
<file path=[Content_Types].xml><?xml version="1.0" encoding="utf-8"?>
<Types xmlns="http://schemas.openxmlformats.org/package/2006/content-types">
  <Default Extension="png" ContentType="image/png"/>
  <Default Extension="svg" ContentType="image/svg+xml"/>
  <Default Extension="emf" ContentType="image/x-emf"/>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drawings/drawing2.xml" ContentType="application/vnd.openxmlformats-officedocument.drawingml.chartshapes+xml"/>
  <Override PartName="/ppt/diagrams/data1.xml" ContentType="application/vnd.openxmlformats-officedocument.drawingml.diagramData+xml"/>
  <Override PartName="/ppt/diagrams/data2.xml" ContentType="application/vnd.openxmlformats-officedocument.drawingml.diagramData+xml"/>
  <Override PartName="/ppt/drawings/drawing1.xml" ContentType="application/vnd.openxmlformats-officedocument.drawingml.chartshap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notesSlides/notesSlide11.xml" ContentType="application/vnd.openxmlformats-officedocument.presentationml.notesSl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4.xml" ContentType="application/vnd.openxmlformats-officedocument.presentationml.notesSlide+xml"/>
  <Override PartName="/ppt/notesSlides/notesSlide23.xml" ContentType="application/vnd.openxmlformats-officedocument.presentationml.notesSlide+xml"/>
  <Override PartName="/ppt/notesSlides/notesSlide22.xml" ContentType="application/vnd.openxmlformats-officedocument.presentationml.notesSlide+xml"/>
  <Override PartName="/ppt/notesMasters/notesMaster1.xml" ContentType="application/vnd.openxmlformats-officedocument.presentationml.notesMaster+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diagrams/quickStyle1.xml" ContentType="application/vnd.openxmlformats-officedocument.drawingml.diagramStyle+xml"/>
  <Override PartName="/ppt/diagrams/layout1.xml" ContentType="application/vnd.openxmlformats-officedocument.drawingml.diagramLayout+xml"/>
  <Override PartName="/ppt/diagrams/layout2.xml" ContentType="application/vnd.openxmlformats-officedocument.drawingml.diagramLayout+xml"/>
  <Override PartName="/ppt/diagrams/colors1.xml" ContentType="application/vnd.openxmlformats-officedocument.drawingml.diagramColors+xml"/>
  <Override PartName="/ppt/diagrams/drawing1.xml" ContentType="application/vnd.ms-office.drawingml.diagramDrawing+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presProps.xml" ContentType="application/vnd.openxmlformats-officedocument.presentationml.presProps+xml"/>
  <Override PartName="/ppt/viewProps.xml" ContentType="application/vnd.openxmlformats-officedocument.presentationml.viewProps+xml"/>
  <Override PartName="/ppt/tableStyles.xml" ContentType="application/vnd.openxmlformats-officedocument.presentationml.tableStyles+xml"/>
  <Override PartName="/ppt/tags/tag1.xml" ContentType="application/vnd.openxmlformats-officedocument.presentationml.tags+xml"/>
  <Override PartName="/ppt/tags/tag2.xml" ContentType="application/vnd.openxmlformats-officedocument.presentationml.tags+xml"/>
  <Override PartName="/docProps/app.xml" ContentType="application/vnd.openxmlformats-officedocument.extended-properties+xml"/>
  <Override PartName="/docProps/core.xml" ContentType="application/vnd.openxmlformats-package.core-propertie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2" r:id="rId1"/>
    <p:sldMasterId id="2147483696" r:id="rId2"/>
  </p:sldMasterIdLst>
  <p:notesMasterIdLst>
    <p:notesMasterId r:id="rId33"/>
  </p:notesMasterIdLst>
  <p:sldIdLst>
    <p:sldId id="540" r:id="rId3"/>
    <p:sldId id="295" r:id="rId4"/>
    <p:sldId id="296" r:id="rId5"/>
    <p:sldId id="292" r:id="rId6"/>
    <p:sldId id="561" r:id="rId7"/>
    <p:sldId id="543" r:id="rId8"/>
    <p:sldId id="414" r:id="rId9"/>
    <p:sldId id="415" r:id="rId10"/>
    <p:sldId id="309" r:id="rId11"/>
    <p:sldId id="546" r:id="rId12"/>
    <p:sldId id="547" r:id="rId13"/>
    <p:sldId id="548" r:id="rId14"/>
    <p:sldId id="552" r:id="rId15"/>
    <p:sldId id="562" r:id="rId16"/>
    <p:sldId id="553" r:id="rId17"/>
    <p:sldId id="554" r:id="rId18"/>
    <p:sldId id="563" r:id="rId19"/>
    <p:sldId id="564" r:id="rId20"/>
    <p:sldId id="565" r:id="rId21"/>
    <p:sldId id="567" r:id="rId22"/>
    <p:sldId id="566" r:id="rId23"/>
    <p:sldId id="551" r:id="rId24"/>
    <p:sldId id="432" r:id="rId25"/>
    <p:sldId id="397" r:id="rId26"/>
    <p:sldId id="398" r:id="rId27"/>
    <p:sldId id="549" r:id="rId28"/>
    <p:sldId id="557" r:id="rId29"/>
    <p:sldId id="556" r:id="rId30"/>
    <p:sldId id="555" r:id="rId31"/>
    <p:sldId id="559" r:id="rId3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 styleId="{46F890A9-2807-4EBB-B81D-B2AA78EC7F39}" styleName="Dark Style 2 - Accent 5/Accent 6">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5">
              <a:tint val="20000"/>
            </a:schemeClr>
          </a:solidFill>
        </a:fill>
      </a:tcStyle>
    </a:lastRow>
    <a:firstRow>
      <a:tcTxStyle b="on">
        <a:fontRef idx="minor">
          <a:scrgbClr r="0" g="0" b="0"/>
        </a:fontRef>
        <a:schemeClr val="lt1"/>
      </a:tcTxStyle>
      <a:tcStyle>
        <a:tcBdr/>
        <a:fill>
          <a:solidFill>
            <a:schemeClr val="accent6"/>
          </a:solidFill>
        </a:fill>
      </a:tcStyle>
    </a:firstRow>
  </a:tblStyle>
  <a:tblStyle styleId="{5202B0CA-FC54-4496-8BCA-5EF66A818D29}" styleName="Dark Style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dk1">
              <a:tint val="20000"/>
            </a:schemeClr>
          </a:solidFill>
        </a:fill>
      </a:tcStyle>
    </a:lastRow>
    <a:firstRow>
      <a:tcTxStyle b="on">
        <a:fontRef idx="minor">
          <a:scrgbClr r="0" g="0" b="0"/>
        </a:fontRef>
        <a:schemeClr val="lt1"/>
      </a:tcTxStyle>
      <a:tcStyle>
        <a:tcBdr/>
        <a:fill>
          <a:solidFill>
            <a:schemeClr val="dk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1951" autoAdjust="0"/>
    <p:restoredTop sz="86055" autoAdjust="0"/>
  </p:normalViewPr>
  <p:slideViewPr>
    <p:cSldViewPr snapToGrid="0">
      <p:cViewPr varScale="1">
        <p:scale>
          <a:sx n="63" d="100"/>
          <a:sy n="63" d="100"/>
        </p:scale>
        <p:origin x="906"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customXml" Target="../customXml/item2.xml"/><Relationship Id="rId21" Type="http://schemas.openxmlformats.org/officeDocument/2006/relationships/slide" Target="slides/slide19.xml"/><Relationship Id="rId34" Type="http://schemas.openxmlformats.org/officeDocument/2006/relationships/presProps" Target="pres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notesMaster" Target="notesMasters/notesMaster1.xml"/><Relationship Id="rId38" Type="http://schemas.openxmlformats.org/officeDocument/2006/relationships/customXml" Target="../customXml/item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tableStyles" Target="tableStyles.xml"/><Relationship Id="rId40" Type="http://schemas.openxmlformats.org/officeDocument/2006/relationships/customXml" Target="../customXml/item3.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viewProps" Target="viewProps.xml"/><Relationship Id="rId8" Type="http://schemas.openxmlformats.org/officeDocument/2006/relationships/slide" Target="slides/slide6.xml"/><Relationship Id="rId3" Type="http://schemas.openxmlformats.org/officeDocument/2006/relationships/slide" Target="slides/slid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chartUserShapes" Target="../drawings/drawing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1"/>
    <c:plotArea>
      <c:layout/>
      <c:barChart>
        <c:barDir val="col"/>
        <c:grouping val="stacked"/>
        <c:varyColors val="0"/>
        <c:ser>
          <c:idx val="0"/>
          <c:order val="0"/>
          <c:tx>
            <c:strRef>
              <c:f>Sheet1!$B$1</c:f>
              <c:strCache>
                <c:ptCount val="1"/>
                <c:pt idx="0">
                  <c:v>Tier 1</c:v>
                </c:pt>
              </c:strCache>
            </c:strRef>
          </c:tx>
          <c:spPr>
            <a:solidFill>
              <a:schemeClr val="accent5">
                <a:lumMod val="7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dLbls>
            <c:dLbl>
              <c:idx val="5"/>
              <c:tx>
                <c:rich>
                  <a:bodyPr/>
                  <a:lstStyle/>
                  <a:p>
                    <a:r>
                      <a:rPr lang="en-US"/>
                      <a:t>88</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8612-4441-B798-CEAEB0A46358}"/>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lt1">
                          <a:lumMod val="95000"/>
                          <a:alpha val="54000"/>
                        </a:schemeClr>
                      </a:solidFill>
                    </a:ln>
                    <a:effectLst/>
                  </c:spPr>
                </c15:leaderLines>
              </c:ext>
            </c:extLst>
          </c:dLbls>
          <c:cat>
            <c:strRef>
              <c:f>Sheet1!$A$2:$A$8</c:f>
              <c:strCache>
                <c:ptCount val="7"/>
                <c:pt idx="0">
                  <c:v>2010-2011
(549)</c:v>
                </c:pt>
                <c:pt idx="1">
                  <c:v>2012-2013
(227)</c:v>
                </c:pt>
                <c:pt idx="2">
                  <c:v>2014-2015
(166)</c:v>
                </c:pt>
                <c:pt idx="3">
                  <c:v>2016-2017
(238)</c:v>
                </c:pt>
                <c:pt idx="4">
                  <c:v>2018-2019
(234)</c:v>
                </c:pt>
                <c:pt idx="5">
                  <c:v>2020-2021
(257)</c:v>
                </c:pt>
                <c:pt idx="6">
                  <c:v>2020-2023
(272)</c:v>
                </c:pt>
              </c:strCache>
            </c:strRef>
          </c:cat>
          <c:val>
            <c:numRef>
              <c:f>Sheet1!$B$2:$B$8</c:f>
              <c:numCache>
                <c:formatCode>#,##0</c:formatCode>
                <c:ptCount val="7"/>
                <c:pt idx="0">
                  <c:v>183</c:v>
                </c:pt>
                <c:pt idx="1">
                  <c:v>94</c:v>
                </c:pt>
                <c:pt idx="2">
                  <c:v>70</c:v>
                </c:pt>
                <c:pt idx="3">
                  <c:v>91</c:v>
                </c:pt>
                <c:pt idx="4">
                  <c:v>81</c:v>
                </c:pt>
                <c:pt idx="5">
                  <c:v>88</c:v>
                </c:pt>
                <c:pt idx="6" formatCode="General">
                  <c:v>92</c:v>
                </c:pt>
              </c:numCache>
            </c:numRef>
          </c:val>
          <c:extLst>
            <c:ext xmlns:c16="http://schemas.microsoft.com/office/drawing/2014/chart" uri="{C3380CC4-5D6E-409C-BE32-E72D297353CC}">
              <c16:uniqueId val="{00000000-EB23-45C3-9BEC-D303D76AE6BA}"/>
            </c:ext>
          </c:extLst>
        </c:ser>
        <c:ser>
          <c:idx val="1"/>
          <c:order val="1"/>
          <c:tx>
            <c:strRef>
              <c:f>Sheet1!$C$1</c:f>
              <c:strCache>
                <c:ptCount val="1"/>
                <c:pt idx="0">
                  <c:v>Tier 2</c:v>
                </c:pt>
              </c:strCache>
            </c:strRef>
          </c:tx>
          <c:spPr>
            <a:solidFill>
              <a:schemeClr val="accent5">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dLbls>
            <c:dLbl>
              <c:idx val="5"/>
              <c:tx>
                <c:rich>
                  <a:bodyPr/>
                  <a:lstStyle/>
                  <a:p>
                    <a:r>
                      <a:rPr lang="en-US"/>
                      <a:t>86</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8612-4441-B798-CEAEB0A46358}"/>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lt1">
                          <a:lumMod val="95000"/>
                          <a:alpha val="54000"/>
                        </a:schemeClr>
                      </a:solidFill>
                    </a:ln>
                    <a:effectLst/>
                  </c:spPr>
                </c15:leaderLines>
              </c:ext>
            </c:extLst>
          </c:dLbls>
          <c:cat>
            <c:strRef>
              <c:f>Sheet1!$A$2:$A$8</c:f>
              <c:strCache>
                <c:ptCount val="7"/>
                <c:pt idx="0">
                  <c:v>2010-2011
(549)</c:v>
                </c:pt>
                <c:pt idx="1">
                  <c:v>2012-2013
(227)</c:v>
                </c:pt>
                <c:pt idx="2">
                  <c:v>2014-2015
(166)</c:v>
                </c:pt>
                <c:pt idx="3">
                  <c:v>2016-2017
(238)</c:v>
                </c:pt>
                <c:pt idx="4">
                  <c:v>2018-2019
(234)</c:v>
                </c:pt>
                <c:pt idx="5">
                  <c:v>2020-2021
(257)</c:v>
                </c:pt>
                <c:pt idx="6">
                  <c:v>2020-2023
(272)</c:v>
                </c:pt>
              </c:strCache>
            </c:strRef>
          </c:cat>
          <c:val>
            <c:numRef>
              <c:f>Sheet1!$C$2:$C$8</c:f>
              <c:numCache>
                <c:formatCode>#,##0</c:formatCode>
                <c:ptCount val="7"/>
                <c:pt idx="0">
                  <c:v>183</c:v>
                </c:pt>
                <c:pt idx="1">
                  <c:v>78</c:v>
                </c:pt>
                <c:pt idx="2">
                  <c:v>53</c:v>
                </c:pt>
                <c:pt idx="3">
                  <c:v>80</c:v>
                </c:pt>
                <c:pt idx="4">
                  <c:v>80</c:v>
                </c:pt>
                <c:pt idx="5">
                  <c:v>87</c:v>
                </c:pt>
                <c:pt idx="6" formatCode="General">
                  <c:v>92</c:v>
                </c:pt>
              </c:numCache>
            </c:numRef>
          </c:val>
          <c:extLst>
            <c:ext xmlns:c16="http://schemas.microsoft.com/office/drawing/2014/chart" uri="{C3380CC4-5D6E-409C-BE32-E72D297353CC}">
              <c16:uniqueId val="{00000001-EB23-45C3-9BEC-D303D76AE6BA}"/>
            </c:ext>
          </c:extLst>
        </c:ser>
        <c:ser>
          <c:idx val="2"/>
          <c:order val="2"/>
          <c:tx>
            <c:strRef>
              <c:f>Sheet1!$D$1</c:f>
              <c:strCache>
                <c:ptCount val="1"/>
                <c:pt idx="0">
                  <c:v>Tier 3</c:v>
                </c:pt>
              </c:strCache>
            </c:strRef>
          </c:tx>
          <c:spPr>
            <a:solidFill>
              <a:schemeClr val="accent5">
                <a:lumMod val="40000"/>
                <a:lumOff val="6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dLbls>
            <c:dLbl>
              <c:idx val="0"/>
              <c:tx>
                <c:rich>
                  <a:bodyPr/>
                  <a:lstStyle/>
                  <a:p>
                    <a:fld id="{E82C413B-82E8-4C65-BD6A-25A3BD8DCA7A}" type="VALUE">
                      <a:rPr lang="en-US">
                        <a:solidFill>
                          <a:schemeClr val="bg1"/>
                        </a:solidFill>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AB2D-4C7A-861F-7E13CBFD82E7}"/>
                </c:ext>
              </c:extLst>
            </c:dLbl>
            <c:dLbl>
              <c:idx val="5"/>
              <c:tx>
                <c:rich>
                  <a:bodyPr/>
                  <a:lstStyle/>
                  <a:p>
                    <a:r>
                      <a:rPr lang="en-US"/>
                      <a:t>82</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8612-4441-B798-CEAEB0A46358}"/>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lt1">
                          <a:lumMod val="95000"/>
                          <a:alpha val="54000"/>
                        </a:schemeClr>
                      </a:solidFill>
                    </a:ln>
                    <a:effectLst/>
                  </c:spPr>
                </c15:leaderLines>
              </c:ext>
            </c:extLst>
          </c:dLbls>
          <c:cat>
            <c:strRef>
              <c:f>Sheet1!$A$2:$A$8</c:f>
              <c:strCache>
                <c:ptCount val="7"/>
                <c:pt idx="0">
                  <c:v>2010-2011
(549)</c:v>
                </c:pt>
                <c:pt idx="1">
                  <c:v>2012-2013
(227)</c:v>
                </c:pt>
                <c:pt idx="2">
                  <c:v>2014-2015
(166)</c:v>
                </c:pt>
                <c:pt idx="3">
                  <c:v>2016-2017
(238)</c:v>
                </c:pt>
                <c:pt idx="4">
                  <c:v>2018-2019
(234)</c:v>
                </c:pt>
                <c:pt idx="5">
                  <c:v>2020-2021
(257)</c:v>
                </c:pt>
                <c:pt idx="6">
                  <c:v>2020-2023
(272)</c:v>
                </c:pt>
              </c:strCache>
            </c:strRef>
          </c:cat>
          <c:val>
            <c:numRef>
              <c:f>Sheet1!$D$2:$D$8</c:f>
              <c:numCache>
                <c:formatCode>#,##0</c:formatCode>
                <c:ptCount val="7"/>
                <c:pt idx="0">
                  <c:v>183</c:v>
                </c:pt>
                <c:pt idx="1">
                  <c:v>55</c:v>
                </c:pt>
                <c:pt idx="2">
                  <c:v>43</c:v>
                </c:pt>
                <c:pt idx="3">
                  <c:v>67</c:v>
                </c:pt>
                <c:pt idx="4">
                  <c:v>73</c:v>
                </c:pt>
                <c:pt idx="5">
                  <c:v>82</c:v>
                </c:pt>
                <c:pt idx="6" formatCode="General">
                  <c:v>88</c:v>
                </c:pt>
              </c:numCache>
            </c:numRef>
          </c:val>
          <c:extLst>
            <c:ext xmlns:c16="http://schemas.microsoft.com/office/drawing/2014/chart" uri="{C3380CC4-5D6E-409C-BE32-E72D297353CC}">
              <c16:uniqueId val="{00000002-EB23-45C3-9BEC-D303D76AE6BA}"/>
            </c:ext>
          </c:extLst>
        </c:ser>
        <c:dLbls>
          <c:dLblPos val="ctr"/>
          <c:showLegendKey val="0"/>
          <c:showVal val="1"/>
          <c:showCatName val="0"/>
          <c:showSerName val="0"/>
          <c:showPercent val="0"/>
          <c:showBubbleSize val="0"/>
        </c:dLbls>
        <c:gapWidth val="150"/>
        <c:overlap val="100"/>
        <c:axId val="1899394864"/>
        <c:axId val="1689570240"/>
        <c:extLst>
          <c:ext xmlns:c15="http://schemas.microsoft.com/office/drawing/2012/chart" uri="{02D57815-91ED-43cb-92C2-25804820EDAC}">
            <c15:filteredBarSeries>
              <c15:ser>
                <c:idx val="3"/>
                <c:order val="3"/>
                <c:tx>
                  <c:strRef>
                    <c:extLst>
                      <c:ext uri="{02D57815-91ED-43cb-92C2-25804820EDAC}">
                        <c15:formulaRef>
                          <c15:sqref>Sheet1!$E$1</c15:sqref>
                        </c15:formulaRef>
                      </c:ext>
                    </c:extLst>
                    <c:strCache>
                      <c:ptCount val="1"/>
                      <c:pt idx="0">
                        <c:v>Total</c:v>
                      </c:pt>
                    </c:strCache>
                  </c:strRef>
                </c:tx>
                <c:spPr>
                  <a:gradFill rotWithShape="1">
                    <a:gsLst>
                      <a:gs pos="0">
                        <a:schemeClr val="accent3">
                          <a:tint val="58000"/>
                          <a:tint val="100000"/>
                          <a:shade val="100000"/>
                          <a:satMod val="130000"/>
                        </a:schemeClr>
                      </a:gs>
                      <a:gs pos="100000">
                        <a:schemeClr val="accent3">
                          <a:tint val="5800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lumMod val="8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uri="{CE6537A1-D6FC-4f65-9D91-7224C49458BB}">
                      <c15:showLeaderLines val="1"/>
                      <c15:leaderLines>
                        <c:spPr>
                          <a:ln w="9525">
                            <a:solidFill>
                              <a:schemeClr val="lt1">
                                <a:lumMod val="95000"/>
                                <a:alpha val="54000"/>
                              </a:schemeClr>
                            </a:solidFill>
                          </a:ln>
                          <a:effectLst/>
                        </c:spPr>
                      </c15:leaderLines>
                    </c:ext>
                  </c:extLst>
                </c:dLbls>
                <c:cat>
                  <c:strRef>
                    <c:extLst>
                      <c:ext uri="{02D57815-91ED-43cb-92C2-25804820EDAC}">
                        <c15:formulaRef>
                          <c15:sqref>Sheet1!$A$2:$A$8</c15:sqref>
                        </c15:formulaRef>
                      </c:ext>
                    </c:extLst>
                    <c:strCache>
                      <c:ptCount val="7"/>
                      <c:pt idx="0">
                        <c:v>2010-2011
(549)</c:v>
                      </c:pt>
                      <c:pt idx="1">
                        <c:v>2012-2013
(227)</c:v>
                      </c:pt>
                      <c:pt idx="2">
                        <c:v>2014-2015
(166)</c:v>
                      </c:pt>
                      <c:pt idx="3">
                        <c:v>2016-2017
(238)</c:v>
                      </c:pt>
                      <c:pt idx="4">
                        <c:v>2018-2019
(234)</c:v>
                      </c:pt>
                      <c:pt idx="5">
                        <c:v>2020-2021
(257)</c:v>
                      </c:pt>
                      <c:pt idx="6">
                        <c:v>2020-2023
(272)</c:v>
                      </c:pt>
                    </c:strCache>
                  </c:strRef>
                </c:cat>
                <c:val>
                  <c:numRef>
                    <c:extLst>
                      <c:ext uri="{02D57815-91ED-43cb-92C2-25804820EDAC}">
                        <c15:formulaRef>
                          <c15:sqref>Sheet1!$E$2:$E$8</c15:sqref>
                        </c15:formulaRef>
                      </c:ext>
                    </c:extLst>
                    <c:numCache>
                      <c:formatCode>#,##0</c:formatCode>
                      <c:ptCount val="7"/>
                      <c:pt idx="0">
                        <c:v>549</c:v>
                      </c:pt>
                      <c:pt idx="1">
                        <c:v>227</c:v>
                      </c:pt>
                      <c:pt idx="2">
                        <c:v>166</c:v>
                      </c:pt>
                      <c:pt idx="3">
                        <c:v>238</c:v>
                      </c:pt>
                      <c:pt idx="4">
                        <c:v>234</c:v>
                      </c:pt>
                      <c:pt idx="5">
                        <c:v>257</c:v>
                      </c:pt>
                      <c:pt idx="6">
                        <c:v>272</c:v>
                      </c:pt>
                    </c:numCache>
                  </c:numRef>
                </c:val>
                <c:extLst>
                  <c:ext xmlns:c16="http://schemas.microsoft.com/office/drawing/2014/chart" uri="{C3380CC4-5D6E-409C-BE32-E72D297353CC}">
                    <c16:uniqueId val="{00000003-EB23-45C3-9BEC-D303D76AE6BA}"/>
                  </c:ext>
                </c:extLst>
              </c15:ser>
            </c15:filteredBarSeries>
          </c:ext>
        </c:extLst>
      </c:barChart>
      <c:catAx>
        <c:axId val="1899394864"/>
        <c:scaling>
          <c:orientation val="minMax"/>
        </c:scaling>
        <c:delete val="0"/>
        <c:axPos val="b"/>
        <c:numFmt formatCode="General" sourceLinked="1"/>
        <c:majorTickMark val="none"/>
        <c:minorTickMark val="none"/>
        <c:tickLblPos val="nextTo"/>
        <c:spPr>
          <a:noFill/>
          <a:ln w="12700" cap="flat" cmpd="sng" algn="ctr">
            <a:solidFill>
              <a:schemeClr val="lt1">
                <a:lumMod val="95000"/>
                <a:alpha val="54000"/>
              </a:schemeClr>
            </a:solidFill>
            <a:round/>
          </a:ln>
          <a:effectLst/>
        </c:spPr>
        <c:txPr>
          <a:bodyPr rot="-60000000" spcFirstLastPara="1" vertOverflow="ellipsis" vert="horz" wrap="square" anchor="ctr" anchorCtr="1"/>
          <a:lstStyle/>
          <a:p>
            <a:pPr>
              <a:defRPr sz="1197" b="1" i="0" u="none" strike="noStrike" kern="1200" baseline="0">
                <a:solidFill>
                  <a:schemeClr val="lt1">
                    <a:lumMod val="85000"/>
                  </a:schemeClr>
                </a:solidFill>
                <a:latin typeface="+mn-lt"/>
                <a:ea typeface="+mn-ea"/>
                <a:cs typeface="+mn-cs"/>
              </a:defRPr>
            </a:pPr>
            <a:endParaRPr lang="en-US"/>
          </a:p>
        </c:txPr>
        <c:crossAx val="1689570240"/>
        <c:crosses val="autoZero"/>
        <c:auto val="1"/>
        <c:lblAlgn val="ctr"/>
        <c:lblOffset val="100"/>
        <c:noMultiLvlLbl val="0"/>
      </c:catAx>
      <c:valAx>
        <c:axId val="1689570240"/>
        <c:scaling>
          <c:orientation val="minMax"/>
        </c:scaling>
        <c:delete val="0"/>
        <c:axPos val="l"/>
        <c:majorGridlines>
          <c:spPr>
            <a:ln w="9525" cap="flat" cmpd="sng" algn="ctr">
              <a:solidFill>
                <a:schemeClr val="lt1">
                  <a:lumMod val="95000"/>
                  <a:alpha val="10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lt1">
                    <a:lumMod val="85000"/>
                  </a:schemeClr>
                </a:solidFill>
                <a:latin typeface="+mn-lt"/>
                <a:ea typeface="+mn-ea"/>
                <a:cs typeface="+mn-cs"/>
              </a:defRPr>
            </a:pPr>
            <a:endParaRPr lang="en-US"/>
          </a:p>
        </c:txPr>
        <c:crossAx val="1899394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lt1">
                  <a:lumMod val="8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gradFill flip="none" rotWithShape="1">
      <a:gsLst>
        <a:gs pos="0">
          <a:schemeClr val="dk1">
            <a:lumMod val="65000"/>
            <a:lumOff val="35000"/>
          </a:schemeClr>
        </a:gs>
        <a:gs pos="100000">
          <a:schemeClr val="dk1">
            <a:lumMod val="85000"/>
            <a:lumOff val="15000"/>
          </a:schemeClr>
        </a:gs>
      </a:gsLst>
      <a:path path="circle">
        <a:fillToRect l="50000" t="50000" r="50000" b="50000"/>
      </a:path>
      <a:tileRect/>
    </a:gradFill>
    <a:ln>
      <a:noFill/>
    </a:ln>
    <a:effectLst/>
  </c:spPr>
  <c:txPr>
    <a:bodyPr/>
    <a:lstStyle/>
    <a:p>
      <a:pPr>
        <a:defRPr/>
      </a:pPr>
      <a:endParaRPr lang="en-US"/>
    </a:p>
  </c:txPr>
  <c:externalData r:id="rId3">
    <c:autoUpdate val="0"/>
  </c:externalData>
  <c:userShapes r:id="rId4"/>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128" b="0" i="0" u="none" strike="noStrike" kern="1200" baseline="0">
                <a:solidFill>
                  <a:schemeClr val="tx1">
                    <a:lumMod val="65000"/>
                    <a:lumOff val="35000"/>
                  </a:schemeClr>
                </a:solidFill>
                <a:latin typeface="+mn-lt"/>
                <a:ea typeface="+mn-ea"/>
                <a:cs typeface="+mn-cs"/>
              </a:defRPr>
            </a:pPr>
            <a:br>
              <a:rPr lang="en-US" sz="2800" b="0" dirty="0">
                <a:latin typeface="Bookman Old Style" panose="02050604050505020204" pitchFamily="18" charset="0"/>
              </a:rPr>
            </a:br>
            <a:r>
              <a:rPr lang="en-US" sz="3000" b="0" dirty="0">
                <a:latin typeface="Bookman Old Style" panose="02050604050505020204" pitchFamily="18" charset="0"/>
              </a:rPr>
              <a:t>Average Number of Recommendations</a:t>
            </a:r>
          </a:p>
          <a:p>
            <a:pPr>
              <a:defRPr b="0"/>
            </a:pPr>
            <a:r>
              <a:rPr lang="en-US" sz="3000" b="0" dirty="0">
                <a:latin typeface="Bookman Old Style" panose="02050604050505020204" pitchFamily="18" charset="0"/>
              </a:rPr>
              <a:t>Preliminary</a:t>
            </a:r>
            <a:r>
              <a:rPr lang="en-US" sz="3000" b="0" baseline="0" dirty="0">
                <a:latin typeface="Bookman Old Style" panose="02050604050505020204" pitchFamily="18" charset="0"/>
              </a:rPr>
              <a:t> </a:t>
            </a:r>
            <a:r>
              <a:rPr lang="en-US" sz="3000" b="0" dirty="0">
                <a:latin typeface="Bookman Old Style" panose="02050604050505020204" pitchFamily="18" charset="0"/>
              </a:rPr>
              <a:t>Vs Final Recommendations</a:t>
            </a:r>
          </a:p>
          <a:p>
            <a:pPr>
              <a:defRPr b="0"/>
            </a:pPr>
            <a:r>
              <a:rPr lang="en-US" sz="3000" b="0" dirty="0">
                <a:latin typeface="Bookman Old Style" panose="02050604050505020204" pitchFamily="18" charset="0"/>
              </a:rPr>
              <a:t>2010 - 2021</a:t>
            </a:r>
          </a:p>
        </c:rich>
      </c:tx>
      <c:layout>
        <c:manualLayout>
          <c:xMode val="edge"/>
          <c:yMode val="edge"/>
          <c:x val="0.33492962598425197"/>
          <c:y val="4.8148148148148148E-2"/>
        </c:manualLayout>
      </c:layout>
      <c:overlay val="0"/>
      <c:spPr>
        <a:noFill/>
        <a:ln>
          <a:noFill/>
        </a:ln>
        <a:effectLst/>
      </c:spPr>
      <c:txPr>
        <a:bodyPr rot="0" spcFirstLastPara="1" vertOverflow="ellipsis" vert="horz" wrap="square" anchor="ctr" anchorCtr="1"/>
        <a:lstStyle/>
        <a:p>
          <a:pPr>
            <a:defRPr sz="2128" b="0" i="0" u="none" strike="noStrike" kern="120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3.4097358923884512E-2"/>
          <c:y val="8.6601924759405077E-2"/>
          <c:w val="0.95444430774278211"/>
          <c:h val="0.78345231846019248"/>
        </c:manualLayout>
      </c:layout>
      <c:barChart>
        <c:barDir val="col"/>
        <c:grouping val="clustered"/>
        <c:varyColors val="0"/>
        <c:ser>
          <c:idx val="0"/>
          <c:order val="0"/>
          <c:tx>
            <c:strRef>
              <c:f>Sheet1!$B$1</c:f>
              <c:strCache>
                <c:ptCount val="1"/>
                <c:pt idx="0">
                  <c:v>Prelim</c:v>
                </c:pt>
              </c:strCache>
            </c:strRef>
          </c:tx>
          <c:spPr>
            <a:gradFill rotWithShape="1">
              <a:gsLst>
                <a:gs pos="0">
                  <a:schemeClr val="accent6">
                    <a:tint val="100000"/>
                    <a:shade val="100000"/>
                    <a:satMod val="130000"/>
                  </a:schemeClr>
                </a:gs>
                <a:gs pos="100000">
                  <a:schemeClr val="accent6">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Sheet1!$A$2:$A$13</c:f>
              <c:numCache>
                <c:formatCode>General</c:formatCode>
                <c:ptCount val="12"/>
                <c:pt idx="0">
                  <c:v>2010</c:v>
                </c:pt>
                <c:pt idx="1">
                  <c:v>2011</c:v>
                </c:pt>
                <c:pt idx="2">
                  <c:v>2012</c:v>
                </c:pt>
                <c:pt idx="3">
                  <c:v>2013</c:v>
                </c:pt>
                <c:pt idx="4">
                  <c:v>2014</c:v>
                </c:pt>
                <c:pt idx="5">
                  <c:v>2015</c:v>
                </c:pt>
                <c:pt idx="6">
                  <c:v>2016</c:v>
                </c:pt>
                <c:pt idx="7">
                  <c:v>2017</c:v>
                </c:pt>
                <c:pt idx="8">
                  <c:v>2018</c:v>
                </c:pt>
                <c:pt idx="9">
                  <c:v>2019</c:v>
                </c:pt>
                <c:pt idx="10">
                  <c:v>2020</c:v>
                </c:pt>
                <c:pt idx="11">
                  <c:v>2021</c:v>
                </c:pt>
              </c:numCache>
            </c:numRef>
          </c:cat>
          <c:val>
            <c:numRef>
              <c:f>Sheet1!$B$2:$B$13</c:f>
              <c:numCache>
                <c:formatCode>General</c:formatCode>
                <c:ptCount val="12"/>
                <c:pt idx="0">
                  <c:v>42</c:v>
                </c:pt>
                <c:pt idx="1">
                  <c:v>46</c:v>
                </c:pt>
                <c:pt idx="2">
                  <c:v>7</c:v>
                </c:pt>
                <c:pt idx="3">
                  <c:v>6</c:v>
                </c:pt>
                <c:pt idx="4">
                  <c:v>3</c:v>
                </c:pt>
                <c:pt idx="5">
                  <c:v>2</c:v>
                </c:pt>
                <c:pt idx="6">
                  <c:v>7</c:v>
                </c:pt>
                <c:pt idx="7">
                  <c:v>7</c:v>
                </c:pt>
                <c:pt idx="8">
                  <c:v>8</c:v>
                </c:pt>
                <c:pt idx="9">
                  <c:v>7</c:v>
                </c:pt>
                <c:pt idx="10">
                  <c:v>9</c:v>
                </c:pt>
                <c:pt idx="11">
                  <c:v>7</c:v>
                </c:pt>
              </c:numCache>
            </c:numRef>
          </c:val>
          <c:extLst>
            <c:ext xmlns:c16="http://schemas.microsoft.com/office/drawing/2014/chart" uri="{C3380CC4-5D6E-409C-BE32-E72D297353CC}">
              <c16:uniqueId val="{00000000-F873-4775-93D4-00510B083256}"/>
            </c:ext>
          </c:extLst>
        </c:ser>
        <c:ser>
          <c:idx val="1"/>
          <c:order val="1"/>
          <c:tx>
            <c:strRef>
              <c:f>Sheet1!$C$1</c:f>
              <c:strCache>
                <c:ptCount val="1"/>
                <c:pt idx="0">
                  <c:v>Final</c:v>
                </c:pt>
              </c:strCache>
            </c:strRef>
          </c:tx>
          <c:spPr>
            <a:gradFill rotWithShape="1">
              <a:gsLst>
                <a:gs pos="0">
                  <a:schemeClr val="accent5">
                    <a:tint val="100000"/>
                    <a:shade val="100000"/>
                    <a:satMod val="130000"/>
                  </a:schemeClr>
                </a:gs>
                <a:gs pos="100000">
                  <a:schemeClr val="accent5">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Sheet1!$A$2:$A$13</c:f>
              <c:numCache>
                <c:formatCode>General</c:formatCode>
                <c:ptCount val="12"/>
                <c:pt idx="0">
                  <c:v>2010</c:v>
                </c:pt>
                <c:pt idx="1">
                  <c:v>2011</c:v>
                </c:pt>
                <c:pt idx="2">
                  <c:v>2012</c:v>
                </c:pt>
                <c:pt idx="3">
                  <c:v>2013</c:v>
                </c:pt>
                <c:pt idx="4">
                  <c:v>2014</c:v>
                </c:pt>
                <c:pt idx="5">
                  <c:v>2015</c:v>
                </c:pt>
                <c:pt idx="6">
                  <c:v>2016</c:v>
                </c:pt>
                <c:pt idx="7">
                  <c:v>2017</c:v>
                </c:pt>
                <c:pt idx="8">
                  <c:v>2018</c:v>
                </c:pt>
                <c:pt idx="9">
                  <c:v>2019</c:v>
                </c:pt>
                <c:pt idx="10">
                  <c:v>2020</c:v>
                </c:pt>
                <c:pt idx="11">
                  <c:v>2021</c:v>
                </c:pt>
              </c:numCache>
            </c:numRef>
          </c:cat>
          <c:val>
            <c:numRef>
              <c:f>Sheet1!$C$2:$C$13</c:f>
              <c:numCache>
                <c:formatCode>General</c:formatCode>
                <c:ptCount val="12"/>
                <c:pt idx="0">
                  <c:v>18</c:v>
                </c:pt>
                <c:pt idx="1">
                  <c:v>11</c:v>
                </c:pt>
                <c:pt idx="2">
                  <c:v>4</c:v>
                </c:pt>
                <c:pt idx="3">
                  <c:v>3</c:v>
                </c:pt>
                <c:pt idx="4">
                  <c:v>2</c:v>
                </c:pt>
                <c:pt idx="5">
                  <c:v>1</c:v>
                </c:pt>
                <c:pt idx="6">
                  <c:v>2</c:v>
                </c:pt>
                <c:pt idx="7">
                  <c:v>4</c:v>
                </c:pt>
                <c:pt idx="8">
                  <c:v>5</c:v>
                </c:pt>
                <c:pt idx="9">
                  <c:v>4</c:v>
                </c:pt>
                <c:pt idx="10">
                  <c:v>7</c:v>
                </c:pt>
                <c:pt idx="11">
                  <c:v>0</c:v>
                </c:pt>
              </c:numCache>
            </c:numRef>
          </c:val>
          <c:extLst>
            <c:ext xmlns:c16="http://schemas.microsoft.com/office/drawing/2014/chart" uri="{C3380CC4-5D6E-409C-BE32-E72D297353CC}">
              <c16:uniqueId val="{00000001-F873-4775-93D4-00510B083256}"/>
            </c:ext>
          </c:extLst>
        </c:ser>
        <c:dLbls>
          <c:dLblPos val="outEnd"/>
          <c:showLegendKey val="0"/>
          <c:showVal val="1"/>
          <c:showCatName val="0"/>
          <c:showSerName val="0"/>
          <c:showPercent val="0"/>
          <c:showBubbleSize val="0"/>
        </c:dLbls>
        <c:gapWidth val="100"/>
        <c:overlap val="-24"/>
        <c:axId val="1562353248"/>
        <c:axId val="1398476368"/>
      </c:barChart>
      <c:catAx>
        <c:axId val="1562353248"/>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98476368"/>
        <c:crosses val="autoZero"/>
        <c:auto val="1"/>
        <c:lblAlgn val="ctr"/>
        <c:lblOffset val="100"/>
        <c:noMultiLvlLbl val="0"/>
      </c:catAx>
      <c:valAx>
        <c:axId val="13984763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5623532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7"/>
    </mc:Choice>
    <mc:Fallback>
      <c:style val="7"/>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bar"/>
        <c:grouping val="clustered"/>
        <c:varyColors val="0"/>
        <c:ser>
          <c:idx val="0"/>
          <c:order val="0"/>
          <c:tx>
            <c:strRef>
              <c:f>Sheet1!$B$1</c:f>
              <c:strCache>
                <c:ptCount val="1"/>
                <c:pt idx="0">
                  <c:v>Number of CADs Reported to TDLR by Year</c:v>
                </c:pt>
              </c:strCache>
            </c:strRef>
          </c:tx>
          <c:spPr>
            <a:gradFill rotWithShape="1">
              <a:gsLst>
                <a:gs pos="0">
                  <a:schemeClr val="accent5">
                    <a:tint val="100000"/>
                    <a:shade val="100000"/>
                    <a:satMod val="130000"/>
                  </a:schemeClr>
                </a:gs>
                <a:gs pos="100000">
                  <a:schemeClr val="accent5">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Sheet1!$A$2:$A$12</c:f>
              <c:numCache>
                <c:formatCode>General</c:formatCode>
                <c:ptCount val="11"/>
                <c:pt idx="0">
                  <c:v>2020</c:v>
                </c:pt>
                <c:pt idx="1">
                  <c:v>2019</c:v>
                </c:pt>
                <c:pt idx="2">
                  <c:v>2018</c:v>
                </c:pt>
                <c:pt idx="3">
                  <c:v>2017</c:v>
                </c:pt>
                <c:pt idx="4">
                  <c:v>2016</c:v>
                </c:pt>
                <c:pt idx="5">
                  <c:v>2015</c:v>
                </c:pt>
                <c:pt idx="6">
                  <c:v>2014</c:v>
                </c:pt>
                <c:pt idx="7">
                  <c:v>2013</c:v>
                </c:pt>
                <c:pt idx="8">
                  <c:v>2012</c:v>
                </c:pt>
                <c:pt idx="9">
                  <c:v>2011</c:v>
                </c:pt>
                <c:pt idx="10">
                  <c:v>2010</c:v>
                </c:pt>
              </c:numCache>
            </c:numRef>
          </c:cat>
          <c:val>
            <c:numRef>
              <c:f>Sheet1!$B$2:$B$12</c:f>
              <c:numCache>
                <c:formatCode>General</c:formatCode>
                <c:ptCount val="11"/>
                <c:pt idx="0">
                  <c:v>0</c:v>
                </c:pt>
                <c:pt idx="1">
                  <c:v>22</c:v>
                </c:pt>
                <c:pt idx="2">
                  <c:v>20</c:v>
                </c:pt>
                <c:pt idx="3">
                  <c:v>18</c:v>
                </c:pt>
                <c:pt idx="4">
                  <c:v>17</c:v>
                </c:pt>
                <c:pt idx="5">
                  <c:v>4</c:v>
                </c:pt>
                <c:pt idx="6">
                  <c:v>8</c:v>
                </c:pt>
                <c:pt idx="7">
                  <c:v>13</c:v>
                </c:pt>
                <c:pt idx="8">
                  <c:v>13</c:v>
                </c:pt>
                <c:pt idx="9">
                  <c:v>8</c:v>
                </c:pt>
                <c:pt idx="10">
                  <c:v>8</c:v>
                </c:pt>
              </c:numCache>
            </c:numRef>
          </c:val>
          <c:extLst>
            <c:ext xmlns:c16="http://schemas.microsoft.com/office/drawing/2014/chart" uri="{C3380CC4-5D6E-409C-BE32-E72D297353CC}">
              <c16:uniqueId val="{00000000-170F-48EA-BDFC-EAB4B5FECD26}"/>
            </c:ext>
          </c:extLst>
        </c:ser>
        <c:dLbls>
          <c:showLegendKey val="0"/>
          <c:showVal val="1"/>
          <c:showCatName val="0"/>
          <c:showSerName val="0"/>
          <c:showPercent val="0"/>
          <c:showBubbleSize val="0"/>
        </c:dLbls>
        <c:gapWidth val="150"/>
        <c:shape val="box"/>
        <c:axId val="1803346896"/>
        <c:axId val="1748490480"/>
        <c:axId val="0"/>
      </c:bar3DChart>
      <c:catAx>
        <c:axId val="1803346896"/>
        <c:scaling>
          <c:orientation val="minMax"/>
        </c:scaling>
        <c:delete val="0"/>
        <c:axPos val="l"/>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48490480"/>
        <c:crosses val="autoZero"/>
        <c:auto val="1"/>
        <c:lblAlgn val="ctr"/>
        <c:lblOffset val="100"/>
        <c:noMultiLvlLbl val="0"/>
      </c:catAx>
      <c:valAx>
        <c:axId val="174849048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80334689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4.8748441601049866E-2"/>
          <c:y val="1.3527850685331E-2"/>
          <c:w val="0.95125155839895015"/>
          <c:h val="0.87504491105278503"/>
        </c:manualLayout>
      </c:layout>
      <c:barChart>
        <c:barDir val="col"/>
        <c:grouping val="clustered"/>
        <c:varyColors val="0"/>
        <c:ser>
          <c:idx val="0"/>
          <c:order val="0"/>
          <c:tx>
            <c:strRef>
              <c:f>Sheet1!$B$1</c:f>
              <c:strCache>
                <c:ptCount val="1"/>
                <c:pt idx="0">
                  <c:v>Number of Recommendations Reported to TDLR by Year</c:v>
                </c:pt>
              </c:strCache>
            </c:strRef>
          </c:tx>
          <c:spPr>
            <a:gradFill rotWithShape="1">
              <a:gsLst>
                <a:gs pos="0">
                  <a:schemeClr val="accent4">
                    <a:tint val="50000"/>
                    <a:satMod val="300000"/>
                  </a:schemeClr>
                </a:gs>
                <a:gs pos="35000">
                  <a:schemeClr val="accent4">
                    <a:tint val="37000"/>
                    <a:satMod val="300000"/>
                  </a:schemeClr>
                </a:gs>
                <a:gs pos="100000">
                  <a:schemeClr val="accent4">
                    <a:tint val="15000"/>
                    <a:satMod val="350000"/>
                  </a:schemeClr>
                </a:gs>
              </a:gsLst>
              <a:lin ang="16200000" scaled="1"/>
            </a:gradFill>
            <a:ln w="9525" cap="flat" cmpd="sng" algn="ctr">
              <a:solidFill>
                <a:schemeClr val="accent4">
                  <a:shade val="95000"/>
                </a:schemeClr>
              </a:solidFill>
              <a:round/>
            </a:ln>
            <a:effectLst>
              <a:outerShdw blurRad="40000" dist="20000" dir="5400000" rotWithShape="0">
                <a:srgbClr val="000000">
                  <a:alpha val="38000"/>
                </a:srgbClr>
              </a:out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50000"/>
                        <a:lumOff val="50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numRef>
              <c:f>Sheet1!$A$2:$A$12</c:f>
              <c:numCache>
                <c:formatCode>General</c:formatCode>
                <c:ptCount val="11"/>
                <c:pt idx="0">
                  <c:v>2020</c:v>
                </c:pt>
                <c:pt idx="1">
                  <c:v>2019</c:v>
                </c:pt>
                <c:pt idx="2">
                  <c:v>2018</c:v>
                </c:pt>
                <c:pt idx="3">
                  <c:v>2017</c:v>
                </c:pt>
                <c:pt idx="4">
                  <c:v>2016</c:v>
                </c:pt>
                <c:pt idx="5">
                  <c:v>2015</c:v>
                </c:pt>
                <c:pt idx="6">
                  <c:v>2014</c:v>
                </c:pt>
                <c:pt idx="7">
                  <c:v>2013</c:v>
                </c:pt>
                <c:pt idx="8">
                  <c:v>2012</c:v>
                </c:pt>
                <c:pt idx="9">
                  <c:v>2011</c:v>
                </c:pt>
                <c:pt idx="10">
                  <c:v>2010</c:v>
                </c:pt>
              </c:numCache>
            </c:numRef>
          </c:cat>
          <c:val>
            <c:numRef>
              <c:f>Sheet1!$B$2:$B$12</c:f>
              <c:numCache>
                <c:formatCode>General</c:formatCode>
                <c:ptCount val="11"/>
                <c:pt idx="0">
                  <c:v>223</c:v>
                </c:pt>
                <c:pt idx="1">
                  <c:v>105</c:v>
                </c:pt>
                <c:pt idx="2">
                  <c:v>119</c:v>
                </c:pt>
                <c:pt idx="3">
                  <c:v>68</c:v>
                </c:pt>
                <c:pt idx="4">
                  <c:v>82</c:v>
                </c:pt>
                <c:pt idx="5">
                  <c:v>10</c:v>
                </c:pt>
                <c:pt idx="6">
                  <c:v>33</c:v>
                </c:pt>
                <c:pt idx="7">
                  <c:v>52</c:v>
                </c:pt>
                <c:pt idx="8">
                  <c:v>47</c:v>
                </c:pt>
                <c:pt idx="9">
                  <c:v>149</c:v>
                </c:pt>
                <c:pt idx="10">
                  <c:v>387</c:v>
                </c:pt>
              </c:numCache>
            </c:numRef>
          </c:val>
          <c:extLst>
            <c:ext xmlns:c16="http://schemas.microsoft.com/office/drawing/2014/chart" uri="{C3380CC4-5D6E-409C-BE32-E72D297353CC}">
              <c16:uniqueId val="{00000000-170F-48EA-BDFC-EAB4B5FECD26}"/>
            </c:ext>
          </c:extLst>
        </c:ser>
        <c:dLbls>
          <c:dLblPos val="outEnd"/>
          <c:showLegendKey val="0"/>
          <c:showVal val="1"/>
          <c:showCatName val="0"/>
          <c:showSerName val="0"/>
          <c:showPercent val="0"/>
          <c:showBubbleSize val="0"/>
        </c:dLbls>
        <c:gapWidth val="100"/>
        <c:overlap val="-24"/>
        <c:axId val="1803346896"/>
        <c:axId val="1748490480"/>
      </c:barChart>
      <c:catAx>
        <c:axId val="18033468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50000"/>
                    <a:lumOff val="50000"/>
                  </a:schemeClr>
                </a:solidFill>
                <a:latin typeface="+mn-lt"/>
                <a:ea typeface="+mn-ea"/>
                <a:cs typeface="+mn-cs"/>
              </a:defRPr>
            </a:pPr>
            <a:endParaRPr lang="en-US"/>
          </a:p>
        </c:txPr>
        <c:crossAx val="1748490480"/>
        <c:crosses val="autoZero"/>
        <c:auto val="1"/>
        <c:lblAlgn val="ctr"/>
        <c:lblOffset val="100"/>
        <c:noMultiLvlLbl val="0"/>
      </c:catAx>
      <c:valAx>
        <c:axId val="174849048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50000"/>
                    <a:lumOff val="50000"/>
                  </a:schemeClr>
                </a:solidFill>
                <a:latin typeface="+mn-lt"/>
                <a:ea typeface="+mn-ea"/>
                <a:cs typeface="+mn-cs"/>
              </a:defRPr>
            </a:pPr>
            <a:endParaRPr lang="en-US"/>
          </a:p>
        </c:txPr>
        <c:crossAx val="180334689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50000"/>
                  <a:lumOff val="50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olors1.xml><?xml version="1.0" encoding="utf-8"?>
<cs:colorStyle xmlns:cs="http://schemas.microsoft.com/office/drawing/2012/chartStyle" xmlns:a="http://schemas.openxmlformats.org/drawingml/2006/main" meth="withinLinear" id="16">
  <a:schemeClr val="accent3"/>
</cs:colorStyle>
</file>

<file path=ppt/charts/colors2.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 id="18">
  <a:schemeClr val="accent5"/>
</cs:colorStyle>
</file>

<file path=ppt/charts/colors4.xml><?xml version="1.0" encoding="utf-8"?>
<cs:colorStyle xmlns:cs="http://schemas.microsoft.com/office/drawing/2012/chartStyle" xmlns:a="http://schemas.openxmlformats.org/drawingml/2006/main" meth="withinLinearReversed" id="24">
  <a:schemeClr val="accent4"/>
</cs:colorStyle>
</file>

<file path=ppt/charts/style1.xml><?xml version="1.0" encoding="utf-8"?>
<cs:chartStyle xmlns:cs="http://schemas.microsoft.com/office/drawing/2012/chartStyle" xmlns:a="http://schemas.openxmlformats.org/drawingml/2006/main" id="304">
  <cs:axisTitle>
    <cs:lnRef idx="0"/>
    <cs:fillRef idx="0"/>
    <cs:effectRef idx="0"/>
    <cs:fontRef idx="minor">
      <a:schemeClr val="lt1">
        <a:lumMod val="85000"/>
      </a:schemeClr>
    </cs:fontRef>
    <cs:defRPr sz="1197" b="1" kern="1200" cap="all"/>
  </cs:axisTitle>
  <cs:category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categoryAxis>
  <cs:chartArea>
    <cs:lnRef idx="0"/>
    <cs:fillRef idx="0"/>
    <cs:effectRef idx="0"/>
    <cs:fontRef idx="minor">
      <a:schemeClr val="dk1"/>
    </cs:fontRef>
    <cs:spPr>
      <a:gradFill flip="none" rotWithShape="1">
        <a:gsLst>
          <a:gs pos="0">
            <a:schemeClr val="dk1">
              <a:lumMod val="65000"/>
              <a:lumOff val="35000"/>
            </a:schemeClr>
          </a:gs>
          <a:gs pos="100000">
            <a:schemeClr val="dk1">
              <a:lumMod val="85000"/>
              <a:lumOff val="15000"/>
            </a:schemeClr>
          </a:gs>
        </a:gsLst>
        <a:path path="circle">
          <a:fillToRect l="50000" t="50000" r="50000" b="50000"/>
        </a:path>
        <a:tileRect/>
      </a:gradFill>
    </cs:spPr>
    <cs:defRPr sz="1330" kern="1200"/>
  </cs:chartArea>
  <cs:dataLabel>
    <cs:lnRef idx="0"/>
    <cs:fillRef idx="0"/>
    <cs:effectRef idx="0"/>
    <cs:fontRef idx="minor">
      <a:schemeClr val="lt1">
        <a:lumMod val="85000"/>
      </a:schemeClr>
    </cs:fontRef>
    <cs:defRPr sz="1197" kern="1200"/>
  </cs:dataLabel>
  <cs:dataLabelCallout>
    <cs:lnRef idx="0"/>
    <cs:fillRef idx="0"/>
    <cs:effectRef idx="0"/>
    <cs:fontRef idx="minor">
      <a:schemeClr val="dk1">
        <a:lumMod val="65000"/>
        <a:lumOff val="35000"/>
      </a:schemeClr>
    </cs:fontRef>
    <cs:spPr>
      <a:solidFill>
        <a:schemeClr val="lt1"/>
      </a:solidFill>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lt1">
        <a:lumMod val="85000"/>
      </a:schemeClr>
    </cs:fontRef>
    <cs:spPr>
      <a:ln w="9525">
        <a:solidFill>
          <a:schemeClr val="lt1">
            <a:lumMod val="95000"/>
            <a:alpha val="54000"/>
          </a:schemeClr>
        </a:solidFill>
      </a:ln>
    </cs:spPr>
    <cs:defRPr sz="1197" kern="1200"/>
  </cs:dataTable>
  <cs:downBar>
    <cs:lnRef idx="0"/>
    <cs:fillRef idx="0"/>
    <cs:effectRef idx="0"/>
    <cs:fontRef idx="minor">
      <a:schemeClr val="tx1"/>
    </cs:fontRef>
    <cs:spPr>
      <a:solidFill>
        <a:schemeClr val="dk1">
          <a:lumMod val="75000"/>
          <a:lumOff val="25000"/>
        </a:schemeClr>
      </a:solidFill>
      <a:ln w="9525">
        <a:solidFill>
          <a:schemeClr val="lt1">
            <a:lumMod val="95000"/>
            <a:alpha val="54000"/>
          </a:schemeClr>
        </a:solidFill>
      </a:ln>
    </cs:spPr>
  </cs:downBar>
  <cs:dropLine>
    <cs:lnRef idx="0"/>
    <cs:fillRef idx="0"/>
    <cs:effectRef idx="0"/>
    <cs:fontRef idx="minor">
      <a:schemeClr val="tx1"/>
    </cs:fontRef>
    <cs:spPr>
      <a:ln w="9525">
        <a:solidFill>
          <a:schemeClr val="lt1">
            <a:lumMod val="95000"/>
            <a:alpha val="54000"/>
          </a:schemeClr>
        </a:solidFill>
        <a:prstDash val="dash"/>
      </a:ln>
    </cs:spPr>
  </cs:dropLine>
  <cs:errorBar>
    <cs:lnRef idx="0"/>
    <cs:fillRef idx="0"/>
    <cs:effectRef idx="0"/>
    <cs:fontRef idx="minor">
      <a:schemeClr val="tx1"/>
    </cs:fontRef>
    <cs:spPr>
      <a:ln w="9525" cap="flat" cmpd="sng" algn="ctr">
        <a:solidFill>
          <a:schemeClr val="lt1">
            <a:lumMod val="9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lt1">
            <a:lumMod val="95000"/>
            <a:alpha val="10000"/>
          </a:schemeClr>
        </a:solidFill>
        <a:round/>
      </a:ln>
    </cs:spPr>
  </cs:gridlineMajor>
  <cs:gridlineMinor>
    <cs:lnRef idx="0"/>
    <cs:fillRef idx="0"/>
    <cs:effectRef idx="0"/>
    <cs:fontRef idx="minor">
      <a:schemeClr val="tx1"/>
    </cs:fontRef>
    <cs:spPr>
      <a:ln>
        <a:solidFill>
          <a:schemeClr val="lt1">
            <a:lumMod val="95000"/>
            <a:alpha val="5000"/>
          </a:schemeClr>
        </a:solidFill>
      </a:ln>
    </cs:spPr>
  </cs:gridlineMinor>
  <cs:hiLoLine>
    <cs:lnRef idx="0"/>
    <cs:fillRef idx="0"/>
    <cs:effectRef idx="0"/>
    <cs:fontRef idx="minor">
      <a:schemeClr val="tx1"/>
    </cs:fontRef>
    <cs:spPr>
      <a:ln w="9525">
        <a:solidFill>
          <a:schemeClr val="lt1">
            <a:lumMod val="95000"/>
            <a:alpha val="54000"/>
          </a:schemeClr>
        </a:solidFill>
        <a:prstDash val="dash"/>
      </a:ln>
    </cs:spPr>
  </cs:hiLoLine>
  <cs:leaderLine>
    <cs:lnRef idx="0"/>
    <cs:fillRef idx="0"/>
    <cs:effectRef idx="0"/>
    <cs:fontRef idx="minor">
      <a:schemeClr val="tx1"/>
    </cs:fontRef>
    <cs:spPr>
      <a:ln w="9525">
        <a:solidFill>
          <a:schemeClr val="lt1">
            <a:lumMod val="95000"/>
            <a:alpha val="54000"/>
          </a:schemeClr>
        </a:solidFill>
      </a:ln>
    </cs:spPr>
  </cs:leaderLine>
  <cs:legend>
    <cs:lnRef idx="0"/>
    <cs:fillRef idx="0"/>
    <cs:effectRef idx="0"/>
    <cs:fontRef idx="minor">
      <a:schemeClr val="lt1">
        <a:lumMod val="85000"/>
      </a:schemeClr>
    </cs:fontRef>
    <cs:defRPr sz="1197" kern="1200"/>
  </cs:legend>
  <cs:plotArea>
    <cs:lnRef idx="0"/>
    <cs:fillRef idx="0"/>
    <cs:effectRef idx="0"/>
    <cs:fontRef idx="minor">
      <a:schemeClr val="tx1"/>
    </cs:fontRef>
  </cs:plotArea>
  <cs:plotArea3D>
    <cs:lnRef idx="0"/>
    <cs:fillRef idx="0"/>
    <cs:effectRef idx="0"/>
    <cs:fontRef idx="minor">
      <a:schemeClr val="tx1"/>
    </cs:fontRef>
  </cs:plotArea3D>
  <cs:series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seriesAxis>
  <cs:seriesLine>
    <cs:lnRef idx="0"/>
    <cs:fillRef idx="0"/>
    <cs:effectRef idx="0"/>
    <cs:fontRef idx="minor">
      <a:schemeClr val="lt1"/>
    </cs:fontRef>
    <cs:spPr>
      <a:ln w="9525" cap="flat" cmpd="sng" algn="ctr">
        <a:solidFill>
          <a:schemeClr val="lt1">
            <a:lumMod val="95000"/>
            <a:alpha val="54000"/>
          </a:schemeClr>
        </a:solidFill>
        <a:round/>
      </a:ln>
    </cs:spPr>
  </cs:seriesLine>
  <cs:title>
    <cs:lnRef idx="0"/>
    <cs:fillRef idx="0"/>
    <cs:effectRef idx="0"/>
    <cs:fontRef idx="minor">
      <a:schemeClr val="lt1">
        <a:lumMod val="95000"/>
      </a:schemeClr>
    </cs:fontRef>
    <cs:defRPr sz="2128" b="1" kern="1200" spc="100" baseline="0">
      <a:effectLst>
        <a:outerShdw blurRad="50800" dist="38100" dir="5400000" algn="t" rotWithShape="0">
          <a:prstClr val="black">
            <a:alpha val="40000"/>
          </a:prstClr>
        </a:outerShdw>
      </a:effectLst>
    </cs:defRPr>
  </cs:title>
  <cs:trendline>
    <cs:lnRef idx="0">
      <cs:styleClr val="auto"/>
    </cs:lnRef>
    <cs:fillRef idx="0"/>
    <cs:effectRef idx="0"/>
    <cs:fontRef idx="minor">
      <a:schemeClr val="tx1"/>
    </cs:fontRef>
    <cs:spPr>
      <a:ln w="19050" cap="rnd">
        <a:solidFill>
          <a:schemeClr val="phClr"/>
        </a:solidFill>
      </a:ln>
    </cs:spPr>
  </cs:trendline>
  <cs:trendlineLabel>
    <cs:lnRef idx="0"/>
    <cs:fillRef idx="0"/>
    <cs:effectRef idx="0"/>
    <cs:fontRef idx="minor">
      <a:schemeClr val="lt1">
        <a:lumMod val="85000"/>
      </a:schemeClr>
    </cs:fontRef>
    <cs:defRPr sz="1197" kern="1200"/>
  </cs:trendlineLabel>
  <cs:upBar>
    <cs:lnRef idx="0"/>
    <cs:fillRef idx="0"/>
    <cs:effectRef idx="0"/>
    <cs:fontRef idx="minor">
      <a:schemeClr val="tx1"/>
    </cs:fontRef>
    <cs:spPr>
      <a:solidFill>
        <a:schemeClr val="lt1"/>
      </a:solidFill>
      <a:ln w="9525">
        <a:solidFill>
          <a:schemeClr val="lt1">
            <a:lumMod val="95000"/>
            <a:alpha val="54000"/>
          </a:schemeClr>
        </a:solidFill>
      </a:ln>
    </cs:spPr>
  </cs:upBar>
  <cs:valueAxis>
    <cs:lnRef idx="0"/>
    <cs:fillRef idx="0"/>
    <cs:effectRef idx="0"/>
    <cs:fontRef idx="minor">
      <a:schemeClr val="lt1">
        <a:lumMod val="85000"/>
      </a:schemeClr>
    </cs:fontRef>
    <cs:defRPr sz="1197" kern="1200"/>
  </cs:valueAxis>
  <cs:wall>
    <cs:lnRef idx="0"/>
    <cs:fillRef idx="0"/>
    <cs:effectRef idx="0"/>
    <cs:fontRef idx="minor">
      <a:schemeClr val="tx1"/>
    </cs:fontRef>
  </cs:wall>
</cs:chartStyle>
</file>

<file path=ppt/charts/style2.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3.xml><?xml version="1.0" encoding="utf-8"?>
<cs:chartStyle xmlns:cs="http://schemas.microsoft.com/office/drawing/2012/chartStyle" xmlns:a="http://schemas.openxmlformats.org/drawingml/2006/main" id="347">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4.xml><?xml version="1.0" encoding="utf-8"?>
<cs:chartStyle xmlns:cs="http://schemas.microsoft.com/office/drawing/2012/chartStyle" xmlns:a="http://schemas.openxmlformats.org/drawingml/2006/main" id="206">
  <cs:axisTitle>
    <cs:lnRef idx="0"/>
    <cs:fillRef idx="0"/>
    <cs:effectRef idx="0"/>
    <cs:fontRef idx="minor">
      <a:schemeClr val="tx1">
        <a:lumMod val="50000"/>
        <a:lumOff val="50000"/>
      </a:schemeClr>
    </cs:fontRef>
    <cs:defRPr sz="1197" kern="1200" cap="all"/>
  </cs:axisTitle>
  <cs:categoryAxis>
    <cs:lnRef idx="0"/>
    <cs:fillRef idx="0"/>
    <cs:effectRef idx="0"/>
    <cs:fontRef idx="minor">
      <a:schemeClr val="tx1">
        <a:lumMod val="50000"/>
        <a:lumOff val="50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
  <cs:dataPoint3D>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3D>
  <cs:dataPointLine>
    <cs:lnRef idx="0">
      <cs:styleClr val="auto"/>
    </cs:lnRef>
    <cs:fillRef idx="2">
      <cs:styleClr val="auto"/>
    </cs:fillRef>
    <cs:effectRef idx="1"/>
    <cs:fontRef idx="minor">
      <a:schemeClr val="dk1"/>
    </cs:fontRef>
    <cs:spPr>
      <a:ln w="15875" cap="rnd">
        <a:solidFill>
          <a:schemeClr val="phClr"/>
        </a:solidFill>
        <a:round/>
      </a:ln>
    </cs:spPr>
  </cs:dataPointLine>
  <cs:dataPointMarker>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Marker>
  <cs:dataPointMarkerLayout symbol="circle" size="4"/>
  <cs:dataPointWireframe>
    <cs:lnRef idx="0">
      <cs:styleClr val="auto"/>
    </cs:lnRef>
    <cs:fillRef idx="2"/>
    <cs:effectRef idx="0"/>
    <cs:fontRef idx="minor">
      <a:schemeClr val="dk1"/>
    </cs:fontRef>
    <cs:spPr>
      <a:ln w="9525" cap="rnd">
        <a:solidFill>
          <a:schemeClr val="phClr"/>
        </a:solidFill>
        <a:round/>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prstDash val="dash"/>
      </a:ln>
    </cs:spPr>
  </cs:dropLine>
  <cs:errorBar>
    <cs:lnRef idx="0"/>
    <cs:fillRef idx="0"/>
    <cs:effectRef idx="0"/>
    <cs:fontRef idx="minor">
      <a:schemeClr val="dk1"/>
    </cs:fontRef>
    <cs:spPr>
      <a:ln w="9525">
        <a:solidFill>
          <a:schemeClr val="tx1">
            <a:lumMod val="50000"/>
            <a:lumOff val="50000"/>
          </a:schemeClr>
        </a:solidFill>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50000"/>
        <a:lumOff val="50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prstDash val="dash"/>
      </a:ln>
    </cs:spPr>
  </cs:seriesLine>
  <cs:title>
    <cs:lnRef idx="0"/>
    <cs:fillRef idx="0"/>
    <cs:effectRef idx="0"/>
    <cs:fontRef idx="minor">
      <a:schemeClr val="tx1">
        <a:lumMod val="50000"/>
        <a:lumOff val="50000"/>
      </a:schemeClr>
    </cs:fontRef>
    <cs:defRPr sz="1862" kern="1200" cap="none" spc="20" baseline="0"/>
  </cs:title>
  <cs:trendline>
    <cs:lnRef idx="0">
      <cs:styleClr val="auto"/>
    </cs:lnRef>
    <cs:fillRef idx="2"/>
    <cs:effectRef idx="0"/>
    <cs:fontRef idx="minor">
      <a:schemeClr val="dk1"/>
    </cs:fontRef>
    <cs:spPr>
      <a:ln w="9525" cap="rnd">
        <a:solidFill>
          <a:schemeClr val="phClr"/>
        </a:solidFill>
      </a:ln>
    </cs:spPr>
  </cs:trendline>
  <cs:trendlineLabel>
    <cs:lnRef idx="0"/>
    <cs:fillRef idx="0"/>
    <cs:effectRef idx="0"/>
    <cs:fontRef idx="minor">
      <a:schemeClr val="tx1">
        <a:lumMod val="50000"/>
        <a:lumOff val="50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50000"/>
        <a:lumOff val="50000"/>
      </a:schemeClr>
    </cs:fontRef>
    <cs:defRPr sz="1197" kern="1200"/>
  </cs:valueAxis>
  <cs:wall>
    <cs:lnRef idx="0"/>
    <cs:fillRef idx="0"/>
    <cs:effectRef idx="0"/>
    <cs:fontRef idx="minor">
      <a:schemeClr val="dk1"/>
    </cs:fontRef>
  </cs:wall>
</cs:chartStyle>
</file>

<file path=ppt/diagrams/_rels/data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svg"/><Relationship Id="rId1" Type="http://schemas.openxmlformats.org/officeDocument/2006/relationships/image" Target="../media/image10.png"/><Relationship Id="rId6" Type="http://schemas.openxmlformats.org/officeDocument/2006/relationships/image" Target="../media/image15.svg"/><Relationship Id="rId5" Type="http://schemas.openxmlformats.org/officeDocument/2006/relationships/image" Target="../media/image14.png"/><Relationship Id="rId4" Type="http://schemas.openxmlformats.org/officeDocument/2006/relationships/image" Target="../media/image13.svg"/></Relationships>
</file>

<file path=ppt/diagrams/_rels/data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hyperlink" Target="http://www.publicdomainpictures.net/view-image.php?image=127834&amp;picture=globe" TargetMode="External"/><Relationship Id="rId1" Type="http://schemas.openxmlformats.org/officeDocument/2006/relationships/image" Target="../media/image16.jpg"/><Relationship Id="rId6" Type="http://schemas.openxmlformats.org/officeDocument/2006/relationships/hyperlink" Target="http://humanscalecity.org/?lang=en" TargetMode="External"/><Relationship Id="rId5" Type="http://schemas.openxmlformats.org/officeDocument/2006/relationships/image" Target="../media/image18.png"/><Relationship Id="rId4" Type="http://schemas.openxmlformats.org/officeDocument/2006/relationships/hyperlink" Target="http://commons.wikimedia.org/wiki/File:Phone_Shiny_Icon.svg" TargetMode="External"/></Relationships>
</file>

<file path=ppt/diagrams/_rels/drawing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svg"/><Relationship Id="rId1" Type="http://schemas.openxmlformats.org/officeDocument/2006/relationships/image" Target="../media/image10.png"/><Relationship Id="rId6" Type="http://schemas.openxmlformats.org/officeDocument/2006/relationships/image" Target="../media/image15.svg"/><Relationship Id="rId5" Type="http://schemas.openxmlformats.org/officeDocument/2006/relationships/image" Target="../media/image14.png"/><Relationship Id="rId4" Type="http://schemas.openxmlformats.org/officeDocument/2006/relationships/image" Target="../media/image13.svg"/></Relationships>
</file>

<file path=ppt/diagrams/_rels/drawing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hyperlink" Target="http://www.publicdomainpictures.net/view-image.php?image=127834&amp;picture=globe" TargetMode="External"/><Relationship Id="rId1" Type="http://schemas.openxmlformats.org/officeDocument/2006/relationships/image" Target="../media/image16.jpg"/><Relationship Id="rId6" Type="http://schemas.openxmlformats.org/officeDocument/2006/relationships/hyperlink" Target="http://humanscalecity.org/?lang=en" TargetMode="External"/><Relationship Id="rId5" Type="http://schemas.openxmlformats.org/officeDocument/2006/relationships/image" Target="../media/image18.png"/><Relationship Id="rId4" Type="http://schemas.openxmlformats.org/officeDocument/2006/relationships/hyperlink" Target="http://commons.wikimedia.org/wiki/File:Phone_Shiny_Icon.svg" TargetMode="External"/></Relationships>
</file>

<file path=ppt/diagrams/colors1.xml><?xml version="1.0" encoding="utf-8"?>
<dgm:colorsDef xmlns:dgm="http://schemas.openxmlformats.org/drawingml/2006/diagram" xmlns:a="http://schemas.openxmlformats.org/drawingml/2006/main" uniqueId="urn:microsoft.com/office/officeart/2018/5/colors/Iconchunking_neutralbg_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a:alpha val="0"/>
      </a:schemeClr>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18/5/colors/Iconchunking_neutralbg_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a:alpha val="0"/>
      </a:schemeClr>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ECDD877-852F-4946-BF04-B99E989B5F8F}" type="doc">
      <dgm:prSet loTypeId="urn:microsoft.com/office/officeart/2018/2/layout/IconLabelList" loCatId="icon" qsTypeId="urn:microsoft.com/office/officeart/2005/8/quickstyle/simple1" qsCatId="simple" csTypeId="urn:microsoft.com/office/officeart/2018/5/colors/Iconchunking_neutralbg_colorful2" csCatId="colorful" phldr="1"/>
      <dgm:spPr/>
      <dgm:t>
        <a:bodyPr/>
        <a:lstStyle/>
        <a:p>
          <a:endParaRPr lang="en-US"/>
        </a:p>
      </dgm:t>
    </dgm:pt>
    <dgm:pt modelId="{D465A090-915C-4AA9-A047-D68058C2F4D8}">
      <dgm:prSet phldrT="[Text]"/>
      <dgm:spPr/>
      <dgm:t>
        <a:bodyPr/>
        <a:lstStyle/>
        <a:p>
          <a:pPr>
            <a:lnSpc>
              <a:spcPct val="100000"/>
            </a:lnSpc>
          </a:pPr>
          <a:r>
            <a:rPr lang="en-US" b="1" dirty="0">
              <a:latin typeface="Bookman Old Style" panose="02050604050505020204" pitchFamily="18" charset="0"/>
            </a:rPr>
            <a:t>December 3rd, 2021: </a:t>
          </a:r>
          <a:r>
            <a:rPr lang="en-US" b="0" dirty="0">
              <a:latin typeface="Bookman Old Style" panose="02050604050505020204" pitchFamily="18" charset="0"/>
            </a:rPr>
            <a:t>PDR Information Due for 2022 CADs</a:t>
          </a:r>
        </a:p>
      </dgm:t>
    </dgm:pt>
    <dgm:pt modelId="{DEEAFBC2-1273-4598-ADC4-815CF4B5FA51}" type="parTrans" cxnId="{0AC69B70-B2CE-45BC-886F-E7D3E49D3D0C}">
      <dgm:prSet/>
      <dgm:spPr/>
      <dgm:t>
        <a:bodyPr/>
        <a:lstStyle/>
        <a:p>
          <a:endParaRPr lang="en-US"/>
        </a:p>
      </dgm:t>
    </dgm:pt>
    <dgm:pt modelId="{9533885C-FF22-44B9-A758-AB4C26BFA33C}" type="sibTrans" cxnId="{0AC69B70-B2CE-45BC-886F-E7D3E49D3D0C}">
      <dgm:prSet/>
      <dgm:spPr/>
      <dgm:t>
        <a:bodyPr/>
        <a:lstStyle/>
        <a:p>
          <a:endParaRPr lang="en-US"/>
        </a:p>
      </dgm:t>
    </dgm:pt>
    <dgm:pt modelId="{BD85D1D8-7C75-4723-8396-360C160DFA03}">
      <dgm:prSet phldrT="[Text]"/>
      <dgm:spPr/>
      <dgm:t>
        <a:bodyPr/>
        <a:lstStyle/>
        <a:p>
          <a:pPr>
            <a:lnSpc>
              <a:spcPct val="100000"/>
            </a:lnSpc>
          </a:pPr>
          <a:r>
            <a:rPr lang="en-US" b="1" dirty="0">
              <a:latin typeface="Bookman Old Style" panose="02050604050505020204" pitchFamily="18" charset="0"/>
            </a:rPr>
            <a:t>January 20th, 2022: </a:t>
          </a:r>
          <a:r>
            <a:rPr lang="en-US" b="0" dirty="0">
              <a:latin typeface="Bookman Old Style" panose="02050604050505020204" pitchFamily="18" charset="0"/>
            </a:rPr>
            <a:t>2021 Final MAP Reports Released</a:t>
          </a:r>
        </a:p>
      </dgm:t>
    </dgm:pt>
    <dgm:pt modelId="{613141BA-BE02-4806-9A00-0FBFD95E813E}" type="parTrans" cxnId="{7647CD04-0553-4E47-AD6A-EFBAB7A1A005}">
      <dgm:prSet/>
      <dgm:spPr/>
      <dgm:t>
        <a:bodyPr/>
        <a:lstStyle/>
        <a:p>
          <a:endParaRPr lang="en-US"/>
        </a:p>
      </dgm:t>
    </dgm:pt>
    <dgm:pt modelId="{D504FEB1-8394-4381-9BC2-AEF981D4D3E3}" type="sibTrans" cxnId="{7647CD04-0553-4E47-AD6A-EFBAB7A1A005}">
      <dgm:prSet/>
      <dgm:spPr/>
      <dgm:t>
        <a:bodyPr/>
        <a:lstStyle/>
        <a:p>
          <a:endParaRPr lang="en-US"/>
        </a:p>
      </dgm:t>
    </dgm:pt>
    <dgm:pt modelId="{18091CAB-379F-47CF-9435-800A955120EC}">
      <dgm:prSet phldrT="[Text]"/>
      <dgm:spPr/>
      <dgm:t>
        <a:bodyPr/>
        <a:lstStyle/>
        <a:p>
          <a:pPr>
            <a:lnSpc>
              <a:spcPct val="100000"/>
            </a:lnSpc>
          </a:pPr>
          <a:r>
            <a:rPr lang="en-US" b="0" dirty="0">
              <a:latin typeface="Bookman Old Style" panose="02050604050505020204" pitchFamily="18" charset="0"/>
            </a:rPr>
            <a:t>By</a:t>
          </a:r>
          <a:r>
            <a:rPr lang="en-US" b="1" dirty="0">
              <a:latin typeface="Bookman Old Style" panose="02050604050505020204" pitchFamily="18" charset="0"/>
            </a:rPr>
            <a:t> February 1st, 2022: </a:t>
          </a:r>
          <a:r>
            <a:rPr lang="en-US" b="0" dirty="0">
              <a:latin typeface="Bookman Old Style" panose="02050604050505020204" pitchFamily="18" charset="0"/>
            </a:rPr>
            <a:t>Report Made to TDLR for 2020</a:t>
          </a:r>
        </a:p>
      </dgm:t>
    </dgm:pt>
    <dgm:pt modelId="{02C2A234-F4BA-4FB4-9B75-04868583B77C}" type="parTrans" cxnId="{77E3CB88-F7C4-4E8A-B175-978D3784AF9D}">
      <dgm:prSet/>
      <dgm:spPr/>
      <dgm:t>
        <a:bodyPr/>
        <a:lstStyle/>
        <a:p>
          <a:endParaRPr lang="en-US"/>
        </a:p>
      </dgm:t>
    </dgm:pt>
    <dgm:pt modelId="{1FD9A0E9-4DF9-4B22-9D4C-7E8A479F00C3}" type="sibTrans" cxnId="{77E3CB88-F7C4-4E8A-B175-978D3784AF9D}">
      <dgm:prSet/>
      <dgm:spPr/>
      <dgm:t>
        <a:bodyPr/>
        <a:lstStyle/>
        <a:p>
          <a:endParaRPr lang="en-US"/>
        </a:p>
      </dgm:t>
    </dgm:pt>
    <dgm:pt modelId="{334FAE09-09AC-484F-992C-290E5B04DC76}" type="pres">
      <dgm:prSet presAssocID="{7ECDD877-852F-4946-BF04-B99E989B5F8F}" presName="root" presStyleCnt="0">
        <dgm:presLayoutVars>
          <dgm:dir/>
          <dgm:resizeHandles val="exact"/>
        </dgm:presLayoutVars>
      </dgm:prSet>
      <dgm:spPr/>
    </dgm:pt>
    <dgm:pt modelId="{4462E7F7-17B1-425D-AE39-C1C5963D2083}" type="pres">
      <dgm:prSet presAssocID="{D465A090-915C-4AA9-A047-D68058C2F4D8}" presName="compNode" presStyleCnt="0"/>
      <dgm:spPr/>
    </dgm:pt>
    <dgm:pt modelId="{1E450047-031E-4046-9862-C248E956E95D}" type="pres">
      <dgm:prSet presAssocID="{D465A090-915C-4AA9-A047-D68058C2F4D8}"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Daily Calendar"/>
        </a:ext>
      </dgm:extLst>
    </dgm:pt>
    <dgm:pt modelId="{7C29B4EB-EE6A-4418-82CC-073C173B3831}" type="pres">
      <dgm:prSet presAssocID="{D465A090-915C-4AA9-A047-D68058C2F4D8}" presName="spaceRect" presStyleCnt="0"/>
      <dgm:spPr/>
    </dgm:pt>
    <dgm:pt modelId="{73642386-665F-472F-BDE5-6F9830AF04B2}" type="pres">
      <dgm:prSet presAssocID="{D465A090-915C-4AA9-A047-D68058C2F4D8}" presName="textRect" presStyleLbl="revTx" presStyleIdx="0" presStyleCnt="3">
        <dgm:presLayoutVars>
          <dgm:chMax val="1"/>
          <dgm:chPref val="1"/>
        </dgm:presLayoutVars>
      </dgm:prSet>
      <dgm:spPr/>
    </dgm:pt>
    <dgm:pt modelId="{B5A473A1-C19D-48F9-B90C-F7DC6657037D}" type="pres">
      <dgm:prSet presAssocID="{9533885C-FF22-44B9-A758-AB4C26BFA33C}" presName="sibTrans" presStyleCnt="0"/>
      <dgm:spPr/>
    </dgm:pt>
    <dgm:pt modelId="{8DF75A94-9CEF-4192-A571-45581B0FBA1A}" type="pres">
      <dgm:prSet presAssocID="{BD85D1D8-7C75-4723-8396-360C160DFA03}" presName="compNode" presStyleCnt="0"/>
      <dgm:spPr/>
    </dgm:pt>
    <dgm:pt modelId="{A5564891-C7B1-4A7C-BE11-00BADD9082D2}" type="pres">
      <dgm:prSet presAssocID="{BD85D1D8-7C75-4723-8396-360C160DFA03}"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heckmark"/>
        </a:ext>
      </dgm:extLst>
    </dgm:pt>
    <dgm:pt modelId="{332C685A-DB8B-40FD-95F8-EFC9DEB4E721}" type="pres">
      <dgm:prSet presAssocID="{BD85D1D8-7C75-4723-8396-360C160DFA03}" presName="spaceRect" presStyleCnt="0"/>
      <dgm:spPr/>
    </dgm:pt>
    <dgm:pt modelId="{077A2C9D-BBF4-4988-A9E7-EBA73285ED26}" type="pres">
      <dgm:prSet presAssocID="{BD85D1D8-7C75-4723-8396-360C160DFA03}" presName="textRect" presStyleLbl="revTx" presStyleIdx="1" presStyleCnt="3">
        <dgm:presLayoutVars>
          <dgm:chMax val="1"/>
          <dgm:chPref val="1"/>
        </dgm:presLayoutVars>
      </dgm:prSet>
      <dgm:spPr/>
    </dgm:pt>
    <dgm:pt modelId="{CCDA39DE-3E4E-468B-AA4F-EED132DD35D2}" type="pres">
      <dgm:prSet presAssocID="{D504FEB1-8394-4381-9BC2-AEF981D4D3E3}" presName="sibTrans" presStyleCnt="0"/>
      <dgm:spPr/>
    </dgm:pt>
    <dgm:pt modelId="{3A39AC80-7D37-4F19-AA9A-0EFB5F9F5722}" type="pres">
      <dgm:prSet presAssocID="{18091CAB-379F-47CF-9435-800A955120EC}" presName="compNode" presStyleCnt="0"/>
      <dgm:spPr/>
    </dgm:pt>
    <dgm:pt modelId="{6EEAFE32-D910-4B46-ABC5-4FE03BD6A89E}" type="pres">
      <dgm:prSet presAssocID="{18091CAB-379F-47CF-9435-800A955120EC}"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Flip Calendar"/>
        </a:ext>
      </dgm:extLst>
    </dgm:pt>
    <dgm:pt modelId="{FC3A7415-0DCC-4207-913C-875F6B7F4985}" type="pres">
      <dgm:prSet presAssocID="{18091CAB-379F-47CF-9435-800A955120EC}" presName="spaceRect" presStyleCnt="0"/>
      <dgm:spPr/>
    </dgm:pt>
    <dgm:pt modelId="{CB4037D0-EFDE-419E-8E2C-78FF42519161}" type="pres">
      <dgm:prSet presAssocID="{18091CAB-379F-47CF-9435-800A955120EC}" presName="textRect" presStyleLbl="revTx" presStyleIdx="2" presStyleCnt="3">
        <dgm:presLayoutVars>
          <dgm:chMax val="1"/>
          <dgm:chPref val="1"/>
        </dgm:presLayoutVars>
      </dgm:prSet>
      <dgm:spPr/>
    </dgm:pt>
  </dgm:ptLst>
  <dgm:cxnLst>
    <dgm:cxn modelId="{7647CD04-0553-4E47-AD6A-EFBAB7A1A005}" srcId="{7ECDD877-852F-4946-BF04-B99E989B5F8F}" destId="{BD85D1D8-7C75-4723-8396-360C160DFA03}" srcOrd="1" destOrd="0" parTransId="{613141BA-BE02-4806-9A00-0FBFD95E813E}" sibTransId="{D504FEB1-8394-4381-9BC2-AEF981D4D3E3}"/>
    <dgm:cxn modelId="{0AC69B70-B2CE-45BC-886F-E7D3E49D3D0C}" srcId="{7ECDD877-852F-4946-BF04-B99E989B5F8F}" destId="{D465A090-915C-4AA9-A047-D68058C2F4D8}" srcOrd="0" destOrd="0" parTransId="{DEEAFBC2-1273-4598-ADC4-815CF4B5FA51}" sibTransId="{9533885C-FF22-44B9-A758-AB4C26BFA33C}"/>
    <dgm:cxn modelId="{77E3CB88-F7C4-4E8A-B175-978D3784AF9D}" srcId="{7ECDD877-852F-4946-BF04-B99E989B5F8F}" destId="{18091CAB-379F-47CF-9435-800A955120EC}" srcOrd="2" destOrd="0" parTransId="{02C2A234-F4BA-4FB4-9B75-04868583B77C}" sibTransId="{1FD9A0E9-4DF9-4B22-9D4C-7E8A479F00C3}"/>
    <dgm:cxn modelId="{C632C6A2-CB62-4FF5-9D2A-465C49A5CA99}" type="presOf" srcId="{BD85D1D8-7C75-4723-8396-360C160DFA03}" destId="{077A2C9D-BBF4-4988-A9E7-EBA73285ED26}" srcOrd="0" destOrd="0" presId="urn:microsoft.com/office/officeart/2018/2/layout/IconLabelList"/>
    <dgm:cxn modelId="{144256A4-075F-483B-BBBF-F0424608E324}" type="presOf" srcId="{18091CAB-379F-47CF-9435-800A955120EC}" destId="{CB4037D0-EFDE-419E-8E2C-78FF42519161}" srcOrd="0" destOrd="0" presId="urn:microsoft.com/office/officeart/2018/2/layout/IconLabelList"/>
    <dgm:cxn modelId="{513CA5A9-801D-4F06-8774-9F96FF901D26}" type="presOf" srcId="{7ECDD877-852F-4946-BF04-B99E989B5F8F}" destId="{334FAE09-09AC-484F-992C-290E5B04DC76}" srcOrd="0" destOrd="0" presId="urn:microsoft.com/office/officeart/2018/2/layout/IconLabelList"/>
    <dgm:cxn modelId="{F919D6B0-BAF1-453C-8752-286CF1A424EB}" type="presOf" srcId="{D465A090-915C-4AA9-A047-D68058C2F4D8}" destId="{73642386-665F-472F-BDE5-6F9830AF04B2}" srcOrd="0" destOrd="0" presId="urn:microsoft.com/office/officeart/2018/2/layout/IconLabelList"/>
    <dgm:cxn modelId="{A3C5FC33-A8BD-4A9C-80CD-726E0494940F}" type="presParOf" srcId="{334FAE09-09AC-484F-992C-290E5B04DC76}" destId="{4462E7F7-17B1-425D-AE39-C1C5963D2083}" srcOrd="0" destOrd="0" presId="urn:microsoft.com/office/officeart/2018/2/layout/IconLabelList"/>
    <dgm:cxn modelId="{E27B4CE9-D3E0-4ED7-81D5-A48354A14758}" type="presParOf" srcId="{4462E7F7-17B1-425D-AE39-C1C5963D2083}" destId="{1E450047-031E-4046-9862-C248E956E95D}" srcOrd="0" destOrd="0" presId="urn:microsoft.com/office/officeart/2018/2/layout/IconLabelList"/>
    <dgm:cxn modelId="{62EE0EE0-68F0-4C40-80F2-DE5B8DB39C72}" type="presParOf" srcId="{4462E7F7-17B1-425D-AE39-C1C5963D2083}" destId="{7C29B4EB-EE6A-4418-82CC-073C173B3831}" srcOrd="1" destOrd="0" presId="urn:microsoft.com/office/officeart/2018/2/layout/IconLabelList"/>
    <dgm:cxn modelId="{B7FE62A4-58C1-4816-8276-C15D026DDAEF}" type="presParOf" srcId="{4462E7F7-17B1-425D-AE39-C1C5963D2083}" destId="{73642386-665F-472F-BDE5-6F9830AF04B2}" srcOrd="2" destOrd="0" presId="urn:microsoft.com/office/officeart/2018/2/layout/IconLabelList"/>
    <dgm:cxn modelId="{2D4956E7-5CEC-4417-8D2F-6B8FC96A3327}" type="presParOf" srcId="{334FAE09-09AC-484F-992C-290E5B04DC76}" destId="{B5A473A1-C19D-48F9-B90C-F7DC6657037D}" srcOrd="1" destOrd="0" presId="urn:microsoft.com/office/officeart/2018/2/layout/IconLabelList"/>
    <dgm:cxn modelId="{1B1B3115-7075-43D2-B9DE-9439ACD5CA1E}" type="presParOf" srcId="{334FAE09-09AC-484F-992C-290E5B04DC76}" destId="{8DF75A94-9CEF-4192-A571-45581B0FBA1A}" srcOrd="2" destOrd="0" presId="urn:microsoft.com/office/officeart/2018/2/layout/IconLabelList"/>
    <dgm:cxn modelId="{4EB2F3EB-4785-49F3-9053-B4A16DCF772E}" type="presParOf" srcId="{8DF75A94-9CEF-4192-A571-45581B0FBA1A}" destId="{A5564891-C7B1-4A7C-BE11-00BADD9082D2}" srcOrd="0" destOrd="0" presId="urn:microsoft.com/office/officeart/2018/2/layout/IconLabelList"/>
    <dgm:cxn modelId="{324E7217-7E5E-4BA7-940D-4650663033BB}" type="presParOf" srcId="{8DF75A94-9CEF-4192-A571-45581B0FBA1A}" destId="{332C685A-DB8B-40FD-95F8-EFC9DEB4E721}" srcOrd="1" destOrd="0" presId="urn:microsoft.com/office/officeart/2018/2/layout/IconLabelList"/>
    <dgm:cxn modelId="{7ABF7315-142A-4DAF-88C3-F3828E613C4E}" type="presParOf" srcId="{8DF75A94-9CEF-4192-A571-45581B0FBA1A}" destId="{077A2C9D-BBF4-4988-A9E7-EBA73285ED26}" srcOrd="2" destOrd="0" presId="urn:microsoft.com/office/officeart/2018/2/layout/IconLabelList"/>
    <dgm:cxn modelId="{45C013FB-96B7-4E0C-B1C6-1BD0AE557763}" type="presParOf" srcId="{334FAE09-09AC-484F-992C-290E5B04DC76}" destId="{CCDA39DE-3E4E-468B-AA4F-EED132DD35D2}" srcOrd="3" destOrd="0" presId="urn:microsoft.com/office/officeart/2018/2/layout/IconLabelList"/>
    <dgm:cxn modelId="{CC234BA2-5003-44B2-8097-506721E4B7B2}" type="presParOf" srcId="{334FAE09-09AC-484F-992C-290E5B04DC76}" destId="{3A39AC80-7D37-4F19-AA9A-0EFB5F9F5722}" srcOrd="4" destOrd="0" presId="urn:microsoft.com/office/officeart/2018/2/layout/IconLabelList"/>
    <dgm:cxn modelId="{3A71F999-060E-45AE-8227-B7645EB1E9E9}" type="presParOf" srcId="{3A39AC80-7D37-4F19-AA9A-0EFB5F9F5722}" destId="{6EEAFE32-D910-4B46-ABC5-4FE03BD6A89E}" srcOrd="0" destOrd="0" presId="urn:microsoft.com/office/officeart/2018/2/layout/IconLabelList"/>
    <dgm:cxn modelId="{8E9F00F4-1EB1-4E54-916E-9C6D04F19E82}" type="presParOf" srcId="{3A39AC80-7D37-4F19-AA9A-0EFB5F9F5722}" destId="{FC3A7415-0DCC-4207-913C-875F6B7F4985}" srcOrd="1" destOrd="0" presId="urn:microsoft.com/office/officeart/2018/2/layout/IconLabelList"/>
    <dgm:cxn modelId="{9AFA54E4-D3B4-48BA-9284-BC5B0AC4C752}" type="presParOf" srcId="{3A39AC80-7D37-4F19-AA9A-0EFB5F9F5722}" destId="{CB4037D0-EFDE-419E-8E2C-78FF42519161}" srcOrd="2" destOrd="0" presId="urn:microsoft.com/office/officeart/2018/2/layout/IconLabel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E59FDEEF-72AE-4FD0-B16C-87F4ED8B381A}" type="doc">
      <dgm:prSet loTypeId="urn:microsoft.com/office/officeart/2018/2/layout/IconVerticalSolidList" loCatId="icon" qsTypeId="urn:microsoft.com/office/officeart/2005/8/quickstyle/simple1" qsCatId="simple" csTypeId="urn:microsoft.com/office/officeart/2018/5/colors/Iconchunking_neutralbg_colorful5" csCatId="colorful" phldr="1"/>
      <dgm:spPr/>
      <dgm:t>
        <a:bodyPr/>
        <a:lstStyle/>
        <a:p>
          <a:endParaRPr lang="en-US"/>
        </a:p>
      </dgm:t>
    </dgm:pt>
    <dgm:pt modelId="{931BBA2D-DE96-4079-8D97-A55D62E0F707}">
      <dgm:prSet/>
      <dgm:spPr/>
      <dgm:t>
        <a:bodyPr/>
        <a:lstStyle/>
        <a:p>
          <a:r>
            <a:rPr lang="en-US" b="1" dirty="0"/>
            <a:t>MAP </a:t>
          </a:r>
        </a:p>
        <a:p>
          <a:r>
            <a:rPr lang="en-US" b="1" dirty="0"/>
            <a:t>Website:</a:t>
          </a:r>
          <a:endParaRPr lang="en-US" dirty="0"/>
        </a:p>
      </dgm:t>
    </dgm:pt>
    <dgm:pt modelId="{92862CFE-DC02-4E88-815F-1288A40AC6D0}" type="parTrans" cxnId="{B258DB6C-AC24-42A1-8835-0BC14BA6AF27}">
      <dgm:prSet/>
      <dgm:spPr/>
      <dgm:t>
        <a:bodyPr/>
        <a:lstStyle/>
        <a:p>
          <a:endParaRPr lang="en-US"/>
        </a:p>
      </dgm:t>
    </dgm:pt>
    <dgm:pt modelId="{C93E94F3-484D-4D9E-87C1-702CFA74F6DA}" type="sibTrans" cxnId="{B258DB6C-AC24-42A1-8835-0BC14BA6AF27}">
      <dgm:prSet/>
      <dgm:spPr/>
      <dgm:t>
        <a:bodyPr/>
        <a:lstStyle/>
        <a:p>
          <a:endParaRPr lang="en-US"/>
        </a:p>
      </dgm:t>
    </dgm:pt>
    <dgm:pt modelId="{6EB2B534-A3D7-43D3-9416-668B9E1D1193}">
      <dgm:prSet/>
      <dgm:spPr/>
      <dgm:t>
        <a:bodyPr/>
        <a:lstStyle/>
        <a:p>
          <a:r>
            <a:rPr lang="en-US" b="1" dirty="0"/>
            <a:t>http://www.comptroller.texas.gov/</a:t>
          </a:r>
        </a:p>
        <a:p>
          <a:r>
            <a:rPr lang="en-US" b="1" dirty="0"/>
            <a:t>taxinfo/proptax/map/index.html</a:t>
          </a:r>
          <a:endParaRPr lang="en-US" dirty="0"/>
        </a:p>
      </dgm:t>
    </dgm:pt>
    <dgm:pt modelId="{DA894410-CF78-44C3-9C59-76CB81D96CEC}" type="parTrans" cxnId="{585D4F4B-7A70-45FE-AF52-96F2F916FB63}">
      <dgm:prSet/>
      <dgm:spPr/>
      <dgm:t>
        <a:bodyPr/>
        <a:lstStyle/>
        <a:p>
          <a:endParaRPr lang="en-US"/>
        </a:p>
      </dgm:t>
    </dgm:pt>
    <dgm:pt modelId="{13EEF440-1159-4414-B44C-845A541E40DB}" type="sibTrans" cxnId="{585D4F4B-7A70-45FE-AF52-96F2F916FB63}">
      <dgm:prSet/>
      <dgm:spPr/>
      <dgm:t>
        <a:bodyPr/>
        <a:lstStyle/>
        <a:p>
          <a:endParaRPr lang="en-US"/>
        </a:p>
      </dgm:t>
    </dgm:pt>
    <dgm:pt modelId="{ADB978A3-0509-4EC6-A381-BE04A80E8CEB}">
      <dgm:prSet/>
      <dgm:spPr/>
      <dgm:t>
        <a:bodyPr/>
        <a:lstStyle/>
        <a:p>
          <a:r>
            <a:rPr lang="en-US" b="1" dirty="0"/>
            <a:t>Phone:</a:t>
          </a:r>
          <a:endParaRPr lang="en-US" dirty="0"/>
        </a:p>
      </dgm:t>
    </dgm:pt>
    <dgm:pt modelId="{165E7712-43E2-472F-95D4-B5A3FC6A536E}" type="parTrans" cxnId="{C36B4EC5-BAF8-4910-9C41-C6621B2372C6}">
      <dgm:prSet/>
      <dgm:spPr/>
      <dgm:t>
        <a:bodyPr/>
        <a:lstStyle/>
        <a:p>
          <a:endParaRPr lang="en-US"/>
        </a:p>
      </dgm:t>
    </dgm:pt>
    <dgm:pt modelId="{ACD8CADC-6B78-42D2-AE3B-05FE4863D487}" type="sibTrans" cxnId="{C36B4EC5-BAF8-4910-9C41-C6621B2372C6}">
      <dgm:prSet/>
      <dgm:spPr/>
      <dgm:t>
        <a:bodyPr/>
        <a:lstStyle/>
        <a:p>
          <a:endParaRPr lang="en-US"/>
        </a:p>
      </dgm:t>
    </dgm:pt>
    <dgm:pt modelId="{2A5469F2-F57E-4792-9F47-9D04D63E4E5D}">
      <dgm:prSet custT="1"/>
      <dgm:spPr/>
      <dgm:t>
        <a:bodyPr/>
        <a:lstStyle/>
        <a:p>
          <a:r>
            <a:rPr lang="en-US" sz="1800" b="1" dirty="0"/>
            <a:t>Lori Fetterman 888-207-3668</a:t>
          </a:r>
          <a:endParaRPr lang="en-US" sz="1800" dirty="0"/>
        </a:p>
      </dgm:t>
    </dgm:pt>
    <dgm:pt modelId="{8877F800-BCF6-4533-9E64-32A702F16B12}" type="parTrans" cxnId="{BF11431A-13A7-451E-916E-97AC454B1D90}">
      <dgm:prSet/>
      <dgm:spPr/>
      <dgm:t>
        <a:bodyPr/>
        <a:lstStyle/>
        <a:p>
          <a:endParaRPr lang="en-US"/>
        </a:p>
      </dgm:t>
    </dgm:pt>
    <dgm:pt modelId="{7AAEEFE5-D69B-492A-8373-BBBBB3D39A79}" type="sibTrans" cxnId="{BF11431A-13A7-451E-916E-97AC454B1D90}">
      <dgm:prSet/>
      <dgm:spPr/>
      <dgm:t>
        <a:bodyPr/>
        <a:lstStyle/>
        <a:p>
          <a:endParaRPr lang="en-US"/>
        </a:p>
      </dgm:t>
    </dgm:pt>
    <dgm:pt modelId="{82DDC722-76DD-4B6E-9DFD-20BDB5435B9F}">
      <dgm:prSet custT="1"/>
      <dgm:spPr/>
      <dgm:t>
        <a:bodyPr/>
        <a:lstStyle/>
        <a:p>
          <a:r>
            <a:rPr lang="en-US" sz="1800" b="1" dirty="0"/>
            <a:t>Emily Hightree 512-936-8506</a:t>
          </a:r>
          <a:endParaRPr lang="en-US" sz="1800" dirty="0"/>
        </a:p>
      </dgm:t>
    </dgm:pt>
    <dgm:pt modelId="{BCECBA46-F4B7-4161-A763-D77A792C8311}" type="parTrans" cxnId="{AB5EB92B-7E96-4E2F-A558-0C37C8A06A57}">
      <dgm:prSet/>
      <dgm:spPr/>
      <dgm:t>
        <a:bodyPr/>
        <a:lstStyle/>
        <a:p>
          <a:endParaRPr lang="en-US"/>
        </a:p>
      </dgm:t>
    </dgm:pt>
    <dgm:pt modelId="{C87B4999-DE49-4714-860E-05A2DC4E2B39}" type="sibTrans" cxnId="{AB5EB92B-7E96-4E2F-A558-0C37C8A06A57}">
      <dgm:prSet/>
      <dgm:spPr/>
      <dgm:t>
        <a:bodyPr/>
        <a:lstStyle/>
        <a:p>
          <a:endParaRPr lang="en-US"/>
        </a:p>
      </dgm:t>
    </dgm:pt>
    <dgm:pt modelId="{11BC5471-3F42-4EFB-A5F2-62C68AB73DFE}">
      <dgm:prSet/>
      <dgm:spPr/>
      <dgm:t>
        <a:bodyPr/>
        <a:lstStyle/>
        <a:p>
          <a:r>
            <a:rPr lang="en-US" b="1" dirty="0"/>
            <a:t>Email</a:t>
          </a:r>
          <a:endParaRPr lang="en-US" dirty="0"/>
        </a:p>
      </dgm:t>
    </dgm:pt>
    <dgm:pt modelId="{E3A62E4F-B4BE-414D-BFD2-AE161275E080}" type="parTrans" cxnId="{91FC90AF-2937-4D4F-96A1-581D12785819}">
      <dgm:prSet/>
      <dgm:spPr/>
      <dgm:t>
        <a:bodyPr/>
        <a:lstStyle/>
        <a:p>
          <a:endParaRPr lang="en-US"/>
        </a:p>
      </dgm:t>
    </dgm:pt>
    <dgm:pt modelId="{3F518D63-8FFF-4178-873E-2CDB495F8B53}" type="sibTrans" cxnId="{91FC90AF-2937-4D4F-96A1-581D12785819}">
      <dgm:prSet/>
      <dgm:spPr/>
      <dgm:t>
        <a:bodyPr/>
        <a:lstStyle/>
        <a:p>
          <a:endParaRPr lang="en-US"/>
        </a:p>
      </dgm:t>
    </dgm:pt>
    <dgm:pt modelId="{D9202088-7DDA-4F0C-93BB-0529963F19BB}">
      <dgm:prSet custT="1"/>
      <dgm:spPr/>
      <dgm:t>
        <a:bodyPr/>
        <a:lstStyle/>
        <a:p>
          <a:r>
            <a:rPr lang="en-US" sz="1800" b="1" dirty="0"/>
            <a:t>Ptad.Map@cpa.texas.gov</a:t>
          </a:r>
        </a:p>
        <a:p>
          <a:r>
            <a:rPr lang="en-US" sz="1800" b="1" dirty="0"/>
            <a:t>Lori.Fetterman@cpa.texas.gov</a:t>
          </a:r>
          <a:endParaRPr lang="en-US" sz="1800" dirty="0"/>
        </a:p>
      </dgm:t>
    </dgm:pt>
    <dgm:pt modelId="{0F29EDAC-4347-423E-8E4F-803DB105DB9B}" type="parTrans" cxnId="{A27CA33F-9CA4-4036-88A7-B6858B03DE84}">
      <dgm:prSet/>
      <dgm:spPr/>
      <dgm:t>
        <a:bodyPr/>
        <a:lstStyle/>
        <a:p>
          <a:endParaRPr lang="en-US"/>
        </a:p>
      </dgm:t>
    </dgm:pt>
    <dgm:pt modelId="{5136E3C4-E618-4EED-9992-24C7B5655017}" type="sibTrans" cxnId="{A27CA33F-9CA4-4036-88A7-B6858B03DE84}">
      <dgm:prSet/>
      <dgm:spPr/>
      <dgm:t>
        <a:bodyPr/>
        <a:lstStyle/>
        <a:p>
          <a:endParaRPr lang="en-US"/>
        </a:p>
      </dgm:t>
    </dgm:pt>
    <dgm:pt modelId="{72DA0E9B-CD64-4751-80BF-47C0D620B9BA}">
      <dgm:prSet custT="1"/>
      <dgm:spPr/>
      <dgm:t>
        <a:bodyPr/>
        <a:lstStyle/>
        <a:p>
          <a:r>
            <a:rPr lang="en-US" sz="1800" b="1" dirty="0"/>
            <a:t>Emily.Hightree@cpa.texas.gov</a:t>
          </a:r>
          <a:endParaRPr lang="en-US" sz="1800" dirty="0"/>
        </a:p>
      </dgm:t>
    </dgm:pt>
    <dgm:pt modelId="{4592549D-D55C-458D-8885-A6D386FCB7CA}" type="parTrans" cxnId="{39B469A9-B305-4B65-9192-6DB624741EB7}">
      <dgm:prSet/>
      <dgm:spPr/>
      <dgm:t>
        <a:bodyPr/>
        <a:lstStyle/>
        <a:p>
          <a:endParaRPr lang="en-US"/>
        </a:p>
      </dgm:t>
    </dgm:pt>
    <dgm:pt modelId="{E90D1BEF-2891-4071-AF38-D3CF1A386E18}" type="sibTrans" cxnId="{39B469A9-B305-4B65-9192-6DB624741EB7}">
      <dgm:prSet/>
      <dgm:spPr/>
      <dgm:t>
        <a:bodyPr/>
        <a:lstStyle/>
        <a:p>
          <a:endParaRPr lang="en-US"/>
        </a:p>
      </dgm:t>
    </dgm:pt>
    <dgm:pt modelId="{3F9145CC-6512-4631-9299-1E67BC59BB9D}" type="pres">
      <dgm:prSet presAssocID="{E59FDEEF-72AE-4FD0-B16C-87F4ED8B381A}" presName="root" presStyleCnt="0">
        <dgm:presLayoutVars>
          <dgm:dir/>
          <dgm:resizeHandles val="exact"/>
        </dgm:presLayoutVars>
      </dgm:prSet>
      <dgm:spPr/>
    </dgm:pt>
    <dgm:pt modelId="{510CEEFD-8677-4905-8FEC-FD3E99494E21}" type="pres">
      <dgm:prSet presAssocID="{931BBA2D-DE96-4079-8D97-A55D62E0F707}" presName="compNode" presStyleCnt="0"/>
      <dgm:spPr/>
    </dgm:pt>
    <dgm:pt modelId="{46964228-6970-4965-82C2-7AE355C948FB}" type="pres">
      <dgm:prSet presAssocID="{931BBA2D-DE96-4079-8D97-A55D62E0F707}" presName="bgRect" presStyleLbl="bgShp" presStyleIdx="0" presStyleCnt="3"/>
      <dgm:spPr/>
    </dgm:pt>
    <dgm:pt modelId="{2E3393BA-F0DA-46EC-88FC-0DB3D892DB39}" type="pres">
      <dgm:prSet presAssocID="{931BBA2D-DE96-4079-8D97-A55D62E0F707}" presName="iconRect" presStyleLbl="node1" presStyleIdx="0" presStyleCnt="3"/>
      <dgm:spPr>
        <a:blipFill>
          <a:blip xmlns:r="http://schemas.openxmlformats.org/officeDocument/2006/relationships" r:embed="rId1">
            <a:extLst>
              <a:ext uri="{837473B0-CC2E-450A-ABE3-18F120FF3D39}">
                <a1611:picAttrSrcUrl xmlns:a1611="http://schemas.microsoft.com/office/drawing/2016/11/main" r:id="rId2"/>
              </a:ext>
            </a:extLst>
          </a:blip>
          <a:srcRect/>
          <a:stretch>
            <a:fillRect l="-1000" r="-1000"/>
          </a:stretch>
        </a:blipFill>
        <a:ln>
          <a:noFill/>
        </a:ln>
      </dgm:spPr>
    </dgm:pt>
    <dgm:pt modelId="{83626458-AC31-4060-AC32-C8037382364A}" type="pres">
      <dgm:prSet presAssocID="{931BBA2D-DE96-4079-8D97-A55D62E0F707}" presName="spaceRect" presStyleCnt="0"/>
      <dgm:spPr/>
    </dgm:pt>
    <dgm:pt modelId="{81B83761-714E-409C-B018-F1D5EF2B3050}" type="pres">
      <dgm:prSet presAssocID="{931BBA2D-DE96-4079-8D97-A55D62E0F707}" presName="parTx" presStyleLbl="revTx" presStyleIdx="0" presStyleCnt="6">
        <dgm:presLayoutVars>
          <dgm:chMax val="0"/>
          <dgm:chPref val="0"/>
        </dgm:presLayoutVars>
      </dgm:prSet>
      <dgm:spPr/>
    </dgm:pt>
    <dgm:pt modelId="{3EA319D0-701E-4B6A-86B9-D87837AC2398}" type="pres">
      <dgm:prSet presAssocID="{931BBA2D-DE96-4079-8D97-A55D62E0F707}" presName="desTx" presStyleLbl="revTx" presStyleIdx="1" presStyleCnt="6">
        <dgm:presLayoutVars/>
      </dgm:prSet>
      <dgm:spPr/>
    </dgm:pt>
    <dgm:pt modelId="{49447BA0-AD96-44C0-B67B-0F530C139494}" type="pres">
      <dgm:prSet presAssocID="{C93E94F3-484D-4D9E-87C1-702CFA74F6DA}" presName="sibTrans" presStyleCnt="0"/>
      <dgm:spPr/>
    </dgm:pt>
    <dgm:pt modelId="{61CB4C8A-B28B-4EC2-827E-C070F5209619}" type="pres">
      <dgm:prSet presAssocID="{ADB978A3-0509-4EC6-A381-BE04A80E8CEB}" presName="compNode" presStyleCnt="0"/>
      <dgm:spPr/>
    </dgm:pt>
    <dgm:pt modelId="{C4A4BC2B-AD58-42E0-873D-28A4F4B34646}" type="pres">
      <dgm:prSet presAssocID="{ADB978A3-0509-4EC6-A381-BE04A80E8CEB}" presName="bgRect" presStyleLbl="bgShp" presStyleIdx="1" presStyleCnt="3"/>
      <dgm:spPr/>
    </dgm:pt>
    <dgm:pt modelId="{83BC8BC6-15ED-432E-8333-C6002B0A955C}" type="pres">
      <dgm:prSet presAssocID="{ADB978A3-0509-4EC6-A381-BE04A80E8CEB}"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rcRect/>
          <a:stretch>
            <a:fillRect/>
          </a:stretch>
        </a:blipFill>
        <a:ln>
          <a:noFill/>
        </a:ln>
      </dgm:spPr>
    </dgm:pt>
    <dgm:pt modelId="{4651C04A-238D-4F81-9F69-FC6A5DAAB2A6}" type="pres">
      <dgm:prSet presAssocID="{ADB978A3-0509-4EC6-A381-BE04A80E8CEB}" presName="spaceRect" presStyleCnt="0"/>
      <dgm:spPr/>
    </dgm:pt>
    <dgm:pt modelId="{557EC344-0950-4443-9D00-4BAFFC453FC7}" type="pres">
      <dgm:prSet presAssocID="{ADB978A3-0509-4EC6-A381-BE04A80E8CEB}" presName="parTx" presStyleLbl="revTx" presStyleIdx="2" presStyleCnt="6">
        <dgm:presLayoutVars>
          <dgm:chMax val="0"/>
          <dgm:chPref val="0"/>
        </dgm:presLayoutVars>
      </dgm:prSet>
      <dgm:spPr/>
    </dgm:pt>
    <dgm:pt modelId="{4DBC5907-45B8-45BF-B693-8E68E9DC35AA}" type="pres">
      <dgm:prSet presAssocID="{ADB978A3-0509-4EC6-A381-BE04A80E8CEB}" presName="desTx" presStyleLbl="revTx" presStyleIdx="3" presStyleCnt="6">
        <dgm:presLayoutVars/>
      </dgm:prSet>
      <dgm:spPr/>
    </dgm:pt>
    <dgm:pt modelId="{1E4C2372-09D4-4E0A-A9E4-82ED16883EBA}" type="pres">
      <dgm:prSet presAssocID="{ACD8CADC-6B78-42D2-AE3B-05FE4863D487}" presName="sibTrans" presStyleCnt="0"/>
      <dgm:spPr/>
    </dgm:pt>
    <dgm:pt modelId="{8FDE9EC9-BCF9-4FC5-A160-1D95A36EC037}" type="pres">
      <dgm:prSet presAssocID="{11BC5471-3F42-4EFB-A5F2-62C68AB73DFE}" presName="compNode" presStyleCnt="0"/>
      <dgm:spPr/>
    </dgm:pt>
    <dgm:pt modelId="{4F04C503-56AF-45A2-B92A-81F4DD0B102B}" type="pres">
      <dgm:prSet presAssocID="{11BC5471-3F42-4EFB-A5F2-62C68AB73DFE}" presName="bgRect" presStyleLbl="bgShp" presStyleIdx="2" presStyleCnt="3"/>
      <dgm:spPr/>
    </dgm:pt>
    <dgm:pt modelId="{84B90820-6D10-4C2E-9D61-8B787BF2CBDC}" type="pres">
      <dgm:prSet presAssocID="{11BC5471-3F42-4EFB-A5F2-62C68AB73DFE}" presName="iconRect" presStyleLbl="node1" presStyleIdx="2" presStyleCnt="3"/>
      <dgm:spPr>
        <a:blipFill>
          <a:blip xmlns:r="http://schemas.openxmlformats.org/officeDocument/2006/relationships" r:embed="rId5">
            <a:extLst>
              <a:ext uri="{837473B0-CC2E-450A-ABE3-18F120FF3D39}">
                <a1611:picAttrSrcUrl xmlns:a1611="http://schemas.microsoft.com/office/drawing/2016/11/main" r:id="rId6"/>
              </a:ext>
            </a:extLst>
          </a:blip>
          <a:srcRect/>
          <a:stretch>
            <a:fillRect l="-5000" r="-5000"/>
          </a:stretch>
        </a:blipFill>
        <a:ln>
          <a:noFill/>
        </a:ln>
      </dgm:spPr>
    </dgm:pt>
    <dgm:pt modelId="{48C9E1F7-DA06-4016-BC70-CDF554BE0EBC}" type="pres">
      <dgm:prSet presAssocID="{11BC5471-3F42-4EFB-A5F2-62C68AB73DFE}" presName="spaceRect" presStyleCnt="0"/>
      <dgm:spPr/>
    </dgm:pt>
    <dgm:pt modelId="{4613E646-631E-4FD7-B989-2B6F9FDC57CB}" type="pres">
      <dgm:prSet presAssocID="{11BC5471-3F42-4EFB-A5F2-62C68AB73DFE}" presName="parTx" presStyleLbl="revTx" presStyleIdx="4" presStyleCnt="6">
        <dgm:presLayoutVars>
          <dgm:chMax val="0"/>
          <dgm:chPref val="0"/>
        </dgm:presLayoutVars>
      </dgm:prSet>
      <dgm:spPr/>
    </dgm:pt>
    <dgm:pt modelId="{2E61A628-2618-4193-B45B-9AF29B07BB56}" type="pres">
      <dgm:prSet presAssocID="{11BC5471-3F42-4EFB-A5F2-62C68AB73DFE}" presName="desTx" presStyleLbl="revTx" presStyleIdx="5" presStyleCnt="6">
        <dgm:presLayoutVars/>
      </dgm:prSet>
      <dgm:spPr/>
    </dgm:pt>
  </dgm:ptLst>
  <dgm:cxnLst>
    <dgm:cxn modelId="{BF11431A-13A7-451E-916E-97AC454B1D90}" srcId="{ADB978A3-0509-4EC6-A381-BE04A80E8CEB}" destId="{2A5469F2-F57E-4792-9F47-9D04D63E4E5D}" srcOrd="0" destOrd="0" parTransId="{8877F800-BCF6-4533-9E64-32A702F16B12}" sibTransId="{7AAEEFE5-D69B-492A-8373-BBBBB3D39A79}"/>
    <dgm:cxn modelId="{AB5EB92B-7E96-4E2F-A558-0C37C8A06A57}" srcId="{ADB978A3-0509-4EC6-A381-BE04A80E8CEB}" destId="{82DDC722-76DD-4B6E-9DFD-20BDB5435B9F}" srcOrd="1" destOrd="0" parTransId="{BCECBA46-F4B7-4161-A763-D77A792C8311}" sibTransId="{C87B4999-DE49-4714-860E-05A2DC4E2B39}"/>
    <dgm:cxn modelId="{A27CA33F-9CA4-4036-88A7-B6858B03DE84}" srcId="{11BC5471-3F42-4EFB-A5F2-62C68AB73DFE}" destId="{D9202088-7DDA-4F0C-93BB-0529963F19BB}" srcOrd="0" destOrd="0" parTransId="{0F29EDAC-4347-423E-8E4F-803DB105DB9B}" sibTransId="{5136E3C4-E618-4EED-9992-24C7B5655017}"/>
    <dgm:cxn modelId="{4BADDA5F-CA6C-46AD-BEF0-1D01E9E0D16F}" type="presOf" srcId="{ADB978A3-0509-4EC6-A381-BE04A80E8CEB}" destId="{557EC344-0950-4443-9D00-4BAFFC453FC7}" srcOrd="0" destOrd="0" presId="urn:microsoft.com/office/officeart/2018/2/layout/IconVerticalSolidList"/>
    <dgm:cxn modelId="{EA5DF963-B08F-4DA0-A4FC-F12D96350390}" type="presOf" srcId="{931BBA2D-DE96-4079-8D97-A55D62E0F707}" destId="{81B83761-714E-409C-B018-F1D5EF2B3050}" srcOrd="0" destOrd="0" presId="urn:microsoft.com/office/officeart/2018/2/layout/IconVerticalSolidList"/>
    <dgm:cxn modelId="{585D4F4B-7A70-45FE-AF52-96F2F916FB63}" srcId="{931BBA2D-DE96-4079-8D97-A55D62E0F707}" destId="{6EB2B534-A3D7-43D3-9416-668B9E1D1193}" srcOrd="0" destOrd="0" parTransId="{DA894410-CF78-44C3-9C59-76CB81D96CEC}" sibTransId="{13EEF440-1159-4414-B44C-845A541E40DB}"/>
    <dgm:cxn modelId="{B258DB6C-AC24-42A1-8835-0BC14BA6AF27}" srcId="{E59FDEEF-72AE-4FD0-B16C-87F4ED8B381A}" destId="{931BBA2D-DE96-4079-8D97-A55D62E0F707}" srcOrd="0" destOrd="0" parTransId="{92862CFE-DC02-4E88-815F-1288A40AC6D0}" sibTransId="{C93E94F3-484D-4D9E-87C1-702CFA74F6DA}"/>
    <dgm:cxn modelId="{5EE51072-7291-4B83-92AB-3EC96586BEB9}" type="presOf" srcId="{D9202088-7DDA-4F0C-93BB-0529963F19BB}" destId="{2E61A628-2618-4193-B45B-9AF29B07BB56}" srcOrd="0" destOrd="0" presId="urn:microsoft.com/office/officeart/2018/2/layout/IconVerticalSolidList"/>
    <dgm:cxn modelId="{EED01D7A-F985-4A30-8B0C-88B4BD934B6C}" type="presOf" srcId="{6EB2B534-A3D7-43D3-9416-668B9E1D1193}" destId="{3EA319D0-701E-4B6A-86B9-D87837AC2398}" srcOrd="0" destOrd="0" presId="urn:microsoft.com/office/officeart/2018/2/layout/IconVerticalSolidList"/>
    <dgm:cxn modelId="{4E861B7B-E715-4B91-A333-B42BE7696BFB}" type="presOf" srcId="{82DDC722-76DD-4B6E-9DFD-20BDB5435B9F}" destId="{4DBC5907-45B8-45BF-B693-8E68E9DC35AA}" srcOrd="0" destOrd="1" presId="urn:microsoft.com/office/officeart/2018/2/layout/IconVerticalSolidList"/>
    <dgm:cxn modelId="{F1DDD780-0024-422E-B6BA-FF5ECC9AB24B}" type="presOf" srcId="{2A5469F2-F57E-4792-9F47-9D04D63E4E5D}" destId="{4DBC5907-45B8-45BF-B693-8E68E9DC35AA}" srcOrd="0" destOrd="0" presId="urn:microsoft.com/office/officeart/2018/2/layout/IconVerticalSolidList"/>
    <dgm:cxn modelId="{53899584-57D9-404F-A711-11535D8085CB}" type="presOf" srcId="{11BC5471-3F42-4EFB-A5F2-62C68AB73DFE}" destId="{4613E646-631E-4FD7-B989-2B6F9FDC57CB}" srcOrd="0" destOrd="0" presId="urn:microsoft.com/office/officeart/2018/2/layout/IconVerticalSolidList"/>
    <dgm:cxn modelId="{F06F909C-22A2-40B0-BE40-8C833D8DF995}" type="presOf" srcId="{72DA0E9B-CD64-4751-80BF-47C0D620B9BA}" destId="{2E61A628-2618-4193-B45B-9AF29B07BB56}" srcOrd="0" destOrd="1" presId="urn:microsoft.com/office/officeart/2018/2/layout/IconVerticalSolidList"/>
    <dgm:cxn modelId="{39B469A9-B305-4B65-9192-6DB624741EB7}" srcId="{11BC5471-3F42-4EFB-A5F2-62C68AB73DFE}" destId="{72DA0E9B-CD64-4751-80BF-47C0D620B9BA}" srcOrd="1" destOrd="0" parTransId="{4592549D-D55C-458D-8885-A6D386FCB7CA}" sibTransId="{E90D1BEF-2891-4071-AF38-D3CF1A386E18}"/>
    <dgm:cxn modelId="{91FC90AF-2937-4D4F-96A1-581D12785819}" srcId="{E59FDEEF-72AE-4FD0-B16C-87F4ED8B381A}" destId="{11BC5471-3F42-4EFB-A5F2-62C68AB73DFE}" srcOrd="2" destOrd="0" parTransId="{E3A62E4F-B4BE-414D-BFD2-AE161275E080}" sibTransId="{3F518D63-8FFF-4178-873E-2CDB495F8B53}"/>
    <dgm:cxn modelId="{C36B4EC5-BAF8-4910-9C41-C6621B2372C6}" srcId="{E59FDEEF-72AE-4FD0-B16C-87F4ED8B381A}" destId="{ADB978A3-0509-4EC6-A381-BE04A80E8CEB}" srcOrd="1" destOrd="0" parTransId="{165E7712-43E2-472F-95D4-B5A3FC6A536E}" sibTransId="{ACD8CADC-6B78-42D2-AE3B-05FE4863D487}"/>
    <dgm:cxn modelId="{304CDCF4-630C-4AB2-BF26-F4DDF15D8D56}" type="presOf" srcId="{E59FDEEF-72AE-4FD0-B16C-87F4ED8B381A}" destId="{3F9145CC-6512-4631-9299-1E67BC59BB9D}" srcOrd="0" destOrd="0" presId="urn:microsoft.com/office/officeart/2018/2/layout/IconVerticalSolidList"/>
    <dgm:cxn modelId="{C0E18185-4395-400F-B169-6C38A490AE4C}" type="presParOf" srcId="{3F9145CC-6512-4631-9299-1E67BC59BB9D}" destId="{510CEEFD-8677-4905-8FEC-FD3E99494E21}" srcOrd="0" destOrd="0" presId="urn:microsoft.com/office/officeart/2018/2/layout/IconVerticalSolidList"/>
    <dgm:cxn modelId="{DE48BDB0-A86E-47AE-BCA5-28357DB07694}" type="presParOf" srcId="{510CEEFD-8677-4905-8FEC-FD3E99494E21}" destId="{46964228-6970-4965-82C2-7AE355C948FB}" srcOrd="0" destOrd="0" presId="urn:microsoft.com/office/officeart/2018/2/layout/IconVerticalSolidList"/>
    <dgm:cxn modelId="{324D0506-31C2-4474-AB81-AB9DABA0FE42}" type="presParOf" srcId="{510CEEFD-8677-4905-8FEC-FD3E99494E21}" destId="{2E3393BA-F0DA-46EC-88FC-0DB3D892DB39}" srcOrd="1" destOrd="0" presId="urn:microsoft.com/office/officeart/2018/2/layout/IconVerticalSolidList"/>
    <dgm:cxn modelId="{8BE0FA30-979C-49E0-A5EF-8AE45969298A}" type="presParOf" srcId="{510CEEFD-8677-4905-8FEC-FD3E99494E21}" destId="{83626458-AC31-4060-AC32-C8037382364A}" srcOrd="2" destOrd="0" presId="urn:microsoft.com/office/officeart/2018/2/layout/IconVerticalSolidList"/>
    <dgm:cxn modelId="{5B275A10-37F7-4D04-8094-819C4B1092D9}" type="presParOf" srcId="{510CEEFD-8677-4905-8FEC-FD3E99494E21}" destId="{81B83761-714E-409C-B018-F1D5EF2B3050}" srcOrd="3" destOrd="0" presId="urn:microsoft.com/office/officeart/2018/2/layout/IconVerticalSolidList"/>
    <dgm:cxn modelId="{5EBFEA73-32CC-46E8-8EEA-CC35D191E112}" type="presParOf" srcId="{510CEEFD-8677-4905-8FEC-FD3E99494E21}" destId="{3EA319D0-701E-4B6A-86B9-D87837AC2398}" srcOrd="4" destOrd="0" presId="urn:microsoft.com/office/officeart/2018/2/layout/IconVerticalSolidList"/>
    <dgm:cxn modelId="{0BB8B42D-4891-46C9-A430-8F6FC4D68051}" type="presParOf" srcId="{3F9145CC-6512-4631-9299-1E67BC59BB9D}" destId="{49447BA0-AD96-44C0-B67B-0F530C139494}" srcOrd="1" destOrd="0" presId="urn:microsoft.com/office/officeart/2018/2/layout/IconVerticalSolidList"/>
    <dgm:cxn modelId="{09CCA70F-08CF-41C7-BB26-357CDF9C8522}" type="presParOf" srcId="{3F9145CC-6512-4631-9299-1E67BC59BB9D}" destId="{61CB4C8A-B28B-4EC2-827E-C070F5209619}" srcOrd="2" destOrd="0" presId="urn:microsoft.com/office/officeart/2018/2/layout/IconVerticalSolidList"/>
    <dgm:cxn modelId="{973CB0EB-7716-42E1-B2D2-A19BCBE4D678}" type="presParOf" srcId="{61CB4C8A-B28B-4EC2-827E-C070F5209619}" destId="{C4A4BC2B-AD58-42E0-873D-28A4F4B34646}" srcOrd="0" destOrd="0" presId="urn:microsoft.com/office/officeart/2018/2/layout/IconVerticalSolidList"/>
    <dgm:cxn modelId="{DB50F421-DECA-4888-ADDD-16AF5E665D8A}" type="presParOf" srcId="{61CB4C8A-B28B-4EC2-827E-C070F5209619}" destId="{83BC8BC6-15ED-432E-8333-C6002B0A955C}" srcOrd="1" destOrd="0" presId="urn:microsoft.com/office/officeart/2018/2/layout/IconVerticalSolidList"/>
    <dgm:cxn modelId="{12F10DBF-F53D-4ABB-B6B8-FD4F74A90879}" type="presParOf" srcId="{61CB4C8A-B28B-4EC2-827E-C070F5209619}" destId="{4651C04A-238D-4F81-9F69-FC6A5DAAB2A6}" srcOrd="2" destOrd="0" presId="urn:microsoft.com/office/officeart/2018/2/layout/IconVerticalSolidList"/>
    <dgm:cxn modelId="{A96CB25A-02F8-4A31-BCD6-30240D6D244F}" type="presParOf" srcId="{61CB4C8A-B28B-4EC2-827E-C070F5209619}" destId="{557EC344-0950-4443-9D00-4BAFFC453FC7}" srcOrd="3" destOrd="0" presId="urn:microsoft.com/office/officeart/2018/2/layout/IconVerticalSolidList"/>
    <dgm:cxn modelId="{93E7371A-A3EF-4560-9E85-B0C15CB33C03}" type="presParOf" srcId="{61CB4C8A-B28B-4EC2-827E-C070F5209619}" destId="{4DBC5907-45B8-45BF-B693-8E68E9DC35AA}" srcOrd="4" destOrd="0" presId="urn:microsoft.com/office/officeart/2018/2/layout/IconVerticalSolidList"/>
    <dgm:cxn modelId="{AF17B8C9-76D5-46A3-824E-7110622C871A}" type="presParOf" srcId="{3F9145CC-6512-4631-9299-1E67BC59BB9D}" destId="{1E4C2372-09D4-4E0A-A9E4-82ED16883EBA}" srcOrd="3" destOrd="0" presId="urn:microsoft.com/office/officeart/2018/2/layout/IconVerticalSolidList"/>
    <dgm:cxn modelId="{921B9F3F-55CF-4A23-A4B3-DE8CBBE005F4}" type="presParOf" srcId="{3F9145CC-6512-4631-9299-1E67BC59BB9D}" destId="{8FDE9EC9-BCF9-4FC5-A160-1D95A36EC037}" srcOrd="4" destOrd="0" presId="urn:microsoft.com/office/officeart/2018/2/layout/IconVerticalSolidList"/>
    <dgm:cxn modelId="{5BAADB84-E24B-4D6D-9877-65706AC13436}" type="presParOf" srcId="{8FDE9EC9-BCF9-4FC5-A160-1D95A36EC037}" destId="{4F04C503-56AF-45A2-B92A-81F4DD0B102B}" srcOrd="0" destOrd="0" presId="urn:microsoft.com/office/officeart/2018/2/layout/IconVerticalSolidList"/>
    <dgm:cxn modelId="{39642A1A-200B-43E1-8A48-F882297A303A}" type="presParOf" srcId="{8FDE9EC9-BCF9-4FC5-A160-1D95A36EC037}" destId="{84B90820-6D10-4C2E-9D61-8B787BF2CBDC}" srcOrd="1" destOrd="0" presId="urn:microsoft.com/office/officeart/2018/2/layout/IconVerticalSolidList"/>
    <dgm:cxn modelId="{7460A62F-C86C-43F7-ABA0-7D6B66FA1D52}" type="presParOf" srcId="{8FDE9EC9-BCF9-4FC5-A160-1D95A36EC037}" destId="{48C9E1F7-DA06-4016-BC70-CDF554BE0EBC}" srcOrd="2" destOrd="0" presId="urn:microsoft.com/office/officeart/2018/2/layout/IconVerticalSolidList"/>
    <dgm:cxn modelId="{2D59607B-0AF3-4661-BABD-D02D140E15F1}" type="presParOf" srcId="{8FDE9EC9-BCF9-4FC5-A160-1D95A36EC037}" destId="{4613E646-631E-4FD7-B989-2B6F9FDC57CB}" srcOrd="3" destOrd="0" presId="urn:microsoft.com/office/officeart/2018/2/layout/IconVerticalSolidList"/>
    <dgm:cxn modelId="{26A4CD6F-FD73-4EFF-ADA6-DE68F786F7FA}" type="presParOf" srcId="{8FDE9EC9-BCF9-4FC5-A160-1D95A36EC037}" destId="{2E61A628-2618-4193-B45B-9AF29B07BB56}" srcOrd="4"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E450047-031E-4046-9862-C248E956E95D}">
      <dsp:nvSpPr>
        <dsp:cNvPr id="0" name=""/>
        <dsp:cNvSpPr/>
      </dsp:nvSpPr>
      <dsp:spPr>
        <a:xfrm>
          <a:off x="959850" y="619977"/>
          <a:ext cx="1454962" cy="1454962"/>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73642386-665F-472F-BDE5-6F9830AF04B2}">
      <dsp:nvSpPr>
        <dsp:cNvPr id="0" name=""/>
        <dsp:cNvSpPr/>
      </dsp:nvSpPr>
      <dsp:spPr>
        <a:xfrm>
          <a:off x="70706" y="2458910"/>
          <a:ext cx="3233249"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11200">
            <a:lnSpc>
              <a:spcPct val="100000"/>
            </a:lnSpc>
            <a:spcBef>
              <a:spcPct val="0"/>
            </a:spcBef>
            <a:spcAft>
              <a:spcPct val="35000"/>
            </a:spcAft>
            <a:buNone/>
          </a:pPr>
          <a:r>
            <a:rPr lang="en-US" sz="1600" b="1" kern="1200" dirty="0">
              <a:latin typeface="Bookman Old Style" panose="02050604050505020204" pitchFamily="18" charset="0"/>
            </a:rPr>
            <a:t>December 3rd, 2021: </a:t>
          </a:r>
          <a:r>
            <a:rPr lang="en-US" sz="1600" b="0" kern="1200" dirty="0">
              <a:latin typeface="Bookman Old Style" panose="02050604050505020204" pitchFamily="18" charset="0"/>
            </a:rPr>
            <a:t>PDR Information Due for 2022 CADs</a:t>
          </a:r>
        </a:p>
      </dsp:txBody>
      <dsp:txXfrm>
        <a:off x="70706" y="2458910"/>
        <a:ext cx="3233249" cy="720000"/>
      </dsp:txXfrm>
    </dsp:sp>
    <dsp:sp modelId="{A5564891-C7B1-4A7C-BE11-00BADD9082D2}">
      <dsp:nvSpPr>
        <dsp:cNvPr id="0" name=""/>
        <dsp:cNvSpPr/>
      </dsp:nvSpPr>
      <dsp:spPr>
        <a:xfrm>
          <a:off x="4758918" y="619977"/>
          <a:ext cx="1454962" cy="1454962"/>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077A2C9D-BBF4-4988-A9E7-EBA73285ED26}">
      <dsp:nvSpPr>
        <dsp:cNvPr id="0" name=""/>
        <dsp:cNvSpPr/>
      </dsp:nvSpPr>
      <dsp:spPr>
        <a:xfrm>
          <a:off x="3869775" y="2458910"/>
          <a:ext cx="3233249"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11200">
            <a:lnSpc>
              <a:spcPct val="100000"/>
            </a:lnSpc>
            <a:spcBef>
              <a:spcPct val="0"/>
            </a:spcBef>
            <a:spcAft>
              <a:spcPct val="35000"/>
            </a:spcAft>
            <a:buNone/>
          </a:pPr>
          <a:r>
            <a:rPr lang="en-US" sz="1600" b="1" kern="1200" dirty="0">
              <a:latin typeface="Bookman Old Style" panose="02050604050505020204" pitchFamily="18" charset="0"/>
            </a:rPr>
            <a:t>January 20th, 2022: </a:t>
          </a:r>
          <a:r>
            <a:rPr lang="en-US" sz="1600" b="0" kern="1200" dirty="0">
              <a:latin typeface="Bookman Old Style" panose="02050604050505020204" pitchFamily="18" charset="0"/>
            </a:rPr>
            <a:t>2021 Final MAP Reports Released</a:t>
          </a:r>
        </a:p>
      </dsp:txBody>
      <dsp:txXfrm>
        <a:off x="3869775" y="2458910"/>
        <a:ext cx="3233249" cy="720000"/>
      </dsp:txXfrm>
    </dsp:sp>
    <dsp:sp modelId="{6EEAFE32-D910-4B46-ABC5-4FE03BD6A89E}">
      <dsp:nvSpPr>
        <dsp:cNvPr id="0" name=""/>
        <dsp:cNvSpPr/>
      </dsp:nvSpPr>
      <dsp:spPr>
        <a:xfrm>
          <a:off x="8557987" y="619977"/>
          <a:ext cx="1454962" cy="1454962"/>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CB4037D0-EFDE-419E-8E2C-78FF42519161}">
      <dsp:nvSpPr>
        <dsp:cNvPr id="0" name=""/>
        <dsp:cNvSpPr/>
      </dsp:nvSpPr>
      <dsp:spPr>
        <a:xfrm>
          <a:off x="7668843" y="2458910"/>
          <a:ext cx="3233249"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11200">
            <a:lnSpc>
              <a:spcPct val="100000"/>
            </a:lnSpc>
            <a:spcBef>
              <a:spcPct val="0"/>
            </a:spcBef>
            <a:spcAft>
              <a:spcPct val="35000"/>
            </a:spcAft>
            <a:buNone/>
          </a:pPr>
          <a:r>
            <a:rPr lang="en-US" sz="1600" b="0" kern="1200" dirty="0">
              <a:latin typeface="Bookman Old Style" panose="02050604050505020204" pitchFamily="18" charset="0"/>
            </a:rPr>
            <a:t>By</a:t>
          </a:r>
          <a:r>
            <a:rPr lang="en-US" sz="1600" b="1" kern="1200" dirty="0">
              <a:latin typeface="Bookman Old Style" panose="02050604050505020204" pitchFamily="18" charset="0"/>
            </a:rPr>
            <a:t> February 1st, 2022: </a:t>
          </a:r>
          <a:r>
            <a:rPr lang="en-US" sz="1600" b="0" kern="1200" dirty="0">
              <a:latin typeface="Bookman Old Style" panose="02050604050505020204" pitchFamily="18" charset="0"/>
            </a:rPr>
            <a:t>Report Made to TDLR for 2020</a:t>
          </a:r>
        </a:p>
      </dsp:txBody>
      <dsp:txXfrm>
        <a:off x="7668843" y="2458910"/>
        <a:ext cx="3233249" cy="72000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964228-6970-4965-82C2-7AE355C948FB}">
      <dsp:nvSpPr>
        <dsp:cNvPr id="0" name=""/>
        <dsp:cNvSpPr/>
      </dsp:nvSpPr>
      <dsp:spPr>
        <a:xfrm>
          <a:off x="0" y="2318"/>
          <a:ext cx="10972800" cy="1084071"/>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E3393BA-F0DA-46EC-88FC-0DB3D892DB39}">
      <dsp:nvSpPr>
        <dsp:cNvPr id="0" name=""/>
        <dsp:cNvSpPr/>
      </dsp:nvSpPr>
      <dsp:spPr>
        <a:xfrm>
          <a:off x="327931" y="246234"/>
          <a:ext cx="596239" cy="596239"/>
        </a:xfrm>
        <a:prstGeom prst="rect">
          <a:avLst/>
        </a:prstGeom>
        <a:blipFill>
          <a:blip xmlns:r="http://schemas.openxmlformats.org/officeDocument/2006/relationships" r:embed="rId1">
            <a:extLst>
              <a:ext uri="{837473B0-CC2E-450A-ABE3-18F120FF3D39}">
                <a1611:picAttrSrcUrl xmlns:a1611="http://schemas.microsoft.com/office/drawing/2016/11/main" r:id="rId2"/>
              </a:ext>
            </a:extLst>
          </a:blip>
          <a:srcRect/>
          <a:stretch>
            <a:fillRect l="-1000" r="-1000"/>
          </a:stretch>
        </a:blip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81B83761-714E-409C-B018-F1D5EF2B3050}">
      <dsp:nvSpPr>
        <dsp:cNvPr id="0" name=""/>
        <dsp:cNvSpPr/>
      </dsp:nvSpPr>
      <dsp:spPr>
        <a:xfrm>
          <a:off x="1252103" y="2318"/>
          <a:ext cx="4937760" cy="108407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731" tIns="114731" rIns="114731" bIns="114731" numCol="1" spcCol="1270" anchor="ctr" anchorCtr="0">
          <a:noAutofit/>
        </a:bodyPr>
        <a:lstStyle/>
        <a:p>
          <a:pPr marL="0" lvl="0" indent="0" algn="l" defTabSz="1111250">
            <a:lnSpc>
              <a:spcPct val="90000"/>
            </a:lnSpc>
            <a:spcBef>
              <a:spcPct val="0"/>
            </a:spcBef>
            <a:spcAft>
              <a:spcPct val="35000"/>
            </a:spcAft>
            <a:buNone/>
          </a:pPr>
          <a:r>
            <a:rPr lang="en-US" sz="2500" b="1" kern="1200" dirty="0"/>
            <a:t>MAP </a:t>
          </a:r>
        </a:p>
        <a:p>
          <a:pPr marL="0" lvl="0" indent="0" algn="l" defTabSz="1111250">
            <a:lnSpc>
              <a:spcPct val="90000"/>
            </a:lnSpc>
            <a:spcBef>
              <a:spcPct val="0"/>
            </a:spcBef>
            <a:spcAft>
              <a:spcPct val="35000"/>
            </a:spcAft>
            <a:buNone/>
          </a:pPr>
          <a:r>
            <a:rPr lang="en-US" sz="2500" b="1" kern="1200" dirty="0"/>
            <a:t>Website:</a:t>
          </a:r>
          <a:endParaRPr lang="en-US" sz="2500" kern="1200" dirty="0"/>
        </a:p>
      </dsp:txBody>
      <dsp:txXfrm>
        <a:off x="1252103" y="2318"/>
        <a:ext cx="4937760" cy="1084071"/>
      </dsp:txXfrm>
    </dsp:sp>
    <dsp:sp modelId="{3EA319D0-701E-4B6A-86B9-D87837AC2398}">
      <dsp:nvSpPr>
        <dsp:cNvPr id="0" name=""/>
        <dsp:cNvSpPr/>
      </dsp:nvSpPr>
      <dsp:spPr>
        <a:xfrm>
          <a:off x="6189863" y="2318"/>
          <a:ext cx="4781713" cy="108407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731" tIns="114731" rIns="114731" bIns="114731" numCol="1" spcCol="1270" anchor="ctr" anchorCtr="0">
          <a:noAutofit/>
        </a:bodyPr>
        <a:lstStyle/>
        <a:p>
          <a:pPr marL="0" lvl="0" indent="0" algn="l" defTabSz="800100">
            <a:lnSpc>
              <a:spcPct val="90000"/>
            </a:lnSpc>
            <a:spcBef>
              <a:spcPct val="0"/>
            </a:spcBef>
            <a:spcAft>
              <a:spcPct val="35000"/>
            </a:spcAft>
            <a:buNone/>
          </a:pPr>
          <a:r>
            <a:rPr lang="en-US" sz="1800" b="1" kern="1200" dirty="0"/>
            <a:t>http://www.comptroller.texas.gov/</a:t>
          </a:r>
        </a:p>
        <a:p>
          <a:pPr marL="0" lvl="0" indent="0" algn="l" defTabSz="800100">
            <a:lnSpc>
              <a:spcPct val="90000"/>
            </a:lnSpc>
            <a:spcBef>
              <a:spcPct val="0"/>
            </a:spcBef>
            <a:spcAft>
              <a:spcPct val="35000"/>
            </a:spcAft>
            <a:buNone/>
          </a:pPr>
          <a:r>
            <a:rPr lang="en-US" sz="1800" b="1" kern="1200" dirty="0"/>
            <a:t>taxinfo/proptax/map/index.html</a:t>
          </a:r>
          <a:endParaRPr lang="en-US" sz="1800" kern="1200" dirty="0"/>
        </a:p>
      </dsp:txBody>
      <dsp:txXfrm>
        <a:off x="6189863" y="2318"/>
        <a:ext cx="4781713" cy="1084071"/>
      </dsp:txXfrm>
    </dsp:sp>
    <dsp:sp modelId="{C4A4BC2B-AD58-42E0-873D-28A4F4B34646}">
      <dsp:nvSpPr>
        <dsp:cNvPr id="0" name=""/>
        <dsp:cNvSpPr/>
      </dsp:nvSpPr>
      <dsp:spPr>
        <a:xfrm>
          <a:off x="0" y="1357408"/>
          <a:ext cx="10972800" cy="1084071"/>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3BC8BC6-15ED-432E-8333-C6002B0A955C}">
      <dsp:nvSpPr>
        <dsp:cNvPr id="0" name=""/>
        <dsp:cNvSpPr/>
      </dsp:nvSpPr>
      <dsp:spPr>
        <a:xfrm>
          <a:off x="327931" y="1601324"/>
          <a:ext cx="596239" cy="596239"/>
        </a:xfrm>
        <a:prstGeom prst="rect">
          <a:avLst/>
        </a:prstGeom>
        <a:blipFill>
          <a:blip xmlns:r="http://schemas.openxmlformats.org/officeDocument/2006/relationships"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rcRect/>
          <a:stretch>
            <a:fillRect/>
          </a:stretch>
        </a:blip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557EC344-0950-4443-9D00-4BAFFC453FC7}">
      <dsp:nvSpPr>
        <dsp:cNvPr id="0" name=""/>
        <dsp:cNvSpPr/>
      </dsp:nvSpPr>
      <dsp:spPr>
        <a:xfrm>
          <a:off x="1252103" y="1357408"/>
          <a:ext cx="4937760" cy="108407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731" tIns="114731" rIns="114731" bIns="114731" numCol="1" spcCol="1270" anchor="ctr" anchorCtr="0">
          <a:noAutofit/>
        </a:bodyPr>
        <a:lstStyle/>
        <a:p>
          <a:pPr marL="0" lvl="0" indent="0" algn="l" defTabSz="1111250">
            <a:lnSpc>
              <a:spcPct val="90000"/>
            </a:lnSpc>
            <a:spcBef>
              <a:spcPct val="0"/>
            </a:spcBef>
            <a:spcAft>
              <a:spcPct val="35000"/>
            </a:spcAft>
            <a:buNone/>
          </a:pPr>
          <a:r>
            <a:rPr lang="en-US" sz="2500" b="1" kern="1200" dirty="0"/>
            <a:t>Phone:</a:t>
          </a:r>
          <a:endParaRPr lang="en-US" sz="2500" kern="1200" dirty="0"/>
        </a:p>
      </dsp:txBody>
      <dsp:txXfrm>
        <a:off x="1252103" y="1357408"/>
        <a:ext cx="4937760" cy="1084071"/>
      </dsp:txXfrm>
    </dsp:sp>
    <dsp:sp modelId="{4DBC5907-45B8-45BF-B693-8E68E9DC35AA}">
      <dsp:nvSpPr>
        <dsp:cNvPr id="0" name=""/>
        <dsp:cNvSpPr/>
      </dsp:nvSpPr>
      <dsp:spPr>
        <a:xfrm>
          <a:off x="6189863" y="1357408"/>
          <a:ext cx="4781713" cy="108407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731" tIns="114731" rIns="114731" bIns="114731" numCol="1" spcCol="1270" anchor="ctr" anchorCtr="0">
          <a:noAutofit/>
        </a:bodyPr>
        <a:lstStyle/>
        <a:p>
          <a:pPr marL="0" lvl="0" indent="0" algn="l" defTabSz="800100">
            <a:lnSpc>
              <a:spcPct val="90000"/>
            </a:lnSpc>
            <a:spcBef>
              <a:spcPct val="0"/>
            </a:spcBef>
            <a:spcAft>
              <a:spcPct val="35000"/>
            </a:spcAft>
            <a:buNone/>
          </a:pPr>
          <a:r>
            <a:rPr lang="en-US" sz="1800" b="1" kern="1200" dirty="0"/>
            <a:t>Lori Fetterman 888-207-3668</a:t>
          </a:r>
          <a:endParaRPr lang="en-US" sz="1800" kern="1200" dirty="0"/>
        </a:p>
        <a:p>
          <a:pPr marL="0" lvl="0" indent="0" algn="l" defTabSz="800100">
            <a:lnSpc>
              <a:spcPct val="90000"/>
            </a:lnSpc>
            <a:spcBef>
              <a:spcPct val="0"/>
            </a:spcBef>
            <a:spcAft>
              <a:spcPct val="35000"/>
            </a:spcAft>
            <a:buNone/>
          </a:pPr>
          <a:r>
            <a:rPr lang="en-US" sz="1800" b="1" kern="1200" dirty="0"/>
            <a:t>Emily Hightree 512-936-8506</a:t>
          </a:r>
          <a:endParaRPr lang="en-US" sz="1800" kern="1200" dirty="0"/>
        </a:p>
      </dsp:txBody>
      <dsp:txXfrm>
        <a:off x="6189863" y="1357408"/>
        <a:ext cx="4781713" cy="1084071"/>
      </dsp:txXfrm>
    </dsp:sp>
    <dsp:sp modelId="{4F04C503-56AF-45A2-B92A-81F4DD0B102B}">
      <dsp:nvSpPr>
        <dsp:cNvPr id="0" name=""/>
        <dsp:cNvSpPr/>
      </dsp:nvSpPr>
      <dsp:spPr>
        <a:xfrm>
          <a:off x="0" y="2712497"/>
          <a:ext cx="10972800" cy="1084071"/>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4B90820-6D10-4C2E-9D61-8B787BF2CBDC}">
      <dsp:nvSpPr>
        <dsp:cNvPr id="0" name=""/>
        <dsp:cNvSpPr/>
      </dsp:nvSpPr>
      <dsp:spPr>
        <a:xfrm>
          <a:off x="327931" y="2956414"/>
          <a:ext cx="596239" cy="596239"/>
        </a:xfrm>
        <a:prstGeom prst="rect">
          <a:avLst/>
        </a:prstGeom>
        <a:blipFill>
          <a:blip xmlns:r="http://schemas.openxmlformats.org/officeDocument/2006/relationships" r:embed="rId5">
            <a:extLst>
              <a:ext uri="{837473B0-CC2E-450A-ABE3-18F120FF3D39}">
                <a1611:picAttrSrcUrl xmlns:a1611="http://schemas.microsoft.com/office/drawing/2016/11/main" r:id="rId6"/>
              </a:ext>
            </a:extLst>
          </a:blip>
          <a:srcRect/>
          <a:stretch>
            <a:fillRect l="-5000" r="-5000"/>
          </a:stretch>
        </a:blip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4613E646-631E-4FD7-B989-2B6F9FDC57CB}">
      <dsp:nvSpPr>
        <dsp:cNvPr id="0" name=""/>
        <dsp:cNvSpPr/>
      </dsp:nvSpPr>
      <dsp:spPr>
        <a:xfrm>
          <a:off x="1252103" y="2712497"/>
          <a:ext cx="4937760" cy="108407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731" tIns="114731" rIns="114731" bIns="114731" numCol="1" spcCol="1270" anchor="ctr" anchorCtr="0">
          <a:noAutofit/>
        </a:bodyPr>
        <a:lstStyle/>
        <a:p>
          <a:pPr marL="0" lvl="0" indent="0" algn="l" defTabSz="1111250">
            <a:lnSpc>
              <a:spcPct val="90000"/>
            </a:lnSpc>
            <a:spcBef>
              <a:spcPct val="0"/>
            </a:spcBef>
            <a:spcAft>
              <a:spcPct val="35000"/>
            </a:spcAft>
            <a:buNone/>
          </a:pPr>
          <a:r>
            <a:rPr lang="en-US" sz="2500" b="1" kern="1200" dirty="0"/>
            <a:t>Email</a:t>
          </a:r>
          <a:endParaRPr lang="en-US" sz="2500" kern="1200" dirty="0"/>
        </a:p>
      </dsp:txBody>
      <dsp:txXfrm>
        <a:off x="1252103" y="2712497"/>
        <a:ext cx="4937760" cy="1084071"/>
      </dsp:txXfrm>
    </dsp:sp>
    <dsp:sp modelId="{2E61A628-2618-4193-B45B-9AF29B07BB56}">
      <dsp:nvSpPr>
        <dsp:cNvPr id="0" name=""/>
        <dsp:cNvSpPr/>
      </dsp:nvSpPr>
      <dsp:spPr>
        <a:xfrm>
          <a:off x="6189863" y="2712497"/>
          <a:ext cx="4781713" cy="108407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731" tIns="114731" rIns="114731" bIns="114731" numCol="1" spcCol="1270" anchor="ctr" anchorCtr="0">
          <a:noAutofit/>
        </a:bodyPr>
        <a:lstStyle/>
        <a:p>
          <a:pPr marL="0" lvl="0" indent="0" algn="l" defTabSz="800100">
            <a:lnSpc>
              <a:spcPct val="90000"/>
            </a:lnSpc>
            <a:spcBef>
              <a:spcPct val="0"/>
            </a:spcBef>
            <a:spcAft>
              <a:spcPct val="35000"/>
            </a:spcAft>
            <a:buNone/>
          </a:pPr>
          <a:r>
            <a:rPr lang="en-US" sz="1800" b="1" kern="1200" dirty="0"/>
            <a:t>Ptad.Map@cpa.texas.gov</a:t>
          </a:r>
        </a:p>
        <a:p>
          <a:pPr marL="0" lvl="0" indent="0" algn="l" defTabSz="800100">
            <a:lnSpc>
              <a:spcPct val="90000"/>
            </a:lnSpc>
            <a:spcBef>
              <a:spcPct val="0"/>
            </a:spcBef>
            <a:spcAft>
              <a:spcPct val="35000"/>
            </a:spcAft>
            <a:buNone/>
          </a:pPr>
          <a:r>
            <a:rPr lang="en-US" sz="1800" b="1" kern="1200" dirty="0"/>
            <a:t>Lori.Fetterman@cpa.texas.gov</a:t>
          </a:r>
          <a:endParaRPr lang="en-US" sz="1800" kern="1200" dirty="0"/>
        </a:p>
        <a:p>
          <a:pPr marL="0" lvl="0" indent="0" algn="l" defTabSz="800100">
            <a:lnSpc>
              <a:spcPct val="90000"/>
            </a:lnSpc>
            <a:spcBef>
              <a:spcPct val="0"/>
            </a:spcBef>
            <a:spcAft>
              <a:spcPct val="35000"/>
            </a:spcAft>
            <a:buNone/>
          </a:pPr>
          <a:r>
            <a:rPr lang="en-US" sz="1800" b="1" kern="1200" dirty="0"/>
            <a:t>Emily.Hightree@cpa.texas.gov</a:t>
          </a:r>
          <a:endParaRPr lang="en-US" sz="1800" kern="1200" dirty="0"/>
        </a:p>
      </dsp:txBody>
      <dsp:txXfrm>
        <a:off x="6189863" y="2712497"/>
        <a:ext cx="4781713" cy="1084071"/>
      </dsp:txXfrm>
    </dsp:sp>
  </dsp:spTree>
</dsp:drawing>
</file>

<file path=ppt/diagrams/layout1.xml><?xml version="1.0" encoding="utf-8"?>
<dgm:layoutDef xmlns:dgm="http://schemas.openxmlformats.org/drawingml/2006/diagram" xmlns:a="http://schemas.openxmlformats.org/drawingml/2006/main" uniqueId="urn:microsoft.com/office/officeart/2018/2/layout/IconLabelList">
  <dgm:title val="Icon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20"/>
          <dgm:constr type="w" for="ch" forName="sibTrans" refType="w" refFor="ch" refForName="compNode" fact="0.175"/>
          <dgm:constr type="sp" refType="w" refFor="ch" refForName="compNode" op="equ" fact="0.25"/>
          <dgm:constr type="primFontSz" for="des" ptType="node" op="equ" val="50"/>
          <dgm:constr type="h" for="des" forName="compNode" op="equ"/>
          <dgm:constr type="h" for="des" forName="textRect" op="equ"/>
        </dgm:constrLst>
      </dgm:if>
      <dgm:if name="Name5"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6"/>
          <dgm:constr type="h" for="des" forName="compNode" op="equ"/>
          <dgm:constr type="h" for="des" forName="textRect" op="equ"/>
        </dgm:constrLst>
      </dgm:if>
      <dgm:else name="Name6">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7" axis="ch" ptType="node">
      <dgm:layoutNode name="compNode">
        <dgm:alg type="composite"/>
        <dgm:shape xmlns:r="http://schemas.openxmlformats.org/officeDocument/2006/relationships" r:blip="">
          <dgm:adjLst/>
        </dgm:shape>
        <dgm:presOf axis="self"/>
        <dgm:constrLst>
          <dgm:constr type="w" for="ch" forName="iconRect" refType="w" fact="0.45"/>
          <dgm:constr type="h" for="ch" forName="iconRect" refType="w" refFor="ch" refForName="iconRect"/>
          <dgm:constr type="ctrX" for="ch" forName="iconRect" refType="w" fact="0.5"/>
          <dgm:constr type="t" for="ch" forName="iconRect"/>
          <dgm:constr type="h" for="ch" forName="spaceRect" refType="h" fact="0.15"/>
          <dgm:constr type="w" for="ch" forName="spaceRect" refType="w"/>
          <dgm:constr type="l" for="ch" forName="spaceRect"/>
          <dgm:constr type="t" for="ch" forName="spaceRect" refType="b" refFor="ch" refForName="icon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8"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dgm1612:lstStyle>
    </a:ext>
  </dgm:extLst>
</dgm:layoutDef>
</file>

<file path=ppt/diagrams/layout2.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0.21016</cdr:x>
      <cdr:y>0.04722</cdr:y>
    </cdr:from>
    <cdr:to>
      <cdr:x>0.76797</cdr:x>
      <cdr:y>0.32458</cdr:y>
    </cdr:to>
    <cdr:sp macro="" textlink="">
      <cdr:nvSpPr>
        <cdr:cNvPr id="2" name="TextBox 1">
          <a:extLst xmlns:a="http://schemas.openxmlformats.org/drawingml/2006/main">
            <a:ext uri="{FF2B5EF4-FFF2-40B4-BE49-F238E27FC236}">
              <a16:creationId xmlns:a16="http://schemas.microsoft.com/office/drawing/2014/main" id="{9FCFD211-1FD2-48B9-AE44-4012AC9C8096}"/>
            </a:ext>
          </a:extLst>
        </cdr:cNvPr>
        <cdr:cNvSpPr txBox="1"/>
      </cdr:nvSpPr>
      <cdr:spPr>
        <a:xfrm xmlns:a="http://schemas.openxmlformats.org/drawingml/2006/main">
          <a:off x="2562271" y="323835"/>
          <a:ext cx="6800818" cy="1902129"/>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4800" dirty="0">
              <a:solidFill>
                <a:schemeClr val="tx1"/>
              </a:solidFill>
              <a:latin typeface="Bookman Old Style" panose="02050604050505020204" pitchFamily="18" charset="0"/>
            </a:rPr>
            <a:t>Number of Questions by Tier</a:t>
          </a:r>
        </a:p>
      </cdr:txBody>
    </cdr:sp>
  </cdr:relSizeAnchor>
</c:userShapes>
</file>

<file path=ppt/drawings/drawing2.xml><?xml version="1.0" encoding="utf-8"?>
<c:userShapes xmlns:c="http://schemas.openxmlformats.org/drawingml/2006/chart">
  <cdr:relSizeAnchor xmlns:cdr="http://schemas.openxmlformats.org/drawingml/2006/chartDrawing">
    <cdr:from>
      <cdr:x>0.32847</cdr:x>
      <cdr:y>0.06335</cdr:y>
    </cdr:from>
    <cdr:to>
      <cdr:x>0.90493</cdr:x>
      <cdr:y>0.34443</cdr:y>
    </cdr:to>
    <cdr:sp macro="" textlink="">
      <cdr:nvSpPr>
        <cdr:cNvPr id="2" name="TextBox 1">
          <a:extLst xmlns:a="http://schemas.openxmlformats.org/drawingml/2006/main">
            <a:ext uri="{FF2B5EF4-FFF2-40B4-BE49-F238E27FC236}">
              <a16:creationId xmlns:a16="http://schemas.microsoft.com/office/drawing/2014/main" id="{3650FFBF-8892-49F8-B279-F13E12A26887}"/>
            </a:ext>
          </a:extLst>
        </cdr:cNvPr>
        <cdr:cNvSpPr txBox="1"/>
      </cdr:nvSpPr>
      <cdr:spPr>
        <a:xfrm xmlns:a="http://schemas.openxmlformats.org/drawingml/2006/main">
          <a:off x="3604181" y="293219"/>
          <a:ext cx="6325386" cy="1300899"/>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dirty="0"/>
        </a:p>
      </cdr:txBody>
    </cdr:sp>
  </cdr:relSizeAnchor>
  <cdr:relSizeAnchor xmlns:cdr="http://schemas.openxmlformats.org/drawingml/2006/chartDrawing">
    <cdr:from>
      <cdr:x>0.31558</cdr:x>
      <cdr:y>0.05521</cdr:y>
    </cdr:from>
    <cdr:to>
      <cdr:x>0.95132</cdr:x>
      <cdr:y>0.41724</cdr:y>
    </cdr:to>
    <cdr:sp macro="" textlink="">
      <cdr:nvSpPr>
        <cdr:cNvPr id="3" name="TextBox 2">
          <a:extLst xmlns:a="http://schemas.openxmlformats.org/drawingml/2006/main">
            <a:ext uri="{FF2B5EF4-FFF2-40B4-BE49-F238E27FC236}">
              <a16:creationId xmlns:a16="http://schemas.microsoft.com/office/drawing/2014/main" id="{2F03E770-E690-41AD-8368-65E18C191B37}"/>
            </a:ext>
          </a:extLst>
        </cdr:cNvPr>
        <cdr:cNvSpPr txBox="1"/>
      </cdr:nvSpPr>
      <cdr:spPr>
        <a:xfrm xmlns:a="http://schemas.openxmlformats.org/drawingml/2006/main">
          <a:off x="3462779" y="255512"/>
          <a:ext cx="6975835" cy="167561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dirty="0"/>
        </a:p>
      </cdr:txBody>
    </cdr:sp>
  </cdr:relSizeAnchor>
  <cdr:relSizeAnchor xmlns:cdr="http://schemas.openxmlformats.org/drawingml/2006/chartDrawing">
    <cdr:from>
      <cdr:x>0.33276</cdr:x>
      <cdr:y>0.05724</cdr:y>
    </cdr:from>
    <cdr:to>
      <cdr:x>0.9118</cdr:x>
      <cdr:y>0.35258</cdr:y>
    </cdr:to>
    <cdr:sp macro="" textlink="">
      <cdr:nvSpPr>
        <cdr:cNvPr id="4" name="TextBox 3">
          <a:extLst xmlns:a="http://schemas.openxmlformats.org/drawingml/2006/main">
            <a:ext uri="{FF2B5EF4-FFF2-40B4-BE49-F238E27FC236}">
              <a16:creationId xmlns:a16="http://schemas.microsoft.com/office/drawing/2014/main" id="{6837D5DA-AC4A-47D7-885E-965C1B52A2F6}"/>
            </a:ext>
          </a:extLst>
        </cdr:cNvPr>
        <cdr:cNvSpPr txBox="1"/>
      </cdr:nvSpPr>
      <cdr:spPr>
        <a:xfrm xmlns:a="http://schemas.openxmlformats.org/drawingml/2006/main">
          <a:off x="3651315" y="264938"/>
          <a:ext cx="6353666" cy="1366887"/>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dirty="0"/>
        </a:p>
      </cdr:txBody>
    </cdr:sp>
  </cdr:relSizeAnchor>
  <cdr:relSizeAnchor xmlns:cdr="http://schemas.openxmlformats.org/drawingml/2006/chartDrawing">
    <cdr:from>
      <cdr:x>0.18966</cdr:x>
      <cdr:y>0.0316</cdr:y>
    </cdr:from>
    <cdr:to>
      <cdr:x>0.75481</cdr:x>
      <cdr:y>0.20996</cdr:y>
    </cdr:to>
    <cdr:sp macro="" textlink="">
      <cdr:nvSpPr>
        <cdr:cNvPr id="5" name="TextBox 4">
          <a:extLst xmlns:a="http://schemas.openxmlformats.org/drawingml/2006/main">
            <a:ext uri="{FF2B5EF4-FFF2-40B4-BE49-F238E27FC236}">
              <a16:creationId xmlns:a16="http://schemas.microsoft.com/office/drawing/2014/main" id="{3809EFB0-EDCA-48C2-87A3-5D85E6D53302}"/>
            </a:ext>
          </a:extLst>
        </cdr:cNvPr>
        <cdr:cNvSpPr txBox="1"/>
      </cdr:nvSpPr>
      <cdr:spPr>
        <a:xfrm xmlns:a="http://schemas.openxmlformats.org/drawingml/2006/main">
          <a:off x="2312275" y="216720"/>
          <a:ext cx="6890381" cy="1223197"/>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3200" dirty="0">
              <a:solidFill>
                <a:schemeClr val="tx1"/>
              </a:solidFill>
              <a:latin typeface="Bookman Old Style" panose="02050604050505020204" pitchFamily="18" charset="0"/>
            </a:rPr>
            <a:t>Number of Recommendations Reported to TDLR by Year</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8900289-CB0E-4ADC-82BE-AFA373CDB760}" type="datetimeFigureOut">
              <a:rPr lang="en-US" smtClean="0"/>
              <a:t>12/2/2021</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A567DF3-28ED-4070-91DC-63A773C186C1}" type="slidenum">
              <a:rPr lang="en-US" smtClean="0"/>
              <a:t>‹#›</a:t>
            </a:fld>
            <a:endParaRPr lang="en-US"/>
          </a:p>
        </p:txBody>
      </p:sp>
    </p:spTree>
    <p:extLst>
      <p:ext uri="{BB962C8B-B14F-4D97-AF65-F5344CB8AC3E}">
        <p14:creationId xmlns:p14="http://schemas.microsoft.com/office/powerpoint/2010/main" val="320966639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Districts that moved tiers due to 2020 census were notified October 5</a:t>
            </a:r>
            <a:r>
              <a:rPr lang="en-US" baseline="30000" dirty="0"/>
              <a:t>th</a:t>
            </a:r>
            <a:r>
              <a:rPr lang="en-US" dirty="0"/>
              <a:t>, 2021</a:t>
            </a:r>
          </a:p>
          <a:p>
            <a:endParaRPr lang="en-US" dirty="0"/>
          </a:p>
          <a:p>
            <a:r>
              <a:rPr lang="en-US" dirty="0"/>
              <a:t>11 CADs moved Tier groups</a:t>
            </a:r>
          </a:p>
          <a:p>
            <a:endParaRPr lang="en-US" dirty="0"/>
          </a:p>
          <a:p>
            <a:r>
              <a:rPr lang="en-US" dirty="0"/>
              <a:t>Even Year Changes:</a:t>
            </a:r>
          </a:p>
          <a:p>
            <a:r>
              <a:rPr lang="en-US" dirty="0"/>
              <a:t>Tier 1 increased by 4 CADs</a:t>
            </a:r>
          </a:p>
          <a:p>
            <a:r>
              <a:rPr lang="en-US" dirty="0"/>
              <a:t>Tier 2 decreased by 3 CADs</a:t>
            </a:r>
          </a:p>
          <a:p>
            <a:r>
              <a:rPr lang="en-US" dirty="0"/>
              <a:t>Tier 3 decreased by 1 CAD</a:t>
            </a:r>
          </a:p>
          <a:p>
            <a:endParaRPr lang="en-US" dirty="0"/>
          </a:p>
          <a:p>
            <a:r>
              <a:rPr lang="en-US" dirty="0"/>
              <a:t>Odd Year Changes: </a:t>
            </a:r>
          </a:p>
          <a:p>
            <a:r>
              <a:rPr lang="en-US" dirty="0"/>
              <a:t>Tier 3 decreased by 3 CADs</a:t>
            </a:r>
          </a:p>
        </p:txBody>
      </p:sp>
      <p:sp>
        <p:nvSpPr>
          <p:cNvPr id="4" name="Slide Number Placeholder 3"/>
          <p:cNvSpPr>
            <a:spLocks noGrp="1"/>
          </p:cNvSpPr>
          <p:nvPr>
            <p:ph type="sldNum" sz="quarter" idx="5"/>
          </p:nvPr>
        </p:nvSpPr>
        <p:spPr/>
        <p:txBody>
          <a:bodyPr/>
          <a:lstStyle/>
          <a:p>
            <a:fld id="{1A567DF3-28ED-4070-91DC-63A773C186C1}" type="slidenum">
              <a:rPr lang="en-US" smtClean="0"/>
              <a:t>5</a:t>
            </a:fld>
            <a:endParaRPr lang="en-US"/>
          </a:p>
        </p:txBody>
      </p:sp>
    </p:spTree>
    <p:extLst>
      <p:ext uri="{BB962C8B-B14F-4D97-AF65-F5344CB8AC3E}">
        <p14:creationId xmlns:p14="http://schemas.microsoft.com/office/powerpoint/2010/main" val="397822882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spcBef>
                <a:spcPts val="0"/>
              </a:spcBef>
              <a:spcAft>
                <a:spcPts val="0"/>
              </a:spcAft>
              <a:buFont typeface="Symbol" panose="05050102010706020507" pitchFamily="18" charset="2"/>
              <a:buNone/>
            </a:pPr>
            <a:r>
              <a:rPr lang="en-US" sz="1200" b="1" kern="0" dirty="0">
                <a:effectLst/>
                <a:latin typeface="Times New Roman" panose="02020603050405020304" pitchFamily="18" charset="0"/>
                <a:ea typeface="Times New Roman" panose="02020603050405020304" pitchFamily="18" charset="0"/>
              </a:rPr>
              <a:t>PROPERTY TAX DATABASE (NOT CADS WEBSITE)</a:t>
            </a:r>
          </a:p>
          <a:p>
            <a:pPr marL="228600" marR="0" lvl="0" indent="-228600">
              <a:spcBef>
                <a:spcPts val="0"/>
              </a:spcBef>
              <a:spcAft>
                <a:spcPts val="0"/>
              </a:spcAft>
              <a:buFont typeface="Symbol" panose="05050102010706020507" pitchFamily="18" charset="2"/>
              <a:buChar char=""/>
            </a:pPr>
            <a:r>
              <a:rPr lang="en-US" sz="1200" b="0" kern="0" dirty="0">
                <a:effectLst/>
                <a:latin typeface="Times New Roman" panose="02020603050405020304" pitchFamily="18" charset="0"/>
                <a:ea typeface="Times New Roman" panose="02020603050405020304" pitchFamily="18" charset="0"/>
              </a:rPr>
              <a:t>Create a property tax data base as required by Tax Code Section 26.17.</a:t>
            </a:r>
            <a:endParaRPr lang="en-US" sz="1200" b="1" kern="0" dirty="0">
              <a:effectLst/>
              <a:latin typeface="Times New Roman" panose="02020603050405020304" pitchFamily="18" charset="0"/>
              <a:ea typeface="Times New Roman" panose="02020603050405020304" pitchFamily="18" charset="0"/>
            </a:endParaRPr>
          </a:p>
          <a:p>
            <a:pPr marL="228600" marR="0" lvl="0" indent="-228600">
              <a:spcBef>
                <a:spcPts val="0"/>
              </a:spcBef>
              <a:spcAft>
                <a:spcPts val="0"/>
              </a:spcAft>
              <a:buFont typeface="Symbol" panose="05050102010706020507" pitchFamily="18" charset="2"/>
              <a:buChar char=""/>
            </a:pPr>
            <a:r>
              <a:rPr lang="en-US" sz="1200" b="0" kern="0" dirty="0">
                <a:effectLst/>
                <a:latin typeface="Times New Roman" panose="02020603050405020304" pitchFamily="18" charset="0"/>
                <a:ea typeface="Times New Roman" panose="02020603050405020304" pitchFamily="18" charset="0"/>
              </a:rPr>
              <a:t>Maintain a property tax data base as required by Tax Code Section 26.17.</a:t>
            </a:r>
            <a:endParaRPr lang="en-US" sz="1200" b="1" kern="0" dirty="0">
              <a:effectLst/>
              <a:latin typeface="Times New Roman" panose="02020603050405020304" pitchFamily="18" charset="0"/>
              <a:ea typeface="Times New Roman" panose="02020603050405020304" pitchFamily="18" charset="0"/>
            </a:endParaRPr>
          </a:p>
          <a:p>
            <a:pPr marL="228600" marR="0" lvl="0" indent="-228600">
              <a:spcBef>
                <a:spcPts val="0"/>
              </a:spcBef>
              <a:spcAft>
                <a:spcPts val="0"/>
              </a:spcAft>
              <a:buFont typeface="Symbol" panose="05050102010706020507" pitchFamily="18" charset="2"/>
              <a:buChar char=""/>
            </a:pPr>
            <a:r>
              <a:rPr lang="en-US" sz="1200" b="0" kern="0" dirty="0">
                <a:effectLst/>
                <a:latin typeface="Times New Roman" panose="02020603050405020304" pitchFamily="18" charset="0"/>
                <a:ea typeface="Times New Roman" panose="02020603050405020304" pitchFamily="18" charset="0"/>
              </a:rPr>
              <a:t>Include required information in property tax database as required by Tax Code Section 26.17.</a:t>
            </a:r>
            <a:endParaRPr lang="en-US" sz="1200" b="1" kern="0" dirty="0">
              <a:effectLst/>
              <a:latin typeface="Times New Roman" panose="02020603050405020304" pitchFamily="18" charset="0"/>
              <a:ea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1A567DF3-28ED-4070-91DC-63A773C186C1}" type="slidenum">
              <a:rPr lang="en-US" smtClean="0"/>
              <a:t>14</a:t>
            </a:fld>
            <a:endParaRPr lang="en-US"/>
          </a:p>
        </p:txBody>
      </p:sp>
    </p:spTree>
    <p:extLst>
      <p:ext uri="{BB962C8B-B14F-4D97-AF65-F5344CB8AC3E}">
        <p14:creationId xmlns:p14="http://schemas.microsoft.com/office/powerpoint/2010/main" val="360914772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REQUEST FOR INFORMATION BEFORE HEARINGS</a:t>
            </a:r>
          </a:p>
          <a:p>
            <a:pPr marL="171450" indent="-171450">
              <a:buFont typeface="Arial" panose="020B0604020202020204" pitchFamily="34" charset="0"/>
              <a:buChar char="•"/>
            </a:pPr>
            <a:r>
              <a:rPr lang="en-US" b="0" dirty="0"/>
              <a:t>Effective until January 1, 2020] At least 14 days before a hearing on a protest, the chief appraiser shall:</a:t>
            </a:r>
          </a:p>
          <a:p>
            <a:pPr marL="628650" lvl="1" indent="-171450">
              <a:buFont typeface="Arial" panose="020B0604020202020204" pitchFamily="34" charset="0"/>
              <a:buChar char="•"/>
            </a:pPr>
            <a:r>
              <a:rPr lang="en-US" b="0" dirty="0"/>
              <a:t>(1)deliver a copy of the pamphlet prepared by the comptroller under Section 5.06(a) to the property owner</a:t>
            </a:r>
          </a:p>
          <a:p>
            <a:pPr marL="457200" lvl="1" indent="0">
              <a:buFont typeface="Arial" panose="020B0604020202020204" pitchFamily="34" charset="0"/>
              <a:buNone/>
            </a:pPr>
            <a:r>
              <a:rPr lang="en-US" b="0" dirty="0"/>
              <a:t>initiating the protest if the owner is representing himself, or to an agent representing the owner if requested by the</a:t>
            </a:r>
          </a:p>
          <a:p>
            <a:pPr marL="457200" lvl="1" indent="0">
              <a:buFont typeface="Arial" panose="020B0604020202020204" pitchFamily="34" charset="0"/>
              <a:buNone/>
            </a:pPr>
            <a:r>
              <a:rPr lang="en-US" b="0" dirty="0"/>
              <a:t>agent;</a:t>
            </a:r>
          </a:p>
          <a:p>
            <a:pPr marL="628650" lvl="1" indent="-171450">
              <a:buFont typeface="Arial" panose="020B0604020202020204" pitchFamily="34" charset="0"/>
              <a:buChar char="•"/>
            </a:pPr>
            <a:r>
              <a:rPr lang="en-US" b="0" dirty="0"/>
              <a:t>(2)inform the property owner that the owner or the agent of the owner may inspect and may obtain a copy of the</a:t>
            </a:r>
          </a:p>
          <a:p>
            <a:pPr marL="457200" lvl="1" indent="0">
              <a:buFont typeface="Arial" panose="020B0604020202020204" pitchFamily="34" charset="0"/>
              <a:buNone/>
            </a:pPr>
            <a:r>
              <a:rPr lang="en-US" b="0" dirty="0"/>
              <a:t>data, schedules, formulas, and all other information the chief appraiser plans to introduce at the hearing to establish</a:t>
            </a:r>
          </a:p>
          <a:p>
            <a:pPr marL="457200" lvl="1" indent="0">
              <a:buFont typeface="Arial" panose="020B0604020202020204" pitchFamily="34" charset="0"/>
              <a:buNone/>
            </a:pPr>
            <a:r>
              <a:rPr lang="en-US" b="0" dirty="0"/>
              <a:t>any matter at issue; and</a:t>
            </a:r>
          </a:p>
          <a:p>
            <a:pPr marL="628650" lvl="1" indent="-171450">
              <a:buFont typeface="Arial" panose="020B0604020202020204" pitchFamily="34" charset="0"/>
              <a:buChar char="•"/>
            </a:pPr>
            <a:r>
              <a:rPr lang="en-US" b="0" dirty="0"/>
              <a:t>(3)deliver a copy of the hearing procedures established by the appraisal review board under Section 41.66 to the</a:t>
            </a:r>
          </a:p>
          <a:p>
            <a:pPr marL="628650" lvl="1" indent="-171450">
              <a:buFont typeface="Arial" panose="020B0604020202020204" pitchFamily="34" charset="0"/>
              <a:buChar char="•"/>
            </a:pPr>
            <a:r>
              <a:rPr lang="en-US" b="0" dirty="0"/>
              <a:t>property owner.</a:t>
            </a:r>
          </a:p>
          <a:p>
            <a:pPr marL="628650" lvl="1" indent="-171450">
              <a:buFont typeface="Arial" panose="020B0604020202020204" pitchFamily="34" charset="0"/>
              <a:buChar char="•"/>
            </a:pPr>
            <a:endParaRPr lang="en-US" b="0" dirty="0"/>
          </a:p>
          <a:p>
            <a:pPr marL="0" lvl="0" indent="0">
              <a:buFont typeface="Arial" panose="020B0604020202020204" pitchFamily="34" charset="0"/>
              <a:buNone/>
            </a:pPr>
            <a:r>
              <a:rPr lang="en-US" b="1" dirty="0"/>
              <a:t>SUBMIT TOTAL TAX RATES TO COMPTROLLER’S OFFICE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kern="1200" dirty="0">
                <a:solidFill>
                  <a:schemeClr val="tx1"/>
                </a:solidFill>
                <a:effectLst/>
                <a:latin typeface="+mn-lt"/>
                <a:ea typeface="+mn-ea"/>
                <a:cs typeface="+mn-cs"/>
              </a:rPr>
              <a:t>List will be provided by PTAD</a:t>
            </a:r>
          </a:p>
          <a:p>
            <a:pPr marL="628650" lvl="1" indent="-171450">
              <a:buFont typeface="Arial" panose="020B0604020202020204" pitchFamily="34" charset="0"/>
              <a:buChar char="•"/>
            </a:pPr>
            <a:r>
              <a:rPr lang="en-US" b="0" dirty="0"/>
              <a:t>*Oct. 5: Deadline for appraisal district to provide the adopted tax rates and/or indicating taxing units with pending tax rate elections by placing an “X” in the applicable column of Form 50-886-a, PVS Tax Rate Submission Spreadsheet.*</a:t>
            </a:r>
          </a:p>
          <a:p>
            <a:pPr marL="171450" lvl="0" indent="-171450">
              <a:buFont typeface="Arial" panose="020B0604020202020204" pitchFamily="34" charset="0"/>
              <a:buChar char="•"/>
            </a:pPr>
            <a:endParaRPr lang="en-US" b="0" dirty="0"/>
          </a:p>
          <a:p>
            <a:pPr marL="628650" lvl="1" indent="-171450">
              <a:buFont typeface="Arial" panose="020B0604020202020204" pitchFamily="34" charset="0"/>
              <a:buChar char="•"/>
            </a:pPr>
            <a:r>
              <a:rPr lang="en-US" b="0" dirty="0"/>
              <a:t>*Nov. 15: Deadline for appraisal districts to provide a subsequent post-election submittal of the spreadsheet with the final tax rates.*</a:t>
            </a:r>
          </a:p>
          <a:p>
            <a:pPr marL="0" lvl="0" indent="0">
              <a:buFont typeface="Arial" panose="020B0604020202020204" pitchFamily="34" charset="0"/>
              <a:buNone/>
            </a:pPr>
            <a:endParaRPr lang="en-US" b="1" dirty="0"/>
          </a:p>
        </p:txBody>
      </p:sp>
      <p:sp>
        <p:nvSpPr>
          <p:cNvPr id="4" name="Slide Number Placeholder 3"/>
          <p:cNvSpPr>
            <a:spLocks noGrp="1"/>
          </p:cNvSpPr>
          <p:nvPr>
            <p:ph type="sldNum" sz="quarter" idx="5"/>
          </p:nvPr>
        </p:nvSpPr>
        <p:spPr/>
        <p:txBody>
          <a:bodyPr/>
          <a:lstStyle/>
          <a:p>
            <a:fld id="{1A567DF3-28ED-4070-91DC-63A773C186C1}" type="slidenum">
              <a:rPr lang="en-US" smtClean="0"/>
              <a:t>15</a:t>
            </a:fld>
            <a:endParaRPr lang="en-US"/>
          </a:p>
        </p:txBody>
      </p:sp>
    </p:spTree>
    <p:extLst>
      <p:ext uri="{BB962C8B-B14F-4D97-AF65-F5344CB8AC3E}">
        <p14:creationId xmlns:p14="http://schemas.microsoft.com/office/powerpoint/2010/main" val="422498713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OWNERSHIP CHANGES MADE WITHIN 90 DAYS</a:t>
            </a:r>
          </a:p>
          <a:p>
            <a:endParaRPr lang="en-US" b="1" dirty="0"/>
          </a:p>
          <a:p>
            <a:r>
              <a:rPr lang="en-US" b="1" dirty="0"/>
              <a:t>*Reference IAAO’s Standard on Manual Cadastral Maps and Parcel Identifiers, Section 5.1*</a:t>
            </a:r>
          </a:p>
          <a:p>
            <a:pPr marL="171450" indent="-171450">
              <a:buFont typeface="Arial" panose="020B0604020202020204" pitchFamily="34" charset="0"/>
              <a:buChar char="•"/>
            </a:pPr>
            <a:r>
              <a:rPr lang="en-US" dirty="0"/>
              <a:t>5.1 Ownership Maintenance The current owner and parties of interest should be identified for each parcel. In addition, the basis of ownership (recorded deed, contract, court decree, and so on ) should be documented; should cite an instrument number, record book, page, volume, etc. of the source document, and should be linked to the cadastral parcel via a unique parcel identifier. A record of prior ownership (ownership history) should be maintained. </a:t>
            </a:r>
            <a:r>
              <a:rPr lang="en-US" b="1" dirty="0"/>
              <a:t>Deeds and other ownership documents should be processed within two weeks of recording </a:t>
            </a:r>
            <a:r>
              <a:rPr lang="en-US" dirty="0"/>
              <a:t>(National Research Council [NRC] 1983, 56). </a:t>
            </a:r>
            <a:endParaRPr lang="en-US" b="0" dirty="0"/>
          </a:p>
          <a:p>
            <a:pPr marL="0" indent="0">
              <a:buFont typeface="Arial" panose="020B0604020202020204" pitchFamily="34" charset="0"/>
              <a:buNone/>
            </a:pPr>
            <a:endParaRPr lang="en-US" b="1" dirty="0"/>
          </a:p>
          <a:p>
            <a:pPr marL="228600" marR="0" lvl="0" indent="-228600">
              <a:spcBef>
                <a:spcPts val="0"/>
              </a:spcBef>
              <a:spcAft>
                <a:spcPts val="0"/>
              </a:spcAft>
              <a:buFont typeface="Symbol" panose="05050102010706020507" pitchFamily="18" charset="2"/>
              <a:buChar char=""/>
              <a:tabLst>
                <a:tab pos="596265" algn="l"/>
                <a:tab pos="596900" algn="l"/>
              </a:tabLst>
            </a:pPr>
            <a:r>
              <a:rPr lang="en-US" sz="1200" dirty="0">
                <a:effectLst/>
                <a:latin typeface="Times New Roman" panose="02020603050405020304" pitchFamily="18" charset="0"/>
                <a:ea typeface="Times New Roman" panose="02020603050405020304" pitchFamily="18" charset="0"/>
              </a:rPr>
              <a:t>Select 10 properties from the list and review the deeds or other ownership documents and records of ownership changes for the properties</a:t>
            </a:r>
            <a:endParaRPr lang="en-US" sz="1600" dirty="0">
              <a:effectLst/>
              <a:latin typeface="Times New Roman" panose="02020603050405020304" pitchFamily="18" charset="0"/>
              <a:ea typeface="Times New Roman" panose="02020603050405020304" pitchFamily="18" charset="0"/>
            </a:endParaRPr>
          </a:p>
          <a:p>
            <a:pPr marL="685800" marR="0" lvl="1" indent="-228600">
              <a:spcBef>
                <a:spcPts val="0"/>
              </a:spcBef>
              <a:spcAft>
                <a:spcPts val="0"/>
              </a:spcAft>
              <a:buFont typeface="Symbol" panose="05050102010706020507" pitchFamily="18" charset="2"/>
              <a:buChar char=""/>
              <a:tabLst>
                <a:tab pos="596265" algn="l"/>
                <a:tab pos="596900" algn="l"/>
              </a:tabLst>
            </a:pPr>
            <a:r>
              <a:rPr lang="en-US" sz="1200" dirty="0">
                <a:effectLst/>
                <a:latin typeface="Times New Roman" panose="02020603050405020304" pitchFamily="18" charset="0"/>
                <a:ea typeface="Times New Roman" panose="02020603050405020304" pitchFamily="18" charset="0"/>
              </a:rPr>
              <a:t>Determine whether changes were made within 90 days of recording</a:t>
            </a:r>
            <a:endParaRPr lang="en-US" sz="1600" dirty="0">
              <a:effectLst/>
              <a:latin typeface="Times New Roman" panose="02020603050405020304" pitchFamily="18" charset="0"/>
              <a:ea typeface="Times New Roman" panose="02020603050405020304" pitchFamily="18" charset="0"/>
            </a:endParaRPr>
          </a:p>
          <a:p>
            <a:endParaRPr lang="en-US" b="1" dirty="0"/>
          </a:p>
        </p:txBody>
      </p:sp>
      <p:sp>
        <p:nvSpPr>
          <p:cNvPr id="4" name="Slide Number Placeholder 3"/>
          <p:cNvSpPr>
            <a:spLocks noGrp="1"/>
          </p:cNvSpPr>
          <p:nvPr>
            <p:ph type="sldNum" sz="quarter" idx="5"/>
          </p:nvPr>
        </p:nvSpPr>
        <p:spPr/>
        <p:txBody>
          <a:bodyPr/>
          <a:lstStyle/>
          <a:p>
            <a:fld id="{1A567DF3-28ED-4070-91DC-63A773C186C1}" type="slidenum">
              <a:rPr lang="en-US" smtClean="0"/>
              <a:t>16</a:t>
            </a:fld>
            <a:endParaRPr lang="en-US"/>
          </a:p>
        </p:txBody>
      </p:sp>
    </p:spTree>
    <p:extLst>
      <p:ext uri="{BB962C8B-B14F-4D97-AF65-F5344CB8AC3E}">
        <p14:creationId xmlns:p14="http://schemas.microsoft.com/office/powerpoint/2010/main" val="305624450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Remember the 7 new questions from 2020-21 that 79% (or 199 CADs) haven’t seen due to Limited Scope Reviews?</a:t>
            </a:r>
          </a:p>
          <a:p>
            <a:endParaRPr lang="en-US" dirty="0"/>
          </a:p>
          <a:p>
            <a:r>
              <a:rPr lang="en-US" dirty="0"/>
              <a:t>We will go over those like we did for 2022-23 new questions next</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All new 2021-23 questions, except one operating procedures question, are applicable to all tiers.</a:t>
            </a:r>
          </a:p>
          <a:p>
            <a:endParaRPr lang="en-US" dirty="0"/>
          </a:p>
          <a:p>
            <a:endParaRPr lang="en-US" dirty="0"/>
          </a:p>
        </p:txBody>
      </p:sp>
      <p:sp>
        <p:nvSpPr>
          <p:cNvPr id="4" name="Slide Number Placeholder 3"/>
          <p:cNvSpPr>
            <a:spLocks noGrp="1"/>
          </p:cNvSpPr>
          <p:nvPr>
            <p:ph type="sldNum" sz="quarter" idx="5"/>
          </p:nvPr>
        </p:nvSpPr>
        <p:spPr/>
        <p:txBody>
          <a:bodyPr/>
          <a:lstStyle/>
          <a:p>
            <a:fld id="{1A567DF3-28ED-4070-91DC-63A773C186C1}" type="slidenum">
              <a:rPr lang="en-US" smtClean="0"/>
              <a:t>17</a:t>
            </a:fld>
            <a:endParaRPr lang="en-US"/>
          </a:p>
        </p:txBody>
      </p:sp>
    </p:spTree>
    <p:extLst>
      <p:ext uri="{BB962C8B-B14F-4D97-AF65-F5344CB8AC3E}">
        <p14:creationId xmlns:p14="http://schemas.microsoft.com/office/powerpoint/2010/main" val="6684879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0" indent="0">
              <a:buFont typeface="Arial" panose="020B0604020202020204" pitchFamily="34" charset="0"/>
              <a:buNone/>
            </a:pPr>
            <a:r>
              <a:rPr lang="en-US" sz="1200" b="1" kern="1200" dirty="0">
                <a:solidFill>
                  <a:schemeClr val="tx1"/>
                </a:solidFill>
                <a:effectLst/>
                <a:latin typeface="+mn-lt"/>
                <a:ea typeface="+mn-ea"/>
                <a:cs typeface="+mn-cs"/>
              </a:rPr>
              <a:t>UPDATING/MAINTAINING HS EXEMPTIONS</a:t>
            </a: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Determine if the appraisal district has a procedure for updating or maintaining homestead exemptions</a:t>
            </a:r>
            <a:endParaRPr lang="en-US" sz="1600" kern="1200" dirty="0">
              <a:solidFill>
                <a:schemeClr val="tx1"/>
              </a:solidFill>
              <a:effectLst/>
              <a:latin typeface="+mn-lt"/>
              <a:ea typeface="+mn-ea"/>
              <a:cs typeface="+mn-cs"/>
            </a:endParaRPr>
          </a:p>
          <a:p>
            <a:pPr marL="628650" lvl="1" indent="-171450">
              <a:buFont typeface="Arial" panose="020B0604020202020204" pitchFamily="34" charset="0"/>
              <a:buChar char="•"/>
            </a:pPr>
            <a:r>
              <a:rPr lang="en-US" sz="1200" kern="1200" dirty="0">
                <a:solidFill>
                  <a:schemeClr val="tx1"/>
                </a:solidFill>
                <a:effectLst/>
                <a:latin typeface="+mn-lt"/>
                <a:ea typeface="+mn-ea"/>
                <a:cs typeface="+mn-cs"/>
              </a:rPr>
              <a:t>If the appraisal district does not have a written procedure, a systematic verbal process is acceptable</a:t>
            </a:r>
            <a:endParaRPr lang="en-US" sz="1600" kern="1200" dirty="0">
              <a:solidFill>
                <a:schemeClr val="tx1"/>
              </a:solidFill>
              <a:effectLst/>
              <a:latin typeface="+mn-lt"/>
              <a:ea typeface="+mn-ea"/>
              <a:cs typeface="+mn-cs"/>
            </a:endParaRP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Interview the chief appraiser or designee and have them walk through the process or procedure used by the appraisal district for updating or maintaining homestead exemptions and complete the first column of the checklist</a:t>
            </a:r>
            <a:endParaRPr lang="en-US" sz="1600" kern="1200" dirty="0">
              <a:solidFill>
                <a:schemeClr val="tx1"/>
              </a:solidFill>
              <a:effectLst/>
              <a:latin typeface="+mn-lt"/>
              <a:ea typeface="+mn-ea"/>
              <a:cs typeface="+mn-cs"/>
            </a:endParaRP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Have the appraisal district walk through the steps of how the appraisal district is updating or maintaining homestead exemptions, </a:t>
            </a:r>
            <a:r>
              <a:rPr lang="en-US" sz="1200" b="1" u="sng" kern="1200" dirty="0">
                <a:solidFill>
                  <a:schemeClr val="tx1"/>
                </a:solidFill>
                <a:effectLst/>
                <a:latin typeface="+mn-lt"/>
                <a:ea typeface="+mn-ea"/>
                <a:cs typeface="+mn-cs"/>
              </a:rPr>
              <a:t>with examples</a:t>
            </a:r>
            <a:endParaRPr lang="en-US" sz="1600" kern="1200" dirty="0">
              <a:solidFill>
                <a:schemeClr val="tx1"/>
              </a:solidFill>
              <a:effectLst/>
              <a:latin typeface="+mn-lt"/>
              <a:ea typeface="+mn-ea"/>
              <a:cs typeface="+mn-cs"/>
            </a:endParaRPr>
          </a:p>
          <a:p>
            <a:pPr marL="0" lvl="0" indent="0">
              <a:buFont typeface="Arial" panose="020B0604020202020204" pitchFamily="34" charset="0"/>
              <a:buNone/>
            </a:pPr>
            <a:endParaRPr lang="en-US" dirty="0"/>
          </a:p>
          <a:p>
            <a:pPr marL="0" lvl="0" indent="0">
              <a:buFont typeface="Arial" panose="020B0604020202020204" pitchFamily="34" charset="0"/>
              <a:buNone/>
            </a:pPr>
            <a:r>
              <a:rPr lang="en-US" b="1" dirty="0"/>
              <a:t>GRANTING CHARITABLE EXEMPTIONS</a:t>
            </a: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Choose a sample of 10 properties with charitable exemptions</a:t>
            </a:r>
            <a:endParaRPr lang="en-US" sz="1600" kern="1200" dirty="0">
              <a:solidFill>
                <a:schemeClr val="tx1"/>
              </a:solidFill>
              <a:effectLst/>
              <a:latin typeface="+mn-lt"/>
              <a:ea typeface="+mn-ea"/>
              <a:cs typeface="+mn-cs"/>
            </a:endParaRP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Request to see the applications and supporting documentation for the sample accounts</a:t>
            </a:r>
          </a:p>
          <a:p>
            <a:pPr marL="628650" lvl="1" indent="-171450">
              <a:buFont typeface="Arial" panose="020B0604020202020204" pitchFamily="34" charset="0"/>
              <a:buChar char="•"/>
            </a:pPr>
            <a:r>
              <a:rPr lang="en-US" sz="1200" b="1" kern="1200" dirty="0">
                <a:solidFill>
                  <a:schemeClr val="tx1"/>
                </a:solidFill>
                <a:effectLst/>
                <a:latin typeface="+mn-lt"/>
                <a:ea typeface="+mn-ea"/>
                <a:cs typeface="+mn-cs"/>
              </a:rPr>
              <a:t>Does the application match the current owner of the property? </a:t>
            </a:r>
          </a:p>
          <a:p>
            <a:pPr marL="628650" lvl="1" indent="-171450">
              <a:buFont typeface="Arial" panose="020B0604020202020204" pitchFamily="34" charset="0"/>
              <a:buChar char="•"/>
            </a:pPr>
            <a:r>
              <a:rPr lang="en-US" sz="1200" b="1" kern="1200" dirty="0">
                <a:solidFill>
                  <a:schemeClr val="tx1"/>
                </a:solidFill>
                <a:effectLst/>
                <a:latin typeface="+mn-lt"/>
                <a:ea typeface="+mn-ea"/>
                <a:cs typeface="+mn-cs"/>
              </a:rPr>
              <a:t>Is the application completely filled out AND signed? </a:t>
            </a:r>
          </a:p>
          <a:p>
            <a:pPr marL="628650" lvl="1" indent="-171450">
              <a:buFont typeface="Arial" panose="020B0604020202020204" pitchFamily="34" charset="0"/>
              <a:buChar char="•"/>
            </a:pPr>
            <a:r>
              <a:rPr lang="en-US" sz="1200" b="1" kern="1200" dirty="0">
                <a:solidFill>
                  <a:schemeClr val="tx1"/>
                </a:solidFill>
                <a:effectLst/>
                <a:latin typeface="+mn-lt"/>
                <a:ea typeface="+mn-ea"/>
                <a:cs typeface="+mn-cs"/>
              </a:rPr>
              <a:t>Is a copy of the charter, bylaws or other documents adopted by the organization which governs its affairs included with the application?</a:t>
            </a:r>
          </a:p>
          <a:p>
            <a:pPr marL="628650" lvl="1" indent="-171450">
              <a:buFont typeface="Arial" panose="020B0604020202020204" pitchFamily="34" charset="0"/>
              <a:buChar char="•"/>
            </a:pPr>
            <a:r>
              <a:rPr lang="en-US" sz="1200" b="1" kern="1200" dirty="0">
                <a:solidFill>
                  <a:schemeClr val="tx1"/>
                </a:solidFill>
                <a:effectLst/>
                <a:latin typeface="+mn-lt"/>
                <a:ea typeface="+mn-ea"/>
                <a:cs typeface="+mn-cs"/>
              </a:rPr>
              <a:t>Is schedule A and/or B is filled out and included with the application? </a:t>
            </a:r>
          </a:p>
          <a:p>
            <a:pPr marL="171450" lvl="0" indent="-171450">
              <a:buFont typeface="Arial" panose="020B0604020202020204" pitchFamily="34" charset="0"/>
              <a:buChar char="•"/>
            </a:pPr>
            <a:endParaRPr lang="en-US" sz="1200" b="1" kern="1200" dirty="0">
              <a:solidFill>
                <a:schemeClr val="tx1"/>
              </a:solidFill>
              <a:effectLst/>
              <a:latin typeface="+mn-lt"/>
              <a:ea typeface="+mn-ea"/>
              <a:cs typeface="+mn-cs"/>
            </a:endParaRPr>
          </a:p>
          <a:p>
            <a:pPr marL="0" lvl="0" indent="0">
              <a:buFont typeface="Arial" panose="020B0604020202020204" pitchFamily="34" charset="0"/>
              <a:buNone/>
            </a:pPr>
            <a:r>
              <a:rPr lang="en-US" sz="1200" b="1" kern="1200" dirty="0">
                <a:solidFill>
                  <a:schemeClr val="tx1"/>
                </a:solidFill>
                <a:effectLst/>
                <a:latin typeface="+mn-lt"/>
                <a:ea typeface="+mn-ea"/>
                <a:cs typeface="+mn-cs"/>
              </a:rPr>
              <a:t>HOMESTEAD EXEMPTIONS FOR MANUFACTURED HOMES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Choose a sample of 10 mobile home properties with homestead exemptions</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Review the appraisal records and applications for the sample properties</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1" kern="1200" dirty="0">
                <a:solidFill>
                  <a:schemeClr val="tx1"/>
                </a:solidFill>
                <a:effectLst/>
                <a:latin typeface="+mn-lt"/>
                <a:ea typeface="+mn-ea"/>
                <a:cs typeface="+mn-cs"/>
              </a:rPr>
              <a:t>Does the application match the current owner of the property? </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1" kern="1200" dirty="0">
                <a:solidFill>
                  <a:schemeClr val="tx1"/>
                </a:solidFill>
                <a:effectLst/>
                <a:latin typeface="+mn-lt"/>
                <a:ea typeface="+mn-ea"/>
                <a:cs typeface="+mn-cs"/>
              </a:rPr>
              <a:t>Is the application completely filled out AND signed? </a:t>
            </a:r>
          </a:p>
          <a:p>
            <a:pPr marL="628650" lvl="1" indent="-171450">
              <a:buFont typeface="Arial" panose="020B0604020202020204" pitchFamily="34" charset="0"/>
              <a:buChar char="•"/>
            </a:pPr>
            <a:r>
              <a:rPr lang="en-US" sz="1200" b="1" kern="1200" dirty="0">
                <a:solidFill>
                  <a:schemeClr val="tx1"/>
                </a:solidFill>
                <a:effectLst/>
                <a:latin typeface="+mn-lt"/>
                <a:ea typeface="+mn-ea"/>
                <a:cs typeface="+mn-cs"/>
              </a:rPr>
              <a:t>Is the homestead application accompanied by one of the following:</a:t>
            </a:r>
            <a:endParaRPr lang="en-US" sz="1600" kern="1200" dirty="0">
              <a:solidFill>
                <a:schemeClr val="tx1"/>
              </a:solidFill>
              <a:effectLst/>
              <a:latin typeface="+mn-lt"/>
              <a:ea typeface="+mn-ea"/>
              <a:cs typeface="+mn-cs"/>
            </a:endParaRPr>
          </a:p>
          <a:p>
            <a:pPr marL="1143000" lvl="2" indent="-228600">
              <a:buFont typeface="+mj-lt"/>
              <a:buAutoNum type="arabicPeriod"/>
            </a:pPr>
            <a:r>
              <a:rPr lang="en-US" sz="1200" b="1" kern="1200" dirty="0">
                <a:solidFill>
                  <a:schemeClr val="tx1"/>
                </a:solidFill>
                <a:effectLst/>
                <a:latin typeface="+mn-lt"/>
                <a:ea typeface="+mn-ea"/>
                <a:cs typeface="+mn-cs"/>
              </a:rPr>
              <a:t>Statement of ownership from Texas Dept of Housing and Community Affairs</a:t>
            </a:r>
            <a:endParaRPr lang="en-US" sz="1600" kern="1200" dirty="0">
              <a:solidFill>
                <a:schemeClr val="tx1"/>
              </a:solidFill>
              <a:effectLst/>
              <a:latin typeface="+mn-lt"/>
              <a:ea typeface="+mn-ea"/>
              <a:cs typeface="+mn-cs"/>
            </a:endParaRPr>
          </a:p>
          <a:p>
            <a:pPr marL="1143000" lvl="2" indent="-228600">
              <a:buFont typeface="+mj-lt"/>
              <a:buAutoNum type="arabicPeriod"/>
            </a:pPr>
            <a:r>
              <a:rPr lang="en-US" sz="1200" b="1" kern="1200" dirty="0">
                <a:solidFill>
                  <a:schemeClr val="tx1"/>
                </a:solidFill>
                <a:effectLst/>
                <a:latin typeface="+mn-lt"/>
                <a:ea typeface="+mn-ea"/>
                <a:cs typeface="+mn-cs"/>
              </a:rPr>
              <a:t>Copy of sales purchase agreement</a:t>
            </a:r>
            <a:endParaRPr lang="en-US" sz="1600" kern="1200" dirty="0">
              <a:solidFill>
                <a:schemeClr val="tx1"/>
              </a:solidFill>
              <a:effectLst/>
              <a:latin typeface="+mn-lt"/>
              <a:ea typeface="+mn-ea"/>
              <a:cs typeface="+mn-cs"/>
            </a:endParaRPr>
          </a:p>
          <a:p>
            <a:pPr marL="1143000" lvl="2" indent="-228600">
              <a:buFont typeface="+mj-lt"/>
              <a:buAutoNum type="arabicPeriod"/>
            </a:pPr>
            <a:r>
              <a:rPr lang="en-US" sz="1200" b="1" kern="1200" dirty="0">
                <a:solidFill>
                  <a:schemeClr val="tx1"/>
                </a:solidFill>
                <a:effectLst/>
                <a:latin typeface="+mn-lt"/>
                <a:ea typeface="+mn-ea"/>
                <a:cs typeface="+mn-cs"/>
              </a:rPr>
              <a:t>Sworn affidavit by the owner stating they are the owner, the seller did not provide the provide the applicant with the applicable contract or agreement AND they could not locate the seller after making a good faith effort? </a:t>
            </a:r>
            <a:endParaRPr lang="en-US" sz="1800" kern="1200" dirty="0">
              <a:solidFill>
                <a:schemeClr val="tx1"/>
              </a:solidFill>
              <a:effectLst/>
              <a:latin typeface="+mn-lt"/>
              <a:ea typeface="+mn-ea"/>
              <a:cs typeface="+mn-cs"/>
            </a:endParaRPr>
          </a:p>
          <a:p>
            <a:pPr marL="171450" lvl="0" indent="-171450">
              <a:buFont typeface="Arial" panose="020B0604020202020204" pitchFamily="34" charset="0"/>
              <a:buChar char="•"/>
            </a:pPr>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fld id="{1A567DF3-28ED-4070-91DC-63A773C186C1}" type="slidenum">
              <a:rPr lang="en-US" smtClean="0"/>
              <a:t>18</a:t>
            </a:fld>
            <a:endParaRPr lang="en-US"/>
          </a:p>
        </p:txBody>
      </p:sp>
    </p:spTree>
    <p:extLst>
      <p:ext uri="{BB962C8B-B14F-4D97-AF65-F5344CB8AC3E}">
        <p14:creationId xmlns:p14="http://schemas.microsoft.com/office/powerpoint/2010/main" val="399381067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0" indent="0">
              <a:buFont typeface="Arial" panose="020B0604020202020204" pitchFamily="34" charset="0"/>
              <a:buNone/>
            </a:pPr>
            <a:r>
              <a:rPr lang="en-US" sz="1200" b="1" kern="1200" dirty="0">
                <a:solidFill>
                  <a:schemeClr val="tx1"/>
                </a:solidFill>
                <a:effectLst/>
                <a:latin typeface="+mn-lt"/>
                <a:ea typeface="+mn-ea"/>
                <a:cs typeface="+mn-cs"/>
              </a:rPr>
              <a:t>APPRAISAL ROLL CHANGED W/IN 45 DAYS OF FINAL ARBITRATION DETERMINATION &amp; CERTIFIED TO ASSESSORS</a:t>
            </a: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Select a sample of ten closed requests for binding arbitration from the previous year from the list provided by the appraisal district</a:t>
            </a:r>
            <a:endParaRPr lang="en-US" sz="1600" kern="1200" dirty="0">
              <a:solidFill>
                <a:schemeClr val="tx1"/>
              </a:solidFill>
              <a:effectLst/>
              <a:latin typeface="+mn-lt"/>
              <a:ea typeface="+mn-ea"/>
              <a:cs typeface="+mn-cs"/>
            </a:endParaRPr>
          </a:p>
          <a:p>
            <a:pPr marL="628650" lvl="1" indent="-171450">
              <a:buFont typeface="Arial" panose="020B0604020202020204" pitchFamily="34" charset="0"/>
              <a:buChar char="•"/>
            </a:pPr>
            <a:r>
              <a:rPr lang="en-US" sz="1200" kern="1200" dirty="0">
                <a:solidFill>
                  <a:schemeClr val="tx1"/>
                </a:solidFill>
                <a:effectLst/>
                <a:latin typeface="+mn-lt"/>
                <a:ea typeface="+mn-ea"/>
                <a:cs typeface="+mn-cs"/>
              </a:rPr>
              <a:t>If the appraisal district received fewer than ten requests, the sample size will be all requests received</a:t>
            </a:r>
            <a:endParaRPr lang="en-US" sz="1600" kern="1200" dirty="0">
              <a:solidFill>
                <a:schemeClr val="tx1"/>
              </a:solidFill>
              <a:effectLst/>
              <a:latin typeface="+mn-lt"/>
              <a:ea typeface="+mn-ea"/>
              <a:cs typeface="+mn-cs"/>
            </a:endParaRP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View final determinations and note the dates the final determinations were made</a:t>
            </a:r>
          </a:p>
          <a:p>
            <a:pPr marL="685800" marR="0" lvl="1" indent="-228600" algn="l" defTabSz="914400" rtl="0" eaLnBrk="1" fontAlgn="auto" latinLnBrk="0" hangingPunct="1">
              <a:lnSpc>
                <a:spcPct val="100000"/>
              </a:lnSpc>
              <a:spcBef>
                <a:spcPts val="0"/>
              </a:spcBef>
              <a:spcAft>
                <a:spcPts val="0"/>
              </a:spcAft>
              <a:buClrTx/>
              <a:buSzTx/>
              <a:buFont typeface="+mj-lt"/>
              <a:buAutoNum type="arabicPeriod"/>
              <a:tabLst/>
              <a:defRPr/>
            </a:pPr>
            <a:r>
              <a:rPr lang="en-US" sz="1200" b="1" kern="1200" dirty="0">
                <a:solidFill>
                  <a:schemeClr val="tx1"/>
                </a:solidFill>
                <a:effectLst/>
                <a:latin typeface="+mn-lt"/>
                <a:ea typeface="+mn-ea"/>
                <a:cs typeface="+mn-cs"/>
              </a:rPr>
              <a:t>Did the appraisal district correct the appraisal roll and other appropriate records as necessary to reflect the final determination of the appeal not later than the 45th day after the date an appeal is finally determined? </a:t>
            </a:r>
            <a:endParaRPr lang="en-US" sz="1200" kern="1200" dirty="0">
              <a:solidFill>
                <a:schemeClr val="tx1"/>
              </a:solidFill>
              <a:effectLst/>
              <a:latin typeface="+mn-lt"/>
              <a:ea typeface="+mn-ea"/>
              <a:cs typeface="+mn-cs"/>
            </a:endParaRPr>
          </a:p>
          <a:p>
            <a:pPr marL="685800" lvl="1" indent="-228600">
              <a:buFont typeface="+mj-lt"/>
              <a:buAutoNum type="arabicPeriod"/>
            </a:pPr>
            <a:r>
              <a:rPr lang="en-US" sz="1200" b="1" kern="1200" dirty="0">
                <a:solidFill>
                  <a:schemeClr val="tx1"/>
                </a:solidFill>
                <a:effectLst/>
                <a:latin typeface="+mn-lt"/>
                <a:ea typeface="+mn-ea"/>
                <a:cs typeface="+mn-cs"/>
              </a:rPr>
              <a:t>Did the appraisal district certify the change to the assessor for each affected taxing unit not later than the 45</a:t>
            </a:r>
            <a:r>
              <a:rPr lang="en-US" sz="1200" b="1" kern="1200" baseline="30000" dirty="0">
                <a:solidFill>
                  <a:schemeClr val="tx1"/>
                </a:solidFill>
                <a:effectLst/>
                <a:latin typeface="+mn-lt"/>
                <a:ea typeface="+mn-ea"/>
                <a:cs typeface="+mn-cs"/>
              </a:rPr>
              <a:t>th</a:t>
            </a:r>
            <a:r>
              <a:rPr lang="en-US" sz="1200" b="1" kern="1200" dirty="0">
                <a:solidFill>
                  <a:schemeClr val="tx1"/>
                </a:solidFill>
                <a:effectLst/>
                <a:latin typeface="+mn-lt"/>
                <a:ea typeface="+mn-ea"/>
                <a:cs typeface="+mn-cs"/>
              </a:rPr>
              <a:t> day after the date an appeal is finally determined?</a:t>
            </a:r>
            <a:endParaRPr lang="en-US" dirty="0"/>
          </a:p>
        </p:txBody>
      </p:sp>
      <p:sp>
        <p:nvSpPr>
          <p:cNvPr id="4" name="Slide Number Placeholder 3"/>
          <p:cNvSpPr>
            <a:spLocks noGrp="1"/>
          </p:cNvSpPr>
          <p:nvPr>
            <p:ph type="sldNum" sz="quarter" idx="5"/>
          </p:nvPr>
        </p:nvSpPr>
        <p:spPr/>
        <p:txBody>
          <a:bodyPr/>
          <a:lstStyle/>
          <a:p>
            <a:fld id="{1A567DF3-28ED-4070-91DC-63A773C186C1}" type="slidenum">
              <a:rPr lang="en-US" smtClean="0"/>
              <a:t>19</a:t>
            </a:fld>
            <a:endParaRPr lang="en-US"/>
          </a:p>
        </p:txBody>
      </p:sp>
    </p:spTree>
    <p:extLst>
      <p:ext uri="{BB962C8B-B14F-4D97-AF65-F5344CB8AC3E}">
        <p14:creationId xmlns:p14="http://schemas.microsoft.com/office/powerpoint/2010/main" val="42051631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b="1" dirty="0"/>
              <a:t>25.25(C) CHANGES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Choose a sample of 5 properties from the motions and view the appraisal records for those properties</a:t>
            </a: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Ensure the changes were to correct at least one of the following:</a:t>
            </a:r>
            <a:endParaRPr lang="en-US" sz="1600" kern="1200" dirty="0">
              <a:solidFill>
                <a:schemeClr val="tx1"/>
              </a:solidFill>
              <a:effectLst/>
              <a:latin typeface="+mn-lt"/>
              <a:ea typeface="+mn-ea"/>
              <a:cs typeface="+mn-cs"/>
            </a:endParaRPr>
          </a:p>
          <a:p>
            <a:pPr marL="628650" lvl="1" indent="-171450">
              <a:buFont typeface="Arial" panose="020B0604020202020204" pitchFamily="34" charset="0"/>
              <a:buChar char="•"/>
            </a:pPr>
            <a:r>
              <a:rPr lang="en-US" sz="1200" b="1" kern="1200" dirty="0">
                <a:solidFill>
                  <a:schemeClr val="tx1"/>
                </a:solidFill>
                <a:effectLst/>
                <a:latin typeface="+mn-lt"/>
                <a:ea typeface="+mn-ea"/>
                <a:cs typeface="+mn-cs"/>
              </a:rPr>
              <a:t>clerical errors that affect a property owner’s liability for a tax imposed in that tax year</a:t>
            </a:r>
            <a:endParaRPr lang="en-US" sz="1600" b="1" kern="1200" dirty="0">
              <a:solidFill>
                <a:schemeClr val="tx1"/>
              </a:solidFill>
              <a:effectLst/>
              <a:latin typeface="+mn-lt"/>
              <a:ea typeface="+mn-ea"/>
              <a:cs typeface="+mn-cs"/>
            </a:endParaRPr>
          </a:p>
          <a:p>
            <a:pPr marL="628650" lvl="1" indent="-171450">
              <a:buFont typeface="Arial" panose="020B0604020202020204" pitchFamily="34" charset="0"/>
              <a:buChar char="•"/>
            </a:pPr>
            <a:r>
              <a:rPr lang="en-US" sz="1200" b="1" kern="1200" dirty="0">
                <a:solidFill>
                  <a:schemeClr val="tx1"/>
                </a:solidFill>
                <a:effectLst/>
                <a:latin typeface="+mn-lt"/>
                <a:ea typeface="+mn-ea"/>
                <a:cs typeface="+mn-cs"/>
              </a:rPr>
              <a:t>multiple appraisals of a property in that tax year</a:t>
            </a:r>
            <a:endParaRPr lang="en-US" sz="1600" b="1" kern="1200" dirty="0">
              <a:solidFill>
                <a:schemeClr val="tx1"/>
              </a:solidFill>
              <a:effectLst/>
              <a:latin typeface="+mn-lt"/>
              <a:ea typeface="+mn-ea"/>
              <a:cs typeface="+mn-cs"/>
            </a:endParaRPr>
          </a:p>
          <a:p>
            <a:pPr marL="628650" lvl="1" indent="-171450">
              <a:buFont typeface="Arial" panose="020B0604020202020204" pitchFamily="34" charset="0"/>
              <a:buChar char="•"/>
            </a:pPr>
            <a:r>
              <a:rPr lang="en-US" sz="1200" b="1" kern="1200" dirty="0">
                <a:solidFill>
                  <a:schemeClr val="tx1"/>
                </a:solidFill>
                <a:effectLst/>
                <a:latin typeface="+mn-lt"/>
                <a:ea typeface="+mn-ea"/>
                <a:cs typeface="+mn-cs"/>
              </a:rPr>
              <a:t>the inclusion of property that does not exist in the form or at the location described in the appraisal roll</a:t>
            </a:r>
            <a:endParaRPr lang="en-US" sz="1600" b="1" kern="1200" dirty="0">
              <a:solidFill>
                <a:schemeClr val="tx1"/>
              </a:solidFill>
              <a:effectLst/>
              <a:latin typeface="+mn-lt"/>
              <a:ea typeface="+mn-ea"/>
              <a:cs typeface="+mn-cs"/>
            </a:endParaRPr>
          </a:p>
          <a:p>
            <a:pPr marL="628650" lvl="1" indent="-171450">
              <a:buFont typeface="Arial" panose="020B0604020202020204" pitchFamily="34" charset="0"/>
              <a:buChar char="•"/>
            </a:pPr>
            <a:r>
              <a:rPr lang="en-US" sz="1200" b="1" kern="1200" dirty="0">
                <a:solidFill>
                  <a:schemeClr val="tx1"/>
                </a:solidFill>
                <a:effectLst/>
                <a:latin typeface="+mn-lt"/>
                <a:ea typeface="+mn-ea"/>
                <a:cs typeface="+mn-cs"/>
              </a:rPr>
              <a:t>an error in which property is shown as owned by a person who did not own the property on January 1 of that tax year</a:t>
            </a:r>
            <a:endParaRPr lang="en-US" sz="1600" b="1" kern="1200" dirty="0">
              <a:solidFill>
                <a:schemeClr val="tx1"/>
              </a:solidFill>
              <a:effectLst/>
              <a:latin typeface="+mn-lt"/>
              <a:ea typeface="+mn-ea"/>
              <a:cs typeface="+mn-cs"/>
            </a:endParaRPr>
          </a:p>
          <a:p>
            <a:pPr lvl="0"/>
            <a:endParaRPr lang="en-US" b="0" dirty="0"/>
          </a:p>
          <a:p>
            <a:pPr lvl="0"/>
            <a:endParaRPr lang="en-US" b="0" dirty="0"/>
          </a:p>
        </p:txBody>
      </p:sp>
      <p:sp>
        <p:nvSpPr>
          <p:cNvPr id="4" name="Slide Number Placeholder 3"/>
          <p:cNvSpPr>
            <a:spLocks noGrp="1"/>
          </p:cNvSpPr>
          <p:nvPr>
            <p:ph type="sldNum" sz="quarter" idx="5"/>
          </p:nvPr>
        </p:nvSpPr>
        <p:spPr/>
        <p:txBody>
          <a:bodyPr/>
          <a:lstStyle/>
          <a:p>
            <a:fld id="{1A567DF3-28ED-4070-91DC-63A773C186C1}" type="slidenum">
              <a:rPr lang="en-US" smtClean="0"/>
              <a:t>20</a:t>
            </a:fld>
            <a:endParaRPr lang="en-US"/>
          </a:p>
        </p:txBody>
      </p:sp>
    </p:spTree>
    <p:extLst>
      <p:ext uri="{BB962C8B-B14F-4D97-AF65-F5344CB8AC3E}">
        <p14:creationId xmlns:p14="http://schemas.microsoft.com/office/powerpoint/2010/main" val="229031876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b="1" dirty="0"/>
              <a:t>CHAPTER 312 REINVESTMENT ZONES &amp; ABATEMENTS (ONLY TIERS 1&amp;2)</a:t>
            </a:r>
            <a:endParaRPr lang="en-US" sz="1200" kern="1200" dirty="0">
              <a:solidFill>
                <a:schemeClr val="tx1"/>
              </a:solidFill>
              <a:effectLst/>
              <a:latin typeface="+mn-lt"/>
              <a:ea typeface="+mn-ea"/>
              <a:cs typeface="+mn-cs"/>
            </a:endParaRPr>
          </a:p>
          <a:p>
            <a:pPr lvl="0"/>
            <a:r>
              <a:rPr lang="en-US" sz="1200" kern="1200" dirty="0">
                <a:solidFill>
                  <a:schemeClr val="tx1"/>
                </a:solidFill>
                <a:effectLst/>
                <a:latin typeface="+mn-lt"/>
                <a:ea typeface="+mn-ea"/>
                <a:cs typeface="+mn-cs"/>
              </a:rPr>
              <a:t>Reinvestment Zones:</a:t>
            </a: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Complete form 50-275 and submit to Comptroller along with required documentation for all current reinvestment zones.</a:t>
            </a: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Submit completed form and required documentation for designated reinvestment zones before July 1</a:t>
            </a:r>
            <a:r>
              <a:rPr lang="en-US" sz="1200" kern="1200" baseline="30000" dirty="0">
                <a:solidFill>
                  <a:schemeClr val="tx1"/>
                </a:solidFill>
                <a:effectLst/>
                <a:latin typeface="+mn-lt"/>
                <a:ea typeface="+mn-ea"/>
                <a:cs typeface="+mn-cs"/>
              </a:rPr>
              <a:t>st</a:t>
            </a:r>
            <a:r>
              <a:rPr lang="en-US" sz="1200" kern="1200" dirty="0">
                <a:solidFill>
                  <a:schemeClr val="tx1"/>
                </a:solidFill>
                <a:effectLst/>
                <a:latin typeface="+mn-lt"/>
                <a:ea typeface="+mn-ea"/>
                <a:cs typeface="+mn-cs"/>
              </a:rPr>
              <a:t> of the year following the year in which the zone is designated as required by Tax Code Section 312.005(a).</a:t>
            </a:r>
            <a:endParaRPr lang="en-US" sz="1600" kern="1200" dirty="0">
              <a:solidFill>
                <a:schemeClr val="tx1"/>
              </a:solidFill>
              <a:effectLst/>
              <a:latin typeface="+mn-lt"/>
              <a:ea typeface="+mn-ea"/>
              <a:cs typeface="+mn-cs"/>
            </a:endParaRPr>
          </a:p>
          <a:p>
            <a:pPr marL="0" lvl="0" indent="0">
              <a:buFont typeface="Arial" panose="020B0604020202020204" pitchFamily="34" charset="0"/>
              <a:buNone/>
            </a:pPr>
            <a:r>
              <a:rPr lang="en-US" sz="1600" kern="1200" dirty="0">
                <a:solidFill>
                  <a:schemeClr val="tx1"/>
                </a:solidFill>
                <a:effectLst/>
                <a:latin typeface="+mn-lt"/>
                <a:ea typeface="+mn-ea"/>
                <a:cs typeface="+mn-cs"/>
              </a:rPr>
              <a:t>Abatements:</a:t>
            </a: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Complete form 50-276 and submit to Comptroller along with required documentation for all current abatements.</a:t>
            </a:r>
            <a:endParaRPr lang="en-US" sz="1600" kern="1200" dirty="0">
              <a:solidFill>
                <a:schemeClr val="tx1"/>
              </a:solidFill>
              <a:effectLst/>
              <a:latin typeface="+mn-lt"/>
              <a:ea typeface="+mn-ea"/>
              <a:cs typeface="+mn-cs"/>
            </a:endParaRP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Submit completed form and required documentation for abatement agreements before July 1</a:t>
            </a:r>
            <a:r>
              <a:rPr lang="en-US" sz="1200" kern="1200" baseline="30000" dirty="0">
                <a:solidFill>
                  <a:schemeClr val="tx1"/>
                </a:solidFill>
                <a:effectLst/>
                <a:latin typeface="+mn-lt"/>
                <a:ea typeface="+mn-ea"/>
                <a:cs typeface="+mn-cs"/>
              </a:rPr>
              <a:t>st</a:t>
            </a:r>
            <a:r>
              <a:rPr lang="en-US" sz="1200" kern="1200" dirty="0">
                <a:solidFill>
                  <a:schemeClr val="tx1"/>
                </a:solidFill>
                <a:effectLst/>
                <a:latin typeface="+mn-lt"/>
                <a:ea typeface="+mn-ea"/>
                <a:cs typeface="+mn-cs"/>
              </a:rPr>
              <a:t> of the year following the year in which the agreement is executed as required by Tax Code Section 312.005(a).</a:t>
            </a:r>
            <a:endParaRPr lang="en-US" sz="1600" kern="1200" dirty="0">
              <a:solidFill>
                <a:schemeClr val="tx1"/>
              </a:solidFill>
              <a:effectLst/>
              <a:latin typeface="+mn-lt"/>
              <a:ea typeface="+mn-ea"/>
              <a:cs typeface="+mn-cs"/>
            </a:endParaRPr>
          </a:p>
          <a:p>
            <a:pPr lvl="0"/>
            <a:endParaRPr lang="en-US" b="1" dirty="0"/>
          </a:p>
          <a:p>
            <a:pPr lvl="0"/>
            <a:r>
              <a:rPr lang="en-US" b="1" dirty="0"/>
              <a:t>MANUFACTURED HOMES DESCRIPTIVE INFORMATION MAINTAINED</a:t>
            </a: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Sample of 10 manufactured homes with HS exemptions</a:t>
            </a:r>
          </a:p>
          <a:p>
            <a:pPr marL="171450" lvl="0" indent="-171450">
              <a:buFont typeface="Arial" panose="020B0604020202020204" pitchFamily="34" charset="0"/>
              <a:buChar char="•"/>
            </a:pPr>
            <a:r>
              <a:rPr lang="en-US" sz="1200" kern="1200" dirty="0">
                <a:solidFill>
                  <a:schemeClr val="tx1"/>
                </a:solidFill>
                <a:effectLst/>
                <a:latin typeface="+mn-lt"/>
                <a:ea typeface="+mn-ea"/>
                <a:cs typeface="+mn-cs"/>
              </a:rPr>
              <a:t>Information may be maintained electronically</a:t>
            </a:r>
          </a:p>
          <a:p>
            <a:pPr marL="685800" lvl="1" indent="-228600">
              <a:buFont typeface="+mj-lt"/>
              <a:buAutoNum type="arabicPeriod"/>
            </a:pPr>
            <a:r>
              <a:rPr lang="en-US" sz="1200" b="1" kern="1200" dirty="0">
                <a:solidFill>
                  <a:schemeClr val="tx1"/>
                </a:solidFill>
                <a:effectLst/>
                <a:latin typeface="+mn-lt"/>
                <a:ea typeface="+mn-ea"/>
                <a:cs typeface="+mn-cs"/>
              </a:rPr>
              <a:t>Do the appraisal records include the correct identification OR serial number of the home OR the Department of Housing and Urban Development label number OR the state seal number?</a:t>
            </a:r>
          </a:p>
          <a:p>
            <a:pPr marL="685800" lvl="1" indent="-228600">
              <a:buFont typeface="+mj-lt"/>
              <a:buAutoNum type="arabicPeriod"/>
            </a:pPr>
            <a:r>
              <a:rPr lang="en-US" sz="1200" b="1" kern="1200" dirty="0">
                <a:solidFill>
                  <a:schemeClr val="tx1"/>
                </a:solidFill>
                <a:effectLst/>
                <a:latin typeface="+mn-lt"/>
                <a:ea typeface="+mn-ea"/>
                <a:cs typeface="+mn-cs"/>
              </a:rPr>
              <a:t>If there is no serial number, label number or state seal number as identified, the appraisal district must provide evidence showing it was investigated?</a:t>
            </a:r>
          </a:p>
          <a:p>
            <a:pPr marL="685800" lvl="1" indent="-228600">
              <a:buFont typeface="+mj-lt"/>
              <a:buAutoNum type="arabicPeriod"/>
            </a:pPr>
            <a:r>
              <a:rPr lang="en-US" sz="1200" b="1" kern="1200" dirty="0">
                <a:solidFill>
                  <a:schemeClr val="tx1"/>
                </a:solidFill>
                <a:effectLst/>
                <a:latin typeface="+mn-lt"/>
                <a:ea typeface="+mn-ea"/>
                <a:cs typeface="+mn-cs"/>
              </a:rPr>
              <a:t>Do the appraisal records include the description of the manufactured home which include all of the following: the approximate square footage, the approximate age, the general physical condition, and any characteristics which distinguish the</a:t>
            </a:r>
            <a:r>
              <a:rPr lang="en-US" sz="1600" b="0" kern="1200" dirty="0">
                <a:solidFill>
                  <a:schemeClr val="tx1"/>
                </a:solidFill>
                <a:effectLst/>
                <a:latin typeface="+mn-lt"/>
                <a:ea typeface="+mn-ea"/>
                <a:cs typeface="+mn-cs"/>
              </a:rPr>
              <a:t> </a:t>
            </a:r>
            <a:r>
              <a:rPr lang="en-US" sz="1200" b="1" kern="1200" dirty="0">
                <a:solidFill>
                  <a:schemeClr val="tx1"/>
                </a:solidFill>
                <a:effectLst/>
                <a:latin typeface="+mn-lt"/>
                <a:ea typeface="+mn-ea"/>
                <a:cs typeface="+mn-cs"/>
              </a:rPr>
              <a:t>particular manufactured home? </a:t>
            </a:r>
            <a:endParaRPr lang="en-US" sz="2400" kern="1200" dirty="0">
              <a:solidFill>
                <a:schemeClr val="tx1"/>
              </a:solidFill>
              <a:effectLst/>
              <a:latin typeface="+mn-lt"/>
              <a:ea typeface="+mn-ea"/>
              <a:cs typeface="+mn-cs"/>
            </a:endParaRPr>
          </a:p>
          <a:p>
            <a:pPr lvl="0"/>
            <a:endParaRPr lang="en-US" b="1" dirty="0"/>
          </a:p>
        </p:txBody>
      </p:sp>
      <p:sp>
        <p:nvSpPr>
          <p:cNvPr id="4" name="Slide Number Placeholder 3"/>
          <p:cNvSpPr>
            <a:spLocks noGrp="1"/>
          </p:cNvSpPr>
          <p:nvPr>
            <p:ph type="sldNum" sz="quarter" idx="5"/>
          </p:nvPr>
        </p:nvSpPr>
        <p:spPr/>
        <p:txBody>
          <a:bodyPr/>
          <a:lstStyle/>
          <a:p>
            <a:fld id="{1A567DF3-28ED-4070-91DC-63A773C186C1}" type="slidenum">
              <a:rPr lang="en-US" smtClean="0"/>
              <a:t>21</a:t>
            </a:fld>
            <a:endParaRPr lang="en-US"/>
          </a:p>
        </p:txBody>
      </p:sp>
    </p:spTree>
    <p:extLst>
      <p:ext uri="{BB962C8B-B14F-4D97-AF65-F5344CB8AC3E}">
        <p14:creationId xmlns:p14="http://schemas.microsoft.com/office/powerpoint/2010/main" val="41981572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567DF3-28ED-4070-91DC-63A773C186C1}" type="slidenum">
              <a:rPr lang="en-US" smtClean="0"/>
              <a:t>23</a:t>
            </a:fld>
            <a:endParaRPr lang="en-US"/>
          </a:p>
        </p:txBody>
      </p:sp>
    </p:spTree>
    <p:extLst>
      <p:ext uri="{BB962C8B-B14F-4D97-AF65-F5344CB8AC3E}">
        <p14:creationId xmlns:p14="http://schemas.microsoft.com/office/powerpoint/2010/main" val="78557347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2020 IS AN ESTIMATE!!</a:t>
            </a:r>
          </a:p>
          <a:p>
            <a:pPr marL="171450" indent="-171450">
              <a:buFont typeface="Arial" panose="020B0604020202020204" pitchFamily="34" charset="0"/>
              <a:buChar char="•"/>
            </a:pPr>
            <a:r>
              <a:rPr lang="en-US" sz="1200" kern="1200" dirty="0">
                <a:solidFill>
                  <a:schemeClr val="tx1"/>
                </a:solidFill>
                <a:effectLst/>
                <a:latin typeface="+mn-lt"/>
                <a:ea typeface="+mn-ea"/>
                <a:cs typeface="+mn-cs"/>
              </a:rPr>
              <a:t>27 CADs are identified that are likely to be referred or at least could be referred.</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Depends on the reliability of the information that the CADs provide us about their progress and what they plan to do to implement recommendations.</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1A567DF3-28ED-4070-91DC-63A773C186C1}" type="slidenum">
              <a:rPr lang="en-US" smtClean="0"/>
              <a:t>24</a:t>
            </a:fld>
            <a:endParaRPr lang="en-US"/>
          </a:p>
        </p:txBody>
      </p:sp>
    </p:spTree>
    <p:extLst>
      <p:ext uri="{BB962C8B-B14F-4D97-AF65-F5344CB8AC3E}">
        <p14:creationId xmlns:p14="http://schemas.microsoft.com/office/powerpoint/2010/main" val="25719236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2020: 74 CADs had an </a:t>
            </a:r>
            <a:r>
              <a:rPr lang="en-US" dirty="0" err="1"/>
              <a:t>LSR</a:t>
            </a:r>
            <a:r>
              <a:rPr lang="en-US" dirty="0"/>
              <a:t> after public health disaster declared by Gov Abbott on March 19, 2020</a:t>
            </a:r>
          </a:p>
          <a:p>
            <a:r>
              <a:rPr lang="en-US" dirty="0"/>
              <a:t>	This was at the halfway point of our onsite review cycle (Jan-July)</a:t>
            </a:r>
          </a:p>
          <a:p>
            <a:r>
              <a:rPr lang="en-US" dirty="0"/>
              <a:t>In 2021: 125 CADs had an </a:t>
            </a:r>
            <a:r>
              <a:rPr lang="en-US" dirty="0" err="1"/>
              <a:t>LSR</a:t>
            </a:r>
            <a:r>
              <a:rPr lang="en-US" dirty="0"/>
              <a:t> due to the 2019 pandemic</a:t>
            </a:r>
          </a:p>
          <a:p>
            <a:endParaRPr lang="en-US" dirty="0"/>
          </a:p>
          <a:p>
            <a:r>
              <a:rPr lang="en-US" dirty="0"/>
              <a:t>7 of those 28 questions were new for 2020-21, which means that 199 CADs have not seen the new 2020-21 questions.</a:t>
            </a:r>
          </a:p>
        </p:txBody>
      </p:sp>
      <p:sp>
        <p:nvSpPr>
          <p:cNvPr id="4" name="Slide Number Placeholder 3"/>
          <p:cNvSpPr>
            <a:spLocks noGrp="1"/>
          </p:cNvSpPr>
          <p:nvPr>
            <p:ph type="sldNum" sz="quarter" idx="5"/>
          </p:nvPr>
        </p:nvSpPr>
        <p:spPr/>
        <p:txBody>
          <a:bodyPr/>
          <a:lstStyle/>
          <a:p>
            <a:fld id="{1A567DF3-28ED-4070-91DC-63A773C186C1}" type="slidenum">
              <a:rPr lang="en-US" smtClean="0"/>
              <a:t>6</a:t>
            </a:fld>
            <a:endParaRPr lang="en-US"/>
          </a:p>
        </p:txBody>
      </p:sp>
    </p:spTree>
    <p:extLst>
      <p:ext uri="{BB962C8B-B14F-4D97-AF65-F5344CB8AC3E}">
        <p14:creationId xmlns:p14="http://schemas.microsoft.com/office/powerpoint/2010/main" val="256310594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2020 IS AN ESTIMATE!!</a:t>
            </a:r>
          </a:p>
          <a:p>
            <a:pPr marL="171450" indent="-171450">
              <a:buFont typeface="Arial" panose="020B0604020202020204" pitchFamily="34" charset="0"/>
              <a:buChar char="•"/>
            </a:pPr>
            <a:r>
              <a:rPr lang="en-US" sz="1200" kern="1200" dirty="0">
                <a:solidFill>
                  <a:schemeClr val="tx1"/>
                </a:solidFill>
                <a:effectLst/>
                <a:latin typeface="+mn-lt"/>
                <a:ea typeface="+mn-ea"/>
                <a:cs typeface="+mn-cs"/>
              </a:rPr>
              <a:t>223 recommendations are identified that are likely to be referred or at least could be referred.</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Depends on the reliability of the information that the CADs provide us about their progress and what they plan to do to implement recommendations.</a:t>
            </a:r>
          </a:p>
          <a:p>
            <a:endParaRPr lang="en-US" dirty="0"/>
          </a:p>
        </p:txBody>
      </p:sp>
      <p:sp>
        <p:nvSpPr>
          <p:cNvPr id="4" name="Slide Number Placeholder 3"/>
          <p:cNvSpPr>
            <a:spLocks noGrp="1"/>
          </p:cNvSpPr>
          <p:nvPr>
            <p:ph type="sldNum" sz="quarter" idx="5"/>
          </p:nvPr>
        </p:nvSpPr>
        <p:spPr/>
        <p:txBody>
          <a:bodyPr/>
          <a:lstStyle/>
          <a:p>
            <a:fld id="{1A567DF3-28ED-4070-91DC-63A773C186C1}" type="slidenum">
              <a:rPr lang="en-US" smtClean="0"/>
              <a:t>25</a:t>
            </a:fld>
            <a:endParaRPr lang="en-US"/>
          </a:p>
        </p:txBody>
      </p:sp>
    </p:spTree>
    <p:extLst>
      <p:ext uri="{BB962C8B-B14F-4D97-AF65-F5344CB8AC3E}">
        <p14:creationId xmlns:p14="http://schemas.microsoft.com/office/powerpoint/2010/main" val="195348680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567DF3-28ED-4070-91DC-63A773C186C1}" type="slidenum">
              <a:rPr lang="en-US" smtClean="0"/>
              <a:t>26</a:t>
            </a:fld>
            <a:endParaRPr lang="en-US"/>
          </a:p>
        </p:txBody>
      </p:sp>
    </p:spTree>
    <p:extLst>
      <p:ext uri="{BB962C8B-B14F-4D97-AF65-F5344CB8AC3E}">
        <p14:creationId xmlns:p14="http://schemas.microsoft.com/office/powerpoint/2010/main" val="300663274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567DF3-28ED-4070-91DC-63A773C186C1}" type="slidenum">
              <a:rPr lang="en-US" smtClean="0"/>
              <a:t>28</a:t>
            </a:fld>
            <a:endParaRPr lang="en-US"/>
          </a:p>
        </p:txBody>
      </p:sp>
    </p:spTree>
    <p:extLst>
      <p:ext uri="{BB962C8B-B14F-4D97-AF65-F5344CB8AC3E}">
        <p14:creationId xmlns:p14="http://schemas.microsoft.com/office/powerpoint/2010/main" val="69135724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Deadlines and Important Dates Pertaining to MAP</a:t>
            </a:r>
          </a:p>
          <a:p>
            <a:endParaRPr lang="en-US" dirty="0"/>
          </a:p>
          <a:p>
            <a:r>
              <a:rPr lang="en-US" dirty="0"/>
              <a:t>Report to TDLR is made before Feb 1</a:t>
            </a:r>
            <a:r>
              <a:rPr lang="en-US" baseline="30000" dirty="0"/>
              <a:t>st</a:t>
            </a:r>
            <a:r>
              <a:rPr lang="en-US" dirty="0"/>
              <a:t>, tentative date is January 27, 2022</a:t>
            </a:r>
          </a:p>
        </p:txBody>
      </p:sp>
      <p:sp>
        <p:nvSpPr>
          <p:cNvPr id="4" name="Slide Number Placeholder 3"/>
          <p:cNvSpPr>
            <a:spLocks noGrp="1"/>
          </p:cNvSpPr>
          <p:nvPr>
            <p:ph type="sldNum" sz="quarter" idx="5"/>
          </p:nvPr>
        </p:nvSpPr>
        <p:spPr/>
        <p:txBody>
          <a:bodyPr/>
          <a:lstStyle/>
          <a:p>
            <a:fld id="{1A567DF3-28ED-4070-91DC-63A773C186C1}" type="slidenum">
              <a:rPr lang="en-US" smtClean="0"/>
              <a:t>29</a:t>
            </a:fld>
            <a:endParaRPr lang="en-US"/>
          </a:p>
        </p:txBody>
      </p:sp>
    </p:spTree>
    <p:extLst>
      <p:ext uri="{BB962C8B-B14F-4D97-AF65-F5344CB8AC3E}">
        <p14:creationId xmlns:p14="http://schemas.microsoft.com/office/powerpoint/2010/main" val="420639453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567DF3-28ED-4070-91DC-63A773C186C1}" type="slidenum">
              <a:rPr lang="en-US" smtClean="0"/>
              <a:t>30</a:t>
            </a:fld>
            <a:endParaRPr lang="en-US"/>
          </a:p>
        </p:txBody>
      </p:sp>
    </p:spTree>
    <p:extLst>
      <p:ext uri="{BB962C8B-B14F-4D97-AF65-F5344CB8AC3E}">
        <p14:creationId xmlns:p14="http://schemas.microsoft.com/office/powerpoint/2010/main" val="37215283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A567DF3-28ED-4070-91DC-63A773C186C1}" type="slidenum">
              <a:rPr lang="en-US" smtClean="0"/>
              <a:t>7</a:t>
            </a:fld>
            <a:endParaRPr lang="en-US"/>
          </a:p>
        </p:txBody>
      </p:sp>
    </p:spTree>
    <p:extLst>
      <p:ext uri="{BB962C8B-B14F-4D97-AF65-F5344CB8AC3E}">
        <p14:creationId xmlns:p14="http://schemas.microsoft.com/office/powerpoint/2010/main" val="282695084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Question Sources:</a:t>
            </a:r>
          </a:p>
          <a:p>
            <a:pPr marL="171450" indent="-171450">
              <a:buFont typeface="Arial" panose="020B0604020202020204" pitchFamily="34" charset="0"/>
              <a:buChar char="•"/>
            </a:pPr>
            <a:r>
              <a:rPr lang="en-US" dirty="0"/>
              <a:t>Heavy on oldest cycle due to needed to bring back as things are forgotten to be implemented in CADs over time</a:t>
            </a:r>
          </a:p>
          <a:p>
            <a:pPr marL="171450" indent="-171450">
              <a:buFont typeface="Arial" panose="020B0604020202020204" pitchFamily="34" charset="0"/>
              <a:buChar char="•"/>
            </a:pPr>
            <a:r>
              <a:rPr lang="en-US" dirty="0"/>
              <a:t>Heavy on 2020-21 cycle b/c nearly half of those new questions were removed due to limited scope reviews performed on 79% of CADs</a:t>
            </a:r>
          </a:p>
          <a:p>
            <a:endParaRPr lang="en-US" dirty="0"/>
          </a:p>
          <a:p>
            <a:r>
              <a:rPr lang="en-US" dirty="0"/>
              <a:t>Two Questions Expanded to tier 3:</a:t>
            </a:r>
          </a:p>
          <a:p>
            <a:pPr marL="171450" indent="-171450">
              <a:buFont typeface="Arial" panose="020B0604020202020204" pitchFamily="34" charset="0"/>
              <a:buChar char="•"/>
            </a:pPr>
            <a:r>
              <a:rPr lang="en-US" dirty="0"/>
              <a:t>Denial Notice of Rendition Penalty waiver request TCS 22.30(a-1)</a:t>
            </a:r>
          </a:p>
          <a:p>
            <a:pPr marL="171450" indent="-171450">
              <a:buFont typeface="Arial" panose="020B0604020202020204" pitchFamily="34" charset="0"/>
              <a:buChar char="•"/>
            </a:pPr>
            <a:r>
              <a:rPr lang="en-US" dirty="0"/>
              <a:t>Appraisal of inventory for taxation TCS 23.12</a:t>
            </a:r>
          </a:p>
        </p:txBody>
      </p:sp>
      <p:sp>
        <p:nvSpPr>
          <p:cNvPr id="4" name="Slide Number Placeholder 3"/>
          <p:cNvSpPr>
            <a:spLocks noGrp="1"/>
          </p:cNvSpPr>
          <p:nvPr>
            <p:ph type="sldNum" sz="quarter" idx="5"/>
          </p:nvPr>
        </p:nvSpPr>
        <p:spPr/>
        <p:txBody>
          <a:bodyPr/>
          <a:lstStyle/>
          <a:p>
            <a:fld id="{1A567DF3-28ED-4070-91DC-63A773C186C1}" type="slidenum">
              <a:rPr lang="en-US" smtClean="0"/>
              <a:t>8</a:t>
            </a:fld>
            <a:endParaRPr lang="en-US"/>
          </a:p>
        </p:txBody>
      </p:sp>
    </p:spTree>
    <p:extLst>
      <p:ext uri="{BB962C8B-B14F-4D97-AF65-F5344CB8AC3E}">
        <p14:creationId xmlns:p14="http://schemas.microsoft.com/office/powerpoint/2010/main" val="66630736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marR="0" lvl="0" indent="-317500" algn="l" defTabSz="914400" rtl="0" eaLnBrk="1" fontAlgn="auto" latinLnBrk="0" hangingPunct="1">
              <a:lnSpc>
                <a:spcPct val="100000"/>
              </a:lnSpc>
              <a:spcBef>
                <a:spcPts val="0"/>
              </a:spcBef>
              <a:spcAft>
                <a:spcPts val="0"/>
              </a:spcAft>
              <a:buClr>
                <a:srgbClr val="000000"/>
              </a:buClr>
              <a:buSzPts val="1400"/>
              <a:buFont typeface="Arial"/>
              <a:buChar char="●"/>
              <a:tabLst/>
              <a:defRPr/>
            </a:pPr>
            <a:r>
              <a:rPr lang="en-US" dirty="0"/>
              <a:t>So where did we end up? </a:t>
            </a:r>
          </a:p>
          <a:p>
            <a:pPr marL="13970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lang="en-US" dirty="0"/>
          </a:p>
          <a:p>
            <a:pPr marL="13970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r>
              <a:rPr lang="en-US" dirty="0"/>
              <a:t>We ended up with 272 questions – which is an average of 6% increase in questions</a:t>
            </a:r>
          </a:p>
          <a:p>
            <a:pPr marL="13970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lang="en-US" dirty="0"/>
          </a:p>
          <a:p>
            <a:pPr marL="13970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r>
              <a:rPr lang="en-US" dirty="0"/>
              <a:t>The 272 questions breaks down to:</a:t>
            </a:r>
          </a:p>
          <a:p>
            <a:pPr marL="139700" indent="0">
              <a:buNone/>
            </a:pPr>
            <a:endParaRPr lang="en-US" dirty="0"/>
          </a:p>
          <a:p>
            <a:r>
              <a:rPr lang="en-US" dirty="0"/>
              <a:t>92 Questions – Tier 1</a:t>
            </a:r>
          </a:p>
          <a:p>
            <a:r>
              <a:rPr lang="en-US" dirty="0"/>
              <a:t>92 questions – Tier 2</a:t>
            </a:r>
          </a:p>
          <a:p>
            <a:r>
              <a:rPr lang="en-US" dirty="0"/>
              <a:t>88 questions – Tier 3</a:t>
            </a:r>
          </a:p>
          <a:p>
            <a:pPr marL="139700" indent="0">
              <a:buNone/>
            </a:pPr>
            <a:endParaRPr lang="en-US" dirty="0"/>
          </a:p>
        </p:txBody>
      </p:sp>
    </p:spTree>
    <p:extLst>
      <p:ext uri="{BB962C8B-B14F-4D97-AF65-F5344CB8AC3E}">
        <p14:creationId xmlns:p14="http://schemas.microsoft.com/office/powerpoint/2010/main" val="349948172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All new 2022-23 questions, except one taxpayer assistance question, are applicable to all tiers.</a:t>
            </a:r>
          </a:p>
          <a:p>
            <a:endParaRPr lang="en-US" dirty="0"/>
          </a:p>
          <a:p>
            <a:r>
              <a:rPr lang="en-US" dirty="0"/>
              <a:t>Operating Procedures had the most b/c of 87</a:t>
            </a:r>
            <a:r>
              <a:rPr lang="en-US" baseline="30000" dirty="0"/>
              <a:t>th</a:t>
            </a:r>
            <a:r>
              <a:rPr lang="en-US" dirty="0"/>
              <a:t> legislative session.</a:t>
            </a:r>
          </a:p>
        </p:txBody>
      </p:sp>
      <p:sp>
        <p:nvSpPr>
          <p:cNvPr id="4" name="Slide Number Placeholder 3"/>
          <p:cNvSpPr>
            <a:spLocks noGrp="1"/>
          </p:cNvSpPr>
          <p:nvPr>
            <p:ph type="sldNum" sz="quarter" idx="5"/>
          </p:nvPr>
        </p:nvSpPr>
        <p:spPr/>
        <p:txBody>
          <a:bodyPr/>
          <a:lstStyle/>
          <a:p>
            <a:fld id="{1A567DF3-28ED-4070-91DC-63A773C186C1}" type="slidenum">
              <a:rPr lang="en-US" smtClean="0"/>
              <a:t>10</a:t>
            </a:fld>
            <a:endParaRPr lang="en-US"/>
          </a:p>
        </p:txBody>
      </p:sp>
    </p:spTree>
    <p:extLst>
      <p:ext uri="{BB962C8B-B14F-4D97-AF65-F5344CB8AC3E}">
        <p14:creationId xmlns:p14="http://schemas.microsoft.com/office/powerpoint/2010/main" val="2665540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a:spcBef>
                <a:spcPts val="0"/>
              </a:spcBef>
              <a:spcAft>
                <a:spcPts val="0"/>
              </a:spcAft>
              <a:buFont typeface="Arial" panose="020B0604020202020204" pitchFamily="34" charset="0"/>
              <a:buNone/>
              <a:tabLst>
                <a:tab pos="824865" algn="l"/>
                <a:tab pos="825500" algn="l"/>
              </a:tabLst>
            </a:pPr>
            <a:r>
              <a:rPr lang="en-US" sz="1200" b="1" dirty="0">
                <a:effectLst/>
                <a:latin typeface="Times New Roman" panose="02020603050405020304" pitchFamily="18" charset="0"/>
                <a:ea typeface="Times New Roman" panose="02020603050405020304" pitchFamily="18" charset="0"/>
              </a:rPr>
              <a:t>BOD PUBLIC MEETING OF INVALID PVS FINDINGS</a:t>
            </a:r>
          </a:p>
          <a:p>
            <a:pPr marL="171450" marR="0" lvl="0" indent="-171450" algn="l">
              <a:spcBef>
                <a:spcPts val="0"/>
              </a:spcBef>
              <a:spcAft>
                <a:spcPts val="0"/>
              </a:spcAft>
              <a:buFont typeface="Arial" panose="020B0604020202020204" pitchFamily="34" charset="0"/>
              <a:buChar char="•"/>
              <a:tabLst>
                <a:tab pos="824865" algn="l"/>
                <a:tab pos="825500" algn="l"/>
              </a:tabLst>
            </a:pPr>
            <a:r>
              <a:rPr lang="en-US" sz="1200" dirty="0">
                <a:effectLst/>
                <a:latin typeface="Times New Roman" panose="02020603050405020304" pitchFamily="18" charset="0"/>
                <a:ea typeface="Times New Roman" panose="02020603050405020304" pitchFamily="18" charset="0"/>
              </a:rPr>
              <a:t>Review the list of appraisal districts which had invalid final findings in the previous PVS review</a:t>
            </a:r>
            <a:endParaRPr lang="en-US" sz="1600" dirty="0">
              <a:effectLst/>
              <a:latin typeface="Times New Roman" panose="02020603050405020304" pitchFamily="18" charset="0"/>
              <a:ea typeface="Times New Roman" panose="02020603050405020304" pitchFamily="18" charset="0"/>
            </a:endParaRPr>
          </a:p>
          <a:p>
            <a:pPr marL="628650" marR="0" lvl="1" indent="-171450" algn="l">
              <a:spcBef>
                <a:spcPts val="0"/>
              </a:spcBef>
              <a:spcAft>
                <a:spcPts val="0"/>
              </a:spcAft>
              <a:buFont typeface="Arial" panose="020B0604020202020204" pitchFamily="34" charset="0"/>
              <a:buChar char="•"/>
              <a:tabLst>
                <a:tab pos="824865" algn="l"/>
                <a:tab pos="825500" algn="l"/>
              </a:tabLst>
            </a:pPr>
            <a:r>
              <a:rPr lang="en-US" sz="1200" dirty="0">
                <a:effectLst/>
                <a:latin typeface="Times New Roman" panose="02020603050405020304" pitchFamily="18" charset="0"/>
                <a:ea typeface="Times New Roman" panose="02020603050405020304" pitchFamily="18" charset="0"/>
              </a:rPr>
              <a:t>If the appraisal district had school districts with invalid findings, ensure the board of directors of the appraisal district held a public meeting, within 12 months, to discuss receipt of the notice from the comptroller</a:t>
            </a:r>
            <a:endParaRPr lang="en-US" sz="1600" dirty="0">
              <a:effectLst/>
              <a:latin typeface="Times New Roman" panose="02020603050405020304" pitchFamily="18" charset="0"/>
              <a:ea typeface="Times New Roman" panose="02020603050405020304" pitchFamily="18" charset="0"/>
            </a:endParaRPr>
          </a:p>
          <a:p>
            <a:pPr marL="1085850" marR="0" lvl="2" indent="-171450" algn="l">
              <a:spcBef>
                <a:spcPts val="0"/>
              </a:spcBef>
              <a:spcAft>
                <a:spcPts val="0"/>
              </a:spcAft>
              <a:buFont typeface="Arial" panose="020B0604020202020204" pitchFamily="34" charset="0"/>
              <a:buChar char="•"/>
              <a:tabLst>
                <a:tab pos="824865" algn="l"/>
                <a:tab pos="825500" algn="l"/>
              </a:tabLst>
            </a:pPr>
            <a:r>
              <a:rPr lang="en-US" sz="1200" dirty="0">
                <a:effectLst/>
                <a:latin typeface="Times New Roman" panose="02020603050405020304" pitchFamily="18" charset="0"/>
                <a:ea typeface="Times New Roman" panose="02020603050405020304" pitchFamily="18" charset="0"/>
              </a:rPr>
              <a:t> Appraisal districts are notified after final findings are certified to the commissioner of education</a:t>
            </a:r>
            <a:endParaRPr lang="en-US" sz="1600" dirty="0">
              <a:effectLst/>
              <a:latin typeface="Times New Roman" panose="02020603050405020304" pitchFamily="18" charset="0"/>
              <a:ea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1A567DF3-28ED-4070-91DC-63A773C186C1}" type="slidenum">
              <a:rPr lang="en-US" smtClean="0"/>
              <a:t>11</a:t>
            </a:fld>
            <a:endParaRPr lang="en-US"/>
          </a:p>
        </p:txBody>
      </p:sp>
    </p:spTree>
    <p:extLst>
      <p:ext uri="{BB962C8B-B14F-4D97-AF65-F5344CB8AC3E}">
        <p14:creationId xmlns:p14="http://schemas.microsoft.com/office/powerpoint/2010/main" val="366117321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b="1" dirty="0"/>
              <a:t>NOTICE OF ESTIMATED TAXES BY AUG 7TH</a:t>
            </a:r>
          </a:p>
          <a:p>
            <a:pPr marL="171450" indent="-171450">
              <a:buFont typeface="Arial" panose="020B0604020202020204" pitchFamily="34" charset="0"/>
              <a:buChar char="•"/>
            </a:pPr>
            <a:r>
              <a:rPr lang="en-US" dirty="0"/>
              <a:t>Determine if the chief appraiser mailed the notice of estimated taxes by Aug. 7 or as soon thereafter as practicable.</a:t>
            </a:r>
          </a:p>
          <a:p>
            <a:pPr marL="628650" lvl="1" indent="-171450">
              <a:buFont typeface="Arial" panose="020B0604020202020204" pitchFamily="34" charset="0"/>
              <a:buChar char="•"/>
            </a:pPr>
            <a:r>
              <a:rPr lang="en-US" dirty="0"/>
              <a:t>If the appraisal district did not send a notice of estimated taxes to property owners the answer to this question is NO</a:t>
            </a:r>
          </a:p>
          <a:p>
            <a:pPr marL="171450" lvl="0" indent="-171450">
              <a:buFont typeface="Arial" panose="020B0604020202020204" pitchFamily="34" charset="0"/>
              <a:buChar char="•"/>
            </a:pPr>
            <a:r>
              <a:rPr lang="en-US" dirty="0"/>
              <a:t>Review the most recent notice of estimated taxes and ensure it was sent to property owners</a:t>
            </a:r>
          </a:p>
          <a:p>
            <a:pPr marL="628650" lvl="1" indent="-171450">
              <a:buFont typeface="Arial" panose="020B0604020202020204" pitchFamily="34" charset="0"/>
              <a:buChar char="•"/>
            </a:pPr>
            <a:r>
              <a:rPr lang="en-US" dirty="0"/>
              <a:t>The chief appraiser may use the comptroller prescribed model form (50-313) applicable to this section or use a different form that sets out the information listed in subsection (a) of Comptroller Rule 9.3006</a:t>
            </a:r>
          </a:p>
          <a:p>
            <a:pPr marL="628650" lvl="1" indent="-171450">
              <a:buFont typeface="Arial" panose="020B0604020202020204" pitchFamily="34" charset="0"/>
              <a:buChar char="•"/>
            </a:pPr>
            <a:r>
              <a:rPr lang="en-US" dirty="0"/>
              <a:t>The notice may be delivered by regular mail or e-mail</a:t>
            </a:r>
          </a:p>
          <a:p>
            <a:pPr marL="628650" lvl="1" indent="-171450">
              <a:buFont typeface="Arial" panose="020B0604020202020204" pitchFamily="34" charset="0"/>
              <a:buChar char="•"/>
            </a:pPr>
            <a:endParaRPr lang="en-US" dirty="0"/>
          </a:p>
          <a:p>
            <a:pPr marL="0" lvl="0" indent="0">
              <a:buFont typeface="Arial" panose="020B0604020202020204" pitchFamily="34" charset="0"/>
              <a:buNone/>
            </a:pPr>
            <a:endParaRPr lang="en-US" dirty="0"/>
          </a:p>
          <a:p>
            <a:pPr marL="0" lvl="0" indent="0">
              <a:buFont typeface="Arial" panose="020B0604020202020204" pitchFamily="34" charset="0"/>
              <a:buNone/>
            </a:pPr>
            <a:r>
              <a:rPr lang="en-US" b="1" dirty="0"/>
              <a:t>HEIR PROPERTY PROCEDURES (ONLY TIERS 1 &amp; 2)</a:t>
            </a:r>
          </a:p>
          <a:p>
            <a:pPr marL="171450" lvl="0" indent="-171450">
              <a:buFont typeface="Arial" panose="020B0604020202020204" pitchFamily="34" charset="0"/>
              <a:buChar char="•"/>
            </a:pPr>
            <a:r>
              <a:rPr lang="en-US" dirty="0"/>
              <a:t>Determine if the appraisal district has procedures for processing heir property homestead exemptions </a:t>
            </a:r>
          </a:p>
          <a:p>
            <a:pPr marL="628650" lvl="1" indent="-171450">
              <a:buFont typeface="Arial" panose="020B0604020202020204" pitchFamily="34" charset="0"/>
              <a:buChar char="•"/>
            </a:pPr>
            <a:r>
              <a:rPr lang="en-US" dirty="0"/>
              <a:t>If the appraisal district does not have a written procedure, a systematic verbal process is acceptable</a:t>
            </a:r>
          </a:p>
          <a:p>
            <a:pPr marL="171450" lvl="0" indent="-171450">
              <a:buFont typeface="Arial" panose="020B0604020202020204" pitchFamily="34" charset="0"/>
              <a:buChar char="•"/>
            </a:pPr>
            <a:r>
              <a:rPr lang="en-US" dirty="0"/>
              <a:t>Interview the chief appraiser or designee and have them walk through the process or procedure used by the appraisal district for processing heir property homestead applications and complete the checklist</a:t>
            </a:r>
          </a:p>
          <a:p>
            <a:pPr marL="0" lvl="0" indent="0">
              <a:buFont typeface="Arial" panose="020B0604020202020204" pitchFamily="34" charset="0"/>
              <a:buNone/>
            </a:pPr>
            <a:endParaRPr lang="en-US" dirty="0"/>
          </a:p>
          <a:p>
            <a:pPr marL="0" lvl="0" indent="0">
              <a:buFont typeface="Arial" panose="020B0604020202020204" pitchFamily="34" charset="0"/>
              <a:buNone/>
            </a:pPr>
            <a:endParaRPr lang="en-US" dirty="0"/>
          </a:p>
          <a:p>
            <a:pPr marL="628650" lvl="1" indent="-171450">
              <a:buFont typeface="Arial" panose="020B0604020202020204" pitchFamily="34" charset="0"/>
              <a:buChar char="•"/>
            </a:pPr>
            <a:endParaRPr lang="en-US" dirty="0"/>
          </a:p>
          <a:p>
            <a:pPr marL="0" lvl="0" indent="0">
              <a:buFont typeface="Arial" panose="020B0604020202020204" pitchFamily="34" charset="0"/>
              <a:buNone/>
            </a:pPr>
            <a:endParaRPr lang="en-US" dirty="0"/>
          </a:p>
          <a:p>
            <a:endParaRPr lang="en-US" dirty="0"/>
          </a:p>
        </p:txBody>
      </p:sp>
      <p:sp>
        <p:nvSpPr>
          <p:cNvPr id="4" name="Slide Number Placeholder 3"/>
          <p:cNvSpPr>
            <a:spLocks noGrp="1"/>
          </p:cNvSpPr>
          <p:nvPr>
            <p:ph type="sldNum" sz="quarter" idx="5"/>
          </p:nvPr>
        </p:nvSpPr>
        <p:spPr/>
        <p:txBody>
          <a:bodyPr/>
          <a:lstStyle/>
          <a:p>
            <a:fld id="{1A567DF3-28ED-4070-91DC-63A773C186C1}" type="slidenum">
              <a:rPr lang="en-US" smtClean="0"/>
              <a:t>12</a:t>
            </a:fld>
            <a:endParaRPr lang="en-US"/>
          </a:p>
        </p:txBody>
      </p:sp>
    </p:spTree>
    <p:extLst>
      <p:ext uri="{BB962C8B-B14F-4D97-AF65-F5344CB8AC3E}">
        <p14:creationId xmlns:p14="http://schemas.microsoft.com/office/powerpoint/2010/main" val="178317338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0" indent="0">
              <a:buFont typeface="Arial" panose="020B0604020202020204" pitchFamily="34" charset="0"/>
              <a:buNone/>
            </a:pPr>
            <a:r>
              <a:rPr lang="en-US" sz="1200" b="1" kern="1200" dirty="0">
                <a:solidFill>
                  <a:schemeClr val="tx1"/>
                </a:solidFill>
                <a:effectLst/>
                <a:latin typeface="+mn-lt"/>
                <a:ea typeface="+mn-ea"/>
                <a:cs typeface="+mn-cs"/>
              </a:rPr>
              <a:t>CYBERSECURITY TRAINING</a:t>
            </a:r>
          </a:p>
          <a:p>
            <a:pPr marL="171450" lvl="0" indent="-171450">
              <a:buFont typeface="Arial" panose="020B0604020202020204" pitchFamily="34" charset="0"/>
              <a:buChar char="•"/>
            </a:pPr>
            <a:r>
              <a:rPr lang="en-US" sz="1200" b="0" kern="1200" dirty="0">
                <a:solidFill>
                  <a:schemeClr val="tx1"/>
                </a:solidFill>
                <a:effectLst/>
                <a:latin typeface="+mn-lt"/>
                <a:ea typeface="+mn-ea"/>
                <a:cs typeface="+mn-cs"/>
              </a:rPr>
              <a:t>Using the list of all current appraisal district employees with system access</a:t>
            </a:r>
            <a:endParaRPr lang="en-US" sz="1200" b="1" kern="1200" dirty="0">
              <a:solidFill>
                <a:schemeClr val="tx1"/>
              </a:solidFill>
              <a:effectLst/>
              <a:latin typeface="+mn-lt"/>
              <a:ea typeface="+mn-ea"/>
              <a:cs typeface="+mn-cs"/>
            </a:endParaRPr>
          </a:p>
          <a:p>
            <a:pPr marL="628650" lvl="1" indent="-171450">
              <a:buFont typeface="Arial" panose="020B0604020202020204" pitchFamily="34" charset="0"/>
              <a:buChar char="•"/>
            </a:pPr>
            <a:r>
              <a:rPr lang="en-US" sz="1200" b="0" kern="1200" dirty="0">
                <a:solidFill>
                  <a:schemeClr val="tx1"/>
                </a:solidFill>
                <a:effectLst/>
                <a:latin typeface="+mn-lt"/>
                <a:ea typeface="+mn-ea"/>
                <a:cs typeface="+mn-cs"/>
              </a:rPr>
              <a:t>Determine which subset of employees use a computer to perform at least 25 percent of his/her official required duties</a:t>
            </a:r>
            <a:endParaRPr lang="en-US" sz="1200" b="1" kern="1200" dirty="0">
              <a:solidFill>
                <a:schemeClr val="tx1"/>
              </a:solidFill>
              <a:effectLst/>
              <a:latin typeface="+mn-lt"/>
              <a:ea typeface="+mn-ea"/>
              <a:cs typeface="+mn-cs"/>
            </a:endParaRPr>
          </a:p>
          <a:p>
            <a:pPr marL="628650" lvl="1" indent="-171450">
              <a:buFont typeface="Arial" panose="020B0604020202020204" pitchFamily="34" charset="0"/>
              <a:buChar char="•"/>
            </a:pPr>
            <a:r>
              <a:rPr lang="en-US" sz="1200" b="0" kern="1200" dirty="0">
                <a:solidFill>
                  <a:schemeClr val="tx1"/>
                </a:solidFill>
                <a:effectLst/>
                <a:latin typeface="+mn-lt"/>
                <a:ea typeface="+mn-ea"/>
                <a:cs typeface="+mn-cs"/>
              </a:rPr>
              <a:t>Ensure those employees are certified under Government Code 2054.519 or 2054.519(f) within the previous year</a:t>
            </a:r>
            <a:endParaRPr lang="en-US" sz="1200" b="1" kern="1200" dirty="0">
              <a:solidFill>
                <a:schemeClr val="tx1"/>
              </a:solidFill>
              <a:effectLst/>
              <a:latin typeface="+mn-lt"/>
              <a:ea typeface="+mn-ea"/>
              <a:cs typeface="+mn-cs"/>
            </a:endParaRPr>
          </a:p>
          <a:p>
            <a:pPr lvl="2"/>
            <a:endParaRPr lang="en-US" dirty="0"/>
          </a:p>
        </p:txBody>
      </p:sp>
      <p:sp>
        <p:nvSpPr>
          <p:cNvPr id="4" name="Slide Number Placeholder 3"/>
          <p:cNvSpPr>
            <a:spLocks noGrp="1"/>
          </p:cNvSpPr>
          <p:nvPr>
            <p:ph type="sldNum" sz="quarter" idx="5"/>
          </p:nvPr>
        </p:nvSpPr>
        <p:spPr/>
        <p:txBody>
          <a:bodyPr/>
          <a:lstStyle/>
          <a:p>
            <a:fld id="{1A567DF3-28ED-4070-91DC-63A773C186C1}" type="slidenum">
              <a:rPr lang="en-US" smtClean="0"/>
              <a:t>13</a:t>
            </a:fld>
            <a:endParaRPr lang="en-US"/>
          </a:p>
        </p:txBody>
      </p:sp>
    </p:spTree>
    <p:extLst>
      <p:ext uri="{BB962C8B-B14F-4D97-AF65-F5344CB8AC3E}">
        <p14:creationId xmlns:p14="http://schemas.microsoft.com/office/powerpoint/2010/main" val="98649519"/>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8"/>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33FF17A2-2CF6-4E02-A791-2B906A5B8D8C}" type="datetimeFigureOut">
              <a:rPr lang="en-US" smtClean="0"/>
              <a:t>12/2/2021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1E1997F-FFA7-48A7-B651-DEC9C6B2A95B}" type="slidenum">
              <a:rPr lang="en-US" smtClean="0"/>
              <a:t>‹#›</a:t>
            </a:fld>
            <a:endParaRPr lang="en-US"/>
          </a:p>
        </p:txBody>
      </p:sp>
    </p:spTree>
    <p:custDataLst>
      <p:tags r:id="rId1"/>
    </p:custDataLst>
    <p:extLst>
      <p:ext uri="{BB962C8B-B14F-4D97-AF65-F5344CB8AC3E}">
        <p14:creationId xmlns:p14="http://schemas.microsoft.com/office/powerpoint/2010/main" val="7710739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3FF17A2-2CF6-4E02-A791-2B906A5B8D8C}" type="datetimeFigureOut">
              <a:rPr lang="en-US" smtClean="0"/>
              <a:t>12/2/2021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1E1997F-FFA7-48A7-B651-DEC9C6B2A95B}" type="slidenum">
              <a:rPr lang="en-US" smtClean="0"/>
              <a:t>‹#›</a:t>
            </a:fld>
            <a:endParaRPr lang="en-US"/>
          </a:p>
        </p:txBody>
      </p:sp>
    </p:spTree>
    <p:extLst>
      <p:ext uri="{BB962C8B-B14F-4D97-AF65-F5344CB8AC3E}">
        <p14:creationId xmlns:p14="http://schemas.microsoft.com/office/powerpoint/2010/main" val="331940751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1"/>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41"/>
            <a:ext cx="8026400" cy="5851525"/>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3FF17A2-2CF6-4E02-A791-2B906A5B8D8C}" type="datetimeFigureOut">
              <a:rPr lang="en-US" smtClean="0"/>
              <a:t>12/2/2021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1E1997F-FFA7-48A7-B651-DEC9C6B2A95B}" type="slidenum">
              <a:rPr lang="en-US" smtClean="0"/>
              <a:t>‹#›</a:t>
            </a:fld>
            <a:endParaRPr lang="en-US"/>
          </a:p>
        </p:txBody>
      </p:sp>
    </p:spTree>
    <p:extLst>
      <p:ext uri="{BB962C8B-B14F-4D97-AF65-F5344CB8AC3E}">
        <p14:creationId xmlns:p14="http://schemas.microsoft.com/office/powerpoint/2010/main" val="385116675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bg>
      <p:bgPr>
        <a:blipFill>
          <a:blip r:embed="rId2">
            <a:alphaModFix/>
          </a:blip>
          <a:stretch>
            <a:fillRect/>
          </a:stretch>
        </a:blipFill>
        <a:effectLst/>
      </p:bgPr>
    </p:bg>
    <p:spTree>
      <p:nvGrpSpPr>
        <p:cNvPr id="1" name="Shape 82"/>
        <p:cNvGrpSpPr/>
        <p:nvPr/>
      </p:nvGrpSpPr>
      <p:grpSpPr>
        <a:xfrm>
          <a:off x="0" y="0"/>
          <a:ext cx="0" cy="0"/>
          <a:chOff x="0" y="0"/>
          <a:chExt cx="0" cy="0"/>
        </a:xfrm>
      </p:grpSpPr>
      <p:sp>
        <p:nvSpPr>
          <p:cNvPr id="96" name="Google Shape;96;p7"/>
          <p:cNvSpPr txBox="1">
            <a:spLocks noGrp="1"/>
          </p:cNvSpPr>
          <p:nvPr>
            <p:ph type="title"/>
          </p:nvPr>
        </p:nvSpPr>
        <p:spPr>
          <a:xfrm>
            <a:off x="1337600" y="823167"/>
            <a:ext cx="9516800" cy="731600"/>
          </a:xfrm>
          <a:prstGeom prst="rect">
            <a:avLst/>
          </a:prstGeom>
        </p:spPr>
        <p:txBody>
          <a:bodyPr spcFirstLastPara="1" wrap="square" lIns="0" tIns="0" rIns="0" bIns="0" anchor="b" anchorCtr="0">
            <a:noAutofit/>
          </a:bodyPr>
          <a:lstStyle>
            <a:lvl1pPr lvl="0">
              <a:spcBef>
                <a:spcPts val="0"/>
              </a:spcBef>
              <a:spcAft>
                <a:spcPts val="0"/>
              </a:spcAft>
              <a:buSzPts val="1600"/>
              <a:buNone/>
              <a:defRPr sz="3733"/>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dirty="0"/>
          </a:p>
        </p:txBody>
      </p:sp>
      <p:sp>
        <p:nvSpPr>
          <p:cNvPr id="97" name="Google Shape;97;p7"/>
          <p:cNvSpPr txBox="1">
            <a:spLocks noGrp="1"/>
          </p:cNvSpPr>
          <p:nvPr>
            <p:ph type="body" idx="1"/>
          </p:nvPr>
        </p:nvSpPr>
        <p:spPr>
          <a:xfrm>
            <a:off x="1337600" y="2084967"/>
            <a:ext cx="4475600" cy="3735600"/>
          </a:xfrm>
          <a:prstGeom prst="rect">
            <a:avLst/>
          </a:prstGeom>
        </p:spPr>
        <p:txBody>
          <a:bodyPr spcFirstLastPara="1" wrap="square" lIns="0" tIns="0" rIns="0" bIns="0" anchor="t" anchorCtr="0">
            <a:noAutofit/>
          </a:bodyPr>
          <a:lstStyle>
            <a:lvl1pPr marL="609585" lvl="0" indent="-474121">
              <a:spcBef>
                <a:spcPts val="800"/>
              </a:spcBef>
              <a:spcAft>
                <a:spcPts val="0"/>
              </a:spcAft>
              <a:buSzPts val="2000"/>
              <a:buChar char="➢"/>
              <a:defRPr sz="2667"/>
            </a:lvl1pPr>
            <a:lvl2pPr marL="1219170" lvl="1" indent="-474121">
              <a:spcBef>
                <a:spcPts val="0"/>
              </a:spcBef>
              <a:spcAft>
                <a:spcPts val="0"/>
              </a:spcAft>
              <a:buSzPts val="2000"/>
              <a:buChar char="￫"/>
              <a:defRPr sz="2667"/>
            </a:lvl2pPr>
            <a:lvl3pPr marL="1828754" lvl="2" indent="-474121">
              <a:spcBef>
                <a:spcPts val="0"/>
              </a:spcBef>
              <a:spcAft>
                <a:spcPts val="0"/>
              </a:spcAft>
              <a:buSzPts val="2000"/>
              <a:buChar char="￫"/>
              <a:defRPr sz="2667"/>
            </a:lvl3pPr>
            <a:lvl4pPr marL="2438339" lvl="3" indent="-474121">
              <a:spcBef>
                <a:spcPts val="0"/>
              </a:spcBef>
              <a:spcAft>
                <a:spcPts val="0"/>
              </a:spcAft>
              <a:buSzPts val="2000"/>
              <a:buChar char="￫"/>
              <a:defRPr sz="2667"/>
            </a:lvl4pPr>
            <a:lvl5pPr marL="3047924" lvl="4" indent="-474121">
              <a:spcBef>
                <a:spcPts val="0"/>
              </a:spcBef>
              <a:spcAft>
                <a:spcPts val="0"/>
              </a:spcAft>
              <a:buSzPts val="2000"/>
              <a:buChar char="￫"/>
              <a:defRPr sz="2667"/>
            </a:lvl5pPr>
            <a:lvl6pPr marL="3657509" lvl="5" indent="-474121">
              <a:spcBef>
                <a:spcPts val="0"/>
              </a:spcBef>
              <a:spcAft>
                <a:spcPts val="0"/>
              </a:spcAft>
              <a:buSzPts val="2000"/>
              <a:buChar char="￫"/>
              <a:defRPr sz="2667"/>
            </a:lvl6pPr>
            <a:lvl7pPr marL="4267093" lvl="6" indent="-474121">
              <a:spcBef>
                <a:spcPts val="0"/>
              </a:spcBef>
              <a:spcAft>
                <a:spcPts val="0"/>
              </a:spcAft>
              <a:buSzPts val="2000"/>
              <a:buChar char="￫"/>
              <a:defRPr sz="2667"/>
            </a:lvl7pPr>
            <a:lvl8pPr marL="4876678" lvl="7" indent="-474121">
              <a:spcBef>
                <a:spcPts val="0"/>
              </a:spcBef>
              <a:spcAft>
                <a:spcPts val="0"/>
              </a:spcAft>
              <a:buSzPts val="2000"/>
              <a:buChar char="￫"/>
              <a:defRPr sz="2667"/>
            </a:lvl8pPr>
            <a:lvl9pPr marL="5486263" lvl="8" indent="-474121">
              <a:spcBef>
                <a:spcPts val="0"/>
              </a:spcBef>
              <a:spcAft>
                <a:spcPts val="0"/>
              </a:spcAft>
              <a:buSzPts val="2000"/>
              <a:buChar char="￫"/>
              <a:defRPr sz="2667"/>
            </a:lvl9pPr>
          </a:lstStyle>
          <a:p>
            <a:endParaRPr/>
          </a:p>
        </p:txBody>
      </p:sp>
      <p:sp>
        <p:nvSpPr>
          <p:cNvPr id="98" name="Google Shape;98;p7"/>
          <p:cNvSpPr txBox="1">
            <a:spLocks noGrp="1"/>
          </p:cNvSpPr>
          <p:nvPr>
            <p:ph type="body" idx="2"/>
          </p:nvPr>
        </p:nvSpPr>
        <p:spPr>
          <a:xfrm>
            <a:off x="6378813" y="2084967"/>
            <a:ext cx="4475600" cy="3735600"/>
          </a:xfrm>
          <a:prstGeom prst="rect">
            <a:avLst/>
          </a:prstGeom>
        </p:spPr>
        <p:txBody>
          <a:bodyPr spcFirstLastPara="1" wrap="square" lIns="0" tIns="0" rIns="0" bIns="0" anchor="t" anchorCtr="0">
            <a:noAutofit/>
          </a:bodyPr>
          <a:lstStyle>
            <a:lvl1pPr marL="609585" lvl="0" indent="-474121">
              <a:spcBef>
                <a:spcPts val="800"/>
              </a:spcBef>
              <a:spcAft>
                <a:spcPts val="0"/>
              </a:spcAft>
              <a:buSzPts val="2000"/>
              <a:buChar char="➢"/>
              <a:defRPr sz="2667"/>
            </a:lvl1pPr>
            <a:lvl2pPr marL="1219170" lvl="1" indent="-474121">
              <a:spcBef>
                <a:spcPts val="0"/>
              </a:spcBef>
              <a:spcAft>
                <a:spcPts val="0"/>
              </a:spcAft>
              <a:buSzPts val="2000"/>
              <a:buChar char="￫"/>
              <a:defRPr sz="2667"/>
            </a:lvl2pPr>
            <a:lvl3pPr marL="1828754" lvl="2" indent="-474121">
              <a:spcBef>
                <a:spcPts val="0"/>
              </a:spcBef>
              <a:spcAft>
                <a:spcPts val="0"/>
              </a:spcAft>
              <a:buSzPts val="2000"/>
              <a:buChar char="￫"/>
              <a:defRPr sz="2667"/>
            </a:lvl3pPr>
            <a:lvl4pPr marL="2438339" lvl="3" indent="-474121">
              <a:spcBef>
                <a:spcPts val="0"/>
              </a:spcBef>
              <a:spcAft>
                <a:spcPts val="0"/>
              </a:spcAft>
              <a:buSzPts val="2000"/>
              <a:buChar char="￫"/>
              <a:defRPr sz="2667"/>
            </a:lvl4pPr>
            <a:lvl5pPr marL="3047924" lvl="4" indent="-474121">
              <a:spcBef>
                <a:spcPts val="0"/>
              </a:spcBef>
              <a:spcAft>
                <a:spcPts val="0"/>
              </a:spcAft>
              <a:buSzPts val="2000"/>
              <a:buChar char="￫"/>
              <a:defRPr sz="2667"/>
            </a:lvl5pPr>
            <a:lvl6pPr marL="3657509" lvl="5" indent="-474121">
              <a:spcBef>
                <a:spcPts val="0"/>
              </a:spcBef>
              <a:spcAft>
                <a:spcPts val="0"/>
              </a:spcAft>
              <a:buSzPts val="2000"/>
              <a:buChar char="￫"/>
              <a:defRPr sz="2667"/>
            </a:lvl6pPr>
            <a:lvl7pPr marL="4267093" lvl="6" indent="-474121">
              <a:spcBef>
                <a:spcPts val="0"/>
              </a:spcBef>
              <a:spcAft>
                <a:spcPts val="0"/>
              </a:spcAft>
              <a:buSzPts val="2000"/>
              <a:buChar char="￫"/>
              <a:defRPr sz="2667"/>
            </a:lvl7pPr>
            <a:lvl8pPr marL="4876678" lvl="7" indent="-474121">
              <a:spcBef>
                <a:spcPts val="0"/>
              </a:spcBef>
              <a:spcAft>
                <a:spcPts val="0"/>
              </a:spcAft>
              <a:buSzPts val="2000"/>
              <a:buChar char="￫"/>
              <a:defRPr sz="2667"/>
            </a:lvl8pPr>
            <a:lvl9pPr marL="5486263" lvl="8" indent="-474121">
              <a:spcBef>
                <a:spcPts val="0"/>
              </a:spcBef>
              <a:spcAft>
                <a:spcPts val="0"/>
              </a:spcAft>
              <a:buSzPts val="2000"/>
              <a:buChar char="￫"/>
              <a:defRPr sz="2667"/>
            </a:lvl9pPr>
          </a:lstStyle>
          <a:p>
            <a:endParaRPr/>
          </a:p>
        </p:txBody>
      </p:sp>
      <p:sp>
        <p:nvSpPr>
          <p:cNvPr id="99" name="Google Shape;99;p7"/>
          <p:cNvSpPr txBox="1">
            <a:spLocks noGrp="1"/>
          </p:cNvSpPr>
          <p:nvPr>
            <p:ph type="sldNum" idx="12"/>
          </p:nvPr>
        </p:nvSpPr>
        <p:spPr>
          <a:xfrm>
            <a:off x="5730200" y="6126367"/>
            <a:ext cx="731600" cy="731600"/>
          </a:xfrm>
          <a:prstGeom prst="rect">
            <a:avLst/>
          </a:prstGeom>
        </p:spPr>
        <p:txBody>
          <a:bodyPr spcFirstLastPara="1" wrap="square" lIns="0" tIns="0" rIns="0" bIns="0"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5926335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38"/>
        <p:cNvGrpSpPr/>
        <p:nvPr/>
      </p:nvGrpSpPr>
      <p:grpSpPr>
        <a:xfrm>
          <a:off x="0" y="0"/>
          <a:ext cx="0" cy="0"/>
          <a:chOff x="0" y="0"/>
          <a:chExt cx="0" cy="0"/>
        </a:xfrm>
      </p:grpSpPr>
      <p:sp>
        <p:nvSpPr>
          <p:cNvPr id="46" name="Google Shape;46;p4"/>
          <p:cNvSpPr txBox="1">
            <a:spLocks noGrp="1"/>
          </p:cNvSpPr>
          <p:nvPr>
            <p:ph type="body" idx="1"/>
          </p:nvPr>
        </p:nvSpPr>
        <p:spPr>
          <a:xfrm>
            <a:off x="4012933" y="1583200"/>
            <a:ext cx="4166000" cy="3691600"/>
          </a:xfrm>
          <a:prstGeom prst="rect">
            <a:avLst/>
          </a:prstGeom>
        </p:spPr>
        <p:txBody>
          <a:bodyPr spcFirstLastPara="1" wrap="square" lIns="0" tIns="0" rIns="0" bIns="0" anchor="ctr" anchorCtr="0">
            <a:noAutofit/>
          </a:bodyPr>
          <a:lstStyle>
            <a:lvl1pPr marL="609585" lvl="0" indent="-457189" algn="ctr" rtl="0">
              <a:spcBef>
                <a:spcPts val="800"/>
              </a:spcBef>
              <a:spcAft>
                <a:spcPts val="0"/>
              </a:spcAft>
              <a:buSzPts val="1800"/>
              <a:buFont typeface="Libre Baskerville"/>
              <a:buChar char="➢"/>
              <a:defRPr sz="2400" i="1">
                <a:latin typeface="Libre Baskerville"/>
                <a:ea typeface="Libre Baskerville"/>
                <a:cs typeface="Libre Baskerville"/>
                <a:sym typeface="Libre Baskerville"/>
              </a:defRPr>
            </a:lvl1pPr>
            <a:lvl2pPr marL="1219170" lvl="1" indent="-457189" algn="ctr" rtl="0">
              <a:spcBef>
                <a:spcPts val="0"/>
              </a:spcBef>
              <a:spcAft>
                <a:spcPts val="0"/>
              </a:spcAft>
              <a:buSzPts val="1800"/>
              <a:buFont typeface="Libre Baskerville"/>
              <a:buChar char="￫"/>
              <a:defRPr sz="2400" i="1">
                <a:latin typeface="Libre Baskerville"/>
                <a:ea typeface="Libre Baskerville"/>
                <a:cs typeface="Libre Baskerville"/>
                <a:sym typeface="Libre Baskerville"/>
              </a:defRPr>
            </a:lvl2pPr>
            <a:lvl3pPr marL="1828754" lvl="2" indent="-457189" algn="ctr" rtl="0">
              <a:spcBef>
                <a:spcPts val="0"/>
              </a:spcBef>
              <a:spcAft>
                <a:spcPts val="0"/>
              </a:spcAft>
              <a:buSzPts val="1800"/>
              <a:buFont typeface="Libre Baskerville"/>
              <a:buChar char="￫"/>
              <a:defRPr sz="2400" i="1">
                <a:latin typeface="Libre Baskerville"/>
                <a:ea typeface="Libre Baskerville"/>
                <a:cs typeface="Libre Baskerville"/>
                <a:sym typeface="Libre Baskerville"/>
              </a:defRPr>
            </a:lvl3pPr>
            <a:lvl4pPr marL="2438339" lvl="3" indent="-457189" algn="ctr" rtl="0">
              <a:spcBef>
                <a:spcPts val="0"/>
              </a:spcBef>
              <a:spcAft>
                <a:spcPts val="0"/>
              </a:spcAft>
              <a:buSzPts val="1800"/>
              <a:buFont typeface="Libre Baskerville"/>
              <a:buChar char="￫"/>
              <a:defRPr sz="2400" i="1">
                <a:latin typeface="Libre Baskerville"/>
                <a:ea typeface="Libre Baskerville"/>
                <a:cs typeface="Libre Baskerville"/>
                <a:sym typeface="Libre Baskerville"/>
              </a:defRPr>
            </a:lvl4pPr>
            <a:lvl5pPr marL="3047924" lvl="4" indent="-457189" algn="ctr" rtl="0">
              <a:spcBef>
                <a:spcPts val="0"/>
              </a:spcBef>
              <a:spcAft>
                <a:spcPts val="0"/>
              </a:spcAft>
              <a:buSzPts val="1800"/>
              <a:buFont typeface="Libre Baskerville"/>
              <a:buChar char="￫"/>
              <a:defRPr sz="2400" i="1">
                <a:latin typeface="Libre Baskerville"/>
                <a:ea typeface="Libre Baskerville"/>
                <a:cs typeface="Libre Baskerville"/>
                <a:sym typeface="Libre Baskerville"/>
              </a:defRPr>
            </a:lvl5pPr>
            <a:lvl6pPr marL="3657509" lvl="5" indent="-457189" algn="ctr" rtl="0">
              <a:spcBef>
                <a:spcPts val="0"/>
              </a:spcBef>
              <a:spcAft>
                <a:spcPts val="0"/>
              </a:spcAft>
              <a:buSzPts val="1800"/>
              <a:buFont typeface="Libre Baskerville"/>
              <a:buChar char="￫"/>
              <a:defRPr sz="2400" i="1">
                <a:latin typeface="Libre Baskerville"/>
                <a:ea typeface="Libre Baskerville"/>
                <a:cs typeface="Libre Baskerville"/>
                <a:sym typeface="Libre Baskerville"/>
              </a:defRPr>
            </a:lvl6pPr>
            <a:lvl7pPr marL="4267093" lvl="6" indent="-457189" algn="ctr" rtl="0">
              <a:spcBef>
                <a:spcPts val="0"/>
              </a:spcBef>
              <a:spcAft>
                <a:spcPts val="0"/>
              </a:spcAft>
              <a:buSzPts val="1800"/>
              <a:buFont typeface="Libre Baskerville"/>
              <a:buChar char="￫"/>
              <a:defRPr sz="2400" i="1">
                <a:latin typeface="Libre Baskerville"/>
                <a:ea typeface="Libre Baskerville"/>
                <a:cs typeface="Libre Baskerville"/>
                <a:sym typeface="Libre Baskerville"/>
              </a:defRPr>
            </a:lvl7pPr>
            <a:lvl8pPr marL="4876678" lvl="7" indent="-457189" algn="ctr" rtl="0">
              <a:spcBef>
                <a:spcPts val="0"/>
              </a:spcBef>
              <a:spcAft>
                <a:spcPts val="0"/>
              </a:spcAft>
              <a:buSzPts val="1800"/>
              <a:buFont typeface="Libre Baskerville"/>
              <a:buChar char="￫"/>
              <a:defRPr sz="2400" i="1">
                <a:latin typeface="Libre Baskerville"/>
                <a:ea typeface="Libre Baskerville"/>
                <a:cs typeface="Libre Baskerville"/>
                <a:sym typeface="Libre Baskerville"/>
              </a:defRPr>
            </a:lvl8pPr>
            <a:lvl9pPr marL="5486263" lvl="8" indent="-457189" algn="ctr">
              <a:spcBef>
                <a:spcPts val="0"/>
              </a:spcBef>
              <a:spcAft>
                <a:spcPts val="0"/>
              </a:spcAft>
              <a:buSzPts val="1800"/>
              <a:buFont typeface="Libre Baskerville"/>
              <a:buChar char="￫"/>
              <a:defRPr sz="2400" i="1">
                <a:latin typeface="Libre Baskerville"/>
                <a:ea typeface="Libre Baskerville"/>
                <a:cs typeface="Libre Baskerville"/>
                <a:sym typeface="Libre Baskerville"/>
              </a:defRPr>
            </a:lvl9pPr>
          </a:lstStyle>
          <a:p>
            <a:endParaRPr/>
          </a:p>
        </p:txBody>
      </p:sp>
      <p:sp>
        <p:nvSpPr>
          <p:cNvPr id="48" name="Google Shape;48;p4"/>
          <p:cNvSpPr txBox="1">
            <a:spLocks noGrp="1"/>
          </p:cNvSpPr>
          <p:nvPr>
            <p:ph type="sldNum" idx="12"/>
          </p:nvPr>
        </p:nvSpPr>
        <p:spPr>
          <a:xfrm>
            <a:off x="5730200" y="6126367"/>
            <a:ext cx="731600" cy="731600"/>
          </a:xfrm>
          <a:prstGeom prst="rect">
            <a:avLst/>
          </a:prstGeom>
        </p:spPr>
        <p:txBody>
          <a:bodyPr spcFirstLastPara="1" wrap="square" lIns="0" tIns="0" rIns="0" bIns="0"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02569439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A27A91EE-42D0-4C04-8B90-8B646849C923}" type="datetime1">
              <a:rPr lang="en-US" smtClean="0"/>
              <a:t>12/2/2021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A9D0740-9057-A440-83F0-D81A9D2B18CA}" type="slidenum">
              <a:rPr lang="en-US" smtClean="0"/>
              <a:t>‹#›</a:t>
            </a:fld>
            <a:endParaRPr lang="en-US"/>
          </a:p>
        </p:txBody>
      </p:sp>
    </p:spTree>
    <p:extLst>
      <p:ext uri="{BB962C8B-B14F-4D97-AF65-F5344CB8AC3E}">
        <p14:creationId xmlns:p14="http://schemas.microsoft.com/office/powerpoint/2010/main" val="131063586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424341F-9FB3-49C9-96A4-86262A281495}" type="datetime1">
              <a:rPr lang="en-US" smtClean="0"/>
              <a:t>12/2/2021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A9D0740-9057-A440-83F0-D81A9D2B18CA}" type="slidenum">
              <a:rPr lang="en-US" smtClean="0"/>
              <a:t>‹#›</a:t>
            </a:fld>
            <a:endParaRPr lang="en-US"/>
          </a:p>
        </p:txBody>
      </p:sp>
    </p:spTree>
    <p:extLst>
      <p:ext uri="{BB962C8B-B14F-4D97-AF65-F5344CB8AC3E}">
        <p14:creationId xmlns:p14="http://schemas.microsoft.com/office/powerpoint/2010/main" val="32267907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4EF758D-A5E4-4D71-A257-DEB1DD8226B0}" type="datetime1">
              <a:rPr lang="en-US" smtClean="0"/>
              <a:t>12/2/2021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A9D0740-9057-A440-83F0-D81A9D2B18CA}" type="slidenum">
              <a:rPr lang="en-US" smtClean="0"/>
              <a:t>‹#›</a:t>
            </a:fld>
            <a:endParaRPr lang="en-US"/>
          </a:p>
        </p:txBody>
      </p:sp>
    </p:spTree>
    <p:extLst>
      <p:ext uri="{BB962C8B-B14F-4D97-AF65-F5344CB8AC3E}">
        <p14:creationId xmlns:p14="http://schemas.microsoft.com/office/powerpoint/2010/main" val="80952754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2327805"/>
            <a:ext cx="5384800" cy="3798359"/>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2327805"/>
            <a:ext cx="5384800" cy="3798359"/>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p>
            <a:fld id="{7A7B69FD-8276-45EB-BFC1-D72868C3753E}" type="datetime1">
              <a:rPr lang="en-US" smtClean="0"/>
              <a:t>12/2/2021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A9D0740-9057-A440-83F0-D81A9D2B18CA}" type="slidenum">
              <a:rPr lang="en-US" smtClean="0"/>
              <a:t>‹#›</a:t>
            </a:fld>
            <a:endParaRPr lang="en-US"/>
          </a:p>
        </p:txBody>
      </p:sp>
    </p:spTree>
    <p:extLst>
      <p:ext uri="{BB962C8B-B14F-4D97-AF65-F5344CB8AC3E}">
        <p14:creationId xmlns:p14="http://schemas.microsoft.com/office/powerpoint/2010/main" val="264197589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dirty="0"/>
              <a:t>Click to edit Master title style</a:t>
            </a:r>
          </a:p>
        </p:txBody>
      </p:sp>
      <p:sp>
        <p:nvSpPr>
          <p:cNvPr id="3" name="Text Placeholder 2"/>
          <p:cNvSpPr>
            <a:spLocks noGrp="1"/>
          </p:cNvSpPr>
          <p:nvPr>
            <p:ph type="body" idx="1"/>
          </p:nvPr>
        </p:nvSpPr>
        <p:spPr>
          <a:xfrm>
            <a:off x="609600" y="2174875"/>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609600" y="2814638"/>
            <a:ext cx="5386917" cy="331152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93368" y="2174875"/>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6193368" y="2814638"/>
            <a:ext cx="5389033" cy="331152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p>
            <a:fld id="{BAF6334D-D65E-4586-9496-9FF207418E4D}" type="datetime1">
              <a:rPr lang="en-US" smtClean="0"/>
              <a:t>12/2/2021</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A9D0740-9057-A440-83F0-D81A9D2B18CA}" type="slidenum">
              <a:rPr lang="en-US" smtClean="0"/>
              <a:t>‹#›</a:t>
            </a:fld>
            <a:endParaRPr lang="en-US"/>
          </a:p>
        </p:txBody>
      </p:sp>
    </p:spTree>
    <p:extLst>
      <p:ext uri="{BB962C8B-B14F-4D97-AF65-F5344CB8AC3E}">
        <p14:creationId xmlns:p14="http://schemas.microsoft.com/office/powerpoint/2010/main" val="186459858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7BCDDC53-3A1C-4C1B-AD7A-CD2033B00ECE}" type="datetime1">
              <a:rPr lang="en-US" smtClean="0"/>
              <a:t>12/2/2021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A9D0740-9057-A440-83F0-D81A9D2B18CA}" type="slidenum">
              <a:rPr lang="en-US" smtClean="0"/>
              <a:t>‹#›</a:t>
            </a:fld>
            <a:endParaRPr lang="en-US"/>
          </a:p>
        </p:txBody>
      </p:sp>
    </p:spTree>
    <p:extLst>
      <p:ext uri="{BB962C8B-B14F-4D97-AF65-F5344CB8AC3E}">
        <p14:creationId xmlns:p14="http://schemas.microsoft.com/office/powerpoint/2010/main" val="294681901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3FF17A2-2CF6-4E02-A791-2B906A5B8D8C}" type="datetimeFigureOut">
              <a:rPr lang="en-US" smtClean="0"/>
              <a:t>12/2/2021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1E1997F-FFA7-48A7-B651-DEC9C6B2A95B}" type="slidenum">
              <a:rPr lang="en-US" smtClean="0"/>
              <a:t>‹#›</a:t>
            </a:fld>
            <a:endParaRPr lang="en-US"/>
          </a:p>
        </p:txBody>
      </p:sp>
    </p:spTree>
    <p:extLst>
      <p:ext uri="{BB962C8B-B14F-4D97-AF65-F5344CB8AC3E}">
        <p14:creationId xmlns:p14="http://schemas.microsoft.com/office/powerpoint/2010/main" val="427538092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E7B0B6B-AE95-49A9-9E13-A3EE7F5390F5}" type="datetime1">
              <a:rPr lang="en-US" smtClean="0"/>
              <a:t>12/2/2021</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A9D0740-9057-A440-83F0-D81A9D2B18CA}" type="slidenum">
              <a:rPr lang="en-US" smtClean="0"/>
              <a:t>‹#›</a:t>
            </a:fld>
            <a:endParaRPr lang="en-US"/>
          </a:p>
        </p:txBody>
      </p:sp>
    </p:spTree>
    <p:extLst>
      <p:ext uri="{BB962C8B-B14F-4D97-AF65-F5344CB8AC3E}">
        <p14:creationId xmlns:p14="http://schemas.microsoft.com/office/powerpoint/2010/main" val="416803986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1155981"/>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1155981"/>
            <a:ext cx="6815667" cy="4970182"/>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609601" y="2318031"/>
            <a:ext cx="4011084" cy="380813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BEDAE42D-D77C-4265-BF18-188123CCC30B}" type="datetime1">
              <a:rPr lang="en-US" smtClean="0"/>
              <a:t>12/2/2021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A9D0740-9057-A440-83F0-D81A9D2B18CA}" type="slidenum">
              <a:rPr lang="en-US" smtClean="0"/>
              <a:t>‹#›</a:t>
            </a:fld>
            <a:endParaRPr lang="en-US"/>
          </a:p>
        </p:txBody>
      </p:sp>
    </p:spTree>
    <p:extLst>
      <p:ext uri="{BB962C8B-B14F-4D97-AF65-F5344CB8AC3E}">
        <p14:creationId xmlns:p14="http://schemas.microsoft.com/office/powerpoint/2010/main" val="98450272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1168186"/>
            <a:ext cx="7315200" cy="3559389"/>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9743719-B76D-40A8-8A3E-E046BEB77F37}" type="datetime1">
              <a:rPr lang="en-US" smtClean="0"/>
              <a:t>12/2/2021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A9D0740-9057-A440-83F0-D81A9D2B18CA}" type="slidenum">
              <a:rPr lang="en-US" smtClean="0"/>
              <a:t>‹#›</a:t>
            </a:fld>
            <a:endParaRPr lang="en-US"/>
          </a:p>
        </p:txBody>
      </p:sp>
    </p:spTree>
    <p:extLst>
      <p:ext uri="{BB962C8B-B14F-4D97-AF65-F5344CB8AC3E}">
        <p14:creationId xmlns:p14="http://schemas.microsoft.com/office/powerpoint/2010/main" val="189303478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33FF17A2-2CF6-4E02-A791-2B906A5B8D8C}" type="datetimeFigureOut">
              <a:rPr lang="en-US" smtClean="0"/>
              <a:t>12/2/2021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1E1997F-FFA7-48A7-B651-DEC9C6B2A95B}" type="slidenum">
              <a:rPr lang="en-US" smtClean="0"/>
              <a:t>‹#›</a:t>
            </a:fld>
            <a:endParaRPr lang="en-US"/>
          </a:p>
        </p:txBody>
      </p:sp>
    </p:spTree>
    <p:extLst>
      <p:ext uri="{BB962C8B-B14F-4D97-AF65-F5344CB8AC3E}">
        <p14:creationId xmlns:p14="http://schemas.microsoft.com/office/powerpoint/2010/main" val="402612200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3"/>
            <a:ext cx="5384800" cy="4525963"/>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3"/>
            <a:ext cx="5384800" cy="4525963"/>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3FF17A2-2CF6-4E02-A791-2B906A5B8D8C}" type="datetimeFigureOut">
              <a:rPr lang="en-US" smtClean="0"/>
              <a:t>12/2/2021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1E1997F-FFA7-48A7-B651-DEC9C6B2A95B}" type="slidenum">
              <a:rPr lang="en-US" smtClean="0"/>
              <a:t>‹#›</a:t>
            </a:fld>
            <a:endParaRPr lang="en-US"/>
          </a:p>
        </p:txBody>
      </p:sp>
    </p:spTree>
    <p:extLst>
      <p:ext uri="{BB962C8B-B14F-4D97-AF65-F5344CB8AC3E}">
        <p14:creationId xmlns:p14="http://schemas.microsoft.com/office/powerpoint/2010/main" val="337272941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09600" y="2174875"/>
            <a:ext cx="5386917"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9" y="1535113"/>
            <a:ext cx="5389033"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6193369" y="2174875"/>
            <a:ext cx="5389033"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3FF17A2-2CF6-4E02-A791-2B906A5B8D8C}" type="datetimeFigureOut">
              <a:rPr lang="en-US" smtClean="0"/>
              <a:t>12/2/2021</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21E1997F-FFA7-48A7-B651-DEC9C6B2A95B}" type="slidenum">
              <a:rPr lang="en-US" smtClean="0"/>
              <a:t>‹#›</a:t>
            </a:fld>
            <a:endParaRPr lang="en-US"/>
          </a:p>
        </p:txBody>
      </p:sp>
    </p:spTree>
    <p:extLst>
      <p:ext uri="{BB962C8B-B14F-4D97-AF65-F5344CB8AC3E}">
        <p14:creationId xmlns:p14="http://schemas.microsoft.com/office/powerpoint/2010/main" val="363870260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33FF17A2-2CF6-4E02-A791-2B906A5B8D8C}" type="datetimeFigureOut">
              <a:rPr lang="en-US" smtClean="0"/>
              <a:t>12/2/2021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21E1997F-FFA7-48A7-B651-DEC9C6B2A95B}" type="slidenum">
              <a:rPr lang="en-US" smtClean="0"/>
              <a:t>‹#›</a:t>
            </a:fld>
            <a:endParaRPr lang="en-US"/>
          </a:p>
        </p:txBody>
      </p:sp>
    </p:spTree>
    <p:extLst>
      <p:ext uri="{BB962C8B-B14F-4D97-AF65-F5344CB8AC3E}">
        <p14:creationId xmlns:p14="http://schemas.microsoft.com/office/powerpoint/2010/main" val="32259535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3FF17A2-2CF6-4E02-A791-2B906A5B8D8C}" type="datetimeFigureOut">
              <a:rPr lang="en-US" smtClean="0"/>
              <a:t>12/2/2021</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21E1997F-FFA7-48A7-B651-DEC9C6B2A95B}" type="slidenum">
              <a:rPr lang="en-US" smtClean="0"/>
              <a:t>‹#›</a:t>
            </a:fld>
            <a:endParaRPr lang="en-US"/>
          </a:p>
        </p:txBody>
      </p:sp>
    </p:spTree>
    <p:extLst>
      <p:ext uri="{BB962C8B-B14F-4D97-AF65-F5344CB8AC3E}">
        <p14:creationId xmlns:p14="http://schemas.microsoft.com/office/powerpoint/2010/main" val="93898389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50"/>
            <a:ext cx="4011084" cy="1162050"/>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4766733" y="273053"/>
            <a:ext cx="6815667"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2" y="1435103"/>
            <a:ext cx="4011084"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Edit Master text styles</a:t>
            </a:r>
          </a:p>
        </p:txBody>
      </p:sp>
      <p:sp>
        <p:nvSpPr>
          <p:cNvPr id="5" name="Date Placeholder 4"/>
          <p:cNvSpPr>
            <a:spLocks noGrp="1"/>
          </p:cNvSpPr>
          <p:nvPr>
            <p:ph type="dt" sz="half" idx="10"/>
          </p:nvPr>
        </p:nvSpPr>
        <p:spPr/>
        <p:txBody>
          <a:bodyPr/>
          <a:lstStyle/>
          <a:p>
            <a:fld id="{33FF17A2-2CF6-4E02-A791-2B906A5B8D8C}" type="datetimeFigureOut">
              <a:rPr lang="en-US" smtClean="0"/>
              <a:t>12/2/2021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1E1997F-FFA7-48A7-B651-DEC9C6B2A95B}" type="slidenum">
              <a:rPr lang="en-US" smtClean="0"/>
              <a:t>‹#›</a:t>
            </a:fld>
            <a:endParaRPr lang="en-US"/>
          </a:p>
        </p:txBody>
      </p:sp>
    </p:spTree>
    <p:extLst>
      <p:ext uri="{BB962C8B-B14F-4D97-AF65-F5344CB8AC3E}">
        <p14:creationId xmlns:p14="http://schemas.microsoft.com/office/powerpoint/2010/main" val="30634612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Edit Master text styles</a:t>
            </a:r>
          </a:p>
        </p:txBody>
      </p:sp>
      <p:sp>
        <p:nvSpPr>
          <p:cNvPr id="5" name="Date Placeholder 4"/>
          <p:cNvSpPr>
            <a:spLocks noGrp="1"/>
          </p:cNvSpPr>
          <p:nvPr>
            <p:ph type="dt" sz="half" idx="10"/>
          </p:nvPr>
        </p:nvSpPr>
        <p:spPr/>
        <p:txBody>
          <a:bodyPr/>
          <a:lstStyle/>
          <a:p>
            <a:fld id="{33FF17A2-2CF6-4E02-A791-2B906A5B8D8C}" type="datetimeFigureOut">
              <a:rPr lang="en-US" smtClean="0"/>
              <a:t>12/2/2021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1E1997F-FFA7-48A7-B651-DEC9C6B2A95B}" type="slidenum">
              <a:rPr lang="en-US" smtClean="0"/>
              <a:t>‹#›</a:t>
            </a:fld>
            <a:endParaRPr lang="en-US"/>
          </a:p>
        </p:txBody>
      </p:sp>
    </p:spTree>
    <p:extLst>
      <p:ext uri="{BB962C8B-B14F-4D97-AF65-F5344CB8AC3E}">
        <p14:creationId xmlns:p14="http://schemas.microsoft.com/office/powerpoint/2010/main" val="289187492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ags" Target="../tags/tag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image" Target="../media/image5.emf"/><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image" Target="../media/image4.emf"/><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image" Target="../media/image3.png"/><Relationship Id="rId5" Type="http://schemas.openxmlformats.org/officeDocument/2006/relationships/slideLayout" Target="../slideLayouts/slideLayout18.xml"/><Relationship Id="rId10" Type="http://schemas.openxmlformats.org/officeDocument/2006/relationships/theme" Target="../theme/theme2.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3"/>
            <a:ext cx="10972800" cy="4525963"/>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09600" y="6356353"/>
            <a:ext cx="28448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33FF17A2-2CF6-4E02-A791-2B906A5B8D8C}" type="datetimeFigureOut">
              <a:rPr lang="en-US" smtClean="0"/>
              <a:t>12/2/2021</a:t>
            </a:fld>
            <a:endParaRPr lang="en-US"/>
          </a:p>
        </p:txBody>
      </p:sp>
      <p:sp>
        <p:nvSpPr>
          <p:cNvPr id="5" name="Footer Placeholder 4"/>
          <p:cNvSpPr>
            <a:spLocks noGrp="1"/>
          </p:cNvSpPr>
          <p:nvPr>
            <p:ph type="ftr" sz="quarter" idx="3"/>
          </p:nvPr>
        </p:nvSpPr>
        <p:spPr>
          <a:xfrm>
            <a:off x="4165600" y="6356353"/>
            <a:ext cx="3860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3"/>
            <a:ext cx="28448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21E1997F-FFA7-48A7-B651-DEC9C6B2A95B}" type="slidenum">
              <a:rPr lang="en-US" smtClean="0"/>
              <a:t>‹#›</a:t>
            </a:fld>
            <a:endParaRPr lang="en-US"/>
          </a:p>
        </p:txBody>
      </p:sp>
    </p:spTree>
    <p:custDataLst>
      <p:tags r:id="rId15"/>
    </p:custDataLst>
    <p:extLst>
      <p:ext uri="{BB962C8B-B14F-4D97-AF65-F5344CB8AC3E}">
        <p14:creationId xmlns:p14="http://schemas.microsoft.com/office/powerpoint/2010/main" val="1131483815"/>
      </p:ext>
    </p:extLst>
  </p:cSld>
  <p:clrMap bg1="lt1" tx1="dk1" bg2="lt2" tx2="dk2" accent1="accent1" accent2="accent2" accent3="accent3" accent4="accent4" accent5="accent5" accent6="accent6" hlink="hlink" folHlink="folHlink"/>
  <p:sldLayoutIdLst>
    <p:sldLayoutId id="2147483683" r:id="rId1"/>
    <p:sldLayoutId id="2147483684" r:id="rId2"/>
    <p:sldLayoutId id="2147483685" r:id="rId3"/>
    <p:sldLayoutId id="2147483686" r:id="rId4"/>
    <p:sldLayoutId id="2147483687" r:id="rId5"/>
    <p:sldLayoutId id="2147483688" r:id="rId6"/>
    <p:sldLayoutId id="2147483689" r:id="rId7"/>
    <p:sldLayoutId id="2147483690" r:id="rId8"/>
    <p:sldLayoutId id="2147483691" r:id="rId9"/>
    <p:sldLayoutId id="2147483692" r:id="rId10"/>
    <p:sldLayoutId id="2147483693" r:id="rId11"/>
    <p:sldLayoutId id="2147483694" r:id="rId12"/>
    <p:sldLayoutId id="2147483695" r:id="rId13"/>
  </p:sldLayoutIdLst>
  <p:txStyles>
    <p:titleStyle>
      <a:lvl1pPr algn="ctr" defTabSz="685800" rtl="0" eaLnBrk="1" latinLnBrk="0" hangingPunct="1">
        <a:spcBef>
          <a:spcPct val="0"/>
        </a:spcBef>
        <a:buNone/>
        <a:defRPr sz="3300" kern="1200">
          <a:solidFill>
            <a:schemeClr val="tx1"/>
          </a:solidFill>
          <a:latin typeface="+mj-lt"/>
          <a:ea typeface="+mj-ea"/>
          <a:cs typeface="+mj-cs"/>
        </a:defRPr>
      </a:lvl1pPr>
    </p:titleStyle>
    <p:bodyStyle>
      <a:lvl1pPr marL="257175" indent="-257175" algn="l" defTabSz="6858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1pPr>
      <a:lvl2pPr marL="557213" indent="-214313" algn="l" defTabSz="685800"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2pPr>
      <a:lvl3pPr marL="857250" indent="-171450" algn="l" defTabSz="685800"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3pPr>
      <a:lvl4pPr marL="12001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4pPr>
      <a:lvl5pPr marL="15430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1184804"/>
            <a:ext cx="109728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09600" y="2327805"/>
            <a:ext cx="10972800" cy="379835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7D2E72-299D-46D5-80A1-F66C011A22B0}" type="datetime1">
              <a:rPr lang="en-US" smtClean="0"/>
              <a:t>12/2/2021</a:t>
            </a:fld>
            <a:endParaRPr lang="en-US"/>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A9D0740-9057-A440-83F0-D81A9D2B18CA}" type="slidenum">
              <a:rPr lang="en-US" smtClean="0"/>
              <a:t>‹#›</a:t>
            </a:fld>
            <a:endParaRPr lang="en-US"/>
          </a:p>
        </p:txBody>
      </p:sp>
      <p:grpSp>
        <p:nvGrpSpPr>
          <p:cNvPr id="16" name="Group 15"/>
          <p:cNvGrpSpPr/>
          <p:nvPr userDrawn="1"/>
        </p:nvGrpSpPr>
        <p:grpSpPr>
          <a:xfrm>
            <a:off x="0" y="1"/>
            <a:ext cx="12192000" cy="1158141"/>
            <a:chOff x="0" y="0"/>
            <a:chExt cx="9144000" cy="1158141"/>
          </a:xfrm>
        </p:grpSpPr>
        <p:sp>
          <p:nvSpPr>
            <p:cNvPr id="8" name="Rectangle 7"/>
            <p:cNvSpPr/>
            <p:nvPr userDrawn="1"/>
          </p:nvSpPr>
          <p:spPr>
            <a:xfrm>
              <a:off x="0" y="0"/>
              <a:ext cx="2146300" cy="823310"/>
            </a:xfrm>
            <a:prstGeom prst="rect">
              <a:avLst/>
            </a:prstGeom>
            <a:solidFill>
              <a:srgbClr val="104A8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 name="Rectangle 8"/>
            <p:cNvSpPr/>
            <p:nvPr userDrawn="1"/>
          </p:nvSpPr>
          <p:spPr>
            <a:xfrm>
              <a:off x="2146300" y="0"/>
              <a:ext cx="6997700" cy="823310"/>
            </a:xfrm>
            <a:prstGeom prst="rect">
              <a:avLst/>
            </a:prstGeom>
            <a:solidFill>
              <a:srgbClr val="919FA3">
                <a:alpha val="61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pic>
          <p:nvPicPr>
            <p:cNvPr id="11" name="Picture 10"/>
            <p:cNvPicPr>
              <a:picLocks noChangeAspect="1"/>
            </p:cNvPicPr>
            <p:nvPr userDrawn="1"/>
          </p:nvPicPr>
          <p:blipFill rotWithShape="1">
            <a:blip r:embed="rId11">
              <a:alphaModFix amt="50000"/>
              <a:extLst>
                <a:ext uri="{28A0092B-C50C-407E-A947-70E740481C1C}">
                  <a14:useLocalDpi xmlns:a14="http://schemas.microsoft.com/office/drawing/2010/main" val="0"/>
                </a:ext>
              </a:extLst>
            </a:blip>
            <a:srcRect t="16922" b="53994"/>
            <a:stretch/>
          </p:blipFill>
          <p:spPr>
            <a:xfrm>
              <a:off x="2252431" y="0"/>
              <a:ext cx="2959299" cy="834593"/>
            </a:xfrm>
            <a:prstGeom prst="rect">
              <a:avLst/>
            </a:prstGeom>
          </p:spPr>
        </p:pic>
        <p:pic>
          <p:nvPicPr>
            <p:cNvPr id="12" name="Picture 11"/>
            <p:cNvPicPr>
              <a:picLocks noChangeAspect="1"/>
            </p:cNvPicPr>
            <p:nvPr userDrawn="1"/>
          </p:nvPicPr>
          <p:blipFill>
            <a:blip r:embed="rId12"/>
            <a:stretch>
              <a:fillRect/>
            </a:stretch>
          </p:blipFill>
          <p:spPr>
            <a:xfrm>
              <a:off x="2260603" y="283099"/>
              <a:ext cx="2997197" cy="377425"/>
            </a:xfrm>
            <a:prstGeom prst="rect">
              <a:avLst/>
            </a:prstGeom>
          </p:spPr>
        </p:pic>
        <p:pic>
          <p:nvPicPr>
            <p:cNvPr id="14" name="Picture 13"/>
            <p:cNvPicPr>
              <a:picLocks noChangeAspect="1"/>
            </p:cNvPicPr>
            <p:nvPr userDrawn="1"/>
          </p:nvPicPr>
          <p:blipFill>
            <a:blip r:embed="rId13"/>
            <a:stretch>
              <a:fillRect/>
            </a:stretch>
          </p:blipFill>
          <p:spPr>
            <a:xfrm>
              <a:off x="156445" y="222458"/>
              <a:ext cx="2087919" cy="440783"/>
            </a:xfrm>
            <a:prstGeom prst="rect">
              <a:avLst/>
            </a:prstGeom>
          </p:spPr>
        </p:pic>
        <p:sp>
          <p:nvSpPr>
            <p:cNvPr id="15" name="Rectangle 14"/>
            <p:cNvSpPr/>
            <p:nvPr userDrawn="1"/>
          </p:nvSpPr>
          <p:spPr>
            <a:xfrm>
              <a:off x="0" y="823310"/>
              <a:ext cx="9144000" cy="334831"/>
            </a:xfrm>
            <a:prstGeom prst="rect">
              <a:avLst/>
            </a:prstGeom>
            <a:solidFill>
              <a:srgbClr val="CECCA8">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Tree>
    <p:extLst>
      <p:ext uri="{BB962C8B-B14F-4D97-AF65-F5344CB8AC3E}">
        <p14:creationId xmlns:p14="http://schemas.microsoft.com/office/powerpoint/2010/main" val="4101628541"/>
      </p:ext>
    </p:extLst>
  </p:cSld>
  <p:clrMap bg1="dk1" tx1="lt1" bg2="dk2" tx2="lt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Lst>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s://theculturetrip.com/north-america/usa/texas/articles/where-to-see-the-most-beautiful-sunsets-in-texas/" TargetMode="External"/><Relationship Id="rId2" Type="http://schemas.openxmlformats.org/officeDocument/2006/relationships/image" Target="../media/image6.jp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9.xml"/><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1.xml"/><Relationship Id="rId1" Type="http://schemas.openxmlformats.org/officeDocument/2006/relationships/slideLayout" Target="../slideLayouts/slideLayout15.xml"/></Relationships>
</file>

<file path=ppt/slides/_rels/slide2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5.xml"/></Relationships>
</file>

<file path=ppt/slides/_rels/slide2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2.xml"/><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3.xml"/><Relationship Id="rId1" Type="http://schemas.openxmlformats.org/officeDocument/2006/relationships/slideLayout" Target="../slideLayouts/slideLayout15.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24.xml"/><Relationship Id="rId1" Type="http://schemas.openxmlformats.org/officeDocument/2006/relationships/slideLayout" Target="../slideLayouts/slideLayout15.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extLst>
              <a:ext uri="{837473B0-CC2E-450A-ABE3-18F120FF3D39}">
                <a1611:picAttrSrcUrl xmlns:a1611="http://schemas.microsoft.com/office/drawing/2016/11/main" r:id="rId3"/>
              </a:ext>
            </a:extLst>
          </a:blip>
          <a:srcRect/>
          <a:stretch>
            <a:fillRect t="-9000" b="-9000"/>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24E434-9FCE-4C89-9BE9-6A12856FC0D2}"/>
              </a:ext>
            </a:extLst>
          </p:cNvPr>
          <p:cNvSpPr>
            <a:spLocks noGrp="1"/>
          </p:cNvSpPr>
          <p:nvPr>
            <p:ph type="title"/>
          </p:nvPr>
        </p:nvSpPr>
        <p:spPr>
          <a:xfrm>
            <a:off x="0" y="0"/>
            <a:ext cx="4946781" cy="1879410"/>
          </a:xfrm>
        </p:spPr>
        <p:txBody>
          <a:bodyPr>
            <a:noAutofit/>
          </a:bodyPr>
          <a:lstStyle/>
          <a:p>
            <a:pPr algn="l"/>
            <a:r>
              <a:rPr lang="en-US" sz="3400" dirty="0">
                <a:solidFill>
                  <a:schemeClr val="bg1"/>
                </a:solidFill>
                <a:latin typeface="Bookman Old Style" panose="02050604050505020204" pitchFamily="18" charset="0"/>
              </a:rPr>
              <a:t>Methods and Assistance Program</a:t>
            </a:r>
            <a:br>
              <a:rPr lang="en-US" sz="3200" dirty="0">
                <a:solidFill>
                  <a:schemeClr val="bg1"/>
                </a:solidFill>
                <a:latin typeface="Bookman Old Style" panose="02050604050505020204" pitchFamily="18" charset="0"/>
              </a:rPr>
            </a:br>
            <a:endParaRPr lang="en-US" sz="3200" dirty="0">
              <a:solidFill>
                <a:schemeClr val="bg1"/>
              </a:solidFill>
            </a:endParaRPr>
          </a:p>
        </p:txBody>
      </p:sp>
      <p:sp>
        <p:nvSpPr>
          <p:cNvPr id="3" name="Content Placeholder 2">
            <a:extLst>
              <a:ext uri="{FF2B5EF4-FFF2-40B4-BE49-F238E27FC236}">
                <a16:creationId xmlns:a16="http://schemas.microsoft.com/office/drawing/2014/main" id="{C9E67630-146E-4489-85C6-66E074144A17}"/>
              </a:ext>
            </a:extLst>
          </p:cNvPr>
          <p:cNvSpPr>
            <a:spLocks noGrp="1"/>
          </p:cNvSpPr>
          <p:nvPr>
            <p:ph idx="1"/>
          </p:nvPr>
        </p:nvSpPr>
        <p:spPr>
          <a:xfrm>
            <a:off x="7033727" y="0"/>
            <a:ext cx="5158273" cy="2004291"/>
          </a:xfrm>
        </p:spPr>
        <p:txBody>
          <a:bodyPr anchor="ctr">
            <a:normAutofit/>
          </a:bodyPr>
          <a:lstStyle/>
          <a:p>
            <a:pPr marL="0" indent="0" algn="r">
              <a:buNone/>
            </a:pPr>
            <a:r>
              <a:rPr lang="en-US" sz="2200" dirty="0">
                <a:solidFill>
                  <a:schemeClr val="bg1"/>
                </a:solidFill>
                <a:latin typeface="Bookman Old Style" panose="02050604050505020204" pitchFamily="18" charset="0"/>
              </a:rPr>
              <a:t>Lori Fetterman, MAP Supervisor</a:t>
            </a:r>
            <a:br>
              <a:rPr lang="en-US" sz="2200" dirty="0">
                <a:solidFill>
                  <a:schemeClr val="bg1"/>
                </a:solidFill>
                <a:latin typeface="Bookman Old Style" panose="02050604050505020204" pitchFamily="18" charset="0"/>
              </a:rPr>
            </a:br>
            <a:r>
              <a:rPr lang="en-US" sz="2200" dirty="0">
                <a:solidFill>
                  <a:schemeClr val="bg1"/>
                </a:solidFill>
                <a:latin typeface="Bookman Old Style" panose="02050604050505020204" pitchFamily="18" charset="0"/>
              </a:rPr>
              <a:t>Emily Hightree, MAP Team Lead</a:t>
            </a:r>
            <a:br>
              <a:rPr lang="en-US" sz="2200" dirty="0">
                <a:solidFill>
                  <a:schemeClr val="bg1"/>
                </a:solidFill>
                <a:latin typeface="Bookman Old Style" panose="02050604050505020204" pitchFamily="18" charset="0"/>
              </a:rPr>
            </a:br>
            <a:r>
              <a:rPr lang="en-US" sz="2200" dirty="0">
                <a:solidFill>
                  <a:schemeClr val="bg1"/>
                </a:solidFill>
                <a:latin typeface="Bookman Old Style" panose="02050604050505020204" pitchFamily="18" charset="0"/>
              </a:rPr>
              <a:t>Property Tax Assistance Division</a:t>
            </a:r>
            <a:br>
              <a:rPr lang="en-US" sz="2200" dirty="0">
                <a:solidFill>
                  <a:schemeClr val="bg1"/>
                </a:solidFill>
                <a:latin typeface="Bookman Old Style" panose="02050604050505020204" pitchFamily="18" charset="0"/>
              </a:rPr>
            </a:br>
            <a:r>
              <a:rPr lang="en-US" sz="2200" dirty="0">
                <a:solidFill>
                  <a:schemeClr val="bg1"/>
                </a:solidFill>
                <a:latin typeface="Bookman Old Style" panose="02050604050505020204" pitchFamily="18" charset="0"/>
              </a:rPr>
              <a:t>December 14, 2021</a:t>
            </a:r>
            <a:endParaRPr lang="en-US" sz="2200" dirty="0">
              <a:solidFill>
                <a:schemeClr val="bg1"/>
              </a:solidFill>
            </a:endParaRPr>
          </a:p>
          <a:p>
            <a:endParaRPr lang="en-US" dirty="0"/>
          </a:p>
        </p:txBody>
      </p:sp>
      <p:sp>
        <p:nvSpPr>
          <p:cNvPr id="4" name="Slide Number Placeholder 3">
            <a:extLst>
              <a:ext uri="{FF2B5EF4-FFF2-40B4-BE49-F238E27FC236}">
                <a16:creationId xmlns:a16="http://schemas.microsoft.com/office/drawing/2014/main" id="{7427DF40-D966-4805-AF7F-8B89F2EAA553}"/>
              </a:ext>
            </a:extLst>
          </p:cNvPr>
          <p:cNvSpPr>
            <a:spLocks noGrp="1"/>
          </p:cNvSpPr>
          <p:nvPr>
            <p:ph type="sldNum" sz="quarter" idx="12"/>
          </p:nvPr>
        </p:nvSpPr>
        <p:spPr>
          <a:xfrm>
            <a:off x="10571516" y="6033479"/>
            <a:ext cx="782283" cy="365125"/>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042783D2-42C3-4368-AC8F-50084BF090A2}" type="slidenum">
              <a:rPr kumimoji="0" lang="en-US" sz="1050" b="0" i="0" u="none" strike="noStrike" kern="1200" cap="none" spc="0" normalizeH="0" baseline="0" noProof="0">
                <a:ln>
                  <a:noFill/>
                </a:ln>
                <a:solidFill>
                  <a:prstClr val="black">
                    <a:alpha val="8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1</a:t>
            </a:fld>
            <a:endParaRPr kumimoji="0" lang="en-US" sz="1050" b="0" i="0" u="none" strike="noStrike" kern="1200" cap="none" spc="0" normalizeH="0" baseline="0" noProof="0">
              <a:ln>
                <a:noFill/>
              </a:ln>
              <a:solidFill>
                <a:prstClr val="black">
                  <a:alpha val="80000"/>
                </a:prstClr>
              </a:solidFill>
              <a:effectLst/>
              <a:uLnTx/>
              <a:uFillTx/>
              <a:latin typeface="Calibri"/>
              <a:ea typeface="+mn-ea"/>
              <a:cs typeface="+mn-cs"/>
            </a:endParaRPr>
          </a:p>
        </p:txBody>
      </p:sp>
    </p:spTree>
    <p:extLst>
      <p:ext uri="{BB962C8B-B14F-4D97-AF65-F5344CB8AC3E}">
        <p14:creationId xmlns:p14="http://schemas.microsoft.com/office/powerpoint/2010/main" val="379821510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defTabSz="457200"/>
            <a:fld id="{4A9D0740-9057-A440-83F0-D81A9D2B18CA}" type="slidenum">
              <a:rPr lang="en-US">
                <a:solidFill>
                  <a:prstClr val="white">
                    <a:tint val="75000"/>
                  </a:prstClr>
                </a:solidFill>
                <a:latin typeface="Calibri"/>
              </a:rPr>
              <a:pPr defTabSz="457200"/>
              <a:t>10</a:t>
            </a:fld>
            <a:endParaRPr lang="en-US">
              <a:solidFill>
                <a:prstClr val="white">
                  <a:tint val="75000"/>
                </a:prstClr>
              </a:solidFill>
              <a:latin typeface="Calibri"/>
            </a:endParaRPr>
          </a:p>
        </p:txBody>
      </p:sp>
      <p:sp>
        <p:nvSpPr>
          <p:cNvPr id="6" name="Title 5">
            <a:extLst>
              <a:ext uri="{FF2B5EF4-FFF2-40B4-BE49-F238E27FC236}">
                <a16:creationId xmlns:a16="http://schemas.microsoft.com/office/drawing/2014/main" id="{FE42391B-6249-40B5-8706-0A3A1548B158}"/>
              </a:ext>
            </a:extLst>
          </p:cNvPr>
          <p:cNvSpPr>
            <a:spLocks noGrp="1"/>
          </p:cNvSpPr>
          <p:nvPr>
            <p:ph type="title"/>
          </p:nvPr>
        </p:nvSpPr>
        <p:spPr/>
        <p:txBody>
          <a:bodyPr/>
          <a:lstStyle/>
          <a:p>
            <a:r>
              <a:rPr lang="en-US" dirty="0">
                <a:latin typeface="Bookman Old Style" panose="02050604050505020204" pitchFamily="18" charset="0"/>
              </a:rPr>
              <a:t>New Questions for 2022-23 Cycle</a:t>
            </a:r>
          </a:p>
        </p:txBody>
      </p:sp>
      <p:sp>
        <p:nvSpPr>
          <p:cNvPr id="8" name="Content Placeholder 7">
            <a:extLst>
              <a:ext uri="{FF2B5EF4-FFF2-40B4-BE49-F238E27FC236}">
                <a16:creationId xmlns:a16="http://schemas.microsoft.com/office/drawing/2014/main" id="{18896453-E2E8-42F3-BF8A-AC84F436AB40}"/>
              </a:ext>
            </a:extLst>
          </p:cNvPr>
          <p:cNvSpPr>
            <a:spLocks noGrp="1"/>
          </p:cNvSpPr>
          <p:nvPr>
            <p:ph idx="1"/>
          </p:nvPr>
        </p:nvSpPr>
        <p:spPr/>
        <p:txBody>
          <a:bodyPr/>
          <a:lstStyle/>
          <a:p>
            <a:r>
              <a:rPr lang="en-US" dirty="0"/>
              <a:t>1 Governance</a:t>
            </a:r>
          </a:p>
          <a:p>
            <a:r>
              <a:rPr lang="en-US" dirty="0"/>
              <a:t>2 Taxpayer Assistance</a:t>
            </a:r>
          </a:p>
          <a:p>
            <a:r>
              <a:rPr lang="en-US" dirty="0"/>
              <a:t>4 Operating Procedures</a:t>
            </a:r>
          </a:p>
          <a:p>
            <a:r>
              <a:rPr lang="en-US" dirty="0"/>
              <a:t>1 Appraisal Standards, Procedures and Methodology</a:t>
            </a:r>
          </a:p>
        </p:txBody>
      </p:sp>
    </p:spTree>
    <p:extLst>
      <p:ext uri="{BB962C8B-B14F-4D97-AF65-F5344CB8AC3E}">
        <p14:creationId xmlns:p14="http://schemas.microsoft.com/office/powerpoint/2010/main" val="394043969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defTabSz="457200"/>
            <a:fld id="{4A9D0740-9057-A440-83F0-D81A9D2B18CA}" type="slidenum">
              <a:rPr lang="en-US">
                <a:solidFill>
                  <a:prstClr val="white">
                    <a:tint val="75000"/>
                  </a:prstClr>
                </a:solidFill>
                <a:latin typeface="Calibri"/>
              </a:rPr>
              <a:pPr defTabSz="457200"/>
              <a:t>11</a:t>
            </a:fld>
            <a:endParaRPr lang="en-US">
              <a:solidFill>
                <a:prstClr val="white">
                  <a:tint val="75000"/>
                </a:prstClr>
              </a:solidFill>
              <a:latin typeface="Calibri"/>
            </a:endParaRPr>
          </a:p>
        </p:txBody>
      </p:sp>
      <p:sp>
        <p:nvSpPr>
          <p:cNvPr id="6" name="Title 5">
            <a:extLst>
              <a:ext uri="{FF2B5EF4-FFF2-40B4-BE49-F238E27FC236}">
                <a16:creationId xmlns:a16="http://schemas.microsoft.com/office/drawing/2014/main" id="{FE42391B-6249-40B5-8706-0A3A1548B158}"/>
              </a:ext>
            </a:extLst>
          </p:cNvPr>
          <p:cNvSpPr>
            <a:spLocks noGrp="1"/>
          </p:cNvSpPr>
          <p:nvPr>
            <p:ph type="title"/>
          </p:nvPr>
        </p:nvSpPr>
        <p:spPr/>
        <p:txBody>
          <a:bodyPr/>
          <a:lstStyle/>
          <a:p>
            <a:r>
              <a:rPr lang="en-US" dirty="0">
                <a:latin typeface="Bookman Old Style" panose="02050604050505020204" pitchFamily="18" charset="0"/>
              </a:rPr>
              <a:t>New Governance Question</a:t>
            </a:r>
          </a:p>
        </p:txBody>
      </p:sp>
      <p:sp>
        <p:nvSpPr>
          <p:cNvPr id="8" name="Content Placeholder 7">
            <a:extLst>
              <a:ext uri="{FF2B5EF4-FFF2-40B4-BE49-F238E27FC236}">
                <a16:creationId xmlns:a16="http://schemas.microsoft.com/office/drawing/2014/main" id="{18896453-E2E8-42F3-BF8A-AC84F436AB40}"/>
              </a:ext>
            </a:extLst>
          </p:cNvPr>
          <p:cNvSpPr>
            <a:spLocks noGrp="1"/>
          </p:cNvSpPr>
          <p:nvPr>
            <p:ph idx="1"/>
          </p:nvPr>
        </p:nvSpPr>
        <p:spPr/>
        <p:txBody>
          <a:bodyPr/>
          <a:lstStyle/>
          <a:p>
            <a:r>
              <a:rPr lang="en-US" dirty="0"/>
              <a:t>Did the board of directors of the appraisal district hold a public meeting to discuss the receipt of notice under Government Section 403.302?</a:t>
            </a:r>
          </a:p>
          <a:p>
            <a:pPr lvl="1"/>
            <a:r>
              <a:rPr lang="en-US" b="1" dirty="0"/>
              <a:t>*If the appraisal district did not have any invalid findings in any of their ISDs, the answer to this question in NOT APPLICABLE*</a:t>
            </a:r>
          </a:p>
        </p:txBody>
      </p:sp>
    </p:spTree>
    <p:extLst>
      <p:ext uri="{BB962C8B-B14F-4D97-AF65-F5344CB8AC3E}">
        <p14:creationId xmlns:p14="http://schemas.microsoft.com/office/powerpoint/2010/main" val="131995438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defTabSz="457200"/>
            <a:fld id="{4A9D0740-9057-A440-83F0-D81A9D2B18CA}" type="slidenum">
              <a:rPr lang="en-US">
                <a:solidFill>
                  <a:prstClr val="white">
                    <a:tint val="75000"/>
                  </a:prstClr>
                </a:solidFill>
                <a:latin typeface="Calibri"/>
              </a:rPr>
              <a:pPr defTabSz="457200"/>
              <a:t>12</a:t>
            </a:fld>
            <a:endParaRPr lang="en-US">
              <a:solidFill>
                <a:prstClr val="white">
                  <a:tint val="75000"/>
                </a:prstClr>
              </a:solidFill>
              <a:latin typeface="Calibri"/>
            </a:endParaRPr>
          </a:p>
        </p:txBody>
      </p:sp>
      <p:sp>
        <p:nvSpPr>
          <p:cNvPr id="6" name="Title 5">
            <a:extLst>
              <a:ext uri="{FF2B5EF4-FFF2-40B4-BE49-F238E27FC236}">
                <a16:creationId xmlns:a16="http://schemas.microsoft.com/office/drawing/2014/main" id="{FE42391B-6249-40B5-8706-0A3A1548B158}"/>
              </a:ext>
            </a:extLst>
          </p:cNvPr>
          <p:cNvSpPr>
            <a:spLocks noGrp="1"/>
          </p:cNvSpPr>
          <p:nvPr>
            <p:ph type="title"/>
          </p:nvPr>
        </p:nvSpPr>
        <p:spPr/>
        <p:txBody>
          <a:bodyPr/>
          <a:lstStyle/>
          <a:p>
            <a:r>
              <a:rPr lang="en-US" dirty="0">
                <a:solidFill>
                  <a:prstClr val="white"/>
                </a:solidFill>
                <a:latin typeface="Bookman Old Style" panose="02050604050505020204" pitchFamily="18" charset="0"/>
              </a:rPr>
              <a:t>New Taxpayer Assistance Questions</a:t>
            </a:r>
            <a:endParaRPr lang="en-US" dirty="0">
              <a:latin typeface="Bookman Old Style" panose="02050604050505020204" pitchFamily="18" charset="0"/>
            </a:endParaRPr>
          </a:p>
        </p:txBody>
      </p:sp>
      <p:sp>
        <p:nvSpPr>
          <p:cNvPr id="8" name="Content Placeholder 7">
            <a:extLst>
              <a:ext uri="{FF2B5EF4-FFF2-40B4-BE49-F238E27FC236}">
                <a16:creationId xmlns:a16="http://schemas.microsoft.com/office/drawing/2014/main" id="{18896453-E2E8-42F3-BF8A-AC84F436AB40}"/>
              </a:ext>
            </a:extLst>
          </p:cNvPr>
          <p:cNvSpPr>
            <a:spLocks noGrp="1"/>
          </p:cNvSpPr>
          <p:nvPr>
            <p:ph idx="1"/>
          </p:nvPr>
        </p:nvSpPr>
        <p:spPr/>
        <p:txBody>
          <a:bodyPr>
            <a:normAutofit fontScale="92500" lnSpcReduction="20000"/>
          </a:bodyPr>
          <a:lstStyle/>
          <a:p>
            <a:r>
              <a:rPr lang="en-US" dirty="0"/>
              <a:t>Does the chief appraiser include the required information in the notice of estimated taxes required under Tax Code Sections 26.04(e-2) and (e-3) and Comptroller Rule 9.3006?</a:t>
            </a:r>
          </a:p>
          <a:p>
            <a:pPr marL="0" indent="0">
              <a:buNone/>
            </a:pPr>
            <a:endParaRPr lang="en-US" dirty="0"/>
          </a:p>
          <a:p>
            <a:r>
              <a:rPr lang="en-US" dirty="0"/>
              <a:t>Does the appraisal district follow their procedures to address heir property claimed as an individual’s residence homestead?</a:t>
            </a:r>
          </a:p>
          <a:p>
            <a:pPr lvl="1"/>
            <a:r>
              <a:rPr lang="en-US" b="1" dirty="0"/>
              <a:t>*If the appraisal district does not have any heir properties with a homestead exemption, they shall provide a walkthrough of their procedures.*</a:t>
            </a:r>
          </a:p>
        </p:txBody>
      </p:sp>
    </p:spTree>
    <p:extLst>
      <p:ext uri="{BB962C8B-B14F-4D97-AF65-F5344CB8AC3E}">
        <p14:creationId xmlns:p14="http://schemas.microsoft.com/office/powerpoint/2010/main" val="11059681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defTabSz="457200"/>
            <a:fld id="{4A9D0740-9057-A440-83F0-D81A9D2B18CA}" type="slidenum">
              <a:rPr lang="en-US">
                <a:solidFill>
                  <a:prstClr val="white">
                    <a:tint val="75000"/>
                  </a:prstClr>
                </a:solidFill>
                <a:latin typeface="Calibri"/>
              </a:rPr>
              <a:pPr defTabSz="457200"/>
              <a:t>13</a:t>
            </a:fld>
            <a:endParaRPr lang="en-US">
              <a:solidFill>
                <a:prstClr val="white">
                  <a:tint val="75000"/>
                </a:prstClr>
              </a:solidFill>
              <a:latin typeface="Calibri"/>
            </a:endParaRPr>
          </a:p>
        </p:txBody>
      </p:sp>
      <p:sp>
        <p:nvSpPr>
          <p:cNvPr id="6" name="Title 5">
            <a:extLst>
              <a:ext uri="{FF2B5EF4-FFF2-40B4-BE49-F238E27FC236}">
                <a16:creationId xmlns:a16="http://schemas.microsoft.com/office/drawing/2014/main" id="{FE42391B-6249-40B5-8706-0A3A1548B158}"/>
              </a:ext>
            </a:extLst>
          </p:cNvPr>
          <p:cNvSpPr>
            <a:spLocks noGrp="1"/>
          </p:cNvSpPr>
          <p:nvPr>
            <p:ph type="title"/>
          </p:nvPr>
        </p:nvSpPr>
        <p:spPr/>
        <p:txBody>
          <a:bodyPr/>
          <a:lstStyle/>
          <a:p>
            <a:r>
              <a:rPr lang="en-US" dirty="0">
                <a:solidFill>
                  <a:prstClr val="white"/>
                </a:solidFill>
                <a:latin typeface="Bookman Old Style" panose="02050604050505020204" pitchFamily="18" charset="0"/>
              </a:rPr>
              <a:t>New Operating Procedures Questions</a:t>
            </a:r>
            <a:endParaRPr lang="en-US" dirty="0">
              <a:latin typeface="Bookman Old Style" panose="02050604050505020204" pitchFamily="18" charset="0"/>
            </a:endParaRPr>
          </a:p>
        </p:txBody>
      </p:sp>
      <p:sp>
        <p:nvSpPr>
          <p:cNvPr id="8" name="Content Placeholder 7">
            <a:extLst>
              <a:ext uri="{FF2B5EF4-FFF2-40B4-BE49-F238E27FC236}">
                <a16:creationId xmlns:a16="http://schemas.microsoft.com/office/drawing/2014/main" id="{18896453-E2E8-42F3-BF8A-AC84F436AB40}"/>
              </a:ext>
            </a:extLst>
          </p:cNvPr>
          <p:cNvSpPr>
            <a:spLocks noGrp="1"/>
          </p:cNvSpPr>
          <p:nvPr>
            <p:ph idx="1"/>
          </p:nvPr>
        </p:nvSpPr>
        <p:spPr/>
        <p:txBody>
          <a:bodyPr/>
          <a:lstStyle/>
          <a:p>
            <a:r>
              <a:rPr lang="en-US" dirty="0"/>
              <a:t>Have appraisal district employees with access to a local government computer system or database completed a cybersecurity training program certified under Government Code 2054.519 or offered under 2054.519(f) annually as required by Government Code 2054.5191(a-1)? </a:t>
            </a:r>
          </a:p>
          <a:p>
            <a:endParaRPr lang="en-US" dirty="0"/>
          </a:p>
          <a:p>
            <a:pPr marL="0" indent="0">
              <a:buNone/>
            </a:pPr>
            <a:endParaRPr lang="en-US" dirty="0"/>
          </a:p>
        </p:txBody>
      </p:sp>
    </p:spTree>
    <p:extLst>
      <p:ext uri="{BB962C8B-B14F-4D97-AF65-F5344CB8AC3E}">
        <p14:creationId xmlns:p14="http://schemas.microsoft.com/office/powerpoint/2010/main" val="97159987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defTabSz="457200"/>
            <a:fld id="{4A9D0740-9057-A440-83F0-D81A9D2B18CA}" type="slidenum">
              <a:rPr lang="en-US">
                <a:solidFill>
                  <a:prstClr val="white">
                    <a:tint val="75000"/>
                  </a:prstClr>
                </a:solidFill>
                <a:latin typeface="Calibri"/>
              </a:rPr>
              <a:pPr defTabSz="457200"/>
              <a:t>14</a:t>
            </a:fld>
            <a:endParaRPr lang="en-US">
              <a:solidFill>
                <a:prstClr val="white">
                  <a:tint val="75000"/>
                </a:prstClr>
              </a:solidFill>
              <a:latin typeface="Calibri"/>
            </a:endParaRPr>
          </a:p>
        </p:txBody>
      </p:sp>
      <p:sp>
        <p:nvSpPr>
          <p:cNvPr id="6" name="Title 5">
            <a:extLst>
              <a:ext uri="{FF2B5EF4-FFF2-40B4-BE49-F238E27FC236}">
                <a16:creationId xmlns:a16="http://schemas.microsoft.com/office/drawing/2014/main" id="{FE42391B-6249-40B5-8706-0A3A1548B158}"/>
              </a:ext>
            </a:extLst>
          </p:cNvPr>
          <p:cNvSpPr>
            <a:spLocks noGrp="1"/>
          </p:cNvSpPr>
          <p:nvPr>
            <p:ph type="title"/>
          </p:nvPr>
        </p:nvSpPr>
        <p:spPr/>
        <p:txBody>
          <a:bodyPr/>
          <a:lstStyle/>
          <a:p>
            <a:r>
              <a:rPr lang="en-US" dirty="0">
                <a:solidFill>
                  <a:prstClr val="white"/>
                </a:solidFill>
                <a:latin typeface="Bookman Old Style" panose="02050604050505020204" pitchFamily="18" charset="0"/>
              </a:rPr>
              <a:t>New Operating Procedures Questions</a:t>
            </a:r>
            <a:endParaRPr lang="en-US" dirty="0">
              <a:latin typeface="Bookman Old Style" panose="02050604050505020204" pitchFamily="18" charset="0"/>
            </a:endParaRPr>
          </a:p>
        </p:txBody>
      </p:sp>
      <p:sp>
        <p:nvSpPr>
          <p:cNvPr id="8" name="Content Placeholder 7">
            <a:extLst>
              <a:ext uri="{FF2B5EF4-FFF2-40B4-BE49-F238E27FC236}">
                <a16:creationId xmlns:a16="http://schemas.microsoft.com/office/drawing/2014/main" id="{18896453-E2E8-42F3-BF8A-AC84F436AB40}"/>
              </a:ext>
            </a:extLst>
          </p:cNvPr>
          <p:cNvSpPr>
            <a:spLocks noGrp="1"/>
          </p:cNvSpPr>
          <p:nvPr>
            <p:ph idx="1"/>
          </p:nvPr>
        </p:nvSpPr>
        <p:spPr/>
        <p:txBody>
          <a:bodyPr>
            <a:normAutofit lnSpcReduction="10000"/>
          </a:bodyPr>
          <a:lstStyle/>
          <a:p>
            <a:r>
              <a:rPr lang="en-US" dirty="0"/>
              <a:t>Has the chief appraiser created and maintained a property tax database as required by Tax Code Section 26.17?</a:t>
            </a:r>
          </a:p>
          <a:p>
            <a:pPr lvl="1"/>
            <a:r>
              <a:rPr lang="en-US" b="1" dirty="0"/>
              <a:t>*If the appraisal district does not have a property tax database, the answer to this question is NO*</a:t>
            </a:r>
          </a:p>
          <a:p>
            <a:pPr lvl="1"/>
            <a:endParaRPr lang="en-US" dirty="0"/>
          </a:p>
          <a:p>
            <a:pPr lvl="1"/>
            <a:r>
              <a:rPr lang="en-US" b="1" dirty="0"/>
              <a:t>*If required data is missing from taxing units and the appraisal district can provide for notifying taxing units of required data and deadlines, the appraisal district is in compliance for this question.* </a:t>
            </a:r>
          </a:p>
        </p:txBody>
      </p:sp>
    </p:spTree>
    <p:extLst>
      <p:ext uri="{BB962C8B-B14F-4D97-AF65-F5344CB8AC3E}">
        <p14:creationId xmlns:p14="http://schemas.microsoft.com/office/powerpoint/2010/main" val="26610441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defTabSz="457200"/>
            <a:fld id="{4A9D0740-9057-A440-83F0-D81A9D2B18CA}" type="slidenum">
              <a:rPr lang="en-US">
                <a:solidFill>
                  <a:prstClr val="white">
                    <a:tint val="75000"/>
                  </a:prstClr>
                </a:solidFill>
                <a:latin typeface="Calibri"/>
              </a:rPr>
              <a:pPr defTabSz="457200"/>
              <a:t>15</a:t>
            </a:fld>
            <a:endParaRPr lang="en-US">
              <a:solidFill>
                <a:prstClr val="white">
                  <a:tint val="75000"/>
                </a:prstClr>
              </a:solidFill>
              <a:latin typeface="Calibri"/>
            </a:endParaRPr>
          </a:p>
        </p:txBody>
      </p:sp>
      <p:sp>
        <p:nvSpPr>
          <p:cNvPr id="6" name="Title 5">
            <a:extLst>
              <a:ext uri="{FF2B5EF4-FFF2-40B4-BE49-F238E27FC236}">
                <a16:creationId xmlns:a16="http://schemas.microsoft.com/office/drawing/2014/main" id="{FE42391B-6249-40B5-8706-0A3A1548B158}"/>
              </a:ext>
            </a:extLst>
          </p:cNvPr>
          <p:cNvSpPr>
            <a:spLocks noGrp="1"/>
          </p:cNvSpPr>
          <p:nvPr>
            <p:ph type="title"/>
          </p:nvPr>
        </p:nvSpPr>
        <p:spPr/>
        <p:txBody>
          <a:bodyPr/>
          <a:lstStyle/>
          <a:p>
            <a:r>
              <a:rPr lang="en-US" dirty="0">
                <a:solidFill>
                  <a:prstClr val="white"/>
                </a:solidFill>
              </a:rPr>
              <a:t>New Operating Procedures Questions</a:t>
            </a:r>
            <a:endParaRPr lang="en-US" dirty="0"/>
          </a:p>
        </p:txBody>
      </p:sp>
      <p:sp>
        <p:nvSpPr>
          <p:cNvPr id="8" name="Content Placeholder 7">
            <a:extLst>
              <a:ext uri="{FF2B5EF4-FFF2-40B4-BE49-F238E27FC236}">
                <a16:creationId xmlns:a16="http://schemas.microsoft.com/office/drawing/2014/main" id="{18896453-E2E8-42F3-BF8A-AC84F436AB40}"/>
              </a:ext>
            </a:extLst>
          </p:cNvPr>
          <p:cNvSpPr>
            <a:spLocks noGrp="1"/>
          </p:cNvSpPr>
          <p:nvPr>
            <p:ph idx="1"/>
          </p:nvPr>
        </p:nvSpPr>
        <p:spPr/>
        <p:txBody>
          <a:bodyPr>
            <a:normAutofit fontScale="92500" lnSpcReduction="20000"/>
          </a:bodyPr>
          <a:lstStyle/>
          <a:p>
            <a:r>
              <a:rPr lang="en-US" dirty="0"/>
              <a:t>Does the chief appraiser deliver required documentation to the property owner/agent requested under Tax Code Section 41.461 at least 14 days before the hearing on the protest?</a:t>
            </a:r>
          </a:p>
          <a:p>
            <a:r>
              <a:rPr lang="en-US" dirty="0"/>
              <a:t>Did the appraisal district report the total tax rate imposed by each taxing unit within their jurisdiction to the Comptroller’s office by October 5</a:t>
            </a:r>
            <a:r>
              <a:rPr lang="en-US" baseline="30000" dirty="0"/>
              <a:t>th</a:t>
            </a:r>
            <a:r>
              <a:rPr lang="en-US" dirty="0"/>
              <a:t> of the previous year as required by Tax Code Section 5.091?</a:t>
            </a:r>
          </a:p>
          <a:p>
            <a:pPr lvl="1"/>
            <a:r>
              <a:rPr lang="en-US" b="1" dirty="0"/>
              <a:t>*If the appraisal district has missing tax rates in the report, the appraisal district must provide for reasoning of the incomplete report.</a:t>
            </a:r>
          </a:p>
          <a:p>
            <a:endParaRPr lang="en-US" dirty="0"/>
          </a:p>
        </p:txBody>
      </p:sp>
    </p:spTree>
    <p:extLst>
      <p:ext uri="{BB962C8B-B14F-4D97-AF65-F5344CB8AC3E}">
        <p14:creationId xmlns:p14="http://schemas.microsoft.com/office/powerpoint/2010/main" val="385149034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defTabSz="457200"/>
            <a:fld id="{4A9D0740-9057-A440-83F0-D81A9D2B18CA}" type="slidenum">
              <a:rPr lang="en-US">
                <a:solidFill>
                  <a:prstClr val="white">
                    <a:tint val="75000"/>
                  </a:prstClr>
                </a:solidFill>
                <a:latin typeface="Calibri"/>
              </a:rPr>
              <a:pPr defTabSz="457200"/>
              <a:t>16</a:t>
            </a:fld>
            <a:endParaRPr lang="en-US">
              <a:solidFill>
                <a:prstClr val="white">
                  <a:tint val="75000"/>
                </a:prstClr>
              </a:solidFill>
              <a:latin typeface="Calibri"/>
            </a:endParaRPr>
          </a:p>
        </p:txBody>
      </p:sp>
      <p:sp>
        <p:nvSpPr>
          <p:cNvPr id="6" name="Title 5">
            <a:extLst>
              <a:ext uri="{FF2B5EF4-FFF2-40B4-BE49-F238E27FC236}">
                <a16:creationId xmlns:a16="http://schemas.microsoft.com/office/drawing/2014/main" id="{FE42391B-6249-40B5-8706-0A3A1548B158}"/>
              </a:ext>
            </a:extLst>
          </p:cNvPr>
          <p:cNvSpPr>
            <a:spLocks noGrp="1"/>
          </p:cNvSpPr>
          <p:nvPr>
            <p:ph type="title"/>
          </p:nvPr>
        </p:nvSpPr>
        <p:spPr/>
        <p:txBody>
          <a:bodyPr/>
          <a:lstStyle/>
          <a:p>
            <a:r>
              <a:rPr lang="en-US" dirty="0">
                <a:solidFill>
                  <a:prstClr val="white"/>
                </a:solidFill>
                <a:latin typeface="Bookman Old Style" panose="02050604050505020204" pitchFamily="18" charset="0"/>
              </a:rPr>
              <a:t>New Appraisal Standards Question</a:t>
            </a:r>
            <a:endParaRPr lang="en-US" dirty="0">
              <a:latin typeface="Bookman Old Style" panose="02050604050505020204" pitchFamily="18" charset="0"/>
            </a:endParaRPr>
          </a:p>
        </p:txBody>
      </p:sp>
      <p:sp>
        <p:nvSpPr>
          <p:cNvPr id="8" name="Content Placeholder 7">
            <a:extLst>
              <a:ext uri="{FF2B5EF4-FFF2-40B4-BE49-F238E27FC236}">
                <a16:creationId xmlns:a16="http://schemas.microsoft.com/office/drawing/2014/main" id="{18896453-E2E8-42F3-BF8A-AC84F436AB40}"/>
              </a:ext>
            </a:extLst>
          </p:cNvPr>
          <p:cNvSpPr>
            <a:spLocks noGrp="1"/>
          </p:cNvSpPr>
          <p:nvPr>
            <p:ph idx="1"/>
          </p:nvPr>
        </p:nvSpPr>
        <p:spPr/>
        <p:txBody>
          <a:bodyPr/>
          <a:lstStyle/>
          <a:p>
            <a:r>
              <a:rPr lang="en-US" dirty="0"/>
              <a:t>Are deeds and other ownership documents processed within 90 days of recording? </a:t>
            </a:r>
          </a:p>
        </p:txBody>
      </p:sp>
    </p:spTree>
    <p:extLst>
      <p:ext uri="{BB962C8B-B14F-4D97-AF65-F5344CB8AC3E}">
        <p14:creationId xmlns:p14="http://schemas.microsoft.com/office/powerpoint/2010/main" val="173599302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defTabSz="457200"/>
            <a:fld id="{4A9D0740-9057-A440-83F0-D81A9D2B18CA}" type="slidenum">
              <a:rPr lang="en-US">
                <a:solidFill>
                  <a:prstClr val="white">
                    <a:tint val="75000"/>
                  </a:prstClr>
                </a:solidFill>
                <a:latin typeface="Calibri"/>
              </a:rPr>
              <a:pPr defTabSz="457200"/>
              <a:t>17</a:t>
            </a:fld>
            <a:endParaRPr lang="en-US">
              <a:solidFill>
                <a:prstClr val="white">
                  <a:tint val="75000"/>
                </a:prstClr>
              </a:solidFill>
              <a:latin typeface="Calibri"/>
            </a:endParaRPr>
          </a:p>
        </p:txBody>
      </p:sp>
      <p:sp>
        <p:nvSpPr>
          <p:cNvPr id="6" name="Title 5">
            <a:extLst>
              <a:ext uri="{FF2B5EF4-FFF2-40B4-BE49-F238E27FC236}">
                <a16:creationId xmlns:a16="http://schemas.microsoft.com/office/drawing/2014/main" id="{FE42391B-6249-40B5-8706-0A3A1548B158}"/>
              </a:ext>
            </a:extLst>
          </p:cNvPr>
          <p:cNvSpPr>
            <a:spLocks noGrp="1"/>
          </p:cNvSpPr>
          <p:nvPr>
            <p:ph type="title"/>
          </p:nvPr>
        </p:nvSpPr>
        <p:spPr/>
        <p:txBody>
          <a:bodyPr/>
          <a:lstStyle/>
          <a:p>
            <a:r>
              <a:rPr lang="en-US" dirty="0">
                <a:latin typeface="Bookman Old Style" panose="02050604050505020204" pitchFamily="18" charset="0"/>
              </a:rPr>
              <a:t>New Questions for 2020-21 Cycle</a:t>
            </a:r>
          </a:p>
        </p:txBody>
      </p:sp>
      <p:sp>
        <p:nvSpPr>
          <p:cNvPr id="8" name="Content Placeholder 7">
            <a:extLst>
              <a:ext uri="{FF2B5EF4-FFF2-40B4-BE49-F238E27FC236}">
                <a16:creationId xmlns:a16="http://schemas.microsoft.com/office/drawing/2014/main" id="{18896453-E2E8-42F3-BF8A-AC84F436AB40}"/>
              </a:ext>
            </a:extLst>
          </p:cNvPr>
          <p:cNvSpPr>
            <a:spLocks noGrp="1"/>
          </p:cNvSpPr>
          <p:nvPr>
            <p:ph idx="1"/>
          </p:nvPr>
        </p:nvSpPr>
        <p:spPr/>
        <p:txBody>
          <a:bodyPr/>
          <a:lstStyle/>
          <a:p>
            <a:r>
              <a:rPr lang="en-US" dirty="0"/>
              <a:t>3 Taxpayer Assistance</a:t>
            </a:r>
          </a:p>
          <a:p>
            <a:r>
              <a:rPr lang="en-US" dirty="0"/>
              <a:t>4 Operating Procedures</a:t>
            </a:r>
          </a:p>
        </p:txBody>
      </p:sp>
    </p:spTree>
    <p:extLst>
      <p:ext uri="{BB962C8B-B14F-4D97-AF65-F5344CB8AC3E}">
        <p14:creationId xmlns:p14="http://schemas.microsoft.com/office/powerpoint/2010/main" val="96010026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defTabSz="457200"/>
            <a:fld id="{4A9D0740-9057-A440-83F0-D81A9D2B18CA}" type="slidenum">
              <a:rPr lang="en-US">
                <a:solidFill>
                  <a:prstClr val="white">
                    <a:tint val="75000"/>
                  </a:prstClr>
                </a:solidFill>
                <a:latin typeface="Calibri"/>
              </a:rPr>
              <a:pPr defTabSz="457200"/>
              <a:t>18</a:t>
            </a:fld>
            <a:endParaRPr lang="en-US">
              <a:solidFill>
                <a:prstClr val="white">
                  <a:tint val="75000"/>
                </a:prstClr>
              </a:solidFill>
              <a:latin typeface="Calibri"/>
            </a:endParaRPr>
          </a:p>
        </p:txBody>
      </p:sp>
      <p:sp>
        <p:nvSpPr>
          <p:cNvPr id="6" name="Title 5">
            <a:extLst>
              <a:ext uri="{FF2B5EF4-FFF2-40B4-BE49-F238E27FC236}">
                <a16:creationId xmlns:a16="http://schemas.microsoft.com/office/drawing/2014/main" id="{FE42391B-6249-40B5-8706-0A3A1548B158}"/>
              </a:ext>
            </a:extLst>
          </p:cNvPr>
          <p:cNvSpPr>
            <a:spLocks noGrp="1"/>
          </p:cNvSpPr>
          <p:nvPr>
            <p:ph type="title"/>
          </p:nvPr>
        </p:nvSpPr>
        <p:spPr/>
        <p:txBody>
          <a:bodyPr/>
          <a:lstStyle/>
          <a:p>
            <a:r>
              <a:rPr lang="en-US" dirty="0">
                <a:solidFill>
                  <a:prstClr val="white"/>
                </a:solidFill>
                <a:latin typeface="Bookman Old Style" panose="02050604050505020204" pitchFamily="18" charset="0"/>
              </a:rPr>
              <a:t>New Taxpayer Assistance Questions</a:t>
            </a:r>
            <a:endParaRPr lang="en-US" dirty="0">
              <a:latin typeface="Bookman Old Style" panose="02050604050505020204" pitchFamily="18" charset="0"/>
            </a:endParaRPr>
          </a:p>
        </p:txBody>
      </p:sp>
      <p:sp>
        <p:nvSpPr>
          <p:cNvPr id="8" name="Content Placeholder 7">
            <a:extLst>
              <a:ext uri="{FF2B5EF4-FFF2-40B4-BE49-F238E27FC236}">
                <a16:creationId xmlns:a16="http://schemas.microsoft.com/office/drawing/2014/main" id="{18896453-E2E8-42F3-BF8A-AC84F436AB40}"/>
              </a:ext>
            </a:extLst>
          </p:cNvPr>
          <p:cNvSpPr>
            <a:spLocks noGrp="1"/>
          </p:cNvSpPr>
          <p:nvPr>
            <p:ph idx="1"/>
          </p:nvPr>
        </p:nvSpPr>
        <p:spPr/>
        <p:txBody>
          <a:bodyPr>
            <a:normAutofit lnSpcReduction="10000"/>
          </a:bodyPr>
          <a:lstStyle/>
          <a:p>
            <a:r>
              <a:rPr lang="en-US" dirty="0"/>
              <a:t>Does the appraisal district have a process for updating or maintaining homestead exemptions?</a:t>
            </a:r>
          </a:p>
          <a:p>
            <a:r>
              <a:rPr lang="en-US" dirty="0"/>
              <a:t>Does the appraisal district comply with the requirements for granting charitable organization exemptions under Tax Code Section 11.18?</a:t>
            </a:r>
          </a:p>
          <a:p>
            <a:r>
              <a:rPr lang="en-US" dirty="0"/>
              <a:t>Does the appraisal district maintain the required information stated in Tax Code Section 11.432 for manufactured homes to qualify as a residence homestead?</a:t>
            </a:r>
          </a:p>
        </p:txBody>
      </p:sp>
    </p:spTree>
    <p:extLst>
      <p:ext uri="{BB962C8B-B14F-4D97-AF65-F5344CB8AC3E}">
        <p14:creationId xmlns:p14="http://schemas.microsoft.com/office/powerpoint/2010/main" val="267684835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defTabSz="457200"/>
            <a:fld id="{4A9D0740-9057-A440-83F0-D81A9D2B18CA}" type="slidenum">
              <a:rPr lang="en-US">
                <a:solidFill>
                  <a:prstClr val="white">
                    <a:tint val="75000"/>
                  </a:prstClr>
                </a:solidFill>
                <a:latin typeface="Calibri"/>
              </a:rPr>
              <a:pPr defTabSz="457200"/>
              <a:t>19</a:t>
            </a:fld>
            <a:endParaRPr lang="en-US">
              <a:solidFill>
                <a:prstClr val="white">
                  <a:tint val="75000"/>
                </a:prstClr>
              </a:solidFill>
              <a:latin typeface="Calibri"/>
            </a:endParaRPr>
          </a:p>
        </p:txBody>
      </p:sp>
      <p:sp>
        <p:nvSpPr>
          <p:cNvPr id="6" name="Title 5">
            <a:extLst>
              <a:ext uri="{FF2B5EF4-FFF2-40B4-BE49-F238E27FC236}">
                <a16:creationId xmlns:a16="http://schemas.microsoft.com/office/drawing/2014/main" id="{FE42391B-6249-40B5-8706-0A3A1548B158}"/>
              </a:ext>
            </a:extLst>
          </p:cNvPr>
          <p:cNvSpPr>
            <a:spLocks noGrp="1"/>
          </p:cNvSpPr>
          <p:nvPr>
            <p:ph type="title"/>
          </p:nvPr>
        </p:nvSpPr>
        <p:spPr/>
        <p:txBody>
          <a:bodyPr/>
          <a:lstStyle/>
          <a:p>
            <a:r>
              <a:rPr lang="en-US" dirty="0">
                <a:solidFill>
                  <a:prstClr val="white"/>
                </a:solidFill>
                <a:latin typeface="Bookman Old Style" panose="02050604050505020204" pitchFamily="18" charset="0"/>
              </a:rPr>
              <a:t>New Operating Procedures Questions</a:t>
            </a:r>
            <a:endParaRPr lang="en-US" dirty="0">
              <a:latin typeface="Bookman Old Style" panose="02050604050505020204" pitchFamily="18" charset="0"/>
            </a:endParaRPr>
          </a:p>
        </p:txBody>
      </p:sp>
      <p:sp>
        <p:nvSpPr>
          <p:cNvPr id="8" name="Content Placeholder 7">
            <a:extLst>
              <a:ext uri="{FF2B5EF4-FFF2-40B4-BE49-F238E27FC236}">
                <a16:creationId xmlns:a16="http://schemas.microsoft.com/office/drawing/2014/main" id="{18896453-E2E8-42F3-BF8A-AC84F436AB40}"/>
              </a:ext>
            </a:extLst>
          </p:cNvPr>
          <p:cNvSpPr>
            <a:spLocks noGrp="1"/>
          </p:cNvSpPr>
          <p:nvPr>
            <p:ph idx="1"/>
          </p:nvPr>
        </p:nvSpPr>
        <p:spPr/>
        <p:txBody>
          <a:bodyPr>
            <a:normAutofit fontScale="92500" lnSpcReduction="10000"/>
          </a:bodyPr>
          <a:lstStyle/>
          <a:p>
            <a:r>
              <a:rPr lang="en-US" dirty="0"/>
              <a:t>Did the appraisal district correct the appraisal roll and other appropriate records as necessary to reflect the final determination of the appeal and certify the change to the assessor for each affected taxing unit no later than the 45</a:t>
            </a:r>
            <a:r>
              <a:rPr lang="en-US" baseline="30000" dirty="0"/>
              <a:t>th</a:t>
            </a:r>
            <a:r>
              <a:rPr lang="en-US" dirty="0"/>
              <a:t> day after the date an appeal is finally determined as required by Tax Code Section 42.41(a)(1) and 42.41(a)(2)?</a:t>
            </a:r>
          </a:p>
          <a:p>
            <a:pPr lvl="1"/>
            <a:r>
              <a:rPr lang="en-US" b="1" dirty="0"/>
              <a:t>*If the appraisal district did not receive any requests for binding arbitration in the previous year, the answer to this question is NOT APPLICABLE*</a:t>
            </a:r>
            <a:endParaRPr lang="en-US" dirty="0"/>
          </a:p>
          <a:p>
            <a:pPr lvl="1"/>
            <a:endParaRPr lang="en-US" dirty="0"/>
          </a:p>
          <a:p>
            <a:pPr marL="0" indent="0">
              <a:buNone/>
            </a:pPr>
            <a:endParaRPr lang="en-US" dirty="0"/>
          </a:p>
        </p:txBody>
      </p:sp>
    </p:spTree>
    <p:extLst>
      <p:ext uri="{BB962C8B-B14F-4D97-AF65-F5344CB8AC3E}">
        <p14:creationId xmlns:p14="http://schemas.microsoft.com/office/powerpoint/2010/main" val="344809115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43" name="Rectangle 2"/>
          <p:cNvSpPr>
            <a:spLocks noGrp="1" noChangeArrowheads="1"/>
          </p:cNvSpPr>
          <p:nvPr>
            <p:ph type="title"/>
          </p:nvPr>
        </p:nvSpPr>
        <p:spPr>
          <a:xfrm>
            <a:off x="5781819" y="465688"/>
            <a:ext cx="6010788" cy="768085"/>
          </a:xfrm>
        </p:spPr>
        <p:txBody>
          <a:bodyPr>
            <a:noAutofit/>
          </a:bodyPr>
          <a:lstStyle/>
          <a:p>
            <a:r>
              <a:rPr lang="en-US" altLang="zh-CN" sz="3400" b="0" dirty="0">
                <a:latin typeface="Bookman Old Style" panose="02050604050505020204" pitchFamily="18" charset="0"/>
              </a:rPr>
              <a:t>2022 MAP Review Districts</a:t>
            </a:r>
          </a:p>
        </p:txBody>
      </p:sp>
      <p:grpSp>
        <p:nvGrpSpPr>
          <p:cNvPr id="463" name="组合 462"/>
          <p:cNvGrpSpPr/>
          <p:nvPr/>
        </p:nvGrpSpPr>
        <p:grpSpPr>
          <a:xfrm>
            <a:off x="2063553" y="189847"/>
            <a:ext cx="6742607" cy="6424084"/>
            <a:chOff x="2270125" y="-222250"/>
            <a:chExt cx="6586538" cy="6275388"/>
          </a:xfrm>
          <a:solidFill>
            <a:srgbClr val="4BAFC8"/>
          </a:solidFill>
        </p:grpSpPr>
        <p:sp>
          <p:nvSpPr>
            <p:cNvPr id="464" name="Freeform 56"/>
            <p:cNvSpPr>
              <a:spLocks/>
            </p:cNvSpPr>
            <p:nvPr/>
          </p:nvSpPr>
          <p:spPr bwMode="auto">
            <a:xfrm>
              <a:off x="4075113" y="-222250"/>
              <a:ext cx="441325" cy="279400"/>
            </a:xfrm>
            <a:custGeom>
              <a:avLst/>
              <a:gdLst>
                <a:gd name="T0" fmla="*/ 76 w 278"/>
                <a:gd name="T1" fmla="*/ 0 h 176"/>
                <a:gd name="T2" fmla="*/ 160 w 278"/>
                <a:gd name="T3" fmla="*/ 0 h 176"/>
                <a:gd name="T4" fmla="*/ 278 w 278"/>
                <a:gd name="T5" fmla="*/ 0 h 176"/>
                <a:gd name="T6" fmla="*/ 278 w 278"/>
                <a:gd name="T7" fmla="*/ 6 h 176"/>
                <a:gd name="T8" fmla="*/ 278 w 278"/>
                <a:gd name="T9" fmla="*/ 12 h 176"/>
                <a:gd name="T10" fmla="*/ 278 w 278"/>
                <a:gd name="T11" fmla="*/ 20 h 176"/>
                <a:gd name="T12" fmla="*/ 278 w 278"/>
                <a:gd name="T13" fmla="*/ 30 h 176"/>
                <a:gd name="T14" fmla="*/ 278 w 278"/>
                <a:gd name="T15" fmla="*/ 32 h 176"/>
                <a:gd name="T16" fmla="*/ 278 w 278"/>
                <a:gd name="T17" fmla="*/ 44 h 176"/>
                <a:gd name="T18" fmla="*/ 278 w 278"/>
                <a:gd name="T19" fmla="*/ 48 h 176"/>
                <a:gd name="T20" fmla="*/ 278 w 278"/>
                <a:gd name="T21" fmla="*/ 52 h 176"/>
                <a:gd name="T22" fmla="*/ 278 w 278"/>
                <a:gd name="T23" fmla="*/ 62 h 176"/>
                <a:gd name="T24" fmla="*/ 278 w 278"/>
                <a:gd name="T25" fmla="*/ 74 h 176"/>
                <a:gd name="T26" fmla="*/ 278 w 278"/>
                <a:gd name="T27" fmla="*/ 86 h 176"/>
                <a:gd name="T28" fmla="*/ 278 w 278"/>
                <a:gd name="T29" fmla="*/ 90 h 176"/>
                <a:gd name="T30" fmla="*/ 278 w 278"/>
                <a:gd name="T31" fmla="*/ 96 h 176"/>
                <a:gd name="T32" fmla="*/ 278 w 278"/>
                <a:gd name="T33" fmla="*/ 102 h 176"/>
                <a:gd name="T34" fmla="*/ 278 w 278"/>
                <a:gd name="T35" fmla="*/ 108 h 176"/>
                <a:gd name="T36" fmla="*/ 278 w 278"/>
                <a:gd name="T37" fmla="*/ 120 h 176"/>
                <a:gd name="T38" fmla="*/ 278 w 278"/>
                <a:gd name="T39" fmla="*/ 128 h 176"/>
                <a:gd name="T40" fmla="*/ 278 w 278"/>
                <a:gd name="T41" fmla="*/ 148 h 176"/>
                <a:gd name="T42" fmla="*/ 278 w 278"/>
                <a:gd name="T43" fmla="*/ 170 h 176"/>
                <a:gd name="T44" fmla="*/ 278 w 278"/>
                <a:gd name="T45" fmla="*/ 176 h 176"/>
                <a:gd name="T46" fmla="*/ 268 w 278"/>
                <a:gd name="T47" fmla="*/ 176 h 176"/>
                <a:gd name="T48" fmla="*/ 264 w 278"/>
                <a:gd name="T49" fmla="*/ 176 h 176"/>
                <a:gd name="T50" fmla="*/ 252 w 278"/>
                <a:gd name="T51" fmla="*/ 176 h 176"/>
                <a:gd name="T52" fmla="*/ 246 w 278"/>
                <a:gd name="T53" fmla="*/ 176 h 176"/>
                <a:gd name="T54" fmla="*/ 236 w 278"/>
                <a:gd name="T55" fmla="*/ 176 h 176"/>
                <a:gd name="T56" fmla="*/ 228 w 278"/>
                <a:gd name="T57" fmla="*/ 176 h 176"/>
                <a:gd name="T58" fmla="*/ 218 w 278"/>
                <a:gd name="T59" fmla="*/ 176 h 176"/>
                <a:gd name="T60" fmla="*/ 212 w 278"/>
                <a:gd name="T61" fmla="*/ 176 h 176"/>
                <a:gd name="T62" fmla="*/ 202 w 278"/>
                <a:gd name="T63" fmla="*/ 176 h 176"/>
                <a:gd name="T64" fmla="*/ 198 w 278"/>
                <a:gd name="T65" fmla="*/ 176 h 176"/>
                <a:gd name="T66" fmla="*/ 190 w 278"/>
                <a:gd name="T67" fmla="*/ 176 h 176"/>
                <a:gd name="T68" fmla="*/ 180 w 278"/>
                <a:gd name="T69" fmla="*/ 176 h 176"/>
                <a:gd name="T70" fmla="*/ 174 w 278"/>
                <a:gd name="T71" fmla="*/ 176 h 176"/>
                <a:gd name="T72" fmla="*/ 170 w 278"/>
                <a:gd name="T73" fmla="*/ 176 h 176"/>
                <a:gd name="T74" fmla="*/ 166 w 278"/>
                <a:gd name="T75" fmla="*/ 176 h 176"/>
                <a:gd name="T76" fmla="*/ 162 w 278"/>
                <a:gd name="T77" fmla="*/ 176 h 176"/>
                <a:gd name="T78" fmla="*/ 158 w 278"/>
                <a:gd name="T79" fmla="*/ 176 h 176"/>
                <a:gd name="T80" fmla="*/ 144 w 278"/>
                <a:gd name="T81" fmla="*/ 176 h 176"/>
                <a:gd name="T82" fmla="*/ 118 w 278"/>
                <a:gd name="T83" fmla="*/ 176 h 176"/>
                <a:gd name="T84" fmla="*/ 106 w 278"/>
                <a:gd name="T85" fmla="*/ 176 h 176"/>
                <a:gd name="T86" fmla="*/ 100 w 278"/>
                <a:gd name="T87" fmla="*/ 176 h 176"/>
                <a:gd name="T88" fmla="*/ 92 w 278"/>
                <a:gd name="T89" fmla="*/ 176 h 176"/>
                <a:gd name="T90" fmla="*/ 74 w 278"/>
                <a:gd name="T91" fmla="*/ 176 h 176"/>
                <a:gd name="T92" fmla="*/ 56 w 278"/>
                <a:gd name="T93" fmla="*/ 176 h 176"/>
                <a:gd name="T94" fmla="*/ 42 w 278"/>
                <a:gd name="T95" fmla="*/ 176 h 176"/>
                <a:gd name="T96" fmla="*/ 36 w 278"/>
                <a:gd name="T97" fmla="*/ 176 h 176"/>
                <a:gd name="T98" fmla="*/ 20 w 278"/>
                <a:gd name="T99" fmla="*/ 176 h 176"/>
                <a:gd name="T100" fmla="*/ 12 w 278"/>
                <a:gd name="T101" fmla="*/ 176 h 176"/>
                <a:gd name="T102" fmla="*/ 0 w 278"/>
                <a:gd name="T103" fmla="*/ 176 h 176"/>
                <a:gd name="T104" fmla="*/ 0 w 278"/>
                <a:gd name="T105" fmla="*/ 106 h 176"/>
                <a:gd name="T106" fmla="*/ 0 w 278"/>
                <a:gd name="T107" fmla="*/ 46 h 176"/>
                <a:gd name="T108" fmla="*/ 0 w 278"/>
                <a:gd name="T109" fmla="*/ 12 h 176"/>
                <a:gd name="T110" fmla="*/ 0 w 278"/>
                <a:gd name="T11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8" h="176">
                  <a:moveTo>
                    <a:pt x="14" y="0"/>
                  </a:moveTo>
                  <a:lnTo>
                    <a:pt x="76" y="0"/>
                  </a:lnTo>
                  <a:lnTo>
                    <a:pt x="98" y="0"/>
                  </a:lnTo>
                  <a:lnTo>
                    <a:pt x="160" y="0"/>
                  </a:lnTo>
                  <a:lnTo>
                    <a:pt x="252" y="0"/>
                  </a:lnTo>
                  <a:lnTo>
                    <a:pt x="278" y="0"/>
                  </a:lnTo>
                  <a:lnTo>
                    <a:pt x="278" y="2"/>
                  </a:lnTo>
                  <a:lnTo>
                    <a:pt x="278" y="6"/>
                  </a:lnTo>
                  <a:lnTo>
                    <a:pt x="278" y="10"/>
                  </a:lnTo>
                  <a:lnTo>
                    <a:pt x="278" y="12"/>
                  </a:lnTo>
                  <a:lnTo>
                    <a:pt x="278" y="18"/>
                  </a:lnTo>
                  <a:lnTo>
                    <a:pt x="278" y="20"/>
                  </a:lnTo>
                  <a:lnTo>
                    <a:pt x="278" y="28"/>
                  </a:lnTo>
                  <a:lnTo>
                    <a:pt x="278" y="30"/>
                  </a:lnTo>
                  <a:lnTo>
                    <a:pt x="278" y="32"/>
                  </a:lnTo>
                  <a:lnTo>
                    <a:pt x="278" y="32"/>
                  </a:lnTo>
                  <a:lnTo>
                    <a:pt x="278" y="38"/>
                  </a:lnTo>
                  <a:lnTo>
                    <a:pt x="278" y="44"/>
                  </a:lnTo>
                  <a:lnTo>
                    <a:pt x="278" y="46"/>
                  </a:lnTo>
                  <a:lnTo>
                    <a:pt x="278" y="48"/>
                  </a:lnTo>
                  <a:lnTo>
                    <a:pt x="278" y="50"/>
                  </a:lnTo>
                  <a:lnTo>
                    <a:pt x="278" y="52"/>
                  </a:lnTo>
                  <a:lnTo>
                    <a:pt x="278" y="54"/>
                  </a:lnTo>
                  <a:lnTo>
                    <a:pt x="278" y="62"/>
                  </a:lnTo>
                  <a:lnTo>
                    <a:pt x="278" y="68"/>
                  </a:lnTo>
                  <a:lnTo>
                    <a:pt x="278" y="74"/>
                  </a:lnTo>
                  <a:lnTo>
                    <a:pt x="278" y="78"/>
                  </a:lnTo>
                  <a:lnTo>
                    <a:pt x="278" y="86"/>
                  </a:lnTo>
                  <a:lnTo>
                    <a:pt x="278" y="88"/>
                  </a:lnTo>
                  <a:lnTo>
                    <a:pt x="278" y="90"/>
                  </a:lnTo>
                  <a:lnTo>
                    <a:pt x="278" y="92"/>
                  </a:lnTo>
                  <a:lnTo>
                    <a:pt x="278" y="96"/>
                  </a:lnTo>
                  <a:lnTo>
                    <a:pt x="278" y="98"/>
                  </a:lnTo>
                  <a:lnTo>
                    <a:pt x="278" y="102"/>
                  </a:lnTo>
                  <a:lnTo>
                    <a:pt x="278" y="104"/>
                  </a:lnTo>
                  <a:lnTo>
                    <a:pt x="278" y="108"/>
                  </a:lnTo>
                  <a:lnTo>
                    <a:pt x="278" y="116"/>
                  </a:lnTo>
                  <a:lnTo>
                    <a:pt x="278" y="120"/>
                  </a:lnTo>
                  <a:lnTo>
                    <a:pt x="278" y="124"/>
                  </a:lnTo>
                  <a:lnTo>
                    <a:pt x="278" y="128"/>
                  </a:lnTo>
                  <a:lnTo>
                    <a:pt x="278" y="136"/>
                  </a:lnTo>
                  <a:lnTo>
                    <a:pt x="278" y="148"/>
                  </a:lnTo>
                  <a:lnTo>
                    <a:pt x="278" y="150"/>
                  </a:lnTo>
                  <a:lnTo>
                    <a:pt x="278" y="170"/>
                  </a:lnTo>
                  <a:lnTo>
                    <a:pt x="278" y="174"/>
                  </a:lnTo>
                  <a:lnTo>
                    <a:pt x="278" y="176"/>
                  </a:lnTo>
                  <a:lnTo>
                    <a:pt x="272" y="176"/>
                  </a:lnTo>
                  <a:lnTo>
                    <a:pt x="268" y="176"/>
                  </a:lnTo>
                  <a:lnTo>
                    <a:pt x="266" y="176"/>
                  </a:lnTo>
                  <a:lnTo>
                    <a:pt x="264" y="176"/>
                  </a:lnTo>
                  <a:lnTo>
                    <a:pt x="262" y="176"/>
                  </a:lnTo>
                  <a:lnTo>
                    <a:pt x="252" y="176"/>
                  </a:lnTo>
                  <a:lnTo>
                    <a:pt x="250" y="176"/>
                  </a:lnTo>
                  <a:lnTo>
                    <a:pt x="246" y="176"/>
                  </a:lnTo>
                  <a:lnTo>
                    <a:pt x="240" y="176"/>
                  </a:lnTo>
                  <a:lnTo>
                    <a:pt x="236" y="176"/>
                  </a:lnTo>
                  <a:lnTo>
                    <a:pt x="234" y="176"/>
                  </a:lnTo>
                  <a:lnTo>
                    <a:pt x="228" y="176"/>
                  </a:lnTo>
                  <a:lnTo>
                    <a:pt x="222" y="176"/>
                  </a:lnTo>
                  <a:lnTo>
                    <a:pt x="218" y="176"/>
                  </a:lnTo>
                  <a:lnTo>
                    <a:pt x="216" y="176"/>
                  </a:lnTo>
                  <a:lnTo>
                    <a:pt x="212" y="176"/>
                  </a:lnTo>
                  <a:lnTo>
                    <a:pt x="204" y="176"/>
                  </a:lnTo>
                  <a:lnTo>
                    <a:pt x="202" y="176"/>
                  </a:lnTo>
                  <a:lnTo>
                    <a:pt x="200" y="176"/>
                  </a:lnTo>
                  <a:lnTo>
                    <a:pt x="198" y="176"/>
                  </a:lnTo>
                  <a:lnTo>
                    <a:pt x="196" y="176"/>
                  </a:lnTo>
                  <a:lnTo>
                    <a:pt x="190" y="176"/>
                  </a:lnTo>
                  <a:lnTo>
                    <a:pt x="186" y="176"/>
                  </a:lnTo>
                  <a:lnTo>
                    <a:pt x="180" y="176"/>
                  </a:lnTo>
                  <a:lnTo>
                    <a:pt x="178" y="176"/>
                  </a:lnTo>
                  <a:lnTo>
                    <a:pt x="174" y="176"/>
                  </a:lnTo>
                  <a:lnTo>
                    <a:pt x="172" y="176"/>
                  </a:lnTo>
                  <a:lnTo>
                    <a:pt x="170" y="176"/>
                  </a:lnTo>
                  <a:lnTo>
                    <a:pt x="168" y="176"/>
                  </a:lnTo>
                  <a:lnTo>
                    <a:pt x="166" y="176"/>
                  </a:lnTo>
                  <a:lnTo>
                    <a:pt x="164" y="176"/>
                  </a:lnTo>
                  <a:lnTo>
                    <a:pt x="162" y="176"/>
                  </a:lnTo>
                  <a:lnTo>
                    <a:pt x="160" y="176"/>
                  </a:lnTo>
                  <a:lnTo>
                    <a:pt x="158" y="176"/>
                  </a:lnTo>
                  <a:lnTo>
                    <a:pt x="146" y="176"/>
                  </a:lnTo>
                  <a:lnTo>
                    <a:pt x="144" y="176"/>
                  </a:lnTo>
                  <a:lnTo>
                    <a:pt x="132" y="176"/>
                  </a:lnTo>
                  <a:lnTo>
                    <a:pt x="118" y="176"/>
                  </a:lnTo>
                  <a:lnTo>
                    <a:pt x="116" y="176"/>
                  </a:lnTo>
                  <a:lnTo>
                    <a:pt x="106" y="176"/>
                  </a:lnTo>
                  <a:lnTo>
                    <a:pt x="102" y="176"/>
                  </a:lnTo>
                  <a:lnTo>
                    <a:pt x="100" y="176"/>
                  </a:lnTo>
                  <a:lnTo>
                    <a:pt x="98" y="176"/>
                  </a:lnTo>
                  <a:lnTo>
                    <a:pt x="92" y="176"/>
                  </a:lnTo>
                  <a:lnTo>
                    <a:pt x="86" y="176"/>
                  </a:lnTo>
                  <a:lnTo>
                    <a:pt x="74" y="176"/>
                  </a:lnTo>
                  <a:lnTo>
                    <a:pt x="64" y="176"/>
                  </a:lnTo>
                  <a:lnTo>
                    <a:pt x="56" y="176"/>
                  </a:lnTo>
                  <a:lnTo>
                    <a:pt x="52" y="176"/>
                  </a:lnTo>
                  <a:lnTo>
                    <a:pt x="42" y="176"/>
                  </a:lnTo>
                  <a:lnTo>
                    <a:pt x="38" y="176"/>
                  </a:lnTo>
                  <a:lnTo>
                    <a:pt x="36" y="176"/>
                  </a:lnTo>
                  <a:lnTo>
                    <a:pt x="26" y="176"/>
                  </a:lnTo>
                  <a:lnTo>
                    <a:pt x="20" y="176"/>
                  </a:lnTo>
                  <a:lnTo>
                    <a:pt x="14" y="176"/>
                  </a:lnTo>
                  <a:lnTo>
                    <a:pt x="12" y="176"/>
                  </a:lnTo>
                  <a:lnTo>
                    <a:pt x="6" y="176"/>
                  </a:lnTo>
                  <a:lnTo>
                    <a:pt x="0" y="176"/>
                  </a:lnTo>
                  <a:lnTo>
                    <a:pt x="0" y="140"/>
                  </a:lnTo>
                  <a:lnTo>
                    <a:pt x="0" y="106"/>
                  </a:lnTo>
                  <a:lnTo>
                    <a:pt x="0" y="54"/>
                  </a:lnTo>
                  <a:lnTo>
                    <a:pt x="0" y="46"/>
                  </a:lnTo>
                  <a:lnTo>
                    <a:pt x="0" y="44"/>
                  </a:lnTo>
                  <a:lnTo>
                    <a:pt x="0" y="12"/>
                  </a:lnTo>
                  <a:lnTo>
                    <a:pt x="0" y="10"/>
                  </a:lnTo>
                  <a:lnTo>
                    <a:pt x="0" y="0"/>
                  </a:lnTo>
                  <a:lnTo>
                    <a:pt x="14"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65" name="Freeform 59"/>
            <p:cNvSpPr>
              <a:spLocks/>
            </p:cNvSpPr>
            <p:nvPr/>
          </p:nvSpPr>
          <p:spPr bwMode="auto">
            <a:xfrm>
              <a:off x="4075113" y="592138"/>
              <a:ext cx="438150" cy="271463"/>
            </a:xfrm>
            <a:custGeom>
              <a:avLst/>
              <a:gdLst>
                <a:gd name="T0" fmla="*/ 244 w 276"/>
                <a:gd name="T1" fmla="*/ 0 h 171"/>
                <a:gd name="T2" fmla="*/ 252 w 276"/>
                <a:gd name="T3" fmla="*/ 0 h 171"/>
                <a:gd name="T4" fmla="*/ 258 w 276"/>
                <a:gd name="T5" fmla="*/ 0 h 171"/>
                <a:gd name="T6" fmla="*/ 270 w 276"/>
                <a:gd name="T7" fmla="*/ 0 h 171"/>
                <a:gd name="T8" fmla="*/ 276 w 276"/>
                <a:gd name="T9" fmla="*/ 4 h 171"/>
                <a:gd name="T10" fmla="*/ 276 w 276"/>
                <a:gd name="T11" fmla="*/ 14 h 171"/>
                <a:gd name="T12" fmla="*/ 276 w 276"/>
                <a:gd name="T13" fmla="*/ 24 h 171"/>
                <a:gd name="T14" fmla="*/ 276 w 276"/>
                <a:gd name="T15" fmla="*/ 36 h 171"/>
                <a:gd name="T16" fmla="*/ 276 w 276"/>
                <a:gd name="T17" fmla="*/ 46 h 171"/>
                <a:gd name="T18" fmla="*/ 276 w 276"/>
                <a:gd name="T19" fmla="*/ 58 h 171"/>
                <a:gd name="T20" fmla="*/ 276 w 276"/>
                <a:gd name="T21" fmla="*/ 72 h 171"/>
                <a:gd name="T22" fmla="*/ 276 w 276"/>
                <a:gd name="T23" fmla="*/ 82 h 171"/>
                <a:gd name="T24" fmla="*/ 276 w 276"/>
                <a:gd name="T25" fmla="*/ 98 h 171"/>
                <a:gd name="T26" fmla="*/ 276 w 276"/>
                <a:gd name="T27" fmla="*/ 108 h 171"/>
                <a:gd name="T28" fmla="*/ 276 w 276"/>
                <a:gd name="T29" fmla="*/ 116 h 171"/>
                <a:gd name="T30" fmla="*/ 276 w 276"/>
                <a:gd name="T31" fmla="*/ 132 h 171"/>
                <a:gd name="T32" fmla="*/ 276 w 276"/>
                <a:gd name="T33" fmla="*/ 148 h 171"/>
                <a:gd name="T34" fmla="*/ 276 w 276"/>
                <a:gd name="T35" fmla="*/ 171 h 171"/>
                <a:gd name="T36" fmla="*/ 270 w 276"/>
                <a:gd name="T37" fmla="*/ 171 h 171"/>
                <a:gd name="T38" fmla="*/ 258 w 276"/>
                <a:gd name="T39" fmla="*/ 171 h 171"/>
                <a:gd name="T40" fmla="*/ 240 w 276"/>
                <a:gd name="T41" fmla="*/ 171 h 171"/>
                <a:gd name="T42" fmla="*/ 228 w 276"/>
                <a:gd name="T43" fmla="*/ 171 h 171"/>
                <a:gd name="T44" fmla="*/ 218 w 276"/>
                <a:gd name="T45" fmla="*/ 171 h 171"/>
                <a:gd name="T46" fmla="*/ 212 w 276"/>
                <a:gd name="T47" fmla="*/ 171 h 171"/>
                <a:gd name="T48" fmla="*/ 202 w 276"/>
                <a:gd name="T49" fmla="*/ 171 h 171"/>
                <a:gd name="T50" fmla="*/ 192 w 276"/>
                <a:gd name="T51" fmla="*/ 171 h 171"/>
                <a:gd name="T52" fmla="*/ 184 w 276"/>
                <a:gd name="T53" fmla="*/ 171 h 171"/>
                <a:gd name="T54" fmla="*/ 176 w 276"/>
                <a:gd name="T55" fmla="*/ 171 h 171"/>
                <a:gd name="T56" fmla="*/ 172 w 276"/>
                <a:gd name="T57" fmla="*/ 171 h 171"/>
                <a:gd name="T58" fmla="*/ 164 w 276"/>
                <a:gd name="T59" fmla="*/ 171 h 171"/>
                <a:gd name="T60" fmla="*/ 150 w 276"/>
                <a:gd name="T61" fmla="*/ 171 h 171"/>
                <a:gd name="T62" fmla="*/ 140 w 276"/>
                <a:gd name="T63" fmla="*/ 171 h 171"/>
                <a:gd name="T64" fmla="*/ 130 w 276"/>
                <a:gd name="T65" fmla="*/ 171 h 171"/>
                <a:gd name="T66" fmla="*/ 118 w 276"/>
                <a:gd name="T67" fmla="*/ 171 h 171"/>
                <a:gd name="T68" fmla="*/ 110 w 276"/>
                <a:gd name="T69" fmla="*/ 171 h 171"/>
                <a:gd name="T70" fmla="*/ 98 w 276"/>
                <a:gd name="T71" fmla="*/ 171 h 171"/>
                <a:gd name="T72" fmla="*/ 88 w 276"/>
                <a:gd name="T73" fmla="*/ 171 h 171"/>
                <a:gd name="T74" fmla="*/ 74 w 276"/>
                <a:gd name="T75" fmla="*/ 171 h 171"/>
                <a:gd name="T76" fmla="*/ 56 w 276"/>
                <a:gd name="T77" fmla="*/ 169 h 171"/>
                <a:gd name="T78" fmla="*/ 24 w 276"/>
                <a:gd name="T79" fmla="*/ 169 h 171"/>
                <a:gd name="T80" fmla="*/ 12 w 276"/>
                <a:gd name="T81" fmla="*/ 169 h 171"/>
                <a:gd name="T82" fmla="*/ 6 w 276"/>
                <a:gd name="T83" fmla="*/ 171 h 171"/>
                <a:gd name="T84" fmla="*/ 0 w 276"/>
                <a:gd name="T85" fmla="*/ 171 h 171"/>
                <a:gd name="T86" fmla="*/ 0 w 276"/>
                <a:gd name="T87" fmla="*/ 90 h 171"/>
                <a:gd name="T88" fmla="*/ 2 w 276"/>
                <a:gd name="T89" fmla="*/ 0 h 171"/>
                <a:gd name="T90" fmla="*/ 12 w 276"/>
                <a:gd name="T91" fmla="*/ 0 h 171"/>
                <a:gd name="T92" fmla="*/ 20 w 276"/>
                <a:gd name="T93" fmla="*/ 0 h 171"/>
                <a:gd name="T94" fmla="*/ 32 w 276"/>
                <a:gd name="T95" fmla="*/ 0 h 171"/>
                <a:gd name="T96" fmla="*/ 40 w 276"/>
                <a:gd name="T97" fmla="*/ 0 h 171"/>
                <a:gd name="T98" fmla="*/ 48 w 276"/>
                <a:gd name="T99" fmla="*/ 0 h 171"/>
                <a:gd name="T100" fmla="*/ 72 w 276"/>
                <a:gd name="T101" fmla="*/ 0 h 171"/>
                <a:gd name="T102" fmla="*/ 92 w 276"/>
                <a:gd name="T103" fmla="*/ 0 h 171"/>
                <a:gd name="T104" fmla="*/ 106 w 276"/>
                <a:gd name="T105" fmla="*/ 0 h 171"/>
                <a:gd name="T106" fmla="*/ 124 w 276"/>
                <a:gd name="T107" fmla="*/ 0 h 171"/>
                <a:gd name="T108" fmla="*/ 142 w 276"/>
                <a:gd name="T109" fmla="*/ 0 h 171"/>
                <a:gd name="T110" fmla="*/ 158 w 276"/>
                <a:gd name="T111" fmla="*/ 0 h 171"/>
                <a:gd name="T112" fmla="*/ 172 w 276"/>
                <a:gd name="T113" fmla="*/ 0 h 171"/>
                <a:gd name="T114" fmla="*/ 192 w 276"/>
                <a:gd name="T115" fmla="*/ 0 h 171"/>
                <a:gd name="T116" fmla="*/ 204 w 276"/>
                <a:gd name="T117" fmla="*/ 0 h 171"/>
                <a:gd name="T118" fmla="*/ 210 w 276"/>
                <a:gd name="T119" fmla="*/ 0 h 171"/>
                <a:gd name="T120" fmla="*/ 224 w 276"/>
                <a:gd name="T1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6" h="171">
                  <a:moveTo>
                    <a:pt x="224" y="0"/>
                  </a:moveTo>
                  <a:lnTo>
                    <a:pt x="236" y="0"/>
                  </a:lnTo>
                  <a:lnTo>
                    <a:pt x="244" y="0"/>
                  </a:lnTo>
                  <a:lnTo>
                    <a:pt x="248" y="0"/>
                  </a:lnTo>
                  <a:lnTo>
                    <a:pt x="250" y="0"/>
                  </a:lnTo>
                  <a:lnTo>
                    <a:pt x="252" y="0"/>
                  </a:lnTo>
                  <a:lnTo>
                    <a:pt x="254" y="0"/>
                  </a:lnTo>
                  <a:lnTo>
                    <a:pt x="256" y="0"/>
                  </a:lnTo>
                  <a:lnTo>
                    <a:pt x="258" y="0"/>
                  </a:lnTo>
                  <a:lnTo>
                    <a:pt x="260" y="0"/>
                  </a:lnTo>
                  <a:lnTo>
                    <a:pt x="266" y="0"/>
                  </a:lnTo>
                  <a:lnTo>
                    <a:pt x="270" y="0"/>
                  </a:lnTo>
                  <a:lnTo>
                    <a:pt x="270" y="0"/>
                  </a:lnTo>
                  <a:lnTo>
                    <a:pt x="276" y="0"/>
                  </a:lnTo>
                  <a:lnTo>
                    <a:pt x="276" y="4"/>
                  </a:lnTo>
                  <a:lnTo>
                    <a:pt x="276" y="6"/>
                  </a:lnTo>
                  <a:lnTo>
                    <a:pt x="276" y="10"/>
                  </a:lnTo>
                  <a:lnTo>
                    <a:pt x="276" y="14"/>
                  </a:lnTo>
                  <a:lnTo>
                    <a:pt x="276" y="16"/>
                  </a:lnTo>
                  <a:lnTo>
                    <a:pt x="276" y="22"/>
                  </a:lnTo>
                  <a:lnTo>
                    <a:pt x="276" y="24"/>
                  </a:lnTo>
                  <a:lnTo>
                    <a:pt x="276" y="26"/>
                  </a:lnTo>
                  <a:lnTo>
                    <a:pt x="276" y="32"/>
                  </a:lnTo>
                  <a:lnTo>
                    <a:pt x="276" y="36"/>
                  </a:lnTo>
                  <a:lnTo>
                    <a:pt x="276" y="38"/>
                  </a:lnTo>
                  <a:lnTo>
                    <a:pt x="276" y="44"/>
                  </a:lnTo>
                  <a:lnTo>
                    <a:pt x="276" y="46"/>
                  </a:lnTo>
                  <a:lnTo>
                    <a:pt x="276" y="48"/>
                  </a:lnTo>
                  <a:lnTo>
                    <a:pt x="276" y="54"/>
                  </a:lnTo>
                  <a:lnTo>
                    <a:pt x="276" y="58"/>
                  </a:lnTo>
                  <a:lnTo>
                    <a:pt x="276" y="60"/>
                  </a:lnTo>
                  <a:lnTo>
                    <a:pt x="276" y="66"/>
                  </a:lnTo>
                  <a:lnTo>
                    <a:pt x="276" y="72"/>
                  </a:lnTo>
                  <a:lnTo>
                    <a:pt x="276" y="78"/>
                  </a:lnTo>
                  <a:lnTo>
                    <a:pt x="276" y="80"/>
                  </a:lnTo>
                  <a:lnTo>
                    <a:pt x="276" y="82"/>
                  </a:lnTo>
                  <a:lnTo>
                    <a:pt x="276" y="84"/>
                  </a:lnTo>
                  <a:lnTo>
                    <a:pt x="276" y="90"/>
                  </a:lnTo>
                  <a:lnTo>
                    <a:pt x="276" y="98"/>
                  </a:lnTo>
                  <a:lnTo>
                    <a:pt x="276" y="100"/>
                  </a:lnTo>
                  <a:lnTo>
                    <a:pt x="276" y="102"/>
                  </a:lnTo>
                  <a:lnTo>
                    <a:pt x="276" y="108"/>
                  </a:lnTo>
                  <a:lnTo>
                    <a:pt x="276" y="110"/>
                  </a:lnTo>
                  <a:lnTo>
                    <a:pt x="276" y="114"/>
                  </a:lnTo>
                  <a:lnTo>
                    <a:pt x="276" y="116"/>
                  </a:lnTo>
                  <a:lnTo>
                    <a:pt x="276" y="120"/>
                  </a:lnTo>
                  <a:lnTo>
                    <a:pt x="276" y="128"/>
                  </a:lnTo>
                  <a:lnTo>
                    <a:pt x="276" y="132"/>
                  </a:lnTo>
                  <a:lnTo>
                    <a:pt x="276" y="134"/>
                  </a:lnTo>
                  <a:lnTo>
                    <a:pt x="276" y="140"/>
                  </a:lnTo>
                  <a:lnTo>
                    <a:pt x="276" y="148"/>
                  </a:lnTo>
                  <a:lnTo>
                    <a:pt x="276" y="152"/>
                  </a:lnTo>
                  <a:lnTo>
                    <a:pt x="276" y="169"/>
                  </a:lnTo>
                  <a:lnTo>
                    <a:pt x="276" y="171"/>
                  </a:lnTo>
                  <a:lnTo>
                    <a:pt x="274" y="171"/>
                  </a:lnTo>
                  <a:lnTo>
                    <a:pt x="272" y="171"/>
                  </a:lnTo>
                  <a:lnTo>
                    <a:pt x="270" y="171"/>
                  </a:lnTo>
                  <a:lnTo>
                    <a:pt x="264" y="171"/>
                  </a:lnTo>
                  <a:lnTo>
                    <a:pt x="262" y="171"/>
                  </a:lnTo>
                  <a:lnTo>
                    <a:pt x="258" y="171"/>
                  </a:lnTo>
                  <a:lnTo>
                    <a:pt x="250" y="171"/>
                  </a:lnTo>
                  <a:lnTo>
                    <a:pt x="246" y="171"/>
                  </a:lnTo>
                  <a:lnTo>
                    <a:pt x="240" y="171"/>
                  </a:lnTo>
                  <a:lnTo>
                    <a:pt x="238" y="171"/>
                  </a:lnTo>
                  <a:lnTo>
                    <a:pt x="234" y="171"/>
                  </a:lnTo>
                  <a:lnTo>
                    <a:pt x="228" y="171"/>
                  </a:lnTo>
                  <a:lnTo>
                    <a:pt x="222" y="171"/>
                  </a:lnTo>
                  <a:lnTo>
                    <a:pt x="220" y="171"/>
                  </a:lnTo>
                  <a:lnTo>
                    <a:pt x="218" y="171"/>
                  </a:lnTo>
                  <a:lnTo>
                    <a:pt x="216" y="171"/>
                  </a:lnTo>
                  <a:lnTo>
                    <a:pt x="214" y="171"/>
                  </a:lnTo>
                  <a:lnTo>
                    <a:pt x="212" y="171"/>
                  </a:lnTo>
                  <a:lnTo>
                    <a:pt x="210" y="171"/>
                  </a:lnTo>
                  <a:lnTo>
                    <a:pt x="206" y="171"/>
                  </a:lnTo>
                  <a:lnTo>
                    <a:pt x="202" y="171"/>
                  </a:lnTo>
                  <a:lnTo>
                    <a:pt x="198" y="171"/>
                  </a:lnTo>
                  <a:lnTo>
                    <a:pt x="196" y="171"/>
                  </a:lnTo>
                  <a:lnTo>
                    <a:pt x="192" y="171"/>
                  </a:lnTo>
                  <a:lnTo>
                    <a:pt x="190" y="171"/>
                  </a:lnTo>
                  <a:lnTo>
                    <a:pt x="186" y="171"/>
                  </a:lnTo>
                  <a:lnTo>
                    <a:pt x="184" y="171"/>
                  </a:lnTo>
                  <a:lnTo>
                    <a:pt x="180" y="171"/>
                  </a:lnTo>
                  <a:lnTo>
                    <a:pt x="178" y="171"/>
                  </a:lnTo>
                  <a:lnTo>
                    <a:pt x="176" y="171"/>
                  </a:lnTo>
                  <a:lnTo>
                    <a:pt x="174" y="171"/>
                  </a:lnTo>
                  <a:lnTo>
                    <a:pt x="174" y="171"/>
                  </a:lnTo>
                  <a:lnTo>
                    <a:pt x="172" y="171"/>
                  </a:lnTo>
                  <a:lnTo>
                    <a:pt x="170" y="171"/>
                  </a:lnTo>
                  <a:lnTo>
                    <a:pt x="168" y="171"/>
                  </a:lnTo>
                  <a:lnTo>
                    <a:pt x="164" y="171"/>
                  </a:lnTo>
                  <a:lnTo>
                    <a:pt x="160" y="171"/>
                  </a:lnTo>
                  <a:lnTo>
                    <a:pt x="158" y="171"/>
                  </a:lnTo>
                  <a:lnTo>
                    <a:pt x="150" y="171"/>
                  </a:lnTo>
                  <a:lnTo>
                    <a:pt x="146" y="171"/>
                  </a:lnTo>
                  <a:lnTo>
                    <a:pt x="144" y="171"/>
                  </a:lnTo>
                  <a:lnTo>
                    <a:pt x="140" y="171"/>
                  </a:lnTo>
                  <a:lnTo>
                    <a:pt x="138" y="171"/>
                  </a:lnTo>
                  <a:lnTo>
                    <a:pt x="136" y="171"/>
                  </a:lnTo>
                  <a:lnTo>
                    <a:pt x="130" y="171"/>
                  </a:lnTo>
                  <a:lnTo>
                    <a:pt x="128" y="171"/>
                  </a:lnTo>
                  <a:lnTo>
                    <a:pt x="124" y="171"/>
                  </a:lnTo>
                  <a:lnTo>
                    <a:pt x="118" y="171"/>
                  </a:lnTo>
                  <a:lnTo>
                    <a:pt x="114" y="171"/>
                  </a:lnTo>
                  <a:lnTo>
                    <a:pt x="112" y="171"/>
                  </a:lnTo>
                  <a:lnTo>
                    <a:pt x="110" y="171"/>
                  </a:lnTo>
                  <a:lnTo>
                    <a:pt x="106" y="171"/>
                  </a:lnTo>
                  <a:lnTo>
                    <a:pt x="100" y="171"/>
                  </a:lnTo>
                  <a:lnTo>
                    <a:pt x="98" y="171"/>
                  </a:lnTo>
                  <a:lnTo>
                    <a:pt x="94" y="171"/>
                  </a:lnTo>
                  <a:lnTo>
                    <a:pt x="92" y="169"/>
                  </a:lnTo>
                  <a:lnTo>
                    <a:pt x="88" y="171"/>
                  </a:lnTo>
                  <a:lnTo>
                    <a:pt x="86" y="171"/>
                  </a:lnTo>
                  <a:lnTo>
                    <a:pt x="78" y="171"/>
                  </a:lnTo>
                  <a:lnTo>
                    <a:pt x="74" y="171"/>
                  </a:lnTo>
                  <a:lnTo>
                    <a:pt x="68" y="171"/>
                  </a:lnTo>
                  <a:lnTo>
                    <a:pt x="62" y="171"/>
                  </a:lnTo>
                  <a:lnTo>
                    <a:pt x="56" y="169"/>
                  </a:lnTo>
                  <a:lnTo>
                    <a:pt x="52" y="169"/>
                  </a:lnTo>
                  <a:lnTo>
                    <a:pt x="50" y="169"/>
                  </a:lnTo>
                  <a:lnTo>
                    <a:pt x="24" y="169"/>
                  </a:lnTo>
                  <a:lnTo>
                    <a:pt x="18" y="169"/>
                  </a:lnTo>
                  <a:lnTo>
                    <a:pt x="14" y="169"/>
                  </a:lnTo>
                  <a:lnTo>
                    <a:pt x="12" y="169"/>
                  </a:lnTo>
                  <a:lnTo>
                    <a:pt x="10" y="169"/>
                  </a:lnTo>
                  <a:lnTo>
                    <a:pt x="8" y="171"/>
                  </a:lnTo>
                  <a:lnTo>
                    <a:pt x="6" y="171"/>
                  </a:lnTo>
                  <a:lnTo>
                    <a:pt x="4" y="171"/>
                  </a:lnTo>
                  <a:lnTo>
                    <a:pt x="2" y="171"/>
                  </a:lnTo>
                  <a:lnTo>
                    <a:pt x="0" y="171"/>
                  </a:lnTo>
                  <a:lnTo>
                    <a:pt x="0" y="162"/>
                  </a:lnTo>
                  <a:lnTo>
                    <a:pt x="0" y="142"/>
                  </a:lnTo>
                  <a:lnTo>
                    <a:pt x="0" y="90"/>
                  </a:lnTo>
                  <a:lnTo>
                    <a:pt x="0" y="12"/>
                  </a:lnTo>
                  <a:lnTo>
                    <a:pt x="0" y="0"/>
                  </a:lnTo>
                  <a:lnTo>
                    <a:pt x="2" y="0"/>
                  </a:lnTo>
                  <a:lnTo>
                    <a:pt x="4" y="0"/>
                  </a:lnTo>
                  <a:lnTo>
                    <a:pt x="10" y="0"/>
                  </a:lnTo>
                  <a:lnTo>
                    <a:pt x="12" y="0"/>
                  </a:lnTo>
                  <a:lnTo>
                    <a:pt x="14" y="0"/>
                  </a:lnTo>
                  <a:lnTo>
                    <a:pt x="18" y="0"/>
                  </a:lnTo>
                  <a:lnTo>
                    <a:pt x="20" y="0"/>
                  </a:lnTo>
                  <a:lnTo>
                    <a:pt x="22" y="0"/>
                  </a:lnTo>
                  <a:lnTo>
                    <a:pt x="26" y="0"/>
                  </a:lnTo>
                  <a:lnTo>
                    <a:pt x="32" y="0"/>
                  </a:lnTo>
                  <a:lnTo>
                    <a:pt x="34" y="0"/>
                  </a:lnTo>
                  <a:lnTo>
                    <a:pt x="38" y="0"/>
                  </a:lnTo>
                  <a:lnTo>
                    <a:pt x="40" y="0"/>
                  </a:lnTo>
                  <a:lnTo>
                    <a:pt x="42" y="0"/>
                  </a:lnTo>
                  <a:lnTo>
                    <a:pt x="46" y="0"/>
                  </a:lnTo>
                  <a:lnTo>
                    <a:pt x="48" y="0"/>
                  </a:lnTo>
                  <a:lnTo>
                    <a:pt x="52" y="0"/>
                  </a:lnTo>
                  <a:lnTo>
                    <a:pt x="66" y="0"/>
                  </a:lnTo>
                  <a:lnTo>
                    <a:pt x="72" y="0"/>
                  </a:lnTo>
                  <a:lnTo>
                    <a:pt x="82" y="0"/>
                  </a:lnTo>
                  <a:lnTo>
                    <a:pt x="88" y="0"/>
                  </a:lnTo>
                  <a:lnTo>
                    <a:pt x="92" y="0"/>
                  </a:lnTo>
                  <a:lnTo>
                    <a:pt x="94" y="0"/>
                  </a:lnTo>
                  <a:lnTo>
                    <a:pt x="102" y="0"/>
                  </a:lnTo>
                  <a:lnTo>
                    <a:pt x="106" y="0"/>
                  </a:lnTo>
                  <a:lnTo>
                    <a:pt x="112" y="0"/>
                  </a:lnTo>
                  <a:lnTo>
                    <a:pt x="122" y="0"/>
                  </a:lnTo>
                  <a:lnTo>
                    <a:pt x="124" y="0"/>
                  </a:lnTo>
                  <a:lnTo>
                    <a:pt x="132" y="0"/>
                  </a:lnTo>
                  <a:lnTo>
                    <a:pt x="136" y="0"/>
                  </a:lnTo>
                  <a:lnTo>
                    <a:pt x="142" y="0"/>
                  </a:lnTo>
                  <a:lnTo>
                    <a:pt x="146" y="0"/>
                  </a:lnTo>
                  <a:lnTo>
                    <a:pt x="152" y="0"/>
                  </a:lnTo>
                  <a:lnTo>
                    <a:pt x="158" y="0"/>
                  </a:lnTo>
                  <a:lnTo>
                    <a:pt x="162" y="0"/>
                  </a:lnTo>
                  <a:lnTo>
                    <a:pt x="170" y="0"/>
                  </a:lnTo>
                  <a:lnTo>
                    <a:pt x="172" y="0"/>
                  </a:lnTo>
                  <a:lnTo>
                    <a:pt x="180" y="0"/>
                  </a:lnTo>
                  <a:lnTo>
                    <a:pt x="186" y="0"/>
                  </a:lnTo>
                  <a:lnTo>
                    <a:pt x="192" y="0"/>
                  </a:lnTo>
                  <a:lnTo>
                    <a:pt x="200" y="0"/>
                  </a:lnTo>
                  <a:lnTo>
                    <a:pt x="202" y="0"/>
                  </a:lnTo>
                  <a:lnTo>
                    <a:pt x="204" y="0"/>
                  </a:lnTo>
                  <a:lnTo>
                    <a:pt x="206" y="0"/>
                  </a:lnTo>
                  <a:lnTo>
                    <a:pt x="208" y="0"/>
                  </a:lnTo>
                  <a:lnTo>
                    <a:pt x="210" y="0"/>
                  </a:lnTo>
                  <a:lnTo>
                    <a:pt x="212" y="0"/>
                  </a:lnTo>
                  <a:lnTo>
                    <a:pt x="214" y="0"/>
                  </a:lnTo>
                  <a:lnTo>
                    <a:pt x="224"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66" name="Freeform 101"/>
            <p:cNvSpPr>
              <a:spLocks/>
            </p:cNvSpPr>
            <p:nvPr/>
          </p:nvSpPr>
          <p:spPr bwMode="auto">
            <a:xfrm>
              <a:off x="4075113" y="57150"/>
              <a:ext cx="441325" cy="268288"/>
            </a:xfrm>
            <a:custGeom>
              <a:avLst/>
              <a:gdLst>
                <a:gd name="T0" fmla="*/ 234 w 278"/>
                <a:gd name="T1" fmla="*/ 0 h 169"/>
                <a:gd name="T2" fmla="*/ 246 w 278"/>
                <a:gd name="T3" fmla="*/ 0 h 169"/>
                <a:gd name="T4" fmla="*/ 262 w 278"/>
                <a:gd name="T5" fmla="*/ 0 h 169"/>
                <a:gd name="T6" fmla="*/ 268 w 278"/>
                <a:gd name="T7" fmla="*/ 0 h 169"/>
                <a:gd name="T8" fmla="*/ 278 w 278"/>
                <a:gd name="T9" fmla="*/ 2 h 169"/>
                <a:gd name="T10" fmla="*/ 278 w 278"/>
                <a:gd name="T11" fmla="*/ 16 h 169"/>
                <a:gd name="T12" fmla="*/ 278 w 278"/>
                <a:gd name="T13" fmla="*/ 26 h 169"/>
                <a:gd name="T14" fmla="*/ 278 w 278"/>
                <a:gd name="T15" fmla="*/ 44 h 169"/>
                <a:gd name="T16" fmla="*/ 278 w 278"/>
                <a:gd name="T17" fmla="*/ 54 h 169"/>
                <a:gd name="T18" fmla="*/ 278 w 278"/>
                <a:gd name="T19" fmla="*/ 85 h 169"/>
                <a:gd name="T20" fmla="*/ 278 w 278"/>
                <a:gd name="T21" fmla="*/ 97 h 169"/>
                <a:gd name="T22" fmla="*/ 278 w 278"/>
                <a:gd name="T23" fmla="*/ 119 h 169"/>
                <a:gd name="T24" fmla="*/ 278 w 278"/>
                <a:gd name="T25" fmla="*/ 133 h 169"/>
                <a:gd name="T26" fmla="*/ 278 w 278"/>
                <a:gd name="T27" fmla="*/ 145 h 169"/>
                <a:gd name="T28" fmla="*/ 278 w 278"/>
                <a:gd name="T29" fmla="*/ 165 h 169"/>
                <a:gd name="T30" fmla="*/ 270 w 278"/>
                <a:gd name="T31" fmla="*/ 167 h 169"/>
                <a:gd name="T32" fmla="*/ 264 w 278"/>
                <a:gd name="T33" fmla="*/ 167 h 169"/>
                <a:gd name="T34" fmla="*/ 256 w 278"/>
                <a:gd name="T35" fmla="*/ 167 h 169"/>
                <a:gd name="T36" fmla="*/ 244 w 278"/>
                <a:gd name="T37" fmla="*/ 167 h 169"/>
                <a:gd name="T38" fmla="*/ 238 w 278"/>
                <a:gd name="T39" fmla="*/ 167 h 169"/>
                <a:gd name="T40" fmla="*/ 230 w 278"/>
                <a:gd name="T41" fmla="*/ 167 h 169"/>
                <a:gd name="T42" fmla="*/ 220 w 278"/>
                <a:gd name="T43" fmla="*/ 167 h 169"/>
                <a:gd name="T44" fmla="*/ 210 w 278"/>
                <a:gd name="T45" fmla="*/ 167 h 169"/>
                <a:gd name="T46" fmla="*/ 196 w 278"/>
                <a:gd name="T47" fmla="*/ 167 h 169"/>
                <a:gd name="T48" fmla="*/ 184 w 278"/>
                <a:gd name="T49" fmla="*/ 167 h 169"/>
                <a:gd name="T50" fmla="*/ 170 w 278"/>
                <a:gd name="T51" fmla="*/ 167 h 169"/>
                <a:gd name="T52" fmla="*/ 156 w 278"/>
                <a:gd name="T53" fmla="*/ 167 h 169"/>
                <a:gd name="T54" fmla="*/ 148 w 278"/>
                <a:gd name="T55" fmla="*/ 167 h 169"/>
                <a:gd name="T56" fmla="*/ 134 w 278"/>
                <a:gd name="T57" fmla="*/ 167 h 169"/>
                <a:gd name="T58" fmla="*/ 126 w 278"/>
                <a:gd name="T59" fmla="*/ 167 h 169"/>
                <a:gd name="T60" fmla="*/ 116 w 278"/>
                <a:gd name="T61" fmla="*/ 167 h 169"/>
                <a:gd name="T62" fmla="*/ 106 w 278"/>
                <a:gd name="T63" fmla="*/ 167 h 169"/>
                <a:gd name="T64" fmla="*/ 94 w 278"/>
                <a:gd name="T65" fmla="*/ 167 h 169"/>
                <a:gd name="T66" fmla="*/ 86 w 278"/>
                <a:gd name="T67" fmla="*/ 167 h 169"/>
                <a:gd name="T68" fmla="*/ 78 w 278"/>
                <a:gd name="T69" fmla="*/ 167 h 169"/>
                <a:gd name="T70" fmla="*/ 66 w 278"/>
                <a:gd name="T71" fmla="*/ 167 h 169"/>
                <a:gd name="T72" fmla="*/ 56 w 278"/>
                <a:gd name="T73" fmla="*/ 167 h 169"/>
                <a:gd name="T74" fmla="*/ 48 w 278"/>
                <a:gd name="T75" fmla="*/ 167 h 169"/>
                <a:gd name="T76" fmla="*/ 36 w 278"/>
                <a:gd name="T77" fmla="*/ 167 h 169"/>
                <a:gd name="T78" fmla="*/ 22 w 278"/>
                <a:gd name="T79" fmla="*/ 167 h 169"/>
                <a:gd name="T80" fmla="*/ 2 w 278"/>
                <a:gd name="T81" fmla="*/ 169 h 169"/>
                <a:gd name="T82" fmla="*/ 0 w 278"/>
                <a:gd name="T83" fmla="*/ 155 h 169"/>
                <a:gd name="T84" fmla="*/ 0 w 278"/>
                <a:gd name="T85" fmla="*/ 85 h 169"/>
                <a:gd name="T86" fmla="*/ 0 w 278"/>
                <a:gd name="T87" fmla="*/ 0 h 169"/>
                <a:gd name="T88" fmla="*/ 14 w 278"/>
                <a:gd name="T89" fmla="*/ 0 h 169"/>
                <a:gd name="T90" fmla="*/ 36 w 278"/>
                <a:gd name="T91" fmla="*/ 0 h 169"/>
                <a:gd name="T92" fmla="*/ 52 w 278"/>
                <a:gd name="T93" fmla="*/ 0 h 169"/>
                <a:gd name="T94" fmla="*/ 74 w 278"/>
                <a:gd name="T95" fmla="*/ 0 h 169"/>
                <a:gd name="T96" fmla="*/ 98 w 278"/>
                <a:gd name="T97" fmla="*/ 0 h 169"/>
                <a:gd name="T98" fmla="*/ 106 w 278"/>
                <a:gd name="T99" fmla="*/ 0 h 169"/>
                <a:gd name="T100" fmla="*/ 132 w 278"/>
                <a:gd name="T101" fmla="*/ 0 h 169"/>
                <a:gd name="T102" fmla="*/ 158 w 278"/>
                <a:gd name="T103" fmla="*/ 0 h 169"/>
                <a:gd name="T104" fmla="*/ 164 w 278"/>
                <a:gd name="T105" fmla="*/ 0 h 169"/>
                <a:gd name="T106" fmla="*/ 170 w 278"/>
                <a:gd name="T107" fmla="*/ 0 h 169"/>
                <a:gd name="T108" fmla="*/ 178 w 278"/>
                <a:gd name="T109" fmla="*/ 0 h 169"/>
                <a:gd name="T110" fmla="*/ 190 w 278"/>
                <a:gd name="T111" fmla="*/ 0 h 169"/>
                <a:gd name="T112" fmla="*/ 200 w 278"/>
                <a:gd name="T113" fmla="*/ 0 h 169"/>
                <a:gd name="T114" fmla="*/ 212 w 278"/>
                <a:gd name="T115" fmla="*/ 0 h 169"/>
                <a:gd name="T116" fmla="*/ 222 w 278"/>
                <a:gd name="T117"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8" h="169">
                  <a:moveTo>
                    <a:pt x="222" y="0"/>
                  </a:moveTo>
                  <a:lnTo>
                    <a:pt x="228" y="0"/>
                  </a:lnTo>
                  <a:lnTo>
                    <a:pt x="234" y="0"/>
                  </a:lnTo>
                  <a:lnTo>
                    <a:pt x="236" y="0"/>
                  </a:lnTo>
                  <a:lnTo>
                    <a:pt x="240" y="0"/>
                  </a:lnTo>
                  <a:lnTo>
                    <a:pt x="246" y="0"/>
                  </a:lnTo>
                  <a:lnTo>
                    <a:pt x="250" y="0"/>
                  </a:lnTo>
                  <a:lnTo>
                    <a:pt x="252" y="0"/>
                  </a:lnTo>
                  <a:lnTo>
                    <a:pt x="262" y="0"/>
                  </a:lnTo>
                  <a:lnTo>
                    <a:pt x="264" y="0"/>
                  </a:lnTo>
                  <a:lnTo>
                    <a:pt x="266" y="0"/>
                  </a:lnTo>
                  <a:lnTo>
                    <a:pt x="268" y="0"/>
                  </a:lnTo>
                  <a:lnTo>
                    <a:pt x="272" y="0"/>
                  </a:lnTo>
                  <a:lnTo>
                    <a:pt x="278" y="0"/>
                  </a:lnTo>
                  <a:lnTo>
                    <a:pt x="278" y="2"/>
                  </a:lnTo>
                  <a:lnTo>
                    <a:pt x="278" y="10"/>
                  </a:lnTo>
                  <a:lnTo>
                    <a:pt x="278" y="14"/>
                  </a:lnTo>
                  <a:lnTo>
                    <a:pt x="278" y="16"/>
                  </a:lnTo>
                  <a:lnTo>
                    <a:pt x="278" y="18"/>
                  </a:lnTo>
                  <a:lnTo>
                    <a:pt x="278" y="20"/>
                  </a:lnTo>
                  <a:lnTo>
                    <a:pt x="278" y="26"/>
                  </a:lnTo>
                  <a:lnTo>
                    <a:pt x="278" y="34"/>
                  </a:lnTo>
                  <a:lnTo>
                    <a:pt x="278" y="40"/>
                  </a:lnTo>
                  <a:lnTo>
                    <a:pt x="278" y="44"/>
                  </a:lnTo>
                  <a:lnTo>
                    <a:pt x="278" y="48"/>
                  </a:lnTo>
                  <a:lnTo>
                    <a:pt x="278" y="50"/>
                  </a:lnTo>
                  <a:lnTo>
                    <a:pt x="278" y="54"/>
                  </a:lnTo>
                  <a:lnTo>
                    <a:pt x="278" y="68"/>
                  </a:lnTo>
                  <a:lnTo>
                    <a:pt x="278" y="72"/>
                  </a:lnTo>
                  <a:lnTo>
                    <a:pt x="278" y="85"/>
                  </a:lnTo>
                  <a:lnTo>
                    <a:pt x="278" y="91"/>
                  </a:lnTo>
                  <a:lnTo>
                    <a:pt x="278" y="95"/>
                  </a:lnTo>
                  <a:lnTo>
                    <a:pt x="278" y="97"/>
                  </a:lnTo>
                  <a:lnTo>
                    <a:pt x="278" y="101"/>
                  </a:lnTo>
                  <a:lnTo>
                    <a:pt x="278" y="113"/>
                  </a:lnTo>
                  <a:lnTo>
                    <a:pt x="278" y="119"/>
                  </a:lnTo>
                  <a:lnTo>
                    <a:pt x="278" y="123"/>
                  </a:lnTo>
                  <a:lnTo>
                    <a:pt x="278" y="127"/>
                  </a:lnTo>
                  <a:lnTo>
                    <a:pt x="278" y="133"/>
                  </a:lnTo>
                  <a:lnTo>
                    <a:pt x="278" y="139"/>
                  </a:lnTo>
                  <a:lnTo>
                    <a:pt x="278" y="143"/>
                  </a:lnTo>
                  <a:lnTo>
                    <a:pt x="278" y="145"/>
                  </a:lnTo>
                  <a:lnTo>
                    <a:pt x="278" y="151"/>
                  </a:lnTo>
                  <a:lnTo>
                    <a:pt x="278" y="161"/>
                  </a:lnTo>
                  <a:lnTo>
                    <a:pt x="278" y="165"/>
                  </a:lnTo>
                  <a:lnTo>
                    <a:pt x="278" y="167"/>
                  </a:lnTo>
                  <a:lnTo>
                    <a:pt x="274" y="167"/>
                  </a:lnTo>
                  <a:lnTo>
                    <a:pt x="270" y="167"/>
                  </a:lnTo>
                  <a:lnTo>
                    <a:pt x="268" y="167"/>
                  </a:lnTo>
                  <a:lnTo>
                    <a:pt x="266" y="167"/>
                  </a:lnTo>
                  <a:lnTo>
                    <a:pt x="264" y="167"/>
                  </a:lnTo>
                  <a:lnTo>
                    <a:pt x="262" y="167"/>
                  </a:lnTo>
                  <a:lnTo>
                    <a:pt x="258" y="167"/>
                  </a:lnTo>
                  <a:lnTo>
                    <a:pt x="256" y="167"/>
                  </a:lnTo>
                  <a:lnTo>
                    <a:pt x="250" y="167"/>
                  </a:lnTo>
                  <a:lnTo>
                    <a:pt x="248" y="167"/>
                  </a:lnTo>
                  <a:lnTo>
                    <a:pt x="244" y="167"/>
                  </a:lnTo>
                  <a:lnTo>
                    <a:pt x="242" y="167"/>
                  </a:lnTo>
                  <a:lnTo>
                    <a:pt x="240" y="167"/>
                  </a:lnTo>
                  <a:lnTo>
                    <a:pt x="238" y="167"/>
                  </a:lnTo>
                  <a:lnTo>
                    <a:pt x="236" y="167"/>
                  </a:lnTo>
                  <a:lnTo>
                    <a:pt x="232" y="167"/>
                  </a:lnTo>
                  <a:lnTo>
                    <a:pt x="230" y="167"/>
                  </a:lnTo>
                  <a:lnTo>
                    <a:pt x="222" y="167"/>
                  </a:lnTo>
                  <a:lnTo>
                    <a:pt x="222" y="167"/>
                  </a:lnTo>
                  <a:lnTo>
                    <a:pt x="220" y="167"/>
                  </a:lnTo>
                  <a:lnTo>
                    <a:pt x="216" y="167"/>
                  </a:lnTo>
                  <a:lnTo>
                    <a:pt x="212" y="167"/>
                  </a:lnTo>
                  <a:lnTo>
                    <a:pt x="210" y="167"/>
                  </a:lnTo>
                  <a:lnTo>
                    <a:pt x="204" y="167"/>
                  </a:lnTo>
                  <a:lnTo>
                    <a:pt x="200" y="167"/>
                  </a:lnTo>
                  <a:lnTo>
                    <a:pt x="196" y="167"/>
                  </a:lnTo>
                  <a:lnTo>
                    <a:pt x="190" y="167"/>
                  </a:lnTo>
                  <a:lnTo>
                    <a:pt x="188" y="167"/>
                  </a:lnTo>
                  <a:lnTo>
                    <a:pt x="184" y="167"/>
                  </a:lnTo>
                  <a:lnTo>
                    <a:pt x="174" y="167"/>
                  </a:lnTo>
                  <a:lnTo>
                    <a:pt x="172" y="167"/>
                  </a:lnTo>
                  <a:lnTo>
                    <a:pt x="170" y="167"/>
                  </a:lnTo>
                  <a:lnTo>
                    <a:pt x="164" y="167"/>
                  </a:lnTo>
                  <a:lnTo>
                    <a:pt x="158" y="167"/>
                  </a:lnTo>
                  <a:lnTo>
                    <a:pt x="156" y="167"/>
                  </a:lnTo>
                  <a:lnTo>
                    <a:pt x="152" y="167"/>
                  </a:lnTo>
                  <a:lnTo>
                    <a:pt x="150" y="167"/>
                  </a:lnTo>
                  <a:lnTo>
                    <a:pt x="148" y="167"/>
                  </a:lnTo>
                  <a:lnTo>
                    <a:pt x="146" y="167"/>
                  </a:lnTo>
                  <a:lnTo>
                    <a:pt x="144" y="167"/>
                  </a:lnTo>
                  <a:lnTo>
                    <a:pt x="134" y="167"/>
                  </a:lnTo>
                  <a:lnTo>
                    <a:pt x="132" y="167"/>
                  </a:lnTo>
                  <a:lnTo>
                    <a:pt x="128" y="167"/>
                  </a:lnTo>
                  <a:lnTo>
                    <a:pt x="126" y="167"/>
                  </a:lnTo>
                  <a:lnTo>
                    <a:pt x="124" y="167"/>
                  </a:lnTo>
                  <a:lnTo>
                    <a:pt x="118" y="167"/>
                  </a:lnTo>
                  <a:lnTo>
                    <a:pt x="116" y="167"/>
                  </a:lnTo>
                  <a:lnTo>
                    <a:pt x="114" y="167"/>
                  </a:lnTo>
                  <a:lnTo>
                    <a:pt x="110" y="167"/>
                  </a:lnTo>
                  <a:lnTo>
                    <a:pt x="106" y="167"/>
                  </a:lnTo>
                  <a:lnTo>
                    <a:pt x="100" y="167"/>
                  </a:lnTo>
                  <a:lnTo>
                    <a:pt x="98" y="167"/>
                  </a:lnTo>
                  <a:lnTo>
                    <a:pt x="94" y="167"/>
                  </a:lnTo>
                  <a:lnTo>
                    <a:pt x="92" y="167"/>
                  </a:lnTo>
                  <a:lnTo>
                    <a:pt x="90" y="167"/>
                  </a:lnTo>
                  <a:lnTo>
                    <a:pt x="86" y="167"/>
                  </a:lnTo>
                  <a:lnTo>
                    <a:pt x="84" y="167"/>
                  </a:lnTo>
                  <a:lnTo>
                    <a:pt x="80" y="167"/>
                  </a:lnTo>
                  <a:lnTo>
                    <a:pt x="78" y="167"/>
                  </a:lnTo>
                  <a:lnTo>
                    <a:pt x="72" y="167"/>
                  </a:lnTo>
                  <a:lnTo>
                    <a:pt x="68" y="167"/>
                  </a:lnTo>
                  <a:lnTo>
                    <a:pt x="66" y="167"/>
                  </a:lnTo>
                  <a:lnTo>
                    <a:pt x="60" y="167"/>
                  </a:lnTo>
                  <a:lnTo>
                    <a:pt x="58" y="167"/>
                  </a:lnTo>
                  <a:lnTo>
                    <a:pt x="56" y="167"/>
                  </a:lnTo>
                  <a:lnTo>
                    <a:pt x="52" y="167"/>
                  </a:lnTo>
                  <a:lnTo>
                    <a:pt x="50" y="167"/>
                  </a:lnTo>
                  <a:lnTo>
                    <a:pt x="48" y="167"/>
                  </a:lnTo>
                  <a:lnTo>
                    <a:pt x="42" y="167"/>
                  </a:lnTo>
                  <a:lnTo>
                    <a:pt x="38" y="167"/>
                  </a:lnTo>
                  <a:lnTo>
                    <a:pt x="36" y="167"/>
                  </a:lnTo>
                  <a:lnTo>
                    <a:pt x="30" y="167"/>
                  </a:lnTo>
                  <a:lnTo>
                    <a:pt x="24" y="167"/>
                  </a:lnTo>
                  <a:lnTo>
                    <a:pt x="22" y="167"/>
                  </a:lnTo>
                  <a:lnTo>
                    <a:pt x="14" y="167"/>
                  </a:lnTo>
                  <a:lnTo>
                    <a:pt x="6" y="169"/>
                  </a:lnTo>
                  <a:lnTo>
                    <a:pt x="2" y="169"/>
                  </a:lnTo>
                  <a:lnTo>
                    <a:pt x="0" y="169"/>
                  </a:lnTo>
                  <a:lnTo>
                    <a:pt x="0" y="157"/>
                  </a:lnTo>
                  <a:lnTo>
                    <a:pt x="0" y="155"/>
                  </a:lnTo>
                  <a:lnTo>
                    <a:pt x="0" y="123"/>
                  </a:lnTo>
                  <a:lnTo>
                    <a:pt x="0" y="105"/>
                  </a:lnTo>
                  <a:lnTo>
                    <a:pt x="0" y="85"/>
                  </a:lnTo>
                  <a:lnTo>
                    <a:pt x="0" y="34"/>
                  </a:lnTo>
                  <a:lnTo>
                    <a:pt x="0" y="20"/>
                  </a:lnTo>
                  <a:lnTo>
                    <a:pt x="0" y="0"/>
                  </a:lnTo>
                  <a:lnTo>
                    <a:pt x="6" y="0"/>
                  </a:lnTo>
                  <a:lnTo>
                    <a:pt x="12" y="0"/>
                  </a:lnTo>
                  <a:lnTo>
                    <a:pt x="14" y="0"/>
                  </a:lnTo>
                  <a:lnTo>
                    <a:pt x="20" y="0"/>
                  </a:lnTo>
                  <a:lnTo>
                    <a:pt x="26" y="0"/>
                  </a:lnTo>
                  <a:lnTo>
                    <a:pt x="36" y="0"/>
                  </a:lnTo>
                  <a:lnTo>
                    <a:pt x="38" y="0"/>
                  </a:lnTo>
                  <a:lnTo>
                    <a:pt x="42" y="0"/>
                  </a:lnTo>
                  <a:lnTo>
                    <a:pt x="52" y="0"/>
                  </a:lnTo>
                  <a:lnTo>
                    <a:pt x="56" y="0"/>
                  </a:lnTo>
                  <a:lnTo>
                    <a:pt x="64" y="0"/>
                  </a:lnTo>
                  <a:lnTo>
                    <a:pt x="74" y="0"/>
                  </a:lnTo>
                  <a:lnTo>
                    <a:pt x="86" y="0"/>
                  </a:lnTo>
                  <a:lnTo>
                    <a:pt x="92" y="0"/>
                  </a:lnTo>
                  <a:lnTo>
                    <a:pt x="98" y="0"/>
                  </a:lnTo>
                  <a:lnTo>
                    <a:pt x="100" y="0"/>
                  </a:lnTo>
                  <a:lnTo>
                    <a:pt x="102" y="0"/>
                  </a:lnTo>
                  <a:lnTo>
                    <a:pt x="106" y="0"/>
                  </a:lnTo>
                  <a:lnTo>
                    <a:pt x="116" y="0"/>
                  </a:lnTo>
                  <a:lnTo>
                    <a:pt x="118" y="0"/>
                  </a:lnTo>
                  <a:lnTo>
                    <a:pt x="132" y="0"/>
                  </a:lnTo>
                  <a:lnTo>
                    <a:pt x="144" y="0"/>
                  </a:lnTo>
                  <a:lnTo>
                    <a:pt x="146" y="0"/>
                  </a:lnTo>
                  <a:lnTo>
                    <a:pt x="158" y="0"/>
                  </a:lnTo>
                  <a:lnTo>
                    <a:pt x="160" y="0"/>
                  </a:lnTo>
                  <a:lnTo>
                    <a:pt x="162" y="0"/>
                  </a:lnTo>
                  <a:lnTo>
                    <a:pt x="164" y="0"/>
                  </a:lnTo>
                  <a:lnTo>
                    <a:pt x="166" y="0"/>
                  </a:lnTo>
                  <a:lnTo>
                    <a:pt x="168" y="0"/>
                  </a:lnTo>
                  <a:lnTo>
                    <a:pt x="170" y="0"/>
                  </a:lnTo>
                  <a:lnTo>
                    <a:pt x="172" y="0"/>
                  </a:lnTo>
                  <a:lnTo>
                    <a:pt x="174" y="0"/>
                  </a:lnTo>
                  <a:lnTo>
                    <a:pt x="178" y="0"/>
                  </a:lnTo>
                  <a:lnTo>
                    <a:pt x="180" y="0"/>
                  </a:lnTo>
                  <a:lnTo>
                    <a:pt x="186" y="0"/>
                  </a:lnTo>
                  <a:lnTo>
                    <a:pt x="190" y="0"/>
                  </a:lnTo>
                  <a:lnTo>
                    <a:pt x="196" y="0"/>
                  </a:lnTo>
                  <a:lnTo>
                    <a:pt x="198" y="0"/>
                  </a:lnTo>
                  <a:lnTo>
                    <a:pt x="200" y="0"/>
                  </a:lnTo>
                  <a:lnTo>
                    <a:pt x="202" y="0"/>
                  </a:lnTo>
                  <a:lnTo>
                    <a:pt x="204" y="0"/>
                  </a:lnTo>
                  <a:lnTo>
                    <a:pt x="212" y="0"/>
                  </a:lnTo>
                  <a:lnTo>
                    <a:pt x="216" y="0"/>
                  </a:lnTo>
                  <a:lnTo>
                    <a:pt x="218" y="0"/>
                  </a:lnTo>
                  <a:lnTo>
                    <a:pt x="22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67" name="Freeform 175"/>
            <p:cNvSpPr>
              <a:spLocks/>
            </p:cNvSpPr>
            <p:nvPr/>
          </p:nvSpPr>
          <p:spPr bwMode="auto">
            <a:xfrm>
              <a:off x="4075113" y="322263"/>
              <a:ext cx="441325" cy="269875"/>
            </a:xfrm>
            <a:custGeom>
              <a:avLst/>
              <a:gdLst>
                <a:gd name="T0" fmla="*/ 278 w 278"/>
                <a:gd name="T1" fmla="*/ 8 h 170"/>
                <a:gd name="T2" fmla="*/ 276 w 278"/>
                <a:gd name="T3" fmla="*/ 40 h 170"/>
                <a:gd name="T4" fmla="*/ 276 w 278"/>
                <a:gd name="T5" fmla="*/ 52 h 170"/>
                <a:gd name="T6" fmla="*/ 276 w 278"/>
                <a:gd name="T7" fmla="*/ 64 h 170"/>
                <a:gd name="T8" fmla="*/ 276 w 278"/>
                <a:gd name="T9" fmla="*/ 72 h 170"/>
                <a:gd name="T10" fmla="*/ 276 w 278"/>
                <a:gd name="T11" fmla="*/ 86 h 170"/>
                <a:gd name="T12" fmla="*/ 276 w 278"/>
                <a:gd name="T13" fmla="*/ 94 h 170"/>
                <a:gd name="T14" fmla="*/ 276 w 278"/>
                <a:gd name="T15" fmla="*/ 100 h 170"/>
                <a:gd name="T16" fmla="*/ 276 w 278"/>
                <a:gd name="T17" fmla="*/ 106 h 170"/>
                <a:gd name="T18" fmla="*/ 276 w 278"/>
                <a:gd name="T19" fmla="*/ 132 h 170"/>
                <a:gd name="T20" fmla="*/ 276 w 278"/>
                <a:gd name="T21" fmla="*/ 154 h 170"/>
                <a:gd name="T22" fmla="*/ 276 w 278"/>
                <a:gd name="T23" fmla="*/ 162 h 170"/>
                <a:gd name="T24" fmla="*/ 276 w 278"/>
                <a:gd name="T25" fmla="*/ 170 h 170"/>
                <a:gd name="T26" fmla="*/ 266 w 278"/>
                <a:gd name="T27" fmla="*/ 170 h 170"/>
                <a:gd name="T28" fmla="*/ 256 w 278"/>
                <a:gd name="T29" fmla="*/ 170 h 170"/>
                <a:gd name="T30" fmla="*/ 250 w 278"/>
                <a:gd name="T31" fmla="*/ 170 h 170"/>
                <a:gd name="T32" fmla="*/ 236 w 278"/>
                <a:gd name="T33" fmla="*/ 170 h 170"/>
                <a:gd name="T34" fmla="*/ 212 w 278"/>
                <a:gd name="T35" fmla="*/ 170 h 170"/>
                <a:gd name="T36" fmla="*/ 206 w 278"/>
                <a:gd name="T37" fmla="*/ 170 h 170"/>
                <a:gd name="T38" fmla="*/ 200 w 278"/>
                <a:gd name="T39" fmla="*/ 170 h 170"/>
                <a:gd name="T40" fmla="*/ 180 w 278"/>
                <a:gd name="T41" fmla="*/ 170 h 170"/>
                <a:gd name="T42" fmla="*/ 162 w 278"/>
                <a:gd name="T43" fmla="*/ 170 h 170"/>
                <a:gd name="T44" fmla="*/ 146 w 278"/>
                <a:gd name="T45" fmla="*/ 170 h 170"/>
                <a:gd name="T46" fmla="*/ 132 w 278"/>
                <a:gd name="T47" fmla="*/ 170 h 170"/>
                <a:gd name="T48" fmla="*/ 112 w 278"/>
                <a:gd name="T49" fmla="*/ 170 h 170"/>
                <a:gd name="T50" fmla="*/ 94 w 278"/>
                <a:gd name="T51" fmla="*/ 170 h 170"/>
                <a:gd name="T52" fmla="*/ 82 w 278"/>
                <a:gd name="T53" fmla="*/ 170 h 170"/>
                <a:gd name="T54" fmla="*/ 52 w 278"/>
                <a:gd name="T55" fmla="*/ 170 h 170"/>
                <a:gd name="T56" fmla="*/ 42 w 278"/>
                <a:gd name="T57" fmla="*/ 170 h 170"/>
                <a:gd name="T58" fmla="*/ 34 w 278"/>
                <a:gd name="T59" fmla="*/ 170 h 170"/>
                <a:gd name="T60" fmla="*/ 22 w 278"/>
                <a:gd name="T61" fmla="*/ 170 h 170"/>
                <a:gd name="T62" fmla="*/ 14 w 278"/>
                <a:gd name="T63" fmla="*/ 170 h 170"/>
                <a:gd name="T64" fmla="*/ 4 w 278"/>
                <a:gd name="T65" fmla="*/ 170 h 170"/>
                <a:gd name="T66" fmla="*/ 0 w 278"/>
                <a:gd name="T67" fmla="*/ 158 h 170"/>
                <a:gd name="T68" fmla="*/ 0 w 278"/>
                <a:gd name="T69" fmla="*/ 88 h 170"/>
                <a:gd name="T70" fmla="*/ 2 w 278"/>
                <a:gd name="T71" fmla="*/ 2 h 170"/>
                <a:gd name="T72" fmla="*/ 22 w 278"/>
                <a:gd name="T73" fmla="*/ 0 h 170"/>
                <a:gd name="T74" fmla="*/ 36 w 278"/>
                <a:gd name="T75" fmla="*/ 0 h 170"/>
                <a:gd name="T76" fmla="*/ 48 w 278"/>
                <a:gd name="T77" fmla="*/ 0 h 170"/>
                <a:gd name="T78" fmla="*/ 56 w 278"/>
                <a:gd name="T79" fmla="*/ 0 h 170"/>
                <a:gd name="T80" fmla="*/ 66 w 278"/>
                <a:gd name="T81" fmla="*/ 0 h 170"/>
                <a:gd name="T82" fmla="*/ 78 w 278"/>
                <a:gd name="T83" fmla="*/ 0 h 170"/>
                <a:gd name="T84" fmla="*/ 86 w 278"/>
                <a:gd name="T85" fmla="*/ 0 h 170"/>
                <a:gd name="T86" fmla="*/ 94 w 278"/>
                <a:gd name="T87" fmla="*/ 0 h 170"/>
                <a:gd name="T88" fmla="*/ 106 w 278"/>
                <a:gd name="T89" fmla="*/ 0 h 170"/>
                <a:gd name="T90" fmla="*/ 116 w 278"/>
                <a:gd name="T91" fmla="*/ 0 h 170"/>
                <a:gd name="T92" fmla="*/ 126 w 278"/>
                <a:gd name="T93" fmla="*/ 0 h 170"/>
                <a:gd name="T94" fmla="*/ 134 w 278"/>
                <a:gd name="T95" fmla="*/ 0 h 170"/>
                <a:gd name="T96" fmla="*/ 148 w 278"/>
                <a:gd name="T97" fmla="*/ 0 h 170"/>
                <a:gd name="T98" fmla="*/ 156 w 278"/>
                <a:gd name="T99" fmla="*/ 0 h 170"/>
                <a:gd name="T100" fmla="*/ 170 w 278"/>
                <a:gd name="T101" fmla="*/ 0 h 170"/>
                <a:gd name="T102" fmla="*/ 184 w 278"/>
                <a:gd name="T103" fmla="*/ 0 h 170"/>
                <a:gd name="T104" fmla="*/ 196 w 278"/>
                <a:gd name="T105" fmla="*/ 0 h 170"/>
                <a:gd name="T106" fmla="*/ 210 w 278"/>
                <a:gd name="T107" fmla="*/ 0 h 170"/>
                <a:gd name="T108" fmla="*/ 220 w 278"/>
                <a:gd name="T109" fmla="*/ 0 h 170"/>
                <a:gd name="T110" fmla="*/ 230 w 278"/>
                <a:gd name="T111" fmla="*/ 0 h 170"/>
                <a:gd name="T112" fmla="*/ 238 w 278"/>
                <a:gd name="T113" fmla="*/ 0 h 170"/>
                <a:gd name="T114" fmla="*/ 244 w 278"/>
                <a:gd name="T115" fmla="*/ 0 h 170"/>
                <a:gd name="T116" fmla="*/ 256 w 278"/>
                <a:gd name="T117" fmla="*/ 0 h 170"/>
                <a:gd name="T118" fmla="*/ 264 w 278"/>
                <a:gd name="T119" fmla="*/ 0 h 170"/>
                <a:gd name="T120" fmla="*/ 270 w 278"/>
                <a:gd name="T121" fmla="*/ 0 h 170"/>
                <a:gd name="T122" fmla="*/ 278 w 278"/>
                <a:gd name="T123" fmla="*/ 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8" h="170">
                  <a:moveTo>
                    <a:pt x="278" y="2"/>
                  </a:moveTo>
                  <a:lnTo>
                    <a:pt x="278" y="4"/>
                  </a:lnTo>
                  <a:lnTo>
                    <a:pt x="278" y="8"/>
                  </a:lnTo>
                  <a:lnTo>
                    <a:pt x="278" y="16"/>
                  </a:lnTo>
                  <a:lnTo>
                    <a:pt x="276" y="36"/>
                  </a:lnTo>
                  <a:lnTo>
                    <a:pt x="276" y="40"/>
                  </a:lnTo>
                  <a:lnTo>
                    <a:pt x="276" y="48"/>
                  </a:lnTo>
                  <a:lnTo>
                    <a:pt x="276" y="50"/>
                  </a:lnTo>
                  <a:lnTo>
                    <a:pt x="276" y="52"/>
                  </a:lnTo>
                  <a:lnTo>
                    <a:pt x="276" y="54"/>
                  </a:lnTo>
                  <a:lnTo>
                    <a:pt x="276" y="58"/>
                  </a:lnTo>
                  <a:lnTo>
                    <a:pt x="276" y="64"/>
                  </a:lnTo>
                  <a:lnTo>
                    <a:pt x="276" y="68"/>
                  </a:lnTo>
                  <a:lnTo>
                    <a:pt x="276" y="70"/>
                  </a:lnTo>
                  <a:lnTo>
                    <a:pt x="276" y="72"/>
                  </a:lnTo>
                  <a:lnTo>
                    <a:pt x="276" y="74"/>
                  </a:lnTo>
                  <a:lnTo>
                    <a:pt x="276" y="84"/>
                  </a:lnTo>
                  <a:lnTo>
                    <a:pt x="276" y="86"/>
                  </a:lnTo>
                  <a:lnTo>
                    <a:pt x="276" y="88"/>
                  </a:lnTo>
                  <a:lnTo>
                    <a:pt x="276" y="92"/>
                  </a:lnTo>
                  <a:lnTo>
                    <a:pt x="276" y="94"/>
                  </a:lnTo>
                  <a:lnTo>
                    <a:pt x="276" y="96"/>
                  </a:lnTo>
                  <a:lnTo>
                    <a:pt x="276" y="98"/>
                  </a:lnTo>
                  <a:lnTo>
                    <a:pt x="276" y="100"/>
                  </a:lnTo>
                  <a:lnTo>
                    <a:pt x="276" y="102"/>
                  </a:lnTo>
                  <a:lnTo>
                    <a:pt x="276" y="104"/>
                  </a:lnTo>
                  <a:lnTo>
                    <a:pt x="276" y="106"/>
                  </a:lnTo>
                  <a:lnTo>
                    <a:pt x="276" y="122"/>
                  </a:lnTo>
                  <a:lnTo>
                    <a:pt x="276" y="130"/>
                  </a:lnTo>
                  <a:lnTo>
                    <a:pt x="276" y="132"/>
                  </a:lnTo>
                  <a:lnTo>
                    <a:pt x="276" y="142"/>
                  </a:lnTo>
                  <a:lnTo>
                    <a:pt x="276" y="146"/>
                  </a:lnTo>
                  <a:lnTo>
                    <a:pt x="276" y="154"/>
                  </a:lnTo>
                  <a:lnTo>
                    <a:pt x="276" y="156"/>
                  </a:lnTo>
                  <a:lnTo>
                    <a:pt x="276" y="158"/>
                  </a:lnTo>
                  <a:lnTo>
                    <a:pt x="276" y="162"/>
                  </a:lnTo>
                  <a:lnTo>
                    <a:pt x="276" y="164"/>
                  </a:lnTo>
                  <a:lnTo>
                    <a:pt x="276" y="170"/>
                  </a:lnTo>
                  <a:lnTo>
                    <a:pt x="276" y="170"/>
                  </a:lnTo>
                  <a:lnTo>
                    <a:pt x="270" y="170"/>
                  </a:lnTo>
                  <a:lnTo>
                    <a:pt x="270" y="170"/>
                  </a:lnTo>
                  <a:lnTo>
                    <a:pt x="266" y="170"/>
                  </a:lnTo>
                  <a:lnTo>
                    <a:pt x="260" y="170"/>
                  </a:lnTo>
                  <a:lnTo>
                    <a:pt x="258" y="170"/>
                  </a:lnTo>
                  <a:lnTo>
                    <a:pt x="256" y="170"/>
                  </a:lnTo>
                  <a:lnTo>
                    <a:pt x="254" y="170"/>
                  </a:lnTo>
                  <a:lnTo>
                    <a:pt x="252" y="170"/>
                  </a:lnTo>
                  <a:lnTo>
                    <a:pt x="250" y="170"/>
                  </a:lnTo>
                  <a:lnTo>
                    <a:pt x="248" y="170"/>
                  </a:lnTo>
                  <a:lnTo>
                    <a:pt x="244" y="170"/>
                  </a:lnTo>
                  <a:lnTo>
                    <a:pt x="236" y="170"/>
                  </a:lnTo>
                  <a:lnTo>
                    <a:pt x="224" y="170"/>
                  </a:lnTo>
                  <a:lnTo>
                    <a:pt x="214" y="170"/>
                  </a:lnTo>
                  <a:lnTo>
                    <a:pt x="212" y="170"/>
                  </a:lnTo>
                  <a:lnTo>
                    <a:pt x="210" y="170"/>
                  </a:lnTo>
                  <a:lnTo>
                    <a:pt x="208" y="170"/>
                  </a:lnTo>
                  <a:lnTo>
                    <a:pt x="206" y="170"/>
                  </a:lnTo>
                  <a:lnTo>
                    <a:pt x="204" y="170"/>
                  </a:lnTo>
                  <a:lnTo>
                    <a:pt x="202" y="170"/>
                  </a:lnTo>
                  <a:lnTo>
                    <a:pt x="200" y="170"/>
                  </a:lnTo>
                  <a:lnTo>
                    <a:pt x="192" y="170"/>
                  </a:lnTo>
                  <a:lnTo>
                    <a:pt x="186" y="170"/>
                  </a:lnTo>
                  <a:lnTo>
                    <a:pt x="180" y="170"/>
                  </a:lnTo>
                  <a:lnTo>
                    <a:pt x="172" y="170"/>
                  </a:lnTo>
                  <a:lnTo>
                    <a:pt x="170" y="170"/>
                  </a:lnTo>
                  <a:lnTo>
                    <a:pt x="162" y="170"/>
                  </a:lnTo>
                  <a:lnTo>
                    <a:pt x="158" y="170"/>
                  </a:lnTo>
                  <a:lnTo>
                    <a:pt x="152" y="170"/>
                  </a:lnTo>
                  <a:lnTo>
                    <a:pt x="146" y="170"/>
                  </a:lnTo>
                  <a:lnTo>
                    <a:pt x="142" y="170"/>
                  </a:lnTo>
                  <a:lnTo>
                    <a:pt x="136" y="170"/>
                  </a:lnTo>
                  <a:lnTo>
                    <a:pt x="132" y="170"/>
                  </a:lnTo>
                  <a:lnTo>
                    <a:pt x="124" y="170"/>
                  </a:lnTo>
                  <a:lnTo>
                    <a:pt x="122" y="170"/>
                  </a:lnTo>
                  <a:lnTo>
                    <a:pt x="112" y="170"/>
                  </a:lnTo>
                  <a:lnTo>
                    <a:pt x="106" y="170"/>
                  </a:lnTo>
                  <a:lnTo>
                    <a:pt x="102" y="170"/>
                  </a:lnTo>
                  <a:lnTo>
                    <a:pt x="94" y="170"/>
                  </a:lnTo>
                  <a:lnTo>
                    <a:pt x="92" y="170"/>
                  </a:lnTo>
                  <a:lnTo>
                    <a:pt x="88" y="170"/>
                  </a:lnTo>
                  <a:lnTo>
                    <a:pt x="82" y="170"/>
                  </a:lnTo>
                  <a:lnTo>
                    <a:pt x="72" y="170"/>
                  </a:lnTo>
                  <a:lnTo>
                    <a:pt x="66" y="170"/>
                  </a:lnTo>
                  <a:lnTo>
                    <a:pt x="52" y="170"/>
                  </a:lnTo>
                  <a:lnTo>
                    <a:pt x="48" y="170"/>
                  </a:lnTo>
                  <a:lnTo>
                    <a:pt x="46" y="170"/>
                  </a:lnTo>
                  <a:lnTo>
                    <a:pt x="42" y="170"/>
                  </a:lnTo>
                  <a:lnTo>
                    <a:pt x="40" y="170"/>
                  </a:lnTo>
                  <a:lnTo>
                    <a:pt x="38" y="170"/>
                  </a:lnTo>
                  <a:lnTo>
                    <a:pt x="34" y="170"/>
                  </a:lnTo>
                  <a:lnTo>
                    <a:pt x="32" y="170"/>
                  </a:lnTo>
                  <a:lnTo>
                    <a:pt x="26" y="170"/>
                  </a:lnTo>
                  <a:lnTo>
                    <a:pt x="22" y="170"/>
                  </a:lnTo>
                  <a:lnTo>
                    <a:pt x="20" y="170"/>
                  </a:lnTo>
                  <a:lnTo>
                    <a:pt x="18" y="170"/>
                  </a:lnTo>
                  <a:lnTo>
                    <a:pt x="14" y="170"/>
                  </a:lnTo>
                  <a:lnTo>
                    <a:pt x="12" y="170"/>
                  </a:lnTo>
                  <a:lnTo>
                    <a:pt x="10" y="170"/>
                  </a:lnTo>
                  <a:lnTo>
                    <a:pt x="4" y="170"/>
                  </a:lnTo>
                  <a:lnTo>
                    <a:pt x="2" y="170"/>
                  </a:lnTo>
                  <a:lnTo>
                    <a:pt x="0" y="170"/>
                  </a:lnTo>
                  <a:lnTo>
                    <a:pt x="0" y="158"/>
                  </a:lnTo>
                  <a:lnTo>
                    <a:pt x="0" y="150"/>
                  </a:lnTo>
                  <a:lnTo>
                    <a:pt x="0" y="148"/>
                  </a:lnTo>
                  <a:lnTo>
                    <a:pt x="0" y="88"/>
                  </a:lnTo>
                  <a:lnTo>
                    <a:pt x="0" y="50"/>
                  </a:lnTo>
                  <a:lnTo>
                    <a:pt x="0" y="2"/>
                  </a:lnTo>
                  <a:lnTo>
                    <a:pt x="2" y="2"/>
                  </a:lnTo>
                  <a:lnTo>
                    <a:pt x="6" y="2"/>
                  </a:lnTo>
                  <a:lnTo>
                    <a:pt x="14" y="0"/>
                  </a:lnTo>
                  <a:lnTo>
                    <a:pt x="22" y="0"/>
                  </a:lnTo>
                  <a:lnTo>
                    <a:pt x="24" y="0"/>
                  </a:lnTo>
                  <a:lnTo>
                    <a:pt x="30" y="0"/>
                  </a:lnTo>
                  <a:lnTo>
                    <a:pt x="36" y="0"/>
                  </a:lnTo>
                  <a:lnTo>
                    <a:pt x="38" y="0"/>
                  </a:lnTo>
                  <a:lnTo>
                    <a:pt x="42" y="0"/>
                  </a:lnTo>
                  <a:lnTo>
                    <a:pt x="48" y="0"/>
                  </a:lnTo>
                  <a:lnTo>
                    <a:pt x="50" y="0"/>
                  </a:lnTo>
                  <a:lnTo>
                    <a:pt x="52" y="0"/>
                  </a:lnTo>
                  <a:lnTo>
                    <a:pt x="56" y="0"/>
                  </a:lnTo>
                  <a:lnTo>
                    <a:pt x="58" y="0"/>
                  </a:lnTo>
                  <a:lnTo>
                    <a:pt x="60" y="0"/>
                  </a:lnTo>
                  <a:lnTo>
                    <a:pt x="66" y="0"/>
                  </a:lnTo>
                  <a:lnTo>
                    <a:pt x="68" y="0"/>
                  </a:lnTo>
                  <a:lnTo>
                    <a:pt x="72" y="0"/>
                  </a:lnTo>
                  <a:lnTo>
                    <a:pt x="78" y="0"/>
                  </a:lnTo>
                  <a:lnTo>
                    <a:pt x="80" y="0"/>
                  </a:lnTo>
                  <a:lnTo>
                    <a:pt x="84" y="0"/>
                  </a:lnTo>
                  <a:lnTo>
                    <a:pt x="86" y="0"/>
                  </a:lnTo>
                  <a:lnTo>
                    <a:pt x="90" y="0"/>
                  </a:lnTo>
                  <a:lnTo>
                    <a:pt x="92" y="0"/>
                  </a:lnTo>
                  <a:lnTo>
                    <a:pt x="94" y="0"/>
                  </a:lnTo>
                  <a:lnTo>
                    <a:pt x="98" y="0"/>
                  </a:lnTo>
                  <a:lnTo>
                    <a:pt x="100" y="0"/>
                  </a:lnTo>
                  <a:lnTo>
                    <a:pt x="106" y="0"/>
                  </a:lnTo>
                  <a:lnTo>
                    <a:pt x="110" y="0"/>
                  </a:lnTo>
                  <a:lnTo>
                    <a:pt x="114" y="0"/>
                  </a:lnTo>
                  <a:lnTo>
                    <a:pt x="116" y="0"/>
                  </a:lnTo>
                  <a:lnTo>
                    <a:pt x="118" y="0"/>
                  </a:lnTo>
                  <a:lnTo>
                    <a:pt x="124" y="0"/>
                  </a:lnTo>
                  <a:lnTo>
                    <a:pt x="126" y="0"/>
                  </a:lnTo>
                  <a:lnTo>
                    <a:pt x="128" y="0"/>
                  </a:lnTo>
                  <a:lnTo>
                    <a:pt x="132" y="0"/>
                  </a:lnTo>
                  <a:lnTo>
                    <a:pt x="134" y="0"/>
                  </a:lnTo>
                  <a:lnTo>
                    <a:pt x="144" y="0"/>
                  </a:lnTo>
                  <a:lnTo>
                    <a:pt x="146" y="0"/>
                  </a:lnTo>
                  <a:lnTo>
                    <a:pt x="148" y="0"/>
                  </a:lnTo>
                  <a:lnTo>
                    <a:pt x="150" y="0"/>
                  </a:lnTo>
                  <a:lnTo>
                    <a:pt x="152" y="0"/>
                  </a:lnTo>
                  <a:lnTo>
                    <a:pt x="156" y="0"/>
                  </a:lnTo>
                  <a:lnTo>
                    <a:pt x="158" y="0"/>
                  </a:lnTo>
                  <a:lnTo>
                    <a:pt x="164" y="0"/>
                  </a:lnTo>
                  <a:lnTo>
                    <a:pt x="170" y="0"/>
                  </a:lnTo>
                  <a:lnTo>
                    <a:pt x="172" y="0"/>
                  </a:lnTo>
                  <a:lnTo>
                    <a:pt x="174" y="0"/>
                  </a:lnTo>
                  <a:lnTo>
                    <a:pt x="184" y="0"/>
                  </a:lnTo>
                  <a:lnTo>
                    <a:pt x="188" y="0"/>
                  </a:lnTo>
                  <a:lnTo>
                    <a:pt x="190" y="0"/>
                  </a:lnTo>
                  <a:lnTo>
                    <a:pt x="196" y="0"/>
                  </a:lnTo>
                  <a:lnTo>
                    <a:pt x="200" y="0"/>
                  </a:lnTo>
                  <a:lnTo>
                    <a:pt x="204" y="0"/>
                  </a:lnTo>
                  <a:lnTo>
                    <a:pt x="210" y="0"/>
                  </a:lnTo>
                  <a:lnTo>
                    <a:pt x="212" y="0"/>
                  </a:lnTo>
                  <a:lnTo>
                    <a:pt x="216" y="0"/>
                  </a:lnTo>
                  <a:lnTo>
                    <a:pt x="220" y="0"/>
                  </a:lnTo>
                  <a:lnTo>
                    <a:pt x="222" y="0"/>
                  </a:lnTo>
                  <a:lnTo>
                    <a:pt x="222" y="0"/>
                  </a:lnTo>
                  <a:lnTo>
                    <a:pt x="230" y="0"/>
                  </a:lnTo>
                  <a:lnTo>
                    <a:pt x="232" y="0"/>
                  </a:lnTo>
                  <a:lnTo>
                    <a:pt x="236" y="0"/>
                  </a:lnTo>
                  <a:lnTo>
                    <a:pt x="238" y="0"/>
                  </a:lnTo>
                  <a:lnTo>
                    <a:pt x="240" y="0"/>
                  </a:lnTo>
                  <a:lnTo>
                    <a:pt x="242" y="0"/>
                  </a:lnTo>
                  <a:lnTo>
                    <a:pt x="244" y="0"/>
                  </a:lnTo>
                  <a:lnTo>
                    <a:pt x="248" y="0"/>
                  </a:lnTo>
                  <a:lnTo>
                    <a:pt x="250" y="0"/>
                  </a:lnTo>
                  <a:lnTo>
                    <a:pt x="256" y="0"/>
                  </a:lnTo>
                  <a:lnTo>
                    <a:pt x="258" y="0"/>
                  </a:lnTo>
                  <a:lnTo>
                    <a:pt x="262" y="0"/>
                  </a:lnTo>
                  <a:lnTo>
                    <a:pt x="264" y="0"/>
                  </a:lnTo>
                  <a:lnTo>
                    <a:pt x="266" y="0"/>
                  </a:lnTo>
                  <a:lnTo>
                    <a:pt x="268" y="0"/>
                  </a:lnTo>
                  <a:lnTo>
                    <a:pt x="270" y="0"/>
                  </a:lnTo>
                  <a:lnTo>
                    <a:pt x="274" y="0"/>
                  </a:lnTo>
                  <a:lnTo>
                    <a:pt x="278" y="0"/>
                  </a:lnTo>
                  <a:lnTo>
                    <a:pt x="278"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68" name="Freeform 180"/>
            <p:cNvSpPr>
              <a:spLocks/>
            </p:cNvSpPr>
            <p:nvPr/>
          </p:nvSpPr>
          <p:spPr bwMode="auto">
            <a:xfrm>
              <a:off x="4075113" y="860425"/>
              <a:ext cx="260350" cy="266700"/>
            </a:xfrm>
            <a:custGeom>
              <a:avLst/>
              <a:gdLst>
                <a:gd name="T0" fmla="*/ 56 w 164"/>
                <a:gd name="T1" fmla="*/ 0 h 168"/>
                <a:gd name="T2" fmla="*/ 74 w 164"/>
                <a:gd name="T3" fmla="*/ 2 h 168"/>
                <a:gd name="T4" fmla="*/ 88 w 164"/>
                <a:gd name="T5" fmla="*/ 2 h 168"/>
                <a:gd name="T6" fmla="*/ 98 w 164"/>
                <a:gd name="T7" fmla="*/ 2 h 168"/>
                <a:gd name="T8" fmla="*/ 110 w 164"/>
                <a:gd name="T9" fmla="*/ 2 h 168"/>
                <a:gd name="T10" fmla="*/ 118 w 164"/>
                <a:gd name="T11" fmla="*/ 2 h 168"/>
                <a:gd name="T12" fmla="*/ 130 w 164"/>
                <a:gd name="T13" fmla="*/ 2 h 168"/>
                <a:gd name="T14" fmla="*/ 140 w 164"/>
                <a:gd name="T15" fmla="*/ 2 h 168"/>
                <a:gd name="T16" fmla="*/ 150 w 164"/>
                <a:gd name="T17" fmla="*/ 2 h 168"/>
                <a:gd name="T18" fmla="*/ 164 w 164"/>
                <a:gd name="T19" fmla="*/ 2 h 168"/>
                <a:gd name="T20" fmla="*/ 164 w 164"/>
                <a:gd name="T21" fmla="*/ 10 h 168"/>
                <a:gd name="T22" fmla="*/ 164 w 164"/>
                <a:gd name="T23" fmla="*/ 16 h 168"/>
                <a:gd name="T24" fmla="*/ 164 w 164"/>
                <a:gd name="T25" fmla="*/ 26 h 168"/>
                <a:gd name="T26" fmla="*/ 164 w 164"/>
                <a:gd name="T27" fmla="*/ 40 h 168"/>
                <a:gd name="T28" fmla="*/ 164 w 164"/>
                <a:gd name="T29" fmla="*/ 48 h 168"/>
                <a:gd name="T30" fmla="*/ 164 w 164"/>
                <a:gd name="T31" fmla="*/ 56 h 168"/>
                <a:gd name="T32" fmla="*/ 164 w 164"/>
                <a:gd name="T33" fmla="*/ 66 h 168"/>
                <a:gd name="T34" fmla="*/ 164 w 164"/>
                <a:gd name="T35" fmla="*/ 76 h 168"/>
                <a:gd name="T36" fmla="*/ 164 w 164"/>
                <a:gd name="T37" fmla="*/ 86 h 168"/>
                <a:gd name="T38" fmla="*/ 164 w 164"/>
                <a:gd name="T39" fmla="*/ 96 h 168"/>
                <a:gd name="T40" fmla="*/ 164 w 164"/>
                <a:gd name="T41" fmla="*/ 102 h 168"/>
                <a:gd name="T42" fmla="*/ 164 w 164"/>
                <a:gd name="T43" fmla="*/ 108 h 168"/>
                <a:gd name="T44" fmla="*/ 164 w 164"/>
                <a:gd name="T45" fmla="*/ 116 h 168"/>
                <a:gd name="T46" fmla="*/ 164 w 164"/>
                <a:gd name="T47" fmla="*/ 126 h 168"/>
                <a:gd name="T48" fmla="*/ 164 w 164"/>
                <a:gd name="T49" fmla="*/ 134 h 168"/>
                <a:gd name="T50" fmla="*/ 164 w 164"/>
                <a:gd name="T51" fmla="*/ 144 h 168"/>
                <a:gd name="T52" fmla="*/ 164 w 164"/>
                <a:gd name="T53" fmla="*/ 156 h 168"/>
                <a:gd name="T54" fmla="*/ 164 w 164"/>
                <a:gd name="T55" fmla="*/ 166 h 168"/>
                <a:gd name="T56" fmla="*/ 158 w 164"/>
                <a:gd name="T57" fmla="*/ 168 h 168"/>
                <a:gd name="T58" fmla="*/ 152 w 164"/>
                <a:gd name="T59" fmla="*/ 168 h 168"/>
                <a:gd name="T60" fmla="*/ 140 w 164"/>
                <a:gd name="T61" fmla="*/ 168 h 168"/>
                <a:gd name="T62" fmla="*/ 134 w 164"/>
                <a:gd name="T63" fmla="*/ 168 h 168"/>
                <a:gd name="T64" fmla="*/ 128 w 164"/>
                <a:gd name="T65" fmla="*/ 168 h 168"/>
                <a:gd name="T66" fmla="*/ 122 w 164"/>
                <a:gd name="T67" fmla="*/ 168 h 168"/>
                <a:gd name="T68" fmla="*/ 116 w 164"/>
                <a:gd name="T69" fmla="*/ 168 h 168"/>
                <a:gd name="T70" fmla="*/ 108 w 164"/>
                <a:gd name="T71" fmla="*/ 168 h 168"/>
                <a:gd name="T72" fmla="*/ 96 w 164"/>
                <a:gd name="T73" fmla="*/ 168 h 168"/>
                <a:gd name="T74" fmla="*/ 88 w 164"/>
                <a:gd name="T75" fmla="*/ 168 h 168"/>
                <a:gd name="T76" fmla="*/ 78 w 164"/>
                <a:gd name="T77" fmla="*/ 168 h 168"/>
                <a:gd name="T78" fmla="*/ 72 w 164"/>
                <a:gd name="T79" fmla="*/ 168 h 168"/>
                <a:gd name="T80" fmla="*/ 64 w 164"/>
                <a:gd name="T81" fmla="*/ 168 h 168"/>
                <a:gd name="T82" fmla="*/ 54 w 164"/>
                <a:gd name="T83" fmla="*/ 168 h 168"/>
                <a:gd name="T84" fmla="*/ 48 w 164"/>
                <a:gd name="T85" fmla="*/ 168 h 168"/>
                <a:gd name="T86" fmla="*/ 40 w 164"/>
                <a:gd name="T87" fmla="*/ 168 h 168"/>
                <a:gd name="T88" fmla="*/ 32 w 164"/>
                <a:gd name="T89" fmla="*/ 168 h 168"/>
                <a:gd name="T90" fmla="*/ 24 w 164"/>
                <a:gd name="T91" fmla="*/ 168 h 168"/>
                <a:gd name="T92" fmla="*/ 16 w 164"/>
                <a:gd name="T93" fmla="*/ 168 h 168"/>
                <a:gd name="T94" fmla="*/ 2 w 164"/>
                <a:gd name="T95" fmla="*/ 168 h 168"/>
                <a:gd name="T96" fmla="*/ 0 w 164"/>
                <a:gd name="T97" fmla="*/ 138 h 168"/>
                <a:gd name="T98" fmla="*/ 0 w 164"/>
                <a:gd name="T99" fmla="*/ 4 h 168"/>
                <a:gd name="T100" fmla="*/ 4 w 164"/>
                <a:gd name="T101" fmla="*/ 2 h 168"/>
                <a:gd name="T102" fmla="*/ 10 w 164"/>
                <a:gd name="T103" fmla="*/ 0 h 168"/>
                <a:gd name="T104" fmla="*/ 18 w 164"/>
                <a:gd name="T10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4" h="168">
                  <a:moveTo>
                    <a:pt x="50" y="0"/>
                  </a:moveTo>
                  <a:lnTo>
                    <a:pt x="52" y="0"/>
                  </a:lnTo>
                  <a:lnTo>
                    <a:pt x="56" y="0"/>
                  </a:lnTo>
                  <a:lnTo>
                    <a:pt x="62" y="2"/>
                  </a:lnTo>
                  <a:lnTo>
                    <a:pt x="68" y="2"/>
                  </a:lnTo>
                  <a:lnTo>
                    <a:pt x="74" y="2"/>
                  </a:lnTo>
                  <a:lnTo>
                    <a:pt x="78" y="2"/>
                  </a:lnTo>
                  <a:lnTo>
                    <a:pt x="86" y="2"/>
                  </a:lnTo>
                  <a:lnTo>
                    <a:pt x="88" y="2"/>
                  </a:lnTo>
                  <a:lnTo>
                    <a:pt x="92" y="0"/>
                  </a:lnTo>
                  <a:lnTo>
                    <a:pt x="94" y="2"/>
                  </a:lnTo>
                  <a:lnTo>
                    <a:pt x="98" y="2"/>
                  </a:lnTo>
                  <a:lnTo>
                    <a:pt x="100" y="2"/>
                  </a:lnTo>
                  <a:lnTo>
                    <a:pt x="106" y="2"/>
                  </a:lnTo>
                  <a:lnTo>
                    <a:pt x="110" y="2"/>
                  </a:lnTo>
                  <a:lnTo>
                    <a:pt x="112" y="2"/>
                  </a:lnTo>
                  <a:lnTo>
                    <a:pt x="114" y="2"/>
                  </a:lnTo>
                  <a:lnTo>
                    <a:pt x="118" y="2"/>
                  </a:lnTo>
                  <a:lnTo>
                    <a:pt x="124" y="2"/>
                  </a:lnTo>
                  <a:lnTo>
                    <a:pt x="128" y="2"/>
                  </a:lnTo>
                  <a:lnTo>
                    <a:pt x="130" y="2"/>
                  </a:lnTo>
                  <a:lnTo>
                    <a:pt x="136" y="2"/>
                  </a:lnTo>
                  <a:lnTo>
                    <a:pt x="138" y="2"/>
                  </a:lnTo>
                  <a:lnTo>
                    <a:pt x="140" y="2"/>
                  </a:lnTo>
                  <a:lnTo>
                    <a:pt x="144" y="2"/>
                  </a:lnTo>
                  <a:lnTo>
                    <a:pt x="146" y="2"/>
                  </a:lnTo>
                  <a:lnTo>
                    <a:pt x="150" y="2"/>
                  </a:lnTo>
                  <a:lnTo>
                    <a:pt x="158" y="2"/>
                  </a:lnTo>
                  <a:lnTo>
                    <a:pt x="160" y="2"/>
                  </a:lnTo>
                  <a:lnTo>
                    <a:pt x="164" y="2"/>
                  </a:lnTo>
                  <a:lnTo>
                    <a:pt x="164" y="6"/>
                  </a:lnTo>
                  <a:lnTo>
                    <a:pt x="164" y="8"/>
                  </a:lnTo>
                  <a:lnTo>
                    <a:pt x="164" y="10"/>
                  </a:lnTo>
                  <a:lnTo>
                    <a:pt x="164" y="12"/>
                  </a:lnTo>
                  <a:lnTo>
                    <a:pt x="164" y="14"/>
                  </a:lnTo>
                  <a:lnTo>
                    <a:pt x="164" y="16"/>
                  </a:lnTo>
                  <a:lnTo>
                    <a:pt x="164" y="18"/>
                  </a:lnTo>
                  <a:lnTo>
                    <a:pt x="164" y="24"/>
                  </a:lnTo>
                  <a:lnTo>
                    <a:pt x="164" y="26"/>
                  </a:lnTo>
                  <a:lnTo>
                    <a:pt x="164" y="30"/>
                  </a:lnTo>
                  <a:lnTo>
                    <a:pt x="164" y="36"/>
                  </a:lnTo>
                  <a:lnTo>
                    <a:pt x="164" y="40"/>
                  </a:lnTo>
                  <a:lnTo>
                    <a:pt x="164" y="42"/>
                  </a:lnTo>
                  <a:lnTo>
                    <a:pt x="164" y="44"/>
                  </a:lnTo>
                  <a:lnTo>
                    <a:pt x="164" y="48"/>
                  </a:lnTo>
                  <a:lnTo>
                    <a:pt x="164" y="50"/>
                  </a:lnTo>
                  <a:lnTo>
                    <a:pt x="164" y="54"/>
                  </a:lnTo>
                  <a:lnTo>
                    <a:pt x="164" y="56"/>
                  </a:lnTo>
                  <a:lnTo>
                    <a:pt x="164" y="60"/>
                  </a:lnTo>
                  <a:lnTo>
                    <a:pt x="164" y="62"/>
                  </a:lnTo>
                  <a:lnTo>
                    <a:pt x="164" y="66"/>
                  </a:lnTo>
                  <a:lnTo>
                    <a:pt x="164" y="72"/>
                  </a:lnTo>
                  <a:lnTo>
                    <a:pt x="164" y="72"/>
                  </a:lnTo>
                  <a:lnTo>
                    <a:pt x="164" y="76"/>
                  </a:lnTo>
                  <a:lnTo>
                    <a:pt x="164" y="78"/>
                  </a:lnTo>
                  <a:lnTo>
                    <a:pt x="164" y="84"/>
                  </a:lnTo>
                  <a:lnTo>
                    <a:pt x="164" y="86"/>
                  </a:lnTo>
                  <a:lnTo>
                    <a:pt x="164" y="90"/>
                  </a:lnTo>
                  <a:lnTo>
                    <a:pt x="164" y="94"/>
                  </a:lnTo>
                  <a:lnTo>
                    <a:pt x="164" y="96"/>
                  </a:lnTo>
                  <a:lnTo>
                    <a:pt x="164" y="98"/>
                  </a:lnTo>
                  <a:lnTo>
                    <a:pt x="164" y="100"/>
                  </a:lnTo>
                  <a:lnTo>
                    <a:pt x="164" y="102"/>
                  </a:lnTo>
                  <a:lnTo>
                    <a:pt x="164" y="104"/>
                  </a:lnTo>
                  <a:lnTo>
                    <a:pt x="164" y="106"/>
                  </a:lnTo>
                  <a:lnTo>
                    <a:pt x="164" y="108"/>
                  </a:lnTo>
                  <a:lnTo>
                    <a:pt x="164" y="110"/>
                  </a:lnTo>
                  <a:lnTo>
                    <a:pt x="164" y="114"/>
                  </a:lnTo>
                  <a:lnTo>
                    <a:pt x="164" y="116"/>
                  </a:lnTo>
                  <a:lnTo>
                    <a:pt x="164" y="120"/>
                  </a:lnTo>
                  <a:lnTo>
                    <a:pt x="164" y="124"/>
                  </a:lnTo>
                  <a:lnTo>
                    <a:pt x="164" y="126"/>
                  </a:lnTo>
                  <a:lnTo>
                    <a:pt x="164" y="128"/>
                  </a:lnTo>
                  <a:lnTo>
                    <a:pt x="164" y="132"/>
                  </a:lnTo>
                  <a:lnTo>
                    <a:pt x="164" y="134"/>
                  </a:lnTo>
                  <a:lnTo>
                    <a:pt x="164" y="136"/>
                  </a:lnTo>
                  <a:lnTo>
                    <a:pt x="164" y="140"/>
                  </a:lnTo>
                  <a:lnTo>
                    <a:pt x="164" y="144"/>
                  </a:lnTo>
                  <a:lnTo>
                    <a:pt x="164" y="146"/>
                  </a:lnTo>
                  <a:lnTo>
                    <a:pt x="164" y="152"/>
                  </a:lnTo>
                  <a:lnTo>
                    <a:pt x="164" y="156"/>
                  </a:lnTo>
                  <a:lnTo>
                    <a:pt x="164" y="158"/>
                  </a:lnTo>
                  <a:lnTo>
                    <a:pt x="164" y="162"/>
                  </a:lnTo>
                  <a:lnTo>
                    <a:pt x="164" y="166"/>
                  </a:lnTo>
                  <a:lnTo>
                    <a:pt x="164" y="168"/>
                  </a:lnTo>
                  <a:lnTo>
                    <a:pt x="160" y="168"/>
                  </a:lnTo>
                  <a:lnTo>
                    <a:pt x="158" y="168"/>
                  </a:lnTo>
                  <a:lnTo>
                    <a:pt x="156" y="168"/>
                  </a:lnTo>
                  <a:lnTo>
                    <a:pt x="154" y="168"/>
                  </a:lnTo>
                  <a:lnTo>
                    <a:pt x="152" y="168"/>
                  </a:lnTo>
                  <a:lnTo>
                    <a:pt x="148" y="168"/>
                  </a:lnTo>
                  <a:lnTo>
                    <a:pt x="146" y="168"/>
                  </a:lnTo>
                  <a:lnTo>
                    <a:pt x="140" y="168"/>
                  </a:lnTo>
                  <a:lnTo>
                    <a:pt x="138" y="168"/>
                  </a:lnTo>
                  <a:lnTo>
                    <a:pt x="136" y="168"/>
                  </a:lnTo>
                  <a:lnTo>
                    <a:pt x="134" y="168"/>
                  </a:lnTo>
                  <a:lnTo>
                    <a:pt x="132" y="168"/>
                  </a:lnTo>
                  <a:lnTo>
                    <a:pt x="130" y="168"/>
                  </a:lnTo>
                  <a:lnTo>
                    <a:pt x="128" y="168"/>
                  </a:lnTo>
                  <a:lnTo>
                    <a:pt x="126" y="168"/>
                  </a:lnTo>
                  <a:lnTo>
                    <a:pt x="126" y="168"/>
                  </a:lnTo>
                  <a:lnTo>
                    <a:pt x="122" y="168"/>
                  </a:lnTo>
                  <a:lnTo>
                    <a:pt x="120" y="168"/>
                  </a:lnTo>
                  <a:lnTo>
                    <a:pt x="118" y="168"/>
                  </a:lnTo>
                  <a:lnTo>
                    <a:pt x="116" y="168"/>
                  </a:lnTo>
                  <a:lnTo>
                    <a:pt x="112" y="168"/>
                  </a:lnTo>
                  <a:lnTo>
                    <a:pt x="110" y="168"/>
                  </a:lnTo>
                  <a:lnTo>
                    <a:pt x="108" y="168"/>
                  </a:lnTo>
                  <a:lnTo>
                    <a:pt x="104" y="168"/>
                  </a:lnTo>
                  <a:lnTo>
                    <a:pt x="102" y="168"/>
                  </a:lnTo>
                  <a:lnTo>
                    <a:pt x="96" y="168"/>
                  </a:lnTo>
                  <a:lnTo>
                    <a:pt x="92" y="168"/>
                  </a:lnTo>
                  <a:lnTo>
                    <a:pt x="90" y="168"/>
                  </a:lnTo>
                  <a:lnTo>
                    <a:pt x="88" y="168"/>
                  </a:lnTo>
                  <a:lnTo>
                    <a:pt x="84" y="168"/>
                  </a:lnTo>
                  <a:lnTo>
                    <a:pt x="82" y="168"/>
                  </a:lnTo>
                  <a:lnTo>
                    <a:pt x="78" y="168"/>
                  </a:lnTo>
                  <a:lnTo>
                    <a:pt x="78" y="168"/>
                  </a:lnTo>
                  <a:lnTo>
                    <a:pt x="74" y="168"/>
                  </a:lnTo>
                  <a:lnTo>
                    <a:pt x="72" y="168"/>
                  </a:lnTo>
                  <a:lnTo>
                    <a:pt x="68" y="168"/>
                  </a:lnTo>
                  <a:lnTo>
                    <a:pt x="66" y="168"/>
                  </a:lnTo>
                  <a:lnTo>
                    <a:pt x="64" y="168"/>
                  </a:lnTo>
                  <a:lnTo>
                    <a:pt x="60" y="168"/>
                  </a:lnTo>
                  <a:lnTo>
                    <a:pt x="58" y="168"/>
                  </a:lnTo>
                  <a:lnTo>
                    <a:pt x="54" y="168"/>
                  </a:lnTo>
                  <a:lnTo>
                    <a:pt x="52" y="168"/>
                  </a:lnTo>
                  <a:lnTo>
                    <a:pt x="50" y="168"/>
                  </a:lnTo>
                  <a:lnTo>
                    <a:pt x="48" y="168"/>
                  </a:lnTo>
                  <a:lnTo>
                    <a:pt x="46" y="168"/>
                  </a:lnTo>
                  <a:lnTo>
                    <a:pt x="42" y="168"/>
                  </a:lnTo>
                  <a:lnTo>
                    <a:pt x="40" y="168"/>
                  </a:lnTo>
                  <a:lnTo>
                    <a:pt x="38" y="168"/>
                  </a:lnTo>
                  <a:lnTo>
                    <a:pt x="34" y="168"/>
                  </a:lnTo>
                  <a:lnTo>
                    <a:pt x="32" y="168"/>
                  </a:lnTo>
                  <a:lnTo>
                    <a:pt x="30" y="168"/>
                  </a:lnTo>
                  <a:lnTo>
                    <a:pt x="28" y="168"/>
                  </a:lnTo>
                  <a:lnTo>
                    <a:pt x="24" y="168"/>
                  </a:lnTo>
                  <a:lnTo>
                    <a:pt x="22" y="168"/>
                  </a:lnTo>
                  <a:lnTo>
                    <a:pt x="20" y="168"/>
                  </a:lnTo>
                  <a:lnTo>
                    <a:pt x="16" y="168"/>
                  </a:lnTo>
                  <a:lnTo>
                    <a:pt x="14" y="168"/>
                  </a:lnTo>
                  <a:lnTo>
                    <a:pt x="8" y="168"/>
                  </a:lnTo>
                  <a:lnTo>
                    <a:pt x="2" y="168"/>
                  </a:lnTo>
                  <a:lnTo>
                    <a:pt x="0" y="168"/>
                  </a:lnTo>
                  <a:lnTo>
                    <a:pt x="0" y="166"/>
                  </a:lnTo>
                  <a:lnTo>
                    <a:pt x="0" y="138"/>
                  </a:lnTo>
                  <a:lnTo>
                    <a:pt x="0" y="96"/>
                  </a:lnTo>
                  <a:lnTo>
                    <a:pt x="0" y="38"/>
                  </a:lnTo>
                  <a:lnTo>
                    <a:pt x="0" y="4"/>
                  </a:lnTo>
                  <a:lnTo>
                    <a:pt x="0" y="2"/>
                  </a:lnTo>
                  <a:lnTo>
                    <a:pt x="2" y="2"/>
                  </a:lnTo>
                  <a:lnTo>
                    <a:pt x="4" y="2"/>
                  </a:lnTo>
                  <a:lnTo>
                    <a:pt x="6" y="2"/>
                  </a:lnTo>
                  <a:lnTo>
                    <a:pt x="8" y="2"/>
                  </a:lnTo>
                  <a:lnTo>
                    <a:pt x="10" y="0"/>
                  </a:lnTo>
                  <a:lnTo>
                    <a:pt x="12" y="0"/>
                  </a:lnTo>
                  <a:lnTo>
                    <a:pt x="14" y="0"/>
                  </a:lnTo>
                  <a:lnTo>
                    <a:pt x="18" y="0"/>
                  </a:lnTo>
                  <a:lnTo>
                    <a:pt x="24" y="0"/>
                  </a:lnTo>
                  <a:lnTo>
                    <a:pt x="5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69" name="Freeform 186"/>
            <p:cNvSpPr>
              <a:spLocks/>
            </p:cNvSpPr>
            <p:nvPr/>
          </p:nvSpPr>
          <p:spPr bwMode="auto">
            <a:xfrm>
              <a:off x="4513263" y="592138"/>
              <a:ext cx="273050" cy="271463"/>
            </a:xfrm>
            <a:custGeom>
              <a:avLst/>
              <a:gdLst>
                <a:gd name="T0" fmla="*/ 50 w 172"/>
                <a:gd name="T1" fmla="*/ 0 h 171"/>
                <a:gd name="T2" fmla="*/ 68 w 172"/>
                <a:gd name="T3" fmla="*/ 0 h 171"/>
                <a:gd name="T4" fmla="*/ 76 w 172"/>
                <a:gd name="T5" fmla="*/ 0 h 171"/>
                <a:gd name="T6" fmla="*/ 84 w 172"/>
                <a:gd name="T7" fmla="*/ 0 h 171"/>
                <a:gd name="T8" fmla="*/ 92 w 172"/>
                <a:gd name="T9" fmla="*/ 0 h 171"/>
                <a:gd name="T10" fmla="*/ 98 w 172"/>
                <a:gd name="T11" fmla="*/ 0 h 171"/>
                <a:gd name="T12" fmla="*/ 106 w 172"/>
                <a:gd name="T13" fmla="*/ 0 h 171"/>
                <a:gd name="T14" fmla="*/ 114 w 172"/>
                <a:gd name="T15" fmla="*/ 0 h 171"/>
                <a:gd name="T16" fmla="*/ 122 w 172"/>
                <a:gd name="T17" fmla="*/ 0 h 171"/>
                <a:gd name="T18" fmla="*/ 130 w 172"/>
                <a:gd name="T19" fmla="*/ 0 h 171"/>
                <a:gd name="T20" fmla="*/ 140 w 172"/>
                <a:gd name="T21" fmla="*/ 0 h 171"/>
                <a:gd name="T22" fmla="*/ 150 w 172"/>
                <a:gd name="T23" fmla="*/ 0 h 171"/>
                <a:gd name="T24" fmla="*/ 172 w 172"/>
                <a:gd name="T25" fmla="*/ 8 h 171"/>
                <a:gd name="T26" fmla="*/ 172 w 172"/>
                <a:gd name="T27" fmla="*/ 32 h 171"/>
                <a:gd name="T28" fmla="*/ 172 w 172"/>
                <a:gd name="T29" fmla="*/ 48 h 171"/>
                <a:gd name="T30" fmla="*/ 172 w 172"/>
                <a:gd name="T31" fmla="*/ 66 h 171"/>
                <a:gd name="T32" fmla="*/ 172 w 172"/>
                <a:gd name="T33" fmla="*/ 78 h 171"/>
                <a:gd name="T34" fmla="*/ 172 w 172"/>
                <a:gd name="T35" fmla="*/ 94 h 171"/>
                <a:gd name="T36" fmla="*/ 172 w 172"/>
                <a:gd name="T37" fmla="*/ 102 h 171"/>
                <a:gd name="T38" fmla="*/ 172 w 172"/>
                <a:gd name="T39" fmla="*/ 120 h 171"/>
                <a:gd name="T40" fmla="*/ 172 w 172"/>
                <a:gd name="T41" fmla="*/ 136 h 171"/>
                <a:gd name="T42" fmla="*/ 170 w 172"/>
                <a:gd name="T43" fmla="*/ 148 h 171"/>
                <a:gd name="T44" fmla="*/ 170 w 172"/>
                <a:gd name="T45" fmla="*/ 160 h 171"/>
                <a:gd name="T46" fmla="*/ 160 w 172"/>
                <a:gd name="T47" fmla="*/ 169 h 171"/>
                <a:gd name="T48" fmla="*/ 140 w 172"/>
                <a:gd name="T49" fmla="*/ 169 h 171"/>
                <a:gd name="T50" fmla="*/ 134 w 172"/>
                <a:gd name="T51" fmla="*/ 169 h 171"/>
                <a:gd name="T52" fmla="*/ 122 w 172"/>
                <a:gd name="T53" fmla="*/ 169 h 171"/>
                <a:gd name="T54" fmla="*/ 110 w 172"/>
                <a:gd name="T55" fmla="*/ 169 h 171"/>
                <a:gd name="T56" fmla="*/ 100 w 172"/>
                <a:gd name="T57" fmla="*/ 169 h 171"/>
                <a:gd name="T58" fmla="*/ 92 w 172"/>
                <a:gd name="T59" fmla="*/ 169 h 171"/>
                <a:gd name="T60" fmla="*/ 82 w 172"/>
                <a:gd name="T61" fmla="*/ 169 h 171"/>
                <a:gd name="T62" fmla="*/ 74 w 172"/>
                <a:gd name="T63" fmla="*/ 169 h 171"/>
                <a:gd name="T64" fmla="*/ 64 w 172"/>
                <a:gd name="T65" fmla="*/ 169 h 171"/>
                <a:gd name="T66" fmla="*/ 52 w 172"/>
                <a:gd name="T67" fmla="*/ 169 h 171"/>
                <a:gd name="T68" fmla="*/ 38 w 172"/>
                <a:gd name="T69" fmla="*/ 169 h 171"/>
                <a:gd name="T70" fmla="*/ 16 w 172"/>
                <a:gd name="T71" fmla="*/ 169 h 171"/>
                <a:gd name="T72" fmla="*/ 0 w 172"/>
                <a:gd name="T73" fmla="*/ 169 h 171"/>
                <a:gd name="T74" fmla="*/ 0 w 172"/>
                <a:gd name="T75" fmla="*/ 134 h 171"/>
                <a:gd name="T76" fmla="*/ 0 w 172"/>
                <a:gd name="T77" fmla="*/ 116 h 171"/>
                <a:gd name="T78" fmla="*/ 0 w 172"/>
                <a:gd name="T79" fmla="*/ 102 h 171"/>
                <a:gd name="T80" fmla="*/ 0 w 172"/>
                <a:gd name="T81" fmla="*/ 84 h 171"/>
                <a:gd name="T82" fmla="*/ 0 w 172"/>
                <a:gd name="T83" fmla="*/ 72 h 171"/>
                <a:gd name="T84" fmla="*/ 0 w 172"/>
                <a:gd name="T85" fmla="*/ 54 h 171"/>
                <a:gd name="T86" fmla="*/ 0 w 172"/>
                <a:gd name="T87" fmla="*/ 38 h 171"/>
                <a:gd name="T88" fmla="*/ 0 w 172"/>
                <a:gd name="T89" fmla="*/ 24 h 171"/>
                <a:gd name="T90" fmla="*/ 0 w 172"/>
                <a:gd name="T91" fmla="*/ 10 h 171"/>
                <a:gd name="T92" fmla="*/ 2 w 172"/>
                <a:gd name="T93" fmla="*/ 0 h 171"/>
                <a:gd name="T94" fmla="*/ 18 w 172"/>
                <a:gd name="T95" fmla="*/ 0 h 171"/>
                <a:gd name="T96" fmla="*/ 32 w 172"/>
                <a:gd name="T9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 h="171">
                  <a:moveTo>
                    <a:pt x="40" y="0"/>
                  </a:moveTo>
                  <a:lnTo>
                    <a:pt x="44" y="0"/>
                  </a:lnTo>
                  <a:lnTo>
                    <a:pt x="44" y="0"/>
                  </a:lnTo>
                  <a:lnTo>
                    <a:pt x="50" y="0"/>
                  </a:lnTo>
                  <a:lnTo>
                    <a:pt x="52" y="0"/>
                  </a:lnTo>
                  <a:lnTo>
                    <a:pt x="56" y="0"/>
                  </a:lnTo>
                  <a:lnTo>
                    <a:pt x="62" y="0"/>
                  </a:lnTo>
                  <a:lnTo>
                    <a:pt x="68" y="0"/>
                  </a:lnTo>
                  <a:lnTo>
                    <a:pt x="70" y="0"/>
                  </a:lnTo>
                  <a:lnTo>
                    <a:pt x="72" y="0"/>
                  </a:lnTo>
                  <a:lnTo>
                    <a:pt x="74" y="0"/>
                  </a:lnTo>
                  <a:lnTo>
                    <a:pt x="76" y="0"/>
                  </a:lnTo>
                  <a:lnTo>
                    <a:pt x="78" y="0"/>
                  </a:lnTo>
                  <a:lnTo>
                    <a:pt x="80" y="0"/>
                  </a:lnTo>
                  <a:lnTo>
                    <a:pt x="82" y="0"/>
                  </a:lnTo>
                  <a:lnTo>
                    <a:pt x="84" y="0"/>
                  </a:lnTo>
                  <a:lnTo>
                    <a:pt x="86" y="0"/>
                  </a:lnTo>
                  <a:lnTo>
                    <a:pt x="88" y="0"/>
                  </a:lnTo>
                  <a:lnTo>
                    <a:pt x="90" y="0"/>
                  </a:lnTo>
                  <a:lnTo>
                    <a:pt x="92" y="0"/>
                  </a:lnTo>
                  <a:lnTo>
                    <a:pt x="92" y="0"/>
                  </a:lnTo>
                  <a:lnTo>
                    <a:pt x="94" y="0"/>
                  </a:lnTo>
                  <a:lnTo>
                    <a:pt x="96" y="0"/>
                  </a:lnTo>
                  <a:lnTo>
                    <a:pt x="98" y="0"/>
                  </a:lnTo>
                  <a:lnTo>
                    <a:pt x="100" y="0"/>
                  </a:lnTo>
                  <a:lnTo>
                    <a:pt x="102" y="0"/>
                  </a:lnTo>
                  <a:lnTo>
                    <a:pt x="104" y="0"/>
                  </a:lnTo>
                  <a:lnTo>
                    <a:pt x="106" y="0"/>
                  </a:lnTo>
                  <a:lnTo>
                    <a:pt x="108" y="0"/>
                  </a:lnTo>
                  <a:lnTo>
                    <a:pt x="110" y="0"/>
                  </a:lnTo>
                  <a:lnTo>
                    <a:pt x="112" y="0"/>
                  </a:lnTo>
                  <a:lnTo>
                    <a:pt x="114" y="0"/>
                  </a:lnTo>
                  <a:lnTo>
                    <a:pt x="116" y="0"/>
                  </a:lnTo>
                  <a:lnTo>
                    <a:pt x="118" y="0"/>
                  </a:lnTo>
                  <a:lnTo>
                    <a:pt x="120" y="0"/>
                  </a:lnTo>
                  <a:lnTo>
                    <a:pt x="122" y="0"/>
                  </a:lnTo>
                  <a:lnTo>
                    <a:pt x="124" y="0"/>
                  </a:lnTo>
                  <a:lnTo>
                    <a:pt x="126" y="0"/>
                  </a:lnTo>
                  <a:lnTo>
                    <a:pt x="128" y="0"/>
                  </a:lnTo>
                  <a:lnTo>
                    <a:pt x="130" y="0"/>
                  </a:lnTo>
                  <a:lnTo>
                    <a:pt x="136" y="0"/>
                  </a:lnTo>
                  <a:lnTo>
                    <a:pt x="138" y="0"/>
                  </a:lnTo>
                  <a:lnTo>
                    <a:pt x="140" y="0"/>
                  </a:lnTo>
                  <a:lnTo>
                    <a:pt x="140" y="0"/>
                  </a:lnTo>
                  <a:lnTo>
                    <a:pt x="142" y="0"/>
                  </a:lnTo>
                  <a:lnTo>
                    <a:pt x="146" y="0"/>
                  </a:lnTo>
                  <a:lnTo>
                    <a:pt x="148" y="0"/>
                  </a:lnTo>
                  <a:lnTo>
                    <a:pt x="150" y="0"/>
                  </a:lnTo>
                  <a:lnTo>
                    <a:pt x="162" y="0"/>
                  </a:lnTo>
                  <a:lnTo>
                    <a:pt x="168" y="0"/>
                  </a:lnTo>
                  <a:lnTo>
                    <a:pt x="172" y="0"/>
                  </a:lnTo>
                  <a:lnTo>
                    <a:pt x="172" y="8"/>
                  </a:lnTo>
                  <a:lnTo>
                    <a:pt x="172" y="18"/>
                  </a:lnTo>
                  <a:lnTo>
                    <a:pt x="172" y="20"/>
                  </a:lnTo>
                  <a:lnTo>
                    <a:pt x="172" y="24"/>
                  </a:lnTo>
                  <a:lnTo>
                    <a:pt x="172" y="32"/>
                  </a:lnTo>
                  <a:lnTo>
                    <a:pt x="172" y="38"/>
                  </a:lnTo>
                  <a:lnTo>
                    <a:pt x="172" y="40"/>
                  </a:lnTo>
                  <a:lnTo>
                    <a:pt x="172" y="44"/>
                  </a:lnTo>
                  <a:lnTo>
                    <a:pt x="172" y="48"/>
                  </a:lnTo>
                  <a:lnTo>
                    <a:pt x="172" y="50"/>
                  </a:lnTo>
                  <a:lnTo>
                    <a:pt x="172" y="54"/>
                  </a:lnTo>
                  <a:lnTo>
                    <a:pt x="172" y="62"/>
                  </a:lnTo>
                  <a:lnTo>
                    <a:pt x="172" y="66"/>
                  </a:lnTo>
                  <a:lnTo>
                    <a:pt x="172" y="72"/>
                  </a:lnTo>
                  <a:lnTo>
                    <a:pt x="172" y="74"/>
                  </a:lnTo>
                  <a:lnTo>
                    <a:pt x="172" y="76"/>
                  </a:lnTo>
                  <a:lnTo>
                    <a:pt x="172" y="78"/>
                  </a:lnTo>
                  <a:lnTo>
                    <a:pt x="172" y="80"/>
                  </a:lnTo>
                  <a:lnTo>
                    <a:pt x="172" y="84"/>
                  </a:lnTo>
                  <a:lnTo>
                    <a:pt x="172" y="88"/>
                  </a:lnTo>
                  <a:lnTo>
                    <a:pt x="172" y="94"/>
                  </a:lnTo>
                  <a:lnTo>
                    <a:pt x="172" y="96"/>
                  </a:lnTo>
                  <a:lnTo>
                    <a:pt x="172" y="96"/>
                  </a:lnTo>
                  <a:lnTo>
                    <a:pt x="172" y="98"/>
                  </a:lnTo>
                  <a:lnTo>
                    <a:pt x="172" y="102"/>
                  </a:lnTo>
                  <a:lnTo>
                    <a:pt x="172" y="106"/>
                  </a:lnTo>
                  <a:lnTo>
                    <a:pt x="172" y="114"/>
                  </a:lnTo>
                  <a:lnTo>
                    <a:pt x="172" y="116"/>
                  </a:lnTo>
                  <a:lnTo>
                    <a:pt x="172" y="120"/>
                  </a:lnTo>
                  <a:lnTo>
                    <a:pt x="172" y="124"/>
                  </a:lnTo>
                  <a:lnTo>
                    <a:pt x="172" y="128"/>
                  </a:lnTo>
                  <a:lnTo>
                    <a:pt x="172" y="134"/>
                  </a:lnTo>
                  <a:lnTo>
                    <a:pt x="172" y="136"/>
                  </a:lnTo>
                  <a:lnTo>
                    <a:pt x="172" y="138"/>
                  </a:lnTo>
                  <a:lnTo>
                    <a:pt x="170" y="144"/>
                  </a:lnTo>
                  <a:lnTo>
                    <a:pt x="170" y="146"/>
                  </a:lnTo>
                  <a:lnTo>
                    <a:pt x="170" y="148"/>
                  </a:lnTo>
                  <a:lnTo>
                    <a:pt x="170" y="150"/>
                  </a:lnTo>
                  <a:lnTo>
                    <a:pt x="170" y="154"/>
                  </a:lnTo>
                  <a:lnTo>
                    <a:pt x="170" y="156"/>
                  </a:lnTo>
                  <a:lnTo>
                    <a:pt x="170" y="160"/>
                  </a:lnTo>
                  <a:lnTo>
                    <a:pt x="170" y="169"/>
                  </a:lnTo>
                  <a:lnTo>
                    <a:pt x="166" y="169"/>
                  </a:lnTo>
                  <a:lnTo>
                    <a:pt x="164" y="169"/>
                  </a:lnTo>
                  <a:lnTo>
                    <a:pt x="160" y="169"/>
                  </a:lnTo>
                  <a:lnTo>
                    <a:pt x="158" y="169"/>
                  </a:lnTo>
                  <a:lnTo>
                    <a:pt x="150" y="169"/>
                  </a:lnTo>
                  <a:lnTo>
                    <a:pt x="146" y="169"/>
                  </a:lnTo>
                  <a:lnTo>
                    <a:pt x="140" y="169"/>
                  </a:lnTo>
                  <a:lnTo>
                    <a:pt x="138" y="171"/>
                  </a:lnTo>
                  <a:lnTo>
                    <a:pt x="136" y="171"/>
                  </a:lnTo>
                  <a:lnTo>
                    <a:pt x="136" y="169"/>
                  </a:lnTo>
                  <a:lnTo>
                    <a:pt x="134" y="169"/>
                  </a:lnTo>
                  <a:lnTo>
                    <a:pt x="132" y="169"/>
                  </a:lnTo>
                  <a:lnTo>
                    <a:pt x="130" y="169"/>
                  </a:lnTo>
                  <a:lnTo>
                    <a:pt x="124" y="169"/>
                  </a:lnTo>
                  <a:lnTo>
                    <a:pt x="122" y="169"/>
                  </a:lnTo>
                  <a:lnTo>
                    <a:pt x="120" y="169"/>
                  </a:lnTo>
                  <a:lnTo>
                    <a:pt x="118" y="169"/>
                  </a:lnTo>
                  <a:lnTo>
                    <a:pt x="112" y="169"/>
                  </a:lnTo>
                  <a:lnTo>
                    <a:pt x="110" y="169"/>
                  </a:lnTo>
                  <a:lnTo>
                    <a:pt x="108" y="169"/>
                  </a:lnTo>
                  <a:lnTo>
                    <a:pt x="106" y="169"/>
                  </a:lnTo>
                  <a:lnTo>
                    <a:pt x="102" y="169"/>
                  </a:lnTo>
                  <a:lnTo>
                    <a:pt x="100" y="169"/>
                  </a:lnTo>
                  <a:lnTo>
                    <a:pt x="98" y="169"/>
                  </a:lnTo>
                  <a:lnTo>
                    <a:pt x="96" y="169"/>
                  </a:lnTo>
                  <a:lnTo>
                    <a:pt x="94" y="169"/>
                  </a:lnTo>
                  <a:lnTo>
                    <a:pt x="92" y="169"/>
                  </a:lnTo>
                  <a:lnTo>
                    <a:pt x="90" y="169"/>
                  </a:lnTo>
                  <a:lnTo>
                    <a:pt x="88" y="169"/>
                  </a:lnTo>
                  <a:lnTo>
                    <a:pt x="84" y="169"/>
                  </a:lnTo>
                  <a:lnTo>
                    <a:pt x="82" y="169"/>
                  </a:lnTo>
                  <a:lnTo>
                    <a:pt x="80" y="169"/>
                  </a:lnTo>
                  <a:lnTo>
                    <a:pt x="78" y="169"/>
                  </a:lnTo>
                  <a:lnTo>
                    <a:pt x="76" y="169"/>
                  </a:lnTo>
                  <a:lnTo>
                    <a:pt x="74" y="169"/>
                  </a:lnTo>
                  <a:lnTo>
                    <a:pt x="70" y="169"/>
                  </a:lnTo>
                  <a:lnTo>
                    <a:pt x="68" y="169"/>
                  </a:lnTo>
                  <a:lnTo>
                    <a:pt x="66" y="169"/>
                  </a:lnTo>
                  <a:lnTo>
                    <a:pt x="64" y="169"/>
                  </a:lnTo>
                  <a:lnTo>
                    <a:pt x="62" y="169"/>
                  </a:lnTo>
                  <a:lnTo>
                    <a:pt x="56" y="169"/>
                  </a:lnTo>
                  <a:lnTo>
                    <a:pt x="54" y="169"/>
                  </a:lnTo>
                  <a:lnTo>
                    <a:pt x="52" y="169"/>
                  </a:lnTo>
                  <a:lnTo>
                    <a:pt x="50" y="169"/>
                  </a:lnTo>
                  <a:lnTo>
                    <a:pt x="44" y="169"/>
                  </a:lnTo>
                  <a:lnTo>
                    <a:pt x="40" y="169"/>
                  </a:lnTo>
                  <a:lnTo>
                    <a:pt x="38" y="169"/>
                  </a:lnTo>
                  <a:lnTo>
                    <a:pt x="34" y="169"/>
                  </a:lnTo>
                  <a:lnTo>
                    <a:pt x="32" y="169"/>
                  </a:lnTo>
                  <a:lnTo>
                    <a:pt x="22" y="169"/>
                  </a:lnTo>
                  <a:lnTo>
                    <a:pt x="16" y="169"/>
                  </a:lnTo>
                  <a:lnTo>
                    <a:pt x="14" y="169"/>
                  </a:lnTo>
                  <a:lnTo>
                    <a:pt x="2" y="171"/>
                  </a:lnTo>
                  <a:lnTo>
                    <a:pt x="0" y="171"/>
                  </a:lnTo>
                  <a:lnTo>
                    <a:pt x="0" y="169"/>
                  </a:lnTo>
                  <a:lnTo>
                    <a:pt x="0" y="152"/>
                  </a:lnTo>
                  <a:lnTo>
                    <a:pt x="0" y="148"/>
                  </a:lnTo>
                  <a:lnTo>
                    <a:pt x="0" y="140"/>
                  </a:lnTo>
                  <a:lnTo>
                    <a:pt x="0" y="134"/>
                  </a:lnTo>
                  <a:lnTo>
                    <a:pt x="0" y="132"/>
                  </a:lnTo>
                  <a:lnTo>
                    <a:pt x="0" y="128"/>
                  </a:lnTo>
                  <a:lnTo>
                    <a:pt x="0" y="120"/>
                  </a:lnTo>
                  <a:lnTo>
                    <a:pt x="0" y="116"/>
                  </a:lnTo>
                  <a:lnTo>
                    <a:pt x="0" y="114"/>
                  </a:lnTo>
                  <a:lnTo>
                    <a:pt x="0" y="110"/>
                  </a:lnTo>
                  <a:lnTo>
                    <a:pt x="0" y="108"/>
                  </a:lnTo>
                  <a:lnTo>
                    <a:pt x="0" y="102"/>
                  </a:lnTo>
                  <a:lnTo>
                    <a:pt x="0" y="100"/>
                  </a:lnTo>
                  <a:lnTo>
                    <a:pt x="0" y="98"/>
                  </a:lnTo>
                  <a:lnTo>
                    <a:pt x="0" y="90"/>
                  </a:lnTo>
                  <a:lnTo>
                    <a:pt x="0" y="84"/>
                  </a:lnTo>
                  <a:lnTo>
                    <a:pt x="0" y="82"/>
                  </a:lnTo>
                  <a:lnTo>
                    <a:pt x="0" y="80"/>
                  </a:lnTo>
                  <a:lnTo>
                    <a:pt x="0" y="78"/>
                  </a:lnTo>
                  <a:lnTo>
                    <a:pt x="0" y="72"/>
                  </a:lnTo>
                  <a:lnTo>
                    <a:pt x="0" y="66"/>
                  </a:lnTo>
                  <a:lnTo>
                    <a:pt x="0" y="60"/>
                  </a:lnTo>
                  <a:lnTo>
                    <a:pt x="0" y="58"/>
                  </a:lnTo>
                  <a:lnTo>
                    <a:pt x="0" y="54"/>
                  </a:lnTo>
                  <a:lnTo>
                    <a:pt x="0" y="48"/>
                  </a:lnTo>
                  <a:lnTo>
                    <a:pt x="0" y="46"/>
                  </a:lnTo>
                  <a:lnTo>
                    <a:pt x="0" y="44"/>
                  </a:lnTo>
                  <a:lnTo>
                    <a:pt x="0" y="38"/>
                  </a:lnTo>
                  <a:lnTo>
                    <a:pt x="0" y="36"/>
                  </a:lnTo>
                  <a:lnTo>
                    <a:pt x="0" y="32"/>
                  </a:lnTo>
                  <a:lnTo>
                    <a:pt x="0" y="26"/>
                  </a:lnTo>
                  <a:lnTo>
                    <a:pt x="0" y="24"/>
                  </a:lnTo>
                  <a:lnTo>
                    <a:pt x="0" y="22"/>
                  </a:lnTo>
                  <a:lnTo>
                    <a:pt x="0" y="16"/>
                  </a:lnTo>
                  <a:lnTo>
                    <a:pt x="0" y="14"/>
                  </a:lnTo>
                  <a:lnTo>
                    <a:pt x="0" y="10"/>
                  </a:lnTo>
                  <a:lnTo>
                    <a:pt x="0" y="6"/>
                  </a:lnTo>
                  <a:lnTo>
                    <a:pt x="0" y="4"/>
                  </a:lnTo>
                  <a:lnTo>
                    <a:pt x="0" y="0"/>
                  </a:lnTo>
                  <a:lnTo>
                    <a:pt x="2" y="0"/>
                  </a:lnTo>
                  <a:lnTo>
                    <a:pt x="6" y="0"/>
                  </a:lnTo>
                  <a:lnTo>
                    <a:pt x="12" y="0"/>
                  </a:lnTo>
                  <a:lnTo>
                    <a:pt x="14" y="0"/>
                  </a:lnTo>
                  <a:lnTo>
                    <a:pt x="18" y="0"/>
                  </a:lnTo>
                  <a:lnTo>
                    <a:pt x="22" y="0"/>
                  </a:lnTo>
                  <a:lnTo>
                    <a:pt x="26" y="0"/>
                  </a:lnTo>
                  <a:lnTo>
                    <a:pt x="30" y="0"/>
                  </a:lnTo>
                  <a:lnTo>
                    <a:pt x="32" y="0"/>
                  </a:lnTo>
                  <a:lnTo>
                    <a:pt x="34" y="0"/>
                  </a:lnTo>
                  <a:lnTo>
                    <a:pt x="40"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0" name="Freeform 205"/>
            <p:cNvSpPr>
              <a:spLocks/>
            </p:cNvSpPr>
            <p:nvPr/>
          </p:nvSpPr>
          <p:spPr bwMode="auto">
            <a:xfrm>
              <a:off x="4516438" y="-222250"/>
              <a:ext cx="269875" cy="279400"/>
            </a:xfrm>
            <a:custGeom>
              <a:avLst/>
              <a:gdLst>
                <a:gd name="T0" fmla="*/ 102 w 170"/>
                <a:gd name="T1" fmla="*/ 0 h 176"/>
                <a:gd name="T2" fmla="*/ 170 w 170"/>
                <a:gd name="T3" fmla="*/ 10 h 176"/>
                <a:gd name="T4" fmla="*/ 170 w 170"/>
                <a:gd name="T5" fmla="*/ 18 h 176"/>
                <a:gd name="T6" fmla="*/ 170 w 170"/>
                <a:gd name="T7" fmla="*/ 32 h 176"/>
                <a:gd name="T8" fmla="*/ 170 w 170"/>
                <a:gd name="T9" fmla="*/ 44 h 176"/>
                <a:gd name="T10" fmla="*/ 170 w 170"/>
                <a:gd name="T11" fmla="*/ 56 h 176"/>
                <a:gd name="T12" fmla="*/ 170 w 170"/>
                <a:gd name="T13" fmla="*/ 70 h 176"/>
                <a:gd name="T14" fmla="*/ 170 w 170"/>
                <a:gd name="T15" fmla="*/ 80 h 176"/>
                <a:gd name="T16" fmla="*/ 170 w 170"/>
                <a:gd name="T17" fmla="*/ 86 h 176"/>
                <a:gd name="T18" fmla="*/ 170 w 170"/>
                <a:gd name="T19" fmla="*/ 94 h 176"/>
                <a:gd name="T20" fmla="*/ 170 w 170"/>
                <a:gd name="T21" fmla="*/ 114 h 176"/>
                <a:gd name="T22" fmla="*/ 170 w 170"/>
                <a:gd name="T23" fmla="*/ 126 h 176"/>
                <a:gd name="T24" fmla="*/ 170 w 170"/>
                <a:gd name="T25" fmla="*/ 138 h 176"/>
                <a:gd name="T26" fmla="*/ 170 w 170"/>
                <a:gd name="T27" fmla="*/ 150 h 176"/>
                <a:gd name="T28" fmla="*/ 170 w 170"/>
                <a:gd name="T29" fmla="*/ 162 h 176"/>
                <a:gd name="T30" fmla="*/ 170 w 170"/>
                <a:gd name="T31" fmla="*/ 172 h 176"/>
                <a:gd name="T32" fmla="*/ 166 w 170"/>
                <a:gd name="T33" fmla="*/ 176 h 176"/>
                <a:gd name="T34" fmla="*/ 160 w 170"/>
                <a:gd name="T35" fmla="*/ 176 h 176"/>
                <a:gd name="T36" fmla="*/ 154 w 170"/>
                <a:gd name="T37" fmla="*/ 176 h 176"/>
                <a:gd name="T38" fmla="*/ 146 w 170"/>
                <a:gd name="T39" fmla="*/ 176 h 176"/>
                <a:gd name="T40" fmla="*/ 140 w 170"/>
                <a:gd name="T41" fmla="*/ 176 h 176"/>
                <a:gd name="T42" fmla="*/ 134 w 170"/>
                <a:gd name="T43" fmla="*/ 176 h 176"/>
                <a:gd name="T44" fmla="*/ 124 w 170"/>
                <a:gd name="T45" fmla="*/ 176 h 176"/>
                <a:gd name="T46" fmla="*/ 118 w 170"/>
                <a:gd name="T47" fmla="*/ 176 h 176"/>
                <a:gd name="T48" fmla="*/ 108 w 170"/>
                <a:gd name="T49" fmla="*/ 176 h 176"/>
                <a:gd name="T50" fmla="*/ 102 w 170"/>
                <a:gd name="T51" fmla="*/ 176 h 176"/>
                <a:gd name="T52" fmla="*/ 94 w 170"/>
                <a:gd name="T53" fmla="*/ 176 h 176"/>
                <a:gd name="T54" fmla="*/ 90 w 170"/>
                <a:gd name="T55" fmla="*/ 176 h 176"/>
                <a:gd name="T56" fmla="*/ 84 w 170"/>
                <a:gd name="T57" fmla="*/ 176 h 176"/>
                <a:gd name="T58" fmla="*/ 74 w 170"/>
                <a:gd name="T59" fmla="*/ 176 h 176"/>
                <a:gd name="T60" fmla="*/ 62 w 170"/>
                <a:gd name="T61" fmla="*/ 176 h 176"/>
                <a:gd name="T62" fmla="*/ 56 w 170"/>
                <a:gd name="T63" fmla="*/ 176 h 176"/>
                <a:gd name="T64" fmla="*/ 50 w 170"/>
                <a:gd name="T65" fmla="*/ 176 h 176"/>
                <a:gd name="T66" fmla="*/ 42 w 170"/>
                <a:gd name="T67" fmla="*/ 176 h 176"/>
                <a:gd name="T68" fmla="*/ 32 w 170"/>
                <a:gd name="T69" fmla="*/ 176 h 176"/>
                <a:gd name="T70" fmla="*/ 22 w 170"/>
                <a:gd name="T71" fmla="*/ 176 h 176"/>
                <a:gd name="T72" fmla="*/ 14 w 170"/>
                <a:gd name="T73" fmla="*/ 176 h 176"/>
                <a:gd name="T74" fmla="*/ 4 w 170"/>
                <a:gd name="T75" fmla="*/ 176 h 176"/>
                <a:gd name="T76" fmla="*/ 0 w 170"/>
                <a:gd name="T77" fmla="*/ 170 h 176"/>
                <a:gd name="T78" fmla="*/ 0 w 170"/>
                <a:gd name="T79" fmla="*/ 136 h 176"/>
                <a:gd name="T80" fmla="*/ 0 w 170"/>
                <a:gd name="T81" fmla="*/ 120 h 176"/>
                <a:gd name="T82" fmla="*/ 0 w 170"/>
                <a:gd name="T83" fmla="*/ 104 h 176"/>
                <a:gd name="T84" fmla="*/ 0 w 170"/>
                <a:gd name="T85" fmla="*/ 96 h 176"/>
                <a:gd name="T86" fmla="*/ 0 w 170"/>
                <a:gd name="T87" fmla="*/ 88 h 176"/>
                <a:gd name="T88" fmla="*/ 0 w 170"/>
                <a:gd name="T89" fmla="*/ 74 h 176"/>
                <a:gd name="T90" fmla="*/ 0 w 170"/>
                <a:gd name="T91" fmla="*/ 54 h 176"/>
                <a:gd name="T92" fmla="*/ 0 w 170"/>
                <a:gd name="T93" fmla="*/ 48 h 176"/>
                <a:gd name="T94" fmla="*/ 0 w 170"/>
                <a:gd name="T95" fmla="*/ 38 h 176"/>
                <a:gd name="T96" fmla="*/ 0 w 170"/>
                <a:gd name="T97" fmla="*/ 30 h 176"/>
                <a:gd name="T98" fmla="*/ 0 w 170"/>
                <a:gd name="T99" fmla="*/ 18 h 176"/>
                <a:gd name="T100" fmla="*/ 0 w 170"/>
                <a:gd name="T101" fmla="*/ 6 h 176"/>
                <a:gd name="T102" fmla="*/ 6 w 170"/>
                <a:gd name="T10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 h="176">
                  <a:moveTo>
                    <a:pt x="50" y="0"/>
                  </a:moveTo>
                  <a:lnTo>
                    <a:pt x="76" y="0"/>
                  </a:lnTo>
                  <a:lnTo>
                    <a:pt x="102" y="0"/>
                  </a:lnTo>
                  <a:lnTo>
                    <a:pt x="118" y="0"/>
                  </a:lnTo>
                  <a:lnTo>
                    <a:pt x="170" y="0"/>
                  </a:lnTo>
                  <a:lnTo>
                    <a:pt x="170" y="10"/>
                  </a:lnTo>
                  <a:lnTo>
                    <a:pt x="170" y="14"/>
                  </a:lnTo>
                  <a:lnTo>
                    <a:pt x="170" y="16"/>
                  </a:lnTo>
                  <a:lnTo>
                    <a:pt x="170" y="18"/>
                  </a:lnTo>
                  <a:lnTo>
                    <a:pt x="170" y="22"/>
                  </a:lnTo>
                  <a:lnTo>
                    <a:pt x="170" y="28"/>
                  </a:lnTo>
                  <a:lnTo>
                    <a:pt x="170" y="32"/>
                  </a:lnTo>
                  <a:lnTo>
                    <a:pt x="170" y="32"/>
                  </a:lnTo>
                  <a:lnTo>
                    <a:pt x="170" y="34"/>
                  </a:lnTo>
                  <a:lnTo>
                    <a:pt x="170" y="44"/>
                  </a:lnTo>
                  <a:lnTo>
                    <a:pt x="170" y="50"/>
                  </a:lnTo>
                  <a:lnTo>
                    <a:pt x="170" y="52"/>
                  </a:lnTo>
                  <a:lnTo>
                    <a:pt x="170" y="56"/>
                  </a:lnTo>
                  <a:lnTo>
                    <a:pt x="170" y="58"/>
                  </a:lnTo>
                  <a:lnTo>
                    <a:pt x="170" y="66"/>
                  </a:lnTo>
                  <a:lnTo>
                    <a:pt x="170" y="70"/>
                  </a:lnTo>
                  <a:lnTo>
                    <a:pt x="170" y="72"/>
                  </a:lnTo>
                  <a:lnTo>
                    <a:pt x="170" y="78"/>
                  </a:lnTo>
                  <a:lnTo>
                    <a:pt x="170" y="80"/>
                  </a:lnTo>
                  <a:lnTo>
                    <a:pt x="170" y="80"/>
                  </a:lnTo>
                  <a:lnTo>
                    <a:pt x="170" y="84"/>
                  </a:lnTo>
                  <a:lnTo>
                    <a:pt x="170" y="86"/>
                  </a:lnTo>
                  <a:lnTo>
                    <a:pt x="170" y="88"/>
                  </a:lnTo>
                  <a:lnTo>
                    <a:pt x="170" y="92"/>
                  </a:lnTo>
                  <a:lnTo>
                    <a:pt x="170" y="94"/>
                  </a:lnTo>
                  <a:lnTo>
                    <a:pt x="170" y="98"/>
                  </a:lnTo>
                  <a:lnTo>
                    <a:pt x="170" y="102"/>
                  </a:lnTo>
                  <a:lnTo>
                    <a:pt x="170" y="114"/>
                  </a:lnTo>
                  <a:lnTo>
                    <a:pt x="170" y="118"/>
                  </a:lnTo>
                  <a:lnTo>
                    <a:pt x="170" y="124"/>
                  </a:lnTo>
                  <a:lnTo>
                    <a:pt x="170" y="126"/>
                  </a:lnTo>
                  <a:lnTo>
                    <a:pt x="170" y="132"/>
                  </a:lnTo>
                  <a:lnTo>
                    <a:pt x="170" y="136"/>
                  </a:lnTo>
                  <a:lnTo>
                    <a:pt x="170" y="138"/>
                  </a:lnTo>
                  <a:lnTo>
                    <a:pt x="170" y="142"/>
                  </a:lnTo>
                  <a:lnTo>
                    <a:pt x="170" y="148"/>
                  </a:lnTo>
                  <a:lnTo>
                    <a:pt x="170" y="150"/>
                  </a:lnTo>
                  <a:lnTo>
                    <a:pt x="170" y="156"/>
                  </a:lnTo>
                  <a:lnTo>
                    <a:pt x="170" y="158"/>
                  </a:lnTo>
                  <a:lnTo>
                    <a:pt x="170" y="162"/>
                  </a:lnTo>
                  <a:lnTo>
                    <a:pt x="170" y="166"/>
                  </a:lnTo>
                  <a:lnTo>
                    <a:pt x="170" y="170"/>
                  </a:lnTo>
                  <a:lnTo>
                    <a:pt x="170" y="172"/>
                  </a:lnTo>
                  <a:lnTo>
                    <a:pt x="170" y="176"/>
                  </a:lnTo>
                  <a:lnTo>
                    <a:pt x="168" y="176"/>
                  </a:lnTo>
                  <a:lnTo>
                    <a:pt x="166" y="176"/>
                  </a:lnTo>
                  <a:lnTo>
                    <a:pt x="164" y="176"/>
                  </a:lnTo>
                  <a:lnTo>
                    <a:pt x="162" y="176"/>
                  </a:lnTo>
                  <a:lnTo>
                    <a:pt x="160" y="176"/>
                  </a:lnTo>
                  <a:lnTo>
                    <a:pt x="158" y="176"/>
                  </a:lnTo>
                  <a:lnTo>
                    <a:pt x="156" y="176"/>
                  </a:lnTo>
                  <a:lnTo>
                    <a:pt x="154" y="176"/>
                  </a:lnTo>
                  <a:lnTo>
                    <a:pt x="150" y="176"/>
                  </a:lnTo>
                  <a:lnTo>
                    <a:pt x="148" y="176"/>
                  </a:lnTo>
                  <a:lnTo>
                    <a:pt x="146" y="176"/>
                  </a:lnTo>
                  <a:lnTo>
                    <a:pt x="144" y="176"/>
                  </a:lnTo>
                  <a:lnTo>
                    <a:pt x="142" y="176"/>
                  </a:lnTo>
                  <a:lnTo>
                    <a:pt x="140" y="176"/>
                  </a:lnTo>
                  <a:lnTo>
                    <a:pt x="138" y="176"/>
                  </a:lnTo>
                  <a:lnTo>
                    <a:pt x="138" y="176"/>
                  </a:lnTo>
                  <a:lnTo>
                    <a:pt x="134" y="176"/>
                  </a:lnTo>
                  <a:lnTo>
                    <a:pt x="130" y="176"/>
                  </a:lnTo>
                  <a:lnTo>
                    <a:pt x="128" y="176"/>
                  </a:lnTo>
                  <a:lnTo>
                    <a:pt x="124" y="176"/>
                  </a:lnTo>
                  <a:lnTo>
                    <a:pt x="122" y="176"/>
                  </a:lnTo>
                  <a:lnTo>
                    <a:pt x="120" y="176"/>
                  </a:lnTo>
                  <a:lnTo>
                    <a:pt x="118" y="176"/>
                  </a:lnTo>
                  <a:lnTo>
                    <a:pt x="112" y="176"/>
                  </a:lnTo>
                  <a:lnTo>
                    <a:pt x="110" y="176"/>
                  </a:lnTo>
                  <a:lnTo>
                    <a:pt x="108" y="176"/>
                  </a:lnTo>
                  <a:lnTo>
                    <a:pt x="106" y="176"/>
                  </a:lnTo>
                  <a:lnTo>
                    <a:pt x="104" y="176"/>
                  </a:lnTo>
                  <a:lnTo>
                    <a:pt x="102" y="176"/>
                  </a:lnTo>
                  <a:lnTo>
                    <a:pt x="100" y="176"/>
                  </a:lnTo>
                  <a:lnTo>
                    <a:pt x="96" y="176"/>
                  </a:lnTo>
                  <a:lnTo>
                    <a:pt x="94" y="176"/>
                  </a:lnTo>
                  <a:lnTo>
                    <a:pt x="92" y="176"/>
                  </a:lnTo>
                  <a:lnTo>
                    <a:pt x="90" y="176"/>
                  </a:lnTo>
                  <a:lnTo>
                    <a:pt x="90" y="176"/>
                  </a:lnTo>
                  <a:lnTo>
                    <a:pt x="88" y="176"/>
                  </a:lnTo>
                  <a:lnTo>
                    <a:pt x="86" y="176"/>
                  </a:lnTo>
                  <a:lnTo>
                    <a:pt x="84" y="176"/>
                  </a:lnTo>
                  <a:lnTo>
                    <a:pt x="82" y="176"/>
                  </a:lnTo>
                  <a:lnTo>
                    <a:pt x="80" y="176"/>
                  </a:lnTo>
                  <a:lnTo>
                    <a:pt x="74" y="176"/>
                  </a:lnTo>
                  <a:lnTo>
                    <a:pt x="66" y="176"/>
                  </a:lnTo>
                  <a:lnTo>
                    <a:pt x="64" y="176"/>
                  </a:lnTo>
                  <a:lnTo>
                    <a:pt x="62" y="176"/>
                  </a:lnTo>
                  <a:lnTo>
                    <a:pt x="60" y="176"/>
                  </a:lnTo>
                  <a:lnTo>
                    <a:pt x="58" y="176"/>
                  </a:lnTo>
                  <a:lnTo>
                    <a:pt x="56" y="176"/>
                  </a:lnTo>
                  <a:lnTo>
                    <a:pt x="54" y="176"/>
                  </a:lnTo>
                  <a:lnTo>
                    <a:pt x="52" y="176"/>
                  </a:lnTo>
                  <a:lnTo>
                    <a:pt x="50" y="176"/>
                  </a:lnTo>
                  <a:lnTo>
                    <a:pt x="48" y="176"/>
                  </a:lnTo>
                  <a:lnTo>
                    <a:pt x="42" y="176"/>
                  </a:lnTo>
                  <a:lnTo>
                    <a:pt x="42" y="176"/>
                  </a:lnTo>
                  <a:lnTo>
                    <a:pt x="40" y="176"/>
                  </a:lnTo>
                  <a:lnTo>
                    <a:pt x="38" y="176"/>
                  </a:lnTo>
                  <a:lnTo>
                    <a:pt x="32" y="176"/>
                  </a:lnTo>
                  <a:lnTo>
                    <a:pt x="30" y="176"/>
                  </a:lnTo>
                  <a:lnTo>
                    <a:pt x="24" y="176"/>
                  </a:lnTo>
                  <a:lnTo>
                    <a:pt x="22" y="176"/>
                  </a:lnTo>
                  <a:lnTo>
                    <a:pt x="20" y="176"/>
                  </a:lnTo>
                  <a:lnTo>
                    <a:pt x="18" y="176"/>
                  </a:lnTo>
                  <a:lnTo>
                    <a:pt x="14" y="176"/>
                  </a:lnTo>
                  <a:lnTo>
                    <a:pt x="12" y="176"/>
                  </a:lnTo>
                  <a:lnTo>
                    <a:pt x="6" y="176"/>
                  </a:lnTo>
                  <a:lnTo>
                    <a:pt x="4" y="176"/>
                  </a:lnTo>
                  <a:lnTo>
                    <a:pt x="0" y="176"/>
                  </a:lnTo>
                  <a:lnTo>
                    <a:pt x="0" y="174"/>
                  </a:lnTo>
                  <a:lnTo>
                    <a:pt x="0" y="170"/>
                  </a:lnTo>
                  <a:lnTo>
                    <a:pt x="0" y="150"/>
                  </a:lnTo>
                  <a:lnTo>
                    <a:pt x="0" y="148"/>
                  </a:lnTo>
                  <a:lnTo>
                    <a:pt x="0" y="136"/>
                  </a:lnTo>
                  <a:lnTo>
                    <a:pt x="0" y="128"/>
                  </a:lnTo>
                  <a:lnTo>
                    <a:pt x="0" y="124"/>
                  </a:lnTo>
                  <a:lnTo>
                    <a:pt x="0" y="120"/>
                  </a:lnTo>
                  <a:lnTo>
                    <a:pt x="0" y="116"/>
                  </a:lnTo>
                  <a:lnTo>
                    <a:pt x="0" y="108"/>
                  </a:lnTo>
                  <a:lnTo>
                    <a:pt x="0" y="104"/>
                  </a:lnTo>
                  <a:lnTo>
                    <a:pt x="0" y="102"/>
                  </a:lnTo>
                  <a:lnTo>
                    <a:pt x="0" y="98"/>
                  </a:lnTo>
                  <a:lnTo>
                    <a:pt x="0" y="96"/>
                  </a:lnTo>
                  <a:lnTo>
                    <a:pt x="0" y="92"/>
                  </a:lnTo>
                  <a:lnTo>
                    <a:pt x="0" y="90"/>
                  </a:lnTo>
                  <a:lnTo>
                    <a:pt x="0" y="88"/>
                  </a:lnTo>
                  <a:lnTo>
                    <a:pt x="0" y="86"/>
                  </a:lnTo>
                  <a:lnTo>
                    <a:pt x="0" y="78"/>
                  </a:lnTo>
                  <a:lnTo>
                    <a:pt x="0" y="74"/>
                  </a:lnTo>
                  <a:lnTo>
                    <a:pt x="0" y="68"/>
                  </a:lnTo>
                  <a:lnTo>
                    <a:pt x="0" y="62"/>
                  </a:lnTo>
                  <a:lnTo>
                    <a:pt x="0" y="54"/>
                  </a:lnTo>
                  <a:lnTo>
                    <a:pt x="0" y="52"/>
                  </a:lnTo>
                  <a:lnTo>
                    <a:pt x="0" y="50"/>
                  </a:lnTo>
                  <a:lnTo>
                    <a:pt x="0" y="48"/>
                  </a:lnTo>
                  <a:lnTo>
                    <a:pt x="0" y="46"/>
                  </a:lnTo>
                  <a:lnTo>
                    <a:pt x="0" y="44"/>
                  </a:lnTo>
                  <a:lnTo>
                    <a:pt x="0" y="38"/>
                  </a:lnTo>
                  <a:lnTo>
                    <a:pt x="0" y="32"/>
                  </a:lnTo>
                  <a:lnTo>
                    <a:pt x="0" y="32"/>
                  </a:lnTo>
                  <a:lnTo>
                    <a:pt x="0" y="30"/>
                  </a:lnTo>
                  <a:lnTo>
                    <a:pt x="0" y="28"/>
                  </a:lnTo>
                  <a:lnTo>
                    <a:pt x="0" y="20"/>
                  </a:lnTo>
                  <a:lnTo>
                    <a:pt x="0" y="18"/>
                  </a:lnTo>
                  <a:lnTo>
                    <a:pt x="0" y="12"/>
                  </a:lnTo>
                  <a:lnTo>
                    <a:pt x="0" y="10"/>
                  </a:lnTo>
                  <a:lnTo>
                    <a:pt x="0" y="6"/>
                  </a:lnTo>
                  <a:lnTo>
                    <a:pt x="0" y="2"/>
                  </a:lnTo>
                  <a:lnTo>
                    <a:pt x="0" y="0"/>
                  </a:lnTo>
                  <a:lnTo>
                    <a:pt x="6" y="0"/>
                  </a:lnTo>
                  <a:lnTo>
                    <a:pt x="42" y="0"/>
                  </a:lnTo>
                  <a:lnTo>
                    <a:pt x="5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1" name="Freeform 25"/>
            <p:cNvSpPr>
              <a:spLocks/>
            </p:cNvSpPr>
            <p:nvPr/>
          </p:nvSpPr>
          <p:spPr bwMode="auto">
            <a:xfrm>
              <a:off x="3694113" y="3297238"/>
              <a:ext cx="742950" cy="981075"/>
            </a:xfrm>
            <a:custGeom>
              <a:avLst/>
              <a:gdLst>
                <a:gd name="T0" fmla="*/ 432 w 468"/>
                <a:gd name="T1" fmla="*/ 261 h 618"/>
                <a:gd name="T2" fmla="*/ 466 w 468"/>
                <a:gd name="T3" fmla="*/ 291 h 618"/>
                <a:gd name="T4" fmla="*/ 454 w 468"/>
                <a:gd name="T5" fmla="*/ 301 h 618"/>
                <a:gd name="T6" fmla="*/ 448 w 468"/>
                <a:gd name="T7" fmla="*/ 321 h 618"/>
                <a:gd name="T8" fmla="*/ 438 w 468"/>
                <a:gd name="T9" fmla="*/ 329 h 618"/>
                <a:gd name="T10" fmla="*/ 422 w 468"/>
                <a:gd name="T11" fmla="*/ 323 h 618"/>
                <a:gd name="T12" fmla="*/ 406 w 468"/>
                <a:gd name="T13" fmla="*/ 325 h 618"/>
                <a:gd name="T14" fmla="*/ 394 w 468"/>
                <a:gd name="T15" fmla="*/ 335 h 618"/>
                <a:gd name="T16" fmla="*/ 378 w 468"/>
                <a:gd name="T17" fmla="*/ 335 h 618"/>
                <a:gd name="T18" fmla="*/ 360 w 468"/>
                <a:gd name="T19" fmla="*/ 339 h 618"/>
                <a:gd name="T20" fmla="*/ 348 w 468"/>
                <a:gd name="T21" fmla="*/ 361 h 618"/>
                <a:gd name="T22" fmla="*/ 340 w 468"/>
                <a:gd name="T23" fmla="*/ 375 h 618"/>
                <a:gd name="T24" fmla="*/ 334 w 468"/>
                <a:gd name="T25" fmla="*/ 391 h 618"/>
                <a:gd name="T26" fmla="*/ 324 w 468"/>
                <a:gd name="T27" fmla="*/ 405 h 618"/>
                <a:gd name="T28" fmla="*/ 314 w 468"/>
                <a:gd name="T29" fmla="*/ 417 h 618"/>
                <a:gd name="T30" fmla="*/ 312 w 468"/>
                <a:gd name="T31" fmla="*/ 437 h 618"/>
                <a:gd name="T32" fmla="*/ 308 w 468"/>
                <a:gd name="T33" fmla="*/ 457 h 618"/>
                <a:gd name="T34" fmla="*/ 306 w 468"/>
                <a:gd name="T35" fmla="*/ 467 h 618"/>
                <a:gd name="T36" fmla="*/ 290 w 468"/>
                <a:gd name="T37" fmla="*/ 483 h 618"/>
                <a:gd name="T38" fmla="*/ 284 w 468"/>
                <a:gd name="T39" fmla="*/ 505 h 618"/>
                <a:gd name="T40" fmla="*/ 290 w 468"/>
                <a:gd name="T41" fmla="*/ 519 h 618"/>
                <a:gd name="T42" fmla="*/ 286 w 468"/>
                <a:gd name="T43" fmla="*/ 531 h 618"/>
                <a:gd name="T44" fmla="*/ 278 w 468"/>
                <a:gd name="T45" fmla="*/ 539 h 618"/>
                <a:gd name="T46" fmla="*/ 258 w 468"/>
                <a:gd name="T47" fmla="*/ 541 h 618"/>
                <a:gd name="T48" fmla="*/ 248 w 468"/>
                <a:gd name="T49" fmla="*/ 561 h 618"/>
                <a:gd name="T50" fmla="*/ 238 w 468"/>
                <a:gd name="T51" fmla="*/ 571 h 618"/>
                <a:gd name="T52" fmla="*/ 226 w 468"/>
                <a:gd name="T53" fmla="*/ 586 h 618"/>
                <a:gd name="T54" fmla="*/ 222 w 468"/>
                <a:gd name="T55" fmla="*/ 594 h 618"/>
                <a:gd name="T56" fmla="*/ 218 w 468"/>
                <a:gd name="T57" fmla="*/ 610 h 618"/>
                <a:gd name="T58" fmla="*/ 196 w 468"/>
                <a:gd name="T59" fmla="*/ 616 h 618"/>
                <a:gd name="T60" fmla="*/ 174 w 468"/>
                <a:gd name="T61" fmla="*/ 612 h 618"/>
                <a:gd name="T62" fmla="*/ 166 w 468"/>
                <a:gd name="T63" fmla="*/ 614 h 618"/>
                <a:gd name="T64" fmla="*/ 156 w 468"/>
                <a:gd name="T65" fmla="*/ 602 h 618"/>
                <a:gd name="T66" fmla="*/ 146 w 468"/>
                <a:gd name="T67" fmla="*/ 600 h 618"/>
                <a:gd name="T68" fmla="*/ 144 w 468"/>
                <a:gd name="T69" fmla="*/ 596 h 618"/>
                <a:gd name="T70" fmla="*/ 128 w 468"/>
                <a:gd name="T71" fmla="*/ 598 h 618"/>
                <a:gd name="T72" fmla="*/ 114 w 468"/>
                <a:gd name="T73" fmla="*/ 588 h 618"/>
                <a:gd name="T74" fmla="*/ 104 w 468"/>
                <a:gd name="T75" fmla="*/ 575 h 618"/>
                <a:gd name="T76" fmla="*/ 92 w 468"/>
                <a:gd name="T77" fmla="*/ 563 h 618"/>
                <a:gd name="T78" fmla="*/ 80 w 468"/>
                <a:gd name="T79" fmla="*/ 553 h 618"/>
                <a:gd name="T80" fmla="*/ 62 w 468"/>
                <a:gd name="T81" fmla="*/ 551 h 618"/>
                <a:gd name="T82" fmla="*/ 44 w 468"/>
                <a:gd name="T83" fmla="*/ 547 h 618"/>
                <a:gd name="T84" fmla="*/ 22 w 468"/>
                <a:gd name="T85" fmla="*/ 535 h 618"/>
                <a:gd name="T86" fmla="*/ 12 w 468"/>
                <a:gd name="T87" fmla="*/ 527 h 618"/>
                <a:gd name="T88" fmla="*/ 4 w 468"/>
                <a:gd name="T89" fmla="*/ 507 h 618"/>
                <a:gd name="T90" fmla="*/ 4 w 468"/>
                <a:gd name="T91" fmla="*/ 431 h 618"/>
                <a:gd name="T92" fmla="*/ 2 w 468"/>
                <a:gd name="T93" fmla="*/ 389 h 618"/>
                <a:gd name="T94" fmla="*/ 2 w 468"/>
                <a:gd name="T95" fmla="*/ 333 h 618"/>
                <a:gd name="T96" fmla="*/ 2 w 468"/>
                <a:gd name="T97" fmla="*/ 303 h 618"/>
                <a:gd name="T98" fmla="*/ 2 w 468"/>
                <a:gd name="T99" fmla="*/ 255 h 618"/>
                <a:gd name="T100" fmla="*/ 2 w 468"/>
                <a:gd name="T101" fmla="*/ 175 h 618"/>
                <a:gd name="T102" fmla="*/ 2 w 468"/>
                <a:gd name="T103" fmla="*/ 132 h 618"/>
                <a:gd name="T104" fmla="*/ 26 w 468"/>
                <a:gd name="T105" fmla="*/ 72 h 618"/>
                <a:gd name="T106" fmla="*/ 72 w 468"/>
                <a:gd name="T107" fmla="*/ 34 h 618"/>
                <a:gd name="T108" fmla="*/ 116 w 468"/>
                <a:gd name="T109" fmla="*/ 0 h 618"/>
                <a:gd name="T110" fmla="*/ 146 w 468"/>
                <a:gd name="T111" fmla="*/ 24 h 618"/>
                <a:gd name="T112" fmla="*/ 174 w 468"/>
                <a:gd name="T113" fmla="*/ 48 h 618"/>
                <a:gd name="T114" fmla="*/ 200 w 468"/>
                <a:gd name="T115" fmla="*/ 70 h 618"/>
                <a:gd name="T116" fmla="*/ 234 w 468"/>
                <a:gd name="T117" fmla="*/ 98 h 618"/>
                <a:gd name="T118" fmla="*/ 268 w 468"/>
                <a:gd name="T119" fmla="*/ 124 h 618"/>
                <a:gd name="T120" fmla="*/ 294 w 468"/>
                <a:gd name="T121" fmla="*/ 146 h 618"/>
                <a:gd name="T122" fmla="*/ 332 w 468"/>
                <a:gd name="T123" fmla="*/ 177 h 618"/>
                <a:gd name="T124" fmla="*/ 382 w 468"/>
                <a:gd name="T125" fmla="*/ 219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 h="618">
                  <a:moveTo>
                    <a:pt x="390" y="225"/>
                  </a:moveTo>
                  <a:lnTo>
                    <a:pt x="392" y="227"/>
                  </a:lnTo>
                  <a:lnTo>
                    <a:pt x="396" y="229"/>
                  </a:lnTo>
                  <a:lnTo>
                    <a:pt x="404" y="235"/>
                  </a:lnTo>
                  <a:lnTo>
                    <a:pt x="408" y="239"/>
                  </a:lnTo>
                  <a:lnTo>
                    <a:pt x="412" y="243"/>
                  </a:lnTo>
                  <a:lnTo>
                    <a:pt x="414" y="245"/>
                  </a:lnTo>
                  <a:lnTo>
                    <a:pt x="416" y="247"/>
                  </a:lnTo>
                  <a:lnTo>
                    <a:pt x="416" y="249"/>
                  </a:lnTo>
                  <a:lnTo>
                    <a:pt x="418" y="249"/>
                  </a:lnTo>
                  <a:lnTo>
                    <a:pt x="422" y="253"/>
                  </a:lnTo>
                  <a:lnTo>
                    <a:pt x="430" y="259"/>
                  </a:lnTo>
                  <a:lnTo>
                    <a:pt x="432" y="261"/>
                  </a:lnTo>
                  <a:lnTo>
                    <a:pt x="436" y="263"/>
                  </a:lnTo>
                  <a:lnTo>
                    <a:pt x="440" y="265"/>
                  </a:lnTo>
                  <a:lnTo>
                    <a:pt x="442" y="267"/>
                  </a:lnTo>
                  <a:lnTo>
                    <a:pt x="448" y="271"/>
                  </a:lnTo>
                  <a:lnTo>
                    <a:pt x="448" y="273"/>
                  </a:lnTo>
                  <a:lnTo>
                    <a:pt x="452" y="275"/>
                  </a:lnTo>
                  <a:lnTo>
                    <a:pt x="460" y="281"/>
                  </a:lnTo>
                  <a:lnTo>
                    <a:pt x="462" y="283"/>
                  </a:lnTo>
                  <a:lnTo>
                    <a:pt x="466" y="287"/>
                  </a:lnTo>
                  <a:lnTo>
                    <a:pt x="466" y="289"/>
                  </a:lnTo>
                  <a:lnTo>
                    <a:pt x="468" y="289"/>
                  </a:lnTo>
                  <a:lnTo>
                    <a:pt x="466" y="289"/>
                  </a:lnTo>
                  <a:lnTo>
                    <a:pt x="466" y="291"/>
                  </a:lnTo>
                  <a:lnTo>
                    <a:pt x="466" y="293"/>
                  </a:lnTo>
                  <a:lnTo>
                    <a:pt x="466" y="295"/>
                  </a:lnTo>
                  <a:lnTo>
                    <a:pt x="464" y="295"/>
                  </a:lnTo>
                  <a:lnTo>
                    <a:pt x="464" y="293"/>
                  </a:lnTo>
                  <a:lnTo>
                    <a:pt x="462" y="293"/>
                  </a:lnTo>
                  <a:lnTo>
                    <a:pt x="462" y="293"/>
                  </a:lnTo>
                  <a:lnTo>
                    <a:pt x="460" y="295"/>
                  </a:lnTo>
                  <a:lnTo>
                    <a:pt x="460" y="297"/>
                  </a:lnTo>
                  <a:lnTo>
                    <a:pt x="460" y="299"/>
                  </a:lnTo>
                  <a:lnTo>
                    <a:pt x="458" y="299"/>
                  </a:lnTo>
                  <a:lnTo>
                    <a:pt x="456" y="299"/>
                  </a:lnTo>
                  <a:lnTo>
                    <a:pt x="456" y="301"/>
                  </a:lnTo>
                  <a:lnTo>
                    <a:pt x="454" y="301"/>
                  </a:lnTo>
                  <a:lnTo>
                    <a:pt x="454" y="303"/>
                  </a:lnTo>
                  <a:lnTo>
                    <a:pt x="456" y="303"/>
                  </a:lnTo>
                  <a:lnTo>
                    <a:pt x="456" y="305"/>
                  </a:lnTo>
                  <a:lnTo>
                    <a:pt x="456" y="307"/>
                  </a:lnTo>
                  <a:lnTo>
                    <a:pt x="454" y="309"/>
                  </a:lnTo>
                  <a:lnTo>
                    <a:pt x="454" y="311"/>
                  </a:lnTo>
                  <a:lnTo>
                    <a:pt x="452" y="313"/>
                  </a:lnTo>
                  <a:lnTo>
                    <a:pt x="452" y="313"/>
                  </a:lnTo>
                  <a:lnTo>
                    <a:pt x="452" y="315"/>
                  </a:lnTo>
                  <a:lnTo>
                    <a:pt x="450" y="317"/>
                  </a:lnTo>
                  <a:lnTo>
                    <a:pt x="450" y="319"/>
                  </a:lnTo>
                  <a:lnTo>
                    <a:pt x="450" y="321"/>
                  </a:lnTo>
                  <a:lnTo>
                    <a:pt x="448" y="321"/>
                  </a:lnTo>
                  <a:lnTo>
                    <a:pt x="448" y="323"/>
                  </a:lnTo>
                  <a:lnTo>
                    <a:pt x="446" y="323"/>
                  </a:lnTo>
                  <a:lnTo>
                    <a:pt x="446" y="325"/>
                  </a:lnTo>
                  <a:lnTo>
                    <a:pt x="448" y="325"/>
                  </a:lnTo>
                  <a:lnTo>
                    <a:pt x="448" y="327"/>
                  </a:lnTo>
                  <a:lnTo>
                    <a:pt x="448" y="331"/>
                  </a:lnTo>
                  <a:lnTo>
                    <a:pt x="446" y="331"/>
                  </a:lnTo>
                  <a:lnTo>
                    <a:pt x="446" y="329"/>
                  </a:lnTo>
                  <a:lnTo>
                    <a:pt x="444" y="329"/>
                  </a:lnTo>
                  <a:lnTo>
                    <a:pt x="442" y="329"/>
                  </a:lnTo>
                  <a:lnTo>
                    <a:pt x="440" y="331"/>
                  </a:lnTo>
                  <a:lnTo>
                    <a:pt x="440" y="329"/>
                  </a:lnTo>
                  <a:lnTo>
                    <a:pt x="438" y="329"/>
                  </a:lnTo>
                  <a:lnTo>
                    <a:pt x="436" y="329"/>
                  </a:lnTo>
                  <a:lnTo>
                    <a:pt x="436" y="327"/>
                  </a:lnTo>
                  <a:lnTo>
                    <a:pt x="434" y="327"/>
                  </a:lnTo>
                  <a:lnTo>
                    <a:pt x="432" y="325"/>
                  </a:lnTo>
                  <a:lnTo>
                    <a:pt x="432" y="327"/>
                  </a:lnTo>
                  <a:lnTo>
                    <a:pt x="430" y="327"/>
                  </a:lnTo>
                  <a:lnTo>
                    <a:pt x="430" y="325"/>
                  </a:lnTo>
                  <a:lnTo>
                    <a:pt x="428" y="325"/>
                  </a:lnTo>
                  <a:lnTo>
                    <a:pt x="426" y="325"/>
                  </a:lnTo>
                  <a:lnTo>
                    <a:pt x="426" y="327"/>
                  </a:lnTo>
                  <a:lnTo>
                    <a:pt x="424" y="327"/>
                  </a:lnTo>
                  <a:lnTo>
                    <a:pt x="424" y="325"/>
                  </a:lnTo>
                  <a:lnTo>
                    <a:pt x="422" y="323"/>
                  </a:lnTo>
                  <a:lnTo>
                    <a:pt x="420" y="323"/>
                  </a:lnTo>
                  <a:lnTo>
                    <a:pt x="420" y="325"/>
                  </a:lnTo>
                  <a:lnTo>
                    <a:pt x="418" y="325"/>
                  </a:lnTo>
                  <a:lnTo>
                    <a:pt x="416" y="325"/>
                  </a:lnTo>
                  <a:lnTo>
                    <a:pt x="416" y="323"/>
                  </a:lnTo>
                  <a:lnTo>
                    <a:pt x="414" y="321"/>
                  </a:lnTo>
                  <a:lnTo>
                    <a:pt x="414" y="323"/>
                  </a:lnTo>
                  <a:lnTo>
                    <a:pt x="414" y="323"/>
                  </a:lnTo>
                  <a:lnTo>
                    <a:pt x="412" y="323"/>
                  </a:lnTo>
                  <a:lnTo>
                    <a:pt x="410" y="323"/>
                  </a:lnTo>
                  <a:lnTo>
                    <a:pt x="408" y="323"/>
                  </a:lnTo>
                  <a:lnTo>
                    <a:pt x="406" y="323"/>
                  </a:lnTo>
                  <a:lnTo>
                    <a:pt x="406" y="325"/>
                  </a:lnTo>
                  <a:lnTo>
                    <a:pt x="408" y="325"/>
                  </a:lnTo>
                  <a:lnTo>
                    <a:pt x="408" y="327"/>
                  </a:lnTo>
                  <a:lnTo>
                    <a:pt x="408" y="329"/>
                  </a:lnTo>
                  <a:lnTo>
                    <a:pt x="406" y="331"/>
                  </a:lnTo>
                  <a:lnTo>
                    <a:pt x="404" y="331"/>
                  </a:lnTo>
                  <a:lnTo>
                    <a:pt x="404" y="333"/>
                  </a:lnTo>
                  <a:lnTo>
                    <a:pt x="402" y="333"/>
                  </a:lnTo>
                  <a:lnTo>
                    <a:pt x="400" y="333"/>
                  </a:lnTo>
                  <a:lnTo>
                    <a:pt x="400" y="335"/>
                  </a:lnTo>
                  <a:lnTo>
                    <a:pt x="400" y="337"/>
                  </a:lnTo>
                  <a:lnTo>
                    <a:pt x="398" y="337"/>
                  </a:lnTo>
                  <a:lnTo>
                    <a:pt x="396" y="337"/>
                  </a:lnTo>
                  <a:lnTo>
                    <a:pt x="394" y="335"/>
                  </a:lnTo>
                  <a:lnTo>
                    <a:pt x="394" y="333"/>
                  </a:lnTo>
                  <a:lnTo>
                    <a:pt x="392" y="331"/>
                  </a:lnTo>
                  <a:lnTo>
                    <a:pt x="392" y="329"/>
                  </a:lnTo>
                  <a:lnTo>
                    <a:pt x="390" y="327"/>
                  </a:lnTo>
                  <a:lnTo>
                    <a:pt x="388" y="329"/>
                  </a:lnTo>
                  <a:lnTo>
                    <a:pt x="388" y="331"/>
                  </a:lnTo>
                  <a:lnTo>
                    <a:pt x="388" y="333"/>
                  </a:lnTo>
                  <a:lnTo>
                    <a:pt x="386" y="333"/>
                  </a:lnTo>
                  <a:lnTo>
                    <a:pt x="386" y="335"/>
                  </a:lnTo>
                  <a:lnTo>
                    <a:pt x="384" y="335"/>
                  </a:lnTo>
                  <a:lnTo>
                    <a:pt x="382" y="335"/>
                  </a:lnTo>
                  <a:lnTo>
                    <a:pt x="380" y="335"/>
                  </a:lnTo>
                  <a:lnTo>
                    <a:pt x="378" y="335"/>
                  </a:lnTo>
                  <a:lnTo>
                    <a:pt x="378" y="337"/>
                  </a:lnTo>
                  <a:lnTo>
                    <a:pt x="376" y="337"/>
                  </a:lnTo>
                  <a:lnTo>
                    <a:pt x="374" y="337"/>
                  </a:lnTo>
                  <a:lnTo>
                    <a:pt x="374" y="339"/>
                  </a:lnTo>
                  <a:lnTo>
                    <a:pt x="372" y="339"/>
                  </a:lnTo>
                  <a:lnTo>
                    <a:pt x="372" y="341"/>
                  </a:lnTo>
                  <a:lnTo>
                    <a:pt x="370" y="341"/>
                  </a:lnTo>
                  <a:lnTo>
                    <a:pt x="368" y="341"/>
                  </a:lnTo>
                  <a:lnTo>
                    <a:pt x="366" y="341"/>
                  </a:lnTo>
                  <a:lnTo>
                    <a:pt x="366" y="341"/>
                  </a:lnTo>
                  <a:lnTo>
                    <a:pt x="362" y="341"/>
                  </a:lnTo>
                  <a:lnTo>
                    <a:pt x="360" y="341"/>
                  </a:lnTo>
                  <a:lnTo>
                    <a:pt x="360" y="339"/>
                  </a:lnTo>
                  <a:lnTo>
                    <a:pt x="360" y="337"/>
                  </a:lnTo>
                  <a:lnTo>
                    <a:pt x="358" y="337"/>
                  </a:lnTo>
                  <a:lnTo>
                    <a:pt x="356" y="337"/>
                  </a:lnTo>
                  <a:lnTo>
                    <a:pt x="356" y="339"/>
                  </a:lnTo>
                  <a:lnTo>
                    <a:pt x="356" y="341"/>
                  </a:lnTo>
                  <a:lnTo>
                    <a:pt x="354" y="343"/>
                  </a:lnTo>
                  <a:lnTo>
                    <a:pt x="352" y="345"/>
                  </a:lnTo>
                  <a:lnTo>
                    <a:pt x="352" y="347"/>
                  </a:lnTo>
                  <a:lnTo>
                    <a:pt x="352" y="351"/>
                  </a:lnTo>
                  <a:lnTo>
                    <a:pt x="352" y="353"/>
                  </a:lnTo>
                  <a:lnTo>
                    <a:pt x="350" y="355"/>
                  </a:lnTo>
                  <a:lnTo>
                    <a:pt x="348" y="359"/>
                  </a:lnTo>
                  <a:lnTo>
                    <a:pt x="348" y="361"/>
                  </a:lnTo>
                  <a:lnTo>
                    <a:pt x="350" y="361"/>
                  </a:lnTo>
                  <a:lnTo>
                    <a:pt x="350" y="361"/>
                  </a:lnTo>
                  <a:lnTo>
                    <a:pt x="350" y="363"/>
                  </a:lnTo>
                  <a:lnTo>
                    <a:pt x="348" y="363"/>
                  </a:lnTo>
                  <a:lnTo>
                    <a:pt x="346" y="365"/>
                  </a:lnTo>
                  <a:lnTo>
                    <a:pt x="346" y="367"/>
                  </a:lnTo>
                  <a:lnTo>
                    <a:pt x="344" y="367"/>
                  </a:lnTo>
                  <a:lnTo>
                    <a:pt x="344" y="369"/>
                  </a:lnTo>
                  <a:lnTo>
                    <a:pt x="342" y="369"/>
                  </a:lnTo>
                  <a:lnTo>
                    <a:pt x="342" y="371"/>
                  </a:lnTo>
                  <a:lnTo>
                    <a:pt x="340" y="371"/>
                  </a:lnTo>
                  <a:lnTo>
                    <a:pt x="340" y="373"/>
                  </a:lnTo>
                  <a:lnTo>
                    <a:pt x="340" y="375"/>
                  </a:lnTo>
                  <a:lnTo>
                    <a:pt x="338" y="375"/>
                  </a:lnTo>
                  <a:lnTo>
                    <a:pt x="336" y="375"/>
                  </a:lnTo>
                  <a:lnTo>
                    <a:pt x="336" y="377"/>
                  </a:lnTo>
                  <a:lnTo>
                    <a:pt x="334" y="377"/>
                  </a:lnTo>
                  <a:lnTo>
                    <a:pt x="334" y="379"/>
                  </a:lnTo>
                  <a:lnTo>
                    <a:pt x="336" y="379"/>
                  </a:lnTo>
                  <a:lnTo>
                    <a:pt x="336" y="381"/>
                  </a:lnTo>
                  <a:lnTo>
                    <a:pt x="336" y="383"/>
                  </a:lnTo>
                  <a:lnTo>
                    <a:pt x="336" y="387"/>
                  </a:lnTo>
                  <a:lnTo>
                    <a:pt x="336" y="389"/>
                  </a:lnTo>
                  <a:lnTo>
                    <a:pt x="334" y="389"/>
                  </a:lnTo>
                  <a:lnTo>
                    <a:pt x="336" y="391"/>
                  </a:lnTo>
                  <a:lnTo>
                    <a:pt x="334" y="391"/>
                  </a:lnTo>
                  <a:lnTo>
                    <a:pt x="334" y="393"/>
                  </a:lnTo>
                  <a:lnTo>
                    <a:pt x="332" y="393"/>
                  </a:lnTo>
                  <a:lnTo>
                    <a:pt x="330" y="391"/>
                  </a:lnTo>
                  <a:lnTo>
                    <a:pt x="328" y="391"/>
                  </a:lnTo>
                  <a:lnTo>
                    <a:pt x="326" y="393"/>
                  </a:lnTo>
                  <a:lnTo>
                    <a:pt x="328" y="395"/>
                  </a:lnTo>
                  <a:lnTo>
                    <a:pt x="328" y="397"/>
                  </a:lnTo>
                  <a:lnTo>
                    <a:pt x="328" y="399"/>
                  </a:lnTo>
                  <a:lnTo>
                    <a:pt x="328" y="401"/>
                  </a:lnTo>
                  <a:lnTo>
                    <a:pt x="326" y="401"/>
                  </a:lnTo>
                  <a:lnTo>
                    <a:pt x="324" y="401"/>
                  </a:lnTo>
                  <a:lnTo>
                    <a:pt x="324" y="403"/>
                  </a:lnTo>
                  <a:lnTo>
                    <a:pt x="324" y="405"/>
                  </a:lnTo>
                  <a:lnTo>
                    <a:pt x="324" y="407"/>
                  </a:lnTo>
                  <a:lnTo>
                    <a:pt x="324" y="409"/>
                  </a:lnTo>
                  <a:lnTo>
                    <a:pt x="326" y="409"/>
                  </a:lnTo>
                  <a:lnTo>
                    <a:pt x="322" y="409"/>
                  </a:lnTo>
                  <a:lnTo>
                    <a:pt x="322" y="411"/>
                  </a:lnTo>
                  <a:lnTo>
                    <a:pt x="320" y="411"/>
                  </a:lnTo>
                  <a:lnTo>
                    <a:pt x="320" y="409"/>
                  </a:lnTo>
                  <a:lnTo>
                    <a:pt x="318" y="409"/>
                  </a:lnTo>
                  <a:lnTo>
                    <a:pt x="318" y="411"/>
                  </a:lnTo>
                  <a:lnTo>
                    <a:pt x="318" y="413"/>
                  </a:lnTo>
                  <a:lnTo>
                    <a:pt x="318" y="417"/>
                  </a:lnTo>
                  <a:lnTo>
                    <a:pt x="316" y="417"/>
                  </a:lnTo>
                  <a:lnTo>
                    <a:pt x="314" y="417"/>
                  </a:lnTo>
                  <a:lnTo>
                    <a:pt x="314" y="419"/>
                  </a:lnTo>
                  <a:lnTo>
                    <a:pt x="316" y="419"/>
                  </a:lnTo>
                  <a:lnTo>
                    <a:pt x="316" y="423"/>
                  </a:lnTo>
                  <a:lnTo>
                    <a:pt x="316" y="425"/>
                  </a:lnTo>
                  <a:lnTo>
                    <a:pt x="316" y="427"/>
                  </a:lnTo>
                  <a:lnTo>
                    <a:pt x="316" y="429"/>
                  </a:lnTo>
                  <a:lnTo>
                    <a:pt x="316" y="431"/>
                  </a:lnTo>
                  <a:lnTo>
                    <a:pt x="318" y="431"/>
                  </a:lnTo>
                  <a:lnTo>
                    <a:pt x="316" y="431"/>
                  </a:lnTo>
                  <a:lnTo>
                    <a:pt x="316" y="433"/>
                  </a:lnTo>
                  <a:lnTo>
                    <a:pt x="314" y="433"/>
                  </a:lnTo>
                  <a:lnTo>
                    <a:pt x="312" y="435"/>
                  </a:lnTo>
                  <a:lnTo>
                    <a:pt x="312" y="437"/>
                  </a:lnTo>
                  <a:lnTo>
                    <a:pt x="312" y="439"/>
                  </a:lnTo>
                  <a:lnTo>
                    <a:pt x="310" y="439"/>
                  </a:lnTo>
                  <a:lnTo>
                    <a:pt x="310" y="441"/>
                  </a:lnTo>
                  <a:lnTo>
                    <a:pt x="310" y="443"/>
                  </a:lnTo>
                  <a:lnTo>
                    <a:pt x="310" y="445"/>
                  </a:lnTo>
                  <a:lnTo>
                    <a:pt x="312" y="445"/>
                  </a:lnTo>
                  <a:lnTo>
                    <a:pt x="310" y="445"/>
                  </a:lnTo>
                  <a:lnTo>
                    <a:pt x="308" y="447"/>
                  </a:lnTo>
                  <a:lnTo>
                    <a:pt x="308" y="451"/>
                  </a:lnTo>
                  <a:lnTo>
                    <a:pt x="308" y="453"/>
                  </a:lnTo>
                  <a:lnTo>
                    <a:pt x="308" y="455"/>
                  </a:lnTo>
                  <a:lnTo>
                    <a:pt x="308" y="457"/>
                  </a:lnTo>
                  <a:lnTo>
                    <a:pt x="308" y="457"/>
                  </a:lnTo>
                  <a:lnTo>
                    <a:pt x="306" y="457"/>
                  </a:lnTo>
                  <a:lnTo>
                    <a:pt x="306" y="459"/>
                  </a:lnTo>
                  <a:lnTo>
                    <a:pt x="308" y="459"/>
                  </a:lnTo>
                  <a:lnTo>
                    <a:pt x="310" y="459"/>
                  </a:lnTo>
                  <a:lnTo>
                    <a:pt x="310" y="461"/>
                  </a:lnTo>
                  <a:lnTo>
                    <a:pt x="312" y="461"/>
                  </a:lnTo>
                  <a:lnTo>
                    <a:pt x="314" y="461"/>
                  </a:lnTo>
                  <a:lnTo>
                    <a:pt x="314" y="463"/>
                  </a:lnTo>
                  <a:lnTo>
                    <a:pt x="312" y="463"/>
                  </a:lnTo>
                  <a:lnTo>
                    <a:pt x="310" y="463"/>
                  </a:lnTo>
                  <a:lnTo>
                    <a:pt x="308" y="465"/>
                  </a:lnTo>
                  <a:lnTo>
                    <a:pt x="308" y="467"/>
                  </a:lnTo>
                  <a:lnTo>
                    <a:pt x="306" y="467"/>
                  </a:lnTo>
                  <a:lnTo>
                    <a:pt x="306" y="469"/>
                  </a:lnTo>
                  <a:lnTo>
                    <a:pt x="306" y="471"/>
                  </a:lnTo>
                  <a:lnTo>
                    <a:pt x="304" y="471"/>
                  </a:lnTo>
                  <a:lnTo>
                    <a:pt x="302" y="471"/>
                  </a:lnTo>
                  <a:lnTo>
                    <a:pt x="302" y="475"/>
                  </a:lnTo>
                  <a:lnTo>
                    <a:pt x="304" y="475"/>
                  </a:lnTo>
                  <a:lnTo>
                    <a:pt x="304" y="477"/>
                  </a:lnTo>
                  <a:lnTo>
                    <a:pt x="300" y="479"/>
                  </a:lnTo>
                  <a:lnTo>
                    <a:pt x="298" y="481"/>
                  </a:lnTo>
                  <a:lnTo>
                    <a:pt x="294" y="479"/>
                  </a:lnTo>
                  <a:lnTo>
                    <a:pt x="292" y="479"/>
                  </a:lnTo>
                  <a:lnTo>
                    <a:pt x="290" y="481"/>
                  </a:lnTo>
                  <a:lnTo>
                    <a:pt x="290" y="483"/>
                  </a:lnTo>
                  <a:lnTo>
                    <a:pt x="292" y="483"/>
                  </a:lnTo>
                  <a:lnTo>
                    <a:pt x="292" y="485"/>
                  </a:lnTo>
                  <a:lnTo>
                    <a:pt x="292" y="487"/>
                  </a:lnTo>
                  <a:lnTo>
                    <a:pt x="290" y="489"/>
                  </a:lnTo>
                  <a:lnTo>
                    <a:pt x="290" y="491"/>
                  </a:lnTo>
                  <a:lnTo>
                    <a:pt x="288" y="493"/>
                  </a:lnTo>
                  <a:lnTo>
                    <a:pt x="288" y="497"/>
                  </a:lnTo>
                  <a:lnTo>
                    <a:pt x="288" y="499"/>
                  </a:lnTo>
                  <a:lnTo>
                    <a:pt x="288" y="501"/>
                  </a:lnTo>
                  <a:lnTo>
                    <a:pt x="288" y="503"/>
                  </a:lnTo>
                  <a:lnTo>
                    <a:pt x="288" y="505"/>
                  </a:lnTo>
                  <a:lnTo>
                    <a:pt x="286" y="505"/>
                  </a:lnTo>
                  <a:lnTo>
                    <a:pt x="284" y="505"/>
                  </a:lnTo>
                  <a:lnTo>
                    <a:pt x="284" y="507"/>
                  </a:lnTo>
                  <a:lnTo>
                    <a:pt x="284" y="509"/>
                  </a:lnTo>
                  <a:lnTo>
                    <a:pt x="286" y="509"/>
                  </a:lnTo>
                  <a:lnTo>
                    <a:pt x="284" y="509"/>
                  </a:lnTo>
                  <a:lnTo>
                    <a:pt x="284" y="511"/>
                  </a:lnTo>
                  <a:lnTo>
                    <a:pt x="282" y="511"/>
                  </a:lnTo>
                  <a:lnTo>
                    <a:pt x="282" y="513"/>
                  </a:lnTo>
                  <a:lnTo>
                    <a:pt x="284" y="515"/>
                  </a:lnTo>
                  <a:lnTo>
                    <a:pt x="286" y="515"/>
                  </a:lnTo>
                  <a:lnTo>
                    <a:pt x="286" y="517"/>
                  </a:lnTo>
                  <a:lnTo>
                    <a:pt x="288" y="517"/>
                  </a:lnTo>
                  <a:lnTo>
                    <a:pt x="288" y="519"/>
                  </a:lnTo>
                  <a:lnTo>
                    <a:pt x="290" y="519"/>
                  </a:lnTo>
                  <a:lnTo>
                    <a:pt x="290" y="517"/>
                  </a:lnTo>
                  <a:lnTo>
                    <a:pt x="292" y="517"/>
                  </a:lnTo>
                  <a:lnTo>
                    <a:pt x="294" y="519"/>
                  </a:lnTo>
                  <a:lnTo>
                    <a:pt x="294" y="521"/>
                  </a:lnTo>
                  <a:lnTo>
                    <a:pt x="296" y="523"/>
                  </a:lnTo>
                  <a:lnTo>
                    <a:pt x="296" y="525"/>
                  </a:lnTo>
                  <a:lnTo>
                    <a:pt x="296" y="527"/>
                  </a:lnTo>
                  <a:lnTo>
                    <a:pt x="294" y="527"/>
                  </a:lnTo>
                  <a:lnTo>
                    <a:pt x="290" y="531"/>
                  </a:lnTo>
                  <a:lnTo>
                    <a:pt x="288" y="531"/>
                  </a:lnTo>
                  <a:lnTo>
                    <a:pt x="286" y="531"/>
                  </a:lnTo>
                  <a:lnTo>
                    <a:pt x="286" y="533"/>
                  </a:lnTo>
                  <a:lnTo>
                    <a:pt x="286" y="531"/>
                  </a:lnTo>
                  <a:lnTo>
                    <a:pt x="284" y="531"/>
                  </a:lnTo>
                  <a:lnTo>
                    <a:pt x="282" y="529"/>
                  </a:lnTo>
                  <a:lnTo>
                    <a:pt x="282" y="527"/>
                  </a:lnTo>
                  <a:lnTo>
                    <a:pt x="280" y="527"/>
                  </a:lnTo>
                  <a:lnTo>
                    <a:pt x="280" y="529"/>
                  </a:lnTo>
                  <a:lnTo>
                    <a:pt x="280" y="531"/>
                  </a:lnTo>
                  <a:lnTo>
                    <a:pt x="280" y="533"/>
                  </a:lnTo>
                  <a:lnTo>
                    <a:pt x="280" y="535"/>
                  </a:lnTo>
                  <a:lnTo>
                    <a:pt x="278" y="535"/>
                  </a:lnTo>
                  <a:lnTo>
                    <a:pt x="278" y="537"/>
                  </a:lnTo>
                  <a:lnTo>
                    <a:pt x="280" y="537"/>
                  </a:lnTo>
                  <a:lnTo>
                    <a:pt x="280" y="539"/>
                  </a:lnTo>
                  <a:lnTo>
                    <a:pt x="278" y="539"/>
                  </a:lnTo>
                  <a:lnTo>
                    <a:pt x="278" y="537"/>
                  </a:lnTo>
                  <a:lnTo>
                    <a:pt x="276" y="537"/>
                  </a:lnTo>
                  <a:lnTo>
                    <a:pt x="274" y="537"/>
                  </a:lnTo>
                  <a:lnTo>
                    <a:pt x="272" y="539"/>
                  </a:lnTo>
                  <a:lnTo>
                    <a:pt x="270" y="539"/>
                  </a:lnTo>
                  <a:lnTo>
                    <a:pt x="270" y="541"/>
                  </a:lnTo>
                  <a:lnTo>
                    <a:pt x="270" y="543"/>
                  </a:lnTo>
                  <a:lnTo>
                    <a:pt x="270" y="545"/>
                  </a:lnTo>
                  <a:lnTo>
                    <a:pt x="268" y="543"/>
                  </a:lnTo>
                  <a:lnTo>
                    <a:pt x="264" y="541"/>
                  </a:lnTo>
                  <a:lnTo>
                    <a:pt x="262" y="541"/>
                  </a:lnTo>
                  <a:lnTo>
                    <a:pt x="260" y="541"/>
                  </a:lnTo>
                  <a:lnTo>
                    <a:pt x="258" y="541"/>
                  </a:lnTo>
                  <a:lnTo>
                    <a:pt x="256" y="543"/>
                  </a:lnTo>
                  <a:lnTo>
                    <a:pt x="254" y="545"/>
                  </a:lnTo>
                  <a:lnTo>
                    <a:pt x="256" y="547"/>
                  </a:lnTo>
                  <a:lnTo>
                    <a:pt x="256" y="549"/>
                  </a:lnTo>
                  <a:lnTo>
                    <a:pt x="256" y="551"/>
                  </a:lnTo>
                  <a:lnTo>
                    <a:pt x="254" y="553"/>
                  </a:lnTo>
                  <a:lnTo>
                    <a:pt x="254" y="553"/>
                  </a:lnTo>
                  <a:lnTo>
                    <a:pt x="252" y="553"/>
                  </a:lnTo>
                  <a:lnTo>
                    <a:pt x="252" y="555"/>
                  </a:lnTo>
                  <a:lnTo>
                    <a:pt x="250" y="557"/>
                  </a:lnTo>
                  <a:lnTo>
                    <a:pt x="250" y="559"/>
                  </a:lnTo>
                  <a:lnTo>
                    <a:pt x="250" y="561"/>
                  </a:lnTo>
                  <a:lnTo>
                    <a:pt x="248" y="561"/>
                  </a:lnTo>
                  <a:lnTo>
                    <a:pt x="246" y="563"/>
                  </a:lnTo>
                  <a:lnTo>
                    <a:pt x="246" y="565"/>
                  </a:lnTo>
                  <a:lnTo>
                    <a:pt x="244" y="565"/>
                  </a:lnTo>
                  <a:lnTo>
                    <a:pt x="242" y="565"/>
                  </a:lnTo>
                  <a:lnTo>
                    <a:pt x="242" y="567"/>
                  </a:lnTo>
                  <a:lnTo>
                    <a:pt x="242" y="569"/>
                  </a:lnTo>
                  <a:lnTo>
                    <a:pt x="244" y="569"/>
                  </a:lnTo>
                  <a:lnTo>
                    <a:pt x="244" y="571"/>
                  </a:lnTo>
                  <a:lnTo>
                    <a:pt x="242" y="571"/>
                  </a:lnTo>
                  <a:lnTo>
                    <a:pt x="242" y="573"/>
                  </a:lnTo>
                  <a:lnTo>
                    <a:pt x="240" y="573"/>
                  </a:lnTo>
                  <a:lnTo>
                    <a:pt x="238" y="573"/>
                  </a:lnTo>
                  <a:lnTo>
                    <a:pt x="238" y="571"/>
                  </a:lnTo>
                  <a:lnTo>
                    <a:pt x="236" y="571"/>
                  </a:lnTo>
                  <a:lnTo>
                    <a:pt x="234" y="573"/>
                  </a:lnTo>
                  <a:lnTo>
                    <a:pt x="232" y="575"/>
                  </a:lnTo>
                  <a:lnTo>
                    <a:pt x="232" y="573"/>
                  </a:lnTo>
                  <a:lnTo>
                    <a:pt x="230" y="573"/>
                  </a:lnTo>
                  <a:lnTo>
                    <a:pt x="230" y="575"/>
                  </a:lnTo>
                  <a:lnTo>
                    <a:pt x="228" y="575"/>
                  </a:lnTo>
                  <a:lnTo>
                    <a:pt x="228" y="577"/>
                  </a:lnTo>
                  <a:lnTo>
                    <a:pt x="228" y="579"/>
                  </a:lnTo>
                  <a:lnTo>
                    <a:pt x="228" y="582"/>
                  </a:lnTo>
                  <a:lnTo>
                    <a:pt x="226" y="582"/>
                  </a:lnTo>
                  <a:lnTo>
                    <a:pt x="226" y="584"/>
                  </a:lnTo>
                  <a:lnTo>
                    <a:pt x="226" y="586"/>
                  </a:lnTo>
                  <a:lnTo>
                    <a:pt x="226" y="588"/>
                  </a:lnTo>
                  <a:lnTo>
                    <a:pt x="226" y="590"/>
                  </a:lnTo>
                  <a:lnTo>
                    <a:pt x="224" y="590"/>
                  </a:lnTo>
                  <a:lnTo>
                    <a:pt x="224" y="588"/>
                  </a:lnTo>
                  <a:lnTo>
                    <a:pt x="224" y="586"/>
                  </a:lnTo>
                  <a:lnTo>
                    <a:pt x="222" y="586"/>
                  </a:lnTo>
                  <a:lnTo>
                    <a:pt x="222" y="586"/>
                  </a:lnTo>
                  <a:lnTo>
                    <a:pt x="222" y="588"/>
                  </a:lnTo>
                  <a:lnTo>
                    <a:pt x="222" y="588"/>
                  </a:lnTo>
                  <a:lnTo>
                    <a:pt x="222" y="590"/>
                  </a:lnTo>
                  <a:lnTo>
                    <a:pt x="222" y="590"/>
                  </a:lnTo>
                  <a:lnTo>
                    <a:pt x="222" y="592"/>
                  </a:lnTo>
                  <a:lnTo>
                    <a:pt x="222" y="594"/>
                  </a:lnTo>
                  <a:lnTo>
                    <a:pt x="220" y="596"/>
                  </a:lnTo>
                  <a:lnTo>
                    <a:pt x="222" y="596"/>
                  </a:lnTo>
                  <a:lnTo>
                    <a:pt x="222" y="598"/>
                  </a:lnTo>
                  <a:lnTo>
                    <a:pt x="222" y="598"/>
                  </a:lnTo>
                  <a:lnTo>
                    <a:pt x="222" y="600"/>
                  </a:lnTo>
                  <a:lnTo>
                    <a:pt x="222" y="602"/>
                  </a:lnTo>
                  <a:lnTo>
                    <a:pt x="222" y="602"/>
                  </a:lnTo>
                  <a:lnTo>
                    <a:pt x="222" y="602"/>
                  </a:lnTo>
                  <a:lnTo>
                    <a:pt x="220" y="602"/>
                  </a:lnTo>
                  <a:lnTo>
                    <a:pt x="220" y="604"/>
                  </a:lnTo>
                  <a:lnTo>
                    <a:pt x="218" y="606"/>
                  </a:lnTo>
                  <a:lnTo>
                    <a:pt x="218" y="608"/>
                  </a:lnTo>
                  <a:lnTo>
                    <a:pt x="218" y="610"/>
                  </a:lnTo>
                  <a:lnTo>
                    <a:pt x="218" y="612"/>
                  </a:lnTo>
                  <a:lnTo>
                    <a:pt x="218" y="614"/>
                  </a:lnTo>
                  <a:lnTo>
                    <a:pt x="214" y="614"/>
                  </a:lnTo>
                  <a:lnTo>
                    <a:pt x="212" y="614"/>
                  </a:lnTo>
                  <a:lnTo>
                    <a:pt x="210" y="616"/>
                  </a:lnTo>
                  <a:lnTo>
                    <a:pt x="206" y="618"/>
                  </a:lnTo>
                  <a:lnTo>
                    <a:pt x="204" y="618"/>
                  </a:lnTo>
                  <a:lnTo>
                    <a:pt x="202" y="618"/>
                  </a:lnTo>
                  <a:lnTo>
                    <a:pt x="202" y="616"/>
                  </a:lnTo>
                  <a:lnTo>
                    <a:pt x="200" y="616"/>
                  </a:lnTo>
                  <a:lnTo>
                    <a:pt x="200" y="614"/>
                  </a:lnTo>
                  <a:lnTo>
                    <a:pt x="198" y="616"/>
                  </a:lnTo>
                  <a:lnTo>
                    <a:pt x="196" y="616"/>
                  </a:lnTo>
                  <a:lnTo>
                    <a:pt x="196" y="614"/>
                  </a:lnTo>
                  <a:lnTo>
                    <a:pt x="194" y="614"/>
                  </a:lnTo>
                  <a:lnTo>
                    <a:pt x="192" y="614"/>
                  </a:lnTo>
                  <a:lnTo>
                    <a:pt x="190" y="612"/>
                  </a:lnTo>
                  <a:lnTo>
                    <a:pt x="188" y="612"/>
                  </a:lnTo>
                  <a:lnTo>
                    <a:pt x="186" y="612"/>
                  </a:lnTo>
                  <a:lnTo>
                    <a:pt x="184" y="612"/>
                  </a:lnTo>
                  <a:lnTo>
                    <a:pt x="182" y="612"/>
                  </a:lnTo>
                  <a:lnTo>
                    <a:pt x="180" y="612"/>
                  </a:lnTo>
                  <a:lnTo>
                    <a:pt x="178" y="614"/>
                  </a:lnTo>
                  <a:lnTo>
                    <a:pt x="176" y="614"/>
                  </a:lnTo>
                  <a:lnTo>
                    <a:pt x="174" y="614"/>
                  </a:lnTo>
                  <a:lnTo>
                    <a:pt x="174" y="612"/>
                  </a:lnTo>
                  <a:lnTo>
                    <a:pt x="174" y="612"/>
                  </a:lnTo>
                  <a:lnTo>
                    <a:pt x="174" y="610"/>
                  </a:lnTo>
                  <a:lnTo>
                    <a:pt x="172" y="610"/>
                  </a:lnTo>
                  <a:lnTo>
                    <a:pt x="170" y="610"/>
                  </a:lnTo>
                  <a:lnTo>
                    <a:pt x="170" y="608"/>
                  </a:lnTo>
                  <a:lnTo>
                    <a:pt x="170" y="610"/>
                  </a:lnTo>
                  <a:lnTo>
                    <a:pt x="170" y="612"/>
                  </a:lnTo>
                  <a:lnTo>
                    <a:pt x="168" y="612"/>
                  </a:lnTo>
                  <a:lnTo>
                    <a:pt x="168" y="614"/>
                  </a:lnTo>
                  <a:lnTo>
                    <a:pt x="166" y="616"/>
                  </a:lnTo>
                  <a:lnTo>
                    <a:pt x="164" y="616"/>
                  </a:lnTo>
                  <a:lnTo>
                    <a:pt x="164" y="614"/>
                  </a:lnTo>
                  <a:lnTo>
                    <a:pt x="166" y="614"/>
                  </a:lnTo>
                  <a:lnTo>
                    <a:pt x="166" y="612"/>
                  </a:lnTo>
                  <a:lnTo>
                    <a:pt x="166" y="610"/>
                  </a:lnTo>
                  <a:lnTo>
                    <a:pt x="164" y="608"/>
                  </a:lnTo>
                  <a:lnTo>
                    <a:pt x="164" y="606"/>
                  </a:lnTo>
                  <a:lnTo>
                    <a:pt x="162" y="606"/>
                  </a:lnTo>
                  <a:lnTo>
                    <a:pt x="160" y="606"/>
                  </a:lnTo>
                  <a:lnTo>
                    <a:pt x="158" y="604"/>
                  </a:lnTo>
                  <a:lnTo>
                    <a:pt x="158" y="606"/>
                  </a:lnTo>
                  <a:lnTo>
                    <a:pt x="156" y="606"/>
                  </a:lnTo>
                  <a:lnTo>
                    <a:pt x="154" y="604"/>
                  </a:lnTo>
                  <a:lnTo>
                    <a:pt x="154" y="602"/>
                  </a:lnTo>
                  <a:lnTo>
                    <a:pt x="156" y="602"/>
                  </a:lnTo>
                  <a:lnTo>
                    <a:pt x="156" y="602"/>
                  </a:lnTo>
                  <a:lnTo>
                    <a:pt x="158" y="602"/>
                  </a:lnTo>
                  <a:lnTo>
                    <a:pt x="158" y="600"/>
                  </a:lnTo>
                  <a:lnTo>
                    <a:pt x="156" y="600"/>
                  </a:lnTo>
                  <a:lnTo>
                    <a:pt x="154" y="600"/>
                  </a:lnTo>
                  <a:lnTo>
                    <a:pt x="152" y="602"/>
                  </a:lnTo>
                  <a:lnTo>
                    <a:pt x="152" y="602"/>
                  </a:lnTo>
                  <a:lnTo>
                    <a:pt x="150" y="602"/>
                  </a:lnTo>
                  <a:lnTo>
                    <a:pt x="148" y="602"/>
                  </a:lnTo>
                  <a:lnTo>
                    <a:pt x="148" y="602"/>
                  </a:lnTo>
                  <a:lnTo>
                    <a:pt x="146" y="602"/>
                  </a:lnTo>
                  <a:lnTo>
                    <a:pt x="146" y="600"/>
                  </a:lnTo>
                  <a:lnTo>
                    <a:pt x="146" y="598"/>
                  </a:lnTo>
                  <a:lnTo>
                    <a:pt x="146" y="600"/>
                  </a:lnTo>
                  <a:lnTo>
                    <a:pt x="148" y="600"/>
                  </a:lnTo>
                  <a:lnTo>
                    <a:pt x="148" y="598"/>
                  </a:lnTo>
                  <a:lnTo>
                    <a:pt x="150" y="598"/>
                  </a:lnTo>
                  <a:lnTo>
                    <a:pt x="150" y="596"/>
                  </a:lnTo>
                  <a:lnTo>
                    <a:pt x="150" y="594"/>
                  </a:lnTo>
                  <a:lnTo>
                    <a:pt x="148" y="594"/>
                  </a:lnTo>
                  <a:lnTo>
                    <a:pt x="148" y="592"/>
                  </a:lnTo>
                  <a:lnTo>
                    <a:pt x="148" y="594"/>
                  </a:lnTo>
                  <a:lnTo>
                    <a:pt x="146" y="594"/>
                  </a:lnTo>
                  <a:lnTo>
                    <a:pt x="146" y="592"/>
                  </a:lnTo>
                  <a:lnTo>
                    <a:pt x="144" y="592"/>
                  </a:lnTo>
                  <a:lnTo>
                    <a:pt x="144" y="594"/>
                  </a:lnTo>
                  <a:lnTo>
                    <a:pt x="144" y="596"/>
                  </a:lnTo>
                  <a:lnTo>
                    <a:pt x="142" y="598"/>
                  </a:lnTo>
                  <a:lnTo>
                    <a:pt x="142" y="602"/>
                  </a:lnTo>
                  <a:lnTo>
                    <a:pt x="140" y="602"/>
                  </a:lnTo>
                  <a:lnTo>
                    <a:pt x="138" y="602"/>
                  </a:lnTo>
                  <a:lnTo>
                    <a:pt x="136" y="602"/>
                  </a:lnTo>
                  <a:lnTo>
                    <a:pt x="136" y="600"/>
                  </a:lnTo>
                  <a:lnTo>
                    <a:pt x="134" y="600"/>
                  </a:lnTo>
                  <a:lnTo>
                    <a:pt x="132" y="600"/>
                  </a:lnTo>
                  <a:lnTo>
                    <a:pt x="130" y="600"/>
                  </a:lnTo>
                  <a:lnTo>
                    <a:pt x="130" y="598"/>
                  </a:lnTo>
                  <a:lnTo>
                    <a:pt x="130" y="596"/>
                  </a:lnTo>
                  <a:lnTo>
                    <a:pt x="128" y="596"/>
                  </a:lnTo>
                  <a:lnTo>
                    <a:pt x="128" y="598"/>
                  </a:lnTo>
                  <a:lnTo>
                    <a:pt x="126" y="598"/>
                  </a:lnTo>
                  <a:lnTo>
                    <a:pt x="126" y="596"/>
                  </a:lnTo>
                  <a:lnTo>
                    <a:pt x="126" y="594"/>
                  </a:lnTo>
                  <a:lnTo>
                    <a:pt x="126" y="594"/>
                  </a:lnTo>
                  <a:lnTo>
                    <a:pt x="124" y="596"/>
                  </a:lnTo>
                  <a:lnTo>
                    <a:pt x="122" y="594"/>
                  </a:lnTo>
                  <a:lnTo>
                    <a:pt x="120" y="594"/>
                  </a:lnTo>
                  <a:lnTo>
                    <a:pt x="118" y="594"/>
                  </a:lnTo>
                  <a:lnTo>
                    <a:pt x="118" y="592"/>
                  </a:lnTo>
                  <a:lnTo>
                    <a:pt x="118" y="590"/>
                  </a:lnTo>
                  <a:lnTo>
                    <a:pt x="118" y="588"/>
                  </a:lnTo>
                  <a:lnTo>
                    <a:pt x="116" y="588"/>
                  </a:lnTo>
                  <a:lnTo>
                    <a:pt x="114" y="588"/>
                  </a:lnTo>
                  <a:lnTo>
                    <a:pt x="114" y="586"/>
                  </a:lnTo>
                  <a:lnTo>
                    <a:pt x="112" y="586"/>
                  </a:lnTo>
                  <a:lnTo>
                    <a:pt x="112" y="584"/>
                  </a:lnTo>
                  <a:lnTo>
                    <a:pt x="112" y="582"/>
                  </a:lnTo>
                  <a:lnTo>
                    <a:pt x="108" y="582"/>
                  </a:lnTo>
                  <a:lnTo>
                    <a:pt x="108" y="584"/>
                  </a:lnTo>
                  <a:lnTo>
                    <a:pt x="106" y="584"/>
                  </a:lnTo>
                  <a:lnTo>
                    <a:pt x="104" y="584"/>
                  </a:lnTo>
                  <a:lnTo>
                    <a:pt x="104" y="582"/>
                  </a:lnTo>
                  <a:lnTo>
                    <a:pt x="106" y="582"/>
                  </a:lnTo>
                  <a:lnTo>
                    <a:pt x="106" y="579"/>
                  </a:lnTo>
                  <a:lnTo>
                    <a:pt x="106" y="577"/>
                  </a:lnTo>
                  <a:lnTo>
                    <a:pt x="104" y="575"/>
                  </a:lnTo>
                  <a:lnTo>
                    <a:pt x="102" y="575"/>
                  </a:lnTo>
                  <a:lnTo>
                    <a:pt x="102" y="573"/>
                  </a:lnTo>
                  <a:lnTo>
                    <a:pt x="100" y="573"/>
                  </a:lnTo>
                  <a:lnTo>
                    <a:pt x="98" y="569"/>
                  </a:lnTo>
                  <a:lnTo>
                    <a:pt x="98" y="567"/>
                  </a:lnTo>
                  <a:lnTo>
                    <a:pt x="96" y="567"/>
                  </a:lnTo>
                  <a:lnTo>
                    <a:pt x="96" y="569"/>
                  </a:lnTo>
                  <a:lnTo>
                    <a:pt x="94" y="569"/>
                  </a:lnTo>
                  <a:lnTo>
                    <a:pt x="94" y="567"/>
                  </a:lnTo>
                  <a:lnTo>
                    <a:pt x="96" y="565"/>
                  </a:lnTo>
                  <a:lnTo>
                    <a:pt x="94" y="563"/>
                  </a:lnTo>
                  <a:lnTo>
                    <a:pt x="92" y="565"/>
                  </a:lnTo>
                  <a:lnTo>
                    <a:pt x="92" y="563"/>
                  </a:lnTo>
                  <a:lnTo>
                    <a:pt x="90" y="563"/>
                  </a:lnTo>
                  <a:lnTo>
                    <a:pt x="88" y="563"/>
                  </a:lnTo>
                  <a:lnTo>
                    <a:pt x="88" y="561"/>
                  </a:lnTo>
                  <a:lnTo>
                    <a:pt x="88" y="559"/>
                  </a:lnTo>
                  <a:lnTo>
                    <a:pt x="88" y="557"/>
                  </a:lnTo>
                  <a:lnTo>
                    <a:pt x="86" y="557"/>
                  </a:lnTo>
                  <a:lnTo>
                    <a:pt x="86" y="555"/>
                  </a:lnTo>
                  <a:lnTo>
                    <a:pt x="82" y="555"/>
                  </a:lnTo>
                  <a:lnTo>
                    <a:pt x="80" y="555"/>
                  </a:lnTo>
                  <a:lnTo>
                    <a:pt x="78" y="555"/>
                  </a:lnTo>
                  <a:lnTo>
                    <a:pt x="78" y="553"/>
                  </a:lnTo>
                  <a:lnTo>
                    <a:pt x="78" y="553"/>
                  </a:lnTo>
                  <a:lnTo>
                    <a:pt x="80" y="553"/>
                  </a:lnTo>
                  <a:lnTo>
                    <a:pt x="78" y="551"/>
                  </a:lnTo>
                  <a:lnTo>
                    <a:pt x="78" y="553"/>
                  </a:lnTo>
                  <a:lnTo>
                    <a:pt x="76" y="553"/>
                  </a:lnTo>
                  <a:lnTo>
                    <a:pt x="74" y="553"/>
                  </a:lnTo>
                  <a:lnTo>
                    <a:pt x="72" y="553"/>
                  </a:lnTo>
                  <a:lnTo>
                    <a:pt x="72" y="553"/>
                  </a:lnTo>
                  <a:lnTo>
                    <a:pt x="70" y="553"/>
                  </a:lnTo>
                  <a:lnTo>
                    <a:pt x="68" y="553"/>
                  </a:lnTo>
                  <a:lnTo>
                    <a:pt x="68" y="553"/>
                  </a:lnTo>
                  <a:lnTo>
                    <a:pt x="66" y="553"/>
                  </a:lnTo>
                  <a:lnTo>
                    <a:pt x="66" y="551"/>
                  </a:lnTo>
                  <a:lnTo>
                    <a:pt x="64" y="551"/>
                  </a:lnTo>
                  <a:lnTo>
                    <a:pt x="62" y="551"/>
                  </a:lnTo>
                  <a:lnTo>
                    <a:pt x="62" y="549"/>
                  </a:lnTo>
                  <a:lnTo>
                    <a:pt x="60" y="549"/>
                  </a:lnTo>
                  <a:lnTo>
                    <a:pt x="58" y="549"/>
                  </a:lnTo>
                  <a:lnTo>
                    <a:pt x="56" y="549"/>
                  </a:lnTo>
                  <a:lnTo>
                    <a:pt x="54" y="549"/>
                  </a:lnTo>
                  <a:lnTo>
                    <a:pt x="54" y="551"/>
                  </a:lnTo>
                  <a:lnTo>
                    <a:pt x="52" y="551"/>
                  </a:lnTo>
                  <a:lnTo>
                    <a:pt x="52" y="549"/>
                  </a:lnTo>
                  <a:lnTo>
                    <a:pt x="50" y="551"/>
                  </a:lnTo>
                  <a:lnTo>
                    <a:pt x="48" y="551"/>
                  </a:lnTo>
                  <a:lnTo>
                    <a:pt x="48" y="549"/>
                  </a:lnTo>
                  <a:lnTo>
                    <a:pt x="46" y="547"/>
                  </a:lnTo>
                  <a:lnTo>
                    <a:pt x="44" y="547"/>
                  </a:lnTo>
                  <a:lnTo>
                    <a:pt x="42" y="545"/>
                  </a:lnTo>
                  <a:lnTo>
                    <a:pt x="40" y="545"/>
                  </a:lnTo>
                  <a:lnTo>
                    <a:pt x="38" y="545"/>
                  </a:lnTo>
                  <a:lnTo>
                    <a:pt x="36" y="543"/>
                  </a:lnTo>
                  <a:lnTo>
                    <a:pt x="34" y="543"/>
                  </a:lnTo>
                  <a:lnTo>
                    <a:pt x="32" y="543"/>
                  </a:lnTo>
                  <a:lnTo>
                    <a:pt x="32" y="541"/>
                  </a:lnTo>
                  <a:lnTo>
                    <a:pt x="30" y="541"/>
                  </a:lnTo>
                  <a:lnTo>
                    <a:pt x="28" y="541"/>
                  </a:lnTo>
                  <a:lnTo>
                    <a:pt x="28" y="543"/>
                  </a:lnTo>
                  <a:lnTo>
                    <a:pt x="28" y="541"/>
                  </a:lnTo>
                  <a:lnTo>
                    <a:pt x="26" y="539"/>
                  </a:lnTo>
                  <a:lnTo>
                    <a:pt x="22" y="535"/>
                  </a:lnTo>
                  <a:lnTo>
                    <a:pt x="22" y="533"/>
                  </a:lnTo>
                  <a:lnTo>
                    <a:pt x="20" y="533"/>
                  </a:lnTo>
                  <a:lnTo>
                    <a:pt x="20" y="531"/>
                  </a:lnTo>
                  <a:lnTo>
                    <a:pt x="20" y="529"/>
                  </a:lnTo>
                  <a:lnTo>
                    <a:pt x="20" y="527"/>
                  </a:lnTo>
                  <a:lnTo>
                    <a:pt x="18" y="527"/>
                  </a:lnTo>
                  <a:lnTo>
                    <a:pt x="16" y="527"/>
                  </a:lnTo>
                  <a:lnTo>
                    <a:pt x="14" y="527"/>
                  </a:lnTo>
                  <a:lnTo>
                    <a:pt x="16" y="527"/>
                  </a:lnTo>
                  <a:lnTo>
                    <a:pt x="16" y="525"/>
                  </a:lnTo>
                  <a:lnTo>
                    <a:pt x="14" y="523"/>
                  </a:lnTo>
                  <a:lnTo>
                    <a:pt x="12" y="525"/>
                  </a:lnTo>
                  <a:lnTo>
                    <a:pt x="12" y="527"/>
                  </a:lnTo>
                  <a:lnTo>
                    <a:pt x="10" y="527"/>
                  </a:lnTo>
                  <a:lnTo>
                    <a:pt x="8" y="525"/>
                  </a:lnTo>
                  <a:lnTo>
                    <a:pt x="6" y="525"/>
                  </a:lnTo>
                  <a:lnTo>
                    <a:pt x="8" y="525"/>
                  </a:lnTo>
                  <a:lnTo>
                    <a:pt x="8" y="523"/>
                  </a:lnTo>
                  <a:lnTo>
                    <a:pt x="8" y="521"/>
                  </a:lnTo>
                  <a:lnTo>
                    <a:pt x="6" y="521"/>
                  </a:lnTo>
                  <a:lnTo>
                    <a:pt x="8" y="519"/>
                  </a:lnTo>
                  <a:lnTo>
                    <a:pt x="10" y="517"/>
                  </a:lnTo>
                  <a:lnTo>
                    <a:pt x="8" y="515"/>
                  </a:lnTo>
                  <a:lnTo>
                    <a:pt x="6" y="511"/>
                  </a:lnTo>
                  <a:lnTo>
                    <a:pt x="4" y="511"/>
                  </a:lnTo>
                  <a:lnTo>
                    <a:pt x="4" y="507"/>
                  </a:lnTo>
                  <a:lnTo>
                    <a:pt x="4" y="503"/>
                  </a:lnTo>
                  <a:lnTo>
                    <a:pt x="4" y="497"/>
                  </a:lnTo>
                  <a:lnTo>
                    <a:pt x="4" y="493"/>
                  </a:lnTo>
                  <a:lnTo>
                    <a:pt x="4" y="489"/>
                  </a:lnTo>
                  <a:lnTo>
                    <a:pt x="4" y="483"/>
                  </a:lnTo>
                  <a:lnTo>
                    <a:pt x="4" y="481"/>
                  </a:lnTo>
                  <a:lnTo>
                    <a:pt x="4" y="479"/>
                  </a:lnTo>
                  <a:lnTo>
                    <a:pt x="4" y="475"/>
                  </a:lnTo>
                  <a:lnTo>
                    <a:pt x="4" y="471"/>
                  </a:lnTo>
                  <a:lnTo>
                    <a:pt x="4" y="469"/>
                  </a:lnTo>
                  <a:lnTo>
                    <a:pt x="4" y="435"/>
                  </a:lnTo>
                  <a:lnTo>
                    <a:pt x="4" y="433"/>
                  </a:lnTo>
                  <a:lnTo>
                    <a:pt x="4" y="431"/>
                  </a:lnTo>
                  <a:lnTo>
                    <a:pt x="4" y="427"/>
                  </a:lnTo>
                  <a:lnTo>
                    <a:pt x="4" y="425"/>
                  </a:lnTo>
                  <a:lnTo>
                    <a:pt x="4" y="419"/>
                  </a:lnTo>
                  <a:lnTo>
                    <a:pt x="4" y="417"/>
                  </a:lnTo>
                  <a:lnTo>
                    <a:pt x="4" y="411"/>
                  </a:lnTo>
                  <a:lnTo>
                    <a:pt x="4" y="409"/>
                  </a:lnTo>
                  <a:lnTo>
                    <a:pt x="4" y="407"/>
                  </a:lnTo>
                  <a:lnTo>
                    <a:pt x="4" y="405"/>
                  </a:lnTo>
                  <a:lnTo>
                    <a:pt x="4" y="399"/>
                  </a:lnTo>
                  <a:lnTo>
                    <a:pt x="4" y="397"/>
                  </a:lnTo>
                  <a:lnTo>
                    <a:pt x="4" y="395"/>
                  </a:lnTo>
                  <a:lnTo>
                    <a:pt x="4" y="391"/>
                  </a:lnTo>
                  <a:lnTo>
                    <a:pt x="2" y="389"/>
                  </a:lnTo>
                  <a:lnTo>
                    <a:pt x="2" y="385"/>
                  </a:lnTo>
                  <a:lnTo>
                    <a:pt x="2" y="383"/>
                  </a:lnTo>
                  <a:lnTo>
                    <a:pt x="2" y="381"/>
                  </a:lnTo>
                  <a:lnTo>
                    <a:pt x="2" y="379"/>
                  </a:lnTo>
                  <a:lnTo>
                    <a:pt x="2" y="369"/>
                  </a:lnTo>
                  <a:lnTo>
                    <a:pt x="2" y="367"/>
                  </a:lnTo>
                  <a:lnTo>
                    <a:pt x="2" y="363"/>
                  </a:lnTo>
                  <a:lnTo>
                    <a:pt x="2" y="359"/>
                  </a:lnTo>
                  <a:lnTo>
                    <a:pt x="2" y="347"/>
                  </a:lnTo>
                  <a:lnTo>
                    <a:pt x="2" y="345"/>
                  </a:lnTo>
                  <a:lnTo>
                    <a:pt x="2" y="343"/>
                  </a:lnTo>
                  <a:lnTo>
                    <a:pt x="2" y="335"/>
                  </a:lnTo>
                  <a:lnTo>
                    <a:pt x="2" y="333"/>
                  </a:lnTo>
                  <a:lnTo>
                    <a:pt x="2" y="331"/>
                  </a:lnTo>
                  <a:lnTo>
                    <a:pt x="2" y="329"/>
                  </a:lnTo>
                  <a:lnTo>
                    <a:pt x="2" y="327"/>
                  </a:lnTo>
                  <a:lnTo>
                    <a:pt x="2" y="325"/>
                  </a:lnTo>
                  <a:lnTo>
                    <a:pt x="2" y="323"/>
                  </a:lnTo>
                  <a:lnTo>
                    <a:pt x="2" y="321"/>
                  </a:lnTo>
                  <a:lnTo>
                    <a:pt x="2" y="319"/>
                  </a:lnTo>
                  <a:lnTo>
                    <a:pt x="2" y="317"/>
                  </a:lnTo>
                  <a:lnTo>
                    <a:pt x="2" y="315"/>
                  </a:lnTo>
                  <a:lnTo>
                    <a:pt x="2" y="313"/>
                  </a:lnTo>
                  <a:lnTo>
                    <a:pt x="2" y="309"/>
                  </a:lnTo>
                  <a:lnTo>
                    <a:pt x="2" y="305"/>
                  </a:lnTo>
                  <a:lnTo>
                    <a:pt x="2" y="303"/>
                  </a:lnTo>
                  <a:lnTo>
                    <a:pt x="2" y="299"/>
                  </a:lnTo>
                  <a:lnTo>
                    <a:pt x="2" y="295"/>
                  </a:lnTo>
                  <a:lnTo>
                    <a:pt x="2" y="293"/>
                  </a:lnTo>
                  <a:lnTo>
                    <a:pt x="2" y="291"/>
                  </a:lnTo>
                  <a:lnTo>
                    <a:pt x="2" y="289"/>
                  </a:lnTo>
                  <a:lnTo>
                    <a:pt x="2" y="285"/>
                  </a:lnTo>
                  <a:lnTo>
                    <a:pt x="2" y="281"/>
                  </a:lnTo>
                  <a:lnTo>
                    <a:pt x="2" y="279"/>
                  </a:lnTo>
                  <a:lnTo>
                    <a:pt x="2" y="273"/>
                  </a:lnTo>
                  <a:lnTo>
                    <a:pt x="2" y="271"/>
                  </a:lnTo>
                  <a:lnTo>
                    <a:pt x="2" y="265"/>
                  </a:lnTo>
                  <a:lnTo>
                    <a:pt x="2" y="261"/>
                  </a:lnTo>
                  <a:lnTo>
                    <a:pt x="2" y="255"/>
                  </a:lnTo>
                  <a:lnTo>
                    <a:pt x="2" y="245"/>
                  </a:lnTo>
                  <a:lnTo>
                    <a:pt x="2" y="239"/>
                  </a:lnTo>
                  <a:lnTo>
                    <a:pt x="2" y="235"/>
                  </a:lnTo>
                  <a:lnTo>
                    <a:pt x="2" y="229"/>
                  </a:lnTo>
                  <a:lnTo>
                    <a:pt x="2" y="223"/>
                  </a:lnTo>
                  <a:lnTo>
                    <a:pt x="2" y="203"/>
                  </a:lnTo>
                  <a:lnTo>
                    <a:pt x="2" y="199"/>
                  </a:lnTo>
                  <a:lnTo>
                    <a:pt x="2" y="195"/>
                  </a:lnTo>
                  <a:lnTo>
                    <a:pt x="2" y="189"/>
                  </a:lnTo>
                  <a:lnTo>
                    <a:pt x="2" y="187"/>
                  </a:lnTo>
                  <a:lnTo>
                    <a:pt x="2" y="185"/>
                  </a:lnTo>
                  <a:lnTo>
                    <a:pt x="2" y="179"/>
                  </a:lnTo>
                  <a:lnTo>
                    <a:pt x="2" y="175"/>
                  </a:lnTo>
                  <a:lnTo>
                    <a:pt x="2" y="169"/>
                  </a:lnTo>
                  <a:lnTo>
                    <a:pt x="2" y="163"/>
                  </a:lnTo>
                  <a:lnTo>
                    <a:pt x="2" y="161"/>
                  </a:lnTo>
                  <a:lnTo>
                    <a:pt x="2" y="159"/>
                  </a:lnTo>
                  <a:lnTo>
                    <a:pt x="2" y="152"/>
                  </a:lnTo>
                  <a:lnTo>
                    <a:pt x="2" y="150"/>
                  </a:lnTo>
                  <a:lnTo>
                    <a:pt x="2" y="148"/>
                  </a:lnTo>
                  <a:lnTo>
                    <a:pt x="2" y="146"/>
                  </a:lnTo>
                  <a:lnTo>
                    <a:pt x="2" y="142"/>
                  </a:lnTo>
                  <a:lnTo>
                    <a:pt x="2" y="140"/>
                  </a:lnTo>
                  <a:lnTo>
                    <a:pt x="2" y="138"/>
                  </a:lnTo>
                  <a:lnTo>
                    <a:pt x="2" y="136"/>
                  </a:lnTo>
                  <a:lnTo>
                    <a:pt x="2" y="132"/>
                  </a:lnTo>
                  <a:lnTo>
                    <a:pt x="2" y="130"/>
                  </a:lnTo>
                  <a:lnTo>
                    <a:pt x="2" y="128"/>
                  </a:lnTo>
                  <a:lnTo>
                    <a:pt x="2" y="126"/>
                  </a:lnTo>
                  <a:lnTo>
                    <a:pt x="2" y="122"/>
                  </a:lnTo>
                  <a:lnTo>
                    <a:pt x="2" y="118"/>
                  </a:lnTo>
                  <a:lnTo>
                    <a:pt x="2" y="116"/>
                  </a:lnTo>
                  <a:lnTo>
                    <a:pt x="2" y="112"/>
                  </a:lnTo>
                  <a:lnTo>
                    <a:pt x="2" y="110"/>
                  </a:lnTo>
                  <a:lnTo>
                    <a:pt x="2" y="108"/>
                  </a:lnTo>
                  <a:lnTo>
                    <a:pt x="0" y="96"/>
                  </a:lnTo>
                  <a:lnTo>
                    <a:pt x="0" y="92"/>
                  </a:lnTo>
                  <a:lnTo>
                    <a:pt x="6" y="90"/>
                  </a:lnTo>
                  <a:lnTo>
                    <a:pt x="26" y="72"/>
                  </a:lnTo>
                  <a:lnTo>
                    <a:pt x="28" y="72"/>
                  </a:lnTo>
                  <a:lnTo>
                    <a:pt x="30" y="70"/>
                  </a:lnTo>
                  <a:lnTo>
                    <a:pt x="36" y="64"/>
                  </a:lnTo>
                  <a:lnTo>
                    <a:pt x="38" y="62"/>
                  </a:lnTo>
                  <a:lnTo>
                    <a:pt x="40" y="62"/>
                  </a:lnTo>
                  <a:lnTo>
                    <a:pt x="46" y="56"/>
                  </a:lnTo>
                  <a:lnTo>
                    <a:pt x="52" y="52"/>
                  </a:lnTo>
                  <a:lnTo>
                    <a:pt x="56" y="48"/>
                  </a:lnTo>
                  <a:lnTo>
                    <a:pt x="60" y="44"/>
                  </a:lnTo>
                  <a:lnTo>
                    <a:pt x="66" y="40"/>
                  </a:lnTo>
                  <a:lnTo>
                    <a:pt x="70" y="38"/>
                  </a:lnTo>
                  <a:lnTo>
                    <a:pt x="70" y="36"/>
                  </a:lnTo>
                  <a:lnTo>
                    <a:pt x="72" y="34"/>
                  </a:lnTo>
                  <a:lnTo>
                    <a:pt x="76" y="32"/>
                  </a:lnTo>
                  <a:lnTo>
                    <a:pt x="78" y="30"/>
                  </a:lnTo>
                  <a:lnTo>
                    <a:pt x="78" y="28"/>
                  </a:lnTo>
                  <a:lnTo>
                    <a:pt x="82" y="24"/>
                  </a:lnTo>
                  <a:lnTo>
                    <a:pt x="84" y="24"/>
                  </a:lnTo>
                  <a:lnTo>
                    <a:pt x="88" y="22"/>
                  </a:lnTo>
                  <a:lnTo>
                    <a:pt x="90" y="22"/>
                  </a:lnTo>
                  <a:lnTo>
                    <a:pt x="96" y="16"/>
                  </a:lnTo>
                  <a:lnTo>
                    <a:pt x="98" y="14"/>
                  </a:lnTo>
                  <a:lnTo>
                    <a:pt x="100" y="14"/>
                  </a:lnTo>
                  <a:lnTo>
                    <a:pt x="104" y="10"/>
                  </a:lnTo>
                  <a:lnTo>
                    <a:pt x="110" y="4"/>
                  </a:lnTo>
                  <a:lnTo>
                    <a:pt x="116" y="0"/>
                  </a:lnTo>
                  <a:lnTo>
                    <a:pt x="122" y="6"/>
                  </a:lnTo>
                  <a:lnTo>
                    <a:pt x="126" y="8"/>
                  </a:lnTo>
                  <a:lnTo>
                    <a:pt x="126" y="10"/>
                  </a:lnTo>
                  <a:lnTo>
                    <a:pt x="128" y="12"/>
                  </a:lnTo>
                  <a:lnTo>
                    <a:pt x="130" y="14"/>
                  </a:lnTo>
                  <a:lnTo>
                    <a:pt x="132" y="16"/>
                  </a:lnTo>
                  <a:lnTo>
                    <a:pt x="134" y="18"/>
                  </a:lnTo>
                  <a:lnTo>
                    <a:pt x="138" y="20"/>
                  </a:lnTo>
                  <a:lnTo>
                    <a:pt x="140" y="20"/>
                  </a:lnTo>
                  <a:lnTo>
                    <a:pt x="140" y="22"/>
                  </a:lnTo>
                  <a:lnTo>
                    <a:pt x="142" y="24"/>
                  </a:lnTo>
                  <a:lnTo>
                    <a:pt x="144" y="24"/>
                  </a:lnTo>
                  <a:lnTo>
                    <a:pt x="146" y="24"/>
                  </a:lnTo>
                  <a:lnTo>
                    <a:pt x="146" y="26"/>
                  </a:lnTo>
                  <a:lnTo>
                    <a:pt x="148" y="26"/>
                  </a:lnTo>
                  <a:lnTo>
                    <a:pt x="150" y="28"/>
                  </a:lnTo>
                  <a:lnTo>
                    <a:pt x="152" y="28"/>
                  </a:lnTo>
                  <a:lnTo>
                    <a:pt x="152" y="30"/>
                  </a:lnTo>
                  <a:lnTo>
                    <a:pt x="154" y="32"/>
                  </a:lnTo>
                  <a:lnTo>
                    <a:pt x="158" y="34"/>
                  </a:lnTo>
                  <a:lnTo>
                    <a:pt x="164" y="40"/>
                  </a:lnTo>
                  <a:lnTo>
                    <a:pt x="166" y="40"/>
                  </a:lnTo>
                  <a:lnTo>
                    <a:pt x="170" y="44"/>
                  </a:lnTo>
                  <a:lnTo>
                    <a:pt x="172" y="44"/>
                  </a:lnTo>
                  <a:lnTo>
                    <a:pt x="172" y="46"/>
                  </a:lnTo>
                  <a:lnTo>
                    <a:pt x="174" y="48"/>
                  </a:lnTo>
                  <a:lnTo>
                    <a:pt x="176" y="50"/>
                  </a:lnTo>
                  <a:lnTo>
                    <a:pt x="178" y="52"/>
                  </a:lnTo>
                  <a:lnTo>
                    <a:pt x="180" y="54"/>
                  </a:lnTo>
                  <a:lnTo>
                    <a:pt x="182" y="54"/>
                  </a:lnTo>
                  <a:lnTo>
                    <a:pt x="188" y="60"/>
                  </a:lnTo>
                  <a:lnTo>
                    <a:pt x="190" y="60"/>
                  </a:lnTo>
                  <a:lnTo>
                    <a:pt x="190" y="62"/>
                  </a:lnTo>
                  <a:lnTo>
                    <a:pt x="192" y="64"/>
                  </a:lnTo>
                  <a:lnTo>
                    <a:pt x="194" y="64"/>
                  </a:lnTo>
                  <a:lnTo>
                    <a:pt x="194" y="66"/>
                  </a:lnTo>
                  <a:lnTo>
                    <a:pt x="196" y="68"/>
                  </a:lnTo>
                  <a:lnTo>
                    <a:pt x="198" y="68"/>
                  </a:lnTo>
                  <a:lnTo>
                    <a:pt x="200" y="70"/>
                  </a:lnTo>
                  <a:lnTo>
                    <a:pt x="202" y="70"/>
                  </a:lnTo>
                  <a:lnTo>
                    <a:pt x="202" y="72"/>
                  </a:lnTo>
                  <a:lnTo>
                    <a:pt x="204" y="72"/>
                  </a:lnTo>
                  <a:lnTo>
                    <a:pt x="208" y="74"/>
                  </a:lnTo>
                  <a:lnTo>
                    <a:pt x="210" y="76"/>
                  </a:lnTo>
                  <a:lnTo>
                    <a:pt x="212" y="78"/>
                  </a:lnTo>
                  <a:lnTo>
                    <a:pt x="214" y="80"/>
                  </a:lnTo>
                  <a:lnTo>
                    <a:pt x="218" y="82"/>
                  </a:lnTo>
                  <a:lnTo>
                    <a:pt x="222" y="86"/>
                  </a:lnTo>
                  <a:lnTo>
                    <a:pt x="222" y="88"/>
                  </a:lnTo>
                  <a:lnTo>
                    <a:pt x="226" y="90"/>
                  </a:lnTo>
                  <a:lnTo>
                    <a:pt x="226" y="92"/>
                  </a:lnTo>
                  <a:lnTo>
                    <a:pt x="234" y="98"/>
                  </a:lnTo>
                  <a:lnTo>
                    <a:pt x="238" y="102"/>
                  </a:lnTo>
                  <a:lnTo>
                    <a:pt x="240" y="102"/>
                  </a:lnTo>
                  <a:lnTo>
                    <a:pt x="242" y="104"/>
                  </a:lnTo>
                  <a:lnTo>
                    <a:pt x="246" y="108"/>
                  </a:lnTo>
                  <a:lnTo>
                    <a:pt x="250" y="110"/>
                  </a:lnTo>
                  <a:lnTo>
                    <a:pt x="254" y="114"/>
                  </a:lnTo>
                  <a:lnTo>
                    <a:pt x="256" y="114"/>
                  </a:lnTo>
                  <a:lnTo>
                    <a:pt x="258" y="116"/>
                  </a:lnTo>
                  <a:lnTo>
                    <a:pt x="260" y="118"/>
                  </a:lnTo>
                  <a:lnTo>
                    <a:pt x="262" y="120"/>
                  </a:lnTo>
                  <a:lnTo>
                    <a:pt x="264" y="120"/>
                  </a:lnTo>
                  <a:lnTo>
                    <a:pt x="264" y="120"/>
                  </a:lnTo>
                  <a:lnTo>
                    <a:pt x="268" y="124"/>
                  </a:lnTo>
                  <a:lnTo>
                    <a:pt x="270" y="126"/>
                  </a:lnTo>
                  <a:lnTo>
                    <a:pt x="272" y="128"/>
                  </a:lnTo>
                  <a:lnTo>
                    <a:pt x="274" y="128"/>
                  </a:lnTo>
                  <a:lnTo>
                    <a:pt x="274" y="130"/>
                  </a:lnTo>
                  <a:lnTo>
                    <a:pt x="278" y="132"/>
                  </a:lnTo>
                  <a:lnTo>
                    <a:pt x="282" y="136"/>
                  </a:lnTo>
                  <a:lnTo>
                    <a:pt x="284" y="138"/>
                  </a:lnTo>
                  <a:lnTo>
                    <a:pt x="286" y="138"/>
                  </a:lnTo>
                  <a:lnTo>
                    <a:pt x="286" y="140"/>
                  </a:lnTo>
                  <a:lnTo>
                    <a:pt x="290" y="142"/>
                  </a:lnTo>
                  <a:lnTo>
                    <a:pt x="290" y="144"/>
                  </a:lnTo>
                  <a:lnTo>
                    <a:pt x="292" y="144"/>
                  </a:lnTo>
                  <a:lnTo>
                    <a:pt x="294" y="146"/>
                  </a:lnTo>
                  <a:lnTo>
                    <a:pt x="298" y="148"/>
                  </a:lnTo>
                  <a:lnTo>
                    <a:pt x="300" y="152"/>
                  </a:lnTo>
                  <a:lnTo>
                    <a:pt x="302" y="152"/>
                  </a:lnTo>
                  <a:lnTo>
                    <a:pt x="304" y="154"/>
                  </a:lnTo>
                  <a:lnTo>
                    <a:pt x="310" y="159"/>
                  </a:lnTo>
                  <a:lnTo>
                    <a:pt x="314" y="163"/>
                  </a:lnTo>
                  <a:lnTo>
                    <a:pt x="318" y="167"/>
                  </a:lnTo>
                  <a:lnTo>
                    <a:pt x="318" y="169"/>
                  </a:lnTo>
                  <a:lnTo>
                    <a:pt x="320" y="169"/>
                  </a:lnTo>
                  <a:lnTo>
                    <a:pt x="324" y="171"/>
                  </a:lnTo>
                  <a:lnTo>
                    <a:pt x="326" y="173"/>
                  </a:lnTo>
                  <a:lnTo>
                    <a:pt x="328" y="173"/>
                  </a:lnTo>
                  <a:lnTo>
                    <a:pt x="332" y="177"/>
                  </a:lnTo>
                  <a:lnTo>
                    <a:pt x="334" y="179"/>
                  </a:lnTo>
                  <a:lnTo>
                    <a:pt x="336" y="181"/>
                  </a:lnTo>
                  <a:lnTo>
                    <a:pt x="340" y="185"/>
                  </a:lnTo>
                  <a:lnTo>
                    <a:pt x="348" y="191"/>
                  </a:lnTo>
                  <a:lnTo>
                    <a:pt x="350" y="191"/>
                  </a:lnTo>
                  <a:lnTo>
                    <a:pt x="350" y="193"/>
                  </a:lnTo>
                  <a:lnTo>
                    <a:pt x="358" y="199"/>
                  </a:lnTo>
                  <a:lnTo>
                    <a:pt x="360" y="199"/>
                  </a:lnTo>
                  <a:lnTo>
                    <a:pt x="362" y="201"/>
                  </a:lnTo>
                  <a:lnTo>
                    <a:pt x="372" y="211"/>
                  </a:lnTo>
                  <a:lnTo>
                    <a:pt x="380" y="217"/>
                  </a:lnTo>
                  <a:lnTo>
                    <a:pt x="380" y="217"/>
                  </a:lnTo>
                  <a:lnTo>
                    <a:pt x="382" y="219"/>
                  </a:lnTo>
                  <a:lnTo>
                    <a:pt x="388" y="223"/>
                  </a:lnTo>
                  <a:lnTo>
                    <a:pt x="390" y="225"/>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2" name="Freeform 55"/>
            <p:cNvSpPr>
              <a:spLocks/>
            </p:cNvSpPr>
            <p:nvPr/>
          </p:nvSpPr>
          <p:spPr bwMode="auto">
            <a:xfrm>
              <a:off x="3133725" y="2511425"/>
              <a:ext cx="450850" cy="788988"/>
            </a:xfrm>
            <a:custGeom>
              <a:avLst/>
              <a:gdLst>
                <a:gd name="T0" fmla="*/ 284 w 284"/>
                <a:gd name="T1" fmla="*/ 2 h 497"/>
                <a:gd name="T2" fmla="*/ 282 w 284"/>
                <a:gd name="T3" fmla="*/ 24 h 497"/>
                <a:gd name="T4" fmla="*/ 280 w 284"/>
                <a:gd name="T5" fmla="*/ 34 h 497"/>
                <a:gd name="T6" fmla="*/ 278 w 284"/>
                <a:gd name="T7" fmla="*/ 64 h 497"/>
                <a:gd name="T8" fmla="*/ 278 w 284"/>
                <a:gd name="T9" fmla="*/ 80 h 497"/>
                <a:gd name="T10" fmla="*/ 276 w 284"/>
                <a:gd name="T11" fmla="*/ 98 h 497"/>
                <a:gd name="T12" fmla="*/ 274 w 284"/>
                <a:gd name="T13" fmla="*/ 134 h 497"/>
                <a:gd name="T14" fmla="*/ 270 w 284"/>
                <a:gd name="T15" fmla="*/ 164 h 497"/>
                <a:gd name="T16" fmla="*/ 268 w 284"/>
                <a:gd name="T17" fmla="*/ 188 h 497"/>
                <a:gd name="T18" fmla="*/ 266 w 284"/>
                <a:gd name="T19" fmla="*/ 218 h 497"/>
                <a:gd name="T20" fmla="*/ 264 w 284"/>
                <a:gd name="T21" fmla="*/ 239 h 497"/>
                <a:gd name="T22" fmla="*/ 264 w 284"/>
                <a:gd name="T23" fmla="*/ 257 h 497"/>
                <a:gd name="T24" fmla="*/ 262 w 284"/>
                <a:gd name="T25" fmla="*/ 283 h 497"/>
                <a:gd name="T26" fmla="*/ 260 w 284"/>
                <a:gd name="T27" fmla="*/ 305 h 497"/>
                <a:gd name="T28" fmla="*/ 258 w 284"/>
                <a:gd name="T29" fmla="*/ 325 h 497"/>
                <a:gd name="T30" fmla="*/ 256 w 284"/>
                <a:gd name="T31" fmla="*/ 333 h 497"/>
                <a:gd name="T32" fmla="*/ 246 w 284"/>
                <a:gd name="T33" fmla="*/ 341 h 497"/>
                <a:gd name="T34" fmla="*/ 236 w 284"/>
                <a:gd name="T35" fmla="*/ 349 h 497"/>
                <a:gd name="T36" fmla="*/ 224 w 284"/>
                <a:gd name="T37" fmla="*/ 355 h 497"/>
                <a:gd name="T38" fmla="*/ 210 w 284"/>
                <a:gd name="T39" fmla="*/ 363 h 497"/>
                <a:gd name="T40" fmla="*/ 200 w 284"/>
                <a:gd name="T41" fmla="*/ 369 h 497"/>
                <a:gd name="T42" fmla="*/ 192 w 284"/>
                <a:gd name="T43" fmla="*/ 375 h 497"/>
                <a:gd name="T44" fmla="*/ 172 w 284"/>
                <a:gd name="T45" fmla="*/ 387 h 497"/>
                <a:gd name="T46" fmla="*/ 156 w 284"/>
                <a:gd name="T47" fmla="*/ 397 h 497"/>
                <a:gd name="T48" fmla="*/ 144 w 284"/>
                <a:gd name="T49" fmla="*/ 405 h 497"/>
                <a:gd name="T50" fmla="*/ 124 w 284"/>
                <a:gd name="T51" fmla="*/ 419 h 497"/>
                <a:gd name="T52" fmla="*/ 100 w 284"/>
                <a:gd name="T53" fmla="*/ 431 h 497"/>
                <a:gd name="T54" fmla="*/ 88 w 284"/>
                <a:gd name="T55" fmla="*/ 441 h 497"/>
                <a:gd name="T56" fmla="*/ 64 w 284"/>
                <a:gd name="T57" fmla="*/ 455 h 497"/>
                <a:gd name="T58" fmla="*/ 58 w 284"/>
                <a:gd name="T59" fmla="*/ 459 h 497"/>
                <a:gd name="T60" fmla="*/ 50 w 284"/>
                <a:gd name="T61" fmla="*/ 465 h 497"/>
                <a:gd name="T62" fmla="*/ 44 w 284"/>
                <a:gd name="T63" fmla="*/ 469 h 497"/>
                <a:gd name="T64" fmla="*/ 36 w 284"/>
                <a:gd name="T65" fmla="*/ 473 h 497"/>
                <a:gd name="T66" fmla="*/ 20 w 284"/>
                <a:gd name="T67" fmla="*/ 483 h 497"/>
                <a:gd name="T68" fmla="*/ 8 w 284"/>
                <a:gd name="T69" fmla="*/ 491 h 497"/>
                <a:gd name="T70" fmla="*/ 0 w 284"/>
                <a:gd name="T71" fmla="*/ 491 h 497"/>
                <a:gd name="T72" fmla="*/ 0 w 284"/>
                <a:gd name="T73" fmla="*/ 471 h 497"/>
                <a:gd name="T74" fmla="*/ 0 w 284"/>
                <a:gd name="T75" fmla="*/ 455 h 497"/>
                <a:gd name="T76" fmla="*/ 0 w 284"/>
                <a:gd name="T77" fmla="*/ 437 h 497"/>
                <a:gd name="T78" fmla="*/ 0 w 284"/>
                <a:gd name="T79" fmla="*/ 369 h 497"/>
                <a:gd name="T80" fmla="*/ 2 w 284"/>
                <a:gd name="T81" fmla="*/ 325 h 497"/>
                <a:gd name="T82" fmla="*/ 2 w 284"/>
                <a:gd name="T83" fmla="*/ 289 h 497"/>
                <a:gd name="T84" fmla="*/ 2 w 284"/>
                <a:gd name="T85" fmla="*/ 265 h 497"/>
                <a:gd name="T86" fmla="*/ 2 w 284"/>
                <a:gd name="T87" fmla="*/ 245 h 497"/>
                <a:gd name="T88" fmla="*/ 2 w 284"/>
                <a:gd name="T89" fmla="*/ 214 h 497"/>
                <a:gd name="T90" fmla="*/ 2 w 284"/>
                <a:gd name="T91" fmla="*/ 154 h 497"/>
                <a:gd name="T92" fmla="*/ 0 w 284"/>
                <a:gd name="T93" fmla="*/ 106 h 497"/>
                <a:gd name="T94" fmla="*/ 0 w 284"/>
                <a:gd name="T95" fmla="*/ 88 h 497"/>
                <a:gd name="T96" fmla="*/ 0 w 284"/>
                <a:gd name="T97" fmla="*/ 50 h 497"/>
                <a:gd name="T98" fmla="*/ 0 w 284"/>
                <a:gd name="T99" fmla="*/ 40 h 497"/>
                <a:gd name="T100" fmla="*/ 0 w 284"/>
                <a:gd name="T101" fmla="*/ 0 h 497"/>
                <a:gd name="T102" fmla="*/ 144 w 284"/>
                <a:gd name="T103" fmla="*/ 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4" h="497">
                  <a:moveTo>
                    <a:pt x="278" y="0"/>
                  </a:moveTo>
                  <a:lnTo>
                    <a:pt x="280" y="0"/>
                  </a:lnTo>
                  <a:lnTo>
                    <a:pt x="282" y="0"/>
                  </a:lnTo>
                  <a:lnTo>
                    <a:pt x="284" y="0"/>
                  </a:lnTo>
                  <a:lnTo>
                    <a:pt x="284" y="2"/>
                  </a:lnTo>
                  <a:lnTo>
                    <a:pt x="284" y="4"/>
                  </a:lnTo>
                  <a:lnTo>
                    <a:pt x="282" y="4"/>
                  </a:lnTo>
                  <a:lnTo>
                    <a:pt x="282" y="18"/>
                  </a:lnTo>
                  <a:lnTo>
                    <a:pt x="282" y="20"/>
                  </a:lnTo>
                  <a:lnTo>
                    <a:pt x="282" y="24"/>
                  </a:lnTo>
                  <a:lnTo>
                    <a:pt x="282" y="28"/>
                  </a:lnTo>
                  <a:lnTo>
                    <a:pt x="282" y="30"/>
                  </a:lnTo>
                  <a:lnTo>
                    <a:pt x="280" y="30"/>
                  </a:lnTo>
                  <a:lnTo>
                    <a:pt x="280" y="32"/>
                  </a:lnTo>
                  <a:lnTo>
                    <a:pt x="280" y="34"/>
                  </a:lnTo>
                  <a:lnTo>
                    <a:pt x="280" y="38"/>
                  </a:lnTo>
                  <a:lnTo>
                    <a:pt x="280" y="40"/>
                  </a:lnTo>
                  <a:lnTo>
                    <a:pt x="280" y="48"/>
                  </a:lnTo>
                  <a:lnTo>
                    <a:pt x="280" y="50"/>
                  </a:lnTo>
                  <a:lnTo>
                    <a:pt x="278" y="64"/>
                  </a:lnTo>
                  <a:lnTo>
                    <a:pt x="278" y="66"/>
                  </a:lnTo>
                  <a:lnTo>
                    <a:pt x="278" y="68"/>
                  </a:lnTo>
                  <a:lnTo>
                    <a:pt x="278" y="72"/>
                  </a:lnTo>
                  <a:lnTo>
                    <a:pt x="278" y="78"/>
                  </a:lnTo>
                  <a:lnTo>
                    <a:pt x="278" y="80"/>
                  </a:lnTo>
                  <a:lnTo>
                    <a:pt x="276" y="88"/>
                  </a:lnTo>
                  <a:lnTo>
                    <a:pt x="276" y="90"/>
                  </a:lnTo>
                  <a:lnTo>
                    <a:pt x="276" y="94"/>
                  </a:lnTo>
                  <a:lnTo>
                    <a:pt x="276" y="96"/>
                  </a:lnTo>
                  <a:lnTo>
                    <a:pt x="276" y="98"/>
                  </a:lnTo>
                  <a:lnTo>
                    <a:pt x="276" y="102"/>
                  </a:lnTo>
                  <a:lnTo>
                    <a:pt x="274" y="110"/>
                  </a:lnTo>
                  <a:lnTo>
                    <a:pt x="274" y="120"/>
                  </a:lnTo>
                  <a:lnTo>
                    <a:pt x="274" y="128"/>
                  </a:lnTo>
                  <a:lnTo>
                    <a:pt x="274" y="134"/>
                  </a:lnTo>
                  <a:lnTo>
                    <a:pt x="272" y="138"/>
                  </a:lnTo>
                  <a:lnTo>
                    <a:pt x="272" y="140"/>
                  </a:lnTo>
                  <a:lnTo>
                    <a:pt x="272" y="146"/>
                  </a:lnTo>
                  <a:lnTo>
                    <a:pt x="272" y="148"/>
                  </a:lnTo>
                  <a:lnTo>
                    <a:pt x="270" y="164"/>
                  </a:lnTo>
                  <a:lnTo>
                    <a:pt x="270" y="174"/>
                  </a:lnTo>
                  <a:lnTo>
                    <a:pt x="270" y="178"/>
                  </a:lnTo>
                  <a:lnTo>
                    <a:pt x="270" y="180"/>
                  </a:lnTo>
                  <a:lnTo>
                    <a:pt x="268" y="186"/>
                  </a:lnTo>
                  <a:lnTo>
                    <a:pt x="268" y="188"/>
                  </a:lnTo>
                  <a:lnTo>
                    <a:pt x="268" y="196"/>
                  </a:lnTo>
                  <a:lnTo>
                    <a:pt x="268" y="198"/>
                  </a:lnTo>
                  <a:lnTo>
                    <a:pt x="268" y="208"/>
                  </a:lnTo>
                  <a:lnTo>
                    <a:pt x="266" y="216"/>
                  </a:lnTo>
                  <a:lnTo>
                    <a:pt x="266" y="218"/>
                  </a:lnTo>
                  <a:lnTo>
                    <a:pt x="266" y="220"/>
                  </a:lnTo>
                  <a:lnTo>
                    <a:pt x="266" y="222"/>
                  </a:lnTo>
                  <a:lnTo>
                    <a:pt x="266" y="226"/>
                  </a:lnTo>
                  <a:lnTo>
                    <a:pt x="266" y="233"/>
                  </a:lnTo>
                  <a:lnTo>
                    <a:pt x="264" y="239"/>
                  </a:lnTo>
                  <a:lnTo>
                    <a:pt x="264" y="245"/>
                  </a:lnTo>
                  <a:lnTo>
                    <a:pt x="264" y="247"/>
                  </a:lnTo>
                  <a:lnTo>
                    <a:pt x="264" y="249"/>
                  </a:lnTo>
                  <a:lnTo>
                    <a:pt x="264" y="253"/>
                  </a:lnTo>
                  <a:lnTo>
                    <a:pt x="264" y="257"/>
                  </a:lnTo>
                  <a:lnTo>
                    <a:pt x="262" y="271"/>
                  </a:lnTo>
                  <a:lnTo>
                    <a:pt x="262" y="273"/>
                  </a:lnTo>
                  <a:lnTo>
                    <a:pt x="262" y="279"/>
                  </a:lnTo>
                  <a:lnTo>
                    <a:pt x="262" y="281"/>
                  </a:lnTo>
                  <a:lnTo>
                    <a:pt x="262" y="283"/>
                  </a:lnTo>
                  <a:lnTo>
                    <a:pt x="262" y="287"/>
                  </a:lnTo>
                  <a:lnTo>
                    <a:pt x="260" y="291"/>
                  </a:lnTo>
                  <a:lnTo>
                    <a:pt x="260" y="295"/>
                  </a:lnTo>
                  <a:lnTo>
                    <a:pt x="260" y="303"/>
                  </a:lnTo>
                  <a:lnTo>
                    <a:pt x="260" y="305"/>
                  </a:lnTo>
                  <a:lnTo>
                    <a:pt x="260" y="309"/>
                  </a:lnTo>
                  <a:lnTo>
                    <a:pt x="260" y="315"/>
                  </a:lnTo>
                  <a:lnTo>
                    <a:pt x="258" y="321"/>
                  </a:lnTo>
                  <a:lnTo>
                    <a:pt x="258" y="323"/>
                  </a:lnTo>
                  <a:lnTo>
                    <a:pt x="258" y="325"/>
                  </a:lnTo>
                  <a:lnTo>
                    <a:pt x="258" y="327"/>
                  </a:lnTo>
                  <a:lnTo>
                    <a:pt x="258" y="327"/>
                  </a:lnTo>
                  <a:lnTo>
                    <a:pt x="258" y="329"/>
                  </a:lnTo>
                  <a:lnTo>
                    <a:pt x="258" y="333"/>
                  </a:lnTo>
                  <a:lnTo>
                    <a:pt x="256" y="333"/>
                  </a:lnTo>
                  <a:lnTo>
                    <a:pt x="256" y="335"/>
                  </a:lnTo>
                  <a:lnTo>
                    <a:pt x="252" y="337"/>
                  </a:lnTo>
                  <a:lnTo>
                    <a:pt x="250" y="337"/>
                  </a:lnTo>
                  <a:lnTo>
                    <a:pt x="248" y="339"/>
                  </a:lnTo>
                  <a:lnTo>
                    <a:pt x="246" y="341"/>
                  </a:lnTo>
                  <a:lnTo>
                    <a:pt x="244" y="341"/>
                  </a:lnTo>
                  <a:lnTo>
                    <a:pt x="242" y="343"/>
                  </a:lnTo>
                  <a:lnTo>
                    <a:pt x="240" y="345"/>
                  </a:lnTo>
                  <a:lnTo>
                    <a:pt x="238" y="345"/>
                  </a:lnTo>
                  <a:lnTo>
                    <a:pt x="236" y="349"/>
                  </a:lnTo>
                  <a:lnTo>
                    <a:pt x="234" y="349"/>
                  </a:lnTo>
                  <a:lnTo>
                    <a:pt x="232" y="349"/>
                  </a:lnTo>
                  <a:lnTo>
                    <a:pt x="228" y="353"/>
                  </a:lnTo>
                  <a:lnTo>
                    <a:pt x="226" y="355"/>
                  </a:lnTo>
                  <a:lnTo>
                    <a:pt x="224" y="355"/>
                  </a:lnTo>
                  <a:lnTo>
                    <a:pt x="222" y="357"/>
                  </a:lnTo>
                  <a:lnTo>
                    <a:pt x="218" y="359"/>
                  </a:lnTo>
                  <a:lnTo>
                    <a:pt x="214" y="361"/>
                  </a:lnTo>
                  <a:lnTo>
                    <a:pt x="212" y="363"/>
                  </a:lnTo>
                  <a:lnTo>
                    <a:pt x="210" y="363"/>
                  </a:lnTo>
                  <a:lnTo>
                    <a:pt x="208" y="365"/>
                  </a:lnTo>
                  <a:lnTo>
                    <a:pt x="206" y="365"/>
                  </a:lnTo>
                  <a:lnTo>
                    <a:pt x="206" y="367"/>
                  </a:lnTo>
                  <a:lnTo>
                    <a:pt x="202" y="369"/>
                  </a:lnTo>
                  <a:lnTo>
                    <a:pt x="200" y="369"/>
                  </a:lnTo>
                  <a:lnTo>
                    <a:pt x="198" y="371"/>
                  </a:lnTo>
                  <a:lnTo>
                    <a:pt x="196" y="371"/>
                  </a:lnTo>
                  <a:lnTo>
                    <a:pt x="194" y="373"/>
                  </a:lnTo>
                  <a:lnTo>
                    <a:pt x="194" y="375"/>
                  </a:lnTo>
                  <a:lnTo>
                    <a:pt x="192" y="375"/>
                  </a:lnTo>
                  <a:lnTo>
                    <a:pt x="190" y="375"/>
                  </a:lnTo>
                  <a:lnTo>
                    <a:pt x="188" y="377"/>
                  </a:lnTo>
                  <a:lnTo>
                    <a:pt x="186" y="377"/>
                  </a:lnTo>
                  <a:lnTo>
                    <a:pt x="174" y="385"/>
                  </a:lnTo>
                  <a:lnTo>
                    <a:pt x="172" y="387"/>
                  </a:lnTo>
                  <a:lnTo>
                    <a:pt x="170" y="389"/>
                  </a:lnTo>
                  <a:lnTo>
                    <a:pt x="168" y="389"/>
                  </a:lnTo>
                  <a:lnTo>
                    <a:pt x="162" y="393"/>
                  </a:lnTo>
                  <a:lnTo>
                    <a:pt x="160" y="395"/>
                  </a:lnTo>
                  <a:lnTo>
                    <a:pt x="156" y="397"/>
                  </a:lnTo>
                  <a:lnTo>
                    <a:pt x="152" y="399"/>
                  </a:lnTo>
                  <a:lnTo>
                    <a:pt x="150" y="401"/>
                  </a:lnTo>
                  <a:lnTo>
                    <a:pt x="148" y="403"/>
                  </a:lnTo>
                  <a:lnTo>
                    <a:pt x="146" y="403"/>
                  </a:lnTo>
                  <a:lnTo>
                    <a:pt x="144" y="405"/>
                  </a:lnTo>
                  <a:lnTo>
                    <a:pt x="134" y="411"/>
                  </a:lnTo>
                  <a:lnTo>
                    <a:pt x="132" y="413"/>
                  </a:lnTo>
                  <a:lnTo>
                    <a:pt x="128" y="417"/>
                  </a:lnTo>
                  <a:lnTo>
                    <a:pt x="124" y="417"/>
                  </a:lnTo>
                  <a:lnTo>
                    <a:pt x="124" y="419"/>
                  </a:lnTo>
                  <a:lnTo>
                    <a:pt x="122" y="419"/>
                  </a:lnTo>
                  <a:lnTo>
                    <a:pt x="114" y="423"/>
                  </a:lnTo>
                  <a:lnTo>
                    <a:pt x="108" y="427"/>
                  </a:lnTo>
                  <a:lnTo>
                    <a:pt x="106" y="427"/>
                  </a:lnTo>
                  <a:lnTo>
                    <a:pt x="100" y="431"/>
                  </a:lnTo>
                  <a:lnTo>
                    <a:pt x="96" y="435"/>
                  </a:lnTo>
                  <a:lnTo>
                    <a:pt x="94" y="435"/>
                  </a:lnTo>
                  <a:lnTo>
                    <a:pt x="92" y="437"/>
                  </a:lnTo>
                  <a:lnTo>
                    <a:pt x="92" y="439"/>
                  </a:lnTo>
                  <a:lnTo>
                    <a:pt x="88" y="441"/>
                  </a:lnTo>
                  <a:lnTo>
                    <a:pt x="86" y="443"/>
                  </a:lnTo>
                  <a:lnTo>
                    <a:pt x="84" y="443"/>
                  </a:lnTo>
                  <a:lnTo>
                    <a:pt x="80" y="445"/>
                  </a:lnTo>
                  <a:lnTo>
                    <a:pt x="74" y="449"/>
                  </a:lnTo>
                  <a:lnTo>
                    <a:pt x="64" y="455"/>
                  </a:lnTo>
                  <a:lnTo>
                    <a:pt x="64" y="457"/>
                  </a:lnTo>
                  <a:lnTo>
                    <a:pt x="62" y="457"/>
                  </a:lnTo>
                  <a:lnTo>
                    <a:pt x="60" y="457"/>
                  </a:lnTo>
                  <a:lnTo>
                    <a:pt x="60" y="459"/>
                  </a:lnTo>
                  <a:lnTo>
                    <a:pt x="58" y="459"/>
                  </a:lnTo>
                  <a:lnTo>
                    <a:pt x="56" y="461"/>
                  </a:lnTo>
                  <a:lnTo>
                    <a:pt x="54" y="461"/>
                  </a:lnTo>
                  <a:lnTo>
                    <a:pt x="54" y="463"/>
                  </a:lnTo>
                  <a:lnTo>
                    <a:pt x="52" y="463"/>
                  </a:lnTo>
                  <a:lnTo>
                    <a:pt x="50" y="465"/>
                  </a:lnTo>
                  <a:lnTo>
                    <a:pt x="48" y="465"/>
                  </a:lnTo>
                  <a:lnTo>
                    <a:pt x="48" y="467"/>
                  </a:lnTo>
                  <a:lnTo>
                    <a:pt x="46" y="467"/>
                  </a:lnTo>
                  <a:lnTo>
                    <a:pt x="44" y="469"/>
                  </a:lnTo>
                  <a:lnTo>
                    <a:pt x="44" y="469"/>
                  </a:lnTo>
                  <a:lnTo>
                    <a:pt x="44" y="471"/>
                  </a:lnTo>
                  <a:lnTo>
                    <a:pt x="42" y="471"/>
                  </a:lnTo>
                  <a:lnTo>
                    <a:pt x="40" y="471"/>
                  </a:lnTo>
                  <a:lnTo>
                    <a:pt x="38" y="471"/>
                  </a:lnTo>
                  <a:lnTo>
                    <a:pt x="36" y="473"/>
                  </a:lnTo>
                  <a:lnTo>
                    <a:pt x="32" y="475"/>
                  </a:lnTo>
                  <a:lnTo>
                    <a:pt x="30" y="477"/>
                  </a:lnTo>
                  <a:lnTo>
                    <a:pt x="28" y="477"/>
                  </a:lnTo>
                  <a:lnTo>
                    <a:pt x="24" y="481"/>
                  </a:lnTo>
                  <a:lnTo>
                    <a:pt x="20" y="483"/>
                  </a:lnTo>
                  <a:lnTo>
                    <a:pt x="18" y="485"/>
                  </a:lnTo>
                  <a:lnTo>
                    <a:pt x="16" y="485"/>
                  </a:lnTo>
                  <a:lnTo>
                    <a:pt x="14" y="487"/>
                  </a:lnTo>
                  <a:lnTo>
                    <a:pt x="10" y="489"/>
                  </a:lnTo>
                  <a:lnTo>
                    <a:pt x="8" y="491"/>
                  </a:lnTo>
                  <a:lnTo>
                    <a:pt x="6" y="493"/>
                  </a:lnTo>
                  <a:lnTo>
                    <a:pt x="4" y="493"/>
                  </a:lnTo>
                  <a:lnTo>
                    <a:pt x="0" y="497"/>
                  </a:lnTo>
                  <a:lnTo>
                    <a:pt x="0" y="493"/>
                  </a:lnTo>
                  <a:lnTo>
                    <a:pt x="0" y="491"/>
                  </a:lnTo>
                  <a:lnTo>
                    <a:pt x="0" y="485"/>
                  </a:lnTo>
                  <a:lnTo>
                    <a:pt x="0" y="481"/>
                  </a:lnTo>
                  <a:lnTo>
                    <a:pt x="0" y="475"/>
                  </a:lnTo>
                  <a:lnTo>
                    <a:pt x="0" y="471"/>
                  </a:lnTo>
                  <a:lnTo>
                    <a:pt x="0" y="471"/>
                  </a:lnTo>
                  <a:lnTo>
                    <a:pt x="0" y="467"/>
                  </a:lnTo>
                  <a:lnTo>
                    <a:pt x="0" y="465"/>
                  </a:lnTo>
                  <a:lnTo>
                    <a:pt x="0" y="461"/>
                  </a:lnTo>
                  <a:lnTo>
                    <a:pt x="0" y="457"/>
                  </a:lnTo>
                  <a:lnTo>
                    <a:pt x="0" y="455"/>
                  </a:lnTo>
                  <a:lnTo>
                    <a:pt x="0" y="451"/>
                  </a:lnTo>
                  <a:lnTo>
                    <a:pt x="0" y="445"/>
                  </a:lnTo>
                  <a:lnTo>
                    <a:pt x="0" y="443"/>
                  </a:lnTo>
                  <a:lnTo>
                    <a:pt x="0" y="439"/>
                  </a:lnTo>
                  <a:lnTo>
                    <a:pt x="0" y="437"/>
                  </a:lnTo>
                  <a:lnTo>
                    <a:pt x="0" y="433"/>
                  </a:lnTo>
                  <a:lnTo>
                    <a:pt x="2" y="433"/>
                  </a:lnTo>
                  <a:lnTo>
                    <a:pt x="2" y="395"/>
                  </a:lnTo>
                  <a:lnTo>
                    <a:pt x="2" y="369"/>
                  </a:lnTo>
                  <a:lnTo>
                    <a:pt x="0" y="369"/>
                  </a:lnTo>
                  <a:lnTo>
                    <a:pt x="0" y="359"/>
                  </a:lnTo>
                  <a:lnTo>
                    <a:pt x="0" y="357"/>
                  </a:lnTo>
                  <a:lnTo>
                    <a:pt x="0" y="353"/>
                  </a:lnTo>
                  <a:lnTo>
                    <a:pt x="0" y="351"/>
                  </a:lnTo>
                  <a:lnTo>
                    <a:pt x="2" y="325"/>
                  </a:lnTo>
                  <a:lnTo>
                    <a:pt x="2" y="307"/>
                  </a:lnTo>
                  <a:lnTo>
                    <a:pt x="2" y="301"/>
                  </a:lnTo>
                  <a:lnTo>
                    <a:pt x="2" y="295"/>
                  </a:lnTo>
                  <a:lnTo>
                    <a:pt x="2" y="291"/>
                  </a:lnTo>
                  <a:lnTo>
                    <a:pt x="2" y="289"/>
                  </a:lnTo>
                  <a:lnTo>
                    <a:pt x="2" y="283"/>
                  </a:lnTo>
                  <a:lnTo>
                    <a:pt x="2" y="281"/>
                  </a:lnTo>
                  <a:lnTo>
                    <a:pt x="2" y="281"/>
                  </a:lnTo>
                  <a:lnTo>
                    <a:pt x="2" y="273"/>
                  </a:lnTo>
                  <a:lnTo>
                    <a:pt x="2" y="265"/>
                  </a:lnTo>
                  <a:lnTo>
                    <a:pt x="2" y="263"/>
                  </a:lnTo>
                  <a:lnTo>
                    <a:pt x="2" y="261"/>
                  </a:lnTo>
                  <a:lnTo>
                    <a:pt x="2" y="259"/>
                  </a:lnTo>
                  <a:lnTo>
                    <a:pt x="2" y="255"/>
                  </a:lnTo>
                  <a:lnTo>
                    <a:pt x="2" y="245"/>
                  </a:lnTo>
                  <a:lnTo>
                    <a:pt x="2" y="241"/>
                  </a:lnTo>
                  <a:lnTo>
                    <a:pt x="2" y="237"/>
                  </a:lnTo>
                  <a:lnTo>
                    <a:pt x="2" y="233"/>
                  </a:lnTo>
                  <a:lnTo>
                    <a:pt x="2" y="233"/>
                  </a:lnTo>
                  <a:lnTo>
                    <a:pt x="2" y="214"/>
                  </a:lnTo>
                  <a:lnTo>
                    <a:pt x="2" y="198"/>
                  </a:lnTo>
                  <a:lnTo>
                    <a:pt x="2" y="186"/>
                  </a:lnTo>
                  <a:lnTo>
                    <a:pt x="2" y="180"/>
                  </a:lnTo>
                  <a:lnTo>
                    <a:pt x="2" y="170"/>
                  </a:lnTo>
                  <a:lnTo>
                    <a:pt x="2" y="154"/>
                  </a:lnTo>
                  <a:lnTo>
                    <a:pt x="2" y="140"/>
                  </a:lnTo>
                  <a:lnTo>
                    <a:pt x="0" y="128"/>
                  </a:lnTo>
                  <a:lnTo>
                    <a:pt x="0" y="120"/>
                  </a:lnTo>
                  <a:lnTo>
                    <a:pt x="0" y="114"/>
                  </a:lnTo>
                  <a:lnTo>
                    <a:pt x="0" y="106"/>
                  </a:lnTo>
                  <a:lnTo>
                    <a:pt x="0" y="102"/>
                  </a:lnTo>
                  <a:lnTo>
                    <a:pt x="0" y="100"/>
                  </a:lnTo>
                  <a:lnTo>
                    <a:pt x="0" y="96"/>
                  </a:lnTo>
                  <a:lnTo>
                    <a:pt x="0" y="94"/>
                  </a:lnTo>
                  <a:lnTo>
                    <a:pt x="0" y="88"/>
                  </a:lnTo>
                  <a:lnTo>
                    <a:pt x="0" y="88"/>
                  </a:lnTo>
                  <a:lnTo>
                    <a:pt x="0" y="72"/>
                  </a:lnTo>
                  <a:lnTo>
                    <a:pt x="0" y="66"/>
                  </a:lnTo>
                  <a:lnTo>
                    <a:pt x="0" y="54"/>
                  </a:lnTo>
                  <a:lnTo>
                    <a:pt x="0" y="50"/>
                  </a:lnTo>
                  <a:lnTo>
                    <a:pt x="0" y="48"/>
                  </a:lnTo>
                  <a:lnTo>
                    <a:pt x="0" y="44"/>
                  </a:lnTo>
                  <a:lnTo>
                    <a:pt x="0" y="42"/>
                  </a:lnTo>
                  <a:lnTo>
                    <a:pt x="0" y="40"/>
                  </a:lnTo>
                  <a:lnTo>
                    <a:pt x="0" y="40"/>
                  </a:lnTo>
                  <a:lnTo>
                    <a:pt x="0" y="32"/>
                  </a:lnTo>
                  <a:lnTo>
                    <a:pt x="0" y="26"/>
                  </a:lnTo>
                  <a:lnTo>
                    <a:pt x="0" y="22"/>
                  </a:lnTo>
                  <a:lnTo>
                    <a:pt x="0" y="18"/>
                  </a:lnTo>
                  <a:lnTo>
                    <a:pt x="0" y="0"/>
                  </a:lnTo>
                  <a:lnTo>
                    <a:pt x="12" y="0"/>
                  </a:lnTo>
                  <a:lnTo>
                    <a:pt x="22" y="0"/>
                  </a:lnTo>
                  <a:lnTo>
                    <a:pt x="28" y="0"/>
                  </a:lnTo>
                  <a:lnTo>
                    <a:pt x="122" y="0"/>
                  </a:lnTo>
                  <a:lnTo>
                    <a:pt x="144" y="0"/>
                  </a:lnTo>
                  <a:lnTo>
                    <a:pt x="260" y="0"/>
                  </a:lnTo>
                  <a:lnTo>
                    <a:pt x="278" y="0"/>
                  </a:lnTo>
                  <a:lnTo>
                    <a:pt x="27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3" name="Freeform 71"/>
            <p:cNvSpPr>
              <a:spLocks/>
            </p:cNvSpPr>
            <p:nvPr/>
          </p:nvSpPr>
          <p:spPr bwMode="auto">
            <a:xfrm>
              <a:off x="2270125" y="2511425"/>
              <a:ext cx="342900" cy="366713"/>
            </a:xfrm>
            <a:custGeom>
              <a:avLst/>
              <a:gdLst>
                <a:gd name="T0" fmla="*/ 202 w 216"/>
                <a:gd name="T1" fmla="*/ 38 h 231"/>
                <a:gd name="T2" fmla="*/ 202 w 216"/>
                <a:gd name="T3" fmla="*/ 46 h 231"/>
                <a:gd name="T4" fmla="*/ 204 w 216"/>
                <a:gd name="T5" fmla="*/ 78 h 231"/>
                <a:gd name="T6" fmla="*/ 204 w 216"/>
                <a:gd name="T7" fmla="*/ 94 h 231"/>
                <a:gd name="T8" fmla="*/ 204 w 216"/>
                <a:gd name="T9" fmla="*/ 124 h 231"/>
                <a:gd name="T10" fmla="*/ 204 w 216"/>
                <a:gd name="T11" fmla="*/ 140 h 231"/>
                <a:gd name="T12" fmla="*/ 204 w 216"/>
                <a:gd name="T13" fmla="*/ 184 h 231"/>
                <a:gd name="T14" fmla="*/ 216 w 216"/>
                <a:gd name="T15" fmla="*/ 202 h 231"/>
                <a:gd name="T16" fmla="*/ 210 w 216"/>
                <a:gd name="T17" fmla="*/ 222 h 231"/>
                <a:gd name="T18" fmla="*/ 196 w 216"/>
                <a:gd name="T19" fmla="*/ 226 h 231"/>
                <a:gd name="T20" fmla="*/ 182 w 216"/>
                <a:gd name="T21" fmla="*/ 226 h 231"/>
                <a:gd name="T22" fmla="*/ 168 w 216"/>
                <a:gd name="T23" fmla="*/ 216 h 231"/>
                <a:gd name="T24" fmla="*/ 160 w 216"/>
                <a:gd name="T25" fmla="*/ 214 h 231"/>
                <a:gd name="T26" fmla="*/ 152 w 216"/>
                <a:gd name="T27" fmla="*/ 208 h 231"/>
                <a:gd name="T28" fmla="*/ 148 w 216"/>
                <a:gd name="T29" fmla="*/ 202 h 231"/>
                <a:gd name="T30" fmla="*/ 138 w 216"/>
                <a:gd name="T31" fmla="*/ 200 h 231"/>
                <a:gd name="T32" fmla="*/ 132 w 216"/>
                <a:gd name="T33" fmla="*/ 188 h 231"/>
                <a:gd name="T34" fmla="*/ 128 w 216"/>
                <a:gd name="T35" fmla="*/ 184 h 231"/>
                <a:gd name="T36" fmla="*/ 124 w 216"/>
                <a:gd name="T37" fmla="*/ 172 h 231"/>
                <a:gd name="T38" fmla="*/ 112 w 216"/>
                <a:gd name="T39" fmla="*/ 160 h 231"/>
                <a:gd name="T40" fmla="*/ 108 w 216"/>
                <a:gd name="T41" fmla="*/ 150 h 231"/>
                <a:gd name="T42" fmla="*/ 106 w 216"/>
                <a:gd name="T43" fmla="*/ 138 h 231"/>
                <a:gd name="T44" fmla="*/ 100 w 216"/>
                <a:gd name="T45" fmla="*/ 128 h 231"/>
                <a:gd name="T46" fmla="*/ 94 w 216"/>
                <a:gd name="T47" fmla="*/ 120 h 231"/>
                <a:gd name="T48" fmla="*/ 90 w 216"/>
                <a:gd name="T49" fmla="*/ 112 h 231"/>
                <a:gd name="T50" fmla="*/ 84 w 216"/>
                <a:gd name="T51" fmla="*/ 106 h 231"/>
                <a:gd name="T52" fmla="*/ 80 w 216"/>
                <a:gd name="T53" fmla="*/ 100 h 231"/>
                <a:gd name="T54" fmla="*/ 74 w 216"/>
                <a:gd name="T55" fmla="*/ 94 h 231"/>
                <a:gd name="T56" fmla="*/ 64 w 216"/>
                <a:gd name="T57" fmla="*/ 92 h 231"/>
                <a:gd name="T58" fmla="*/ 58 w 216"/>
                <a:gd name="T59" fmla="*/ 90 h 231"/>
                <a:gd name="T60" fmla="*/ 50 w 216"/>
                <a:gd name="T61" fmla="*/ 94 h 231"/>
                <a:gd name="T62" fmla="*/ 42 w 216"/>
                <a:gd name="T63" fmla="*/ 88 h 231"/>
                <a:gd name="T64" fmla="*/ 36 w 216"/>
                <a:gd name="T65" fmla="*/ 84 h 231"/>
                <a:gd name="T66" fmla="*/ 32 w 216"/>
                <a:gd name="T67" fmla="*/ 76 h 231"/>
                <a:gd name="T68" fmla="*/ 22 w 216"/>
                <a:gd name="T69" fmla="*/ 76 h 231"/>
                <a:gd name="T70" fmla="*/ 16 w 216"/>
                <a:gd name="T71" fmla="*/ 70 h 231"/>
                <a:gd name="T72" fmla="*/ 10 w 216"/>
                <a:gd name="T73" fmla="*/ 64 h 231"/>
                <a:gd name="T74" fmla="*/ 10 w 216"/>
                <a:gd name="T75" fmla="*/ 58 h 231"/>
                <a:gd name="T76" fmla="*/ 2 w 216"/>
                <a:gd name="T77" fmla="*/ 50 h 231"/>
                <a:gd name="T78" fmla="*/ 6 w 216"/>
                <a:gd name="T79" fmla="*/ 44 h 231"/>
                <a:gd name="T80" fmla="*/ 0 w 216"/>
                <a:gd name="T81" fmla="*/ 40 h 231"/>
                <a:gd name="T82" fmla="*/ 6 w 216"/>
                <a:gd name="T83" fmla="*/ 36 h 231"/>
                <a:gd name="T84" fmla="*/ 8 w 216"/>
                <a:gd name="T85" fmla="*/ 30 h 231"/>
                <a:gd name="T86" fmla="*/ 8 w 216"/>
                <a:gd name="T87" fmla="*/ 26 h 231"/>
                <a:gd name="T88" fmla="*/ 10 w 216"/>
                <a:gd name="T89" fmla="*/ 18 h 231"/>
                <a:gd name="T90" fmla="*/ 8 w 216"/>
                <a:gd name="T91" fmla="*/ 14 h 231"/>
                <a:gd name="T92" fmla="*/ 2 w 216"/>
                <a:gd name="T93" fmla="*/ 10 h 231"/>
                <a:gd name="T94" fmla="*/ 6 w 216"/>
                <a:gd name="T95" fmla="*/ 4 h 231"/>
                <a:gd name="T96" fmla="*/ 12 w 216"/>
                <a:gd name="T97" fmla="*/ 0 h 231"/>
                <a:gd name="T98" fmla="*/ 62 w 216"/>
                <a:gd name="T99" fmla="*/ 0 h 231"/>
                <a:gd name="T100" fmla="*/ 128 w 216"/>
                <a:gd name="T101" fmla="*/ 0 h 231"/>
                <a:gd name="T102" fmla="*/ 200 w 216"/>
                <a:gd name="T103" fmla="*/ 0 h 231"/>
                <a:gd name="T104" fmla="*/ 202 w 216"/>
                <a:gd name="T105"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231">
                  <a:moveTo>
                    <a:pt x="202" y="12"/>
                  </a:moveTo>
                  <a:lnTo>
                    <a:pt x="202" y="16"/>
                  </a:lnTo>
                  <a:lnTo>
                    <a:pt x="202" y="26"/>
                  </a:lnTo>
                  <a:lnTo>
                    <a:pt x="202" y="36"/>
                  </a:lnTo>
                  <a:lnTo>
                    <a:pt x="202" y="38"/>
                  </a:lnTo>
                  <a:lnTo>
                    <a:pt x="202" y="40"/>
                  </a:lnTo>
                  <a:lnTo>
                    <a:pt x="202" y="40"/>
                  </a:lnTo>
                  <a:lnTo>
                    <a:pt x="202" y="42"/>
                  </a:lnTo>
                  <a:lnTo>
                    <a:pt x="202" y="44"/>
                  </a:lnTo>
                  <a:lnTo>
                    <a:pt x="202" y="46"/>
                  </a:lnTo>
                  <a:lnTo>
                    <a:pt x="204" y="54"/>
                  </a:lnTo>
                  <a:lnTo>
                    <a:pt x="204" y="56"/>
                  </a:lnTo>
                  <a:lnTo>
                    <a:pt x="204" y="64"/>
                  </a:lnTo>
                  <a:lnTo>
                    <a:pt x="204" y="76"/>
                  </a:lnTo>
                  <a:lnTo>
                    <a:pt x="204" y="78"/>
                  </a:lnTo>
                  <a:lnTo>
                    <a:pt x="204" y="82"/>
                  </a:lnTo>
                  <a:lnTo>
                    <a:pt x="204" y="86"/>
                  </a:lnTo>
                  <a:lnTo>
                    <a:pt x="204" y="88"/>
                  </a:lnTo>
                  <a:lnTo>
                    <a:pt x="204" y="90"/>
                  </a:lnTo>
                  <a:lnTo>
                    <a:pt x="204" y="94"/>
                  </a:lnTo>
                  <a:lnTo>
                    <a:pt x="204" y="108"/>
                  </a:lnTo>
                  <a:lnTo>
                    <a:pt x="204" y="112"/>
                  </a:lnTo>
                  <a:lnTo>
                    <a:pt x="204" y="118"/>
                  </a:lnTo>
                  <a:lnTo>
                    <a:pt x="204" y="120"/>
                  </a:lnTo>
                  <a:lnTo>
                    <a:pt x="204" y="124"/>
                  </a:lnTo>
                  <a:lnTo>
                    <a:pt x="204" y="126"/>
                  </a:lnTo>
                  <a:lnTo>
                    <a:pt x="204" y="132"/>
                  </a:lnTo>
                  <a:lnTo>
                    <a:pt x="204" y="136"/>
                  </a:lnTo>
                  <a:lnTo>
                    <a:pt x="204" y="138"/>
                  </a:lnTo>
                  <a:lnTo>
                    <a:pt x="204" y="140"/>
                  </a:lnTo>
                  <a:lnTo>
                    <a:pt x="204" y="146"/>
                  </a:lnTo>
                  <a:lnTo>
                    <a:pt x="204" y="156"/>
                  </a:lnTo>
                  <a:lnTo>
                    <a:pt x="204" y="162"/>
                  </a:lnTo>
                  <a:lnTo>
                    <a:pt x="204" y="182"/>
                  </a:lnTo>
                  <a:lnTo>
                    <a:pt x="204" y="184"/>
                  </a:lnTo>
                  <a:lnTo>
                    <a:pt x="204" y="186"/>
                  </a:lnTo>
                  <a:lnTo>
                    <a:pt x="204" y="194"/>
                  </a:lnTo>
                  <a:lnTo>
                    <a:pt x="214" y="194"/>
                  </a:lnTo>
                  <a:lnTo>
                    <a:pt x="216" y="194"/>
                  </a:lnTo>
                  <a:lnTo>
                    <a:pt x="216" y="202"/>
                  </a:lnTo>
                  <a:lnTo>
                    <a:pt x="216" y="212"/>
                  </a:lnTo>
                  <a:lnTo>
                    <a:pt x="216" y="214"/>
                  </a:lnTo>
                  <a:lnTo>
                    <a:pt x="216" y="216"/>
                  </a:lnTo>
                  <a:lnTo>
                    <a:pt x="212" y="222"/>
                  </a:lnTo>
                  <a:lnTo>
                    <a:pt x="210" y="222"/>
                  </a:lnTo>
                  <a:lnTo>
                    <a:pt x="208" y="224"/>
                  </a:lnTo>
                  <a:lnTo>
                    <a:pt x="204" y="228"/>
                  </a:lnTo>
                  <a:lnTo>
                    <a:pt x="202" y="231"/>
                  </a:lnTo>
                  <a:lnTo>
                    <a:pt x="202" y="228"/>
                  </a:lnTo>
                  <a:lnTo>
                    <a:pt x="196" y="226"/>
                  </a:lnTo>
                  <a:lnTo>
                    <a:pt x="194" y="226"/>
                  </a:lnTo>
                  <a:lnTo>
                    <a:pt x="190" y="226"/>
                  </a:lnTo>
                  <a:lnTo>
                    <a:pt x="188" y="226"/>
                  </a:lnTo>
                  <a:lnTo>
                    <a:pt x="184" y="226"/>
                  </a:lnTo>
                  <a:lnTo>
                    <a:pt x="182" y="226"/>
                  </a:lnTo>
                  <a:lnTo>
                    <a:pt x="178" y="226"/>
                  </a:lnTo>
                  <a:lnTo>
                    <a:pt x="176" y="224"/>
                  </a:lnTo>
                  <a:lnTo>
                    <a:pt x="172" y="218"/>
                  </a:lnTo>
                  <a:lnTo>
                    <a:pt x="170" y="216"/>
                  </a:lnTo>
                  <a:lnTo>
                    <a:pt x="168" y="216"/>
                  </a:lnTo>
                  <a:lnTo>
                    <a:pt x="166" y="216"/>
                  </a:lnTo>
                  <a:lnTo>
                    <a:pt x="164" y="216"/>
                  </a:lnTo>
                  <a:lnTo>
                    <a:pt x="162" y="216"/>
                  </a:lnTo>
                  <a:lnTo>
                    <a:pt x="160" y="216"/>
                  </a:lnTo>
                  <a:lnTo>
                    <a:pt x="160" y="214"/>
                  </a:lnTo>
                  <a:lnTo>
                    <a:pt x="156" y="212"/>
                  </a:lnTo>
                  <a:lnTo>
                    <a:pt x="154" y="212"/>
                  </a:lnTo>
                  <a:lnTo>
                    <a:pt x="154" y="210"/>
                  </a:lnTo>
                  <a:lnTo>
                    <a:pt x="154" y="210"/>
                  </a:lnTo>
                  <a:lnTo>
                    <a:pt x="152" y="208"/>
                  </a:lnTo>
                  <a:lnTo>
                    <a:pt x="152" y="206"/>
                  </a:lnTo>
                  <a:lnTo>
                    <a:pt x="150" y="206"/>
                  </a:lnTo>
                  <a:lnTo>
                    <a:pt x="150" y="204"/>
                  </a:lnTo>
                  <a:lnTo>
                    <a:pt x="148" y="204"/>
                  </a:lnTo>
                  <a:lnTo>
                    <a:pt x="148" y="202"/>
                  </a:lnTo>
                  <a:lnTo>
                    <a:pt x="146" y="202"/>
                  </a:lnTo>
                  <a:lnTo>
                    <a:pt x="144" y="202"/>
                  </a:lnTo>
                  <a:lnTo>
                    <a:pt x="142" y="202"/>
                  </a:lnTo>
                  <a:lnTo>
                    <a:pt x="140" y="200"/>
                  </a:lnTo>
                  <a:lnTo>
                    <a:pt x="138" y="200"/>
                  </a:lnTo>
                  <a:lnTo>
                    <a:pt x="138" y="198"/>
                  </a:lnTo>
                  <a:lnTo>
                    <a:pt x="136" y="198"/>
                  </a:lnTo>
                  <a:lnTo>
                    <a:pt x="134" y="194"/>
                  </a:lnTo>
                  <a:lnTo>
                    <a:pt x="134" y="192"/>
                  </a:lnTo>
                  <a:lnTo>
                    <a:pt x="132" y="188"/>
                  </a:lnTo>
                  <a:lnTo>
                    <a:pt x="132" y="186"/>
                  </a:lnTo>
                  <a:lnTo>
                    <a:pt x="132" y="184"/>
                  </a:lnTo>
                  <a:lnTo>
                    <a:pt x="130" y="184"/>
                  </a:lnTo>
                  <a:lnTo>
                    <a:pt x="130" y="184"/>
                  </a:lnTo>
                  <a:lnTo>
                    <a:pt x="128" y="184"/>
                  </a:lnTo>
                  <a:lnTo>
                    <a:pt x="128" y="182"/>
                  </a:lnTo>
                  <a:lnTo>
                    <a:pt x="126" y="178"/>
                  </a:lnTo>
                  <a:lnTo>
                    <a:pt x="126" y="174"/>
                  </a:lnTo>
                  <a:lnTo>
                    <a:pt x="126" y="172"/>
                  </a:lnTo>
                  <a:lnTo>
                    <a:pt x="124" y="172"/>
                  </a:lnTo>
                  <a:lnTo>
                    <a:pt x="124" y="170"/>
                  </a:lnTo>
                  <a:lnTo>
                    <a:pt x="122" y="170"/>
                  </a:lnTo>
                  <a:lnTo>
                    <a:pt x="118" y="166"/>
                  </a:lnTo>
                  <a:lnTo>
                    <a:pt x="114" y="164"/>
                  </a:lnTo>
                  <a:lnTo>
                    <a:pt x="112" y="160"/>
                  </a:lnTo>
                  <a:lnTo>
                    <a:pt x="112" y="158"/>
                  </a:lnTo>
                  <a:lnTo>
                    <a:pt x="112" y="154"/>
                  </a:lnTo>
                  <a:lnTo>
                    <a:pt x="110" y="154"/>
                  </a:lnTo>
                  <a:lnTo>
                    <a:pt x="110" y="152"/>
                  </a:lnTo>
                  <a:lnTo>
                    <a:pt x="108" y="150"/>
                  </a:lnTo>
                  <a:lnTo>
                    <a:pt x="108" y="146"/>
                  </a:lnTo>
                  <a:lnTo>
                    <a:pt x="106" y="144"/>
                  </a:lnTo>
                  <a:lnTo>
                    <a:pt x="106" y="142"/>
                  </a:lnTo>
                  <a:lnTo>
                    <a:pt x="106" y="140"/>
                  </a:lnTo>
                  <a:lnTo>
                    <a:pt x="106" y="138"/>
                  </a:lnTo>
                  <a:lnTo>
                    <a:pt x="104" y="134"/>
                  </a:lnTo>
                  <a:lnTo>
                    <a:pt x="102" y="134"/>
                  </a:lnTo>
                  <a:lnTo>
                    <a:pt x="100" y="132"/>
                  </a:lnTo>
                  <a:lnTo>
                    <a:pt x="100" y="130"/>
                  </a:lnTo>
                  <a:lnTo>
                    <a:pt x="100" y="128"/>
                  </a:lnTo>
                  <a:lnTo>
                    <a:pt x="98" y="128"/>
                  </a:lnTo>
                  <a:lnTo>
                    <a:pt x="98" y="126"/>
                  </a:lnTo>
                  <a:lnTo>
                    <a:pt x="96" y="122"/>
                  </a:lnTo>
                  <a:lnTo>
                    <a:pt x="96" y="120"/>
                  </a:lnTo>
                  <a:lnTo>
                    <a:pt x="94" y="120"/>
                  </a:lnTo>
                  <a:lnTo>
                    <a:pt x="94" y="116"/>
                  </a:lnTo>
                  <a:lnTo>
                    <a:pt x="94" y="114"/>
                  </a:lnTo>
                  <a:lnTo>
                    <a:pt x="92" y="114"/>
                  </a:lnTo>
                  <a:lnTo>
                    <a:pt x="92" y="112"/>
                  </a:lnTo>
                  <a:lnTo>
                    <a:pt x="90" y="112"/>
                  </a:lnTo>
                  <a:lnTo>
                    <a:pt x="90" y="110"/>
                  </a:lnTo>
                  <a:lnTo>
                    <a:pt x="88" y="110"/>
                  </a:lnTo>
                  <a:lnTo>
                    <a:pt x="86" y="108"/>
                  </a:lnTo>
                  <a:lnTo>
                    <a:pt x="84" y="108"/>
                  </a:lnTo>
                  <a:lnTo>
                    <a:pt x="84" y="106"/>
                  </a:lnTo>
                  <a:lnTo>
                    <a:pt x="84" y="104"/>
                  </a:lnTo>
                  <a:lnTo>
                    <a:pt x="84" y="102"/>
                  </a:lnTo>
                  <a:lnTo>
                    <a:pt x="84" y="100"/>
                  </a:lnTo>
                  <a:lnTo>
                    <a:pt x="82" y="100"/>
                  </a:lnTo>
                  <a:lnTo>
                    <a:pt x="80" y="100"/>
                  </a:lnTo>
                  <a:lnTo>
                    <a:pt x="80" y="98"/>
                  </a:lnTo>
                  <a:lnTo>
                    <a:pt x="78" y="98"/>
                  </a:lnTo>
                  <a:lnTo>
                    <a:pt x="76" y="96"/>
                  </a:lnTo>
                  <a:lnTo>
                    <a:pt x="74" y="96"/>
                  </a:lnTo>
                  <a:lnTo>
                    <a:pt x="74" y="94"/>
                  </a:lnTo>
                  <a:lnTo>
                    <a:pt x="72" y="94"/>
                  </a:lnTo>
                  <a:lnTo>
                    <a:pt x="70" y="92"/>
                  </a:lnTo>
                  <a:lnTo>
                    <a:pt x="68" y="92"/>
                  </a:lnTo>
                  <a:lnTo>
                    <a:pt x="66" y="92"/>
                  </a:lnTo>
                  <a:lnTo>
                    <a:pt x="64" y="92"/>
                  </a:lnTo>
                  <a:lnTo>
                    <a:pt x="64" y="90"/>
                  </a:lnTo>
                  <a:lnTo>
                    <a:pt x="62" y="90"/>
                  </a:lnTo>
                  <a:lnTo>
                    <a:pt x="60" y="88"/>
                  </a:lnTo>
                  <a:lnTo>
                    <a:pt x="58" y="88"/>
                  </a:lnTo>
                  <a:lnTo>
                    <a:pt x="58" y="90"/>
                  </a:lnTo>
                  <a:lnTo>
                    <a:pt x="56" y="90"/>
                  </a:lnTo>
                  <a:lnTo>
                    <a:pt x="56" y="92"/>
                  </a:lnTo>
                  <a:lnTo>
                    <a:pt x="54" y="92"/>
                  </a:lnTo>
                  <a:lnTo>
                    <a:pt x="54" y="94"/>
                  </a:lnTo>
                  <a:lnTo>
                    <a:pt x="50" y="94"/>
                  </a:lnTo>
                  <a:lnTo>
                    <a:pt x="48" y="94"/>
                  </a:lnTo>
                  <a:lnTo>
                    <a:pt x="46" y="92"/>
                  </a:lnTo>
                  <a:lnTo>
                    <a:pt x="44" y="90"/>
                  </a:lnTo>
                  <a:lnTo>
                    <a:pt x="42" y="90"/>
                  </a:lnTo>
                  <a:lnTo>
                    <a:pt x="42" y="88"/>
                  </a:lnTo>
                  <a:lnTo>
                    <a:pt x="42" y="88"/>
                  </a:lnTo>
                  <a:lnTo>
                    <a:pt x="40" y="88"/>
                  </a:lnTo>
                  <a:lnTo>
                    <a:pt x="40" y="86"/>
                  </a:lnTo>
                  <a:lnTo>
                    <a:pt x="38" y="86"/>
                  </a:lnTo>
                  <a:lnTo>
                    <a:pt x="36" y="84"/>
                  </a:lnTo>
                  <a:lnTo>
                    <a:pt x="36" y="82"/>
                  </a:lnTo>
                  <a:lnTo>
                    <a:pt x="36" y="80"/>
                  </a:lnTo>
                  <a:lnTo>
                    <a:pt x="34" y="80"/>
                  </a:lnTo>
                  <a:lnTo>
                    <a:pt x="34" y="78"/>
                  </a:lnTo>
                  <a:lnTo>
                    <a:pt x="32" y="76"/>
                  </a:lnTo>
                  <a:lnTo>
                    <a:pt x="32" y="78"/>
                  </a:lnTo>
                  <a:lnTo>
                    <a:pt x="30" y="76"/>
                  </a:lnTo>
                  <a:lnTo>
                    <a:pt x="28" y="76"/>
                  </a:lnTo>
                  <a:lnTo>
                    <a:pt x="24" y="76"/>
                  </a:lnTo>
                  <a:lnTo>
                    <a:pt x="22" y="76"/>
                  </a:lnTo>
                  <a:lnTo>
                    <a:pt x="20" y="76"/>
                  </a:lnTo>
                  <a:lnTo>
                    <a:pt x="20" y="74"/>
                  </a:lnTo>
                  <a:lnTo>
                    <a:pt x="18" y="72"/>
                  </a:lnTo>
                  <a:lnTo>
                    <a:pt x="16" y="72"/>
                  </a:lnTo>
                  <a:lnTo>
                    <a:pt x="16" y="70"/>
                  </a:lnTo>
                  <a:lnTo>
                    <a:pt x="14" y="68"/>
                  </a:lnTo>
                  <a:lnTo>
                    <a:pt x="12" y="68"/>
                  </a:lnTo>
                  <a:lnTo>
                    <a:pt x="12" y="66"/>
                  </a:lnTo>
                  <a:lnTo>
                    <a:pt x="10" y="66"/>
                  </a:lnTo>
                  <a:lnTo>
                    <a:pt x="10" y="64"/>
                  </a:lnTo>
                  <a:lnTo>
                    <a:pt x="10" y="62"/>
                  </a:lnTo>
                  <a:lnTo>
                    <a:pt x="12" y="60"/>
                  </a:lnTo>
                  <a:lnTo>
                    <a:pt x="10" y="60"/>
                  </a:lnTo>
                  <a:lnTo>
                    <a:pt x="10" y="58"/>
                  </a:lnTo>
                  <a:lnTo>
                    <a:pt x="10" y="58"/>
                  </a:lnTo>
                  <a:lnTo>
                    <a:pt x="8" y="56"/>
                  </a:lnTo>
                  <a:lnTo>
                    <a:pt x="6" y="54"/>
                  </a:lnTo>
                  <a:lnTo>
                    <a:pt x="6" y="52"/>
                  </a:lnTo>
                  <a:lnTo>
                    <a:pt x="4" y="52"/>
                  </a:lnTo>
                  <a:lnTo>
                    <a:pt x="2" y="50"/>
                  </a:lnTo>
                  <a:lnTo>
                    <a:pt x="2" y="48"/>
                  </a:lnTo>
                  <a:lnTo>
                    <a:pt x="4" y="48"/>
                  </a:lnTo>
                  <a:lnTo>
                    <a:pt x="4" y="46"/>
                  </a:lnTo>
                  <a:lnTo>
                    <a:pt x="4" y="44"/>
                  </a:lnTo>
                  <a:lnTo>
                    <a:pt x="6" y="44"/>
                  </a:lnTo>
                  <a:lnTo>
                    <a:pt x="4" y="42"/>
                  </a:lnTo>
                  <a:lnTo>
                    <a:pt x="2" y="42"/>
                  </a:lnTo>
                  <a:lnTo>
                    <a:pt x="2" y="40"/>
                  </a:lnTo>
                  <a:lnTo>
                    <a:pt x="0" y="40"/>
                  </a:lnTo>
                  <a:lnTo>
                    <a:pt x="0" y="40"/>
                  </a:lnTo>
                  <a:lnTo>
                    <a:pt x="0" y="38"/>
                  </a:lnTo>
                  <a:lnTo>
                    <a:pt x="2" y="38"/>
                  </a:lnTo>
                  <a:lnTo>
                    <a:pt x="2" y="36"/>
                  </a:lnTo>
                  <a:lnTo>
                    <a:pt x="4" y="36"/>
                  </a:lnTo>
                  <a:lnTo>
                    <a:pt x="6" y="36"/>
                  </a:lnTo>
                  <a:lnTo>
                    <a:pt x="6" y="34"/>
                  </a:lnTo>
                  <a:lnTo>
                    <a:pt x="8" y="34"/>
                  </a:lnTo>
                  <a:lnTo>
                    <a:pt x="8" y="32"/>
                  </a:lnTo>
                  <a:lnTo>
                    <a:pt x="10" y="32"/>
                  </a:lnTo>
                  <a:lnTo>
                    <a:pt x="8" y="30"/>
                  </a:lnTo>
                  <a:lnTo>
                    <a:pt x="6" y="30"/>
                  </a:lnTo>
                  <a:lnTo>
                    <a:pt x="4" y="30"/>
                  </a:lnTo>
                  <a:lnTo>
                    <a:pt x="6" y="28"/>
                  </a:lnTo>
                  <a:lnTo>
                    <a:pt x="6" y="26"/>
                  </a:lnTo>
                  <a:lnTo>
                    <a:pt x="8" y="26"/>
                  </a:lnTo>
                  <a:lnTo>
                    <a:pt x="8" y="24"/>
                  </a:lnTo>
                  <a:lnTo>
                    <a:pt x="6" y="22"/>
                  </a:lnTo>
                  <a:lnTo>
                    <a:pt x="8" y="22"/>
                  </a:lnTo>
                  <a:lnTo>
                    <a:pt x="10" y="20"/>
                  </a:lnTo>
                  <a:lnTo>
                    <a:pt x="10" y="18"/>
                  </a:lnTo>
                  <a:lnTo>
                    <a:pt x="8" y="18"/>
                  </a:lnTo>
                  <a:lnTo>
                    <a:pt x="6" y="18"/>
                  </a:lnTo>
                  <a:lnTo>
                    <a:pt x="6" y="16"/>
                  </a:lnTo>
                  <a:lnTo>
                    <a:pt x="8" y="16"/>
                  </a:lnTo>
                  <a:lnTo>
                    <a:pt x="8" y="14"/>
                  </a:lnTo>
                  <a:lnTo>
                    <a:pt x="8" y="12"/>
                  </a:lnTo>
                  <a:lnTo>
                    <a:pt x="6" y="12"/>
                  </a:lnTo>
                  <a:lnTo>
                    <a:pt x="4" y="12"/>
                  </a:lnTo>
                  <a:lnTo>
                    <a:pt x="4" y="10"/>
                  </a:lnTo>
                  <a:lnTo>
                    <a:pt x="2" y="10"/>
                  </a:lnTo>
                  <a:lnTo>
                    <a:pt x="2" y="8"/>
                  </a:lnTo>
                  <a:lnTo>
                    <a:pt x="2" y="6"/>
                  </a:lnTo>
                  <a:lnTo>
                    <a:pt x="4" y="6"/>
                  </a:lnTo>
                  <a:lnTo>
                    <a:pt x="4" y="4"/>
                  </a:lnTo>
                  <a:lnTo>
                    <a:pt x="6" y="4"/>
                  </a:lnTo>
                  <a:lnTo>
                    <a:pt x="8" y="4"/>
                  </a:lnTo>
                  <a:lnTo>
                    <a:pt x="8" y="2"/>
                  </a:lnTo>
                  <a:lnTo>
                    <a:pt x="8" y="0"/>
                  </a:lnTo>
                  <a:lnTo>
                    <a:pt x="10" y="0"/>
                  </a:lnTo>
                  <a:lnTo>
                    <a:pt x="12" y="0"/>
                  </a:lnTo>
                  <a:lnTo>
                    <a:pt x="18" y="0"/>
                  </a:lnTo>
                  <a:lnTo>
                    <a:pt x="36" y="0"/>
                  </a:lnTo>
                  <a:lnTo>
                    <a:pt x="42" y="0"/>
                  </a:lnTo>
                  <a:lnTo>
                    <a:pt x="44" y="0"/>
                  </a:lnTo>
                  <a:lnTo>
                    <a:pt x="62" y="0"/>
                  </a:lnTo>
                  <a:lnTo>
                    <a:pt x="82" y="0"/>
                  </a:lnTo>
                  <a:lnTo>
                    <a:pt x="84" y="0"/>
                  </a:lnTo>
                  <a:lnTo>
                    <a:pt x="102" y="0"/>
                  </a:lnTo>
                  <a:lnTo>
                    <a:pt x="104" y="0"/>
                  </a:lnTo>
                  <a:lnTo>
                    <a:pt x="128" y="0"/>
                  </a:lnTo>
                  <a:lnTo>
                    <a:pt x="130" y="0"/>
                  </a:lnTo>
                  <a:lnTo>
                    <a:pt x="132" y="0"/>
                  </a:lnTo>
                  <a:lnTo>
                    <a:pt x="138" y="0"/>
                  </a:lnTo>
                  <a:lnTo>
                    <a:pt x="140" y="0"/>
                  </a:lnTo>
                  <a:lnTo>
                    <a:pt x="200" y="0"/>
                  </a:lnTo>
                  <a:lnTo>
                    <a:pt x="202" y="0"/>
                  </a:lnTo>
                  <a:lnTo>
                    <a:pt x="202" y="0"/>
                  </a:lnTo>
                  <a:lnTo>
                    <a:pt x="202" y="2"/>
                  </a:lnTo>
                  <a:lnTo>
                    <a:pt x="202" y="10"/>
                  </a:lnTo>
                  <a:lnTo>
                    <a:pt x="202" y="1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4" name="Freeform 113"/>
            <p:cNvSpPr>
              <a:spLocks/>
            </p:cNvSpPr>
            <p:nvPr/>
          </p:nvSpPr>
          <p:spPr bwMode="auto">
            <a:xfrm>
              <a:off x="2590800" y="2511425"/>
              <a:ext cx="546100" cy="808037"/>
            </a:xfrm>
            <a:custGeom>
              <a:avLst/>
              <a:gdLst>
                <a:gd name="T0" fmla="*/ 342 w 344"/>
                <a:gd name="T1" fmla="*/ 40 h 509"/>
                <a:gd name="T2" fmla="*/ 342 w 344"/>
                <a:gd name="T3" fmla="*/ 72 h 509"/>
                <a:gd name="T4" fmla="*/ 342 w 344"/>
                <a:gd name="T5" fmla="*/ 106 h 509"/>
                <a:gd name="T6" fmla="*/ 344 w 344"/>
                <a:gd name="T7" fmla="*/ 180 h 509"/>
                <a:gd name="T8" fmla="*/ 344 w 344"/>
                <a:gd name="T9" fmla="*/ 241 h 509"/>
                <a:gd name="T10" fmla="*/ 344 w 344"/>
                <a:gd name="T11" fmla="*/ 273 h 509"/>
                <a:gd name="T12" fmla="*/ 344 w 344"/>
                <a:gd name="T13" fmla="*/ 301 h 509"/>
                <a:gd name="T14" fmla="*/ 342 w 344"/>
                <a:gd name="T15" fmla="*/ 369 h 509"/>
                <a:gd name="T16" fmla="*/ 342 w 344"/>
                <a:gd name="T17" fmla="*/ 443 h 509"/>
                <a:gd name="T18" fmla="*/ 342 w 344"/>
                <a:gd name="T19" fmla="*/ 467 h 509"/>
                <a:gd name="T20" fmla="*/ 342 w 344"/>
                <a:gd name="T21" fmla="*/ 493 h 509"/>
                <a:gd name="T22" fmla="*/ 322 w 344"/>
                <a:gd name="T23" fmla="*/ 509 h 509"/>
                <a:gd name="T24" fmla="*/ 318 w 344"/>
                <a:gd name="T25" fmla="*/ 495 h 509"/>
                <a:gd name="T26" fmla="*/ 308 w 344"/>
                <a:gd name="T27" fmla="*/ 489 h 509"/>
                <a:gd name="T28" fmla="*/ 300 w 344"/>
                <a:gd name="T29" fmla="*/ 489 h 509"/>
                <a:gd name="T30" fmla="*/ 296 w 344"/>
                <a:gd name="T31" fmla="*/ 483 h 509"/>
                <a:gd name="T32" fmla="*/ 290 w 344"/>
                <a:gd name="T33" fmla="*/ 477 h 509"/>
                <a:gd name="T34" fmla="*/ 282 w 344"/>
                <a:gd name="T35" fmla="*/ 469 h 509"/>
                <a:gd name="T36" fmla="*/ 274 w 344"/>
                <a:gd name="T37" fmla="*/ 465 h 509"/>
                <a:gd name="T38" fmla="*/ 266 w 344"/>
                <a:gd name="T39" fmla="*/ 461 h 509"/>
                <a:gd name="T40" fmla="*/ 260 w 344"/>
                <a:gd name="T41" fmla="*/ 459 h 509"/>
                <a:gd name="T42" fmla="*/ 252 w 344"/>
                <a:gd name="T43" fmla="*/ 451 h 509"/>
                <a:gd name="T44" fmla="*/ 250 w 344"/>
                <a:gd name="T45" fmla="*/ 449 h 509"/>
                <a:gd name="T46" fmla="*/ 244 w 344"/>
                <a:gd name="T47" fmla="*/ 445 h 509"/>
                <a:gd name="T48" fmla="*/ 234 w 344"/>
                <a:gd name="T49" fmla="*/ 445 h 509"/>
                <a:gd name="T50" fmla="*/ 226 w 344"/>
                <a:gd name="T51" fmla="*/ 437 h 509"/>
                <a:gd name="T52" fmla="*/ 220 w 344"/>
                <a:gd name="T53" fmla="*/ 441 h 509"/>
                <a:gd name="T54" fmla="*/ 216 w 344"/>
                <a:gd name="T55" fmla="*/ 435 h 509"/>
                <a:gd name="T56" fmla="*/ 206 w 344"/>
                <a:gd name="T57" fmla="*/ 431 h 509"/>
                <a:gd name="T58" fmla="*/ 200 w 344"/>
                <a:gd name="T59" fmla="*/ 427 h 509"/>
                <a:gd name="T60" fmla="*/ 190 w 344"/>
                <a:gd name="T61" fmla="*/ 425 h 509"/>
                <a:gd name="T62" fmla="*/ 190 w 344"/>
                <a:gd name="T63" fmla="*/ 419 h 509"/>
                <a:gd name="T64" fmla="*/ 186 w 344"/>
                <a:gd name="T65" fmla="*/ 409 h 509"/>
                <a:gd name="T66" fmla="*/ 176 w 344"/>
                <a:gd name="T67" fmla="*/ 403 h 509"/>
                <a:gd name="T68" fmla="*/ 166 w 344"/>
                <a:gd name="T69" fmla="*/ 395 h 509"/>
                <a:gd name="T70" fmla="*/ 160 w 344"/>
                <a:gd name="T71" fmla="*/ 387 h 509"/>
                <a:gd name="T72" fmla="*/ 150 w 344"/>
                <a:gd name="T73" fmla="*/ 381 h 509"/>
                <a:gd name="T74" fmla="*/ 140 w 344"/>
                <a:gd name="T75" fmla="*/ 375 h 509"/>
                <a:gd name="T76" fmla="*/ 134 w 344"/>
                <a:gd name="T77" fmla="*/ 365 h 509"/>
                <a:gd name="T78" fmla="*/ 128 w 344"/>
                <a:gd name="T79" fmla="*/ 349 h 509"/>
                <a:gd name="T80" fmla="*/ 120 w 344"/>
                <a:gd name="T81" fmla="*/ 337 h 509"/>
                <a:gd name="T82" fmla="*/ 110 w 344"/>
                <a:gd name="T83" fmla="*/ 329 h 509"/>
                <a:gd name="T84" fmla="*/ 94 w 344"/>
                <a:gd name="T85" fmla="*/ 323 h 509"/>
                <a:gd name="T86" fmla="*/ 84 w 344"/>
                <a:gd name="T87" fmla="*/ 313 h 509"/>
                <a:gd name="T88" fmla="*/ 74 w 344"/>
                <a:gd name="T89" fmla="*/ 311 h 509"/>
                <a:gd name="T90" fmla="*/ 68 w 344"/>
                <a:gd name="T91" fmla="*/ 299 h 509"/>
                <a:gd name="T92" fmla="*/ 54 w 344"/>
                <a:gd name="T93" fmla="*/ 283 h 509"/>
                <a:gd name="T94" fmla="*/ 48 w 344"/>
                <a:gd name="T95" fmla="*/ 275 h 509"/>
                <a:gd name="T96" fmla="*/ 40 w 344"/>
                <a:gd name="T97" fmla="*/ 265 h 509"/>
                <a:gd name="T98" fmla="*/ 28 w 344"/>
                <a:gd name="T99" fmla="*/ 257 h 509"/>
                <a:gd name="T100" fmla="*/ 18 w 344"/>
                <a:gd name="T101" fmla="*/ 243 h 509"/>
                <a:gd name="T102" fmla="*/ 8 w 344"/>
                <a:gd name="T103" fmla="*/ 237 h 509"/>
                <a:gd name="T104" fmla="*/ 8 w 344"/>
                <a:gd name="T105" fmla="*/ 222 h 509"/>
                <a:gd name="T106" fmla="*/ 12 w 344"/>
                <a:gd name="T107" fmla="*/ 194 h 509"/>
                <a:gd name="T108" fmla="*/ 2 w 344"/>
                <a:gd name="T109" fmla="*/ 146 h 509"/>
                <a:gd name="T110" fmla="*/ 2 w 344"/>
                <a:gd name="T111" fmla="*/ 120 h 509"/>
                <a:gd name="T112" fmla="*/ 2 w 344"/>
                <a:gd name="T113" fmla="*/ 86 h 509"/>
                <a:gd name="T114" fmla="*/ 0 w 344"/>
                <a:gd name="T115" fmla="*/ 46 h 509"/>
                <a:gd name="T116" fmla="*/ 0 w 344"/>
                <a:gd name="T117" fmla="*/ 26 h 509"/>
                <a:gd name="T118" fmla="*/ 222 w 344"/>
                <a:gd name="T119"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4" h="509">
                  <a:moveTo>
                    <a:pt x="342" y="0"/>
                  </a:moveTo>
                  <a:lnTo>
                    <a:pt x="342" y="18"/>
                  </a:lnTo>
                  <a:lnTo>
                    <a:pt x="342" y="22"/>
                  </a:lnTo>
                  <a:lnTo>
                    <a:pt x="342" y="26"/>
                  </a:lnTo>
                  <a:lnTo>
                    <a:pt x="342" y="32"/>
                  </a:lnTo>
                  <a:lnTo>
                    <a:pt x="342" y="40"/>
                  </a:lnTo>
                  <a:lnTo>
                    <a:pt x="342" y="40"/>
                  </a:lnTo>
                  <a:lnTo>
                    <a:pt x="342" y="42"/>
                  </a:lnTo>
                  <a:lnTo>
                    <a:pt x="342" y="44"/>
                  </a:lnTo>
                  <a:lnTo>
                    <a:pt x="342" y="48"/>
                  </a:lnTo>
                  <a:lnTo>
                    <a:pt x="342" y="50"/>
                  </a:lnTo>
                  <a:lnTo>
                    <a:pt x="342" y="54"/>
                  </a:lnTo>
                  <a:lnTo>
                    <a:pt x="342" y="66"/>
                  </a:lnTo>
                  <a:lnTo>
                    <a:pt x="342" y="72"/>
                  </a:lnTo>
                  <a:lnTo>
                    <a:pt x="342" y="88"/>
                  </a:lnTo>
                  <a:lnTo>
                    <a:pt x="342" y="88"/>
                  </a:lnTo>
                  <a:lnTo>
                    <a:pt x="342" y="94"/>
                  </a:lnTo>
                  <a:lnTo>
                    <a:pt x="342" y="96"/>
                  </a:lnTo>
                  <a:lnTo>
                    <a:pt x="342" y="100"/>
                  </a:lnTo>
                  <a:lnTo>
                    <a:pt x="342" y="102"/>
                  </a:lnTo>
                  <a:lnTo>
                    <a:pt x="342" y="106"/>
                  </a:lnTo>
                  <a:lnTo>
                    <a:pt x="342" y="114"/>
                  </a:lnTo>
                  <a:lnTo>
                    <a:pt x="342" y="120"/>
                  </a:lnTo>
                  <a:lnTo>
                    <a:pt x="342" y="128"/>
                  </a:lnTo>
                  <a:lnTo>
                    <a:pt x="344" y="140"/>
                  </a:lnTo>
                  <a:lnTo>
                    <a:pt x="344" y="154"/>
                  </a:lnTo>
                  <a:lnTo>
                    <a:pt x="344" y="170"/>
                  </a:lnTo>
                  <a:lnTo>
                    <a:pt x="344" y="180"/>
                  </a:lnTo>
                  <a:lnTo>
                    <a:pt x="344" y="186"/>
                  </a:lnTo>
                  <a:lnTo>
                    <a:pt x="344" y="198"/>
                  </a:lnTo>
                  <a:lnTo>
                    <a:pt x="344" y="214"/>
                  </a:lnTo>
                  <a:lnTo>
                    <a:pt x="344" y="233"/>
                  </a:lnTo>
                  <a:lnTo>
                    <a:pt x="344" y="233"/>
                  </a:lnTo>
                  <a:lnTo>
                    <a:pt x="344" y="237"/>
                  </a:lnTo>
                  <a:lnTo>
                    <a:pt x="344" y="241"/>
                  </a:lnTo>
                  <a:lnTo>
                    <a:pt x="344" y="245"/>
                  </a:lnTo>
                  <a:lnTo>
                    <a:pt x="344" y="255"/>
                  </a:lnTo>
                  <a:lnTo>
                    <a:pt x="344" y="259"/>
                  </a:lnTo>
                  <a:lnTo>
                    <a:pt x="344" y="261"/>
                  </a:lnTo>
                  <a:lnTo>
                    <a:pt x="344" y="263"/>
                  </a:lnTo>
                  <a:lnTo>
                    <a:pt x="344" y="265"/>
                  </a:lnTo>
                  <a:lnTo>
                    <a:pt x="344" y="273"/>
                  </a:lnTo>
                  <a:lnTo>
                    <a:pt x="344" y="281"/>
                  </a:lnTo>
                  <a:lnTo>
                    <a:pt x="344" y="281"/>
                  </a:lnTo>
                  <a:lnTo>
                    <a:pt x="344" y="283"/>
                  </a:lnTo>
                  <a:lnTo>
                    <a:pt x="344" y="289"/>
                  </a:lnTo>
                  <a:lnTo>
                    <a:pt x="344" y="291"/>
                  </a:lnTo>
                  <a:lnTo>
                    <a:pt x="344" y="295"/>
                  </a:lnTo>
                  <a:lnTo>
                    <a:pt x="344" y="301"/>
                  </a:lnTo>
                  <a:lnTo>
                    <a:pt x="344" y="307"/>
                  </a:lnTo>
                  <a:lnTo>
                    <a:pt x="344" y="325"/>
                  </a:lnTo>
                  <a:lnTo>
                    <a:pt x="342" y="351"/>
                  </a:lnTo>
                  <a:lnTo>
                    <a:pt x="342" y="353"/>
                  </a:lnTo>
                  <a:lnTo>
                    <a:pt x="342" y="357"/>
                  </a:lnTo>
                  <a:lnTo>
                    <a:pt x="342" y="359"/>
                  </a:lnTo>
                  <a:lnTo>
                    <a:pt x="342" y="369"/>
                  </a:lnTo>
                  <a:lnTo>
                    <a:pt x="344" y="369"/>
                  </a:lnTo>
                  <a:lnTo>
                    <a:pt x="344" y="395"/>
                  </a:lnTo>
                  <a:lnTo>
                    <a:pt x="344" y="433"/>
                  </a:lnTo>
                  <a:lnTo>
                    <a:pt x="342" y="433"/>
                  </a:lnTo>
                  <a:lnTo>
                    <a:pt x="342" y="437"/>
                  </a:lnTo>
                  <a:lnTo>
                    <a:pt x="342" y="439"/>
                  </a:lnTo>
                  <a:lnTo>
                    <a:pt x="342" y="443"/>
                  </a:lnTo>
                  <a:lnTo>
                    <a:pt x="342" y="445"/>
                  </a:lnTo>
                  <a:lnTo>
                    <a:pt x="342" y="451"/>
                  </a:lnTo>
                  <a:lnTo>
                    <a:pt x="342" y="455"/>
                  </a:lnTo>
                  <a:lnTo>
                    <a:pt x="342" y="457"/>
                  </a:lnTo>
                  <a:lnTo>
                    <a:pt x="342" y="461"/>
                  </a:lnTo>
                  <a:lnTo>
                    <a:pt x="342" y="465"/>
                  </a:lnTo>
                  <a:lnTo>
                    <a:pt x="342" y="467"/>
                  </a:lnTo>
                  <a:lnTo>
                    <a:pt x="342" y="471"/>
                  </a:lnTo>
                  <a:lnTo>
                    <a:pt x="342" y="471"/>
                  </a:lnTo>
                  <a:lnTo>
                    <a:pt x="342" y="475"/>
                  </a:lnTo>
                  <a:lnTo>
                    <a:pt x="342" y="481"/>
                  </a:lnTo>
                  <a:lnTo>
                    <a:pt x="342" y="485"/>
                  </a:lnTo>
                  <a:lnTo>
                    <a:pt x="342" y="491"/>
                  </a:lnTo>
                  <a:lnTo>
                    <a:pt x="342" y="493"/>
                  </a:lnTo>
                  <a:lnTo>
                    <a:pt x="342" y="497"/>
                  </a:lnTo>
                  <a:lnTo>
                    <a:pt x="336" y="501"/>
                  </a:lnTo>
                  <a:lnTo>
                    <a:pt x="330" y="505"/>
                  </a:lnTo>
                  <a:lnTo>
                    <a:pt x="328" y="505"/>
                  </a:lnTo>
                  <a:lnTo>
                    <a:pt x="326" y="507"/>
                  </a:lnTo>
                  <a:lnTo>
                    <a:pt x="324" y="509"/>
                  </a:lnTo>
                  <a:lnTo>
                    <a:pt x="322" y="509"/>
                  </a:lnTo>
                  <a:lnTo>
                    <a:pt x="322" y="507"/>
                  </a:lnTo>
                  <a:lnTo>
                    <a:pt x="322" y="505"/>
                  </a:lnTo>
                  <a:lnTo>
                    <a:pt x="322" y="501"/>
                  </a:lnTo>
                  <a:lnTo>
                    <a:pt x="322" y="499"/>
                  </a:lnTo>
                  <a:lnTo>
                    <a:pt x="322" y="497"/>
                  </a:lnTo>
                  <a:lnTo>
                    <a:pt x="320" y="497"/>
                  </a:lnTo>
                  <a:lnTo>
                    <a:pt x="318" y="495"/>
                  </a:lnTo>
                  <a:lnTo>
                    <a:pt x="318" y="493"/>
                  </a:lnTo>
                  <a:lnTo>
                    <a:pt x="316" y="493"/>
                  </a:lnTo>
                  <a:lnTo>
                    <a:pt x="316" y="491"/>
                  </a:lnTo>
                  <a:lnTo>
                    <a:pt x="316" y="489"/>
                  </a:lnTo>
                  <a:lnTo>
                    <a:pt x="314" y="487"/>
                  </a:lnTo>
                  <a:lnTo>
                    <a:pt x="312" y="489"/>
                  </a:lnTo>
                  <a:lnTo>
                    <a:pt x="308" y="489"/>
                  </a:lnTo>
                  <a:lnTo>
                    <a:pt x="308" y="491"/>
                  </a:lnTo>
                  <a:lnTo>
                    <a:pt x="306" y="489"/>
                  </a:lnTo>
                  <a:lnTo>
                    <a:pt x="306" y="487"/>
                  </a:lnTo>
                  <a:lnTo>
                    <a:pt x="304" y="487"/>
                  </a:lnTo>
                  <a:lnTo>
                    <a:pt x="302" y="487"/>
                  </a:lnTo>
                  <a:lnTo>
                    <a:pt x="302" y="489"/>
                  </a:lnTo>
                  <a:lnTo>
                    <a:pt x="300" y="489"/>
                  </a:lnTo>
                  <a:lnTo>
                    <a:pt x="298" y="489"/>
                  </a:lnTo>
                  <a:lnTo>
                    <a:pt x="298" y="487"/>
                  </a:lnTo>
                  <a:lnTo>
                    <a:pt x="296" y="487"/>
                  </a:lnTo>
                  <a:lnTo>
                    <a:pt x="298" y="487"/>
                  </a:lnTo>
                  <a:lnTo>
                    <a:pt x="296" y="487"/>
                  </a:lnTo>
                  <a:lnTo>
                    <a:pt x="296" y="485"/>
                  </a:lnTo>
                  <a:lnTo>
                    <a:pt x="296" y="483"/>
                  </a:lnTo>
                  <a:lnTo>
                    <a:pt x="294" y="481"/>
                  </a:lnTo>
                  <a:lnTo>
                    <a:pt x="292" y="481"/>
                  </a:lnTo>
                  <a:lnTo>
                    <a:pt x="292" y="483"/>
                  </a:lnTo>
                  <a:lnTo>
                    <a:pt x="290" y="483"/>
                  </a:lnTo>
                  <a:lnTo>
                    <a:pt x="290" y="481"/>
                  </a:lnTo>
                  <a:lnTo>
                    <a:pt x="290" y="479"/>
                  </a:lnTo>
                  <a:lnTo>
                    <a:pt x="290" y="477"/>
                  </a:lnTo>
                  <a:lnTo>
                    <a:pt x="288" y="475"/>
                  </a:lnTo>
                  <a:lnTo>
                    <a:pt x="286" y="475"/>
                  </a:lnTo>
                  <a:lnTo>
                    <a:pt x="284" y="473"/>
                  </a:lnTo>
                  <a:lnTo>
                    <a:pt x="284" y="471"/>
                  </a:lnTo>
                  <a:lnTo>
                    <a:pt x="282" y="471"/>
                  </a:lnTo>
                  <a:lnTo>
                    <a:pt x="282" y="471"/>
                  </a:lnTo>
                  <a:lnTo>
                    <a:pt x="282" y="469"/>
                  </a:lnTo>
                  <a:lnTo>
                    <a:pt x="282" y="467"/>
                  </a:lnTo>
                  <a:lnTo>
                    <a:pt x="280" y="467"/>
                  </a:lnTo>
                  <a:lnTo>
                    <a:pt x="278" y="467"/>
                  </a:lnTo>
                  <a:lnTo>
                    <a:pt x="280" y="465"/>
                  </a:lnTo>
                  <a:lnTo>
                    <a:pt x="278" y="465"/>
                  </a:lnTo>
                  <a:lnTo>
                    <a:pt x="276" y="465"/>
                  </a:lnTo>
                  <a:lnTo>
                    <a:pt x="274" y="465"/>
                  </a:lnTo>
                  <a:lnTo>
                    <a:pt x="272" y="463"/>
                  </a:lnTo>
                  <a:lnTo>
                    <a:pt x="270" y="463"/>
                  </a:lnTo>
                  <a:lnTo>
                    <a:pt x="270" y="465"/>
                  </a:lnTo>
                  <a:lnTo>
                    <a:pt x="268" y="465"/>
                  </a:lnTo>
                  <a:lnTo>
                    <a:pt x="266" y="465"/>
                  </a:lnTo>
                  <a:lnTo>
                    <a:pt x="266" y="463"/>
                  </a:lnTo>
                  <a:lnTo>
                    <a:pt x="266" y="461"/>
                  </a:lnTo>
                  <a:lnTo>
                    <a:pt x="268" y="457"/>
                  </a:lnTo>
                  <a:lnTo>
                    <a:pt x="266" y="457"/>
                  </a:lnTo>
                  <a:lnTo>
                    <a:pt x="264" y="457"/>
                  </a:lnTo>
                  <a:lnTo>
                    <a:pt x="264" y="455"/>
                  </a:lnTo>
                  <a:lnTo>
                    <a:pt x="262" y="457"/>
                  </a:lnTo>
                  <a:lnTo>
                    <a:pt x="262" y="459"/>
                  </a:lnTo>
                  <a:lnTo>
                    <a:pt x="260" y="459"/>
                  </a:lnTo>
                  <a:lnTo>
                    <a:pt x="258" y="455"/>
                  </a:lnTo>
                  <a:lnTo>
                    <a:pt x="258" y="453"/>
                  </a:lnTo>
                  <a:lnTo>
                    <a:pt x="258" y="451"/>
                  </a:lnTo>
                  <a:lnTo>
                    <a:pt x="256" y="451"/>
                  </a:lnTo>
                  <a:lnTo>
                    <a:pt x="256" y="449"/>
                  </a:lnTo>
                  <a:lnTo>
                    <a:pt x="254" y="449"/>
                  </a:lnTo>
                  <a:lnTo>
                    <a:pt x="252" y="451"/>
                  </a:lnTo>
                  <a:lnTo>
                    <a:pt x="250" y="451"/>
                  </a:lnTo>
                  <a:lnTo>
                    <a:pt x="250" y="453"/>
                  </a:lnTo>
                  <a:lnTo>
                    <a:pt x="248" y="453"/>
                  </a:lnTo>
                  <a:lnTo>
                    <a:pt x="246" y="451"/>
                  </a:lnTo>
                  <a:lnTo>
                    <a:pt x="246" y="449"/>
                  </a:lnTo>
                  <a:lnTo>
                    <a:pt x="248" y="449"/>
                  </a:lnTo>
                  <a:lnTo>
                    <a:pt x="250" y="449"/>
                  </a:lnTo>
                  <a:lnTo>
                    <a:pt x="250" y="447"/>
                  </a:lnTo>
                  <a:lnTo>
                    <a:pt x="250" y="445"/>
                  </a:lnTo>
                  <a:lnTo>
                    <a:pt x="248" y="443"/>
                  </a:lnTo>
                  <a:lnTo>
                    <a:pt x="246" y="443"/>
                  </a:lnTo>
                  <a:lnTo>
                    <a:pt x="246" y="445"/>
                  </a:lnTo>
                  <a:lnTo>
                    <a:pt x="244" y="447"/>
                  </a:lnTo>
                  <a:lnTo>
                    <a:pt x="244" y="445"/>
                  </a:lnTo>
                  <a:lnTo>
                    <a:pt x="242" y="445"/>
                  </a:lnTo>
                  <a:lnTo>
                    <a:pt x="242" y="445"/>
                  </a:lnTo>
                  <a:lnTo>
                    <a:pt x="240" y="445"/>
                  </a:lnTo>
                  <a:lnTo>
                    <a:pt x="238" y="445"/>
                  </a:lnTo>
                  <a:lnTo>
                    <a:pt x="238" y="447"/>
                  </a:lnTo>
                  <a:lnTo>
                    <a:pt x="236" y="447"/>
                  </a:lnTo>
                  <a:lnTo>
                    <a:pt x="234" y="445"/>
                  </a:lnTo>
                  <a:lnTo>
                    <a:pt x="234" y="443"/>
                  </a:lnTo>
                  <a:lnTo>
                    <a:pt x="232" y="443"/>
                  </a:lnTo>
                  <a:lnTo>
                    <a:pt x="230" y="443"/>
                  </a:lnTo>
                  <a:lnTo>
                    <a:pt x="230" y="441"/>
                  </a:lnTo>
                  <a:lnTo>
                    <a:pt x="228" y="439"/>
                  </a:lnTo>
                  <a:lnTo>
                    <a:pt x="226" y="439"/>
                  </a:lnTo>
                  <a:lnTo>
                    <a:pt x="226" y="437"/>
                  </a:lnTo>
                  <a:lnTo>
                    <a:pt x="224" y="437"/>
                  </a:lnTo>
                  <a:lnTo>
                    <a:pt x="224" y="435"/>
                  </a:lnTo>
                  <a:lnTo>
                    <a:pt x="222" y="437"/>
                  </a:lnTo>
                  <a:lnTo>
                    <a:pt x="222" y="439"/>
                  </a:lnTo>
                  <a:lnTo>
                    <a:pt x="220" y="441"/>
                  </a:lnTo>
                  <a:lnTo>
                    <a:pt x="220" y="443"/>
                  </a:lnTo>
                  <a:lnTo>
                    <a:pt x="220" y="441"/>
                  </a:lnTo>
                  <a:lnTo>
                    <a:pt x="218" y="441"/>
                  </a:lnTo>
                  <a:lnTo>
                    <a:pt x="220" y="441"/>
                  </a:lnTo>
                  <a:lnTo>
                    <a:pt x="218" y="441"/>
                  </a:lnTo>
                  <a:lnTo>
                    <a:pt x="216" y="441"/>
                  </a:lnTo>
                  <a:lnTo>
                    <a:pt x="216" y="439"/>
                  </a:lnTo>
                  <a:lnTo>
                    <a:pt x="216" y="437"/>
                  </a:lnTo>
                  <a:lnTo>
                    <a:pt x="216" y="435"/>
                  </a:lnTo>
                  <a:lnTo>
                    <a:pt x="214" y="435"/>
                  </a:lnTo>
                  <a:lnTo>
                    <a:pt x="212" y="435"/>
                  </a:lnTo>
                  <a:lnTo>
                    <a:pt x="212" y="433"/>
                  </a:lnTo>
                  <a:lnTo>
                    <a:pt x="210" y="433"/>
                  </a:lnTo>
                  <a:lnTo>
                    <a:pt x="210" y="431"/>
                  </a:lnTo>
                  <a:lnTo>
                    <a:pt x="208" y="431"/>
                  </a:lnTo>
                  <a:lnTo>
                    <a:pt x="206" y="431"/>
                  </a:lnTo>
                  <a:lnTo>
                    <a:pt x="206" y="433"/>
                  </a:lnTo>
                  <a:lnTo>
                    <a:pt x="204" y="433"/>
                  </a:lnTo>
                  <a:lnTo>
                    <a:pt x="204" y="431"/>
                  </a:lnTo>
                  <a:lnTo>
                    <a:pt x="204" y="429"/>
                  </a:lnTo>
                  <a:lnTo>
                    <a:pt x="202" y="429"/>
                  </a:lnTo>
                  <a:lnTo>
                    <a:pt x="202" y="427"/>
                  </a:lnTo>
                  <a:lnTo>
                    <a:pt x="200" y="427"/>
                  </a:lnTo>
                  <a:lnTo>
                    <a:pt x="198" y="427"/>
                  </a:lnTo>
                  <a:lnTo>
                    <a:pt x="196" y="427"/>
                  </a:lnTo>
                  <a:lnTo>
                    <a:pt x="194" y="425"/>
                  </a:lnTo>
                  <a:lnTo>
                    <a:pt x="192" y="427"/>
                  </a:lnTo>
                  <a:lnTo>
                    <a:pt x="192" y="427"/>
                  </a:lnTo>
                  <a:lnTo>
                    <a:pt x="192" y="425"/>
                  </a:lnTo>
                  <a:lnTo>
                    <a:pt x="190" y="425"/>
                  </a:lnTo>
                  <a:lnTo>
                    <a:pt x="192" y="423"/>
                  </a:lnTo>
                  <a:lnTo>
                    <a:pt x="192" y="423"/>
                  </a:lnTo>
                  <a:lnTo>
                    <a:pt x="192" y="421"/>
                  </a:lnTo>
                  <a:lnTo>
                    <a:pt x="192" y="421"/>
                  </a:lnTo>
                  <a:lnTo>
                    <a:pt x="192" y="419"/>
                  </a:lnTo>
                  <a:lnTo>
                    <a:pt x="192" y="419"/>
                  </a:lnTo>
                  <a:lnTo>
                    <a:pt x="190" y="419"/>
                  </a:lnTo>
                  <a:lnTo>
                    <a:pt x="190" y="417"/>
                  </a:lnTo>
                  <a:lnTo>
                    <a:pt x="192" y="417"/>
                  </a:lnTo>
                  <a:lnTo>
                    <a:pt x="192" y="415"/>
                  </a:lnTo>
                  <a:lnTo>
                    <a:pt x="192" y="413"/>
                  </a:lnTo>
                  <a:lnTo>
                    <a:pt x="190" y="413"/>
                  </a:lnTo>
                  <a:lnTo>
                    <a:pt x="188" y="413"/>
                  </a:lnTo>
                  <a:lnTo>
                    <a:pt x="186" y="409"/>
                  </a:lnTo>
                  <a:lnTo>
                    <a:pt x="184" y="409"/>
                  </a:lnTo>
                  <a:lnTo>
                    <a:pt x="182" y="407"/>
                  </a:lnTo>
                  <a:lnTo>
                    <a:pt x="180" y="407"/>
                  </a:lnTo>
                  <a:lnTo>
                    <a:pt x="178" y="407"/>
                  </a:lnTo>
                  <a:lnTo>
                    <a:pt x="178" y="405"/>
                  </a:lnTo>
                  <a:lnTo>
                    <a:pt x="176" y="405"/>
                  </a:lnTo>
                  <a:lnTo>
                    <a:pt x="176" y="403"/>
                  </a:lnTo>
                  <a:lnTo>
                    <a:pt x="174" y="403"/>
                  </a:lnTo>
                  <a:lnTo>
                    <a:pt x="174" y="401"/>
                  </a:lnTo>
                  <a:lnTo>
                    <a:pt x="170" y="401"/>
                  </a:lnTo>
                  <a:lnTo>
                    <a:pt x="168" y="399"/>
                  </a:lnTo>
                  <a:lnTo>
                    <a:pt x="168" y="397"/>
                  </a:lnTo>
                  <a:lnTo>
                    <a:pt x="166" y="397"/>
                  </a:lnTo>
                  <a:lnTo>
                    <a:pt x="166" y="395"/>
                  </a:lnTo>
                  <a:lnTo>
                    <a:pt x="164" y="395"/>
                  </a:lnTo>
                  <a:lnTo>
                    <a:pt x="162" y="393"/>
                  </a:lnTo>
                  <a:lnTo>
                    <a:pt x="162" y="391"/>
                  </a:lnTo>
                  <a:lnTo>
                    <a:pt x="160" y="391"/>
                  </a:lnTo>
                  <a:lnTo>
                    <a:pt x="158" y="391"/>
                  </a:lnTo>
                  <a:lnTo>
                    <a:pt x="160" y="389"/>
                  </a:lnTo>
                  <a:lnTo>
                    <a:pt x="160" y="387"/>
                  </a:lnTo>
                  <a:lnTo>
                    <a:pt x="158" y="385"/>
                  </a:lnTo>
                  <a:lnTo>
                    <a:pt x="158" y="383"/>
                  </a:lnTo>
                  <a:lnTo>
                    <a:pt x="156" y="383"/>
                  </a:lnTo>
                  <a:lnTo>
                    <a:pt x="156" y="385"/>
                  </a:lnTo>
                  <a:lnTo>
                    <a:pt x="154" y="385"/>
                  </a:lnTo>
                  <a:lnTo>
                    <a:pt x="152" y="383"/>
                  </a:lnTo>
                  <a:lnTo>
                    <a:pt x="150" y="381"/>
                  </a:lnTo>
                  <a:lnTo>
                    <a:pt x="150" y="379"/>
                  </a:lnTo>
                  <a:lnTo>
                    <a:pt x="148" y="379"/>
                  </a:lnTo>
                  <a:lnTo>
                    <a:pt x="148" y="377"/>
                  </a:lnTo>
                  <a:lnTo>
                    <a:pt x="146" y="377"/>
                  </a:lnTo>
                  <a:lnTo>
                    <a:pt x="144" y="377"/>
                  </a:lnTo>
                  <a:lnTo>
                    <a:pt x="142" y="375"/>
                  </a:lnTo>
                  <a:lnTo>
                    <a:pt x="140" y="375"/>
                  </a:lnTo>
                  <a:lnTo>
                    <a:pt x="138" y="373"/>
                  </a:lnTo>
                  <a:lnTo>
                    <a:pt x="138" y="371"/>
                  </a:lnTo>
                  <a:lnTo>
                    <a:pt x="138" y="369"/>
                  </a:lnTo>
                  <a:lnTo>
                    <a:pt x="138" y="367"/>
                  </a:lnTo>
                  <a:lnTo>
                    <a:pt x="136" y="367"/>
                  </a:lnTo>
                  <a:lnTo>
                    <a:pt x="136" y="365"/>
                  </a:lnTo>
                  <a:lnTo>
                    <a:pt x="134" y="365"/>
                  </a:lnTo>
                  <a:lnTo>
                    <a:pt x="134" y="363"/>
                  </a:lnTo>
                  <a:lnTo>
                    <a:pt x="134" y="361"/>
                  </a:lnTo>
                  <a:lnTo>
                    <a:pt x="134" y="359"/>
                  </a:lnTo>
                  <a:lnTo>
                    <a:pt x="134" y="355"/>
                  </a:lnTo>
                  <a:lnTo>
                    <a:pt x="132" y="351"/>
                  </a:lnTo>
                  <a:lnTo>
                    <a:pt x="130" y="349"/>
                  </a:lnTo>
                  <a:lnTo>
                    <a:pt x="128" y="349"/>
                  </a:lnTo>
                  <a:lnTo>
                    <a:pt x="128" y="347"/>
                  </a:lnTo>
                  <a:lnTo>
                    <a:pt x="128" y="345"/>
                  </a:lnTo>
                  <a:lnTo>
                    <a:pt x="126" y="343"/>
                  </a:lnTo>
                  <a:lnTo>
                    <a:pt x="126" y="341"/>
                  </a:lnTo>
                  <a:lnTo>
                    <a:pt x="124" y="341"/>
                  </a:lnTo>
                  <a:lnTo>
                    <a:pt x="124" y="339"/>
                  </a:lnTo>
                  <a:lnTo>
                    <a:pt x="120" y="337"/>
                  </a:lnTo>
                  <a:lnTo>
                    <a:pt x="118" y="335"/>
                  </a:lnTo>
                  <a:lnTo>
                    <a:pt x="116" y="335"/>
                  </a:lnTo>
                  <a:lnTo>
                    <a:pt x="114" y="335"/>
                  </a:lnTo>
                  <a:lnTo>
                    <a:pt x="112" y="333"/>
                  </a:lnTo>
                  <a:lnTo>
                    <a:pt x="112" y="331"/>
                  </a:lnTo>
                  <a:lnTo>
                    <a:pt x="112" y="329"/>
                  </a:lnTo>
                  <a:lnTo>
                    <a:pt x="110" y="329"/>
                  </a:lnTo>
                  <a:lnTo>
                    <a:pt x="106" y="327"/>
                  </a:lnTo>
                  <a:lnTo>
                    <a:pt x="104" y="327"/>
                  </a:lnTo>
                  <a:lnTo>
                    <a:pt x="104" y="327"/>
                  </a:lnTo>
                  <a:lnTo>
                    <a:pt x="102" y="327"/>
                  </a:lnTo>
                  <a:lnTo>
                    <a:pt x="100" y="327"/>
                  </a:lnTo>
                  <a:lnTo>
                    <a:pt x="96" y="325"/>
                  </a:lnTo>
                  <a:lnTo>
                    <a:pt x="94" y="323"/>
                  </a:lnTo>
                  <a:lnTo>
                    <a:pt x="92" y="323"/>
                  </a:lnTo>
                  <a:lnTo>
                    <a:pt x="92" y="321"/>
                  </a:lnTo>
                  <a:lnTo>
                    <a:pt x="90" y="321"/>
                  </a:lnTo>
                  <a:lnTo>
                    <a:pt x="90" y="319"/>
                  </a:lnTo>
                  <a:lnTo>
                    <a:pt x="90" y="317"/>
                  </a:lnTo>
                  <a:lnTo>
                    <a:pt x="88" y="317"/>
                  </a:lnTo>
                  <a:lnTo>
                    <a:pt x="84" y="313"/>
                  </a:lnTo>
                  <a:lnTo>
                    <a:pt x="82" y="313"/>
                  </a:lnTo>
                  <a:lnTo>
                    <a:pt x="82" y="311"/>
                  </a:lnTo>
                  <a:lnTo>
                    <a:pt x="80" y="311"/>
                  </a:lnTo>
                  <a:lnTo>
                    <a:pt x="78" y="313"/>
                  </a:lnTo>
                  <a:lnTo>
                    <a:pt x="76" y="313"/>
                  </a:lnTo>
                  <a:lnTo>
                    <a:pt x="74" y="313"/>
                  </a:lnTo>
                  <a:lnTo>
                    <a:pt x="74" y="311"/>
                  </a:lnTo>
                  <a:lnTo>
                    <a:pt x="72" y="311"/>
                  </a:lnTo>
                  <a:lnTo>
                    <a:pt x="72" y="309"/>
                  </a:lnTo>
                  <a:lnTo>
                    <a:pt x="70" y="305"/>
                  </a:lnTo>
                  <a:lnTo>
                    <a:pt x="70" y="303"/>
                  </a:lnTo>
                  <a:lnTo>
                    <a:pt x="70" y="301"/>
                  </a:lnTo>
                  <a:lnTo>
                    <a:pt x="70" y="299"/>
                  </a:lnTo>
                  <a:lnTo>
                    <a:pt x="68" y="299"/>
                  </a:lnTo>
                  <a:lnTo>
                    <a:pt x="66" y="299"/>
                  </a:lnTo>
                  <a:lnTo>
                    <a:pt x="66" y="297"/>
                  </a:lnTo>
                  <a:lnTo>
                    <a:pt x="60" y="291"/>
                  </a:lnTo>
                  <a:lnTo>
                    <a:pt x="58" y="289"/>
                  </a:lnTo>
                  <a:lnTo>
                    <a:pt x="58" y="287"/>
                  </a:lnTo>
                  <a:lnTo>
                    <a:pt x="56" y="285"/>
                  </a:lnTo>
                  <a:lnTo>
                    <a:pt x="54" y="283"/>
                  </a:lnTo>
                  <a:lnTo>
                    <a:pt x="54" y="281"/>
                  </a:lnTo>
                  <a:lnTo>
                    <a:pt x="52" y="281"/>
                  </a:lnTo>
                  <a:lnTo>
                    <a:pt x="52" y="281"/>
                  </a:lnTo>
                  <a:lnTo>
                    <a:pt x="50" y="279"/>
                  </a:lnTo>
                  <a:lnTo>
                    <a:pt x="48" y="277"/>
                  </a:lnTo>
                  <a:lnTo>
                    <a:pt x="48" y="275"/>
                  </a:lnTo>
                  <a:lnTo>
                    <a:pt x="48" y="275"/>
                  </a:lnTo>
                  <a:lnTo>
                    <a:pt x="48" y="273"/>
                  </a:lnTo>
                  <a:lnTo>
                    <a:pt x="48" y="271"/>
                  </a:lnTo>
                  <a:lnTo>
                    <a:pt x="46" y="271"/>
                  </a:lnTo>
                  <a:lnTo>
                    <a:pt x="44" y="269"/>
                  </a:lnTo>
                  <a:lnTo>
                    <a:pt x="42" y="267"/>
                  </a:lnTo>
                  <a:lnTo>
                    <a:pt x="42" y="265"/>
                  </a:lnTo>
                  <a:lnTo>
                    <a:pt x="40" y="265"/>
                  </a:lnTo>
                  <a:lnTo>
                    <a:pt x="38" y="265"/>
                  </a:lnTo>
                  <a:lnTo>
                    <a:pt x="36" y="265"/>
                  </a:lnTo>
                  <a:lnTo>
                    <a:pt x="34" y="265"/>
                  </a:lnTo>
                  <a:lnTo>
                    <a:pt x="32" y="261"/>
                  </a:lnTo>
                  <a:lnTo>
                    <a:pt x="32" y="259"/>
                  </a:lnTo>
                  <a:lnTo>
                    <a:pt x="30" y="257"/>
                  </a:lnTo>
                  <a:lnTo>
                    <a:pt x="28" y="257"/>
                  </a:lnTo>
                  <a:lnTo>
                    <a:pt x="26" y="257"/>
                  </a:lnTo>
                  <a:lnTo>
                    <a:pt x="24" y="257"/>
                  </a:lnTo>
                  <a:lnTo>
                    <a:pt x="22" y="257"/>
                  </a:lnTo>
                  <a:lnTo>
                    <a:pt x="20" y="255"/>
                  </a:lnTo>
                  <a:lnTo>
                    <a:pt x="16" y="247"/>
                  </a:lnTo>
                  <a:lnTo>
                    <a:pt x="18" y="245"/>
                  </a:lnTo>
                  <a:lnTo>
                    <a:pt x="18" y="243"/>
                  </a:lnTo>
                  <a:lnTo>
                    <a:pt x="18" y="241"/>
                  </a:lnTo>
                  <a:lnTo>
                    <a:pt x="16" y="241"/>
                  </a:lnTo>
                  <a:lnTo>
                    <a:pt x="16" y="237"/>
                  </a:lnTo>
                  <a:lnTo>
                    <a:pt x="14" y="237"/>
                  </a:lnTo>
                  <a:lnTo>
                    <a:pt x="12" y="237"/>
                  </a:lnTo>
                  <a:lnTo>
                    <a:pt x="10" y="237"/>
                  </a:lnTo>
                  <a:lnTo>
                    <a:pt x="8" y="237"/>
                  </a:lnTo>
                  <a:lnTo>
                    <a:pt x="8" y="235"/>
                  </a:lnTo>
                  <a:lnTo>
                    <a:pt x="6" y="233"/>
                  </a:lnTo>
                  <a:lnTo>
                    <a:pt x="4" y="233"/>
                  </a:lnTo>
                  <a:lnTo>
                    <a:pt x="0" y="231"/>
                  </a:lnTo>
                  <a:lnTo>
                    <a:pt x="2" y="228"/>
                  </a:lnTo>
                  <a:lnTo>
                    <a:pt x="6" y="224"/>
                  </a:lnTo>
                  <a:lnTo>
                    <a:pt x="8" y="222"/>
                  </a:lnTo>
                  <a:lnTo>
                    <a:pt x="10" y="222"/>
                  </a:lnTo>
                  <a:lnTo>
                    <a:pt x="14" y="216"/>
                  </a:lnTo>
                  <a:lnTo>
                    <a:pt x="14" y="214"/>
                  </a:lnTo>
                  <a:lnTo>
                    <a:pt x="14" y="212"/>
                  </a:lnTo>
                  <a:lnTo>
                    <a:pt x="14" y="202"/>
                  </a:lnTo>
                  <a:lnTo>
                    <a:pt x="14" y="194"/>
                  </a:lnTo>
                  <a:lnTo>
                    <a:pt x="12" y="194"/>
                  </a:lnTo>
                  <a:lnTo>
                    <a:pt x="2" y="194"/>
                  </a:lnTo>
                  <a:lnTo>
                    <a:pt x="2" y="186"/>
                  </a:lnTo>
                  <a:lnTo>
                    <a:pt x="2" y="184"/>
                  </a:lnTo>
                  <a:lnTo>
                    <a:pt x="2" y="182"/>
                  </a:lnTo>
                  <a:lnTo>
                    <a:pt x="2" y="162"/>
                  </a:lnTo>
                  <a:lnTo>
                    <a:pt x="2" y="156"/>
                  </a:lnTo>
                  <a:lnTo>
                    <a:pt x="2" y="146"/>
                  </a:lnTo>
                  <a:lnTo>
                    <a:pt x="2" y="140"/>
                  </a:lnTo>
                  <a:lnTo>
                    <a:pt x="2" y="138"/>
                  </a:lnTo>
                  <a:lnTo>
                    <a:pt x="2" y="136"/>
                  </a:lnTo>
                  <a:lnTo>
                    <a:pt x="2" y="132"/>
                  </a:lnTo>
                  <a:lnTo>
                    <a:pt x="2" y="126"/>
                  </a:lnTo>
                  <a:lnTo>
                    <a:pt x="2" y="124"/>
                  </a:lnTo>
                  <a:lnTo>
                    <a:pt x="2" y="120"/>
                  </a:lnTo>
                  <a:lnTo>
                    <a:pt x="2" y="118"/>
                  </a:lnTo>
                  <a:lnTo>
                    <a:pt x="2" y="112"/>
                  </a:lnTo>
                  <a:lnTo>
                    <a:pt x="2" y="108"/>
                  </a:lnTo>
                  <a:lnTo>
                    <a:pt x="2" y="94"/>
                  </a:lnTo>
                  <a:lnTo>
                    <a:pt x="2" y="90"/>
                  </a:lnTo>
                  <a:lnTo>
                    <a:pt x="2" y="88"/>
                  </a:lnTo>
                  <a:lnTo>
                    <a:pt x="2" y="86"/>
                  </a:lnTo>
                  <a:lnTo>
                    <a:pt x="2" y="82"/>
                  </a:lnTo>
                  <a:lnTo>
                    <a:pt x="2" y="78"/>
                  </a:lnTo>
                  <a:lnTo>
                    <a:pt x="2" y="76"/>
                  </a:lnTo>
                  <a:lnTo>
                    <a:pt x="2" y="64"/>
                  </a:lnTo>
                  <a:lnTo>
                    <a:pt x="2" y="56"/>
                  </a:lnTo>
                  <a:lnTo>
                    <a:pt x="2" y="54"/>
                  </a:lnTo>
                  <a:lnTo>
                    <a:pt x="0" y="46"/>
                  </a:lnTo>
                  <a:lnTo>
                    <a:pt x="0" y="44"/>
                  </a:lnTo>
                  <a:lnTo>
                    <a:pt x="0" y="42"/>
                  </a:lnTo>
                  <a:lnTo>
                    <a:pt x="0" y="40"/>
                  </a:lnTo>
                  <a:lnTo>
                    <a:pt x="0" y="40"/>
                  </a:lnTo>
                  <a:lnTo>
                    <a:pt x="0" y="38"/>
                  </a:lnTo>
                  <a:lnTo>
                    <a:pt x="0" y="36"/>
                  </a:lnTo>
                  <a:lnTo>
                    <a:pt x="0" y="26"/>
                  </a:lnTo>
                  <a:lnTo>
                    <a:pt x="0" y="16"/>
                  </a:lnTo>
                  <a:lnTo>
                    <a:pt x="0" y="12"/>
                  </a:lnTo>
                  <a:lnTo>
                    <a:pt x="0" y="10"/>
                  </a:lnTo>
                  <a:lnTo>
                    <a:pt x="0" y="2"/>
                  </a:lnTo>
                  <a:lnTo>
                    <a:pt x="0" y="0"/>
                  </a:lnTo>
                  <a:lnTo>
                    <a:pt x="54" y="0"/>
                  </a:lnTo>
                  <a:lnTo>
                    <a:pt x="222" y="0"/>
                  </a:lnTo>
                  <a:lnTo>
                    <a:pt x="254" y="0"/>
                  </a:lnTo>
                  <a:lnTo>
                    <a:pt x="318" y="0"/>
                  </a:lnTo>
                  <a:lnTo>
                    <a:pt x="320" y="0"/>
                  </a:lnTo>
                  <a:lnTo>
                    <a:pt x="34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5" name="Freeform 120"/>
            <p:cNvSpPr>
              <a:spLocks/>
            </p:cNvSpPr>
            <p:nvPr/>
          </p:nvSpPr>
          <p:spPr bwMode="auto">
            <a:xfrm>
              <a:off x="3105150" y="3040063"/>
              <a:ext cx="773113" cy="406400"/>
            </a:xfrm>
            <a:custGeom>
              <a:avLst/>
              <a:gdLst>
                <a:gd name="T0" fmla="*/ 453 w 487"/>
                <a:gd name="T1" fmla="*/ 136 h 256"/>
                <a:gd name="T2" fmla="*/ 467 w 487"/>
                <a:gd name="T3" fmla="*/ 146 h 256"/>
                <a:gd name="T4" fmla="*/ 481 w 487"/>
                <a:gd name="T5" fmla="*/ 166 h 256"/>
                <a:gd name="T6" fmla="*/ 461 w 487"/>
                <a:gd name="T7" fmla="*/ 184 h 256"/>
                <a:gd name="T8" fmla="*/ 449 w 487"/>
                <a:gd name="T9" fmla="*/ 192 h 256"/>
                <a:gd name="T10" fmla="*/ 437 w 487"/>
                <a:gd name="T11" fmla="*/ 202 h 256"/>
                <a:gd name="T12" fmla="*/ 411 w 487"/>
                <a:gd name="T13" fmla="*/ 224 h 256"/>
                <a:gd name="T14" fmla="*/ 397 w 487"/>
                <a:gd name="T15" fmla="*/ 234 h 256"/>
                <a:gd name="T16" fmla="*/ 349 w 487"/>
                <a:gd name="T17" fmla="*/ 254 h 256"/>
                <a:gd name="T18" fmla="*/ 329 w 487"/>
                <a:gd name="T19" fmla="*/ 252 h 256"/>
                <a:gd name="T20" fmla="*/ 316 w 487"/>
                <a:gd name="T21" fmla="*/ 250 h 256"/>
                <a:gd name="T22" fmla="*/ 300 w 487"/>
                <a:gd name="T23" fmla="*/ 246 h 256"/>
                <a:gd name="T24" fmla="*/ 280 w 487"/>
                <a:gd name="T25" fmla="*/ 240 h 256"/>
                <a:gd name="T26" fmla="*/ 268 w 487"/>
                <a:gd name="T27" fmla="*/ 238 h 256"/>
                <a:gd name="T28" fmla="*/ 248 w 487"/>
                <a:gd name="T29" fmla="*/ 234 h 256"/>
                <a:gd name="T30" fmla="*/ 226 w 487"/>
                <a:gd name="T31" fmla="*/ 230 h 256"/>
                <a:gd name="T32" fmla="*/ 208 w 487"/>
                <a:gd name="T33" fmla="*/ 226 h 256"/>
                <a:gd name="T34" fmla="*/ 182 w 487"/>
                <a:gd name="T35" fmla="*/ 218 h 256"/>
                <a:gd name="T36" fmla="*/ 158 w 487"/>
                <a:gd name="T37" fmla="*/ 214 h 256"/>
                <a:gd name="T38" fmla="*/ 138 w 487"/>
                <a:gd name="T39" fmla="*/ 208 h 256"/>
                <a:gd name="T40" fmla="*/ 128 w 487"/>
                <a:gd name="T41" fmla="*/ 206 h 256"/>
                <a:gd name="T42" fmla="*/ 114 w 487"/>
                <a:gd name="T43" fmla="*/ 202 h 256"/>
                <a:gd name="T44" fmla="*/ 98 w 487"/>
                <a:gd name="T45" fmla="*/ 198 h 256"/>
                <a:gd name="T46" fmla="*/ 64 w 487"/>
                <a:gd name="T47" fmla="*/ 190 h 256"/>
                <a:gd name="T48" fmla="*/ 40 w 487"/>
                <a:gd name="T49" fmla="*/ 186 h 256"/>
                <a:gd name="T50" fmla="*/ 22 w 487"/>
                <a:gd name="T51" fmla="*/ 182 h 256"/>
                <a:gd name="T52" fmla="*/ 12 w 487"/>
                <a:gd name="T53" fmla="*/ 178 h 256"/>
                <a:gd name="T54" fmla="*/ 4 w 487"/>
                <a:gd name="T55" fmla="*/ 172 h 256"/>
                <a:gd name="T56" fmla="*/ 24 w 487"/>
                <a:gd name="T57" fmla="*/ 160 h 256"/>
                <a:gd name="T58" fmla="*/ 36 w 487"/>
                <a:gd name="T59" fmla="*/ 152 h 256"/>
                <a:gd name="T60" fmla="*/ 50 w 487"/>
                <a:gd name="T61" fmla="*/ 142 h 256"/>
                <a:gd name="T62" fmla="*/ 62 w 487"/>
                <a:gd name="T63" fmla="*/ 138 h 256"/>
                <a:gd name="T64" fmla="*/ 66 w 487"/>
                <a:gd name="T65" fmla="*/ 132 h 256"/>
                <a:gd name="T66" fmla="*/ 74 w 487"/>
                <a:gd name="T67" fmla="*/ 128 h 256"/>
                <a:gd name="T68" fmla="*/ 82 w 487"/>
                <a:gd name="T69" fmla="*/ 124 h 256"/>
                <a:gd name="T70" fmla="*/ 104 w 487"/>
                <a:gd name="T71" fmla="*/ 110 h 256"/>
                <a:gd name="T72" fmla="*/ 114 w 487"/>
                <a:gd name="T73" fmla="*/ 102 h 256"/>
                <a:gd name="T74" fmla="*/ 140 w 487"/>
                <a:gd name="T75" fmla="*/ 86 h 256"/>
                <a:gd name="T76" fmla="*/ 152 w 487"/>
                <a:gd name="T77" fmla="*/ 78 h 256"/>
                <a:gd name="T78" fmla="*/ 170 w 487"/>
                <a:gd name="T79" fmla="*/ 66 h 256"/>
                <a:gd name="T80" fmla="*/ 188 w 487"/>
                <a:gd name="T81" fmla="*/ 56 h 256"/>
                <a:gd name="T82" fmla="*/ 208 w 487"/>
                <a:gd name="T83" fmla="*/ 42 h 256"/>
                <a:gd name="T84" fmla="*/ 216 w 487"/>
                <a:gd name="T85" fmla="*/ 38 h 256"/>
                <a:gd name="T86" fmla="*/ 226 w 487"/>
                <a:gd name="T87" fmla="*/ 32 h 256"/>
                <a:gd name="T88" fmla="*/ 240 w 487"/>
                <a:gd name="T89" fmla="*/ 24 h 256"/>
                <a:gd name="T90" fmla="*/ 252 w 487"/>
                <a:gd name="T91" fmla="*/ 16 h 256"/>
                <a:gd name="T92" fmla="*/ 262 w 487"/>
                <a:gd name="T93" fmla="*/ 8 h 256"/>
                <a:gd name="T94" fmla="*/ 274 w 487"/>
                <a:gd name="T95" fmla="*/ 2 h 256"/>
                <a:gd name="T96" fmla="*/ 290 w 487"/>
                <a:gd name="T97" fmla="*/ 10 h 256"/>
                <a:gd name="T98" fmla="*/ 296 w 487"/>
                <a:gd name="T99" fmla="*/ 16 h 256"/>
                <a:gd name="T100" fmla="*/ 304 w 487"/>
                <a:gd name="T101" fmla="*/ 24 h 256"/>
                <a:gd name="T102" fmla="*/ 321 w 487"/>
                <a:gd name="T103" fmla="*/ 36 h 256"/>
                <a:gd name="T104" fmla="*/ 331 w 487"/>
                <a:gd name="T105" fmla="*/ 42 h 256"/>
                <a:gd name="T106" fmla="*/ 345 w 487"/>
                <a:gd name="T107" fmla="*/ 52 h 256"/>
                <a:gd name="T108" fmla="*/ 361 w 487"/>
                <a:gd name="T109" fmla="*/ 66 h 256"/>
                <a:gd name="T110" fmla="*/ 377 w 487"/>
                <a:gd name="T111" fmla="*/ 76 h 256"/>
                <a:gd name="T112" fmla="*/ 397 w 487"/>
                <a:gd name="T113" fmla="*/ 90 h 256"/>
                <a:gd name="T114" fmla="*/ 415 w 487"/>
                <a:gd name="T115" fmla="*/ 106 h 256"/>
                <a:gd name="T116" fmla="*/ 433 w 487"/>
                <a:gd name="T117" fmla="*/ 12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7" h="256">
                  <a:moveTo>
                    <a:pt x="441" y="126"/>
                  </a:moveTo>
                  <a:lnTo>
                    <a:pt x="445" y="128"/>
                  </a:lnTo>
                  <a:lnTo>
                    <a:pt x="449" y="132"/>
                  </a:lnTo>
                  <a:lnTo>
                    <a:pt x="451" y="136"/>
                  </a:lnTo>
                  <a:lnTo>
                    <a:pt x="453" y="136"/>
                  </a:lnTo>
                  <a:lnTo>
                    <a:pt x="453" y="138"/>
                  </a:lnTo>
                  <a:lnTo>
                    <a:pt x="457" y="138"/>
                  </a:lnTo>
                  <a:lnTo>
                    <a:pt x="461" y="142"/>
                  </a:lnTo>
                  <a:lnTo>
                    <a:pt x="465" y="144"/>
                  </a:lnTo>
                  <a:lnTo>
                    <a:pt x="467" y="146"/>
                  </a:lnTo>
                  <a:lnTo>
                    <a:pt x="469" y="148"/>
                  </a:lnTo>
                  <a:lnTo>
                    <a:pt x="473" y="150"/>
                  </a:lnTo>
                  <a:lnTo>
                    <a:pt x="479" y="156"/>
                  </a:lnTo>
                  <a:lnTo>
                    <a:pt x="487" y="162"/>
                  </a:lnTo>
                  <a:lnTo>
                    <a:pt x="481" y="166"/>
                  </a:lnTo>
                  <a:lnTo>
                    <a:pt x="475" y="172"/>
                  </a:lnTo>
                  <a:lnTo>
                    <a:pt x="471" y="176"/>
                  </a:lnTo>
                  <a:lnTo>
                    <a:pt x="469" y="176"/>
                  </a:lnTo>
                  <a:lnTo>
                    <a:pt x="467" y="178"/>
                  </a:lnTo>
                  <a:lnTo>
                    <a:pt x="461" y="184"/>
                  </a:lnTo>
                  <a:lnTo>
                    <a:pt x="459" y="184"/>
                  </a:lnTo>
                  <a:lnTo>
                    <a:pt x="455" y="186"/>
                  </a:lnTo>
                  <a:lnTo>
                    <a:pt x="453" y="186"/>
                  </a:lnTo>
                  <a:lnTo>
                    <a:pt x="449" y="190"/>
                  </a:lnTo>
                  <a:lnTo>
                    <a:pt x="449" y="192"/>
                  </a:lnTo>
                  <a:lnTo>
                    <a:pt x="447" y="194"/>
                  </a:lnTo>
                  <a:lnTo>
                    <a:pt x="443" y="196"/>
                  </a:lnTo>
                  <a:lnTo>
                    <a:pt x="441" y="198"/>
                  </a:lnTo>
                  <a:lnTo>
                    <a:pt x="441" y="200"/>
                  </a:lnTo>
                  <a:lnTo>
                    <a:pt x="437" y="202"/>
                  </a:lnTo>
                  <a:lnTo>
                    <a:pt x="431" y="206"/>
                  </a:lnTo>
                  <a:lnTo>
                    <a:pt x="427" y="210"/>
                  </a:lnTo>
                  <a:lnTo>
                    <a:pt x="423" y="214"/>
                  </a:lnTo>
                  <a:lnTo>
                    <a:pt x="417" y="218"/>
                  </a:lnTo>
                  <a:lnTo>
                    <a:pt x="411" y="224"/>
                  </a:lnTo>
                  <a:lnTo>
                    <a:pt x="409" y="224"/>
                  </a:lnTo>
                  <a:lnTo>
                    <a:pt x="407" y="226"/>
                  </a:lnTo>
                  <a:lnTo>
                    <a:pt x="401" y="232"/>
                  </a:lnTo>
                  <a:lnTo>
                    <a:pt x="399" y="234"/>
                  </a:lnTo>
                  <a:lnTo>
                    <a:pt x="397" y="234"/>
                  </a:lnTo>
                  <a:lnTo>
                    <a:pt x="377" y="252"/>
                  </a:lnTo>
                  <a:lnTo>
                    <a:pt x="371" y="254"/>
                  </a:lnTo>
                  <a:lnTo>
                    <a:pt x="351" y="254"/>
                  </a:lnTo>
                  <a:lnTo>
                    <a:pt x="351" y="254"/>
                  </a:lnTo>
                  <a:lnTo>
                    <a:pt x="349" y="254"/>
                  </a:lnTo>
                  <a:lnTo>
                    <a:pt x="345" y="254"/>
                  </a:lnTo>
                  <a:lnTo>
                    <a:pt x="341" y="256"/>
                  </a:lnTo>
                  <a:lnTo>
                    <a:pt x="339" y="254"/>
                  </a:lnTo>
                  <a:lnTo>
                    <a:pt x="335" y="254"/>
                  </a:lnTo>
                  <a:lnTo>
                    <a:pt x="329" y="252"/>
                  </a:lnTo>
                  <a:lnTo>
                    <a:pt x="325" y="252"/>
                  </a:lnTo>
                  <a:lnTo>
                    <a:pt x="323" y="250"/>
                  </a:lnTo>
                  <a:lnTo>
                    <a:pt x="321" y="250"/>
                  </a:lnTo>
                  <a:lnTo>
                    <a:pt x="318" y="250"/>
                  </a:lnTo>
                  <a:lnTo>
                    <a:pt x="316" y="250"/>
                  </a:lnTo>
                  <a:lnTo>
                    <a:pt x="312" y="248"/>
                  </a:lnTo>
                  <a:lnTo>
                    <a:pt x="308" y="248"/>
                  </a:lnTo>
                  <a:lnTo>
                    <a:pt x="302" y="246"/>
                  </a:lnTo>
                  <a:lnTo>
                    <a:pt x="302" y="246"/>
                  </a:lnTo>
                  <a:lnTo>
                    <a:pt x="300" y="246"/>
                  </a:lnTo>
                  <a:lnTo>
                    <a:pt x="290" y="244"/>
                  </a:lnTo>
                  <a:lnTo>
                    <a:pt x="288" y="242"/>
                  </a:lnTo>
                  <a:lnTo>
                    <a:pt x="282" y="242"/>
                  </a:lnTo>
                  <a:lnTo>
                    <a:pt x="282" y="240"/>
                  </a:lnTo>
                  <a:lnTo>
                    <a:pt x="280" y="240"/>
                  </a:lnTo>
                  <a:lnTo>
                    <a:pt x="278" y="240"/>
                  </a:lnTo>
                  <a:lnTo>
                    <a:pt x="276" y="240"/>
                  </a:lnTo>
                  <a:lnTo>
                    <a:pt x="272" y="238"/>
                  </a:lnTo>
                  <a:lnTo>
                    <a:pt x="270" y="238"/>
                  </a:lnTo>
                  <a:lnTo>
                    <a:pt x="268" y="238"/>
                  </a:lnTo>
                  <a:lnTo>
                    <a:pt x="264" y="236"/>
                  </a:lnTo>
                  <a:lnTo>
                    <a:pt x="262" y="236"/>
                  </a:lnTo>
                  <a:lnTo>
                    <a:pt x="258" y="236"/>
                  </a:lnTo>
                  <a:lnTo>
                    <a:pt x="254" y="234"/>
                  </a:lnTo>
                  <a:lnTo>
                    <a:pt x="248" y="234"/>
                  </a:lnTo>
                  <a:lnTo>
                    <a:pt x="246" y="234"/>
                  </a:lnTo>
                  <a:lnTo>
                    <a:pt x="240" y="232"/>
                  </a:lnTo>
                  <a:lnTo>
                    <a:pt x="236" y="232"/>
                  </a:lnTo>
                  <a:lnTo>
                    <a:pt x="228" y="230"/>
                  </a:lnTo>
                  <a:lnTo>
                    <a:pt x="226" y="230"/>
                  </a:lnTo>
                  <a:lnTo>
                    <a:pt x="222" y="228"/>
                  </a:lnTo>
                  <a:lnTo>
                    <a:pt x="220" y="228"/>
                  </a:lnTo>
                  <a:lnTo>
                    <a:pt x="218" y="228"/>
                  </a:lnTo>
                  <a:lnTo>
                    <a:pt x="216" y="226"/>
                  </a:lnTo>
                  <a:lnTo>
                    <a:pt x="208" y="226"/>
                  </a:lnTo>
                  <a:lnTo>
                    <a:pt x="202" y="224"/>
                  </a:lnTo>
                  <a:lnTo>
                    <a:pt x="200" y="222"/>
                  </a:lnTo>
                  <a:lnTo>
                    <a:pt x="190" y="220"/>
                  </a:lnTo>
                  <a:lnTo>
                    <a:pt x="188" y="220"/>
                  </a:lnTo>
                  <a:lnTo>
                    <a:pt x="182" y="218"/>
                  </a:lnTo>
                  <a:lnTo>
                    <a:pt x="180" y="218"/>
                  </a:lnTo>
                  <a:lnTo>
                    <a:pt x="174" y="216"/>
                  </a:lnTo>
                  <a:lnTo>
                    <a:pt x="170" y="216"/>
                  </a:lnTo>
                  <a:lnTo>
                    <a:pt x="160" y="214"/>
                  </a:lnTo>
                  <a:lnTo>
                    <a:pt x="158" y="214"/>
                  </a:lnTo>
                  <a:lnTo>
                    <a:pt x="156" y="212"/>
                  </a:lnTo>
                  <a:lnTo>
                    <a:pt x="154" y="212"/>
                  </a:lnTo>
                  <a:lnTo>
                    <a:pt x="150" y="210"/>
                  </a:lnTo>
                  <a:lnTo>
                    <a:pt x="144" y="210"/>
                  </a:lnTo>
                  <a:lnTo>
                    <a:pt x="138" y="208"/>
                  </a:lnTo>
                  <a:lnTo>
                    <a:pt x="134" y="208"/>
                  </a:lnTo>
                  <a:lnTo>
                    <a:pt x="134" y="206"/>
                  </a:lnTo>
                  <a:lnTo>
                    <a:pt x="132" y="206"/>
                  </a:lnTo>
                  <a:lnTo>
                    <a:pt x="130" y="206"/>
                  </a:lnTo>
                  <a:lnTo>
                    <a:pt x="128" y="206"/>
                  </a:lnTo>
                  <a:lnTo>
                    <a:pt x="126" y="206"/>
                  </a:lnTo>
                  <a:lnTo>
                    <a:pt x="122" y="204"/>
                  </a:lnTo>
                  <a:lnTo>
                    <a:pt x="120" y="204"/>
                  </a:lnTo>
                  <a:lnTo>
                    <a:pt x="116" y="202"/>
                  </a:lnTo>
                  <a:lnTo>
                    <a:pt x="114" y="202"/>
                  </a:lnTo>
                  <a:lnTo>
                    <a:pt x="110" y="202"/>
                  </a:lnTo>
                  <a:lnTo>
                    <a:pt x="106" y="200"/>
                  </a:lnTo>
                  <a:lnTo>
                    <a:pt x="102" y="200"/>
                  </a:lnTo>
                  <a:lnTo>
                    <a:pt x="100" y="198"/>
                  </a:lnTo>
                  <a:lnTo>
                    <a:pt x="98" y="198"/>
                  </a:lnTo>
                  <a:lnTo>
                    <a:pt x="86" y="196"/>
                  </a:lnTo>
                  <a:lnTo>
                    <a:pt x="76" y="192"/>
                  </a:lnTo>
                  <a:lnTo>
                    <a:pt x="74" y="192"/>
                  </a:lnTo>
                  <a:lnTo>
                    <a:pt x="70" y="192"/>
                  </a:lnTo>
                  <a:lnTo>
                    <a:pt x="64" y="190"/>
                  </a:lnTo>
                  <a:lnTo>
                    <a:pt x="62" y="190"/>
                  </a:lnTo>
                  <a:lnTo>
                    <a:pt x="62" y="190"/>
                  </a:lnTo>
                  <a:lnTo>
                    <a:pt x="54" y="188"/>
                  </a:lnTo>
                  <a:lnTo>
                    <a:pt x="48" y="186"/>
                  </a:lnTo>
                  <a:lnTo>
                    <a:pt x="40" y="186"/>
                  </a:lnTo>
                  <a:lnTo>
                    <a:pt x="36" y="186"/>
                  </a:lnTo>
                  <a:lnTo>
                    <a:pt x="36" y="184"/>
                  </a:lnTo>
                  <a:lnTo>
                    <a:pt x="32" y="184"/>
                  </a:lnTo>
                  <a:lnTo>
                    <a:pt x="24" y="182"/>
                  </a:lnTo>
                  <a:lnTo>
                    <a:pt x="22" y="182"/>
                  </a:lnTo>
                  <a:lnTo>
                    <a:pt x="20" y="182"/>
                  </a:lnTo>
                  <a:lnTo>
                    <a:pt x="18" y="180"/>
                  </a:lnTo>
                  <a:lnTo>
                    <a:pt x="14" y="180"/>
                  </a:lnTo>
                  <a:lnTo>
                    <a:pt x="12" y="180"/>
                  </a:lnTo>
                  <a:lnTo>
                    <a:pt x="12" y="178"/>
                  </a:lnTo>
                  <a:lnTo>
                    <a:pt x="8" y="178"/>
                  </a:lnTo>
                  <a:lnTo>
                    <a:pt x="6" y="178"/>
                  </a:lnTo>
                  <a:lnTo>
                    <a:pt x="0" y="176"/>
                  </a:lnTo>
                  <a:lnTo>
                    <a:pt x="2" y="174"/>
                  </a:lnTo>
                  <a:lnTo>
                    <a:pt x="4" y="172"/>
                  </a:lnTo>
                  <a:lnTo>
                    <a:pt x="6" y="172"/>
                  </a:lnTo>
                  <a:lnTo>
                    <a:pt x="12" y="168"/>
                  </a:lnTo>
                  <a:lnTo>
                    <a:pt x="18" y="164"/>
                  </a:lnTo>
                  <a:lnTo>
                    <a:pt x="22" y="160"/>
                  </a:lnTo>
                  <a:lnTo>
                    <a:pt x="24" y="160"/>
                  </a:lnTo>
                  <a:lnTo>
                    <a:pt x="26" y="158"/>
                  </a:lnTo>
                  <a:lnTo>
                    <a:pt x="28" y="156"/>
                  </a:lnTo>
                  <a:lnTo>
                    <a:pt x="32" y="154"/>
                  </a:lnTo>
                  <a:lnTo>
                    <a:pt x="34" y="152"/>
                  </a:lnTo>
                  <a:lnTo>
                    <a:pt x="36" y="152"/>
                  </a:lnTo>
                  <a:lnTo>
                    <a:pt x="38" y="150"/>
                  </a:lnTo>
                  <a:lnTo>
                    <a:pt x="42" y="148"/>
                  </a:lnTo>
                  <a:lnTo>
                    <a:pt x="46" y="144"/>
                  </a:lnTo>
                  <a:lnTo>
                    <a:pt x="48" y="144"/>
                  </a:lnTo>
                  <a:lnTo>
                    <a:pt x="50" y="142"/>
                  </a:lnTo>
                  <a:lnTo>
                    <a:pt x="54" y="140"/>
                  </a:lnTo>
                  <a:lnTo>
                    <a:pt x="56" y="138"/>
                  </a:lnTo>
                  <a:lnTo>
                    <a:pt x="58" y="138"/>
                  </a:lnTo>
                  <a:lnTo>
                    <a:pt x="60" y="138"/>
                  </a:lnTo>
                  <a:lnTo>
                    <a:pt x="62" y="138"/>
                  </a:lnTo>
                  <a:lnTo>
                    <a:pt x="62" y="136"/>
                  </a:lnTo>
                  <a:lnTo>
                    <a:pt x="62" y="136"/>
                  </a:lnTo>
                  <a:lnTo>
                    <a:pt x="64" y="134"/>
                  </a:lnTo>
                  <a:lnTo>
                    <a:pt x="66" y="134"/>
                  </a:lnTo>
                  <a:lnTo>
                    <a:pt x="66" y="132"/>
                  </a:lnTo>
                  <a:lnTo>
                    <a:pt x="68" y="132"/>
                  </a:lnTo>
                  <a:lnTo>
                    <a:pt x="70" y="130"/>
                  </a:lnTo>
                  <a:lnTo>
                    <a:pt x="72" y="130"/>
                  </a:lnTo>
                  <a:lnTo>
                    <a:pt x="72" y="128"/>
                  </a:lnTo>
                  <a:lnTo>
                    <a:pt x="74" y="128"/>
                  </a:lnTo>
                  <a:lnTo>
                    <a:pt x="76" y="126"/>
                  </a:lnTo>
                  <a:lnTo>
                    <a:pt x="78" y="126"/>
                  </a:lnTo>
                  <a:lnTo>
                    <a:pt x="78" y="124"/>
                  </a:lnTo>
                  <a:lnTo>
                    <a:pt x="80" y="124"/>
                  </a:lnTo>
                  <a:lnTo>
                    <a:pt x="82" y="124"/>
                  </a:lnTo>
                  <a:lnTo>
                    <a:pt x="82" y="122"/>
                  </a:lnTo>
                  <a:lnTo>
                    <a:pt x="92" y="116"/>
                  </a:lnTo>
                  <a:lnTo>
                    <a:pt x="98" y="112"/>
                  </a:lnTo>
                  <a:lnTo>
                    <a:pt x="102" y="110"/>
                  </a:lnTo>
                  <a:lnTo>
                    <a:pt x="104" y="110"/>
                  </a:lnTo>
                  <a:lnTo>
                    <a:pt x="106" y="108"/>
                  </a:lnTo>
                  <a:lnTo>
                    <a:pt x="110" y="106"/>
                  </a:lnTo>
                  <a:lnTo>
                    <a:pt x="110" y="104"/>
                  </a:lnTo>
                  <a:lnTo>
                    <a:pt x="112" y="102"/>
                  </a:lnTo>
                  <a:lnTo>
                    <a:pt x="114" y="102"/>
                  </a:lnTo>
                  <a:lnTo>
                    <a:pt x="118" y="98"/>
                  </a:lnTo>
                  <a:lnTo>
                    <a:pt x="124" y="94"/>
                  </a:lnTo>
                  <a:lnTo>
                    <a:pt x="126" y="94"/>
                  </a:lnTo>
                  <a:lnTo>
                    <a:pt x="132" y="90"/>
                  </a:lnTo>
                  <a:lnTo>
                    <a:pt x="140" y="86"/>
                  </a:lnTo>
                  <a:lnTo>
                    <a:pt x="142" y="86"/>
                  </a:lnTo>
                  <a:lnTo>
                    <a:pt x="142" y="84"/>
                  </a:lnTo>
                  <a:lnTo>
                    <a:pt x="146" y="84"/>
                  </a:lnTo>
                  <a:lnTo>
                    <a:pt x="150" y="80"/>
                  </a:lnTo>
                  <a:lnTo>
                    <a:pt x="152" y="78"/>
                  </a:lnTo>
                  <a:lnTo>
                    <a:pt x="162" y="72"/>
                  </a:lnTo>
                  <a:lnTo>
                    <a:pt x="164" y="70"/>
                  </a:lnTo>
                  <a:lnTo>
                    <a:pt x="166" y="70"/>
                  </a:lnTo>
                  <a:lnTo>
                    <a:pt x="168" y="68"/>
                  </a:lnTo>
                  <a:lnTo>
                    <a:pt x="170" y="66"/>
                  </a:lnTo>
                  <a:lnTo>
                    <a:pt x="174" y="64"/>
                  </a:lnTo>
                  <a:lnTo>
                    <a:pt x="178" y="62"/>
                  </a:lnTo>
                  <a:lnTo>
                    <a:pt x="180" y="60"/>
                  </a:lnTo>
                  <a:lnTo>
                    <a:pt x="186" y="56"/>
                  </a:lnTo>
                  <a:lnTo>
                    <a:pt x="188" y="56"/>
                  </a:lnTo>
                  <a:lnTo>
                    <a:pt x="190" y="54"/>
                  </a:lnTo>
                  <a:lnTo>
                    <a:pt x="192" y="52"/>
                  </a:lnTo>
                  <a:lnTo>
                    <a:pt x="204" y="44"/>
                  </a:lnTo>
                  <a:lnTo>
                    <a:pt x="206" y="44"/>
                  </a:lnTo>
                  <a:lnTo>
                    <a:pt x="208" y="42"/>
                  </a:lnTo>
                  <a:lnTo>
                    <a:pt x="210" y="42"/>
                  </a:lnTo>
                  <a:lnTo>
                    <a:pt x="212" y="42"/>
                  </a:lnTo>
                  <a:lnTo>
                    <a:pt x="212" y="40"/>
                  </a:lnTo>
                  <a:lnTo>
                    <a:pt x="214" y="38"/>
                  </a:lnTo>
                  <a:lnTo>
                    <a:pt x="216" y="38"/>
                  </a:lnTo>
                  <a:lnTo>
                    <a:pt x="218" y="36"/>
                  </a:lnTo>
                  <a:lnTo>
                    <a:pt x="220" y="36"/>
                  </a:lnTo>
                  <a:lnTo>
                    <a:pt x="224" y="34"/>
                  </a:lnTo>
                  <a:lnTo>
                    <a:pt x="224" y="32"/>
                  </a:lnTo>
                  <a:lnTo>
                    <a:pt x="226" y="32"/>
                  </a:lnTo>
                  <a:lnTo>
                    <a:pt x="228" y="30"/>
                  </a:lnTo>
                  <a:lnTo>
                    <a:pt x="230" y="30"/>
                  </a:lnTo>
                  <a:lnTo>
                    <a:pt x="232" y="28"/>
                  </a:lnTo>
                  <a:lnTo>
                    <a:pt x="236" y="26"/>
                  </a:lnTo>
                  <a:lnTo>
                    <a:pt x="240" y="24"/>
                  </a:lnTo>
                  <a:lnTo>
                    <a:pt x="242" y="22"/>
                  </a:lnTo>
                  <a:lnTo>
                    <a:pt x="244" y="22"/>
                  </a:lnTo>
                  <a:lnTo>
                    <a:pt x="246" y="20"/>
                  </a:lnTo>
                  <a:lnTo>
                    <a:pt x="250" y="16"/>
                  </a:lnTo>
                  <a:lnTo>
                    <a:pt x="252" y="16"/>
                  </a:lnTo>
                  <a:lnTo>
                    <a:pt x="254" y="16"/>
                  </a:lnTo>
                  <a:lnTo>
                    <a:pt x="256" y="12"/>
                  </a:lnTo>
                  <a:lnTo>
                    <a:pt x="258" y="12"/>
                  </a:lnTo>
                  <a:lnTo>
                    <a:pt x="260" y="10"/>
                  </a:lnTo>
                  <a:lnTo>
                    <a:pt x="262" y="8"/>
                  </a:lnTo>
                  <a:lnTo>
                    <a:pt x="264" y="8"/>
                  </a:lnTo>
                  <a:lnTo>
                    <a:pt x="266" y="6"/>
                  </a:lnTo>
                  <a:lnTo>
                    <a:pt x="268" y="4"/>
                  </a:lnTo>
                  <a:lnTo>
                    <a:pt x="270" y="4"/>
                  </a:lnTo>
                  <a:lnTo>
                    <a:pt x="274" y="2"/>
                  </a:lnTo>
                  <a:lnTo>
                    <a:pt x="274" y="0"/>
                  </a:lnTo>
                  <a:lnTo>
                    <a:pt x="276" y="0"/>
                  </a:lnTo>
                  <a:lnTo>
                    <a:pt x="282" y="6"/>
                  </a:lnTo>
                  <a:lnTo>
                    <a:pt x="286" y="8"/>
                  </a:lnTo>
                  <a:lnTo>
                    <a:pt x="290" y="10"/>
                  </a:lnTo>
                  <a:lnTo>
                    <a:pt x="290" y="12"/>
                  </a:lnTo>
                  <a:lnTo>
                    <a:pt x="292" y="12"/>
                  </a:lnTo>
                  <a:lnTo>
                    <a:pt x="292" y="14"/>
                  </a:lnTo>
                  <a:lnTo>
                    <a:pt x="294" y="14"/>
                  </a:lnTo>
                  <a:lnTo>
                    <a:pt x="296" y="16"/>
                  </a:lnTo>
                  <a:lnTo>
                    <a:pt x="298" y="16"/>
                  </a:lnTo>
                  <a:lnTo>
                    <a:pt x="300" y="18"/>
                  </a:lnTo>
                  <a:lnTo>
                    <a:pt x="302" y="20"/>
                  </a:lnTo>
                  <a:lnTo>
                    <a:pt x="302" y="22"/>
                  </a:lnTo>
                  <a:lnTo>
                    <a:pt x="304" y="24"/>
                  </a:lnTo>
                  <a:lnTo>
                    <a:pt x="306" y="24"/>
                  </a:lnTo>
                  <a:lnTo>
                    <a:pt x="308" y="26"/>
                  </a:lnTo>
                  <a:lnTo>
                    <a:pt x="310" y="28"/>
                  </a:lnTo>
                  <a:lnTo>
                    <a:pt x="314" y="32"/>
                  </a:lnTo>
                  <a:lnTo>
                    <a:pt x="321" y="36"/>
                  </a:lnTo>
                  <a:lnTo>
                    <a:pt x="323" y="38"/>
                  </a:lnTo>
                  <a:lnTo>
                    <a:pt x="327" y="40"/>
                  </a:lnTo>
                  <a:lnTo>
                    <a:pt x="329" y="42"/>
                  </a:lnTo>
                  <a:lnTo>
                    <a:pt x="331" y="42"/>
                  </a:lnTo>
                  <a:lnTo>
                    <a:pt x="331" y="42"/>
                  </a:lnTo>
                  <a:lnTo>
                    <a:pt x="333" y="42"/>
                  </a:lnTo>
                  <a:lnTo>
                    <a:pt x="335" y="44"/>
                  </a:lnTo>
                  <a:lnTo>
                    <a:pt x="339" y="48"/>
                  </a:lnTo>
                  <a:lnTo>
                    <a:pt x="341" y="48"/>
                  </a:lnTo>
                  <a:lnTo>
                    <a:pt x="345" y="52"/>
                  </a:lnTo>
                  <a:lnTo>
                    <a:pt x="349" y="54"/>
                  </a:lnTo>
                  <a:lnTo>
                    <a:pt x="351" y="56"/>
                  </a:lnTo>
                  <a:lnTo>
                    <a:pt x="357" y="62"/>
                  </a:lnTo>
                  <a:lnTo>
                    <a:pt x="359" y="64"/>
                  </a:lnTo>
                  <a:lnTo>
                    <a:pt x="361" y="66"/>
                  </a:lnTo>
                  <a:lnTo>
                    <a:pt x="363" y="68"/>
                  </a:lnTo>
                  <a:lnTo>
                    <a:pt x="367" y="70"/>
                  </a:lnTo>
                  <a:lnTo>
                    <a:pt x="369" y="72"/>
                  </a:lnTo>
                  <a:lnTo>
                    <a:pt x="375" y="76"/>
                  </a:lnTo>
                  <a:lnTo>
                    <a:pt x="377" y="76"/>
                  </a:lnTo>
                  <a:lnTo>
                    <a:pt x="379" y="78"/>
                  </a:lnTo>
                  <a:lnTo>
                    <a:pt x="379" y="80"/>
                  </a:lnTo>
                  <a:lnTo>
                    <a:pt x="383" y="82"/>
                  </a:lnTo>
                  <a:lnTo>
                    <a:pt x="389" y="86"/>
                  </a:lnTo>
                  <a:lnTo>
                    <a:pt x="397" y="90"/>
                  </a:lnTo>
                  <a:lnTo>
                    <a:pt x="399" y="92"/>
                  </a:lnTo>
                  <a:lnTo>
                    <a:pt x="401" y="96"/>
                  </a:lnTo>
                  <a:lnTo>
                    <a:pt x="405" y="98"/>
                  </a:lnTo>
                  <a:lnTo>
                    <a:pt x="409" y="102"/>
                  </a:lnTo>
                  <a:lnTo>
                    <a:pt x="415" y="106"/>
                  </a:lnTo>
                  <a:lnTo>
                    <a:pt x="417" y="106"/>
                  </a:lnTo>
                  <a:lnTo>
                    <a:pt x="417" y="108"/>
                  </a:lnTo>
                  <a:lnTo>
                    <a:pt x="423" y="112"/>
                  </a:lnTo>
                  <a:lnTo>
                    <a:pt x="427" y="116"/>
                  </a:lnTo>
                  <a:lnTo>
                    <a:pt x="433" y="120"/>
                  </a:lnTo>
                  <a:lnTo>
                    <a:pt x="435" y="120"/>
                  </a:lnTo>
                  <a:lnTo>
                    <a:pt x="441" y="126"/>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6" name="Freeform 181"/>
            <p:cNvSpPr>
              <a:spLocks/>
            </p:cNvSpPr>
            <p:nvPr/>
          </p:nvSpPr>
          <p:spPr bwMode="auto">
            <a:xfrm>
              <a:off x="3805238" y="2884488"/>
              <a:ext cx="908050" cy="769938"/>
            </a:xfrm>
            <a:custGeom>
              <a:avLst/>
              <a:gdLst>
                <a:gd name="T0" fmla="*/ 188 w 572"/>
                <a:gd name="T1" fmla="*/ 6 h 485"/>
                <a:gd name="T2" fmla="*/ 200 w 572"/>
                <a:gd name="T3" fmla="*/ 8 h 485"/>
                <a:gd name="T4" fmla="*/ 214 w 572"/>
                <a:gd name="T5" fmla="*/ 16 h 485"/>
                <a:gd name="T6" fmla="*/ 226 w 572"/>
                <a:gd name="T7" fmla="*/ 28 h 485"/>
                <a:gd name="T8" fmla="*/ 240 w 572"/>
                <a:gd name="T9" fmla="*/ 40 h 485"/>
                <a:gd name="T10" fmla="*/ 248 w 572"/>
                <a:gd name="T11" fmla="*/ 34 h 485"/>
                <a:gd name="T12" fmla="*/ 260 w 572"/>
                <a:gd name="T13" fmla="*/ 34 h 485"/>
                <a:gd name="T14" fmla="*/ 270 w 572"/>
                <a:gd name="T15" fmla="*/ 26 h 485"/>
                <a:gd name="T16" fmla="*/ 282 w 572"/>
                <a:gd name="T17" fmla="*/ 18 h 485"/>
                <a:gd name="T18" fmla="*/ 296 w 572"/>
                <a:gd name="T19" fmla="*/ 22 h 485"/>
                <a:gd name="T20" fmla="*/ 308 w 572"/>
                <a:gd name="T21" fmla="*/ 34 h 485"/>
                <a:gd name="T22" fmla="*/ 316 w 572"/>
                <a:gd name="T23" fmla="*/ 40 h 485"/>
                <a:gd name="T24" fmla="*/ 328 w 572"/>
                <a:gd name="T25" fmla="*/ 40 h 485"/>
                <a:gd name="T26" fmla="*/ 342 w 572"/>
                <a:gd name="T27" fmla="*/ 46 h 485"/>
                <a:gd name="T28" fmla="*/ 350 w 572"/>
                <a:gd name="T29" fmla="*/ 54 h 485"/>
                <a:gd name="T30" fmla="*/ 362 w 572"/>
                <a:gd name="T31" fmla="*/ 62 h 485"/>
                <a:gd name="T32" fmla="*/ 366 w 572"/>
                <a:gd name="T33" fmla="*/ 78 h 485"/>
                <a:gd name="T34" fmla="*/ 364 w 572"/>
                <a:gd name="T35" fmla="*/ 92 h 485"/>
                <a:gd name="T36" fmla="*/ 374 w 572"/>
                <a:gd name="T37" fmla="*/ 106 h 485"/>
                <a:gd name="T38" fmla="*/ 390 w 572"/>
                <a:gd name="T39" fmla="*/ 112 h 485"/>
                <a:gd name="T40" fmla="*/ 404 w 572"/>
                <a:gd name="T41" fmla="*/ 120 h 485"/>
                <a:gd name="T42" fmla="*/ 418 w 572"/>
                <a:gd name="T43" fmla="*/ 124 h 485"/>
                <a:gd name="T44" fmla="*/ 434 w 572"/>
                <a:gd name="T45" fmla="*/ 126 h 485"/>
                <a:gd name="T46" fmla="*/ 440 w 572"/>
                <a:gd name="T47" fmla="*/ 134 h 485"/>
                <a:gd name="T48" fmla="*/ 452 w 572"/>
                <a:gd name="T49" fmla="*/ 138 h 485"/>
                <a:gd name="T50" fmla="*/ 466 w 572"/>
                <a:gd name="T51" fmla="*/ 140 h 485"/>
                <a:gd name="T52" fmla="*/ 482 w 572"/>
                <a:gd name="T53" fmla="*/ 138 h 485"/>
                <a:gd name="T54" fmla="*/ 492 w 572"/>
                <a:gd name="T55" fmla="*/ 140 h 485"/>
                <a:gd name="T56" fmla="*/ 506 w 572"/>
                <a:gd name="T57" fmla="*/ 144 h 485"/>
                <a:gd name="T58" fmla="*/ 520 w 572"/>
                <a:gd name="T59" fmla="*/ 152 h 485"/>
                <a:gd name="T60" fmla="*/ 534 w 572"/>
                <a:gd name="T61" fmla="*/ 164 h 485"/>
                <a:gd name="T62" fmla="*/ 536 w 572"/>
                <a:gd name="T63" fmla="*/ 180 h 485"/>
                <a:gd name="T64" fmla="*/ 546 w 572"/>
                <a:gd name="T65" fmla="*/ 192 h 485"/>
                <a:gd name="T66" fmla="*/ 550 w 572"/>
                <a:gd name="T67" fmla="*/ 206 h 485"/>
                <a:gd name="T68" fmla="*/ 550 w 572"/>
                <a:gd name="T69" fmla="*/ 224 h 485"/>
                <a:gd name="T70" fmla="*/ 560 w 572"/>
                <a:gd name="T71" fmla="*/ 238 h 485"/>
                <a:gd name="T72" fmla="*/ 570 w 572"/>
                <a:gd name="T73" fmla="*/ 254 h 485"/>
                <a:gd name="T74" fmla="*/ 528 w 572"/>
                <a:gd name="T75" fmla="*/ 264 h 485"/>
                <a:gd name="T76" fmla="*/ 484 w 572"/>
                <a:gd name="T77" fmla="*/ 264 h 485"/>
                <a:gd name="T78" fmla="*/ 432 w 572"/>
                <a:gd name="T79" fmla="*/ 284 h 485"/>
                <a:gd name="T80" fmla="*/ 392 w 572"/>
                <a:gd name="T81" fmla="*/ 296 h 485"/>
                <a:gd name="T82" fmla="*/ 392 w 572"/>
                <a:gd name="T83" fmla="*/ 344 h 485"/>
                <a:gd name="T84" fmla="*/ 392 w 572"/>
                <a:gd name="T85" fmla="*/ 384 h 485"/>
                <a:gd name="T86" fmla="*/ 368 w 572"/>
                <a:gd name="T87" fmla="*/ 400 h 485"/>
                <a:gd name="T88" fmla="*/ 330 w 572"/>
                <a:gd name="T89" fmla="*/ 400 h 485"/>
                <a:gd name="T90" fmla="*/ 320 w 572"/>
                <a:gd name="T91" fmla="*/ 439 h 485"/>
                <a:gd name="T92" fmla="*/ 310 w 572"/>
                <a:gd name="T93" fmla="*/ 477 h 485"/>
                <a:gd name="T94" fmla="*/ 256 w 572"/>
                <a:gd name="T95" fmla="*/ 433 h 485"/>
                <a:gd name="T96" fmla="*/ 220 w 572"/>
                <a:gd name="T97" fmla="*/ 404 h 485"/>
                <a:gd name="T98" fmla="*/ 194 w 572"/>
                <a:gd name="T99" fmla="*/ 380 h 485"/>
                <a:gd name="T100" fmla="*/ 156 w 572"/>
                <a:gd name="T101" fmla="*/ 350 h 485"/>
                <a:gd name="T102" fmla="*/ 126 w 572"/>
                <a:gd name="T103" fmla="*/ 328 h 485"/>
                <a:gd name="T104" fmla="*/ 102 w 572"/>
                <a:gd name="T105" fmla="*/ 304 h 485"/>
                <a:gd name="T106" fmla="*/ 72 w 572"/>
                <a:gd name="T107" fmla="*/ 284 h 485"/>
                <a:gd name="T108" fmla="*/ 32 w 572"/>
                <a:gd name="T109" fmla="*/ 248 h 485"/>
                <a:gd name="T110" fmla="*/ 8 w 572"/>
                <a:gd name="T111" fmla="*/ 214 h 485"/>
                <a:gd name="T112" fmla="*/ 38 w 572"/>
                <a:gd name="T113" fmla="*/ 178 h 485"/>
                <a:gd name="T114" fmla="*/ 68 w 572"/>
                <a:gd name="T115" fmla="*/ 138 h 485"/>
                <a:gd name="T116" fmla="*/ 106 w 572"/>
                <a:gd name="T117" fmla="*/ 92 h 485"/>
                <a:gd name="T118" fmla="*/ 136 w 572"/>
                <a:gd name="T119" fmla="*/ 54 h 485"/>
                <a:gd name="T120" fmla="*/ 158 w 572"/>
                <a:gd name="T121" fmla="*/ 28 h 485"/>
                <a:gd name="T122" fmla="*/ 180 w 572"/>
                <a:gd name="T123"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485">
                  <a:moveTo>
                    <a:pt x="180" y="0"/>
                  </a:moveTo>
                  <a:lnTo>
                    <a:pt x="182" y="0"/>
                  </a:lnTo>
                  <a:lnTo>
                    <a:pt x="182" y="2"/>
                  </a:lnTo>
                  <a:lnTo>
                    <a:pt x="184" y="2"/>
                  </a:lnTo>
                  <a:lnTo>
                    <a:pt x="186" y="4"/>
                  </a:lnTo>
                  <a:lnTo>
                    <a:pt x="184" y="4"/>
                  </a:lnTo>
                  <a:lnTo>
                    <a:pt x="186" y="4"/>
                  </a:lnTo>
                  <a:lnTo>
                    <a:pt x="186" y="6"/>
                  </a:lnTo>
                  <a:lnTo>
                    <a:pt x="186" y="4"/>
                  </a:lnTo>
                  <a:lnTo>
                    <a:pt x="186" y="6"/>
                  </a:lnTo>
                  <a:lnTo>
                    <a:pt x="188" y="6"/>
                  </a:lnTo>
                  <a:lnTo>
                    <a:pt x="188" y="4"/>
                  </a:lnTo>
                  <a:lnTo>
                    <a:pt x="188" y="6"/>
                  </a:lnTo>
                  <a:lnTo>
                    <a:pt x="190" y="6"/>
                  </a:lnTo>
                  <a:lnTo>
                    <a:pt x="192" y="6"/>
                  </a:lnTo>
                  <a:lnTo>
                    <a:pt x="192" y="4"/>
                  </a:lnTo>
                  <a:lnTo>
                    <a:pt x="192" y="6"/>
                  </a:lnTo>
                  <a:lnTo>
                    <a:pt x="192" y="4"/>
                  </a:lnTo>
                  <a:lnTo>
                    <a:pt x="194" y="4"/>
                  </a:lnTo>
                  <a:lnTo>
                    <a:pt x="194" y="6"/>
                  </a:lnTo>
                  <a:lnTo>
                    <a:pt x="194" y="8"/>
                  </a:lnTo>
                  <a:lnTo>
                    <a:pt x="196" y="8"/>
                  </a:lnTo>
                  <a:lnTo>
                    <a:pt x="196" y="6"/>
                  </a:lnTo>
                  <a:lnTo>
                    <a:pt x="198" y="6"/>
                  </a:lnTo>
                  <a:lnTo>
                    <a:pt x="198" y="8"/>
                  </a:lnTo>
                  <a:lnTo>
                    <a:pt x="200" y="8"/>
                  </a:lnTo>
                  <a:lnTo>
                    <a:pt x="200" y="6"/>
                  </a:lnTo>
                  <a:lnTo>
                    <a:pt x="200" y="6"/>
                  </a:lnTo>
                  <a:lnTo>
                    <a:pt x="200" y="8"/>
                  </a:lnTo>
                  <a:lnTo>
                    <a:pt x="202" y="8"/>
                  </a:lnTo>
                  <a:lnTo>
                    <a:pt x="204" y="8"/>
                  </a:lnTo>
                  <a:lnTo>
                    <a:pt x="204" y="10"/>
                  </a:lnTo>
                  <a:lnTo>
                    <a:pt x="204" y="12"/>
                  </a:lnTo>
                  <a:lnTo>
                    <a:pt x="206" y="12"/>
                  </a:lnTo>
                  <a:lnTo>
                    <a:pt x="208" y="12"/>
                  </a:lnTo>
                  <a:lnTo>
                    <a:pt x="210" y="12"/>
                  </a:lnTo>
                  <a:lnTo>
                    <a:pt x="212" y="14"/>
                  </a:lnTo>
                  <a:lnTo>
                    <a:pt x="214" y="14"/>
                  </a:lnTo>
                  <a:lnTo>
                    <a:pt x="214" y="16"/>
                  </a:lnTo>
                  <a:lnTo>
                    <a:pt x="214" y="18"/>
                  </a:lnTo>
                  <a:lnTo>
                    <a:pt x="216" y="18"/>
                  </a:lnTo>
                  <a:lnTo>
                    <a:pt x="218" y="18"/>
                  </a:lnTo>
                  <a:lnTo>
                    <a:pt x="218" y="20"/>
                  </a:lnTo>
                  <a:lnTo>
                    <a:pt x="220" y="20"/>
                  </a:lnTo>
                  <a:lnTo>
                    <a:pt x="222" y="20"/>
                  </a:lnTo>
                  <a:lnTo>
                    <a:pt x="224" y="20"/>
                  </a:lnTo>
                  <a:lnTo>
                    <a:pt x="224" y="22"/>
                  </a:lnTo>
                  <a:lnTo>
                    <a:pt x="222" y="22"/>
                  </a:lnTo>
                  <a:lnTo>
                    <a:pt x="222" y="24"/>
                  </a:lnTo>
                  <a:lnTo>
                    <a:pt x="222" y="26"/>
                  </a:lnTo>
                  <a:lnTo>
                    <a:pt x="224" y="26"/>
                  </a:lnTo>
                  <a:lnTo>
                    <a:pt x="226" y="28"/>
                  </a:lnTo>
                  <a:lnTo>
                    <a:pt x="228" y="28"/>
                  </a:lnTo>
                  <a:lnTo>
                    <a:pt x="228" y="30"/>
                  </a:lnTo>
                  <a:lnTo>
                    <a:pt x="230" y="30"/>
                  </a:lnTo>
                  <a:lnTo>
                    <a:pt x="232" y="30"/>
                  </a:lnTo>
                  <a:lnTo>
                    <a:pt x="232" y="32"/>
                  </a:lnTo>
                  <a:lnTo>
                    <a:pt x="234" y="32"/>
                  </a:lnTo>
                  <a:lnTo>
                    <a:pt x="236" y="32"/>
                  </a:lnTo>
                  <a:lnTo>
                    <a:pt x="236" y="34"/>
                  </a:lnTo>
                  <a:lnTo>
                    <a:pt x="236" y="36"/>
                  </a:lnTo>
                  <a:lnTo>
                    <a:pt x="238" y="36"/>
                  </a:lnTo>
                  <a:lnTo>
                    <a:pt x="238" y="38"/>
                  </a:lnTo>
                  <a:lnTo>
                    <a:pt x="240" y="38"/>
                  </a:lnTo>
                  <a:lnTo>
                    <a:pt x="240" y="40"/>
                  </a:lnTo>
                  <a:lnTo>
                    <a:pt x="238" y="40"/>
                  </a:lnTo>
                  <a:lnTo>
                    <a:pt x="240" y="40"/>
                  </a:lnTo>
                  <a:lnTo>
                    <a:pt x="240" y="38"/>
                  </a:lnTo>
                  <a:lnTo>
                    <a:pt x="240" y="40"/>
                  </a:lnTo>
                  <a:lnTo>
                    <a:pt x="242" y="40"/>
                  </a:lnTo>
                  <a:lnTo>
                    <a:pt x="242" y="38"/>
                  </a:lnTo>
                  <a:lnTo>
                    <a:pt x="244" y="38"/>
                  </a:lnTo>
                  <a:lnTo>
                    <a:pt x="244" y="36"/>
                  </a:lnTo>
                  <a:lnTo>
                    <a:pt x="244" y="38"/>
                  </a:lnTo>
                  <a:lnTo>
                    <a:pt x="244" y="36"/>
                  </a:lnTo>
                  <a:lnTo>
                    <a:pt x="246" y="36"/>
                  </a:lnTo>
                  <a:lnTo>
                    <a:pt x="246" y="34"/>
                  </a:lnTo>
                  <a:lnTo>
                    <a:pt x="248" y="34"/>
                  </a:lnTo>
                  <a:lnTo>
                    <a:pt x="248" y="34"/>
                  </a:lnTo>
                  <a:lnTo>
                    <a:pt x="250" y="34"/>
                  </a:lnTo>
                  <a:lnTo>
                    <a:pt x="250" y="32"/>
                  </a:lnTo>
                  <a:lnTo>
                    <a:pt x="252" y="32"/>
                  </a:lnTo>
                  <a:lnTo>
                    <a:pt x="252" y="30"/>
                  </a:lnTo>
                  <a:lnTo>
                    <a:pt x="254" y="30"/>
                  </a:lnTo>
                  <a:lnTo>
                    <a:pt x="256" y="30"/>
                  </a:lnTo>
                  <a:lnTo>
                    <a:pt x="256" y="28"/>
                  </a:lnTo>
                  <a:lnTo>
                    <a:pt x="256" y="30"/>
                  </a:lnTo>
                  <a:lnTo>
                    <a:pt x="258" y="30"/>
                  </a:lnTo>
                  <a:lnTo>
                    <a:pt x="260" y="30"/>
                  </a:lnTo>
                  <a:lnTo>
                    <a:pt x="260" y="32"/>
                  </a:lnTo>
                  <a:lnTo>
                    <a:pt x="260" y="34"/>
                  </a:lnTo>
                  <a:lnTo>
                    <a:pt x="260" y="36"/>
                  </a:lnTo>
                  <a:lnTo>
                    <a:pt x="262" y="34"/>
                  </a:lnTo>
                  <a:lnTo>
                    <a:pt x="264" y="34"/>
                  </a:lnTo>
                  <a:lnTo>
                    <a:pt x="264" y="32"/>
                  </a:lnTo>
                  <a:lnTo>
                    <a:pt x="264" y="34"/>
                  </a:lnTo>
                  <a:lnTo>
                    <a:pt x="266" y="34"/>
                  </a:lnTo>
                  <a:lnTo>
                    <a:pt x="266" y="32"/>
                  </a:lnTo>
                  <a:lnTo>
                    <a:pt x="268" y="32"/>
                  </a:lnTo>
                  <a:lnTo>
                    <a:pt x="268" y="30"/>
                  </a:lnTo>
                  <a:lnTo>
                    <a:pt x="270" y="30"/>
                  </a:lnTo>
                  <a:lnTo>
                    <a:pt x="268" y="28"/>
                  </a:lnTo>
                  <a:lnTo>
                    <a:pt x="268" y="26"/>
                  </a:lnTo>
                  <a:lnTo>
                    <a:pt x="270" y="26"/>
                  </a:lnTo>
                  <a:lnTo>
                    <a:pt x="270" y="28"/>
                  </a:lnTo>
                  <a:lnTo>
                    <a:pt x="270" y="26"/>
                  </a:lnTo>
                  <a:lnTo>
                    <a:pt x="270" y="24"/>
                  </a:lnTo>
                  <a:lnTo>
                    <a:pt x="272" y="24"/>
                  </a:lnTo>
                  <a:lnTo>
                    <a:pt x="272" y="22"/>
                  </a:lnTo>
                  <a:lnTo>
                    <a:pt x="274" y="22"/>
                  </a:lnTo>
                  <a:lnTo>
                    <a:pt x="274" y="24"/>
                  </a:lnTo>
                  <a:lnTo>
                    <a:pt x="274" y="22"/>
                  </a:lnTo>
                  <a:lnTo>
                    <a:pt x="276" y="22"/>
                  </a:lnTo>
                  <a:lnTo>
                    <a:pt x="278" y="22"/>
                  </a:lnTo>
                  <a:lnTo>
                    <a:pt x="280" y="20"/>
                  </a:lnTo>
                  <a:lnTo>
                    <a:pt x="282" y="20"/>
                  </a:lnTo>
                  <a:lnTo>
                    <a:pt x="282" y="18"/>
                  </a:lnTo>
                  <a:lnTo>
                    <a:pt x="284" y="18"/>
                  </a:lnTo>
                  <a:lnTo>
                    <a:pt x="286" y="18"/>
                  </a:lnTo>
                  <a:lnTo>
                    <a:pt x="286" y="16"/>
                  </a:lnTo>
                  <a:lnTo>
                    <a:pt x="288" y="16"/>
                  </a:lnTo>
                  <a:lnTo>
                    <a:pt x="290" y="16"/>
                  </a:lnTo>
                  <a:lnTo>
                    <a:pt x="290" y="18"/>
                  </a:lnTo>
                  <a:lnTo>
                    <a:pt x="290" y="20"/>
                  </a:lnTo>
                  <a:lnTo>
                    <a:pt x="290" y="22"/>
                  </a:lnTo>
                  <a:lnTo>
                    <a:pt x="292" y="20"/>
                  </a:lnTo>
                  <a:lnTo>
                    <a:pt x="292" y="22"/>
                  </a:lnTo>
                  <a:lnTo>
                    <a:pt x="294" y="22"/>
                  </a:lnTo>
                  <a:lnTo>
                    <a:pt x="296" y="22"/>
                  </a:lnTo>
                  <a:lnTo>
                    <a:pt x="296" y="22"/>
                  </a:lnTo>
                  <a:lnTo>
                    <a:pt x="296" y="24"/>
                  </a:lnTo>
                  <a:lnTo>
                    <a:pt x="296" y="26"/>
                  </a:lnTo>
                  <a:lnTo>
                    <a:pt x="298" y="24"/>
                  </a:lnTo>
                  <a:lnTo>
                    <a:pt x="298" y="26"/>
                  </a:lnTo>
                  <a:lnTo>
                    <a:pt x="298" y="28"/>
                  </a:lnTo>
                  <a:lnTo>
                    <a:pt x="298" y="30"/>
                  </a:lnTo>
                  <a:lnTo>
                    <a:pt x="300" y="30"/>
                  </a:lnTo>
                  <a:lnTo>
                    <a:pt x="302" y="30"/>
                  </a:lnTo>
                  <a:lnTo>
                    <a:pt x="302" y="32"/>
                  </a:lnTo>
                  <a:lnTo>
                    <a:pt x="304" y="32"/>
                  </a:lnTo>
                  <a:lnTo>
                    <a:pt x="306" y="32"/>
                  </a:lnTo>
                  <a:lnTo>
                    <a:pt x="306" y="34"/>
                  </a:lnTo>
                  <a:lnTo>
                    <a:pt x="308" y="34"/>
                  </a:lnTo>
                  <a:lnTo>
                    <a:pt x="306" y="34"/>
                  </a:lnTo>
                  <a:lnTo>
                    <a:pt x="308" y="34"/>
                  </a:lnTo>
                  <a:lnTo>
                    <a:pt x="308" y="36"/>
                  </a:lnTo>
                  <a:lnTo>
                    <a:pt x="308" y="38"/>
                  </a:lnTo>
                  <a:lnTo>
                    <a:pt x="310" y="38"/>
                  </a:lnTo>
                  <a:lnTo>
                    <a:pt x="310" y="40"/>
                  </a:lnTo>
                  <a:lnTo>
                    <a:pt x="312" y="40"/>
                  </a:lnTo>
                  <a:lnTo>
                    <a:pt x="314" y="40"/>
                  </a:lnTo>
                  <a:lnTo>
                    <a:pt x="314" y="42"/>
                  </a:lnTo>
                  <a:lnTo>
                    <a:pt x="314" y="40"/>
                  </a:lnTo>
                  <a:lnTo>
                    <a:pt x="316" y="40"/>
                  </a:lnTo>
                  <a:lnTo>
                    <a:pt x="316" y="42"/>
                  </a:lnTo>
                  <a:lnTo>
                    <a:pt x="316" y="40"/>
                  </a:lnTo>
                  <a:lnTo>
                    <a:pt x="316" y="38"/>
                  </a:lnTo>
                  <a:lnTo>
                    <a:pt x="318" y="40"/>
                  </a:lnTo>
                  <a:lnTo>
                    <a:pt x="318" y="38"/>
                  </a:lnTo>
                  <a:lnTo>
                    <a:pt x="320" y="38"/>
                  </a:lnTo>
                  <a:lnTo>
                    <a:pt x="322" y="38"/>
                  </a:lnTo>
                  <a:lnTo>
                    <a:pt x="322" y="40"/>
                  </a:lnTo>
                  <a:lnTo>
                    <a:pt x="324" y="40"/>
                  </a:lnTo>
                  <a:lnTo>
                    <a:pt x="326" y="40"/>
                  </a:lnTo>
                  <a:lnTo>
                    <a:pt x="326" y="38"/>
                  </a:lnTo>
                  <a:lnTo>
                    <a:pt x="326" y="40"/>
                  </a:lnTo>
                  <a:lnTo>
                    <a:pt x="328" y="40"/>
                  </a:lnTo>
                  <a:lnTo>
                    <a:pt x="330" y="40"/>
                  </a:lnTo>
                  <a:lnTo>
                    <a:pt x="328" y="40"/>
                  </a:lnTo>
                  <a:lnTo>
                    <a:pt x="330" y="40"/>
                  </a:lnTo>
                  <a:lnTo>
                    <a:pt x="330" y="42"/>
                  </a:lnTo>
                  <a:lnTo>
                    <a:pt x="332" y="42"/>
                  </a:lnTo>
                  <a:lnTo>
                    <a:pt x="334" y="42"/>
                  </a:lnTo>
                  <a:lnTo>
                    <a:pt x="336" y="42"/>
                  </a:lnTo>
                  <a:lnTo>
                    <a:pt x="338" y="42"/>
                  </a:lnTo>
                  <a:lnTo>
                    <a:pt x="340" y="44"/>
                  </a:lnTo>
                  <a:lnTo>
                    <a:pt x="340" y="46"/>
                  </a:lnTo>
                  <a:lnTo>
                    <a:pt x="342" y="44"/>
                  </a:lnTo>
                  <a:lnTo>
                    <a:pt x="342" y="46"/>
                  </a:lnTo>
                  <a:lnTo>
                    <a:pt x="342" y="46"/>
                  </a:lnTo>
                  <a:lnTo>
                    <a:pt x="342" y="46"/>
                  </a:lnTo>
                  <a:lnTo>
                    <a:pt x="342" y="46"/>
                  </a:lnTo>
                  <a:lnTo>
                    <a:pt x="344" y="46"/>
                  </a:lnTo>
                  <a:lnTo>
                    <a:pt x="344" y="48"/>
                  </a:lnTo>
                  <a:lnTo>
                    <a:pt x="344" y="48"/>
                  </a:lnTo>
                  <a:lnTo>
                    <a:pt x="344" y="50"/>
                  </a:lnTo>
                  <a:lnTo>
                    <a:pt x="346" y="50"/>
                  </a:lnTo>
                  <a:lnTo>
                    <a:pt x="348" y="50"/>
                  </a:lnTo>
                  <a:lnTo>
                    <a:pt x="348" y="52"/>
                  </a:lnTo>
                  <a:lnTo>
                    <a:pt x="350" y="52"/>
                  </a:lnTo>
                  <a:lnTo>
                    <a:pt x="350" y="54"/>
                  </a:lnTo>
                  <a:lnTo>
                    <a:pt x="350" y="52"/>
                  </a:lnTo>
                  <a:lnTo>
                    <a:pt x="350" y="54"/>
                  </a:lnTo>
                  <a:lnTo>
                    <a:pt x="352" y="54"/>
                  </a:lnTo>
                  <a:lnTo>
                    <a:pt x="350" y="54"/>
                  </a:lnTo>
                  <a:lnTo>
                    <a:pt x="352" y="54"/>
                  </a:lnTo>
                  <a:lnTo>
                    <a:pt x="352" y="56"/>
                  </a:lnTo>
                  <a:lnTo>
                    <a:pt x="350" y="56"/>
                  </a:lnTo>
                  <a:lnTo>
                    <a:pt x="352" y="56"/>
                  </a:lnTo>
                  <a:lnTo>
                    <a:pt x="354" y="56"/>
                  </a:lnTo>
                  <a:lnTo>
                    <a:pt x="354" y="54"/>
                  </a:lnTo>
                  <a:lnTo>
                    <a:pt x="356" y="56"/>
                  </a:lnTo>
                  <a:lnTo>
                    <a:pt x="356" y="58"/>
                  </a:lnTo>
                  <a:lnTo>
                    <a:pt x="358" y="58"/>
                  </a:lnTo>
                  <a:lnTo>
                    <a:pt x="360" y="58"/>
                  </a:lnTo>
                  <a:lnTo>
                    <a:pt x="360" y="60"/>
                  </a:lnTo>
                  <a:lnTo>
                    <a:pt x="360" y="62"/>
                  </a:lnTo>
                  <a:lnTo>
                    <a:pt x="362" y="62"/>
                  </a:lnTo>
                  <a:lnTo>
                    <a:pt x="360" y="64"/>
                  </a:lnTo>
                  <a:lnTo>
                    <a:pt x="362" y="64"/>
                  </a:lnTo>
                  <a:lnTo>
                    <a:pt x="362" y="66"/>
                  </a:lnTo>
                  <a:lnTo>
                    <a:pt x="362" y="64"/>
                  </a:lnTo>
                  <a:lnTo>
                    <a:pt x="362" y="66"/>
                  </a:lnTo>
                  <a:lnTo>
                    <a:pt x="364" y="66"/>
                  </a:lnTo>
                  <a:lnTo>
                    <a:pt x="364" y="68"/>
                  </a:lnTo>
                  <a:lnTo>
                    <a:pt x="364" y="70"/>
                  </a:lnTo>
                  <a:lnTo>
                    <a:pt x="364" y="72"/>
                  </a:lnTo>
                  <a:lnTo>
                    <a:pt x="364" y="74"/>
                  </a:lnTo>
                  <a:lnTo>
                    <a:pt x="364" y="76"/>
                  </a:lnTo>
                  <a:lnTo>
                    <a:pt x="364" y="78"/>
                  </a:lnTo>
                  <a:lnTo>
                    <a:pt x="366" y="78"/>
                  </a:lnTo>
                  <a:lnTo>
                    <a:pt x="364" y="78"/>
                  </a:lnTo>
                  <a:lnTo>
                    <a:pt x="366" y="78"/>
                  </a:lnTo>
                  <a:lnTo>
                    <a:pt x="366" y="80"/>
                  </a:lnTo>
                  <a:lnTo>
                    <a:pt x="366" y="82"/>
                  </a:lnTo>
                  <a:lnTo>
                    <a:pt x="364" y="82"/>
                  </a:lnTo>
                  <a:lnTo>
                    <a:pt x="366" y="82"/>
                  </a:lnTo>
                  <a:lnTo>
                    <a:pt x="366" y="84"/>
                  </a:lnTo>
                  <a:lnTo>
                    <a:pt x="364" y="84"/>
                  </a:lnTo>
                  <a:lnTo>
                    <a:pt x="364" y="86"/>
                  </a:lnTo>
                  <a:lnTo>
                    <a:pt x="364" y="88"/>
                  </a:lnTo>
                  <a:lnTo>
                    <a:pt x="364" y="90"/>
                  </a:lnTo>
                  <a:lnTo>
                    <a:pt x="364" y="92"/>
                  </a:lnTo>
                  <a:lnTo>
                    <a:pt x="364" y="92"/>
                  </a:lnTo>
                  <a:lnTo>
                    <a:pt x="366" y="92"/>
                  </a:lnTo>
                  <a:lnTo>
                    <a:pt x="366" y="94"/>
                  </a:lnTo>
                  <a:lnTo>
                    <a:pt x="368" y="94"/>
                  </a:lnTo>
                  <a:lnTo>
                    <a:pt x="368" y="96"/>
                  </a:lnTo>
                  <a:lnTo>
                    <a:pt x="368" y="98"/>
                  </a:lnTo>
                  <a:lnTo>
                    <a:pt x="370" y="100"/>
                  </a:lnTo>
                  <a:lnTo>
                    <a:pt x="370" y="102"/>
                  </a:lnTo>
                  <a:lnTo>
                    <a:pt x="372" y="102"/>
                  </a:lnTo>
                  <a:lnTo>
                    <a:pt x="370" y="102"/>
                  </a:lnTo>
                  <a:lnTo>
                    <a:pt x="370" y="104"/>
                  </a:lnTo>
                  <a:lnTo>
                    <a:pt x="372" y="104"/>
                  </a:lnTo>
                  <a:lnTo>
                    <a:pt x="374" y="104"/>
                  </a:lnTo>
                  <a:lnTo>
                    <a:pt x="374" y="106"/>
                  </a:lnTo>
                  <a:lnTo>
                    <a:pt x="374" y="104"/>
                  </a:lnTo>
                  <a:lnTo>
                    <a:pt x="376" y="104"/>
                  </a:lnTo>
                  <a:lnTo>
                    <a:pt x="376" y="106"/>
                  </a:lnTo>
                  <a:lnTo>
                    <a:pt x="378" y="106"/>
                  </a:lnTo>
                  <a:lnTo>
                    <a:pt x="380" y="106"/>
                  </a:lnTo>
                  <a:lnTo>
                    <a:pt x="382" y="106"/>
                  </a:lnTo>
                  <a:lnTo>
                    <a:pt x="384" y="106"/>
                  </a:lnTo>
                  <a:lnTo>
                    <a:pt x="386" y="106"/>
                  </a:lnTo>
                  <a:lnTo>
                    <a:pt x="386" y="108"/>
                  </a:lnTo>
                  <a:lnTo>
                    <a:pt x="388" y="108"/>
                  </a:lnTo>
                  <a:lnTo>
                    <a:pt x="388" y="110"/>
                  </a:lnTo>
                  <a:lnTo>
                    <a:pt x="390" y="110"/>
                  </a:lnTo>
                  <a:lnTo>
                    <a:pt x="390" y="112"/>
                  </a:lnTo>
                  <a:lnTo>
                    <a:pt x="392" y="112"/>
                  </a:lnTo>
                  <a:lnTo>
                    <a:pt x="392" y="112"/>
                  </a:lnTo>
                  <a:lnTo>
                    <a:pt x="394" y="112"/>
                  </a:lnTo>
                  <a:lnTo>
                    <a:pt x="396" y="112"/>
                  </a:lnTo>
                  <a:lnTo>
                    <a:pt x="396" y="114"/>
                  </a:lnTo>
                  <a:lnTo>
                    <a:pt x="398" y="116"/>
                  </a:lnTo>
                  <a:lnTo>
                    <a:pt x="398" y="114"/>
                  </a:lnTo>
                  <a:lnTo>
                    <a:pt x="398" y="116"/>
                  </a:lnTo>
                  <a:lnTo>
                    <a:pt x="398" y="118"/>
                  </a:lnTo>
                  <a:lnTo>
                    <a:pt x="400" y="118"/>
                  </a:lnTo>
                  <a:lnTo>
                    <a:pt x="402" y="118"/>
                  </a:lnTo>
                  <a:lnTo>
                    <a:pt x="402" y="120"/>
                  </a:lnTo>
                  <a:lnTo>
                    <a:pt x="404" y="120"/>
                  </a:lnTo>
                  <a:lnTo>
                    <a:pt x="404" y="122"/>
                  </a:lnTo>
                  <a:lnTo>
                    <a:pt x="406" y="122"/>
                  </a:lnTo>
                  <a:lnTo>
                    <a:pt x="406" y="124"/>
                  </a:lnTo>
                  <a:lnTo>
                    <a:pt x="408" y="124"/>
                  </a:lnTo>
                  <a:lnTo>
                    <a:pt x="410" y="126"/>
                  </a:lnTo>
                  <a:lnTo>
                    <a:pt x="410" y="124"/>
                  </a:lnTo>
                  <a:lnTo>
                    <a:pt x="410" y="126"/>
                  </a:lnTo>
                  <a:lnTo>
                    <a:pt x="412" y="126"/>
                  </a:lnTo>
                  <a:lnTo>
                    <a:pt x="412" y="124"/>
                  </a:lnTo>
                  <a:lnTo>
                    <a:pt x="414" y="124"/>
                  </a:lnTo>
                  <a:lnTo>
                    <a:pt x="416" y="126"/>
                  </a:lnTo>
                  <a:lnTo>
                    <a:pt x="416" y="124"/>
                  </a:lnTo>
                  <a:lnTo>
                    <a:pt x="418" y="124"/>
                  </a:lnTo>
                  <a:lnTo>
                    <a:pt x="418" y="122"/>
                  </a:lnTo>
                  <a:lnTo>
                    <a:pt x="420" y="122"/>
                  </a:lnTo>
                  <a:lnTo>
                    <a:pt x="422" y="122"/>
                  </a:lnTo>
                  <a:lnTo>
                    <a:pt x="424" y="122"/>
                  </a:lnTo>
                  <a:lnTo>
                    <a:pt x="424" y="124"/>
                  </a:lnTo>
                  <a:lnTo>
                    <a:pt x="426" y="124"/>
                  </a:lnTo>
                  <a:lnTo>
                    <a:pt x="428" y="124"/>
                  </a:lnTo>
                  <a:lnTo>
                    <a:pt x="428" y="126"/>
                  </a:lnTo>
                  <a:lnTo>
                    <a:pt x="428" y="124"/>
                  </a:lnTo>
                  <a:lnTo>
                    <a:pt x="428" y="126"/>
                  </a:lnTo>
                  <a:lnTo>
                    <a:pt x="430" y="126"/>
                  </a:lnTo>
                  <a:lnTo>
                    <a:pt x="432" y="126"/>
                  </a:lnTo>
                  <a:lnTo>
                    <a:pt x="434" y="126"/>
                  </a:lnTo>
                  <a:lnTo>
                    <a:pt x="436" y="126"/>
                  </a:lnTo>
                  <a:lnTo>
                    <a:pt x="436" y="128"/>
                  </a:lnTo>
                  <a:lnTo>
                    <a:pt x="438" y="130"/>
                  </a:lnTo>
                  <a:lnTo>
                    <a:pt x="436" y="130"/>
                  </a:lnTo>
                  <a:lnTo>
                    <a:pt x="438" y="132"/>
                  </a:lnTo>
                  <a:lnTo>
                    <a:pt x="438" y="134"/>
                  </a:lnTo>
                  <a:lnTo>
                    <a:pt x="440" y="134"/>
                  </a:lnTo>
                  <a:lnTo>
                    <a:pt x="438" y="136"/>
                  </a:lnTo>
                  <a:lnTo>
                    <a:pt x="440" y="136"/>
                  </a:lnTo>
                  <a:lnTo>
                    <a:pt x="440" y="138"/>
                  </a:lnTo>
                  <a:lnTo>
                    <a:pt x="440" y="136"/>
                  </a:lnTo>
                  <a:lnTo>
                    <a:pt x="440" y="136"/>
                  </a:lnTo>
                  <a:lnTo>
                    <a:pt x="440" y="134"/>
                  </a:lnTo>
                  <a:lnTo>
                    <a:pt x="440" y="132"/>
                  </a:lnTo>
                  <a:lnTo>
                    <a:pt x="442" y="132"/>
                  </a:lnTo>
                  <a:lnTo>
                    <a:pt x="442" y="134"/>
                  </a:lnTo>
                  <a:lnTo>
                    <a:pt x="444" y="134"/>
                  </a:lnTo>
                  <a:lnTo>
                    <a:pt x="442" y="134"/>
                  </a:lnTo>
                  <a:lnTo>
                    <a:pt x="444" y="136"/>
                  </a:lnTo>
                  <a:lnTo>
                    <a:pt x="444" y="134"/>
                  </a:lnTo>
                  <a:lnTo>
                    <a:pt x="444" y="136"/>
                  </a:lnTo>
                  <a:lnTo>
                    <a:pt x="446" y="136"/>
                  </a:lnTo>
                  <a:lnTo>
                    <a:pt x="448" y="136"/>
                  </a:lnTo>
                  <a:lnTo>
                    <a:pt x="450" y="136"/>
                  </a:lnTo>
                  <a:lnTo>
                    <a:pt x="452" y="136"/>
                  </a:lnTo>
                  <a:lnTo>
                    <a:pt x="452" y="138"/>
                  </a:lnTo>
                  <a:lnTo>
                    <a:pt x="454" y="138"/>
                  </a:lnTo>
                  <a:lnTo>
                    <a:pt x="452" y="138"/>
                  </a:lnTo>
                  <a:lnTo>
                    <a:pt x="454" y="138"/>
                  </a:lnTo>
                  <a:lnTo>
                    <a:pt x="454" y="140"/>
                  </a:lnTo>
                  <a:lnTo>
                    <a:pt x="456" y="140"/>
                  </a:lnTo>
                  <a:lnTo>
                    <a:pt x="458" y="140"/>
                  </a:lnTo>
                  <a:lnTo>
                    <a:pt x="458" y="138"/>
                  </a:lnTo>
                  <a:lnTo>
                    <a:pt x="460" y="138"/>
                  </a:lnTo>
                  <a:lnTo>
                    <a:pt x="460" y="140"/>
                  </a:lnTo>
                  <a:lnTo>
                    <a:pt x="462" y="140"/>
                  </a:lnTo>
                  <a:lnTo>
                    <a:pt x="464" y="140"/>
                  </a:lnTo>
                  <a:lnTo>
                    <a:pt x="466" y="140"/>
                  </a:lnTo>
                  <a:lnTo>
                    <a:pt x="466" y="140"/>
                  </a:lnTo>
                  <a:lnTo>
                    <a:pt x="468" y="140"/>
                  </a:lnTo>
                  <a:lnTo>
                    <a:pt x="470" y="140"/>
                  </a:lnTo>
                  <a:lnTo>
                    <a:pt x="470" y="140"/>
                  </a:lnTo>
                  <a:lnTo>
                    <a:pt x="472" y="140"/>
                  </a:lnTo>
                  <a:lnTo>
                    <a:pt x="474" y="140"/>
                  </a:lnTo>
                  <a:lnTo>
                    <a:pt x="474" y="142"/>
                  </a:lnTo>
                  <a:lnTo>
                    <a:pt x="476" y="140"/>
                  </a:lnTo>
                  <a:lnTo>
                    <a:pt x="478" y="140"/>
                  </a:lnTo>
                  <a:lnTo>
                    <a:pt x="478" y="140"/>
                  </a:lnTo>
                  <a:lnTo>
                    <a:pt x="480" y="140"/>
                  </a:lnTo>
                  <a:lnTo>
                    <a:pt x="482" y="138"/>
                  </a:lnTo>
                  <a:lnTo>
                    <a:pt x="482" y="140"/>
                  </a:lnTo>
                  <a:lnTo>
                    <a:pt x="482" y="138"/>
                  </a:lnTo>
                  <a:lnTo>
                    <a:pt x="484" y="138"/>
                  </a:lnTo>
                  <a:lnTo>
                    <a:pt x="484" y="136"/>
                  </a:lnTo>
                  <a:lnTo>
                    <a:pt x="486" y="138"/>
                  </a:lnTo>
                  <a:lnTo>
                    <a:pt x="484" y="138"/>
                  </a:lnTo>
                  <a:lnTo>
                    <a:pt x="486" y="138"/>
                  </a:lnTo>
                  <a:lnTo>
                    <a:pt x="488" y="138"/>
                  </a:lnTo>
                  <a:lnTo>
                    <a:pt x="490" y="138"/>
                  </a:lnTo>
                  <a:lnTo>
                    <a:pt x="490" y="140"/>
                  </a:lnTo>
                  <a:lnTo>
                    <a:pt x="490" y="138"/>
                  </a:lnTo>
                  <a:lnTo>
                    <a:pt x="490" y="140"/>
                  </a:lnTo>
                  <a:lnTo>
                    <a:pt x="490" y="140"/>
                  </a:lnTo>
                  <a:lnTo>
                    <a:pt x="490" y="140"/>
                  </a:lnTo>
                  <a:lnTo>
                    <a:pt x="492" y="140"/>
                  </a:lnTo>
                  <a:lnTo>
                    <a:pt x="492" y="142"/>
                  </a:lnTo>
                  <a:lnTo>
                    <a:pt x="494" y="142"/>
                  </a:lnTo>
                  <a:lnTo>
                    <a:pt x="494" y="144"/>
                  </a:lnTo>
                  <a:lnTo>
                    <a:pt x="496" y="144"/>
                  </a:lnTo>
                  <a:lnTo>
                    <a:pt x="496" y="142"/>
                  </a:lnTo>
                  <a:lnTo>
                    <a:pt x="498" y="142"/>
                  </a:lnTo>
                  <a:lnTo>
                    <a:pt x="500" y="142"/>
                  </a:lnTo>
                  <a:lnTo>
                    <a:pt x="500" y="140"/>
                  </a:lnTo>
                  <a:lnTo>
                    <a:pt x="502" y="140"/>
                  </a:lnTo>
                  <a:lnTo>
                    <a:pt x="502" y="142"/>
                  </a:lnTo>
                  <a:lnTo>
                    <a:pt x="504" y="142"/>
                  </a:lnTo>
                  <a:lnTo>
                    <a:pt x="506" y="142"/>
                  </a:lnTo>
                  <a:lnTo>
                    <a:pt x="506" y="144"/>
                  </a:lnTo>
                  <a:lnTo>
                    <a:pt x="508" y="144"/>
                  </a:lnTo>
                  <a:lnTo>
                    <a:pt x="508" y="146"/>
                  </a:lnTo>
                  <a:lnTo>
                    <a:pt x="510" y="146"/>
                  </a:lnTo>
                  <a:lnTo>
                    <a:pt x="510" y="148"/>
                  </a:lnTo>
                  <a:lnTo>
                    <a:pt x="512" y="148"/>
                  </a:lnTo>
                  <a:lnTo>
                    <a:pt x="512" y="150"/>
                  </a:lnTo>
                  <a:lnTo>
                    <a:pt x="514" y="150"/>
                  </a:lnTo>
                  <a:lnTo>
                    <a:pt x="514" y="152"/>
                  </a:lnTo>
                  <a:lnTo>
                    <a:pt x="514" y="154"/>
                  </a:lnTo>
                  <a:lnTo>
                    <a:pt x="516" y="152"/>
                  </a:lnTo>
                  <a:lnTo>
                    <a:pt x="516" y="154"/>
                  </a:lnTo>
                  <a:lnTo>
                    <a:pt x="518" y="152"/>
                  </a:lnTo>
                  <a:lnTo>
                    <a:pt x="520" y="152"/>
                  </a:lnTo>
                  <a:lnTo>
                    <a:pt x="520" y="154"/>
                  </a:lnTo>
                  <a:lnTo>
                    <a:pt x="520" y="156"/>
                  </a:lnTo>
                  <a:lnTo>
                    <a:pt x="522" y="156"/>
                  </a:lnTo>
                  <a:lnTo>
                    <a:pt x="524" y="156"/>
                  </a:lnTo>
                  <a:lnTo>
                    <a:pt x="524" y="158"/>
                  </a:lnTo>
                  <a:lnTo>
                    <a:pt x="526" y="158"/>
                  </a:lnTo>
                  <a:lnTo>
                    <a:pt x="526" y="160"/>
                  </a:lnTo>
                  <a:lnTo>
                    <a:pt x="526" y="162"/>
                  </a:lnTo>
                  <a:lnTo>
                    <a:pt x="528" y="162"/>
                  </a:lnTo>
                  <a:lnTo>
                    <a:pt x="528" y="164"/>
                  </a:lnTo>
                  <a:lnTo>
                    <a:pt x="530" y="164"/>
                  </a:lnTo>
                  <a:lnTo>
                    <a:pt x="532" y="164"/>
                  </a:lnTo>
                  <a:lnTo>
                    <a:pt x="534" y="164"/>
                  </a:lnTo>
                  <a:lnTo>
                    <a:pt x="536" y="164"/>
                  </a:lnTo>
                  <a:lnTo>
                    <a:pt x="538" y="166"/>
                  </a:lnTo>
                  <a:lnTo>
                    <a:pt x="538" y="168"/>
                  </a:lnTo>
                  <a:lnTo>
                    <a:pt x="538" y="170"/>
                  </a:lnTo>
                  <a:lnTo>
                    <a:pt x="538" y="170"/>
                  </a:lnTo>
                  <a:lnTo>
                    <a:pt x="538" y="172"/>
                  </a:lnTo>
                  <a:lnTo>
                    <a:pt x="538" y="174"/>
                  </a:lnTo>
                  <a:lnTo>
                    <a:pt x="536" y="174"/>
                  </a:lnTo>
                  <a:lnTo>
                    <a:pt x="536" y="176"/>
                  </a:lnTo>
                  <a:lnTo>
                    <a:pt x="534" y="178"/>
                  </a:lnTo>
                  <a:lnTo>
                    <a:pt x="536" y="180"/>
                  </a:lnTo>
                  <a:lnTo>
                    <a:pt x="538" y="180"/>
                  </a:lnTo>
                  <a:lnTo>
                    <a:pt x="536" y="180"/>
                  </a:lnTo>
                  <a:lnTo>
                    <a:pt x="538" y="182"/>
                  </a:lnTo>
                  <a:lnTo>
                    <a:pt x="538" y="182"/>
                  </a:lnTo>
                  <a:lnTo>
                    <a:pt x="540" y="184"/>
                  </a:lnTo>
                  <a:lnTo>
                    <a:pt x="540" y="182"/>
                  </a:lnTo>
                  <a:lnTo>
                    <a:pt x="540" y="184"/>
                  </a:lnTo>
                  <a:lnTo>
                    <a:pt x="542" y="184"/>
                  </a:lnTo>
                  <a:lnTo>
                    <a:pt x="542" y="186"/>
                  </a:lnTo>
                  <a:lnTo>
                    <a:pt x="544" y="186"/>
                  </a:lnTo>
                  <a:lnTo>
                    <a:pt x="544" y="188"/>
                  </a:lnTo>
                  <a:lnTo>
                    <a:pt x="544" y="188"/>
                  </a:lnTo>
                  <a:lnTo>
                    <a:pt x="546" y="188"/>
                  </a:lnTo>
                  <a:lnTo>
                    <a:pt x="546" y="190"/>
                  </a:lnTo>
                  <a:lnTo>
                    <a:pt x="546" y="192"/>
                  </a:lnTo>
                  <a:lnTo>
                    <a:pt x="546" y="194"/>
                  </a:lnTo>
                  <a:lnTo>
                    <a:pt x="548" y="194"/>
                  </a:lnTo>
                  <a:lnTo>
                    <a:pt x="548" y="196"/>
                  </a:lnTo>
                  <a:lnTo>
                    <a:pt x="548" y="198"/>
                  </a:lnTo>
                  <a:lnTo>
                    <a:pt x="546" y="198"/>
                  </a:lnTo>
                  <a:lnTo>
                    <a:pt x="548" y="198"/>
                  </a:lnTo>
                  <a:lnTo>
                    <a:pt x="546" y="198"/>
                  </a:lnTo>
                  <a:lnTo>
                    <a:pt x="546" y="200"/>
                  </a:lnTo>
                  <a:lnTo>
                    <a:pt x="548" y="200"/>
                  </a:lnTo>
                  <a:lnTo>
                    <a:pt x="548" y="202"/>
                  </a:lnTo>
                  <a:lnTo>
                    <a:pt x="550" y="202"/>
                  </a:lnTo>
                  <a:lnTo>
                    <a:pt x="550" y="204"/>
                  </a:lnTo>
                  <a:lnTo>
                    <a:pt x="550" y="206"/>
                  </a:lnTo>
                  <a:lnTo>
                    <a:pt x="552" y="206"/>
                  </a:lnTo>
                  <a:lnTo>
                    <a:pt x="552" y="208"/>
                  </a:lnTo>
                  <a:lnTo>
                    <a:pt x="552" y="210"/>
                  </a:lnTo>
                  <a:lnTo>
                    <a:pt x="552" y="212"/>
                  </a:lnTo>
                  <a:lnTo>
                    <a:pt x="552" y="214"/>
                  </a:lnTo>
                  <a:lnTo>
                    <a:pt x="552" y="216"/>
                  </a:lnTo>
                  <a:lnTo>
                    <a:pt x="550" y="216"/>
                  </a:lnTo>
                  <a:lnTo>
                    <a:pt x="550" y="218"/>
                  </a:lnTo>
                  <a:lnTo>
                    <a:pt x="550" y="220"/>
                  </a:lnTo>
                  <a:lnTo>
                    <a:pt x="552" y="220"/>
                  </a:lnTo>
                  <a:lnTo>
                    <a:pt x="552" y="222"/>
                  </a:lnTo>
                  <a:lnTo>
                    <a:pt x="550" y="222"/>
                  </a:lnTo>
                  <a:lnTo>
                    <a:pt x="550" y="224"/>
                  </a:lnTo>
                  <a:lnTo>
                    <a:pt x="550" y="226"/>
                  </a:lnTo>
                  <a:lnTo>
                    <a:pt x="552" y="228"/>
                  </a:lnTo>
                  <a:lnTo>
                    <a:pt x="552" y="226"/>
                  </a:lnTo>
                  <a:lnTo>
                    <a:pt x="552" y="228"/>
                  </a:lnTo>
                  <a:lnTo>
                    <a:pt x="554" y="228"/>
                  </a:lnTo>
                  <a:lnTo>
                    <a:pt x="556" y="228"/>
                  </a:lnTo>
                  <a:lnTo>
                    <a:pt x="558" y="230"/>
                  </a:lnTo>
                  <a:lnTo>
                    <a:pt x="558" y="232"/>
                  </a:lnTo>
                  <a:lnTo>
                    <a:pt x="558" y="234"/>
                  </a:lnTo>
                  <a:lnTo>
                    <a:pt x="558" y="236"/>
                  </a:lnTo>
                  <a:lnTo>
                    <a:pt x="558" y="236"/>
                  </a:lnTo>
                  <a:lnTo>
                    <a:pt x="560" y="236"/>
                  </a:lnTo>
                  <a:lnTo>
                    <a:pt x="560" y="238"/>
                  </a:lnTo>
                  <a:lnTo>
                    <a:pt x="560" y="240"/>
                  </a:lnTo>
                  <a:lnTo>
                    <a:pt x="560" y="242"/>
                  </a:lnTo>
                  <a:lnTo>
                    <a:pt x="560" y="244"/>
                  </a:lnTo>
                  <a:lnTo>
                    <a:pt x="560" y="246"/>
                  </a:lnTo>
                  <a:lnTo>
                    <a:pt x="560" y="248"/>
                  </a:lnTo>
                  <a:lnTo>
                    <a:pt x="562" y="248"/>
                  </a:lnTo>
                  <a:lnTo>
                    <a:pt x="564" y="248"/>
                  </a:lnTo>
                  <a:lnTo>
                    <a:pt x="564" y="250"/>
                  </a:lnTo>
                  <a:lnTo>
                    <a:pt x="566" y="250"/>
                  </a:lnTo>
                  <a:lnTo>
                    <a:pt x="566" y="252"/>
                  </a:lnTo>
                  <a:lnTo>
                    <a:pt x="568" y="252"/>
                  </a:lnTo>
                  <a:lnTo>
                    <a:pt x="570" y="252"/>
                  </a:lnTo>
                  <a:lnTo>
                    <a:pt x="570" y="254"/>
                  </a:lnTo>
                  <a:lnTo>
                    <a:pt x="570" y="256"/>
                  </a:lnTo>
                  <a:lnTo>
                    <a:pt x="572" y="258"/>
                  </a:lnTo>
                  <a:lnTo>
                    <a:pt x="572" y="260"/>
                  </a:lnTo>
                  <a:lnTo>
                    <a:pt x="572" y="262"/>
                  </a:lnTo>
                  <a:lnTo>
                    <a:pt x="572" y="264"/>
                  </a:lnTo>
                  <a:lnTo>
                    <a:pt x="570" y="266"/>
                  </a:lnTo>
                  <a:lnTo>
                    <a:pt x="560" y="264"/>
                  </a:lnTo>
                  <a:lnTo>
                    <a:pt x="554" y="264"/>
                  </a:lnTo>
                  <a:lnTo>
                    <a:pt x="548" y="264"/>
                  </a:lnTo>
                  <a:lnTo>
                    <a:pt x="546" y="264"/>
                  </a:lnTo>
                  <a:lnTo>
                    <a:pt x="538" y="264"/>
                  </a:lnTo>
                  <a:lnTo>
                    <a:pt x="538" y="264"/>
                  </a:lnTo>
                  <a:lnTo>
                    <a:pt x="528" y="264"/>
                  </a:lnTo>
                  <a:lnTo>
                    <a:pt x="526" y="264"/>
                  </a:lnTo>
                  <a:lnTo>
                    <a:pt x="524" y="264"/>
                  </a:lnTo>
                  <a:lnTo>
                    <a:pt x="520" y="264"/>
                  </a:lnTo>
                  <a:lnTo>
                    <a:pt x="514" y="264"/>
                  </a:lnTo>
                  <a:lnTo>
                    <a:pt x="508" y="264"/>
                  </a:lnTo>
                  <a:lnTo>
                    <a:pt x="500" y="264"/>
                  </a:lnTo>
                  <a:lnTo>
                    <a:pt x="498" y="264"/>
                  </a:lnTo>
                  <a:lnTo>
                    <a:pt x="496" y="264"/>
                  </a:lnTo>
                  <a:lnTo>
                    <a:pt x="492" y="264"/>
                  </a:lnTo>
                  <a:lnTo>
                    <a:pt x="490" y="264"/>
                  </a:lnTo>
                  <a:lnTo>
                    <a:pt x="490" y="264"/>
                  </a:lnTo>
                  <a:lnTo>
                    <a:pt x="488" y="264"/>
                  </a:lnTo>
                  <a:lnTo>
                    <a:pt x="484" y="264"/>
                  </a:lnTo>
                  <a:lnTo>
                    <a:pt x="470" y="264"/>
                  </a:lnTo>
                  <a:lnTo>
                    <a:pt x="468" y="264"/>
                  </a:lnTo>
                  <a:lnTo>
                    <a:pt x="460" y="264"/>
                  </a:lnTo>
                  <a:lnTo>
                    <a:pt x="456" y="264"/>
                  </a:lnTo>
                  <a:lnTo>
                    <a:pt x="456" y="266"/>
                  </a:lnTo>
                  <a:lnTo>
                    <a:pt x="456" y="276"/>
                  </a:lnTo>
                  <a:lnTo>
                    <a:pt x="456" y="280"/>
                  </a:lnTo>
                  <a:lnTo>
                    <a:pt x="456" y="282"/>
                  </a:lnTo>
                  <a:lnTo>
                    <a:pt x="456" y="284"/>
                  </a:lnTo>
                  <a:lnTo>
                    <a:pt x="440" y="284"/>
                  </a:lnTo>
                  <a:lnTo>
                    <a:pt x="436" y="284"/>
                  </a:lnTo>
                  <a:lnTo>
                    <a:pt x="434" y="284"/>
                  </a:lnTo>
                  <a:lnTo>
                    <a:pt x="432" y="284"/>
                  </a:lnTo>
                  <a:lnTo>
                    <a:pt x="420" y="284"/>
                  </a:lnTo>
                  <a:lnTo>
                    <a:pt x="416" y="284"/>
                  </a:lnTo>
                  <a:lnTo>
                    <a:pt x="414" y="284"/>
                  </a:lnTo>
                  <a:lnTo>
                    <a:pt x="412" y="284"/>
                  </a:lnTo>
                  <a:lnTo>
                    <a:pt x="410" y="284"/>
                  </a:lnTo>
                  <a:lnTo>
                    <a:pt x="400" y="284"/>
                  </a:lnTo>
                  <a:lnTo>
                    <a:pt x="398" y="284"/>
                  </a:lnTo>
                  <a:lnTo>
                    <a:pt x="396" y="284"/>
                  </a:lnTo>
                  <a:lnTo>
                    <a:pt x="392" y="284"/>
                  </a:lnTo>
                  <a:lnTo>
                    <a:pt x="392" y="286"/>
                  </a:lnTo>
                  <a:lnTo>
                    <a:pt x="392" y="292"/>
                  </a:lnTo>
                  <a:lnTo>
                    <a:pt x="392" y="294"/>
                  </a:lnTo>
                  <a:lnTo>
                    <a:pt x="392" y="296"/>
                  </a:lnTo>
                  <a:lnTo>
                    <a:pt x="392" y="302"/>
                  </a:lnTo>
                  <a:lnTo>
                    <a:pt x="392" y="310"/>
                  </a:lnTo>
                  <a:lnTo>
                    <a:pt x="392" y="312"/>
                  </a:lnTo>
                  <a:lnTo>
                    <a:pt x="392" y="318"/>
                  </a:lnTo>
                  <a:lnTo>
                    <a:pt x="392" y="322"/>
                  </a:lnTo>
                  <a:lnTo>
                    <a:pt x="392" y="324"/>
                  </a:lnTo>
                  <a:lnTo>
                    <a:pt x="392" y="326"/>
                  </a:lnTo>
                  <a:lnTo>
                    <a:pt x="392" y="328"/>
                  </a:lnTo>
                  <a:lnTo>
                    <a:pt x="392" y="332"/>
                  </a:lnTo>
                  <a:lnTo>
                    <a:pt x="392" y="336"/>
                  </a:lnTo>
                  <a:lnTo>
                    <a:pt x="392" y="338"/>
                  </a:lnTo>
                  <a:lnTo>
                    <a:pt x="392" y="342"/>
                  </a:lnTo>
                  <a:lnTo>
                    <a:pt x="392" y="344"/>
                  </a:lnTo>
                  <a:lnTo>
                    <a:pt x="392" y="346"/>
                  </a:lnTo>
                  <a:lnTo>
                    <a:pt x="392" y="348"/>
                  </a:lnTo>
                  <a:lnTo>
                    <a:pt x="392" y="350"/>
                  </a:lnTo>
                  <a:lnTo>
                    <a:pt x="392" y="356"/>
                  </a:lnTo>
                  <a:lnTo>
                    <a:pt x="392" y="358"/>
                  </a:lnTo>
                  <a:lnTo>
                    <a:pt x="392" y="360"/>
                  </a:lnTo>
                  <a:lnTo>
                    <a:pt x="392" y="364"/>
                  </a:lnTo>
                  <a:lnTo>
                    <a:pt x="392" y="368"/>
                  </a:lnTo>
                  <a:lnTo>
                    <a:pt x="392" y="372"/>
                  </a:lnTo>
                  <a:lnTo>
                    <a:pt x="392" y="376"/>
                  </a:lnTo>
                  <a:lnTo>
                    <a:pt x="392" y="380"/>
                  </a:lnTo>
                  <a:lnTo>
                    <a:pt x="392" y="382"/>
                  </a:lnTo>
                  <a:lnTo>
                    <a:pt x="392" y="384"/>
                  </a:lnTo>
                  <a:lnTo>
                    <a:pt x="392" y="390"/>
                  </a:lnTo>
                  <a:lnTo>
                    <a:pt x="392" y="392"/>
                  </a:lnTo>
                  <a:lnTo>
                    <a:pt x="392" y="394"/>
                  </a:lnTo>
                  <a:lnTo>
                    <a:pt x="392" y="396"/>
                  </a:lnTo>
                  <a:lnTo>
                    <a:pt x="392" y="400"/>
                  </a:lnTo>
                  <a:lnTo>
                    <a:pt x="388" y="400"/>
                  </a:lnTo>
                  <a:lnTo>
                    <a:pt x="386" y="400"/>
                  </a:lnTo>
                  <a:lnTo>
                    <a:pt x="382" y="400"/>
                  </a:lnTo>
                  <a:lnTo>
                    <a:pt x="380" y="400"/>
                  </a:lnTo>
                  <a:lnTo>
                    <a:pt x="378" y="400"/>
                  </a:lnTo>
                  <a:lnTo>
                    <a:pt x="374" y="400"/>
                  </a:lnTo>
                  <a:lnTo>
                    <a:pt x="370" y="400"/>
                  </a:lnTo>
                  <a:lnTo>
                    <a:pt x="368" y="400"/>
                  </a:lnTo>
                  <a:lnTo>
                    <a:pt x="366" y="400"/>
                  </a:lnTo>
                  <a:lnTo>
                    <a:pt x="364" y="400"/>
                  </a:lnTo>
                  <a:lnTo>
                    <a:pt x="362" y="400"/>
                  </a:lnTo>
                  <a:lnTo>
                    <a:pt x="360" y="400"/>
                  </a:lnTo>
                  <a:lnTo>
                    <a:pt x="358" y="400"/>
                  </a:lnTo>
                  <a:lnTo>
                    <a:pt x="350" y="400"/>
                  </a:lnTo>
                  <a:lnTo>
                    <a:pt x="348" y="400"/>
                  </a:lnTo>
                  <a:lnTo>
                    <a:pt x="346" y="400"/>
                  </a:lnTo>
                  <a:lnTo>
                    <a:pt x="344" y="400"/>
                  </a:lnTo>
                  <a:lnTo>
                    <a:pt x="342" y="400"/>
                  </a:lnTo>
                  <a:lnTo>
                    <a:pt x="334" y="400"/>
                  </a:lnTo>
                  <a:lnTo>
                    <a:pt x="332" y="400"/>
                  </a:lnTo>
                  <a:lnTo>
                    <a:pt x="330" y="400"/>
                  </a:lnTo>
                  <a:lnTo>
                    <a:pt x="324" y="400"/>
                  </a:lnTo>
                  <a:lnTo>
                    <a:pt x="322" y="400"/>
                  </a:lnTo>
                  <a:lnTo>
                    <a:pt x="320" y="400"/>
                  </a:lnTo>
                  <a:lnTo>
                    <a:pt x="320" y="404"/>
                  </a:lnTo>
                  <a:lnTo>
                    <a:pt x="320" y="408"/>
                  </a:lnTo>
                  <a:lnTo>
                    <a:pt x="320" y="410"/>
                  </a:lnTo>
                  <a:lnTo>
                    <a:pt x="320" y="412"/>
                  </a:lnTo>
                  <a:lnTo>
                    <a:pt x="320" y="414"/>
                  </a:lnTo>
                  <a:lnTo>
                    <a:pt x="320" y="429"/>
                  </a:lnTo>
                  <a:lnTo>
                    <a:pt x="320" y="433"/>
                  </a:lnTo>
                  <a:lnTo>
                    <a:pt x="320" y="435"/>
                  </a:lnTo>
                  <a:lnTo>
                    <a:pt x="320" y="437"/>
                  </a:lnTo>
                  <a:lnTo>
                    <a:pt x="320" y="439"/>
                  </a:lnTo>
                  <a:lnTo>
                    <a:pt x="320" y="447"/>
                  </a:lnTo>
                  <a:lnTo>
                    <a:pt x="320" y="455"/>
                  </a:lnTo>
                  <a:lnTo>
                    <a:pt x="320" y="457"/>
                  </a:lnTo>
                  <a:lnTo>
                    <a:pt x="320" y="459"/>
                  </a:lnTo>
                  <a:lnTo>
                    <a:pt x="320" y="467"/>
                  </a:lnTo>
                  <a:lnTo>
                    <a:pt x="320" y="477"/>
                  </a:lnTo>
                  <a:lnTo>
                    <a:pt x="320" y="479"/>
                  </a:lnTo>
                  <a:lnTo>
                    <a:pt x="320" y="481"/>
                  </a:lnTo>
                  <a:lnTo>
                    <a:pt x="320" y="485"/>
                  </a:lnTo>
                  <a:lnTo>
                    <a:pt x="318" y="483"/>
                  </a:lnTo>
                  <a:lnTo>
                    <a:pt x="312" y="479"/>
                  </a:lnTo>
                  <a:lnTo>
                    <a:pt x="310" y="477"/>
                  </a:lnTo>
                  <a:lnTo>
                    <a:pt x="310" y="477"/>
                  </a:lnTo>
                  <a:lnTo>
                    <a:pt x="302" y="471"/>
                  </a:lnTo>
                  <a:lnTo>
                    <a:pt x="292" y="461"/>
                  </a:lnTo>
                  <a:lnTo>
                    <a:pt x="290" y="459"/>
                  </a:lnTo>
                  <a:lnTo>
                    <a:pt x="288" y="459"/>
                  </a:lnTo>
                  <a:lnTo>
                    <a:pt x="280" y="453"/>
                  </a:lnTo>
                  <a:lnTo>
                    <a:pt x="280" y="451"/>
                  </a:lnTo>
                  <a:lnTo>
                    <a:pt x="278" y="451"/>
                  </a:lnTo>
                  <a:lnTo>
                    <a:pt x="270" y="445"/>
                  </a:lnTo>
                  <a:lnTo>
                    <a:pt x="266" y="441"/>
                  </a:lnTo>
                  <a:lnTo>
                    <a:pt x="264" y="439"/>
                  </a:lnTo>
                  <a:lnTo>
                    <a:pt x="262" y="437"/>
                  </a:lnTo>
                  <a:lnTo>
                    <a:pt x="258" y="433"/>
                  </a:lnTo>
                  <a:lnTo>
                    <a:pt x="256" y="433"/>
                  </a:lnTo>
                  <a:lnTo>
                    <a:pt x="254" y="431"/>
                  </a:lnTo>
                  <a:lnTo>
                    <a:pt x="250" y="429"/>
                  </a:lnTo>
                  <a:lnTo>
                    <a:pt x="248" y="429"/>
                  </a:lnTo>
                  <a:lnTo>
                    <a:pt x="248" y="427"/>
                  </a:lnTo>
                  <a:lnTo>
                    <a:pt x="244" y="423"/>
                  </a:lnTo>
                  <a:lnTo>
                    <a:pt x="240" y="419"/>
                  </a:lnTo>
                  <a:lnTo>
                    <a:pt x="234" y="414"/>
                  </a:lnTo>
                  <a:lnTo>
                    <a:pt x="232" y="412"/>
                  </a:lnTo>
                  <a:lnTo>
                    <a:pt x="230" y="412"/>
                  </a:lnTo>
                  <a:lnTo>
                    <a:pt x="228" y="408"/>
                  </a:lnTo>
                  <a:lnTo>
                    <a:pt x="224" y="406"/>
                  </a:lnTo>
                  <a:lnTo>
                    <a:pt x="222" y="404"/>
                  </a:lnTo>
                  <a:lnTo>
                    <a:pt x="220" y="404"/>
                  </a:lnTo>
                  <a:lnTo>
                    <a:pt x="220" y="402"/>
                  </a:lnTo>
                  <a:lnTo>
                    <a:pt x="216" y="400"/>
                  </a:lnTo>
                  <a:lnTo>
                    <a:pt x="216" y="398"/>
                  </a:lnTo>
                  <a:lnTo>
                    <a:pt x="214" y="398"/>
                  </a:lnTo>
                  <a:lnTo>
                    <a:pt x="212" y="396"/>
                  </a:lnTo>
                  <a:lnTo>
                    <a:pt x="208" y="392"/>
                  </a:lnTo>
                  <a:lnTo>
                    <a:pt x="204" y="390"/>
                  </a:lnTo>
                  <a:lnTo>
                    <a:pt x="204" y="388"/>
                  </a:lnTo>
                  <a:lnTo>
                    <a:pt x="202" y="388"/>
                  </a:lnTo>
                  <a:lnTo>
                    <a:pt x="200" y="386"/>
                  </a:lnTo>
                  <a:lnTo>
                    <a:pt x="198" y="384"/>
                  </a:lnTo>
                  <a:lnTo>
                    <a:pt x="194" y="380"/>
                  </a:lnTo>
                  <a:lnTo>
                    <a:pt x="194" y="380"/>
                  </a:lnTo>
                  <a:lnTo>
                    <a:pt x="192" y="380"/>
                  </a:lnTo>
                  <a:lnTo>
                    <a:pt x="190" y="378"/>
                  </a:lnTo>
                  <a:lnTo>
                    <a:pt x="188" y="376"/>
                  </a:lnTo>
                  <a:lnTo>
                    <a:pt x="186" y="374"/>
                  </a:lnTo>
                  <a:lnTo>
                    <a:pt x="184" y="374"/>
                  </a:lnTo>
                  <a:lnTo>
                    <a:pt x="180" y="370"/>
                  </a:lnTo>
                  <a:lnTo>
                    <a:pt x="176" y="368"/>
                  </a:lnTo>
                  <a:lnTo>
                    <a:pt x="172" y="364"/>
                  </a:lnTo>
                  <a:lnTo>
                    <a:pt x="170" y="362"/>
                  </a:lnTo>
                  <a:lnTo>
                    <a:pt x="168" y="362"/>
                  </a:lnTo>
                  <a:lnTo>
                    <a:pt x="164" y="358"/>
                  </a:lnTo>
                  <a:lnTo>
                    <a:pt x="156" y="352"/>
                  </a:lnTo>
                  <a:lnTo>
                    <a:pt x="156" y="350"/>
                  </a:lnTo>
                  <a:lnTo>
                    <a:pt x="152" y="348"/>
                  </a:lnTo>
                  <a:lnTo>
                    <a:pt x="152" y="346"/>
                  </a:lnTo>
                  <a:lnTo>
                    <a:pt x="148" y="342"/>
                  </a:lnTo>
                  <a:lnTo>
                    <a:pt x="144" y="340"/>
                  </a:lnTo>
                  <a:lnTo>
                    <a:pt x="142" y="338"/>
                  </a:lnTo>
                  <a:lnTo>
                    <a:pt x="140" y="336"/>
                  </a:lnTo>
                  <a:lnTo>
                    <a:pt x="138" y="334"/>
                  </a:lnTo>
                  <a:lnTo>
                    <a:pt x="134" y="332"/>
                  </a:lnTo>
                  <a:lnTo>
                    <a:pt x="132" y="332"/>
                  </a:lnTo>
                  <a:lnTo>
                    <a:pt x="132" y="330"/>
                  </a:lnTo>
                  <a:lnTo>
                    <a:pt x="130" y="330"/>
                  </a:lnTo>
                  <a:lnTo>
                    <a:pt x="128" y="328"/>
                  </a:lnTo>
                  <a:lnTo>
                    <a:pt x="126" y="328"/>
                  </a:lnTo>
                  <a:lnTo>
                    <a:pt x="124" y="326"/>
                  </a:lnTo>
                  <a:lnTo>
                    <a:pt x="124" y="324"/>
                  </a:lnTo>
                  <a:lnTo>
                    <a:pt x="122" y="324"/>
                  </a:lnTo>
                  <a:lnTo>
                    <a:pt x="120" y="322"/>
                  </a:lnTo>
                  <a:lnTo>
                    <a:pt x="120" y="320"/>
                  </a:lnTo>
                  <a:lnTo>
                    <a:pt x="118" y="320"/>
                  </a:lnTo>
                  <a:lnTo>
                    <a:pt x="112" y="314"/>
                  </a:lnTo>
                  <a:lnTo>
                    <a:pt x="110" y="314"/>
                  </a:lnTo>
                  <a:lnTo>
                    <a:pt x="108" y="312"/>
                  </a:lnTo>
                  <a:lnTo>
                    <a:pt x="106" y="310"/>
                  </a:lnTo>
                  <a:lnTo>
                    <a:pt x="104" y="308"/>
                  </a:lnTo>
                  <a:lnTo>
                    <a:pt x="102" y="306"/>
                  </a:lnTo>
                  <a:lnTo>
                    <a:pt x="102" y="304"/>
                  </a:lnTo>
                  <a:lnTo>
                    <a:pt x="100" y="304"/>
                  </a:lnTo>
                  <a:lnTo>
                    <a:pt x="96" y="300"/>
                  </a:lnTo>
                  <a:lnTo>
                    <a:pt x="94" y="300"/>
                  </a:lnTo>
                  <a:lnTo>
                    <a:pt x="88" y="294"/>
                  </a:lnTo>
                  <a:lnTo>
                    <a:pt x="84" y="292"/>
                  </a:lnTo>
                  <a:lnTo>
                    <a:pt x="82" y="290"/>
                  </a:lnTo>
                  <a:lnTo>
                    <a:pt x="82" y="288"/>
                  </a:lnTo>
                  <a:lnTo>
                    <a:pt x="80" y="288"/>
                  </a:lnTo>
                  <a:lnTo>
                    <a:pt x="78" y="286"/>
                  </a:lnTo>
                  <a:lnTo>
                    <a:pt x="76" y="286"/>
                  </a:lnTo>
                  <a:lnTo>
                    <a:pt x="76" y="284"/>
                  </a:lnTo>
                  <a:lnTo>
                    <a:pt x="74" y="284"/>
                  </a:lnTo>
                  <a:lnTo>
                    <a:pt x="72" y="284"/>
                  </a:lnTo>
                  <a:lnTo>
                    <a:pt x="70" y="282"/>
                  </a:lnTo>
                  <a:lnTo>
                    <a:pt x="70" y="280"/>
                  </a:lnTo>
                  <a:lnTo>
                    <a:pt x="68" y="280"/>
                  </a:lnTo>
                  <a:lnTo>
                    <a:pt x="64" y="278"/>
                  </a:lnTo>
                  <a:lnTo>
                    <a:pt x="62" y="276"/>
                  </a:lnTo>
                  <a:lnTo>
                    <a:pt x="60" y="274"/>
                  </a:lnTo>
                  <a:lnTo>
                    <a:pt x="58" y="272"/>
                  </a:lnTo>
                  <a:lnTo>
                    <a:pt x="56" y="270"/>
                  </a:lnTo>
                  <a:lnTo>
                    <a:pt x="56" y="268"/>
                  </a:lnTo>
                  <a:lnTo>
                    <a:pt x="52" y="266"/>
                  </a:lnTo>
                  <a:lnTo>
                    <a:pt x="46" y="260"/>
                  </a:lnTo>
                  <a:lnTo>
                    <a:pt x="38" y="254"/>
                  </a:lnTo>
                  <a:lnTo>
                    <a:pt x="32" y="248"/>
                  </a:lnTo>
                  <a:lnTo>
                    <a:pt x="28" y="246"/>
                  </a:lnTo>
                  <a:lnTo>
                    <a:pt x="26" y="244"/>
                  </a:lnTo>
                  <a:lnTo>
                    <a:pt x="24" y="242"/>
                  </a:lnTo>
                  <a:lnTo>
                    <a:pt x="20" y="240"/>
                  </a:lnTo>
                  <a:lnTo>
                    <a:pt x="16" y="236"/>
                  </a:lnTo>
                  <a:lnTo>
                    <a:pt x="12" y="236"/>
                  </a:lnTo>
                  <a:lnTo>
                    <a:pt x="12" y="234"/>
                  </a:lnTo>
                  <a:lnTo>
                    <a:pt x="10" y="234"/>
                  </a:lnTo>
                  <a:lnTo>
                    <a:pt x="8" y="230"/>
                  </a:lnTo>
                  <a:lnTo>
                    <a:pt x="4" y="226"/>
                  </a:lnTo>
                  <a:lnTo>
                    <a:pt x="0" y="224"/>
                  </a:lnTo>
                  <a:lnTo>
                    <a:pt x="6" y="216"/>
                  </a:lnTo>
                  <a:lnTo>
                    <a:pt x="8" y="214"/>
                  </a:lnTo>
                  <a:lnTo>
                    <a:pt x="8" y="212"/>
                  </a:lnTo>
                  <a:lnTo>
                    <a:pt x="10" y="208"/>
                  </a:lnTo>
                  <a:lnTo>
                    <a:pt x="14" y="204"/>
                  </a:lnTo>
                  <a:lnTo>
                    <a:pt x="16" y="202"/>
                  </a:lnTo>
                  <a:lnTo>
                    <a:pt x="20" y="198"/>
                  </a:lnTo>
                  <a:lnTo>
                    <a:pt x="24" y="192"/>
                  </a:lnTo>
                  <a:lnTo>
                    <a:pt x="26" y="190"/>
                  </a:lnTo>
                  <a:lnTo>
                    <a:pt x="28" y="188"/>
                  </a:lnTo>
                  <a:lnTo>
                    <a:pt x="28" y="188"/>
                  </a:lnTo>
                  <a:lnTo>
                    <a:pt x="32" y="184"/>
                  </a:lnTo>
                  <a:lnTo>
                    <a:pt x="34" y="182"/>
                  </a:lnTo>
                  <a:lnTo>
                    <a:pt x="34" y="180"/>
                  </a:lnTo>
                  <a:lnTo>
                    <a:pt x="38" y="178"/>
                  </a:lnTo>
                  <a:lnTo>
                    <a:pt x="38" y="176"/>
                  </a:lnTo>
                  <a:lnTo>
                    <a:pt x="40" y="174"/>
                  </a:lnTo>
                  <a:lnTo>
                    <a:pt x="44" y="168"/>
                  </a:lnTo>
                  <a:lnTo>
                    <a:pt x="48" y="166"/>
                  </a:lnTo>
                  <a:lnTo>
                    <a:pt x="54" y="158"/>
                  </a:lnTo>
                  <a:lnTo>
                    <a:pt x="54" y="156"/>
                  </a:lnTo>
                  <a:lnTo>
                    <a:pt x="56" y="154"/>
                  </a:lnTo>
                  <a:lnTo>
                    <a:pt x="56" y="152"/>
                  </a:lnTo>
                  <a:lnTo>
                    <a:pt x="58" y="150"/>
                  </a:lnTo>
                  <a:lnTo>
                    <a:pt x="62" y="144"/>
                  </a:lnTo>
                  <a:lnTo>
                    <a:pt x="64" y="142"/>
                  </a:lnTo>
                  <a:lnTo>
                    <a:pt x="68" y="140"/>
                  </a:lnTo>
                  <a:lnTo>
                    <a:pt x="68" y="138"/>
                  </a:lnTo>
                  <a:lnTo>
                    <a:pt x="70" y="136"/>
                  </a:lnTo>
                  <a:lnTo>
                    <a:pt x="76" y="128"/>
                  </a:lnTo>
                  <a:lnTo>
                    <a:pt x="78" y="126"/>
                  </a:lnTo>
                  <a:lnTo>
                    <a:pt x="82" y="120"/>
                  </a:lnTo>
                  <a:lnTo>
                    <a:pt x="84" y="120"/>
                  </a:lnTo>
                  <a:lnTo>
                    <a:pt x="86" y="118"/>
                  </a:lnTo>
                  <a:lnTo>
                    <a:pt x="88" y="114"/>
                  </a:lnTo>
                  <a:lnTo>
                    <a:pt x="94" y="106"/>
                  </a:lnTo>
                  <a:lnTo>
                    <a:pt x="98" y="100"/>
                  </a:lnTo>
                  <a:lnTo>
                    <a:pt x="104" y="94"/>
                  </a:lnTo>
                  <a:lnTo>
                    <a:pt x="104" y="92"/>
                  </a:lnTo>
                  <a:lnTo>
                    <a:pt x="104" y="92"/>
                  </a:lnTo>
                  <a:lnTo>
                    <a:pt x="106" y="92"/>
                  </a:lnTo>
                  <a:lnTo>
                    <a:pt x="108" y="90"/>
                  </a:lnTo>
                  <a:lnTo>
                    <a:pt x="114" y="82"/>
                  </a:lnTo>
                  <a:lnTo>
                    <a:pt x="114" y="80"/>
                  </a:lnTo>
                  <a:lnTo>
                    <a:pt x="116" y="80"/>
                  </a:lnTo>
                  <a:lnTo>
                    <a:pt x="120" y="74"/>
                  </a:lnTo>
                  <a:lnTo>
                    <a:pt x="120" y="72"/>
                  </a:lnTo>
                  <a:lnTo>
                    <a:pt x="122" y="72"/>
                  </a:lnTo>
                  <a:lnTo>
                    <a:pt x="124" y="68"/>
                  </a:lnTo>
                  <a:lnTo>
                    <a:pt x="128" y="64"/>
                  </a:lnTo>
                  <a:lnTo>
                    <a:pt x="130" y="62"/>
                  </a:lnTo>
                  <a:lnTo>
                    <a:pt x="130" y="60"/>
                  </a:lnTo>
                  <a:lnTo>
                    <a:pt x="134" y="58"/>
                  </a:lnTo>
                  <a:lnTo>
                    <a:pt x="136" y="54"/>
                  </a:lnTo>
                  <a:lnTo>
                    <a:pt x="140" y="48"/>
                  </a:lnTo>
                  <a:lnTo>
                    <a:pt x="142" y="48"/>
                  </a:lnTo>
                  <a:lnTo>
                    <a:pt x="144" y="46"/>
                  </a:lnTo>
                  <a:lnTo>
                    <a:pt x="146" y="44"/>
                  </a:lnTo>
                  <a:lnTo>
                    <a:pt x="148" y="42"/>
                  </a:lnTo>
                  <a:lnTo>
                    <a:pt x="148" y="40"/>
                  </a:lnTo>
                  <a:lnTo>
                    <a:pt x="150" y="40"/>
                  </a:lnTo>
                  <a:lnTo>
                    <a:pt x="152" y="38"/>
                  </a:lnTo>
                  <a:lnTo>
                    <a:pt x="152" y="36"/>
                  </a:lnTo>
                  <a:lnTo>
                    <a:pt x="152" y="34"/>
                  </a:lnTo>
                  <a:lnTo>
                    <a:pt x="154" y="32"/>
                  </a:lnTo>
                  <a:lnTo>
                    <a:pt x="156" y="30"/>
                  </a:lnTo>
                  <a:lnTo>
                    <a:pt x="158" y="28"/>
                  </a:lnTo>
                  <a:lnTo>
                    <a:pt x="158" y="26"/>
                  </a:lnTo>
                  <a:lnTo>
                    <a:pt x="162" y="22"/>
                  </a:lnTo>
                  <a:lnTo>
                    <a:pt x="164" y="20"/>
                  </a:lnTo>
                  <a:lnTo>
                    <a:pt x="168" y="16"/>
                  </a:lnTo>
                  <a:lnTo>
                    <a:pt x="168" y="14"/>
                  </a:lnTo>
                  <a:lnTo>
                    <a:pt x="170" y="12"/>
                  </a:lnTo>
                  <a:lnTo>
                    <a:pt x="172" y="10"/>
                  </a:lnTo>
                  <a:lnTo>
                    <a:pt x="174" y="8"/>
                  </a:lnTo>
                  <a:lnTo>
                    <a:pt x="174" y="6"/>
                  </a:lnTo>
                  <a:lnTo>
                    <a:pt x="176" y="6"/>
                  </a:lnTo>
                  <a:lnTo>
                    <a:pt x="178" y="4"/>
                  </a:lnTo>
                  <a:lnTo>
                    <a:pt x="180" y="2"/>
                  </a:lnTo>
                  <a:lnTo>
                    <a:pt x="18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7" name="Freeform 184"/>
            <p:cNvSpPr>
              <a:spLocks/>
            </p:cNvSpPr>
            <p:nvPr/>
          </p:nvSpPr>
          <p:spPr bwMode="auto">
            <a:xfrm>
              <a:off x="3105150" y="3319463"/>
              <a:ext cx="595313" cy="792163"/>
            </a:xfrm>
            <a:custGeom>
              <a:avLst/>
              <a:gdLst>
                <a:gd name="T0" fmla="*/ 74 w 375"/>
                <a:gd name="T1" fmla="*/ 16 h 499"/>
                <a:gd name="T2" fmla="*/ 126 w 375"/>
                <a:gd name="T3" fmla="*/ 30 h 499"/>
                <a:gd name="T4" fmla="*/ 160 w 375"/>
                <a:gd name="T5" fmla="*/ 38 h 499"/>
                <a:gd name="T6" fmla="*/ 220 w 375"/>
                <a:gd name="T7" fmla="*/ 52 h 499"/>
                <a:gd name="T8" fmla="*/ 268 w 375"/>
                <a:gd name="T9" fmla="*/ 62 h 499"/>
                <a:gd name="T10" fmla="*/ 302 w 375"/>
                <a:gd name="T11" fmla="*/ 70 h 499"/>
                <a:gd name="T12" fmla="*/ 345 w 375"/>
                <a:gd name="T13" fmla="*/ 78 h 499"/>
                <a:gd name="T14" fmla="*/ 373 w 375"/>
                <a:gd name="T15" fmla="*/ 112 h 499"/>
                <a:gd name="T16" fmla="*/ 373 w 375"/>
                <a:gd name="T17" fmla="*/ 145 h 499"/>
                <a:gd name="T18" fmla="*/ 373 w 375"/>
                <a:gd name="T19" fmla="*/ 209 h 499"/>
                <a:gd name="T20" fmla="*/ 373 w 375"/>
                <a:gd name="T21" fmla="*/ 271 h 499"/>
                <a:gd name="T22" fmla="*/ 373 w 375"/>
                <a:gd name="T23" fmla="*/ 305 h 499"/>
                <a:gd name="T24" fmla="*/ 373 w 375"/>
                <a:gd name="T25" fmla="*/ 345 h 499"/>
                <a:gd name="T26" fmla="*/ 375 w 375"/>
                <a:gd name="T27" fmla="*/ 385 h 499"/>
                <a:gd name="T28" fmla="*/ 375 w 375"/>
                <a:gd name="T29" fmla="*/ 455 h 499"/>
                <a:gd name="T30" fmla="*/ 373 w 375"/>
                <a:gd name="T31" fmla="*/ 499 h 499"/>
                <a:gd name="T32" fmla="*/ 357 w 375"/>
                <a:gd name="T33" fmla="*/ 491 h 499"/>
                <a:gd name="T34" fmla="*/ 343 w 375"/>
                <a:gd name="T35" fmla="*/ 491 h 499"/>
                <a:gd name="T36" fmla="*/ 323 w 375"/>
                <a:gd name="T37" fmla="*/ 487 h 499"/>
                <a:gd name="T38" fmla="*/ 302 w 375"/>
                <a:gd name="T39" fmla="*/ 481 h 499"/>
                <a:gd name="T40" fmla="*/ 286 w 375"/>
                <a:gd name="T41" fmla="*/ 469 h 499"/>
                <a:gd name="T42" fmla="*/ 270 w 375"/>
                <a:gd name="T43" fmla="*/ 459 h 499"/>
                <a:gd name="T44" fmla="*/ 258 w 375"/>
                <a:gd name="T45" fmla="*/ 451 h 499"/>
                <a:gd name="T46" fmla="*/ 252 w 375"/>
                <a:gd name="T47" fmla="*/ 439 h 499"/>
                <a:gd name="T48" fmla="*/ 242 w 375"/>
                <a:gd name="T49" fmla="*/ 421 h 499"/>
                <a:gd name="T50" fmla="*/ 232 w 375"/>
                <a:gd name="T51" fmla="*/ 413 h 499"/>
                <a:gd name="T52" fmla="*/ 214 w 375"/>
                <a:gd name="T53" fmla="*/ 405 h 499"/>
                <a:gd name="T54" fmla="*/ 206 w 375"/>
                <a:gd name="T55" fmla="*/ 401 h 499"/>
                <a:gd name="T56" fmla="*/ 190 w 375"/>
                <a:gd name="T57" fmla="*/ 395 h 499"/>
                <a:gd name="T58" fmla="*/ 170 w 375"/>
                <a:gd name="T59" fmla="*/ 379 h 499"/>
                <a:gd name="T60" fmla="*/ 156 w 375"/>
                <a:gd name="T61" fmla="*/ 363 h 499"/>
                <a:gd name="T62" fmla="*/ 146 w 375"/>
                <a:gd name="T63" fmla="*/ 357 h 499"/>
                <a:gd name="T64" fmla="*/ 136 w 375"/>
                <a:gd name="T65" fmla="*/ 347 h 499"/>
                <a:gd name="T66" fmla="*/ 134 w 375"/>
                <a:gd name="T67" fmla="*/ 335 h 499"/>
                <a:gd name="T68" fmla="*/ 130 w 375"/>
                <a:gd name="T69" fmla="*/ 315 h 499"/>
                <a:gd name="T70" fmla="*/ 120 w 375"/>
                <a:gd name="T71" fmla="*/ 301 h 499"/>
                <a:gd name="T72" fmla="*/ 112 w 375"/>
                <a:gd name="T73" fmla="*/ 289 h 499"/>
                <a:gd name="T74" fmla="*/ 106 w 375"/>
                <a:gd name="T75" fmla="*/ 277 h 499"/>
                <a:gd name="T76" fmla="*/ 98 w 375"/>
                <a:gd name="T77" fmla="*/ 267 h 499"/>
                <a:gd name="T78" fmla="*/ 96 w 375"/>
                <a:gd name="T79" fmla="*/ 249 h 499"/>
                <a:gd name="T80" fmla="*/ 90 w 375"/>
                <a:gd name="T81" fmla="*/ 235 h 499"/>
                <a:gd name="T82" fmla="*/ 90 w 375"/>
                <a:gd name="T83" fmla="*/ 223 h 499"/>
                <a:gd name="T84" fmla="*/ 88 w 375"/>
                <a:gd name="T85" fmla="*/ 205 h 499"/>
                <a:gd name="T86" fmla="*/ 92 w 375"/>
                <a:gd name="T87" fmla="*/ 195 h 499"/>
                <a:gd name="T88" fmla="*/ 88 w 375"/>
                <a:gd name="T89" fmla="*/ 185 h 499"/>
                <a:gd name="T90" fmla="*/ 92 w 375"/>
                <a:gd name="T91" fmla="*/ 167 h 499"/>
                <a:gd name="T92" fmla="*/ 86 w 375"/>
                <a:gd name="T93" fmla="*/ 145 h 499"/>
                <a:gd name="T94" fmla="*/ 70 w 375"/>
                <a:gd name="T95" fmla="*/ 134 h 499"/>
                <a:gd name="T96" fmla="*/ 66 w 375"/>
                <a:gd name="T97" fmla="*/ 120 h 499"/>
                <a:gd name="T98" fmla="*/ 54 w 375"/>
                <a:gd name="T99" fmla="*/ 108 h 499"/>
                <a:gd name="T100" fmla="*/ 50 w 375"/>
                <a:gd name="T101" fmla="*/ 94 h 499"/>
                <a:gd name="T102" fmla="*/ 36 w 375"/>
                <a:gd name="T103" fmla="*/ 86 h 499"/>
                <a:gd name="T104" fmla="*/ 36 w 375"/>
                <a:gd name="T105" fmla="*/ 68 h 499"/>
                <a:gd name="T106" fmla="*/ 34 w 375"/>
                <a:gd name="T107" fmla="*/ 50 h 499"/>
                <a:gd name="T108" fmla="*/ 26 w 375"/>
                <a:gd name="T109" fmla="*/ 32 h 499"/>
                <a:gd name="T110" fmla="*/ 20 w 375"/>
                <a:gd name="T111" fmla="*/ 14 h 499"/>
                <a:gd name="T112" fmla="*/ 14 w 375"/>
                <a:gd name="T113" fmla="*/ 10 h 499"/>
                <a:gd name="T114" fmla="*/ 0 w 375"/>
                <a:gd name="T115" fmla="*/ 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5" h="499">
                  <a:moveTo>
                    <a:pt x="24" y="6"/>
                  </a:moveTo>
                  <a:lnTo>
                    <a:pt x="32" y="8"/>
                  </a:lnTo>
                  <a:lnTo>
                    <a:pt x="36" y="8"/>
                  </a:lnTo>
                  <a:lnTo>
                    <a:pt x="36" y="10"/>
                  </a:lnTo>
                  <a:lnTo>
                    <a:pt x="40" y="10"/>
                  </a:lnTo>
                  <a:lnTo>
                    <a:pt x="48" y="10"/>
                  </a:lnTo>
                  <a:lnTo>
                    <a:pt x="54" y="12"/>
                  </a:lnTo>
                  <a:lnTo>
                    <a:pt x="62" y="14"/>
                  </a:lnTo>
                  <a:lnTo>
                    <a:pt x="62" y="14"/>
                  </a:lnTo>
                  <a:lnTo>
                    <a:pt x="64" y="14"/>
                  </a:lnTo>
                  <a:lnTo>
                    <a:pt x="70" y="16"/>
                  </a:lnTo>
                  <a:lnTo>
                    <a:pt x="74" y="16"/>
                  </a:lnTo>
                  <a:lnTo>
                    <a:pt x="76" y="16"/>
                  </a:lnTo>
                  <a:lnTo>
                    <a:pt x="86" y="20"/>
                  </a:lnTo>
                  <a:lnTo>
                    <a:pt x="98" y="22"/>
                  </a:lnTo>
                  <a:lnTo>
                    <a:pt x="100" y="22"/>
                  </a:lnTo>
                  <a:lnTo>
                    <a:pt x="102" y="24"/>
                  </a:lnTo>
                  <a:lnTo>
                    <a:pt x="106" y="24"/>
                  </a:lnTo>
                  <a:lnTo>
                    <a:pt x="110" y="26"/>
                  </a:lnTo>
                  <a:lnTo>
                    <a:pt x="114" y="26"/>
                  </a:lnTo>
                  <a:lnTo>
                    <a:pt x="116" y="26"/>
                  </a:lnTo>
                  <a:lnTo>
                    <a:pt x="120" y="28"/>
                  </a:lnTo>
                  <a:lnTo>
                    <a:pt x="122" y="28"/>
                  </a:lnTo>
                  <a:lnTo>
                    <a:pt x="126" y="30"/>
                  </a:lnTo>
                  <a:lnTo>
                    <a:pt x="128" y="30"/>
                  </a:lnTo>
                  <a:lnTo>
                    <a:pt x="130" y="30"/>
                  </a:lnTo>
                  <a:lnTo>
                    <a:pt x="132" y="30"/>
                  </a:lnTo>
                  <a:lnTo>
                    <a:pt x="134" y="30"/>
                  </a:lnTo>
                  <a:lnTo>
                    <a:pt x="134" y="32"/>
                  </a:lnTo>
                  <a:lnTo>
                    <a:pt x="138" y="32"/>
                  </a:lnTo>
                  <a:lnTo>
                    <a:pt x="144" y="34"/>
                  </a:lnTo>
                  <a:lnTo>
                    <a:pt x="150" y="34"/>
                  </a:lnTo>
                  <a:lnTo>
                    <a:pt x="154" y="36"/>
                  </a:lnTo>
                  <a:lnTo>
                    <a:pt x="156" y="36"/>
                  </a:lnTo>
                  <a:lnTo>
                    <a:pt x="158" y="38"/>
                  </a:lnTo>
                  <a:lnTo>
                    <a:pt x="160" y="38"/>
                  </a:lnTo>
                  <a:lnTo>
                    <a:pt x="170" y="40"/>
                  </a:lnTo>
                  <a:lnTo>
                    <a:pt x="174" y="40"/>
                  </a:lnTo>
                  <a:lnTo>
                    <a:pt x="180" y="42"/>
                  </a:lnTo>
                  <a:lnTo>
                    <a:pt x="182" y="42"/>
                  </a:lnTo>
                  <a:lnTo>
                    <a:pt x="188" y="44"/>
                  </a:lnTo>
                  <a:lnTo>
                    <a:pt x="190" y="44"/>
                  </a:lnTo>
                  <a:lnTo>
                    <a:pt x="200" y="46"/>
                  </a:lnTo>
                  <a:lnTo>
                    <a:pt x="202" y="48"/>
                  </a:lnTo>
                  <a:lnTo>
                    <a:pt x="208" y="50"/>
                  </a:lnTo>
                  <a:lnTo>
                    <a:pt x="216" y="50"/>
                  </a:lnTo>
                  <a:lnTo>
                    <a:pt x="218" y="52"/>
                  </a:lnTo>
                  <a:lnTo>
                    <a:pt x="220" y="52"/>
                  </a:lnTo>
                  <a:lnTo>
                    <a:pt x="222" y="52"/>
                  </a:lnTo>
                  <a:lnTo>
                    <a:pt x="226" y="54"/>
                  </a:lnTo>
                  <a:lnTo>
                    <a:pt x="228" y="54"/>
                  </a:lnTo>
                  <a:lnTo>
                    <a:pt x="236" y="56"/>
                  </a:lnTo>
                  <a:lnTo>
                    <a:pt x="240" y="56"/>
                  </a:lnTo>
                  <a:lnTo>
                    <a:pt x="246" y="58"/>
                  </a:lnTo>
                  <a:lnTo>
                    <a:pt x="248" y="58"/>
                  </a:lnTo>
                  <a:lnTo>
                    <a:pt x="254" y="58"/>
                  </a:lnTo>
                  <a:lnTo>
                    <a:pt x="258" y="60"/>
                  </a:lnTo>
                  <a:lnTo>
                    <a:pt x="262" y="60"/>
                  </a:lnTo>
                  <a:lnTo>
                    <a:pt x="264" y="60"/>
                  </a:lnTo>
                  <a:lnTo>
                    <a:pt x="268" y="62"/>
                  </a:lnTo>
                  <a:lnTo>
                    <a:pt x="270" y="62"/>
                  </a:lnTo>
                  <a:lnTo>
                    <a:pt x="272" y="62"/>
                  </a:lnTo>
                  <a:lnTo>
                    <a:pt x="276" y="64"/>
                  </a:lnTo>
                  <a:lnTo>
                    <a:pt x="278" y="64"/>
                  </a:lnTo>
                  <a:lnTo>
                    <a:pt x="280" y="64"/>
                  </a:lnTo>
                  <a:lnTo>
                    <a:pt x="282" y="64"/>
                  </a:lnTo>
                  <a:lnTo>
                    <a:pt x="282" y="66"/>
                  </a:lnTo>
                  <a:lnTo>
                    <a:pt x="288" y="66"/>
                  </a:lnTo>
                  <a:lnTo>
                    <a:pt x="290" y="68"/>
                  </a:lnTo>
                  <a:lnTo>
                    <a:pt x="300" y="70"/>
                  </a:lnTo>
                  <a:lnTo>
                    <a:pt x="302" y="70"/>
                  </a:lnTo>
                  <a:lnTo>
                    <a:pt x="302" y="70"/>
                  </a:lnTo>
                  <a:lnTo>
                    <a:pt x="308" y="72"/>
                  </a:lnTo>
                  <a:lnTo>
                    <a:pt x="312" y="72"/>
                  </a:lnTo>
                  <a:lnTo>
                    <a:pt x="316" y="74"/>
                  </a:lnTo>
                  <a:lnTo>
                    <a:pt x="318" y="74"/>
                  </a:lnTo>
                  <a:lnTo>
                    <a:pt x="321" y="74"/>
                  </a:lnTo>
                  <a:lnTo>
                    <a:pt x="323" y="74"/>
                  </a:lnTo>
                  <a:lnTo>
                    <a:pt x="325" y="76"/>
                  </a:lnTo>
                  <a:lnTo>
                    <a:pt x="329" y="76"/>
                  </a:lnTo>
                  <a:lnTo>
                    <a:pt x="335" y="78"/>
                  </a:lnTo>
                  <a:lnTo>
                    <a:pt x="339" y="78"/>
                  </a:lnTo>
                  <a:lnTo>
                    <a:pt x="341" y="80"/>
                  </a:lnTo>
                  <a:lnTo>
                    <a:pt x="345" y="78"/>
                  </a:lnTo>
                  <a:lnTo>
                    <a:pt x="349" y="78"/>
                  </a:lnTo>
                  <a:lnTo>
                    <a:pt x="351" y="78"/>
                  </a:lnTo>
                  <a:lnTo>
                    <a:pt x="351" y="78"/>
                  </a:lnTo>
                  <a:lnTo>
                    <a:pt x="371" y="78"/>
                  </a:lnTo>
                  <a:lnTo>
                    <a:pt x="371" y="82"/>
                  </a:lnTo>
                  <a:lnTo>
                    <a:pt x="373" y="94"/>
                  </a:lnTo>
                  <a:lnTo>
                    <a:pt x="373" y="96"/>
                  </a:lnTo>
                  <a:lnTo>
                    <a:pt x="373" y="98"/>
                  </a:lnTo>
                  <a:lnTo>
                    <a:pt x="373" y="102"/>
                  </a:lnTo>
                  <a:lnTo>
                    <a:pt x="373" y="104"/>
                  </a:lnTo>
                  <a:lnTo>
                    <a:pt x="373" y="108"/>
                  </a:lnTo>
                  <a:lnTo>
                    <a:pt x="373" y="112"/>
                  </a:lnTo>
                  <a:lnTo>
                    <a:pt x="373" y="114"/>
                  </a:lnTo>
                  <a:lnTo>
                    <a:pt x="373" y="116"/>
                  </a:lnTo>
                  <a:lnTo>
                    <a:pt x="373" y="118"/>
                  </a:lnTo>
                  <a:lnTo>
                    <a:pt x="373" y="122"/>
                  </a:lnTo>
                  <a:lnTo>
                    <a:pt x="373" y="124"/>
                  </a:lnTo>
                  <a:lnTo>
                    <a:pt x="373" y="126"/>
                  </a:lnTo>
                  <a:lnTo>
                    <a:pt x="373" y="128"/>
                  </a:lnTo>
                  <a:lnTo>
                    <a:pt x="373" y="132"/>
                  </a:lnTo>
                  <a:lnTo>
                    <a:pt x="373" y="134"/>
                  </a:lnTo>
                  <a:lnTo>
                    <a:pt x="373" y="136"/>
                  </a:lnTo>
                  <a:lnTo>
                    <a:pt x="373" y="138"/>
                  </a:lnTo>
                  <a:lnTo>
                    <a:pt x="373" y="145"/>
                  </a:lnTo>
                  <a:lnTo>
                    <a:pt x="373" y="147"/>
                  </a:lnTo>
                  <a:lnTo>
                    <a:pt x="373" y="149"/>
                  </a:lnTo>
                  <a:lnTo>
                    <a:pt x="373" y="155"/>
                  </a:lnTo>
                  <a:lnTo>
                    <a:pt x="373" y="161"/>
                  </a:lnTo>
                  <a:lnTo>
                    <a:pt x="373" y="165"/>
                  </a:lnTo>
                  <a:lnTo>
                    <a:pt x="373" y="171"/>
                  </a:lnTo>
                  <a:lnTo>
                    <a:pt x="373" y="173"/>
                  </a:lnTo>
                  <a:lnTo>
                    <a:pt x="373" y="175"/>
                  </a:lnTo>
                  <a:lnTo>
                    <a:pt x="373" y="181"/>
                  </a:lnTo>
                  <a:lnTo>
                    <a:pt x="373" y="185"/>
                  </a:lnTo>
                  <a:lnTo>
                    <a:pt x="373" y="189"/>
                  </a:lnTo>
                  <a:lnTo>
                    <a:pt x="373" y="209"/>
                  </a:lnTo>
                  <a:lnTo>
                    <a:pt x="373" y="215"/>
                  </a:lnTo>
                  <a:lnTo>
                    <a:pt x="373" y="221"/>
                  </a:lnTo>
                  <a:lnTo>
                    <a:pt x="373" y="225"/>
                  </a:lnTo>
                  <a:lnTo>
                    <a:pt x="373" y="231"/>
                  </a:lnTo>
                  <a:lnTo>
                    <a:pt x="373" y="241"/>
                  </a:lnTo>
                  <a:lnTo>
                    <a:pt x="373" y="247"/>
                  </a:lnTo>
                  <a:lnTo>
                    <a:pt x="373" y="251"/>
                  </a:lnTo>
                  <a:lnTo>
                    <a:pt x="373" y="257"/>
                  </a:lnTo>
                  <a:lnTo>
                    <a:pt x="373" y="259"/>
                  </a:lnTo>
                  <a:lnTo>
                    <a:pt x="373" y="265"/>
                  </a:lnTo>
                  <a:lnTo>
                    <a:pt x="373" y="267"/>
                  </a:lnTo>
                  <a:lnTo>
                    <a:pt x="373" y="271"/>
                  </a:lnTo>
                  <a:lnTo>
                    <a:pt x="373" y="275"/>
                  </a:lnTo>
                  <a:lnTo>
                    <a:pt x="373" y="277"/>
                  </a:lnTo>
                  <a:lnTo>
                    <a:pt x="373" y="279"/>
                  </a:lnTo>
                  <a:lnTo>
                    <a:pt x="373" y="281"/>
                  </a:lnTo>
                  <a:lnTo>
                    <a:pt x="373" y="285"/>
                  </a:lnTo>
                  <a:lnTo>
                    <a:pt x="373" y="289"/>
                  </a:lnTo>
                  <a:lnTo>
                    <a:pt x="373" y="291"/>
                  </a:lnTo>
                  <a:lnTo>
                    <a:pt x="373" y="295"/>
                  </a:lnTo>
                  <a:lnTo>
                    <a:pt x="373" y="299"/>
                  </a:lnTo>
                  <a:lnTo>
                    <a:pt x="373" y="301"/>
                  </a:lnTo>
                  <a:lnTo>
                    <a:pt x="373" y="303"/>
                  </a:lnTo>
                  <a:lnTo>
                    <a:pt x="373" y="305"/>
                  </a:lnTo>
                  <a:lnTo>
                    <a:pt x="373" y="307"/>
                  </a:lnTo>
                  <a:lnTo>
                    <a:pt x="373" y="309"/>
                  </a:lnTo>
                  <a:lnTo>
                    <a:pt x="373" y="311"/>
                  </a:lnTo>
                  <a:lnTo>
                    <a:pt x="373" y="313"/>
                  </a:lnTo>
                  <a:lnTo>
                    <a:pt x="373" y="315"/>
                  </a:lnTo>
                  <a:lnTo>
                    <a:pt x="373" y="317"/>
                  </a:lnTo>
                  <a:lnTo>
                    <a:pt x="373" y="319"/>
                  </a:lnTo>
                  <a:lnTo>
                    <a:pt x="373" y="321"/>
                  </a:lnTo>
                  <a:lnTo>
                    <a:pt x="373" y="329"/>
                  </a:lnTo>
                  <a:lnTo>
                    <a:pt x="373" y="331"/>
                  </a:lnTo>
                  <a:lnTo>
                    <a:pt x="373" y="333"/>
                  </a:lnTo>
                  <a:lnTo>
                    <a:pt x="373" y="345"/>
                  </a:lnTo>
                  <a:lnTo>
                    <a:pt x="373" y="349"/>
                  </a:lnTo>
                  <a:lnTo>
                    <a:pt x="373" y="353"/>
                  </a:lnTo>
                  <a:lnTo>
                    <a:pt x="373" y="355"/>
                  </a:lnTo>
                  <a:lnTo>
                    <a:pt x="373" y="365"/>
                  </a:lnTo>
                  <a:lnTo>
                    <a:pt x="373" y="367"/>
                  </a:lnTo>
                  <a:lnTo>
                    <a:pt x="373" y="369"/>
                  </a:lnTo>
                  <a:lnTo>
                    <a:pt x="373" y="371"/>
                  </a:lnTo>
                  <a:lnTo>
                    <a:pt x="373" y="375"/>
                  </a:lnTo>
                  <a:lnTo>
                    <a:pt x="375" y="377"/>
                  </a:lnTo>
                  <a:lnTo>
                    <a:pt x="375" y="381"/>
                  </a:lnTo>
                  <a:lnTo>
                    <a:pt x="375" y="383"/>
                  </a:lnTo>
                  <a:lnTo>
                    <a:pt x="375" y="385"/>
                  </a:lnTo>
                  <a:lnTo>
                    <a:pt x="375" y="391"/>
                  </a:lnTo>
                  <a:lnTo>
                    <a:pt x="375" y="393"/>
                  </a:lnTo>
                  <a:lnTo>
                    <a:pt x="375" y="395"/>
                  </a:lnTo>
                  <a:lnTo>
                    <a:pt x="375" y="397"/>
                  </a:lnTo>
                  <a:lnTo>
                    <a:pt x="375" y="403"/>
                  </a:lnTo>
                  <a:lnTo>
                    <a:pt x="375" y="405"/>
                  </a:lnTo>
                  <a:lnTo>
                    <a:pt x="375" y="411"/>
                  </a:lnTo>
                  <a:lnTo>
                    <a:pt x="375" y="413"/>
                  </a:lnTo>
                  <a:lnTo>
                    <a:pt x="375" y="417"/>
                  </a:lnTo>
                  <a:lnTo>
                    <a:pt x="375" y="419"/>
                  </a:lnTo>
                  <a:lnTo>
                    <a:pt x="375" y="421"/>
                  </a:lnTo>
                  <a:lnTo>
                    <a:pt x="375" y="455"/>
                  </a:lnTo>
                  <a:lnTo>
                    <a:pt x="375" y="457"/>
                  </a:lnTo>
                  <a:lnTo>
                    <a:pt x="375" y="461"/>
                  </a:lnTo>
                  <a:lnTo>
                    <a:pt x="375" y="465"/>
                  </a:lnTo>
                  <a:lnTo>
                    <a:pt x="375" y="467"/>
                  </a:lnTo>
                  <a:lnTo>
                    <a:pt x="375" y="469"/>
                  </a:lnTo>
                  <a:lnTo>
                    <a:pt x="375" y="475"/>
                  </a:lnTo>
                  <a:lnTo>
                    <a:pt x="375" y="479"/>
                  </a:lnTo>
                  <a:lnTo>
                    <a:pt x="375" y="483"/>
                  </a:lnTo>
                  <a:lnTo>
                    <a:pt x="375" y="489"/>
                  </a:lnTo>
                  <a:lnTo>
                    <a:pt x="375" y="493"/>
                  </a:lnTo>
                  <a:lnTo>
                    <a:pt x="375" y="497"/>
                  </a:lnTo>
                  <a:lnTo>
                    <a:pt x="373" y="499"/>
                  </a:lnTo>
                  <a:lnTo>
                    <a:pt x="371" y="499"/>
                  </a:lnTo>
                  <a:lnTo>
                    <a:pt x="369" y="499"/>
                  </a:lnTo>
                  <a:lnTo>
                    <a:pt x="369" y="497"/>
                  </a:lnTo>
                  <a:lnTo>
                    <a:pt x="369" y="495"/>
                  </a:lnTo>
                  <a:lnTo>
                    <a:pt x="369" y="493"/>
                  </a:lnTo>
                  <a:lnTo>
                    <a:pt x="367" y="493"/>
                  </a:lnTo>
                  <a:lnTo>
                    <a:pt x="365" y="495"/>
                  </a:lnTo>
                  <a:lnTo>
                    <a:pt x="363" y="495"/>
                  </a:lnTo>
                  <a:lnTo>
                    <a:pt x="361" y="493"/>
                  </a:lnTo>
                  <a:lnTo>
                    <a:pt x="359" y="493"/>
                  </a:lnTo>
                  <a:lnTo>
                    <a:pt x="359" y="491"/>
                  </a:lnTo>
                  <a:lnTo>
                    <a:pt x="357" y="491"/>
                  </a:lnTo>
                  <a:lnTo>
                    <a:pt x="355" y="491"/>
                  </a:lnTo>
                  <a:lnTo>
                    <a:pt x="353" y="491"/>
                  </a:lnTo>
                  <a:lnTo>
                    <a:pt x="351" y="491"/>
                  </a:lnTo>
                  <a:lnTo>
                    <a:pt x="351" y="491"/>
                  </a:lnTo>
                  <a:lnTo>
                    <a:pt x="351" y="491"/>
                  </a:lnTo>
                  <a:lnTo>
                    <a:pt x="349" y="491"/>
                  </a:lnTo>
                  <a:lnTo>
                    <a:pt x="347" y="491"/>
                  </a:lnTo>
                  <a:lnTo>
                    <a:pt x="345" y="491"/>
                  </a:lnTo>
                  <a:lnTo>
                    <a:pt x="345" y="491"/>
                  </a:lnTo>
                  <a:lnTo>
                    <a:pt x="347" y="491"/>
                  </a:lnTo>
                  <a:lnTo>
                    <a:pt x="345" y="491"/>
                  </a:lnTo>
                  <a:lnTo>
                    <a:pt x="343" y="491"/>
                  </a:lnTo>
                  <a:lnTo>
                    <a:pt x="341" y="491"/>
                  </a:lnTo>
                  <a:lnTo>
                    <a:pt x="339" y="491"/>
                  </a:lnTo>
                  <a:lnTo>
                    <a:pt x="337" y="491"/>
                  </a:lnTo>
                  <a:lnTo>
                    <a:pt x="335" y="491"/>
                  </a:lnTo>
                  <a:lnTo>
                    <a:pt x="335" y="489"/>
                  </a:lnTo>
                  <a:lnTo>
                    <a:pt x="333" y="489"/>
                  </a:lnTo>
                  <a:lnTo>
                    <a:pt x="333" y="487"/>
                  </a:lnTo>
                  <a:lnTo>
                    <a:pt x="331" y="487"/>
                  </a:lnTo>
                  <a:lnTo>
                    <a:pt x="331" y="489"/>
                  </a:lnTo>
                  <a:lnTo>
                    <a:pt x="329" y="489"/>
                  </a:lnTo>
                  <a:lnTo>
                    <a:pt x="327" y="487"/>
                  </a:lnTo>
                  <a:lnTo>
                    <a:pt x="323" y="487"/>
                  </a:lnTo>
                  <a:lnTo>
                    <a:pt x="321" y="487"/>
                  </a:lnTo>
                  <a:lnTo>
                    <a:pt x="318" y="487"/>
                  </a:lnTo>
                  <a:lnTo>
                    <a:pt x="316" y="487"/>
                  </a:lnTo>
                  <a:lnTo>
                    <a:pt x="312" y="487"/>
                  </a:lnTo>
                  <a:lnTo>
                    <a:pt x="312" y="485"/>
                  </a:lnTo>
                  <a:lnTo>
                    <a:pt x="310" y="485"/>
                  </a:lnTo>
                  <a:lnTo>
                    <a:pt x="310" y="483"/>
                  </a:lnTo>
                  <a:lnTo>
                    <a:pt x="308" y="483"/>
                  </a:lnTo>
                  <a:lnTo>
                    <a:pt x="306" y="483"/>
                  </a:lnTo>
                  <a:lnTo>
                    <a:pt x="304" y="483"/>
                  </a:lnTo>
                  <a:lnTo>
                    <a:pt x="304" y="481"/>
                  </a:lnTo>
                  <a:lnTo>
                    <a:pt x="302" y="481"/>
                  </a:lnTo>
                  <a:lnTo>
                    <a:pt x="302" y="481"/>
                  </a:lnTo>
                  <a:lnTo>
                    <a:pt x="300" y="479"/>
                  </a:lnTo>
                  <a:lnTo>
                    <a:pt x="298" y="479"/>
                  </a:lnTo>
                  <a:lnTo>
                    <a:pt x="296" y="477"/>
                  </a:lnTo>
                  <a:lnTo>
                    <a:pt x="294" y="475"/>
                  </a:lnTo>
                  <a:lnTo>
                    <a:pt x="292" y="475"/>
                  </a:lnTo>
                  <a:lnTo>
                    <a:pt x="292" y="473"/>
                  </a:lnTo>
                  <a:lnTo>
                    <a:pt x="290" y="473"/>
                  </a:lnTo>
                  <a:lnTo>
                    <a:pt x="290" y="471"/>
                  </a:lnTo>
                  <a:lnTo>
                    <a:pt x="288" y="471"/>
                  </a:lnTo>
                  <a:lnTo>
                    <a:pt x="288" y="469"/>
                  </a:lnTo>
                  <a:lnTo>
                    <a:pt x="286" y="469"/>
                  </a:lnTo>
                  <a:lnTo>
                    <a:pt x="284" y="469"/>
                  </a:lnTo>
                  <a:lnTo>
                    <a:pt x="282" y="469"/>
                  </a:lnTo>
                  <a:lnTo>
                    <a:pt x="280" y="467"/>
                  </a:lnTo>
                  <a:lnTo>
                    <a:pt x="280" y="465"/>
                  </a:lnTo>
                  <a:lnTo>
                    <a:pt x="280" y="463"/>
                  </a:lnTo>
                  <a:lnTo>
                    <a:pt x="278" y="463"/>
                  </a:lnTo>
                  <a:lnTo>
                    <a:pt x="278" y="461"/>
                  </a:lnTo>
                  <a:lnTo>
                    <a:pt x="274" y="459"/>
                  </a:lnTo>
                  <a:lnTo>
                    <a:pt x="274" y="457"/>
                  </a:lnTo>
                  <a:lnTo>
                    <a:pt x="272" y="457"/>
                  </a:lnTo>
                  <a:lnTo>
                    <a:pt x="272" y="459"/>
                  </a:lnTo>
                  <a:lnTo>
                    <a:pt x="270" y="459"/>
                  </a:lnTo>
                  <a:lnTo>
                    <a:pt x="270" y="457"/>
                  </a:lnTo>
                  <a:lnTo>
                    <a:pt x="270" y="455"/>
                  </a:lnTo>
                  <a:lnTo>
                    <a:pt x="268" y="455"/>
                  </a:lnTo>
                  <a:lnTo>
                    <a:pt x="266" y="455"/>
                  </a:lnTo>
                  <a:lnTo>
                    <a:pt x="266" y="453"/>
                  </a:lnTo>
                  <a:lnTo>
                    <a:pt x="264" y="453"/>
                  </a:lnTo>
                  <a:lnTo>
                    <a:pt x="264" y="455"/>
                  </a:lnTo>
                  <a:lnTo>
                    <a:pt x="262" y="455"/>
                  </a:lnTo>
                  <a:lnTo>
                    <a:pt x="262" y="453"/>
                  </a:lnTo>
                  <a:lnTo>
                    <a:pt x="260" y="453"/>
                  </a:lnTo>
                  <a:lnTo>
                    <a:pt x="260" y="451"/>
                  </a:lnTo>
                  <a:lnTo>
                    <a:pt x="258" y="451"/>
                  </a:lnTo>
                  <a:lnTo>
                    <a:pt x="258" y="449"/>
                  </a:lnTo>
                  <a:lnTo>
                    <a:pt x="258" y="451"/>
                  </a:lnTo>
                  <a:lnTo>
                    <a:pt x="256" y="451"/>
                  </a:lnTo>
                  <a:lnTo>
                    <a:pt x="254" y="449"/>
                  </a:lnTo>
                  <a:lnTo>
                    <a:pt x="254" y="447"/>
                  </a:lnTo>
                  <a:lnTo>
                    <a:pt x="254" y="445"/>
                  </a:lnTo>
                  <a:lnTo>
                    <a:pt x="254" y="445"/>
                  </a:lnTo>
                  <a:lnTo>
                    <a:pt x="254" y="443"/>
                  </a:lnTo>
                  <a:lnTo>
                    <a:pt x="252" y="443"/>
                  </a:lnTo>
                  <a:lnTo>
                    <a:pt x="252" y="443"/>
                  </a:lnTo>
                  <a:lnTo>
                    <a:pt x="252" y="441"/>
                  </a:lnTo>
                  <a:lnTo>
                    <a:pt x="252" y="439"/>
                  </a:lnTo>
                  <a:lnTo>
                    <a:pt x="250" y="439"/>
                  </a:lnTo>
                  <a:lnTo>
                    <a:pt x="248" y="437"/>
                  </a:lnTo>
                  <a:lnTo>
                    <a:pt x="248" y="435"/>
                  </a:lnTo>
                  <a:lnTo>
                    <a:pt x="248" y="433"/>
                  </a:lnTo>
                  <a:lnTo>
                    <a:pt x="246" y="433"/>
                  </a:lnTo>
                  <a:lnTo>
                    <a:pt x="244" y="433"/>
                  </a:lnTo>
                  <a:lnTo>
                    <a:pt x="242" y="431"/>
                  </a:lnTo>
                  <a:lnTo>
                    <a:pt x="240" y="429"/>
                  </a:lnTo>
                  <a:lnTo>
                    <a:pt x="240" y="427"/>
                  </a:lnTo>
                  <a:lnTo>
                    <a:pt x="242" y="427"/>
                  </a:lnTo>
                  <a:lnTo>
                    <a:pt x="242" y="423"/>
                  </a:lnTo>
                  <a:lnTo>
                    <a:pt x="242" y="421"/>
                  </a:lnTo>
                  <a:lnTo>
                    <a:pt x="242" y="419"/>
                  </a:lnTo>
                  <a:lnTo>
                    <a:pt x="242" y="417"/>
                  </a:lnTo>
                  <a:lnTo>
                    <a:pt x="240" y="417"/>
                  </a:lnTo>
                  <a:lnTo>
                    <a:pt x="238" y="419"/>
                  </a:lnTo>
                  <a:lnTo>
                    <a:pt x="236" y="419"/>
                  </a:lnTo>
                  <a:lnTo>
                    <a:pt x="236" y="421"/>
                  </a:lnTo>
                  <a:lnTo>
                    <a:pt x="236" y="419"/>
                  </a:lnTo>
                  <a:lnTo>
                    <a:pt x="234" y="419"/>
                  </a:lnTo>
                  <a:lnTo>
                    <a:pt x="234" y="417"/>
                  </a:lnTo>
                  <a:lnTo>
                    <a:pt x="234" y="415"/>
                  </a:lnTo>
                  <a:lnTo>
                    <a:pt x="234" y="413"/>
                  </a:lnTo>
                  <a:lnTo>
                    <a:pt x="232" y="413"/>
                  </a:lnTo>
                  <a:lnTo>
                    <a:pt x="230" y="413"/>
                  </a:lnTo>
                  <a:lnTo>
                    <a:pt x="230" y="411"/>
                  </a:lnTo>
                  <a:lnTo>
                    <a:pt x="228" y="411"/>
                  </a:lnTo>
                  <a:lnTo>
                    <a:pt x="228" y="409"/>
                  </a:lnTo>
                  <a:lnTo>
                    <a:pt x="226" y="409"/>
                  </a:lnTo>
                  <a:lnTo>
                    <a:pt x="226" y="407"/>
                  </a:lnTo>
                  <a:lnTo>
                    <a:pt x="224" y="407"/>
                  </a:lnTo>
                  <a:lnTo>
                    <a:pt x="222" y="407"/>
                  </a:lnTo>
                  <a:lnTo>
                    <a:pt x="220" y="405"/>
                  </a:lnTo>
                  <a:lnTo>
                    <a:pt x="218" y="405"/>
                  </a:lnTo>
                  <a:lnTo>
                    <a:pt x="216" y="405"/>
                  </a:lnTo>
                  <a:lnTo>
                    <a:pt x="214" y="405"/>
                  </a:lnTo>
                  <a:lnTo>
                    <a:pt x="214" y="403"/>
                  </a:lnTo>
                  <a:lnTo>
                    <a:pt x="216" y="403"/>
                  </a:lnTo>
                  <a:lnTo>
                    <a:pt x="214" y="403"/>
                  </a:lnTo>
                  <a:lnTo>
                    <a:pt x="212" y="403"/>
                  </a:lnTo>
                  <a:lnTo>
                    <a:pt x="210" y="403"/>
                  </a:lnTo>
                  <a:lnTo>
                    <a:pt x="208" y="403"/>
                  </a:lnTo>
                  <a:lnTo>
                    <a:pt x="210" y="403"/>
                  </a:lnTo>
                  <a:lnTo>
                    <a:pt x="210" y="401"/>
                  </a:lnTo>
                  <a:lnTo>
                    <a:pt x="208" y="401"/>
                  </a:lnTo>
                  <a:lnTo>
                    <a:pt x="208" y="399"/>
                  </a:lnTo>
                  <a:lnTo>
                    <a:pt x="206" y="399"/>
                  </a:lnTo>
                  <a:lnTo>
                    <a:pt x="206" y="401"/>
                  </a:lnTo>
                  <a:lnTo>
                    <a:pt x="206" y="403"/>
                  </a:lnTo>
                  <a:lnTo>
                    <a:pt x="206" y="403"/>
                  </a:lnTo>
                  <a:lnTo>
                    <a:pt x="204" y="403"/>
                  </a:lnTo>
                  <a:lnTo>
                    <a:pt x="204" y="405"/>
                  </a:lnTo>
                  <a:lnTo>
                    <a:pt x="202" y="405"/>
                  </a:lnTo>
                  <a:lnTo>
                    <a:pt x="202" y="403"/>
                  </a:lnTo>
                  <a:lnTo>
                    <a:pt x="198" y="401"/>
                  </a:lnTo>
                  <a:lnTo>
                    <a:pt x="194" y="399"/>
                  </a:lnTo>
                  <a:lnTo>
                    <a:pt x="194" y="397"/>
                  </a:lnTo>
                  <a:lnTo>
                    <a:pt x="192" y="397"/>
                  </a:lnTo>
                  <a:lnTo>
                    <a:pt x="192" y="395"/>
                  </a:lnTo>
                  <a:lnTo>
                    <a:pt x="190" y="395"/>
                  </a:lnTo>
                  <a:lnTo>
                    <a:pt x="190" y="397"/>
                  </a:lnTo>
                  <a:lnTo>
                    <a:pt x="188" y="397"/>
                  </a:lnTo>
                  <a:lnTo>
                    <a:pt x="188" y="395"/>
                  </a:lnTo>
                  <a:lnTo>
                    <a:pt x="184" y="395"/>
                  </a:lnTo>
                  <a:lnTo>
                    <a:pt x="184" y="393"/>
                  </a:lnTo>
                  <a:lnTo>
                    <a:pt x="184" y="391"/>
                  </a:lnTo>
                  <a:lnTo>
                    <a:pt x="182" y="389"/>
                  </a:lnTo>
                  <a:lnTo>
                    <a:pt x="182" y="387"/>
                  </a:lnTo>
                  <a:lnTo>
                    <a:pt x="180" y="385"/>
                  </a:lnTo>
                  <a:lnTo>
                    <a:pt x="178" y="385"/>
                  </a:lnTo>
                  <a:lnTo>
                    <a:pt x="174" y="381"/>
                  </a:lnTo>
                  <a:lnTo>
                    <a:pt x="170" y="379"/>
                  </a:lnTo>
                  <a:lnTo>
                    <a:pt x="168" y="377"/>
                  </a:lnTo>
                  <a:lnTo>
                    <a:pt x="164" y="375"/>
                  </a:lnTo>
                  <a:lnTo>
                    <a:pt x="164" y="373"/>
                  </a:lnTo>
                  <a:lnTo>
                    <a:pt x="162" y="373"/>
                  </a:lnTo>
                  <a:lnTo>
                    <a:pt x="160" y="373"/>
                  </a:lnTo>
                  <a:lnTo>
                    <a:pt x="160" y="371"/>
                  </a:lnTo>
                  <a:lnTo>
                    <a:pt x="160" y="369"/>
                  </a:lnTo>
                  <a:lnTo>
                    <a:pt x="158" y="369"/>
                  </a:lnTo>
                  <a:lnTo>
                    <a:pt x="158" y="367"/>
                  </a:lnTo>
                  <a:lnTo>
                    <a:pt x="158" y="365"/>
                  </a:lnTo>
                  <a:lnTo>
                    <a:pt x="156" y="365"/>
                  </a:lnTo>
                  <a:lnTo>
                    <a:pt x="156" y="363"/>
                  </a:lnTo>
                  <a:lnTo>
                    <a:pt x="154" y="363"/>
                  </a:lnTo>
                  <a:lnTo>
                    <a:pt x="152" y="363"/>
                  </a:lnTo>
                  <a:lnTo>
                    <a:pt x="152" y="361"/>
                  </a:lnTo>
                  <a:lnTo>
                    <a:pt x="150" y="363"/>
                  </a:lnTo>
                  <a:lnTo>
                    <a:pt x="148" y="363"/>
                  </a:lnTo>
                  <a:lnTo>
                    <a:pt x="150" y="363"/>
                  </a:lnTo>
                  <a:lnTo>
                    <a:pt x="148" y="365"/>
                  </a:lnTo>
                  <a:lnTo>
                    <a:pt x="148" y="363"/>
                  </a:lnTo>
                  <a:lnTo>
                    <a:pt x="146" y="361"/>
                  </a:lnTo>
                  <a:lnTo>
                    <a:pt x="148" y="359"/>
                  </a:lnTo>
                  <a:lnTo>
                    <a:pt x="146" y="359"/>
                  </a:lnTo>
                  <a:lnTo>
                    <a:pt x="146" y="357"/>
                  </a:lnTo>
                  <a:lnTo>
                    <a:pt x="144" y="355"/>
                  </a:lnTo>
                  <a:lnTo>
                    <a:pt x="142" y="353"/>
                  </a:lnTo>
                  <a:lnTo>
                    <a:pt x="142" y="351"/>
                  </a:lnTo>
                  <a:lnTo>
                    <a:pt x="142" y="349"/>
                  </a:lnTo>
                  <a:lnTo>
                    <a:pt x="140" y="349"/>
                  </a:lnTo>
                  <a:lnTo>
                    <a:pt x="140" y="351"/>
                  </a:lnTo>
                  <a:lnTo>
                    <a:pt x="138" y="351"/>
                  </a:lnTo>
                  <a:lnTo>
                    <a:pt x="140" y="351"/>
                  </a:lnTo>
                  <a:lnTo>
                    <a:pt x="140" y="349"/>
                  </a:lnTo>
                  <a:lnTo>
                    <a:pt x="138" y="347"/>
                  </a:lnTo>
                  <a:lnTo>
                    <a:pt x="136" y="347"/>
                  </a:lnTo>
                  <a:lnTo>
                    <a:pt x="136" y="347"/>
                  </a:lnTo>
                  <a:lnTo>
                    <a:pt x="138" y="347"/>
                  </a:lnTo>
                  <a:lnTo>
                    <a:pt x="140" y="345"/>
                  </a:lnTo>
                  <a:lnTo>
                    <a:pt x="142" y="345"/>
                  </a:lnTo>
                  <a:lnTo>
                    <a:pt x="140" y="345"/>
                  </a:lnTo>
                  <a:lnTo>
                    <a:pt x="140" y="343"/>
                  </a:lnTo>
                  <a:lnTo>
                    <a:pt x="138" y="343"/>
                  </a:lnTo>
                  <a:lnTo>
                    <a:pt x="136" y="343"/>
                  </a:lnTo>
                  <a:lnTo>
                    <a:pt x="136" y="341"/>
                  </a:lnTo>
                  <a:lnTo>
                    <a:pt x="136" y="337"/>
                  </a:lnTo>
                  <a:lnTo>
                    <a:pt x="136" y="335"/>
                  </a:lnTo>
                  <a:lnTo>
                    <a:pt x="136" y="333"/>
                  </a:lnTo>
                  <a:lnTo>
                    <a:pt x="134" y="335"/>
                  </a:lnTo>
                  <a:lnTo>
                    <a:pt x="134" y="333"/>
                  </a:lnTo>
                  <a:lnTo>
                    <a:pt x="134" y="331"/>
                  </a:lnTo>
                  <a:lnTo>
                    <a:pt x="134" y="329"/>
                  </a:lnTo>
                  <a:lnTo>
                    <a:pt x="132" y="329"/>
                  </a:lnTo>
                  <a:lnTo>
                    <a:pt x="132" y="327"/>
                  </a:lnTo>
                  <a:lnTo>
                    <a:pt x="134" y="325"/>
                  </a:lnTo>
                  <a:lnTo>
                    <a:pt x="130" y="323"/>
                  </a:lnTo>
                  <a:lnTo>
                    <a:pt x="128" y="321"/>
                  </a:lnTo>
                  <a:lnTo>
                    <a:pt x="128" y="319"/>
                  </a:lnTo>
                  <a:lnTo>
                    <a:pt x="130" y="317"/>
                  </a:lnTo>
                  <a:lnTo>
                    <a:pt x="128" y="315"/>
                  </a:lnTo>
                  <a:lnTo>
                    <a:pt x="130" y="315"/>
                  </a:lnTo>
                  <a:lnTo>
                    <a:pt x="130" y="313"/>
                  </a:lnTo>
                  <a:lnTo>
                    <a:pt x="128" y="311"/>
                  </a:lnTo>
                  <a:lnTo>
                    <a:pt x="126" y="309"/>
                  </a:lnTo>
                  <a:lnTo>
                    <a:pt x="126" y="307"/>
                  </a:lnTo>
                  <a:lnTo>
                    <a:pt x="124" y="307"/>
                  </a:lnTo>
                  <a:lnTo>
                    <a:pt x="124" y="305"/>
                  </a:lnTo>
                  <a:lnTo>
                    <a:pt x="122" y="305"/>
                  </a:lnTo>
                  <a:lnTo>
                    <a:pt x="122" y="303"/>
                  </a:lnTo>
                  <a:lnTo>
                    <a:pt x="122" y="301"/>
                  </a:lnTo>
                  <a:lnTo>
                    <a:pt x="122" y="299"/>
                  </a:lnTo>
                  <a:lnTo>
                    <a:pt x="120" y="299"/>
                  </a:lnTo>
                  <a:lnTo>
                    <a:pt x="120" y="301"/>
                  </a:lnTo>
                  <a:lnTo>
                    <a:pt x="118" y="299"/>
                  </a:lnTo>
                  <a:lnTo>
                    <a:pt x="116" y="299"/>
                  </a:lnTo>
                  <a:lnTo>
                    <a:pt x="114" y="297"/>
                  </a:lnTo>
                  <a:lnTo>
                    <a:pt x="114" y="295"/>
                  </a:lnTo>
                  <a:lnTo>
                    <a:pt x="116" y="295"/>
                  </a:lnTo>
                  <a:lnTo>
                    <a:pt x="114" y="295"/>
                  </a:lnTo>
                  <a:lnTo>
                    <a:pt x="112" y="293"/>
                  </a:lnTo>
                  <a:lnTo>
                    <a:pt x="114" y="291"/>
                  </a:lnTo>
                  <a:lnTo>
                    <a:pt x="114" y="289"/>
                  </a:lnTo>
                  <a:lnTo>
                    <a:pt x="114" y="287"/>
                  </a:lnTo>
                  <a:lnTo>
                    <a:pt x="112" y="287"/>
                  </a:lnTo>
                  <a:lnTo>
                    <a:pt x="112" y="289"/>
                  </a:lnTo>
                  <a:lnTo>
                    <a:pt x="110" y="289"/>
                  </a:lnTo>
                  <a:lnTo>
                    <a:pt x="110" y="287"/>
                  </a:lnTo>
                  <a:lnTo>
                    <a:pt x="112" y="287"/>
                  </a:lnTo>
                  <a:lnTo>
                    <a:pt x="110" y="287"/>
                  </a:lnTo>
                  <a:lnTo>
                    <a:pt x="110" y="285"/>
                  </a:lnTo>
                  <a:lnTo>
                    <a:pt x="110" y="285"/>
                  </a:lnTo>
                  <a:lnTo>
                    <a:pt x="110" y="283"/>
                  </a:lnTo>
                  <a:lnTo>
                    <a:pt x="110" y="281"/>
                  </a:lnTo>
                  <a:lnTo>
                    <a:pt x="110" y="279"/>
                  </a:lnTo>
                  <a:lnTo>
                    <a:pt x="110" y="277"/>
                  </a:lnTo>
                  <a:lnTo>
                    <a:pt x="108" y="277"/>
                  </a:lnTo>
                  <a:lnTo>
                    <a:pt x="106" y="277"/>
                  </a:lnTo>
                  <a:lnTo>
                    <a:pt x="106" y="275"/>
                  </a:lnTo>
                  <a:lnTo>
                    <a:pt x="104" y="275"/>
                  </a:lnTo>
                  <a:lnTo>
                    <a:pt x="104" y="273"/>
                  </a:lnTo>
                  <a:lnTo>
                    <a:pt x="102" y="271"/>
                  </a:lnTo>
                  <a:lnTo>
                    <a:pt x="100" y="271"/>
                  </a:lnTo>
                  <a:lnTo>
                    <a:pt x="100" y="269"/>
                  </a:lnTo>
                  <a:lnTo>
                    <a:pt x="100" y="267"/>
                  </a:lnTo>
                  <a:lnTo>
                    <a:pt x="100" y="265"/>
                  </a:lnTo>
                  <a:lnTo>
                    <a:pt x="102" y="265"/>
                  </a:lnTo>
                  <a:lnTo>
                    <a:pt x="100" y="265"/>
                  </a:lnTo>
                  <a:lnTo>
                    <a:pt x="100" y="267"/>
                  </a:lnTo>
                  <a:lnTo>
                    <a:pt x="98" y="267"/>
                  </a:lnTo>
                  <a:lnTo>
                    <a:pt x="98" y="265"/>
                  </a:lnTo>
                  <a:lnTo>
                    <a:pt x="98" y="263"/>
                  </a:lnTo>
                  <a:lnTo>
                    <a:pt x="96" y="263"/>
                  </a:lnTo>
                  <a:lnTo>
                    <a:pt x="94" y="261"/>
                  </a:lnTo>
                  <a:lnTo>
                    <a:pt x="94" y="259"/>
                  </a:lnTo>
                  <a:lnTo>
                    <a:pt x="94" y="257"/>
                  </a:lnTo>
                  <a:lnTo>
                    <a:pt x="94" y="255"/>
                  </a:lnTo>
                  <a:lnTo>
                    <a:pt x="94" y="253"/>
                  </a:lnTo>
                  <a:lnTo>
                    <a:pt x="94" y="251"/>
                  </a:lnTo>
                  <a:lnTo>
                    <a:pt x="94" y="251"/>
                  </a:lnTo>
                  <a:lnTo>
                    <a:pt x="94" y="249"/>
                  </a:lnTo>
                  <a:lnTo>
                    <a:pt x="96" y="249"/>
                  </a:lnTo>
                  <a:lnTo>
                    <a:pt x="96" y="247"/>
                  </a:lnTo>
                  <a:lnTo>
                    <a:pt x="94" y="247"/>
                  </a:lnTo>
                  <a:lnTo>
                    <a:pt x="92" y="247"/>
                  </a:lnTo>
                  <a:lnTo>
                    <a:pt x="94" y="243"/>
                  </a:lnTo>
                  <a:lnTo>
                    <a:pt x="94" y="241"/>
                  </a:lnTo>
                  <a:lnTo>
                    <a:pt x="92" y="239"/>
                  </a:lnTo>
                  <a:lnTo>
                    <a:pt x="92" y="241"/>
                  </a:lnTo>
                  <a:lnTo>
                    <a:pt x="90" y="241"/>
                  </a:lnTo>
                  <a:lnTo>
                    <a:pt x="90" y="239"/>
                  </a:lnTo>
                  <a:lnTo>
                    <a:pt x="92" y="237"/>
                  </a:lnTo>
                  <a:lnTo>
                    <a:pt x="92" y="235"/>
                  </a:lnTo>
                  <a:lnTo>
                    <a:pt x="90" y="235"/>
                  </a:lnTo>
                  <a:lnTo>
                    <a:pt x="90" y="233"/>
                  </a:lnTo>
                  <a:lnTo>
                    <a:pt x="88" y="233"/>
                  </a:lnTo>
                  <a:lnTo>
                    <a:pt x="90" y="233"/>
                  </a:lnTo>
                  <a:lnTo>
                    <a:pt x="92" y="233"/>
                  </a:lnTo>
                  <a:lnTo>
                    <a:pt x="92" y="231"/>
                  </a:lnTo>
                  <a:lnTo>
                    <a:pt x="90" y="231"/>
                  </a:lnTo>
                  <a:lnTo>
                    <a:pt x="90" y="229"/>
                  </a:lnTo>
                  <a:lnTo>
                    <a:pt x="90" y="231"/>
                  </a:lnTo>
                  <a:lnTo>
                    <a:pt x="90" y="229"/>
                  </a:lnTo>
                  <a:lnTo>
                    <a:pt x="90" y="227"/>
                  </a:lnTo>
                  <a:lnTo>
                    <a:pt x="90" y="225"/>
                  </a:lnTo>
                  <a:lnTo>
                    <a:pt x="90" y="223"/>
                  </a:lnTo>
                  <a:lnTo>
                    <a:pt x="88" y="223"/>
                  </a:lnTo>
                  <a:lnTo>
                    <a:pt x="86" y="223"/>
                  </a:lnTo>
                  <a:lnTo>
                    <a:pt x="86" y="221"/>
                  </a:lnTo>
                  <a:lnTo>
                    <a:pt x="88" y="217"/>
                  </a:lnTo>
                  <a:lnTo>
                    <a:pt x="88" y="215"/>
                  </a:lnTo>
                  <a:lnTo>
                    <a:pt x="86" y="213"/>
                  </a:lnTo>
                  <a:lnTo>
                    <a:pt x="84" y="211"/>
                  </a:lnTo>
                  <a:lnTo>
                    <a:pt x="86" y="211"/>
                  </a:lnTo>
                  <a:lnTo>
                    <a:pt x="86" y="209"/>
                  </a:lnTo>
                  <a:lnTo>
                    <a:pt x="86" y="207"/>
                  </a:lnTo>
                  <a:lnTo>
                    <a:pt x="88" y="207"/>
                  </a:lnTo>
                  <a:lnTo>
                    <a:pt x="88" y="205"/>
                  </a:lnTo>
                  <a:lnTo>
                    <a:pt x="90" y="205"/>
                  </a:lnTo>
                  <a:lnTo>
                    <a:pt x="90" y="203"/>
                  </a:lnTo>
                  <a:lnTo>
                    <a:pt x="90" y="203"/>
                  </a:lnTo>
                  <a:lnTo>
                    <a:pt x="92" y="203"/>
                  </a:lnTo>
                  <a:lnTo>
                    <a:pt x="92" y="201"/>
                  </a:lnTo>
                  <a:lnTo>
                    <a:pt x="92" y="199"/>
                  </a:lnTo>
                  <a:lnTo>
                    <a:pt x="92" y="201"/>
                  </a:lnTo>
                  <a:lnTo>
                    <a:pt x="90" y="201"/>
                  </a:lnTo>
                  <a:lnTo>
                    <a:pt x="90" y="199"/>
                  </a:lnTo>
                  <a:lnTo>
                    <a:pt x="92" y="199"/>
                  </a:lnTo>
                  <a:lnTo>
                    <a:pt x="92" y="197"/>
                  </a:lnTo>
                  <a:lnTo>
                    <a:pt x="92" y="195"/>
                  </a:lnTo>
                  <a:lnTo>
                    <a:pt x="92" y="197"/>
                  </a:lnTo>
                  <a:lnTo>
                    <a:pt x="90" y="197"/>
                  </a:lnTo>
                  <a:lnTo>
                    <a:pt x="90" y="195"/>
                  </a:lnTo>
                  <a:lnTo>
                    <a:pt x="90" y="193"/>
                  </a:lnTo>
                  <a:lnTo>
                    <a:pt x="90" y="191"/>
                  </a:lnTo>
                  <a:lnTo>
                    <a:pt x="90" y="193"/>
                  </a:lnTo>
                  <a:lnTo>
                    <a:pt x="92" y="193"/>
                  </a:lnTo>
                  <a:lnTo>
                    <a:pt x="92" y="191"/>
                  </a:lnTo>
                  <a:lnTo>
                    <a:pt x="90" y="191"/>
                  </a:lnTo>
                  <a:lnTo>
                    <a:pt x="90" y="189"/>
                  </a:lnTo>
                  <a:lnTo>
                    <a:pt x="90" y="187"/>
                  </a:lnTo>
                  <a:lnTo>
                    <a:pt x="88" y="185"/>
                  </a:lnTo>
                  <a:lnTo>
                    <a:pt x="88" y="183"/>
                  </a:lnTo>
                  <a:lnTo>
                    <a:pt x="88" y="181"/>
                  </a:lnTo>
                  <a:lnTo>
                    <a:pt x="90" y="181"/>
                  </a:lnTo>
                  <a:lnTo>
                    <a:pt x="90" y="179"/>
                  </a:lnTo>
                  <a:lnTo>
                    <a:pt x="92" y="179"/>
                  </a:lnTo>
                  <a:lnTo>
                    <a:pt x="92" y="177"/>
                  </a:lnTo>
                  <a:lnTo>
                    <a:pt x="90" y="177"/>
                  </a:lnTo>
                  <a:lnTo>
                    <a:pt x="90" y="175"/>
                  </a:lnTo>
                  <a:lnTo>
                    <a:pt x="90" y="173"/>
                  </a:lnTo>
                  <a:lnTo>
                    <a:pt x="92" y="173"/>
                  </a:lnTo>
                  <a:lnTo>
                    <a:pt x="92" y="169"/>
                  </a:lnTo>
                  <a:lnTo>
                    <a:pt x="92" y="167"/>
                  </a:lnTo>
                  <a:lnTo>
                    <a:pt x="92" y="165"/>
                  </a:lnTo>
                  <a:lnTo>
                    <a:pt x="90" y="163"/>
                  </a:lnTo>
                  <a:lnTo>
                    <a:pt x="88" y="161"/>
                  </a:lnTo>
                  <a:lnTo>
                    <a:pt x="88" y="159"/>
                  </a:lnTo>
                  <a:lnTo>
                    <a:pt x="88" y="157"/>
                  </a:lnTo>
                  <a:lnTo>
                    <a:pt x="88" y="155"/>
                  </a:lnTo>
                  <a:lnTo>
                    <a:pt x="86" y="155"/>
                  </a:lnTo>
                  <a:lnTo>
                    <a:pt x="86" y="155"/>
                  </a:lnTo>
                  <a:lnTo>
                    <a:pt x="86" y="153"/>
                  </a:lnTo>
                  <a:lnTo>
                    <a:pt x="84" y="151"/>
                  </a:lnTo>
                  <a:lnTo>
                    <a:pt x="84" y="149"/>
                  </a:lnTo>
                  <a:lnTo>
                    <a:pt x="86" y="145"/>
                  </a:lnTo>
                  <a:lnTo>
                    <a:pt x="84" y="145"/>
                  </a:lnTo>
                  <a:lnTo>
                    <a:pt x="82" y="145"/>
                  </a:lnTo>
                  <a:lnTo>
                    <a:pt x="82" y="142"/>
                  </a:lnTo>
                  <a:lnTo>
                    <a:pt x="80" y="140"/>
                  </a:lnTo>
                  <a:lnTo>
                    <a:pt x="80" y="138"/>
                  </a:lnTo>
                  <a:lnTo>
                    <a:pt x="78" y="138"/>
                  </a:lnTo>
                  <a:lnTo>
                    <a:pt x="78" y="136"/>
                  </a:lnTo>
                  <a:lnTo>
                    <a:pt x="76" y="134"/>
                  </a:lnTo>
                  <a:lnTo>
                    <a:pt x="74" y="134"/>
                  </a:lnTo>
                  <a:lnTo>
                    <a:pt x="76" y="136"/>
                  </a:lnTo>
                  <a:lnTo>
                    <a:pt x="74" y="136"/>
                  </a:lnTo>
                  <a:lnTo>
                    <a:pt x="70" y="134"/>
                  </a:lnTo>
                  <a:lnTo>
                    <a:pt x="70" y="132"/>
                  </a:lnTo>
                  <a:lnTo>
                    <a:pt x="72" y="132"/>
                  </a:lnTo>
                  <a:lnTo>
                    <a:pt x="72" y="130"/>
                  </a:lnTo>
                  <a:lnTo>
                    <a:pt x="70" y="130"/>
                  </a:lnTo>
                  <a:lnTo>
                    <a:pt x="68" y="130"/>
                  </a:lnTo>
                  <a:lnTo>
                    <a:pt x="66" y="128"/>
                  </a:lnTo>
                  <a:lnTo>
                    <a:pt x="68" y="128"/>
                  </a:lnTo>
                  <a:lnTo>
                    <a:pt x="68" y="126"/>
                  </a:lnTo>
                  <a:lnTo>
                    <a:pt x="68" y="124"/>
                  </a:lnTo>
                  <a:lnTo>
                    <a:pt x="68" y="122"/>
                  </a:lnTo>
                  <a:lnTo>
                    <a:pt x="68" y="120"/>
                  </a:lnTo>
                  <a:lnTo>
                    <a:pt x="66" y="120"/>
                  </a:lnTo>
                  <a:lnTo>
                    <a:pt x="66" y="118"/>
                  </a:lnTo>
                  <a:lnTo>
                    <a:pt x="64" y="118"/>
                  </a:lnTo>
                  <a:lnTo>
                    <a:pt x="62" y="118"/>
                  </a:lnTo>
                  <a:lnTo>
                    <a:pt x="62" y="116"/>
                  </a:lnTo>
                  <a:lnTo>
                    <a:pt x="62" y="114"/>
                  </a:lnTo>
                  <a:lnTo>
                    <a:pt x="62" y="114"/>
                  </a:lnTo>
                  <a:lnTo>
                    <a:pt x="60" y="114"/>
                  </a:lnTo>
                  <a:lnTo>
                    <a:pt x="60" y="112"/>
                  </a:lnTo>
                  <a:lnTo>
                    <a:pt x="58" y="110"/>
                  </a:lnTo>
                  <a:lnTo>
                    <a:pt x="58" y="108"/>
                  </a:lnTo>
                  <a:lnTo>
                    <a:pt x="56" y="108"/>
                  </a:lnTo>
                  <a:lnTo>
                    <a:pt x="54" y="108"/>
                  </a:lnTo>
                  <a:lnTo>
                    <a:pt x="52" y="106"/>
                  </a:lnTo>
                  <a:lnTo>
                    <a:pt x="54" y="106"/>
                  </a:lnTo>
                  <a:lnTo>
                    <a:pt x="52" y="106"/>
                  </a:lnTo>
                  <a:lnTo>
                    <a:pt x="50" y="104"/>
                  </a:lnTo>
                  <a:lnTo>
                    <a:pt x="50" y="102"/>
                  </a:lnTo>
                  <a:lnTo>
                    <a:pt x="48" y="102"/>
                  </a:lnTo>
                  <a:lnTo>
                    <a:pt x="50" y="102"/>
                  </a:lnTo>
                  <a:lnTo>
                    <a:pt x="52" y="102"/>
                  </a:lnTo>
                  <a:lnTo>
                    <a:pt x="52" y="98"/>
                  </a:lnTo>
                  <a:lnTo>
                    <a:pt x="52" y="96"/>
                  </a:lnTo>
                  <a:lnTo>
                    <a:pt x="50" y="96"/>
                  </a:lnTo>
                  <a:lnTo>
                    <a:pt x="50" y="94"/>
                  </a:lnTo>
                  <a:lnTo>
                    <a:pt x="52" y="94"/>
                  </a:lnTo>
                  <a:lnTo>
                    <a:pt x="50" y="94"/>
                  </a:lnTo>
                  <a:lnTo>
                    <a:pt x="50" y="92"/>
                  </a:lnTo>
                  <a:lnTo>
                    <a:pt x="48" y="94"/>
                  </a:lnTo>
                  <a:lnTo>
                    <a:pt x="46" y="94"/>
                  </a:lnTo>
                  <a:lnTo>
                    <a:pt x="44" y="94"/>
                  </a:lnTo>
                  <a:lnTo>
                    <a:pt x="44" y="92"/>
                  </a:lnTo>
                  <a:lnTo>
                    <a:pt x="40" y="90"/>
                  </a:lnTo>
                  <a:lnTo>
                    <a:pt x="38" y="90"/>
                  </a:lnTo>
                  <a:lnTo>
                    <a:pt x="38" y="88"/>
                  </a:lnTo>
                  <a:lnTo>
                    <a:pt x="36" y="88"/>
                  </a:lnTo>
                  <a:lnTo>
                    <a:pt x="36" y="86"/>
                  </a:lnTo>
                  <a:lnTo>
                    <a:pt x="38" y="86"/>
                  </a:lnTo>
                  <a:lnTo>
                    <a:pt x="38" y="84"/>
                  </a:lnTo>
                  <a:lnTo>
                    <a:pt x="38" y="82"/>
                  </a:lnTo>
                  <a:lnTo>
                    <a:pt x="38" y="80"/>
                  </a:lnTo>
                  <a:lnTo>
                    <a:pt x="40" y="78"/>
                  </a:lnTo>
                  <a:lnTo>
                    <a:pt x="40" y="76"/>
                  </a:lnTo>
                  <a:lnTo>
                    <a:pt x="38" y="76"/>
                  </a:lnTo>
                  <a:lnTo>
                    <a:pt x="36" y="74"/>
                  </a:lnTo>
                  <a:lnTo>
                    <a:pt x="36" y="72"/>
                  </a:lnTo>
                  <a:lnTo>
                    <a:pt x="38" y="72"/>
                  </a:lnTo>
                  <a:lnTo>
                    <a:pt x="38" y="70"/>
                  </a:lnTo>
                  <a:lnTo>
                    <a:pt x="36" y="68"/>
                  </a:lnTo>
                  <a:lnTo>
                    <a:pt x="34" y="68"/>
                  </a:lnTo>
                  <a:lnTo>
                    <a:pt x="34" y="66"/>
                  </a:lnTo>
                  <a:lnTo>
                    <a:pt x="36" y="64"/>
                  </a:lnTo>
                  <a:lnTo>
                    <a:pt x="34" y="64"/>
                  </a:lnTo>
                  <a:lnTo>
                    <a:pt x="34" y="62"/>
                  </a:lnTo>
                  <a:lnTo>
                    <a:pt x="34" y="60"/>
                  </a:lnTo>
                  <a:lnTo>
                    <a:pt x="34" y="58"/>
                  </a:lnTo>
                  <a:lnTo>
                    <a:pt x="34" y="56"/>
                  </a:lnTo>
                  <a:lnTo>
                    <a:pt x="32" y="56"/>
                  </a:lnTo>
                  <a:lnTo>
                    <a:pt x="34" y="54"/>
                  </a:lnTo>
                  <a:lnTo>
                    <a:pt x="34" y="52"/>
                  </a:lnTo>
                  <a:lnTo>
                    <a:pt x="34" y="50"/>
                  </a:lnTo>
                  <a:lnTo>
                    <a:pt x="32" y="50"/>
                  </a:lnTo>
                  <a:lnTo>
                    <a:pt x="32" y="48"/>
                  </a:lnTo>
                  <a:lnTo>
                    <a:pt x="32" y="46"/>
                  </a:lnTo>
                  <a:lnTo>
                    <a:pt x="32" y="44"/>
                  </a:lnTo>
                  <a:lnTo>
                    <a:pt x="32" y="42"/>
                  </a:lnTo>
                  <a:lnTo>
                    <a:pt x="30" y="42"/>
                  </a:lnTo>
                  <a:lnTo>
                    <a:pt x="28" y="40"/>
                  </a:lnTo>
                  <a:lnTo>
                    <a:pt x="30" y="38"/>
                  </a:lnTo>
                  <a:lnTo>
                    <a:pt x="30" y="36"/>
                  </a:lnTo>
                  <a:lnTo>
                    <a:pt x="28" y="34"/>
                  </a:lnTo>
                  <a:lnTo>
                    <a:pt x="26" y="34"/>
                  </a:lnTo>
                  <a:lnTo>
                    <a:pt x="26" y="32"/>
                  </a:lnTo>
                  <a:lnTo>
                    <a:pt x="28" y="32"/>
                  </a:lnTo>
                  <a:lnTo>
                    <a:pt x="28" y="30"/>
                  </a:lnTo>
                  <a:lnTo>
                    <a:pt x="26" y="28"/>
                  </a:lnTo>
                  <a:lnTo>
                    <a:pt x="24" y="26"/>
                  </a:lnTo>
                  <a:lnTo>
                    <a:pt x="26" y="24"/>
                  </a:lnTo>
                  <a:lnTo>
                    <a:pt x="24" y="24"/>
                  </a:lnTo>
                  <a:lnTo>
                    <a:pt x="24" y="22"/>
                  </a:lnTo>
                  <a:lnTo>
                    <a:pt x="24" y="20"/>
                  </a:lnTo>
                  <a:lnTo>
                    <a:pt x="22" y="20"/>
                  </a:lnTo>
                  <a:lnTo>
                    <a:pt x="22" y="18"/>
                  </a:lnTo>
                  <a:lnTo>
                    <a:pt x="20" y="16"/>
                  </a:lnTo>
                  <a:lnTo>
                    <a:pt x="20" y="14"/>
                  </a:lnTo>
                  <a:lnTo>
                    <a:pt x="18" y="14"/>
                  </a:lnTo>
                  <a:lnTo>
                    <a:pt x="18" y="16"/>
                  </a:lnTo>
                  <a:lnTo>
                    <a:pt x="18" y="14"/>
                  </a:lnTo>
                  <a:lnTo>
                    <a:pt x="16" y="14"/>
                  </a:lnTo>
                  <a:lnTo>
                    <a:pt x="16" y="12"/>
                  </a:lnTo>
                  <a:lnTo>
                    <a:pt x="18" y="12"/>
                  </a:lnTo>
                  <a:lnTo>
                    <a:pt x="18" y="10"/>
                  </a:lnTo>
                  <a:lnTo>
                    <a:pt x="16" y="10"/>
                  </a:lnTo>
                  <a:lnTo>
                    <a:pt x="14" y="10"/>
                  </a:lnTo>
                  <a:lnTo>
                    <a:pt x="14" y="10"/>
                  </a:lnTo>
                  <a:lnTo>
                    <a:pt x="14" y="10"/>
                  </a:lnTo>
                  <a:lnTo>
                    <a:pt x="14" y="10"/>
                  </a:lnTo>
                  <a:lnTo>
                    <a:pt x="14" y="8"/>
                  </a:lnTo>
                  <a:lnTo>
                    <a:pt x="14" y="10"/>
                  </a:lnTo>
                  <a:lnTo>
                    <a:pt x="12" y="10"/>
                  </a:lnTo>
                  <a:lnTo>
                    <a:pt x="10" y="10"/>
                  </a:lnTo>
                  <a:lnTo>
                    <a:pt x="8" y="10"/>
                  </a:lnTo>
                  <a:lnTo>
                    <a:pt x="8" y="8"/>
                  </a:lnTo>
                  <a:lnTo>
                    <a:pt x="6" y="8"/>
                  </a:lnTo>
                  <a:lnTo>
                    <a:pt x="4" y="8"/>
                  </a:lnTo>
                  <a:lnTo>
                    <a:pt x="2" y="8"/>
                  </a:lnTo>
                  <a:lnTo>
                    <a:pt x="0" y="6"/>
                  </a:lnTo>
                  <a:lnTo>
                    <a:pt x="0" y="4"/>
                  </a:lnTo>
                  <a:lnTo>
                    <a:pt x="0" y="2"/>
                  </a:lnTo>
                  <a:lnTo>
                    <a:pt x="0" y="0"/>
                  </a:lnTo>
                  <a:lnTo>
                    <a:pt x="6" y="2"/>
                  </a:lnTo>
                  <a:lnTo>
                    <a:pt x="8" y="2"/>
                  </a:lnTo>
                  <a:lnTo>
                    <a:pt x="12" y="2"/>
                  </a:lnTo>
                  <a:lnTo>
                    <a:pt x="12" y="4"/>
                  </a:lnTo>
                  <a:lnTo>
                    <a:pt x="14" y="4"/>
                  </a:lnTo>
                  <a:lnTo>
                    <a:pt x="18" y="4"/>
                  </a:lnTo>
                  <a:lnTo>
                    <a:pt x="20" y="6"/>
                  </a:lnTo>
                  <a:lnTo>
                    <a:pt x="22" y="6"/>
                  </a:lnTo>
                  <a:lnTo>
                    <a:pt x="24" y="6"/>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8" name="Freeform 190"/>
            <p:cNvSpPr>
              <a:spLocks/>
            </p:cNvSpPr>
            <p:nvPr/>
          </p:nvSpPr>
          <p:spPr bwMode="auto">
            <a:xfrm>
              <a:off x="3543300" y="2511425"/>
              <a:ext cx="547688" cy="728663"/>
            </a:xfrm>
            <a:custGeom>
              <a:avLst/>
              <a:gdLst>
                <a:gd name="T0" fmla="*/ 51 w 345"/>
                <a:gd name="T1" fmla="*/ 14 h 459"/>
                <a:gd name="T2" fmla="*/ 57 w 345"/>
                <a:gd name="T3" fmla="*/ 24 h 459"/>
                <a:gd name="T4" fmla="*/ 61 w 345"/>
                <a:gd name="T5" fmla="*/ 38 h 459"/>
                <a:gd name="T6" fmla="*/ 71 w 345"/>
                <a:gd name="T7" fmla="*/ 48 h 459"/>
                <a:gd name="T8" fmla="*/ 77 w 345"/>
                <a:gd name="T9" fmla="*/ 46 h 459"/>
                <a:gd name="T10" fmla="*/ 85 w 345"/>
                <a:gd name="T11" fmla="*/ 46 h 459"/>
                <a:gd name="T12" fmla="*/ 89 w 345"/>
                <a:gd name="T13" fmla="*/ 62 h 459"/>
                <a:gd name="T14" fmla="*/ 93 w 345"/>
                <a:gd name="T15" fmla="*/ 78 h 459"/>
                <a:gd name="T16" fmla="*/ 99 w 345"/>
                <a:gd name="T17" fmla="*/ 88 h 459"/>
                <a:gd name="T18" fmla="*/ 109 w 345"/>
                <a:gd name="T19" fmla="*/ 92 h 459"/>
                <a:gd name="T20" fmla="*/ 113 w 345"/>
                <a:gd name="T21" fmla="*/ 96 h 459"/>
                <a:gd name="T22" fmla="*/ 123 w 345"/>
                <a:gd name="T23" fmla="*/ 96 h 459"/>
                <a:gd name="T24" fmla="*/ 133 w 345"/>
                <a:gd name="T25" fmla="*/ 100 h 459"/>
                <a:gd name="T26" fmla="*/ 145 w 345"/>
                <a:gd name="T27" fmla="*/ 110 h 459"/>
                <a:gd name="T28" fmla="*/ 153 w 345"/>
                <a:gd name="T29" fmla="*/ 118 h 459"/>
                <a:gd name="T30" fmla="*/ 151 w 345"/>
                <a:gd name="T31" fmla="*/ 126 h 459"/>
                <a:gd name="T32" fmla="*/ 159 w 345"/>
                <a:gd name="T33" fmla="*/ 132 h 459"/>
                <a:gd name="T34" fmla="*/ 169 w 345"/>
                <a:gd name="T35" fmla="*/ 136 h 459"/>
                <a:gd name="T36" fmla="*/ 179 w 345"/>
                <a:gd name="T37" fmla="*/ 136 h 459"/>
                <a:gd name="T38" fmla="*/ 187 w 345"/>
                <a:gd name="T39" fmla="*/ 144 h 459"/>
                <a:gd name="T40" fmla="*/ 189 w 345"/>
                <a:gd name="T41" fmla="*/ 154 h 459"/>
                <a:gd name="T42" fmla="*/ 185 w 345"/>
                <a:gd name="T43" fmla="*/ 158 h 459"/>
                <a:gd name="T44" fmla="*/ 189 w 345"/>
                <a:gd name="T45" fmla="*/ 164 h 459"/>
                <a:gd name="T46" fmla="*/ 191 w 345"/>
                <a:gd name="T47" fmla="*/ 176 h 459"/>
                <a:gd name="T48" fmla="*/ 189 w 345"/>
                <a:gd name="T49" fmla="*/ 184 h 459"/>
                <a:gd name="T50" fmla="*/ 197 w 345"/>
                <a:gd name="T51" fmla="*/ 196 h 459"/>
                <a:gd name="T52" fmla="*/ 197 w 345"/>
                <a:gd name="T53" fmla="*/ 208 h 459"/>
                <a:gd name="T54" fmla="*/ 207 w 345"/>
                <a:gd name="T55" fmla="*/ 214 h 459"/>
                <a:gd name="T56" fmla="*/ 219 w 345"/>
                <a:gd name="T57" fmla="*/ 214 h 459"/>
                <a:gd name="T58" fmla="*/ 227 w 345"/>
                <a:gd name="T59" fmla="*/ 218 h 459"/>
                <a:gd name="T60" fmla="*/ 239 w 345"/>
                <a:gd name="T61" fmla="*/ 216 h 459"/>
                <a:gd name="T62" fmla="*/ 253 w 345"/>
                <a:gd name="T63" fmla="*/ 218 h 459"/>
                <a:gd name="T64" fmla="*/ 263 w 345"/>
                <a:gd name="T65" fmla="*/ 214 h 459"/>
                <a:gd name="T66" fmla="*/ 269 w 345"/>
                <a:gd name="T67" fmla="*/ 224 h 459"/>
                <a:gd name="T68" fmla="*/ 279 w 345"/>
                <a:gd name="T69" fmla="*/ 233 h 459"/>
                <a:gd name="T70" fmla="*/ 295 w 345"/>
                <a:gd name="T71" fmla="*/ 235 h 459"/>
                <a:gd name="T72" fmla="*/ 315 w 345"/>
                <a:gd name="T73" fmla="*/ 237 h 459"/>
                <a:gd name="T74" fmla="*/ 329 w 345"/>
                <a:gd name="T75" fmla="*/ 235 h 459"/>
                <a:gd name="T76" fmla="*/ 333 w 345"/>
                <a:gd name="T77" fmla="*/ 233 h 459"/>
                <a:gd name="T78" fmla="*/ 343 w 345"/>
                <a:gd name="T79" fmla="*/ 239 h 459"/>
                <a:gd name="T80" fmla="*/ 323 w 345"/>
                <a:gd name="T81" fmla="*/ 261 h 459"/>
                <a:gd name="T82" fmla="*/ 311 w 345"/>
                <a:gd name="T83" fmla="*/ 279 h 459"/>
                <a:gd name="T84" fmla="*/ 287 w 345"/>
                <a:gd name="T85" fmla="*/ 307 h 459"/>
                <a:gd name="T86" fmla="*/ 269 w 345"/>
                <a:gd name="T87" fmla="*/ 329 h 459"/>
                <a:gd name="T88" fmla="*/ 233 w 345"/>
                <a:gd name="T89" fmla="*/ 373 h 459"/>
                <a:gd name="T90" fmla="*/ 209 w 345"/>
                <a:gd name="T91" fmla="*/ 403 h 459"/>
                <a:gd name="T92" fmla="*/ 189 w 345"/>
                <a:gd name="T93" fmla="*/ 427 h 459"/>
                <a:gd name="T94" fmla="*/ 157 w 345"/>
                <a:gd name="T95" fmla="*/ 453 h 459"/>
                <a:gd name="T96" fmla="*/ 121 w 345"/>
                <a:gd name="T97" fmla="*/ 423 h 459"/>
                <a:gd name="T98" fmla="*/ 85 w 345"/>
                <a:gd name="T99" fmla="*/ 399 h 459"/>
                <a:gd name="T100" fmla="*/ 55 w 345"/>
                <a:gd name="T101" fmla="*/ 375 h 459"/>
                <a:gd name="T102" fmla="*/ 28 w 345"/>
                <a:gd name="T103" fmla="*/ 357 h 459"/>
                <a:gd name="T104" fmla="*/ 14 w 345"/>
                <a:gd name="T105" fmla="*/ 343 h 459"/>
                <a:gd name="T106" fmla="*/ 2 w 345"/>
                <a:gd name="T107" fmla="*/ 315 h 459"/>
                <a:gd name="T108" fmla="*/ 4 w 345"/>
                <a:gd name="T109" fmla="*/ 273 h 459"/>
                <a:gd name="T110" fmla="*/ 8 w 345"/>
                <a:gd name="T111" fmla="*/ 222 h 459"/>
                <a:gd name="T112" fmla="*/ 12 w 345"/>
                <a:gd name="T113" fmla="*/ 178 h 459"/>
                <a:gd name="T114" fmla="*/ 16 w 345"/>
                <a:gd name="T115" fmla="*/ 110 h 459"/>
                <a:gd name="T116" fmla="*/ 20 w 345"/>
                <a:gd name="T117" fmla="*/ 68 h 459"/>
                <a:gd name="T118" fmla="*/ 24 w 345"/>
                <a:gd name="T119" fmla="*/ 30 h 459"/>
                <a:gd name="T120" fmla="*/ 38 w 345"/>
                <a:gd name="T121" fmla="*/ 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5" h="459">
                  <a:moveTo>
                    <a:pt x="40" y="8"/>
                  </a:moveTo>
                  <a:lnTo>
                    <a:pt x="42" y="8"/>
                  </a:lnTo>
                  <a:lnTo>
                    <a:pt x="45" y="8"/>
                  </a:lnTo>
                  <a:lnTo>
                    <a:pt x="45" y="6"/>
                  </a:lnTo>
                  <a:lnTo>
                    <a:pt x="47" y="6"/>
                  </a:lnTo>
                  <a:lnTo>
                    <a:pt x="49" y="6"/>
                  </a:lnTo>
                  <a:lnTo>
                    <a:pt x="49" y="8"/>
                  </a:lnTo>
                  <a:lnTo>
                    <a:pt x="49" y="10"/>
                  </a:lnTo>
                  <a:lnTo>
                    <a:pt x="49" y="12"/>
                  </a:lnTo>
                  <a:lnTo>
                    <a:pt x="51" y="14"/>
                  </a:lnTo>
                  <a:lnTo>
                    <a:pt x="51" y="16"/>
                  </a:lnTo>
                  <a:lnTo>
                    <a:pt x="49" y="18"/>
                  </a:lnTo>
                  <a:lnTo>
                    <a:pt x="49" y="20"/>
                  </a:lnTo>
                  <a:lnTo>
                    <a:pt x="51" y="20"/>
                  </a:lnTo>
                  <a:lnTo>
                    <a:pt x="51" y="22"/>
                  </a:lnTo>
                  <a:lnTo>
                    <a:pt x="53" y="22"/>
                  </a:lnTo>
                  <a:lnTo>
                    <a:pt x="55" y="20"/>
                  </a:lnTo>
                  <a:lnTo>
                    <a:pt x="55" y="22"/>
                  </a:lnTo>
                  <a:lnTo>
                    <a:pt x="57" y="22"/>
                  </a:lnTo>
                  <a:lnTo>
                    <a:pt x="57" y="24"/>
                  </a:lnTo>
                  <a:lnTo>
                    <a:pt x="59" y="24"/>
                  </a:lnTo>
                  <a:lnTo>
                    <a:pt x="59" y="26"/>
                  </a:lnTo>
                  <a:lnTo>
                    <a:pt x="59" y="28"/>
                  </a:lnTo>
                  <a:lnTo>
                    <a:pt x="61" y="28"/>
                  </a:lnTo>
                  <a:lnTo>
                    <a:pt x="59" y="28"/>
                  </a:lnTo>
                  <a:lnTo>
                    <a:pt x="59" y="30"/>
                  </a:lnTo>
                  <a:lnTo>
                    <a:pt x="59" y="32"/>
                  </a:lnTo>
                  <a:lnTo>
                    <a:pt x="59" y="34"/>
                  </a:lnTo>
                  <a:lnTo>
                    <a:pt x="61" y="36"/>
                  </a:lnTo>
                  <a:lnTo>
                    <a:pt x="61" y="38"/>
                  </a:lnTo>
                  <a:lnTo>
                    <a:pt x="63" y="40"/>
                  </a:lnTo>
                  <a:lnTo>
                    <a:pt x="65" y="40"/>
                  </a:lnTo>
                  <a:lnTo>
                    <a:pt x="65" y="40"/>
                  </a:lnTo>
                  <a:lnTo>
                    <a:pt x="67" y="40"/>
                  </a:lnTo>
                  <a:lnTo>
                    <a:pt x="69" y="40"/>
                  </a:lnTo>
                  <a:lnTo>
                    <a:pt x="71" y="40"/>
                  </a:lnTo>
                  <a:lnTo>
                    <a:pt x="71" y="42"/>
                  </a:lnTo>
                  <a:lnTo>
                    <a:pt x="71" y="44"/>
                  </a:lnTo>
                  <a:lnTo>
                    <a:pt x="71" y="46"/>
                  </a:lnTo>
                  <a:lnTo>
                    <a:pt x="71" y="48"/>
                  </a:lnTo>
                  <a:lnTo>
                    <a:pt x="69" y="48"/>
                  </a:lnTo>
                  <a:lnTo>
                    <a:pt x="69" y="50"/>
                  </a:lnTo>
                  <a:lnTo>
                    <a:pt x="71" y="50"/>
                  </a:lnTo>
                  <a:lnTo>
                    <a:pt x="71" y="52"/>
                  </a:lnTo>
                  <a:lnTo>
                    <a:pt x="73" y="52"/>
                  </a:lnTo>
                  <a:lnTo>
                    <a:pt x="73" y="50"/>
                  </a:lnTo>
                  <a:lnTo>
                    <a:pt x="75" y="48"/>
                  </a:lnTo>
                  <a:lnTo>
                    <a:pt x="75" y="48"/>
                  </a:lnTo>
                  <a:lnTo>
                    <a:pt x="75" y="46"/>
                  </a:lnTo>
                  <a:lnTo>
                    <a:pt x="77" y="46"/>
                  </a:lnTo>
                  <a:lnTo>
                    <a:pt x="77" y="44"/>
                  </a:lnTo>
                  <a:lnTo>
                    <a:pt x="79" y="44"/>
                  </a:lnTo>
                  <a:lnTo>
                    <a:pt x="81" y="44"/>
                  </a:lnTo>
                  <a:lnTo>
                    <a:pt x="81" y="42"/>
                  </a:lnTo>
                  <a:lnTo>
                    <a:pt x="83" y="42"/>
                  </a:lnTo>
                  <a:lnTo>
                    <a:pt x="85" y="42"/>
                  </a:lnTo>
                  <a:lnTo>
                    <a:pt x="87" y="42"/>
                  </a:lnTo>
                  <a:lnTo>
                    <a:pt x="87" y="44"/>
                  </a:lnTo>
                  <a:lnTo>
                    <a:pt x="87" y="46"/>
                  </a:lnTo>
                  <a:lnTo>
                    <a:pt x="85" y="46"/>
                  </a:lnTo>
                  <a:lnTo>
                    <a:pt x="85" y="48"/>
                  </a:lnTo>
                  <a:lnTo>
                    <a:pt x="87" y="50"/>
                  </a:lnTo>
                  <a:lnTo>
                    <a:pt x="87" y="52"/>
                  </a:lnTo>
                  <a:lnTo>
                    <a:pt x="89" y="52"/>
                  </a:lnTo>
                  <a:lnTo>
                    <a:pt x="89" y="54"/>
                  </a:lnTo>
                  <a:lnTo>
                    <a:pt x="91" y="54"/>
                  </a:lnTo>
                  <a:lnTo>
                    <a:pt x="91" y="56"/>
                  </a:lnTo>
                  <a:lnTo>
                    <a:pt x="91" y="58"/>
                  </a:lnTo>
                  <a:lnTo>
                    <a:pt x="91" y="60"/>
                  </a:lnTo>
                  <a:lnTo>
                    <a:pt x="89" y="62"/>
                  </a:lnTo>
                  <a:lnTo>
                    <a:pt x="91" y="62"/>
                  </a:lnTo>
                  <a:lnTo>
                    <a:pt x="91" y="64"/>
                  </a:lnTo>
                  <a:lnTo>
                    <a:pt x="93" y="64"/>
                  </a:lnTo>
                  <a:lnTo>
                    <a:pt x="93" y="66"/>
                  </a:lnTo>
                  <a:lnTo>
                    <a:pt x="93" y="68"/>
                  </a:lnTo>
                  <a:lnTo>
                    <a:pt x="93" y="70"/>
                  </a:lnTo>
                  <a:lnTo>
                    <a:pt x="93" y="72"/>
                  </a:lnTo>
                  <a:lnTo>
                    <a:pt x="93" y="74"/>
                  </a:lnTo>
                  <a:lnTo>
                    <a:pt x="93" y="76"/>
                  </a:lnTo>
                  <a:lnTo>
                    <a:pt x="93" y="78"/>
                  </a:lnTo>
                  <a:lnTo>
                    <a:pt x="93" y="80"/>
                  </a:lnTo>
                  <a:lnTo>
                    <a:pt x="95" y="80"/>
                  </a:lnTo>
                  <a:lnTo>
                    <a:pt x="95" y="82"/>
                  </a:lnTo>
                  <a:lnTo>
                    <a:pt x="95" y="84"/>
                  </a:lnTo>
                  <a:lnTo>
                    <a:pt x="97" y="84"/>
                  </a:lnTo>
                  <a:lnTo>
                    <a:pt x="97" y="86"/>
                  </a:lnTo>
                  <a:lnTo>
                    <a:pt x="97" y="88"/>
                  </a:lnTo>
                  <a:lnTo>
                    <a:pt x="99" y="88"/>
                  </a:lnTo>
                  <a:lnTo>
                    <a:pt x="99" y="86"/>
                  </a:lnTo>
                  <a:lnTo>
                    <a:pt x="99" y="88"/>
                  </a:lnTo>
                  <a:lnTo>
                    <a:pt x="99" y="86"/>
                  </a:lnTo>
                  <a:lnTo>
                    <a:pt x="101" y="86"/>
                  </a:lnTo>
                  <a:lnTo>
                    <a:pt x="103" y="88"/>
                  </a:lnTo>
                  <a:lnTo>
                    <a:pt x="101" y="88"/>
                  </a:lnTo>
                  <a:lnTo>
                    <a:pt x="103" y="88"/>
                  </a:lnTo>
                  <a:lnTo>
                    <a:pt x="105" y="88"/>
                  </a:lnTo>
                  <a:lnTo>
                    <a:pt x="105" y="90"/>
                  </a:lnTo>
                  <a:lnTo>
                    <a:pt x="107" y="90"/>
                  </a:lnTo>
                  <a:lnTo>
                    <a:pt x="107" y="92"/>
                  </a:lnTo>
                  <a:lnTo>
                    <a:pt x="109" y="92"/>
                  </a:lnTo>
                  <a:lnTo>
                    <a:pt x="109" y="94"/>
                  </a:lnTo>
                  <a:lnTo>
                    <a:pt x="111" y="94"/>
                  </a:lnTo>
                  <a:lnTo>
                    <a:pt x="109" y="94"/>
                  </a:lnTo>
                  <a:lnTo>
                    <a:pt x="109" y="96"/>
                  </a:lnTo>
                  <a:lnTo>
                    <a:pt x="111" y="96"/>
                  </a:lnTo>
                  <a:lnTo>
                    <a:pt x="111" y="98"/>
                  </a:lnTo>
                  <a:lnTo>
                    <a:pt x="113" y="98"/>
                  </a:lnTo>
                  <a:lnTo>
                    <a:pt x="113" y="96"/>
                  </a:lnTo>
                  <a:lnTo>
                    <a:pt x="115" y="96"/>
                  </a:lnTo>
                  <a:lnTo>
                    <a:pt x="113" y="96"/>
                  </a:lnTo>
                  <a:lnTo>
                    <a:pt x="113" y="98"/>
                  </a:lnTo>
                  <a:lnTo>
                    <a:pt x="115" y="98"/>
                  </a:lnTo>
                  <a:lnTo>
                    <a:pt x="117" y="98"/>
                  </a:lnTo>
                  <a:lnTo>
                    <a:pt x="119" y="98"/>
                  </a:lnTo>
                  <a:lnTo>
                    <a:pt x="119" y="96"/>
                  </a:lnTo>
                  <a:lnTo>
                    <a:pt x="121" y="98"/>
                  </a:lnTo>
                  <a:lnTo>
                    <a:pt x="123" y="96"/>
                  </a:lnTo>
                  <a:lnTo>
                    <a:pt x="121" y="96"/>
                  </a:lnTo>
                  <a:lnTo>
                    <a:pt x="123" y="96"/>
                  </a:lnTo>
                  <a:lnTo>
                    <a:pt x="123" y="96"/>
                  </a:lnTo>
                  <a:lnTo>
                    <a:pt x="125" y="96"/>
                  </a:lnTo>
                  <a:lnTo>
                    <a:pt x="125" y="94"/>
                  </a:lnTo>
                  <a:lnTo>
                    <a:pt x="127" y="94"/>
                  </a:lnTo>
                  <a:lnTo>
                    <a:pt x="129" y="94"/>
                  </a:lnTo>
                  <a:lnTo>
                    <a:pt x="131" y="96"/>
                  </a:lnTo>
                  <a:lnTo>
                    <a:pt x="131" y="98"/>
                  </a:lnTo>
                  <a:lnTo>
                    <a:pt x="133" y="98"/>
                  </a:lnTo>
                  <a:lnTo>
                    <a:pt x="131" y="98"/>
                  </a:lnTo>
                  <a:lnTo>
                    <a:pt x="133" y="98"/>
                  </a:lnTo>
                  <a:lnTo>
                    <a:pt x="133" y="100"/>
                  </a:lnTo>
                  <a:lnTo>
                    <a:pt x="133" y="102"/>
                  </a:lnTo>
                  <a:lnTo>
                    <a:pt x="135" y="102"/>
                  </a:lnTo>
                  <a:lnTo>
                    <a:pt x="135" y="104"/>
                  </a:lnTo>
                  <a:lnTo>
                    <a:pt x="137" y="104"/>
                  </a:lnTo>
                  <a:lnTo>
                    <a:pt x="137" y="106"/>
                  </a:lnTo>
                  <a:lnTo>
                    <a:pt x="137" y="108"/>
                  </a:lnTo>
                  <a:lnTo>
                    <a:pt x="139" y="108"/>
                  </a:lnTo>
                  <a:lnTo>
                    <a:pt x="141" y="108"/>
                  </a:lnTo>
                  <a:lnTo>
                    <a:pt x="143" y="108"/>
                  </a:lnTo>
                  <a:lnTo>
                    <a:pt x="145" y="110"/>
                  </a:lnTo>
                  <a:lnTo>
                    <a:pt x="147" y="110"/>
                  </a:lnTo>
                  <a:lnTo>
                    <a:pt x="149" y="110"/>
                  </a:lnTo>
                  <a:lnTo>
                    <a:pt x="149" y="112"/>
                  </a:lnTo>
                  <a:lnTo>
                    <a:pt x="149" y="110"/>
                  </a:lnTo>
                  <a:lnTo>
                    <a:pt x="151" y="110"/>
                  </a:lnTo>
                  <a:lnTo>
                    <a:pt x="151" y="112"/>
                  </a:lnTo>
                  <a:lnTo>
                    <a:pt x="151" y="114"/>
                  </a:lnTo>
                  <a:lnTo>
                    <a:pt x="153" y="114"/>
                  </a:lnTo>
                  <a:lnTo>
                    <a:pt x="153" y="116"/>
                  </a:lnTo>
                  <a:lnTo>
                    <a:pt x="153" y="118"/>
                  </a:lnTo>
                  <a:lnTo>
                    <a:pt x="151" y="116"/>
                  </a:lnTo>
                  <a:lnTo>
                    <a:pt x="151" y="118"/>
                  </a:lnTo>
                  <a:lnTo>
                    <a:pt x="149" y="116"/>
                  </a:lnTo>
                  <a:lnTo>
                    <a:pt x="147" y="116"/>
                  </a:lnTo>
                  <a:lnTo>
                    <a:pt x="149" y="118"/>
                  </a:lnTo>
                  <a:lnTo>
                    <a:pt x="149" y="120"/>
                  </a:lnTo>
                  <a:lnTo>
                    <a:pt x="149" y="122"/>
                  </a:lnTo>
                  <a:lnTo>
                    <a:pt x="149" y="124"/>
                  </a:lnTo>
                  <a:lnTo>
                    <a:pt x="151" y="124"/>
                  </a:lnTo>
                  <a:lnTo>
                    <a:pt x="151" y="126"/>
                  </a:lnTo>
                  <a:lnTo>
                    <a:pt x="153" y="124"/>
                  </a:lnTo>
                  <a:lnTo>
                    <a:pt x="153" y="126"/>
                  </a:lnTo>
                  <a:lnTo>
                    <a:pt x="153" y="128"/>
                  </a:lnTo>
                  <a:lnTo>
                    <a:pt x="153" y="130"/>
                  </a:lnTo>
                  <a:lnTo>
                    <a:pt x="155" y="130"/>
                  </a:lnTo>
                  <a:lnTo>
                    <a:pt x="155" y="132"/>
                  </a:lnTo>
                  <a:lnTo>
                    <a:pt x="155" y="130"/>
                  </a:lnTo>
                  <a:lnTo>
                    <a:pt x="157" y="130"/>
                  </a:lnTo>
                  <a:lnTo>
                    <a:pt x="157" y="132"/>
                  </a:lnTo>
                  <a:lnTo>
                    <a:pt x="159" y="132"/>
                  </a:lnTo>
                  <a:lnTo>
                    <a:pt x="159" y="134"/>
                  </a:lnTo>
                  <a:lnTo>
                    <a:pt x="159" y="132"/>
                  </a:lnTo>
                  <a:lnTo>
                    <a:pt x="159" y="134"/>
                  </a:lnTo>
                  <a:lnTo>
                    <a:pt x="161" y="134"/>
                  </a:lnTo>
                  <a:lnTo>
                    <a:pt x="163" y="134"/>
                  </a:lnTo>
                  <a:lnTo>
                    <a:pt x="163" y="136"/>
                  </a:lnTo>
                  <a:lnTo>
                    <a:pt x="165" y="136"/>
                  </a:lnTo>
                  <a:lnTo>
                    <a:pt x="165" y="136"/>
                  </a:lnTo>
                  <a:lnTo>
                    <a:pt x="167" y="136"/>
                  </a:lnTo>
                  <a:lnTo>
                    <a:pt x="169" y="136"/>
                  </a:lnTo>
                  <a:lnTo>
                    <a:pt x="171" y="136"/>
                  </a:lnTo>
                  <a:lnTo>
                    <a:pt x="173" y="136"/>
                  </a:lnTo>
                  <a:lnTo>
                    <a:pt x="173" y="136"/>
                  </a:lnTo>
                  <a:lnTo>
                    <a:pt x="173" y="136"/>
                  </a:lnTo>
                  <a:lnTo>
                    <a:pt x="173" y="134"/>
                  </a:lnTo>
                  <a:lnTo>
                    <a:pt x="175" y="134"/>
                  </a:lnTo>
                  <a:lnTo>
                    <a:pt x="177" y="136"/>
                  </a:lnTo>
                  <a:lnTo>
                    <a:pt x="177" y="134"/>
                  </a:lnTo>
                  <a:lnTo>
                    <a:pt x="177" y="136"/>
                  </a:lnTo>
                  <a:lnTo>
                    <a:pt x="179" y="136"/>
                  </a:lnTo>
                  <a:lnTo>
                    <a:pt x="181" y="136"/>
                  </a:lnTo>
                  <a:lnTo>
                    <a:pt x="181" y="136"/>
                  </a:lnTo>
                  <a:lnTo>
                    <a:pt x="183" y="138"/>
                  </a:lnTo>
                  <a:lnTo>
                    <a:pt x="183" y="136"/>
                  </a:lnTo>
                  <a:lnTo>
                    <a:pt x="183" y="138"/>
                  </a:lnTo>
                  <a:lnTo>
                    <a:pt x="185" y="138"/>
                  </a:lnTo>
                  <a:lnTo>
                    <a:pt x="185" y="140"/>
                  </a:lnTo>
                  <a:lnTo>
                    <a:pt x="187" y="140"/>
                  </a:lnTo>
                  <a:lnTo>
                    <a:pt x="187" y="142"/>
                  </a:lnTo>
                  <a:lnTo>
                    <a:pt x="187" y="144"/>
                  </a:lnTo>
                  <a:lnTo>
                    <a:pt x="187" y="146"/>
                  </a:lnTo>
                  <a:lnTo>
                    <a:pt x="187" y="148"/>
                  </a:lnTo>
                  <a:lnTo>
                    <a:pt x="189" y="148"/>
                  </a:lnTo>
                  <a:lnTo>
                    <a:pt x="187" y="148"/>
                  </a:lnTo>
                  <a:lnTo>
                    <a:pt x="189" y="148"/>
                  </a:lnTo>
                  <a:lnTo>
                    <a:pt x="189" y="150"/>
                  </a:lnTo>
                  <a:lnTo>
                    <a:pt x="189" y="152"/>
                  </a:lnTo>
                  <a:lnTo>
                    <a:pt x="187" y="152"/>
                  </a:lnTo>
                  <a:lnTo>
                    <a:pt x="189" y="152"/>
                  </a:lnTo>
                  <a:lnTo>
                    <a:pt x="189" y="154"/>
                  </a:lnTo>
                  <a:lnTo>
                    <a:pt x="187" y="154"/>
                  </a:lnTo>
                  <a:lnTo>
                    <a:pt x="187" y="152"/>
                  </a:lnTo>
                  <a:lnTo>
                    <a:pt x="187" y="154"/>
                  </a:lnTo>
                  <a:lnTo>
                    <a:pt x="189" y="154"/>
                  </a:lnTo>
                  <a:lnTo>
                    <a:pt x="187" y="154"/>
                  </a:lnTo>
                  <a:lnTo>
                    <a:pt x="187" y="156"/>
                  </a:lnTo>
                  <a:lnTo>
                    <a:pt x="187" y="158"/>
                  </a:lnTo>
                  <a:lnTo>
                    <a:pt x="187" y="156"/>
                  </a:lnTo>
                  <a:lnTo>
                    <a:pt x="185" y="156"/>
                  </a:lnTo>
                  <a:lnTo>
                    <a:pt x="185" y="158"/>
                  </a:lnTo>
                  <a:lnTo>
                    <a:pt x="187" y="158"/>
                  </a:lnTo>
                  <a:lnTo>
                    <a:pt x="185" y="158"/>
                  </a:lnTo>
                  <a:lnTo>
                    <a:pt x="187" y="158"/>
                  </a:lnTo>
                  <a:lnTo>
                    <a:pt x="187" y="160"/>
                  </a:lnTo>
                  <a:lnTo>
                    <a:pt x="187" y="162"/>
                  </a:lnTo>
                  <a:lnTo>
                    <a:pt x="189" y="162"/>
                  </a:lnTo>
                  <a:lnTo>
                    <a:pt x="187" y="162"/>
                  </a:lnTo>
                  <a:lnTo>
                    <a:pt x="189" y="162"/>
                  </a:lnTo>
                  <a:lnTo>
                    <a:pt x="187" y="164"/>
                  </a:lnTo>
                  <a:lnTo>
                    <a:pt x="189" y="164"/>
                  </a:lnTo>
                  <a:lnTo>
                    <a:pt x="191" y="164"/>
                  </a:lnTo>
                  <a:lnTo>
                    <a:pt x="191" y="166"/>
                  </a:lnTo>
                  <a:lnTo>
                    <a:pt x="189" y="166"/>
                  </a:lnTo>
                  <a:lnTo>
                    <a:pt x="191" y="166"/>
                  </a:lnTo>
                  <a:lnTo>
                    <a:pt x="191" y="168"/>
                  </a:lnTo>
                  <a:lnTo>
                    <a:pt x="193" y="168"/>
                  </a:lnTo>
                  <a:lnTo>
                    <a:pt x="191" y="170"/>
                  </a:lnTo>
                  <a:lnTo>
                    <a:pt x="191" y="172"/>
                  </a:lnTo>
                  <a:lnTo>
                    <a:pt x="191" y="174"/>
                  </a:lnTo>
                  <a:lnTo>
                    <a:pt x="191" y="176"/>
                  </a:lnTo>
                  <a:lnTo>
                    <a:pt x="191" y="178"/>
                  </a:lnTo>
                  <a:lnTo>
                    <a:pt x="189" y="178"/>
                  </a:lnTo>
                  <a:lnTo>
                    <a:pt x="191" y="178"/>
                  </a:lnTo>
                  <a:lnTo>
                    <a:pt x="191" y="180"/>
                  </a:lnTo>
                  <a:lnTo>
                    <a:pt x="193" y="180"/>
                  </a:lnTo>
                  <a:lnTo>
                    <a:pt x="191" y="180"/>
                  </a:lnTo>
                  <a:lnTo>
                    <a:pt x="191" y="182"/>
                  </a:lnTo>
                  <a:lnTo>
                    <a:pt x="189" y="182"/>
                  </a:lnTo>
                  <a:lnTo>
                    <a:pt x="189" y="184"/>
                  </a:lnTo>
                  <a:lnTo>
                    <a:pt x="189" y="184"/>
                  </a:lnTo>
                  <a:lnTo>
                    <a:pt x="191" y="184"/>
                  </a:lnTo>
                  <a:lnTo>
                    <a:pt x="191" y="186"/>
                  </a:lnTo>
                  <a:lnTo>
                    <a:pt x="191" y="188"/>
                  </a:lnTo>
                  <a:lnTo>
                    <a:pt x="193" y="188"/>
                  </a:lnTo>
                  <a:lnTo>
                    <a:pt x="193" y="190"/>
                  </a:lnTo>
                  <a:lnTo>
                    <a:pt x="193" y="192"/>
                  </a:lnTo>
                  <a:lnTo>
                    <a:pt x="195" y="192"/>
                  </a:lnTo>
                  <a:lnTo>
                    <a:pt x="195" y="194"/>
                  </a:lnTo>
                  <a:lnTo>
                    <a:pt x="197" y="194"/>
                  </a:lnTo>
                  <a:lnTo>
                    <a:pt x="197" y="196"/>
                  </a:lnTo>
                  <a:lnTo>
                    <a:pt x="197" y="198"/>
                  </a:lnTo>
                  <a:lnTo>
                    <a:pt x="195" y="198"/>
                  </a:lnTo>
                  <a:lnTo>
                    <a:pt x="195" y="200"/>
                  </a:lnTo>
                  <a:lnTo>
                    <a:pt x="195" y="202"/>
                  </a:lnTo>
                  <a:lnTo>
                    <a:pt x="193" y="202"/>
                  </a:lnTo>
                  <a:lnTo>
                    <a:pt x="195" y="202"/>
                  </a:lnTo>
                  <a:lnTo>
                    <a:pt x="195" y="204"/>
                  </a:lnTo>
                  <a:lnTo>
                    <a:pt x="195" y="206"/>
                  </a:lnTo>
                  <a:lnTo>
                    <a:pt x="197" y="206"/>
                  </a:lnTo>
                  <a:lnTo>
                    <a:pt x="197" y="208"/>
                  </a:lnTo>
                  <a:lnTo>
                    <a:pt x="199" y="208"/>
                  </a:lnTo>
                  <a:lnTo>
                    <a:pt x="199" y="210"/>
                  </a:lnTo>
                  <a:lnTo>
                    <a:pt x="201" y="210"/>
                  </a:lnTo>
                  <a:lnTo>
                    <a:pt x="201" y="212"/>
                  </a:lnTo>
                  <a:lnTo>
                    <a:pt x="203" y="212"/>
                  </a:lnTo>
                  <a:lnTo>
                    <a:pt x="201" y="212"/>
                  </a:lnTo>
                  <a:lnTo>
                    <a:pt x="203" y="212"/>
                  </a:lnTo>
                  <a:lnTo>
                    <a:pt x="203" y="214"/>
                  </a:lnTo>
                  <a:lnTo>
                    <a:pt x="205" y="214"/>
                  </a:lnTo>
                  <a:lnTo>
                    <a:pt x="207" y="214"/>
                  </a:lnTo>
                  <a:lnTo>
                    <a:pt x="209" y="216"/>
                  </a:lnTo>
                  <a:lnTo>
                    <a:pt x="209" y="214"/>
                  </a:lnTo>
                  <a:lnTo>
                    <a:pt x="209" y="212"/>
                  </a:lnTo>
                  <a:lnTo>
                    <a:pt x="211" y="212"/>
                  </a:lnTo>
                  <a:lnTo>
                    <a:pt x="209" y="212"/>
                  </a:lnTo>
                  <a:lnTo>
                    <a:pt x="211" y="212"/>
                  </a:lnTo>
                  <a:lnTo>
                    <a:pt x="213" y="212"/>
                  </a:lnTo>
                  <a:lnTo>
                    <a:pt x="215" y="214"/>
                  </a:lnTo>
                  <a:lnTo>
                    <a:pt x="217" y="214"/>
                  </a:lnTo>
                  <a:lnTo>
                    <a:pt x="219" y="214"/>
                  </a:lnTo>
                  <a:lnTo>
                    <a:pt x="219" y="212"/>
                  </a:lnTo>
                  <a:lnTo>
                    <a:pt x="221" y="214"/>
                  </a:lnTo>
                  <a:lnTo>
                    <a:pt x="221" y="212"/>
                  </a:lnTo>
                  <a:lnTo>
                    <a:pt x="221" y="212"/>
                  </a:lnTo>
                  <a:lnTo>
                    <a:pt x="223" y="212"/>
                  </a:lnTo>
                  <a:lnTo>
                    <a:pt x="225" y="212"/>
                  </a:lnTo>
                  <a:lnTo>
                    <a:pt x="225" y="214"/>
                  </a:lnTo>
                  <a:lnTo>
                    <a:pt x="225" y="216"/>
                  </a:lnTo>
                  <a:lnTo>
                    <a:pt x="227" y="216"/>
                  </a:lnTo>
                  <a:lnTo>
                    <a:pt x="227" y="218"/>
                  </a:lnTo>
                  <a:lnTo>
                    <a:pt x="229" y="218"/>
                  </a:lnTo>
                  <a:lnTo>
                    <a:pt x="231" y="218"/>
                  </a:lnTo>
                  <a:lnTo>
                    <a:pt x="233" y="218"/>
                  </a:lnTo>
                  <a:lnTo>
                    <a:pt x="231" y="218"/>
                  </a:lnTo>
                  <a:lnTo>
                    <a:pt x="231" y="220"/>
                  </a:lnTo>
                  <a:lnTo>
                    <a:pt x="233" y="218"/>
                  </a:lnTo>
                  <a:lnTo>
                    <a:pt x="235" y="218"/>
                  </a:lnTo>
                  <a:lnTo>
                    <a:pt x="237" y="218"/>
                  </a:lnTo>
                  <a:lnTo>
                    <a:pt x="237" y="216"/>
                  </a:lnTo>
                  <a:lnTo>
                    <a:pt x="239" y="216"/>
                  </a:lnTo>
                  <a:lnTo>
                    <a:pt x="241" y="216"/>
                  </a:lnTo>
                  <a:lnTo>
                    <a:pt x="241" y="218"/>
                  </a:lnTo>
                  <a:lnTo>
                    <a:pt x="243" y="218"/>
                  </a:lnTo>
                  <a:lnTo>
                    <a:pt x="243" y="220"/>
                  </a:lnTo>
                  <a:lnTo>
                    <a:pt x="245" y="220"/>
                  </a:lnTo>
                  <a:lnTo>
                    <a:pt x="247" y="220"/>
                  </a:lnTo>
                  <a:lnTo>
                    <a:pt x="247" y="218"/>
                  </a:lnTo>
                  <a:lnTo>
                    <a:pt x="249" y="218"/>
                  </a:lnTo>
                  <a:lnTo>
                    <a:pt x="251" y="218"/>
                  </a:lnTo>
                  <a:lnTo>
                    <a:pt x="253" y="218"/>
                  </a:lnTo>
                  <a:lnTo>
                    <a:pt x="251" y="218"/>
                  </a:lnTo>
                  <a:lnTo>
                    <a:pt x="253" y="216"/>
                  </a:lnTo>
                  <a:lnTo>
                    <a:pt x="255" y="216"/>
                  </a:lnTo>
                  <a:lnTo>
                    <a:pt x="257" y="216"/>
                  </a:lnTo>
                  <a:lnTo>
                    <a:pt x="259" y="216"/>
                  </a:lnTo>
                  <a:lnTo>
                    <a:pt x="259" y="218"/>
                  </a:lnTo>
                  <a:lnTo>
                    <a:pt x="261" y="218"/>
                  </a:lnTo>
                  <a:lnTo>
                    <a:pt x="263" y="218"/>
                  </a:lnTo>
                  <a:lnTo>
                    <a:pt x="263" y="216"/>
                  </a:lnTo>
                  <a:lnTo>
                    <a:pt x="263" y="214"/>
                  </a:lnTo>
                  <a:lnTo>
                    <a:pt x="265" y="214"/>
                  </a:lnTo>
                  <a:lnTo>
                    <a:pt x="267" y="214"/>
                  </a:lnTo>
                  <a:lnTo>
                    <a:pt x="267" y="216"/>
                  </a:lnTo>
                  <a:lnTo>
                    <a:pt x="269" y="216"/>
                  </a:lnTo>
                  <a:lnTo>
                    <a:pt x="269" y="218"/>
                  </a:lnTo>
                  <a:lnTo>
                    <a:pt x="267" y="218"/>
                  </a:lnTo>
                  <a:lnTo>
                    <a:pt x="267" y="220"/>
                  </a:lnTo>
                  <a:lnTo>
                    <a:pt x="269" y="220"/>
                  </a:lnTo>
                  <a:lnTo>
                    <a:pt x="269" y="222"/>
                  </a:lnTo>
                  <a:lnTo>
                    <a:pt x="269" y="224"/>
                  </a:lnTo>
                  <a:lnTo>
                    <a:pt x="269" y="224"/>
                  </a:lnTo>
                  <a:lnTo>
                    <a:pt x="269" y="226"/>
                  </a:lnTo>
                  <a:lnTo>
                    <a:pt x="269" y="228"/>
                  </a:lnTo>
                  <a:lnTo>
                    <a:pt x="271" y="228"/>
                  </a:lnTo>
                  <a:lnTo>
                    <a:pt x="273" y="228"/>
                  </a:lnTo>
                  <a:lnTo>
                    <a:pt x="273" y="231"/>
                  </a:lnTo>
                  <a:lnTo>
                    <a:pt x="275" y="231"/>
                  </a:lnTo>
                  <a:lnTo>
                    <a:pt x="277" y="231"/>
                  </a:lnTo>
                  <a:lnTo>
                    <a:pt x="279" y="231"/>
                  </a:lnTo>
                  <a:lnTo>
                    <a:pt x="279" y="233"/>
                  </a:lnTo>
                  <a:lnTo>
                    <a:pt x="281" y="233"/>
                  </a:lnTo>
                  <a:lnTo>
                    <a:pt x="283" y="233"/>
                  </a:lnTo>
                  <a:lnTo>
                    <a:pt x="283" y="233"/>
                  </a:lnTo>
                  <a:lnTo>
                    <a:pt x="285" y="233"/>
                  </a:lnTo>
                  <a:lnTo>
                    <a:pt x="287" y="233"/>
                  </a:lnTo>
                  <a:lnTo>
                    <a:pt x="287" y="235"/>
                  </a:lnTo>
                  <a:lnTo>
                    <a:pt x="289" y="235"/>
                  </a:lnTo>
                  <a:lnTo>
                    <a:pt x="291" y="235"/>
                  </a:lnTo>
                  <a:lnTo>
                    <a:pt x="293" y="235"/>
                  </a:lnTo>
                  <a:lnTo>
                    <a:pt x="295" y="235"/>
                  </a:lnTo>
                  <a:lnTo>
                    <a:pt x="297" y="235"/>
                  </a:lnTo>
                  <a:lnTo>
                    <a:pt x="299" y="235"/>
                  </a:lnTo>
                  <a:lnTo>
                    <a:pt x="301" y="235"/>
                  </a:lnTo>
                  <a:lnTo>
                    <a:pt x="303" y="237"/>
                  </a:lnTo>
                  <a:lnTo>
                    <a:pt x="305" y="237"/>
                  </a:lnTo>
                  <a:lnTo>
                    <a:pt x="307" y="237"/>
                  </a:lnTo>
                  <a:lnTo>
                    <a:pt x="309" y="237"/>
                  </a:lnTo>
                  <a:lnTo>
                    <a:pt x="311" y="237"/>
                  </a:lnTo>
                  <a:lnTo>
                    <a:pt x="313" y="237"/>
                  </a:lnTo>
                  <a:lnTo>
                    <a:pt x="315" y="237"/>
                  </a:lnTo>
                  <a:lnTo>
                    <a:pt x="315" y="239"/>
                  </a:lnTo>
                  <a:lnTo>
                    <a:pt x="317" y="239"/>
                  </a:lnTo>
                  <a:lnTo>
                    <a:pt x="317" y="237"/>
                  </a:lnTo>
                  <a:lnTo>
                    <a:pt x="317" y="237"/>
                  </a:lnTo>
                  <a:lnTo>
                    <a:pt x="319" y="237"/>
                  </a:lnTo>
                  <a:lnTo>
                    <a:pt x="321" y="237"/>
                  </a:lnTo>
                  <a:lnTo>
                    <a:pt x="323" y="237"/>
                  </a:lnTo>
                  <a:lnTo>
                    <a:pt x="325" y="237"/>
                  </a:lnTo>
                  <a:lnTo>
                    <a:pt x="327" y="237"/>
                  </a:lnTo>
                  <a:lnTo>
                    <a:pt x="329" y="235"/>
                  </a:lnTo>
                  <a:lnTo>
                    <a:pt x="327" y="235"/>
                  </a:lnTo>
                  <a:lnTo>
                    <a:pt x="327" y="233"/>
                  </a:lnTo>
                  <a:lnTo>
                    <a:pt x="327" y="233"/>
                  </a:lnTo>
                  <a:lnTo>
                    <a:pt x="327" y="233"/>
                  </a:lnTo>
                  <a:lnTo>
                    <a:pt x="327" y="233"/>
                  </a:lnTo>
                  <a:lnTo>
                    <a:pt x="329" y="233"/>
                  </a:lnTo>
                  <a:lnTo>
                    <a:pt x="331" y="233"/>
                  </a:lnTo>
                  <a:lnTo>
                    <a:pt x="331" y="231"/>
                  </a:lnTo>
                  <a:lnTo>
                    <a:pt x="333" y="231"/>
                  </a:lnTo>
                  <a:lnTo>
                    <a:pt x="333" y="233"/>
                  </a:lnTo>
                  <a:lnTo>
                    <a:pt x="333" y="231"/>
                  </a:lnTo>
                  <a:lnTo>
                    <a:pt x="335" y="233"/>
                  </a:lnTo>
                  <a:lnTo>
                    <a:pt x="337" y="233"/>
                  </a:lnTo>
                  <a:lnTo>
                    <a:pt x="339" y="233"/>
                  </a:lnTo>
                  <a:lnTo>
                    <a:pt x="341" y="233"/>
                  </a:lnTo>
                  <a:lnTo>
                    <a:pt x="343" y="233"/>
                  </a:lnTo>
                  <a:lnTo>
                    <a:pt x="345" y="233"/>
                  </a:lnTo>
                  <a:lnTo>
                    <a:pt x="345" y="235"/>
                  </a:lnTo>
                  <a:lnTo>
                    <a:pt x="345" y="237"/>
                  </a:lnTo>
                  <a:lnTo>
                    <a:pt x="343" y="239"/>
                  </a:lnTo>
                  <a:lnTo>
                    <a:pt x="341" y="241"/>
                  </a:lnTo>
                  <a:lnTo>
                    <a:pt x="339" y="241"/>
                  </a:lnTo>
                  <a:lnTo>
                    <a:pt x="339" y="243"/>
                  </a:lnTo>
                  <a:lnTo>
                    <a:pt x="337" y="245"/>
                  </a:lnTo>
                  <a:lnTo>
                    <a:pt x="335" y="247"/>
                  </a:lnTo>
                  <a:lnTo>
                    <a:pt x="333" y="249"/>
                  </a:lnTo>
                  <a:lnTo>
                    <a:pt x="333" y="251"/>
                  </a:lnTo>
                  <a:lnTo>
                    <a:pt x="329" y="255"/>
                  </a:lnTo>
                  <a:lnTo>
                    <a:pt x="327" y="257"/>
                  </a:lnTo>
                  <a:lnTo>
                    <a:pt x="323" y="261"/>
                  </a:lnTo>
                  <a:lnTo>
                    <a:pt x="323" y="263"/>
                  </a:lnTo>
                  <a:lnTo>
                    <a:pt x="321" y="265"/>
                  </a:lnTo>
                  <a:lnTo>
                    <a:pt x="319" y="267"/>
                  </a:lnTo>
                  <a:lnTo>
                    <a:pt x="317" y="269"/>
                  </a:lnTo>
                  <a:lnTo>
                    <a:pt x="317" y="271"/>
                  </a:lnTo>
                  <a:lnTo>
                    <a:pt x="317" y="273"/>
                  </a:lnTo>
                  <a:lnTo>
                    <a:pt x="315" y="275"/>
                  </a:lnTo>
                  <a:lnTo>
                    <a:pt x="313" y="275"/>
                  </a:lnTo>
                  <a:lnTo>
                    <a:pt x="313" y="277"/>
                  </a:lnTo>
                  <a:lnTo>
                    <a:pt x="311" y="279"/>
                  </a:lnTo>
                  <a:lnTo>
                    <a:pt x="309" y="281"/>
                  </a:lnTo>
                  <a:lnTo>
                    <a:pt x="307" y="283"/>
                  </a:lnTo>
                  <a:lnTo>
                    <a:pt x="305" y="283"/>
                  </a:lnTo>
                  <a:lnTo>
                    <a:pt x="301" y="289"/>
                  </a:lnTo>
                  <a:lnTo>
                    <a:pt x="299" y="293"/>
                  </a:lnTo>
                  <a:lnTo>
                    <a:pt x="295" y="295"/>
                  </a:lnTo>
                  <a:lnTo>
                    <a:pt x="295" y="297"/>
                  </a:lnTo>
                  <a:lnTo>
                    <a:pt x="293" y="299"/>
                  </a:lnTo>
                  <a:lnTo>
                    <a:pt x="289" y="303"/>
                  </a:lnTo>
                  <a:lnTo>
                    <a:pt x="287" y="307"/>
                  </a:lnTo>
                  <a:lnTo>
                    <a:pt x="285" y="307"/>
                  </a:lnTo>
                  <a:lnTo>
                    <a:pt x="285" y="309"/>
                  </a:lnTo>
                  <a:lnTo>
                    <a:pt x="281" y="315"/>
                  </a:lnTo>
                  <a:lnTo>
                    <a:pt x="279" y="315"/>
                  </a:lnTo>
                  <a:lnTo>
                    <a:pt x="279" y="317"/>
                  </a:lnTo>
                  <a:lnTo>
                    <a:pt x="273" y="325"/>
                  </a:lnTo>
                  <a:lnTo>
                    <a:pt x="271" y="327"/>
                  </a:lnTo>
                  <a:lnTo>
                    <a:pt x="269" y="327"/>
                  </a:lnTo>
                  <a:lnTo>
                    <a:pt x="269" y="327"/>
                  </a:lnTo>
                  <a:lnTo>
                    <a:pt x="269" y="329"/>
                  </a:lnTo>
                  <a:lnTo>
                    <a:pt x="263" y="335"/>
                  </a:lnTo>
                  <a:lnTo>
                    <a:pt x="259" y="341"/>
                  </a:lnTo>
                  <a:lnTo>
                    <a:pt x="253" y="349"/>
                  </a:lnTo>
                  <a:lnTo>
                    <a:pt x="251" y="353"/>
                  </a:lnTo>
                  <a:lnTo>
                    <a:pt x="249" y="355"/>
                  </a:lnTo>
                  <a:lnTo>
                    <a:pt x="247" y="355"/>
                  </a:lnTo>
                  <a:lnTo>
                    <a:pt x="243" y="361"/>
                  </a:lnTo>
                  <a:lnTo>
                    <a:pt x="241" y="363"/>
                  </a:lnTo>
                  <a:lnTo>
                    <a:pt x="235" y="371"/>
                  </a:lnTo>
                  <a:lnTo>
                    <a:pt x="233" y="373"/>
                  </a:lnTo>
                  <a:lnTo>
                    <a:pt x="233" y="375"/>
                  </a:lnTo>
                  <a:lnTo>
                    <a:pt x="229" y="377"/>
                  </a:lnTo>
                  <a:lnTo>
                    <a:pt x="227" y="379"/>
                  </a:lnTo>
                  <a:lnTo>
                    <a:pt x="223" y="385"/>
                  </a:lnTo>
                  <a:lnTo>
                    <a:pt x="221" y="387"/>
                  </a:lnTo>
                  <a:lnTo>
                    <a:pt x="221" y="389"/>
                  </a:lnTo>
                  <a:lnTo>
                    <a:pt x="219" y="391"/>
                  </a:lnTo>
                  <a:lnTo>
                    <a:pt x="219" y="393"/>
                  </a:lnTo>
                  <a:lnTo>
                    <a:pt x="213" y="401"/>
                  </a:lnTo>
                  <a:lnTo>
                    <a:pt x="209" y="403"/>
                  </a:lnTo>
                  <a:lnTo>
                    <a:pt x="205" y="409"/>
                  </a:lnTo>
                  <a:lnTo>
                    <a:pt x="203" y="411"/>
                  </a:lnTo>
                  <a:lnTo>
                    <a:pt x="203" y="413"/>
                  </a:lnTo>
                  <a:lnTo>
                    <a:pt x="199" y="415"/>
                  </a:lnTo>
                  <a:lnTo>
                    <a:pt x="199" y="417"/>
                  </a:lnTo>
                  <a:lnTo>
                    <a:pt x="197" y="419"/>
                  </a:lnTo>
                  <a:lnTo>
                    <a:pt x="193" y="423"/>
                  </a:lnTo>
                  <a:lnTo>
                    <a:pt x="193" y="423"/>
                  </a:lnTo>
                  <a:lnTo>
                    <a:pt x="191" y="425"/>
                  </a:lnTo>
                  <a:lnTo>
                    <a:pt x="189" y="427"/>
                  </a:lnTo>
                  <a:lnTo>
                    <a:pt x="185" y="433"/>
                  </a:lnTo>
                  <a:lnTo>
                    <a:pt x="181" y="437"/>
                  </a:lnTo>
                  <a:lnTo>
                    <a:pt x="179" y="439"/>
                  </a:lnTo>
                  <a:lnTo>
                    <a:pt x="175" y="443"/>
                  </a:lnTo>
                  <a:lnTo>
                    <a:pt x="173" y="447"/>
                  </a:lnTo>
                  <a:lnTo>
                    <a:pt x="173" y="449"/>
                  </a:lnTo>
                  <a:lnTo>
                    <a:pt x="171" y="451"/>
                  </a:lnTo>
                  <a:lnTo>
                    <a:pt x="165" y="459"/>
                  </a:lnTo>
                  <a:lnTo>
                    <a:pt x="159" y="453"/>
                  </a:lnTo>
                  <a:lnTo>
                    <a:pt x="157" y="453"/>
                  </a:lnTo>
                  <a:lnTo>
                    <a:pt x="151" y="449"/>
                  </a:lnTo>
                  <a:lnTo>
                    <a:pt x="147" y="445"/>
                  </a:lnTo>
                  <a:lnTo>
                    <a:pt x="141" y="441"/>
                  </a:lnTo>
                  <a:lnTo>
                    <a:pt x="141" y="439"/>
                  </a:lnTo>
                  <a:lnTo>
                    <a:pt x="139" y="439"/>
                  </a:lnTo>
                  <a:lnTo>
                    <a:pt x="133" y="435"/>
                  </a:lnTo>
                  <a:lnTo>
                    <a:pt x="129" y="431"/>
                  </a:lnTo>
                  <a:lnTo>
                    <a:pt x="125" y="429"/>
                  </a:lnTo>
                  <a:lnTo>
                    <a:pt x="123" y="425"/>
                  </a:lnTo>
                  <a:lnTo>
                    <a:pt x="121" y="423"/>
                  </a:lnTo>
                  <a:lnTo>
                    <a:pt x="113" y="419"/>
                  </a:lnTo>
                  <a:lnTo>
                    <a:pt x="107" y="415"/>
                  </a:lnTo>
                  <a:lnTo>
                    <a:pt x="103" y="413"/>
                  </a:lnTo>
                  <a:lnTo>
                    <a:pt x="103" y="411"/>
                  </a:lnTo>
                  <a:lnTo>
                    <a:pt x="101" y="409"/>
                  </a:lnTo>
                  <a:lnTo>
                    <a:pt x="99" y="409"/>
                  </a:lnTo>
                  <a:lnTo>
                    <a:pt x="93" y="405"/>
                  </a:lnTo>
                  <a:lnTo>
                    <a:pt x="91" y="403"/>
                  </a:lnTo>
                  <a:lnTo>
                    <a:pt x="87" y="401"/>
                  </a:lnTo>
                  <a:lnTo>
                    <a:pt x="85" y="399"/>
                  </a:lnTo>
                  <a:lnTo>
                    <a:pt x="83" y="397"/>
                  </a:lnTo>
                  <a:lnTo>
                    <a:pt x="81" y="395"/>
                  </a:lnTo>
                  <a:lnTo>
                    <a:pt x="75" y="389"/>
                  </a:lnTo>
                  <a:lnTo>
                    <a:pt x="73" y="387"/>
                  </a:lnTo>
                  <a:lnTo>
                    <a:pt x="69" y="385"/>
                  </a:lnTo>
                  <a:lnTo>
                    <a:pt x="65" y="381"/>
                  </a:lnTo>
                  <a:lnTo>
                    <a:pt x="63" y="381"/>
                  </a:lnTo>
                  <a:lnTo>
                    <a:pt x="59" y="377"/>
                  </a:lnTo>
                  <a:lnTo>
                    <a:pt x="57" y="375"/>
                  </a:lnTo>
                  <a:lnTo>
                    <a:pt x="55" y="375"/>
                  </a:lnTo>
                  <a:lnTo>
                    <a:pt x="55" y="375"/>
                  </a:lnTo>
                  <a:lnTo>
                    <a:pt x="53" y="375"/>
                  </a:lnTo>
                  <a:lnTo>
                    <a:pt x="51" y="373"/>
                  </a:lnTo>
                  <a:lnTo>
                    <a:pt x="47" y="371"/>
                  </a:lnTo>
                  <a:lnTo>
                    <a:pt x="45" y="369"/>
                  </a:lnTo>
                  <a:lnTo>
                    <a:pt x="38" y="365"/>
                  </a:lnTo>
                  <a:lnTo>
                    <a:pt x="34" y="361"/>
                  </a:lnTo>
                  <a:lnTo>
                    <a:pt x="32" y="359"/>
                  </a:lnTo>
                  <a:lnTo>
                    <a:pt x="30" y="357"/>
                  </a:lnTo>
                  <a:lnTo>
                    <a:pt x="28" y="357"/>
                  </a:lnTo>
                  <a:lnTo>
                    <a:pt x="26" y="355"/>
                  </a:lnTo>
                  <a:lnTo>
                    <a:pt x="26" y="353"/>
                  </a:lnTo>
                  <a:lnTo>
                    <a:pt x="24" y="351"/>
                  </a:lnTo>
                  <a:lnTo>
                    <a:pt x="22" y="349"/>
                  </a:lnTo>
                  <a:lnTo>
                    <a:pt x="20" y="349"/>
                  </a:lnTo>
                  <a:lnTo>
                    <a:pt x="18" y="347"/>
                  </a:lnTo>
                  <a:lnTo>
                    <a:pt x="16" y="347"/>
                  </a:lnTo>
                  <a:lnTo>
                    <a:pt x="16" y="345"/>
                  </a:lnTo>
                  <a:lnTo>
                    <a:pt x="14" y="345"/>
                  </a:lnTo>
                  <a:lnTo>
                    <a:pt x="14" y="343"/>
                  </a:lnTo>
                  <a:lnTo>
                    <a:pt x="10" y="341"/>
                  </a:lnTo>
                  <a:lnTo>
                    <a:pt x="6" y="339"/>
                  </a:lnTo>
                  <a:lnTo>
                    <a:pt x="0" y="333"/>
                  </a:lnTo>
                  <a:lnTo>
                    <a:pt x="0" y="329"/>
                  </a:lnTo>
                  <a:lnTo>
                    <a:pt x="0" y="327"/>
                  </a:lnTo>
                  <a:lnTo>
                    <a:pt x="0" y="327"/>
                  </a:lnTo>
                  <a:lnTo>
                    <a:pt x="0" y="325"/>
                  </a:lnTo>
                  <a:lnTo>
                    <a:pt x="0" y="323"/>
                  </a:lnTo>
                  <a:lnTo>
                    <a:pt x="0" y="321"/>
                  </a:lnTo>
                  <a:lnTo>
                    <a:pt x="2" y="315"/>
                  </a:lnTo>
                  <a:lnTo>
                    <a:pt x="2" y="309"/>
                  </a:lnTo>
                  <a:lnTo>
                    <a:pt x="2" y="305"/>
                  </a:lnTo>
                  <a:lnTo>
                    <a:pt x="2" y="303"/>
                  </a:lnTo>
                  <a:lnTo>
                    <a:pt x="2" y="295"/>
                  </a:lnTo>
                  <a:lnTo>
                    <a:pt x="2" y="291"/>
                  </a:lnTo>
                  <a:lnTo>
                    <a:pt x="4" y="287"/>
                  </a:lnTo>
                  <a:lnTo>
                    <a:pt x="4" y="283"/>
                  </a:lnTo>
                  <a:lnTo>
                    <a:pt x="4" y="281"/>
                  </a:lnTo>
                  <a:lnTo>
                    <a:pt x="4" y="279"/>
                  </a:lnTo>
                  <a:lnTo>
                    <a:pt x="4" y="273"/>
                  </a:lnTo>
                  <a:lnTo>
                    <a:pt x="4" y="271"/>
                  </a:lnTo>
                  <a:lnTo>
                    <a:pt x="6" y="257"/>
                  </a:lnTo>
                  <a:lnTo>
                    <a:pt x="6" y="253"/>
                  </a:lnTo>
                  <a:lnTo>
                    <a:pt x="6" y="249"/>
                  </a:lnTo>
                  <a:lnTo>
                    <a:pt x="6" y="247"/>
                  </a:lnTo>
                  <a:lnTo>
                    <a:pt x="6" y="245"/>
                  </a:lnTo>
                  <a:lnTo>
                    <a:pt x="6" y="239"/>
                  </a:lnTo>
                  <a:lnTo>
                    <a:pt x="8" y="233"/>
                  </a:lnTo>
                  <a:lnTo>
                    <a:pt x="8" y="226"/>
                  </a:lnTo>
                  <a:lnTo>
                    <a:pt x="8" y="222"/>
                  </a:lnTo>
                  <a:lnTo>
                    <a:pt x="8" y="220"/>
                  </a:lnTo>
                  <a:lnTo>
                    <a:pt x="8" y="218"/>
                  </a:lnTo>
                  <a:lnTo>
                    <a:pt x="8" y="216"/>
                  </a:lnTo>
                  <a:lnTo>
                    <a:pt x="10" y="208"/>
                  </a:lnTo>
                  <a:lnTo>
                    <a:pt x="10" y="198"/>
                  </a:lnTo>
                  <a:lnTo>
                    <a:pt x="10" y="196"/>
                  </a:lnTo>
                  <a:lnTo>
                    <a:pt x="10" y="188"/>
                  </a:lnTo>
                  <a:lnTo>
                    <a:pt x="10" y="186"/>
                  </a:lnTo>
                  <a:lnTo>
                    <a:pt x="12" y="180"/>
                  </a:lnTo>
                  <a:lnTo>
                    <a:pt x="12" y="178"/>
                  </a:lnTo>
                  <a:lnTo>
                    <a:pt x="12" y="174"/>
                  </a:lnTo>
                  <a:lnTo>
                    <a:pt x="12" y="164"/>
                  </a:lnTo>
                  <a:lnTo>
                    <a:pt x="14" y="148"/>
                  </a:lnTo>
                  <a:lnTo>
                    <a:pt x="14" y="146"/>
                  </a:lnTo>
                  <a:lnTo>
                    <a:pt x="14" y="140"/>
                  </a:lnTo>
                  <a:lnTo>
                    <a:pt x="14" y="138"/>
                  </a:lnTo>
                  <a:lnTo>
                    <a:pt x="16" y="134"/>
                  </a:lnTo>
                  <a:lnTo>
                    <a:pt x="16" y="128"/>
                  </a:lnTo>
                  <a:lnTo>
                    <a:pt x="16" y="120"/>
                  </a:lnTo>
                  <a:lnTo>
                    <a:pt x="16" y="110"/>
                  </a:lnTo>
                  <a:lnTo>
                    <a:pt x="18" y="102"/>
                  </a:lnTo>
                  <a:lnTo>
                    <a:pt x="18" y="98"/>
                  </a:lnTo>
                  <a:lnTo>
                    <a:pt x="18" y="96"/>
                  </a:lnTo>
                  <a:lnTo>
                    <a:pt x="18" y="94"/>
                  </a:lnTo>
                  <a:lnTo>
                    <a:pt x="18" y="90"/>
                  </a:lnTo>
                  <a:lnTo>
                    <a:pt x="18" y="88"/>
                  </a:lnTo>
                  <a:lnTo>
                    <a:pt x="20" y="80"/>
                  </a:lnTo>
                  <a:lnTo>
                    <a:pt x="20" y="78"/>
                  </a:lnTo>
                  <a:lnTo>
                    <a:pt x="20" y="72"/>
                  </a:lnTo>
                  <a:lnTo>
                    <a:pt x="20" y="68"/>
                  </a:lnTo>
                  <a:lnTo>
                    <a:pt x="20" y="66"/>
                  </a:lnTo>
                  <a:lnTo>
                    <a:pt x="20" y="64"/>
                  </a:lnTo>
                  <a:lnTo>
                    <a:pt x="22" y="50"/>
                  </a:lnTo>
                  <a:lnTo>
                    <a:pt x="22" y="48"/>
                  </a:lnTo>
                  <a:lnTo>
                    <a:pt x="22" y="40"/>
                  </a:lnTo>
                  <a:lnTo>
                    <a:pt x="22" y="38"/>
                  </a:lnTo>
                  <a:lnTo>
                    <a:pt x="22" y="34"/>
                  </a:lnTo>
                  <a:lnTo>
                    <a:pt x="22" y="32"/>
                  </a:lnTo>
                  <a:lnTo>
                    <a:pt x="22" y="30"/>
                  </a:lnTo>
                  <a:lnTo>
                    <a:pt x="24" y="30"/>
                  </a:lnTo>
                  <a:lnTo>
                    <a:pt x="24" y="28"/>
                  </a:lnTo>
                  <a:lnTo>
                    <a:pt x="24" y="24"/>
                  </a:lnTo>
                  <a:lnTo>
                    <a:pt x="24" y="20"/>
                  </a:lnTo>
                  <a:lnTo>
                    <a:pt x="24" y="18"/>
                  </a:lnTo>
                  <a:lnTo>
                    <a:pt x="24" y="4"/>
                  </a:lnTo>
                  <a:lnTo>
                    <a:pt x="26" y="4"/>
                  </a:lnTo>
                  <a:lnTo>
                    <a:pt x="26" y="2"/>
                  </a:lnTo>
                  <a:lnTo>
                    <a:pt x="26" y="0"/>
                  </a:lnTo>
                  <a:lnTo>
                    <a:pt x="38" y="0"/>
                  </a:lnTo>
                  <a:lnTo>
                    <a:pt x="38" y="2"/>
                  </a:lnTo>
                  <a:lnTo>
                    <a:pt x="36" y="2"/>
                  </a:lnTo>
                  <a:lnTo>
                    <a:pt x="36" y="4"/>
                  </a:lnTo>
                  <a:lnTo>
                    <a:pt x="38" y="4"/>
                  </a:lnTo>
                  <a:lnTo>
                    <a:pt x="38" y="6"/>
                  </a:lnTo>
                  <a:lnTo>
                    <a:pt x="38" y="8"/>
                  </a:lnTo>
                  <a:lnTo>
                    <a:pt x="40" y="8"/>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9" name="Freeform 217"/>
            <p:cNvSpPr>
              <a:spLocks/>
            </p:cNvSpPr>
            <p:nvPr/>
          </p:nvSpPr>
          <p:spPr bwMode="auto">
            <a:xfrm>
              <a:off x="4313238" y="3303588"/>
              <a:ext cx="463550" cy="509588"/>
            </a:xfrm>
            <a:custGeom>
              <a:avLst/>
              <a:gdLst>
                <a:gd name="T0" fmla="*/ 266 w 292"/>
                <a:gd name="T1" fmla="*/ 2 h 321"/>
                <a:gd name="T2" fmla="*/ 276 w 292"/>
                <a:gd name="T3" fmla="*/ 6 h 321"/>
                <a:gd name="T4" fmla="*/ 288 w 292"/>
                <a:gd name="T5" fmla="*/ 14 h 321"/>
                <a:gd name="T6" fmla="*/ 286 w 292"/>
                <a:gd name="T7" fmla="*/ 22 h 321"/>
                <a:gd name="T8" fmla="*/ 292 w 292"/>
                <a:gd name="T9" fmla="*/ 34 h 321"/>
                <a:gd name="T10" fmla="*/ 284 w 292"/>
                <a:gd name="T11" fmla="*/ 48 h 321"/>
                <a:gd name="T12" fmla="*/ 282 w 292"/>
                <a:gd name="T13" fmla="*/ 58 h 321"/>
                <a:gd name="T14" fmla="*/ 276 w 292"/>
                <a:gd name="T15" fmla="*/ 68 h 321"/>
                <a:gd name="T16" fmla="*/ 266 w 292"/>
                <a:gd name="T17" fmla="*/ 68 h 321"/>
                <a:gd name="T18" fmla="*/ 266 w 292"/>
                <a:gd name="T19" fmla="*/ 72 h 321"/>
                <a:gd name="T20" fmla="*/ 264 w 292"/>
                <a:gd name="T21" fmla="*/ 84 h 321"/>
                <a:gd name="T22" fmla="*/ 268 w 292"/>
                <a:gd name="T23" fmla="*/ 92 h 321"/>
                <a:gd name="T24" fmla="*/ 274 w 292"/>
                <a:gd name="T25" fmla="*/ 102 h 321"/>
                <a:gd name="T26" fmla="*/ 286 w 292"/>
                <a:gd name="T27" fmla="*/ 108 h 321"/>
                <a:gd name="T28" fmla="*/ 284 w 292"/>
                <a:gd name="T29" fmla="*/ 116 h 321"/>
                <a:gd name="T30" fmla="*/ 270 w 292"/>
                <a:gd name="T31" fmla="*/ 116 h 321"/>
                <a:gd name="T32" fmla="*/ 262 w 292"/>
                <a:gd name="T33" fmla="*/ 124 h 321"/>
                <a:gd name="T34" fmla="*/ 256 w 292"/>
                <a:gd name="T35" fmla="*/ 144 h 321"/>
                <a:gd name="T36" fmla="*/ 256 w 292"/>
                <a:gd name="T37" fmla="*/ 173 h 321"/>
                <a:gd name="T38" fmla="*/ 256 w 292"/>
                <a:gd name="T39" fmla="*/ 201 h 321"/>
                <a:gd name="T40" fmla="*/ 256 w 292"/>
                <a:gd name="T41" fmla="*/ 237 h 321"/>
                <a:gd name="T42" fmla="*/ 256 w 292"/>
                <a:gd name="T43" fmla="*/ 259 h 321"/>
                <a:gd name="T44" fmla="*/ 256 w 292"/>
                <a:gd name="T45" fmla="*/ 283 h 321"/>
                <a:gd name="T46" fmla="*/ 256 w 292"/>
                <a:gd name="T47" fmla="*/ 303 h 321"/>
                <a:gd name="T48" fmla="*/ 248 w 292"/>
                <a:gd name="T49" fmla="*/ 319 h 321"/>
                <a:gd name="T50" fmla="*/ 240 w 292"/>
                <a:gd name="T51" fmla="*/ 313 h 321"/>
                <a:gd name="T52" fmla="*/ 236 w 292"/>
                <a:gd name="T53" fmla="*/ 315 h 321"/>
                <a:gd name="T54" fmla="*/ 226 w 292"/>
                <a:gd name="T55" fmla="*/ 311 h 321"/>
                <a:gd name="T56" fmla="*/ 214 w 292"/>
                <a:gd name="T57" fmla="*/ 313 h 321"/>
                <a:gd name="T58" fmla="*/ 200 w 292"/>
                <a:gd name="T59" fmla="*/ 319 h 321"/>
                <a:gd name="T60" fmla="*/ 192 w 292"/>
                <a:gd name="T61" fmla="*/ 313 h 321"/>
                <a:gd name="T62" fmla="*/ 184 w 292"/>
                <a:gd name="T63" fmla="*/ 311 h 321"/>
                <a:gd name="T64" fmla="*/ 170 w 292"/>
                <a:gd name="T65" fmla="*/ 311 h 321"/>
                <a:gd name="T66" fmla="*/ 162 w 292"/>
                <a:gd name="T67" fmla="*/ 317 h 321"/>
                <a:gd name="T68" fmla="*/ 146 w 292"/>
                <a:gd name="T69" fmla="*/ 315 h 321"/>
                <a:gd name="T70" fmla="*/ 136 w 292"/>
                <a:gd name="T71" fmla="*/ 311 h 321"/>
                <a:gd name="T72" fmla="*/ 122 w 292"/>
                <a:gd name="T73" fmla="*/ 305 h 321"/>
                <a:gd name="T74" fmla="*/ 118 w 292"/>
                <a:gd name="T75" fmla="*/ 301 h 321"/>
                <a:gd name="T76" fmla="*/ 108 w 292"/>
                <a:gd name="T77" fmla="*/ 297 h 321"/>
                <a:gd name="T78" fmla="*/ 100 w 292"/>
                <a:gd name="T79" fmla="*/ 295 h 321"/>
                <a:gd name="T80" fmla="*/ 90 w 292"/>
                <a:gd name="T81" fmla="*/ 289 h 321"/>
                <a:gd name="T82" fmla="*/ 76 w 292"/>
                <a:gd name="T83" fmla="*/ 283 h 321"/>
                <a:gd name="T84" fmla="*/ 42 w 292"/>
                <a:gd name="T85" fmla="*/ 257 h 321"/>
                <a:gd name="T86" fmla="*/ 14 w 292"/>
                <a:gd name="T87" fmla="*/ 231 h 321"/>
                <a:gd name="T88" fmla="*/ 0 w 292"/>
                <a:gd name="T89" fmla="*/ 193 h 321"/>
                <a:gd name="T90" fmla="*/ 0 w 292"/>
                <a:gd name="T91" fmla="*/ 148 h 321"/>
                <a:gd name="T92" fmla="*/ 14 w 292"/>
                <a:gd name="T93" fmla="*/ 136 h 321"/>
                <a:gd name="T94" fmla="*/ 44 w 292"/>
                <a:gd name="T95" fmla="*/ 136 h 321"/>
                <a:gd name="T96" fmla="*/ 68 w 292"/>
                <a:gd name="T97" fmla="*/ 136 h 321"/>
                <a:gd name="T98" fmla="*/ 72 w 292"/>
                <a:gd name="T99" fmla="*/ 112 h 321"/>
                <a:gd name="T100" fmla="*/ 72 w 292"/>
                <a:gd name="T101" fmla="*/ 82 h 321"/>
                <a:gd name="T102" fmla="*/ 72 w 292"/>
                <a:gd name="T103" fmla="*/ 58 h 321"/>
                <a:gd name="T104" fmla="*/ 72 w 292"/>
                <a:gd name="T105" fmla="*/ 20 h 321"/>
                <a:gd name="T106" fmla="*/ 112 w 292"/>
                <a:gd name="T107" fmla="*/ 20 h 321"/>
                <a:gd name="T108" fmla="*/ 136 w 292"/>
                <a:gd name="T109" fmla="*/ 0 h 321"/>
                <a:gd name="T110" fmla="*/ 176 w 292"/>
                <a:gd name="T111" fmla="*/ 0 h 321"/>
                <a:gd name="T112" fmla="*/ 218 w 292"/>
                <a:gd name="T113" fmla="*/ 0 h 321"/>
                <a:gd name="T114" fmla="*/ 256 w 292"/>
                <a:gd name="T115"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321">
                  <a:moveTo>
                    <a:pt x="256" y="0"/>
                  </a:moveTo>
                  <a:lnTo>
                    <a:pt x="258" y="0"/>
                  </a:lnTo>
                  <a:lnTo>
                    <a:pt x="258" y="2"/>
                  </a:lnTo>
                  <a:lnTo>
                    <a:pt x="260" y="2"/>
                  </a:lnTo>
                  <a:lnTo>
                    <a:pt x="262" y="2"/>
                  </a:lnTo>
                  <a:lnTo>
                    <a:pt x="264" y="0"/>
                  </a:lnTo>
                  <a:lnTo>
                    <a:pt x="264" y="2"/>
                  </a:lnTo>
                  <a:lnTo>
                    <a:pt x="266" y="2"/>
                  </a:lnTo>
                  <a:lnTo>
                    <a:pt x="266" y="2"/>
                  </a:lnTo>
                  <a:lnTo>
                    <a:pt x="268" y="2"/>
                  </a:lnTo>
                  <a:lnTo>
                    <a:pt x="270" y="0"/>
                  </a:lnTo>
                  <a:lnTo>
                    <a:pt x="270" y="2"/>
                  </a:lnTo>
                  <a:lnTo>
                    <a:pt x="272" y="4"/>
                  </a:lnTo>
                  <a:lnTo>
                    <a:pt x="274" y="4"/>
                  </a:lnTo>
                  <a:lnTo>
                    <a:pt x="274" y="2"/>
                  </a:lnTo>
                  <a:lnTo>
                    <a:pt x="274" y="4"/>
                  </a:lnTo>
                  <a:lnTo>
                    <a:pt x="276" y="4"/>
                  </a:lnTo>
                  <a:lnTo>
                    <a:pt x="276" y="6"/>
                  </a:lnTo>
                  <a:lnTo>
                    <a:pt x="278" y="6"/>
                  </a:lnTo>
                  <a:lnTo>
                    <a:pt x="280" y="8"/>
                  </a:lnTo>
                  <a:lnTo>
                    <a:pt x="282" y="6"/>
                  </a:lnTo>
                  <a:lnTo>
                    <a:pt x="284" y="8"/>
                  </a:lnTo>
                  <a:lnTo>
                    <a:pt x="284" y="10"/>
                  </a:lnTo>
                  <a:lnTo>
                    <a:pt x="286" y="10"/>
                  </a:lnTo>
                  <a:lnTo>
                    <a:pt x="286" y="12"/>
                  </a:lnTo>
                  <a:lnTo>
                    <a:pt x="288" y="12"/>
                  </a:lnTo>
                  <a:lnTo>
                    <a:pt x="288" y="14"/>
                  </a:lnTo>
                  <a:lnTo>
                    <a:pt x="286" y="16"/>
                  </a:lnTo>
                  <a:lnTo>
                    <a:pt x="288" y="16"/>
                  </a:lnTo>
                  <a:lnTo>
                    <a:pt x="286" y="16"/>
                  </a:lnTo>
                  <a:lnTo>
                    <a:pt x="288" y="18"/>
                  </a:lnTo>
                  <a:lnTo>
                    <a:pt x="286" y="18"/>
                  </a:lnTo>
                  <a:lnTo>
                    <a:pt x="288" y="20"/>
                  </a:lnTo>
                  <a:lnTo>
                    <a:pt x="288" y="20"/>
                  </a:lnTo>
                  <a:lnTo>
                    <a:pt x="286" y="20"/>
                  </a:lnTo>
                  <a:lnTo>
                    <a:pt x="286" y="22"/>
                  </a:lnTo>
                  <a:lnTo>
                    <a:pt x="286" y="24"/>
                  </a:lnTo>
                  <a:lnTo>
                    <a:pt x="286" y="26"/>
                  </a:lnTo>
                  <a:lnTo>
                    <a:pt x="288" y="26"/>
                  </a:lnTo>
                  <a:lnTo>
                    <a:pt x="288" y="28"/>
                  </a:lnTo>
                  <a:lnTo>
                    <a:pt x="288" y="30"/>
                  </a:lnTo>
                  <a:lnTo>
                    <a:pt x="290" y="30"/>
                  </a:lnTo>
                  <a:lnTo>
                    <a:pt x="290" y="32"/>
                  </a:lnTo>
                  <a:lnTo>
                    <a:pt x="290" y="34"/>
                  </a:lnTo>
                  <a:lnTo>
                    <a:pt x="292" y="34"/>
                  </a:lnTo>
                  <a:lnTo>
                    <a:pt x="292" y="36"/>
                  </a:lnTo>
                  <a:lnTo>
                    <a:pt x="290" y="36"/>
                  </a:lnTo>
                  <a:lnTo>
                    <a:pt x="290" y="38"/>
                  </a:lnTo>
                  <a:lnTo>
                    <a:pt x="288" y="40"/>
                  </a:lnTo>
                  <a:lnTo>
                    <a:pt x="288" y="42"/>
                  </a:lnTo>
                  <a:lnTo>
                    <a:pt x="286" y="42"/>
                  </a:lnTo>
                  <a:lnTo>
                    <a:pt x="286" y="44"/>
                  </a:lnTo>
                  <a:lnTo>
                    <a:pt x="284" y="46"/>
                  </a:lnTo>
                  <a:lnTo>
                    <a:pt x="284" y="48"/>
                  </a:lnTo>
                  <a:lnTo>
                    <a:pt x="282" y="48"/>
                  </a:lnTo>
                  <a:lnTo>
                    <a:pt x="280" y="48"/>
                  </a:lnTo>
                  <a:lnTo>
                    <a:pt x="280" y="50"/>
                  </a:lnTo>
                  <a:lnTo>
                    <a:pt x="280" y="52"/>
                  </a:lnTo>
                  <a:lnTo>
                    <a:pt x="280" y="54"/>
                  </a:lnTo>
                  <a:lnTo>
                    <a:pt x="282" y="56"/>
                  </a:lnTo>
                  <a:lnTo>
                    <a:pt x="280" y="56"/>
                  </a:lnTo>
                  <a:lnTo>
                    <a:pt x="282" y="56"/>
                  </a:lnTo>
                  <a:lnTo>
                    <a:pt x="282" y="58"/>
                  </a:lnTo>
                  <a:lnTo>
                    <a:pt x="280" y="58"/>
                  </a:lnTo>
                  <a:lnTo>
                    <a:pt x="278" y="60"/>
                  </a:lnTo>
                  <a:lnTo>
                    <a:pt x="276" y="60"/>
                  </a:lnTo>
                  <a:lnTo>
                    <a:pt x="276" y="62"/>
                  </a:lnTo>
                  <a:lnTo>
                    <a:pt x="276" y="64"/>
                  </a:lnTo>
                  <a:lnTo>
                    <a:pt x="276" y="66"/>
                  </a:lnTo>
                  <a:lnTo>
                    <a:pt x="278" y="68"/>
                  </a:lnTo>
                  <a:lnTo>
                    <a:pt x="276" y="68"/>
                  </a:lnTo>
                  <a:lnTo>
                    <a:pt x="276" y="68"/>
                  </a:lnTo>
                  <a:lnTo>
                    <a:pt x="274" y="68"/>
                  </a:lnTo>
                  <a:lnTo>
                    <a:pt x="274" y="70"/>
                  </a:lnTo>
                  <a:lnTo>
                    <a:pt x="274" y="72"/>
                  </a:lnTo>
                  <a:lnTo>
                    <a:pt x="272" y="72"/>
                  </a:lnTo>
                  <a:lnTo>
                    <a:pt x="270" y="72"/>
                  </a:lnTo>
                  <a:lnTo>
                    <a:pt x="270" y="70"/>
                  </a:lnTo>
                  <a:lnTo>
                    <a:pt x="268" y="70"/>
                  </a:lnTo>
                  <a:lnTo>
                    <a:pt x="268" y="68"/>
                  </a:lnTo>
                  <a:lnTo>
                    <a:pt x="266" y="68"/>
                  </a:lnTo>
                  <a:lnTo>
                    <a:pt x="266" y="68"/>
                  </a:lnTo>
                  <a:lnTo>
                    <a:pt x="266" y="68"/>
                  </a:lnTo>
                  <a:lnTo>
                    <a:pt x="266" y="68"/>
                  </a:lnTo>
                  <a:lnTo>
                    <a:pt x="264" y="68"/>
                  </a:lnTo>
                  <a:lnTo>
                    <a:pt x="266" y="68"/>
                  </a:lnTo>
                  <a:lnTo>
                    <a:pt x="266" y="70"/>
                  </a:lnTo>
                  <a:lnTo>
                    <a:pt x="264" y="70"/>
                  </a:lnTo>
                  <a:lnTo>
                    <a:pt x="266" y="70"/>
                  </a:lnTo>
                  <a:lnTo>
                    <a:pt x="266" y="72"/>
                  </a:lnTo>
                  <a:lnTo>
                    <a:pt x="266" y="72"/>
                  </a:lnTo>
                  <a:lnTo>
                    <a:pt x="268" y="74"/>
                  </a:lnTo>
                  <a:lnTo>
                    <a:pt x="266" y="74"/>
                  </a:lnTo>
                  <a:lnTo>
                    <a:pt x="266" y="76"/>
                  </a:lnTo>
                  <a:lnTo>
                    <a:pt x="266" y="78"/>
                  </a:lnTo>
                  <a:lnTo>
                    <a:pt x="266" y="80"/>
                  </a:lnTo>
                  <a:lnTo>
                    <a:pt x="266" y="82"/>
                  </a:lnTo>
                  <a:lnTo>
                    <a:pt x="264" y="82"/>
                  </a:lnTo>
                  <a:lnTo>
                    <a:pt x="264" y="84"/>
                  </a:lnTo>
                  <a:lnTo>
                    <a:pt x="262" y="84"/>
                  </a:lnTo>
                  <a:lnTo>
                    <a:pt x="262" y="86"/>
                  </a:lnTo>
                  <a:lnTo>
                    <a:pt x="264" y="86"/>
                  </a:lnTo>
                  <a:lnTo>
                    <a:pt x="264" y="88"/>
                  </a:lnTo>
                  <a:lnTo>
                    <a:pt x="264" y="90"/>
                  </a:lnTo>
                  <a:lnTo>
                    <a:pt x="266" y="90"/>
                  </a:lnTo>
                  <a:lnTo>
                    <a:pt x="266" y="90"/>
                  </a:lnTo>
                  <a:lnTo>
                    <a:pt x="266" y="92"/>
                  </a:lnTo>
                  <a:lnTo>
                    <a:pt x="268" y="92"/>
                  </a:lnTo>
                  <a:lnTo>
                    <a:pt x="270" y="92"/>
                  </a:lnTo>
                  <a:lnTo>
                    <a:pt x="272" y="92"/>
                  </a:lnTo>
                  <a:lnTo>
                    <a:pt x="274" y="94"/>
                  </a:lnTo>
                  <a:lnTo>
                    <a:pt x="274" y="96"/>
                  </a:lnTo>
                  <a:lnTo>
                    <a:pt x="276" y="96"/>
                  </a:lnTo>
                  <a:lnTo>
                    <a:pt x="276" y="98"/>
                  </a:lnTo>
                  <a:lnTo>
                    <a:pt x="274" y="98"/>
                  </a:lnTo>
                  <a:lnTo>
                    <a:pt x="274" y="100"/>
                  </a:lnTo>
                  <a:lnTo>
                    <a:pt x="274" y="102"/>
                  </a:lnTo>
                  <a:lnTo>
                    <a:pt x="276" y="102"/>
                  </a:lnTo>
                  <a:lnTo>
                    <a:pt x="276" y="104"/>
                  </a:lnTo>
                  <a:lnTo>
                    <a:pt x="278" y="104"/>
                  </a:lnTo>
                  <a:lnTo>
                    <a:pt x="278" y="106"/>
                  </a:lnTo>
                  <a:lnTo>
                    <a:pt x="280" y="106"/>
                  </a:lnTo>
                  <a:lnTo>
                    <a:pt x="282" y="106"/>
                  </a:lnTo>
                  <a:lnTo>
                    <a:pt x="282" y="108"/>
                  </a:lnTo>
                  <a:lnTo>
                    <a:pt x="284" y="108"/>
                  </a:lnTo>
                  <a:lnTo>
                    <a:pt x="286" y="108"/>
                  </a:lnTo>
                  <a:lnTo>
                    <a:pt x="286" y="110"/>
                  </a:lnTo>
                  <a:lnTo>
                    <a:pt x="288" y="110"/>
                  </a:lnTo>
                  <a:lnTo>
                    <a:pt x="286" y="110"/>
                  </a:lnTo>
                  <a:lnTo>
                    <a:pt x="286" y="112"/>
                  </a:lnTo>
                  <a:lnTo>
                    <a:pt x="288" y="112"/>
                  </a:lnTo>
                  <a:lnTo>
                    <a:pt x="288" y="114"/>
                  </a:lnTo>
                  <a:lnTo>
                    <a:pt x="286" y="114"/>
                  </a:lnTo>
                  <a:lnTo>
                    <a:pt x="286" y="116"/>
                  </a:lnTo>
                  <a:lnTo>
                    <a:pt x="284" y="116"/>
                  </a:lnTo>
                  <a:lnTo>
                    <a:pt x="282" y="116"/>
                  </a:lnTo>
                  <a:lnTo>
                    <a:pt x="280" y="116"/>
                  </a:lnTo>
                  <a:lnTo>
                    <a:pt x="278" y="116"/>
                  </a:lnTo>
                  <a:lnTo>
                    <a:pt x="278" y="114"/>
                  </a:lnTo>
                  <a:lnTo>
                    <a:pt x="276" y="114"/>
                  </a:lnTo>
                  <a:lnTo>
                    <a:pt x="274" y="114"/>
                  </a:lnTo>
                  <a:lnTo>
                    <a:pt x="272" y="114"/>
                  </a:lnTo>
                  <a:lnTo>
                    <a:pt x="272" y="116"/>
                  </a:lnTo>
                  <a:lnTo>
                    <a:pt x="270" y="116"/>
                  </a:lnTo>
                  <a:lnTo>
                    <a:pt x="268" y="116"/>
                  </a:lnTo>
                  <a:lnTo>
                    <a:pt x="268" y="116"/>
                  </a:lnTo>
                  <a:lnTo>
                    <a:pt x="266" y="116"/>
                  </a:lnTo>
                  <a:lnTo>
                    <a:pt x="266" y="118"/>
                  </a:lnTo>
                  <a:lnTo>
                    <a:pt x="266" y="118"/>
                  </a:lnTo>
                  <a:lnTo>
                    <a:pt x="264" y="120"/>
                  </a:lnTo>
                  <a:lnTo>
                    <a:pt x="262" y="120"/>
                  </a:lnTo>
                  <a:lnTo>
                    <a:pt x="262" y="122"/>
                  </a:lnTo>
                  <a:lnTo>
                    <a:pt x="262" y="124"/>
                  </a:lnTo>
                  <a:lnTo>
                    <a:pt x="262" y="126"/>
                  </a:lnTo>
                  <a:lnTo>
                    <a:pt x="262" y="128"/>
                  </a:lnTo>
                  <a:lnTo>
                    <a:pt x="260" y="128"/>
                  </a:lnTo>
                  <a:lnTo>
                    <a:pt x="260" y="130"/>
                  </a:lnTo>
                  <a:lnTo>
                    <a:pt x="258" y="132"/>
                  </a:lnTo>
                  <a:lnTo>
                    <a:pt x="256" y="132"/>
                  </a:lnTo>
                  <a:lnTo>
                    <a:pt x="256" y="134"/>
                  </a:lnTo>
                  <a:lnTo>
                    <a:pt x="256" y="136"/>
                  </a:lnTo>
                  <a:lnTo>
                    <a:pt x="256" y="144"/>
                  </a:lnTo>
                  <a:lnTo>
                    <a:pt x="256" y="146"/>
                  </a:lnTo>
                  <a:lnTo>
                    <a:pt x="256" y="148"/>
                  </a:lnTo>
                  <a:lnTo>
                    <a:pt x="256" y="152"/>
                  </a:lnTo>
                  <a:lnTo>
                    <a:pt x="256" y="155"/>
                  </a:lnTo>
                  <a:lnTo>
                    <a:pt x="256" y="159"/>
                  </a:lnTo>
                  <a:lnTo>
                    <a:pt x="256" y="163"/>
                  </a:lnTo>
                  <a:lnTo>
                    <a:pt x="256" y="169"/>
                  </a:lnTo>
                  <a:lnTo>
                    <a:pt x="256" y="171"/>
                  </a:lnTo>
                  <a:lnTo>
                    <a:pt x="256" y="173"/>
                  </a:lnTo>
                  <a:lnTo>
                    <a:pt x="256" y="175"/>
                  </a:lnTo>
                  <a:lnTo>
                    <a:pt x="256" y="177"/>
                  </a:lnTo>
                  <a:lnTo>
                    <a:pt x="256" y="183"/>
                  </a:lnTo>
                  <a:lnTo>
                    <a:pt x="256" y="185"/>
                  </a:lnTo>
                  <a:lnTo>
                    <a:pt x="256" y="187"/>
                  </a:lnTo>
                  <a:lnTo>
                    <a:pt x="256" y="191"/>
                  </a:lnTo>
                  <a:lnTo>
                    <a:pt x="256" y="195"/>
                  </a:lnTo>
                  <a:lnTo>
                    <a:pt x="256" y="199"/>
                  </a:lnTo>
                  <a:lnTo>
                    <a:pt x="256" y="201"/>
                  </a:lnTo>
                  <a:lnTo>
                    <a:pt x="256" y="205"/>
                  </a:lnTo>
                  <a:lnTo>
                    <a:pt x="256" y="207"/>
                  </a:lnTo>
                  <a:lnTo>
                    <a:pt x="256" y="209"/>
                  </a:lnTo>
                  <a:lnTo>
                    <a:pt x="256" y="213"/>
                  </a:lnTo>
                  <a:lnTo>
                    <a:pt x="256" y="219"/>
                  </a:lnTo>
                  <a:lnTo>
                    <a:pt x="256" y="223"/>
                  </a:lnTo>
                  <a:lnTo>
                    <a:pt x="256" y="225"/>
                  </a:lnTo>
                  <a:lnTo>
                    <a:pt x="256" y="233"/>
                  </a:lnTo>
                  <a:lnTo>
                    <a:pt x="256" y="237"/>
                  </a:lnTo>
                  <a:lnTo>
                    <a:pt x="256" y="239"/>
                  </a:lnTo>
                  <a:lnTo>
                    <a:pt x="256" y="241"/>
                  </a:lnTo>
                  <a:lnTo>
                    <a:pt x="256" y="243"/>
                  </a:lnTo>
                  <a:lnTo>
                    <a:pt x="256" y="245"/>
                  </a:lnTo>
                  <a:lnTo>
                    <a:pt x="256" y="249"/>
                  </a:lnTo>
                  <a:lnTo>
                    <a:pt x="256" y="251"/>
                  </a:lnTo>
                  <a:lnTo>
                    <a:pt x="256" y="253"/>
                  </a:lnTo>
                  <a:lnTo>
                    <a:pt x="256" y="257"/>
                  </a:lnTo>
                  <a:lnTo>
                    <a:pt x="256" y="259"/>
                  </a:lnTo>
                  <a:lnTo>
                    <a:pt x="256" y="261"/>
                  </a:lnTo>
                  <a:lnTo>
                    <a:pt x="256" y="263"/>
                  </a:lnTo>
                  <a:lnTo>
                    <a:pt x="256" y="265"/>
                  </a:lnTo>
                  <a:lnTo>
                    <a:pt x="256" y="269"/>
                  </a:lnTo>
                  <a:lnTo>
                    <a:pt x="256" y="273"/>
                  </a:lnTo>
                  <a:lnTo>
                    <a:pt x="256" y="277"/>
                  </a:lnTo>
                  <a:lnTo>
                    <a:pt x="256" y="279"/>
                  </a:lnTo>
                  <a:lnTo>
                    <a:pt x="256" y="281"/>
                  </a:lnTo>
                  <a:lnTo>
                    <a:pt x="256" y="283"/>
                  </a:lnTo>
                  <a:lnTo>
                    <a:pt x="256" y="285"/>
                  </a:lnTo>
                  <a:lnTo>
                    <a:pt x="256" y="287"/>
                  </a:lnTo>
                  <a:lnTo>
                    <a:pt x="256" y="291"/>
                  </a:lnTo>
                  <a:lnTo>
                    <a:pt x="256" y="293"/>
                  </a:lnTo>
                  <a:lnTo>
                    <a:pt x="256" y="295"/>
                  </a:lnTo>
                  <a:lnTo>
                    <a:pt x="256" y="297"/>
                  </a:lnTo>
                  <a:lnTo>
                    <a:pt x="256" y="299"/>
                  </a:lnTo>
                  <a:lnTo>
                    <a:pt x="256" y="301"/>
                  </a:lnTo>
                  <a:lnTo>
                    <a:pt x="256" y="303"/>
                  </a:lnTo>
                  <a:lnTo>
                    <a:pt x="256" y="307"/>
                  </a:lnTo>
                  <a:lnTo>
                    <a:pt x="256" y="309"/>
                  </a:lnTo>
                  <a:lnTo>
                    <a:pt x="256" y="313"/>
                  </a:lnTo>
                  <a:lnTo>
                    <a:pt x="256" y="319"/>
                  </a:lnTo>
                  <a:lnTo>
                    <a:pt x="254" y="319"/>
                  </a:lnTo>
                  <a:lnTo>
                    <a:pt x="252" y="317"/>
                  </a:lnTo>
                  <a:lnTo>
                    <a:pt x="250" y="317"/>
                  </a:lnTo>
                  <a:lnTo>
                    <a:pt x="248" y="317"/>
                  </a:lnTo>
                  <a:lnTo>
                    <a:pt x="248" y="319"/>
                  </a:lnTo>
                  <a:lnTo>
                    <a:pt x="246" y="321"/>
                  </a:lnTo>
                  <a:lnTo>
                    <a:pt x="244" y="321"/>
                  </a:lnTo>
                  <a:lnTo>
                    <a:pt x="242" y="321"/>
                  </a:lnTo>
                  <a:lnTo>
                    <a:pt x="240" y="321"/>
                  </a:lnTo>
                  <a:lnTo>
                    <a:pt x="240" y="319"/>
                  </a:lnTo>
                  <a:lnTo>
                    <a:pt x="238" y="319"/>
                  </a:lnTo>
                  <a:lnTo>
                    <a:pt x="238" y="317"/>
                  </a:lnTo>
                  <a:lnTo>
                    <a:pt x="238" y="315"/>
                  </a:lnTo>
                  <a:lnTo>
                    <a:pt x="240" y="313"/>
                  </a:lnTo>
                  <a:lnTo>
                    <a:pt x="242" y="311"/>
                  </a:lnTo>
                  <a:lnTo>
                    <a:pt x="240" y="311"/>
                  </a:lnTo>
                  <a:lnTo>
                    <a:pt x="238" y="309"/>
                  </a:lnTo>
                  <a:lnTo>
                    <a:pt x="236" y="309"/>
                  </a:lnTo>
                  <a:lnTo>
                    <a:pt x="234" y="309"/>
                  </a:lnTo>
                  <a:lnTo>
                    <a:pt x="234" y="311"/>
                  </a:lnTo>
                  <a:lnTo>
                    <a:pt x="234" y="313"/>
                  </a:lnTo>
                  <a:lnTo>
                    <a:pt x="236" y="313"/>
                  </a:lnTo>
                  <a:lnTo>
                    <a:pt x="236" y="315"/>
                  </a:lnTo>
                  <a:lnTo>
                    <a:pt x="236" y="317"/>
                  </a:lnTo>
                  <a:lnTo>
                    <a:pt x="234" y="317"/>
                  </a:lnTo>
                  <a:lnTo>
                    <a:pt x="232" y="317"/>
                  </a:lnTo>
                  <a:lnTo>
                    <a:pt x="232" y="315"/>
                  </a:lnTo>
                  <a:lnTo>
                    <a:pt x="230" y="315"/>
                  </a:lnTo>
                  <a:lnTo>
                    <a:pt x="228" y="311"/>
                  </a:lnTo>
                  <a:lnTo>
                    <a:pt x="226" y="311"/>
                  </a:lnTo>
                  <a:lnTo>
                    <a:pt x="228" y="311"/>
                  </a:lnTo>
                  <a:lnTo>
                    <a:pt x="226" y="311"/>
                  </a:lnTo>
                  <a:lnTo>
                    <a:pt x="226" y="309"/>
                  </a:lnTo>
                  <a:lnTo>
                    <a:pt x="224" y="309"/>
                  </a:lnTo>
                  <a:lnTo>
                    <a:pt x="222" y="313"/>
                  </a:lnTo>
                  <a:lnTo>
                    <a:pt x="220" y="313"/>
                  </a:lnTo>
                  <a:lnTo>
                    <a:pt x="220" y="315"/>
                  </a:lnTo>
                  <a:lnTo>
                    <a:pt x="218" y="315"/>
                  </a:lnTo>
                  <a:lnTo>
                    <a:pt x="216" y="315"/>
                  </a:lnTo>
                  <a:lnTo>
                    <a:pt x="216" y="313"/>
                  </a:lnTo>
                  <a:lnTo>
                    <a:pt x="214" y="313"/>
                  </a:lnTo>
                  <a:lnTo>
                    <a:pt x="212" y="313"/>
                  </a:lnTo>
                  <a:lnTo>
                    <a:pt x="210" y="313"/>
                  </a:lnTo>
                  <a:lnTo>
                    <a:pt x="208" y="313"/>
                  </a:lnTo>
                  <a:lnTo>
                    <a:pt x="206" y="315"/>
                  </a:lnTo>
                  <a:lnTo>
                    <a:pt x="206" y="317"/>
                  </a:lnTo>
                  <a:lnTo>
                    <a:pt x="204" y="317"/>
                  </a:lnTo>
                  <a:lnTo>
                    <a:pt x="204" y="319"/>
                  </a:lnTo>
                  <a:lnTo>
                    <a:pt x="202" y="319"/>
                  </a:lnTo>
                  <a:lnTo>
                    <a:pt x="200" y="319"/>
                  </a:lnTo>
                  <a:lnTo>
                    <a:pt x="200" y="317"/>
                  </a:lnTo>
                  <a:lnTo>
                    <a:pt x="200" y="315"/>
                  </a:lnTo>
                  <a:lnTo>
                    <a:pt x="200" y="313"/>
                  </a:lnTo>
                  <a:lnTo>
                    <a:pt x="198" y="313"/>
                  </a:lnTo>
                  <a:lnTo>
                    <a:pt x="196" y="313"/>
                  </a:lnTo>
                  <a:lnTo>
                    <a:pt x="194" y="313"/>
                  </a:lnTo>
                  <a:lnTo>
                    <a:pt x="194" y="315"/>
                  </a:lnTo>
                  <a:lnTo>
                    <a:pt x="192" y="315"/>
                  </a:lnTo>
                  <a:lnTo>
                    <a:pt x="192" y="313"/>
                  </a:lnTo>
                  <a:lnTo>
                    <a:pt x="190" y="313"/>
                  </a:lnTo>
                  <a:lnTo>
                    <a:pt x="190" y="311"/>
                  </a:lnTo>
                  <a:lnTo>
                    <a:pt x="190" y="309"/>
                  </a:lnTo>
                  <a:lnTo>
                    <a:pt x="190" y="309"/>
                  </a:lnTo>
                  <a:lnTo>
                    <a:pt x="188" y="309"/>
                  </a:lnTo>
                  <a:lnTo>
                    <a:pt x="186" y="309"/>
                  </a:lnTo>
                  <a:lnTo>
                    <a:pt x="184" y="309"/>
                  </a:lnTo>
                  <a:lnTo>
                    <a:pt x="184" y="309"/>
                  </a:lnTo>
                  <a:lnTo>
                    <a:pt x="184" y="311"/>
                  </a:lnTo>
                  <a:lnTo>
                    <a:pt x="184" y="313"/>
                  </a:lnTo>
                  <a:lnTo>
                    <a:pt x="182" y="313"/>
                  </a:lnTo>
                  <a:lnTo>
                    <a:pt x="180" y="311"/>
                  </a:lnTo>
                  <a:lnTo>
                    <a:pt x="178" y="311"/>
                  </a:lnTo>
                  <a:lnTo>
                    <a:pt x="176" y="313"/>
                  </a:lnTo>
                  <a:lnTo>
                    <a:pt x="174" y="313"/>
                  </a:lnTo>
                  <a:lnTo>
                    <a:pt x="172" y="313"/>
                  </a:lnTo>
                  <a:lnTo>
                    <a:pt x="172" y="311"/>
                  </a:lnTo>
                  <a:lnTo>
                    <a:pt x="170" y="311"/>
                  </a:lnTo>
                  <a:lnTo>
                    <a:pt x="170" y="311"/>
                  </a:lnTo>
                  <a:lnTo>
                    <a:pt x="168" y="311"/>
                  </a:lnTo>
                  <a:lnTo>
                    <a:pt x="168" y="313"/>
                  </a:lnTo>
                  <a:lnTo>
                    <a:pt x="168" y="315"/>
                  </a:lnTo>
                  <a:lnTo>
                    <a:pt x="168" y="317"/>
                  </a:lnTo>
                  <a:lnTo>
                    <a:pt x="166" y="317"/>
                  </a:lnTo>
                  <a:lnTo>
                    <a:pt x="164" y="317"/>
                  </a:lnTo>
                  <a:lnTo>
                    <a:pt x="164" y="319"/>
                  </a:lnTo>
                  <a:lnTo>
                    <a:pt x="162" y="317"/>
                  </a:lnTo>
                  <a:lnTo>
                    <a:pt x="160" y="317"/>
                  </a:lnTo>
                  <a:lnTo>
                    <a:pt x="158" y="317"/>
                  </a:lnTo>
                  <a:lnTo>
                    <a:pt x="156" y="317"/>
                  </a:lnTo>
                  <a:lnTo>
                    <a:pt x="156" y="315"/>
                  </a:lnTo>
                  <a:lnTo>
                    <a:pt x="154" y="315"/>
                  </a:lnTo>
                  <a:lnTo>
                    <a:pt x="152" y="315"/>
                  </a:lnTo>
                  <a:lnTo>
                    <a:pt x="150" y="315"/>
                  </a:lnTo>
                  <a:lnTo>
                    <a:pt x="148" y="315"/>
                  </a:lnTo>
                  <a:lnTo>
                    <a:pt x="146" y="315"/>
                  </a:lnTo>
                  <a:lnTo>
                    <a:pt x="144" y="315"/>
                  </a:lnTo>
                  <a:lnTo>
                    <a:pt x="142" y="315"/>
                  </a:lnTo>
                  <a:lnTo>
                    <a:pt x="142" y="313"/>
                  </a:lnTo>
                  <a:lnTo>
                    <a:pt x="142" y="311"/>
                  </a:lnTo>
                  <a:lnTo>
                    <a:pt x="140" y="311"/>
                  </a:lnTo>
                  <a:lnTo>
                    <a:pt x="140" y="313"/>
                  </a:lnTo>
                  <a:lnTo>
                    <a:pt x="138" y="313"/>
                  </a:lnTo>
                  <a:lnTo>
                    <a:pt x="136" y="313"/>
                  </a:lnTo>
                  <a:lnTo>
                    <a:pt x="136" y="311"/>
                  </a:lnTo>
                  <a:lnTo>
                    <a:pt x="134" y="311"/>
                  </a:lnTo>
                  <a:lnTo>
                    <a:pt x="132" y="311"/>
                  </a:lnTo>
                  <a:lnTo>
                    <a:pt x="132" y="309"/>
                  </a:lnTo>
                  <a:lnTo>
                    <a:pt x="130" y="309"/>
                  </a:lnTo>
                  <a:lnTo>
                    <a:pt x="128" y="309"/>
                  </a:lnTo>
                  <a:lnTo>
                    <a:pt x="128" y="307"/>
                  </a:lnTo>
                  <a:lnTo>
                    <a:pt x="126" y="305"/>
                  </a:lnTo>
                  <a:lnTo>
                    <a:pt x="124" y="305"/>
                  </a:lnTo>
                  <a:lnTo>
                    <a:pt x="122" y="305"/>
                  </a:lnTo>
                  <a:lnTo>
                    <a:pt x="122" y="303"/>
                  </a:lnTo>
                  <a:lnTo>
                    <a:pt x="122" y="301"/>
                  </a:lnTo>
                  <a:lnTo>
                    <a:pt x="122" y="299"/>
                  </a:lnTo>
                  <a:lnTo>
                    <a:pt x="122" y="297"/>
                  </a:lnTo>
                  <a:lnTo>
                    <a:pt x="120" y="297"/>
                  </a:lnTo>
                  <a:lnTo>
                    <a:pt x="120" y="297"/>
                  </a:lnTo>
                  <a:lnTo>
                    <a:pt x="120" y="299"/>
                  </a:lnTo>
                  <a:lnTo>
                    <a:pt x="120" y="301"/>
                  </a:lnTo>
                  <a:lnTo>
                    <a:pt x="118" y="301"/>
                  </a:lnTo>
                  <a:lnTo>
                    <a:pt x="116" y="301"/>
                  </a:lnTo>
                  <a:lnTo>
                    <a:pt x="116" y="299"/>
                  </a:lnTo>
                  <a:lnTo>
                    <a:pt x="114" y="299"/>
                  </a:lnTo>
                  <a:lnTo>
                    <a:pt x="114" y="297"/>
                  </a:lnTo>
                  <a:lnTo>
                    <a:pt x="112" y="297"/>
                  </a:lnTo>
                  <a:lnTo>
                    <a:pt x="112" y="299"/>
                  </a:lnTo>
                  <a:lnTo>
                    <a:pt x="110" y="299"/>
                  </a:lnTo>
                  <a:lnTo>
                    <a:pt x="108" y="299"/>
                  </a:lnTo>
                  <a:lnTo>
                    <a:pt x="108" y="297"/>
                  </a:lnTo>
                  <a:lnTo>
                    <a:pt x="106" y="297"/>
                  </a:lnTo>
                  <a:lnTo>
                    <a:pt x="104" y="297"/>
                  </a:lnTo>
                  <a:lnTo>
                    <a:pt x="102" y="297"/>
                  </a:lnTo>
                  <a:lnTo>
                    <a:pt x="102" y="295"/>
                  </a:lnTo>
                  <a:lnTo>
                    <a:pt x="102" y="293"/>
                  </a:lnTo>
                  <a:lnTo>
                    <a:pt x="102" y="291"/>
                  </a:lnTo>
                  <a:lnTo>
                    <a:pt x="100" y="291"/>
                  </a:lnTo>
                  <a:lnTo>
                    <a:pt x="100" y="293"/>
                  </a:lnTo>
                  <a:lnTo>
                    <a:pt x="100" y="295"/>
                  </a:lnTo>
                  <a:lnTo>
                    <a:pt x="98" y="295"/>
                  </a:lnTo>
                  <a:lnTo>
                    <a:pt x="96" y="295"/>
                  </a:lnTo>
                  <a:lnTo>
                    <a:pt x="96" y="293"/>
                  </a:lnTo>
                  <a:lnTo>
                    <a:pt x="96" y="291"/>
                  </a:lnTo>
                  <a:lnTo>
                    <a:pt x="96" y="289"/>
                  </a:lnTo>
                  <a:lnTo>
                    <a:pt x="94" y="289"/>
                  </a:lnTo>
                  <a:lnTo>
                    <a:pt x="92" y="291"/>
                  </a:lnTo>
                  <a:lnTo>
                    <a:pt x="90" y="291"/>
                  </a:lnTo>
                  <a:lnTo>
                    <a:pt x="90" y="289"/>
                  </a:lnTo>
                  <a:lnTo>
                    <a:pt x="88" y="289"/>
                  </a:lnTo>
                  <a:lnTo>
                    <a:pt x="88" y="287"/>
                  </a:lnTo>
                  <a:lnTo>
                    <a:pt x="86" y="287"/>
                  </a:lnTo>
                  <a:lnTo>
                    <a:pt x="84" y="285"/>
                  </a:lnTo>
                  <a:lnTo>
                    <a:pt x="82" y="285"/>
                  </a:lnTo>
                  <a:lnTo>
                    <a:pt x="80" y="285"/>
                  </a:lnTo>
                  <a:lnTo>
                    <a:pt x="78" y="285"/>
                  </a:lnTo>
                  <a:lnTo>
                    <a:pt x="76" y="285"/>
                  </a:lnTo>
                  <a:lnTo>
                    <a:pt x="76" y="283"/>
                  </a:lnTo>
                  <a:lnTo>
                    <a:pt x="72" y="279"/>
                  </a:lnTo>
                  <a:lnTo>
                    <a:pt x="70" y="277"/>
                  </a:lnTo>
                  <a:lnTo>
                    <a:pt x="62" y="271"/>
                  </a:lnTo>
                  <a:lnTo>
                    <a:pt x="58" y="269"/>
                  </a:lnTo>
                  <a:lnTo>
                    <a:pt x="58" y="267"/>
                  </a:lnTo>
                  <a:lnTo>
                    <a:pt x="52" y="263"/>
                  </a:lnTo>
                  <a:lnTo>
                    <a:pt x="50" y="261"/>
                  </a:lnTo>
                  <a:lnTo>
                    <a:pt x="46" y="259"/>
                  </a:lnTo>
                  <a:lnTo>
                    <a:pt x="42" y="257"/>
                  </a:lnTo>
                  <a:lnTo>
                    <a:pt x="40" y="255"/>
                  </a:lnTo>
                  <a:lnTo>
                    <a:pt x="32" y="249"/>
                  </a:lnTo>
                  <a:lnTo>
                    <a:pt x="28" y="245"/>
                  </a:lnTo>
                  <a:lnTo>
                    <a:pt x="26" y="245"/>
                  </a:lnTo>
                  <a:lnTo>
                    <a:pt x="26" y="243"/>
                  </a:lnTo>
                  <a:lnTo>
                    <a:pt x="24" y="241"/>
                  </a:lnTo>
                  <a:lnTo>
                    <a:pt x="22" y="239"/>
                  </a:lnTo>
                  <a:lnTo>
                    <a:pt x="18" y="235"/>
                  </a:lnTo>
                  <a:lnTo>
                    <a:pt x="14" y="231"/>
                  </a:lnTo>
                  <a:lnTo>
                    <a:pt x="6" y="225"/>
                  </a:lnTo>
                  <a:lnTo>
                    <a:pt x="2" y="223"/>
                  </a:lnTo>
                  <a:lnTo>
                    <a:pt x="0" y="221"/>
                  </a:lnTo>
                  <a:lnTo>
                    <a:pt x="0" y="217"/>
                  </a:lnTo>
                  <a:lnTo>
                    <a:pt x="0" y="215"/>
                  </a:lnTo>
                  <a:lnTo>
                    <a:pt x="0" y="213"/>
                  </a:lnTo>
                  <a:lnTo>
                    <a:pt x="0" y="203"/>
                  </a:lnTo>
                  <a:lnTo>
                    <a:pt x="0" y="195"/>
                  </a:lnTo>
                  <a:lnTo>
                    <a:pt x="0" y="193"/>
                  </a:lnTo>
                  <a:lnTo>
                    <a:pt x="0" y="191"/>
                  </a:lnTo>
                  <a:lnTo>
                    <a:pt x="0" y="183"/>
                  </a:lnTo>
                  <a:lnTo>
                    <a:pt x="0" y="175"/>
                  </a:lnTo>
                  <a:lnTo>
                    <a:pt x="0" y="173"/>
                  </a:lnTo>
                  <a:lnTo>
                    <a:pt x="0" y="171"/>
                  </a:lnTo>
                  <a:lnTo>
                    <a:pt x="0" y="169"/>
                  </a:lnTo>
                  <a:lnTo>
                    <a:pt x="0" y="165"/>
                  </a:lnTo>
                  <a:lnTo>
                    <a:pt x="0" y="150"/>
                  </a:lnTo>
                  <a:lnTo>
                    <a:pt x="0" y="148"/>
                  </a:lnTo>
                  <a:lnTo>
                    <a:pt x="0" y="146"/>
                  </a:lnTo>
                  <a:lnTo>
                    <a:pt x="0" y="144"/>
                  </a:lnTo>
                  <a:lnTo>
                    <a:pt x="0" y="140"/>
                  </a:lnTo>
                  <a:lnTo>
                    <a:pt x="0" y="136"/>
                  </a:lnTo>
                  <a:lnTo>
                    <a:pt x="2" y="136"/>
                  </a:lnTo>
                  <a:lnTo>
                    <a:pt x="4" y="136"/>
                  </a:lnTo>
                  <a:lnTo>
                    <a:pt x="10" y="136"/>
                  </a:lnTo>
                  <a:lnTo>
                    <a:pt x="12" y="136"/>
                  </a:lnTo>
                  <a:lnTo>
                    <a:pt x="14" y="136"/>
                  </a:lnTo>
                  <a:lnTo>
                    <a:pt x="22" y="136"/>
                  </a:lnTo>
                  <a:lnTo>
                    <a:pt x="24" y="136"/>
                  </a:lnTo>
                  <a:lnTo>
                    <a:pt x="26" y="136"/>
                  </a:lnTo>
                  <a:lnTo>
                    <a:pt x="28" y="136"/>
                  </a:lnTo>
                  <a:lnTo>
                    <a:pt x="30" y="136"/>
                  </a:lnTo>
                  <a:lnTo>
                    <a:pt x="38" y="136"/>
                  </a:lnTo>
                  <a:lnTo>
                    <a:pt x="40" y="136"/>
                  </a:lnTo>
                  <a:lnTo>
                    <a:pt x="42" y="136"/>
                  </a:lnTo>
                  <a:lnTo>
                    <a:pt x="44" y="136"/>
                  </a:lnTo>
                  <a:lnTo>
                    <a:pt x="46" y="136"/>
                  </a:lnTo>
                  <a:lnTo>
                    <a:pt x="48" y="136"/>
                  </a:lnTo>
                  <a:lnTo>
                    <a:pt x="50" y="136"/>
                  </a:lnTo>
                  <a:lnTo>
                    <a:pt x="54" y="136"/>
                  </a:lnTo>
                  <a:lnTo>
                    <a:pt x="58" y="136"/>
                  </a:lnTo>
                  <a:lnTo>
                    <a:pt x="60" y="136"/>
                  </a:lnTo>
                  <a:lnTo>
                    <a:pt x="62" y="136"/>
                  </a:lnTo>
                  <a:lnTo>
                    <a:pt x="66" y="136"/>
                  </a:lnTo>
                  <a:lnTo>
                    <a:pt x="68" y="136"/>
                  </a:lnTo>
                  <a:lnTo>
                    <a:pt x="72" y="136"/>
                  </a:lnTo>
                  <a:lnTo>
                    <a:pt x="72" y="132"/>
                  </a:lnTo>
                  <a:lnTo>
                    <a:pt x="72" y="130"/>
                  </a:lnTo>
                  <a:lnTo>
                    <a:pt x="72" y="128"/>
                  </a:lnTo>
                  <a:lnTo>
                    <a:pt x="72" y="126"/>
                  </a:lnTo>
                  <a:lnTo>
                    <a:pt x="72" y="120"/>
                  </a:lnTo>
                  <a:lnTo>
                    <a:pt x="72" y="118"/>
                  </a:lnTo>
                  <a:lnTo>
                    <a:pt x="72" y="116"/>
                  </a:lnTo>
                  <a:lnTo>
                    <a:pt x="72" y="112"/>
                  </a:lnTo>
                  <a:lnTo>
                    <a:pt x="72" y="108"/>
                  </a:lnTo>
                  <a:lnTo>
                    <a:pt x="72" y="104"/>
                  </a:lnTo>
                  <a:lnTo>
                    <a:pt x="72" y="100"/>
                  </a:lnTo>
                  <a:lnTo>
                    <a:pt x="72" y="96"/>
                  </a:lnTo>
                  <a:lnTo>
                    <a:pt x="72" y="94"/>
                  </a:lnTo>
                  <a:lnTo>
                    <a:pt x="72" y="92"/>
                  </a:lnTo>
                  <a:lnTo>
                    <a:pt x="72" y="86"/>
                  </a:lnTo>
                  <a:lnTo>
                    <a:pt x="72" y="84"/>
                  </a:lnTo>
                  <a:lnTo>
                    <a:pt x="72" y="82"/>
                  </a:lnTo>
                  <a:lnTo>
                    <a:pt x="72" y="80"/>
                  </a:lnTo>
                  <a:lnTo>
                    <a:pt x="72" y="78"/>
                  </a:lnTo>
                  <a:lnTo>
                    <a:pt x="72" y="74"/>
                  </a:lnTo>
                  <a:lnTo>
                    <a:pt x="72" y="72"/>
                  </a:lnTo>
                  <a:lnTo>
                    <a:pt x="72" y="68"/>
                  </a:lnTo>
                  <a:lnTo>
                    <a:pt x="72" y="64"/>
                  </a:lnTo>
                  <a:lnTo>
                    <a:pt x="72" y="62"/>
                  </a:lnTo>
                  <a:lnTo>
                    <a:pt x="72" y="60"/>
                  </a:lnTo>
                  <a:lnTo>
                    <a:pt x="72" y="58"/>
                  </a:lnTo>
                  <a:lnTo>
                    <a:pt x="72" y="54"/>
                  </a:lnTo>
                  <a:lnTo>
                    <a:pt x="72" y="48"/>
                  </a:lnTo>
                  <a:lnTo>
                    <a:pt x="72" y="46"/>
                  </a:lnTo>
                  <a:lnTo>
                    <a:pt x="72" y="38"/>
                  </a:lnTo>
                  <a:lnTo>
                    <a:pt x="72" y="32"/>
                  </a:lnTo>
                  <a:lnTo>
                    <a:pt x="72" y="30"/>
                  </a:lnTo>
                  <a:lnTo>
                    <a:pt x="72" y="28"/>
                  </a:lnTo>
                  <a:lnTo>
                    <a:pt x="72" y="22"/>
                  </a:lnTo>
                  <a:lnTo>
                    <a:pt x="72" y="20"/>
                  </a:lnTo>
                  <a:lnTo>
                    <a:pt x="76" y="20"/>
                  </a:lnTo>
                  <a:lnTo>
                    <a:pt x="78" y="20"/>
                  </a:lnTo>
                  <a:lnTo>
                    <a:pt x="80" y="20"/>
                  </a:lnTo>
                  <a:lnTo>
                    <a:pt x="90" y="20"/>
                  </a:lnTo>
                  <a:lnTo>
                    <a:pt x="92" y="20"/>
                  </a:lnTo>
                  <a:lnTo>
                    <a:pt x="94" y="20"/>
                  </a:lnTo>
                  <a:lnTo>
                    <a:pt x="96" y="20"/>
                  </a:lnTo>
                  <a:lnTo>
                    <a:pt x="100" y="20"/>
                  </a:lnTo>
                  <a:lnTo>
                    <a:pt x="112" y="20"/>
                  </a:lnTo>
                  <a:lnTo>
                    <a:pt x="114" y="20"/>
                  </a:lnTo>
                  <a:lnTo>
                    <a:pt x="116" y="20"/>
                  </a:lnTo>
                  <a:lnTo>
                    <a:pt x="120" y="20"/>
                  </a:lnTo>
                  <a:lnTo>
                    <a:pt x="136" y="20"/>
                  </a:lnTo>
                  <a:lnTo>
                    <a:pt x="136" y="18"/>
                  </a:lnTo>
                  <a:lnTo>
                    <a:pt x="136" y="16"/>
                  </a:lnTo>
                  <a:lnTo>
                    <a:pt x="136" y="12"/>
                  </a:lnTo>
                  <a:lnTo>
                    <a:pt x="136" y="2"/>
                  </a:lnTo>
                  <a:lnTo>
                    <a:pt x="136" y="0"/>
                  </a:lnTo>
                  <a:lnTo>
                    <a:pt x="140" y="0"/>
                  </a:lnTo>
                  <a:lnTo>
                    <a:pt x="148" y="0"/>
                  </a:lnTo>
                  <a:lnTo>
                    <a:pt x="150" y="0"/>
                  </a:lnTo>
                  <a:lnTo>
                    <a:pt x="164" y="0"/>
                  </a:lnTo>
                  <a:lnTo>
                    <a:pt x="168" y="0"/>
                  </a:lnTo>
                  <a:lnTo>
                    <a:pt x="170" y="0"/>
                  </a:lnTo>
                  <a:lnTo>
                    <a:pt x="170" y="0"/>
                  </a:lnTo>
                  <a:lnTo>
                    <a:pt x="172" y="0"/>
                  </a:lnTo>
                  <a:lnTo>
                    <a:pt x="176" y="0"/>
                  </a:lnTo>
                  <a:lnTo>
                    <a:pt x="178" y="0"/>
                  </a:lnTo>
                  <a:lnTo>
                    <a:pt x="180" y="0"/>
                  </a:lnTo>
                  <a:lnTo>
                    <a:pt x="188" y="0"/>
                  </a:lnTo>
                  <a:lnTo>
                    <a:pt x="194" y="0"/>
                  </a:lnTo>
                  <a:lnTo>
                    <a:pt x="200" y="0"/>
                  </a:lnTo>
                  <a:lnTo>
                    <a:pt x="204" y="0"/>
                  </a:lnTo>
                  <a:lnTo>
                    <a:pt x="206" y="0"/>
                  </a:lnTo>
                  <a:lnTo>
                    <a:pt x="208" y="0"/>
                  </a:lnTo>
                  <a:lnTo>
                    <a:pt x="218" y="0"/>
                  </a:lnTo>
                  <a:lnTo>
                    <a:pt x="218" y="0"/>
                  </a:lnTo>
                  <a:lnTo>
                    <a:pt x="226" y="0"/>
                  </a:lnTo>
                  <a:lnTo>
                    <a:pt x="228" y="0"/>
                  </a:lnTo>
                  <a:lnTo>
                    <a:pt x="234" y="0"/>
                  </a:lnTo>
                  <a:lnTo>
                    <a:pt x="240" y="0"/>
                  </a:lnTo>
                  <a:lnTo>
                    <a:pt x="250" y="2"/>
                  </a:lnTo>
                  <a:lnTo>
                    <a:pt x="252" y="0"/>
                  </a:lnTo>
                  <a:lnTo>
                    <a:pt x="254" y="0"/>
                  </a:lnTo>
                  <a:lnTo>
                    <a:pt x="256" y="0"/>
                  </a:lnTo>
                  <a:lnTo>
                    <a:pt x="254" y="0"/>
                  </a:lnTo>
                  <a:lnTo>
                    <a:pt x="256"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0" name="Freeform 52"/>
            <p:cNvSpPr>
              <a:spLocks/>
            </p:cNvSpPr>
            <p:nvPr/>
          </p:nvSpPr>
          <p:spPr bwMode="auto">
            <a:xfrm>
              <a:off x="4211638" y="2720975"/>
              <a:ext cx="234950" cy="331788"/>
            </a:xfrm>
            <a:custGeom>
              <a:avLst/>
              <a:gdLst>
                <a:gd name="T0" fmla="*/ 68 w 148"/>
                <a:gd name="T1" fmla="*/ 0 h 209"/>
                <a:gd name="T2" fmla="*/ 88 w 148"/>
                <a:gd name="T3" fmla="*/ 0 h 209"/>
                <a:gd name="T4" fmla="*/ 118 w 148"/>
                <a:gd name="T5" fmla="*/ 0 h 209"/>
                <a:gd name="T6" fmla="*/ 142 w 148"/>
                <a:gd name="T7" fmla="*/ 0 h 209"/>
                <a:gd name="T8" fmla="*/ 142 w 148"/>
                <a:gd name="T9" fmla="*/ 22 h 209"/>
                <a:gd name="T10" fmla="*/ 142 w 148"/>
                <a:gd name="T11" fmla="*/ 48 h 209"/>
                <a:gd name="T12" fmla="*/ 144 w 148"/>
                <a:gd name="T13" fmla="*/ 62 h 209"/>
                <a:gd name="T14" fmla="*/ 144 w 148"/>
                <a:gd name="T15" fmla="*/ 78 h 209"/>
                <a:gd name="T16" fmla="*/ 144 w 148"/>
                <a:gd name="T17" fmla="*/ 90 h 209"/>
                <a:gd name="T18" fmla="*/ 144 w 148"/>
                <a:gd name="T19" fmla="*/ 101 h 209"/>
                <a:gd name="T20" fmla="*/ 144 w 148"/>
                <a:gd name="T21" fmla="*/ 119 h 209"/>
                <a:gd name="T22" fmla="*/ 144 w 148"/>
                <a:gd name="T23" fmla="*/ 133 h 209"/>
                <a:gd name="T24" fmla="*/ 146 w 148"/>
                <a:gd name="T25" fmla="*/ 149 h 209"/>
                <a:gd name="T26" fmla="*/ 146 w 148"/>
                <a:gd name="T27" fmla="*/ 165 h 209"/>
                <a:gd name="T28" fmla="*/ 146 w 148"/>
                <a:gd name="T29" fmla="*/ 179 h 209"/>
                <a:gd name="T30" fmla="*/ 148 w 148"/>
                <a:gd name="T31" fmla="*/ 195 h 209"/>
                <a:gd name="T32" fmla="*/ 148 w 148"/>
                <a:gd name="T33" fmla="*/ 207 h 209"/>
                <a:gd name="T34" fmla="*/ 132 w 148"/>
                <a:gd name="T35" fmla="*/ 207 h 209"/>
                <a:gd name="T36" fmla="*/ 118 w 148"/>
                <a:gd name="T37" fmla="*/ 207 h 209"/>
                <a:gd name="T38" fmla="*/ 116 w 148"/>
                <a:gd name="T39" fmla="*/ 205 h 209"/>
                <a:gd name="T40" fmla="*/ 110 w 148"/>
                <a:gd name="T41" fmla="*/ 197 h 209"/>
                <a:gd name="T42" fmla="*/ 108 w 148"/>
                <a:gd name="T43" fmla="*/ 189 h 209"/>
                <a:gd name="T44" fmla="*/ 110 w 148"/>
                <a:gd name="T45" fmla="*/ 183 h 209"/>
                <a:gd name="T46" fmla="*/ 108 w 148"/>
                <a:gd name="T47" fmla="*/ 177 h 209"/>
                <a:gd name="T48" fmla="*/ 106 w 148"/>
                <a:gd name="T49" fmla="*/ 167 h 209"/>
                <a:gd name="T50" fmla="*/ 104 w 148"/>
                <a:gd name="T51" fmla="*/ 163 h 209"/>
                <a:gd name="T52" fmla="*/ 98 w 148"/>
                <a:gd name="T53" fmla="*/ 159 h 209"/>
                <a:gd name="T54" fmla="*/ 96 w 148"/>
                <a:gd name="T55" fmla="*/ 157 h 209"/>
                <a:gd name="T56" fmla="*/ 92 w 148"/>
                <a:gd name="T57" fmla="*/ 153 h 209"/>
                <a:gd name="T58" fmla="*/ 86 w 148"/>
                <a:gd name="T59" fmla="*/ 149 h 209"/>
                <a:gd name="T60" fmla="*/ 84 w 148"/>
                <a:gd name="T61" fmla="*/ 147 h 209"/>
                <a:gd name="T62" fmla="*/ 74 w 148"/>
                <a:gd name="T63" fmla="*/ 143 h 209"/>
                <a:gd name="T64" fmla="*/ 70 w 148"/>
                <a:gd name="T65" fmla="*/ 143 h 209"/>
                <a:gd name="T66" fmla="*/ 62 w 148"/>
                <a:gd name="T67" fmla="*/ 143 h 209"/>
                <a:gd name="T68" fmla="*/ 58 w 148"/>
                <a:gd name="T69" fmla="*/ 145 h 209"/>
                <a:gd name="T70" fmla="*/ 52 w 148"/>
                <a:gd name="T71" fmla="*/ 139 h 209"/>
                <a:gd name="T72" fmla="*/ 48 w 148"/>
                <a:gd name="T73" fmla="*/ 135 h 209"/>
                <a:gd name="T74" fmla="*/ 42 w 148"/>
                <a:gd name="T75" fmla="*/ 129 h 209"/>
                <a:gd name="T76" fmla="*/ 38 w 148"/>
                <a:gd name="T77" fmla="*/ 125 h 209"/>
                <a:gd name="T78" fmla="*/ 34 w 148"/>
                <a:gd name="T79" fmla="*/ 119 h 209"/>
                <a:gd name="T80" fmla="*/ 26 w 148"/>
                <a:gd name="T81" fmla="*/ 123 h 209"/>
                <a:gd name="T82" fmla="*/ 18 w 148"/>
                <a:gd name="T83" fmla="*/ 125 h 209"/>
                <a:gd name="T84" fmla="*/ 14 w 148"/>
                <a:gd name="T85" fmla="*/ 129 h 209"/>
                <a:gd name="T86" fmla="*/ 10 w 148"/>
                <a:gd name="T87" fmla="*/ 135 h 209"/>
                <a:gd name="T88" fmla="*/ 4 w 148"/>
                <a:gd name="T89" fmla="*/ 139 h 209"/>
                <a:gd name="T90" fmla="*/ 0 w 148"/>
                <a:gd name="T91" fmla="*/ 131 h 209"/>
                <a:gd name="T92" fmla="*/ 0 w 148"/>
                <a:gd name="T93" fmla="*/ 107 h 209"/>
                <a:gd name="T94" fmla="*/ 0 w 148"/>
                <a:gd name="T95" fmla="*/ 82 h 209"/>
                <a:gd name="T96" fmla="*/ 0 w 148"/>
                <a:gd name="T97" fmla="*/ 68 h 209"/>
                <a:gd name="T98" fmla="*/ 0 w 148"/>
                <a:gd name="T99" fmla="*/ 56 h 209"/>
                <a:gd name="T100" fmla="*/ 0 w 148"/>
                <a:gd name="T101" fmla="*/ 42 h 209"/>
                <a:gd name="T102" fmla="*/ 0 w 148"/>
                <a:gd name="T103" fmla="*/ 26 h 209"/>
                <a:gd name="T104" fmla="*/ 6 w 148"/>
                <a:gd name="T105" fmla="*/ 0 h 209"/>
                <a:gd name="T106" fmla="*/ 30 w 148"/>
                <a:gd name="T107"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8" h="209">
                  <a:moveTo>
                    <a:pt x="52" y="0"/>
                  </a:moveTo>
                  <a:lnTo>
                    <a:pt x="54" y="0"/>
                  </a:lnTo>
                  <a:lnTo>
                    <a:pt x="58" y="0"/>
                  </a:lnTo>
                  <a:lnTo>
                    <a:pt x="60" y="0"/>
                  </a:lnTo>
                  <a:lnTo>
                    <a:pt x="64" y="0"/>
                  </a:lnTo>
                  <a:lnTo>
                    <a:pt x="68" y="0"/>
                  </a:lnTo>
                  <a:lnTo>
                    <a:pt x="72" y="0"/>
                  </a:lnTo>
                  <a:lnTo>
                    <a:pt x="76" y="0"/>
                  </a:lnTo>
                  <a:lnTo>
                    <a:pt x="82" y="0"/>
                  </a:lnTo>
                  <a:lnTo>
                    <a:pt x="84" y="0"/>
                  </a:lnTo>
                  <a:lnTo>
                    <a:pt x="86" y="0"/>
                  </a:lnTo>
                  <a:lnTo>
                    <a:pt x="88" y="0"/>
                  </a:lnTo>
                  <a:lnTo>
                    <a:pt x="88" y="0"/>
                  </a:lnTo>
                  <a:lnTo>
                    <a:pt x="90" y="0"/>
                  </a:lnTo>
                  <a:lnTo>
                    <a:pt x="92" y="0"/>
                  </a:lnTo>
                  <a:lnTo>
                    <a:pt x="108" y="0"/>
                  </a:lnTo>
                  <a:lnTo>
                    <a:pt x="112" y="0"/>
                  </a:lnTo>
                  <a:lnTo>
                    <a:pt x="118" y="0"/>
                  </a:lnTo>
                  <a:lnTo>
                    <a:pt x="122" y="0"/>
                  </a:lnTo>
                  <a:lnTo>
                    <a:pt x="126" y="0"/>
                  </a:lnTo>
                  <a:lnTo>
                    <a:pt x="128" y="0"/>
                  </a:lnTo>
                  <a:lnTo>
                    <a:pt x="130" y="0"/>
                  </a:lnTo>
                  <a:lnTo>
                    <a:pt x="138" y="0"/>
                  </a:lnTo>
                  <a:lnTo>
                    <a:pt x="142" y="0"/>
                  </a:lnTo>
                  <a:lnTo>
                    <a:pt x="142" y="2"/>
                  </a:lnTo>
                  <a:lnTo>
                    <a:pt x="142" y="4"/>
                  </a:lnTo>
                  <a:lnTo>
                    <a:pt x="142" y="8"/>
                  </a:lnTo>
                  <a:lnTo>
                    <a:pt x="142" y="10"/>
                  </a:lnTo>
                  <a:lnTo>
                    <a:pt x="142" y="14"/>
                  </a:lnTo>
                  <a:lnTo>
                    <a:pt x="142" y="22"/>
                  </a:lnTo>
                  <a:lnTo>
                    <a:pt x="142" y="28"/>
                  </a:lnTo>
                  <a:lnTo>
                    <a:pt x="142" y="30"/>
                  </a:lnTo>
                  <a:lnTo>
                    <a:pt x="142" y="38"/>
                  </a:lnTo>
                  <a:lnTo>
                    <a:pt x="142" y="42"/>
                  </a:lnTo>
                  <a:lnTo>
                    <a:pt x="142" y="46"/>
                  </a:lnTo>
                  <a:lnTo>
                    <a:pt x="142" y="48"/>
                  </a:lnTo>
                  <a:lnTo>
                    <a:pt x="142" y="52"/>
                  </a:lnTo>
                  <a:lnTo>
                    <a:pt x="142" y="54"/>
                  </a:lnTo>
                  <a:lnTo>
                    <a:pt x="142" y="58"/>
                  </a:lnTo>
                  <a:lnTo>
                    <a:pt x="142" y="60"/>
                  </a:lnTo>
                  <a:lnTo>
                    <a:pt x="144" y="60"/>
                  </a:lnTo>
                  <a:lnTo>
                    <a:pt x="144" y="62"/>
                  </a:lnTo>
                  <a:lnTo>
                    <a:pt x="144" y="66"/>
                  </a:lnTo>
                  <a:lnTo>
                    <a:pt x="144" y="68"/>
                  </a:lnTo>
                  <a:lnTo>
                    <a:pt x="144" y="72"/>
                  </a:lnTo>
                  <a:lnTo>
                    <a:pt x="144" y="74"/>
                  </a:lnTo>
                  <a:lnTo>
                    <a:pt x="144" y="76"/>
                  </a:lnTo>
                  <a:lnTo>
                    <a:pt x="144" y="78"/>
                  </a:lnTo>
                  <a:lnTo>
                    <a:pt x="144" y="80"/>
                  </a:lnTo>
                  <a:lnTo>
                    <a:pt x="144" y="82"/>
                  </a:lnTo>
                  <a:lnTo>
                    <a:pt x="144" y="84"/>
                  </a:lnTo>
                  <a:lnTo>
                    <a:pt x="144" y="86"/>
                  </a:lnTo>
                  <a:lnTo>
                    <a:pt x="144" y="88"/>
                  </a:lnTo>
                  <a:lnTo>
                    <a:pt x="144" y="90"/>
                  </a:lnTo>
                  <a:lnTo>
                    <a:pt x="144" y="92"/>
                  </a:lnTo>
                  <a:lnTo>
                    <a:pt x="144" y="94"/>
                  </a:lnTo>
                  <a:lnTo>
                    <a:pt x="144" y="96"/>
                  </a:lnTo>
                  <a:lnTo>
                    <a:pt x="144" y="99"/>
                  </a:lnTo>
                  <a:lnTo>
                    <a:pt x="144" y="101"/>
                  </a:lnTo>
                  <a:lnTo>
                    <a:pt x="144" y="101"/>
                  </a:lnTo>
                  <a:lnTo>
                    <a:pt x="144" y="103"/>
                  </a:lnTo>
                  <a:lnTo>
                    <a:pt x="144" y="105"/>
                  </a:lnTo>
                  <a:lnTo>
                    <a:pt x="144" y="107"/>
                  </a:lnTo>
                  <a:lnTo>
                    <a:pt x="144" y="109"/>
                  </a:lnTo>
                  <a:lnTo>
                    <a:pt x="144" y="111"/>
                  </a:lnTo>
                  <a:lnTo>
                    <a:pt x="144" y="119"/>
                  </a:lnTo>
                  <a:lnTo>
                    <a:pt x="144" y="121"/>
                  </a:lnTo>
                  <a:lnTo>
                    <a:pt x="144" y="123"/>
                  </a:lnTo>
                  <a:lnTo>
                    <a:pt x="144" y="125"/>
                  </a:lnTo>
                  <a:lnTo>
                    <a:pt x="144" y="129"/>
                  </a:lnTo>
                  <a:lnTo>
                    <a:pt x="144" y="131"/>
                  </a:lnTo>
                  <a:lnTo>
                    <a:pt x="144" y="133"/>
                  </a:lnTo>
                  <a:lnTo>
                    <a:pt x="144" y="135"/>
                  </a:lnTo>
                  <a:lnTo>
                    <a:pt x="144" y="139"/>
                  </a:lnTo>
                  <a:lnTo>
                    <a:pt x="144" y="143"/>
                  </a:lnTo>
                  <a:lnTo>
                    <a:pt x="146" y="145"/>
                  </a:lnTo>
                  <a:lnTo>
                    <a:pt x="146" y="147"/>
                  </a:lnTo>
                  <a:lnTo>
                    <a:pt x="146" y="149"/>
                  </a:lnTo>
                  <a:lnTo>
                    <a:pt x="146" y="149"/>
                  </a:lnTo>
                  <a:lnTo>
                    <a:pt x="146" y="151"/>
                  </a:lnTo>
                  <a:lnTo>
                    <a:pt x="146" y="155"/>
                  </a:lnTo>
                  <a:lnTo>
                    <a:pt x="146" y="157"/>
                  </a:lnTo>
                  <a:lnTo>
                    <a:pt x="146" y="159"/>
                  </a:lnTo>
                  <a:lnTo>
                    <a:pt x="146" y="165"/>
                  </a:lnTo>
                  <a:lnTo>
                    <a:pt x="146" y="167"/>
                  </a:lnTo>
                  <a:lnTo>
                    <a:pt x="146" y="169"/>
                  </a:lnTo>
                  <a:lnTo>
                    <a:pt x="146" y="173"/>
                  </a:lnTo>
                  <a:lnTo>
                    <a:pt x="146" y="175"/>
                  </a:lnTo>
                  <a:lnTo>
                    <a:pt x="146" y="177"/>
                  </a:lnTo>
                  <a:lnTo>
                    <a:pt x="146" y="179"/>
                  </a:lnTo>
                  <a:lnTo>
                    <a:pt x="146" y="181"/>
                  </a:lnTo>
                  <a:lnTo>
                    <a:pt x="148" y="183"/>
                  </a:lnTo>
                  <a:lnTo>
                    <a:pt x="148" y="187"/>
                  </a:lnTo>
                  <a:lnTo>
                    <a:pt x="148" y="189"/>
                  </a:lnTo>
                  <a:lnTo>
                    <a:pt x="148" y="193"/>
                  </a:lnTo>
                  <a:lnTo>
                    <a:pt x="148" y="195"/>
                  </a:lnTo>
                  <a:lnTo>
                    <a:pt x="148" y="195"/>
                  </a:lnTo>
                  <a:lnTo>
                    <a:pt x="148" y="197"/>
                  </a:lnTo>
                  <a:lnTo>
                    <a:pt x="148" y="199"/>
                  </a:lnTo>
                  <a:lnTo>
                    <a:pt x="148" y="201"/>
                  </a:lnTo>
                  <a:lnTo>
                    <a:pt x="148" y="205"/>
                  </a:lnTo>
                  <a:lnTo>
                    <a:pt x="148" y="207"/>
                  </a:lnTo>
                  <a:lnTo>
                    <a:pt x="148" y="209"/>
                  </a:lnTo>
                  <a:lnTo>
                    <a:pt x="146" y="209"/>
                  </a:lnTo>
                  <a:lnTo>
                    <a:pt x="142" y="209"/>
                  </a:lnTo>
                  <a:lnTo>
                    <a:pt x="136" y="209"/>
                  </a:lnTo>
                  <a:lnTo>
                    <a:pt x="134" y="209"/>
                  </a:lnTo>
                  <a:lnTo>
                    <a:pt x="132" y="207"/>
                  </a:lnTo>
                  <a:lnTo>
                    <a:pt x="130" y="207"/>
                  </a:lnTo>
                  <a:lnTo>
                    <a:pt x="128" y="207"/>
                  </a:lnTo>
                  <a:lnTo>
                    <a:pt x="126" y="207"/>
                  </a:lnTo>
                  <a:lnTo>
                    <a:pt x="124" y="207"/>
                  </a:lnTo>
                  <a:lnTo>
                    <a:pt x="120" y="207"/>
                  </a:lnTo>
                  <a:lnTo>
                    <a:pt x="118" y="207"/>
                  </a:lnTo>
                  <a:lnTo>
                    <a:pt x="118" y="209"/>
                  </a:lnTo>
                  <a:lnTo>
                    <a:pt x="118" y="207"/>
                  </a:lnTo>
                  <a:lnTo>
                    <a:pt x="116" y="207"/>
                  </a:lnTo>
                  <a:lnTo>
                    <a:pt x="114" y="207"/>
                  </a:lnTo>
                  <a:lnTo>
                    <a:pt x="114" y="205"/>
                  </a:lnTo>
                  <a:lnTo>
                    <a:pt x="116" y="205"/>
                  </a:lnTo>
                  <a:lnTo>
                    <a:pt x="114" y="205"/>
                  </a:lnTo>
                  <a:lnTo>
                    <a:pt x="114" y="203"/>
                  </a:lnTo>
                  <a:lnTo>
                    <a:pt x="112" y="201"/>
                  </a:lnTo>
                  <a:lnTo>
                    <a:pt x="112" y="199"/>
                  </a:lnTo>
                  <a:lnTo>
                    <a:pt x="112" y="197"/>
                  </a:lnTo>
                  <a:lnTo>
                    <a:pt x="110" y="197"/>
                  </a:lnTo>
                  <a:lnTo>
                    <a:pt x="110" y="195"/>
                  </a:lnTo>
                  <a:lnTo>
                    <a:pt x="108" y="195"/>
                  </a:lnTo>
                  <a:lnTo>
                    <a:pt x="108" y="195"/>
                  </a:lnTo>
                  <a:lnTo>
                    <a:pt x="108" y="193"/>
                  </a:lnTo>
                  <a:lnTo>
                    <a:pt x="108" y="191"/>
                  </a:lnTo>
                  <a:lnTo>
                    <a:pt x="108" y="189"/>
                  </a:lnTo>
                  <a:lnTo>
                    <a:pt x="108" y="187"/>
                  </a:lnTo>
                  <a:lnTo>
                    <a:pt x="110" y="187"/>
                  </a:lnTo>
                  <a:lnTo>
                    <a:pt x="110" y="185"/>
                  </a:lnTo>
                  <a:lnTo>
                    <a:pt x="108" y="185"/>
                  </a:lnTo>
                  <a:lnTo>
                    <a:pt x="110" y="185"/>
                  </a:lnTo>
                  <a:lnTo>
                    <a:pt x="110" y="183"/>
                  </a:lnTo>
                  <a:lnTo>
                    <a:pt x="110" y="181"/>
                  </a:lnTo>
                  <a:lnTo>
                    <a:pt x="108" y="181"/>
                  </a:lnTo>
                  <a:lnTo>
                    <a:pt x="110" y="181"/>
                  </a:lnTo>
                  <a:lnTo>
                    <a:pt x="108" y="181"/>
                  </a:lnTo>
                  <a:lnTo>
                    <a:pt x="108" y="179"/>
                  </a:lnTo>
                  <a:lnTo>
                    <a:pt x="108" y="177"/>
                  </a:lnTo>
                  <a:lnTo>
                    <a:pt x="108" y="175"/>
                  </a:lnTo>
                  <a:lnTo>
                    <a:pt x="108" y="173"/>
                  </a:lnTo>
                  <a:lnTo>
                    <a:pt x="108" y="171"/>
                  </a:lnTo>
                  <a:lnTo>
                    <a:pt x="108" y="169"/>
                  </a:lnTo>
                  <a:lnTo>
                    <a:pt x="106" y="169"/>
                  </a:lnTo>
                  <a:lnTo>
                    <a:pt x="106" y="167"/>
                  </a:lnTo>
                  <a:lnTo>
                    <a:pt x="106" y="169"/>
                  </a:lnTo>
                  <a:lnTo>
                    <a:pt x="106" y="167"/>
                  </a:lnTo>
                  <a:lnTo>
                    <a:pt x="104" y="167"/>
                  </a:lnTo>
                  <a:lnTo>
                    <a:pt x="106" y="165"/>
                  </a:lnTo>
                  <a:lnTo>
                    <a:pt x="104" y="165"/>
                  </a:lnTo>
                  <a:lnTo>
                    <a:pt x="104" y="163"/>
                  </a:lnTo>
                  <a:lnTo>
                    <a:pt x="104" y="161"/>
                  </a:lnTo>
                  <a:lnTo>
                    <a:pt x="102" y="161"/>
                  </a:lnTo>
                  <a:lnTo>
                    <a:pt x="100" y="161"/>
                  </a:lnTo>
                  <a:lnTo>
                    <a:pt x="100" y="159"/>
                  </a:lnTo>
                  <a:lnTo>
                    <a:pt x="98" y="157"/>
                  </a:lnTo>
                  <a:lnTo>
                    <a:pt x="98" y="159"/>
                  </a:lnTo>
                  <a:lnTo>
                    <a:pt x="96" y="159"/>
                  </a:lnTo>
                  <a:lnTo>
                    <a:pt x="94" y="159"/>
                  </a:lnTo>
                  <a:lnTo>
                    <a:pt x="96" y="159"/>
                  </a:lnTo>
                  <a:lnTo>
                    <a:pt x="96" y="157"/>
                  </a:lnTo>
                  <a:lnTo>
                    <a:pt x="94" y="157"/>
                  </a:lnTo>
                  <a:lnTo>
                    <a:pt x="96" y="157"/>
                  </a:lnTo>
                  <a:lnTo>
                    <a:pt x="94" y="157"/>
                  </a:lnTo>
                  <a:lnTo>
                    <a:pt x="94" y="155"/>
                  </a:lnTo>
                  <a:lnTo>
                    <a:pt x="94" y="157"/>
                  </a:lnTo>
                  <a:lnTo>
                    <a:pt x="94" y="155"/>
                  </a:lnTo>
                  <a:lnTo>
                    <a:pt x="92" y="155"/>
                  </a:lnTo>
                  <a:lnTo>
                    <a:pt x="92" y="153"/>
                  </a:lnTo>
                  <a:lnTo>
                    <a:pt x="90" y="153"/>
                  </a:lnTo>
                  <a:lnTo>
                    <a:pt x="88" y="153"/>
                  </a:lnTo>
                  <a:lnTo>
                    <a:pt x="88" y="151"/>
                  </a:lnTo>
                  <a:lnTo>
                    <a:pt x="88" y="151"/>
                  </a:lnTo>
                  <a:lnTo>
                    <a:pt x="88" y="149"/>
                  </a:lnTo>
                  <a:lnTo>
                    <a:pt x="86" y="149"/>
                  </a:lnTo>
                  <a:lnTo>
                    <a:pt x="86" y="149"/>
                  </a:lnTo>
                  <a:lnTo>
                    <a:pt x="86" y="149"/>
                  </a:lnTo>
                  <a:lnTo>
                    <a:pt x="86" y="149"/>
                  </a:lnTo>
                  <a:lnTo>
                    <a:pt x="86" y="147"/>
                  </a:lnTo>
                  <a:lnTo>
                    <a:pt x="84" y="149"/>
                  </a:lnTo>
                  <a:lnTo>
                    <a:pt x="84" y="147"/>
                  </a:lnTo>
                  <a:lnTo>
                    <a:pt x="82" y="145"/>
                  </a:lnTo>
                  <a:lnTo>
                    <a:pt x="80" y="145"/>
                  </a:lnTo>
                  <a:lnTo>
                    <a:pt x="78" y="145"/>
                  </a:lnTo>
                  <a:lnTo>
                    <a:pt x="76" y="145"/>
                  </a:lnTo>
                  <a:lnTo>
                    <a:pt x="74" y="145"/>
                  </a:lnTo>
                  <a:lnTo>
                    <a:pt x="74" y="143"/>
                  </a:lnTo>
                  <a:lnTo>
                    <a:pt x="72" y="143"/>
                  </a:lnTo>
                  <a:lnTo>
                    <a:pt x="74" y="143"/>
                  </a:lnTo>
                  <a:lnTo>
                    <a:pt x="72" y="143"/>
                  </a:lnTo>
                  <a:lnTo>
                    <a:pt x="70" y="143"/>
                  </a:lnTo>
                  <a:lnTo>
                    <a:pt x="70" y="141"/>
                  </a:lnTo>
                  <a:lnTo>
                    <a:pt x="70" y="143"/>
                  </a:lnTo>
                  <a:lnTo>
                    <a:pt x="68" y="143"/>
                  </a:lnTo>
                  <a:lnTo>
                    <a:pt x="66" y="143"/>
                  </a:lnTo>
                  <a:lnTo>
                    <a:pt x="66" y="141"/>
                  </a:lnTo>
                  <a:lnTo>
                    <a:pt x="64" y="141"/>
                  </a:lnTo>
                  <a:lnTo>
                    <a:pt x="62" y="141"/>
                  </a:lnTo>
                  <a:lnTo>
                    <a:pt x="62" y="143"/>
                  </a:lnTo>
                  <a:lnTo>
                    <a:pt x="60" y="141"/>
                  </a:lnTo>
                  <a:lnTo>
                    <a:pt x="60" y="143"/>
                  </a:lnTo>
                  <a:lnTo>
                    <a:pt x="60" y="145"/>
                  </a:lnTo>
                  <a:lnTo>
                    <a:pt x="60" y="143"/>
                  </a:lnTo>
                  <a:lnTo>
                    <a:pt x="58" y="143"/>
                  </a:lnTo>
                  <a:lnTo>
                    <a:pt x="58" y="145"/>
                  </a:lnTo>
                  <a:lnTo>
                    <a:pt x="58" y="143"/>
                  </a:lnTo>
                  <a:lnTo>
                    <a:pt x="56" y="143"/>
                  </a:lnTo>
                  <a:lnTo>
                    <a:pt x="54" y="143"/>
                  </a:lnTo>
                  <a:lnTo>
                    <a:pt x="54" y="141"/>
                  </a:lnTo>
                  <a:lnTo>
                    <a:pt x="52" y="141"/>
                  </a:lnTo>
                  <a:lnTo>
                    <a:pt x="52" y="139"/>
                  </a:lnTo>
                  <a:lnTo>
                    <a:pt x="52" y="137"/>
                  </a:lnTo>
                  <a:lnTo>
                    <a:pt x="50" y="137"/>
                  </a:lnTo>
                  <a:lnTo>
                    <a:pt x="52" y="137"/>
                  </a:lnTo>
                  <a:lnTo>
                    <a:pt x="50" y="137"/>
                  </a:lnTo>
                  <a:lnTo>
                    <a:pt x="50" y="135"/>
                  </a:lnTo>
                  <a:lnTo>
                    <a:pt x="48" y="135"/>
                  </a:lnTo>
                  <a:lnTo>
                    <a:pt x="46" y="135"/>
                  </a:lnTo>
                  <a:lnTo>
                    <a:pt x="46" y="133"/>
                  </a:lnTo>
                  <a:lnTo>
                    <a:pt x="44" y="133"/>
                  </a:lnTo>
                  <a:lnTo>
                    <a:pt x="42" y="133"/>
                  </a:lnTo>
                  <a:lnTo>
                    <a:pt x="42" y="131"/>
                  </a:lnTo>
                  <a:lnTo>
                    <a:pt x="42" y="129"/>
                  </a:lnTo>
                  <a:lnTo>
                    <a:pt x="42" y="127"/>
                  </a:lnTo>
                  <a:lnTo>
                    <a:pt x="40" y="129"/>
                  </a:lnTo>
                  <a:lnTo>
                    <a:pt x="40" y="127"/>
                  </a:lnTo>
                  <a:lnTo>
                    <a:pt x="40" y="125"/>
                  </a:lnTo>
                  <a:lnTo>
                    <a:pt x="40" y="125"/>
                  </a:lnTo>
                  <a:lnTo>
                    <a:pt x="38" y="125"/>
                  </a:lnTo>
                  <a:lnTo>
                    <a:pt x="36" y="125"/>
                  </a:lnTo>
                  <a:lnTo>
                    <a:pt x="36" y="123"/>
                  </a:lnTo>
                  <a:lnTo>
                    <a:pt x="34" y="125"/>
                  </a:lnTo>
                  <a:lnTo>
                    <a:pt x="34" y="123"/>
                  </a:lnTo>
                  <a:lnTo>
                    <a:pt x="34" y="121"/>
                  </a:lnTo>
                  <a:lnTo>
                    <a:pt x="34" y="119"/>
                  </a:lnTo>
                  <a:lnTo>
                    <a:pt x="32" y="119"/>
                  </a:lnTo>
                  <a:lnTo>
                    <a:pt x="30" y="119"/>
                  </a:lnTo>
                  <a:lnTo>
                    <a:pt x="30" y="121"/>
                  </a:lnTo>
                  <a:lnTo>
                    <a:pt x="28" y="121"/>
                  </a:lnTo>
                  <a:lnTo>
                    <a:pt x="26" y="121"/>
                  </a:lnTo>
                  <a:lnTo>
                    <a:pt x="26" y="123"/>
                  </a:lnTo>
                  <a:lnTo>
                    <a:pt x="24" y="123"/>
                  </a:lnTo>
                  <a:lnTo>
                    <a:pt x="22" y="125"/>
                  </a:lnTo>
                  <a:lnTo>
                    <a:pt x="20" y="125"/>
                  </a:lnTo>
                  <a:lnTo>
                    <a:pt x="18" y="125"/>
                  </a:lnTo>
                  <a:lnTo>
                    <a:pt x="18" y="127"/>
                  </a:lnTo>
                  <a:lnTo>
                    <a:pt x="18" y="125"/>
                  </a:lnTo>
                  <a:lnTo>
                    <a:pt x="16" y="125"/>
                  </a:lnTo>
                  <a:lnTo>
                    <a:pt x="16" y="127"/>
                  </a:lnTo>
                  <a:lnTo>
                    <a:pt x="14" y="127"/>
                  </a:lnTo>
                  <a:lnTo>
                    <a:pt x="14" y="129"/>
                  </a:lnTo>
                  <a:lnTo>
                    <a:pt x="14" y="131"/>
                  </a:lnTo>
                  <a:lnTo>
                    <a:pt x="14" y="129"/>
                  </a:lnTo>
                  <a:lnTo>
                    <a:pt x="12" y="129"/>
                  </a:lnTo>
                  <a:lnTo>
                    <a:pt x="12" y="131"/>
                  </a:lnTo>
                  <a:lnTo>
                    <a:pt x="14" y="133"/>
                  </a:lnTo>
                  <a:lnTo>
                    <a:pt x="12" y="133"/>
                  </a:lnTo>
                  <a:lnTo>
                    <a:pt x="12" y="135"/>
                  </a:lnTo>
                  <a:lnTo>
                    <a:pt x="10" y="135"/>
                  </a:lnTo>
                  <a:lnTo>
                    <a:pt x="10" y="137"/>
                  </a:lnTo>
                  <a:lnTo>
                    <a:pt x="8" y="137"/>
                  </a:lnTo>
                  <a:lnTo>
                    <a:pt x="8" y="135"/>
                  </a:lnTo>
                  <a:lnTo>
                    <a:pt x="8" y="137"/>
                  </a:lnTo>
                  <a:lnTo>
                    <a:pt x="6" y="137"/>
                  </a:lnTo>
                  <a:lnTo>
                    <a:pt x="4" y="139"/>
                  </a:lnTo>
                  <a:lnTo>
                    <a:pt x="4" y="137"/>
                  </a:lnTo>
                  <a:lnTo>
                    <a:pt x="4" y="135"/>
                  </a:lnTo>
                  <a:lnTo>
                    <a:pt x="4" y="133"/>
                  </a:lnTo>
                  <a:lnTo>
                    <a:pt x="2" y="133"/>
                  </a:lnTo>
                  <a:lnTo>
                    <a:pt x="0" y="133"/>
                  </a:lnTo>
                  <a:lnTo>
                    <a:pt x="0" y="131"/>
                  </a:lnTo>
                  <a:lnTo>
                    <a:pt x="0" y="121"/>
                  </a:lnTo>
                  <a:lnTo>
                    <a:pt x="0" y="119"/>
                  </a:lnTo>
                  <a:lnTo>
                    <a:pt x="0" y="117"/>
                  </a:lnTo>
                  <a:lnTo>
                    <a:pt x="0" y="113"/>
                  </a:lnTo>
                  <a:lnTo>
                    <a:pt x="0" y="109"/>
                  </a:lnTo>
                  <a:lnTo>
                    <a:pt x="0" y="107"/>
                  </a:lnTo>
                  <a:lnTo>
                    <a:pt x="0" y="105"/>
                  </a:lnTo>
                  <a:lnTo>
                    <a:pt x="0" y="101"/>
                  </a:lnTo>
                  <a:lnTo>
                    <a:pt x="0" y="96"/>
                  </a:lnTo>
                  <a:lnTo>
                    <a:pt x="0" y="94"/>
                  </a:lnTo>
                  <a:lnTo>
                    <a:pt x="0" y="84"/>
                  </a:lnTo>
                  <a:lnTo>
                    <a:pt x="0" y="82"/>
                  </a:lnTo>
                  <a:lnTo>
                    <a:pt x="0" y="80"/>
                  </a:lnTo>
                  <a:lnTo>
                    <a:pt x="0" y="76"/>
                  </a:lnTo>
                  <a:lnTo>
                    <a:pt x="0" y="74"/>
                  </a:lnTo>
                  <a:lnTo>
                    <a:pt x="0" y="72"/>
                  </a:lnTo>
                  <a:lnTo>
                    <a:pt x="0" y="70"/>
                  </a:lnTo>
                  <a:lnTo>
                    <a:pt x="0" y="68"/>
                  </a:lnTo>
                  <a:lnTo>
                    <a:pt x="0" y="66"/>
                  </a:lnTo>
                  <a:lnTo>
                    <a:pt x="0" y="64"/>
                  </a:lnTo>
                  <a:lnTo>
                    <a:pt x="0" y="62"/>
                  </a:lnTo>
                  <a:lnTo>
                    <a:pt x="0" y="60"/>
                  </a:lnTo>
                  <a:lnTo>
                    <a:pt x="0" y="58"/>
                  </a:lnTo>
                  <a:lnTo>
                    <a:pt x="0" y="56"/>
                  </a:lnTo>
                  <a:lnTo>
                    <a:pt x="0" y="54"/>
                  </a:lnTo>
                  <a:lnTo>
                    <a:pt x="0" y="52"/>
                  </a:lnTo>
                  <a:lnTo>
                    <a:pt x="0" y="50"/>
                  </a:lnTo>
                  <a:lnTo>
                    <a:pt x="0" y="48"/>
                  </a:lnTo>
                  <a:lnTo>
                    <a:pt x="0" y="44"/>
                  </a:lnTo>
                  <a:lnTo>
                    <a:pt x="0" y="42"/>
                  </a:lnTo>
                  <a:lnTo>
                    <a:pt x="0" y="40"/>
                  </a:lnTo>
                  <a:lnTo>
                    <a:pt x="0" y="38"/>
                  </a:lnTo>
                  <a:lnTo>
                    <a:pt x="0" y="36"/>
                  </a:lnTo>
                  <a:lnTo>
                    <a:pt x="0" y="34"/>
                  </a:lnTo>
                  <a:lnTo>
                    <a:pt x="0" y="32"/>
                  </a:lnTo>
                  <a:lnTo>
                    <a:pt x="0" y="26"/>
                  </a:lnTo>
                  <a:lnTo>
                    <a:pt x="0" y="18"/>
                  </a:lnTo>
                  <a:lnTo>
                    <a:pt x="0" y="8"/>
                  </a:lnTo>
                  <a:lnTo>
                    <a:pt x="0" y="4"/>
                  </a:lnTo>
                  <a:lnTo>
                    <a:pt x="0" y="0"/>
                  </a:lnTo>
                  <a:lnTo>
                    <a:pt x="2" y="0"/>
                  </a:lnTo>
                  <a:lnTo>
                    <a:pt x="6" y="0"/>
                  </a:lnTo>
                  <a:lnTo>
                    <a:pt x="8" y="0"/>
                  </a:lnTo>
                  <a:lnTo>
                    <a:pt x="14" y="0"/>
                  </a:lnTo>
                  <a:lnTo>
                    <a:pt x="18" y="0"/>
                  </a:lnTo>
                  <a:lnTo>
                    <a:pt x="22" y="0"/>
                  </a:lnTo>
                  <a:lnTo>
                    <a:pt x="26" y="0"/>
                  </a:lnTo>
                  <a:lnTo>
                    <a:pt x="30" y="0"/>
                  </a:lnTo>
                  <a:lnTo>
                    <a:pt x="42" y="0"/>
                  </a:lnTo>
                  <a:lnTo>
                    <a:pt x="44" y="0"/>
                  </a:lnTo>
                  <a:lnTo>
                    <a:pt x="46" y="0"/>
                  </a:lnTo>
                  <a:lnTo>
                    <a:pt x="50" y="0"/>
                  </a:lnTo>
                  <a:lnTo>
                    <a:pt x="52"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1" name="Freeform 53"/>
            <p:cNvSpPr>
              <a:spLocks/>
            </p:cNvSpPr>
            <p:nvPr/>
          </p:nvSpPr>
          <p:spPr bwMode="auto">
            <a:xfrm>
              <a:off x="4402138" y="3049588"/>
              <a:ext cx="714375" cy="466725"/>
            </a:xfrm>
            <a:custGeom>
              <a:avLst/>
              <a:gdLst>
                <a:gd name="T0" fmla="*/ 60 w 450"/>
                <a:gd name="T1" fmla="*/ 2 h 294"/>
                <a:gd name="T2" fmla="*/ 96 w 450"/>
                <a:gd name="T3" fmla="*/ 2 h 294"/>
                <a:gd name="T4" fmla="*/ 138 w 450"/>
                <a:gd name="T5" fmla="*/ 2 h 294"/>
                <a:gd name="T6" fmla="*/ 188 w 450"/>
                <a:gd name="T7" fmla="*/ 4 h 294"/>
                <a:gd name="T8" fmla="*/ 266 w 450"/>
                <a:gd name="T9" fmla="*/ 4 h 294"/>
                <a:gd name="T10" fmla="*/ 306 w 450"/>
                <a:gd name="T11" fmla="*/ 4 h 294"/>
                <a:gd name="T12" fmla="*/ 334 w 450"/>
                <a:gd name="T13" fmla="*/ 4 h 294"/>
                <a:gd name="T14" fmla="*/ 382 w 450"/>
                <a:gd name="T15" fmla="*/ 4 h 294"/>
                <a:gd name="T16" fmla="*/ 444 w 450"/>
                <a:gd name="T17" fmla="*/ 2 h 294"/>
                <a:gd name="T18" fmla="*/ 450 w 450"/>
                <a:gd name="T19" fmla="*/ 50 h 294"/>
                <a:gd name="T20" fmla="*/ 450 w 450"/>
                <a:gd name="T21" fmla="*/ 110 h 294"/>
                <a:gd name="T22" fmla="*/ 450 w 450"/>
                <a:gd name="T23" fmla="*/ 160 h 294"/>
                <a:gd name="T24" fmla="*/ 450 w 450"/>
                <a:gd name="T25" fmla="*/ 196 h 294"/>
                <a:gd name="T26" fmla="*/ 450 w 450"/>
                <a:gd name="T27" fmla="*/ 240 h 294"/>
                <a:gd name="T28" fmla="*/ 450 w 450"/>
                <a:gd name="T29" fmla="*/ 270 h 294"/>
                <a:gd name="T30" fmla="*/ 448 w 450"/>
                <a:gd name="T31" fmla="*/ 294 h 294"/>
                <a:gd name="T32" fmla="*/ 418 w 450"/>
                <a:gd name="T33" fmla="*/ 294 h 294"/>
                <a:gd name="T34" fmla="*/ 376 w 450"/>
                <a:gd name="T35" fmla="*/ 294 h 294"/>
                <a:gd name="T36" fmla="*/ 330 w 450"/>
                <a:gd name="T37" fmla="*/ 294 h 294"/>
                <a:gd name="T38" fmla="*/ 298 w 450"/>
                <a:gd name="T39" fmla="*/ 294 h 294"/>
                <a:gd name="T40" fmla="*/ 268 w 450"/>
                <a:gd name="T41" fmla="*/ 294 h 294"/>
                <a:gd name="T42" fmla="*/ 242 w 450"/>
                <a:gd name="T43" fmla="*/ 294 h 294"/>
                <a:gd name="T44" fmla="*/ 210 w 450"/>
                <a:gd name="T45" fmla="*/ 294 h 294"/>
                <a:gd name="T46" fmla="*/ 206 w 450"/>
                <a:gd name="T47" fmla="*/ 286 h 294"/>
                <a:gd name="T48" fmla="*/ 216 w 450"/>
                <a:gd name="T49" fmla="*/ 276 h 294"/>
                <a:gd name="T50" fmla="*/ 232 w 450"/>
                <a:gd name="T51" fmla="*/ 274 h 294"/>
                <a:gd name="T52" fmla="*/ 222 w 450"/>
                <a:gd name="T53" fmla="*/ 266 h 294"/>
                <a:gd name="T54" fmla="*/ 216 w 450"/>
                <a:gd name="T55" fmla="*/ 252 h 294"/>
                <a:gd name="T56" fmla="*/ 208 w 450"/>
                <a:gd name="T57" fmla="*/ 244 h 294"/>
                <a:gd name="T58" fmla="*/ 208 w 450"/>
                <a:gd name="T59" fmla="*/ 230 h 294"/>
                <a:gd name="T60" fmla="*/ 214 w 450"/>
                <a:gd name="T61" fmla="*/ 232 h 294"/>
                <a:gd name="T62" fmla="*/ 220 w 450"/>
                <a:gd name="T63" fmla="*/ 220 h 294"/>
                <a:gd name="T64" fmla="*/ 226 w 450"/>
                <a:gd name="T65" fmla="*/ 208 h 294"/>
                <a:gd name="T66" fmla="*/ 234 w 450"/>
                <a:gd name="T67" fmla="*/ 194 h 294"/>
                <a:gd name="T68" fmla="*/ 232 w 450"/>
                <a:gd name="T69" fmla="*/ 180 h 294"/>
                <a:gd name="T70" fmla="*/ 228 w 450"/>
                <a:gd name="T71" fmla="*/ 168 h 294"/>
                <a:gd name="T72" fmla="*/ 214 w 450"/>
                <a:gd name="T73" fmla="*/ 160 h 294"/>
                <a:gd name="T74" fmla="*/ 198 w 450"/>
                <a:gd name="T75" fmla="*/ 160 h 294"/>
                <a:gd name="T76" fmla="*/ 190 w 450"/>
                <a:gd name="T77" fmla="*/ 148 h 294"/>
                <a:gd name="T78" fmla="*/ 184 w 450"/>
                <a:gd name="T79" fmla="*/ 132 h 294"/>
                <a:gd name="T80" fmla="*/ 174 w 450"/>
                <a:gd name="T81" fmla="*/ 122 h 294"/>
                <a:gd name="T82" fmla="*/ 176 w 450"/>
                <a:gd name="T83" fmla="*/ 106 h 294"/>
                <a:gd name="T84" fmla="*/ 170 w 450"/>
                <a:gd name="T85" fmla="*/ 94 h 294"/>
                <a:gd name="T86" fmla="*/ 166 w 450"/>
                <a:gd name="T87" fmla="*/ 82 h 294"/>
                <a:gd name="T88" fmla="*/ 160 w 450"/>
                <a:gd name="T89" fmla="*/ 72 h 294"/>
                <a:gd name="T90" fmla="*/ 154 w 450"/>
                <a:gd name="T91" fmla="*/ 60 h 294"/>
                <a:gd name="T92" fmla="*/ 144 w 450"/>
                <a:gd name="T93" fmla="*/ 48 h 294"/>
                <a:gd name="T94" fmla="*/ 132 w 450"/>
                <a:gd name="T95" fmla="*/ 42 h 294"/>
                <a:gd name="T96" fmla="*/ 120 w 450"/>
                <a:gd name="T97" fmla="*/ 40 h 294"/>
                <a:gd name="T98" fmla="*/ 112 w 450"/>
                <a:gd name="T99" fmla="*/ 34 h 294"/>
                <a:gd name="T100" fmla="*/ 102 w 450"/>
                <a:gd name="T101" fmla="*/ 36 h 294"/>
                <a:gd name="T102" fmla="*/ 86 w 450"/>
                <a:gd name="T103" fmla="*/ 36 h 294"/>
                <a:gd name="T104" fmla="*/ 76 w 450"/>
                <a:gd name="T105" fmla="*/ 32 h 294"/>
                <a:gd name="T106" fmla="*/ 64 w 450"/>
                <a:gd name="T107" fmla="*/ 28 h 294"/>
                <a:gd name="T108" fmla="*/ 62 w 450"/>
                <a:gd name="T109" fmla="*/ 26 h 294"/>
                <a:gd name="T110" fmla="*/ 48 w 450"/>
                <a:gd name="T111" fmla="*/ 20 h 294"/>
                <a:gd name="T112" fmla="*/ 34 w 450"/>
                <a:gd name="T113" fmla="*/ 22 h 294"/>
                <a:gd name="T114" fmla="*/ 22 w 450"/>
                <a:gd name="T115" fmla="*/ 14 h 294"/>
                <a:gd name="T116" fmla="*/ 12 w 450"/>
                <a:gd name="T117" fmla="*/ 6 h 294"/>
                <a:gd name="T118" fmla="*/ 6 w 450"/>
                <a:gd name="T11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294">
                  <a:moveTo>
                    <a:pt x="16" y="2"/>
                  </a:moveTo>
                  <a:lnTo>
                    <a:pt x="22" y="2"/>
                  </a:lnTo>
                  <a:lnTo>
                    <a:pt x="26" y="2"/>
                  </a:lnTo>
                  <a:lnTo>
                    <a:pt x="28" y="2"/>
                  </a:lnTo>
                  <a:lnTo>
                    <a:pt x="32" y="2"/>
                  </a:lnTo>
                  <a:lnTo>
                    <a:pt x="34" y="2"/>
                  </a:lnTo>
                  <a:lnTo>
                    <a:pt x="38" y="2"/>
                  </a:lnTo>
                  <a:lnTo>
                    <a:pt x="42" y="2"/>
                  </a:lnTo>
                  <a:lnTo>
                    <a:pt x="44" y="2"/>
                  </a:lnTo>
                  <a:lnTo>
                    <a:pt x="56" y="2"/>
                  </a:lnTo>
                  <a:lnTo>
                    <a:pt x="60" y="2"/>
                  </a:lnTo>
                  <a:lnTo>
                    <a:pt x="62" y="2"/>
                  </a:lnTo>
                  <a:lnTo>
                    <a:pt x="64" y="2"/>
                  </a:lnTo>
                  <a:lnTo>
                    <a:pt x="64" y="2"/>
                  </a:lnTo>
                  <a:lnTo>
                    <a:pt x="68" y="2"/>
                  </a:lnTo>
                  <a:lnTo>
                    <a:pt x="70" y="2"/>
                  </a:lnTo>
                  <a:lnTo>
                    <a:pt x="74" y="2"/>
                  </a:lnTo>
                  <a:lnTo>
                    <a:pt x="76" y="2"/>
                  </a:lnTo>
                  <a:lnTo>
                    <a:pt x="80" y="2"/>
                  </a:lnTo>
                  <a:lnTo>
                    <a:pt x="84" y="2"/>
                  </a:lnTo>
                  <a:lnTo>
                    <a:pt x="86" y="2"/>
                  </a:lnTo>
                  <a:lnTo>
                    <a:pt x="96" y="2"/>
                  </a:lnTo>
                  <a:lnTo>
                    <a:pt x="98" y="2"/>
                  </a:lnTo>
                  <a:lnTo>
                    <a:pt x="104" y="2"/>
                  </a:lnTo>
                  <a:lnTo>
                    <a:pt x="110" y="2"/>
                  </a:lnTo>
                  <a:lnTo>
                    <a:pt x="114" y="2"/>
                  </a:lnTo>
                  <a:lnTo>
                    <a:pt x="116" y="2"/>
                  </a:lnTo>
                  <a:lnTo>
                    <a:pt x="120" y="2"/>
                  </a:lnTo>
                  <a:lnTo>
                    <a:pt x="122" y="2"/>
                  </a:lnTo>
                  <a:lnTo>
                    <a:pt x="126" y="2"/>
                  </a:lnTo>
                  <a:lnTo>
                    <a:pt x="128" y="2"/>
                  </a:lnTo>
                  <a:lnTo>
                    <a:pt x="136" y="2"/>
                  </a:lnTo>
                  <a:lnTo>
                    <a:pt x="138" y="2"/>
                  </a:lnTo>
                  <a:lnTo>
                    <a:pt x="148" y="2"/>
                  </a:lnTo>
                  <a:lnTo>
                    <a:pt x="150" y="4"/>
                  </a:lnTo>
                  <a:lnTo>
                    <a:pt x="152" y="4"/>
                  </a:lnTo>
                  <a:lnTo>
                    <a:pt x="154" y="4"/>
                  </a:lnTo>
                  <a:lnTo>
                    <a:pt x="166" y="4"/>
                  </a:lnTo>
                  <a:lnTo>
                    <a:pt x="168" y="4"/>
                  </a:lnTo>
                  <a:lnTo>
                    <a:pt x="176" y="4"/>
                  </a:lnTo>
                  <a:lnTo>
                    <a:pt x="178" y="4"/>
                  </a:lnTo>
                  <a:lnTo>
                    <a:pt x="180" y="4"/>
                  </a:lnTo>
                  <a:lnTo>
                    <a:pt x="184" y="4"/>
                  </a:lnTo>
                  <a:lnTo>
                    <a:pt x="188" y="4"/>
                  </a:lnTo>
                  <a:lnTo>
                    <a:pt x="194" y="4"/>
                  </a:lnTo>
                  <a:lnTo>
                    <a:pt x="202" y="4"/>
                  </a:lnTo>
                  <a:lnTo>
                    <a:pt x="204" y="4"/>
                  </a:lnTo>
                  <a:lnTo>
                    <a:pt x="212" y="4"/>
                  </a:lnTo>
                  <a:lnTo>
                    <a:pt x="216" y="4"/>
                  </a:lnTo>
                  <a:lnTo>
                    <a:pt x="222" y="4"/>
                  </a:lnTo>
                  <a:lnTo>
                    <a:pt x="232" y="4"/>
                  </a:lnTo>
                  <a:lnTo>
                    <a:pt x="242" y="4"/>
                  </a:lnTo>
                  <a:lnTo>
                    <a:pt x="244" y="4"/>
                  </a:lnTo>
                  <a:lnTo>
                    <a:pt x="258" y="4"/>
                  </a:lnTo>
                  <a:lnTo>
                    <a:pt x="266" y="4"/>
                  </a:lnTo>
                  <a:lnTo>
                    <a:pt x="270" y="4"/>
                  </a:lnTo>
                  <a:lnTo>
                    <a:pt x="280" y="4"/>
                  </a:lnTo>
                  <a:lnTo>
                    <a:pt x="286" y="4"/>
                  </a:lnTo>
                  <a:lnTo>
                    <a:pt x="292" y="4"/>
                  </a:lnTo>
                  <a:lnTo>
                    <a:pt x="294" y="4"/>
                  </a:lnTo>
                  <a:lnTo>
                    <a:pt x="296" y="4"/>
                  </a:lnTo>
                  <a:lnTo>
                    <a:pt x="298" y="4"/>
                  </a:lnTo>
                  <a:lnTo>
                    <a:pt x="302" y="4"/>
                  </a:lnTo>
                  <a:lnTo>
                    <a:pt x="304" y="4"/>
                  </a:lnTo>
                  <a:lnTo>
                    <a:pt x="306" y="4"/>
                  </a:lnTo>
                  <a:lnTo>
                    <a:pt x="306" y="4"/>
                  </a:lnTo>
                  <a:lnTo>
                    <a:pt x="308" y="4"/>
                  </a:lnTo>
                  <a:lnTo>
                    <a:pt x="310" y="4"/>
                  </a:lnTo>
                  <a:lnTo>
                    <a:pt x="312" y="4"/>
                  </a:lnTo>
                  <a:lnTo>
                    <a:pt x="314" y="4"/>
                  </a:lnTo>
                  <a:lnTo>
                    <a:pt x="316" y="4"/>
                  </a:lnTo>
                  <a:lnTo>
                    <a:pt x="320" y="4"/>
                  </a:lnTo>
                  <a:lnTo>
                    <a:pt x="322" y="4"/>
                  </a:lnTo>
                  <a:lnTo>
                    <a:pt x="324" y="4"/>
                  </a:lnTo>
                  <a:lnTo>
                    <a:pt x="326" y="4"/>
                  </a:lnTo>
                  <a:lnTo>
                    <a:pt x="330" y="4"/>
                  </a:lnTo>
                  <a:lnTo>
                    <a:pt x="334" y="4"/>
                  </a:lnTo>
                  <a:lnTo>
                    <a:pt x="342" y="4"/>
                  </a:lnTo>
                  <a:lnTo>
                    <a:pt x="350" y="4"/>
                  </a:lnTo>
                  <a:lnTo>
                    <a:pt x="352" y="4"/>
                  </a:lnTo>
                  <a:lnTo>
                    <a:pt x="354" y="4"/>
                  </a:lnTo>
                  <a:lnTo>
                    <a:pt x="360" y="4"/>
                  </a:lnTo>
                  <a:lnTo>
                    <a:pt x="364" y="4"/>
                  </a:lnTo>
                  <a:lnTo>
                    <a:pt x="366" y="4"/>
                  </a:lnTo>
                  <a:lnTo>
                    <a:pt x="368" y="4"/>
                  </a:lnTo>
                  <a:lnTo>
                    <a:pt x="374" y="4"/>
                  </a:lnTo>
                  <a:lnTo>
                    <a:pt x="380" y="4"/>
                  </a:lnTo>
                  <a:lnTo>
                    <a:pt x="382" y="4"/>
                  </a:lnTo>
                  <a:lnTo>
                    <a:pt x="384" y="4"/>
                  </a:lnTo>
                  <a:lnTo>
                    <a:pt x="386" y="4"/>
                  </a:lnTo>
                  <a:lnTo>
                    <a:pt x="394" y="4"/>
                  </a:lnTo>
                  <a:lnTo>
                    <a:pt x="400" y="4"/>
                  </a:lnTo>
                  <a:lnTo>
                    <a:pt x="402" y="4"/>
                  </a:lnTo>
                  <a:lnTo>
                    <a:pt x="406" y="4"/>
                  </a:lnTo>
                  <a:lnTo>
                    <a:pt x="418" y="4"/>
                  </a:lnTo>
                  <a:lnTo>
                    <a:pt x="420" y="4"/>
                  </a:lnTo>
                  <a:lnTo>
                    <a:pt x="432" y="2"/>
                  </a:lnTo>
                  <a:lnTo>
                    <a:pt x="440" y="2"/>
                  </a:lnTo>
                  <a:lnTo>
                    <a:pt x="444" y="2"/>
                  </a:lnTo>
                  <a:lnTo>
                    <a:pt x="448" y="2"/>
                  </a:lnTo>
                  <a:lnTo>
                    <a:pt x="450" y="2"/>
                  </a:lnTo>
                  <a:lnTo>
                    <a:pt x="450" y="10"/>
                  </a:lnTo>
                  <a:lnTo>
                    <a:pt x="450" y="16"/>
                  </a:lnTo>
                  <a:lnTo>
                    <a:pt x="450" y="24"/>
                  </a:lnTo>
                  <a:lnTo>
                    <a:pt x="450" y="32"/>
                  </a:lnTo>
                  <a:lnTo>
                    <a:pt x="450" y="34"/>
                  </a:lnTo>
                  <a:lnTo>
                    <a:pt x="450" y="36"/>
                  </a:lnTo>
                  <a:lnTo>
                    <a:pt x="450" y="44"/>
                  </a:lnTo>
                  <a:lnTo>
                    <a:pt x="450" y="48"/>
                  </a:lnTo>
                  <a:lnTo>
                    <a:pt x="450" y="50"/>
                  </a:lnTo>
                  <a:lnTo>
                    <a:pt x="450" y="56"/>
                  </a:lnTo>
                  <a:lnTo>
                    <a:pt x="450" y="60"/>
                  </a:lnTo>
                  <a:lnTo>
                    <a:pt x="450" y="66"/>
                  </a:lnTo>
                  <a:lnTo>
                    <a:pt x="450" y="76"/>
                  </a:lnTo>
                  <a:lnTo>
                    <a:pt x="450" y="80"/>
                  </a:lnTo>
                  <a:lnTo>
                    <a:pt x="450" y="84"/>
                  </a:lnTo>
                  <a:lnTo>
                    <a:pt x="450" y="94"/>
                  </a:lnTo>
                  <a:lnTo>
                    <a:pt x="450" y="96"/>
                  </a:lnTo>
                  <a:lnTo>
                    <a:pt x="450" y="98"/>
                  </a:lnTo>
                  <a:lnTo>
                    <a:pt x="450" y="104"/>
                  </a:lnTo>
                  <a:lnTo>
                    <a:pt x="450" y="110"/>
                  </a:lnTo>
                  <a:lnTo>
                    <a:pt x="450" y="114"/>
                  </a:lnTo>
                  <a:lnTo>
                    <a:pt x="450" y="120"/>
                  </a:lnTo>
                  <a:lnTo>
                    <a:pt x="450" y="126"/>
                  </a:lnTo>
                  <a:lnTo>
                    <a:pt x="450" y="130"/>
                  </a:lnTo>
                  <a:lnTo>
                    <a:pt x="450" y="140"/>
                  </a:lnTo>
                  <a:lnTo>
                    <a:pt x="450" y="148"/>
                  </a:lnTo>
                  <a:lnTo>
                    <a:pt x="450" y="150"/>
                  </a:lnTo>
                  <a:lnTo>
                    <a:pt x="450" y="152"/>
                  </a:lnTo>
                  <a:lnTo>
                    <a:pt x="450" y="156"/>
                  </a:lnTo>
                  <a:lnTo>
                    <a:pt x="450" y="158"/>
                  </a:lnTo>
                  <a:lnTo>
                    <a:pt x="450" y="160"/>
                  </a:lnTo>
                  <a:lnTo>
                    <a:pt x="450" y="162"/>
                  </a:lnTo>
                  <a:lnTo>
                    <a:pt x="450" y="164"/>
                  </a:lnTo>
                  <a:lnTo>
                    <a:pt x="450" y="172"/>
                  </a:lnTo>
                  <a:lnTo>
                    <a:pt x="450" y="176"/>
                  </a:lnTo>
                  <a:lnTo>
                    <a:pt x="450" y="180"/>
                  </a:lnTo>
                  <a:lnTo>
                    <a:pt x="450" y="182"/>
                  </a:lnTo>
                  <a:lnTo>
                    <a:pt x="450" y="184"/>
                  </a:lnTo>
                  <a:lnTo>
                    <a:pt x="450" y="190"/>
                  </a:lnTo>
                  <a:lnTo>
                    <a:pt x="450" y="192"/>
                  </a:lnTo>
                  <a:lnTo>
                    <a:pt x="450" y="194"/>
                  </a:lnTo>
                  <a:lnTo>
                    <a:pt x="450" y="196"/>
                  </a:lnTo>
                  <a:lnTo>
                    <a:pt x="450" y="206"/>
                  </a:lnTo>
                  <a:lnTo>
                    <a:pt x="450" y="214"/>
                  </a:lnTo>
                  <a:lnTo>
                    <a:pt x="450" y="216"/>
                  </a:lnTo>
                  <a:lnTo>
                    <a:pt x="450" y="218"/>
                  </a:lnTo>
                  <a:lnTo>
                    <a:pt x="450" y="220"/>
                  </a:lnTo>
                  <a:lnTo>
                    <a:pt x="450" y="222"/>
                  </a:lnTo>
                  <a:lnTo>
                    <a:pt x="450" y="226"/>
                  </a:lnTo>
                  <a:lnTo>
                    <a:pt x="450" y="232"/>
                  </a:lnTo>
                  <a:lnTo>
                    <a:pt x="450" y="234"/>
                  </a:lnTo>
                  <a:lnTo>
                    <a:pt x="450" y="236"/>
                  </a:lnTo>
                  <a:lnTo>
                    <a:pt x="450" y="240"/>
                  </a:lnTo>
                  <a:lnTo>
                    <a:pt x="450" y="244"/>
                  </a:lnTo>
                  <a:lnTo>
                    <a:pt x="450" y="248"/>
                  </a:lnTo>
                  <a:lnTo>
                    <a:pt x="450" y="252"/>
                  </a:lnTo>
                  <a:lnTo>
                    <a:pt x="450" y="254"/>
                  </a:lnTo>
                  <a:lnTo>
                    <a:pt x="450" y="256"/>
                  </a:lnTo>
                  <a:lnTo>
                    <a:pt x="450" y="258"/>
                  </a:lnTo>
                  <a:lnTo>
                    <a:pt x="450" y="260"/>
                  </a:lnTo>
                  <a:lnTo>
                    <a:pt x="450" y="264"/>
                  </a:lnTo>
                  <a:lnTo>
                    <a:pt x="450" y="266"/>
                  </a:lnTo>
                  <a:lnTo>
                    <a:pt x="450" y="268"/>
                  </a:lnTo>
                  <a:lnTo>
                    <a:pt x="450" y="270"/>
                  </a:lnTo>
                  <a:lnTo>
                    <a:pt x="450" y="272"/>
                  </a:lnTo>
                  <a:lnTo>
                    <a:pt x="450" y="274"/>
                  </a:lnTo>
                  <a:lnTo>
                    <a:pt x="450" y="276"/>
                  </a:lnTo>
                  <a:lnTo>
                    <a:pt x="450" y="276"/>
                  </a:lnTo>
                  <a:lnTo>
                    <a:pt x="450" y="278"/>
                  </a:lnTo>
                  <a:lnTo>
                    <a:pt x="450" y="280"/>
                  </a:lnTo>
                  <a:lnTo>
                    <a:pt x="450" y="282"/>
                  </a:lnTo>
                  <a:lnTo>
                    <a:pt x="450" y="284"/>
                  </a:lnTo>
                  <a:lnTo>
                    <a:pt x="450" y="290"/>
                  </a:lnTo>
                  <a:lnTo>
                    <a:pt x="450" y="294"/>
                  </a:lnTo>
                  <a:lnTo>
                    <a:pt x="448" y="294"/>
                  </a:lnTo>
                  <a:lnTo>
                    <a:pt x="446" y="294"/>
                  </a:lnTo>
                  <a:lnTo>
                    <a:pt x="444" y="294"/>
                  </a:lnTo>
                  <a:lnTo>
                    <a:pt x="440" y="294"/>
                  </a:lnTo>
                  <a:lnTo>
                    <a:pt x="438" y="294"/>
                  </a:lnTo>
                  <a:lnTo>
                    <a:pt x="436" y="294"/>
                  </a:lnTo>
                  <a:lnTo>
                    <a:pt x="434" y="294"/>
                  </a:lnTo>
                  <a:lnTo>
                    <a:pt x="432" y="294"/>
                  </a:lnTo>
                  <a:lnTo>
                    <a:pt x="430" y="294"/>
                  </a:lnTo>
                  <a:lnTo>
                    <a:pt x="428" y="294"/>
                  </a:lnTo>
                  <a:lnTo>
                    <a:pt x="422" y="294"/>
                  </a:lnTo>
                  <a:lnTo>
                    <a:pt x="418" y="294"/>
                  </a:lnTo>
                  <a:lnTo>
                    <a:pt x="416" y="294"/>
                  </a:lnTo>
                  <a:lnTo>
                    <a:pt x="410" y="294"/>
                  </a:lnTo>
                  <a:lnTo>
                    <a:pt x="400" y="294"/>
                  </a:lnTo>
                  <a:lnTo>
                    <a:pt x="398" y="294"/>
                  </a:lnTo>
                  <a:lnTo>
                    <a:pt x="396" y="294"/>
                  </a:lnTo>
                  <a:lnTo>
                    <a:pt x="394" y="294"/>
                  </a:lnTo>
                  <a:lnTo>
                    <a:pt x="390" y="294"/>
                  </a:lnTo>
                  <a:lnTo>
                    <a:pt x="386" y="294"/>
                  </a:lnTo>
                  <a:lnTo>
                    <a:pt x="382" y="294"/>
                  </a:lnTo>
                  <a:lnTo>
                    <a:pt x="378" y="294"/>
                  </a:lnTo>
                  <a:lnTo>
                    <a:pt x="376" y="294"/>
                  </a:lnTo>
                  <a:lnTo>
                    <a:pt x="372" y="294"/>
                  </a:lnTo>
                  <a:lnTo>
                    <a:pt x="370" y="294"/>
                  </a:lnTo>
                  <a:lnTo>
                    <a:pt x="364" y="294"/>
                  </a:lnTo>
                  <a:lnTo>
                    <a:pt x="362" y="294"/>
                  </a:lnTo>
                  <a:lnTo>
                    <a:pt x="360" y="294"/>
                  </a:lnTo>
                  <a:lnTo>
                    <a:pt x="358" y="294"/>
                  </a:lnTo>
                  <a:lnTo>
                    <a:pt x="354" y="294"/>
                  </a:lnTo>
                  <a:lnTo>
                    <a:pt x="350" y="294"/>
                  </a:lnTo>
                  <a:lnTo>
                    <a:pt x="348" y="294"/>
                  </a:lnTo>
                  <a:lnTo>
                    <a:pt x="340" y="294"/>
                  </a:lnTo>
                  <a:lnTo>
                    <a:pt x="330" y="294"/>
                  </a:lnTo>
                  <a:lnTo>
                    <a:pt x="328" y="294"/>
                  </a:lnTo>
                  <a:lnTo>
                    <a:pt x="324" y="294"/>
                  </a:lnTo>
                  <a:lnTo>
                    <a:pt x="322" y="294"/>
                  </a:lnTo>
                  <a:lnTo>
                    <a:pt x="320" y="294"/>
                  </a:lnTo>
                  <a:lnTo>
                    <a:pt x="318" y="294"/>
                  </a:lnTo>
                  <a:lnTo>
                    <a:pt x="316" y="294"/>
                  </a:lnTo>
                  <a:lnTo>
                    <a:pt x="312" y="294"/>
                  </a:lnTo>
                  <a:lnTo>
                    <a:pt x="308" y="294"/>
                  </a:lnTo>
                  <a:lnTo>
                    <a:pt x="306" y="294"/>
                  </a:lnTo>
                  <a:lnTo>
                    <a:pt x="304" y="294"/>
                  </a:lnTo>
                  <a:lnTo>
                    <a:pt x="298" y="294"/>
                  </a:lnTo>
                  <a:lnTo>
                    <a:pt x="296" y="294"/>
                  </a:lnTo>
                  <a:lnTo>
                    <a:pt x="294" y="294"/>
                  </a:lnTo>
                  <a:lnTo>
                    <a:pt x="290" y="294"/>
                  </a:lnTo>
                  <a:lnTo>
                    <a:pt x="288" y="294"/>
                  </a:lnTo>
                  <a:lnTo>
                    <a:pt x="286" y="294"/>
                  </a:lnTo>
                  <a:lnTo>
                    <a:pt x="284" y="294"/>
                  </a:lnTo>
                  <a:lnTo>
                    <a:pt x="280" y="294"/>
                  </a:lnTo>
                  <a:lnTo>
                    <a:pt x="278" y="294"/>
                  </a:lnTo>
                  <a:lnTo>
                    <a:pt x="272" y="294"/>
                  </a:lnTo>
                  <a:lnTo>
                    <a:pt x="270" y="294"/>
                  </a:lnTo>
                  <a:lnTo>
                    <a:pt x="268" y="294"/>
                  </a:lnTo>
                  <a:lnTo>
                    <a:pt x="266" y="294"/>
                  </a:lnTo>
                  <a:lnTo>
                    <a:pt x="264" y="294"/>
                  </a:lnTo>
                  <a:lnTo>
                    <a:pt x="260" y="294"/>
                  </a:lnTo>
                  <a:lnTo>
                    <a:pt x="258" y="294"/>
                  </a:lnTo>
                  <a:lnTo>
                    <a:pt x="254" y="294"/>
                  </a:lnTo>
                  <a:lnTo>
                    <a:pt x="252" y="294"/>
                  </a:lnTo>
                  <a:lnTo>
                    <a:pt x="250" y="294"/>
                  </a:lnTo>
                  <a:lnTo>
                    <a:pt x="248" y="294"/>
                  </a:lnTo>
                  <a:lnTo>
                    <a:pt x="246" y="294"/>
                  </a:lnTo>
                  <a:lnTo>
                    <a:pt x="244" y="294"/>
                  </a:lnTo>
                  <a:lnTo>
                    <a:pt x="242" y="294"/>
                  </a:lnTo>
                  <a:lnTo>
                    <a:pt x="240" y="294"/>
                  </a:lnTo>
                  <a:lnTo>
                    <a:pt x="238" y="294"/>
                  </a:lnTo>
                  <a:lnTo>
                    <a:pt x="236" y="294"/>
                  </a:lnTo>
                  <a:lnTo>
                    <a:pt x="234" y="294"/>
                  </a:lnTo>
                  <a:lnTo>
                    <a:pt x="230" y="294"/>
                  </a:lnTo>
                  <a:lnTo>
                    <a:pt x="226" y="294"/>
                  </a:lnTo>
                  <a:lnTo>
                    <a:pt x="220" y="294"/>
                  </a:lnTo>
                  <a:lnTo>
                    <a:pt x="218" y="294"/>
                  </a:lnTo>
                  <a:lnTo>
                    <a:pt x="216" y="294"/>
                  </a:lnTo>
                  <a:lnTo>
                    <a:pt x="214" y="294"/>
                  </a:lnTo>
                  <a:lnTo>
                    <a:pt x="210" y="294"/>
                  </a:lnTo>
                  <a:lnTo>
                    <a:pt x="208" y="294"/>
                  </a:lnTo>
                  <a:lnTo>
                    <a:pt x="206" y="294"/>
                  </a:lnTo>
                  <a:lnTo>
                    <a:pt x="204" y="294"/>
                  </a:lnTo>
                  <a:lnTo>
                    <a:pt x="202" y="294"/>
                  </a:lnTo>
                  <a:lnTo>
                    <a:pt x="200" y="294"/>
                  </a:lnTo>
                  <a:lnTo>
                    <a:pt x="200" y="292"/>
                  </a:lnTo>
                  <a:lnTo>
                    <a:pt x="202" y="292"/>
                  </a:lnTo>
                  <a:lnTo>
                    <a:pt x="204" y="290"/>
                  </a:lnTo>
                  <a:lnTo>
                    <a:pt x="204" y="288"/>
                  </a:lnTo>
                  <a:lnTo>
                    <a:pt x="206" y="288"/>
                  </a:lnTo>
                  <a:lnTo>
                    <a:pt x="206" y="286"/>
                  </a:lnTo>
                  <a:lnTo>
                    <a:pt x="206" y="284"/>
                  </a:lnTo>
                  <a:lnTo>
                    <a:pt x="206" y="282"/>
                  </a:lnTo>
                  <a:lnTo>
                    <a:pt x="206" y="280"/>
                  </a:lnTo>
                  <a:lnTo>
                    <a:pt x="208" y="280"/>
                  </a:lnTo>
                  <a:lnTo>
                    <a:pt x="210" y="278"/>
                  </a:lnTo>
                  <a:lnTo>
                    <a:pt x="210" y="278"/>
                  </a:lnTo>
                  <a:lnTo>
                    <a:pt x="210" y="276"/>
                  </a:lnTo>
                  <a:lnTo>
                    <a:pt x="212" y="276"/>
                  </a:lnTo>
                  <a:lnTo>
                    <a:pt x="212" y="276"/>
                  </a:lnTo>
                  <a:lnTo>
                    <a:pt x="214" y="276"/>
                  </a:lnTo>
                  <a:lnTo>
                    <a:pt x="216" y="276"/>
                  </a:lnTo>
                  <a:lnTo>
                    <a:pt x="216" y="274"/>
                  </a:lnTo>
                  <a:lnTo>
                    <a:pt x="218" y="274"/>
                  </a:lnTo>
                  <a:lnTo>
                    <a:pt x="220" y="274"/>
                  </a:lnTo>
                  <a:lnTo>
                    <a:pt x="222" y="274"/>
                  </a:lnTo>
                  <a:lnTo>
                    <a:pt x="222" y="276"/>
                  </a:lnTo>
                  <a:lnTo>
                    <a:pt x="224" y="276"/>
                  </a:lnTo>
                  <a:lnTo>
                    <a:pt x="226" y="276"/>
                  </a:lnTo>
                  <a:lnTo>
                    <a:pt x="228" y="276"/>
                  </a:lnTo>
                  <a:lnTo>
                    <a:pt x="230" y="276"/>
                  </a:lnTo>
                  <a:lnTo>
                    <a:pt x="230" y="274"/>
                  </a:lnTo>
                  <a:lnTo>
                    <a:pt x="232" y="274"/>
                  </a:lnTo>
                  <a:lnTo>
                    <a:pt x="232" y="272"/>
                  </a:lnTo>
                  <a:lnTo>
                    <a:pt x="230" y="272"/>
                  </a:lnTo>
                  <a:lnTo>
                    <a:pt x="230" y="270"/>
                  </a:lnTo>
                  <a:lnTo>
                    <a:pt x="232" y="270"/>
                  </a:lnTo>
                  <a:lnTo>
                    <a:pt x="230" y="270"/>
                  </a:lnTo>
                  <a:lnTo>
                    <a:pt x="230" y="268"/>
                  </a:lnTo>
                  <a:lnTo>
                    <a:pt x="228" y="268"/>
                  </a:lnTo>
                  <a:lnTo>
                    <a:pt x="226" y="268"/>
                  </a:lnTo>
                  <a:lnTo>
                    <a:pt x="226" y="266"/>
                  </a:lnTo>
                  <a:lnTo>
                    <a:pt x="224" y="266"/>
                  </a:lnTo>
                  <a:lnTo>
                    <a:pt x="222" y="266"/>
                  </a:lnTo>
                  <a:lnTo>
                    <a:pt x="222" y="264"/>
                  </a:lnTo>
                  <a:lnTo>
                    <a:pt x="220" y="264"/>
                  </a:lnTo>
                  <a:lnTo>
                    <a:pt x="220" y="262"/>
                  </a:lnTo>
                  <a:lnTo>
                    <a:pt x="218" y="262"/>
                  </a:lnTo>
                  <a:lnTo>
                    <a:pt x="218" y="260"/>
                  </a:lnTo>
                  <a:lnTo>
                    <a:pt x="218" y="258"/>
                  </a:lnTo>
                  <a:lnTo>
                    <a:pt x="220" y="258"/>
                  </a:lnTo>
                  <a:lnTo>
                    <a:pt x="220" y="256"/>
                  </a:lnTo>
                  <a:lnTo>
                    <a:pt x="218" y="256"/>
                  </a:lnTo>
                  <a:lnTo>
                    <a:pt x="218" y="254"/>
                  </a:lnTo>
                  <a:lnTo>
                    <a:pt x="216" y="252"/>
                  </a:lnTo>
                  <a:lnTo>
                    <a:pt x="214" y="252"/>
                  </a:lnTo>
                  <a:lnTo>
                    <a:pt x="212" y="252"/>
                  </a:lnTo>
                  <a:lnTo>
                    <a:pt x="210" y="252"/>
                  </a:lnTo>
                  <a:lnTo>
                    <a:pt x="210" y="250"/>
                  </a:lnTo>
                  <a:lnTo>
                    <a:pt x="210" y="250"/>
                  </a:lnTo>
                  <a:lnTo>
                    <a:pt x="208" y="250"/>
                  </a:lnTo>
                  <a:lnTo>
                    <a:pt x="208" y="248"/>
                  </a:lnTo>
                  <a:lnTo>
                    <a:pt x="208" y="246"/>
                  </a:lnTo>
                  <a:lnTo>
                    <a:pt x="206" y="246"/>
                  </a:lnTo>
                  <a:lnTo>
                    <a:pt x="206" y="244"/>
                  </a:lnTo>
                  <a:lnTo>
                    <a:pt x="208" y="244"/>
                  </a:lnTo>
                  <a:lnTo>
                    <a:pt x="208" y="242"/>
                  </a:lnTo>
                  <a:lnTo>
                    <a:pt x="210" y="242"/>
                  </a:lnTo>
                  <a:lnTo>
                    <a:pt x="210" y="240"/>
                  </a:lnTo>
                  <a:lnTo>
                    <a:pt x="210" y="238"/>
                  </a:lnTo>
                  <a:lnTo>
                    <a:pt x="210" y="236"/>
                  </a:lnTo>
                  <a:lnTo>
                    <a:pt x="210" y="234"/>
                  </a:lnTo>
                  <a:lnTo>
                    <a:pt x="212" y="234"/>
                  </a:lnTo>
                  <a:lnTo>
                    <a:pt x="210" y="232"/>
                  </a:lnTo>
                  <a:lnTo>
                    <a:pt x="210" y="232"/>
                  </a:lnTo>
                  <a:lnTo>
                    <a:pt x="210" y="230"/>
                  </a:lnTo>
                  <a:lnTo>
                    <a:pt x="208" y="230"/>
                  </a:lnTo>
                  <a:lnTo>
                    <a:pt x="210" y="230"/>
                  </a:lnTo>
                  <a:lnTo>
                    <a:pt x="210" y="228"/>
                  </a:lnTo>
                  <a:lnTo>
                    <a:pt x="208" y="228"/>
                  </a:lnTo>
                  <a:lnTo>
                    <a:pt x="210" y="228"/>
                  </a:lnTo>
                  <a:lnTo>
                    <a:pt x="210" y="228"/>
                  </a:lnTo>
                  <a:lnTo>
                    <a:pt x="210" y="228"/>
                  </a:lnTo>
                  <a:lnTo>
                    <a:pt x="210" y="228"/>
                  </a:lnTo>
                  <a:lnTo>
                    <a:pt x="212" y="228"/>
                  </a:lnTo>
                  <a:lnTo>
                    <a:pt x="212" y="230"/>
                  </a:lnTo>
                  <a:lnTo>
                    <a:pt x="214" y="230"/>
                  </a:lnTo>
                  <a:lnTo>
                    <a:pt x="214" y="232"/>
                  </a:lnTo>
                  <a:lnTo>
                    <a:pt x="216" y="232"/>
                  </a:lnTo>
                  <a:lnTo>
                    <a:pt x="218" y="232"/>
                  </a:lnTo>
                  <a:lnTo>
                    <a:pt x="218" y="230"/>
                  </a:lnTo>
                  <a:lnTo>
                    <a:pt x="218" y="228"/>
                  </a:lnTo>
                  <a:lnTo>
                    <a:pt x="220" y="228"/>
                  </a:lnTo>
                  <a:lnTo>
                    <a:pt x="220" y="228"/>
                  </a:lnTo>
                  <a:lnTo>
                    <a:pt x="222" y="228"/>
                  </a:lnTo>
                  <a:lnTo>
                    <a:pt x="220" y="226"/>
                  </a:lnTo>
                  <a:lnTo>
                    <a:pt x="220" y="224"/>
                  </a:lnTo>
                  <a:lnTo>
                    <a:pt x="220" y="222"/>
                  </a:lnTo>
                  <a:lnTo>
                    <a:pt x="220" y="220"/>
                  </a:lnTo>
                  <a:lnTo>
                    <a:pt x="222" y="220"/>
                  </a:lnTo>
                  <a:lnTo>
                    <a:pt x="224" y="218"/>
                  </a:lnTo>
                  <a:lnTo>
                    <a:pt x="226" y="218"/>
                  </a:lnTo>
                  <a:lnTo>
                    <a:pt x="226" y="216"/>
                  </a:lnTo>
                  <a:lnTo>
                    <a:pt x="224" y="216"/>
                  </a:lnTo>
                  <a:lnTo>
                    <a:pt x="226" y="216"/>
                  </a:lnTo>
                  <a:lnTo>
                    <a:pt x="224" y="214"/>
                  </a:lnTo>
                  <a:lnTo>
                    <a:pt x="224" y="212"/>
                  </a:lnTo>
                  <a:lnTo>
                    <a:pt x="224" y="210"/>
                  </a:lnTo>
                  <a:lnTo>
                    <a:pt x="224" y="208"/>
                  </a:lnTo>
                  <a:lnTo>
                    <a:pt x="226" y="208"/>
                  </a:lnTo>
                  <a:lnTo>
                    <a:pt x="228" y="208"/>
                  </a:lnTo>
                  <a:lnTo>
                    <a:pt x="228" y="206"/>
                  </a:lnTo>
                  <a:lnTo>
                    <a:pt x="230" y="204"/>
                  </a:lnTo>
                  <a:lnTo>
                    <a:pt x="230" y="202"/>
                  </a:lnTo>
                  <a:lnTo>
                    <a:pt x="232" y="202"/>
                  </a:lnTo>
                  <a:lnTo>
                    <a:pt x="232" y="200"/>
                  </a:lnTo>
                  <a:lnTo>
                    <a:pt x="234" y="198"/>
                  </a:lnTo>
                  <a:lnTo>
                    <a:pt x="234" y="196"/>
                  </a:lnTo>
                  <a:lnTo>
                    <a:pt x="236" y="196"/>
                  </a:lnTo>
                  <a:lnTo>
                    <a:pt x="236" y="194"/>
                  </a:lnTo>
                  <a:lnTo>
                    <a:pt x="234" y="194"/>
                  </a:lnTo>
                  <a:lnTo>
                    <a:pt x="234" y="192"/>
                  </a:lnTo>
                  <a:lnTo>
                    <a:pt x="234" y="190"/>
                  </a:lnTo>
                  <a:lnTo>
                    <a:pt x="232" y="190"/>
                  </a:lnTo>
                  <a:lnTo>
                    <a:pt x="232" y="188"/>
                  </a:lnTo>
                  <a:lnTo>
                    <a:pt x="232" y="186"/>
                  </a:lnTo>
                  <a:lnTo>
                    <a:pt x="230" y="186"/>
                  </a:lnTo>
                  <a:lnTo>
                    <a:pt x="230" y="184"/>
                  </a:lnTo>
                  <a:lnTo>
                    <a:pt x="230" y="182"/>
                  </a:lnTo>
                  <a:lnTo>
                    <a:pt x="230" y="180"/>
                  </a:lnTo>
                  <a:lnTo>
                    <a:pt x="232" y="180"/>
                  </a:lnTo>
                  <a:lnTo>
                    <a:pt x="232" y="180"/>
                  </a:lnTo>
                  <a:lnTo>
                    <a:pt x="230" y="178"/>
                  </a:lnTo>
                  <a:lnTo>
                    <a:pt x="232" y="178"/>
                  </a:lnTo>
                  <a:lnTo>
                    <a:pt x="230" y="176"/>
                  </a:lnTo>
                  <a:lnTo>
                    <a:pt x="232" y="176"/>
                  </a:lnTo>
                  <a:lnTo>
                    <a:pt x="230" y="176"/>
                  </a:lnTo>
                  <a:lnTo>
                    <a:pt x="232" y="174"/>
                  </a:lnTo>
                  <a:lnTo>
                    <a:pt x="232" y="172"/>
                  </a:lnTo>
                  <a:lnTo>
                    <a:pt x="230" y="172"/>
                  </a:lnTo>
                  <a:lnTo>
                    <a:pt x="230" y="170"/>
                  </a:lnTo>
                  <a:lnTo>
                    <a:pt x="228" y="170"/>
                  </a:lnTo>
                  <a:lnTo>
                    <a:pt x="228" y="168"/>
                  </a:lnTo>
                  <a:lnTo>
                    <a:pt x="226" y="166"/>
                  </a:lnTo>
                  <a:lnTo>
                    <a:pt x="224" y="168"/>
                  </a:lnTo>
                  <a:lnTo>
                    <a:pt x="222" y="166"/>
                  </a:lnTo>
                  <a:lnTo>
                    <a:pt x="220" y="166"/>
                  </a:lnTo>
                  <a:lnTo>
                    <a:pt x="220" y="164"/>
                  </a:lnTo>
                  <a:lnTo>
                    <a:pt x="218" y="164"/>
                  </a:lnTo>
                  <a:lnTo>
                    <a:pt x="218" y="162"/>
                  </a:lnTo>
                  <a:lnTo>
                    <a:pt x="218" y="164"/>
                  </a:lnTo>
                  <a:lnTo>
                    <a:pt x="216" y="164"/>
                  </a:lnTo>
                  <a:lnTo>
                    <a:pt x="214" y="162"/>
                  </a:lnTo>
                  <a:lnTo>
                    <a:pt x="214" y="160"/>
                  </a:lnTo>
                  <a:lnTo>
                    <a:pt x="212" y="162"/>
                  </a:lnTo>
                  <a:lnTo>
                    <a:pt x="210" y="162"/>
                  </a:lnTo>
                  <a:lnTo>
                    <a:pt x="210" y="162"/>
                  </a:lnTo>
                  <a:lnTo>
                    <a:pt x="208" y="162"/>
                  </a:lnTo>
                  <a:lnTo>
                    <a:pt x="208" y="160"/>
                  </a:lnTo>
                  <a:lnTo>
                    <a:pt x="206" y="162"/>
                  </a:lnTo>
                  <a:lnTo>
                    <a:pt x="204" y="162"/>
                  </a:lnTo>
                  <a:lnTo>
                    <a:pt x="202" y="162"/>
                  </a:lnTo>
                  <a:lnTo>
                    <a:pt x="202" y="160"/>
                  </a:lnTo>
                  <a:lnTo>
                    <a:pt x="200" y="160"/>
                  </a:lnTo>
                  <a:lnTo>
                    <a:pt x="198" y="160"/>
                  </a:lnTo>
                  <a:lnTo>
                    <a:pt x="200" y="160"/>
                  </a:lnTo>
                  <a:lnTo>
                    <a:pt x="198" y="160"/>
                  </a:lnTo>
                  <a:lnTo>
                    <a:pt x="196" y="160"/>
                  </a:lnTo>
                  <a:lnTo>
                    <a:pt x="196" y="158"/>
                  </a:lnTo>
                  <a:lnTo>
                    <a:pt x="196" y="156"/>
                  </a:lnTo>
                  <a:lnTo>
                    <a:pt x="196" y="154"/>
                  </a:lnTo>
                  <a:lnTo>
                    <a:pt x="194" y="152"/>
                  </a:lnTo>
                  <a:lnTo>
                    <a:pt x="194" y="150"/>
                  </a:lnTo>
                  <a:lnTo>
                    <a:pt x="194" y="148"/>
                  </a:lnTo>
                  <a:lnTo>
                    <a:pt x="192" y="148"/>
                  </a:lnTo>
                  <a:lnTo>
                    <a:pt x="190" y="148"/>
                  </a:lnTo>
                  <a:lnTo>
                    <a:pt x="190" y="146"/>
                  </a:lnTo>
                  <a:lnTo>
                    <a:pt x="188" y="146"/>
                  </a:lnTo>
                  <a:lnTo>
                    <a:pt x="188" y="144"/>
                  </a:lnTo>
                  <a:lnTo>
                    <a:pt x="186" y="144"/>
                  </a:lnTo>
                  <a:lnTo>
                    <a:pt x="184" y="144"/>
                  </a:lnTo>
                  <a:lnTo>
                    <a:pt x="184" y="142"/>
                  </a:lnTo>
                  <a:lnTo>
                    <a:pt x="184" y="140"/>
                  </a:lnTo>
                  <a:lnTo>
                    <a:pt x="184" y="138"/>
                  </a:lnTo>
                  <a:lnTo>
                    <a:pt x="184" y="136"/>
                  </a:lnTo>
                  <a:lnTo>
                    <a:pt x="184" y="134"/>
                  </a:lnTo>
                  <a:lnTo>
                    <a:pt x="184" y="132"/>
                  </a:lnTo>
                  <a:lnTo>
                    <a:pt x="182" y="132"/>
                  </a:lnTo>
                  <a:lnTo>
                    <a:pt x="182" y="132"/>
                  </a:lnTo>
                  <a:lnTo>
                    <a:pt x="182" y="130"/>
                  </a:lnTo>
                  <a:lnTo>
                    <a:pt x="182" y="128"/>
                  </a:lnTo>
                  <a:lnTo>
                    <a:pt x="182" y="126"/>
                  </a:lnTo>
                  <a:lnTo>
                    <a:pt x="180" y="124"/>
                  </a:lnTo>
                  <a:lnTo>
                    <a:pt x="178" y="124"/>
                  </a:lnTo>
                  <a:lnTo>
                    <a:pt x="176" y="124"/>
                  </a:lnTo>
                  <a:lnTo>
                    <a:pt x="176" y="122"/>
                  </a:lnTo>
                  <a:lnTo>
                    <a:pt x="176" y="124"/>
                  </a:lnTo>
                  <a:lnTo>
                    <a:pt x="174" y="122"/>
                  </a:lnTo>
                  <a:lnTo>
                    <a:pt x="174" y="120"/>
                  </a:lnTo>
                  <a:lnTo>
                    <a:pt x="174" y="118"/>
                  </a:lnTo>
                  <a:lnTo>
                    <a:pt x="176" y="118"/>
                  </a:lnTo>
                  <a:lnTo>
                    <a:pt x="176" y="116"/>
                  </a:lnTo>
                  <a:lnTo>
                    <a:pt x="174" y="116"/>
                  </a:lnTo>
                  <a:lnTo>
                    <a:pt x="174" y="114"/>
                  </a:lnTo>
                  <a:lnTo>
                    <a:pt x="174" y="112"/>
                  </a:lnTo>
                  <a:lnTo>
                    <a:pt x="176" y="112"/>
                  </a:lnTo>
                  <a:lnTo>
                    <a:pt x="176" y="110"/>
                  </a:lnTo>
                  <a:lnTo>
                    <a:pt x="176" y="108"/>
                  </a:lnTo>
                  <a:lnTo>
                    <a:pt x="176" y="106"/>
                  </a:lnTo>
                  <a:lnTo>
                    <a:pt x="176" y="104"/>
                  </a:lnTo>
                  <a:lnTo>
                    <a:pt x="176" y="102"/>
                  </a:lnTo>
                  <a:lnTo>
                    <a:pt x="174" y="102"/>
                  </a:lnTo>
                  <a:lnTo>
                    <a:pt x="174" y="100"/>
                  </a:lnTo>
                  <a:lnTo>
                    <a:pt x="174" y="98"/>
                  </a:lnTo>
                  <a:lnTo>
                    <a:pt x="172" y="98"/>
                  </a:lnTo>
                  <a:lnTo>
                    <a:pt x="172" y="96"/>
                  </a:lnTo>
                  <a:lnTo>
                    <a:pt x="170" y="96"/>
                  </a:lnTo>
                  <a:lnTo>
                    <a:pt x="170" y="94"/>
                  </a:lnTo>
                  <a:lnTo>
                    <a:pt x="172" y="94"/>
                  </a:lnTo>
                  <a:lnTo>
                    <a:pt x="170" y="94"/>
                  </a:lnTo>
                  <a:lnTo>
                    <a:pt x="172" y="94"/>
                  </a:lnTo>
                  <a:lnTo>
                    <a:pt x="172" y="92"/>
                  </a:lnTo>
                  <a:lnTo>
                    <a:pt x="172" y="90"/>
                  </a:lnTo>
                  <a:lnTo>
                    <a:pt x="170" y="90"/>
                  </a:lnTo>
                  <a:lnTo>
                    <a:pt x="170" y="88"/>
                  </a:lnTo>
                  <a:lnTo>
                    <a:pt x="170" y="86"/>
                  </a:lnTo>
                  <a:lnTo>
                    <a:pt x="170" y="84"/>
                  </a:lnTo>
                  <a:lnTo>
                    <a:pt x="168" y="84"/>
                  </a:lnTo>
                  <a:lnTo>
                    <a:pt x="168" y="84"/>
                  </a:lnTo>
                  <a:lnTo>
                    <a:pt x="168" y="82"/>
                  </a:lnTo>
                  <a:lnTo>
                    <a:pt x="166" y="82"/>
                  </a:lnTo>
                  <a:lnTo>
                    <a:pt x="166" y="80"/>
                  </a:lnTo>
                  <a:lnTo>
                    <a:pt x="164" y="80"/>
                  </a:lnTo>
                  <a:lnTo>
                    <a:pt x="164" y="78"/>
                  </a:lnTo>
                  <a:lnTo>
                    <a:pt x="164" y="80"/>
                  </a:lnTo>
                  <a:lnTo>
                    <a:pt x="162" y="78"/>
                  </a:lnTo>
                  <a:lnTo>
                    <a:pt x="162" y="78"/>
                  </a:lnTo>
                  <a:lnTo>
                    <a:pt x="160" y="76"/>
                  </a:lnTo>
                  <a:lnTo>
                    <a:pt x="162" y="76"/>
                  </a:lnTo>
                  <a:lnTo>
                    <a:pt x="160" y="76"/>
                  </a:lnTo>
                  <a:lnTo>
                    <a:pt x="158" y="74"/>
                  </a:lnTo>
                  <a:lnTo>
                    <a:pt x="160" y="72"/>
                  </a:lnTo>
                  <a:lnTo>
                    <a:pt x="160" y="70"/>
                  </a:lnTo>
                  <a:lnTo>
                    <a:pt x="162" y="70"/>
                  </a:lnTo>
                  <a:lnTo>
                    <a:pt x="162" y="68"/>
                  </a:lnTo>
                  <a:lnTo>
                    <a:pt x="162" y="66"/>
                  </a:lnTo>
                  <a:lnTo>
                    <a:pt x="162" y="66"/>
                  </a:lnTo>
                  <a:lnTo>
                    <a:pt x="162" y="64"/>
                  </a:lnTo>
                  <a:lnTo>
                    <a:pt x="162" y="62"/>
                  </a:lnTo>
                  <a:lnTo>
                    <a:pt x="160" y="60"/>
                  </a:lnTo>
                  <a:lnTo>
                    <a:pt x="158" y="60"/>
                  </a:lnTo>
                  <a:lnTo>
                    <a:pt x="156" y="60"/>
                  </a:lnTo>
                  <a:lnTo>
                    <a:pt x="154" y="60"/>
                  </a:lnTo>
                  <a:lnTo>
                    <a:pt x="152" y="60"/>
                  </a:lnTo>
                  <a:lnTo>
                    <a:pt x="152" y="58"/>
                  </a:lnTo>
                  <a:lnTo>
                    <a:pt x="150" y="58"/>
                  </a:lnTo>
                  <a:lnTo>
                    <a:pt x="150" y="56"/>
                  </a:lnTo>
                  <a:lnTo>
                    <a:pt x="150" y="54"/>
                  </a:lnTo>
                  <a:lnTo>
                    <a:pt x="148" y="54"/>
                  </a:lnTo>
                  <a:lnTo>
                    <a:pt x="148" y="52"/>
                  </a:lnTo>
                  <a:lnTo>
                    <a:pt x="146" y="52"/>
                  </a:lnTo>
                  <a:lnTo>
                    <a:pt x="144" y="52"/>
                  </a:lnTo>
                  <a:lnTo>
                    <a:pt x="144" y="50"/>
                  </a:lnTo>
                  <a:lnTo>
                    <a:pt x="144" y="48"/>
                  </a:lnTo>
                  <a:lnTo>
                    <a:pt x="142" y="48"/>
                  </a:lnTo>
                  <a:lnTo>
                    <a:pt x="140" y="50"/>
                  </a:lnTo>
                  <a:lnTo>
                    <a:pt x="140" y="48"/>
                  </a:lnTo>
                  <a:lnTo>
                    <a:pt x="138" y="50"/>
                  </a:lnTo>
                  <a:lnTo>
                    <a:pt x="138" y="48"/>
                  </a:lnTo>
                  <a:lnTo>
                    <a:pt x="138" y="46"/>
                  </a:lnTo>
                  <a:lnTo>
                    <a:pt x="136" y="46"/>
                  </a:lnTo>
                  <a:lnTo>
                    <a:pt x="136" y="44"/>
                  </a:lnTo>
                  <a:lnTo>
                    <a:pt x="134" y="44"/>
                  </a:lnTo>
                  <a:lnTo>
                    <a:pt x="134" y="42"/>
                  </a:lnTo>
                  <a:lnTo>
                    <a:pt x="132" y="42"/>
                  </a:lnTo>
                  <a:lnTo>
                    <a:pt x="132" y="40"/>
                  </a:lnTo>
                  <a:lnTo>
                    <a:pt x="130" y="40"/>
                  </a:lnTo>
                  <a:lnTo>
                    <a:pt x="130" y="38"/>
                  </a:lnTo>
                  <a:lnTo>
                    <a:pt x="128" y="38"/>
                  </a:lnTo>
                  <a:lnTo>
                    <a:pt x="126" y="38"/>
                  </a:lnTo>
                  <a:lnTo>
                    <a:pt x="126" y="36"/>
                  </a:lnTo>
                  <a:lnTo>
                    <a:pt x="124" y="36"/>
                  </a:lnTo>
                  <a:lnTo>
                    <a:pt x="124" y="38"/>
                  </a:lnTo>
                  <a:lnTo>
                    <a:pt x="122" y="38"/>
                  </a:lnTo>
                  <a:lnTo>
                    <a:pt x="120" y="38"/>
                  </a:lnTo>
                  <a:lnTo>
                    <a:pt x="120" y="40"/>
                  </a:lnTo>
                  <a:lnTo>
                    <a:pt x="118" y="40"/>
                  </a:lnTo>
                  <a:lnTo>
                    <a:pt x="118" y="38"/>
                  </a:lnTo>
                  <a:lnTo>
                    <a:pt x="116" y="38"/>
                  </a:lnTo>
                  <a:lnTo>
                    <a:pt x="116" y="36"/>
                  </a:lnTo>
                  <a:lnTo>
                    <a:pt x="114" y="36"/>
                  </a:lnTo>
                  <a:lnTo>
                    <a:pt x="114" y="36"/>
                  </a:lnTo>
                  <a:lnTo>
                    <a:pt x="114" y="36"/>
                  </a:lnTo>
                  <a:lnTo>
                    <a:pt x="114" y="34"/>
                  </a:lnTo>
                  <a:lnTo>
                    <a:pt x="114" y="36"/>
                  </a:lnTo>
                  <a:lnTo>
                    <a:pt x="114" y="34"/>
                  </a:lnTo>
                  <a:lnTo>
                    <a:pt x="112" y="34"/>
                  </a:lnTo>
                  <a:lnTo>
                    <a:pt x="110" y="34"/>
                  </a:lnTo>
                  <a:lnTo>
                    <a:pt x="108" y="34"/>
                  </a:lnTo>
                  <a:lnTo>
                    <a:pt x="110" y="34"/>
                  </a:lnTo>
                  <a:lnTo>
                    <a:pt x="108" y="32"/>
                  </a:lnTo>
                  <a:lnTo>
                    <a:pt x="108" y="34"/>
                  </a:lnTo>
                  <a:lnTo>
                    <a:pt x="106" y="34"/>
                  </a:lnTo>
                  <a:lnTo>
                    <a:pt x="106" y="36"/>
                  </a:lnTo>
                  <a:lnTo>
                    <a:pt x="106" y="34"/>
                  </a:lnTo>
                  <a:lnTo>
                    <a:pt x="104" y="36"/>
                  </a:lnTo>
                  <a:lnTo>
                    <a:pt x="102" y="36"/>
                  </a:lnTo>
                  <a:lnTo>
                    <a:pt x="102" y="36"/>
                  </a:lnTo>
                  <a:lnTo>
                    <a:pt x="100" y="36"/>
                  </a:lnTo>
                  <a:lnTo>
                    <a:pt x="98" y="38"/>
                  </a:lnTo>
                  <a:lnTo>
                    <a:pt x="98" y="36"/>
                  </a:lnTo>
                  <a:lnTo>
                    <a:pt x="96" y="36"/>
                  </a:lnTo>
                  <a:lnTo>
                    <a:pt x="94" y="36"/>
                  </a:lnTo>
                  <a:lnTo>
                    <a:pt x="94" y="36"/>
                  </a:lnTo>
                  <a:lnTo>
                    <a:pt x="92" y="36"/>
                  </a:lnTo>
                  <a:lnTo>
                    <a:pt x="90" y="36"/>
                  </a:lnTo>
                  <a:lnTo>
                    <a:pt x="90" y="36"/>
                  </a:lnTo>
                  <a:lnTo>
                    <a:pt x="88" y="36"/>
                  </a:lnTo>
                  <a:lnTo>
                    <a:pt x="86" y="36"/>
                  </a:lnTo>
                  <a:lnTo>
                    <a:pt x="84" y="36"/>
                  </a:lnTo>
                  <a:lnTo>
                    <a:pt x="84" y="34"/>
                  </a:lnTo>
                  <a:lnTo>
                    <a:pt x="82" y="34"/>
                  </a:lnTo>
                  <a:lnTo>
                    <a:pt x="82" y="36"/>
                  </a:lnTo>
                  <a:lnTo>
                    <a:pt x="80" y="36"/>
                  </a:lnTo>
                  <a:lnTo>
                    <a:pt x="78" y="36"/>
                  </a:lnTo>
                  <a:lnTo>
                    <a:pt x="78" y="34"/>
                  </a:lnTo>
                  <a:lnTo>
                    <a:pt x="76" y="34"/>
                  </a:lnTo>
                  <a:lnTo>
                    <a:pt x="78" y="34"/>
                  </a:lnTo>
                  <a:lnTo>
                    <a:pt x="76" y="34"/>
                  </a:lnTo>
                  <a:lnTo>
                    <a:pt x="76" y="32"/>
                  </a:lnTo>
                  <a:lnTo>
                    <a:pt x="74" y="32"/>
                  </a:lnTo>
                  <a:lnTo>
                    <a:pt x="72" y="32"/>
                  </a:lnTo>
                  <a:lnTo>
                    <a:pt x="70" y="32"/>
                  </a:lnTo>
                  <a:lnTo>
                    <a:pt x="68" y="32"/>
                  </a:lnTo>
                  <a:lnTo>
                    <a:pt x="68" y="30"/>
                  </a:lnTo>
                  <a:lnTo>
                    <a:pt x="68" y="32"/>
                  </a:lnTo>
                  <a:lnTo>
                    <a:pt x="66" y="30"/>
                  </a:lnTo>
                  <a:lnTo>
                    <a:pt x="68" y="30"/>
                  </a:lnTo>
                  <a:lnTo>
                    <a:pt x="66" y="30"/>
                  </a:lnTo>
                  <a:lnTo>
                    <a:pt x="66" y="28"/>
                  </a:lnTo>
                  <a:lnTo>
                    <a:pt x="64" y="28"/>
                  </a:lnTo>
                  <a:lnTo>
                    <a:pt x="64" y="30"/>
                  </a:lnTo>
                  <a:lnTo>
                    <a:pt x="64" y="32"/>
                  </a:lnTo>
                  <a:lnTo>
                    <a:pt x="64" y="32"/>
                  </a:lnTo>
                  <a:lnTo>
                    <a:pt x="64" y="34"/>
                  </a:lnTo>
                  <a:lnTo>
                    <a:pt x="64" y="32"/>
                  </a:lnTo>
                  <a:lnTo>
                    <a:pt x="62" y="32"/>
                  </a:lnTo>
                  <a:lnTo>
                    <a:pt x="64" y="30"/>
                  </a:lnTo>
                  <a:lnTo>
                    <a:pt x="62" y="30"/>
                  </a:lnTo>
                  <a:lnTo>
                    <a:pt x="62" y="28"/>
                  </a:lnTo>
                  <a:lnTo>
                    <a:pt x="60" y="26"/>
                  </a:lnTo>
                  <a:lnTo>
                    <a:pt x="62" y="26"/>
                  </a:lnTo>
                  <a:lnTo>
                    <a:pt x="60" y="24"/>
                  </a:lnTo>
                  <a:lnTo>
                    <a:pt x="60" y="22"/>
                  </a:lnTo>
                  <a:lnTo>
                    <a:pt x="58" y="22"/>
                  </a:lnTo>
                  <a:lnTo>
                    <a:pt x="56" y="22"/>
                  </a:lnTo>
                  <a:lnTo>
                    <a:pt x="54" y="22"/>
                  </a:lnTo>
                  <a:lnTo>
                    <a:pt x="52" y="22"/>
                  </a:lnTo>
                  <a:lnTo>
                    <a:pt x="52" y="20"/>
                  </a:lnTo>
                  <a:lnTo>
                    <a:pt x="52" y="22"/>
                  </a:lnTo>
                  <a:lnTo>
                    <a:pt x="52" y="20"/>
                  </a:lnTo>
                  <a:lnTo>
                    <a:pt x="50" y="20"/>
                  </a:lnTo>
                  <a:lnTo>
                    <a:pt x="48" y="20"/>
                  </a:lnTo>
                  <a:lnTo>
                    <a:pt x="48" y="18"/>
                  </a:lnTo>
                  <a:lnTo>
                    <a:pt x="46" y="18"/>
                  </a:lnTo>
                  <a:lnTo>
                    <a:pt x="44" y="18"/>
                  </a:lnTo>
                  <a:lnTo>
                    <a:pt x="42" y="18"/>
                  </a:lnTo>
                  <a:lnTo>
                    <a:pt x="42" y="20"/>
                  </a:lnTo>
                  <a:lnTo>
                    <a:pt x="40" y="20"/>
                  </a:lnTo>
                  <a:lnTo>
                    <a:pt x="40" y="22"/>
                  </a:lnTo>
                  <a:lnTo>
                    <a:pt x="38" y="20"/>
                  </a:lnTo>
                  <a:lnTo>
                    <a:pt x="36" y="20"/>
                  </a:lnTo>
                  <a:lnTo>
                    <a:pt x="36" y="22"/>
                  </a:lnTo>
                  <a:lnTo>
                    <a:pt x="34" y="22"/>
                  </a:lnTo>
                  <a:lnTo>
                    <a:pt x="34" y="20"/>
                  </a:lnTo>
                  <a:lnTo>
                    <a:pt x="34" y="22"/>
                  </a:lnTo>
                  <a:lnTo>
                    <a:pt x="32" y="20"/>
                  </a:lnTo>
                  <a:lnTo>
                    <a:pt x="30" y="20"/>
                  </a:lnTo>
                  <a:lnTo>
                    <a:pt x="30" y="18"/>
                  </a:lnTo>
                  <a:lnTo>
                    <a:pt x="28" y="18"/>
                  </a:lnTo>
                  <a:lnTo>
                    <a:pt x="28" y="16"/>
                  </a:lnTo>
                  <a:lnTo>
                    <a:pt x="26" y="16"/>
                  </a:lnTo>
                  <a:lnTo>
                    <a:pt x="26" y="14"/>
                  </a:lnTo>
                  <a:lnTo>
                    <a:pt x="24" y="14"/>
                  </a:lnTo>
                  <a:lnTo>
                    <a:pt x="22" y="14"/>
                  </a:lnTo>
                  <a:lnTo>
                    <a:pt x="22" y="12"/>
                  </a:lnTo>
                  <a:lnTo>
                    <a:pt x="22" y="10"/>
                  </a:lnTo>
                  <a:lnTo>
                    <a:pt x="22" y="12"/>
                  </a:lnTo>
                  <a:lnTo>
                    <a:pt x="20" y="10"/>
                  </a:lnTo>
                  <a:lnTo>
                    <a:pt x="20" y="8"/>
                  </a:lnTo>
                  <a:lnTo>
                    <a:pt x="18" y="8"/>
                  </a:lnTo>
                  <a:lnTo>
                    <a:pt x="16" y="8"/>
                  </a:lnTo>
                  <a:lnTo>
                    <a:pt x="16" y="8"/>
                  </a:lnTo>
                  <a:lnTo>
                    <a:pt x="14" y="8"/>
                  </a:lnTo>
                  <a:lnTo>
                    <a:pt x="14" y="6"/>
                  </a:lnTo>
                  <a:lnTo>
                    <a:pt x="12" y="6"/>
                  </a:lnTo>
                  <a:lnTo>
                    <a:pt x="12" y="4"/>
                  </a:lnTo>
                  <a:lnTo>
                    <a:pt x="10" y="4"/>
                  </a:lnTo>
                  <a:lnTo>
                    <a:pt x="10" y="2"/>
                  </a:lnTo>
                  <a:lnTo>
                    <a:pt x="8" y="2"/>
                  </a:lnTo>
                  <a:lnTo>
                    <a:pt x="6" y="2"/>
                  </a:lnTo>
                  <a:lnTo>
                    <a:pt x="4" y="2"/>
                  </a:lnTo>
                  <a:lnTo>
                    <a:pt x="2" y="2"/>
                  </a:lnTo>
                  <a:lnTo>
                    <a:pt x="0" y="2"/>
                  </a:lnTo>
                  <a:lnTo>
                    <a:pt x="0" y="0"/>
                  </a:lnTo>
                  <a:lnTo>
                    <a:pt x="4" y="0"/>
                  </a:lnTo>
                  <a:lnTo>
                    <a:pt x="6" y="0"/>
                  </a:lnTo>
                  <a:lnTo>
                    <a:pt x="8" y="0"/>
                  </a:lnTo>
                  <a:lnTo>
                    <a:pt x="10" y="0"/>
                  </a:lnTo>
                  <a:lnTo>
                    <a:pt x="12" y="0"/>
                  </a:lnTo>
                  <a:lnTo>
                    <a:pt x="14" y="2"/>
                  </a:lnTo>
                  <a:lnTo>
                    <a:pt x="16"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2" name="Freeform 64"/>
            <p:cNvSpPr>
              <a:spLocks/>
            </p:cNvSpPr>
            <p:nvPr/>
          </p:nvSpPr>
          <p:spPr bwMode="auto">
            <a:xfrm>
              <a:off x="5541963" y="4465638"/>
              <a:ext cx="363538" cy="254000"/>
            </a:xfrm>
            <a:custGeom>
              <a:avLst/>
              <a:gdLst>
                <a:gd name="T0" fmla="*/ 225 w 229"/>
                <a:gd name="T1" fmla="*/ 158 h 160"/>
                <a:gd name="T2" fmla="*/ 195 w 229"/>
                <a:gd name="T3" fmla="*/ 158 h 160"/>
                <a:gd name="T4" fmla="*/ 169 w 229"/>
                <a:gd name="T5" fmla="*/ 158 h 160"/>
                <a:gd name="T6" fmla="*/ 161 w 229"/>
                <a:gd name="T7" fmla="*/ 158 h 160"/>
                <a:gd name="T8" fmla="*/ 149 w 229"/>
                <a:gd name="T9" fmla="*/ 158 h 160"/>
                <a:gd name="T10" fmla="*/ 139 w 229"/>
                <a:gd name="T11" fmla="*/ 158 h 160"/>
                <a:gd name="T12" fmla="*/ 123 w 229"/>
                <a:gd name="T13" fmla="*/ 158 h 160"/>
                <a:gd name="T14" fmla="*/ 109 w 229"/>
                <a:gd name="T15" fmla="*/ 158 h 160"/>
                <a:gd name="T16" fmla="*/ 97 w 229"/>
                <a:gd name="T17" fmla="*/ 158 h 160"/>
                <a:gd name="T18" fmla="*/ 87 w 229"/>
                <a:gd name="T19" fmla="*/ 158 h 160"/>
                <a:gd name="T20" fmla="*/ 79 w 229"/>
                <a:gd name="T21" fmla="*/ 160 h 160"/>
                <a:gd name="T22" fmla="*/ 69 w 229"/>
                <a:gd name="T23" fmla="*/ 160 h 160"/>
                <a:gd name="T24" fmla="*/ 46 w 229"/>
                <a:gd name="T25" fmla="*/ 160 h 160"/>
                <a:gd name="T26" fmla="*/ 28 w 229"/>
                <a:gd name="T27" fmla="*/ 160 h 160"/>
                <a:gd name="T28" fmla="*/ 10 w 229"/>
                <a:gd name="T29" fmla="*/ 160 h 160"/>
                <a:gd name="T30" fmla="*/ 0 w 229"/>
                <a:gd name="T31" fmla="*/ 146 h 160"/>
                <a:gd name="T32" fmla="*/ 0 w 229"/>
                <a:gd name="T33" fmla="*/ 126 h 160"/>
                <a:gd name="T34" fmla="*/ 0 w 229"/>
                <a:gd name="T35" fmla="*/ 112 h 160"/>
                <a:gd name="T36" fmla="*/ 0 w 229"/>
                <a:gd name="T37" fmla="*/ 96 h 160"/>
                <a:gd name="T38" fmla="*/ 0 w 229"/>
                <a:gd name="T39" fmla="*/ 84 h 160"/>
                <a:gd name="T40" fmla="*/ 0 w 229"/>
                <a:gd name="T41" fmla="*/ 60 h 160"/>
                <a:gd name="T42" fmla="*/ 0 w 229"/>
                <a:gd name="T43" fmla="*/ 48 h 160"/>
                <a:gd name="T44" fmla="*/ 0 w 229"/>
                <a:gd name="T45" fmla="*/ 22 h 160"/>
                <a:gd name="T46" fmla="*/ 0 w 229"/>
                <a:gd name="T47" fmla="*/ 8 h 160"/>
                <a:gd name="T48" fmla="*/ 2 w 229"/>
                <a:gd name="T49" fmla="*/ 0 h 160"/>
                <a:gd name="T50" fmla="*/ 22 w 229"/>
                <a:gd name="T51" fmla="*/ 0 h 160"/>
                <a:gd name="T52" fmla="*/ 32 w 229"/>
                <a:gd name="T53" fmla="*/ 0 h 160"/>
                <a:gd name="T54" fmla="*/ 46 w 229"/>
                <a:gd name="T55" fmla="*/ 0 h 160"/>
                <a:gd name="T56" fmla="*/ 61 w 229"/>
                <a:gd name="T57" fmla="*/ 0 h 160"/>
                <a:gd name="T58" fmla="*/ 73 w 229"/>
                <a:gd name="T59" fmla="*/ 0 h 160"/>
                <a:gd name="T60" fmla="*/ 85 w 229"/>
                <a:gd name="T61" fmla="*/ 2 h 160"/>
                <a:gd name="T62" fmla="*/ 95 w 229"/>
                <a:gd name="T63" fmla="*/ 2 h 160"/>
                <a:gd name="T64" fmla="*/ 107 w 229"/>
                <a:gd name="T65" fmla="*/ 2 h 160"/>
                <a:gd name="T66" fmla="*/ 115 w 229"/>
                <a:gd name="T67" fmla="*/ 2 h 160"/>
                <a:gd name="T68" fmla="*/ 133 w 229"/>
                <a:gd name="T69" fmla="*/ 2 h 160"/>
                <a:gd name="T70" fmla="*/ 141 w 229"/>
                <a:gd name="T71" fmla="*/ 2 h 160"/>
                <a:gd name="T72" fmla="*/ 153 w 229"/>
                <a:gd name="T73" fmla="*/ 2 h 160"/>
                <a:gd name="T74" fmla="*/ 165 w 229"/>
                <a:gd name="T75" fmla="*/ 2 h 160"/>
                <a:gd name="T76" fmla="*/ 173 w 229"/>
                <a:gd name="T77" fmla="*/ 2 h 160"/>
                <a:gd name="T78" fmla="*/ 183 w 229"/>
                <a:gd name="T79" fmla="*/ 2 h 160"/>
                <a:gd name="T80" fmla="*/ 195 w 229"/>
                <a:gd name="T81" fmla="*/ 2 h 160"/>
                <a:gd name="T82" fmla="*/ 207 w 229"/>
                <a:gd name="T83" fmla="*/ 2 h 160"/>
                <a:gd name="T84" fmla="*/ 217 w 229"/>
                <a:gd name="T85" fmla="*/ 2 h 160"/>
                <a:gd name="T86" fmla="*/ 225 w 229"/>
                <a:gd name="T87" fmla="*/ 2 h 160"/>
                <a:gd name="T88" fmla="*/ 227 w 229"/>
                <a:gd name="T89" fmla="*/ 10 h 160"/>
                <a:gd name="T90" fmla="*/ 227 w 229"/>
                <a:gd name="T91" fmla="*/ 24 h 160"/>
                <a:gd name="T92" fmla="*/ 227 w 229"/>
                <a:gd name="T93" fmla="*/ 42 h 160"/>
                <a:gd name="T94" fmla="*/ 227 w 229"/>
                <a:gd name="T95" fmla="*/ 56 h 160"/>
                <a:gd name="T96" fmla="*/ 227 w 229"/>
                <a:gd name="T97" fmla="*/ 70 h 160"/>
                <a:gd name="T98" fmla="*/ 227 w 229"/>
                <a:gd name="T99" fmla="*/ 78 h 160"/>
                <a:gd name="T100" fmla="*/ 227 w 229"/>
                <a:gd name="T101" fmla="*/ 88 h 160"/>
                <a:gd name="T102" fmla="*/ 229 w 229"/>
                <a:gd name="T103" fmla="*/ 102 h 160"/>
                <a:gd name="T104" fmla="*/ 229 w 229"/>
                <a:gd name="T105" fmla="*/ 114 h 160"/>
                <a:gd name="T106" fmla="*/ 229 w 229"/>
                <a:gd name="T107" fmla="*/ 126 h 160"/>
                <a:gd name="T108" fmla="*/ 227 w 229"/>
                <a:gd name="T109" fmla="*/ 14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9" h="160">
                  <a:moveTo>
                    <a:pt x="229" y="156"/>
                  </a:moveTo>
                  <a:lnTo>
                    <a:pt x="229" y="158"/>
                  </a:lnTo>
                  <a:lnTo>
                    <a:pt x="227" y="158"/>
                  </a:lnTo>
                  <a:lnTo>
                    <a:pt x="225" y="158"/>
                  </a:lnTo>
                  <a:lnTo>
                    <a:pt x="215" y="158"/>
                  </a:lnTo>
                  <a:lnTo>
                    <a:pt x="209" y="158"/>
                  </a:lnTo>
                  <a:lnTo>
                    <a:pt x="201" y="158"/>
                  </a:lnTo>
                  <a:lnTo>
                    <a:pt x="195" y="158"/>
                  </a:lnTo>
                  <a:lnTo>
                    <a:pt x="187" y="158"/>
                  </a:lnTo>
                  <a:lnTo>
                    <a:pt x="181" y="158"/>
                  </a:lnTo>
                  <a:lnTo>
                    <a:pt x="171" y="158"/>
                  </a:lnTo>
                  <a:lnTo>
                    <a:pt x="169" y="158"/>
                  </a:lnTo>
                  <a:lnTo>
                    <a:pt x="167" y="158"/>
                  </a:lnTo>
                  <a:lnTo>
                    <a:pt x="165" y="158"/>
                  </a:lnTo>
                  <a:lnTo>
                    <a:pt x="163" y="158"/>
                  </a:lnTo>
                  <a:lnTo>
                    <a:pt x="161" y="158"/>
                  </a:lnTo>
                  <a:lnTo>
                    <a:pt x="159" y="158"/>
                  </a:lnTo>
                  <a:lnTo>
                    <a:pt x="157" y="158"/>
                  </a:lnTo>
                  <a:lnTo>
                    <a:pt x="155" y="158"/>
                  </a:lnTo>
                  <a:lnTo>
                    <a:pt x="149" y="158"/>
                  </a:lnTo>
                  <a:lnTo>
                    <a:pt x="147" y="158"/>
                  </a:lnTo>
                  <a:lnTo>
                    <a:pt x="143" y="158"/>
                  </a:lnTo>
                  <a:lnTo>
                    <a:pt x="141" y="158"/>
                  </a:lnTo>
                  <a:lnTo>
                    <a:pt x="139" y="158"/>
                  </a:lnTo>
                  <a:lnTo>
                    <a:pt x="133" y="158"/>
                  </a:lnTo>
                  <a:lnTo>
                    <a:pt x="131" y="158"/>
                  </a:lnTo>
                  <a:lnTo>
                    <a:pt x="129" y="158"/>
                  </a:lnTo>
                  <a:lnTo>
                    <a:pt x="123" y="158"/>
                  </a:lnTo>
                  <a:lnTo>
                    <a:pt x="121" y="158"/>
                  </a:lnTo>
                  <a:lnTo>
                    <a:pt x="117" y="158"/>
                  </a:lnTo>
                  <a:lnTo>
                    <a:pt x="113" y="158"/>
                  </a:lnTo>
                  <a:lnTo>
                    <a:pt x="109" y="158"/>
                  </a:lnTo>
                  <a:lnTo>
                    <a:pt x="107" y="158"/>
                  </a:lnTo>
                  <a:lnTo>
                    <a:pt x="103" y="158"/>
                  </a:lnTo>
                  <a:lnTo>
                    <a:pt x="101" y="158"/>
                  </a:lnTo>
                  <a:lnTo>
                    <a:pt x="97" y="158"/>
                  </a:lnTo>
                  <a:lnTo>
                    <a:pt x="95" y="158"/>
                  </a:lnTo>
                  <a:lnTo>
                    <a:pt x="91" y="158"/>
                  </a:lnTo>
                  <a:lnTo>
                    <a:pt x="89" y="158"/>
                  </a:lnTo>
                  <a:lnTo>
                    <a:pt x="87" y="158"/>
                  </a:lnTo>
                  <a:lnTo>
                    <a:pt x="87" y="160"/>
                  </a:lnTo>
                  <a:lnTo>
                    <a:pt x="85" y="160"/>
                  </a:lnTo>
                  <a:lnTo>
                    <a:pt x="83" y="160"/>
                  </a:lnTo>
                  <a:lnTo>
                    <a:pt x="79" y="160"/>
                  </a:lnTo>
                  <a:lnTo>
                    <a:pt x="77" y="160"/>
                  </a:lnTo>
                  <a:lnTo>
                    <a:pt x="73" y="160"/>
                  </a:lnTo>
                  <a:lnTo>
                    <a:pt x="71" y="160"/>
                  </a:lnTo>
                  <a:lnTo>
                    <a:pt x="69" y="160"/>
                  </a:lnTo>
                  <a:lnTo>
                    <a:pt x="67" y="160"/>
                  </a:lnTo>
                  <a:lnTo>
                    <a:pt x="63" y="160"/>
                  </a:lnTo>
                  <a:lnTo>
                    <a:pt x="57" y="160"/>
                  </a:lnTo>
                  <a:lnTo>
                    <a:pt x="46" y="160"/>
                  </a:lnTo>
                  <a:lnTo>
                    <a:pt x="40" y="160"/>
                  </a:lnTo>
                  <a:lnTo>
                    <a:pt x="38" y="160"/>
                  </a:lnTo>
                  <a:lnTo>
                    <a:pt x="36" y="160"/>
                  </a:lnTo>
                  <a:lnTo>
                    <a:pt x="28" y="160"/>
                  </a:lnTo>
                  <a:lnTo>
                    <a:pt x="20" y="160"/>
                  </a:lnTo>
                  <a:lnTo>
                    <a:pt x="16" y="160"/>
                  </a:lnTo>
                  <a:lnTo>
                    <a:pt x="14" y="160"/>
                  </a:lnTo>
                  <a:lnTo>
                    <a:pt x="10" y="160"/>
                  </a:lnTo>
                  <a:lnTo>
                    <a:pt x="6" y="160"/>
                  </a:lnTo>
                  <a:lnTo>
                    <a:pt x="0" y="160"/>
                  </a:lnTo>
                  <a:lnTo>
                    <a:pt x="0" y="152"/>
                  </a:lnTo>
                  <a:lnTo>
                    <a:pt x="0" y="146"/>
                  </a:lnTo>
                  <a:lnTo>
                    <a:pt x="0" y="142"/>
                  </a:lnTo>
                  <a:lnTo>
                    <a:pt x="0" y="138"/>
                  </a:lnTo>
                  <a:lnTo>
                    <a:pt x="0" y="136"/>
                  </a:lnTo>
                  <a:lnTo>
                    <a:pt x="0" y="126"/>
                  </a:lnTo>
                  <a:lnTo>
                    <a:pt x="0" y="120"/>
                  </a:lnTo>
                  <a:lnTo>
                    <a:pt x="0" y="118"/>
                  </a:lnTo>
                  <a:lnTo>
                    <a:pt x="0" y="114"/>
                  </a:lnTo>
                  <a:lnTo>
                    <a:pt x="0" y="112"/>
                  </a:lnTo>
                  <a:lnTo>
                    <a:pt x="0" y="108"/>
                  </a:lnTo>
                  <a:lnTo>
                    <a:pt x="0" y="106"/>
                  </a:lnTo>
                  <a:lnTo>
                    <a:pt x="0" y="98"/>
                  </a:lnTo>
                  <a:lnTo>
                    <a:pt x="0" y="96"/>
                  </a:lnTo>
                  <a:lnTo>
                    <a:pt x="0" y="94"/>
                  </a:lnTo>
                  <a:lnTo>
                    <a:pt x="0" y="90"/>
                  </a:lnTo>
                  <a:lnTo>
                    <a:pt x="0" y="88"/>
                  </a:lnTo>
                  <a:lnTo>
                    <a:pt x="0" y="84"/>
                  </a:lnTo>
                  <a:lnTo>
                    <a:pt x="0" y="72"/>
                  </a:lnTo>
                  <a:lnTo>
                    <a:pt x="0" y="68"/>
                  </a:lnTo>
                  <a:lnTo>
                    <a:pt x="0" y="64"/>
                  </a:lnTo>
                  <a:lnTo>
                    <a:pt x="0" y="60"/>
                  </a:lnTo>
                  <a:lnTo>
                    <a:pt x="0" y="58"/>
                  </a:lnTo>
                  <a:lnTo>
                    <a:pt x="0" y="56"/>
                  </a:lnTo>
                  <a:lnTo>
                    <a:pt x="0" y="52"/>
                  </a:lnTo>
                  <a:lnTo>
                    <a:pt x="0" y="48"/>
                  </a:lnTo>
                  <a:lnTo>
                    <a:pt x="0" y="44"/>
                  </a:lnTo>
                  <a:lnTo>
                    <a:pt x="0" y="36"/>
                  </a:lnTo>
                  <a:lnTo>
                    <a:pt x="0" y="34"/>
                  </a:lnTo>
                  <a:lnTo>
                    <a:pt x="0" y="22"/>
                  </a:lnTo>
                  <a:lnTo>
                    <a:pt x="0" y="16"/>
                  </a:lnTo>
                  <a:lnTo>
                    <a:pt x="0" y="14"/>
                  </a:lnTo>
                  <a:lnTo>
                    <a:pt x="0" y="10"/>
                  </a:lnTo>
                  <a:lnTo>
                    <a:pt x="0" y="8"/>
                  </a:lnTo>
                  <a:lnTo>
                    <a:pt x="0" y="6"/>
                  </a:lnTo>
                  <a:lnTo>
                    <a:pt x="0" y="4"/>
                  </a:lnTo>
                  <a:lnTo>
                    <a:pt x="0" y="0"/>
                  </a:lnTo>
                  <a:lnTo>
                    <a:pt x="2" y="0"/>
                  </a:lnTo>
                  <a:lnTo>
                    <a:pt x="6" y="0"/>
                  </a:lnTo>
                  <a:lnTo>
                    <a:pt x="8" y="0"/>
                  </a:lnTo>
                  <a:lnTo>
                    <a:pt x="16" y="0"/>
                  </a:lnTo>
                  <a:lnTo>
                    <a:pt x="22" y="0"/>
                  </a:lnTo>
                  <a:lnTo>
                    <a:pt x="22" y="0"/>
                  </a:lnTo>
                  <a:lnTo>
                    <a:pt x="26" y="0"/>
                  </a:lnTo>
                  <a:lnTo>
                    <a:pt x="30" y="0"/>
                  </a:lnTo>
                  <a:lnTo>
                    <a:pt x="32" y="0"/>
                  </a:lnTo>
                  <a:lnTo>
                    <a:pt x="34" y="0"/>
                  </a:lnTo>
                  <a:lnTo>
                    <a:pt x="36" y="0"/>
                  </a:lnTo>
                  <a:lnTo>
                    <a:pt x="42" y="0"/>
                  </a:lnTo>
                  <a:lnTo>
                    <a:pt x="46" y="0"/>
                  </a:lnTo>
                  <a:lnTo>
                    <a:pt x="48" y="0"/>
                  </a:lnTo>
                  <a:lnTo>
                    <a:pt x="50" y="0"/>
                  </a:lnTo>
                  <a:lnTo>
                    <a:pt x="59" y="0"/>
                  </a:lnTo>
                  <a:lnTo>
                    <a:pt x="61" y="0"/>
                  </a:lnTo>
                  <a:lnTo>
                    <a:pt x="65" y="0"/>
                  </a:lnTo>
                  <a:lnTo>
                    <a:pt x="67" y="0"/>
                  </a:lnTo>
                  <a:lnTo>
                    <a:pt x="71" y="0"/>
                  </a:lnTo>
                  <a:lnTo>
                    <a:pt x="73" y="0"/>
                  </a:lnTo>
                  <a:lnTo>
                    <a:pt x="77" y="2"/>
                  </a:lnTo>
                  <a:lnTo>
                    <a:pt x="81" y="2"/>
                  </a:lnTo>
                  <a:lnTo>
                    <a:pt x="83" y="2"/>
                  </a:lnTo>
                  <a:lnTo>
                    <a:pt x="85" y="2"/>
                  </a:lnTo>
                  <a:lnTo>
                    <a:pt x="87" y="2"/>
                  </a:lnTo>
                  <a:lnTo>
                    <a:pt x="89" y="2"/>
                  </a:lnTo>
                  <a:lnTo>
                    <a:pt x="91" y="2"/>
                  </a:lnTo>
                  <a:lnTo>
                    <a:pt x="95" y="2"/>
                  </a:lnTo>
                  <a:lnTo>
                    <a:pt x="97" y="2"/>
                  </a:lnTo>
                  <a:lnTo>
                    <a:pt x="101" y="2"/>
                  </a:lnTo>
                  <a:lnTo>
                    <a:pt x="105" y="2"/>
                  </a:lnTo>
                  <a:lnTo>
                    <a:pt x="107" y="2"/>
                  </a:lnTo>
                  <a:lnTo>
                    <a:pt x="109" y="2"/>
                  </a:lnTo>
                  <a:lnTo>
                    <a:pt x="111" y="2"/>
                  </a:lnTo>
                  <a:lnTo>
                    <a:pt x="113" y="2"/>
                  </a:lnTo>
                  <a:lnTo>
                    <a:pt x="115" y="2"/>
                  </a:lnTo>
                  <a:lnTo>
                    <a:pt x="117" y="2"/>
                  </a:lnTo>
                  <a:lnTo>
                    <a:pt x="127" y="2"/>
                  </a:lnTo>
                  <a:lnTo>
                    <a:pt x="131" y="2"/>
                  </a:lnTo>
                  <a:lnTo>
                    <a:pt x="133" y="2"/>
                  </a:lnTo>
                  <a:lnTo>
                    <a:pt x="135" y="2"/>
                  </a:lnTo>
                  <a:lnTo>
                    <a:pt x="137" y="2"/>
                  </a:lnTo>
                  <a:lnTo>
                    <a:pt x="139" y="2"/>
                  </a:lnTo>
                  <a:lnTo>
                    <a:pt x="141" y="2"/>
                  </a:lnTo>
                  <a:lnTo>
                    <a:pt x="145" y="2"/>
                  </a:lnTo>
                  <a:lnTo>
                    <a:pt x="147" y="2"/>
                  </a:lnTo>
                  <a:lnTo>
                    <a:pt x="149" y="2"/>
                  </a:lnTo>
                  <a:lnTo>
                    <a:pt x="153" y="2"/>
                  </a:lnTo>
                  <a:lnTo>
                    <a:pt x="157" y="2"/>
                  </a:lnTo>
                  <a:lnTo>
                    <a:pt x="159" y="2"/>
                  </a:lnTo>
                  <a:lnTo>
                    <a:pt x="161" y="2"/>
                  </a:lnTo>
                  <a:lnTo>
                    <a:pt x="165" y="2"/>
                  </a:lnTo>
                  <a:lnTo>
                    <a:pt x="167" y="2"/>
                  </a:lnTo>
                  <a:lnTo>
                    <a:pt x="167" y="2"/>
                  </a:lnTo>
                  <a:lnTo>
                    <a:pt x="169" y="2"/>
                  </a:lnTo>
                  <a:lnTo>
                    <a:pt x="173" y="2"/>
                  </a:lnTo>
                  <a:lnTo>
                    <a:pt x="175" y="2"/>
                  </a:lnTo>
                  <a:lnTo>
                    <a:pt x="179" y="2"/>
                  </a:lnTo>
                  <a:lnTo>
                    <a:pt x="181" y="2"/>
                  </a:lnTo>
                  <a:lnTo>
                    <a:pt x="183" y="2"/>
                  </a:lnTo>
                  <a:lnTo>
                    <a:pt x="187" y="2"/>
                  </a:lnTo>
                  <a:lnTo>
                    <a:pt x="189" y="2"/>
                  </a:lnTo>
                  <a:lnTo>
                    <a:pt x="191" y="2"/>
                  </a:lnTo>
                  <a:lnTo>
                    <a:pt x="195" y="2"/>
                  </a:lnTo>
                  <a:lnTo>
                    <a:pt x="197" y="2"/>
                  </a:lnTo>
                  <a:lnTo>
                    <a:pt x="201" y="2"/>
                  </a:lnTo>
                  <a:lnTo>
                    <a:pt x="205" y="2"/>
                  </a:lnTo>
                  <a:lnTo>
                    <a:pt x="207" y="2"/>
                  </a:lnTo>
                  <a:lnTo>
                    <a:pt x="209" y="2"/>
                  </a:lnTo>
                  <a:lnTo>
                    <a:pt x="211" y="2"/>
                  </a:lnTo>
                  <a:lnTo>
                    <a:pt x="215" y="2"/>
                  </a:lnTo>
                  <a:lnTo>
                    <a:pt x="217" y="2"/>
                  </a:lnTo>
                  <a:lnTo>
                    <a:pt x="219" y="2"/>
                  </a:lnTo>
                  <a:lnTo>
                    <a:pt x="221" y="2"/>
                  </a:lnTo>
                  <a:lnTo>
                    <a:pt x="223" y="2"/>
                  </a:lnTo>
                  <a:lnTo>
                    <a:pt x="225" y="2"/>
                  </a:lnTo>
                  <a:lnTo>
                    <a:pt x="227" y="2"/>
                  </a:lnTo>
                  <a:lnTo>
                    <a:pt x="227" y="6"/>
                  </a:lnTo>
                  <a:lnTo>
                    <a:pt x="227" y="8"/>
                  </a:lnTo>
                  <a:lnTo>
                    <a:pt x="227" y="10"/>
                  </a:lnTo>
                  <a:lnTo>
                    <a:pt x="227" y="10"/>
                  </a:lnTo>
                  <a:lnTo>
                    <a:pt x="227" y="18"/>
                  </a:lnTo>
                  <a:lnTo>
                    <a:pt x="227" y="22"/>
                  </a:lnTo>
                  <a:lnTo>
                    <a:pt x="227" y="24"/>
                  </a:lnTo>
                  <a:lnTo>
                    <a:pt x="227" y="34"/>
                  </a:lnTo>
                  <a:lnTo>
                    <a:pt x="227" y="36"/>
                  </a:lnTo>
                  <a:lnTo>
                    <a:pt x="227" y="40"/>
                  </a:lnTo>
                  <a:lnTo>
                    <a:pt x="227" y="42"/>
                  </a:lnTo>
                  <a:lnTo>
                    <a:pt x="227" y="44"/>
                  </a:lnTo>
                  <a:lnTo>
                    <a:pt x="227" y="46"/>
                  </a:lnTo>
                  <a:lnTo>
                    <a:pt x="227" y="52"/>
                  </a:lnTo>
                  <a:lnTo>
                    <a:pt x="227" y="56"/>
                  </a:lnTo>
                  <a:lnTo>
                    <a:pt x="227" y="60"/>
                  </a:lnTo>
                  <a:lnTo>
                    <a:pt x="227" y="62"/>
                  </a:lnTo>
                  <a:lnTo>
                    <a:pt x="227" y="66"/>
                  </a:lnTo>
                  <a:lnTo>
                    <a:pt x="227" y="70"/>
                  </a:lnTo>
                  <a:lnTo>
                    <a:pt x="227" y="72"/>
                  </a:lnTo>
                  <a:lnTo>
                    <a:pt x="227" y="74"/>
                  </a:lnTo>
                  <a:lnTo>
                    <a:pt x="227" y="76"/>
                  </a:lnTo>
                  <a:lnTo>
                    <a:pt x="227" y="78"/>
                  </a:lnTo>
                  <a:lnTo>
                    <a:pt x="227" y="80"/>
                  </a:lnTo>
                  <a:lnTo>
                    <a:pt x="227" y="84"/>
                  </a:lnTo>
                  <a:lnTo>
                    <a:pt x="227" y="86"/>
                  </a:lnTo>
                  <a:lnTo>
                    <a:pt x="227" y="88"/>
                  </a:lnTo>
                  <a:lnTo>
                    <a:pt x="227" y="90"/>
                  </a:lnTo>
                  <a:lnTo>
                    <a:pt x="227" y="96"/>
                  </a:lnTo>
                  <a:lnTo>
                    <a:pt x="227" y="98"/>
                  </a:lnTo>
                  <a:lnTo>
                    <a:pt x="229" y="102"/>
                  </a:lnTo>
                  <a:lnTo>
                    <a:pt x="229" y="106"/>
                  </a:lnTo>
                  <a:lnTo>
                    <a:pt x="229" y="108"/>
                  </a:lnTo>
                  <a:lnTo>
                    <a:pt x="229" y="112"/>
                  </a:lnTo>
                  <a:lnTo>
                    <a:pt x="229" y="114"/>
                  </a:lnTo>
                  <a:lnTo>
                    <a:pt x="229" y="118"/>
                  </a:lnTo>
                  <a:lnTo>
                    <a:pt x="229" y="122"/>
                  </a:lnTo>
                  <a:lnTo>
                    <a:pt x="229" y="124"/>
                  </a:lnTo>
                  <a:lnTo>
                    <a:pt x="229" y="126"/>
                  </a:lnTo>
                  <a:lnTo>
                    <a:pt x="229" y="128"/>
                  </a:lnTo>
                  <a:lnTo>
                    <a:pt x="229" y="130"/>
                  </a:lnTo>
                  <a:lnTo>
                    <a:pt x="227" y="136"/>
                  </a:lnTo>
                  <a:lnTo>
                    <a:pt x="227" y="142"/>
                  </a:lnTo>
                  <a:lnTo>
                    <a:pt x="229" y="148"/>
                  </a:lnTo>
                  <a:lnTo>
                    <a:pt x="229" y="156"/>
                  </a:lnTo>
                  <a:lnTo>
                    <a:pt x="229" y="156"/>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3" name="Freeform 133"/>
            <p:cNvSpPr>
              <a:spLocks/>
            </p:cNvSpPr>
            <p:nvPr/>
          </p:nvSpPr>
          <p:spPr bwMode="auto">
            <a:xfrm>
              <a:off x="5199063" y="3902075"/>
              <a:ext cx="346075" cy="311150"/>
            </a:xfrm>
            <a:custGeom>
              <a:avLst/>
              <a:gdLst>
                <a:gd name="T0" fmla="*/ 66 w 218"/>
                <a:gd name="T1" fmla="*/ 0 h 196"/>
                <a:gd name="T2" fmla="*/ 84 w 218"/>
                <a:gd name="T3" fmla="*/ 0 h 196"/>
                <a:gd name="T4" fmla="*/ 106 w 218"/>
                <a:gd name="T5" fmla="*/ 0 h 196"/>
                <a:gd name="T6" fmla="*/ 120 w 218"/>
                <a:gd name="T7" fmla="*/ 0 h 196"/>
                <a:gd name="T8" fmla="*/ 152 w 218"/>
                <a:gd name="T9" fmla="*/ 0 h 196"/>
                <a:gd name="T10" fmla="*/ 180 w 218"/>
                <a:gd name="T11" fmla="*/ 0 h 196"/>
                <a:gd name="T12" fmla="*/ 218 w 218"/>
                <a:gd name="T13" fmla="*/ 0 h 196"/>
                <a:gd name="T14" fmla="*/ 218 w 218"/>
                <a:gd name="T15" fmla="*/ 22 h 196"/>
                <a:gd name="T16" fmla="*/ 218 w 218"/>
                <a:gd name="T17" fmla="*/ 48 h 196"/>
                <a:gd name="T18" fmla="*/ 218 w 218"/>
                <a:gd name="T19" fmla="*/ 58 h 196"/>
                <a:gd name="T20" fmla="*/ 218 w 218"/>
                <a:gd name="T21" fmla="*/ 68 h 196"/>
                <a:gd name="T22" fmla="*/ 218 w 218"/>
                <a:gd name="T23" fmla="*/ 78 h 196"/>
                <a:gd name="T24" fmla="*/ 218 w 218"/>
                <a:gd name="T25" fmla="*/ 88 h 196"/>
                <a:gd name="T26" fmla="*/ 218 w 218"/>
                <a:gd name="T27" fmla="*/ 100 h 196"/>
                <a:gd name="T28" fmla="*/ 218 w 218"/>
                <a:gd name="T29" fmla="*/ 112 h 196"/>
                <a:gd name="T30" fmla="*/ 218 w 218"/>
                <a:gd name="T31" fmla="*/ 124 h 196"/>
                <a:gd name="T32" fmla="*/ 218 w 218"/>
                <a:gd name="T33" fmla="*/ 134 h 196"/>
                <a:gd name="T34" fmla="*/ 218 w 218"/>
                <a:gd name="T35" fmla="*/ 150 h 196"/>
                <a:gd name="T36" fmla="*/ 218 w 218"/>
                <a:gd name="T37" fmla="*/ 170 h 196"/>
                <a:gd name="T38" fmla="*/ 218 w 218"/>
                <a:gd name="T39" fmla="*/ 182 h 196"/>
                <a:gd name="T40" fmla="*/ 216 w 218"/>
                <a:gd name="T41" fmla="*/ 196 h 196"/>
                <a:gd name="T42" fmla="*/ 192 w 218"/>
                <a:gd name="T43" fmla="*/ 196 h 196"/>
                <a:gd name="T44" fmla="*/ 172 w 218"/>
                <a:gd name="T45" fmla="*/ 196 h 196"/>
                <a:gd name="T46" fmla="*/ 148 w 218"/>
                <a:gd name="T47" fmla="*/ 196 h 196"/>
                <a:gd name="T48" fmla="*/ 130 w 218"/>
                <a:gd name="T49" fmla="*/ 196 h 196"/>
                <a:gd name="T50" fmla="*/ 104 w 218"/>
                <a:gd name="T51" fmla="*/ 196 h 196"/>
                <a:gd name="T52" fmla="*/ 68 w 218"/>
                <a:gd name="T53" fmla="*/ 196 h 196"/>
                <a:gd name="T54" fmla="*/ 54 w 218"/>
                <a:gd name="T55" fmla="*/ 196 h 196"/>
                <a:gd name="T56" fmla="*/ 42 w 218"/>
                <a:gd name="T57" fmla="*/ 196 h 196"/>
                <a:gd name="T58" fmla="*/ 38 w 218"/>
                <a:gd name="T59" fmla="*/ 186 h 196"/>
                <a:gd name="T60" fmla="*/ 30 w 218"/>
                <a:gd name="T61" fmla="*/ 184 h 196"/>
                <a:gd name="T62" fmla="*/ 24 w 218"/>
                <a:gd name="T63" fmla="*/ 180 h 196"/>
                <a:gd name="T64" fmla="*/ 20 w 218"/>
                <a:gd name="T65" fmla="*/ 172 h 196"/>
                <a:gd name="T66" fmla="*/ 12 w 218"/>
                <a:gd name="T67" fmla="*/ 168 h 196"/>
                <a:gd name="T68" fmla="*/ 8 w 218"/>
                <a:gd name="T69" fmla="*/ 166 h 196"/>
                <a:gd name="T70" fmla="*/ 10 w 218"/>
                <a:gd name="T71" fmla="*/ 158 h 196"/>
                <a:gd name="T72" fmla="*/ 6 w 218"/>
                <a:gd name="T73" fmla="*/ 152 h 196"/>
                <a:gd name="T74" fmla="*/ 4 w 218"/>
                <a:gd name="T75" fmla="*/ 144 h 196"/>
                <a:gd name="T76" fmla="*/ 2 w 218"/>
                <a:gd name="T77" fmla="*/ 140 h 196"/>
                <a:gd name="T78" fmla="*/ 8 w 218"/>
                <a:gd name="T79" fmla="*/ 138 h 196"/>
                <a:gd name="T80" fmla="*/ 14 w 218"/>
                <a:gd name="T81" fmla="*/ 138 h 196"/>
                <a:gd name="T82" fmla="*/ 16 w 218"/>
                <a:gd name="T83" fmla="*/ 134 h 196"/>
                <a:gd name="T84" fmla="*/ 18 w 218"/>
                <a:gd name="T85" fmla="*/ 126 h 196"/>
                <a:gd name="T86" fmla="*/ 18 w 218"/>
                <a:gd name="T87" fmla="*/ 122 h 196"/>
                <a:gd name="T88" fmla="*/ 16 w 218"/>
                <a:gd name="T89" fmla="*/ 114 h 196"/>
                <a:gd name="T90" fmla="*/ 18 w 218"/>
                <a:gd name="T91" fmla="*/ 108 h 196"/>
                <a:gd name="T92" fmla="*/ 26 w 218"/>
                <a:gd name="T93" fmla="*/ 106 h 196"/>
                <a:gd name="T94" fmla="*/ 30 w 218"/>
                <a:gd name="T95" fmla="*/ 98 h 196"/>
                <a:gd name="T96" fmla="*/ 30 w 218"/>
                <a:gd name="T97" fmla="*/ 88 h 196"/>
                <a:gd name="T98" fmla="*/ 32 w 218"/>
                <a:gd name="T99" fmla="*/ 80 h 196"/>
                <a:gd name="T100" fmla="*/ 32 w 218"/>
                <a:gd name="T101" fmla="*/ 70 h 196"/>
                <a:gd name="T102" fmla="*/ 32 w 218"/>
                <a:gd name="T103" fmla="*/ 50 h 196"/>
                <a:gd name="T104" fmla="*/ 32 w 218"/>
                <a:gd name="T105" fmla="*/ 40 h 196"/>
                <a:gd name="T106" fmla="*/ 32 w 218"/>
                <a:gd name="T107" fmla="*/ 28 h 196"/>
                <a:gd name="T108" fmla="*/ 32 w 218"/>
                <a:gd name="T109" fmla="*/ 14 h 196"/>
                <a:gd name="T110" fmla="*/ 32 w 218"/>
                <a:gd name="T111" fmla="*/ 0 h 196"/>
                <a:gd name="T112" fmla="*/ 48 w 218"/>
                <a:gd name="T113"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8" h="196">
                  <a:moveTo>
                    <a:pt x="52" y="0"/>
                  </a:moveTo>
                  <a:lnTo>
                    <a:pt x="54" y="0"/>
                  </a:lnTo>
                  <a:lnTo>
                    <a:pt x="56" y="0"/>
                  </a:lnTo>
                  <a:lnTo>
                    <a:pt x="62" y="0"/>
                  </a:lnTo>
                  <a:lnTo>
                    <a:pt x="66" y="0"/>
                  </a:lnTo>
                  <a:lnTo>
                    <a:pt x="70" y="0"/>
                  </a:lnTo>
                  <a:lnTo>
                    <a:pt x="72" y="0"/>
                  </a:lnTo>
                  <a:lnTo>
                    <a:pt x="76" y="0"/>
                  </a:lnTo>
                  <a:lnTo>
                    <a:pt x="78" y="0"/>
                  </a:lnTo>
                  <a:lnTo>
                    <a:pt x="84" y="0"/>
                  </a:lnTo>
                  <a:lnTo>
                    <a:pt x="92" y="0"/>
                  </a:lnTo>
                  <a:lnTo>
                    <a:pt x="94" y="0"/>
                  </a:lnTo>
                  <a:lnTo>
                    <a:pt x="98" y="0"/>
                  </a:lnTo>
                  <a:lnTo>
                    <a:pt x="104" y="0"/>
                  </a:lnTo>
                  <a:lnTo>
                    <a:pt x="106" y="0"/>
                  </a:lnTo>
                  <a:lnTo>
                    <a:pt x="110" y="0"/>
                  </a:lnTo>
                  <a:lnTo>
                    <a:pt x="112" y="0"/>
                  </a:lnTo>
                  <a:lnTo>
                    <a:pt x="114" y="0"/>
                  </a:lnTo>
                  <a:lnTo>
                    <a:pt x="118" y="0"/>
                  </a:lnTo>
                  <a:lnTo>
                    <a:pt x="120" y="0"/>
                  </a:lnTo>
                  <a:lnTo>
                    <a:pt x="130" y="0"/>
                  </a:lnTo>
                  <a:lnTo>
                    <a:pt x="134" y="0"/>
                  </a:lnTo>
                  <a:lnTo>
                    <a:pt x="136" y="0"/>
                  </a:lnTo>
                  <a:lnTo>
                    <a:pt x="138" y="0"/>
                  </a:lnTo>
                  <a:lnTo>
                    <a:pt x="152" y="0"/>
                  </a:lnTo>
                  <a:lnTo>
                    <a:pt x="156" y="0"/>
                  </a:lnTo>
                  <a:lnTo>
                    <a:pt x="170" y="0"/>
                  </a:lnTo>
                  <a:lnTo>
                    <a:pt x="174" y="0"/>
                  </a:lnTo>
                  <a:lnTo>
                    <a:pt x="178" y="0"/>
                  </a:lnTo>
                  <a:lnTo>
                    <a:pt x="180" y="0"/>
                  </a:lnTo>
                  <a:lnTo>
                    <a:pt x="194" y="0"/>
                  </a:lnTo>
                  <a:lnTo>
                    <a:pt x="204" y="0"/>
                  </a:lnTo>
                  <a:lnTo>
                    <a:pt x="206" y="0"/>
                  </a:lnTo>
                  <a:lnTo>
                    <a:pt x="214" y="0"/>
                  </a:lnTo>
                  <a:lnTo>
                    <a:pt x="218" y="0"/>
                  </a:lnTo>
                  <a:lnTo>
                    <a:pt x="218" y="6"/>
                  </a:lnTo>
                  <a:lnTo>
                    <a:pt x="218" y="8"/>
                  </a:lnTo>
                  <a:lnTo>
                    <a:pt x="218" y="16"/>
                  </a:lnTo>
                  <a:lnTo>
                    <a:pt x="218" y="20"/>
                  </a:lnTo>
                  <a:lnTo>
                    <a:pt x="218" y="22"/>
                  </a:lnTo>
                  <a:lnTo>
                    <a:pt x="218" y="28"/>
                  </a:lnTo>
                  <a:lnTo>
                    <a:pt x="218" y="38"/>
                  </a:lnTo>
                  <a:lnTo>
                    <a:pt x="218" y="42"/>
                  </a:lnTo>
                  <a:lnTo>
                    <a:pt x="218" y="46"/>
                  </a:lnTo>
                  <a:lnTo>
                    <a:pt x="218" y="48"/>
                  </a:lnTo>
                  <a:lnTo>
                    <a:pt x="218" y="50"/>
                  </a:lnTo>
                  <a:lnTo>
                    <a:pt x="218" y="52"/>
                  </a:lnTo>
                  <a:lnTo>
                    <a:pt x="218" y="54"/>
                  </a:lnTo>
                  <a:lnTo>
                    <a:pt x="218" y="56"/>
                  </a:lnTo>
                  <a:lnTo>
                    <a:pt x="218" y="58"/>
                  </a:lnTo>
                  <a:lnTo>
                    <a:pt x="218" y="60"/>
                  </a:lnTo>
                  <a:lnTo>
                    <a:pt x="218" y="62"/>
                  </a:lnTo>
                  <a:lnTo>
                    <a:pt x="218" y="64"/>
                  </a:lnTo>
                  <a:lnTo>
                    <a:pt x="218" y="66"/>
                  </a:lnTo>
                  <a:lnTo>
                    <a:pt x="218" y="68"/>
                  </a:lnTo>
                  <a:lnTo>
                    <a:pt x="218" y="70"/>
                  </a:lnTo>
                  <a:lnTo>
                    <a:pt x="218" y="72"/>
                  </a:lnTo>
                  <a:lnTo>
                    <a:pt x="218" y="74"/>
                  </a:lnTo>
                  <a:lnTo>
                    <a:pt x="218" y="76"/>
                  </a:lnTo>
                  <a:lnTo>
                    <a:pt x="218" y="78"/>
                  </a:lnTo>
                  <a:lnTo>
                    <a:pt x="218" y="80"/>
                  </a:lnTo>
                  <a:lnTo>
                    <a:pt x="218" y="82"/>
                  </a:lnTo>
                  <a:lnTo>
                    <a:pt x="218" y="84"/>
                  </a:lnTo>
                  <a:lnTo>
                    <a:pt x="218" y="86"/>
                  </a:lnTo>
                  <a:lnTo>
                    <a:pt x="218" y="88"/>
                  </a:lnTo>
                  <a:lnTo>
                    <a:pt x="218" y="90"/>
                  </a:lnTo>
                  <a:lnTo>
                    <a:pt x="218" y="92"/>
                  </a:lnTo>
                  <a:lnTo>
                    <a:pt x="218" y="94"/>
                  </a:lnTo>
                  <a:lnTo>
                    <a:pt x="218" y="98"/>
                  </a:lnTo>
                  <a:lnTo>
                    <a:pt x="218" y="100"/>
                  </a:lnTo>
                  <a:lnTo>
                    <a:pt x="218" y="102"/>
                  </a:lnTo>
                  <a:lnTo>
                    <a:pt x="218" y="104"/>
                  </a:lnTo>
                  <a:lnTo>
                    <a:pt x="218" y="106"/>
                  </a:lnTo>
                  <a:lnTo>
                    <a:pt x="218" y="110"/>
                  </a:lnTo>
                  <a:lnTo>
                    <a:pt x="218" y="112"/>
                  </a:lnTo>
                  <a:lnTo>
                    <a:pt x="218" y="114"/>
                  </a:lnTo>
                  <a:lnTo>
                    <a:pt x="218" y="116"/>
                  </a:lnTo>
                  <a:lnTo>
                    <a:pt x="218" y="118"/>
                  </a:lnTo>
                  <a:lnTo>
                    <a:pt x="218" y="122"/>
                  </a:lnTo>
                  <a:lnTo>
                    <a:pt x="218" y="124"/>
                  </a:lnTo>
                  <a:lnTo>
                    <a:pt x="218" y="126"/>
                  </a:lnTo>
                  <a:lnTo>
                    <a:pt x="218" y="128"/>
                  </a:lnTo>
                  <a:lnTo>
                    <a:pt x="218" y="130"/>
                  </a:lnTo>
                  <a:lnTo>
                    <a:pt x="218" y="132"/>
                  </a:lnTo>
                  <a:lnTo>
                    <a:pt x="218" y="134"/>
                  </a:lnTo>
                  <a:lnTo>
                    <a:pt x="218" y="136"/>
                  </a:lnTo>
                  <a:lnTo>
                    <a:pt x="218" y="138"/>
                  </a:lnTo>
                  <a:lnTo>
                    <a:pt x="218" y="140"/>
                  </a:lnTo>
                  <a:lnTo>
                    <a:pt x="218" y="142"/>
                  </a:lnTo>
                  <a:lnTo>
                    <a:pt x="218" y="150"/>
                  </a:lnTo>
                  <a:lnTo>
                    <a:pt x="218" y="160"/>
                  </a:lnTo>
                  <a:lnTo>
                    <a:pt x="218" y="164"/>
                  </a:lnTo>
                  <a:lnTo>
                    <a:pt x="218" y="166"/>
                  </a:lnTo>
                  <a:lnTo>
                    <a:pt x="218" y="168"/>
                  </a:lnTo>
                  <a:lnTo>
                    <a:pt x="218" y="170"/>
                  </a:lnTo>
                  <a:lnTo>
                    <a:pt x="218" y="172"/>
                  </a:lnTo>
                  <a:lnTo>
                    <a:pt x="218" y="174"/>
                  </a:lnTo>
                  <a:lnTo>
                    <a:pt x="218" y="178"/>
                  </a:lnTo>
                  <a:lnTo>
                    <a:pt x="218" y="180"/>
                  </a:lnTo>
                  <a:lnTo>
                    <a:pt x="218" y="182"/>
                  </a:lnTo>
                  <a:lnTo>
                    <a:pt x="218" y="184"/>
                  </a:lnTo>
                  <a:lnTo>
                    <a:pt x="218" y="190"/>
                  </a:lnTo>
                  <a:lnTo>
                    <a:pt x="218" y="194"/>
                  </a:lnTo>
                  <a:lnTo>
                    <a:pt x="218" y="196"/>
                  </a:lnTo>
                  <a:lnTo>
                    <a:pt x="216" y="196"/>
                  </a:lnTo>
                  <a:lnTo>
                    <a:pt x="214" y="196"/>
                  </a:lnTo>
                  <a:lnTo>
                    <a:pt x="212" y="196"/>
                  </a:lnTo>
                  <a:lnTo>
                    <a:pt x="198" y="196"/>
                  </a:lnTo>
                  <a:lnTo>
                    <a:pt x="196" y="196"/>
                  </a:lnTo>
                  <a:lnTo>
                    <a:pt x="192" y="196"/>
                  </a:lnTo>
                  <a:lnTo>
                    <a:pt x="190" y="196"/>
                  </a:lnTo>
                  <a:lnTo>
                    <a:pt x="184" y="196"/>
                  </a:lnTo>
                  <a:lnTo>
                    <a:pt x="180" y="196"/>
                  </a:lnTo>
                  <a:lnTo>
                    <a:pt x="174" y="196"/>
                  </a:lnTo>
                  <a:lnTo>
                    <a:pt x="172" y="196"/>
                  </a:lnTo>
                  <a:lnTo>
                    <a:pt x="168" y="196"/>
                  </a:lnTo>
                  <a:lnTo>
                    <a:pt x="164" y="196"/>
                  </a:lnTo>
                  <a:lnTo>
                    <a:pt x="156" y="196"/>
                  </a:lnTo>
                  <a:lnTo>
                    <a:pt x="152" y="196"/>
                  </a:lnTo>
                  <a:lnTo>
                    <a:pt x="148" y="196"/>
                  </a:lnTo>
                  <a:lnTo>
                    <a:pt x="142" y="196"/>
                  </a:lnTo>
                  <a:lnTo>
                    <a:pt x="142" y="196"/>
                  </a:lnTo>
                  <a:lnTo>
                    <a:pt x="140" y="196"/>
                  </a:lnTo>
                  <a:lnTo>
                    <a:pt x="134" y="196"/>
                  </a:lnTo>
                  <a:lnTo>
                    <a:pt x="130" y="196"/>
                  </a:lnTo>
                  <a:lnTo>
                    <a:pt x="126" y="196"/>
                  </a:lnTo>
                  <a:lnTo>
                    <a:pt x="122" y="196"/>
                  </a:lnTo>
                  <a:lnTo>
                    <a:pt x="120" y="196"/>
                  </a:lnTo>
                  <a:lnTo>
                    <a:pt x="110" y="196"/>
                  </a:lnTo>
                  <a:lnTo>
                    <a:pt x="104" y="196"/>
                  </a:lnTo>
                  <a:lnTo>
                    <a:pt x="94" y="196"/>
                  </a:lnTo>
                  <a:lnTo>
                    <a:pt x="92" y="196"/>
                  </a:lnTo>
                  <a:lnTo>
                    <a:pt x="78" y="196"/>
                  </a:lnTo>
                  <a:lnTo>
                    <a:pt x="76" y="196"/>
                  </a:lnTo>
                  <a:lnTo>
                    <a:pt x="68" y="196"/>
                  </a:lnTo>
                  <a:lnTo>
                    <a:pt x="66" y="196"/>
                  </a:lnTo>
                  <a:lnTo>
                    <a:pt x="60" y="196"/>
                  </a:lnTo>
                  <a:lnTo>
                    <a:pt x="58" y="196"/>
                  </a:lnTo>
                  <a:lnTo>
                    <a:pt x="56" y="196"/>
                  </a:lnTo>
                  <a:lnTo>
                    <a:pt x="54" y="196"/>
                  </a:lnTo>
                  <a:lnTo>
                    <a:pt x="52" y="196"/>
                  </a:lnTo>
                  <a:lnTo>
                    <a:pt x="48" y="196"/>
                  </a:lnTo>
                  <a:lnTo>
                    <a:pt x="46" y="196"/>
                  </a:lnTo>
                  <a:lnTo>
                    <a:pt x="44" y="196"/>
                  </a:lnTo>
                  <a:lnTo>
                    <a:pt x="42" y="196"/>
                  </a:lnTo>
                  <a:lnTo>
                    <a:pt x="42" y="192"/>
                  </a:lnTo>
                  <a:lnTo>
                    <a:pt x="40" y="190"/>
                  </a:lnTo>
                  <a:lnTo>
                    <a:pt x="40" y="188"/>
                  </a:lnTo>
                  <a:lnTo>
                    <a:pt x="38" y="188"/>
                  </a:lnTo>
                  <a:lnTo>
                    <a:pt x="38" y="186"/>
                  </a:lnTo>
                  <a:lnTo>
                    <a:pt x="36" y="186"/>
                  </a:lnTo>
                  <a:lnTo>
                    <a:pt x="36" y="184"/>
                  </a:lnTo>
                  <a:lnTo>
                    <a:pt x="34" y="184"/>
                  </a:lnTo>
                  <a:lnTo>
                    <a:pt x="32" y="184"/>
                  </a:lnTo>
                  <a:lnTo>
                    <a:pt x="30" y="184"/>
                  </a:lnTo>
                  <a:lnTo>
                    <a:pt x="30" y="182"/>
                  </a:lnTo>
                  <a:lnTo>
                    <a:pt x="28" y="182"/>
                  </a:lnTo>
                  <a:lnTo>
                    <a:pt x="26" y="182"/>
                  </a:lnTo>
                  <a:lnTo>
                    <a:pt x="26" y="180"/>
                  </a:lnTo>
                  <a:lnTo>
                    <a:pt x="24" y="180"/>
                  </a:lnTo>
                  <a:lnTo>
                    <a:pt x="24" y="178"/>
                  </a:lnTo>
                  <a:lnTo>
                    <a:pt x="20" y="176"/>
                  </a:lnTo>
                  <a:lnTo>
                    <a:pt x="20" y="174"/>
                  </a:lnTo>
                  <a:lnTo>
                    <a:pt x="20" y="172"/>
                  </a:lnTo>
                  <a:lnTo>
                    <a:pt x="20" y="172"/>
                  </a:lnTo>
                  <a:lnTo>
                    <a:pt x="18" y="172"/>
                  </a:lnTo>
                  <a:lnTo>
                    <a:pt x="16" y="172"/>
                  </a:lnTo>
                  <a:lnTo>
                    <a:pt x="14" y="170"/>
                  </a:lnTo>
                  <a:lnTo>
                    <a:pt x="12" y="170"/>
                  </a:lnTo>
                  <a:lnTo>
                    <a:pt x="12" y="168"/>
                  </a:lnTo>
                  <a:lnTo>
                    <a:pt x="10" y="168"/>
                  </a:lnTo>
                  <a:lnTo>
                    <a:pt x="10" y="166"/>
                  </a:lnTo>
                  <a:lnTo>
                    <a:pt x="10" y="168"/>
                  </a:lnTo>
                  <a:lnTo>
                    <a:pt x="10" y="166"/>
                  </a:lnTo>
                  <a:lnTo>
                    <a:pt x="8" y="166"/>
                  </a:lnTo>
                  <a:lnTo>
                    <a:pt x="8" y="164"/>
                  </a:lnTo>
                  <a:lnTo>
                    <a:pt x="8" y="162"/>
                  </a:lnTo>
                  <a:lnTo>
                    <a:pt x="10" y="162"/>
                  </a:lnTo>
                  <a:lnTo>
                    <a:pt x="10" y="160"/>
                  </a:lnTo>
                  <a:lnTo>
                    <a:pt x="10" y="158"/>
                  </a:lnTo>
                  <a:lnTo>
                    <a:pt x="10" y="156"/>
                  </a:lnTo>
                  <a:lnTo>
                    <a:pt x="10" y="154"/>
                  </a:lnTo>
                  <a:lnTo>
                    <a:pt x="8" y="154"/>
                  </a:lnTo>
                  <a:lnTo>
                    <a:pt x="6" y="154"/>
                  </a:lnTo>
                  <a:lnTo>
                    <a:pt x="6" y="152"/>
                  </a:lnTo>
                  <a:lnTo>
                    <a:pt x="8" y="152"/>
                  </a:lnTo>
                  <a:lnTo>
                    <a:pt x="8" y="150"/>
                  </a:lnTo>
                  <a:lnTo>
                    <a:pt x="6" y="148"/>
                  </a:lnTo>
                  <a:lnTo>
                    <a:pt x="6" y="146"/>
                  </a:lnTo>
                  <a:lnTo>
                    <a:pt x="4" y="144"/>
                  </a:lnTo>
                  <a:lnTo>
                    <a:pt x="2" y="144"/>
                  </a:lnTo>
                  <a:lnTo>
                    <a:pt x="0" y="144"/>
                  </a:lnTo>
                  <a:lnTo>
                    <a:pt x="0" y="142"/>
                  </a:lnTo>
                  <a:lnTo>
                    <a:pt x="0" y="140"/>
                  </a:lnTo>
                  <a:lnTo>
                    <a:pt x="2" y="140"/>
                  </a:lnTo>
                  <a:lnTo>
                    <a:pt x="2" y="138"/>
                  </a:lnTo>
                  <a:lnTo>
                    <a:pt x="4" y="138"/>
                  </a:lnTo>
                  <a:lnTo>
                    <a:pt x="4" y="136"/>
                  </a:lnTo>
                  <a:lnTo>
                    <a:pt x="6" y="136"/>
                  </a:lnTo>
                  <a:lnTo>
                    <a:pt x="8" y="138"/>
                  </a:lnTo>
                  <a:lnTo>
                    <a:pt x="10" y="138"/>
                  </a:lnTo>
                  <a:lnTo>
                    <a:pt x="10" y="140"/>
                  </a:lnTo>
                  <a:lnTo>
                    <a:pt x="12" y="140"/>
                  </a:lnTo>
                  <a:lnTo>
                    <a:pt x="14" y="140"/>
                  </a:lnTo>
                  <a:lnTo>
                    <a:pt x="14" y="138"/>
                  </a:lnTo>
                  <a:lnTo>
                    <a:pt x="12" y="138"/>
                  </a:lnTo>
                  <a:lnTo>
                    <a:pt x="12" y="136"/>
                  </a:lnTo>
                  <a:lnTo>
                    <a:pt x="12" y="134"/>
                  </a:lnTo>
                  <a:lnTo>
                    <a:pt x="14" y="134"/>
                  </a:lnTo>
                  <a:lnTo>
                    <a:pt x="16" y="134"/>
                  </a:lnTo>
                  <a:lnTo>
                    <a:pt x="18" y="134"/>
                  </a:lnTo>
                  <a:lnTo>
                    <a:pt x="18" y="132"/>
                  </a:lnTo>
                  <a:lnTo>
                    <a:pt x="18" y="130"/>
                  </a:lnTo>
                  <a:lnTo>
                    <a:pt x="18" y="128"/>
                  </a:lnTo>
                  <a:lnTo>
                    <a:pt x="18" y="126"/>
                  </a:lnTo>
                  <a:lnTo>
                    <a:pt x="18" y="124"/>
                  </a:lnTo>
                  <a:lnTo>
                    <a:pt x="20" y="124"/>
                  </a:lnTo>
                  <a:lnTo>
                    <a:pt x="20" y="124"/>
                  </a:lnTo>
                  <a:lnTo>
                    <a:pt x="20" y="122"/>
                  </a:lnTo>
                  <a:lnTo>
                    <a:pt x="18" y="122"/>
                  </a:lnTo>
                  <a:lnTo>
                    <a:pt x="18" y="120"/>
                  </a:lnTo>
                  <a:lnTo>
                    <a:pt x="18" y="118"/>
                  </a:lnTo>
                  <a:lnTo>
                    <a:pt x="16" y="118"/>
                  </a:lnTo>
                  <a:lnTo>
                    <a:pt x="16" y="116"/>
                  </a:lnTo>
                  <a:lnTo>
                    <a:pt x="16" y="114"/>
                  </a:lnTo>
                  <a:lnTo>
                    <a:pt x="18" y="114"/>
                  </a:lnTo>
                  <a:lnTo>
                    <a:pt x="18" y="112"/>
                  </a:lnTo>
                  <a:lnTo>
                    <a:pt x="16" y="110"/>
                  </a:lnTo>
                  <a:lnTo>
                    <a:pt x="16" y="108"/>
                  </a:lnTo>
                  <a:lnTo>
                    <a:pt x="18" y="108"/>
                  </a:lnTo>
                  <a:lnTo>
                    <a:pt x="20" y="108"/>
                  </a:lnTo>
                  <a:lnTo>
                    <a:pt x="22" y="108"/>
                  </a:lnTo>
                  <a:lnTo>
                    <a:pt x="22" y="106"/>
                  </a:lnTo>
                  <a:lnTo>
                    <a:pt x="24" y="106"/>
                  </a:lnTo>
                  <a:lnTo>
                    <a:pt x="26" y="106"/>
                  </a:lnTo>
                  <a:lnTo>
                    <a:pt x="28" y="104"/>
                  </a:lnTo>
                  <a:lnTo>
                    <a:pt x="28" y="102"/>
                  </a:lnTo>
                  <a:lnTo>
                    <a:pt x="28" y="100"/>
                  </a:lnTo>
                  <a:lnTo>
                    <a:pt x="28" y="98"/>
                  </a:lnTo>
                  <a:lnTo>
                    <a:pt x="30" y="98"/>
                  </a:lnTo>
                  <a:lnTo>
                    <a:pt x="30" y="96"/>
                  </a:lnTo>
                  <a:lnTo>
                    <a:pt x="30" y="94"/>
                  </a:lnTo>
                  <a:lnTo>
                    <a:pt x="28" y="92"/>
                  </a:lnTo>
                  <a:lnTo>
                    <a:pt x="30" y="90"/>
                  </a:lnTo>
                  <a:lnTo>
                    <a:pt x="30" y="88"/>
                  </a:lnTo>
                  <a:lnTo>
                    <a:pt x="30" y="86"/>
                  </a:lnTo>
                  <a:lnTo>
                    <a:pt x="30" y="84"/>
                  </a:lnTo>
                  <a:lnTo>
                    <a:pt x="30" y="82"/>
                  </a:lnTo>
                  <a:lnTo>
                    <a:pt x="30" y="80"/>
                  </a:lnTo>
                  <a:lnTo>
                    <a:pt x="32" y="80"/>
                  </a:lnTo>
                  <a:lnTo>
                    <a:pt x="32" y="78"/>
                  </a:lnTo>
                  <a:lnTo>
                    <a:pt x="32" y="76"/>
                  </a:lnTo>
                  <a:lnTo>
                    <a:pt x="32" y="76"/>
                  </a:lnTo>
                  <a:lnTo>
                    <a:pt x="32" y="74"/>
                  </a:lnTo>
                  <a:lnTo>
                    <a:pt x="32" y="70"/>
                  </a:lnTo>
                  <a:lnTo>
                    <a:pt x="32" y="68"/>
                  </a:lnTo>
                  <a:lnTo>
                    <a:pt x="32" y="62"/>
                  </a:lnTo>
                  <a:lnTo>
                    <a:pt x="32" y="60"/>
                  </a:lnTo>
                  <a:lnTo>
                    <a:pt x="32" y="52"/>
                  </a:lnTo>
                  <a:lnTo>
                    <a:pt x="32" y="50"/>
                  </a:lnTo>
                  <a:lnTo>
                    <a:pt x="32" y="48"/>
                  </a:lnTo>
                  <a:lnTo>
                    <a:pt x="32" y="46"/>
                  </a:lnTo>
                  <a:lnTo>
                    <a:pt x="32" y="44"/>
                  </a:lnTo>
                  <a:lnTo>
                    <a:pt x="32" y="42"/>
                  </a:lnTo>
                  <a:lnTo>
                    <a:pt x="32" y="40"/>
                  </a:lnTo>
                  <a:lnTo>
                    <a:pt x="32" y="36"/>
                  </a:lnTo>
                  <a:lnTo>
                    <a:pt x="32" y="34"/>
                  </a:lnTo>
                  <a:lnTo>
                    <a:pt x="32" y="32"/>
                  </a:lnTo>
                  <a:lnTo>
                    <a:pt x="32" y="30"/>
                  </a:lnTo>
                  <a:lnTo>
                    <a:pt x="32" y="28"/>
                  </a:lnTo>
                  <a:lnTo>
                    <a:pt x="32" y="26"/>
                  </a:lnTo>
                  <a:lnTo>
                    <a:pt x="32" y="22"/>
                  </a:lnTo>
                  <a:lnTo>
                    <a:pt x="32" y="20"/>
                  </a:lnTo>
                  <a:lnTo>
                    <a:pt x="32" y="18"/>
                  </a:lnTo>
                  <a:lnTo>
                    <a:pt x="32" y="14"/>
                  </a:lnTo>
                  <a:lnTo>
                    <a:pt x="32" y="12"/>
                  </a:lnTo>
                  <a:lnTo>
                    <a:pt x="32" y="10"/>
                  </a:lnTo>
                  <a:lnTo>
                    <a:pt x="32" y="4"/>
                  </a:lnTo>
                  <a:lnTo>
                    <a:pt x="32" y="2"/>
                  </a:lnTo>
                  <a:lnTo>
                    <a:pt x="32" y="0"/>
                  </a:lnTo>
                  <a:lnTo>
                    <a:pt x="38" y="0"/>
                  </a:lnTo>
                  <a:lnTo>
                    <a:pt x="42" y="0"/>
                  </a:lnTo>
                  <a:lnTo>
                    <a:pt x="44" y="0"/>
                  </a:lnTo>
                  <a:lnTo>
                    <a:pt x="44" y="0"/>
                  </a:lnTo>
                  <a:lnTo>
                    <a:pt x="48" y="0"/>
                  </a:lnTo>
                  <a:lnTo>
                    <a:pt x="5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4" name="Freeform 148"/>
            <p:cNvSpPr>
              <a:spLocks/>
            </p:cNvSpPr>
            <p:nvPr/>
          </p:nvSpPr>
          <p:spPr bwMode="auto">
            <a:xfrm>
              <a:off x="3600450" y="2511425"/>
              <a:ext cx="331788" cy="209550"/>
            </a:xfrm>
            <a:custGeom>
              <a:avLst/>
              <a:gdLst>
                <a:gd name="T0" fmla="*/ 209 w 209"/>
                <a:gd name="T1" fmla="*/ 26 h 132"/>
                <a:gd name="T2" fmla="*/ 209 w 209"/>
                <a:gd name="T3" fmla="*/ 40 h 132"/>
                <a:gd name="T4" fmla="*/ 209 w 209"/>
                <a:gd name="T5" fmla="*/ 52 h 132"/>
                <a:gd name="T6" fmla="*/ 209 w 209"/>
                <a:gd name="T7" fmla="*/ 84 h 132"/>
                <a:gd name="T8" fmla="*/ 209 w 209"/>
                <a:gd name="T9" fmla="*/ 102 h 132"/>
                <a:gd name="T10" fmla="*/ 209 w 209"/>
                <a:gd name="T11" fmla="*/ 116 h 132"/>
                <a:gd name="T12" fmla="*/ 205 w 209"/>
                <a:gd name="T13" fmla="*/ 132 h 132"/>
                <a:gd name="T14" fmla="*/ 189 w 209"/>
                <a:gd name="T15" fmla="*/ 132 h 132"/>
                <a:gd name="T16" fmla="*/ 171 w 209"/>
                <a:gd name="T17" fmla="*/ 132 h 132"/>
                <a:gd name="T18" fmla="*/ 159 w 209"/>
                <a:gd name="T19" fmla="*/ 132 h 132"/>
                <a:gd name="T20" fmla="*/ 145 w 209"/>
                <a:gd name="T21" fmla="*/ 132 h 132"/>
                <a:gd name="T22" fmla="*/ 121 w 209"/>
                <a:gd name="T23" fmla="*/ 132 h 132"/>
                <a:gd name="T24" fmla="*/ 119 w 209"/>
                <a:gd name="T25" fmla="*/ 130 h 132"/>
                <a:gd name="T26" fmla="*/ 117 w 209"/>
                <a:gd name="T27" fmla="*/ 124 h 132"/>
                <a:gd name="T28" fmla="*/ 113 w 209"/>
                <a:gd name="T29" fmla="*/ 122 h 132"/>
                <a:gd name="T30" fmla="*/ 113 w 209"/>
                <a:gd name="T31" fmla="*/ 116 h 132"/>
                <a:gd name="T32" fmla="*/ 117 w 209"/>
                <a:gd name="T33" fmla="*/ 116 h 132"/>
                <a:gd name="T34" fmla="*/ 115 w 209"/>
                <a:gd name="T35" fmla="*/ 110 h 132"/>
                <a:gd name="T36" fmla="*/ 111 w 209"/>
                <a:gd name="T37" fmla="*/ 110 h 132"/>
                <a:gd name="T38" fmla="*/ 103 w 209"/>
                <a:gd name="T39" fmla="*/ 108 h 132"/>
                <a:gd name="T40" fmla="*/ 99 w 209"/>
                <a:gd name="T41" fmla="*/ 104 h 132"/>
                <a:gd name="T42" fmla="*/ 97 w 209"/>
                <a:gd name="T43" fmla="*/ 98 h 132"/>
                <a:gd name="T44" fmla="*/ 95 w 209"/>
                <a:gd name="T45" fmla="*/ 96 h 132"/>
                <a:gd name="T46" fmla="*/ 89 w 209"/>
                <a:gd name="T47" fmla="*/ 96 h 132"/>
                <a:gd name="T48" fmla="*/ 87 w 209"/>
                <a:gd name="T49" fmla="*/ 96 h 132"/>
                <a:gd name="T50" fmla="*/ 81 w 209"/>
                <a:gd name="T51" fmla="*/ 98 h 132"/>
                <a:gd name="T52" fmla="*/ 79 w 209"/>
                <a:gd name="T53" fmla="*/ 96 h 132"/>
                <a:gd name="T54" fmla="*/ 75 w 209"/>
                <a:gd name="T55" fmla="*/ 96 h 132"/>
                <a:gd name="T56" fmla="*/ 73 w 209"/>
                <a:gd name="T57" fmla="*/ 94 h 132"/>
                <a:gd name="T58" fmla="*/ 69 w 209"/>
                <a:gd name="T59" fmla="*/ 90 h 132"/>
                <a:gd name="T60" fmla="*/ 67 w 209"/>
                <a:gd name="T61" fmla="*/ 88 h 132"/>
                <a:gd name="T62" fmla="*/ 63 w 209"/>
                <a:gd name="T63" fmla="*/ 86 h 132"/>
                <a:gd name="T64" fmla="*/ 61 w 209"/>
                <a:gd name="T65" fmla="*/ 84 h 132"/>
                <a:gd name="T66" fmla="*/ 57 w 209"/>
                <a:gd name="T67" fmla="*/ 80 h 132"/>
                <a:gd name="T68" fmla="*/ 57 w 209"/>
                <a:gd name="T69" fmla="*/ 72 h 132"/>
                <a:gd name="T70" fmla="*/ 57 w 209"/>
                <a:gd name="T71" fmla="*/ 64 h 132"/>
                <a:gd name="T72" fmla="*/ 55 w 209"/>
                <a:gd name="T73" fmla="*/ 60 h 132"/>
                <a:gd name="T74" fmla="*/ 53 w 209"/>
                <a:gd name="T75" fmla="*/ 54 h 132"/>
                <a:gd name="T76" fmla="*/ 49 w 209"/>
                <a:gd name="T77" fmla="*/ 48 h 132"/>
                <a:gd name="T78" fmla="*/ 51 w 209"/>
                <a:gd name="T79" fmla="*/ 42 h 132"/>
                <a:gd name="T80" fmla="*/ 45 w 209"/>
                <a:gd name="T81" fmla="*/ 44 h 132"/>
                <a:gd name="T82" fmla="*/ 39 w 209"/>
                <a:gd name="T83" fmla="*/ 46 h 132"/>
                <a:gd name="T84" fmla="*/ 37 w 209"/>
                <a:gd name="T85" fmla="*/ 52 h 132"/>
                <a:gd name="T86" fmla="*/ 33 w 209"/>
                <a:gd name="T87" fmla="*/ 48 h 132"/>
                <a:gd name="T88" fmla="*/ 35 w 209"/>
                <a:gd name="T89" fmla="*/ 42 h 132"/>
                <a:gd name="T90" fmla="*/ 29 w 209"/>
                <a:gd name="T91" fmla="*/ 40 h 132"/>
                <a:gd name="T92" fmla="*/ 25 w 209"/>
                <a:gd name="T93" fmla="*/ 36 h 132"/>
                <a:gd name="T94" fmla="*/ 23 w 209"/>
                <a:gd name="T95" fmla="*/ 28 h 132"/>
                <a:gd name="T96" fmla="*/ 23 w 209"/>
                <a:gd name="T97" fmla="*/ 24 h 132"/>
                <a:gd name="T98" fmla="*/ 19 w 209"/>
                <a:gd name="T99" fmla="*/ 20 h 132"/>
                <a:gd name="T100" fmla="*/ 13 w 209"/>
                <a:gd name="T101" fmla="*/ 20 h 132"/>
                <a:gd name="T102" fmla="*/ 13 w 209"/>
                <a:gd name="T103" fmla="*/ 12 h 132"/>
                <a:gd name="T104" fmla="*/ 11 w 209"/>
                <a:gd name="T105" fmla="*/ 6 h 132"/>
                <a:gd name="T106" fmla="*/ 4 w 209"/>
                <a:gd name="T107" fmla="*/ 8 h 132"/>
                <a:gd name="T108" fmla="*/ 0 w 209"/>
                <a:gd name="T109" fmla="*/ 4 h 132"/>
                <a:gd name="T110" fmla="*/ 85 w 209"/>
                <a:gd name="T11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9" h="132">
                  <a:moveTo>
                    <a:pt x="209" y="0"/>
                  </a:moveTo>
                  <a:lnTo>
                    <a:pt x="209" y="8"/>
                  </a:lnTo>
                  <a:lnTo>
                    <a:pt x="209" y="10"/>
                  </a:lnTo>
                  <a:lnTo>
                    <a:pt x="209" y="26"/>
                  </a:lnTo>
                  <a:lnTo>
                    <a:pt x="209" y="32"/>
                  </a:lnTo>
                  <a:lnTo>
                    <a:pt x="209" y="34"/>
                  </a:lnTo>
                  <a:lnTo>
                    <a:pt x="209" y="36"/>
                  </a:lnTo>
                  <a:lnTo>
                    <a:pt x="209" y="40"/>
                  </a:lnTo>
                  <a:lnTo>
                    <a:pt x="209" y="42"/>
                  </a:lnTo>
                  <a:lnTo>
                    <a:pt x="209" y="48"/>
                  </a:lnTo>
                  <a:lnTo>
                    <a:pt x="209" y="50"/>
                  </a:lnTo>
                  <a:lnTo>
                    <a:pt x="209" y="52"/>
                  </a:lnTo>
                  <a:lnTo>
                    <a:pt x="209" y="62"/>
                  </a:lnTo>
                  <a:lnTo>
                    <a:pt x="209" y="68"/>
                  </a:lnTo>
                  <a:lnTo>
                    <a:pt x="209" y="74"/>
                  </a:lnTo>
                  <a:lnTo>
                    <a:pt x="209" y="84"/>
                  </a:lnTo>
                  <a:lnTo>
                    <a:pt x="209" y="86"/>
                  </a:lnTo>
                  <a:lnTo>
                    <a:pt x="209" y="88"/>
                  </a:lnTo>
                  <a:lnTo>
                    <a:pt x="209" y="94"/>
                  </a:lnTo>
                  <a:lnTo>
                    <a:pt x="209" y="102"/>
                  </a:lnTo>
                  <a:lnTo>
                    <a:pt x="209" y="104"/>
                  </a:lnTo>
                  <a:lnTo>
                    <a:pt x="209" y="106"/>
                  </a:lnTo>
                  <a:lnTo>
                    <a:pt x="209" y="108"/>
                  </a:lnTo>
                  <a:lnTo>
                    <a:pt x="209" y="116"/>
                  </a:lnTo>
                  <a:lnTo>
                    <a:pt x="209" y="124"/>
                  </a:lnTo>
                  <a:lnTo>
                    <a:pt x="209" y="128"/>
                  </a:lnTo>
                  <a:lnTo>
                    <a:pt x="209" y="132"/>
                  </a:lnTo>
                  <a:lnTo>
                    <a:pt x="205" y="132"/>
                  </a:lnTo>
                  <a:lnTo>
                    <a:pt x="203" y="132"/>
                  </a:lnTo>
                  <a:lnTo>
                    <a:pt x="195" y="132"/>
                  </a:lnTo>
                  <a:lnTo>
                    <a:pt x="193" y="132"/>
                  </a:lnTo>
                  <a:lnTo>
                    <a:pt x="189" y="132"/>
                  </a:lnTo>
                  <a:lnTo>
                    <a:pt x="187" y="132"/>
                  </a:lnTo>
                  <a:lnTo>
                    <a:pt x="181" y="132"/>
                  </a:lnTo>
                  <a:lnTo>
                    <a:pt x="177" y="132"/>
                  </a:lnTo>
                  <a:lnTo>
                    <a:pt x="171" y="132"/>
                  </a:lnTo>
                  <a:lnTo>
                    <a:pt x="169" y="132"/>
                  </a:lnTo>
                  <a:lnTo>
                    <a:pt x="163" y="132"/>
                  </a:lnTo>
                  <a:lnTo>
                    <a:pt x="161" y="132"/>
                  </a:lnTo>
                  <a:lnTo>
                    <a:pt x="159" y="132"/>
                  </a:lnTo>
                  <a:lnTo>
                    <a:pt x="157" y="132"/>
                  </a:lnTo>
                  <a:lnTo>
                    <a:pt x="155" y="132"/>
                  </a:lnTo>
                  <a:lnTo>
                    <a:pt x="147" y="132"/>
                  </a:lnTo>
                  <a:lnTo>
                    <a:pt x="145" y="132"/>
                  </a:lnTo>
                  <a:lnTo>
                    <a:pt x="139" y="132"/>
                  </a:lnTo>
                  <a:lnTo>
                    <a:pt x="133" y="132"/>
                  </a:lnTo>
                  <a:lnTo>
                    <a:pt x="123" y="132"/>
                  </a:lnTo>
                  <a:lnTo>
                    <a:pt x="121" y="132"/>
                  </a:lnTo>
                  <a:lnTo>
                    <a:pt x="121" y="130"/>
                  </a:lnTo>
                  <a:lnTo>
                    <a:pt x="119" y="130"/>
                  </a:lnTo>
                  <a:lnTo>
                    <a:pt x="119" y="132"/>
                  </a:lnTo>
                  <a:lnTo>
                    <a:pt x="119" y="130"/>
                  </a:lnTo>
                  <a:lnTo>
                    <a:pt x="117" y="130"/>
                  </a:lnTo>
                  <a:lnTo>
                    <a:pt x="117" y="128"/>
                  </a:lnTo>
                  <a:lnTo>
                    <a:pt x="117" y="126"/>
                  </a:lnTo>
                  <a:lnTo>
                    <a:pt x="117" y="124"/>
                  </a:lnTo>
                  <a:lnTo>
                    <a:pt x="115" y="126"/>
                  </a:lnTo>
                  <a:lnTo>
                    <a:pt x="115" y="124"/>
                  </a:lnTo>
                  <a:lnTo>
                    <a:pt x="113" y="124"/>
                  </a:lnTo>
                  <a:lnTo>
                    <a:pt x="113" y="122"/>
                  </a:lnTo>
                  <a:lnTo>
                    <a:pt x="113" y="120"/>
                  </a:lnTo>
                  <a:lnTo>
                    <a:pt x="113" y="118"/>
                  </a:lnTo>
                  <a:lnTo>
                    <a:pt x="111" y="116"/>
                  </a:lnTo>
                  <a:lnTo>
                    <a:pt x="113" y="116"/>
                  </a:lnTo>
                  <a:lnTo>
                    <a:pt x="115" y="118"/>
                  </a:lnTo>
                  <a:lnTo>
                    <a:pt x="115" y="116"/>
                  </a:lnTo>
                  <a:lnTo>
                    <a:pt x="117" y="118"/>
                  </a:lnTo>
                  <a:lnTo>
                    <a:pt x="117" y="116"/>
                  </a:lnTo>
                  <a:lnTo>
                    <a:pt x="117" y="114"/>
                  </a:lnTo>
                  <a:lnTo>
                    <a:pt x="115" y="114"/>
                  </a:lnTo>
                  <a:lnTo>
                    <a:pt x="115" y="112"/>
                  </a:lnTo>
                  <a:lnTo>
                    <a:pt x="115" y="110"/>
                  </a:lnTo>
                  <a:lnTo>
                    <a:pt x="113" y="110"/>
                  </a:lnTo>
                  <a:lnTo>
                    <a:pt x="113" y="112"/>
                  </a:lnTo>
                  <a:lnTo>
                    <a:pt x="113" y="110"/>
                  </a:lnTo>
                  <a:lnTo>
                    <a:pt x="111" y="110"/>
                  </a:lnTo>
                  <a:lnTo>
                    <a:pt x="109" y="110"/>
                  </a:lnTo>
                  <a:lnTo>
                    <a:pt x="107" y="108"/>
                  </a:lnTo>
                  <a:lnTo>
                    <a:pt x="105" y="108"/>
                  </a:lnTo>
                  <a:lnTo>
                    <a:pt x="103" y="108"/>
                  </a:lnTo>
                  <a:lnTo>
                    <a:pt x="101" y="108"/>
                  </a:lnTo>
                  <a:lnTo>
                    <a:pt x="101" y="106"/>
                  </a:lnTo>
                  <a:lnTo>
                    <a:pt x="101" y="104"/>
                  </a:lnTo>
                  <a:lnTo>
                    <a:pt x="99" y="104"/>
                  </a:lnTo>
                  <a:lnTo>
                    <a:pt x="99" y="102"/>
                  </a:lnTo>
                  <a:lnTo>
                    <a:pt x="97" y="102"/>
                  </a:lnTo>
                  <a:lnTo>
                    <a:pt x="97" y="100"/>
                  </a:lnTo>
                  <a:lnTo>
                    <a:pt x="97" y="98"/>
                  </a:lnTo>
                  <a:lnTo>
                    <a:pt x="95" y="98"/>
                  </a:lnTo>
                  <a:lnTo>
                    <a:pt x="97" y="98"/>
                  </a:lnTo>
                  <a:lnTo>
                    <a:pt x="95" y="98"/>
                  </a:lnTo>
                  <a:lnTo>
                    <a:pt x="95" y="96"/>
                  </a:lnTo>
                  <a:lnTo>
                    <a:pt x="93" y="94"/>
                  </a:lnTo>
                  <a:lnTo>
                    <a:pt x="91" y="94"/>
                  </a:lnTo>
                  <a:lnTo>
                    <a:pt x="89" y="94"/>
                  </a:lnTo>
                  <a:lnTo>
                    <a:pt x="89" y="96"/>
                  </a:lnTo>
                  <a:lnTo>
                    <a:pt x="87" y="96"/>
                  </a:lnTo>
                  <a:lnTo>
                    <a:pt x="87" y="96"/>
                  </a:lnTo>
                  <a:lnTo>
                    <a:pt x="85" y="96"/>
                  </a:lnTo>
                  <a:lnTo>
                    <a:pt x="87" y="96"/>
                  </a:lnTo>
                  <a:lnTo>
                    <a:pt x="85" y="98"/>
                  </a:lnTo>
                  <a:lnTo>
                    <a:pt x="83" y="96"/>
                  </a:lnTo>
                  <a:lnTo>
                    <a:pt x="83" y="98"/>
                  </a:lnTo>
                  <a:lnTo>
                    <a:pt x="81" y="98"/>
                  </a:lnTo>
                  <a:lnTo>
                    <a:pt x="79" y="98"/>
                  </a:lnTo>
                  <a:lnTo>
                    <a:pt x="77" y="98"/>
                  </a:lnTo>
                  <a:lnTo>
                    <a:pt x="77" y="96"/>
                  </a:lnTo>
                  <a:lnTo>
                    <a:pt x="79" y="96"/>
                  </a:lnTo>
                  <a:lnTo>
                    <a:pt x="77" y="96"/>
                  </a:lnTo>
                  <a:lnTo>
                    <a:pt x="77" y="98"/>
                  </a:lnTo>
                  <a:lnTo>
                    <a:pt x="75" y="98"/>
                  </a:lnTo>
                  <a:lnTo>
                    <a:pt x="75" y="96"/>
                  </a:lnTo>
                  <a:lnTo>
                    <a:pt x="73" y="96"/>
                  </a:lnTo>
                  <a:lnTo>
                    <a:pt x="73" y="94"/>
                  </a:lnTo>
                  <a:lnTo>
                    <a:pt x="75" y="94"/>
                  </a:lnTo>
                  <a:lnTo>
                    <a:pt x="73" y="94"/>
                  </a:lnTo>
                  <a:lnTo>
                    <a:pt x="73" y="92"/>
                  </a:lnTo>
                  <a:lnTo>
                    <a:pt x="71" y="92"/>
                  </a:lnTo>
                  <a:lnTo>
                    <a:pt x="71" y="90"/>
                  </a:lnTo>
                  <a:lnTo>
                    <a:pt x="69" y="90"/>
                  </a:lnTo>
                  <a:lnTo>
                    <a:pt x="69" y="88"/>
                  </a:lnTo>
                  <a:lnTo>
                    <a:pt x="67" y="88"/>
                  </a:lnTo>
                  <a:lnTo>
                    <a:pt x="65" y="88"/>
                  </a:lnTo>
                  <a:lnTo>
                    <a:pt x="67" y="88"/>
                  </a:lnTo>
                  <a:lnTo>
                    <a:pt x="65" y="86"/>
                  </a:lnTo>
                  <a:lnTo>
                    <a:pt x="63" y="86"/>
                  </a:lnTo>
                  <a:lnTo>
                    <a:pt x="63" y="88"/>
                  </a:lnTo>
                  <a:lnTo>
                    <a:pt x="63" y="86"/>
                  </a:lnTo>
                  <a:lnTo>
                    <a:pt x="63" y="88"/>
                  </a:lnTo>
                  <a:lnTo>
                    <a:pt x="61" y="88"/>
                  </a:lnTo>
                  <a:lnTo>
                    <a:pt x="61" y="86"/>
                  </a:lnTo>
                  <a:lnTo>
                    <a:pt x="61" y="84"/>
                  </a:lnTo>
                  <a:lnTo>
                    <a:pt x="59" y="84"/>
                  </a:lnTo>
                  <a:lnTo>
                    <a:pt x="59" y="82"/>
                  </a:lnTo>
                  <a:lnTo>
                    <a:pt x="59" y="80"/>
                  </a:lnTo>
                  <a:lnTo>
                    <a:pt x="57" y="80"/>
                  </a:lnTo>
                  <a:lnTo>
                    <a:pt x="57" y="78"/>
                  </a:lnTo>
                  <a:lnTo>
                    <a:pt x="57" y="76"/>
                  </a:lnTo>
                  <a:lnTo>
                    <a:pt x="57" y="74"/>
                  </a:lnTo>
                  <a:lnTo>
                    <a:pt x="57" y="72"/>
                  </a:lnTo>
                  <a:lnTo>
                    <a:pt x="57" y="70"/>
                  </a:lnTo>
                  <a:lnTo>
                    <a:pt x="57" y="68"/>
                  </a:lnTo>
                  <a:lnTo>
                    <a:pt x="57" y="66"/>
                  </a:lnTo>
                  <a:lnTo>
                    <a:pt x="57" y="64"/>
                  </a:lnTo>
                  <a:lnTo>
                    <a:pt x="55" y="64"/>
                  </a:lnTo>
                  <a:lnTo>
                    <a:pt x="55" y="62"/>
                  </a:lnTo>
                  <a:lnTo>
                    <a:pt x="53" y="62"/>
                  </a:lnTo>
                  <a:lnTo>
                    <a:pt x="55" y="60"/>
                  </a:lnTo>
                  <a:lnTo>
                    <a:pt x="55" y="58"/>
                  </a:lnTo>
                  <a:lnTo>
                    <a:pt x="55" y="56"/>
                  </a:lnTo>
                  <a:lnTo>
                    <a:pt x="55" y="54"/>
                  </a:lnTo>
                  <a:lnTo>
                    <a:pt x="53" y="54"/>
                  </a:lnTo>
                  <a:lnTo>
                    <a:pt x="53" y="52"/>
                  </a:lnTo>
                  <a:lnTo>
                    <a:pt x="51" y="52"/>
                  </a:lnTo>
                  <a:lnTo>
                    <a:pt x="51" y="50"/>
                  </a:lnTo>
                  <a:lnTo>
                    <a:pt x="49" y="48"/>
                  </a:lnTo>
                  <a:lnTo>
                    <a:pt x="49" y="46"/>
                  </a:lnTo>
                  <a:lnTo>
                    <a:pt x="51" y="46"/>
                  </a:lnTo>
                  <a:lnTo>
                    <a:pt x="51" y="44"/>
                  </a:lnTo>
                  <a:lnTo>
                    <a:pt x="51" y="42"/>
                  </a:lnTo>
                  <a:lnTo>
                    <a:pt x="49" y="42"/>
                  </a:lnTo>
                  <a:lnTo>
                    <a:pt x="47" y="42"/>
                  </a:lnTo>
                  <a:lnTo>
                    <a:pt x="45" y="42"/>
                  </a:lnTo>
                  <a:lnTo>
                    <a:pt x="45" y="44"/>
                  </a:lnTo>
                  <a:lnTo>
                    <a:pt x="43" y="44"/>
                  </a:lnTo>
                  <a:lnTo>
                    <a:pt x="41" y="44"/>
                  </a:lnTo>
                  <a:lnTo>
                    <a:pt x="41" y="46"/>
                  </a:lnTo>
                  <a:lnTo>
                    <a:pt x="39" y="46"/>
                  </a:lnTo>
                  <a:lnTo>
                    <a:pt x="39" y="48"/>
                  </a:lnTo>
                  <a:lnTo>
                    <a:pt x="39" y="48"/>
                  </a:lnTo>
                  <a:lnTo>
                    <a:pt x="37" y="50"/>
                  </a:lnTo>
                  <a:lnTo>
                    <a:pt x="37" y="52"/>
                  </a:lnTo>
                  <a:lnTo>
                    <a:pt x="35" y="52"/>
                  </a:lnTo>
                  <a:lnTo>
                    <a:pt x="35" y="50"/>
                  </a:lnTo>
                  <a:lnTo>
                    <a:pt x="33" y="50"/>
                  </a:lnTo>
                  <a:lnTo>
                    <a:pt x="33" y="48"/>
                  </a:lnTo>
                  <a:lnTo>
                    <a:pt x="35" y="48"/>
                  </a:lnTo>
                  <a:lnTo>
                    <a:pt x="35" y="46"/>
                  </a:lnTo>
                  <a:lnTo>
                    <a:pt x="35" y="44"/>
                  </a:lnTo>
                  <a:lnTo>
                    <a:pt x="35" y="42"/>
                  </a:lnTo>
                  <a:lnTo>
                    <a:pt x="35" y="40"/>
                  </a:lnTo>
                  <a:lnTo>
                    <a:pt x="33" y="40"/>
                  </a:lnTo>
                  <a:lnTo>
                    <a:pt x="31" y="40"/>
                  </a:lnTo>
                  <a:lnTo>
                    <a:pt x="29" y="40"/>
                  </a:lnTo>
                  <a:lnTo>
                    <a:pt x="29" y="40"/>
                  </a:lnTo>
                  <a:lnTo>
                    <a:pt x="27" y="40"/>
                  </a:lnTo>
                  <a:lnTo>
                    <a:pt x="25" y="38"/>
                  </a:lnTo>
                  <a:lnTo>
                    <a:pt x="25" y="36"/>
                  </a:lnTo>
                  <a:lnTo>
                    <a:pt x="23" y="34"/>
                  </a:lnTo>
                  <a:lnTo>
                    <a:pt x="23" y="32"/>
                  </a:lnTo>
                  <a:lnTo>
                    <a:pt x="23" y="30"/>
                  </a:lnTo>
                  <a:lnTo>
                    <a:pt x="23" y="28"/>
                  </a:lnTo>
                  <a:lnTo>
                    <a:pt x="25" y="28"/>
                  </a:lnTo>
                  <a:lnTo>
                    <a:pt x="23" y="28"/>
                  </a:lnTo>
                  <a:lnTo>
                    <a:pt x="23" y="26"/>
                  </a:lnTo>
                  <a:lnTo>
                    <a:pt x="23" y="24"/>
                  </a:lnTo>
                  <a:lnTo>
                    <a:pt x="21" y="24"/>
                  </a:lnTo>
                  <a:lnTo>
                    <a:pt x="21" y="22"/>
                  </a:lnTo>
                  <a:lnTo>
                    <a:pt x="19" y="22"/>
                  </a:lnTo>
                  <a:lnTo>
                    <a:pt x="19" y="20"/>
                  </a:lnTo>
                  <a:lnTo>
                    <a:pt x="17" y="22"/>
                  </a:lnTo>
                  <a:lnTo>
                    <a:pt x="15" y="22"/>
                  </a:lnTo>
                  <a:lnTo>
                    <a:pt x="15" y="20"/>
                  </a:lnTo>
                  <a:lnTo>
                    <a:pt x="13" y="20"/>
                  </a:lnTo>
                  <a:lnTo>
                    <a:pt x="13" y="18"/>
                  </a:lnTo>
                  <a:lnTo>
                    <a:pt x="15" y="16"/>
                  </a:lnTo>
                  <a:lnTo>
                    <a:pt x="15" y="14"/>
                  </a:lnTo>
                  <a:lnTo>
                    <a:pt x="13" y="12"/>
                  </a:lnTo>
                  <a:lnTo>
                    <a:pt x="13" y="10"/>
                  </a:lnTo>
                  <a:lnTo>
                    <a:pt x="13" y="8"/>
                  </a:lnTo>
                  <a:lnTo>
                    <a:pt x="13" y="6"/>
                  </a:lnTo>
                  <a:lnTo>
                    <a:pt x="11" y="6"/>
                  </a:lnTo>
                  <a:lnTo>
                    <a:pt x="9" y="6"/>
                  </a:lnTo>
                  <a:lnTo>
                    <a:pt x="9" y="8"/>
                  </a:lnTo>
                  <a:lnTo>
                    <a:pt x="6" y="8"/>
                  </a:lnTo>
                  <a:lnTo>
                    <a:pt x="4" y="8"/>
                  </a:lnTo>
                  <a:lnTo>
                    <a:pt x="2" y="8"/>
                  </a:lnTo>
                  <a:lnTo>
                    <a:pt x="2" y="6"/>
                  </a:lnTo>
                  <a:lnTo>
                    <a:pt x="2" y="4"/>
                  </a:lnTo>
                  <a:lnTo>
                    <a:pt x="0" y="4"/>
                  </a:lnTo>
                  <a:lnTo>
                    <a:pt x="0" y="2"/>
                  </a:lnTo>
                  <a:lnTo>
                    <a:pt x="2" y="2"/>
                  </a:lnTo>
                  <a:lnTo>
                    <a:pt x="2" y="0"/>
                  </a:lnTo>
                  <a:lnTo>
                    <a:pt x="85" y="0"/>
                  </a:lnTo>
                  <a:lnTo>
                    <a:pt x="87" y="0"/>
                  </a:lnTo>
                  <a:lnTo>
                    <a:pt x="209"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5" name="Freeform 158"/>
            <p:cNvSpPr>
              <a:spLocks/>
            </p:cNvSpPr>
            <p:nvPr/>
          </p:nvSpPr>
          <p:spPr bwMode="auto">
            <a:xfrm>
              <a:off x="5265738" y="4213225"/>
              <a:ext cx="279400" cy="506413"/>
            </a:xfrm>
            <a:custGeom>
              <a:avLst/>
              <a:gdLst>
                <a:gd name="T0" fmla="*/ 176 w 176"/>
                <a:gd name="T1" fmla="*/ 21 h 319"/>
                <a:gd name="T2" fmla="*/ 176 w 176"/>
                <a:gd name="T3" fmla="*/ 55 h 319"/>
                <a:gd name="T4" fmla="*/ 176 w 176"/>
                <a:gd name="T5" fmla="*/ 73 h 319"/>
                <a:gd name="T6" fmla="*/ 176 w 176"/>
                <a:gd name="T7" fmla="*/ 89 h 319"/>
                <a:gd name="T8" fmla="*/ 176 w 176"/>
                <a:gd name="T9" fmla="*/ 107 h 319"/>
                <a:gd name="T10" fmla="*/ 174 w 176"/>
                <a:gd name="T11" fmla="*/ 121 h 319"/>
                <a:gd name="T12" fmla="*/ 174 w 176"/>
                <a:gd name="T13" fmla="*/ 147 h 319"/>
                <a:gd name="T14" fmla="*/ 174 w 176"/>
                <a:gd name="T15" fmla="*/ 167 h 319"/>
                <a:gd name="T16" fmla="*/ 174 w 176"/>
                <a:gd name="T17" fmla="*/ 203 h 319"/>
                <a:gd name="T18" fmla="*/ 174 w 176"/>
                <a:gd name="T19" fmla="*/ 227 h 319"/>
                <a:gd name="T20" fmla="*/ 174 w 176"/>
                <a:gd name="T21" fmla="*/ 257 h 319"/>
                <a:gd name="T22" fmla="*/ 174 w 176"/>
                <a:gd name="T23" fmla="*/ 285 h 319"/>
                <a:gd name="T24" fmla="*/ 172 w 176"/>
                <a:gd name="T25" fmla="*/ 319 h 319"/>
                <a:gd name="T26" fmla="*/ 146 w 176"/>
                <a:gd name="T27" fmla="*/ 319 h 319"/>
                <a:gd name="T28" fmla="*/ 142 w 176"/>
                <a:gd name="T29" fmla="*/ 311 h 319"/>
                <a:gd name="T30" fmla="*/ 132 w 176"/>
                <a:gd name="T31" fmla="*/ 307 h 319"/>
                <a:gd name="T32" fmla="*/ 122 w 176"/>
                <a:gd name="T33" fmla="*/ 297 h 319"/>
                <a:gd name="T34" fmla="*/ 118 w 176"/>
                <a:gd name="T35" fmla="*/ 287 h 319"/>
                <a:gd name="T36" fmla="*/ 116 w 176"/>
                <a:gd name="T37" fmla="*/ 273 h 319"/>
                <a:gd name="T38" fmla="*/ 110 w 176"/>
                <a:gd name="T39" fmla="*/ 263 h 319"/>
                <a:gd name="T40" fmla="*/ 100 w 176"/>
                <a:gd name="T41" fmla="*/ 251 h 319"/>
                <a:gd name="T42" fmla="*/ 104 w 176"/>
                <a:gd name="T43" fmla="*/ 237 h 319"/>
                <a:gd name="T44" fmla="*/ 100 w 176"/>
                <a:gd name="T45" fmla="*/ 225 h 319"/>
                <a:gd name="T46" fmla="*/ 100 w 176"/>
                <a:gd name="T47" fmla="*/ 217 h 319"/>
                <a:gd name="T48" fmla="*/ 102 w 176"/>
                <a:gd name="T49" fmla="*/ 211 h 319"/>
                <a:gd name="T50" fmla="*/ 92 w 176"/>
                <a:gd name="T51" fmla="*/ 207 h 319"/>
                <a:gd name="T52" fmla="*/ 84 w 176"/>
                <a:gd name="T53" fmla="*/ 199 h 319"/>
                <a:gd name="T54" fmla="*/ 84 w 176"/>
                <a:gd name="T55" fmla="*/ 189 h 319"/>
                <a:gd name="T56" fmla="*/ 82 w 176"/>
                <a:gd name="T57" fmla="*/ 179 h 319"/>
                <a:gd name="T58" fmla="*/ 70 w 176"/>
                <a:gd name="T59" fmla="*/ 171 h 319"/>
                <a:gd name="T60" fmla="*/ 68 w 176"/>
                <a:gd name="T61" fmla="*/ 161 h 319"/>
                <a:gd name="T62" fmla="*/ 56 w 176"/>
                <a:gd name="T63" fmla="*/ 155 h 319"/>
                <a:gd name="T64" fmla="*/ 50 w 176"/>
                <a:gd name="T65" fmla="*/ 145 h 319"/>
                <a:gd name="T66" fmla="*/ 50 w 176"/>
                <a:gd name="T67" fmla="*/ 133 h 319"/>
                <a:gd name="T68" fmla="*/ 48 w 176"/>
                <a:gd name="T69" fmla="*/ 123 h 319"/>
                <a:gd name="T70" fmla="*/ 46 w 176"/>
                <a:gd name="T71" fmla="*/ 121 h 319"/>
                <a:gd name="T72" fmla="*/ 44 w 176"/>
                <a:gd name="T73" fmla="*/ 113 h 319"/>
                <a:gd name="T74" fmla="*/ 42 w 176"/>
                <a:gd name="T75" fmla="*/ 101 h 319"/>
                <a:gd name="T76" fmla="*/ 34 w 176"/>
                <a:gd name="T77" fmla="*/ 93 h 319"/>
                <a:gd name="T78" fmla="*/ 30 w 176"/>
                <a:gd name="T79" fmla="*/ 85 h 319"/>
                <a:gd name="T80" fmla="*/ 22 w 176"/>
                <a:gd name="T81" fmla="*/ 75 h 319"/>
                <a:gd name="T82" fmla="*/ 20 w 176"/>
                <a:gd name="T83" fmla="*/ 73 h 319"/>
                <a:gd name="T84" fmla="*/ 14 w 176"/>
                <a:gd name="T85" fmla="*/ 65 h 319"/>
                <a:gd name="T86" fmla="*/ 10 w 176"/>
                <a:gd name="T87" fmla="*/ 61 h 319"/>
                <a:gd name="T88" fmla="*/ 8 w 176"/>
                <a:gd name="T89" fmla="*/ 57 h 319"/>
                <a:gd name="T90" fmla="*/ 6 w 176"/>
                <a:gd name="T91" fmla="*/ 49 h 319"/>
                <a:gd name="T92" fmla="*/ 6 w 176"/>
                <a:gd name="T93" fmla="*/ 37 h 319"/>
                <a:gd name="T94" fmla="*/ 4 w 176"/>
                <a:gd name="T95" fmla="*/ 29 h 319"/>
                <a:gd name="T96" fmla="*/ 2 w 176"/>
                <a:gd name="T97" fmla="*/ 17 h 319"/>
                <a:gd name="T98" fmla="*/ 2 w 176"/>
                <a:gd name="T99" fmla="*/ 2 h 319"/>
                <a:gd name="T100" fmla="*/ 14 w 176"/>
                <a:gd name="T101" fmla="*/ 0 h 319"/>
                <a:gd name="T102" fmla="*/ 50 w 176"/>
                <a:gd name="T103" fmla="*/ 0 h 319"/>
                <a:gd name="T104" fmla="*/ 88 w 176"/>
                <a:gd name="T105" fmla="*/ 0 h 319"/>
                <a:gd name="T106" fmla="*/ 114 w 176"/>
                <a:gd name="T107" fmla="*/ 0 h 319"/>
                <a:gd name="T108" fmla="*/ 148 w 176"/>
                <a:gd name="T109" fmla="*/ 0 h 319"/>
                <a:gd name="T110" fmla="*/ 176 w 176"/>
                <a:gd name="T111"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6" h="319">
                  <a:moveTo>
                    <a:pt x="176" y="0"/>
                  </a:moveTo>
                  <a:lnTo>
                    <a:pt x="176" y="2"/>
                  </a:lnTo>
                  <a:lnTo>
                    <a:pt x="176" y="5"/>
                  </a:lnTo>
                  <a:lnTo>
                    <a:pt x="176" y="7"/>
                  </a:lnTo>
                  <a:lnTo>
                    <a:pt x="176" y="13"/>
                  </a:lnTo>
                  <a:lnTo>
                    <a:pt x="176" y="19"/>
                  </a:lnTo>
                  <a:lnTo>
                    <a:pt x="176" y="21"/>
                  </a:lnTo>
                  <a:lnTo>
                    <a:pt x="176" y="25"/>
                  </a:lnTo>
                  <a:lnTo>
                    <a:pt x="176" y="31"/>
                  </a:lnTo>
                  <a:lnTo>
                    <a:pt x="176" y="43"/>
                  </a:lnTo>
                  <a:lnTo>
                    <a:pt x="176" y="47"/>
                  </a:lnTo>
                  <a:lnTo>
                    <a:pt x="176" y="51"/>
                  </a:lnTo>
                  <a:lnTo>
                    <a:pt x="176" y="53"/>
                  </a:lnTo>
                  <a:lnTo>
                    <a:pt x="176" y="55"/>
                  </a:lnTo>
                  <a:lnTo>
                    <a:pt x="176" y="57"/>
                  </a:lnTo>
                  <a:lnTo>
                    <a:pt x="176" y="59"/>
                  </a:lnTo>
                  <a:lnTo>
                    <a:pt x="176" y="61"/>
                  </a:lnTo>
                  <a:lnTo>
                    <a:pt x="176" y="65"/>
                  </a:lnTo>
                  <a:lnTo>
                    <a:pt x="176" y="67"/>
                  </a:lnTo>
                  <a:lnTo>
                    <a:pt x="176" y="69"/>
                  </a:lnTo>
                  <a:lnTo>
                    <a:pt x="176" y="73"/>
                  </a:lnTo>
                  <a:lnTo>
                    <a:pt x="176" y="75"/>
                  </a:lnTo>
                  <a:lnTo>
                    <a:pt x="176" y="77"/>
                  </a:lnTo>
                  <a:lnTo>
                    <a:pt x="176" y="81"/>
                  </a:lnTo>
                  <a:lnTo>
                    <a:pt x="176" y="83"/>
                  </a:lnTo>
                  <a:lnTo>
                    <a:pt x="176" y="85"/>
                  </a:lnTo>
                  <a:lnTo>
                    <a:pt x="176" y="87"/>
                  </a:lnTo>
                  <a:lnTo>
                    <a:pt x="176" y="89"/>
                  </a:lnTo>
                  <a:lnTo>
                    <a:pt x="176" y="91"/>
                  </a:lnTo>
                  <a:lnTo>
                    <a:pt x="176" y="93"/>
                  </a:lnTo>
                  <a:lnTo>
                    <a:pt x="176" y="95"/>
                  </a:lnTo>
                  <a:lnTo>
                    <a:pt x="176" y="99"/>
                  </a:lnTo>
                  <a:lnTo>
                    <a:pt x="176" y="101"/>
                  </a:lnTo>
                  <a:lnTo>
                    <a:pt x="176" y="103"/>
                  </a:lnTo>
                  <a:lnTo>
                    <a:pt x="176" y="107"/>
                  </a:lnTo>
                  <a:lnTo>
                    <a:pt x="174" y="109"/>
                  </a:lnTo>
                  <a:lnTo>
                    <a:pt x="174" y="111"/>
                  </a:lnTo>
                  <a:lnTo>
                    <a:pt x="176" y="113"/>
                  </a:lnTo>
                  <a:lnTo>
                    <a:pt x="174" y="117"/>
                  </a:lnTo>
                  <a:lnTo>
                    <a:pt x="174" y="119"/>
                  </a:lnTo>
                  <a:lnTo>
                    <a:pt x="174" y="121"/>
                  </a:lnTo>
                  <a:lnTo>
                    <a:pt x="174" y="121"/>
                  </a:lnTo>
                  <a:lnTo>
                    <a:pt x="174" y="123"/>
                  </a:lnTo>
                  <a:lnTo>
                    <a:pt x="174" y="125"/>
                  </a:lnTo>
                  <a:lnTo>
                    <a:pt x="174" y="129"/>
                  </a:lnTo>
                  <a:lnTo>
                    <a:pt x="174" y="131"/>
                  </a:lnTo>
                  <a:lnTo>
                    <a:pt x="174" y="133"/>
                  </a:lnTo>
                  <a:lnTo>
                    <a:pt x="174" y="145"/>
                  </a:lnTo>
                  <a:lnTo>
                    <a:pt x="174" y="147"/>
                  </a:lnTo>
                  <a:lnTo>
                    <a:pt x="174" y="149"/>
                  </a:lnTo>
                  <a:lnTo>
                    <a:pt x="174" y="153"/>
                  </a:lnTo>
                  <a:lnTo>
                    <a:pt x="174" y="157"/>
                  </a:lnTo>
                  <a:lnTo>
                    <a:pt x="174" y="159"/>
                  </a:lnTo>
                  <a:lnTo>
                    <a:pt x="174" y="163"/>
                  </a:lnTo>
                  <a:lnTo>
                    <a:pt x="174" y="165"/>
                  </a:lnTo>
                  <a:lnTo>
                    <a:pt x="174" y="167"/>
                  </a:lnTo>
                  <a:lnTo>
                    <a:pt x="174" y="169"/>
                  </a:lnTo>
                  <a:lnTo>
                    <a:pt x="174" y="173"/>
                  </a:lnTo>
                  <a:lnTo>
                    <a:pt x="174" y="175"/>
                  </a:lnTo>
                  <a:lnTo>
                    <a:pt x="174" y="181"/>
                  </a:lnTo>
                  <a:lnTo>
                    <a:pt x="174" y="193"/>
                  </a:lnTo>
                  <a:lnTo>
                    <a:pt x="174" y="195"/>
                  </a:lnTo>
                  <a:lnTo>
                    <a:pt x="174" y="203"/>
                  </a:lnTo>
                  <a:lnTo>
                    <a:pt x="174" y="207"/>
                  </a:lnTo>
                  <a:lnTo>
                    <a:pt x="174" y="211"/>
                  </a:lnTo>
                  <a:lnTo>
                    <a:pt x="174" y="215"/>
                  </a:lnTo>
                  <a:lnTo>
                    <a:pt x="174" y="217"/>
                  </a:lnTo>
                  <a:lnTo>
                    <a:pt x="174" y="219"/>
                  </a:lnTo>
                  <a:lnTo>
                    <a:pt x="174" y="223"/>
                  </a:lnTo>
                  <a:lnTo>
                    <a:pt x="174" y="227"/>
                  </a:lnTo>
                  <a:lnTo>
                    <a:pt x="174" y="231"/>
                  </a:lnTo>
                  <a:lnTo>
                    <a:pt x="174" y="243"/>
                  </a:lnTo>
                  <a:lnTo>
                    <a:pt x="174" y="247"/>
                  </a:lnTo>
                  <a:lnTo>
                    <a:pt x="174" y="249"/>
                  </a:lnTo>
                  <a:lnTo>
                    <a:pt x="174" y="253"/>
                  </a:lnTo>
                  <a:lnTo>
                    <a:pt x="174" y="255"/>
                  </a:lnTo>
                  <a:lnTo>
                    <a:pt x="174" y="257"/>
                  </a:lnTo>
                  <a:lnTo>
                    <a:pt x="174" y="265"/>
                  </a:lnTo>
                  <a:lnTo>
                    <a:pt x="174" y="267"/>
                  </a:lnTo>
                  <a:lnTo>
                    <a:pt x="174" y="271"/>
                  </a:lnTo>
                  <a:lnTo>
                    <a:pt x="174" y="273"/>
                  </a:lnTo>
                  <a:lnTo>
                    <a:pt x="174" y="277"/>
                  </a:lnTo>
                  <a:lnTo>
                    <a:pt x="174" y="279"/>
                  </a:lnTo>
                  <a:lnTo>
                    <a:pt x="174" y="285"/>
                  </a:lnTo>
                  <a:lnTo>
                    <a:pt x="174" y="295"/>
                  </a:lnTo>
                  <a:lnTo>
                    <a:pt x="174" y="297"/>
                  </a:lnTo>
                  <a:lnTo>
                    <a:pt x="174" y="301"/>
                  </a:lnTo>
                  <a:lnTo>
                    <a:pt x="174" y="305"/>
                  </a:lnTo>
                  <a:lnTo>
                    <a:pt x="174" y="311"/>
                  </a:lnTo>
                  <a:lnTo>
                    <a:pt x="174" y="319"/>
                  </a:lnTo>
                  <a:lnTo>
                    <a:pt x="172" y="319"/>
                  </a:lnTo>
                  <a:lnTo>
                    <a:pt x="170" y="319"/>
                  </a:lnTo>
                  <a:lnTo>
                    <a:pt x="164" y="319"/>
                  </a:lnTo>
                  <a:lnTo>
                    <a:pt x="158" y="319"/>
                  </a:lnTo>
                  <a:lnTo>
                    <a:pt x="154" y="319"/>
                  </a:lnTo>
                  <a:lnTo>
                    <a:pt x="150" y="319"/>
                  </a:lnTo>
                  <a:lnTo>
                    <a:pt x="148" y="319"/>
                  </a:lnTo>
                  <a:lnTo>
                    <a:pt x="146" y="319"/>
                  </a:lnTo>
                  <a:lnTo>
                    <a:pt x="144" y="319"/>
                  </a:lnTo>
                  <a:lnTo>
                    <a:pt x="144" y="317"/>
                  </a:lnTo>
                  <a:lnTo>
                    <a:pt x="144" y="315"/>
                  </a:lnTo>
                  <a:lnTo>
                    <a:pt x="144" y="313"/>
                  </a:lnTo>
                  <a:lnTo>
                    <a:pt x="144" y="311"/>
                  </a:lnTo>
                  <a:lnTo>
                    <a:pt x="144" y="311"/>
                  </a:lnTo>
                  <a:lnTo>
                    <a:pt x="142" y="311"/>
                  </a:lnTo>
                  <a:lnTo>
                    <a:pt x="142" y="309"/>
                  </a:lnTo>
                  <a:lnTo>
                    <a:pt x="142" y="307"/>
                  </a:lnTo>
                  <a:lnTo>
                    <a:pt x="140" y="307"/>
                  </a:lnTo>
                  <a:lnTo>
                    <a:pt x="138" y="307"/>
                  </a:lnTo>
                  <a:lnTo>
                    <a:pt x="136" y="307"/>
                  </a:lnTo>
                  <a:lnTo>
                    <a:pt x="134" y="307"/>
                  </a:lnTo>
                  <a:lnTo>
                    <a:pt x="132" y="307"/>
                  </a:lnTo>
                  <a:lnTo>
                    <a:pt x="130" y="307"/>
                  </a:lnTo>
                  <a:lnTo>
                    <a:pt x="130" y="305"/>
                  </a:lnTo>
                  <a:lnTo>
                    <a:pt x="128" y="303"/>
                  </a:lnTo>
                  <a:lnTo>
                    <a:pt x="126" y="301"/>
                  </a:lnTo>
                  <a:lnTo>
                    <a:pt x="124" y="299"/>
                  </a:lnTo>
                  <a:lnTo>
                    <a:pt x="124" y="297"/>
                  </a:lnTo>
                  <a:lnTo>
                    <a:pt x="122" y="297"/>
                  </a:lnTo>
                  <a:lnTo>
                    <a:pt x="122" y="295"/>
                  </a:lnTo>
                  <a:lnTo>
                    <a:pt x="122" y="293"/>
                  </a:lnTo>
                  <a:lnTo>
                    <a:pt x="120" y="293"/>
                  </a:lnTo>
                  <a:lnTo>
                    <a:pt x="118" y="293"/>
                  </a:lnTo>
                  <a:lnTo>
                    <a:pt x="118" y="291"/>
                  </a:lnTo>
                  <a:lnTo>
                    <a:pt x="118" y="289"/>
                  </a:lnTo>
                  <a:lnTo>
                    <a:pt x="118" y="287"/>
                  </a:lnTo>
                  <a:lnTo>
                    <a:pt x="118" y="285"/>
                  </a:lnTo>
                  <a:lnTo>
                    <a:pt x="120" y="283"/>
                  </a:lnTo>
                  <a:lnTo>
                    <a:pt x="120" y="281"/>
                  </a:lnTo>
                  <a:lnTo>
                    <a:pt x="120" y="279"/>
                  </a:lnTo>
                  <a:lnTo>
                    <a:pt x="120" y="277"/>
                  </a:lnTo>
                  <a:lnTo>
                    <a:pt x="118" y="275"/>
                  </a:lnTo>
                  <a:lnTo>
                    <a:pt x="116" y="273"/>
                  </a:lnTo>
                  <a:lnTo>
                    <a:pt x="116" y="271"/>
                  </a:lnTo>
                  <a:lnTo>
                    <a:pt x="114" y="271"/>
                  </a:lnTo>
                  <a:lnTo>
                    <a:pt x="114" y="269"/>
                  </a:lnTo>
                  <a:lnTo>
                    <a:pt x="112" y="269"/>
                  </a:lnTo>
                  <a:lnTo>
                    <a:pt x="110" y="265"/>
                  </a:lnTo>
                  <a:lnTo>
                    <a:pt x="110" y="265"/>
                  </a:lnTo>
                  <a:lnTo>
                    <a:pt x="110" y="263"/>
                  </a:lnTo>
                  <a:lnTo>
                    <a:pt x="108" y="261"/>
                  </a:lnTo>
                  <a:lnTo>
                    <a:pt x="106" y="257"/>
                  </a:lnTo>
                  <a:lnTo>
                    <a:pt x="104" y="257"/>
                  </a:lnTo>
                  <a:lnTo>
                    <a:pt x="104" y="255"/>
                  </a:lnTo>
                  <a:lnTo>
                    <a:pt x="102" y="253"/>
                  </a:lnTo>
                  <a:lnTo>
                    <a:pt x="102" y="251"/>
                  </a:lnTo>
                  <a:lnTo>
                    <a:pt x="100" y="251"/>
                  </a:lnTo>
                  <a:lnTo>
                    <a:pt x="100" y="249"/>
                  </a:lnTo>
                  <a:lnTo>
                    <a:pt x="100" y="247"/>
                  </a:lnTo>
                  <a:lnTo>
                    <a:pt x="100" y="245"/>
                  </a:lnTo>
                  <a:lnTo>
                    <a:pt x="102" y="243"/>
                  </a:lnTo>
                  <a:lnTo>
                    <a:pt x="102" y="239"/>
                  </a:lnTo>
                  <a:lnTo>
                    <a:pt x="104" y="239"/>
                  </a:lnTo>
                  <a:lnTo>
                    <a:pt x="104" y="237"/>
                  </a:lnTo>
                  <a:lnTo>
                    <a:pt x="104" y="235"/>
                  </a:lnTo>
                  <a:lnTo>
                    <a:pt x="104" y="233"/>
                  </a:lnTo>
                  <a:lnTo>
                    <a:pt x="104" y="231"/>
                  </a:lnTo>
                  <a:lnTo>
                    <a:pt x="102" y="231"/>
                  </a:lnTo>
                  <a:lnTo>
                    <a:pt x="102" y="229"/>
                  </a:lnTo>
                  <a:lnTo>
                    <a:pt x="100" y="227"/>
                  </a:lnTo>
                  <a:lnTo>
                    <a:pt x="100" y="225"/>
                  </a:lnTo>
                  <a:lnTo>
                    <a:pt x="98" y="223"/>
                  </a:lnTo>
                  <a:lnTo>
                    <a:pt x="98" y="221"/>
                  </a:lnTo>
                  <a:lnTo>
                    <a:pt x="96" y="221"/>
                  </a:lnTo>
                  <a:lnTo>
                    <a:pt x="96" y="219"/>
                  </a:lnTo>
                  <a:lnTo>
                    <a:pt x="96" y="217"/>
                  </a:lnTo>
                  <a:lnTo>
                    <a:pt x="98" y="217"/>
                  </a:lnTo>
                  <a:lnTo>
                    <a:pt x="100" y="217"/>
                  </a:lnTo>
                  <a:lnTo>
                    <a:pt x="100" y="217"/>
                  </a:lnTo>
                  <a:lnTo>
                    <a:pt x="102" y="217"/>
                  </a:lnTo>
                  <a:lnTo>
                    <a:pt x="102" y="215"/>
                  </a:lnTo>
                  <a:lnTo>
                    <a:pt x="104" y="215"/>
                  </a:lnTo>
                  <a:lnTo>
                    <a:pt x="104" y="213"/>
                  </a:lnTo>
                  <a:lnTo>
                    <a:pt x="104" y="211"/>
                  </a:lnTo>
                  <a:lnTo>
                    <a:pt x="102" y="211"/>
                  </a:lnTo>
                  <a:lnTo>
                    <a:pt x="100" y="211"/>
                  </a:lnTo>
                  <a:lnTo>
                    <a:pt x="100" y="211"/>
                  </a:lnTo>
                  <a:lnTo>
                    <a:pt x="98" y="211"/>
                  </a:lnTo>
                  <a:lnTo>
                    <a:pt x="98" y="209"/>
                  </a:lnTo>
                  <a:lnTo>
                    <a:pt x="96" y="209"/>
                  </a:lnTo>
                  <a:lnTo>
                    <a:pt x="94" y="207"/>
                  </a:lnTo>
                  <a:lnTo>
                    <a:pt x="92" y="207"/>
                  </a:lnTo>
                  <a:lnTo>
                    <a:pt x="90" y="207"/>
                  </a:lnTo>
                  <a:lnTo>
                    <a:pt x="88" y="207"/>
                  </a:lnTo>
                  <a:lnTo>
                    <a:pt x="88" y="205"/>
                  </a:lnTo>
                  <a:lnTo>
                    <a:pt x="88" y="203"/>
                  </a:lnTo>
                  <a:lnTo>
                    <a:pt x="86" y="201"/>
                  </a:lnTo>
                  <a:lnTo>
                    <a:pt x="84" y="201"/>
                  </a:lnTo>
                  <a:lnTo>
                    <a:pt x="84" y="199"/>
                  </a:lnTo>
                  <a:lnTo>
                    <a:pt x="82" y="199"/>
                  </a:lnTo>
                  <a:lnTo>
                    <a:pt x="82" y="197"/>
                  </a:lnTo>
                  <a:lnTo>
                    <a:pt x="82" y="195"/>
                  </a:lnTo>
                  <a:lnTo>
                    <a:pt x="82" y="193"/>
                  </a:lnTo>
                  <a:lnTo>
                    <a:pt x="82" y="191"/>
                  </a:lnTo>
                  <a:lnTo>
                    <a:pt x="82" y="189"/>
                  </a:lnTo>
                  <a:lnTo>
                    <a:pt x="84" y="189"/>
                  </a:lnTo>
                  <a:lnTo>
                    <a:pt x="84" y="185"/>
                  </a:lnTo>
                  <a:lnTo>
                    <a:pt x="86" y="185"/>
                  </a:lnTo>
                  <a:lnTo>
                    <a:pt x="86" y="183"/>
                  </a:lnTo>
                  <a:lnTo>
                    <a:pt x="86" y="181"/>
                  </a:lnTo>
                  <a:lnTo>
                    <a:pt x="86" y="179"/>
                  </a:lnTo>
                  <a:lnTo>
                    <a:pt x="84" y="179"/>
                  </a:lnTo>
                  <a:lnTo>
                    <a:pt x="82" y="179"/>
                  </a:lnTo>
                  <a:lnTo>
                    <a:pt x="80" y="177"/>
                  </a:lnTo>
                  <a:lnTo>
                    <a:pt x="78" y="177"/>
                  </a:lnTo>
                  <a:lnTo>
                    <a:pt x="76" y="177"/>
                  </a:lnTo>
                  <a:lnTo>
                    <a:pt x="74" y="175"/>
                  </a:lnTo>
                  <a:lnTo>
                    <a:pt x="74" y="173"/>
                  </a:lnTo>
                  <a:lnTo>
                    <a:pt x="72" y="171"/>
                  </a:lnTo>
                  <a:lnTo>
                    <a:pt x="70" y="171"/>
                  </a:lnTo>
                  <a:lnTo>
                    <a:pt x="68" y="169"/>
                  </a:lnTo>
                  <a:lnTo>
                    <a:pt x="68" y="169"/>
                  </a:lnTo>
                  <a:lnTo>
                    <a:pt x="70" y="169"/>
                  </a:lnTo>
                  <a:lnTo>
                    <a:pt x="70" y="167"/>
                  </a:lnTo>
                  <a:lnTo>
                    <a:pt x="70" y="163"/>
                  </a:lnTo>
                  <a:lnTo>
                    <a:pt x="70" y="161"/>
                  </a:lnTo>
                  <a:lnTo>
                    <a:pt x="68" y="161"/>
                  </a:lnTo>
                  <a:lnTo>
                    <a:pt x="66" y="161"/>
                  </a:lnTo>
                  <a:lnTo>
                    <a:pt x="64" y="161"/>
                  </a:lnTo>
                  <a:lnTo>
                    <a:pt x="60" y="159"/>
                  </a:lnTo>
                  <a:lnTo>
                    <a:pt x="60" y="157"/>
                  </a:lnTo>
                  <a:lnTo>
                    <a:pt x="58" y="157"/>
                  </a:lnTo>
                  <a:lnTo>
                    <a:pt x="58" y="155"/>
                  </a:lnTo>
                  <a:lnTo>
                    <a:pt x="56" y="155"/>
                  </a:lnTo>
                  <a:lnTo>
                    <a:pt x="54" y="155"/>
                  </a:lnTo>
                  <a:lnTo>
                    <a:pt x="52" y="155"/>
                  </a:lnTo>
                  <a:lnTo>
                    <a:pt x="52" y="153"/>
                  </a:lnTo>
                  <a:lnTo>
                    <a:pt x="52" y="151"/>
                  </a:lnTo>
                  <a:lnTo>
                    <a:pt x="50" y="149"/>
                  </a:lnTo>
                  <a:lnTo>
                    <a:pt x="50" y="147"/>
                  </a:lnTo>
                  <a:lnTo>
                    <a:pt x="50" y="145"/>
                  </a:lnTo>
                  <a:lnTo>
                    <a:pt x="50" y="143"/>
                  </a:lnTo>
                  <a:lnTo>
                    <a:pt x="50" y="141"/>
                  </a:lnTo>
                  <a:lnTo>
                    <a:pt x="50" y="139"/>
                  </a:lnTo>
                  <a:lnTo>
                    <a:pt x="50" y="137"/>
                  </a:lnTo>
                  <a:lnTo>
                    <a:pt x="50" y="135"/>
                  </a:lnTo>
                  <a:lnTo>
                    <a:pt x="50" y="135"/>
                  </a:lnTo>
                  <a:lnTo>
                    <a:pt x="50" y="133"/>
                  </a:lnTo>
                  <a:lnTo>
                    <a:pt x="50" y="131"/>
                  </a:lnTo>
                  <a:lnTo>
                    <a:pt x="50" y="129"/>
                  </a:lnTo>
                  <a:lnTo>
                    <a:pt x="50" y="127"/>
                  </a:lnTo>
                  <a:lnTo>
                    <a:pt x="50" y="125"/>
                  </a:lnTo>
                  <a:lnTo>
                    <a:pt x="50" y="123"/>
                  </a:lnTo>
                  <a:lnTo>
                    <a:pt x="50" y="123"/>
                  </a:lnTo>
                  <a:lnTo>
                    <a:pt x="48" y="123"/>
                  </a:lnTo>
                  <a:lnTo>
                    <a:pt x="48" y="121"/>
                  </a:lnTo>
                  <a:lnTo>
                    <a:pt x="50" y="121"/>
                  </a:lnTo>
                  <a:lnTo>
                    <a:pt x="50" y="121"/>
                  </a:lnTo>
                  <a:lnTo>
                    <a:pt x="48" y="121"/>
                  </a:lnTo>
                  <a:lnTo>
                    <a:pt x="48" y="119"/>
                  </a:lnTo>
                  <a:lnTo>
                    <a:pt x="46" y="119"/>
                  </a:lnTo>
                  <a:lnTo>
                    <a:pt x="46" y="121"/>
                  </a:lnTo>
                  <a:lnTo>
                    <a:pt x="44" y="121"/>
                  </a:lnTo>
                  <a:lnTo>
                    <a:pt x="44" y="119"/>
                  </a:lnTo>
                  <a:lnTo>
                    <a:pt x="42" y="119"/>
                  </a:lnTo>
                  <a:lnTo>
                    <a:pt x="42" y="117"/>
                  </a:lnTo>
                  <a:lnTo>
                    <a:pt x="44" y="117"/>
                  </a:lnTo>
                  <a:lnTo>
                    <a:pt x="44" y="115"/>
                  </a:lnTo>
                  <a:lnTo>
                    <a:pt x="44" y="113"/>
                  </a:lnTo>
                  <a:lnTo>
                    <a:pt x="42" y="113"/>
                  </a:lnTo>
                  <a:lnTo>
                    <a:pt x="42" y="111"/>
                  </a:lnTo>
                  <a:lnTo>
                    <a:pt x="42" y="109"/>
                  </a:lnTo>
                  <a:lnTo>
                    <a:pt x="44" y="107"/>
                  </a:lnTo>
                  <a:lnTo>
                    <a:pt x="44" y="105"/>
                  </a:lnTo>
                  <a:lnTo>
                    <a:pt x="42" y="103"/>
                  </a:lnTo>
                  <a:lnTo>
                    <a:pt x="42" y="101"/>
                  </a:lnTo>
                  <a:lnTo>
                    <a:pt x="40" y="101"/>
                  </a:lnTo>
                  <a:lnTo>
                    <a:pt x="38" y="99"/>
                  </a:lnTo>
                  <a:lnTo>
                    <a:pt x="38" y="97"/>
                  </a:lnTo>
                  <a:lnTo>
                    <a:pt x="38" y="95"/>
                  </a:lnTo>
                  <a:lnTo>
                    <a:pt x="38" y="93"/>
                  </a:lnTo>
                  <a:lnTo>
                    <a:pt x="36" y="93"/>
                  </a:lnTo>
                  <a:lnTo>
                    <a:pt x="34" y="93"/>
                  </a:lnTo>
                  <a:lnTo>
                    <a:pt x="32" y="93"/>
                  </a:lnTo>
                  <a:lnTo>
                    <a:pt x="30" y="93"/>
                  </a:lnTo>
                  <a:lnTo>
                    <a:pt x="28" y="91"/>
                  </a:lnTo>
                  <a:lnTo>
                    <a:pt x="28" y="89"/>
                  </a:lnTo>
                  <a:lnTo>
                    <a:pt x="30" y="89"/>
                  </a:lnTo>
                  <a:lnTo>
                    <a:pt x="30" y="87"/>
                  </a:lnTo>
                  <a:lnTo>
                    <a:pt x="30" y="85"/>
                  </a:lnTo>
                  <a:lnTo>
                    <a:pt x="28" y="83"/>
                  </a:lnTo>
                  <a:lnTo>
                    <a:pt x="26" y="83"/>
                  </a:lnTo>
                  <a:lnTo>
                    <a:pt x="26" y="81"/>
                  </a:lnTo>
                  <a:lnTo>
                    <a:pt x="24" y="81"/>
                  </a:lnTo>
                  <a:lnTo>
                    <a:pt x="24" y="79"/>
                  </a:lnTo>
                  <a:lnTo>
                    <a:pt x="24" y="77"/>
                  </a:lnTo>
                  <a:lnTo>
                    <a:pt x="22" y="75"/>
                  </a:lnTo>
                  <a:lnTo>
                    <a:pt x="22" y="77"/>
                  </a:lnTo>
                  <a:lnTo>
                    <a:pt x="22" y="75"/>
                  </a:lnTo>
                  <a:lnTo>
                    <a:pt x="22" y="73"/>
                  </a:lnTo>
                  <a:lnTo>
                    <a:pt x="24" y="73"/>
                  </a:lnTo>
                  <a:lnTo>
                    <a:pt x="24" y="73"/>
                  </a:lnTo>
                  <a:lnTo>
                    <a:pt x="22" y="73"/>
                  </a:lnTo>
                  <a:lnTo>
                    <a:pt x="20" y="73"/>
                  </a:lnTo>
                  <a:lnTo>
                    <a:pt x="20" y="71"/>
                  </a:lnTo>
                  <a:lnTo>
                    <a:pt x="20" y="69"/>
                  </a:lnTo>
                  <a:lnTo>
                    <a:pt x="20" y="67"/>
                  </a:lnTo>
                  <a:lnTo>
                    <a:pt x="18" y="67"/>
                  </a:lnTo>
                  <a:lnTo>
                    <a:pt x="16" y="67"/>
                  </a:lnTo>
                  <a:lnTo>
                    <a:pt x="16" y="65"/>
                  </a:lnTo>
                  <a:lnTo>
                    <a:pt x="14" y="65"/>
                  </a:lnTo>
                  <a:lnTo>
                    <a:pt x="12" y="65"/>
                  </a:lnTo>
                  <a:lnTo>
                    <a:pt x="12" y="67"/>
                  </a:lnTo>
                  <a:lnTo>
                    <a:pt x="10" y="67"/>
                  </a:lnTo>
                  <a:lnTo>
                    <a:pt x="10" y="65"/>
                  </a:lnTo>
                  <a:lnTo>
                    <a:pt x="8" y="63"/>
                  </a:lnTo>
                  <a:lnTo>
                    <a:pt x="8" y="61"/>
                  </a:lnTo>
                  <a:lnTo>
                    <a:pt x="10" y="61"/>
                  </a:lnTo>
                  <a:lnTo>
                    <a:pt x="10" y="63"/>
                  </a:lnTo>
                  <a:lnTo>
                    <a:pt x="10" y="61"/>
                  </a:lnTo>
                  <a:lnTo>
                    <a:pt x="12" y="61"/>
                  </a:lnTo>
                  <a:lnTo>
                    <a:pt x="12" y="59"/>
                  </a:lnTo>
                  <a:lnTo>
                    <a:pt x="10" y="59"/>
                  </a:lnTo>
                  <a:lnTo>
                    <a:pt x="8" y="59"/>
                  </a:lnTo>
                  <a:lnTo>
                    <a:pt x="8" y="57"/>
                  </a:lnTo>
                  <a:lnTo>
                    <a:pt x="8" y="55"/>
                  </a:lnTo>
                  <a:lnTo>
                    <a:pt x="6" y="55"/>
                  </a:lnTo>
                  <a:lnTo>
                    <a:pt x="6" y="53"/>
                  </a:lnTo>
                  <a:lnTo>
                    <a:pt x="4" y="53"/>
                  </a:lnTo>
                  <a:lnTo>
                    <a:pt x="4" y="51"/>
                  </a:lnTo>
                  <a:lnTo>
                    <a:pt x="4" y="49"/>
                  </a:lnTo>
                  <a:lnTo>
                    <a:pt x="6" y="49"/>
                  </a:lnTo>
                  <a:lnTo>
                    <a:pt x="6" y="47"/>
                  </a:lnTo>
                  <a:lnTo>
                    <a:pt x="6" y="45"/>
                  </a:lnTo>
                  <a:lnTo>
                    <a:pt x="6" y="43"/>
                  </a:lnTo>
                  <a:lnTo>
                    <a:pt x="6" y="41"/>
                  </a:lnTo>
                  <a:lnTo>
                    <a:pt x="6" y="39"/>
                  </a:lnTo>
                  <a:lnTo>
                    <a:pt x="4" y="39"/>
                  </a:lnTo>
                  <a:lnTo>
                    <a:pt x="6" y="37"/>
                  </a:lnTo>
                  <a:lnTo>
                    <a:pt x="6" y="35"/>
                  </a:lnTo>
                  <a:lnTo>
                    <a:pt x="6" y="33"/>
                  </a:lnTo>
                  <a:lnTo>
                    <a:pt x="4" y="33"/>
                  </a:lnTo>
                  <a:lnTo>
                    <a:pt x="4" y="31"/>
                  </a:lnTo>
                  <a:lnTo>
                    <a:pt x="6" y="31"/>
                  </a:lnTo>
                  <a:lnTo>
                    <a:pt x="4" y="31"/>
                  </a:lnTo>
                  <a:lnTo>
                    <a:pt x="4" y="29"/>
                  </a:lnTo>
                  <a:lnTo>
                    <a:pt x="4" y="27"/>
                  </a:lnTo>
                  <a:lnTo>
                    <a:pt x="4" y="25"/>
                  </a:lnTo>
                  <a:lnTo>
                    <a:pt x="2" y="25"/>
                  </a:lnTo>
                  <a:lnTo>
                    <a:pt x="2" y="25"/>
                  </a:lnTo>
                  <a:lnTo>
                    <a:pt x="2" y="23"/>
                  </a:lnTo>
                  <a:lnTo>
                    <a:pt x="2" y="19"/>
                  </a:lnTo>
                  <a:lnTo>
                    <a:pt x="2" y="17"/>
                  </a:lnTo>
                  <a:lnTo>
                    <a:pt x="2" y="15"/>
                  </a:lnTo>
                  <a:lnTo>
                    <a:pt x="2" y="13"/>
                  </a:lnTo>
                  <a:lnTo>
                    <a:pt x="2" y="11"/>
                  </a:lnTo>
                  <a:lnTo>
                    <a:pt x="2" y="9"/>
                  </a:lnTo>
                  <a:lnTo>
                    <a:pt x="2" y="7"/>
                  </a:lnTo>
                  <a:lnTo>
                    <a:pt x="2" y="5"/>
                  </a:lnTo>
                  <a:lnTo>
                    <a:pt x="2" y="2"/>
                  </a:lnTo>
                  <a:lnTo>
                    <a:pt x="0" y="0"/>
                  </a:lnTo>
                  <a:lnTo>
                    <a:pt x="2" y="0"/>
                  </a:lnTo>
                  <a:lnTo>
                    <a:pt x="4" y="0"/>
                  </a:lnTo>
                  <a:lnTo>
                    <a:pt x="6" y="0"/>
                  </a:lnTo>
                  <a:lnTo>
                    <a:pt x="10" y="0"/>
                  </a:lnTo>
                  <a:lnTo>
                    <a:pt x="12" y="0"/>
                  </a:lnTo>
                  <a:lnTo>
                    <a:pt x="14" y="0"/>
                  </a:lnTo>
                  <a:lnTo>
                    <a:pt x="16" y="0"/>
                  </a:lnTo>
                  <a:lnTo>
                    <a:pt x="18" y="0"/>
                  </a:lnTo>
                  <a:lnTo>
                    <a:pt x="24" y="0"/>
                  </a:lnTo>
                  <a:lnTo>
                    <a:pt x="26" y="0"/>
                  </a:lnTo>
                  <a:lnTo>
                    <a:pt x="34" y="0"/>
                  </a:lnTo>
                  <a:lnTo>
                    <a:pt x="36" y="0"/>
                  </a:lnTo>
                  <a:lnTo>
                    <a:pt x="50" y="0"/>
                  </a:lnTo>
                  <a:lnTo>
                    <a:pt x="52" y="0"/>
                  </a:lnTo>
                  <a:lnTo>
                    <a:pt x="62" y="0"/>
                  </a:lnTo>
                  <a:lnTo>
                    <a:pt x="68" y="0"/>
                  </a:lnTo>
                  <a:lnTo>
                    <a:pt x="78" y="0"/>
                  </a:lnTo>
                  <a:lnTo>
                    <a:pt x="80" y="0"/>
                  </a:lnTo>
                  <a:lnTo>
                    <a:pt x="84" y="0"/>
                  </a:lnTo>
                  <a:lnTo>
                    <a:pt x="88" y="0"/>
                  </a:lnTo>
                  <a:lnTo>
                    <a:pt x="92" y="0"/>
                  </a:lnTo>
                  <a:lnTo>
                    <a:pt x="98" y="0"/>
                  </a:lnTo>
                  <a:lnTo>
                    <a:pt x="100" y="0"/>
                  </a:lnTo>
                  <a:lnTo>
                    <a:pt x="100" y="0"/>
                  </a:lnTo>
                  <a:lnTo>
                    <a:pt x="106" y="0"/>
                  </a:lnTo>
                  <a:lnTo>
                    <a:pt x="110" y="0"/>
                  </a:lnTo>
                  <a:lnTo>
                    <a:pt x="114" y="0"/>
                  </a:lnTo>
                  <a:lnTo>
                    <a:pt x="122" y="0"/>
                  </a:lnTo>
                  <a:lnTo>
                    <a:pt x="126" y="0"/>
                  </a:lnTo>
                  <a:lnTo>
                    <a:pt x="130" y="0"/>
                  </a:lnTo>
                  <a:lnTo>
                    <a:pt x="132" y="0"/>
                  </a:lnTo>
                  <a:lnTo>
                    <a:pt x="138" y="0"/>
                  </a:lnTo>
                  <a:lnTo>
                    <a:pt x="142" y="0"/>
                  </a:lnTo>
                  <a:lnTo>
                    <a:pt x="148" y="0"/>
                  </a:lnTo>
                  <a:lnTo>
                    <a:pt x="150" y="0"/>
                  </a:lnTo>
                  <a:lnTo>
                    <a:pt x="154" y="0"/>
                  </a:lnTo>
                  <a:lnTo>
                    <a:pt x="156" y="0"/>
                  </a:lnTo>
                  <a:lnTo>
                    <a:pt x="170" y="0"/>
                  </a:lnTo>
                  <a:lnTo>
                    <a:pt x="172" y="0"/>
                  </a:lnTo>
                  <a:lnTo>
                    <a:pt x="174" y="0"/>
                  </a:lnTo>
                  <a:lnTo>
                    <a:pt x="176"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6" name="Freeform 226"/>
            <p:cNvSpPr>
              <a:spLocks/>
            </p:cNvSpPr>
            <p:nvPr/>
          </p:nvSpPr>
          <p:spPr bwMode="auto">
            <a:xfrm>
              <a:off x="4437063" y="2720975"/>
              <a:ext cx="273050" cy="334963"/>
            </a:xfrm>
            <a:custGeom>
              <a:avLst/>
              <a:gdLst>
                <a:gd name="T0" fmla="*/ 162 w 172"/>
                <a:gd name="T1" fmla="*/ 211 h 211"/>
                <a:gd name="T2" fmla="*/ 146 w 172"/>
                <a:gd name="T3" fmla="*/ 211 h 211"/>
                <a:gd name="T4" fmla="*/ 128 w 172"/>
                <a:gd name="T5" fmla="*/ 211 h 211"/>
                <a:gd name="T6" fmla="*/ 106 w 172"/>
                <a:gd name="T7" fmla="*/ 209 h 211"/>
                <a:gd name="T8" fmla="*/ 94 w 172"/>
                <a:gd name="T9" fmla="*/ 209 h 211"/>
                <a:gd name="T10" fmla="*/ 76 w 172"/>
                <a:gd name="T11" fmla="*/ 209 h 211"/>
                <a:gd name="T12" fmla="*/ 58 w 172"/>
                <a:gd name="T13" fmla="*/ 209 h 211"/>
                <a:gd name="T14" fmla="*/ 46 w 172"/>
                <a:gd name="T15" fmla="*/ 209 h 211"/>
                <a:gd name="T16" fmla="*/ 38 w 172"/>
                <a:gd name="T17" fmla="*/ 209 h 211"/>
                <a:gd name="T18" fmla="*/ 16 w 172"/>
                <a:gd name="T19" fmla="*/ 209 h 211"/>
                <a:gd name="T20" fmla="*/ 6 w 172"/>
                <a:gd name="T21" fmla="*/ 207 h 211"/>
                <a:gd name="T22" fmla="*/ 6 w 172"/>
                <a:gd name="T23" fmla="*/ 197 h 211"/>
                <a:gd name="T24" fmla="*/ 6 w 172"/>
                <a:gd name="T25" fmla="*/ 189 h 211"/>
                <a:gd name="T26" fmla="*/ 4 w 172"/>
                <a:gd name="T27" fmla="*/ 179 h 211"/>
                <a:gd name="T28" fmla="*/ 4 w 172"/>
                <a:gd name="T29" fmla="*/ 169 h 211"/>
                <a:gd name="T30" fmla="*/ 4 w 172"/>
                <a:gd name="T31" fmla="*/ 157 h 211"/>
                <a:gd name="T32" fmla="*/ 4 w 172"/>
                <a:gd name="T33" fmla="*/ 149 h 211"/>
                <a:gd name="T34" fmla="*/ 2 w 172"/>
                <a:gd name="T35" fmla="*/ 139 h 211"/>
                <a:gd name="T36" fmla="*/ 2 w 172"/>
                <a:gd name="T37" fmla="*/ 129 h 211"/>
                <a:gd name="T38" fmla="*/ 2 w 172"/>
                <a:gd name="T39" fmla="*/ 119 h 211"/>
                <a:gd name="T40" fmla="*/ 2 w 172"/>
                <a:gd name="T41" fmla="*/ 105 h 211"/>
                <a:gd name="T42" fmla="*/ 2 w 172"/>
                <a:gd name="T43" fmla="*/ 99 h 211"/>
                <a:gd name="T44" fmla="*/ 2 w 172"/>
                <a:gd name="T45" fmla="*/ 90 h 211"/>
                <a:gd name="T46" fmla="*/ 2 w 172"/>
                <a:gd name="T47" fmla="*/ 82 h 211"/>
                <a:gd name="T48" fmla="*/ 2 w 172"/>
                <a:gd name="T49" fmla="*/ 74 h 211"/>
                <a:gd name="T50" fmla="*/ 2 w 172"/>
                <a:gd name="T51" fmla="*/ 62 h 211"/>
                <a:gd name="T52" fmla="*/ 0 w 172"/>
                <a:gd name="T53" fmla="*/ 54 h 211"/>
                <a:gd name="T54" fmla="*/ 0 w 172"/>
                <a:gd name="T55" fmla="*/ 42 h 211"/>
                <a:gd name="T56" fmla="*/ 0 w 172"/>
                <a:gd name="T57" fmla="*/ 22 h 211"/>
                <a:gd name="T58" fmla="*/ 0 w 172"/>
                <a:gd name="T59" fmla="*/ 4 h 211"/>
                <a:gd name="T60" fmla="*/ 6 w 172"/>
                <a:gd name="T61" fmla="*/ 0 h 211"/>
                <a:gd name="T62" fmla="*/ 16 w 172"/>
                <a:gd name="T63" fmla="*/ 0 h 211"/>
                <a:gd name="T64" fmla="*/ 32 w 172"/>
                <a:gd name="T65" fmla="*/ 0 h 211"/>
                <a:gd name="T66" fmla="*/ 44 w 172"/>
                <a:gd name="T67" fmla="*/ 0 h 211"/>
                <a:gd name="T68" fmla="*/ 52 w 172"/>
                <a:gd name="T69" fmla="*/ 0 h 211"/>
                <a:gd name="T70" fmla="*/ 60 w 172"/>
                <a:gd name="T71" fmla="*/ 0 h 211"/>
                <a:gd name="T72" fmla="*/ 74 w 172"/>
                <a:gd name="T73" fmla="*/ 0 h 211"/>
                <a:gd name="T74" fmla="*/ 90 w 172"/>
                <a:gd name="T75" fmla="*/ 0 h 211"/>
                <a:gd name="T76" fmla="*/ 98 w 172"/>
                <a:gd name="T77" fmla="*/ 0 h 211"/>
                <a:gd name="T78" fmla="*/ 112 w 172"/>
                <a:gd name="T79" fmla="*/ 0 h 211"/>
                <a:gd name="T80" fmla="*/ 126 w 172"/>
                <a:gd name="T81" fmla="*/ 0 h 211"/>
                <a:gd name="T82" fmla="*/ 136 w 172"/>
                <a:gd name="T83" fmla="*/ 0 h 211"/>
                <a:gd name="T84" fmla="*/ 142 w 172"/>
                <a:gd name="T85" fmla="*/ 0 h 211"/>
                <a:gd name="T86" fmla="*/ 150 w 172"/>
                <a:gd name="T87" fmla="*/ 0 h 211"/>
                <a:gd name="T88" fmla="*/ 158 w 172"/>
                <a:gd name="T89" fmla="*/ 0 h 211"/>
                <a:gd name="T90" fmla="*/ 166 w 172"/>
                <a:gd name="T91" fmla="*/ 0 h 211"/>
                <a:gd name="T92" fmla="*/ 172 w 172"/>
                <a:gd name="T93" fmla="*/ 2 h 211"/>
                <a:gd name="T94" fmla="*/ 172 w 172"/>
                <a:gd name="T95" fmla="*/ 16 h 211"/>
                <a:gd name="T96" fmla="*/ 172 w 172"/>
                <a:gd name="T97" fmla="*/ 30 h 211"/>
                <a:gd name="T98" fmla="*/ 172 w 172"/>
                <a:gd name="T99" fmla="*/ 42 h 211"/>
                <a:gd name="T100" fmla="*/ 172 w 172"/>
                <a:gd name="T101" fmla="*/ 54 h 211"/>
                <a:gd name="T102" fmla="*/ 172 w 172"/>
                <a:gd name="T103" fmla="*/ 72 h 211"/>
                <a:gd name="T104" fmla="*/ 172 w 172"/>
                <a:gd name="T105" fmla="*/ 84 h 211"/>
                <a:gd name="T106" fmla="*/ 172 w 172"/>
                <a:gd name="T107" fmla="*/ 101 h 211"/>
                <a:gd name="T108" fmla="*/ 172 w 172"/>
                <a:gd name="T109" fmla="*/ 111 h 211"/>
                <a:gd name="T110" fmla="*/ 172 w 172"/>
                <a:gd name="T111" fmla="*/ 127 h 211"/>
                <a:gd name="T112" fmla="*/ 172 w 172"/>
                <a:gd name="T113" fmla="*/ 139 h 211"/>
                <a:gd name="T114" fmla="*/ 172 w 172"/>
                <a:gd name="T115" fmla="*/ 157 h 211"/>
                <a:gd name="T116" fmla="*/ 172 w 172"/>
                <a:gd name="T117" fmla="*/ 167 h 211"/>
                <a:gd name="T118" fmla="*/ 172 w 172"/>
                <a:gd name="T119" fmla="*/ 177 h 211"/>
                <a:gd name="T120" fmla="*/ 172 w 172"/>
                <a:gd name="T121" fmla="*/ 19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2" h="211">
                  <a:moveTo>
                    <a:pt x="172" y="207"/>
                  </a:moveTo>
                  <a:lnTo>
                    <a:pt x="172" y="211"/>
                  </a:lnTo>
                  <a:lnTo>
                    <a:pt x="166" y="211"/>
                  </a:lnTo>
                  <a:lnTo>
                    <a:pt x="162" y="211"/>
                  </a:lnTo>
                  <a:lnTo>
                    <a:pt x="158" y="211"/>
                  </a:lnTo>
                  <a:lnTo>
                    <a:pt x="156" y="211"/>
                  </a:lnTo>
                  <a:lnTo>
                    <a:pt x="154" y="211"/>
                  </a:lnTo>
                  <a:lnTo>
                    <a:pt x="146" y="211"/>
                  </a:lnTo>
                  <a:lnTo>
                    <a:pt x="144" y="211"/>
                  </a:lnTo>
                  <a:lnTo>
                    <a:pt x="132" y="211"/>
                  </a:lnTo>
                  <a:lnTo>
                    <a:pt x="130" y="211"/>
                  </a:lnTo>
                  <a:lnTo>
                    <a:pt x="128" y="211"/>
                  </a:lnTo>
                  <a:lnTo>
                    <a:pt x="126" y="209"/>
                  </a:lnTo>
                  <a:lnTo>
                    <a:pt x="116" y="209"/>
                  </a:lnTo>
                  <a:lnTo>
                    <a:pt x="114" y="209"/>
                  </a:lnTo>
                  <a:lnTo>
                    <a:pt x="106" y="209"/>
                  </a:lnTo>
                  <a:lnTo>
                    <a:pt x="104" y="209"/>
                  </a:lnTo>
                  <a:lnTo>
                    <a:pt x="100" y="209"/>
                  </a:lnTo>
                  <a:lnTo>
                    <a:pt x="98" y="209"/>
                  </a:lnTo>
                  <a:lnTo>
                    <a:pt x="94" y="209"/>
                  </a:lnTo>
                  <a:lnTo>
                    <a:pt x="92" y="209"/>
                  </a:lnTo>
                  <a:lnTo>
                    <a:pt x="88" y="209"/>
                  </a:lnTo>
                  <a:lnTo>
                    <a:pt x="82" y="209"/>
                  </a:lnTo>
                  <a:lnTo>
                    <a:pt x="76" y="209"/>
                  </a:lnTo>
                  <a:lnTo>
                    <a:pt x="74" y="209"/>
                  </a:lnTo>
                  <a:lnTo>
                    <a:pt x="64" y="209"/>
                  </a:lnTo>
                  <a:lnTo>
                    <a:pt x="62" y="209"/>
                  </a:lnTo>
                  <a:lnTo>
                    <a:pt x="58" y="209"/>
                  </a:lnTo>
                  <a:lnTo>
                    <a:pt x="54" y="209"/>
                  </a:lnTo>
                  <a:lnTo>
                    <a:pt x="52" y="209"/>
                  </a:lnTo>
                  <a:lnTo>
                    <a:pt x="48" y="209"/>
                  </a:lnTo>
                  <a:lnTo>
                    <a:pt x="46" y="209"/>
                  </a:lnTo>
                  <a:lnTo>
                    <a:pt x="42" y="209"/>
                  </a:lnTo>
                  <a:lnTo>
                    <a:pt x="42" y="209"/>
                  </a:lnTo>
                  <a:lnTo>
                    <a:pt x="40" y="209"/>
                  </a:lnTo>
                  <a:lnTo>
                    <a:pt x="38" y="209"/>
                  </a:lnTo>
                  <a:lnTo>
                    <a:pt x="34" y="209"/>
                  </a:lnTo>
                  <a:lnTo>
                    <a:pt x="22" y="209"/>
                  </a:lnTo>
                  <a:lnTo>
                    <a:pt x="20" y="209"/>
                  </a:lnTo>
                  <a:lnTo>
                    <a:pt x="16" y="209"/>
                  </a:lnTo>
                  <a:lnTo>
                    <a:pt x="12" y="209"/>
                  </a:lnTo>
                  <a:lnTo>
                    <a:pt x="10" y="209"/>
                  </a:lnTo>
                  <a:lnTo>
                    <a:pt x="6" y="209"/>
                  </a:lnTo>
                  <a:lnTo>
                    <a:pt x="6" y="207"/>
                  </a:lnTo>
                  <a:lnTo>
                    <a:pt x="6" y="205"/>
                  </a:lnTo>
                  <a:lnTo>
                    <a:pt x="6" y="201"/>
                  </a:lnTo>
                  <a:lnTo>
                    <a:pt x="6" y="199"/>
                  </a:lnTo>
                  <a:lnTo>
                    <a:pt x="6" y="197"/>
                  </a:lnTo>
                  <a:lnTo>
                    <a:pt x="6" y="195"/>
                  </a:lnTo>
                  <a:lnTo>
                    <a:pt x="6" y="195"/>
                  </a:lnTo>
                  <a:lnTo>
                    <a:pt x="6" y="193"/>
                  </a:lnTo>
                  <a:lnTo>
                    <a:pt x="6" y="189"/>
                  </a:lnTo>
                  <a:lnTo>
                    <a:pt x="6" y="187"/>
                  </a:lnTo>
                  <a:lnTo>
                    <a:pt x="6" y="183"/>
                  </a:lnTo>
                  <a:lnTo>
                    <a:pt x="4" y="181"/>
                  </a:lnTo>
                  <a:lnTo>
                    <a:pt x="4" y="179"/>
                  </a:lnTo>
                  <a:lnTo>
                    <a:pt x="4" y="177"/>
                  </a:lnTo>
                  <a:lnTo>
                    <a:pt x="4" y="175"/>
                  </a:lnTo>
                  <a:lnTo>
                    <a:pt x="4" y="173"/>
                  </a:lnTo>
                  <a:lnTo>
                    <a:pt x="4" y="169"/>
                  </a:lnTo>
                  <a:lnTo>
                    <a:pt x="4" y="167"/>
                  </a:lnTo>
                  <a:lnTo>
                    <a:pt x="4" y="165"/>
                  </a:lnTo>
                  <a:lnTo>
                    <a:pt x="4" y="159"/>
                  </a:lnTo>
                  <a:lnTo>
                    <a:pt x="4" y="157"/>
                  </a:lnTo>
                  <a:lnTo>
                    <a:pt x="4" y="155"/>
                  </a:lnTo>
                  <a:lnTo>
                    <a:pt x="4" y="151"/>
                  </a:lnTo>
                  <a:lnTo>
                    <a:pt x="4" y="149"/>
                  </a:lnTo>
                  <a:lnTo>
                    <a:pt x="4" y="149"/>
                  </a:lnTo>
                  <a:lnTo>
                    <a:pt x="4" y="147"/>
                  </a:lnTo>
                  <a:lnTo>
                    <a:pt x="4" y="145"/>
                  </a:lnTo>
                  <a:lnTo>
                    <a:pt x="2" y="143"/>
                  </a:lnTo>
                  <a:lnTo>
                    <a:pt x="2" y="139"/>
                  </a:lnTo>
                  <a:lnTo>
                    <a:pt x="2" y="135"/>
                  </a:lnTo>
                  <a:lnTo>
                    <a:pt x="2" y="133"/>
                  </a:lnTo>
                  <a:lnTo>
                    <a:pt x="2" y="131"/>
                  </a:lnTo>
                  <a:lnTo>
                    <a:pt x="2" y="129"/>
                  </a:lnTo>
                  <a:lnTo>
                    <a:pt x="2" y="125"/>
                  </a:lnTo>
                  <a:lnTo>
                    <a:pt x="2" y="123"/>
                  </a:lnTo>
                  <a:lnTo>
                    <a:pt x="2" y="121"/>
                  </a:lnTo>
                  <a:lnTo>
                    <a:pt x="2" y="119"/>
                  </a:lnTo>
                  <a:lnTo>
                    <a:pt x="2" y="111"/>
                  </a:lnTo>
                  <a:lnTo>
                    <a:pt x="2" y="109"/>
                  </a:lnTo>
                  <a:lnTo>
                    <a:pt x="2" y="107"/>
                  </a:lnTo>
                  <a:lnTo>
                    <a:pt x="2" y="105"/>
                  </a:lnTo>
                  <a:lnTo>
                    <a:pt x="2" y="103"/>
                  </a:lnTo>
                  <a:lnTo>
                    <a:pt x="2" y="101"/>
                  </a:lnTo>
                  <a:lnTo>
                    <a:pt x="2" y="101"/>
                  </a:lnTo>
                  <a:lnTo>
                    <a:pt x="2" y="99"/>
                  </a:lnTo>
                  <a:lnTo>
                    <a:pt x="2" y="96"/>
                  </a:lnTo>
                  <a:lnTo>
                    <a:pt x="2" y="94"/>
                  </a:lnTo>
                  <a:lnTo>
                    <a:pt x="2" y="92"/>
                  </a:lnTo>
                  <a:lnTo>
                    <a:pt x="2" y="90"/>
                  </a:lnTo>
                  <a:lnTo>
                    <a:pt x="2" y="88"/>
                  </a:lnTo>
                  <a:lnTo>
                    <a:pt x="2" y="86"/>
                  </a:lnTo>
                  <a:lnTo>
                    <a:pt x="2" y="84"/>
                  </a:lnTo>
                  <a:lnTo>
                    <a:pt x="2" y="82"/>
                  </a:lnTo>
                  <a:lnTo>
                    <a:pt x="2" y="80"/>
                  </a:lnTo>
                  <a:lnTo>
                    <a:pt x="2" y="78"/>
                  </a:lnTo>
                  <a:lnTo>
                    <a:pt x="2" y="76"/>
                  </a:lnTo>
                  <a:lnTo>
                    <a:pt x="2" y="74"/>
                  </a:lnTo>
                  <a:lnTo>
                    <a:pt x="2" y="72"/>
                  </a:lnTo>
                  <a:lnTo>
                    <a:pt x="2" y="68"/>
                  </a:lnTo>
                  <a:lnTo>
                    <a:pt x="2" y="66"/>
                  </a:lnTo>
                  <a:lnTo>
                    <a:pt x="2" y="62"/>
                  </a:lnTo>
                  <a:lnTo>
                    <a:pt x="2" y="60"/>
                  </a:lnTo>
                  <a:lnTo>
                    <a:pt x="0" y="60"/>
                  </a:lnTo>
                  <a:lnTo>
                    <a:pt x="0" y="58"/>
                  </a:lnTo>
                  <a:lnTo>
                    <a:pt x="0" y="54"/>
                  </a:lnTo>
                  <a:lnTo>
                    <a:pt x="0" y="52"/>
                  </a:lnTo>
                  <a:lnTo>
                    <a:pt x="0" y="48"/>
                  </a:lnTo>
                  <a:lnTo>
                    <a:pt x="0" y="46"/>
                  </a:lnTo>
                  <a:lnTo>
                    <a:pt x="0" y="42"/>
                  </a:lnTo>
                  <a:lnTo>
                    <a:pt x="0" y="38"/>
                  </a:lnTo>
                  <a:lnTo>
                    <a:pt x="0" y="30"/>
                  </a:lnTo>
                  <a:lnTo>
                    <a:pt x="0" y="28"/>
                  </a:lnTo>
                  <a:lnTo>
                    <a:pt x="0" y="22"/>
                  </a:lnTo>
                  <a:lnTo>
                    <a:pt x="0" y="14"/>
                  </a:lnTo>
                  <a:lnTo>
                    <a:pt x="0" y="10"/>
                  </a:lnTo>
                  <a:lnTo>
                    <a:pt x="0" y="8"/>
                  </a:lnTo>
                  <a:lnTo>
                    <a:pt x="0" y="4"/>
                  </a:lnTo>
                  <a:lnTo>
                    <a:pt x="0" y="2"/>
                  </a:lnTo>
                  <a:lnTo>
                    <a:pt x="0" y="0"/>
                  </a:lnTo>
                  <a:lnTo>
                    <a:pt x="2" y="0"/>
                  </a:lnTo>
                  <a:lnTo>
                    <a:pt x="6" y="0"/>
                  </a:lnTo>
                  <a:lnTo>
                    <a:pt x="8" y="0"/>
                  </a:lnTo>
                  <a:lnTo>
                    <a:pt x="10" y="0"/>
                  </a:lnTo>
                  <a:lnTo>
                    <a:pt x="14" y="0"/>
                  </a:lnTo>
                  <a:lnTo>
                    <a:pt x="16" y="0"/>
                  </a:lnTo>
                  <a:lnTo>
                    <a:pt x="20" y="0"/>
                  </a:lnTo>
                  <a:lnTo>
                    <a:pt x="26" y="0"/>
                  </a:lnTo>
                  <a:lnTo>
                    <a:pt x="30" y="0"/>
                  </a:lnTo>
                  <a:lnTo>
                    <a:pt x="32" y="0"/>
                  </a:lnTo>
                  <a:lnTo>
                    <a:pt x="36" y="0"/>
                  </a:lnTo>
                  <a:lnTo>
                    <a:pt x="38" y="0"/>
                  </a:lnTo>
                  <a:lnTo>
                    <a:pt x="42" y="0"/>
                  </a:lnTo>
                  <a:lnTo>
                    <a:pt x="44" y="0"/>
                  </a:lnTo>
                  <a:lnTo>
                    <a:pt x="46" y="0"/>
                  </a:lnTo>
                  <a:lnTo>
                    <a:pt x="48" y="0"/>
                  </a:lnTo>
                  <a:lnTo>
                    <a:pt x="50" y="0"/>
                  </a:lnTo>
                  <a:lnTo>
                    <a:pt x="52" y="0"/>
                  </a:lnTo>
                  <a:lnTo>
                    <a:pt x="54" y="0"/>
                  </a:lnTo>
                  <a:lnTo>
                    <a:pt x="56" y="0"/>
                  </a:lnTo>
                  <a:lnTo>
                    <a:pt x="58" y="0"/>
                  </a:lnTo>
                  <a:lnTo>
                    <a:pt x="60" y="0"/>
                  </a:lnTo>
                  <a:lnTo>
                    <a:pt x="64" y="0"/>
                  </a:lnTo>
                  <a:lnTo>
                    <a:pt x="66" y="0"/>
                  </a:lnTo>
                  <a:lnTo>
                    <a:pt x="72" y="0"/>
                  </a:lnTo>
                  <a:lnTo>
                    <a:pt x="74" y="0"/>
                  </a:lnTo>
                  <a:lnTo>
                    <a:pt x="76" y="0"/>
                  </a:lnTo>
                  <a:lnTo>
                    <a:pt x="82" y="0"/>
                  </a:lnTo>
                  <a:lnTo>
                    <a:pt x="88" y="0"/>
                  </a:lnTo>
                  <a:lnTo>
                    <a:pt x="90" y="0"/>
                  </a:lnTo>
                  <a:lnTo>
                    <a:pt x="92" y="0"/>
                  </a:lnTo>
                  <a:lnTo>
                    <a:pt x="92" y="0"/>
                  </a:lnTo>
                  <a:lnTo>
                    <a:pt x="94" y="0"/>
                  </a:lnTo>
                  <a:lnTo>
                    <a:pt x="98" y="0"/>
                  </a:lnTo>
                  <a:lnTo>
                    <a:pt x="100" y="0"/>
                  </a:lnTo>
                  <a:lnTo>
                    <a:pt x="104" y="0"/>
                  </a:lnTo>
                  <a:lnTo>
                    <a:pt x="110" y="0"/>
                  </a:lnTo>
                  <a:lnTo>
                    <a:pt x="112" y="0"/>
                  </a:lnTo>
                  <a:lnTo>
                    <a:pt x="116" y="0"/>
                  </a:lnTo>
                  <a:lnTo>
                    <a:pt x="122" y="0"/>
                  </a:lnTo>
                  <a:lnTo>
                    <a:pt x="124" y="0"/>
                  </a:lnTo>
                  <a:lnTo>
                    <a:pt x="126" y="0"/>
                  </a:lnTo>
                  <a:lnTo>
                    <a:pt x="128" y="0"/>
                  </a:lnTo>
                  <a:lnTo>
                    <a:pt x="130" y="0"/>
                  </a:lnTo>
                  <a:lnTo>
                    <a:pt x="134" y="0"/>
                  </a:lnTo>
                  <a:lnTo>
                    <a:pt x="136" y="0"/>
                  </a:lnTo>
                  <a:lnTo>
                    <a:pt x="138" y="0"/>
                  </a:lnTo>
                  <a:lnTo>
                    <a:pt x="140" y="0"/>
                  </a:lnTo>
                  <a:lnTo>
                    <a:pt x="140" y="0"/>
                  </a:lnTo>
                  <a:lnTo>
                    <a:pt x="142" y="0"/>
                  </a:lnTo>
                  <a:lnTo>
                    <a:pt x="144" y="0"/>
                  </a:lnTo>
                  <a:lnTo>
                    <a:pt x="146" y="0"/>
                  </a:lnTo>
                  <a:lnTo>
                    <a:pt x="148" y="0"/>
                  </a:lnTo>
                  <a:lnTo>
                    <a:pt x="150" y="0"/>
                  </a:lnTo>
                  <a:lnTo>
                    <a:pt x="152" y="0"/>
                  </a:lnTo>
                  <a:lnTo>
                    <a:pt x="154" y="0"/>
                  </a:lnTo>
                  <a:lnTo>
                    <a:pt x="156" y="0"/>
                  </a:lnTo>
                  <a:lnTo>
                    <a:pt x="158" y="0"/>
                  </a:lnTo>
                  <a:lnTo>
                    <a:pt x="160" y="0"/>
                  </a:lnTo>
                  <a:lnTo>
                    <a:pt x="162" y="0"/>
                  </a:lnTo>
                  <a:lnTo>
                    <a:pt x="164" y="0"/>
                  </a:lnTo>
                  <a:lnTo>
                    <a:pt x="166" y="0"/>
                  </a:lnTo>
                  <a:lnTo>
                    <a:pt x="168" y="0"/>
                  </a:lnTo>
                  <a:lnTo>
                    <a:pt x="170" y="0"/>
                  </a:lnTo>
                  <a:lnTo>
                    <a:pt x="172" y="0"/>
                  </a:lnTo>
                  <a:lnTo>
                    <a:pt x="172" y="2"/>
                  </a:lnTo>
                  <a:lnTo>
                    <a:pt x="172" y="4"/>
                  </a:lnTo>
                  <a:lnTo>
                    <a:pt x="172" y="8"/>
                  </a:lnTo>
                  <a:lnTo>
                    <a:pt x="172" y="12"/>
                  </a:lnTo>
                  <a:lnTo>
                    <a:pt x="172" y="16"/>
                  </a:lnTo>
                  <a:lnTo>
                    <a:pt x="172" y="18"/>
                  </a:lnTo>
                  <a:lnTo>
                    <a:pt x="172" y="26"/>
                  </a:lnTo>
                  <a:lnTo>
                    <a:pt x="172" y="28"/>
                  </a:lnTo>
                  <a:lnTo>
                    <a:pt x="172" y="30"/>
                  </a:lnTo>
                  <a:lnTo>
                    <a:pt x="172" y="32"/>
                  </a:lnTo>
                  <a:lnTo>
                    <a:pt x="172" y="36"/>
                  </a:lnTo>
                  <a:lnTo>
                    <a:pt x="172" y="40"/>
                  </a:lnTo>
                  <a:lnTo>
                    <a:pt x="172" y="42"/>
                  </a:lnTo>
                  <a:lnTo>
                    <a:pt x="172" y="46"/>
                  </a:lnTo>
                  <a:lnTo>
                    <a:pt x="172" y="48"/>
                  </a:lnTo>
                  <a:lnTo>
                    <a:pt x="172" y="52"/>
                  </a:lnTo>
                  <a:lnTo>
                    <a:pt x="172" y="54"/>
                  </a:lnTo>
                  <a:lnTo>
                    <a:pt x="172" y="62"/>
                  </a:lnTo>
                  <a:lnTo>
                    <a:pt x="172" y="68"/>
                  </a:lnTo>
                  <a:lnTo>
                    <a:pt x="172" y="70"/>
                  </a:lnTo>
                  <a:lnTo>
                    <a:pt x="172" y="72"/>
                  </a:lnTo>
                  <a:lnTo>
                    <a:pt x="172" y="74"/>
                  </a:lnTo>
                  <a:lnTo>
                    <a:pt x="172" y="80"/>
                  </a:lnTo>
                  <a:lnTo>
                    <a:pt x="172" y="82"/>
                  </a:lnTo>
                  <a:lnTo>
                    <a:pt x="172" y="84"/>
                  </a:lnTo>
                  <a:lnTo>
                    <a:pt x="172" y="86"/>
                  </a:lnTo>
                  <a:lnTo>
                    <a:pt x="172" y="90"/>
                  </a:lnTo>
                  <a:lnTo>
                    <a:pt x="172" y="101"/>
                  </a:lnTo>
                  <a:lnTo>
                    <a:pt x="172" y="101"/>
                  </a:lnTo>
                  <a:lnTo>
                    <a:pt x="172" y="105"/>
                  </a:lnTo>
                  <a:lnTo>
                    <a:pt x="172" y="107"/>
                  </a:lnTo>
                  <a:lnTo>
                    <a:pt x="172" y="109"/>
                  </a:lnTo>
                  <a:lnTo>
                    <a:pt x="172" y="111"/>
                  </a:lnTo>
                  <a:lnTo>
                    <a:pt x="172" y="117"/>
                  </a:lnTo>
                  <a:lnTo>
                    <a:pt x="172" y="119"/>
                  </a:lnTo>
                  <a:lnTo>
                    <a:pt x="172" y="123"/>
                  </a:lnTo>
                  <a:lnTo>
                    <a:pt x="172" y="127"/>
                  </a:lnTo>
                  <a:lnTo>
                    <a:pt x="172" y="129"/>
                  </a:lnTo>
                  <a:lnTo>
                    <a:pt x="172" y="133"/>
                  </a:lnTo>
                  <a:lnTo>
                    <a:pt x="172" y="135"/>
                  </a:lnTo>
                  <a:lnTo>
                    <a:pt x="172" y="139"/>
                  </a:lnTo>
                  <a:lnTo>
                    <a:pt x="172" y="149"/>
                  </a:lnTo>
                  <a:lnTo>
                    <a:pt x="172" y="149"/>
                  </a:lnTo>
                  <a:lnTo>
                    <a:pt x="172" y="155"/>
                  </a:lnTo>
                  <a:lnTo>
                    <a:pt x="172" y="157"/>
                  </a:lnTo>
                  <a:lnTo>
                    <a:pt x="172" y="159"/>
                  </a:lnTo>
                  <a:lnTo>
                    <a:pt x="172" y="163"/>
                  </a:lnTo>
                  <a:lnTo>
                    <a:pt x="172" y="165"/>
                  </a:lnTo>
                  <a:lnTo>
                    <a:pt x="172" y="167"/>
                  </a:lnTo>
                  <a:lnTo>
                    <a:pt x="172" y="171"/>
                  </a:lnTo>
                  <a:lnTo>
                    <a:pt x="172" y="173"/>
                  </a:lnTo>
                  <a:lnTo>
                    <a:pt x="172" y="175"/>
                  </a:lnTo>
                  <a:lnTo>
                    <a:pt x="172" y="177"/>
                  </a:lnTo>
                  <a:lnTo>
                    <a:pt x="172" y="181"/>
                  </a:lnTo>
                  <a:lnTo>
                    <a:pt x="172" y="187"/>
                  </a:lnTo>
                  <a:lnTo>
                    <a:pt x="172" y="189"/>
                  </a:lnTo>
                  <a:lnTo>
                    <a:pt x="172" y="195"/>
                  </a:lnTo>
                  <a:lnTo>
                    <a:pt x="172" y="195"/>
                  </a:lnTo>
                  <a:lnTo>
                    <a:pt x="172" y="207"/>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7" name="Freeform 228"/>
            <p:cNvSpPr>
              <a:spLocks/>
            </p:cNvSpPr>
            <p:nvPr/>
          </p:nvSpPr>
          <p:spPr bwMode="auto">
            <a:xfrm>
              <a:off x="4719638" y="3516313"/>
              <a:ext cx="530225" cy="608013"/>
            </a:xfrm>
            <a:custGeom>
              <a:avLst/>
              <a:gdLst>
                <a:gd name="T0" fmla="*/ 58 w 334"/>
                <a:gd name="T1" fmla="*/ 0 h 383"/>
                <a:gd name="T2" fmla="*/ 86 w 334"/>
                <a:gd name="T3" fmla="*/ 0 h 383"/>
                <a:gd name="T4" fmla="*/ 116 w 334"/>
                <a:gd name="T5" fmla="*/ 0 h 383"/>
                <a:gd name="T6" fmla="*/ 154 w 334"/>
                <a:gd name="T7" fmla="*/ 0 h 383"/>
                <a:gd name="T8" fmla="*/ 186 w 334"/>
                <a:gd name="T9" fmla="*/ 0 h 383"/>
                <a:gd name="T10" fmla="*/ 228 w 334"/>
                <a:gd name="T11" fmla="*/ 0 h 383"/>
                <a:gd name="T12" fmla="*/ 250 w 334"/>
                <a:gd name="T13" fmla="*/ 0 h 383"/>
                <a:gd name="T14" fmla="*/ 274 w 334"/>
                <a:gd name="T15" fmla="*/ 0 h 383"/>
                <a:gd name="T16" fmla="*/ 298 w 334"/>
                <a:gd name="T17" fmla="*/ 0 h 383"/>
                <a:gd name="T18" fmla="*/ 324 w 334"/>
                <a:gd name="T19" fmla="*/ 0 h 383"/>
                <a:gd name="T20" fmla="*/ 334 w 334"/>
                <a:gd name="T21" fmla="*/ 16 h 383"/>
                <a:gd name="T22" fmla="*/ 334 w 334"/>
                <a:gd name="T23" fmla="*/ 63 h 383"/>
                <a:gd name="T24" fmla="*/ 334 w 334"/>
                <a:gd name="T25" fmla="*/ 101 h 383"/>
                <a:gd name="T26" fmla="*/ 334 w 334"/>
                <a:gd name="T27" fmla="*/ 147 h 383"/>
                <a:gd name="T28" fmla="*/ 334 w 334"/>
                <a:gd name="T29" fmla="*/ 173 h 383"/>
                <a:gd name="T30" fmla="*/ 334 w 334"/>
                <a:gd name="T31" fmla="*/ 209 h 383"/>
                <a:gd name="T32" fmla="*/ 334 w 334"/>
                <a:gd name="T33" fmla="*/ 239 h 383"/>
                <a:gd name="T34" fmla="*/ 334 w 334"/>
                <a:gd name="T35" fmla="*/ 269 h 383"/>
                <a:gd name="T36" fmla="*/ 334 w 334"/>
                <a:gd name="T37" fmla="*/ 291 h 383"/>
                <a:gd name="T38" fmla="*/ 334 w 334"/>
                <a:gd name="T39" fmla="*/ 321 h 383"/>
                <a:gd name="T40" fmla="*/ 332 w 334"/>
                <a:gd name="T41" fmla="*/ 339 h 383"/>
                <a:gd name="T42" fmla="*/ 322 w 334"/>
                <a:gd name="T43" fmla="*/ 351 h 383"/>
                <a:gd name="T44" fmla="*/ 320 w 334"/>
                <a:gd name="T45" fmla="*/ 363 h 383"/>
                <a:gd name="T46" fmla="*/ 320 w 334"/>
                <a:gd name="T47" fmla="*/ 377 h 383"/>
                <a:gd name="T48" fmla="*/ 312 w 334"/>
                <a:gd name="T49" fmla="*/ 381 h 383"/>
                <a:gd name="T50" fmla="*/ 298 w 334"/>
                <a:gd name="T51" fmla="*/ 377 h 383"/>
                <a:gd name="T52" fmla="*/ 288 w 334"/>
                <a:gd name="T53" fmla="*/ 371 h 383"/>
                <a:gd name="T54" fmla="*/ 274 w 334"/>
                <a:gd name="T55" fmla="*/ 359 h 383"/>
                <a:gd name="T56" fmla="*/ 260 w 334"/>
                <a:gd name="T57" fmla="*/ 351 h 383"/>
                <a:gd name="T58" fmla="*/ 248 w 334"/>
                <a:gd name="T59" fmla="*/ 343 h 383"/>
                <a:gd name="T60" fmla="*/ 234 w 334"/>
                <a:gd name="T61" fmla="*/ 329 h 383"/>
                <a:gd name="T62" fmla="*/ 224 w 334"/>
                <a:gd name="T63" fmla="*/ 313 h 383"/>
                <a:gd name="T64" fmla="*/ 202 w 334"/>
                <a:gd name="T65" fmla="*/ 299 h 383"/>
                <a:gd name="T66" fmla="*/ 184 w 334"/>
                <a:gd name="T67" fmla="*/ 285 h 383"/>
                <a:gd name="T68" fmla="*/ 160 w 334"/>
                <a:gd name="T69" fmla="*/ 281 h 383"/>
                <a:gd name="T70" fmla="*/ 160 w 334"/>
                <a:gd name="T71" fmla="*/ 255 h 383"/>
                <a:gd name="T72" fmla="*/ 154 w 334"/>
                <a:gd name="T73" fmla="*/ 241 h 383"/>
                <a:gd name="T74" fmla="*/ 148 w 334"/>
                <a:gd name="T75" fmla="*/ 261 h 383"/>
                <a:gd name="T76" fmla="*/ 140 w 334"/>
                <a:gd name="T77" fmla="*/ 251 h 383"/>
                <a:gd name="T78" fmla="*/ 144 w 334"/>
                <a:gd name="T79" fmla="*/ 233 h 383"/>
                <a:gd name="T80" fmla="*/ 128 w 334"/>
                <a:gd name="T81" fmla="*/ 229 h 383"/>
                <a:gd name="T82" fmla="*/ 120 w 334"/>
                <a:gd name="T83" fmla="*/ 223 h 383"/>
                <a:gd name="T84" fmla="*/ 114 w 334"/>
                <a:gd name="T85" fmla="*/ 213 h 383"/>
                <a:gd name="T86" fmla="*/ 110 w 334"/>
                <a:gd name="T87" fmla="*/ 201 h 383"/>
                <a:gd name="T88" fmla="*/ 112 w 334"/>
                <a:gd name="T89" fmla="*/ 191 h 383"/>
                <a:gd name="T90" fmla="*/ 100 w 334"/>
                <a:gd name="T91" fmla="*/ 197 h 383"/>
                <a:gd name="T92" fmla="*/ 94 w 334"/>
                <a:gd name="T93" fmla="*/ 183 h 383"/>
                <a:gd name="T94" fmla="*/ 78 w 334"/>
                <a:gd name="T95" fmla="*/ 193 h 383"/>
                <a:gd name="T96" fmla="*/ 68 w 334"/>
                <a:gd name="T97" fmla="*/ 189 h 383"/>
                <a:gd name="T98" fmla="*/ 62 w 334"/>
                <a:gd name="T99" fmla="*/ 179 h 383"/>
                <a:gd name="T100" fmla="*/ 56 w 334"/>
                <a:gd name="T101" fmla="*/ 189 h 383"/>
                <a:gd name="T102" fmla="*/ 40 w 334"/>
                <a:gd name="T103" fmla="*/ 193 h 383"/>
                <a:gd name="T104" fmla="*/ 26 w 334"/>
                <a:gd name="T105" fmla="*/ 193 h 383"/>
                <a:gd name="T106" fmla="*/ 12 w 334"/>
                <a:gd name="T107" fmla="*/ 191 h 383"/>
                <a:gd name="T108" fmla="*/ 2 w 334"/>
                <a:gd name="T109" fmla="*/ 187 h 383"/>
                <a:gd name="T110" fmla="*/ 0 w 334"/>
                <a:gd name="T111" fmla="*/ 161 h 383"/>
                <a:gd name="T112" fmla="*/ 0 w 334"/>
                <a:gd name="T113" fmla="*/ 135 h 383"/>
                <a:gd name="T114" fmla="*/ 0 w 334"/>
                <a:gd name="T115" fmla="*/ 109 h 383"/>
                <a:gd name="T116" fmla="*/ 0 w 334"/>
                <a:gd name="T117" fmla="*/ 73 h 383"/>
                <a:gd name="T118" fmla="*/ 0 w 334"/>
                <a:gd name="T119" fmla="*/ 41 h 383"/>
                <a:gd name="T120" fmla="*/ 0 w 334"/>
                <a:gd name="T121" fmla="*/ 10 h 383"/>
                <a:gd name="T122" fmla="*/ 18 w 334"/>
                <a:gd name="T123"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4" h="383">
                  <a:moveTo>
                    <a:pt x="38" y="0"/>
                  </a:moveTo>
                  <a:lnTo>
                    <a:pt x="40" y="0"/>
                  </a:lnTo>
                  <a:lnTo>
                    <a:pt x="42" y="0"/>
                  </a:lnTo>
                  <a:lnTo>
                    <a:pt x="44" y="0"/>
                  </a:lnTo>
                  <a:lnTo>
                    <a:pt x="46" y="0"/>
                  </a:lnTo>
                  <a:lnTo>
                    <a:pt x="48" y="0"/>
                  </a:lnTo>
                  <a:lnTo>
                    <a:pt x="50" y="0"/>
                  </a:lnTo>
                  <a:lnTo>
                    <a:pt x="52" y="0"/>
                  </a:lnTo>
                  <a:lnTo>
                    <a:pt x="54" y="0"/>
                  </a:lnTo>
                  <a:lnTo>
                    <a:pt x="58" y="0"/>
                  </a:lnTo>
                  <a:lnTo>
                    <a:pt x="60" y="0"/>
                  </a:lnTo>
                  <a:lnTo>
                    <a:pt x="64" y="0"/>
                  </a:lnTo>
                  <a:lnTo>
                    <a:pt x="66" y="0"/>
                  </a:lnTo>
                  <a:lnTo>
                    <a:pt x="68" y="0"/>
                  </a:lnTo>
                  <a:lnTo>
                    <a:pt x="70" y="0"/>
                  </a:lnTo>
                  <a:lnTo>
                    <a:pt x="72" y="0"/>
                  </a:lnTo>
                  <a:lnTo>
                    <a:pt x="78" y="0"/>
                  </a:lnTo>
                  <a:lnTo>
                    <a:pt x="80" y="0"/>
                  </a:lnTo>
                  <a:lnTo>
                    <a:pt x="84" y="0"/>
                  </a:lnTo>
                  <a:lnTo>
                    <a:pt x="86" y="0"/>
                  </a:lnTo>
                  <a:lnTo>
                    <a:pt x="88" y="0"/>
                  </a:lnTo>
                  <a:lnTo>
                    <a:pt x="90" y="0"/>
                  </a:lnTo>
                  <a:lnTo>
                    <a:pt x="94" y="0"/>
                  </a:lnTo>
                  <a:lnTo>
                    <a:pt x="96" y="0"/>
                  </a:lnTo>
                  <a:lnTo>
                    <a:pt x="98" y="0"/>
                  </a:lnTo>
                  <a:lnTo>
                    <a:pt x="104" y="0"/>
                  </a:lnTo>
                  <a:lnTo>
                    <a:pt x="106" y="0"/>
                  </a:lnTo>
                  <a:lnTo>
                    <a:pt x="108" y="0"/>
                  </a:lnTo>
                  <a:lnTo>
                    <a:pt x="112" y="0"/>
                  </a:lnTo>
                  <a:lnTo>
                    <a:pt x="116" y="0"/>
                  </a:lnTo>
                  <a:lnTo>
                    <a:pt x="118" y="0"/>
                  </a:lnTo>
                  <a:lnTo>
                    <a:pt x="120" y="0"/>
                  </a:lnTo>
                  <a:lnTo>
                    <a:pt x="122" y="0"/>
                  </a:lnTo>
                  <a:lnTo>
                    <a:pt x="124" y="0"/>
                  </a:lnTo>
                  <a:lnTo>
                    <a:pt x="128" y="0"/>
                  </a:lnTo>
                  <a:lnTo>
                    <a:pt x="130" y="0"/>
                  </a:lnTo>
                  <a:lnTo>
                    <a:pt x="140" y="0"/>
                  </a:lnTo>
                  <a:lnTo>
                    <a:pt x="148" y="0"/>
                  </a:lnTo>
                  <a:lnTo>
                    <a:pt x="150" y="0"/>
                  </a:lnTo>
                  <a:lnTo>
                    <a:pt x="154" y="0"/>
                  </a:lnTo>
                  <a:lnTo>
                    <a:pt x="158" y="0"/>
                  </a:lnTo>
                  <a:lnTo>
                    <a:pt x="160" y="0"/>
                  </a:lnTo>
                  <a:lnTo>
                    <a:pt x="162" y="0"/>
                  </a:lnTo>
                  <a:lnTo>
                    <a:pt x="164" y="0"/>
                  </a:lnTo>
                  <a:lnTo>
                    <a:pt x="170" y="0"/>
                  </a:lnTo>
                  <a:lnTo>
                    <a:pt x="172" y="0"/>
                  </a:lnTo>
                  <a:lnTo>
                    <a:pt x="176" y="0"/>
                  </a:lnTo>
                  <a:lnTo>
                    <a:pt x="178" y="0"/>
                  </a:lnTo>
                  <a:lnTo>
                    <a:pt x="182" y="0"/>
                  </a:lnTo>
                  <a:lnTo>
                    <a:pt x="186" y="0"/>
                  </a:lnTo>
                  <a:lnTo>
                    <a:pt x="190" y="0"/>
                  </a:lnTo>
                  <a:lnTo>
                    <a:pt x="194" y="0"/>
                  </a:lnTo>
                  <a:lnTo>
                    <a:pt x="196" y="0"/>
                  </a:lnTo>
                  <a:lnTo>
                    <a:pt x="198" y="0"/>
                  </a:lnTo>
                  <a:lnTo>
                    <a:pt x="200" y="0"/>
                  </a:lnTo>
                  <a:lnTo>
                    <a:pt x="210" y="0"/>
                  </a:lnTo>
                  <a:lnTo>
                    <a:pt x="216" y="0"/>
                  </a:lnTo>
                  <a:lnTo>
                    <a:pt x="218" y="0"/>
                  </a:lnTo>
                  <a:lnTo>
                    <a:pt x="222" y="0"/>
                  </a:lnTo>
                  <a:lnTo>
                    <a:pt x="228" y="0"/>
                  </a:lnTo>
                  <a:lnTo>
                    <a:pt x="230" y="0"/>
                  </a:lnTo>
                  <a:lnTo>
                    <a:pt x="232" y="0"/>
                  </a:lnTo>
                  <a:lnTo>
                    <a:pt x="234" y="0"/>
                  </a:lnTo>
                  <a:lnTo>
                    <a:pt x="236" y="0"/>
                  </a:lnTo>
                  <a:lnTo>
                    <a:pt x="238" y="0"/>
                  </a:lnTo>
                  <a:lnTo>
                    <a:pt x="240" y="0"/>
                  </a:lnTo>
                  <a:lnTo>
                    <a:pt x="244" y="0"/>
                  </a:lnTo>
                  <a:lnTo>
                    <a:pt x="246" y="0"/>
                  </a:lnTo>
                  <a:lnTo>
                    <a:pt x="248" y="0"/>
                  </a:lnTo>
                  <a:lnTo>
                    <a:pt x="250" y="0"/>
                  </a:lnTo>
                  <a:lnTo>
                    <a:pt x="252" y="0"/>
                  </a:lnTo>
                  <a:lnTo>
                    <a:pt x="254" y="0"/>
                  </a:lnTo>
                  <a:lnTo>
                    <a:pt x="256" y="0"/>
                  </a:lnTo>
                  <a:lnTo>
                    <a:pt x="258" y="0"/>
                  </a:lnTo>
                  <a:lnTo>
                    <a:pt x="260" y="0"/>
                  </a:lnTo>
                  <a:lnTo>
                    <a:pt x="262" y="0"/>
                  </a:lnTo>
                  <a:lnTo>
                    <a:pt x="266" y="0"/>
                  </a:lnTo>
                  <a:lnTo>
                    <a:pt x="268" y="0"/>
                  </a:lnTo>
                  <a:lnTo>
                    <a:pt x="270" y="0"/>
                  </a:lnTo>
                  <a:lnTo>
                    <a:pt x="274" y="0"/>
                  </a:lnTo>
                  <a:lnTo>
                    <a:pt x="278" y="0"/>
                  </a:lnTo>
                  <a:lnTo>
                    <a:pt x="282" y="0"/>
                  </a:lnTo>
                  <a:lnTo>
                    <a:pt x="284" y="0"/>
                  </a:lnTo>
                  <a:lnTo>
                    <a:pt x="286" y="0"/>
                  </a:lnTo>
                  <a:lnTo>
                    <a:pt x="288" y="0"/>
                  </a:lnTo>
                  <a:lnTo>
                    <a:pt x="290" y="0"/>
                  </a:lnTo>
                  <a:lnTo>
                    <a:pt x="294" y="0"/>
                  </a:lnTo>
                  <a:lnTo>
                    <a:pt x="296" y="0"/>
                  </a:lnTo>
                  <a:lnTo>
                    <a:pt x="298" y="0"/>
                  </a:lnTo>
                  <a:lnTo>
                    <a:pt x="298" y="0"/>
                  </a:lnTo>
                  <a:lnTo>
                    <a:pt x="300" y="0"/>
                  </a:lnTo>
                  <a:lnTo>
                    <a:pt x="302" y="0"/>
                  </a:lnTo>
                  <a:lnTo>
                    <a:pt x="304" y="0"/>
                  </a:lnTo>
                  <a:lnTo>
                    <a:pt x="308" y="0"/>
                  </a:lnTo>
                  <a:lnTo>
                    <a:pt x="310" y="0"/>
                  </a:lnTo>
                  <a:lnTo>
                    <a:pt x="312" y="0"/>
                  </a:lnTo>
                  <a:lnTo>
                    <a:pt x="318" y="0"/>
                  </a:lnTo>
                  <a:lnTo>
                    <a:pt x="320" y="0"/>
                  </a:lnTo>
                  <a:lnTo>
                    <a:pt x="322" y="0"/>
                  </a:lnTo>
                  <a:lnTo>
                    <a:pt x="324" y="0"/>
                  </a:lnTo>
                  <a:lnTo>
                    <a:pt x="326" y="0"/>
                  </a:lnTo>
                  <a:lnTo>
                    <a:pt x="328" y="0"/>
                  </a:lnTo>
                  <a:lnTo>
                    <a:pt x="330" y="0"/>
                  </a:lnTo>
                  <a:lnTo>
                    <a:pt x="332" y="0"/>
                  </a:lnTo>
                  <a:lnTo>
                    <a:pt x="334" y="0"/>
                  </a:lnTo>
                  <a:lnTo>
                    <a:pt x="334" y="2"/>
                  </a:lnTo>
                  <a:lnTo>
                    <a:pt x="334" y="10"/>
                  </a:lnTo>
                  <a:lnTo>
                    <a:pt x="334" y="12"/>
                  </a:lnTo>
                  <a:lnTo>
                    <a:pt x="334" y="14"/>
                  </a:lnTo>
                  <a:lnTo>
                    <a:pt x="334" y="16"/>
                  </a:lnTo>
                  <a:lnTo>
                    <a:pt x="334" y="18"/>
                  </a:lnTo>
                  <a:lnTo>
                    <a:pt x="334" y="25"/>
                  </a:lnTo>
                  <a:lnTo>
                    <a:pt x="334" y="31"/>
                  </a:lnTo>
                  <a:lnTo>
                    <a:pt x="334" y="33"/>
                  </a:lnTo>
                  <a:lnTo>
                    <a:pt x="334" y="45"/>
                  </a:lnTo>
                  <a:lnTo>
                    <a:pt x="334" y="53"/>
                  </a:lnTo>
                  <a:lnTo>
                    <a:pt x="334" y="55"/>
                  </a:lnTo>
                  <a:lnTo>
                    <a:pt x="334" y="59"/>
                  </a:lnTo>
                  <a:lnTo>
                    <a:pt x="334" y="61"/>
                  </a:lnTo>
                  <a:lnTo>
                    <a:pt x="334" y="63"/>
                  </a:lnTo>
                  <a:lnTo>
                    <a:pt x="334" y="65"/>
                  </a:lnTo>
                  <a:lnTo>
                    <a:pt x="334" y="67"/>
                  </a:lnTo>
                  <a:lnTo>
                    <a:pt x="334" y="69"/>
                  </a:lnTo>
                  <a:lnTo>
                    <a:pt x="334" y="81"/>
                  </a:lnTo>
                  <a:lnTo>
                    <a:pt x="334" y="83"/>
                  </a:lnTo>
                  <a:lnTo>
                    <a:pt x="334" y="85"/>
                  </a:lnTo>
                  <a:lnTo>
                    <a:pt x="334" y="87"/>
                  </a:lnTo>
                  <a:lnTo>
                    <a:pt x="334" y="89"/>
                  </a:lnTo>
                  <a:lnTo>
                    <a:pt x="334" y="91"/>
                  </a:lnTo>
                  <a:lnTo>
                    <a:pt x="334" y="101"/>
                  </a:lnTo>
                  <a:lnTo>
                    <a:pt x="334" y="107"/>
                  </a:lnTo>
                  <a:lnTo>
                    <a:pt x="334" y="109"/>
                  </a:lnTo>
                  <a:lnTo>
                    <a:pt x="334" y="111"/>
                  </a:lnTo>
                  <a:lnTo>
                    <a:pt x="334" y="113"/>
                  </a:lnTo>
                  <a:lnTo>
                    <a:pt x="334" y="117"/>
                  </a:lnTo>
                  <a:lnTo>
                    <a:pt x="334" y="121"/>
                  </a:lnTo>
                  <a:lnTo>
                    <a:pt x="334" y="123"/>
                  </a:lnTo>
                  <a:lnTo>
                    <a:pt x="334" y="125"/>
                  </a:lnTo>
                  <a:lnTo>
                    <a:pt x="334" y="131"/>
                  </a:lnTo>
                  <a:lnTo>
                    <a:pt x="334" y="147"/>
                  </a:lnTo>
                  <a:lnTo>
                    <a:pt x="334" y="151"/>
                  </a:lnTo>
                  <a:lnTo>
                    <a:pt x="334" y="153"/>
                  </a:lnTo>
                  <a:lnTo>
                    <a:pt x="334" y="155"/>
                  </a:lnTo>
                  <a:lnTo>
                    <a:pt x="334" y="159"/>
                  </a:lnTo>
                  <a:lnTo>
                    <a:pt x="334" y="161"/>
                  </a:lnTo>
                  <a:lnTo>
                    <a:pt x="334" y="163"/>
                  </a:lnTo>
                  <a:lnTo>
                    <a:pt x="334" y="167"/>
                  </a:lnTo>
                  <a:lnTo>
                    <a:pt x="334" y="169"/>
                  </a:lnTo>
                  <a:lnTo>
                    <a:pt x="334" y="171"/>
                  </a:lnTo>
                  <a:lnTo>
                    <a:pt x="334" y="173"/>
                  </a:lnTo>
                  <a:lnTo>
                    <a:pt x="334" y="175"/>
                  </a:lnTo>
                  <a:lnTo>
                    <a:pt x="334" y="177"/>
                  </a:lnTo>
                  <a:lnTo>
                    <a:pt x="334" y="187"/>
                  </a:lnTo>
                  <a:lnTo>
                    <a:pt x="334" y="189"/>
                  </a:lnTo>
                  <a:lnTo>
                    <a:pt x="334" y="191"/>
                  </a:lnTo>
                  <a:lnTo>
                    <a:pt x="334" y="197"/>
                  </a:lnTo>
                  <a:lnTo>
                    <a:pt x="334" y="199"/>
                  </a:lnTo>
                  <a:lnTo>
                    <a:pt x="334" y="205"/>
                  </a:lnTo>
                  <a:lnTo>
                    <a:pt x="334" y="207"/>
                  </a:lnTo>
                  <a:lnTo>
                    <a:pt x="334" y="209"/>
                  </a:lnTo>
                  <a:lnTo>
                    <a:pt x="334" y="213"/>
                  </a:lnTo>
                  <a:lnTo>
                    <a:pt x="334" y="217"/>
                  </a:lnTo>
                  <a:lnTo>
                    <a:pt x="334" y="221"/>
                  </a:lnTo>
                  <a:lnTo>
                    <a:pt x="334" y="223"/>
                  </a:lnTo>
                  <a:lnTo>
                    <a:pt x="334" y="225"/>
                  </a:lnTo>
                  <a:lnTo>
                    <a:pt x="334" y="227"/>
                  </a:lnTo>
                  <a:lnTo>
                    <a:pt x="334" y="231"/>
                  </a:lnTo>
                  <a:lnTo>
                    <a:pt x="334" y="235"/>
                  </a:lnTo>
                  <a:lnTo>
                    <a:pt x="334" y="237"/>
                  </a:lnTo>
                  <a:lnTo>
                    <a:pt x="334" y="239"/>
                  </a:lnTo>
                  <a:lnTo>
                    <a:pt x="334" y="243"/>
                  </a:lnTo>
                  <a:lnTo>
                    <a:pt x="334" y="245"/>
                  </a:lnTo>
                  <a:lnTo>
                    <a:pt x="334" y="247"/>
                  </a:lnTo>
                  <a:lnTo>
                    <a:pt x="334" y="253"/>
                  </a:lnTo>
                  <a:lnTo>
                    <a:pt x="334" y="255"/>
                  </a:lnTo>
                  <a:lnTo>
                    <a:pt x="334" y="257"/>
                  </a:lnTo>
                  <a:lnTo>
                    <a:pt x="334" y="261"/>
                  </a:lnTo>
                  <a:lnTo>
                    <a:pt x="334" y="263"/>
                  </a:lnTo>
                  <a:lnTo>
                    <a:pt x="334" y="265"/>
                  </a:lnTo>
                  <a:lnTo>
                    <a:pt x="334" y="269"/>
                  </a:lnTo>
                  <a:lnTo>
                    <a:pt x="334" y="271"/>
                  </a:lnTo>
                  <a:lnTo>
                    <a:pt x="334" y="273"/>
                  </a:lnTo>
                  <a:lnTo>
                    <a:pt x="334" y="275"/>
                  </a:lnTo>
                  <a:lnTo>
                    <a:pt x="334" y="277"/>
                  </a:lnTo>
                  <a:lnTo>
                    <a:pt x="334" y="279"/>
                  </a:lnTo>
                  <a:lnTo>
                    <a:pt x="334" y="283"/>
                  </a:lnTo>
                  <a:lnTo>
                    <a:pt x="334" y="285"/>
                  </a:lnTo>
                  <a:lnTo>
                    <a:pt x="334" y="287"/>
                  </a:lnTo>
                  <a:lnTo>
                    <a:pt x="334" y="289"/>
                  </a:lnTo>
                  <a:lnTo>
                    <a:pt x="334" y="291"/>
                  </a:lnTo>
                  <a:lnTo>
                    <a:pt x="334" y="293"/>
                  </a:lnTo>
                  <a:lnTo>
                    <a:pt x="334" y="295"/>
                  </a:lnTo>
                  <a:lnTo>
                    <a:pt x="334" y="303"/>
                  </a:lnTo>
                  <a:lnTo>
                    <a:pt x="334" y="305"/>
                  </a:lnTo>
                  <a:lnTo>
                    <a:pt x="334" y="311"/>
                  </a:lnTo>
                  <a:lnTo>
                    <a:pt x="334" y="313"/>
                  </a:lnTo>
                  <a:lnTo>
                    <a:pt x="334" y="317"/>
                  </a:lnTo>
                  <a:lnTo>
                    <a:pt x="334" y="319"/>
                  </a:lnTo>
                  <a:lnTo>
                    <a:pt x="334" y="319"/>
                  </a:lnTo>
                  <a:lnTo>
                    <a:pt x="334" y="321"/>
                  </a:lnTo>
                  <a:lnTo>
                    <a:pt x="334" y="323"/>
                  </a:lnTo>
                  <a:lnTo>
                    <a:pt x="332" y="323"/>
                  </a:lnTo>
                  <a:lnTo>
                    <a:pt x="332" y="325"/>
                  </a:lnTo>
                  <a:lnTo>
                    <a:pt x="332" y="327"/>
                  </a:lnTo>
                  <a:lnTo>
                    <a:pt x="332" y="329"/>
                  </a:lnTo>
                  <a:lnTo>
                    <a:pt x="332" y="331"/>
                  </a:lnTo>
                  <a:lnTo>
                    <a:pt x="332" y="333"/>
                  </a:lnTo>
                  <a:lnTo>
                    <a:pt x="330" y="335"/>
                  </a:lnTo>
                  <a:lnTo>
                    <a:pt x="332" y="337"/>
                  </a:lnTo>
                  <a:lnTo>
                    <a:pt x="332" y="339"/>
                  </a:lnTo>
                  <a:lnTo>
                    <a:pt x="332" y="341"/>
                  </a:lnTo>
                  <a:lnTo>
                    <a:pt x="330" y="341"/>
                  </a:lnTo>
                  <a:lnTo>
                    <a:pt x="330" y="343"/>
                  </a:lnTo>
                  <a:lnTo>
                    <a:pt x="330" y="345"/>
                  </a:lnTo>
                  <a:lnTo>
                    <a:pt x="330" y="347"/>
                  </a:lnTo>
                  <a:lnTo>
                    <a:pt x="328" y="349"/>
                  </a:lnTo>
                  <a:lnTo>
                    <a:pt x="326" y="349"/>
                  </a:lnTo>
                  <a:lnTo>
                    <a:pt x="324" y="349"/>
                  </a:lnTo>
                  <a:lnTo>
                    <a:pt x="324" y="351"/>
                  </a:lnTo>
                  <a:lnTo>
                    <a:pt x="322" y="351"/>
                  </a:lnTo>
                  <a:lnTo>
                    <a:pt x="320" y="351"/>
                  </a:lnTo>
                  <a:lnTo>
                    <a:pt x="318" y="351"/>
                  </a:lnTo>
                  <a:lnTo>
                    <a:pt x="318" y="353"/>
                  </a:lnTo>
                  <a:lnTo>
                    <a:pt x="320" y="355"/>
                  </a:lnTo>
                  <a:lnTo>
                    <a:pt x="320" y="357"/>
                  </a:lnTo>
                  <a:lnTo>
                    <a:pt x="318" y="357"/>
                  </a:lnTo>
                  <a:lnTo>
                    <a:pt x="318" y="359"/>
                  </a:lnTo>
                  <a:lnTo>
                    <a:pt x="318" y="361"/>
                  </a:lnTo>
                  <a:lnTo>
                    <a:pt x="320" y="361"/>
                  </a:lnTo>
                  <a:lnTo>
                    <a:pt x="320" y="363"/>
                  </a:lnTo>
                  <a:lnTo>
                    <a:pt x="320" y="365"/>
                  </a:lnTo>
                  <a:lnTo>
                    <a:pt x="322" y="365"/>
                  </a:lnTo>
                  <a:lnTo>
                    <a:pt x="322" y="367"/>
                  </a:lnTo>
                  <a:lnTo>
                    <a:pt x="322" y="367"/>
                  </a:lnTo>
                  <a:lnTo>
                    <a:pt x="320" y="367"/>
                  </a:lnTo>
                  <a:lnTo>
                    <a:pt x="320" y="369"/>
                  </a:lnTo>
                  <a:lnTo>
                    <a:pt x="320" y="371"/>
                  </a:lnTo>
                  <a:lnTo>
                    <a:pt x="320" y="373"/>
                  </a:lnTo>
                  <a:lnTo>
                    <a:pt x="320" y="375"/>
                  </a:lnTo>
                  <a:lnTo>
                    <a:pt x="320" y="377"/>
                  </a:lnTo>
                  <a:lnTo>
                    <a:pt x="318" y="377"/>
                  </a:lnTo>
                  <a:lnTo>
                    <a:pt x="316" y="377"/>
                  </a:lnTo>
                  <a:lnTo>
                    <a:pt x="314" y="377"/>
                  </a:lnTo>
                  <a:lnTo>
                    <a:pt x="314" y="379"/>
                  </a:lnTo>
                  <a:lnTo>
                    <a:pt x="314" y="381"/>
                  </a:lnTo>
                  <a:lnTo>
                    <a:pt x="316" y="381"/>
                  </a:lnTo>
                  <a:lnTo>
                    <a:pt x="316" y="383"/>
                  </a:lnTo>
                  <a:lnTo>
                    <a:pt x="314" y="383"/>
                  </a:lnTo>
                  <a:lnTo>
                    <a:pt x="312" y="383"/>
                  </a:lnTo>
                  <a:lnTo>
                    <a:pt x="312" y="381"/>
                  </a:lnTo>
                  <a:lnTo>
                    <a:pt x="310" y="381"/>
                  </a:lnTo>
                  <a:lnTo>
                    <a:pt x="308" y="379"/>
                  </a:lnTo>
                  <a:lnTo>
                    <a:pt x="306" y="379"/>
                  </a:lnTo>
                  <a:lnTo>
                    <a:pt x="306" y="381"/>
                  </a:lnTo>
                  <a:lnTo>
                    <a:pt x="304" y="381"/>
                  </a:lnTo>
                  <a:lnTo>
                    <a:pt x="302" y="381"/>
                  </a:lnTo>
                  <a:lnTo>
                    <a:pt x="302" y="379"/>
                  </a:lnTo>
                  <a:lnTo>
                    <a:pt x="300" y="379"/>
                  </a:lnTo>
                  <a:lnTo>
                    <a:pt x="300" y="377"/>
                  </a:lnTo>
                  <a:lnTo>
                    <a:pt x="298" y="377"/>
                  </a:lnTo>
                  <a:lnTo>
                    <a:pt x="298" y="377"/>
                  </a:lnTo>
                  <a:lnTo>
                    <a:pt x="298" y="375"/>
                  </a:lnTo>
                  <a:lnTo>
                    <a:pt x="298" y="373"/>
                  </a:lnTo>
                  <a:lnTo>
                    <a:pt x="296" y="373"/>
                  </a:lnTo>
                  <a:lnTo>
                    <a:pt x="294" y="375"/>
                  </a:lnTo>
                  <a:lnTo>
                    <a:pt x="292" y="375"/>
                  </a:lnTo>
                  <a:lnTo>
                    <a:pt x="292" y="373"/>
                  </a:lnTo>
                  <a:lnTo>
                    <a:pt x="290" y="373"/>
                  </a:lnTo>
                  <a:lnTo>
                    <a:pt x="290" y="371"/>
                  </a:lnTo>
                  <a:lnTo>
                    <a:pt x="288" y="371"/>
                  </a:lnTo>
                  <a:lnTo>
                    <a:pt x="286" y="369"/>
                  </a:lnTo>
                  <a:lnTo>
                    <a:pt x="284" y="369"/>
                  </a:lnTo>
                  <a:lnTo>
                    <a:pt x="282" y="369"/>
                  </a:lnTo>
                  <a:lnTo>
                    <a:pt x="280" y="367"/>
                  </a:lnTo>
                  <a:lnTo>
                    <a:pt x="278" y="367"/>
                  </a:lnTo>
                  <a:lnTo>
                    <a:pt x="276" y="367"/>
                  </a:lnTo>
                  <a:lnTo>
                    <a:pt x="276" y="365"/>
                  </a:lnTo>
                  <a:lnTo>
                    <a:pt x="276" y="363"/>
                  </a:lnTo>
                  <a:lnTo>
                    <a:pt x="276" y="361"/>
                  </a:lnTo>
                  <a:lnTo>
                    <a:pt x="274" y="359"/>
                  </a:lnTo>
                  <a:lnTo>
                    <a:pt x="272" y="359"/>
                  </a:lnTo>
                  <a:lnTo>
                    <a:pt x="270" y="357"/>
                  </a:lnTo>
                  <a:lnTo>
                    <a:pt x="268" y="357"/>
                  </a:lnTo>
                  <a:lnTo>
                    <a:pt x="268" y="355"/>
                  </a:lnTo>
                  <a:lnTo>
                    <a:pt x="266" y="355"/>
                  </a:lnTo>
                  <a:lnTo>
                    <a:pt x="264" y="355"/>
                  </a:lnTo>
                  <a:lnTo>
                    <a:pt x="264" y="353"/>
                  </a:lnTo>
                  <a:lnTo>
                    <a:pt x="264" y="351"/>
                  </a:lnTo>
                  <a:lnTo>
                    <a:pt x="262" y="351"/>
                  </a:lnTo>
                  <a:lnTo>
                    <a:pt x="260" y="351"/>
                  </a:lnTo>
                  <a:lnTo>
                    <a:pt x="258" y="349"/>
                  </a:lnTo>
                  <a:lnTo>
                    <a:pt x="256" y="349"/>
                  </a:lnTo>
                  <a:lnTo>
                    <a:pt x="256" y="347"/>
                  </a:lnTo>
                  <a:lnTo>
                    <a:pt x="256" y="345"/>
                  </a:lnTo>
                  <a:lnTo>
                    <a:pt x="254" y="345"/>
                  </a:lnTo>
                  <a:lnTo>
                    <a:pt x="254" y="343"/>
                  </a:lnTo>
                  <a:lnTo>
                    <a:pt x="252" y="343"/>
                  </a:lnTo>
                  <a:lnTo>
                    <a:pt x="250" y="343"/>
                  </a:lnTo>
                  <a:lnTo>
                    <a:pt x="250" y="343"/>
                  </a:lnTo>
                  <a:lnTo>
                    <a:pt x="248" y="343"/>
                  </a:lnTo>
                  <a:lnTo>
                    <a:pt x="248" y="341"/>
                  </a:lnTo>
                  <a:lnTo>
                    <a:pt x="246" y="339"/>
                  </a:lnTo>
                  <a:lnTo>
                    <a:pt x="244" y="339"/>
                  </a:lnTo>
                  <a:lnTo>
                    <a:pt x="242" y="337"/>
                  </a:lnTo>
                  <a:lnTo>
                    <a:pt x="240" y="337"/>
                  </a:lnTo>
                  <a:lnTo>
                    <a:pt x="238" y="337"/>
                  </a:lnTo>
                  <a:lnTo>
                    <a:pt x="236" y="335"/>
                  </a:lnTo>
                  <a:lnTo>
                    <a:pt x="234" y="333"/>
                  </a:lnTo>
                  <a:lnTo>
                    <a:pt x="236" y="331"/>
                  </a:lnTo>
                  <a:lnTo>
                    <a:pt x="234" y="329"/>
                  </a:lnTo>
                  <a:lnTo>
                    <a:pt x="234" y="327"/>
                  </a:lnTo>
                  <a:lnTo>
                    <a:pt x="232" y="327"/>
                  </a:lnTo>
                  <a:lnTo>
                    <a:pt x="230" y="325"/>
                  </a:lnTo>
                  <a:lnTo>
                    <a:pt x="230" y="323"/>
                  </a:lnTo>
                  <a:lnTo>
                    <a:pt x="228" y="321"/>
                  </a:lnTo>
                  <a:lnTo>
                    <a:pt x="226" y="319"/>
                  </a:lnTo>
                  <a:lnTo>
                    <a:pt x="226" y="319"/>
                  </a:lnTo>
                  <a:lnTo>
                    <a:pt x="226" y="317"/>
                  </a:lnTo>
                  <a:lnTo>
                    <a:pt x="226" y="315"/>
                  </a:lnTo>
                  <a:lnTo>
                    <a:pt x="224" y="313"/>
                  </a:lnTo>
                  <a:lnTo>
                    <a:pt x="222" y="311"/>
                  </a:lnTo>
                  <a:lnTo>
                    <a:pt x="220" y="311"/>
                  </a:lnTo>
                  <a:lnTo>
                    <a:pt x="220" y="309"/>
                  </a:lnTo>
                  <a:lnTo>
                    <a:pt x="220" y="307"/>
                  </a:lnTo>
                  <a:lnTo>
                    <a:pt x="220" y="305"/>
                  </a:lnTo>
                  <a:lnTo>
                    <a:pt x="220" y="303"/>
                  </a:lnTo>
                  <a:lnTo>
                    <a:pt x="214" y="301"/>
                  </a:lnTo>
                  <a:lnTo>
                    <a:pt x="210" y="299"/>
                  </a:lnTo>
                  <a:lnTo>
                    <a:pt x="206" y="299"/>
                  </a:lnTo>
                  <a:lnTo>
                    <a:pt x="202" y="299"/>
                  </a:lnTo>
                  <a:lnTo>
                    <a:pt x="202" y="301"/>
                  </a:lnTo>
                  <a:lnTo>
                    <a:pt x="198" y="297"/>
                  </a:lnTo>
                  <a:lnTo>
                    <a:pt x="196" y="297"/>
                  </a:lnTo>
                  <a:lnTo>
                    <a:pt x="194" y="299"/>
                  </a:lnTo>
                  <a:lnTo>
                    <a:pt x="194" y="297"/>
                  </a:lnTo>
                  <a:lnTo>
                    <a:pt x="192" y="297"/>
                  </a:lnTo>
                  <a:lnTo>
                    <a:pt x="188" y="291"/>
                  </a:lnTo>
                  <a:lnTo>
                    <a:pt x="186" y="289"/>
                  </a:lnTo>
                  <a:lnTo>
                    <a:pt x="186" y="287"/>
                  </a:lnTo>
                  <a:lnTo>
                    <a:pt x="184" y="285"/>
                  </a:lnTo>
                  <a:lnTo>
                    <a:pt x="184" y="283"/>
                  </a:lnTo>
                  <a:lnTo>
                    <a:pt x="182" y="281"/>
                  </a:lnTo>
                  <a:lnTo>
                    <a:pt x="178" y="281"/>
                  </a:lnTo>
                  <a:lnTo>
                    <a:pt x="174" y="281"/>
                  </a:lnTo>
                  <a:lnTo>
                    <a:pt x="172" y="281"/>
                  </a:lnTo>
                  <a:lnTo>
                    <a:pt x="170" y="281"/>
                  </a:lnTo>
                  <a:lnTo>
                    <a:pt x="166" y="279"/>
                  </a:lnTo>
                  <a:lnTo>
                    <a:pt x="164" y="279"/>
                  </a:lnTo>
                  <a:lnTo>
                    <a:pt x="162" y="279"/>
                  </a:lnTo>
                  <a:lnTo>
                    <a:pt x="160" y="281"/>
                  </a:lnTo>
                  <a:lnTo>
                    <a:pt x="158" y="281"/>
                  </a:lnTo>
                  <a:lnTo>
                    <a:pt x="156" y="277"/>
                  </a:lnTo>
                  <a:lnTo>
                    <a:pt x="156" y="273"/>
                  </a:lnTo>
                  <a:lnTo>
                    <a:pt x="158" y="271"/>
                  </a:lnTo>
                  <a:lnTo>
                    <a:pt x="160" y="267"/>
                  </a:lnTo>
                  <a:lnTo>
                    <a:pt x="162" y="265"/>
                  </a:lnTo>
                  <a:lnTo>
                    <a:pt x="162" y="263"/>
                  </a:lnTo>
                  <a:lnTo>
                    <a:pt x="160" y="259"/>
                  </a:lnTo>
                  <a:lnTo>
                    <a:pt x="160" y="257"/>
                  </a:lnTo>
                  <a:lnTo>
                    <a:pt x="160" y="255"/>
                  </a:lnTo>
                  <a:lnTo>
                    <a:pt x="158" y="253"/>
                  </a:lnTo>
                  <a:lnTo>
                    <a:pt x="158" y="251"/>
                  </a:lnTo>
                  <a:lnTo>
                    <a:pt x="158" y="249"/>
                  </a:lnTo>
                  <a:lnTo>
                    <a:pt x="160" y="249"/>
                  </a:lnTo>
                  <a:lnTo>
                    <a:pt x="160" y="245"/>
                  </a:lnTo>
                  <a:lnTo>
                    <a:pt x="158" y="243"/>
                  </a:lnTo>
                  <a:lnTo>
                    <a:pt x="158" y="241"/>
                  </a:lnTo>
                  <a:lnTo>
                    <a:pt x="156" y="241"/>
                  </a:lnTo>
                  <a:lnTo>
                    <a:pt x="154" y="241"/>
                  </a:lnTo>
                  <a:lnTo>
                    <a:pt x="154" y="241"/>
                  </a:lnTo>
                  <a:lnTo>
                    <a:pt x="154" y="243"/>
                  </a:lnTo>
                  <a:lnTo>
                    <a:pt x="152" y="245"/>
                  </a:lnTo>
                  <a:lnTo>
                    <a:pt x="152" y="247"/>
                  </a:lnTo>
                  <a:lnTo>
                    <a:pt x="152" y="249"/>
                  </a:lnTo>
                  <a:lnTo>
                    <a:pt x="152" y="251"/>
                  </a:lnTo>
                  <a:lnTo>
                    <a:pt x="152" y="253"/>
                  </a:lnTo>
                  <a:lnTo>
                    <a:pt x="152" y="255"/>
                  </a:lnTo>
                  <a:lnTo>
                    <a:pt x="152" y="257"/>
                  </a:lnTo>
                  <a:lnTo>
                    <a:pt x="152" y="259"/>
                  </a:lnTo>
                  <a:lnTo>
                    <a:pt x="148" y="261"/>
                  </a:lnTo>
                  <a:lnTo>
                    <a:pt x="148" y="263"/>
                  </a:lnTo>
                  <a:lnTo>
                    <a:pt x="146" y="263"/>
                  </a:lnTo>
                  <a:lnTo>
                    <a:pt x="144" y="263"/>
                  </a:lnTo>
                  <a:lnTo>
                    <a:pt x="144" y="261"/>
                  </a:lnTo>
                  <a:lnTo>
                    <a:pt x="142" y="259"/>
                  </a:lnTo>
                  <a:lnTo>
                    <a:pt x="142" y="257"/>
                  </a:lnTo>
                  <a:lnTo>
                    <a:pt x="142" y="255"/>
                  </a:lnTo>
                  <a:lnTo>
                    <a:pt x="140" y="255"/>
                  </a:lnTo>
                  <a:lnTo>
                    <a:pt x="140" y="253"/>
                  </a:lnTo>
                  <a:lnTo>
                    <a:pt x="140" y="251"/>
                  </a:lnTo>
                  <a:lnTo>
                    <a:pt x="140" y="249"/>
                  </a:lnTo>
                  <a:lnTo>
                    <a:pt x="140" y="247"/>
                  </a:lnTo>
                  <a:lnTo>
                    <a:pt x="142" y="247"/>
                  </a:lnTo>
                  <a:lnTo>
                    <a:pt x="142" y="245"/>
                  </a:lnTo>
                  <a:lnTo>
                    <a:pt x="142" y="243"/>
                  </a:lnTo>
                  <a:lnTo>
                    <a:pt x="144" y="241"/>
                  </a:lnTo>
                  <a:lnTo>
                    <a:pt x="144" y="239"/>
                  </a:lnTo>
                  <a:lnTo>
                    <a:pt x="144" y="237"/>
                  </a:lnTo>
                  <a:lnTo>
                    <a:pt x="144" y="235"/>
                  </a:lnTo>
                  <a:lnTo>
                    <a:pt x="144" y="233"/>
                  </a:lnTo>
                  <a:lnTo>
                    <a:pt x="144" y="231"/>
                  </a:lnTo>
                  <a:lnTo>
                    <a:pt x="142" y="231"/>
                  </a:lnTo>
                  <a:lnTo>
                    <a:pt x="140" y="231"/>
                  </a:lnTo>
                  <a:lnTo>
                    <a:pt x="140" y="229"/>
                  </a:lnTo>
                  <a:lnTo>
                    <a:pt x="138" y="229"/>
                  </a:lnTo>
                  <a:lnTo>
                    <a:pt x="136" y="229"/>
                  </a:lnTo>
                  <a:lnTo>
                    <a:pt x="134" y="229"/>
                  </a:lnTo>
                  <a:lnTo>
                    <a:pt x="132" y="229"/>
                  </a:lnTo>
                  <a:lnTo>
                    <a:pt x="130" y="229"/>
                  </a:lnTo>
                  <a:lnTo>
                    <a:pt x="128" y="229"/>
                  </a:lnTo>
                  <a:lnTo>
                    <a:pt x="128" y="231"/>
                  </a:lnTo>
                  <a:lnTo>
                    <a:pt x="128" y="233"/>
                  </a:lnTo>
                  <a:lnTo>
                    <a:pt x="126" y="233"/>
                  </a:lnTo>
                  <a:lnTo>
                    <a:pt x="124" y="233"/>
                  </a:lnTo>
                  <a:lnTo>
                    <a:pt x="124" y="231"/>
                  </a:lnTo>
                  <a:lnTo>
                    <a:pt x="124" y="229"/>
                  </a:lnTo>
                  <a:lnTo>
                    <a:pt x="124" y="227"/>
                  </a:lnTo>
                  <a:lnTo>
                    <a:pt x="122" y="225"/>
                  </a:lnTo>
                  <a:lnTo>
                    <a:pt x="122" y="223"/>
                  </a:lnTo>
                  <a:lnTo>
                    <a:pt x="120" y="223"/>
                  </a:lnTo>
                  <a:lnTo>
                    <a:pt x="120" y="223"/>
                  </a:lnTo>
                  <a:lnTo>
                    <a:pt x="120" y="221"/>
                  </a:lnTo>
                  <a:lnTo>
                    <a:pt x="122" y="221"/>
                  </a:lnTo>
                  <a:lnTo>
                    <a:pt x="122" y="219"/>
                  </a:lnTo>
                  <a:lnTo>
                    <a:pt x="122" y="217"/>
                  </a:lnTo>
                  <a:lnTo>
                    <a:pt x="120" y="217"/>
                  </a:lnTo>
                  <a:lnTo>
                    <a:pt x="120" y="215"/>
                  </a:lnTo>
                  <a:lnTo>
                    <a:pt x="118" y="215"/>
                  </a:lnTo>
                  <a:lnTo>
                    <a:pt x="116" y="213"/>
                  </a:lnTo>
                  <a:lnTo>
                    <a:pt x="114" y="213"/>
                  </a:lnTo>
                  <a:lnTo>
                    <a:pt x="114" y="211"/>
                  </a:lnTo>
                  <a:lnTo>
                    <a:pt x="112" y="211"/>
                  </a:lnTo>
                  <a:lnTo>
                    <a:pt x="112" y="209"/>
                  </a:lnTo>
                  <a:lnTo>
                    <a:pt x="112" y="207"/>
                  </a:lnTo>
                  <a:lnTo>
                    <a:pt x="114" y="207"/>
                  </a:lnTo>
                  <a:lnTo>
                    <a:pt x="114" y="205"/>
                  </a:lnTo>
                  <a:lnTo>
                    <a:pt x="114" y="203"/>
                  </a:lnTo>
                  <a:lnTo>
                    <a:pt x="112" y="203"/>
                  </a:lnTo>
                  <a:lnTo>
                    <a:pt x="112" y="201"/>
                  </a:lnTo>
                  <a:lnTo>
                    <a:pt x="110" y="201"/>
                  </a:lnTo>
                  <a:lnTo>
                    <a:pt x="108" y="201"/>
                  </a:lnTo>
                  <a:lnTo>
                    <a:pt x="108" y="199"/>
                  </a:lnTo>
                  <a:lnTo>
                    <a:pt x="106" y="199"/>
                  </a:lnTo>
                  <a:lnTo>
                    <a:pt x="106" y="197"/>
                  </a:lnTo>
                  <a:lnTo>
                    <a:pt x="108" y="197"/>
                  </a:lnTo>
                  <a:lnTo>
                    <a:pt x="108" y="195"/>
                  </a:lnTo>
                  <a:lnTo>
                    <a:pt x="110" y="195"/>
                  </a:lnTo>
                  <a:lnTo>
                    <a:pt x="112" y="195"/>
                  </a:lnTo>
                  <a:lnTo>
                    <a:pt x="112" y="193"/>
                  </a:lnTo>
                  <a:lnTo>
                    <a:pt x="112" y="191"/>
                  </a:lnTo>
                  <a:lnTo>
                    <a:pt x="112" y="189"/>
                  </a:lnTo>
                  <a:lnTo>
                    <a:pt x="110" y="189"/>
                  </a:lnTo>
                  <a:lnTo>
                    <a:pt x="108" y="189"/>
                  </a:lnTo>
                  <a:lnTo>
                    <a:pt x="108" y="191"/>
                  </a:lnTo>
                  <a:lnTo>
                    <a:pt x="106" y="193"/>
                  </a:lnTo>
                  <a:lnTo>
                    <a:pt x="106" y="193"/>
                  </a:lnTo>
                  <a:lnTo>
                    <a:pt x="104" y="195"/>
                  </a:lnTo>
                  <a:lnTo>
                    <a:pt x="104" y="197"/>
                  </a:lnTo>
                  <a:lnTo>
                    <a:pt x="102" y="197"/>
                  </a:lnTo>
                  <a:lnTo>
                    <a:pt x="100" y="197"/>
                  </a:lnTo>
                  <a:lnTo>
                    <a:pt x="98" y="197"/>
                  </a:lnTo>
                  <a:lnTo>
                    <a:pt x="98" y="195"/>
                  </a:lnTo>
                  <a:lnTo>
                    <a:pt x="98" y="193"/>
                  </a:lnTo>
                  <a:lnTo>
                    <a:pt x="96" y="193"/>
                  </a:lnTo>
                  <a:lnTo>
                    <a:pt x="96" y="191"/>
                  </a:lnTo>
                  <a:lnTo>
                    <a:pt x="96" y="189"/>
                  </a:lnTo>
                  <a:lnTo>
                    <a:pt x="96" y="187"/>
                  </a:lnTo>
                  <a:lnTo>
                    <a:pt x="96" y="185"/>
                  </a:lnTo>
                  <a:lnTo>
                    <a:pt x="96" y="183"/>
                  </a:lnTo>
                  <a:lnTo>
                    <a:pt x="94" y="183"/>
                  </a:lnTo>
                  <a:lnTo>
                    <a:pt x="92" y="183"/>
                  </a:lnTo>
                  <a:lnTo>
                    <a:pt x="90" y="183"/>
                  </a:lnTo>
                  <a:lnTo>
                    <a:pt x="88" y="185"/>
                  </a:lnTo>
                  <a:lnTo>
                    <a:pt x="86" y="187"/>
                  </a:lnTo>
                  <a:lnTo>
                    <a:pt x="86" y="189"/>
                  </a:lnTo>
                  <a:lnTo>
                    <a:pt x="84" y="189"/>
                  </a:lnTo>
                  <a:lnTo>
                    <a:pt x="82" y="191"/>
                  </a:lnTo>
                  <a:lnTo>
                    <a:pt x="80" y="191"/>
                  </a:lnTo>
                  <a:lnTo>
                    <a:pt x="80" y="193"/>
                  </a:lnTo>
                  <a:lnTo>
                    <a:pt x="78" y="193"/>
                  </a:lnTo>
                  <a:lnTo>
                    <a:pt x="78" y="191"/>
                  </a:lnTo>
                  <a:lnTo>
                    <a:pt x="76" y="191"/>
                  </a:lnTo>
                  <a:lnTo>
                    <a:pt x="74" y="193"/>
                  </a:lnTo>
                  <a:lnTo>
                    <a:pt x="72" y="193"/>
                  </a:lnTo>
                  <a:lnTo>
                    <a:pt x="72" y="195"/>
                  </a:lnTo>
                  <a:lnTo>
                    <a:pt x="70" y="195"/>
                  </a:lnTo>
                  <a:lnTo>
                    <a:pt x="68" y="195"/>
                  </a:lnTo>
                  <a:lnTo>
                    <a:pt x="68" y="193"/>
                  </a:lnTo>
                  <a:lnTo>
                    <a:pt x="68" y="191"/>
                  </a:lnTo>
                  <a:lnTo>
                    <a:pt x="68" y="189"/>
                  </a:lnTo>
                  <a:lnTo>
                    <a:pt x="68" y="187"/>
                  </a:lnTo>
                  <a:lnTo>
                    <a:pt x="68" y="185"/>
                  </a:lnTo>
                  <a:lnTo>
                    <a:pt x="68" y="183"/>
                  </a:lnTo>
                  <a:lnTo>
                    <a:pt x="70" y="181"/>
                  </a:lnTo>
                  <a:lnTo>
                    <a:pt x="70" y="179"/>
                  </a:lnTo>
                  <a:lnTo>
                    <a:pt x="68" y="175"/>
                  </a:lnTo>
                  <a:lnTo>
                    <a:pt x="66" y="175"/>
                  </a:lnTo>
                  <a:lnTo>
                    <a:pt x="64" y="175"/>
                  </a:lnTo>
                  <a:lnTo>
                    <a:pt x="64" y="177"/>
                  </a:lnTo>
                  <a:lnTo>
                    <a:pt x="62" y="179"/>
                  </a:lnTo>
                  <a:lnTo>
                    <a:pt x="60" y="179"/>
                  </a:lnTo>
                  <a:lnTo>
                    <a:pt x="58" y="179"/>
                  </a:lnTo>
                  <a:lnTo>
                    <a:pt x="58" y="181"/>
                  </a:lnTo>
                  <a:lnTo>
                    <a:pt x="58" y="183"/>
                  </a:lnTo>
                  <a:lnTo>
                    <a:pt x="58" y="185"/>
                  </a:lnTo>
                  <a:lnTo>
                    <a:pt x="58" y="189"/>
                  </a:lnTo>
                  <a:lnTo>
                    <a:pt x="58" y="189"/>
                  </a:lnTo>
                  <a:lnTo>
                    <a:pt x="58" y="191"/>
                  </a:lnTo>
                  <a:lnTo>
                    <a:pt x="56" y="191"/>
                  </a:lnTo>
                  <a:lnTo>
                    <a:pt x="56" y="189"/>
                  </a:lnTo>
                  <a:lnTo>
                    <a:pt x="54" y="189"/>
                  </a:lnTo>
                  <a:lnTo>
                    <a:pt x="52" y="189"/>
                  </a:lnTo>
                  <a:lnTo>
                    <a:pt x="50" y="189"/>
                  </a:lnTo>
                  <a:lnTo>
                    <a:pt x="48" y="189"/>
                  </a:lnTo>
                  <a:lnTo>
                    <a:pt x="46" y="189"/>
                  </a:lnTo>
                  <a:lnTo>
                    <a:pt x="44" y="191"/>
                  </a:lnTo>
                  <a:lnTo>
                    <a:pt x="42" y="189"/>
                  </a:lnTo>
                  <a:lnTo>
                    <a:pt x="40" y="189"/>
                  </a:lnTo>
                  <a:lnTo>
                    <a:pt x="40" y="191"/>
                  </a:lnTo>
                  <a:lnTo>
                    <a:pt x="40" y="193"/>
                  </a:lnTo>
                  <a:lnTo>
                    <a:pt x="38" y="195"/>
                  </a:lnTo>
                  <a:lnTo>
                    <a:pt x="36" y="195"/>
                  </a:lnTo>
                  <a:lnTo>
                    <a:pt x="34" y="195"/>
                  </a:lnTo>
                  <a:lnTo>
                    <a:pt x="32" y="193"/>
                  </a:lnTo>
                  <a:lnTo>
                    <a:pt x="32" y="191"/>
                  </a:lnTo>
                  <a:lnTo>
                    <a:pt x="30" y="189"/>
                  </a:lnTo>
                  <a:lnTo>
                    <a:pt x="28" y="189"/>
                  </a:lnTo>
                  <a:lnTo>
                    <a:pt x="28" y="191"/>
                  </a:lnTo>
                  <a:lnTo>
                    <a:pt x="26" y="191"/>
                  </a:lnTo>
                  <a:lnTo>
                    <a:pt x="26" y="193"/>
                  </a:lnTo>
                  <a:lnTo>
                    <a:pt x="24" y="193"/>
                  </a:lnTo>
                  <a:lnTo>
                    <a:pt x="22" y="193"/>
                  </a:lnTo>
                  <a:lnTo>
                    <a:pt x="22" y="191"/>
                  </a:lnTo>
                  <a:lnTo>
                    <a:pt x="22" y="189"/>
                  </a:lnTo>
                  <a:lnTo>
                    <a:pt x="20" y="189"/>
                  </a:lnTo>
                  <a:lnTo>
                    <a:pt x="20" y="191"/>
                  </a:lnTo>
                  <a:lnTo>
                    <a:pt x="18" y="191"/>
                  </a:lnTo>
                  <a:lnTo>
                    <a:pt x="14" y="193"/>
                  </a:lnTo>
                  <a:lnTo>
                    <a:pt x="14" y="191"/>
                  </a:lnTo>
                  <a:lnTo>
                    <a:pt x="12" y="191"/>
                  </a:lnTo>
                  <a:lnTo>
                    <a:pt x="12" y="189"/>
                  </a:lnTo>
                  <a:lnTo>
                    <a:pt x="12" y="187"/>
                  </a:lnTo>
                  <a:lnTo>
                    <a:pt x="10" y="187"/>
                  </a:lnTo>
                  <a:lnTo>
                    <a:pt x="10" y="189"/>
                  </a:lnTo>
                  <a:lnTo>
                    <a:pt x="10" y="189"/>
                  </a:lnTo>
                  <a:lnTo>
                    <a:pt x="8" y="189"/>
                  </a:lnTo>
                  <a:lnTo>
                    <a:pt x="6" y="189"/>
                  </a:lnTo>
                  <a:lnTo>
                    <a:pt x="6" y="187"/>
                  </a:lnTo>
                  <a:lnTo>
                    <a:pt x="4" y="187"/>
                  </a:lnTo>
                  <a:lnTo>
                    <a:pt x="2" y="187"/>
                  </a:lnTo>
                  <a:lnTo>
                    <a:pt x="0" y="187"/>
                  </a:lnTo>
                  <a:lnTo>
                    <a:pt x="0" y="185"/>
                  </a:lnTo>
                  <a:lnTo>
                    <a:pt x="0" y="179"/>
                  </a:lnTo>
                  <a:lnTo>
                    <a:pt x="0" y="175"/>
                  </a:lnTo>
                  <a:lnTo>
                    <a:pt x="0" y="173"/>
                  </a:lnTo>
                  <a:lnTo>
                    <a:pt x="0" y="169"/>
                  </a:lnTo>
                  <a:lnTo>
                    <a:pt x="0" y="167"/>
                  </a:lnTo>
                  <a:lnTo>
                    <a:pt x="0" y="165"/>
                  </a:lnTo>
                  <a:lnTo>
                    <a:pt x="0" y="163"/>
                  </a:lnTo>
                  <a:lnTo>
                    <a:pt x="0" y="161"/>
                  </a:lnTo>
                  <a:lnTo>
                    <a:pt x="0" y="159"/>
                  </a:lnTo>
                  <a:lnTo>
                    <a:pt x="0" y="157"/>
                  </a:lnTo>
                  <a:lnTo>
                    <a:pt x="0" y="153"/>
                  </a:lnTo>
                  <a:lnTo>
                    <a:pt x="0" y="151"/>
                  </a:lnTo>
                  <a:lnTo>
                    <a:pt x="0" y="149"/>
                  </a:lnTo>
                  <a:lnTo>
                    <a:pt x="0" y="147"/>
                  </a:lnTo>
                  <a:lnTo>
                    <a:pt x="0" y="145"/>
                  </a:lnTo>
                  <a:lnTo>
                    <a:pt x="0" y="143"/>
                  </a:lnTo>
                  <a:lnTo>
                    <a:pt x="0" y="139"/>
                  </a:lnTo>
                  <a:lnTo>
                    <a:pt x="0" y="135"/>
                  </a:lnTo>
                  <a:lnTo>
                    <a:pt x="0" y="131"/>
                  </a:lnTo>
                  <a:lnTo>
                    <a:pt x="0" y="129"/>
                  </a:lnTo>
                  <a:lnTo>
                    <a:pt x="0" y="127"/>
                  </a:lnTo>
                  <a:lnTo>
                    <a:pt x="0" y="125"/>
                  </a:lnTo>
                  <a:lnTo>
                    <a:pt x="0" y="123"/>
                  </a:lnTo>
                  <a:lnTo>
                    <a:pt x="0" y="119"/>
                  </a:lnTo>
                  <a:lnTo>
                    <a:pt x="0" y="117"/>
                  </a:lnTo>
                  <a:lnTo>
                    <a:pt x="0" y="115"/>
                  </a:lnTo>
                  <a:lnTo>
                    <a:pt x="0" y="111"/>
                  </a:lnTo>
                  <a:lnTo>
                    <a:pt x="0" y="109"/>
                  </a:lnTo>
                  <a:lnTo>
                    <a:pt x="0" y="107"/>
                  </a:lnTo>
                  <a:lnTo>
                    <a:pt x="0" y="105"/>
                  </a:lnTo>
                  <a:lnTo>
                    <a:pt x="0" y="103"/>
                  </a:lnTo>
                  <a:lnTo>
                    <a:pt x="0" y="99"/>
                  </a:lnTo>
                  <a:lnTo>
                    <a:pt x="0" y="91"/>
                  </a:lnTo>
                  <a:lnTo>
                    <a:pt x="0" y="89"/>
                  </a:lnTo>
                  <a:lnTo>
                    <a:pt x="0" y="85"/>
                  </a:lnTo>
                  <a:lnTo>
                    <a:pt x="0" y="79"/>
                  </a:lnTo>
                  <a:lnTo>
                    <a:pt x="0" y="75"/>
                  </a:lnTo>
                  <a:lnTo>
                    <a:pt x="0" y="73"/>
                  </a:lnTo>
                  <a:lnTo>
                    <a:pt x="0" y="71"/>
                  </a:lnTo>
                  <a:lnTo>
                    <a:pt x="0" y="67"/>
                  </a:lnTo>
                  <a:lnTo>
                    <a:pt x="0" y="65"/>
                  </a:lnTo>
                  <a:lnTo>
                    <a:pt x="0" y="61"/>
                  </a:lnTo>
                  <a:lnTo>
                    <a:pt x="0" y="57"/>
                  </a:lnTo>
                  <a:lnTo>
                    <a:pt x="0" y="53"/>
                  </a:lnTo>
                  <a:lnTo>
                    <a:pt x="0" y="51"/>
                  </a:lnTo>
                  <a:lnTo>
                    <a:pt x="0" y="49"/>
                  </a:lnTo>
                  <a:lnTo>
                    <a:pt x="0" y="43"/>
                  </a:lnTo>
                  <a:lnTo>
                    <a:pt x="0" y="41"/>
                  </a:lnTo>
                  <a:lnTo>
                    <a:pt x="0" y="39"/>
                  </a:lnTo>
                  <a:lnTo>
                    <a:pt x="0" y="37"/>
                  </a:lnTo>
                  <a:lnTo>
                    <a:pt x="0" y="35"/>
                  </a:lnTo>
                  <a:lnTo>
                    <a:pt x="0" y="29"/>
                  </a:lnTo>
                  <a:lnTo>
                    <a:pt x="0" y="25"/>
                  </a:lnTo>
                  <a:lnTo>
                    <a:pt x="0" y="21"/>
                  </a:lnTo>
                  <a:lnTo>
                    <a:pt x="0" y="18"/>
                  </a:lnTo>
                  <a:lnTo>
                    <a:pt x="0" y="14"/>
                  </a:lnTo>
                  <a:lnTo>
                    <a:pt x="0" y="12"/>
                  </a:lnTo>
                  <a:lnTo>
                    <a:pt x="0" y="10"/>
                  </a:lnTo>
                  <a:lnTo>
                    <a:pt x="0" y="2"/>
                  </a:lnTo>
                  <a:lnTo>
                    <a:pt x="0" y="0"/>
                  </a:lnTo>
                  <a:lnTo>
                    <a:pt x="2" y="0"/>
                  </a:lnTo>
                  <a:lnTo>
                    <a:pt x="4" y="0"/>
                  </a:lnTo>
                  <a:lnTo>
                    <a:pt x="6" y="0"/>
                  </a:lnTo>
                  <a:lnTo>
                    <a:pt x="8" y="0"/>
                  </a:lnTo>
                  <a:lnTo>
                    <a:pt x="10" y="0"/>
                  </a:lnTo>
                  <a:lnTo>
                    <a:pt x="14" y="0"/>
                  </a:lnTo>
                  <a:lnTo>
                    <a:pt x="16" y="0"/>
                  </a:lnTo>
                  <a:lnTo>
                    <a:pt x="18" y="0"/>
                  </a:lnTo>
                  <a:lnTo>
                    <a:pt x="20" y="0"/>
                  </a:lnTo>
                  <a:lnTo>
                    <a:pt x="26" y="0"/>
                  </a:lnTo>
                  <a:lnTo>
                    <a:pt x="30" y="0"/>
                  </a:lnTo>
                  <a:lnTo>
                    <a:pt x="34" y="0"/>
                  </a:lnTo>
                  <a:lnTo>
                    <a:pt x="36" y="0"/>
                  </a:lnTo>
                  <a:lnTo>
                    <a:pt x="38"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8" name="Freeform 233"/>
            <p:cNvSpPr>
              <a:spLocks/>
            </p:cNvSpPr>
            <p:nvPr/>
          </p:nvSpPr>
          <p:spPr bwMode="auto">
            <a:xfrm>
              <a:off x="3792538" y="2720975"/>
              <a:ext cx="419100" cy="227013"/>
            </a:xfrm>
            <a:custGeom>
              <a:avLst/>
              <a:gdLst>
                <a:gd name="T0" fmla="*/ 36 w 264"/>
                <a:gd name="T1" fmla="*/ 0 h 143"/>
                <a:gd name="T2" fmla="*/ 60 w 264"/>
                <a:gd name="T3" fmla="*/ 0 h 143"/>
                <a:gd name="T4" fmla="*/ 88 w 264"/>
                <a:gd name="T5" fmla="*/ 0 h 143"/>
                <a:gd name="T6" fmla="*/ 124 w 264"/>
                <a:gd name="T7" fmla="*/ 0 h 143"/>
                <a:gd name="T8" fmla="*/ 154 w 264"/>
                <a:gd name="T9" fmla="*/ 0 h 143"/>
                <a:gd name="T10" fmla="*/ 182 w 264"/>
                <a:gd name="T11" fmla="*/ 0 h 143"/>
                <a:gd name="T12" fmla="*/ 202 w 264"/>
                <a:gd name="T13" fmla="*/ 0 h 143"/>
                <a:gd name="T14" fmla="*/ 216 w 264"/>
                <a:gd name="T15" fmla="*/ 0 h 143"/>
                <a:gd name="T16" fmla="*/ 230 w 264"/>
                <a:gd name="T17" fmla="*/ 0 h 143"/>
                <a:gd name="T18" fmla="*/ 262 w 264"/>
                <a:gd name="T19" fmla="*/ 0 h 143"/>
                <a:gd name="T20" fmla="*/ 264 w 264"/>
                <a:gd name="T21" fmla="*/ 34 h 143"/>
                <a:gd name="T22" fmla="*/ 264 w 264"/>
                <a:gd name="T23" fmla="*/ 50 h 143"/>
                <a:gd name="T24" fmla="*/ 264 w 264"/>
                <a:gd name="T25" fmla="*/ 64 h 143"/>
                <a:gd name="T26" fmla="*/ 264 w 264"/>
                <a:gd name="T27" fmla="*/ 80 h 143"/>
                <a:gd name="T28" fmla="*/ 264 w 264"/>
                <a:gd name="T29" fmla="*/ 107 h 143"/>
                <a:gd name="T30" fmla="*/ 264 w 264"/>
                <a:gd name="T31" fmla="*/ 133 h 143"/>
                <a:gd name="T32" fmla="*/ 258 w 264"/>
                <a:gd name="T33" fmla="*/ 137 h 143"/>
                <a:gd name="T34" fmla="*/ 252 w 264"/>
                <a:gd name="T35" fmla="*/ 139 h 143"/>
                <a:gd name="T36" fmla="*/ 246 w 264"/>
                <a:gd name="T37" fmla="*/ 143 h 143"/>
                <a:gd name="T38" fmla="*/ 244 w 264"/>
                <a:gd name="T39" fmla="*/ 135 h 143"/>
                <a:gd name="T40" fmla="*/ 234 w 264"/>
                <a:gd name="T41" fmla="*/ 131 h 143"/>
                <a:gd name="T42" fmla="*/ 230 w 264"/>
                <a:gd name="T43" fmla="*/ 123 h 143"/>
                <a:gd name="T44" fmla="*/ 222 w 264"/>
                <a:gd name="T45" fmla="*/ 117 h 143"/>
                <a:gd name="T46" fmla="*/ 212 w 264"/>
                <a:gd name="T47" fmla="*/ 111 h 143"/>
                <a:gd name="T48" fmla="*/ 206 w 264"/>
                <a:gd name="T49" fmla="*/ 109 h 143"/>
                <a:gd name="T50" fmla="*/ 200 w 264"/>
                <a:gd name="T51" fmla="*/ 109 h 143"/>
                <a:gd name="T52" fmla="*/ 194 w 264"/>
                <a:gd name="T53" fmla="*/ 109 h 143"/>
                <a:gd name="T54" fmla="*/ 190 w 264"/>
                <a:gd name="T55" fmla="*/ 105 h 143"/>
                <a:gd name="T56" fmla="*/ 180 w 264"/>
                <a:gd name="T57" fmla="*/ 101 h 143"/>
                <a:gd name="T58" fmla="*/ 172 w 264"/>
                <a:gd name="T59" fmla="*/ 101 h 143"/>
                <a:gd name="T60" fmla="*/ 170 w 264"/>
                <a:gd name="T61" fmla="*/ 105 h 143"/>
                <a:gd name="T62" fmla="*/ 160 w 264"/>
                <a:gd name="T63" fmla="*/ 107 h 143"/>
                <a:gd name="T64" fmla="*/ 148 w 264"/>
                <a:gd name="T65" fmla="*/ 105 h 143"/>
                <a:gd name="T66" fmla="*/ 134 w 264"/>
                <a:gd name="T67" fmla="*/ 103 h 143"/>
                <a:gd name="T68" fmla="*/ 124 w 264"/>
                <a:gd name="T69" fmla="*/ 101 h 143"/>
                <a:gd name="T70" fmla="*/ 114 w 264"/>
                <a:gd name="T71" fmla="*/ 96 h 143"/>
                <a:gd name="T72" fmla="*/ 110 w 264"/>
                <a:gd name="T73" fmla="*/ 88 h 143"/>
                <a:gd name="T74" fmla="*/ 106 w 264"/>
                <a:gd name="T75" fmla="*/ 82 h 143"/>
                <a:gd name="T76" fmla="*/ 98 w 264"/>
                <a:gd name="T77" fmla="*/ 84 h 143"/>
                <a:gd name="T78" fmla="*/ 90 w 264"/>
                <a:gd name="T79" fmla="*/ 88 h 143"/>
                <a:gd name="T80" fmla="*/ 80 w 264"/>
                <a:gd name="T81" fmla="*/ 84 h 143"/>
                <a:gd name="T82" fmla="*/ 74 w 264"/>
                <a:gd name="T83" fmla="*/ 86 h 143"/>
                <a:gd name="T84" fmla="*/ 66 w 264"/>
                <a:gd name="T85" fmla="*/ 80 h 143"/>
                <a:gd name="T86" fmla="*/ 58 w 264"/>
                <a:gd name="T87" fmla="*/ 82 h 143"/>
                <a:gd name="T88" fmla="*/ 52 w 264"/>
                <a:gd name="T89" fmla="*/ 84 h 143"/>
                <a:gd name="T90" fmla="*/ 44 w 264"/>
                <a:gd name="T91" fmla="*/ 80 h 143"/>
                <a:gd name="T92" fmla="*/ 38 w 264"/>
                <a:gd name="T93" fmla="*/ 72 h 143"/>
                <a:gd name="T94" fmla="*/ 40 w 264"/>
                <a:gd name="T95" fmla="*/ 64 h 143"/>
                <a:gd name="T96" fmla="*/ 34 w 264"/>
                <a:gd name="T97" fmla="*/ 56 h 143"/>
                <a:gd name="T98" fmla="*/ 34 w 264"/>
                <a:gd name="T99" fmla="*/ 48 h 143"/>
                <a:gd name="T100" fmla="*/ 34 w 264"/>
                <a:gd name="T101" fmla="*/ 42 h 143"/>
                <a:gd name="T102" fmla="*/ 34 w 264"/>
                <a:gd name="T103" fmla="*/ 34 h 143"/>
                <a:gd name="T104" fmla="*/ 30 w 264"/>
                <a:gd name="T105" fmla="*/ 30 h 143"/>
                <a:gd name="T106" fmla="*/ 30 w 264"/>
                <a:gd name="T107" fmla="*/ 24 h 143"/>
                <a:gd name="T108" fmla="*/ 30 w 264"/>
                <a:gd name="T109" fmla="*/ 22 h 143"/>
                <a:gd name="T110" fmla="*/ 30 w 264"/>
                <a:gd name="T111" fmla="*/ 16 h 143"/>
                <a:gd name="T112" fmla="*/ 28 w 264"/>
                <a:gd name="T113" fmla="*/ 8 h 143"/>
                <a:gd name="T114" fmla="*/ 22 w 264"/>
                <a:gd name="T115" fmla="*/ 4 h 143"/>
                <a:gd name="T116" fmla="*/ 16 w 264"/>
                <a:gd name="T117" fmla="*/ 4 h 143"/>
                <a:gd name="T118" fmla="*/ 6 w 264"/>
                <a:gd name="T119" fmla="*/ 4 h 143"/>
                <a:gd name="T120" fmla="*/ 0 w 264"/>
                <a:gd name="T1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143">
                  <a:moveTo>
                    <a:pt x="2" y="0"/>
                  </a:moveTo>
                  <a:lnTo>
                    <a:pt x="12" y="0"/>
                  </a:lnTo>
                  <a:lnTo>
                    <a:pt x="18" y="0"/>
                  </a:lnTo>
                  <a:lnTo>
                    <a:pt x="24" y="0"/>
                  </a:lnTo>
                  <a:lnTo>
                    <a:pt x="26" y="0"/>
                  </a:lnTo>
                  <a:lnTo>
                    <a:pt x="34" y="0"/>
                  </a:lnTo>
                  <a:lnTo>
                    <a:pt x="36" y="0"/>
                  </a:lnTo>
                  <a:lnTo>
                    <a:pt x="38" y="0"/>
                  </a:lnTo>
                  <a:lnTo>
                    <a:pt x="40" y="0"/>
                  </a:lnTo>
                  <a:lnTo>
                    <a:pt x="42" y="0"/>
                  </a:lnTo>
                  <a:lnTo>
                    <a:pt x="48" y="0"/>
                  </a:lnTo>
                  <a:lnTo>
                    <a:pt x="50" y="0"/>
                  </a:lnTo>
                  <a:lnTo>
                    <a:pt x="56" y="0"/>
                  </a:lnTo>
                  <a:lnTo>
                    <a:pt x="60" y="0"/>
                  </a:lnTo>
                  <a:lnTo>
                    <a:pt x="66" y="0"/>
                  </a:lnTo>
                  <a:lnTo>
                    <a:pt x="68" y="0"/>
                  </a:lnTo>
                  <a:lnTo>
                    <a:pt x="72" y="0"/>
                  </a:lnTo>
                  <a:lnTo>
                    <a:pt x="74" y="0"/>
                  </a:lnTo>
                  <a:lnTo>
                    <a:pt x="82" y="0"/>
                  </a:lnTo>
                  <a:lnTo>
                    <a:pt x="84" y="0"/>
                  </a:lnTo>
                  <a:lnTo>
                    <a:pt x="88" y="0"/>
                  </a:lnTo>
                  <a:lnTo>
                    <a:pt x="92" y="0"/>
                  </a:lnTo>
                  <a:lnTo>
                    <a:pt x="94" y="0"/>
                  </a:lnTo>
                  <a:lnTo>
                    <a:pt x="106" y="0"/>
                  </a:lnTo>
                  <a:lnTo>
                    <a:pt x="112" y="0"/>
                  </a:lnTo>
                  <a:lnTo>
                    <a:pt x="116" y="0"/>
                  </a:lnTo>
                  <a:lnTo>
                    <a:pt x="118" y="0"/>
                  </a:lnTo>
                  <a:lnTo>
                    <a:pt x="124" y="0"/>
                  </a:lnTo>
                  <a:lnTo>
                    <a:pt x="134" y="0"/>
                  </a:lnTo>
                  <a:lnTo>
                    <a:pt x="140" y="0"/>
                  </a:lnTo>
                  <a:lnTo>
                    <a:pt x="144" y="0"/>
                  </a:lnTo>
                  <a:lnTo>
                    <a:pt x="146" y="0"/>
                  </a:lnTo>
                  <a:lnTo>
                    <a:pt x="148" y="0"/>
                  </a:lnTo>
                  <a:lnTo>
                    <a:pt x="152" y="0"/>
                  </a:lnTo>
                  <a:lnTo>
                    <a:pt x="154" y="0"/>
                  </a:lnTo>
                  <a:lnTo>
                    <a:pt x="164" y="0"/>
                  </a:lnTo>
                  <a:lnTo>
                    <a:pt x="166" y="0"/>
                  </a:lnTo>
                  <a:lnTo>
                    <a:pt x="170" y="0"/>
                  </a:lnTo>
                  <a:lnTo>
                    <a:pt x="172" y="0"/>
                  </a:lnTo>
                  <a:lnTo>
                    <a:pt x="174" y="0"/>
                  </a:lnTo>
                  <a:lnTo>
                    <a:pt x="180" y="0"/>
                  </a:lnTo>
                  <a:lnTo>
                    <a:pt x="182" y="0"/>
                  </a:lnTo>
                  <a:lnTo>
                    <a:pt x="184" y="0"/>
                  </a:lnTo>
                  <a:lnTo>
                    <a:pt x="186" y="0"/>
                  </a:lnTo>
                  <a:lnTo>
                    <a:pt x="188" y="0"/>
                  </a:lnTo>
                  <a:lnTo>
                    <a:pt x="190" y="0"/>
                  </a:lnTo>
                  <a:lnTo>
                    <a:pt x="192" y="0"/>
                  </a:lnTo>
                  <a:lnTo>
                    <a:pt x="194" y="0"/>
                  </a:lnTo>
                  <a:lnTo>
                    <a:pt x="202" y="0"/>
                  </a:lnTo>
                  <a:lnTo>
                    <a:pt x="204" y="0"/>
                  </a:lnTo>
                  <a:lnTo>
                    <a:pt x="208" y="0"/>
                  </a:lnTo>
                  <a:lnTo>
                    <a:pt x="208" y="0"/>
                  </a:lnTo>
                  <a:lnTo>
                    <a:pt x="210" y="0"/>
                  </a:lnTo>
                  <a:lnTo>
                    <a:pt x="212" y="0"/>
                  </a:lnTo>
                  <a:lnTo>
                    <a:pt x="214" y="0"/>
                  </a:lnTo>
                  <a:lnTo>
                    <a:pt x="216" y="0"/>
                  </a:lnTo>
                  <a:lnTo>
                    <a:pt x="218" y="0"/>
                  </a:lnTo>
                  <a:lnTo>
                    <a:pt x="220" y="0"/>
                  </a:lnTo>
                  <a:lnTo>
                    <a:pt x="222" y="0"/>
                  </a:lnTo>
                  <a:lnTo>
                    <a:pt x="224" y="0"/>
                  </a:lnTo>
                  <a:lnTo>
                    <a:pt x="226" y="0"/>
                  </a:lnTo>
                  <a:lnTo>
                    <a:pt x="228" y="0"/>
                  </a:lnTo>
                  <a:lnTo>
                    <a:pt x="230" y="0"/>
                  </a:lnTo>
                  <a:lnTo>
                    <a:pt x="232" y="0"/>
                  </a:lnTo>
                  <a:lnTo>
                    <a:pt x="234" y="0"/>
                  </a:lnTo>
                  <a:lnTo>
                    <a:pt x="238" y="0"/>
                  </a:lnTo>
                  <a:lnTo>
                    <a:pt x="250" y="0"/>
                  </a:lnTo>
                  <a:lnTo>
                    <a:pt x="254" y="0"/>
                  </a:lnTo>
                  <a:lnTo>
                    <a:pt x="256" y="0"/>
                  </a:lnTo>
                  <a:lnTo>
                    <a:pt x="262" y="0"/>
                  </a:lnTo>
                  <a:lnTo>
                    <a:pt x="264" y="0"/>
                  </a:lnTo>
                  <a:lnTo>
                    <a:pt x="264" y="4"/>
                  </a:lnTo>
                  <a:lnTo>
                    <a:pt x="264" y="8"/>
                  </a:lnTo>
                  <a:lnTo>
                    <a:pt x="264" y="18"/>
                  </a:lnTo>
                  <a:lnTo>
                    <a:pt x="264" y="26"/>
                  </a:lnTo>
                  <a:lnTo>
                    <a:pt x="264" y="32"/>
                  </a:lnTo>
                  <a:lnTo>
                    <a:pt x="264" y="34"/>
                  </a:lnTo>
                  <a:lnTo>
                    <a:pt x="264" y="36"/>
                  </a:lnTo>
                  <a:lnTo>
                    <a:pt x="264" y="38"/>
                  </a:lnTo>
                  <a:lnTo>
                    <a:pt x="264" y="40"/>
                  </a:lnTo>
                  <a:lnTo>
                    <a:pt x="264" y="42"/>
                  </a:lnTo>
                  <a:lnTo>
                    <a:pt x="264" y="44"/>
                  </a:lnTo>
                  <a:lnTo>
                    <a:pt x="264" y="48"/>
                  </a:lnTo>
                  <a:lnTo>
                    <a:pt x="264" y="50"/>
                  </a:lnTo>
                  <a:lnTo>
                    <a:pt x="264" y="52"/>
                  </a:lnTo>
                  <a:lnTo>
                    <a:pt x="264" y="54"/>
                  </a:lnTo>
                  <a:lnTo>
                    <a:pt x="264" y="56"/>
                  </a:lnTo>
                  <a:lnTo>
                    <a:pt x="264" y="58"/>
                  </a:lnTo>
                  <a:lnTo>
                    <a:pt x="264" y="60"/>
                  </a:lnTo>
                  <a:lnTo>
                    <a:pt x="264" y="62"/>
                  </a:lnTo>
                  <a:lnTo>
                    <a:pt x="264" y="64"/>
                  </a:lnTo>
                  <a:lnTo>
                    <a:pt x="264" y="66"/>
                  </a:lnTo>
                  <a:lnTo>
                    <a:pt x="264" y="68"/>
                  </a:lnTo>
                  <a:lnTo>
                    <a:pt x="264" y="70"/>
                  </a:lnTo>
                  <a:lnTo>
                    <a:pt x="264" y="72"/>
                  </a:lnTo>
                  <a:lnTo>
                    <a:pt x="264" y="74"/>
                  </a:lnTo>
                  <a:lnTo>
                    <a:pt x="264" y="76"/>
                  </a:lnTo>
                  <a:lnTo>
                    <a:pt x="264" y="80"/>
                  </a:lnTo>
                  <a:lnTo>
                    <a:pt x="264" y="82"/>
                  </a:lnTo>
                  <a:lnTo>
                    <a:pt x="264" y="84"/>
                  </a:lnTo>
                  <a:lnTo>
                    <a:pt x="264" y="94"/>
                  </a:lnTo>
                  <a:lnTo>
                    <a:pt x="264" y="96"/>
                  </a:lnTo>
                  <a:lnTo>
                    <a:pt x="264" y="101"/>
                  </a:lnTo>
                  <a:lnTo>
                    <a:pt x="264" y="105"/>
                  </a:lnTo>
                  <a:lnTo>
                    <a:pt x="264" y="107"/>
                  </a:lnTo>
                  <a:lnTo>
                    <a:pt x="264" y="109"/>
                  </a:lnTo>
                  <a:lnTo>
                    <a:pt x="264" y="113"/>
                  </a:lnTo>
                  <a:lnTo>
                    <a:pt x="264" y="117"/>
                  </a:lnTo>
                  <a:lnTo>
                    <a:pt x="264" y="119"/>
                  </a:lnTo>
                  <a:lnTo>
                    <a:pt x="264" y="121"/>
                  </a:lnTo>
                  <a:lnTo>
                    <a:pt x="264" y="131"/>
                  </a:lnTo>
                  <a:lnTo>
                    <a:pt x="264" y="133"/>
                  </a:lnTo>
                  <a:lnTo>
                    <a:pt x="264" y="131"/>
                  </a:lnTo>
                  <a:lnTo>
                    <a:pt x="264" y="133"/>
                  </a:lnTo>
                  <a:lnTo>
                    <a:pt x="262" y="133"/>
                  </a:lnTo>
                  <a:lnTo>
                    <a:pt x="260" y="133"/>
                  </a:lnTo>
                  <a:lnTo>
                    <a:pt x="260" y="135"/>
                  </a:lnTo>
                  <a:lnTo>
                    <a:pt x="258" y="135"/>
                  </a:lnTo>
                  <a:lnTo>
                    <a:pt x="258" y="137"/>
                  </a:lnTo>
                  <a:lnTo>
                    <a:pt x="256" y="137"/>
                  </a:lnTo>
                  <a:lnTo>
                    <a:pt x="256" y="137"/>
                  </a:lnTo>
                  <a:lnTo>
                    <a:pt x="254" y="137"/>
                  </a:lnTo>
                  <a:lnTo>
                    <a:pt x="254" y="139"/>
                  </a:lnTo>
                  <a:lnTo>
                    <a:pt x="252" y="139"/>
                  </a:lnTo>
                  <a:lnTo>
                    <a:pt x="252" y="141"/>
                  </a:lnTo>
                  <a:lnTo>
                    <a:pt x="252" y="139"/>
                  </a:lnTo>
                  <a:lnTo>
                    <a:pt x="252" y="141"/>
                  </a:lnTo>
                  <a:lnTo>
                    <a:pt x="250" y="141"/>
                  </a:lnTo>
                  <a:lnTo>
                    <a:pt x="250" y="143"/>
                  </a:lnTo>
                  <a:lnTo>
                    <a:pt x="248" y="143"/>
                  </a:lnTo>
                  <a:lnTo>
                    <a:pt x="248" y="141"/>
                  </a:lnTo>
                  <a:lnTo>
                    <a:pt x="248" y="143"/>
                  </a:lnTo>
                  <a:lnTo>
                    <a:pt x="246" y="143"/>
                  </a:lnTo>
                  <a:lnTo>
                    <a:pt x="248" y="143"/>
                  </a:lnTo>
                  <a:lnTo>
                    <a:pt x="248" y="141"/>
                  </a:lnTo>
                  <a:lnTo>
                    <a:pt x="246" y="141"/>
                  </a:lnTo>
                  <a:lnTo>
                    <a:pt x="246" y="139"/>
                  </a:lnTo>
                  <a:lnTo>
                    <a:pt x="244" y="139"/>
                  </a:lnTo>
                  <a:lnTo>
                    <a:pt x="244" y="137"/>
                  </a:lnTo>
                  <a:lnTo>
                    <a:pt x="244" y="135"/>
                  </a:lnTo>
                  <a:lnTo>
                    <a:pt x="242" y="135"/>
                  </a:lnTo>
                  <a:lnTo>
                    <a:pt x="240" y="135"/>
                  </a:lnTo>
                  <a:lnTo>
                    <a:pt x="240" y="133"/>
                  </a:lnTo>
                  <a:lnTo>
                    <a:pt x="238" y="133"/>
                  </a:lnTo>
                  <a:lnTo>
                    <a:pt x="236" y="133"/>
                  </a:lnTo>
                  <a:lnTo>
                    <a:pt x="236" y="131"/>
                  </a:lnTo>
                  <a:lnTo>
                    <a:pt x="234" y="131"/>
                  </a:lnTo>
                  <a:lnTo>
                    <a:pt x="232" y="129"/>
                  </a:lnTo>
                  <a:lnTo>
                    <a:pt x="230" y="129"/>
                  </a:lnTo>
                  <a:lnTo>
                    <a:pt x="230" y="127"/>
                  </a:lnTo>
                  <a:lnTo>
                    <a:pt x="230" y="125"/>
                  </a:lnTo>
                  <a:lnTo>
                    <a:pt x="232" y="125"/>
                  </a:lnTo>
                  <a:lnTo>
                    <a:pt x="232" y="123"/>
                  </a:lnTo>
                  <a:lnTo>
                    <a:pt x="230" y="123"/>
                  </a:lnTo>
                  <a:lnTo>
                    <a:pt x="228" y="123"/>
                  </a:lnTo>
                  <a:lnTo>
                    <a:pt x="226" y="123"/>
                  </a:lnTo>
                  <a:lnTo>
                    <a:pt x="226" y="121"/>
                  </a:lnTo>
                  <a:lnTo>
                    <a:pt x="224" y="121"/>
                  </a:lnTo>
                  <a:lnTo>
                    <a:pt x="222" y="121"/>
                  </a:lnTo>
                  <a:lnTo>
                    <a:pt x="222" y="119"/>
                  </a:lnTo>
                  <a:lnTo>
                    <a:pt x="222" y="117"/>
                  </a:lnTo>
                  <a:lnTo>
                    <a:pt x="220" y="117"/>
                  </a:lnTo>
                  <a:lnTo>
                    <a:pt x="218" y="115"/>
                  </a:lnTo>
                  <a:lnTo>
                    <a:pt x="216" y="115"/>
                  </a:lnTo>
                  <a:lnTo>
                    <a:pt x="214" y="115"/>
                  </a:lnTo>
                  <a:lnTo>
                    <a:pt x="212" y="115"/>
                  </a:lnTo>
                  <a:lnTo>
                    <a:pt x="212" y="113"/>
                  </a:lnTo>
                  <a:lnTo>
                    <a:pt x="212" y="111"/>
                  </a:lnTo>
                  <a:lnTo>
                    <a:pt x="210" y="111"/>
                  </a:lnTo>
                  <a:lnTo>
                    <a:pt x="208" y="111"/>
                  </a:lnTo>
                  <a:lnTo>
                    <a:pt x="208" y="109"/>
                  </a:lnTo>
                  <a:lnTo>
                    <a:pt x="208" y="109"/>
                  </a:lnTo>
                  <a:lnTo>
                    <a:pt x="208" y="111"/>
                  </a:lnTo>
                  <a:lnTo>
                    <a:pt x="206" y="111"/>
                  </a:lnTo>
                  <a:lnTo>
                    <a:pt x="206" y="109"/>
                  </a:lnTo>
                  <a:lnTo>
                    <a:pt x="204" y="109"/>
                  </a:lnTo>
                  <a:lnTo>
                    <a:pt x="204" y="111"/>
                  </a:lnTo>
                  <a:lnTo>
                    <a:pt x="202" y="111"/>
                  </a:lnTo>
                  <a:lnTo>
                    <a:pt x="202" y="109"/>
                  </a:lnTo>
                  <a:lnTo>
                    <a:pt x="202" y="107"/>
                  </a:lnTo>
                  <a:lnTo>
                    <a:pt x="200" y="107"/>
                  </a:lnTo>
                  <a:lnTo>
                    <a:pt x="200" y="109"/>
                  </a:lnTo>
                  <a:lnTo>
                    <a:pt x="200" y="107"/>
                  </a:lnTo>
                  <a:lnTo>
                    <a:pt x="200" y="109"/>
                  </a:lnTo>
                  <a:lnTo>
                    <a:pt x="198" y="109"/>
                  </a:lnTo>
                  <a:lnTo>
                    <a:pt x="196" y="109"/>
                  </a:lnTo>
                  <a:lnTo>
                    <a:pt x="196" y="107"/>
                  </a:lnTo>
                  <a:lnTo>
                    <a:pt x="196" y="109"/>
                  </a:lnTo>
                  <a:lnTo>
                    <a:pt x="194" y="109"/>
                  </a:lnTo>
                  <a:lnTo>
                    <a:pt x="194" y="107"/>
                  </a:lnTo>
                  <a:lnTo>
                    <a:pt x="194" y="109"/>
                  </a:lnTo>
                  <a:lnTo>
                    <a:pt x="194" y="107"/>
                  </a:lnTo>
                  <a:lnTo>
                    <a:pt x="192" y="107"/>
                  </a:lnTo>
                  <a:lnTo>
                    <a:pt x="194" y="107"/>
                  </a:lnTo>
                  <a:lnTo>
                    <a:pt x="192" y="105"/>
                  </a:lnTo>
                  <a:lnTo>
                    <a:pt x="190" y="105"/>
                  </a:lnTo>
                  <a:lnTo>
                    <a:pt x="190" y="103"/>
                  </a:lnTo>
                  <a:lnTo>
                    <a:pt x="188" y="103"/>
                  </a:lnTo>
                  <a:lnTo>
                    <a:pt x="188" y="101"/>
                  </a:lnTo>
                  <a:lnTo>
                    <a:pt x="186" y="101"/>
                  </a:lnTo>
                  <a:lnTo>
                    <a:pt x="184" y="101"/>
                  </a:lnTo>
                  <a:lnTo>
                    <a:pt x="182" y="101"/>
                  </a:lnTo>
                  <a:lnTo>
                    <a:pt x="180" y="101"/>
                  </a:lnTo>
                  <a:lnTo>
                    <a:pt x="178" y="101"/>
                  </a:lnTo>
                  <a:lnTo>
                    <a:pt x="176" y="99"/>
                  </a:lnTo>
                  <a:lnTo>
                    <a:pt x="176" y="101"/>
                  </a:lnTo>
                  <a:lnTo>
                    <a:pt x="176" y="99"/>
                  </a:lnTo>
                  <a:lnTo>
                    <a:pt x="174" y="99"/>
                  </a:lnTo>
                  <a:lnTo>
                    <a:pt x="174" y="101"/>
                  </a:lnTo>
                  <a:lnTo>
                    <a:pt x="172" y="101"/>
                  </a:lnTo>
                  <a:lnTo>
                    <a:pt x="170" y="101"/>
                  </a:lnTo>
                  <a:lnTo>
                    <a:pt x="170" y="101"/>
                  </a:lnTo>
                  <a:lnTo>
                    <a:pt x="170" y="101"/>
                  </a:lnTo>
                  <a:lnTo>
                    <a:pt x="170" y="101"/>
                  </a:lnTo>
                  <a:lnTo>
                    <a:pt x="170" y="103"/>
                  </a:lnTo>
                  <a:lnTo>
                    <a:pt x="172" y="103"/>
                  </a:lnTo>
                  <a:lnTo>
                    <a:pt x="170" y="105"/>
                  </a:lnTo>
                  <a:lnTo>
                    <a:pt x="168" y="105"/>
                  </a:lnTo>
                  <a:lnTo>
                    <a:pt x="166" y="105"/>
                  </a:lnTo>
                  <a:lnTo>
                    <a:pt x="164" y="105"/>
                  </a:lnTo>
                  <a:lnTo>
                    <a:pt x="162" y="105"/>
                  </a:lnTo>
                  <a:lnTo>
                    <a:pt x="160" y="105"/>
                  </a:lnTo>
                  <a:lnTo>
                    <a:pt x="160" y="105"/>
                  </a:lnTo>
                  <a:lnTo>
                    <a:pt x="160" y="107"/>
                  </a:lnTo>
                  <a:lnTo>
                    <a:pt x="158" y="107"/>
                  </a:lnTo>
                  <a:lnTo>
                    <a:pt x="158" y="105"/>
                  </a:lnTo>
                  <a:lnTo>
                    <a:pt x="156" y="105"/>
                  </a:lnTo>
                  <a:lnTo>
                    <a:pt x="154" y="105"/>
                  </a:lnTo>
                  <a:lnTo>
                    <a:pt x="152" y="105"/>
                  </a:lnTo>
                  <a:lnTo>
                    <a:pt x="150" y="105"/>
                  </a:lnTo>
                  <a:lnTo>
                    <a:pt x="148" y="105"/>
                  </a:lnTo>
                  <a:lnTo>
                    <a:pt x="146" y="105"/>
                  </a:lnTo>
                  <a:lnTo>
                    <a:pt x="144" y="103"/>
                  </a:lnTo>
                  <a:lnTo>
                    <a:pt x="142" y="103"/>
                  </a:lnTo>
                  <a:lnTo>
                    <a:pt x="140" y="103"/>
                  </a:lnTo>
                  <a:lnTo>
                    <a:pt x="138" y="103"/>
                  </a:lnTo>
                  <a:lnTo>
                    <a:pt x="136" y="103"/>
                  </a:lnTo>
                  <a:lnTo>
                    <a:pt x="134" y="103"/>
                  </a:lnTo>
                  <a:lnTo>
                    <a:pt x="132" y="103"/>
                  </a:lnTo>
                  <a:lnTo>
                    <a:pt x="130" y="103"/>
                  </a:lnTo>
                  <a:lnTo>
                    <a:pt x="130" y="101"/>
                  </a:lnTo>
                  <a:lnTo>
                    <a:pt x="128" y="101"/>
                  </a:lnTo>
                  <a:lnTo>
                    <a:pt x="126" y="101"/>
                  </a:lnTo>
                  <a:lnTo>
                    <a:pt x="126" y="101"/>
                  </a:lnTo>
                  <a:lnTo>
                    <a:pt x="124" y="101"/>
                  </a:lnTo>
                  <a:lnTo>
                    <a:pt x="122" y="101"/>
                  </a:lnTo>
                  <a:lnTo>
                    <a:pt x="122" y="99"/>
                  </a:lnTo>
                  <a:lnTo>
                    <a:pt x="120" y="99"/>
                  </a:lnTo>
                  <a:lnTo>
                    <a:pt x="118" y="99"/>
                  </a:lnTo>
                  <a:lnTo>
                    <a:pt x="116" y="99"/>
                  </a:lnTo>
                  <a:lnTo>
                    <a:pt x="116" y="96"/>
                  </a:lnTo>
                  <a:lnTo>
                    <a:pt x="114" y="96"/>
                  </a:lnTo>
                  <a:lnTo>
                    <a:pt x="112" y="96"/>
                  </a:lnTo>
                  <a:lnTo>
                    <a:pt x="112" y="94"/>
                  </a:lnTo>
                  <a:lnTo>
                    <a:pt x="112" y="92"/>
                  </a:lnTo>
                  <a:lnTo>
                    <a:pt x="112" y="92"/>
                  </a:lnTo>
                  <a:lnTo>
                    <a:pt x="112" y="90"/>
                  </a:lnTo>
                  <a:lnTo>
                    <a:pt x="112" y="88"/>
                  </a:lnTo>
                  <a:lnTo>
                    <a:pt x="110" y="88"/>
                  </a:lnTo>
                  <a:lnTo>
                    <a:pt x="110" y="86"/>
                  </a:lnTo>
                  <a:lnTo>
                    <a:pt x="112" y="86"/>
                  </a:lnTo>
                  <a:lnTo>
                    <a:pt x="112" y="84"/>
                  </a:lnTo>
                  <a:lnTo>
                    <a:pt x="110" y="84"/>
                  </a:lnTo>
                  <a:lnTo>
                    <a:pt x="110" y="82"/>
                  </a:lnTo>
                  <a:lnTo>
                    <a:pt x="108" y="82"/>
                  </a:lnTo>
                  <a:lnTo>
                    <a:pt x="106" y="82"/>
                  </a:lnTo>
                  <a:lnTo>
                    <a:pt x="106" y="84"/>
                  </a:lnTo>
                  <a:lnTo>
                    <a:pt x="106" y="86"/>
                  </a:lnTo>
                  <a:lnTo>
                    <a:pt x="104" y="86"/>
                  </a:lnTo>
                  <a:lnTo>
                    <a:pt x="102" y="86"/>
                  </a:lnTo>
                  <a:lnTo>
                    <a:pt x="102" y="84"/>
                  </a:lnTo>
                  <a:lnTo>
                    <a:pt x="100" y="84"/>
                  </a:lnTo>
                  <a:lnTo>
                    <a:pt x="98" y="84"/>
                  </a:lnTo>
                  <a:lnTo>
                    <a:pt x="96" y="84"/>
                  </a:lnTo>
                  <a:lnTo>
                    <a:pt x="94" y="86"/>
                  </a:lnTo>
                  <a:lnTo>
                    <a:pt x="96" y="86"/>
                  </a:lnTo>
                  <a:lnTo>
                    <a:pt x="94" y="86"/>
                  </a:lnTo>
                  <a:lnTo>
                    <a:pt x="92" y="86"/>
                  </a:lnTo>
                  <a:lnTo>
                    <a:pt x="90" y="86"/>
                  </a:lnTo>
                  <a:lnTo>
                    <a:pt x="90" y="88"/>
                  </a:lnTo>
                  <a:lnTo>
                    <a:pt x="88" y="88"/>
                  </a:lnTo>
                  <a:lnTo>
                    <a:pt x="86" y="88"/>
                  </a:lnTo>
                  <a:lnTo>
                    <a:pt x="86" y="86"/>
                  </a:lnTo>
                  <a:lnTo>
                    <a:pt x="84" y="86"/>
                  </a:lnTo>
                  <a:lnTo>
                    <a:pt x="84" y="84"/>
                  </a:lnTo>
                  <a:lnTo>
                    <a:pt x="82" y="84"/>
                  </a:lnTo>
                  <a:lnTo>
                    <a:pt x="80" y="84"/>
                  </a:lnTo>
                  <a:lnTo>
                    <a:pt x="80" y="86"/>
                  </a:lnTo>
                  <a:lnTo>
                    <a:pt x="78" y="86"/>
                  </a:lnTo>
                  <a:lnTo>
                    <a:pt x="76" y="86"/>
                  </a:lnTo>
                  <a:lnTo>
                    <a:pt x="74" y="88"/>
                  </a:lnTo>
                  <a:lnTo>
                    <a:pt x="74" y="86"/>
                  </a:lnTo>
                  <a:lnTo>
                    <a:pt x="76" y="86"/>
                  </a:lnTo>
                  <a:lnTo>
                    <a:pt x="74" y="86"/>
                  </a:lnTo>
                  <a:lnTo>
                    <a:pt x="72" y="86"/>
                  </a:lnTo>
                  <a:lnTo>
                    <a:pt x="70" y="86"/>
                  </a:lnTo>
                  <a:lnTo>
                    <a:pt x="70" y="84"/>
                  </a:lnTo>
                  <a:lnTo>
                    <a:pt x="68" y="84"/>
                  </a:lnTo>
                  <a:lnTo>
                    <a:pt x="68" y="82"/>
                  </a:lnTo>
                  <a:lnTo>
                    <a:pt x="68" y="80"/>
                  </a:lnTo>
                  <a:lnTo>
                    <a:pt x="66" y="80"/>
                  </a:lnTo>
                  <a:lnTo>
                    <a:pt x="64" y="80"/>
                  </a:lnTo>
                  <a:lnTo>
                    <a:pt x="64" y="80"/>
                  </a:lnTo>
                  <a:lnTo>
                    <a:pt x="64" y="82"/>
                  </a:lnTo>
                  <a:lnTo>
                    <a:pt x="62" y="80"/>
                  </a:lnTo>
                  <a:lnTo>
                    <a:pt x="62" y="82"/>
                  </a:lnTo>
                  <a:lnTo>
                    <a:pt x="60" y="82"/>
                  </a:lnTo>
                  <a:lnTo>
                    <a:pt x="58" y="82"/>
                  </a:lnTo>
                  <a:lnTo>
                    <a:pt x="56" y="80"/>
                  </a:lnTo>
                  <a:lnTo>
                    <a:pt x="54" y="80"/>
                  </a:lnTo>
                  <a:lnTo>
                    <a:pt x="52" y="80"/>
                  </a:lnTo>
                  <a:lnTo>
                    <a:pt x="54" y="80"/>
                  </a:lnTo>
                  <a:lnTo>
                    <a:pt x="52" y="80"/>
                  </a:lnTo>
                  <a:lnTo>
                    <a:pt x="52" y="82"/>
                  </a:lnTo>
                  <a:lnTo>
                    <a:pt x="52" y="84"/>
                  </a:lnTo>
                  <a:lnTo>
                    <a:pt x="50" y="82"/>
                  </a:lnTo>
                  <a:lnTo>
                    <a:pt x="48" y="82"/>
                  </a:lnTo>
                  <a:lnTo>
                    <a:pt x="46" y="82"/>
                  </a:lnTo>
                  <a:lnTo>
                    <a:pt x="46" y="80"/>
                  </a:lnTo>
                  <a:lnTo>
                    <a:pt x="44" y="80"/>
                  </a:lnTo>
                  <a:lnTo>
                    <a:pt x="46" y="80"/>
                  </a:lnTo>
                  <a:lnTo>
                    <a:pt x="44" y="80"/>
                  </a:lnTo>
                  <a:lnTo>
                    <a:pt x="44" y="78"/>
                  </a:lnTo>
                  <a:lnTo>
                    <a:pt x="42" y="78"/>
                  </a:lnTo>
                  <a:lnTo>
                    <a:pt x="42" y="76"/>
                  </a:lnTo>
                  <a:lnTo>
                    <a:pt x="40" y="76"/>
                  </a:lnTo>
                  <a:lnTo>
                    <a:pt x="40" y="74"/>
                  </a:lnTo>
                  <a:lnTo>
                    <a:pt x="38" y="74"/>
                  </a:lnTo>
                  <a:lnTo>
                    <a:pt x="38" y="72"/>
                  </a:lnTo>
                  <a:lnTo>
                    <a:pt x="38" y="70"/>
                  </a:lnTo>
                  <a:lnTo>
                    <a:pt x="36" y="70"/>
                  </a:lnTo>
                  <a:lnTo>
                    <a:pt x="38" y="70"/>
                  </a:lnTo>
                  <a:lnTo>
                    <a:pt x="38" y="68"/>
                  </a:lnTo>
                  <a:lnTo>
                    <a:pt x="38" y="66"/>
                  </a:lnTo>
                  <a:lnTo>
                    <a:pt x="40" y="66"/>
                  </a:lnTo>
                  <a:lnTo>
                    <a:pt x="40" y="64"/>
                  </a:lnTo>
                  <a:lnTo>
                    <a:pt x="40" y="62"/>
                  </a:lnTo>
                  <a:lnTo>
                    <a:pt x="38" y="62"/>
                  </a:lnTo>
                  <a:lnTo>
                    <a:pt x="38" y="60"/>
                  </a:lnTo>
                  <a:lnTo>
                    <a:pt x="36" y="60"/>
                  </a:lnTo>
                  <a:lnTo>
                    <a:pt x="36" y="58"/>
                  </a:lnTo>
                  <a:lnTo>
                    <a:pt x="36" y="56"/>
                  </a:lnTo>
                  <a:lnTo>
                    <a:pt x="34" y="56"/>
                  </a:lnTo>
                  <a:lnTo>
                    <a:pt x="34" y="54"/>
                  </a:lnTo>
                  <a:lnTo>
                    <a:pt x="34" y="52"/>
                  </a:lnTo>
                  <a:lnTo>
                    <a:pt x="32" y="52"/>
                  </a:lnTo>
                  <a:lnTo>
                    <a:pt x="32" y="52"/>
                  </a:lnTo>
                  <a:lnTo>
                    <a:pt x="32" y="50"/>
                  </a:lnTo>
                  <a:lnTo>
                    <a:pt x="34" y="50"/>
                  </a:lnTo>
                  <a:lnTo>
                    <a:pt x="34" y="48"/>
                  </a:lnTo>
                  <a:lnTo>
                    <a:pt x="36" y="48"/>
                  </a:lnTo>
                  <a:lnTo>
                    <a:pt x="34" y="48"/>
                  </a:lnTo>
                  <a:lnTo>
                    <a:pt x="34" y="46"/>
                  </a:lnTo>
                  <a:lnTo>
                    <a:pt x="32" y="46"/>
                  </a:lnTo>
                  <a:lnTo>
                    <a:pt x="34" y="46"/>
                  </a:lnTo>
                  <a:lnTo>
                    <a:pt x="34" y="44"/>
                  </a:lnTo>
                  <a:lnTo>
                    <a:pt x="34" y="42"/>
                  </a:lnTo>
                  <a:lnTo>
                    <a:pt x="34" y="40"/>
                  </a:lnTo>
                  <a:lnTo>
                    <a:pt x="34" y="38"/>
                  </a:lnTo>
                  <a:lnTo>
                    <a:pt x="36" y="36"/>
                  </a:lnTo>
                  <a:lnTo>
                    <a:pt x="34" y="36"/>
                  </a:lnTo>
                  <a:lnTo>
                    <a:pt x="34" y="34"/>
                  </a:lnTo>
                  <a:lnTo>
                    <a:pt x="32" y="34"/>
                  </a:lnTo>
                  <a:lnTo>
                    <a:pt x="34" y="34"/>
                  </a:lnTo>
                  <a:lnTo>
                    <a:pt x="34" y="32"/>
                  </a:lnTo>
                  <a:lnTo>
                    <a:pt x="32" y="32"/>
                  </a:lnTo>
                  <a:lnTo>
                    <a:pt x="30" y="32"/>
                  </a:lnTo>
                  <a:lnTo>
                    <a:pt x="32" y="30"/>
                  </a:lnTo>
                  <a:lnTo>
                    <a:pt x="30" y="30"/>
                  </a:lnTo>
                  <a:lnTo>
                    <a:pt x="32" y="30"/>
                  </a:lnTo>
                  <a:lnTo>
                    <a:pt x="30" y="30"/>
                  </a:lnTo>
                  <a:lnTo>
                    <a:pt x="30" y="28"/>
                  </a:lnTo>
                  <a:lnTo>
                    <a:pt x="30" y="26"/>
                  </a:lnTo>
                  <a:lnTo>
                    <a:pt x="28" y="26"/>
                  </a:lnTo>
                  <a:lnTo>
                    <a:pt x="30" y="26"/>
                  </a:lnTo>
                  <a:lnTo>
                    <a:pt x="28" y="26"/>
                  </a:lnTo>
                  <a:lnTo>
                    <a:pt x="28" y="24"/>
                  </a:lnTo>
                  <a:lnTo>
                    <a:pt x="30" y="24"/>
                  </a:lnTo>
                  <a:lnTo>
                    <a:pt x="30" y="26"/>
                  </a:lnTo>
                  <a:lnTo>
                    <a:pt x="30" y="24"/>
                  </a:lnTo>
                  <a:lnTo>
                    <a:pt x="30" y="22"/>
                  </a:lnTo>
                  <a:lnTo>
                    <a:pt x="32" y="22"/>
                  </a:lnTo>
                  <a:lnTo>
                    <a:pt x="30" y="22"/>
                  </a:lnTo>
                  <a:lnTo>
                    <a:pt x="30" y="20"/>
                  </a:lnTo>
                  <a:lnTo>
                    <a:pt x="30" y="22"/>
                  </a:lnTo>
                  <a:lnTo>
                    <a:pt x="32" y="22"/>
                  </a:lnTo>
                  <a:lnTo>
                    <a:pt x="32" y="20"/>
                  </a:lnTo>
                  <a:lnTo>
                    <a:pt x="30" y="20"/>
                  </a:lnTo>
                  <a:lnTo>
                    <a:pt x="32" y="20"/>
                  </a:lnTo>
                  <a:lnTo>
                    <a:pt x="32" y="18"/>
                  </a:lnTo>
                  <a:lnTo>
                    <a:pt x="32" y="16"/>
                  </a:lnTo>
                  <a:lnTo>
                    <a:pt x="30" y="16"/>
                  </a:lnTo>
                  <a:lnTo>
                    <a:pt x="32" y="16"/>
                  </a:lnTo>
                  <a:lnTo>
                    <a:pt x="30" y="16"/>
                  </a:lnTo>
                  <a:lnTo>
                    <a:pt x="30" y="14"/>
                  </a:lnTo>
                  <a:lnTo>
                    <a:pt x="30" y="12"/>
                  </a:lnTo>
                  <a:lnTo>
                    <a:pt x="30" y="10"/>
                  </a:lnTo>
                  <a:lnTo>
                    <a:pt x="30" y="8"/>
                  </a:lnTo>
                  <a:lnTo>
                    <a:pt x="28" y="8"/>
                  </a:lnTo>
                  <a:lnTo>
                    <a:pt x="28" y="6"/>
                  </a:lnTo>
                  <a:lnTo>
                    <a:pt x="26" y="6"/>
                  </a:lnTo>
                  <a:lnTo>
                    <a:pt x="26" y="4"/>
                  </a:lnTo>
                  <a:lnTo>
                    <a:pt x="26" y="6"/>
                  </a:lnTo>
                  <a:lnTo>
                    <a:pt x="24" y="4"/>
                  </a:lnTo>
                  <a:lnTo>
                    <a:pt x="24" y="4"/>
                  </a:lnTo>
                  <a:lnTo>
                    <a:pt x="22" y="4"/>
                  </a:lnTo>
                  <a:lnTo>
                    <a:pt x="20" y="4"/>
                  </a:lnTo>
                  <a:lnTo>
                    <a:pt x="20" y="2"/>
                  </a:lnTo>
                  <a:lnTo>
                    <a:pt x="20" y="4"/>
                  </a:lnTo>
                  <a:lnTo>
                    <a:pt x="18" y="2"/>
                  </a:lnTo>
                  <a:lnTo>
                    <a:pt x="16" y="2"/>
                  </a:lnTo>
                  <a:lnTo>
                    <a:pt x="16" y="4"/>
                  </a:lnTo>
                  <a:lnTo>
                    <a:pt x="16" y="4"/>
                  </a:lnTo>
                  <a:lnTo>
                    <a:pt x="16" y="4"/>
                  </a:lnTo>
                  <a:lnTo>
                    <a:pt x="14" y="4"/>
                  </a:lnTo>
                  <a:lnTo>
                    <a:pt x="12" y="4"/>
                  </a:lnTo>
                  <a:lnTo>
                    <a:pt x="10" y="4"/>
                  </a:lnTo>
                  <a:lnTo>
                    <a:pt x="8" y="4"/>
                  </a:lnTo>
                  <a:lnTo>
                    <a:pt x="8" y="4"/>
                  </a:lnTo>
                  <a:lnTo>
                    <a:pt x="6" y="4"/>
                  </a:lnTo>
                  <a:lnTo>
                    <a:pt x="6" y="2"/>
                  </a:lnTo>
                  <a:lnTo>
                    <a:pt x="4" y="2"/>
                  </a:lnTo>
                  <a:lnTo>
                    <a:pt x="2" y="2"/>
                  </a:lnTo>
                  <a:lnTo>
                    <a:pt x="2" y="0"/>
                  </a:lnTo>
                  <a:lnTo>
                    <a:pt x="2" y="2"/>
                  </a:lnTo>
                  <a:lnTo>
                    <a:pt x="2" y="0"/>
                  </a:lnTo>
                  <a:lnTo>
                    <a:pt x="0" y="0"/>
                  </a:lnTo>
                  <a:lnTo>
                    <a:pt x="2"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9" name="Freeform 235"/>
            <p:cNvSpPr>
              <a:spLocks/>
            </p:cNvSpPr>
            <p:nvPr/>
          </p:nvSpPr>
          <p:spPr bwMode="auto">
            <a:xfrm>
              <a:off x="5494338" y="4716463"/>
              <a:ext cx="709613" cy="534988"/>
            </a:xfrm>
            <a:custGeom>
              <a:avLst/>
              <a:gdLst>
                <a:gd name="T0" fmla="*/ 259 w 447"/>
                <a:gd name="T1" fmla="*/ 26 h 337"/>
                <a:gd name="T2" fmla="*/ 259 w 447"/>
                <a:gd name="T3" fmla="*/ 54 h 337"/>
                <a:gd name="T4" fmla="*/ 275 w 447"/>
                <a:gd name="T5" fmla="*/ 62 h 337"/>
                <a:gd name="T6" fmla="*/ 303 w 447"/>
                <a:gd name="T7" fmla="*/ 60 h 337"/>
                <a:gd name="T8" fmla="*/ 343 w 447"/>
                <a:gd name="T9" fmla="*/ 58 h 337"/>
                <a:gd name="T10" fmla="*/ 371 w 447"/>
                <a:gd name="T11" fmla="*/ 56 h 337"/>
                <a:gd name="T12" fmla="*/ 397 w 447"/>
                <a:gd name="T13" fmla="*/ 54 h 337"/>
                <a:gd name="T14" fmla="*/ 433 w 447"/>
                <a:gd name="T15" fmla="*/ 52 h 337"/>
                <a:gd name="T16" fmla="*/ 445 w 447"/>
                <a:gd name="T17" fmla="*/ 64 h 337"/>
                <a:gd name="T18" fmla="*/ 445 w 447"/>
                <a:gd name="T19" fmla="*/ 113 h 337"/>
                <a:gd name="T20" fmla="*/ 445 w 447"/>
                <a:gd name="T21" fmla="*/ 157 h 337"/>
                <a:gd name="T22" fmla="*/ 445 w 447"/>
                <a:gd name="T23" fmla="*/ 201 h 337"/>
                <a:gd name="T24" fmla="*/ 445 w 447"/>
                <a:gd name="T25" fmla="*/ 227 h 337"/>
                <a:gd name="T26" fmla="*/ 447 w 447"/>
                <a:gd name="T27" fmla="*/ 267 h 337"/>
                <a:gd name="T28" fmla="*/ 447 w 447"/>
                <a:gd name="T29" fmla="*/ 293 h 337"/>
                <a:gd name="T30" fmla="*/ 445 w 447"/>
                <a:gd name="T31" fmla="*/ 335 h 337"/>
                <a:gd name="T32" fmla="*/ 403 w 447"/>
                <a:gd name="T33" fmla="*/ 333 h 337"/>
                <a:gd name="T34" fmla="*/ 339 w 447"/>
                <a:gd name="T35" fmla="*/ 333 h 337"/>
                <a:gd name="T36" fmla="*/ 305 w 447"/>
                <a:gd name="T37" fmla="*/ 333 h 337"/>
                <a:gd name="T38" fmla="*/ 273 w 447"/>
                <a:gd name="T39" fmla="*/ 325 h 337"/>
                <a:gd name="T40" fmla="*/ 249 w 447"/>
                <a:gd name="T41" fmla="*/ 331 h 337"/>
                <a:gd name="T42" fmla="*/ 227 w 447"/>
                <a:gd name="T43" fmla="*/ 333 h 337"/>
                <a:gd name="T44" fmla="*/ 221 w 447"/>
                <a:gd name="T45" fmla="*/ 323 h 337"/>
                <a:gd name="T46" fmla="*/ 219 w 447"/>
                <a:gd name="T47" fmla="*/ 315 h 337"/>
                <a:gd name="T48" fmla="*/ 227 w 447"/>
                <a:gd name="T49" fmla="*/ 297 h 337"/>
                <a:gd name="T50" fmla="*/ 229 w 447"/>
                <a:gd name="T51" fmla="*/ 281 h 337"/>
                <a:gd name="T52" fmla="*/ 231 w 447"/>
                <a:gd name="T53" fmla="*/ 263 h 337"/>
                <a:gd name="T54" fmla="*/ 225 w 447"/>
                <a:gd name="T55" fmla="*/ 253 h 337"/>
                <a:gd name="T56" fmla="*/ 219 w 447"/>
                <a:gd name="T57" fmla="*/ 241 h 337"/>
                <a:gd name="T58" fmla="*/ 217 w 447"/>
                <a:gd name="T59" fmla="*/ 227 h 337"/>
                <a:gd name="T60" fmla="*/ 207 w 447"/>
                <a:gd name="T61" fmla="*/ 213 h 337"/>
                <a:gd name="T62" fmla="*/ 201 w 447"/>
                <a:gd name="T63" fmla="*/ 213 h 337"/>
                <a:gd name="T64" fmla="*/ 189 w 447"/>
                <a:gd name="T65" fmla="*/ 203 h 337"/>
                <a:gd name="T66" fmla="*/ 179 w 447"/>
                <a:gd name="T67" fmla="*/ 207 h 337"/>
                <a:gd name="T68" fmla="*/ 171 w 447"/>
                <a:gd name="T69" fmla="*/ 195 h 337"/>
                <a:gd name="T70" fmla="*/ 161 w 447"/>
                <a:gd name="T71" fmla="*/ 197 h 337"/>
                <a:gd name="T72" fmla="*/ 149 w 447"/>
                <a:gd name="T73" fmla="*/ 181 h 337"/>
                <a:gd name="T74" fmla="*/ 137 w 447"/>
                <a:gd name="T75" fmla="*/ 171 h 337"/>
                <a:gd name="T76" fmla="*/ 129 w 447"/>
                <a:gd name="T77" fmla="*/ 157 h 337"/>
                <a:gd name="T78" fmla="*/ 117 w 447"/>
                <a:gd name="T79" fmla="*/ 155 h 337"/>
                <a:gd name="T80" fmla="*/ 105 w 447"/>
                <a:gd name="T81" fmla="*/ 143 h 337"/>
                <a:gd name="T82" fmla="*/ 103 w 447"/>
                <a:gd name="T83" fmla="*/ 129 h 337"/>
                <a:gd name="T84" fmla="*/ 101 w 447"/>
                <a:gd name="T85" fmla="*/ 113 h 337"/>
                <a:gd name="T86" fmla="*/ 93 w 447"/>
                <a:gd name="T87" fmla="*/ 102 h 337"/>
                <a:gd name="T88" fmla="*/ 87 w 447"/>
                <a:gd name="T89" fmla="*/ 90 h 337"/>
                <a:gd name="T90" fmla="*/ 78 w 447"/>
                <a:gd name="T91" fmla="*/ 80 h 337"/>
                <a:gd name="T92" fmla="*/ 66 w 447"/>
                <a:gd name="T93" fmla="*/ 68 h 337"/>
                <a:gd name="T94" fmla="*/ 60 w 447"/>
                <a:gd name="T95" fmla="*/ 52 h 337"/>
                <a:gd name="T96" fmla="*/ 50 w 447"/>
                <a:gd name="T97" fmla="*/ 42 h 337"/>
                <a:gd name="T98" fmla="*/ 44 w 447"/>
                <a:gd name="T99" fmla="*/ 28 h 337"/>
                <a:gd name="T100" fmla="*/ 28 w 447"/>
                <a:gd name="T101" fmla="*/ 18 h 337"/>
                <a:gd name="T102" fmla="*/ 16 w 447"/>
                <a:gd name="T103" fmla="*/ 12 h 337"/>
                <a:gd name="T104" fmla="*/ 2 w 447"/>
                <a:gd name="T105" fmla="*/ 4 h 337"/>
                <a:gd name="T106" fmla="*/ 28 w 447"/>
                <a:gd name="T107" fmla="*/ 2 h 337"/>
                <a:gd name="T108" fmla="*/ 70 w 447"/>
                <a:gd name="T109" fmla="*/ 2 h 337"/>
                <a:gd name="T110" fmla="*/ 113 w 447"/>
                <a:gd name="T111" fmla="*/ 2 h 337"/>
                <a:gd name="T112" fmla="*/ 137 w 447"/>
                <a:gd name="T113" fmla="*/ 0 h 337"/>
                <a:gd name="T114" fmla="*/ 171 w 447"/>
                <a:gd name="T115" fmla="*/ 0 h 337"/>
                <a:gd name="T116" fmla="*/ 197 w 447"/>
                <a:gd name="T117" fmla="*/ 0 h 337"/>
                <a:gd name="T118" fmla="*/ 257 w 447"/>
                <a:gd name="T119"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7" h="337">
                  <a:moveTo>
                    <a:pt x="259" y="0"/>
                  </a:moveTo>
                  <a:lnTo>
                    <a:pt x="259" y="2"/>
                  </a:lnTo>
                  <a:lnTo>
                    <a:pt x="259" y="4"/>
                  </a:lnTo>
                  <a:lnTo>
                    <a:pt x="259" y="6"/>
                  </a:lnTo>
                  <a:lnTo>
                    <a:pt x="259" y="8"/>
                  </a:lnTo>
                  <a:lnTo>
                    <a:pt x="259" y="10"/>
                  </a:lnTo>
                  <a:lnTo>
                    <a:pt x="259" y="16"/>
                  </a:lnTo>
                  <a:lnTo>
                    <a:pt x="259" y="18"/>
                  </a:lnTo>
                  <a:lnTo>
                    <a:pt x="259" y="24"/>
                  </a:lnTo>
                  <a:lnTo>
                    <a:pt x="259" y="26"/>
                  </a:lnTo>
                  <a:lnTo>
                    <a:pt x="259" y="28"/>
                  </a:lnTo>
                  <a:lnTo>
                    <a:pt x="259" y="30"/>
                  </a:lnTo>
                  <a:lnTo>
                    <a:pt x="259" y="32"/>
                  </a:lnTo>
                  <a:lnTo>
                    <a:pt x="259" y="40"/>
                  </a:lnTo>
                  <a:lnTo>
                    <a:pt x="259" y="42"/>
                  </a:lnTo>
                  <a:lnTo>
                    <a:pt x="259" y="42"/>
                  </a:lnTo>
                  <a:lnTo>
                    <a:pt x="259" y="44"/>
                  </a:lnTo>
                  <a:lnTo>
                    <a:pt x="259" y="46"/>
                  </a:lnTo>
                  <a:lnTo>
                    <a:pt x="259" y="52"/>
                  </a:lnTo>
                  <a:lnTo>
                    <a:pt x="259" y="54"/>
                  </a:lnTo>
                  <a:lnTo>
                    <a:pt x="259" y="56"/>
                  </a:lnTo>
                  <a:lnTo>
                    <a:pt x="261" y="58"/>
                  </a:lnTo>
                  <a:lnTo>
                    <a:pt x="261" y="62"/>
                  </a:lnTo>
                  <a:lnTo>
                    <a:pt x="263" y="62"/>
                  </a:lnTo>
                  <a:lnTo>
                    <a:pt x="265" y="62"/>
                  </a:lnTo>
                  <a:lnTo>
                    <a:pt x="267" y="62"/>
                  </a:lnTo>
                  <a:lnTo>
                    <a:pt x="269" y="62"/>
                  </a:lnTo>
                  <a:lnTo>
                    <a:pt x="271" y="62"/>
                  </a:lnTo>
                  <a:lnTo>
                    <a:pt x="273" y="62"/>
                  </a:lnTo>
                  <a:lnTo>
                    <a:pt x="275" y="62"/>
                  </a:lnTo>
                  <a:lnTo>
                    <a:pt x="283" y="62"/>
                  </a:lnTo>
                  <a:lnTo>
                    <a:pt x="285" y="60"/>
                  </a:lnTo>
                  <a:lnTo>
                    <a:pt x="287" y="60"/>
                  </a:lnTo>
                  <a:lnTo>
                    <a:pt x="289" y="60"/>
                  </a:lnTo>
                  <a:lnTo>
                    <a:pt x="291" y="60"/>
                  </a:lnTo>
                  <a:lnTo>
                    <a:pt x="293" y="60"/>
                  </a:lnTo>
                  <a:lnTo>
                    <a:pt x="297" y="60"/>
                  </a:lnTo>
                  <a:lnTo>
                    <a:pt x="299" y="60"/>
                  </a:lnTo>
                  <a:lnTo>
                    <a:pt x="301" y="60"/>
                  </a:lnTo>
                  <a:lnTo>
                    <a:pt x="303" y="60"/>
                  </a:lnTo>
                  <a:lnTo>
                    <a:pt x="305" y="60"/>
                  </a:lnTo>
                  <a:lnTo>
                    <a:pt x="309" y="60"/>
                  </a:lnTo>
                  <a:lnTo>
                    <a:pt x="311" y="60"/>
                  </a:lnTo>
                  <a:lnTo>
                    <a:pt x="323" y="58"/>
                  </a:lnTo>
                  <a:lnTo>
                    <a:pt x="333" y="58"/>
                  </a:lnTo>
                  <a:lnTo>
                    <a:pt x="337" y="58"/>
                  </a:lnTo>
                  <a:lnTo>
                    <a:pt x="339" y="58"/>
                  </a:lnTo>
                  <a:lnTo>
                    <a:pt x="341" y="58"/>
                  </a:lnTo>
                  <a:lnTo>
                    <a:pt x="341" y="58"/>
                  </a:lnTo>
                  <a:lnTo>
                    <a:pt x="343" y="58"/>
                  </a:lnTo>
                  <a:lnTo>
                    <a:pt x="347" y="58"/>
                  </a:lnTo>
                  <a:lnTo>
                    <a:pt x="349" y="58"/>
                  </a:lnTo>
                  <a:lnTo>
                    <a:pt x="351" y="58"/>
                  </a:lnTo>
                  <a:lnTo>
                    <a:pt x="353" y="58"/>
                  </a:lnTo>
                  <a:lnTo>
                    <a:pt x="355" y="56"/>
                  </a:lnTo>
                  <a:lnTo>
                    <a:pt x="357" y="56"/>
                  </a:lnTo>
                  <a:lnTo>
                    <a:pt x="359" y="56"/>
                  </a:lnTo>
                  <a:lnTo>
                    <a:pt x="363" y="56"/>
                  </a:lnTo>
                  <a:lnTo>
                    <a:pt x="365" y="56"/>
                  </a:lnTo>
                  <a:lnTo>
                    <a:pt x="371" y="56"/>
                  </a:lnTo>
                  <a:lnTo>
                    <a:pt x="373" y="56"/>
                  </a:lnTo>
                  <a:lnTo>
                    <a:pt x="375" y="56"/>
                  </a:lnTo>
                  <a:lnTo>
                    <a:pt x="377" y="56"/>
                  </a:lnTo>
                  <a:lnTo>
                    <a:pt x="379" y="56"/>
                  </a:lnTo>
                  <a:lnTo>
                    <a:pt x="383" y="54"/>
                  </a:lnTo>
                  <a:lnTo>
                    <a:pt x="385" y="54"/>
                  </a:lnTo>
                  <a:lnTo>
                    <a:pt x="389" y="54"/>
                  </a:lnTo>
                  <a:lnTo>
                    <a:pt x="393" y="54"/>
                  </a:lnTo>
                  <a:lnTo>
                    <a:pt x="395" y="54"/>
                  </a:lnTo>
                  <a:lnTo>
                    <a:pt x="397" y="54"/>
                  </a:lnTo>
                  <a:lnTo>
                    <a:pt x="399" y="54"/>
                  </a:lnTo>
                  <a:lnTo>
                    <a:pt x="407" y="54"/>
                  </a:lnTo>
                  <a:lnTo>
                    <a:pt x="409" y="54"/>
                  </a:lnTo>
                  <a:lnTo>
                    <a:pt x="417" y="54"/>
                  </a:lnTo>
                  <a:lnTo>
                    <a:pt x="419" y="54"/>
                  </a:lnTo>
                  <a:lnTo>
                    <a:pt x="421" y="54"/>
                  </a:lnTo>
                  <a:lnTo>
                    <a:pt x="423" y="54"/>
                  </a:lnTo>
                  <a:lnTo>
                    <a:pt x="427" y="54"/>
                  </a:lnTo>
                  <a:lnTo>
                    <a:pt x="429" y="54"/>
                  </a:lnTo>
                  <a:lnTo>
                    <a:pt x="433" y="52"/>
                  </a:lnTo>
                  <a:lnTo>
                    <a:pt x="435" y="52"/>
                  </a:lnTo>
                  <a:lnTo>
                    <a:pt x="439" y="52"/>
                  </a:lnTo>
                  <a:lnTo>
                    <a:pt x="439" y="52"/>
                  </a:lnTo>
                  <a:lnTo>
                    <a:pt x="441" y="52"/>
                  </a:lnTo>
                  <a:lnTo>
                    <a:pt x="445" y="52"/>
                  </a:lnTo>
                  <a:lnTo>
                    <a:pt x="445" y="54"/>
                  </a:lnTo>
                  <a:lnTo>
                    <a:pt x="445" y="58"/>
                  </a:lnTo>
                  <a:lnTo>
                    <a:pt x="445" y="60"/>
                  </a:lnTo>
                  <a:lnTo>
                    <a:pt x="445" y="62"/>
                  </a:lnTo>
                  <a:lnTo>
                    <a:pt x="445" y="64"/>
                  </a:lnTo>
                  <a:lnTo>
                    <a:pt x="445" y="68"/>
                  </a:lnTo>
                  <a:lnTo>
                    <a:pt x="445" y="70"/>
                  </a:lnTo>
                  <a:lnTo>
                    <a:pt x="445" y="72"/>
                  </a:lnTo>
                  <a:lnTo>
                    <a:pt x="445" y="74"/>
                  </a:lnTo>
                  <a:lnTo>
                    <a:pt x="445" y="90"/>
                  </a:lnTo>
                  <a:lnTo>
                    <a:pt x="445" y="92"/>
                  </a:lnTo>
                  <a:lnTo>
                    <a:pt x="445" y="94"/>
                  </a:lnTo>
                  <a:lnTo>
                    <a:pt x="445" y="96"/>
                  </a:lnTo>
                  <a:lnTo>
                    <a:pt x="445" y="102"/>
                  </a:lnTo>
                  <a:lnTo>
                    <a:pt x="445" y="113"/>
                  </a:lnTo>
                  <a:lnTo>
                    <a:pt x="445" y="115"/>
                  </a:lnTo>
                  <a:lnTo>
                    <a:pt x="445" y="119"/>
                  </a:lnTo>
                  <a:lnTo>
                    <a:pt x="445" y="127"/>
                  </a:lnTo>
                  <a:lnTo>
                    <a:pt x="445" y="139"/>
                  </a:lnTo>
                  <a:lnTo>
                    <a:pt x="445" y="145"/>
                  </a:lnTo>
                  <a:lnTo>
                    <a:pt x="445" y="147"/>
                  </a:lnTo>
                  <a:lnTo>
                    <a:pt x="445" y="149"/>
                  </a:lnTo>
                  <a:lnTo>
                    <a:pt x="445" y="153"/>
                  </a:lnTo>
                  <a:lnTo>
                    <a:pt x="445" y="155"/>
                  </a:lnTo>
                  <a:lnTo>
                    <a:pt x="445" y="157"/>
                  </a:lnTo>
                  <a:lnTo>
                    <a:pt x="445" y="163"/>
                  </a:lnTo>
                  <a:lnTo>
                    <a:pt x="445" y="175"/>
                  </a:lnTo>
                  <a:lnTo>
                    <a:pt x="445" y="177"/>
                  </a:lnTo>
                  <a:lnTo>
                    <a:pt x="445" y="179"/>
                  </a:lnTo>
                  <a:lnTo>
                    <a:pt x="445" y="181"/>
                  </a:lnTo>
                  <a:lnTo>
                    <a:pt x="445" y="183"/>
                  </a:lnTo>
                  <a:lnTo>
                    <a:pt x="445" y="187"/>
                  </a:lnTo>
                  <a:lnTo>
                    <a:pt x="445" y="193"/>
                  </a:lnTo>
                  <a:lnTo>
                    <a:pt x="445" y="197"/>
                  </a:lnTo>
                  <a:lnTo>
                    <a:pt x="445" y="201"/>
                  </a:lnTo>
                  <a:lnTo>
                    <a:pt x="445" y="203"/>
                  </a:lnTo>
                  <a:lnTo>
                    <a:pt x="445" y="205"/>
                  </a:lnTo>
                  <a:lnTo>
                    <a:pt x="445" y="207"/>
                  </a:lnTo>
                  <a:lnTo>
                    <a:pt x="445" y="211"/>
                  </a:lnTo>
                  <a:lnTo>
                    <a:pt x="445" y="215"/>
                  </a:lnTo>
                  <a:lnTo>
                    <a:pt x="445" y="217"/>
                  </a:lnTo>
                  <a:lnTo>
                    <a:pt x="445" y="219"/>
                  </a:lnTo>
                  <a:lnTo>
                    <a:pt x="445" y="223"/>
                  </a:lnTo>
                  <a:lnTo>
                    <a:pt x="445" y="225"/>
                  </a:lnTo>
                  <a:lnTo>
                    <a:pt x="445" y="227"/>
                  </a:lnTo>
                  <a:lnTo>
                    <a:pt x="445" y="233"/>
                  </a:lnTo>
                  <a:lnTo>
                    <a:pt x="445" y="237"/>
                  </a:lnTo>
                  <a:lnTo>
                    <a:pt x="445" y="241"/>
                  </a:lnTo>
                  <a:lnTo>
                    <a:pt x="445" y="245"/>
                  </a:lnTo>
                  <a:lnTo>
                    <a:pt x="445" y="247"/>
                  </a:lnTo>
                  <a:lnTo>
                    <a:pt x="445" y="251"/>
                  </a:lnTo>
                  <a:lnTo>
                    <a:pt x="445" y="253"/>
                  </a:lnTo>
                  <a:lnTo>
                    <a:pt x="447" y="261"/>
                  </a:lnTo>
                  <a:lnTo>
                    <a:pt x="447" y="263"/>
                  </a:lnTo>
                  <a:lnTo>
                    <a:pt x="447" y="267"/>
                  </a:lnTo>
                  <a:lnTo>
                    <a:pt x="447" y="269"/>
                  </a:lnTo>
                  <a:lnTo>
                    <a:pt x="447" y="271"/>
                  </a:lnTo>
                  <a:lnTo>
                    <a:pt x="447" y="279"/>
                  </a:lnTo>
                  <a:lnTo>
                    <a:pt x="447" y="281"/>
                  </a:lnTo>
                  <a:lnTo>
                    <a:pt x="447" y="283"/>
                  </a:lnTo>
                  <a:lnTo>
                    <a:pt x="447" y="283"/>
                  </a:lnTo>
                  <a:lnTo>
                    <a:pt x="447" y="287"/>
                  </a:lnTo>
                  <a:lnTo>
                    <a:pt x="447" y="289"/>
                  </a:lnTo>
                  <a:lnTo>
                    <a:pt x="447" y="291"/>
                  </a:lnTo>
                  <a:lnTo>
                    <a:pt x="447" y="293"/>
                  </a:lnTo>
                  <a:lnTo>
                    <a:pt x="447" y="297"/>
                  </a:lnTo>
                  <a:lnTo>
                    <a:pt x="447" y="301"/>
                  </a:lnTo>
                  <a:lnTo>
                    <a:pt x="447" y="305"/>
                  </a:lnTo>
                  <a:lnTo>
                    <a:pt x="447" y="313"/>
                  </a:lnTo>
                  <a:lnTo>
                    <a:pt x="447" y="315"/>
                  </a:lnTo>
                  <a:lnTo>
                    <a:pt x="447" y="321"/>
                  </a:lnTo>
                  <a:lnTo>
                    <a:pt x="447" y="329"/>
                  </a:lnTo>
                  <a:lnTo>
                    <a:pt x="447" y="331"/>
                  </a:lnTo>
                  <a:lnTo>
                    <a:pt x="447" y="335"/>
                  </a:lnTo>
                  <a:lnTo>
                    <a:pt x="445" y="335"/>
                  </a:lnTo>
                  <a:lnTo>
                    <a:pt x="439" y="335"/>
                  </a:lnTo>
                  <a:lnTo>
                    <a:pt x="431" y="335"/>
                  </a:lnTo>
                  <a:lnTo>
                    <a:pt x="429" y="335"/>
                  </a:lnTo>
                  <a:lnTo>
                    <a:pt x="423" y="333"/>
                  </a:lnTo>
                  <a:lnTo>
                    <a:pt x="419" y="333"/>
                  </a:lnTo>
                  <a:lnTo>
                    <a:pt x="417" y="333"/>
                  </a:lnTo>
                  <a:lnTo>
                    <a:pt x="415" y="333"/>
                  </a:lnTo>
                  <a:lnTo>
                    <a:pt x="413" y="333"/>
                  </a:lnTo>
                  <a:lnTo>
                    <a:pt x="411" y="333"/>
                  </a:lnTo>
                  <a:lnTo>
                    <a:pt x="403" y="333"/>
                  </a:lnTo>
                  <a:lnTo>
                    <a:pt x="397" y="333"/>
                  </a:lnTo>
                  <a:lnTo>
                    <a:pt x="385" y="333"/>
                  </a:lnTo>
                  <a:lnTo>
                    <a:pt x="383" y="333"/>
                  </a:lnTo>
                  <a:lnTo>
                    <a:pt x="381" y="333"/>
                  </a:lnTo>
                  <a:lnTo>
                    <a:pt x="375" y="333"/>
                  </a:lnTo>
                  <a:lnTo>
                    <a:pt x="371" y="333"/>
                  </a:lnTo>
                  <a:lnTo>
                    <a:pt x="369" y="333"/>
                  </a:lnTo>
                  <a:lnTo>
                    <a:pt x="359" y="333"/>
                  </a:lnTo>
                  <a:lnTo>
                    <a:pt x="343" y="333"/>
                  </a:lnTo>
                  <a:lnTo>
                    <a:pt x="339" y="333"/>
                  </a:lnTo>
                  <a:lnTo>
                    <a:pt x="335" y="333"/>
                  </a:lnTo>
                  <a:lnTo>
                    <a:pt x="331" y="333"/>
                  </a:lnTo>
                  <a:lnTo>
                    <a:pt x="329" y="333"/>
                  </a:lnTo>
                  <a:lnTo>
                    <a:pt x="327" y="333"/>
                  </a:lnTo>
                  <a:lnTo>
                    <a:pt x="325" y="333"/>
                  </a:lnTo>
                  <a:lnTo>
                    <a:pt x="321" y="333"/>
                  </a:lnTo>
                  <a:lnTo>
                    <a:pt x="319" y="333"/>
                  </a:lnTo>
                  <a:lnTo>
                    <a:pt x="317" y="333"/>
                  </a:lnTo>
                  <a:lnTo>
                    <a:pt x="315" y="333"/>
                  </a:lnTo>
                  <a:lnTo>
                    <a:pt x="305" y="333"/>
                  </a:lnTo>
                  <a:lnTo>
                    <a:pt x="303" y="333"/>
                  </a:lnTo>
                  <a:lnTo>
                    <a:pt x="293" y="333"/>
                  </a:lnTo>
                  <a:lnTo>
                    <a:pt x="291" y="333"/>
                  </a:lnTo>
                  <a:lnTo>
                    <a:pt x="285" y="333"/>
                  </a:lnTo>
                  <a:lnTo>
                    <a:pt x="279" y="333"/>
                  </a:lnTo>
                  <a:lnTo>
                    <a:pt x="277" y="331"/>
                  </a:lnTo>
                  <a:lnTo>
                    <a:pt x="275" y="331"/>
                  </a:lnTo>
                  <a:lnTo>
                    <a:pt x="275" y="329"/>
                  </a:lnTo>
                  <a:lnTo>
                    <a:pt x="273" y="327"/>
                  </a:lnTo>
                  <a:lnTo>
                    <a:pt x="273" y="325"/>
                  </a:lnTo>
                  <a:lnTo>
                    <a:pt x="271" y="325"/>
                  </a:lnTo>
                  <a:lnTo>
                    <a:pt x="269" y="323"/>
                  </a:lnTo>
                  <a:lnTo>
                    <a:pt x="267" y="317"/>
                  </a:lnTo>
                  <a:lnTo>
                    <a:pt x="265" y="319"/>
                  </a:lnTo>
                  <a:lnTo>
                    <a:pt x="263" y="319"/>
                  </a:lnTo>
                  <a:lnTo>
                    <a:pt x="261" y="321"/>
                  </a:lnTo>
                  <a:lnTo>
                    <a:pt x="257" y="325"/>
                  </a:lnTo>
                  <a:lnTo>
                    <a:pt x="253" y="327"/>
                  </a:lnTo>
                  <a:lnTo>
                    <a:pt x="251" y="329"/>
                  </a:lnTo>
                  <a:lnTo>
                    <a:pt x="249" y="331"/>
                  </a:lnTo>
                  <a:lnTo>
                    <a:pt x="245" y="331"/>
                  </a:lnTo>
                  <a:lnTo>
                    <a:pt x="241" y="335"/>
                  </a:lnTo>
                  <a:lnTo>
                    <a:pt x="239" y="335"/>
                  </a:lnTo>
                  <a:lnTo>
                    <a:pt x="237" y="335"/>
                  </a:lnTo>
                  <a:lnTo>
                    <a:pt x="235" y="335"/>
                  </a:lnTo>
                  <a:lnTo>
                    <a:pt x="231" y="337"/>
                  </a:lnTo>
                  <a:lnTo>
                    <a:pt x="229" y="337"/>
                  </a:lnTo>
                  <a:lnTo>
                    <a:pt x="229" y="335"/>
                  </a:lnTo>
                  <a:lnTo>
                    <a:pt x="227" y="335"/>
                  </a:lnTo>
                  <a:lnTo>
                    <a:pt x="227" y="333"/>
                  </a:lnTo>
                  <a:lnTo>
                    <a:pt x="227" y="331"/>
                  </a:lnTo>
                  <a:lnTo>
                    <a:pt x="229" y="331"/>
                  </a:lnTo>
                  <a:lnTo>
                    <a:pt x="229" y="329"/>
                  </a:lnTo>
                  <a:lnTo>
                    <a:pt x="229" y="327"/>
                  </a:lnTo>
                  <a:lnTo>
                    <a:pt x="229" y="325"/>
                  </a:lnTo>
                  <a:lnTo>
                    <a:pt x="229" y="323"/>
                  </a:lnTo>
                  <a:lnTo>
                    <a:pt x="227" y="323"/>
                  </a:lnTo>
                  <a:lnTo>
                    <a:pt x="225" y="323"/>
                  </a:lnTo>
                  <a:lnTo>
                    <a:pt x="223" y="323"/>
                  </a:lnTo>
                  <a:lnTo>
                    <a:pt x="221" y="323"/>
                  </a:lnTo>
                  <a:lnTo>
                    <a:pt x="219" y="323"/>
                  </a:lnTo>
                  <a:lnTo>
                    <a:pt x="217" y="323"/>
                  </a:lnTo>
                  <a:lnTo>
                    <a:pt x="215" y="323"/>
                  </a:lnTo>
                  <a:lnTo>
                    <a:pt x="215" y="321"/>
                  </a:lnTo>
                  <a:lnTo>
                    <a:pt x="213" y="319"/>
                  </a:lnTo>
                  <a:lnTo>
                    <a:pt x="213" y="317"/>
                  </a:lnTo>
                  <a:lnTo>
                    <a:pt x="215" y="317"/>
                  </a:lnTo>
                  <a:lnTo>
                    <a:pt x="215" y="315"/>
                  </a:lnTo>
                  <a:lnTo>
                    <a:pt x="217" y="315"/>
                  </a:lnTo>
                  <a:lnTo>
                    <a:pt x="219" y="315"/>
                  </a:lnTo>
                  <a:lnTo>
                    <a:pt x="221" y="313"/>
                  </a:lnTo>
                  <a:lnTo>
                    <a:pt x="223" y="311"/>
                  </a:lnTo>
                  <a:lnTo>
                    <a:pt x="225" y="309"/>
                  </a:lnTo>
                  <a:lnTo>
                    <a:pt x="223" y="309"/>
                  </a:lnTo>
                  <a:lnTo>
                    <a:pt x="223" y="307"/>
                  </a:lnTo>
                  <a:lnTo>
                    <a:pt x="223" y="305"/>
                  </a:lnTo>
                  <a:lnTo>
                    <a:pt x="223" y="303"/>
                  </a:lnTo>
                  <a:lnTo>
                    <a:pt x="225" y="301"/>
                  </a:lnTo>
                  <a:lnTo>
                    <a:pt x="225" y="299"/>
                  </a:lnTo>
                  <a:lnTo>
                    <a:pt x="227" y="297"/>
                  </a:lnTo>
                  <a:lnTo>
                    <a:pt x="227" y="295"/>
                  </a:lnTo>
                  <a:lnTo>
                    <a:pt x="229" y="295"/>
                  </a:lnTo>
                  <a:lnTo>
                    <a:pt x="229" y="293"/>
                  </a:lnTo>
                  <a:lnTo>
                    <a:pt x="227" y="293"/>
                  </a:lnTo>
                  <a:lnTo>
                    <a:pt x="227" y="291"/>
                  </a:lnTo>
                  <a:lnTo>
                    <a:pt x="229" y="289"/>
                  </a:lnTo>
                  <a:lnTo>
                    <a:pt x="229" y="287"/>
                  </a:lnTo>
                  <a:lnTo>
                    <a:pt x="229" y="283"/>
                  </a:lnTo>
                  <a:lnTo>
                    <a:pt x="229" y="283"/>
                  </a:lnTo>
                  <a:lnTo>
                    <a:pt x="229" y="281"/>
                  </a:lnTo>
                  <a:lnTo>
                    <a:pt x="229" y="279"/>
                  </a:lnTo>
                  <a:lnTo>
                    <a:pt x="227" y="277"/>
                  </a:lnTo>
                  <a:lnTo>
                    <a:pt x="227" y="275"/>
                  </a:lnTo>
                  <a:lnTo>
                    <a:pt x="227" y="273"/>
                  </a:lnTo>
                  <a:lnTo>
                    <a:pt x="227" y="271"/>
                  </a:lnTo>
                  <a:lnTo>
                    <a:pt x="227" y="269"/>
                  </a:lnTo>
                  <a:lnTo>
                    <a:pt x="229" y="269"/>
                  </a:lnTo>
                  <a:lnTo>
                    <a:pt x="229" y="267"/>
                  </a:lnTo>
                  <a:lnTo>
                    <a:pt x="231" y="265"/>
                  </a:lnTo>
                  <a:lnTo>
                    <a:pt x="231" y="263"/>
                  </a:lnTo>
                  <a:lnTo>
                    <a:pt x="231" y="261"/>
                  </a:lnTo>
                  <a:lnTo>
                    <a:pt x="233" y="261"/>
                  </a:lnTo>
                  <a:lnTo>
                    <a:pt x="233" y="259"/>
                  </a:lnTo>
                  <a:lnTo>
                    <a:pt x="233" y="257"/>
                  </a:lnTo>
                  <a:lnTo>
                    <a:pt x="231" y="257"/>
                  </a:lnTo>
                  <a:lnTo>
                    <a:pt x="231" y="255"/>
                  </a:lnTo>
                  <a:lnTo>
                    <a:pt x="229" y="255"/>
                  </a:lnTo>
                  <a:lnTo>
                    <a:pt x="229" y="253"/>
                  </a:lnTo>
                  <a:lnTo>
                    <a:pt x="227" y="253"/>
                  </a:lnTo>
                  <a:lnTo>
                    <a:pt x="225" y="253"/>
                  </a:lnTo>
                  <a:lnTo>
                    <a:pt x="223" y="253"/>
                  </a:lnTo>
                  <a:lnTo>
                    <a:pt x="221" y="253"/>
                  </a:lnTo>
                  <a:lnTo>
                    <a:pt x="219" y="253"/>
                  </a:lnTo>
                  <a:lnTo>
                    <a:pt x="217" y="253"/>
                  </a:lnTo>
                  <a:lnTo>
                    <a:pt x="217" y="251"/>
                  </a:lnTo>
                  <a:lnTo>
                    <a:pt x="217" y="249"/>
                  </a:lnTo>
                  <a:lnTo>
                    <a:pt x="217" y="247"/>
                  </a:lnTo>
                  <a:lnTo>
                    <a:pt x="217" y="245"/>
                  </a:lnTo>
                  <a:lnTo>
                    <a:pt x="217" y="243"/>
                  </a:lnTo>
                  <a:lnTo>
                    <a:pt x="219" y="241"/>
                  </a:lnTo>
                  <a:lnTo>
                    <a:pt x="219" y="239"/>
                  </a:lnTo>
                  <a:lnTo>
                    <a:pt x="219" y="237"/>
                  </a:lnTo>
                  <a:lnTo>
                    <a:pt x="219" y="235"/>
                  </a:lnTo>
                  <a:lnTo>
                    <a:pt x="219" y="235"/>
                  </a:lnTo>
                  <a:lnTo>
                    <a:pt x="221" y="233"/>
                  </a:lnTo>
                  <a:lnTo>
                    <a:pt x="221" y="231"/>
                  </a:lnTo>
                  <a:lnTo>
                    <a:pt x="221" y="229"/>
                  </a:lnTo>
                  <a:lnTo>
                    <a:pt x="221" y="227"/>
                  </a:lnTo>
                  <a:lnTo>
                    <a:pt x="219" y="227"/>
                  </a:lnTo>
                  <a:lnTo>
                    <a:pt x="217" y="227"/>
                  </a:lnTo>
                  <a:lnTo>
                    <a:pt x="217" y="225"/>
                  </a:lnTo>
                  <a:lnTo>
                    <a:pt x="215" y="225"/>
                  </a:lnTo>
                  <a:lnTo>
                    <a:pt x="215" y="223"/>
                  </a:lnTo>
                  <a:lnTo>
                    <a:pt x="215" y="221"/>
                  </a:lnTo>
                  <a:lnTo>
                    <a:pt x="213" y="221"/>
                  </a:lnTo>
                  <a:lnTo>
                    <a:pt x="213" y="219"/>
                  </a:lnTo>
                  <a:lnTo>
                    <a:pt x="213" y="217"/>
                  </a:lnTo>
                  <a:lnTo>
                    <a:pt x="213" y="215"/>
                  </a:lnTo>
                  <a:lnTo>
                    <a:pt x="211" y="215"/>
                  </a:lnTo>
                  <a:lnTo>
                    <a:pt x="207" y="213"/>
                  </a:lnTo>
                  <a:lnTo>
                    <a:pt x="207" y="211"/>
                  </a:lnTo>
                  <a:lnTo>
                    <a:pt x="207" y="213"/>
                  </a:lnTo>
                  <a:lnTo>
                    <a:pt x="207" y="215"/>
                  </a:lnTo>
                  <a:lnTo>
                    <a:pt x="205" y="215"/>
                  </a:lnTo>
                  <a:lnTo>
                    <a:pt x="203" y="215"/>
                  </a:lnTo>
                  <a:lnTo>
                    <a:pt x="201" y="215"/>
                  </a:lnTo>
                  <a:lnTo>
                    <a:pt x="199" y="217"/>
                  </a:lnTo>
                  <a:lnTo>
                    <a:pt x="197" y="215"/>
                  </a:lnTo>
                  <a:lnTo>
                    <a:pt x="199" y="215"/>
                  </a:lnTo>
                  <a:lnTo>
                    <a:pt x="201" y="213"/>
                  </a:lnTo>
                  <a:lnTo>
                    <a:pt x="201" y="211"/>
                  </a:lnTo>
                  <a:lnTo>
                    <a:pt x="199" y="209"/>
                  </a:lnTo>
                  <a:lnTo>
                    <a:pt x="197" y="207"/>
                  </a:lnTo>
                  <a:lnTo>
                    <a:pt x="197" y="207"/>
                  </a:lnTo>
                  <a:lnTo>
                    <a:pt x="197" y="205"/>
                  </a:lnTo>
                  <a:lnTo>
                    <a:pt x="197" y="203"/>
                  </a:lnTo>
                  <a:lnTo>
                    <a:pt x="195" y="201"/>
                  </a:lnTo>
                  <a:lnTo>
                    <a:pt x="193" y="201"/>
                  </a:lnTo>
                  <a:lnTo>
                    <a:pt x="191" y="203"/>
                  </a:lnTo>
                  <a:lnTo>
                    <a:pt x="189" y="203"/>
                  </a:lnTo>
                  <a:lnTo>
                    <a:pt x="189" y="201"/>
                  </a:lnTo>
                  <a:lnTo>
                    <a:pt x="187" y="201"/>
                  </a:lnTo>
                  <a:lnTo>
                    <a:pt x="185" y="201"/>
                  </a:lnTo>
                  <a:lnTo>
                    <a:pt x="185" y="203"/>
                  </a:lnTo>
                  <a:lnTo>
                    <a:pt x="187" y="203"/>
                  </a:lnTo>
                  <a:lnTo>
                    <a:pt x="187" y="205"/>
                  </a:lnTo>
                  <a:lnTo>
                    <a:pt x="185" y="207"/>
                  </a:lnTo>
                  <a:lnTo>
                    <a:pt x="183" y="207"/>
                  </a:lnTo>
                  <a:lnTo>
                    <a:pt x="181" y="207"/>
                  </a:lnTo>
                  <a:lnTo>
                    <a:pt x="179" y="207"/>
                  </a:lnTo>
                  <a:lnTo>
                    <a:pt x="179" y="205"/>
                  </a:lnTo>
                  <a:lnTo>
                    <a:pt x="177" y="207"/>
                  </a:lnTo>
                  <a:lnTo>
                    <a:pt x="173" y="205"/>
                  </a:lnTo>
                  <a:lnTo>
                    <a:pt x="173" y="203"/>
                  </a:lnTo>
                  <a:lnTo>
                    <a:pt x="173" y="201"/>
                  </a:lnTo>
                  <a:lnTo>
                    <a:pt x="175" y="201"/>
                  </a:lnTo>
                  <a:lnTo>
                    <a:pt x="175" y="199"/>
                  </a:lnTo>
                  <a:lnTo>
                    <a:pt x="173" y="197"/>
                  </a:lnTo>
                  <a:lnTo>
                    <a:pt x="173" y="195"/>
                  </a:lnTo>
                  <a:lnTo>
                    <a:pt x="171" y="195"/>
                  </a:lnTo>
                  <a:lnTo>
                    <a:pt x="169" y="195"/>
                  </a:lnTo>
                  <a:lnTo>
                    <a:pt x="167" y="195"/>
                  </a:lnTo>
                  <a:lnTo>
                    <a:pt x="165" y="195"/>
                  </a:lnTo>
                  <a:lnTo>
                    <a:pt x="165" y="193"/>
                  </a:lnTo>
                  <a:lnTo>
                    <a:pt x="165" y="191"/>
                  </a:lnTo>
                  <a:lnTo>
                    <a:pt x="165" y="193"/>
                  </a:lnTo>
                  <a:lnTo>
                    <a:pt x="163" y="193"/>
                  </a:lnTo>
                  <a:lnTo>
                    <a:pt x="163" y="195"/>
                  </a:lnTo>
                  <a:lnTo>
                    <a:pt x="163" y="197"/>
                  </a:lnTo>
                  <a:lnTo>
                    <a:pt x="161" y="197"/>
                  </a:lnTo>
                  <a:lnTo>
                    <a:pt x="159" y="197"/>
                  </a:lnTo>
                  <a:lnTo>
                    <a:pt x="159" y="195"/>
                  </a:lnTo>
                  <a:lnTo>
                    <a:pt x="157" y="195"/>
                  </a:lnTo>
                  <a:lnTo>
                    <a:pt x="155" y="193"/>
                  </a:lnTo>
                  <a:lnTo>
                    <a:pt x="155" y="191"/>
                  </a:lnTo>
                  <a:lnTo>
                    <a:pt x="153" y="189"/>
                  </a:lnTo>
                  <a:lnTo>
                    <a:pt x="151" y="187"/>
                  </a:lnTo>
                  <a:lnTo>
                    <a:pt x="149" y="185"/>
                  </a:lnTo>
                  <a:lnTo>
                    <a:pt x="149" y="183"/>
                  </a:lnTo>
                  <a:lnTo>
                    <a:pt x="149" y="181"/>
                  </a:lnTo>
                  <a:lnTo>
                    <a:pt x="147" y="181"/>
                  </a:lnTo>
                  <a:lnTo>
                    <a:pt x="147" y="179"/>
                  </a:lnTo>
                  <a:lnTo>
                    <a:pt x="145" y="177"/>
                  </a:lnTo>
                  <a:lnTo>
                    <a:pt x="145" y="175"/>
                  </a:lnTo>
                  <a:lnTo>
                    <a:pt x="143" y="173"/>
                  </a:lnTo>
                  <a:lnTo>
                    <a:pt x="141" y="171"/>
                  </a:lnTo>
                  <a:lnTo>
                    <a:pt x="141" y="169"/>
                  </a:lnTo>
                  <a:lnTo>
                    <a:pt x="139" y="169"/>
                  </a:lnTo>
                  <a:lnTo>
                    <a:pt x="139" y="171"/>
                  </a:lnTo>
                  <a:lnTo>
                    <a:pt x="137" y="171"/>
                  </a:lnTo>
                  <a:lnTo>
                    <a:pt x="135" y="171"/>
                  </a:lnTo>
                  <a:lnTo>
                    <a:pt x="133" y="171"/>
                  </a:lnTo>
                  <a:lnTo>
                    <a:pt x="133" y="169"/>
                  </a:lnTo>
                  <a:lnTo>
                    <a:pt x="131" y="169"/>
                  </a:lnTo>
                  <a:lnTo>
                    <a:pt x="131" y="167"/>
                  </a:lnTo>
                  <a:lnTo>
                    <a:pt x="131" y="165"/>
                  </a:lnTo>
                  <a:lnTo>
                    <a:pt x="129" y="163"/>
                  </a:lnTo>
                  <a:lnTo>
                    <a:pt x="129" y="161"/>
                  </a:lnTo>
                  <a:lnTo>
                    <a:pt x="129" y="159"/>
                  </a:lnTo>
                  <a:lnTo>
                    <a:pt x="129" y="157"/>
                  </a:lnTo>
                  <a:lnTo>
                    <a:pt x="127" y="157"/>
                  </a:lnTo>
                  <a:lnTo>
                    <a:pt x="127" y="155"/>
                  </a:lnTo>
                  <a:lnTo>
                    <a:pt x="125" y="153"/>
                  </a:lnTo>
                  <a:lnTo>
                    <a:pt x="125" y="155"/>
                  </a:lnTo>
                  <a:lnTo>
                    <a:pt x="123" y="157"/>
                  </a:lnTo>
                  <a:lnTo>
                    <a:pt x="121" y="159"/>
                  </a:lnTo>
                  <a:lnTo>
                    <a:pt x="119" y="159"/>
                  </a:lnTo>
                  <a:lnTo>
                    <a:pt x="117" y="159"/>
                  </a:lnTo>
                  <a:lnTo>
                    <a:pt x="117" y="157"/>
                  </a:lnTo>
                  <a:lnTo>
                    <a:pt x="117" y="155"/>
                  </a:lnTo>
                  <a:lnTo>
                    <a:pt x="117" y="153"/>
                  </a:lnTo>
                  <a:lnTo>
                    <a:pt x="115" y="151"/>
                  </a:lnTo>
                  <a:lnTo>
                    <a:pt x="115" y="149"/>
                  </a:lnTo>
                  <a:lnTo>
                    <a:pt x="115" y="147"/>
                  </a:lnTo>
                  <a:lnTo>
                    <a:pt x="113" y="147"/>
                  </a:lnTo>
                  <a:lnTo>
                    <a:pt x="111" y="147"/>
                  </a:lnTo>
                  <a:lnTo>
                    <a:pt x="109" y="147"/>
                  </a:lnTo>
                  <a:lnTo>
                    <a:pt x="107" y="147"/>
                  </a:lnTo>
                  <a:lnTo>
                    <a:pt x="105" y="145"/>
                  </a:lnTo>
                  <a:lnTo>
                    <a:pt x="105" y="143"/>
                  </a:lnTo>
                  <a:lnTo>
                    <a:pt x="107" y="143"/>
                  </a:lnTo>
                  <a:lnTo>
                    <a:pt x="107" y="141"/>
                  </a:lnTo>
                  <a:lnTo>
                    <a:pt x="107" y="139"/>
                  </a:lnTo>
                  <a:lnTo>
                    <a:pt x="105" y="139"/>
                  </a:lnTo>
                  <a:lnTo>
                    <a:pt x="105" y="137"/>
                  </a:lnTo>
                  <a:lnTo>
                    <a:pt x="105" y="135"/>
                  </a:lnTo>
                  <a:lnTo>
                    <a:pt x="107" y="133"/>
                  </a:lnTo>
                  <a:lnTo>
                    <a:pt x="105" y="131"/>
                  </a:lnTo>
                  <a:lnTo>
                    <a:pt x="105" y="129"/>
                  </a:lnTo>
                  <a:lnTo>
                    <a:pt x="103" y="129"/>
                  </a:lnTo>
                  <a:lnTo>
                    <a:pt x="103" y="127"/>
                  </a:lnTo>
                  <a:lnTo>
                    <a:pt x="101" y="127"/>
                  </a:lnTo>
                  <a:lnTo>
                    <a:pt x="101" y="125"/>
                  </a:lnTo>
                  <a:lnTo>
                    <a:pt x="99" y="123"/>
                  </a:lnTo>
                  <a:lnTo>
                    <a:pt x="99" y="121"/>
                  </a:lnTo>
                  <a:lnTo>
                    <a:pt x="99" y="119"/>
                  </a:lnTo>
                  <a:lnTo>
                    <a:pt x="99" y="117"/>
                  </a:lnTo>
                  <a:lnTo>
                    <a:pt x="99" y="115"/>
                  </a:lnTo>
                  <a:lnTo>
                    <a:pt x="101" y="115"/>
                  </a:lnTo>
                  <a:lnTo>
                    <a:pt x="101" y="113"/>
                  </a:lnTo>
                  <a:lnTo>
                    <a:pt x="101" y="113"/>
                  </a:lnTo>
                  <a:lnTo>
                    <a:pt x="101" y="110"/>
                  </a:lnTo>
                  <a:lnTo>
                    <a:pt x="101" y="108"/>
                  </a:lnTo>
                  <a:lnTo>
                    <a:pt x="101" y="106"/>
                  </a:lnTo>
                  <a:lnTo>
                    <a:pt x="101" y="104"/>
                  </a:lnTo>
                  <a:lnTo>
                    <a:pt x="99" y="104"/>
                  </a:lnTo>
                  <a:lnTo>
                    <a:pt x="97" y="104"/>
                  </a:lnTo>
                  <a:lnTo>
                    <a:pt x="97" y="102"/>
                  </a:lnTo>
                  <a:lnTo>
                    <a:pt x="95" y="102"/>
                  </a:lnTo>
                  <a:lnTo>
                    <a:pt x="93" y="102"/>
                  </a:lnTo>
                  <a:lnTo>
                    <a:pt x="93" y="100"/>
                  </a:lnTo>
                  <a:lnTo>
                    <a:pt x="91" y="98"/>
                  </a:lnTo>
                  <a:lnTo>
                    <a:pt x="93" y="98"/>
                  </a:lnTo>
                  <a:lnTo>
                    <a:pt x="93" y="96"/>
                  </a:lnTo>
                  <a:lnTo>
                    <a:pt x="91" y="96"/>
                  </a:lnTo>
                  <a:lnTo>
                    <a:pt x="89" y="96"/>
                  </a:lnTo>
                  <a:lnTo>
                    <a:pt x="89" y="94"/>
                  </a:lnTo>
                  <a:lnTo>
                    <a:pt x="87" y="94"/>
                  </a:lnTo>
                  <a:lnTo>
                    <a:pt x="87" y="92"/>
                  </a:lnTo>
                  <a:lnTo>
                    <a:pt x="87" y="90"/>
                  </a:lnTo>
                  <a:lnTo>
                    <a:pt x="87" y="90"/>
                  </a:lnTo>
                  <a:lnTo>
                    <a:pt x="89" y="88"/>
                  </a:lnTo>
                  <a:lnTo>
                    <a:pt x="89" y="86"/>
                  </a:lnTo>
                  <a:lnTo>
                    <a:pt x="89" y="84"/>
                  </a:lnTo>
                  <a:lnTo>
                    <a:pt x="89" y="82"/>
                  </a:lnTo>
                  <a:lnTo>
                    <a:pt x="89" y="80"/>
                  </a:lnTo>
                  <a:lnTo>
                    <a:pt x="87" y="80"/>
                  </a:lnTo>
                  <a:lnTo>
                    <a:pt x="82" y="80"/>
                  </a:lnTo>
                  <a:lnTo>
                    <a:pt x="80" y="80"/>
                  </a:lnTo>
                  <a:lnTo>
                    <a:pt x="78" y="80"/>
                  </a:lnTo>
                  <a:lnTo>
                    <a:pt x="76" y="80"/>
                  </a:lnTo>
                  <a:lnTo>
                    <a:pt x="76" y="78"/>
                  </a:lnTo>
                  <a:lnTo>
                    <a:pt x="74" y="78"/>
                  </a:lnTo>
                  <a:lnTo>
                    <a:pt x="72" y="78"/>
                  </a:lnTo>
                  <a:lnTo>
                    <a:pt x="70" y="76"/>
                  </a:lnTo>
                  <a:lnTo>
                    <a:pt x="68" y="74"/>
                  </a:lnTo>
                  <a:lnTo>
                    <a:pt x="68" y="72"/>
                  </a:lnTo>
                  <a:lnTo>
                    <a:pt x="66" y="72"/>
                  </a:lnTo>
                  <a:lnTo>
                    <a:pt x="66" y="70"/>
                  </a:lnTo>
                  <a:lnTo>
                    <a:pt x="66" y="68"/>
                  </a:lnTo>
                  <a:lnTo>
                    <a:pt x="64" y="68"/>
                  </a:lnTo>
                  <a:lnTo>
                    <a:pt x="64" y="66"/>
                  </a:lnTo>
                  <a:lnTo>
                    <a:pt x="64" y="64"/>
                  </a:lnTo>
                  <a:lnTo>
                    <a:pt x="62" y="62"/>
                  </a:lnTo>
                  <a:lnTo>
                    <a:pt x="62" y="60"/>
                  </a:lnTo>
                  <a:lnTo>
                    <a:pt x="62" y="58"/>
                  </a:lnTo>
                  <a:lnTo>
                    <a:pt x="62" y="56"/>
                  </a:lnTo>
                  <a:lnTo>
                    <a:pt x="62" y="54"/>
                  </a:lnTo>
                  <a:lnTo>
                    <a:pt x="60" y="54"/>
                  </a:lnTo>
                  <a:lnTo>
                    <a:pt x="60" y="52"/>
                  </a:lnTo>
                  <a:lnTo>
                    <a:pt x="60" y="50"/>
                  </a:lnTo>
                  <a:lnTo>
                    <a:pt x="60" y="48"/>
                  </a:lnTo>
                  <a:lnTo>
                    <a:pt x="58" y="48"/>
                  </a:lnTo>
                  <a:lnTo>
                    <a:pt x="58" y="46"/>
                  </a:lnTo>
                  <a:lnTo>
                    <a:pt x="56" y="46"/>
                  </a:lnTo>
                  <a:lnTo>
                    <a:pt x="54" y="46"/>
                  </a:lnTo>
                  <a:lnTo>
                    <a:pt x="52" y="44"/>
                  </a:lnTo>
                  <a:lnTo>
                    <a:pt x="52" y="44"/>
                  </a:lnTo>
                  <a:lnTo>
                    <a:pt x="52" y="42"/>
                  </a:lnTo>
                  <a:lnTo>
                    <a:pt x="50" y="42"/>
                  </a:lnTo>
                  <a:lnTo>
                    <a:pt x="50" y="42"/>
                  </a:lnTo>
                  <a:lnTo>
                    <a:pt x="50" y="40"/>
                  </a:lnTo>
                  <a:lnTo>
                    <a:pt x="50" y="38"/>
                  </a:lnTo>
                  <a:lnTo>
                    <a:pt x="50" y="36"/>
                  </a:lnTo>
                  <a:lnTo>
                    <a:pt x="48" y="36"/>
                  </a:lnTo>
                  <a:lnTo>
                    <a:pt x="48" y="34"/>
                  </a:lnTo>
                  <a:lnTo>
                    <a:pt x="46" y="34"/>
                  </a:lnTo>
                  <a:lnTo>
                    <a:pt x="46" y="32"/>
                  </a:lnTo>
                  <a:lnTo>
                    <a:pt x="44" y="30"/>
                  </a:lnTo>
                  <a:lnTo>
                    <a:pt x="44" y="28"/>
                  </a:lnTo>
                  <a:lnTo>
                    <a:pt x="42" y="28"/>
                  </a:lnTo>
                  <a:lnTo>
                    <a:pt x="42" y="26"/>
                  </a:lnTo>
                  <a:lnTo>
                    <a:pt x="42" y="24"/>
                  </a:lnTo>
                  <a:lnTo>
                    <a:pt x="40" y="22"/>
                  </a:lnTo>
                  <a:lnTo>
                    <a:pt x="40" y="20"/>
                  </a:lnTo>
                  <a:lnTo>
                    <a:pt x="38" y="20"/>
                  </a:lnTo>
                  <a:lnTo>
                    <a:pt x="34" y="18"/>
                  </a:lnTo>
                  <a:lnTo>
                    <a:pt x="32" y="18"/>
                  </a:lnTo>
                  <a:lnTo>
                    <a:pt x="30" y="18"/>
                  </a:lnTo>
                  <a:lnTo>
                    <a:pt x="28" y="18"/>
                  </a:lnTo>
                  <a:lnTo>
                    <a:pt x="28" y="16"/>
                  </a:lnTo>
                  <a:lnTo>
                    <a:pt x="26" y="16"/>
                  </a:lnTo>
                  <a:lnTo>
                    <a:pt x="24" y="14"/>
                  </a:lnTo>
                  <a:lnTo>
                    <a:pt x="22" y="14"/>
                  </a:lnTo>
                  <a:lnTo>
                    <a:pt x="22" y="12"/>
                  </a:lnTo>
                  <a:lnTo>
                    <a:pt x="20" y="12"/>
                  </a:lnTo>
                  <a:lnTo>
                    <a:pt x="20" y="14"/>
                  </a:lnTo>
                  <a:lnTo>
                    <a:pt x="18" y="14"/>
                  </a:lnTo>
                  <a:lnTo>
                    <a:pt x="16" y="14"/>
                  </a:lnTo>
                  <a:lnTo>
                    <a:pt x="16" y="12"/>
                  </a:lnTo>
                  <a:lnTo>
                    <a:pt x="14" y="12"/>
                  </a:lnTo>
                  <a:lnTo>
                    <a:pt x="12" y="12"/>
                  </a:lnTo>
                  <a:lnTo>
                    <a:pt x="12" y="10"/>
                  </a:lnTo>
                  <a:lnTo>
                    <a:pt x="10" y="8"/>
                  </a:lnTo>
                  <a:lnTo>
                    <a:pt x="8" y="8"/>
                  </a:lnTo>
                  <a:lnTo>
                    <a:pt x="8" y="6"/>
                  </a:lnTo>
                  <a:lnTo>
                    <a:pt x="6" y="6"/>
                  </a:lnTo>
                  <a:lnTo>
                    <a:pt x="4" y="4"/>
                  </a:lnTo>
                  <a:lnTo>
                    <a:pt x="4" y="4"/>
                  </a:lnTo>
                  <a:lnTo>
                    <a:pt x="2" y="4"/>
                  </a:lnTo>
                  <a:lnTo>
                    <a:pt x="0" y="4"/>
                  </a:lnTo>
                  <a:lnTo>
                    <a:pt x="0" y="2"/>
                  </a:lnTo>
                  <a:lnTo>
                    <a:pt x="2" y="2"/>
                  </a:lnTo>
                  <a:lnTo>
                    <a:pt x="4" y="2"/>
                  </a:lnTo>
                  <a:lnTo>
                    <a:pt x="6" y="2"/>
                  </a:lnTo>
                  <a:lnTo>
                    <a:pt x="10" y="2"/>
                  </a:lnTo>
                  <a:lnTo>
                    <a:pt x="14" y="2"/>
                  </a:lnTo>
                  <a:lnTo>
                    <a:pt x="20" y="2"/>
                  </a:lnTo>
                  <a:lnTo>
                    <a:pt x="26" y="2"/>
                  </a:lnTo>
                  <a:lnTo>
                    <a:pt x="28" y="2"/>
                  </a:lnTo>
                  <a:lnTo>
                    <a:pt x="30" y="2"/>
                  </a:lnTo>
                  <a:lnTo>
                    <a:pt x="36" y="2"/>
                  </a:lnTo>
                  <a:lnTo>
                    <a:pt x="40" y="2"/>
                  </a:lnTo>
                  <a:lnTo>
                    <a:pt x="44" y="2"/>
                  </a:lnTo>
                  <a:lnTo>
                    <a:pt x="46" y="2"/>
                  </a:lnTo>
                  <a:lnTo>
                    <a:pt x="50" y="2"/>
                  </a:lnTo>
                  <a:lnTo>
                    <a:pt x="58" y="2"/>
                  </a:lnTo>
                  <a:lnTo>
                    <a:pt x="66" y="2"/>
                  </a:lnTo>
                  <a:lnTo>
                    <a:pt x="68" y="2"/>
                  </a:lnTo>
                  <a:lnTo>
                    <a:pt x="70" y="2"/>
                  </a:lnTo>
                  <a:lnTo>
                    <a:pt x="76" y="2"/>
                  </a:lnTo>
                  <a:lnTo>
                    <a:pt x="87" y="2"/>
                  </a:lnTo>
                  <a:lnTo>
                    <a:pt x="93" y="2"/>
                  </a:lnTo>
                  <a:lnTo>
                    <a:pt x="97" y="2"/>
                  </a:lnTo>
                  <a:lnTo>
                    <a:pt x="99" y="2"/>
                  </a:lnTo>
                  <a:lnTo>
                    <a:pt x="101" y="2"/>
                  </a:lnTo>
                  <a:lnTo>
                    <a:pt x="103" y="2"/>
                  </a:lnTo>
                  <a:lnTo>
                    <a:pt x="107" y="2"/>
                  </a:lnTo>
                  <a:lnTo>
                    <a:pt x="109" y="2"/>
                  </a:lnTo>
                  <a:lnTo>
                    <a:pt x="113" y="2"/>
                  </a:lnTo>
                  <a:lnTo>
                    <a:pt x="115" y="2"/>
                  </a:lnTo>
                  <a:lnTo>
                    <a:pt x="117" y="2"/>
                  </a:lnTo>
                  <a:lnTo>
                    <a:pt x="117" y="0"/>
                  </a:lnTo>
                  <a:lnTo>
                    <a:pt x="119" y="0"/>
                  </a:lnTo>
                  <a:lnTo>
                    <a:pt x="121" y="0"/>
                  </a:lnTo>
                  <a:lnTo>
                    <a:pt x="125" y="0"/>
                  </a:lnTo>
                  <a:lnTo>
                    <a:pt x="127" y="0"/>
                  </a:lnTo>
                  <a:lnTo>
                    <a:pt x="131" y="0"/>
                  </a:lnTo>
                  <a:lnTo>
                    <a:pt x="133" y="0"/>
                  </a:lnTo>
                  <a:lnTo>
                    <a:pt x="137" y="0"/>
                  </a:lnTo>
                  <a:lnTo>
                    <a:pt x="139" y="0"/>
                  </a:lnTo>
                  <a:lnTo>
                    <a:pt x="143" y="0"/>
                  </a:lnTo>
                  <a:lnTo>
                    <a:pt x="147" y="0"/>
                  </a:lnTo>
                  <a:lnTo>
                    <a:pt x="151" y="0"/>
                  </a:lnTo>
                  <a:lnTo>
                    <a:pt x="153" y="0"/>
                  </a:lnTo>
                  <a:lnTo>
                    <a:pt x="159" y="0"/>
                  </a:lnTo>
                  <a:lnTo>
                    <a:pt x="161" y="0"/>
                  </a:lnTo>
                  <a:lnTo>
                    <a:pt x="163" y="0"/>
                  </a:lnTo>
                  <a:lnTo>
                    <a:pt x="169" y="0"/>
                  </a:lnTo>
                  <a:lnTo>
                    <a:pt x="171" y="0"/>
                  </a:lnTo>
                  <a:lnTo>
                    <a:pt x="173" y="0"/>
                  </a:lnTo>
                  <a:lnTo>
                    <a:pt x="177" y="0"/>
                  </a:lnTo>
                  <a:lnTo>
                    <a:pt x="179" y="0"/>
                  </a:lnTo>
                  <a:lnTo>
                    <a:pt x="185" y="0"/>
                  </a:lnTo>
                  <a:lnTo>
                    <a:pt x="187" y="0"/>
                  </a:lnTo>
                  <a:lnTo>
                    <a:pt x="189" y="0"/>
                  </a:lnTo>
                  <a:lnTo>
                    <a:pt x="191" y="0"/>
                  </a:lnTo>
                  <a:lnTo>
                    <a:pt x="193" y="0"/>
                  </a:lnTo>
                  <a:lnTo>
                    <a:pt x="195" y="0"/>
                  </a:lnTo>
                  <a:lnTo>
                    <a:pt x="197" y="0"/>
                  </a:lnTo>
                  <a:lnTo>
                    <a:pt x="199" y="0"/>
                  </a:lnTo>
                  <a:lnTo>
                    <a:pt x="201" y="0"/>
                  </a:lnTo>
                  <a:lnTo>
                    <a:pt x="211" y="0"/>
                  </a:lnTo>
                  <a:lnTo>
                    <a:pt x="217" y="0"/>
                  </a:lnTo>
                  <a:lnTo>
                    <a:pt x="225" y="0"/>
                  </a:lnTo>
                  <a:lnTo>
                    <a:pt x="231" y="0"/>
                  </a:lnTo>
                  <a:lnTo>
                    <a:pt x="239" y="0"/>
                  </a:lnTo>
                  <a:lnTo>
                    <a:pt x="245" y="0"/>
                  </a:lnTo>
                  <a:lnTo>
                    <a:pt x="255" y="0"/>
                  </a:lnTo>
                  <a:lnTo>
                    <a:pt x="257" y="0"/>
                  </a:lnTo>
                  <a:lnTo>
                    <a:pt x="259"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0" name="Freeform 247"/>
            <p:cNvSpPr>
              <a:spLocks/>
            </p:cNvSpPr>
            <p:nvPr/>
          </p:nvSpPr>
          <p:spPr bwMode="auto">
            <a:xfrm>
              <a:off x="5876925" y="5219700"/>
              <a:ext cx="247650" cy="420688"/>
            </a:xfrm>
            <a:custGeom>
              <a:avLst/>
              <a:gdLst>
                <a:gd name="T0" fmla="*/ 134 w 156"/>
                <a:gd name="T1" fmla="*/ 16 h 265"/>
                <a:gd name="T2" fmla="*/ 156 w 156"/>
                <a:gd name="T3" fmla="*/ 16 h 265"/>
                <a:gd name="T4" fmla="*/ 156 w 156"/>
                <a:gd name="T5" fmla="*/ 34 h 265"/>
                <a:gd name="T6" fmla="*/ 156 w 156"/>
                <a:gd name="T7" fmla="*/ 48 h 265"/>
                <a:gd name="T8" fmla="*/ 156 w 156"/>
                <a:gd name="T9" fmla="*/ 68 h 265"/>
                <a:gd name="T10" fmla="*/ 156 w 156"/>
                <a:gd name="T11" fmla="*/ 82 h 265"/>
                <a:gd name="T12" fmla="*/ 156 w 156"/>
                <a:gd name="T13" fmla="*/ 96 h 265"/>
                <a:gd name="T14" fmla="*/ 156 w 156"/>
                <a:gd name="T15" fmla="*/ 106 h 265"/>
                <a:gd name="T16" fmla="*/ 156 w 156"/>
                <a:gd name="T17" fmla="*/ 114 h 265"/>
                <a:gd name="T18" fmla="*/ 156 w 156"/>
                <a:gd name="T19" fmla="*/ 128 h 265"/>
                <a:gd name="T20" fmla="*/ 156 w 156"/>
                <a:gd name="T21" fmla="*/ 136 h 265"/>
                <a:gd name="T22" fmla="*/ 156 w 156"/>
                <a:gd name="T23" fmla="*/ 156 h 265"/>
                <a:gd name="T24" fmla="*/ 156 w 156"/>
                <a:gd name="T25" fmla="*/ 172 h 265"/>
                <a:gd name="T26" fmla="*/ 156 w 156"/>
                <a:gd name="T27" fmla="*/ 188 h 265"/>
                <a:gd name="T28" fmla="*/ 148 w 156"/>
                <a:gd name="T29" fmla="*/ 210 h 265"/>
                <a:gd name="T30" fmla="*/ 144 w 156"/>
                <a:gd name="T31" fmla="*/ 221 h 265"/>
                <a:gd name="T32" fmla="*/ 140 w 156"/>
                <a:gd name="T33" fmla="*/ 229 h 265"/>
                <a:gd name="T34" fmla="*/ 134 w 156"/>
                <a:gd name="T35" fmla="*/ 233 h 265"/>
                <a:gd name="T36" fmla="*/ 124 w 156"/>
                <a:gd name="T37" fmla="*/ 241 h 265"/>
                <a:gd name="T38" fmla="*/ 112 w 156"/>
                <a:gd name="T39" fmla="*/ 249 h 265"/>
                <a:gd name="T40" fmla="*/ 100 w 156"/>
                <a:gd name="T41" fmla="*/ 257 h 265"/>
                <a:gd name="T42" fmla="*/ 96 w 156"/>
                <a:gd name="T43" fmla="*/ 261 h 265"/>
                <a:gd name="T44" fmla="*/ 88 w 156"/>
                <a:gd name="T45" fmla="*/ 257 h 265"/>
                <a:gd name="T46" fmla="*/ 80 w 156"/>
                <a:gd name="T47" fmla="*/ 235 h 265"/>
                <a:gd name="T48" fmla="*/ 66 w 156"/>
                <a:gd name="T49" fmla="*/ 192 h 265"/>
                <a:gd name="T50" fmla="*/ 54 w 156"/>
                <a:gd name="T51" fmla="*/ 164 h 265"/>
                <a:gd name="T52" fmla="*/ 42 w 156"/>
                <a:gd name="T53" fmla="*/ 160 h 265"/>
                <a:gd name="T54" fmla="*/ 40 w 156"/>
                <a:gd name="T55" fmla="*/ 152 h 265"/>
                <a:gd name="T56" fmla="*/ 40 w 156"/>
                <a:gd name="T57" fmla="*/ 144 h 265"/>
                <a:gd name="T58" fmla="*/ 32 w 156"/>
                <a:gd name="T59" fmla="*/ 140 h 265"/>
                <a:gd name="T60" fmla="*/ 22 w 156"/>
                <a:gd name="T61" fmla="*/ 136 h 265"/>
                <a:gd name="T62" fmla="*/ 18 w 156"/>
                <a:gd name="T63" fmla="*/ 126 h 265"/>
                <a:gd name="T64" fmla="*/ 22 w 156"/>
                <a:gd name="T65" fmla="*/ 122 h 265"/>
                <a:gd name="T66" fmla="*/ 20 w 156"/>
                <a:gd name="T67" fmla="*/ 120 h 265"/>
                <a:gd name="T68" fmla="*/ 14 w 156"/>
                <a:gd name="T69" fmla="*/ 114 h 265"/>
                <a:gd name="T70" fmla="*/ 10 w 156"/>
                <a:gd name="T71" fmla="*/ 108 h 265"/>
                <a:gd name="T72" fmla="*/ 4 w 156"/>
                <a:gd name="T73" fmla="*/ 110 h 265"/>
                <a:gd name="T74" fmla="*/ 2 w 156"/>
                <a:gd name="T75" fmla="*/ 106 h 265"/>
                <a:gd name="T76" fmla="*/ 2 w 156"/>
                <a:gd name="T77" fmla="*/ 102 h 265"/>
                <a:gd name="T78" fmla="*/ 0 w 156"/>
                <a:gd name="T79" fmla="*/ 94 h 265"/>
                <a:gd name="T80" fmla="*/ 4 w 156"/>
                <a:gd name="T81" fmla="*/ 88 h 265"/>
                <a:gd name="T82" fmla="*/ 6 w 156"/>
                <a:gd name="T83" fmla="*/ 82 h 265"/>
                <a:gd name="T84" fmla="*/ 4 w 156"/>
                <a:gd name="T85" fmla="*/ 74 h 265"/>
                <a:gd name="T86" fmla="*/ 6 w 156"/>
                <a:gd name="T87" fmla="*/ 70 h 265"/>
                <a:gd name="T88" fmla="*/ 4 w 156"/>
                <a:gd name="T89" fmla="*/ 62 h 265"/>
                <a:gd name="T90" fmla="*/ 4 w 156"/>
                <a:gd name="T91" fmla="*/ 60 h 265"/>
                <a:gd name="T92" fmla="*/ 6 w 156"/>
                <a:gd name="T93" fmla="*/ 54 h 265"/>
                <a:gd name="T94" fmla="*/ 6 w 156"/>
                <a:gd name="T95" fmla="*/ 44 h 265"/>
                <a:gd name="T96" fmla="*/ 4 w 156"/>
                <a:gd name="T97" fmla="*/ 38 h 265"/>
                <a:gd name="T98" fmla="*/ 2 w 156"/>
                <a:gd name="T99" fmla="*/ 32 h 265"/>
                <a:gd name="T100" fmla="*/ 4 w 156"/>
                <a:gd name="T101" fmla="*/ 26 h 265"/>
                <a:gd name="T102" fmla="*/ 0 w 156"/>
                <a:gd name="T103" fmla="*/ 18 h 265"/>
                <a:gd name="T104" fmla="*/ 12 w 156"/>
                <a:gd name="T105" fmla="*/ 10 h 265"/>
                <a:gd name="T106" fmla="*/ 24 w 156"/>
                <a:gd name="T107" fmla="*/ 2 h 265"/>
                <a:gd name="T108" fmla="*/ 32 w 156"/>
                <a:gd name="T109" fmla="*/ 8 h 265"/>
                <a:gd name="T110" fmla="*/ 36 w 156"/>
                <a:gd name="T111" fmla="*/ 14 h 265"/>
                <a:gd name="T112" fmla="*/ 52 w 156"/>
                <a:gd name="T113" fmla="*/ 16 h 265"/>
                <a:gd name="T114" fmla="*/ 76 w 156"/>
                <a:gd name="T115" fmla="*/ 16 h 265"/>
                <a:gd name="T116" fmla="*/ 86 w 156"/>
                <a:gd name="T117" fmla="*/ 16 h 265"/>
                <a:gd name="T118" fmla="*/ 98 w 156"/>
                <a:gd name="T119" fmla="*/ 16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6" h="265">
                  <a:moveTo>
                    <a:pt x="118" y="16"/>
                  </a:moveTo>
                  <a:lnTo>
                    <a:pt x="128" y="16"/>
                  </a:lnTo>
                  <a:lnTo>
                    <a:pt x="130" y="16"/>
                  </a:lnTo>
                  <a:lnTo>
                    <a:pt x="134" y="16"/>
                  </a:lnTo>
                  <a:lnTo>
                    <a:pt x="140" y="16"/>
                  </a:lnTo>
                  <a:lnTo>
                    <a:pt x="142" y="16"/>
                  </a:lnTo>
                  <a:lnTo>
                    <a:pt x="144" y="16"/>
                  </a:lnTo>
                  <a:lnTo>
                    <a:pt x="156" y="16"/>
                  </a:lnTo>
                  <a:lnTo>
                    <a:pt x="156" y="20"/>
                  </a:lnTo>
                  <a:lnTo>
                    <a:pt x="156" y="24"/>
                  </a:lnTo>
                  <a:lnTo>
                    <a:pt x="156" y="28"/>
                  </a:lnTo>
                  <a:lnTo>
                    <a:pt x="156" y="34"/>
                  </a:lnTo>
                  <a:lnTo>
                    <a:pt x="156" y="40"/>
                  </a:lnTo>
                  <a:lnTo>
                    <a:pt x="156" y="42"/>
                  </a:lnTo>
                  <a:lnTo>
                    <a:pt x="156" y="46"/>
                  </a:lnTo>
                  <a:lnTo>
                    <a:pt x="156" y="48"/>
                  </a:lnTo>
                  <a:lnTo>
                    <a:pt x="156" y="52"/>
                  </a:lnTo>
                  <a:lnTo>
                    <a:pt x="156" y="54"/>
                  </a:lnTo>
                  <a:lnTo>
                    <a:pt x="156" y="60"/>
                  </a:lnTo>
                  <a:lnTo>
                    <a:pt x="156" y="68"/>
                  </a:lnTo>
                  <a:lnTo>
                    <a:pt x="156" y="70"/>
                  </a:lnTo>
                  <a:lnTo>
                    <a:pt x="156" y="72"/>
                  </a:lnTo>
                  <a:lnTo>
                    <a:pt x="156" y="80"/>
                  </a:lnTo>
                  <a:lnTo>
                    <a:pt x="156" y="82"/>
                  </a:lnTo>
                  <a:lnTo>
                    <a:pt x="156" y="84"/>
                  </a:lnTo>
                  <a:lnTo>
                    <a:pt x="156" y="86"/>
                  </a:lnTo>
                  <a:lnTo>
                    <a:pt x="156" y="92"/>
                  </a:lnTo>
                  <a:lnTo>
                    <a:pt x="156" y="96"/>
                  </a:lnTo>
                  <a:lnTo>
                    <a:pt x="156" y="98"/>
                  </a:lnTo>
                  <a:lnTo>
                    <a:pt x="156" y="102"/>
                  </a:lnTo>
                  <a:lnTo>
                    <a:pt x="156" y="104"/>
                  </a:lnTo>
                  <a:lnTo>
                    <a:pt x="156" y="106"/>
                  </a:lnTo>
                  <a:lnTo>
                    <a:pt x="156" y="110"/>
                  </a:lnTo>
                  <a:lnTo>
                    <a:pt x="156" y="110"/>
                  </a:lnTo>
                  <a:lnTo>
                    <a:pt x="156" y="112"/>
                  </a:lnTo>
                  <a:lnTo>
                    <a:pt x="156" y="114"/>
                  </a:lnTo>
                  <a:lnTo>
                    <a:pt x="156" y="116"/>
                  </a:lnTo>
                  <a:lnTo>
                    <a:pt x="156" y="118"/>
                  </a:lnTo>
                  <a:lnTo>
                    <a:pt x="156" y="122"/>
                  </a:lnTo>
                  <a:lnTo>
                    <a:pt x="156" y="128"/>
                  </a:lnTo>
                  <a:lnTo>
                    <a:pt x="156" y="130"/>
                  </a:lnTo>
                  <a:lnTo>
                    <a:pt x="156" y="132"/>
                  </a:lnTo>
                  <a:lnTo>
                    <a:pt x="156" y="134"/>
                  </a:lnTo>
                  <a:lnTo>
                    <a:pt x="156" y="136"/>
                  </a:lnTo>
                  <a:lnTo>
                    <a:pt x="156" y="138"/>
                  </a:lnTo>
                  <a:lnTo>
                    <a:pt x="156" y="144"/>
                  </a:lnTo>
                  <a:lnTo>
                    <a:pt x="156" y="146"/>
                  </a:lnTo>
                  <a:lnTo>
                    <a:pt x="156" y="156"/>
                  </a:lnTo>
                  <a:lnTo>
                    <a:pt x="156" y="158"/>
                  </a:lnTo>
                  <a:lnTo>
                    <a:pt x="156" y="162"/>
                  </a:lnTo>
                  <a:lnTo>
                    <a:pt x="156" y="170"/>
                  </a:lnTo>
                  <a:lnTo>
                    <a:pt x="156" y="172"/>
                  </a:lnTo>
                  <a:lnTo>
                    <a:pt x="156" y="174"/>
                  </a:lnTo>
                  <a:lnTo>
                    <a:pt x="156" y="176"/>
                  </a:lnTo>
                  <a:lnTo>
                    <a:pt x="156" y="180"/>
                  </a:lnTo>
                  <a:lnTo>
                    <a:pt x="156" y="188"/>
                  </a:lnTo>
                  <a:lnTo>
                    <a:pt x="156" y="190"/>
                  </a:lnTo>
                  <a:lnTo>
                    <a:pt x="150" y="202"/>
                  </a:lnTo>
                  <a:lnTo>
                    <a:pt x="148" y="204"/>
                  </a:lnTo>
                  <a:lnTo>
                    <a:pt x="148" y="210"/>
                  </a:lnTo>
                  <a:lnTo>
                    <a:pt x="146" y="212"/>
                  </a:lnTo>
                  <a:lnTo>
                    <a:pt x="146" y="214"/>
                  </a:lnTo>
                  <a:lnTo>
                    <a:pt x="144" y="216"/>
                  </a:lnTo>
                  <a:lnTo>
                    <a:pt x="144" y="221"/>
                  </a:lnTo>
                  <a:lnTo>
                    <a:pt x="142" y="221"/>
                  </a:lnTo>
                  <a:lnTo>
                    <a:pt x="142" y="223"/>
                  </a:lnTo>
                  <a:lnTo>
                    <a:pt x="140" y="225"/>
                  </a:lnTo>
                  <a:lnTo>
                    <a:pt x="140" y="229"/>
                  </a:lnTo>
                  <a:lnTo>
                    <a:pt x="138" y="229"/>
                  </a:lnTo>
                  <a:lnTo>
                    <a:pt x="138" y="231"/>
                  </a:lnTo>
                  <a:lnTo>
                    <a:pt x="136" y="231"/>
                  </a:lnTo>
                  <a:lnTo>
                    <a:pt x="134" y="233"/>
                  </a:lnTo>
                  <a:lnTo>
                    <a:pt x="132" y="235"/>
                  </a:lnTo>
                  <a:lnTo>
                    <a:pt x="128" y="237"/>
                  </a:lnTo>
                  <a:lnTo>
                    <a:pt x="126" y="239"/>
                  </a:lnTo>
                  <a:lnTo>
                    <a:pt x="124" y="241"/>
                  </a:lnTo>
                  <a:lnTo>
                    <a:pt x="118" y="243"/>
                  </a:lnTo>
                  <a:lnTo>
                    <a:pt x="116" y="245"/>
                  </a:lnTo>
                  <a:lnTo>
                    <a:pt x="114" y="247"/>
                  </a:lnTo>
                  <a:lnTo>
                    <a:pt x="112" y="249"/>
                  </a:lnTo>
                  <a:lnTo>
                    <a:pt x="110" y="251"/>
                  </a:lnTo>
                  <a:lnTo>
                    <a:pt x="102" y="255"/>
                  </a:lnTo>
                  <a:lnTo>
                    <a:pt x="100" y="257"/>
                  </a:lnTo>
                  <a:lnTo>
                    <a:pt x="100" y="257"/>
                  </a:lnTo>
                  <a:lnTo>
                    <a:pt x="98" y="257"/>
                  </a:lnTo>
                  <a:lnTo>
                    <a:pt x="98" y="259"/>
                  </a:lnTo>
                  <a:lnTo>
                    <a:pt x="96" y="259"/>
                  </a:lnTo>
                  <a:lnTo>
                    <a:pt x="96" y="261"/>
                  </a:lnTo>
                  <a:lnTo>
                    <a:pt x="92" y="263"/>
                  </a:lnTo>
                  <a:lnTo>
                    <a:pt x="90" y="265"/>
                  </a:lnTo>
                  <a:lnTo>
                    <a:pt x="88" y="259"/>
                  </a:lnTo>
                  <a:lnTo>
                    <a:pt x="88" y="257"/>
                  </a:lnTo>
                  <a:lnTo>
                    <a:pt x="86" y="249"/>
                  </a:lnTo>
                  <a:lnTo>
                    <a:pt x="82" y="243"/>
                  </a:lnTo>
                  <a:lnTo>
                    <a:pt x="82" y="239"/>
                  </a:lnTo>
                  <a:lnTo>
                    <a:pt x="80" y="235"/>
                  </a:lnTo>
                  <a:lnTo>
                    <a:pt x="76" y="221"/>
                  </a:lnTo>
                  <a:lnTo>
                    <a:pt x="76" y="210"/>
                  </a:lnTo>
                  <a:lnTo>
                    <a:pt x="66" y="204"/>
                  </a:lnTo>
                  <a:lnTo>
                    <a:pt x="66" y="192"/>
                  </a:lnTo>
                  <a:lnTo>
                    <a:pt x="66" y="188"/>
                  </a:lnTo>
                  <a:lnTo>
                    <a:pt x="58" y="178"/>
                  </a:lnTo>
                  <a:lnTo>
                    <a:pt x="56" y="168"/>
                  </a:lnTo>
                  <a:lnTo>
                    <a:pt x="54" y="164"/>
                  </a:lnTo>
                  <a:lnTo>
                    <a:pt x="52" y="162"/>
                  </a:lnTo>
                  <a:lnTo>
                    <a:pt x="50" y="160"/>
                  </a:lnTo>
                  <a:lnTo>
                    <a:pt x="44" y="160"/>
                  </a:lnTo>
                  <a:lnTo>
                    <a:pt x="42" y="160"/>
                  </a:lnTo>
                  <a:lnTo>
                    <a:pt x="40" y="158"/>
                  </a:lnTo>
                  <a:lnTo>
                    <a:pt x="38" y="156"/>
                  </a:lnTo>
                  <a:lnTo>
                    <a:pt x="40" y="154"/>
                  </a:lnTo>
                  <a:lnTo>
                    <a:pt x="40" y="152"/>
                  </a:lnTo>
                  <a:lnTo>
                    <a:pt x="40" y="150"/>
                  </a:lnTo>
                  <a:lnTo>
                    <a:pt x="40" y="148"/>
                  </a:lnTo>
                  <a:lnTo>
                    <a:pt x="42" y="146"/>
                  </a:lnTo>
                  <a:lnTo>
                    <a:pt x="40" y="144"/>
                  </a:lnTo>
                  <a:lnTo>
                    <a:pt x="40" y="142"/>
                  </a:lnTo>
                  <a:lnTo>
                    <a:pt x="38" y="142"/>
                  </a:lnTo>
                  <a:lnTo>
                    <a:pt x="36" y="140"/>
                  </a:lnTo>
                  <a:lnTo>
                    <a:pt x="32" y="140"/>
                  </a:lnTo>
                  <a:lnTo>
                    <a:pt x="28" y="138"/>
                  </a:lnTo>
                  <a:lnTo>
                    <a:pt x="26" y="138"/>
                  </a:lnTo>
                  <a:lnTo>
                    <a:pt x="24" y="138"/>
                  </a:lnTo>
                  <a:lnTo>
                    <a:pt x="22" y="136"/>
                  </a:lnTo>
                  <a:lnTo>
                    <a:pt x="20" y="134"/>
                  </a:lnTo>
                  <a:lnTo>
                    <a:pt x="18" y="130"/>
                  </a:lnTo>
                  <a:lnTo>
                    <a:pt x="18" y="128"/>
                  </a:lnTo>
                  <a:lnTo>
                    <a:pt x="18" y="126"/>
                  </a:lnTo>
                  <a:lnTo>
                    <a:pt x="18" y="124"/>
                  </a:lnTo>
                  <a:lnTo>
                    <a:pt x="20" y="124"/>
                  </a:lnTo>
                  <a:lnTo>
                    <a:pt x="22" y="124"/>
                  </a:lnTo>
                  <a:lnTo>
                    <a:pt x="22" y="122"/>
                  </a:lnTo>
                  <a:lnTo>
                    <a:pt x="24" y="122"/>
                  </a:lnTo>
                  <a:lnTo>
                    <a:pt x="24" y="120"/>
                  </a:lnTo>
                  <a:lnTo>
                    <a:pt x="22" y="120"/>
                  </a:lnTo>
                  <a:lnTo>
                    <a:pt x="20" y="120"/>
                  </a:lnTo>
                  <a:lnTo>
                    <a:pt x="20" y="118"/>
                  </a:lnTo>
                  <a:lnTo>
                    <a:pt x="18" y="116"/>
                  </a:lnTo>
                  <a:lnTo>
                    <a:pt x="16" y="114"/>
                  </a:lnTo>
                  <a:lnTo>
                    <a:pt x="14" y="114"/>
                  </a:lnTo>
                  <a:lnTo>
                    <a:pt x="14" y="112"/>
                  </a:lnTo>
                  <a:lnTo>
                    <a:pt x="14" y="110"/>
                  </a:lnTo>
                  <a:lnTo>
                    <a:pt x="12" y="110"/>
                  </a:lnTo>
                  <a:lnTo>
                    <a:pt x="10" y="108"/>
                  </a:lnTo>
                  <a:lnTo>
                    <a:pt x="8" y="108"/>
                  </a:lnTo>
                  <a:lnTo>
                    <a:pt x="8" y="110"/>
                  </a:lnTo>
                  <a:lnTo>
                    <a:pt x="6" y="110"/>
                  </a:lnTo>
                  <a:lnTo>
                    <a:pt x="4" y="110"/>
                  </a:lnTo>
                  <a:lnTo>
                    <a:pt x="4" y="110"/>
                  </a:lnTo>
                  <a:lnTo>
                    <a:pt x="4" y="108"/>
                  </a:lnTo>
                  <a:lnTo>
                    <a:pt x="2" y="108"/>
                  </a:lnTo>
                  <a:lnTo>
                    <a:pt x="2" y="106"/>
                  </a:lnTo>
                  <a:lnTo>
                    <a:pt x="2" y="104"/>
                  </a:lnTo>
                  <a:lnTo>
                    <a:pt x="2" y="102"/>
                  </a:lnTo>
                  <a:lnTo>
                    <a:pt x="4" y="102"/>
                  </a:lnTo>
                  <a:lnTo>
                    <a:pt x="2" y="102"/>
                  </a:lnTo>
                  <a:lnTo>
                    <a:pt x="2" y="100"/>
                  </a:lnTo>
                  <a:lnTo>
                    <a:pt x="2" y="98"/>
                  </a:lnTo>
                  <a:lnTo>
                    <a:pt x="2" y="96"/>
                  </a:lnTo>
                  <a:lnTo>
                    <a:pt x="0" y="94"/>
                  </a:lnTo>
                  <a:lnTo>
                    <a:pt x="0" y="92"/>
                  </a:lnTo>
                  <a:lnTo>
                    <a:pt x="0" y="90"/>
                  </a:lnTo>
                  <a:lnTo>
                    <a:pt x="2" y="88"/>
                  </a:lnTo>
                  <a:lnTo>
                    <a:pt x="4" y="88"/>
                  </a:lnTo>
                  <a:lnTo>
                    <a:pt x="4" y="86"/>
                  </a:lnTo>
                  <a:lnTo>
                    <a:pt x="4" y="86"/>
                  </a:lnTo>
                  <a:lnTo>
                    <a:pt x="4" y="84"/>
                  </a:lnTo>
                  <a:lnTo>
                    <a:pt x="6" y="82"/>
                  </a:lnTo>
                  <a:lnTo>
                    <a:pt x="6" y="80"/>
                  </a:lnTo>
                  <a:lnTo>
                    <a:pt x="4" y="78"/>
                  </a:lnTo>
                  <a:lnTo>
                    <a:pt x="4" y="76"/>
                  </a:lnTo>
                  <a:lnTo>
                    <a:pt x="4" y="74"/>
                  </a:lnTo>
                  <a:lnTo>
                    <a:pt x="4" y="72"/>
                  </a:lnTo>
                  <a:lnTo>
                    <a:pt x="4" y="72"/>
                  </a:lnTo>
                  <a:lnTo>
                    <a:pt x="4" y="70"/>
                  </a:lnTo>
                  <a:lnTo>
                    <a:pt x="6" y="70"/>
                  </a:lnTo>
                  <a:lnTo>
                    <a:pt x="6" y="68"/>
                  </a:lnTo>
                  <a:lnTo>
                    <a:pt x="6" y="64"/>
                  </a:lnTo>
                  <a:lnTo>
                    <a:pt x="4" y="64"/>
                  </a:lnTo>
                  <a:lnTo>
                    <a:pt x="4" y="62"/>
                  </a:lnTo>
                  <a:lnTo>
                    <a:pt x="4" y="62"/>
                  </a:lnTo>
                  <a:lnTo>
                    <a:pt x="4" y="62"/>
                  </a:lnTo>
                  <a:lnTo>
                    <a:pt x="4" y="60"/>
                  </a:lnTo>
                  <a:lnTo>
                    <a:pt x="4" y="60"/>
                  </a:lnTo>
                  <a:lnTo>
                    <a:pt x="4" y="58"/>
                  </a:lnTo>
                  <a:lnTo>
                    <a:pt x="6" y="58"/>
                  </a:lnTo>
                  <a:lnTo>
                    <a:pt x="6" y="56"/>
                  </a:lnTo>
                  <a:lnTo>
                    <a:pt x="6" y="54"/>
                  </a:lnTo>
                  <a:lnTo>
                    <a:pt x="6" y="52"/>
                  </a:lnTo>
                  <a:lnTo>
                    <a:pt x="6" y="50"/>
                  </a:lnTo>
                  <a:lnTo>
                    <a:pt x="6" y="48"/>
                  </a:lnTo>
                  <a:lnTo>
                    <a:pt x="6" y="44"/>
                  </a:lnTo>
                  <a:lnTo>
                    <a:pt x="6" y="42"/>
                  </a:lnTo>
                  <a:lnTo>
                    <a:pt x="4" y="42"/>
                  </a:lnTo>
                  <a:lnTo>
                    <a:pt x="4" y="40"/>
                  </a:lnTo>
                  <a:lnTo>
                    <a:pt x="4" y="38"/>
                  </a:lnTo>
                  <a:lnTo>
                    <a:pt x="4" y="36"/>
                  </a:lnTo>
                  <a:lnTo>
                    <a:pt x="4" y="34"/>
                  </a:lnTo>
                  <a:lnTo>
                    <a:pt x="2" y="34"/>
                  </a:lnTo>
                  <a:lnTo>
                    <a:pt x="2" y="32"/>
                  </a:lnTo>
                  <a:lnTo>
                    <a:pt x="4" y="32"/>
                  </a:lnTo>
                  <a:lnTo>
                    <a:pt x="4" y="30"/>
                  </a:lnTo>
                  <a:lnTo>
                    <a:pt x="4" y="28"/>
                  </a:lnTo>
                  <a:lnTo>
                    <a:pt x="4" y="26"/>
                  </a:lnTo>
                  <a:lnTo>
                    <a:pt x="4" y="24"/>
                  </a:lnTo>
                  <a:lnTo>
                    <a:pt x="2" y="22"/>
                  </a:lnTo>
                  <a:lnTo>
                    <a:pt x="2" y="20"/>
                  </a:lnTo>
                  <a:lnTo>
                    <a:pt x="0" y="18"/>
                  </a:lnTo>
                  <a:lnTo>
                    <a:pt x="4" y="14"/>
                  </a:lnTo>
                  <a:lnTo>
                    <a:pt x="8" y="14"/>
                  </a:lnTo>
                  <a:lnTo>
                    <a:pt x="10" y="12"/>
                  </a:lnTo>
                  <a:lnTo>
                    <a:pt x="12" y="10"/>
                  </a:lnTo>
                  <a:lnTo>
                    <a:pt x="16" y="8"/>
                  </a:lnTo>
                  <a:lnTo>
                    <a:pt x="20" y="4"/>
                  </a:lnTo>
                  <a:lnTo>
                    <a:pt x="22" y="2"/>
                  </a:lnTo>
                  <a:lnTo>
                    <a:pt x="24" y="2"/>
                  </a:lnTo>
                  <a:lnTo>
                    <a:pt x="26" y="0"/>
                  </a:lnTo>
                  <a:lnTo>
                    <a:pt x="28" y="6"/>
                  </a:lnTo>
                  <a:lnTo>
                    <a:pt x="30" y="8"/>
                  </a:lnTo>
                  <a:lnTo>
                    <a:pt x="32" y="8"/>
                  </a:lnTo>
                  <a:lnTo>
                    <a:pt x="32" y="10"/>
                  </a:lnTo>
                  <a:lnTo>
                    <a:pt x="34" y="12"/>
                  </a:lnTo>
                  <a:lnTo>
                    <a:pt x="34" y="14"/>
                  </a:lnTo>
                  <a:lnTo>
                    <a:pt x="36" y="14"/>
                  </a:lnTo>
                  <a:lnTo>
                    <a:pt x="38" y="16"/>
                  </a:lnTo>
                  <a:lnTo>
                    <a:pt x="44" y="16"/>
                  </a:lnTo>
                  <a:lnTo>
                    <a:pt x="50" y="16"/>
                  </a:lnTo>
                  <a:lnTo>
                    <a:pt x="52" y="16"/>
                  </a:lnTo>
                  <a:lnTo>
                    <a:pt x="62" y="16"/>
                  </a:lnTo>
                  <a:lnTo>
                    <a:pt x="64" y="16"/>
                  </a:lnTo>
                  <a:lnTo>
                    <a:pt x="74" y="16"/>
                  </a:lnTo>
                  <a:lnTo>
                    <a:pt x="76" y="16"/>
                  </a:lnTo>
                  <a:lnTo>
                    <a:pt x="78" y="16"/>
                  </a:lnTo>
                  <a:lnTo>
                    <a:pt x="80" y="16"/>
                  </a:lnTo>
                  <a:lnTo>
                    <a:pt x="84" y="16"/>
                  </a:lnTo>
                  <a:lnTo>
                    <a:pt x="86" y="16"/>
                  </a:lnTo>
                  <a:lnTo>
                    <a:pt x="88" y="16"/>
                  </a:lnTo>
                  <a:lnTo>
                    <a:pt x="90" y="16"/>
                  </a:lnTo>
                  <a:lnTo>
                    <a:pt x="94" y="16"/>
                  </a:lnTo>
                  <a:lnTo>
                    <a:pt x="98" y="16"/>
                  </a:lnTo>
                  <a:lnTo>
                    <a:pt x="102" y="16"/>
                  </a:lnTo>
                  <a:lnTo>
                    <a:pt x="118" y="16"/>
                  </a:lnTo>
                  <a:lnTo>
                    <a:pt x="118" y="16"/>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1" name="Freeform 7"/>
            <p:cNvSpPr>
              <a:spLocks/>
            </p:cNvSpPr>
            <p:nvPr/>
          </p:nvSpPr>
          <p:spPr bwMode="auto">
            <a:xfrm>
              <a:off x="4062413" y="2201863"/>
              <a:ext cx="431800" cy="261938"/>
            </a:xfrm>
            <a:custGeom>
              <a:avLst/>
              <a:gdLst>
                <a:gd name="T0" fmla="*/ 226 w 272"/>
                <a:gd name="T1" fmla="*/ 0 h 165"/>
                <a:gd name="T2" fmla="*/ 246 w 272"/>
                <a:gd name="T3" fmla="*/ 0 h 165"/>
                <a:gd name="T4" fmla="*/ 262 w 272"/>
                <a:gd name="T5" fmla="*/ 0 h 165"/>
                <a:gd name="T6" fmla="*/ 272 w 272"/>
                <a:gd name="T7" fmla="*/ 0 h 165"/>
                <a:gd name="T8" fmla="*/ 272 w 272"/>
                <a:gd name="T9" fmla="*/ 11 h 165"/>
                <a:gd name="T10" fmla="*/ 272 w 272"/>
                <a:gd name="T11" fmla="*/ 23 h 165"/>
                <a:gd name="T12" fmla="*/ 272 w 272"/>
                <a:gd name="T13" fmla="*/ 57 h 165"/>
                <a:gd name="T14" fmla="*/ 272 w 272"/>
                <a:gd name="T15" fmla="*/ 75 h 165"/>
                <a:gd name="T16" fmla="*/ 272 w 272"/>
                <a:gd name="T17" fmla="*/ 89 h 165"/>
                <a:gd name="T18" fmla="*/ 272 w 272"/>
                <a:gd name="T19" fmla="*/ 101 h 165"/>
                <a:gd name="T20" fmla="*/ 272 w 272"/>
                <a:gd name="T21" fmla="*/ 107 h 165"/>
                <a:gd name="T22" fmla="*/ 272 w 272"/>
                <a:gd name="T23" fmla="*/ 113 h 165"/>
                <a:gd name="T24" fmla="*/ 272 w 272"/>
                <a:gd name="T25" fmla="*/ 119 h 165"/>
                <a:gd name="T26" fmla="*/ 272 w 272"/>
                <a:gd name="T27" fmla="*/ 125 h 165"/>
                <a:gd name="T28" fmla="*/ 272 w 272"/>
                <a:gd name="T29" fmla="*/ 139 h 165"/>
                <a:gd name="T30" fmla="*/ 272 w 272"/>
                <a:gd name="T31" fmla="*/ 151 h 165"/>
                <a:gd name="T32" fmla="*/ 272 w 272"/>
                <a:gd name="T33" fmla="*/ 165 h 165"/>
                <a:gd name="T34" fmla="*/ 266 w 272"/>
                <a:gd name="T35" fmla="*/ 165 h 165"/>
                <a:gd name="T36" fmla="*/ 258 w 272"/>
                <a:gd name="T37" fmla="*/ 165 h 165"/>
                <a:gd name="T38" fmla="*/ 252 w 272"/>
                <a:gd name="T39" fmla="*/ 165 h 165"/>
                <a:gd name="T40" fmla="*/ 242 w 272"/>
                <a:gd name="T41" fmla="*/ 163 h 165"/>
                <a:gd name="T42" fmla="*/ 230 w 272"/>
                <a:gd name="T43" fmla="*/ 163 h 165"/>
                <a:gd name="T44" fmla="*/ 214 w 272"/>
                <a:gd name="T45" fmla="*/ 165 h 165"/>
                <a:gd name="T46" fmla="*/ 194 w 272"/>
                <a:gd name="T47" fmla="*/ 163 h 165"/>
                <a:gd name="T48" fmla="*/ 188 w 272"/>
                <a:gd name="T49" fmla="*/ 165 h 165"/>
                <a:gd name="T50" fmla="*/ 178 w 272"/>
                <a:gd name="T51" fmla="*/ 163 h 165"/>
                <a:gd name="T52" fmla="*/ 172 w 272"/>
                <a:gd name="T53" fmla="*/ 163 h 165"/>
                <a:gd name="T54" fmla="*/ 166 w 272"/>
                <a:gd name="T55" fmla="*/ 163 h 165"/>
                <a:gd name="T56" fmla="*/ 160 w 272"/>
                <a:gd name="T57" fmla="*/ 163 h 165"/>
                <a:gd name="T58" fmla="*/ 146 w 272"/>
                <a:gd name="T59" fmla="*/ 165 h 165"/>
                <a:gd name="T60" fmla="*/ 134 w 272"/>
                <a:gd name="T61" fmla="*/ 165 h 165"/>
                <a:gd name="T62" fmla="*/ 114 w 272"/>
                <a:gd name="T63" fmla="*/ 165 h 165"/>
                <a:gd name="T64" fmla="*/ 106 w 272"/>
                <a:gd name="T65" fmla="*/ 165 h 165"/>
                <a:gd name="T66" fmla="*/ 100 w 272"/>
                <a:gd name="T67" fmla="*/ 165 h 165"/>
                <a:gd name="T68" fmla="*/ 68 w 272"/>
                <a:gd name="T69" fmla="*/ 163 h 165"/>
                <a:gd name="T70" fmla="*/ 54 w 272"/>
                <a:gd name="T71" fmla="*/ 163 h 165"/>
                <a:gd name="T72" fmla="*/ 6 w 272"/>
                <a:gd name="T73" fmla="*/ 163 h 165"/>
                <a:gd name="T74" fmla="*/ 0 w 272"/>
                <a:gd name="T75" fmla="*/ 149 h 165"/>
                <a:gd name="T76" fmla="*/ 0 w 272"/>
                <a:gd name="T77" fmla="*/ 0 h 165"/>
                <a:gd name="T78" fmla="*/ 16 w 272"/>
                <a:gd name="T79" fmla="*/ 0 h 165"/>
                <a:gd name="T80" fmla="*/ 30 w 272"/>
                <a:gd name="T81" fmla="*/ 0 h 165"/>
                <a:gd name="T82" fmla="*/ 44 w 272"/>
                <a:gd name="T83" fmla="*/ 0 h 165"/>
                <a:gd name="T84" fmla="*/ 64 w 272"/>
                <a:gd name="T85" fmla="*/ 0 h 165"/>
                <a:gd name="T86" fmla="*/ 70 w 272"/>
                <a:gd name="T87" fmla="*/ 0 h 165"/>
                <a:gd name="T88" fmla="*/ 98 w 272"/>
                <a:gd name="T89" fmla="*/ 0 h 165"/>
                <a:gd name="T90" fmla="*/ 110 w 272"/>
                <a:gd name="T91" fmla="*/ 0 h 165"/>
                <a:gd name="T92" fmla="*/ 126 w 272"/>
                <a:gd name="T93" fmla="*/ 0 h 165"/>
                <a:gd name="T94" fmla="*/ 140 w 272"/>
                <a:gd name="T95" fmla="*/ 0 h 165"/>
                <a:gd name="T96" fmla="*/ 146 w 272"/>
                <a:gd name="T97" fmla="*/ 0 h 165"/>
                <a:gd name="T98" fmla="*/ 160 w 272"/>
                <a:gd name="T99" fmla="*/ 0 h 165"/>
                <a:gd name="T100" fmla="*/ 176 w 272"/>
                <a:gd name="T101" fmla="*/ 0 h 165"/>
                <a:gd name="T102" fmla="*/ 182 w 272"/>
                <a:gd name="T103" fmla="*/ 0 h 165"/>
                <a:gd name="T104" fmla="*/ 188 w 272"/>
                <a:gd name="T105" fmla="*/ 0 h 165"/>
                <a:gd name="T106" fmla="*/ 204 w 272"/>
                <a:gd name="T107" fmla="*/ 0 h 165"/>
                <a:gd name="T108" fmla="*/ 220 w 272"/>
                <a:gd name="T10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165">
                  <a:moveTo>
                    <a:pt x="222" y="0"/>
                  </a:moveTo>
                  <a:lnTo>
                    <a:pt x="224" y="0"/>
                  </a:lnTo>
                  <a:lnTo>
                    <a:pt x="226" y="0"/>
                  </a:lnTo>
                  <a:lnTo>
                    <a:pt x="236" y="0"/>
                  </a:lnTo>
                  <a:lnTo>
                    <a:pt x="240" y="0"/>
                  </a:lnTo>
                  <a:lnTo>
                    <a:pt x="246" y="0"/>
                  </a:lnTo>
                  <a:lnTo>
                    <a:pt x="252" y="0"/>
                  </a:lnTo>
                  <a:lnTo>
                    <a:pt x="258" y="0"/>
                  </a:lnTo>
                  <a:lnTo>
                    <a:pt x="262" y="0"/>
                  </a:lnTo>
                  <a:lnTo>
                    <a:pt x="264" y="0"/>
                  </a:lnTo>
                  <a:lnTo>
                    <a:pt x="266" y="0"/>
                  </a:lnTo>
                  <a:lnTo>
                    <a:pt x="272" y="0"/>
                  </a:lnTo>
                  <a:lnTo>
                    <a:pt x="272" y="5"/>
                  </a:lnTo>
                  <a:lnTo>
                    <a:pt x="272" y="9"/>
                  </a:lnTo>
                  <a:lnTo>
                    <a:pt x="272" y="11"/>
                  </a:lnTo>
                  <a:lnTo>
                    <a:pt x="272" y="15"/>
                  </a:lnTo>
                  <a:lnTo>
                    <a:pt x="272" y="21"/>
                  </a:lnTo>
                  <a:lnTo>
                    <a:pt x="272" y="23"/>
                  </a:lnTo>
                  <a:lnTo>
                    <a:pt x="272" y="29"/>
                  </a:lnTo>
                  <a:lnTo>
                    <a:pt x="272" y="39"/>
                  </a:lnTo>
                  <a:lnTo>
                    <a:pt x="272" y="57"/>
                  </a:lnTo>
                  <a:lnTo>
                    <a:pt x="272" y="63"/>
                  </a:lnTo>
                  <a:lnTo>
                    <a:pt x="272" y="67"/>
                  </a:lnTo>
                  <a:lnTo>
                    <a:pt x="272" y="75"/>
                  </a:lnTo>
                  <a:lnTo>
                    <a:pt x="272" y="77"/>
                  </a:lnTo>
                  <a:lnTo>
                    <a:pt x="272" y="83"/>
                  </a:lnTo>
                  <a:lnTo>
                    <a:pt x="272" y="89"/>
                  </a:lnTo>
                  <a:lnTo>
                    <a:pt x="272" y="97"/>
                  </a:lnTo>
                  <a:lnTo>
                    <a:pt x="272" y="99"/>
                  </a:lnTo>
                  <a:lnTo>
                    <a:pt x="272" y="101"/>
                  </a:lnTo>
                  <a:lnTo>
                    <a:pt x="272" y="103"/>
                  </a:lnTo>
                  <a:lnTo>
                    <a:pt x="272" y="105"/>
                  </a:lnTo>
                  <a:lnTo>
                    <a:pt x="272" y="107"/>
                  </a:lnTo>
                  <a:lnTo>
                    <a:pt x="272" y="109"/>
                  </a:lnTo>
                  <a:lnTo>
                    <a:pt x="272" y="111"/>
                  </a:lnTo>
                  <a:lnTo>
                    <a:pt x="272" y="113"/>
                  </a:lnTo>
                  <a:lnTo>
                    <a:pt x="272" y="115"/>
                  </a:lnTo>
                  <a:lnTo>
                    <a:pt x="272" y="117"/>
                  </a:lnTo>
                  <a:lnTo>
                    <a:pt x="272" y="119"/>
                  </a:lnTo>
                  <a:lnTo>
                    <a:pt x="272" y="121"/>
                  </a:lnTo>
                  <a:lnTo>
                    <a:pt x="272" y="123"/>
                  </a:lnTo>
                  <a:lnTo>
                    <a:pt x="272" y="125"/>
                  </a:lnTo>
                  <a:lnTo>
                    <a:pt x="272" y="127"/>
                  </a:lnTo>
                  <a:lnTo>
                    <a:pt x="272" y="131"/>
                  </a:lnTo>
                  <a:lnTo>
                    <a:pt x="272" y="139"/>
                  </a:lnTo>
                  <a:lnTo>
                    <a:pt x="272" y="141"/>
                  </a:lnTo>
                  <a:lnTo>
                    <a:pt x="272" y="149"/>
                  </a:lnTo>
                  <a:lnTo>
                    <a:pt x="272" y="151"/>
                  </a:lnTo>
                  <a:lnTo>
                    <a:pt x="272" y="161"/>
                  </a:lnTo>
                  <a:lnTo>
                    <a:pt x="272" y="163"/>
                  </a:lnTo>
                  <a:lnTo>
                    <a:pt x="272" y="165"/>
                  </a:lnTo>
                  <a:lnTo>
                    <a:pt x="270" y="165"/>
                  </a:lnTo>
                  <a:lnTo>
                    <a:pt x="268" y="165"/>
                  </a:lnTo>
                  <a:lnTo>
                    <a:pt x="266" y="165"/>
                  </a:lnTo>
                  <a:lnTo>
                    <a:pt x="264" y="165"/>
                  </a:lnTo>
                  <a:lnTo>
                    <a:pt x="260" y="165"/>
                  </a:lnTo>
                  <a:lnTo>
                    <a:pt x="258" y="165"/>
                  </a:lnTo>
                  <a:lnTo>
                    <a:pt x="256" y="165"/>
                  </a:lnTo>
                  <a:lnTo>
                    <a:pt x="254" y="165"/>
                  </a:lnTo>
                  <a:lnTo>
                    <a:pt x="252" y="165"/>
                  </a:lnTo>
                  <a:lnTo>
                    <a:pt x="248" y="163"/>
                  </a:lnTo>
                  <a:lnTo>
                    <a:pt x="246" y="163"/>
                  </a:lnTo>
                  <a:lnTo>
                    <a:pt x="242" y="163"/>
                  </a:lnTo>
                  <a:lnTo>
                    <a:pt x="240" y="163"/>
                  </a:lnTo>
                  <a:lnTo>
                    <a:pt x="236" y="163"/>
                  </a:lnTo>
                  <a:lnTo>
                    <a:pt x="230" y="163"/>
                  </a:lnTo>
                  <a:lnTo>
                    <a:pt x="220" y="163"/>
                  </a:lnTo>
                  <a:lnTo>
                    <a:pt x="218" y="163"/>
                  </a:lnTo>
                  <a:lnTo>
                    <a:pt x="214" y="165"/>
                  </a:lnTo>
                  <a:lnTo>
                    <a:pt x="206" y="163"/>
                  </a:lnTo>
                  <a:lnTo>
                    <a:pt x="198" y="163"/>
                  </a:lnTo>
                  <a:lnTo>
                    <a:pt x="194" y="163"/>
                  </a:lnTo>
                  <a:lnTo>
                    <a:pt x="194" y="165"/>
                  </a:lnTo>
                  <a:lnTo>
                    <a:pt x="192" y="165"/>
                  </a:lnTo>
                  <a:lnTo>
                    <a:pt x="188" y="165"/>
                  </a:lnTo>
                  <a:lnTo>
                    <a:pt x="182" y="165"/>
                  </a:lnTo>
                  <a:lnTo>
                    <a:pt x="180" y="163"/>
                  </a:lnTo>
                  <a:lnTo>
                    <a:pt x="178" y="163"/>
                  </a:lnTo>
                  <a:lnTo>
                    <a:pt x="176" y="163"/>
                  </a:lnTo>
                  <a:lnTo>
                    <a:pt x="174" y="163"/>
                  </a:lnTo>
                  <a:lnTo>
                    <a:pt x="172" y="163"/>
                  </a:lnTo>
                  <a:lnTo>
                    <a:pt x="170" y="163"/>
                  </a:lnTo>
                  <a:lnTo>
                    <a:pt x="168" y="163"/>
                  </a:lnTo>
                  <a:lnTo>
                    <a:pt x="166" y="163"/>
                  </a:lnTo>
                  <a:lnTo>
                    <a:pt x="164" y="163"/>
                  </a:lnTo>
                  <a:lnTo>
                    <a:pt x="162" y="163"/>
                  </a:lnTo>
                  <a:lnTo>
                    <a:pt x="160" y="163"/>
                  </a:lnTo>
                  <a:lnTo>
                    <a:pt x="158" y="163"/>
                  </a:lnTo>
                  <a:lnTo>
                    <a:pt x="150" y="163"/>
                  </a:lnTo>
                  <a:lnTo>
                    <a:pt x="146" y="165"/>
                  </a:lnTo>
                  <a:lnTo>
                    <a:pt x="144" y="165"/>
                  </a:lnTo>
                  <a:lnTo>
                    <a:pt x="136" y="165"/>
                  </a:lnTo>
                  <a:lnTo>
                    <a:pt x="134" y="165"/>
                  </a:lnTo>
                  <a:lnTo>
                    <a:pt x="132" y="165"/>
                  </a:lnTo>
                  <a:lnTo>
                    <a:pt x="124" y="165"/>
                  </a:lnTo>
                  <a:lnTo>
                    <a:pt x="114" y="165"/>
                  </a:lnTo>
                  <a:lnTo>
                    <a:pt x="112" y="165"/>
                  </a:lnTo>
                  <a:lnTo>
                    <a:pt x="110" y="165"/>
                  </a:lnTo>
                  <a:lnTo>
                    <a:pt x="106" y="165"/>
                  </a:lnTo>
                  <a:lnTo>
                    <a:pt x="104" y="165"/>
                  </a:lnTo>
                  <a:lnTo>
                    <a:pt x="102" y="165"/>
                  </a:lnTo>
                  <a:lnTo>
                    <a:pt x="100" y="165"/>
                  </a:lnTo>
                  <a:lnTo>
                    <a:pt x="86" y="165"/>
                  </a:lnTo>
                  <a:lnTo>
                    <a:pt x="86" y="163"/>
                  </a:lnTo>
                  <a:lnTo>
                    <a:pt x="68" y="163"/>
                  </a:lnTo>
                  <a:lnTo>
                    <a:pt x="64" y="163"/>
                  </a:lnTo>
                  <a:lnTo>
                    <a:pt x="60" y="163"/>
                  </a:lnTo>
                  <a:lnTo>
                    <a:pt x="54" y="163"/>
                  </a:lnTo>
                  <a:lnTo>
                    <a:pt x="44" y="163"/>
                  </a:lnTo>
                  <a:lnTo>
                    <a:pt x="22" y="163"/>
                  </a:lnTo>
                  <a:lnTo>
                    <a:pt x="6" y="163"/>
                  </a:lnTo>
                  <a:lnTo>
                    <a:pt x="4" y="163"/>
                  </a:lnTo>
                  <a:lnTo>
                    <a:pt x="0" y="163"/>
                  </a:lnTo>
                  <a:lnTo>
                    <a:pt x="0" y="149"/>
                  </a:lnTo>
                  <a:lnTo>
                    <a:pt x="0" y="37"/>
                  </a:lnTo>
                  <a:lnTo>
                    <a:pt x="0" y="3"/>
                  </a:lnTo>
                  <a:lnTo>
                    <a:pt x="0" y="0"/>
                  </a:lnTo>
                  <a:lnTo>
                    <a:pt x="12" y="0"/>
                  </a:lnTo>
                  <a:lnTo>
                    <a:pt x="14" y="0"/>
                  </a:lnTo>
                  <a:lnTo>
                    <a:pt x="16" y="0"/>
                  </a:lnTo>
                  <a:lnTo>
                    <a:pt x="22" y="0"/>
                  </a:lnTo>
                  <a:lnTo>
                    <a:pt x="24" y="0"/>
                  </a:lnTo>
                  <a:lnTo>
                    <a:pt x="30" y="0"/>
                  </a:lnTo>
                  <a:lnTo>
                    <a:pt x="38" y="0"/>
                  </a:lnTo>
                  <a:lnTo>
                    <a:pt x="42" y="0"/>
                  </a:lnTo>
                  <a:lnTo>
                    <a:pt x="44" y="0"/>
                  </a:lnTo>
                  <a:lnTo>
                    <a:pt x="56" y="0"/>
                  </a:lnTo>
                  <a:lnTo>
                    <a:pt x="60" y="0"/>
                  </a:lnTo>
                  <a:lnTo>
                    <a:pt x="64" y="0"/>
                  </a:lnTo>
                  <a:lnTo>
                    <a:pt x="66" y="0"/>
                  </a:lnTo>
                  <a:lnTo>
                    <a:pt x="68" y="0"/>
                  </a:lnTo>
                  <a:lnTo>
                    <a:pt x="70" y="0"/>
                  </a:lnTo>
                  <a:lnTo>
                    <a:pt x="80" y="0"/>
                  </a:lnTo>
                  <a:lnTo>
                    <a:pt x="86" y="0"/>
                  </a:lnTo>
                  <a:lnTo>
                    <a:pt x="98" y="0"/>
                  </a:lnTo>
                  <a:lnTo>
                    <a:pt x="100" y="0"/>
                  </a:lnTo>
                  <a:lnTo>
                    <a:pt x="104" y="0"/>
                  </a:lnTo>
                  <a:lnTo>
                    <a:pt x="110" y="0"/>
                  </a:lnTo>
                  <a:lnTo>
                    <a:pt x="112" y="0"/>
                  </a:lnTo>
                  <a:lnTo>
                    <a:pt x="122" y="0"/>
                  </a:lnTo>
                  <a:lnTo>
                    <a:pt x="126" y="0"/>
                  </a:lnTo>
                  <a:lnTo>
                    <a:pt x="128" y="0"/>
                  </a:lnTo>
                  <a:lnTo>
                    <a:pt x="138" y="0"/>
                  </a:lnTo>
                  <a:lnTo>
                    <a:pt x="140" y="0"/>
                  </a:lnTo>
                  <a:lnTo>
                    <a:pt x="142" y="0"/>
                  </a:lnTo>
                  <a:lnTo>
                    <a:pt x="144" y="0"/>
                  </a:lnTo>
                  <a:lnTo>
                    <a:pt x="146" y="0"/>
                  </a:lnTo>
                  <a:lnTo>
                    <a:pt x="150" y="0"/>
                  </a:lnTo>
                  <a:lnTo>
                    <a:pt x="152" y="0"/>
                  </a:lnTo>
                  <a:lnTo>
                    <a:pt x="160" y="0"/>
                  </a:lnTo>
                  <a:lnTo>
                    <a:pt x="166" y="0"/>
                  </a:lnTo>
                  <a:lnTo>
                    <a:pt x="172" y="0"/>
                  </a:lnTo>
                  <a:lnTo>
                    <a:pt x="176" y="0"/>
                  </a:lnTo>
                  <a:lnTo>
                    <a:pt x="180" y="0"/>
                  </a:lnTo>
                  <a:lnTo>
                    <a:pt x="182" y="0"/>
                  </a:lnTo>
                  <a:lnTo>
                    <a:pt x="182" y="0"/>
                  </a:lnTo>
                  <a:lnTo>
                    <a:pt x="184" y="0"/>
                  </a:lnTo>
                  <a:lnTo>
                    <a:pt x="186" y="0"/>
                  </a:lnTo>
                  <a:lnTo>
                    <a:pt x="188" y="0"/>
                  </a:lnTo>
                  <a:lnTo>
                    <a:pt x="192" y="0"/>
                  </a:lnTo>
                  <a:lnTo>
                    <a:pt x="196" y="0"/>
                  </a:lnTo>
                  <a:lnTo>
                    <a:pt x="204" y="0"/>
                  </a:lnTo>
                  <a:lnTo>
                    <a:pt x="208" y="0"/>
                  </a:lnTo>
                  <a:lnTo>
                    <a:pt x="212" y="0"/>
                  </a:lnTo>
                  <a:lnTo>
                    <a:pt x="220" y="0"/>
                  </a:lnTo>
                  <a:lnTo>
                    <a:pt x="222" y="0"/>
                  </a:lnTo>
                  <a:lnTo>
                    <a:pt x="222"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2" name="Freeform 21"/>
            <p:cNvSpPr>
              <a:spLocks/>
            </p:cNvSpPr>
            <p:nvPr/>
          </p:nvSpPr>
          <p:spPr bwMode="auto">
            <a:xfrm>
              <a:off x="4751388" y="1941513"/>
              <a:ext cx="260350" cy="260350"/>
            </a:xfrm>
            <a:custGeom>
              <a:avLst/>
              <a:gdLst>
                <a:gd name="T0" fmla="*/ 154 w 164"/>
                <a:gd name="T1" fmla="*/ 164 h 164"/>
                <a:gd name="T2" fmla="*/ 142 w 164"/>
                <a:gd name="T3" fmla="*/ 164 h 164"/>
                <a:gd name="T4" fmla="*/ 136 w 164"/>
                <a:gd name="T5" fmla="*/ 162 h 164"/>
                <a:gd name="T6" fmla="*/ 116 w 164"/>
                <a:gd name="T7" fmla="*/ 162 h 164"/>
                <a:gd name="T8" fmla="*/ 108 w 164"/>
                <a:gd name="T9" fmla="*/ 162 h 164"/>
                <a:gd name="T10" fmla="*/ 98 w 164"/>
                <a:gd name="T11" fmla="*/ 162 h 164"/>
                <a:gd name="T12" fmla="*/ 88 w 164"/>
                <a:gd name="T13" fmla="*/ 162 h 164"/>
                <a:gd name="T14" fmla="*/ 80 w 164"/>
                <a:gd name="T15" fmla="*/ 162 h 164"/>
                <a:gd name="T16" fmla="*/ 68 w 164"/>
                <a:gd name="T17" fmla="*/ 162 h 164"/>
                <a:gd name="T18" fmla="*/ 58 w 164"/>
                <a:gd name="T19" fmla="*/ 162 h 164"/>
                <a:gd name="T20" fmla="*/ 50 w 164"/>
                <a:gd name="T21" fmla="*/ 162 h 164"/>
                <a:gd name="T22" fmla="*/ 38 w 164"/>
                <a:gd name="T23" fmla="*/ 162 h 164"/>
                <a:gd name="T24" fmla="*/ 32 w 164"/>
                <a:gd name="T25" fmla="*/ 162 h 164"/>
                <a:gd name="T26" fmla="*/ 24 w 164"/>
                <a:gd name="T27" fmla="*/ 162 h 164"/>
                <a:gd name="T28" fmla="*/ 4 w 164"/>
                <a:gd name="T29" fmla="*/ 162 h 164"/>
                <a:gd name="T30" fmla="*/ 2 w 164"/>
                <a:gd name="T31" fmla="*/ 156 h 164"/>
                <a:gd name="T32" fmla="*/ 0 w 164"/>
                <a:gd name="T33" fmla="*/ 144 h 164"/>
                <a:gd name="T34" fmla="*/ 0 w 164"/>
                <a:gd name="T35" fmla="*/ 132 h 164"/>
                <a:gd name="T36" fmla="*/ 0 w 164"/>
                <a:gd name="T37" fmla="*/ 122 h 164"/>
                <a:gd name="T38" fmla="*/ 0 w 164"/>
                <a:gd name="T39" fmla="*/ 112 h 164"/>
                <a:gd name="T40" fmla="*/ 0 w 164"/>
                <a:gd name="T41" fmla="*/ 104 h 164"/>
                <a:gd name="T42" fmla="*/ 0 w 164"/>
                <a:gd name="T43" fmla="*/ 92 h 164"/>
                <a:gd name="T44" fmla="*/ 0 w 164"/>
                <a:gd name="T45" fmla="*/ 78 h 164"/>
                <a:gd name="T46" fmla="*/ 0 w 164"/>
                <a:gd name="T47" fmla="*/ 64 h 164"/>
                <a:gd name="T48" fmla="*/ 0 w 164"/>
                <a:gd name="T49" fmla="*/ 54 h 164"/>
                <a:gd name="T50" fmla="*/ 0 w 164"/>
                <a:gd name="T51" fmla="*/ 38 h 164"/>
                <a:gd name="T52" fmla="*/ 0 w 164"/>
                <a:gd name="T53" fmla="*/ 24 h 164"/>
                <a:gd name="T54" fmla="*/ 0 w 164"/>
                <a:gd name="T55" fmla="*/ 14 h 164"/>
                <a:gd name="T56" fmla="*/ 0 w 164"/>
                <a:gd name="T57" fmla="*/ 0 h 164"/>
                <a:gd name="T58" fmla="*/ 14 w 164"/>
                <a:gd name="T59" fmla="*/ 0 h 164"/>
                <a:gd name="T60" fmla="*/ 26 w 164"/>
                <a:gd name="T61" fmla="*/ 0 h 164"/>
                <a:gd name="T62" fmla="*/ 44 w 164"/>
                <a:gd name="T63" fmla="*/ 0 h 164"/>
                <a:gd name="T64" fmla="*/ 54 w 164"/>
                <a:gd name="T65" fmla="*/ 0 h 164"/>
                <a:gd name="T66" fmla="*/ 68 w 164"/>
                <a:gd name="T67" fmla="*/ 0 h 164"/>
                <a:gd name="T68" fmla="*/ 80 w 164"/>
                <a:gd name="T69" fmla="*/ 0 h 164"/>
                <a:gd name="T70" fmla="*/ 100 w 164"/>
                <a:gd name="T71" fmla="*/ 0 h 164"/>
                <a:gd name="T72" fmla="*/ 112 w 164"/>
                <a:gd name="T73" fmla="*/ 0 h 164"/>
                <a:gd name="T74" fmla="*/ 120 w 164"/>
                <a:gd name="T75" fmla="*/ 0 h 164"/>
                <a:gd name="T76" fmla="*/ 130 w 164"/>
                <a:gd name="T77" fmla="*/ 0 h 164"/>
                <a:gd name="T78" fmla="*/ 136 w 164"/>
                <a:gd name="T79" fmla="*/ 0 h 164"/>
                <a:gd name="T80" fmla="*/ 150 w 164"/>
                <a:gd name="T81" fmla="*/ 0 h 164"/>
                <a:gd name="T82" fmla="*/ 164 w 164"/>
                <a:gd name="T83" fmla="*/ 2 h 164"/>
                <a:gd name="T84" fmla="*/ 164 w 164"/>
                <a:gd name="T85" fmla="*/ 10 h 164"/>
                <a:gd name="T86" fmla="*/ 164 w 164"/>
                <a:gd name="T87" fmla="*/ 18 h 164"/>
                <a:gd name="T88" fmla="*/ 164 w 164"/>
                <a:gd name="T89" fmla="*/ 38 h 164"/>
                <a:gd name="T90" fmla="*/ 164 w 164"/>
                <a:gd name="T91" fmla="*/ 48 h 164"/>
                <a:gd name="T92" fmla="*/ 164 w 164"/>
                <a:gd name="T93" fmla="*/ 60 h 164"/>
                <a:gd name="T94" fmla="*/ 164 w 164"/>
                <a:gd name="T95" fmla="*/ 66 h 164"/>
                <a:gd name="T96" fmla="*/ 164 w 164"/>
                <a:gd name="T97" fmla="*/ 76 h 164"/>
                <a:gd name="T98" fmla="*/ 164 w 164"/>
                <a:gd name="T99" fmla="*/ 84 h 164"/>
                <a:gd name="T100" fmla="*/ 164 w 164"/>
                <a:gd name="T101" fmla="*/ 94 h 164"/>
                <a:gd name="T102" fmla="*/ 164 w 164"/>
                <a:gd name="T103" fmla="*/ 110 h 164"/>
                <a:gd name="T104" fmla="*/ 164 w 164"/>
                <a:gd name="T105" fmla="*/ 118 h 164"/>
                <a:gd name="T106" fmla="*/ 164 w 164"/>
                <a:gd name="T107" fmla="*/ 126 h 164"/>
                <a:gd name="T108" fmla="*/ 164 w 164"/>
                <a:gd name="T109" fmla="*/ 134 h 164"/>
                <a:gd name="T110" fmla="*/ 164 w 164"/>
                <a:gd name="T111" fmla="*/ 144 h 164"/>
                <a:gd name="T112" fmla="*/ 164 w 164"/>
                <a:gd name="T113" fmla="*/ 152 h 164"/>
                <a:gd name="T114" fmla="*/ 164 w 164"/>
                <a:gd name="T115" fmla="*/ 16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4" h="164">
                  <a:moveTo>
                    <a:pt x="164" y="162"/>
                  </a:moveTo>
                  <a:lnTo>
                    <a:pt x="162" y="162"/>
                  </a:lnTo>
                  <a:lnTo>
                    <a:pt x="158" y="162"/>
                  </a:lnTo>
                  <a:lnTo>
                    <a:pt x="154" y="164"/>
                  </a:lnTo>
                  <a:lnTo>
                    <a:pt x="150" y="164"/>
                  </a:lnTo>
                  <a:lnTo>
                    <a:pt x="148" y="164"/>
                  </a:lnTo>
                  <a:lnTo>
                    <a:pt x="144" y="164"/>
                  </a:lnTo>
                  <a:lnTo>
                    <a:pt x="142" y="164"/>
                  </a:lnTo>
                  <a:lnTo>
                    <a:pt x="140" y="164"/>
                  </a:lnTo>
                  <a:lnTo>
                    <a:pt x="140" y="162"/>
                  </a:lnTo>
                  <a:lnTo>
                    <a:pt x="138" y="162"/>
                  </a:lnTo>
                  <a:lnTo>
                    <a:pt x="136" y="162"/>
                  </a:lnTo>
                  <a:lnTo>
                    <a:pt x="132" y="162"/>
                  </a:lnTo>
                  <a:lnTo>
                    <a:pt x="124" y="162"/>
                  </a:lnTo>
                  <a:lnTo>
                    <a:pt x="122" y="162"/>
                  </a:lnTo>
                  <a:lnTo>
                    <a:pt x="116" y="162"/>
                  </a:lnTo>
                  <a:lnTo>
                    <a:pt x="114" y="162"/>
                  </a:lnTo>
                  <a:lnTo>
                    <a:pt x="112" y="162"/>
                  </a:lnTo>
                  <a:lnTo>
                    <a:pt x="110" y="162"/>
                  </a:lnTo>
                  <a:lnTo>
                    <a:pt x="108" y="162"/>
                  </a:lnTo>
                  <a:lnTo>
                    <a:pt x="106" y="162"/>
                  </a:lnTo>
                  <a:lnTo>
                    <a:pt x="102" y="162"/>
                  </a:lnTo>
                  <a:lnTo>
                    <a:pt x="100" y="162"/>
                  </a:lnTo>
                  <a:lnTo>
                    <a:pt x="98" y="162"/>
                  </a:lnTo>
                  <a:lnTo>
                    <a:pt x="96" y="162"/>
                  </a:lnTo>
                  <a:lnTo>
                    <a:pt x="92" y="162"/>
                  </a:lnTo>
                  <a:lnTo>
                    <a:pt x="90" y="162"/>
                  </a:lnTo>
                  <a:lnTo>
                    <a:pt x="88" y="162"/>
                  </a:lnTo>
                  <a:lnTo>
                    <a:pt x="86" y="162"/>
                  </a:lnTo>
                  <a:lnTo>
                    <a:pt x="86" y="162"/>
                  </a:lnTo>
                  <a:lnTo>
                    <a:pt x="84" y="162"/>
                  </a:lnTo>
                  <a:lnTo>
                    <a:pt x="80" y="162"/>
                  </a:lnTo>
                  <a:lnTo>
                    <a:pt x="78" y="162"/>
                  </a:lnTo>
                  <a:lnTo>
                    <a:pt x="76" y="162"/>
                  </a:lnTo>
                  <a:lnTo>
                    <a:pt x="72" y="162"/>
                  </a:lnTo>
                  <a:lnTo>
                    <a:pt x="68" y="162"/>
                  </a:lnTo>
                  <a:lnTo>
                    <a:pt x="64" y="162"/>
                  </a:lnTo>
                  <a:lnTo>
                    <a:pt x="62" y="162"/>
                  </a:lnTo>
                  <a:lnTo>
                    <a:pt x="60" y="162"/>
                  </a:lnTo>
                  <a:lnTo>
                    <a:pt x="58" y="162"/>
                  </a:lnTo>
                  <a:lnTo>
                    <a:pt x="56" y="162"/>
                  </a:lnTo>
                  <a:lnTo>
                    <a:pt x="54" y="162"/>
                  </a:lnTo>
                  <a:lnTo>
                    <a:pt x="52" y="162"/>
                  </a:lnTo>
                  <a:lnTo>
                    <a:pt x="50" y="162"/>
                  </a:lnTo>
                  <a:lnTo>
                    <a:pt x="48" y="162"/>
                  </a:lnTo>
                  <a:lnTo>
                    <a:pt x="44" y="162"/>
                  </a:lnTo>
                  <a:lnTo>
                    <a:pt x="40" y="162"/>
                  </a:lnTo>
                  <a:lnTo>
                    <a:pt x="38" y="162"/>
                  </a:lnTo>
                  <a:lnTo>
                    <a:pt x="38" y="162"/>
                  </a:lnTo>
                  <a:lnTo>
                    <a:pt x="36" y="162"/>
                  </a:lnTo>
                  <a:lnTo>
                    <a:pt x="34" y="162"/>
                  </a:lnTo>
                  <a:lnTo>
                    <a:pt x="32" y="162"/>
                  </a:lnTo>
                  <a:lnTo>
                    <a:pt x="30" y="162"/>
                  </a:lnTo>
                  <a:lnTo>
                    <a:pt x="28" y="162"/>
                  </a:lnTo>
                  <a:lnTo>
                    <a:pt x="26" y="162"/>
                  </a:lnTo>
                  <a:lnTo>
                    <a:pt x="24" y="162"/>
                  </a:lnTo>
                  <a:lnTo>
                    <a:pt x="22" y="162"/>
                  </a:lnTo>
                  <a:lnTo>
                    <a:pt x="16" y="162"/>
                  </a:lnTo>
                  <a:lnTo>
                    <a:pt x="10" y="162"/>
                  </a:lnTo>
                  <a:lnTo>
                    <a:pt x="4" y="162"/>
                  </a:lnTo>
                  <a:lnTo>
                    <a:pt x="2" y="162"/>
                  </a:lnTo>
                  <a:lnTo>
                    <a:pt x="2" y="160"/>
                  </a:lnTo>
                  <a:lnTo>
                    <a:pt x="2" y="158"/>
                  </a:lnTo>
                  <a:lnTo>
                    <a:pt x="2" y="156"/>
                  </a:lnTo>
                  <a:lnTo>
                    <a:pt x="2" y="152"/>
                  </a:lnTo>
                  <a:lnTo>
                    <a:pt x="2" y="148"/>
                  </a:lnTo>
                  <a:lnTo>
                    <a:pt x="0" y="146"/>
                  </a:lnTo>
                  <a:lnTo>
                    <a:pt x="0" y="144"/>
                  </a:lnTo>
                  <a:lnTo>
                    <a:pt x="0" y="140"/>
                  </a:lnTo>
                  <a:lnTo>
                    <a:pt x="0" y="138"/>
                  </a:lnTo>
                  <a:lnTo>
                    <a:pt x="0" y="136"/>
                  </a:lnTo>
                  <a:lnTo>
                    <a:pt x="0" y="132"/>
                  </a:lnTo>
                  <a:lnTo>
                    <a:pt x="0" y="128"/>
                  </a:lnTo>
                  <a:lnTo>
                    <a:pt x="0" y="126"/>
                  </a:lnTo>
                  <a:lnTo>
                    <a:pt x="0" y="124"/>
                  </a:lnTo>
                  <a:lnTo>
                    <a:pt x="0" y="122"/>
                  </a:lnTo>
                  <a:lnTo>
                    <a:pt x="0" y="120"/>
                  </a:lnTo>
                  <a:lnTo>
                    <a:pt x="0" y="116"/>
                  </a:lnTo>
                  <a:lnTo>
                    <a:pt x="0" y="114"/>
                  </a:lnTo>
                  <a:lnTo>
                    <a:pt x="0" y="112"/>
                  </a:lnTo>
                  <a:lnTo>
                    <a:pt x="0" y="110"/>
                  </a:lnTo>
                  <a:lnTo>
                    <a:pt x="0" y="110"/>
                  </a:lnTo>
                  <a:lnTo>
                    <a:pt x="0" y="106"/>
                  </a:lnTo>
                  <a:lnTo>
                    <a:pt x="0" y="104"/>
                  </a:lnTo>
                  <a:lnTo>
                    <a:pt x="0" y="102"/>
                  </a:lnTo>
                  <a:lnTo>
                    <a:pt x="0" y="96"/>
                  </a:lnTo>
                  <a:lnTo>
                    <a:pt x="0" y="94"/>
                  </a:lnTo>
                  <a:lnTo>
                    <a:pt x="0" y="92"/>
                  </a:lnTo>
                  <a:lnTo>
                    <a:pt x="0" y="90"/>
                  </a:lnTo>
                  <a:lnTo>
                    <a:pt x="0" y="86"/>
                  </a:lnTo>
                  <a:lnTo>
                    <a:pt x="0" y="82"/>
                  </a:lnTo>
                  <a:lnTo>
                    <a:pt x="0" y="78"/>
                  </a:lnTo>
                  <a:lnTo>
                    <a:pt x="0" y="76"/>
                  </a:lnTo>
                  <a:lnTo>
                    <a:pt x="0" y="74"/>
                  </a:lnTo>
                  <a:lnTo>
                    <a:pt x="0" y="70"/>
                  </a:lnTo>
                  <a:lnTo>
                    <a:pt x="0" y="64"/>
                  </a:lnTo>
                  <a:lnTo>
                    <a:pt x="0" y="62"/>
                  </a:lnTo>
                  <a:lnTo>
                    <a:pt x="0" y="62"/>
                  </a:lnTo>
                  <a:lnTo>
                    <a:pt x="0" y="56"/>
                  </a:lnTo>
                  <a:lnTo>
                    <a:pt x="0" y="54"/>
                  </a:lnTo>
                  <a:lnTo>
                    <a:pt x="0" y="50"/>
                  </a:lnTo>
                  <a:lnTo>
                    <a:pt x="0" y="48"/>
                  </a:lnTo>
                  <a:lnTo>
                    <a:pt x="0" y="44"/>
                  </a:lnTo>
                  <a:lnTo>
                    <a:pt x="0" y="38"/>
                  </a:lnTo>
                  <a:lnTo>
                    <a:pt x="0" y="34"/>
                  </a:lnTo>
                  <a:lnTo>
                    <a:pt x="0" y="32"/>
                  </a:lnTo>
                  <a:lnTo>
                    <a:pt x="0" y="28"/>
                  </a:lnTo>
                  <a:lnTo>
                    <a:pt x="0" y="24"/>
                  </a:lnTo>
                  <a:lnTo>
                    <a:pt x="0" y="22"/>
                  </a:lnTo>
                  <a:lnTo>
                    <a:pt x="0" y="20"/>
                  </a:lnTo>
                  <a:lnTo>
                    <a:pt x="0" y="16"/>
                  </a:lnTo>
                  <a:lnTo>
                    <a:pt x="0" y="14"/>
                  </a:lnTo>
                  <a:lnTo>
                    <a:pt x="0" y="12"/>
                  </a:lnTo>
                  <a:lnTo>
                    <a:pt x="0" y="6"/>
                  </a:lnTo>
                  <a:lnTo>
                    <a:pt x="0" y="2"/>
                  </a:lnTo>
                  <a:lnTo>
                    <a:pt x="0" y="0"/>
                  </a:lnTo>
                  <a:lnTo>
                    <a:pt x="2" y="0"/>
                  </a:lnTo>
                  <a:lnTo>
                    <a:pt x="8" y="0"/>
                  </a:lnTo>
                  <a:lnTo>
                    <a:pt x="12" y="0"/>
                  </a:lnTo>
                  <a:lnTo>
                    <a:pt x="14" y="0"/>
                  </a:lnTo>
                  <a:lnTo>
                    <a:pt x="20" y="0"/>
                  </a:lnTo>
                  <a:lnTo>
                    <a:pt x="22" y="0"/>
                  </a:lnTo>
                  <a:lnTo>
                    <a:pt x="24" y="0"/>
                  </a:lnTo>
                  <a:lnTo>
                    <a:pt x="26" y="0"/>
                  </a:lnTo>
                  <a:lnTo>
                    <a:pt x="34" y="0"/>
                  </a:lnTo>
                  <a:lnTo>
                    <a:pt x="38" y="0"/>
                  </a:lnTo>
                  <a:lnTo>
                    <a:pt x="42" y="0"/>
                  </a:lnTo>
                  <a:lnTo>
                    <a:pt x="44" y="0"/>
                  </a:lnTo>
                  <a:lnTo>
                    <a:pt x="46" y="0"/>
                  </a:lnTo>
                  <a:lnTo>
                    <a:pt x="48" y="0"/>
                  </a:lnTo>
                  <a:lnTo>
                    <a:pt x="52" y="0"/>
                  </a:lnTo>
                  <a:lnTo>
                    <a:pt x="54" y="0"/>
                  </a:lnTo>
                  <a:lnTo>
                    <a:pt x="56" y="0"/>
                  </a:lnTo>
                  <a:lnTo>
                    <a:pt x="62" y="0"/>
                  </a:lnTo>
                  <a:lnTo>
                    <a:pt x="66" y="0"/>
                  </a:lnTo>
                  <a:lnTo>
                    <a:pt x="68" y="0"/>
                  </a:lnTo>
                  <a:lnTo>
                    <a:pt x="70" y="0"/>
                  </a:lnTo>
                  <a:lnTo>
                    <a:pt x="72" y="0"/>
                  </a:lnTo>
                  <a:lnTo>
                    <a:pt x="74" y="0"/>
                  </a:lnTo>
                  <a:lnTo>
                    <a:pt x="80" y="0"/>
                  </a:lnTo>
                  <a:lnTo>
                    <a:pt x="86" y="0"/>
                  </a:lnTo>
                  <a:lnTo>
                    <a:pt x="86" y="0"/>
                  </a:lnTo>
                  <a:lnTo>
                    <a:pt x="92" y="0"/>
                  </a:lnTo>
                  <a:lnTo>
                    <a:pt x="100" y="0"/>
                  </a:lnTo>
                  <a:lnTo>
                    <a:pt x="102" y="0"/>
                  </a:lnTo>
                  <a:lnTo>
                    <a:pt x="104" y="0"/>
                  </a:lnTo>
                  <a:lnTo>
                    <a:pt x="110" y="0"/>
                  </a:lnTo>
                  <a:lnTo>
                    <a:pt x="112" y="0"/>
                  </a:lnTo>
                  <a:lnTo>
                    <a:pt x="114" y="0"/>
                  </a:lnTo>
                  <a:lnTo>
                    <a:pt x="116" y="0"/>
                  </a:lnTo>
                  <a:lnTo>
                    <a:pt x="118" y="0"/>
                  </a:lnTo>
                  <a:lnTo>
                    <a:pt x="120" y="0"/>
                  </a:lnTo>
                  <a:lnTo>
                    <a:pt x="124" y="0"/>
                  </a:lnTo>
                  <a:lnTo>
                    <a:pt x="126" y="0"/>
                  </a:lnTo>
                  <a:lnTo>
                    <a:pt x="128" y="0"/>
                  </a:lnTo>
                  <a:lnTo>
                    <a:pt x="130" y="0"/>
                  </a:lnTo>
                  <a:lnTo>
                    <a:pt x="132" y="0"/>
                  </a:lnTo>
                  <a:lnTo>
                    <a:pt x="134" y="0"/>
                  </a:lnTo>
                  <a:lnTo>
                    <a:pt x="134" y="0"/>
                  </a:lnTo>
                  <a:lnTo>
                    <a:pt x="136" y="0"/>
                  </a:lnTo>
                  <a:lnTo>
                    <a:pt x="138" y="0"/>
                  </a:lnTo>
                  <a:lnTo>
                    <a:pt x="140" y="0"/>
                  </a:lnTo>
                  <a:lnTo>
                    <a:pt x="146" y="0"/>
                  </a:lnTo>
                  <a:lnTo>
                    <a:pt x="150" y="0"/>
                  </a:lnTo>
                  <a:lnTo>
                    <a:pt x="156" y="0"/>
                  </a:lnTo>
                  <a:lnTo>
                    <a:pt x="162" y="0"/>
                  </a:lnTo>
                  <a:lnTo>
                    <a:pt x="164" y="0"/>
                  </a:lnTo>
                  <a:lnTo>
                    <a:pt x="164" y="2"/>
                  </a:lnTo>
                  <a:lnTo>
                    <a:pt x="164" y="4"/>
                  </a:lnTo>
                  <a:lnTo>
                    <a:pt x="164" y="6"/>
                  </a:lnTo>
                  <a:lnTo>
                    <a:pt x="164" y="8"/>
                  </a:lnTo>
                  <a:lnTo>
                    <a:pt x="164" y="10"/>
                  </a:lnTo>
                  <a:lnTo>
                    <a:pt x="164" y="14"/>
                  </a:lnTo>
                  <a:lnTo>
                    <a:pt x="164" y="14"/>
                  </a:lnTo>
                  <a:lnTo>
                    <a:pt x="164" y="16"/>
                  </a:lnTo>
                  <a:lnTo>
                    <a:pt x="164" y="18"/>
                  </a:lnTo>
                  <a:lnTo>
                    <a:pt x="164" y="26"/>
                  </a:lnTo>
                  <a:lnTo>
                    <a:pt x="164" y="32"/>
                  </a:lnTo>
                  <a:lnTo>
                    <a:pt x="164" y="34"/>
                  </a:lnTo>
                  <a:lnTo>
                    <a:pt x="164" y="38"/>
                  </a:lnTo>
                  <a:lnTo>
                    <a:pt x="164" y="40"/>
                  </a:lnTo>
                  <a:lnTo>
                    <a:pt x="164" y="42"/>
                  </a:lnTo>
                  <a:lnTo>
                    <a:pt x="164" y="46"/>
                  </a:lnTo>
                  <a:lnTo>
                    <a:pt x="164" y="48"/>
                  </a:lnTo>
                  <a:lnTo>
                    <a:pt x="164" y="50"/>
                  </a:lnTo>
                  <a:lnTo>
                    <a:pt x="164" y="54"/>
                  </a:lnTo>
                  <a:lnTo>
                    <a:pt x="164" y="58"/>
                  </a:lnTo>
                  <a:lnTo>
                    <a:pt x="164" y="60"/>
                  </a:lnTo>
                  <a:lnTo>
                    <a:pt x="164" y="62"/>
                  </a:lnTo>
                  <a:lnTo>
                    <a:pt x="164" y="62"/>
                  </a:lnTo>
                  <a:lnTo>
                    <a:pt x="164" y="64"/>
                  </a:lnTo>
                  <a:lnTo>
                    <a:pt x="164" y="66"/>
                  </a:lnTo>
                  <a:lnTo>
                    <a:pt x="164" y="68"/>
                  </a:lnTo>
                  <a:lnTo>
                    <a:pt x="164" y="70"/>
                  </a:lnTo>
                  <a:lnTo>
                    <a:pt x="164" y="74"/>
                  </a:lnTo>
                  <a:lnTo>
                    <a:pt x="164" y="76"/>
                  </a:lnTo>
                  <a:lnTo>
                    <a:pt x="164" y="78"/>
                  </a:lnTo>
                  <a:lnTo>
                    <a:pt x="164" y="80"/>
                  </a:lnTo>
                  <a:lnTo>
                    <a:pt x="164" y="82"/>
                  </a:lnTo>
                  <a:lnTo>
                    <a:pt x="164" y="84"/>
                  </a:lnTo>
                  <a:lnTo>
                    <a:pt x="164" y="86"/>
                  </a:lnTo>
                  <a:lnTo>
                    <a:pt x="164" y="90"/>
                  </a:lnTo>
                  <a:lnTo>
                    <a:pt x="164" y="92"/>
                  </a:lnTo>
                  <a:lnTo>
                    <a:pt x="164" y="94"/>
                  </a:lnTo>
                  <a:lnTo>
                    <a:pt x="164" y="96"/>
                  </a:lnTo>
                  <a:lnTo>
                    <a:pt x="164" y="98"/>
                  </a:lnTo>
                  <a:lnTo>
                    <a:pt x="164" y="104"/>
                  </a:lnTo>
                  <a:lnTo>
                    <a:pt x="164" y="110"/>
                  </a:lnTo>
                  <a:lnTo>
                    <a:pt x="164" y="110"/>
                  </a:lnTo>
                  <a:lnTo>
                    <a:pt x="164" y="114"/>
                  </a:lnTo>
                  <a:lnTo>
                    <a:pt x="164" y="116"/>
                  </a:lnTo>
                  <a:lnTo>
                    <a:pt x="164" y="118"/>
                  </a:lnTo>
                  <a:lnTo>
                    <a:pt x="164" y="120"/>
                  </a:lnTo>
                  <a:lnTo>
                    <a:pt x="164" y="122"/>
                  </a:lnTo>
                  <a:lnTo>
                    <a:pt x="164" y="124"/>
                  </a:lnTo>
                  <a:lnTo>
                    <a:pt x="164" y="126"/>
                  </a:lnTo>
                  <a:lnTo>
                    <a:pt x="164" y="128"/>
                  </a:lnTo>
                  <a:lnTo>
                    <a:pt x="164" y="130"/>
                  </a:lnTo>
                  <a:lnTo>
                    <a:pt x="164" y="132"/>
                  </a:lnTo>
                  <a:lnTo>
                    <a:pt x="164" y="134"/>
                  </a:lnTo>
                  <a:lnTo>
                    <a:pt x="164" y="138"/>
                  </a:lnTo>
                  <a:lnTo>
                    <a:pt x="164" y="140"/>
                  </a:lnTo>
                  <a:lnTo>
                    <a:pt x="164" y="142"/>
                  </a:lnTo>
                  <a:lnTo>
                    <a:pt x="164" y="144"/>
                  </a:lnTo>
                  <a:lnTo>
                    <a:pt x="164" y="146"/>
                  </a:lnTo>
                  <a:lnTo>
                    <a:pt x="164" y="148"/>
                  </a:lnTo>
                  <a:lnTo>
                    <a:pt x="164" y="150"/>
                  </a:lnTo>
                  <a:lnTo>
                    <a:pt x="164" y="152"/>
                  </a:lnTo>
                  <a:lnTo>
                    <a:pt x="164" y="154"/>
                  </a:lnTo>
                  <a:lnTo>
                    <a:pt x="164" y="158"/>
                  </a:lnTo>
                  <a:lnTo>
                    <a:pt x="164" y="158"/>
                  </a:lnTo>
                  <a:lnTo>
                    <a:pt x="164" y="162"/>
                  </a:lnTo>
                  <a:lnTo>
                    <a:pt x="164" y="16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3" name="Freeform 57"/>
            <p:cNvSpPr>
              <a:spLocks/>
            </p:cNvSpPr>
            <p:nvPr/>
          </p:nvSpPr>
          <p:spPr bwMode="auto">
            <a:xfrm>
              <a:off x="7086600" y="1925638"/>
              <a:ext cx="260350" cy="263525"/>
            </a:xfrm>
            <a:custGeom>
              <a:avLst/>
              <a:gdLst>
                <a:gd name="T0" fmla="*/ 20 w 164"/>
                <a:gd name="T1" fmla="*/ 0 h 166"/>
                <a:gd name="T2" fmla="*/ 32 w 164"/>
                <a:gd name="T3" fmla="*/ 0 h 166"/>
                <a:gd name="T4" fmla="*/ 42 w 164"/>
                <a:gd name="T5" fmla="*/ 0 h 166"/>
                <a:gd name="T6" fmla="*/ 52 w 164"/>
                <a:gd name="T7" fmla="*/ 0 h 166"/>
                <a:gd name="T8" fmla="*/ 62 w 164"/>
                <a:gd name="T9" fmla="*/ 0 h 166"/>
                <a:gd name="T10" fmla="*/ 70 w 164"/>
                <a:gd name="T11" fmla="*/ 0 h 166"/>
                <a:gd name="T12" fmla="*/ 80 w 164"/>
                <a:gd name="T13" fmla="*/ 0 h 166"/>
                <a:gd name="T14" fmla="*/ 90 w 164"/>
                <a:gd name="T15" fmla="*/ 0 h 166"/>
                <a:gd name="T16" fmla="*/ 100 w 164"/>
                <a:gd name="T17" fmla="*/ 0 h 166"/>
                <a:gd name="T18" fmla="*/ 110 w 164"/>
                <a:gd name="T19" fmla="*/ 0 h 166"/>
                <a:gd name="T20" fmla="*/ 118 w 164"/>
                <a:gd name="T21" fmla="*/ 0 h 166"/>
                <a:gd name="T22" fmla="*/ 126 w 164"/>
                <a:gd name="T23" fmla="*/ 2 h 166"/>
                <a:gd name="T24" fmla="*/ 136 w 164"/>
                <a:gd name="T25" fmla="*/ 2 h 166"/>
                <a:gd name="T26" fmla="*/ 146 w 164"/>
                <a:gd name="T27" fmla="*/ 2 h 166"/>
                <a:gd name="T28" fmla="*/ 158 w 164"/>
                <a:gd name="T29" fmla="*/ 2 h 166"/>
                <a:gd name="T30" fmla="*/ 164 w 164"/>
                <a:gd name="T31" fmla="*/ 4 h 166"/>
                <a:gd name="T32" fmla="*/ 164 w 164"/>
                <a:gd name="T33" fmla="*/ 14 h 166"/>
                <a:gd name="T34" fmla="*/ 162 w 164"/>
                <a:gd name="T35" fmla="*/ 24 h 166"/>
                <a:gd name="T36" fmla="*/ 162 w 164"/>
                <a:gd name="T37" fmla="*/ 32 h 166"/>
                <a:gd name="T38" fmla="*/ 162 w 164"/>
                <a:gd name="T39" fmla="*/ 42 h 166"/>
                <a:gd name="T40" fmla="*/ 162 w 164"/>
                <a:gd name="T41" fmla="*/ 58 h 166"/>
                <a:gd name="T42" fmla="*/ 162 w 164"/>
                <a:gd name="T43" fmla="*/ 72 h 166"/>
                <a:gd name="T44" fmla="*/ 162 w 164"/>
                <a:gd name="T45" fmla="*/ 90 h 166"/>
                <a:gd name="T46" fmla="*/ 162 w 164"/>
                <a:gd name="T47" fmla="*/ 110 h 166"/>
                <a:gd name="T48" fmla="*/ 162 w 164"/>
                <a:gd name="T49" fmla="*/ 120 h 166"/>
                <a:gd name="T50" fmla="*/ 162 w 164"/>
                <a:gd name="T51" fmla="*/ 134 h 166"/>
                <a:gd name="T52" fmla="*/ 162 w 164"/>
                <a:gd name="T53" fmla="*/ 148 h 166"/>
                <a:gd name="T54" fmla="*/ 162 w 164"/>
                <a:gd name="T55" fmla="*/ 158 h 166"/>
                <a:gd name="T56" fmla="*/ 158 w 164"/>
                <a:gd name="T57" fmla="*/ 166 h 166"/>
                <a:gd name="T58" fmla="*/ 146 w 164"/>
                <a:gd name="T59" fmla="*/ 166 h 166"/>
                <a:gd name="T60" fmla="*/ 136 w 164"/>
                <a:gd name="T61" fmla="*/ 166 h 166"/>
                <a:gd name="T62" fmla="*/ 124 w 164"/>
                <a:gd name="T63" fmla="*/ 166 h 166"/>
                <a:gd name="T64" fmla="*/ 110 w 164"/>
                <a:gd name="T65" fmla="*/ 166 h 166"/>
                <a:gd name="T66" fmla="*/ 92 w 164"/>
                <a:gd name="T67" fmla="*/ 166 h 166"/>
                <a:gd name="T68" fmla="*/ 80 w 164"/>
                <a:gd name="T69" fmla="*/ 166 h 166"/>
                <a:gd name="T70" fmla="*/ 70 w 164"/>
                <a:gd name="T71" fmla="*/ 166 h 166"/>
                <a:gd name="T72" fmla="*/ 60 w 164"/>
                <a:gd name="T73" fmla="*/ 166 h 166"/>
                <a:gd name="T74" fmla="*/ 48 w 164"/>
                <a:gd name="T75" fmla="*/ 166 h 166"/>
                <a:gd name="T76" fmla="*/ 38 w 164"/>
                <a:gd name="T77" fmla="*/ 166 h 166"/>
                <a:gd name="T78" fmla="*/ 28 w 164"/>
                <a:gd name="T79" fmla="*/ 166 h 166"/>
                <a:gd name="T80" fmla="*/ 18 w 164"/>
                <a:gd name="T81" fmla="*/ 166 h 166"/>
                <a:gd name="T82" fmla="*/ 8 w 164"/>
                <a:gd name="T83" fmla="*/ 166 h 166"/>
                <a:gd name="T84" fmla="*/ 0 w 164"/>
                <a:gd name="T85" fmla="*/ 160 h 166"/>
                <a:gd name="T86" fmla="*/ 0 w 164"/>
                <a:gd name="T87" fmla="*/ 150 h 166"/>
                <a:gd name="T88" fmla="*/ 0 w 164"/>
                <a:gd name="T89" fmla="*/ 136 h 166"/>
                <a:gd name="T90" fmla="*/ 0 w 164"/>
                <a:gd name="T91" fmla="*/ 126 h 166"/>
                <a:gd name="T92" fmla="*/ 0 w 164"/>
                <a:gd name="T93" fmla="*/ 118 h 166"/>
                <a:gd name="T94" fmla="*/ 0 w 164"/>
                <a:gd name="T95" fmla="*/ 106 h 166"/>
                <a:gd name="T96" fmla="*/ 0 w 164"/>
                <a:gd name="T97" fmla="*/ 96 h 166"/>
                <a:gd name="T98" fmla="*/ 0 w 164"/>
                <a:gd name="T99" fmla="*/ 86 h 166"/>
                <a:gd name="T100" fmla="*/ 0 w 164"/>
                <a:gd name="T101" fmla="*/ 76 h 166"/>
                <a:gd name="T102" fmla="*/ 2 w 164"/>
                <a:gd name="T103" fmla="*/ 66 h 166"/>
                <a:gd name="T104" fmla="*/ 2 w 164"/>
                <a:gd name="T105" fmla="*/ 56 h 166"/>
                <a:gd name="T106" fmla="*/ 2 w 164"/>
                <a:gd name="T107" fmla="*/ 38 h 166"/>
                <a:gd name="T108" fmla="*/ 2 w 164"/>
                <a:gd name="T109" fmla="*/ 24 h 166"/>
                <a:gd name="T110" fmla="*/ 2 w 164"/>
                <a:gd name="T111" fmla="*/ 14 h 166"/>
                <a:gd name="T112" fmla="*/ 2 w 164"/>
                <a:gd name="T113" fmla="*/ 0 h 166"/>
                <a:gd name="T114" fmla="*/ 12 w 164"/>
                <a:gd name="T11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4" h="166">
                  <a:moveTo>
                    <a:pt x="14" y="0"/>
                  </a:moveTo>
                  <a:lnTo>
                    <a:pt x="14" y="0"/>
                  </a:lnTo>
                  <a:lnTo>
                    <a:pt x="16" y="0"/>
                  </a:lnTo>
                  <a:lnTo>
                    <a:pt x="18" y="0"/>
                  </a:lnTo>
                  <a:lnTo>
                    <a:pt x="20" y="0"/>
                  </a:lnTo>
                  <a:lnTo>
                    <a:pt x="22" y="0"/>
                  </a:lnTo>
                  <a:lnTo>
                    <a:pt x="24" y="0"/>
                  </a:lnTo>
                  <a:lnTo>
                    <a:pt x="28" y="0"/>
                  </a:lnTo>
                  <a:lnTo>
                    <a:pt x="30" y="0"/>
                  </a:lnTo>
                  <a:lnTo>
                    <a:pt x="32" y="0"/>
                  </a:lnTo>
                  <a:lnTo>
                    <a:pt x="34" y="0"/>
                  </a:lnTo>
                  <a:lnTo>
                    <a:pt x="36" y="0"/>
                  </a:lnTo>
                  <a:lnTo>
                    <a:pt x="38" y="0"/>
                  </a:lnTo>
                  <a:lnTo>
                    <a:pt x="40" y="0"/>
                  </a:lnTo>
                  <a:lnTo>
                    <a:pt x="42" y="0"/>
                  </a:lnTo>
                  <a:lnTo>
                    <a:pt x="44" y="0"/>
                  </a:lnTo>
                  <a:lnTo>
                    <a:pt x="46" y="0"/>
                  </a:lnTo>
                  <a:lnTo>
                    <a:pt x="48" y="0"/>
                  </a:lnTo>
                  <a:lnTo>
                    <a:pt x="50" y="0"/>
                  </a:lnTo>
                  <a:lnTo>
                    <a:pt x="52" y="0"/>
                  </a:lnTo>
                  <a:lnTo>
                    <a:pt x="54" y="0"/>
                  </a:lnTo>
                  <a:lnTo>
                    <a:pt x="56" y="0"/>
                  </a:lnTo>
                  <a:lnTo>
                    <a:pt x="58" y="0"/>
                  </a:lnTo>
                  <a:lnTo>
                    <a:pt x="60" y="0"/>
                  </a:lnTo>
                  <a:lnTo>
                    <a:pt x="62" y="0"/>
                  </a:lnTo>
                  <a:lnTo>
                    <a:pt x="62" y="0"/>
                  </a:lnTo>
                  <a:lnTo>
                    <a:pt x="64" y="0"/>
                  </a:lnTo>
                  <a:lnTo>
                    <a:pt x="66" y="0"/>
                  </a:lnTo>
                  <a:lnTo>
                    <a:pt x="68" y="0"/>
                  </a:lnTo>
                  <a:lnTo>
                    <a:pt x="70" y="0"/>
                  </a:lnTo>
                  <a:lnTo>
                    <a:pt x="72" y="0"/>
                  </a:lnTo>
                  <a:lnTo>
                    <a:pt x="74" y="0"/>
                  </a:lnTo>
                  <a:lnTo>
                    <a:pt x="76" y="0"/>
                  </a:lnTo>
                  <a:lnTo>
                    <a:pt x="78" y="0"/>
                  </a:lnTo>
                  <a:lnTo>
                    <a:pt x="80" y="0"/>
                  </a:lnTo>
                  <a:lnTo>
                    <a:pt x="82" y="0"/>
                  </a:lnTo>
                  <a:lnTo>
                    <a:pt x="84" y="0"/>
                  </a:lnTo>
                  <a:lnTo>
                    <a:pt x="86" y="0"/>
                  </a:lnTo>
                  <a:lnTo>
                    <a:pt x="88" y="0"/>
                  </a:lnTo>
                  <a:lnTo>
                    <a:pt x="90" y="0"/>
                  </a:lnTo>
                  <a:lnTo>
                    <a:pt x="92" y="0"/>
                  </a:lnTo>
                  <a:lnTo>
                    <a:pt x="94" y="0"/>
                  </a:lnTo>
                  <a:lnTo>
                    <a:pt x="96" y="0"/>
                  </a:lnTo>
                  <a:lnTo>
                    <a:pt x="98" y="0"/>
                  </a:lnTo>
                  <a:lnTo>
                    <a:pt x="100" y="0"/>
                  </a:lnTo>
                  <a:lnTo>
                    <a:pt x="102" y="0"/>
                  </a:lnTo>
                  <a:lnTo>
                    <a:pt x="104" y="0"/>
                  </a:lnTo>
                  <a:lnTo>
                    <a:pt x="106" y="0"/>
                  </a:lnTo>
                  <a:lnTo>
                    <a:pt x="108" y="0"/>
                  </a:lnTo>
                  <a:lnTo>
                    <a:pt x="110" y="0"/>
                  </a:lnTo>
                  <a:lnTo>
                    <a:pt x="110" y="0"/>
                  </a:lnTo>
                  <a:lnTo>
                    <a:pt x="112" y="0"/>
                  </a:lnTo>
                  <a:lnTo>
                    <a:pt x="114" y="0"/>
                  </a:lnTo>
                  <a:lnTo>
                    <a:pt x="116" y="0"/>
                  </a:lnTo>
                  <a:lnTo>
                    <a:pt x="118" y="0"/>
                  </a:lnTo>
                  <a:lnTo>
                    <a:pt x="120" y="0"/>
                  </a:lnTo>
                  <a:lnTo>
                    <a:pt x="122" y="0"/>
                  </a:lnTo>
                  <a:lnTo>
                    <a:pt x="122" y="2"/>
                  </a:lnTo>
                  <a:lnTo>
                    <a:pt x="124" y="2"/>
                  </a:lnTo>
                  <a:lnTo>
                    <a:pt x="126" y="2"/>
                  </a:lnTo>
                  <a:lnTo>
                    <a:pt x="128" y="2"/>
                  </a:lnTo>
                  <a:lnTo>
                    <a:pt x="130" y="2"/>
                  </a:lnTo>
                  <a:lnTo>
                    <a:pt x="132" y="2"/>
                  </a:lnTo>
                  <a:lnTo>
                    <a:pt x="134" y="2"/>
                  </a:lnTo>
                  <a:lnTo>
                    <a:pt x="136" y="2"/>
                  </a:lnTo>
                  <a:lnTo>
                    <a:pt x="138" y="2"/>
                  </a:lnTo>
                  <a:lnTo>
                    <a:pt x="140" y="2"/>
                  </a:lnTo>
                  <a:lnTo>
                    <a:pt x="142" y="2"/>
                  </a:lnTo>
                  <a:lnTo>
                    <a:pt x="144" y="2"/>
                  </a:lnTo>
                  <a:lnTo>
                    <a:pt x="146" y="2"/>
                  </a:lnTo>
                  <a:lnTo>
                    <a:pt x="148" y="2"/>
                  </a:lnTo>
                  <a:lnTo>
                    <a:pt x="150" y="2"/>
                  </a:lnTo>
                  <a:lnTo>
                    <a:pt x="152" y="2"/>
                  </a:lnTo>
                  <a:lnTo>
                    <a:pt x="154" y="2"/>
                  </a:lnTo>
                  <a:lnTo>
                    <a:pt x="158" y="2"/>
                  </a:lnTo>
                  <a:lnTo>
                    <a:pt x="158" y="2"/>
                  </a:lnTo>
                  <a:lnTo>
                    <a:pt x="160" y="2"/>
                  </a:lnTo>
                  <a:lnTo>
                    <a:pt x="162" y="2"/>
                  </a:lnTo>
                  <a:lnTo>
                    <a:pt x="164" y="2"/>
                  </a:lnTo>
                  <a:lnTo>
                    <a:pt x="164" y="4"/>
                  </a:lnTo>
                  <a:lnTo>
                    <a:pt x="164" y="6"/>
                  </a:lnTo>
                  <a:lnTo>
                    <a:pt x="164" y="8"/>
                  </a:lnTo>
                  <a:lnTo>
                    <a:pt x="164" y="10"/>
                  </a:lnTo>
                  <a:lnTo>
                    <a:pt x="164" y="12"/>
                  </a:lnTo>
                  <a:lnTo>
                    <a:pt x="164" y="14"/>
                  </a:lnTo>
                  <a:lnTo>
                    <a:pt x="164" y="16"/>
                  </a:lnTo>
                  <a:lnTo>
                    <a:pt x="164" y="18"/>
                  </a:lnTo>
                  <a:lnTo>
                    <a:pt x="164" y="20"/>
                  </a:lnTo>
                  <a:lnTo>
                    <a:pt x="164" y="22"/>
                  </a:lnTo>
                  <a:lnTo>
                    <a:pt x="162" y="24"/>
                  </a:lnTo>
                  <a:lnTo>
                    <a:pt x="162" y="24"/>
                  </a:lnTo>
                  <a:lnTo>
                    <a:pt x="162" y="26"/>
                  </a:lnTo>
                  <a:lnTo>
                    <a:pt x="162" y="28"/>
                  </a:lnTo>
                  <a:lnTo>
                    <a:pt x="162" y="30"/>
                  </a:lnTo>
                  <a:lnTo>
                    <a:pt x="162" y="32"/>
                  </a:lnTo>
                  <a:lnTo>
                    <a:pt x="162" y="34"/>
                  </a:lnTo>
                  <a:lnTo>
                    <a:pt x="162" y="36"/>
                  </a:lnTo>
                  <a:lnTo>
                    <a:pt x="162" y="38"/>
                  </a:lnTo>
                  <a:lnTo>
                    <a:pt x="162" y="40"/>
                  </a:lnTo>
                  <a:lnTo>
                    <a:pt x="162" y="42"/>
                  </a:lnTo>
                  <a:lnTo>
                    <a:pt x="162" y="44"/>
                  </a:lnTo>
                  <a:lnTo>
                    <a:pt x="162" y="46"/>
                  </a:lnTo>
                  <a:lnTo>
                    <a:pt x="162" y="50"/>
                  </a:lnTo>
                  <a:lnTo>
                    <a:pt x="162" y="52"/>
                  </a:lnTo>
                  <a:lnTo>
                    <a:pt x="162" y="58"/>
                  </a:lnTo>
                  <a:lnTo>
                    <a:pt x="162" y="62"/>
                  </a:lnTo>
                  <a:lnTo>
                    <a:pt x="162" y="66"/>
                  </a:lnTo>
                  <a:lnTo>
                    <a:pt x="162" y="70"/>
                  </a:lnTo>
                  <a:lnTo>
                    <a:pt x="162" y="72"/>
                  </a:lnTo>
                  <a:lnTo>
                    <a:pt x="162" y="72"/>
                  </a:lnTo>
                  <a:lnTo>
                    <a:pt x="162" y="74"/>
                  </a:lnTo>
                  <a:lnTo>
                    <a:pt x="162" y="78"/>
                  </a:lnTo>
                  <a:lnTo>
                    <a:pt x="162" y="86"/>
                  </a:lnTo>
                  <a:lnTo>
                    <a:pt x="162" y="88"/>
                  </a:lnTo>
                  <a:lnTo>
                    <a:pt x="162" y="90"/>
                  </a:lnTo>
                  <a:lnTo>
                    <a:pt x="162" y="92"/>
                  </a:lnTo>
                  <a:lnTo>
                    <a:pt x="162" y="96"/>
                  </a:lnTo>
                  <a:lnTo>
                    <a:pt x="162" y="104"/>
                  </a:lnTo>
                  <a:lnTo>
                    <a:pt x="162" y="108"/>
                  </a:lnTo>
                  <a:lnTo>
                    <a:pt x="162" y="110"/>
                  </a:lnTo>
                  <a:lnTo>
                    <a:pt x="162" y="112"/>
                  </a:lnTo>
                  <a:lnTo>
                    <a:pt x="162" y="114"/>
                  </a:lnTo>
                  <a:lnTo>
                    <a:pt x="162" y="116"/>
                  </a:lnTo>
                  <a:lnTo>
                    <a:pt x="162" y="118"/>
                  </a:lnTo>
                  <a:lnTo>
                    <a:pt x="162" y="120"/>
                  </a:lnTo>
                  <a:lnTo>
                    <a:pt x="162" y="120"/>
                  </a:lnTo>
                  <a:lnTo>
                    <a:pt x="162" y="122"/>
                  </a:lnTo>
                  <a:lnTo>
                    <a:pt x="162" y="128"/>
                  </a:lnTo>
                  <a:lnTo>
                    <a:pt x="162" y="132"/>
                  </a:lnTo>
                  <a:lnTo>
                    <a:pt x="162" y="134"/>
                  </a:lnTo>
                  <a:lnTo>
                    <a:pt x="162" y="140"/>
                  </a:lnTo>
                  <a:lnTo>
                    <a:pt x="162" y="142"/>
                  </a:lnTo>
                  <a:lnTo>
                    <a:pt x="162" y="144"/>
                  </a:lnTo>
                  <a:lnTo>
                    <a:pt x="162" y="146"/>
                  </a:lnTo>
                  <a:lnTo>
                    <a:pt x="162" y="148"/>
                  </a:lnTo>
                  <a:lnTo>
                    <a:pt x="162" y="150"/>
                  </a:lnTo>
                  <a:lnTo>
                    <a:pt x="162" y="152"/>
                  </a:lnTo>
                  <a:lnTo>
                    <a:pt x="162" y="154"/>
                  </a:lnTo>
                  <a:lnTo>
                    <a:pt x="162" y="156"/>
                  </a:lnTo>
                  <a:lnTo>
                    <a:pt x="162" y="158"/>
                  </a:lnTo>
                  <a:lnTo>
                    <a:pt x="162" y="160"/>
                  </a:lnTo>
                  <a:lnTo>
                    <a:pt x="162" y="162"/>
                  </a:lnTo>
                  <a:lnTo>
                    <a:pt x="162" y="166"/>
                  </a:lnTo>
                  <a:lnTo>
                    <a:pt x="158" y="166"/>
                  </a:lnTo>
                  <a:lnTo>
                    <a:pt x="158" y="166"/>
                  </a:lnTo>
                  <a:lnTo>
                    <a:pt x="156" y="166"/>
                  </a:lnTo>
                  <a:lnTo>
                    <a:pt x="154" y="166"/>
                  </a:lnTo>
                  <a:lnTo>
                    <a:pt x="150" y="166"/>
                  </a:lnTo>
                  <a:lnTo>
                    <a:pt x="148" y="166"/>
                  </a:lnTo>
                  <a:lnTo>
                    <a:pt x="146" y="166"/>
                  </a:lnTo>
                  <a:lnTo>
                    <a:pt x="144" y="166"/>
                  </a:lnTo>
                  <a:lnTo>
                    <a:pt x="142" y="166"/>
                  </a:lnTo>
                  <a:lnTo>
                    <a:pt x="140" y="166"/>
                  </a:lnTo>
                  <a:lnTo>
                    <a:pt x="138" y="166"/>
                  </a:lnTo>
                  <a:lnTo>
                    <a:pt x="136" y="166"/>
                  </a:lnTo>
                  <a:lnTo>
                    <a:pt x="134" y="166"/>
                  </a:lnTo>
                  <a:lnTo>
                    <a:pt x="132" y="166"/>
                  </a:lnTo>
                  <a:lnTo>
                    <a:pt x="130" y="166"/>
                  </a:lnTo>
                  <a:lnTo>
                    <a:pt x="128" y="166"/>
                  </a:lnTo>
                  <a:lnTo>
                    <a:pt x="124" y="166"/>
                  </a:lnTo>
                  <a:lnTo>
                    <a:pt x="122" y="166"/>
                  </a:lnTo>
                  <a:lnTo>
                    <a:pt x="118" y="166"/>
                  </a:lnTo>
                  <a:lnTo>
                    <a:pt x="116" y="166"/>
                  </a:lnTo>
                  <a:lnTo>
                    <a:pt x="114" y="166"/>
                  </a:lnTo>
                  <a:lnTo>
                    <a:pt x="110" y="166"/>
                  </a:lnTo>
                  <a:lnTo>
                    <a:pt x="110" y="166"/>
                  </a:lnTo>
                  <a:lnTo>
                    <a:pt x="104" y="166"/>
                  </a:lnTo>
                  <a:lnTo>
                    <a:pt x="100" y="166"/>
                  </a:lnTo>
                  <a:lnTo>
                    <a:pt x="96" y="166"/>
                  </a:lnTo>
                  <a:lnTo>
                    <a:pt x="92" y="166"/>
                  </a:lnTo>
                  <a:lnTo>
                    <a:pt x="90" y="166"/>
                  </a:lnTo>
                  <a:lnTo>
                    <a:pt x="88" y="166"/>
                  </a:lnTo>
                  <a:lnTo>
                    <a:pt x="84" y="166"/>
                  </a:lnTo>
                  <a:lnTo>
                    <a:pt x="82" y="166"/>
                  </a:lnTo>
                  <a:lnTo>
                    <a:pt x="80" y="166"/>
                  </a:lnTo>
                  <a:lnTo>
                    <a:pt x="78" y="166"/>
                  </a:lnTo>
                  <a:lnTo>
                    <a:pt x="76" y="166"/>
                  </a:lnTo>
                  <a:lnTo>
                    <a:pt x="74" y="166"/>
                  </a:lnTo>
                  <a:lnTo>
                    <a:pt x="72" y="166"/>
                  </a:lnTo>
                  <a:lnTo>
                    <a:pt x="70" y="166"/>
                  </a:lnTo>
                  <a:lnTo>
                    <a:pt x="68" y="166"/>
                  </a:lnTo>
                  <a:lnTo>
                    <a:pt x="66" y="166"/>
                  </a:lnTo>
                  <a:lnTo>
                    <a:pt x="62" y="166"/>
                  </a:lnTo>
                  <a:lnTo>
                    <a:pt x="62" y="166"/>
                  </a:lnTo>
                  <a:lnTo>
                    <a:pt x="60" y="166"/>
                  </a:lnTo>
                  <a:lnTo>
                    <a:pt x="58" y="166"/>
                  </a:lnTo>
                  <a:lnTo>
                    <a:pt x="56" y="166"/>
                  </a:lnTo>
                  <a:lnTo>
                    <a:pt x="52" y="166"/>
                  </a:lnTo>
                  <a:lnTo>
                    <a:pt x="50" y="166"/>
                  </a:lnTo>
                  <a:lnTo>
                    <a:pt x="48" y="166"/>
                  </a:lnTo>
                  <a:lnTo>
                    <a:pt x="46" y="166"/>
                  </a:lnTo>
                  <a:lnTo>
                    <a:pt x="44" y="166"/>
                  </a:lnTo>
                  <a:lnTo>
                    <a:pt x="42" y="166"/>
                  </a:lnTo>
                  <a:lnTo>
                    <a:pt x="40" y="166"/>
                  </a:lnTo>
                  <a:lnTo>
                    <a:pt x="38" y="166"/>
                  </a:lnTo>
                  <a:lnTo>
                    <a:pt x="36" y="166"/>
                  </a:lnTo>
                  <a:lnTo>
                    <a:pt x="34" y="166"/>
                  </a:lnTo>
                  <a:lnTo>
                    <a:pt x="32" y="166"/>
                  </a:lnTo>
                  <a:lnTo>
                    <a:pt x="30" y="166"/>
                  </a:lnTo>
                  <a:lnTo>
                    <a:pt x="28" y="166"/>
                  </a:lnTo>
                  <a:lnTo>
                    <a:pt x="26" y="166"/>
                  </a:lnTo>
                  <a:lnTo>
                    <a:pt x="24" y="166"/>
                  </a:lnTo>
                  <a:lnTo>
                    <a:pt x="22" y="166"/>
                  </a:lnTo>
                  <a:lnTo>
                    <a:pt x="20" y="166"/>
                  </a:lnTo>
                  <a:lnTo>
                    <a:pt x="18" y="166"/>
                  </a:lnTo>
                  <a:lnTo>
                    <a:pt x="16" y="166"/>
                  </a:lnTo>
                  <a:lnTo>
                    <a:pt x="14" y="166"/>
                  </a:lnTo>
                  <a:lnTo>
                    <a:pt x="12" y="166"/>
                  </a:lnTo>
                  <a:lnTo>
                    <a:pt x="10" y="166"/>
                  </a:lnTo>
                  <a:lnTo>
                    <a:pt x="8" y="166"/>
                  </a:lnTo>
                  <a:lnTo>
                    <a:pt x="6" y="166"/>
                  </a:lnTo>
                  <a:lnTo>
                    <a:pt x="2" y="166"/>
                  </a:lnTo>
                  <a:lnTo>
                    <a:pt x="0" y="166"/>
                  </a:lnTo>
                  <a:lnTo>
                    <a:pt x="0" y="162"/>
                  </a:lnTo>
                  <a:lnTo>
                    <a:pt x="0" y="160"/>
                  </a:lnTo>
                  <a:lnTo>
                    <a:pt x="0" y="158"/>
                  </a:lnTo>
                  <a:lnTo>
                    <a:pt x="0" y="156"/>
                  </a:lnTo>
                  <a:lnTo>
                    <a:pt x="0" y="154"/>
                  </a:lnTo>
                  <a:lnTo>
                    <a:pt x="0" y="152"/>
                  </a:lnTo>
                  <a:lnTo>
                    <a:pt x="0" y="150"/>
                  </a:lnTo>
                  <a:lnTo>
                    <a:pt x="0" y="146"/>
                  </a:lnTo>
                  <a:lnTo>
                    <a:pt x="0" y="144"/>
                  </a:lnTo>
                  <a:lnTo>
                    <a:pt x="0" y="140"/>
                  </a:lnTo>
                  <a:lnTo>
                    <a:pt x="0" y="138"/>
                  </a:lnTo>
                  <a:lnTo>
                    <a:pt x="0" y="136"/>
                  </a:lnTo>
                  <a:lnTo>
                    <a:pt x="0" y="134"/>
                  </a:lnTo>
                  <a:lnTo>
                    <a:pt x="0" y="132"/>
                  </a:lnTo>
                  <a:lnTo>
                    <a:pt x="0" y="130"/>
                  </a:lnTo>
                  <a:lnTo>
                    <a:pt x="0" y="128"/>
                  </a:lnTo>
                  <a:lnTo>
                    <a:pt x="0" y="126"/>
                  </a:lnTo>
                  <a:lnTo>
                    <a:pt x="0" y="124"/>
                  </a:lnTo>
                  <a:lnTo>
                    <a:pt x="0" y="122"/>
                  </a:lnTo>
                  <a:lnTo>
                    <a:pt x="0" y="120"/>
                  </a:lnTo>
                  <a:lnTo>
                    <a:pt x="0" y="120"/>
                  </a:lnTo>
                  <a:lnTo>
                    <a:pt x="0" y="118"/>
                  </a:lnTo>
                  <a:lnTo>
                    <a:pt x="0" y="114"/>
                  </a:lnTo>
                  <a:lnTo>
                    <a:pt x="0" y="112"/>
                  </a:lnTo>
                  <a:lnTo>
                    <a:pt x="0" y="110"/>
                  </a:lnTo>
                  <a:lnTo>
                    <a:pt x="0" y="108"/>
                  </a:lnTo>
                  <a:lnTo>
                    <a:pt x="0" y="106"/>
                  </a:lnTo>
                  <a:lnTo>
                    <a:pt x="0" y="104"/>
                  </a:lnTo>
                  <a:lnTo>
                    <a:pt x="0" y="102"/>
                  </a:lnTo>
                  <a:lnTo>
                    <a:pt x="0" y="100"/>
                  </a:lnTo>
                  <a:lnTo>
                    <a:pt x="0" y="98"/>
                  </a:lnTo>
                  <a:lnTo>
                    <a:pt x="0" y="96"/>
                  </a:lnTo>
                  <a:lnTo>
                    <a:pt x="0" y="94"/>
                  </a:lnTo>
                  <a:lnTo>
                    <a:pt x="0" y="92"/>
                  </a:lnTo>
                  <a:lnTo>
                    <a:pt x="0" y="90"/>
                  </a:lnTo>
                  <a:lnTo>
                    <a:pt x="0" y="88"/>
                  </a:lnTo>
                  <a:lnTo>
                    <a:pt x="0" y="86"/>
                  </a:lnTo>
                  <a:lnTo>
                    <a:pt x="0" y="84"/>
                  </a:lnTo>
                  <a:lnTo>
                    <a:pt x="0" y="82"/>
                  </a:lnTo>
                  <a:lnTo>
                    <a:pt x="0" y="80"/>
                  </a:lnTo>
                  <a:lnTo>
                    <a:pt x="0" y="78"/>
                  </a:lnTo>
                  <a:lnTo>
                    <a:pt x="0" y="76"/>
                  </a:lnTo>
                  <a:lnTo>
                    <a:pt x="0" y="74"/>
                  </a:lnTo>
                  <a:lnTo>
                    <a:pt x="2" y="74"/>
                  </a:lnTo>
                  <a:lnTo>
                    <a:pt x="2" y="72"/>
                  </a:lnTo>
                  <a:lnTo>
                    <a:pt x="2" y="72"/>
                  </a:lnTo>
                  <a:lnTo>
                    <a:pt x="2" y="66"/>
                  </a:lnTo>
                  <a:lnTo>
                    <a:pt x="2" y="64"/>
                  </a:lnTo>
                  <a:lnTo>
                    <a:pt x="2" y="62"/>
                  </a:lnTo>
                  <a:lnTo>
                    <a:pt x="2" y="60"/>
                  </a:lnTo>
                  <a:lnTo>
                    <a:pt x="2" y="58"/>
                  </a:lnTo>
                  <a:lnTo>
                    <a:pt x="2" y="56"/>
                  </a:lnTo>
                  <a:lnTo>
                    <a:pt x="2" y="50"/>
                  </a:lnTo>
                  <a:lnTo>
                    <a:pt x="2" y="46"/>
                  </a:lnTo>
                  <a:lnTo>
                    <a:pt x="2" y="42"/>
                  </a:lnTo>
                  <a:lnTo>
                    <a:pt x="2" y="40"/>
                  </a:lnTo>
                  <a:lnTo>
                    <a:pt x="2" y="38"/>
                  </a:lnTo>
                  <a:lnTo>
                    <a:pt x="2" y="34"/>
                  </a:lnTo>
                  <a:lnTo>
                    <a:pt x="2" y="32"/>
                  </a:lnTo>
                  <a:lnTo>
                    <a:pt x="2" y="28"/>
                  </a:lnTo>
                  <a:lnTo>
                    <a:pt x="2" y="26"/>
                  </a:lnTo>
                  <a:lnTo>
                    <a:pt x="2" y="24"/>
                  </a:lnTo>
                  <a:lnTo>
                    <a:pt x="2" y="24"/>
                  </a:lnTo>
                  <a:lnTo>
                    <a:pt x="2" y="22"/>
                  </a:lnTo>
                  <a:lnTo>
                    <a:pt x="2" y="18"/>
                  </a:lnTo>
                  <a:lnTo>
                    <a:pt x="2" y="16"/>
                  </a:lnTo>
                  <a:lnTo>
                    <a:pt x="2" y="14"/>
                  </a:lnTo>
                  <a:lnTo>
                    <a:pt x="2" y="12"/>
                  </a:lnTo>
                  <a:lnTo>
                    <a:pt x="2" y="8"/>
                  </a:lnTo>
                  <a:lnTo>
                    <a:pt x="2" y="6"/>
                  </a:lnTo>
                  <a:lnTo>
                    <a:pt x="2" y="2"/>
                  </a:lnTo>
                  <a:lnTo>
                    <a:pt x="2" y="0"/>
                  </a:lnTo>
                  <a:lnTo>
                    <a:pt x="4" y="0"/>
                  </a:lnTo>
                  <a:lnTo>
                    <a:pt x="6" y="0"/>
                  </a:lnTo>
                  <a:lnTo>
                    <a:pt x="8" y="0"/>
                  </a:lnTo>
                  <a:lnTo>
                    <a:pt x="10" y="0"/>
                  </a:lnTo>
                  <a:lnTo>
                    <a:pt x="12" y="0"/>
                  </a:lnTo>
                  <a:lnTo>
                    <a:pt x="14"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4" name="Freeform 58"/>
            <p:cNvSpPr>
              <a:spLocks/>
            </p:cNvSpPr>
            <p:nvPr/>
          </p:nvSpPr>
          <p:spPr bwMode="auto">
            <a:xfrm>
              <a:off x="4494213" y="1941513"/>
              <a:ext cx="260350" cy="260350"/>
            </a:xfrm>
            <a:custGeom>
              <a:avLst/>
              <a:gdLst>
                <a:gd name="T0" fmla="*/ 158 w 164"/>
                <a:gd name="T1" fmla="*/ 162 h 164"/>
                <a:gd name="T2" fmla="*/ 152 w 164"/>
                <a:gd name="T3" fmla="*/ 162 h 164"/>
                <a:gd name="T4" fmla="*/ 142 w 164"/>
                <a:gd name="T5" fmla="*/ 162 h 164"/>
                <a:gd name="T6" fmla="*/ 128 w 164"/>
                <a:gd name="T7" fmla="*/ 162 h 164"/>
                <a:gd name="T8" fmla="*/ 116 w 164"/>
                <a:gd name="T9" fmla="*/ 162 h 164"/>
                <a:gd name="T10" fmla="*/ 100 w 164"/>
                <a:gd name="T11" fmla="*/ 162 h 164"/>
                <a:gd name="T12" fmla="*/ 86 w 164"/>
                <a:gd name="T13" fmla="*/ 162 h 164"/>
                <a:gd name="T14" fmla="*/ 74 w 164"/>
                <a:gd name="T15" fmla="*/ 164 h 164"/>
                <a:gd name="T16" fmla="*/ 60 w 164"/>
                <a:gd name="T17" fmla="*/ 164 h 164"/>
                <a:gd name="T18" fmla="*/ 50 w 164"/>
                <a:gd name="T19" fmla="*/ 164 h 164"/>
                <a:gd name="T20" fmla="*/ 40 w 164"/>
                <a:gd name="T21" fmla="*/ 164 h 164"/>
                <a:gd name="T22" fmla="*/ 22 w 164"/>
                <a:gd name="T23" fmla="*/ 164 h 164"/>
                <a:gd name="T24" fmla="*/ 2 w 164"/>
                <a:gd name="T25" fmla="*/ 164 h 164"/>
                <a:gd name="T26" fmla="*/ 2 w 164"/>
                <a:gd name="T27" fmla="*/ 156 h 164"/>
                <a:gd name="T28" fmla="*/ 2 w 164"/>
                <a:gd name="T29" fmla="*/ 144 h 164"/>
                <a:gd name="T30" fmla="*/ 2 w 164"/>
                <a:gd name="T31" fmla="*/ 132 h 164"/>
                <a:gd name="T32" fmla="*/ 2 w 164"/>
                <a:gd name="T33" fmla="*/ 118 h 164"/>
                <a:gd name="T34" fmla="*/ 2 w 164"/>
                <a:gd name="T35" fmla="*/ 102 h 164"/>
                <a:gd name="T36" fmla="*/ 2 w 164"/>
                <a:gd name="T37" fmla="*/ 84 h 164"/>
                <a:gd name="T38" fmla="*/ 2 w 164"/>
                <a:gd name="T39" fmla="*/ 70 h 164"/>
                <a:gd name="T40" fmla="*/ 2 w 164"/>
                <a:gd name="T41" fmla="*/ 56 h 164"/>
                <a:gd name="T42" fmla="*/ 0 w 164"/>
                <a:gd name="T43" fmla="*/ 48 h 164"/>
                <a:gd name="T44" fmla="*/ 0 w 164"/>
                <a:gd name="T45" fmla="*/ 32 h 164"/>
                <a:gd name="T46" fmla="*/ 0 w 164"/>
                <a:gd name="T47" fmla="*/ 24 h 164"/>
                <a:gd name="T48" fmla="*/ 0 w 164"/>
                <a:gd name="T49" fmla="*/ 10 h 164"/>
                <a:gd name="T50" fmla="*/ 0 w 164"/>
                <a:gd name="T51" fmla="*/ 2 h 164"/>
                <a:gd name="T52" fmla="*/ 8 w 164"/>
                <a:gd name="T53" fmla="*/ 0 h 164"/>
                <a:gd name="T54" fmla="*/ 20 w 164"/>
                <a:gd name="T55" fmla="*/ 0 h 164"/>
                <a:gd name="T56" fmla="*/ 30 w 164"/>
                <a:gd name="T57" fmla="*/ 0 h 164"/>
                <a:gd name="T58" fmla="*/ 42 w 164"/>
                <a:gd name="T59" fmla="*/ 0 h 164"/>
                <a:gd name="T60" fmla="*/ 54 w 164"/>
                <a:gd name="T61" fmla="*/ 0 h 164"/>
                <a:gd name="T62" fmla="*/ 60 w 164"/>
                <a:gd name="T63" fmla="*/ 0 h 164"/>
                <a:gd name="T64" fmla="*/ 68 w 164"/>
                <a:gd name="T65" fmla="*/ 0 h 164"/>
                <a:gd name="T66" fmla="*/ 82 w 164"/>
                <a:gd name="T67" fmla="*/ 0 h 164"/>
                <a:gd name="T68" fmla="*/ 100 w 164"/>
                <a:gd name="T69" fmla="*/ 0 h 164"/>
                <a:gd name="T70" fmla="*/ 110 w 164"/>
                <a:gd name="T71" fmla="*/ 0 h 164"/>
                <a:gd name="T72" fmla="*/ 118 w 164"/>
                <a:gd name="T73" fmla="*/ 0 h 164"/>
                <a:gd name="T74" fmla="*/ 126 w 164"/>
                <a:gd name="T75" fmla="*/ 0 h 164"/>
                <a:gd name="T76" fmla="*/ 138 w 164"/>
                <a:gd name="T77" fmla="*/ 0 h 164"/>
                <a:gd name="T78" fmla="*/ 146 w 164"/>
                <a:gd name="T79" fmla="*/ 0 h 164"/>
                <a:gd name="T80" fmla="*/ 156 w 164"/>
                <a:gd name="T81" fmla="*/ 0 h 164"/>
                <a:gd name="T82" fmla="*/ 162 w 164"/>
                <a:gd name="T83" fmla="*/ 6 h 164"/>
                <a:gd name="T84" fmla="*/ 162 w 164"/>
                <a:gd name="T85" fmla="*/ 20 h 164"/>
                <a:gd name="T86" fmla="*/ 162 w 164"/>
                <a:gd name="T87" fmla="*/ 32 h 164"/>
                <a:gd name="T88" fmla="*/ 162 w 164"/>
                <a:gd name="T89" fmla="*/ 48 h 164"/>
                <a:gd name="T90" fmla="*/ 162 w 164"/>
                <a:gd name="T91" fmla="*/ 62 h 164"/>
                <a:gd name="T92" fmla="*/ 162 w 164"/>
                <a:gd name="T93" fmla="*/ 74 h 164"/>
                <a:gd name="T94" fmla="*/ 162 w 164"/>
                <a:gd name="T95" fmla="*/ 86 h 164"/>
                <a:gd name="T96" fmla="*/ 162 w 164"/>
                <a:gd name="T97" fmla="*/ 96 h 164"/>
                <a:gd name="T98" fmla="*/ 162 w 164"/>
                <a:gd name="T99" fmla="*/ 110 h 164"/>
                <a:gd name="T100" fmla="*/ 162 w 164"/>
                <a:gd name="T101" fmla="*/ 116 h 164"/>
                <a:gd name="T102" fmla="*/ 162 w 164"/>
                <a:gd name="T103" fmla="*/ 126 h 164"/>
                <a:gd name="T104" fmla="*/ 162 w 164"/>
                <a:gd name="T105" fmla="*/ 138 h 164"/>
                <a:gd name="T106" fmla="*/ 164 w 164"/>
                <a:gd name="T107" fmla="*/ 148 h 164"/>
                <a:gd name="T108" fmla="*/ 164 w 164"/>
                <a:gd name="T109" fmla="*/ 16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 h="164">
                  <a:moveTo>
                    <a:pt x="164" y="162"/>
                  </a:moveTo>
                  <a:lnTo>
                    <a:pt x="162" y="162"/>
                  </a:lnTo>
                  <a:lnTo>
                    <a:pt x="160" y="162"/>
                  </a:lnTo>
                  <a:lnTo>
                    <a:pt x="158" y="162"/>
                  </a:lnTo>
                  <a:lnTo>
                    <a:pt x="156" y="162"/>
                  </a:lnTo>
                  <a:lnTo>
                    <a:pt x="154" y="162"/>
                  </a:lnTo>
                  <a:lnTo>
                    <a:pt x="152" y="162"/>
                  </a:lnTo>
                  <a:lnTo>
                    <a:pt x="152" y="162"/>
                  </a:lnTo>
                  <a:lnTo>
                    <a:pt x="150" y="162"/>
                  </a:lnTo>
                  <a:lnTo>
                    <a:pt x="148" y="162"/>
                  </a:lnTo>
                  <a:lnTo>
                    <a:pt x="144" y="162"/>
                  </a:lnTo>
                  <a:lnTo>
                    <a:pt x="142" y="162"/>
                  </a:lnTo>
                  <a:lnTo>
                    <a:pt x="140" y="162"/>
                  </a:lnTo>
                  <a:lnTo>
                    <a:pt x="138" y="162"/>
                  </a:lnTo>
                  <a:lnTo>
                    <a:pt x="132" y="162"/>
                  </a:lnTo>
                  <a:lnTo>
                    <a:pt x="128" y="162"/>
                  </a:lnTo>
                  <a:lnTo>
                    <a:pt x="126" y="162"/>
                  </a:lnTo>
                  <a:lnTo>
                    <a:pt x="120" y="162"/>
                  </a:lnTo>
                  <a:lnTo>
                    <a:pt x="118" y="162"/>
                  </a:lnTo>
                  <a:lnTo>
                    <a:pt x="116" y="162"/>
                  </a:lnTo>
                  <a:lnTo>
                    <a:pt x="110" y="162"/>
                  </a:lnTo>
                  <a:lnTo>
                    <a:pt x="108" y="162"/>
                  </a:lnTo>
                  <a:lnTo>
                    <a:pt x="104" y="162"/>
                  </a:lnTo>
                  <a:lnTo>
                    <a:pt x="100" y="162"/>
                  </a:lnTo>
                  <a:lnTo>
                    <a:pt x="94" y="162"/>
                  </a:lnTo>
                  <a:lnTo>
                    <a:pt x="92" y="162"/>
                  </a:lnTo>
                  <a:lnTo>
                    <a:pt x="88" y="162"/>
                  </a:lnTo>
                  <a:lnTo>
                    <a:pt x="86" y="162"/>
                  </a:lnTo>
                  <a:lnTo>
                    <a:pt x="82" y="162"/>
                  </a:lnTo>
                  <a:lnTo>
                    <a:pt x="80" y="162"/>
                  </a:lnTo>
                  <a:lnTo>
                    <a:pt x="76" y="164"/>
                  </a:lnTo>
                  <a:lnTo>
                    <a:pt x="74" y="164"/>
                  </a:lnTo>
                  <a:lnTo>
                    <a:pt x="72" y="164"/>
                  </a:lnTo>
                  <a:lnTo>
                    <a:pt x="70" y="164"/>
                  </a:lnTo>
                  <a:lnTo>
                    <a:pt x="64" y="164"/>
                  </a:lnTo>
                  <a:lnTo>
                    <a:pt x="60" y="164"/>
                  </a:lnTo>
                  <a:lnTo>
                    <a:pt x="56" y="164"/>
                  </a:lnTo>
                  <a:lnTo>
                    <a:pt x="56" y="164"/>
                  </a:lnTo>
                  <a:lnTo>
                    <a:pt x="52" y="164"/>
                  </a:lnTo>
                  <a:lnTo>
                    <a:pt x="50" y="164"/>
                  </a:lnTo>
                  <a:lnTo>
                    <a:pt x="48" y="164"/>
                  </a:lnTo>
                  <a:lnTo>
                    <a:pt x="46" y="164"/>
                  </a:lnTo>
                  <a:lnTo>
                    <a:pt x="42" y="164"/>
                  </a:lnTo>
                  <a:lnTo>
                    <a:pt x="40" y="164"/>
                  </a:lnTo>
                  <a:lnTo>
                    <a:pt x="36" y="164"/>
                  </a:lnTo>
                  <a:lnTo>
                    <a:pt x="28" y="164"/>
                  </a:lnTo>
                  <a:lnTo>
                    <a:pt x="26" y="164"/>
                  </a:lnTo>
                  <a:lnTo>
                    <a:pt x="22" y="164"/>
                  </a:lnTo>
                  <a:lnTo>
                    <a:pt x="18" y="164"/>
                  </a:lnTo>
                  <a:lnTo>
                    <a:pt x="12" y="164"/>
                  </a:lnTo>
                  <a:lnTo>
                    <a:pt x="6" y="164"/>
                  </a:lnTo>
                  <a:lnTo>
                    <a:pt x="2" y="164"/>
                  </a:lnTo>
                  <a:lnTo>
                    <a:pt x="2" y="162"/>
                  </a:lnTo>
                  <a:lnTo>
                    <a:pt x="2" y="158"/>
                  </a:lnTo>
                  <a:lnTo>
                    <a:pt x="2" y="158"/>
                  </a:lnTo>
                  <a:lnTo>
                    <a:pt x="2" y="156"/>
                  </a:lnTo>
                  <a:lnTo>
                    <a:pt x="2" y="154"/>
                  </a:lnTo>
                  <a:lnTo>
                    <a:pt x="2" y="150"/>
                  </a:lnTo>
                  <a:lnTo>
                    <a:pt x="2" y="146"/>
                  </a:lnTo>
                  <a:lnTo>
                    <a:pt x="2" y="144"/>
                  </a:lnTo>
                  <a:lnTo>
                    <a:pt x="2" y="142"/>
                  </a:lnTo>
                  <a:lnTo>
                    <a:pt x="2" y="138"/>
                  </a:lnTo>
                  <a:lnTo>
                    <a:pt x="2" y="134"/>
                  </a:lnTo>
                  <a:lnTo>
                    <a:pt x="2" y="132"/>
                  </a:lnTo>
                  <a:lnTo>
                    <a:pt x="2" y="126"/>
                  </a:lnTo>
                  <a:lnTo>
                    <a:pt x="2" y="124"/>
                  </a:lnTo>
                  <a:lnTo>
                    <a:pt x="2" y="122"/>
                  </a:lnTo>
                  <a:lnTo>
                    <a:pt x="2" y="118"/>
                  </a:lnTo>
                  <a:lnTo>
                    <a:pt x="2" y="116"/>
                  </a:lnTo>
                  <a:lnTo>
                    <a:pt x="2" y="110"/>
                  </a:lnTo>
                  <a:lnTo>
                    <a:pt x="2" y="106"/>
                  </a:lnTo>
                  <a:lnTo>
                    <a:pt x="2" y="102"/>
                  </a:lnTo>
                  <a:lnTo>
                    <a:pt x="2" y="98"/>
                  </a:lnTo>
                  <a:lnTo>
                    <a:pt x="2" y="92"/>
                  </a:lnTo>
                  <a:lnTo>
                    <a:pt x="2" y="86"/>
                  </a:lnTo>
                  <a:lnTo>
                    <a:pt x="2" y="84"/>
                  </a:lnTo>
                  <a:lnTo>
                    <a:pt x="2" y="82"/>
                  </a:lnTo>
                  <a:lnTo>
                    <a:pt x="2" y="78"/>
                  </a:lnTo>
                  <a:lnTo>
                    <a:pt x="2" y="76"/>
                  </a:lnTo>
                  <a:lnTo>
                    <a:pt x="2" y="70"/>
                  </a:lnTo>
                  <a:lnTo>
                    <a:pt x="2" y="68"/>
                  </a:lnTo>
                  <a:lnTo>
                    <a:pt x="2" y="62"/>
                  </a:lnTo>
                  <a:lnTo>
                    <a:pt x="2" y="60"/>
                  </a:lnTo>
                  <a:lnTo>
                    <a:pt x="2" y="56"/>
                  </a:lnTo>
                  <a:lnTo>
                    <a:pt x="2" y="54"/>
                  </a:lnTo>
                  <a:lnTo>
                    <a:pt x="2" y="52"/>
                  </a:lnTo>
                  <a:lnTo>
                    <a:pt x="2" y="50"/>
                  </a:lnTo>
                  <a:lnTo>
                    <a:pt x="0" y="48"/>
                  </a:lnTo>
                  <a:lnTo>
                    <a:pt x="0" y="44"/>
                  </a:lnTo>
                  <a:lnTo>
                    <a:pt x="0" y="42"/>
                  </a:lnTo>
                  <a:lnTo>
                    <a:pt x="0" y="38"/>
                  </a:lnTo>
                  <a:lnTo>
                    <a:pt x="0" y="32"/>
                  </a:lnTo>
                  <a:lnTo>
                    <a:pt x="0" y="30"/>
                  </a:lnTo>
                  <a:lnTo>
                    <a:pt x="0" y="28"/>
                  </a:lnTo>
                  <a:lnTo>
                    <a:pt x="0" y="26"/>
                  </a:lnTo>
                  <a:lnTo>
                    <a:pt x="0" y="24"/>
                  </a:lnTo>
                  <a:lnTo>
                    <a:pt x="0" y="20"/>
                  </a:lnTo>
                  <a:lnTo>
                    <a:pt x="0" y="16"/>
                  </a:lnTo>
                  <a:lnTo>
                    <a:pt x="0" y="12"/>
                  </a:lnTo>
                  <a:lnTo>
                    <a:pt x="0" y="10"/>
                  </a:lnTo>
                  <a:lnTo>
                    <a:pt x="0" y="8"/>
                  </a:lnTo>
                  <a:lnTo>
                    <a:pt x="0" y="6"/>
                  </a:lnTo>
                  <a:lnTo>
                    <a:pt x="0" y="4"/>
                  </a:lnTo>
                  <a:lnTo>
                    <a:pt x="0" y="2"/>
                  </a:lnTo>
                  <a:lnTo>
                    <a:pt x="4" y="2"/>
                  </a:lnTo>
                  <a:lnTo>
                    <a:pt x="6" y="2"/>
                  </a:lnTo>
                  <a:lnTo>
                    <a:pt x="6" y="0"/>
                  </a:lnTo>
                  <a:lnTo>
                    <a:pt x="8" y="0"/>
                  </a:lnTo>
                  <a:lnTo>
                    <a:pt x="12" y="0"/>
                  </a:lnTo>
                  <a:lnTo>
                    <a:pt x="16" y="0"/>
                  </a:lnTo>
                  <a:lnTo>
                    <a:pt x="18" y="0"/>
                  </a:lnTo>
                  <a:lnTo>
                    <a:pt x="20" y="0"/>
                  </a:lnTo>
                  <a:lnTo>
                    <a:pt x="24" y="0"/>
                  </a:lnTo>
                  <a:lnTo>
                    <a:pt x="26" y="0"/>
                  </a:lnTo>
                  <a:lnTo>
                    <a:pt x="28" y="0"/>
                  </a:lnTo>
                  <a:lnTo>
                    <a:pt x="30" y="0"/>
                  </a:lnTo>
                  <a:lnTo>
                    <a:pt x="32" y="0"/>
                  </a:lnTo>
                  <a:lnTo>
                    <a:pt x="34" y="0"/>
                  </a:lnTo>
                  <a:lnTo>
                    <a:pt x="40" y="0"/>
                  </a:lnTo>
                  <a:lnTo>
                    <a:pt x="42" y="0"/>
                  </a:lnTo>
                  <a:lnTo>
                    <a:pt x="44" y="0"/>
                  </a:lnTo>
                  <a:lnTo>
                    <a:pt x="48" y="0"/>
                  </a:lnTo>
                  <a:lnTo>
                    <a:pt x="52" y="0"/>
                  </a:lnTo>
                  <a:lnTo>
                    <a:pt x="54" y="0"/>
                  </a:lnTo>
                  <a:lnTo>
                    <a:pt x="56" y="0"/>
                  </a:lnTo>
                  <a:lnTo>
                    <a:pt x="56" y="0"/>
                  </a:lnTo>
                  <a:lnTo>
                    <a:pt x="58" y="0"/>
                  </a:lnTo>
                  <a:lnTo>
                    <a:pt x="60" y="0"/>
                  </a:lnTo>
                  <a:lnTo>
                    <a:pt x="62" y="0"/>
                  </a:lnTo>
                  <a:lnTo>
                    <a:pt x="64" y="0"/>
                  </a:lnTo>
                  <a:lnTo>
                    <a:pt x="66" y="0"/>
                  </a:lnTo>
                  <a:lnTo>
                    <a:pt x="68" y="0"/>
                  </a:lnTo>
                  <a:lnTo>
                    <a:pt x="70" y="0"/>
                  </a:lnTo>
                  <a:lnTo>
                    <a:pt x="74" y="0"/>
                  </a:lnTo>
                  <a:lnTo>
                    <a:pt x="76" y="0"/>
                  </a:lnTo>
                  <a:lnTo>
                    <a:pt x="82" y="0"/>
                  </a:lnTo>
                  <a:lnTo>
                    <a:pt x="88" y="0"/>
                  </a:lnTo>
                  <a:lnTo>
                    <a:pt x="94" y="0"/>
                  </a:lnTo>
                  <a:lnTo>
                    <a:pt x="96" y="0"/>
                  </a:lnTo>
                  <a:lnTo>
                    <a:pt x="100" y="0"/>
                  </a:lnTo>
                  <a:lnTo>
                    <a:pt x="102" y="0"/>
                  </a:lnTo>
                  <a:lnTo>
                    <a:pt x="104" y="0"/>
                  </a:lnTo>
                  <a:lnTo>
                    <a:pt x="106" y="0"/>
                  </a:lnTo>
                  <a:lnTo>
                    <a:pt x="110" y="0"/>
                  </a:lnTo>
                  <a:lnTo>
                    <a:pt x="112" y="0"/>
                  </a:lnTo>
                  <a:lnTo>
                    <a:pt x="114" y="0"/>
                  </a:lnTo>
                  <a:lnTo>
                    <a:pt x="116" y="0"/>
                  </a:lnTo>
                  <a:lnTo>
                    <a:pt x="118" y="0"/>
                  </a:lnTo>
                  <a:lnTo>
                    <a:pt x="120" y="0"/>
                  </a:lnTo>
                  <a:lnTo>
                    <a:pt x="122" y="0"/>
                  </a:lnTo>
                  <a:lnTo>
                    <a:pt x="124" y="0"/>
                  </a:lnTo>
                  <a:lnTo>
                    <a:pt x="126" y="0"/>
                  </a:lnTo>
                  <a:lnTo>
                    <a:pt x="130" y="0"/>
                  </a:lnTo>
                  <a:lnTo>
                    <a:pt x="132" y="0"/>
                  </a:lnTo>
                  <a:lnTo>
                    <a:pt x="134" y="0"/>
                  </a:lnTo>
                  <a:lnTo>
                    <a:pt x="138" y="0"/>
                  </a:lnTo>
                  <a:lnTo>
                    <a:pt x="140" y="0"/>
                  </a:lnTo>
                  <a:lnTo>
                    <a:pt x="142" y="0"/>
                  </a:lnTo>
                  <a:lnTo>
                    <a:pt x="144" y="0"/>
                  </a:lnTo>
                  <a:lnTo>
                    <a:pt x="146" y="0"/>
                  </a:lnTo>
                  <a:lnTo>
                    <a:pt x="150" y="0"/>
                  </a:lnTo>
                  <a:lnTo>
                    <a:pt x="152" y="0"/>
                  </a:lnTo>
                  <a:lnTo>
                    <a:pt x="154" y="0"/>
                  </a:lnTo>
                  <a:lnTo>
                    <a:pt x="156" y="0"/>
                  </a:lnTo>
                  <a:lnTo>
                    <a:pt x="158" y="0"/>
                  </a:lnTo>
                  <a:lnTo>
                    <a:pt x="162" y="0"/>
                  </a:lnTo>
                  <a:lnTo>
                    <a:pt x="162" y="2"/>
                  </a:lnTo>
                  <a:lnTo>
                    <a:pt x="162" y="6"/>
                  </a:lnTo>
                  <a:lnTo>
                    <a:pt x="162" y="12"/>
                  </a:lnTo>
                  <a:lnTo>
                    <a:pt x="162" y="14"/>
                  </a:lnTo>
                  <a:lnTo>
                    <a:pt x="162" y="16"/>
                  </a:lnTo>
                  <a:lnTo>
                    <a:pt x="162" y="20"/>
                  </a:lnTo>
                  <a:lnTo>
                    <a:pt x="162" y="22"/>
                  </a:lnTo>
                  <a:lnTo>
                    <a:pt x="162" y="24"/>
                  </a:lnTo>
                  <a:lnTo>
                    <a:pt x="162" y="28"/>
                  </a:lnTo>
                  <a:lnTo>
                    <a:pt x="162" y="32"/>
                  </a:lnTo>
                  <a:lnTo>
                    <a:pt x="162" y="34"/>
                  </a:lnTo>
                  <a:lnTo>
                    <a:pt x="162" y="38"/>
                  </a:lnTo>
                  <a:lnTo>
                    <a:pt x="162" y="44"/>
                  </a:lnTo>
                  <a:lnTo>
                    <a:pt x="162" y="48"/>
                  </a:lnTo>
                  <a:lnTo>
                    <a:pt x="162" y="50"/>
                  </a:lnTo>
                  <a:lnTo>
                    <a:pt x="162" y="54"/>
                  </a:lnTo>
                  <a:lnTo>
                    <a:pt x="162" y="56"/>
                  </a:lnTo>
                  <a:lnTo>
                    <a:pt x="162" y="62"/>
                  </a:lnTo>
                  <a:lnTo>
                    <a:pt x="162" y="62"/>
                  </a:lnTo>
                  <a:lnTo>
                    <a:pt x="162" y="64"/>
                  </a:lnTo>
                  <a:lnTo>
                    <a:pt x="162" y="70"/>
                  </a:lnTo>
                  <a:lnTo>
                    <a:pt x="162" y="74"/>
                  </a:lnTo>
                  <a:lnTo>
                    <a:pt x="162" y="76"/>
                  </a:lnTo>
                  <a:lnTo>
                    <a:pt x="162" y="78"/>
                  </a:lnTo>
                  <a:lnTo>
                    <a:pt x="162" y="82"/>
                  </a:lnTo>
                  <a:lnTo>
                    <a:pt x="162" y="86"/>
                  </a:lnTo>
                  <a:lnTo>
                    <a:pt x="162" y="90"/>
                  </a:lnTo>
                  <a:lnTo>
                    <a:pt x="162" y="92"/>
                  </a:lnTo>
                  <a:lnTo>
                    <a:pt x="162" y="94"/>
                  </a:lnTo>
                  <a:lnTo>
                    <a:pt x="162" y="96"/>
                  </a:lnTo>
                  <a:lnTo>
                    <a:pt x="162" y="102"/>
                  </a:lnTo>
                  <a:lnTo>
                    <a:pt x="162" y="104"/>
                  </a:lnTo>
                  <a:lnTo>
                    <a:pt x="162" y="106"/>
                  </a:lnTo>
                  <a:lnTo>
                    <a:pt x="162" y="110"/>
                  </a:lnTo>
                  <a:lnTo>
                    <a:pt x="162" y="110"/>
                  </a:lnTo>
                  <a:lnTo>
                    <a:pt x="162" y="112"/>
                  </a:lnTo>
                  <a:lnTo>
                    <a:pt x="162" y="114"/>
                  </a:lnTo>
                  <a:lnTo>
                    <a:pt x="162" y="116"/>
                  </a:lnTo>
                  <a:lnTo>
                    <a:pt x="162" y="120"/>
                  </a:lnTo>
                  <a:lnTo>
                    <a:pt x="162" y="122"/>
                  </a:lnTo>
                  <a:lnTo>
                    <a:pt x="162" y="124"/>
                  </a:lnTo>
                  <a:lnTo>
                    <a:pt x="162" y="126"/>
                  </a:lnTo>
                  <a:lnTo>
                    <a:pt x="162" y="128"/>
                  </a:lnTo>
                  <a:lnTo>
                    <a:pt x="162" y="132"/>
                  </a:lnTo>
                  <a:lnTo>
                    <a:pt x="162" y="136"/>
                  </a:lnTo>
                  <a:lnTo>
                    <a:pt x="162" y="138"/>
                  </a:lnTo>
                  <a:lnTo>
                    <a:pt x="162" y="140"/>
                  </a:lnTo>
                  <a:lnTo>
                    <a:pt x="162" y="144"/>
                  </a:lnTo>
                  <a:lnTo>
                    <a:pt x="162" y="146"/>
                  </a:lnTo>
                  <a:lnTo>
                    <a:pt x="164" y="148"/>
                  </a:lnTo>
                  <a:lnTo>
                    <a:pt x="164" y="152"/>
                  </a:lnTo>
                  <a:lnTo>
                    <a:pt x="164" y="156"/>
                  </a:lnTo>
                  <a:lnTo>
                    <a:pt x="164" y="158"/>
                  </a:lnTo>
                  <a:lnTo>
                    <a:pt x="164" y="160"/>
                  </a:lnTo>
                  <a:lnTo>
                    <a:pt x="164" y="16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5" name="Freeform 76"/>
            <p:cNvSpPr>
              <a:spLocks/>
            </p:cNvSpPr>
            <p:nvPr/>
          </p:nvSpPr>
          <p:spPr bwMode="auto">
            <a:xfrm>
              <a:off x="5268913" y="1941513"/>
              <a:ext cx="257175" cy="260350"/>
            </a:xfrm>
            <a:custGeom>
              <a:avLst/>
              <a:gdLst>
                <a:gd name="T0" fmla="*/ 22 w 162"/>
                <a:gd name="T1" fmla="*/ 0 h 164"/>
                <a:gd name="T2" fmla="*/ 40 w 162"/>
                <a:gd name="T3" fmla="*/ 0 h 164"/>
                <a:gd name="T4" fmla="*/ 50 w 162"/>
                <a:gd name="T5" fmla="*/ 0 h 164"/>
                <a:gd name="T6" fmla="*/ 70 w 162"/>
                <a:gd name="T7" fmla="*/ 0 h 164"/>
                <a:gd name="T8" fmla="*/ 90 w 162"/>
                <a:gd name="T9" fmla="*/ 0 h 164"/>
                <a:gd name="T10" fmla="*/ 100 w 162"/>
                <a:gd name="T11" fmla="*/ 0 h 164"/>
                <a:gd name="T12" fmla="*/ 116 w 162"/>
                <a:gd name="T13" fmla="*/ 0 h 164"/>
                <a:gd name="T14" fmla="*/ 126 w 162"/>
                <a:gd name="T15" fmla="*/ 0 h 164"/>
                <a:gd name="T16" fmla="*/ 142 w 162"/>
                <a:gd name="T17" fmla="*/ 0 h 164"/>
                <a:gd name="T18" fmla="*/ 160 w 162"/>
                <a:gd name="T19" fmla="*/ 0 h 164"/>
                <a:gd name="T20" fmla="*/ 162 w 162"/>
                <a:gd name="T21" fmla="*/ 8 h 164"/>
                <a:gd name="T22" fmla="*/ 162 w 162"/>
                <a:gd name="T23" fmla="*/ 24 h 164"/>
                <a:gd name="T24" fmla="*/ 162 w 162"/>
                <a:gd name="T25" fmla="*/ 32 h 164"/>
                <a:gd name="T26" fmla="*/ 162 w 162"/>
                <a:gd name="T27" fmla="*/ 50 h 164"/>
                <a:gd name="T28" fmla="*/ 162 w 162"/>
                <a:gd name="T29" fmla="*/ 62 h 164"/>
                <a:gd name="T30" fmla="*/ 162 w 162"/>
                <a:gd name="T31" fmla="*/ 78 h 164"/>
                <a:gd name="T32" fmla="*/ 162 w 162"/>
                <a:gd name="T33" fmla="*/ 92 h 164"/>
                <a:gd name="T34" fmla="*/ 162 w 162"/>
                <a:gd name="T35" fmla="*/ 106 h 164"/>
                <a:gd name="T36" fmla="*/ 162 w 162"/>
                <a:gd name="T37" fmla="*/ 118 h 164"/>
                <a:gd name="T38" fmla="*/ 162 w 162"/>
                <a:gd name="T39" fmla="*/ 126 h 164"/>
                <a:gd name="T40" fmla="*/ 162 w 162"/>
                <a:gd name="T41" fmla="*/ 138 h 164"/>
                <a:gd name="T42" fmla="*/ 162 w 162"/>
                <a:gd name="T43" fmla="*/ 154 h 164"/>
                <a:gd name="T44" fmla="*/ 156 w 162"/>
                <a:gd name="T45" fmla="*/ 164 h 164"/>
                <a:gd name="T46" fmla="*/ 146 w 162"/>
                <a:gd name="T47" fmla="*/ 164 h 164"/>
                <a:gd name="T48" fmla="*/ 136 w 162"/>
                <a:gd name="T49" fmla="*/ 164 h 164"/>
                <a:gd name="T50" fmla="*/ 126 w 162"/>
                <a:gd name="T51" fmla="*/ 164 h 164"/>
                <a:gd name="T52" fmla="*/ 114 w 162"/>
                <a:gd name="T53" fmla="*/ 164 h 164"/>
                <a:gd name="T54" fmla="*/ 102 w 162"/>
                <a:gd name="T55" fmla="*/ 164 h 164"/>
                <a:gd name="T56" fmla="*/ 90 w 162"/>
                <a:gd name="T57" fmla="*/ 164 h 164"/>
                <a:gd name="T58" fmla="*/ 82 w 162"/>
                <a:gd name="T59" fmla="*/ 164 h 164"/>
                <a:gd name="T60" fmla="*/ 72 w 162"/>
                <a:gd name="T61" fmla="*/ 164 h 164"/>
                <a:gd name="T62" fmla="*/ 56 w 162"/>
                <a:gd name="T63" fmla="*/ 162 h 164"/>
                <a:gd name="T64" fmla="*/ 38 w 162"/>
                <a:gd name="T65" fmla="*/ 162 h 164"/>
                <a:gd name="T66" fmla="*/ 30 w 162"/>
                <a:gd name="T67" fmla="*/ 162 h 164"/>
                <a:gd name="T68" fmla="*/ 10 w 162"/>
                <a:gd name="T69" fmla="*/ 162 h 164"/>
                <a:gd name="T70" fmla="*/ 0 w 162"/>
                <a:gd name="T71" fmla="*/ 158 h 164"/>
                <a:gd name="T72" fmla="*/ 0 w 162"/>
                <a:gd name="T73" fmla="*/ 144 h 164"/>
                <a:gd name="T74" fmla="*/ 0 w 162"/>
                <a:gd name="T75" fmla="*/ 130 h 164"/>
                <a:gd name="T76" fmla="*/ 0 w 162"/>
                <a:gd name="T77" fmla="*/ 114 h 164"/>
                <a:gd name="T78" fmla="*/ 0 w 162"/>
                <a:gd name="T79" fmla="*/ 104 h 164"/>
                <a:gd name="T80" fmla="*/ 0 w 162"/>
                <a:gd name="T81" fmla="*/ 92 h 164"/>
                <a:gd name="T82" fmla="*/ 0 w 162"/>
                <a:gd name="T83" fmla="*/ 78 h 164"/>
                <a:gd name="T84" fmla="*/ 0 w 162"/>
                <a:gd name="T85" fmla="*/ 64 h 164"/>
                <a:gd name="T86" fmla="*/ 0 w 162"/>
                <a:gd name="T87" fmla="*/ 54 h 164"/>
                <a:gd name="T88" fmla="*/ 0 w 162"/>
                <a:gd name="T89" fmla="*/ 42 h 164"/>
                <a:gd name="T90" fmla="*/ 0 w 162"/>
                <a:gd name="T91" fmla="*/ 34 h 164"/>
                <a:gd name="T92" fmla="*/ 0 w 162"/>
                <a:gd name="T93" fmla="*/ 24 h 164"/>
                <a:gd name="T94" fmla="*/ 0 w 162"/>
                <a:gd name="T95" fmla="*/ 16 h 164"/>
                <a:gd name="T96" fmla="*/ 8 w 162"/>
                <a:gd name="T97"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2" h="164">
                  <a:moveTo>
                    <a:pt x="10" y="0"/>
                  </a:moveTo>
                  <a:lnTo>
                    <a:pt x="12" y="0"/>
                  </a:lnTo>
                  <a:lnTo>
                    <a:pt x="20" y="0"/>
                  </a:lnTo>
                  <a:lnTo>
                    <a:pt x="22" y="0"/>
                  </a:lnTo>
                  <a:lnTo>
                    <a:pt x="24" y="0"/>
                  </a:lnTo>
                  <a:lnTo>
                    <a:pt x="30" y="0"/>
                  </a:lnTo>
                  <a:lnTo>
                    <a:pt x="36" y="0"/>
                  </a:lnTo>
                  <a:lnTo>
                    <a:pt x="40" y="0"/>
                  </a:lnTo>
                  <a:lnTo>
                    <a:pt x="44" y="0"/>
                  </a:lnTo>
                  <a:lnTo>
                    <a:pt x="46" y="0"/>
                  </a:lnTo>
                  <a:lnTo>
                    <a:pt x="48" y="0"/>
                  </a:lnTo>
                  <a:lnTo>
                    <a:pt x="50" y="0"/>
                  </a:lnTo>
                  <a:lnTo>
                    <a:pt x="56" y="0"/>
                  </a:lnTo>
                  <a:lnTo>
                    <a:pt x="62" y="0"/>
                  </a:lnTo>
                  <a:lnTo>
                    <a:pt x="66" y="0"/>
                  </a:lnTo>
                  <a:lnTo>
                    <a:pt x="70" y="0"/>
                  </a:lnTo>
                  <a:lnTo>
                    <a:pt x="72" y="0"/>
                  </a:lnTo>
                  <a:lnTo>
                    <a:pt x="80" y="0"/>
                  </a:lnTo>
                  <a:lnTo>
                    <a:pt x="82" y="0"/>
                  </a:lnTo>
                  <a:lnTo>
                    <a:pt x="90" y="0"/>
                  </a:lnTo>
                  <a:lnTo>
                    <a:pt x="92" y="0"/>
                  </a:lnTo>
                  <a:lnTo>
                    <a:pt x="98" y="0"/>
                  </a:lnTo>
                  <a:lnTo>
                    <a:pt x="98" y="0"/>
                  </a:lnTo>
                  <a:lnTo>
                    <a:pt x="100" y="0"/>
                  </a:lnTo>
                  <a:lnTo>
                    <a:pt x="104" y="0"/>
                  </a:lnTo>
                  <a:lnTo>
                    <a:pt x="106" y="0"/>
                  </a:lnTo>
                  <a:lnTo>
                    <a:pt x="110" y="0"/>
                  </a:lnTo>
                  <a:lnTo>
                    <a:pt x="116" y="0"/>
                  </a:lnTo>
                  <a:lnTo>
                    <a:pt x="120" y="0"/>
                  </a:lnTo>
                  <a:lnTo>
                    <a:pt x="122" y="0"/>
                  </a:lnTo>
                  <a:lnTo>
                    <a:pt x="124" y="0"/>
                  </a:lnTo>
                  <a:lnTo>
                    <a:pt x="126" y="0"/>
                  </a:lnTo>
                  <a:lnTo>
                    <a:pt x="130" y="0"/>
                  </a:lnTo>
                  <a:lnTo>
                    <a:pt x="134" y="0"/>
                  </a:lnTo>
                  <a:lnTo>
                    <a:pt x="138" y="0"/>
                  </a:lnTo>
                  <a:lnTo>
                    <a:pt x="142" y="0"/>
                  </a:lnTo>
                  <a:lnTo>
                    <a:pt x="148" y="0"/>
                  </a:lnTo>
                  <a:lnTo>
                    <a:pt x="150" y="0"/>
                  </a:lnTo>
                  <a:lnTo>
                    <a:pt x="156" y="0"/>
                  </a:lnTo>
                  <a:lnTo>
                    <a:pt x="160" y="0"/>
                  </a:lnTo>
                  <a:lnTo>
                    <a:pt x="162" y="0"/>
                  </a:lnTo>
                  <a:lnTo>
                    <a:pt x="162" y="2"/>
                  </a:lnTo>
                  <a:lnTo>
                    <a:pt x="162" y="4"/>
                  </a:lnTo>
                  <a:lnTo>
                    <a:pt x="162" y="8"/>
                  </a:lnTo>
                  <a:lnTo>
                    <a:pt x="162" y="14"/>
                  </a:lnTo>
                  <a:lnTo>
                    <a:pt x="162" y="18"/>
                  </a:lnTo>
                  <a:lnTo>
                    <a:pt x="162" y="22"/>
                  </a:lnTo>
                  <a:lnTo>
                    <a:pt x="162" y="24"/>
                  </a:lnTo>
                  <a:lnTo>
                    <a:pt x="162" y="26"/>
                  </a:lnTo>
                  <a:lnTo>
                    <a:pt x="162" y="28"/>
                  </a:lnTo>
                  <a:lnTo>
                    <a:pt x="162" y="30"/>
                  </a:lnTo>
                  <a:lnTo>
                    <a:pt x="162" y="32"/>
                  </a:lnTo>
                  <a:lnTo>
                    <a:pt x="162" y="34"/>
                  </a:lnTo>
                  <a:lnTo>
                    <a:pt x="162" y="40"/>
                  </a:lnTo>
                  <a:lnTo>
                    <a:pt x="162" y="44"/>
                  </a:lnTo>
                  <a:lnTo>
                    <a:pt x="162" y="50"/>
                  </a:lnTo>
                  <a:lnTo>
                    <a:pt x="162" y="54"/>
                  </a:lnTo>
                  <a:lnTo>
                    <a:pt x="162" y="58"/>
                  </a:lnTo>
                  <a:lnTo>
                    <a:pt x="162" y="60"/>
                  </a:lnTo>
                  <a:lnTo>
                    <a:pt x="162" y="62"/>
                  </a:lnTo>
                  <a:lnTo>
                    <a:pt x="162" y="64"/>
                  </a:lnTo>
                  <a:lnTo>
                    <a:pt x="162" y="72"/>
                  </a:lnTo>
                  <a:lnTo>
                    <a:pt x="162" y="76"/>
                  </a:lnTo>
                  <a:lnTo>
                    <a:pt x="162" y="78"/>
                  </a:lnTo>
                  <a:lnTo>
                    <a:pt x="162" y="80"/>
                  </a:lnTo>
                  <a:lnTo>
                    <a:pt x="162" y="88"/>
                  </a:lnTo>
                  <a:lnTo>
                    <a:pt x="162" y="90"/>
                  </a:lnTo>
                  <a:lnTo>
                    <a:pt x="162" y="92"/>
                  </a:lnTo>
                  <a:lnTo>
                    <a:pt x="162" y="94"/>
                  </a:lnTo>
                  <a:lnTo>
                    <a:pt x="162" y="96"/>
                  </a:lnTo>
                  <a:lnTo>
                    <a:pt x="162" y="102"/>
                  </a:lnTo>
                  <a:lnTo>
                    <a:pt x="162" y="106"/>
                  </a:lnTo>
                  <a:lnTo>
                    <a:pt x="162" y="110"/>
                  </a:lnTo>
                  <a:lnTo>
                    <a:pt x="162" y="112"/>
                  </a:lnTo>
                  <a:lnTo>
                    <a:pt x="162" y="116"/>
                  </a:lnTo>
                  <a:lnTo>
                    <a:pt x="162" y="118"/>
                  </a:lnTo>
                  <a:lnTo>
                    <a:pt x="162" y="120"/>
                  </a:lnTo>
                  <a:lnTo>
                    <a:pt x="162" y="122"/>
                  </a:lnTo>
                  <a:lnTo>
                    <a:pt x="162" y="124"/>
                  </a:lnTo>
                  <a:lnTo>
                    <a:pt x="162" y="126"/>
                  </a:lnTo>
                  <a:lnTo>
                    <a:pt x="162" y="130"/>
                  </a:lnTo>
                  <a:lnTo>
                    <a:pt x="162" y="132"/>
                  </a:lnTo>
                  <a:lnTo>
                    <a:pt x="162" y="136"/>
                  </a:lnTo>
                  <a:lnTo>
                    <a:pt x="162" y="138"/>
                  </a:lnTo>
                  <a:lnTo>
                    <a:pt x="162" y="140"/>
                  </a:lnTo>
                  <a:lnTo>
                    <a:pt x="162" y="142"/>
                  </a:lnTo>
                  <a:lnTo>
                    <a:pt x="162" y="146"/>
                  </a:lnTo>
                  <a:lnTo>
                    <a:pt x="162" y="154"/>
                  </a:lnTo>
                  <a:lnTo>
                    <a:pt x="162" y="156"/>
                  </a:lnTo>
                  <a:lnTo>
                    <a:pt x="162" y="158"/>
                  </a:lnTo>
                  <a:lnTo>
                    <a:pt x="162" y="164"/>
                  </a:lnTo>
                  <a:lnTo>
                    <a:pt x="156" y="164"/>
                  </a:lnTo>
                  <a:lnTo>
                    <a:pt x="154" y="164"/>
                  </a:lnTo>
                  <a:lnTo>
                    <a:pt x="150" y="164"/>
                  </a:lnTo>
                  <a:lnTo>
                    <a:pt x="148" y="164"/>
                  </a:lnTo>
                  <a:lnTo>
                    <a:pt x="146" y="164"/>
                  </a:lnTo>
                  <a:lnTo>
                    <a:pt x="144" y="164"/>
                  </a:lnTo>
                  <a:lnTo>
                    <a:pt x="140" y="164"/>
                  </a:lnTo>
                  <a:lnTo>
                    <a:pt x="138" y="164"/>
                  </a:lnTo>
                  <a:lnTo>
                    <a:pt x="136" y="164"/>
                  </a:lnTo>
                  <a:lnTo>
                    <a:pt x="132" y="164"/>
                  </a:lnTo>
                  <a:lnTo>
                    <a:pt x="130" y="164"/>
                  </a:lnTo>
                  <a:lnTo>
                    <a:pt x="128" y="164"/>
                  </a:lnTo>
                  <a:lnTo>
                    <a:pt x="126" y="164"/>
                  </a:lnTo>
                  <a:lnTo>
                    <a:pt x="122" y="164"/>
                  </a:lnTo>
                  <a:lnTo>
                    <a:pt x="120" y="164"/>
                  </a:lnTo>
                  <a:lnTo>
                    <a:pt x="116" y="164"/>
                  </a:lnTo>
                  <a:lnTo>
                    <a:pt x="114" y="164"/>
                  </a:lnTo>
                  <a:lnTo>
                    <a:pt x="110" y="164"/>
                  </a:lnTo>
                  <a:lnTo>
                    <a:pt x="108" y="164"/>
                  </a:lnTo>
                  <a:lnTo>
                    <a:pt x="106" y="164"/>
                  </a:lnTo>
                  <a:lnTo>
                    <a:pt x="102" y="164"/>
                  </a:lnTo>
                  <a:lnTo>
                    <a:pt x="98" y="164"/>
                  </a:lnTo>
                  <a:lnTo>
                    <a:pt x="98" y="164"/>
                  </a:lnTo>
                  <a:lnTo>
                    <a:pt x="96" y="164"/>
                  </a:lnTo>
                  <a:lnTo>
                    <a:pt x="90" y="164"/>
                  </a:lnTo>
                  <a:lnTo>
                    <a:pt x="88" y="164"/>
                  </a:lnTo>
                  <a:lnTo>
                    <a:pt x="86" y="164"/>
                  </a:lnTo>
                  <a:lnTo>
                    <a:pt x="84" y="164"/>
                  </a:lnTo>
                  <a:lnTo>
                    <a:pt x="82" y="164"/>
                  </a:lnTo>
                  <a:lnTo>
                    <a:pt x="80" y="164"/>
                  </a:lnTo>
                  <a:lnTo>
                    <a:pt x="76" y="164"/>
                  </a:lnTo>
                  <a:lnTo>
                    <a:pt x="74" y="164"/>
                  </a:lnTo>
                  <a:lnTo>
                    <a:pt x="72" y="164"/>
                  </a:lnTo>
                  <a:lnTo>
                    <a:pt x="68" y="162"/>
                  </a:lnTo>
                  <a:lnTo>
                    <a:pt x="66" y="162"/>
                  </a:lnTo>
                  <a:lnTo>
                    <a:pt x="60" y="162"/>
                  </a:lnTo>
                  <a:lnTo>
                    <a:pt x="56" y="162"/>
                  </a:lnTo>
                  <a:lnTo>
                    <a:pt x="50" y="162"/>
                  </a:lnTo>
                  <a:lnTo>
                    <a:pt x="44" y="162"/>
                  </a:lnTo>
                  <a:lnTo>
                    <a:pt x="42" y="162"/>
                  </a:lnTo>
                  <a:lnTo>
                    <a:pt x="38" y="162"/>
                  </a:lnTo>
                  <a:lnTo>
                    <a:pt x="36" y="162"/>
                  </a:lnTo>
                  <a:lnTo>
                    <a:pt x="34" y="162"/>
                  </a:lnTo>
                  <a:lnTo>
                    <a:pt x="32" y="162"/>
                  </a:lnTo>
                  <a:lnTo>
                    <a:pt x="30" y="162"/>
                  </a:lnTo>
                  <a:lnTo>
                    <a:pt x="24" y="162"/>
                  </a:lnTo>
                  <a:lnTo>
                    <a:pt x="22" y="162"/>
                  </a:lnTo>
                  <a:lnTo>
                    <a:pt x="16" y="162"/>
                  </a:lnTo>
                  <a:lnTo>
                    <a:pt x="10" y="162"/>
                  </a:lnTo>
                  <a:lnTo>
                    <a:pt x="4" y="162"/>
                  </a:lnTo>
                  <a:lnTo>
                    <a:pt x="0" y="162"/>
                  </a:lnTo>
                  <a:lnTo>
                    <a:pt x="0" y="160"/>
                  </a:lnTo>
                  <a:lnTo>
                    <a:pt x="0" y="158"/>
                  </a:lnTo>
                  <a:lnTo>
                    <a:pt x="0" y="156"/>
                  </a:lnTo>
                  <a:lnTo>
                    <a:pt x="0" y="154"/>
                  </a:lnTo>
                  <a:lnTo>
                    <a:pt x="0" y="146"/>
                  </a:lnTo>
                  <a:lnTo>
                    <a:pt x="0" y="144"/>
                  </a:lnTo>
                  <a:lnTo>
                    <a:pt x="0" y="140"/>
                  </a:lnTo>
                  <a:lnTo>
                    <a:pt x="0" y="138"/>
                  </a:lnTo>
                  <a:lnTo>
                    <a:pt x="0" y="134"/>
                  </a:lnTo>
                  <a:lnTo>
                    <a:pt x="0" y="130"/>
                  </a:lnTo>
                  <a:lnTo>
                    <a:pt x="0" y="126"/>
                  </a:lnTo>
                  <a:lnTo>
                    <a:pt x="0" y="122"/>
                  </a:lnTo>
                  <a:lnTo>
                    <a:pt x="0" y="118"/>
                  </a:lnTo>
                  <a:lnTo>
                    <a:pt x="0" y="114"/>
                  </a:lnTo>
                  <a:lnTo>
                    <a:pt x="0" y="110"/>
                  </a:lnTo>
                  <a:lnTo>
                    <a:pt x="0" y="108"/>
                  </a:lnTo>
                  <a:lnTo>
                    <a:pt x="0" y="106"/>
                  </a:lnTo>
                  <a:lnTo>
                    <a:pt x="0" y="104"/>
                  </a:lnTo>
                  <a:lnTo>
                    <a:pt x="0" y="102"/>
                  </a:lnTo>
                  <a:lnTo>
                    <a:pt x="0" y="96"/>
                  </a:lnTo>
                  <a:lnTo>
                    <a:pt x="0" y="94"/>
                  </a:lnTo>
                  <a:lnTo>
                    <a:pt x="0" y="92"/>
                  </a:lnTo>
                  <a:lnTo>
                    <a:pt x="0" y="90"/>
                  </a:lnTo>
                  <a:lnTo>
                    <a:pt x="0" y="86"/>
                  </a:lnTo>
                  <a:lnTo>
                    <a:pt x="0" y="84"/>
                  </a:lnTo>
                  <a:lnTo>
                    <a:pt x="0" y="78"/>
                  </a:lnTo>
                  <a:lnTo>
                    <a:pt x="0" y="72"/>
                  </a:lnTo>
                  <a:lnTo>
                    <a:pt x="0" y="68"/>
                  </a:lnTo>
                  <a:lnTo>
                    <a:pt x="0" y="66"/>
                  </a:lnTo>
                  <a:lnTo>
                    <a:pt x="0" y="64"/>
                  </a:lnTo>
                  <a:lnTo>
                    <a:pt x="0" y="62"/>
                  </a:lnTo>
                  <a:lnTo>
                    <a:pt x="0" y="58"/>
                  </a:lnTo>
                  <a:lnTo>
                    <a:pt x="0" y="56"/>
                  </a:lnTo>
                  <a:lnTo>
                    <a:pt x="0" y="54"/>
                  </a:lnTo>
                  <a:lnTo>
                    <a:pt x="0" y="50"/>
                  </a:lnTo>
                  <a:lnTo>
                    <a:pt x="0" y="48"/>
                  </a:lnTo>
                  <a:lnTo>
                    <a:pt x="0" y="46"/>
                  </a:lnTo>
                  <a:lnTo>
                    <a:pt x="0" y="42"/>
                  </a:lnTo>
                  <a:lnTo>
                    <a:pt x="0" y="40"/>
                  </a:lnTo>
                  <a:lnTo>
                    <a:pt x="0" y="38"/>
                  </a:lnTo>
                  <a:lnTo>
                    <a:pt x="0" y="36"/>
                  </a:lnTo>
                  <a:lnTo>
                    <a:pt x="0" y="34"/>
                  </a:lnTo>
                  <a:lnTo>
                    <a:pt x="0" y="32"/>
                  </a:lnTo>
                  <a:lnTo>
                    <a:pt x="0" y="30"/>
                  </a:lnTo>
                  <a:lnTo>
                    <a:pt x="0" y="26"/>
                  </a:lnTo>
                  <a:lnTo>
                    <a:pt x="0" y="24"/>
                  </a:lnTo>
                  <a:lnTo>
                    <a:pt x="0" y="22"/>
                  </a:lnTo>
                  <a:lnTo>
                    <a:pt x="0" y="20"/>
                  </a:lnTo>
                  <a:lnTo>
                    <a:pt x="0" y="18"/>
                  </a:lnTo>
                  <a:lnTo>
                    <a:pt x="0" y="16"/>
                  </a:lnTo>
                  <a:lnTo>
                    <a:pt x="0" y="8"/>
                  </a:lnTo>
                  <a:lnTo>
                    <a:pt x="0" y="2"/>
                  </a:lnTo>
                  <a:lnTo>
                    <a:pt x="0" y="0"/>
                  </a:lnTo>
                  <a:lnTo>
                    <a:pt x="8" y="0"/>
                  </a:lnTo>
                  <a:lnTo>
                    <a:pt x="10" y="0"/>
                  </a:lnTo>
                  <a:lnTo>
                    <a:pt x="1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6" name="Freeform 83"/>
            <p:cNvSpPr>
              <a:spLocks/>
            </p:cNvSpPr>
            <p:nvPr/>
          </p:nvSpPr>
          <p:spPr bwMode="auto">
            <a:xfrm>
              <a:off x="4062413" y="1941513"/>
              <a:ext cx="434975" cy="260350"/>
            </a:xfrm>
            <a:custGeom>
              <a:avLst/>
              <a:gdLst>
                <a:gd name="T0" fmla="*/ 48 w 274"/>
                <a:gd name="T1" fmla="*/ 0 h 164"/>
                <a:gd name="T2" fmla="*/ 62 w 274"/>
                <a:gd name="T3" fmla="*/ 2 h 164"/>
                <a:gd name="T4" fmla="*/ 70 w 274"/>
                <a:gd name="T5" fmla="*/ 2 h 164"/>
                <a:gd name="T6" fmla="*/ 78 w 274"/>
                <a:gd name="T7" fmla="*/ 2 h 164"/>
                <a:gd name="T8" fmla="*/ 88 w 274"/>
                <a:gd name="T9" fmla="*/ 2 h 164"/>
                <a:gd name="T10" fmla="*/ 100 w 274"/>
                <a:gd name="T11" fmla="*/ 2 h 164"/>
                <a:gd name="T12" fmla="*/ 116 w 274"/>
                <a:gd name="T13" fmla="*/ 2 h 164"/>
                <a:gd name="T14" fmla="*/ 134 w 274"/>
                <a:gd name="T15" fmla="*/ 2 h 164"/>
                <a:gd name="T16" fmla="*/ 152 w 274"/>
                <a:gd name="T17" fmla="*/ 2 h 164"/>
                <a:gd name="T18" fmla="*/ 166 w 274"/>
                <a:gd name="T19" fmla="*/ 2 h 164"/>
                <a:gd name="T20" fmla="*/ 184 w 274"/>
                <a:gd name="T21" fmla="*/ 2 h 164"/>
                <a:gd name="T22" fmla="*/ 210 w 274"/>
                <a:gd name="T23" fmla="*/ 2 h 164"/>
                <a:gd name="T24" fmla="*/ 220 w 274"/>
                <a:gd name="T25" fmla="*/ 2 h 164"/>
                <a:gd name="T26" fmla="*/ 238 w 274"/>
                <a:gd name="T27" fmla="*/ 2 h 164"/>
                <a:gd name="T28" fmla="*/ 254 w 274"/>
                <a:gd name="T29" fmla="*/ 2 h 164"/>
                <a:gd name="T30" fmla="*/ 266 w 274"/>
                <a:gd name="T31" fmla="*/ 2 h 164"/>
                <a:gd name="T32" fmla="*/ 272 w 274"/>
                <a:gd name="T33" fmla="*/ 8 h 164"/>
                <a:gd name="T34" fmla="*/ 272 w 274"/>
                <a:gd name="T35" fmla="*/ 20 h 164"/>
                <a:gd name="T36" fmla="*/ 272 w 274"/>
                <a:gd name="T37" fmla="*/ 30 h 164"/>
                <a:gd name="T38" fmla="*/ 272 w 274"/>
                <a:gd name="T39" fmla="*/ 44 h 164"/>
                <a:gd name="T40" fmla="*/ 274 w 274"/>
                <a:gd name="T41" fmla="*/ 54 h 164"/>
                <a:gd name="T42" fmla="*/ 274 w 274"/>
                <a:gd name="T43" fmla="*/ 68 h 164"/>
                <a:gd name="T44" fmla="*/ 274 w 274"/>
                <a:gd name="T45" fmla="*/ 82 h 164"/>
                <a:gd name="T46" fmla="*/ 274 w 274"/>
                <a:gd name="T47" fmla="*/ 98 h 164"/>
                <a:gd name="T48" fmla="*/ 274 w 274"/>
                <a:gd name="T49" fmla="*/ 116 h 164"/>
                <a:gd name="T50" fmla="*/ 274 w 274"/>
                <a:gd name="T51" fmla="*/ 126 h 164"/>
                <a:gd name="T52" fmla="*/ 274 w 274"/>
                <a:gd name="T53" fmla="*/ 142 h 164"/>
                <a:gd name="T54" fmla="*/ 274 w 274"/>
                <a:gd name="T55" fmla="*/ 154 h 164"/>
                <a:gd name="T56" fmla="*/ 274 w 274"/>
                <a:gd name="T57" fmla="*/ 162 h 164"/>
                <a:gd name="T58" fmla="*/ 264 w 274"/>
                <a:gd name="T59" fmla="*/ 164 h 164"/>
                <a:gd name="T60" fmla="*/ 246 w 274"/>
                <a:gd name="T61" fmla="*/ 164 h 164"/>
                <a:gd name="T62" fmla="*/ 224 w 274"/>
                <a:gd name="T63" fmla="*/ 164 h 164"/>
                <a:gd name="T64" fmla="*/ 208 w 274"/>
                <a:gd name="T65" fmla="*/ 164 h 164"/>
                <a:gd name="T66" fmla="*/ 188 w 274"/>
                <a:gd name="T67" fmla="*/ 164 h 164"/>
                <a:gd name="T68" fmla="*/ 182 w 274"/>
                <a:gd name="T69" fmla="*/ 164 h 164"/>
                <a:gd name="T70" fmla="*/ 166 w 274"/>
                <a:gd name="T71" fmla="*/ 164 h 164"/>
                <a:gd name="T72" fmla="*/ 146 w 274"/>
                <a:gd name="T73" fmla="*/ 164 h 164"/>
                <a:gd name="T74" fmla="*/ 138 w 274"/>
                <a:gd name="T75" fmla="*/ 164 h 164"/>
                <a:gd name="T76" fmla="*/ 112 w 274"/>
                <a:gd name="T77" fmla="*/ 164 h 164"/>
                <a:gd name="T78" fmla="*/ 98 w 274"/>
                <a:gd name="T79" fmla="*/ 164 h 164"/>
                <a:gd name="T80" fmla="*/ 68 w 274"/>
                <a:gd name="T81" fmla="*/ 164 h 164"/>
                <a:gd name="T82" fmla="*/ 56 w 274"/>
                <a:gd name="T83" fmla="*/ 164 h 164"/>
                <a:gd name="T84" fmla="*/ 30 w 274"/>
                <a:gd name="T85" fmla="*/ 164 h 164"/>
                <a:gd name="T86" fmla="*/ 14 w 274"/>
                <a:gd name="T87" fmla="*/ 164 h 164"/>
                <a:gd name="T88" fmla="*/ 0 w 274"/>
                <a:gd name="T89" fmla="*/ 90 h 164"/>
                <a:gd name="T90" fmla="*/ 4 w 274"/>
                <a:gd name="T91" fmla="*/ 0 h 164"/>
                <a:gd name="T92" fmla="*/ 14 w 274"/>
                <a:gd name="T93" fmla="*/ 0 h 164"/>
                <a:gd name="T94" fmla="*/ 24 w 274"/>
                <a:gd name="T95" fmla="*/ 0 h 164"/>
                <a:gd name="T96" fmla="*/ 38 w 274"/>
                <a:gd name="T97" fmla="*/ 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4" h="164">
                  <a:moveTo>
                    <a:pt x="40" y="2"/>
                  </a:moveTo>
                  <a:lnTo>
                    <a:pt x="42" y="2"/>
                  </a:lnTo>
                  <a:lnTo>
                    <a:pt x="46" y="2"/>
                  </a:lnTo>
                  <a:lnTo>
                    <a:pt x="48" y="0"/>
                  </a:lnTo>
                  <a:lnTo>
                    <a:pt x="54" y="2"/>
                  </a:lnTo>
                  <a:lnTo>
                    <a:pt x="58" y="2"/>
                  </a:lnTo>
                  <a:lnTo>
                    <a:pt x="60" y="2"/>
                  </a:lnTo>
                  <a:lnTo>
                    <a:pt x="62" y="2"/>
                  </a:lnTo>
                  <a:lnTo>
                    <a:pt x="64" y="2"/>
                  </a:lnTo>
                  <a:lnTo>
                    <a:pt x="66" y="2"/>
                  </a:lnTo>
                  <a:lnTo>
                    <a:pt x="68" y="2"/>
                  </a:lnTo>
                  <a:lnTo>
                    <a:pt x="70" y="2"/>
                  </a:lnTo>
                  <a:lnTo>
                    <a:pt x="72" y="2"/>
                  </a:lnTo>
                  <a:lnTo>
                    <a:pt x="74" y="2"/>
                  </a:lnTo>
                  <a:lnTo>
                    <a:pt x="76" y="2"/>
                  </a:lnTo>
                  <a:lnTo>
                    <a:pt x="78" y="2"/>
                  </a:lnTo>
                  <a:lnTo>
                    <a:pt x="80" y="2"/>
                  </a:lnTo>
                  <a:lnTo>
                    <a:pt x="84" y="2"/>
                  </a:lnTo>
                  <a:lnTo>
                    <a:pt x="86" y="2"/>
                  </a:lnTo>
                  <a:lnTo>
                    <a:pt x="88" y="2"/>
                  </a:lnTo>
                  <a:lnTo>
                    <a:pt x="90" y="2"/>
                  </a:lnTo>
                  <a:lnTo>
                    <a:pt x="94" y="2"/>
                  </a:lnTo>
                  <a:lnTo>
                    <a:pt x="96" y="2"/>
                  </a:lnTo>
                  <a:lnTo>
                    <a:pt x="100" y="2"/>
                  </a:lnTo>
                  <a:lnTo>
                    <a:pt x="104" y="2"/>
                  </a:lnTo>
                  <a:lnTo>
                    <a:pt x="106" y="2"/>
                  </a:lnTo>
                  <a:lnTo>
                    <a:pt x="108" y="2"/>
                  </a:lnTo>
                  <a:lnTo>
                    <a:pt x="116" y="2"/>
                  </a:lnTo>
                  <a:lnTo>
                    <a:pt x="126" y="2"/>
                  </a:lnTo>
                  <a:lnTo>
                    <a:pt x="130" y="2"/>
                  </a:lnTo>
                  <a:lnTo>
                    <a:pt x="132" y="2"/>
                  </a:lnTo>
                  <a:lnTo>
                    <a:pt x="134" y="2"/>
                  </a:lnTo>
                  <a:lnTo>
                    <a:pt x="140" y="2"/>
                  </a:lnTo>
                  <a:lnTo>
                    <a:pt x="146" y="2"/>
                  </a:lnTo>
                  <a:lnTo>
                    <a:pt x="150" y="2"/>
                  </a:lnTo>
                  <a:lnTo>
                    <a:pt x="152" y="2"/>
                  </a:lnTo>
                  <a:lnTo>
                    <a:pt x="156" y="2"/>
                  </a:lnTo>
                  <a:lnTo>
                    <a:pt x="162" y="2"/>
                  </a:lnTo>
                  <a:lnTo>
                    <a:pt x="164" y="2"/>
                  </a:lnTo>
                  <a:lnTo>
                    <a:pt x="166" y="2"/>
                  </a:lnTo>
                  <a:lnTo>
                    <a:pt x="168" y="2"/>
                  </a:lnTo>
                  <a:lnTo>
                    <a:pt x="174" y="2"/>
                  </a:lnTo>
                  <a:lnTo>
                    <a:pt x="180" y="2"/>
                  </a:lnTo>
                  <a:lnTo>
                    <a:pt x="184" y="2"/>
                  </a:lnTo>
                  <a:lnTo>
                    <a:pt x="188" y="2"/>
                  </a:lnTo>
                  <a:lnTo>
                    <a:pt x="200" y="2"/>
                  </a:lnTo>
                  <a:lnTo>
                    <a:pt x="206" y="2"/>
                  </a:lnTo>
                  <a:lnTo>
                    <a:pt x="210" y="2"/>
                  </a:lnTo>
                  <a:lnTo>
                    <a:pt x="212" y="2"/>
                  </a:lnTo>
                  <a:lnTo>
                    <a:pt x="214" y="2"/>
                  </a:lnTo>
                  <a:lnTo>
                    <a:pt x="218" y="2"/>
                  </a:lnTo>
                  <a:lnTo>
                    <a:pt x="220" y="2"/>
                  </a:lnTo>
                  <a:lnTo>
                    <a:pt x="228" y="2"/>
                  </a:lnTo>
                  <a:lnTo>
                    <a:pt x="230" y="2"/>
                  </a:lnTo>
                  <a:lnTo>
                    <a:pt x="232" y="2"/>
                  </a:lnTo>
                  <a:lnTo>
                    <a:pt x="238" y="2"/>
                  </a:lnTo>
                  <a:lnTo>
                    <a:pt x="244" y="2"/>
                  </a:lnTo>
                  <a:lnTo>
                    <a:pt x="246" y="2"/>
                  </a:lnTo>
                  <a:lnTo>
                    <a:pt x="248" y="2"/>
                  </a:lnTo>
                  <a:lnTo>
                    <a:pt x="254" y="2"/>
                  </a:lnTo>
                  <a:lnTo>
                    <a:pt x="258" y="2"/>
                  </a:lnTo>
                  <a:lnTo>
                    <a:pt x="260" y="2"/>
                  </a:lnTo>
                  <a:lnTo>
                    <a:pt x="264" y="2"/>
                  </a:lnTo>
                  <a:lnTo>
                    <a:pt x="266" y="2"/>
                  </a:lnTo>
                  <a:lnTo>
                    <a:pt x="272" y="2"/>
                  </a:lnTo>
                  <a:lnTo>
                    <a:pt x="272" y="4"/>
                  </a:lnTo>
                  <a:lnTo>
                    <a:pt x="272" y="6"/>
                  </a:lnTo>
                  <a:lnTo>
                    <a:pt x="272" y="8"/>
                  </a:lnTo>
                  <a:lnTo>
                    <a:pt x="272" y="10"/>
                  </a:lnTo>
                  <a:lnTo>
                    <a:pt x="272" y="12"/>
                  </a:lnTo>
                  <a:lnTo>
                    <a:pt x="272" y="16"/>
                  </a:lnTo>
                  <a:lnTo>
                    <a:pt x="272" y="20"/>
                  </a:lnTo>
                  <a:lnTo>
                    <a:pt x="272" y="24"/>
                  </a:lnTo>
                  <a:lnTo>
                    <a:pt x="272" y="26"/>
                  </a:lnTo>
                  <a:lnTo>
                    <a:pt x="272" y="28"/>
                  </a:lnTo>
                  <a:lnTo>
                    <a:pt x="272" y="30"/>
                  </a:lnTo>
                  <a:lnTo>
                    <a:pt x="272" y="32"/>
                  </a:lnTo>
                  <a:lnTo>
                    <a:pt x="272" y="38"/>
                  </a:lnTo>
                  <a:lnTo>
                    <a:pt x="272" y="42"/>
                  </a:lnTo>
                  <a:lnTo>
                    <a:pt x="272" y="44"/>
                  </a:lnTo>
                  <a:lnTo>
                    <a:pt x="272" y="48"/>
                  </a:lnTo>
                  <a:lnTo>
                    <a:pt x="274" y="50"/>
                  </a:lnTo>
                  <a:lnTo>
                    <a:pt x="274" y="52"/>
                  </a:lnTo>
                  <a:lnTo>
                    <a:pt x="274" y="54"/>
                  </a:lnTo>
                  <a:lnTo>
                    <a:pt x="274" y="56"/>
                  </a:lnTo>
                  <a:lnTo>
                    <a:pt x="274" y="60"/>
                  </a:lnTo>
                  <a:lnTo>
                    <a:pt x="274" y="62"/>
                  </a:lnTo>
                  <a:lnTo>
                    <a:pt x="274" y="68"/>
                  </a:lnTo>
                  <a:lnTo>
                    <a:pt x="274" y="70"/>
                  </a:lnTo>
                  <a:lnTo>
                    <a:pt x="274" y="76"/>
                  </a:lnTo>
                  <a:lnTo>
                    <a:pt x="274" y="78"/>
                  </a:lnTo>
                  <a:lnTo>
                    <a:pt x="274" y="82"/>
                  </a:lnTo>
                  <a:lnTo>
                    <a:pt x="274" y="84"/>
                  </a:lnTo>
                  <a:lnTo>
                    <a:pt x="274" y="86"/>
                  </a:lnTo>
                  <a:lnTo>
                    <a:pt x="274" y="92"/>
                  </a:lnTo>
                  <a:lnTo>
                    <a:pt x="274" y="98"/>
                  </a:lnTo>
                  <a:lnTo>
                    <a:pt x="274" y="102"/>
                  </a:lnTo>
                  <a:lnTo>
                    <a:pt x="274" y="106"/>
                  </a:lnTo>
                  <a:lnTo>
                    <a:pt x="274" y="110"/>
                  </a:lnTo>
                  <a:lnTo>
                    <a:pt x="274" y="116"/>
                  </a:lnTo>
                  <a:lnTo>
                    <a:pt x="274" y="118"/>
                  </a:lnTo>
                  <a:lnTo>
                    <a:pt x="274" y="122"/>
                  </a:lnTo>
                  <a:lnTo>
                    <a:pt x="274" y="124"/>
                  </a:lnTo>
                  <a:lnTo>
                    <a:pt x="274" y="126"/>
                  </a:lnTo>
                  <a:lnTo>
                    <a:pt x="274" y="132"/>
                  </a:lnTo>
                  <a:lnTo>
                    <a:pt x="274" y="134"/>
                  </a:lnTo>
                  <a:lnTo>
                    <a:pt x="274" y="138"/>
                  </a:lnTo>
                  <a:lnTo>
                    <a:pt x="274" y="142"/>
                  </a:lnTo>
                  <a:lnTo>
                    <a:pt x="274" y="144"/>
                  </a:lnTo>
                  <a:lnTo>
                    <a:pt x="274" y="146"/>
                  </a:lnTo>
                  <a:lnTo>
                    <a:pt x="274" y="150"/>
                  </a:lnTo>
                  <a:lnTo>
                    <a:pt x="274" y="154"/>
                  </a:lnTo>
                  <a:lnTo>
                    <a:pt x="274" y="156"/>
                  </a:lnTo>
                  <a:lnTo>
                    <a:pt x="274" y="158"/>
                  </a:lnTo>
                  <a:lnTo>
                    <a:pt x="274" y="158"/>
                  </a:lnTo>
                  <a:lnTo>
                    <a:pt x="274" y="162"/>
                  </a:lnTo>
                  <a:lnTo>
                    <a:pt x="274" y="164"/>
                  </a:lnTo>
                  <a:lnTo>
                    <a:pt x="272" y="164"/>
                  </a:lnTo>
                  <a:lnTo>
                    <a:pt x="266" y="164"/>
                  </a:lnTo>
                  <a:lnTo>
                    <a:pt x="264" y="164"/>
                  </a:lnTo>
                  <a:lnTo>
                    <a:pt x="262" y="164"/>
                  </a:lnTo>
                  <a:lnTo>
                    <a:pt x="258" y="164"/>
                  </a:lnTo>
                  <a:lnTo>
                    <a:pt x="252" y="164"/>
                  </a:lnTo>
                  <a:lnTo>
                    <a:pt x="246" y="164"/>
                  </a:lnTo>
                  <a:lnTo>
                    <a:pt x="240" y="164"/>
                  </a:lnTo>
                  <a:lnTo>
                    <a:pt x="236" y="164"/>
                  </a:lnTo>
                  <a:lnTo>
                    <a:pt x="226" y="164"/>
                  </a:lnTo>
                  <a:lnTo>
                    <a:pt x="224" y="164"/>
                  </a:lnTo>
                  <a:lnTo>
                    <a:pt x="222" y="164"/>
                  </a:lnTo>
                  <a:lnTo>
                    <a:pt x="220" y="164"/>
                  </a:lnTo>
                  <a:lnTo>
                    <a:pt x="212" y="164"/>
                  </a:lnTo>
                  <a:lnTo>
                    <a:pt x="208" y="164"/>
                  </a:lnTo>
                  <a:lnTo>
                    <a:pt x="204" y="164"/>
                  </a:lnTo>
                  <a:lnTo>
                    <a:pt x="196" y="164"/>
                  </a:lnTo>
                  <a:lnTo>
                    <a:pt x="192" y="164"/>
                  </a:lnTo>
                  <a:lnTo>
                    <a:pt x="188" y="164"/>
                  </a:lnTo>
                  <a:lnTo>
                    <a:pt x="186" y="164"/>
                  </a:lnTo>
                  <a:lnTo>
                    <a:pt x="184" y="164"/>
                  </a:lnTo>
                  <a:lnTo>
                    <a:pt x="182" y="164"/>
                  </a:lnTo>
                  <a:lnTo>
                    <a:pt x="182" y="164"/>
                  </a:lnTo>
                  <a:lnTo>
                    <a:pt x="180" y="164"/>
                  </a:lnTo>
                  <a:lnTo>
                    <a:pt x="176" y="164"/>
                  </a:lnTo>
                  <a:lnTo>
                    <a:pt x="172" y="164"/>
                  </a:lnTo>
                  <a:lnTo>
                    <a:pt x="166" y="164"/>
                  </a:lnTo>
                  <a:lnTo>
                    <a:pt x="160" y="164"/>
                  </a:lnTo>
                  <a:lnTo>
                    <a:pt x="152" y="164"/>
                  </a:lnTo>
                  <a:lnTo>
                    <a:pt x="150" y="164"/>
                  </a:lnTo>
                  <a:lnTo>
                    <a:pt x="146" y="164"/>
                  </a:lnTo>
                  <a:lnTo>
                    <a:pt x="144" y="164"/>
                  </a:lnTo>
                  <a:lnTo>
                    <a:pt x="142" y="164"/>
                  </a:lnTo>
                  <a:lnTo>
                    <a:pt x="140" y="164"/>
                  </a:lnTo>
                  <a:lnTo>
                    <a:pt x="138" y="164"/>
                  </a:lnTo>
                  <a:lnTo>
                    <a:pt x="128" y="164"/>
                  </a:lnTo>
                  <a:lnTo>
                    <a:pt x="126" y="164"/>
                  </a:lnTo>
                  <a:lnTo>
                    <a:pt x="122" y="164"/>
                  </a:lnTo>
                  <a:lnTo>
                    <a:pt x="112" y="164"/>
                  </a:lnTo>
                  <a:lnTo>
                    <a:pt x="110" y="164"/>
                  </a:lnTo>
                  <a:lnTo>
                    <a:pt x="104" y="164"/>
                  </a:lnTo>
                  <a:lnTo>
                    <a:pt x="100" y="164"/>
                  </a:lnTo>
                  <a:lnTo>
                    <a:pt x="98" y="164"/>
                  </a:lnTo>
                  <a:lnTo>
                    <a:pt x="86" y="164"/>
                  </a:lnTo>
                  <a:lnTo>
                    <a:pt x="80" y="164"/>
                  </a:lnTo>
                  <a:lnTo>
                    <a:pt x="70" y="164"/>
                  </a:lnTo>
                  <a:lnTo>
                    <a:pt x="68" y="164"/>
                  </a:lnTo>
                  <a:lnTo>
                    <a:pt x="66" y="164"/>
                  </a:lnTo>
                  <a:lnTo>
                    <a:pt x="64" y="164"/>
                  </a:lnTo>
                  <a:lnTo>
                    <a:pt x="60" y="164"/>
                  </a:lnTo>
                  <a:lnTo>
                    <a:pt x="56" y="164"/>
                  </a:lnTo>
                  <a:lnTo>
                    <a:pt x="44" y="164"/>
                  </a:lnTo>
                  <a:lnTo>
                    <a:pt x="42" y="164"/>
                  </a:lnTo>
                  <a:lnTo>
                    <a:pt x="38" y="164"/>
                  </a:lnTo>
                  <a:lnTo>
                    <a:pt x="30" y="164"/>
                  </a:lnTo>
                  <a:lnTo>
                    <a:pt x="24" y="164"/>
                  </a:lnTo>
                  <a:lnTo>
                    <a:pt x="22" y="164"/>
                  </a:lnTo>
                  <a:lnTo>
                    <a:pt x="16" y="164"/>
                  </a:lnTo>
                  <a:lnTo>
                    <a:pt x="14" y="164"/>
                  </a:lnTo>
                  <a:lnTo>
                    <a:pt x="12" y="164"/>
                  </a:lnTo>
                  <a:lnTo>
                    <a:pt x="0" y="164"/>
                  </a:lnTo>
                  <a:lnTo>
                    <a:pt x="0" y="150"/>
                  </a:lnTo>
                  <a:lnTo>
                    <a:pt x="0" y="90"/>
                  </a:lnTo>
                  <a:lnTo>
                    <a:pt x="0" y="88"/>
                  </a:lnTo>
                  <a:lnTo>
                    <a:pt x="0" y="68"/>
                  </a:lnTo>
                  <a:lnTo>
                    <a:pt x="0" y="0"/>
                  </a:lnTo>
                  <a:lnTo>
                    <a:pt x="4" y="0"/>
                  </a:lnTo>
                  <a:lnTo>
                    <a:pt x="6" y="0"/>
                  </a:lnTo>
                  <a:lnTo>
                    <a:pt x="8" y="0"/>
                  </a:lnTo>
                  <a:lnTo>
                    <a:pt x="12" y="0"/>
                  </a:lnTo>
                  <a:lnTo>
                    <a:pt x="14" y="0"/>
                  </a:lnTo>
                  <a:lnTo>
                    <a:pt x="16" y="0"/>
                  </a:lnTo>
                  <a:lnTo>
                    <a:pt x="18" y="0"/>
                  </a:lnTo>
                  <a:lnTo>
                    <a:pt x="22" y="0"/>
                  </a:lnTo>
                  <a:lnTo>
                    <a:pt x="24" y="0"/>
                  </a:lnTo>
                  <a:lnTo>
                    <a:pt x="26" y="0"/>
                  </a:lnTo>
                  <a:lnTo>
                    <a:pt x="30" y="0"/>
                  </a:lnTo>
                  <a:lnTo>
                    <a:pt x="32" y="0"/>
                  </a:lnTo>
                  <a:lnTo>
                    <a:pt x="38" y="2"/>
                  </a:lnTo>
                  <a:lnTo>
                    <a:pt x="40"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7" name="Freeform 125"/>
            <p:cNvSpPr>
              <a:spLocks/>
            </p:cNvSpPr>
            <p:nvPr/>
          </p:nvSpPr>
          <p:spPr bwMode="auto">
            <a:xfrm>
              <a:off x="5526088" y="1941513"/>
              <a:ext cx="271463" cy="265113"/>
            </a:xfrm>
            <a:custGeom>
              <a:avLst/>
              <a:gdLst>
                <a:gd name="T0" fmla="*/ 62 w 171"/>
                <a:gd name="T1" fmla="*/ 0 h 167"/>
                <a:gd name="T2" fmla="*/ 77 w 171"/>
                <a:gd name="T3" fmla="*/ 0 h 167"/>
                <a:gd name="T4" fmla="*/ 85 w 171"/>
                <a:gd name="T5" fmla="*/ 0 h 167"/>
                <a:gd name="T6" fmla="*/ 93 w 171"/>
                <a:gd name="T7" fmla="*/ 2 h 167"/>
                <a:gd name="T8" fmla="*/ 105 w 171"/>
                <a:gd name="T9" fmla="*/ 2 h 167"/>
                <a:gd name="T10" fmla="*/ 113 w 171"/>
                <a:gd name="T11" fmla="*/ 2 h 167"/>
                <a:gd name="T12" fmla="*/ 121 w 171"/>
                <a:gd name="T13" fmla="*/ 2 h 167"/>
                <a:gd name="T14" fmla="*/ 129 w 171"/>
                <a:gd name="T15" fmla="*/ 2 h 167"/>
                <a:gd name="T16" fmla="*/ 139 w 171"/>
                <a:gd name="T17" fmla="*/ 2 h 167"/>
                <a:gd name="T18" fmla="*/ 159 w 171"/>
                <a:gd name="T19" fmla="*/ 2 h 167"/>
                <a:gd name="T20" fmla="*/ 169 w 171"/>
                <a:gd name="T21" fmla="*/ 2 h 167"/>
                <a:gd name="T22" fmla="*/ 171 w 171"/>
                <a:gd name="T23" fmla="*/ 16 h 167"/>
                <a:gd name="T24" fmla="*/ 171 w 171"/>
                <a:gd name="T25" fmla="*/ 32 h 167"/>
                <a:gd name="T26" fmla="*/ 171 w 171"/>
                <a:gd name="T27" fmla="*/ 52 h 167"/>
                <a:gd name="T28" fmla="*/ 171 w 171"/>
                <a:gd name="T29" fmla="*/ 62 h 167"/>
                <a:gd name="T30" fmla="*/ 171 w 171"/>
                <a:gd name="T31" fmla="*/ 76 h 167"/>
                <a:gd name="T32" fmla="*/ 171 w 171"/>
                <a:gd name="T33" fmla="*/ 86 h 167"/>
                <a:gd name="T34" fmla="*/ 171 w 171"/>
                <a:gd name="T35" fmla="*/ 96 h 167"/>
                <a:gd name="T36" fmla="*/ 171 w 171"/>
                <a:gd name="T37" fmla="*/ 104 h 167"/>
                <a:gd name="T38" fmla="*/ 171 w 171"/>
                <a:gd name="T39" fmla="*/ 112 h 167"/>
                <a:gd name="T40" fmla="*/ 171 w 171"/>
                <a:gd name="T41" fmla="*/ 126 h 167"/>
                <a:gd name="T42" fmla="*/ 171 w 171"/>
                <a:gd name="T43" fmla="*/ 138 h 167"/>
                <a:gd name="T44" fmla="*/ 171 w 171"/>
                <a:gd name="T45" fmla="*/ 150 h 167"/>
                <a:gd name="T46" fmla="*/ 171 w 171"/>
                <a:gd name="T47" fmla="*/ 158 h 167"/>
                <a:gd name="T48" fmla="*/ 167 w 171"/>
                <a:gd name="T49" fmla="*/ 167 h 167"/>
                <a:gd name="T50" fmla="*/ 149 w 171"/>
                <a:gd name="T51" fmla="*/ 164 h 167"/>
                <a:gd name="T52" fmla="*/ 139 w 171"/>
                <a:gd name="T53" fmla="*/ 164 h 167"/>
                <a:gd name="T54" fmla="*/ 131 w 171"/>
                <a:gd name="T55" fmla="*/ 164 h 167"/>
                <a:gd name="T56" fmla="*/ 121 w 171"/>
                <a:gd name="T57" fmla="*/ 164 h 167"/>
                <a:gd name="T58" fmla="*/ 111 w 171"/>
                <a:gd name="T59" fmla="*/ 164 h 167"/>
                <a:gd name="T60" fmla="*/ 97 w 171"/>
                <a:gd name="T61" fmla="*/ 164 h 167"/>
                <a:gd name="T62" fmla="*/ 79 w 171"/>
                <a:gd name="T63" fmla="*/ 164 h 167"/>
                <a:gd name="T64" fmla="*/ 62 w 171"/>
                <a:gd name="T65" fmla="*/ 164 h 167"/>
                <a:gd name="T66" fmla="*/ 50 w 171"/>
                <a:gd name="T67" fmla="*/ 164 h 167"/>
                <a:gd name="T68" fmla="*/ 40 w 171"/>
                <a:gd name="T69" fmla="*/ 164 h 167"/>
                <a:gd name="T70" fmla="*/ 26 w 171"/>
                <a:gd name="T71" fmla="*/ 164 h 167"/>
                <a:gd name="T72" fmla="*/ 12 w 171"/>
                <a:gd name="T73" fmla="*/ 164 h 167"/>
                <a:gd name="T74" fmla="*/ 2 w 171"/>
                <a:gd name="T75" fmla="*/ 164 h 167"/>
                <a:gd name="T76" fmla="*/ 0 w 171"/>
                <a:gd name="T77" fmla="*/ 154 h 167"/>
                <a:gd name="T78" fmla="*/ 0 w 171"/>
                <a:gd name="T79" fmla="*/ 138 h 167"/>
                <a:gd name="T80" fmla="*/ 0 w 171"/>
                <a:gd name="T81" fmla="*/ 126 h 167"/>
                <a:gd name="T82" fmla="*/ 0 w 171"/>
                <a:gd name="T83" fmla="*/ 118 h 167"/>
                <a:gd name="T84" fmla="*/ 0 w 171"/>
                <a:gd name="T85" fmla="*/ 106 h 167"/>
                <a:gd name="T86" fmla="*/ 0 w 171"/>
                <a:gd name="T87" fmla="*/ 92 h 167"/>
                <a:gd name="T88" fmla="*/ 0 w 171"/>
                <a:gd name="T89" fmla="*/ 78 h 167"/>
                <a:gd name="T90" fmla="*/ 0 w 171"/>
                <a:gd name="T91" fmla="*/ 62 h 167"/>
                <a:gd name="T92" fmla="*/ 0 w 171"/>
                <a:gd name="T93" fmla="*/ 50 h 167"/>
                <a:gd name="T94" fmla="*/ 0 w 171"/>
                <a:gd name="T95" fmla="*/ 32 h 167"/>
                <a:gd name="T96" fmla="*/ 0 w 171"/>
                <a:gd name="T97" fmla="*/ 24 h 167"/>
                <a:gd name="T98" fmla="*/ 0 w 171"/>
                <a:gd name="T99" fmla="*/ 8 h 167"/>
                <a:gd name="T100" fmla="*/ 2 w 171"/>
                <a:gd name="T101" fmla="*/ 0 h 167"/>
                <a:gd name="T102" fmla="*/ 12 w 171"/>
                <a:gd name="T103" fmla="*/ 0 h 167"/>
                <a:gd name="T104" fmla="*/ 32 w 171"/>
                <a:gd name="T105" fmla="*/ 0 h 167"/>
                <a:gd name="T106" fmla="*/ 48 w 171"/>
                <a:gd name="T10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1" h="167">
                  <a:moveTo>
                    <a:pt x="50" y="0"/>
                  </a:moveTo>
                  <a:lnTo>
                    <a:pt x="54" y="0"/>
                  </a:lnTo>
                  <a:lnTo>
                    <a:pt x="56" y="0"/>
                  </a:lnTo>
                  <a:lnTo>
                    <a:pt x="62" y="0"/>
                  </a:lnTo>
                  <a:lnTo>
                    <a:pt x="65" y="0"/>
                  </a:lnTo>
                  <a:lnTo>
                    <a:pt x="69" y="0"/>
                  </a:lnTo>
                  <a:lnTo>
                    <a:pt x="75" y="0"/>
                  </a:lnTo>
                  <a:lnTo>
                    <a:pt x="77" y="0"/>
                  </a:lnTo>
                  <a:lnTo>
                    <a:pt x="79" y="0"/>
                  </a:lnTo>
                  <a:lnTo>
                    <a:pt x="81" y="0"/>
                  </a:lnTo>
                  <a:lnTo>
                    <a:pt x="83" y="0"/>
                  </a:lnTo>
                  <a:lnTo>
                    <a:pt x="85" y="0"/>
                  </a:lnTo>
                  <a:lnTo>
                    <a:pt x="87" y="0"/>
                  </a:lnTo>
                  <a:lnTo>
                    <a:pt x="89" y="2"/>
                  </a:lnTo>
                  <a:lnTo>
                    <a:pt x="91" y="2"/>
                  </a:lnTo>
                  <a:lnTo>
                    <a:pt x="93" y="2"/>
                  </a:lnTo>
                  <a:lnTo>
                    <a:pt x="97" y="2"/>
                  </a:lnTo>
                  <a:lnTo>
                    <a:pt x="101" y="2"/>
                  </a:lnTo>
                  <a:lnTo>
                    <a:pt x="103" y="2"/>
                  </a:lnTo>
                  <a:lnTo>
                    <a:pt x="105" y="2"/>
                  </a:lnTo>
                  <a:lnTo>
                    <a:pt x="107" y="2"/>
                  </a:lnTo>
                  <a:lnTo>
                    <a:pt x="109" y="2"/>
                  </a:lnTo>
                  <a:lnTo>
                    <a:pt x="111" y="2"/>
                  </a:lnTo>
                  <a:lnTo>
                    <a:pt x="113" y="2"/>
                  </a:lnTo>
                  <a:lnTo>
                    <a:pt x="115" y="2"/>
                  </a:lnTo>
                  <a:lnTo>
                    <a:pt x="117" y="2"/>
                  </a:lnTo>
                  <a:lnTo>
                    <a:pt x="119" y="2"/>
                  </a:lnTo>
                  <a:lnTo>
                    <a:pt x="121" y="2"/>
                  </a:lnTo>
                  <a:lnTo>
                    <a:pt x="123" y="2"/>
                  </a:lnTo>
                  <a:lnTo>
                    <a:pt x="125" y="2"/>
                  </a:lnTo>
                  <a:lnTo>
                    <a:pt x="127" y="2"/>
                  </a:lnTo>
                  <a:lnTo>
                    <a:pt x="129" y="2"/>
                  </a:lnTo>
                  <a:lnTo>
                    <a:pt x="131" y="2"/>
                  </a:lnTo>
                  <a:lnTo>
                    <a:pt x="135" y="2"/>
                  </a:lnTo>
                  <a:lnTo>
                    <a:pt x="137" y="2"/>
                  </a:lnTo>
                  <a:lnTo>
                    <a:pt x="139" y="2"/>
                  </a:lnTo>
                  <a:lnTo>
                    <a:pt x="141" y="2"/>
                  </a:lnTo>
                  <a:lnTo>
                    <a:pt x="149" y="2"/>
                  </a:lnTo>
                  <a:lnTo>
                    <a:pt x="151" y="2"/>
                  </a:lnTo>
                  <a:lnTo>
                    <a:pt x="159" y="2"/>
                  </a:lnTo>
                  <a:lnTo>
                    <a:pt x="163" y="2"/>
                  </a:lnTo>
                  <a:lnTo>
                    <a:pt x="165" y="2"/>
                  </a:lnTo>
                  <a:lnTo>
                    <a:pt x="167" y="2"/>
                  </a:lnTo>
                  <a:lnTo>
                    <a:pt x="169" y="2"/>
                  </a:lnTo>
                  <a:lnTo>
                    <a:pt x="171" y="2"/>
                  </a:lnTo>
                  <a:lnTo>
                    <a:pt x="171" y="4"/>
                  </a:lnTo>
                  <a:lnTo>
                    <a:pt x="171" y="12"/>
                  </a:lnTo>
                  <a:lnTo>
                    <a:pt x="171" y="16"/>
                  </a:lnTo>
                  <a:lnTo>
                    <a:pt x="171" y="20"/>
                  </a:lnTo>
                  <a:lnTo>
                    <a:pt x="171" y="22"/>
                  </a:lnTo>
                  <a:lnTo>
                    <a:pt x="171" y="28"/>
                  </a:lnTo>
                  <a:lnTo>
                    <a:pt x="171" y="32"/>
                  </a:lnTo>
                  <a:lnTo>
                    <a:pt x="171" y="34"/>
                  </a:lnTo>
                  <a:lnTo>
                    <a:pt x="171" y="40"/>
                  </a:lnTo>
                  <a:lnTo>
                    <a:pt x="171" y="46"/>
                  </a:lnTo>
                  <a:lnTo>
                    <a:pt x="171" y="52"/>
                  </a:lnTo>
                  <a:lnTo>
                    <a:pt x="171" y="56"/>
                  </a:lnTo>
                  <a:lnTo>
                    <a:pt x="171" y="58"/>
                  </a:lnTo>
                  <a:lnTo>
                    <a:pt x="171" y="60"/>
                  </a:lnTo>
                  <a:lnTo>
                    <a:pt x="171" y="62"/>
                  </a:lnTo>
                  <a:lnTo>
                    <a:pt x="171" y="62"/>
                  </a:lnTo>
                  <a:lnTo>
                    <a:pt x="171" y="64"/>
                  </a:lnTo>
                  <a:lnTo>
                    <a:pt x="171" y="74"/>
                  </a:lnTo>
                  <a:lnTo>
                    <a:pt x="171" y="76"/>
                  </a:lnTo>
                  <a:lnTo>
                    <a:pt x="171" y="78"/>
                  </a:lnTo>
                  <a:lnTo>
                    <a:pt x="171" y="82"/>
                  </a:lnTo>
                  <a:lnTo>
                    <a:pt x="171" y="84"/>
                  </a:lnTo>
                  <a:lnTo>
                    <a:pt x="171" y="86"/>
                  </a:lnTo>
                  <a:lnTo>
                    <a:pt x="171" y="90"/>
                  </a:lnTo>
                  <a:lnTo>
                    <a:pt x="171" y="92"/>
                  </a:lnTo>
                  <a:lnTo>
                    <a:pt x="171" y="94"/>
                  </a:lnTo>
                  <a:lnTo>
                    <a:pt x="171" y="96"/>
                  </a:lnTo>
                  <a:lnTo>
                    <a:pt x="171" y="98"/>
                  </a:lnTo>
                  <a:lnTo>
                    <a:pt x="171" y="100"/>
                  </a:lnTo>
                  <a:lnTo>
                    <a:pt x="171" y="102"/>
                  </a:lnTo>
                  <a:lnTo>
                    <a:pt x="171" y="104"/>
                  </a:lnTo>
                  <a:lnTo>
                    <a:pt x="171" y="106"/>
                  </a:lnTo>
                  <a:lnTo>
                    <a:pt x="171" y="108"/>
                  </a:lnTo>
                  <a:lnTo>
                    <a:pt x="171" y="110"/>
                  </a:lnTo>
                  <a:lnTo>
                    <a:pt x="171" y="112"/>
                  </a:lnTo>
                  <a:lnTo>
                    <a:pt x="171" y="116"/>
                  </a:lnTo>
                  <a:lnTo>
                    <a:pt x="171" y="120"/>
                  </a:lnTo>
                  <a:lnTo>
                    <a:pt x="171" y="122"/>
                  </a:lnTo>
                  <a:lnTo>
                    <a:pt x="171" y="126"/>
                  </a:lnTo>
                  <a:lnTo>
                    <a:pt x="171" y="128"/>
                  </a:lnTo>
                  <a:lnTo>
                    <a:pt x="171" y="130"/>
                  </a:lnTo>
                  <a:lnTo>
                    <a:pt x="171" y="134"/>
                  </a:lnTo>
                  <a:lnTo>
                    <a:pt x="171" y="138"/>
                  </a:lnTo>
                  <a:lnTo>
                    <a:pt x="171" y="142"/>
                  </a:lnTo>
                  <a:lnTo>
                    <a:pt x="171" y="144"/>
                  </a:lnTo>
                  <a:lnTo>
                    <a:pt x="171" y="146"/>
                  </a:lnTo>
                  <a:lnTo>
                    <a:pt x="171" y="150"/>
                  </a:lnTo>
                  <a:lnTo>
                    <a:pt x="171" y="152"/>
                  </a:lnTo>
                  <a:lnTo>
                    <a:pt x="171" y="156"/>
                  </a:lnTo>
                  <a:lnTo>
                    <a:pt x="171" y="158"/>
                  </a:lnTo>
                  <a:lnTo>
                    <a:pt x="171" y="158"/>
                  </a:lnTo>
                  <a:lnTo>
                    <a:pt x="171" y="160"/>
                  </a:lnTo>
                  <a:lnTo>
                    <a:pt x="171" y="164"/>
                  </a:lnTo>
                  <a:lnTo>
                    <a:pt x="171" y="167"/>
                  </a:lnTo>
                  <a:lnTo>
                    <a:pt x="167" y="167"/>
                  </a:lnTo>
                  <a:lnTo>
                    <a:pt x="165" y="167"/>
                  </a:lnTo>
                  <a:lnTo>
                    <a:pt x="165" y="164"/>
                  </a:lnTo>
                  <a:lnTo>
                    <a:pt x="157" y="164"/>
                  </a:lnTo>
                  <a:lnTo>
                    <a:pt x="149" y="164"/>
                  </a:lnTo>
                  <a:lnTo>
                    <a:pt x="147" y="164"/>
                  </a:lnTo>
                  <a:lnTo>
                    <a:pt x="145" y="164"/>
                  </a:lnTo>
                  <a:lnTo>
                    <a:pt x="143" y="164"/>
                  </a:lnTo>
                  <a:lnTo>
                    <a:pt x="139" y="164"/>
                  </a:lnTo>
                  <a:lnTo>
                    <a:pt x="137" y="164"/>
                  </a:lnTo>
                  <a:lnTo>
                    <a:pt x="135" y="164"/>
                  </a:lnTo>
                  <a:lnTo>
                    <a:pt x="133" y="164"/>
                  </a:lnTo>
                  <a:lnTo>
                    <a:pt x="131" y="164"/>
                  </a:lnTo>
                  <a:lnTo>
                    <a:pt x="129" y="164"/>
                  </a:lnTo>
                  <a:lnTo>
                    <a:pt x="127" y="164"/>
                  </a:lnTo>
                  <a:lnTo>
                    <a:pt x="125" y="164"/>
                  </a:lnTo>
                  <a:lnTo>
                    <a:pt x="121" y="164"/>
                  </a:lnTo>
                  <a:lnTo>
                    <a:pt x="119" y="164"/>
                  </a:lnTo>
                  <a:lnTo>
                    <a:pt x="117" y="164"/>
                  </a:lnTo>
                  <a:lnTo>
                    <a:pt x="115" y="164"/>
                  </a:lnTo>
                  <a:lnTo>
                    <a:pt x="111" y="164"/>
                  </a:lnTo>
                  <a:lnTo>
                    <a:pt x="109" y="164"/>
                  </a:lnTo>
                  <a:lnTo>
                    <a:pt x="107" y="164"/>
                  </a:lnTo>
                  <a:lnTo>
                    <a:pt x="101" y="164"/>
                  </a:lnTo>
                  <a:lnTo>
                    <a:pt x="97" y="164"/>
                  </a:lnTo>
                  <a:lnTo>
                    <a:pt x="89" y="164"/>
                  </a:lnTo>
                  <a:lnTo>
                    <a:pt x="85" y="164"/>
                  </a:lnTo>
                  <a:lnTo>
                    <a:pt x="81" y="164"/>
                  </a:lnTo>
                  <a:lnTo>
                    <a:pt x="79" y="164"/>
                  </a:lnTo>
                  <a:lnTo>
                    <a:pt x="77" y="164"/>
                  </a:lnTo>
                  <a:lnTo>
                    <a:pt x="69" y="164"/>
                  </a:lnTo>
                  <a:lnTo>
                    <a:pt x="65" y="164"/>
                  </a:lnTo>
                  <a:lnTo>
                    <a:pt x="62" y="164"/>
                  </a:lnTo>
                  <a:lnTo>
                    <a:pt x="56" y="164"/>
                  </a:lnTo>
                  <a:lnTo>
                    <a:pt x="54" y="164"/>
                  </a:lnTo>
                  <a:lnTo>
                    <a:pt x="52" y="164"/>
                  </a:lnTo>
                  <a:lnTo>
                    <a:pt x="50" y="164"/>
                  </a:lnTo>
                  <a:lnTo>
                    <a:pt x="46" y="164"/>
                  </a:lnTo>
                  <a:lnTo>
                    <a:pt x="44" y="164"/>
                  </a:lnTo>
                  <a:lnTo>
                    <a:pt x="42" y="164"/>
                  </a:lnTo>
                  <a:lnTo>
                    <a:pt x="40" y="164"/>
                  </a:lnTo>
                  <a:lnTo>
                    <a:pt x="34" y="164"/>
                  </a:lnTo>
                  <a:lnTo>
                    <a:pt x="32" y="164"/>
                  </a:lnTo>
                  <a:lnTo>
                    <a:pt x="32" y="164"/>
                  </a:lnTo>
                  <a:lnTo>
                    <a:pt x="26" y="164"/>
                  </a:lnTo>
                  <a:lnTo>
                    <a:pt x="20" y="164"/>
                  </a:lnTo>
                  <a:lnTo>
                    <a:pt x="16" y="164"/>
                  </a:lnTo>
                  <a:lnTo>
                    <a:pt x="14" y="164"/>
                  </a:lnTo>
                  <a:lnTo>
                    <a:pt x="12" y="164"/>
                  </a:lnTo>
                  <a:lnTo>
                    <a:pt x="10" y="164"/>
                  </a:lnTo>
                  <a:lnTo>
                    <a:pt x="6" y="164"/>
                  </a:lnTo>
                  <a:lnTo>
                    <a:pt x="4" y="164"/>
                  </a:lnTo>
                  <a:lnTo>
                    <a:pt x="2" y="164"/>
                  </a:lnTo>
                  <a:lnTo>
                    <a:pt x="0" y="164"/>
                  </a:lnTo>
                  <a:lnTo>
                    <a:pt x="0" y="158"/>
                  </a:lnTo>
                  <a:lnTo>
                    <a:pt x="0" y="156"/>
                  </a:lnTo>
                  <a:lnTo>
                    <a:pt x="0" y="154"/>
                  </a:lnTo>
                  <a:lnTo>
                    <a:pt x="0" y="146"/>
                  </a:lnTo>
                  <a:lnTo>
                    <a:pt x="0" y="142"/>
                  </a:lnTo>
                  <a:lnTo>
                    <a:pt x="0" y="140"/>
                  </a:lnTo>
                  <a:lnTo>
                    <a:pt x="0" y="138"/>
                  </a:lnTo>
                  <a:lnTo>
                    <a:pt x="0" y="136"/>
                  </a:lnTo>
                  <a:lnTo>
                    <a:pt x="0" y="132"/>
                  </a:lnTo>
                  <a:lnTo>
                    <a:pt x="0" y="130"/>
                  </a:lnTo>
                  <a:lnTo>
                    <a:pt x="0" y="126"/>
                  </a:lnTo>
                  <a:lnTo>
                    <a:pt x="0" y="124"/>
                  </a:lnTo>
                  <a:lnTo>
                    <a:pt x="0" y="122"/>
                  </a:lnTo>
                  <a:lnTo>
                    <a:pt x="0" y="120"/>
                  </a:lnTo>
                  <a:lnTo>
                    <a:pt x="0" y="118"/>
                  </a:lnTo>
                  <a:lnTo>
                    <a:pt x="0" y="116"/>
                  </a:lnTo>
                  <a:lnTo>
                    <a:pt x="0" y="112"/>
                  </a:lnTo>
                  <a:lnTo>
                    <a:pt x="0" y="110"/>
                  </a:lnTo>
                  <a:lnTo>
                    <a:pt x="0" y="106"/>
                  </a:lnTo>
                  <a:lnTo>
                    <a:pt x="0" y="102"/>
                  </a:lnTo>
                  <a:lnTo>
                    <a:pt x="0" y="96"/>
                  </a:lnTo>
                  <a:lnTo>
                    <a:pt x="0" y="94"/>
                  </a:lnTo>
                  <a:lnTo>
                    <a:pt x="0" y="92"/>
                  </a:lnTo>
                  <a:lnTo>
                    <a:pt x="0" y="90"/>
                  </a:lnTo>
                  <a:lnTo>
                    <a:pt x="0" y="88"/>
                  </a:lnTo>
                  <a:lnTo>
                    <a:pt x="0" y="80"/>
                  </a:lnTo>
                  <a:lnTo>
                    <a:pt x="0" y="78"/>
                  </a:lnTo>
                  <a:lnTo>
                    <a:pt x="0" y="76"/>
                  </a:lnTo>
                  <a:lnTo>
                    <a:pt x="0" y="72"/>
                  </a:lnTo>
                  <a:lnTo>
                    <a:pt x="0" y="64"/>
                  </a:lnTo>
                  <a:lnTo>
                    <a:pt x="0" y="62"/>
                  </a:lnTo>
                  <a:lnTo>
                    <a:pt x="0" y="60"/>
                  </a:lnTo>
                  <a:lnTo>
                    <a:pt x="0" y="58"/>
                  </a:lnTo>
                  <a:lnTo>
                    <a:pt x="0" y="54"/>
                  </a:lnTo>
                  <a:lnTo>
                    <a:pt x="0" y="50"/>
                  </a:lnTo>
                  <a:lnTo>
                    <a:pt x="0" y="44"/>
                  </a:lnTo>
                  <a:lnTo>
                    <a:pt x="0" y="40"/>
                  </a:lnTo>
                  <a:lnTo>
                    <a:pt x="0" y="34"/>
                  </a:lnTo>
                  <a:lnTo>
                    <a:pt x="0" y="32"/>
                  </a:lnTo>
                  <a:lnTo>
                    <a:pt x="0" y="30"/>
                  </a:lnTo>
                  <a:lnTo>
                    <a:pt x="0" y="28"/>
                  </a:lnTo>
                  <a:lnTo>
                    <a:pt x="0" y="26"/>
                  </a:lnTo>
                  <a:lnTo>
                    <a:pt x="0" y="24"/>
                  </a:lnTo>
                  <a:lnTo>
                    <a:pt x="0" y="22"/>
                  </a:lnTo>
                  <a:lnTo>
                    <a:pt x="0" y="18"/>
                  </a:lnTo>
                  <a:lnTo>
                    <a:pt x="0" y="14"/>
                  </a:lnTo>
                  <a:lnTo>
                    <a:pt x="0" y="8"/>
                  </a:lnTo>
                  <a:lnTo>
                    <a:pt x="0" y="4"/>
                  </a:lnTo>
                  <a:lnTo>
                    <a:pt x="0" y="2"/>
                  </a:lnTo>
                  <a:lnTo>
                    <a:pt x="0" y="0"/>
                  </a:lnTo>
                  <a:lnTo>
                    <a:pt x="2" y="0"/>
                  </a:lnTo>
                  <a:lnTo>
                    <a:pt x="4" y="0"/>
                  </a:lnTo>
                  <a:lnTo>
                    <a:pt x="8" y="0"/>
                  </a:lnTo>
                  <a:lnTo>
                    <a:pt x="10" y="0"/>
                  </a:lnTo>
                  <a:lnTo>
                    <a:pt x="12" y="0"/>
                  </a:lnTo>
                  <a:lnTo>
                    <a:pt x="14" y="0"/>
                  </a:lnTo>
                  <a:lnTo>
                    <a:pt x="18" y="0"/>
                  </a:lnTo>
                  <a:lnTo>
                    <a:pt x="24" y="0"/>
                  </a:lnTo>
                  <a:lnTo>
                    <a:pt x="32" y="0"/>
                  </a:lnTo>
                  <a:lnTo>
                    <a:pt x="38" y="0"/>
                  </a:lnTo>
                  <a:lnTo>
                    <a:pt x="40" y="0"/>
                  </a:lnTo>
                  <a:lnTo>
                    <a:pt x="46" y="0"/>
                  </a:lnTo>
                  <a:lnTo>
                    <a:pt x="48" y="0"/>
                  </a:lnTo>
                  <a:lnTo>
                    <a:pt x="5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8" name="Freeform 177"/>
            <p:cNvSpPr>
              <a:spLocks/>
            </p:cNvSpPr>
            <p:nvPr/>
          </p:nvSpPr>
          <p:spPr bwMode="auto">
            <a:xfrm>
              <a:off x="6315075" y="1912938"/>
              <a:ext cx="260350" cy="296863"/>
            </a:xfrm>
            <a:custGeom>
              <a:avLst/>
              <a:gdLst>
                <a:gd name="T0" fmla="*/ 162 w 164"/>
                <a:gd name="T1" fmla="*/ 30 h 187"/>
                <a:gd name="T2" fmla="*/ 162 w 164"/>
                <a:gd name="T3" fmla="*/ 40 h 187"/>
                <a:gd name="T4" fmla="*/ 162 w 164"/>
                <a:gd name="T5" fmla="*/ 52 h 187"/>
                <a:gd name="T6" fmla="*/ 162 w 164"/>
                <a:gd name="T7" fmla="*/ 62 h 187"/>
                <a:gd name="T8" fmla="*/ 162 w 164"/>
                <a:gd name="T9" fmla="*/ 72 h 187"/>
                <a:gd name="T10" fmla="*/ 162 w 164"/>
                <a:gd name="T11" fmla="*/ 82 h 187"/>
                <a:gd name="T12" fmla="*/ 162 w 164"/>
                <a:gd name="T13" fmla="*/ 92 h 187"/>
                <a:gd name="T14" fmla="*/ 162 w 164"/>
                <a:gd name="T15" fmla="*/ 104 h 187"/>
                <a:gd name="T16" fmla="*/ 162 w 164"/>
                <a:gd name="T17" fmla="*/ 118 h 187"/>
                <a:gd name="T18" fmla="*/ 162 w 164"/>
                <a:gd name="T19" fmla="*/ 130 h 187"/>
                <a:gd name="T20" fmla="*/ 162 w 164"/>
                <a:gd name="T21" fmla="*/ 146 h 187"/>
                <a:gd name="T22" fmla="*/ 162 w 164"/>
                <a:gd name="T23" fmla="*/ 160 h 187"/>
                <a:gd name="T24" fmla="*/ 162 w 164"/>
                <a:gd name="T25" fmla="*/ 170 h 187"/>
                <a:gd name="T26" fmla="*/ 162 w 164"/>
                <a:gd name="T27" fmla="*/ 182 h 187"/>
                <a:gd name="T28" fmla="*/ 154 w 164"/>
                <a:gd name="T29" fmla="*/ 187 h 187"/>
                <a:gd name="T30" fmla="*/ 144 w 164"/>
                <a:gd name="T31" fmla="*/ 187 h 187"/>
                <a:gd name="T32" fmla="*/ 132 w 164"/>
                <a:gd name="T33" fmla="*/ 187 h 187"/>
                <a:gd name="T34" fmla="*/ 114 w 164"/>
                <a:gd name="T35" fmla="*/ 187 h 187"/>
                <a:gd name="T36" fmla="*/ 106 w 164"/>
                <a:gd name="T37" fmla="*/ 187 h 187"/>
                <a:gd name="T38" fmla="*/ 96 w 164"/>
                <a:gd name="T39" fmla="*/ 187 h 187"/>
                <a:gd name="T40" fmla="*/ 86 w 164"/>
                <a:gd name="T41" fmla="*/ 187 h 187"/>
                <a:gd name="T42" fmla="*/ 72 w 164"/>
                <a:gd name="T43" fmla="*/ 187 h 187"/>
                <a:gd name="T44" fmla="*/ 64 w 164"/>
                <a:gd name="T45" fmla="*/ 187 h 187"/>
                <a:gd name="T46" fmla="*/ 52 w 164"/>
                <a:gd name="T47" fmla="*/ 187 h 187"/>
                <a:gd name="T48" fmla="*/ 40 w 164"/>
                <a:gd name="T49" fmla="*/ 187 h 187"/>
                <a:gd name="T50" fmla="*/ 28 w 164"/>
                <a:gd name="T51" fmla="*/ 187 h 187"/>
                <a:gd name="T52" fmla="*/ 18 w 164"/>
                <a:gd name="T53" fmla="*/ 187 h 187"/>
                <a:gd name="T54" fmla="*/ 0 w 164"/>
                <a:gd name="T55" fmla="*/ 180 h 187"/>
                <a:gd name="T56" fmla="*/ 0 w 164"/>
                <a:gd name="T57" fmla="*/ 168 h 187"/>
                <a:gd name="T58" fmla="*/ 0 w 164"/>
                <a:gd name="T59" fmla="*/ 152 h 187"/>
                <a:gd name="T60" fmla="*/ 0 w 164"/>
                <a:gd name="T61" fmla="*/ 138 h 187"/>
                <a:gd name="T62" fmla="*/ 0 w 164"/>
                <a:gd name="T63" fmla="*/ 118 h 187"/>
                <a:gd name="T64" fmla="*/ 0 w 164"/>
                <a:gd name="T65" fmla="*/ 92 h 187"/>
                <a:gd name="T66" fmla="*/ 0 w 164"/>
                <a:gd name="T67" fmla="*/ 76 h 187"/>
                <a:gd name="T68" fmla="*/ 0 w 164"/>
                <a:gd name="T69" fmla="*/ 66 h 187"/>
                <a:gd name="T70" fmla="*/ 0 w 164"/>
                <a:gd name="T71" fmla="*/ 50 h 187"/>
                <a:gd name="T72" fmla="*/ 0 w 164"/>
                <a:gd name="T73" fmla="*/ 38 h 187"/>
                <a:gd name="T74" fmla="*/ 0 w 164"/>
                <a:gd name="T75" fmla="*/ 24 h 187"/>
                <a:gd name="T76" fmla="*/ 12 w 164"/>
                <a:gd name="T77" fmla="*/ 20 h 187"/>
                <a:gd name="T78" fmla="*/ 22 w 164"/>
                <a:gd name="T79" fmla="*/ 22 h 187"/>
                <a:gd name="T80" fmla="*/ 36 w 164"/>
                <a:gd name="T81" fmla="*/ 22 h 187"/>
                <a:gd name="T82" fmla="*/ 48 w 164"/>
                <a:gd name="T83" fmla="*/ 20 h 187"/>
                <a:gd name="T84" fmla="*/ 48 w 164"/>
                <a:gd name="T85" fmla="*/ 10 h 187"/>
                <a:gd name="T86" fmla="*/ 50 w 164"/>
                <a:gd name="T87" fmla="*/ 0 h 187"/>
                <a:gd name="T88" fmla="*/ 60 w 164"/>
                <a:gd name="T89" fmla="*/ 0 h 187"/>
                <a:gd name="T90" fmla="*/ 72 w 164"/>
                <a:gd name="T91" fmla="*/ 0 h 187"/>
                <a:gd name="T92" fmla="*/ 82 w 164"/>
                <a:gd name="T93" fmla="*/ 0 h 187"/>
                <a:gd name="T94" fmla="*/ 94 w 164"/>
                <a:gd name="T95" fmla="*/ 0 h 187"/>
                <a:gd name="T96" fmla="*/ 106 w 164"/>
                <a:gd name="T97" fmla="*/ 0 h 187"/>
                <a:gd name="T98" fmla="*/ 114 w 164"/>
                <a:gd name="T99" fmla="*/ 0 h 187"/>
                <a:gd name="T100" fmla="*/ 124 w 164"/>
                <a:gd name="T101" fmla="*/ 2 h 187"/>
                <a:gd name="T102" fmla="*/ 134 w 164"/>
                <a:gd name="T103" fmla="*/ 2 h 187"/>
                <a:gd name="T104" fmla="*/ 146 w 164"/>
                <a:gd name="T105" fmla="*/ 2 h 187"/>
                <a:gd name="T106" fmla="*/ 164 w 164"/>
                <a:gd name="T107" fmla="*/ 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4" h="187">
                  <a:moveTo>
                    <a:pt x="164" y="14"/>
                  </a:moveTo>
                  <a:lnTo>
                    <a:pt x="162" y="22"/>
                  </a:lnTo>
                  <a:lnTo>
                    <a:pt x="162" y="24"/>
                  </a:lnTo>
                  <a:lnTo>
                    <a:pt x="162" y="26"/>
                  </a:lnTo>
                  <a:lnTo>
                    <a:pt x="162" y="30"/>
                  </a:lnTo>
                  <a:lnTo>
                    <a:pt x="162" y="32"/>
                  </a:lnTo>
                  <a:lnTo>
                    <a:pt x="162" y="32"/>
                  </a:lnTo>
                  <a:lnTo>
                    <a:pt x="162" y="34"/>
                  </a:lnTo>
                  <a:lnTo>
                    <a:pt x="162" y="36"/>
                  </a:lnTo>
                  <a:lnTo>
                    <a:pt x="162" y="40"/>
                  </a:lnTo>
                  <a:lnTo>
                    <a:pt x="162" y="44"/>
                  </a:lnTo>
                  <a:lnTo>
                    <a:pt x="162" y="46"/>
                  </a:lnTo>
                  <a:lnTo>
                    <a:pt x="162" y="48"/>
                  </a:lnTo>
                  <a:lnTo>
                    <a:pt x="162" y="50"/>
                  </a:lnTo>
                  <a:lnTo>
                    <a:pt x="162" y="52"/>
                  </a:lnTo>
                  <a:lnTo>
                    <a:pt x="162" y="54"/>
                  </a:lnTo>
                  <a:lnTo>
                    <a:pt x="162" y="56"/>
                  </a:lnTo>
                  <a:lnTo>
                    <a:pt x="162" y="58"/>
                  </a:lnTo>
                  <a:lnTo>
                    <a:pt x="162" y="60"/>
                  </a:lnTo>
                  <a:lnTo>
                    <a:pt x="162" y="62"/>
                  </a:lnTo>
                  <a:lnTo>
                    <a:pt x="162" y="64"/>
                  </a:lnTo>
                  <a:lnTo>
                    <a:pt x="162" y="66"/>
                  </a:lnTo>
                  <a:lnTo>
                    <a:pt x="162" y="68"/>
                  </a:lnTo>
                  <a:lnTo>
                    <a:pt x="162" y="70"/>
                  </a:lnTo>
                  <a:lnTo>
                    <a:pt x="162" y="72"/>
                  </a:lnTo>
                  <a:lnTo>
                    <a:pt x="162" y="74"/>
                  </a:lnTo>
                  <a:lnTo>
                    <a:pt x="162" y="76"/>
                  </a:lnTo>
                  <a:lnTo>
                    <a:pt x="162" y="78"/>
                  </a:lnTo>
                  <a:lnTo>
                    <a:pt x="162" y="80"/>
                  </a:lnTo>
                  <a:lnTo>
                    <a:pt x="162" y="82"/>
                  </a:lnTo>
                  <a:lnTo>
                    <a:pt x="162" y="84"/>
                  </a:lnTo>
                  <a:lnTo>
                    <a:pt x="162" y="86"/>
                  </a:lnTo>
                  <a:lnTo>
                    <a:pt x="162" y="88"/>
                  </a:lnTo>
                  <a:lnTo>
                    <a:pt x="162" y="90"/>
                  </a:lnTo>
                  <a:lnTo>
                    <a:pt x="162" y="92"/>
                  </a:lnTo>
                  <a:lnTo>
                    <a:pt x="162" y="94"/>
                  </a:lnTo>
                  <a:lnTo>
                    <a:pt x="162" y="96"/>
                  </a:lnTo>
                  <a:lnTo>
                    <a:pt x="162" y="98"/>
                  </a:lnTo>
                  <a:lnTo>
                    <a:pt x="162" y="102"/>
                  </a:lnTo>
                  <a:lnTo>
                    <a:pt x="162" y="104"/>
                  </a:lnTo>
                  <a:lnTo>
                    <a:pt x="162" y="110"/>
                  </a:lnTo>
                  <a:lnTo>
                    <a:pt x="162" y="112"/>
                  </a:lnTo>
                  <a:lnTo>
                    <a:pt x="162" y="114"/>
                  </a:lnTo>
                  <a:lnTo>
                    <a:pt x="162" y="116"/>
                  </a:lnTo>
                  <a:lnTo>
                    <a:pt x="162" y="118"/>
                  </a:lnTo>
                  <a:lnTo>
                    <a:pt x="162" y="118"/>
                  </a:lnTo>
                  <a:lnTo>
                    <a:pt x="162" y="120"/>
                  </a:lnTo>
                  <a:lnTo>
                    <a:pt x="162" y="124"/>
                  </a:lnTo>
                  <a:lnTo>
                    <a:pt x="162" y="126"/>
                  </a:lnTo>
                  <a:lnTo>
                    <a:pt x="162" y="130"/>
                  </a:lnTo>
                  <a:lnTo>
                    <a:pt x="162" y="134"/>
                  </a:lnTo>
                  <a:lnTo>
                    <a:pt x="162" y="138"/>
                  </a:lnTo>
                  <a:lnTo>
                    <a:pt x="162" y="140"/>
                  </a:lnTo>
                  <a:lnTo>
                    <a:pt x="162" y="144"/>
                  </a:lnTo>
                  <a:lnTo>
                    <a:pt x="162" y="146"/>
                  </a:lnTo>
                  <a:lnTo>
                    <a:pt x="162" y="148"/>
                  </a:lnTo>
                  <a:lnTo>
                    <a:pt x="162" y="152"/>
                  </a:lnTo>
                  <a:lnTo>
                    <a:pt x="162" y="156"/>
                  </a:lnTo>
                  <a:lnTo>
                    <a:pt x="162" y="158"/>
                  </a:lnTo>
                  <a:lnTo>
                    <a:pt x="162" y="160"/>
                  </a:lnTo>
                  <a:lnTo>
                    <a:pt x="162" y="162"/>
                  </a:lnTo>
                  <a:lnTo>
                    <a:pt x="162" y="164"/>
                  </a:lnTo>
                  <a:lnTo>
                    <a:pt x="162" y="166"/>
                  </a:lnTo>
                  <a:lnTo>
                    <a:pt x="162" y="168"/>
                  </a:lnTo>
                  <a:lnTo>
                    <a:pt x="162" y="170"/>
                  </a:lnTo>
                  <a:lnTo>
                    <a:pt x="162" y="174"/>
                  </a:lnTo>
                  <a:lnTo>
                    <a:pt x="162" y="176"/>
                  </a:lnTo>
                  <a:lnTo>
                    <a:pt x="162" y="178"/>
                  </a:lnTo>
                  <a:lnTo>
                    <a:pt x="162" y="180"/>
                  </a:lnTo>
                  <a:lnTo>
                    <a:pt x="162" y="182"/>
                  </a:lnTo>
                  <a:lnTo>
                    <a:pt x="162" y="185"/>
                  </a:lnTo>
                  <a:lnTo>
                    <a:pt x="162" y="187"/>
                  </a:lnTo>
                  <a:lnTo>
                    <a:pt x="158" y="187"/>
                  </a:lnTo>
                  <a:lnTo>
                    <a:pt x="156" y="187"/>
                  </a:lnTo>
                  <a:lnTo>
                    <a:pt x="154" y="187"/>
                  </a:lnTo>
                  <a:lnTo>
                    <a:pt x="152" y="187"/>
                  </a:lnTo>
                  <a:lnTo>
                    <a:pt x="150" y="187"/>
                  </a:lnTo>
                  <a:lnTo>
                    <a:pt x="148" y="187"/>
                  </a:lnTo>
                  <a:lnTo>
                    <a:pt x="146" y="187"/>
                  </a:lnTo>
                  <a:lnTo>
                    <a:pt x="144" y="187"/>
                  </a:lnTo>
                  <a:lnTo>
                    <a:pt x="142" y="187"/>
                  </a:lnTo>
                  <a:lnTo>
                    <a:pt x="140" y="187"/>
                  </a:lnTo>
                  <a:lnTo>
                    <a:pt x="138" y="187"/>
                  </a:lnTo>
                  <a:lnTo>
                    <a:pt x="134" y="187"/>
                  </a:lnTo>
                  <a:lnTo>
                    <a:pt x="132" y="187"/>
                  </a:lnTo>
                  <a:lnTo>
                    <a:pt x="126" y="187"/>
                  </a:lnTo>
                  <a:lnTo>
                    <a:pt x="124" y="187"/>
                  </a:lnTo>
                  <a:lnTo>
                    <a:pt x="122" y="187"/>
                  </a:lnTo>
                  <a:lnTo>
                    <a:pt x="116" y="187"/>
                  </a:lnTo>
                  <a:lnTo>
                    <a:pt x="114" y="187"/>
                  </a:lnTo>
                  <a:lnTo>
                    <a:pt x="114" y="187"/>
                  </a:lnTo>
                  <a:lnTo>
                    <a:pt x="112" y="187"/>
                  </a:lnTo>
                  <a:lnTo>
                    <a:pt x="110" y="187"/>
                  </a:lnTo>
                  <a:lnTo>
                    <a:pt x="108" y="187"/>
                  </a:lnTo>
                  <a:lnTo>
                    <a:pt x="106" y="187"/>
                  </a:lnTo>
                  <a:lnTo>
                    <a:pt x="104" y="187"/>
                  </a:lnTo>
                  <a:lnTo>
                    <a:pt x="102" y="187"/>
                  </a:lnTo>
                  <a:lnTo>
                    <a:pt x="100" y="187"/>
                  </a:lnTo>
                  <a:lnTo>
                    <a:pt x="98" y="187"/>
                  </a:lnTo>
                  <a:lnTo>
                    <a:pt x="96" y="187"/>
                  </a:lnTo>
                  <a:lnTo>
                    <a:pt x="94" y="187"/>
                  </a:lnTo>
                  <a:lnTo>
                    <a:pt x="92" y="187"/>
                  </a:lnTo>
                  <a:lnTo>
                    <a:pt x="90" y="187"/>
                  </a:lnTo>
                  <a:lnTo>
                    <a:pt x="88" y="187"/>
                  </a:lnTo>
                  <a:lnTo>
                    <a:pt x="86" y="187"/>
                  </a:lnTo>
                  <a:lnTo>
                    <a:pt x="80" y="187"/>
                  </a:lnTo>
                  <a:lnTo>
                    <a:pt x="78" y="187"/>
                  </a:lnTo>
                  <a:lnTo>
                    <a:pt x="76" y="187"/>
                  </a:lnTo>
                  <a:lnTo>
                    <a:pt x="74" y="187"/>
                  </a:lnTo>
                  <a:lnTo>
                    <a:pt x="72" y="187"/>
                  </a:lnTo>
                  <a:lnTo>
                    <a:pt x="70" y="187"/>
                  </a:lnTo>
                  <a:lnTo>
                    <a:pt x="68" y="187"/>
                  </a:lnTo>
                  <a:lnTo>
                    <a:pt x="66" y="187"/>
                  </a:lnTo>
                  <a:lnTo>
                    <a:pt x="66" y="187"/>
                  </a:lnTo>
                  <a:lnTo>
                    <a:pt x="64" y="187"/>
                  </a:lnTo>
                  <a:lnTo>
                    <a:pt x="62" y="187"/>
                  </a:lnTo>
                  <a:lnTo>
                    <a:pt x="60" y="187"/>
                  </a:lnTo>
                  <a:lnTo>
                    <a:pt x="58" y="187"/>
                  </a:lnTo>
                  <a:lnTo>
                    <a:pt x="56" y="187"/>
                  </a:lnTo>
                  <a:lnTo>
                    <a:pt x="52" y="187"/>
                  </a:lnTo>
                  <a:lnTo>
                    <a:pt x="50" y="187"/>
                  </a:lnTo>
                  <a:lnTo>
                    <a:pt x="48" y="187"/>
                  </a:lnTo>
                  <a:lnTo>
                    <a:pt x="46" y="187"/>
                  </a:lnTo>
                  <a:lnTo>
                    <a:pt x="42" y="187"/>
                  </a:lnTo>
                  <a:lnTo>
                    <a:pt x="40" y="187"/>
                  </a:lnTo>
                  <a:lnTo>
                    <a:pt x="36" y="187"/>
                  </a:lnTo>
                  <a:lnTo>
                    <a:pt x="34" y="187"/>
                  </a:lnTo>
                  <a:lnTo>
                    <a:pt x="32" y="187"/>
                  </a:lnTo>
                  <a:lnTo>
                    <a:pt x="30" y="187"/>
                  </a:lnTo>
                  <a:lnTo>
                    <a:pt x="28" y="187"/>
                  </a:lnTo>
                  <a:lnTo>
                    <a:pt x="26" y="187"/>
                  </a:lnTo>
                  <a:lnTo>
                    <a:pt x="24" y="187"/>
                  </a:lnTo>
                  <a:lnTo>
                    <a:pt x="22" y="187"/>
                  </a:lnTo>
                  <a:lnTo>
                    <a:pt x="20" y="187"/>
                  </a:lnTo>
                  <a:lnTo>
                    <a:pt x="18" y="187"/>
                  </a:lnTo>
                  <a:lnTo>
                    <a:pt x="12" y="185"/>
                  </a:lnTo>
                  <a:lnTo>
                    <a:pt x="8" y="185"/>
                  </a:lnTo>
                  <a:lnTo>
                    <a:pt x="2" y="185"/>
                  </a:lnTo>
                  <a:lnTo>
                    <a:pt x="0" y="185"/>
                  </a:lnTo>
                  <a:lnTo>
                    <a:pt x="0" y="180"/>
                  </a:lnTo>
                  <a:lnTo>
                    <a:pt x="0" y="178"/>
                  </a:lnTo>
                  <a:lnTo>
                    <a:pt x="0" y="174"/>
                  </a:lnTo>
                  <a:lnTo>
                    <a:pt x="0" y="172"/>
                  </a:lnTo>
                  <a:lnTo>
                    <a:pt x="0" y="170"/>
                  </a:lnTo>
                  <a:lnTo>
                    <a:pt x="0" y="168"/>
                  </a:lnTo>
                  <a:lnTo>
                    <a:pt x="0" y="166"/>
                  </a:lnTo>
                  <a:lnTo>
                    <a:pt x="0" y="164"/>
                  </a:lnTo>
                  <a:lnTo>
                    <a:pt x="0" y="160"/>
                  </a:lnTo>
                  <a:lnTo>
                    <a:pt x="0" y="156"/>
                  </a:lnTo>
                  <a:lnTo>
                    <a:pt x="0" y="152"/>
                  </a:lnTo>
                  <a:lnTo>
                    <a:pt x="0" y="150"/>
                  </a:lnTo>
                  <a:lnTo>
                    <a:pt x="0" y="146"/>
                  </a:lnTo>
                  <a:lnTo>
                    <a:pt x="0" y="144"/>
                  </a:lnTo>
                  <a:lnTo>
                    <a:pt x="0" y="142"/>
                  </a:lnTo>
                  <a:lnTo>
                    <a:pt x="0" y="138"/>
                  </a:lnTo>
                  <a:lnTo>
                    <a:pt x="0" y="134"/>
                  </a:lnTo>
                  <a:lnTo>
                    <a:pt x="0" y="132"/>
                  </a:lnTo>
                  <a:lnTo>
                    <a:pt x="0" y="128"/>
                  </a:lnTo>
                  <a:lnTo>
                    <a:pt x="0" y="124"/>
                  </a:lnTo>
                  <a:lnTo>
                    <a:pt x="0" y="118"/>
                  </a:lnTo>
                  <a:lnTo>
                    <a:pt x="0" y="112"/>
                  </a:lnTo>
                  <a:lnTo>
                    <a:pt x="0" y="104"/>
                  </a:lnTo>
                  <a:lnTo>
                    <a:pt x="0" y="98"/>
                  </a:lnTo>
                  <a:lnTo>
                    <a:pt x="0" y="96"/>
                  </a:lnTo>
                  <a:lnTo>
                    <a:pt x="0" y="92"/>
                  </a:lnTo>
                  <a:lnTo>
                    <a:pt x="0" y="88"/>
                  </a:lnTo>
                  <a:lnTo>
                    <a:pt x="0" y="86"/>
                  </a:lnTo>
                  <a:lnTo>
                    <a:pt x="0" y="84"/>
                  </a:lnTo>
                  <a:lnTo>
                    <a:pt x="0" y="82"/>
                  </a:lnTo>
                  <a:lnTo>
                    <a:pt x="0" y="76"/>
                  </a:lnTo>
                  <a:lnTo>
                    <a:pt x="0" y="74"/>
                  </a:lnTo>
                  <a:lnTo>
                    <a:pt x="0" y="72"/>
                  </a:lnTo>
                  <a:lnTo>
                    <a:pt x="0" y="70"/>
                  </a:lnTo>
                  <a:lnTo>
                    <a:pt x="0" y="68"/>
                  </a:lnTo>
                  <a:lnTo>
                    <a:pt x="0" y="66"/>
                  </a:lnTo>
                  <a:lnTo>
                    <a:pt x="0" y="62"/>
                  </a:lnTo>
                  <a:lnTo>
                    <a:pt x="0" y="58"/>
                  </a:lnTo>
                  <a:lnTo>
                    <a:pt x="0" y="56"/>
                  </a:lnTo>
                  <a:lnTo>
                    <a:pt x="0" y="54"/>
                  </a:lnTo>
                  <a:lnTo>
                    <a:pt x="0" y="50"/>
                  </a:lnTo>
                  <a:lnTo>
                    <a:pt x="0" y="48"/>
                  </a:lnTo>
                  <a:lnTo>
                    <a:pt x="0" y="46"/>
                  </a:lnTo>
                  <a:lnTo>
                    <a:pt x="0" y="42"/>
                  </a:lnTo>
                  <a:lnTo>
                    <a:pt x="0" y="40"/>
                  </a:lnTo>
                  <a:lnTo>
                    <a:pt x="0" y="38"/>
                  </a:lnTo>
                  <a:lnTo>
                    <a:pt x="0" y="36"/>
                  </a:lnTo>
                  <a:lnTo>
                    <a:pt x="0" y="32"/>
                  </a:lnTo>
                  <a:lnTo>
                    <a:pt x="0" y="30"/>
                  </a:lnTo>
                  <a:lnTo>
                    <a:pt x="0" y="26"/>
                  </a:lnTo>
                  <a:lnTo>
                    <a:pt x="0" y="24"/>
                  </a:lnTo>
                  <a:lnTo>
                    <a:pt x="0" y="20"/>
                  </a:lnTo>
                  <a:lnTo>
                    <a:pt x="2" y="20"/>
                  </a:lnTo>
                  <a:lnTo>
                    <a:pt x="4" y="20"/>
                  </a:lnTo>
                  <a:lnTo>
                    <a:pt x="8" y="20"/>
                  </a:lnTo>
                  <a:lnTo>
                    <a:pt x="12" y="20"/>
                  </a:lnTo>
                  <a:lnTo>
                    <a:pt x="14" y="22"/>
                  </a:lnTo>
                  <a:lnTo>
                    <a:pt x="18" y="22"/>
                  </a:lnTo>
                  <a:lnTo>
                    <a:pt x="18" y="22"/>
                  </a:lnTo>
                  <a:lnTo>
                    <a:pt x="20" y="22"/>
                  </a:lnTo>
                  <a:lnTo>
                    <a:pt x="22" y="22"/>
                  </a:lnTo>
                  <a:lnTo>
                    <a:pt x="24" y="22"/>
                  </a:lnTo>
                  <a:lnTo>
                    <a:pt x="26" y="22"/>
                  </a:lnTo>
                  <a:lnTo>
                    <a:pt x="30" y="22"/>
                  </a:lnTo>
                  <a:lnTo>
                    <a:pt x="32" y="22"/>
                  </a:lnTo>
                  <a:lnTo>
                    <a:pt x="36" y="22"/>
                  </a:lnTo>
                  <a:lnTo>
                    <a:pt x="42" y="22"/>
                  </a:lnTo>
                  <a:lnTo>
                    <a:pt x="44" y="22"/>
                  </a:lnTo>
                  <a:lnTo>
                    <a:pt x="46" y="22"/>
                  </a:lnTo>
                  <a:lnTo>
                    <a:pt x="48" y="22"/>
                  </a:lnTo>
                  <a:lnTo>
                    <a:pt x="48" y="20"/>
                  </a:lnTo>
                  <a:lnTo>
                    <a:pt x="48" y="18"/>
                  </a:lnTo>
                  <a:lnTo>
                    <a:pt x="48" y="16"/>
                  </a:lnTo>
                  <a:lnTo>
                    <a:pt x="48" y="14"/>
                  </a:lnTo>
                  <a:lnTo>
                    <a:pt x="48" y="12"/>
                  </a:lnTo>
                  <a:lnTo>
                    <a:pt x="48" y="10"/>
                  </a:lnTo>
                  <a:lnTo>
                    <a:pt x="48" y="6"/>
                  </a:lnTo>
                  <a:lnTo>
                    <a:pt x="48" y="4"/>
                  </a:lnTo>
                  <a:lnTo>
                    <a:pt x="48" y="2"/>
                  </a:lnTo>
                  <a:lnTo>
                    <a:pt x="48" y="0"/>
                  </a:lnTo>
                  <a:lnTo>
                    <a:pt x="50" y="0"/>
                  </a:lnTo>
                  <a:lnTo>
                    <a:pt x="52" y="0"/>
                  </a:lnTo>
                  <a:lnTo>
                    <a:pt x="54" y="0"/>
                  </a:lnTo>
                  <a:lnTo>
                    <a:pt x="56" y="0"/>
                  </a:lnTo>
                  <a:lnTo>
                    <a:pt x="58" y="0"/>
                  </a:lnTo>
                  <a:lnTo>
                    <a:pt x="60" y="0"/>
                  </a:lnTo>
                  <a:lnTo>
                    <a:pt x="62" y="0"/>
                  </a:lnTo>
                  <a:lnTo>
                    <a:pt x="64" y="0"/>
                  </a:lnTo>
                  <a:lnTo>
                    <a:pt x="66" y="0"/>
                  </a:lnTo>
                  <a:lnTo>
                    <a:pt x="70" y="0"/>
                  </a:lnTo>
                  <a:lnTo>
                    <a:pt x="72" y="0"/>
                  </a:lnTo>
                  <a:lnTo>
                    <a:pt x="74" y="0"/>
                  </a:lnTo>
                  <a:lnTo>
                    <a:pt x="76" y="0"/>
                  </a:lnTo>
                  <a:lnTo>
                    <a:pt x="78" y="0"/>
                  </a:lnTo>
                  <a:lnTo>
                    <a:pt x="80" y="0"/>
                  </a:lnTo>
                  <a:lnTo>
                    <a:pt x="82" y="0"/>
                  </a:lnTo>
                  <a:lnTo>
                    <a:pt x="84" y="0"/>
                  </a:lnTo>
                  <a:lnTo>
                    <a:pt x="86" y="0"/>
                  </a:lnTo>
                  <a:lnTo>
                    <a:pt x="88" y="0"/>
                  </a:lnTo>
                  <a:lnTo>
                    <a:pt x="90" y="0"/>
                  </a:lnTo>
                  <a:lnTo>
                    <a:pt x="94" y="0"/>
                  </a:lnTo>
                  <a:lnTo>
                    <a:pt x="96" y="0"/>
                  </a:lnTo>
                  <a:lnTo>
                    <a:pt x="98" y="0"/>
                  </a:lnTo>
                  <a:lnTo>
                    <a:pt x="100" y="0"/>
                  </a:lnTo>
                  <a:lnTo>
                    <a:pt x="104" y="0"/>
                  </a:lnTo>
                  <a:lnTo>
                    <a:pt x="106" y="0"/>
                  </a:lnTo>
                  <a:lnTo>
                    <a:pt x="108" y="0"/>
                  </a:lnTo>
                  <a:lnTo>
                    <a:pt x="110" y="0"/>
                  </a:lnTo>
                  <a:lnTo>
                    <a:pt x="112" y="0"/>
                  </a:lnTo>
                  <a:lnTo>
                    <a:pt x="114" y="0"/>
                  </a:lnTo>
                  <a:lnTo>
                    <a:pt x="114" y="0"/>
                  </a:lnTo>
                  <a:lnTo>
                    <a:pt x="116" y="2"/>
                  </a:lnTo>
                  <a:lnTo>
                    <a:pt x="118" y="2"/>
                  </a:lnTo>
                  <a:lnTo>
                    <a:pt x="120" y="2"/>
                  </a:lnTo>
                  <a:lnTo>
                    <a:pt x="122" y="2"/>
                  </a:lnTo>
                  <a:lnTo>
                    <a:pt x="124" y="2"/>
                  </a:lnTo>
                  <a:lnTo>
                    <a:pt x="126" y="2"/>
                  </a:lnTo>
                  <a:lnTo>
                    <a:pt x="128" y="2"/>
                  </a:lnTo>
                  <a:lnTo>
                    <a:pt x="130" y="2"/>
                  </a:lnTo>
                  <a:lnTo>
                    <a:pt x="132" y="2"/>
                  </a:lnTo>
                  <a:lnTo>
                    <a:pt x="134" y="2"/>
                  </a:lnTo>
                  <a:lnTo>
                    <a:pt x="138" y="2"/>
                  </a:lnTo>
                  <a:lnTo>
                    <a:pt x="140" y="2"/>
                  </a:lnTo>
                  <a:lnTo>
                    <a:pt x="142" y="2"/>
                  </a:lnTo>
                  <a:lnTo>
                    <a:pt x="144" y="2"/>
                  </a:lnTo>
                  <a:lnTo>
                    <a:pt x="146" y="2"/>
                  </a:lnTo>
                  <a:lnTo>
                    <a:pt x="148" y="2"/>
                  </a:lnTo>
                  <a:lnTo>
                    <a:pt x="156" y="2"/>
                  </a:lnTo>
                  <a:lnTo>
                    <a:pt x="162" y="2"/>
                  </a:lnTo>
                  <a:lnTo>
                    <a:pt x="164" y="2"/>
                  </a:lnTo>
                  <a:lnTo>
                    <a:pt x="164" y="4"/>
                  </a:lnTo>
                  <a:lnTo>
                    <a:pt x="164" y="6"/>
                  </a:lnTo>
                  <a:lnTo>
                    <a:pt x="164" y="10"/>
                  </a:lnTo>
                  <a:lnTo>
                    <a:pt x="164" y="12"/>
                  </a:lnTo>
                  <a:lnTo>
                    <a:pt x="164" y="1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9" name="Freeform 179"/>
            <p:cNvSpPr>
              <a:spLocks/>
            </p:cNvSpPr>
            <p:nvPr/>
          </p:nvSpPr>
          <p:spPr bwMode="auto">
            <a:xfrm>
              <a:off x="6572250" y="1916113"/>
              <a:ext cx="260350" cy="266700"/>
            </a:xfrm>
            <a:custGeom>
              <a:avLst/>
              <a:gdLst>
                <a:gd name="T0" fmla="*/ 52 w 164"/>
                <a:gd name="T1" fmla="*/ 0 h 168"/>
                <a:gd name="T2" fmla="*/ 62 w 164"/>
                <a:gd name="T3" fmla="*/ 0 h 168"/>
                <a:gd name="T4" fmla="*/ 72 w 164"/>
                <a:gd name="T5" fmla="*/ 2 h 168"/>
                <a:gd name="T6" fmla="*/ 90 w 164"/>
                <a:gd name="T7" fmla="*/ 2 h 168"/>
                <a:gd name="T8" fmla="*/ 98 w 164"/>
                <a:gd name="T9" fmla="*/ 2 h 168"/>
                <a:gd name="T10" fmla="*/ 108 w 164"/>
                <a:gd name="T11" fmla="*/ 2 h 168"/>
                <a:gd name="T12" fmla="*/ 120 w 164"/>
                <a:gd name="T13" fmla="*/ 2 h 168"/>
                <a:gd name="T14" fmla="*/ 136 w 164"/>
                <a:gd name="T15" fmla="*/ 2 h 168"/>
                <a:gd name="T16" fmla="*/ 146 w 164"/>
                <a:gd name="T17" fmla="*/ 2 h 168"/>
                <a:gd name="T18" fmla="*/ 156 w 164"/>
                <a:gd name="T19" fmla="*/ 2 h 168"/>
                <a:gd name="T20" fmla="*/ 164 w 164"/>
                <a:gd name="T21" fmla="*/ 6 h 168"/>
                <a:gd name="T22" fmla="*/ 164 w 164"/>
                <a:gd name="T23" fmla="*/ 16 h 168"/>
                <a:gd name="T24" fmla="*/ 164 w 164"/>
                <a:gd name="T25" fmla="*/ 28 h 168"/>
                <a:gd name="T26" fmla="*/ 164 w 164"/>
                <a:gd name="T27" fmla="*/ 36 h 168"/>
                <a:gd name="T28" fmla="*/ 162 w 164"/>
                <a:gd name="T29" fmla="*/ 44 h 168"/>
                <a:gd name="T30" fmla="*/ 162 w 164"/>
                <a:gd name="T31" fmla="*/ 58 h 168"/>
                <a:gd name="T32" fmla="*/ 162 w 164"/>
                <a:gd name="T33" fmla="*/ 72 h 168"/>
                <a:gd name="T34" fmla="*/ 162 w 164"/>
                <a:gd name="T35" fmla="*/ 86 h 168"/>
                <a:gd name="T36" fmla="*/ 162 w 164"/>
                <a:gd name="T37" fmla="*/ 104 h 168"/>
                <a:gd name="T38" fmla="*/ 162 w 164"/>
                <a:gd name="T39" fmla="*/ 118 h 168"/>
                <a:gd name="T40" fmla="*/ 162 w 164"/>
                <a:gd name="T41" fmla="*/ 130 h 168"/>
                <a:gd name="T42" fmla="*/ 162 w 164"/>
                <a:gd name="T43" fmla="*/ 144 h 168"/>
                <a:gd name="T44" fmla="*/ 162 w 164"/>
                <a:gd name="T45" fmla="*/ 156 h 168"/>
                <a:gd name="T46" fmla="*/ 160 w 164"/>
                <a:gd name="T47" fmla="*/ 168 h 168"/>
                <a:gd name="T48" fmla="*/ 146 w 164"/>
                <a:gd name="T49" fmla="*/ 168 h 168"/>
                <a:gd name="T50" fmla="*/ 134 w 164"/>
                <a:gd name="T51" fmla="*/ 168 h 168"/>
                <a:gd name="T52" fmla="*/ 118 w 164"/>
                <a:gd name="T53" fmla="*/ 168 h 168"/>
                <a:gd name="T54" fmla="*/ 106 w 164"/>
                <a:gd name="T55" fmla="*/ 168 h 168"/>
                <a:gd name="T56" fmla="*/ 96 w 164"/>
                <a:gd name="T57" fmla="*/ 168 h 168"/>
                <a:gd name="T58" fmla="*/ 82 w 164"/>
                <a:gd name="T59" fmla="*/ 168 h 168"/>
                <a:gd name="T60" fmla="*/ 70 w 164"/>
                <a:gd name="T61" fmla="*/ 168 h 168"/>
                <a:gd name="T62" fmla="*/ 54 w 164"/>
                <a:gd name="T63" fmla="*/ 168 h 168"/>
                <a:gd name="T64" fmla="*/ 38 w 164"/>
                <a:gd name="T65" fmla="*/ 168 h 168"/>
                <a:gd name="T66" fmla="*/ 26 w 164"/>
                <a:gd name="T67" fmla="*/ 168 h 168"/>
                <a:gd name="T68" fmla="*/ 12 w 164"/>
                <a:gd name="T69" fmla="*/ 168 h 168"/>
                <a:gd name="T70" fmla="*/ 0 w 164"/>
                <a:gd name="T71" fmla="*/ 168 h 168"/>
                <a:gd name="T72" fmla="*/ 0 w 164"/>
                <a:gd name="T73" fmla="*/ 158 h 168"/>
                <a:gd name="T74" fmla="*/ 0 w 164"/>
                <a:gd name="T75" fmla="*/ 144 h 168"/>
                <a:gd name="T76" fmla="*/ 0 w 164"/>
                <a:gd name="T77" fmla="*/ 128 h 168"/>
                <a:gd name="T78" fmla="*/ 0 w 164"/>
                <a:gd name="T79" fmla="*/ 116 h 168"/>
                <a:gd name="T80" fmla="*/ 0 w 164"/>
                <a:gd name="T81" fmla="*/ 102 h 168"/>
                <a:gd name="T82" fmla="*/ 0 w 164"/>
                <a:gd name="T83" fmla="*/ 90 h 168"/>
                <a:gd name="T84" fmla="*/ 0 w 164"/>
                <a:gd name="T85" fmla="*/ 80 h 168"/>
                <a:gd name="T86" fmla="*/ 0 w 164"/>
                <a:gd name="T87" fmla="*/ 70 h 168"/>
                <a:gd name="T88" fmla="*/ 0 w 164"/>
                <a:gd name="T89" fmla="*/ 60 h 168"/>
                <a:gd name="T90" fmla="*/ 0 w 164"/>
                <a:gd name="T91" fmla="*/ 50 h 168"/>
                <a:gd name="T92" fmla="*/ 0 w 164"/>
                <a:gd name="T93" fmla="*/ 38 h 168"/>
                <a:gd name="T94" fmla="*/ 0 w 164"/>
                <a:gd name="T95" fmla="*/ 28 h 168"/>
                <a:gd name="T96" fmla="*/ 2 w 164"/>
                <a:gd name="T97" fmla="*/ 10 h 168"/>
                <a:gd name="T98" fmla="*/ 6 w 164"/>
                <a:gd name="T99" fmla="*/ 0 h 168"/>
                <a:gd name="T100" fmla="*/ 20 w 164"/>
                <a:gd name="T101" fmla="*/ 0 h 168"/>
                <a:gd name="T102" fmla="*/ 30 w 164"/>
                <a:gd name="T103" fmla="*/ 0 h 168"/>
                <a:gd name="T104" fmla="*/ 40 w 164"/>
                <a:gd name="T10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4" h="168">
                  <a:moveTo>
                    <a:pt x="46" y="0"/>
                  </a:moveTo>
                  <a:lnTo>
                    <a:pt x="48" y="0"/>
                  </a:lnTo>
                  <a:lnTo>
                    <a:pt x="48" y="0"/>
                  </a:lnTo>
                  <a:lnTo>
                    <a:pt x="50" y="0"/>
                  </a:lnTo>
                  <a:lnTo>
                    <a:pt x="52" y="0"/>
                  </a:lnTo>
                  <a:lnTo>
                    <a:pt x="54" y="0"/>
                  </a:lnTo>
                  <a:lnTo>
                    <a:pt x="56" y="0"/>
                  </a:lnTo>
                  <a:lnTo>
                    <a:pt x="58" y="0"/>
                  </a:lnTo>
                  <a:lnTo>
                    <a:pt x="60" y="0"/>
                  </a:lnTo>
                  <a:lnTo>
                    <a:pt x="62" y="0"/>
                  </a:lnTo>
                  <a:lnTo>
                    <a:pt x="64" y="0"/>
                  </a:lnTo>
                  <a:lnTo>
                    <a:pt x="66" y="0"/>
                  </a:lnTo>
                  <a:lnTo>
                    <a:pt x="68" y="0"/>
                  </a:lnTo>
                  <a:lnTo>
                    <a:pt x="70" y="2"/>
                  </a:lnTo>
                  <a:lnTo>
                    <a:pt x="72" y="2"/>
                  </a:lnTo>
                  <a:lnTo>
                    <a:pt x="74" y="2"/>
                  </a:lnTo>
                  <a:lnTo>
                    <a:pt x="76" y="2"/>
                  </a:lnTo>
                  <a:lnTo>
                    <a:pt x="78" y="2"/>
                  </a:lnTo>
                  <a:lnTo>
                    <a:pt x="84" y="2"/>
                  </a:lnTo>
                  <a:lnTo>
                    <a:pt x="90" y="2"/>
                  </a:lnTo>
                  <a:lnTo>
                    <a:pt x="92" y="2"/>
                  </a:lnTo>
                  <a:lnTo>
                    <a:pt x="94" y="2"/>
                  </a:lnTo>
                  <a:lnTo>
                    <a:pt x="96" y="2"/>
                  </a:lnTo>
                  <a:lnTo>
                    <a:pt x="96" y="2"/>
                  </a:lnTo>
                  <a:lnTo>
                    <a:pt x="98" y="2"/>
                  </a:lnTo>
                  <a:lnTo>
                    <a:pt x="100" y="2"/>
                  </a:lnTo>
                  <a:lnTo>
                    <a:pt x="102" y="2"/>
                  </a:lnTo>
                  <a:lnTo>
                    <a:pt x="104" y="2"/>
                  </a:lnTo>
                  <a:lnTo>
                    <a:pt x="106" y="2"/>
                  </a:lnTo>
                  <a:lnTo>
                    <a:pt x="108" y="2"/>
                  </a:lnTo>
                  <a:lnTo>
                    <a:pt x="110" y="2"/>
                  </a:lnTo>
                  <a:lnTo>
                    <a:pt x="112" y="2"/>
                  </a:lnTo>
                  <a:lnTo>
                    <a:pt x="114" y="2"/>
                  </a:lnTo>
                  <a:lnTo>
                    <a:pt x="118" y="2"/>
                  </a:lnTo>
                  <a:lnTo>
                    <a:pt x="120" y="2"/>
                  </a:lnTo>
                  <a:lnTo>
                    <a:pt x="122" y="2"/>
                  </a:lnTo>
                  <a:lnTo>
                    <a:pt x="124" y="2"/>
                  </a:lnTo>
                  <a:lnTo>
                    <a:pt x="128" y="2"/>
                  </a:lnTo>
                  <a:lnTo>
                    <a:pt x="134" y="2"/>
                  </a:lnTo>
                  <a:lnTo>
                    <a:pt x="136" y="2"/>
                  </a:lnTo>
                  <a:lnTo>
                    <a:pt x="138" y="2"/>
                  </a:lnTo>
                  <a:lnTo>
                    <a:pt x="140" y="2"/>
                  </a:lnTo>
                  <a:lnTo>
                    <a:pt x="142" y="2"/>
                  </a:lnTo>
                  <a:lnTo>
                    <a:pt x="144" y="2"/>
                  </a:lnTo>
                  <a:lnTo>
                    <a:pt x="146" y="2"/>
                  </a:lnTo>
                  <a:lnTo>
                    <a:pt x="148" y="2"/>
                  </a:lnTo>
                  <a:lnTo>
                    <a:pt x="150" y="2"/>
                  </a:lnTo>
                  <a:lnTo>
                    <a:pt x="152" y="2"/>
                  </a:lnTo>
                  <a:lnTo>
                    <a:pt x="154" y="2"/>
                  </a:lnTo>
                  <a:lnTo>
                    <a:pt x="156" y="2"/>
                  </a:lnTo>
                  <a:lnTo>
                    <a:pt x="158" y="2"/>
                  </a:lnTo>
                  <a:lnTo>
                    <a:pt x="160" y="2"/>
                  </a:lnTo>
                  <a:lnTo>
                    <a:pt x="162" y="2"/>
                  </a:lnTo>
                  <a:lnTo>
                    <a:pt x="164" y="4"/>
                  </a:lnTo>
                  <a:lnTo>
                    <a:pt x="164" y="6"/>
                  </a:lnTo>
                  <a:lnTo>
                    <a:pt x="164" y="8"/>
                  </a:lnTo>
                  <a:lnTo>
                    <a:pt x="164" y="10"/>
                  </a:lnTo>
                  <a:lnTo>
                    <a:pt x="164" y="12"/>
                  </a:lnTo>
                  <a:lnTo>
                    <a:pt x="164" y="14"/>
                  </a:lnTo>
                  <a:lnTo>
                    <a:pt x="164" y="16"/>
                  </a:lnTo>
                  <a:lnTo>
                    <a:pt x="164" y="20"/>
                  </a:lnTo>
                  <a:lnTo>
                    <a:pt x="164" y="22"/>
                  </a:lnTo>
                  <a:lnTo>
                    <a:pt x="164" y="24"/>
                  </a:lnTo>
                  <a:lnTo>
                    <a:pt x="164" y="26"/>
                  </a:lnTo>
                  <a:lnTo>
                    <a:pt x="164" y="28"/>
                  </a:lnTo>
                  <a:lnTo>
                    <a:pt x="164" y="30"/>
                  </a:lnTo>
                  <a:lnTo>
                    <a:pt x="164" y="30"/>
                  </a:lnTo>
                  <a:lnTo>
                    <a:pt x="164" y="32"/>
                  </a:lnTo>
                  <a:lnTo>
                    <a:pt x="164" y="34"/>
                  </a:lnTo>
                  <a:lnTo>
                    <a:pt x="164" y="36"/>
                  </a:lnTo>
                  <a:lnTo>
                    <a:pt x="162" y="36"/>
                  </a:lnTo>
                  <a:lnTo>
                    <a:pt x="162" y="38"/>
                  </a:lnTo>
                  <a:lnTo>
                    <a:pt x="162" y="40"/>
                  </a:lnTo>
                  <a:lnTo>
                    <a:pt x="162" y="42"/>
                  </a:lnTo>
                  <a:lnTo>
                    <a:pt x="162" y="44"/>
                  </a:lnTo>
                  <a:lnTo>
                    <a:pt x="162" y="46"/>
                  </a:lnTo>
                  <a:lnTo>
                    <a:pt x="162" y="48"/>
                  </a:lnTo>
                  <a:lnTo>
                    <a:pt x="162" y="52"/>
                  </a:lnTo>
                  <a:lnTo>
                    <a:pt x="162" y="56"/>
                  </a:lnTo>
                  <a:lnTo>
                    <a:pt x="162" y="58"/>
                  </a:lnTo>
                  <a:lnTo>
                    <a:pt x="162" y="62"/>
                  </a:lnTo>
                  <a:lnTo>
                    <a:pt x="162" y="66"/>
                  </a:lnTo>
                  <a:lnTo>
                    <a:pt x="162" y="68"/>
                  </a:lnTo>
                  <a:lnTo>
                    <a:pt x="162" y="70"/>
                  </a:lnTo>
                  <a:lnTo>
                    <a:pt x="162" y="72"/>
                  </a:lnTo>
                  <a:lnTo>
                    <a:pt x="162" y="74"/>
                  </a:lnTo>
                  <a:lnTo>
                    <a:pt x="162" y="76"/>
                  </a:lnTo>
                  <a:lnTo>
                    <a:pt x="162" y="78"/>
                  </a:lnTo>
                  <a:lnTo>
                    <a:pt x="162" y="84"/>
                  </a:lnTo>
                  <a:lnTo>
                    <a:pt x="162" y="86"/>
                  </a:lnTo>
                  <a:lnTo>
                    <a:pt x="162" y="92"/>
                  </a:lnTo>
                  <a:lnTo>
                    <a:pt x="162" y="96"/>
                  </a:lnTo>
                  <a:lnTo>
                    <a:pt x="162" y="98"/>
                  </a:lnTo>
                  <a:lnTo>
                    <a:pt x="162" y="100"/>
                  </a:lnTo>
                  <a:lnTo>
                    <a:pt x="162" y="104"/>
                  </a:lnTo>
                  <a:lnTo>
                    <a:pt x="162" y="106"/>
                  </a:lnTo>
                  <a:lnTo>
                    <a:pt x="162" y="110"/>
                  </a:lnTo>
                  <a:lnTo>
                    <a:pt x="162" y="112"/>
                  </a:lnTo>
                  <a:lnTo>
                    <a:pt x="162" y="114"/>
                  </a:lnTo>
                  <a:lnTo>
                    <a:pt x="162" y="118"/>
                  </a:lnTo>
                  <a:lnTo>
                    <a:pt x="162" y="120"/>
                  </a:lnTo>
                  <a:lnTo>
                    <a:pt x="162" y="122"/>
                  </a:lnTo>
                  <a:lnTo>
                    <a:pt x="162" y="124"/>
                  </a:lnTo>
                  <a:lnTo>
                    <a:pt x="162" y="126"/>
                  </a:lnTo>
                  <a:lnTo>
                    <a:pt x="162" y="130"/>
                  </a:lnTo>
                  <a:lnTo>
                    <a:pt x="162" y="134"/>
                  </a:lnTo>
                  <a:lnTo>
                    <a:pt x="162" y="138"/>
                  </a:lnTo>
                  <a:lnTo>
                    <a:pt x="162" y="140"/>
                  </a:lnTo>
                  <a:lnTo>
                    <a:pt x="162" y="142"/>
                  </a:lnTo>
                  <a:lnTo>
                    <a:pt x="162" y="144"/>
                  </a:lnTo>
                  <a:lnTo>
                    <a:pt x="162" y="146"/>
                  </a:lnTo>
                  <a:lnTo>
                    <a:pt x="162" y="148"/>
                  </a:lnTo>
                  <a:lnTo>
                    <a:pt x="162" y="150"/>
                  </a:lnTo>
                  <a:lnTo>
                    <a:pt x="162" y="152"/>
                  </a:lnTo>
                  <a:lnTo>
                    <a:pt x="162" y="156"/>
                  </a:lnTo>
                  <a:lnTo>
                    <a:pt x="162" y="160"/>
                  </a:lnTo>
                  <a:lnTo>
                    <a:pt x="162" y="162"/>
                  </a:lnTo>
                  <a:lnTo>
                    <a:pt x="162" y="166"/>
                  </a:lnTo>
                  <a:lnTo>
                    <a:pt x="162" y="168"/>
                  </a:lnTo>
                  <a:lnTo>
                    <a:pt x="160" y="168"/>
                  </a:lnTo>
                  <a:lnTo>
                    <a:pt x="158" y="168"/>
                  </a:lnTo>
                  <a:lnTo>
                    <a:pt x="154" y="168"/>
                  </a:lnTo>
                  <a:lnTo>
                    <a:pt x="152" y="168"/>
                  </a:lnTo>
                  <a:lnTo>
                    <a:pt x="150" y="168"/>
                  </a:lnTo>
                  <a:lnTo>
                    <a:pt x="146" y="168"/>
                  </a:lnTo>
                  <a:lnTo>
                    <a:pt x="144" y="168"/>
                  </a:lnTo>
                  <a:lnTo>
                    <a:pt x="142" y="168"/>
                  </a:lnTo>
                  <a:lnTo>
                    <a:pt x="138" y="168"/>
                  </a:lnTo>
                  <a:lnTo>
                    <a:pt x="136" y="168"/>
                  </a:lnTo>
                  <a:lnTo>
                    <a:pt x="134" y="168"/>
                  </a:lnTo>
                  <a:lnTo>
                    <a:pt x="132" y="168"/>
                  </a:lnTo>
                  <a:lnTo>
                    <a:pt x="126" y="168"/>
                  </a:lnTo>
                  <a:lnTo>
                    <a:pt x="124" y="168"/>
                  </a:lnTo>
                  <a:lnTo>
                    <a:pt x="122" y="168"/>
                  </a:lnTo>
                  <a:lnTo>
                    <a:pt x="118" y="168"/>
                  </a:lnTo>
                  <a:lnTo>
                    <a:pt x="116" y="168"/>
                  </a:lnTo>
                  <a:lnTo>
                    <a:pt x="114" y="168"/>
                  </a:lnTo>
                  <a:lnTo>
                    <a:pt x="112" y="168"/>
                  </a:lnTo>
                  <a:lnTo>
                    <a:pt x="108" y="168"/>
                  </a:lnTo>
                  <a:lnTo>
                    <a:pt x="106" y="168"/>
                  </a:lnTo>
                  <a:lnTo>
                    <a:pt x="104" y="168"/>
                  </a:lnTo>
                  <a:lnTo>
                    <a:pt x="102" y="168"/>
                  </a:lnTo>
                  <a:lnTo>
                    <a:pt x="98" y="168"/>
                  </a:lnTo>
                  <a:lnTo>
                    <a:pt x="96" y="168"/>
                  </a:lnTo>
                  <a:lnTo>
                    <a:pt x="96" y="168"/>
                  </a:lnTo>
                  <a:lnTo>
                    <a:pt x="94" y="168"/>
                  </a:lnTo>
                  <a:lnTo>
                    <a:pt x="88" y="168"/>
                  </a:lnTo>
                  <a:lnTo>
                    <a:pt x="86" y="168"/>
                  </a:lnTo>
                  <a:lnTo>
                    <a:pt x="84" y="168"/>
                  </a:lnTo>
                  <a:lnTo>
                    <a:pt x="82" y="168"/>
                  </a:lnTo>
                  <a:lnTo>
                    <a:pt x="80" y="168"/>
                  </a:lnTo>
                  <a:lnTo>
                    <a:pt x="78" y="168"/>
                  </a:lnTo>
                  <a:lnTo>
                    <a:pt x="76" y="168"/>
                  </a:lnTo>
                  <a:lnTo>
                    <a:pt x="72" y="168"/>
                  </a:lnTo>
                  <a:lnTo>
                    <a:pt x="70" y="168"/>
                  </a:lnTo>
                  <a:lnTo>
                    <a:pt x="68" y="168"/>
                  </a:lnTo>
                  <a:lnTo>
                    <a:pt x="64" y="168"/>
                  </a:lnTo>
                  <a:lnTo>
                    <a:pt x="60" y="168"/>
                  </a:lnTo>
                  <a:lnTo>
                    <a:pt x="58" y="168"/>
                  </a:lnTo>
                  <a:lnTo>
                    <a:pt x="54" y="168"/>
                  </a:lnTo>
                  <a:lnTo>
                    <a:pt x="52" y="168"/>
                  </a:lnTo>
                  <a:lnTo>
                    <a:pt x="50" y="168"/>
                  </a:lnTo>
                  <a:lnTo>
                    <a:pt x="48" y="168"/>
                  </a:lnTo>
                  <a:lnTo>
                    <a:pt x="46" y="168"/>
                  </a:lnTo>
                  <a:lnTo>
                    <a:pt x="38" y="168"/>
                  </a:lnTo>
                  <a:lnTo>
                    <a:pt x="36" y="168"/>
                  </a:lnTo>
                  <a:lnTo>
                    <a:pt x="32" y="168"/>
                  </a:lnTo>
                  <a:lnTo>
                    <a:pt x="30" y="168"/>
                  </a:lnTo>
                  <a:lnTo>
                    <a:pt x="28" y="168"/>
                  </a:lnTo>
                  <a:lnTo>
                    <a:pt x="26" y="168"/>
                  </a:lnTo>
                  <a:lnTo>
                    <a:pt x="24" y="168"/>
                  </a:lnTo>
                  <a:lnTo>
                    <a:pt x="22" y="168"/>
                  </a:lnTo>
                  <a:lnTo>
                    <a:pt x="20" y="168"/>
                  </a:lnTo>
                  <a:lnTo>
                    <a:pt x="14" y="168"/>
                  </a:lnTo>
                  <a:lnTo>
                    <a:pt x="12" y="168"/>
                  </a:lnTo>
                  <a:lnTo>
                    <a:pt x="10" y="168"/>
                  </a:lnTo>
                  <a:lnTo>
                    <a:pt x="8" y="168"/>
                  </a:lnTo>
                  <a:lnTo>
                    <a:pt x="2" y="168"/>
                  </a:lnTo>
                  <a:lnTo>
                    <a:pt x="0" y="168"/>
                  </a:lnTo>
                  <a:lnTo>
                    <a:pt x="0" y="168"/>
                  </a:lnTo>
                  <a:lnTo>
                    <a:pt x="0" y="166"/>
                  </a:lnTo>
                  <a:lnTo>
                    <a:pt x="0" y="164"/>
                  </a:lnTo>
                  <a:lnTo>
                    <a:pt x="0" y="162"/>
                  </a:lnTo>
                  <a:lnTo>
                    <a:pt x="0" y="160"/>
                  </a:lnTo>
                  <a:lnTo>
                    <a:pt x="0" y="158"/>
                  </a:lnTo>
                  <a:lnTo>
                    <a:pt x="0" y="156"/>
                  </a:lnTo>
                  <a:lnTo>
                    <a:pt x="0" y="154"/>
                  </a:lnTo>
                  <a:lnTo>
                    <a:pt x="0" y="150"/>
                  </a:lnTo>
                  <a:lnTo>
                    <a:pt x="0" y="146"/>
                  </a:lnTo>
                  <a:lnTo>
                    <a:pt x="0" y="144"/>
                  </a:lnTo>
                  <a:lnTo>
                    <a:pt x="0" y="142"/>
                  </a:lnTo>
                  <a:lnTo>
                    <a:pt x="0" y="138"/>
                  </a:lnTo>
                  <a:lnTo>
                    <a:pt x="0" y="136"/>
                  </a:lnTo>
                  <a:lnTo>
                    <a:pt x="0" y="132"/>
                  </a:lnTo>
                  <a:lnTo>
                    <a:pt x="0" y="128"/>
                  </a:lnTo>
                  <a:lnTo>
                    <a:pt x="0" y="124"/>
                  </a:lnTo>
                  <a:lnTo>
                    <a:pt x="0" y="122"/>
                  </a:lnTo>
                  <a:lnTo>
                    <a:pt x="0" y="118"/>
                  </a:lnTo>
                  <a:lnTo>
                    <a:pt x="0" y="116"/>
                  </a:lnTo>
                  <a:lnTo>
                    <a:pt x="0" y="116"/>
                  </a:lnTo>
                  <a:lnTo>
                    <a:pt x="0" y="114"/>
                  </a:lnTo>
                  <a:lnTo>
                    <a:pt x="0" y="112"/>
                  </a:lnTo>
                  <a:lnTo>
                    <a:pt x="0" y="110"/>
                  </a:lnTo>
                  <a:lnTo>
                    <a:pt x="0" y="108"/>
                  </a:lnTo>
                  <a:lnTo>
                    <a:pt x="0" y="102"/>
                  </a:lnTo>
                  <a:lnTo>
                    <a:pt x="0" y="100"/>
                  </a:lnTo>
                  <a:lnTo>
                    <a:pt x="0" y="96"/>
                  </a:lnTo>
                  <a:lnTo>
                    <a:pt x="0" y="94"/>
                  </a:lnTo>
                  <a:lnTo>
                    <a:pt x="0" y="92"/>
                  </a:lnTo>
                  <a:lnTo>
                    <a:pt x="0" y="90"/>
                  </a:lnTo>
                  <a:lnTo>
                    <a:pt x="0" y="88"/>
                  </a:lnTo>
                  <a:lnTo>
                    <a:pt x="0" y="86"/>
                  </a:lnTo>
                  <a:lnTo>
                    <a:pt x="0" y="84"/>
                  </a:lnTo>
                  <a:lnTo>
                    <a:pt x="0" y="82"/>
                  </a:lnTo>
                  <a:lnTo>
                    <a:pt x="0" y="80"/>
                  </a:lnTo>
                  <a:lnTo>
                    <a:pt x="0" y="78"/>
                  </a:lnTo>
                  <a:lnTo>
                    <a:pt x="0" y="76"/>
                  </a:lnTo>
                  <a:lnTo>
                    <a:pt x="0" y="74"/>
                  </a:lnTo>
                  <a:lnTo>
                    <a:pt x="0" y="72"/>
                  </a:lnTo>
                  <a:lnTo>
                    <a:pt x="0" y="70"/>
                  </a:lnTo>
                  <a:lnTo>
                    <a:pt x="0" y="68"/>
                  </a:lnTo>
                  <a:lnTo>
                    <a:pt x="0" y="66"/>
                  </a:lnTo>
                  <a:lnTo>
                    <a:pt x="0" y="64"/>
                  </a:lnTo>
                  <a:lnTo>
                    <a:pt x="0" y="62"/>
                  </a:lnTo>
                  <a:lnTo>
                    <a:pt x="0" y="60"/>
                  </a:lnTo>
                  <a:lnTo>
                    <a:pt x="0" y="58"/>
                  </a:lnTo>
                  <a:lnTo>
                    <a:pt x="0" y="56"/>
                  </a:lnTo>
                  <a:lnTo>
                    <a:pt x="0" y="54"/>
                  </a:lnTo>
                  <a:lnTo>
                    <a:pt x="0" y="52"/>
                  </a:lnTo>
                  <a:lnTo>
                    <a:pt x="0" y="50"/>
                  </a:lnTo>
                  <a:lnTo>
                    <a:pt x="0" y="48"/>
                  </a:lnTo>
                  <a:lnTo>
                    <a:pt x="0" y="46"/>
                  </a:lnTo>
                  <a:lnTo>
                    <a:pt x="0" y="44"/>
                  </a:lnTo>
                  <a:lnTo>
                    <a:pt x="0" y="42"/>
                  </a:lnTo>
                  <a:lnTo>
                    <a:pt x="0" y="38"/>
                  </a:lnTo>
                  <a:lnTo>
                    <a:pt x="0" y="34"/>
                  </a:lnTo>
                  <a:lnTo>
                    <a:pt x="0" y="32"/>
                  </a:lnTo>
                  <a:lnTo>
                    <a:pt x="0" y="30"/>
                  </a:lnTo>
                  <a:lnTo>
                    <a:pt x="0" y="30"/>
                  </a:lnTo>
                  <a:lnTo>
                    <a:pt x="0" y="28"/>
                  </a:lnTo>
                  <a:lnTo>
                    <a:pt x="0" y="24"/>
                  </a:lnTo>
                  <a:lnTo>
                    <a:pt x="0" y="22"/>
                  </a:lnTo>
                  <a:lnTo>
                    <a:pt x="0" y="20"/>
                  </a:lnTo>
                  <a:lnTo>
                    <a:pt x="2" y="12"/>
                  </a:lnTo>
                  <a:lnTo>
                    <a:pt x="2" y="10"/>
                  </a:lnTo>
                  <a:lnTo>
                    <a:pt x="2" y="8"/>
                  </a:lnTo>
                  <a:lnTo>
                    <a:pt x="2" y="4"/>
                  </a:lnTo>
                  <a:lnTo>
                    <a:pt x="2" y="2"/>
                  </a:lnTo>
                  <a:lnTo>
                    <a:pt x="2" y="0"/>
                  </a:lnTo>
                  <a:lnTo>
                    <a:pt x="6" y="0"/>
                  </a:lnTo>
                  <a:lnTo>
                    <a:pt x="10" y="0"/>
                  </a:lnTo>
                  <a:lnTo>
                    <a:pt x="12" y="0"/>
                  </a:lnTo>
                  <a:lnTo>
                    <a:pt x="16" y="0"/>
                  </a:lnTo>
                  <a:lnTo>
                    <a:pt x="18" y="0"/>
                  </a:lnTo>
                  <a:lnTo>
                    <a:pt x="20" y="0"/>
                  </a:lnTo>
                  <a:lnTo>
                    <a:pt x="22" y="0"/>
                  </a:lnTo>
                  <a:lnTo>
                    <a:pt x="24" y="0"/>
                  </a:lnTo>
                  <a:lnTo>
                    <a:pt x="26" y="0"/>
                  </a:lnTo>
                  <a:lnTo>
                    <a:pt x="28" y="0"/>
                  </a:lnTo>
                  <a:lnTo>
                    <a:pt x="30" y="0"/>
                  </a:lnTo>
                  <a:lnTo>
                    <a:pt x="32" y="0"/>
                  </a:lnTo>
                  <a:lnTo>
                    <a:pt x="34" y="0"/>
                  </a:lnTo>
                  <a:lnTo>
                    <a:pt x="36" y="0"/>
                  </a:lnTo>
                  <a:lnTo>
                    <a:pt x="38" y="0"/>
                  </a:lnTo>
                  <a:lnTo>
                    <a:pt x="40" y="0"/>
                  </a:lnTo>
                  <a:lnTo>
                    <a:pt x="42" y="0"/>
                  </a:lnTo>
                  <a:lnTo>
                    <a:pt x="44" y="0"/>
                  </a:lnTo>
                  <a:lnTo>
                    <a:pt x="46"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1" name="Freeform 202"/>
            <p:cNvSpPr>
              <a:spLocks/>
            </p:cNvSpPr>
            <p:nvPr/>
          </p:nvSpPr>
          <p:spPr bwMode="auto">
            <a:xfrm>
              <a:off x="5011738" y="1935163"/>
              <a:ext cx="257175" cy="263525"/>
            </a:xfrm>
            <a:custGeom>
              <a:avLst/>
              <a:gdLst>
                <a:gd name="T0" fmla="*/ 148 w 162"/>
                <a:gd name="T1" fmla="*/ 4 h 166"/>
                <a:gd name="T2" fmla="*/ 160 w 162"/>
                <a:gd name="T3" fmla="*/ 4 h 166"/>
                <a:gd name="T4" fmla="*/ 162 w 162"/>
                <a:gd name="T5" fmla="*/ 20 h 166"/>
                <a:gd name="T6" fmla="*/ 162 w 162"/>
                <a:gd name="T7" fmla="*/ 28 h 166"/>
                <a:gd name="T8" fmla="*/ 162 w 162"/>
                <a:gd name="T9" fmla="*/ 38 h 166"/>
                <a:gd name="T10" fmla="*/ 162 w 162"/>
                <a:gd name="T11" fmla="*/ 46 h 166"/>
                <a:gd name="T12" fmla="*/ 162 w 162"/>
                <a:gd name="T13" fmla="*/ 58 h 166"/>
                <a:gd name="T14" fmla="*/ 162 w 162"/>
                <a:gd name="T15" fmla="*/ 68 h 166"/>
                <a:gd name="T16" fmla="*/ 162 w 162"/>
                <a:gd name="T17" fmla="*/ 82 h 166"/>
                <a:gd name="T18" fmla="*/ 162 w 162"/>
                <a:gd name="T19" fmla="*/ 96 h 166"/>
                <a:gd name="T20" fmla="*/ 162 w 162"/>
                <a:gd name="T21" fmla="*/ 108 h 166"/>
                <a:gd name="T22" fmla="*/ 162 w 162"/>
                <a:gd name="T23" fmla="*/ 118 h 166"/>
                <a:gd name="T24" fmla="*/ 162 w 162"/>
                <a:gd name="T25" fmla="*/ 134 h 166"/>
                <a:gd name="T26" fmla="*/ 162 w 162"/>
                <a:gd name="T27" fmla="*/ 148 h 166"/>
                <a:gd name="T28" fmla="*/ 162 w 162"/>
                <a:gd name="T29" fmla="*/ 162 h 166"/>
                <a:gd name="T30" fmla="*/ 156 w 162"/>
                <a:gd name="T31" fmla="*/ 166 h 166"/>
                <a:gd name="T32" fmla="*/ 140 w 162"/>
                <a:gd name="T33" fmla="*/ 166 h 166"/>
                <a:gd name="T34" fmla="*/ 116 w 162"/>
                <a:gd name="T35" fmla="*/ 166 h 166"/>
                <a:gd name="T36" fmla="*/ 106 w 162"/>
                <a:gd name="T37" fmla="*/ 166 h 166"/>
                <a:gd name="T38" fmla="*/ 94 w 162"/>
                <a:gd name="T39" fmla="*/ 166 h 166"/>
                <a:gd name="T40" fmla="*/ 78 w 162"/>
                <a:gd name="T41" fmla="*/ 166 h 166"/>
                <a:gd name="T42" fmla="*/ 66 w 162"/>
                <a:gd name="T43" fmla="*/ 166 h 166"/>
                <a:gd name="T44" fmla="*/ 58 w 162"/>
                <a:gd name="T45" fmla="*/ 166 h 166"/>
                <a:gd name="T46" fmla="*/ 48 w 162"/>
                <a:gd name="T47" fmla="*/ 166 h 166"/>
                <a:gd name="T48" fmla="*/ 38 w 162"/>
                <a:gd name="T49" fmla="*/ 166 h 166"/>
                <a:gd name="T50" fmla="*/ 28 w 162"/>
                <a:gd name="T51" fmla="*/ 166 h 166"/>
                <a:gd name="T52" fmla="*/ 16 w 162"/>
                <a:gd name="T53" fmla="*/ 166 h 166"/>
                <a:gd name="T54" fmla="*/ 4 w 162"/>
                <a:gd name="T55" fmla="*/ 166 h 166"/>
                <a:gd name="T56" fmla="*/ 0 w 162"/>
                <a:gd name="T57" fmla="*/ 162 h 166"/>
                <a:gd name="T58" fmla="*/ 0 w 162"/>
                <a:gd name="T59" fmla="*/ 152 h 166"/>
                <a:gd name="T60" fmla="*/ 0 w 162"/>
                <a:gd name="T61" fmla="*/ 144 h 166"/>
                <a:gd name="T62" fmla="*/ 0 w 162"/>
                <a:gd name="T63" fmla="*/ 134 h 166"/>
                <a:gd name="T64" fmla="*/ 0 w 162"/>
                <a:gd name="T65" fmla="*/ 126 h 166"/>
                <a:gd name="T66" fmla="*/ 0 w 162"/>
                <a:gd name="T67" fmla="*/ 118 h 166"/>
                <a:gd name="T68" fmla="*/ 0 w 162"/>
                <a:gd name="T69" fmla="*/ 102 h 166"/>
                <a:gd name="T70" fmla="*/ 0 w 162"/>
                <a:gd name="T71" fmla="*/ 94 h 166"/>
                <a:gd name="T72" fmla="*/ 0 w 162"/>
                <a:gd name="T73" fmla="*/ 84 h 166"/>
                <a:gd name="T74" fmla="*/ 0 w 162"/>
                <a:gd name="T75" fmla="*/ 74 h 166"/>
                <a:gd name="T76" fmla="*/ 0 w 162"/>
                <a:gd name="T77" fmla="*/ 66 h 166"/>
                <a:gd name="T78" fmla="*/ 0 w 162"/>
                <a:gd name="T79" fmla="*/ 58 h 166"/>
                <a:gd name="T80" fmla="*/ 0 w 162"/>
                <a:gd name="T81" fmla="*/ 46 h 166"/>
                <a:gd name="T82" fmla="*/ 0 w 162"/>
                <a:gd name="T83" fmla="*/ 36 h 166"/>
                <a:gd name="T84" fmla="*/ 0 w 162"/>
                <a:gd name="T85" fmla="*/ 18 h 166"/>
                <a:gd name="T86" fmla="*/ 0 w 162"/>
                <a:gd name="T87" fmla="*/ 10 h 166"/>
                <a:gd name="T88" fmla="*/ 2 w 162"/>
                <a:gd name="T89" fmla="*/ 4 h 166"/>
                <a:gd name="T90" fmla="*/ 12 w 162"/>
                <a:gd name="T91" fmla="*/ 2 h 166"/>
                <a:gd name="T92" fmla="*/ 24 w 162"/>
                <a:gd name="T93" fmla="*/ 2 h 166"/>
                <a:gd name="T94" fmla="*/ 36 w 162"/>
                <a:gd name="T95" fmla="*/ 2 h 166"/>
                <a:gd name="T96" fmla="*/ 48 w 162"/>
                <a:gd name="T97" fmla="*/ 0 h 166"/>
                <a:gd name="T98" fmla="*/ 64 w 162"/>
                <a:gd name="T99" fmla="*/ 2 h 166"/>
                <a:gd name="T100" fmla="*/ 78 w 162"/>
                <a:gd name="T101" fmla="*/ 2 h 166"/>
                <a:gd name="T102" fmla="*/ 90 w 162"/>
                <a:gd name="T103" fmla="*/ 2 h 166"/>
                <a:gd name="T104" fmla="*/ 100 w 162"/>
                <a:gd name="T105" fmla="*/ 2 h 166"/>
                <a:gd name="T106" fmla="*/ 108 w 162"/>
                <a:gd name="T107" fmla="*/ 2 h 166"/>
                <a:gd name="T108" fmla="*/ 128 w 162"/>
                <a:gd name="T109" fmla="*/ 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 h="166">
                  <a:moveTo>
                    <a:pt x="134" y="4"/>
                  </a:moveTo>
                  <a:lnTo>
                    <a:pt x="138" y="4"/>
                  </a:lnTo>
                  <a:lnTo>
                    <a:pt x="146" y="4"/>
                  </a:lnTo>
                  <a:lnTo>
                    <a:pt x="148" y="4"/>
                  </a:lnTo>
                  <a:lnTo>
                    <a:pt x="152" y="4"/>
                  </a:lnTo>
                  <a:lnTo>
                    <a:pt x="154" y="4"/>
                  </a:lnTo>
                  <a:lnTo>
                    <a:pt x="158" y="4"/>
                  </a:lnTo>
                  <a:lnTo>
                    <a:pt x="160" y="4"/>
                  </a:lnTo>
                  <a:lnTo>
                    <a:pt x="162" y="4"/>
                  </a:lnTo>
                  <a:lnTo>
                    <a:pt x="162" y="6"/>
                  </a:lnTo>
                  <a:lnTo>
                    <a:pt x="162" y="12"/>
                  </a:lnTo>
                  <a:lnTo>
                    <a:pt x="162" y="20"/>
                  </a:lnTo>
                  <a:lnTo>
                    <a:pt x="162" y="22"/>
                  </a:lnTo>
                  <a:lnTo>
                    <a:pt x="162" y="24"/>
                  </a:lnTo>
                  <a:lnTo>
                    <a:pt x="162" y="26"/>
                  </a:lnTo>
                  <a:lnTo>
                    <a:pt x="162" y="28"/>
                  </a:lnTo>
                  <a:lnTo>
                    <a:pt x="162" y="30"/>
                  </a:lnTo>
                  <a:lnTo>
                    <a:pt x="162" y="34"/>
                  </a:lnTo>
                  <a:lnTo>
                    <a:pt x="162" y="36"/>
                  </a:lnTo>
                  <a:lnTo>
                    <a:pt x="162" y="38"/>
                  </a:lnTo>
                  <a:lnTo>
                    <a:pt x="162" y="40"/>
                  </a:lnTo>
                  <a:lnTo>
                    <a:pt x="162" y="42"/>
                  </a:lnTo>
                  <a:lnTo>
                    <a:pt x="162" y="44"/>
                  </a:lnTo>
                  <a:lnTo>
                    <a:pt x="162" y="46"/>
                  </a:lnTo>
                  <a:lnTo>
                    <a:pt x="162" y="50"/>
                  </a:lnTo>
                  <a:lnTo>
                    <a:pt x="162" y="52"/>
                  </a:lnTo>
                  <a:lnTo>
                    <a:pt x="162" y="54"/>
                  </a:lnTo>
                  <a:lnTo>
                    <a:pt x="162" y="58"/>
                  </a:lnTo>
                  <a:lnTo>
                    <a:pt x="162" y="60"/>
                  </a:lnTo>
                  <a:lnTo>
                    <a:pt x="162" y="62"/>
                  </a:lnTo>
                  <a:lnTo>
                    <a:pt x="162" y="66"/>
                  </a:lnTo>
                  <a:lnTo>
                    <a:pt x="162" y="68"/>
                  </a:lnTo>
                  <a:lnTo>
                    <a:pt x="162" y="70"/>
                  </a:lnTo>
                  <a:lnTo>
                    <a:pt x="162" y="72"/>
                  </a:lnTo>
                  <a:lnTo>
                    <a:pt x="162" y="76"/>
                  </a:lnTo>
                  <a:lnTo>
                    <a:pt x="162" y="82"/>
                  </a:lnTo>
                  <a:lnTo>
                    <a:pt x="162" y="88"/>
                  </a:lnTo>
                  <a:lnTo>
                    <a:pt x="162" y="90"/>
                  </a:lnTo>
                  <a:lnTo>
                    <a:pt x="162" y="94"/>
                  </a:lnTo>
                  <a:lnTo>
                    <a:pt x="162" y="96"/>
                  </a:lnTo>
                  <a:lnTo>
                    <a:pt x="162" y="98"/>
                  </a:lnTo>
                  <a:lnTo>
                    <a:pt x="162" y="100"/>
                  </a:lnTo>
                  <a:lnTo>
                    <a:pt x="162" y="106"/>
                  </a:lnTo>
                  <a:lnTo>
                    <a:pt x="162" y="108"/>
                  </a:lnTo>
                  <a:lnTo>
                    <a:pt x="162" y="110"/>
                  </a:lnTo>
                  <a:lnTo>
                    <a:pt x="162" y="112"/>
                  </a:lnTo>
                  <a:lnTo>
                    <a:pt x="162" y="114"/>
                  </a:lnTo>
                  <a:lnTo>
                    <a:pt x="162" y="118"/>
                  </a:lnTo>
                  <a:lnTo>
                    <a:pt x="162" y="122"/>
                  </a:lnTo>
                  <a:lnTo>
                    <a:pt x="162" y="126"/>
                  </a:lnTo>
                  <a:lnTo>
                    <a:pt x="162" y="130"/>
                  </a:lnTo>
                  <a:lnTo>
                    <a:pt x="162" y="134"/>
                  </a:lnTo>
                  <a:lnTo>
                    <a:pt x="162" y="138"/>
                  </a:lnTo>
                  <a:lnTo>
                    <a:pt x="162" y="142"/>
                  </a:lnTo>
                  <a:lnTo>
                    <a:pt x="162" y="144"/>
                  </a:lnTo>
                  <a:lnTo>
                    <a:pt x="162" y="148"/>
                  </a:lnTo>
                  <a:lnTo>
                    <a:pt x="162" y="150"/>
                  </a:lnTo>
                  <a:lnTo>
                    <a:pt x="162" y="158"/>
                  </a:lnTo>
                  <a:lnTo>
                    <a:pt x="162" y="160"/>
                  </a:lnTo>
                  <a:lnTo>
                    <a:pt x="162" y="162"/>
                  </a:lnTo>
                  <a:lnTo>
                    <a:pt x="162" y="164"/>
                  </a:lnTo>
                  <a:lnTo>
                    <a:pt x="162" y="166"/>
                  </a:lnTo>
                  <a:lnTo>
                    <a:pt x="162" y="166"/>
                  </a:lnTo>
                  <a:lnTo>
                    <a:pt x="156" y="166"/>
                  </a:lnTo>
                  <a:lnTo>
                    <a:pt x="150" y="166"/>
                  </a:lnTo>
                  <a:lnTo>
                    <a:pt x="148" y="166"/>
                  </a:lnTo>
                  <a:lnTo>
                    <a:pt x="142" y="166"/>
                  </a:lnTo>
                  <a:lnTo>
                    <a:pt x="140" y="166"/>
                  </a:lnTo>
                  <a:lnTo>
                    <a:pt x="134" y="166"/>
                  </a:lnTo>
                  <a:lnTo>
                    <a:pt x="132" y="166"/>
                  </a:lnTo>
                  <a:lnTo>
                    <a:pt x="122" y="166"/>
                  </a:lnTo>
                  <a:lnTo>
                    <a:pt x="116" y="166"/>
                  </a:lnTo>
                  <a:lnTo>
                    <a:pt x="114" y="166"/>
                  </a:lnTo>
                  <a:lnTo>
                    <a:pt x="110" y="166"/>
                  </a:lnTo>
                  <a:lnTo>
                    <a:pt x="108" y="166"/>
                  </a:lnTo>
                  <a:lnTo>
                    <a:pt x="106" y="166"/>
                  </a:lnTo>
                  <a:lnTo>
                    <a:pt x="104" y="166"/>
                  </a:lnTo>
                  <a:lnTo>
                    <a:pt x="98" y="166"/>
                  </a:lnTo>
                  <a:lnTo>
                    <a:pt x="96" y="166"/>
                  </a:lnTo>
                  <a:lnTo>
                    <a:pt x="94" y="166"/>
                  </a:lnTo>
                  <a:lnTo>
                    <a:pt x="88" y="166"/>
                  </a:lnTo>
                  <a:lnTo>
                    <a:pt x="84" y="166"/>
                  </a:lnTo>
                  <a:lnTo>
                    <a:pt x="80" y="166"/>
                  </a:lnTo>
                  <a:lnTo>
                    <a:pt x="78" y="166"/>
                  </a:lnTo>
                  <a:lnTo>
                    <a:pt x="76" y="166"/>
                  </a:lnTo>
                  <a:lnTo>
                    <a:pt x="74" y="166"/>
                  </a:lnTo>
                  <a:lnTo>
                    <a:pt x="70" y="166"/>
                  </a:lnTo>
                  <a:lnTo>
                    <a:pt x="66" y="166"/>
                  </a:lnTo>
                  <a:lnTo>
                    <a:pt x="64" y="166"/>
                  </a:lnTo>
                  <a:lnTo>
                    <a:pt x="62" y="166"/>
                  </a:lnTo>
                  <a:lnTo>
                    <a:pt x="60" y="166"/>
                  </a:lnTo>
                  <a:lnTo>
                    <a:pt x="58" y="166"/>
                  </a:lnTo>
                  <a:lnTo>
                    <a:pt x="56" y="166"/>
                  </a:lnTo>
                  <a:lnTo>
                    <a:pt x="54" y="166"/>
                  </a:lnTo>
                  <a:lnTo>
                    <a:pt x="52" y="166"/>
                  </a:lnTo>
                  <a:lnTo>
                    <a:pt x="48" y="166"/>
                  </a:lnTo>
                  <a:lnTo>
                    <a:pt x="46" y="166"/>
                  </a:lnTo>
                  <a:lnTo>
                    <a:pt x="44" y="166"/>
                  </a:lnTo>
                  <a:lnTo>
                    <a:pt x="40" y="166"/>
                  </a:lnTo>
                  <a:lnTo>
                    <a:pt x="38" y="166"/>
                  </a:lnTo>
                  <a:lnTo>
                    <a:pt x="34" y="166"/>
                  </a:lnTo>
                  <a:lnTo>
                    <a:pt x="32" y="166"/>
                  </a:lnTo>
                  <a:lnTo>
                    <a:pt x="30" y="166"/>
                  </a:lnTo>
                  <a:lnTo>
                    <a:pt x="28" y="166"/>
                  </a:lnTo>
                  <a:lnTo>
                    <a:pt x="26" y="166"/>
                  </a:lnTo>
                  <a:lnTo>
                    <a:pt x="20" y="166"/>
                  </a:lnTo>
                  <a:lnTo>
                    <a:pt x="18" y="166"/>
                  </a:lnTo>
                  <a:lnTo>
                    <a:pt x="16" y="166"/>
                  </a:lnTo>
                  <a:lnTo>
                    <a:pt x="14" y="166"/>
                  </a:lnTo>
                  <a:lnTo>
                    <a:pt x="12" y="166"/>
                  </a:lnTo>
                  <a:lnTo>
                    <a:pt x="8" y="166"/>
                  </a:lnTo>
                  <a:lnTo>
                    <a:pt x="4" y="166"/>
                  </a:lnTo>
                  <a:lnTo>
                    <a:pt x="2" y="166"/>
                  </a:lnTo>
                  <a:lnTo>
                    <a:pt x="0" y="166"/>
                  </a:lnTo>
                  <a:lnTo>
                    <a:pt x="0" y="162"/>
                  </a:lnTo>
                  <a:lnTo>
                    <a:pt x="0" y="162"/>
                  </a:lnTo>
                  <a:lnTo>
                    <a:pt x="0" y="158"/>
                  </a:lnTo>
                  <a:lnTo>
                    <a:pt x="0" y="156"/>
                  </a:lnTo>
                  <a:lnTo>
                    <a:pt x="0" y="154"/>
                  </a:lnTo>
                  <a:lnTo>
                    <a:pt x="0" y="152"/>
                  </a:lnTo>
                  <a:lnTo>
                    <a:pt x="0" y="150"/>
                  </a:lnTo>
                  <a:lnTo>
                    <a:pt x="0" y="148"/>
                  </a:lnTo>
                  <a:lnTo>
                    <a:pt x="0" y="146"/>
                  </a:lnTo>
                  <a:lnTo>
                    <a:pt x="0" y="144"/>
                  </a:lnTo>
                  <a:lnTo>
                    <a:pt x="0" y="142"/>
                  </a:lnTo>
                  <a:lnTo>
                    <a:pt x="0" y="138"/>
                  </a:lnTo>
                  <a:lnTo>
                    <a:pt x="0" y="136"/>
                  </a:lnTo>
                  <a:lnTo>
                    <a:pt x="0" y="134"/>
                  </a:lnTo>
                  <a:lnTo>
                    <a:pt x="0" y="132"/>
                  </a:lnTo>
                  <a:lnTo>
                    <a:pt x="0" y="130"/>
                  </a:lnTo>
                  <a:lnTo>
                    <a:pt x="0" y="128"/>
                  </a:lnTo>
                  <a:lnTo>
                    <a:pt x="0" y="126"/>
                  </a:lnTo>
                  <a:lnTo>
                    <a:pt x="0" y="124"/>
                  </a:lnTo>
                  <a:lnTo>
                    <a:pt x="0" y="122"/>
                  </a:lnTo>
                  <a:lnTo>
                    <a:pt x="0" y="120"/>
                  </a:lnTo>
                  <a:lnTo>
                    <a:pt x="0" y="118"/>
                  </a:lnTo>
                  <a:lnTo>
                    <a:pt x="0" y="114"/>
                  </a:lnTo>
                  <a:lnTo>
                    <a:pt x="0" y="114"/>
                  </a:lnTo>
                  <a:lnTo>
                    <a:pt x="0" y="108"/>
                  </a:lnTo>
                  <a:lnTo>
                    <a:pt x="0" y="102"/>
                  </a:lnTo>
                  <a:lnTo>
                    <a:pt x="0" y="100"/>
                  </a:lnTo>
                  <a:lnTo>
                    <a:pt x="0" y="98"/>
                  </a:lnTo>
                  <a:lnTo>
                    <a:pt x="0" y="96"/>
                  </a:lnTo>
                  <a:lnTo>
                    <a:pt x="0" y="94"/>
                  </a:lnTo>
                  <a:lnTo>
                    <a:pt x="0" y="90"/>
                  </a:lnTo>
                  <a:lnTo>
                    <a:pt x="0" y="88"/>
                  </a:lnTo>
                  <a:lnTo>
                    <a:pt x="0" y="86"/>
                  </a:lnTo>
                  <a:lnTo>
                    <a:pt x="0" y="84"/>
                  </a:lnTo>
                  <a:lnTo>
                    <a:pt x="0" y="82"/>
                  </a:lnTo>
                  <a:lnTo>
                    <a:pt x="0" y="80"/>
                  </a:lnTo>
                  <a:lnTo>
                    <a:pt x="0" y="78"/>
                  </a:lnTo>
                  <a:lnTo>
                    <a:pt x="0" y="74"/>
                  </a:lnTo>
                  <a:lnTo>
                    <a:pt x="0" y="72"/>
                  </a:lnTo>
                  <a:lnTo>
                    <a:pt x="0" y="70"/>
                  </a:lnTo>
                  <a:lnTo>
                    <a:pt x="0" y="68"/>
                  </a:lnTo>
                  <a:lnTo>
                    <a:pt x="0" y="66"/>
                  </a:lnTo>
                  <a:lnTo>
                    <a:pt x="0" y="66"/>
                  </a:lnTo>
                  <a:lnTo>
                    <a:pt x="0" y="64"/>
                  </a:lnTo>
                  <a:lnTo>
                    <a:pt x="0" y="62"/>
                  </a:lnTo>
                  <a:lnTo>
                    <a:pt x="0" y="58"/>
                  </a:lnTo>
                  <a:lnTo>
                    <a:pt x="0" y="54"/>
                  </a:lnTo>
                  <a:lnTo>
                    <a:pt x="0" y="52"/>
                  </a:lnTo>
                  <a:lnTo>
                    <a:pt x="0" y="50"/>
                  </a:lnTo>
                  <a:lnTo>
                    <a:pt x="0" y="46"/>
                  </a:lnTo>
                  <a:lnTo>
                    <a:pt x="0" y="44"/>
                  </a:lnTo>
                  <a:lnTo>
                    <a:pt x="0" y="42"/>
                  </a:lnTo>
                  <a:lnTo>
                    <a:pt x="0" y="38"/>
                  </a:lnTo>
                  <a:lnTo>
                    <a:pt x="0" y="36"/>
                  </a:lnTo>
                  <a:lnTo>
                    <a:pt x="0" y="30"/>
                  </a:lnTo>
                  <a:lnTo>
                    <a:pt x="0" y="22"/>
                  </a:lnTo>
                  <a:lnTo>
                    <a:pt x="0" y="20"/>
                  </a:lnTo>
                  <a:lnTo>
                    <a:pt x="0" y="18"/>
                  </a:lnTo>
                  <a:lnTo>
                    <a:pt x="0" y="18"/>
                  </a:lnTo>
                  <a:lnTo>
                    <a:pt x="0" y="14"/>
                  </a:lnTo>
                  <a:lnTo>
                    <a:pt x="0" y="12"/>
                  </a:lnTo>
                  <a:lnTo>
                    <a:pt x="0" y="10"/>
                  </a:lnTo>
                  <a:lnTo>
                    <a:pt x="0" y="8"/>
                  </a:lnTo>
                  <a:lnTo>
                    <a:pt x="0" y="6"/>
                  </a:lnTo>
                  <a:lnTo>
                    <a:pt x="0" y="4"/>
                  </a:lnTo>
                  <a:lnTo>
                    <a:pt x="2" y="4"/>
                  </a:lnTo>
                  <a:lnTo>
                    <a:pt x="4" y="4"/>
                  </a:lnTo>
                  <a:lnTo>
                    <a:pt x="4" y="2"/>
                  </a:lnTo>
                  <a:lnTo>
                    <a:pt x="6" y="2"/>
                  </a:lnTo>
                  <a:lnTo>
                    <a:pt x="12" y="2"/>
                  </a:lnTo>
                  <a:lnTo>
                    <a:pt x="16" y="2"/>
                  </a:lnTo>
                  <a:lnTo>
                    <a:pt x="20" y="2"/>
                  </a:lnTo>
                  <a:lnTo>
                    <a:pt x="22" y="2"/>
                  </a:lnTo>
                  <a:lnTo>
                    <a:pt x="24" y="2"/>
                  </a:lnTo>
                  <a:lnTo>
                    <a:pt x="26" y="2"/>
                  </a:lnTo>
                  <a:lnTo>
                    <a:pt x="28" y="2"/>
                  </a:lnTo>
                  <a:lnTo>
                    <a:pt x="32" y="2"/>
                  </a:lnTo>
                  <a:lnTo>
                    <a:pt x="36" y="2"/>
                  </a:lnTo>
                  <a:lnTo>
                    <a:pt x="40" y="0"/>
                  </a:lnTo>
                  <a:lnTo>
                    <a:pt x="42" y="0"/>
                  </a:lnTo>
                  <a:lnTo>
                    <a:pt x="44" y="0"/>
                  </a:lnTo>
                  <a:lnTo>
                    <a:pt x="48" y="0"/>
                  </a:lnTo>
                  <a:lnTo>
                    <a:pt x="54" y="2"/>
                  </a:lnTo>
                  <a:lnTo>
                    <a:pt x="56" y="2"/>
                  </a:lnTo>
                  <a:lnTo>
                    <a:pt x="58" y="2"/>
                  </a:lnTo>
                  <a:lnTo>
                    <a:pt x="64" y="2"/>
                  </a:lnTo>
                  <a:lnTo>
                    <a:pt x="68" y="2"/>
                  </a:lnTo>
                  <a:lnTo>
                    <a:pt x="70" y="2"/>
                  </a:lnTo>
                  <a:lnTo>
                    <a:pt x="74" y="2"/>
                  </a:lnTo>
                  <a:lnTo>
                    <a:pt x="78" y="2"/>
                  </a:lnTo>
                  <a:lnTo>
                    <a:pt x="82" y="2"/>
                  </a:lnTo>
                  <a:lnTo>
                    <a:pt x="84" y="2"/>
                  </a:lnTo>
                  <a:lnTo>
                    <a:pt x="88" y="2"/>
                  </a:lnTo>
                  <a:lnTo>
                    <a:pt x="90" y="2"/>
                  </a:lnTo>
                  <a:lnTo>
                    <a:pt x="92" y="2"/>
                  </a:lnTo>
                  <a:lnTo>
                    <a:pt x="94" y="2"/>
                  </a:lnTo>
                  <a:lnTo>
                    <a:pt x="98" y="2"/>
                  </a:lnTo>
                  <a:lnTo>
                    <a:pt x="100" y="2"/>
                  </a:lnTo>
                  <a:lnTo>
                    <a:pt x="102" y="2"/>
                  </a:lnTo>
                  <a:lnTo>
                    <a:pt x="104" y="2"/>
                  </a:lnTo>
                  <a:lnTo>
                    <a:pt x="106" y="2"/>
                  </a:lnTo>
                  <a:lnTo>
                    <a:pt x="108" y="2"/>
                  </a:lnTo>
                  <a:lnTo>
                    <a:pt x="110" y="2"/>
                  </a:lnTo>
                  <a:lnTo>
                    <a:pt x="114" y="2"/>
                  </a:lnTo>
                  <a:lnTo>
                    <a:pt x="124" y="4"/>
                  </a:lnTo>
                  <a:lnTo>
                    <a:pt x="128" y="4"/>
                  </a:lnTo>
                  <a:lnTo>
                    <a:pt x="130" y="4"/>
                  </a:lnTo>
                  <a:lnTo>
                    <a:pt x="134" y="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2" name="Freeform 203"/>
            <p:cNvSpPr>
              <a:spLocks/>
            </p:cNvSpPr>
            <p:nvPr/>
          </p:nvSpPr>
          <p:spPr bwMode="auto">
            <a:xfrm>
              <a:off x="5797550" y="1944688"/>
              <a:ext cx="257175" cy="261938"/>
            </a:xfrm>
            <a:custGeom>
              <a:avLst/>
              <a:gdLst>
                <a:gd name="T0" fmla="*/ 162 w 162"/>
                <a:gd name="T1" fmla="*/ 0 h 165"/>
                <a:gd name="T2" fmla="*/ 162 w 162"/>
                <a:gd name="T3" fmla="*/ 14 h 165"/>
                <a:gd name="T4" fmla="*/ 162 w 162"/>
                <a:gd name="T5" fmla="*/ 24 h 165"/>
                <a:gd name="T6" fmla="*/ 162 w 162"/>
                <a:gd name="T7" fmla="*/ 32 h 165"/>
                <a:gd name="T8" fmla="*/ 162 w 162"/>
                <a:gd name="T9" fmla="*/ 42 h 165"/>
                <a:gd name="T10" fmla="*/ 162 w 162"/>
                <a:gd name="T11" fmla="*/ 54 h 165"/>
                <a:gd name="T12" fmla="*/ 162 w 162"/>
                <a:gd name="T13" fmla="*/ 64 h 165"/>
                <a:gd name="T14" fmla="*/ 162 w 162"/>
                <a:gd name="T15" fmla="*/ 76 h 165"/>
                <a:gd name="T16" fmla="*/ 162 w 162"/>
                <a:gd name="T17" fmla="*/ 86 h 165"/>
                <a:gd name="T18" fmla="*/ 162 w 162"/>
                <a:gd name="T19" fmla="*/ 106 h 165"/>
                <a:gd name="T20" fmla="*/ 162 w 162"/>
                <a:gd name="T21" fmla="*/ 114 h 165"/>
                <a:gd name="T22" fmla="*/ 162 w 162"/>
                <a:gd name="T23" fmla="*/ 134 h 165"/>
                <a:gd name="T24" fmla="*/ 162 w 162"/>
                <a:gd name="T25" fmla="*/ 146 h 165"/>
                <a:gd name="T26" fmla="*/ 162 w 162"/>
                <a:gd name="T27" fmla="*/ 158 h 165"/>
                <a:gd name="T28" fmla="*/ 160 w 162"/>
                <a:gd name="T29" fmla="*/ 165 h 165"/>
                <a:gd name="T30" fmla="*/ 150 w 162"/>
                <a:gd name="T31" fmla="*/ 165 h 165"/>
                <a:gd name="T32" fmla="*/ 140 w 162"/>
                <a:gd name="T33" fmla="*/ 165 h 165"/>
                <a:gd name="T34" fmla="*/ 126 w 162"/>
                <a:gd name="T35" fmla="*/ 165 h 165"/>
                <a:gd name="T36" fmla="*/ 114 w 162"/>
                <a:gd name="T37" fmla="*/ 165 h 165"/>
                <a:gd name="T38" fmla="*/ 102 w 162"/>
                <a:gd name="T39" fmla="*/ 165 h 165"/>
                <a:gd name="T40" fmla="*/ 94 w 162"/>
                <a:gd name="T41" fmla="*/ 165 h 165"/>
                <a:gd name="T42" fmla="*/ 74 w 162"/>
                <a:gd name="T43" fmla="*/ 165 h 165"/>
                <a:gd name="T44" fmla="*/ 64 w 162"/>
                <a:gd name="T45" fmla="*/ 165 h 165"/>
                <a:gd name="T46" fmla="*/ 54 w 162"/>
                <a:gd name="T47" fmla="*/ 165 h 165"/>
                <a:gd name="T48" fmla="*/ 44 w 162"/>
                <a:gd name="T49" fmla="*/ 165 h 165"/>
                <a:gd name="T50" fmla="*/ 30 w 162"/>
                <a:gd name="T51" fmla="*/ 165 h 165"/>
                <a:gd name="T52" fmla="*/ 22 w 162"/>
                <a:gd name="T53" fmla="*/ 165 h 165"/>
                <a:gd name="T54" fmla="*/ 8 w 162"/>
                <a:gd name="T55" fmla="*/ 165 h 165"/>
                <a:gd name="T56" fmla="*/ 0 w 162"/>
                <a:gd name="T57" fmla="*/ 162 h 165"/>
                <a:gd name="T58" fmla="*/ 0 w 162"/>
                <a:gd name="T59" fmla="*/ 154 h 165"/>
                <a:gd name="T60" fmla="*/ 0 w 162"/>
                <a:gd name="T61" fmla="*/ 142 h 165"/>
                <a:gd name="T62" fmla="*/ 0 w 162"/>
                <a:gd name="T63" fmla="*/ 128 h 165"/>
                <a:gd name="T64" fmla="*/ 0 w 162"/>
                <a:gd name="T65" fmla="*/ 118 h 165"/>
                <a:gd name="T66" fmla="*/ 0 w 162"/>
                <a:gd name="T67" fmla="*/ 106 h 165"/>
                <a:gd name="T68" fmla="*/ 0 w 162"/>
                <a:gd name="T69" fmla="*/ 98 h 165"/>
                <a:gd name="T70" fmla="*/ 0 w 162"/>
                <a:gd name="T71" fmla="*/ 90 h 165"/>
                <a:gd name="T72" fmla="*/ 0 w 162"/>
                <a:gd name="T73" fmla="*/ 80 h 165"/>
                <a:gd name="T74" fmla="*/ 0 w 162"/>
                <a:gd name="T75" fmla="*/ 62 h 165"/>
                <a:gd name="T76" fmla="*/ 0 w 162"/>
                <a:gd name="T77" fmla="*/ 56 h 165"/>
                <a:gd name="T78" fmla="*/ 0 w 162"/>
                <a:gd name="T79" fmla="*/ 38 h 165"/>
                <a:gd name="T80" fmla="*/ 0 w 162"/>
                <a:gd name="T81" fmla="*/ 20 h 165"/>
                <a:gd name="T82" fmla="*/ 0 w 162"/>
                <a:gd name="T83" fmla="*/ 2 h 165"/>
                <a:gd name="T84" fmla="*/ 16 w 162"/>
                <a:gd name="T85" fmla="*/ 0 h 165"/>
                <a:gd name="T86" fmla="*/ 26 w 162"/>
                <a:gd name="T87" fmla="*/ 0 h 165"/>
                <a:gd name="T88" fmla="*/ 40 w 162"/>
                <a:gd name="T89" fmla="*/ 0 h 165"/>
                <a:gd name="T90" fmla="*/ 48 w 162"/>
                <a:gd name="T91" fmla="*/ 0 h 165"/>
                <a:gd name="T92" fmla="*/ 54 w 162"/>
                <a:gd name="T93" fmla="*/ 0 h 165"/>
                <a:gd name="T94" fmla="*/ 68 w 162"/>
                <a:gd name="T95" fmla="*/ 0 h 165"/>
                <a:gd name="T96" fmla="*/ 76 w 162"/>
                <a:gd name="T97" fmla="*/ 0 h 165"/>
                <a:gd name="T98" fmla="*/ 90 w 162"/>
                <a:gd name="T99" fmla="*/ 0 h 165"/>
                <a:gd name="T100" fmla="*/ 100 w 162"/>
                <a:gd name="T101" fmla="*/ 0 h 165"/>
                <a:gd name="T102" fmla="*/ 108 w 162"/>
                <a:gd name="T103" fmla="*/ 0 h 165"/>
                <a:gd name="T104" fmla="*/ 118 w 162"/>
                <a:gd name="T105" fmla="*/ 0 h 165"/>
                <a:gd name="T106" fmla="*/ 128 w 162"/>
                <a:gd name="T107" fmla="*/ 0 h 165"/>
                <a:gd name="T108" fmla="*/ 138 w 162"/>
                <a:gd name="T109" fmla="*/ 0 h 165"/>
                <a:gd name="T110" fmla="*/ 150 w 162"/>
                <a:gd name="T111"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2" h="165">
                  <a:moveTo>
                    <a:pt x="152" y="0"/>
                  </a:moveTo>
                  <a:lnTo>
                    <a:pt x="154" y="0"/>
                  </a:lnTo>
                  <a:lnTo>
                    <a:pt x="160" y="0"/>
                  </a:lnTo>
                  <a:lnTo>
                    <a:pt x="162" y="0"/>
                  </a:lnTo>
                  <a:lnTo>
                    <a:pt x="162" y="4"/>
                  </a:lnTo>
                  <a:lnTo>
                    <a:pt x="162" y="10"/>
                  </a:lnTo>
                  <a:lnTo>
                    <a:pt x="162" y="12"/>
                  </a:lnTo>
                  <a:lnTo>
                    <a:pt x="162" y="14"/>
                  </a:lnTo>
                  <a:lnTo>
                    <a:pt x="162" y="16"/>
                  </a:lnTo>
                  <a:lnTo>
                    <a:pt x="162" y="18"/>
                  </a:lnTo>
                  <a:lnTo>
                    <a:pt x="162" y="20"/>
                  </a:lnTo>
                  <a:lnTo>
                    <a:pt x="162" y="24"/>
                  </a:lnTo>
                  <a:lnTo>
                    <a:pt x="162" y="26"/>
                  </a:lnTo>
                  <a:lnTo>
                    <a:pt x="162" y="28"/>
                  </a:lnTo>
                  <a:lnTo>
                    <a:pt x="162" y="30"/>
                  </a:lnTo>
                  <a:lnTo>
                    <a:pt x="162" y="32"/>
                  </a:lnTo>
                  <a:lnTo>
                    <a:pt x="162" y="34"/>
                  </a:lnTo>
                  <a:lnTo>
                    <a:pt x="162" y="36"/>
                  </a:lnTo>
                  <a:lnTo>
                    <a:pt x="162" y="38"/>
                  </a:lnTo>
                  <a:lnTo>
                    <a:pt x="162" y="42"/>
                  </a:lnTo>
                  <a:lnTo>
                    <a:pt x="162" y="44"/>
                  </a:lnTo>
                  <a:lnTo>
                    <a:pt x="162" y="46"/>
                  </a:lnTo>
                  <a:lnTo>
                    <a:pt x="162" y="50"/>
                  </a:lnTo>
                  <a:lnTo>
                    <a:pt x="162" y="54"/>
                  </a:lnTo>
                  <a:lnTo>
                    <a:pt x="162" y="56"/>
                  </a:lnTo>
                  <a:lnTo>
                    <a:pt x="162" y="58"/>
                  </a:lnTo>
                  <a:lnTo>
                    <a:pt x="162" y="60"/>
                  </a:lnTo>
                  <a:lnTo>
                    <a:pt x="162" y="64"/>
                  </a:lnTo>
                  <a:lnTo>
                    <a:pt x="162" y="68"/>
                  </a:lnTo>
                  <a:lnTo>
                    <a:pt x="162" y="72"/>
                  </a:lnTo>
                  <a:lnTo>
                    <a:pt x="162" y="74"/>
                  </a:lnTo>
                  <a:lnTo>
                    <a:pt x="162" y="76"/>
                  </a:lnTo>
                  <a:lnTo>
                    <a:pt x="162" y="80"/>
                  </a:lnTo>
                  <a:lnTo>
                    <a:pt x="162" y="82"/>
                  </a:lnTo>
                  <a:lnTo>
                    <a:pt x="162" y="84"/>
                  </a:lnTo>
                  <a:lnTo>
                    <a:pt x="162" y="86"/>
                  </a:lnTo>
                  <a:lnTo>
                    <a:pt x="162" y="94"/>
                  </a:lnTo>
                  <a:lnTo>
                    <a:pt x="162" y="100"/>
                  </a:lnTo>
                  <a:lnTo>
                    <a:pt x="162" y="102"/>
                  </a:lnTo>
                  <a:lnTo>
                    <a:pt x="162" y="106"/>
                  </a:lnTo>
                  <a:lnTo>
                    <a:pt x="162" y="108"/>
                  </a:lnTo>
                  <a:lnTo>
                    <a:pt x="162" y="108"/>
                  </a:lnTo>
                  <a:lnTo>
                    <a:pt x="162" y="110"/>
                  </a:lnTo>
                  <a:lnTo>
                    <a:pt x="162" y="114"/>
                  </a:lnTo>
                  <a:lnTo>
                    <a:pt x="162" y="120"/>
                  </a:lnTo>
                  <a:lnTo>
                    <a:pt x="162" y="124"/>
                  </a:lnTo>
                  <a:lnTo>
                    <a:pt x="162" y="130"/>
                  </a:lnTo>
                  <a:lnTo>
                    <a:pt x="162" y="134"/>
                  </a:lnTo>
                  <a:lnTo>
                    <a:pt x="162" y="138"/>
                  </a:lnTo>
                  <a:lnTo>
                    <a:pt x="162" y="140"/>
                  </a:lnTo>
                  <a:lnTo>
                    <a:pt x="162" y="142"/>
                  </a:lnTo>
                  <a:lnTo>
                    <a:pt x="162" y="146"/>
                  </a:lnTo>
                  <a:lnTo>
                    <a:pt x="162" y="150"/>
                  </a:lnTo>
                  <a:lnTo>
                    <a:pt x="162" y="152"/>
                  </a:lnTo>
                  <a:lnTo>
                    <a:pt x="162" y="156"/>
                  </a:lnTo>
                  <a:lnTo>
                    <a:pt x="162" y="158"/>
                  </a:lnTo>
                  <a:lnTo>
                    <a:pt x="162" y="160"/>
                  </a:lnTo>
                  <a:lnTo>
                    <a:pt x="162" y="162"/>
                  </a:lnTo>
                  <a:lnTo>
                    <a:pt x="162" y="165"/>
                  </a:lnTo>
                  <a:lnTo>
                    <a:pt x="160" y="165"/>
                  </a:lnTo>
                  <a:lnTo>
                    <a:pt x="158" y="165"/>
                  </a:lnTo>
                  <a:lnTo>
                    <a:pt x="156" y="165"/>
                  </a:lnTo>
                  <a:lnTo>
                    <a:pt x="152" y="165"/>
                  </a:lnTo>
                  <a:lnTo>
                    <a:pt x="150" y="165"/>
                  </a:lnTo>
                  <a:lnTo>
                    <a:pt x="150" y="165"/>
                  </a:lnTo>
                  <a:lnTo>
                    <a:pt x="148" y="165"/>
                  </a:lnTo>
                  <a:lnTo>
                    <a:pt x="142" y="165"/>
                  </a:lnTo>
                  <a:lnTo>
                    <a:pt x="140" y="165"/>
                  </a:lnTo>
                  <a:lnTo>
                    <a:pt x="136" y="165"/>
                  </a:lnTo>
                  <a:lnTo>
                    <a:pt x="132" y="165"/>
                  </a:lnTo>
                  <a:lnTo>
                    <a:pt x="130" y="165"/>
                  </a:lnTo>
                  <a:lnTo>
                    <a:pt x="126" y="165"/>
                  </a:lnTo>
                  <a:lnTo>
                    <a:pt x="124" y="165"/>
                  </a:lnTo>
                  <a:lnTo>
                    <a:pt x="122" y="165"/>
                  </a:lnTo>
                  <a:lnTo>
                    <a:pt x="116" y="165"/>
                  </a:lnTo>
                  <a:lnTo>
                    <a:pt x="114" y="165"/>
                  </a:lnTo>
                  <a:lnTo>
                    <a:pt x="112" y="165"/>
                  </a:lnTo>
                  <a:lnTo>
                    <a:pt x="110" y="165"/>
                  </a:lnTo>
                  <a:lnTo>
                    <a:pt x="106" y="165"/>
                  </a:lnTo>
                  <a:lnTo>
                    <a:pt x="102" y="165"/>
                  </a:lnTo>
                  <a:lnTo>
                    <a:pt x="102" y="165"/>
                  </a:lnTo>
                  <a:lnTo>
                    <a:pt x="100" y="165"/>
                  </a:lnTo>
                  <a:lnTo>
                    <a:pt x="98" y="165"/>
                  </a:lnTo>
                  <a:lnTo>
                    <a:pt x="94" y="165"/>
                  </a:lnTo>
                  <a:lnTo>
                    <a:pt x="84" y="165"/>
                  </a:lnTo>
                  <a:lnTo>
                    <a:pt x="82" y="165"/>
                  </a:lnTo>
                  <a:lnTo>
                    <a:pt x="76" y="165"/>
                  </a:lnTo>
                  <a:lnTo>
                    <a:pt x="74" y="165"/>
                  </a:lnTo>
                  <a:lnTo>
                    <a:pt x="72" y="165"/>
                  </a:lnTo>
                  <a:lnTo>
                    <a:pt x="70" y="165"/>
                  </a:lnTo>
                  <a:lnTo>
                    <a:pt x="66" y="165"/>
                  </a:lnTo>
                  <a:lnTo>
                    <a:pt x="64" y="165"/>
                  </a:lnTo>
                  <a:lnTo>
                    <a:pt x="62" y="165"/>
                  </a:lnTo>
                  <a:lnTo>
                    <a:pt x="56" y="165"/>
                  </a:lnTo>
                  <a:lnTo>
                    <a:pt x="54" y="165"/>
                  </a:lnTo>
                  <a:lnTo>
                    <a:pt x="54" y="165"/>
                  </a:lnTo>
                  <a:lnTo>
                    <a:pt x="52" y="165"/>
                  </a:lnTo>
                  <a:lnTo>
                    <a:pt x="48" y="165"/>
                  </a:lnTo>
                  <a:lnTo>
                    <a:pt x="46" y="165"/>
                  </a:lnTo>
                  <a:lnTo>
                    <a:pt x="44" y="165"/>
                  </a:lnTo>
                  <a:lnTo>
                    <a:pt x="36" y="165"/>
                  </a:lnTo>
                  <a:lnTo>
                    <a:pt x="34" y="165"/>
                  </a:lnTo>
                  <a:lnTo>
                    <a:pt x="32" y="165"/>
                  </a:lnTo>
                  <a:lnTo>
                    <a:pt x="30" y="165"/>
                  </a:lnTo>
                  <a:lnTo>
                    <a:pt x="28" y="165"/>
                  </a:lnTo>
                  <a:lnTo>
                    <a:pt x="26" y="165"/>
                  </a:lnTo>
                  <a:lnTo>
                    <a:pt x="24" y="165"/>
                  </a:lnTo>
                  <a:lnTo>
                    <a:pt x="22" y="165"/>
                  </a:lnTo>
                  <a:lnTo>
                    <a:pt x="20" y="165"/>
                  </a:lnTo>
                  <a:lnTo>
                    <a:pt x="18" y="165"/>
                  </a:lnTo>
                  <a:lnTo>
                    <a:pt x="14" y="165"/>
                  </a:lnTo>
                  <a:lnTo>
                    <a:pt x="8" y="165"/>
                  </a:lnTo>
                  <a:lnTo>
                    <a:pt x="6" y="165"/>
                  </a:lnTo>
                  <a:lnTo>
                    <a:pt x="6" y="165"/>
                  </a:lnTo>
                  <a:lnTo>
                    <a:pt x="0" y="165"/>
                  </a:lnTo>
                  <a:lnTo>
                    <a:pt x="0" y="162"/>
                  </a:lnTo>
                  <a:lnTo>
                    <a:pt x="0" y="158"/>
                  </a:lnTo>
                  <a:lnTo>
                    <a:pt x="0" y="156"/>
                  </a:lnTo>
                  <a:lnTo>
                    <a:pt x="0" y="156"/>
                  </a:lnTo>
                  <a:lnTo>
                    <a:pt x="0" y="154"/>
                  </a:lnTo>
                  <a:lnTo>
                    <a:pt x="0" y="150"/>
                  </a:lnTo>
                  <a:lnTo>
                    <a:pt x="0" y="148"/>
                  </a:lnTo>
                  <a:lnTo>
                    <a:pt x="0" y="144"/>
                  </a:lnTo>
                  <a:lnTo>
                    <a:pt x="0" y="142"/>
                  </a:lnTo>
                  <a:lnTo>
                    <a:pt x="0" y="140"/>
                  </a:lnTo>
                  <a:lnTo>
                    <a:pt x="0" y="136"/>
                  </a:lnTo>
                  <a:lnTo>
                    <a:pt x="0" y="132"/>
                  </a:lnTo>
                  <a:lnTo>
                    <a:pt x="0" y="128"/>
                  </a:lnTo>
                  <a:lnTo>
                    <a:pt x="0" y="126"/>
                  </a:lnTo>
                  <a:lnTo>
                    <a:pt x="0" y="124"/>
                  </a:lnTo>
                  <a:lnTo>
                    <a:pt x="0" y="120"/>
                  </a:lnTo>
                  <a:lnTo>
                    <a:pt x="0" y="118"/>
                  </a:lnTo>
                  <a:lnTo>
                    <a:pt x="0" y="114"/>
                  </a:lnTo>
                  <a:lnTo>
                    <a:pt x="0" y="110"/>
                  </a:lnTo>
                  <a:lnTo>
                    <a:pt x="0" y="108"/>
                  </a:lnTo>
                  <a:lnTo>
                    <a:pt x="0" y="106"/>
                  </a:lnTo>
                  <a:lnTo>
                    <a:pt x="0" y="104"/>
                  </a:lnTo>
                  <a:lnTo>
                    <a:pt x="0" y="102"/>
                  </a:lnTo>
                  <a:lnTo>
                    <a:pt x="0" y="100"/>
                  </a:lnTo>
                  <a:lnTo>
                    <a:pt x="0" y="98"/>
                  </a:lnTo>
                  <a:lnTo>
                    <a:pt x="0" y="96"/>
                  </a:lnTo>
                  <a:lnTo>
                    <a:pt x="0" y="94"/>
                  </a:lnTo>
                  <a:lnTo>
                    <a:pt x="0" y="92"/>
                  </a:lnTo>
                  <a:lnTo>
                    <a:pt x="0" y="90"/>
                  </a:lnTo>
                  <a:lnTo>
                    <a:pt x="0" y="88"/>
                  </a:lnTo>
                  <a:lnTo>
                    <a:pt x="0" y="84"/>
                  </a:lnTo>
                  <a:lnTo>
                    <a:pt x="0" y="82"/>
                  </a:lnTo>
                  <a:lnTo>
                    <a:pt x="0" y="80"/>
                  </a:lnTo>
                  <a:lnTo>
                    <a:pt x="0" y="76"/>
                  </a:lnTo>
                  <a:lnTo>
                    <a:pt x="0" y="74"/>
                  </a:lnTo>
                  <a:lnTo>
                    <a:pt x="0" y="72"/>
                  </a:lnTo>
                  <a:lnTo>
                    <a:pt x="0" y="62"/>
                  </a:lnTo>
                  <a:lnTo>
                    <a:pt x="0" y="60"/>
                  </a:lnTo>
                  <a:lnTo>
                    <a:pt x="0" y="60"/>
                  </a:lnTo>
                  <a:lnTo>
                    <a:pt x="0" y="58"/>
                  </a:lnTo>
                  <a:lnTo>
                    <a:pt x="0" y="56"/>
                  </a:lnTo>
                  <a:lnTo>
                    <a:pt x="0" y="54"/>
                  </a:lnTo>
                  <a:lnTo>
                    <a:pt x="0" y="50"/>
                  </a:lnTo>
                  <a:lnTo>
                    <a:pt x="0" y="44"/>
                  </a:lnTo>
                  <a:lnTo>
                    <a:pt x="0" y="38"/>
                  </a:lnTo>
                  <a:lnTo>
                    <a:pt x="0" y="32"/>
                  </a:lnTo>
                  <a:lnTo>
                    <a:pt x="0" y="30"/>
                  </a:lnTo>
                  <a:lnTo>
                    <a:pt x="0" y="26"/>
                  </a:lnTo>
                  <a:lnTo>
                    <a:pt x="0" y="20"/>
                  </a:lnTo>
                  <a:lnTo>
                    <a:pt x="0" y="18"/>
                  </a:lnTo>
                  <a:lnTo>
                    <a:pt x="0" y="14"/>
                  </a:lnTo>
                  <a:lnTo>
                    <a:pt x="0" y="10"/>
                  </a:lnTo>
                  <a:lnTo>
                    <a:pt x="0" y="2"/>
                  </a:lnTo>
                  <a:lnTo>
                    <a:pt x="0" y="0"/>
                  </a:lnTo>
                  <a:lnTo>
                    <a:pt x="10" y="0"/>
                  </a:lnTo>
                  <a:lnTo>
                    <a:pt x="14" y="0"/>
                  </a:lnTo>
                  <a:lnTo>
                    <a:pt x="16" y="0"/>
                  </a:lnTo>
                  <a:lnTo>
                    <a:pt x="20" y="0"/>
                  </a:lnTo>
                  <a:lnTo>
                    <a:pt x="22" y="0"/>
                  </a:lnTo>
                  <a:lnTo>
                    <a:pt x="24" y="0"/>
                  </a:lnTo>
                  <a:lnTo>
                    <a:pt x="26" y="0"/>
                  </a:lnTo>
                  <a:lnTo>
                    <a:pt x="32" y="0"/>
                  </a:lnTo>
                  <a:lnTo>
                    <a:pt x="34" y="0"/>
                  </a:lnTo>
                  <a:lnTo>
                    <a:pt x="36" y="0"/>
                  </a:lnTo>
                  <a:lnTo>
                    <a:pt x="40" y="0"/>
                  </a:lnTo>
                  <a:lnTo>
                    <a:pt x="42" y="0"/>
                  </a:lnTo>
                  <a:lnTo>
                    <a:pt x="44" y="0"/>
                  </a:lnTo>
                  <a:lnTo>
                    <a:pt x="46" y="0"/>
                  </a:lnTo>
                  <a:lnTo>
                    <a:pt x="48" y="0"/>
                  </a:lnTo>
                  <a:lnTo>
                    <a:pt x="50" y="0"/>
                  </a:lnTo>
                  <a:lnTo>
                    <a:pt x="52" y="0"/>
                  </a:lnTo>
                  <a:lnTo>
                    <a:pt x="54" y="0"/>
                  </a:lnTo>
                  <a:lnTo>
                    <a:pt x="54" y="0"/>
                  </a:lnTo>
                  <a:lnTo>
                    <a:pt x="58" y="0"/>
                  </a:lnTo>
                  <a:lnTo>
                    <a:pt x="60" y="0"/>
                  </a:lnTo>
                  <a:lnTo>
                    <a:pt x="66" y="0"/>
                  </a:lnTo>
                  <a:lnTo>
                    <a:pt x="68" y="0"/>
                  </a:lnTo>
                  <a:lnTo>
                    <a:pt x="70" y="0"/>
                  </a:lnTo>
                  <a:lnTo>
                    <a:pt x="72" y="0"/>
                  </a:lnTo>
                  <a:lnTo>
                    <a:pt x="74" y="0"/>
                  </a:lnTo>
                  <a:lnTo>
                    <a:pt x="76" y="0"/>
                  </a:lnTo>
                  <a:lnTo>
                    <a:pt x="80" y="0"/>
                  </a:lnTo>
                  <a:lnTo>
                    <a:pt x="84" y="0"/>
                  </a:lnTo>
                  <a:lnTo>
                    <a:pt x="88" y="0"/>
                  </a:lnTo>
                  <a:lnTo>
                    <a:pt x="90" y="0"/>
                  </a:lnTo>
                  <a:lnTo>
                    <a:pt x="92" y="0"/>
                  </a:lnTo>
                  <a:lnTo>
                    <a:pt x="94" y="0"/>
                  </a:lnTo>
                  <a:lnTo>
                    <a:pt x="98" y="0"/>
                  </a:lnTo>
                  <a:lnTo>
                    <a:pt x="100" y="0"/>
                  </a:lnTo>
                  <a:lnTo>
                    <a:pt x="102" y="0"/>
                  </a:lnTo>
                  <a:lnTo>
                    <a:pt x="102" y="0"/>
                  </a:lnTo>
                  <a:lnTo>
                    <a:pt x="106" y="0"/>
                  </a:lnTo>
                  <a:lnTo>
                    <a:pt x="108" y="0"/>
                  </a:lnTo>
                  <a:lnTo>
                    <a:pt x="110" y="0"/>
                  </a:lnTo>
                  <a:lnTo>
                    <a:pt x="112" y="0"/>
                  </a:lnTo>
                  <a:lnTo>
                    <a:pt x="116" y="0"/>
                  </a:lnTo>
                  <a:lnTo>
                    <a:pt x="118" y="0"/>
                  </a:lnTo>
                  <a:lnTo>
                    <a:pt x="120" y="0"/>
                  </a:lnTo>
                  <a:lnTo>
                    <a:pt x="122" y="0"/>
                  </a:lnTo>
                  <a:lnTo>
                    <a:pt x="126" y="0"/>
                  </a:lnTo>
                  <a:lnTo>
                    <a:pt x="128" y="0"/>
                  </a:lnTo>
                  <a:lnTo>
                    <a:pt x="130" y="0"/>
                  </a:lnTo>
                  <a:lnTo>
                    <a:pt x="132" y="0"/>
                  </a:lnTo>
                  <a:lnTo>
                    <a:pt x="134" y="0"/>
                  </a:lnTo>
                  <a:lnTo>
                    <a:pt x="138" y="0"/>
                  </a:lnTo>
                  <a:lnTo>
                    <a:pt x="142" y="0"/>
                  </a:lnTo>
                  <a:lnTo>
                    <a:pt x="144" y="0"/>
                  </a:lnTo>
                  <a:lnTo>
                    <a:pt x="146" y="0"/>
                  </a:lnTo>
                  <a:lnTo>
                    <a:pt x="150" y="0"/>
                  </a:lnTo>
                  <a:lnTo>
                    <a:pt x="15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3" name="Freeform 210"/>
            <p:cNvSpPr>
              <a:spLocks/>
            </p:cNvSpPr>
            <p:nvPr/>
          </p:nvSpPr>
          <p:spPr bwMode="auto">
            <a:xfrm>
              <a:off x="6054725" y="1944688"/>
              <a:ext cx="260350" cy="261938"/>
            </a:xfrm>
            <a:custGeom>
              <a:avLst/>
              <a:gdLst>
                <a:gd name="T0" fmla="*/ 70 w 164"/>
                <a:gd name="T1" fmla="*/ 0 h 165"/>
                <a:gd name="T2" fmla="*/ 80 w 164"/>
                <a:gd name="T3" fmla="*/ 0 h 165"/>
                <a:gd name="T4" fmla="*/ 86 w 164"/>
                <a:gd name="T5" fmla="*/ 0 h 165"/>
                <a:gd name="T6" fmla="*/ 96 w 164"/>
                <a:gd name="T7" fmla="*/ 0 h 165"/>
                <a:gd name="T8" fmla="*/ 104 w 164"/>
                <a:gd name="T9" fmla="*/ 0 h 165"/>
                <a:gd name="T10" fmla="*/ 112 w 164"/>
                <a:gd name="T11" fmla="*/ 0 h 165"/>
                <a:gd name="T12" fmla="*/ 120 w 164"/>
                <a:gd name="T13" fmla="*/ 0 h 165"/>
                <a:gd name="T14" fmla="*/ 128 w 164"/>
                <a:gd name="T15" fmla="*/ 0 h 165"/>
                <a:gd name="T16" fmla="*/ 134 w 164"/>
                <a:gd name="T17" fmla="*/ 0 h 165"/>
                <a:gd name="T18" fmla="*/ 144 w 164"/>
                <a:gd name="T19" fmla="*/ 0 h 165"/>
                <a:gd name="T20" fmla="*/ 154 w 164"/>
                <a:gd name="T21" fmla="*/ 0 h 165"/>
                <a:gd name="T22" fmla="*/ 164 w 164"/>
                <a:gd name="T23" fmla="*/ 4 h 165"/>
                <a:gd name="T24" fmla="*/ 164 w 164"/>
                <a:gd name="T25" fmla="*/ 16 h 165"/>
                <a:gd name="T26" fmla="*/ 164 w 164"/>
                <a:gd name="T27" fmla="*/ 26 h 165"/>
                <a:gd name="T28" fmla="*/ 164 w 164"/>
                <a:gd name="T29" fmla="*/ 36 h 165"/>
                <a:gd name="T30" fmla="*/ 164 w 164"/>
                <a:gd name="T31" fmla="*/ 48 h 165"/>
                <a:gd name="T32" fmla="*/ 164 w 164"/>
                <a:gd name="T33" fmla="*/ 56 h 165"/>
                <a:gd name="T34" fmla="*/ 164 w 164"/>
                <a:gd name="T35" fmla="*/ 68 h 165"/>
                <a:gd name="T36" fmla="*/ 164 w 164"/>
                <a:gd name="T37" fmla="*/ 84 h 165"/>
                <a:gd name="T38" fmla="*/ 164 w 164"/>
                <a:gd name="T39" fmla="*/ 108 h 165"/>
                <a:gd name="T40" fmla="*/ 164 w 164"/>
                <a:gd name="T41" fmla="*/ 122 h 165"/>
                <a:gd name="T42" fmla="*/ 164 w 164"/>
                <a:gd name="T43" fmla="*/ 132 h 165"/>
                <a:gd name="T44" fmla="*/ 164 w 164"/>
                <a:gd name="T45" fmla="*/ 146 h 165"/>
                <a:gd name="T46" fmla="*/ 164 w 164"/>
                <a:gd name="T47" fmla="*/ 154 h 165"/>
                <a:gd name="T48" fmla="*/ 162 w 164"/>
                <a:gd name="T49" fmla="*/ 165 h 165"/>
                <a:gd name="T50" fmla="*/ 148 w 164"/>
                <a:gd name="T51" fmla="*/ 165 h 165"/>
                <a:gd name="T52" fmla="*/ 138 w 164"/>
                <a:gd name="T53" fmla="*/ 165 h 165"/>
                <a:gd name="T54" fmla="*/ 128 w 164"/>
                <a:gd name="T55" fmla="*/ 165 h 165"/>
                <a:gd name="T56" fmla="*/ 120 w 164"/>
                <a:gd name="T57" fmla="*/ 165 h 165"/>
                <a:gd name="T58" fmla="*/ 108 w 164"/>
                <a:gd name="T59" fmla="*/ 165 h 165"/>
                <a:gd name="T60" fmla="*/ 100 w 164"/>
                <a:gd name="T61" fmla="*/ 165 h 165"/>
                <a:gd name="T62" fmla="*/ 88 w 164"/>
                <a:gd name="T63" fmla="*/ 165 h 165"/>
                <a:gd name="T64" fmla="*/ 76 w 164"/>
                <a:gd name="T65" fmla="*/ 165 h 165"/>
                <a:gd name="T66" fmla="*/ 66 w 164"/>
                <a:gd name="T67" fmla="*/ 165 h 165"/>
                <a:gd name="T68" fmla="*/ 56 w 164"/>
                <a:gd name="T69" fmla="*/ 165 h 165"/>
                <a:gd name="T70" fmla="*/ 48 w 164"/>
                <a:gd name="T71" fmla="*/ 165 h 165"/>
                <a:gd name="T72" fmla="*/ 36 w 164"/>
                <a:gd name="T73" fmla="*/ 165 h 165"/>
                <a:gd name="T74" fmla="*/ 26 w 164"/>
                <a:gd name="T75" fmla="*/ 165 h 165"/>
                <a:gd name="T76" fmla="*/ 14 w 164"/>
                <a:gd name="T77" fmla="*/ 165 h 165"/>
                <a:gd name="T78" fmla="*/ 4 w 164"/>
                <a:gd name="T79" fmla="*/ 165 h 165"/>
                <a:gd name="T80" fmla="*/ 0 w 164"/>
                <a:gd name="T81" fmla="*/ 160 h 165"/>
                <a:gd name="T82" fmla="*/ 0 w 164"/>
                <a:gd name="T83" fmla="*/ 150 h 165"/>
                <a:gd name="T84" fmla="*/ 0 w 164"/>
                <a:gd name="T85" fmla="*/ 138 h 165"/>
                <a:gd name="T86" fmla="*/ 0 w 164"/>
                <a:gd name="T87" fmla="*/ 120 h 165"/>
                <a:gd name="T88" fmla="*/ 0 w 164"/>
                <a:gd name="T89" fmla="*/ 108 h 165"/>
                <a:gd name="T90" fmla="*/ 0 w 164"/>
                <a:gd name="T91" fmla="*/ 94 h 165"/>
                <a:gd name="T92" fmla="*/ 0 w 164"/>
                <a:gd name="T93" fmla="*/ 80 h 165"/>
                <a:gd name="T94" fmla="*/ 0 w 164"/>
                <a:gd name="T95" fmla="*/ 68 h 165"/>
                <a:gd name="T96" fmla="*/ 0 w 164"/>
                <a:gd name="T97" fmla="*/ 56 h 165"/>
                <a:gd name="T98" fmla="*/ 0 w 164"/>
                <a:gd name="T99" fmla="*/ 44 h 165"/>
                <a:gd name="T100" fmla="*/ 0 w 164"/>
                <a:gd name="T101" fmla="*/ 34 h 165"/>
                <a:gd name="T102" fmla="*/ 0 w 164"/>
                <a:gd name="T103" fmla="*/ 26 h 165"/>
                <a:gd name="T104" fmla="*/ 0 w 164"/>
                <a:gd name="T105" fmla="*/ 16 h 165"/>
                <a:gd name="T106" fmla="*/ 0 w 164"/>
                <a:gd name="T107" fmla="*/ 4 h 165"/>
                <a:gd name="T108" fmla="*/ 12 w 164"/>
                <a:gd name="T109" fmla="*/ 0 h 165"/>
                <a:gd name="T110" fmla="*/ 24 w 164"/>
                <a:gd name="T111" fmla="*/ 0 h 165"/>
                <a:gd name="T112" fmla="*/ 36 w 164"/>
                <a:gd name="T113" fmla="*/ 0 h 165"/>
                <a:gd name="T114" fmla="*/ 46 w 164"/>
                <a:gd name="T115" fmla="*/ 0 h 165"/>
                <a:gd name="T116" fmla="*/ 56 w 164"/>
                <a:gd name="T11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4" h="165">
                  <a:moveTo>
                    <a:pt x="64" y="0"/>
                  </a:moveTo>
                  <a:lnTo>
                    <a:pt x="66" y="0"/>
                  </a:lnTo>
                  <a:lnTo>
                    <a:pt x="68" y="0"/>
                  </a:lnTo>
                  <a:lnTo>
                    <a:pt x="70" y="0"/>
                  </a:lnTo>
                  <a:lnTo>
                    <a:pt x="72" y="0"/>
                  </a:lnTo>
                  <a:lnTo>
                    <a:pt x="76" y="0"/>
                  </a:lnTo>
                  <a:lnTo>
                    <a:pt x="78" y="0"/>
                  </a:lnTo>
                  <a:lnTo>
                    <a:pt x="80" y="0"/>
                  </a:lnTo>
                  <a:lnTo>
                    <a:pt x="82" y="0"/>
                  </a:lnTo>
                  <a:lnTo>
                    <a:pt x="84" y="0"/>
                  </a:lnTo>
                  <a:lnTo>
                    <a:pt x="86" y="0"/>
                  </a:lnTo>
                  <a:lnTo>
                    <a:pt x="86" y="0"/>
                  </a:lnTo>
                  <a:lnTo>
                    <a:pt x="88" y="0"/>
                  </a:lnTo>
                  <a:lnTo>
                    <a:pt x="90" y="0"/>
                  </a:lnTo>
                  <a:lnTo>
                    <a:pt x="94" y="0"/>
                  </a:lnTo>
                  <a:lnTo>
                    <a:pt x="96" y="0"/>
                  </a:lnTo>
                  <a:lnTo>
                    <a:pt x="98" y="0"/>
                  </a:lnTo>
                  <a:lnTo>
                    <a:pt x="100" y="0"/>
                  </a:lnTo>
                  <a:lnTo>
                    <a:pt x="102" y="0"/>
                  </a:lnTo>
                  <a:lnTo>
                    <a:pt x="104" y="0"/>
                  </a:lnTo>
                  <a:lnTo>
                    <a:pt x="106" y="0"/>
                  </a:lnTo>
                  <a:lnTo>
                    <a:pt x="108" y="0"/>
                  </a:lnTo>
                  <a:lnTo>
                    <a:pt x="110" y="0"/>
                  </a:lnTo>
                  <a:lnTo>
                    <a:pt x="112" y="0"/>
                  </a:lnTo>
                  <a:lnTo>
                    <a:pt x="114" y="0"/>
                  </a:lnTo>
                  <a:lnTo>
                    <a:pt x="116" y="0"/>
                  </a:lnTo>
                  <a:lnTo>
                    <a:pt x="118" y="0"/>
                  </a:lnTo>
                  <a:lnTo>
                    <a:pt x="120" y="0"/>
                  </a:lnTo>
                  <a:lnTo>
                    <a:pt x="122" y="0"/>
                  </a:lnTo>
                  <a:lnTo>
                    <a:pt x="124" y="0"/>
                  </a:lnTo>
                  <a:lnTo>
                    <a:pt x="126" y="0"/>
                  </a:lnTo>
                  <a:lnTo>
                    <a:pt x="128" y="0"/>
                  </a:lnTo>
                  <a:lnTo>
                    <a:pt x="130" y="0"/>
                  </a:lnTo>
                  <a:lnTo>
                    <a:pt x="132" y="0"/>
                  </a:lnTo>
                  <a:lnTo>
                    <a:pt x="134" y="0"/>
                  </a:lnTo>
                  <a:lnTo>
                    <a:pt x="134" y="0"/>
                  </a:lnTo>
                  <a:lnTo>
                    <a:pt x="136" y="0"/>
                  </a:lnTo>
                  <a:lnTo>
                    <a:pt x="138" y="0"/>
                  </a:lnTo>
                  <a:lnTo>
                    <a:pt x="140" y="0"/>
                  </a:lnTo>
                  <a:lnTo>
                    <a:pt x="144" y="0"/>
                  </a:lnTo>
                  <a:lnTo>
                    <a:pt x="146" y="0"/>
                  </a:lnTo>
                  <a:lnTo>
                    <a:pt x="148" y="0"/>
                  </a:lnTo>
                  <a:lnTo>
                    <a:pt x="150" y="0"/>
                  </a:lnTo>
                  <a:lnTo>
                    <a:pt x="154" y="0"/>
                  </a:lnTo>
                  <a:lnTo>
                    <a:pt x="156" y="0"/>
                  </a:lnTo>
                  <a:lnTo>
                    <a:pt x="162" y="0"/>
                  </a:lnTo>
                  <a:lnTo>
                    <a:pt x="164" y="0"/>
                  </a:lnTo>
                  <a:lnTo>
                    <a:pt x="164" y="4"/>
                  </a:lnTo>
                  <a:lnTo>
                    <a:pt x="164" y="6"/>
                  </a:lnTo>
                  <a:lnTo>
                    <a:pt x="164" y="10"/>
                  </a:lnTo>
                  <a:lnTo>
                    <a:pt x="164" y="12"/>
                  </a:lnTo>
                  <a:lnTo>
                    <a:pt x="164" y="16"/>
                  </a:lnTo>
                  <a:lnTo>
                    <a:pt x="164" y="18"/>
                  </a:lnTo>
                  <a:lnTo>
                    <a:pt x="164" y="20"/>
                  </a:lnTo>
                  <a:lnTo>
                    <a:pt x="164" y="22"/>
                  </a:lnTo>
                  <a:lnTo>
                    <a:pt x="164" y="26"/>
                  </a:lnTo>
                  <a:lnTo>
                    <a:pt x="164" y="28"/>
                  </a:lnTo>
                  <a:lnTo>
                    <a:pt x="164" y="30"/>
                  </a:lnTo>
                  <a:lnTo>
                    <a:pt x="164" y="34"/>
                  </a:lnTo>
                  <a:lnTo>
                    <a:pt x="164" y="36"/>
                  </a:lnTo>
                  <a:lnTo>
                    <a:pt x="164" y="38"/>
                  </a:lnTo>
                  <a:lnTo>
                    <a:pt x="164" y="42"/>
                  </a:lnTo>
                  <a:lnTo>
                    <a:pt x="164" y="46"/>
                  </a:lnTo>
                  <a:lnTo>
                    <a:pt x="164" y="48"/>
                  </a:lnTo>
                  <a:lnTo>
                    <a:pt x="164" y="50"/>
                  </a:lnTo>
                  <a:lnTo>
                    <a:pt x="164" y="52"/>
                  </a:lnTo>
                  <a:lnTo>
                    <a:pt x="164" y="54"/>
                  </a:lnTo>
                  <a:lnTo>
                    <a:pt x="164" y="56"/>
                  </a:lnTo>
                  <a:lnTo>
                    <a:pt x="164" y="62"/>
                  </a:lnTo>
                  <a:lnTo>
                    <a:pt x="164" y="64"/>
                  </a:lnTo>
                  <a:lnTo>
                    <a:pt x="164" y="66"/>
                  </a:lnTo>
                  <a:lnTo>
                    <a:pt x="164" y="68"/>
                  </a:lnTo>
                  <a:lnTo>
                    <a:pt x="164" y="72"/>
                  </a:lnTo>
                  <a:lnTo>
                    <a:pt x="164" y="76"/>
                  </a:lnTo>
                  <a:lnTo>
                    <a:pt x="164" y="78"/>
                  </a:lnTo>
                  <a:lnTo>
                    <a:pt x="164" y="84"/>
                  </a:lnTo>
                  <a:lnTo>
                    <a:pt x="164" y="92"/>
                  </a:lnTo>
                  <a:lnTo>
                    <a:pt x="164" y="98"/>
                  </a:lnTo>
                  <a:lnTo>
                    <a:pt x="164" y="104"/>
                  </a:lnTo>
                  <a:lnTo>
                    <a:pt x="164" y="108"/>
                  </a:lnTo>
                  <a:lnTo>
                    <a:pt x="164" y="112"/>
                  </a:lnTo>
                  <a:lnTo>
                    <a:pt x="164" y="114"/>
                  </a:lnTo>
                  <a:lnTo>
                    <a:pt x="164" y="118"/>
                  </a:lnTo>
                  <a:lnTo>
                    <a:pt x="164" y="122"/>
                  </a:lnTo>
                  <a:lnTo>
                    <a:pt x="164" y="124"/>
                  </a:lnTo>
                  <a:lnTo>
                    <a:pt x="164" y="126"/>
                  </a:lnTo>
                  <a:lnTo>
                    <a:pt x="164" y="130"/>
                  </a:lnTo>
                  <a:lnTo>
                    <a:pt x="164" y="132"/>
                  </a:lnTo>
                  <a:lnTo>
                    <a:pt x="164" y="136"/>
                  </a:lnTo>
                  <a:lnTo>
                    <a:pt x="164" y="140"/>
                  </a:lnTo>
                  <a:lnTo>
                    <a:pt x="164" y="144"/>
                  </a:lnTo>
                  <a:lnTo>
                    <a:pt x="164" y="146"/>
                  </a:lnTo>
                  <a:lnTo>
                    <a:pt x="164" y="148"/>
                  </a:lnTo>
                  <a:lnTo>
                    <a:pt x="164" y="150"/>
                  </a:lnTo>
                  <a:lnTo>
                    <a:pt x="164" y="152"/>
                  </a:lnTo>
                  <a:lnTo>
                    <a:pt x="164" y="154"/>
                  </a:lnTo>
                  <a:lnTo>
                    <a:pt x="164" y="158"/>
                  </a:lnTo>
                  <a:lnTo>
                    <a:pt x="164" y="160"/>
                  </a:lnTo>
                  <a:lnTo>
                    <a:pt x="164" y="165"/>
                  </a:lnTo>
                  <a:lnTo>
                    <a:pt x="162" y="165"/>
                  </a:lnTo>
                  <a:lnTo>
                    <a:pt x="156" y="165"/>
                  </a:lnTo>
                  <a:lnTo>
                    <a:pt x="154" y="165"/>
                  </a:lnTo>
                  <a:lnTo>
                    <a:pt x="150" y="165"/>
                  </a:lnTo>
                  <a:lnTo>
                    <a:pt x="148" y="165"/>
                  </a:lnTo>
                  <a:lnTo>
                    <a:pt x="146" y="165"/>
                  </a:lnTo>
                  <a:lnTo>
                    <a:pt x="142" y="165"/>
                  </a:lnTo>
                  <a:lnTo>
                    <a:pt x="140" y="165"/>
                  </a:lnTo>
                  <a:lnTo>
                    <a:pt x="138" y="165"/>
                  </a:lnTo>
                  <a:lnTo>
                    <a:pt x="136" y="165"/>
                  </a:lnTo>
                  <a:lnTo>
                    <a:pt x="132" y="165"/>
                  </a:lnTo>
                  <a:lnTo>
                    <a:pt x="130" y="165"/>
                  </a:lnTo>
                  <a:lnTo>
                    <a:pt x="128" y="165"/>
                  </a:lnTo>
                  <a:lnTo>
                    <a:pt x="126" y="165"/>
                  </a:lnTo>
                  <a:lnTo>
                    <a:pt x="124" y="165"/>
                  </a:lnTo>
                  <a:lnTo>
                    <a:pt x="122" y="165"/>
                  </a:lnTo>
                  <a:lnTo>
                    <a:pt x="120" y="165"/>
                  </a:lnTo>
                  <a:lnTo>
                    <a:pt x="118" y="165"/>
                  </a:lnTo>
                  <a:lnTo>
                    <a:pt x="112" y="165"/>
                  </a:lnTo>
                  <a:lnTo>
                    <a:pt x="110" y="165"/>
                  </a:lnTo>
                  <a:lnTo>
                    <a:pt x="108" y="165"/>
                  </a:lnTo>
                  <a:lnTo>
                    <a:pt x="106" y="165"/>
                  </a:lnTo>
                  <a:lnTo>
                    <a:pt x="104" y="165"/>
                  </a:lnTo>
                  <a:lnTo>
                    <a:pt x="102" y="165"/>
                  </a:lnTo>
                  <a:lnTo>
                    <a:pt x="100" y="165"/>
                  </a:lnTo>
                  <a:lnTo>
                    <a:pt x="96" y="165"/>
                  </a:lnTo>
                  <a:lnTo>
                    <a:pt x="94" y="165"/>
                  </a:lnTo>
                  <a:lnTo>
                    <a:pt x="90" y="165"/>
                  </a:lnTo>
                  <a:lnTo>
                    <a:pt x="88" y="165"/>
                  </a:lnTo>
                  <a:lnTo>
                    <a:pt x="86" y="165"/>
                  </a:lnTo>
                  <a:lnTo>
                    <a:pt x="84" y="165"/>
                  </a:lnTo>
                  <a:lnTo>
                    <a:pt x="78" y="165"/>
                  </a:lnTo>
                  <a:lnTo>
                    <a:pt x="76" y="165"/>
                  </a:lnTo>
                  <a:lnTo>
                    <a:pt x="74" y="165"/>
                  </a:lnTo>
                  <a:lnTo>
                    <a:pt x="72" y="165"/>
                  </a:lnTo>
                  <a:lnTo>
                    <a:pt x="70" y="165"/>
                  </a:lnTo>
                  <a:lnTo>
                    <a:pt x="66" y="165"/>
                  </a:lnTo>
                  <a:lnTo>
                    <a:pt x="64" y="165"/>
                  </a:lnTo>
                  <a:lnTo>
                    <a:pt x="62" y="165"/>
                  </a:lnTo>
                  <a:lnTo>
                    <a:pt x="60" y="165"/>
                  </a:lnTo>
                  <a:lnTo>
                    <a:pt x="56" y="165"/>
                  </a:lnTo>
                  <a:lnTo>
                    <a:pt x="54" y="165"/>
                  </a:lnTo>
                  <a:lnTo>
                    <a:pt x="52" y="165"/>
                  </a:lnTo>
                  <a:lnTo>
                    <a:pt x="50" y="165"/>
                  </a:lnTo>
                  <a:lnTo>
                    <a:pt x="48" y="165"/>
                  </a:lnTo>
                  <a:lnTo>
                    <a:pt x="44" y="165"/>
                  </a:lnTo>
                  <a:lnTo>
                    <a:pt x="42" y="165"/>
                  </a:lnTo>
                  <a:lnTo>
                    <a:pt x="38" y="165"/>
                  </a:lnTo>
                  <a:lnTo>
                    <a:pt x="36" y="165"/>
                  </a:lnTo>
                  <a:lnTo>
                    <a:pt x="36" y="165"/>
                  </a:lnTo>
                  <a:lnTo>
                    <a:pt x="30" y="165"/>
                  </a:lnTo>
                  <a:lnTo>
                    <a:pt x="28" y="165"/>
                  </a:lnTo>
                  <a:lnTo>
                    <a:pt x="26" y="165"/>
                  </a:lnTo>
                  <a:lnTo>
                    <a:pt x="24" y="165"/>
                  </a:lnTo>
                  <a:lnTo>
                    <a:pt x="22" y="165"/>
                  </a:lnTo>
                  <a:lnTo>
                    <a:pt x="16" y="165"/>
                  </a:lnTo>
                  <a:lnTo>
                    <a:pt x="14" y="165"/>
                  </a:lnTo>
                  <a:lnTo>
                    <a:pt x="12" y="165"/>
                  </a:lnTo>
                  <a:lnTo>
                    <a:pt x="8" y="165"/>
                  </a:lnTo>
                  <a:lnTo>
                    <a:pt x="6" y="165"/>
                  </a:lnTo>
                  <a:lnTo>
                    <a:pt x="4" y="165"/>
                  </a:lnTo>
                  <a:lnTo>
                    <a:pt x="2" y="165"/>
                  </a:lnTo>
                  <a:lnTo>
                    <a:pt x="0" y="165"/>
                  </a:lnTo>
                  <a:lnTo>
                    <a:pt x="0" y="162"/>
                  </a:lnTo>
                  <a:lnTo>
                    <a:pt x="0" y="160"/>
                  </a:lnTo>
                  <a:lnTo>
                    <a:pt x="0" y="158"/>
                  </a:lnTo>
                  <a:lnTo>
                    <a:pt x="0" y="156"/>
                  </a:lnTo>
                  <a:lnTo>
                    <a:pt x="0" y="152"/>
                  </a:lnTo>
                  <a:lnTo>
                    <a:pt x="0" y="150"/>
                  </a:lnTo>
                  <a:lnTo>
                    <a:pt x="0" y="146"/>
                  </a:lnTo>
                  <a:lnTo>
                    <a:pt x="0" y="142"/>
                  </a:lnTo>
                  <a:lnTo>
                    <a:pt x="0" y="140"/>
                  </a:lnTo>
                  <a:lnTo>
                    <a:pt x="0" y="138"/>
                  </a:lnTo>
                  <a:lnTo>
                    <a:pt x="0" y="134"/>
                  </a:lnTo>
                  <a:lnTo>
                    <a:pt x="0" y="130"/>
                  </a:lnTo>
                  <a:lnTo>
                    <a:pt x="0" y="124"/>
                  </a:lnTo>
                  <a:lnTo>
                    <a:pt x="0" y="120"/>
                  </a:lnTo>
                  <a:lnTo>
                    <a:pt x="0" y="114"/>
                  </a:lnTo>
                  <a:lnTo>
                    <a:pt x="0" y="110"/>
                  </a:lnTo>
                  <a:lnTo>
                    <a:pt x="0" y="108"/>
                  </a:lnTo>
                  <a:lnTo>
                    <a:pt x="0" y="108"/>
                  </a:lnTo>
                  <a:lnTo>
                    <a:pt x="0" y="106"/>
                  </a:lnTo>
                  <a:lnTo>
                    <a:pt x="0" y="102"/>
                  </a:lnTo>
                  <a:lnTo>
                    <a:pt x="0" y="100"/>
                  </a:lnTo>
                  <a:lnTo>
                    <a:pt x="0" y="94"/>
                  </a:lnTo>
                  <a:lnTo>
                    <a:pt x="0" y="86"/>
                  </a:lnTo>
                  <a:lnTo>
                    <a:pt x="0" y="84"/>
                  </a:lnTo>
                  <a:lnTo>
                    <a:pt x="0" y="82"/>
                  </a:lnTo>
                  <a:lnTo>
                    <a:pt x="0" y="80"/>
                  </a:lnTo>
                  <a:lnTo>
                    <a:pt x="0" y="76"/>
                  </a:lnTo>
                  <a:lnTo>
                    <a:pt x="0" y="74"/>
                  </a:lnTo>
                  <a:lnTo>
                    <a:pt x="0" y="72"/>
                  </a:lnTo>
                  <a:lnTo>
                    <a:pt x="0" y="68"/>
                  </a:lnTo>
                  <a:lnTo>
                    <a:pt x="0" y="64"/>
                  </a:lnTo>
                  <a:lnTo>
                    <a:pt x="0" y="60"/>
                  </a:lnTo>
                  <a:lnTo>
                    <a:pt x="0" y="58"/>
                  </a:lnTo>
                  <a:lnTo>
                    <a:pt x="0" y="56"/>
                  </a:lnTo>
                  <a:lnTo>
                    <a:pt x="0" y="54"/>
                  </a:lnTo>
                  <a:lnTo>
                    <a:pt x="0" y="50"/>
                  </a:lnTo>
                  <a:lnTo>
                    <a:pt x="0" y="46"/>
                  </a:lnTo>
                  <a:lnTo>
                    <a:pt x="0" y="44"/>
                  </a:lnTo>
                  <a:lnTo>
                    <a:pt x="0" y="42"/>
                  </a:lnTo>
                  <a:lnTo>
                    <a:pt x="0" y="38"/>
                  </a:lnTo>
                  <a:lnTo>
                    <a:pt x="0" y="36"/>
                  </a:lnTo>
                  <a:lnTo>
                    <a:pt x="0" y="34"/>
                  </a:lnTo>
                  <a:lnTo>
                    <a:pt x="0" y="32"/>
                  </a:lnTo>
                  <a:lnTo>
                    <a:pt x="0" y="30"/>
                  </a:lnTo>
                  <a:lnTo>
                    <a:pt x="0" y="28"/>
                  </a:lnTo>
                  <a:lnTo>
                    <a:pt x="0" y="26"/>
                  </a:lnTo>
                  <a:lnTo>
                    <a:pt x="0" y="24"/>
                  </a:lnTo>
                  <a:lnTo>
                    <a:pt x="0" y="20"/>
                  </a:lnTo>
                  <a:lnTo>
                    <a:pt x="0" y="18"/>
                  </a:lnTo>
                  <a:lnTo>
                    <a:pt x="0" y="16"/>
                  </a:lnTo>
                  <a:lnTo>
                    <a:pt x="0" y="14"/>
                  </a:lnTo>
                  <a:lnTo>
                    <a:pt x="0" y="12"/>
                  </a:lnTo>
                  <a:lnTo>
                    <a:pt x="0" y="10"/>
                  </a:lnTo>
                  <a:lnTo>
                    <a:pt x="0" y="4"/>
                  </a:lnTo>
                  <a:lnTo>
                    <a:pt x="0" y="0"/>
                  </a:lnTo>
                  <a:lnTo>
                    <a:pt x="4" y="0"/>
                  </a:lnTo>
                  <a:lnTo>
                    <a:pt x="8" y="0"/>
                  </a:lnTo>
                  <a:lnTo>
                    <a:pt x="12" y="0"/>
                  </a:lnTo>
                  <a:lnTo>
                    <a:pt x="14" y="0"/>
                  </a:lnTo>
                  <a:lnTo>
                    <a:pt x="16" y="0"/>
                  </a:lnTo>
                  <a:lnTo>
                    <a:pt x="18" y="0"/>
                  </a:lnTo>
                  <a:lnTo>
                    <a:pt x="24" y="0"/>
                  </a:lnTo>
                  <a:lnTo>
                    <a:pt x="26" y="0"/>
                  </a:lnTo>
                  <a:lnTo>
                    <a:pt x="28" y="0"/>
                  </a:lnTo>
                  <a:lnTo>
                    <a:pt x="30" y="0"/>
                  </a:lnTo>
                  <a:lnTo>
                    <a:pt x="36" y="0"/>
                  </a:lnTo>
                  <a:lnTo>
                    <a:pt x="38" y="0"/>
                  </a:lnTo>
                  <a:lnTo>
                    <a:pt x="42" y="0"/>
                  </a:lnTo>
                  <a:lnTo>
                    <a:pt x="44" y="0"/>
                  </a:lnTo>
                  <a:lnTo>
                    <a:pt x="46" y="0"/>
                  </a:lnTo>
                  <a:lnTo>
                    <a:pt x="50" y="0"/>
                  </a:lnTo>
                  <a:lnTo>
                    <a:pt x="52" y="0"/>
                  </a:lnTo>
                  <a:lnTo>
                    <a:pt x="54" y="0"/>
                  </a:lnTo>
                  <a:lnTo>
                    <a:pt x="56" y="0"/>
                  </a:lnTo>
                  <a:lnTo>
                    <a:pt x="58" y="0"/>
                  </a:lnTo>
                  <a:lnTo>
                    <a:pt x="60" y="0"/>
                  </a:lnTo>
                  <a:lnTo>
                    <a:pt x="64"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4" name="Freeform 215"/>
            <p:cNvSpPr>
              <a:spLocks/>
            </p:cNvSpPr>
            <p:nvPr/>
          </p:nvSpPr>
          <p:spPr bwMode="auto">
            <a:xfrm>
              <a:off x="6829425" y="1922463"/>
              <a:ext cx="260350" cy="266700"/>
            </a:xfrm>
            <a:custGeom>
              <a:avLst/>
              <a:gdLst>
                <a:gd name="T0" fmla="*/ 10 w 164"/>
                <a:gd name="T1" fmla="*/ 0 h 168"/>
                <a:gd name="T2" fmla="*/ 22 w 164"/>
                <a:gd name="T3" fmla="*/ 0 h 168"/>
                <a:gd name="T4" fmla="*/ 32 w 164"/>
                <a:gd name="T5" fmla="*/ 0 h 168"/>
                <a:gd name="T6" fmla="*/ 46 w 164"/>
                <a:gd name="T7" fmla="*/ 0 h 168"/>
                <a:gd name="T8" fmla="*/ 56 w 164"/>
                <a:gd name="T9" fmla="*/ 2 h 168"/>
                <a:gd name="T10" fmla="*/ 68 w 164"/>
                <a:gd name="T11" fmla="*/ 2 h 168"/>
                <a:gd name="T12" fmla="*/ 78 w 164"/>
                <a:gd name="T13" fmla="*/ 2 h 168"/>
                <a:gd name="T14" fmla="*/ 86 w 164"/>
                <a:gd name="T15" fmla="*/ 2 h 168"/>
                <a:gd name="T16" fmla="*/ 96 w 164"/>
                <a:gd name="T17" fmla="*/ 2 h 168"/>
                <a:gd name="T18" fmla="*/ 108 w 164"/>
                <a:gd name="T19" fmla="*/ 2 h 168"/>
                <a:gd name="T20" fmla="*/ 118 w 164"/>
                <a:gd name="T21" fmla="*/ 2 h 168"/>
                <a:gd name="T22" fmla="*/ 128 w 164"/>
                <a:gd name="T23" fmla="*/ 2 h 168"/>
                <a:gd name="T24" fmla="*/ 136 w 164"/>
                <a:gd name="T25" fmla="*/ 2 h 168"/>
                <a:gd name="T26" fmla="*/ 146 w 164"/>
                <a:gd name="T27" fmla="*/ 2 h 168"/>
                <a:gd name="T28" fmla="*/ 154 w 164"/>
                <a:gd name="T29" fmla="*/ 4 h 168"/>
                <a:gd name="T30" fmla="*/ 164 w 164"/>
                <a:gd name="T31" fmla="*/ 4 h 168"/>
                <a:gd name="T32" fmla="*/ 164 w 164"/>
                <a:gd name="T33" fmla="*/ 18 h 168"/>
                <a:gd name="T34" fmla="*/ 164 w 164"/>
                <a:gd name="T35" fmla="*/ 28 h 168"/>
                <a:gd name="T36" fmla="*/ 164 w 164"/>
                <a:gd name="T37" fmla="*/ 42 h 168"/>
                <a:gd name="T38" fmla="*/ 164 w 164"/>
                <a:gd name="T39" fmla="*/ 60 h 168"/>
                <a:gd name="T40" fmla="*/ 164 w 164"/>
                <a:gd name="T41" fmla="*/ 74 h 168"/>
                <a:gd name="T42" fmla="*/ 162 w 164"/>
                <a:gd name="T43" fmla="*/ 80 h 168"/>
                <a:gd name="T44" fmla="*/ 162 w 164"/>
                <a:gd name="T45" fmla="*/ 90 h 168"/>
                <a:gd name="T46" fmla="*/ 162 w 164"/>
                <a:gd name="T47" fmla="*/ 100 h 168"/>
                <a:gd name="T48" fmla="*/ 162 w 164"/>
                <a:gd name="T49" fmla="*/ 110 h 168"/>
                <a:gd name="T50" fmla="*/ 162 w 164"/>
                <a:gd name="T51" fmla="*/ 122 h 168"/>
                <a:gd name="T52" fmla="*/ 162 w 164"/>
                <a:gd name="T53" fmla="*/ 130 h 168"/>
                <a:gd name="T54" fmla="*/ 162 w 164"/>
                <a:gd name="T55" fmla="*/ 140 h 168"/>
                <a:gd name="T56" fmla="*/ 162 w 164"/>
                <a:gd name="T57" fmla="*/ 154 h 168"/>
                <a:gd name="T58" fmla="*/ 162 w 164"/>
                <a:gd name="T59" fmla="*/ 164 h 168"/>
                <a:gd name="T60" fmla="*/ 154 w 164"/>
                <a:gd name="T61" fmla="*/ 168 h 168"/>
                <a:gd name="T62" fmla="*/ 144 w 164"/>
                <a:gd name="T63" fmla="*/ 168 h 168"/>
                <a:gd name="T64" fmla="*/ 134 w 164"/>
                <a:gd name="T65" fmla="*/ 166 h 168"/>
                <a:gd name="T66" fmla="*/ 126 w 164"/>
                <a:gd name="T67" fmla="*/ 166 h 168"/>
                <a:gd name="T68" fmla="*/ 116 w 164"/>
                <a:gd name="T69" fmla="*/ 166 h 168"/>
                <a:gd name="T70" fmla="*/ 104 w 164"/>
                <a:gd name="T71" fmla="*/ 166 h 168"/>
                <a:gd name="T72" fmla="*/ 92 w 164"/>
                <a:gd name="T73" fmla="*/ 166 h 168"/>
                <a:gd name="T74" fmla="*/ 80 w 164"/>
                <a:gd name="T75" fmla="*/ 166 h 168"/>
                <a:gd name="T76" fmla="*/ 72 w 164"/>
                <a:gd name="T77" fmla="*/ 166 h 168"/>
                <a:gd name="T78" fmla="*/ 62 w 164"/>
                <a:gd name="T79" fmla="*/ 166 h 168"/>
                <a:gd name="T80" fmla="*/ 52 w 164"/>
                <a:gd name="T81" fmla="*/ 166 h 168"/>
                <a:gd name="T82" fmla="*/ 42 w 164"/>
                <a:gd name="T83" fmla="*/ 166 h 168"/>
                <a:gd name="T84" fmla="*/ 32 w 164"/>
                <a:gd name="T85" fmla="*/ 166 h 168"/>
                <a:gd name="T86" fmla="*/ 18 w 164"/>
                <a:gd name="T87" fmla="*/ 164 h 168"/>
                <a:gd name="T88" fmla="*/ 0 w 164"/>
                <a:gd name="T89" fmla="*/ 162 h 168"/>
                <a:gd name="T90" fmla="*/ 0 w 164"/>
                <a:gd name="T91" fmla="*/ 146 h 168"/>
                <a:gd name="T92" fmla="*/ 0 w 164"/>
                <a:gd name="T93" fmla="*/ 136 h 168"/>
                <a:gd name="T94" fmla="*/ 0 w 164"/>
                <a:gd name="T95" fmla="*/ 120 h 168"/>
                <a:gd name="T96" fmla="*/ 0 w 164"/>
                <a:gd name="T97" fmla="*/ 108 h 168"/>
                <a:gd name="T98" fmla="*/ 0 w 164"/>
                <a:gd name="T99" fmla="*/ 94 h 168"/>
                <a:gd name="T100" fmla="*/ 0 w 164"/>
                <a:gd name="T101" fmla="*/ 74 h 168"/>
                <a:gd name="T102" fmla="*/ 0 w 164"/>
                <a:gd name="T103" fmla="*/ 64 h 168"/>
                <a:gd name="T104" fmla="*/ 0 w 164"/>
                <a:gd name="T105" fmla="*/ 48 h 168"/>
                <a:gd name="T106" fmla="*/ 0 w 164"/>
                <a:gd name="T107" fmla="*/ 36 h 168"/>
                <a:gd name="T108" fmla="*/ 2 w 164"/>
                <a:gd name="T109" fmla="*/ 28 h 168"/>
                <a:gd name="T110" fmla="*/ 2 w 164"/>
                <a:gd name="T111" fmla="*/ 20 h 168"/>
                <a:gd name="T112" fmla="*/ 2 w 164"/>
                <a:gd name="T113" fmla="*/ 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68">
                  <a:moveTo>
                    <a:pt x="2" y="0"/>
                  </a:moveTo>
                  <a:lnTo>
                    <a:pt x="4" y="0"/>
                  </a:lnTo>
                  <a:lnTo>
                    <a:pt x="6" y="0"/>
                  </a:lnTo>
                  <a:lnTo>
                    <a:pt x="8" y="0"/>
                  </a:lnTo>
                  <a:lnTo>
                    <a:pt x="10" y="0"/>
                  </a:lnTo>
                  <a:lnTo>
                    <a:pt x="12" y="0"/>
                  </a:lnTo>
                  <a:lnTo>
                    <a:pt x="14" y="0"/>
                  </a:lnTo>
                  <a:lnTo>
                    <a:pt x="16" y="0"/>
                  </a:lnTo>
                  <a:lnTo>
                    <a:pt x="20" y="0"/>
                  </a:lnTo>
                  <a:lnTo>
                    <a:pt x="22" y="0"/>
                  </a:lnTo>
                  <a:lnTo>
                    <a:pt x="26" y="0"/>
                  </a:lnTo>
                  <a:lnTo>
                    <a:pt x="28" y="0"/>
                  </a:lnTo>
                  <a:lnTo>
                    <a:pt x="30" y="0"/>
                  </a:lnTo>
                  <a:lnTo>
                    <a:pt x="30" y="0"/>
                  </a:lnTo>
                  <a:lnTo>
                    <a:pt x="32" y="0"/>
                  </a:lnTo>
                  <a:lnTo>
                    <a:pt x="34" y="0"/>
                  </a:lnTo>
                  <a:lnTo>
                    <a:pt x="36" y="0"/>
                  </a:lnTo>
                  <a:lnTo>
                    <a:pt x="42" y="0"/>
                  </a:lnTo>
                  <a:lnTo>
                    <a:pt x="44" y="0"/>
                  </a:lnTo>
                  <a:lnTo>
                    <a:pt x="46" y="0"/>
                  </a:lnTo>
                  <a:lnTo>
                    <a:pt x="48" y="0"/>
                  </a:lnTo>
                  <a:lnTo>
                    <a:pt x="50" y="0"/>
                  </a:lnTo>
                  <a:lnTo>
                    <a:pt x="52" y="0"/>
                  </a:lnTo>
                  <a:lnTo>
                    <a:pt x="54" y="2"/>
                  </a:lnTo>
                  <a:lnTo>
                    <a:pt x="56" y="2"/>
                  </a:lnTo>
                  <a:lnTo>
                    <a:pt x="58" y="2"/>
                  </a:lnTo>
                  <a:lnTo>
                    <a:pt x="60" y="2"/>
                  </a:lnTo>
                  <a:lnTo>
                    <a:pt x="62" y="2"/>
                  </a:lnTo>
                  <a:lnTo>
                    <a:pt x="64" y="2"/>
                  </a:lnTo>
                  <a:lnTo>
                    <a:pt x="68" y="2"/>
                  </a:lnTo>
                  <a:lnTo>
                    <a:pt x="70" y="2"/>
                  </a:lnTo>
                  <a:lnTo>
                    <a:pt x="72" y="2"/>
                  </a:lnTo>
                  <a:lnTo>
                    <a:pt x="74" y="2"/>
                  </a:lnTo>
                  <a:lnTo>
                    <a:pt x="76" y="2"/>
                  </a:lnTo>
                  <a:lnTo>
                    <a:pt x="78" y="2"/>
                  </a:lnTo>
                  <a:lnTo>
                    <a:pt x="78" y="2"/>
                  </a:lnTo>
                  <a:lnTo>
                    <a:pt x="80" y="2"/>
                  </a:lnTo>
                  <a:lnTo>
                    <a:pt x="82" y="2"/>
                  </a:lnTo>
                  <a:lnTo>
                    <a:pt x="84" y="2"/>
                  </a:lnTo>
                  <a:lnTo>
                    <a:pt x="86" y="2"/>
                  </a:lnTo>
                  <a:lnTo>
                    <a:pt x="88" y="2"/>
                  </a:lnTo>
                  <a:lnTo>
                    <a:pt x="90" y="2"/>
                  </a:lnTo>
                  <a:lnTo>
                    <a:pt x="92" y="2"/>
                  </a:lnTo>
                  <a:lnTo>
                    <a:pt x="94" y="2"/>
                  </a:lnTo>
                  <a:lnTo>
                    <a:pt x="96" y="2"/>
                  </a:lnTo>
                  <a:lnTo>
                    <a:pt x="98" y="2"/>
                  </a:lnTo>
                  <a:lnTo>
                    <a:pt x="100" y="2"/>
                  </a:lnTo>
                  <a:lnTo>
                    <a:pt x="102" y="2"/>
                  </a:lnTo>
                  <a:lnTo>
                    <a:pt x="104" y="2"/>
                  </a:lnTo>
                  <a:lnTo>
                    <a:pt x="108" y="2"/>
                  </a:lnTo>
                  <a:lnTo>
                    <a:pt x="110" y="2"/>
                  </a:lnTo>
                  <a:lnTo>
                    <a:pt x="112" y="2"/>
                  </a:lnTo>
                  <a:lnTo>
                    <a:pt x="114" y="2"/>
                  </a:lnTo>
                  <a:lnTo>
                    <a:pt x="116" y="2"/>
                  </a:lnTo>
                  <a:lnTo>
                    <a:pt x="118" y="2"/>
                  </a:lnTo>
                  <a:lnTo>
                    <a:pt x="120" y="2"/>
                  </a:lnTo>
                  <a:lnTo>
                    <a:pt x="122" y="2"/>
                  </a:lnTo>
                  <a:lnTo>
                    <a:pt x="124" y="2"/>
                  </a:lnTo>
                  <a:lnTo>
                    <a:pt x="126" y="2"/>
                  </a:lnTo>
                  <a:lnTo>
                    <a:pt x="128" y="2"/>
                  </a:lnTo>
                  <a:lnTo>
                    <a:pt x="128" y="2"/>
                  </a:lnTo>
                  <a:lnTo>
                    <a:pt x="130" y="2"/>
                  </a:lnTo>
                  <a:lnTo>
                    <a:pt x="132" y="2"/>
                  </a:lnTo>
                  <a:lnTo>
                    <a:pt x="134" y="2"/>
                  </a:lnTo>
                  <a:lnTo>
                    <a:pt x="136" y="2"/>
                  </a:lnTo>
                  <a:lnTo>
                    <a:pt x="138" y="2"/>
                  </a:lnTo>
                  <a:lnTo>
                    <a:pt x="140" y="2"/>
                  </a:lnTo>
                  <a:lnTo>
                    <a:pt x="142" y="2"/>
                  </a:lnTo>
                  <a:lnTo>
                    <a:pt x="144" y="2"/>
                  </a:lnTo>
                  <a:lnTo>
                    <a:pt x="146" y="2"/>
                  </a:lnTo>
                  <a:lnTo>
                    <a:pt x="148" y="2"/>
                  </a:lnTo>
                  <a:lnTo>
                    <a:pt x="150" y="2"/>
                  </a:lnTo>
                  <a:lnTo>
                    <a:pt x="152" y="2"/>
                  </a:lnTo>
                  <a:lnTo>
                    <a:pt x="154" y="2"/>
                  </a:lnTo>
                  <a:lnTo>
                    <a:pt x="154" y="4"/>
                  </a:lnTo>
                  <a:lnTo>
                    <a:pt x="158" y="4"/>
                  </a:lnTo>
                  <a:lnTo>
                    <a:pt x="160" y="4"/>
                  </a:lnTo>
                  <a:lnTo>
                    <a:pt x="162" y="4"/>
                  </a:lnTo>
                  <a:lnTo>
                    <a:pt x="164" y="2"/>
                  </a:lnTo>
                  <a:lnTo>
                    <a:pt x="164" y="4"/>
                  </a:lnTo>
                  <a:lnTo>
                    <a:pt x="164" y="8"/>
                  </a:lnTo>
                  <a:lnTo>
                    <a:pt x="164" y="10"/>
                  </a:lnTo>
                  <a:lnTo>
                    <a:pt x="164" y="14"/>
                  </a:lnTo>
                  <a:lnTo>
                    <a:pt x="164" y="16"/>
                  </a:lnTo>
                  <a:lnTo>
                    <a:pt x="164" y="18"/>
                  </a:lnTo>
                  <a:lnTo>
                    <a:pt x="164" y="20"/>
                  </a:lnTo>
                  <a:lnTo>
                    <a:pt x="164" y="24"/>
                  </a:lnTo>
                  <a:lnTo>
                    <a:pt x="164" y="26"/>
                  </a:lnTo>
                  <a:lnTo>
                    <a:pt x="164" y="26"/>
                  </a:lnTo>
                  <a:lnTo>
                    <a:pt x="164" y="28"/>
                  </a:lnTo>
                  <a:lnTo>
                    <a:pt x="164" y="30"/>
                  </a:lnTo>
                  <a:lnTo>
                    <a:pt x="164" y="34"/>
                  </a:lnTo>
                  <a:lnTo>
                    <a:pt x="164" y="36"/>
                  </a:lnTo>
                  <a:lnTo>
                    <a:pt x="164" y="40"/>
                  </a:lnTo>
                  <a:lnTo>
                    <a:pt x="164" y="42"/>
                  </a:lnTo>
                  <a:lnTo>
                    <a:pt x="164" y="44"/>
                  </a:lnTo>
                  <a:lnTo>
                    <a:pt x="164" y="48"/>
                  </a:lnTo>
                  <a:lnTo>
                    <a:pt x="164" y="52"/>
                  </a:lnTo>
                  <a:lnTo>
                    <a:pt x="164" y="58"/>
                  </a:lnTo>
                  <a:lnTo>
                    <a:pt x="164" y="60"/>
                  </a:lnTo>
                  <a:lnTo>
                    <a:pt x="164" y="62"/>
                  </a:lnTo>
                  <a:lnTo>
                    <a:pt x="164" y="64"/>
                  </a:lnTo>
                  <a:lnTo>
                    <a:pt x="164" y="66"/>
                  </a:lnTo>
                  <a:lnTo>
                    <a:pt x="164" y="68"/>
                  </a:lnTo>
                  <a:lnTo>
                    <a:pt x="164" y="74"/>
                  </a:lnTo>
                  <a:lnTo>
                    <a:pt x="164" y="74"/>
                  </a:lnTo>
                  <a:lnTo>
                    <a:pt x="164" y="76"/>
                  </a:lnTo>
                  <a:lnTo>
                    <a:pt x="162" y="76"/>
                  </a:lnTo>
                  <a:lnTo>
                    <a:pt x="162" y="78"/>
                  </a:lnTo>
                  <a:lnTo>
                    <a:pt x="162" y="80"/>
                  </a:lnTo>
                  <a:lnTo>
                    <a:pt x="162" y="82"/>
                  </a:lnTo>
                  <a:lnTo>
                    <a:pt x="162" y="84"/>
                  </a:lnTo>
                  <a:lnTo>
                    <a:pt x="162" y="86"/>
                  </a:lnTo>
                  <a:lnTo>
                    <a:pt x="162" y="88"/>
                  </a:lnTo>
                  <a:lnTo>
                    <a:pt x="162" y="90"/>
                  </a:lnTo>
                  <a:lnTo>
                    <a:pt x="162" y="92"/>
                  </a:lnTo>
                  <a:lnTo>
                    <a:pt x="162" y="94"/>
                  </a:lnTo>
                  <a:lnTo>
                    <a:pt x="162" y="96"/>
                  </a:lnTo>
                  <a:lnTo>
                    <a:pt x="162" y="98"/>
                  </a:lnTo>
                  <a:lnTo>
                    <a:pt x="162" y="100"/>
                  </a:lnTo>
                  <a:lnTo>
                    <a:pt x="162" y="102"/>
                  </a:lnTo>
                  <a:lnTo>
                    <a:pt x="162" y="104"/>
                  </a:lnTo>
                  <a:lnTo>
                    <a:pt x="162" y="106"/>
                  </a:lnTo>
                  <a:lnTo>
                    <a:pt x="162" y="108"/>
                  </a:lnTo>
                  <a:lnTo>
                    <a:pt x="162" y="110"/>
                  </a:lnTo>
                  <a:lnTo>
                    <a:pt x="162" y="112"/>
                  </a:lnTo>
                  <a:lnTo>
                    <a:pt x="162" y="114"/>
                  </a:lnTo>
                  <a:lnTo>
                    <a:pt x="162" y="116"/>
                  </a:lnTo>
                  <a:lnTo>
                    <a:pt x="162" y="120"/>
                  </a:lnTo>
                  <a:lnTo>
                    <a:pt x="162" y="122"/>
                  </a:lnTo>
                  <a:lnTo>
                    <a:pt x="162" y="122"/>
                  </a:lnTo>
                  <a:lnTo>
                    <a:pt x="162" y="124"/>
                  </a:lnTo>
                  <a:lnTo>
                    <a:pt x="162" y="126"/>
                  </a:lnTo>
                  <a:lnTo>
                    <a:pt x="162" y="128"/>
                  </a:lnTo>
                  <a:lnTo>
                    <a:pt x="162" y="130"/>
                  </a:lnTo>
                  <a:lnTo>
                    <a:pt x="162" y="132"/>
                  </a:lnTo>
                  <a:lnTo>
                    <a:pt x="162" y="134"/>
                  </a:lnTo>
                  <a:lnTo>
                    <a:pt x="162" y="136"/>
                  </a:lnTo>
                  <a:lnTo>
                    <a:pt x="162" y="138"/>
                  </a:lnTo>
                  <a:lnTo>
                    <a:pt x="162" y="140"/>
                  </a:lnTo>
                  <a:lnTo>
                    <a:pt x="162" y="142"/>
                  </a:lnTo>
                  <a:lnTo>
                    <a:pt x="162" y="146"/>
                  </a:lnTo>
                  <a:lnTo>
                    <a:pt x="162" y="148"/>
                  </a:lnTo>
                  <a:lnTo>
                    <a:pt x="162" y="152"/>
                  </a:lnTo>
                  <a:lnTo>
                    <a:pt x="162" y="154"/>
                  </a:lnTo>
                  <a:lnTo>
                    <a:pt x="162" y="156"/>
                  </a:lnTo>
                  <a:lnTo>
                    <a:pt x="162" y="158"/>
                  </a:lnTo>
                  <a:lnTo>
                    <a:pt x="162" y="160"/>
                  </a:lnTo>
                  <a:lnTo>
                    <a:pt x="162" y="162"/>
                  </a:lnTo>
                  <a:lnTo>
                    <a:pt x="162" y="164"/>
                  </a:lnTo>
                  <a:lnTo>
                    <a:pt x="162" y="168"/>
                  </a:lnTo>
                  <a:lnTo>
                    <a:pt x="160" y="168"/>
                  </a:lnTo>
                  <a:lnTo>
                    <a:pt x="158" y="168"/>
                  </a:lnTo>
                  <a:lnTo>
                    <a:pt x="156" y="168"/>
                  </a:lnTo>
                  <a:lnTo>
                    <a:pt x="154" y="168"/>
                  </a:lnTo>
                  <a:lnTo>
                    <a:pt x="152" y="168"/>
                  </a:lnTo>
                  <a:lnTo>
                    <a:pt x="150" y="168"/>
                  </a:lnTo>
                  <a:lnTo>
                    <a:pt x="148" y="168"/>
                  </a:lnTo>
                  <a:lnTo>
                    <a:pt x="146" y="168"/>
                  </a:lnTo>
                  <a:lnTo>
                    <a:pt x="144" y="168"/>
                  </a:lnTo>
                  <a:lnTo>
                    <a:pt x="142" y="166"/>
                  </a:lnTo>
                  <a:lnTo>
                    <a:pt x="140" y="168"/>
                  </a:lnTo>
                  <a:lnTo>
                    <a:pt x="138" y="168"/>
                  </a:lnTo>
                  <a:lnTo>
                    <a:pt x="134" y="168"/>
                  </a:lnTo>
                  <a:lnTo>
                    <a:pt x="134" y="166"/>
                  </a:lnTo>
                  <a:lnTo>
                    <a:pt x="132" y="166"/>
                  </a:lnTo>
                  <a:lnTo>
                    <a:pt x="130" y="166"/>
                  </a:lnTo>
                  <a:lnTo>
                    <a:pt x="128" y="166"/>
                  </a:lnTo>
                  <a:lnTo>
                    <a:pt x="128" y="166"/>
                  </a:lnTo>
                  <a:lnTo>
                    <a:pt x="126" y="166"/>
                  </a:lnTo>
                  <a:lnTo>
                    <a:pt x="124" y="166"/>
                  </a:lnTo>
                  <a:lnTo>
                    <a:pt x="122" y="166"/>
                  </a:lnTo>
                  <a:lnTo>
                    <a:pt x="120" y="166"/>
                  </a:lnTo>
                  <a:lnTo>
                    <a:pt x="118" y="166"/>
                  </a:lnTo>
                  <a:lnTo>
                    <a:pt x="116" y="166"/>
                  </a:lnTo>
                  <a:lnTo>
                    <a:pt x="112" y="166"/>
                  </a:lnTo>
                  <a:lnTo>
                    <a:pt x="110" y="166"/>
                  </a:lnTo>
                  <a:lnTo>
                    <a:pt x="108" y="166"/>
                  </a:lnTo>
                  <a:lnTo>
                    <a:pt x="106" y="166"/>
                  </a:lnTo>
                  <a:lnTo>
                    <a:pt x="104" y="166"/>
                  </a:lnTo>
                  <a:lnTo>
                    <a:pt x="102" y="166"/>
                  </a:lnTo>
                  <a:lnTo>
                    <a:pt x="100" y="166"/>
                  </a:lnTo>
                  <a:lnTo>
                    <a:pt x="98" y="166"/>
                  </a:lnTo>
                  <a:lnTo>
                    <a:pt x="94" y="166"/>
                  </a:lnTo>
                  <a:lnTo>
                    <a:pt x="92" y="166"/>
                  </a:lnTo>
                  <a:lnTo>
                    <a:pt x="90" y="166"/>
                  </a:lnTo>
                  <a:lnTo>
                    <a:pt x="88" y="166"/>
                  </a:lnTo>
                  <a:lnTo>
                    <a:pt x="86" y="166"/>
                  </a:lnTo>
                  <a:lnTo>
                    <a:pt x="82" y="166"/>
                  </a:lnTo>
                  <a:lnTo>
                    <a:pt x="80" y="166"/>
                  </a:lnTo>
                  <a:lnTo>
                    <a:pt x="78" y="166"/>
                  </a:lnTo>
                  <a:lnTo>
                    <a:pt x="78" y="166"/>
                  </a:lnTo>
                  <a:lnTo>
                    <a:pt x="76" y="166"/>
                  </a:lnTo>
                  <a:lnTo>
                    <a:pt x="74" y="166"/>
                  </a:lnTo>
                  <a:lnTo>
                    <a:pt x="72" y="166"/>
                  </a:lnTo>
                  <a:lnTo>
                    <a:pt x="70" y="166"/>
                  </a:lnTo>
                  <a:lnTo>
                    <a:pt x="68" y="166"/>
                  </a:lnTo>
                  <a:lnTo>
                    <a:pt x="66" y="166"/>
                  </a:lnTo>
                  <a:lnTo>
                    <a:pt x="64" y="166"/>
                  </a:lnTo>
                  <a:lnTo>
                    <a:pt x="62" y="166"/>
                  </a:lnTo>
                  <a:lnTo>
                    <a:pt x="60" y="166"/>
                  </a:lnTo>
                  <a:lnTo>
                    <a:pt x="58" y="166"/>
                  </a:lnTo>
                  <a:lnTo>
                    <a:pt x="56" y="166"/>
                  </a:lnTo>
                  <a:lnTo>
                    <a:pt x="54" y="166"/>
                  </a:lnTo>
                  <a:lnTo>
                    <a:pt x="52" y="166"/>
                  </a:lnTo>
                  <a:lnTo>
                    <a:pt x="50" y="166"/>
                  </a:lnTo>
                  <a:lnTo>
                    <a:pt x="48" y="166"/>
                  </a:lnTo>
                  <a:lnTo>
                    <a:pt x="46" y="166"/>
                  </a:lnTo>
                  <a:lnTo>
                    <a:pt x="44" y="166"/>
                  </a:lnTo>
                  <a:lnTo>
                    <a:pt x="42" y="166"/>
                  </a:lnTo>
                  <a:lnTo>
                    <a:pt x="40" y="166"/>
                  </a:lnTo>
                  <a:lnTo>
                    <a:pt x="38" y="166"/>
                  </a:lnTo>
                  <a:lnTo>
                    <a:pt x="36" y="166"/>
                  </a:lnTo>
                  <a:lnTo>
                    <a:pt x="34" y="166"/>
                  </a:lnTo>
                  <a:lnTo>
                    <a:pt x="32" y="166"/>
                  </a:lnTo>
                  <a:lnTo>
                    <a:pt x="30" y="166"/>
                  </a:lnTo>
                  <a:lnTo>
                    <a:pt x="26" y="164"/>
                  </a:lnTo>
                  <a:lnTo>
                    <a:pt x="24" y="164"/>
                  </a:lnTo>
                  <a:lnTo>
                    <a:pt x="22" y="164"/>
                  </a:lnTo>
                  <a:lnTo>
                    <a:pt x="18" y="164"/>
                  </a:lnTo>
                  <a:lnTo>
                    <a:pt x="14" y="164"/>
                  </a:lnTo>
                  <a:lnTo>
                    <a:pt x="10" y="164"/>
                  </a:lnTo>
                  <a:lnTo>
                    <a:pt x="4" y="164"/>
                  </a:lnTo>
                  <a:lnTo>
                    <a:pt x="0" y="164"/>
                  </a:lnTo>
                  <a:lnTo>
                    <a:pt x="0" y="162"/>
                  </a:lnTo>
                  <a:lnTo>
                    <a:pt x="0" y="158"/>
                  </a:lnTo>
                  <a:lnTo>
                    <a:pt x="0" y="156"/>
                  </a:lnTo>
                  <a:lnTo>
                    <a:pt x="0" y="152"/>
                  </a:lnTo>
                  <a:lnTo>
                    <a:pt x="0" y="148"/>
                  </a:lnTo>
                  <a:lnTo>
                    <a:pt x="0" y="146"/>
                  </a:lnTo>
                  <a:lnTo>
                    <a:pt x="0" y="144"/>
                  </a:lnTo>
                  <a:lnTo>
                    <a:pt x="0" y="142"/>
                  </a:lnTo>
                  <a:lnTo>
                    <a:pt x="0" y="140"/>
                  </a:lnTo>
                  <a:lnTo>
                    <a:pt x="0" y="138"/>
                  </a:lnTo>
                  <a:lnTo>
                    <a:pt x="0" y="136"/>
                  </a:lnTo>
                  <a:lnTo>
                    <a:pt x="0" y="134"/>
                  </a:lnTo>
                  <a:lnTo>
                    <a:pt x="0" y="130"/>
                  </a:lnTo>
                  <a:lnTo>
                    <a:pt x="0" y="126"/>
                  </a:lnTo>
                  <a:lnTo>
                    <a:pt x="0" y="122"/>
                  </a:lnTo>
                  <a:lnTo>
                    <a:pt x="0" y="120"/>
                  </a:lnTo>
                  <a:lnTo>
                    <a:pt x="0" y="118"/>
                  </a:lnTo>
                  <a:lnTo>
                    <a:pt x="0" y="116"/>
                  </a:lnTo>
                  <a:lnTo>
                    <a:pt x="0" y="114"/>
                  </a:lnTo>
                  <a:lnTo>
                    <a:pt x="0" y="110"/>
                  </a:lnTo>
                  <a:lnTo>
                    <a:pt x="0" y="108"/>
                  </a:lnTo>
                  <a:lnTo>
                    <a:pt x="0" y="106"/>
                  </a:lnTo>
                  <a:lnTo>
                    <a:pt x="0" y="102"/>
                  </a:lnTo>
                  <a:lnTo>
                    <a:pt x="0" y="100"/>
                  </a:lnTo>
                  <a:lnTo>
                    <a:pt x="0" y="96"/>
                  </a:lnTo>
                  <a:lnTo>
                    <a:pt x="0" y="94"/>
                  </a:lnTo>
                  <a:lnTo>
                    <a:pt x="0" y="92"/>
                  </a:lnTo>
                  <a:lnTo>
                    <a:pt x="0" y="88"/>
                  </a:lnTo>
                  <a:lnTo>
                    <a:pt x="0" y="82"/>
                  </a:lnTo>
                  <a:lnTo>
                    <a:pt x="0" y="80"/>
                  </a:lnTo>
                  <a:lnTo>
                    <a:pt x="0" y="74"/>
                  </a:lnTo>
                  <a:lnTo>
                    <a:pt x="0" y="72"/>
                  </a:lnTo>
                  <a:lnTo>
                    <a:pt x="0" y="70"/>
                  </a:lnTo>
                  <a:lnTo>
                    <a:pt x="0" y="68"/>
                  </a:lnTo>
                  <a:lnTo>
                    <a:pt x="0" y="66"/>
                  </a:lnTo>
                  <a:lnTo>
                    <a:pt x="0" y="64"/>
                  </a:lnTo>
                  <a:lnTo>
                    <a:pt x="0" y="62"/>
                  </a:lnTo>
                  <a:lnTo>
                    <a:pt x="0" y="58"/>
                  </a:lnTo>
                  <a:lnTo>
                    <a:pt x="0" y="54"/>
                  </a:lnTo>
                  <a:lnTo>
                    <a:pt x="0" y="52"/>
                  </a:lnTo>
                  <a:lnTo>
                    <a:pt x="0" y="48"/>
                  </a:lnTo>
                  <a:lnTo>
                    <a:pt x="0" y="44"/>
                  </a:lnTo>
                  <a:lnTo>
                    <a:pt x="0" y="42"/>
                  </a:lnTo>
                  <a:lnTo>
                    <a:pt x="0" y="40"/>
                  </a:lnTo>
                  <a:lnTo>
                    <a:pt x="0" y="38"/>
                  </a:lnTo>
                  <a:lnTo>
                    <a:pt x="0" y="36"/>
                  </a:lnTo>
                  <a:lnTo>
                    <a:pt x="0" y="34"/>
                  </a:lnTo>
                  <a:lnTo>
                    <a:pt x="0" y="32"/>
                  </a:lnTo>
                  <a:lnTo>
                    <a:pt x="2" y="32"/>
                  </a:lnTo>
                  <a:lnTo>
                    <a:pt x="2" y="30"/>
                  </a:lnTo>
                  <a:lnTo>
                    <a:pt x="2" y="28"/>
                  </a:lnTo>
                  <a:lnTo>
                    <a:pt x="2" y="26"/>
                  </a:lnTo>
                  <a:lnTo>
                    <a:pt x="2" y="26"/>
                  </a:lnTo>
                  <a:lnTo>
                    <a:pt x="2" y="24"/>
                  </a:lnTo>
                  <a:lnTo>
                    <a:pt x="2" y="22"/>
                  </a:lnTo>
                  <a:lnTo>
                    <a:pt x="2" y="20"/>
                  </a:lnTo>
                  <a:lnTo>
                    <a:pt x="2" y="18"/>
                  </a:lnTo>
                  <a:lnTo>
                    <a:pt x="2" y="16"/>
                  </a:lnTo>
                  <a:lnTo>
                    <a:pt x="2" y="12"/>
                  </a:lnTo>
                  <a:lnTo>
                    <a:pt x="2" y="10"/>
                  </a:lnTo>
                  <a:lnTo>
                    <a:pt x="2" y="8"/>
                  </a:lnTo>
                  <a:lnTo>
                    <a:pt x="2" y="6"/>
                  </a:lnTo>
                  <a:lnTo>
                    <a:pt x="2" y="4"/>
                  </a:lnTo>
                  <a:lnTo>
                    <a:pt x="2" y="2"/>
                  </a:lnTo>
                  <a:lnTo>
                    <a:pt x="2"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5" name="Freeform 16"/>
            <p:cNvSpPr>
              <a:spLocks/>
            </p:cNvSpPr>
            <p:nvPr/>
          </p:nvSpPr>
          <p:spPr bwMode="auto">
            <a:xfrm>
              <a:off x="5864225" y="1416050"/>
              <a:ext cx="260350" cy="261938"/>
            </a:xfrm>
            <a:custGeom>
              <a:avLst/>
              <a:gdLst>
                <a:gd name="T0" fmla="*/ 164 w 164"/>
                <a:gd name="T1" fmla="*/ 8 h 165"/>
                <a:gd name="T2" fmla="*/ 164 w 164"/>
                <a:gd name="T3" fmla="*/ 20 h 165"/>
                <a:gd name="T4" fmla="*/ 164 w 164"/>
                <a:gd name="T5" fmla="*/ 38 h 165"/>
                <a:gd name="T6" fmla="*/ 164 w 164"/>
                <a:gd name="T7" fmla="*/ 54 h 165"/>
                <a:gd name="T8" fmla="*/ 164 w 164"/>
                <a:gd name="T9" fmla="*/ 72 h 165"/>
                <a:gd name="T10" fmla="*/ 164 w 164"/>
                <a:gd name="T11" fmla="*/ 81 h 165"/>
                <a:gd name="T12" fmla="*/ 164 w 164"/>
                <a:gd name="T13" fmla="*/ 93 h 165"/>
                <a:gd name="T14" fmla="*/ 164 w 164"/>
                <a:gd name="T15" fmla="*/ 105 h 165"/>
                <a:gd name="T16" fmla="*/ 164 w 164"/>
                <a:gd name="T17" fmla="*/ 117 h 165"/>
                <a:gd name="T18" fmla="*/ 164 w 164"/>
                <a:gd name="T19" fmla="*/ 129 h 165"/>
                <a:gd name="T20" fmla="*/ 164 w 164"/>
                <a:gd name="T21" fmla="*/ 137 h 165"/>
                <a:gd name="T22" fmla="*/ 164 w 164"/>
                <a:gd name="T23" fmla="*/ 151 h 165"/>
                <a:gd name="T24" fmla="*/ 164 w 164"/>
                <a:gd name="T25" fmla="*/ 159 h 165"/>
                <a:gd name="T26" fmla="*/ 160 w 164"/>
                <a:gd name="T27" fmla="*/ 165 h 165"/>
                <a:gd name="T28" fmla="*/ 146 w 164"/>
                <a:gd name="T29" fmla="*/ 165 h 165"/>
                <a:gd name="T30" fmla="*/ 134 w 164"/>
                <a:gd name="T31" fmla="*/ 165 h 165"/>
                <a:gd name="T32" fmla="*/ 122 w 164"/>
                <a:gd name="T33" fmla="*/ 165 h 165"/>
                <a:gd name="T34" fmla="*/ 108 w 164"/>
                <a:gd name="T35" fmla="*/ 165 h 165"/>
                <a:gd name="T36" fmla="*/ 100 w 164"/>
                <a:gd name="T37" fmla="*/ 165 h 165"/>
                <a:gd name="T38" fmla="*/ 92 w 164"/>
                <a:gd name="T39" fmla="*/ 165 h 165"/>
                <a:gd name="T40" fmla="*/ 82 w 164"/>
                <a:gd name="T41" fmla="*/ 165 h 165"/>
                <a:gd name="T42" fmla="*/ 68 w 164"/>
                <a:gd name="T43" fmla="*/ 165 h 165"/>
                <a:gd name="T44" fmla="*/ 54 w 164"/>
                <a:gd name="T45" fmla="*/ 165 h 165"/>
                <a:gd name="T46" fmla="*/ 40 w 164"/>
                <a:gd name="T47" fmla="*/ 165 h 165"/>
                <a:gd name="T48" fmla="*/ 28 w 164"/>
                <a:gd name="T49" fmla="*/ 165 h 165"/>
                <a:gd name="T50" fmla="*/ 20 w 164"/>
                <a:gd name="T51" fmla="*/ 165 h 165"/>
                <a:gd name="T52" fmla="*/ 12 w 164"/>
                <a:gd name="T53" fmla="*/ 165 h 165"/>
                <a:gd name="T54" fmla="*/ 2 w 164"/>
                <a:gd name="T55" fmla="*/ 159 h 165"/>
                <a:gd name="T56" fmla="*/ 2 w 164"/>
                <a:gd name="T57" fmla="*/ 151 h 165"/>
                <a:gd name="T58" fmla="*/ 2 w 164"/>
                <a:gd name="T59" fmla="*/ 139 h 165"/>
                <a:gd name="T60" fmla="*/ 2 w 164"/>
                <a:gd name="T61" fmla="*/ 127 h 165"/>
                <a:gd name="T62" fmla="*/ 2 w 164"/>
                <a:gd name="T63" fmla="*/ 119 h 165"/>
                <a:gd name="T64" fmla="*/ 2 w 164"/>
                <a:gd name="T65" fmla="*/ 107 h 165"/>
                <a:gd name="T66" fmla="*/ 2 w 164"/>
                <a:gd name="T67" fmla="*/ 101 h 165"/>
                <a:gd name="T68" fmla="*/ 2 w 164"/>
                <a:gd name="T69" fmla="*/ 93 h 165"/>
                <a:gd name="T70" fmla="*/ 2 w 164"/>
                <a:gd name="T71" fmla="*/ 83 h 165"/>
                <a:gd name="T72" fmla="*/ 2 w 164"/>
                <a:gd name="T73" fmla="*/ 62 h 165"/>
                <a:gd name="T74" fmla="*/ 2 w 164"/>
                <a:gd name="T75" fmla="*/ 54 h 165"/>
                <a:gd name="T76" fmla="*/ 0 w 164"/>
                <a:gd name="T77" fmla="*/ 46 h 165"/>
                <a:gd name="T78" fmla="*/ 0 w 164"/>
                <a:gd name="T79" fmla="*/ 38 h 165"/>
                <a:gd name="T80" fmla="*/ 0 w 164"/>
                <a:gd name="T81" fmla="*/ 28 h 165"/>
                <a:gd name="T82" fmla="*/ 0 w 164"/>
                <a:gd name="T83" fmla="*/ 18 h 165"/>
                <a:gd name="T84" fmla="*/ 0 w 164"/>
                <a:gd name="T85" fmla="*/ 6 h 165"/>
                <a:gd name="T86" fmla="*/ 2 w 164"/>
                <a:gd name="T87" fmla="*/ 0 h 165"/>
                <a:gd name="T88" fmla="*/ 12 w 164"/>
                <a:gd name="T89" fmla="*/ 0 h 165"/>
                <a:gd name="T90" fmla="*/ 22 w 164"/>
                <a:gd name="T91" fmla="*/ 0 h 165"/>
                <a:gd name="T92" fmla="*/ 36 w 164"/>
                <a:gd name="T93" fmla="*/ 0 h 165"/>
                <a:gd name="T94" fmla="*/ 44 w 164"/>
                <a:gd name="T95" fmla="*/ 0 h 165"/>
                <a:gd name="T96" fmla="*/ 52 w 164"/>
                <a:gd name="T97" fmla="*/ 0 h 165"/>
                <a:gd name="T98" fmla="*/ 60 w 164"/>
                <a:gd name="T99" fmla="*/ 0 h 165"/>
                <a:gd name="T100" fmla="*/ 74 w 164"/>
                <a:gd name="T101" fmla="*/ 0 h 165"/>
                <a:gd name="T102" fmla="*/ 88 w 164"/>
                <a:gd name="T103" fmla="*/ 0 h 165"/>
                <a:gd name="T104" fmla="*/ 96 w 164"/>
                <a:gd name="T105" fmla="*/ 0 h 165"/>
                <a:gd name="T106" fmla="*/ 108 w 164"/>
                <a:gd name="T107" fmla="*/ 0 h 165"/>
                <a:gd name="T108" fmla="*/ 122 w 164"/>
                <a:gd name="T109" fmla="*/ 0 h 165"/>
                <a:gd name="T110" fmla="*/ 134 w 164"/>
                <a:gd name="T111" fmla="*/ 0 h 165"/>
                <a:gd name="T112" fmla="*/ 144 w 164"/>
                <a:gd name="T113" fmla="*/ 0 h 165"/>
                <a:gd name="T114" fmla="*/ 158 w 164"/>
                <a:gd name="T11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4" h="165">
                  <a:moveTo>
                    <a:pt x="164" y="0"/>
                  </a:moveTo>
                  <a:lnTo>
                    <a:pt x="164" y="4"/>
                  </a:lnTo>
                  <a:lnTo>
                    <a:pt x="164" y="6"/>
                  </a:lnTo>
                  <a:lnTo>
                    <a:pt x="164" y="8"/>
                  </a:lnTo>
                  <a:lnTo>
                    <a:pt x="164" y="8"/>
                  </a:lnTo>
                  <a:lnTo>
                    <a:pt x="164" y="14"/>
                  </a:lnTo>
                  <a:lnTo>
                    <a:pt x="164" y="18"/>
                  </a:lnTo>
                  <a:lnTo>
                    <a:pt x="164" y="20"/>
                  </a:lnTo>
                  <a:lnTo>
                    <a:pt x="164" y="24"/>
                  </a:lnTo>
                  <a:lnTo>
                    <a:pt x="164" y="32"/>
                  </a:lnTo>
                  <a:lnTo>
                    <a:pt x="164" y="36"/>
                  </a:lnTo>
                  <a:lnTo>
                    <a:pt x="164" y="38"/>
                  </a:lnTo>
                  <a:lnTo>
                    <a:pt x="164" y="40"/>
                  </a:lnTo>
                  <a:lnTo>
                    <a:pt x="164" y="48"/>
                  </a:lnTo>
                  <a:lnTo>
                    <a:pt x="164" y="52"/>
                  </a:lnTo>
                  <a:lnTo>
                    <a:pt x="164" y="54"/>
                  </a:lnTo>
                  <a:lnTo>
                    <a:pt x="164" y="56"/>
                  </a:lnTo>
                  <a:lnTo>
                    <a:pt x="164" y="64"/>
                  </a:lnTo>
                  <a:lnTo>
                    <a:pt x="164" y="70"/>
                  </a:lnTo>
                  <a:lnTo>
                    <a:pt x="164" y="72"/>
                  </a:lnTo>
                  <a:lnTo>
                    <a:pt x="164" y="75"/>
                  </a:lnTo>
                  <a:lnTo>
                    <a:pt x="164" y="77"/>
                  </a:lnTo>
                  <a:lnTo>
                    <a:pt x="164" y="79"/>
                  </a:lnTo>
                  <a:lnTo>
                    <a:pt x="164" y="81"/>
                  </a:lnTo>
                  <a:lnTo>
                    <a:pt x="164" y="83"/>
                  </a:lnTo>
                  <a:lnTo>
                    <a:pt x="164" y="87"/>
                  </a:lnTo>
                  <a:lnTo>
                    <a:pt x="164" y="91"/>
                  </a:lnTo>
                  <a:lnTo>
                    <a:pt x="164" y="93"/>
                  </a:lnTo>
                  <a:lnTo>
                    <a:pt x="164" y="97"/>
                  </a:lnTo>
                  <a:lnTo>
                    <a:pt x="164" y="99"/>
                  </a:lnTo>
                  <a:lnTo>
                    <a:pt x="164" y="101"/>
                  </a:lnTo>
                  <a:lnTo>
                    <a:pt x="164" y="105"/>
                  </a:lnTo>
                  <a:lnTo>
                    <a:pt x="164" y="107"/>
                  </a:lnTo>
                  <a:lnTo>
                    <a:pt x="164" y="111"/>
                  </a:lnTo>
                  <a:lnTo>
                    <a:pt x="164" y="115"/>
                  </a:lnTo>
                  <a:lnTo>
                    <a:pt x="164" y="117"/>
                  </a:lnTo>
                  <a:lnTo>
                    <a:pt x="164" y="119"/>
                  </a:lnTo>
                  <a:lnTo>
                    <a:pt x="164" y="123"/>
                  </a:lnTo>
                  <a:lnTo>
                    <a:pt x="164" y="127"/>
                  </a:lnTo>
                  <a:lnTo>
                    <a:pt x="164" y="129"/>
                  </a:lnTo>
                  <a:lnTo>
                    <a:pt x="164" y="131"/>
                  </a:lnTo>
                  <a:lnTo>
                    <a:pt x="164" y="133"/>
                  </a:lnTo>
                  <a:lnTo>
                    <a:pt x="164" y="135"/>
                  </a:lnTo>
                  <a:lnTo>
                    <a:pt x="164" y="137"/>
                  </a:lnTo>
                  <a:lnTo>
                    <a:pt x="164" y="139"/>
                  </a:lnTo>
                  <a:lnTo>
                    <a:pt x="164" y="141"/>
                  </a:lnTo>
                  <a:lnTo>
                    <a:pt x="164" y="145"/>
                  </a:lnTo>
                  <a:lnTo>
                    <a:pt x="164" y="151"/>
                  </a:lnTo>
                  <a:lnTo>
                    <a:pt x="164" y="153"/>
                  </a:lnTo>
                  <a:lnTo>
                    <a:pt x="164" y="155"/>
                  </a:lnTo>
                  <a:lnTo>
                    <a:pt x="164" y="157"/>
                  </a:lnTo>
                  <a:lnTo>
                    <a:pt x="164" y="159"/>
                  </a:lnTo>
                  <a:lnTo>
                    <a:pt x="164" y="163"/>
                  </a:lnTo>
                  <a:lnTo>
                    <a:pt x="164" y="165"/>
                  </a:lnTo>
                  <a:lnTo>
                    <a:pt x="162" y="165"/>
                  </a:lnTo>
                  <a:lnTo>
                    <a:pt x="160" y="165"/>
                  </a:lnTo>
                  <a:lnTo>
                    <a:pt x="156" y="165"/>
                  </a:lnTo>
                  <a:lnTo>
                    <a:pt x="150" y="165"/>
                  </a:lnTo>
                  <a:lnTo>
                    <a:pt x="148" y="165"/>
                  </a:lnTo>
                  <a:lnTo>
                    <a:pt x="146" y="165"/>
                  </a:lnTo>
                  <a:lnTo>
                    <a:pt x="144" y="165"/>
                  </a:lnTo>
                  <a:lnTo>
                    <a:pt x="140" y="165"/>
                  </a:lnTo>
                  <a:lnTo>
                    <a:pt x="136" y="165"/>
                  </a:lnTo>
                  <a:lnTo>
                    <a:pt x="134" y="165"/>
                  </a:lnTo>
                  <a:lnTo>
                    <a:pt x="130" y="165"/>
                  </a:lnTo>
                  <a:lnTo>
                    <a:pt x="128" y="165"/>
                  </a:lnTo>
                  <a:lnTo>
                    <a:pt x="124" y="165"/>
                  </a:lnTo>
                  <a:lnTo>
                    <a:pt x="122" y="165"/>
                  </a:lnTo>
                  <a:lnTo>
                    <a:pt x="120" y="165"/>
                  </a:lnTo>
                  <a:lnTo>
                    <a:pt x="112" y="165"/>
                  </a:lnTo>
                  <a:lnTo>
                    <a:pt x="110" y="165"/>
                  </a:lnTo>
                  <a:lnTo>
                    <a:pt x="108" y="165"/>
                  </a:lnTo>
                  <a:lnTo>
                    <a:pt x="108" y="165"/>
                  </a:lnTo>
                  <a:lnTo>
                    <a:pt x="104" y="165"/>
                  </a:lnTo>
                  <a:lnTo>
                    <a:pt x="102" y="165"/>
                  </a:lnTo>
                  <a:lnTo>
                    <a:pt x="100" y="165"/>
                  </a:lnTo>
                  <a:lnTo>
                    <a:pt x="98" y="165"/>
                  </a:lnTo>
                  <a:lnTo>
                    <a:pt x="96" y="165"/>
                  </a:lnTo>
                  <a:lnTo>
                    <a:pt x="94" y="165"/>
                  </a:lnTo>
                  <a:lnTo>
                    <a:pt x="92" y="165"/>
                  </a:lnTo>
                  <a:lnTo>
                    <a:pt x="88" y="165"/>
                  </a:lnTo>
                  <a:lnTo>
                    <a:pt x="86" y="165"/>
                  </a:lnTo>
                  <a:lnTo>
                    <a:pt x="84" y="165"/>
                  </a:lnTo>
                  <a:lnTo>
                    <a:pt x="82" y="165"/>
                  </a:lnTo>
                  <a:lnTo>
                    <a:pt x="76" y="165"/>
                  </a:lnTo>
                  <a:lnTo>
                    <a:pt x="72" y="165"/>
                  </a:lnTo>
                  <a:lnTo>
                    <a:pt x="70" y="165"/>
                  </a:lnTo>
                  <a:lnTo>
                    <a:pt x="68" y="165"/>
                  </a:lnTo>
                  <a:lnTo>
                    <a:pt x="66" y="165"/>
                  </a:lnTo>
                  <a:lnTo>
                    <a:pt x="60" y="165"/>
                  </a:lnTo>
                  <a:lnTo>
                    <a:pt x="58" y="165"/>
                  </a:lnTo>
                  <a:lnTo>
                    <a:pt x="54" y="165"/>
                  </a:lnTo>
                  <a:lnTo>
                    <a:pt x="52" y="165"/>
                  </a:lnTo>
                  <a:lnTo>
                    <a:pt x="48" y="165"/>
                  </a:lnTo>
                  <a:lnTo>
                    <a:pt x="46" y="165"/>
                  </a:lnTo>
                  <a:lnTo>
                    <a:pt x="40" y="165"/>
                  </a:lnTo>
                  <a:lnTo>
                    <a:pt x="34" y="165"/>
                  </a:lnTo>
                  <a:lnTo>
                    <a:pt x="32" y="165"/>
                  </a:lnTo>
                  <a:lnTo>
                    <a:pt x="30" y="165"/>
                  </a:lnTo>
                  <a:lnTo>
                    <a:pt x="28" y="165"/>
                  </a:lnTo>
                  <a:lnTo>
                    <a:pt x="26" y="165"/>
                  </a:lnTo>
                  <a:lnTo>
                    <a:pt x="24" y="165"/>
                  </a:lnTo>
                  <a:lnTo>
                    <a:pt x="22" y="165"/>
                  </a:lnTo>
                  <a:lnTo>
                    <a:pt x="20" y="165"/>
                  </a:lnTo>
                  <a:lnTo>
                    <a:pt x="16" y="165"/>
                  </a:lnTo>
                  <a:lnTo>
                    <a:pt x="14" y="165"/>
                  </a:lnTo>
                  <a:lnTo>
                    <a:pt x="12" y="165"/>
                  </a:lnTo>
                  <a:lnTo>
                    <a:pt x="12" y="165"/>
                  </a:lnTo>
                  <a:lnTo>
                    <a:pt x="8" y="165"/>
                  </a:lnTo>
                  <a:lnTo>
                    <a:pt x="4" y="165"/>
                  </a:lnTo>
                  <a:lnTo>
                    <a:pt x="2" y="165"/>
                  </a:lnTo>
                  <a:lnTo>
                    <a:pt x="2" y="159"/>
                  </a:lnTo>
                  <a:lnTo>
                    <a:pt x="2" y="157"/>
                  </a:lnTo>
                  <a:lnTo>
                    <a:pt x="2" y="155"/>
                  </a:lnTo>
                  <a:lnTo>
                    <a:pt x="2" y="153"/>
                  </a:lnTo>
                  <a:lnTo>
                    <a:pt x="2" y="151"/>
                  </a:lnTo>
                  <a:lnTo>
                    <a:pt x="2" y="149"/>
                  </a:lnTo>
                  <a:lnTo>
                    <a:pt x="2" y="147"/>
                  </a:lnTo>
                  <a:lnTo>
                    <a:pt x="2" y="141"/>
                  </a:lnTo>
                  <a:lnTo>
                    <a:pt x="2" y="139"/>
                  </a:lnTo>
                  <a:lnTo>
                    <a:pt x="2" y="135"/>
                  </a:lnTo>
                  <a:lnTo>
                    <a:pt x="2" y="133"/>
                  </a:lnTo>
                  <a:lnTo>
                    <a:pt x="2" y="131"/>
                  </a:lnTo>
                  <a:lnTo>
                    <a:pt x="2" y="127"/>
                  </a:lnTo>
                  <a:lnTo>
                    <a:pt x="2" y="125"/>
                  </a:lnTo>
                  <a:lnTo>
                    <a:pt x="2" y="123"/>
                  </a:lnTo>
                  <a:lnTo>
                    <a:pt x="2" y="121"/>
                  </a:lnTo>
                  <a:lnTo>
                    <a:pt x="2" y="119"/>
                  </a:lnTo>
                  <a:lnTo>
                    <a:pt x="2" y="117"/>
                  </a:lnTo>
                  <a:lnTo>
                    <a:pt x="2" y="113"/>
                  </a:lnTo>
                  <a:lnTo>
                    <a:pt x="2" y="109"/>
                  </a:lnTo>
                  <a:lnTo>
                    <a:pt x="2" y="107"/>
                  </a:lnTo>
                  <a:lnTo>
                    <a:pt x="2" y="105"/>
                  </a:lnTo>
                  <a:lnTo>
                    <a:pt x="2" y="105"/>
                  </a:lnTo>
                  <a:lnTo>
                    <a:pt x="2" y="103"/>
                  </a:lnTo>
                  <a:lnTo>
                    <a:pt x="2" y="101"/>
                  </a:lnTo>
                  <a:lnTo>
                    <a:pt x="2" y="99"/>
                  </a:lnTo>
                  <a:lnTo>
                    <a:pt x="2" y="97"/>
                  </a:lnTo>
                  <a:lnTo>
                    <a:pt x="2" y="95"/>
                  </a:lnTo>
                  <a:lnTo>
                    <a:pt x="2" y="93"/>
                  </a:lnTo>
                  <a:lnTo>
                    <a:pt x="2" y="91"/>
                  </a:lnTo>
                  <a:lnTo>
                    <a:pt x="2" y="87"/>
                  </a:lnTo>
                  <a:lnTo>
                    <a:pt x="2" y="85"/>
                  </a:lnTo>
                  <a:lnTo>
                    <a:pt x="2" y="83"/>
                  </a:lnTo>
                  <a:lnTo>
                    <a:pt x="2" y="81"/>
                  </a:lnTo>
                  <a:lnTo>
                    <a:pt x="2" y="70"/>
                  </a:lnTo>
                  <a:lnTo>
                    <a:pt x="2" y="68"/>
                  </a:lnTo>
                  <a:lnTo>
                    <a:pt x="2" y="62"/>
                  </a:lnTo>
                  <a:lnTo>
                    <a:pt x="2" y="60"/>
                  </a:lnTo>
                  <a:lnTo>
                    <a:pt x="2" y="58"/>
                  </a:lnTo>
                  <a:lnTo>
                    <a:pt x="2" y="56"/>
                  </a:lnTo>
                  <a:lnTo>
                    <a:pt x="2" y="54"/>
                  </a:lnTo>
                  <a:lnTo>
                    <a:pt x="2" y="52"/>
                  </a:lnTo>
                  <a:lnTo>
                    <a:pt x="2" y="50"/>
                  </a:lnTo>
                  <a:lnTo>
                    <a:pt x="2" y="48"/>
                  </a:lnTo>
                  <a:lnTo>
                    <a:pt x="0" y="46"/>
                  </a:lnTo>
                  <a:lnTo>
                    <a:pt x="0" y="44"/>
                  </a:lnTo>
                  <a:lnTo>
                    <a:pt x="0" y="42"/>
                  </a:lnTo>
                  <a:lnTo>
                    <a:pt x="0" y="40"/>
                  </a:lnTo>
                  <a:lnTo>
                    <a:pt x="0" y="38"/>
                  </a:lnTo>
                  <a:lnTo>
                    <a:pt x="0" y="34"/>
                  </a:lnTo>
                  <a:lnTo>
                    <a:pt x="0" y="32"/>
                  </a:lnTo>
                  <a:lnTo>
                    <a:pt x="0" y="30"/>
                  </a:lnTo>
                  <a:lnTo>
                    <a:pt x="0" y="28"/>
                  </a:lnTo>
                  <a:lnTo>
                    <a:pt x="0" y="26"/>
                  </a:lnTo>
                  <a:lnTo>
                    <a:pt x="0" y="22"/>
                  </a:lnTo>
                  <a:lnTo>
                    <a:pt x="0" y="20"/>
                  </a:lnTo>
                  <a:lnTo>
                    <a:pt x="0" y="18"/>
                  </a:lnTo>
                  <a:lnTo>
                    <a:pt x="0" y="16"/>
                  </a:lnTo>
                  <a:lnTo>
                    <a:pt x="0" y="10"/>
                  </a:lnTo>
                  <a:lnTo>
                    <a:pt x="0" y="8"/>
                  </a:lnTo>
                  <a:lnTo>
                    <a:pt x="0" y="6"/>
                  </a:lnTo>
                  <a:lnTo>
                    <a:pt x="0" y="4"/>
                  </a:lnTo>
                  <a:lnTo>
                    <a:pt x="0" y="2"/>
                  </a:lnTo>
                  <a:lnTo>
                    <a:pt x="0" y="0"/>
                  </a:lnTo>
                  <a:lnTo>
                    <a:pt x="2" y="0"/>
                  </a:lnTo>
                  <a:lnTo>
                    <a:pt x="6" y="0"/>
                  </a:lnTo>
                  <a:lnTo>
                    <a:pt x="8" y="0"/>
                  </a:lnTo>
                  <a:lnTo>
                    <a:pt x="10" y="0"/>
                  </a:lnTo>
                  <a:lnTo>
                    <a:pt x="12" y="0"/>
                  </a:lnTo>
                  <a:lnTo>
                    <a:pt x="14" y="0"/>
                  </a:lnTo>
                  <a:lnTo>
                    <a:pt x="18" y="0"/>
                  </a:lnTo>
                  <a:lnTo>
                    <a:pt x="20" y="0"/>
                  </a:lnTo>
                  <a:lnTo>
                    <a:pt x="22" y="0"/>
                  </a:lnTo>
                  <a:lnTo>
                    <a:pt x="28" y="0"/>
                  </a:lnTo>
                  <a:lnTo>
                    <a:pt x="30" y="0"/>
                  </a:lnTo>
                  <a:lnTo>
                    <a:pt x="32" y="0"/>
                  </a:lnTo>
                  <a:lnTo>
                    <a:pt x="36" y="0"/>
                  </a:lnTo>
                  <a:lnTo>
                    <a:pt x="38" y="0"/>
                  </a:lnTo>
                  <a:lnTo>
                    <a:pt x="40" y="0"/>
                  </a:lnTo>
                  <a:lnTo>
                    <a:pt x="42" y="0"/>
                  </a:lnTo>
                  <a:lnTo>
                    <a:pt x="44" y="0"/>
                  </a:lnTo>
                  <a:lnTo>
                    <a:pt x="46" y="0"/>
                  </a:lnTo>
                  <a:lnTo>
                    <a:pt x="48" y="0"/>
                  </a:lnTo>
                  <a:lnTo>
                    <a:pt x="50" y="0"/>
                  </a:lnTo>
                  <a:lnTo>
                    <a:pt x="52" y="0"/>
                  </a:lnTo>
                  <a:lnTo>
                    <a:pt x="54" y="0"/>
                  </a:lnTo>
                  <a:lnTo>
                    <a:pt x="56" y="0"/>
                  </a:lnTo>
                  <a:lnTo>
                    <a:pt x="60" y="0"/>
                  </a:lnTo>
                  <a:lnTo>
                    <a:pt x="60" y="0"/>
                  </a:lnTo>
                  <a:lnTo>
                    <a:pt x="64" y="0"/>
                  </a:lnTo>
                  <a:lnTo>
                    <a:pt x="70" y="0"/>
                  </a:lnTo>
                  <a:lnTo>
                    <a:pt x="72" y="0"/>
                  </a:lnTo>
                  <a:lnTo>
                    <a:pt x="74" y="0"/>
                  </a:lnTo>
                  <a:lnTo>
                    <a:pt x="80" y="0"/>
                  </a:lnTo>
                  <a:lnTo>
                    <a:pt x="82" y="0"/>
                  </a:lnTo>
                  <a:lnTo>
                    <a:pt x="84" y="0"/>
                  </a:lnTo>
                  <a:lnTo>
                    <a:pt x="88" y="0"/>
                  </a:lnTo>
                  <a:lnTo>
                    <a:pt x="90" y="0"/>
                  </a:lnTo>
                  <a:lnTo>
                    <a:pt x="92" y="0"/>
                  </a:lnTo>
                  <a:lnTo>
                    <a:pt x="94" y="0"/>
                  </a:lnTo>
                  <a:lnTo>
                    <a:pt x="96" y="0"/>
                  </a:lnTo>
                  <a:lnTo>
                    <a:pt x="100" y="0"/>
                  </a:lnTo>
                  <a:lnTo>
                    <a:pt x="102" y="0"/>
                  </a:lnTo>
                  <a:lnTo>
                    <a:pt x="106" y="0"/>
                  </a:lnTo>
                  <a:lnTo>
                    <a:pt x="108" y="0"/>
                  </a:lnTo>
                  <a:lnTo>
                    <a:pt x="110" y="0"/>
                  </a:lnTo>
                  <a:lnTo>
                    <a:pt x="118" y="0"/>
                  </a:lnTo>
                  <a:lnTo>
                    <a:pt x="120" y="0"/>
                  </a:lnTo>
                  <a:lnTo>
                    <a:pt x="122" y="0"/>
                  </a:lnTo>
                  <a:lnTo>
                    <a:pt x="128" y="0"/>
                  </a:lnTo>
                  <a:lnTo>
                    <a:pt x="130" y="0"/>
                  </a:lnTo>
                  <a:lnTo>
                    <a:pt x="132" y="0"/>
                  </a:lnTo>
                  <a:lnTo>
                    <a:pt x="134" y="0"/>
                  </a:lnTo>
                  <a:lnTo>
                    <a:pt x="136" y="0"/>
                  </a:lnTo>
                  <a:lnTo>
                    <a:pt x="138" y="0"/>
                  </a:lnTo>
                  <a:lnTo>
                    <a:pt x="140" y="0"/>
                  </a:lnTo>
                  <a:lnTo>
                    <a:pt x="144" y="0"/>
                  </a:lnTo>
                  <a:lnTo>
                    <a:pt x="150" y="0"/>
                  </a:lnTo>
                  <a:lnTo>
                    <a:pt x="154" y="0"/>
                  </a:lnTo>
                  <a:lnTo>
                    <a:pt x="156" y="0"/>
                  </a:lnTo>
                  <a:lnTo>
                    <a:pt x="158" y="0"/>
                  </a:lnTo>
                  <a:lnTo>
                    <a:pt x="162" y="0"/>
                  </a:lnTo>
                  <a:lnTo>
                    <a:pt x="164"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6" name="Freeform 26"/>
            <p:cNvSpPr>
              <a:spLocks/>
            </p:cNvSpPr>
            <p:nvPr/>
          </p:nvSpPr>
          <p:spPr bwMode="auto">
            <a:xfrm>
              <a:off x="4862513" y="860425"/>
              <a:ext cx="263525" cy="266700"/>
            </a:xfrm>
            <a:custGeom>
              <a:avLst/>
              <a:gdLst>
                <a:gd name="T0" fmla="*/ 128 w 166"/>
                <a:gd name="T1" fmla="*/ 0 h 168"/>
                <a:gd name="T2" fmla="*/ 138 w 166"/>
                <a:gd name="T3" fmla="*/ 0 h 168"/>
                <a:gd name="T4" fmla="*/ 146 w 166"/>
                <a:gd name="T5" fmla="*/ 0 h 168"/>
                <a:gd name="T6" fmla="*/ 154 w 166"/>
                <a:gd name="T7" fmla="*/ 0 h 168"/>
                <a:gd name="T8" fmla="*/ 160 w 166"/>
                <a:gd name="T9" fmla="*/ 0 h 168"/>
                <a:gd name="T10" fmla="*/ 166 w 166"/>
                <a:gd name="T11" fmla="*/ 4 h 168"/>
                <a:gd name="T12" fmla="*/ 166 w 166"/>
                <a:gd name="T13" fmla="*/ 16 h 168"/>
                <a:gd name="T14" fmla="*/ 166 w 166"/>
                <a:gd name="T15" fmla="*/ 24 h 168"/>
                <a:gd name="T16" fmla="*/ 166 w 166"/>
                <a:gd name="T17" fmla="*/ 38 h 168"/>
                <a:gd name="T18" fmla="*/ 166 w 166"/>
                <a:gd name="T19" fmla="*/ 46 h 168"/>
                <a:gd name="T20" fmla="*/ 166 w 166"/>
                <a:gd name="T21" fmla="*/ 54 h 168"/>
                <a:gd name="T22" fmla="*/ 166 w 166"/>
                <a:gd name="T23" fmla="*/ 62 h 168"/>
                <a:gd name="T24" fmla="*/ 166 w 166"/>
                <a:gd name="T25" fmla="*/ 72 h 168"/>
                <a:gd name="T26" fmla="*/ 166 w 166"/>
                <a:gd name="T27" fmla="*/ 78 h 168"/>
                <a:gd name="T28" fmla="*/ 166 w 166"/>
                <a:gd name="T29" fmla="*/ 88 h 168"/>
                <a:gd name="T30" fmla="*/ 166 w 166"/>
                <a:gd name="T31" fmla="*/ 96 h 168"/>
                <a:gd name="T32" fmla="*/ 166 w 166"/>
                <a:gd name="T33" fmla="*/ 106 h 168"/>
                <a:gd name="T34" fmla="*/ 166 w 166"/>
                <a:gd name="T35" fmla="*/ 118 h 168"/>
                <a:gd name="T36" fmla="*/ 166 w 166"/>
                <a:gd name="T37" fmla="*/ 124 h 168"/>
                <a:gd name="T38" fmla="*/ 166 w 166"/>
                <a:gd name="T39" fmla="*/ 132 h 168"/>
                <a:gd name="T40" fmla="*/ 166 w 166"/>
                <a:gd name="T41" fmla="*/ 144 h 168"/>
                <a:gd name="T42" fmla="*/ 166 w 166"/>
                <a:gd name="T43" fmla="*/ 158 h 168"/>
                <a:gd name="T44" fmla="*/ 166 w 166"/>
                <a:gd name="T45" fmla="*/ 168 h 168"/>
                <a:gd name="T46" fmla="*/ 152 w 166"/>
                <a:gd name="T47" fmla="*/ 168 h 168"/>
                <a:gd name="T48" fmla="*/ 136 w 166"/>
                <a:gd name="T49" fmla="*/ 168 h 168"/>
                <a:gd name="T50" fmla="*/ 124 w 166"/>
                <a:gd name="T51" fmla="*/ 168 h 168"/>
                <a:gd name="T52" fmla="*/ 114 w 166"/>
                <a:gd name="T53" fmla="*/ 168 h 168"/>
                <a:gd name="T54" fmla="*/ 104 w 166"/>
                <a:gd name="T55" fmla="*/ 168 h 168"/>
                <a:gd name="T56" fmla="*/ 96 w 166"/>
                <a:gd name="T57" fmla="*/ 168 h 168"/>
                <a:gd name="T58" fmla="*/ 88 w 166"/>
                <a:gd name="T59" fmla="*/ 168 h 168"/>
                <a:gd name="T60" fmla="*/ 78 w 166"/>
                <a:gd name="T61" fmla="*/ 168 h 168"/>
                <a:gd name="T62" fmla="*/ 70 w 166"/>
                <a:gd name="T63" fmla="*/ 168 h 168"/>
                <a:gd name="T64" fmla="*/ 64 w 166"/>
                <a:gd name="T65" fmla="*/ 168 h 168"/>
                <a:gd name="T66" fmla="*/ 52 w 166"/>
                <a:gd name="T67" fmla="*/ 168 h 168"/>
                <a:gd name="T68" fmla="*/ 40 w 166"/>
                <a:gd name="T69" fmla="*/ 168 h 168"/>
                <a:gd name="T70" fmla="*/ 30 w 166"/>
                <a:gd name="T71" fmla="*/ 168 h 168"/>
                <a:gd name="T72" fmla="*/ 20 w 166"/>
                <a:gd name="T73" fmla="*/ 168 h 168"/>
                <a:gd name="T74" fmla="*/ 12 w 166"/>
                <a:gd name="T75" fmla="*/ 168 h 168"/>
                <a:gd name="T76" fmla="*/ 0 w 166"/>
                <a:gd name="T77" fmla="*/ 168 h 168"/>
                <a:gd name="T78" fmla="*/ 0 w 166"/>
                <a:gd name="T79" fmla="*/ 154 h 168"/>
                <a:gd name="T80" fmla="*/ 0 w 166"/>
                <a:gd name="T81" fmla="*/ 134 h 168"/>
                <a:gd name="T82" fmla="*/ 0 w 166"/>
                <a:gd name="T83" fmla="*/ 126 h 168"/>
                <a:gd name="T84" fmla="*/ 0 w 166"/>
                <a:gd name="T85" fmla="*/ 120 h 168"/>
                <a:gd name="T86" fmla="*/ 0 w 166"/>
                <a:gd name="T87" fmla="*/ 110 h 168"/>
                <a:gd name="T88" fmla="*/ 0 w 166"/>
                <a:gd name="T89" fmla="*/ 94 h 168"/>
                <a:gd name="T90" fmla="*/ 0 w 166"/>
                <a:gd name="T91" fmla="*/ 84 h 168"/>
                <a:gd name="T92" fmla="*/ 0 w 166"/>
                <a:gd name="T93" fmla="*/ 76 h 168"/>
                <a:gd name="T94" fmla="*/ 0 w 166"/>
                <a:gd name="T95" fmla="*/ 66 h 168"/>
                <a:gd name="T96" fmla="*/ 0 w 166"/>
                <a:gd name="T97" fmla="*/ 52 h 168"/>
                <a:gd name="T98" fmla="*/ 0 w 166"/>
                <a:gd name="T99" fmla="*/ 42 h 168"/>
                <a:gd name="T100" fmla="*/ 0 w 166"/>
                <a:gd name="T101" fmla="*/ 30 h 168"/>
                <a:gd name="T102" fmla="*/ 0 w 166"/>
                <a:gd name="T103" fmla="*/ 24 h 168"/>
                <a:gd name="T104" fmla="*/ 0 w 166"/>
                <a:gd name="T105" fmla="*/ 12 h 168"/>
                <a:gd name="T106" fmla="*/ 12 w 166"/>
                <a:gd name="T107" fmla="*/ 2 h 168"/>
                <a:gd name="T108" fmla="*/ 30 w 166"/>
                <a:gd name="T109" fmla="*/ 0 h 168"/>
                <a:gd name="T110" fmla="*/ 42 w 166"/>
                <a:gd name="T111" fmla="*/ 0 h 168"/>
                <a:gd name="T112" fmla="*/ 52 w 166"/>
                <a:gd name="T113" fmla="*/ 0 h 168"/>
                <a:gd name="T114" fmla="*/ 60 w 166"/>
                <a:gd name="T115" fmla="*/ 0 h 168"/>
                <a:gd name="T116" fmla="*/ 66 w 166"/>
                <a:gd name="T117" fmla="*/ 0 h 168"/>
                <a:gd name="T118" fmla="*/ 74 w 166"/>
                <a:gd name="T119" fmla="*/ 0 h 168"/>
                <a:gd name="T120" fmla="*/ 92 w 166"/>
                <a:gd name="T121" fmla="*/ 0 h 168"/>
                <a:gd name="T122" fmla="*/ 106 w 166"/>
                <a:gd name="T123" fmla="*/ 0 h 168"/>
                <a:gd name="T124" fmla="*/ 116 w 166"/>
                <a:gd name="T1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6" h="168">
                  <a:moveTo>
                    <a:pt x="120" y="0"/>
                  </a:moveTo>
                  <a:lnTo>
                    <a:pt x="122" y="0"/>
                  </a:lnTo>
                  <a:lnTo>
                    <a:pt x="124" y="0"/>
                  </a:lnTo>
                  <a:lnTo>
                    <a:pt x="128" y="0"/>
                  </a:lnTo>
                  <a:lnTo>
                    <a:pt x="132" y="0"/>
                  </a:lnTo>
                  <a:lnTo>
                    <a:pt x="134" y="0"/>
                  </a:lnTo>
                  <a:lnTo>
                    <a:pt x="136" y="0"/>
                  </a:lnTo>
                  <a:lnTo>
                    <a:pt x="138" y="0"/>
                  </a:lnTo>
                  <a:lnTo>
                    <a:pt x="140" y="0"/>
                  </a:lnTo>
                  <a:lnTo>
                    <a:pt x="142" y="0"/>
                  </a:lnTo>
                  <a:lnTo>
                    <a:pt x="144" y="0"/>
                  </a:lnTo>
                  <a:lnTo>
                    <a:pt x="146" y="0"/>
                  </a:lnTo>
                  <a:lnTo>
                    <a:pt x="148" y="0"/>
                  </a:lnTo>
                  <a:lnTo>
                    <a:pt x="150" y="0"/>
                  </a:lnTo>
                  <a:lnTo>
                    <a:pt x="152" y="0"/>
                  </a:lnTo>
                  <a:lnTo>
                    <a:pt x="154" y="0"/>
                  </a:lnTo>
                  <a:lnTo>
                    <a:pt x="156" y="0"/>
                  </a:lnTo>
                  <a:lnTo>
                    <a:pt x="158" y="0"/>
                  </a:lnTo>
                  <a:lnTo>
                    <a:pt x="160" y="0"/>
                  </a:lnTo>
                  <a:lnTo>
                    <a:pt x="160" y="0"/>
                  </a:lnTo>
                  <a:lnTo>
                    <a:pt x="164" y="0"/>
                  </a:lnTo>
                  <a:lnTo>
                    <a:pt x="166" y="0"/>
                  </a:lnTo>
                  <a:lnTo>
                    <a:pt x="166" y="2"/>
                  </a:lnTo>
                  <a:lnTo>
                    <a:pt x="166" y="4"/>
                  </a:lnTo>
                  <a:lnTo>
                    <a:pt x="166" y="8"/>
                  </a:lnTo>
                  <a:lnTo>
                    <a:pt x="166" y="10"/>
                  </a:lnTo>
                  <a:lnTo>
                    <a:pt x="166" y="14"/>
                  </a:lnTo>
                  <a:lnTo>
                    <a:pt x="166" y="16"/>
                  </a:lnTo>
                  <a:lnTo>
                    <a:pt x="166" y="20"/>
                  </a:lnTo>
                  <a:lnTo>
                    <a:pt x="166" y="22"/>
                  </a:lnTo>
                  <a:lnTo>
                    <a:pt x="166" y="24"/>
                  </a:lnTo>
                  <a:lnTo>
                    <a:pt x="166" y="24"/>
                  </a:lnTo>
                  <a:lnTo>
                    <a:pt x="166" y="26"/>
                  </a:lnTo>
                  <a:lnTo>
                    <a:pt x="166" y="32"/>
                  </a:lnTo>
                  <a:lnTo>
                    <a:pt x="166" y="34"/>
                  </a:lnTo>
                  <a:lnTo>
                    <a:pt x="166" y="38"/>
                  </a:lnTo>
                  <a:lnTo>
                    <a:pt x="166" y="40"/>
                  </a:lnTo>
                  <a:lnTo>
                    <a:pt x="166" y="42"/>
                  </a:lnTo>
                  <a:lnTo>
                    <a:pt x="166" y="44"/>
                  </a:lnTo>
                  <a:lnTo>
                    <a:pt x="166" y="46"/>
                  </a:lnTo>
                  <a:lnTo>
                    <a:pt x="166" y="48"/>
                  </a:lnTo>
                  <a:lnTo>
                    <a:pt x="166" y="50"/>
                  </a:lnTo>
                  <a:lnTo>
                    <a:pt x="166" y="52"/>
                  </a:lnTo>
                  <a:lnTo>
                    <a:pt x="166" y="54"/>
                  </a:lnTo>
                  <a:lnTo>
                    <a:pt x="166" y="56"/>
                  </a:lnTo>
                  <a:lnTo>
                    <a:pt x="166" y="58"/>
                  </a:lnTo>
                  <a:lnTo>
                    <a:pt x="166" y="60"/>
                  </a:lnTo>
                  <a:lnTo>
                    <a:pt x="166" y="62"/>
                  </a:lnTo>
                  <a:lnTo>
                    <a:pt x="166" y="66"/>
                  </a:lnTo>
                  <a:lnTo>
                    <a:pt x="166" y="68"/>
                  </a:lnTo>
                  <a:lnTo>
                    <a:pt x="166" y="70"/>
                  </a:lnTo>
                  <a:lnTo>
                    <a:pt x="166" y="72"/>
                  </a:lnTo>
                  <a:lnTo>
                    <a:pt x="166" y="72"/>
                  </a:lnTo>
                  <a:lnTo>
                    <a:pt x="166" y="74"/>
                  </a:lnTo>
                  <a:lnTo>
                    <a:pt x="166" y="76"/>
                  </a:lnTo>
                  <a:lnTo>
                    <a:pt x="166" y="78"/>
                  </a:lnTo>
                  <a:lnTo>
                    <a:pt x="166" y="80"/>
                  </a:lnTo>
                  <a:lnTo>
                    <a:pt x="166" y="82"/>
                  </a:lnTo>
                  <a:lnTo>
                    <a:pt x="166" y="86"/>
                  </a:lnTo>
                  <a:lnTo>
                    <a:pt x="166" y="88"/>
                  </a:lnTo>
                  <a:lnTo>
                    <a:pt x="166" y="90"/>
                  </a:lnTo>
                  <a:lnTo>
                    <a:pt x="166" y="92"/>
                  </a:lnTo>
                  <a:lnTo>
                    <a:pt x="166" y="94"/>
                  </a:lnTo>
                  <a:lnTo>
                    <a:pt x="166" y="96"/>
                  </a:lnTo>
                  <a:lnTo>
                    <a:pt x="166" y="98"/>
                  </a:lnTo>
                  <a:lnTo>
                    <a:pt x="166" y="100"/>
                  </a:lnTo>
                  <a:lnTo>
                    <a:pt x="166" y="102"/>
                  </a:lnTo>
                  <a:lnTo>
                    <a:pt x="166" y="106"/>
                  </a:lnTo>
                  <a:lnTo>
                    <a:pt x="166" y="108"/>
                  </a:lnTo>
                  <a:lnTo>
                    <a:pt x="166" y="112"/>
                  </a:lnTo>
                  <a:lnTo>
                    <a:pt x="166" y="114"/>
                  </a:lnTo>
                  <a:lnTo>
                    <a:pt x="166" y="118"/>
                  </a:lnTo>
                  <a:lnTo>
                    <a:pt x="166" y="120"/>
                  </a:lnTo>
                  <a:lnTo>
                    <a:pt x="166" y="120"/>
                  </a:lnTo>
                  <a:lnTo>
                    <a:pt x="166" y="122"/>
                  </a:lnTo>
                  <a:lnTo>
                    <a:pt x="166" y="124"/>
                  </a:lnTo>
                  <a:lnTo>
                    <a:pt x="166" y="126"/>
                  </a:lnTo>
                  <a:lnTo>
                    <a:pt x="166" y="128"/>
                  </a:lnTo>
                  <a:lnTo>
                    <a:pt x="166" y="130"/>
                  </a:lnTo>
                  <a:lnTo>
                    <a:pt x="166" y="132"/>
                  </a:lnTo>
                  <a:lnTo>
                    <a:pt x="166" y="134"/>
                  </a:lnTo>
                  <a:lnTo>
                    <a:pt x="166" y="140"/>
                  </a:lnTo>
                  <a:lnTo>
                    <a:pt x="166" y="142"/>
                  </a:lnTo>
                  <a:lnTo>
                    <a:pt x="166" y="144"/>
                  </a:lnTo>
                  <a:lnTo>
                    <a:pt x="166" y="146"/>
                  </a:lnTo>
                  <a:lnTo>
                    <a:pt x="166" y="148"/>
                  </a:lnTo>
                  <a:lnTo>
                    <a:pt x="166" y="154"/>
                  </a:lnTo>
                  <a:lnTo>
                    <a:pt x="166" y="158"/>
                  </a:lnTo>
                  <a:lnTo>
                    <a:pt x="166" y="160"/>
                  </a:lnTo>
                  <a:lnTo>
                    <a:pt x="166" y="162"/>
                  </a:lnTo>
                  <a:lnTo>
                    <a:pt x="166" y="164"/>
                  </a:lnTo>
                  <a:lnTo>
                    <a:pt x="166" y="168"/>
                  </a:lnTo>
                  <a:lnTo>
                    <a:pt x="162" y="168"/>
                  </a:lnTo>
                  <a:lnTo>
                    <a:pt x="160" y="168"/>
                  </a:lnTo>
                  <a:lnTo>
                    <a:pt x="160" y="168"/>
                  </a:lnTo>
                  <a:lnTo>
                    <a:pt x="152" y="168"/>
                  </a:lnTo>
                  <a:lnTo>
                    <a:pt x="150" y="168"/>
                  </a:lnTo>
                  <a:lnTo>
                    <a:pt x="148" y="168"/>
                  </a:lnTo>
                  <a:lnTo>
                    <a:pt x="142" y="168"/>
                  </a:lnTo>
                  <a:lnTo>
                    <a:pt x="136" y="168"/>
                  </a:lnTo>
                  <a:lnTo>
                    <a:pt x="132" y="168"/>
                  </a:lnTo>
                  <a:lnTo>
                    <a:pt x="130" y="168"/>
                  </a:lnTo>
                  <a:lnTo>
                    <a:pt x="126" y="168"/>
                  </a:lnTo>
                  <a:lnTo>
                    <a:pt x="124" y="168"/>
                  </a:lnTo>
                  <a:lnTo>
                    <a:pt x="122" y="168"/>
                  </a:lnTo>
                  <a:lnTo>
                    <a:pt x="120" y="168"/>
                  </a:lnTo>
                  <a:lnTo>
                    <a:pt x="116" y="168"/>
                  </a:lnTo>
                  <a:lnTo>
                    <a:pt x="114" y="168"/>
                  </a:lnTo>
                  <a:lnTo>
                    <a:pt x="112" y="168"/>
                  </a:lnTo>
                  <a:lnTo>
                    <a:pt x="110" y="168"/>
                  </a:lnTo>
                  <a:lnTo>
                    <a:pt x="106" y="168"/>
                  </a:lnTo>
                  <a:lnTo>
                    <a:pt x="104" y="168"/>
                  </a:lnTo>
                  <a:lnTo>
                    <a:pt x="102" y="168"/>
                  </a:lnTo>
                  <a:lnTo>
                    <a:pt x="100" y="168"/>
                  </a:lnTo>
                  <a:lnTo>
                    <a:pt x="98" y="168"/>
                  </a:lnTo>
                  <a:lnTo>
                    <a:pt x="96" y="168"/>
                  </a:lnTo>
                  <a:lnTo>
                    <a:pt x="94" y="168"/>
                  </a:lnTo>
                  <a:lnTo>
                    <a:pt x="92" y="168"/>
                  </a:lnTo>
                  <a:lnTo>
                    <a:pt x="90" y="168"/>
                  </a:lnTo>
                  <a:lnTo>
                    <a:pt x="88" y="168"/>
                  </a:lnTo>
                  <a:lnTo>
                    <a:pt x="86" y="168"/>
                  </a:lnTo>
                  <a:lnTo>
                    <a:pt x="84" y="168"/>
                  </a:lnTo>
                  <a:lnTo>
                    <a:pt x="80" y="168"/>
                  </a:lnTo>
                  <a:lnTo>
                    <a:pt x="78" y="168"/>
                  </a:lnTo>
                  <a:lnTo>
                    <a:pt x="76" y="168"/>
                  </a:lnTo>
                  <a:lnTo>
                    <a:pt x="74" y="168"/>
                  </a:lnTo>
                  <a:lnTo>
                    <a:pt x="72" y="168"/>
                  </a:lnTo>
                  <a:lnTo>
                    <a:pt x="70" y="168"/>
                  </a:lnTo>
                  <a:lnTo>
                    <a:pt x="68" y="168"/>
                  </a:lnTo>
                  <a:lnTo>
                    <a:pt x="66" y="168"/>
                  </a:lnTo>
                  <a:lnTo>
                    <a:pt x="64" y="168"/>
                  </a:lnTo>
                  <a:lnTo>
                    <a:pt x="64" y="168"/>
                  </a:lnTo>
                  <a:lnTo>
                    <a:pt x="58" y="168"/>
                  </a:lnTo>
                  <a:lnTo>
                    <a:pt x="56" y="168"/>
                  </a:lnTo>
                  <a:lnTo>
                    <a:pt x="54" y="168"/>
                  </a:lnTo>
                  <a:lnTo>
                    <a:pt x="52" y="168"/>
                  </a:lnTo>
                  <a:lnTo>
                    <a:pt x="50" y="168"/>
                  </a:lnTo>
                  <a:lnTo>
                    <a:pt x="46" y="168"/>
                  </a:lnTo>
                  <a:lnTo>
                    <a:pt x="44" y="168"/>
                  </a:lnTo>
                  <a:lnTo>
                    <a:pt x="40" y="168"/>
                  </a:lnTo>
                  <a:lnTo>
                    <a:pt x="38" y="168"/>
                  </a:lnTo>
                  <a:lnTo>
                    <a:pt x="36" y="168"/>
                  </a:lnTo>
                  <a:lnTo>
                    <a:pt x="34" y="168"/>
                  </a:lnTo>
                  <a:lnTo>
                    <a:pt x="30" y="168"/>
                  </a:lnTo>
                  <a:lnTo>
                    <a:pt x="28" y="168"/>
                  </a:lnTo>
                  <a:lnTo>
                    <a:pt x="24" y="168"/>
                  </a:lnTo>
                  <a:lnTo>
                    <a:pt x="22" y="168"/>
                  </a:lnTo>
                  <a:lnTo>
                    <a:pt x="20" y="168"/>
                  </a:lnTo>
                  <a:lnTo>
                    <a:pt x="18" y="168"/>
                  </a:lnTo>
                  <a:lnTo>
                    <a:pt x="16" y="168"/>
                  </a:lnTo>
                  <a:lnTo>
                    <a:pt x="16" y="168"/>
                  </a:lnTo>
                  <a:lnTo>
                    <a:pt x="12" y="168"/>
                  </a:lnTo>
                  <a:lnTo>
                    <a:pt x="10" y="168"/>
                  </a:lnTo>
                  <a:lnTo>
                    <a:pt x="6" y="168"/>
                  </a:lnTo>
                  <a:lnTo>
                    <a:pt x="2" y="168"/>
                  </a:lnTo>
                  <a:lnTo>
                    <a:pt x="0" y="168"/>
                  </a:lnTo>
                  <a:lnTo>
                    <a:pt x="0" y="166"/>
                  </a:lnTo>
                  <a:lnTo>
                    <a:pt x="0" y="164"/>
                  </a:lnTo>
                  <a:lnTo>
                    <a:pt x="0" y="160"/>
                  </a:lnTo>
                  <a:lnTo>
                    <a:pt x="0" y="154"/>
                  </a:lnTo>
                  <a:lnTo>
                    <a:pt x="0" y="146"/>
                  </a:lnTo>
                  <a:lnTo>
                    <a:pt x="0" y="144"/>
                  </a:lnTo>
                  <a:lnTo>
                    <a:pt x="0" y="136"/>
                  </a:lnTo>
                  <a:lnTo>
                    <a:pt x="0" y="134"/>
                  </a:lnTo>
                  <a:lnTo>
                    <a:pt x="0" y="132"/>
                  </a:lnTo>
                  <a:lnTo>
                    <a:pt x="0" y="130"/>
                  </a:lnTo>
                  <a:lnTo>
                    <a:pt x="0" y="128"/>
                  </a:lnTo>
                  <a:lnTo>
                    <a:pt x="0" y="126"/>
                  </a:lnTo>
                  <a:lnTo>
                    <a:pt x="0" y="124"/>
                  </a:lnTo>
                  <a:lnTo>
                    <a:pt x="0" y="122"/>
                  </a:lnTo>
                  <a:lnTo>
                    <a:pt x="0" y="120"/>
                  </a:lnTo>
                  <a:lnTo>
                    <a:pt x="0" y="120"/>
                  </a:lnTo>
                  <a:lnTo>
                    <a:pt x="0" y="118"/>
                  </a:lnTo>
                  <a:lnTo>
                    <a:pt x="0" y="116"/>
                  </a:lnTo>
                  <a:lnTo>
                    <a:pt x="0" y="112"/>
                  </a:lnTo>
                  <a:lnTo>
                    <a:pt x="0" y="110"/>
                  </a:lnTo>
                  <a:lnTo>
                    <a:pt x="0" y="104"/>
                  </a:lnTo>
                  <a:lnTo>
                    <a:pt x="0" y="98"/>
                  </a:lnTo>
                  <a:lnTo>
                    <a:pt x="0" y="96"/>
                  </a:lnTo>
                  <a:lnTo>
                    <a:pt x="0" y="94"/>
                  </a:lnTo>
                  <a:lnTo>
                    <a:pt x="0" y="92"/>
                  </a:lnTo>
                  <a:lnTo>
                    <a:pt x="0" y="88"/>
                  </a:lnTo>
                  <a:lnTo>
                    <a:pt x="0" y="86"/>
                  </a:lnTo>
                  <a:lnTo>
                    <a:pt x="0" y="84"/>
                  </a:lnTo>
                  <a:lnTo>
                    <a:pt x="0" y="82"/>
                  </a:lnTo>
                  <a:lnTo>
                    <a:pt x="0" y="80"/>
                  </a:lnTo>
                  <a:lnTo>
                    <a:pt x="0" y="78"/>
                  </a:lnTo>
                  <a:lnTo>
                    <a:pt x="0" y="76"/>
                  </a:lnTo>
                  <a:lnTo>
                    <a:pt x="0" y="74"/>
                  </a:lnTo>
                  <a:lnTo>
                    <a:pt x="0" y="72"/>
                  </a:lnTo>
                  <a:lnTo>
                    <a:pt x="0" y="72"/>
                  </a:lnTo>
                  <a:lnTo>
                    <a:pt x="0" y="66"/>
                  </a:lnTo>
                  <a:lnTo>
                    <a:pt x="0" y="64"/>
                  </a:lnTo>
                  <a:lnTo>
                    <a:pt x="0" y="60"/>
                  </a:lnTo>
                  <a:lnTo>
                    <a:pt x="0" y="54"/>
                  </a:lnTo>
                  <a:lnTo>
                    <a:pt x="0" y="52"/>
                  </a:lnTo>
                  <a:lnTo>
                    <a:pt x="0" y="50"/>
                  </a:lnTo>
                  <a:lnTo>
                    <a:pt x="0" y="48"/>
                  </a:lnTo>
                  <a:lnTo>
                    <a:pt x="0" y="46"/>
                  </a:lnTo>
                  <a:lnTo>
                    <a:pt x="0" y="42"/>
                  </a:lnTo>
                  <a:lnTo>
                    <a:pt x="0" y="38"/>
                  </a:lnTo>
                  <a:lnTo>
                    <a:pt x="0" y="36"/>
                  </a:lnTo>
                  <a:lnTo>
                    <a:pt x="0" y="34"/>
                  </a:lnTo>
                  <a:lnTo>
                    <a:pt x="0" y="30"/>
                  </a:lnTo>
                  <a:lnTo>
                    <a:pt x="0" y="28"/>
                  </a:lnTo>
                  <a:lnTo>
                    <a:pt x="0" y="26"/>
                  </a:lnTo>
                  <a:lnTo>
                    <a:pt x="0" y="24"/>
                  </a:lnTo>
                  <a:lnTo>
                    <a:pt x="0" y="24"/>
                  </a:lnTo>
                  <a:lnTo>
                    <a:pt x="0" y="22"/>
                  </a:lnTo>
                  <a:lnTo>
                    <a:pt x="0" y="20"/>
                  </a:lnTo>
                  <a:lnTo>
                    <a:pt x="0" y="16"/>
                  </a:lnTo>
                  <a:lnTo>
                    <a:pt x="0" y="12"/>
                  </a:lnTo>
                  <a:lnTo>
                    <a:pt x="0" y="2"/>
                  </a:lnTo>
                  <a:lnTo>
                    <a:pt x="4" y="2"/>
                  </a:lnTo>
                  <a:lnTo>
                    <a:pt x="10" y="2"/>
                  </a:lnTo>
                  <a:lnTo>
                    <a:pt x="12" y="2"/>
                  </a:lnTo>
                  <a:lnTo>
                    <a:pt x="14" y="0"/>
                  </a:lnTo>
                  <a:lnTo>
                    <a:pt x="24" y="0"/>
                  </a:lnTo>
                  <a:lnTo>
                    <a:pt x="26" y="0"/>
                  </a:lnTo>
                  <a:lnTo>
                    <a:pt x="30" y="0"/>
                  </a:lnTo>
                  <a:lnTo>
                    <a:pt x="32" y="0"/>
                  </a:lnTo>
                  <a:lnTo>
                    <a:pt x="34" y="0"/>
                  </a:lnTo>
                  <a:lnTo>
                    <a:pt x="40" y="0"/>
                  </a:lnTo>
                  <a:lnTo>
                    <a:pt x="42" y="0"/>
                  </a:lnTo>
                  <a:lnTo>
                    <a:pt x="46" y="0"/>
                  </a:lnTo>
                  <a:lnTo>
                    <a:pt x="48" y="0"/>
                  </a:lnTo>
                  <a:lnTo>
                    <a:pt x="50" y="0"/>
                  </a:lnTo>
                  <a:lnTo>
                    <a:pt x="52" y="0"/>
                  </a:lnTo>
                  <a:lnTo>
                    <a:pt x="54" y="0"/>
                  </a:lnTo>
                  <a:lnTo>
                    <a:pt x="56" y="0"/>
                  </a:lnTo>
                  <a:lnTo>
                    <a:pt x="58" y="0"/>
                  </a:lnTo>
                  <a:lnTo>
                    <a:pt x="60" y="0"/>
                  </a:lnTo>
                  <a:lnTo>
                    <a:pt x="62" y="0"/>
                  </a:lnTo>
                  <a:lnTo>
                    <a:pt x="64" y="0"/>
                  </a:lnTo>
                  <a:lnTo>
                    <a:pt x="64" y="0"/>
                  </a:lnTo>
                  <a:lnTo>
                    <a:pt x="66" y="0"/>
                  </a:lnTo>
                  <a:lnTo>
                    <a:pt x="68" y="0"/>
                  </a:lnTo>
                  <a:lnTo>
                    <a:pt x="70" y="0"/>
                  </a:lnTo>
                  <a:lnTo>
                    <a:pt x="72" y="0"/>
                  </a:lnTo>
                  <a:lnTo>
                    <a:pt x="74" y="0"/>
                  </a:lnTo>
                  <a:lnTo>
                    <a:pt x="76" y="0"/>
                  </a:lnTo>
                  <a:lnTo>
                    <a:pt x="84" y="0"/>
                  </a:lnTo>
                  <a:lnTo>
                    <a:pt x="86" y="0"/>
                  </a:lnTo>
                  <a:lnTo>
                    <a:pt x="92" y="0"/>
                  </a:lnTo>
                  <a:lnTo>
                    <a:pt x="98" y="0"/>
                  </a:lnTo>
                  <a:lnTo>
                    <a:pt x="102" y="0"/>
                  </a:lnTo>
                  <a:lnTo>
                    <a:pt x="104" y="0"/>
                  </a:lnTo>
                  <a:lnTo>
                    <a:pt x="106" y="0"/>
                  </a:lnTo>
                  <a:lnTo>
                    <a:pt x="108" y="0"/>
                  </a:lnTo>
                  <a:lnTo>
                    <a:pt x="110" y="0"/>
                  </a:lnTo>
                  <a:lnTo>
                    <a:pt x="114" y="0"/>
                  </a:lnTo>
                  <a:lnTo>
                    <a:pt x="116" y="0"/>
                  </a:lnTo>
                  <a:lnTo>
                    <a:pt x="118" y="0"/>
                  </a:lnTo>
                  <a:lnTo>
                    <a:pt x="12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7" name="Freeform 43"/>
            <p:cNvSpPr>
              <a:spLocks/>
            </p:cNvSpPr>
            <p:nvPr/>
          </p:nvSpPr>
          <p:spPr bwMode="auto">
            <a:xfrm>
              <a:off x="7185025" y="1674813"/>
              <a:ext cx="273050" cy="254000"/>
            </a:xfrm>
            <a:custGeom>
              <a:avLst/>
              <a:gdLst>
                <a:gd name="T0" fmla="*/ 10 w 172"/>
                <a:gd name="T1" fmla="*/ 0 h 160"/>
                <a:gd name="T2" fmla="*/ 22 w 172"/>
                <a:gd name="T3" fmla="*/ 0 h 160"/>
                <a:gd name="T4" fmla="*/ 32 w 172"/>
                <a:gd name="T5" fmla="*/ 0 h 160"/>
                <a:gd name="T6" fmla="*/ 42 w 172"/>
                <a:gd name="T7" fmla="*/ 0 h 160"/>
                <a:gd name="T8" fmla="*/ 56 w 172"/>
                <a:gd name="T9" fmla="*/ 2 h 160"/>
                <a:gd name="T10" fmla="*/ 70 w 172"/>
                <a:gd name="T11" fmla="*/ 2 h 160"/>
                <a:gd name="T12" fmla="*/ 84 w 172"/>
                <a:gd name="T13" fmla="*/ 2 h 160"/>
                <a:gd name="T14" fmla="*/ 94 w 172"/>
                <a:gd name="T15" fmla="*/ 2 h 160"/>
                <a:gd name="T16" fmla="*/ 102 w 172"/>
                <a:gd name="T17" fmla="*/ 2 h 160"/>
                <a:gd name="T18" fmla="*/ 116 w 172"/>
                <a:gd name="T19" fmla="*/ 2 h 160"/>
                <a:gd name="T20" fmla="*/ 130 w 172"/>
                <a:gd name="T21" fmla="*/ 2 h 160"/>
                <a:gd name="T22" fmla="*/ 140 w 172"/>
                <a:gd name="T23" fmla="*/ 2 h 160"/>
                <a:gd name="T24" fmla="*/ 144 w 172"/>
                <a:gd name="T25" fmla="*/ 8 h 160"/>
                <a:gd name="T26" fmla="*/ 144 w 172"/>
                <a:gd name="T27" fmla="*/ 20 h 160"/>
                <a:gd name="T28" fmla="*/ 152 w 172"/>
                <a:gd name="T29" fmla="*/ 24 h 160"/>
                <a:gd name="T30" fmla="*/ 160 w 172"/>
                <a:gd name="T31" fmla="*/ 22 h 160"/>
                <a:gd name="T32" fmla="*/ 172 w 172"/>
                <a:gd name="T33" fmla="*/ 20 h 160"/>
                <a:gd name="T34" fmla="*/ 172 w 172"/>
                <a:gd name="T35" fmla="*/ 36 h 160"/>
                <a:gd name="T36" fmla="*/ 172 w 172"/>
                <a:gd name="T37" fmla="*/ 46 h 160"/>
                <a:gd name="T38" fmla="*/ 172 w 172"/>
                <a:gd name="T39" fmla="*/ 62 h 160"/>
                <a:gd name="T40" fmla="*/ 172 w 172"/>
                <a:gd name="T41" fmla="*/ 72 h 160"/>
                <a:gd name="T42" fmla="*/ 172 w 172"/>
                <a:gd name="T43" fmla="*/ 84 h 160"/>
                <a:gd name="T44" fmla="*/ 172 w 172"/>
                <a:gd name="T45" fmla="*/ 94 h 160"/>
                <a:gd name="T46" fmla="*/ 172 w 172"/>
                <a:gd name="T47" fmla="*/ 104 h 160"/>
                <a:gd name="T48" fmla="*/ 172 w 172"/>
                <a:gd name="T49" fmla="*/ 120 h 160"/>
                <a:gd name="T50" fmla="*/ 172 w 172"/>
                <a:gd name="T51" fmla="*/ 132 h 160"/>
                <a:gd name="T52" fmla="*/ 172 w 172"/>
                <a:gd name="T53" fmla="*/ 142 h 160"/>
                <a:gd name="T54" fmla="*/ 172 w 172"/>
                <a:gd name="T55" fmla="*/ 154 h 160"/>
                <a:gd name="T56" fmla="*/ 168 w 172"/>
                <a:gd name="T57" fmla="*/ 160 h 160"/>
                <a:gd name="T58" fmla="*/ 158 w 172"/>
                <a:gd name="T59" fmla="*/ 160 h 160"/>
                <a:gd name="T60" fmla="*/ 148 w 172"/>
                <a:gd name="T61" fmla="*/ 160 h 160"/>
                <a:gd name="T62" fmla="*/ 140 w 172"/>
                <a:gd name="T63" fmla="*/ 160 h 160"/>
                <a:gd name="T64" fmla="*/ 130 w 172"/>
                <a:gd name="T65" fmla="*/ 160 h 160"/>
                <a:gd name="T66" fmla="*/ 118 w 172"/>
                <a:gd name="T67" fmla="*/ 160 h 160"/>
                <a:gd name="T68" fmla="*/ 106 w 172"/>
                <a:gd name="T69" fmla="*/ 160 h 160"/>
                <a:gd name="T70" fmla="*/ 96 w 172"/>
                <a:gd name="T71" fmla="*/ 160 h 160"/>
                <a:gd name="T72" fmla="*/ 86 w 172"/>
                <a:gd name="T73" fmla="*/ 160 h 160"/>
                <a:gd name="T74" fmla="*/ 76 w 172"/>
                <a:gd name="T75" fmla="*/ 160 h 160"/>
                <a:gd name="T76" fmla="*/ 66 w 172"/>
                <a:gd name="T77" fmla="*/ 160 h 160"/>
                <a:gd name="T78" fmla="*/ 58 w 172"/>
                <a:gd name="T79" fmla="*/ 158 h 160"/>
                <a:gd name="T80" fmla="*/ 48 w 172"/>
                <a:gd name="T81" fmla="*/ 158 h 160"/>
                <a:gd name="T82" fmla="*/ 40 w 172"/>
                <a:gd name="T83" fmla="*/ 158 h 160"/>
                <a:gd name="T84" fmla="*/ 30 w 172"/>
                <a:gd name="T85" fmla="*/ 158 h 160"/>
                <a:gd name="T86" fmla="*/ 20 w 172"/>
                <a:gd name="T87" fmla="*/ 158 h 160"/>
                <a:gd name="T88" fmla="*/ 10 w 172"/>
                <a:gd name="T89" fmla="*/ 158 h 160"/>
                <a:gd name="T90" fmla="*/ 0 w 172"/>
                <a:gd name="T91" fmla="*/ 158 h 160"/>
                <a:gd name="T92" fmla="*/ 0 w 172"/>
                <a:gd name="T93" fmla="*/ 150 h 160"/>
                <a:gd name="T94" fmla="*/ 0 w 172"/>
                <a:gd name="T95" fmla="*/ 140 h 160"/>
                <a:gd name="T96" fmla="*/ 0 w 172"/>
                <a:gd name="T97" fmla="*/ 132 h 160"/>
                <a:gd name="T98" fmla="*/ 0 w 172"/>
                <a:gd name="T99" fmla="*/ 122 h 160"/>
                <a:gd name="T100" fmla="*/ 0 w 172"/>
                <a:gd name="T101" fmla="*/ 112 h 160"/>
                <a:gd name="T102" fmla="*/ 0 w 172"/>
                <a:gd name="T103" fmla="*/ 100 h 160"/>
                <a:gd name="T104" fmla="*/ 0 w 172"/>
                <a:gd name="T105" fmla="*/ 90 h 160"/>
                <a:gd name="T106" fmla="*/ 0 w 172"/>
                <a:gd name="T107" fmla="*/ 78 h 160"/>
                <a:gd name="T108" fmla="*/ 0 w 172"/>
                <a:gd name="T109" fmla="*/ 66 h 160"/>
                <a:gd name="T110" fmla="*/ 0 w 172"/>
                <a:gd name="T111" fmla="*/ 54 h 160"/>
                <a:gd name="T112" fmla="*/ 0 w 172"/>
                <a:gd name="T113" fmla="*/ 42 h 160"/>
                <a:gd name="T114" fmla="*/ 0 w 172"/>
                <a:gd name="T115" fmla="*/ 32 h 160"/>
                <a:gd name="T116" fmla="*/ 0 w 172"/>
                <a:gd name="T117" fmla="*/ 20 h 160"/>
                <a:gd name="T118" fmla="*/ 0 w 172"/>
                <a:gd name="T119" fmla="*/ 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2" h="160">
                  <a:moveTo>
                    <a:pt x="2" y="0"/>
                  </a:moveTo>
                  <a:lnTo>
                    <a:pt x="4" y="0"/>
                  </a:lnTo>
                  <a:lnTo>
                    <a:pt x="6" y="0"/>
                  </a:lnTo>
                  <a:lnTo>
                    <a:pt x="8" y="0"/>
                  </a:lnTo>
                  <a:lnTo>
                    <a:pt x="10" y="0"/>
                  </a:lnTo>
                  <a:lnTo>
                    <a:pt x="14" y="0"/>
                  </a:lnTo>
                  <a:lnTo>
                    <a:pt x="16" y="0"/>
                  </a:lnTo>
                  <a:lnTo>
                    <a:pt x="18" y="0"/>
                  </a:lnTo>
                  <a:lnTo>
                    <a:pt x="20" y="0"/>
                  </a:lnTo>
                  <a:lnTo>
                    <a:pt x="22" y="0"/>
                  </a:lnTo>
                  <a:lnTo>
                    <a:pt x="24" y="0"/>
                  </a:lnTo>
                  <a:lnTo>
                    <a:pt x="26" y="0"/>
                  </a:lnTo>
                  <a:lnTo>
                    <a:pt x="28" y="0"/>
                  </a:lnTo>
                  <a:lnTo>
                    <a:pt x="30" y="0"/>
                  </a:lnTo>
                  <a:lnTo>
                    <a:pt x="32" y="0"/>
                  </a:lnTo>
                  <a:lnTo>
                    <a:pt x="34" y="0"/>
                  </a:lnTo>
                  <a:lnTo>
                    <a:pt x="36" y="0"/>
                  </a:lnTo>
                  <a:lnTo>
                    <a:pt x="38" y="0"/>
                  </a:lnTo>
                  <a:lnTo>
                    <a:pt x="40" y="0"/>
                  </a:lnTo>
                  <a:lnTo>
                    <a:pt x="42" y="0"/>
                  </a:lnTo>
                  <a:lnTo>
                    <a:pt x="44" y="0"/>
                  </a:lnTo>
                  <a:lnTo>
                    <a:pt x="46" y="0"/>
                  </a:lnTo>
                  <a:lnTo>
                    <a:pt x="48" y="2"/>
                  </a:lnTo>
                  <a:lnTo>
                    <a:pt x="54" y="2"/>
                  </a:lnTo>
                  <a:lnTo>
                    <a:pt x="56" y="2"/>
                  </a:lnTo>
                  <a:lnTo>
                    <a:pt x="58" y="2"/>
                  </a:lnTo>
                  <a:lnTo>
                    <a:pt x="62" y="2"/>
                  </a:lnTo>
                  <a:lnTo>
                    <a:pt x="66" y="2"/>
                  </a:lnTo>
                  <a:lnTo>
                    <a:pt x="68" y="2"/>
                  </a:lnTo>
                  <a:lnTo>
                    <a:pt x="70" y="2"/>
                  </a:lnTo>
                  <a:lnTo>
                    <a:pt x="72" y="2"/>
                  </a:lnTo>
                  <a:lnTo>
                    <a:pt x="74" y="2"/>
                  </a:lnTo>
                  <a:lnTo>
                    <a:pt x="80" y="2"/>
                  </a:lnTo>
                  <a:lnTo>
                    <a:pt x="82" y="2"/>
                  </a:lnTo>
                  <a:lnTo>
                    <a:pt x="84" y="2"/>
                  </a:lnTo>
                  <a:lnTo>
                    <a:pt x="86" y="2"/>
                  </a:lnTo>
                  <a:lnTo>
                    <a:pt x="88" y="2"/>
                  </a:lnTo>
                  <a:lnTo>
                    <a:pt x="90" y="2"/>
                  </a:lnTo>
                  <a:lnTo>
                    <a:pt x="92" y="2"/>
                  </a:lnTo>
                  <a:lnTo>
                    <a:pt x="94" y="2"/>
                  </a:lnTo>
                  <a:lnTo>
                    <a:pt x="96" y="2"/>
                  </a:lnTo>
                  <a:lnTo>
                    <a:pt x="96" y="2"/>
                  </a:lnTo>
                  <a:lnTo>
                    <a:pt x="98" y="2"/>
                  </a:lnTo>
                  <a:lnTo>
                    <a:pt x="100" y="2"/>
                  </a:lnTo>
                  <a:lnTo>
                    <a:pt x="102" y="2"/>
                  </a:lnTo>
                  <a:lnTo>
                    <a:pt x="104" y="2"/>
                  </a:lnTo>
                  <a:lnTo>
                    <a:pt x="106" y="2"/>
                  </a:lnTo>
                  <a:lnTo>
                    <a:pt x="110" y="2"/>
                  </a:lnTo>
                  <a:lnTo>
                    <a:pt x="114" y="2"/>
                  </a:lnTo>
                  <a:lnTo>
                    <a:pt x="116" y="2"/>
                  </a:lnTo>
                  <a:lnTo>
                    <a:pt x="120" y="2"/>
                  </a:lnTo>
                  <a:lnTo>
                    <a:pt x="122" y="2"/>
                  </a:lnTo>
                  <a:lnTo>
                    <a:pt x="124" y="2"/>
                  </a:lnTo>
                  <a:lnTo>
                    <a:pt x="126" y="2"/>
                  </a:lnTo>
                  <a:lnTo>
                    <a:pt x="130" y="2"/>
                  </a:lnTo>
                  <a:lnTo>
                    <a:pt x="132" y="2"/>
                  </a:lnTo>
                  <a:lnTo>
                    <a:pt x="134" y="2"/>
                  </a:lnTo>
                  <a:lnTo>
                    <a:pt x="136" y="2"/>
                  </a:lnTo>
                  <a:lnTo>
                    <a:pt x="138" y="2"/>
                  </a:lnTo>
                  <a:lnTo>
                    <a:pt x="140" y="2"/>
                  </a:lnTo>
                  <a:lnTo>
                    <a:pt x="142" y="2"/>
                  </a:lnTo>
                  <a:lnTo>
                    <a:pt x="144" y="2"/>
                  </a:lnTo>
                  <a:lnTo>
                    <a:pt x="144" y="4"/>
                  </a:lnTo>
                  <a:lnTo>
                    <a:pt x="144" y="6"/>
                  </a:lnTo>
                  <a:lnTo>
                    <a:pt x="144" y="8"/>
                  </a:lnTo>
                  <a:lnTo>
                    <a:pt x="144" y="12"/>
                  </a:lnTo>
                  <a:lnTo>
                    <a:pt x="144" y="14"/>
                  </a:lnTo>
                  <a:lnTo>
                    <a:pt x="144" y="16"/>
                  </a:lnTo>
                  <a:lnTo>
                    <a:pt x="144" y="18"/>
                  </a:lnTo>
                  <a:lnTo>
                    <a:pt x="144" y="20"/>
                  </a:lnTo>
                  <a:lnTo>
                    <a:pt x="144" y="22"/>
                  </a:lnTo>
                  <a:lnTo>
                    <a:pt x="144" y="24"/>
                  </a:lnTo>
                  <a:lnTo>
                    <a:pt x="146" y="24"/>
                  </a:lnTo>
                  <a:lnTo>
                    <a:pt x="148" y="24"/>
                  </a:lnTo>
                  <a:lnTo>
                    <a:pt x="152" y="24"/>
                  </a:lnTo>
                  <a:lnTo>
                    <a:pt x="154" y="24"/>
                  </a:lnTo>
                  <a:lnTo>
                    <a:pt x="156" y="24"/>
                  </a:lnTo>
                  <a:lnTo>
                    <a:pt x="156" y="22"/>
                  </a:lnTo>
                  <a:lnTo>
                    <a:pt x="158" y="22"/>
                  </a:lnTo>
                  <a:lnTo>
                    <a:pt x="160" y="22"/>
                  </a:lnTo>
                  <a:lnTo>
                    <a:pt x="162" y="22"/>
                  </a:lnTo>
                  <a:lnTo>
                    <a:pt x="164" y="22"/>
                  </a:lnTo>
                  <a:lnTo>
                    <a:pt x="166" y="22"/>
                  </a:lnTo>
                  <a:lnTo>
                    <a:pt x="168" y="22"/>
                  </a:lnTo>
                  <a:lnTo>
                    <a:pt x="172" y="20"/>
                  </a:lnTo>
                  <a:lnTo>
                    <a:pt x="172" y="24"/>
                  </a:lnTo>
                  <a:lnTo>
                    <a:pt x="172" y="26"/>
                  </a:lnTo>
                  <a:lnTo>
                    <a:pt x="172" y="28"/>
                  </a:lnTo>
                  <a:lnTo>
                    <a:pt x="172" y="30"/>
                  </a:lnTo>
                  <a:lnTo>
                    <a:pt x="172" y="36"/>
                  </a:lnTo>
                  <a:lnTo>
                    <a:pt x="172" y="38"/>
                  </a:lnTo>
                  <a:lnTo>
                    <a:pt x="172" y="38"/>
                  </a:lnTo>
                  <a:lnTo>
                    <a:pt x="172" y="40"/>
                  </a:lnTo>
                  <a:lnTo>
                    <a:pt x="172" y="42"/>
                  </a:lnTo>
                  <a:lnTo>
                    <a:pt x="172" y="46"/>
                  </a:lnTo>
                  <a:lnTo>
                    <a:pt x="172" y="50"/>
                  </a:lnTo>
                  <a:lnTo>
                    <a:pt x="172" y="56"/>
                  </a:lnTo>
                  <a:lnTo>
                    <a:pt x="172" y="58"/>
                  </a:lnTo>
                  <a:lnTo>
                    <a:pt x="172" y="60"/>
                  </a:lnTo>
                  <a:lnTo>
                    <a:pt x="172" y="62"/>
                  </a:lnTo>
                  <a:lnTo>
                    <a:pt x="172" y="64"/>
                  </a:lnTo>
                  <a:lnTo>
                    <a:pt x="172" y="66"/>
                  </a:lnTo>
                  <a:lnTo>
                    <a:pt x="172" y="68"/>
                  </a:lnTo>
                  <a:lnTo>
                    <a:pt x="172" y="70"/>
                  </a:lnTo>
                  <a:lnTo>
                    <a:pt x="172" y="72"/>
                  </a:lnTo>
                  <a:lnTo>
                    <a:pt x="172" y="74"/>
                  </a:lnTo>
                  <a:lnTo>
                    <a:pt x="172" y="76"/>
                  </a:lnTo>
                  <a:lnTo>
                    <a:pt x="172" y="78"/>
                  </a:lnTo>
                  <a:lnTo>
                    <a:pt x="172" y="82"/>
                  </a:lnTo>
                  <a:lnTo>
                    <a:pt x="172" y="84"/>
                  </a:lnTo>
                  <a:lnTo>
                    <a:pt x="172" y="86"/>
                  </a:lnTo>
                  <a:lnTo>
                    <a:pt x="172" y="88"/>
                  </a:lnTo>
                  <a:lnTo>
                    <a:pt x="172" y="90"/>
                  </a:lnTo>
                  <a:lnTo>
                    <a:pt x="172" y="92"/>
                  </a:lnTo>
                  <a:lnTo>
                    <a:pt x="172" y="94"/>
                  </a:lnTo>
                  <a:lnTo>
                    <a:pt x="172" y="96"/>
                  </a:lnTo>
                  <a:lnTo>
                    <a:pt x="172" y="98"/>
                  </a:lnTo>
                  <a:lnTo>
                    <a:pt x="172" y="100"/>
                  </a:lnTo>
                  <a:lnTo>
                    <a:pt x="172" y="102"/>
                  </a:lnTo>
                  <a:lnTo>
                    <a:pt x="172" y="104"/>
                  </a:lnTo>
                  <a:lnTo>
                    <a:pt x="172" y="108"/>
                  </a:lnTo>
                  <a:lnTo>
                    <a:pt x="172" y="112"/>
                  </a:lnTo>
                  <a:lnTo>
                    <a:pt x="172" y="114"/>
                  </a:lnTo>
                  <a:lnTo>
                    <a:pt x="172" y="116"/>
                  </a:lnTo>
                  <a:lnTo>
                    <a:pt x="172" y="120"/>
                  </a:lnTo>
                  <a:lnTo>
                    <a:pt x="172" y="124"/>
                  </a:lnTo>
                  <a:lnTo>
                    <a:pt x="172" y="126"/>
                  </a:lnTo>
                  <a:lnTo>
                    <a:pt x="172" y="128"/>
                  </a:lnTo>
                  <a:lnTo>
                    <a:pt x="172" y="130"/>
                  </a:lnTo>
                  <a:lnTo>
                    <a:pt x="172" y="132"/>
                  </a:lnTo>
                  <a:lnTo>
                    <a:pt x="172" y="134"/>
                  </a:lnTo>
                  <a:lnTo>
                    <a:pt x="172" y="134"/>
                  </a:lnTo>
                  <a:lnTo>
                    <a:pt x="172" y="138"/>
                  </a:lnTo>
                  <a:lnTo>
                    <a:pt x="172" y="140"/>
                  </a:lnTo>
                  <a:lnTo>
                    <a:pt x="172" y="142"/>
                  </a:lnTo>
                  <a:lnTo>
                    <a:pt x="172" y="144"/>
                  </a:lnTo>
                  <a:lnTo>
                    <a:pt x="172" y="146"/>
                  </a:lnTo>
                  <a:lnTo>
                    <a:pt x="172" y="148"/>
                  </a:lnTo>
                  <a:lnTo>
                    <a:pt x="172" y="152"/>
                  </a:lnTo>
                  <a:lnTo>
                    <a:pt x="172" y="154"/>
                  </a:lnTo>
                  <a:lnTo>
                    <a:pt x="172" y="156"/>
                  </a:lnTo>
                  <a:lnTo>
                    <a:pt x="172" y="158"/>
                  </a:lnTo>
                  <a:lnTo>
                    <a:pt x="172" y="160"/>
                  </a:lnTo>
                  <a:lnTo>
                    <a:pt x="170" y="160"/>
                  </a:lnTo>
                  <a:lnTo>
                    <a:pt x="168" y="160"/>
                  </a:lnTo>
                  <a:lnTo>
                    <a:pt x="166" y="160"/>
                  </a:lnTo>
                  <a:lnTo>
                    <a:pt x="164" y="160"/>
                  </a:lnTo>
                  <a:lnTo>
                    <a:pt x="162" y="160"/>
                  </a:lnTo>
                  <a:lnTo>
                    <a:pt x="160" y="160"/>
                  </a:lnTo>
                  <a:lnTo>
                    <a:pt x="158" y="160"/>
                  </a:lnTo>
                  <a:lnTo>
                    <a:pt x="156" y="160"/>
                  </a:lnTo>
                  <a:lnTo>
                    <a:pt x="154" y="160"/>
                  </a:lnTo>
                  <a:lnTo>
                    <a:pt x="152" y="160"/>
                  </a:lnTo>
                  <a:lnTo>
                    <a:pt x="150" y="160"/>
                  </a:lnTo>
                  <a:lnTo>
                    <a:pt x="148" y="160"/>
                  </a:lnTo>
                  <a:lnTo>
                    <a:pt x="146" y="160"/>
                  </a:lnTo>
                  <a:lnTo>
                    <a:pt x="144" y="160"/>
                  </a:lnTo>
                  <a:lnTo>
                    <a:pt x="144" y="160"/>
                  </a:lnTo>
                  <a:lnTo>
                    <a:pt x="142" y="160"/>
                  </a:lnTo>
                  <a:lnTo>
                    <a:pt x="140" y="160"/>
                  </a:lnTo>
                  <a:lnTo>
                    <a:pt x="138" y="160"/>
                  </a:lnTo>
                  <a:lnTo>
                    <a:pt x="136" y="160"/>
                  </a:lnTo>
                  <a:lnTo>
                    <a:pt x="134" y="160"/>
                  </a:lnTo>
                  <a:lnTo>
                    <a:pt x="132" y="160"/>
                  </a:lnTo>
                  <a:lnTo>
                    <a:pt x="130" y="160"/>
                  </a:lnTo>
                  <a:lnTo>
                    <a:pt x="128" y="160"/>
                  </a:lnTo>
                  <a:lnTo>
                    <a:pt x="126" y="160"/>
                  </a:lnTo>
                  <a:lnTo>
                    <a:pt x="124" y="160"/>
                  </a:lnTo>
                  <a:lnTo>
                    <a:pt x="122" y="160"/>
                  </a:lnTo>
                  <a:lnTo>
                    <a:pt x="118" y="160"/>
                  </a:lnTo>
                  <a:lnTo>
                    <a:pt x="114" y="160"/>
                  </a:lnTo>
                  <a:lnTo>
                    <a:pt x="112" y="160"/>
                  </a:lnTo>
                  <a:lnTo>
                    <a:pt x="110" y="160"/>
                  </a:lnTo>
                  <a:lnTo>
                    <a:pt x="108" y="160"/>
                  </a:lnTo>
                  <a:lnTo>
                    <a:pt x="106" y="160"/>
                  </a:lnTo>
                  <a:lnTo>
                    <a:pt x="104" y="160"/>
                  </a:lnTo>
                  <a:lnTo>
                    <a:pt x="102" y="160"/>
                  </a:lnTo>
                  <a:lnTo>
                    <a:pt x="100" y="160"/>
                  </a:lnTo>
                  <a:lnTo>
                    <a:pt x="98" y="160"/>
                  </a:lnTo>
                  <a:lnTo>
                    <a:pt x="96" y="160"/>
                  </a:lnTo>
                  <a:lnTo>
                    <a:pt x="96" y="160"/>
                  </a:lnTo>
                  <a:lnTo>
                    <a:pt x="92" y="160"/>
                  </a:lnTo>
                  <a:lnTo>
                    <a:pt x="90" y="160"/>
                  </a:lnTo>
                  <a:lnTo>
                    <a:pt x="88" y="160"/>
                  </a:lnTo>
                  <a:lnTo>
                    <a:pt x="86" y="160"/>
                  </a:lnTo>
                  <a:lnTo>
                    <a:pt x="84" y="160"/>
                  </a:lnTo>
                  <a:lnTo>
                    <a:pt x="82" y="160"/>
                  </a:lnTo>
                  <a:lnTo>
                    <a:pt x="80" y="160"/>
                  </a:lnTo>
                  <a:lnTo>
                    <a:pt x="78" y="160"/>
                  </a:lnTo>
                  <a:lnTo>
                    <a:pt x="76" y="160"/>
                  </a:lnTo>
                  <a:lnTo>
                    <a:pt x="74" y="160"/>
                  </a:lnTo>
                  <a:lnTo>
                    <a:pt x="72" y="160"/>
                  </a:lnTo>
                  <a:lnTo>
                    <a:pt x="70" y="160"/>
                  </a:lnTo>
                  <a:lnTo>
                    <a:pt x="68" y="160"/>
                  </a:lnTo>
                  <a:lnTo>
                    <a:pt x="66" y="160"/>
                  </a:lnTo>
                  <a:lnTo>
                    <a:pt x="64" y="160"/>
                  </a:lnTo>
                  <a:lnTo>
                    <a:pt x="62" y="160"/>
                  </a:lnTo>
                  <a:lnTo>
                    <a:pt x="60" y="160"/>
                  </a:lnTo>
                  <a:lnTo>
                    <a:pt x="60" y="158"/>
                  </a:lnTo>
                  <a:lnTo>
                    <a:pt x="58" y="158"/>
                  </a:lnTo>
                  <a:lnTo>
                    <a:pt x="56" y="158"/>
                  </a:lnTo>
                  <a:lnTo>
                    <a:pt x="54" y="158"/>
                  </a:lnTo>
                  <a:lnTo>
                    <a:pt x="52" y="158"/>
                  </a:lnTo>
                  <a:lnTo>
                    <a:pt x="50" y="158"/>
                  </a:lnTo>
                  <a:lnTo>
                    <a:pt x="48" y="158"/>
                  </a:lnTo>
                  <a:lnTo>
                    <a:pt x="48" y="158"/>
                  </a:lnTo>
                  <a:lnTo>
                    <a:pt x="46" y="158"/>
                  </a:lnTo>
                  <a:lnTo>
                    <a:pt x="44" y="158"/>
                  </a:lnTo>
                  <a:lnTo>
                    <a:pt x="42" y="158"/>
                  </a:lnTo>
                  <a:lnTo>
                    <a:pt x="40" y="158"/>
                  </a:lnTo>
                  <a:lnTo>
                    <a:pt x="38" y="158"/>
                  </a:lnTo>
                  <a:lnTo>
                    <a:pt x="36" y="158"/>
                  </a:lnTo>
                  <a:lnTo>
                    <a:pt x="34" y="158"/>
                  </a:lnTo>
                  <a:lnTo>
                    <a:pt x="32" y="158"/>
                  </a:lnTo>
                  <a:lnTo>
                    <a:pt x="30" y="158"/>
                  </a:lnTo>
                  <a:lnTo>
                    <a:pt x="28" y="158"/>
                  </a:lnTo>
                  <a:lnTo>
                    <a:pt x="26" y="158"/>
                  </a:lnTo>
                  <a:lnTo>
                    <a:pt x="24" y="158"/>
                  </a:lnTo>
                  <a:lnTo>
                    <a:pt x="22" y="158"/>
                  </a:lnTo>
                  <a:lnTo>
                    <a:pt x="20" y="158"/>
                  </a:lnTo>
                  <a:lnTo>
                    <a:pt x="18" y="158"/>
                  </a:lnTo>
                  <a:lnTo>
                    <a:pt x="16" y="158"/>
                  </a:lnTo>
                  <a:lnTo>
                    <a:pt x="14" y="158"/>
                  </a:lnTo>
                  <a:lnTo>
                    <a:pt x="12" y="158"/>
                  </a:lnTo>
                  <a:lnTo>
                    <a:pt x="10" y="158"/>
                  </a:lnTo>
                  <a:lnTo>
                    <a:pt x="8" y="158"/>
                  </a:lnTo>
                  <a:lnTo>
                    <a:pt x="6" y="158"/>
                  </a:lnTo>
                  <a:lnTo>
                    <a:pt x="4" y="158"/>
                  </a:lnTo>
                  <a:lnTo>
                    <a:pt x="2" y="158"/>
                  </a:lnTo>
                  <a:lnTo>
                    <a:pt x="0" y="158"/>
                  </a:lnTo>
                  <a:lnTo>
                    <a:pt x="0" y="158"/>
                  </a:lnTo>
                  <a:lnTo>
                    <a:pt x="0" y="156"/>
                  </a:lnTo>
                  <a:lnTo>
                    <a:pt x="0" y="154"/>
                  </a:lnTo>
                  <a:lnTo>
                    <a:pt x="0" y="152"/>
                  </a:lnTo>
                  <a:lnTo>
                    <a:pt x="0" y="150"/>
                  </a:lnTo>
                  <a:lnTo>
                    <a:pt x="0" y="148"/>
                  </a:lnTo>
                  <a:lnTo>
                    <a:pt x="0" y="146"/>
                  </a:lnTo>
                  <a:lnTo>
                    <a:pt x="0" y="144"/>
                  </a:lnTo>
                  <a:lnTo>
                    <a:pt x="0" y="142"/>
                  </a:lnTo>
                  <a:lnTo>
                    <a:pt x="0" y="140"/>
                  </a:lnTo>
                  <a:lnTo>
                    <a:pt x="0" y="138"/>
                  </a:lnTo>
                  <a:lnTo>
                    <a:pt x="0" y="136"/>
                  </a:lnTo>
                  <a:lnTo>
                    <a:pt x="0" y="134"/>
                  </a:lnTo>
                  <a:lnTo>
                    <a:pt x="0" y="134"/>
                  </a:lnTo>
                  <a:lnTo>
                    <a:pt x="0" y="132"/>
                  </a:lnTo>
                  <a:lnTo>
                    <a:pt x="0" y="130"/>
                  </a:lnTo>
                  <a:lnTo>
                    <a:pt x="0" y="128"/>
                  </a:lnTo>
                  <a:lnTo>
                    <a:pt x="0" y="126"/>
                  </a:lnTo>
                  <a:lnTo>
                    <a:pt x="0" y="124"/>
                  </a:lnTo>
                  <a:lnTo>
                    <a:pt x="0" y="122"/>
                  </a:lnTo>
                  <a:lnTo>
                    <a:pt x="0" y="120"/>
                  </a:lnTo>
                  <a:lnTo>
                    <a:pt x="0" y="118"/>
                  </a:lnTo>
                  <a:lnTo>
                    <a:pt x="0" y="116"/>
                  </a:lnTo>
                  <a:lnTo>
                    <a:pt x="0" y="114"/>
                  </a:lnTo>
                  <a:lnTo>
                    <a:pt x="0" y="112"/>
                  </a:lnTo>
                  <a:lnTo>
                    <a:pt x="0" y="110"/>
                  </a:lnTo>
                  <a:lnTo>
                    <a:pt x="0" y="108"/>
                  </a:lnTo>
                  <a:lnTo>
                    <a:pt x="0" y="106"/>
                  </a:lnTo>
                  <a:lnTo>
                    <a:pt x="0" y="104"/>
                  </a:lnTo>
                  <a:lnTo>
                    <a:pt x="0" y="100"/>
                  </a:lnTo>
                  <a:lnTo>
                    <a:pt x="0" y="98"/>
                  </a:lnTo>
                  <a:lnTo>
                    <a:pt x="0" y="96"/>
                  </a:lnTo>
                  <a:lnTo>
                    <a:pt x="0" y="94"/>
                  </a:lnTo>
                  <a:lnTo>
                    <a:pt x="0" y="92"/>
                  </a:lnTo>
                  <a:lnTo>
                    <a:pt x="0" y="90"/>
                  </a:lnTo>
                  <a:lnTo>
                    <a:pt x="0" y="86"/>
                  </a:lnTo>
                  <a:lnTo>
                    <a:pt x="0" y="86"/>
                  </a:lnTo>
                  <a:lnTo>
                    <a:pt x="0" y="82"/>
                  </a:lnTo>
                  <a:lnTo>
                    <a:pt x="0" y="80"/>
                  </a:lnTo>
                  <a:lnTo>
                    <a:pt x="0" y="78"/>
                  </a:lnTo>
                  <a:lnTo>
                    <a:pt x="0" y="76"/>
                  </a:lnTo>
                  <a:lnTo>
                    <a:pt x="0" y="74"/>
                  </a:lnTo>
                  <a:lnTo>
                    <a:pt x="0" y="72"/>
                  </a:lnTo>
                  <a:lnTo>
                    <a:pt x="0" y="70"/>
                  </a:lnTo>
                  <a:lnTo>
                    <a:pt x="0" y="66"/>
                  </a:lnTo>
                  <a:lnTo>
                    <a:pt x="0" y="62"/>
                  </a:lnTo>
                  <a:lnTo>
                    <a:pt x="0" y="60"/>
                  </a:lnTo>
                  <a:lnTo>
                    <a:pt x="0" y="58"/>
                  </a:lnTo>
                  <a:lnTo>
                    <a:pt x="0" y="56"/>
                  </a:lnTo>
                  <a:lnTo>
                    <a:pt x="0" y="54"/>
                  </a:lnTo>
                  <a:lnTo>
                    <a:pt x="0" y="50"/>
                  </a:lnTo>
                  <a:lnTo>
                    <a:pt x="0" y="48"/>
                  </a:lnTo>
                  <a:lnTo>
                    <a:pt x="0" y="46"/>
                  </a:lnTo>
                  <a:lnTo>
                    <a:pt x="0" y="44"/>
                  </a:lnTo>
                  <a:lnTo>
                    <a:pt x="0" y="42"/>
                  </a:lnTo>
                  <a:lnTo>
                    <a:pt x="0" y="40"/>
                  </a:lnTo>
                  <a:lnTo>
                    <a:pt x="0" y="38"/>
                  </a:lnTo>
                  <a:lnTo>
                    <a:pt x="0" y="38"/>
                  </a:lnTo>
                  <a:lnTo>
                    <a:pt x="0" y="36"/>
                  </a:lnTo>
                  <a:lnTo>
                    <a:pt x="0" y="32"/>
                  </a:lnTo>
                  <a:lnTo>
                    <a:pt x="0" y="30"/>
                  </a:lnTo>
                  <a:lnTo>
                    <a:pt x="0" y="26"/>
                  </a:lnTo>
                  <a:lnTo>
                    <a:pt x="0" y="24"/>
                  </a:lnTo>
                  <a:lnTo>
                    <a:pt x="0" y="22"/>
                  </a:lnTo>
                  <a:lnTo>
                    <a:pt x="0" y="20"/>
                  </a:lnTo>
                  <a:lnTo>
                    <a:pt x="0" y="14"/>
                  </a:lnTo>
                  <a:lnTo>
                    <a:pt x="0" y="12"/>
                  </a:lnTo>
                  <a:lnTo>
                    <a:pt x="0" y="10"/>
                  </a:lnTo>
                  <a:lnTo>
                    <a:pt x="0" y="8"/>
                  </a:lnTo>
                  <a:lnTo>
                    <a:pt x="0" y="6"/>
                  </a:lnTo>
                  <a:lnTo>
                    <a:pt x="0" y="4"/>
                  </a:lnTo>
                  <a:lnTo>
                    <a:pt x="0" y="2"/>
                  </a:lnTo>
                  <a:lnTo>
                    <a:pt x="0" y="0"/>
                  </a:lnTo>
                  <a:lnTo>
                    <a:pt x="2"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8" name="Freeform 49"/>
            <p:cNvSpPr>
              <a:spLocks/>
            </p:cNvSpPr>
            <p:nvPr/>
          </p:nvSpPr>
          <p:spPr bwMode="auto">
            <a:xfrm>
              <a:off x="6861175" y="1343025"/>
              <a:ext cx="273050" cy="325438"/>
            </a:xfrm>
            <a:custGeom>
              <a:avLst/>
              <a:gdLst>
                <a:gd name="T0" fmla="*/ 170 w 172"/>
                <a:gd name="T1" fmla="*/ 8 h 205"/>
                <a:gd name="T2" fmla="*/ 170 w 172"/>
                <a:gd name="T3" fmla="*/ 26 h 205"/>
                <a:gd name="T4" fmla="*/ 170 w 172"/>
                <a:gd name="T5" fmla="*/ 50 h 205"/>
                <a:gd name="T6" fmla="*/ 170 w 172"/>
                <a:gd name="T7" fmla="*/ 76 h 205"/>
                <a:gd name="T8" fmla="*/ 170 w 172"/>
                <a:gd name="T9" fmla="*/ 96 h 205"/>
                <a:gd name="T10" fmla="*/ 170 w 172"/>
                <a:gd name="T11" fmla="*/ 116 h 205"/>
                <a:gd name="T12" fmla="*/ 172 w 172"/>
                <a:gd name="T13" fmla="*/ 135 h 205"/>
                <a:gd name="T14" fmla="*/ 172 w 172"/>
                <a:gd name="T15" fmla="*/ 155 h 205"/>
                <a:gd name="T16" fmla="*/ 172 w 172"/>
                <a:gd name="T17" fmla="*/ 173 h 205"/>
                <a:gd name="T18" fmla="*/ 170 w 172"/>
                <a:gd name="T19" fmla="*/ 185 h 205"/>
                <a:gd name="T20" fmla="*/ 170 w 172"/>
                <a:gd name="T21" fmla="*/ 199 h 205"/>
                <a:gd name="T22" fmla="*/ 158 w 172"/>
                <a:gd name="T23" fmla="*/ 203 h 205"/>
                <a:gd name="T24" fmla="*/ 144 w 172"/>
                <a:gd name="T25" fmla="*/ 203 h 205"/>
                <a:gd name="T26" fmla="*/ 120 w 172"/>
                <a:gd name="T27" fmla="*/ 203 h 205"/>
                <a:gd name="T28" fmla="*/ 106 w 172"/>
                <a:gd name="T29" fmla="*/ 201 h 205"/>
                <a:gd name="T30" fmla="*/ 86 w 172"/>
                <a:gd name="T31" fmla="*/ 201 h 205"/>
                <a:gd name="T32" fmla="*/ 70 w 172"/>
                <a:gd name="T33" fmla="*/ 201 h 205"/>
                <a:gd name="T34" fmla="*/ 54 w 172"/>
                <a:gd name="T35" fmla="*/ 199 h 205"/>
                <a:gd name="T36" fmla="*/ 38 w 172"/>
                <a:gd name="T37" fmla="*/ 199 h 205"/>
                <a:gd name="T38" fmla="*/ 18 w 172"/>
                <a:gd name="T39" fmla="*/ 199 h 205"/>
                <a:gd name="T40" fmla="*/ 0 w 172"/>
                <a:gd name="T41" fmla="*/ 199 h 205"/>
                <a:gd name="T42" fmla="*/ 0 w 172"/>
                <a:gd name="T43" fmla="*/ 179 h 205"/>
                <a:gd name="T44" fmla="*/ 0 w 172"/>
                <a:gd name="T45" fmla="*/ 159 h 205"/>
                <a:gd name="T46" fmla="*/ 0 w 172"/>
                <a:gd name="T47" fmla="*/ 141 h 205"/>
                <a:gd name="T48" fmla="*/ 0 w 172"/>
                <a:gd name="T49" fmla="*/ 116 h 205"/>
                <a:gd name="T50" fmla="*/ 0 w 172"/>
                <a:gd name="T51" fmla="*/ 94 h 205"/>
                <a:gd name="T52" fmla="*/ 2 w 172"/>
                <a:gd name="T53" fmla="*/ 76 h 205"/>
                <a:gd name="T54" fmla="*/ 2 w 172"/>
                <a:gd name="T55" fmla="*/ 54 h 205"/>
                <a:gd name="T56" fmla="*/ 2 w 172"/>
                <a:gd name="T57" fmla="*/ 36 h 205"/>
                <a:gd name="T58" fmla="*/ 2 w 172"/>
                <a:gd name="T59" fmla="*/ 16 h 205"/>
                <a:gd name="T60" fmla="*/ 10 w 172"/>
                <a:gd name="T61" fmla="*/ 32 h 205"/>
                <a:gd name="T62" fmla="*/ 8 w 172"/>
                <a:gd name="T63" fmla="*/ 44 h 205"/>
                <a:gd name="T64" fmla="*/ 22 w 172"/>
                <a:gd name="T65" fmla="*/ 52 h 205"/>
                <a:gd name="T66" fmla="*/ 42 w 172"/>
                <a:gd name="T67" fmla="*/ 46 h 205"/>
                <a:gd name="T68" fmla="*/ 48 w 172"/>
                <a:gd name="T69" fmla="*/ 28 h 205"/>
                <a:gd name="T70" fmla="*/ 48 w 172"/>
                <a:gd name="T71" fmla="*/ 38 h 205"/>
                <a:gd name="T72" fmla="*/ 56 w 172"/>
                <a:gd name="T73" fmla="*/ 26 h 205"/>
                <a:gd name="T74" fmla="*/ 66 w 172"/>
                <a:gd name="T75" fmla="*/ 34 h 205"/>
                <a:gd name="T76" fmla="*/ 76 w 172"/>
                <a:gd name="T77" fmla="*/ 24 h 205"/>
                <a:gd name="T78" fmla="*/ 84 w 172"/>
                <a:gd name="T79" fmla="*/ 14 h 205"/>
                <a:gd name="T80" fmla="*/ 98 w 172"/>
                <a:gd name="T81" fmla="*/ 24 h 205"/>
                <a:gd name="T82" fmla="*/ 102 w 172"/>
                <a:gd name="T83" fmla="*/ 40 h 205"/>
                <a:gd name="T84" fmla="*/ 90 w 172"/>
                <a:gd name="T85" fmla="*/ 54 h 205"/>
                <a:gd name="T86" fmla="*/ 94 w 172"/>
                <a:gd name="T87" fmla="*/ 72 h 205"/>
                <a:gd name="T88" fmla="*/ 100 w 172"/>
                <a:gd name="T89" fmla="*/ 84 h 205"/>
                <a:gd name="T90" fmla="*/ 116 w 172"/>
                <a:gd name="T91" fmla="*/ 90 h 205"/>
                <a:gd name="T92" fmla="*/ 126 w 172"/>
                <a:gd name="T93" fmla="*/ 82 h 205"/>
                <a:gd name="T94" fmla="*/ 124 w 172"/>
                <a:gd name="T95" fmla="*/ 64 h 205"/>
                <a:gd name="T96" fmla="*/ 136 w 172"/>
                <a:gd name="T97" fmla="*/ 54 h 205"/>
                <a:gd name="T98" fmla="*/ 134 w 172"/>
                <a:gd name="T99" fmla="*/ 44 h 205"/>
                <a:gd name="T100" fmla="*/ 124 w 172"/>
                <a:gd name="T101" fmla="*/ 40 h 205"/>
                <a:gd name="T102" fmla="*/ 140 w 172"/>
                <a:gd name="T103" fmla="*/ 44 h 205"/>
                <a:gd name="T104" fmla="*/ 154 w 172"/>
                <a:gd name="T105" fmla="*/ 34 h 205"/>
                <a:gd name="T106" fmla="*/ 156 w 172"/>
                <a:gd name="T107" fmla="*/ 16 h 205"/>
                <a:gd name="T108" fmla="*/ 158 w 172"/>
                <a:gd name="T109"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205">
                  <a:moveTo>
                    <a:pt x="160" y="8"/>
                  </a:moveTo>
                  <a:lnTo>
                    <a:pt x="162" y="8"/>
                  </a:lnTo>
                  <a:lnTo>
                    <a:pt x="164" y="6"/>
                  </a:lnTo>
                  <a:lnTo>
                    <a:pt x="166" y="6"/>
                  </a:lnTo>
                  <a:lnTo>
                    <a:pt x="170" y="2"/>
                  </a:lnTo>
                  <a:lnTo>
                    <a:pt x="170" y="4"/>
                  </a:lnTo>
                  <a:lnTo>
                    <a:pt x="170" y="8"/>
                  </a:lnTo>
                  <a:lnTo>
                    <a:pt x="170" y="8"/>
                  </a:lnTo>
                  <a:lnTo>
                    <a:pt x="170" y="10"/>
                  </a:lnTo>
                  <a:lnTo>
                    <a:pt x="170" y="12"/>
                  </a:lnTo>
                  <a:lnTo>
                    <a:pt x="170" y="16"/>
                  </a:lnTo>
                  <a:lnTo>
                    <a:pt x="170" y="20"/>
                  </a:lnTo>
                  <a:lnTo>
                    <a:pt x="170" y="22"/>
                  </a:lnTo>
                  <a:lnTo>
                    <a:pt x="170" y="26"/>
                  </a:lnTo>
                  <a:lnTo>
                    <a:pt x="170" y="30"/>
                  </a:lnTo>
                  <a:lnTo>
                    <a:pt x="170" y="32"/>
                  </a:lnTo>
                  <a:lnTo>
                    <a:pt x="170" y="42"/>
                  </a:lnTo>
                  <a:lnTo>
                    <a:pt x="170" y="44"/>
                  </a:lnTo>
                  <a:lnTo>
                    <a:pt x="170" y="46"/>
                  </a:lnTo>
                  <a:lnTo>
                    <a:pt x="170" y="48"/>
                  </a:lnTo>
                  <a:lnTo>
                    <a:pt x="170" y="50"/>
                  </a:lnTo>
                  <a:lnTo>
                    <a:pt x="170" y="54"/>
                  </a:lnTo>
                  <a:lnTo>
                    <a:pt x="170" y="56"/>
                  </a:lnTo>
                  <a:lnTo>
                    <a:pt x="170" y="58"/>
                  </a:lnTo>
                  <a:lnTo>
                    <a:pt x="170" y="62"/>
                  </a:lnTo>
                  <a:lnTo>
                    <a:pt x="170" y="66"/>
                  </a:lnTo>
                  <a:lnTo>
                    <a:pt x="170" y="74"/>
                  </a:lnTo>
                  <a:lnTo>
                    <a:pt x="170" y="76"/>
                  </a:lnTo>
                  <a:lnTo>
                    <a:pt x="170" y="78"/>
                  </a:lnTo>
                  <a:lnTo>
                    <a:pt x="170" y="82"/>
                  </a:lnTo>
                  <a:lnTo>
                    <a:pt x="170" y="84"/>
                  </a:lnTo>
                  <a:lnTo>
                    <a:pt x="170" y="90"/>
                  </a:lnTo>
                  <a:lnTo>
                    <a:pt x="170" y="92"/>
                  </a:lnTo>
                  <a:lnTo>
                    <a:pt x="170" y="94"/>
                  </a:lnTo>
                  <a:lnTo>
                    <a:pt x="170" y="96"/>
                  </a:lnTo>
                  <a:lnTo>
                    <a:pt x="170" y="102"/>
                  </a:lnTo>
                  <a:lnTo>
                    <a:pt x="170" y="102"/>
                  </a:lnTo>
                  <a:lnTo>
                    <a:pt x="170" y="104"/>
                  </a:lnTo>
                  <a:lnTo>
                    <a:pt x="170" y="108"/>
                  </a:lnTo>
                  <a:lnTo>
                    <a:pt x="170" y="112"/>
                  </a:lnTo>
                  <a:lnTo>
                    <a:pt x="170" y="114"/>
                  </a:lnTo>
                  <a:lnTo>
                    <a:pt x="170" y="116"/>
                  </a:lnTo>
                  <a:lnTo>
                    <a:pt x="170" y="118"/>
                  </a:lnTo>
                  <a:lnTo>
                    <a:pt x="170" y="123"/>
                  </a:lnTo>
                  <a:lnTo>
                    <a:pt x="172" y="125"/>
                  </a:lnTo>
                  <a:lnTo>
                    <a:pt x="172" y="127"/>
                  </a:lnTo>
                  <a:lnTo>
                    <a:pt x="172" y="129"/>
                  </a:lnTo>
                  <a:lnTo>
                    <a:pt x="172" y="133"/>
                  </a:lnTo>
                  <a:lnTo>
                    <a:pt x="172" y="135"/>
                  </a:lnTo>
                  <a:lnTo>
                    <a:pt x="172" y="137"/>
                  </a:lnTo>
                  <a:lnTo>
                    <a:pt x="172" y="139"/>
                  </a:lnTo>
                  <a:lnTo>
                    <a:pt x="172" y="141"/>
                  </a:lnTo>
                  <a:lnTo>
                    <a:pt x="172" y="145"/>
                  </a:lnTo>
                  <a:lnTo>
                    <a:pt x="172" y="149"/>
                  </a:lnTo>
                  <a:lnTo>
                    <a:pt x="172" y="151"/>
                  </a:lnTo>
                  <a:lnTo>
                    <a:pt x="172" y="155"/>
                  </a:lnTo>
                  <a:lnTo>
                    <a:pt x="172" y="159"/>
                  </a:lnTo>
                  <a:lnTo>
                    <a:pt x="172" y="161"/>
                  </a:lnTo>
                  <a:lnTo>
                    <a:pt x="172" y="163"/>
                  </a:lnTo>
                  <a:lnTo>
                    <a:pt x="172" y="165"/>
                  </a:lnTo>
                  <a:lnTo>
                    <a:pt x="172" y="167"/>
                  </a:lnTo>
                  <a:lnTo>
                    <a:pt x="172" y="171"/>
                  </a:lnTo>
                  <a:lnTo>
                    <a:pt x="172" y="173"/>
                  </a:lnTo>
                  <a:lnTo>
                    <a:pt x="172" y="175"/>
                  </a:lnTo>
                  <a:lnTo>
                    <a:pt x="172" y="177"/>
                  </a:lnTo>
                  <a:lnTo>
                    <a:pt x="172" y="179"/>
                  </a:lnTo>
                  <a:lnTo>
                    <a:pt x="170" y="179"/>
                  </a:lnTo>
                  <a:lnTo>
                    <a:pt x="170" y="181"/>
                  </a:lnTo>
                  <a:lnTo>
                    <a:pt x="170" y="183"/>
                  </a:lnTo>
                  <a:lnTo>
                    <a:pt x="170" y="185"/>
                  </a:lnTo>
                  <a:lnTo>
                    <a:pt x="170" y="187"/>
                  </a:lnTo>
                  <a:lnTo>
                    <a:pt x="170" y="189"/>
                  </a:lnTo>
                  <a:lnTo>
                    <a:pt x="170" y="191"/>
                  </a:lnTo>
                  <a:lnTo>
                    <a:pt x="170" y="193"/>
                  </a:lnTo>
                  <a:lnTo>
                    <a:pt x="170" y="195"/>
                  </a:lnTo>
                  <a:lnTo>
                    <a:pt x="170" y="197"/>
                  </a:lnTo>
                  <a:lnTo>
                    <a:pt x="170" y="199"/>
                  </a:lnTo>
                  <a:lnTo>
                    <a:pt x="170" y="199"/>
                  </a:lnTo>
                  <a:lnTo>
                    <a:pt x="170" y="205"/>
                  </a:lnTo>
                  <a:lnTo>
                    <a:pt x="166" y="205"/>
                  </a:lnTo>
                  <a:lnTo>
                    <a:pt x="164" y="205"/>
                  </a:lnTo>
                  <a:lnTo>
                    <a:pt x="162" y="205"/>
                  </a:lnTo>
                  <a:lnTo>
                    <a:pt x="162" y="203"/>
                  </a:lnTo>
                  <a:lnTo>
                    <a:pt x="158" y="203"/>
                  </a:lnTo>
                  <a:lnTo>
                    <a:pt x="156" y="203"/>
                  </a:lnTo>
                  <a:lnTo>
                    <a:pt x="156" y="203"/>
                  </a:lnTo>
                  <a:lnTo>
                    <a:pt x="154" y="203"/>
                  </a:lnTo>
                  <a:lnTo>
                    <a:pt x="152" y="203"/>
                  </a:lnTo>
                  <a:lnTo>
                    <a:pt x="150" y="203"/>
                  </a:lnTo>
                  <a:lnTo>
                    <a:pt x="148" y="203"/>
                  </a:lnTo>
                  <a:lnTo>
                    <a:pt x="144" y="203"/>
                  </a:lnTo>
                  <a:lnTo>
                    <a:pt x="142" y="203"/>
                  </a:lnTo>
                  <a:lnTo>
                    <a:pt x="138" y="203"/>
                  </a:lnTo>
                  <a:lnTo>
                    <a:pt x="136" y="203"/>
                  </a:lnTo>
                  <a:lnTo>
                    <a:pt x="128" y="203"/>
                  </a:lnTo>
                  <a:lnTo>
                    <a:pt x="124" y="203"/>
                  </a:lnTo>
                  <a:lnTo>
                    <a:pt x="122" y="203"/>
                  </a:lnTo>
                  <a:lnTo>
                    <a:pt x="120" y="203"/>
                  </a:lnTo>
                  <a:lnTo>
                    <a:pt x="118" y="203"/>
                  </a:lnTo>
                  <a:lnTo>
                    <a:pt x="116" y="203"/>
                  </a:lnTo>
                  <a:lnTo>
                    <a:pt x="114" y="201"/>
                  </a:lnTo>
                  <a:lnTo>
                    <a:pt x="112" y="201"/>
                  </a:lnTo>
                  <a:lnTo>
                    <a:pt x="110" y="201"/>
                  </a:lnTo>
                  <a:lnTo>
                    <a:pt x="108" y="201"/>
                  </a:lnTo>
                  <a:lnTo>
                    <a:pt x="106" y="201"/>
                  </a:lnTo>
                  <a:lnTo>
                    <a:pt x="104" y="201"/>
                  </a:lnTo>
                  <a:lnTo>
                    <a:pt x="100" y="201"/>
                  </a:lnTo>
                  <a:lnTo>
                    <a:pt x="98" y="201"/>
                  </a:lnTo>
                  <a:lnTo>
                    <a:pt x="96" y="201"/>
                  </a:lnTo>
                  <a:lnTo>
                    <a:pt x="94" y="201"/>
                  </a:lnTo>
                  <a:lnTo>
                    <a:pt x="90" y="201"/>
                  </a:lnTo>
                  <a:lnTo>
                    <a:pt x="86" y="201"/>
                  </a:lnTo>
                  <a:lnTo>
                    <a:pt x="84" y="201"/>
                  </a:lnTo>
                  <a:lnTo>
                    <a:pt x="80" y="201"/>
                  </a:lnTo>
                  <a:lnTo>
                    <a:pt x="78" y="201"/>
                  </a:lnTo>
                  <a:lnTo>
                    <a:pt x="76" y="201"/>
                  </a:lnTo>
                  <a:lnTo>
                    <a:pt x="74" y="201"/>
                  </a:lnTo>
                  <a:lnTo>
                    <a:pt x="72" y="201"/>
                  </a:lnTo>
                  <a:lnTo>
                    <a:pt x="70" y="201"/>
                  </a:lnTo>
                  <a:lnTo>
                    <a:pt x="68" y="201"/>
                  </a:lnTo>
                  <a:lnTo>
                    <a:pt x="64" y="201"/>
                  </a:lnTo>
                  <a:lnTo>
                    <a:pt x="62" y="201"/>
                  </a:lnTo>
                  <a:lnTo>
                    <a:pt x="60" y="199"/>
                  </a:lnTo>
                  <a:lnTo>
                    <a:pt x="58" y="199"/>
                  </a:lnTo>
                  <a:lnTo>
                    <a:pt x="56" y="199"/>
                  </a:lnTo>
                  <a:lnTo>
                    <a:pt x="54" y="199"/>
                  </a:lnTo>
                  <a:lnTo>
                    <a:pt x="52" y="199"/>
                  </a:lnTo>
                  <a:lnTo>
                    <a:pt x="50" y="199"/>
                  </a:lnTo>
                  <a:lnTo>
                    <a:pt x="48" y="199"/>
                  </a:lnTo>
                  <a:lnTo>
                    <a:pt x="46" y="199"/>
                  </a:lnTo>
                  <a:lnTo>
                    <a:pt x="44" y="199"/>
                  </a:lnTo>
                  <a:lnTo>
                    <a:pt x="40" y="199"/>
                  </a:lnTo>
                  <a:lnTo>
                    <a:pt x="38" y="199"/>
                  </a:lnTo>
                  <a:lnTo>
                    <a:pt x="36" y="199"/>
                  </a:lnTo>
                  <a:lnTo>
                    <a:pt x="32" y="199"/>
                  </a:lnTo>
                  <a:lnTo>
                    <a:pt x="32" y="199"/>
                  </a:lnTo>
                  <a:lnTo>
                    <a:pt x="28" y="199"/>
                  </a:lnTo>
                  <a:lnTo>
                    <a:pt x="24" y="199"/>
                  </a:lnTo>
                  <a:lnTo>
                    <a:pt x="22" y="199"/>
                  </a:lnTo>
                  <a:lnTo>
                    <a:pt x="18" y="199"/>
                  </a:lnTo>
                  <a:lnTo>
                    <a:pt x="12" y="199"/>
                  </a:lnTo>
                  <a:lnTo>
                    <a:pt x="10" y="199"/>
                  </a:lnTo>
                  <a:lnTo>
                    <a:pt x="8" y="199"/>
                  </a:lnTo>
                  <a:lnTo>
                    <a:pt x="6" y="199"/>
                  </a:lnTo>
                  <a:lnTo>
                    <a:pt x="4" y="199"/>
                  </a:lnTo>
                  <a:lnTo>
                    <a:pt x="2" y="199"/>
                  </a:lnTo>
                  <a:lnTo>
                    <a:pt x="0" y="199"/>
                  </a:lnTo>
                  <a:lnTo>
                    <a:pt x="0" y="197"/>
                  </a:lnTo>
                  <a:lnTo>
                    <a:pt x="0" y="193"/>
                  </a:lnTo>
                  <a:lnTo>
                    <a:pt x="0" y="189"/>
                  </a:lnTo>
                  <a:lnTo>
                    <a:pt x="0" y="185"/>
                  </a:lnTo>
                  <a:lnTo>
                    <a:pt x="0" y="183"/>
                  </a:lnTo>
                  <a:lnTo>
                    <a:pt x="0" y="181"/>
                  </a:lnTo>
                  <a:lnTo>
                    <a:pt x="0" y="179"/>
                  </a:lnTo>
                  <a:lnTo>
                    <a:pt x="0" y="175"/>
                  </a:lnTo>
                  <a:lnTo>
                    <a:pt x="0" y="173"/>
                  </a:lnTo>
                  <a:lnTo>
                    <a:pt x="0" y="169"/>
                  </a:lnTo>
                  <a:lnTo>
                    <a:pt x="0" y="165"/>
                  </a:lnTo>
                  <a:lnTo>
                    <a:pt x="0" y="163"/>
                  </a:lnTo>
                  <a:lnTo>
                    <a:pt x="0" y="161"/>
                  </a:lnTo>
                  <a:lnTo>
                    <a:pt x="0" y="159"/>
                  </a:lnTo>
                  <a:lnTo>
                    <a:pt x="0" y="157"/>
                  </a:lnTo>
                  <a:lnTo>
                    <a:pt x="0" y="155"/>
                  </a:lnTo>
                  <a:lnTo>
                    <a:pt x="0" y="151"/>
                  </a:lnTo>
                  <a:lnTo>
                    <a:pt x="0" y="149"/>
                  </a:lnTo>
                  <a:lnTo>
                    <a:pt x="0" y="147"/>
                  </a:lnTo>
                  <a:lnTo>
                    <a:pt x="0" y="143"/>
                  </a:lnTo>
                  <a:lnTo>
                    <a:pt x="0" y="141"/>
                  </a:lnTo>
                  <a:lnTo>
                    <a:pt x="0" y="137"/>
                  </a:lnTo>
                  <a:lnTo>
                    <a:pt x="0" y="131"/>
                  </a:lnTo>
                  <a:lnTo>
                    <a:pt x="0" y="127"/>
                  </a:lnTo>
                  <a:lnTo>
                    <a:pt x="0" y="125"/>
                  </a:lnTo>
                  <a:lnTo>
                    <a:pt x="0" y="123"/>
                  </a:lnTo>
                  <a:lnTo>
                    <a:pt x="0" y="121"/>
                  </a:lnTo>
                  <a:lnTo>
                    <a:pt x="0" y="116"/>
                  </a:lnTo>
                  <a:lnTo>
                    <a:pt x="0" y="112"/>
                  </a:lnTo>
                  <a:lnTo>
                    <a:pt x="0" y="108"/>
                  </a:lnTo>
                  <a:lnTo>
                    <a:pt x="0" y="104"/>
                  </a:lnTo>
                  <a:lnTo>
                    <a:pt x="0" y="102"/>
                  </a:lnTo>
                  <a:lnTo>
                    <a:pt x="0" y="100"/>
                  </a:lnTo>
                  <a:lnTo>
                    <a:pt x="0" y="98"/>
                  </a:lnTo>
                  <a:lnTo>
                    <a:pt x="0" y="94"/>
                  </a:lnTo>
                  <a:lnTo>
                    <a:pt x="0" y="92"/>
                  </a:lnTo>
                  <a:lnTo>
                    <a:pt x="0" y="90"/>
                  </a:lnTo>
                  <a:lnTo>
                    <a:pt x="0" y="84"/>
                  </a:lnTo>
                  <a:lnTo>
                    <a:pt x="0" y="82"/>
                  </a:lnTo>
                  <a:lnTo>
                    <a:pt x="0" y="80"/>
                  </a:lnTo>
                  <a:lnTo>
                    <a:pt x="2" y="78"/>
                  </a:lnTo>
                  <a:lnTo>
                    <a:pt x="2" y="76"/>
                  </a:lnTo>
                  <a:lnTo>
                    <a:pt x="2" y="72"/>
                  </a:lnTo>
                  <a:lnTo>
                    <a:pt x="2" y="70"/>
                  </a:lnTo>
                  <a:lnTo>
                    <a:pt x="2" y="68"/>
                  </a:lnTo>
                  <a:lnTo>
                    <a:pt x="2" y="64"/>
                  </a:lnTo>
                  <a:lnTo>
                    <a:pt x="2" y="60"/>
                  </a:lnTo>
                  <a:lnTo>
                    <a:pt x="2" y="58"/>
                  </a:lnTo>
                  <a:lnTo>
                    <a:pt x="2" y="54"/>
                  </a:lnTo>
                  <a:lnTo>
                    <a:pt x="2" y="54"/>
                  </a:lnTo>
                  <a:lnTo>
                    <a:pt x="2" y="52"/>
                  </a:lnTo>
                  <a:lnTo>
                    <a:pt x="2" y="50"/>
                  </a:lnTo>
                  <a:lnTo>
                    <a:pt x="2" y="44"/>
                  </a:lnTo>
                  <a:lnTo>
                    <a:pt x="2" y="42"/>
                  </a:lnTo>
                  <a:lnTo>
                    <a:pt x="2" y="38"/>
                  </a:lnTo>
                  <a:lnTo>
                    <a:pt x="2" y="36"/>
                  </a:lnTo>
                  <a:lnTo>
                    <a:pt x="2" y="30"/>
                  </a:lnTo>
                  <a:lnTo>
                    <a:pt x="2" y="28"/>
                  </a:lnTo>
                  <a:lnTo>
                    <a:pt x="2" y="26"/>
                  </a:lnTo>
                  <a:lnTo>
                    <a:pt x="2" y="24"/>
                  </a:lnTo>
                  <a:lnTo>
                    <a:pt x="2" y="22"/>
                  </a:lnTo>
                  <a:lnTo>
                    <a:pt x="2" y="18"/>
                  </a:lnTo>
                  <a:lnTo>
                    <a:pt x="2" y="16"/>
                  </a:lnTo>
                  <a:lnTo>
                    <a:pt x="2" y="14"/>
                  </a:lnTo>
                  <a:lnTo>
                    <a:pt x="4" y="16"/>
                  </a:lnTo>
                  <a:lnTo>
                    <a:pt x="10" y="18"/>
                  </a:lnTo>
                  <a:lnTo>
                    <a:pt x="10" y="22"/>
                  </a:lnTo>
                  <a:lnTo>
                    <a:pt x="10" y="24"/>
                  </a:lnTo>
                  <a:lnTo>
                    <a:pt x="10" y="26"/>
                  </a:lnTo>
                  <a:lnTo>
                    <a:pt x="10" y="32"/>
                  </a:lnTo>
                  <a:lnTo>
                    <a:pt x="10" y="34"/>
                  </a:lnTo>
                  <a:lnTo>
                    <a:pt x="10" y="34"/>
                  </a:lnTo>
                  <a:lnTo>
                    <a:pt x="10" y="36"/>
                  </a:lnTo>
                  <a:lnTo>
                    <a:pt x="10" y="38"/>
                  </a:lnTo>
                  <a:lnTo>
                    <a:pt x="8" y="40"/>
                  </a:lnTo>
                  <a:lnTo>
                    <a:pt x="8" y="42"/>
                  </a:lnTo>
                  <a:lnTo>
                    <a:pt x="8" y="44"/>
                  </a:lnTo>
                  <a:lnTo>
                    <a:pt x="10" y="48"/>
                  </a:lnTo>
                  <a:lnTo>
                    <a:pt x="10" y="50"/>
                  </a:lnTo>
                  <a:lnTo>
                    <a:pt x="12" y="50"/>
                  </a:lnTo>
                  <a:lnTo>
                    <a:pt x="14" y="50"/>
                  </a:lnTo>
                  <a:lnTo>
                    <a:pt x="16" y="52"/>
                  </a:lnTo>
                  <a:lnTo>
                    <a:pt x="18" y="52"/>
                  </a:lnTo>
                  <a:lnTo>
                    <a:pt x="22" y="52"/>
                  </a:lnTo>
                  <a:lnTo>
                    <a:pt x="24" y="52"/>
                  </a:lnTo>
                  <a:lnTo>
                    <a:pt x="26" y="52"/>
                  </a:lnTo>
                  <a:lnTo>
                    <a:pt x="30" y="52"/>
                  </a:lnTo>
                  <a:lnTo>
                    <a:pt x="36" y="52"/>
                  </a:lnTo>
                  <a:lnTo>
                    <a:pt x="38" y="52"/>
                  </a:lnTo>
                  <a:lnTo>
                    <a:pt x="40" y="48"/>
                  </a:lnTo>
                  <a:lnTo>
                    <a:pt x="42" y="46"/>
                  </a:lnTo>
                  <a:lnTo>
                    <a:pt x="44" y="44"/>
                  </a:lnTo>
                  <a:lnTo>
                    <a:pt x="44" y="42"/>
                  </a:lnTo>
                  <a:lnTo>
                    <a:pt x="46" y="40"/>
                  </a:lnTo>
                  <a:lnTo>
                    <a:pt x="46" y="38"/>
                  </a:lnTo>
                  <a:lnTo>
                    <a:pt x="46" y="36"/>
                  </a:lnTo>
                  <a:lnTo>
                    <a:pt x="48" y="30"/>
                  </a:lnTo>
                  <a:lnTo>
                    <a:pt x="48" y="28"/>
                  </a:lnTo>
                  <a:lnTo>
                    <a:pt x="50" y="26"/>
                  </a:lnTo>
                  <a:lnTo>
                    <a:pt x="52" y="26"/>
                  </a:lnTo>
                  <a:lnTo>
                    <a:pt x="52" y="28"/>
                  </a:lnTo>
                  <a:lnTo>
                    <a:pt x="50" y="32"/>
                  </a:lnTo>
                  <a:lnTo>
                    <a:pt x="48" y="34"/>
                  </a:lnTo>
                  <a:lnTo>
                    <a:pt x="48" y="36"/>
                  </a:lnTo>
                  <a:lnTo>
                    <a:pt x="48" y="38"/>
                  </a:lnTo>
                  <a:lnTo>
                    <a:pt x="50" y="38"/>
                  </a:lnTo>
                  <a:lnTo>
                    <a:pt x="54" y="34"/>
                  </a:lnTo>
                  <a:lnTo>
                    <a:pt x="56" y="34"/>
                  </a:lnTo>
                  <a:lnTo>
                    <a:pt x="56" y="32"/>
                  </a:lnTo>
                  <a:lnTo>
                    <a:pt x="56" y="30"/>
                  </a:lnTo>
                  <a:lnTo>
                    <a:pt x="56" y="28"/>
                  </a:lnTo>
                  <a:lnTo>
                    <a:pt x="56" y="26"/>
                  </a:lnTo>
                  <a:lnTo>
                    <a:pt x="56" y="24"/>
                  </a:lnTo>
                  <a:lnTo>
                    <a:pt x="58" y="24"/>
                  </a:lnTo>
                  <a:lnTo>
                    <a:pt x="58" y="26"/>
                  </a:lnTo>
                  <a:lnTo>
                    <a:pt x="58" y="28"/>
                  </a:lnTo>
                  <a:lnTo>
                    <a:pt x="60" y="30"/>
                  </a:lnTo>
                  <a:lnTo>
                    <a:pt x="62" y="32"/>
                  </a:lnTo>
                  <a:lnTo>
                    <a:pt x="66" y="34"/>
                  </a:lnTo>
                  <a:lnTo>
                    <a:pt x="68" y="36"/>
                  </a:lnTo>
                  <a:lnTo>
                    <a:pt x="72" y="34"/>
                  </a:lnTo>
                  <a:lnTo>
                    <a:pt x="74" y="34"/>
                  </a:lnTo>
                  <a:lnTo>
                    <a:pt x="74" y="30"/>
                  </a:lnTo>
                  <a:lnTo>
                    <a:pt x="74" y="28"/>
                  </a:lnTo>
                  <a:lnTo>
                    <a:pt x="74" y="26"/>
                  </a:lnTo>
                  <a:lnTo>
                    <a:pt x="76" y="24"/>
                  </a:lnTo>
                  <a:lnTo>
                    <a:pt x="76" y="22"/>
                  </a:lnTo>
                  <a:lnTo>
                    <a:pt x="76" y="20"/>
                  </a:lnTo>
                  <a:lnTo>
                    <a:pt x="76" y="18"/>
                  </a:lnTo>
                  <a:lnTo>
                    <a:pt x="78" y="18"/>
                  </a:lnTo>
                  <a:lnTo>
                    <a:pt x="80" y="16"/>
                  </a:lnTo>
                  <a:lnTo>
                    <a:pt x="82" y="14"/>
                  </a:lnTo>
                  <a:lnTo>
                    <a:pt x="84" y="14"/>
                  </a:lnTo>
                  <a:lnTo>
                    <a:pt x="86" y="14"/>
                  </a:lnTo>
                  <a:lnTo>
                    <a:pt x="88" y="14"/>
                  </a:lnTo>
                  <a:lnTo>
                    <a:pt x="90" y="16"/>
                  </a:lnTo>
                  <a:lnTo>
                    <a:pt x="92" y="18"/>
                  </a:lnTo>
                  <a:lnTo>
                    <a:pt x="96" y="20"/>
                  </a:lnTo>
                  <a:lnTo>
                    <a:pt x="96" y="22"/>
                  </a:lnTo>
                  <a:lnTo>
                    <a:pt x="98" y="24"/>
                  </a:lnTo>
                  <a:lnTo>
                    <a:pt x="98" y="28"/>
                  </a:lnTo>
                  <a:lnTo>
                    <a:pt x="98" y="30"/>
                  </a:lnTo>
                  <a:lnTo>
                    <a:pt x="100" y="32"/>
                  </a:lnTo>
                  <a:lnTo>
                    <a:pt x="100" y="34"/>
                  </a:lnTo>
                  <a:lnTo>
                    <a:pt x="100" y="36"/>
                  </a:lnTo>
                  <a:lnTo>
                    <a:pt x="102" y="38"/>
                  </a:lnTo>
                  <a:lnTo>
                    <a:pt x="102" y="40"/>
                  </a:lnTo>
                  <a:lnTo>
                    <a:pt x="102" y="44"/>
                  </a:lnTo>
                  <a:lnTo>
                    <a:pt x="100" y="46"/>
                  </a:lnTo>
                  <a:lnTo>
                    <a:pt x="98" y="48"/>
                  </a:lnTo>
                  <a:lnTo>
                    <a:pt x="92" y="48"/>
                  </a:lnTo>
                  <a:lnTo>
                    <a:pt x="90" y="50"/>
                  </a:lnTo>
                  <a:lnTo>
                    <a:pt x="88" y="54"/>
                  </a:lnTo>
                  <a:lnTo>
                    <a:pt x="90" y="54"/>
                  </a:lnTo>
                  <a:lnTo>
                    <a:pt x="90" y="58"/>
                  </a:lnTo>
                  <a:lnTo>
                    <a:pt x="92" y="62"/>
                  </a:lnTo>
                  <a:lnTo>
                    <a:pt x="92" y="64"/>
                  </a:lnTo>
                  <a:lnTo>
                    <a:pt x="94" y="66"/>
                  </a:lnTo>
                  <a:lnTo>
                    <a:pt x="94" y="68"/>
                  </a:lnTo>
                  <a:lnTo>
                    <a:pt x="94" y="70"/>
                  </a:lnTo>
                  <a:lnTo>
                    <a:pt x="94" y="72"/>
                  </a:lnTo>
                  <a:lnTo>
                    <a:pt x="92" y="74"/>
                  </a:lnTo>
                  <a:lnTo>
                    <a:pt x="94" y="74"/>
                  </a:lnTo>
                  <a:lnTo>
                    <a:pt x="96" y="76"/>
                  </a:lnTo>
                  <a:lnTo>
                    <a:pt x="98" y="78"/>
                  </a:lnTo>
                  <a:lnTo>
                    <a:pt x="100" y="80"/>
                  </a:lnTo>
                  <a:lnTo>
                    <a:pt x="100" y="82"/>
                  </a:lnTo>
                  <a:lnTo>
                    <a:pt x="100" y="84"/>
                  </a:lnTo>
                  <a:lnTo>
                    <a:pt x="104" y="86"/>
                  </a:lnTo>
                  <a:lnTo>
                    <a:pt x="106" y="88"/>
                  </a:lnTo>
                  <a:lnTo>
                    <a:pt x="108" y="88"/>
                  </a:lnTo>
                  <a:lnTo>
                    <a:pt x="108" y="90"/>
                  </a:lnTo>
                  <a:lnTo>
                    <a:pt x="110" y="90"/>
                  </a:lnTo>
                  <a:lnTo>
                    <a:pt x="112" y="90"/>
                  </a:lnTo>
                  <a:lnTo>
                    <a:pt x="116" y="90"/>
                  </a:lnTo>
                  <a:lnTo>
                    <a:pt x="118" y="90"/>
                  </a:lnTo>
                  <a:lnTo>
                    <a:pt x="120" y="90"/>
                  </a:lnTo>
                  <a:lnTo>
                    <a:pt x="120" y="88"/>
                  </a:lnTo>
                  <a:lnTo>
                    <a:pt x="122" y="86"/>
                  </a:lnTo>
                  <a:lnTo>
                    <a:pt x="124" y="86"/>
                  </a:lnTo>
                  <a:lnTo>
                    <a:pt x="124" y="84"/>
                  </a:lnTo>
                  <a:lnTo>
                    <a:pt x="126" y="82"/>
                  </a:lnTo>
                  <a:lnTo>
                    <a:pt x="126" y="80"/>
                  </a:lnTo>
                  <a:lnTo>
                    <a:pt x="126" y="78"/>
                  </a:lnTo>
                  <a:lnTo>
                    <a:pt x="126" y="74"/>
                  </a:lnTo>
                  <a:lnTo>
                    <a:pt x="126" y="72"/>
                  </a:lnTo>
                  <a:lnTo>
                    <a:pt x="126" y="70"/>
                  </a:lnTo>
                  <a:lnTo>
                    <a:pt x="126" y="68"/>
                  </a:lnTo>
                  <a:lnTo>
                    <a:pt x="124" y="64"/>
                  </a:lnTo>
                  <a:lnTo>
                    <a:pt x="124" y="62"/>
                  </a:lnTo>
                  <a:lnTo>
                    <a:pt x="124" y="60"/>
                  </a:lnTo>
                  <a:lnTo>
                    <a:pt x="124" y="58"/>
                  </a:lnTo>
                  <a:lnTo>
                    <a:pt x="124" y="56"/>
                  </a:lnTo>
                  <a:lnTo>
                    <a:pt x="126" y="54"/>
                  </a:lnTo>
                  <a:lnTo>
                    <a:pt x="128" y="54"/>
                  </a:lnTo>
                  <a:lnTo>
                    <a:pt x="136" y="54"/>
                  </a:lnTo>
                  <a:lnTo>
                    <a:pt x="138" y="54"/>
                  </a:lnTo>
                  <a:lnTo>
                    <a:pt x="138" y="52"/>
                  </a:lnTo>
                  <a:lnTo>
                    <a:pt x="138" y="50"/>
                  </a:lnTo>
                  <a:lnTo>
                    <a:pt x="138" y="48"/>
                  </a:lnTo>
                  <a:lnTo>
                    <a:pt x="136" y="46"/>
                  </a:lnTo>
                  <a:lnTo>
                    <a:pt x="134" y="46"/>
                  </a:lnTo>
                  <a:lnTo>
                    <a:pt x="134" y="44"/>
                  </a:lnTo>
                  <a:lnTo>
                    <a:pt x="132" y="44"/>
                  </a:lnTo>
                  <a:lnTo>
                    <a:pt x="130" y="44"/>
                  </a:lnTo>
                  <a:lnTo>
                    <a:pt x="128" y="44"/>
                  </a:lnTo>
                  <a:lnTo>
                    <a:pt x="126" y="44"/>
                  </a:lnTo>
                  <a:lnTo>
                    <a:pt x="124" y="44"/>
                  </a:lnTo>
                  <a:lnTo>
                    <a:pt x="124" y="42"/>
                  </a:lnTo>
                  <a:lnTo>
                    <a:pt x="124" y="40"/>
                  </a:lnTo>
                  <a:lnTo>
                    <a:pt x="126" y="38"/>
                  </a:lnTo>
                  <a:lnTo>
                    <a:pt x="130" y="36"/>
                  </a:lnTo>
                  <a:lnTo>
                    <a:pt x="132" y="36"/>
                  </a:lnTo>
                  <a:lnTo>
                    <a:pt x="134" y="36"/>
                  </a:lnTo>
                  <a:lnTo>
                    <a:pt x="136" y="38"/>
                  </a:lnTo>
                  <a:lnTo>
                    <a:pt x="138" y="42"/>
                  </a:lnTo>
                  <a:lnTo>
                    <a:pt x="140" y="44"/>
                  </a:lnTo>
                  <a:lnTo>
                    <a:pt x="142" y="44"/>
                  </a:lnTo>
                  <a:lnTo>
                    <a:pt x="144" y="44"/>
                  </a:lnTo>
                  <a:lnTo>
                    <a:pt x="146" y="42"/>
                  </a:lnTo>
                  <a:lnTo>
                    <a:pt x="148" y="42"/>
                  </a:lnTo>
                  <a:lnTo>
                    <a:pt x="148" y="40"/>
                  </a:lnTo>
                  <a:lnTo>
                    <a:pt x="152" y="36"/>
                  </a:lnTo>
                  <a:lnTo>
                    <a:pt x="154" y="34"/>
                  </a:lnTo>
                  <a:lnTo>
                    <a:pt x="154" y="32"/>
                  </a:lnTo>
                  <a:lnTo>
                    <a:pt x="156" y="30"/>
                  </a:lnTo>
                  <a:lnTo>
                    <a:pt x="156" y="28"/>
                  </a:lnTo>
                  <a:lnTo>
                    <a:pt x="158" y="24"/>
                  </a:lnTo>
                  <a:lnTo>
                    <a:pt x="158" y="20"/>
                  </a:lnTo>
                  <a:lnTo>
                    <a:pt x="158" y="18"/>
                  </a:lnTo>
                  <a:lnTo>
                    <a:pt x="156" y="16"/>
                  </a:lnTo>
                  <a:lnTo>
                    <a:pt x="156" y="12"/>
                  </a:lnTo>
                  <a:lnTo>
                    <a:pt x="156" y="8"/>
                  </a:lnTo>
                  <a:lnTo>
                    <a:pt x="156" y="6"/>
                  </a:lnTo>
                  <a:lnTo>
                    <a:pt x="156" y="4"/>
                  </a:lnTo>
                  <a:lnTo>
                    <a:pt x="156" y="2"/>
                  </a:lnTo>
                  <a:lnTo>
                    <a:pt x="156" y="0"/>
                  </a:lnTo>
                  <a:lnTo>
                    <a:pt x="158" y="0"/>
                  </a:lnTo>
                  <a:lnTo>
                    <a:pt x="160" y="0"/>
                  </a:lnTo>
                  <a:lnTo>
                    <a:pt x="158" y="2"/>
                  </a:lnTo>
                  <a:lnTo>
                    <a:pt x="158" y="4"/>
                  </a:lnTo>
                  <a:lnTo>
                    <a:pt x="160" y="8"/>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9" name="Freeform 65"/>
            <p:cNvSpPr>
              <a:spLocks/>
            </p:cNvSpPr>
            <p:nvPr/>
          </p:nvSpPr>
          <p:spPr bwMode="auto">
            <a:xfrm>
              <a:off x="5053013" y="592138"/>
              <a:ext cx="279400" cy="268288"/>
            </a:xfrm>
            <a:custGeom>
              <a:avLst/>
              <a:gdLst>
                <a:gd name="T0" fmla="*/ 84 w 176"/>
                <a:gd name="T1" fmla="*/ 0 h 169"/>
                <a:gd name="T2" fmla="*/ 94 w 176"/>
                <a:gd name="T3" fmla="*/ 0 h 169"/>
                <a:gd name="T4" fmla="*/ 106 w 176"/>
                <a:gd name="T5" fmla="*/ 0 h 169"/>
                <a:gd name="T6" fmla="*/ 116 w 176"/>
                <a:gd name="T7" fmla="*/ 0 h 169"/>
                <a:gd name="T8" fmla="*/ 130 w 176"/>
                <a:gd name="T9" fmla="*/ 0 h 169"/>
                <a:gd name="T10" fmla="*/ 138 w 176"/>
                <a:gd name="T11" fmla="*/ 0 h 169"/>
                <a:gd name="T12" fmla="*/ 150 w 176"/>
                <a:gd name="T13" fmla="*/ 0 h 169"/>
                <a:gd name="T14" fmla="*/ 162 w 176"/>
                <a:gd name="T15" fmla="*/ 0 h 169"/>
                <a:gd name="T16" fmla="*/ 172 w 176"/>
                <a:gd name="T17" fmla="*/ 0 h 169"/>
                <a:gd name="T18" fmla="*/ 176 w 176"/>
                <a:gd name="T19" fmla="*/ 14 h 169"/>
                <a:gd name="T20" fmla="*/ 174 w 176"/>
                <a:gd name="T21" fmla="*/ 28 h 169"/>
                <a:gd name="T22" fmla="*/ 174 w 176"/>
                <a:gd name="T23" fmla="*/ 50 h 169"/>
                <a:gd name="T24" fmla="*/ 174 w 176"/>
                <a:gd name="T25" fmla="*/ 66 h 169"/>
                <a:gd name="T26" fmla="*/ 174 w 176"/>
                <a:gd name="T27" fmla="*/ 78 h 169"/>
                <a:gd name="T28" fmla="*/ 174 w 176"/>
                <a:gd name="T29" fmla="*/ 88 h 169"/>
                <a:gd name="T30" fmla="*/ 174 w 176"/>
                <a:gd name="T31" fmla="*/ 96 h 169"/>
                <a:gd name="T32" fmla="*/ 174 w 176"/>
                <a:gd name="T33" fmla="*/ 106 h 169"/>
                <a:gd name="T34" fmla="*/ 174 w 176"/>
                <a:gd name="T35" fmla="*/ 118 h 169"/>
                <a:gd name="T36" fmla="*/ 174 w 176"/>
                <a:gd name="T37" fmla="*/ 132 h 169"/>
                <a:gd name="T38" fmla="*/ 174 w 176"/>
                <a:gd name="T39" fmla="*/ 144 h 169"/>
                <a:gd name="T40" fmla="*/ 174 w 176"/>
                <a:gd name="T41" fmla="*/ 156 h 169"/>
                <a:gd name="T42" fmla="*/ 162 w 176"/>
                <a:gd name="T43" fmla="*/ 169 h 169"/>
                <a:gd name="T44" fmla="*/ 150 w 176"/>
                <a:gd name="T45" fmla="*/ 169 h 169"/>
                <a:gd name="T46" fmla="*/ 136 w 176"/>
                <a:gd name="T47" fmla="*/ 169 h 169"/>
                <a:gd name="T48" fmla="*/ 128 w 176"/>
                <a:gd name="T49" fmla="*/ 169 h 169"/>
                <a:gd name="T50" fmla="*/ 118 w 176"/>
                <a:gd name="T51" fmla="*/ 169 h 169"/>
                <a:gd name="T52" fmla="*/ 108 w 176"/>
                <a:gd name="T53" fmla="*/ 169 h 169"/>
                <a:gd name="T54" fmla="*/ 98 w 176"/>
                <a:gd name="T55" fmla="*/ 169 h 169"/>
                <a:gd name="T56" fmla="*/ 88 w 176"/>
                <a:gd name="T57" fmla="*/ 169 h 169"/>
                <a:gd name="T58" fmla="*/ 80 w 176"/>
                <a:gd name="T59" fmla="*/ 169 h 169"/>
                <a:gd name="T60" fmla="*/ 70 w 176"/>
                <a:gd name="T61" fmla="*/ 169 h 169"/>
                <a:gd name="T62" fmla="*/ 60 w 176"/>
                <a:gd name="T63" fmla="*/ 169 h 169"/>
                <a:gd name="T64" fmla="*/ 46 w 176"/>
                <a:gd name="T65" fmla="*/ 169 h 169"/>
                <a:gd name="T66" fmla="*/ 36 w 176"/>
                <a:gd name="T67" fmla="*/ 169 h 169"/>
                <a:gd name="T68" fmla="*/ 26 w 176"/>
                <a:gd name="T69" fmla="*/ 169 h 169"/>
                <a:gd name="T70" fmla="*/ 16 w 176"/>
                <a:gd name="T71" fmla="*/ 169 h 169"/>
                <a:gd name="T72" fmla="*/ 2 w 176"/>
                <a:gd name="T73" fmla="*/ 169 h 169"/>
                <a:gd name="T74" fmla="*/ 0 w 176"/>
                <a:gd name="T75" fmla="*/ 150 h 169"/>
                <a:gd name="T76" fmla="*/ 0 w 176"/>
                <a:gd name="T77" fmla="*/ 132 h 169"/>
                <a:gd name="T78" fmla="*/ 0 w 176"/>
                <a:gd name="T79" fmla="*/ 114 h 169"/>
                <a:gd name="T80" fmla="*/ 0 w 176"/>
                <a:gd name="T81" fmla="*/ 96 h 169"/>
                <a:gd name="T82" fmla="*/ 0 w 176"/>
                <a:gd name="T83" fmla="*/ 84 h 169"/>
                <a:gd name="T84" fmla="*/ 0 w 176"/>
                <a:gd name="T85" fmla="*/ 56 h 169"/>
                <a:gd name="T86" fmla="*/ 0 w 176"/>
                <a:gd name="T87" fmla="*/ 36 h 169"/>
                <a:gd name="T88" fmla="*/ 2 w 176"/>
                <a:gd name="T89" fmla="*/ 28 h 169"/>
                <a:gd name="T90" fmla="*/ 2 w 176"/>
                <a:gd name="T91" fmla="*/ 6 h 169"/>
                <a:gd name="T92" fmla="*/ 8 w 176"/>
                <a:gd name="T93" fmla="*/ 0 h 169"/>
                <a:gd name="T94" fmla="*/ 30 w 176"/>
                <a:gd name="T95" fmla="*/ 0 h 169"/>
                <a:gd name="T96" fmla="*/ 40 w 176"/>
                <a:gd name="T97" fmla="*/ 0 h 169"/>
                <a:gd name="T98" fmla="*/ 54 w 176"/>
                <a:gd name="T99" fmla="*/ 0 h 169"/>
                <a:gd name="T100" fmla="*/ 64 w 176"/>
                <a:gd name="T101" fmla="*/ 0 h 169"/>
                <a:gd name="T102" fmla="*/ 74 w 176"/>
                <a:gd name="T10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6" h="169">
                  <a:moveTo>
                    <a:pt x="76" y="0"/>
                  </a:moveTo>
                  <a:lnTo>
                    <a:pt x="78" y="0"/>
                  </a:lnTo>
                  <a:lnTo>
                    <a:pt x="80" y="0"/>
                  </a:lnTo>
                  <a:lnTo>
                    <a:pt x="82" y="0"/>
                  </a:lnTo>
                  <a:lnTo>
                    <a:pt x="84" y="0"/>
                  </a:lnTo>
                  <a:lnTo>
                    <a:pt x="86" y="0"/>
                  </a:lnTo>
                  <a:lnTo>
                    <a:pt x="88" y="0"/>
                  </a:lnTo>
                  <a:lnTo>
                    <a:pt x="90" y="0"/>
                  </a:lnTo>
                  <a:lnTo>
                    <a:pt x="92" y="0"/>
                  </a:lnTo>
                  <a:lnTo>
                    <a:pt x="94" y="0"/>
                  </a:lnTo>
                  <a:lnTo>
                    <a:pt x="96" y="0"/>
                  </a:lnTo>
                  <a:lnTo>
                    <a:pt x="98" y="0"/>
                  </a:lnTo>
                  <a:lnTo>
                    <a:pt x="100" y="0"/>
                  </a:lnTo>
                  <a:lnTo>
                    <a:pt x="104" y="0"/>
                  </a:lnTo>
                  <a:lnTo>
                    <a:pt x="106" y="0"/>
                  </a:lnTo>
                  <a:lnTo>
                    <a:pt x="108" y="0"/>
                  </a:lnTo>
                  <a:lnTo>
                    <a:pt x="110" y="0"/>
                  </a:lnTo>
                  <a:lnTo>
                    <a:pt x="112" y="0"/>
                  </a:lnTo>
                  <a:lnTo>
                    <a:pt x="114" y="0"/>
                  </a:lnTo>
                  <a:lnTo>
                    <a:pt x="116" y="0"/>
                  </a:lnTo>
                  <a:lnTo>
                    <a:pt x="120" y="0"/>
                  </a:lnTo>
                  <a:lnTo>
                    <a:pt x="122" y="0"/>
                  </a:lnTo>
                  <a:lnTo>
                    <a:pt x="124" y="0"/>
                  </a:lnTo>
                  <a:lnTo>
                    <a:pt x="128" y="0"/>
                  </a:lnTo>
                  <a:lnTo>
                    <a:pt x="130" y="0"/>
                  </a:lnTo>
                  <a:lnTo>
                    <a:pt x="132" y="0"/>
                  </a:lnTo>
                  <a:lnTo>
                    <a:pt x="134" y="0"/>
                  </a:lnTo>
                  <a:lnTo>
                    <a:pt x="136" y="0"/>
                  </a:lnTo>
                  <a:lnTo>
                    <a:pt x="136" y="0"/>
                  </a:lnTo>
                  <a:lnTo>
                    <a:pt x="138" y="0"/>
                  </a:lnTo>
                  <a:lnTo>
                    <a:pt x="140" y="0"/>
                  </a:lnTo>
                  <a:lnTo>
                    <a:pt x="144" y="0"/>
                  </a:lnTo>
                  <a:lnTo>
                    <a:pt x="146" y="0"/>
                  </a:lnTo>
                  <a:lnTo>
                    <a:pt x="148" y="0"/>
                  </a:lnTo>
                  <a:lnTo>
                    <a:pt x="150" y="0"/>
                  </a:lnTo>
                  <a:lnTo>
                    <a:pt x="152" y="0"/>
                  </a:lnTo>
                  <a:lnTo>
                    <a:pt x="156" y="0"/>
                  </a:lnTo>
                  <a:lnTo>
                    <a:pt x="158" y="0"/>
                  </a:lnTo>
                  <a:lnTo>
                    <a:pt x="160" y="0"/>
                  </a:lnTo>
                  <a:lnTo>
                    <a:pt x="162" y="0"/>
                  </a:lnTo>
                  <a:lnTo>
                    <a:pt x="164" y="0"/>
                  </a:lnTo>
                  <a:lnTo>
                    <a:pt x="166" y="0"/>
                  </a:lnTo>
                  <a:lnTo>
                    <a:pt x="168" y="0"/>
                  </a:lnTo>
                  <a:lnTo>
                    <a:pt x="170" y="0"/>
                  </a:lnTo>
                  <a:lnTo>
                    <a:pt x="172" y="0"/>
                  </a:lnTo>
                  <a:lnTo>
                    <a:pt x="174" y="0"/>
                  </a:lnTo>
                  <a:lnTo>
                    <a:pt x="176" y="0"/>
                  </a:lnTo>
                  <a:lnTo>
                    <a:pt x="176" y="4"/>
                  </a:lnTo>
                  <a:lnTo>
                    <a:pt x="176" y="12"/>
                  </a:lnTo>
                  <a:lnTo>
                    <a:pt x="176" y="14"/>
                  </a:lnTo>
                  <a:lnTo>
                    <a:pt x="176" y="16"/>
                  </a:lnTo>
                  <a:lnTo>
                    <a:pt x="176" y="18"/>
                  </a:lnTo>
                  <a:lnTo>
                    <a:pt x="176" y="22"/>
                  </a:lnTo>
                  <a:lnTo>
                    <a:pt x="176" y="24"/>
                  </a:lnTo>
                  <a:lnTo>
                    <a:pt x="174" y="28"/>
                  </a:lnTo>
                  <a:lnTo>
                    <a:pt x="174" y="44"/>
                  </a:lnTo>
                  <a:lnTo>
                    <a:pt x="174" y="46"/>
                  </a:lnTo>
                  <a:lnTo>
                    <a:pt x="174" y="48"/>
                  </a:lnTo>
                  <a:lnTo>
                    <a:pt x="174" y="48"/>
                  </a:lnTo>
                  <a:lnTo>
                    <a:pt x="174" y="50"/>
                  </a:lnTo>
                  <a:lnTo>
                    <a:pt x="174" y="52"/>
                  </a:lnTo>
                  <a:lnTo>
                    <a:pt x="174" y="54"/>
                  </a:lnTo>
                  <a:lnTo>
                    <a:pt x="174" y="58"/>
                  </a:lnTo>
                  <a:lnTo>
                    <a:pt x="174" y="64"/>
                  </a:lnTo>
                  <a:lnTo>
                    <a:pt x="174" y="66"/>
                  </a:lnTo>
                  <a:lnTo>
                    <a:pt x="174" y="68"/>
                  </a:lnTo>
                  <a:lnTo>
                    <a:pt x="174" y="72"/>
                  </a:lnTo>
                  <a:lnTo>
                    <a:pt x="174" y="74"/>
                  </a:lnTo>
                  <a:lnTo>
                    <a:pt x="174" y="76"/>
                  </a:lnTo>
                  <a:lnTo>
                    <a:pt x="174" y="78"/>
                  </a:lnTo>
                  <a:lnTo>
                    <a:pt x="174" y="80"/>
                  </a:lnTo>
                  <a:lnTo>
                    <a:pt x="174" y="82"/>
                  </a:lnTo>
                  <a:lnTo>
                    <a:pt x="174" y="84"/>
                  </a:lnTo>
                  <a:lnTo>
                    <a:pt x="174" y="86"/>
                  </a:lnTo>
                  <a:lnTo>
                    <a:pt x="174" y="88"/>
                  </a:lnTo>
                  <a:lnTo>
                    <a:pt x="174" y="90"/>
                  </a:lnTo>
                  <a:lnTo>
                    <a:pt x="174" y="92"/>
                  </a:lnTo>
                  <a:lnTo>
                    <a:pt x="174" y="94"/>
                  </a:lnTo>
                  <a:lnTo>
                    <a:pt x="174" y="96"/>
                  </a:lnTo>
                  <a:lnTo>
                    <a:pt x="174" y="96"/>
                  </a:lnTo>
                  <a:lnTo>
                    <a:pt x="174" y="98"/>
                  </a:lnTo>
                  <a:lnTo>
                    <a:pt x="174" y="100"/>
                  </a:lnTo>
                  <a:lnTo>
                    <a:pt x="174" y="102"/>
                  </a:lnTo>
                  <a:lnTo>
                    <a:pt x="174" y="104"/>
                  </a:lnTo>
                  <a:lnTo>
                    <a:pt x="174" y="106"/>
                  </a:lnTo>
                  <a:lnTo>
                    <a:pt x="174" y="110"/>
                  </a:lnTo>
                  <a:lnTo>
                    <a:pt x="174" y="112"/>
                  </a:lnTo>
                  <a:lnTo>
                    <a:pt x="174" y="114"/>
                  </a:lnTo>
                  <a:lnTo>
                    <a:pt x="174" y="116"/>
                  </a:lnTo>
                  <a:lnTo>
                    <a:pt x="174" y="118"/>
                  </a:lnTo>
                  <a:lnTo>
                    <a:pt x="174" y="120"/>
                  </a:lnTo>
                  <a:lnTo>
                    <a:pt x="174" y="122"/>
                  </a:lnTo>
                  <a:lnTo>
                    <a:pt x="174" y="124"/>
                  </a:lnTo>
                  <a:lnTo>
                    <a:pt x="174" y="128"/>
                  </a:lnTo>
                  <a:lnTo>
                    <a:pt x="174" y="132"/>
                  </a:lnTo>
                  <a:lnTo>
                    <a:pt x="174" y="134"/>
                  </a:lnTo>
                  <a:lnTo>
                    <a:pt x="174" y="136"/>
                  </a:lnTo>
                  <a:lnTo>
                    <a:pt x="174" y="138"/>
                  </a:lnTo>
                  <a:lnTo>
                    <a:pt x="174" y="140"/>
                  </a:lnTo>
                  <a:lnTo>
                    <a:pt x="174" y="144"/>
                  </a:lnTo>
                  <a:lnTo>
                    <a:pt x="174" y="144"/>
                  </a:lnTo>
                  <a:lnTo>
                    <a:pt x="174" y="146"/>
                  </a:lnTo>
                  <a:lnTo>
                    <a:pt x="174" y="148"/>
                  </a:lnTo>
                  <a:lnTo>
                    <a:pt x="174" y="154"/>
                  </a:lnTo>
                  <a:lnTo>
                    <a:pt x="174" y="156"/>
                  </a:lnTo>
                  <a:lnTo>
                    <a:pt x="174" y="169"/>
                  </a:lnTo>
                  <a:lnTo>
                    <a:pt x="172" y="169"/>
                  </a:lnTo>
                  <a:lnTo>
                    <a:pt x="170" y="169"/>
                  </a:lnTo>
                  <a:lnTo>
                    <a:pt x="164" y="169"/>
                  </a:lnTo>
                  <a:lnTo>
                    <a:pt x="162" y="169"/>
                  </a:lnTo>
                  <a:lnTo>
                    <a:pt x="160" y="169"/>
                  </a:lnTo>
                  <a:lnTo>
                    <a:pt x="158" y="169"/>
                  </a:lnTo>
                  <a:lnTo>
                    <a:pt x="156" y="169"/>
                  </a:lnTo>
                  <a:lnTo>
                    <a:pt x="154" y="169"/>
                  </a:lnTo>
                  <a:lnTo>
                    <a:pt x="150" y="169"/>
                  </a:lnTo>
                  <a:lnTo>
                    <a:pt x="148" y="169"/>
                  </a:lnTo>
                  <a:lnTo>
                    <a:pt x="146" y="169"/>
                  </a:lnTo>
                  <a:lnTo>
                    <a:pt x="144" y="169"/>
                  </a:lnTo>
                  <a:lnTo>
                    <a:pt x="142" y="169"/>
                  </a:lnTo>
                  <a:lnTo>
                    <a:pt x="136" y="169"/>
                  </a:lnTo>
                  <a:lnTo>
                    <a:pt x="136" y="169"/>
                  </a:lnTo>
                  <a:lnTo>
                    <a:pt x="134" y="169"/>
                  </a:lnTo>
                  <a:lnTo>
                    <a:pt x="132" y="169"/>
                  </a:lnTo>
                  <a:lnTo>
                    <a:pt x="130" y="169"/>
                  </a:lnTo>
                  <a:lnTo>
                    <a:pt x="128" y="169"/>
                  </a:lnTo>
                  <a:lnTo>
                    <a:pt x="126" y="169"/>
                  </a:lnTo>
                  <a:lnTo>
                    <a:pt x="124" y="169"/>
                  </a:lnTo>
                  <a:lnTo>
                    <a:pt x="122" y="169"/>
                  </a:lnTo>
                  <a:lnTo>
                    <a:pt x="120" y="169"/>
                  </a:lnTo>
                  <a:lnTo>
                    <a:pt x="118" y="169"/>
                  </a:lnTo>
                  <a:lnTo>
                    <a:pt x="116" y="169"/>
                  </a:lnTo>
                  <a:lnTo>
                    <a:pt x="114" y="169"/>
                  </a:lnTo>
                  <a:lnTo>
                    <a:pt x="112" y="169"/>
                  </a:lnTo>
                  <a:lnTo>
                    <a:pt x="110" y="169"/>
                  </a:lnTo>
                  <a:lnTo>
                    <a:pt x="108" y="169"/>
                  </a:lnTo>
                  <a:lnTo>
                    <a:pt x="106" y="169"/>
                  </a:lnTo>
                  <a:lnTo>
                    <a:pt x="104" y="169"/>
                  </a:lnTo>
                  <a:lnTo>
                    <a:pt x="102" y="169"/>
                  </a:lnTo>
                  <a:lnTo>
                    <a:pt x="100" y="169"/>
                  </a:lnTo>
                  <a:lnTo>
                    <a:pt x="98" y="169"/>
                  </a:lnTo>
                  <a:lnTo>
                    <a:pt x="96" y="169"/>
                  </a:lnTo>
                  <a:lnTo>
                    <a:pt x="94" y="169"/>
                  </a:lnTo>
                  <a:lnTo>
                    <a:pt x="92" y="169"/>
                  </a:lnTo>
                  <a:lnTo>
                    <a:pt x="90" y="169"/>
                  </a:lnTo>
                  <a:lnTo>
                    <a:pt x="88" y="169"/>
                  </a:lnTo>
                  <a:lnTo>
                    <a:pt x="88" y="169"/>
                  </a:lnTo>
                  <a:lnTo>
                    <a:pt x="86" y="169"/>
                  </a:lnTo>
                  <a:lnTo>
                    <a:pt x="84" y="169"/>
                  </a:lnTo>
                  <a:lnTo>
                    <a:pt x="82" y="169"/>
                  </a:lnTo>
                  <a:lnTo>
                    <a:pt x="80" y="169"/>
                  </a:lnTo>
                  <a:lnTo>
                    <a:pt x="78" y="169"/>
                  </a:lnTo>
                  <a:lnTo>
                    <a:pt x="76" y="169"/>
                  </a:lnTo>
                  <a:lnTo>
                    <a:pt x="74" y="169"/>
                  </a:lnTo>
                  <a:lnTo>
                    <a:pt x="72" y="169"/>
                  </a:lnTo>
                  <a:lnTo>
                    <a:pt x="70" y="169"/>
                  </a:lnTo>
                  <a:lnTo>
                    <a:pt x="68" y="169"/>
                  </a:lnTo>
                  <a:lnTo>
                    <a:pt x="66" y="169"/>
                  </a:lnTo>
                  <a:lnTo>
                    <a:pt x="64" y="169"/>
                  </a:lnTo>
                  <a:lnTo>
                    <a:pt x="62" y="169"/>
                  </a:lnTo>
                  <a:lnTo>
                    <a:pt x="60" y="169"/>
                  </a:lnTo>
                  <a:lnTo>
                    <a:pt x="58" y="169"/>
                  </a:lnTo>
                  <a:lnTo>
                    <a:pt x="56" y="169"/>
                  </a:lnTo>
                  <a:lnTo>
                    <a:pt x="50" y="169"/>
                  </a:lnTo>
                  <a:lnTo>
                    <a:pt x="48" y="169"/>
                  </a:lnTo>
                  <a:lnTo>
                    <a:pt x="46" y="169"/>
                  </a:lnTo>
                  <a:lnTo>
                    <a:pt x="44" y="169"/>
                  </a:lnTo>
                  <a:lnTo>
                    <a:pt x="40" y="169"/>
                  </a:lnTo>
                  <a:lnTo>
                    <a:pt x="40" y="169"/>
                  </a:lnTo>
                  <a:lnTo>
                    <a:pt x="38" y="169"/>
                  </a:lnTo>
                  <a:lnTo>
                    <a:pt x="36" y="169"/>
                  </a:lnTo>
                  <a:lnTo>
                    <a:pt x="34" y="169"/>
                  </a:lnTo>
                  <a:lnTo>
                    <a:pt x="32" y="169"/>
                  </a:lnTo>
                  <a:lnTo>
                    <a:pt x="30" y="169"/>
                  </a:lnTo>
                  <a:lnTo>
                    <a:pt x="28" y="169"/>
                  </a:lnTo>
                  <a:lnTo>
                    <a:pt x="26" y="169"/>
                  </a:lnTo>
                  <a:lnTo>
                    <a:pt x="24" y="169"/>
                  </a:lnTo>
                  <a:lnTo>
                    <a:pt x="22" y="169"/>
                  </a:lnTo>
                  <a:lnTo>
                    <a:pt x="20" y="169"/>
                  </a:lnTo>
                  <a:lnTo>
                    <a:pt x="18" y="169"/>
                  </a:lnTo>
                  <a:lnTo>
                    <a:pt x="16" y="169"/>
                  </a:lnTo>
                  <a:lnTo>
                    <a:pt x="14" y="169"/>
                  </a:lnTo>
                  <a:lnTo>
                    <a:pt x="12" y="169"/>
                  </a:lnTo>
                  <a:lnTo>
                    <a:pt x="8" y="169"/>
                  </a:lnTo>
                  <a:lnTo>
                    <a:pt x="4" y="169"/>
                  </a:lnTo>
                  <a:lnTo>
                    <a:pt x="2" y="169"/>
                  </a:lnTo>
                  <a:lnTo>
                    <a:pt x="0" y="169"/>
                  </a:lnTo>
                  <a:lnTo>
                    <a:pt x="0" y="162"/>
                  </a:lnTo>
                  <a:lnTo>
                    <a:pt x="0" y="160"/>
                  </a:lnTo>
                  <a:lnTo>
                    <a:pt x="0" y="152"/>
                  </a:lnTo>
                  <a:lnTo>
                    <a:pt x="0" y="150"/>
                  </a:lnTo>
                  <a:lnTo>
                    <a:pt x="0" y="144"/>
                  </a:lnTo>
                  <a:lnTo>
                    <a:pt x="0" y="144"/>
                  </a:lnTo>
                  <a:lnTo>
                    <a:pt x="0" y="138"/>
                  </a:lnTo>
                  <a:lnTo>
                    <a:pt x="0" y="134"/>
                  </a:lnTo>
                  <a:lnTo>
                    <a:pt x="0" y="132"/>
                  </a:lnTo>
                  <a:lnTo>
                    <a:pt x="0" y="130"/>
                  </a:lnTo>
                  <a:lnTo>
                    <a:pt x="0" y="126"/>
                  </a:lnTo>
                  <a:lnTo>
                    <a:pt x="0" y="122"/>
                  </a:lnTo>
                  <a:lnTo>
                    <a:pt x="0" y="120"/>
                  </a:lnTo>
                  <a:lnTo>
                    <a:pt x="0" y="114"/>
                  </a:lnTo>
                  <a:lnTo>
                    <a:pt x="0" y="112"/>
                  </a:lnTo>
                  <a:lnTo>
                    <a:pt x="0" y="108"/>
                  </a:lnTo>
                  <a:lnTo>
                    <a:pt x="0" y="106"/>
                  </a:lnTo>
                  <a:lnTo>
                    <a:pt x="0" y="102"/>
                  </a:lnTo>
                  <a:lnTo>
                    <a:pt x="0" y="96"/>
                  </a:lnTo>
                  <a:lnTo>
                    <a:pt x="0" y="96"/>
                  </a:lnTo>
                  <a:lnTo>
                    <a:pt x="0" y="90"/>
                  </a:lnTo>
                  <a:lnTo>
                    <a:pt x="0" y="88"/>
                  </a:lnTo>
                  <a:lnTo>
                    <a:pt x="0" y="86"/>
                  </a:lnTo>
                  <a:lnTo>
                    <a:pt x="0" y="84"/>
                  </a:lnTo>
                  <a:lnTo>
                    <a:pt x="0" y="80"/>
                  </a:lnTo>
                  <a:lnTo>
                    <a:pt x="0" y="72"/>
                  </a:lnTo>
                  <a:lnTo>
                    <a:pt x="0" y="64"/>
                  </a:lnTo>
                  <a:lnTo>
                    <a:pt x="0" y="60"/>
                  </a:lnTo>
                  <a:lnTo>
                    <a:pt x="0" y="56"/>
                  </a:lnTo>
                  <a:lnTo>
                    <a:pt x="0" y="48"/>
                  </a:lnTo>
                  <a:lnTo>
                    <a:pt x="0" y="46"/>
                  </a:lnTo>
                  <a:lnTo>
                    <a:pt x="0" y="44"/>
                  </a:lnTo>
                  <a:lnTo>
                    <a:pt x="0" y="42"/>
                  </a:lnTo>
                  <a:lnTo>
                    <a:pt x="0" y="36"/>
                  </a:lnTo>
                  <a:lnTo>
                    <a:pt x="0" y="34"/>
                  </a:lnTo>
                  <a:lnTo>
                    <a:pt x="0" y="32"/>
                  </a:lnTo>
                  <a:lnTo>
                    <a:pt x="0" y="30"/>
                  </a:lnTo>
                  <a:lnTo>
                    <a:pt x="2" y="30"/>
                  </a:lnTo>
                  <a:lnTo>
                    <a:pt x="2" y="28"/>
                  </a:lnTo>
                  <a:lnTo>
                    <a:pt x="0" y="24"/>
                  </a:lnTo>
                  <a:lnTo>
                    <a:pt x="0" y="20"/>
                  </a:lnTo>
                  <a:lnTo>
                    <a:pt x="0" y="18"/>
                  </a:lnTo>
                  <a:lnTo>
                    <a:pt x="2" y="8"/>
                  </a:lnTo>
                  <a:lnTo>
                    <a:pt x="2" y="6"/>
                  </a:lnTo>
                  <a:lnTo>
                    <a:pt x="2" y="4"/>
                  </a:lnTo>
                  <a:lnTo>
                    <a:pt x="2" y="2"/>
                  </a:lnTo>
                  <a:lnTo>
                    <a:pt x="2" y="0"/>
                  </a:lnTo>
                  <a:lnTo>
                    <a:pt x="4" y="0"/>
                  </a:lnTo>
                  <a:lnTo>
                    <a:pt x="8" y="0"/>
                  </a:lnTo>
                  <a:lnTo>
                    <a:pt x="20" y="0"/>
                  </a:lnTo>
                  <a:lnTo>
                    <a:pt x="24" y="0"/>
                  </a:lnTo>
                  <a:lnTo>
                    <a:pt x="26" y="0"/>
                  </a:lnTo>
                  <a:lnTo>
                    <a:pt x="28" y="0"/>
                  </a:lnTo>
                  <a:lnTo>
                    <a:pt x="30" y="0"/>
                  </a:lnTo>
                  <a:lnTo>
                    <a:pt x="34" y="0"/>
                  </a:lnTo>
                  <a:lnTo>
                    <a:pt x="36" y="0"/>
                  </a:lnTo>
                  <a:lnTo>
                    <a:pt x="38" y="0"/>
                  </a:lnTo>
                  <a:lnTo>
                    <a:pt x="40" y="0"/>
                  </a:lnTo>
                  <a:lnTo>
                    <a:pt x="40" y="0"/>
                  </a:lnTo>
                  <a:lnTo>
                    <a:pt x="42" y="0"/>
                  </a:lnTo>
                  <a:lnTo>
                    <a:pt x="44" y="0"/>
                  </a:lnTo>
                  <a:lnTo>
                    <a:pt x="48" y="0"/>
                  </a:lnTo>
                  <a:lnTo>
                    <a:pt x="50" y="0"/>
                  </a:lnTo>
                  <a:lnTo>
                    <a:pt x="54" y="0"/>
                  </a:lnTo>
                  <a:lnTo>
                    <a:pt x="56" y="0"/>
                  </a:lnTo>
                  <a:lnTo>
                    <a:pt x="58" y="0"/>
                  </a:lnTo>
                  <a:lnTo>
                    <a:pt x="60" y="0"/>
                  </a:lnTo>
                  <a:lnTo>
                    <a:pt x="62" y="0"/>
                  </a:lnTo>
                  <a:lnTo>
                    <a:pt x="64" y="0"/>
                  </a:lnTo>
                  <a:lnTo>
                    <a:pt x="66" y="0"/>
                  </a:lnTo>
                  <a:lnTo>
                    <a:pt x="68" y="0"/>
                  </a:lnTo>
                  <a:lnTo>
                    <a:pt x="70" y="0"/>
                  </a:lnTo>
                  <a:lnTo>
                    <a:pt x="72" y="0"/>
                  </a:lnTo>
                  <a:lnTo>
                    <a:pt x="74" y="0"/>
                  </a:lnTo>
                  <a:lnTo>
                    <a:pt x="76"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0" name="Freeform 77"/>
            <p:cNvSpPr>
              <a:spLocks/>
            </p:cNvSpPr>
            <p:nvPr/>
          </p:nvSpPr>
          <p:spPr bwMode="auto">
            <a:xfrm>
              <a:off x="4814888" y="1127125"/>
              <a:ext cx="263525" cy="292100"/>
            </a:xfrm>
            <a:custGeom>
              <a:avLst/>
              <a:gdLst>
                <a:gd name="T0" fmla="*/ 84 w 166"/>
                <a:gd name="T1" fmla="*/ 0 h 184"/>
                <a:gd name="T2" fmla="*/ 94 w 166"/>
                <a:gd name="T3" fmla="*/ 0 h 184"/>
                <a:gd name="T4" fmla="*/ 102 w 166"/>
                <a:gd name="T5" fmla="*/ 0 h 184"/>
                <a:gd name="T6" fmla="*/ 110 w 166"/>
                <a:gd name="T7" fmla="*/ 0 h 184"/>
                <a:gd name="T8" fmla="*/ 120 w 166"/>
                <a:gd name="T9" fmla="*/ 0 h 184"/>
                <a:gd name="T10" fmla="*/ 128 w 166"/>
                <a:gd name="T11" fmla="*/ 0 h 184"/>
                <a:gd name="T12" fmla="*/ 136 w 166"/>
                <a:gd name="T13" fmla="*/ 0 h 184"/>
                <a:gd name="T14" fmla="*/ 146 w 166"/>
                <a:gd name="T15" fmla="*/ 0 h 184"/>
                <a:gd name="T16" fmla="*/ 156 w 166"/>
                <a:gd name="T17" fmla="*/ 0 h 184"/>
                <a:gd name="T18" fmla="*/ 166 w 166"/>
                <a:gd name="T19" fmla="*/ 0 h 184"/>
                <a:gd name="T20" fmla="*/ 166 w 166"/>
                <a:gd name="T21" fmla="*/ 14 h 184"/>
                <a:gd name="T22" fmla="*/ 166 w 166"/>
                <a:gd name="T23" fmla="*/ 28 h 184"/>
                <a:gd name="T24" fmla="*/ 166 w 166"/>
                <a:gd name="T25" fmla="*/ 44 h 184"/>
                <a:gd name="T26" fmla="*/ 166 w 166"/>
                <a:gd name="T27" fmla="*/ 52 h 184"/>
                <a:gd name="T28" fmla="*/ 166 w 166"/>
                <a:gd name="T29" fmla="*/ 62 h 184"/>
                <a:gd name="T30" fmla="*/ 166 w 166"/>
                <a:gd name="T31" fmla="*/ 74 h 184"/>
                <a:gd name="T32" fmla="*/ 166 w 166"/>
                <a:gd name="T33" fmla="*/ 86 h 184"/>
                <a:gd name="T34" fmla="*/ 166 w 166"/>
                <a:gd name="T35" fmla="*/ 96 h 184"/>
                <a:gd name="T36" fmla="*/ 166 w 166"/>
                <a:gd name="T37" fmla="*/ 104 h 184"/>
                <a:gd name="T38" fmla="*/ 166 w 166"/>
                <a:gd name="T39" fmla="*/ 114 h 184"/>
                <a:gd name="T40" fmla="*/ 166 w 166"/>
                <a:gd name="T41" fmla="*/ 130 h 184"/>
                <a:gd name="T42" fmla="*/ 166 w 166"/>
                <a:gd name="T43" fmla="*/ 142 h 184"/>
                <a:gd name="T44" fmla="*/ 166 w 166"/>
                <a:gd name="T45" fmla="*/ 156 h 184"/>
                <a:gd name="T46" fmla="*/ 166 w 166"/>
                <a:gd name="T47" fmla="*/ 168 h 184"/>
                <a:gd name="T48" fmla="*/ 156 w 166"/>
                <a:gd name="T49" fmla="*/ 182 h 184"/>
                <a:gd name="T50" fmla="*/ 142 w 166"/>
                <a:gd name="T51" fmla="*/ 182 h 184"/>
                <a:gd name="T52" fmla="*/ 124 w 166"/>
                <a:gd name="T53" fmla="*/ 182 h 184"/>
                <a:gd name="T54" fmla="*/ 106 w 166"/>
                <a:gd name="T55" fmla="*/ 182 h 184"/>
                <a:gd name="T56" fmla="*/ 94 w 166"/>
                <a:gd name="T57" fmla="*/ 182 h 184"/>
                <a:gd name="T58" fmla="*/ 82 w 166"/>
                <a:gd name="T59" fmla="*/ 184 h 184"/>
                <a:gd name="T60" fmla="*/ 60 w 166"/>
                <a:gd name="T61" fmla="*/ 184 h 184"/>
                <a:gd name="T62" fmla="*/ 46 w 166"/>
                <a:gd name="T63" fmla="*/ 184 h 184"/>
                <a:gd name="T64" fmla="*/ 26 w 166"/>
                <a:gd name="T65" fmla="*/ 184 h 184"/>
                <a:gd name="T66" fmla="*/ 10 w 166"/>
                <a:gd name="T67" fmla="*/ 184 h 184"/>
                <a:gd name="T68" fmla="*/ 0 w 166"/>
                <a:gd name="T69" fmla="*/ 176 h 184"/>
                <a:gd name="T70" fmla="*/ 0 w 166"/>
                <a:gd name="T71" fmla="*/ 164 h 184"/>
                <a:gd name="T72" fmla="*/ 0 w 166"/>
                <a:gd name="T73" fmla="*/ 150 h 184"/>
                <a:gd name="T74" fmla="*/ 0 w 166"/>
                <a:gd name="T75" fmla="*/ 144 h 184"/>
                <a:gd name="T76" fmla="*/ 0 w 166"/>
                <a:gd name="T77" fmla="*/ 126 h 184"/>
                <a:gd name="T78" fmla="*/ 0 w 166"/>
                <a:gd name="T79" fmla="*/ 110 h 184"/>
                <a:gd name="T80" fmla="*/ 0 w 166"/>
                <a:gd name="T81" fmla="*/ 100 h 184"/>
                <a:gd name="T82" fmla="*/ 0 w 166"/>
                <a:gd name="T83" fmla="*/ 86 h 184"/>
                <a:gd name="T84" fmla="*/ 0 w 166"/>
                <a:gd name="T85" fmla="*/ 70 h 184"/>
                <a:gd name="T86" fmla="*/ 0 w 166"/>
                <a:gd name="T87" fmla="*/ 60 h 184"/>
                <a:gd name="T88" fmla="*/ 0 w 166"/>
                <a:gd name="T89" fmla="*/ 48 h 184"/>
                <a:gd name="T90" fmla="*/ 0 w 166"/>
                <a:gd name="T91" fmla="*/ 34 h 184"/>
                <a:gd name="T92" fmla="*/ 0 w 166"/>
                <a:gd name="T93" fmla="*/ 20 h 184"/>
                <a:gd name="T94" fmla="*/ 0 w 166"/>
                <a:gd name="T95" fmla="*/ 6 h 184"/>
                <a:gd name="T96" fmla="*/ 4 w 166"/>
                <a:gd name="T97" fmla="*/ 0 h 184"/>
                <a:gd name="T98" fmla="*/ 12 w 166"/>
                <a:gd name="T99" fmla="*/ 0 h 184"/>
                <a:gd name="T100" fmla="*/ 22 w 166"/>
                <a:gd name="T101" fmla="*/ 0 h 184"/>
                <a:gd name="T102" fmla="*/ 32 w 166"/>
                <a:gd name="T103" fmla="*/ 0 h 184"/>
                <a:gd name="T104" fmla="*/ 46 w 166"/>
                <a:gd name="T105" fmla="*/ 0 h 184"/>
                <a:gd name="T106" fmla="*/ 52 w 166"/>
                <a:gd name="T107" fmla="*/ 0 h 184"/>
                <a:gd name="T108" fmla="*/ 64 w 166"/>
                <a:gd name="T109" fmla="*/ 0 h 184"/>
                <a:gd name="T110" fmla="*/ 74 w 166"/>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84">
                  <a:moveTo>
                    <a:pt x="76" y="0"/>
                  </a:moveTo>
                  <a:lnTo>
                    <a:pt x="80" y="0"/>
                  </a:lnTo>
                  <a:lnTo>
                    <a:pt x="82" y="0"/>
                  </a:lnTo>
                  <a:lnTo>
                    <a:pt x="84" y="0"/>
                  </a:lnTo>
                  <a:lnTo>
                    <a:pt x="86" y="0"/>
                  </a:lnTo>
                  <a:lnTo>
                    <a:pt x="88" y="0"/>
                  </a:lnTo>
                  <a:lnTo>
                    <a:pt x="94" y="0"/>
                  </a:lnTo>
                  <a:lnTo>
                    <a:pt x="94" y="0"/>
                  </a:lnTo>
                  <a:lnTo>
                    <a:pt x="96" y="0"/>
                  </a:lnTo>
                  <a:lnTo>
                    <a:pt x="98" y="0"/>
                  </a:lnTo>
                  <a:lnTo>
                    <a:pt x="100" y="0"/>
                  </a:lnTo>
                  <a:lnTo>
                    <a:pt x="102" y="0"/>
                  </a:lnTo>
                  <a:lnTo>
                    <a:pt x="104" y="0"/>
                  </a:lnTo>
                  <a:lnTo>
                    <a:pt x="106" y="0"/>
                  </a:lnTo>
                  <a:lnTo>
                    <a:pt x="108" y="0"/>
                  </a:lnTo>
                  <a:lnTo>
                    <a:pt x="110" y="0"/>
                  </a:lnTo>
                  <a:lnTo>
                    <a:pt x="114" y="0"/>
                  </a:lnTo>
                  <a:lnTo>
                    <a:pt x="116" y="0"/>
                  </a:lnTo>
                  <a:lnTo>
                    <a:pt x="118" y="0"/>
                  </a:lnTo>
                  <a:lnTo>
                    <a:pt x="120" y="0"/>
                  </a:lnTo>
                  <a:lnTo>
                    <a:pt x="122" y="0"/>
                  </a:lnTo>
                  <a:lnTo>
                    <a:pt x="124" y="0"/>
                  </a:lnTo>
                  <a:lnTo>
                    <a:pt x="126" y="0"/>
                  </a:lnTo>
                  <a:lnTo>
                    <a:pt x="128" y="0"/>
                  </a:lnTo>
                  <a:lnTo>
                    <a:pt x="130" y="0"/>
                  </a:lnTo>
                  <a:lnTo>
                    <a:pt x="132" y="0"/>
                  </a:lnTo>
                  <a:lnTo>
                    <a:pt x="134" y="0"/>
                  </a:lnTo>
                  <a:lnTo>
                    <a:pt x="136" y="0"/>
                  </a:lnTo>
                  <a:lnTo>
                    <a:pt x="140" y="0"/>
                  </a:lnTo>
                  <a:lnTo>
                    <a:pt x="142" y="0"/>
                  </a:lnTo>
                  <a:lnTo>
                    <a:pt x="144" y="0"/>
                  </a:lnTo>
                  <a:lnTo>
                    <a:pt x="146" y="0"/>
                  </a:lnTo>
                  <a:lnTo>
                    <a:pt x="150" y="0"/>
                  </a:lnTo>
                  <a:lnTo>
                    <a:pt x="152" y="0"/>
                  </a:lnTo>
                  <a:lnTo>
                    <a:pt x="154" y="0"/>
                  </a:lnTo>
                  <a:lnTo>
                    <a:pt x="156" y="0"/>
                  </a:lnTo>
                  <a:lnTo>
                    <a:pt x="160" y="0"/>
                  </a:lnTo>
                  <a:lnTo>
                    <a:pt x="162" y="0"/>
                  </a:lnTo>
                  <a:lnTo>
                    <a:pt x="166" y="0"/>
                  </a:lnTo>
                  <a:lnTo>
                    <a:pt x="166" y="0"/>
                  </a:lnTo>
                  <a:lnTo>
                    <a:pt x="166" y="2"/>
                  </a:lnTo>
                  <a:lnTo>
                    <a:pt x="166" y="4"/>
                  </a:lnTo>
                  <a:lnTo>
                    <a:pt x="166" y="6"/>
                  </a:lnTo>
                  <a:lnTo>
                    <a:pt x="166" y="14"/>
                  </a:lnTo>
                  <a:lnTo>
                    <a:pt x="166" y="16"/>
                  </a:lnTo>
                  <a:lnTo>
                    <a:pt x="166" y="20"/>
                  </a:lnTo>
                  <a:lnTo>
                    <a:pt x="166" y="24"/>
                  </a:lnTo>
                  <a:lnTo>
                    <a:pt x="166" y="28"/>
                  </a:lnTo>
                  <a:lnTo>
                    <a:pt x="166" y="34"/>
                  </a:lnTo>
                  <a:lnTo>
                    <a:pt x="166" y="38"/>
                  </a:lnTo>
                  <a:lnTo>
                    <a:pt x="166" y="40"/>
                  </a:lnTo>
                  <a:lnTo>
                    <a:pt x="166" y="44"/>
                  </a:lnTo>
                  <a:lnTo>
                    <a:pt x="166" y="48"/>
                  </a:lnTo>
                  <a:lnTo>
                    <a:pt x="166" y="48"/>
                  </a:lnTo>
                  <a:lnTo>
                    <a:pt x="166" y="50"/>
                  </a:lnTo>
                  <a:lnTo>
                    <a:pt x="166" y="52"/>
                  </a:lnTo>
                  <a:lnTo>
                    <a:pt x="166" y="54"/>
                  </a:lnTo>
                  <a:lnTo>
                    <a:pt x="166" y="56"/>
                  </a:lnTo>
                  <a:lnTo>
                    <a:pt x="166" y="58"/>
                  </a:lnTo>
                  <a:lnTo>
                    <a:pt x="166" y="62"/>
                  </a:lnTo>
                  <a:lnTo>
                    <a:pt x="166" y="66"/>
                  </a:lnTo>
                  <a:lnTo>
                    <a:pt x="166" y="68"/>
                  </a:lnTo>
                  <a:lnTo>
                    <a:pt x="166" y="72"/>
                  </a:lnTo>
                  <a:lnTo>
                    <a:pt x="166" y="74"/>
                  </a:lnTo>
                  <a:lnTo>
                    <a:pt x="166" y="78"/>
                  </a:lnTo>
                  <a:lnTo>
                    <a:pt x="166" y="80"/>
                  </a:lnTo>
                  <a:lnTo>
                    <a:pt x="166" y="82"/>
                  </a:lnTo>
                  <a:lnTo>
                    <a:pt x="166" y="86"/>
                  </a:lnTo>
                  <a:lnTo>
                    <a:pt x="166" y="90"/>
                  </a:lnTo>
                  <a:lnTo>
                    <a:pt x="166" y="92"/>
                  </a:lnTo>
                  <a:lnTo>
                    <a:pt x="166" y="96"/>
                  </a:lnTo>
                  <a:lnTo>
                    <a:pt x="166" y="96"/>
                  </a:lnTo>
                  <a:lnTo>
                    <a:pt x="166" y="98"/>
                  </a:lnTo>
                  <a:lnTo>
                    <a:pt x="166" y="100"/>
                  </a:lnTo>
                  <a:lnTo>
                    <a:pt x="166" y="102"/>
                  </a:lnTo>
                  <a:lnTo>
                    <a:pt x="166" y="104"/>
                  </a:lnTo>
                  <a:lnTo>
                    <a:pt x="166" y="106"/>
                  </a:lnTo>
                  <a:lnTo>
                    <a:pt x="166" y="108"/>
                  </a:lnTo>
                  <a:lnTo>
                    <a:pt x="166" y="110"/>
                  </a:lnTo>
                  <a:lnTo>
                    <a:pt x="166" y="114"/>
                  </a:lnTo>
                  <a:lnTo>
                    <a:pt x="166" y="118"/>
                  </a:lnTo>
                  <a:lnTo>
                    <a:pt x="166" y="122"/>
                  </a:lnTo>
                  <a:lnTo>
                    <a:pt x="166" y="128"/>
                  </a:lnTo>
                  <a:lnTo>
                    <a:pt x="166" y="130"/>
                  </a:lnTo>
                  <a:lnTo>
                    <a:pt x="166" y="134"/>
                  </a:lnTo>
                  <a:lnTo>
                    <a:pt x="166" y="136"/>
                  </a:lnTo>
                  <a:lnTo>
                    <a:pt x="166" y="138"/>
                  </a:lnTo>
                  <a:lnTo>
                    <a:pt x="166" y="142"/>
                  </a:lnTo>
                  <a:lnTo>
                    <a:pt x="166" y="144"/>
                  </a:lnTo>
                  <a:lnTo>
                    <a:pt x="166" y="150"/>
                  </a:lnTo>
                  <a:lnTo>
                    <a:pt x="166" y="154"/>
                  </a:lnTo>
                  <a:lnTo>
                    <a:pt x="166" y="156"/>
                  </a:lnTo>
                  <a:lnTo>
                    <a:pt x="166" y="160"/>
                  </a:lnTo>
                  <a:lnTo>
                    <a:pt x="166" y="162"/>
                  </a:lnTo>
                  <a:lnTo>
                    <a:pt x="166" y="166"/>
                  </a:lnTo>
                  <a:lnTo>
                    <a:pt x="166" y="168"/>
                  </a:lnTo>
                  <a:lnTo>
                    <a:pt x="166" y="172"/>
                  </a:lnTo>
                  <a:lnTo>
                    <a:pt x="166" y="182"/>
                  </a:lnTo>
                  <a:lnTo>
                    <a:pt x="162" y="182"/>
                  </a:lnTo>
                  <a:lnTo>
                    <a:pt x="156" y="182"/>
                  </a:lnTo>
                  <a:lnTo>
                    <a:pt x="152" y="182"/>
                  </a:lnTo>
                  <a:lnTo>
                    <a:pt x="148" y="182"/>
                  </a:lnTo>
                  <a:lnTo>
                    <a:pt x="146" y="182"/>
                  </a:lnTo>
                  <a:lnTo>
                    <a:pt x="142" y="182"/>
                  </a:lnTo>
                  <a:lnTo>
                    <a:pt x="140" y="182"/>
                  </a:lnTo>
                  <a:lnTo>
                    <a:pt x="132" y="182"/>
                  </a:lnTo>
                  <a:lnTo>
                    <a:pt x="130" y="182"/>
                  </a:lnTo>
                  <a:lnTo>
                    <a:pt x="124" y="182"/>
                  </a:lnTo>
                  <a:lnTo>
                    <a:pt x="118" y="182"/>
                  </a:lnTo>
                  <a:lnTo>
                    <a:pt x="114" y="182"/>
                  </a:lnTo>
                  <a:lnTo>
                    <a:pt x="108" y="182"/>
                  </a:lnTo>
                  <a:lnTo>
                    <a:pt x="106" y="182"/>
                  </a:lnTo>
                  <a:lnTo>
                    <a:pt x="102" y="182"/>
                  </a:lnTo>
                  <a:lnTo>
                    <a:pt x="100" y="182"/>
                  </a:lnTo>
                  <a:lnTo>
                    <a:pt x="98" y="182"/>
                  </a:lnTo>
                  <a:lnTo>
                    <a:pt x="94" y="182"/>
                  </a:lnTo>
                  <a:lnTo>
                    <a:pt x="92" y="182"/>
                  </a:lnTo>
                  <a:lnTo>
                    <a:pt x="86" y="184"/>
                  </a:lnTo>
                  <a:lnTo>
                    <a:pt x="84" y="184"/>
                  </a:lnTo>
                  <a:lnTo>
                    <a:pt x="82" y="184"/>
                  </a:lnTo>
                  <a:lnTo>
                    <a:pt x="80" y="184"/>
                  </a:lnTo>
                  <a:lnTo>
                    <a:pt x="74" y="184"/>
                  </a:lnTo>
                  <a:lnTo>
                    <a:pt x="62" y="184"/>
                  </a:lnTo>
                  <a:lnTo>
                    <a:pt x="60" y="184"/>
                  </a:lnTo>
                  <a:lnTo>
                    <a:pt x="58" y="184"/>
                  </a:lnTo>
                  <a:lnTo>
                    <a:pt x="56" y="184"/>
                  </a:lnTo>
                  <a:lnTo>
                    <a:pt x="54" y="184"/>
                  </a:lnTo>
                  <a:lnTo>
                    <a:pt x="46" y="184"/>
                  </a:lnTo>
                  <a:lnTo>
                    <a:pt x="44" y="184"/>
                  </a:lnTo>
                  <a:lnTo>
                    <a:pt x="38" y="184"/>
                  </a:lnTo>
                  <a:lnTo>
                    <a:pt x="32" y="184"/>
                  </a:lnTo>
                  <a:lnTo>
                    <a:pt x="26" y="184"/>
                  </a:lnTo>
                  <a:lnTo>
                    <a:pt x="20" y="184"/>
                  </a:lnTo>
                  <a:lnTo>
                    <a:pt x="18" y="184"/>
                  </a:lnTo>
                  <a:lnTo>
                    <a:pt x="12" y="184"/>
                  </a:lnTo>
                  <a:lnTo>
                    <a:pt x="10" y="184"/>
                  </a:lnTo>
                  <a:lnTo>
                    <a:pt x="6" y="184"/>
                  </a:lnTo>
                  <a:lnTo>
                    <a:pt x="0" y="184"/>
                  </a:lnTo>
                  <a:lnTo>
                    <a:pt x="0" y="180"/>
                  </a:lnTo>
                  <a:lnTo>
                    <a:pt x="0" y="176"/>
                  </a:lnTo>
                  <a:lnTo>
                    <a:pt x="0" y="174"/>
                  </a:lnTo>
                  <a:lnTo>
                    <a:pt x="0" y="170"/>
                  </a:lnTo>
                  <a:lnTo>
                    <a:pt x="0" y="166"/>
                  </a:lnTo>
                  <a:lnTo>
                    <a:pt x="0" y="164"/>
                  </a:lnTo>
                  <a:lnTo>
                    <a:pt x="0" y="162"/>
                  </a:lnTo>
                  <a:lnTo>
                    <a:pt x="0" y="158"/>
                  </a:lnTo>
                  <a:lnTo>
                    <a:pt x="0" y="152"/>
                  </a:lnTo>
                  <a:lnTo>
                    <a:pt x="0" y="150"/>
                  </a:lnTo>
                  <a:lnTo>
                    <a:pt x="0" y="148"/>
                  </a:lnTo>
                  <a:lnTo>
                    <a:pt x="0" y="146"/>
                  </a:lnTo>
                  <a:lnTo>
                    <a:pt x="0" y="144"/>
                  </a:lnTo>
                  <a:lnTo>
                    <a:pt x="0" y="144"/>
                  </a:lnTo>
                  <a:lnTo>
                    <a:pt x="0" y="142"/>
                  </a:lnTo>
                  <a:lnTo>
                    <a:pt x="0" y="138"/>
                  </a:lnTo>
                  <a:lnTo>
                    <a:pt x="0" y="132"/>
                  </a:lnTo>
                  <a:lnTo>
                    <a:pt x="0" y="126"/>
                  </a:lnTo>
                  <a:lnTo>
                    <a:pt x="0" y="124"/>
                  </a:lnTo>
                  <a:lnTo>
                    <a:pt x="0" y="120"/>
                  </a:lnTo>
                  <a:lnTo>
                    <a:pt x="0" y="118"/>
                  </a:lnTo>
                  <a:lnTo>
                    <a:pt x="0" y="110"/>
                  </a:lnTo>
                  <a:lnTo>
                    <a:pt x="0" y="108"/>
                  </a:lnTo>
                  <a:lnTo>
                    <a:pt x="0" y="106"/>
                  </a:lnTo>
                  <a:lnTo>
                    <a:pt x="0" y="102"/>
                  </a:lnTo>
                  <a:lnTo>
                    <a:pt x="0" y="100"/>
                  </a:lnTo>
                  <a:lnTo>
                    <a:pt x="0" y="96"/>
                  </a:lnTo>
                  <a:lnTo>
                    <a:pt x="0" y="92"/>
                  </a:lnTo>
                  <a:lnTo>
                    <a:pt x="0" y="88"/>
                  </a:lnTo>
                  <a:lnTo>
                    <a:pt x="0" y="86"/>
                  </a:lnTo>
                  <a:lnTo>
                    <a:pt x="0" y="80"/>
                  </a:lnTo>
                  <a:lnTo>
                    <a:pt x="0" y="74"/>
                  </a:lnTo>
                  <a:lnTo>
                    <a:pt x="0" y="72"/>
                  </a:lnTo>
                  <a:lnTo>
                    <a:pt x="0" y="70"/>
                  </a:lnTo>
                  <a:lnTo>
                    <a:pt x="0" y="68"/>
                  </a:lnTo>
                  <a:lnTo>
                    <a:pt x="0" y="64"/>
                  </a:lnTo>
                  <a:lnTo>
                    <a:pt x="0" y="62"/>
                  </a:lnTo>
                  <a:lnTo>
                    <a:pt x="0" y="60"/>
                  </a:lnTo>
                  <a:lnTo>
                    <a:pt x="0" y="58"/>
                  </a:lnTo>
                  <a:lnTo>
                    <a:pt x="0" y="54"/>
                  </a:lnTo>
                  <a:lnTo>
                    <a:pt x="0" y="48"/>
                  </a:lnTo>
                  <a:lnTo>
                    <a:pt x="0" y="48"/>
                  </a:lnTo>
                  <a:lnTo>
                    <a:pt x="0" y="44"/>
                  </a:lnTo>
                  <a:lnTo>
                    <a:pt x="0" y="40"/>
                  </a:lnTo>
                  <a:lnTo>
                    <a:pt x="0" y="38"/>
                  </a:lnTo>
                  <a:lnTo>
                    <a:pt x="0" y="34"/>
                  </a:lnTo>
                  <a:lnTo>
                    <a:pt x="0" y="32"/>
                  </a:lnTo>
                  <a:lnTo>
                    <a:pt x="0" y="26"/>
                  </a:lnTo>
                  <a:lnTo>
                    <a:pt x="0" y="24"/>
                  </a:lnTo>
                  <a:lnTo>
                    <a:pt x="0" y="20"/>
                  </a:lnTo>
                  <a:lnTo>
                    <a:pt x="0" y="18"/>
                  </a:lnTo>
                  <a:lnTo>
                    <a:pt x="0" y="16"/>
                  </a:lnTo>
                  <a:lnTo>
                    <a:pt x="0" y="12"/>
                  </a:lnTo>
                  <a:lnTo>
                    <a:pt x="0" y="6"/>
                  </a:lnTo>
                  <a:lnTo>
                    <a:pt x="0" y="2"/>
                  </a:lnTo>
                  <a:lnTo>
                    <a:pt x="0" y="0"/>
                  </a:lnTo>
                  <a:lnTo>
                    <a:pt x="2" y="0"/>
                  </a:lnTo>
                  <a:lnTo>
                    <a:pt x="4" y="0"/>
                  </a:lnTo>
                  <a:lnTo>
                    <a:pt x="6" y="0"/>
                  </a:lnTo>
                  <a:lnTo>
                    <a:pt x="8" y="0"/>
                  </a:lnTo>
                  <a:lnTo>
                    <a:pt x="10" y="0"/>
                  </a:lnTo>
                  <a:lnTo>
                    <a:pt x="12" y="0"/>
                  </a:lnTo>
                  <a:lnTo>
                    <a:pt x="14" y="0"/>
                  </a:lnTo>
                  <a:lnTo>
                    <a:pt x="16" y="0"/>
                  </a:lnTo>
                  <a:lnTo>
                    <a:pt x="20" y="0"/>
                  </a:lnTo>
                  <a:lnTo>
                    <a:pt x="22" y="0"/>
                  </a:lnTo>
                  <a:lnTo>
                    <a:pt x="26" y="0"/>
                  </a:lnTo>
                  <a:lnTo>
                    <a:pt x="28" y="0"/>
                  </a:lnTo>
                  <a:lnTo>
                    <a:pt x="30" y="0"/>
                  </a:lnTo>
                  <a:lnTo>
                    <a:pt x="32" y="0"/>
                  </a:lnTo>
                  <a:lnTo>
                    <a:pt x="36" y="0"/>
                  </a:lnTo>
                  <a:lnTo>
                    <a:pt x="40" y="0"/>
                  </a:lnTo>
                  <a:lnTo>
                    <a:pt x="42" y="0"/>
                  </a:lnTo>
                  <a:lnTo>
                    <a:pt x="46" y="0"/>
                  </a:lnTo>
                  <a:lnTo>
                    <a:pt x="46" y="0"/>
                  </a:lnTo>
                  <a:lnTo>
                    <a:pt x="48" y="0"/>
                  </a:lnTo>
                  <a:lnTo>
                    <a:pt x="50" y="0"/>
                  </a:lnTo>
                  <a:lnTo>
                    <a:pt x="52" y="0"/>
                  </a:lnTo>
                  <a:lnTo>
                    <a:pt x="54" y="0"/>
                  </a:lnTo>
                  <a:lnTo>
                    <a:pt x="58" y="0"/>
                  </a:lnTo>
                  <a:lnTo>
                    <a:pt x="60" y="0"/>
                  </a:lnTo>
                  <a:lnTo>
                    <a:pt x="64" y="0"/>
                  </a:lnTo>
                  <a:lnTo>
                    <a:pt x="66" y="0"/>
                  </a:lnTo>
                  <a:lnTo>
                    <a:pt x="68" y="0"/>
                  </a:lnTo>
                  <a:lnTo>
                    <a:pt x="70" y="0"/>
                  </a:lnTo>
                  <a:lnTo>
                    <a:pt x="74" y="0"/>
                  </a:lnTo>
                  <a:lnTo>
                    <a:pt x="76"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1" name="Freeform 89"/>
            <p:cNvSpPr>
              <a:spLocks/>
            </p:cNvSpPr>
            <p:nvPr/>
          </p:nvSpPr>
          <p:spPr bwMode="auto">
            <a:xfrm>
              <a:off x="5056188" y="325438"/>
              <a:ext cx="276225" cy="266700"/>
            </a:xfrm>
            <a:custGeom>
              <a:avLst/>
              <a:gdLst>
                <a:gd name="T0" fmla="*/ 116 w 174"/>
                <a:gd name="T1" fmla="*/ 0 h 168"/>
                <a:gd name="T2" fmla="*/ 132 w 174"/>
                <a:gd name="T3" fmla="*/ 0 h 168"/>
                <a:gd name="T4" fmla="*/ 160 w 174"/>
                <a:gd name="T5" fmla="*/ 0 h 168"/>
                <a:gd name="T6" fmla="*/ 172 w 174"/>
                <a:gd name="T7" fmla="*/ 4 h 168"/>
                <a:gd name="T8" fmla="*/ 172 w 174"/>
                <a:gd name="T9" fmla="*/ 16 h 168"/>
                <a:gd name="T10" fmla="*/ 172 w 174"/>
                <a:gd name="T11" fmla="*/ 26 h 168"/>
                <a:gd name="T12" fmla="*/ 172 w 174"/>
                <a:gd name="T13" fmla="*/ 40 h 168"/>
                <a:gd name="T14" fmla="*/ 172 w 174"/>
                <a:gd name="T15" fmla="*/ 50 h 168"/>
                <a:gd name="T16" fmla="*/ 172 w 174"/>
                <a:gd name="T17" fmla="*/ 66 h 168"/>
                <a:gd name="T18" fmla="*/ 174 w 174"/>
                <a:gd name="T19" fmla="*/ 88 h 168"/>
                <a:gd name="T20" fmla="*/ 174 w 174"/>
                <a:gd name="T21" fmla="*/ 98 h 168"/>
                <a:gd name="T22" fmla="*/ 174 w 174"/>
                <a:gd name="T23" fmla="*/ 108 h 168"/>
                <a:gd name="T24" fmla="*/ 174 w 174"/>
                <a:gd name="T25" fmla="*/ 118 h 168"/>
                <a:gd name="T26" fmla="*/ 174 w 174"/>
                <a:gd name="T27" fmla="*/ 126 h 168"/>
                <a:gd name="T28" fmla="*/ 174 w 174"/>
                <a:gd name="T29" fmla="*/ 136 h 168"/>
                <a:gd name="T30" fmla="*/ 174 w 174"/>
                <a:gd name="T31" fmla="*/ 146 h 168"/>
                <a:gd name="T32" fmla="*/ 174 w 174"/>
                <a:gd name="T33" fmla="*/ 156 h 168"/>
                <a:gd name="T34" fmla="*/ 174 w 174"/>
                <a:gd name="T35" fmla="*/ 166 h 168"/>
                <a:gd name="T36" fmla="*/ 168 w 174"/>
                <a:gd name="T37" fmla="*/ 168 h 168"/>
                <a:gd name="T38" fmla="*/ 158 w 174"/>
                <a:gd name="T39" fmla="*/ 168 h 168"/>
                <a:gd name="T40" fmla="*/ 146 w 174"/>
                <a:gd name="T41" fmla="*/ 168 h 168"/>
                <a:gd name="T42" fmla="*/ 134 w 174"/>
                <a:gd name="T43" fmla="*/ 168 h 168"/>
                <a:gd name="T44" fmla="*/ 126 w 174"/>
                <a:gd name="T45" fmla="*/ 168 h 168"/>
                <a:gd name="T46" fmla="*/ 112 w 174"/>
                <a:gd name="T47" fmla="*/ 168 h 168"/>
                <a:gd name="T48" fmla="*/ 102 w 174"/>
                <a:gd name="T49" fmla="*/ 168 h 168"/>
                <a:gd name="T50" fmla="*/ 90 w 174"/>
                <a:gd name="T51" fmla="*/ 168 h 168"/>
                <a:gd name="T52" fmla="*/ 80 w 174"/>
                <a:gd name="T53" fmla="*/ 168 h 168"/>
                <a:gd name="T54" fmla="*/ 70 w 174"/>
                <a:gd name="T55" fmla="*/ 168 h 168"/>
                <a:gd name="T56" fmla="*/ 60 w 174"/>
                <a:gd name="T57" fmla="*/ 168 h 168"/>
                <a:gd name="T58" fmla="*/ 48 w 174"/>
                <a:gd name="T59" fmla="*/ 168 h 168"/>
                <a:gd name="T60" fmla="*/ 38 w 174"/>
                <a:gd name="T61" fmla="*/ 168 h 168"/>
                <a:gd name="T62" fmla="*/ 26 w 174"/>
                <a:gd name="T63" fmla="*/ 168 h 168"/>
                <a:gd name="T64" fmla="*/ 2 w 174"/>
                <a:gd name="T65" fmla="*/ 168 h 168"/>
                <a:gd name="T66" fmla="*/ 0 w 174"/>
                <a:gd name="T67" fmla="*/ 160 h 168"/>
                <a:gd name="T68" fmla="*/ 0 w 174"/>
                <a:gd name="T69" fmla="*/ 144 h 168"/>
                <a:gd name="T70" fmla="*/ 0 w 174"/>
                <a:gd name="T71" fmla="*/ 124 h 168"/>
                <a:gd name="T72" fmla="*/ 0 w 174"/>
                <a:gd name="T73" fmla="*/ 94 h 168"/>
                <a:gd name="T74" fmla="*/ 0 w 174"/>
                <a:gd name="T75" fmla="*/ 76 h 168"/>
                <a:gd name="T76" fmla="*/ 0 w 174"/>
                <a:gd name="T77" fmla="*/ 64 h 168"/>
                <a:gd name="T78" fmla="*/ 0 w 174"/>
                <a:gd name="T79" fmla="*/ 48 h 168"/>
                <a:gd name="T80" fmla="*/ 0 w 174"/>
                <a:gd name="T81" fmla="*/ 34 h 168"/>
                <a:gd name="T82" fmla="*/ 0 w 174"/>
                <a:gd name="T83" fmla="*/ 24 h 168"/>
                <a:gd name="T84" fmla="*/ 0 w 174"/>
                <a:gd name="T85" fmla="*/ 16 h 168"/>
                <a:gd name="T86" fmla="*/ 0 w 174"/>
                <a:gd name="T87" fmla="*/ 2 h 168"/>
                <a:gd name="T88" fmla="*/ 12 w 174"/>
                <a:gd name="T89" fmla="*/ 0 h 168"/>
                <a:gd name="T90" fmla="*/ 32 w 174"/>
                <a:gd name="T91" fmla="*/ 0 h 168"/>
                <a:gd name="T92" fmla="*/ 52 w 174"/>
                <a:gd name="T93" fmla="*/ 0 h 168"/>
                <a:gd name="T94" fmla="*/ 70 w 174"/>
                <a:gd name="T95" fmla="*/ 0 h 168"/>
                <a:gd name="T96" fmla="*/ 80 w 174"/>
                <a:gd name="T97" fmla="*/ 0 h 168"/>
                <a:gd name="T98" fmla="*/ 88 w 174"/>
                <a:gd name="T99" fmla="*/ 0 h 168"/>
                <a:gd name="T100" fmla="*/ 100 w 174"/>
                <a:gd name="T10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 h="168">
                  <a:moveTo>
                    <a:pt x="106" y="0"/>
                  </a:moveTo>
                  <a:lnTo>
                    <a:pt x="108" y="0"/>
                  </a:lnTo>
                  <a:lnTo>
                    <a:pt x="110" y="0"/>
                  </a:lnTo>
                  <a:lnTo>
                    <a:pt x="114" y="0"/>
                  </a:lnTo>
                  <a:lnTo>
                    <a:pt x="116" y="0"/>
                  </a:lnTo>
                  <a:lnTo>
                    <a:pt x="120" y="0"/>
                  </a:lnTo>
                  <a:lnTo>
                    <a:pt x="124" y="0"/>
                  </a:lnTo>
                  <a:lnTo>
                    <a:pt x="128" y="0"/>
                  </a:lnTo>
                  <a:lnTo>
                    <a:pt x="130" y="0"/>
                  </a:lnTo>
                  <a:lnTo>
                    <a:pt x="132" y="0"/>
                  </a:lnTo>
                  <a:lnTo>
                    <a:pt x="142" y="0"/>
                  </a:lnTo>
                  <a:lnTo>
                    <a:pt x="144" y="0"/>
                  </a:lnTo>
                  <a:lnTo>
                    <a:pt x="154" y="0"/>
                  </a:lnTo>
                  <a:lnTo>
                    <a:pt x="158" y="0"/>
                  </a:lnTo>
                  <a:lnTo>
                    <a:pt x="160" y="0"/>
                  </a:lnTo>
                  <a:lnTo>
                    <a:pt x="166" y="0"/>
                  </a:lnTo>
                  <a:lnTo>
                    <a:pt x="170" y="0"/>
                  </a:lnTo>
                  <a:lnTo>
                    <a:pt x="172" y="0"/>
                  </a:lnTo>
                  <a:lnTo>
                    <a:pt x="172" y="2"/>
                  </a:lnTo>
                  <a:lnTo>
                    <a:pt x="172" y="4"/>
                  </a:lnTo>
                  <a:lnTo>
                    <a:pt x="172" y="6"/>
                  </a:lnTo>
                  <a:lnTo>
                    <a:pt x="172" y="8"/>
                  </a:lnTo>
                  <a:lnTo>
                    <a:pt x="172" y="10"/>
                  </a:lnTo>
                  <a:lnTo>
                    <a:pt x="172" y="14"/>
                  </a:lnTo>
                  <a:lnTo>
                    <a:pt x="172" y="16"/>
                  </a:lnTo>
                  <a:lnTo>
                    <a:pt x="172" y="18"/>
                  </a:lnTo>
                  <a:lnTo>
                    <a:pt x="172" y="22"/>
                  </a:lnTo>
                  <a:lnTo>
                    <a:pt x="172" y="24"/>
                  </a:lnTo>
                  <a:lnTo>
                    <a:pt x="172" y="24"/>
                  </a:lnTo>
                  <a:lnTo>
                    <a:pt x="172" y="26"/>
                  </a:lnTo>
                  <a:lnTo>
                    <a:pt x="172" y="28"/>
                  </a:lnTo>
                  <a:lnTo>
                    <a:pt x="172" y="34"/>
                  </a:lnTo>
                  <a:lnTo>
                    <a:pt x="172" y="36"/>
                  </a:lnTo>
                  <a:lnTo>
                    <a:pt x="172" y="38"/>
                  </a:lnTo>
                  <a:lnTo>
                    <a:pt x="172" y="40"/>
                  </a:lnTo>
                  <a:lnTo>
                    <a:pt x="172" y="42"/>
                  </a:lnTo>
                  <a:lnTo>
                    <a:pt x="172" y="44"/>
                  </a:lnTo>
                  <a:lnTo>
                    <a:pt x="172" y="46"/>
                  </a:lnTo>
                  <a:lnTo>
                    <a:pt x="172" y="48"/>
                  </a:lnTo>
                  <a:lnTo>
                    <a:pt x="172" y="50"/>
                  </a:lnTo>
                  <a:lnTo>
                    <a:pt x="172" y="52"/>
                  </a:lnTo>
                  <a:lnTo>
                    <a:pt x="172" y="54"/>
                  </a:lnTo>
                  <a:lnTo>
                    <a:pt x="172" y="58"/>
                  </a:lnTo>
                  <a:lnTo>
                    <a:pt x="172" y="60"/>
                  </a:lnTo>
                  <a:lnTo>
                    <a:pt x="172" y="66"/>
                  </a:lnTo>
                  <a:lnTo>
                    <a:pt x="172" y="68"/>
                  </a:lnTo>
                  <a:lnTo>
                    <a:pt x="172" y="70"/>
                  </a:lnTo>
                  <a:lnTo>
                    <a:pt x="172" y="72"/>
                  </a:lnTo>
                  <a:lnTo>
                    <a:pt x="174" y="72"/>
                  </a:lnTo>
                  <a:lnTo>
                    <a:pt x="174" y="88"/>
                  </a:lnTo>
                  <a:lnTo>
                    <a:pt x="174" y="90"/>
                  </a:lnTo>
                  <a:lnTo>
                    <a:pt x="174" y="92"/>
                  </a:lnTo>
                  <a:lnTo>
                    <a:pt x="174" y="94"/>
                  </a:lnTo>
                  <a:lnTo>
                    <a:pt x="174" y="96"/>
                  </a:lnTo>
                  <a:lnTo>
                    <a:pt x="174" y="98"/>
                  </a:lnTo>
                  <a:lnTo>
                    <a:pt x="174" y="100"/>
                  </a:lnTo>
                  <a:lnTo>
                    <a:pt x="174" y="102"/>
                  </a:lnTo>
                  <a:lnTo>
                    <a:pt x="174" y="104"/>
                  </a:lnTo>
                  <a:lnTo>
                    <a:pt x="174" y="106"/>
                  </a:lnTo>
                  <a:lnTo>
                    <a:pt x="174" y="108"/>
                  </a:lnTo>
                  <a:lnTo>
                    <a:pt x="174" y="110"/>
                  </a:lnTo>
                  <a:lnTo>
                    <a:pt x="174" y="112"/>
                  </a:lnTo>
                  <a:lnTo>
                    <a:pt x="174" y="114"/>
                  </a:lnTo>
                  <a:lnTo>
                    <a:pt x="174" y="116"/>
                  </a:lnTo>
                  <a:lnTo>
                    <a:pt x="174" y="118"/>
                  </a:lnTo>
                  <a:lnTo>
                    <a:pt x="174" y="120"/>
                  </a:lnTo>
                  <a:lnTo>
                    <a:pt x="174" y="120"/>
                  </a:lnTo>
                  <a:lnTo>
                    <a:pt x="174" y="122"/>
                  </a:lnTo>
                  <a:lnTo>
                    <a:pt x="174" y="124"/>
                  </a:lnTo>
                  <a:lnTo>
                    <a:pt x="174" y="126"/>
                  </a:lnTo>
                  <a:lnTo>
                    <a:pt x="174" y="128"/>
                  </a:lnTo>
                  <a:lnTo>
                    <a:pt x="174" y="130"/>
                  </a:lnTo>
                  <a:lnTo>
                    <a:pt x="174" y="132"/>
                  </a:lnTo>
                  <a:lnTo>
                    <a:pt x="174" y="134"/>
                  </a:lnTo>
                  <a:lnTo>
                    <a:pt x="174" y="136"/>
                  </a:lnTo>
                  <a:lnTo>
                    <a:pt x="174" y="138"/>
                  </a:lnTo>
                  <a:lnTo>
                    <a:pt x="174" y="140"/>
                  </a:lnTo>
                  <a:lnTo>
                    <a:pt x="174" y="142"/>
                  </a:lnTo>
                  <a:lnTo>
                    <a:pt x="174" y="144"/>
                  </a:lnTo>
                  <a:lnTo>
                    <a:pt x="174" y="146"/>
                  </a:lnTo>
                  <a:lnTo>
                    <a:pt x="174" y="148"/>
                  </a:lnTo>
                  <a:lnTo>
                    <a:pt x="174" y="150"/>
                  </a:lnTo>
                  <a:lnTo>
                    <a:pt x="174" y="152"/>
                  </a:lnTo>
                  <a:lnTo>
                    <a:pt x="174" y="154"/>
                  </a:lnTo>
                  <a:lnTo>
                    <a:pt x="174" y="156"/>
                  </a:lnTo>
                  <a:lnTo>
                    <a:pt x="174" y="158"/>
                  </a:lnTo>
                  <a:lnTo>
                    <a:pt x="174" y="160"/>
                  </a:lnTo>
                  <a:lnTo>
                    <a:pt x="174" y="162"/>
                  </a:lnTo>
                  <a:lnTo>
                    <a:pt x="174" y="164"/>
                  </a:lnTo>
                  <a:lnTo>
                    <a:pt x="174" y="166"/>
                  </a:lnTo>
                  <a:lnTo>
                    <a:pt x="174" y="168"/>
                  </a:lnTo>
                  <a:lnTo>
                    <a:pt x="174" y="168"/>
                  </a:lnTo>
                  <a:lnTo>
                    <a:pt x="172" y="168"/>
                  </a:lnTo>
                  <a:lnTo>
                    <a:pt x="170" y="168"/>
                  </a:lnTo>
                  <a:lnTo>
                    <a:pt x="168" y="168"/>
                  </a:lnTo>
                  <a:lnTo>
                    <a:pt x="166" y="168"/>
                  </a:lnTo>
                  <a:lnTo>
                    <a:pt x="164" y="168"/>
                  </a:lnTo>
                  <a:lnTo>
                    <a:pt x="162" y="168"/>
                  </a:lnTo>
                  <a:lnTo>
                    <a:pt x="160" y="168"/>
                  </a:lnTo>
                  <a:lnTo>
                    <a:pt x="158" y="168"/>
                  </a:lnTo>
                  <a:lnTo>
                    <a:pt x="156" y="168"/>
                  </a:lnTo>
                  <a:lnTo>
                    <a:pt x="154" y="168"/>
                  </a:lnTo>
                  <a:lnTo>
                    <a:pt x="150" y="168"/>
                  </a:lnTo>
                  <a:lnTo>
                    <a:pt x="148" y="168"/>
                  </a:lnTo>
                  <a:lnTo>
                    <a:pt x="146" y="168"/>
                  </a:lnTo>
                  <a:lnTo>
                    <a:pt x="144" y="168"/>
                  </a:lnTo>
                  <a:lnTo>
                    <a:pt x="142" y="168"/>
                  </a:lnTo>
                  <a:lnTo>
                    <a:pt x="138" y="168"/>
                  </a:lnTo>
                  <a:lnTo>
                    <a:pt x="136" y="168"/>
                  </a:lnTo>
                  <a:lnTo>
                    <a:pt x="134" y="168"/>
                  </a:lnTo>
                  <a:lnTo>
                    <a:pt x="134" y="168"/>
                  </a:lnTo>
                  <a:lnTo>
                    <a:pt x="132" y="168"/>
                  </a:lnTo>
                  <a:lnTo>
                    <a:pt x="130" y="168"/>
                  </a:lnTo>
                  <a:lnTo>
                    <a:pt x="128" y="168"/>
                  </a:lnTo>
                  <a:lnTo>
                    <a:pt x="126" y="168"/>
                  </a:lnTo>
                  <a:lnTo>
                    <a:pt x="122" y="168"/>
                  </a:lnTo>
                  <a:lnTo>
                    <a:pt x="120" y="168"/>
                  </a:lnTo>
                  <a:lnTo>
                    <a:pt x="118" y="168"/>
                  </a:lnTo>
                  <a:lnTo>
                    <a:pt x="114" y="168"/>
                  </a:lnTo>
                  <a:lnTo>
                    <a:pt x="112" y="168"/>
                  </a:lnTo>
                  <a:lnTo>
                    <a:pt x="110" y="168"/>
                  </a:lnTo>
                  <a:lnTo>
                    <a:pt x="108" y="168"/>
                  </a:lnTo>
                  <a:lnTo>
                    <a:pt x="106" y="168"/>
                  </a:lnTo>
                  <a:lnTo>
                    <a:pt x="104" y="168"/>
                  </a:lnTo>
                  <a:lnTo>
                    <a:pt x="102" y="168"/>
                  </a:lnTo>
                  <a:lnTo>
                    <a:pt x="98" y="168"/>
                  </a:lnTo>
                  <a:lnTo>
                    <a:pt x="96" y="168"/>
                  </a:lnTo>
                  <a:lnTo>
                    <a:pt x="94" y="168"/>
                  </a:lnTo>
                  <a:lnTo>
                    <a:pt x="92" y="168"/>
                  </a:lnTo>
                  <a:lnTo>
                    <a:pt x="90" y="168"/>
                  </a:lnTo>
                  <a:lnTo>
                    <a:pt x="88" y="168"/>
                  </a:lnTo>
                  <a:lnTo>
                    <a:pt x="86" y="168"/>
                  </a:lnTo>
                  <a:lnTo>
                    <a:pt x="84" y="168"/>
                  </a:lnTo>
                  <a:lnTo>
                    <a:pt x="82" y="168"/>
                  </a:lnTo>
                  <a:lnTo>
                    <a:pt x="80" y="168"/>
                  </a:lnTo>
                  <a:lnTo>
                    <a:pt x="78" y="168"/>
                  </a:lnTo>
                  <a:lnTo>
                    <a:pt x="76" y="168"/>
                  </a:lnTo>
                  <a:lnTo>
                    <a:pt x="74" y="168"/>
                  </a:lnTo>
                  <a:lnTo>
                    <a:pt x="72" y="168"/>
                  </a:lnTo>
                  <a:lnTo>
                    <a:pt x="70" y="168"/>
                  </a:lnTo>
                  <a:lnTo>
                    <a:pt x="68" y="168"/>
                  </a:lnTo>
                  <a:lnTo>
                    <a:pt x="66" y="168"/>
                  </a:lnTo>
                  <a:lnTo>
                    <a:pt x="64" y="168"/>
                  </a:lnTo>
                  <a:lnTo>
                    <a:pt x="62" y="168"/>
                  </a:lnTo>
                  <a:lnTo>
                    <a:pt x="60" y="168"/>
                  </a:lnTo>
                  <a:lnTo>
                    <a:pt x="58" y="168"/>
                  </a:lnTo>
                  <a:lnTo>
                    <a:pt x="56" y="168"/>
                  </a:lnTo>
                  <a:lnTo>
                    <a:pt x="54" y="168"/>
                  </a:lnTo>
                  <a:lnTo>
                    <a:pt x="52" y="168"/>
                  </a:lnTo>
                  <a:lnTo>
                    <a:pt x="48" y="168"/>
                  </a:lnTo>
                  <a:lnTo>
                    <a:pt x="46" y="168"/>
                  </a:lnTo>
                  <a:lnTo>
                    <a:pt x="42" y="168"/>
                  </a:lnTo>
                  <a:lnTo>
                    <a:pt x="40" y="168"/>
                  </a:lnTo>
                  <a:lnTo>
                    <a:pt x="38" y="168"/>
                  </a:lnTo>
                  <a:lnTo>
                    <a:pt x="38" y="168"/>
                  </a:lnTo>
                  <a:lnTo>
                    <a:pt x="36" y="168"/>
                  </a:lnTo>
                  <a:lnTo>
                    <a:pt x="34" y="168"/>
                  </a:lnTo>
                  <a:lnTo>
                    <a:pt x="32" y="168"/>
                  </a:lnTo>
                  <a:lnTo>
                    <a:pt x="28" y="168"/>
                  </a:lnTo>
                  <a:lnTo>
                    <a:pt x="26" y="168"/>
                  </a:lnTo>
                  <a:lnTo>
                    <a:pt x="24" y="168"/>
                  </a:lnTo>
                  <a:lnTo>
                    <a:pt x="22" y="168"/>
                  </a:lnTo>
                  <a:lnTo>
                    <a:pt x="18" y="168"/>
                  </a:lnTo>
                  <a:lnTo>
                    <a:pt x="6" y="168"/>
                  </a:lnTo>
                  <a:lnTo>
                    <a:pt x="2" y="168"/>
                  </a:lnTo>
                  <a:lnTo>
                    <a:pt x="0" y="168"/>
                  </a:lnTo>
                  <a:lnTo>
                    <a:pt x="0" y="166"/>
                  </a:lnTo>
                  <a:lnTo>
                    <a:pt x="0" y="164"/>
                  </a:lnTo>
                  <a:lnTo>
                    <a:pt x="0" y="162"/>
                  </a:lnTo>
                  <a:lnTo>
                    <a:pt x="0" y="160"/>
                  </a:lnTo>
                  <a:lnTo>
                    <a:pt x="0" y="158"/>
                  </a:lnTo>
                  <a:lnTo>
                    <a:pt x="0" y="156"/>
                  </a:lnTo>
                  <a:lnTo>
                    <a:pt x="0" y="154"/>
                  </a:lnTo>
                  <a:lnTo>
                    <a:pt x="0" y="146"/>
                  </a:lnTo>
                  <a:lnTo>
                    <a:pt x="0" y="144"/>
                  </a:lnTo>
                  <a:lnTo>
                    <a:pt x="0" y="142"/>
                  </a:lnTo>
                  <a:lnTo>
                    <a:pt x="0" y="140"/>
                  </a:lnTo>
                  <a:lnTo>
                    <a:pt x="0" y="138"/>
                  </a:lnTo>
                  <a:lnTo>
                    <a:pt x="0" y="130"/>
                  </a:lnTo>
                  <a:lnTo>
                    <a:pt x="0" y="124"/>
                  </a:lnTo>
                  <a:lnTo>
                    <a:pt x="0" y="114"/>
                  </a:lnTo>
                  <a:lnTo>
                    <a:pt x="0" y="112"/>
                  </a:lnTo>
                  <a:lnTo>
                    <a:pt x="0" y="102"/>
                  </a:lnTo>
                  <a:lnTo>
                    <a:pt x="0" y="96"/>
                  </a:lnTo>
                  <a:lnTo>
                    <a:pt x="0" y="94"/>
                  </a:lnTo>
                  <a:lnTo>
                    <a:pt x="0" y="90"/>
                  </a:lnTo>
                  <a:lnTo>
                    <a:pt x="0" y="84"/>
                  </a:lnTo>
                  <a:lnTo>
                    <a:pt x="0" y="82"/>
                  </a:lnTo>
                  <a:lnTo>
                    <a:pt x="0" y="78"/>
                  </a:lnTo>
                  <a:lnTo>
                    <a:pt x="0" y="76"/>
                  </a:lnTo>
                  <a:lnTo>
                    <a:pt x="0" y="74"/>
                  </a:lnTo>
                  <a:lnTo>
                    <a:pt x="0" y="72"/>
                  </a:lnTo>
                  <a:lnTo>
                    <a:pt x="0" y="70"/>
                  </a:lnTo>
                  <a:lnTo>
                    <a:pt x="0" y="66"/>
                  </a:lnTo>
                  <a:lnTo>
                    <a:pt x="0" y="64"/>
                  </a:lnTo>
                  <a:lnTo>
                    <a:pt x="0" y="56"/>
                  </a:lnTo>
                  <a:lnTo>
                    <a:pt x="0" y="54"/>
                  </a:lnTo>
                  <a:lnTo>
                    <a:pt x="0" y="52"/>
                  </a:lnTo>
                  <a:lnTo>
                    <a:pt x="0" y="50"/>
                  </a:lnTo>
                  <a:lnTo>
                    <a:pt x="0" y="48"/>
                  </a:lnTo>
                  <a:lnTo>
                    <a:pt x="0" y="46"/>
                  </a:lnTo>
                  <a:lnTo>
                    <a:pt x="0" y="42"/>
                  </a:lnTo>
                  <a:lnTo>
                    <a:pt x="0" y="40"/>
                  </a:lnTo>
                  <a:lnTo>
                    <a:pt x="0" y="36"/>
                  </a:lnTo>
                  <a:lnTo>
                    <a:pt x="0" y="34"/>
                  </a:lnTo>
                  <a:lnTo>
                    <a:pt x="0" y="32"/>
                  </a:lnTo>
                  <a:lnTo>
                    <a:pt x="0" y="30"/>
                  </a:lnTo>
                  <a:lnTo>
                    <a:pt x="0" y="28"/>
                  </a:lnTo>
                  <a:lnTo>
                    <a:pt x="0" y="26"/>
                  </a:lnTo>
                  <a:lnTo>
                    <a:pt x="0" y="24"/>
                  </a:lnTo>
                  <a:lnTo>
                    <a:pt x="0" y="24"/>
                  </a:lnTo>
                  <a:lnTo>
                    <a:pt x="0" y="22"/>
                  </a:lnTo>
                  <a:lnTo>
                    <a:pt x="0" y="20"/>
                  </a:lnTo>
                  <a:lnTo>
                    <a:pt x="0" y="18"/>
                  </a:lnTo>
                  <a:lnTo>
                    <a:pt x="0" y="16"/>
                  </a:lnTo>
                  <a:lnTo>
                    <a:pt x="0" y="14"/>
                  </a:lnTo>
                  <a:lnTo>
                    <a:pt x="0" y="12"/>
                  </a:lnTo>
                  <a:lnTo>
                    <a:pt x="0" y="8"/>
                  </a:lnTo>
                  <a:lnTo>
                    <a:pt x="0" y="6"/>
                  </a:lnTo>
                  <a:lnTo>
                    <a:pt x="0" y="2"/>
                  </a:lnTo>
                  <a:lnTo>
                    <a:pt x="0" y="0"/>
                  </a:lnTo>
                  <a:lnTo>
                    <a:pt x="2" y="0"/>
                  </a:lnTo>
                  <a:lnTo>
                    <a:pt x="6" y="0"/>
                  </a:lnTo>
                  <a:lnTo>
                    <a:pt x="10" y="0"/>
                  </a:lnTo>
                  <a:lnTo>
                    <a:pt x="12" y="0"/>
                  </a:lnTo>
                  <a:lnTo>
                    <a:pt x="16" y="0"/>
                  </a:lnTo>
                  <a:lnTo>
                    <a:pt x="18" y="0"/>
                  </a:lnTo>
                  <a:lnTo>
                    <a:pt x="28" y="0"/>
                  </a:lnTo>
                  <a:lnTo>
                    <a:pt x="30" y="0"/>
                  </a:lnTo>
                  <a:lnTo>
                    <a:pt x="32" y="0"/>
                  </a:lnTo>
                  <a:lnTo>
                    <a:pt x="36" y="0"/>
                  </a:lnTo>
                  <a:lnTo>
                    <a:pt x="38" y="0"/>
                  </a:lnTo>
                  <a:lnTo>
                    <a:pt x="40" y="0"/>
                  </a:lnTo>
                  <a:lnTo>
                    <a:pt x="46" y="0"/>
                  </a:lnTo>
                  <a:lnTo>
                    <a:pt x="52" y="0"/>
                  </a:lnTo>
                  <a:lnTo>
                    <a:pt x="54" y="0"/>
                  </a:lnTo>
                  <a:lnTo>
                    <a:pt x="56" y="0"/>
                  </a:lnTo>
                  <a:lnTo>
                    <a:pt x="60" y="0"/>
                  </a:lnTo>
                  <a:lnTo>
                    <a:pt x="66" y="0"/>
                  </a:lnTo>
                  <a:lnTo>
                    <a:pt x="70" y="0"/>
                  </a:lnTo>
                  <a:lnTo>
                    <a:pt x="72" y="0"/>
                  </a:lnTo>
                  <a:lnTo>
                    <a:pt x="74" y="0"/>
                  </a:lnTo>
                  <a:lnTo>
                    <a:pt x="76" y="0"/>
                  </a:lnTo>
                  <a:lnTo>
                    <a:pt x="78" y="0"/>
                  </a:lnTo>
                  <a:lnTo>
                    <a:pt x="80" y="0"/>
                  </a:lnTo>
                  <a:lnTo>
                    <a:pt x="82" y="0"/>
                  </a:lnTo>
                  <a:lnTo>
                    <a:pt x="84" y="0"/>
                  </a:lnTo>
                  <a:lnTo>
                    <a:pt x="86" y="0"/>
                  </a:lnTo>
                  <a:lnTo>
                    <a:pt x="86" y="0"/>
                  </a:lnTo>
                  <a:lnTo>
                    <a:pt x="88" y="0"/>
                  </a:lnTo>
                  <a:lnTo>
                    <a:pt x="90" y="0"/>
                  </a:lnTo>
                  <a:lnTo>
                    <a:pt x="92" y="0"/>
                  </a:lnTo>
                  <a:lnTo>
                    <a:pt x="94" y="0"/>
                  </a:lnTo>
                  <a:lnTo>
                    <a:pt x="98" y="0"/>
                  </a:lnTo>
                  <a:lnTo>
                    <a:pt x="100" y="0"/>
                  </a:lnTo>
                  <a:lnTo>
                    <a:pt x="104" y="0"/>
                  </a:lnTo>
                  <a:lnTo>
                    <a:pt x="106"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2" name="Freeform 90"/>
            <p:cNvSpPr>
              <a:spLocks/>
            </p:cNvSpPr>
            <p:nvPr/>
          </p:nvSpPr>
          <p:spPr bwMode="auto">
            <a:xfrm>
              <a:off x="7131050" y="1343025"/>
              <a:ext cx="282575" cy="334963"/>
            </a:xfrm>
            <a:custGeom>
              <a:avLst/>
              <a:gdLst>
                <a:gd name="T0" fmla="*/ 32 w 178"/>
                <a:gd name="T1" fmla="*/ 36 h 211"/>
                <a:gd name="T2" fmla="*/ 44 w 178"/>
                <a:gd name="T3" fmla="*/ 32 h 211"/>
                <a:gd name="T4" fmla="*/ 72 w 178"/>
                <a:gd name="T5" fmla="*/ 42 h 211"/>
                <a:gd name="T6" fmla="*/ 92 w 178"/>
                <a:gd name="T7" fmla="*/ 14 h 211"/>
                <a:gd name="T8" fmla="*/ 114 w 178"/>
                <a:gd name="T9" fmla="*/ 24 h 211"/>
                <a:gd name="T10" fmla="*/ 106 w 178"/>
                <a:gd name="T11" fmla="*/ 32 h 211"/>
                <a:gd name="T12" fmla="*/ 104 w 178"/>
                <a:gd name="T13" fmla="*/ 44 h 211"/>
                <a:gd name="T14" fmla="*/ 122 w 178"/>
                <a:gd name="T15" fmla="*/ 52 h 211"/>
                <a:gd name="T16" fmla="*/ 130 w 178"/>
                <a:gd name="T17" fmla="*/ 50 h 211"/>
                <a:gd name="T18" fmla="*/ 136 w 178"/>
                <a:gd name="T19" fmla="*/ 60 h 211"/>
                <a:gd name="T20" fmla="*/ 140 w 178"/>
                <a:gd name="T21" fmla="*/ 68 h 211"/>
                <a:gd name="T22" fmla="*/ 152 w 178"/>
                <a:gd name="T23" fmla="*/ 68 h 211"/>
                <a:gd name="T24" fmla="*/ 162 w 178"/>
                <a:gd name="T25" fmla="*/ 66 h 211"/>
                <a:gd name="T26" fmla="*/ 174 w 178"/>
                <a:gd name="T27" fmla="*/ 80 h 211"/>
                <a:gd name="T28" fmla="*/ 178 w 178"/>
                <a:gd name="T29" fmla="*/ 96 h 211"/>
                <a:gd name="T30" fmla="*/ 178 w 178"/>
                <a:gd name="T31" fmla="*/ 114 h 211"/>
                <a:gd name="T32" fmla="*/ 178 w 178"/>
                <a:gd name="T33" fmla="*/ 129 h 211"/>
                <a:gd name="T34" fmla="*/ 178 w 178"/>
                <a:gd name="T35" fmla="*/ 141 h 211"/>
                <a:gd name="T36" fmla="*/ 178 w 178"/>
                <a:gd name="T37" fmla="*/ 151 h 211"/>
                <a:gd name="T38" fmla="*/ 178 w 178"/>
                <a:gd name="T39" fmla="*/ 161 h 211"/>
                <a:gd name="T40" fmla="*/ 178 w 178"/>
                <a:gd name="T41" fmla="*/ 173 h 211"/>
                <a:gd name="T42" fmla="*/ 178 w 178"/>
                <a:gd name="T43" fmla="*/ 187 h 211"/>
                <a:gd name="T44" fmla="*/ 178 w 178"/>
                <a:gd name="T45" fmla="*/ 195 h 211"/>
                <a:gd name="T46" fmla="*/ 178 w 178"/>
                <a:gd name="T47" fmla="*/ 203 h 211"/>
                <a:gd name="T48" fmla="*/ 174 w 178"/>
                <a:gd name="T49" fmla="*/ 211 h 211"/>
                <a:gd name="T50" fmla="*/ 164 w 178"/>
                <a:gd name="T51" fmla="*/ 211 h 211"/>
                <a:gd name="T52" fmla="*/ 150 w 178"/>
                <a:gd name="T53" fmla="*/ 211 h 211"/>
                <a:gd name="T54" fmla="*/ 136 w 178"/>
                <a:gd name="T55" fmla="*/ 211 h 211"/>
                <a:gd name="T56" fmla="*/ 128 w 178"/>
                <a:gd name="T57" fmla="*/ 211 h 211"/>
                <a:gd name="T58" fmla="*/ 118 w 178"/>
                <a:gd name="T59" fmla="*/ 211 h 211"/>
                <a:gd name="T60" fmla="*/ 104 w 178"/>
                <a:gd name="T61" fmla="*/ 211 h 211"/>
                <a:gd name="T62" fmla="*/ 90 w 178"/>
                <a:gd name="T63" fmla="*/ 211 h 211"/>
                <a:gd name="T64" fmla="*/ 76 w 178"/>
                <a:gd name="T65" fmla="*/ 209 h 211"/>
                <a:gd name="T66" fmla="*/ 66 w 178"/>
                <a:gd name="T67" fmla="*/ 209 h 211"/>
                <a:gd name="T68" fmla="*/ 56 w 178"/>
                <a:gd name="T69" fmla="*/ 209 h 211"/>
                <a:gd name="T70" fmla="*/ 44 w 178"/>
                <a:gd name="T71" fmla="*/ 209 h 211"/>
                <a:gd name="T72" fmla="*/ 34 w 178"/>
                <a:gd name="T73" fmla="*/ 209 h 211"/>
                <a:gd name="T74" fmla="*/ 24 w 178"/>
                <a:gd name="T75" fmla="*/ 205 h 211"/>
                <a:gd name="T76" fmla="*/ 14 w 178"/>
                <a:gd name="T77" fmla="*/ 205 h 211"/>
                <a:gd name="T78" fmla="*/ 0 w 178"/>
                <a:gd name="T79" fmla="*/ 199 h 211"/>
                <a:gd name="T80" fmla="*/ 0 w 178"/>
                <a:gd name="T81" fmla="*/ 191 h 211"/>
                <a:gd name="T82" fmla="*/ 0 w 178"/>
                <a:gd name="T83" fmla="*/ 181 h 211"/>
                <a:gd name="T84" fmla="*/ 2 w 178"/>
                <a:gd name="T85" fmla="*/ 173 h 211"/>
                <a:gd name="T86" fmla="*/ 2 w 178"/>
                <a:gd name="T87" fmla="*/ 161 h 211"/>
                <a:gd name="T88" fmla="*/ 2 w 178"/>
                <a:gd name="T89" fmla="*/ 145 h 211"/>
                <a:gd name="T90" fmla="*/ 2 w 178"/>
                <a:gd name="T91" fmla="*/ 133 h 211"/>
                <a:gd name="T92" fmla="*/ 0 w 178"/>
                <a:gd name="T93" fmla="*/ 118 h 211"/>
                <a:gd name="T94" fmla="*/ 0 w 178"/>
                <a:gd name="T95" fmla="*/ 104 h 211"/>
                <a:gd name="T96" fmla="*/ 0 w 178"/>
                <a:gd name="T97" fmla="*/ 92 h 211"/>
                <a:gd name="T98" fmla="*/ 0 w 178"/>
                <a:gd name="T99" fmla="*/ 76 h 211"/>
                <a:gd name="T100" fmla="*/ 0 w 178"/>
                <a:gd name="T101" fmla="*/ 56 h 211"/>
                <a:gd name="T102" fmla="*/ 0 w 178"/>
                <a:gd name="T103" fmla="*/ 44 h 211"/>
                <a:gd name="T104" fmla="*/ 0 w 178"/>
                <a:gd name="T105" fmla="*/ 22 h 211"/>
                <a:gd name="T106" fmla="*/ 0 w 178"/>
                <a:gd name="T107" fmla="*/ 8 h 211"/>
                <a:gd name="T108" fmla="*/ 6 w 178"/>
                <a:gd name="T109" fmla="*/ 2 h 211"/>
                <a:gd name="T110" fmla="*/ 16 w 178"/>
                <a:gd name="T111" fmla="*/ 10 h 211"/>
                <a:gd name="T112" fmla="*/ 24 w 178"/>
                <a:gd name="T113" fmla="*/ 3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8" h="211">
                  <a:moveTo>
                    <a:pt x="24" y="34"/>
                  </a:moveTo>
                  <a:lnTo>
                    <a:pt x="26" y="38"/>
                  </a:lnTo>
                  <a:lnTo>
                    <a:pt x="28" y="38"/>
                  </a:lnTo>
                  <a:lnTo>
                    <a:pt x="30" y="36"/>
                  </a:lnTo>
                  <a:lnTo>
                    <a:pt x="32" y="36"/>
                  </a:lnTo>
                  <a:lnTo>
                    <a:pt x="34" y="34"/>
                  </a:lnTo>
                  <a:lnTo>
                    <a:pt x="36" y="34"/>
                  </a:lnTo>
                  <a:lnTo>
                    <a:pt x="40" y="32"/>
                  </a:lnTo>
                  <a:lnTo>
                    <a:pt x="42" y="32"/>
                  </a:lnTo>
                  <a:lnTo>
                    <a:pt x="44" y="32"/>
                  </a:lnTo>
                  <a:lnTo>
                    <a:pt x="52" y="42"/>
                  </a:lnTo>
                  <a:lnTo>
                    <a:pt x="54" y="46"/>
                  </a:lnTo>
                  <a:lnTo>
                    <a:pt x="56" y="46"/>
                  </a:lnTo>
                  <a:lnTo>
                    <a:pt x="64" y="44"/>
                  </a:lnTo>
                  <a:lnTo>
                    <a:pt x="72" y="42"/>
                  </a:lnTo>
                  <a:lnTo>
                    <a:pt x="78" y="38"/>
                  </a:lnTo>
                  <a:lnTo>
                    <a:pt x="82" y="26"/>
                  </a:lnTo>
                  <a:lnTo>
                    <a:pt x="86" y="22"/>
                  </a:lnTo>
                  <a:lnTo>
                    <a:pt x="90" y="16"/>
                  </a:lnTo>
                  <a:lnTo>
                    <a:pt x="92" y="14"/>
                  </a:lnTo>
                  <a:lnTo>
                    <a:pt x="94" y="16"/>
                  </a:lnTo>
                  <a:lnTo>
                    <a:pt x="102" y="22"/>
                  </a:lnTo>
                  <a:lnTo>
                    <a:pt x="108" y="22"/>
                  </a:lnTo>
                  <a:lnTo>
                    <a:pt x="114" y="22"/>
                  </a:lnTo>
                  <a:lnTo>
                    <a:pt x="114" y="24"/>
                  </a:lnTo>
                  <a:lnTo>
                    <a:pt x="114" y="26"/>
                  </a:lnTo>
                  <a:lnTo>
                    <a:pt x="114" y="28"/>
                  </a:lnTo>
                  <a:lnTo>
                    <a:pt x="110" y="30"/>
                  </a:lnTo>
                  <a:lnTo>
                    <a:pt x="108" y="32"/>
                  </a:lnTo>
                  <a:lnTo>
                    <a:pt x="106" y="32"/>
                  </a:lnTo>
                  <a:lnTo>
                    <a:pt x="104" y="34"/>
                  </a:lnTo>
                  <a:lnTo>
                    <a:pt x="102" y="38"/>
                  </a:lnTo>
                  <a:lnTo>
                    <a:pt x="100" y="40"/>
                  </a:lnTo>
                  <a:lnTo>
                    <a:pt x="100" y="42"/>
                  </a:lnTo>
                  <a:lnTo>
                    <a:pt x="104" y="44"/>
                  </a:lnTo>
                  <a:lnTo>
                    <a:pt x="106" y="44"/>
                  </a:lnTo>
                  <a:lnTo>
                    <a:pt x="114" y="48"/>
                  </a:lnTo>
                  <a:lnTo>
                    <a:pt x="118" y="52"/>
                  </a:lnTo>
                  <a:lnTo>
                    <a:pt x="120" y="52"/>
                  </a:lnTo>
                  <a:lnTo>
                    <a:pt x="122" y="52"/>
                  </a:lnTo>
                  <a:lnTo>
                    <a:pt x="124" y="52"/>
                  </a:lnTo>
                  <a:lnTo>
                    <a:pt x="126" y="52"/>
                  </a:lnTo>
                  <a:lnTo>
                    <a:pt x="128" y="52"/>
                  </a:lnTo>
                  <a:lnTo>
                    <a:pt x="130" y="52"/>
                  </a:lnTo>
                  <a:lnTo>
                    <a:pt x="130" y="50"/>
                  </a:lnTo>
                  <a:lnTo>
                    <a:pt x="130" y="52"/>
                  </a:lnTo>
                  <a:lnTo>
                    <a:pt x="132" y="52"/>
                  </a:lnTo>
                  <a:lnTo>
                    <a:pt x="134" y="54"/>
                  </a:lnTo>
                  <a:lnTo>
                    <a:pt x="136" y="56"/>
                  </a:lnTo>
                  <a:lnTo>
                    <a:pt x="136" y="60"/>
                  </a:lnTo>
                  <a:lnTo>
                    <a:pt x="136" y="62"/>
                  </a:lnTo>
                  <a:lnTo>
                    <a:pt x="136" y="64"/>
                  </a:lnTo>
                  <a:lnTo>
                    <a:pt x="136" y="66"/>
                  </a:lnTo>
                  <a:lnTo>
                    <a:pt x="138" y="66"/>
                  </a:lnTo>
                  <a:lnTo>
                    <a:pt x="140" y="68"/>
                  </a:lnTo>
                  <a:lnTo>
                    <a:pt x="142" y="68"/>
                  </a:lnTo>
                  <a:lnTo>
                    <a:pt x="144" y="68"/>
                  </a:lnTo>
                  <a:lnTo>
                    <a:pt x="146" y="68"/>
                  </a:lnTo>
                  <a:lnTo>
                    <a:pt x="150" y="68"/>
                  </a:lnTo>
                  <a:lnTo>
                    <a:pt x="152" y="68"/>
                  </a:lnTo>
                  <a:lnTo>
                    <a:pt x="154" y="68"/>
                  </a:lnTo>
                  <a:lnTo>
                    <a:pt x="156" y="66"/>
                  </a:lnTo>
                  <a:lnTo>
                    <a:pt x="158" y="66"/>
                  </a:lnTo>
                  <a:lnTo>
                    <a:pt x="160" y="66"/>
                  </a:lnTo>
                  <a:lnTo>
                    <a:pt x="162" y="66"/>
                  </a:lnTo>
                  <a:lnTo>
                    <a:pt x="166" y="68"/>
                  </a:lnTo>
                  <a:lnTo>
                    <a:pt x="168" y="70"/>
                  </a:lnTo>
                  <a:lnTo>
                    <a:pt x="170" y="74"/>
                  </a:lnTo>
                  <a:lnTo>
                    <a:pt x="170" y="76"/>
                  </a:lnTo>
                  <a:lnTo>
                    <a:pt x="174" y="80"/>
                  </a:lnTo>
                  <a:lnTo>
                    <a:pt x="174" y="82"/>
                  </a:lnTo>
                  <a:lnTo>
                    <a:pt x="178" y="86"/>
                  </a:lnTo>
                  <a:lnTo>
                    <a:pt x="178" y="88"/>
                  </a:lnTo>
                  <a:lnTo>
                    <a:pt x="178" y="90"/>
                  </a:lnTo>
                  <a:lnTo>
                    <a:pt x="178" y="96"/>
                  </a:lnTo>
                  <a:lnTo>
                    <a:pt x="178" y="100"/>
                  </a:lnTo>
                  <a:lnTo>
                    <a:pt x="178" y="102"/>
                  </a:lnTo>
                  <a:lnTo>
                    <a:pt x="178" y="106"/>
                  </a:lnTo>
                  <a:lnTo>
                    <a:pt x="178" y="110"/>
                  </a:lnTo>
                  <a:lnTo>
                    <a:pt x="178" y="114"/>
                  </a:lnTo>
                  <a:lnTo>
                    <a:pt x="178" y="118"/>
                  </a:lnTo>
                  <a:lnTo>
                    <a:pt x="178" y="121"/>
                  </a:lnTo>
                  <a:lnTo>
                    <a:pt x="178" y="125"/>
                  </a:lnTo>
                  <a:lnTo>
                    <a:pt x="178" y="127"/>
                  </a:lnTo>
                  <a:lnTo>
                    <a:pt x="178" y="129"/>
                  </a:lnTo>
                  <a:lnTo>
                    <a:pt x="178" y="133"/>
                  </a:lnTo>
                  <a:lnTo>
                    <a:pt x="178" y="135"/>
                  </a:lnTo>
                  <a:lnTo>
                    <a:pt x="178" y="137"/>
                  </a:lnTo>
                  <a:lnTo>
                    <a:pt x="178" y="139"/>
                  </a:lnTo>
                  <a:lnTo>
                    <a:pt x="178" y="141"/>
                  </a:lnTo>
                  <a:lnTo>
                    <a:pt x="178" y="145"/>
                  </a:lnTo>
                  <a:lnTo>
                    <a:pt x="178" y="147"/>
                  </a:lnTo>
                  <a:lnTo>
                    <a:pt x="178" y="149"/>
                  </a:lnTo>
                  <a:lnTo>
                    <a:pt x="178" y="151"/>
                  </a:lnTo>
                  <a:lnTo>
                    <a:pt x="178" y="151"/>
                  </a:lnTo>
                  <a:lnTo>
                    <a:pt x="178" y="153"/>
                  </a:lnTo>
                  <a:lnTo>
                    <a:pt x="178" y="155"/>
                  </a:lnTo>
                  <a:lnTo>
                    <a:pt x="178" y="157"/>
                  </a:lnTo>
                  <a:lnTo>
                    <a:pt x="178" y="159"/>
                  </a:lnTo>
                  <a:lnTo>
                    <a:pt x="178" y="161"/>
                  </a:lnTo>
                  <a:lnTo>
                    <a:pt x="178" y="163"/>
                  </a:lnTo>
                  <a:lnTo>
                    <a:pt x="178" y="165"/>
                  </a:lnTo>
                  <a:lnTo>
                    <a:pt x="178" y="169"/>
                  </a:lnTo>
                  <a:lnTo>
                    <a:pt x="178" y="171"/>
                  </a:lnTo>
                  <a:lnTo>
                    <a:pt x="178" y="173"/>
                  </a:lnTo>
                  <a:lnTo>
                    <a:pt x="178" y="175"/>
                  </a:lnTo>
                  <a:lnTo>
                    <a:pt x="178" y="177"/>
                  </a:lnTo>
                  <a:lnTo>
                    <a:pt x="178" y="179"/>
                  </a:lnTo>
                  <a:lnTo>
                    <a:pt x="178" y="185"/>
                  </a:lnTo>
                  <a:lnTo>
                    <a:pt x="178" y="187"/>
                  </a:lnTo>
                  <a:lnTo>
                    <a:pt x="178" y="189"/>
                  </a:lnTo>
                  <a:lnTo>
                    <a:pt x="178" y="189"/>
                  </a:lnTo>
                  <a:lnTo>
                    <a:pt x="178" y="191"/>
                  </a:lnTo>
                  <a:lnTo>
                    <a:pt x="178" y="193"/>
                  </a:lnTo>
                  <a:lnTo>
                    <a:pt x="178" y="195"/>
                  </a:lnTo>
                  <a:lnTo>
                    <a:pt x="178" y="197"/>
                  </a:lnTo>
                  <a:lnTo>
                    <a:pt x="178" y="199"/>
                  </a:lnTo>
                  <a:lnTo>
                    <a:pt x="178" y="199"/>
                  </a:lnTo>
                  <a:lnTo>
                    <a:pt x="178" y="201"/>
                  </a:lnTo>
                  <a:lnTo>
                    <a:pt x="178" y="203"/>
                  </a:lnTo>
                  <a:lnTo>
                    <a:pt x="178" y="207"/>
                  </a:lnTo>
                  <a:lnTo>
                    <a:pt x="178" y="209"/>
                  </a:lnTo>
                  <a:lnTo>
                    <a:pt x="178" y="211"/>
                  </a:lnTo>
                  <a:lnTo>
                    <a:pt x="176" y="211"/>
                  </a:lnTo>
                  <a:lnTo>
                    <a:pt x="174" y="211"/>
                  </a:lnTo>
                  <a:lnTo>
                    <a:pt x="172" y="211"/>
                  </a:lnTo>
                  <a:lnTo>
                    <a:pt x="170" y="211"/>
                  </a:lnTo>
                  <a:lnTo>
                    <a:pt x="168" y="211"/>
                  </a:lnTo>
                  <a:lnTo>
                    <a:pt x="166" y="211"/>
                  </a:lnTo>
                  <a:lnTo>
                    <a:pt x="164" y="211"/>
                  </a:lnTo>
                  <a:lnTo>
                    <a:pt x="160" y="211"/>
                  </a:lnTo>
                  <a:lnTo>
                    <a:pt x="158" y="211"/>
                  </a:lnTo>
                  <a:lnTo>
                    <a:pt x="156" y="211"/>
                  </a:lnTo>
                  <a:lnTo>
                    <a:pt x="154" y="211"/>
                  </a:lnTo>
                  <a:lnTo>
                    <a:pt x="150" y="211"/>
                  </a:lnTo>
                  <a:lnTo>
                    <a:pt x="148" y="211"/>
                  </a:lnTo>
                  <a:lnTo>
                    <a:pt x="144" y="211"/>
                  </a:lnTo>
                  <a:lnTo>
                    <a:pt x="140" y="211"/>
                  </a:lnTo>
                  <a:lnTo>
                    <a:pt x="138" y="211"/>
                  </a:lnTo>
                  <a:lnTo>
                    <a:pt x="136" y="211"/>
                  </a:lnTo>
                  <a:lnTo>
                    <a:pt x="134" y="211"/>
                  </a:lnTo>
                  <a:lnTo>
                    <a:pt x="132" y="211"/>
                  </a:lnTo>
                  <a:lnTo>
                    <a:pt x="130" y="211"/>
                  </a:lnTo>
                  <a:lnTo>
                    <a:pt x="130" y="211"/>
                  </a:lnTo>
                  <a:lnTo>
                    <a:pt x="128" y="211"/>
                  </a:lnTo>
                  <a:lnTo>
                    <a:pt x="126" y="211"/>
                  </a:lnTo>
                  <a:lnTo>
                    <a:pt x="124" y="211"/>
                  </a:lnTo>
                  <a:lnTo>
                    <a:pt x="122" y="211"/>
                  </a:lnTo>
                  <a:lnTo>
                    <a:pt x="120" y="211"/>
                  </a:lnTo>
                  <a:lnTo>
                    <a:pt x="118" y="211"/>
                  </a:lnTo>
                  <a:lnTo>
                    <a:pt x="116" y="211"/>
                  </a:lnTo>
                  <a:lnTo>
                    <a:pt x="114" y="211"/>
                  </a:lnTo>
                  <a:lnTo>
                    <a:pt x="108" y="211"/>
                  </a:lnTo>
                  <a:lnTo>
                    <a:pt x="106" y="211"/>
                  </a:lnTo>
                  <a:lnTo>
                    <a:pt x="104" y="211"/>
                  </a:lnTo>
                  <a:lnTo>
                    <a:pt x="102" y="211"/>
                  </a:lnTo>
                  <a:lnTo>
                    <a:pt x="100" y="211"/>
                  </a:lnTo>
                  <a:lnTo>
                    <a:pt x="96" y="211"/>
                  </a:lnTo>
                  <a:lnTo>
                    <a:pt x="92" y="211"/>
                  </a:lnTo>
                  <a:lnTo>
                    <a:pt x="90" y="211"/>
                  </a:lnTo>
                  <a:lnTo>
                    <a:pt x="88" y="211"/>
                  </a:lnTo>
                  <a:lnTo>
                    <a:pt x="82" y="211"/>
                  </a:lnTo>
                  <a:lnTo>
                    <a:pt x="80" y="209"/>
                  </a:lnTo>
                  <a:lnTo>
                    <a:pt x="78" y="209"/>
                  </a:lnTo>
                  <a:lnTo>
                    <a:pt x="76" y="209"/>
                  </a:lnTo>
                  <a:lnTo>
                    <a:pt x="74" y="209"/>
                  </a:lnTo>
                  <a:lnTo>
                    <a:pt x="72" y="209"/>
                  </a:lnTo>
                  <a:lnTo>
                    <a:pt x="70" y="209"/>
                  </a:lnTo>
                  <a:lnTo>
                    <a:pt x="68" y="209"/>
                  </a:lnTo>
                  <a:lnTo>
                    <a:pt x="66" y="209"/>
                  </a:lnTo>
                  <a:lnTo>
                    <a:pt x="64" y="209"/>
                  </a:lnTo>
                  <a:lnTo>
                    <a:pt x="62" y="209"/>
                  </a:lnTo>
                  <a:lnTo>
                    <a:pt x="60" y="209"/>
                  </a:lnTo>
                  <a:lnTo>
                    <a:pt x="58" y="209"/>
                  </a:lnTo>
                  <a:lnTo>
                    <a:pt x="56" y="209"/>
                  </a:lnTo>
                  <a:lnTo>
                    <a:pt x="54" y="209"/>
                  </a:lnTo>
                  <a:lnTo>
                    <a:pt x="52" y="209"/>
                  </a:lnTo>
                  <a:lnTo>
                    <a:pt x="50" y="209"/>
                  </a:lnTo>
                  <a:lnTo>
                    <a:pt x="48" y="209"/>
                  </a:lnTo>
                  <a:lnTo>
                    <a:pt x="44" y="209"/>
                  </a:lnTo>
                  <a:lnTo>
                    <a:pt x="42" y="209"/>
                  </a:lnTo>
                  <a:lnTo>
                    <a:pt x="40" y="209"/>
                  </a:lnTo>
                  <a:lnTo>
                    <a:pt x="38" y="209"/>
                  </a:lnTo>
                  <a:lnTo>
                    <a:pt x="36" y="209"/>
                  </a:lnTo>
                  <a:lnTo>
                    <a:pt x="34" y="209"/>
                  </a:lnTo>
                  <a:lnTo>
                    <a:pt x="34" y="209"/>
                  </a:lnTo>
                  <a:lnTo>
                    <a:pt x="34" y="207"/>
                  </a:lnTo>
                  <a:lnTo>
                    <a:pt x="34" y="205"/>
                  </a:lnTo>
                  <a:lnTo>
                    <a:pt x="26" y="205"/>
                  </a:lnTo>
                  <a:lnTo>
                    <a:pt x="24" y="205"/>
                  </a:lnTo>
                  <a:lnTo>
                    <a:pt x="22" y="205"/>
                  </a:lnTo>
                  <a:lnTo>
                    <a:pt x="20" y="205"/>
                  </a:lnTo>
                  <a:lnTo>
                    <a:pt x="18" y="205"/>
                  </a:lnTo>
                  <a:lnTo>
                    <a:pt x="16" y="205"/>
                  </a:lnTo>
                  <a:lnTo>
                    <a:pt x="14" y="205"/>
                  </a:lnTo>
                  <a:lnTo>
                    <a:pt x="12" y="205"/>
                  </a:lnTo>
                  <a:lnTo>
                    <a:pt x="10" y="205"/>
                  </a:lnTo>
                  <a:lnTo>
                    <a:pt x="2" y="205"/>
                  </a:lnTo>
                  <a:lnTo>
                    <a:pt x="0" y="205"/>
                  </a:lnTo>
                  <a:lnTo>
                    <a:pt x="0" y="199"/>
                  </a:lnTo>
                  <a:lnTo>
                    <a:pt x="0" y="199"/>
                  </a:lnTo>
                  <a:lnTo>
                    <a:pt x="0" y="197"/>
                  </a:lnTo>
                  <a:lnTo>
                    <a:pt x="0" y="195"/>
                  </a:lnTo>
                  <a:lnTo>
                    <a:pt x="0" y="193"/>
                  </a:lnTo>
                  <a:lnTo>
                    <a:pt x="0" y="191"/>
                  </a:lnTo>
                  <a:lnTo>
                    <a:pt x="0" y="189"/>
                  </a:lnTo>
                  <a:lnTo>
                    <a:pt x="0" y="187"/>
                  </a:lnTo>
                  <a:lnTo>
                    <a:pt x="0" y="185"/>
                  </a:lnTo>
                  <a:lnTo>
                    <a:pt x="0" y="183"/>
                  </a:lnTo>
                  <a:lnTo>
                    <a:pt x="0" y="181"/>
                  </a:lnTo>
                  <a:lnTo>
                    <a:pt x="0" y="179"/>
                  </a:lnTo>
                  <a:lnTo>
                    <a:pt x="2" y="179"/>
                  </a:lnTo>
                  <a:lnTo>
                    <a:pt x="2" y="177"/>
                  </a:lnTo>
                  <a:lnTo>
                    <a:pt x="2" y="175"/>
                  </a:lnTo>
                  <a:lnTo>
                    <a:pt x="2" y="173"/>
                  </a:lnTo>
                  <a:lnTo>
                    <a:pt x="2" y="171"/>
                  </a:lnTo>
                  <a:lnTo>
                    <a:pt x="2" y="167"/>
                  </a:lnTo>
                  <a:lnTo>
                    <a:pt x="2" y="165"/>
                  </a:lnTo>
                  <a:lnTo>
                    <a:pt x="2" y="163"/>
                  </a:lnTo>
                  <a:lnTo>
                    <a:pt x="2" y="161"/>
                  </a:lnTo>
                  <a:lnTo>
                    <a:pt x="2" y="159"/>
                  </a:lnTo>
                  <a:lnTo>
                    <a:pt x="2" y="155"/>
                  </a:lnTo>
                  <a:lnTo>
                    <a:pt x="2" y="151"/>
                  </a:lnTo>
                  <a:lnTo>
                    <a:pt x="2" y="149"/>
                  </a:lnTo>
                  <a:lnTo>
                    <a:pt x="2" y="145"/>
                  </a:lnTo>
                  <a:lnTo>
                    <a:pt x="2" y="141"/>
                  </a:lnTo>
                  <a:lnTo>
                    <a:pt x="2" y="139"/>
                  </a:lnTo>
                  <a:lnTo>
                    <a:pt x="2" y="137"/>
                  </a:lnTo>
                  <a:lnTo>
                    <a:pt x="2" y="135"/>
                  </a:lnTo>
                  <a:lnTo>
                    <a:pt x="2" y="133"/>
                  </a:lnTo>
                  <a:lnTo>
                    <a:pt x="2" y="129"/>
                  </a:lnTo>
                  <a:lnTo>
                    <a:pt x="2" y="127"/>
                  </a:lnTo>
                  <a:lnTo>
                    <a:pt x="2" y="125"/>
                  </a:lnTo>
                  <a:lnTo>
                    <a:pt x="0" y="123"/>
                  </a:lnTo>
                  <a:lnTo>
                    <a:pt x="0" y="118"/>
                  </a:lnTo>
                  <a:lnTo>
                    <a:pt x="0" y="116"/>
                  </a:lnTo>
                  <a:lnTo>
                    <a:pt x="0" y="114"/>
                  </a:lnTo>
                  <a:lnTo>
                    <a:pt x="0" y="112"/>
                  </a:lnTo>
                  <a:lnTo>
                    <a:pt x="0" y="108"/>
                  </a:lnTo>
                  <a:lnTo>
                    <a:pt x="0" y="104"/>
                  </a:lnTo>
                  <a:lnTo>
                    <a:pt x="0" y="102"/>
                  </a:lnTo>
                  <a:lnTo>
                    <a:pt x="0" y="102"/>
                  </a:lnTo>
                  <a:lnTo>
                    <a:pt x="0" y="96"/>
                  </a:lnTo>
                  <a:lnTo>
                    <a:pt x="0" y="94"/>
                  </a:lnTo>
                  <a:lnTo>
                    <a:pt x="0" y="92"/>
                  </a:lnTo>
                  <a:lnTo>
                    <a:pt x="0" y="90"/>
                  </a:lnTo>
                  <a:lnTo>
                    <a:pt x="0" y="84"/>
                  </a:lnTo>
                  <a:lnTo>
                    <a:pt x="0" y="82"/>
                  </a:lnTo>
                  <a:lnTo>
                    <a:pt x="0" y="78"/>
                  </a:lnTo>
                  <a:lnTo>
                    <a:pt x="0" y="76"/>
                  </a:lnTo>
                  <a:lnTo>
                    <a:pt x="0" y="74"/>
                  </a:lnTo>
                  <a:lnTo>
                    <a:pt x="0" y="66"/>
                  </a:lnTo>
                  <a:lnTo>
                    <a:pt x="0" y="62"/>
                  </a:lnTo>
                  <a:lnTo>
                    <a:pt x="0" y="58"/>
                  </a:lnTo>
                  <a:lnTo>
                    <a:pt x="0" y="56"/>
                  </a:lnTo>
                  <a:lnTo>
                    <a:pt x="0" y="54"/>
                  </a:lnTo>
                  <a:lnTo>
                    <a:pt x="0" y="50"/>
                  </a:lnTo>
                  <a:lnTo>
                    <a:pt x="0" y="48"/>
                  </a:lnTo>
                  <a:lnTo>
                    <a:pt x="0" y="46"/>
                  </a:lnTo>
                  <a:lnTo>
                    <a:pt x="0" y="44"/>
                  </a:lnTo>
                  <a:lnTo>
                    <a:pt x="0" y="42"/>
                  </a:lnTo>
                  <a:lnTo>
                    <a:pt x="0" y="32"/>
                  </a:lnTo>
                  <a:lnTo>
                    <a:pt x="0" y="30"/>
                  </a:lnTo>
                  <a:lnTo>
                    <a:pt x="0" y="26"/>
                  </a:lnTo>
                  <a:lnTo>
                    <a:pt x="0" y="22"/>
                  </a:lnTo>
                  <a:lnTo>
                    <a:pt x="0" y="20"/>
                  </a:lnTo>
                  <a:lnTo>
                    <a:pt x="0" y="16"/>
                  </a:lnTo>
                  <a:lnTo>
                    <a:pt x="0" y="12"/>
                  </a:lnTo>
                  <a:lnTo>
                    <a:pt x="0" y="10"/>
                  </a:lnTo>
                  <a:lnTo>
                    <a:pt x="0" y="8"/>
                  </a:lnTo>
                  <a:lnTo>
                    <a:pt x="0" y="8"/>
                  </a:lnTo>
                  <a:lnTo>
                    <a:pt x="0" y="4"/>
                  </a:lnTo>
                  <a:lnTo>
                    <a:pt x="0" y="2"/>
                  </a:lnTo>
                  <a:lnTo>
                    <a:pt x="4" y="0"/>
                  </a:lnTo>
                  <a:lnTo>
                    <a:pt x="6" y="2"/>
                  </a:lnTo>
                  <a:lnTo>
                    <a:pt x="8" y="2"/>
                  </a:lnTo>
                  <a:lnTo>
                    <a:pt x="12" y="4"/>
                  </a:lnTo>
                  <a:lnTo>
                    <a:pt x="14" y="6"/>
                  </a:lnTo>
                  <a:lnTo>
                    <a:pt x="14" y="8"/>
                  </a:lnTo>
                  <a:lnTo>
                    <a:pt x="16" y="10"/>
                  </a:lnTo>
                  <a:lnTo>
                    <a:pt x="20" y="24"/>
                  </a:lnTo>
                  <a:lnTo>
                    <a:pt x="20" y="26"/>
                  </a:lnTo>
                  <a:lnTo>
                    <a:pt x="22" y="30"/>
                  </a:lnTo>
                  <a:lnTo>
                    <a:pt x="22" y="32"/>
                  </a:lnTo>
                  <a:lnTo>
                    <a:pt x="24" y="3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3" name="Freeform 117"/>
            <p:cNvSpPr>
              <a:spLocks/>
            </p:cNvSpPr>
            <p:nvPr/>
          </p:nvSpPr>
          <p:spPr bwMode="auto">
            <a:xfrm>
              <a:off x="6391275" y="1639888"/>
              <a:ext cx="254000" cy="276225"/>
            </a:xfrm>
            <a:custGeom>
              <a:avLst/>
              <a:gdLst>
                <a:gd name="T0" fmla="*/ 160 w 160"/>
                <a:gd name="T1" fmla="*/ 24 h 174"/>
                <a:gd name="T2" fmla="*/ 160 w 160"/>
                <a:gd name="T3" fmla="*/ 34 h 174"/>
                <a:gd name="T4" fmla="*/ 160 w 160"/>
                <a:gd name="T5" fmla="*/ 50 h 174"/>
                <a:gd name="T6" fmla="*/ 160 w 160"/>
                <a:gd name="T7" fmla="*/ 60 h 174"/>
                <a:gd name="T8" fmla="*/ 160 w 160"/>
                <a:gd name="T9" fmla="*/ 70 h 174"/>
                <a:gd name="T10" fmla="*/ 160 w 160"/>
                <a:gd name="T11" fmla="*/ 82 h 174"/>
                <a:gd name="T12" fmla="*/ 160 w 160"/>
                <a:gd name="T13" fmla="*/ 96 h 174"/>
                <a:gd name="T14" fmla="*/ 160 w 160"/>
                <a:gd name="T15" fmla="*/ 106 h 174"/>
                <a:gd name="T16" fmla="*/ 160 w 160"/>
                <a:gd name="T17" fmla="*/ 114 h 174"/>
                <a:gd name="T18" fmla="*/ 160 w 160"/>
                <a:gd name="T19" fmla="*/ 124 h 174"/>
                <a:gd name="T20" fmla="*/ 160 w 160"/>
                <a:gd name="T21" fmla="*/ 134 h 174"/>
                <a:gd name="T22" fmla="*/ 160 w 160"/>
                <a:gd name="T23" fmla="*/ 144 h 174"/>
                <a:gd name="T24" fmla="*/ 160 w 160"/>
                <a:gd name="T25" fmla="*/ 154 h 174"/>
                <a:gd name="T26" fmla="*/ 160 w 160"/>
                <a:gd name="T27" fmla="*/ 164 h 174"/>
                <a:gd name="T28" fmla="*/ 158 w 160"/>
                <a:gd name="T29" fmla="*/ 174 h 174"/>
                <a:gd name="T30" fmla="*/ 148 w 160"/>
                <a:gd name="T31" fmla="*/ 174 h 174"/>
                <a:gd name="T32" fmla="*/ 138 w 160"/>
                <a:gd name="T33" fmla="*/ 174 h 174"/>
                <a:gd name="T34" fmla="*/ 126 w 160"/>
                <a:gd name="T35" fmla="*/ 174 h 174"/>
                <a:gd name="T36" fmla="*/ 108 w 160"/>
                <a:gd name="T37" fmla="*/ 174 h 174"/>
                <a:gd name="T38" fmla="*/ 92 w 160"/>
                <a:gd name="T39" fmla="*/ 174 h 174"/>
                <a:gd name="T40" fmla="*/ 80 w 160"/>
                <a:gd name="T41" fmla="*/ 174 h 174"/>
                <a:gd name="T42" fmla="*/ 70 w 160"/>
                <a:gd name="T43" fmla="*/ 174 h 174"/>
                <a:gd name="T44" fmla="*/ 62 w 160"/>
                <a:gd name="T45" fmla="*/ 172 h 174"/>
                <a:gd name="T46" fmla="*/ 50 w 160"/>
                <a:gd name="T47" fmla="*/ 172 h 174"/>
                <a:gd name="T48" fmla="*/ 38 w 160"/>
                <a:gd name="T49" fmla="*/ 172 h 174"/>
                <a:gd name="T50" fmla="*/ 28 w 160"/>
                <a:gd name="T51" fmla="*/ 172 h 174"/>
                <a:gd name="T52" fmla="*/ 16 w 160"/>
                <a:gd name="T53" fmla="*/ 172 h 174"/>
                <a:gd name="T54" fmla="*/ 6 w 160"/>
                <a:gd name="T55" fmla="*/ 172 h 174"/>
                <a:gd name="T56" fmla="*/ 0 w 160"/>
                <a:gd name="T57" fmla="*/ 168 h 174"/>
                <a:gd name="T58" fmla="*/ 0 w 160"/>
                <a:gd name="T59" fmla="*/ 156 h 174"/>
                <a:gd name="T60" fmla="*/ 0 w 160"/>
                <a:gd name="T61" fmla="*/ 142 h 174"/>
                <a:gd name="T62" fmla="*/ 0 w 160"/>
                <a:gd name="T63" fmla="*/ 128 h 174"/>
                <a:gd name="T64" fmla="*/ 0 w 160"/>
                <a:gd name="T65" fmla="*/ 118 h 174"/>
                <a:gd name="T66" fmla="*/ 0 w 160"/>
                <a:gd name="T67" fmla="*/ 108 h 174"/>
                <a:gd name="T68" fmla="*/ 0 w 160"/>
                <a:gd name="T69" fmla="*/ 94 h 174"/>
                <a:gd name="T70" fmla="*/ 0 w 160"/>
                <a:gd name="T71" fmla="*/ 84 h 174"/>
                <a:gd name="T72" fmla="*/ 2 w 160"/>
                <a:gd name="T73" fmla="*/ 74 h 174"/>
                <a:gd name="T74" fmla="*/ 2 w 160"/>
                <a:gd name="T75" fmla="*/ 62 h 174"/>
                <a:gd name="T76" fmla="*/ 2 w 160"/>
                <a:gd name="T77" fmla="*/ 50 h 174"/>
                <a:gd name="T78" fmla="*/ 2 w 160"/>
                <a:gd name="T79" fmla="*/ 40 h 174"/>
                <a:gd name="T80" fmla="*/ 2 w 160"/>
                <a:gd name="T81" fmla="*/ 30 h 174"/>
                <a:gd name="T82" fmla="*/ 2 w 160"/>
                <a:gd name="T83" fmla="*/ 20 h 174"/>
                <a:gd name="T84" fmla="*/ 2 w 160"/>
                <a:gd name="T85" fmla="*/ 12 h 174"/>
                <a:gd name="T86" fmla="*/ 2 w 160"/>
                <a:gd name="T87" fmla="*/ 0 h 174"/>
                <a:gd name="T88" fmla="*/ 12 w 160"/>
                <a:gd name="T89" fmla="*/ 0 h 174"/>
                <a:gd name="T90" fmla="*/ 32 w 160"/>
                <a:gd name="T91" fmla="*/ 0 h 174"/>
                <a:gd name="T92" fmla="*/ 42 w 160"/>
                <a:gd name="T93" fmla="*/ 0 h 174"/>
                <a:gd name="T94" fmla="*/ 52 w 160"/>
                <a:gd name="T95" fmla="*/ 0 h 174"/>
                <a:gd name="T96" fmla="*/ 70 w 160"/>
                <a:gd name="T97" fmla="*/ 0 h 174"/>
                <a:gd name="T98" fmla="*/ 80 w 160"/>
                <a:gd name="T99" fmla="*/ 0 h 174"/>
                <a:gd name="T100" fmla="*/ 92 w 160"/>
                <a:gd name="T101" fmla="*/ 0 h 174"/>
                <a:gd name="T102" fmla="*/ 106 w 160"/>
                <a:gd name="T103" fmla="*/ 0 h 174"/>
                <a:gd name="T104" fmla="*/ 114 w 160"/>
                <a:gd name="T105" fmla="*/ 0 h 174"/>
                <a:gd name="T106" fmla="*/ 126 w 160"/>
                <a:gd name="T107" fmla="*/ 0 h 174"/>
                <a:gd name="T108" fmla="*/ 136 w 160"/>
                <a:gd name="T109" fmla="*/ 0 h 174"/>
                <a:gd name="T110" fmla="*/ 140 w 160"/>
                <a:gd name="T111" fmla="*/ 6 h 174"/>
                <a:gd name="T112" fmla="*/ 144 w 160"/>
                <a:gd name="T113" fmla="*/ 12 h 174"/>
                <a:gd name="T114" fmla="*/ 156 w 160"/>
                <a:gd name="T115" fmla="*/ 1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74">
                  <a:moveTo>
                    <a:pt x="160" y="12"/>
                  </a:moveTo>
                  <a:lnTo>
                    <a:pt x="160" y="12"/>
                  </a:lnTo>
                  <a:lnTo>
                    <a:pt x="160" y="14"/>
                  </a:lnTo>
                  <a:lnTo>
                    <a:pt x="160" y="18"/>
                  </a:lnTo>
                  <a:lnTo>
                    <a:pt x="160" y="24"/>
                  </a:lnTo>
                  <a:lnTo>
                    <a:pt x="160" y="26"/>
                  </a:lnTo>
                  <a:lnTo>
                    <a:pt x="160" y="28"/>
                  </a:lnTo>
                  <a:lnTo>
                    <a:pt x="160" y="30"/>
                  </a:lnTo>
                  <a:lnTo>
                    <a:pt x="160" y="32"/>
                  </a:lnTo>
                  <a:lnTo>
                    <a:pt x="160" y="34"/>
                  </a:lnTo>
                  <a:lnTo>
                    <a:pt x="160" y="38"/>
                  </a:lnTo>
                  <a:lnTo>
                    <a:pt x="160" y="40"/>
                  </a:lnTo>
                  <a:lnTo>
                    <a:pt x="160" y="42"/>
                  </a:lnTo>
                  <a:lnTo>
                    <a:pt x="160" y="46"/>
                  </a:lnTo>
                  <a:lnTo>
                    <a:pt x="160" y="50"/>
                  </a:lnTo>
                  <a:lnTo>
                    <a:pt x="160" y="52"/>
                  </a:lnTo>
                  <a:lnTo>
                    <a:pt x="160" y="54"/>
                  </a:lnTo>
                  <a:lnTo>
                    <a:pt x="160" y="56"/>
                  </a:lnTo>
                  <a:lnTo>
                    <a:pt x="160" y="58"/>
                  </a:lnTo>
                  <a:lnTo>
                    <a:pt x="160" y="60"/>
                  </a:lnTo>
                  <a:lnTo>
                    <a:pt x="160" y="60"/>
                  </a:lnTo>
                  <a:lnTo>
                    <a:pt x="160" y="64"/>
                  </a:lnTo>
                  <a:lnTo>
                    <a:pt x="160" y="66"/>
                  </a:lnTo>
                  <a:lnTo>
                    <a:pt x="160" y="68"/>
                  </a:lnTo>
                  <a:lnTo>
                    <a:pt x="160" y="70"/>
                  </a:lnTo>
                  <a:lnTo>
                    <a:pt x="160" y="72"/>
                  </a:lnTo>
                  <a:lnTo>
                    <a:pt x="160" y="76"/>
                  </a:lnTo>
                  <a:lnTo>
                    <a:pt x="160" y="78"/>
                  </a:lnTo>
                  <a:lnTo>
                    <a:pt x="160" y="80"/>
                  </a:lnTo>
                  <a:lnTo>
                    <a:pt x="160" y="82"/>
                  </a:lnTo>
                  <a:lnTo>
                    <a:pt x="160" y="84"/>
                  </a:lnTo>
                  <a:lnTo>
                    <a:pt x="160" y="86"/>
                  </a:lnTo>
                  <a:lnTo>
                    <a:pt x="160" y="88"/>
                  </a:lnTo>
                  <a:lnTo>
                    <a:pt x="160" y="90"/>
                  </a:lnTo>
                  <a:lnTo>
                    <a:pt x="160" y="96"/>
                  </a:lnTo>
                  <a:lnTo>
                    <a:pt x="160" y="98"/>
                  </a:lnTo>
                  <a:lnTo>
                    <a:pt x="160" y="100"/>
                  </a:lnTo>
                  <a:lnTo>
                    <a:pt x="160" y="102"/>
                  </a:lnTo>
                  <a:lnTo>
                    <a:pt x="160" y="104"/>
                  </a:lnTo>
                  <a:lnTo>
                    <a:pt x="160" y="106"/>
                  </a:lnTo>
                  <a:lnTo>
                    <a:pt x="160" y="108"/>
                  </a:lnTo>
                  <a:lnTo>
                    <a:pt x="160" y="108"/>
                  </a:lnTo>
                  <a:lnTo>
                    <a:pt x="160" y="110"/>
                  </a:lnTo>
                  <a:lnTo>
                    <a:pt x="160" y="112"/>
                  </a:lnTo>
                  <a:lnTo>
                    <a:pt x="160" y="114"/>
                  </a:lnTo>
                  <a:lnTo>
                    <a:pt x="160" y="116"/>
                  </a:lnTo>
                  <a:lnTo>
                    <a:pt x="160" y="118"/>
                  </a:lnTo>
                  <a:lnTo>
                    <a:pt x="160" y="120"/>
                  </a:lnTo>
                  <a:lnTo>
                    <a:pt x="160" y="122"/>
                  </a:lnTo>
                  <a:lnTo>
                    <a:pt x="160" y="124"/>
                  </a:lnTo>
                  <a:lnTo>
                    <a:pt x="160" y="126"/>
                  </a:lnTo>
                  <a:lnTo>
                    <a:pt x="160" y="128"/>
                  </a:lnTo>
                  <a:lnTo>
                    <a:pt x="160" y="130"/>
                  </a:lnTo>
                  <a:lnTo>
                    <a:pt x="160" y="132"/>
                  </a:lnTo>
                  <a:lnTo>
                    <a:pt x="160" y="134"/>
                  </a:lnTo>
                  <a:lnTo>
                    <a:pt x="160" y="136"/>
                  </a:lnTo>
                  <a:lnTo>
                    <a:pt x="160" y="138"/>
                  </a:lnTo>
                  <a:lnTo>
                    <a:pt x="160" y="140"/>
                  </a:lnTo>
                  <a:lnTo>
                    <a:pt x="160" y="142"/>
                  </a:lnTo>
                  <a:lnTo>
                    <a:pt x="160" y="144"/>
                  </a:lnTo>
                  <a:lnTo>
                    <a:pt x="160" y="146"/>
                  </a:lnTo>
                  <a:lnTo>
                    <a:pt x="160" y="148"/>
                  </a:lnTo>
                  <a:lnTo>
                    <a:pt x="160" y="150"/>
                  </a:lnTo>
                  <a:lnTo>
                    <a:pt x="160" y="152"/>
                  </a:lnTo>
                  <a:lnTo>
                    <a:pt x="160" y="154"/>
                  </a:lnTo>
                  <a:lnTo>
                    <a:pt x="160" y="156"/>
                  </a:lnTo>
                  <a:lnTo>
                    <a:pt x="160" y="156"/>
                  </a:lnTo>
                  <a:lnTo>
                    <a:pt x="160" y="158"/>
                  </a:lnTo>
                  <a:lnTo>
                    <a:pt x="160" y="162"/>
                  </a:lnTo>
                  <a:lnTo>
                    <a:pt x="160" y="164"/>
                  </a:lnTo>
                  <a:lnTo>
                    <a:pt x="160" y="166"/>
                  </a:lnTo>
                  <a:lnTo>
                    <a:pt x="160" y="168"/>
                  </a:lnTo>
                  <a:lnTo>
                    <a:pt x="160" y="172"/>
                  </a:lnTo>
                  <a:lnTo>
                    <a:pt x="160" y="174"/>
                  </a:lnTo>
                  <a:lnTo>
                    <a:pt x="158" y="174"/>
                  </a:lnTo>
                  <a:lnTo>
                    <a:pt x="156" y="174"/>
                  </a:lnTo>
                  <a:lnTo>
                    <a:pt x="154" y="174"/>
                  </a:lnTo>
                  <a:lnTo>
                    <a:pt x="152" y="174"/>
                  </a:lnTo>
                  <a:lnTo>
                    <a:pt x="150" y="174"/>
                  </a:lnTo>
                  <a:lnTo>
                    <a:pt x="148" y="174"/>
                  </a:lnTo>
                  <a:lnTo>
                    <a:pt x="146" y="174"/>
                  </a:lnTo>
                  <a:lnTo>
                    <a:pt x="144" y="174"/>
                  </a:lnTo>
                  <a:lnTo>
                    <a:pt x="142" y="174"/>
                  </a:lnTo>
                  <a:lnTo>
                    <a:pt x="140" y="174"/>
                  </a:lnTo>
                  <a:lnTo>
                    <a:pt x="138" y="174"/>
                  </a:lnTo>
                  <a:lnTo>
                    <a:pt x="136" y="174"/>
                  </a:lnTo>
                  <a:lnTo>
                    <a:pt x="134" y="174"/>
                  </a:lnTo>
                  <a:lnTo>
                    <a:pt x="132" y="174"/>
                  </a:lnTo>
                  <a:lnTo>
                    <a:pt x="130" y="174"/>
                  </a:lnTo>
                  <a:lnTo>
                    <a:pt x="126" y="174"/>
                  </a:lnTo>
                  <a:lnTo>
                    <a:pt x="124" y="174"/>
                  </a:lnTo>
                  <a:lnTo>
                    <a:pt x="120" y="174"/>
                  </a:lnTo>
                  <a:lnTo>
                    <a:pt x="116" y="174"/>
                  </a:lnTo>
                  <a:lnTo>
                    <a:pt x="114" y="174"/>
                  </a:lnTo>
                  <a:lnTo>
                    <a:pt x="108" y="174"/>
                  </a:lnTo>
                  <a:lnTo>
                    <a:pt x="100" y="174"/>
                  </a:lnTo>
                  <a:lnTo>
                    <a:pt x="98" y="174"/>
                  </a:lnTo>
                  <a:lnTo>
                    <a:pt x="96" y="174"/>
                  </a:lnTo>
                  <a:lnTo>
                    <a:pt x="94" y="174"/>
                  </a:lnTo>
                  <a:lnTo>
                    <a:pt x="92" y="174"/>
                  </a:lnTo>
                  <a:lnTo>
                    <a:pt x="90" y="174"/>
                  </a:lnTo>
                  <a:lnTo>
                    <a:pt x="86" y="174"/>
                  </a:lnTo>
                  <a:lnTo>
                    <a:pt x="84" y="174"/>
                  </a:lnTo>
                  <a:lnTo>
                    <a:pt x="82" y="174"/>
                  </a:lnTo>
                  <a:lnTo>
                    <a:pt x="80" y="174"/>
                  </a:lnTo>
                  <a:lnTo>
                    <a:pt x="78" y="174"/>
                  </a:lnTo>
                  <a:lnTo>
                    <a:pt x="76" y="174"/>
                  </a:lnTo>
                  <a:lnTo>
                    <a:pt x="74" y="174"/>
                  </a:lnTo>
                  <a:lnTo>
                    <a:pt x="72" y="174"/>
                  </a:lnTo>
                  <a:lnTo>
                    <a:pt x="70" y="174"/>
                  </a:lnTo>
                  <a:lnTo>
                    <a:pt x="68" y="174"/>
                  </a:lnTo>
                  <a:lnTo>
                    <a:pt x="66" y="172"/>
                  </a:lnTo>
                  <a:lnTo>
                    <a:pt x="66" y="172"/>
                  </a:lnTo>
                  <a:lnTo>
                    <a:pt x="64" y="172"/>
                  </a:lnTo>
                  <a:lnTo>
                    <a:pt x="62" y="172"/>
                  </a:lnTo>
                  <a:lnTo>
                    <a:pt x="60" y="172"/>
                  </a:lnTo>
                  <a:lnTo>
                    <a:pt x="58" y="172"/>
                  </a:lnTo>
                  <a:lnTo>
                    <a:pt x="56" y="172"/>
                  </a:lnTo>
                  <a:lnTo>
                    <a:pt x="52" y="172"/>
                  </a:lnTo>
                  <a:lnTo>
                    <a:pt x="50" y="172"/>
                  </a:lnTo>
                  <a:lnTo>
                    <a:pt x="48" y="172"/>
                  </a:lnTo>
                  <a:lnTo>
                    <a:pt x="46" y="172"/>
                  </a:lnTo>
                  <a:lnTo>
                    <a:pt x="42" y="172"/>
                  </a:lnTo>
                  <a:lnTo>
                    <a:pt x="40" y="172"/>
                  </a:lnTo>
                  <a:lnTo>
                    <a:pt x="38" y="172"/>
                  </a:lnTo>
                  <a:lnTo>
                    <a:pt x="36" y="172"/>
                  </a:lnTo>
                  <a:lnTo>
                    <a:pt x="34" y="172"/>
                  </a:lnTo>
                  <a:lnTo>
                    <a:pt x="32" y="172"/>
                  </a:lnTo>
                  <a:lnTo>
                    <a:pt x="30" y="172"/>
                  </a:lnTo>
                  <a:lnTo>
                    <a:pt x="28" y="172"/>
                  </a:lnTo>
                  <a:lnTo>
                    <a:pt x="26" y="172"/>
                  </a:lnTo>
                  <a:lnTo>
                    <a:pt x="24" y="172"/>
                  </a:lnTo>
                  <a:lnTo>
                    <a:pt x="22" y="172"/>
                  </a:lnTo>
                  <a:lnTo>
                    <a:pt x="18" y="172"/>
                  </a:lnTo>
                  <a:lnTo>
                    <a:pt x="16" y="172"/>
                  </a:lnTo>
                  <a:lnTo>
                    <a:pt x="14" y="172"/>
                  </a:lnTo>
                  <a:lnTo>
                    <a:pt x="12" y="172"/>
                  </a:lnTo>
                  <a:lnTo>
                    <a:pt x="10" y="172"/>
                  </a:lnTo>
                  <a:lnTo>
                    <a:pt x="8" y="172"/>
                  </a:lnTo>
                  <a:lnTo>
                    <a:pt x="6" y="172"/>
                  </a:lnTo>
                  <a:lnTo>
                    <a:pt x="4" y="172"/>
                  </a:lnTo>
                  <a:lnTo>
                    <a:pt x="2" y="172"/>
                  </a:lnTo>
                  <a:lnTo>
                    <a:pt x="0" y="172"/>
                  </a:lnTo>
                  <a:lnTo>
                    <a:pt x="0" y="170"/>
                  </a:lnTo>
                  <a:lnTo>
                    <a:pt x="0" y="168"/>
                  </a:lnTo>
                  <a:lnTo>
                    <a:pt x="0" y="166"/>
                  </a:lnTo>
                  <a:lnTo>
                    <a:pt x="0" y="164"/>
                  </a:lnTo>
                  <a:lnTo>
                    <a:pt x="0" y="162"/>
                  </a:lnTo>
                  <a:lnTo>
                    <a:pt x="0" y="160"/>
                  </a:lnTo>
                  <a:lnTo>
                    <a:pt x="0" y="156"/>
                  </a:lnTo>
                  <a:lnTo>
                    <a:pt x="0" y="154"/>
                  </a:lnTo>
                  <a:lnTo>
                    <a:pt x="0" y="152"/>
                  </a:lnTo>
                  <a:lnTo>
                    <a:pt x="0" y="148"/>
                  </a:lnTo>
                  <a:lnTo>
                    <a:pt x="0" y="144"/>
                  </a:lnTo>
                  <a:lnTo>
                    <a:pt x="0" y="142"/>
                  </a:lnTo>
                  <a:lnTo>
                    <a:pt x="0" y="140"/>
                  </a:lnTo>
                  <a:lnTo>
                    <a:pt x="0" y="138"/>
                  </a:lnTo>
                  <a:lnTo>
                    <a:pt x="0" y="136"/>
                  </a:lnTo>
                  <a:lnTo>
                    <a:pt x="0" y="132"/>
                  </a:lnTo>
                  <a:lnTo>
                    <a:pt x="0" y="128"/>
                  </a:lnTo>
                  <a:lnTo>
                    <a:pt x="0" y="126"/>
                  </a:lnTo>
                  <a:lnTo>
                    <a:pt x="0" y="124"/>
                  </a:lnTo>
                  <a:lnTo>
                    <a:pt x="0" y="122"/>
                  </a:lnTo>
                  <a:lnTo>
                    <a:pt x="0" y="120"/>
                  </a:lnTo>
                  <a:lnTo>
                    <a:pt x="0" y="118"/>
                  </a:lnTo>
                  <a:lnTo>
                    <a:pt x="0" y="116"/>
                  </a:lnTo>
                  <a:lnTo>
                    <a:pt x="0" y="112"/>
                  </a:lnTo>
                  <a:lnTo>
                    <a:pt x="0" y="110"/>
                  </a:lnTo>
                  <a:lnTo>
                    <a:pt x="0" y="108"/>
                  </a:lnTo>
                  <a:lnTo>
                    <a:pt x="0" y="108"/>
                  </a:lnTo>
                  <a:lnTo>
                    <a:pt x="0" y="106"/>
                  </a:lnTo>
                  <a:lnTo>
                    <a:pt x="0" y="104"/>
                  </a:lnTo>
                  <a:lnTo>
                    <a:pt x="0" y="102"/>
                  </a:lnTo>
                  <a:lnTo>
                    <a:pt x="0" y="98"/>
                  </a:lnTo>
                  <a:lnTo>
                    <a:pt x="0" y="94"/>
                  </a:lnTo>
                  <a:lnTo>
                    <a:pt x="0" y="92"/>
                  </a:lnTo>
                  <a:lnTo>
                    <a:pt x="0" y="90"/>
                  </a:lnTo>
                  <a:lnTo>
                    <a:pt x="0" y="88"/>
                  </a:lnTo>
                  <a:lnTo>
                    <a:pt x="0" y="86"/>
                  </a:lnTo>
                  <a:lnTo>
                    <a:pt x="0" y="84"/>
                  </a:lnTo>
                  <a:lnTo>
                    <a:pt x="2" y="82"/>
                  </a:lnTo>
                  <a:lnTo>
                    <a:pt x="2" y="80"/>
                  </a:lnTo>
                  <a:lnTo>
                    <a:pt x="2" y="78"/>
                  </a:lnTo>
                  <a:lnTo>
                    <a:pt x="2" y="76"/>
                  </a:lnTo>
                  <a:lnTo>
                    <a:pt x="2" y="74"/>
                  </a:lnTo>
                  <a:lnTo>
                    <a:pt x="2" y="70"/>
                  </a:lnTo>
                  <a:lnTo>
                    <a:pt x="2" y="68"/>
                  </a:lnTo>
                  <a:lnTo>
                    <a:pt x="2" y="66"/>
                  </a:lnTo>
                  <a:lnTo>
                    <a:pt x="2" y="64"/>
                  </a:lnTo>
                  <a:lnTo>
                    <a:pt x="2" y="62"/>
                  </a:lnTo>
                  <a:lnTo>
                    <a:pt x="2" y="60"/>
                  </a:lnTo>
                  <a:lnTo>
                    <a:pt x="2" y="58"/>
                  </a:lnTo>
                  <a:lnTo>
                    <a:pt x="2" y="56"/>
                  </a:lnTo>
                  <a:lnTo>
                    <a:pt x="2" y="54"/>
                  </a:lnTo>
                  <a:lnTo>
                    <a:pt x="2" y="50"/>
                  </a:lnTo>
                  <a:lnTo>
                    <a:pt x="2" y="48"/>
                  </a:lnTo>
                  <a:lnTo>
                    <a:pt x="2" y="46"/>
                  </a:lnTo>
                  <a:lnTo>
                    <a:pt x="2" y="44"/>
                  </a:lnTo>
                  <a:lnTo>
                    <a:pt x="2" y="42"/>
                  </a:lnTo>
                  <a:lnTo>
                    <a:pt x="2" y="40"/>
                  </a:lnTo>
                  <a:lnTo>
                    <a:pt x="2" y="38"/>
                  </a:lnTo>
                  <a:lnTo>
                    <a:pt x="2" y="36"/>
                  </a:lnTo>
                  <a:lnTo>
                    <a:pt x="2" y="34"/>
                  </a:lnTo>
                  <a:lnTo>
                    <a:pt x="2" y="32"/>
                  </a:lnTo>
                  <a:lnTo>
                    <a:pt x="2" y="30"/>
                  </a:lnTo>
                  <a:lnTo>
                    <a:pt x="2" y="28"/>
                  </a:lnTo>
                  <a:lnTo>
                    <a:pt x="2" y="26"/>
                  </a:lnTo>
                  <a:lnTo>
                    <a:pt x="2" y="24"/>
                  </a:lnTo>
                  <a:lnTo>
                    <a:pt x="2" y="22"/>
                  </a:lnTo>
                  <a:lnTo>
                    <a:pt x="2" y="20"/>
                  </a:lnTo>
                  <a:lnTo>
                    <a:pt x="2" y="18"/>
                  </a:lnTo>
                  <a:lnTo>
                    <a:pt x="2" y="16"/>
                  </a:lnTo>
                  <a:lnTo>
                    <a:pt x="2" y="14"/>
                  </a:lnTo>
                  <a:lnTo>
                    <a:pt x="2" y="12"/>
                  </a:lnTo>
                  <a:lnTo>
                    <a:pt x="2" y="12"/>
                  </a:lnTo>
                  <a:lnTo>
                    <a:pt x="2" y="10"/>
                  </a:lnTo>
                  <a:lnTo>
                    <a:pt x="2" y="6"/>
                  </a:lnTo>
                  <a:lnTo>
                    <a:pt x="2" y="4"/>
                  </a:lnTo>
                  <a:lnTo>
                    <a:pt x="2" y="2"/>
                  </a:lnTo>
                  <a:lnTo>
                    <a:pt x="2" y="0"/>
                  </a:lnTo>
                  <a:lnTo>
                    <a:pt x="4" y="0"/>
                  </a:lnTo>
                  <a:lnTo>
                    <a:pt x="6" y="0"/>
                  </a:lnTo>
                  <a:lnTo>
                    <a:pt x="8" y="0"/>
                  </a:lnTo>
                  <a:lnTo>
                    <a:pt x="10" y="0"/>
                  </a:lnTo>
                  <a:lnTo>
                    <a:pt x="12" y="0"/>
                  </a:lnTo>
                  <a:lnTo>
                    <a:pt x="16" y="0"/>
                  </a:lnTo>
                  <a:lnTo>
                    <a:pt x="18" y="0"/>
                  </a:lnTo>
                  <a:lnTo>
                    <a:pt x="20" y="0"/>
                  </a:lnTo>
                  <a:lnTo>
                    <a:pt x="22" y="0"/>
                  </a:lnTo>
                  <a:lnTo>
                    <a:pt x="32" y="0"/>
                  </a:lnTo>
                  <a:lnTo>
                    <a:pt x="34" y="0"/>
                  </a:lnTo>
                  <a:lnTo>
                    <a:pt x="36" y="0"/>
                  </a:lnTo>
                  <a:lnTo>
                    <a:pt x="38" y="0"/>
                  </a:lnTo>
                  <a:lnTo>
                    <a:pt x="40" y="0"/>
                  </a:lnTo>
                  <a:lnTo>
                    <a:pt x="42" y="0"/>
                  </a:lnTo>
                  <a:lnTo>
                    <a:pt x="44" y="0"/>
                  </a:lnTo>
                  <a:lnTo>
                    <a:pt x="46" y="0"/>
                  </a:lnTo>
                  <a:lnTo>
                    <a:pt x="48" y="0"/>
                  </a:lnTo>
                  <a:lnTo>
                    <a:pt x="50" y="0"/>
                  </a:lnTo>
                  <a:lnTo>
                    <a:pt x="52" y="0"/>
                  </a:lnTo>
                  <a:lnTo>
                    <a:pt x="56" y="0"/>
                  </a:lnTo>
                  <a:lnTo>
                    <a:pt x="58" y="0"/>
                  </a:lnTo>
                  <a:lnTo>
                    <a:pt x="66" y="0"/>
                  </a:lnTo>
                  <a:lnTo>
                    <a:pt x="66" y="0"/>
                  </a:lnTo>
                  <a:lnTo>
                    <a:pt x="70" y="0"/>
                  </a:lnTo>
                  <a:lnTo>
                    <a:pt x="72" y="0"/>
                  </a:lnTo>
                  <a:lnTo>
                    <a:pt x="74" y="0"/>
                  </a:lnTo>
                  <a:lnTo>
                    <a:pt x="76" y="0"/>
                  </a:lnTo>
                  <a:lnTo>
                    <a:pt x="78" y="0"/>
                  </a:lnTo>
                  <a:lnTo>
                    <a:pt x="80" y="0"/>
                  </a:lnTo>
                  <a:lnTo>
                    <a:pt x="82" y="0"/>
                  </a:lnTo>
                  <a:lnTo>
                    <a:pt x="84" y="0"/>
                  </a:lnTo>
                  <a:lnTo>
                    <a:pt x="88" y="0"/>
                  </a:lnTo>
                  <a:lnTo>
                    <a:pt x="90" y="0"/>
                  </a:lnTo>
                  <a:lnTo>
                    <a:pt x="92" y="0"/>
                  </a:lnTo>
                  <a:lnTo>
                    <a:pt x="94" y="0"/>
                  </a:lnTo>
                  <a:lnTo>
                    <a:pt x="98" y="0"/>
                  </a:lnTo>
                  <a:lnTo>
                    <a:pt x="100" y="0"/>
                  </a:lnTo>
                  <a:lnTo>
                    <a:pt x="104" y="0"/>
                  </a:lnTo>
                  <a:lnTo>
                    <a:pt x="106" y="0"/>
                  </a:lnTo>
                  <a:lnTo>
                    <a:pt x="108" y="0"/>
                  </a:lnTo>
                  <a:lnTo>
                    <a:pt x="110" y="0"/>
                  </a:lnTo>
                  <a:lnTo>
                    <a:pt x="112" y="0"/>
                  </a:lnTo>
                  <a:lnTo>
                    <a:pt x="114" y="0"/>
                  </a:lnTo>
                  <a:lnTo>
                    <a:pt x="114" y="0"/>
                  </a:lnTo>
                  <a:lnTo>
                    <a:pt x="116" y="0"/>
                  </a:lnTo>
                  <a:lnTo>
                    <a:pt x="118" y="0"/>
                  </a:lnTo>
                  <a:lnTo>
                    <a:pt x="120" y="0"/>
                  </a:lnTo>
                  <a:lnTo>
                    <a:pt x="124" y="0"/>
                  </a:lnTo>
                  <a:lnTo>
                    <a:pt x="126" y="0"/>
                  </a:lnTo>
                  <a:lnTo>
                    <a:pt x="128" y="0"/>
                  </a:lnTo>
                  <a:lnTo>
                    <a:pt x="130" y="0"/>
                  </a:lnTo>
                  <a:lnTo>
                    <a:pt x="132" y="0"/>
                  </a:lnTo>
                  <a:lnTo>
                    <a:pt x="134" y="0"/>
                  </a:lnTo>
                  <a:lnTo>
                    <a:pt x="136" y="0"/>
                  </a:lnTo>
                  <a:lnTo>
                    <a:pt x="138" y="0"/>
                  </a:lnTo>
                  <a:lnTo>
                    <a:pt x="140" y="0"/>
                  </a:lnTo>
                  <a:lnTo>
                    <a:pt x="140" y="2"/>
                  </a:lnTo>
                  <a:lnTo>
                    <a:pt x="140" y="4"/>
                  </a:lnTo>
                  <a:lnTo>
                    <a:pt x="140" y="6"/>
                  </a:lnTo>
                  <a:lnTo>
                    <a:pt x="140" y="8"/>
                  </a:lnTo>
                  <a:lnTo>
                    <a:pt x="140" y="10"/>
                  </a:lnTo>
                  <a:lnTo>
                    <a:pt x="140" y="12"/>
                  </a:lnTo>
                  <a:lnTo>
                    <a:pt x="142" y="12"/>
                  </a:lnTo>
                  <a:lnTo>
                    <a:pt x="144" y="12"/>
                  </a:lnTo>
                  <a:lnTo>
                    <a:pt x="146" y="12"/>
                  </a:lnTo>
                  <a:lnTo>
                    <a:pt x="148" y="12"/>
                  </a:lnTo>
                  <a:lnTo>
                    <a:pt x="150" y="12"/>
                  </a:lnTo>
                  <a:lnTo>
                    <a:pt x="152" y="12"/>
                  </a:lnTo>
                  <a:lnTo>
                    <a:pt x="156" y="12"/>
                  </a:lnTo>
                  <a:lnTo>
                    <a:pt x="160" y="1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4" name="Freeform 132"/>
            <p:cNvSpPr>
              <a:spLocks/>
            </p:cNvSpPr>
            <p:nvPr/>
          </p:nvSpPr>
          <p:spPr bwMode="auto">
            <a:xfrm>
              <a:off x="5341938" y="1416050"/>
              <a:ext cx="263525" cy="261938"/>
            </a:xfrm>
            <a:custGeom>
              <a:avLst/>
              <a:gdLst>
                <a:gd name="T0" fmla="*/ 152 w 166"/>
                <a:gd name="T1" fmla="*/ 0 h 165"/>
                <a:gd name="T2" fmla="*/ 160 w 166"/>
                <a:gd name="T3" fmla="*/ 0 h 165"/>
                <a:gd name="T4" fmla="*/ 164 w 166"/>
                <a:gd name="T5" fmla="*/ 6 h 165"/>
                <a:gd name="T6" fmla="*/ 164 w 166"/>
                <a:gd name="T7" fmla="*/ 16 h 165"/>
                <a:gd name="T8" fmla="*/ 164 w 166"/>
                <a:gd name="T9" fmla="*/ 26 h 165"/>
                <a:gd name="T10" fmla="*/ 164 w 166"/>
                <a:gd name="T11" fmla="*/ 34 h 165"/>
                <a:gd name="T12" fmla="*/ 164 w 166"/>
                <a:gd name="T13" fmla="*/ 46 h 165"/>
                <a:gd name="T14" fmla="*/ 164 w 166"/>
                <a:gd name="T15" fmla="*/ 58 h 165"/>
                <a:gd name="T16" fmla="*/ 164 w 166"/>
                <a:gd name="T17" fmla="*/ 66 h 165"/>
                <a:gd name="T18" fmla="*/ 164 w 166"/>
                <a:gd name="T19" fmla="*/ 77 h 165"/>
                <a:gd name="T20" fmla="*/ 164 w 166"/>
                <a:gd name="T21" fmla="*/ 85 h 165"/>
                <a:gd name="T22" fmla="*/ 164 w 166"/>
                <a:gd name="T23" fmla="*/ 97 h 165"/>
                <a:gd name="T24" fmla="*/ 164 w 166"/>
                <a:gd name="T25" fmla="*/ 105 h 165"/>
                <a:gd name="T26" fmla="*/ 164 w 166"/>
                <a:gd name="T27" fmla="*/ 111 h 165"/>
                <a:gd name="T28" fmla="*/ 164 w 166"/>
                <a:gd name="T29" fmla="*/ 123 h 165"/>
                <a:gd name="T30" fmla="*/ 164 w 166"/>
                <a:gd name="T31" fmla="*/ 143 h 165"/>
                <a:gd name="T32" fmla="*/ 166 w 166"/>
                <a:gd name="T33" fmla="*/ 151 h 165"/>
                <a:gd name="T34" fmla="*/ 166 w 166"/>
                <a:gd name="T35" fmla="*/ 157 h 165"/>
                <a:gd name="T36" fmla="*/ 166 w 166"/>
                <a:gd name="T37" fmla="*/ 165 h 165"/>
                <a:gd name="T38" fmla="*/ 158 w 166"/>
                <a:gd name="T39" fmla="*/ 165 h 165"/>
                <a:gd name="T40" fmla="*/ 148 w 166"/>
                <a:gd name="T41" fmla="*/ 165 h 165"/>
                <a:gd name="T42" fmla="*/ 138 w 166"/>
                <a:gd name="T43" fmla="*/ 165 h 165"/>
                <a:gd name="T44" fmla="*/ 128 w 166"/>
                <a:gd name="T45" fmla="*/ 165 h 165"/>
                <a:gd name="T46" fmla="*/ 116 w 166"/>
                <a:gd name="T47" fmla="*/ 165 h 165"/>
                <a:gd name="T48" fmla="*/ 108 w 166"/>
                <a:gd name="T49" fmla="*/ 165 h 165"/>
                <a:gd name="T50" fmla="*/ 100 w 166"/>
                <a:gd name="T51" fmla="*/ 165 h 165"/>
                <a:gd name="T52" fmla="*/ 86 w 166"/>
                <a:gd name="T53" fmla="*/ 165 h 165"/>
                <a:gd name="T54" fmla="*/ 68 w 166"/>
                <a:gd name="T55" fmla="*/ 165 h 165"/>
                <a:gd name="T56" fmla="*/ 58 w 166"/>
                <a:gd name="T57" fmla="*/ 165 h 165"/>
                <a:gd name="T58" fmla="*/ 52 w 166"/>
                <a:gd name="T59" fmla="*/ 165 h 165"/>
                <a:gd name="T60" fmla="*/ 40 w 166"/>
                <a:gd name="T61" fmla="*/ 165 h 165"/>
                <a:gd name="T62" fmla="*/ 28 w 166"/>
                <a:gd name="T63" fmla="*/ 165 h 165"/>
                <a:gd name="T64" fmla="*/ 20 w 166"/>
                <a:gd name="T65" fmla="*/ 165 h 165"/>
                <a:gd name="T66" fmla="*/ 4 w 166"/>
                <a:gd name="T67" fmla="*/ 165 h 165"/>
                <a:gd name="T68" fmla="*/ 0 w 166"/>
                <a:gd name="T69" fmla="*/ 163 h 165"/>
                <a:gd name="T70" fmla="*/ 0 w 166"/>
                <a:gd name="T71" fmla="*/ 153 h 165"/>
                <a:gd name="T72" fmla="*/ 0 w 166"/>
                <a:gd name="T73" fmla="*/ 147 h 165"/>
                <a:gd name="T74" fmla="*/ 0 w 166"/>
                <a:gd name="T75" fmla="*/ 131 h 165"/>
                <a:gd name="T76" fmla="*/ 0 w 166"/>
                <a:gd name="T77" fmla="*/ 119 h 165"/>
                <a:gd name="T78" fmla="*/ 0 w 166"/>
                <a:gd name="T79" fmla="*/ 111 h 165"/>
                <a:gd name="T80" fmla="*/ 0 w 166"/>
                <a:gd name="T81" fmla="*/ 101 h 165"/>
                <a:gd name="T82" fmla="*/ 0 w 166"/>
                <a:gd name="T83" fmla="*/ 91 h 165"/>
                <a:gd name="T84" fmla="*/ 0 w 166"/>
                <a:gd name="T85" fmla="*/ 83 h 165"/>
                <a:gd name="T86" fmla="*/ 0 w 166"/>
                <a:gd name="T87" fmla="*/ 66 h 165"/>
                <a:gd name="T88" fmla="*/ 0 w 166"/>
                <a:gd name="T89" fmla="*/ 58 h 165"/>
                <a:gd name="T90" fmla="*/ 0 w 166"/>
                <a:gd name="T91" fmla="*/ 50 h 165"/>
                <a:gd name="T92" fmla="*/ 0 w 166"/>
                <a:gd name="T93" fmla="*/ 42 h 165"/>
                <a:gd name="T94" fmla="*/ 0 w 166"/>
                <a:gd name="T95" fmla="*/ 34 h 165"/>
                <a:gd name="T96" fmla="*/ 0 w 166"/>
                <a:gd name="T97" fmla="*/ 22 h 165"/>
                <a:gd name="T98" fmla="*/ 0 w 166"/>
                <a:gd name="T99" fmla="*/ 10 h 165"/>
                <a:gd name="T100" fmla="*/ 0 w 166"/>
                <a:gd name="T101" fmla="*/ 2 h 165"/>
                <a:gd name="T102" fmla="*/ 6 w 166"/>
                <a:gd name="T103" fmla="*/ 0 h 165"/>
                <a:gd name="T104" fmla="*/ 22 w 166"/>
                <a:gd name="T105" fmla="*/ 0 h 165"/>
                <a:gd name="T106" fmla="*/ 38 w 166"/>
                <a:gd name="T107" fmla="*/ 0 h 165"/>
                <a:gd name="T108" fmla="*/ 46 w 166"/>
                <a:gd name="T109" fmla="*/ 0 h 165"/>
                <a:gd name="T110" fmla="*/ 58 w 166"/>
                <a:gd name="T111" fmla="*/ 0 h 165"/>
                <a:gd name="T112" fmla="*/ 78 w 166"/>
                <a:gd name="T113" fmla="*/ 0 h 165"/>
                <a:gd name="T114" fmla="*/ 90 w 166"/>
                <a:gd name="T115" fmla="*/ 0 h 165"/>
                <a:gd name="T116" fmla="*/ 108 w 166"/>
                <a:gd name="T117" fmla="*/ 0 h 165"/>
                <a:gd name="T118" fmla="*/ 120 w 166"/>
                <a:gd name="T119" fmla="*/ 0 h 165"/>
                <a:gd name="T120" fmla="*/ 134 w 166"/>
                <a:gd name="T121" fmla="*/ 0 h 165"/>
                <a:gd name="T122" fmla="*/ 144 w 166"/>
                <a:gd name="T123"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6" h="165">
                  <a:moveTo>
                    <a:pt x="148" y="0"/>
                  </a:moveTo>
                  <a:lnTo>
                    <a:pt x="148" y="0"/>
                  </a:lnTo>
                  <a:lnTo>
                    <a:pt x="150" y="0"/>
                  </a:lnTo>
                  <a:lnTo>
                    <a:pt x="152" y="0"/>
                  </a:lnTo>
                  <a:lnTo>
                    <a:pt x="154" y="0"/>
                  </a:lnTo>
                  <a:lnTo>
                    <a:pt x="156" y="0"/>
                  </a:lnTo>
                  <a:lnTo>
                    <a:pt x="158" y="0"/>
                  </a:lnTo>
                  <a:lnTo>
                    <a:pt x="160" y="0"/>
                  </a:lnTo>
                  <a:lnTo>
                    <a:pt x="162" y="0"/>
                  </a:lnTo>
                  <a:lnTo>
                    <a:pt x="164" y="0"/>
                  </a:lnTo>
                  <a:lnTo>
                    <a:pt x="164" y="4"/>
                  </a:lnTo>
                  <a:lnTo>
                    <a:pt x="164" y="6"/>
                  </a:lnTo>
                  <a:lnTo>
                    <a:pt x="164" y="10"/>
                  </a:lnTo>
                  <a:lnTo>
                    <a:pt x="164" y="12"/>
                  </a:lnTo>
                  <a:lnTo>
                    <a:pt x="164" y="14"/>
                  </a:lnTo>
                  <a:lnTo>
                    <a:pt x="164" y="16"/>
                  </a:lnTo>
                  <a:lnTo>
                    <a:pt x="164" y="18"/>
                  </a:lnTo>
                  <a:lnTo>
                    <a:pt x="164" y="22"/>
                  </a:lnTo>
                  <a:lnTo>
                    <a:pt x="164" y="24"/>
                  </a:lnTo>
                  <a:lnTo>
                    <a:pt x="164" y="26"/>
                  </a:lnTo>
                  <a:lnTo>
                    <a:pt x="164" y="28"/>
                  </a:lnTo>
                  <a:lnTo>
                    <a:pt x="164" y="30"/>
                  </a:lnTo>
                  <a:lnTo>
                    <a:pt x="164" y="32"/>
                  </a:lnTo>
                  <a:lnTo>
                    <a:pt x="164" y="34"/>
                  </a:lnTo>
                  <a:lnTo>
                    <a:pt x="164" y="36"/>
                  </a:lnTo>
                  <a:lnTo>
                    <a:pt x="164" y="40"/>
                  </a:lnTo>
                  <a:lnTo>
                    <a:pt x="164" y="42"/>
                  </a:lnTo>
                  <a:lnTo>
                    <a:pt x="164" y="46"/>
                  </a:lnTo>
                  <a:lnTo>
                    <a:pt x="164" y="50"/>
                  </a:lnTo>
                  <a:lnTo>
                    <a:pt x="164" y="54"/>
                  </a:lnTo>
                  <a:lnTo>
                    <a:pt x="164" y="56"/>
                  </a:lnTo>
                  <a:lnTo>
                    <a:pt x="164" y="58"/>
                  </a:lnTo>
                  <a:lnTo>
                    <a:pt x="164" y="60"/>
                  </a:lnTo>
                  <a:lnTo>
                    <a:pt x="164" y="62"/>
                  </a:lnTo>
                  <a:lnTo>
                    <a:pt x="164" y="64"/>
                  </a:lnTo>
                  <a:lnTo>
                    <a:pt x="164" y="66"/>
                  </a:lnTo>
                  <a:lnTo>
                    <a:pt x="164" y="70"/>
                  </a:lnTo>
                  <a:lnTo>
                    <a:pt x="164" y="72"/>
                  </a:lnTo>
                  <a:lnTo>
                    <a:pt x="164" y="75"/>
                  </a:lnTo>
                  <a:lnTo>
                    <a:pt x="164" y="77"/>
                  </a:lnTo>
                  <a:lnTo>
                    <a:pt x="164" y="79"/>
                  </a:lnTo>
                  <a:lnTo>
                    <a:pt x="164" y="81"/>
                  </a:lnTo>
                  <a:lnTo>
                    <a:pt x="164" y="83"/>
                  </a:lnTo>
                  <a:lnTo>
                    <a:pt x="164" y="85"/>
                  </a:lnTo>
                  <a:lnTo>
                    <a:pt x="164" y="87"/>
                  </a:lnTo>
                  <a:lnTo>
                    <a:pt x="164" y="89"/>
                  </a:lnTo>
                  <a:lnTo>
                    <a:pt x="164" y="95"/>
                  </a:lnTo>
                  <a:lnTo>
                    <a:pt x="164" y="97"/>
                  </a:lnTo>
                  <a:lnTo>
                    <a:pt x="164" y="99"/>
                  </a:lnTo>
                  <a:lnTo>
                    <a:pt x="164" y="101"/>
                  </a:lnTo>
                  <a:lnTo>
                    <a:pt x="164" y="103"/>
                  </a:lnTo>
                  <a:lnTo>
                    <a:pt x="164" y="105"/>
                  </a:lnTo>
                  <a:lnTo>
                    <a:pt x="164" y="105"/>
                  </a:lnTo>
                  <a:lnTo>
                    <a:pt x="164" y="107"/>
                  </a:lnTo>
                  <a:lnTo>
                    <a:pt x="164" y="109"/>
                  </a:lnTo>
                  <a:lnTo>
                    <a:pt x="164" y="111"/>
                  </a:lnTo>
                  <a:lnTo>
                    <a:pt x="164" y="113"/>
                  </a:lnTo>
                  <a:lnTo>
                    <a:pt x="164" y="115"/>
                  </a:lnTo>
                  <a:lnTo>
                    <a:pt x="164" y="119"/>
                  </a:lnTo>
                  <a:lnTo>
                    <a:pt x="164" y="123"/>
                  </a:lnTo>
                  <a:lnTo>
                    <a:pt x="164" y="127"/>
                  </a:lnTo>
                  <a:lnTo>
                    <a:pt x="164" y="129"/>
                  </a:lnTo>
                  <a:lnTo>
                    <a:pt x="164" y="141"/>
                  </a:lnTo>
                  <a:lnTo>
                    <a:pt x="164" y="143"/>
                  </a:lnTo>
                  <a:lnTo>
                    <a:pt x="164" y="145"/>
                  </a:lnTo>
                  <a:lnTo>
                    <a:pt x="164" y="147"/>
                  </a:lnTo>
                  <a:lnTo>
                    <a:pt x="164" y="149"/>
                  </a:lnTo>
                  <a:lnTo>
                    <a:pt x="166" y="151"/>
                  </a:lnTo>
                  <a:lnTo>
                    <a:pt x="166" y="153"/>
                  </a:lnTo>
                  <a:lnTo>
                    <a:pt x="166" y="153"/>
                  </a:lnTo>
                  <a:lnTo>
                    <a:pt x="166" y="155"/>
                  </a:lnTo>
                  <a:lnTo>
                    <a:pt x="166" y="157"/>
                  </a:lnTo>
                  <a:lnTo>
                    <a:pt x="166" y="159"/>
                  </a:lnTo>
                  <a:lnTo>
                    <a:pt x="166" y="161"/>
                  </a:lnTo>
                  <a:lnTo>
                    <a:pt x="166" y="163"/>
                  </a:lnTo>
                  <a:lnTo>
                    <a:pt x="166" y="165"/>
                  </a:lnTo>
                  <a:lnTo>
                    <a:pt x="164" y="165"/>
                  </a:lnTo>
                  <a:lnTo>
                    <a:pt x="162" y="165"/>
                  </a:lnTo>
                  <a:lnTo>
                    <a:pt x="160" y="165"/>
                  </a:lnTo>
                  <a:lnTo>
                    <a:pt x="158" y="165"/>
                  </a:lnTo>
                  <a:lnTo>
                    <a:pt x="156" y="165"/>
                  </a:lnTo>
                  <a:lnTo>
                    <a:pt x="152" y="165"/>
                  </a:lnTo>
                  <a:lnTo>
                    <a:pt x="150" y="165"/>
                  </a:lnTo>
                  <a:lnTo>
                    <a:pt x="148" y="165"/>
                  </a:lnTo>
                  <a:lnTo>
                    <a:pt x="148" y="165"/>
                  </a:lnTo>
                  <a:lnTo>
                    <a:pt x="144" y="165"/>
                  </a:lnTo>
                  <a:lnTo>
                    <a:pt x="142" y="165"/>
                  </a:lnTo>
                  <a:lnTo>
                    <a:pt x="138" y="165"/>
                  </a:lnTo>
                  <a:lnTo>
                    <a:pt x="136" y="165"/>
                  </a:lnTo>
                  <a:lnTo>
                    <a:pt x="132" y="165"/>
                  </a:lnTo>
                  <a:lnTo>
                    <a:pt x="130" y="165"/>
                  </a:lnTo>
                  <a:lnTo>
                    <a:pt x="128" y="165"/>
                  </a:lnTo>
                  <a:lnTo>
                    <a:pt x="126" y="165"/>
                  </a:lnTo>
                  <a:lnTo>
                    <a:pt x="124" y="165"/>
                  </a:lnTo>
                  <a:lnTo>
                    <a:pt x="122" y="165"/>
                  </a:lnTo>
                  <a:lnTo>
                    <a:pt x="116" y="165"/>
                  </a:lnTo>
                  <a:lnTo>
                    <a:pt x="114" y="165"/>
                  </a:lnTo>
                  <a:lnTo>
                    <a:pt x="112" y="165"/>
                  </a:lnTo>
                  <a:lnTo>
                    <a:pt x="110" y="165"/>
                  </a:lnTo>
                  <a:lnTo>
                    <a:pt x="108" y="165"/>
                  </a:lnTo>
                  <a:lnTo>
                    <a:pt x="106" y="165"/>
                  </a:lnTo>
                  <a:lnTo>
                    <a:pt x="104" y="165"/>
                  </a:lnTo>
                  <a:lnTo>
                    <a:pt x="102" y="165"/>
                  </a:lnTo>
                  <a:lnTo>
                    <a:pt x="100" y="165"/>
                  </a:lnTo>
                  <a:lnTo>
                    <a:pt x="100" y="165"/>
                  </a:lnTo>
                  <a:lnTo>
                    <a:pt x="98" y="165"/>
                  </a:lnTo>
                  <a:lnTo>
                    <a:pt x="94" y="165"/>
                  </a:lnTo>
                  <a:lnTo>
                    <a:pt x="86" y="165"/>
                  </a:lnTo>
                  <a:lnTo>
                    <a:pt x="84" y="165"/>
                  </a:lnTo>
                  <a:lnTo>
                    <a:pt x="82" y="165"/>
                  </a:lnTo>
                  <a:lnTo>
                    <a:pt x="80" y="165"/>
                  </a:lnTo>
                  <a:lnTo>
                    <a:pt x="68" y="165"/>
                  </a:lnTo>
                  <a:lnTo>
                    <a:pt x="64" y="165"/>
                  </a:lnTo>
                  <a:lnTo>
                    <a:pt x="62" y="165"/>
                  </a:lnTo>
                  <a:lnTo>
                    <a:pt x="60" y="165"/>
                  </a:lnTo>
                  <a:lnTo>
                    <a:pt x="58" y="165"/>
                  </a:lnTo>
                  <a:lnTo>
                    <a:pt x="56" y="165"/>
                  </a:lnTo>
                  <a:lnTo>
                    <a:pt x="54" y="165"/>
                  </a:lnTo>
                  <a:lnTo>
                    <a:pt x="52" y="165"/>
                  </a:lnTo>
                  <a:lnTo>
                    <a:pt x="52" y="165"/>
                  </a:lnTo>
                  <a:lnTo>
                    <a:pt x="50" y="165"/>
                  </a:lnTo>
                  <a:lnTo>
                    <a:pt x="46" y="165"/>
                  </a:lnTo>
                  <a:lnTo>
                    <a:pt x="44" y="165"/>
                  </a:lnTo>
                  <a:lnTo>
                    <a:pt x="40" y="165"/>
                  </a:lnTo>
                  <a:lnTo>
                    <a:pt x="38" y="165"/>
                  </a:lnTo>
                  <a:lnTo>
                    <a:pt x="34" y="165"/>
                  </a:lnTo>
                  <a:lnTo>
                    <a:pt x="32" y="165"/>
                  </a:lnTo>
                  <a:lnTo>
                    <a:pt x="28" y="165"/>
                  </a:lnTo>
                  <a:lnTo>
                    <a:pt x="26" y="165"/>
                  </a:lnTo>
                  <a:lnTo>
                    <a:pt x="24" y="165"/>
                  </a:lnTo>
                  <a:lnTo>
                    <a:pt x="22" y="165"/>
                  </a:lnTo>
                  <a:lnTo>
                    <a:pt x="20" y="165"/>
                  </a:lnTo>
                  <a:lnTo>
                    <a:pt x="18" y="165"/>
                  </a:lnTo>
                  <a:lnTo>
                    <a:pt x="16" y="165"/>
                  </a:lnTo>
                  <a:lnTo>
                    <a:pt x="14" y="165"/>
                  </a:lnTo>
                  <a:lnTo>
                    <a:pt x="4" y="165"/>
                  </a:lnTo>
                  <a:lnTo>
                    <a:pt x="2" y="165"/>
                  </a:lnTo>
                  <a:lnTo>
                    <a:pt x="2" y="165"/>
                  </a:lnTo>
                  <a:lnTo>
                    <a:pt x="0" y="165"/>
                  </a:lnTo>
                  <a:lnTo>
                    <a:pt x="0" y="163"/>
                  </a:lnTo>
                  <a:lnTo>
                    <a:pt x="0" y="161"/>
                  </a:lnTo>
                  <a:lnTo>
                    <a:pt x="0" y="159"/>
                  </a:lnTo>
                  <a:lnTo>
                    <a:pt x="0" y="155"/>
                  </a:lnTo>
                  <a:lnTo>
                    <a:pt x="0" y="153"/>
                  </a:lnTo>
                  <a:lnTo>
                    <a:pt x="0" y="153"/>
                  </a:lnTo>
                  <a:lnTo>
                    <a:pt x="0" y="151"/>
                  </a:lnTo>
                  <a:lnTo>
                    <a:pt x="0" y="149"/>
                  </a:lnTo>
                  <a:lnTo>
                    <a:pt x="0" y="147"/>
                  </a:lnTo>
                  <a:lnTo>
                    <a:pt x="0" y="143"/>
                  </a:lnTo>
                  <a:lnTo>
                    <a:pt x="0" y="137"/>
                  </a:lnTo>
                  <a:lnTo>
                    <a:pt x="0" y="133"/>
                  </a:lnTo>
                  <a:lnTo>
                    <a:pt x="0" y="131"/>
                  </a:lnTo>
                  <a:lnTo>
                    <a:pt x="0" y="127"/>
                  </a:lnTo>
                  <a:lnTo>
                    <a:pt x="0" y="125"/>
                  </a:lnTo>
                  <a:lnTo>
                    <a:pt x="0" y="123"/>
                  </a:lnTo>
                  <a:lnTo>
                    <a:pt x="0" y="119"/>
                  </a:lnTo>
                  <a:lnTo>
                    <a:pt x="0" y="117"/>
                  </a:lnTo>
                  <a:lnTo>
                    <a:pt x="0" y="115"/>
                  </a:lnTo>
                  <a:lnTo>
                    <a:pt x="0" y="113"/>
                  </a:lnTo>
                  <a:lnTo>
                    <a:pt x="0" y="111"/>
                  </a:lnTo>
                  <a:lnTo>
                    <a:pt x="0" y="109"/>
                  </a:lnTo>
                  <a:lnTo>
                    <a:pt x="0" y="107"/>
                  </a:lnTo>
                  <a:lnTo>
                    <a:pt x="0" y="105"/>
                  </a:lnTo>
                  <a:lnTo>
                    <a:pt x="0" y="101"/>
                  </a:lnTo>
                  <a:lnTo>
                    <a:pt x="0" y="99"/>
                  </a:lnTo>
                  <a:lnTo>
                    <a:pt x="0" y="97"/>
                  </a:lnTo>
                  <a:lnTo>
                    <a:pt x="0" y="93"/>
                  </a:lnTo>
                  <a:lnTo>
                    <a:pt x="0" y="91"/>
                  </a:lnTo>
                  <a:lnTo>
                    <a:pt x="0" y="89"/>
                  </a:lnTo>
                  <a:lnTo>
                    <a:pt x="0" y="87"/>
                  </a:lnTo>
                  <a:lnTo>
                    <a:pt x="0" y="85"/>
                  </a:lnTo>
                  <a:lnTo>
                    <a:pt x="0" y="83"/>
                  </a:lnTo>
                  <a:lnTo>
                    <a:pt x="0" y="81"/>
                  </a:lnTo>
                  <a:lnTo>
                    <a:pt x="0" y="77"/>
                  </a:lnTo>
                  <a:lnTo>
                    <a:pt x="0" y="68"/>
                  </a:lnTo>
                  <a:lnTo>
                    <a:pt x="0" y="66"/>
                  </a:lnTo>
                  <a:lnTo>
                    <a:pt x="0" y="64"/>
                  </a:lnTo>
                  <a:lnTo>
                    <a:pt x="0" y="62"/>
                  </a:lnTo>
                  <a:lnTo>
                    <a:pt x="0" y="60"/>
                  </a:lnTo>
                  <a:lnTo>
                    <a:pt x="0" y="58"/>
                  </a:lnTo>
                  <a:lnTo>
                    <a:pt x="0" y="56"/>
                  </a:lnTo>
                  <a:lnTo>
                    <a:pt x="0" y="56"/>
                  </a:lnTo>
                  <a:lnTo>
                    <a:pt x="0" y="54"/>
                  </a:lnTo>
                  <a:lnTo>
                    <a:pt x="0" y="50"/>
                  </a:lnTo>
                  <a:lnTo>
                    <a:pt x="0" y="48"/>
                  </a:lnTo>
                  <a:lnTo>
                    <a:pt x="0" y="46"/>
                  </a:lnTo>
                  <a:lnTo>
                    <a:pt x="0" y="44"/>
                  </a:lnTo>
                  <a:lnTo>
                    <a:pt x="0" y="42"/>
                  </a:lnTo>
                  <a:lnTo>
                    <a:pt x="0" y="40"/>
                  </a:lnTo>
                  <a:lnTo>
                    <a:pt x="0" y="38"/>
                  </a:lnTo>
                  <a:lnTo>
                    <a:pt x="0" y="36"/>
                  </a:lnTo>
                  <a:lnTo>
                    <a:pt x="0" y="34"/>
                  </a:lnTo>
                  <a:lnTo>
                    <a:pt x="0" y="32"/>
                  </a:lnTo>
                  <a:lnTo>
                    <a:pt x="0" y="30"/>
                  </a:lnTo>
                  <a:lnTo>
                    <a:pt x="0" y="26"/>
                  </a:lnTo>
                  <a:lnTo>
                    <a:pt x="0" y="22"/>
                  </a:lnTo>
                  <a:lnTo>
                    <a:pt x="0" y="20"/>
                  </a:lnTo>
                  <a:lnTo>
                    <a:pt x="0" y="18"/>
                  </a:lnTo>
                  <a:lnTo>
                    <a:pt x="0" y="16"/>
                  </a:lnTo>
                  <a:lnTo>
                    <a:pt x="0" y="10"/>
                  </a:lnTo>
                  <a:lnTo>
                    <a:pt x="0" y="8"/>
                  </a:lnTo>
                  <a:lnTo>
                    <a:pt x="0" y="8"/>
                  </a:lnTo>
                  <a:lnTo>
                    <a:pt x="0" y="4"/>
                  </a:lnTo>
                  <a:lnTo>
                    <a:pt x="0" y="2"/>
                  </a:lnTo>
                  <a:lnTo>
                    <a:pt x="0" y="0"/>
                  </a:lnTo>
                  <a:lnTo>
                    <a:pt x="2" y="0"/>
                  </a:lnTo>
                  <a:lnTo>
                    <a:pt x="4" y="0"/>
                  </a:lnTo>
                  <a:lnTo>
                    <a:pt x="6" y="0"/>
                  </a:lnTo>
                  <a:lnTo>
                    <a:pt x="10" y="0"/>
                  </a:lnTo>
                  <a:lnTo>
                    <a:pt x="14" y="0"/>
                  </a:lnTo>
                  <a:lnTo>
                    <a:pt x="18" y="0"/>
                  </a:lnTo>
                  <a:lnTo>
                    <a:pt x="22" y="0"/>
                  </a:lnTo>
                  <a:lnTo>
                    <a:pt x="26" y="0"/>
                  </a:lnTo>
                  <a:lnTo>
                    <a:pt x="32" y="0"/>
                  </a:lnTo>
                  <a:lnTo>
                    <a:pt x="34" y="0"/>
                  </a:lnTo>
                  <a:lnTo>
                    <a:pt x="38" y="0"/>
                  </a:lnTo>
                  <a:lnTo>
                    <a:pt x="40" y="0"/>
                  </a:lnTo>
                  <a:lnTo>
                    <a:pt x="42" y="0"/>
                  </a:lnTo>
                  <a:lnTo>
                    <a:pt x="44" y="0"/>
                  </a:lnTo>
                  <a:lnTo>
                    <a:pt x="46" y="0"/>
                  </a:lnTo>
                  <a:lnTo>
                    <a:pt x="48" y="0"/>
                  </a:lnTo>
                  <a:lnTo>
                    <a:pt x="52" y="0"/>
                  </a:lnTo>
                  <a:lnTo>
                    <a:pt x="56" y="0"/>
                  </a:lnTo>
                  <a:lnTo>
                    <a:pt x="58" y="0"/>
                  </a:lnTo>
                  <a:lnTo>
                    <a:pt x="60" y="0"/>
                  </a:lnTo>
                  <a:lnTo>
                    <a:pt x="68" y="0"/>
                  </a:lnTo>
                  <a:lnTo>
                    <a:pt x="74" y="0"/>
                  </a:lnTo>
                  <a:lnTo>
                    <a:pt x="78" y="0"/>
                  </a:lnTo>
                  <a:lnTo>
                    <a:pt x="80" y="0"/>
                  </a:lnTo>
                  <a:lnTo>
                    <a:pt x="84" y="0"/>
                  </a:lnTo>
                  <a:lnTo>
                    <a:pt x="88" y="0"/>
                  </a:lnTo>
                  <a:lnTo>
                    <a:pt x="90" y="0"/>
                  </a:lnTo>
                  <a:lnTo>
                    <a:pt x="92" y="0"/>
                  </a:lnTo>
                  <a:lnTo>
                    <a:pt x="96" y="0"/>
                  </a:lnTo>
                  <a:lnTo>
                    <a:pt x="102" y="0"/>
                  </a:lnTo>
                  <a:lnTo>
                    <a:pt x="108" y="0"/>
                  </a:lnTo>
                  <a:lnTo>
                    <a:pt x="112" y="0"/>
                  </a:lnTo>
                  <a:lnTo>
                    <a:pt x="116" y="0"/>
                  </a:lnTo>
                  <a:lnTo>
                    <a:pt x="118" y="0"/>
                  </a:lnTo>
                  <a:lnTo>
                    <a:pt x="120" y="0"/>
                  </a:lnTo>
                  <a:lnTo>
                    <a:pt x="124" y="0"/>
                  </a:lnTo>
                  <a:lnTo>
                    <a:pt x="126" y="0"/>
                  </a:lnTo>
                  <a:lnTo>
                    <a:pt x="130" y="0"/>
                  </a:lnTo>
                  <a:lnTo>
                    <a:pt x="134" y="0"/>
                  </a:lnTo>
                  <a:lnTo>
                    <a:pt x="138" y="0"/>
                  </a:lnTo>
                  <a:lnTo>
                    <a:pt x="140" y="0"/>
                  </a:lnTo>
                  <a:lnTo>
                    <a:pt x="142" y="0"/>
                  </a:lnTo>
                  <a:lnTo>
                    <a:pt x="144" y="0"/>
                  </a:lnTo>
                  <a:lnTo>
                    <a:pt x="146" y="0"/>
                  </a:lnTo>
                  <a:lnTo>
                    <a:pt x="14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5" name="Freeform 145"/>
            <p:cNvSpPr>
              <a:spLocks/>
            </p:cNvSpPr>
            <p:nvPr/>
          </p:nvSpPr>
          <p:spPr bwMode="auto">
            <a:xfrm>
              <a:off x="5326063" y="-222250"/>
              <a:ext cx="273050" cy="279400"/>
            </a:xfrm>
            <a:custGeom>
              <a:avLst/>
              <a:gdLst>
                <a:gd name="T0" fmla="*/ 172 w 172"/>
                <a:gd name="T1" fmla="*/ 176 h 176"/>
                <a:gd name="T2" fmla="*/ 166 w 172"/>
                <a:gd name="T3" fmla="*/ 176 h 176"/>
                <a:gd name="T4" fmla="*/ 154 w 172"/>
                <a:gd name="T5" fmla="*/ 176 h 176"/>
                <a:gd name="T6" fmla="*/ 148 w 172"/>
                <a:gd name="T7" fmla="*/ 176 h 176"/>
                <a:gd name="T8" fmla="*/ 144 w 172"/>
                <a:gd name="T9" fmla="*/ 176 h 176"/>
                <a:gd name="T10" fmla="*/ 134 w 172"/>
                <a:gd name="T11" fmla="*/ 176 h 176"/>
                <a:gd name="T12" fmla="*/ 128 w 172"/>
                <a:gd name="T13" fmla="*/ 176 h 176"/>
                <a:gd name="T14" fmla="*/ 120 w 172"/>
                <a:gd name="T15" fmla="*/ 176 h 176"/>
                <a:gd name="T16" fmla="*/ 116 w 172"/>
                <a:gd name="T17" fmla="*/ 176 h 176"/>
                <a:gd name="T18" fmla="*/ 104 w 172"/>
                <a:gd name="T19" fmla="*/ 176 h 176"/>
                <a:gd name="T20" fmla="*/ 96 w 172"/>
                <a:gd name="T21" fmla="*/ 176 h 176"/>
                <a:gd name="T22" fmla="*/ 90 w 172"/>
                <a:gd name="T23" fmla="*/ 176 h 176"/>
                <a:gd name="T24" fmla="*/ 84 w 172"/>
                <a:gd name="T25" fmla="*/ 176 h 176"/>
                <a:gd name="T26" fmla="*/ 80 w 172"/>
                <a:gd name="T27" fmla="*/ 176 h 176"/>
                <a:gd name="T28" fmla="*/ 72 w 172"/>
                <a:gd name="T29" fmla="*/ 176 h 176"/>
                <a:gd name="T30" fmla="*/ 62 w 172"/>
                <a:gd name="T31" fmla="*/ 176 h 176"/>
                <a:gd name="T32" fmla="*/ 56 w 172"/>
                <a:gd name="T33" fmla="*/ 176 h 176"/>
                <a:gd name="T34" fmla="*/ 52 w 172"/>
                <a:gd name="T35" fmla="*/ 176 h 176"/>
                <a:gd name="T36" fmla="*/ 46 w 172"/>
                <a:gd name="T37" fmla="*/ 176 h 176"/>
                <a:gd name="T38" fmla="*/ 36 w 172"/>
                <a:gd name="T39" fmla="*/ 176 h 176"/>
                <a:gd name="T40" fmla="*/ 24 w 172"/>
                <a:gd name="T41" fmla="*/ 176 h 176"/>
                <a:gd name="T42" fmla="*/ 16 w 172"/>
                <a:gd name="T43" fmla="*/ 176 h 176"/>
                <a:gd name="T44" fmla="*/ 12 w 172"/>
                <a:gd name="T45" fmla="*/ 176 h 176"/>
                <a:gd name="T46" fmla="*/ 10 w 172"/>
                <a:gd name="T47" fmla="*/ 176 h 176"/>
                <a:gd name="T48" fmla="*/ 0 w 172"/>
                <a:gd name="T49" fmla="*/ 176 h 176"/>
                <a:gd name="T50" fmla="*/ 0 w 172"/>
                <a:gd name="T51" fmla="*/ 166 h 176"/>
                <a:gd name="T52" fmla="*/ 0 w 172"/>
                <a:gd name="T53" fmla="*/ 162 h 176"/>
                <a:gd name="T54" fmla="*/ 0 w 172"/>
                <a:gd name="T55" fmla="*/ 158 h 176"/>
                <a:gd name="T56" fmla="*/ 0 w 172"/>
                <a:gd name="T57" fmla="*/ 148 h 176"/>
                <a:gd name="T58" fmla="*/ 0 w 172"/>
                <a:gd name="T59" fmla="*/ 120 h 176"/>
                <a:gd name="T60" fmla="*/ 0 w 172"/>
                <a:gd name="T61" fmla="*/ 116 h 176"/>
                <a:gd name="T62" fmla="*/ 0 w 172"/>
                <a:gd name="T63" fmla="*/ 112 h 176"/>
                <a:gd name="T64" fmla="*/ 0 w 172"/>
                <a:gd name="T65" fmla="*/ 96 h 176"/>
                <a:gd name="T66" fmla="*/ 0 w 172"/>
                <a:gd name="T67" fmla="*/ 92 h 176"/>
                <a:gd name="T68" fmla="*/ 0 w 172"/>
                <a:gd name="T69" fmla="*/ 86 h 176"/>
                <a:gd name="T70" fmla="*/ 0 w 172"/>
                <a:gd name="T71" fmla="*/ 72 h 176"/>
                <a:gd name="T72" fmla="*/ 0 w 172"/>
                <a:gd name="T73" fmla="*/ 54 h 176"/>
                <a:gd name="T74" fmla="*/ 0 w 172"/>
                <a:gd name="T75" fmla="*/ 50 h 176"/>
                <a:gd name="T76" fmla="*/ 0 w 172"/>
                <a:gd name="T77" fmla="*/ 46 h 176"/>
                <a:gd name="T78" fmla="*/ 0 w 172"/>
                <a:gd name="T79" fmla="*/ 38 h 176"/>
                <a:gd name="T80" fmla="*/ 0 w 172"/>
                <a:gd name="T81" fmla="*/ 32 h 176"/>
                <a:gd name="T82" fmla="*/ 0 w 172"/>
                <a:gd name="T83" fmla="*/ 26 h 176"/>
                <a:gd name="T84" fmla="*/ 0 w 172"/>
                <a:gd name="T85" fmla="*/ 20 h 176"/>
                <a:gd name="T86" fmla="*/ 0 w 172"/>
                <a:gd name="T87" fmla="*/ 16 h 176"/>
                <a:gd name="T88" fmla="*/ 0 w 172"/>
                <a:gd name="T89" fmla="*/ 10 h 176"/>
                <a:gd name="T90" fmla="*/ 0 w 172"/>
                <a:gd name="T91" fmla="*/ 6 h 176"/>
                <a:gd name="T92" fmla="*/ 0 w 172"/>
                <a:gd name="T93" fmla="*/ 0 h 176"/>
                <a:gd name="T94" fmla="*/ 18 w 172"/>
                <a:gd name="T95" fmla="*/ 0 h 176"/>
                <a:gd name="T96" fmla="*/ 62 w 172"/>
                <a:gd name="T97" fmla="*/ 0 h 176"/>
                <a:gd name="T98" fmla="*/ 92 w 172"/>
                <a:gd name="T99" fmla="*/ 0 h 176"/>
                <a:gd name="T100" fmla="*/ 170 w 172"/>
                <a:gd name="T101" fmla="*/ 0 h 176"/>
                <a:gd name="T102" fmla="*/ 172 w 172"/>
                <a:gd name="T103" fmla="*/ 28 h 176"/>
                <a:gd name="T104" fmla="*/ 172 w 172"/>
                <a:gd name="T105" fmla="*/ 50 h 176"/>
                <a:gd name="T106" fmla="*/ 172 w 172"/>
                <a:gd name="T107" fmla="*/ 86 h 176"/>
                <a:gd name="T108" fmla="*/ 172 w 172"/>
                <a:gd name="T109" fmla="*/ 124 h 176"/>
                <a:gd name="T110" fmla="*/ 172 w 172"/>
                <a:gd name="T111" fmla="*/ 146 h 176"/>
                <a:gd name="T112" fmla="*/ 172 w 172"/>
                <a:gd name="T11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2" h="176">
                  <a:moveTo>
                    <a:pt x="172" y="170"/>
                  </a:moveTo>
                  <a:lnTo>
                    <a:pt x="172" y="176"/>
                  </a:lnTo>
                  <a:lnTo>
                    <a:pt x="170" y="176"/>
                  </a:lnTo>
                  <a:lnTo>
                    <a:pt x="166" y="176"/>
                  </a:lnTo>
                  <a:lnTo>
                    <a:pt x="158" y="176"/>
                  </a:lnTo>
                  <a:lnTo>
                    <a:pt x="154" y="176"/>
                  </a:lnTo>
                  <a:lnTo>
                    <a:pt x="150" y="176"/>
                  </a:lnTo>
                  <a:lnTo>
                    <a:pt x="148" y="176"/>
                  </a:lnTo>
                  <a:lnTo>
                    <a:pt x="146" y="176"/>
                  </a:lnTo>
                  <a:lnTo>
                    <a:pt x="144" y="176"/>
                  </a:lnTo>
                  <a:lnTo>
                    <a:pt x="140" y="176"/>
                  </a:lnTo>
                  <a:lnTo>
                    <a:pt x="134" y="176"/>
                  </a:lnTo>
                  <a:lnTo>
                    <a:pt x="132" y="176"/>
                  </a:lnTo>
                  <a:lnTo>
                    <a:pt x="128" y="176"/>
                  </a:lnTo>
                  <a:lnTo>
                    <a:pt x="124" y="176"/>
                  </a:lnTo>
                  <a:lnTo>
                    <a:pt x="120" y="176"/>
                  </a:lnTo>
                  <a:lnTo>
                    <a:pt x="118" y="176"/>
                  </a:lnTo>
                  <a:lnTo>
                    <a:pt x="116" y="176"/>
                  </a:lnTo>
                  <a:lnTo>
                    <a:pt x="110" y="176"/>
                  </a:lnTo>
                  <a:lnTo>
                    <a:pt x="104" y="176"/>
                  </a:lnTo>
                  <a:lnTo>
                    <a:pt x="98" y="176"/>
                  </a:lnTo>
                  <a:lnTo>
                    <a:pt x="96" y="176"/>
                  </a:lnTo>
                  <a:lnTo>
                    <a:pt x="94" y="176"/>
                  </a:lnTo>
                  <a:lnTo>
                    <a:pt x="90" y="176"/>
                  </a:lnTo>
                  <a:lnTo>
                    <a:pt x="86" y="176"/>
                  </a:lnTo>
                  <a:lnTo>
                    <a:pt x="84" y="176"/>
                  </a:lnTo>
                  <a:lnTo>
                    <a:pt x="82" y="176"/>
                  </a:lnTo>
                  <a:lnTo>
                    <a:pt x="80" y="176"/>
                  </a:lnTo>
                  <a:lnTo>
                    <a:pt x="76" y="176"/>
                  </a:lnTo>
                  <a:lnTo>
                    <a:pt x="72" y="176"/>
                  </a:lnTo>
                  <a:lnTo>
                    <a:pt x="70" y="176"/>
                  </a:lnTo>
                  <a:lnTo>
                    <a:pt x="62" y="176"/>
                  </a:lnTo>
                  <a:lnTo>
                    <a:pt x="58" y="176"/>
                  </a:lnTo>
                  <a:lnTo>
                    <a:pt x="56" y="176"/>
                  </a:lnTo>
                  <a:lnTo>
                    <a:pt x="54" y="176"/>
                  </a:lnTo>
                  <a:lnTo>
                    <a:pt x="52" y="176"/>
                  </a:lnTo>
                  <a:lnTo>
                    <a:pt x="48" y="176"/>
                  </a:lnTo>
                  <a:lnTo>
                    <a:pt x="46" y="176"/>
                  </a:lnTo>
                  <a:lnTo>
                    <a:pt x="40" y="176"/>
                  </a:lnTo>
                  <a:lnTo>
                    <a:pt x="36" y="176"/>
                  </a:lnTo>
                  <a:lnTo>
                    <a:pt x="26" y="176"/>
                  </a:lnTo>
                  <a:lnTo>
                    <a:pt x="24" y="176"/>
                  </a:lnTo>
                  <a:lnTo>
                    <a:pt x="20" y="176"/>
                  </a:lnTo>
                  <a:lnTo>
                    <a:pt x="16" y="176"/>
                  </a:lnTo>
                  <a:lnTo>
                    <a:pt x="14" y="176"/>
                  </a:lnTo>
                  <a:lnTo>
                    <a:pt x="12" y="176"/>
                  </a:lnTo>
                  <a:lnTo>
                    <a:pt x="12" y="176"/>
                  </a:lnTo>
                  <a:lnTo>
                    <a:pt x="10" y="176"/>
                  </a:lnTo>
                  <a:lnTo>
                    <a:pt x="2" y="176"/>
                  </a:lnTo>
                  <a:lnTo>
                    <a:pt x="0" y="176"/>
                  </a:lnTo>
                  <a:lnTo>
                    <a:pt x="0" y="168"/>
                  </a:lnTo>
                  <a:lnTo>
                    <a:pt x="0" y="166"/>
                  </a:lnTo>
                  <a:lnTo>
                    <a:pt x="0" y="164"/>
                  </a:lnTo>
                  <a:lnTo>
                    <a:pt x="0" y="162"/>
                  </a:lnTo>
                  <a:lnTo>
                    <a:pt x="0" y="160"/>
                  </a:lnTo>
                  <a:lnTo>
                    <a:pt x="0" y="158"/>
                  </a:lnTo>
                  <a:lnTo>
                    <a:pt x="0" y="150"/>
                  </a:lnTo>
                  <a:lnTo>
                    <a:pt x="0" y="148"/>
                  </a:lnTo>
                  <a:lnTo>
                    <a:pt x="0" y="130"/>
                  </a:lnTo>
                  <a:lnTo>
                    <a:pt x="0" y="120"/>
                  </a:lnTo>
                  <a:lnTo>
                    <a:pt x="0" y="118"/>
                  </a:lnTo>
                  <a:lnTo>
                    <a:pt x="0" y="116"/>
                  </a:lnTo>
                  <a:lnTo>
                    <a:pt x="0" y="114"/>
                  </a:lnTo>
                  <a:lnTo>
                    <a:pt x="0" y="112"/>
                  </a:lnTo>
                  <a:lnTo>
                    <a:pt x="0" y="98"/>
                  </a:lnTo>
                  <a:lnTo>
                    <a:pt x="0" y="96"/>
                  </a:lnTo>
                  <a:lnTo>
                    <a:pt x="0" y="94"/>
                  </a:lnTo>
                  <a:lnTo>
                    <a:pt x="0" y="92"/>
                  </a:lnTo>
                  <a:lnTo>
                    <a:pt x="0" y="88"/>
                  </a:lnTo>
                  <a:lnTo>
                    <a:pt x="0" y="86"/>
                  </a:lnTo>
                  <a:lnTo>
                    <a:pt x="0" y="82"/>
                  </a:lnTo>
                  <a:lnTo>
                    <a:pt x="0" y="72"/>
                  </a:lnTo>
                  <a:lnTo>
                    <a:pt x="0" y="60"/>
                  </a:lnTo>
                  <a:lnTo>
                    <a:pt x="0" y="54"/>
                  </a:lnTo>
                  <a:lnTo>
                    <a:pt x="0" y="52"/>
                  </a:lnTo>
                  <a:lnTo>
                    <a:pt x="0" y="50"/>
                  </a:lnTo>
                  <a:lnTo>
                    <a:pt x="0" y="48"/>
                  </a:lnTo>
                  <a:lnTo>
                    <a:pt x="0" y="46"/>
                  </a:lnTo>
                  <a:lnTo>
                    <a:pt x="0" y="42"/>
                  </a:lnTo>
                  <a:lnTo>
                    <a:pt x="0" y="38"/>
                  </a:lnTo>
                  <a:lnTo>
                    <a:pt x="0" y="34"/>
                  </a:lnTo>
                  <a:lnTo>
                    <a:pt x="0" y="32"/>
                  </a:lnTo>
                  <a:lnTo>
                    <a:pt x="0" y="28"/>
                  </a:lnTo>
                  <a:lnTo>
                    <a:pt x="0" y="26"/>
                  </a:lnTo>
                  <a:lnTo>
                    <a:pt x="0" y="22"/>
                  </a:lnTo>
                  <a:lnTo>
                    <a:pt x="0" y="20"/>
                  </a:lnTo>
                  <a:lnTo>
                    <a:pt x="0" y="18"/>
                  </a:lnTo>
                  <a:lnTo>
                    <a:pt x="0" y="16"/>
                  </a:lnTo>
                  <a:lnTo>
                    <a:pt x="0" y="14"/>
                  </a:lnTo>
                  <a:lnTo>
                    <a:pt x="0" y="10"/>
                  </a:lnTo>
                  <a:lnTo>
                    <a:pt x="0" y="8"/>
                  </a:lnTo>
                  <a:lnTo>
                    <a:pt x="0" y="6"/>
                  </a:lnTo>
                  <a:lnTo>
                    <a:pt x="0" y="4"/>
                  </a:lnTo>
                  <a:lnTo>
                    <a:pt x="0" y="0"/>
                  </a:lnTo>
                  <a:lnTo>
                    <a:pt x="6" y="0"/>
                  </a:lnTo>
                  <a:lnTo>
                    <a:pt x="18" y="0"/>
                  </a:lnTo>
                  <a:lnTo>
                    <a:pt x="60" y="0"/>
                  </a:lnTo>
                  <a:lnTo>
                    <a:pt x="62" y="0"/>
                  </a:lnTo>
                  <a:lnTo>
                    <a:pt x="62" y="0"/>
                  </a:lnTo>
                  <a:lnTo>
                    <a:pt x="92" y="0"/>
                  </a:lnTo>
                  <a:lnTo>
                    <a:pt x="110" y="0"/>
                  </a:lnTo>
                  <a:lnTo>
                    <a:pt x="170" y="0"/>
                  </a:lnTo>
                  <a:lnTo>
                    <a:pt x="172" y="0"/>
                  </a:lnTo>
                  <a:lnTo>
                    <a:pt x="172" y="28"/>
                  </a:lnTo>
                  <a:lnTo>
                    <a:pt x="172" y="42"/>
                  </a:lnTo>
                  <a:lnTo>
                    <a:pt x="172" y="50"/>
                  </a:lnTo>
                  <a:lnTo>
                    <a:pt x="172" y="52"/>
                  </a:lnTo>
                  <a:lnTo>
                    <a:pt x="172" y="86"/>
                  </a:lnTo>
                  <a:lnTo>
                    <a:pt x="172" y="94"/>
                  </a:lnTo>
                  <a:lnTo>
                    <a:pt x="172" y="124"/>
                  </a:lnTo>
                  <a:lnTo>
                    <a:pt x="172" y="144"/>
                  </a:lnTo>
                  <a:lnTo>
                    <a:pt x="172" y="146"/>
                  </a:lnTo>
                  <a:lnTo>
                    <a:pt x="172" y="170"/>
                  </a:lnTo>
                  <a:lnTo>
                    <a:pt x="172" y="17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6" name="Freeform 165"/>
            <p:cNvSpPr>
              <a:spLocks/>
            </p:cNvSpPr>
            <p:nvPr/>
          </p:nvSpPr>
          <p:spPr bwMode="auto">
            <a:xfrm>
              <a:off x="6613525" y="1320800"/>
              <a:ext cx="250825" cy="338138"/>
            </a:xfrm>
            <a:custGeom>
              <a:avLst/>
              <a:gdLst>
                <a:gd name="T0" fmla="*/ 120 w 158"/>
                <a:gd name="T1" fmla="*/ 26 h 213"/>
                <a:gd name="T2" fmla="*/ 126 w 158"/>
                <a:gd name="T3" fmla="*/ 34 h 213"/>
                <a:gd name="T4" fmla="*/ 134 w 158"/>
                <a:gd name="T5" fmla="*/ 36 h 213"/>
                <a:gd name="T6" fmla="*/ 142 w 158"/>
                <a:gd name="T7" fmla="*/ 32 h 213"/>
                <a:gd name="T8" fmla="*/ 154 w 158"/>
                <a:gd name="T9" fmla="*/ 26 h 213"/>
                <a:gd name="T10" fmla="*/ 158 w 158"/>
                <a:gd name="T11" fmla="*/ 36 h 213"/>
                <a:gd name="T12" fmla="*/ 158 w 158"/>
                <a:gd name="T13" fmla="*/ 50 h 213"/>
                <a:gd name="T14" fmla="*/ 158 w 158"/>
                <a:gd name="T15" fmla="*/ 66 h 213"/>
                <a:gd name="T16" fmla="*/ 158 w 158"/>
                <a:gd name="T17" fmla="*/ 78 h 213"/>
                <a:gd name="T18" fmla="*/ 158 w 158"/>
                <a:gd name="T19" fmla="*/ 92 h 213"/>
                <a:gd name="T20" fmla="*/ 156 w 158"/>
                <a:gd name="T21" fmla="*/ 106 h 213"/>
                <a:gd name="T22" fmla="*/ 156 w 158"/>
                <a:gd name="T23" fmla="*/ 118 h 213"/>
                <a:gd name="T24" fmla="*/ 156 w 158"/>
                <a:gd name="T25" fmla="*/ 137 h 213"/>
                <a:gd name="T26" fmla="*/ 156 w 158"/>
                <a:gd name="T27" fmla="*/ 155 h 213"/>
                <a:gd name="T28" fmla="*/ 156 w 158"/>
                <a:gd name="T29" fmla="*/ 169 h 213"/>
                <a:gd name="T30" fmla="*/ 156 w 158"/>
                <a:gd name="T31" fmla="*/ 179 h 213"/>
                <a:gd name="T32" fmla="*/ 156 w 158"/>
                <a:gd name="T33" fmla="*/ 195 h 213"/>
                <a:gd name="T34" fmla="*/ 156 w 158"/>
                <a:gd name="T35" fmla="*/ 211 h 213"/>
                <a:gd name="T36" fmla="*/ 144 w 158"/>
                <a:gd name="T37" fmla="*/ 213 h 213"/>
                <a:gd name="T38" fmla="*/ 130 w 158"/>
                <a:gd name="T39" fmla="*/ 213 h 213"/>
                <a:gd name="T40" fmla="*/ 116 w 158"/>
                <a:gd name="T41" fmla="*/ 213 h 213"/>
                <a:gd name="T42" fmla="*/ 106 w 158"/>
                <a:gd name="T43" fmla="*/ 213 h 213"/>
                <a:gd name="T44" fmla="*/ 88 w 158"/>
                <a:gd name="T45" fmla="*/ 213 h 213"/>
                <a:gd name="T46" fmla="*/ 70 w 158"/>
                <a:gd name="T47" fmla="*/ 213 h 213"/>
                <a:gd name="T48" fmla="*/ 62 w 158"/>
                <a:gd name="T49" fmla="*/ 213 h 213"/>
                <a:gd name="T50" fmla="*/ 50 w 158"/>
                <a:gd name="T51" fmla="*/ 213 h 213"/>
                <a:gd name="T52" fmla="*/ 40 w 158"/>
                <a:gd name="T53" fmla="*/ 213 h 213"/>
                <a:gd name="T54" fmla="*/ 24 w 158"/>
                <a:gd name="T55" fmla="*/ 213 h 213"/>
                <a:gd name="T56" fmla="*/ 10 w 158"/>
                <a:gd name="T57" fmla="*/ 213 h 213"/>
                <a:gd name="T58" fmla="*/ 0 w 158"/>
                <a:gd name="T59" fmla="*/ 213 h 213"/>
                <a:gd name="T60" fmla="*/ 0 w 158"/>
                <a:gd name="T61" fmla="*/ 203 h 213"/>
                <a:gd name="T62" fmla="*/ 0 w 158"/>
                <a:gd name="T63" fmla="*/ 193 h 213"/>
                <a:gd name="T64" fmla="*/ 0 w 158"/>
                <a:gd name="T65" fmla="*/ 181 h 213"/>
                <a:gd name="T66" fmla="*/ 0 w 158"/>
                <a:gd name="T67" fmla="*/ 171 h 213"/>
                <a:gd name="T68" fmla="*/ 0 w 158"/>
                <a:gd name="T69" fmla="*/ 163 h 213"/>
                <a:gd name="T70" fmla="*/ 0 w 158"/>
                <a:gd name="T71" fmla="*/ 151 h 213"/>
                <a:gd name="T72" fmla="*/ 0 w 158"/>
                <a:gd name="T73" fmla="*/ 141 h 213"/>
                <a:gd name="T74" fmla="*/ 0 w 158"/>
                <a:gd name="T75" fmla="*/ 118 h 213"/>
                <a:gd name="T76" fmla="*/ 0 w 158"/>
                <a:gd name="T77" fmla="*/ 92 h 213"/>
                <a:gd name="T78" fmla="*/ 0 w 158"/>
                <a:gd name="T79" fmla="*/ 82 h 213"/>
                <a:gd name="T80" fmla="*/ 0 w 158"/>
                <a:gd name="T81" fmla="*/ 68 h 213"/>
                <a:gd name="T82" fmla="*/ 0 w 158"/>
                <a:gd name="T83" fmla="*/ 56 h 213"/>
                <a:gd name="T84" fmla="*/ 0 w 158"/>
                <a:gd name="T85" fmla="*/ 42 h 213"/>
                <a:gd name="T86" fmla="*/ 8 w 158"/>
                <a:gd name="T87" fmla="*/ 42 h 213"/>
                <a:gd name="T88" fmla="*/ 18 w 158"/>
                <a:gd name="T89" fmla="*/ 46 h 213"/>
                <a:gd name="T90" fmla="*/ 28 w 158"/>
                <a:gd name="T91" fmla="*/ 52 h 213"/>
                <a:gd name="T92" fmla="*/ 38 w 158"/>
                <a:gd name="T93" fmla="*/ 54 h 213"/>
                <a:gd name="T94" fmla="*/ 46 w 158"/>
                <a:gd name="T95" fmla="*/ 50 h 213"/>
                <a:gd name="T96" fmla="*/ 52 w 158"/>
                <a:gd name="T97" fmla="*/ 44 h 213"/>
                <a:gd name="T98" fmla="*/ 56 w 158"/>
                <a:gd name="T99" fmla="*/ 40 h 213"/>
                <a:gd name="T100" fmla="*/ 60 w 158"/>
                <a:gd name="T101" fmla="*/ 36 h 213"/>
                <a:gd name="T102" fmla="*/ 64 w 158"/>
                <a:gd name="T103" fmla="*/ 32 h 213"/>
                <a:gd name="T104" fmla="*/ 66 w 158"/>
                <a:gd name="T105" fmla="*/ 28 h 213"/>
                <a:gd name="T106" fmla="*/ 70 w 158"/>
                <a:gd name="T107" fmla="*/ 22 h 213"/>
                <a:gd name="T108" fmla="*/ 76 w 158"/>
                <a:gd name="T109" fmla="*/ 22 h 213"/>
                <a:gd name="T110" fmla="*/ 86 w 158"/>
                <a:gd name="T111" fmla="*/ 14 h 213"/>
                <a:gd name="T112" fmla="*/ 94 w 158"/>
                <a:gd name="T113" fmla="*/ 2 h 213"/>
                <a:gd name="T114" fmla="*/ 104 w 158"/>
                <a:gd name="T115" fmla="*/ 2 h 213"/>
                <a:gd name="T116" fmla="*/ 116 w 158"/>
                <a:gd name="T117" fmla="*/ 8 h 213"/>
                <a:gd name="T118" fmla="*/ 122 w 158"/>
                <a:gd name="T119"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 h="213">
                  <a:moveTo>
                    <a:pt x="120" y="22"/>
                  </a:moveTo>
                  <a:lnTo>
                    <a:pt x="122" y="22"/>
                  </a:lnTo>
                  <a:lnTo>
                    <a:pt x="122" y="22"/>
                  </a:lnTo>
                  <a:lnTo>
                    <a:pt x="122" y="24"/>
                  </a:lnTo>
                  <a:lnTo>
                    <a:pt x="120" y="26"/>
                  </a:lnTo>
                  <a:lnTo>
                    <a:pt x="120" y="28"/>
                  </a:lnTo>
                  <a:lnTo>
                    <a:pt x="122" y="30"/>
                  </a:lnTo>
                  <a:lnTo>
                    <a:pt x="122" y="32"/>
                  </a:lnTo>
                  <a:lnTo>
                    <a:pt x="124" y="34"/>
                  </a:lnTo>
                  <a:lnTo>
                    <a:pt x="126" y="34"/>
                  </a:lnTo>
                  <a:lnTo>
                    <a:pt x="128" y="34"/>
                  </a:lnTo>
                  <a:lnTo>
                    <a:pt x="130" y="34"/>
                  </a:lnTo>
                  <a:lnTo>
                    <a:pt x="132" y="34"/>
                  </a:lnTo>
                  <a:lnTo>
                    <a:pt x="132" y="36"/>
                  </a:lnTo>
                  <a:lnTo>
                    <a:pt x="134" y="36"/>
                  </a:lnTo>
                  <a:lnTo>
                    <a:pt x="136" y="36"/>
                  </a:lnTo>
                  <a:lnTo>
                    <a:pt x="136" y="34"/>
                  </a:lnTo>
                  <a:lnTo>
                    <a:pt x="138" y="34"/>
                  </a:lnTo>
                  <a:lnTo>
                    <a:pt x="140" y="32"/>
                  </a:lnTo>
                  <a:lnTo>
                    <a:pt x="142" y="32"/>
                  </a:lnTo>
                  <a:lnTo>
                    <a:pt x="144" y="30"/>
                  </a:lnTo>
                  <a:lnTo>
                    <a:pt x="146" y="28"/>
                  </a:lnTo>
                  <a:lnTo>
                    <a:pt x="150" y="28"/>
                  </a:lnTo>
                  <a:lnTo>
                    <a:pt x="152" y="26"/>
                  </a:lnTo>
                  <a:lnTo>
                    <a:pt x="154" y="26"/>
                  </a:lnTo>
                  <a:lnTo>
                    <a:pt x="156" y="28"/>
                  </a:lnTo>
                  <a:lnTo>
                    <a:pt x="158" y="28"/>
                  </a:lnTo>
                  <a:lnTo>
                    <a:pt x="158" y="30"/>
                  </a:lnTo>
                  <a:lnTo>
                    <a:pt x="158" y="32"/>
                  </a:lnTo>
                  <a:lnTo>
                    <a:pt x="158" y="36"/>
                  </a:lnTo>
                  <a:lnTo>
                    <a:pt x="158" y="38"/>
                  </a:lnTo>
                  <a:lnTo>
                    <a:pt x="158" y="40"/>
                  </a:lnTo>
                  <a:lnTo>
                    <a:pt x="158" y="42"/>
                  </a:lnTo>
                  <a:lnTo>
                    <a:pt x="158" y="44"/>
                  </a:lnTo>
                  <a:lnTo>
                    <a:pt x="158" y="50"/>
                  </a:lnTo>
                  <a:lnTo>
                    <a:pt x="158" y="52"/>
                  </a:lnTo>
                  <a:lnTo>
                    <a:pt x="158" y="56"/>
                  </a:lnTo>
                  <a:lnTo>
                    <a:pt x="158" y="58"/>
                  </a:lnTo>
                  <a:lnTo>
                    <a:pt x="158" y="64"/>
                  </a:lnTo>
                  <a:lnTo>
                    <a:pt x="158" y="66"/>
                  </a:lnTo>
                  <a:lnTo>
                    <a:pt x="158" y="68"/>
                  </a:lnTo>
                  <a:lnTo>
                    <a:pt x="158" y="68"/>
                  </a:lnTo>
                  <a:lnTo>
                    <a:pt x="158" y="72"/>
                  </a:lnTo>
                  <a:lnTo>
                    <a:pt x="158" y="74"/>
                  </a:lnTo>
                  <a:lnTo>
                    <a:pt x="158" y="78"/>
                  </a:lnTo>
                  <a:lnTo>
                    <a:pt x="158" y="82"/>
                  </a:lnTo>
                  <a:lnTo>
                    <a:pt x="158" y="84"/>
                  </a:lnTo>
                  <a:lnTo>
                    <a:pt x="158" y="86"/>
                  </a:lnTo>
                  <a:lnTo>
                    <a:pt x="158" y="90"/>
                  </a:lnTo>
                  <a:lnTo>
                    <a:pt x="158" y="92"/>
                  </a:lnTo>
                  <a:lnTo>
                    <a:pt x="156" y="94"/>
                  </a:lnTo>
                  <a:lnTo>
                    <a:pt x="156" y="96"/>
                  </a:lnTo>
                  <a:lnTo>
                    <a:pt x="156" y="98"/>
                  </a:lnTo>
                  <a:lnTo>
                    <a:pt x="156" y="104"/>
                  </a:lnTo>
                  <a:lnTo>
                    <a:pt x="156" y="106"/>
                  </a:lnTo>
                  <a:lnTo>
                    <a:pt x="156" y="108"/>
                  </a:lnTo>
                  <a:lnTo>
                    <a:pt x="156" y="112"/>
                  </a:lnTo>
                  <a:lnTo>
                    <a:pt x="156" y="114"/>
                  </a:lnTo>
                  <a:lnTo>
                    <a:pt x="156" y="116"/>
                  </a:lnTo>
                  <a:lnTo>
                    <a:pt x="156" y="118"/>
                  </a:lnTo>
                  <a:lnTo>
                    <a:pt x="156" y="122"/>
                  </a:lnTo>
                  <a:lnTo>
                    <a:pt x="156" y="126"/>
                  </a:lnTo>
                  <a:lnTo>
                    <a:pt x="156" y="130"/>
                  </a:lnTo>
                  <a:lnTo>
                    <a:pt x="156" y="135"/>
                  </a:lnTo>
                  <a:lnTo>
                    <a:pt x="156" y="137"/>
                  </a:lnTo>
                  <a:lnTo>
                    <a:pt x="156" y="139"/>
                  </a:lnTo>
                  <a:lnTo>
                    <a:pt x="156" y="141"/>
                  </a:lnTo>
                  <a:lnTo>
                    <a:pt x="156" y="145"/>
                  </a:lnTo>
                  <a:lnTo>
                    <a:pt x="156" y="151"/>
                  </a:lnTo>
                  <a:lnTo>
                    <a:pt x="156" y="155"/>
                  </a:lnTo>
                  <a:lnTo>
                    <a:pt x="156" y="157"/>
                  </a:lnTo>
                  <a:lnTo>
                    <a:pt x="156" y="161"/>
                  </a:lnTo>
                  <a:lnTo>
                    <a:pt x="156" y="163"/>
                  </a:lnTo>
                  <a:lnTo>
                    <a:pt x="156" y="165"/>
                  </a:lnTo>
                  <a:lnTo>
                    <a:pt x="156" y="169"/>
                  </a:lnTo>
                  <a:lnTo>
                    <a:pt x="156" y="171"/>
                  </a:lnTo>
                  <a:lnTo>
                    <a:pt x="156" y="173"/>
                  </a:lnTo>
                  <a:lnTo>
                    <a:pt x="156" y="175"/>
                  </a:lnTo>
                  <a:lnTo>
                    <a:pt x="156" y="177"/>
                  </a:lnTo>
                  <a:lnTo>
                    <a:pt x="156" y="179"/>
                  </a:lnTo>
                  <a:lnTo>
                    <a:pt x="156" y="183"/>
                  </a:lnTo>
                  <a:lnTo>
                    <a:pt x="156" y="187"/>
                  </a:lnTo>
                  <a:lnTo>
                    <a:pt x="156" y="189"/>
                  </a:lnTo>
                  <a:lnTo>
                    <a:pt x="156" y="193"/>
                  </a:lnTo>
                  <a:lnTo>
                    <a:pt x="156" y="195"/>
                  </a:lnTo>
                  <a:lnTo>
                    <a:pt x="156" y="197"/>
                  </a:lnTo>
                  <a:lnTo>
                    <a:pt x="156" y="199"/>
                  </a:lnTo>
                  <a:lnTo>
                    <a:pt x="156" y="203"/>
                  </a:lnTo>
                  <a:lnTo>
                    <a:pt x="156" y="207"/>
                  </a:lnTo>
                  <a:lnTo>
                    <a:pt x="156" y="211"/>
                  </a:lnTo>
                  <a:lnTo>
                    <a:pt x="156" y="213"/>
                  </a:lnTo>
                  <a:lnTo>
                    <a:pt x="152" y="213"/>
                  </a:lnTo>
                  <a:lnTo>
                    <a:pt x="150" y="213"/>
                  </a:lnTo>
                  <a:lnTo>
                    <a:pt x="146" y="213"/>
                  </a:lnTo>
                  <a:lnTo>
                    <a:pt x="144" y="213"/>
                  </a:lnTo>
                  <a:lnTo>
                    <a:pt x="142" y="213"/>
                  </a:lnTo>
                  <a:lnTo>
                    <a:pt x="140" y="213"/>
                  </a:lnTo>
                  <a:lnTo>
                    <a:pt x="138" y="213"/>
                  </a:lnTo>
                  <a:lnTo>
                    <a:pt x="132" y="213"/>
                  </a:lnTo>
                  <a:lnTo>
                    <a:pt x="130" y="213"/>
                  </a:lnTo>
                  <a:lnTo>
                    <a:pt x="126" y="213"/>
                  </a:lnTo>
                  <a:lnTo>
                    <a:pt x="120" y="213"/>
                  </a:lnTo>
                  <a:lnTo>
                    <a:pt x="118" y="213"/>
                  </a:lnTo>
                  <a:lnTo>
                    <a:pt x="118" y="213"/>
                  </a:lnTo>
                  <a:lnTo>
                    <a:pt x="116" y="213"/>
                  </a:lnTo>
                  <a:lnTo>
                    <a:pt x="114" y="213"/>
                  </a:lnTo>
                  <a:lnTo>
                    <a:pt x="112" y="213"/>
                  </a:lnTo>
                  <a:lnTo>
                    <a:pt x="110" y="213"/>
                  </a:lnTo>
                  <a:lnTo>
                    <a:pt x="108" y="213"/>
                  </a:lnTo>
                  <a:lnTo>
                    <a:pt x="106" y="213"/>
                  </a:lnTo>
                  <a:lnTo>
                    <a:pt x="104" y="213"/>
                  </a:lnTo>
                  <a:lnTo>
                    <a:pt x="96" y="213"/>
                  </a:lnTo>
                  <a:lnTo>
                    <a:pt x="94" y="213"/>
                  </a:lnTo>
                  <a:lnTo>
                    <a:pt x="90" y="213"/>
                  </a:lnTo>
                  <a:lnTo>
                    <a:pt x="88" y="213"/>
                  </a:lnTo>
                  <a:lnTo>
                    <a:pt x="84" y="213"/>
                  </a:lnTo>
                  <a:lnTo>
                    <a:pt x="82" y="213"/>
                  </a:lnTo>
                  <a:lnTo>
                    <a:pt x="78" y="213"/>
                  </a:lnTo>
                  <a:lnTo>
                    <a:pt x="72" y="213"/>
                  </a:lnTo>
                  <a:lnTo>
                    <a:pt x="70" y="213"/>
                  </a:lnTo>
                  <a:lnTo>
                    <a:pt x="70" y="213"/>
                  </a:lnTo>
                  <a:lnTo>
                    <a:pt x="68" y="213"/>
                  </a:lnTo>
                  <a:lnTo>
                    <a:pt x="66" y="213"/>
                  </a:lnTo>
                  <a:lnTo>
                    <a:pt x="64" y="213"/>
                  </a:lnTo>
                  <a:lnTo>
                    <a:pt x="62" y="213"/>
                  </a:lnTo>
                  <a:lnTo>
                    <a:pt x="60" y="213"/>
                  </a:lnTo>
                  <a:lnTo>
                    <a:pt x="58" y="213"/>
                  </a:lnTo>
                  <a:lnTo>
                    <a:pt x="54" y="213"/>
                  </a:lnTo>
                  <a:lnTo>
                    <a:pt x="52" y="213"/>
                  </a:lnTo>
                  <a:lnTo>
                    <a:pt x="50" y="213"/>
                  </a:lnTo>
                  <a:lnTo>
                    <a:pt x="48" y="213"/>
                  </a:lnTo>
                  <a:lnTo>
                    <a:pt x="46" y="213"/>
                  </a:lnTo>
                  <a:lnTo>
                    <a:pt x="44" y="213"/>
                  </a:lnTo>
                  <a:lnTo>
                    <a:pt x="42" y="213"/>
                  </a:lnTo>
                  <a:lnTo>
                    <a:pt x="40" y="213"/>
                  </a:lnTo>
                  <a:lnTo>
                    <a:pt x="36" y="213"/>
                  </a:lnTo>
                  <a:lnTo>
                    <a:pt x="32" y="213"/>
                  </a:lnTo>
                  <a:lnTo>
                    <a:pt x="30" y="213"/>
                  </a:lnTo>
                  <a:lnTo>
                    <a:pt x="28" y="213"/>
                  </a:lnTo>
                  <a:lnTo>
                    <a:pt x="24" y="213"/>
                  </a:lnTo>
                  <a:lnTo>
                    <a:pt x="22" y="213"/>
                  </a:lnTo>
                  <a:lnTo>
                    <a:pt x="20" y="213"/>
                  </a:lnTo>
                  <a:lnTo>
                    <a:pt x="16" y="213"/>
                  </a:lnTo>
                  <a:lnTo>
                    <a:pt x="12" y="213"/>
                  </a:lnTo>
                  <a:lnTo>
                    <a:pt x="10" y="213"/>
                  </a:lnTo>
                  <a:lnTo>
                    <a:pt x="8" y="213"/>
                  </a:lnTo>
                  <a:lnTo>
                    <a:pt x="6" y="213"/>
                  </a:lnTo>
                  <a:lnTo>
                    <a:pt x="4" y="213"/>
                  </a:lnTo>
                  <a:lnTo>
                    <a:pt x="2" y="213"/>
                  </a:lnTo>
                  <a:lnTo>
                    <a:pt x="0" y="213"/>
                  </a:lnTo>
                  <a:lnTo>
                    <a:pt x="0" y="211"/>
                  </a:lnTo>
                  <a:lnTo>
                    <a:pt x="0" y="209"/>
                  </a:lnTo>
                  <a:lnTo>
                    <a:pt x="0" y="207"/>
                  </a:lnTo>
                  <a:lnTo>
                    <a:pt x="0" y="205"/>
                  </a:lnTo>
                  <a:lnTo>
                    <a:pt x="0" y="203"/>
                  </a:lnTo>
                  <a:lnTo>
                    <a:pt x="0" y="201"/>
                  </a:lnTo>
                  <a:lnTo>
                    <a:pt x="0" y="199"/>
                  </a:lnTo>
                  <a:lnTo>
                    <a:pt x="0" y="197"/>
                  </a:lnTo>
                  <a:lnTo>
                    <a:pt x="0" y="195"/>
                  </a:lnTo>
                  <a:lnTo>
                    <a:pt x="0" y="193"/>
                  </a:lnTo>
                  <a:lnTo>
                    <a:pt x="0" y="191"/>
                  </a:lnTo>
                  <a:lnTo>
                    <a:pt x="0" y="189"/>
                  </a:lnTo>
                  <a:lnTo>
                    <a:pt x="0" y="187"/>
                  </a:lnTo>
                  <a:lnTo>
                    <a:pt x="0" y="185"/>
                  </a:lnTo>
                  <a:lnTo>
                    <a:pt x="0" y="181"/>
                  </a:lnTo>
                  <a:lnTo>
                    <a:pt x="0" y="179"/>
                  </a:lnTo>
                  <a:lnTo>
                    <a:pt x="0" y="177"/>
                  </a:lnTo>
                  <a:lnTo>
                    <a:pt x="0" y="175"/>
                  </a:lnTo>
                  <a:lnTo>
                    <a:pt x="0" y="173"/>
                  </a:lnTo>
                  <a:lnTo>
                    <a:pt x="0" y="171"/>
                  </a:lnTo>
                  <a:lnTo>
                    <a:pt x="0" y="169"/>
                  </a:lnTo>
                  <a:lnTo>
                    <a:pt x="0" y="167"/>
                  </a:lnTo>
                  <a:lnTo>
                    <a:pt x="0" y="165"/>
                  </a:lnTo>
                  <a:lnTo>
                    <a:pt x="0" y="165"/>
                  </a:lnTo>
                  <a:lnTo>
                    <a:pt x="0" y="163"/>
                  </a:lnTo>
                  <a:lnTo>
                    <a:pt x="0" y="161"/>
                  </a:lnTo>
                  <a:lnTo>
                    <a:pt x="0" y="159"/>
                  </a:lnTo>
                  <a:lnTo>
                    <a:pt x="0" y="155"/>
                  </a:lnTo>
                  <a:lnTo>
                    <a:pt x="0" y="153"/>
                  </a:lnTo>
                  <a:lnTo>
                    <a:pt x="0" y="151"/>
                  </a:lnTo>
                  <a:lnTo>
                    <a:pt x="0" y="149"/>
                  </a:lnTo>
                  <a:lnTo>
                    <a:pt x="0" y="147"/>
                  </a:lnTo>
                  <a:lnTo>
                    <a:pt x="0" y="145"/>
                  </a:lnTo>
                  <a:lnTo>
                    <a:pt x="0" y="143"/>
                  </a:lnTo>
                  <a:lnTo>
                    <a:pt x="0" y="141"/>
                  </a:lnTo>
                  <a:lnTo>
                    <a:pt x="0" y="137"/>
                  </a:lnTo>
                  <a:lnTo>
                    <a:pt x="0" y="135"/>
                  </a:lnTo>
                  <a:lnTo>
                    <a:pt x="0" y="126"/>
                  </a:lnTo>
                  <a:lnTo>
                    <a:pt x="0" y="122"/>
                  </a:lnTo>
                  <a:lnTo>
                    <a:pt x="0" y="118"/>
                  </a:lnTo>
                  <a:lnTo>
                    <a:pt x="0" y="114"/>
                  </a:lnTo>
                  <a:lnTo>
                    <a:pt x="0" y="110"/>
                  </a:lnTo>
                  <a:lnTo>
                    <a:pt x="0" y="106"/>
                  </a:lnTo>
                  <a:lnTo>
                    <a:pt x="0" y="100"/>
                  </a:lnTo>
                  <a:lnTo>
                    <a:pt x="0" y="92"/>
                  </a:lnTo>
                  <a:lnTo>
                    <a:pt x="0" y="90"/>
                  </a:lnTo>
                  <a:lnTo>
                    <a:pt x="0" y="88"/>
                  </a:lnTo>
                  <a:lnTo>
                    <a:pt x="0" y="86"/>
                  </a:lnTo>
                  <a:lnTo>
                    <a:pt x="0" y="84"/>
                  </a:lnTo>
                  <a:lnTo>
                    <a:pt x="0" y="82"/>
                  </a:lnTo>
                  <a:lnTo>
                    <a:pt x="0" y="76"/>
                  </a:lnTo>
                  <a:lnTo>
                    <a:pt x="0" y="74"/>
                  </a:lnTo>
                  <a:lnTo>
                    <a:pt x="0" y="72"/>
                  </a:lnTo>
                  <a:lnTo>
                    <a:pt x="0" y="70"/>
                  </a:lnTo>
                  <a:lnTo>
                    <a:pt x="0" y="68"/>
                  </a:lnTo>
                  <a:lnTo>
                    <a:pt x="0" y="64"/>
                  </a:lnTo>
                  <a:lnTo>
                    <a:pt x="0" y="62"/>
                  </a:lnTo>
                  <a:lnTo>
                    <a:pt x="0" y="60"/>
                  </a:lnTo>
                  <a:lnTo>
                    <a:pt x="0" y="58"/>
                  </a:lnTo>
                  <a:lnTo>
                    <a:pt x="0" y="56"/>
                  </a:lnTo>
                  <a:lnTo>
                    <a:pt x="0" y="52"/>
                  </a:lnTo>
                  <a:lnTo>
                    <a:pt x="0" y="50"/>
                  </a:lnTo>
                  <a:lnTo>
                    <a:pt x="0" y="46"/>
                  </a:lnTo>
                  <a:lnTo>
                    <a:pt x="0" y="44"/>
                  </a:lnTo>
                  <a:lnTo>
                    <a:pt x="0" y="42"/>
                  </a:lnTo>
                  <a:lnTo>
                    <a:pt x="0" y="40"/>
                  </a:lnTo>
                  <a:lnTo>
                    <a:pt x="0" y="38"/>
                  </a:lnTo>
                  <a:lnTo>
                    <a:pt x="4" y="40"/>
                  </a:lnTo>
                  <a:lnTo>
                    <a:pt x="6" y="42"/>
                  </a:lnTo>
                  <a:lnTo>
                    <a:pt x="8" y="42"/>
                  </a:lnTo>
                  <a:lnTo>
                    <a:pt x="10" y="42"/>
                  </a:lnTo>
                  <a:lnTo>
                    <a:pt x="12" y="42"/>
                  </a:lnTo>
                  <a:lnTo>
                    <a:pt x="14" y="42"/>
                  </a:lnTo>
                  <a:lnTo>
                    <a:pt x="16" y="44"/>
                  </a:lnTo>
                  <a:lnTo>
                    <a:pt x="18" y="46"/>
                  </a:lnTo>
                  <a:lnTo>
                    <a:pt x="22" y="46"/>
                  </a:lnTo>
                  <a:lnTo>
                    <a:pt x="22" y="48"/>
                  </a:lnTo>
                  <a:lnTo>
                    <a:pt x="24" y="50"/>
                  </a:lnTo>
                  <a:lnTo>
                    <a:pt x="26" y="52"/>
                  </a:lnTo>
                  <a:lnTo>
                    <a:pt x="28" y="52"/>
                  </a:lnTo>
                  <a:lnTo>
                    <a:pt x="30" y="52"/>
                  </a:lnTo>
                  <a:lnTo>
                    <a:pt x="32" y="54"/>
                  </a:lnTo>
                  <a:lnTo>
                    <a:pt x="34" y="54"/>
                  </a:lnTo>
                  <a:lnTo>
                    <a:pt x="36" y="54"/>
                  </a:lnTo>
                  <a:lnTo>
                    <a:pt x="38" y="54"/>
                  </a:lnTo>
                  <a:lnTo>
                    <a:pt x="40" y="54"/>
                  </a:lnTo>
                  <a:lnTo>
                    <a:pt x="40" y="52"/>
                  </a:lnTo>
                  <a:lnTo>
                    <a:pt x="42" y="52"/>
                  </a:lnTo>
                  <a:lnTo>
                    <a:pt x="44" y="52"/>
                  </a:lnTo>
                  <a:lnTo>
                    <a:pt x="46" y="50"/>
                  </a:lnTo>
                  <a:lnTo>
                    <a:pt x="48" y="50"/>
                  </a:lnTo>
                  <a:lnTo>
                    <a:pt x="48" y="48"/>
                  </a:lnTo>
                  <a:lnTo>
                    <a:pt x="50" y="48"/>
                  </a:lnTo>
                  <a:lnTo>
                    <a:pt x="50" y="46"/>
                  </a:lnTo>
                  <a:lnTo>
                    <a:pt x="52" y="44"/>
                  </a:lnTo>
                  <a:lnTo>
                    <a:pt x="52" y="42"/>
                  </a:lnTo>
                  <a:lnTo>
                    <a:pt x="54" y="42"/>
                  </a:lnTo>
                  <a:lnTo>
                    <a:pt x="54" y="44"/>
                  </a:lnTo>
                  <a:lnTo>
                    <a:pt x="56" y="42"/>
                  </a:lnTo>
                  <a:lnTo>
                    <a:pt x="56" y="40"/>
                  </a:lnTo>
                  <a:lnTo>
                    <a:pt x="56" y="38"/>
                  </a:lnTo>
                  <a:lnTo>
                    <a:pt x="56" y="36"/>
                  </a:lnTo>
                  <a:lnTo>
                    <a:pt x="58" y="34"/>
                  </a:lnTo>
                  <a:lnTo>
                    <a:pt x="60" y="34"/>
                  </a:lnTo>
                  <a:lnTo>
                    <a:pt x="60" y="36"/>
                  </a:lnTo>
                  <a:lnTo>
                    <a:pt x="62" y="36"/>
                  </a:lnTo>
                  <a:lnTo>
                    <a:pt x="62" y="38"/>
                  </a:lnTo>
                  <a:lnTo>
                    <a:pt x="64" y="36"/>
                  </a:lnTo>
                  <a:lnTo>
                    <a:pt x="64" y="34"/>
                  </a:lnTo>
                  <a:lnTo>
                    <a:pt x="64" y="32"/>
                  </a:lnTo>
                  <a:lnTo>
                    <a:pt x="62" y="30"/>
                  </a:lnTo>
                  <a:lnTo>
                    <a:pt x="62" y="28"/>
                  </a:lnTo>
                  <a:lnTo>
                    <a:pt x="64" y="26"/>
                  </a:lnTo>
                  <a:lnTo>
                    <a:pt x="66" y="26"/>
                  </a:lnTo>
                  <a:lnTo>
                    <a:pt x="66" y="28"/>
                  </a:lnTo>
                  <a:lnTo>
                    <a:pt x="68" y="28"/>
                  </a:lnTo>
                  <a:lnTo>
                    <a:pt x="70" y="28"/>
                  </a:lnTo>
                  <a:lnTo>
                    <a:pt x="70" y="26"/>
                  </a:lnTo>
                  <a:lnTo>
                    <a:pt x="70" y="24"/>
                  </a:lnTo>
                  <a:lnTo>
                    <a:pt x="70" y="22"/>
                  </a:lnTo>
                  <a:lnTo>
                    <a:pt x="70" y="22"/>
                  </a:lnTo>
                  <a:lnTo>
                    <a:pt x="70" y="22"/>
                  </a:lnTo>
                  <a:lnTo>
                    <a:pt x="72" y="22"/>
                  </a:lnTo>
                  <a:lnTo>
                    <a:pt x="74" y="22"/>
                  </a:lnTo>
                  <a:lnTo>
                    <a:pt x="76" y="22"/>
                  </a:lnTo>
                  <a:lnTo>
                    <a:pt x="78" y="22"/>
                  </a:lnTo>
                  <a:lnTo>
                    <a:pt x="80" y="20"/>
                  </a:lnTo>
                  <a:lnTo>
                    <a:pt x="82" y="18"/>
                  </a:lnTo>
                  <a:lnTo>
                    <a:pt x="84" y="16"/>
                  </a:lnTo>
                  <a:lnTo>
                    <a:pt x="86" y="14"/>
                  </a:lnTo>
                  <a:lnTo>
                    <a:pt x="88" y="10"/>
                  </a:lnTo>
                  <a:lnTo>
                    <a:pt x="88" y="6"/>
                  </a:lnTo>
                  <a:lnTo>
                    <a:pt x="90" y="4"/>
                  </a:lnTo>
                  <a:lnTo>
                    <a:pt x="92" y="2"/>
                  </a:lnTo>
                  <a:lnTo>
                    <a:pt x="94" y="2"/>
                  </a:lnTo>
                  <a:lnTo>
                    <a:pt x="96" y="0"/>
                  </a:lnTo>
                  <a:lnTo>
                    <a:pt x="98" y="0"/>
                  </a:lnTo>
                  <a:lnTo>
                    <a:pt x="100" y="0"/>
                  </a:lnTo>
                  <a:lnTo>
                    <a:pt x="102" y="2"/>
                  </a:lnTo>
                  <a:lnTo>
                    <a:pt x="104" y="2"/>
                  </a:lnTo>
                  <a:lnTo>
                    <a:pt x="106" y="2"/>
                  </a:lnTo>
                  <a:lnTo>
                    <a:pt x="108" y="4"/>
                  </a:lnTo>
                  <a:lnTo>
                    <a:pt x="110" y="4"/>
                  </a:lnTo>
                  <a:lnTo>
                    <a:pt x="114" y="8"/>
                  </a:lnTo>
                  <a:lnTo>
                    <a:pt x="116" y="8"/>
                  </a:lnTo>
                  <a:lnTo>
                    <a:pt x="118" y="10"/>
                  </a:lnTo>
                  <a:lnTo>
                    <a:pt x="118" y="10"/>
                  </a:lnTo>
                  <a:lnTo>
                    <a:pt x="118" y="12"/>
                  </a:lnTo>
                  <a:lnTo>
                    <a:pt x="120" y="14"/>
                  </a:lnTo>
                  <a:lnTo>
                    <a:pt x="122" y="14"/>
                  </a:lnTo>
                  <a:lnTo>
                    <a:pt x="122" y="16"/>
                  </a:lnTo>
                  <a:lnTo>
                    <a:pt x="122" y="18"/>
                  </a:lnTo>
                  <a:lnTo>
                    <a:pt x="120" y="20"/>
                  </a:lnTo>
                  <a:lnTo>
                    <a:pt x="120" y="2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7" name="Freeform 192"/>
            <p:cNvSpPr>
              <a:spLocks/>
            </p:cNvSpPr>
            <p:nvPr/>
          </p:nvSpPr>
          <p:spPr bwMode="auto">
            <a:xfrm>
              <a:off x="5056188" y="53975"/>
              <a:ext cx="273050" cy="271463"/>
            </a:xfrm>
            <a:custGeom>
              <a:avLst/>
              <a:gdLst>
                <a:gd name="T0" fmla="*/ 30 w 172"/>
                <a:gd name="T1" fmla="*/ 0 h 171"/>
                <a:gd name="T2" fmla="*/ 40 w 172"/>
                <a:gd name="T3" fmla="*/ 0 h 171"/>
                <a:gd name="T4" fmla="*/ 50 w 172"/>
                <a:gd name="T5" fmla="*/ 0 h 171"/>
                <a:gd name="T6" fmla="*/ 58 w 172"/>
                <a:gd name="T7" fmla="*/ 0 h 171"/>
                <a:gd name="T8" fmla="*/ 70 w 172"/>
                <a:gd name="T9" fmla="*/ 0 h 171"/>
                <a:gd name="T10" fmla="*/ 80 w 172"/>
                <a:gd name="T11" fmla="*/ 0 h 171"/>
                <a:gd name="T12" fmla="*/ 88 w 172"/>
                <a:gd name="T13" fmla="*/ 0 h 171"/>
                <a:gd name="T14" fmla="*/ 100 w 172"/>
                <a:gd name="T15" fmla="*/ 0 h 171"/>
                <a:gd name="T16" fmla="*/ 108 w 172"/>
                <a:gd name="T17" fmla="*/ 0 h 171"/>
                <a:gd name="T18" fmla="*/ 118 w 172"/>
                <a:gd name="T19" fmla="*/ 0 h 171"/>
                <a:gd name="T20" fmla="*/ 132 w 172"/>
                <a:gd name="T21" fmla="*/ 0 h 171"/>
                <a:gd name="T22" fmla="*/ 142 w 172"/>
                <a:gd name="T23" fmla="*/ 2 h 171"/>
                <a:gd name="T24" fmla="*/ 156 w 172"/>
                <a:gd name="T25" fmla="*/ 0 h 171"/>
                <a:gd name="T26" fmla="*/ 166 w 172"/>
                <a:gd name="T27" fmla="*/ 2 h 171"/>
                <a:gd name="T28" fmla="*/ 172 w 172"/>
                <a:gd name="T29" fmla="*/ 4 h 171"/>
                <a:gd name="T30" fmla="*/ 172 w 172"/>
                <a:gd name="T31" fmla="*/ 18 h 171"/>
                <a:gd name="T32" fmla="*/ 172 w 172"/>
                <a:gd name="T33" fmla="*/ 38 h 171"/>
                <a:gd name="T34" fmla="*/ 172 w 172"/>
                <a:gd name="T35" fmla="*/ 52 h 171"/>
                <a:gd name="T36" fmla="*/ 172 w 172"/>
                <a:gd name="T37" fmla="*/ 68 h 171"/>
                <a:gd name="T38" fmla="*/ 172 w 172"/>
                <a:gd name="T39" fmla="*/ 82 h 171"/>
                <a:gd name="T40" fmla="*/ 172 w 172"/>
                <a:gd name="T41" fmla="*/ 95 h 171"/>
                <a:gd name="T42" fmla="*/ 172 w 172"/>
                <a:gd name="T43" fmla="*/ 111 h 171"/>
                <a:gd name="T44" fmla="*/ 172 w 172"/>
                <a:gd name="T45" fmla="*/ 121 h 171"/>
                <a:gd name="T46" fmla="*/ 172 w 172"/>
                <a:gd name="T47" fmla="*/ 131 h 171"/>
                <a:gd name="T48" fmla="*/ 172 w 172"/>
                <a:gd name="T49" fmla="*/ 139 h 171"/>
                <a:gd name="T50" fmla="*/ 172 w 172"/>
                <a:gd name="T51" fmla="*/ 147 h 171"/>
                <a:gd name="T52" fmla="*/ 172 w 172"/>
                <a:gd name="T53" fmla="*/ 159 h 171"/>
                <a:gd name="T54" fmla="*/ 172 w 172"/>
                <a:gd name="T55" fmla="*/ 171 h 171"/>
                <a:gd name="T56" fmla="*/ 158 w 172"/>
                <a:gd name="T57" fmla="*/ 171 h 171"/>
                <a:gd name="T58" fmla="*/ 132 w 172"/>
                <a:gd name="T59" fmla="*/ 171 h 171"/>
                <a:gd name="T60" fmla="*/ 120 w 172"/>
                <a:gd name="T61" fmla="*/ 171 h 171"/>
                <a:gd name="T62" fmla="*/ 108 w 172"/>
                <a:gd name="T63" fmla="*/ 171 h 171"/>
                <a:gd name="T64" fmla="*/ 98 w 172"/>
                <a:gd name="T65" fmla="*/ 171 h 171"/>
                <a:gd name="T66" fmla="*/ 88 w 172"/>
                <a:gd name="T67" fmla="*/ 171 h 171"/>
                <a:gd name="T68" fmla="*/ 82 w 172"/>
                <a:gd name="T69" fmla="*/ 171 h 171"/>
                <a:gd name="T70" fmla="*/ 74 w 172"/>
                <a:gd name="T71" fmla="*/ 171 h 171"/>
                <a:gd name="T72" fmla="*/ 60 w 172"/>
                <a:gd name="T73" fmla="*/ 171 h 171"/>
                <a:gd name="T74" fmla="*/ 46 w 172"/>
                <a:gd name="T75" fmla="*/ 171 h 171"/>
                <a:gd name="T76" fmla="*/ 32 w 172"/>
                <a:gd name="T77" fmla="*/ 171 h 171"/>
                <a:gd name="T78" fmla="*/ 16 w 172"/>
                <a:gd name="T79" fmla="*/ 171 h 171"/>
                <a:gd name="T80" fmla="*/ 2 w 172"/>
                <a:gd name="T81" fmla="*/ 171 h 171"/>
                <a:gd name="T82" fmla="*/ 0 w 172"/>
                <a:gd name="T83" fmla="*/ 165 h 171"/>
                <a:gd name="T84" fmla="*/ 0 w 172"/>
                <a:gd name="T85" fmla="*/ 153 h 171"/>
                <a:gd name="T86" fmla="*/ 0 w 172"/>
                <a:gd name="T87" fmla="*/ 121 h 171"/>
                <a:gd name="T88" fmla="*/ 0 w 172"/>
                <a:gd name="T89" fmla="*/ 80 h 171"/>
                <a:gd name="T90" fmla="*/ 0 w 172"/>
                <a:gd name="T91" fmla="*/ 64 h 171"/>
                <a:gd name="T92" fmla="*/ 0 w 172"/>
                <a:gd name="T93" fmla="*/ 52 h 171"/>
                <a:gd name="T94" fmla="*/ 0 w 172"/>
                <a:gd name="T95" fmla="*/ 36 h 171"/>
                <a:gd name="T96" fmla="*/ 0 w 172"/>
                <a:gd name="T97" fmla="*/ 24 h 171"/>
                <a:gd name="T98" fmla="*/ 0 w 172"/>
                <a:gd name="T99" fmla="*/ 10 h 171"/>
                <a:gd name="T100" fmla="*/ 0 w 172"/>
                <a:gd name="T101" fmla="*/ 2 h 171"/>
                <a:gd name="T102" fmla="*/ 10 w 172"/>
                <a:gd name="T103" fmla="*/ 0 h 171"/>
                <a:gd name="T104" fmla="*/ 18 w 172"/>
                <a:gd name="T105"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2" h="171">
                  <a:moveTo>
                    <a:pt x="22" y="0"/>
                  </a:moveTo>
                  <a:lnTo>
                    <a:pt x="24" y="0"/>
                  </a:lnTo>
                  <a:lnTo>
                    <a:pt x="28" y="0"/>
                  </a:lnTo>
                  <a:lnTo>
                    <a:pt x="30" y="0"/>
                  </a:lnTo>
                  <a:lnTo>
                    <a:pt x="36" y="0"/>
                  </a:lnTo>
                  <a:lnTo>
                    <a:pt x="38" y="0"/>
                  </a:lnTo>
                  <a:lnTo>
                    <a:pt x="38" y="0"/>
                  </a:lnTo>
                  <a:lnTo>
                    <a:pt x="40" y="0"/>
                  </a:lnTo>
                  <a:lnTo>
                    <a:pt x="42" y="0"/>
                  </a:lnTo>
                  <a:lnTo>
                    <a:pt x="44" y="0"/>
                  </a:lnTo>
                  <a:lnTo>
                    <a:pt x="46" y="0"/>
                  </a:lnTo>
                  <a:lnTo>
                    <a:pt x="50" y="0"/>
                  </a:lnTo>
                  <a:lnTo>
                    <a:pt x="52" y="0"/>
                  </a:lnTo>
                  <a:lnTo>
                    <a:pt x="54" y="0"/>
                  </a:lnTo>
                  <a:lnTo>
                    <a:pt x="56" y="0"/>
                  </a:lnTo>
                  <a:lnTo>
                    <a:pt x="58" y="0"/>
                  </a:lnTo>
                  <a:lnTo>
                    <a:pt x="60" y="0"/>
                  </a:lnTo>
                  <a:lnTo>
                    <a:pt x="62" y="0"/>
                  </a:lnTo>
                  <a:lnTo>
                    <a:pt x="66" y="0"/>
                  </a:lnTo>
                  <a:lnTo>
                    <a:pt x="70" y="0"/>
                  </a:lnTo>
                  <a:lnTo>
                    <a:pt x="72" y="0"/>
                  </a:lnTo>
                  <a:lnTo>
                    <a:pt x="74" y="0"/>
                  </a:lnTo>
                  <a:lnTo>
                    <a:pt x="76" y="0"/>
                  </a:lnTo>
                  <a:lnTo>
                    <a:pt x="80" y="0"/>
                  </a:lnTo>
                  <a:lnTo>
                    <a:pt x="82" y="0"/>
                  </a:lnTo>
                  <a:lnTo>
                    <a:pt x="86" y="0"/>
                  </a:lnTo>
                  <a:lnTo>
                    <a:pt x="86" y="0"/>
                  </a:lnTo>
                  <a:lnTo>
                    <a:pt x="88" y="0"/>
                  </a:lnTo>
                  <a:lnTo>
                    <a:pt x="90" y="0"/>
                  </a:lnTo>
                  <a:lnTo>
                    <a:pt x="94" y="0"/>
                  </a:lnTo>
                  <a:lnTo>
                    <a:pt x="96" y="0"/>
                  </a:lnTo>
                  <a:lnTo>
                    <a:pt x="100" y="0"/>
                  </a:lnTo>
                  <a:lnTo>
                    <a:pt x="102" y="0"/>
                  </a:lnTo>
                  <a:lnTo>
                    <a:pt x="104" y="0"/>
                  </a:lnTo>
                  <a:lnTo>
                    <a:pt x="106" y="0"/>
                  </a:lnTo>
                  <a:lnTo>
                    <a:pt x="108" y="0"/>
                  </a:lnTo>
                  <a:lnTo>
                    <a:pt x="110" y="0"/>
                  </a:lnTo>
                  <a:lnTo>
                    <a:pt x="112" y="0"/>
                  </a:lnTo>
                  <a:lnTo>
                    <a:pt x="114" y="0"/>
                  </a:lnTo>
                  <a:lnTo>
                    <a:pt x="118" y="0"/>
                  </a:lnTo>
                  <a:lnTo>
                    <a:pt x="120" y="0"/>
                  </a:lnTo>
                  <a:lnTo>
                    <a:pt x="122" y="0"/>
                  </a:lnTo>
                  <a:lnTo>
                    <a:pt x="128" y="0"/>
                  </a:lnTo>
                  <a:lnTo>
                    <a:pt x="132" y="0"/>
                  </a:lnTo>
                  <a:lnTo>
                    <a:pt x="134" y="0"/>
                  </a:lnTo>
                  <a:lnTo>
                    <a:pt x="134" y="0"/>
                  </a:lnTo>
                  <a:lnTo>
                    <a:pt x="138" y="0"/>
                  </a:lnTo>
                  <a:lnTo>
                    <a:pt x="142" y="2"/>
                  </a:lnTo>
                  <a:lnTo>
                    <a:pt x="144" y="2"/>
                  </a:lnTo>
                  <a:lnTo>
                    <a:pt x="146" y="0"/>
                  </a:lnTo>
                  <a:lnTo>
                    <a:pt x="154" y="0"/>
                  </a:lnTo>
                  <a:lnTo>
                    <a:pt x="156" y="0"/>
                  </a:lnTo>
                  <a:lnTo>
                    <a:pt x="158" y="0"/>
                  </a:lnTo>
                  <a:lnTo>
                    <a:pt x="160" y="2"/>
                  </a:lnTo>
                  <a:lnTo>
                    <a:pt x="162" y="2"/>
                  </a:lnTo>
                  <a:lnTo>
                    <a:pt x="166" y="2"/>
                  </a:lnTo>
                  <a:lnTo>
                    <a:pt x="170" y="2"/>
                  </a:lnTo>
                  <a:lnTo>
                    <a:pt x="172" y="2"/>
                  </a:lnTo>
                  <a:lnTo>
                    <a:pt x="172" y="2"/>
                  </a:lnTo>
                  <a:lnTo>
                    <a:pt x="172" y="4"/>
                  </a:lnTo>
                  <a:lnTo>
                    <a:pt x="172" y="6"/>
                  </a:lnTo>
                  <a:lnTo>
                    <a:pt x="172" y="8"/>
                  </a:lnTo>
                  <a:lnTo>
                    <a:pt x="172" y="10"/>
                  </a:lnTo>
                  <a:lnTo>
                    <a:pt x="172" y="18"/>
                  </a:lnTo>
                  <a:lnTo>
                    <a:pt x="172" y="22"/>
                  </a:lnTo>
                  <a:lnTo>
                    <a:pt x="172" y="30"/>
                  </a:lnTo>
                  <a:lnTo>
                    <a:pt x="172" y="34"/>
                  </a:lnTo>
                  <a:lnTo>
                    <a:pt x="172" y="38"/>
                  </a:lnTo>
                  <a:lnTo>
                    <a:pt x="172" y="40"/>
                  </a:lnTo>
                  <a:lnTo>
                    <a:pt x="172" y="44"/>
                  </a:lnTo>
                  <a:lnTo>
                    <a:pt x="172" y="50"/>
                  </a:lnTo>
                  <a:lnTo>
                    <a:pt x="172" y="52"/>
                  </a:lnTo>
                  <a:lnTo>
                    <a:pt x="172" y="60"/>
                  </a:lnTo>
                  <a:lnTo>
                    <a:pt x="172" y="62"/>
                  </a:lnTo>
                  <a:lnTo>
                    <a:pt x="172" y="64"/>
                  </a:lnTo>
                  <a:lnTo>
                    <a:pt x="172" y="68"/>
                  </a:lnTo>
                  <a:lnTo>
                    <a:pt x="172" y="70"/>
                  </a:lnTo>
                  <a:lnTo>
                    <a:pt x="172" y="78"/>
                  </a:lnTo>
                  <a:lnTo>
                    <a:pt x="172" y="80"/>
                  </a:lnTo>
                  <a:lnTo>
                    <a:pt x="172" y="82"/>
                  </a:lnTo>
                  <a:lnTo>
                    <a:pt x="172" y="85"/>
                  </a:lnTo>
                  <a:lnTo>
                    <a:pt x="172" y="89"/>
                  </a:lnTo>
                  <a:lnTo>
                    <a:pt x="172" y="93"/>
                  </a:lnTo>
                  <a:lnTo>
                    <a:pt x="172" y="95"/>
                  </a:lnTo>
                  <a:lnTo>
                    <a:pt x="172" y="99"/>
                  </a:lnTo>
                  <a:lnTo>
                    <a:pt x="172" y="101"/>
                  </a:lnTo>
                  <a:lnTo>
                    <a:pt x="172" y="109"/>
                  </a:lnTo>
                  <a:lnTo>
                    <a:pt x="172" y="111"/>
                  </a:lnTo>
                  <a:lnTo>
                    <a:pt x="172" y="113"/>
                  </a:lnTo>
                  <a:lnTo>
                    <a:pt x="172" y="117"/>
                  </a:lnTo>
                  <a:lnTo>
                    <a:pt x="172" y="119"/>
                  </a:lnTo>
                  <a:lnTo>
                    <a:pt x="172" y="121"/>
                  </a:lnTo>
                  <a:lnTo>
                    <a:pt x="172" y="123"/>
                  </a:lnTo>
                  <a:lnTo>
                    <a:pt x="172" y="127"/>
                  </a:lnTo>
                  <a:lnTo>
                    <a:pt x="172" y="129"/>
                  </a:lnTo>
                  <a:lnTo>
                    <a:pt x="172" y="131"/>
                  </a:lnTo>
                  <a:lnTo>
                    <a:pt x="172" y="133"/>
                  </a:lnTo>
                  <a:lnTo>
                    <a:pt x="172" y="135"/>
                  </a:lnTo>
                  <a:lnTo>
                    <a:pt x="172" y="137"/>
                  </a:lnTo>
                  <a:lnTo>
                    <a:pt x="172" y="139"/>
                  </a:lnTo>
                  <a:lnTo>
                    <a:pt x="172" y="141"/>
                  </a:lnTo>
                  <a:lnTo>
                    <a:pt x="172" y="143"/>
                  </a:lnTo>
                  <a:lnTo>
                    <a:pt x="172" y="145"/>
                  </a:lnTo>
                  <a:lnTo>
                    <a:pt x="172" y="147"/>
                  </a:lnTo>
                  <a:lnTo>
                    <a:pt x="172" y="151"/>
                  </a:lnTo>
                  <a:lnTo>
                    <a:pt x="172" y="153"/>
                  </a:lnTo>
                  <a:lnTo>
                    <a:pt x="172" y="157"/>
                  </a:lnTo>
                  <a:lnTo>
                    <a:pt x="172" y="159"/>
                  </a:lnTo>
                  <a:lnTo>
                    <a:pt x="172" y="161"/>
                  </a:lnTo>
                  <a:lnTo>
                    <a:pt x="172" y="165"/>
                  </a:lnTo>
                  <a:lnTo>
                    <a:pt x="172" y="169"/>
                  </a:lnTo>
                  <a:lnTo>
                    <a:pt x="172" y="171"/>
                  </a:lnTo>
                  <a:lnTo>
                    <a:pt x="170" y="171"/>
                  </a:lnTo>
                  <a:lnTo>
                    <a:pt x="166" y="171"/>
                  </a:lnTo>
                  <a:lnTo>
                    <a:pt x="160" y="171"/>
                  </a:lnTo>
                  <a:lnTo>
                    <a:pt x="158" y="171"/>
                  </a:lnTo>
                  <a:lnTo>
                    <a:pt x="154" y="171"/>
                  </a:lnTo>
                  <a:lnTo>
                    <a:pt x="144" y="171"/>
                  </a:lnTo>
                  <a:lnTo>
                    <a:pt x="142" y="171"/>
                  </a:lnTo>
                  <a:lnTo>
                    <a:pt x="132" y="171"/>
                  </a:lnTo>
                  <a:lnTo>
                    <a:pt x="130" y="171"/>
                  </a:lnTo>
                  <a:lnTo>
                    <a:pt x="128" y="171"/>
                  </a:lnTo>
                  <a:lnTo>
                    <a:pt x="124" y="171"/>
                  </a:lnTo>
                  <a:lnTo>
                    <a:pt x="120" y="171"/>
                  </a:lnTo>
                  <a:lnTo>
                    <a:pt x="116" y="171"/>
                  </a:lnTo>
                  <a:lnTo>
                    <a:pt x="114" y="171"/>
                  </a:lnTo>
                  <a:lnTo>
                    <a:pt x="110" y="171"/>
                  </a:lnTo>
                  <a:lnTo>
                    <a:pt x="108" y="171"/>
                  </a:lnTo>
                  <a:lnTo>
                    <a:pt x="106" y="171"/>
                  </a:lnTo>
                  <a:lnTo>
                    <a:pt x="104" y="171"/>
                  </a:lnTo>
                  <a:lnTo>
                    <a:pt x="100" y="171"/>
                  </a:lnTo>
                  <a:lnTo>
                    <a:pt x="98" y="171"/>
                  </a:lnTo>
                  <a:lnTo>
                    <a:pt x="94" y="171"/>
                  </a:lnTo>
                  <a:lnTo>
                    <a:pt x="92" y="171"/>
                  </a:lnTo>
                  <a:lnTo>
                    <a:pt x="90" y="171"/>
                  </a:lnTo>
                  <a:lnTo>
                    <a:pt x="88" y="171"/>
                  </a:lnTo>
                  <a:lnTo>
                    <a:pt x="86" y="171"/>
                  </a:lnTo>
                  <a:lnTo>
                    <a:pt x="86" y="171"/>
                  </a:lnTo>
                  <a:lnTo>
                    <a:pt x="84" y="171"/>
                  </a:lnTo>
                  <a:lnTo>
                    <a:pt x="82" y="171"/>
                  </a:lnTo>
                  <a:lnTo>
                    <a:pt x="80" y="171"/>
                  </a:lnTo>
                  <a:lnTo>
                    <a:pt x="78" y="171"/>
                  </a:lnTo>
                  <a:lnTo>
                    <a:pt x="76" y="171"/>
                  </a:lnTo>
                  <a:lnTo>
                    <a:pt x="74" y="171"/>
                  </a:lnTo>
                  <a:lnTo>
                    <a:pt x="72" y="171"/>
                  </a:lnTo>
                  <a:lnTo>
                    <a:pt x="70" y="171"/>
                  </a:lnTo>
                  <a:lnTo>
                    <a:pt x="66" y="171"/>
                  </a:lnTo>
                  <a:lnTo>
                    <a:pt x="60" y="171"/>
                  </a:lnTo>
                  <a:lnTo>
                    <a:pt x="56" y="171"/>
                  </a:lnTo>
                  <a:lnTo>
                    <a:pt x="54" y="171"/>
                  </a:lnTo>
                  <a:lnTo>
                    <a:pt x="52" y="171"/>
                  </a:lnTo>
                  <a:lnTo>
                    <a:pt x="46" y="171"/>
                  </a:lnTo>
                  <a:lnTo>
                    <a:pt x="40" y="171"/>
                  </a:lnTo>
                  <a:lnTo>
                    <a:pt x="38" y="171"/>
                  </a:lnTo>
                  <a:lnTo>
                    <a:pt x="36" y="171"/>
                  </a:lnTo>
                  <a:lnTo>
                    <a:pt x="32" y="171"/>
                  </a:lnTo>
                  <a:lnTo>
                    <a:pt x="30" y="171"/>
                  </a:lnTo>
                  <a:lnTo>
                    <a:pt x="28" y="171"/>
                  </a:lnTo>
                  <a:lnTo>
                    <a:pt x="18" y="171"/>
                  </a:lnTo>
                  <a:lnTo>
                    <a:pt x="16" y="171"/>
                  </a:lnTo>
                  <a:lnTo>
                    <a:pt x="12" y="171"/>
                  </a:lnTo>
                  <a:lnTo>
                    <a:pt x="10" y="171"/>
                  </a:lnTo>
                  <a:lnTo>
                    <a:pt x="6" y="171"/>
                  </a:lnTo>
                  <a:lnTo>
                    <a:pt x="2" y="171"/>
                  </a:lnTo>
                  <a:lnTo>
                    <a:pt x="0" y="171"/>
                  </a:lnTo>
                  <a:lnTo>
                    <a:pt x="0" y="169"/>
                  </a:lnTo>
                  <a:lnTo>
                    <a:pt x="0" y="167"/>
                  </a:lnTo>
                  <a:lnTo>
                    <a:pt x="0" y="165"/>
                  </a:lnTo>
                  <a:lnTo>
                    <a:pt x="0" y="163"/>
                  </a:lnTo>
                  <a:lnTo>
                    <a:pt x="0" y="157"/>
                  </a:lnTo>
                  <a:lnTo>
                    <a:pt x="0" y="155"/>
                  </a:lnTo>
                  <a:lnTo>
                    <a:pt x="0" y="153"/>
                  </a:lnTo>
                  <a:lnTo>
                    <a:pt x="0" y="147"/>
                  </a:lnTo>
                  <a:lnTo>
                    <a:pt x="0" y="139"/>
                  </a:lnTo>
                  <a:lnTo>
                    <a:pt x="0" y="123"/>
                  </a:lnTo>
                  <a:lnTo>
                    <a:pt x="0" y="121"/>
                  </a:lnTo>
                  <a:lnTo>
                    <a:pt x="0" y="115"/>
                  </a:lnTo>
                  <a:lnTo>
                    <a:pt x="0" y="109"/>
                  </a:lnTo>
                  <a:lnTo>
                    <a:pt x="0" y="93"/>
                  </a:lnTo>
                  <a:lnTo>
                    <a:pt x="0" y="80"/>
                  </a:lnTo>
                  <a:lnTo>
                    <a:pt x="0" y="78"/>
                  </a:lnTo>
                  <a:lnTo>
                    <a:pt x="0" y="72"/>
                  </a:lnTo>
                  <a:lnTo>
                    <a:pt x="0" y="70"/>
                  </a:lnTo>
                  <a:lnTo>
                    <a:pt x="0" y="64"/>
                  </a:lnTo>
                  <a:lnTo>
                    <a:pt x="0" y="62"/>
                  </a:lnTo>
                  <a:lnTo>
                    <a:pt x="0" y="60"/>
                  </a:lnTo>
                  <a:lnTo>
                    <a:pt x="0" y="54"/>
                  </a:lnTo>
                  <a:lnTo>
                    <a:pt x="0" y="52"/>
                  </a:lnTo>
                  <a:lnTo>
                    <a:pt x="0" y="48"/>
                  </a:lnTo>
                  <a:lnTo>
                    <a:pt x="0" y="46"/>
                  </a:lnTo>
                  <a:lnTo>
                    <a:pt x="0" y="40"/>
                  </a:lnTo>
                  <a:lnTo>
                    <a:pt x="0" y="36"/>
                  </a:lnTo>
                  <a:lnTo>
                    <a:pt x="0" y="34"/>
                  </a:lnTo>
                  <a:lnTo>
                    <a:pt x="0" y="28"/>
                  </a:lnTo>
                  <a:lnTo>
                    <a:pt x="0" y="26"/>
                  </a:lnTo>
                  <a:lnTo>
                    <a:pt x="0" y="24"/>
                  </a:lnTo>
                  <a:lnTo>
                    <a:pt x="0" y="22"/>
                  </a:lnTo>
                  <a:lnTo>
                    <a:pt x="0" y="18"/>
                  </a:lnTo>
                  <a:lnTo>
                    <a:pt x="0" y="12"/>
                  </a:lnTo>
                  <a:lnTo>
                    <a:pt x="0" y="10"/>
                  </a:lnTo>
                  <a:lnTo>
                    <a:pt x="0" y="8"/>
                  </a:lnTo>
                  <a:lnTo>
                    <a:pt x="0" y="6"/>
                  </a:lnTo>
                  <a:lnTo>
                    <a:pt x="0" y="4"/>
                  </a:lnTo>
                  <a:lnTo>
                    <a:pt x="0" y="2"/>
                  </a:lnTo>
                  <a:lnTo>
                    <a:pt x="0" y="0"/>
                  </a:lnTo>
                  <a:lnTo>
                    <a:pt x="4" y="0"/>
                  </a:lnTo>
                  <a:lnTo>
                    <a:pt x="8" y="0"/>
                  </a:lnTo>
                  <a:lnTo>
                    <a:pt x="10" y="0"/>
                  </a:lnTo>
                  <a:lnTo>
                    <a:pt x="12" y="0"/>
                  </a:lnTo>
                  <a:lnTo>
                    <a:pt x="14" y="0"/>
                  </a:lnTo>
                  <a:lnTo>
                    <a:pt x="16" y="0"/>
                  </a:lnTo>
                  <a:lnTo>
                    <a:pt x="18" y="0"/>
                  </a:lnTo>
                  <a:lnTo>
                    <a:pt x="22"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8" name="Freeform 9"/>
            <p:cNvSpPr>
              <a:spLocks/>
            </p:cNvSpPr>
            <p:nvPr/>
          </p:nvSpPr>
          <p:spPr bwMode="auto">
            <a:xfrm>
              <a:off x="6124575" y="1416050"/>
              <a:ext cx="269875" cy="265113"/>
            </a:xfrm>
            <a:custGeom>
              <a:avLst/>
              <a:gdLst>
                <a:gd name="T0" fmla="*/ 168 w 170"/>
                <a:gd name="T1" fmla="*/ 10 h 167"/>
                <a:gd name="T2" fmla="*/ 168 w 170"/>
                <a:gd name="T3" fmla="*/ 18 h 167"/>
                <a:gd name="T4" fmla="*/ 168 w 170"/>
                <a:gd name="T5" fmla="*/ 30 h 167"/>
                <a:gd name="T6" fmla="*/ 168 w 170"/>
                <a:gd name="T7" fmla="*/ 42 h 167"/>
                <a:gd name="T8" fmla="*/ 168 w 170"/>
                <a:gd name="T9" fmla="*/ 54 h 167"/>
                <a:gd name="T10" fmla="*/ 168 w 170"/>
                <a:gd name="T11" fmla="*/ 60 h 167"/>
                <a:gd name="T12" fmla="*/ 168 w 170"/>
                <a:gd name="T13" fmla="*/ 68 h 167"/>
                <a:gd name="T14" fmla="*/ 168 w 170"/>
                <a:gd name="T15" fmla="*/ 79 h 167"/>
                <a:gd name="T16" fmla="*/ 168 w 170"/>
                <a:gd name="T17" fmla="*/ 89 h 167"/>
                <a:gd name="T18" fmla="*/ 168 w 170"/>
                <a:gd name="T19" fmla="*/ 97 h 167"/>
                <a:gd name="T20" fmla="*/ 168 w 170"/>
                <a:gd name="T21" fmla="*/ 105 h 167"/>
                <a:gd name="T22" fmla="*/ 168 w 170"/>
                <a:gd name="T23" fmla="*/ 111 h 167"/>
                <a:gd name="T24" fmla="*/ 170 w 170"/>
                <a:gd name="T25" fmla="*/ 127 h 167"/>
                <a:gd name="T26" fmla="*/ 170 w 170"/>
                <a:gd name="T27" fmla="*/ 137 h 167"/>
                <a:gd name="T28" fmla="*/ 170 w 170"/>
                <a:gd name="T29" fmla="*/ 147 h 167"/>
                <a:gd name="T30" fmla="*/ 170 w 170"/>
                <a:gd name="T31" fmla="*/ 155 h 167"/>
                <a:gd name="T32" fmla="*/ 170 w 170"/>
                <a:gd name="T33" fmla="*/ 163 h 167"/>
                <a:gd name="T34" fmla="*/ 164 w 170"/>
                <a:gd name="T35" fmla="*/ 167 h 167"/>
                <a:gd name="T36" fmla="*/ 156 w 170"/>
                <a:gd name="T37" fmla="*/ 167 h 167"/>
                <a:gd name="T38" fmla="*/ 146 w 170"/>
                <a:gd name="T39" fmla="*/ 167 h 167"/>
                <a:gd name="T40" fmla="*/ 138 w 170"/>
                <a:gd name="T41" fmla="*/ 167 h 167"/>
                <a:gd name="T42" fmla="*/ 130 w 170"/>
                <a:gd name="T43" fmla="*/ 167 h 167"/>
                <a:gd name="T44" fmla="*/ 120 w 170"/>
                <a:gd name="T45" fmla="*/ 167 h 167"/>
                <a:gd name="T46" fmla="*/ 110 w 170"/>
                <a:gd name="T47" fmla="*/ 167 h 167"/>
                <a:gd name="T48" fmla="*/ 102 w 170"/>
                <a:gd name="T49" fmla="*/ 167 h 167"/>
                <a:gd name="T50" fmla="*/ 94 w 170"/>
                <a:gd name="T51" fmla="*/ 167 h 167"/>
                <a:gd name="T52" fmla="*/ 88 w 170"/>
                <a:gd name="T53" fmla="*/ 167 h 167"/>
                <a:gd name="T54" fmla="*/ 74 w 170"/>
                <a:gd name="T55" fmla="*/ 167 h 167"/>
                <a:gd name="T56" fmla="*/ 64 w 170"/>
                <a:gd name="T57" fmla="*/ 167 h 167"/>
                <a:gd name="T58" fmla="*/ 50 w 170"/>
                <a:gd name="T59" fmla="*/ 167 h 167"/>
                <a:gd name="T60" fmla="*/ 42 w 170"/>
                <a:gd name="T61" fmla="*/ 167 h 167"/>
                <a:gd name="T62" fmla="*/ 34 w 170"/>
                <a:gd name="T63" fmla="*/ 165 h 167"/>
                <a:gd name="T64" fmla="*/ 22 w 170"/>
                <a:gd name="T65" fmla="*/ 165 h 167"/>
                <a:gd name="T66" fmla="*/ 8 w 170"/>
                <a:gd name="T67" fmla="*/ 165 h 167"/>
                <a:gd name="T68" fmla="*/ 0 w 170"/>
                <a:gd name="T69" fmla="*/ 163 h 167"/>
                <a:gd name="T70" fmla="*/ 0 w 170"/>
                <a:gd name="T71" fmla="*/ 153 h 167"/>
                <a:gd name="T72" fmla="*/ 0 w 170"/>
                <a:gd name="T73" fmla="*/ 139 h 167"/>
                <a:gd name="T74" fmla="*/ 0 w 170"/>
                <a:gd name="T75" fmla="*/ 131 h 167"/>
                <a:gd name="T76" fmla="*/ 0 w 170"/>
                <a:gd name="T77" fmla="*/ 119 h 167"/>
                <a:gd name="T78" fmla="*/ 0 w 170"/>
                <a:gd name="T79" fmla="*/ 107 h 167"/>
                <a:gd name="T80" fmla="*/ 0 w 170"/>
                <a:gd name="T81" fmla="*/ 97 h 167"/>
                <a:gd name="T82" fmla="*/ 0 w 170"/>
                <a:gd name="T83" fmla="*/ 83 h 167"/>
                <a:gd name="T84" fmla="*/ 0 w 170"/>
                <a:gd name="T85" fmla="*/ 75 h 167"/>
                <a:gd name="T86" fmla="*/ 0 w 170"/>
                <a:gd name="T87" fmla="*/ 56 h 167"/>
                <a:gd name="T88" fmla="*/ 0 w 170"/>
                <a:gd name="T89" fmla="*/ 40 h 167"/>
                <a:gd name="T90" fmla="*/ 0 w 170"/>
                <a:gd name="T91" fmla="*/ 24 h 167"/>
                <a:gd name="T92" fmla="*/ 0 w 170"/>
                <a:gd name="T93" fmla="*/ 8 h 167"/>
                <a:gd name="T94" fmla="*/ 0 w 170"/>
                <a:gd name="T95" fmla="*/ 0 h 167"/>
                <a:gd name="T96" fmla="*/ 12 w 170"/>
                <a:gd name="T97" fmla="*/ 0 h 167"/>
                <a:gd name="T98" fmla="*/ 22 w 170"/>
                <a:gd name="T99" fmla="*/ 0 h 167"/>
                <a:gd name="T100" fmla="*/ 34 w 170"/>
                <a:gd name="T101" fmla="*/ 0 h 167"/>
                <a:gd name="T102" fmla="*/ 42 w 170"/>
                <a:gd name="T103" fmla="*/ 0 h 167"/>
                <a:gd name="T104" fmla="*/ 48 w 170"/>
                <a:gd name="T105" fmla="*/ 0 h 167"/>
                <a:gd name="T106" fmla="*/ 66 w 170"/>
                <a:gd name="T107" fmla="*/ 0 h 167"/>
                <a:gd name="T108" fmla="*/ 74 w 170"/>
                <a:gd name="T109" fmla="*/ 0 h 167"/>
                <a:gd name="T110" fmla="*/ 84 w 170"/>
                <a:gd name="T111" fmla="*/ 0 h 167"/>
                <a:gd name="T112" fmla="*/ 100 w 170"/>
                <a:gd name="T113" fmla="*/ 0 h 167"/>
                <a:gd name="T114" fmla="*/ 114 w 170"/>
                <a:gd name="T115" fmla="*/ 0 h 167"/>
                <a:gd name="T116" fmla="*/ 126 w 170"/>
                <a:gd name="T117" fmla="*/ 0 h 167"/>
                <a:gd name="T118" fmla="*/ 138 w 170"/>
                <a:gd name="T119" fmla="*/ 0 h 167"/>
                <a:gd name="T120" fmla="*/ 146 w 170"/>
                <a:gd name="T121" fmla="*/ 0 h 167"/>
                <a:gd name="T122" fmla="*/ 154 w 170"/>
                <a:gd name="T123" fmla="*/ 0 h 167"/>
                <a:gd name="T124" fmla="*/ 168 w 170"/>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 h="167">
                  <a:moveTo>
                    <a:pt x="168" y="0"/>
                  </a:moveTo>
                  <a:lnTo>
                    <a:pt x="168" y="2"/>
                  </a:lnTo>
                  <a:lnTo>
                    <a:pt x="168" y="6"/>
                  </a:lnTo>
                  <a:lnTo>
                    <a:pt x="168" y="10"/>
                  </a:lnTo>
                  <a:lnTo>
                    <a:pt x="168" y="12"/>
                  </a:lnTo>
                  <a:lnTo>
                    <a:pt x="168" y="14"/>
                  </a:lnTo>
                  <a:lnTo>
                    <a:pt x="168" y="16"/>
                  </a:lnTo>
                  <a:lnTo>
                    <a:pt x="168" y="18"/>
                  </a:lnTo>
                  <a:lnTo>
                    <a:pt x="168" y="20"/>
                  </a:lnTo>
                  <a:lnTo>
                    <a:pt x="168" y="22"/>
                  </a:lnTo>
                  <a:lnTo>
                    <a:pt x="168" y="26"/>
                  </a:lnTo>
                  <a:lnTo>
                    <a:pt x="168" y="30"/>
                  </a:lnTo>
                  <a:lnTo>
                    <a:pt x="168" y="32"/>
                  </a:lnTo>
                  <a:lnTo>
                    <a:pt x="168" y="34"/>
                  </a:lnTo>
                  <a:lnTo>
                    <a:pt x="168" y="38"/>
                  </a:lnTo>
                  <a:lnTo>
                    <a:pt x="168" y="42"/>
                  </a:lnTo>
                  <a:lnTo>
                    <a:pt x="168" y="44"/>
                  </a:lnTo>
                  <a:lnTo>
                    <a:pt x="168" y="46"/>
                  </a:lnTo>
                  <a:lnTo>
                    <a:pt x="168" y="50"/>
                  </a:lnTo>
                  <a:lnTo>
                    <a:pt x="168" y="54"/>
                  </a:lnTo>
                  <a:lnTo>
                    <a:pt x="168" y="56"/>
                  </a:lnTo>
                  <a:lnTo>
                    <a:pt x="168" y="56"/>
                  </a:lnTo>
                  <a:lnTo>
                    <a:pt x="168" y="58"/>
                  </a:lnTo>
                  <a:lnTo>
                    <a:pt x="168" y="60"/>
                  </a:lnTo>
                  <a:lnTo>
                    <a:pt x="168" y="62"/>
                  </a:lnTo>
                  <a:lnTo>
                    <a:pt x="168" y="64"/>
                  </a:lnTo>
                  <a:lnTo>
                    <a:pt x="168" y="66"/>
                  </a:lnTo>
                  <a:lnTo>
                    <a:pt x="168" y="68"/>
                  </a:lnTo>
                  <a:lnTo>
                    <a:pt x="168" y="70"/>
                  </a:lnTo>
                  <a:lnTo>
                    <a:pt x="168" y="75"/>
                  </a:lnTo>
                  <a:lnTo>
                    <a:pt x="168" y="77"/>
                  </a:lnTo>
                  <a:lnTo>
                    <a:pt x="168" y="79"/>
                  </a:lnTo>
                  <a:lnTo>
                    <a:pt x="168" y="81"/>
                  </a:lnTo>
                  <a:lnTo>
                    <a:pt x="168" y="83"/>
                  </a:lnTo>
                  <a:lnTo>
                    <a:pt x="168" y="85"/>
                  </a:lnTo>
                  <a:lnTo>
                    <a:pt x="168" y="89"/>
                  </a:lnTo>
                  <a:lnTo>
                    <a:pt x="168" y="91"/>
                  </a:lnTo>
                  <a:lnTo>
                    <a:pt x="168" y="93"/>
                  </a:lnTo>
                  <a:lnTo>
                    <a:pt x="168" y="95"/>
                  </a:lnTo>
                  <a:lnTo>
                    <a:pt x="168" y="97"/>
                  </a:lnTo>
                  <a:lnTo>
                    <a:pt x="168" y="99"/>
                  </a:lnTo>
                  <a:lnTo>
                    <a:pt x="168" y="101"/>
                  </a:lnTo>
                  <a:lnTo>
                    <a:pt x="168" y="103"/>
                  </a:lnTo>
                  <a:lnTo>
                    <a:pt x="168" y="105"/>
                  </a:lnTo>
                  <a:lnTo>
                    <a:pt x="168" y="105"/>
                  </a:lnTo>
                  <a:lnTo>
                    <a:pt x="168" y="107"/>
                  </a:lnTo>
                  <a:lnTo>
                    <a:pt x="168" y="109"/>
                  </a:lnTo>
                  <a:lnTo>
                    <a:pt x="168" y="111"/>
                  </a:lnTo>
                  <a:lnTo>
                    <a:pt x="168" y="113"/>
                  </a:lnTo>
                  <a:lnTo>
                    <a:pt x="168" y="115"/>
                  </a:lnTo>
                  <a:lnTo>
                    <a:pt x="168" y="123"/>
                  </a:lnTo>
                  <a:lnTo>
                    <a:pt x="170" y="127"/>
                  </a:lnTo>
                  <a:lnTo>
                    <a:pt x="170" y="129"/>
                  </a:lnTo>
                  <a:lnTo>
                    <a:pt x="170" y="133"/>
                  </a:lnTo>
                  <a:lnTo>
                    <a:pt x="170" y="135"/>
                  </a:lnTo>
                  <a:lnTo>
                    <a:pt x="170" y="137"/>
                  </a:lnTo>
                  <a:lnTo>
                    <a:pt x="170" y="141"/>
                  </a:lnTo>
                  <a:lnTo>
                    <a:pt x="170" y="143"/>
                  </a:lnTo>
                  <a:lnTo>
                    <a:pt x="170" y="145"/>
                  </a:lnTo>
                  <a:lnTo>
                    <a:pt x="170" y="147"/>
                  </a:lnTo>
                  <a:lnTo>
                    <a:pt x="170" y="151"/>
                  </a:lnTo>
                  <a:lnTo>
                    <a:pt x="170" y="153"/>
                  </a:lnTo>
                  <a:lnTo>
                    <a:pt x="170" y="153"/>
                  </a:lnTo>
                  <a:lnTo>
                    <a:pt x="170" y="155"/>
                  </a:lnTo>
                  <a:lnTo>
                    <a:pt x="170" y="157"/>
                  </a:lnTo>
                  <a:lnTo>
                    <a:pt x="170" y="159"/>
                  </a:lnTo>
                  <a:lnTo>
                    <a:pt x="170" y="161"/>
                  </a:lnTo>
                  <a:lnTo>
                    <a:pt x="170" y="163"/>
                  </a:lnTo>
                  <a:lnTo>
                    <a:pt x="170" y="165"/>
                  </a:lnTo>
                  <a:lnTo>
                    <a:pt x="170" y="167"/>
                  </a:lnTo>
                  <a:lnTo>
                    <a:pt x="168" y="167"/>
                  </a:lnTo>
                  <a:lnTo>
                    <a:pt x="164" y="167"/>
                  </a:lnTo>
                  <a:lnTo>
                    <a:pt x="162" y="167"/>
                  </a:lnTo>
                  <a:lnTo>
                    <a:pt x="160" y="167"/>
                  </a:lnTo>
                  <a:lnTo>
                    <a:pt x="158" y="167"/>
                  </a:lnTo>
                  <a:lnTo>
                    <a:pt x="156" y="167"/>
                  </a:lnTo>
                  <a:lnTo>
                    <a:pt x="154" y="167"/>
                  </a:lnTo>
                  <a:lnTo>
                    <a:pt x="152" y="167"/>
                  </a:lnTo>
                  <a:lnTo>
                    <a:pt x="150" y="167"/>
                  </a:lnTo>
                  <a:lnTo>
                    <a:pt x="146" y="167"/>
                  </a:lnTo>
                  <a:lnTo>
                    <a:pt x="144" y="167"/>
                  </a:lnTo>
                  <a:lnTo>
                    <a:pt x="140" y="167"/>
                  </a:lnTo>
                  <a:lnTo>
                    <a:pt x="138" y="167"/>
                  </a:lnTo>
                  <a:lnTo>
                    <a:pt x="138" y="167"/>
                  </a:lnTo>
                  <a:lnTo>
                    <a:pt x="136" y="167"/>
                  </a:lnTo>
                  <a:lnTo>
                    <a:pt x="134" y="167"/>
                  </a:lnTo>
                  <a:lnTo>
                    <a:pt x="132" y="167"/>
                  </a:lnTo>
                  <a:lnTo>
                    <a:pt x="130" y="167"/>
                  </a:lnTo>
                  <a:lnTo>
                    <a:pt x="126" y="167"/>
                  </a:lnTo>
                  <a:lnTo>
                    <a:pt x="124" y="167"/>
                  </a:lnTo>
                  <a:lnTo>
                    <a:pt x="122" y="167"/>
                  </a:lnTo>
                  <a:lnTo>
                    <a:pt x="120" y="167"/>
                  </a:lnTo>
                  <a:lnTo>
                    <a:pt x="118" y="167"/>
                  </a:lnTo>
                  <a:lnTo>
                    <a:pt x="116" y="167"/>
                  </a:lnTo>
                  <a:lnTo>
                    <a:pt x="114" y="167"/>
                  </a:lnTo>
                  <a:lnTo>
                    <a:pt x="110" y="167"/>
                  </a:lnTo>
                  <a:lnTo>
                    <a:pt x="108" y="167"/>
                  </a:lnTo>
                  <a:lnTo>
                    <a:pt x="106" y="167"/>
                  </a:lnTo>
                  <a:lnTo>
                    <a:pt x="104" y="167"/>
                  </a:lnTo>
                  <a:lnTo>
                    <a:pt x="102" y="167"/>
                  </a:lnTo>
                  <a:lnTo>
                    <a:pt x="100" y="167"/>
                  </a:lnTo>
                  <a:lnTo>
                    <a:pt x="98" y="167"/>
                  </a:lnTo>
                  <a:lnTo>
                    <a:pt x="96" y="167"/>
                  </a:lnTo>
                  <a:lnTo>
                    <a:pt x="94" y="167"/>
                  </a:lnTo>
                  <a:lnTo>
                    <a:pt x="92" y="167"/>
                  </a:lnTo>
                  <a:lnTo>
                    <a:pt x="90" y="167"/>
                  </a:lnTo>
                  <a:lnTo>
                    <a:pt x="90" y="167"/>
                  </a:lnTo>
                  <a:lnTo>
                    <a:pt x="88" y="167"/>
                  </a:lnTo>
                  <a:lnTo>
                    <a:pt x="84" y="167"/>
                  </a:lnTo>
                  <a:lnTo>
                    <a:pt x="78" y="167"/>
                  </a:lnTo>
                  <a:lnTo>
                    <a:pt x="76" y="167"/>
                  </a:lnTo>
                  <a:lnTo>
                    <a:pt x="74" y="167"/>
                  </a:lnTo>
                  <a:lnTo>
                    <a:pt x="72" y="167"/>
                  </a:lnTo>
                  <a:lnTo>
                    <a:pt x="70" y="167"/>
                  </a:lnTo>
                  <a:lnTo>
                    <a:pt x="66" y="167"/>
                  </a:lnTo>
                  <a:lnTo>
                    <a:pt x="64" y="167"/>
                  </a:lnTo>
                  <a:lnTo>
                    <a:pt x="60" y="167"/>
                  </a:lnTo>
                  <a:lnTo>
                    <a:pt x="56" y="167"/>
                  </a:lnTo>
                  <a:lnTo>
                    <a:pt x="54" y="167"/>
                  </a:lnTo>
                  <a:lnTo>
                    <a:pt x="50" y="167"/>
                  </a:lnTo>
                  <a:lnTo>
                    <a:pt x="46" y="167"/>
                  </a:lnTo>
                  <a:lnTo>
                    <a:pt x="44" y="167"/>
                  </a:lnTo>
                  <a:lnTo>
                    <a:pt x="42" y="167"/>
                  </a:lnTo>
                  <a:lnTo>
                    <a:pt x="42" y="167"/>
                  </a:lnTo>
                  <a:lnTo>
                    <a:pt x="40" y="167"/>
                  </a:lnTo>
                  <a:lnTo>
                    <a:pt x="38" y="165"/>
                  </a:lnTo>
                  <a:lnTo>
                    <a:pt x="36" y="165"/>
                  </a:lnTo>
                  <a:lnTo>
                    <a:pt x="34" y="165"/>
                  </a:lnTo>
                  <a:lnTo>
                    <a:pt x="30" y="165"/>
                  </a:lnTo>
                  <a:lnTo>
                    <a:pt x="28" y="165"/>
                  </a:lnTo>
                  <a:lnTo>
                    <a:pt x="26" y="165"/>
                  </a:lnTo>
                  <a:lnTo>
                    <a:pt x="22" y="165"/>
                  </a:lnTo>
                  <a:lnTo>
                    <a:pt x="16" y="165"/>
                  </a:lnTo>
                  <a:lnTo>
                    <a:pt x="14" y="165"/>
                  </a:lnTo>
                  <a:lnTo>
                    <a:pt x="10" y="165"/>
                  </a:lnTo>
                  <a:lnTo>
                    <a:pt x="8" y="165"/>
                  </a:lnTo>
                  <a:lnTo>
                    <a:pt x="6" y="165"/>
                  </a:lnTo>
                  <a:lnTo>
                    <a:pt x="4" y="165"/>
                  </a:lnTo>
                  <a:lnTo>
                    <a:pt x="0" y="165"/>
                  </a:lnTo>
                  <a:lnTo>
                    <a:pt x="0" y="163"/>
                  </a:lnTo>
                  <a:lnTo>
                    <a:pt x="0" y="159"/>
                  </a:lnTo>
                  <a:lnTo>
                    <a:pt x="0" y="157"/>
                  </a:lnTo>
                  <a:lnTo>
                    <a:pt x="0" y="155"/>
                  </a:lnTo>
                  <a:lnTo>
                    <a:pt x="0" y="153"/>
                  </a:lnTo>
                  <a:lnTo>
                    <a:pt x="0" y="151"/>
                  </a:lnTo>
                  <a:lnTo>
                    <a:pt x="0" y="145"/>
                  </a:lnTo>
                  <a:lnTo>
                    <a:pt x="0" y="141"/>
                  </a:lnTo>
                  <a:lnTo>
                    <a:pt x="0" y="139"/>
                  </a:lnTo>
                  <a:lnTo>
                    <a:pt x="0" y="137"/>
                  </a:lnTo>
                  <a:lnTo>
                    <a:pt x="0" y="135"/>
                  </a:lnTo>
                  <a:lnTo>
                    <a:pt x="0" y="133"/>
                  </a:lnTo>
                  <a:lnTo>
                    <a:pt x="0" y="131"/>
                  </a:lnTo>
                  <a:lnTo>
                    <a:pt x="0" y="129"/>
                  </a:lnTo>
                  <a:lnTo>
                    <a:pt x="0" y="127"/>
                  </a:lnTo>
                  <a:lnTo>
                    <a:pt x="0" y="123"/>
                  </a:lnTo>
                  <a:lnTo>
                    <a:pt x="0" y="119"/>
                  </a:lnTo>
                  <a:lnTo>
                    <a:pt x="0" y="117"/>
                  </a:lnTo>
                  <a:lnTo>
                    <a:pt x="0" y="115"/>
                  </a:lnTo>
                  <a:lnTo>
                    <a:pt x="0" y="111"/>
                  </a:lnTo>
                  <a:lnTo>
                    <a:pt x="0" y="107"/>
                  </a:lnTo>
                  <a:lnTo>
                    <a:pt x="0" y="105"/>
                  </a:lnTo>
                  <a:lnTo>
                    <a:pt x="0" y="101"/>
                  </a:lnTo>
                  <a:lnTo>
                    <a:pt x="0" y="99"/>
                  </a:lnTo>
                  <a:lnTo>
                    <a:pt x="0" y="97"/>
                  </a:lnTo>
                  <a:lnTo>
                    <a:pt x="0" y="93"/>
                  </a:lnTo>
                  <a:lnTo>
                    <a:pt x="0" y="91"/>
                  </a:lnTo>
                  <a:lnTo>
                    <a:pt x="0" y="87"/>
                  </a:lnTo>
                  <a:lnTo>
                    <a:pt x="0" y="83"/>
                  </a:lnTo>
                  <a:lnTo>
                    <a:pt x="0" y="81"/>
                  </a:lnTo>
                  <a:lnTo>
                    <a:pt x="0" y="79"/>
                  </a:lnTo>
                  <a:lnTo>
                    <a:pt x="0" y="77"/>
                  </a:lnTo>
                  <a:lnTo>
                    <a:pt x="0" y="75"/>
                  </a:lnTo>
                  <a:lnTo>
                    <a:pt x="0" y="72"/>
                  </a:lnTo>
                  <a:lnTo>
                    <a:pt x="0" y="70"/>
                  </a:lnTo>
                  <a:lnTo>
                    <a:pt x="0" y="64"/>
                  </a:lnTo>
                  <a:lnTo>
                    <a:pt x="0" y="56"/>
                  </a:lnTo>
                  <a:lnTo>
                    <a:pt x="0" y="54"/>
                  </a:lnTo>
                  <a:lnTo>
                    <a:pt x="0" y="52"/>
                  </a:lnTo>
                  <a:lnTo>
                    <a:pt x="0" y="48"/>
                  </a:lnTo>
                  <a:lnTo>
                    <a:pt x="0" y="40"/>
                  </a:lnTo>
                  <a:lnTo>
                    <a:pt x="0" y="38"/>
                  </a:lnTo>
                  <a:lnTo>
                    <a:pt x="0" y="36"/>
                  </a:lnTo>
                  <a:lnTo>
                    <a:pt x="0" y="32"/>
                  </a:lnTo>
                  <a:lnTo>
                    <a:pt x="0" y="24"/>
                  </a:lnTo>
                  <a:lnTo>
                    <a:pt x="0" y="20"/>
                  </a:lnTo>
                  <a:lnTo>
                    <a:pt x="0" y="18"/>
                  </a:lnTo>
                  <a:lnTo>
                    <a:pt x="0" y="14"/>
                  </a:lnTo>
                  <a:lnTo>
                    <a:pt x="0" y="8"/>
                  </a:lnTo>
                  <a:lnTo>
                    <a:pt x="0" y="8"/>
                  </a:lnTo>
                  <a:lnTo>
                    <a:pt x="0" y="6"/>
                  </a:lnTo>
                  <a:lnTo>
                    <a:pt x="0" y="4"/>
                  </a:lnTo>
                  <a:lnTo>
                    <a:pt x="0" y="0"/>
                  </a:lnTo>
                  <a:lnTo>
                    <a:pt x="4" y="0"/>
                  </a:lnTo>
                  <a:lnTo>
                    <a:pt x="8" y="0"/>
                  </a:lnTo>
                  <a:lnTo>
                    <a:pt x="10" y="0"/>
                  </a:lnTo>
                  <a:lnTo>
                    <a:pt x="12" y="0"/>
                  </a:lnTo>
                  <a:lnTo>
                    <a:pt x="16" y="0"/>
                  </a:lnTo>
                  <a:lnTo>
                    <a:pt x="18" y="0"/>
                  </a:lnTo>
                  <a:lnTo>
                    <a:pt x="20" y="0"/>
                  </a:lnTo>
                  <a:lnTo>
                    <a:pt x="22" y="0"/>
                  </a:lnTo>
                  <a:lnTo>
                    <a:pt x="24" y="0"/>
                  </a:lnTo>
                  <a:lnTo>
                    <a:pt x="30" y="0"/>
                  </a:lnTo>
                  <a:lnTo>
                    <a:pt x="32" y="0"/>
                  </a:lnTo>
                  <a:lnTo>
                    <a:pt x="34" y="0"/>
                  </a:lnTo>
                  <a:lnTo>
                    <a:pt x="36" y="0"/>
                  </a:lnTo>
                  <a:lnTo>
                    <a:pt x="38" y="0"/>
                  </a:lnTo>
                  <a:lnTo>
                    <a:pt x="40" y="0"/>
                  </a:lnTo>
                  <a:lnTo>
                    <a:pt x="42" y="0"/>
                  </a:lnTo>
                  <a:lnTo>
                    <a:pt x="42" y="0"/>
                  </a:lnTo>
                  <a:lnTo>
                    <a:pt x="44" y="0"/>
                  </a:lnTo>
                  <a:lnTo>
                    <a:pt x="46" y="0"/>
                  </a:lnTo>
                  <a:lnTo>
                    <a:pt x="48" y="0"/>
                  </a:lnTo>
                  <a:lnTo>
                    <a:pt x="54" y="0"/>
                  </a:lnTo>
                  <a:lnTo>
                    <a:pt x="58" y="0"/>
                  </a:lnTo>
                  <a:lnTo>
                    <a:pt x="60" y="0"/>
                  </a:lnTo>
                  <a:lnTo>
                    <a:pt x="66" y="0"/>
                  </a:lnTo>
                  <a:lnTo>
                    <a:pt x="68" y="0"/>
                  </a:lnTo>
                  <a:lnTo>
                    <a:pt x="70" y="0"/>
                  </a:lnTo>
                  <a:lnTo>
                    <a:pt x="72" y="0"/>
                  </a:lnTo>
                  <a:lnTo>
                    <a:pt x="74" y="0"/>
                  </a:lnTo>
                  <a:lnTo>
                    <a:pt x="78" y="0"/>
                  </a:lnTo>
                  <a:lnTo>
                    <a:pt x="80" y="0"/>
                  </a:lnTo>
                  <a:lnTo>
                    <a:pt x="82" y="0"/>
                  </a:lnTo>
                  <a:lnTo>
                    <a:pt x="84" y="0"/>
                  </a:lnTo>
                  <a:lnTo>
                    <a:pt x="86" y="0"/>
                  </a:lnTo>
                  <a:lnTo>
                    <a:pt x="88" y="0"/>
                  </a:lnTo>
                  <a:lnTo>
                    <a:pt x="90" y="0"/>
                  </a:lnTo>
                  <a:lnTo>
                    <a:pt x="100" y="0"/>
                  </a:lnTo>
                  <a:lnTo>
                    <a:pt x="106" y="0"/>
                  </a:lnTo>
                  <a:lnTo>
                    <a:pt x="110" y="0"/>
                  </a:lnTo>
                  <a:lnTo>
                    <a:pt x="112" y="0"/>
                  </a:lnTo>
                  <a:lnTo>
                    <a:pt x="114" y="0"/>
                  </a:lnTo>
                  <a:lnTo>
                    <a:pt x="116" y="0"/>
                  </a:lnTo>
                  <a:lnTo>
                    <a:pt x="118" y="0"/>
                  </a:lnTo>
                  <a:lnTo>
                    <a:pt x="120" y="0"/>
                  </a:lnTo>
                  <a:lnTo>
                    <a:pt x="126" y="0"/>
                  </a:lnTo>
                  <a:lnTo>
                    <a:pt x="130" y="0"/>
                  </a:lnTo>
                  <a:lnTo>
                    <a:pt x="134" y="0"/>
                  </a:lnTo>
                  <a:lnTo>
                    <a:pt x="136" y="0"/>
                  </a:lnTo>
                  <a:lnTo>
                    <a:pt x="138" y="0"/>
                  </a:lnTo>
                  <a:lnTo>
                    <a:pt x="138" y="0"/>
                  </a:lnTo>
                  <a:lnTo>
                    <a:pt x="140" y="0"/>
                  </a:lnTo>
                  <a:lnTo>
                    <a:pt x="144" y="0"/>
                  </a:lnTo>
                  <a:lnTo>
                    <a:pt x="146" y="0"/>
                  </a:lnTo>
                  <a:lnTo>
                    <a:pt x="148" y="0"/>
                  </a:lnTo>
                  <a:lnTo>
                    <a:pt x="150" y="0"/>
                  </a:lnTo>
                  <a:lnTo>
                    <a:pt x="152" y="0"/>
                  </a:lnTo>
                  <a:lnTo>
                    <a:pt x="154" y="0"/>
                  </a:lnTo>
                  <a:lnTo>
                    <a:pt x="156" y="0"/>
                  </a:lnTo>
                  <a:lnTo>
                    <a:pt x="160" y="0"/>
                  </a:lnTo>
                  <a:lnTo>
                    <a:pt x="166" y="0"/>
                  </a:lnTo>
                  <a:lnTo>
                    <a:pt x="16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9" name="Freeform 10"/>
            <p:cNvSpPr>
              <a:spLocks/>
            </p:cNvSpPr>
            <p:nvPr/>
          </p:nvSpPr>
          <p:spPr bwMode="auto">
            <a:xfrm>
              <a:off x="4783138" y="592138"/>
              <a:ext cx="273050" cy="271463"/>
            </a:xfrm>
            <a:custGeom>
              <a:avLst/>
              <a:gdLst>
                <a:gd name="T0" fmla="*/ 12 w 172"/>
                <a:gd name="T1" fmla="*/ 0 h 171"/>
                <a:gd name="T2" fmla="*/ 26 w 172"/>
                <a:gd name="T3" fmla="*/ 0 h 171"/>
                <a:gd name="T4" fmla="*/ 38 w 172"/>
                <a:gd name="T5" fmla="*/ 0 h 171"/>
                <a:gd name="T6" fmla="*/ 58 w 172"/>
                <a:gd name="T7" fmla="*/ 0 h 171"/>
                <a:gd name="T8" fmla="*/ 76 w 172"/>
                <a:gd name="T9" fmla="*/ 0 h 171"/>
                <a:gd name="T10" fmla="*/ 88 w 172"/>
                <a:gd name="T11" fmla="*/ 0 h 171"/>
                <a:gd name="T12" fmla="*/ 104 w 172"/>
                <a:gd name="T13" fmla="*/ 0 h 171"/>
                <a:gd name="T14" fmla="*/ 112 w 172"/>
                <a:gd name="T15" fmla="*/ 0 h 171"/>
                <a:gd name="T16" fmla="*/ 120 w 172"/>
                <a:gd name="T17" fmla="*/ 0 h 171"/>
                <a:gd name="T18" fmla="*/ 128 w 172"/>
                <a:gd name="T19" fmla="*/ 0 h 171"/>
                <a:gd name="T20" fmla="*/ 140 w 172"/>
                <a:gd name="T21" fmla="*/ 0 h 171"/>
                <a:gd name="T22" fmla="*/ 158 w 172"/>
                <a:gd name="T23" fmla="*/ 0 h 171"/>
                <a:gd name="T24" fmla="*/ 172 w 172"/>
                <a:gd name="T25" fmla="*/ 2 h 171"/>
                <a:gd name="T26" fmla="*/ 170 w 172"/>
                <a:gd name="T27" fmla="*/ 18 h 171"/>
                <a:gd name="T28" fmla="*/ 172 w 172"/>
                <a:gd name="T29" fmla="*/ 30 h 171"/>
                <a:gd name="T30" fmla="*/ 170 w 172"/>
                <a:gd name="T31" fmla="*/ 36 h 171"/>
                <a:gd name="T32" fmla="*/ 170 w 172"/>
                <a:gd name="T33" fmla="*/ 48 h 171"/>
                <a:gd name="T34" fmla="*/ 170 w 172"/>
                <a:gd name="T35" fmla="*/ 72 h 171"/>
                <a:gd name="T36" fmla="*/ 170 w 172"/>
                <a:gd name="T37" fmla="*/ 88 h 171"/>
                <a:gd name="T38" fmla="*/ 170 w 172"/>
                <a:gd name="T39" fmla="*/ 102 h 171"/>
                <a:gd name="T40" fmla="*/ 170 w 172"/>
                <a:gd name="T41" fmla="*/ 114 h 171"/>
                <a:gd name="T42" fmla="*/ 170 w 172"/>
                <a:gd name="T43" fmla="*/ 130 h 171"/>
                <a:gd name="T44" fmla="*/ 170 w 172"/>
                <a:gd name="T45" fmla="*/ 144 h 171"/>
                <a:gd name="T46" fmla="*/ 170 w 172"/>
                <a:gd name="T47" fmla="*/ 160 h 171"/>
                <a:gd name="T48" fmla="*/ 166 w 172"/>
                <a:gd name="T49" fmla="*/ 169 h 171"/>
                <a:gd name="T50" fmla="*/ 156 w 172"/>
                <a:gd name="T51" fmla="*/ 169 h 171"/>
                <a:gd name="T52" fmla="*/ 142 w 172"/>
                <a:gd name="T53" fmla="*/ 169 h 171"/>
                <a:gd name="T54" fmla="*/ 124 w 172"/>
                <a:gd name="T55" fmla="*/ 169 h 171"/>
                <a:gd name="T56" fmla="*/ 116 w 172"/>
                <a:gd name="T57" fmla="*/ 169 h 171"/>
                <a:gd name="T58" fmla="*/ 110 w 172"/>
                <a:gd name="T59" fmla="*/ 169 h 171"/>
                <a:gd name="T60" fmla="*/ 102 w 172"/>
                <a:gd name="T61" fmla="*/ 169 h 171"/>
                <a:gd name="T62" fmla="*/ 92 w 172"/>
                <a:gd name="T63" fmla="*/ 169 h 171"/>
                <a:gd name="T64" fmla="*/ 80 w 172"/>
                <a:gd name="T65" fmla="*/ 169 h 171"/>
                <a:gd name="T66" fmla="*/ 62 w 172"/>
                <a:gd name="T67" fmla="*/ 171 h 171"/>
                <a:gd name="T68" fmla="*/ 48 w 172"/>
                <a:gd name="T69" fmla="*/ 171 h 171"/>
                <a:gd name="T70" fmla="*/ 34 w 172"/>
                <a:gd name="T71" fmla="*/ 169 h 171"/>
                <a:gd name="T72" fmla="*/ 18 w 172"/>
                <a:gd name="T73" fmla="*/ 171 h 171"/>
                <a:gd name="T74" fmla="*/ 6 w 172"/>
                <a:gd name="T75" fmla="*/ 169 h 171"/>
                <a:gd name="T76" fmla="*/ 0 w 172"/>
                <a:gd name="T77" fmla="*/ 160 h 171"/>
                <a:gd name="T78" fmla="*/ 0 w 172"/>
                <a:gd name="T79" fmla="*/ 148 h 171"/>
                <a:gd name="T80" fmla="*/ 2 w 172"/>
                <a:gd name="T81" fmla="*/ 136 h 171"/>
                <a:gd name="T82" fmla="*/ 2 w 172"/>
                <a:gd name="T83" fmla="*/ 120 h 171"/>
                <a:gd name="T84" fmla="*/ 2 w 172"/>
                <a:gd name="T85" fmla="*/ 102 h 171"/>
                <a:gd name="T86" fmla="*/ 2 w 172"/>
                <a:gd name="T87" fmla="*/ 94 h 171"/>
                <a:gd name="T88" fmla="*/ 2 w 172"/>
                <a:gd name="T89" fmla="*/ 78 h 171"/>
                <a:gd name="T90" fmla="*/ 2 w 172"/>
                <a:gd name="T91" fmla="*/ 66 h 171"/>
                <a:gd name="T92" fmla="*/ 2 w 172"/>
                <a:gd name="T93" fmla="*/ 48 h 171"/>
                <a:gd name="T94" fmla="*/ 2 w 172"/>
                <a:gd name="T95" fmla="*/ 32 h 171"/>
                <a:gd name="T96" fmla="*/ 2 w 172"/>
                <a:gd name="T97" fmla="*/ 8 h 171"/>
                <a:gd name="T98" fmla="*/ 6 w 172"/>
                <a:gd name="T99"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2" h="171">
                  <a:moveTo>
                    <a:pt x="6" y="0"/>
                  </a:moveTo>
                  <a:lnTo>
                    <a:pt x="8" y="0"/>
                  </a:lnTo>
                  <a:lnTo>
                    <a:pt x="10" y="0"/>
                  </a:lnTo>
                  <a:lnTo>
                    <a:pt x="12" y="0"/>
                  </a:lnTo>
                  <a:lnTo>
                    <a:pt x="18" y="0"/>
                  </a:lnTo>
                  <a:lnTo>
                    <a:pt x="22" y="0"/>
                  </a:lnTo>
                  <a:lnTo>
                    <a:pt x="24" y="0"/>
                  </a:lnTo>
                  <a:lnTo>
                    <a:pt x="26" y="0"/>
                  </a:lnTo>
                  <a:lnTo>
                    <a:pt x="28" y="0"/>
                  </a:lnTo>
                  <a:lnTo>
                    <a:pt x="30" y="0"/>
                  </a:lnTo>
                  <a:lnTo>
                    <a:pt x="32" y="0"/>
                  </a:lnTo>
                  <a:lnTo>
                    <a:pt x="38" y="0"/>
                  </a:lnTo>
                  <a:lnTo>
                    <a:pt x="40" y="0"/>
                  </a:lnTo>
                  <a:lnTo>
                    <a:pt x="44" y="0"/>
                  </a:lnTo>
                  <a:lnTo>
                    <a:pt x="54" y="0"/>
                  </a:lnTo>
                  <a:lnTo>
                    <a:pt x="58" y="0"/>
                  </a:lnTo>
                  <a:lnTo>
                    <a:pt x="66" y="0"/>
                  </a:lnTo>
                  <a:lnTo>
                    <a:pt x="66" y="0"/>
                  </a:lnTo>
                  <a:lnTo>
                    <a:pt x="72" y="0"/>
                  </a:lnTo>
                  <a:lnTo>
                    <a:pt x="76" y="0"/>
                  </a:lnTo>
                  <a:lnTo>
                    <a:pt x="78" y="0"/>
                  </a:lnTo>
                  <a:lnTo>
                    <a:pt x="80" y="0"/>
                  </a:lnTo>
                  <a:lnTo>
                    <a:pt x="84" y="0"/>
                  </a:lnTo>
                  <a:lnTo>
                    <a:pt x="88" y="0"/>
                  </a:lnTo>
                  <a:lnTo>
                    <a:pt x="94" y="0"/>
                  </a:lnTo>
                  <a:lnTo>
                    <a:pt x="96" y="0"/>
                  </a:lnTo>
                  <a:lnTo>
                    <a:pt x="102" y="0"/>
                  </a:lnTo>
                  <a:lnTo>
                    <a:pt x="104" y="0"/>
                  </a:lnTo>
                  <a:lnTo>
                    <a:pt x="106" y="0"/>
                  </a:lnTo>
                  <a:lnTo>
                    <a:pt x="108" y="0"/>
                  </a:lnTo>
                  <a:lnTo>
                    <a:pt x="110" y="0"/>
                  </a:lnTo>
                  <a:lnTo>
                    <a:pt x="112" y="0"/>
                  </a:lnTo>
                  <a:lnTo>
                    <a:pt x="114" y="0"/>
                  </a:lnTo>
                  <a:lnTo>
                    <a:pt x="116" y="0"/>
                  </a:lnTo>
                  <a:lnTo>
                    <a:pt x="118" y="0"/>
                  </a:lnTo>
                  <a:lnTo>
                    <a:pt x="120" y="0"/>
                  </a:lnTo>
                  <a:lnTo>
                    <a:pt x="122" y="0"/>
                  </a:lnTo>
                  <a:lnTo>
                    <a:pt x="124" y="0"/>
                  </a:lnTo>
                  <a:lnTo>
                    <a:pt x="126" y="0"/>
                  </a:lnTo>
                  <a:lnTo>
                    <a:pt x="128" y="0"/>
                  </a:lnTo>
                  <a:lnTo>
                    <a:pt x="130" y="0"/>
                  </a:lnTo>
                  <a:lnTo>
                    <a:pt x="132" y="0"/>
                  </a:lnTo>
                  <a:lnTo>
                    <a:pt x="136" y="0"/>
                  </a:lnTo>
                  <a:lnTo>
                    <a:pt x="140" y="0"/>
                  </a:lnTo>
                  <a:lnTo>
                    <a:pt x="142" y="0"/>
                  </a:lnTo>
                  <a:lnTo>
                    <a:pt x="144" y="0"/>
                  </a:lnTo>
                  <a:lnTo>
                    <a:pt x="146" y="0"/>
                  </a:lnTo>
                  <a:lnTo>
                    <a:pt x="158" y="0"/>
                  </a:lnTo>
                  <a:lnTo>
                    <a:pt x="160" y="0"/>
                  </a:lnTo>
                  <a:lnTo>
                    <a:pt x="164" y="0"/>
                  </a:lnTo>
                  <a:lnTo>
                    <a:pt x="172" y="0"/>
                  </a:lnTo>
                  <a:lnTo>
                    <a:pt x="172" y="2"/>
                  </a:lnTo>
                  <a:lnTo>
                    <a:pt x="172" y="4"/>
                  </a:lnTo>
                  <a:lnTo>
                    <a:pt x="172" y="6"/>
                  </a:lnTo>
                  <a:lnTo>
                    <a:pt x="172" y="8"/>
                  </a:lnTo>
                  <a:lnTo>
                    <a:pt x="170" y="18"/>
                  </a:lnTo>
                  <a:lnTo>
                    <a:pt x="170" y="20"/>
                  </a:lnTo>
                  <a:lnTo>
                    <a:pt x="170" y="24"/>
                  </a:lnTo>
                  <a:lnTo>
                    <a:pt x="172" y="28"/>
                  </a:lnTo>
                  <a:lnTo>
                    <a:pt x="172" y="30"/>
                  </a:lnTo>
                  <a:lnTo>
                    <a:pt x="170" y="30"/>
                  </a:lnTo>
                  <a:lnTo>
                    <a:pt x="170" y="32"/>
                  </a:lnTo>
                  <a:lnTo>
                    <a:pt x="170" y="34"/>
                  </a:lnTo>
                  <a:lnTo>
                    <a:pt x="170" y="36"/>
                  </a:lnTo>
                  <a:lnTo>
                    <a:pt x="170" y="42"/>
                  </a:lnTo>
                  <a:lnTo>
                    <a:pt x="170" y="44"/>
                  </a:lnTo>
                  <a:lnTo>
                    <a:pt x="170" y="46"/>
                  </a:lnTo>
                  <a:lnTo>
                    <a:pt x="170" y="48"/>
                  </a:lnTo>
                  <a:lnTo>
                    <a:pt x="170" y="56"/>
                  </a:lnTo>
                  <a:lnTo>
                    <a:pt x="170" y="60"/>
                  </a:lnTo>
                  <a:lnTo>
                    <a:pt x="170" y="64"/>
                  </a:lnTo>
                  <a:lnTo>
                    <a:pt x="170" y="72"/>
                  </a:lnTo>
                  <a:lnTo>
                    <a:pt x="170" y="80"/>
                  </a:lnTo>
                  <a:lnTo>
                    <a:pt x="170" y="84"/>
                  </a:lnTo>
                  <a:lnTo>
                    <a:pt x="170" y="86"/>
                  </a:lnTo>
                  <a:lnTo>
                    <a:pt x="170" y="88"/>
                  </a:lnTo>
                  <a:lnTo>
                    <a:pt x="170" y="90"/>
                  </a:lnTo>
                  <a:lnTo>
                    <a:pt x="170" y="96"/>
                  </a:lnTo>
                  <a:lnTo>
                    <a:pt x="170" y="96"/>
                  </a:lnTo>
                  <a:lnTo>
                    <a:pt x="170" y="102"/>
                  </a:lnTo>
                  <a:lnTo>
                    <a:pt x="170" y="106"/>
                  </a:lnTo>
                  <a:lnTo>
                    <a:pt x="170" y="108"/>
                  </a:lnTo>
                  <a:lnTo>
                    <a:pt x="170" y="112"/>
                  </a:lnTo>
                  <a:lnTo>
                    <a:pt x="170" y="114"/>
                  </a:lnTo>
                  <a:lnTo>
                    <a:pt x="170" y="120"/>
                  </a:lnTo>
                  <a:lnTo>
                    <a:pt x="170" y="122"/>
                  </a:lnTo>
                  <a:lnTo>
                    <a:pt x="170" y="126"/>
                  </a:lnTo>
                  <a:lnTo>
                    <a:pt x="170" y="130"/>
                  </a:lnTo>
                  <a:lnTo>
                    <a:pt x="170" y="132"/>
                  </a:lnTo>
                  <a:lnTo>
                    <a:pt x="170" y="134"/>
                  </a:lnTo>
                  <a:lnTo>
                    <a:pt x="170" y="138"/>
                  </a:lnTo>
                  <a:lnTo>
                    <a:pt x="170" y="144"/>
                  </a:lnTo>
                  <a:lnTo>
                    <a:pt x="170" y="144"/>
                  </a:lnTo>
                  <a:lnTo>
                    <a:pt x="170" y="150"/>
                  </a:lnTo>
                  <a:lnTo>
                    <a:pt x="170" y="152"/>
                  </a:lnTo>
                  <a:lnTo>
                    <a:pt x="170" y="160"/>
                  </a:lnTo>
                  <a:lnTo>
                    <a:pt x="170" y="162"/>
                  </a:lnTo>
                  <a:lnTo>
                    <a:pt x="170" y="169"/>
                  </a:lnTo>
                  <a:lnTo>
                    <a:pt x="168" y="169"/>
                  </a:lnTo>
                  <a:lnTo>
                    <a:pt x="166" y="169"/>
                  </a:lnTo>
                  <a:lnTo>
                    <a:pt x="164" y="169"/>
                  </a:lnTo>
                  <a:lnTo>
                    <a:pt x="160" y="169"/>
                  </a:lnTo>
                  <a:lnTo>
                    <a:pt x="158" y="169"/>
                  </a:lnTo>
                  <a:lnTo>
                    <a:pt x="156" y="169"/>
                  </a:lnTo>
                  <a:lnTo>
                    <a:pt x="154" y="169"/>
                  </a:lnTo>
                  <a:lnTo>
                    <a:pt x="152" y="169"/>
                  </a:lnTo>
                  <a:lnTo>
                    <a:pt x="148" y="169"/>
                  </a:lnTo>
                  <a:lnTo>
                    <a:pt x="142" y="169"/>
                  </a:lnTo>
                  <a:lnTo>
                    <a:pt x="136" y="169"/>
                  </a:lnTo>
                  <a:lnTo>
                    <a:pt x="134" y="169"/>
                  </a:lnTo>
                  <a:lnTo>
                    <a:pt x="126" y="169"/>
                  </a:lnTo>
                  <a:lnTo>
                    <a:pt x="124" y="169"/>
                  </a:lnTo>
                  <a:lnTo>
                    <a:pt x="122" y="169"/>
                  </a:lnTo>
                  <a:lnTo>
                    <a:pt x="120" y="169"/>
                  </a:lnTo>
                  <a:lnTo>
                    <a:pt x="118" y="169"/>
                  </a:lnTo>
                  <a:lnTo>
                    <a:pt x="116" y="169"/>
                  </a:lnTo>
                  <a:lnTo>
                    <a:pt x="114" y="169"/>
                  </a:lnTo>
                  <a:lnTo>
                    <a:pt x="114" y="169"/>
                  </a:lnTo>
                  <a:lnTo>
                    <a:pt x="112" y="169"/>
                  </a:lnTo>
                  <a:lnTo>
                    <a:pt x="110" y="169"/>
                  </a:lnTo>
                  <a:lnTo>
                    <a:pt x="108" y="169"/>
                  </a:lnTo>
                  <a:lnTo>
                    <a:pt x="106" y="169"/>
                  </a:lnTo>
                  <a:lnTo>
                    <a:pt x="104" y="169"/>
                  </a:lnTo>
                  <a:lnTo>
                    <a:pt x="102" y="169"/>
                  </a:lnTo>
                  <a:lnTo>
                    <a:pt x="100" y="169"/>
                  </a:lnTo>
                  <a:lnTo>
                    <a:pt x="98" y="169"/>
                  </a:lnTo>
                  <a:lnTo>
                    <a:pt x="96" y="169"/>
                  </a:lnTo>
                  <a:lnTo>
                    <a:pt x="92" y="169"/>
                  </a:lnTo>
                  <a:lnTo>
                    <a:pt x="90" y="169"/>
                  </a:lnTo>
                  <a:lnTo>
                    <a:pt x="84" y="169"/>
                  </a:lnTo>
                  <a:lnTo>
                    <a:pt x="82" y="169"/>
                  </a:lnTo>
                  <a:lnTo>
                    <a:pt x="80" y="169"/>
                  </a:lnTo>
                  <a:lnTo>
                    <a:pt x="76" y="169"/>
                  </a:lnTo>
                  <a:lnTo>
                    <a:pt x="74" y="169"/>
                  </a:lnTo>
                  <a:lnTo>
                    <a:pt x="64" y="169"/>
                  </a:lnTo>
                  <a:lnTo>
                    <a:pt x="62" y="171"/>
                  </a:lnTo>
                  <a:lnTo>
                    <a:pt x="60" y="171"/>
                  </a:lnTo>
                  <a:lnTo>
                    <a:pt x="54" y="171"/>
                  </a:lnTo>
                  <a:lnTo>
                    <a:pt x="50" y="171"/>
                  </a:lnTo>
                  <a:lnTo>
                    <a:pt x="48" y="171"/>
                  </a:lnTo>
                  <a:lnTo>
                    <a:pt x="44" y="171"/>
                  </a:lnTo>
                  <a:lnTo>
                    <a:pt x="40" y="169"/>
                  </a:lnTo>
                  <a:lnTo>
                    <a:pt x="38" y="169"/>
                  </a:lnTo>
                  <a:lnTo>
                    <a:pt x="34" y="169"/>
                  </a:lnTo>
                  <a:lnTo>
                    <a:pt x="28" y="171"/>
                  </a:lnTo>
                  <a:lnTo>
                    <a:pt x="26" y="171"/>
                  </a:lnTo>
                  <a:lnTo>
                    <a:pt x="22" y="171"/>
                  </a:lnTo>
                  <a:lnTo>
                    <a:pt x="18" y="171"/>
                  </a:lnTo>
                  <a:lnTo>
                    <a:pt x="16" y="171"/>
                  </a:lnTo>
                  <a:lnTo>
                    <a:pt x="14" y="171"/>
                  </a:lnTo>
                  <a:lnTo>
                    <a:pt x="10" y="169"/>
                  </a:lnTo>
                  <a:lnTo>
                    <a:pt x="6" y="169"/>
                  </a:lnTo>
                  <a:lnTo>
                    <a:pt x="4" y="169"/>
                  </a:lnTo>
                  <a:lnTo>
                    <a:pt x="2" y="169"/>
                  </a:lnTo>
                  <a:lnTo>
                    <a:pt x="0" y="169"/>
                  </a:lnTo>
                  <a:lnTo>
                    <a:pt x="0" y="160"/>
                  </a:lnTo>
                  <a:lnTo>
                    <a:pt x="0" y="156"/>
                  </a:lnTo>
                  <a:lnTo>
                    <a:pt x="0" y="154"/>
                  </a:lnTo>
                  <a:lnTo>
                    <a:pt x="0" y="150"/>
                  </a:lnTo>
                  <a:lnTo>
                    <a:pt x="0" y="148"/>
                  </a:lnTo>
                  <a:lnTo>
                    <a:pt x="0" y="146"/>
                  </a:lnTo>
                  <a:lnTo>
                    <a:pt x="0" y="144"/>
                  </a:lnTo>
                  <a:lnTo>
                    <a:pt x="2" y="138"/>
                  </a:lnTo>
                  <a:lnTo>
                    <a:pt x="2" y="136"/>
                  </a:lnTo>
                  <a:lnTo>
                    <a:pt x="2" y="134"/>
                  </a:lnTo>
                  <a:lnTo>
                    <a:pt x="2" y="128"/>
                  </a:lnTo>
                  <a:lnTo>
                    <a:pt x="2" y="124"/>
                  </a:lnTo>
                  <a:lnTo>
                    <a:pt x="2" y="120"/>
                  </a:lnTo>
                  <a:lnTo>
                    <a:pt x="2" y="116"/>
                  </a:lnTo>
                  <a:lnTo>
                    <a:pt x="2" y="114"/>
                  </a:lnTo>
                  <a:lnTo>
                    <a:pt x="2" y="106"/>
                  </a:lnTo>
                  <a:lnTo>
                    <a:pt x="2" y="102"/>
                  </a:lnTo>
                  <a:lnTo>
                    <a:pt x="2" y="98"/>
                  </a:lnTo>
                  <a:lnTo>
                    <a:pt x="2" y="96"/>
                  </a:lnTo>
                  <a:lnTo>
                    <a:pt x="2" y="96"/>
                  </a:lnTo>
                  <a:lnTo>
                    <a:pt x="2" y="94"/>
                  </a:lnTo>
                  <a:lnTo>
                    <a:pt x="2" y="88"/>
                  </a:lnTo>
                  <a:lnTo>
                    <a:pt x="2" y="84"/>
                  </a:lnTo>
                  <a:lnTo>
                    <a:pt x="2" y="80"/>
                  </a:lnTo>
                  <a:lnTo>
                    <a:pt x="2" y="78"/>
                  </a:lnTo>
                  <a:lnTo>
                    <a:pt x="2" y="76"/>
                  </a:lnTo>
                  <a:lnTo>
                    <a:pt x="2" y="74"/>
                  </a:lnTo>
                  <a:lnTo>
                    <a:pt x="2" y="72"/>
                  </a:lnTo>
                  <a:lnTo>
                    <a:pt x="2" y="66"/>
                  </a:lnTo>
                  <a:lnTo>
                    <a:pt x="2" y="62"/>
                  </a:lnTo>
                  <a:lnTo>
                    <a:pt x="2" y="54"/>
                  </a:lnTo>
                  <a:lnTo>
                    <a:pt x="2" y="50"/>
                  </a:lnTo>
                  <a:lnTo>
                    <a:pt x="2" y="48"/>
                  </a:lnTo>
                  <a:lnTo>
                    <a:pt x="2" y="44"/>
                  </a:lnTo>
                  <a:lnTo>
                    <a:pt x="2" y="40"/>
                  </a:lnTo>
                  <a:lnTo>
                    <a:pt x="2" y="38"/>
                  </a:lnTo>
                  <a:lnTo>
                    <a:pt x="2" y="32"/>
                  </a:lnTo>
                  <a:lnTo>
                    <a:pt x="2" y="24"/>
                  </a:lnTo>
                  <a:lnTo>
                    <a:pt x="2" y="20"/>
                  </a:lnTo>
                  <a:lnTo>
                    <a:pt x="2" y="18"/>
                  </a:lnTo>
                  <a:lnTo>
                    <a:pt x="2" y="8"/>
                  </a:lnTo>
                  <a:lnTo>
                    <a:pt x="2" y="0"/>
                  </a:lnTo>
                  <a:lnTo>
                    <a:pt x="4" y="0"/>
                  </a:lnTo>
                  <a:lnTo>
                    <a:pt x="6" y="0"/>
                  </a:lnTo>
                  <a:lnTo>
                    <a:pt x="6"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0" name="Freeform 13"/>
            <p:cNvSpPr>
              <a:spLocks/>
            </p:cNvSpPr>
            <p:nvPr/>
          </p:nvSpPr>
          <p:spPr bwMode="auto">
            <a:xfrm>
              <a:off x="4071938" y="1127125"/>
              <a:ext cx="215900" cy="295275"/>
            </a:xfrm>
            <a:custGeom>
              <a:avLst/>
              <a:gdLst>
                <a:gd name="T0" fmla="*/ 136 w 136"/>
                <a:gd name="T1" fmla="*/ 8 h 186"/>
                <a:gd name="T2" fmla="*/ 136 w 136"/>
                <a:gd name="T3" fmla="*/ 22 h 186"/>
                <a:gd name="T4" fmla="*/ 136 w 136"/>
                <a:gd name="T5" fmla="*/ 38 h 186"/>
                <a:gd name="T6" fmla="*/ 136 w 136"/>
                <a:gd name="T7" fmla="*/ 48 h 186"/>
                <a:gd name="T8" fmla="*/ 136 w 136"/>
                <a:gd name="T9" fmla="*/ 64 h 186"/>
                <a:gd name="T10" fmla="*/ 136 w 136"/>
                <a:gd name="T11" fmla="*/ 78 h 186"/>
                <a:gd name="T12" fmla="*/ 136 w 136"/>
                <a:gd name="T13" fmla="*/ 90 h 186"/>
                <a:gd name="T14" fmla="*/ 136 w 136"/>
                <a:gd name="T15" fmla="*/ 102 h 186"/>
                <a:gd name="T16" fmla="*/ 136 w 136"/>
                <a:gd name="T17" fmla="*/ 114 h 186"/>
                <a:gd name="T18" fmla="*/ 136 w 136"/>
                <a:gd name="T19" fmla="*/ 130 h 186"/>
                <a:gd name="T20" fmla="*/ 136 w 136"/>
                <a:gd name="T21" fmla="*/ 144 h 186"/>
                <a:gd name="T22" fmla="*/ 136 w 136"/>
                <a:gd name="T23" fmla="*/ 154 h 186"/>
                <a:gd name="T24" fmla="*/ 136 w 136"/>
                <a:gd name="T25" fmla="*/ 164 h 186"/>
                <a:gd name="T26" fmla="*/ 136 w 136"/>
                <a:gd name="T27" fmla="*/ 174 h 186"/>
                <a:gd name="T28" fmla="*/ 136 w 136"/>
                <a:gd name="T29" fmla="*/ 186 h 186"/>
                <a:gd name="T30" fmla="*/ 128 w 136"/>
                <a:gd name="T31" fmla="*/ 186 h 186"/>
                <a:gd name="T32" fmla="*/ 122 w 136"/>
                <a:gd name="T33" fmla="*/ 186 h 186"/>
                <a:gd name="T34" fmla="*/ 112 w 136"/>
                <a:gd name="T35" fmla="*/ 186 h 186"/>
                <a:gd name="T36" fmla="*/ 104 w 136"/>
                <a:gd name="T37" fmla="*/ 186 h 186"/>
                <a:gd name="T38" fmla="*/ 94 w 136"/>
                <a:gd name="T39" fmla="*/ 186 h 186"/>
                <a:gd name="T40" fmla="*/ 82 w 136"/>
                <a:gd name="T41" fmla="*/ 186 h 186"/>
                <a:gd name="T42" fmla="*/ 76 w 136"/>
                <a:gd name="T43" fmla="*/ 186 h 186"/>
                <a:gd name="T44" fmla="*/ 64 w 136"/>
                <a:gd name="T45" fmla="*/ 186 h 186"/>
                <a:gd name="T46" fmla="*/ 54 w 136"/>
                <a:gd name="T47" fmla="*/ 186 h 186"/>
                <a:gd name="T48" fmla="*/ 44 w 136"/>
                <a:gd name="T49" fmla="*/ 186 h 186"/>
                <a:gd name="T50" fmla="*/ 34 w 136"/>
                <a:gd name="T51" fmla="*/ 186 h 186"/>
                <a:gd name="T52" fmla="*/ 26 w 136"/>
                <a:gd name="T53" fmla="*/ 186 h 186"/>
                <a:gd name="T54" fmla="*/ 16 w 136"/>
                <a:gd name="T55" fmla="*/ 186 h 186"/>
                <a:gd name="T56" fmla="*/ 0 w 136"/>
                <a:gd name="T57" fmla="*/ 164 h 186"/>
                <a:gd name="T58" fmla="*/ 2 w 136"/>
                <a:gd name="T59" fmla="*/ 138 h 186"/>
                <a:gd name="T60" fmla="*/ 2 w 136"/>
                <a:gd name="T61" fmla="*/ 128 h 186"/>
                <a:gd name="T62" fmla="*/ 2 w 136"/>
                <a:gd name="T63" fmla="*/ 110 h 186"/>
                <a:gd name="T64" fmla="*/ 2 w 136"/>
                <a:gd name="T65" fmla="*/ 100 h 186"/>
                <a:gd name="T66" fmla="*/ 2 w 136"/>
                <a:gd name="T67" fmla="*/ 86 h 186"/>
                <a:gd name="T68" fmla="*/ 2 w 136"/>
                <a:gd name="T69" fmla="*/ 72 h 186"/>
                <a:gd name="T70" fmla="*/ 2 w 136"/>
                <a:gd name="T71" fmla="*/ 26 h 186"/>
                <a:gd name="T72" fmla="*/ 4 w 136"/>
                <a:gd name="T73" fmla="*/ 0 h 186"/>
                <a:gd name="T74" fmla="*/ 22 w 136"/>
                <a:gd name="T75" fmla="*/ 0 h 186"/>
                <a:gd name="T76" fmla="*/ 32 w 136"/>
                <a:gd name="T77" fmla="*/ 0 h 186"/>
                <a:gd name="T78" fmla="*/ 42 w 136"/>
                <a:gd name="T79" fmla="*/ 0 h 186"/>
                <a:gd name="T80" fmla="*/ 52 w 136"/>
                <a:gd name="T81" fmla="*/ 0 h 186"/>
                <a:gd name="T82" fmla="*/ 62 w 136"/>
                <a:gd name="T83" fmla="*/ 0 h 186"/>
                <a:gd name="T84" fmla="*/ 74 w 136"/>
                <a:gd name="T85" fmla="*/ 0 h 186"/>
                <a:gd name="T86" fmla="*/ 84 w 136"/>
                <a:gd name="T87" fmla="*/ 0 h 186"/>
                <a:gd name="T88" fmla="*/ 94 w 136"/>
                <a:gd name="T89" fmla="*/ 0 h 186"/>
                <a:gd name="T90" fmla="*/ 110 w 136"/>
                <a:gd name="T91" fmla="*/ 0 h 186"/>
                <a:gd name="T92" fmla="*/ 120 w 136"/>
                <a:gd name="T93" fmla="*/ 0 h 186"/>
                <a:gd name="T94" fmla="*/ 128 w 136"/>
                <a:gd name="T95" fmla="*/ 0 h 186"/>
                <a:gd name="T96" fmla="*/ 136 w 136"/>
                <a:gd name="T97"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 h="186">
                  <a:moveTo>
                    <a:pt x="136" y="0"/>
                  </a:moveTo>
                  <a:lnTo>
                    <a:pt x="136" y="4"/>
                  </a:lnTo>
                  <a:lnTo>
                    <a:pt x="136" y="6"/>
                  </a:lnTo>
                  <a:lnTo>
                    <a:pt x="136" y="8"/>
                  </a:lnTo>
                  <a:lnTo>
                    <a:pt x="136" y="10"/>
                  </a:lnTo>
                  <a:lnTo>
                    <a:pt x="136" y="12"/>
                  </a:lnTo>
                  <a:lnTo>
                    <a:pt x="136" y="18"/>
                  </a:lnTo>
                  <a:lnTo>
                    <a:pt x="136" y="22"/>
                  </a:lnTo>
                  <a:lnTo>
                    <a:pt x="136" y="24"/>
                  </a:lnTo>
                  <a:lnTo>
                    <a:pt x="136" y="26"/>
                  </a:lnTo>
                  <a:lnTo>
                    <a:pt x="136" y="30"/>
                  </a:lnTo>
                  <a:lnTo>
                    <a:pt x="136" y="38"/>
                  </a:lnTo>
                  <a:lnTo>
                    <a:pt x="136" y="42"/>
                  </a:lnTo>
                  <a:lnTo>
                    <a:pt x="136" y="44"/>
                  </a:lnTo>
                  <a:lnTo>
                    <a:pt x="136" y="46"/>
                  </a:lnTo>
                  <a:lnTo>
                    <a:pt x="136" y="48"/>
                  </a:lnTo>
                  <a:lnTo>
                    <a:pt x="136" y="50"/>
                  </a:lnTo>
                  <a:lnTo>
                    <a:pt x="136" y="58"/>
                  </a:lnTo>
                  <a:lnTo>
                    <a:pt x="136" y="60"/>
                  </a:lnTo>
                  <a:lnTo>
                    <a:pt x="136" y="64"/>
                  </a:lnTo>
                  <a:lnTo>
                    <a:pt x="136" y="66"/>
                  </a:lnTo>
                  <a:lnTo>
                    <a:pt x="136" y="72"/>
                  </a:lnTo>
                  <a:lnTo>
                    <a:pt x="136" y="74"/>
                  </a:lnTo>
                  <a:lnTo>
                    <a:pt x="136" y="78"/>
                  </a:lnTo>
                  <a:lnTo>
                    <a:pt x="136" y="80"/>
                  </a:lnTo>
                  <a:lnTo>
                    <a:pt x="136" y="84"/>
                  </a:lnTo>
                  <a:lnTo>
                    <a:pt x="136" y="86"/>
                  </a:lnTo>
                  <a:lnTo>
                    <a:pt x="136" y="90"/>
                  </a:lnTo>
                  <a:lnTo>
                    <a:pt x="136" y="92"/>
                  </a:lnTo>
                  <a:lnTo>
                    <a:pt x="136" y="96"/>
                  </a:lnTo>
                  <a:lnTo>
                    <a:pt x="136" y="100"/>
                  </a:lnTo>
                  <a:lnTo>
                    <a:pt x="136" y="102"/>
                  </a:lnTo>
                  <a:lnTo>
                    <a:pt x="136" y="106"/>
                  </a:lnTo>
                  <a:lnTo>
                    <a:pt x="136" y="108"/>
                  </a:lnTo>
                  <a:lnTo>
                    <a:pt x="136" y="112"/>
                  </a:lnTo>
                  <a:lnTo>
                    <a:pt x="136" y="114"/>
                  </a:lnTo>
                  <a:lnTo>
                    <a:pt x="136" y="118"/>
                  </a:lnTo>
                  <a:lnTo>
                    <a:pt x="136" y="120"/>
                  </a:lnTo>
                  <a:lnTo>
                    <a:pt x="136" y="124"/>
                  </a:lnTo>
                  <a:lnTo>
                    <a:pt x="136" y="130"/>
                  </a:lnTo>
                  <a:lnTo>
                    <a:pt x="136" y="132"/>
                  </a:lnTo>
                  <a:lnTo>
                    <a:pt x="136" y="136"/>
                  </a:lnTo>
                  <a:lnTo>
                    <a:pt x="136" y="142"/>
                  </a:lnTo>
                  <a:lnTo>
                    <a:pt x="136" y="144"/>
                  </a:lnTo>
                  <a:lnTo>
                    <a:pt x="136" y="146"/>
                  </a:lnTo>
                  <a:lnTo>
                    <a:pt x="136" y="148"/>
                  </a:lnTo>
                  <a:lnTo>
                    <a:pt x="136" y="152"/>
                  </a:lnTo>
                  <a:lnTo>
                    <a:pt x="136" y="154"/>
                  </a:lnTo>
                  <a:lnTo>
                    <a:pt x="136" y="156"/>
                  </a:lnTo>
                  <a:lnTo>
                    <a:pt x="136" y="158"/>
                  </a:lnTo>
                  <a:lnTo>
                    <a:pt x="136" y="162"/>
                  </a:lnTo>
                  <a:lnTo>
                    <a:pt x="136" y="164"/>
                  </a:lnTo>
                  <a:lnTo>
                    <a:pt x="136" y="166"/>
                  </a:lnTo>
                  <a:lnTo>
                    <a:pt x="136" y="168"/>
                  </a:lnTo>
                  <a:lnTo>
                    <a:pt x="136" y="170"/>
                  </a:lnTo>
                  <a:lnTo>
                    <a:pt x="136" y="174"/>
                  </a:lnTo>
                  <a:lnTo>
                    <a:pt x="136" y="176"/>
                  </a:lnTo>
                  <a:lnTo>
                    <a:pt x="136" y="180"/>
                  </a:lnTo>
                  <a:lnTo>
                    <a:pt x="136" y="182"/>
                  </a:lnTo>
                  <a:lnTo>
                    <a:pt x="136" y="186"/>
                  </a:lnTo>
                  <a:lnTo>
                    <a:pt x="134" y="186"/>
                  </a:lnTo>
                  <a:lnTo>
                    <a:pt x="132" y="186"/>
                  </a:lnTo>
                  <a:lnTo>
                    <a:pt x="130" y="186"/>
                  </a:lnTo>
                  <a:lnTo>
                    <a:pt x="128" y="186"/>
                  </a:lnTo>
                  <a:lnTo>
                    <a:pt x="128" y="186"/>
                  </a:lnTo>
                  <a:lnTo>
                    <a:pt x="126" y="186"/>
                  </a:lnTo>
                  <a:lnTo>
                    <a:pt x="124" y="186"/>
                  </a:lnTo>
                  <a:lnTo>
                    <a:pt x="122" y="186"/>
                  </a:lnTo>
                  <a:lnTo>
                    <a:pt x="118" y="186"/>
                  </a:lnTo>
                  <a:lnTo>
                    <a:pt x="116" y="186"/>
                  </a:lnTo>
                  <a:lnTo>
                    <a:pt x="114" y="186"/>
                  </a:lnTo>
                  <a:lnTo>
                    <a:pt x="112" y="186"/>
                  </a:lnTo>
                  <a:lnTo>
                    <a:pt x="110" y="186"/>
                  </a:lnTo>
                  <a:lnTo>
                    <a:pt x="108" y="186"/>
                  </a:lnTo>
                  <a:lnTo>
                    <a:pt x="106" y="186"/>
                  </a:lnTo>
                  <a:lnTo>
                    <a:pt x="104" y="186"/>
                  </a:lnTo>
                  <a:lnTo>
                    <a:pt x="102" y="186"/>
                  </a:lnTo>
                  <a:lnTo>
                    <a:pt x="100" y="186"/>
                  </a:lnTo>
                  <a:lnTo>
                    <a:pt x="96" y="186"/>
                  </a:lnTo>
                  <a:lnTo>
                    <a:pt x="94" y="186"/>
                  </a:lnTo>
                  <a:lnTo>
                    <a:pt x="92" y="186"/>
                  </a:lnTo>
                  <a:lnTo>
                    <a:pt x="90" y="186"/>
                  </a:lnTo>
                  <a:lnTo>
                    <a:pt x="86" y="186"/>
                  </a:lnTo>
                  <a:lnTo>
                    <a:pt x="82" y="186"/>
                  </a:lnTo>
                  <a:lnTo>
                    <a:pt x="80" y="186"/>
                  </a:lnTo>
                  <a:lnTo>
                    <a:pt x="80" y="186"/>
                  </a:lnTo>
                  <a:lnTo>
                    <a:pt x="78" y="186"/>
                  </a:lnTo>
                  <a:lnTo>
                    <a:pt x="76" y="186"/>
                  </a:lnTo>
                  <a:lnTo>
                    <a:pt x="74" y="186"/>
                  </a:lnTo>
                  <a:lnTo>
                    <a:pt x="70" y="186"/>
                  </a:lnTo>
                  <a:lnTo>
                    <a:pt x="68" y="186"/>
                  </a:lnTo>
                  <a:lnTo>
                    <a:pt x="64" y="186"/>
                  </a:lnTo>
                  <a:lnTo>
                    <a:pt x="62" y="186"/>
                  </a:lnTo>
                  <a:lnTo>
                    <a:pt x="58" y="186"/>
                  </a:lnTo>
                  <a:lnTo>
                    <a:pt x="56" y="186"/>
                  </a:lnTo>
                  <a:lnTo>
                    <a:pt x="54" y="186"/>
                  </a:lnTo>
                  <a:lnTo>
                    <a:pt x="52" y="186"/>
                  </a:lnTo>
                  <a:lnTo>
                    <a:pt x="50" y="186"/>
                  </a:lnTo>
                  <a:lnTo>
                    <a:pt x="48" y="186"/>
                  </a:lnTo>
                  <a:lnTo>
                    <a:pt x="44" y="186"/>
                  </a:lnTo>
                  <a:lnTo>
                    <a:pt x="42" y="186"/>
                  </a:lnTo>
                  <a:lnTo>
                    <a:pt x="40" y="186"/>
                  </a:lnTo>
                  <a:lnTo>
                    <a:pt x="36" y="186"/>
                  </a:lnTo>
                  <a:lnTo>
                    <a:pt x="34" y="186"/>
                  </a:lnTo>
                  <a:lnTo>
                    <a:pt x="32" y="186"/>
                  </a:lnTo>
                  <a:lnTo>
                    <a:pt x="30" y="186"/>
                  </a:lnTo>
                  <a:lnTo>
                    <a:pt x="28" y="186"/>
                  </a:lnTo>
                  <a:lnTo>
                    <a:pt x="26" y="186"/>
                  </a:lnTo>
                  <a:lnTo>
                    <a:pt x="24" y="186"/>
                  </a:lnTo>
                  <a:lnTo>
                    <a:pt x="20" y="186"/>
                  </a:lnTo>
                  <a:lnTo>
                    <a:pt x="18" y="186"/>
                  </a:lnTo>
                  <a:lnTo>
                    <a:pt x="16" y="186"/>
                  </a:lnTo>
                  <a:lnTo>
                    <a:pt x="10" y="186"/>
                  </a:lnTo>
                  <a:lnTo>
                    <a:pt x="2" y="186"/>
                  </a:lnTo>
                  <a:lnTo>
                    <a:pt x="0" y="186"/>
                  </a:lnTo>
                  <a:lnTo>
                    <a:pt x="0" y="164"/>
                  </a:lnTo>
                  <a:lnTo>
                    <a:pt x="2" y="156"/>
                  </a:lnTo>
                  <a:lnTo>
                    <a:pt x="2" y="154"/>
                  </a:lnTo>
                  <a:lnTo>
                    <a:pt x="2" y="140"/>
                  </a:lnTo>
                  <a:lnTo>
                    <a:pt x="2" y="138"/>
                  </a:lnTo>
                  <a:lnTo>
                    <a:pt x="2" y="134"/>
                  </a:lnTo>
                  <a:lnTo>
                    <a:pt x="2" y="132"/>
                  </a:lnTo>
                  <a:lnTo>
                    <a:pt x="2" y="130"/>
                  </a:lnTo>
                  <a:lnTo>
                    <a:pt x="2" y="128"/>
                  </a:lnTo>
                  <a:lnTo>
                    <a:pt x="2" y="118"/>
                  </a:lnTo>
                  <a:lnTo>
                    <a:pt x="2" y="114"/>
                  </a:lnTo>
                  <a:lnTo>
                    <a:pt x="2" y="112"/>
                  </a:lnTo>
                  <a:lnTo>
                    <a:pt x="2" y="110"/>
                  </a:lnTo>
                  <a:lnTo>
                    <a:pt x="2" y="106"/>
                  </a:lnTo>
                  <a:lnTo>
                    <a:pt x="2" y="104"/>
                  </a:lnTo>
                  <a:lnTo>
                    <a:pt x="2" y="102"/>
                  </a:lnTo>
                  <a:lnTo>
                    <a:pt x="2" y="100"/>
                  </a:lnTo>
                  <a:lnTo>
                    <a:pt x="2" y="98"/>
                  </a:lnTo>
                  <a:lnTo>
                    <a:pt x="2" y="96"/>
                  </a:lnTo>
                  <a:lnTo>
                    <a:pt x="2" y="90"/>
                  </a:lnTo>
                  <a:lnTo>
                    <a:pt x="2" y="86"/>
                  </a:lnTo>
                  <a:lnTo>
                    <a:pt x="2" y="84"/>
                  </a:lnTo>
                  <a:lnTo>
                    <a:pt x="2" y="78"/>
                  </a:lnTo>
                  <a:lnTo>
                    <a:pt x="2" y="76"/>
                  </a:lnTo>
                  <a:lnTo>
                    <a:pt x="2" y="72"/>
                  </a:lnTo>
                  <a:lnTo>
                    <a:pt x="2" y="68"/>
                  </a:lnTo>
                  <a:lnTo>
                    <a:pt x="2" y="60"/>
                  </a:lnTo>
                  <a:lnTo>
                    <a:pt x="2" y="52"/>
                  </a:lnTo>
                  <a:lnTo>
                    <a:pt x="2" y="26"/>
                  </a:lnTo>
                  <a:lnTo>
                    <a:pt x="2" y="12"/>
                  </a:lnTo>
                  <a:lnTo>
                    <a:pt x="2" y="2"/>
                  </a:lnTo>
                  <a:lnTo>
                    <a:pt x="2" y="0"/>
                  </a:lnTo>
                  <a:lnTo>
                    <a:pt x="4" y="0"/>
                  </a:lnTo>
                  <a:lnTo>
                    <a:pt x="10" y="0"/>
                  </a:lnTo>
                  <a:lnTo>
                    <a:pt x="16" y="0"/>
                  </a:lnTo>
                  <a:lnTo>
                    <a:pt x="18" y="0"/>
                  </a:lnTo>
                  <a:lnTo>
                    <a:pt x="22" y="0"/>
                  </a:lnTo>
                  <a:lnTo>
                    <a:pt x="24" y="0"/>
                  </a:lnTo>
                  <a:lnTo>
                    <a:pt x="26" y="0"/>
                  </a:lnTo>
                  <a:lnTo>
                    <a:pt x="30" y="0"/>
                  </a:lnTo>
                  <a:lnTo>
                    <a:pt x="32" y="0"/>
                  </a:lnTo>
                  <a:lnTo>
                    <a:pt x="34" y="0"/>
                  </a:lnTo>
                  <a:lnTo>
                    <a:pt x="36" y="0"/>
                  </a:lnTo>
                  <a:lnTo>
                    <a:pt x="40" y="0"/>
                  </a:lnTo>
                  <a:lnTo>
                    <a:pt x="42" y="0"/>
                  </a:lnTo>
                  <a:lnTo>
                    <a:pt x="44" y="0"/>
                  </a:lnTo>
                  <a:lnTo>
                    <a:pt x="48" y="0"/>
                  </a:lnTo>
                  <a:lnTo>
                    <a:pt x="50" y="0"/>
                  </a:lnTo>
                  <a:lnTo>
                    <a:pt x="52" y="0"/>
                  </a:lnTo>
                  <a:lnTo>
                    <a:pt x="54" y="0"/>
                  </a:lnTo>
                  <a:lnTo>
                    <a:pt x="56" y="0"/>
                  </a:lnTo>
                  <a:lnTo>
                    <a:pt x="60" y="0"/>
                  </a:lnTo>
                  <a:lnTo>
                    <a:pt x="62" y="0"/>
                  </a:lnTo>
                  <a:lnTo>
                    <a:pt x="66" y="0"/>
                  </a:lnTo>
                  <a:lnTo>
                    <a:pt x="68" y="0"/>
                  </a:lnTo>
                  <a:lnTo>
                    <a:pt x="70" y="0"/>
                  </a:lnTo>
                  <a:lnTo>
                    <a:pt x="74" y="0"/>
                  </a:lnTo>
                  <a:lnTo>
                    <a:pt x="76" y="0"/>
                  </a:lnTo>
                  <a:lnTo>
                    <a:pt x="80" y="0"/>
                  </a:lnTo>
                  <a:lnTo>
                    <a:pt x="80" y="0"/>
                  </a:lnTo>
                  <a:lnTo>
                    <a:pt x="84" y="0"/>
                  </a:lnTo>
                  <a:lnTo>
                    <a:pt x="86" y="0"/>
                  </a:lnTo>
                  <a:lnTo>
                    <a:pt x="90" y="0"/>
                  </a:lnTo>
                  <a:lnTo>
                    <a:pt x="92" y="0"/>
                  </a:lnTo>
                  <a:lnTo>
                    <a:pt x="94" y="0"/>
                  </a:lnTo>
                  <a:lnTo>
                    <a:pt x="98" y="0"/>
                  </a:lnTo>
                  <a:lnTo>
                    <a:pt x="104" y="0"/>
                  </a:lnTo>
                  <a:lnTo>
                    <a:pt x="106" y="0"/>
                  </a:lnTo>
                  <a:lnTo>
                    <a:pt x="110" y="0"/>
                  </a:lnTo>
                  <a:lnTo>
                    <a:pt x="112" y="0"/>
                  </a:lnTo>
                  <a:lnTo>
                    <a:pt x="114" y="0"/>
                  </a:lnTo>
                  <a:lnTo>
                    <a:pt x="118" y="0"/>
                  </a:lnTo>
                  <a:lnTo>
                    <a:pt x="120" y="0"/>
                  </a:lnTo>
                  <a:lnTo>
                    <a:pt x="122" y="0"/>
                  </a:lnTo>
                  <a:lnTo>
                    <a:pt x="124" y="0"/>
                  </a:lnTo>
                  <a:lnTo>
                    <a:pt x="128" y="0"/>
                  </a:lnTo>
                  <a:lnTo>
                    <a:pt x="128" y="0"/>
                  </a:lnTo>
                  <a:lnTo>
                    <a:pt x="130" y="0"/>
                  </a:lnTo>
                  <a:lnTo>
                    <a:pt x="132" y="0"/>
                  </a:lnTo>
                  <a:lnTo>
                    <a:pt x="134" y="0"/>
                  </a:lnTo>
                  <a:lnTo>
                    <a:pt x="136"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1" name="Freeform 34"/>
            <p:cNvSpPr>
              <a:spLocks/>
            </p:cNvSpPr>
            <p:nvPr/>
          </p:nvSpPr>
          <p:spPr bwMode="auto">
            <a:xfrm>
              <a:off x="4786313" y="322263"/>
              <a:ext cx="269875" cy="269875"/>
            </a:xfrm>
            <a:custGeom>
              <a:avLst/>
              <a:gdLst>
                <a:gd name="T0" fmla="*/ 170 w 170"/>
                <a:gd name="T1" fmla="*/ 2 h 170"/>
                <a:gd name="T2" fmla="*/ 170 w 170"/>
                <a:gd name="T3" fmla="*/ 14 h 170"/>
                <a:gd name="T4" fmla="*/ 170 w 170"/>
                <a:gd name="T5" fmla="*/ 22 h 170"/>
                <a:gd name="T6" fmla="*/ 170 w 170"/>
                <a:gd name="T7" fmla="*/ 28 h 170"/>
                <a:gd name="T8" fmla="*/ 170 w 170"/>
                <a:gd name="T9" fmla="*/ 36 h 170"/>
                <a:gd name="T10" fmla="*/ 170 w 170"/>
                <a:gd name="T11" fmla="*/ 48 h 170"/>
                <a:gd name="T12" fmla="*/ 170 w 170"/>
                <a:gd name="T13" fmla="*/ 56 h 170"/>
                <a:gd name="T14" fmla="*/ 170 w 170"/>
                <a:gd name="T15" fmla="*/ 72 h 170"/>
                <a:gd name="T16" fmla="*/ 170 w 170"/>
                <a:gd name="T17" fmla="*/ 80 h 170"/>
                <a:gd name="T18" fmla="*/ 170 w 170"/>
                <a:gd name="T19" fmla="*/ 96 h 170"/>
                <a:gd name="T20" fmla="*/ 170 w 170"/>
                <a:gd name="T21" fmla="*/ 116 h 170"/>
                <a:gd name="T22" fmla="*/ 170 w 170"/>
                <a:gd name="T23" fmla="*/ 142 h 170"/>
                <a:gd name="T24" fmla="*/ 170 w 170"/>
                <a:gd name="T25" fmla="*/ 156 h 170"/>
                <a:gd name="T26" fmla="*/ 170 w 170"/>
                <a:gd name="T27" fmla="*/ 164 h 170"/>
                <a:gd name="T28" fmla="*/ 162 w 170"/>
                <a:gd name="T29" fmla="*/ 170 h 170"/>
                <a:gd name="T30" fmla="*/ 142 w 170"/>
                <a:gd name="T31" fmla="*/ 170 h 170"/>
                <a:gd name="T32" fmla="*/ 130 w 170"/>
                <a:gd name="T33" fmla="*/ 170 h 170"/>
                <a:gd name="T34" fmla="*/ 122 w 170"/>
                <a:gd name="T35" fmla="*/ 170 h 170"/>
                <a:gd name="T36" fmla="*/ 114 w 170"/>
                <a:gd name="T37" fmla="*/ 170 h 170"/>
                <a:gd name="T38" fmla="*/ 106 w 170"/>
                <a:gd name="T39" fmla="*/ 170 h 170"/>
                <a:gd name="T40" fmla="*/ 94 w 170"/>
                <a:gd name="T41" fmla="*/ 170 h 170"/>
                <a:gd name="T42" fmla="*/ 78 w 170"/>
                <a:gd name="T43" fmla="*/ 170 h 170"/>
                <a:gd name="T44" fmla="*/ 64 w 170"/>
                <a:gd name="T45" fmla="*/ 170 h 170"/>
                <a:gd name="T46" fmla="*/ 42 w 170"/>
                <a:gd name="T47" fmla="*/ 170 h 170"/>
                <a:gd name="T48" fmla="*/ 28 w 170"/>
                <a:gd name="T49" fmla="*/ 170 h 170"/>
                <a:gd name="T50" fmla="*/ 20 w 170"/>
                <a:gd name="T51" fmla="*/ 170 h 170"/>
                <a:gd name="T52" fmla="*/ 6 w 170"/>
                <a:gd name="T53" fmla="*/ 170 h 170"/>
                <a:gd name="T54" fmla="*/ 0 w 170"/>
                <a:gd name="T55" fmla="*/ 170 h 170"/>
                <a:gd name="T56" fmla="*/ 0 w 170"/>
                <a:gd name="T57" fmla="*/ 158 h 170"/>
                <a:gd name="T58" fmla="*/ 0 w 170"/>
                <a:gd name="T59" fmla="*/ 140 h 170"/>
                <a:gd name="T60" fmla="*/ 0 w 170"/>
                <a:gd name="T61" fmla="*/ 124 h 170"/>
                <a:gd name="T62" fmla="*/ 0 w 170"/>
                <a:gd name="T63" fmla="*/ 106 h 170"/>
                <a:gd name="T64" fmla="*/ 0 w 170"/>
                <a:gd name="T65" fmla="*/ 90 h 170"/>
                <a:gd name="T66" fmla="*/ 0 w 170"/>
                <a:gd name="T67" fmla="*/ 74 h 170"/>
                <a:gd name="T68" fmla="*/ 0 w 170"/>
                <a:gd name="T69" fmla="*/ 60 h 170"/>
                <a:gd name="T70" fmla="*/ 0 w 170"/>
                <a:gd name="T71" fmla="*/ 36 h 170"/>
                <a:gd name="T72" fmla="*/ 0 w 170"/>
                <a:gd name="T73" fmla="*/ 24 h 170"/>
                <a:gd name="T74" fmla="*/ 0 w 170"/>
                <a:gd name="T75" fmla="*/ 16 h 170"/>
                <a:gd name="T76" fmla="*/ 0 w 170"/>
                <a:gd name="T77" fmla="*/ 2 h 170"/>
                <a:gd name="T78" fmla="*/ 8 w 170"/>
                <a:gd name="T79" fmla="*/ 0 h 170"/>
                <a:gd name="T80" fmla="*/ 16 w 170"/>
                <a:gd name="T81" fmla="*/ 0 h 170"/>
                <a:gd name="T82" fmla="*/ 22 w 170"/>
                <a:gd name="T83" fmla="*/ 0 h 170"/>
                <a:gd name="T84" fmla="*/ 32 w 170"/>
                <a:gd name="T85" fmla="*/ 0 h 170"/>
                <a:gd name="T86" fmla="*/ 40 w 170"/>
                <a:gd name="T87" fmla="*/ 0 h 170"/>
                <a:gd name="T88" fmla="*/ 52 w 170"/>
                <a:gd name="T89" fmla="*/ 0 h 170"/>
                <a:gd name="T90" fmla="*/ 62 w 170"/>
                <a:gd name="T91" fmla="*/ 0 h 170"/>
                <a:gd name="T92" fmla="*/ 68 w 170"/>
                <a:gd name="T93" fmla="*/ 0 h 170"/>
                <a:gd name="T94" fmla="*/ 78 w 170"/>
                <a:gd name="T95" fmla="*/ 0 h 170"/>
                <a:gd name="T96" fmla="*/ 86 w 170"/>
                <a:gd name="T97" fmla="*/ 0 h 170"/>
                <a:gd name="T98" fmla="*/ 94 w 170"/>
                <a:gd name="T99" fmla="*/ 0 h 170"/>
                <a:gd name="T100" fmla="*/ 102 w 170"/>
                <a:gd name="T101" fmla="*/ 0 h 170"/>
                <a:gd name="T102" fmla="*/ 112 w 170"/>
                <a:gd name="T103" fmla="*/ 0 h 170"/>
                <a:gd name="T104" fmla="*/ 120 w 170"/>
                <a:gd name="T105" fmla="*/ 0 h 170"/>
                <a:gd name="T106" fmla="*/ 128 w 170"/>
                <a:gd name="T107" fmla="*/ 0 h 170"/>
                <a:gd name="T108" fmla="*/ 136 w 170"/>
                <a:gd name="T109" fmla="*/ 0 h 170"/>
                <a:gd name="T110" fmla="*/ 144 w 170"/>
                <a:gd name="T111" fmla="*/ 0 h 170"/>
                <a:gd name="T112" fmla="*/ 160 w 170"/>
                <a:gd name="T11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70">
                  <a:moveTo>
                    <a:pt x="160" y="0"/>
                  </a:moveTo>
                  <a:lnTo>
                    <a:pt x="164" y="0"/>
                  </a:lnTo>
                  <a:lnTo>
                    <a:pt x="170" y="0"/>
                  </a:lnTo>
                  <a:lnTo>
                    <a:pt x="170" y="2"/>
                  </a:lnTo>
                  <a:lnTo>
                    <a:pt x="170" y="4"/>
                  </a:lnTo>
                  <a:lnTo>
                    <a:pt x="170" y="8"/>
                  </a:lnTo>
                  <a:lnTo>
                    <a:pt x="170" y="10"/>
                  </a:lnTo>
                  <a:lnTo>
                    <a:pt x="170" y="14"/>
                  </a:lnTo>
                  <a:lnTo>
                    <a:pt x="170" y="16"/>
                  </a:lnTo>
                  <a:lnTo>
                    <a:pt x="170" y="18"/>
                  </a:lnTo>
                  <a:lnTo>
                    <a:pt x="170" y="20"/>
                  </a:lnTo>
                  <a:lnTo>
                    <a:pt x="170" y="22"/>
                  </a:lnTo>
                  <a:lnTo>
                    <a:pt x="170" y="24"/>
                  </a:lnTo>
                  <a:lnTo>
                    <a:pt x="170" y="26"/>
                  </a:lnTo>
                  <a:lnTo>
                    <a:pt x="170" y="26"/>
                  </a:lnTo>
                  <a:lnTo>
                    <a:pt x="170" y="28"/>
                  </a:lnTo>
                  <a:lnTo>
                    <a:pt x="170" y="30"/>
                  </a:lnTo>
                  <a:lnTo>
                    <a:pt x="170" y="32"/>
                  </a:lnTo>
                  <a:lnTo>
                    <a:pt x="170" y="34"/>
                  </a:lnTo>
                  <a:lnTo>
                    <a:pt x="170" y="36"/>
                  </a:lnTo>
                  <a:lnTo>
                    <a:pt x="170" y="38"/>
                  </a:lnTo>
                  <a:lnTo>
                    <a:pt x="170" y="42"/>
                  </a:lnTo>
                  <a:lnTo>
                    <a:pt x="170" y="44"/>
                  </a:lnTo>
                  <a:lnTo>
                    <a:pt x="170" y="48"/>
                  </a:lnTo>
                  <a:lnTo>
                    <a:pt x="170" y="50"/>
                  </a:lnTo>
                  <a:lnTo>
                    <a:pt x="170" y="52"/>
                  </a:lnTo>
                  <a:lnTo>
                    <a:pt x="170" y="54"/>
                  </a:lnTo>
                  <a:lnTo>
                    <a:pt x="170" y="56"/>
                  </a:lnTo>
                  <a:lnTo>
                    <a:pt x="170" y="58"/>
                  </a:lnTo>
                  <a:lnTo>
                    <a:pt x="170" y="66"/>
                  </a:lnTo>
                  <a:lnTo>
                    <a:pt x="170" y="68"/>
                  </a:lnTo>
                  <a:lnTo>
                    <a:pt x="170" y="72"/>
                  </a:lnTo>
                  <a:lnTo>
                    <a:pt x="170" y="74"/>
                  </a:lnTo>
                  <a:lnTo>
                    <a:pt x="170" y="76"/>
                  </a:lnTo>
                  <a:lnTo>
                    <a:pt x="170" y="78"/>
                  </a:lnTo>
                  <a:lnTo>
                    <a:pt x="170" y="80"/>
                  </a:lnTo>
                  <a:lnTo>
                    <a:pt x="170" y="84"/>
                  </a:lnTo>
                  <a:lnTo>
                    <a:pt x="170" y="86"/>
                  </a:lnTo>
                  <a:lnTo>
                    <a:pt x="170" y="92"/>
                  </a:lnTo>
                  <a:lnTo>
                    <a:pt x="170" y="96"/>
                  </a:lnTo>
                  <a:lnTo>
                    <a:pt x="170" y="98"/>
                  </a:lnTo>
                  <a:lnTo>
                    <a:pt x="170" y="104"/>
                  </a:lnTo>
                  <a:lnTo>
                    <a:pt x="170" y="114"/>
                  </a:lnTo>
                  <a:lnTo>
                    <a:pt x="170" y="116"/>
                  </a:lnTo>
                  <a:lnTo>
                    <a:pt x="170" y="126"/>
                  </a:lnTo>
                  <a:lnTo>
                    <a:pt x="170" y="132"/>
                  </a:lnTo>
                  <a:lnTo>
                    <a:pt x="170" y="140"/>
                  </a:lnTo>
                  <a:lnTo>
                    <a:pt x="170" y="142"/>
                  </a:lnTo>
                  <a:lnTo>
                    <a:pt x="170" y="144"/>
                  </a:lnTo>
                  <a:lnTo>
                    <a:pt x="170" y="146"/>
                  </a:lnTo>
                  <a:lnTo>
                    <a:pt x="170" y="148"/>
                  </a:lnTo>
                  <a:lnTo>
                    <a:pt x="170" y="156"/>
                  </a:lnTo>
                  <a:lnTo>
                    <a:pt x="170" y="158"/>
                  </a:lnTo>
                  <a:lnTo>
                    <a:pt x="170" y="160"/>
                  </a:lnTo>
                  <a:lnTo>
                    <a:pt x="170" y="162"/>
                  </a:lnTo>
                  <a:lnTo>
                    <a:pt x="170" y="164"/>
                  </a:lnTo>
                  <a:lnTo>
                    <a:pt x="170" y="166"/>
                  </a:lnTo>
                  <a:lnTo>
                    <a:pt x="170" y="168"/>
                  </a:lnTo>
                  <a:lnTo>
                    <a:pt x="170" y="170"/>
                  </a:lnTo>
                  <a:lnTo>
                    <a:pt x="162" y="170"/>
                  </a:lnTo>
                  <a:lnTo>
                    <a:pt x="158" y="170"/>
                  </a:lnTo>
                  <a:lnTo>
                    <a:pt x="156" y="170"/>
                  </a:lnTo>
                  <a:lnTo>
                    <a:pt x="144" y="170"/>
                  </a:lnTo>
                  <a:lnTo>
                    <a:pt x="142" y="170"/>
                  </a:lnTo>
                  <a:lnTo>
                    <a:pt x="140" y="170"/>
                  </a:lnTo>
                  <a:lnTo>
                    <a:pt x="138" y="170"/>
                  </a:lnTo>
                  <a:lnTo>
                    <a:pt x="134" y="170"/>
                  </a:lnTo>
                  <a:lnTo>
                    <a:pt x="130" y="170"/>
                  </a:lnTo>
                  <a:lnTo>
                    <a:pt x="128" y="170"/>
                  </a:lnTo>
                  <a:lnTo>
                    <a:pt x="126" y="170"/>
                  </a:lnTo>
                  <a:lnTo>
                    <a:pt x="124" y="170"/>
                  </a:lnTo>
                  <a:lnTo>
                    <a:pt x="122" y="170"/>
                  </a:lnTo>
                  <a:lnTo>
                    <a:pt x="120" y="170"/>
                  </a:lnTo>
                  <a:lnTo>
                    <a:pt x="118" y="170"/>
                  </a:lnTo>
                  <a:lnTo>
                    <a:pt x="116" y="170"/>
                  </a:lnTo>
                  <a:lnTo>
                    <a:pt x="114" y="170"/>
                  </a:lnTo>
                  <a:lnTo>
                    <a:pt x="112" y="170"/>
                  </a:lnTo>
                  <a:lnTo>
                    <a:pt x="110" y="170"/>
                  </a:lnTo>
                  <a:lnTo>
                    <a:pt x="108" y="170"/>
                  </a:lnTo>
                  <a:lnTo>
                    <a:pt x="106" y="170"/>
                  </a:lnTo>
                  <a:lnTo>
                    <a:pt x="104" y="170"/>
                  </a:lnTo>
                  <a:lnTo>
                    <a:pt x="102" y="170"/>
                  </a:lnTo>
                  <a:lnTo>
                    <a:pt x="100" y="170"/>
                  </a:lnTo>
                  <a:lnTo>
                    <a:pt x="94" y="170"/>
                  </a:lnTo>
                  <a:lnTo>
                    <a:pt x="92" y="170"/>
                  </a:lnTo>
                  <a:lnTo>
                    <a:pt x="86" y="170"/>
                  </a:lnTo>
                  <a:lnTo>
                    <a:pt x="82" y="170"/>
                  </a:lnTo>
                  <a:lnTo>
                    <a:pt x="78" y="170"/>
                  </a:lnTo>
                  <a:lnTo>
                    <a:pt x="76" y="170"/>
                  </a:lnTo>
                  <a:lnTo>
                    <a:pt x="74" y="170"/>
                  </a:lnTo>
                  <a:lnTo>
                    <a:pt x="70" y="170"/>
                  </a:lnTo>
                  <a:lnTo>
                    <a:pt x="64" y="170"/>
                  </a:lnTo>
                  <a:lnTo>
                    <a:pt x="64" y="170"/>
                  </a:lnTo>
                  <a:lnTo>
                    <a:pt x="56" y="170"/>
                  </a:lnTo>
                  <a:lnTo>
                    <a:pt x="52" y="170"/>
                  </a:lnTo>
                  <a:lnTo>
                    <a:pt x="42" y="170"/>
                  </a:lnTo>
                  <a:lnTo>
                    <a:pt x="38" y="170"/>
                  </a:lnTo>
                  <a:lnTo>
                    <a:pt x="36" y="170"/>
                  </a:lnTo>
                  <a:lnTo>
                    <a:pt x="30" y="170"/>
                  </a:lnTo>
                  <a:lnTo>
                    <a:pt x="28" y="170"/>
                  </a:lnTo>
                  <a:lnTo>
                    <a:pt x="26" y="170"/>
                  </a:lnTo>
                  <a:lnTo>
                    <a:pt x="24" y="170"/>
                  </a:lnTo>
                  <a:lnTo>
                    <a:pt x="22" y="170"/>
                  </a:lnTo>
                  <a:lnTo>
                    <a:pt x="20" y="170"/>
                  </a:lnTo>
                  <a:lnTo>
                    <a:pt x="16" y="170"/>
                  </a:lnTo>
                  <a:lnTo>
                    <a:pt x="10" y="170"/>
                  </a:lnTo>
                  <a:lnTo>
                    <a:pt x="8" y="170"/>
                  </a:lnTo>
                  <a:lnTo>
                    <a:pt x="6" y="170"/>
                  </a:lnTo>
                  <a:lnTo>
                    <a:pt x="4" y="170"/>
                  </a:lnTo>
                  <a:lnTo>
                    <a:pt x="2" y="170"/>
                  </a:lnTo>
                  <a:lnTo>
                    <a:pt x="0" y="170"/>
                  </a:lnTo>
                  <a:lnTo>
                    <a:pt x="0" y="170"/>
                  </a:lnTo>
                  <a:lnTo>
                    <a:pt x="0" y="168"/>
                  </a:lnTo>
                  <a:lnTo>
                    <a:pt x="0" y="162"/>
                  </a:lnTo>
                  <a:lnTo>
                    <a:pt x="0" y="160"/>
                  </a:lnTo>
                  <a:lnTo>
                    <a:pt x="0" y="158"/>
                  </a:lnTo>
                  <a:lnTo>
                    <a:pt x="0" y="156"/>
                  </a:lnTo>
                  <a:lnTo>
                    <a:pt x="0" y="148"/>
                  </a:lnTo>
                  <a:lnTo>
                    <a:pt x="0" y="146"/>
                  </a:lnTo>
                  <a:lnTo>
                    <a:pt x="0" y="140"/>
                  </a:lnTo>
                  <a:lnTo>
                    <a:pt x="0" y="130"/>
                  </a:lnTo>
                  <a:lnTo>
                    <a:pt x="0" y="128"/>
                  </a:lnTo>
                  <a:lnTo>
                    <a:pt x="0" y="126"/>
                  </a:lnTo>
                  <a:lnTo>
                    <a:pt x="0" y="124"/>
                  </a:lnTo>
                  <a:lnTo>
                    <a:pt x="0" y="122"/>
                  </a:lnTo>
                  <a:lnTo>
                    <a:pt x="0" y="118"/>
                  </a:lnTo>
                  <a:lnTo>
                    <a:pt x="0" y="108"/>
                  </a:lnTo>
                  <a:lnTo>
                    <a:pt x="0" y="106"/>
                  </a:lnTo>
                  <a:lnTo>
                    <a:pt x="0" y="98"/>
                  </a:lnTo>
                  <a:lnTo>
                    <a:pt x="0" y="96"/>
                  </a:lnTo>
                  <a:lnTo>
                    <a:pt x="0" y="92"/>
                  </a:lnTo>
                  <a:lnTo>
                    <a:pt x="0" y="90"/>
                  </a:lnTo>
                  <a:lnTo>
                    <a:pt x="0" y="82"/>
                  </a:lnTo>
                  <a:lnTo>
                    <a:pt x="0" y="78"/>
                  </a:lnTo>
                  <a:lnTo>
                    <a:pt x="0" y="76"/>
                  </a:lnTo>
                  <a:lnTo>
                    <a:pt x="0" y="74"/>
                  </a:lnTo>
                  <a:lnTo>
                    <a:pt x="0" y="72"/>
                  </a:lnTo>
                  <a:lnTo>
                    <a:pt x="0" y="70"/>
                  </a:lnTo>
                  <a:lnTo>
                    <a:pt x="0" y="64"/>
                  </a:lnTo>
                  <a:lnTo>
                    <a:pt x="0" y="60"/>
                  </a:lnTo>
                  <a:lnTo>
                    <a:pt x="0" y="54"/>
                  </a:lnTo>
                  <a:lnTo>
                    <a:pt x="0" y="52"/>
                  </a:lnTo>
                  <a:lnTo>
                    <a:pt x="0" y="48"/>
                  </a:lnTo>
                  <a:lnTo>
                    <a:pt x="0" y="36"/>
                  </a:lnTo>
                  <a:lnTo>
                    <a:pt x="0" y="32"/>
                  </a:lnTo>
                  <a:lnTo>
                    <a:pt x="0" y="28"/>
                  </a:lnTo>
                  <a:lnTo>
                    <a:pt x="0" y="26"/>
                  </a:lnTo>
                  <a:lnTo>
                    <a:pt x="0" y="24"/>
                  </a:lnTo>
                  <a:lnTo>
                    <a:pt x="0" y="22"/>
                  </a:lnTo>
                  <a:lnTo>
                    <a:pt x="0" y="20"/>
                  </a:lnTo>
                  <a:lnTo>
                    <a:pt x="0" y="18"/>
                  </a:lnTo>
                  <a:lnTo>
                    <a:pt x="0" y="16"/>
                  </a:lnTo>
                  <a:lnTo>
                    <a:pt x="0" y="12"/>
                  </a:lnTo>
                  <a:lnTo>
                    <a:pt x="0" y="10"/>
                  </a:lnTo>
                  <a:lnTo>
                    <a:pt x="0" y="8"/>
                  </a:lnTo>
                  <a:lnTo>
                    <a:pt x="0" y="2"/>
                  </a:lnTo>
                  <a:lnTo>
                    <a:pt x="0" y="0"/>
                  </a:lnTo>
                  <a:lnTo>
                    <a:pt x="2" y="0"/>
                  </a:lnTo>
                  <a:lnTo>
                    <a:pt x="6" y="0"/>
                  </a:lnTo>
                  <a:lnTo>
                    <a:pt x="8" y="0"/>
                  </a:lnTo>
                  <a:lnTo>
                    <a:pt x="10" y="0"/>
                  </a:lnTo>
                  <a:lnTo>
                    <a:pt x="12" y="0"/>
                  </a:lnTo>
                  <a:lnTo>
                    <a:pt x="14" y="0"/>
                  </a:lnTo>
                  <a:lnTo>
                    <a:pt x="16" y="0"/>
                  </a:lnTo>
                  <a:lnTo>
                    <a:pt x="16" y="0"/>
                  </a:lnTo>
                  <a:lnTo>
                    <a:pt x="18" y="0"/>
                  </a:lnTo>
                  <a:lnTo>
                    <a:pt x="20" y="0"/>
                  </a:lnTo>
                  <a:lnTo>
                    <a:pt x="22" y="0"/>
                  </a:lnTo>
                  <a:lnTo>
                    <a:pt x="24" y="0"/>
                  </a:lnTo>
                  <a:lnTo>
                    <a:pt x="26" y="0"/>
                  </a:lnTo>
                  <a:lnTo>
                    <a:pt x="28" y="0"/>
                  </a:lnTo>
                  <a:lnTo>
                    <a:pt x="32" y="0"/>
                  </a:lnTo>
                  <a:lnTo>
                    <a:pt x="34" y="0"/>
                  </a:lnTo>
                  <a:lnTo>
                    <a:pt x="36" y="0"/>
                  </a:lnTo>
                  <a:lnTo>
                    <a:pt x="38" y="0"/>
                  </a:lnTo>
                  <a:lnTo>
                    <a:pt x="40" y="0"/>
                  </a:lnTo>
                  <a:lnTo>
                    <a:pt x="42" y="0"/>
                  </a:lnTo>
                  <a:lnTo>
                    <a:pt x="44" y="0"/>
                  </a:lnTo>
                  <a:lnTo>
                    <a:pt x="46" y="0"/>
                  </a:lnTo>
                  <a:lnTo>
                    <a:pt x="52" y="0"/>
                  </a:lnTo>
                  <a:lnTo>
                    <a:pt x="56" y="0"/>
                  </a:lnTo>
                  <a:lnTo>
                    <a:pt x="58" y="0"/>
                  </a:lnTo>
                  <a:lnTo>
                    <a:pt x="60" y="0"/>
                  </a:lnTo>
                  <a:lnTo>
                    <a:pt x="62" y="0"/>
                  </a:lnTo>
                  <a:lnTo>
                    <a:pt x="64" y="0"/>
                  </a:lnTo>
                  <a:lnTo>
                    <a:pt x="64" y="0"/>
                  </a:lnTo>
                  <a:lnTo>
                    <a:pt x="66" y="0"/>
                  </a:lnTo>
                  <a:lnTo>
                    <a:pt x="68" y="0"/>
                  </a:lnTo>
                  <a:lnTo>
                    <a:pt x="70" y="0"/>
                  </a:lnTo>
                  <a:lnTo>
                    <a:pt x="74" y="0"/>
                  </a:lnTo>
                  <a:lnTo>
                    <a:pt x="76" y="0"/>
                  </a:lnTo>
                  <a:lnTo>
                    <a:pt x="78" y="0"/>
                  </a:lnTo>
                  <a:lnTo>
                    <a:pt x="80" y="0"/>
                  </a:lnTo>
                  <a:lnTo>
                    <a:pt x="82" y="0"/>
                  </a:lnTo>
                  <a:lnTo>
                    <a:pt x="84" y="0"/>
                  </a:lnTo>
                  <a:lnTo>
                    <a:pt x="86" y="0"/>
                  </a:lnTo>
                  <a:lnTo>
                    <a:pt x="88" y="0"/>
                  </a:lnTo>
                  <a:lnTo>
                    <a:pt x="90" y="0"/>
                  </a:lnTo>
                  <a:lnTo>
                    <a:pt x="92" y="0"/>
                  </a:lnTo>
                  <a:lnTo>
                    <a:pt x="94" y="0"/>
                  </a:lnTo>
                  <a:lnTo>
                    <a:pt x="96" y="0"/>
                  </a:lnTo>
                  <a:lnTo>
                    <a:pt x="98" y="0"/>
                  </a:lnTo>
                  <a:lnTo>
                    <a:pt x="100" y="0"/>
                  </a:lnTo>
                  <a:lnTo>
                    <a:pt x="102" y="0"/>
                  </a:lnTo>
                  <a:lnTo>
                    <a:pt x="104" y="0"/>
                  </a:lnTo>
                  <a:lnTo>
                    <a:pt x="106" y="0"/>
                  </a:lnTo>
                  <a:lnTo>
                    <a:pt x="108" y="0"/>
                  </a:lnTo>
                  <a:lnTo>
                    <a:pt x="112" y="0"/>
                  </a:lnTo>
                  <a:lnTo>
                    <a:pt x="114" y="0"/>
                  </a:lnTo>
                  <a:lnTo>
                    <a:pt x="116" y="0"/>
                  </a:lnTo>
                  <a:lnTo>
                    <a:pt x="118" y="0"/>
                  </a:lnTo>
                  <a:lnTo>
                    <a:pt x="120" y="0"/>
                  </a:lnTo>
                  <a:lnTo>
                    <a:pt x="122" y="0"/>
                  </a:lnTo>
                  <a:lnTo>
                    <a:pt x="124" y="0"/>
                  </a:lnTo>
                  <a:lnTo>
                    <a:pt x="126" y="0"/>
                  </a:lnTo>
                  <a:lnTo>
                    <a:pt x="128" y="0"/>
                  </a:lnTo>
                  <a:lnTo>
                    <a:pt x="130" y="0"/>
                  </a:lnTo>
                  <a:lnTo>
                    <a:pt x="132" y="0"/>
                  </a:lnTo>
                  <a:lnTo>
                    <a:pt x="134" y="0"/>
                  </a:lnTo>
                  <a:lnTo>
                    <a:pt x="136" y="0"/>
                  </a:lnTo>
                  <a:lnTo>
                    <a:pt x="138" y="0"/>
                  </a:lnTo>
                  <a:lnTo>
                    <a:pt x="140" y="0"/>
                  </a:lnTo>
                  <a:lnTo>
                    <a:pt x="142" y="0"/>
                  </a:lnTo>
                  <a:lnTo>
                    <a:pt x="144" y="0"/>
                  </a:lnTo>
                  <a:lnTo>
                    <a:pt x="148" y="0"/>
                  </a:lnTo>
                  <a:lnTo>
                    <a:pt x="154" y="0"/>
                  </a:lnTo>
                  <a:lnTo>
                    <a:pt x="158" y="0"/>
                  </a:lnTo>
                  <a:lnTo>
                    <a:pt x="16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2" name="Freeform 36"/>
            <p:cNvSpPr>
              <a:spLocks/>
            </p:cNvSpPr>
            <p:nvPr/>
          </p:nvSpPr>
          <p:spPr bwMode="auto">
            <a:xfrm>
              <a:off x="4335463" y="860425"/>
              <a:ext cx="263525" cy="266700"/>
            </a:xfrm>
            <a:custGeom>
              <a:avLst/>
              <a:gdLst>
                <a:gd name="T0" fmla="*/ 160 w 166"/>
                <a:gd name="T1" fmla="*/ 168 h 168"/>
                <a:gd name="T2" fmla="*/ 152 w 166"/>
                <a:gd name="T3" fmla="*/ 168 h 168"/>
                <a:gd name="T4" fmla="*/ 140 w 166"/>
                <a:gd name="T5" fmla="*/ 168 h 168"/>
                <a:gd name="T6" fmla="*/ 130 w 166"/>
                <a:gd name="T7" fmla="*/ 168 h 168"/>
                <a:gd name="T8" fmla="*/ 118 w 166"/>
                <a:gd name="T9" fmla="*/ 168 h 168"/>
                <a:gd name="T10" fmla="*/ 104 w 166"/>
                <a:gd name="T11" fmla="*/ 168 h 168"/>
                <a:gd name="T12" fmla="*/ 86 w 166"/>
                <a:gd name="T13" fmla="*/ 168 h 168"/>
                <a:gd name="T14" fmla="*/ 74 w 166"/>
                <a:gd name="T15" fmla="*/ 168 h 168"/>
                <a:gd name="T16" fmla="*/ 62 w 166"/>
                <a:gd name="T17" fmla="*/ 168 h 168"/>
                <a:gd name="T18" fmla="*/ 52 w 166"/>
                <a:gd name="T19" fmla="*/ 168 h 168"/>
                <a:gd name="T20" fmla="*/ 42 w 166"/>
                <a:gd name="T21" fmla="*/ 168 h 168"/>
                <a:gd name="T22" fmla="*/ 30 w 166"/>
                <a:gd name="T23" fmla="*/ 168 h 168"/>
                <a:gd name="T24" fmla="*/ 18 w 166"/>
                <a:gd name="T25" fmla="*/ 168 h 168"/>
                <a:gd name="T26" fmla="*/ 10 w 166"/>
                <a:gd name="T27" fmla="*/ 168 h 168"/>
                <a:gd name="T28" fmla="*/ 2 w 166"/>
                <a:gd name="T29" fmla="*/ 168 h 168"/>
                <a:gd name="T30" fmla="*/ 0 w 166"/>
                <a:gd name="T31" fmla="*/ 158 h 168"/>
                <a:gd name="T32" fmla="*/ 0 w 166"/>
                <a:gd name="T33" fmla="*/ 144 h 168"/>
                <a:gd name="T34" fmla="*/ 0 w 166"/>
                <a:gd name="T35" fmla="*/ 132 h 168"/>
                <a:gd name="T36" fmla="*/ 0 w 166"/>
                <a:gd name="T37" fmla="*/ 120 h 168"/>
                <a:gd name="T38" fmla="*/ 0 w 166"/>
                <a:gd name="T39" fmla="*/ 108 h 168"/>
                <a:gd name="T40" fmla="*/ 0 w 166"/>
                <a:gd name="T41" fmla="*/ 100 h 168"/>
                <a:gd name="T42" fmla="*/ 0 w 166"/>
                <a:gd name="T43" fmla="*/ 90 h 168"/>
                <a:gd name="T44" fmla="*/ 0 w 166"/>
                <a:gd name="T45" fmla="*/ 76 h 168"/>
                <a:gd name="T46" fmla="*/ 0 w 166"/>
                <a:gd name="T47" fmla="*/ 62 h 168"/>
                <a:gd name="T48" fmla="*/ 0 w 166"/>
                <a:gd name="T49" fmla="*/ 50 h 168"/>
                <a:gd name="T50" fmla="*/ 0 w 166"/>
                <a:gd name="T51" fmla="*/ 40 h 168"/>
                <a:gd name="T52" fmla="*/ 0 w 166"/>
                <a:gd name="T53" fmla="*/ 24 h 168"/>
                <a:gd name="T54" fmla="*/ 0 w 166"/>
                <a:gd name="T55" fmla="*/ 12 h 168"/>
                <a:gd name="T56" fmla="*/ 0 w 166"/>
                <a:gd name="T57" fmla="*/ 2 h 168"/>
                <a:gd name="T58" fmla="*/ 10 w 166"/>
                <a:gd name="T59" fmla="*/ 2 h 168"/>
                <a:gd name="T60" fmla="*/ 16 w 166"/>
                <a:gd name="T61" fmla="*/ 2 h 168"/>
                <a:gd name="T62" fmla="*/ 28 w 166"/>
                <a:gd name="T63" fmla="*/ 2 h 168"/>
                <a:gd name="T64" fmla="*/ 42 w 166"/>
                <a:gd name="T65" fmla="*/ 2 h 168"/>
                <a:gd name="T66" fmla="*/ 52 w 166"/>
                <a:gd name="T67" fmla="*/ 2 h 168"/>
                <a:gd name="T68" fmla="*/ 64 w 166"/>
                <a:gd name="T69" fmla="*/ 2 h 168"/>
                <a:gd name="T70" fmla="*/ 82 w 166"/>
                <a:gd name="T71" fmla="*/ 2 h 168"/>
                <a:gd name="T72" fmla="*/ 100 w 166"/>
                <a:gd name="T73" fmla="*/ 2 h 168"/>
                <a:gd name="T74" fmla="*/ 112 w 166"/>
                <a:gd name="T75" fmla="*/ 2 h 168"/>
                <a:gd name="T76" fmla="*/ 134 w 166"/>
                <a:gd name="T77" fmla="*/ 0 h 168"/>
                <a:gd name="T78" fmla="*/ 152 w 166"/>
                <a:gd name="T79" fmla="*/ 0 h 168"/>
                <a:gd name="T80" fmla="*/ 166 w 166"/>
                <a:gd name="T81" fmla="*/ 0 h 168"/>
                <a:gd name="T82" fmla="*/ 166 w 166"/>
                <a:gd name="T83" fmla="*/ 24 h 168"/>
                <a:gd name="T84" fmla="*/ 166 w 166"/>
                <a:gd name="T85" fmla="*/ 34 h 168"/>
                <a:gd name="T86" fmla="*/ 166 w 166"/>
                <a:gd name="T87" fmla="*/ 48 h 168"/>
                <a:gd name="T88" fmla="*/ 166 w 166"/>
                <a:gd name="T89" fmla="*/ 62 h 168"/>
                <a:gd name="T90" fmla="*/ 166 w 166"/>
                <a:gd name="T91" fmla="*/ 78 h 168"/>
                <a:gd name="T92" fmla="*/ 166 w 166"/>
                <a:gd name="T93" fmla="*/ 90 h 168"/>
                <a:gd name="T94" fmla="*/ 166 w 166"/>
                <a:gd name="T95" fmla="*/ 100 h 168"/>
                <a:gd name="T96" fmla="*/ 166 w 166"/>
                <a:gd name="T97" fmla="*/ 114 h 168"/>
                <a:gd name="T98" fmla="*/ 166 w 166"/>
                <a:gd name="T99" fmla="*/ 126 h 168"/>
                <a:gd name="T100" fmla="*/ 166 w 166"/>
                <a:gd name="T101" fmla="*/ 140 h 168"/>
                <a:gd name="T102" fmla="*/ 166 w 166"/>
                <a:gd name="T103" fmla="*/ 148 h 168"/>
                <a:gd name="T104" fmla="*/ 166 w 166"/>
                <a:gd name="T105" fmla="*/ 16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 h="168">
                  <a:moveTo>
                    <a:pt x="166" y="168"/>
                  </a:moveTo>
                  <a:lnTo>
                    <a:pt x="164" y="168"/>
                  </a:lnTo>
                  <a:lnTo>
                    <a:pt x="162" y="168"/>
                  </a:lnTo>
                  <a:lnTo>
                    <a:pt x="160" y="168"/>
                  </a:lnTo>
                  <a:lnTo>
                    <a:pt x="156" y="168"/>
                  </a:lnTo>
                  <a:lnTo>
                    <a:pt x="156" y="168"/>
                  </a:lnTo>
                  <a:lnTo>
                    <a:pt x="154" y="168"/>
                  </a:lnTo>
                  <a:lnTo>
                    <a:pt x="152" y="168"/>
                  </a:lnTo>
                  <a:lnTo>
                    <a:pt x="150" y="168"/>
                  </a:lnTo>
                  <a:lnTo>
                    <a:pt x="146" y="168"/>
                  </a:lnTo>
                  <a:lnTo>
                    <a:pt x="142" y="168"/>
                  </a:lnTo>
                  <a:lnTo>
                    <a:pt x="140" y="168"/>
                  </a:lnTo>
                  <a:lnTo>
                    <a:pt x="138" y="168"/>
                  </a:lnTo>
                  <a:lnTo>
                    <a:pt x="136" y="168"/>
                  </a:lnTo>
                  <a:lnTo>
                    <a:pt x="134" y="168"/>
                  </a:lnTo>
                  <a:lnTo>
                    <a:pt x="130" y="168"/>
                  </a:lnTo>
                  <a:lnTo>
                    <a:pt x="126" y="168"/>
                  </a:lnTo>
                  <a:lnTo>
                    <a:pt x="122" y="168"/>
                  </a:lnTo>
                  <a:lnTo>
                    <a:pt x="120" y="168"/>
                  </a:lnTo>
                  <a:lnTo>
                    <a:pt x="118" y="168"/>
                  </a:lnTo>
                  <a:lnTo>
                    <a:pt x="112" y="168"/>
                  </a:lnTo>
                  <a:lnTo>
                    <a:pt x="110" y="168"/>
                  </a:lnTo>
                  <a:lnTo>
                    <a:pt x="108" y="168"/>
                  </a:lnTo>
                  <a:lnTo>
                    <a:pt x="104" y="168"/>
                  </a:lnTo>
                  <a:lnTo>
                    <a:pt x="96" y="168"/>
                  </a:lnTo>
                  <a:lnTo>
                    <a:pt x="92" y="168"/>
                  </a:lnTo>
                  <a:lnTo>
                    <a:pt x="88" y="168"/>
                  </a:lnTo>
                  <a:lnTo>
                    <a:pt x="86" y="168"/>
                  </a:lnTo>
                  <a:lnTo>
                    <a:pt x="84" y="168"/>
                  </a:lnTo>
                  <a:lnTo>
                    <a:pt x="80" y="168"/>
                  </a:lnTo>
                  <a:lnTo>
                    <a:pt x="78" y="168"/>
                  </a:lnTo>
                  <a:lnTo>
                    <a:pt x="74" y="168"/>
                  </a:lnTo>
                  <a:lnTo>
                    <a:pt x="72" y="168"/>
                  </a:lnTo>
                  <a:lnTo>
                    <a:pt x="68" y="168"/>
                  </a:lnTo>
                  <a:lnTo>
                    <a:pt x="66" y="168"/>
                  </a:lnTo>
                  <a:lnTo>
                    <a:pt x="62" y="168"/>
                  </a:lnTo>
                  <a:lnTo>
                    <a:pt x="60" y="168"/>
                  </a:lnTo>
                  <a:lnTo>
                    <a:pt x="58" y="168"/>
                  </a:lnTo>
                  <a:lnTo>
                    <a:pt x="54" y="168"/>
                  </a:lnTo>
                  <a:lnTo>
                    <a:pt x="52" y="168"/>
                  </a:lnTo>
                  <a:lnTo>
                    <a:pt x="50" y="168"/>
                  </a:lnTo>
                  <a:lnTo>
                    <a:pt x="48" y="168"/>
                  </a:lnTo>
                  <a:lnTo>
                    <a:pt x="44" y="168"/>
                  </a:lnTo>
                  <a:lnTo>
                    <a:pt x="42" y="168"/>
                  </a:lnTo>
                  <a:lnTo>
                    <a:pt x="38" y="168"/>
                  </a:lnTo>
                  <a:lnTo>
                    <a:pt x="36" y="168"/>
                  </a:lnTo>
                  <a:lnTo>
                    <a:pt x="34" y="168"/>
                  </a:lnTo>
                  <a:lnTo>
                    <a:pt x="30" y="168"/>
                  </a:lnTo>
                  <a:lnTo>
                    <a:pt x="28" y="168"/>
                  </a:lnTo>
                  <a:lnTo>
                    <a:pt x="24" y="168"/>
                  </a:lnTo>
                  <a:lnTo>
                    <a:pt x="22" y="168"/>
                  </a:lnTo>
                  <a:lnTo>
                    <a:pt x="18" y="168"/>
                  </a:lnTo>
                  <a:lnTo>
                    <a:pt x="16" y="168"/>
                  </a:lnTo>
                  <a:lnTo>
                    <a:pt x="14" y="168"/>
                  </a:lnTo>
                  <a:lnTo>
                    <a:pt x="12" y="168"/>
                  </a:lnTo>
                  <a:lnTo>
                    <a:pt x="10" y="168"/>
                  </a:lnTo>
                  <a:lnTo>
                    <a:pt x="10" y="168"/>
                  </a:lnTo>
                  <a:lnTo>
                    <a:pt x="8" y="168"/>
                  </a:lnTo>
                  <a:lnTo>
                    <a:pt x="4" y="168"/>
                  </a:lnTo>
                  <a:lnTo>
                    <a:pt x="2" y="168"/>
                  </a:lnTo>
                  <a:lnTo>
                    <a:pt x="0" y="168"/>
                  </a:lnTo>
                  <a:lnTo>
                    <a:pt x="0" y="166"/>
                  </a:lnTo>
                  <a:lnTo>
                    <a:pt x="0" y="162"/>
                  </a:lnTo>
                  <a:lnTo>
                    <a:pt x="0" y="158"/>
                  </a:lnTo>
                  <a:lnTo>
                    <a:pt x="0" y="156"/>
                  </a:lnTo>
                  <a:lnTo>
                    <a:pt x="0" y="152"/>
                  </a:lnTo>
                  <a:lnTo>
                    <a:pt x="0" y="146"/>
                  </a:lnTo>
                  <a:lnTo>
                    <a:pt x="0" y="144"/>
                  </a:lnTo>
                  <a:lnTo>
                    <a:pt x="0" y="140"/>
                  </a:lnTo>
                  <a:lnTo>
                    <a:pt x="0" y="136"/>
                  </a:lnTo>
                  <a:lnTo>
                    <a:pt x="0" y="134"/>
                  </a:lnTo>
                  <a:lnTo>
                    <a:pt x="0" y="132"/>
                  </a:lnTo>
                  <a:lnTo>
                    <a:pt x="0" y="128"/>
                  </a:lnTo>
                  <a:lnTo>
                    <a:pt x="0" y="126"/>
                  </a:lnTo>
                  <a:lnTo>
                    <a:pt x="0" y="124"/>
                  </a:lnTo>
                  <a:lnTo>
                    <a:pt x="0" y="120"/>
                  </a:lnTo>
                  <a:lnTo>
                    <a:pt x="0" y="116"/>
                  </a:lnTo>
                  <a:lnTo>
                    <a:pt x="0" y="114"/>
                  </a:lnTo>
                  <a:lnTo>
                    <a:pt x="0" y="110"/>
                  </a:lnTo>
                  <a:lnTo>
                    <a:pt x="0" y="108"/>
                  </a:lnTo>
                  <a:lnTo>
                    <a:pt x="0" y="106"/>
                  </a:lnTo>
                  <a:lnTo>
                    <a:pt x="0" y="104"/>
                  </a:lnTo>
                  <a:lnTo>
                    <a:pt x="0" y="102"/>
                  </a:lnTo>
                  <a:lnTo>
                    <a:pt x="0" y="100"/>
                  </a:lnTo>
                  <a:lnTo>
                    <a:pt x="0" y="98"/>
                  </a:lnTo>
                  <a:lnTo>
                    <a:pt x="0" y="96"/>
                  </a:lnTo>
                  <a:lnTo>
                    <a:pt x="0" y="94"/>
                  </a:lnTo>
                  <a:lnTo>
                    <a:pt x="0" y="90"/>
                  </a:lnTo>
                  <a:lnTo>
                    <a:pt x="0" y="86"/>
                  </a:lnTo>
                  <a:lnTo>
                    <a:pt x="0" y="84"/>
                  </a:lnTo>
                  <a:lnTo>
                    <a:pt x="0" y="78"/>
                  </a:lnTo>
                  <a:lnTo>
                    <a:pt x="0" y="76"/>
                  </a:lnTo>
                  <a:lnTo>
                    <a:pt x="0" y="72"/>
                  </a:lnTo>
                  <a:lnTo>
                    <a:pt x="0" y="72"/>
                  </a:lnTo>
                  <a:lnTo>
                    <a:pt x="0" y="66"/>
                  </a:lnTo>
                  <a:lnTo>
                    <a:pt x="0" y="62"/>
                  </a:lnTo>
                  <a:lnTo>
                    <a:pt x="0" y="60"/>
                  </a:lnTo>
                  <a:lnTo>
                    <a:pt x="0" y="56"/>
                  </a:lnTo>
                  <a:lnTo>
                    <a:pt x="0" y="54"/>
                  </a:lnTo>
                  <a:lnTo>
                    <a:pt x="0" y="50"/>
                  </a:lnTo>
                  <a:lnTo>
                    <a:pt x="0" y="48"/>
                  </a:lnTo>
                  <a:lnTo>
                    <a:pt x="0" y="44"/>
                  </a:lnTo>
                  <a:lnTo>
                    <a:pt x="0" y="42"/>
                  </a:lnTo>
                  <a:lnTo>
                    <a:pt x="0" y="40"/>
                  </a:lnTo>
                  <a:lnTo>
                    <a:pt x="0" y="36"/>
                  </a:lnTo>
                  <a:lnTo>
                    <a:pt x="0" y="30"/>
                  </a:lnTo>
                  <a:lnTo>
                    <a:pt x="0" y="26"/>
                  </a:lnTo>
                  <a:lnTo>
                    <a:pt x="0" y="24"/>
                  </a:lnTo>
                  <a:lnTo>
                    <a:pt x="0" y="18"/>
                  </a:lnTo>
                  <a:lnTo>
                    <a:pt x="0" y="16"/>
                  </a:lnTo>
                  <a:lnTo>
                    <a:pt x="0" y="14"/>
                  </a:lnTo>
                  <a:lnTo>
                    <a:pt x="0" y="12"/>
                  </a:lnTo>
                  <a:lnTo>
                    <a:pt x="0" y="10"/>
                  </a:lnTo>
                  <a:lnTo>
                    <a:pt x="0" y="8"/>
                  </a:lnTo>
                  <a:lnTo>
                    <a:pt x="0" y="6"/>
                  </a:lnTo>
                  <a:lnTo>
                    <a:pt x="0" y="2"/>
                  </a:lnTo>
                  <a:lnTo>
                    <a:pt x="4" y="2"/>
                  </a:lnTo>
                  <a:lnTo>
                    <a:pt x="6" y="2"/>
                  </a:lnTo>
                  <a:lnTo>
                    <a:pt x="8" y="2"/>
                  </a:lnTo>
                  <a:lnTo>
                    <a:pt x="10" y="2"/>
                  </a:lnTo>
                  <a:lnTo>
                    <a:pt x="10" y="2"/>
                  </a:lnTo>
                  <a:lnTo>
                    <a:pt x="12" y="2"/>
                  </a:lnTo>
                  <a:lnTo>
                    <a:pt x="14" y="2"/>
                  </a:lnTo>
                  <a:lnTo>
                    <a:pt x="16" y="2"/>
                  </a:lnTo>
                  <a:lnTo>
                    <a:pt x="20" y="2"/>
                  </a:lnTo>
                  <a:lnTo>
                    <a:pt x="22" y="2"/>
                  </a:lnTo>
                  <a:lnTo>
                    <a:pt x="26" y="2"/>
                  </a:lnTo>
                  <a:lnTo>
                    <a:pt x="28" y="2"/>
                  </a:lnTo>
                  <a:lnTo>
                    <a:pt x="32" y="2"/>
                  </a:lnTo>
                  <a:lnTo>
                    <a:pt x="34" y="2"/>
                  </a:lnTo>
                  <a:lnTo>
                    <a:pt x="38" y="2"/>
                  </a:lnTo>
                  <a:lnTo>
                    <a:pt x="42" y="2"/>
                  </a:lnTo>
                  <a:lnTo>
                    <a:pt x="46" y="2"/>
                  </a:lnTo>
                  <a:lnTo>
                    <a:pt x="48" y="2"/>
                  </a:lnTo>
                  <a:lnTo>
                    <a:pt x="50" y="2"/>
                  </a:lnTo>
                  <a:lnTo>
                    <a:pt x="52" y="2"/>
                  </a:lnTo>
                  <a:lnTo>
                    <a:pt x="54" y="2"/>
                  </a:lnTo>
                  <a:lnTo>
                    <a:pt x="56" y="2"/>
                  </a:lnTo>
                  <a:lnTo>
                    <a:pt x="58" y="2"/>
                  </a:lnTo>
                  <a:lnTo>
                    <a:pt x="64" y="2"/>
                  </a:lnTo>
                  <a:lnTo>
                    <a:pt x="70" y="2"/>
                  </a:lnTo>
                  <a:lnTo>
                    <a:pt x="74" y="2"/>
                  </a:lnTo>
                  <a:lnTo>
                    <a:pt x="76" y="2"/>
                  </a:lnTo>
                  <a:lnTo>
                    <a:pt x="82" y="2"/>
                  </a:lnTo>
                  <a:lnTo>
                    <a:pt x="86" y="2"/>
                  </a:lnTo>
                  <a:lnTo>
                    <a:pt x="94" y="2"/>
                  </a:lnTo>
                  <a:lnTo>
                    <a:pt x="98" y="2"/>
                  </a:lnTo>
                  <a:lnTo>
                    <a:pt x="100" y="2"/>
                  </a:lnTo>
                  <a:lnTo>
                    <a:pt x="106" y="2"/>
                  </a:lnTo>
                  <a:lnTo>
                    <a:pt x="108" y="2"/>
                  </a:lnTo>
                  <a:lnTo>
                    <a:pt x="110" y="2"/>
                  </a:lnTo>
                  <a:lnTo>
                    <a:pt x="112" y="2"/>
                  </a:lnTo>
                  <a:lnTo>
                    <a:pt x="114" y="2"/>
                  </a:lnTo>
                  <a:lnTo>
                    <a:pt x="126" y="0"/>
                  </a:lnTo>
                  <a:lnTo>
                    <a:pt x="128" y="0"/>
                  </a:lnTo>
                  <a:lnTo>
                    <a:pt x="134" y="0"/>
                  </a:lnTo>
                  <a:lnTo>
                    <a:pt x="144" y="0"/>
                  </a:lnTo>
                  <a:lnTo>
                    <a:pt x="146" y="0"/>
                  </a:lnTo>
                  <a:lnTo>
                    <a:pt x="150" y="0"/>
                  </a:lnTo>
                  <a:lnTo>
                    <a:pt x="152" y="0"/>
                  </a:lnTo>
                  <a:lnTo>
                    <a:pt x="156" y="0"/>
                  </a:lnTo>
                  <a:lnTo>
                    <a:pt x="162" y="0"/>
                  </a:lnTo>
                  <a:lnTo>
                    <a:pt x="164" y="0"/>
                  </a:lnTo>
                  <a:lnTo>
                    <a:pt x="166" y="0"/>
                  </a:lnTo>
                  <a:lnTo>
                    <a:pt x="166" y="6"/>
                  </a:lnTo>
                  <a:lnTo>
                    <a:pt x="166" y="12"/>
                  </a:lnTo>
                  <a:lnTo>
                    <a:pt x="166" y="20"/>
                  </a:lnTo>
                  <a:lnTo>
                    <a:pt x="166" y="24"/>
                  </a:lnTo>
                  <a:lnTo>
                    <a:pt x="166" y="24"/>
                  </a:lnTo>
                  <a:lnTo>
                    <a:pt x="166" y="26"/>
                  </a:lnTo>
                  <a:lnTo>
                    <a:pt x="166" y="28"/>
                  </a:lnTo>
                  <a:lnTo>
                    <a:pt x="166" y="34"/>
                  </a:lnTo>
                  <a:lnTo>
                    <a:pt x="166" y="36"/>
                  </a:lnTo>
                  <a:lnTo>
                    <a:pt x="166" y="40"/>
                  </a:lnTo>
                  <a:lnTo>
                    <a:pt x="166" y="46"/>
                  </a:lnTo>
                  <a:lnTo>
                    <a:pt x="166" y="48"/>
                  </a:lnTo>
                  <a:lnTo>
                    <a:pt x="166" y="50"/>
                  </a:lnTo>
                  <a:lnTo>
                    <a:pt x="166" y="56"/>
                  </a:lnTo>
                  <a:lnTo>
                    <a:pt x="166" y="60"/>
                  </a:lnTo>
                  <a:lnTo>
                    <a:pt x="166" y="62"/>
                  </a:lnTo>
                  <a:lnTo>
                    <a:pt x="166" y="70"/>
                  </a:lnTo>
                  <a:lnTo>
                    <a:pt x="166" y="72"/>
                  </a:lnTo>
                  <a:lnTo>
                    <a:pt x="166" y="76"/>
                  </a:lnTo>
                  <a:lnTo>
                    <a:pt x="166" y="78"/>
                  </a:lnTo>
                  <a:lnTo>
                    <a:pt x="166" y="82"/>
                  </a:lnTo>
                  <a:lnTo>
                    <a:pt x="166" y="84"/>
                  </a:lnTo>
                  <a:lnTo>
                    <a:pt x="166" y="86"/>
                  </a:lnTo>
                  <a:lnTo>
                    <a:pt x="166" y="90"/>
                  </a:lnTo>
                  <a:lnTo>
                    <a:pt x="166" y="94"/>
                  </a:lnTo>
                  <a:lnTo>
                    <a:pt x="166" y="96"/>
                  </a:lnTo>
                  <a:lnTo>
                    <a:pt x="166" y="98"/>
                  </a:lnTo>
                  <a:lnTo>
                    <a:pt x="166" y="100"/>
                  </a:lnTo>
                  <a:lnTo>
                    <a:pt x="166" y="102"/>
                  </a:lnTo>
                  <a:lnTo>
                    <a:pt x="166" y="108"/>
                  </a:lnTo>
                  <a:lnTo>
                    <a:pt x="166" y="110"/>
                  </a:lnTo>
                  <a:lnTo>
                    <a:pt x="166" y="114"/>
                  </a:lnTo>
                  <a:lnTo>
                    <a:pt x="166" y="116"/>
                  </a:lnTo>
                  <a:lnTo>
                    <a:pt x="166" y="120"/>
                  </a:lnTo>
                  <a:lnTo>
                    <a:pt x="166" y="122"/>
                  </a:lnTo>
                  <a:lnTo>
                    <a:pt x="166" y="126"/>
                  </a:lnTo>
                  <a:lnTo>
                    <a:pt x="166" y="130"/>
                  </a:lnTo>
                  <a:lnTo>
                    <a:pt x="166" y="134"/>
                  </a:lnTo>
                  <a:lnTo>
                    <a:pt x="166" y="136"/>
                  </a:lnTo>
                  <a:lnTo>
                    <a:pt x="166" y="140"/>
                  </a:lnTo>
                  <a:lnTo>
                    <a:pt x="166" y="142"/>
                  </a:lnTo>
                  <a:lnTo>
                    <a:pt x="166" y="144"/>
                  </a:lnTo>
                  <a:lnTo>
                    <a:pt x="166" y="146"/>
                  </a:lnTo>
                  <a:lnTo>
                    <a:pt x="166" y="148"/>
                  </a:lnTo>
                  <a:lnTo>
                    <a:pt x="166" y="150"/>
                  </a:lnTo>
                  <a:lnTo>
                    <a:pt x="166" y="152"/>
                  </a:lnTo>
                  <a:lnTo>
                    <a:pt x="166" y="154"/>
                  </a:lnTo>
                  <a:lnTo>
                    <a:pt x="166" y="160"/>
                  </a:lnTo>
                  <a:lnTo>
                    <a:pt x="166" y="162"/>
                  </a:lnTo>
                  <a:lnTo>
                    <a:pt x="166" y="164"/>
                  </a:lnTo>
                  <a:lnTo>
                    <a:pt x="166" y="168"/>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3" name="Freeform 38"/>
            <p:cNvSpPr>
              <a:spLocks/>
            </p:cNvSpPr>
            <p:nvPr/>
          </p:nvSpPr>
          <p:spPr bwMode="auto">
            <a:xfrm>
              <a:off x="5389563" y="860425"/>
              <a:ext cx="212725" cy="266700"/>
            </a:xfrm>
            <a:custGeom>
              <a:avLst/>
              <a:gdLst>
                <a:gd name="T0" fmla="*/ 16 w 134"/>
                <a:gd name="T1" fmla="*/ 2 h 168"/>
                <a:gd name="T2" fmla="*/ 28 w 134"/>
                <a:gd name="T3" fmla="*/ 2 h 168"/>
                <a:gd name="T4" fmla="*/ 38 w 134"/>
                <a:gd name="T5" fmla="*/ 2 h 168"/>
                <a:gd name="T6" fmla="*/ 48 w 134"/>
                <a:gd name="T7" fmla="*/ 2 h 168"/>
                <a:gd name="T8" fmla="*/ 62 w 134"/>
                <a:gd name="T9" fmla="*/ 2 h 168"/>
                <a:gd name="T10" fmla="*/ 70 w 134"/>
                <a:gd name="T11" fmla="*/ 2 h 168"/>
                <a:gd name="T12" fmla="*/ 76 w 134"/>
                <a:gd name="T13" fmla="*/ 2 h 168"/>
                <a:gd name="T14" fmla="*/ 84 w 134"/>
                <a:gd name="T15" fmla="*/ 2 h 168"/>
                <a:gd name="T16" fmla="*/ 92 w 134"/>
                <a:gd name="T17" fmla="*/ 2 h 168"/>
                <a:gd name="T18" fmla="*/ 100 w 134"/>
                <a:gd name="T19" fmla="*/ 2 h 168"/>
                <a:gd name="T20" fmla="*/ 108 w 134"/>
                <a:gd name="T21" fmla="*/ 2 h 168"/>
                <a:gd name="T22" fmla="*/ 116 w 134"/>
                <a:gd name="T23" fmla="*/ 2 h 168"/>
                <a:gd name="T24" fmla="*/ 132 w 134"/>
                <a:gd name="T25" fmla="*/ 2 h 168"/>
                <a:gd name="T26" fmla="*/ 132 w 134"/>
                <a:gd name="T27" fmla="*/ 58 h 168"/>
                <a:gd name="T28" fmla="*/ 134 w 134"/>
                <a:gd name="T29" fmla="*/ 74 h 168"/>
                <a:gd name="T30" fmla="*/ 134 w 134"/>
                <a:gd name="T31" fmla="*/ 82 h 168"/>
                <a:gd name="T32" fmla="*/ 132 w 134"/>
                <a:gd name="T33" fmla="*/ 100 h 168"/>
                <a:gd name="T34" fmla="*/ 132 w 134"/>
                <a:gd name="T35" fmla="*/ 108 h 168"/>
                <a:gd name="T36" fmla="*/ 132 w 134"/>
                <a:gd name="T37" fmla="*/ 116 h 168"/>
                <a:gd name="T38" fmla="*/ 132 w 134"/>
                <a:gd name="T39" fmla="*/ 124 h 168"/>
                <a:gd name="T40" fmla="*/ 132 w 134"/>
                <a:gd name="T41" fmla="*/ 132 h 168"/>
                <a:gd name="T42" fmla="*/ 132 w 134"/>
                <a:gd name="T43" fmla="*/ 140 h 168"/>
                <a:gd name="T44" fmla="*/ 132 w 134"/>
                <a:gd name="T45" fmla="*/ 148 h 168"/>
                <a:gd name="T46" fmla="*/ 132 w 134"/>
                <a:gd name="T47" fmla="*/ 160 h 168"/>
                <a:gd name="T48" fmla="*/ 130 w 134"/>
                <a:gd name="T49" fmla="*/ 168 h 168"/>
                <a:gd name="T50" fmla="*/ 118 w 134"/>
                <a:gd name="T51" fmla="*/ 168 h 168"/>
                <a:gd name="T52" fmla="*/ 106 w 134"/>
                <a:gd name="T53" fmla="*/ 168 h 168"/>
                <a:gd name="T54" fmla="*/ 94 w 134"/>
                <a:gd name="T55" fmla="*/ 168 h 168"/>
                <a:gd name="T56" fmla="*/ 86 w 134"/>
                <a:gd name="T57" fmla="*/ 168 h 168"/>
                <a:gd name="T58" fmla="*/ 76 w 134"/>
                <a:gd name="T59" fmla="*/ 168 h 168"/>
                <a:gd name="T60" fmla="*/ 68 w 134"/>
                <a:gd name="T61" fmla="*/ 168 h 168"/>
                <a:gd name="T62" fmla="*/ 60 w 134"/>
                <a:gd name="T63" fmla="*/ 168 h 168"/>
                <a:gd name="T64" fmla="*/ 52 w 134"/>
                <a:gd name="T65" fmla="*/ 168 h 168"/>
                <a:gd name="T66" fmla="*/ 42 w 134"/>
                <a:gd name="T67" fmla="*/ 168 h 168"/>
                <a:gd name="T68" fmla="*/ 32 w 134"/>
                <a:gd name="T69" fmla="*/ 168 h 168"/>
                <a:gd name="T70" fmla="*/ 24 w 134"/>
                <a:gd name="T71" fmla="*/ 168 h 168"/>
                <a:gd name="T72" fmla="*/ 18 w 134"/>
                <a:gd name="T73" fmla="*/ 168 h 168"/>
                <a:gd name="T74" fmla="*/ 10 w 134"/>
                <a:gd name="T75" fmla="*/ 168 h 168"/>
                <a:gd name="T76" fmla="*/ 0 w 134"/>
                <a:gd name="T77" fmla="*/ 166 h 168"/>
                <a:gd name="T78" fmla="*/ 0 w 134"/>
                <a:gd name="T79" fmla="*/ 156 h 168"/>
                <a:gd name="T80" fmla="*/ 0 w 134"/>
                <a:gd name="T81" fmla="*/ 144 h 168"/>
                <a:gd name="T82" fmla="*/ 2 w 134"/>
                <a:gd name="T83" fmla="*/ 126 h 168"/>
                <a:gd name="T84" fmla="*/ 2 w 134"/>
                <a:gd name="T85" fmla="*/ 120 h 168"/>
                <a:gd name="T86" fmla="*/ 2 w 134"/>
                <a:gd name="T87" fmla="*/ 112 h 168"/>
                <a:gd name="T88" fmla="*/ 2 w 134"/>
                <a:gd name="T89" fmla="*/ 98 h 168"/>
                <a:gd name="T90" fmla="*/ 2 w 134"/>
                <a:gd name="T91" fmla="*/ 90 h 168"/>
                <a:gd name="T92" fmla="*/ 2 w 134"/>
                <a:gd name="T93" fmla="*/ 78 h 168"/>
                <a:gd name="T94" fmla="*/ 2 w 134"/>
                <a:gd name="T95" fmla="*/ 72 h 168"/>
                <a:gd name="T96" fmla="*/ 2 w 134"/>
                <a:gd name="T97" fmla="*/ 62 h 168"/>
                <a:gd name="T98" fmla="*/ 2 w 134"/>
                <a:gd name="T99" fmla="*/ 50 h 168"/>
                <a:gd name="T100" fmla="*/ 2 w 134"/>
                <a:gd name="T101" fmla="*/ 40 h 168"/>
                <a:gd name="T102" fmla="*/ 2 w 134"/>
                <a:gd name="T103" fmla="*/ 22 h 168"/>
                <a:gd name="T104" fmla="*/ 2 w 134"/>
                <a:gd name="T105" fmla="*/ 12 h 168"/>
                <a:gd name="T106" fmla="*/ 2 w 134"/>
                <a:gd name="T107" fmla="*/ 0 h 168"/>
                <a:gd name="T108" fmla="*/ 12 w 134"/>
                <a:gd name="T109" fmla="*/ 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 h="168">
                  <a:moveTo>
                    <a:pt x="12" y="2"/>
                  </a:moveTo>
                  <a:lnTo>
                    <a:pt x="12" y="0"/>
                  </a:lnTo>
                  <a:lnTo>
                    <a:pt x="14" y="2"/>
                  </a:lnTo>
                  <a:lnTo>
                    <a:pt x="16" y="2"/>
                  </a:lnTo>
                  <a:lnTo>
                    <a:pt x="18" y="2"/>
                  </a:lnTo>
                  <a:lnTo>
                    <a:pt x="20" y="2"/>
                  </a:lnTo>
                  <a:lnTo>
                    <a:pt x="22" y="2"/>
                  </a:lnTo>
                  <a:lnTo>
                    <a:pt x="28" y="2"/>
                  </a:lnTo>
                  <a:lnTo>
                    <a:pt x="32" y="2"/>
                  </a:lnTo>
                  <a:lnTo>
                    <a:pt x="34" y="2"/>
                  </a:lnTo>
                  <a:lnTo>
                    <a:pt x="36" y="2"/>
                  </a:lnTo>
                  <a:lnTo>
                    <a:pt x="38" y="2"/>
                  </a:lnTo>
                  <a:lnTo>
                    <a:pt x="40" y="2"/>
                  </a:lnTo>
                  <a:lnTo>
                    <a:pt x="42" y="2"/>
                  </a:lnTo>
                  <a:lnTo>
                    <a:pt x="46" y="2"/>
                  </a:lnTo>
                  <a:lnTo>
                    <a:pt x="48" y="2"/>
                  </a:lnTo>
                  <a:lnTo>
                    <a:pt x="52" y="2"/>
                  </a:lnTo>
                  <a:lnTo>
                    <a:pt x="54" y="2"/>
                  </a:lnTo>
                  <a:lnTo>
                    <a:pt x="56" y="2"/>
                  </a:lnTo>
                  <a:lnTo>
                    <a:pt x="62" y="2"/>
                  </a:lnTo>
                  <a:lnTo>
                    <a:pt x="64" y="2"/>
                  </a:lnTo>
                  <a:lnTo>
                    <a:pt x="66" y="2"/>
                  </a:lnTo>
                  <a:lnTo>
                    <a:pt x="68" y="2"/>
                  </a:lnTo>
                  <a:lnTo>
                    <a:pt x="70" y="2"/>
                  </a:lnTo>
                  <a:lnTo>
                    <a:pt x="70" y="2"/>
                  </a:lnTo>
                  <a:lnTo>
                    <a:pt x="72" y="2"/>
                  </a:lnTo>
                  <a:lnTo>
                    <a:pt x="74" y="2"/>
                  </a:lnTo>
                  <a:lnTo>
                    <a:pt x="76" y="2"/>
                  </a:lnTo>
                  <a:lnTo>
                    <a:pt x="78" y="2"/>
                  </a:lnTo>
                  <a:lnTo>
                    <a:pt x="80" y="2"/>
                  </a:lnTo>
                  <a:lnTo>
                    <a:pt x="82" y="2"/>
                  </a:lnTo>
                  <a:lnTo>
                    <a:pt x="84" y="2"/>
                  </a:lnTo>
                  <a:lnTo>
                    <a:pt x="86" y="2"/>
                  </a:lnTo>
                  <a:lnTo>
                    <a:pt x="88" y="2"/>
                  </a:lnTo>
                  <a:lnTo>
                    <a:pt x="90" y="2"/>
                  </a:lnTo>
                  <a:lnTo>
                    <a:pt x="92" y="2"/>
                  </a:lnTo>
                  <a:lnTo>
                    <a:pt x="94" y="2"/>
                  </a:lnTo>
                  <a:lnTo>
                    <a:pt x="96" y="2"/>
                  </a:lnTo>
                  <a:lnTo>
                    <a:pt x="98" y="2"/>
                  </a:lnTo>
                  <a:lnTo>
                    <a:pt x="100" y="2"/>
                  </a:lnTo>
                  <a:lnTo>
                    <a:pt x="102" y="2"/>
                  </a:lnTo>
                  <a:lnTo>
                    <a:pt x="104" y="2"/>
                  </a:lnTo>
                  <a:lnTo>
                    <a:pt x="106" y="2"/>
                  </a:lnTo>
                  <a:lnTo>
                    <a:pt x="108" y="2"/>
                  </a:lnTo>
                  <a:lnTo>
                    <a:pt x="110" y="2"/>
                  </a:lnTo>
                  <a:lnTo>
                    <a:pt x="112" y="2"/>
                  </a:lnTo>
                  <a:lnTo>
                    <a:pt x="114" y="2"/>
                  </a:lnTo>
                  <a:lnTo>
                    <a:pt x="116" y="2"/>
                  </a:lnTo>
                  <a:lnTo>
                    <a:pt x="118" y="2"/>
                  </a:lnTo>
                  <a:lnTo>
                    <a:pt x="122" y="2"/>
                  </a:lnTo>
                  <a:lnTo>
                    <a:pt x="128" y="2"/>
                  </a:lnTo>
                  <a:lnTo>
                    <a:pt x="132" y="2"/>
                  </a:lnTo>
                  <a:lnTo>
                    <a:pt x="132" y="24"/>
                  </a:lnTo>
                  <a:lnTo>
                    <a:pt x="132" y="26"/>
                  </a:lnTo>
                  <a:lnTo>
                    <a:pt x="132" y="54"/>
                  </a:lnTo>
                  <a:lnTo>
                    <a:pt x="132" y="58"/>
                  </a:lnTo>
                  <a:lnTo>
                    <a:pt x="132" y="70"/>
                  </a:lnTo>
                  <a:lnTo>
                    <a:pt x="132" y="72"/>
                  </a:lnTo>
                  <a:lnTo>
                    <a:pt x="134" y="72"/>
                  </a:lnTo>
                  <a:lnTo>
                    <a:pt x="134" y="74"/>
                  </a:lnTo>
                  <a:lnTo>
                    <a:pt x="134" y="76"/>
                  </a:lnTo>
                  <a:lnTo>
                    <a:pt x="134" y="78"/>
                  </a:lnTo>
                  <a:lnTo>
                    <a:pt x="134" y="80"/>
                  </a:lnTo>
                  <a:lnTo>
                    <a:pt x="134" y="82"/>
                  </a:lnTo>
                  <a:lnTo>
                    <a:pt x="134" y="88"/>
                  </a:lnTo>
                  <a:lnTo>
                    <a:pt x="132" y="96"/>
                  </a:lnTo>
                  <a:lnTo>
                    <a:pt x="132" y="98"/>
                  </a:lnTo>
                  <a:lnTo>
                    <a:pt x="132" y="100"/>
                  </a:lnTo>
                  <a:lnTo>
                    <a:pt x="132" y="102"/>
                  </a:lnTo>
                  <a:lnTo>
                    <a:pt x="132" y="104"/>
                  </a:lnTo>
                  <a:lnTo>
                    <a:pt x="132" y="106"/>
                  </a:lnTo>
                  <a:lnTo>
                    <a:pt x="132" y="108"/>
                  </a:lnTo>
                  <a:lnTo>
                    <a:pt x="132" y="110"/>
                  </a:lnTo>
                  <a:lnTo>
                    <a:pt x="132" y="112"/>
                  </a:lnTo>
                  <a:lnTo>
                    <a:pt x="132" y="114"/>
                  </a:lnTo>
                  <a:lnTo>
                    <a:pt x="132" y="116"/>
                  </a:lnTo>
                  <a:lnTo>
                    <a:pt x="132" y="118"/>
                  </a:lnTo>
                  <a:lnTo>
                    <a:pt x="132" y="120"/>
                  </a:lnTo>
                  <a:lnTo>
                    <a:pt x="132" y="120"/>
                  </a:lnTo>
                  <a:lnTo>
                    <a:pt x="132" y="124"/>
                  </a:lnTo>
                  <a:lnTo>
                    <a:pt x="132" y="126"/>
                  </a:lnTo>
                  <a:lnTo>
                    <a:pt x="132" y="128"/>
                  </a:lnTo>
                  <a:lnTo>
                    <a:pt x="132" y="130"/>
                  </a:lnTo>
                  <a:lnTo>
                    <a:pt x="132" y="132"/>
                  </a:lnTo>
                  <a:lnTo>
                    <a:pt x="132" y="134"/>
                  </a:lnTo>
                  <a:lnTo>
                    <a:pt x="132" y="136"/>
                  </a:lnTo>
                  <a:lnTo>
                    <a:pt x="132" y="138"/>
                  </a:lnTo>
                  <a:lnTo>
                    <a:pt x="132" y="140"/>
                  </a:lnTo>
                  <a:lnTo>
                    <a:pt x="132" y="142"/>
                  </a:lnTo>
                  <a:lnTo>
                    <a:pt x="132" y="144"/>
                  </a:lnTo>
                  <a:lnTo>
                    <a:pt x="132" y="146"/>
                  </a:lnTo>
                  <a:lnTo>
                    <a:pt x="132" y="148"/>
                  </a:lnTo>
                  <a:lnTo>
                    <a:pt x="132" y="150"/>
                  </a:lnTo>
                  <a:lnTo>
                    <a:pt x="132" y="152"/>
                  </a:lnTo>
                  <a:lnTo>
                    <a:pt x="132" y="154"/>
                  </a:lnTo>
                  <a:lnTo>
                    <a:pt x="132" y="160"/>
                  </a:lnTo>
                  <a:lnTo>
                    <a:pt x="134" y="164"/>
                  </a:lnTo>
                  <a:lnTo>
                    <a:pt x="132" y="166"/>
                  </a:lnTo>
                  <a:lnTo>
                    <a:pt x="132" y="168"/>
                  </a:lnTo>
                  <a:lnTo>
                    <a:pt x="130" y="168"/>
                  </a:lnTo>
                  <a:lnTo>
                    <a:pt x="124" y="168"/>
                  </a:lnTo>
                  <a:lnTo>
                    <a:pt x="122" y="168"/>
                  </a:lnTo>
                  <a:lnTo>
                    <a:pt x="120" y="168"/>
                  </a:lnTo>
                  <a:lnTo>
                    <a:pt x="118" y="168"/>
                  </a:lnTo>
                  <a:lnTo>
                    <a:pt x="114" y="168"/>
                  </a:lnTo>
                  <a:lnTo>
                    <a:pt x="110" y="168"/>
                  </a:lnTo>
                  <a:lnTo>
                    <a:pt x="108" y="168"/>
                  </a:lnTo>
                  <a:lnTo>
                    <a:pt x="106" y="168"/>
                  </a:lnTo>
                  <a:lnTo>
                    <a:pt x="104" y="168"/>
                  </a:lnTo>
                  <a:lnTo>
                    <a:pt x="100" y="168"/>
                  </a:lnTo>
                  <a:lnTo>
                    <a:pt x="98" y="168"/>
                  </a:lnTo>
                  <a:lnTo>
                    <a:pt x="94" y="168"/>
                  </a:lnTo>
                  <a:lnTo>
                    <a:pt x="92" y="168"/>
                  </a:lnTo>
                  <a:lnTo>
                    <a:pt x="90" y="168"/>
                  </a:lnTo>
                  <a:lnTo>
                    <a:pt x="88" y="168"/>
                  </a:lnTo>
                  <a:lnTo>
                    <a:pt x="86" y="168"/>
                  </a:lnTo>
                  <a:lnTo>
                    <a:pt x="84" y="168"/>
                  </a:lnTo>
                  <a:lnTo>
                    <a:pt x="80" y="168"/>
                  </a:lnTo>
                  <a:lnTo>
                    <a:pt x="78" y="168"/>
                  </a:lnTo>
                  <a:lnTo>
                    <a:pt x="76" y="168"/>
                  </a:lnTo>
                  <a:lnTo>
                    <a:pt x="74" y="168"/>
                  </a:lnTo>
                  <a:lnTo>
                    <a:pt x="72" y="168"/>
                  </a:lnTo>
                  <a:lnTo>
                    <a:pt x="70" y="168"/>
                  </a:lnTo>
                  <a:lnTo>
                    <a:pt x="68" y="168"/>
                  </a:lnTo>
                  <a:lnTo>
                    <a:pt x="66" y="168"/>
                  </a:lnTo>
                  <a:lnTo>
                    <a:pt x="64" y="168"/>
                  </a:lnTo>
                  <a:lnTo>
                    <a:pt x="62" y="168"/>
                  </a:lnTo>
                  <a:lnTo>
                    <a:pt x="60" y="168"/>
                  </a:lnTo>
                  <a:lnTo>
                    <a:pt x="58" y="168"/>
                  </a:lnTo>
                  <a:lnTo>
                    <a:pt x="56" y="168"/>
                  </a:lnTo>
                  <a:lnTo>
                    <a:pt x="54" y="168"/>
                  </a:lnTo>
                  <a:lnTo>
                    <a:pt x="52" y="168"/>
                  </a:lnTo>
                  <a:lnTo>
                    <a:pt x="50" y="168"/>
                  </a:lnTo>
                  <a:lnTo>
                    <a:pt x="46" y="168"/>
                  </a:lnTo>
                  <a:lnTo>
                    <a:pt x="44" y="168"/>
                  </a:lnTo>
                  <a:lnTo>
                    <a:pt x="42" y="168"/>
                  </a:lnTo>
                  <a:lnTo>
                    <a:pt x="40" y="168"/>
                  </a:lnTo>
                  <a:lnTo>
                    <a:pt x="38" y="168"/>
                  </a:lnTo>
                  <a:lnTo>
                    <a:pt x="36" y="168"/>
                  </a:lnTo>
                  <a:lnTo>
                    <a:pt x="32" y="168"/>
                  </a:lnTo>
                  <a:lnTo>
                    <a:pt x="30" y="168"/>
                  </a:lnTo>
                  <a:lnTo>
                    <a:pt x="28" y="168"/>
                  </a:lnTo>
                  <a:lnTo>
                    <a:pt x="26" y="168"/>
                  </a:lnTo>
                  <a:lnTo>
                    <a:pt x="24" y="168"/>
                  </a:lnTo>
                  <a:lnTo>
                    <a:pt x="22" y="168"/>
                  </a:lnTo>
                  <a:lnTo>
                    <a:pt x="22" y="168"/>
                  </a:lnTo>
                  <a:lnTo>
                    <a:pt x="20" y="168"/>
                  </a:lnTo>
                  <a:lnTo>
                    <a:pt x="18" y="168"/>
                  </a:lnTo>
                  <a:lnTo>
                    <a:pt x="16" y="168"/>
                  </a:lnTo>
                  <a:lnTo>
                    <a:pt x="14" y="168"/>
                  </a:lnTo>
                  <a:lnTo>
                    <a:pt x="12" y="168"/>
                  </a:lnTo>
                  <a:lnTo>
                    <a:pt x="10" y="168"/>
                  </a:lnTo>
                  <a:lnTo>
                    <a:pt x="8" y="168"/>
                  </a:lnTo>
                  <a:lnTo>
                    <a:pt x="6" y="168"/>
                  </a:lnTo>
                  <a:lnTo>
                    <a:pt x="0" y="168"/>
                  </a:lnTo>
                  <a:lnTo>
                    <a:pt x="0" y="166"/>
                  </a:lnTo>
                  <a:lnTo>
                    <a:pt x="0" y="164"/>
                  </a:lnTo>
                  <a:lnTo>
                    <a:pt x="0" y="160"/>
                  </a:lnTo>
                  <a:lnTo>
                    <a:pt x="0" y="158"/>
                  </a:lnTo>
                  <a:lnTo>
                    <a:pt x="0" y="156"/>
                  </a:lnTo>
                  <a:lnTo>
                    <a:pt x="0" y="154"/>
                  </a:lnTo>
                  <a:lnTo>
                    <a:pt x="0" y="152"/>
                  </a:lnTo>
                  <a:lnTo>
                    <a:pt x="0" y="148"/>
                  </a:lnTo>
                  <a:lnTo>
                    <a:pt x="0" y="144"/>
                  </a:lnTo>
                  <a:lnTo>
                    <a:pt x="2" y="136"/>
                  </a:lnTo>
                  <a:lnTo>
                    <a:pt x="2" y="130"/>
                  </a:lnTo>
                  <a:lnTo>
                    <a:pt x="2" y="128"/>
                  </a:lnTo>
                  <a:lnTo>
                    <a:pt x="2" y="126"/>
                  </a:lnTo>
                  <a:lnTo>
                    <a:pt x="2" y="124"/>
                  </a:lnTo>
                  <a:lnTo>
                    <a:pt x="2" y="122"/>
                  </a:lnTo>
                  <a:lnTo>
                    <a:pt x="2" y="120"/>
                  </a:lnTo>
                  <a:lnTo>
                    <a:pt x="2" y="120"/>
                  </a:lnTo>
                  <a:lnTo>
                    <a:pt x="2" y="118"/>
                  </a:lnTo>
                  <a:lnTo>
                    <a:pt x="2" y="116"/>
                  </a:lnTo>
                  <a:lnTo>
                    <a:pt x="2" y="114"/>
                  </a:lnTo>
                  <a:lnTo>
                    <a:pt x="2" y="112"/>
                  </a:lnTo>
                  <a:lnTo>
                    <a:pt x="2" y="108"/>
                  </a:lnTo>
                  <a:lnTo>
                    <a:pt x="2" y="104"/>
                  </a:lnTo>
                  <a:lnTo>
                    <a:pt x="2" y="100"/>
                  </a:lnTo>
                  <a:lnTo>
                    <a:pt x="2" y="98"/>
                  </a:lnTo>
                  <a:lnTo>
                    <a:pt x="2" y="96"/>
                  </a:lnTo>
                  <a:lnTo>
                    <a:pt x="2" y="94"/>
                  </a:lnTo>
                  <a:lnTo>
                    <a:pt x="2" y="92"/>
                  </a:lnTo>
                  <a:lnTo>
                    <a:pt x="2" y="90"/>
                  </a:lnTo>
                  <a:lnTo>
                    <a:pt x="2" y="88"/>
                  </a:lnTo>
                  <a:lnTo>
                    <a:pt x="2" y="84"/>
                  </a:lnTo>
                  <a:lnTo>
                    <a:pt x="2" y="80"/>
                  </a:lnTo>
                  <a:lnTo>
                    <a:pt x="2" y="78"/>
                  </a:lnTo>
                  <a:lnTo>
                    <a:pt x="2" y="76"/>
                  </a:lnTo>
                  <a:lnTo>
                    <a:pt x="2" y="74"/>
                  </a:lnTo>
                  <a:lnTo>
                    <a:pt x="2" y="72"/>
                  </a:lnTo>
                  <a:lnTo>
                    <a:pt x="2" y="72"/>
                  </a:lnTo>
                  <a:lnTo>
                    <a:pt x="2" y="68"/>
                  </a:lnTo>
                  <a:lnTo>
                    <a:pt x="2" y="66"/>
                  </a:lnTo>
                  <a:lnTo>
                    <a:pt x="2" y="64"/>
                  </a:lnTo>
                  <a:lnTo>
                    <a:pt x="2" y="62"/>
                  </a:lnTo>
                  <a:lnTo>
                    <a:pt x="2" y="58"/>
                  </a:lnTo>
                  <a:lnTo>
                    <a:pt x="2" y="54"/>
                  </a:lnTo>
                  <a:lnTo>
                    <a:pt x="2" y="52"/>
                  </a:lnTo>
                  <a:lnTo>
                    <a:pt x="2" y="50"/>
                  </a:lnTo>
                  <a:lnTo>
                    <a:pt x="2" y="48"/>
                  </a:lnTo>
                  <a:lnTo>
                    <a:pt x="2" y="46"/>
                  </a:lnTo>
                  <a:lnTo>
                    <a:pt x="2" y="42"/>
                  </a:lnTo>
                  <a:lnTo>
                    <a:pt x="2" y="40"/>
                  </a:lnTo>
                  <a:lnTo>
                    <a:pt x="2" y="34"/>
                  </a:lnTo>
                  <a:lnTo>
                    <a:pt x="2" y="28"/>
                  </a:lnTo>
                  <a:lnTo>
                    <a:pt x="2" y="24"/>
                  </a:lnTo>
                  <a:lnTo>
                    <a:pt x="2" y="22"/>
                  </a:lnTo>
                  <a:lnTo>
                    <a:pt x="2" y="20"/>
                  </a:lnTo>
                  <a:lnTo>
                    <a:pt x="2" y="16"/>
                  </a:lnTo>
                  <a:lnTo>
                    <a:pt x="2" y="14"/>
                  </a:lnTo>
                  <a:lnTo>
                    <a:pt x="2" y="12"/>
                  </a:lnTo>
                  <a:lnTo>
                    <a:pt x="2" y="10"/>
                  </a:lnTo>
                  <a:lnTo>
                    <a:pt x="2" y="8"/>
                  </a:lnTo>
                  <a:lnTo>
                    <a:pt x="2" y="6"/>
                  </a:lnTo>
                  <a:lnTo>
                    <a:pt x="2" y="0"/>
                  </a:lnTo>
                  <a:lnTo>
                    <a:pt x="4" y="2"/>
                  </a:lnTo>
                  <a:lnTo>
                    <a:pt x="6" y="0"/>
                  </a:lnTo>
                  <a:lnTo>
                    <a:pt x="8" y="0"/>
                  </a:lnTo>
                  <a:lnTo>
                    <a:pt x="12"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4" name="Freeform 39"/>
            <p:cNvSpPr>
              <a:spLocks/>
            </p:cNvSpPr>
            <p:nvPr/>
          </p:nvSpPr>
          <p:spPr bwMode="auto">
            <a:xfrm>
              <a:off x="6391275" y="1219200"/>
              <a:ext cx="241300" cy="420688"/>
            </a:xfrm>
            <a:custGeom>
              <a:avLst/>
              <a:gdLst>
                <a:gd name="T0" fmla="*/ 36 w 152"/>
                <a:gd name="T1" fmla="*/ 8 h 265"/>
                <a:gd name="T2" fmla="*/ 46 w 152"/>
                <a:gd name="T3" fmla="*/ 10 h 265"/>
                <a:gd name="T4" fmla="*/ 56 w 152"/>
                <a:gd name="T5" fmla="*/ 12 h 265"/>
                <a:gd name="T6" fmla="*/ 64 w 152"/>
                <a:gd name="T7" fmla="*/ 14 h 265"/>
                <a:gd name="T8" fmla="*/ 74 w 152"/>
                <a:gd name="T9" fmla="*/ 16 h 265"/>
                <a:gd name="T10" fmla="*/ 90 w 152"/>
                <a:gd name="T11" fmla="*/ 8 h 265"/>
                <a:gd name="T12" fmla="*/ 98 w 152"/>
                <a:gd name="T13" fmla="*/ 2 h 265"/>
                <a:gd name="T14" fmla="*/ 106 w 152"/>
                <a:gd name="T15" fmla="*/ 12 h 265"/>
                <a:gd name="T16" fmla="*/ 96 w 152"/>
                <a:gd name="T17" fmla="*/ 28 h 265"/>
                <a:gd name="T18" fmla="*/ 100 w 152"/>
                <a:gd name="T19" fmla="*/ 38 h 265"/>
                <a:gd name="T20" fmla="*/ 104 w 152"/>
                <a:gd name="T21" fmla="*/ 46 h 265"/>
                <a:gd name="T22" fmla="*/ 108 w 152"/>
                <a:gd name="T23" fmla="*/ 54 h 265"/>
                <a:gd name="T24" fmla="*/ 114 w 152"/>
                <a:gd name="T25" fmla="*/ 62 h 265"/>
                <a:gd name="T26" fmla="*/ 136 w 152"/>
                <a:gd name="T27" fmla="*/ 62 h 265"/>
                <a:gd name="T28" fmla="*/ 146 w 152"/>
                <a:gd name="T29" fmla="*/ 62 h 265"/>
                <a:gd name="T30" fmla="*/ 150 w 152"/>
                <a:gd name="T31" fmla="*/ 66 h 265"/>
                <a:gd name="T32" fmla="*/ 144 w 152"/>
                <a:gd name="T33" fmla="*/ 82 h 265"/>
                <a:gd name="T34" fmla="*/ 148 w 152"/>
                <a:gd name="T35" fmla="*/ 88 h 265"/>
                <a:gd name="T36" fmla="*/ 140 w 152"/>
                <a:gd name="T37" fmla="*/ 94 h 265"/>
                <a:gd name="T38" fmla="*/ 140 w 152"/>
                <a:gd name="T39" fmla="*/ 108 h 265"/>
                <a:gd name="T40" fmla="*/ 140 w 152"/>
                <a:gd name="T41" fmla="*/ 124 h 265"/>
                <a:gd name="T42" fmla="*/ 140 w 152"/>
                <a:gd name="T43" fmla="*/ 138 h 265"/>
                <a:gd name="T44" fmla="*/ 140 w 152"/>
                <a:gd name="T45" fmla="*/ 154 h 265"/>
                <a:gd name="T46" fmla="*/ 140 w 152"/>
                <a:gd name="T47" fmla="*/ 182 h 265"/>
                <a:gd name="T48" fmla="*/ 140 w 152"/>
                <a:gd name="T49" fmla="*/ 207 h 265"/>
                <a:gd name="T50" fmla="*/ 140 w 152"/>
                <a:gd name="T51" fmla="*/ 219 h 265"/>
                <a:gd name="T52" fmla="*/ 140 w 152"/>
                <a:gd name="T53" fmla="*/ 231 h 265"/>
                <a:gd name="T54" fmla="*/ 140 w 152"/>
                <a:gd name="T55" fmla="*/ 243 h 265"/>
                <a:gd name="T56" fmla="*/ 140 w 152"/>
                <a:gd name="T57" fmla="*/ 257 h 265"/>
                <a:gd name="T58" fmla="*/ 136 w 152"/>
                <a:gd name="T59" fmla="*/ 265 h 265"/>
                <a:gd name="T60" fmla="*/ 124 w 152"/>
                <a:gd name="T61" fmla="*/ 265 h 265"/>
                <a:gd name="T62" fmla="*/ 112 w 152"/>
                <a:gd name="T63" fmla="*/ 265 h 265"/>
                <a:gd name="T64" fmla="*/ 98 w 152"/>
                <a:gd name="T65" fmla="*/ 265 h 265"/>
                <a:gd name="T66" fmla="*/ 82 w 152"/>
                <a:gd name="T67" fmla="*/ 265 h 265"/>
                <a:gd name="T68" fmla="*/ 70 w 152"/>
                <a:gd name="T69" fmla="*/ 265 h 265"/>
                <a:gd name="T70" fmla="*/ 50 w 152"/>
                <a:gd name="T71" fmla="*/ 265 h 265"/>
                <a:gd name="T72" fmla="*/ 38 w 152"/>
                <a:gd name="T73" fmla="*/ 265 h 265"/>
                <a:gd name="T74" fmla="*/ 18 w 152"/>
                <a:gd name="T75" fmla="*/ 265 h 265"/>
                <a:gd name="T76" fmla="*/ 4 w 152"/>
                <a:gd name="T77" fmla="*/ 265 h 265"/>
                <a:gd name="T78" fmla="*/ 2 w 152"/>
                <a:gd name="T79" fmla="*/ 251 h 265"/>
                <a:gd name="T80" fmla="*/ 0 w 152"/>
                <a:gd name="T81" fmla="*/ 231 h 265"/>
                <a:gd name="T82" fmla="*/ 0 w 152"/>
                <a:gd name="T83" fmla="*/ 221 h 265"/>
                <a:gd name="T84" fmla="*/ 0 w 152"/>
                <a:gd name="T85" fmla="*/ 207 h 265"/>
                <a:gd name="T86" fmla="*/ 0 w 152"/>
                <a:gd name="T87" fmla="*/ 192 h 265"/>
                <a:gd name="T88" fmla="*/ 0 w 152"/>
                <a:gd name="T89" fmla="*/ 180 h 265"/>
                <a:gd name="T90" fmla="*/ 0 w 152"/>
                <a:gd name="T91" fmla="*/ 166 h 265"/>
                <a:gd name="T92" fmla="*/ 0 w 152"/>
                <a:gd name="T93" fmla="*/ 146 h 265"/>
                <a:gd name="T94" fmla="*/ 0 w 152"/>
                <a:gd name="T95" fmla="*/ 134 h 265"/>
                <a:gd name="T96" fmla="*/ 0 w 152"/>
                <a:gd name="T97" fmla="*/ 118 h 265"/>
                <a:gd name="T98" fmla="*/ 0 w 152"/>
                <a:gd name="T99" fmla="*/ 106 h 265"/>
                <a:gd name="T100" fmla="*/ 0 w 152"/>
                <a:gd name="T101" fmla="*/ 90 h 265"/>
                <a:gd name="T102" fmla="*/ 0 w 152"/>
                <a:gd name="T103" fmla="*/ 76 h 265"/>
                <a:gd name="T104" fmla="*/ 0 w 152"/>
                <a:gd name="T105" fmla="*/ 60 h 265"/>
                <a:gd name="T106" fmla="*/ 0 w 152"/>
                <a:gd name="T107" fmla="*/ 34 h 265"/>
                <a:gd name="T108" fmla="*/ 4 w 152"/>
                <a:gd name="T109" fmla="*/ 24 h 265"/>
                <a:gd name="T110" fmla="*/ 8 w 152"/>
                <a:gd name="T111" fmla="*/ 18 h 265"/>
                <a:gd name="T112" fmla="*/ 12 w 152"/>
                <a:gd name="T113" fmla="*/ 10 h 265"/>
                <a:gd name="T114" fmla="*/ 12 w 152"/>
                <a:gd name="T115" fmla="*/ 6 h 265"/>
                <a:gd name="T116" fmla="*/ 18 w 152"/>
                <a:gd name="T117"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 h="265">
                  <a:moveTo>
                    <a:pt x="28" y="2"/>
                  </a:moveTo>
                  <a:lnTo>
                    <a:pt x="30" y="2"/>
                  </a:lnTo>
                  <a:lnTo>
                    <a:pt x="32" y="4"/>
                  </a:lnTo>
                  <a:lnTo>
                    <a:pt x="34" y="6"/>
                  </a:lnTo>
                  <a:lnTo>
                    <a:pt x="36" y="6"/>
                  </a:lnTo>
                  <a:lnTo>
                    <a:pt x="36" y="8"/>
                  </a:lnTo>
                  <a:lnTo>
                    <a:pt x="38" y="8"/>
                  </a:lnTo>
                  <a:lnTo>
                    <a:pt x="38" y="10"/>
                  </a:lnTo>
                  <a:lnTo>
                    <a:pt x="40" y="10"/>
                  </a:lnTo>
                  <a:lnTo>
                    <a:pt x="42" y="10"/>
                  </a:lnTo>
                  <a:lnTo>
                    <a:pt x="44" y="10"/>
                  </a:lnTo>
                  <a:lnTo>
                    <a:pt x="46" y="10"/>
                  </a:lnTo>
                  <a:lnTo>
                    <a:pt x="48" y="10"/>
                  </a:lnTo>
                  <a:lnTo>
                    <a:pt x="50" y="10"/>
                  </a:lnTo>
                  <a:lnTo>
                    <a:pt x="52" y="10"/>
                  </a:lnTo>
                  <a:lnTo>
                    <a:pt x="52" y="12"/>
                  </a:lnTo>
                  <a:lnTo>
                    <a:pt x="54" y="12"/>
                  </a:lnTo>
                  <a:lnTo>
                    <a:pt x="56" y="12"/>
                  </a:lnTo>
                  <a:lnTo>
                    <a:pt x="56" y="10"/>
                  </a:lnTo>
                  <a:lnTo>
                    <a:pt x="58" y="10"/>
                  </a:lnTo>
                  <a:lnTo>
                    <a:pt x="60" y="10"/>
                  </a:lnTo>
                  <a:lnTo>
                    <a:pt x="62" y="10"/>
                  </a:lnTo>
                  <a:lnTo>
                    <a:pt x="64" y="12"/>
                  </a:lnTo>
                  <a:lnTo>
                    <a:pt x="64" y="14"/>
                  </a:lnTo>
                  <a:lnTo>
                    <a:pt x="66" y="14"/>
                  </a:lnTo>
                  <a:lnTo>
                    <a:pt x="66" y="14"/>
                  </a:lnTo>
                  <a:lnTo>
                    <a:pt x="68" y="14"/>
                  </a:lnTo>
                  <a:lnTo>
                    <a:pt x="68" y="16"/>
                  </a:lnTo>
                  <a:lnTo>
                    <a:pt x="70" y="16"/>
                  </a:lnTo>
                  <a:lnTo>
                    <a:pt x="74" y="16"/>
                  </a:lnTo>
                  <a:lnTo>
                    <a:pt x="80" y="18"/>
                  </a:lnTo>
                  <a:lnTo>
                    <a:pt x="82" y="16"/>
                  </a:lnTo>
                  <a:lnTo>
                    <a:pt x="84" y="14"/>
                  </a:lnTo>
                  <a:lnTo>
                    <a:pt x="88" y="10"/>
                  </a:lnTo>
                  <a:lnTo>
                    <a:pt x="88" y="8"/>
                  </a:lnTo>
                  <a:lnTo>
                    <a:pt x="90" y="8"/>
                  </a:lnTo>
                  <a:lnTo>
                    <a:pt x="90" y="6"/>
                  </a:lnTo>
                  <a:lnTo>
                    <a:pt x="92" y="6"/>
                  </a:lnTo>
                  <a:lnTo>
                    <a:pt x="92" y="4"/>
                  </a:lnTo>
                  <a:lnTo>
                    <a:pt x="94" y="2"/>
                  </a:lnTo>
                  <a:lnTo>
                    <a:pt x="96" y="2"/>
                  </a:lnTo>
                  <a:lnTo>
                    <a:pt x="98" y="2"/>
                  </a:lnTo>
                  <a:lnTo>
                    <a:pt x="100" y="2"/>
                  </a:lnTo>
                  <a:lnTo>
                    <a:pt x="102" y="4"/>
                  </a:lnTo>
                  <a:lnTo>
                    <a:pt x="104" y="6"/>
                  </a:lnTo>
                  <a:lnTo>
                    <a:pt x="104" y="8"/>
                  </a:lnTo>
                  <a:lnTo>
                    <a:pt x="106" y="10"/>
                  </a:lnTo>
                  <a:lnTo>
                    <a:pt x="106" y="12"/>
                  </a:lnTo>
                  <a:lnTo>
                    <a:pt x="106" y="14"/>
                  </a:lnTo>
                  <a:lnTo>
                    <a:pt x="104" y="20"/>
                  </a:lnTo>
                  <a:lnTo>
                    <a:pt x="102" y="24"/>
                  </a:lnTo>
                  <a:lnTo>
                    <a:pt x="98" y="26"/>
                  </a:lnTo>
                  <a:lnTo>
                    <a:pt x="98" y="28"/>
                  </a:lnTo>
                  <a:lnTo>
                    <a:pt x="96" y="28"/>
                  </a:lnTo>
                  <a:lnTo>
                    <a:pt x="96" y="30"/>
                  </a:lnTo>
                  <a:lnTo>
                    <a:pt x="96" y="32"/>
                  </a:lnTo>
                  <a:lnTo>
                    <a:pt x="96" y="34"/>
                  </a:lnTo>
                  <a:lnTo>
                    <a:pt x="96" y="36"/>
                  </a:lnTo>
                  <a:lnTo>
                    <a:pt x="98" y="38"/>
                  </a:lnTo>
                  <a:lnTo>
                    <a:pt x="100" y="38"/>
                  </a:lnTo>
                  <a:lnTo>
                    <a:pt x="102" y="42"/>
                  </a:lnTo>
                  <a:lnTo>
                    <a:pt x="106" y="44"/>
                  </a:lnTo>
                  <a:lnTo>
                    <a:pt x="108" y="44"/>
                  </a:lnTo>
                  <a:lnTo>
                    <a:pt x="108" y="46"/>
                  </a:lnTo>
                  <a:lnTo>
                    <a:pt x="106" y="48"/>
                  </a:lnTo>
                  <a:lnTo>
                    <a:pt x="104" y="46"/>
                  </a:lnTo>
                  <a:lnTo>
                    <a:pt x="102" y="46"/>
                  </a:lnTo>
                  <a:lnTo>
                    <a:pt x="100" y="46"/>
                  </a:lnTo>
                  <a:lnTo>
                    <a:pt x="102" y="50"/>
                  </a:lnTo>
                  <a:lnTo>
                    <a:pt x="104" y="52"/>
                  </a:lnTo>
                  <a:lnTo>
                    <a:pt x="106" y="54"/>
                  </a:lnTo>
                  <a:lnTo>
                    <a:pt x="108" y="54"/>
                  </a:lnTo>
                  <a:lnTo>
                    <a:pt x="108" y="56"/>
                  </a:lnTo>
                  <a:lnTo>
                    <a:pt x="108" y="58"/>
                  </a:lnTo>
                  <a:lnTo>
                    <a:pt x="106" y="58"/>
                  </a:lnTo>
                  <a:lnTo>
                    <a:pt x="108" y="60"/>
                  </a:lnTo>
                  <a:lnTo>
                    <a:pt x="112" y="60"/>
                  </a:lnTo>
                  <a:lnTo>
                    <a:pt x="114" y="62"/>
                  </a:lnTo>
                  <a:lnTo>
                    <a:pt x="116" y="62"/>
                  </a:lnTo>
                  <a:lnTo>
                    <a:pt x="118" y="62"/>
                  </a:lnTo>
                  <a:lnTo>
                    <a:pt x="122" y="64"/>
                  </a:lnTo>
                  <a:lnTo>
                    <a:pt x="128" y="62"/>
                  </a:lnTo>
                  <a:lnTo>
                    <a:pt x="134" y="62"/>
                  </a:lnTo>
                  <a:lnTo>
                    <a:pt x="136" y="62"/>
                  </a:lnTo>
                  <a:lnTo>
                    <a:pt x="140" y="60"/>
                  </a:lnTo>
                  <a:lnTo>
                    <a:pt x="140" y="58"/>
                  </a:lnTo>
                  <a:lnTo>
                    <a:pt x="142" y="58"/>
                  </a:lnTo>
                  <a:lnTo>
                    <a:pt x="144" y="60"/>
                  </a:lnTo>
                  <a:lnTo>
                    <a:pt x="144" y="62"/>
                  </a:lnTo>
                  <a:lnTo>
                    <a:pt x="146" y="62"/>
                  </a:lnTo>
                  <a:lnTo>
                    <a:pt x="146" y="64"/>
                  </a:lnTo>
                  <a:lnTo>
                    <a:pt x="148" y="64"/>
                  </a:lnTo>
                  <a:lnTo>
                    <a:pt x="150" y="64"/>
                  </a:lnTo>
                  <a:lnTo>
                    <a:pt x="152" y="64"/>
                  </a:lnTo>
                  <a:lnTo>
                    <a:pt x="152" y="66"/>
                  </a:lnTo>
                  <a:lnTo>
                    <a:pt x="150" y="66"/>
                  </a:lnTo>
                  <a:lnTo>
                    <a:pt x="150" y="72"/>
                  </a:lnTo>
                  <a:lnTo>
                    <a:pt x="148" y="74"/>
                  </a:lnTo>
                  <a:lnTo>
                    <a:pt x="148" y="76"/>
                  </a:lnTo>
                  <a:lnTo>
                    <a:pt x="148" y="78"/>
                  </a:lnTo>
                  <a:lnTo>
                    <a:pt x="146" y="80"/>
                  </a:lnTo>
                  <a:lnTo>
                    <a:pt x="144" y="82"/>
                  </a:lnTo>
                  <a:lnTo>
                    <a:pt x="142" y="84"/>
                  </a:lnTo>
                  <a:lnTo>
                    <a:pt x="142" y="86"/>
                  </a:lnTo>
                  <a:lnTo>
                    <a:pt x="146" y="86"/>
                  </a:lnTo>
                  <a:lnTo>
                    <a:pt x="148" y="86"/>
                  </a:lnTo>
                  <a:lnTo>
                    <a:pt x="150" y="86"/>
                  </a:lnTo>
                  <a:lnTo>
                    <a:pt x="148" y="88"/>
                  </a:lnTo>
                  <a:lnTo>
                    <a:pt x="148" y="90"/>
                  </a:lnTo>
                  <a:lnTo>
                    <a:pt x="148" y="94"/>
                  </a:lnTo>
                  <a:lnTo>
                    <a:pt x="146" y="94"/>
                  </a:lnTo>
                  <a:lnTo>
                    <a:pt x="144" y="96"/>
                  </a:lnTo>
                  <a:lnTo>
                    <a:pt x="142" y="94"/>
                  </a:lnTo>
                  <a:lnTo>
                    <a:pt x="140" y="94"/>
                  </a:lnTo>
                  <a:lnTo>
                    <a:pt x="138" y="98"/>
                  </a:lnTo>
                  <a:lnTo>
                    <a:pt x="140" y="100"/>
                  </a:lnTo>
                  <a:lnTo>
                    <a:pt x="140" y="102"/>
                  </a:lnTo>
                  <a:lnTo>
                    <a:pt x="140" y="104"/>
                  </a:lnTo>
                  <a:lnTo>
                    <a:pt x="140" y="106"/>
                  </a:lnTo>
                  <a:lnTo>
                    <a:pt x="140" y="108"/>
                  </a:lnTo>
                  <a:lnTo>
                    <a:pt x="140" y="110"/>
                  </a:lnTo>
                  <a:lnTo>
                    <a:pt x="140" y="114"/>
                  </a:lnTo>
                  <a:lnTo>
                    <a:pt x="140" y="116"/>
                  </a:lnTo>
                  <a:lnTo>
                    <a:pt x="140" y="120"/>
                  </a:lnTo>
                  <a:lnTo>
                    <a:pt x="140" y="122"/>
                  </a:lnTo>
                  <a:lnTo>
                    <a:pt x="140" y="124"/>
                  </a:lnTo>
                  <a:lnTo>
                    <a:pt x="140" y="126"/>
                  </a:lnTo>
                  <a:lnTo>
                    <a:pt x="140" y="128"/>
                  </a:lnTo>
                  <a:lnTo>
                    <a:pt x="140" y="132"/>
                  </a:lnTo>
                  <a:lnTo>
                    <a:pt x="140" y="134"/>
                  </a:lnTo>
                  <a:lnTo>
                    <a:pt x="140" y="136"/>
                  </a:lnTo>
                  <a:lnTo>
                    <a:pt x="140" y="138"/>
                  </a:lnTo>
                  <a:lnTo>
                    <a:pt x="140" y="140"/>
                  </a:lnTo>
                  <a:lnTo>
                    <a:pt x="140" y="146"/>
                  </a:lnTo>
                  <a:lnTo>
                    <a:pt x="140" y="148"/>
                  </a:lnTo>
                  <a:lnTo>
                    <a:pt x="140" y="150"/>
                  </a:lnTo>
                  <a:lnTo>
                    <a:pt x="140" y="152"/>
                  </a:lnTo>
                  <a:lnTo>
                    <a:pt x="140" y="154"/>
                  </a:lnTo>
                  <a:lnTo>
                    <a:pt x="140" y="156"/>
                  </a:lnTo>
                  <a:lnTo>
                    <a:pt x="140" y="164"/>
                  </a:lnTo>
                  <a:lnTo>
                    <a:pt x="140" y="170"/>
                  </a:lnTo>
                  <a:lnTo>
                    <a:pt x="140" y="174"/>
                  </a:lnTo>
                  <a:lnTo>
                    <a:pt x="140" y="178"/>
                  </a:lnTo>
                  <a:lnTo>
                    <a:pt x="140" y="182"/>
                  </a:lnTo>
                  <a:lnTo>
                    <a:pt x="140" y="186"/>
                  </a:lnTo>
                  <a:lnTo>
                    <a:pt x="140" y="190"/>
                  </a:lnTo>
                  <a:lnTo>
                    <a:pt x="140" y="199"/>
                  </a:lnTo>
                  <a:lnTo>
                    <a:pt x="140" y="201"/>
                  </a:lnTo>
                  <a:lnTo>
                    <a:pt x="140" y="205"/>
                  </a:lnTo>
                  <a:lnTo>
                    <a:pt x="140" y="207"/>
                  </a:lnTo>
                  <a:lnTo>
                    <a:pt x="140" y="209"/>
                  </a:lnTo>
                  <a:lnTo>
                    <a:pt x="140" y="211"/>
                  </a:lnTo>
                  <a:lnTo>
                    <a:pt x="140" y="213"/>
                  </a:lnTo>
                  <a:lnTo>
                    <a:pt x="140" y="215"/>
                  </a:lnTo>
                  <a:lnTo>
                    <a:pt x="140" y="217"/>
                  </a:lnTo>
                  <a:lnTo>
                    <a:pt x="140" y="219"/>
                  </a:lnTo>
                  <a:lnTo>
                    <a:pt x="140" y="223"/>
                  </a:lnTo>
                  <a:lnTo>
                    <a:pt x="140" y="225"/>
                  </a:lnTo>
                  <a:lnTo>
                    <a:pt x="140" y="227"/>
                  </a:lnTo>
                  <a:lnTo>
                    <a:pt x="140" y="229"/>
                  </a:lnTo>
                  <a:lnTo>
                    <a:pt x="140" y="229"/>
                  </a:lnTo>
                  <a:lnTo>
                    <a:pt x="140" y="231"/>
                  </a:lnTo>
                  <a:lnTo>
                    <a:pt x="140" y="233"/>
                  </a:lnTo>
                  <a:lnTo>
                    <a:pt x="140" y="235"/>
                  </a:lnTo>
                  <a:lnTo>
                    <a:pt x="140" y="237"/>
                  </a:lnTo>
                  <a:lnTo>
                    <a:pt x="140" y="239"/>
                  </a:lnTo>
                  <a:lnTo>
                    <a:pt x="140" y="241"/>
                  </a:lnTo>
                  <a:lnTo>
                    <a:pt x="140" y="243"/>
                  </a:lnTo>
                  <a:lnTo>
                    <a:pt x="140" y="245"/>
                  </a:lnTo>
                  <a:lnTo>
                    <a:pt x="140" y="249"/>
                  </a:lnTo>
                  <a:lnTo>
                    <a:pt x="140" y="251"/>
                  </a:lnTo>
                  <a:lnTo>
                    <a:pt x="140" y="253"/>
                  </a:lnTo>
                  <a:lnTo>
                    <a:pt x="140" y="255"/>
                  </a:lnTo>
                  <a:lnTo>
                    <a:pt x="140" y="257"/>
                  </a:lnTo>
                  <a:lnTo>
                    <a:pt x="140" y="259"/>
                  </a:lnTo>
                  <a:lnTo>
                    <a:pt x="140" y="261"/>
                  </a:lnTo>
                  <a:lnTo>
                    <a:pt x="140" y="263"/>
                  </a:lnTo>
                  <a:lnTo>
                    <a:pt x="140" y="265"/>
                  </a:lnTo>
                  <a:lnTo>
                    <a:pt x="138" y="265"/>
                  </a:lnTo>
                  <a:lnTo>
                    <a:pt x="136" y="265"/>
                  </a:lnTo>
                  <a:lnTo>
                    <a:pt x="134" y="265"/>
                  </a:lnTo>
                  <a:lnTo>
                    <a:pt x="132" y="265"/>
                  </a:lnTo>
                  <a:lnTo>
                    <a:pt x="130" y="265"/>
                  </a:lnTo>
                  <a:lnTo>
                    <a:pt x="128" y="265"/>
                  </a:lnTo>
                  <a:lnTo>
                    <a:pt x="126" y="265"/>
                  </a:lnTo>
                  <a:lnTo>
                    <a:pt x="124" y="265"/>
                  </a:lnTo>
                  <a:lnTo>
                    <a:pt x="120" y="265"/>
                  </a:lnTo>
                  <a:lnTo>
                    <a:pt x="118" y="265"/>
                  </a:lnTo>
                  <a:lnTo>
                    <a:pt x="116" y="265"/>
                  </a:lnTo>
                  <a:lnTo>
                    <a:pt x="114" y="265"/>
                  </a:lnTo>
                  <a:lnTo>
                    <a:pt x="114" y="265"/>
                  </a:lnTo>
                  <a:lnTo>
                    <a:pt x="112" y="265"/>
                  </a:lnTo>
                  <a:lnTo>
                    <a:pt x="110" y="265"/>
                  </a:lnTo>
                  <a:lnTo>
                    <a:pt x="108" y="265"/>
                  </a:lnTo>
                  <a:lnTo>
                    <a:pt x="106" y="265"/>
                  </a:lnTo>
                  <a:lnTo>
                    <a:pt x="104" y="265"/>
                  </a:lnTo>
                  <a:lnTo>
                    <a:pt x="100" y="265"/>
                  </a:lnTo>
                  <a:lnTo>
                    <a:pt x="98" y="265"/>
                  </a:lnTo>
                  <a:lnTo>
                    <a:pt x="94" y="265"/>
                  </a:lnTo>
                  <a:lnTo>
                    <a:pt x="92" y="265"/>
                  </a:lnTo>
                  <a:lnTo>
                    <a:pt x="90" y="265"/>
                  </a:lnTo>
                  <a:lnTo>
                    <a:pt x="88" y="265"/>
                  </a:lnTo>
                  <a:lnTo>
                    <a:pt x="84" y="265"/>
                  </a:lnTo>
                  <a:lnTo>
                    <a:pt x="82" y="265"/>
                  </a:lnTo>
                  <a:lnTo>
                    <a:pt x="80" y="265"/>
                  </a:lnTo>
                  <a:lnTo>
                    <a:pt x="78" y="265"/>
                  </a:lnTo>
                  <a:lnTo>
                    <a:pt x="76" y="265"/>
                  </a:lnTo>
                  <a:lnTo>
                    <a:pt x="74" y="265"/>
                  </a:lnTo>
                  <a:lnTo>
                    <a:pt x="72" y="265"/>
                  </a:lnTo>
                  <a:lnTo>
                    <a:pt x="70" y="265"/>
                  </a:lnTo>
                  <a:lnTo>
                    <a:pt x="66" y="265"/>
                  </a:lnTo>
                  <a:lnTo>
                    <a:pt x="66" y="265"/>
                  </a:lnTo>
                  <a:lnTo>
                    <a:pt x="58" y="265"/>
                  </a:lnTo>
                  <a:lnTo>
                    <a:pt x="56" y="265"/>
                  </a:lnTo>
                  <a:lnTo>
                    <a:pt x="52" y="265"/>
                  </a:lnTo>
                  <a:lnTo>
                    <a:pt x="50" y="265"/>
                  </a:lnTo>
                  <a:lnTo>
                    <a:pt x="48" y="265"/>
                  </a:lnTo>
                  <a:lnTo>
                    <a:pt x="46" y="265"/>
                  </a:lnTo>
                  <a:lnTo>
                    <a:pt x="44" y="265"/>
                  </a:lnTo>
                  <a:lnTo>
                    <a:pt x="42" y="265"/>
                  </a:lnTo>
                  <a:lnTo>
                    <a:pt x="40" y="265"/>
                  </a:lnTo>
                  <a:lnTo>
                    <a:pt x="38" y="265"/>
                  </a:lnTo>
                  <a:lnTo>
                    <a:pt x="36" y="265"/>
                  </a:lnTo>
                  <a:lnTo>
                    <a:pt x="34" y="265"/>
                  </a:lnTo>
                  <a:lnTo>
                    <a:pt x="32" y="265"/>
                  </a:lnTo>
                  <a:lnTo>
                    <a:pt x="22" y="265"/>
                  </a:lnTo>
                  <a:lnTo>
                    <a:pt x="20" y="265"/>
                  </a:lnTo>
                  <a:lnTo>
                    <a:pt x="18" y="265"/>
                  </a:lnTo>
                  <a:lnTo>
                    <a:pt x="16" y="265"/>
                  </a:lnTo>
                  <a:lnTo>
                    <a:pt x="12" y="265"/>
                  </a:lnTo>
                  <a:lnTo>
                    <a:pt x="10" y="265"/>
                  </a:lnTo>
                  <a:lnTo>
                    <a:pt x="8" y="265"/>
                  </a:lnTo>
                  <a:lnTo>
                    <a:pt x="6" y="265"/>
                  </a:lnTo>
                  <a:lnTo>
                    <a:pt x="4" y="265"/>
                  </a:lnTo>
                  <a:lnTo>
                    <a:pt x="2" y="265"/>
                  </a:lnTo>
                  <a:lnTo>
                    <a:pt x="2" y="261"/>
                  </a:lnTo>
                  <a:lnTo>
                    <a:pt x="2" y="259"/>
                  </a:lnTo>
                  <a:lnTo>
                    <a:pt x="2" y="257"/>
                  </a:lnTo>
                  <a:lnTo>
                    <a:pt x="2" y="253"/>
                  </a:lnTo>
                  <a:lnTo>
                    <a:pt x="2" y="251"/>
                  </a:lnTo>
                  <a:lnTo>
                    <a:pt x="0" y="247"/>
                  </a:lnTo>
                  <a:lnTo>
                    <a:pt x="0" y="239"/>
                  </a:lnTo>
                  <a:lnTo>
                    <a:pt x="0" y="237"/>
                  </a:lnTo>
                  <a:lnTo>
                    <a:pt x="0" y="235"/>
                  </a:lnTo>
                  <a:lnTo>
                    <a:pt x="0" y="233"/>
                  </a:lnTo>
                  <a:lnTo>
                    <a:pt x="0" y="231"/>
                  </a:lnTo>
                  <a:lnTo>
                    <a:pt x="0" y="229"/>
                  </a:lnTo>
                  <a:lnTo>
                    <a:pt x="0" y="229"/>
                  </a:lnTo>
                  <a:lnTo>
                    <a:pt x="0" y="227"/>
                  </a:lnTo>
                  <a:lnTo>
                    <a:pt x="0" y="225"/>
                  </a:lnTo>
                  <a:lnTo>
                    <a:pt x="0" y="223"/>
                  </a:lnTo>
                  <a:lnTo>
                    <a:pt x="0" y="221"/>
                  </a:lnTo>
                  <a:lnTo>
                    <a:pt x="0" y="219"/>
                  </a:lnTo>
                  <a:lnTo>
                    <a:pt x="0" y="217"/>
                  </a:lnTo>
                  <a:lnTo>
                    <a:pt x="0" y="215"/>
                  </a:lnTo>
                  <a:lnTo>
                    <a:pt x="0" y="213"/>
                  </a:lnTo>
                  <a:lnTo>
                    <a:pt x="0" y="209"/>
                  </a:lnTo>
                  <a:lnTo>
                    <a:pt x="0" y="207"/>
                  </a:lnTo>
                  <a:lnTo>
                    <a:pt x="0" y="205"/>
                  </a:lnTo>
                  <a:lnTo>
                    <a:pt x="0" y="203"/>
                  </a:lnTo>
                  <a:lnTo>
                    <a:pt x="0" y="201"/>
                  </a:lnTo>
                  <a:lnTo>
                    <a:pt x="0" y="199"/>
                  </a:lnTo>
                  <a:lnTo>
                    <a:pt x="0" y="194"/>
                  </a:lnTo>
                  <a:lnTo>
                    <a:pt x="0" y="192"/>
                  </a:lnTo>
                  <a:lnTo>
                    <a:pt x="0" y="190"/>
                  </a:lnTo>
                  <a:lnTo>
                    <a:pt x="0" y="188"/>
                  </a:lnTo>
                  <a:lnTo>
                    <a:pt x="0" y="186"/>
                  </a:lnTo>
                  <a:lnTo>
                    <a:pt x="0" y="184"/>
                  </a:lnTo>
                  <a:lnTo>
                    <a:pt x="0" y="182"/>
                  </a:lnTo>
                  <a:lnTo>
                    <a:pt x="0" y="180"/>
                  </a:lnTo>
                  <a:lnTo>
                    <a:pt x="0" y="180"/>
                  </a:lnTo>
                  <a:lnTo>
                    <a:pt x="0" y="178"/>
                  </a:lnTo>
                  <a:lnTo>
                    <a:pt x="0" y="174"/>
                  </a:lnTo>
                  <a:lnTo>
                    <a:pt x="0" y="170"/>
                  </a:lnTo>
                  <a:lnTo>
                    <a:pt x="0" y="168"/>
                  </a:lnTo>
                  <a:lnTo>
                    <a:pt x="0" y="166"/>
                  </a:lnTo>
                  <a:lnTo>
                    <a:pt x="0" y="162"/>
                  </a:lnTo>
                  <a:lnTo>
                    <a:pt x="0" y="158"/>
                  </a:lnTo>
                  <a:lnTo>
                    <a:pt x="0" y="156"/>
                  </a:lnTo>
                  <a:lnTo>
                    <a:pt x="0" y="154"/>
                  </a:lnTo>
                  <a:lnTo>
                    <a:pt x="0" y="150"/>
                  </a:lnTo>
                  <a:lnTo>
                    <a:pt x="0" y="146"/>
                  </a:lnTo>
                  <a:lnTo>
                    <a:pt x="0" y="144"/>
                  </a:lnTo>
                  <a:lnTo>
                    <a:pt x="0" y="142"/>
                  </a:lnTo>
                  <a:lnTo>
                    <a:pt x="0" y="140"/>
                  </a:lnTo>
                  <a:lnTo>
                    <a:pt x="0" y="138"/>
                  </a:lnTo>
                  <a:lnTo>
                    <a:pt x="0" y="136"/>
                  </a:lnTo>
                  <a:lnTo>
                    <a:pt x="0" y="134"/>
                  </a:lnTo>
                  <a:lnTo>
                    <a:pt x="0" y="130"/>
                  </a:lnTo>
                  <a:lnTo>
                    <a:pt x="0" y="126"/>
                  </a:lnTo>
                  <a:lnTo>
                    <a:pt x="0" y="124"/>
                  </a:lnTo>
                  <a:lnTo>
                    <a:pt x="0" y="122"/>
                  </a:lnTo>
                  <a:lnTo>
                    <a:pt x="0" y="120"/>
                  </a:lnTo>
                  <a:lnTo>
                    <a:pt x="0" y="118"/>
                  </a:lnTo>
                  <a:lnTo>
                    <a:pt x="0" y="116"/>
                  </a:lnTo>
                  <a:lnTo>
                    <a:pt x="0" y="114"/>
                  </a:lnTo>
                  <a:lnTo>
                    <a:pt x="0" y="112"/>
                  </a:lnTo>
                  <a:lnTo>
                    <a:pt x="0" y="110"/>
                  </a:lnTo>
                  <a:lnTo>
                    <a:pt x="0" y="108"/>
                  </a:lnTo>
                  <a:lnTo>
                    <a:pt x="0" y="106"/>
                  </a:lnTo>
                  <a:lnTo>
                    <a:pt x="0" y="104"/>
                  </a:lnTo>
                  <a:lnTo>
                    <a:pt x="0" y="102"/>
                  </a:lnTo>
                  <a:lnTo>
                    <a:pt x="0" y="98"/>
                  </a:lnTo>
                  <a:lnTo>
                    <a:pt x="0" y="94"/>
                  </a:lnTo>
                  <a:lnTo>
                    <a:pt x="0" y="92"/>
                  </a:lnTo>
                  <a:lnTo>
                    <a:pt x="0" y="90"/>
                  </a:lnTo>
                  <a:lnTo>
                    <a:pt x="0" y="86"/>
                  </a:lnTo>
                  <a:lnTo>
                    <a:pt x="0" y="86"/>
                  </a:lnTo>
                  <a:lnTo>
                    <a:pt x="0" y="84"/>
                  </a:lnTo>
                  <a:lnTo>
                    <a:pt x="0" y="82"/>
                  </a:lnTo>
                  <a:lnTo>
                    <a:pt x="0" y="80"/>
                  </a:lnTo>
                  <a:lnTo>
                    <a:pt x="0" y="76"/>
                  </a:lnTo>
                  <a:lnTo>
                    <a:pt x="0" y="72"/>
                  </a:lnTo>
                  <a:lnTo>
                    <a:pt x="0" y="70"/>
                  </a:lnTo>
                  <a:lnTo>
                    <a:pt x="0" y="66"/>
                  </a:lnTo>
                  <a:lnTo>
                    <a:pt x="0" y="64"/>
                  </a:lnTo>
                  <a:lnTo>
                    <a:pt x="0" y="62"/>
                  </a:lnTo>
                  <a:lnTo>
                    <a:pt x="0" y="60"/>
                  </a:lnTo>
                  <a:lnTo>
                    <a:pt x="0" y="54"/>
                  </a:lnTo>
                  <a:lnTo>
                    <a:pt x="0" y="52"/>
                  </a:lnTo>
                  <a:lnTo>
                    <a:pt x="0" y="46"/>
                  </a:lnTo>
                  <a:lnTo>
                    <a:pt x="0" y="40"/>
                  </a:lnTo>
                  <a:lnTo>
                    <a:pt x="0" y="38"/>
                  </a:lnTo>
                  <a:lnTo>
                    <a:pt x="0" y="34"/>
                  </a:lnTo>
                  <a:lnTo>
                    <a:pt x="0" y="30"/>
                  </a:lnTo>
                  <a:lnTo>
                    <a:pt x="2" y="30"/>
                  </a:lnTo>
                  <a:lnTo>
                    <a:pt x="4" y="30"/>
                  </a:lnTo>
                  <a:lnTo>
                    <a:pt x="4" y="28"/>
                  </a:lnTo>
                  <a:lnTo>
                    <a:pt x="4" y="26"/>
                  </a:lnTo>
                  <a:lnTo>
                    <a:pt x="4" y="24"/>
                  </a:lnTo>
                  <a:lnTo>
                    <a:pt x="4" y="22"/>
                  </a:lnTo>
                  <a:lnTo>
                    <a:pt x="6" y="22"/>
                  </a:lnTo>
                  <a:lnTo>
                    <a:pt x="8" y="24"/>
                  </a:lnTo>
                  <a:lnTo>
                    <a:pt x="8" y="22"/>
                  </a:lnTo>
                  <a:lnTo>
                    <a:pt x="8" y="20"/>
                  </a:lnTo>
                  <a:lnTo>
                    <a:pt x="8" y="18"/>
                  </a:lnTo>
                  <a:lnTo>
                    <a:pt x="8" y="16"/>
                  </a:lnTo>
                  <a:lnTo>
                    <a:pt x="8" y="14"/>
                  </a:lnTo>
                  <a:lnTo>
                    <a:pt x="8" y="12"/>
                  </a:lnTo>
                  <a:lnTo>
                    <a:pt x="10" y="12"/>
                  </a:lnTo>
                  <a:lnTo>
                    <a:pt x="10" y="10"/>
                  </a:lnTo>
                  <a:lnTo>
                    <a:pt x="12" y="10"/>
                  </a:lnTo>
                  <a:lnTo>
                    <a:pt x="14" y="10"/>
                  </a:lnTo>
                  <a:lnTo>
                    <a:pt x="14" y="12"/>
                  </a:lnTo>
                  <a:lnTo>
                    <a:pt x="14" y="10"/>
                  </a:lnTo>
                  <a:lnTo>
                    <a:pt x="14" y="8"/>
                  </a:lnTo>
                  <a:lnTo>
                    <a:pt x="12" y="8"/>
                  </a:lnTo>
                  <a:lnTo>
                    <a:pt x="12" y="6"/>
                  </a:lnTo>
                  <a:lnTo>
                    <a:pt x="14" y="6"/>
                  </a:lnTo>
                  <a:lnTo>
                    <a:pt x="14" y="4"/>
                  </a:lnTo>
                  <a:lnTo>
                    <a:pt x="16" y="4"/>
                  </a:lnTo>
                  <a:lnTo>
                    <a:pt x="16" y="2"/>
                  </a:lnTo>
                  <a:lnTo>
                    <a:pt x="18" y="2"/>
                  </a:lnTo>
                  <a:lnTo>
                    <a:pt x="18" y="0"/>
                  </a:lnTo>
                  <a:lnTo>
                    <a:pt x="20" y="0"/>
                  </a:lnTo>
                  <a:lnTo>
                    <a:pt x="22" y="2"/>
                  </a:lnTo>
                  <a:lnTo>
                    <a:pt x="24" y="2"/>
                  </a:lnTo>
                  <a:lnTo>
                    <a:pt x="26" y="2"/>
                  </a:lnTo>
                  <a:lnTo>
                    <a:pt x="28"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5" name="Freeform 40"/>
            <p:cNvSpPr>
              <a:spLocks/>
            </p:cNvSpPr>
            <p:nvPr/>
          </p:nvSpPr>
          <p:spPr bwMode="auto">
            <a:xfrm>
              <a:off x="4068763" y="1422400"/>
              <a:ext cx="231775" cy="261938"/>
            </a:xfrm>
            <a:custGeom>
              <a:avLst/>
              <a:gdLst>
                <a:gd name="T0" fmla="*/ 138 w 146"/>
                <a:gd name="T1" fmla="*/ 4 h 165"/>
                <a:gd name="T2" fmla="*/ 138 w 146"/>
                <a:gd name="T3" fmla="*/ 8 h 165"/>
                <a:gd name="T4" fmla="*/ 140 w 146"/>
                <a:gd name="T5" fmla="*/ 12 h 165"/>
                <a:gd name="T6" fmla="*/ 140 w 146"/>
                <a:gd name="T7" fmla="*/ 22 h 165"/>
                <a:gd name="T8" fmla="*/ 140 w 146"/>
                <a:gd name="T9" fmla="*/ 32 h 165"/>
                <a:gd name="T10" fmla="*/ 140 w 146"/>
                <a:gd name="T11" fmla="*/ 38 h 165"/>
                <a:gd name="T12" fmla="*/ 140 w 146"/>
                <a:gd name="T13" fmla="*/ 46 h 165"/>
                <a:gd name="T14" fmla="*/ 140 w 146"/>
                <a:gd name="T15" fmla="*/ 54 h 165"/>
                <a:gd name="T16" fmla="*/ 140 w 146"/>
                <a:gd name="T17" fmla="*/ 60 h 165"/>
                <a:gd name="T18" fmla="*/ 142 w 146"/>
                <a:gd name="T19" fmla="*/ 66 h 165"/>
                <a:gd name="T20" fmla="*/ 142 w 146"/>
                <a:gd name="T21" fmla="*/ 75 h 165"/>
                <a:gd name="T22" fmla="*/ 142 w 146"/>
                <a:gd name="T23" fmla="*/ 81 h 165"/>
                <a:gd name="T24" fmla="*/ 142 w 146"/>
                <a:gd name="T25" fmla="*/ 87 h 165"/>
                <a:gd name="T26" fmla="*/ 142 w 146"/>
                <a:gd name="T27" fmla="*/ 93 h 165"/>
                <a:gd name="T28" fmla="*/ 142 w 146"/>
                <a:gd name="T29" fmla="*/ 101 h 165"/>
                <a:gd name="T30" fmla="*/ 144 w 146"/>
                <a:gd name="T31" fmla="*/ 113 h 165"/>
                <a:gd name="T32" fmla="*/ 144 w 146"/>
                <a:gd name="T33" fmla="*/ 121 h 165"/>
                <a:gd name="T34" fmla="*/ 144 w 146"/>
                <a:gd name="T35" fmla="*/ 127 h 165"/>
                <a:gd name="T36" fmla="*/ 144 w 146"/>
                <a:gd name="T37" fmla="*/ 135 h 165"/>
                <a:gd name="T38" fmla="*/ 144 w 146"/>
                <a:gd name="T39" fmla="*/ 147 h 165"/>
                <a:gd name="T40" fmla="*/ 144 w 146"/>
                <a:gd name="T41" fmla="*/ 151 h 165"/>
                <a:gd name="T42" fmla="*/ 144 w 146"/>
                <a:gd name="T43" fmla="*/ 157 h 165"/>
                <a:gd name="T44" fmla="*/ 146 w 146"/>
                <a:gd name="T45" fmla="*/ 165 h 165"/>
                <a:gd name="T46" fmla="*/ 136 w 146"/>
                <a:gd name="T47" fmla="*/ 165 h 165"/>
                <a:gd name="T48" fmla="*/ 116 w 146"/>
                <a:gd name="T49" fmla="*/ 165 h 165"/>
                <a:gd name="T50" fmla="*/ 104 w 146"/>
                <a:gd name="T51" fmla="*/ 165 h 165"/>
                <a:gd name="T52" fmla="*/ 98 w 146"/>
                <a:gd name="T53" fmla="*/ 165 h 165"/>
                <a:gd name="T54" fmla="*/ 86 w 146"/>
                <a:gd name="T55" fmla="*/ 165 h 165"/>
                <a:gd name="T56" fmla="*/ 68 w 146"/>
                <a:gd name="T57" fmla="*/ 165 h 165"/>
                <a:gd name="T58" fmla="*/ 56 w 146"/>
                <a:gd name="T59" fmla="*/ 165 h 165"/>
                <a:gd name="T60" fmla="*/ 50 w 146"/>
                <a:gd name="T61" fmla="*/ 165 h 165"/>
                <a:gd name="T62" fmla="*/ 42 w 146"/>
                <a:gd name="T63" fmla="*/ 165 h 165"/>
                <a:gd name="T64" fmla="*/ 30 w 146"/>
                <a:gd name="T65" fmla="*/ 165 h 165"/>
                <a:gd name="T66" fmla="*/ 22 w 146"/>
                <a:gd name="T67" fmla="*/ 165 h 165"/>
                <a:gd name="T68" fmla="*/ 10 w 146"/>
                <a:gd name="T69" fmla="*/ 165 h 165"/>
                <a:gd name="T70" fmla="*/ 0 w 146"/>
                <a:gd name="T71" fmla="*/ 101 h 165"/>
                <a:gd name="T72" fmla="*/ 2 w 146"/>
                <a:gd name="T73" fmla="*/ 75 h 165"/>
                <a:gd name="T74" fmla="*/ 2 w 146"/>
                <a:gd name="T75" fmla="*/ 0 h 165"/>
                <a:gd name="T76" fmla="*/ 18 w 146"/>
                <a:gd name="T77" fmla="*/ 0 h 165"/>
                <a:gd name="T78" fmla="*/ 26 w 146"/>
                <a:gd name="T79" fmla="*/ 0 h 165"/>
                <a:gd name="T80" fmla="*/ 32 w 146"/>
                <a:gd name="T81" fmla="*/ 0 h 165"/>
                <a:gd name="T82" fmla="*/ 38 w 146"/>
                <a:gd name="T83" fmla="*/ 0 h 165"/>
                <a:gd name="T84" fmla="*/ 46 w 146"/>
                <a:gd name="T85" fmla="*/ 0 h 165"/>
                <a:gd name="T86" fmla="*/ 54 w 146"/>
                <a:gd name="T87" fmla="*/ 0 h 165"/>
                <a:gd name="T88" fmla="*/ 60 w 146"/>
                <a:gd name="T89" fmla="*/ 0 h 165"/>
                <a:gd name="T90" fmla="*/ 70 w 146"/>
                <a:gd name="T91" fmla="*/ 0 h 165"/>
                <a:gd name="T92" fmla="*/ 78 w 146"/>
                <a:gd name="T93" fmla="*/ 0 h 165"/>
                <a:gd name="T94" fmla="*/ 82 w 146"/>
                <a:gd name="T95" fmla="*/ 0 h 165"/>
                <a:gd name="T96" fmla="*/ 92 w 146"/>
                <a:gd name="T97" fmla="*/ 0 h 165"/>
                <a:gd name="T98" fmla="*/ 98 w 146"/>
                <a:gd name="T99" fmla="*/ 0 h 165"/>
                <a:gd name="T100" fmla="*/ 106 w 146"/>
                <a:gd name="T101" fmla="*/ 0 h 165"/>
                <a:gd name="T102" fmla="*/ 112 w 146"/>
                <a:gd name="T103" fmla="*/ 0 h 165"/>
                <a:gd name="T104" fmla="*/ 118 w 146"/>
                <a:gd name="T105" fmla="*/ 0 h 165"/>
                <a:gd name="T106" fmla="*/ 126 w 146"/>
                <a:gd name="T107" fmla="*/ 0 h 165"/>
                <a:gd name="T108" fmla="*/ 130 w 146"/>
                <a:gd name="T109" fmla="*/ 0 h 165"/>
                <a:gd name="T110" fmla="*/ 136 w 146"/>
                <a:gd name="T111"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 h="165">
                  <a:moveTo>
                    <a:pt x="138" y="0"/>
                  </a:moveTo>
                  <a:lnTo>
                    <a:pt x="138" y="2"/>
                  </a:lnTo>
                  <a:lnTo>
                    <a:pt x="138" y="4"/>
                  </a:lnTo>
                  <a:lnTo>
                    <a:pt x="138" y="4"/>
                  </a:lnTo>
                  <a:lnTo>
                    <a:pt x="138" y="6"/>
                  </a:lnTo>
                  <a:lnTo>
                    <a:pt x="138" y="8"/>
                  </a:lnTo>
                  <a:lnTo>
                    <a:pt x="138" y="10"/>
                  </a:lnTo>
                  <a:lnTo>
                    <a:pt x="138" y="12"/>
                  </a:lnTo>
                  <a:lnTo>
                    <a:pt x="140" y="12"/>
                  </a:lnTo>
                  <a:lnTo>
                    <a:pt x="140" y="16"/>
                  </a:lnTo>
                  <a:lnTo>
                    <a:pt x="140" y="18"/>
                  </a:lnTo>
                  <a:lnTo>
                    <a:pt x="140" y="22"/>
                  </a:lnTo>
                  <a:lnTo>
                    <a:pt x="140" y="24"/>
                  </a:lnTo>
                  <a:lnTo>
                    <a:pt x="140" y="28"/>
                  </a:lnTo>
                  <a:lnTo>
                    <a:pt x="140" y="32"/>
                  </a:lnTo>
                  <a:lnTo>
                    <a:pt x="140" y="34"/>
                  </a:lnTo>
                  <a:lnTo>
                    <a:pt x="140" y="36"/>
                  </a:lnTo>
                  <a:lnTo>
                    <a:pt x="140" y="38"/>
                  </a:lnTo>
                  <a:lnTo>
                    <a:pt x="140" y="42"/>
                  </a:lnTo>
                  <a:lnTo>
                    <a:pt x="140" y="44"/>
                  </a:lnTo>
                  <a:lnTo>
                    <a:pt x="140" y="46"/>
                  </a:lnTo>
                  <a:lnTo>
                    <a:pt x="140" y="50"/>
                  </a:lnTo>
                  <a:lnTo>
                    <a:pt x="140" y="52"/>
                  </a:lnTo>
                  <a:lnTo>
                    <a:pt x="140" y="54"/>
                  </a:lnTo>
                  <a:lnTo>
                    <a:pt x="140" y="56"/>
                  </a:lnTo>
                  <a:lnTo>
                    <a:pt x="140" y="58"/>
                  </a:lnTo>
                  <a:lnTo>
                    <a:pt x="140" y="60"/>
                  </a:lnTo>
                  <a:lnTo>
                    <a:pt x="142" y="62"/>
                  </a:lnTo>
                  <a:lnTo>
                    <a:pt x="142" y="64"/>
                  </a:lnTo>
                  <a:lnTo>
                    <a:pt x="142" y="66"/>
                  </a:lnTo>
                  <a:lnTo>
                    <a:pt x="142" y="68"/>
                  </a:lnTo>
                  <a:lnTo>
                    <a:pt x="142" y="73"/>
                  </a:lnTo>
                  <a:lnTo>
                    <a:pt x="142" y="75"/>
                  </a:lnTo>
                  <a:lnTo>
                    <a:pt x="142" y="77"/>
                  </a:lnTo>
                  <a:lnTo>
                    <a:pt x="142" y="79"/>
                  </a:lnTo>
                  <a:lnTo>
                    <a:pt x="142" y="81"/>
                  </a:lnTo>
                  <a:lnTo>
                    <a:pt x="142" y="83"/>
                  </a:lnTo>
                  <a:lnTo>
                    <a:pt x="142" y="85"/>
                  </a:lnTo>
                  <a:lnTo>
                    <a:pt x="142" y="87"/>
                  </a:lnTo>
                  <a:lnTo>
                    <a:pt x="142" y="89"/>
                  </a:lnTo>
                  <a:lnTo>
                    <a:pt x="142" y="91"/>
                  </a:lnTo>
                  <a:lnTo>
                    <a:pt x="142" y="93"/>
                  </a:lnTo>
                  <a:lnTo>
                    <a:pt x="142" y="97"/>
                  </a:lnTo>
                  <a:lnTo>
                    <a:pt x="142" y="99"/>
                  </a:lnTo>
                  <a:lnTo>
                    <a:pt x="142" y="101"/>
                  </a:lnTo>
                  <a:lnTo>
                    <a:pt x="142" y="101"/>
                  </a:lnTo>
                  <a:lnTo>
                    <a:pt x="142" y="109"/>
                  </a:lnTo>
                  <a:lnTo>
                    <a:pt x="144" y="113"/>
                  </a:lnTo>
                  <a:lnTo>
                    <a:pt x="144" y="115"/>
                  </a:lnTo>
                  <a:lnTo>
                    <a:pt x="144" y="117"/>
                  </a:lnTo>
                  <a:lnTo>
                    <a:pt x="144" y="121"/>
                  </a:lnTo>
                  <a:lnTo>
                    <a:pt x="144" y="123"/>
                  </a:lnTo>
                  <a:lnTo>
                    <a:pt x="144" y="125"/>
                  </a:lnTo>
                  <a:lnTo>
                    <a:pt x="144" y="127"/>
                  </a:lnTo>
                  <a:lnTo>
                    <a:pt x="144" y="129"/>
                  </a:lnTo>
                  <a:lnTo>
                    <a:pt x="144" y="133"/>
                  </a:lnTo>
                  <a:lnTo>
                    <a:pt x="144" y="135"/>
                  </a:lnTo>
                  <a:lnTo>
                    <a:pt x="144" y="139"/>
                  </a:lnTo>
                  <a:lnTo>
                    <a:pt x="144" y="143"/>
                  </a:lnTo>
                  <a:lnTo>
                    <a:pt x="144" y="147"/>
                  </a:lnTo>
                  <a:lnTo>
                    <a:pt x="144" y="149"/>
                  </a:lnTo>
                  <a:lnTo>
                    <a:pt x="144" y="149"/>
                  </a:lnTo>
                  <a:lnTo>
                    <a:pt x="144" y="151"/>
                  </a:lnTo>
                  <a:lnTo>
                    <a:pt x="144" y="153"/>
                  </a:lnTo>
                  <a:lnTo>
                    <a:pt x="144" y="155"/>
                  </a:lnTo>
                  <a:lnTo>
                    <a:pt x="144" y="157"/>
                  </a:lnTo>
                  <a:lnTo>
                    <a:pt x="146" y="161"/>
                  </a:lnTo>
                  <a:lnTo>
                    <a:pt x="146" y="163"/>
                  </a:lnTo>
                  <a:lnTo>
                    <a:pt x="146" y="165"/>
                  </a:lnTo>
                  <a:lnTo>
                    <a:pt x="140" y="165"/>
                  </a:lnTo>
                  <a:lnTo>
                    <a:pt x="138" y="165"/>
                  </a:lnTo>
                  <a:lnTo>
                    <a:pt x="136" y="165"/>
                  </a:lnTo>
                  <a:lnTo>
                    <a:pt x="128" y="165"/>
                  </a:lnTo>
                  <a:lnTo>
                    <a:pt x="122" y="165"/>
                  </a:lnTo>
                  <a:lnTo>
                    <a:pt x="116" y="165"/>
                  </a:lnTo>
                  <a:lnTo>
                    <a:pt x="108" y="165"/>
                  </a:lnTo>
                  <a:lnTo>
                    <a:pt x="106" y="165"/>
                  </a:lnTo>
                  <a:lnTo>
                    <a:pt x="104" y="165"/>
                  </a:lnTo>
                  <a:lnTo>
                    <a:pt x="102" y="165"/>
                  </a:lnTo>
                  <a:lnTo>
                    <a:pt x="100" y="165"/>
                  </a:lnTo>
                  <a:lnTo>
                    <a:pt x="98" y="165"/>
                  </a:lnTo>
                  <a:lnTo>
                    <a:pt x="96" y="165"/>
                  </a:lnTo>
                  <a:lnTo>
                    <a:pt x="90" y="165"/>
                  </a:lnTo>
                  <a:lnTo>
                    <a:pt x="86" y="165"/>
                  </a:lnTo>
                  <a:lnTo>
                    <a:pt x="76" y="165"/>
                  </a:lnTo>
                  <a:lnTo>
                    <a:pt x="70" y="165"/>
                  </a:lnTo>
                  <a:lnTo>
                    <a:pt x="68" y="165"/>
                  </a:lnTo>
                  <a:lnTo>
                    <a:pt x="60" y="165"/>
                  </a:lnTo>
                  <a:lnTo>
                    <a:pt x="58" y="165"/>
                  </a:lnTo>
                  <a:lnTo>
                    <a:pt x="56" y="165"/>
                  </a:lnTo>
                  <a:lnTo>
                    <a:pt x="54" y="165"/>
                  </a:lnTo>
                  <a:lnTo>
                    <a:pt x="52" y="165"/>
                  </a:lnTo>
                  <a:lnTo>
                    <a:pt x="50" y="165"/>
                  </a:lnTo>
                  <a:lnTo>
                    <a:pt x="48" y="165"/>
                  </a:lnTo>
                  <a:lnTo>
                    <a:pt x="44" y="165"/>
                  </a:lnTo>
                  <a:lnTo>
                    <a:pt x="42" y="165"/>
                  </a:lnTo>
                  <a:lnTo>
                    <a:pt x="40" y="165"/>
                  </a:lnTo>
                  <a:lnTo>
                    <a:pt x="36" y="165"/>
                  </a:lnTo>
                  <a:lnTo>
                    <a:pt x="30" y="165"/>
                  </a:lnTo>
                  <a:lnTo>
                    <a:pt x="28" y="165"/>
                  </a:lnTo>
                  <a:lnTo>
                    <a:pt x="26" y="165"/>
                  </a:lnTo>
                  <a:lnTo>
                    <a:pt x="22" y="165"/>
                  </a:lnTo>
                  <a:lnTo>
                    <a:pt x="20" y="165"/>
                  </a:lnTo>
                  <a:lnTo>
                    <a:pt x="18" y="165"/>
                  </a:lnTo>
                  <a:lnTo>
                    <a:pt x="10" y="165"/>
                  </a:lnTo>
                  <a:lnTo>
                    <a:pt x="4" y="165"/>
                  </a:lnTo>
                  <a:lnTo>
                    <a:pt x="0" y="165"/>
                  </a:lnTo>
                  <a:lnTo>
                    <a:pt x="0" y="101"/>
                  </a:lnTo>
                  <a:lnTo>
                    <a:pt x="0" y="99"/>
                  </a:lnTo>
                  <a:lnTo>
                    <a:pt x="0" y="97"/>
                  </a:lnTo>
                  <a:lnTo>
                    <a:pt x="2" y="75"/>
                  </a:lnTo>
                  <a:lnTo>
                    <a:pt x="2" y="24"/>
                  </a:lnTo>
                  <a:lnTo>
                    <a:pt x="2" y="10"/>
                  </a:lnTo>
                  <a:lnTo>
                    <a:pt x="2" y="0"/>
                  </a:lnTo>
                  <a:lnTo>
                    <a:pt x="4" y="0"/>
                  </a:lnTo>
                  <a:lnTo>
                    <a:pt x="12" y="0"/>
                  </a:lnTo>
                  <a:lnTo>
                    <a:pt x="18" y="0"/>
                  </a:lnTo>
                  <a:lnTo>
                    <a:pt x="20" y="0"/>
                  </a:lnTo>
                  <a:lnTo>
                    <a:pt x="22" y="0"/>
                  </a:lnTo>
                  <a:lnTo>
                    <a:pt x="26" y="0"/>
                  </a:lnTo>
                  <a:lnTo>
                    <a:pt x="28" y="0"/>
                  </a:lnTo>
                  <a:lnTo>
                    <a:pt x="30" y="0"/>
                  </a:lnTo>
                  <a:lnTo>
                    <a:pt x="32" y="0"/>
                  </a:lnTo>
                  <a:lnTo>
                    <a:pt x="34" y="0"/>
                  </a:lnTo>
                  <a:lnTo>
                    <a:pt x="36" y="0"/>
                  </a:lnTo>
                  <a:lnTo>
                    <a:pt x="38" y="0"/>
                  </a:lnTo>
                  <a:lnTo>
                    <a:pt x="42" y="0"/>
                  </a:lnTo>
                  <a:lnTo>
                    <a:pt x="44" y="0"/>
                  </a:lnTo>
                  <a:lnTo>
                    <a:pt x="46" y="0"/>
                  </a:lnTo>
                  <a:lnTo>
                    <a:pt x="50" y="0"/>
                  </a:lnTo>
                  <a:lnTo>
                    <a:pt x="52" y="0"/>
                  </a:lnTo>
                  <a:lnTo>
                    <a:pt x="54" y="0"/>
                  </a:lnTo>
                  <a:lnTo>
                    <a:pt x="56" y="0"/>
                  </a:lnTo>
                  <a:lnTo>
                    <a:pt x="58" y="0"/>
                  </a:lnTo>
                  <a:lnTo>
                    <a:pt x="60" y="0"/>
                  </a:lnTo>
                  <a:lnTo>
                    <a:pt x="64" y="0"/>
                  </a:lnTo>
                  <a:lnTo>
                    <a:pt x="66" y="0"/>
                  </a:lnTo>
                  <a:lnTo>
                    <a:pt x="70" y="0"/>
                  </a:lnTo>
                  <a:lnTo>
                    <a:pt x="72" y="0"/>
                  </a:lnTo>
                  <a:lnTo>
                    <a:pt x="76" y="0"/>
                  </a:lnTo>
                  <a:lnTo>
                    <a:pt x="78" y="0"/>
                  </a:lnTo>
                  <a:lnTo>
                    <a:pt x="80" y="0"/>
                  </a:lnTo>
                  <a:lnTo>
                    <a:pt x="82" y="0"/>
                  </a:lnTo>
                  <a:lnTo>
                    <a:pt x="82" y="0"/>
                  </a:lnTo>
                  <a:lnTo>
                    <a:pt x="84" y="0"/>
                  </a:lnTo>
                  <a:lnTo>
                    <a:pt x="88" y="0"/>
                  </a:lnTo>
                  <a:lnTo>
                    <a:pt x="92" y="0"/>
                  </a:lnTo>
                  <a:lnTo>
                    <a:pt x="94" y="0"/>
                  </a:lnTo>
                  <a:lnTo>
                    <a:pt x="96" y="0"/>
                  </a:lnTo>
                  <a:lnTo>
                    <a:pt x="98" y="0"/>
                  </a:lnTo>
                  <a:lnTo>
                    <a:pt x="102" y="0"/>
                  </a:lnTo>
                  <a:lnTo>
                    <a:pt x="104" y="0"/>
                  </a:lnTo>
                  <a:lnTo>
                    <a:pt x="106" y="0"/>
                  </a:lnTo>
                  <a:lnTo>
                    <a:pt x="108" y="0"/>
                  </a:lnTo>
                  <a:lnTo>
                    <a:pt x="110" y="0"/>
                  </a:lnTo>
                  <a:lnTo>
                    <a:pt x="112" y="0"/>
                  </a:lnTo>
                  <a:lnTo>
                    <a:pt x="114" y="0"/>
                  </a:lnTo>
                  <a:lnTo>
                    <a:pt x="116" y="0"/>
                  </a:lnTo>
                  <a:lnTo>
                    <a:pt x="118" y="0"/>
                  </a:lnTo>
                  <a:lnTo>
                    <a:pt x="120" y="0"/>
                  </a:lnTo>
                  <a:lnTo>
                    <a:pt x="124" y="0"/>
                  </a:lnTo>
                  <a:lnTo>
                    <a:pt x="126" y="0"/>
                  </a:lnTo>
                  <a:lnTo>
                    <a:pt x="128" y="0"/>
                  </a:lnTo>
                  <a:lnTo>
                    <a:pt x="130" y="0"/>
                  </a:lnTo>
                  <a:lnTo>
                    <a:pt x="130" y="0"/>
                  </a:lnTo>
                  <a:lnTo>
                    <a:pt x="132" y="0"/>
                  </a:lnTo>
                  <a:lnTo>
                    <a:pt x="134" y="0"/>
                  </a:lnTo>
                  <a:lnTo>
                    <a:pt x="136" y="0"/>
                  </a:lnTo>
                  <a:lnTo>
                    <a:pt x="13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6" name="Freeform 44"/>
            <p:cNvSpPr>
              <a:spLocks/>
            </p:cNvSpPr>
            <p:nvPr/>
          </p:nvSpPr>
          <p:spPr bwMode="auto">
            <a:xfrm>
              <a:off x="5329238" y="592138"/>
              <a:ext cx="269875" cy="271463"/>
            </a:xfrm>
            <a:custGeom>
              <a:avLst/>
              <a:gdLst>
                <a:gd name="T0" fmla="*/ 50 w 170"/>
                <a:gd name="T1" fmla="*/ 0 h 171"/>
                <a:gd name="T2" fmla="*/ 60 w 170"/>
                <a:gd name="T3" fmla="*/ 0 h 171"/>
                <a:gd name="T4" fmla="*/ 70 w 170"/>
                <a:gd name="T5" fmla="*/ 0 h 171"/>
                <a:gd name="T6" fmla="*/ 80 w 170"/>
                <a:gd name="T7" fmla="*/ 0 h 171"/>
                <a:gd name="T8" fmla="*/ 88 w 170"/>
                <a:gd name="T9" fmla="*/ 0 h 171"/>
                <a:gd name="T10" fmla="*/ 96 w 170"/>
                <a:gd name="T11" fmla="*/ 0 h 171"/>
                <a:gd name="T12" fmla="*/ 106 w 170"/>
                <a:gd name="T13" fmla="*/ 0 h 171"/>
                <a:gd name="T14" fmla="*/ 120 w 170"/>
                <a:gd name="T15" fmla="*/ 0 h 171"/>
                <a:gd name="T16" fmla="*/ 128 w 170"/>
                <a:gd name="T17" fmla="*/ 0 h 171"/>
                <a:gd name="T18" fmla="*/ 142 w 170"/>
                <a:gd name="T19" fmla="*/ 0 h 171"/>
                <a:gd name="T20" fmla="*/ 158 w 170"/>
                <a:gd name="T21" fmla="*/ 0 h 171"/>
                <a:gd name="T22" fmla="*/ 170 w 170"/>
                <a:gd name="T23" fmla="*/ 0 h 171"/>
                <a:gd name="T24" fmla="*/ 170 w 170"/>
                <a:gd name="T25" fmla="*/ 60 h 171"/>
                <a:gd name="T26" fmla="*/ 170 w 170"/>
                <a:gd name="T27" fmla="*/ 171 h 171"/>
                <a:gd name="T28" fmla="*/ 154 w 170"/>
                <a:gd name="T29" fmla="*/ 171 h 171"/>
                <a:gd name="T30" fmla="*/ 146 w 170"/>
                <a:gd name="T31" fmla="*/ 171 h 171"/>
                <a:gd name="T32" fmla="*/ 138 w 170"/>
                <a:gd name="T33" fmla="*/ 171 h 171"/>
                <a:gd name="T34" fmla="*/ 130 w 170"/>
                <a:gd name="T35" fmla="*/ 171 h 171"/>
                <a:gd name="T36" fmla="*/ 122 w 170"/>
                <a:gd name="T37" fmla="*/ 171 h 171"/>
                <a:gd name="T38" fmla="*/ 114 w 170"/>
                <a:gd name="T39" fmla="*/ 171 h 171"/>
                <a:gd name="T40" fmla="*/ 108 w 170"/>
                <a:gd name="T41" fmla="*/ 171 h 171"/>
                <a:gd name="T42" fmla="*/ 100 w 170"/>
                <a:gd name="T43" fmla="*/ 171 h 171"/>
                <a:gd name="T44" fmla="*/ 86 w 170"/>
                <a:gd name="T45" fmla="*/ 171 h 171"/>
                <a:gd name="T46" fmla="*/ 76 w 170"/>
                <a:gd name="T47" fmla="*/ 171 h 171"/>
                <a:gd name="T48" fmla="*/ 66 w 170"/>
                <a:gd name="T49" fmla="*/ 171 h 171"/>
                <a:gd name="T50" fmla="*/ 54 w 170"/>
                <a:gd name="T51" fmla="*/ 171 h 171"/>
                <a:gd name="T52" fmla="*/ 46 w 170"/>
                <a:gd name="T53" fmla="*/ 169 h 171"/>
                <a:gd name="T54" fmla="*/ 38 w 170"/>
                <a:gd name="T55" fmla="*/ 169 h 171"/>
                <a:gd name="T56" fmla="*/ 30 w 170"/>
                <a:gd name="T57" fmla="*/ 169 h 171"/>
                <a:gd name="T58" fmla="*/ 24 w 170"/>
                <a:gd name="T59" fmla="*/ 169 h 171"/>
                <a:gd name="T60" fmla="*/ 14 w 170"/>
                <a:gd name="T61" fmla="*/ 169 h 171"/>
                <a:gd name="T62" fmla="*/ 8 w 170"/>
                <a:gd name="T63" fmla="*/ 169 h 171"/>
                <a:gd name="T64" fmla="*/ 0 w 170"/>
                <a:gd name="T65" fmla="*/ 169 h 171"/>
                <a:gd name="T66" fmla="*/ 0 w 170"/>
                <a:gd name="T67" fmla="*/ 146 h 171"/>
                <a:gd name="T68" fmla="*/ 0 w 170"/>
                <a:gd name="T69" fmla="*/ 138 h 171"/>
                <a:gd name="T70" fmla="*/ 0 w 170"/>
                <a:gd name="T71" fmla="*/ 128 h 171"/>
                <a:gd name="T72" fmla="*/ 0 w 170"/>
                <a:gd name="T73" fmla="*/ 118 h 171"/>
                <a:gd name="T74" fmla="*/ 0 w 170"/>
                <a:gd name="T75" fmla="*/ 110 h 171"/>
                <a:gd name="T76" fmla="*/ 0 w 170"/>
                <a:gd name="T77" fmla="*/ 100 h 171"/>
                <a:gd name="T78" fmla="*/ 0 w 170"/>
                <a:gd name="T79" fmla="*/ 94 h 171"/>
                <a:gd name="T80" fmla="*/ 0 w 170"/>
                <a:gd name="T81" fmla="*/ 86 h 171"/>
                <a:gd name="T82" fmla="*/ 0 w 170"/>
                <a:gd name="T83" fmla="*/ 78 h 171"/>
                <a:gd name="T84" fmla="*/ 0 w 170"/>
                <a:gd name="T85" fmla="*/ 68 h 171"/>
                <a:gd name="T86" fmla="*/ 0 w 170"/>
                <a:gd name="T87" fmla="*/ 54 h 171"/>
                <a:gd name="T88" fmla="*/ 0 w 170"/>
                <a:gd name="T89" fmla="*/ 48 h 171"/>
                <a:gd name="T90" fmla="*/ 2 w 170"/>
                <a:gd name="T91" fmla="*/ 24 h 171"/>
                <a:gd name="T92" fmla="*/ 2 w 170"/>
                <a:gd name="T93" fmla="*/ 14 h 171"/>
                <a:gd name="T94" fmla="*/ 4 w 170"/>
                <a:gd name="T95" fmla="*/ 0 h 171"/>
                <a:gd name="T96" fmla="*/ 10 w 170"/>
                <a:gd name="T97" fmla="*/ 0 h 171"/>
                <a:gd name="T98" fmla="*/ 18 w 170"/>
                <a:gd name="T99" fmla="*/ 0 h 171"/>
                <a:gd name="T100" fmla="*/ 26 w 170"/>
                <a:gd name="T101" fmla="*/ 0 h 171"/>
                <a:gd name="T102" fmla="*/ 38 w 170"/>
                <a:gd name="T10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 h="171">
                  <a:moveTo>
                    <a:pt x="38" y="0"/>
                  </a:moveTo>
                  <a:lnTo>
                    <a:pt x="44" y="0"/>
                  </a:lnTo>
                  <a:lnTo>
                    <a:pt x="48" y="0"/>
                  </a:lnTo>
                  <a:lnTo>
                    <a:pt x="50" y="0"/>
                  </a:lnTo>
                  <a:lnTo>
                    <a:pt x="52" y="0"/>
                  </a:lnTo>
                  <a:lnTo>
                    <a:pt x="56" y="0"/>
                  </a:lnTo>
                  <a:lnTo>
                    <a:pt x="58" y="0"/>
                  </a:lnTo>
                  <a:lnTo>
                    <a:pt x="60" y="0"/>
                  </a:lnTo>
                  <a:lnTo>
                    <a:pt x="60" y="0"/>
                  </a:lnTo>
                  <a:lnTo>
                    <a:pt x="62" y="0"/>
                  </a:lnTo>
                  <a:lnTo>
                    <a:pt x="64" y="0"/>
                  </a:lnTo>
                  <a:lnTo>
                    <a:pt x="70" y="0"/>
                  </a:lnTo>
                  <a:lnTo>
                    <a:pt x="72" y="0"/>
                  </a:lnTo>
                  <a:lnTo>
                    <a:pt x="76" y="0"/>
                  </a:lnTo>
                  <a:lnTo>
                    <a:pt x="78" y="0"/>
                  </a:lnTo>
                  <a:lnTo>
                    <a:pt x="80" y="0"/>
                  </a:lnTo>
                  <a:lnTo>
                    <a:pt x="82" y="0"/>
                  </a:lnTo>
                  <a:lnTo>
                    <a:pt x="84" y="0"/>
                  </a:lnTo>
                  <a:lnTo>
                    <a:pt x="86" y="0"/>
                  </a:lnTo>
                  <a:lnTo>
                    <a:pt x="88" y="0"/>
                  </a:lnTo>
                  <a:lnTo>
                    <a:pt x="90" y="0"/>
                  </a:lnTo>
                  <a:lnTo>
                    <a:pt x="92" y="0"/>
                  </a:lnTo>
                  <a:lnTo>
                    <a:pt x="94" y="0"/>
                  </a:lnTo>
                  <a:lnTo>
                    <a:pt x="96" y="0"/>
                  </a:lnTo>
                  <a:lnTo>
                    <a:pt x="98" y="0"/>
                  </a:lnTo>
                  <a:lnTo>
                    <a:pt x="102" y="0"/>
                  </a:lnTo>
                  <a:lnTo>
                    <a:pt x="104" y="0"/>
                  </a:lnTo>
                  <a:lnTo>
                    <a:pt x="106" y="0"/>
                  </a:lnTo>
                  <a:lnTo>
                    <a:pt x="108" y="0"/>
                  </a:lnTo>
                  <a:lnTo>
                    <a:pt x="112" y="0"/>
                  </a:lnTo>
                  <a:lnTo>
                    <a:pt x="116" y="0"/>
                  </a:lnTo>
                  <a:lnTo>
                    <a:pt x="120" y="0"/>
                  </a:lnTo>
                  <a:lnTo>
                    <a:pt x="122" y="0"/>
                  </a:lnTo>
                  <a:lnTo>
                    <a:pt x="124" y="0"/>
                  </a:lnTo>
                  <a:lnTo>
                    <a:pt x="126" y="0"/>
                  </a:lnTo>
                  <a:lnTo>
                    <a:pt x="128" y="0"/>
                  </a:lnTo>
                  <a:lnTo>
                    <a:pt x="130" y="0"/>
                  </a:lnTo>
                  <a:lnTo>
                    <a:pt x="136" y="0"/>
                  </a:lnTo>
                  <a:lnTo>
                    <a:pt x="138" y="0"/>
                  </a:lnTo>
                  <a:lnTo>
                    <a:pt x="142" y="0"/>
                  </a:lnTo>
                  <a:lnTo>
                    <a:pt x="148" y="0"/>
                  </a:lnTo>
                  <a:lnTo>
                    <a:pt x="156" y="0"/>
                  </a:lnTo>
                  <a:lnTo>
                    <a:pt x="156" y="0"/>
                  </a:lnTo>
                  <a:lnTo>
                    <a:pt x="158" y="0"/>
                  </a:lnTo>
                  <a:lnTo>
                    <a:pt x="160" y="0"/>
                  </a:lnTo>
                  <a:lnTo>
                    <a:pt x="164" y="0"/>
                  </a:lnTo>
                  <a:lnTo>
                    <a:pt x="166" y="0"/>
                  </a:lnTo>
                  <a:lnTo>
                    <a:pt x="170" y="0"/>
                  </a:lnTo>
                  <a:lnTo>
                    <a:pt x="170" y="16"/>
                  </a:lnTo>
                  <a:lnTo>
                    <a:pt x="170" y="38"/>
                  </a:lnTo>
                  <a:lnTo>
                    <a:pt x="170" y="50"/>
                  </a:lnTo>
                  <a:lnTo>
                    <a:pt x="170" y="60"/>
                  </a:lnTo>
                  <a:lnTo>
                    <a:pt x="170" y="86"/>
                  </a:lnTo>
                  <a:lnTo>
                    <a:pt x="170" y="110"/>
                  </a:lnTo>
                  <a:lnTo>
                    <a:pt x="170" y="128"/>
                  </a:lnTo>
                  <a:lnTo>
                    <a:pt x="170" y="171"/>
                  </a:lnTo>
                  <a:lnTo>
                    <a:pt x="166" y="171"/>
                  </a:lnTo>
                  <a:lnTo>
                    <a:pt x="160" y="171"/>
                  </a:lnTo>
                  <a:lnTo>
                    <a:pt x="156" y="171"/>
                  </a:lnTo>
                  <a:lnTo>
                    <a:pt x="154" y="171"/>
                  </a:lnTo>
                  <a:lnTo>
                    <a:pt x="152" y="171"/>
                  </a:lnTo>
                  <a:lnTo>
                    <a:pt x="150" y="171"/>
                  </a:lnTo>
                  <a:lnTo>
                    <a:pt x="148" y="171"/>
                  </a:lnTo>
                  <a:lnTo>
                    <a:pt x="146" y="171"/>
                  </a:lnTo>
                  <a:lnTo>
                    <a:pt x="144" y="171"/>
                  </a:lnTo>
                  <a:lnTo>
                    <a:pt x="142" y="171"/>
                  </a:lnTo>
                  <a:lnTo>
                    <a:pt x="140" y="171"/>
                  </a:lnTo>
                  <a:lnTo>
                    <a:pt x="138" y="171"/>
                  </a:lnTo>
                  <a:lnTo>
                    <a:pt x="136" y="171"/>
                  </a:lnTo>
                  <a:lnTo>
                    <a:pt x="134" y="171"/>
                  </a:lnTo>
                  <a:lnTo>
                    <a:pt x="132" y="171"/>
                  </a:lnTo>
                  <a:lnTo>
                    <a:pt x="130" y="171"/>
                  </a:lnTo>
                  <a:lnTo>
                    <a:pt x="128" y="171"/>
                  </a:lnTo>
                  <a:lnTo>
                    <a:pt x="126" y="171"/>
                  </a:lnTo>
                  <a:lnTo>
                    <a:pt x="124" y="171"/>
                  </a:lnTo>
                  <a:lnTo>
                    <a:pt x="122" y="171"/>
                  </a:lnTo>
                  <a:lnTo>
                    <a:pt x="120" y="171"/>
                  </a:lnTo>
                  <a:lnTo>
                    <a:pt x="118" y="171"/>
                  </a:lnTo>
                  <a:lnTo>
                    <a:pt x="116" y="171"/>
                  </a:lnTo>
                  <a:lnTo>
                    <a:pt x="114" y="171"/>
                  </a:lnTo>
                  <a:lnTo>
                    <a:pt x="112" y="171"/>
                  </a:lnTo>
                  <a:lnTo>
                    <a:pt x="110" y="171"/>
                  </a:lnTo>
                  <a:lnTo>
                    <a:pt x="108" y="171"/>
                  </a:lnTo>
                  <a:lnTo>
                    <a:pt x="108" y="171"/>
                  </a:lnTo>
                  <a:lnTo>
                    <a:pt x="106" y="171"/>
                  </a:lnTo>
                  <a:lnTo>
                    <a:pt x="104" y="171"/>
                  </a:lnTo>
                  <a:lnTo>
                    <a:pt x="102" y="171"/>
                  </a:lnTo>
                  <a:lnTo>
                    <a:pt x="100" y="171"/>
                  </a:lnTo>
                  <a:lnTo>
                    <a:pt x="94" y="171"/>
                  </a:lnTo>
                  <a:lnTo>
                    <a:pt x="92" y="171"/>
                  </a:lnTo>
                  <a:lnTo>
                    <a:pt x="90" y="171"/>
                  </a:lnTo>
                  <a:lnTo>
                    <a:pt x="86" y="171"/>
                  </a:lnTo>
                  <a:lnTo>
                    <a:pt x="84" y="171"/>
                  </a:lnTo>
                  <a:lnTo>
                    <a:pt x="80" y="171"/>
                  </a:lnTo>
                  <a:lnTo>
                    <a:pt x="78" y="171"/>
                  </a:lnTo>
                  <a:lnTo>
                    <a:pt x="76" y="171"/>
                  </a:lnTo>
                  <a:lnTo>
                    <a:pt x="74" y="171"/>
                  </a:lnTo>
                  <a:lnTo>
                    <a:pt x="72" y="171"/>
                  </a:lnTo>
                  <a:lnTo>
                    <a:pt x="70" y="171"/>
                  </a:lnTo>
                  <a:lnTo>
                    <a:pt x="66" y="171"/>
                  </a:lnTo>
                  <a:lnTo>
                    <a:pt x="60" y="171"/>
                  </a:lnTo>
                  <a:lnTo>
                    <a:pt x="58" y="171"/>
                  </a:lnTo>
                  <a:lnTo>
                    <a:pt x="56" y="171"/>
                  </a:lnTo>
                  <a:lnTo>
                    <a:pt x="54" y="171"/>
                  </a:lnTo>
                  <a:lnTo>
                    <a:pt x="52" y="171"/>
                  </a:lnTo>
                  <a:lnTo>
                    <a:pt x="50" y="169"/>
                  </a:lnTo>
                  <a:lnTo>
                    <a:pt x="50" y="171"/>
                  </a:lnTo>
                  <a:lnTo>
                    <a:pt x="46" y="169"/>
                  </a:lnTo>
                  <a:lnTo>
                    <a:pt x="44" y="169"/>
                  </a:lnTo>
                  <a:lnTo>
                    <a:pt x="42" y="171"/>
                  </a:lnTo>
                  <a:lnTo>
                    <a:pt x="40" y="169"/>
                  </a:lnTo>
                  <a:lnTo>
                    <a:pt x="38" y="169"/>
                  </a:lnTo>
                  <a:lnTo>
                    <a:pt x="36" y="169"/>
                  </a:lnTo>
                  <a:lnTo>
                    <a:pt x="34" y="169"/>
                  </a:lnTo>
                  <a:lnTo>
                    <a:pt x="32" y="169"/>
                  </a:lnTo>
                  <a:lnTo>
                    <a:pt x="30" y="169"/>
                  </a:lnTo>
                  <a:lnTo>
                    <a:pt x="28" y="169"/>
                  </a:lnTo>
                  <a:lnTo>
                    <a:pt x="26" y="171"/>
                  </a:lnTo>
                  <a:lnTo>
                    <a:pt x="26" y="169"/>
                  </a:lnTo>
                  <a:lnTo>
                    <a:pt x="24" y="169"/>
                  </a:lnTo>
                  <a:lnTo>
                    <a:pt x="22" y="169"/>
                  </a:lnTo>
                  <a:lnTo>
                    <a:pt x="20" y="169"/>
                  </a:lnTo>
                  <a:lnTo>
                    <a:pt x="18" y="169"/>
                  </a:lnTo>
                  <a:lnTo>
                    <a:pt x="14" y="169"/>
                  </a:lnTo>
                  <a:lnTo>
                    <a:pt x="12" y="169"/>
                  </a:lnTo>
                  <a:lnTo>
                    <a:pt x="10" y="169"/>
                  </a:lnTo>
                  <a:lnTo>
                    <a:pt x="10" y="169"/>
                  </a:lnTo>
                  <a:lnTo>
                    <a:pt x="8" y="169"/>
                  </a:lnTo>
                  <a:lnTo>
                    <a:pt x="6" y="169"/>
                  </a:lnTo>
                  <a:lnTo>
                    <a:pt x="4" y="169"/>
                  </a:lnTo>
                  <a:lnTo>
                    <a:pt x="2" y="169"/>
                  </a:lnTo>
                  <a:lnTo>
                    <a:pt x="0" y="169"/>
                  </a:lnTo>
                  <a:lnTo>
                    <a:pt x="0" y="156"/>
                  </a:lnTo>
                  <a:lnTo>
                    <a:pt x="0" y="154"/>
                  </a:lnTo>
                  <a:lnTo>
                    <a:pt x="0" y="148"/>
                  </a:lnTo>
                  <a:lnTo>
                    <a:pt x="0" y="146"/>
                  </a:lnTo>
                  <a:lnTo>
                    <a:pt x="0" y="144"/>
                  </a:lnTo>
                  <a:lnTo>
                    <a:pt x="0" y="144"/>
                  </a:lnTo>
                  <a:lnTo>
                    <a:pt x="0" y="140"/>
                  </a:lnTo>
                  <a:lnTo>
                    <a:pt x="0" y="138"/>
                  </a:lnTo>
                  <a:lnTo>
                    <a:pt x="0" y="136"/>
                  </a:lnTo>
                  <a:lnTo>
                    <a:pt x="0" y="134"/>
                  </a:lnTo>
                  <a:lnTo>
                    <a:pt x="0" y="132"/>
                  </a:lnTo>
                  <a:lnTo>
                    <a:pt x="0" y="128"/>
                  </a:lnTo>
                  <a:lnTo>
                    <a:pt x="0" y="124"/>
                  </a:lnTo>
                  <a:lnTo>
                    <a:pt x="0" y="122"/>
                  </a:lnTo>
                  <a:lnTo>
                    <a:pt x="0" y="120"/>
                  </a:lnTo>
                  <a:lnTo>
                    <a:pt x="0" y="118"/>
                  </a:lnTo>
                  <a:lnTo>
                    <a:pt x="0" y="116"/>
                  </a:lnTo>
                  <a:lnTo>
                    <a:pt x="0" y="114"/>
                  </a:lnTo>
                  <a:lnTo>
                    <a:pt x="0" y="112"/>
                  </a:lnTo>
                  <a:lnTo>
                    <a:pt x="0" y="110"/>
                  </a:lnTo>
                  <a:lnTo>
                    <a:pt x="0" y="106"/>
                  </a:lnTo>
                  <a:lnTo>
                    <a:pt x="0" y="104"/>
                  </a:lnTo>
                  <a:lnTo>
                    <a:pt x="0" y="102"/>
                  </a:lnTo>
                  <a:lnTo>
                    <a:pt x="0" y="100"/>
                  </a:lnTo>
                  <a:lnTo>
                    <a:pt x="0" y="98"/>
                  </a:lnTo>
                  <a:lnTo>
                    <a:pt x="0" y="96"/>
                  </a:lnTo>
                  <a:lnTo>
                    <a:pt x="0" y="96"/>
                  </a:lnTo>
                  <a:lnTo>
                    <a:pt x="0" y="94"/>
                  </a:lnTo>
                  <a:lnTo>
                    <a:pt x="0" y="92"/>
                  </a:lnTo>
                  <a:lnTo>
                    <a:pt x="0" y="90"/>
                  </a:lnTo>
                  <a:lnTo>
                    <a:pt x="0" y="88"/>
                  </a:lnTo>
                  <a:lnTo>
                    <a:pt x="0" y="86"/>
                  </a:lnTo>
                  <a:lnTo>
                    <a:pt x="0" y="84"/>
                  </a:lnTo>
                  <a:lnTo>
                    <a:pt x="0" y="82"/>
                  </a:lnTo>
                  <a:lnTo>
                    <a:pt x="0" y="80"/>
                  </a:lnTo>
                  <a:lnTo>
                    <a:pt x="0" y="78"/>
                  </a:lnTo>
                  <a:lnTo>
                    <a:pt x="0" y="76"/>
                  </a:lnTo>
                  <a:lnTo>
                    <a:pt x="0" y="74"/>
                  </a:lnTo>
                  <a:lnTo>
                    <a:pt x="0" y="72"/>
                  </a:lnTo>
                  <a:lnTo>
                    <a:pt x="0" y="68"/>
                  </a:lnTo>
                  <a:lnTo>
                    <a:pt x="0" y="66"/>
                  </a:lnTo>
                  <a:lnTo>
                    <a:pt x="0" y="64"/>
                  </a:lnTo>
                  <a:lnTo>
                    <a:pt x="0" y="58"/>
                  </a:lnTo>
                  <a:lnTo>
                    <a:pt x="0" y="54"/>
                  </a:lnTo>
                  <a:lnTo>
                    <a:pt x="0" y="52"/>
                  </a:lnTo>
                  <a:lnTo>
                    <a:pt x="0" y="50"/>
                  </a:lnTo>
                  <a:lnTo>
                    <a:pt x="0" y="48"/>
                  </a:lnTo>
                  <a:lnTo>
                    <a:pt x="0" y="48"/>
                  </a:lnTo>
                  <a:lnTo>
                    <a:pt x="0" y="46"/>
                  </a:lnTo>
                  <a:lnTo>
                    <a:pt x="0" y="44"/>
                  </a:lnTo>
                  <a:lnTo>
                    <a:pt x="0" y="28"/>
                  </a:lnTo>
                  <a:lnTo>
                    <a:pt x="2" y="24"/>
                  </a:lnTo>
                  <a:lnTo>
                    <a:pt x="2" y="22"/>
                  </a:lnTo>
                  <a:lnTo>
                    <a:pt x="2" y="18"/>
                  </a:lnTo>
                  <a:lnTo>
                    <a:pt x="2" y="16"/>
                  </a:lnTo>
                  <a:lnTo>
                    <a:pt x="2" y="14"/>
                  </a:lnTo>
                  <a:lnTo>
                    <a:pt x="2" y="12"/>
                  </a:lnTo>
                  <a:lnTo>
                    <a:pt x="2" y="4"/>
                  </a:lnTo>
                  <a:lnTo>
                    <a:pt x="2" y="0"/>
                  </a:lnTo>
                  <a:lnTo>
                    <a:pt x="4" y="0"/>
                  </a:lnTo>
                  <a:lnTo>
                    <a:pt x="6" y="0"/>
                  </a:lnTo>
                  <a:lnTo>
                    <a:pt x="8" y="0"/>
                  </a:lnTo>
                  <a:lnTo>
                    <a:pt x="10" y="0"/>
                  </a:lnTo>
                  <a:lnTo>
                    <a:pt x="10" y="0"/>
                  </a:lnTo>
                  <a:lnTo>
                    <a:pt x="12" y="0"/>
                  </a:lnTo>
                  <a:lnTo>
                    <a:pt x="14" y="0"/>
                  </a:lnTo>
                  <a:lnTo>
                    <a:pt x="16" y="0"/>
                  </a:lnTo>
                  <a:lnTo>
                    <a:pt x="18" y="0"/>
                  </a:lnTo>
                  <a:lnTo>
                    <a:pt x="20" y="0"/>
                  </a:lnTo>
                  <a:lnTo>
                    <a:pt x="22" y="0"/>
                  </a:lnTo>
                  <a:lnTo>
                    <a:pt x="24" y="0"/>
                  </a:lnTo>
                  <a:lnTo>
                    <a:pt x="26" y="0"/>
                  </a:lnTo>
                  <a:lnTo>
                    <a:pt x="28" y="0"/>
                  </a:lnTo>
                  <a:lnTo>
                    <a:pt x="30" y="0"/>
                  </a:lnTo>
                  <a:lnTo>
                    <a:pt x="34" y="0"/>
                  </a:lnTo>
                  <a:lnTo>
                    <a:pt x="3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7" name="Freeform 51"/>
            <p:cNvSpPr>
              <a:spLocks/>
            </p:cNvSpPr>
            <p:nvPr/>
          </p:nvSpPr>
          <p:spPr bwMode="auto">
            <a:xfrm>
              <a:off x="5341938" y="1127125"/>
              <a:ext cx="260350" cy="288925"/>
            </a:xfrm>
            <a:custGeom>
              <a:avLst/>
              <a:gdLst>
                <a:gd name="T0" fmla="*/ 10 w 164"/>
                <a:gd name="T1" fmla="*/ 0 h 182"/>
                <a:gd name="T2" fmla="*/ 18 w 164"/>
                <a:gd name="T3" fmla="*/ 0 h 182"/>
                <a:gd name="T4" fmla="*/ 26 w 164"/>
                <a:gd name="T5" fmla="*/ 0 h 182"/>
                <a:gd name="T6" fmla="*/ 38 w 164"/>
                <a:gd name="T7" fmla="*/ 0 h 182"/>
                <a:gd name="T8" fmla="*/ 46 w 164"/>
                <a:gd name="T9" fmla="*/ 0 h 182"/>
                <a:gd name="T10" fmla="*/ 52 w 164"/>
                <a:gd name="T11" fmla="*/ 0 h 182"/>
                <a:gd name="T12" fmla="*/ 60 w 164"/>
                <a:gd name="T13" fmla="*/ 0 h 182"/>
                <a:gd name="T14" fmla="*/ 70 w 164"/>
                <a:gd name="T15" fmla="*/ 0 h 182"/>
                <a:gd name="T16" fmla="*/ 80 w 164"/>
                <a:gd name="T17" fmla="*/ 0 h 182"/>
                <a:gd name="T18" fmla="*/ 88 w 164"/>
                <a:gd name="T19" fmla="*/ 0 h 182"/>
                <a:gd name="T20" fmla="*/ 96 w 164"/>
                <a:gd name="T21" fmla="*/ 0 h 182"/>
                <a:gd name="T22" fmla="*/ 104 w 164"/>
                <a:gd name="T23" fmla="*/ 0 h 182"/>
                <a:gd name="T24" fmla="*/ 114 w 164"/>
                <a:gd name="T25" fmla="*/ 0 h 182"/>
                <a:gd name="T26" fmla="*/ 122 w 164"/>
                <a:gd name="T27" fmla="*/ 0 h 182"/>
                <a:gd name="T28" fmla="*/ 134 w 164"/>
                <a:gd name="T29" fmla="*/ 0 h 182"/>
                <a:gd name="T30" fmla="*/ 144 w 164"/>
                <a:gd name="T31" fmla="*/ 0 h 182"/>
                <a:gd name="T32" fmla="*/ 154 w 164"/>
                <a:gd name="T33" fmla="*/ 0 h 182"/>
                <a:gd name="T34" fmla="*/ 162 w 164"/>
                <a:gd name="T35" fmla="*/ 4 h 182"/>
                <a:gd name="T36" fmla="*/ 162 w 164"/>
                <a:gd name="T37" fmla="*/ 14 h 182"/>
                <a:gd name="T38" fmla="*/ 162 w 164"/>
                <a:gd name="T39" fmla="*/ 34 h 182"/>
                <a:gd name="T40" fmla="*/ 160 w 164"/>
                <a:gd name="T41" fmla="*/ 28 h 182"/>
                <a:gd name="T42" fmla="*/ 156 w 164"/>
                <a:gd name="T43" fmla="*/ 28 h 182"/>
                <a:gd name="T44" fmla="*/ 148 w 164"/>
                <a:gd name="T45" fmla="*/ 30 h 182"/>
                <a:gd name="T46" fmla="*/ 148 w 164"/>
                <a:gd name="T47" fmla="*/ 38 h 182"/>
                <a:gd name="T48" fmla="*/ 148 w 164"/>
                <a:gd name="T49" fmla="*/ 50 h 182"/>
                <a:gd name="T50" fmla="*/ 148 w 164"/>
                <a:gd name="T51" fmla="*/ 58 h 182"/>
                <a:gd name="T52" fmla="*/ 148 w 164"/>
                <a:gd name="T53" fmla="*/ 74 h 182"/>
                <a:gd name="T54" fmla="*/ 148 w 164"/>
                <a:gd name="T55" fmla="*/ 84 h 182"/>
                <a:gd name="T56" fmla="*/ 148 w 164"/>
                <a:gd name="T57" fmla="*/ 96 h 182"/>
                <a:gd name="T58" fmla="*/ 148 w 164"/>
                <a:gd name="T59" fmla="*/ 108 h 182"/>
                <a:gd name="T60" fmla="*/ 148 w 164"/>
                <a:gd name="T61" fmla="*/ 116 h 182"/>
                <a:gd name="T62" fmla="*/ 148 w 164"/>
                <a:gd name="T63" fmla="*/ 130 h 182"/>
                <a:gd name="T64" fmla="*/ 148 w 164"/>
                <a:gd name="T65" fmla="*/ 140 h 182"/>
                <a:gd name="T66" fmla="*/ 148 w 164"/>
                <a:gd name="T67" fmla="*/ 148 h 182"/>
                <a:gd name="T68" fmla="*/ 148 w 164"/>
                <a:gd name="T69" fmla="*/ 156 h 182"/>
                <a:gd name="T70" fmla="*/ 148 w 164"/>
                <a:gd name="T71" fmla="*/ 168 h 182"/>
                <a:gd name="T72" fmla="*/ 148 w 164"/>
                <a:gd name="T73" fmla="*/ 180 h 182"/>
                <a:gd name="T74" fmla="*/ 142 w 164"/>
                <a:gd name="T75" fmla="*/ 182 h 182"/>
                <a:gd name="T76" fmla="*/ 130 w 164"/>
                <a:gd name="T77" fmla="*/ 182 h 182"/>
                <a:gd name="T78" fmla="*/ 118 w 164"/>
                <a:gd name="T79" fmla="*/ 182 h 182"/>
                <a:gd name="T80" fmla="*/ 102 w 164"/>
                <a:gd name="T81" fmla="*/ 182 h 182"/>
                <a:gd name="T82" fmla="*/ 88 w 164"/>
                <a:gd name="T83" fmla="*/ 182 h 182"/>
                <a:gd name="T84" fmla="*/ 74 w 164"/>
                <a:gd name="T85" fmla="*/ 182 h 182"/>
                <a:gd name="T86" fmla="*/ 56 w 164"/>
                <a:gd name="T87" fmla="*/ 182 h 182"/>
                <a:gd name="T88" fmla="*/ 44 w 164"/>
                <a:gd name="T89" fmla="*/ 182 h 182"/>
                <a:gd name="T90" fmla="*/ 34 w 164"/>
                <a:gd name="T91" fmla="*/ 182 h 182"/>
                <a:gd name="T92" fmla="*/ 18 w 164"/>
                <a:gd name="T93" fmla="*/ 182 h 182"/>
                <a:gd name="T94" fmla="*/ 4 w 164"/>
                <a:gd name="T95" fmla="*/ 182 h 182"/>
                <a:gd name="T96" fmla="*/ 0 w 164"/>
                <a:gd name="T97" fmla="*/ 176 h 182"/>
                <a:gd name="T98" fmla="*/ 0 w 164"/>
                <a:gd name="T99" fmla="*/ 162 h 182"/>
                <a:gd name="T100" fmla="*/ 0 w 164"/>
                <a:gd name="T101" fmla="*/ 154 h 182"/>
                <a:gd name="T102" fmla="*/ 0 w 164"/>
                <a:gd name="T103" fmla="*/ 146 h 182"/>
                <a:gd name="T104" fmla="*/ 0 w 164"/>
                <a:gd name="T105" fmla="*/ 140 h 182"/>
                <a:gd name="T106" fmla="*/ 0 w 164"/>
                <a:gd name="T107" fmla="*/ 128 h 182"/>
                <a:gd name="T108" fmla="*/ 0 w 164"/>
                <a:gd name="T109" fmla="*/ 114 h 182"/>
                <a:gd name="T110" fmla="*/ 0 w 164"/>
                <a:gd name="T111" fmla="*/ 96 h 182"/>
                <a:gd name="T112" fmla="*/ 0 w 164"/>
                <a:gd name="T113" fmla="*/ 72 h 182"/>
                <a:gd name="T114" fmla="*/ 0 w 164"/>
                <a:gd name="T115" fmla="*/ 46 h 182"/>
                <a:gd name="T116" fmla="*/ 0 w 164"/>
                <a:gd name="T117" fmla="*/ 34 h 182"/>
                <a:gd name="T118" fmla="*/ 0 w 164"/>
                <a:gd name="T119" fmla="*/ 12 h 182"/>
                <a:gd name="T120" fmla="*/ 0 w 164"/>
                <a:gd name="T121"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82">
                  <a:moveTo>
                    <a:pt x="4" y="0"/>
                  </a:moveTo>
                  <a:lnTo>
                    <a:pt x="6" y="0"/>
                  </a:lnTo>
                  <a:lnTo>
                    <a:pt x="8" y="0"/>
                  </a:lnTo>
                  <a:lnTo>
                    <a:pt x="10" y="0"/>
                  </a:lnTo>
                  <a:lnTo>
                    <a:pt x="12" y="0"/>
                  </a:lnTo>
                  <a:lnTo>
                    <a:pt x="14" y="0"/>
                  </a:lnTo>
                  <a:lnTo>
                    <a:pt x="16" y="0"/>
                  </a:lnTo>
                  <a:lnTo>
                    <a:pt x="18" y="0"/>
                  </a:lnTo>
                  <a:lnTo>
                    <a:pt x="20" y="0"/>
                  </a:lnTo>
                  <a:lnTo>
                    <a:pt x="22" y="0"/>
                  </a:lnTo>
                  <a:lnTo>
                    <a:pt x="24" y="0"/>
                  </a:lnTo>
                  <a:lnTo>
                    <a:pt x="26" y="0"/>
                  </a:lnTo>
                  <a:lnTo>
                    <a:pt x="28" y="0"/>
                  </a:lnTo>
                  <a:lnTo>
                    <a:pt x="30" y="0"/>
                  </a:lnTo>
                  <a:lnTo>
                    <a:pt x="36" y="0"/>
                  </a:lnTo>
                  <a:lnTo>
                    <a:pt x="38" y="0"/>
                  </a:lnTo>
                  <a:lnTo>
                    <a:pt x="40" y="0"/>
                  </a:lnTo>
                  <a:lnTo>
                    <a:pt x="42" y="0"/>
                  </a:lnTo>
                  <a:lnTo>
                    <a:pt x="44" y="0"/>
                  </a:lnTo>
                  <a:lnTo>
                    <a:pt x="46" y="0"/>
                  </a:lnTo>
                  <a:lnTo>
                    <a:pt x="48" y="0"/>
                  </a:lnTo>
                  <a:lnTo>
                    <a:pt x="50" y="0"/>
                  </a:lnTo>
                  <a:lnTo>
                    <a:pt x="52" y="0"/>
                  </a:lnTo>
                  <a:lnTo>
                    <a:pt x="52" y="0"/>
                  </a:lnTo>
                  <a:lnTo>
                    <a:pt x="54" y="0"/>
                  </a:lnTo>
                  <a:lnTo>
                    <a:pt x="56" y="0"/>
                  </a:lnTo>
                  <a:lnTo>
                    <a:pt x="58" y="0"/>
                  </a:lnTo>
                  <a:lnTo>
                    <a:pt x="60" y="0"/>
                  </a:lnTo>
                  <a:lnTo>
                    <a:pt x="62" y="0"/>
                  </a:lnTo>
                  <a:lnTo>
                    <a:pt x="66" y="0"/>
                  </a:lnTo>
                  <a:lnTo>
                    <a:pt x="68" y="0"/>
                  </a:lnTo>
                  <a:lnTo>
                    <a:pt x="70" y="0"/>
                  </a:lnTo>
                  <a:lnTo>
                    <a:pt x="72" y="0"/>
                  </a:lnTo>
                  <a:lnTo>
                    <a:pt x="74" y="0"/>
                  </a:lnTo>
                  <a:lnTo>
                    <a:pt x="76" y="0"/>
                  </a:lnTo>
                  <a:lnTo>
                    <a:pt x="80" y="0"/>
                  </a:lnTo>
                  <a:lnTo>
                    <a:pt x="82" y="0"/>
                  </a:lnTo>
                  <a:lnTo>
                    <a:pt x="84" y="0"/>
                  </a:lnTo>
                  <a:lnTo>
                    <a:pt x="86" y="0"/>
                  </a:lnTo>
                  <a:lnTo>
                    <a:pt x="88" y="0"/>
                  </a:lnTo>
                  <a:lnTo>
                    <a:pt x="90" y="0"/>
                  </a:lnTo>
                  <a:lnTo>
                    <a:pt x="92" y="0"/>
                  </a:lnTo>
                  <a:lnTo>
                    <a:pt x="94" y="0"/>
                  </a:lnTo>
                  <a:lnTo>
                    <a:pt x="96" y="0"/>
                  </a:lnTo>
                  <a:lnTo>
                    <a:pt x="98" y="0"/>
                  </a:lnTo>
                  <a:lnTo>
                    <a:pt x="100" y="0"/>
                  </a:lnTo>
                  <a:lnTo>
                    <a:pt x="102" y="0"/>
                  </a:lnTo>
                  <a:lnTo>
                    <a:pt x="104" y="0"/>
                  </a:lnTo>
                  <a:lnTo>
                    <a:pt x="106" y="0"/>
                  </a:lnTo>
                  <a:lnTo>
                    <a:pt x="108" y="0"/>
                  </a:lnTo>
                  <a:lnTo>
                    <a:pt x="110" y="0"/>
                  </a:lnTo>
                  <a:lnTo>
                    <a:pt x="114" y="0"/>
                  </a:lnTo>
                  <a:lnTo>
                    <a:pt x="116" y="0"/>
                  </a:lnTo>
                  <a:lnTo>
                    <a:pt x="118" y="0"/>
                  </a:lnTo>
                  <a:lnTo>
                    <a:pt x="120" y="0"/>
                  </a:lnTo>
                  <a:lnTo>
                    <a:pt x="122" y="0"/>
                  </a:lnTo>
                  <a:lnTo>
                    <a:pt x="124" y="0"/>
                  </a:lnTo>
                  <a:lnTo>
                    <a:pt x="128" y="0"/>
                  </a:lnTo>
                  <a:lnTo>
                    <a:pt x="130" y="0"/>
                  </a:lnTo>
                  <a:lnTo>
                    <a:pt x="134" y="0"/>
                  </a:lnTo>
                  <a:lnTo>
                    <a:pt x="136" y="0"/>
                  </a:lnTo>
                  <a:lnTo>
                    <a:pt x="138" y="0"/>
                  </a:lnTo>
                  <a:lnTo>
                    <a:pt x="140" y="0"/>
                  </a:lnTo>
                  <a:lnTo>
                    <a:pt x="144" y="0"/>
                  </a:lnTo>
                  <a:lnTo>
                    <a:pt x="148" y="0"/>
                  </a:lnTo>
                  <a:lnTo>
                    <a:pt x="150" y="0"/>
                  </a:lnTo>
                  <a:lnTo>
                    <a:pt x="152" y="0"/>
                  </a:lnTo>
                  <a:lnTo>
                    <a:pt x="154" y="0"/>
                  </a:lnTo>
                  <a:lnTo>
                    <a:pt x="160" y="0"/>
                  </a:lnTo>
                  <a:lnTo>
                    <a:pt x="162" y="0"/>
                  </a:lnTo>
                  <a:lnTo>
                    <a:pt x="162" y="2"/>
                  </a:lnTo>
                  <a:lnTo>
                    <a:pt x="162" y="4"/>
                  </a:lnTo>
                  <a:lnTo>
                    <a:pt x="162" y="6"/>
                  </a:lnTo>
                  <a:lnTo>
                    <a:pt x="162" y="10"/>
                  </a:lnTo>
                  <a:lnTo>
                    <a:pt x="162" y="12"/>
                  </a:lnTo>
                  <a:lnTo>
                    <a:pt x="162" y="14"/>
                  </a:lnTo>
                  <a:lnTo>
                    <a:pt x="162" y="24"/>
                  </a:lnTo>
                  <a:lnTo>
                    <a:pt x="162" y="28"/>
                  </a:lnTo>
                  <a:lnTo>
                    <a:pt x="164" y="34"/>
                  </a:lnTo>
                  <a:lnTo>
                    <a:pt x="162" y="34"/>
                  </a:lnTo>
                  <a:lnTo>
                    <a:pt x="160" y="34"/>
                  </a:lnTo>
                  <a:lnTo>
                    <a:pt x="160" y="32"/>
                  </a:lnTo>
                  <a:lnTo>
                    <a:pt x="160" y="30"/>
                  </a:lnTo>
                  <a:lnTo>
                    <a:pt x="160" y="28"/>
                  </a:lnTo>
                  <a:lnTo>
                    <a:pt x="160" y="26"/>
                  </a:lnTo>
                  <a:lnTo>
                    <a:pt x="158" y="26"/>
                  </a:lnTo>
                  <a:lnTo>
                    <a:pt x="158" y="28"/>
                  </a:lnTo>
                  <a:lnTo>
                    <a:pt x="156" y="28"/>
                  </a:lnTo>
                  <a:lnTo>
                    <a:pt x="154" y="28"/>
                  </a:lnTo>
                  <a:lnTo>
                    <a:pt x="152" y="28"/>
                  </a:lnTo>
                  <a:lnTo>
                    <a:pt x="150" y="28"/>
                  </a:lnTo>
                  <a:lnTo>
                    <a:pt x="148" y="30"/>
                  </a:lnTo>
                  <a:lnTo>
                    <a:pt x="148" y="32"/>
                  </a:lnTo>
                  <a:lnTo>
                    <a:pt x="148" y="32"/>
                  </a:lnTo>
                  <a:lnTo>
                    <a:pt x="148" y="34"/>
                  </a:lnTo>
                  <a:lnTo>
                    <a:pt x="148" y="38"/>
                  </a:lnTo>
                  <a:lnTo>
                    <a:pt x="148" y="42"/>
                  </a:lnTo>
                  <a:lnTo>
                    <a:pt x="148" y="44"/>
                  </a:lnTo>
                  <a:lnTo>
                    <a:pt x="148" y="48"/>
                  </a:lnTo>
                  <a:lnTo>
                    <a:pt x="148" y="50"/>
                  </a:lnTo>
                  <a:lnTo>
                    <a:pt x="148" y="52"/>
                  </a:lnTo>
                  <a:lnTo>
                    <a:pt x="148" y="54"/>
                  </a:lnTo>
                  <a:lnTo>
                    <a:pt x="148" y="56"/>
                  </a:lnTo>
                  <a:lnTo>
                    <a:pt x="148" y="58"/>
                  </a:lnTo>
                  <a:lnTo>
                    <a:pt x="148" y="62"/>
                  </a:lnTo>
                  <a:lnTo>
                    <a:pt x="148" y="68"/>
                  </a:lnTo>
                  <a:lnTo>
                    <a:pt x="148" y="72"/>
                  </a:lnTo>
                  <a:lnTo>
                    <a:pt x="148" y="74"/>
                  </a:lnTo>
                  <a:lnTo>
                    <a:pt x="148" y="76"/>
                  </a:lnTo>
                  <a:lnTo>
                    <a:pt x="148" y="78"/>
                  </a:lnTo>
                  <a:lnTo>
                    <a:pt x="148" y="80"/>
                  </a:lnTo>
                  <a:lnTo>
                    <a:pt x="148" y="84"/>
                  </a:lnTo>
                  <a:lnTo>
                    <a:pt x="148" y="86"/>
                  </a:lnTo>
                  <a:lnTo>
                    <a:pt x="148" y="90"/>
                  </a:lnTo>
                  <a:lnTo>
                    <a:pt x="148" y="92"/>
                  </a:lnTo>
                  <a:lnTo>
                    <a:pt x="148" y="96"/>
                  </a:lnTo>
                  <a:lnTo>
                    <a:pt x="148" y="96"/>
                  </a:lnTo>
                  <a:lnTo>
                    <a:pt x="148" y="98"/>
                  </a:lnTo>
                  <a:lnTo>
                    <a:pt x="148" y="102"/>
                  </a:lnTo>
                  <a:lnTo>
                    <a:pt x="148" y="108"/>
                  </a:lnTo>
                  <a:lnTo>
                    <a:pt x="148" y="110"/>
                  </a:lnTo>
                  <a:lnTo>
                    <a:pt x="148" y="112"/>
                  </a:lnTo>
                  <a:lnTo>
                    <a:pt x="148" y="114"/>
                  </a:lnTo>
                  <a:lnTo>
                    <a:pt x="148" y="116"/>
                  </a:lnTo>
                  <a:lnTo>
                    <a:pt x="148" y="118"/>
                  </a:lnTo>
                  <a:lnTo>
                    <a:pt x="148" y="122"/>
                  </a:lnTo>
                  <a:lnTo>
                    <a:pt x="148" y="126"/>
                  </a:lnTo>
                  <a:lnTo>
                    <a:pt x="148" y="130"/>
                  </a:lnTo>
                  <a:lnTo>
                    <a:pt x="148" y="134"/>
                  </a:lnTo>
                  <a:lnTo>
                    <a:pt x="148" y="136"/>
                  </a:lnTo>
                  <a:lnTo>
                    <a:pt x="148" y="138"/>
                  </a:lnTo>
                  <a:lnTo>
                    <a:pt x="148" y="140"/>
                  </a:lnTo>
                  <a:lnTo>
                    <a:pt x="148" y="142"/>
                  </a:lnTo>
                  <a:lnTo>
                    <a:pt x="148" y="144"/>
                  </a:lnTo>
                  <a:lnTo>
                    <a:pt x="148" y="146"/>
                  </a:lnTo>
                  <a:lnTo>
                    <a:pt x="148" y="148"/>
                  </a:lnTo>
                  <a:lnTo>
                    <a:pt x="148" y="150"/>
                  </a:lnTo>
                  <a:lnTo>
                    <a:pt x="148" y="152"/>
                  </a:lnTo>
                  <a:lnTo>
                    <a:pt x="148" y="154"/>
                  </a:lnTo>
                  <a:lnTo>
                    <a:pt x="148" y="156"/>
                  </a:lnTo>
                  <a:lnTo>
                    <a:pt x="148" y="162"/>
                  </a:lnTo>
                  <a:lnTo>
                    <a:pt x="148" y="164"/>
                  </a:lnTo>
                  <a:lnTo>
                    <a:pt x="148" y="166"/>
                  </a:lnTo>
                  <a:lnTo>
                    <a:pt x="148" y="168"/>
                  </a:lnTo>
                  <a:lnTo>
                    <a:pt x="148" y="170"/>
                  </a:lnTo>
                  <a:lnTo>
                    <a:pt x="148" y="174"/>
                  </a:lnTo>
                  <a:lnTo>
                    <a:pt x="148" y="176"/>
                  </a:lnTo>
                  <a:lnTo>
                    <a:pt x="148" y="180"/>
                  </a:lnTo>
                  <a:lnTo>
                    <a:pt x="148" y="182"/>
                  </a:lnTo>
                  <a:lnTo>
                    <a:pt x="146" y="182"/>
                  </a:lnTo>
                  <a:lnTo>
                    <a:pt x="144" y="182"/>
                  </a:lnTo>
                  <a:lnTo>
                    <a:pt x="142" y="182"/>
                  </a:lnTo>
                  <a:lnTo>
                    <a:pt x="140" y="182"/>
                  </a:lnTo>
                  <a:lnTo>
                    <a:pt x="138" y="182"/>
                  </a:lnTo>
                  <a:lnTo>
                    <a:pt x="134" y="182"/>
                  </a:lnTo>
                  <a:lnTo>
                    <a:pt x="130" y="182"/>
                  </a:lnTo>
                  <a:lnTo>
                    <a:pt x="126" y="182"/>
                  </a:lnTo>
                  <a:lnTo>
                    <a:pt x="124" y="182"/>
                  </a:lnTo>
                  <a:lnTo>
                    <a:pt x="120" y="182"/>
                  </a:lnTo>
                  <a:lnTo>
                    <a:pt x="118" y="182"/>
                  </a:lnTo>
                  <a:lnTo>
                    <a:pt x="116" y="182"/>
                  </a:lnTo>
                  <a:lnTo>
                    <a:pt x="112" y="182"/>
                  </a:lnTo>
                  <a:lnTo>
                    <a:pt x="108" y="182"/>
                  </a:lnTo>
                  <a:lnTo>
                    <a:pt x="102" y="182"/>
                  </a:lnTo>
                  <a:lnTo>
                    <a:pt x="96" y="182"/>
                  </a:lnTo>
                  <a:lnTo>
                    <a:pt x="92" y="182"/>
                  </a:lnTo>
                  <a:lnTo>
                    <a:pt x="90" y="182"/>
                  </a:lnTo>
                  <a:lnTo>
                    <a:pt x="88" y="182"/>
                  </a:lnTo>
                  <a:lnTo>
                    <a:pt x="84" y="182"/>
                  </a:lnTo>
                  <a:lnTo>
                    <a:pt x="80" y="182"/>
                  </a:lnTo>
                  <a:lnTo>
                    <a:pt x="78" y="182"/>
                  </a:lnTo>
                  <a:lnTo>
                    <a:pt x="74" y="182"/>
                  </a:lnTo>
                  <a:lnTo>
                    <a:pt x="68" y="182"/>
                  </a:lnTo>
                  <a:lnTo>
                    <a:pt x="60" y="182"/>
                  </a:lnTo>
                  <a:lnTo>
                    <a:pt x="58" y="182"/>
                  </a:lnTo>
                  <a:lnTo>
                    <a:pt x="56" y="182"/>
                  </a:lnTo>
                  <a:lnTo>
                    <a:pt x="52" y="182"/>
                  </a:lnTo>
                  <a:lnTo>
                    <a:pt x="48" y="182"/>
                  </a:lnTo>
                  <a:lnTo>
                    <a:pt x="46" y="182"/>
                  </a:lnTo>
                  <a:lnTo>
                    <a:pt x="44" y="182"/>
                  </a:lnTo>
                  <a:lnTo>
                    <a:pt x="42" y="182"/>
                  </a:lnTo>
                  <a:lnTo>
                    <a:pt x="40" y="182"/>
                  </a:lnTo>
                  <a:lnTo>
                    <a:pt x="38" y="182"/>
                  </a:lnTo>
                  <a:lnTo>
                    <a:pt x="34" y="182"/>
                  </a:lnTo>
                  <a:lnTo>
                    <a:pt x="32" y="182"/>
                  </a:lnTo>
                  <a:lnTo>
                    <a:pt x="26" y="182"/>
                  </a:lnTo>
                  <a:lnTo>
                    <a:pt x="22" y="182"/>
                  </a:lnTo>
                  <a:lnTo>
                    <a:pt x="18" y="182"/>
                  </a:lnTo>
                  <a:lnTo>
                    <a:pt x="14" y="182"/>
                  </a:lnTo>
                  <a:lnTo>
                    <a:pt x="10" y="182"/>
                  </a:lnTo>
                  <a:lnTo>
                    <a:pt x="6" y="182"/>
                  </a:lnTo>
                  <a:lnTo>
                    <a:pt x="4" y="182"/>
                  </a:lnTo>
                  <a:lnTo>
                    <a:pt x="2" y="182"/>
                  </a:lnTo>
                  <a:lnTo>
                    <a:pt x="0" y="182"/>
                  </a:lnTo>
                  <a:lnTo>
                    <a:pt x="0" y="178"/>
                  </a:lnTo>
                  <a:lnTo>
                    <a:pt x="0" y="176"/>
                  </a:lnTo>
                  <a:lnTo>
                    <a:pt x="0" y="174"/>
                  </a:lnTo>
                  <a:lnTo>
                    <a:pt x="0" y="172"/>
                  </a:lnTo>
                  <a:lnTo>
                    <a:pt x="0" y="166"/>
                  </a:lnTo>
                  <a:lnTo>
                    <a:pt x="0" y="162"/>
                  </a:lnTo>
                  <a:lnTo>
                    <a:pt x="0" y="160"/>
                  </a:lnTo>
                  <a:lnTo>
                    <a:pt x="0" y="158"/>
                  </a:lnTo>
                  <a:lnTo>
                    <a:pt x="0" y="156"/>
                  </a:lnTo>
                  <a:lnTo>
                    <a:pt x="0" y="154"/>
                  </a:lnTo>
                  <a:lnTo>
                    <a:pt x="0" y="152"/>
                  </a:lnTo>
                  <a:lnTo>
                    <a:pt x="0" y="150"/>
                  </a:lnTo>
                  <a:lnTo>
                    <a:pt x="0" y="148"/>
                  </a:lnTo>
                  <a:lnTo>
                    <a:pt x="0" y="146"/>
                  </a:lnTo>
                  <a:lnTo>
                    <a:pt x="0" y="144"/>
                  </a:lnTo>
                  <a:lnTo>
                    <a:pt x="0" y="144"/>
                  </a:lnTo>
                  <a:lnTo>
                    <a:pt x="0" y="142"/>
                  </a:lnTo>
                  <a:lnTo>
                    <a:pt x="0" y="140"/>
                  </a:lnTo>
                  <a:lnTo>
                    <a:pt x="0" y="136"/>
                  </a:lnTo>
                  <a:lnTo>
                    <a:pt x="0" y="134"/>
                  </a:lnTo>
                  <a:lnTo>
                    <a:pt x="0" y="132"/>
                  </a:lnTo>
                  <a:lnTo>
                    <a:pt x="0" y="128"/>
                  </a:lnTo>
                  <a:lnTo>
                    <a:pt x="0" y="120"/>
                  </a:lnTo>
                  <a:lnTo>
                    <a:pt x="0" y="118"/>
                  </a:lnTo>
                  <a:lnTo>
                    <a:pt x="0" y="116"/>
                  </a:lnTo>
                  <a:lnTo>
                    <a:pt x="0" y="114"/>
                  </a:lnTo>
                  <a:lnTo>
                    <a:pt x="0" y="112"/>
                  </a:lnTo>
                  <a:lnTo>
                    <a:pt x="0" y="104"/>
                  </a:lnTo>
                  <a:lnTo>
                    <a:pt x="0" y="102"/>
                  </a:lnTo>
                  <a:lnTo>
                    <a:pt x="0" y="96"/>
                  </a:lnTo>
                  <a:lnTo>
                    <a:pt x="0" y="96"/>
                  </a:lnTo>
                  <a:lnTo>
                    <a:pt x="0" y="94"/>
                  </a:lnTo>
                  <a:lnTo>
                    <a:pt x="0" y="88"/>
                  </a:lnTo>
                  <a:lnTo>
                    <a:pt x="0" y="72"/>
                  </a:lnTo>
                  <a:lnTo>
                    <a:pt x="0" y="54"/>
                  </a:lnTo>
                  <a:lnTo>
                    <a:pt x="0" y="48"/>
                  </a:lnTo>
                  <a:lnTo>
                    <a:pt x="0" y="48"/>
                  </a:lnTo>
                  <a:lnTo>
                    <a:pt x="0" y="46"/>
                  </a:lnTo>
                  <a:lnTo>
                    <a:pt x="0" y="44"/>
                  </a:lnTo>
                  <a:lnTo>
                    <a:pt x="0" y="42"/>
                  </a:lnTo>
                  <a:lnTo>
                    <a:pt x="0" y="38"/>
                  </a:lnTo>
                  <a:lnTo>
                    <a:pt x="0" y="34"/>
                  </a:lnTo>
                  <a:lnTo>
                    <a:pt x="0" y="30"/>
                  </a:lnTo>
                  <a:lnTo>
                    <a:pt x="0" y="24"/>
                  </a:lnTo>
                  <a:lnTo>
                    <a:pt x="0" y="20"/>
                  </a:lnTo>
                  <a:lnTo>
                    <a:pt x="0" y="12"/>
                  </a:lnTo>
                  <a:lnTo>
                    <a:pt x="0" y="4"/>
                  </a:lnTo>
                  <a:lnTo>
                    <a:pt x="0" y="2"/>
                  </a:lnTo>
                  <a:lnTo>
                    <a:pt x="0" y="0"/>
                  </a:lnTo>
                  <a:lnTo>
                    <a:pt x="0" y="0"/>
                  </a:lnTo>
                  <a:lnTo>
                    <a:pt x="2" y="0"/>
                  </a:lnTo>
                  <a:lnTo>
                    <a:pt x="2" y="0"/>
                  </a:lnTo>
                  <a:lnTo>
                    <a:pt x="4"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8" name="Freeform 54"/>
            <p:cNvSpPr>
              <a:spLocks/>
            </p:cNvSpPr>
            <p:nvPr/>
          </p:nvSpPr>
          <p:spPr bwMode="auto">
            <a:xfrm>
              <a:off x="4814888" y="1416050"/>
              <a:ext cx="263525" cy="265113"/>
            </a:xfrm>
            <a:custGeom>
              <a:avLst/>
              <a:gdLst>
                <a:gd name="T0" fmla="*/ 162 w 166"/>
                <a:gd name="T1" fmla="*/ 165 h 167"/>
                <a:gd name="T2" fmla="*/ 150 w 166"/>
                <a:gd name="T3" fmla="*/ 165 h 167"/>
                <a:gd name="T4" fmla="*/ 142 w 166"/>
                <a:gd name="T5" fmla="*/ 165 h 167"/>
                <a:gd name="T6" fmla="*/ 138 w 166"/>
                <a:gd name="T7" fmla="*/ 165 h 167"/>
                <a:gd name="T8" fmla="*/ 132 w 166"/>
                <a:gd name="T9" fmla="*/ 165 h 167"/>
                <a:gd name="T10" fmla="*/ 126 w 166"/>
                <a:gd name="T11" fmla="*/ 165 h 167"/>
                <a:gd name="T12" fmla="*/ 116 w 166"/>
                <a:gd name="T13" fmla="*/ 167 h 167"/>
                <a:gd name="T14" fmla="*/ 110 w 166"/>
                <a:gd name="T15" fmla="*/ 167 h 167"/>
                <a:gd name="T16" fmla="*/ 104 w 166"/>
                <a:gd name="T17" fmla="*/ 167 h 167"/>
                <a:gd name="T18" fmla="*/ 96 w 166"/>
                <a:gd name="T19" fmla="*/ 167 h 167"/>
                <a:gd name="T20" fmla="*/ 84 w 166"/>
                <a:gd name="T21" fmla="*/ 167 h 167"/>
                <a:gd name="T22" fmla="*/ 70 w 166"/>
                <a:gd name="T23" fmla="*/ 167 h 167"/>
                <a:gd name="T24" fmla="*/ 62 w 166"/>
                <a:gd name="T25" fmla="*/ 167 h 167"/>
                <a:gd name="T26" fmla="*/ 56 w 166"/>
                <a:gd name="T27" fmla="*/ 167 h 167"/>
                <a:gd name="T28" fmla="*/ 46 w 166"/>
                <a:gd name="T29" fmla="*/ 167 h 167"/>
                <a:gd name="T30" fmla="*/ 40 w 166"/>
                <a:gd name="T31" fmla="*/ 167 h 167"/>
                <a:gd name="T32" fmla="*/ 30 w 166"/>
                <a:gd name="T33" fmla="*/ 167 h 167"/>
                <a:gd name="T34" fmla="*/ 20 w 166"/>
                <a:gd name="T35" fmla="*/ 167 h 167"/>
                <a:gd name="T36" fmla="*/ 8 w 166"/>
                <a:gd name="T37" fmla="*/ 167 h 167"/>
                <a:gd name="T38" fmla="*/ 2 w 166"/>
                <a:gd name="T39" fmla="*/ 157 h 167"/>
                <a:gd name="T40" fmla="*/ 2 w 166"/>
                <a:gd name="T41" fmla="*/ 145 h 167"/>
                <a:gd name="T42" fmla="*/ 2 w 166"/>
                <a:gd name="T43" fmla="*/ 127 h 167"/>
                <a:gd name="T44" fmla="*/ 2 w 166"/>
                <a:gd name="T45" fmla="*/ 117 h 167"/>
                <a:gd name="T46" fmla="*/ 2 w 166"/>
                <a:gd name="T47" fmla="*/ 111 h 167"/>
                <a:gd name="T48" fmla="*/ 2 w 166"/>
                <a:gd name="T49" fmla="*/ 91 h 167"/>
                <a:gd name="T50" fmla="*/ 2 w 166"/>
                <a:gd name="T51" fmla="*/ 75 h 167"/>
                <a:gd name="T52" fmla="*/ 0 w 166"/>
                <a:gd name="T53" fmla="*/ 60 h 167"/>
                <a:gd name="T54" fmla="*/ 0 w 166"/>
                <a:gd name="T55" fmla="*/ 48 h 167"/>
                <a:gd name="T56" fmla="*/ 0 w 166"/>
                <a:gd name="T57" fmla="*/ 28 h 167"/>
                <a:gd name="T58" fmla="*/ 0 w 166"/>
                <a:gd name="T59" fmla="*/ 14 h 167"/>
                <a:gd name="T60" fmla="*/ 0 w 166"/>
                <a:gd name="T61" fmla="*/ 4 h 167"/>
                <a:gd name="T62" fmla="*/ 10 w 166"/>
                <a:gd name="T63" fmla="*/ 2 h 167"/>
                <a:gd name="T64" fmla="*/ 20 w 166"/>
                <a:gd name="T65" fmla="*/ 2 h 167"/>
                <a:gd name="T66" fmla="*/ 38 w 166"/>
                <a:gd name="T67" fmla="*/ 2 h 167"/>
                <a:gd name="T68" fmla="*/ 54 w 166"/>
                <a:gd name="T69" fmla="*/ 2 h 167"/>
                <a:gd name="T70" fmla="*/ 60 w 166"/>
                <a:gd name="T71" fmla="*/ 2 h 167"/>
                <a:gd name="T72" fmla="*/ 80 w 166"/>
                <a:gd name="T73" fmla="*/ 2 h 167"/>
                <a:gd name="T74" fmla="*/ 86 w 166"/>
                <a:gd name="T75" fmla="*/ 2 h 167"/>
                <a:gd name="T76" fmla="*/ 98 w 166"/>
                <a:gd name="T77" fmla="*/ 0 h 167"/>
                <a:gd name="T78" fmla="*/ 106 w 166"/>
                <a:gd name="T79" fmla="*/ 0 h 167"/>
                <a:gd name="T80" fmla="*/ 118 w 166"/>
                <a:gd name="T81" fmla="*/ 0 h 167"/>
                <a:gd name="T82" fmla="*/ 132 w 166"/>
                <a:gd name="T83" fmla="*/ 0 h 167"/>
                <a:gd name="T84" fmla="*/ 146 w 166"/>
                <a:gd name="T85" fmla="*/ 0 h 167"/>
                <a:gd name="T86" fmla="*/ 156 w 166"/>
                <a:gd name="T87" fmla="*/ 0 h 167"/>
                <a:gd name="T88" fmla="*/ 166 w 166"/>
                <a:gd name="T89" fmla="*/ 4 h 167"/>
                <a:gd name="T90" fmla="*/ 166 w 166"/>
                <a:gd name="T91" fmla="*/ 12 h 167"/>
                <a:gd name="T92" fmla="*/ 166 w 166"/>
                <a:gd name="T93" fmla="*/ 22 h 167"/>
                <a:gd name="T94" fmla="*/ 166 w 166"/>
                <a:gd name="T95" fmla="*/ 32 h 167"/>
                <a:gd name="T96" fmla="*/ 166 w 166"/>
                <a:gd name="T97" fmla="*/ 42 h 167"/>
                <a:gd name="T98" fmla="*/ 166 w 166"/>
                <a:gd name="T99" fmla="*/ 54 h 167"/>
                <a:gd name="T100" fmla="*/ 166 w 166"/>
                <a:gd name="T101" fmla="*/ 75 h 167"/>
                <a:gd name="T102" fmla="*/ 166 w 166"/>
                <a:gd name="T103" fmla="*/ 87 h 167"/>
                <a:gd name="T104" fmla="*/ 166 w 166"/>
                <a:gd name="T105" fmla="*/ 101 h 167"/>
                <a:gd name="T106" fmla="*/ 166 w 166"/>
                <a:gd name="T107" fmla="*/ 105 h 167"/>
                <a:gd name="T108" fmla="*/ 166 w 166"/>
                <a:gd name="T109" fmla="*/ 113 h 167"/>
                <a:gd name="T110" fmla="*/ 166 w 166"/>
                <a:gd name="T111" fmla="*/ 121 h 167"/>
                <a:gd name="T112" fmla="*/ 166 w 166"/>
                <a:gd name="T113" fmla="*/ 135 h 167"/>
                <a:gd name="T114" fmla="*/ 166 w 166"/>
                <a:gd name="T115" fmla="*/ 151 h 167"/>
                <a:gd name="T116" fmla="*/ 166 w 166"/>
                <a:gd name="T117" fmla="*/ 159 h 167"/>
                <a:gd name="T118" fmla="*/ 166 w 166"/>
                <a:gd name="T119" fmla="*/ 16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167">
                  <a:moveTo>
                    <a:pt x="166" y="165"/>
                  </a:moveTo>
                  <a:lnTo>
                    <a:pt x="164" y="165"/>
                  </a:lnTo>
                  <a:lnTo>
                    <a:pt x="162" y="165"/>
                  </a:lnTo>
                  <a:lnTo>
                    <a:pt x="156" y="165"/>
                  </a:lnTo>
                  <a:lnTo>
                    <a:pt x="154" y="165"/>
                  </a:lnTo>
                  <a:lnTo>
                    <a:pt x="150" y="165"/>
                  </a:lnTo>
                  <a:lnTo>
                    <a:pt x="148" y="165"/>
                  </a:lnTo>
                  <a:lnTo>
                    <a:pt x="146" y="165"/>
                  </a:lnTo>
                  <a:lnTo>
                    <a:pt x="142" y="165"/>
                  </a:lnTo>
                  <a:lnTo>
                    <a:pt x="142" y="165"/>
                  </a:lnTo>
                  <a:lnTo>
                    <a:pt x="140" y="165"/>
                  </a:lnTo>
                  <a:lnTo>
                    <a:pt x="138" y="165"/>
                  </a:lnTo>
                  <a:lnTo>
                    <a:pt x="136" y="165"/>
                  </a:lnTo>
                  <a:lnTo>
                    <a:pt x="134" y="165"/>
                  </a:lnTo>
                  <a:lnTo>
                    <a:pt x="132" y="165"/>
                  </a:lnTo>
                  <a:lnTo>
                    <a:pt x="130" y="165"/>
                  </a:lnTo>
                  <a:lnTo>
                    <a:pt x="128" y="165"/>
                  </a:lnTo>
                  <a:lnTo>
                    <a:pt x="126" y="165"/>
                  </a:lnTo>
                  <a:lnTo>
                    <a:pt x="124" y="165"/>
                  </a:lnTo>
                  <a:lnTo>
                    <a:pt x="122" y="167"/>
                  </a:lnTo>
                  <a:lnTo>
                    <a:pt x="116" y="167"/>
                  </a:lnTo>
                  <a:lnTo>
                    <a:pt x="114" y="167"/>
                  </a:lnTo>
                  <a:lnTo>
                    <a:pt x="112" y="167"/>
                  </a:lnTo>
                  <a:lnTo>
                    <a:pt x="110" y="167"/>
                  </a:lnTo>
                  <a:lnTo>
                    <a:pt x="108" y="167"/>
                  </a:lnTo>
                  <a:lnTo>
                    <a:pt x="106" y="167"/>
                  </a:lnTo>
                  <a:lnTo>
                    <a:pt x="104" y="167"/>
                  </a:lnTo>
                  <a:lnTo>
                    <a:pt x="100" y="167"/>
                  </a:lnTo>
                  <a:lnTo>
                    <a:pt x="98" y="167"/>
                  </a:lnTo>
                  <a:lnTo>
                    <a:pt x="96" y="167"/>
                  </a:lnTo>
                  <a:lnTo>
                    <a:pt x="94" y="167"/>
                  </a:lnTo>
                  <a:lnTo>
                    <a:pt x="88" y="167"/>
                  </a:lnTo>
                  <a:lnTo>
                    <a:pt x="84" y="167"/>
                  </a:lnTo>
                  <a:lnTo>
                    <a:pt x="76" y="167"/>
                  </a:lnTo>
                  <a:lnTo>
                    <a:pt x="74" y="167"/>
                  </a:lnTo>
                  <a:lnTo>
                    <a:pt x="70" y="167"/>
                  </a:lnTo>
                  <a:lnTo>
                    <a:pt x="66" y="167"/>
                  </a:lnTo>
                  <a:lnTo>
                    <a:pt x="64" y="167"/>
                  </a:lnTo>
                  <a:lnTo>
                    <a:pt x="62" y="167"/>
                  </a:lnTo>
                  <a:lnTo>
                    <a:pt x="60" y="167"/>
                  </a:lnTo>
                  <a:lnTo>
                    <a:pt x="58" y="167"/>
                  </a:lnTo>
                  <a:lnTo>
                    <a:pt x="56" y="167"/>
                  </a:lnTo>
                  <a:lnTo>
                    <a:pt x="52" y="167"/>
                  </a:lnTo>
                  <a:lnTo>
                    <a:pt x="50" y="167"/>
                  </a:lnTo>
                  <a:lnTo>
                    <a:pt x="46" y="167"/>
                  </a:lnTo>
                  <a:lnTo>
                    <a:pt x="44" y="167"/>
                  </a:lnTo>
                  <a:lnTo>
                    <a:pt x="42" y="167"/>
                  </a:lnTo>
                  <a:lnTo>
                    <a:pt x="40" y="167"/>
                  </a:lnTo>
                  <a:lnTo>
                    <a:pt x="38" y="167"/>
                  </a:lnTo>
                  <a:lnTo>
                    <a:pt x="36" y="167"/>
                  </a:lnTo>
                  <a:lnTo>
                    <a:pt x="30" y="167"/>
                  </a:lnTo>
                  <a:lnTo>
                    <a:pt x="28" y="167"/>
                  </a:lnTo>
                  <a:lnTo>
                    <a:pt x="26" y="167"/>
                  </a:lnTo>
                  <a:lnTo>
                    <a:pt x="20" y="167"/>
                  </a:lnTo>
                  <a:lnTo>
                    <a:pt x="18" y="167"/>
                  </a:lnTo>
                  <a:lnTo>
                    <a:pt x="14" y="167"/>
                  </a:lnTo>
                  <a:lnTo>
                    <a:pt x="8" y="167"/>
                  </a:lnTo>
                  <a:lnTo>
                    <a:pt x="2" y="167"/>
                  </a:lnTo>
                  <a:lnTo>
                    <a:pt x="2" y="163"/>
                  </a:lnTo>
                  <a:lnTo>
                    <a:pt x="2" y="157"/>
                  </a:lnTo>
                  <a:lnTo>
                    <a:pt x="2" y="153"/>
                  </a:lnTo>
                  <a:lnTo>
                    <a:pt x="2" y="151"/>
                  </a:lnTo>
                  <a:lnTo>
                    <a:pt x="2" y="145"/>
                  </a:lnTo>
                  <a:lnTo>
                    <a:pt x="2" y="141"/>
                  </a:lnTo>
                  <a:lnTo>
                    <a:pt x="2" y="131"/>
                  </a:lnTo>
                  <a:lnTo>
                    <a:pt x="2" y="127"/>
                  </a:lnTo>
                  <a:lnTo>
                    <a:pt x="2" y="125"/>
                  </a:lnTo>
                  <a:lnTo>
                    <a:pt x="2" y="119"/>
                  </a:lnTo>
                  <a:lnTo>
                    <a:pt x="2" y="117"/>
                  </a:lnTo>
                  <a:lnTo>
                    <a:pt x="2" y="115"/>
                  </a:lnTo>
                  <a:lnTo>
                    <a:pt x="2" y="113"/>
                  </a:lnTo>
                  <a:lnTo>
                    <a:pt x="2" y="111"/>
                  </a:lnTo>
                  <a:lnTo>
                    <a:pt x="2" y="105"/>
                  </a:lnTo>
                  <a:lnTo>
                    <a:pt x="2" y="97"/>
                  </a:lnTo>
                  <a:lnTo>
                    <a:pt x="2" y="91"/>
                  </a:lnTo>
                  <a:lnTo>
                    <a:pt x="2" y="87"/>
                  </a:lnTo>
                  <a:lnTo>
                    <a:pt x="2" y="81"/>
                  </a:lnTo>
                  <a:lnTo>
                    <a:pt x="2" y="75"/>
                  </a:lnTo>
                  <a:lnTo>
                    <a:pt x="2" y="68"/>
                  </a:lnTo>
                  <a:lnTo>
                    <a:pt x="2" y="62"/>
                  </a:lnTo>
                  <a:lnTo>
                    <a:pt x="0" y="60"/>
                  </a:lnTo>
                  <a:lnTo>
                    <a:pt x="0" y="56"/>
                  </a:lnTo>
                  <a:lnTo>
                    <a:pt x="0" y="52"/>
                  </a:lnTo>
                  <a:lnTo>
                    <a:pt x="0" y="48"/>
                  </a:lnTo>
                  <a:lnTo>
                    <a:pt x="0" y="32"/>
                  </a:lnTo>
                  <a:lnTo>
                    <a:pt x="0" y="30"/>
                  </a:lnTo>
                  <a:lnTo>
                    <a:pt x="0" y="28"/>
                  </a:lnTo>
                  <a:lnTo>
                    <a:pt x="0" y="22"/>
                  </a:lnTo>
                  <a:lnTo>
                    <a:pt x="0" y="18"/>
                  </a:lnTo>
                  <a:lnTo>
                    <a:pt x="0" y="14"/>
                  </a:lnTo>
                  <a:lnTo>
                    <a:pt x="0" y="12"/>
                  </a:lnTo>
                  <a:lnTo>
                    <a:pt x="0" y="8"/>
                  </a:lnTo>
                  <a:lnTo>
                    <a:pt x="0" y="4"/>
                  </a:lnTo>
                  <a:lnTo>
                    <a:pt x="0" y="2"/>
                  </a:lnTo>
                  <a:lnTo>
                    <a:pt x="6" y="2"/>
                  </a:lnTo>
                  <a:lnTo>
                    <a:pt x="10" y="2"/>
                  </a:lnTo>
                  <a:lnTo>
                    <a:pt x="12" y="2"/>
                  </a:lnTo>
                  <a:lnTo>
                    <a:pt x="18" y="2"/>
                  </a:lnTo>
                  <a:lnTo>
                    <a:pt x="20" y="2"/>
                  </a:lnTo>
                  <a:lnTo>
                    <a:pt x="26" y="2"/>
                  </a:lnTo>
                  <a:lnTo>
                    <a:pt x="32" y="2"/>
                  </a:lnTo>
                  <a:lnTo>
                    <a:pt x="38" y="2"/>
                  </a:lnTo>
                  <a:lnTo>
                    <a:pt x="44" y="2"/>
                  </a:lnTo>
                  <a:lnTo>
                    <a:pt x="46" y="2"/>
                  </a:lnTo>
                  <a:lnTo>
                    <a:pt x="54" y="2"/>
                  </a:lnTo>
                  <a:lnTo>
                    <a:pt x="56" y="2"/>
                  </a:lnTo>
                  <a:lnTo>
                    <a:pt x="58" y="2"/>
                  </a:lnTo>
                  <a:lnTo>
                    <a:pt x="60" y="2"/>
                  </a:lnTo>
                  <a:lnTo>
                    <a:pt x="62" y="2"/>
                  </a:lnTo>
                  <a:lnTo>
                    <a:pt x="74" y="2"/>
                  </a:lnTo>
                  <a:lnTo>
                    <a:pt x="80" y="2"/>
                  </a:lnTo>
                  <a:lnTo>
                    <a:pt x="82" y="2"/>
                  </a:lnTo>
                  <a:lnTo>
                    <a:pt x="84" y="2"/>
                  </a:lnTo>
                  <a:lnTo>
                    <a:pt x="86" y="2"/>
                  </a:lnTo>
                  <a:lnTo>
                    <a:pt x="92" y="0"/>
                  </a:lnTo>
                  <a:lnTo>
                    <a:pt x="94" y="0"/>
                  </a:lnTo>
                  <a:lnTo>
                    <a:pt x="98" y="0"/>
                  </a:lnTo>
                  <a:lnTo>
                    <a:pt x="100" y="0"/>
                  </a:lnTo>
                  <a:lnTo>
                    <a:pt x="102" y="0"/>
                  </a:lnTo>
                  <a:lnTo>
                    <a:pt x="106" y="0"/>
                  </a:lnTo>
                  <a:lnTo>
                    <a:pt x="108" y="0"/>
                  </a:lnTo>
                  <a:lnTo>
                    <a:pt x="114" y="0"/>
                  </a:lnTo>
                  <a:lnTo>
                    <a:pt x="118" y="0"/>
                  </a:lnTo>
                  <a:lnTo>
                    <a:pt x="124" y="0"/>
                  </a:lnTo>
                  <a:lnTo>
                    <a:pt x="130" y="0"/>
                  </a:lnTo>
                  <a:lnTo>
                    <a:pt x="132" y="0"/>
                  </a:lnTo>
                  <a:lnTo>
                    <a:pt x="140" y="0"/>
                  </a:lnTo>
                  <a:lnTo>
                    <a:pt x="142" y="0"/>
                  </a:lnTo>
                  <a:lnTo>
                    <a:pt x="146" y="0"/>
                  </a:lnTo>
                  <a:lnTo>
                    <a:pt x="148" y="0"/>
                  </a:lnTo>
                  <a:lnTo>
                    <a:pt x="152" y="0"/>
                  </a:lnTo>
                  <a:lnTo>
                    <a:pt x="156" y="0"/>
                  </a:lnTo>
                  <a:lnTo>
                    <a:pt x="162" y="0"/>
                  </a:lnTo>
                  <a:lnTo>
                    <a:pt x="166" y="0"/>
                  </a:lnTo>
                  <a:lnTo>
                    <a:pt x="166" y="4"/>
                  </a:lnTo>
                  <a:lnTo>
                    <a:pt x="166" y="8"/>
                  </a:lnTo>
                  <a:lnTo>
                    <a:pt x="166" y="10"/>
                  </a:lnTo>
                  <a:lnTo>
                    <a:pt x="166" y="12"/>
                  </a:lnTo>
                  <a:lnTo>
                    <a:pt x="166" y="14"/>
                  </a:lnTo>
                  <a:lnTo>
                    <a:pt x="166" y="20"/>
                  </a:lnTo>
                  <a:lnTo>
                    <a:pt x="166" y="22"/>
                  </a:lnTo>
                  <a:lnTo>
                    <a:pt x="166" y="28"/>
                  </a:lnTo>
                  <a:lnTo>
                    <a:pt x="166" y="30"/>
                  </a:lnTo>
                  <a:lnTo>
                    <a:pt x="166" y="32"/>
                  </a:lnTo>
                  <a:lnTo>
                    <a:pt x="166" y="36"/>
                  </a:lnTo>
                  <a:lnTo>
                    <a:pt x="166" y="38"/>
                  </a:lnTo>
                  <a:lnTo>
                    <a:pt x="166" y="42"/>
                  </a:lnTo>
                  <a:lnTo>
                    <a:pt x="166" y="48"/>
                  </a:lnTo>
                  <a:lnTo>
                    <a:pt x="166" y="50"/>
                  </a:lnTo>
                  <a:lnTo>
                    <a:pt x="166" y="54"/>
                  </a:lnTo>
                  <a:lnTo>
                    <a:pt x="166" y="56"/>
                  </a:lnTo>
                  <a:lnTo>
                    <a:pt x="166" y="56"/>
                  </a:lnTo>
                  <a:lnTo>
                    <a:pt x="166" y="75"/>
                  </a:lnTo>
                  <a:lnTo>
                    <a:pt x="166" y="77"/>
                  </a:lnTo>
                  <a:lnTo>
                    <a:pt x="166" y="81"/>
                  </a:lnTo>
                  <a:lnTo>
                    <a:pt x="166" y="87"/>
                  </a:lnTo>
                  <a:lnTo>
                    <a:pt x="166" y="89"/>
                  </a:lnTo>
                  <a:lnTo>
                    <a:pt x="166" y="97"/>
                  </a:lnTo>
                  <a:lnTo>
                    <a:pt x="166" y="101"/>
                  </a:lnTo>
                  <a:lnTo>
                    <a:pt x="166" y="103"/>
                  </a:lnTo>
                  <a:lnTo>
                    <a:pt x="166" y="105"/>
                  </a:lnTo>
                  <a:lnTo>
                    <a:pt x="166" y="105"/>
                  </a:lnTo>
                  <a:lnTo>
                    <a:pt x="166" y="109"/>
                  </a:lnTo>
                  <a:lnTo>
                    <a:pt x="166" y="111"/>
                  </a:lnTo>
                  <a:lnTo>
                    <a:pt x="166" y="113"/>
                  </a:lnTo>
                  <a:lnTo>
                    <a:pt x="166" y="117"/>
                  </a:lnTo>
                  <a:lnTo>
                    <a:pt x="166" y="119"/>
                  </a:lnTo>
                  <a:lnTo>
                    <a:pt x="166" y="121"/>
                  </a:lnTo>
                  <a:lnTo>
                    <a:pt x="166" y="127"/>
                  </a:lnTo>
                  <a:lnTo>
                    <a:pt x="166" y="131"/>
                  </a:lnTo>
                  <a:lnTo>
                    <a:pt x="166" y="135"/>
                  </a:lnTo>
                  <a:lnTo>
                    <a:pt x="166" y="139"/>
                  </a:lnTo>
                  <a:lnTo>
                    <a:pt x="166" y="143"/>
                  </a:lnTo>
                  <a:lnTo>
                    <a:pt x="166" y="151"/>
                  </a:lnTo>
                  <a:lnTo>
                    <a:pt x="166" y="155"/>
                  </a:lnTo>
                  <a:lnTo>
                    <a:pt x="166" y="157"/>
                  </a:lnTo>
                  <a:lnTo>
                    <a:pt x="166" y="159"/>
                  </a:lnTo>
                  <a:lnTo>
                    <a:pt x="166" y="161"/>
                  </a:lnTo>
                  <a:lnTo>
                    <a:pt x="166" y="163"/>
                  </a:lnTo>
                  <a:lnTo>
                    <a:pt x="166" y="165"/>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9" name="Freeform 61"/>
            <p:cNvSpPr>
              <a:spLocks/>
            </p:cNvSpPr>
            <p:nvPr/>
          </p:nvSpPr>
          <p:spPr bwMode="auto">
            <a:xfrm>
              <a:off x="6905625" y="1658938"/>
              <a:ext cx="279400" cy="269875"/>
            </a:xfrm>
            <a:custGeom>
              <a:avLst/>
              <a:gdLst>
                <a:gd name="T0" fmla="*/ 176 w 176"/>
                <a:gd name="T1" fmla="*/ 6 h 170"/>
                <a:gd name="T2" fmla="*/ 176 w 176"/>
                <a:gd name="T3" fmla="*/ 14 h 170"/>
                <a:gd name="T4" fmla="*/ 176 w 176"/>
                <a:gd name="T5" fmla="*/ 24 h 170"/>
                <a:gd name="T6" fmla="*/ 176 w 176"/>
                <a:gd name="T7" fmla="*/ 40 h 170"/>
                <a:gd name="T8" fmla="*/ 176 w 176"/>
                <a:gd name="T9" fmla="*/ 50 h 170"/>
                <a:gd name="T10" fmla="*/ 176 w 176"/>
                <a:gd name="T11" fmla="*/ 60 h 170"/>
                <a:gd name="T12" fmla="*/ 176 w 176"/>
                <a:gd name="T13" fmla="*/ 72 h 170"/>
                <a:gd name="T14" fmla="*/ 176 w 176"/>
                <a:gd name="T15" fmla="*/ 86 h 170"/>
                <a:gd name="T16" fmla="*/ 176 w 176"/>
                <a:gd name="T17" fmla="*/ 96 h 170"/>
                <a:gd name="T18" fmla="*/ 176 w 176"/>
                <a:gd name="T19" fmla="*/ 108 h 170"/>
                <a:gd name="T20" fmla="*/ 176 w 176"/>
                <a:gd name="T21" fmla="*/ 120 h 170"/>
                <a:gd name="T22" fmla="*/ 176 w 176"/>
                <a:gd name="T23" fmla="*/ 130 h 170"/>
                <a:gd name="T24" fmla="*/ 176 w 176"/>
                <a:gd name="T25" fmla="*/ 140 h 170"/>
                <a:gd name="T26" fmla="*/ 176 w 176"/>
                <a:gd name="T27" fmla="*/ 148 h 170"/>
                <a:gd name="T28" fmla="*/ 176 w 176"/>
                <a:gd name="T29" fmla="*/ 158 h 170"/>
                <a:gd name="T30" fmla="*/ 176 w 176"/>
                <a:gd name="T31" fmla="*/ 168 h 170"/>
                <a:gd name="T32" fmla="*/ 166 w 176"/>
                <a:gd name="T33" fmla="*/ 168 h 170"/>
                <a:gd name="T34" fmla="*/ 156 w 176"/>
                <a:gd name="T35" fmla="*/ 168 h 170"/>
                <a:gd name="T36" fmla="*/ 146 w 176"/>
                <a:gd name="T37" fmla="*/ 168 h 170"/>
                <a:gd name="T38" fmla="*/ 134 w 176"/>
                <a:gd name="T39" fmla="*/ 168 h 170"/>
                <a:gd name="T40" fmla="*/ 126 w 176"/>
                <a:gd name="T41" fmla="*/ 168 h 170"/>
                <a:gd name="T42" fmla="*/ 116 w 176"/>
                <a:gd name="T43" fmla="*/ 168 h 170"/>
                <a:gd name="T44" fmla="*/ 106 w 176"/>
                <a:gd name="T45" fmla="*/ 168 h 170"/>
                <a:gd name="T46" fmla="*/ 96 w 176"/>
                <a:gd name="T47" fmla="*/ 168 h 170"/>
                <a:gd name="T48" fmla="*/ 86 w 176"/>
                <a:gd name="T49" fmla="*/ 168 h 170"/>
                <a:gd name="T50" fmla="*/ 78 w 176"/>
                <a:gd name="T51" fmla="*/ 168 h 170"/>
                <a:gd name="T52" fmla="*/ 68 w 176"/>
                <a:gd name="T53" fmla="*/ 168 h 170"/>
                <a:gd name="T54" fmla="*/ 56 w 176"/>
                <a:gd name="T55" fmla="*/ 168 h 170"/>
                <a:gd name="T56" fmla="*/ 46 w 176"/>
                <a:gd name="T57" fmla="*/ 168 h 170"/>
                <a:gd name="T58" fmla="*/ 36 w 176"/>
                <a:gd name="T59" fmla="*/ 168 h 170"/>
                <a:gd name="T60" fmla="*/ 28 w 176"/>
                <a:gd name="T61" fmla="*/ 168 h 170"/>
                <a:gd name="T62" fmla="*/ 16 w 176"/>
                <a:gd name="T63" fmla="*/ 168 h 170"/>
                <a:gd name="T64" fmla="*/ 6 w 176"/>
                <a:gd name="T65" fmla="*/ 168 h 170"/>
                <a:gd name="T66" fmla="*/ 0 w 176"/>
                <a:gd name="T67" fmla="*/ 162 h 170"/>
                <a:gd name="T68" fmla="*/ 0 w 176"/>
                <a:gd name="T69" fmla="*/ 152 h 170"/>
                <a:gd name="T70" fmla="*/ 0 w 176"/>
                <a:gd name="T71" fmla="*/ 144 h 170"/>
                <a:gd name="T72" fmla="*/ 0 w 176"/>
                <a:gd name="T73" fmla="*/ 132 h 170"/>
                <a:gd name="T74" fmla="*/ 0 w 176"/>
                <a:gd name="T75" fmla="*/ 122 h 170"/>
                <a:gd name="T76" fmla="*/ 0 w 176"/>
                <a:gd name="T77" fmla="*/ 112 h 170"/>
                <a:gd name="T78" fmla="*/ 2 w 176"/>
                <a:gd name="T79" fmla="*/ 104 h 170"/>
                <a:gd name="T80" fmla="*/ 2 w 176"/>
                <a:gd name="T81" fmla="*/ 94 h 170"/>
                <a:gd name="T82" fmla="*/ 2 w 176"/>
                <a:gd name="T83" fmla="*/ 84 h 170"/>
                <a:gd name="T84" fmla="*/ 2 w 176"/>
                <a:gd name="T85" fmla="*/ 70 h 170"/>
                <a:gd name="T86" fmla="*/ 2 w 176"/>
                <a:gd name="T87" fmla="*/ 58 h 170"/>
                <a:gd name="T88" fmla="*/ 4 w 176"/>
                <a:gd name="T89" fmla="*/ 42 h 170"/>
                <a:gd name="T90" fmla="*/ 4 w 176"/>
                <a:gd name="T91" fmla="*/ 26 h 170"/>
                <a:gd name="T92" fmla="*/ 4 w 176"/>
                <a:gd name="T93" fmla="*/ 14 h 170"/>
                <a:gd name="T94" fmla="*/ 4 w 176"/>
                <a:gd name="T95" fmla="*/ 0 h 170"/>
                <a:gd name="T96" fmla="*/ 18 w 176"/>
                <a:gd name="T97" fmla="*/ 0 h 170"/>
                <a:gd name="T98" fmla="*/ 28 w 176"/>
                <a:gd name="T99" fmla="*/ 0 h 170"/>
                <a:gd name="T100" fmla="*/ 40 w 176"/>
                <a:gd name="T101" fmla="*/ 2 h 170"/>
                <a:gd name="T102" fmla="*/ 50 w 176"/>
                <a:gd name="T103" fmla="*/ 2 h 170"/>
                <a:gd name="T104" fmla="*/ 66 w 176"/>
                <a:gd name="T105" fmla="*/ 2 h 170"/>
                <a:gd name="T106" fmla="*/ 78 w 176"/>
                <a:gd name="T107" fmla="*/ 2 h 170"/>
                <a:gd name="T108" fmla="*/ 88 w 176"/>
                <a:gd name="T109" fmla="*/ 4 h 170"/>
                <a:gd name="T110" fmla="*/ 100 w 176"/>
                <a:gd name="T111" fmla="*/ 4 h 170"/>
                <a:gd name="T112" fmla="*/ 120 w 176"/>
                <a:gd name="T113" fmla="*/ 4 h 170"/>
                <a:gd name="T114" fmla="*/ 128 w 176"/>
                <a:gd name="T115" fmla="*/ 4 h 170"/>
                <a:gd name="T116" fmla="*/ 138 w 176"/>
                <a:gd name="T117" fmla="*/ 6 h 170"/>
                <a:gd name="T118" fmla="*/ 156 w 176"/>
                <a:gd name="T119" fmla="*/ 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170">
                  <a:moveTo>
                    <a:pt x="162" y="6"/>
                  </a:moveTo>
                  <a:lnTo>
                    <a:pt x="164" y="6"/>
                  </a:lnTo>
                  <a:lnTo>
                    <a:pt x="166" y="6"/>
                  </a:lnTo>
                  <a:lnTo>
                    <a:pt x="168" y="6"/>
                  </a:lnTo>
                  <a:lnTo>
                    <a:pt x="176" y="6"/>
                  </a:lnTo>
                  <a:lnTo>
                    <a:pt x="176" y="8"/>
                  </a:lnTo>
                  <a:lnTo>
                    <a:pt x="176" y="10"/>
                  </a:lnTo>
                  <a:lnTo>
                    <a:pt x="176" y="10"/>
                  </a:lnTo>
                  <a:lnTo>
                    <a:pt x="176" y="12"/>
                  </a:lnTo>
                  <a:lnTo>
                    <a:pt x="176" y="14"/>
                  </a:lnTo>
                  <a:lnTo>
                    <a:pt x="176" y="16"/>
                  </a:lnTo>
                  <a:lnTo>
                    <a:pt x="176" y="18"/>
                  </a:lnTo>
                  <a:lnTo>
                    <a:pt x="176" y="20"/>
                  </a:lnTo>
                  <a:lnTo>
                    <a:pt x="176" y="22"/>
                  </a:lnTo>
                  <a:lnTo>
                    <a:pt x="176" y="24"/>
                  </a:lnTo>
                  <a:lnTo>
                    <a:pt x="176" y="30"/>
                  </a:lnTo>
                  <a:lnTo>
                    <a:pt x="176" y="32"/>
                  </a:lnTo>
                  <a:lnTo>
                    <a:pt x="176" y="34"/>
                  </a:lnTo>
                  <a:lnTo>
                    <a:pt x="176" y="36"/>
                  </a:lnTo>
                  <a:lnTo>
                    <a:pt x="176" y="40"/>
                  </a:lnTo>
                  <a:lnTo>
                    <a:pt x="176" y="42"/>
                  </a:lnTo>
                  <a:lnTo>
                    <a:pt x="176" y="46"/>
                  </a:lnTo>
                  <a:lnTo>
                    <a:pt x="176" y="48"/>
                  </a:lnTo>
                  <a:lnTo>
                    <a:pt x="176" y="48"/>
                  </a:lnTo>
                  <a:lnTo>
                    <a:pt x="176" y="50"/>
                  </a:lnTo>
                  <a:lnTo>
                    <a:pt x="176" y="52"/>
                  </a:lnTo>
                  <a:lnTo>
                    <a:pt x="176" y="54"/>
                  </a:lnTo>
                  <a:lnTo>
                    <a:pt x="176" y="56"/>
                  </a:lnTo>
                  <a:lnTo>
                    <a:pt x="176" y="58"/>
                  </a:lnTo>
                  <a:lnTo>
                    <a:pt x="176" y="60"/>
                  </a:lnTo>
                  <a:lnTo>
                    <a:pt x="176" y="64"/>
                  </a:lnTo>
                  <a:lnTo>
                    <a:pt x="176" y="66"/>
                  </a:lnTo>
                  <a:lnTo>
                    <a:pt x="176" y="68"/>
                  </a:lnTo>
                  <a:lnTo>
                    <a:pt x="176" y="70"/>
                  </a:lnTo>
                  <a:lnTo>
                    <a:pt x="176" y="72"/>
                  </a:lnTo>
                  <a:lnTo>
                    <a:pt x="176" y="76"/>
                  </a:lnTo>
                  <a:lnTo>
                    <a:pt x="176" y="80"/>
                  </a:lnTo>
                  <a:lnTo>
                    <a:pt x="176" y="82"/>
                  </a:lnTo>
                  <a:lnTo>
                    <a:pt x="176" y="84"/>
                  </a:lnTo>
                  <a:lnTo>
                    <a:pt x="176" y="86"/>
                  </a:lnTo>
                  <a:lnTo>
                    <a:pt x="176" y="88"/>
                  </a:lnTo>
                  <a:lnTo>
                    <a:pt x="176" y="90"/>
                  </a:lnTo>
                  <a:lnTo>
                    <a:pt x="176" y="92"/>
                  </a:lnTo>
                  <a:lnTo>
                    <a:pt x="176" y="96"/>
                  </a:lnTo>
                  <a:lnTo>
                    <a:pt x="176" y="96"/>
                  </a:lnTo>
                  <a:lnTo>
                    <a:pt x="176" y="100"/>
                  </a:lnTo>
                  <a:lnTo>
                    <a:pt x="176" y="102"/>
                  </a:lnTo>
                  <a:lnTo>
                    <a:pt x="176" y="104"/>
                  </a:lnTo>
                  <a:lnTo>
                    <a:pt x="176" y="106"/>
                  </a:lnTo>
                  <a:lnTo>
                    <a:pt x="176" y="108"/>
                  </a:lnTo>
                  <a:lnTo>
                    <a:pt x="176" y="110"/>
                  </a:lnTo>
                  <a:lnTo>
                    <a:pt x="176" y="114"/>
                  </a:lnTo>
                  <a:lnTo>
                    <a:pt x="176" y="116"/>
                  </a:lnTo>
                  <a:lnTo>
                    <a:pt x="176" y="118"/>
                  </a:lnTo>
                  <a:lnTo>
                    <a:pt x="176" y="120"/>
                  </a:lnTo>
                  <a:lnTo>
                    <a:pt x="176" y="122"/>
                  </a:lnTo>
                  <a:lnTo>
                    <a:pt x="176" y="124"/>
                  </a:lnTo>
                  <a:lnTo>
                    <a:pt x="176" y="126"/>
                  </a:lnTo>
                  <a:lnTo>
                    <a:pt x="176" y="128"/>
                  </a:lnTo>
                  <a:lnTo>
                    <a:pt x="176" y="130"/>
                  </a:lnTo>
                  <a:lnTo>
                    <a:pt x="176" y="132"/>
                  </a:lnTo>
                  <a:lnTo>
                    <a:pt x="176" y="134"/>
                  </a:lnTo>
                  <a:lnTo>
                    <a:pt x="176" y="136"/>
                  </a:lnTo>
                  <a:lnTo>
                    <a:pt x="176" y="138"/>
                  </a:lnTo>
                  <a:lnTo>
                    <a:pt x="176" y="140"/>
                  </a:lnTo>
                  <a:lnTo>
                    <a:pt x="176" y="142"/>
                  </a:lnTo>
                  <a:lnTo>
                    <a:pt x="176" y="144"/>
                  </a:lnTo>
                  <a:lnTo>
                    <a:pt x="176" y="144"/>
                  </a:lnTo>
                  <a:lnTo>
                    <a:pt x="176" y="146"/>
                  </a:lnTo>
                  <a:lnTo>
                    <a:pt x="176" y="148"/>
                  </a:lnTo>
                  <a:lnTo>
                    <a:pt x="176" y="150"/>
                  </a:lnTo>
                  <a:lnTo>
                    <a:pt x="176" y="152"/>
                  </a:lnTo>
                  <a:lnTo>
                    <a:pt x="176" y="154"/>
                  </a:lnTo>
                  <a:lnTo>
                    <a:pt x="176" y="156"/>
                  </a:lnTo>
                  <a:lnTo>
                    <a:pt x="176" y="158"/>
                  </a:lnTo>
                  <a:lnTo>
                    <a:pt x="176" y="160"/>
                  </a:lnTo>
                  <a:lnTo>
                    <a:pt x="176" y="162"/>
                  </a:lnTo>
                  <a:lnTo>
                    <a:pt x="176" y="164"/>
                  </a:lnTo>
                  <a:lnTo>
                    <a:pt x="176" y="166"/>
                  </a:lnTo>
                  <a:lnTo>
                    <a:pt x="176" y="168"/>
                  </a:lnTo>
                  <a:lnTo>
                    <a:pt x="174" y="168"/>
                  </a:lnTo>
                  <a:lnTo>
                    <a:pt x="172" y="168"/>
                  </a:lnTo>
                  <a:lnTo>
                    <a:pt x="170" y="168"/>
                  </a:lnTo>
                  <a:lnTo>
                    <a:pt x="168" y="168"/>
                  </a:lnTo>
                  <a:lnTo>
                    <a:pt x="166" y="168"/>
                  </a:lnTo>
                  <a:lnTo>
                    <a:pt x="164" y="168"/>
                  </a:lnTo>
                  <a:lnTo>
                    <a:pt x="162" y="168"/>
                  </a:lnTo>
                  <a:lnTo>
                    <a:pt x="160" y="168"/>
                  </a:lnTo>
                  <a:lnTo>
                    <a:pt x="158" y="168"/>
                  </a:lnTo>
                  <a:lnTo>
                    <a:pt x="156" y="168"/>
                  </a:lnTo>
                  <a:lnTo>
                    <a:pt x="154" y="168"/>
                  </a:lnTo>
                  <a:lnTo>
                    <a:pt x="152" y="168"/>
                  </a:lnTo>
                  <a:lnTo>
                    <a:pt x="150" y="168"/>
                  </a:lnTo>
                  <a:lnTo>
                    <a:pt x="148" y="168"/>
                  </a:lnTo>
                  <a:lnTo>
                    <a:pt x="146" y="168"/>
                  </a:lnTo>
                  <a:lnTo>
                    <a:pt x="144" y="168"/>
                  </a:lnTo>
                  <a:lnTo>
                    <a:pt x="142" y="168"/>
                  </a:lnTo>
                  <a:lnTo>
                    <a:pt x="138" y="168"/>
                  </a:lnTo>
                  <a:lnTo>
                    <a:pt x="136" y="168"/>
                  </a:lnTo>
                  <a:lnTo>
                    <a:pt x="134" y="168"/>
                  </a:lnTo>
                  <a:lnTo>
                    <a:pt x="132" y="168"/>
                  </a:lnTo>
                  <a:lnTo>
                    <a:pt x="130" y="168"/>
                  </a:lnTo>
                  <a:lnTo>
                    <a:pt x="128" y="168"/>
                  </a:lnTo>
                  <a:lnTo>
                    <a:pt x="128" y="168"/>
                  </a:lnTo>
                  <a:lnTo>
                    <a:pt x="126" y="168"/>
                  </a:lnTo>
                  <a:lnTo>
                    <a:pt x="124" y="168"/>
                  </a:lnTo>
                  <a:lnTo>
                    <a:pt x="122" y="168"/>
                  </a:lnTo>
                  <a:lnTo>
                    <a:pt x="120" y="168"/>
                  </a:lnTo>
                  <a:lnTo>
                    <a:pt x="118" y="168"/>
                  </a:lnTo>
                  <a:lnTo>
                    <a:pt x="116" y="168"/>
                  </a:lnTo>
                  <a:lnTo>
                    <a:pt x="114" y="170"/>
                  </a:lnTo>
                  <a:lnTo>
                    <a:pt x="112" y="170"/>
                  </a:lnTo>
                  <a:lnTo>
                    <a:pt x="110" y="170"/>
                  </a:lnTo>
                  <a:lnTo>
                    <a:pt x="106" y="170"/>
                  </a:lnTo>
                  <a:lnTo>
                    <a:pt x="106" y="168"/>
                  </a:lnTo>
                  <a:lnTo>
                    <a:pt x="104" y="168"/>
                  </a:lnTo>
                  <a:lnTo>
                    <a:pt x="102" y="168"/>
                  </a:lnTo>
                  <a:lnTo>
                    <a:pt x="100" y="168"/>
                  </a:lnTo>
                  <a:lnTo>
                    <a:pt x="98" y="168"/>
                  </a:lnTo>
                  <a:lnTo>
                    <a:pt x="96" y="168"/>
                  </a:lnTo>
                  <a:lnTo>
                    <a:pt x="94" y="168"/>
                  </a:lnTo>
                  <a:lnTo>
                    <a:pt x="92" y="168"/>
                  </a:lnTo>
                  <a:lnTo>
                    <a:pt x="90" y="168"/>
                  </a:lnTo>
                  <a:lnTo>
                    <a:pt x="88" y="168"/>
                  </a:lnTo>
                  <a:lnTo>
                    <a:pt x="86" y="168"/>
                  </a:lnTo>
                  <a:lnTo>
                    <a:pt x="84" y="168"/>
                  </a:lnTo>
                  <a:lnTo>
                    <a:pt x="82" y="168"/>
                  </a:lnTo>
                  <a:lnTo>
                    <a:pt x="80" y="168"/>
                  </a:lnTo>
                  <a:lnTo>
                    <a:pt x="80" y="168"/>
                  </a:lnTo>
                  <a:lnTo>
                    <a:pt x="78" y="168"/>
                  </a:lnTo>
                  <a:lnTo>
                    <a:pt x="76" y="168"/>
                  </a:lnTo>
                  <a:lnTo>
                    <a:pt x="74" y="168"/>
                  </a:lnTo>
                  <a:lnTo>
                    <a:pt x="72" y="168"/>
                  </a:lnTo>
                  <a:lnTo>
                    <a:pt x="70" y="168"/>
                  </a:lnTo>
                  <a:lnTo>
                    <a:pt x="68" y="168"/>
                  </a:lnTo>
                  <a:lnTo>
                    <a:pt x="66" y="168"/>
                  </a:lnTo>
                  <a:lnTo>
                    <a:pt x="64" y="168"/>
                  </a:lnTo>
                  <a:lnTo>
                    <a:pt x="62" y="168"/>
                  </a:lnTo>
                  <a:lnTo>
                    <a:pt x="60" y="168"/>
                  </a:lnTo>
                  <a:lnTo>
                    <a:pt x="56" y="168"/>
                  </a:lnTo>
                  <a:lnTo>
                    <a:pt x="54" y="168"/>
                  </a:lnTo>
                  <a:lnTo>
                    <a:pt x="52" y="168"/>
                  </a:lnTo>
                  <a:lnTo>
                    <a:pt x="50" y="168"/>
                  </a:lnTo>
                  <a:lnTo>
                    <a:pt x="48" y="168"/>
                  </a:lnTo>
                  <a:lnTo>
                    <a:pt x="46" y="168"/>
                  </a:lnTo>
                  <a:lnTo>
                    <a:pt x="44" y="168"/>
                  </a:lnTo>
                  <a:lnTo>
                    <a:pt x="42" y="168"/>
                  </a:lnTo>
                  <a:lnTo>
                    <a:pt x="40" y="168"/>
                  </a:lnTo>
                  <a:lnTo>
                    <a:pt x="38" y="168"/>
                  </a:lnTo>
                  <a:lnTo>
                    <a:pt x="36" y="168"/>
                  </a:lnTo>
                  <a:lnTo>
                    <a:pt x="34" y="168"/>
                  </a:lnTo>
                  <a:lnTo>
                    <a:pt x="32" y="168"/>
                  </a:lnTo>
                  <a:lnTo>
                    <a:pt x="30" y="168"/>
                  </a:lnTo>
                  <a:lnTo>
                    <a:pt x="30" y="168"/>
                  </a:lnTo>
                  <a:lnTo>
                    <a:pt x="28" y="168"/>
                  </a:lnTo>
                  <a:lnTo>
                    <a:pt x="26" y="168"/>
                  </a:lnTo>
                  <a:lnTo>
                    <a:pt x="24" y="168"/>
                  </a:lnTo>
                  <a:lnTo>
                    <a:pt x="22" y="168"/>
                  </a:lnTo>
                  <a:lnTo>
                    <a:pt x="20" y="168"/>
                  </a:lnTo>
                  <a:lnTo>
                    <a:pt x="16" y="168"/>
                  </a:lnTo>
                  <a:lnTo>
                    <a:pt x="14" y="168"/>
                  </a:lnTo>
                  <a:lnTo>
                    <a:pt x="12" y="168"/>
                  </a:lnTo>
                  <a:lnTo>
                    <a:pt x="10" y="168"/>
                  </a:lnTo>
                  <a:lnTo>
                    <a:pt x="8" y="168"/>
                  </a:lnTo>
                  <a:lnTo>
                    <a:pt x="6" y="168"/>
                  </a:lnTo>
                  <a:lnTo>
                    <a:pt x="4" y="166"/>
                  </a:lnTo>
                  <a:lnTo>
                    <a:pt x="2" y="166"/>
                  </a:lnTo>
                  <a:lnTo>
                    <a:pt x="0" y="166"/>
                  </a:lnTo>
                  <a:lnTo>
                    <a:pt x="0" y="164"/>
                  </a:lnTo>
                  <a:lnTo>
                    <a:pt x="0" y="162"/>
                  </a:lnTo>
                  <a:lnTo>
                    <a:pt x="0" y="160"/>
                  </a:lnTo>
                  <a:lnTo>
                    <a:pt x="0" y="158"/>
                  </a:lnTo>
                  <a:lnTo>
                    <a:pt x="0" y="156"/>
                  </a:lnTo>
                  <a:lnTo>
                    <a:pt x="0" y="154"/>
                  </a:lnTo>
                  <a:lnTo>
                    <a:pt x="0" y="152"/>
                  </a:lnTo>
                  <a:lnTo>
                    <a:pt x="0" y="150"/>
                  </a:lnTo>
                  <a:lnTo>
                    <a:pt x="0" y="148"/>
                  </a:lnTo>
                  <a:lnTo>
                    <a:pt x="0" y="146"/>
                  </a:lnTo>
                  <a:lnTo>
                    <a:pt x="0" y="144"/>
                  </a:lnTo>
                  <a:lnTo>
                    <a:pt x="0" y="144"/>
                  </a:lnTo>
                  <a:lnTo>
                    <a:pt x="0" y="140"/>
                  </a:lnTo>
                  <a:lnTo>
                    <a:pt x="0" y="138"/>
                  </a:lnTo>
                  <a:lnTo>
                    <a:pt x="0" y="136"/>
                  </a:lnTo>
                  <a:lnTo>
                    <a:pt x="0" y="134"/>
                  </a:lnTo>
                  <a:lnTo>
                    <a:pt x="0" y="132"/>
                  </a:lnTo>
                  <a:lnTo>
                    <a:pt x="0" y="130"/>
                  </a:lnTo>
                  <a:lnTo>
                    <a:pt x="0" y="128"/>
                  </a:lnTo>
                  <a:lnTo>
                    <a:pt x="0" y="126"/>
                  </a:lnTo>
                  <a:lnTo>
                    <a:pt x="0" y="124"/>
                  </a:lnTo>
                  <a:lnTo>
                    <a:pt x="0" y="122"/>
                  </a:lnTo>
                  <a:lnTo>
                    <a:pt x="0" y="120"/>
                  </a:lnTo>
                  <a:lnTo>
                    <a:pt x="0" y="118"/>
                  </a:lnTo>
                  <a:lnTo>
                    <a:pt x="0" y="116"/>
                  </a:lnTo>
                  <a:lnTo>
                    <a:pt x="0" y="114"/>
                  </a:lnTo>
                  <a:lnTo>
                    <a:pt x="0" y="112"/>
                  </a:lnTo>
                  <a:lnTo>
                    <a:pt x="0" y="110"/>
                  </a:lnTo>
                  <a:lnTo>
                    <a:pt x="0" y="108"/>
                  </a:lnTo>
                  <a:lnTo>
                    <a:pt x="0" y="106"/>
                  </a:lnTo>
                  <a:lnTo>
                    <a:pt x="2" y="106"/>
                  </a:lnTo>
                  <a:lnTo>
                    <a:pt x="2" y="104"/>
                  </a:lnTo>
                  <a:lnTo>
                    <a:pt x="2" y="102"/>
                  </a:lnTo>
                  <a:lnTo>
                    <a:pt x="2" y="98"/>
                  </a:lnTo>
                  <a:lnTo>
                    <a:pt x="2" y="96"/>
                  </a:lnTo>
                  <a:lnTo>
                    <a:pt x="2" y="96"/>
                  </a:lnTo>
                  <a:lnTo>
                    <a:pt x="2" y="94"/>
                  </a:lnTo>
                  <a:lnTo>
                    <a:pt x="2" y="92"/>
                  </a:lnTo>
                  <a:lnTo>
                    <a:pt x="2" y="90"/>
                  </a:lnTo>
                  <a:lnTo>
                    <a:pt x="2" y="88"/>
                  </a:lnTo>
                  <a:lnTo>
                    <a:pt x="2" y="86"/>
                  </a:lnTo>
                  <a:lnTo>
                    <a:pt x="2" y="84"/>
                  </a:lnTo>
                  <a:lnTo>
                    <a:pt x="2" y="82"/>
                  </a:lnTo>
                  <a:lnTo>
                    <a:pt x="2" y="80"/>
                  </a:lnTo>
                  <a:lnTo>
                    <a:pt x="2" y="78"/>
                  </a:lnTo>
                  <a:lnTo>
                    <a:pt x="2" y="72"/>
                  </a:lnTo>
                  <a:lnTo>
                    <a:pt x="2" y="70"/>
                  </a:lnTo>
                  <a:lnTo>
                    <a:pt x="2" y="68"/>
                  </a:lnTo>
                  <a:lnTo>
                    <a:pt x="2" y="66"/>
                  </a:lnTo>
                  <a:lnTo>
                    <a:pt x="2" y="64"/>
                  </a:lnTo>
                  <a:lnTo>
                    <a:pt x="2" y="62"/>
                  </a:lnTo>
                  <a:lnTo>
                    <a:pt x="2" y="58"/>
                  </a:lnTo>
                  <a:lnTo>
                    <a:pt x="2" y="52"/>
                  </a:lnTo>
                  <a:lnTo>
                    <a:pt x="2" y="48"/>
                  </a:lnTo>
                  <a:lnTo>
                    <a:pt x="2" y="48"/>
                  </a:lnTo>
                  <a:lnTo>
                    <a:pt x="4" y="46"/>
                  </a:lnTo>
                  <a:lnTo>
                    <a:pt x="4" y="42"/>
                  </a:lnTo>
                  <a:lnTo>
                    <a:pt x="4" y="38"/>
                  </a:lnTo>
                  <a:lnTo>
                    <a:pt x="4" y="34"/>
                  </a:lnTo>
                  <a:lnTo>
                    <a:pt x="4" y="30"/>
                  </a:lnTo>
                  <a:lnTo>
                    <a:pt x="4" y="28"/>
                  </a:lnTo>
                  <a:lnTo>
                    <a:pt x="4" y="26"/>
                  </a:lnTo>
                  <a:lnTo>
                    <a:pt x="4" y="24"/>
                  </a:lnTo>
                  <a:lnTo>
                    <a:pt x="4" y="22"/>
                  </a:lnTo>
                  <a:lnTo>
                    <a:pt x="4" y="18"/>
                  </a:lnTo>
                  <a:lnTo>
                    <a:pt x="4" y="16"/>
                  </a:lnTo>
                  <a:lnTo>
                    <a:pt x="4" y="14"/>
                  </a:lnTo>
                  <a:lnTo>
                    <a:pt x="4" y="12"/>
                  </a:lnTo>
                  <a:lnTo>
                    <a:pt x="4" y="10"/>
                  </a:lnTo>
                  <a:lnTo>
                    <a:pt x="4" y="8"/>
                  </a:lnTo>
                  <a:lnTo>
                    <a:pt x="4" y="4"/>
                  </a:lnTo>
                  <a:lnTo>
                    <a:pt x="4" y="0"/>
                  </a:lnTo>
                  <a:lnTo>
                    <a:pt x="8" y="0"/>
                  </a:lnTo>
                  <a:lnTo>
                    <a:pt x="10" y="0"/>
                  </a:lnTo>
                  <a:lnTo>
                    <a:pt x="12" y="0"/>
                  </a:lnTo>
                  <a:lnTo>
                    <a:pt x="16" y="0"/>
                  </a:lnTo>
                  <a:lnTo>
                    <a:pt x="18" y="0"/>
                  </a:lnTo>
                  <a:lnTo>
                    <a:pt x="20" y="0"/>
                  </a:lnTo>
                  <a:lnTo>
                    <a:pt x="22" y="0"/>
                  </a:lnTo>
                  <a:lnTo>
                    <a:pt x="24" y="0"/>
                  </a:lnTo>
                  <a:lnTo>
                    <a:pt x="26" y="0"/>
                  </a:lnTo>
                  <a:lnTo>
                    <a:pt x="28" y="0"/>
                  </a:lnTo>
                  <a:lnTo>
                    <a:pt x="30" y="0"/>
                  </a:lnTo>
                  <a:lnTo>
                    <a:pt x="32" y="0"/>
                  </a:lnTo>
                  <a:lnTo>
                    <a:pt x="34" y="2"/>
                  </a:lnTo>
                  <a:lnTo>
                    <a:pt x="36" y="2"/>
                  </a:lnTo>
                  <a:lnTo>
                    <a:pt x="40" y="2"/>
                  </a:lnTo>
                  <a:lnTo>
                    <a:pt x="42" y="2"/>
                  </a:lnTo>
                  <a:lnTo>
                    <a:pt x="44" y="2"/>
                  </a:lnTo>
                  <a:lnTo>
                    <a:pt x="46" y="2"/>
                  </a:lnTo>
                  <a:lnTo>
                    <a:pt x="48" y="2"/>
                  </a:lnTo>
                  <a:lnTo>
                    <a:pt x="50" y="2"/>
                  </a:lnTo>
                  <a:lnTo>
                    <a:pt x="52" y="2"/>
                  </a:lnTo>
                  <a:lnTo>
                    <a:pt x="56" y="2"/>
                  </a:lnTo>
                  <a:lnTo>
                    <a:pt x="58" y="2"/>
                  </a:lnTo>
                  <a:lnTo>
                    <a:pt x="62" y="2"/>
                  </a:lnTo>
                  <a:lnTo>
                    <a:pt x="66" y="2"/>
                  </a:lnTo>
                  <a:lnTo>
                    <a:pt x="68" y="2"/>
                  </a:lnTo>
                  <a:lnTo>
                    <a:pt x="70" y="2"/>
                  </a:lnTo>
                  <a:lnTo>
                    <a:pt x="72" y="2"/>
                  </a:lnTo>
                  <a:lnTo>
                    <a:pt x="76" y="2"/>
                  </a:lnTo>
                  <a:lnTo>
                    <a:pt x="78" y="2"/>
                  </a:lnTo>
                  <a:lnTo>
                    <a:pt x="80" y="2"/>
                  </a:lnTo>
                  <a:lnTo>
                    <a:pt x="82" y="2"/>
                  </a:lnTo>
                  <a:lnTo>
                    <a:pt x="84" y="2"/>
                  </a:lnTo>
                  <a:lnTo>
                    <a:pt x="86" y="2"/>
                  </a:lnTo>
                  <a:lnTo>
                    <a:pt x="88" y="4"/>
                  </a:lnTo>
                  <a:lnTo>
                    <a:pt x="90" y="4"/>
                  </a:lnTo>
                  <a:lnTo>
                    <a:pt x="92" y="4"/>
                  </a:lnTo>
                  <a:lnTo>
                    <a:pt x="94" y="4"/>
                  </a:lnTo>
                  <a:lnTo>
                    <a:pt x="96" y="4"/>
                  </a:lnTo>
                  <a:lnTo>
                    <a:pt x="100" y="4"/>
                  </a:lnTo>
                  <a:lnTo>
                    <a:pt x="108" y="4"/>
                  </a:lnTo>
                  <a:lnTo>
                    <a:pt x="110" y="4"/>
                  </a:lnTo>
                  <a:lnTo>
                    <a:pt x="114" y="4"/>
                  </a:lnTo>
                  <a:lnTo>
                    <a:pt x="116" y="4"/>
                  </a:lnTo>
                  <a:lnTo>
                    <a:pt x="120" y="4"/>
                  </a:lnTo>
                  <a:lnTo>
                    <a:pt x="122" y="4"/>
                  </a:lnTo>
                  <a:lnTo>
                    <a:pt x="124" y="4"/>
                  </a:lnTo>
                  <a:lnTo>
                    <a:pt x="126" y="4"/>
                  </a:lnTo>
                  <a:lnTo>
                    <a:pt x="128" y="4"/>
                  </a:lnTo>
                  <a:lnTo>
                    <a:pt x="128" y="4"/>
                  </a:lnTo>
                  <a:lnTo>
                    <a:pt x="130" y="4"/>
                  </a:lnTo>
                  <a:lnTo>
                    <a:pt x="134" y="4"/>
                  </a:lnTo>
                  <a:lnTo>
                    <a:pt x="134" y="6"/>
                  </a:lnTo>
                  <a:lnTo>
                    <a:pt x="136" y="6"/>
                  </a:lnTo>
                  <a:lnTo>
                    <a:pt x="138" y="6"/>
                  </a:lnTo>
                  <a:lnTo>
                    <a:pt x="142" y="6"/>
                  </a:lnTo>
                  <a:lnTo>
                    <a:pt x="144" y="6"/>
                  </a:lnTo>
                  <a:lnTo>
                    <a:pt x="152" y="6"/>
                  </a:lnTo>
                  <a:lnTo>
                    <a:pt x="154" y="6"/>
                  </a:lnTo>
                  <a:lnTo>
                    <a:pt x="156" y="6"/>
                  </a:lnTo>
                  <a:lnTo>
                    <a:pt x="158" y="6"/>
                  </a:lnTo>
                  <a:lnTo>
                    <a:pt x="160" y="6"/>
                  </a:lnTo>
                  <a:lnTo>
                    <a:pt x="162" y="6"/>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0" name="Freeform 63"/>
            <p:cNvSpPr>
              <a:spLocks/>
            </p:cNvSpPr>
            <p:nvPr/>
          </p:nvSpPr>
          <p:spPr bwMode="auto">
            <a:xfrm>
              <a:off x="5078413" y="1416050"/>
              <a:ext cx="263525" cy="261938"/>
            </a:xfrm>
            <a:custGeom>
              <a:avLst/>
              <a:gdLst>
                <a:gd name="T0" fmla="*/ 162 w 166"/>
                <a:gd name="T1" fmla="*/ 0 h 165"/>
                <a:gd name="T2" fmla="*/ 166 w 166"/>
                <a:gd name="T3" fmla="*/ 4 h 165"/>
                <a:gd name="T4" fmla="*/ 166 w 166"/>
                <a:gd name="T5" fmla="*/ 16 h 165"/>
                <a:gd name="T6" fmla="*/ 166 w 166"/>
                <a:gd name="T7" fmla="*/ 26 h 165"/>
                <a:gd name="T8" fmla="*/ 166 w 166"/>
                <a:gd name="T9" fmla="*/ 36 h 165"/>
                <a:gd name="T10" fmla="*/ 166 w 166"/>
                <a:gd name="T11" fmla="*/ 44 h 165"/>
                <a:gd name="T12" fmla="*/ 166 w 166"/>
                <a:gd name="T13" fmla="*/ 54 h 165"/>
                <a:gd name="T14" fmla="*/ 166 w 166"/>
                <a:gd name="T15" fmla="*/ 60 h 165"/>
                <a:gd name="T16" fmla="*/ 166 w 166"/>
                <a:gd name="T17" fmla="*/ 68 h 165"/>
                <a:gd name="T18" fmla="*/ 166 w 166"/>
                <a:gd name="T19" fmla="*/ 85 h 165"/>
                <a:gd name="T20" fmla="*/ 166 w 166"/>
                <a:gd name="T21" fmla="*/ 93 h 165"/>
                <a:gd name="T22" fmla="*/ 166 w 166"/>
                <a:gd name="T23" fmla="*/ 105 h 165"/>
                <a:gd name="T24" fmla="*/ 166 w 166"/>
                <a:gd name="T25" fmla="*/ 113 h 165"/>
                <a:gd name="T26" fmla="*/ 166 w 166"/>
                <a:gd name="T27" fmla="*/ 123 h 165"/>
                <a:gd name="T28" fmla="*/ 166 w 166"/>
                <a:gd name="T29" fmla="*/ 133 h 165"/>
                <a:gd name="T30" fmla="*/ 166 w 166"/>
                <a:gd name="T31" fmla="*/ 149 h 165"/>
                <a:gd name="T32" fmla="*/ 166 w 166"/>
                <a:gd name="T33" fmla="*/ 155 h 165"/>
                <a:gd name="T34" fmla="*/ 166 w 166"/>
                <a:gd name="T35" fmla="*/ 165 h 165"/>
                <a:gd name="T36" fmla="*/ 152 w 166"/>
                <a:gd name="T37" fmla="*/ 165 h 165"/>
                <a:gd name="T38" fmla="*/ 142 w 166"/>
                <a:gd name="T39" fmla="*/ 165 h 165"/>
                <a:gd name="T40" fmla="*/ 132 w 166"/>
                <a:gd name="T41" fmla="*/ 165 h 165"/>
                <a:gd name="T42" fmla="*/ 124 w 166"/>
                <a:gd name="T43" fmla="*/ 165 h 165"/>
                <a:gd name="T44" fmla="*/ 110 w 166"/>
                <a:gd name="T45" fmla="*/ 165 h 165"/>
                <a:gd name="T46" fmla="*/ 98 w 166"/>
                <a:gd name="T47" fmla="*/ 165 h 165"/>
                <a:gd name="T48" fmla="*/ 86 w 166"/>
                <a:gd name="T49" fmla="*/ 165 h 165"/>
                <a:gd name="T50" fmla="*/ 72 w 166"/>
                <a:gd name="T51" fmla="*/ 165 h 165"/>
                <a:gd name="T52" fmla="*/ 58 w 166"/>
                <a:gd name="T53" fmla="*/ 165 h 165"/>
                <a:gd name="T54" fmla="*/ 46 w 166"/>
                <a:gd name="T55" fmla="*/ 165 h 165"/>
                <a:gd name="T56" fmla="*/ 30 w 166"/>
                <a:gd name="T57" fmla="*/ 165 h 165"/>
                <a:gd name="T58" fmla="*/ 20 w 166"/>
                <a:gd name="T59" fmla="*/ 165 h 165"/>
                <a:gd name="T60" fmla="*/ 10 w 166"/>
                <a:gd name="T61" fmla="*/ 165 h 165"/>
                <a:gd name="T62" fmla="*/ 0 w 166"/>
                <a:gd name="T63" fmla="*/ 163 h 165"/>
                <a:gd name="T64" fmla="*/ 0 w 166"/>
                <a:gd name="T65" fmla="*/ 155 h 165"/>
                <a:gd name="T66" fmla="*/ 0 w 166"/>
                <a:gd name="T67" fmla="*/ 135 h 165"/>
                <a:gd name="T68" fmla="*/ 0 w 166"/>
                <a:gd name="T69" fmla="*/ 119 h 165"/>
                <a:gd name="T70" fmla="*/ 0 w 166"/>
                <a:gd name="T71" fmla="*/ 109 h 165"/>
                <a:gd name="T72" fmla="*/ 0 w 166"/>
                <a:gd name="T73" fmla="*/ 101 h 165"/>
                <a:gd name="T74" fmla="*/ 0 w 166"/>
                <a:gd name="T75" fmla="*/ 81 h 165"/>
                <a:gd name="T76" fmla="*/ 0 w 166"/>
                <a:gd name="T77" fmla="*/ 56 h 165"/>
                <a:gd name="T78" fmla="*/ 0 w 166"/>
                <a:gd name="T79" fmla="*/ 42 h 165"/>
                <a:gd name="T80" fmla="*/ 0 w 166"/>
                <a:gd name="T81" fmla="*/ 30 h 165"/>
                <a:gd name="T82" fmla="*/ 0 w 166"/>
                <a:gd name="T83" fmla="*/ 14 h 165"/>
                <a:gd name="T84" fmla="*/ 0 w 166"/>
                <a:gd name="T85" fmla="*/ 4 h 165"/>
                <a:gd name="T86" fmla="*/ 18 w 166"/>
                <a:gd name="T87" fmla="*/ 0 h 165"/>
                <a:gd name="T88" fmla="*/ 24 w 166"/>
                <a:gd name="T89" fmla="*/ 0 h 165"/>
                <a:gd name="T90" fmla="*/ 34 w 166"/>
                <a:gd name="T91" fmla="*/ 0 h 165"/>
                <a:gd name="T92" fmla="*/ 42 w 166"/>
                <a:gd name="T93" fmla="*/ 0 h 165"/>
                <a:gd name="T94" fmla="*/ 50 w 166"/>
                <a:gd name="T95" fmla="*/ 0 h 165"/>
                <a:gd name="T96" fmla="*/ 58 w 166"/>
                <a:gd name="T97" fmla="*/ 0 h 165"/>
                <a:gd name="T98" fmla="*/ 72 w 166"/>
                <a:gd name="T99" fmla="*/ 0 h 165"/>
                <a:gd name="T100" fmla="*/ 86 w 166"/>
                <a:gd name="T101" fmla="*/ 0 h 165"/>
                <a:gd name="T102" fmla="*/ 96 w 166"/>
                <a:gd name="T103" fmla="*/ 0 h 165"/>
                <a:gd name="T104" fmla="*/ 104 w 166"/>
                <a:gd name="T105" fmla="*/ 0 h 165"/>
                <a:gd name="T106" fmla="*/ 112 w 166"/>
                <a:gd name="T107" fmla="*/ 0 h 165"/>
                <a:gd name="T108" fmla="*/ 122 w 166"/>
                <a:gd name="T109" fmla="*/ 0 h 165"/>
                <a:gd name="T110" fmla="*/ 130 w 166"/>
                <a:gd name="T111" fmla="*/ 0 h 165"/>
                <a:gd name="T112" fmla="*/ 146 w 166"/>
                <a:gd name="T113" fmla="*/ 0 h 165"/>
                <a:gd name="T114" fmla="*/ 154 w 166"/>
                <a:gd name="T11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65">
                  <a:moveTo>
                    <a:pt x="156" y="0"/>
                  </a:moveTo>
                  <a:lnTo>
                    <a:pt x="158" y="0"/>
                  </a:lnTo>
                  <a:lnTo>
                    <a:pt x="160" y="0"/>
                  </a:lnTo>
                  <a:lnTo>
                    <a:pt x="162" y="0"/>
                  </a:lnTo>
                  <a:lnTo>
                    <a:pt x="164" y="0"/>
                  </a:lnTo>
                  <a:lnTo>
                    <a:pt x="166" y="0"/>
                  </a:lnTo>
                  <a:lnTo>
                    <a:pt x="166" y="2"/>
                  </a:lnTo>
                  <a:lnTo>
                    <a:pt x="166" y="4"/>
                  </a:lnTo>
                  <a:lnTo>
                    <a:pt x="166" y="8"/>
                  </a:lnTo>
                  <a:lnTo>
                    <a:pt x="166" y="8"/>
                  </a:lnTo>
                  <a:lnTo>
                    <a:pt x="166" y="10"/>
                  </a:lnTo>
                  <a:lnTo>
                    <a:pt x="166" y="16"/>
                  </a:lnTo>
                  <a:lnTo>
                    <a:pt x="166" y="18"/>
                  </a:lnTo>
                  <a:lnTo>
                    <a:pt x="166" y="20"/>
                  </a:lnTo>
                  <a:lnTo>
                    <a:pt x="166" y="22"/>
                  </a:lnTo>
                  <a:lnTo>
                    <a:pt x="166" y="26"/>
                  </a:lnTo>
                  <a:lnTo>
                    <a:pt x="166" y="30"/>
                  </a:lnTo>
                  <a:lnTo>
                    <a:pt x="166" y="32"/>
                  </a:lnTo>
                  <a:lnTo>
                    <a:pt x="166" y="34"/>
                  </a:lnTo>
                  <a:lnTo>
                    <a:pt x="166" y="36"/>
                  </a:lnTo>
                  <a:lnTo>
                    <a:pt x="166" y="38"/>
                  </a:lnTo>
                  <a:lnTo>
                    <a:pt x="166" y="40"/>
                  </a:lnTo>
                  <a:lnTo>
                    <a:pt x="166" y="42"/>
                  </a:lnTo>
                  <a:lnTo>
                    <a:pt x="166" y="44"/>
                  </a:lnTo>
                  <a:lnTo>
                    <a:pt x="166" y="46"/>
                  </a:lnTo>
                  <a:lnTo>
                    <a:pt x="166" y="48"/>
                  </a:lnTo>
                  <a:lnTo>
                    <a:pt x="166" y="50"/>
                  </a:lnTo>
                  <a:lnTo>
                    <a:pt x="166" y="54"/>
                  </a:lnTo>
                  <a:lnTo>
                    <a:pt x="166" y="56"/>
                  </a:lnTo>
                  <a:lnTo>
                    <a:pt x="166" y="56"/>
                  </a:lnTo>
                  <a:lnTo>
                    <a:pt x="166" y="58"/>
                  </a:lnTo>
                  <a:lnTo>
                    <a:pt x="166" y="60"/>
                  </a:lnTo>
                  <a:lnTo>
                    <a:pt x="166" y="62"/>
                  </a:lnTo>
                  <a:lnTo>
                    <a:pt x="166" y="64"/>
                  </a:lnTo>
                  <a:lnTo>
                    <a:pt x="166" y="66"/>
                  </a:lnTo>
                  <a:lnTo>
                    <a:pt x="166" y="68"/>
                  </a:lnTo>
                  <a:lnTo>
                    <a:pt x="166" y="77"/>
                  </a:lnTo>
                  <a:lnTo>
                    <a:pt x="166" y="81"/>
                  </a:lnTo>
                  <a:lnTo>
                    <a:pt x="166" y="83"/>
                  </a:lnTo>
                  <a:lnTo>
                    <a:pt x="166" y="85"/>
                  </a:lnTo>
                  <a:lnTo>
                    <a:pt x="166" y="87"/>
                  </a:lnTo>
                  <a:lnTo>
                    <a:pt x="166" y="89"/>
                  </a:lnTo>
                  <a:lnTo>
                    <a:pt x="166" y="91"/>
                  </a:lnTo>
                  <a:lnTo>
                    <a:pt x="166" y="93"/>
                  </a:lnTo>
                  <a:lnTo>
                    <a:pt x="166" y="97"/>
                  </a:lnTo>
                  <a:lnTo>
                    <a:pt x="166" y="99"/>
                  </a:lnTo>
                  <a:lnTo>
                    <a:pt x="166" y="101"/>
                  </a:lnTo>
                  <a:lnTo>
                    <a:pt x="166" y="105"/>
                  </a:lnTo>
                  <a:lnTo>
                    <a:pt x="166" y="107"/>
                  </a:lnTo>
                  <a:lnTo>
                    <a:pt x="166" y="109"/>
                  </a:lnTo>
                  <a:lnTo>
                    <a:pt x="166" y="111"/>
                  </a:lnTo>
                  <a:lnTo>
                    <a:pt x="166" y="113"/>
                  </a:lnTo>
                  <a:lnTo>
                    <a:pt x="166" y="115"/>
                  </a:lnTo>
                  <a:lnTo>
                    <a:pt x="166" y="117"/>
                  </a:lnTo>
                  <a:lnTo>
                    <a:pt x="166" y="119"/>
                  </a:lnTo>
                  <a:lnTo>
                    <a:pt x="166" y="123"/>
                  </a:lnTo>
                  <a:lnTo>
                    <a:pt x="166" y="125"/>
                  </a:lnTo>
                  <a:lnTo>
                    <a:pt x="166" y="127"/>
                  </a:lnTo>
                  <a:lnTo>
                    <a:pt x="166" y="131"/>
                  </a:lnTo>
                  <a:lnTo>
                    <a:pt x="166" y="133"/>
                  </a:lnTo>
                  <a:lnTo>
                    <a:pt x="166" y="137"/>
                  </a:lnTo>
                  <a:lnTo>
                    <a:pt x="166" y="143"/>
                  </a:lnTo>
                  <a:lnTo>
                    <a:pt x="166" y="147"/>
                  </a:lnTo>
                  <a:lnTo>
                    <a:pt x="166" y="149"/>
                  </a:lnTo>
                  <a:lnTo>
                    <a:pt x="166" y="151"/>
                  </a:lnTo>
                  <a:lnTo>
                    <a:pt x="166" y="153"/>
                  </a:lnTo>
                  <a:lnTo>
                    <a:pt x="166" y="153"/>
                  </a:lnTo>
                  <a:lnTo>
                    <a:pt x="166" y="155"/>
                  </a:lnTo>
                  <a:lnTo>
                    <a:pt x="166" y="159"/>
                  </a:lnTo>
                  <a:lnTo>
                    <a:pt x="166" y="161"/>
                  </a:lnTo>
                  <a:lnTo>
                    <a:pt x="166" y="163"/>
                  </a:lnTo>
                  <a:lnTo>
                    <a:pt x="166" y="165"/>
                  </a:lnTo>
                  <a:lnTo>
                    <a:pt x="162" y="165"/>
                  </a:lnTo>
                  <a:lnTo>
                    <a:pt x="160" y="165"/>
                  </a:lnTo>
                  <a:lnTo>
                    <a:pt x="158" y="165"/>
                  </a:lnTo>
                  <a:lnTo>
                    <a:pt x="152" y="165"/>
                  </a:lnTo>
                  <a:lnTo>
                    <a:pt x="150" y="165"/>
                  </a:lnTo>
                  <a:lnTo>
                    <a:pt x="148" y="165"/>
                  </a:lnTo>
                  <a:lnTo>
                    <a:pt x="146" y="165"/>
                  </a:lnTo>
                  <a:lnTo>
                    <a:pt x="142" y="165"/>
                  </a:lnTo>
                  <a:lnTo>
                    <a:pt x="140" y="165"/>
                  </a:lnTo>
                  <a:lnTo>
                    <a:pt x="136" y="165"/>
                  </a:lnTo>
                  <a:lnTo>
                    <a:pt x="134" y="165"/>
                  </a:lnTo>
                  <a:lnTo>
                    <a:pt x="132" y="165"/>
                  </a:lnTo>
                  <a:lnTo>
                    <a:pt x="130" y="165"/>
                  </a:lnTo>
                  <a:lnTo>
                    <a:pt x="128" y="165"/>
                  </a:lnTo>
                  <a:lnTo>
                    <a:pt x="126" y="165"/>
                  </a:lnTo>
                  <a:lnTo>
                    <a:pt x="124" y="165"/>
                  </a:lnTo>
                  <a:lnTo>
                    <a:pt x="120" y="165"/>
                  </a:lnTo>
                  <a:lnTo>
                    <a:pt x="120" y="165"/>
                  </a:lnTo>
                  <a:lnTo>
                    <a:pt x="112" y="165"/>
                  </a:lnTo>
                  <a:lnTo>
                    <a:pt x="110" y="165"/>
                  </a:lnTo>
                  <a:lnTo>
                    <a:pt x="108" y="165"/>
                  </a:lnTo>
                  <a:lnTo>
                    <a:pt x="106" y="165"/>
                  </a:lnTo>
                  <a:lnTo>
                    <a:pt x="104" y="165"/>
                  </a:lnTo>
                  <a:lnTo>
                    <a:pt x="98" y="165"/>
                  </a:lnTo>
                  <a:lnTo>
                    <a:pt x="96" y="165"/>
                  </a:lnTo>
                  <a:lnTo>
                    <a:pt x="92" y="165"/>
                  </a:lnTo>
                  <a:lnTo>
                    <a:pt x="90" y="165"/>
                  </a:lnTo>
                  <a:lnTo>
                    <a:pt x="86" y="165"/>
                  </a:lnTo>
                  <a:lnTo>
                    <a:pt x="82" y="165"/>
                  </a:lnTo>
                  <a:lnTo>
                    <a:pt x="80" y="165"/>
                  </a:lnTo>
                  <a:lnTo>
                    <a:pt x="74" y="165"/>
                  </a:lnTo>
                  <a:lnTo>
                    <a:pt x="72" y="165"/>
                  </a:lnTo>
                  <a:lnTo>
                    <a:pt x="70" y="165"/>
                  </a:lnTo>
                  <a:lnTo>
                    <a:pt x="64" y="165"/>
                  </a:lnTo>
                  <a:lnTo>
                    <a:pt x="62" y="165"/>
                  </a:lnTo>
                  <a:lnTo>
                    <a:pt x="58" y="165"/>
                  </a:lnTo>
                  <a:lnTo>
                    <a:pt x="56" y="165"/>
                  </a:lnTo>
                  <a:lnTo>
                    <a:pt x="52" y="165"/>
                  </a:lnTo>
                  <a:lnTo>
                    <a:pt x="48" y="165"/>
                  </a:lnTo>
                  <a:lnTo>
                    <a:pt x="46" y="165"/>
                  </a:lnTo>
                  <a:lnTo>
                    <a:pt x="42" y="165"/>
                  </a:lnTo>
                  <a:lnTo>
                    <a:pt x="40" y="165"/>
                  </a:lnTo>
                  <a:lnTo>
                    <a:pt x="36" y="165"/>
                  </a:lnTo>
                  <a:lnTo>
                    <a:pt x="30" y="165"/>
                  </a:lnTo>
                  <a:lnTo>
                    <a:pt x="28" y="165"/>
                  </a:lnTo>
                  <a:lnTo>
                    <a:pt x="24" y="165"/>
                  </a:lnTo>
                  <a:lnTo>
                    <a:pt x="22" y="165"/>
                  </a:lnTo>
                  <a:lnTo>
                    <a:pt x="20" y="165"/>
                  </a:lnTo>
                  <a:lnTo>
                    <a:pt x="16" y="165"/>
                  </a:lnTo>
                  <a:lnTo>
                    <a:pt x="14" y="165"/>
                  </a:lnTo>
                  <a:lnTo>
                    <a:pt x="12" y="165"/>
                  </a:lnTo>
                  <a:lnTo>
                    <a:pt x="10" y="165"/>
                  </a:lnTo>
                  <a:lnTo>
                    <a:pt x="8" y="165"/>
                  </a:lnTo>
                  <a:lnTo>
                    <a:pt x="2" y="165"/>
                  </a:lnTo>
                  <a:lnTo>
                    <a:pt x="0" y="165"/>
                  </a:lnTo>
                  <a:lnTo>
                    <a:pt x="0" y="163"/>
                  </a:lnTo>
                  <a:lnTo>
                    <a:pt x="0" y="161"/>
                  </a:lnTo>
                  <a:lnTo>
                    <a:pt x="0" y="159"/>
                  </a:lnTo>
                  <a:lnTo>
                    <a:pt x="0" y="157"/>
                  </a:lnTo>
                  <a:lnTo>
                    <a:pt x="0" y="155"/>
                  </a:lnTo>
                  <a:lnTo>
                    <a:pt x="0" y="151"/>
                  </a:lnTo>
                  <a:lnTo>
                    <a:pt x="0" y="143"/>
                  </a:lnTo>
                  <a:lnTo>
                    <a:pt x="0" y="139"/>
                  </a:lnTo>
                  <a:lnTo>
                    <a:pt x="0" y="135"/>
                  </a:lnTo>
                  <a:lnTo>
                    <a:pt x="0" y="131"/>
                  </a:lnTo>
                  <a:lnTo>
                    <a:pt x="0" y="127"/>
                  </a:lnTo>
                  <a:lnTo>
                    <a:pt x="0" y="121"/>
                  </a:lnTo>
                  <a:lnTo>
                    <a:pt x="0" y="119"/>
                  </a:lnTo>
                  <a:lnTo>
                    <a:pt x="0" y="117"/>
                  </a:lnTo>
                  <a:lnTo>
                    <a:pt x="0" y="113"/>
                  </a:lnTo>
                  <a:lnTo>
                    <a:pt x="0" y="111"/>
                  </a:lnTo>
                  <a:lnTo>
                    <a:pt x="0" y="109"/>
                  </a:lnTo>
                  <a:lnTo>
                    <a:pt x="0" y="105"/>
                  </a:lnTo>
                  <a:lnTo>
                    <a:pt x="0" y="105"/>
                  </a:lnTo>
                  <a:lnTo>
                    <a:pt x="0" y="103"/>
                  </a:lnTo>
                  <a:lnTo>
                    <a:pt x="0" y="101"/>
                  </a:lnTo>
                  <a:lnTo>
                    <a:pt x="0" y="97"/>
                  </a:lnTo>
                  <a:lnTo>
                    <a:pt x="0" y="89"/>
                  </a:lnTo>
                  <a:lnTo>
                    <a:pt x="0" y="87"/>
                  </a:lnTo>
                  <a:lnTo>
                    <a:pt x="0" y="81"/>
                  </a:lnTo>
                  <a:lnTo>
                    <a:pt x="0" y="77"/>
                  </a:lnTo>
                  <a:lnTo>
                    <a:pt x="0" y="75"/>
                  </a:lnTo>
                  <a:lnTo>
                    <a:pt x="0" y="56"/>
                  </a:lnTo>
                  <a:lnTo>
                    <a:pt x="0" y="56"/>
                  </a:lnTo>
                  <a:lnTo>
                    <a:pt x="0" y="54"/>
                  </a:lnTo>
                  <a:lnTo>
                    <a:pt x="0" y="50"/>
                  </a:lnTo>
                  <a:lnTo>
                    <a:pt x="0" y="48"/>
                  </a:lnTo>
                  <a:lnTo>
                    <a:pt x="0" y="42"/>
                  </a:lnTo>
                  <a:lnTo>
                    <a:pt x="0" y="38"/>
                  </a:lnTo>
                  <a:lnTo>
                    <a:pt x="0" y="36"/>
                  </a:lnTo>
                  <a:lnTo>
                    <a:pt x="0" y="32"/>
                  </a:lnTo>
                  <a:lnTo>
                    <a:pt x="0" y="30"/>
                  </a:lnTo>
                  <a:lnTo>
                    <a:pt x="0" y="28"/>
                  </a:lnTo>
                  <a:lnTo>
                    <a:pt x="0" y="22"/>
                  </a:lnTo>
                  <a:lnTo>
                    <a:pt x="0" y="20"/>
                  </a:lnTo>
                  <a:lnTo>
                    <a:pt x="0" y="14"/>
                  </a:lnTo>
                  <a:lnTo>
                    <a:pt x="0" y="12"/>
                  </a:lnTo>
                  <a:lnTo>
                    <a:pt x="0" y="10"/>
                  </a:lnTo>
                  <a:lnTo>
                    <a:pt x="0" y="8"/>
                  </a:lnTo>
                  <a:lnTo>
                    <a:pt x="0" y="4"/>
                  </a:lnTo>
                  <a:lnTo>
                    <a:pt x="0" y="0"/>
                  </a:lnTo>
                  <a:lnTo>
                    <a:pt x="14" y="0"/>
                  </a:lnTo>
                  <a:lnTo>
                    <a:pt x="16" y="0"/>
                  </a:lnTo>
                  <a:lnTo>
                    <a:pt x="18" y="0"/>
                  </a:lnTo>
                  <a:lnTo>
                    <a:pt x="20" y="0"/>
                  </a:lnTo>
                  <a:lnTo>
                    <a:pt x="22" y="0"/>
                  </a:lnTo>
                  <a:lnTo>
                    <a:pt x="24" y="0"/>
                  </a:lnTo>
                  <a:lnTo>
                    <a:pt x="24" y="0"/>
                  </a:lnTo>
                  <a:lnTo>
                    <a:pt x="26" y="0"/>
                  </a:lnTo>
                  <a:lnTo>
                    <a:pt x="28" y="0"/>
                  </a:lnTo>
                  <a:lnTo>
                    <a:pt x="30" y="0"/>
                  </a:lnTo>
                  <a:lnTo>
                    <a:pt x="34" y="0"/>
                  </a:lnTo>
                  <a:lnTo>
                    <a:pt x="36" y="0"/>
                  </a:lnTo>
                  <a:lnTo>
                    <a:pt x="38" y="0"/>
                  </a:lnTo>
                  <a:lnTo>
                    <a:pt x="40" y="0"/>
                  </a:lnTo>
                  <a:lnTo>
                    <a:pt x="42" y="0"/>
                  </a:lnTo>
                  <a:lnTo>
                    <a:pt x="44" y="0"/>
                  </a:lnTo>
                  <a:lnTo>
                    <a:pt x="46" y="0"/>
                  </a:lnTo>
                  <a:lnTo>
                    <a:pt x="48" y="0"/>
                  </a:lnTo>
                  <a:lnTo>
                    <a:pt x="50" y="0"/>
                  </a:lnTo>
                  <a:lnTo>
                    <a:pt x="52" y="0"/>
                  </a:lnTo>
                  <a:lnTo>
                    <a:pt x="54" y="0"/>
                  </a:lnTo>
                  <a:lnTo>
                    <a:pt x="56" y="0"/>
                  </a:lnTo>
                  <a:lnTo>
                    <a:pt x="58" y="0"/>
                  </a:lnTo>
                  <a:lnTo>
                    <a:pt x="62" y="0"/>
                  </a:lnTo>
                  <a:lnTo>
                    <a:pt x="64" y="0"/>
                  </a:lnTo>
                  <a:lnTo>
                    <a:pt x="68" y="0"/>
                  </a:lnTo>
                  <a:lnTo>
                    <a:pt x="72" y="0"/>
                  </a:lnTo>
                  <a:lnTo>
                    <a:pt x="76" y="0"/>
                  </a:lnTo>
                  <a:lnTo>
                    <a:pt x="82" y="0"/>
                  </a:lnTo>
                  <a:lnTo>
                    <a:pt x="84" y="0"/>
                  </a:lnTo>
                  <a:lnTo>
                    <a:pt x="86" y="0"/>
                  </a:lnTo>
                  <a:lnTo>
                    <a:pt x="90" y="0"/>
                  </a:lnTo>
                  <a:lnTo>
                    <a:pt x="92" y="0"/>
                  </a:lnTo>
                  <a:lnTo>
                    <a:pt x="94" y="0"/>
                  </a:lnTo>
                  <a:lnTo>
                    <a:pt x="96" y="0"/>
                  </a:lnTo>
                  <a:lnTo>
                    <a:pt x="98" y="0"/>
                  </a:lnTo>
                  <a:lnTo>
                    <a:pt x="100" y="0"/>
                  </a:lnTo>
                  <a:lnTo>
                    <a:pt x="102" y="0"/>
                  </a:lnTo>
                  <a:lnTo>
                    <a:pt x="104" y="0"/>
                  </a:lnTo>
                  <a:lnTo>
                    <a:pt x="106" y="0"/>
                  </a:lnTo>
                  <a:lnTo>
                    <a:pt x="108" y="0"/>
                  </a:lnTo>
                  <a:lnTo>
                    <a:pt x="110" y="0"/>
                  </a:lnTo>
                  <a:lnTo>
                    <a:pt x="112" y="0"/>
                  </a:lnTo>
                  <a:lnTo>
                    <a:pt x="114" y="0"/>
                  </a:lnTo>
                  <a:lnTo>
                    <a:pt x="118" y="0"/>
                  </a:lnTo>
                  <a:lnTo>
                    <a:pt x="120" y="0"/>
                  </a:lnTo>
                  <a:lnTo>
                    <a:pt x="122" y="0"/>
                  </a:lnTo>
                  <a:lnTo>
                    <a:pt x="124" y="0"/>
                  </a:lnTo>
                  <a:lnTo>
                    <a:pt x="126" y="0"/>
                  </a:lnTo>
                  <a:lnTo>
                    <a:pt x="128" y="0"/>
                  </a:lnTo>
                  <a:lnTo>
                    <a:pt x="130" y="0"/>
                  </a:lnTo>
                  <a:lnTo>
                    <a:pt x="132" y="0"/>
                  </a:lnTo>
                  <a:lnTo>
                    <a:pt x="138" y="0"/>
                  </a:lnTo>
                  <a:lnTo>
                    <a:pt x="144" y="0"/>
                  </a:lnTo>
                  <a:lnTo>
                    <a:pt x="146" y="0"/>
                  </a:lnTo>
                  <a:lnTo>
                    <a:pt x="148" y="0"/>
                  </a:lnTo>
                  <a:lnTo>
                    <a:pt x="150" y="0"/>
                  </a:lnTo>
                  <a:lnTo>
                    <a:pt x="152" y="0"/>
                  </a:lnTo>
                  <a:lnTo>
                    <a:pt x="154" y="0"/>
                  </a:lnTo>
                  <a:lnTo>
                    <a:pt x="156"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1" name="Freeform 78"/>
            <p:cNvSpPr>
              <a:spLocks/>
            </p:cNvSpPr>
            <p:nvPr/>
          </p:nvSpPr>
          <p:spPr bwMode="auto">
            <a:xfrm>
              <a:off x="5576888" y="1168400"/>
              <a:ext cx="287338" cy="307975"/>
            </a:xfrm>
            <a:custGeom>
              <a:avLst/>
              <a:gdLst>
                <a:gd name="T0" fmla="*/ 16 w 181"/>
                <a:gd name="T1" fmla="*/ 8 h 194"/>
                <a:gd name="T2" fmla="*/ 35 w 181"/>
                <a:gd name="T3" fmla="*/ 22 h 194"/>
                <a:gd name="T4" fmla="*/ 53 w 181"/>
                <a:gd name="T5" fmla="*/ 32 h 194"/>
                <a:gd name="T6" fmla="*/ 65 w 181"/>
                <a:gd name="T7" fmla="*/ 42 h 194"/>
                <a:gd name="T8" fmla="*/ 79 w 181"/>
                <a:gd name="T9" fmla="*/ 52 h 194"/>
                <a:gd name="T10" fmla="*/ 93 w 181"/>
                <a:gd name="T11" fmla="*/ 56 h 194"/>
                <a:gd name="T12" fmla="*/ 101 w 181"/>
                <a:gd name="T13" fmla="*/ 58 h 194"/>
                <a:gd name="T14" fmla="*/ 109 w 181"/>
                <a:gd name="T15" fmla="*/ 58 h 194"/>
                <a:gd name="T16" fmla="*/ 119 w 181"/>
                <a:gd name="T17" fmla="*/ 60 h 194"/>
                <a:gd name="T18" fmla="*/ 129 w 181"/>
                <a:gd name="T19" fmla="*/ 56 h 194"/>
                <a:gd name="T20" fmla="*/ 135 w 181"/>
                <a:gd name="T21" fmla="*/ 58 h 194"/>
                <a:gd name="T22" fmla="*/ 143 w 181"/>
                <a:gd name="T23" fmla="*/ 62 h 194"/>
                <a:gd name="T24" fmla="*/ 149 w 181"/>
                <a:gd name="T25" fmla="*/ 68 h 194"/>
                <a:gd name="T26" fmla="*/ 157 w 181"/>
                <a:gd name="T27" fmla="*/ 70 h 194"/>
                <a:gd name="T28" fmla="*/ 163 w 181"/>
                <a:gd name="T29" fmla="*/ 64 h 194"/>
                <a:gd name="T30" fmla="*/ 173 w 181"/>
                <a:gd name="T31" fmla="*/ 66 h 194"/>
                <a:gd name="T32" fmla="*/ 181 w 181"/>
                <a:gd name="T33" fmla="*/ 60 h 194"/>
                <a:gd name="T34" fmla="*/ 181 w 181"/>
                <a:gd name="T35" fmla="*/ 78 h 194"/>
                <a:gd name="T36" fmla="*/ 181 w 181"/>
                <a:gd name="T37" fmla="*/ 98 h 194"/>
                <a:gd name="T38" fmla="*/ 181 w 181"/>
                <a:gd name="T39" fmla="*/ 118 h 194"/>
                <a:gd name="T40" fmla="*/ 181 w 181"/>
                <a:gd name="T41" fmla="*/ 132 h 194"/>
                <a:gd name="T42" fmla="*/ 181 w 181"/>
                <a:gd name="T43" fmla="*/ 148 h 194"/>
                <a:gd name="T44" fmla="*/ 181 w 181"/>
                <a:gd name="T45" fmla="*/ 164 h 194"/>
                <a:gd name="T46" fmla="*/ 181 w 181"/>
                <a:gd name="T47" fmla="*/ 182 h 194"/>
                <a:gd name="T48" fmla="*/ 181 w 181"/>
                <a:gd name="T49" fmla="*/ 192 h 194"/>
                <a:gd name="T50" fmla="*/ 177 w 181"/>
                <a:gd name="T51" fmla="*/ 186 h 194"/>
                <a:gd name="T52" fmla="*/ 173 w 181"/>
                <a:gd name="T53" fmla="*/ 180 h 194"/>
                <a:gd name="T54" fmla="*/ 167 w 181"/>
                <a:gd name="T55" fmla="*/ 178 h 194"/>
                <a:gd name="T56" fmla="*/ 159 w 181"/>
                <a:gd name="T57" fmla="*/ 176 h 194"/>
                <a:gd name="T58" fmla="*/ 155 w 181"/>
                <a:gd name="T59" fmla="*/ 168 h 194"/>
                <a:gd name="T60" fmla="*/ 149 w 181"/>
                <a:gd name="T61" fmla="*/ 170 h 194"/>
                <a:gd name="T62" fmla="*/ 147 w 181"/>
                <a:gd name="T63" fmla="*/ 170 h 194"/>
                <a:gd name="T64" fmla="*/ 143 w 181"/>
                <a:gd name="T65" fmla="*/ 170 h 194"/>
                <a:gd name="T66" fmla="*/ 135 w 181"/>
                <a:gd name="T67" fmla="*/ 166 h 194"/>
                <a:gd name="T68" fmla="*/ 131 w 181"/>
                <a:gd name="T69" fmla="*/ 164 h 194"/>
                <a:gd name="T70" fmla="*/ 121 w 181"/>
                <a:gd name="T71" fmla="*/ 164 h 194"/>
                <a:gd name="T72" fmla="*/ 111 w 181"/>
                <a:gd name="T73" fmla="*/ 160 h 194"/>
                <a:gd name="T74" fmla="*/ 111 w 181"/>
                <a:gd name="T75" fmla="*/ 168 h 194"/>
                <a:gd name="T76" fmla="*/ 107 w 181"/>
                <a:gd name="T77" fmla="*/ 164 h 194"/>
                <a:gd name="T78" fmla="*/ 103 w 181"/>
                <a:gd name="T79" fmla="*/ 168 h 194"/>
                <a:gd name="T80" fmla="*/ 97 w 181"/>
                <a:gd name="T81" fmla="*/ 166 h 194"/>
                <a:gd name="T82" fmla="*/ 93 w 181"/>
                <a:gd name="T83" fmla="*/ 164 h 194"/>
                <a:gd name="T84" fmla="*/ 89 w 181"/>
                <a:gd name="T85" fmla="*/ 164 h 194"/>
                <a:gd name="T86" fmla="*/ 79 w 181"/>
                <a:gd name="T87" fmla="*/ 160 h 194"/>
                <a:gd name="T88" fmla="*/ 77 w 181"/>
                <a:gd name="T89" fmla="*/ 162 h 194"/>
                <a:gd name="T90" fmla="*/ 69 w 181"/>
                <a:gd name="T91" fmla="*/ 162 h 194"/>
                <a:gd name="T92" fmla="*/ 67 w 181"/>
                <a:gd name="T93" fmla="*/ 160 h 194"/>
                <a:gd name="T94" fmla="*/ 57 w 181"/>
                <a:gd name="T95" fmla="*/ 156 h 194"/>
                <a:gd name="T96" fmla="*/ 43 w 181"/>
                <a:gd name="T97" fmla="*/ 156 h 194"/>
                <a:gd name="T98" fmla="*/ 22 w 181"/>
                <a:gd name="T99" fmla="*/ 156 h 194"/>
                <a:gd name="T100" fmla="*/ 10 w 181"/>
                <a:gd name="T101" fmla="*/ 156 h 194"/>
                <a:gd name="T102" fmla="*/ 0 w 181"/>
                <a:gd name="T103" fmla="*/ 156 h 194"/>
                <a:gd name="T104" fmla="*/ 0 w 181"/>
                <a:gd name="T105" fmla="*/ 140 h 194"/>
                <a:gd name="T106" fmla="*/ 0 w 181"/>
                <a:gd name="T107" fmla="*/ 124 h 194"/>
                <a:gd name="T108" fmla="*/ 0 w 181"/>
                <a:gd name="T109" fmla="*/ 112 h 194"/>
                <a:gd name="T110" fmla="*/ 0 w 181"/>
                <a:gd name="T111" fmla="*/ 92 h 194"/>
                <a:gd name="T112" fmla="*/ 0 w 181"/>
                <a:gd name="T113" fmla="*/ 76 h 194"/>
                <a:gd name="T114" fmla="*/ 0 w 181"/>
                <a:gd name="T115" fmla="*/ 60 h 194"/>
                <a:gd name="T116" fmla="*/ 0 w 181"/>
                <a:gd name="T117" fmla="*/ 46 h 194"/>
                <a:gd name="T118" fmla="*/ 0 w 181"/>
                <a:gd name="T119" fmla="*/ 26 h 194"/>
                <a:gd name="T120" fmla="*/ 0 w 181"/>
                <a:gd name="T121" fmla="*/ 8 h 194"/>
                <a:gd name="T122" fmla="*/ 6 w 181"/>
                <a:gd name="T123" fmla="*/ 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1" h="194">
                  <a:moveTo>
                    <a:pt x="12" y="2"/>
                  </a:moveTo>
                  <a:lnTo>
                    <a:pt x="12" y="4"/>
                  </a:lnTo>
                  <a:lnTo>
                    <a:pt x="12" y="6"/>
                  </a:lnTo>
                  <a:lnTo>
                    <a:pt x="12" y="8"/>
                  </a:lnTo>
                  <a:lnTo>
                    <a:pt x="14" y="8"/>
                  </a:lnTo>
                  <a:lnTo>
                    <a:pt x="16" y="8"/>
                  </a:lnTo>
                  <a:lnTo>
                    <a:pt x="20" y="10"/>
                  </a:lnTo>
                  <a:lnTo>
                    <a:pt x="24" y="14"/>
                  </a:lnTo>
                  <a:lnTo>
                    <a:pt x="28" y="16"/>
                  </a:lnTo>
                  <a:lnTo>
                    <a:pt x="33" y="18"/>
                  </a:lnTo>
                  <a:lnTo>
                    <a:pt x="33" y="20"/>
                  </a:lnTo>
                  <a:lnTo>
                    <a:pt x="35" y="22"/>
                  </a:lnTo>
                  <a:lnTo>
                    <a:pt x="37" y="22"/>
                  </a:lnTo>
                  <a:lnTo>
                    <a:pt x="39" y="22"/>
                  </a:lnTo>
                  <a:lnTo>
                    <a:pt x="45" y="26"/>
                  </a:lnTo>
                  <a:lnTo>
                    <a:pt x="49" y="28"/>
                  </a:lnTo>
                  <a:lnTo>
                    <a:pt x="49" y="30"/>
                  </a:lnTo>
                  <a:lnTo>
                    <a:pt x="53" y="32"/>
                  </a:lnTo>
                  <a:lnTo>
                    <a:pt x="55" y="34"/>
                  </a:lnTo>
                  <a:lnTo>
                    <a:pt x="59" y="36"/>
                  </a:lnTo>
                  <a:lnTo>
                    <a:pt x="59" y="38"/>
                  </a:lnTo>
                  <a:lnTo>
                    <a:pt x="61" y="38"/>
                  </a:lnTo>
                  <a:lnTo>
                    <a:pt x="63" y="40"/>
                  </a:lnTo>
                  <a:lnTo>
                    <a:pt x="65" y="42"/>
                  </a:lnTo>
                  <a:lnTo>
                    <a:pt x="67" y="44"/>
                  </a:lnTo>
                  <a:lnTo>
                    <a:pt x="71" y="46"/>
                  </a:lnTo>
                  <a:lnTo>
                    <a:pt x="73" y="46"/>
                  </a:lnTo>
                  <a:lnTo>
                    <a:pt x="75" y="48"/>
                  </a:lnTo>
                  <a:lnTo>
                    <a:pt x="79" y="50"/>
                  </a:lnTo>
                  <a:lnTo>
                    <a:pt x="79" y="52"/>
                  </a:lnTo>
                  <a:lnTo>
                    <a:pt x="87" y="56"/>
                  </a:lnTo>
                  <a:lnTo>
                    <a:pt x="87" y="58"/>
                  </a:lnTo>
                  <a:lnTo>
                    <a:pt x="89" y="58"/>
                  </a:lnTo>
                  <a:lnTo>
                    <a:pt x="91" y="58"/>
                  </a:lnTo>
                  <a:lnTo>
                    <a:pt x="93" y="58"/>
                  </a:lnTo>
                  <a:lnTo>
                    <a:pt x="93" y="56"/>
                  </a:lnTo>
                  <a:lnTo>
                    <a:pt x="95" y="56"/>
                  </a:lnTo>
                  <a:lnTo>
                    <a:pt x="97" y="54"/>
                  </a:lnTo>
                  <a:lnTo>
                    <a:pt x="97" y="56"/>
                  </a:lnTo>
                  <a:lnTo>
                    <a:pt x="97" y="58"/>
                  </a:lnTo>
                  <a:lnTo>
                    <a:pt x="99" y="58"/>
                  </a:lnTo>
                  <a:lnTo>
                    <a:pt x="101" y="58"/>
                  </a:lnTo>
                  <a:lnTo>
                    <a:pt x="101" y="56"/>
                  </a:lnTo>
                  <a:lnTo>
                    <a:pt x="103" y="56"/>
                  </a:lnTo>
                  <a:lnTo>
                    <a:pt x="105" y="56"/>
                  </a:lnTo>
                  <a:lnTo>
                    <a:pt x="107" y="56"/>
                  </a:lnTo>
                  <a:lnTo>
                    <a:pt x="109" y="56"/>
                  </a:lnTo>
                  <a:lnTo>
                    <a:pt x="109" y="58"/>
                  </a:lnTo>
                  <a:lnTo>
                    <a:pt x="111" y="58"/>
                  </a:lnTo>
                  <a:lnTo>
                    <a:pt x="113" y="58"/>
                  </a:lnTo>
                  <a:lnTo>
                    <a:pt x="115" y="58"/>
                  </a:lnTo>
                  <a:lnTo>
                    <a:pt x="117" y="58"/>
                  </a:lnTo>
                  <a:lnTo>
                    <a:pt x="117" y="60"/>
                  </a:lnTo>
                  <a:lnTo>
                    <a:pt x="119" y="60"/>
                  </a:lnTo>
                  <a:lnTo>
                    <a:pt x="121" y="58"/>
                  </a:lnTo>
                  <a:lnTo>
                    <a:pt x="123" y="58"/>
                  </a:lnTo>
                  <a:lnTo>
                    <a:pt x="123" y="56"/>
                  </a:lnTo>
                  <a:lnTo>
                    <a:pt x="125" y="56"/>
                  </a:lnTo>
                  <a:lnTo>
                    <a:pt x="127" y="56"/>
                  </a:lnTo>
                  <a:lnTo>
                    <a:pt x="129" y="56"/>
                  </a:lnTo>
                  <a:lnTo>
                    <a:pt x="131" y="56"/>
                  </a:lnTo>
                  <a:lnTo>
                    <a:pt x="131" y="58"/>
                  </a:lnTo>
                  <a:lnTo>
                    <a:pt x="133" y="58"/>
                  </a:lnTo>
                  <a:lnTo>
                    <a:pt x="135" y="58"/>
                  </a:lnTo>
                  <a:lnTo>
                    <a:pt x="135" y="56"/>
                  </a:lnTo>
                  <a:lnTo>
                    <a:pt x="135" y="58"/>
                  </a:lnTo>
                  <a:lnTo>
                    <a:pt x="137" y="58"/>
                  </a:lnTo>
                  <a:lnTo>
                    <a:pt x="137" y="60"/>
                  </a:lnTo>
                  <a:lnTo>
                    <a:pt x="137" y="62"/>
                  </a:lnTo>
                  <a:lnTo>
                    <a:pt x="139" y="62"/>
                  </a:lnTo>
                  <a:lnTo>
                    <a:pt x="141" y="62"/>
                  </a:lnTo>
                  <a:lnTo>
                    <a:pt x="143" y="62"/>
                  </a:lnTo>
                  <a:lnTo>
                    <a:pt x="145" y="62"/>
                  </a:lnTo>
                  <a:lnTo>
                    <a:pt x="145" y="62"/>
                  </a:lnTo>
                  <a:lnTo>
                    <a:pt x="145" y="64"/>
                  </a:lnTo>
                  <a:lnTo>
                    <a:pt x="147" y="64"/>
                  </a:lnTo>
                  <a:lnTo>
                    <a:pt x="147" y="66"/>
                  </a:lnTo>
                  <a:lnTo>
                    <a:pt x="149" y="68"/>
                  </a:lnTo>
                  <a:lnTo>
                    <a:pt x="149" y="70"/>
                  </a:lnTo>
                  <a:lnTo>
                    <a:pt x="151" y="70"/>
                  </a:lnTo>
                  <a:lnTo>
                    <a:pt x="153" y="70"/>
                  </a:lnTo>
                  <a:lnTo>
                    <a:pt x="155" y="70"/>
                  </a:lnTo>
                  <a:lnTo>
                    <a:pt x="157" y="70"/>
                  </a:lnTo>
                  <a:lnTo>
                    <a:pt x="157" y="70"/>
                  </a:lnTo>
                  <a:lnTo>
                    <a:pt x="159" y="70"/>
                  </a:lnTo>
                  <a:lnTo>
                    <a:pt x="161" y="70"/>
                  </a:lnTo>
                  <a:lnTo>
                    <a:pt x="161" y="68"/>
                  </a:lnTo>
                  <a:lnTo>
                    <a:pt x="161" y="66"/>
                  </a:lnTo>
                  <a:lnTo>
                    <a:pt x="163" y="66"/>
                  </a:lnTo>
                  <a:lnTo>
                    <a:pt x="163" y="64"/>
                  </a:lnTo>
                  <a:lnTo>
                    <a:pt x="167" y="64"/>
                  </a:lnTo>
                  <a:lnTo>
                    <a:pt x="167" y="66"/>
                  </a:lnTo>
                  <a:lnTo>
                    <a:pt x="169" y="66"/>
                  </a:lnTo>
                  <a:lnTo>
                    <a:pt x="171" y="64"/>
                  </a:lnTo>
                  <a:lnTo>
                    <a:pt x="173" y="64"/>
                  </a:lnTo>
                  <a:lnTo>
                    <a:pt x="173" y="66"/>
                  </a:lnTo>
                  <a:lnTo>
                    <a:pt x="175" y="68"/>
                  </a:lnTo>
                  <a:lnTo>
                    <a:pt x="177" y="68"/>
                  </a:lnTo>
                  <a:lnTo>
                    <a:pt x="179" y="66"/>
                  </a:lnTo>
                  <a:lnTo>
                    <a:pt x="181" y="64"/>
                  </a:lnTo>
                  <a:lnTo>
                    <a:pt x="181" y="62"/>
                  </a:lnTo>
                  <a:lnTo>
                    <a:pt x="181" y="60"/>
                  </a:lnTo>
                  <a:lnTo>
                    <a:pt x="181" y="66"/>
                  </a:lnTo>
                  <a:lnTo>
                    <a:pt x="181" y="68"/>
                  </a:lnTo>
                  <a:lnTo>
                    <a:pt x="181" y="70"/>
                  </a:lnTo>
                  <a:lnTo>
                    <a:pt x="181" y="72"/>
                  </a:lnTo>
                  <a:lnTo>
                    <a:pt x="181" y="74"/>
                  </a:lnTo>
                  <a:lnTo>
                    <a:pt x="181" y="78"/>
                  </a:lnTo>
                  <a:lnTo>
                    <a:pt x="181" y="84"/>
                  </a:lnTo>
                  <a:lnTo>
                    <a:pt x="181" y="90"/>
                  </a:lnTo>
                  <a:lnTo>
                    <a:pt x="181" y="92"/>
                  </a:lnTo>
                  <a:lnTo>
                    <a:pt x="181" y="94"/>
                  </a:lnTo>
                  <a:lnTo>
                    <a:pt x="181" y="96"/>
                  </a:lnTo>
                  <a:lnTo>
                    <a:pt x="181" y="98"/>
                  </a:lnTo>
                  <a:lnTo>
                    <a:pt x="181" y="106"/>
                  </a:lnTo>
                  <a:lnTo>
                    <a:pt x="181" y="108"/>
                  </a:lnTo>
                  <a:lnTo>
                    <a:pt x="181" y="110"/>
                  </a:lnTo>
                  <a:lnTo>
                    <a:pt x="181" y="112"/>
                  </a:lnTo>
                  <a:lnTo>
                    <a:pt x="181" y="116"/>
                  </a:lnTo>
                  <a:lnTo>
                    <a:pt x="181" y="118"/>
                  </a:lnTo>
                  <a:lnTo>
                    <a:pt x="181" y="120"/>
                  </a:lnTo>
                  <a:lnTo>
                    <a:pt x="181" y="122"/>
                  </a:lnTo>
                  <a:lnTo>
                    <a:pt x="181" y="124"/>
                  </a:lnTo>
                  <a:lnTo>
                    <a:pt x="181" y="128"/>
                  </a:lnTo>
                  <a:lnTo>
                    <a:pt x="181" y="130"/>
                  </a:lnTo>
                  <a:lnTo>
                    <a:pt x="181" y="132"/>
                  </a:lnTo>
                  <a:lnTo>
                    <a:pt x="181" y="134"/>
                  </a:lnTo>
                  <a:lnTo>
                    <a:pt x="181" y="140"/>
                  </a:lnTo>
                  <a:lnTo>
                    <a:pt x="181" y="142"/>
                  </a:lnTo>
                  <a:lnTo>
                    <a:pt x="181" y="144"/>
                  </a:lnTo>
                  <a:lnTo>
                    <a:pt x="181" y="146"/>
                  </a:lnTo>
                  <a:lnTo>
                    <a:pt x="181" y="148"/>
                  </a:lnTo>
                  <a:lnTo>
                    <a:pt x="181" y="154"/>
                  </a:lnTo>
                  <a:lnTo>
                    <a:pt x="181" y="156"/>
                  </a:lnTo>
                  <a:lnTo>
                    <a:pt x="181" y="158"/>
                  </a:lnTo>
                  <a:lnTo>
                    <a:pt x="181" y="160"/>
                  </a:lnTo>
                  <a:lnTo>
                    <a:pt x="181" y="162"/>
                  </a:lnTo>
                  <a:lnTo>
                    <a:pt x="181" y="164"/>
                  </a:lnTo>
                  <a:lnTo>
                    <a:pt x="181" y="166"/>
                  </a:lnTo>
                  <a:lnTo>
                    <a:pt x="181" y="172"/>
                  </a:lnTo>
                  <a:lnTo>
                    <a:pt x="181" y="174"/>
                  </a:lnTo>
                  <a:lnTo>
                    <a:pt x="181" y="176"/>
                  </a:lnTo>
                  <a:lnTo>
                    <a:pt x="181" y="178"/>
                  </a:lnTo>
                  <a:lnTo>
                    <a:pt x="181" y="182"/>
                  </a:lnTo>
                  <a:lnTo>
                    <a:pt x="181" y="184"/>
                  </a:lnTo>
                  <a:lnTo>
                    <a:pt x="181" y="186"/>
                  </a:lnTo>
                  <a:lnTo>
                    <a:pt x="181" y="188"/>
                  </a:lnTo>
                  <a:lnTo>
                    <a:pt x="181" y="190"/>
                  </a:lnTo>
                  <a:lnTo>
                    <a:pt x="181" y="194"/>
                  </a:lnTo>
                  <a:lnTo>
                    <a:pt x="181" y="192"/>
                  </a:lnTo>
                  <a:lnTo>
                    <a:pt x="181" y="190"/>
                  </a:lnTo>
                  <a:lnTo>
                    <a:pt x="181" y="188"/>
                  </a:lnTo>
                  <a:lnTo>
                    <a:pt x="181" y="186"/>
                  </a:lnTo>
                  <a:lnTo>
                    <a:pt x="181" y="188"/>
                  </a:lnTo>
                  <a:lnTo>
                    <a:pt x="179" y="188"/>
                  </a:lnTo>
                  <a:lnTo>
                    <a:pt x="177" y="186"/>
                  </a:lnTo>
                  <a:lnTo>
                    <a:pt x="177" y="184"/>
                  </a:lnTo>
                  <a:lnTo>
                    <a:pt x="177" y="182"/>
                  </a:lnTo>
                  <a:lnTo>
                    <a:pt x="175" y="180"/>
                  </a:lnTo>
                  <a:lnTo>
                    <a:pt x="175" y="182"/>
                  </a:lnTo>
                  <a:lnTo>
                    <a:pt x="173" y="182"/>
                  </a:lnTo>
                  <a:lnTo>
                    <a:pt x="173" y="180"/>
                  </a:lnTo>
                  <a:lnTo>
                    <a:pt x="171" y="180"/>
                  </a:lnTo>
                  <a:lnTo>
                    <a:pt x="171" y="178"/>
                  </a:lnTo>
                  <a:lnTo>
                    <a:pt x="169" y="178"/>
                  </a:lnTo>
                  <a:lnTo>
                    <a:pt x="169" y="180"/>
                  </a:lnTo>
                  <a:lnTo>
                    <a:pt x="167" y="180"/>
                  </a:lnTo>
                  <a:lnTo>
                    <a:pt x="167" y="178"/>
                  </a:lnTo>
                  <a:lnTo>
                    <a:pt x="167" y="176"/>
                  </a:lnTo>
                  <a:lnTo>
                    <a:pt x="167" y="174"/>
                  </a:lnTo>
                  <a:lnTo>
                    <a:pt x="165" y="174"/>
                  </a:lnTo>
                  <a:lnTo>
                    <a:pt x="163" y="174"/>
                  </a:lnTo>
                  <a:lnTo>
                    <a:pt x="161" y="176"/>
                  </a:lnTo>
                  <a:lnTo>
                    <a:pt x="159" y="176"/>
                  </a:lnTo>
                  <a:lnTo>
                    <a:pt x="159" y="174"/>
                  </a:lnTo>
                  <a:lnTo>
                    <a:pt x="159" y="172"/>
                  </a:lnTo>
                  <a:lnTo>
                    <a:pt x="159" y="170"/>
                  </a:lnTo>
                  <a:lnTo>
                    <a:pt x="157" y="170"/>
                  </a:lnTo>
                  <a:lnTo>
                    <a:pt x="155" y="170"/>
                  </a:lnTo>
                  <a:lnTo>
                    <a:pt x="155" y="168"/>
                  </a:lnTo>
                  <a:lnTo>
                    <a:pt x="155" y="170"/>
                  </a:lnTo>
                  <a:lnTo>
                    <a:pt x="153" y="170"/>
                  </a:lnTo>
                  <a:lnTo>
                    <a:pt x="153" y="172"/>
                  </a:lnTo>
                  <a:lnTo>
                    <a:pt x="151" y="172"/>
                  </a:lnTo>
                  <a:lnTo>
                    <a:pt x="149" y="172"/>
                  </a:lnTo>
                  <a:lnTo>
                    <a:pt x="149" y="170"/>
                  </a:lnTo>
                  <a:lnTo>
                    <a:pt x="149" y="168"/>
                  </a:lnTo>
                  <a:lnTo>
                    <a:pt x="149" y="166"/>
                  </a:lnTo>
                  <a:lnTo>
                    <a:pt x="147" y="166"/>
                  </a:lnTo>
                  <a:lnTo>
                    <a:pt x="147" y="168"/>
                  </a:lnTo>
                  <a:lnTo>
                    <a:pt x="149" y="168"/>
                  </a:lnTo>
                  <a:lnTo>
                    <a:pt x="147" y="170"/>
                  </a:lnTo>
                  <a:lnTo>
                    <a:pt x="147" y="172"/>
                  </a:lnTo>
                  <a:lnTo>
                    <a:pt x="147" y="174"/>
                  </a:lnTo>
                  <a:lnTo>
                    <a:pt x="145" y="174"/>
                  </a:lnTo>
                  <a:lnTo>
                    <a:pt x="145" y="174"/>
                  </a:lnTo>
                  <a:lnTo>
                    <a:pt x="143" y="172"/>
                  </a:lnTo>
                  <a:lnTo>
                    <a:pt x="143" y="170"/>
                  </a:lnTo>
                  <a:lnTo>
                    <a:pt x="141" y="170"/>
                  </a:lnTo>
                  <a:lnTo>
                    <a:pt x="139" y="170"/>
                  </a:lnTo>
                  <a:lnTo>
                    <a:pt x="139" y="168"/>
                  </a:lnTo>
                  <a:lnTo>
                    <a:pt x="137" y="168"/>
                  </a:lnTo>
                  <a:lnTo>
                    <a:pt x="135" y="168"/>
                  </a:lnTo>
                  <a:lnTo>
                    <a:pt x="135" y="166"/>
                  </a:lnTo>
                  <a:lnTo>
                    <a:pt x="133" y="166"/>
                  </a:lnTo>
                  <a:lnTo>
                    <a:pt x="133" y="168"/>
                  </a:lnTo>
                  <a:lnTo>
                    <a:pt x="131" y="168"/>
                  </a:lnTo>
                  <a:lnTo>
                    <a:pt x="131" y="166"/>
                  </a:lnTo>
                  <a:lnTo>
                    <a:pt x="131" y="164"/>
                  </a:lnTo>
                  <a:lnTo>
                    <a:pt x="131" y="164"/>
                  </a:lnTo>
                  <a:lnTo>
                    <a:pt x="131" y="162"/>
                  </a:lnTo>
                  <a:lnTo>
                    <a:pt x="129" y="162"/>
                  </a:lnTo>
                  <a:lnTo>
                    <a:pt x="125" y="162"/>
                  </a:lnTo>
                  <a:lnTo>
                    <a:pt x="125" y="164"/>
                  </a:lnTo>
                  <a:lnTo>
                    <a:pt x="123" y="164"/>
                  </a:lnTo>
                  <a:lnTo>
                    <a:pt x="121" y="164"/>
                  </a:lnTo>
                  <a:lnTo>
                    <a:pt x="119" y="164"/>
                  </a:lnTo>
                  <a:lnTo>
                    <a:pt x="119" y="162"/>
                  </a:lnTo>
                  <a:lnTo>
                    <a:pt x="117" y="160"/>
                  </a:lnTo>
                  <a:lnTo>
                    <a:pt x="115" y="160"/>
                  </a:lnTo>
                  <a:lnTo>
                    <a:pt x="113" y="160"/>
                  </a:lnTo>
                  <a:lnTo>
                    <a:pt x="111" y="160"/>
                  </a:lnTo>
                  <a:lnTo>
                    <a:pt x="109" y="162"/>
                  </a:lnTo>
                  <a:lnTo>
                    <a:pt x="109" y="164"/>
                  </a:lnTo>
                  <a:lnTo>
                    <a:pt x="111" y="164"/>
                  </a:lnTo>
                  <a:lnTo>
                    <a:pt x="109" y="164"/>
                  </a:lnTo>
                  <a:lnTo>
                    <a:pt x="109" y="166"/>
                  </a:lnTo>
                  <a:lnTo>
                    <a:pt x="111" y="168"/>
                  </a:lnTo>
                  <a:lnTo>
                    <a:pt x="109" y="168"/>
                  </a:lnTo>
                  <a:lnTo>
                    <a:pt x="107" y="168"/>
                  </a:lnTo>
                  <a:lnTo>
                    <a:pt x="105" y="168"/>
                  </a:lnTo>
                  <a:lnTo>
                    <a:pt x="107" y="168"/>
                  </a:lnTo>
                  <a:lnTo>
                    <a:pt x="107" y="166"/>
                  </a:lnTo>
                  <a:lnTo>
                    <a:pt x="107" y="164"/>
                  </a:lnTo>
                  <a:lnTo>
                    <a:pt x="105" y="164"/>
                  </a:lnTo>
                  <a:lnTo>
                    <a:pt x="105" y="164"/>
                  </a:lnTo>
                  <a:lnTo>
                    <a:pt x="103" y="164"/>
                  </a:lnTo>
                  <a:lnTo>
                    <a:pt x="103" y="164"/>
                  </a:lnTo>
                  <a:lnTo>
                    <a:pt x="103" y="166"/>
                  </a:lnTo>
                  <a:lnTo>
                    <a:pt x="103" y="168"/>
                  </a:lnTo>
                  <a:lnTo>
                    <a:pt x="101" y="168"/>
                  </a:lnTo>
                  <a:lnTo>
                    <a:pt x="99" y="166"/>
                  </a:lnTo>
                  <a:lnTo>
                    <a:pt x="99" y="164"/>
                  </a:lnTo>
                  <a:lnTo>
                    <a:pt x="97" y="164"/>
                  </a:lnTo>
                  <a:lnTo>
                    <a:pt x="97" y="164"/>
                  </a:lnTo>
                  <a:lnTo>
                    <a:pt x="97" y="166"/>
                  </a:lnTo>
                  <a:lnTo>
                    <a:pt x="95" y="166"/>
                  </a:lnTo>
                  <a:lnTo>
                    <a:pt x="93" y="166"/>
                  </a:lnTo>
                  <a:lnTo>
                    <a:pt x="95" y="166"/>
                  </a:lnTo>
                  <a:lnTo>
                    <a:pt x="95" y="164"/>
                  </a:lnTo>
                  <a:lnTo>
                    <a:pt x="93" y="164"/>
                  </a:lnTo>
                  <a:lnTo>
                    <a:pt x="93" y="164"/>
                  </a:lnTo>
                  <a:lnTo>
                    <a:pt x="93" y="162"/>
                  </a:lnTo>
                  <a:lnTo>
                    <a:pt x="93" y="160"/>
                  </a:lnTo>
                  <a:lnTo>
                    <a:pt x="91" y="160"/>
                  </a:lnTo>
                  <a:lnTo>
                    <a:pt x="91" y="162"/>
                  </a:lnTo>
                  <a:lnTo>
                    <a:pt x="89" y="162"/>
                  </a:lnTo>
                  <a:lnTo>
                    <a:pt x="89" y="164"/>
                  </a:lnTo>
                  <a:lnTo>
                    <a:pt x="89" y="162"/>
                  </a:lnTo>
                  <a:lnTo>
                    <a:pt x="87" y="162"/>
                  </a:lnTo>
                  <a:lnTo>
                    <a:pt x="85" y="162"/>
                  </a:lnTo>
                  <a:lnTo>
                    <a:pt x="83" y="162"/>
                  </a:lnTo>
                  <a:lnTo>
                    <a:pt x="81" y="160"/>
                  </a:lnTo>
                  <a:lnTo>
                    <a:pt x="79" y="160"/>
                  </a:lnTo>
                  <a:lnTo>
                    <a:pt x="81" y="162"/>
                  </a:lnTo>
                  <a:lnTo>
                    <a:pt x="83" y="162"/>
                  </a:lnTo>
                  <a:lnTo>
                    <a:pt x="81" y="162"/>
                  </a:lnTo>
                  <a:lnTo>
                    <a:pt x="81" y="164"/>
                  </a:lnTo>
                  <a:lnTo>
                    <a:pt x="79" y="162"/>
                  </a:lnTo>
                  <a:lnTo>
                    <a:pt x="77" y="162"/>
                  </a:lnTo>
                  <a:lnTo>
                    <a:pt x="77" y="160"/>
                  </a:lnTo>
                  <a:lnTo>
                    <a:pt x="75" y="160"/>
                  </a:lnTo>
                  <a:lnTo>
                    <a:pt x="73" y="160"/>
                  </a:lnTo>
                  <a:lnTo>
                    <a:pt x="73" y="162"/>
                  </a:lnTo>
                  <a:lnTo>
                    <a:pt x="71" y="162"/>
                  </a:lnTo>
                  <a:lnTo>
                    <a:pt x="69" y="162"/>
                  </a:lnTo>
                  <a:lnTo>
                    <a:pt x="69" y="164"/>
                  </a:lnTo>
                  <a:lnTo>
                    <a:pt x="69" y="162"/>
                  </a:lnTo>
                  <a:lnTo>
                    <a:pt x="67" y="162"/>
                  </a:lnTo>
                  <a:lnTo>
                    <a:pt x="69" y="162"/>
                  </a:lnTo>
                  <a:lnTo>
                    <a:pt x="69" y="160"/>
                  </a:lnTo>
                  <a:lnTo>
                    <a:pt x="67" y="160"/>
                  </a:lnTo>
                  <a:lnTo>
                    <a:pt x="67" y="158"/>
                  </a:lnTo>
                  <a:lnTo>
                    <a:pt x="67" y="156"/>
                  </a:lnTo>
                  <a:lnTo>
                    <a:pt x="65" y="156"/>
                  </a:lnTo>
                  <a:lnTo>
                    <a:pt x="63" y="156"/>
                  </a:lnTo>
                  <a:lnTo>
                    <a:pt x="59" y="156"/>
                  </a:lnTo>
                  <a:lnTo>
                    <a:pt x="57" y="156"/>
                  </a:lnTo>
                  <a:lnTo>
                    <a:pt x="55" y="156"/>
                  </a:lnTo>
                  <a:lnTo>
                    <a:pt x="49" y="156"/>
                  </a:lnTo>
                  <a:lnTo>
                    <a:pt x="49" y="156"/>
                  </a:lnTo>
                  <a:lnTo>
                    <a:pt x="47" y="156"/>
                  </a:lnTo>
                  <a:lnTo>
                    <a:pt x="45" y="156"/>
                  </a:lnTo>
                  <a:lnTo>
                    <a:pt x="43" y="156"/>
                  </a:lnTo>
                  <a:lnTo>
                    <a:pt x="39" y="156"/>
                  </a:lnTo>
                  <a:lnTo>
                    <a:pt x="35" y="156"/>
                  </a:lnTo>
                  <a:lnTo>
                    <a:pt x="30" y="156"/>
                  </a:lnTo>
                  <a:lnTo>
                    <a:pt x="26" y="156"/>
                  </a:lnTo>
                  <a:lnTo>
                    <a:pt x="24" y="156"/>
                  </a:lnTo>
                  <a:lnTo>
                    <a:pt x="22" y="156"/>
                  </a:lnTo>
                  <a:lnTo>
                    <a:pt x="20" y="156"/>
                  </a:lnTo>
                  <a:lnTo>
                    <a:pt x="18" y="156"/>
                  </a:lnTo>
                  <a:lnTo>
                    <a:pt x="16" y="156"/>
                  </a:lnTo>
                  <a:lnTo>
                    <a:pt x="14" y="156"/>
                  </a:lnTo>
                  <a:lnTo>
                    <a:pt x="12" y="156"/>
                  </a:lnTo>
                  <a:lnTo>
                    <a:pt x="10" y="156"/>
                  </a:lnTo>
                  <a:lnTo>
                    <a:pt x="8" y="156"/>
                  </a:lnTo>
                  <a:lnTo>
                    <a:pt x="6" y="156"/>
                  </a:lnTo>
                  <a:lnTo>
                    <a:pt x="4" y="156"/>
                  </a:lnTo>
                  <a:lnTo>
                    <a:pt x="2" y="156"/>
                  </a:lnTo>
                  <a:lnTo>
                    <a:pt x="0" y="156"/>
                  </a:lnTo>
                  <a:lnTo>
                    <a:pt x="0" y="156"/>
                  </a:lnTo>
                  <a:lnTo>
                    <a:pt x="0" y="154"/>
                  </a:lnTo>
                  <a:lnTo>
                    <a:pt x="0" y="150"/>
                  </a:lnTo>
                  <a:lnTo>
                    <a:pt x="0" y="148"/>
                  </a:lnTo>
                  <a:lnTo>
                    <a:pt x="0" y="144"/>
                  </a:lnTo>
                  <a:lnTo>
                    <a:pt x="0" y="142"/>
                  </a:lnTo>
                  <a:lnTo>
                    <a:pt x="0" y="140"/>
                  </a:lnTo>
                  <a:lnTo>
                    <a:pt x="0" y="138"/>
                  </a:lnTo>
                  <a:lnTo>
                    <a:pt x="0" y="136"/>
                  </a:lnTo>
                  <a:lnTo>
                    <a:pt x="0" y="130"/>
                  </a:lnTo>
                  <a:lnTo>
                    <a:pt x="0" y="128"/>
                  </a:lnTo>
                  <a:lnTo>
                    <a:pt x="0" y="126"/>
                  </a:lnTo>
                  <a:lnTo>
                    <a:pt x="0" y="124"/>
                  </a:lnTo>
                  <a:lnTo>
                    <a:pt x="0" y="122"/>
                  </a:lnTo>
                  <a:lnTo>
                    <a:pt x="0" y="120"/>
                  </a:lnTo>
                  <a:lnTo>
                    <a:pt x="0" y="118"/>
                  </a:lnTo>
                  <a:lnTo>
                    <a:pt x="0" y="116"/>
                  </a:lnTo>
                  <a:lnTo>
                    <a:pt x="0" y="114"/>
                  </a:lnTo>
                  <a:lnTo>
                    <a:pt x="0" y="112"/>
                  </a:lnTo>
                  <a:lnTo>
                    <a:pt x="0" y="110"/>
                  </a:lnTo>
                  <a:lnTo>
                    <a:pt x="0" y="108"/>
                  </a:lnTo>
                  <a:lnTo>
                    <a:pt x="0" y="104"/>
                  </a:lnTo>
                  <a:lnTo>
                    <a:pt x="0" y="100"/>
                  </a:lnTo>
                  <a:lnTo>
                    <a:pt x="0" y="96"/>
                  </a:lnTo>
                  <a:lnTo>
                    <a:pt x="0" y="92"/>
                  </a:lnTo>
                  <a:lnTo>
                    <a:pt x="0" y="90"/>
                  </a:lnTo>
                  <a:lnTo>
                    <a:pt x="0" y="88"/>
                  </a:lnTo>
                  <a:lnTo>
                    <a:pt x="0" y="86"/>
                  </a:lnTo>
                  <a:lnTo>
                    <a:pt x="0" y="84"/>
                  </a:lnTo>
                  <a:lnTo>
                    <a:pt x="0" y="82"/>
                  </a:lnTo>
                  <a:lnTo>
                    <a:pt x="0" y="76"/>
                  </a:lnTo>
                  <a:lnTo>
                    <a:pt x="0" y="72"/>
                  </a:lnTo>
                  <a:lnTo>
                    <a:pt x="0" y="70"/>
                  </a:lnTo>
                  <a:lnTo>
                    <a:pt x="0" y="70"/>
                  </a:lnTo>
                  <a:lnTo>
                    <a:pt x="0" y="66"/>
                  </a:lnTo>
                  <a:lnTo>
                    <a:pt x="0" y="64"/>
                  </a:lnTo>
                  <a:lnTo>
                    <a:pt x="0" y="60"/>
                  </a:lnTo>
                  <a:lnTo>
                    <a:pt x="0" y="58"/>
                  </a:lnTo>
                  <a:lnTo>
                    <a:pt x="0" y="54"/>
                  </a:lnTo>
                  <a:lnTo>
                    <a:pt x="0" y="52"/>
                  </a:lnTo>
                  <a:lnTo>
                    <a:pt x="0" y="50"/>
                  </a:lnTo>
                  <a:lnTo>
                    <a:pt x="0" y="48"/>
                  </a:lnTo>
                  <a:lnTo>
                    <a:pt x="0" y="46"/>
                  </a:lnTo>
                  <a:lnTo>
                    <a:pt x="0" y="42"/>
                  </a:lnTo>
                  <a:lnTo>
                    <a:pt x="0" y="36"/>
                  </a:lnTo>
                  <a:lnTo>
                    <a:pt x="0" y="32"/>
                  </a:lnTo>
                  <a:lnTo>
                    <a:pt x="0" y="30"/>
                  </a:lnTo>
                  <a:lnTo>
                    <a:pt x="0" y="28"/>
                  </a:lnTo>
                  <a:lnTo>
                    <a:pt x="0" y="26"/>
                  </a:lnTo>
                  <a:lnTo>
                    <a:pt x="0" y="24"/>
                  </a:lnTo>
                  <a:lnTo>
                    <a:pt x="0" y="22"/>
                  </a:lnTo>
                  <a:lnTo>
                    <a:pt x="0" y="18"/>
                  </a:lnTo>
                  <a:lnTo>
                    <a:pt x="0" y="16"/>
                  </a:lnTo>
                  <a:lnTo>
                    <a:pt x="0" y="12"/>
                  </a:lnTo>
                  <a:lnTo>
                    <a:pt x="0" y="8"/>
                  </a:lnTo>
                  <a:lnTo>
                    <a:pt x="0" y="6"/>
                  </a:lnTo>
                  <a:lnTo>
                    <a:pt x="0" y="6"/>
                  </a:lnTo>
                  <a:lnTo>
                    <a:pt x="0" y="4"/>
                  </a:lnTo>
                  <a:lnTo>
                    <a:pt x="2" y="2"/>
                  </a:lnTo>
                  <a:lnTo>
                    <a:pt x="4" y="2"/>
                  </a:lnTo>
                  <a:lnTo>
                    <a:pt x="6" y="2"/>
                  </a:lnTo>
                  <a:lnTo>
                    <a:pt x="8" y="2"/>
                  </a:lnTo>
                  <a:lnTo>
                    <a:pt x="10" y="2"/>
                  </a:lnTo>
                  <a:lnTo>
                    <a:pt x="10" y="0"/>
                  </a:lnTo>
                  <a:lnTo>
                    <a:pt x="12" y="0"/>
                  </a:lnTo>
                  <a:lnTo>
                    <a:pt x="12"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2" name="Freeform 84"/>
            <p:cNvSpPr>
              <a:spLocks/>
            </p:cNvSpPr>
            <p:nvPr/>
          </p:nvSpPr>
          <p:spPr bwMode="auto">
            <a:xfrm>
              <a:off x="4818063" y="1677988"/>
              <a:ext cx="260350" cy="263525"/>
            </a:xfrm>
            <a:custGeom>
              <a:avLst/>
              <a:gdLst>
                <a:gd name="T0" fmla="*/ 154 w 164"/>
                <a:gd name="T1" fmla="*/ 164 h 166"/>
                <a:gd name="T2" fmla="*/ 144 w 164"/>
                <a:gd name="T3" fmla="*/ 164 h 166"/>
                <a:gd name="T4" fmla="*/ 128 w 164"/>
                <a:gd name="T5" fmla="*/ 164 h 166"/>
                <a:gd name="T6" fmla="*/ 122 w 164"/>
                <a:gd name="T7" fmla="*/ 166 h 166"/>
                <a:gd name="T8" fmla="*/ 104 w 164"/>
                <a:gd name="T9" fmla="*/ 166 h 166"/>
                <a:gd name="T10" fmla="*/ 92 w 164"/>
                <a:gd name="T11" fmla="*/ 166 h 166"/>
                <a:gd name="T12" fmla="*/ 86 w 164"/>
                <a:gd name="T13" fmla="*/ 166 h 166"/>
                <a:gd name="T14" fmla="*/ 76 w 164"/>
                <a:gd name="T15" fmla="*/ 166 h 166"/>
                <a:gd name="T16" fmla="*/ 68 w 164"/>
                <a:gd name="T17" fmla="*/ 166 h 166"/>
                <a:gd name="T18" fmla="*/ 50 w 164"/>
                <a:gd name="T19" fmla="*/ 166 h 166"/>
                <a:gd name="T20" fmla="*/ 32 w 164"/>
                <a:gd name="T21" fmla="*/ 166 h 166"/>
                <a:gd name="T22" fmla="*/ 24 w 164"/>
                <a:gd name="T23" fmla="*/ 166 h 166"/>
                <a:gd name="T24" fmla="*/ 10 w 164"/>
                <a:gd name="T25" fmla="*/ 166 h 166"/>
                <a:gd name="T26" fmla="*/ 0 w 164"/>
                <a:gd name="T27" fmla="*/ 166 h 166"/>
                <a:gd name="T28" fmla="*/ 0 w 164"/>
                <a:gd name="T29" fmla="*/ 144 h 166"/>
                <a:gd name="T30" fmla="*/ 0 w 164"/>
                <a:gd name="T31" fmla="*/ 134 h 166"/>
                <a:gd name="T32" fmla="*/ 0 w 164"/>
                <a:gd name="T33" fmla="*/ 118 h 166"/>
                <a:gd name="T34" fmla="*/ 0 w 164"/>
                <a:gd name="T35" fmla="*/ 104 h 166"/>
                <a:gd name="T36" fmla="*/ 0 w 164"/>
                <a:gd name="T37" fmla="*/ 94 h 166"/>
                <a:gd name="T38" fmla="*/ 0 w 164"/>
                <a:gd name="T39" fmla="*/ 84 h 166"/>
                <a:gd name="T40" fmla="*/ 0 w 164"/>
                <a:gd name="T41" fmla="*/ 66 h 166"/>
                <a:gd name="T42" fmla="*/ 0 w 164"/>
                <a:gd name="T43" fmla="*/ 56 h 166"/>
                <a:gd name="T44" fmla="*/ 0 w 164"/>
                <a:gd name="T45" fmla="*/ 44 h 166"/>
                <a:gd name="T46" fmla="*/ 0 w 164"/>
                <a:gd name="T47" fmla="*/ 32 h 166"/>
                <a:gd name="T48" fmla="*/ 0 w 164"/>
                <a:gd name="T49" fmla="*/ 22 h 166"/>
                <a:gd name="T50" fmla="*/ 0 w 164"/>
                <a:gd name="T51" fmla="*/ 6 h 166"/>
                <a:gd name="T52" fmla="*/ 16 w 164"/>
                <a:gd name="T53" fmla="*/ 2 h 166"/>
                <a:gd name="T54" fmla="*/ 28 w 164"/>
                <a:gd name="T55" fmla="*/ 2 h 166"/>
                <a:gd name="T56" fmla="*/ 40 w 164"/>
                <a:gd name="T57" fmla="*/ 2 h 166"/>
                <a:gd name="T58" fmla="*/ 50 w 164"/>
                <a:gd name="T59" fmla="*/ 2 h 166"/>
                <a:gd name="T60" fmla="*/ 60 w 164"/>
                <a:gd name="T61" fmla="*/ 2 h 166"/>
                <a:gd name="T62" fmla="*/ 72 w 164"/>
                <a:gd name="T63" fmla="*/ 2 h 166"/>
                <a:gd name="T64" fmla="*/ 92 w 164"/>
                <a:gd name="T65" fmla="*/ 2 h 166"/>
                <a:gd name="T66" fmla="*/ 102 w 164"/>
                <a:gd name="T67" fmla="*/ 2 h 166"/>
                <a:gd name="T68" fmla="*/ 110 w 164"/>
                <a:gd name="T69" fmla="*/ 2 h 166"/>
                <a:gd name="T70" fmla="*/ 122 w 164"/>
                <a:gd name="T71" fmla="*/ 0 h 166"/>
                <a:gd name="T72" fmla="*/ 130 w 164"/>
                <a:gd name="T73" fmla="*/ 0 h 166"/>
                <a:gd name="T74" fmla="*/ 138 w 164"/>
                <a:gd name="T75" fmla="*/ 0 h 166"/>
                <a:gd name="T76" fmla="*/ 146 w 164"/>
                <a:gd name="T77" fmla="*/ 0 h 166"/>
                <a:gd name="T78" fmla="*/ 160 w 164"/>
                <a:gd name="T79" fmla="*/ 0 h 166"/>
                <a:gd name="T80" fmla="*/ 164 w 164"/>
                <a:gd name="T81" fmla="*/ 8 h 166"/>
                <a:gd name="T82" fmla="*/ 164 w 164"/>
                <a:gd name="T83" fmla="*/ 20 h 166"/>
                <a:gd name="T84" fmla="*/ 164 w 164"/>
                <a:gd name="T85" fmla="*/ 36 h 166"/>
                <a:gd name="T86" fmla="*/ 164 w 164"/>
                <a:gd name="T87" fmla="*/ 44 h 166"/>
                <a:gd name="T88" fmla="*/ 164 w 164"/>
                <a:gd name="T89" fmla="*/ 66 h 166"/>
                <a:gd name="T90" fmla="*/ 164 w 164"/>
                <a:gd name="T91" fmla="*/ 84 h 166"/>
                <a:gd name="T92" fmla="*/ 164 w 164"/>
                <a:gd name="T93" fmla="*/ 100 h 166"/>
                <a:gd name="T94" fmla="*/ 164 w 164"/>
                <a:gd name="T95" fmla="*/ 114 h 166"/>
                <a:gd name="T96" fmla="*/ 164 w 164"/>
                <a:gd name="T97" fmla="*/ 126 h 166"/>
                <a:gd name="T98" fmla="*/ 164 w 164"/>
                <a:gd name="T99" fmla="*/ 132 h 166"/>
                <a:gd name="T100" fmla="*/ 164 w 164"/>
                <a:gd name="T101" fmla="*/ 140 h 166"/>
                <a:gd name="T102" fmla="*/ 164 w 164"/>
                <a:gd name="T103" fmla="*/ 1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4" h="166">
                  <a:moveTo>
                    <a:pt x="164" y="162"/>
                  </a:moveTo>
                  <a:lnTo>
                    <a:pt x="162" y="162"/>
                  </a:lnTo>
                  <a:lnTo>
                    <a:pt x="158" y="164"/>
                  </a:lnTo>
                  <a:lnTo>
                    <a:pt x="154" y="164"/>
                  </a:lnTo>
                  <a:lnTo>
                    <a:pt x="150" y="164"/>
                  </a:lnTo>
                  <a:lnTo>
                    <a:pt x="148" y="164"/>
                  </a:lnTo>
                  <a:lnTo>
                    <a:pt x="146" y="164"/>
                  </a:lnTo>
                  <a:lnTo>
                    <a:pt x="144" y="164"/>
                  </a:lnTo>
                  <a:lnTo>
                    <a:pt x="142" y="164"/>
                  </a:lnTo>
                  <a:lnTo>
                    <a:pt x="138" y="164"/>
                  </a:lnTo>
                  <a:lnTo>
                    <a:pt x="134" y="164"/>
                  </a:lnTo>
                  <a:lnTo>
                    <a:pt x="128" y="164"/>
                  </a:lnTo>
                  <a:lnTo>
                    <a:pt x="126" y="164"/>
                  </a:lnTo>
                  <a:lnTo>
                    <a:pt x="126" y="166"/>
                  </a:lnTo>
                  <a:lnTo>
                    <a:pt x="124" y="166"/>
                  </a:lnTo>
                  <a:lnTo>
                    <a:pt x="122" y="166"/>
                  </a:lnTo>
                  <a:lnTo>
                    <a:pt x="120" y="166"/>
                  </a:lnTo>
                  <a:lnTo>
                    <a:pt x="114" y="166"/>
                  </a:lnTo>
                  <a:lnTo>
                    <a:pt x="108" y="166"/>
                  </a:lnTo>
                  <a:lnTo>
                    <a:pt x="104" y="166"/>
                  </a:lnTo>
                  <a:lnTo>
                    <a:pt x="98" y="166"/>
                  </a:lnTo>
                  <a:lnTo>
                    <a:pt x="96" y="166"/>
                  </a:lnTo>
                  <a:lnTo>
                    <a:pt x="94" y="166"/>
                  </a:lnTo>
                  <a:lnTo>
                    <a:pt x="92" y="166"/>
                  </a:lnTo>
                  <a:lnTo>
                    <a:pt x="92" y="166"/>
                  </a:lnTo>
                  <a:lnTo>
                    <a:pt x="90" y="166"/>
                  </a:lnTo>
                  <a:lnTo>
                    <a:pt x="88" y="166"/>
                  </a:lnTo>
                  <a:lnTo>
                    <a:pt x="86" y="166"/>
                  </a:lnTo>
                  <a:lnTo>
                    <a:pt x="84" y="166"/>
                  </a:lnTo>
                  <a:lnTo>
                    <a:pt x="82" y="166"/>
                  </a:lnTo>
                  <a:lnTo>
                    <a:pt x="78" y="166"/>
                  </a:lnTo>
                  <a:lnTo>
                    <a:pt x="76" y="166"/>
                  </a:lnTo>
                  <a:lnTo>
                    <a:pt x="74" y="166"/>
                  </a:lnTo>
                  <a:lnTo>
                    <a:pt x="72" y="166"/>
                  </a:lnTo>
                  <a:lnTo>
                    <a:pt x="70" y="166"/>
                  </a:lnTo>
                  <a:lnTo>
                    <a:pt x="68" y="166"/>
                  </a:lnTo>
                  <a:lnTo>
                    <a:pt x="62" y="166"/>
                  </a:lnTo>
                  <a:lnTo>
                    <a:pt x="60" y="166"/>
                  </a:lnTo>
                  <a:lnTo>
                    <a:pt x="58" y="166"/>
                  </a:lnTo>
                  <a:lnTo>
                    <a:pt x="50" y="166"/>
                  </a:lnTo>
                  <a:lnTo>
                    <a:pt x="44" y="166"/>
                  </a:lnTo>
                  <a:lnTo>
                    <a:pt x="44" y="166"/>
                  </a:lnTo>
                  <a:lnTo>
                    <a:pt x="38" y="166"/>
                  </a:lnTo>
                  <a:lnTo>
                    <a:pt x="32" y="166"/>
                  </a:lnTo>
                  <a:lnTo>
                    <a:pt x="30" y="166"/>
                  </a:lnTo>
                  <a:lnTo>
                    <a:pt x="28" y="166"/>
                  </a:lnTo>
                  <a:lnTo>
                    <a:pt x="26" y="166"/>
                  </a:lnTo>
                  <a:lnTo>
                    <a:pt x="24" y="166"/>
                  </a:lnTo>
                  <a:lnTo>
                    <a:pt x="20" y="166"/>
                  </a:lnTo>
                  <a:lnTo>
                    <a:pt x="14" y="166"/>
                  </a:lnTo>
                  <a:lnTo>
                    <a:pt x="12" y="166"/>
                  </a:lnTo>
                  <a:lnTo>
                    <a:pt x="10" y="166"/>
                  </a:lnTo>
                  <a:lnTo>
                    <a:pt x="6" y="166"/>
                  </a:lnTo>
                  <a:lnTo>
                    <a:pt x="4" y="166"/>
                  </a:lnTo>
                  <a:lnTo>
                    <a:pt x="2" y="166"/>
                  </a:lnTo>
                  <a:lnTo>
                    <a:pt x="0" y="166"/>
                  </a:lnTo>
                  <a:lnTo>
                    <a:pt x="0" y="160"/>
                  </a:lnTo>
                  <a:lnTo>
                    <a:pt x="0" y="154"/>
                  </a:lnTo>
                  <a:lnTo>
                    <a:pt x="0" y="150"/>
                  </a:lnTo>
                  <a:lnTo>
                    <a:pt x="0" y="144"/>
                  </a:lnTo>
                  <a:lnTo>
                    <a:pt x="0" y="140"/>
                  </a:lnTo>
                  <a:lnTo>
                    <a:pt x="0" y="138"/>
                  </a:lnTo>
                  <a:lnTo>
                    <a:pt x="0" y="136"/>
                  </a:lnTo>
                  <a:lnTo>
                    <a:pt x="0" y="134"/>
                  </a:lnTo>
                  <a:lnTo>
                    <a:pt x="0" y="132"/>
                  </a:lnTo>
                  <a:lnTo>
                    <a:pt x="0" y="130"/>
                  </a:lnTo>
                  <a:lnTo>
                    <a:pt x="0" y="120"/>
                  </a:lnTo>
                  <a:lnTo>
                    <a:pt x="0" y="118"/>
                  </a:lnTo>
                  <a:lnTo>
                    <a:pt x="0" y="116"/>
                  </a:lnTo>
                  <a:lnTo>
                    <a:pt x="0" y="112"/>
                  </a:lnTo>
                  <a:lnTo>
                    <a:pt x="0" y="106"/>
                  </a:lnTo>
                  <a:lnTo>
                    <a:pt x="0" y="104"/>
                  </a:lnTo>
                  <a:lnTo>
                    <a:pt x="0" y="102"/>
                  </a:lnTo>
                  <a:lnTo>
                    <a:pt x="0" y="100"/>
                  </a:lnTo>
                  <a:lnTo>
                    <a:pt x="0" y="96"/>
                  </a:lnTo>
                  <a:lnTo>
                    <a:pt x="0" y="94"/>
                  </a:lnTo>
                  <a:lnTo>
                    <a:pt x="0" y="90"/>
                  </a:lnTo>
                  <a:lnTo>
                    <a:pt x="0" y="88"/>
                  </a:lnTo>
                  <a:lnTo>
                    <a:pt x="0" y="84"/>
                  </a:lnTo>
                  <a:lnTo>
                    <a:pt x="0" y="84"/>
                  </a:lnTo>
                  <a:lnTo>
                    <a:pt x="0" y="78"/>
                  </a:lnTo>
                  <a:lnTo>
                    <a:pt x="0" y="72"/>
                  </a:lnTo>
                  <a:lnTo>
                    <a:pt x="0" y="68"/>
                  </a:lnTo>
                  <a:lnTo>
                    <a:pt x="0" y="66"/>
                  </a:lnTo>
                  <a:lnTo>
                    <a:pt x="0" y="64"/>
                  </a:lnTo>
                  <a:lnTo>
                    <a:pt x="0" y="62"/>
                  </a:lnTo>
                  <a:lnTo>
                    <a:pt x="0" y="60"/>
                  </a:lnTo>
                  <a:lnTo>
                    <a:pt x="0" y="56"/>
                  </a:lnTo>
                  <a:lnTo>
                    <a:pt x="0" y="54"/>
                  </a:lnTo>
                  <a:lnTo>
                    <a:pt x="0" y="52"/>
                  </a:lnTo>
                  <a:lnTo>
                    <a:pt x="0" y="48"/>
                  </a:lnTo>
                  <a:lnTo>
                    <a:pt x="0" y="44"/>
                  </a:lnTo>
                  <a:lnTo>
                    <a:pt x="0" y="42"/>
                  </a:lnTo>
                  <a:lnTo>
                    <a:pt x="0" y="38"/>
                  </a:lnTo>
                  <a:lnTo>
                    <a:pt x="0" y="36"/>
                  </a:lnTo>
                  <a:lnTo>
                    <a:pt x="0" y="32"/>
                  </a:lnTo>
                  <a:lnTo>
                    <a:pt x="0" y="30"/>
                  </a:lnTo>
                  <a:lnTo>
                    <a:pt x="0" y="28"/>
                  </a:lnTo>
                  <a:lnTo>
                    <a:pt x="0" y="24"/>
                  </a:lnTo>
                  <a:lnTo>
                    <a:pt x="0" y="22"/>
                  </a:lnTo>
                  <a:lnTo>
                    <a:pt x="0" y="16"/>
                  </a:lnTo>
                  <a:lnTo>
                    <a:pt x="0" y="14"/>
                  </a:lnTo>
                  <a:lnTo>
                    <a:pt x="0" y="10"/>
                  </a:lnTo>
                  <a:lnTo>
                    <a:pt x="0" y="6"/>
                  </a:lnTo>
                  <a:lnTo>
                    <a:pt x="0" y="2"/>
                  </a:lnTo>
                  <a:lnTo>
                    <a:pt x="6" y="2"/>
                  </a:lnTo>
                  <a:lnTo>
                    <a:pt x="12" y="2"/>
                  </a:lnTo>
                  <a:lnTo>
                    <a:pt x="16" y="2"/>
                  </a:lnTo>
                  <a:lnTo>
                    <a:pt x="18" y="2"/>
                  </a:lnTo>
                  <a:lnTo>
                    <a:pt x="24" y="2"/>
                  </a:lnTo>
                  <a:lnTo>
                    <a:pt x="26" y="2"/>
                  </a:lnTo>
                  <a:lnTo>
                    <a:pt x="28" y="2"/>
                  </a:lnTo>
                  <a:lnTo>
                    <a:pt x="34" y="2"/>
                  </a:lnTo>
                  <a:lnTo>
                    <a:pt x="36" y="2"/>
                  </a:lnTo>
                  <a:lnTo>
                    <a:pt x="38" y="2"/>
                  </a:lnTo>
                  <a:lnTo>
                    <a:pt x="40" y="2"/>
                  </a:lnTo>
                  <a:lnTo>
                    <a:pt x="42" y="2"/>
                  </a:lnTo>
                  <a:lnTo>
                    <a:pt x="44" y="2"/>
                  </a:lnTo>
                  <a:lnTo>
                    <a:pt x="48" y="2"/>
                  </a:lnTo>
                  <a:lnTo>
                    <a:pt x="50" y="2"/>
                  </a:lnTo>
                  <a:lnTo>
                    <a:pt x="54" y="2"/>
                  </a:lnTo>
                  <a:lnTo>
                    <a:pt x="56" y="2"/>
                  </a:lnTo>
                  <a:lnTo>
                    <a:pt x="58" y="2"/>
                  </a:lnTo>
                  <a:lnTo>
                    <a:pt x="60" y="2"/>
                  </a:lnTo>
                  <a:lnTo>
                    <a:pt x="62" y="2"/>
                  </a:lnTo>
                  <a:lnTo>
                    <a:pt x="64" y="2"/>
                  </a:lnTo>
                  <a:lnTo>
                    <a:pt x="68" y="2"/>
                  </a:lnTo>
                  <a:lnTo>
                    <a:pt x="72" y="2"/>
                  </a:lnTo>
                  <a:lnTo>
                    <a:pt x="74" y="2"/>
                  </a:lnTo>
                  <a:lnTo>
                    <a:pt x="82" y="2"/>
                  </a:lnTo>
                  <a:lnTo>
                    <a:pt x="86" y="2"/>
                  </a:lnTo>
                  <a:lnTo>
                    <a:pt x="92" y="2"/>
                  </a:lnTo>
                  <a:lnTo>
                    <a:pt x="94" y="2"/>
                  </a:lnTo>
                  <a:lnTo>
                    <a:pt x="96" y="2"/>
                  </a:lnTo>
                  <a:lnTo>
                    <a:pt x="98" y="2"/>
                  </a:lnTo>
                  <a:lnTo>
                    <a:pt x="102" y="2"/>
                  </a:lnTo>
                  <a:lnTo>
                    <a:pt x="104" y="2"/>
                  </a:lnTo>
                  <a:lnTo>
                    <a:pt x="106" y="2"/>
                  </a:lnTo>
                  <a:lnTo>
                    <a:pt x="108" y="2"/>
                  </a:lnTo>
                  <a:lnTo>
                    <a:pt x="110" y="2"/>
                  </a:lnTo>
                  <a:lnTo>
                    <a:pt x="112" y="2"/>
                  </a:lnTo>
                  <a:lnTo>
                    <a:pt x="114" y="2"/>
                  </a:lnTo>
                  <a:lnTo>
                    <a:pt x="120" y="2"/>
                  </a:lnTo>
                  <a:lnTo>
                    <a:pt x="122" y="0"/>
                  </a:lnTo>
                  <a:lnTo>
                    <a:pt x="124" y="0"/>
                  </a:lnTo>
                  <a:lnTo>
                    <a:pt x="126" y="0"/>
                  </a:lnTo>
                  <a:lnTo>
                    <a:pt x="128" y="0"/>
                  </a:lnTo>
                  <a:lnTo>
                    <a:pt x="130" y="0"/>
                  </a:lnTo>
                  <a:lnTo>
                    <a:pt x="132" y="0"/>
                  </a:lnTo>
                  <a:lnTo>
                    <a:pt x="134" y="0"/>
                  </a:lnTo>
                  <a:lnTo>
                    <a:pt x="136" y="0"/>
                  </a:lnTo>
                  <a:lnTo>
                    <a:pt x="138" y="0"/>
                  </a:lnTo>
                  <a:lnTo>
                    <a:pt x="140" y="0"/>
                  </a:lnTo>
                  <a:lnTo>
                    <a:pt x="140" y="0"/>
                  </a:lnTo>
                  <a:lnTo>
                    <a:pt x="144" y="0"/>
                  </a:lnTo>
                  <a:lnTo>
                    <a:pt x="146" y="0"/>
                  </a:lnTo>
                  <a:lnTo>
                    <a:pt x="148" y="0"/>
                  </a:lnTo>
                  <a:lnTo>
                    <a:pt x="152" y="0"/>
                  </a:lnTo>
                  <a:lnTo>
                    <a:pt x="154" y="0"/>
                  </a:lnTo>
                  <a:lnTo>
                    <a:pt x="160" y="0"/>
                  </a:lnTo>
                  <a:lnTo>
                    <a:pt x="162" y="0"/>
                  </a:lnTo>
                  <a:lnTo>
                    <a:pt x="164" y="0"/>
                  </a:lnTo>
                  <a:lnTo>
                    <a:pt x="164" y="4"/>
                  </a:lnTo>
                  <a:lnTo>
                    <a:pt x="164" y="8"/>
                  </a:lnTo>
                  <a:lnTo>
                    <a:pt x="164" y="10"/>
                  </a:lnTo>
                  <a:lnTo>
                    <a:pt x="164" y="14"/>
                  </a:lnTo>
                  <a:lnTo>
                    <a:pt x="164" y="16"/>
                  </a:lnTo>
                  <a:lnTo>
                    <a:pt x="164" y="20"/>
                  </a:lnTo>
                  <a:lnTo>
                    <a:pt x="164" y="24"/>
                  </a:lnTo>
                  <a:lnTo>
                    <a:pt x="164" y="28"/>
                  </a:lnTo>
                  <a:lnTo>
                    <a:pt x="164" y="32"/>
                  </a:lnTo>
                  <a:lnTo>
                    <a:pt x="164" y="36"/>
                  </a:lnTo>
                  <a:lnTo>
                    <a:pt x="164" y="36"/>
                  </a:lnTo>
                  <a:lnTo>
                    <a:pt x="164" y="40"/>
                  </a:lnTo>
                  <a:lnTo>
                    <a:pt x="164" y="42"/>
                  </a:lnTo>
                  <a:lnTo>
                    <a:pt x="164" y="44"/>
                  </a:lnTo>
                  <a:lnTo>
                    <a:pt x="164" y="52"/>
                  </a:lnTo>
                  <a:lnTo>
                    <a:pt x="164" y="56"/>
                  </a:lnTo>
                  <a:lnTo>
                    <a:pt x="164" y="64"/>
                  </a:lnTo>
                  <a:lnTo>
                    <a:pt x="164" y="66"/>
                  </a:lnTo>
                  <a:lnTo>
                    <a:pt x="164" y="68"/>
                  </a:lnTo>
                  <a:lnTo>
                    <a:pt x="164" y="76"/>
                  </a:lnTo>
                  <a:lnTo>
                    <a:pt x="164" y="80"/>
                  </a:lnTo>
                  <a:lnTo>
                    <a:pt x="164" y="84"/>
                  </a:lnTo>
                  <a:lnTo>
                    <a:pt x="164" y="94"/>
                  </a:lnTo>
                  <a:lnTo>
                    <a:pt x="164" y="96"/>
                  </a:lnTo>
                  <a:lnTo>
                    <a:pt x="164" y="98"/>
                  </a:lnTo>
                  <a:lnTo>
                    <a:pt x="164" y="100"/>
                  </a:lnTo>
                  <a:lnTo>
                    <a:pt x="164" y="102"/>
                  </a:lnTo>
                  <a:lnTo>
                    <a:pt x="164" y="104"/>
                  </a:lnTo>
                  <a:lnTo>
                    <a:pt x="164" y="110"/>
                  </a:lnTo>
                  <a:lnTo>
                    <a:pt x="164" y="114"/>
                  </a:lnTo>
                  <a:lnTo>
                    <a:pt x="164" y="116"/>
                  </a:lnTo>
                  <a:lnTo>
                    <a:pt x="164" y="120"/>
                  </a:lnTo>
                  <a:lnTo>
                    <a:pt x="164" y="124"/>
                  </a:lnTo>
                  <a:lnTo>
                    <a:pt x="164" y="126"/>
                  </a:lnTo>
                  <a:lnTo>
                    <a:pt x="164" y="128"/>
                  </a:lnTo>
                  <a:lnTo>
                    <a:pt x="164" y="130"/>
                  </a:lnTo>
                  <a:lnTo>
                    <a:pt x="164" y="132"/>
                  </a:lnTo>
                  <a:lnTo>
                    <a:pt x="164" y="132"/>
                  </a:lnTo>
                  <a:lnTo>
                    <a:pt x="164" y="134"/>
                  </a:lnTo>
                  <a:lnTo>
                    <a:pt x="164" y="136"/>
                  </a:lnTo>
                  <a:lnTo>
                    <a:pt x="164" y="138"/>
                  </a:lnTo>
                  <a:lnTo>
                    <a:pt x="164" y="140"/>
                  </a:lnTo>
                  <a:lnTo>
                    <a:pt x="164" y="144"/>
                  </a:lnTo>
                  <a:lnTo>
                    <a:pt x="164" y="146"/>
                  </a:lnTo>
                  <a:lnTo>
                    <a:pt x="164" y="150"/>
                  </a:lnTo>
                  <a:lnTo>
                    <a:pt x="164" y="152"/>
                  </a:lnTo>
                  <a:lnTo>
                    <a:pt x="164" y="156"/>
                  </a:lnTo>
                  <a:lnTo>
                    <a:pt x="164" y="158"/>
                  </a:lnTo>
                  <a:lnTo>
                    <a:pt x="164" y="16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3" name="Freeform 94"/>
            <p:cNvSpPr>
              <a:spLocks/>
            </p:cNvSpPr>
            <p:nvPr/>
          </p:nvSpPr>
          <p:spPr bwMode="auto">
            <a:xfrm>
              <a:off x="4554538" y="1127125"/>
              <a:ext cx="260350" cy="295275"/>
            </a:xfrm>
            <a:custGeom>
              <a:avLst/>
              <a:gdLst>
                <a:gd name="T0" fmla="*/ 36 w 164"/>
                <a:gd name="T1" fmla="*/ 0 h 186"/>
                <a:gd name="T2" fmla="*/ 52 w 164"/>
                <a:gd name="T3" fmla="*/ 0 h 186"/>
                <a:gd name="T4" fmla="*/ 66 w 164"/>
                <a:gd name="T5" fmla="*/ 0 h 186"/>
                <a:gd name="T6" fmla="*/ 76 w 164"/>
                <a:gd name="T7" fmla="*/ 0 h 186"/>
                <a:gd name="T8" fmla="*/ 86 w 164"/>
                <a:gd name="T9" fmla="*/ 0 h 186"/>
                <a:gd name="T10" fmla="*/ 98 w 164"/>
                <a:gd name="T11" fmla="*/ 0 h 186"/>
                <a:gd name="T12" fmla="*/ 106 w 164"/>
                <a:gd name="T13" fmla="*/ 0 h 186"/>
                <a:gd name="T14" fmla="*/ 116 w 164"/>
                <a:gd name="T15" fmla="*/ 0 h 186"/>
                <a:gd name="T16" fmla="*/ 130 w 164"/>
                <a:gd name="T17" fmla="*/ 0 h 186"/>
                <a:gd name="T18" fmla="*/ 140 w 164"/>
                <a:gd name="T19" fmla="*/ 0 h 186"/>
                <a:gd name="T20" fmla="*/ 150 w 164"/>
                <a:gd name="T21" fmla="*/ 0 h 186"/>
                <a:gd name="T22" fmla="*/ 164 w 164"/>
                <a:gd name="T23" fmla="*/ 2 h 186"/>
                <a:gd name="T24" fmla="*/ 164 w 164"/>
                <a:gd name="T25" fmla="*/ 18 h 186"/>
                <a:gd name="T26" fmla="*/ 164 w 164"/>
                <a:gd name="T27" fmla="*/ 32 h 186"/>
                <a:gd name="T28" fmla="*/ 164 w 164"/>
                <a:gd name="T29" fmla="*/ 44 h 186"/>
                <a:gd name="T30" fmla="*/ 164 w 164"/>
                <a:gd name="T31" fmla="*/ 58 h 186"/>
                <a:gd name="T32" fmla="*/ 164 w 164"/>
                <a:gd name="T33" fmla="*/ 68 h 186"/>
                <a:gd name="T34" fmla="*/ 164 w 164"/>
                <a:gd name="T35" fmla="*/ 80 h 186"/>
                <a:gd name="T36" fmla="*/ 164 w 164"/>
                <a:gd name="T37" fmla="*/ 96 h 186"/>
                <a:gd name="T38" fmla="*/ 164 w 164"/>
                <a:gd name="T39" fmla="*/ 108 h 186"/>
                <a:gd name="T40" fmla="*/ 164 w 164"/>
                <a:gd name="T41" fmla="*/ 124 h 186"/>
                <a:gd name="T42" fmla="*/ 164 w 164"/>
                <a:gd name="T43" fmla="*/ 142 h 186"/>
                <a:gd name="T44" fmla="*/ 164 w 164"/>
                <a:gd name="T45" fmla="*/ 148 h 186"/>
                <a:gd name="T46" fmla="*/ 164 w 164"/>
                <a:gd name="T47" fmla="*/ 162 h 186"/>
                <a:gd name="T48" fmla="*/ 164 w 164"/>
                <a:gd name="T49" fmla="*/ 174 h 186"/>
                <a:gd name="T50" fmla="*/ 162 w 164"/>
                <a:gd name="T51" fmla="*/ 184 h 186"/>
                <a:gd name="T52" fmla="*/ 146 w 164"/>
                <a:gd name="T53" fmla="*/ 184 h 186"/>
                <a:gd name="T54" fmla="*/ 136 w 164"/>
                <a:gd name="T55" fmla="*/ 184 h 186"/>
                <a:gd name="T56" fmla="*/ 112 w 164"/>
                <a:gd name="T57" fmla="*/ 184 h 186"/>
                <a:gd name="T58" fmla="*/ 100 w 164"/>
                <a:gd name="T59" fmla="*/ 184 h 186"/>
                <a:gd name="T60" fmla="*/ 88 w 164"/>
                <a:gd name="T61" fmla="*/ 184 h 186"/>
                <a:gd name="T62" fmla="*/ 76 w 164"/>
                <a:gd name="T63" fmla="*/ 186 h 186"/>
                <a:gd name="T64" fmla="*/ 68 w 164"/>
                <a:gd name="T65" fmla="*/ 186 h 186"/>
                <a:gd name="T66" fmla="*/ 60 w 164"/>
                <a:gd name="T67" fmla="*/ 186 h 186"/>
                <a:gd name="T68" fmla="*/ 50 w 164"/>
                <a:gd name="T69" fmla="*/ 186 h 186"/>
                <a:gd name="T70" fmla="*/ 36 w 164"/>
                <a:gd name="T71" fmla="*/ 186 h 186"/>
                <a:gd name="T72" fmla="*/ 22 w 164"/>
                <a:gd name="T73" fmla="*/ 186 h 186"/>
                <a:gd name="T74" fmla="*/ 14 w 164"/>
                <a:gd name="T75" fmla="*/ 186 h 186"/>
                <a:gd name="T76" fmla="*/ 6 w 164"/>
                <a:gd name="T77" fmla="*/ 186 h 186"/>
                <a:gd name="T78" fmla="*/ 0 w 164"/>
                <a:gd name="T79" fmla="*/ 182 h 186"/>
                <a:gd name="T80" fmla="*/ 0 w 164"/>
                <a:gd name="T81" fmla="*/ 168 h 186"/>
                <a:gd name="T82" fmla="*/ 0 w 164"/>
                <a:gd name="T83" fmla="*/ 158 h 186"/>
                <a:gd name="T84" fmla="*/ 0 w 164"/>
                <a:gd name="T85" fmla="*/ 148 h 186"/>
                <a:gd name="T86" fmla="*/ 0 w 164"/>
                <a:gd name="T87" fmla="*/ 142 h 186"/>
                <a:gd name="T88" fmla="*/ 0 w 164"/>
                <a:gd name="T89" fmla="*/ 132 h 186"/>
                <a:gd name="T90" fmla="*/ 0 w 164"/>
                <a:gd name="T91" fmla="*/ 118 h 186"/>
                <a:gd name="T92" fmla="*/ 0 w 164"/>
                <a:gd name="T93" fmla="*/ 102 h 186"/>
                <a:gd name="T94" fmla="*/ 0 w 164"/>
                <a:gd name="T95" fmla="*/ 92 h 186"/>
                <a:gd name="T96" fmla="*/ 0 w 164"/>
                <a:gd name="T97" fmla="*/ 72 h 186"/>
                <a:gd name="T98" fmla="*/ 0 w 164"/>
                <a:gd name="T99" fmla="*/ 54 h 186"/>
                <a:gd name="T100" fmla="*/ 0 w 164"/>
                <a:gd name="T101" fmla="*/ 36 h 186"/>
                <a:gd name="T102" fmla="*/ 0 w 164"/>
                <a:gd name="T103" fmla="*/ 12 h 186"/>
                <a:gd name="T104" fmla="*/ 0 w 164"/>
                <a:gd name="T105" fmla="*/ 0 h 186"/>
                <a:gd name="T106" fmla="*/ 12 w 164"/>
                <a:gd name="T107" fmla="*/ 0 h 186"/>
                <a:gd name="T108" fmla="*/ 18 w 164"/>
                <a:gd name="T109" fmla="*/ 0 h 186"/>
                <a:gd name="T110" fmla="*/ 28 w 164"/>
                <a:gd name="T11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 h="186">
                  <a:moveTo>
                    <a:pt x="28" y="0"/>
                  </a:moveTo>
                  <a:lnTo>
                    <a:pt x="30" y="0"/>
                  </a:lnTo>
                  <a:lnTo>
                    <a:pt x="32" y="0"/>
                  </a:lnTo>
                  <a:lnTo>
                    <a:pt x="36" y="0"/>
                  </a:lnTo>
                  <a:lnTo>
                    <a:pt x="38" y="0"/>
                  </a:lnTo>
                  <a:lnTo>
                    <a:pt x="42" y="0"/>
                  </a:lnTo>
                  <a:lnTo>
                    <a:pt x="46" y="0"/>
                  </a:lnTo>
                  <a:lnTo>
                    <a:pt x="52" y="0"/>
                  </a:lnTo>
                  <a:lnTo>
                    <a:pt x="56" y="0"/>
                  </a:lnTo>
                  <a:lnTo>
                    <a:pt x="60" y="0"/>
                  </a:lnTo>
                  <a:lnTo>
                    <a:pt x="64" y="0"/>
                  </a:lnTo>
                  <a:lnTo>
                    <a:pt x="66" y="0"/>
                  </a:lnTo>
                  <a:lnTo>
                    <a:pt x="68" y="0"/>
                  </a:lnTo>
                  <a:lnTo>
                    <a:pt x="72" y="0"/>
                  </a:lnTo>
                  <a:lnTo>
                    <a:pt x="74" y="0"/>
                  </a:lnTo>
                  <a:lnTo>
                    <a:pt x="76" y="0"/>
                  </a:lnTo>
                  <a:lnTo>
                    <a:pt x="78" y="0"/>
                  </a:lnTo>
                  <a:lnTo>
                    <a:pt x="82" y="0"/>
                  </a:lnTo>
                  <a:lnTo>
                    <a:pt x="84" y="0"/>
                  </a:lnTo>
                  <a:lnTo>
                    <a:pt x="86" y="0"/>
                  </a:lnTo>
                  <a:lnTo>
                    <a:pt x="92" y="0"/>
                  </a:lnTo>
                  <a:lnTo>
                    <a:pt x="94" y="0"/>
                  </a:lnTo>
                  <a:lnTo>
                    <a:pt x="96" y="0"/>
                  </a:lnTo>
                  <a:lnTo>
                    <a:pt x="98" y="0"/>
                  </a:lnTo>
                  <a:lnTo>
                    <a:pt x="100" y="0"/>
                  </a:lnTo>
                  <a:lnTo>
                    <a:pt x="102" y="0"/>
                  </a:lnTo>
                  <a:lnTo>
                    <a:pt x="104" y="0"/>
                  </a:lnTo>
                  <a:lnTo>
                    <a:pt x="106" y="0"/>
                  </a:lnTo>
                  <a:lnTo>
                    <a:pt x="110" y="0"/>
                  </a:lnTo>
                  <a:lnTo>
                    <a:pt x="112" y="0"/>
                  </a:lnTo>
                  <a:lnTo>
                    <a:pt x="114" y="0"/>
                  </a:lnTo>
                  <a:lnTo>
                    <a:pt x="116" y="0"/>
                  </a:lnTo>
                  <a:lnTo>
                    <a:pt x="122" y="0"/>
                  </a:lnTo>
                  <a:lnTo>
                    <a:pt x="126" y="0"/>
                  </a:lnTo>
                  <a:lnTo>
                    <a:pt x="128" y="0"/>
                  </a:lnTo>
                  <a:lnTo>
                    <a:pt x="130" y="0"/>
                  </a:lnTo>
                  <a:lnTo>
                    <a:pt x="134" y="0"/>
                  </a:lnTo>
                  <a:lnTo>
                    <a:pt x="136" y="0"/>
                  </a:lnTo>
                  <a:lnTo>
                    <a:pt x="138" y="0"/>
                  </a:lnTo>
                  <a:lnTo>
                    <a:pt x="140" y="0"/>
                  </a:lnTo>
                  <a:lnTo>
                    <a:pt x="142" y="0"/>
                  </a:lnTo>
                  <a:lnTo>
                    <a:pt x="146" y="0"/>
                  </a:lnTo>
                  <a:lnTo>
                    <a:pt x="148" y="0"/>
                  </a:lnTo>
                  <a:lnTo>
                    <a:pt x="150" y="0"/>
                  </a:lnTo>
                  <a:lnTo>
                    <a:pt x="158" y="0"/>
                  </a:lnTo>
                  <a:lnTo>
                    <a:pt x="162" y="0"/>
                  </a:lnTo>
                  <a:lnTo>
                    <a:pt x="164" y="0"/>
                  </a:lnTo>
                  <a:lnTo>
                    <a:pt x="164" y="2"/>
                  </a:lnTo>
                  <a:lnTo>
                    <a:pt x="164" y="6"/>
                  </a:lnTo>
                  <a:lnTo>
                    <a:pt x="164" y="12"/>
                  </a:lnTo>
                  <a:lnTo>
                    <a:pt x="164" y="16"/>
                  </a:lnTo>
                  <a:lnTo>
                    <a:pt x="164" y="18"/>
                  </a:lnTo>
                  <a:lnTo>
                    <a:pt x="164" y="20"/>
                  </a:lnTo>
                  <a:lnTo>
                    <a:pt x="164" y="24"/>
                  </a:lnTo>
                  <a:lnTo>
                    <a:pt x="164" y="26"/>
                  </a:lnTo>
                  <a:lnTo>
                    <a:pt x="164" y="32"/>
                  </a:lnTo>
                  <a:lnTo>
                    <a:pt x="164" y="34"/>
                  </a:lnTo>
                  <a:lnTo>
                    <a:pt x="164" y="38"/>
                  </a:lnTo>
                  <a:lnTo>
                    <a:pt x="164" y="40"/>
                  </a:lnTo>
                  <a:lnTo>
                    <a:pt x="164" y="44"/>
                  </a:lnTo>
                  <a:lnTo>
                    <a:pt x="164" y="48"/>
                  </a:lnTo>
                  <a:lnTo>
                    <a:pt x="164" y="48"/>
                  </a:lnTo>
                  <a:lnTo>
                    <a:pt x="164" y="54"/>
                  </a:lnTo>
                  <a:lnTo>
                    <a:pt x="164" y="58"/>
                  </a:lnTo>
                  <a:lnTo>
                    <a:pt x="164" y="60"/>
                  </a:lnTo>
                  <a:lnTo>
                    <a:pt x="164" y="62"/>
                  </a:lnTo>
                  <a:lnTo>
                    <a:pt x="164" y="64"/>
                  </a:lnTo>
                  <a:lnTo>
                    <a:pt x="164" y="68"/>
                  </a:lnTo>
                  <a:lnTo>
                    <a:pt x="164" y="70"/>
                  </a:lnTo>
                  <a:lnTo>
                    <a:pt x="164" y="72"/>
                  </a:lnTo>
                  <a:lnTo>
                    <a:pt x="164" y="74"/>
                  </a:lnTo>
                  <a:lnTo>
                    <a:pt x="164" y="80"/>
                  </a:lnTo>
                  <a:lnTo>
                    <a:pt x="164" y="86"/>
                  </a:lnTo>
                  <a:lnTo>
                    <a:pt x="164" y="88"/>
                  </a:lnTo>
                  <a:lnTo>
                    <a:pt x="164" y="92"/>
                  </a:lnTo>
                  <a:lnTo>
                    <a:pt x="164" y="96"/>
                  </a:lnTo>
                  <a:lnTo>
                    <a:pt x="164" y="100"/>
                  </a:lnTo>
                  <a:lnTo>
                    <a:pt x="164" y="102"/>
                  </a:lnTo>
                  <a:lnTo>
                    <a:pt x="164" y="106"/>
                  </a:lnTo>
                  <a:lnTo>
                    <a:pt x="164" y="108"/>
                  </a:lnTo>
                  <a:lnTo>
                    <a:pt x="164" y="110"/>
                  </a:lnTo>
                  <a:lnTo>
                    <a:pt x="164" y="118"/>
                  </a:lnTo>
                  <a:lnTo>
                    <a:pt x="164" y="120"/>
                  </a:lnTo>
                  <a:lnTo>
                    <a:pt x="164" y="124"/>
                  </a:lnTo>
                  <a:lnTo>
                    <a:pt x="164" y="126"/>
                  </a:lnTo>
                  <a:lnTo>
                    <a:pt x="164" y="132"/>
                  </a:lnTo>
                  <a:lnTo>
                    <a:pt x="164" y="138"/>
                  </a:lnTo>
                  <a:lnTo>
                    <a:pt x="164" y="142"/>
                  </a:lnTo>
                  <a:lnTo>
                    <a:pt x="164" y="144"/>
                  </a:lnTo>
                  <a:lnTo>
                    <a:pt x="164" y="144"/>
                  </a:lnTo>
                  <a:lnTo>
                    <a:pt x="164" y="146"/>
                  </a:lnTo>
                  <a:lnTo>
                    <a:pt x="164" y="148"/>
                  </a:lnTo>
                  <a:lnTo>
                    <a:pt x="164" y="150"/>
                  </a:lnTo>
                  <a:lnTo>
                    <a:pt x="164" y="152"/>
                  </a:lnTo>
                  <a:lnTo>
                    <a:pt x="164" y="158"/>
                  </a:lnTo>
                  <a:lnTo>
                    <a:pt x="164" y="162"/>
                  </a:lnTo>
                  <a:lnTo>
                    <a:pt x="164" y="164"/>
                  </a:lnTo>
                  <a:lnTo>
                    <a:pt x="164" y="166"/>
                  </a:lnTo>
                  <a:lnTo>
                    <a:pt x="164" y="170"/>
                  </a:lnTo>
                  <a:lnTo>
                    <a:pt x="164" y="174"/>
                  </a:lnTo>
                  <a:lnTo>
                    <a:pt x="164" y="176"/>
                  </a:lnTo>
                  <a:lnTo>
                    <a:pt x="164" y="180"/>
                  </a:lnTo>
                  <a:lnTo>
                    <a:pt x="164" y="184"/>
                  </a:lnTo>
                  <a:lnTo>
                    <a:pt x="162" y="184"/>
                  </a:lnTo>
                  <a:lnTo>
                    <a:pt x="162" y="184"/>
                  </a:lnTo>
                  <a:lnTo>
                    <a:pt x="156" y="184"/>
                  </a:lnTo>
                  <a:lnTo>
                    <a:pt x="150" y="184"/>
                  </a:lnTo>
                  <a:lnTo>
                    <a:pt x="146" y="184"/>
                  </a:lnTo>
                  <a:lnTo>
                    <a:pt x="144" y="184"/>
                  </a:lnTo>
                  <a:lnTo>
                    <a:pt x="142" y="184"/>
                  </a:lnTo>
                  <a:lnTo>
                    <a:pt x="138" y="184"/>
                  </a:lnTo>
                  <a:lnTo>
                    <a:pt x="136" y="184"/>
                  </a:lnTo>
                  <a:lnTo>
                    <a:pt x="128" y="184"/>
                  </a:lnTo>
                  <a:lnTo>
                    <a:pt x="124" y="184"/>
                  </a:lnTo>
                  <a:lnTo>
                    <a:pt x="122" y="184"/>
                  </a:lnTo>
                  <a:lnTo>
                    <a:pt x="112" y="184"/>
                  </a:lnTo>
                  <a:lnTo>
                    <a:pt x="106" y="184"/>
                  </a:lnTo>
                  <a:lnTo>
                    <a:pt x="104" y="184"/>
                  </a:lnTo>
                  <a:lnTo>
                    <a:pt x="102" y="184"/>
                  </a:lnTo>
                  <a:lnTo>
                    <a:pt x="100" y="184"/>
                  </a:lnTo>
                  <a:lnTo>
                    <a:pt x="94" y="184"/>
                  </a:lnTo>
                  <a:lnTo>
                    <a:pt x="92" y="184"/>
                  </a:lnTo>
                  <a:lnTo>
                    <a:pt x="90" y="184"/>
                  </a:lnTo>
                  <a:lnTo>
                    <a:pt x="88" y="184"/>
                  </a:lnTo>
                  <a:lnTo>
                    <a:pt x="84" y="186"/>
                  </a:lnTo>
                  <a:lnTo>
                    <a:pt x="82" y="186"/>
                  </a:lnTo>
                  <a:lnTo>
                    <a:pt x="78" y="186"/>
                  </a:lnTo>
                  <a:lnTo>
                    <a:pt x="76" y="186"/>
                  </a:lnTo>
                  <a:lnTo>
                    <a:pt x="74" y="186"/>
                  </a:lnTo>
                  <a:lnTo>
                    <a:pt x="72" y="186"/>
                  </a:lnTo>
                  <a:lnTo>
                    <a:pt x="70" y="186"/>
                  </a:lnTo>
                  <a:lnTo>
                    <a:pt x="68" y="186"/>
                  </a:lnTo>
                  <a:lnTo>
                    <a:pt x="66" y="186"/>
                  </a:lnTo>
                  <a:lnTo>
                    <a:pt x="66" y="186"/>
                  </a:lnTo>
                  <a:lnTo>
                    <a:pt x="62" y="186"/>
                  </a:lnTo>
                  <a:lnTo>
                    <a:pt x="60" y="186"/>
                  </a:lnTo>
                  <a:lnTo>
                    <a:pt x="58" y="186"/>
                  </a:lnTo>
                  <a:lnTo>
                    <a:pt x="56" y="186"/>
                  </a:lnTo>
                  <a:lnTo>
                    <a:pt x="54" y="186"/>
                  </a:lnTo>
                  <a:lnTo>
                    <a:pt x="50" y="186"/>
                  </a:lnTo>
                  <a:lnTo>
                    <a:pt x="44" y="186"/>
                  </a:lnTo>
                  <a:lnTo>
                    <a:pt x="40" y="186"/>
                  </a:lnTo>
                  <a:lnTo>
                    <a:pt x="38" y="186"/>
                  </a:lnTo>
                  <a:lnTo>
                    <a:pt x="36" y="186"/>
                  </a:lnTo>
                  <a:lnTo>
                    <a:pt x="30" y="186"/>
                  </a:lnTo>
                  <a:lnTo>
                    <a:pt x="26" y="186"/>
                  </a:lnTo>
                  <a:lnTo>
                    <a:pt x="24" y="186"/>
                  </a:lnTo>
                  <a:lnTo>
                    <a:pt x="22" y="186"/>
                  </a:lnTo>
                  <a:lnTo>
                    <a:pt x="20" y="186"/>
                  </a:lnTo>
                  <a:lnTo>
                    <a:pt x="18" y="186"/>
                  </a:lnTo>
                  <a:lnTo>
                    <a:pt x="18" y="186"/>
                  </a:lnTo>
                  <a:lnTo>
                    <a:pt x="14" y="186"/>
                  </a:lnTo>
                  <a:lnTo>
                    <a:pt x="12" y="186"/>
                  </a:lnTo>
                  <a:lnTo>
                    <a:pt x="10" y="186"/>
                  </a:lnTo>
                  <a:lnTo>
                    <a:pt x="8" y="186"/>
                  </a:lnTo>
                  <a:lnTo>
                    <a:pt x="6" y="186"/>
                  </a:lnTo>
                  <a:lnTo>
                    <a:pt x="2" y="186"/>
                  </a:lnTo>
                  <a:lnTo>
                    <a:pt x="0" y="186"/>
                  </a:lnTo>
                  <a:lnTo>
                    <a:pt x="0" y="184"/>
                  </a:lnTo>
                  <a:lnTo>
                    <a:pt x="0" y="182"/>
                  </a:lnTo>
                  <a:lnTo>
                    <a:pt x="0" y="178"/>
                  </a:lnTo>
                  <a:lnTo>
                    <a:pt x="0" y="176"/>
                  </a:lnTo>
                  <a:lnTo>
                    <a:pt x="0" y="170"/>
                  </a:lnTo>
                  <a:lnTo>
                    <a:pt x="0" y="168"/>
                  </a:lnTo>
                  <a:lnTo>
                    <a:pt x="0" y="166"/>
                  </a:lnTo>
                  <a:lnTo>
                    <a:pt x="0" y="164"/>
                  </a:lnTo>
                  <a:lnTo>
                    <a:pt x="0" y="162"/>
                  </a:lnTo>
                  <a:lnTo>
                    <a:pt x="0" y="158"/>
                  </a:lnTo>
                  <a:lnTo>
                    <a:pt x="0" y="156"/>
                  </a:lnTo>
                  <a:lnTo>
                    <a:pt x="0" y="152"/>
                  </a:lnTo>
                  <a:lnTo>
                    <a:pt x="0" y="150"/>
                  </a:lnTo>
                  <a:lnTo>
                    <a:pt x="0" y="148"/>
                  </a:lnTo>
                  <a:lnTo>
                    <a:pt x="0" y="146"/>
                  </a:lnTo>
                  <a:lnTo>
                    <a:pt x="0" y="144"/>
                  </a:lnTo>
                  <a:lnTo>
                    <a:pt x="0" y="144"/>
                  </a:lnTo>
                  <a:lnTo>
                    <a:pt x="0" y="142"/>
                  </a:lnTo>
                  <a:lnTo>
                    <a:pt x="0" y="140"/>
                  </a:lnTo>
                  <a:lnTo>
                    <a:pt x="0" y="138"/>
                  </a:lnTo>
                  <a:lnTo>
                    <a:pt x="0" y="136"/>
                  </a:lnTo>
                  <a:lnTo>
                    <a:pt x="0" y="132"/>
                  </a:lnTo>
                  <a:lnTo>
                    <a:pt x="0" y="126"/>
                  </a:lnTo>
                  <a:lnTo>
                    <a:pt x="0" y="122"/>
                  </a:lnTo>
                  <a:lnTo>
                    <a:pt x="0" y="120"/>
                  </a:lnTo>
                  <a:lnTo>
                    <a:pt x="0" y="118"/>
                  </a:lnTo>
                  <a:lnTo>
                    <a:pt x="0" y="114"/>
                  </a:lnTo>
                  <a:lnTo>
                    <a:pt x="0" y="112"/>
                  </a:lnTo>
                  <a:lnTo>
                    <a:pt x="0" y="108"/>
                  </a:lnTo>
                  <a:lnTo>
                    <a:pt x="0" y="102"/>
                  </a:lnTo>
                  <a:lnTo>
                    <a:pt x="0" y="100"/>
                  </a:lnTo>
                  <a:lnTo>
                    <a:pt x="0" y="98"/>
                  </a:lnTo>
                  <a:lnTo>
                    <a:pt x="0" y="96"/>
                  </a:lnTo>
                  <a:lnTo>
                    <a:pt x="0" y="92"/>
                  </a:lnTo>
                  <a:lnTo>
                    <a:pt x="0" y="88"/>
                  </a:lnTo>
                  <a:lnTo>
                    <a:pt x="0" y="80"/>
                  </a:lnTo>
                  <a:lnTo>
                    <a:pt x="0" y="74"/>
                  </a:lnTo>
                  <a:lnTo>
                    <a:pt x="0" y="72"/>
                  </a:lnTo>
                  <a:lnTo>
                    <a:pt x="0" y="66"/>
                  </a:lnTo>
                  <a:lnTo>
                    <a:pt x="0" y="64"/>
                  </a:lnTo>
                  <a:lnTo>
                    <a:pt x="0" y="58"/>
                  </a:lnTo>
                  <a:lnTo>
                    <a:pt x="0" y="54"/>
                  </a:lnTo>
                  <a:lnTo>
                    <a:pt x="0" y="52"/>
                  </a:lnTo>
                  <a:lnTo>
                    <a:pt x="0" y="48"/>
                  </a:lnTo>
                  <a:lnTo>
                    <a:pt x="0" y="42"/>
                  </a:lnTo>
                  <a:lnTo>
                    <a:pt x="0" y="36"/>
                  </a:lnTo>
                  <a:lnTo>
                    <a:pt x="0" y="30"/>
                  </a:lnTo>
                  <a:lnTo>
                    <a:pt x="0" y="24"/>
                  </a:lnTo>
                  <a:lnTo>
                    <a:pt x="0" y="18"/>
                  </a:lnTo>
                  <a:lnTo>
                    <a:pt x="0" y="12"/>
                  </a:lnTo>
                  <a:lnTo>
                    <a:pt x="0" y="10"/>
                  </a:lnTo>
                  <a:lnTo>
                    <a:pt x="0" y="6"/>
                  </a:lnTo>
                  <a:lnTo>
                    <a:pt x="0" y="2"/>
                  </a:lnTo>
                  <a:lnTo>
                    <a:pt x="0" y="0"/>
                  </a:lnTo>
                  <a:lnTo>
                    <a:pt x="2" y="0"/>
                  </a:lnTo>
                  <a:lnTo>
                    <a:pt x="4" y="0"/>
                  </a:lnTo>
                  <a:lnTo>
                    <a:pt x="8" y="0"/>
                  </a:lnTo>
                  <a:lnTo>
                    <a:pt x="12" y="0"/>
                  </a:lnTo>
                  <a:lnTo>
                    <a:pt x="14" y="0"/>
                  </a:lnTo>
                  <a:lnTo>
                    <a:pt x="16" y="0"/>
                  </a:lnTo>
                  <a:lnTo>
                    <a:pt x="18" y="0"/>
                  </a:lnTo>
                  <a:lnTo>
                    <a:pt x="18" y="0"/>
                  </a:lnTo>
                  <a:lnTo>
                    <a:pt x="22" y="0"/>
                  </a:lnTo>
                  <a:lnTo>
                    <a:pt x="24" y="0"/>
                  </a:lnTo>
                  <a:lnTo>
                    <a:pt x="26" y="0"/>
                  </a:lnTo>
                  <a:lnTo>
                    <a:pt x="28"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4" name="Freeform 95"/>
            <p:cNvSpPr>
              <a:spLocks/>
            </p:cNvSpPr>
            <p:nvPr/>
          </p:nvSpPr>
          <p:spPr bwMode="auto">
            <a:xfrm>
              <a:off x="5126038" y="860425"/>
              <a:ext cx="266701" cy="266701"/>
            </a:xfrm>
            <a:custGeom>
              <a:avLst/>
              <a:gdLst>
                <a:gd name="T0" fmla="*/ 38 w 168"/>
                <a:gd name="T1" fmla="*/ 0 h 168"/>
                <a:gd name="T2" fmla="*/ 46 w 168"/>
                <a:gd name="T3" fmla="*/ 0 h 168"/>
                <a:gd name="T4" fmla="*/ 56 w 168"/>
                <a:gd name="T5" fmla="*/ 0 h 168"/>
                <a:gd name="T6" fmla="*/ 66 w 168"/>
                <a:gd name="T7" fmla="*/ 0 h 168"/>
                <a:gd name="T8" fmla="*/ 76 w 168"/>
                <a:gd name="T9" fmla="*/ 0 h 168"/>
                <a:gd name="T10" fmla="*/ 86 w 168"/>
                <a:gd name="T11" fmla="*/ 0 h 168"/>
                <a:gd name="T12" fmla="*/ 98 w 168"/>
                <a:gd name="T13" fmla="*/ 0 h 168"/>
                <a:gd name="T14" fmla="*/ 110 w 168"/>
                <a:gd name="T15" fmla="*/ 0 h 168"/>
                <a:gd name="T16" fmla="*/ 124 w 168"/>
                <a:gd name="T17" fmla="*/ 0 h 168"/>
                <a:gd name="T18" fmla="*/ 134 w 168"/>
                <a:gd name="T19" fmla="*/ 0 h 168"/>
                <a:gd name="T20" fmla="*/ 142 w 168"/>
                <a:gd name="T21" fmla="*/ 0 h 168"/>
                <a:gd name="T22" fmla="*/ 154 w 168"/>
                <a:gd name="T23" fmla="*/ 0 h 168"/>
                <a:gd name="T24" fmla="*/ 162 w 168"/>
                <a:gd name="T25" fmla="*/ 0 h 168"/>
                <a:gd name="T26" fmla="*/ 168 w 168"/>
                <a:gd name="T27" fmla="*/ 8 h 168"/>
                <a:gd name="T28" fmla="*/ 168 w 168"/>
                <a:gd name="T29" fmla="*/ 20 h 168"/>
                <a:gd name="T30" fmla="*/ 168 w 168"/>
                <a:gd name="T31" fmla="*/ 40 h 168"/>
                <a:gd name="T32" fmla="*/ 168 w 168"/>
                <a:gd name="T33" fmla="*/ 52 h 168"/>
                <a:gd name="T34" fmla="*/ 168 w 168"/>
                <a:gd name="T35" fmla="*/ 66 h 168"/>
                <a:gd name="T36" fmla="*/ 168 w 168"/>
                <a:gd name="T37" fmla="*/ 76 h 168"/>
                <a:gd name="T38" fmla="*/ 168 w 168"/>
                <a:gd name="T39" fmla="*/ 90 h 168"/>
                <a:gd name="T40" fmla="*/ 168 w 168"/>
                <a:gd name="T41" fmla="*/ 100 h 168"/>
                <a:gd name="T42" fmla="*/ 168 w 168"/>
                <a:gd name="T43" fmla="*/ 116 h 168"/>
                <a:gd name="T44" fmla="*/ 168 w 168"/>
                <a:gd name="T45" fmla="*/ 124 h 168"/>
                <a:gd name="T46" fmla="*/ 166 w 168"/>
                <a:gd name="T47" fmla="*/ 144 h 168"/>
                <a:gd name="T48" fmla="*/ 166 w 168"/>
                <a:gd name="T49" fmla="*/ 158 h 168"/>
                <a:gd name="T50" fmla="*/ 164 w 168"/>
                <a:gd name="T51" fmla="*/ 168 h 168"/>
                <a:gd name="T52" fmla="*/ 154 w 168"/>
                <a:gd name="T53" fmla="*/ 168 h 168"/>
                <a:gd name="T54" fmla="*/ 144 w 168"/>
                <a:gd name="T55" fmla="*/ 168 h 168"/>
                <a:gd name="T56" fmla="*/ 136 w 168"/>
                <a:gd name="T57" fmla="*/ 168 h 168"/>
                <a:gd name="T58" fmla="*/ 126 w 168"/>
                <a:gd name="T59" fmla="*/ 168 h 168"/>
                <a:gd name="T60" fmla="*/ 116 w 168"/>
                <a:gd name="T61" fmla="*/ 168 h 168"/>
                <a:gd name="T62" fmla="*/ 106 w 168"/>
                <a:gd name="T63" fmla="*/ 168 h 168"/>
                <a:gd name="T64" fmla="*/ 94 w 168"/>
                <a:gd name="T65" fmla="*/ 168 h 168"/>
                <a:gd name="T66" fmla="*/ 86 w 168"/>
                <a:gd name="T67" fmla="*/ 168 h 168"/>
                <a:gd name="T68" fmla="*/ 76 w 168"/>
                <a:gd name="T69" fmla="*/ 168 h 168"/>
                <a:gd name="T70" fmla="*/ 66 w 168"/>
                <a:gd name="T71" fmla="*/ 168 h 168"/>
                <a:gd name="T72" fmla="*/ 56 w 168"/>
                <a:gd name="T73" fmla="*/ 168 h 168"/>
                <a:gd name="T74" fmla="*/ 46 w 168"/>
                <a:gd name="T75" fmla="*/ 168 h 168"/>
                <a:gd name="T76" fmla="*/ 36 w 168"/>
                <a:gd name="T77" fmla="*/ 168 h 168"/>
                <a:gd name="T78" fmla="*/ 20 w 168"/>
                <a:gd name="T79" fmla="*/ 168 h 168"/>
                <a:gd name="T80" fmla="*/ 6 w 168"/>
                <a:gd name="T81" fmla="*/ 168 h 168"/>
                <a:gd name="T82" fmla="*/ 0 w 168"/>
                <a:gd name="T83" fmla="*/ 162 h 168"/>
                <a:gd name="T84" fmla="*/ 0 w 168"/>
                <a:gd name="T85" fmla="*/ 146 h 168"/>
                <a:gd name="T86" fmla="*/ 0 w 168"/>
                <a:gd name="T87" fmla="*/ 132 h 168"/>
                <a:gd name="T88" fmla="*/ 0 w 168"/>
                <a:gd name="T89" fmla="*/ 122 h 168"/>
                <a:gd name="T90" fmla="*/ 0 w 168"/>
                <a:gd name="T91" fmla="*/ 112 h 168"/>
                <a:gd name="T92" fmla="*/ 0 w 168"/>
                <a:gd name="T93" fmla="*/ 98 h 168"/>
                <a:gd name="T94" fmla="*/ 0 w 168"/>
                <a:gd name="T95" fmla="*/ 88 h 168"/>
                <a:gd name="T96" fmla="*/ 0 w 168"/>
                <a:gd name="T97" fmla="*/ 76 h 168"/>
                <a:gd name="T98" fmla="*/ 0 w 168"/>
                <a:gd name="T99" fmla="*/ 68 h 168"/>
                <a:gd name="T100" fmla="*/ 0 w 168"/>
                <a:gd name="T101" fmla="*/ 56 h 168"/>
                <a:gd name="T102" fmla="*/ 0 w 168"/>
                <a:gd name="T103" fmla="*/ 46 h 168"/>
                <a:gd name="T104" fmla="*/ 0 w 168"/>
                <a:gd name="T105" fmla="*/ 34 h 168"/>
                <a:gd name="T106" fmla="*/ 0 w 168"/>
                <a:gd name="T107" fmla="*/ 22 h 168"/>
                <a:gd name="T108" fmla="*/ 0 w 168"/>
                <a:gd name="T109" fmla="*/ 8 h 168"/>
                <a:gd name="T110" fmla="*/ 4 w 168"/>
                <a:gd name="T111" fmla="*/ 0 h 168"/>
                <a:gd name="T112" fmla="*/ 18 w 168"/>
                <a:gd name="T113" fmla="*/ 0 h 168"/>
                <a:gd name="T114" fmla="*/ 28 w 168"/>
                <a:gd name="T11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168">
                  <a:moveTo>
                    <a:pt x="30" y="0"/>
                  </a:moveTo>
                  <a:lnTo>
                    <a:pt x="32" y="0"/>
                  </a:lnTo>
                  <a:lnTo>
                    <a:pt x="34" y="0"/>
                  </a:lnTo>
                  <a:lnTo>
                    <a:pt x="36" y="0"/>
                  </a:lnTo>
                  <a:lnTo>
                    <a:pt x="38" y="0"/>
                  </a:lnTo>
                  <a:lnTo>
                    <a:pt x="40" y="0"/>
                  </a:lnTo>
                  <a:lnTo>
                    <a:pt x="42" y="0"/>
                  </a:lnTo>
                  <a:lnTo>
                    <a:pt x="42" y="0"/>
                  </a:lnTo>
                  <a:lnTo>
                    <a:pt x="44" y="0"/>
                  </a:lnTo>
                  <a:lnTo>
                    <a:pt x="46" y="0"/>
                  </a:lnTo>
                  <a:lnTo>
                    <a:pt x="48" y="0"/>
                  </a:lnTo>
                  <a:lnTo>
                    <a:pt x="50" y="0"/>
                  </a:lnTo>
                  <a:lnTo>
                    <a:pt x="52" y="0"/>
                  </a:lnTo>
                  <a:lnTo>
                    <a:pt x="54" y="0"/>
                  </a:lnTo>
                  <a:lnTo>
                    <a:pt x="56" y="0"/>
                  </a:lnTo>
                  <a:lnTo>
                    <a:pt x="58" y="0"/>
                  </a:lnTo>
                  <a:lnTo>
                    <a:pt x="60" y="0"/>
                  </a:lnTo>
                  <a:lnTo>
                    <a:pt x="62" y="0"/>
                  </a:lnTo>
                  <a:lnTo>
                    <a:pt x="64" y="0"/>
                  </a:lnTo>
                  <a:lnTo>
                    <a:pt x="66" y="0"/>
                  </a:lnTo>
                  <a:lnTo>
                    <a:pt x="68" y="0"/>
                  </a:lnTo>
                  <a:lnTo>
                    <a:pt x="70" y="0"/>
                  </a:lnTo>
                  <a:lnTo>
                    <a:pt x="72" y="0"/>
                  </a:lnTo>
                  <a:lnTo>
                    <a:pt x="74" y="0"/>
                  </a:lnTo>
                  <a:lnTo>
                    <a:pt x="76" y="0"/>
                  </a:lnTo>
                  <a:lnTo>
                    <a:pt x="78" y="0"/>
                  </a:lnTo>
                  <a:lnTo>
                    <a:pt x="80" y="0"/>
                  </a:lnTo>
                  <a:lnTo>
                    <a:pt x="82" y="0"/>
                  </a:lnTo>
                  <a:lnTo>
                    <a:pt x="84" y="0"/>
                  </a:lnTo>
                  <a:lnTo>
                    <a:pt x="86" y="0"/>
                  </a:lnTo>
                  <a:lnTo>
                    <a:pt x="88" y="0"/>
                  </a:lnTo>
                  <a:lnTo>
                    <a:pt x="90" y="0"/>
                  </a:lnTo>
                  <a:lnTo>
                    <a:pt x="90" y="0"/>
                  </a:lnTo>
                  <a:lnTo>
                    <a:pt x="96" y="0"/>
                  </a:lnTo>
                  <a:lnTo>
                    <a:pt x="98" y="0"/>
                  </a:lnTo>
                  <a:lnTo>
                    <a:pt x="100" y="0"/>
                  </a:lnTo>
                  <a:lnTo>
                    <a:pt x="102" y="0"/>
                  </a:lnTo>
                  <a:lnTo>
                    <a:pt x="104" y="0"/>
                  </a:lnTo>
                  <a:lnTo>
                    <a:pt x="108" y="0"/>
                  </a:lnTo>
                  <a:lnTo>
                    <a:pt x="110" y="0"/>
                  </a:lnTo>
                  <a:lnTo>
                    <a:pt x="112" y="0"/>
                  </a:lnTo>
                  <a:lnTo>
                    <a:pt x="114" y="0"/>
                  </a:lnTo>
                  <a:lnTo>
                    <a:pt x="116" y="0"/>
                  </a:lnTo>
                  <a:lnTo>
                    <a:pt x="118" y="0"/>
                  </a:lnTo>
                  <a:lnTo>
                    <a:pt x="124" y="0"/>
                  </a:lnTo>
                  <a:lnTo>
                    <a:pt x="126" y="0"/>
                  </a:lnTo>
                  <a:lnTo>
                    <a:pt x="128" y="0"/>
                  </a:lnTo>
                  <a:lnTo>
                    <a:pt x="130" y="0"/>
                  </a:lnTo>
                  <a:lnTo>
                    <a:pt x="132" y="0"/>
                  </a:lnTo>
                  <a:lnTo>
                    <a:pt x="134" y="0"/>
                  </a:lnTo>
                  <a:lnTo>
                    <a:pt x="136" y="0"/>
                  </a:lnTo>
                  <a:lnTo>
                    <a:pt x="138" y="0"/>
                  </a:lnTo>
                  <a:lnTo>
                    <a:pt x="138" y="0"/>
                  </a:lnTo>
                  <a:lnTo>
                    <a:pt x="140" y="0"/>
                  </a:lnTo>
                  <a:lnTo>
                    <a:pt x="142" y="0"/>
                  </a:lnTo>
                  <a:lnTo>
                    <a:pt x="146" y="0"/>
                  </a:lnTo>
                  <a:lnTo>
                    <a:pt x="148" y="0"/>
                  </a:lnTo>
                  <a:lnTo>
                    <a:pt x="150" y="0"/>
                  </a:lnTo>
                  <a:lnTo>
                    <a:pt x="152" y="0"/>
                  </a:lnTo>
                  <a:lnTo>
                    <a:pt x="154" y="0"/>
                  </a:lnTo>
                  <a:lnTo>
                    <a:pt x="154" y="2"/>
                  </a:lnTo>
                  <a:lnTo>
                    <a:pt x="156" y="0"/>
                  </a:lnTo>
                  <a:lnTo>
                    <a:pt x="158" y="0"/>
                  </a:lnTo>
                  <a:lnTo>
                    <a:pt x="160" y="0"/>
                  </a:lnTo>
                  <a:lnTo>
                    <a:pt x="162" y="0"/>
                  </a:lnTo>
                  <a:lnTo>
                    <a:pt x="164" y="0"/>
                  </a:lnTo>
                  <a:lnTo>
                    <a:pt x="166" y="0"/>
                  </a:lnTo>
                  <a:lnTo>
                    <a:pt x="168" y="0"/>
                  </a:lnTo>
                  <a:lnTo>
                    <a:pt x="168" y="6"/>
                  </a:lnTo>
                  <a:lnTo>
                    <a:pt x="168" y="8"/>
                  </a:lnTo>
                  <a:lnTo>
                    <a:pt x="168" y="10"/>
                  </a:lnTo>
                  <a:lnTo>
                    <a:pt x="168" y="12"/>
                  </a:lnTo>
                  <a:lnTo>
                    <a:pt x="168" y="14"/>
                  </a:lnTo>
                  <a:lnTo>
                    <a:pt x="168" y="16"/>
                  </a:lnTo>
                  <a:lnTo>
                    <a:pt x="168" y="20"/>
                  </a:lnTo>
                  <a:lnTo>
                    <a:pt x="168" y="22"/>
                  </a:lnTo>
                  <a:lnTo>
                    <a:pt x="168" y="24"/>
                  </a:lnTo>
                  <a:lnTo>
                    <a:pt x="168" y="28"/>
                  </a:lnTo>
                  <a:lnTo>
                    <a:pt x="168" y="34"/>
                  </a:lnTo>
                  <a:lnTo>
                    <a:pt x="168" y="40"/>
                  </a:lnTo>
                  <a:lnTo>
                    <a:pt x="168" y="42"/>
                  </a:lnTo>
                  <a:lnTo>
                    <a:pt x="168" y="46"/>
                  </a:lnTo>
                  <a:lnTo>
                    <a:pt x="168" y="48"/>
                  </a:lnTo>
                  <a:lnTo>
                    <a:pt x="168" y="50"/>
                  </a:lnTo>
                  <a:lnTo>
                    <a:pt x="168" y="52"/>
                  </a:lnTo>
                  <a:lnTo>
                    <a:pt x="168" y="54"/>
                  </a:lnTo>
                  <a:lnTo>
                    <a:pt x="168" y="58"/>
                  </a:lnTo>
                  <a:lnTo>
                    <a:pt x="168" y="62"/>
                  </a:lnTo>
                  <a:lnTo>
                    <a:pt x="168" y="64"/>
                  </a:lnTo>
                  <a:lnTo>
                    <a:pt x="168" y="66"/>
                  </a:lnTo>
                  <a:lnTo>
                    <a:pt x="168" y="68"/>
                  </a:lnTo>
                  <a:lnTo>
                    <a:pt x="168" y="72"/>
                  </a:lnTo>
                  <a:lnTo>
                    <a:pt x="168" y="72"/>
                  </a:lnTo>
                  <a:lnTo>
                    <a:pt x="168" y="74"/>
                  </a:lnTo>
                  <a:lnTo>
                    <a:pt x="168" y="76"/>
                  </a:lnTo>
                  <a:lnTo>
                    <a:pt x="168" y="78"/>
                  </a:lnTo>
                  <a:lnTo>
                    <a:pt x="168" y="80"/>
                  </a:lnTo>
                  <a:lnTo>
                    <a:pt x="168" y="84"/>
                  </a:lnTo>
                  <a:lnTo>
                    <a:pt x="168" y="88"/>
                  </a:lnTo>
                  <a:lnTo>
                    <a:pt x="168" y="90"/>
                  </a:lnTo>
                  <a:lnTo>
                    <a:pt x="168" y="92"/>
                  </a:lnTo>
                  <a:lnTo>
                    <a:pt x="168" y="94"/>
                  </a:lnTo>
                  <a:lnTo>
                    <a:pt x="168" y="96"/>
                  </a:lnTo>
                  <a:lnTo>
                    <a:pt x="168" y="98"/>
                  </a:lnTo>
                  <a:lnTo>
                    <a:pt x="168" y="100"/>
                  </a:lnTo>
                  <a:lnTo>
                    <a:pt x="168" y="104"/>
                  </a:lnTo>
                  <a:lnTo>
                    <a:pt x="168" y="108"/>
                  </a:lnTo>
                  <a:lnTo>
                    <a:pt x="168" y="112"/>
                  </a:lnTo>
                  <a:lnTo>
                    <a:pt x="168" y="114"/>
                  </a:lnTo>
                  <a:lnTo>
                    <a:pt x="168" y="116"/>
                  </a:lnTo>
                  <a:lnTo>
                    <a:pt x="168" y="118"/>
                  </a:lnTo>
                  <a:lnTo>
                    <a:pt x="168" y="120"/>
                  </a:lnTo>
                  <a:lnTo>
                    <a:pt x="168" y="120"/>
                  </a:lnTo>
                  <a:lnTo>
                    <a:pt x="168" y="122"/>
                  </a:lnTo>
                  <a:lnTo>
                    <a:pt x="168" y="124"/>
                  </a:lnTo>
                  <a:lnTo>
                    <a:pt x="168" y="126"/>
                  </a:lnTo>
                  <a:lnTo>
                    <a:pt x="168" y="128"/>
                  </a:lnTo>
                  <a:lnTo>
                    <a:pt x="168" y="130"/>
                  </a:lnTo>
                  <a:lnTo>
                    <a:pt x="168" y="136"/>
                  </a:lnTo>
                  <a:lnTo>
                    <a:pt x="166" y="144"/>
                  </a:lnTo>
                  <a:lnTo>
                    <a:pt x="166" y="148"/>
                  </a:lnTo>
                  <a:lnTo>
                    <a:pt x="166" y="152"/>
                  </a:lnTo>
                  <a:lnTo>
                    <a:pt x="166" y="154"/>
                  </a:lnTo>
                  <a:lnTo>
                    <a:pt x="166" y="156"/>
                  </a:lnTo>
                  <a:lnTo>
                    <a:pt x="166" y="158"/>
                  </a:lnTo>
                  <a:lnTo>
                    <a:pt x="166" y="160"/>
                  </a:lnTo>
                  <a:lnTo>
                    <a:pt x="166" y="164"/>
                  </a:lnTo>
                  <a:lnTo>
                    <a:pt x="166" y="166"/>
                  </a:lnTo>
                  <a:lnTo>
                    <a:pt x="166" y="168"/>
                  </a:lnTo>
                  <a:lnTo>
                    <a:pt x="164" y="168"/>
                  </a:lnTo>
                  <a:lnTo>
                    <a:pt x="162" y="168"/>
                  </a:lnTo>
                  <a:lnTo>
                    <a:pt x="160" y="168"/>
                  </a:lnTo>
                  <a:lnTo>
                    <a:pt x="158" y="168"/>
                  </a:lnTo>
                  <a:lnTo>
                    <a:pt x="156" y="168"/>
                  </a:lnTo>
                  <a:lnTo>
                    <a:pt x="154" y="168"/>
                  </a:lnTo>
                  <a:lnTo>
                    <a:pt x="152" y="168"/>
                  </a:lnTo>
                  <a:lnTo>
                    <a:pt x="150" y="168"/>
                  </a:lnTo>
                  <a:lnTo>
                    <a:pt x="148" y="168"/>
                  </a:lnTo>
                  <a:lnTo>
                    <a:pt x="146" y="168"/>
                  </a:lnTo>
                  <a:lnTo>
                    <a:pt x="144" y="168"/>
                  </a:lnTo>
                  <a:lnTo>
                    <a:pt x="142" y="168"/>
                  </a:lnTo>
                  <a:lnTo>
                    <a:pt x="140" y="168"/>
                  </a:lnTo>
                  <a:lnTo>
                    <a:pt x="138" y="168"/>
                  </a:lnTo>
                  <a:lnTo>
                    <a:pt x="138" y="168"/>
                  </a:lnTo>
                  <a:lnTo>
                    <a:pt x="136" y="168"/>
                  </a:lnTo>
                  <a:lnTo>
                    <a:pt x="134" y="168"/>
                  </a:lnTo>
                  <a:lnTo>
                    <a:pt x="132" y="168"/>
                  </a:lnTo>
                  <a:lnTo>
                    <a:pt x="130" y="168"/>
                  </a:lnTo>
                  <a:lnTo>
                    <a:pt x="128" y="168"/>
                  </a:lnTo>
                  <a:lnTo>
                    <a:pt x="126" y="168"/>
                  </a:lnTo>
                  <a:lnTo>
                    <a:pt x="124" y="168"/>
                  </a:lnTo>
                  <a:lnTo>
                    <a:pt x="122" y="168"/>
                  </a:lnTo>
                  <a:lnTo>
                    <a:pt x="120" y="168"/>
                  </a:lnTo>
                  <a:lnTo>
                    <a:pt x="118" y="168"/>
                  </a:lnTo>
                  <a:lnTo>
                    <a:pt x="116" y="168"/>
                  </a:lnTo>
                  <a:lnTo>
                    <a:pt x="114" y="168"/>
                  </a:lnTo>
                  <a:lnTo>
                    <a:pt x="112" y="168"/>
                  </a:lnTo>
                  <a:lnTo>
                    <a:pt x="110" y="168"/>
                  </a:lnTo>
                  <a:lnTo>
                    <a:pt x="108" y="168"/>
                  </a:lnTo>
                  <a:lnTo>
                    <a:pt x="106" y="168"/>
                  </a:lnTo>
                  <a:lnTo>
                    <a:pt x="104" y="168"/>
                  </a:lnTo>
                  <a:lnTo>
                    <a:pt x="102" y="168"/>
                  </a:lnTo>
                  <a:lnTo>
                    <a:pt x="100" y="168"/>
                  </a:lnTo>
                  <a:lnTo>
                    <a:pt x="98" y="168"/>
                  </a:lnTo>
                  <a:lnTo>
                    <a:pt x="94" y="168"/>
                  </a:lnTo>
                  <a:lnTo>
                    <a:pt x="92" y="168"/>
                  </a:lnTo>
                  <a:lnTo>
                    <a:pt x="90" y="168"/>
                  </a:lnTo>
                  <a:lnTo>
                    <a:pt x="90" y="168"/>
                  </a:lnTo>
                  <a:lnTo>
                    <a:pt x="88" y="168"/>
                  </a:lnTo>
                  <a:lnTo>
                    <a:pt x="86" y="168"/>
                  </a:lnTo>
                  <a:lnTo>
                    <a:pt x="84" y="168"/>
                  </a:lnTo>
                  <a:lnTo>
                    <a:pt x="82" y="168"/>
                  </a:lnTo>
                  <a:lnTo>
                    <a:pt x="80" y="168"/>
                  </a:lnTo>
                  <a:lnTo>
                    <a:pt x="78" y="168"/>
                  </a:lnTo>
                  <a:lnTo>
                    <a:pt x="76" y="168"/>
                  </a:lnTo>
                  <a:lnTo>
                    <a:pt x="74" y="168"/>
                  </a:lnTo>
                  <a:lnTo>
                    <a:pt x="72" y="168"/>
                  </a:lnTo>
                  <a:lnTo>
                    <a:pt x="70" y="168"/>
                  </a:lnTo>
                  <a:lnTo>
                    <a:pt x="68" y="168"/>
                  </a:lnTo>
                  <a:lnTo>
                    <a:pt x="66" y="168"/>
                  </a:lnTo>
                  <a:lnTo>
                    <a:pt x="64" y="168"/>
                  </a:lnTo>
                  <a:lnTo>
                    <a:pt x="62" y="168"/>
                  </a:lnTo>
                  <a:lnTo>
                    <a:pt x="60" y="168"/>
                  </a:lnTo>
                  <a:lnTo>
                    <a:pt x="58" y="168"/>
                  </a:lnTo>
                  <a:lnTo>
                    <a:pt x="56" y="168"/>
                  </a:lnTo>
                  <a:lnTo>
                    <a:pt x="54" y="168"/>
                  </a:lnTo>
                  <a:lnTo>
                    <a:pt x="52" y="168"/>
                  </a:lnTo>
                  <a:lnTo>
                    <a:pt x="50" y="168"/>
                  </a:lnTo>
                  <a:lnTo>
                    <a:pt x="48" y="168"/>
                  </a:lnTo>
                  <a:lnTo>
                    <a:pt x="46" y="168"/>
                  </a:lnTo>
                  <a:lnTo>
                    <a:pt x="44" y="168"/>
                  </a:lnTo>
                  <a:lnTo>
                    <a:pt x="42" y="168"/>
                  </a:lnTo>
                  <a:lnTo>
                    <a:pt x="42" y="168"/>
                  </a:lnTo>
                  <a:lnTo>
                    <a:pt x="40" y="168"/>
                  </a:lnTo>
                  <a:lnTo>
                    <a:pt x="36" y="168"/>
                  </a:lnTo>
                  <a:lnTo>
                    <a:pt x="34" y="168"/>
                  </a:lnTo>
                  <a:lnTo>
                    <a:pt x="26" y="168"/>
                  </a:lnTo>
                  <a:lnTo>
                    <a:pt x="24" y="168"/>
                  </a:lnTo>
                  <a:lnTo>
                    <a:pt x="22" y="168"/>
                  </a:lnTo>
                  <a:lnTo>
                    <a:pt x="20" y="168"/>
                  </a:lnTo>
                  <a:lnTo>
                    <a:pt x="16" y="168"/>
                  </a:lnTo>
                  <a:lnTo>
                    <a:pt x="14" y="168"/>
                  </a:lnTo>
                  <a:lnTo>
                    <a:pt x="12" y="168"/>
                  </a:lnTo>
                  <a:lnTo>
                    <a:pt x="8" y="168"/>
                  </a:lnTo>
                  <a:lnTo>
                    <a:pt x="6" y="168"/>
                  </a:lnTo>
                  <a:lnTo>
                    <a:pt x="4" y="168"/>
                  </a:lnTo>
                  <a:lnTo>
                    <a:pt x="2" y="168"/>
                  </a:lnTo>
                  <a:lnTo>
                    <a:pt x="0" y="168"/>
                  </a:lnTo>
                  <a:lnTo>
                    <a:pt x="0" y="164"/>
                  </a:lnTo>
                  <a:lnTo>
                    <a:pt x="0" y="162"/>
                  </a:lnTo>
                  <a:lnTo>
                    <a:pt x="0" y="160"/>
                  </a:lnTo>
                  <a:lnTo>
                    <a:pt x="0" y="158"/>
                  </a:lnTo>
                  <a:lnTo>
                    <a:pt x="0" y="154"/>
                  </a:lnTo>
                  <a:lnTo>
                    <a:pt x="0" y="148"/>
                  </a:lnTo>
                  <a:lnTo>
                    <a:pt x="0" y="146"/>
                  </a:lnTo>
                  <a:lnTo>
                    <a:pt x="0" y="144"/>
                  </a:lnTo>
                  <a:lnTo>
                    <a:pt x="0" y="142"/>
                  </a:lnTo>
                  <a:lnTo>
                    <a:pt x="0" y="140"/>
                  </a:lnTo>
                  <a:lnTo>
                    <a:pt x="0" y="134"/>
                  </a:lnTo>
                  <a:lnTo>
                    <a:pt x="0" y="132"/>
                  </a:lnTo>
                  <a:lnTo>
                    <a:pt x="0" y="130"/>
                  </a:lnTo>
                  <a:lnTo>
                    <a:pt x="0" y="128"/>
                  </a:lnTo>
                  <a:lnTo>
                    <a:pt x="0" y="126"/>
                  </a:lnTo>
                  <a:lnTo>
                    <a:pt x="0" y="124"/>
                  </a:lnTo>
                  <a:lnTo>
                    <a:pt x="0" y="122"/>
                  </a:lnTo>
                  <a:lnTo>
                    <a:pt x="0" y="120"/>
                  </a:lnTo>
                  <a:lnTo>
                    <a:pt x="0" y="120"/>
                  </a:lnTo>
                  <a:lnTo>
                    <a:pt x="0" y="118"/>
                  </a:lnTo>
                  <a:lnTo>
                    <a:pt x="0" y="114"/>
                  </a:lnTo>
                  <a:lnTo>
                    <a:pt x="0" y="112"/>
                  </a:lnTo>
                  <a:lnTo>
                    <a:pt x="0" y="108"/>
                  </a:lnTo>
                  <a:lnTo>
                    <a:pt x="0" y="106"/>
                  </a:lnTo>
                  <a:lnTo>
                    <a:pt x="0" y="102"/>
                  </a:lnTo>
                  <a:lnTo>
                    <a:pt x="0" y="100"/>
                  </a:lnTo>
                  <a:lnTo>
                    <a:pt x="0" y="98"/>
                  </a:lnTo>
                  <a:lnTo>
                    <a:pt x="0" y="96"/>
                  </a:lnTo>
                  <a:lnTo>
                    <a:pt x="0" y="94"/>
                  </a:lnTo>
                  <a:lnTo>
                    <a:pt x="0" y="92"/>
                  </a:lnTo>
                  <a:lnTo>
                    <a:pt x="0" y="90"/>
                  </a:lnTo>
                  <a:lnTo>
                    <a:pt x="0" y="88"/>
                  </a:lnTo>
                  <a:lnTo>
                    <a:pt x="0" y="86"/>
                  </a:lnTo>
                  <a:lnTo>
                    <a:pt x="0" y="82"/>
                  </a:lnTo>
                  <a:lnTo>
                    <a:pt x="0" y="80"/>
                  </a:lnTo>
                  <a:lnTo>
                    <a:pt x="0" y="78"/>
                  </a:lnTo>
                  <a:lnTo>
                    <a:pt x="0" y="76"/>
                  </a:lnTo>
                  <a:lnTo>
                    <a:pt x="0" y="74"/>
                  </a:lnTo>
                  <a:lnTo>
                    <a:pt x="0" y="72"/>
                  </a:lnTo>
                  <a:lnTo>
                    <a:pt x="0" y="72"/>
                  </a:lnTo>
                  <a:lnTo>
                    <a:pt x="0" y="70"/>
                  </a:lnTo>
                  <a:lnTo>
                    <a:pt x="0" y="68"/>
                  </a:lnTo>
                  <a:lnTo>
                    <a:pt x="0" y="66"/>
                  </a:lnTo>
                  <a:lnTo>
                    <a:pt x="0" y="62"/>
                  </a:lnTo>
                  <a:lnTo>
                    <a:pt x="0" y="60"/>
                  </a:lnTo>
                  <a:lnTo>
                    <a:pt x="0" y="58"/>
                  </a:lnTo>
                  <a:lnTo>
                    <a:pt x="0" y="56"/>
                  </a:lnTo>
                  <a:lnTo>
                    <a:pt x="0" y="54"/>
                  </a:lnTo>
                  <a:lnTo>
                    <a:pt x="0" y="52"/>
                  </a:lnTo>
                  <a:lnTo>
                    <a:pt x="0" y="50"/>
                  </a:lnTo>
                  <a:lnTo>
                    <a:pt x="0" y="48"/>
                  </a:lnTo>
                  <a:lnTo>
                    <a:pt x="0" y="46"/>
                  </a:lnTo>
                  <a:lnTo>
                    <a:pt x="0" y="44"/>
                  </a:lnTo>
                  <a:lnTo>
                    <a:pt x="0" y="42"/>
                  </a:lnTo>
                  <a:lnTo>
                    <a:pt x="0" y="40"/>
                  </a:lnTo>
                  <a:lnTo>
                    <a:pt x="0" y="38"/>
                  </a:lnTo>
                  <a:lnTo>
                    <a:pt x="0" y="34"/>
                  </a:lnTo>
                  <a:lnTo>
                    <a:pt x="0" y="32"/>
                  </a:lnTo>
                  <a:lnTo>
                    <a:pt x="0" y="26"/>
                  </a:lnTo>
                  <a:lnTo>
                    <a:pt x="0" y="24"/>
                  </a:lnTo>
                  <a:lnTo>
                    <a:pt x="0" y="24"/>
                  </a:lnTo>
                  <a:lnTo>
                    <a:pt x="0" y="22"/>
                  </a:lnTo>
                  <a:lnTo>
                    <a:pt x="0" y="20"/>
                  </a:lnTo>
                  <a:lnTo>
                    <a:pt x="0" y="16"/>
                  </a:lnTo>
                  <a:lnTo>
                    <a:pt x="0" y="14"/>
                  </a:lnTo>
                  <a:lnTo>
                    <a:pt x="0" y="10"/>
                  </a:lnTo>
                  <a:lnTo>
                    <a:pt x="0" y="8"/>
                  </a:lnTo>
                  <a:lnTo>
                    <a:pt x="0" y="4"/>
                  </a:lnTo>
                  <a:lnTo>
                    <a:pt x="0" y="2"/>
                  </a:lnTo>
                  <a:lnTo>
                    <a:pt x="0" y="0"/>
                  </a:lnTo>
                  <a:lnTo>
                    <a:pt x="2" y="0"/>
                  </a:lnTo>
                  <a:lnTo>
                    <a:pt x="4" y="0"/>
                  </a:lnTo>
                  <a:lnTo>
                    <a:pt x="10" y="0"/>
                  </a:lnTo>
                  <a:lnTo>
                    <a:pt x="12" y="0"/>
                  </a:lnTo>
                  <a:lnTo>
                    <a:pt x="14" y="0"/>
                  </a:lnTo>
                  <a:lnTo>
                    <a:pt x="16" y="0"/>
                  </a:lnTo>
                  <a:lnTo>
                    <a:pt x="18" y="0"/>
                  </a:lnTo>
                  <a:lnTo>
                    <a:pt x="20" y="0"/>
                  </a:lnTo>
                  <a:lnTo>
                    <a:pt x="22" y="0"/>
                  </a:lnTo>
                  <a:lnTo>
                    <a:pt x="24" y="0"/>
                  </a:lnTo>
                  <a:lnTo>
                    <a:pt x="26" y="0"/>
                  </a:lnTo>
                  <a:lnTo>
                    <a:pt x="28" y="0"/>
                  </a:lnTo>
                  <a:lnTo>
                    <a:pt x="3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5" name="Freeform 97"/>
            <p:cNvSpPr>
              <a:spLocks/>
            </p:cNvSpPr>
            <p:nvPr/>
          </p:nvSpPr>
          <p:spPr bwMode="auto">
            <a:xfrm>
              <a:off x="4786313" y="-222250"/>
              <a:ext cx="269875" cy="279400"/>
            </a:xfrm>
            <a:custGeom>
              <a:avLst/>
              <a:gdLst>
                <a:gd name="T0" fmla="*/ 170 w 170"/>
                <a:gd name="T1" fmla="*/ 0 h 176"/>
                <a:gd name="T2" fmla="*/ 170 w 170"/>
                <a:gd name="T3" fmla="*/ 16 h 176"/>
                <a:gd name="T4" fmla="*/ 170 w 170"/>
                <a:gd name="T5" fmla="*/ 32 h 176"/>
                <a:gd name="T6" fmla="*/ 170 w 170"/>
                <a:gd name="T7" fmla="*/ 50 h 176"/>
                <a:gd name="T8" fmla="*/ 170 w 170"/>
                <a:gd name="T9" fmla="*/ 62 h 176"/>
                <a:gd name="T10" fmla="*/ 170 w 170"/>
                <a:gd name="T11" fmla="*/ 70 h 176"/>
                <a:gd name="T12" fmla="*/ 170 w 170"/>
                <a:gd name="T13" fmla="*/ 84 h 176"/>
                <a:gd name="T14" fmla="*/ 170 w 170"/>
                <a:gd name="T15" fmla="*/ 90 h 176"/>
                <a:gd name="T16" fmla="*/ 170 w 170"/>
                <a:gd name="T17" fmla="*/ 96 h 176"/>
                <a:gd name="T18" fmla="*/ 170 w 170"/>
                <a:gd name="T19" fmla="*/ 108 h 176"/>
                <a:gd name="T20" fmla="*/ 170 w 170"/>
                <a:gd name="T21" fmla="*/ 122 h 176"/>
                <a:gd name="T22" fmla="*/ 170 w 170"/>
                <a:gd name="T23" fmla="*/ 132 h 176"/>
                <a:gd name="T24" fmla="*/ 170 w 170"/>
                <a:gd name="T25" fmla="*/ 144 h 176"/>
                <a:gd name="T26" fmla="*/ 170 w 170"/>
                <a:gd name="T27" fmla="*/ 150 h 176"/>
                <a:gd name="T28" fmla="*/ 170 w 170"/>
                <a:gd name="T29" fmla="*/ 158 h 176"/>
                <a:gd name="T30" fmla="*/ 170 w 170"/>
                <a:gd name="T31" fmla="*/ 166 h 176"/>
                <a:gd name="T32" fmla="*/ 170 w 170"/>
                <a:gd name="T33" fmla="*/ 174 h 176"/>
                <a:gd name="T34" fmla="*/ 166 w 170"/>
                <a:gd name="T35" fmla="*/ 176 h 176"/>
                <a:gd name="T36" fmla="*/ 160 w 170"/>
                <a:gd name="T37" fmla="*/ 176 h 176"/>
                <a:gd name="T38" fmla="*/ 152 w 170"/>
                <a:gd name="T39" fmla="*/ 176 h 176"/>
                <a:gd name="T40" fmla="*/ 144 w 170"/>
                <a:gd name="T41" fmla="*/ 176 h 176"/>
                <a:gd name="T42" fmla="*/ 138 w 170"/>
                <a:gd name="T43" fmla="*/ 176 h 176"/>
                <a:gd name="T44" fmla="*/ 132 w 170"/>
                <a:gd name="T45" fmla="*/ 176 h 176"/>
                <a:gd name="T46" fmla="*/ 124 w 170"/>
                <a:gd name="T47" fmla="*/ 176 h 176"/>
                <a:gd name="T48" fmla="*/ 114 w 170"/>
                <a:gd name="T49" fmla="*/ 176 h 176"/>
                <a:gd name="T50" fmla="*/ 108 w 170"/>
                <a:gd name="T51" fmla="*/ 176 h 176"/>
                <a:gd name="T52" fmla="*/ 98 w 170"/>
                <a:gd name="T53" fmla="*/ 176 h 176"/>
                <a:gd name="T54" fmla="*/ 88 w 170"/>
                <a:gd name="T55" fmla="*/ 176 h 176"/>
                <a:gd name="T56" fmla="*/ 76 w 170"/>
                <a:gd name="T57" fmla="*/ 176 h 176"/>
                <a:gd name="T58" fmla="*/ 66 w 170"/>
                <a:gd name="T59" fmla="*/ 176 h 176"/>
                <a:gd name="T60" fmla="*/ 56 w 170"/>
                <a:gd name="T61" fmla="*/ 176 h 176"/>
                <a:gd name="T62" fmla="*/ 48 w 170"/>
                <a:gd name="T63" fmla="*/ 176 h 176"/>
                <a:gd name="T64" fmla="*/ 38 w 170"/>
                <a:gd name="T65" fmla="*/ 176 h 176"/>
                <a:gd name="T66" fmla="*/ 30 w 170"/>
                <a:gd name="T67" fmla="*/ 176 h 176"/>
                <a:gd name="T68" fmla="*/ 22 w 170"/>
                <a:gd name="T69" fmla="*/ 176 h 176"/>
                <a:gd name="T70" fmla="*/ 14 w 170"/>
                <a:gd name="T71" fmla="*/ 176 h 176"/>
                <a:gd name="T72" fmla="*/ 8 w 170"/>
                <a:gd name="T73" fmla="*/ 176 h 176"/>
                <a:gd name="T74" fmla="*/ 0 w 170"/>
                <a:gd name="T75" fmla="*/ 176 h 176"/>
                <a:gd name="T76" fmla="*/ 0 w 170"/>
                <a:gd name="T77" fmla="*/ 166 h 176"/>
                <a:gd name="T78" fmla="*/ 0 w 170"/>
                <a:gd name="T79" fmla="*/ 156 h 176"/>
                <a:gd name="T80" fmla="*/ 0 w 170"/>
                <a:gd name="T81" fmla="*/ 142 h 176"/>
                <a:gd name="T82" fmla="*/ 0 w 170"/>
                <a:gd name="T83" fmla="*/ 132 h 176"/>
                <a:gd name="T84" fmla="*/ 0 w 170"/>
                <a:gd name="T85" fmla="*/ 118 h 176"/>
                <a:gd name="T86" fmla="*/ 0 w 170"/>
                <a:gd name="T87" fmla="*/ 98 h 176"/>
                <a:gd name="T88" fmla="*/ 0 w 170"/>
                <a:gd name="T89" fmla="*/ 88 h 176"/>
                <a:gd name="T90" fmla="*/ 0 w 170"/>
                <a:gd name="T91" fmla="*/ 80 h 176"/>
                <a:gd name="T92" fmla="*/ 0 w 170"/>
                <a:gd name="T93" fmla="*/ 72 h 176"/>
                <a:gd name="T94" fmla="*/ 0 w 170"/>
                <a:gd name="T95" fmla="*/ 58 h 176"/>
                <a:gd name="T96" fmla="*/ 0 w 170"/>
                <a:gd name="T97" fmla="*/ 50 h 176"/>
                <a:gd name="T98" fmla="*/ 0 w 170"/>
                <a:gd name="T99" fmla="*/ 32 h 176"/>
                <a:gd name="T100" fmla="*/ 0 w 170"/>
                <a:gd name="T101" fmla="*/ 22 h 176"/>
                <a:gd name="T102" fmla="*/ 0 w 170"/>
                <a:gd name="T103" fmla="*/ 14 h 176"/>
                <a:gd name="T104" fmla="*/ 22 w 170"/>
                <a:gd name="T105" fmla="*/ 0 h 176"/>
                <a:gd name="T106" fmla="*/ 84 w 170"/>
                <a:gd name="T10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0" h="176">
                  <a:moveTo>
                    <a:pt x="84" y="0"/>
                  </a:moveTo>
                  <a:lnTo>
                    <a:pt x="130" y="0"/>
                  </a:lnTo>
                  <a:lnTo>
                    <a:pt x="170" y="0"/>
                  </a:lnTo>
                  <a:lnTo>
                    <a:pt x="170" y="4"/>
                  </a:lnTo>
                  <a:lnTo>
                    <a:pt x="170" y="14"/>
                  </a:lnTo>
                  <a:lnTo>
                    <a:pt x="170" y="16"/>
                  </a:lnTo>
                  <a:lnTo>
                    <a:pt x="170" y="22"/>
                  </a:lnTo>
                  <a:lnTo>
                    <a:pt x="170" y="28"/>
                  </a:lnTo>
                  <a:lnTo>
                    <a:pt x="170" y="32"/>
                  </a:lnTo>
                  <a:lnTo>
                    <a:pt x="170" y="38"/>
                  </a:lnTo>
                  <a:lnTo>
                    <a:pt x="170" y="40"/>
                  </a:lnTo>
                  <a:lnTo>
                    <a:pt x="170" y="50"/>
                  </a:lnTo>
                  <a:lnTo>
                    <a:pt x="170" y="54"/>
                  </a:lnTo>
                  <a:lnTo>
                    <a:pt x="170" y="56"/>
                  </a:lnTo>
                  <a:lnTo>
                    <a:pt x="170" y="62"/>
                  </a:lnTo>
                  <a:lnTo>
                    <a:pt x="170" y="66"/>
                  </a:lnTo>
                  <a:lnTo>
                    <a:pt x="170" y="68"/>
                  </a:lnTo>
                  <a:lnTo>
                    <a:pt x="170" y="70"/>
                  </a:lnTo>
                  <a:lnTo>
                    <a:pt x="170" y="76"/>
                  </a:lnTo>
                  <a:lnTo>
                    <a:pt x="170" y="80"/>
                  </a:lnTo>
                  <a:lnTo>
                    <a:pt x="170" y="84"/>
                  </a:lnTo>
                  <a:lnTo>
                    <a:pt x="170" y="86"/>
                  </a:lnTo>
                  <a:lnTo>
                    <a:pt x="170" y="88"/>
                  </a:lnTo>
                  <a:lnTo>
                    <a:pt x="170" y="90"/>
                  </a:lnTo>
                  <a:lnTo>
                    <a:pt x="170" y="92"/>
                  </a:lnTo>
                  <a:lnTo>
                    <a:pt x="170" y="94"/>
                  </a:lnTo>
                  <a:lnTo>
                    <a:pt x="170" y="96"/>
                  </a:lnTo>
                  <a:lnTo>
                    <a:pt x="170" y="98"/>
                  </a:lnTo>
                  <a:lnTo>
                    <a:pt x="170" y="102"/>
                  </a:lnTo>
                  <a:lnTo>
                    <a:pt x="170" y="108"/>
                  </a:lnTo>
                  <a:lnTo>
                    <a:pt x="170" y="114"/>
                  </a:lnTo>
                  <a:lnTo>
                    <a:pt x="170" y="118"/>
                  </a:lnTo>
                  <a:lnTo>
                    <a:pt x="170" y="122"/>
                  </a:lnTo>
                  <a:lnTo>
                    <a:pt x="170" y="126"/>
                  </a:lnTo>
                  <a:lnTo>
                    <a:pt x="170" y="128"/>
                  </a:lnTo>
                  <a:lnTo>
                    <a:pt x="170" y="132"/>
                  </a:lnTo>
                  <a:lnTo>
                    <a:pt x="170" y="134"/>
                  </a:lnTo>
                  <a:lnTo>
                    <a:pt x="170" y="138"/>
                  </a:lnTo>
                  <a:lnTo>
                    <a:pt x="170" y="144"/>
                  </a:lnTo>
                  <a:lnTo>
                    <a:pt x="170" y="146"/>
                  </a:lnTo>
                  <a:lnTo>
                    <a:pt x="170" y="148"/>
                  </a:lnTo>
                  <a:lnTo>
                    <a:pt x="170" y="150"/>
                  </a:lnTo>
                  <a:lnTo>
                    <a:pt x="170" y="152"/>
                  </a:lnTo>
                  <a:lnTo>
                    <a:pt x="170" y="154"/>
                  </a:lnTo>
                  <a:lnTo>
                    <a:pt x="170" y="158"/>
                  </a:lnTo>
                  <a:lnTo>
                    <a:pt x="170" y="162"/>
                  </a:lnTo>
                  <a:lnTo>
                    <a:pt x="170" y="164"/>
                  </a:lnTo>
                  <a:lnTo>
                    <a:pt x="170" y="166"/>
                  </a:lnTo>
                  <a:lnTo>
                    <a:pt x="170" y="168"/>
                  </a:lnTo>
                  <a:lnTo>
                    <a:pt x="170" y="170"/>
                  </a:lnTo>
                  <a:lnTo>
                    <a:pt x="170" y="174"/>
                  </a:lnTo>
                  <a:lnTo>
                    <a:pt x="170" y="176"/>
                  </a:lnTo>
                  <a:lnTo>
                    <a:pt x="168" y="176"/>
                  </a:lnTo>
                  <a:lnTo>
                    <a:pt x="166" y="176"/>
                  </a:lnTo>
                  <a:lnTo>
                    <a:pt x="164" y="176"/>
                  </a:lnTo>
                  <a:lnTo>
                    <a:pt x="162" y="176"/>
                  </a:lnTo>
                  <a:lnTo>
                    <a:pt x="160" y="176"/>
                  </a:lnTo>
                  <a:lnTo>
                    <a:pt x="158" y="176"/>
                  </a:lnTo>
                  <a:lnTo>
                    <a:pt x="156" y="176"/>
                  </a:lnTo>
                  <a:lnTo>
                    <a:pt x="152" y="176"/>
                  </a:lnTo>
                  <a:lnTo>
                    <a:pt x="150" y="176"/>
                  </a:lnTo>
                  <a:lnTo>
                    <a:pt x="148" y="176"/>
                  </a:lnTo>
                  <a:lnTo>
                    <a:pt x="144" y="176"/>
                  </a:lnTo>
                  <a:lnTo>
                    <a:pt x="142" y="176"/>
                  </a:lnTo>
                  <a:lnTo>
                    <a:pt x="140" y="176"/>
                  </a:lnTo>
                  <a:lnTo>
                    <a:pt x="138" y="176"/>
                  </a:lnTo>
                  <a:lnTo>
                    <a:pt x="136" y="176"/>
                  </a:lnTo>
                  <a:lnTo>
                    <a:pt x="134" y="176"/>
                  </a:lnTo>
                  <a:lnTo>
                    <a:pt x="132" y="176"/>
                  </a:lnTo>
                  <a:lnTo>
                    <a:pt x="128" y="176"/>
                  </a:lnTo>
                  <a:lnTo>
                    <a:pt x="126" y="176"/>
                  </a:lnTo>
                  <a:lnTo>
                    <a:pt x="124" y="176"/>
                  </a:lnTo>
                  <a:lnTo>
                    <a:pt x="122" y="176"/>
                  </a:lnTo>
                  <a:lnTo>
                    <a:pt x="118" y="176"/>
                  </a:lnTo>
                  <a:lnTo>
                    <a:pt x="114" y="176"/>
                  </a:lnTo>
                  <a:lnTo>
                    <a:pt x="112" y="176"/>
                  </a:lnTo>
                  <a:lnTo>
                    <a:pt x="112" y="176"/>
                  </a:lnTo>
                  <a:lnTo>
                    <a:pt x="108" y="176"/>
                  </a:lnTo>
                  <a:lnTo>
                    <a:pt x="102" y="176"/>
                  </a:lnTo>
                  <a:lnTo>
                    <a:pt x="100" y="176"/>
                  </a:lnTo>
                  <a:lnTo>
                    <a:pt x="98" y="176"/>
                  </a:lnTo>
                  <a:lnTo>
                    <a:pt x="96" y="176"/>
                  </a:lnTo>
                  <a:lnTo>
                    <a:pt x="90" y="176"/>
                  </a:lnTo>
                  <a:lnTo>
                    <a:pt x="88" y="176"/>
                  </a:lnTo>
                  <a:lnTo>
                    <a:pt x="84" y="176"/>
                  </a:lnTo>
                  <a:lnTo>
                    <a:pt x="78" y="176"/>
                  </a:lnTo>
                  <a:lnTo>
                    <a:pt x="76" y="176"/>
                  </a:lnTo>
                  <a:lnTo>
                    <a:pt x="72" y="176"/>
                  </a:lnTo>
                  <a:lnTo>
                    <a:pt x="70" y="176"/>
                  </a:lnTo>
                  <a:lnTo>
                    <a:pt x="66" y="176"/>
                  </a:lnTo>
                  <a:lnTo>
                    <a:pt x="60" y="176"/>
                  </a:lnTo>
                  <a:lnTo>
                    <a:pt x="58" y="176"/>
                  </a:lnTo>
                  <a:lnTo>
                    <a:pt x="56" y="176"/>
                  </a:lnTo>
                  <a:lnTo>
                    <a:pt x="52" y="176"/>
                  </a:lnTo>
                  <a:lnTo>
                    <a:pt x="50" y="176"/>
                  </a:lnTo>
                  <a:lnTo>
                    <a:pt x="48" y="176"/>
                  </a:lnTo>
                  <a:lnTo>
                    <a:pt x="46" y="176"/>
                  </a:lnTo>
                  <a:lnTo>
                    <a:pt x="44" y="176"/>
                  </a:lnTo>
                  <a:lnTo>
                    <a:pt x="38" y="176"/>
                  </a:lnTo>
                  <a:lnTo>
                    <a:pt x="36" y="176"/>
                  </a:lnTo>
                  <a:lnTo>
                    <a:pt x="32" y="176"/>
                  </a:lnTo>
                  <a:lnTo>
                    <a:pt x="30" y="176"/>
                  </a:lnTo>
                  <a:lnTo>
                    <a:pt x="26" y="176"/>
                  </a:lnTo>
                  <a:lnTo>
                    <a:pt x="24" y="176"/>
                  </a:lnTo>
                  <a:lnTo>
                    <a:pt x="22" y="176"/>
                  </a:lnTo>
                  <a:lnTo>
                    <a:pt x="20" y="176"/>
                  </a:lnTo>
                  <a:lnTo>
                    <a:pt x="18" y="176"/>
                  </a:lnTo>
                  <a:lnTo>
                    <a:pt x="14" y="176"/>
                  </a:lnTo>
                  <a:lnTo>
                    <a:pt x="12" y="176"/>
                  </a:lnTo>
                  <a:lnTo>
                    <a:pt x="10" y="176"/>
                  </a:lnTo>
                  <a:lnTo>
                    <a:pt x="8" y="176"/>
                  </a:lnTo>
                  <a:lnTo>
                    <a:pt x="4" y="176"/>
                  </a:lnTo>
                  <a:lnTo>
                    <a:pt x="2" y="176"/>
                  </a:lnTo>
                  <a:lnTo>
                    <a:pt x="0" y="176"/>
                  </a:lnTo>
                  <a:lnTo>
                    <a:pt x="0" y="172"/>
                  </a:lnTo>
                  <a:lnTo>
                    <a:pt x="0" y="170"/>
                  </a:lnTo>
                  <a:lnTo>
                    <a:pt x="0" y="166"/>
                  </a:lnTo>
                  <a:lnTo>
                    <a:pt x="0" y="162"/>
                  </a:lnTo>
                  <a:lnTo>
                    <a:pt x="0" y="158"/>
                  </a:lnTo>
                  <a:lnTo>
                    <a:pt x="0" y="156"/>
                  </a:lnTo>
                  <a:lnTo>
                    <a:pt x="0" y="150"/>
                  </a:lnTo>
                  <a:lnTo>
                    <a:pt x="0" y="148"/>
                  </a:lnTo>
                  <a:lnTo>
                    <a:pt x="0" y="142"/>
                  </a:lnTo>
                  <a:lnTo>
                    <a:pt x="0" y="138"/>
                  </a:lnTo>
                  <a:lnTo>
                    <a:pt x="0" y="136"/>
                  </a:lnTo>
                  <a:lnTo>
                    <a:pt x="0" y="132"/>
                  </a:lnTo>
                  <a:lnTo>
                    <a:pt x="0" y="126"/>
                  </a:lnTo>
                  <a:lnTo>
                    <a:pt x="0" y="124"/>
                  </a:lnTo>
                  <a:lnTo>
                    <a:pt x="0" y="118"/>
                  </a:lnTo>
                  <a:lnTo>
                    <a:pt x="0" y="114"/>
                  </a:lnTo>
                  <a:lnTo>
                    <a:pt x="0" y="102"/>
                  </a:lnTo>
                  <a:lnTo>
                    <a:pt x="0" y="98"/>
                  </a:lnTo>
                  <a:lnTo>
                    <a:pt x="0" y="94"/>
                  </a:lnTo>
                  <a:lnTo>
                    <a:pt x="0" y="92"/>
                  </a:lnTo>
                  <a:lnTo>
                    <a:pt x="0" y="88"/>
                  </a:lnTo>
                  <a:lnTo>
                    <a:pt x="0" y="86"/>
                  </a:lnTo>
                  <a:lnTo>
                    <a:pt x="0" y="84"/>
                  </a:lnTo>
                  <a:lnTo>
                    <a:pt x="0" y="80"/>
                  </a:lnTo>
                  <a:lnTo>
                    <a:pt x="0" y="80"/>
                  </a:lnTo>
                  <a:lnTo>
                    <a:pt x="0" y="78"/>
                  </a:lnTo>
                  <a:lnTo>
                    <a:pt x="0" y="72"/>
                  </a:lnTo>
                  <a:lnTo>
                    <a:pt x="0" y="70"/>
                  </a:lnTo>
                  <a:lnTo>
                    <a:pt x="0" y="66"/>
                  </a:lnTo>
                  <a:lnTo>
                    <a:pt x="0" y="58"/>
                  </a:lnTo>
                  <a:lnTo>
                    <a:pt x="0" y="56"/>
                  </a:lnTo>
                  <a:lnTo>
                    <a:pt x="0" y="52"/>
                  </a:lnTo>
                  <a:lnTo>
                    <a:pt x="0" y="50"/>
                  </a:lnTo>
                  <a:lnTo>
                    <a:pt x="0" y="44"/>
                  </a:lnTo>
                  <a:lnTo>
                    <a:pt x="0" y="34"/>
                  </a:lnTo>
                  <a:lnTo>
                    <a:pt x="0" y="32"/>
                  </a:lnTo>
                  <a:lnTo>
                    <a:pt x="0" y="32"/>
                  </a:lnTo>
                  <a:lnTo>
                    <a:pt x="0" y="28"/>
                  </a:lnTo>
                  <a:lnTo>
                    <a:pt x="0" y="22"/>
                  </a:lnTo>
                  <a:lnTo>
                    <a:pt x="0" y="18"/>
                  </a:lnTo>
                  <a:lnTo>
                    <a:pt x="0" y="16"/>
                  </a:lnTo>
                  <a:lnTo>
                    <a:pt x="0" y="14"/>
                  </a:lnTo>
                  <a:lnTo>
                    <a:pt x="0" y="10"/>
                  </a:lnTo>
                  <a:lnTo>
                    <a:pt x="0" y="0"/>
                  </a:lnTo>
                  <a:lnTo>
                    <a:pt x="22" y="0"/>
                  </a:lnTo>
                  <a:lnTo>
                    <a:pt x="46" y="0"/>
                  </a:lnTo>
                  <a:lnTo>
                    <a:pt x="66" y="0"/>
                  </a:lnTo>
                  <a:lnTo>
                    <a:pt x="84" y="0"/>
                  </a:lnTo>
                  <a:lnTo>
                    <a:pt x="84"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6" name="Freeform 98"/>
            <p:cNvSpPr>
              <a:spLocks/>
            </p:cNvSpPr>
            <p:nvPr/>
          </p:nvSpPr>
          <p:spPr bwMode="auto">
            <a:xfrm>
              <a:off x="5599113" y="965200"/>
              <a:ext cx="265113" cy="314325"/>
            </a:xfrm>
            <a:custGeom>
              <a:avLst/>
              <a:gdLst>
                <a:gd name="T0" fmla="*/ 27 w 167"/>
                <a:gd name="T1" fmla="*/ 2 h 198"/>
                <a:gd name="T2" fmla="*/ 33 w 167"/>
                <a:gd name="T3" fmla="*/ 6 h 198"/>
                <a:gd name="T4" fmla="*/ 37 w 167"/>
                <a:gd name="T5" fmla="*/ 12 h 198"/>
                <a:gd name="T6" fmla="*/ 43 w 167"/>
                <a:gd name="T7" fmla="*/ 18 h 198"/>
                <a:gd name="T8" fmla="*/ 47 w 167"/>
                <a:gd name="T9" fmla="*/ 26 h 198"/>
                <a:gd name="T10" fmla="*/ 53 w 167"/>
                <a:gd name="T11" fmla="*/ 30 h 198"/>
                <a:gd name="T12" fmla="*/ 59 w 167"/>
                <a:gd name="T13" fmla="*/ 36 h 198"/>
                <a:gd name="T14" fmla="*/ 63 w 167"/>
                <a:gd name="T15" fmla="*/ 42 h 198"/>
                <a:gd name="T16" fmla="*/ 67 w 167"/>
                <a:gd name="T17" fmla="*/ 48 h 198"/>
                <a:gd name="T18" fmla="*/ 75 w 167"/>
                <a:gd name="T19" fmla="*/ 54 h 198"/>
                <a:gd name="T20" fmla="*/ 77 w 167"/>
                <a:gd name="T21" fmla="*/ 56 h 198"/>
                <a:gd name="T22" fmla="*/ 83 w 167"/>
                <a:gd name="T23" fmla="*/ 62 h 198"/>
                <a:gd name="T24" fmla="*/ 91 w 167"/>
                <a:gd name="T25" fmla="*/ 66 h 198"/>
                <a:gd name="T26" fmla="*/ 95 w 167"/>
                <a:gd name="T27" fmla="*/ 74 h 198"/>
                <a:gd name="T28" fmla="*/ 103 w 167"/>
                <a:gd name="T29" fmla="*/ 76 h 198"/>
                <a:gd name="T30" fmla="*/ 111 w 167"/>
                <a:gd name="T31" fmla="*/ 78 h 198"/>
                <a:gd name="T32" fmla="*/ 117 w 167"/>
                <a:gd name="T33" fmla="*/ 76 h 198"/>
                <a:gd name="T34" fmla="*/ 125 w 167"/>
                <a:gd name="T35" fmla="*/ 78 h 198"/>
                <a:gd name="T36" fmla="*/ 129 w 167"/>
                <a:gd name="T37" fmla="*/ 76 h 198"/>
                <a:gd name="T38" fmla="*/ 131 w 167"/>
                <a:gd name="T39" fmla="*/ 70 h 198"/>
                <a:gd name="T40" fmla="*/ 133 w 167"/>
                <a:gd name="T41" fmla="*/ 64 h 198"/>
                <a:gd name="T42" fmla="*/ 139 w 167"/>
                <a:gd name="T43" fmla="*/ 62 h 198"/>
                <a:gd name="T44" fmla="*/ 149 w 167"/>
                <a:gd name="T45" fmla="*/ 64 h 198"/>
                <a:gd name="T46" fmla="*/ 157 w 167"/>
                <a:gd name="T47" fmla="*/ 62 h 198"/>
                <a:gd name="T48" fmla="*/ 163 w 167"/>
                <a:gd name="T49" fmla="*/ 66 h 198"/>
                <a:gd name="T50" fmla="*/ 167 w 167"/>
                <a:gd name="T51" fmla="*/ 78 h 198"/>
                <a:gd name="T52" fmla="*/ 167 w 167"/>
                <a:gd name="T53" fmla="*/ 88 h 198"/>
                <a:gd name="T54" fmla="*/ 167 w 167"/>
                <a:gd name="T55" fmla="*/ 100 h 198"/>
                <a:gd name="T56" fmla="*/ 167 w 167"/>
                <a:gd name="T57" fmla="*/ 116 h 198"/>
                <a:gd name="T58" fmla="*/ 167 w 167"/>
                <a:gd name="T59" fmla="*/ 130 h 198"/>
                <a:gd name="T60" fmla="*/ 167 w 167"/>
                <a:gd name="T61" fmla="*/ 152 h 198"/>
                <a:gd name="T62" fmla="*/ 167 w 167"/>
                <a:gd name="T63" fmla="*/ 174 h 198"/>
                <a:gd name="T64" fmla="*/ 165 w 167"/>
                <a:gd name="T65" fmla="*/ 194 h 198"/>
                <a:gd name="T66" fmla="*/ 157 w 167"/>
                <a:gd name="T67" fmla="*/ 192 h 198"/>
                <a:gd name="T68" fmla="*/ 149 w 167"/>
                <a:gd name="T69" fmla="*/ 194 h 198"/>
                <a:gd name="T70" fmla="*/ 143 w 167"/>
                <a:gd name="T71" fmla="*/ 198 h 198"/>
                <a:gd name="T72" fmla="*/ 135 w 167"/>
                <a:gd name="T73" fmla="*/ 198 h 198"/>
                <a:gd name="T74" fmla="*/ 131 w 167"/>
                <a:gd name="T75" fmla="*/ 190 h 198"/>
                <a:gd name="T76" fmla="*/ 123 w 167"/>
                <a:gd name="T77" fmla="*/ 190 h 198"/>
                <a:gd name="T78" fmla="*/ 121 w 167"/>
                <a:gd name="T79" fmla="*/ 186 h 198"/>
                <a:gd name="T80" fmla="*/ 113 w 167"/>
                <a:gd name="T81" fmla="*/ 184 h 198"/>
                <a:gd name="T82" fmla="*/ 105 w 167"/>
                <a:gd name="T83" fmla="*/ 188 h 198"/>
                <a:gd name="T84" fmla="*/ 97 w 167"/>
                <a:gd name="T85" fmla="*/ 186 h 198"/>
                <a:gd name="T86" fmla="*/ 89 w 167"/>
                <a:gd name="T87" fmla="*/ 184 h 198"/>
                <a:gd name="T88" fmla="*/ 83 w 167"/>
                <a:gd name="T89" fmla="*/ 184 h 198"/>
                <a:gd name="T90" fmla="*/ 77 w 167"/>
                <a:gd name="T91" fmla="*/ 186 h 198"/>
                <a:gd name="T92" fmla="*/ 65 w 167"/>
                <a:gd name="T93" fmla="*/ 178 h 198"/>
                <a:gd name="T94" fmla="*/ 51 w 167"/>
                <a:gd name="T95" fmla="*/ 170 h 198"/>
                <a:gd name="T96" fmla="*/ 41 w 167"/>
                <a:gd name="T97" fmla="*/ 162 h 198"/>
                <a:gd name="T98" fmla="*/ 25 w 167"/>
                <a:gd name="T99" fmla="*/ 150 h 198"/>
                <a:gd name="T100" fmla="*/ 14 w 167"/>
                <a:gd name="T101" fmla="*/ 144 h 198"/>
                <a:gd name="T102" fmla="*/ 0 w 167"/>
                <a:gd name="T103" fmla="*/ 126 h 198"/>
                <a:gd name="T104" fmla="*/ 0 w 167"/>
                <a:gd name="T105" fmla="*/ 106 h 198"/>
                <a:gd name="T106" fmla="*/ 0 w 167"/>
                <a:gd name="T107" fmla="*/ 94 h 198"/>
                <a:gd name="T108" fmla="*/ 0 w 167"/>
                <a:gd name="T109" fmla="*/ 80 h 198"/>
                <a:gd name="T110" fmla="*/ 0 w 167"/>
                <a:gd name="T111" fmla="*/ 70 h 198"/>
                <a:gd name="T112" fmla="*/ 0 w 167"/>
                <a:gd name="T113" fmla="*/ 60 h 198"/>
                <a:gd name="T114" fmla="*/ 0 w 167"/>
                <a:gd name="T115" fmla="*/ 50 h 198"/>
                <a:gd name="T116" fmla="*/ 0 w 167"/>
                <a:gd name="T117" fmla="*/ 40 h 198"/>
                <a:gd name="T118" fmla="*/ 0 w 167"/>
                <a:gd name="T119" fmla="*/ 30 h 198"/>
                <a:gd name="T120" fmla="*/ 2 w 167"/>
                <a:gd name="T121" fmla="*/ 10 h 198"/>
                <a:gd name="T122" fmla="*/ 8 w 167"/>
                <a:gd name="T123" fmla="*/ 6 h 198"/>
                <a:gd name="T124" fmla="*/ 14 w 167"/>
                <a:gd name="T125" fmla="*/ 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7" h="198">
                  <a:moveTo>
                    <a:pt x="19" y="0"/>
                  </a:moveTo>
                  <a:lnTo>
                    <a:pt x="21" y="0"/>
                  </a:lnTo>
                  <a:lnTo>
                    <a:pt x="23" y="2"/>
                  </a:lnTo>
                  <a:lnTo>
                    <a:pt x="25" y="2"/>
                  </a:lnTo>
                  <a:lnTo>
                    <a:pt x="27" y="2"/>
                  </a:lnTo>
                  <a:lnTo>
                    <a:pt x="27" y="4"/>
                  </a:lnTo>
                  <a:lnTo>
                    <a:pt x="29" y="6"/>
                  </a:lnTo>
                  <a:lnTo>
                    <a:pt x="31" y="6"/>
                  </a:lnTo>
                  <a:lnTo>
                    <a:pt x="31" y="6"/>
                  </a:lnTo>
                  <a:lnTo>
                    <a:pt x="33" y="6"/>
                  </a:lnTo>
                  <a:lnTo>
                    <a:pt x="35" y="8"/>
                  </a:lnTo>
                  <a:lnTo>
                    <a:pt x="35" y="8"/>
                  </a:lnTo>
                  <a:lnTo>
                    <a:pt x="35" y="10"/>
                  </a:lnTo>
                  <a:lnTo>
                    <a:pt x="37" y="10"/>
                  </a:lnTo>
                  <a:lnTo>
                    <a:pt x="37" y="12"/>
                  </a:lnTo>
                  <a:lnTo>
                    <a:pt x="39" y="12"/>
                  </a:lnTo>
                  <a:lnTo>
                    <a:pt x="39" y="14"/>
                  </a:lnTo>
                  <a:lnTo>
                    <a:pt x="41" y="16"/>
                  </a:lnTo>
                  <a:lnTo>
                    <a:pt x="41" y="18"/>
                  </a:lnTo>
                  <a:lnTo>
                    <a:pt x="43" y="18"/>
                  </a:lnTo>
                  <a:lnTo>
                    <a:pt x="43" y="20"/>
                  </a:lnTo>
                  <a:lnTo>
                    <a:pt x="45" y="22"/>
                  </a:lnTo>
                  <a:lnTo>
                    <a:pt x="45" y="24"/>
                  </a:lnTo>
                  <a:lnTo>
                    <a:pt x="47" y="24"/>
                  </a:lnTo>
                  <a:lnTo>
                    <a:pt x="47" y="26"/>
                  </a:lnTo>
                  <a:lnTo>
                    <a:pt x="49" y="26"/>
                  </a:lnTo>
                  <a:lnTo>
                    <a:pt x="51" y="26"/>
                  </a:lnTo>
                  <a:lnTo>
                    <a:pt x="51" y="28"/>
                  </a:lnTo>
                  <a:lnTo>
                    <a:pt x="53" y="28"/>
                  </a:lnTo>
                  <a:lnTo>
                    <a:pt x="53" y="30"/>
                  </a:lnTo>
                  <a:lnTo>
                    <a:pt x="55" y="30"/>
                  </a:lnTo>
                  <a:lnTo>
                    <a:pt x="57" y="30"/>
                  </a:lnTo>
                  <a:lnTo>
                    <a:pt x="59" y="32"/>
                  </a:lnTo>
                  <a:lnTo>
                    <a:pt x="59" y="34"/>
                  </a:lnTo>
                  <a:lnTo>
                    <a:pt x="59" y="36"/>
                  </a:lnTo>
                  <a:lnTo>
                    <a:pt x="59" y="38"/>
                  </a:lnTo>
                  <a:lnTo>
                    <a:pt x="61" y="38"/>
                  </a:lnTo>
                  <a:lnTo>
                    <a:pt x="61" y="40"/>
                  </a:lnTo>
                  <a:lnTo>
                    <a:pt x="61" y="42"/>
                  </a:lnTo>
                  <a:lnTo>
                    <a:pt x="63" y="42"/>
                  </a:lnTo>
                  <a:lnTo>
                    <a:pt x="63" y="44"/>
                  </a:lnTo>
                  <a:lnTo>
                    <a:pt x="65" y="44"/>
                  </a:lnTo>
                  <a:lnTo>
                    <a:pt x="65" y="46"/>
                  </a:lnTo>
                  <a:lnTo>
                    <a:pt x="67" y="46"/>
                  </a:lnTo>
                  <a:lnTo>
                    <a:pt x="67" y="48"/>
                  </a:lnTo>
                  <a:lnTo>
                    <a:pt x="69" y="50"/>
                  </a:lnTo>
                  <a:lnTo>
                    <a:pt x="71" y="52"/>
                  </a:lnTo>
                  <a:lnTo>
                    <a:pt x="73" y="52"/>
                  </a:lnTo>
                  <a:lnTo>
                    <a:pt x="73" y="54"/>
                  </a:lnTo>
                  <a:lnTo>
                    <a:pt x="75" y="54"/>
                  </a:lnTo>
                  <a:lnTo>
                    <a:pt x="77" y="54"/>
                  </a:lnTo>
                  <a:lnTo>
                    <a:pt x="77" y="54"/>
                  </a:lnTo>
                  <a:lnTo>
                    <a:pt x="75" y="54"/>
                  </a:lnTo>
                  <a:lnTo>
                    <a:pt x="75" y="56"/>
                  </a:lnTo>
                  <a:lnTo>
                    <a:pt x="77" y="56"/>
                  </a:lnTo>
                  <a:lnTo>
                    <a:pt x="79" y="58"/>
                  </a:lnTo>
                  <a:lnTo>
                    <a:pt x="81" y="60"/>
                  </a:lnTo>
                  <a:lnTo>
                    <a:pt x="83" y="60"/>
                  </a:lnTo>
                  <a:lnTo>
                    <a:pt x="83" y="62"/>
                  </a:lnTo>
                  <a:lnTo>
                    <a:pt x="83" y="62"/>
                  </a:lnTo>
                  <a:lnTo>
                    <a:pt x="85" y="62"/>
                  </a:lnTo>
                  <a:lnTo>
                    <a:pt x="85" y="64"/>
                  </a:lnTo>
                  <a:lnTo>
                    <a:pt x="87" y="64"/>
                  </a:lnTo>
                  <a:lnTo>
                    <a:pt x="89" y="66"/>
                  </a:lnTo>
                  <a:lnTo>
                    <a:pt x="91" y="66"/>
                  </a:lnTo>
                  <a:lnTo>
                    <a:pt x="91" y="68"/>
                  </a:lnTo>
                  <a:lnTo>
                    <a:pt x="91" y="70"/>
                  </a:lnTo>
                  <a:lnTo>
                    <a:pt x="91" y="72"/>
                  </a:lnTo>
                  <a:lnTo>
                    <a:pt x="93" y="72"/>
                  </a:lnTo>
                  <a:lnTo>
                    <a:pt x="95" y="74"/>
                  </a:lnTo>
                  <a:lnTo>
                    <a:pt x="97" y="74"/>
                  </a:lnTo>
                  <a:lnTo>
                    <a:pt x="97" y="76"/>
                  </a:lnTo>
                  <a:lnTo>
                    <a:pt x="99" y="76"/>
                  </a:lnTo>
                  <a:lnTo>
                    <a:pt x="101" y="76"/>
                  </a:lnTo>
                  <a:lnTo>
                    <a:pt x="103" y="76"/>
                  </a:lnTo>
                  <a:lnTo>
                    <a:pt x="105" y="76"/>
                  </a:lnTo>
                  <a:lnTo>
                    <a:pt x="105" y="78"/>
                  </a:lnTo>
                  <a:lnTo>
                    <a:pt x="107" y="78"/>
                  </a:lnTo>
                  <a:lnTo>
                    <a:pt x="109" y="78"/>
                  </a:lnTo>
                  <a:lnTo>
                    <a:pt x="111" y="78"/>
                  </a:lnTo>
                  <a:lnTo>
                    <a:pt x="111" y="76"/>
                  </a:lnTo>
                  <a:lnTo>
                    <a:pt x="113" y="76"/>
                  </a:lnTo>
                  <a:lnTo>
                    <a:pt x="113" y="74"/>
                  </a:lnTo>
                  <a:lnTo>
                    <a:pt x="115" y="76"/>
                  </a:lnTo>
                  <a:lnTo>
                    <a:pt x="117" y="76"/>
                  </a:lnTo>
                  <a:lnTo>
                    <a:pt x="119" y="76"/>
                  </a:lnTo>
                  <a:lnTo>
                    <a:pt x="119" y="78"/>
                  </a:lnTo>
                  <a:lnTo>
                    <a:pt x="121" y="78"/>
                  </a:lnTo>
                  <a:lnTo>
                    <a:pt x="123" y="78"/>
                  </a:lnTo>
                  <a:lnTo>
                    <a:pt x="125" y="78"/>
                  </a:lnTo>
                  <a:lnTo>
                    <a:pt x="125" y="76"/>
                  </a:lnTo>
                  <a:lnTo>
                    <a:pt x="127" y="76"/>
                  </a:lnTo>
                  <a:lnTo>
                    <a:pt x="127" y="78"/>
                  </a:lnTo>
                  <a:lnTo>
                    <a:pt x="129" y="78"/>
                  </a:lnTo>
                  <a:lnTo>
                    <a:pt x="129" y="76"/>
                  </a:lnTo>
                  <a:lnTo>
                    <a:pt x="131" y="76"/>
                  </a:lnTo>
                  <a:lnTo>
                    <a:pt x="131" y="74"/>
                  </a:lnTo>
                  <a:lnTo>
                    <a:pt x="131" y="74"/>
                  </a:lnTo>
                  <a:lnTo>
                    <a:pt x="131" y="72"/>
                  </a:lnTo>
                  <a:lnTo>
                    <a:pt x="131" y="70"/>
                  </a:lnTo>
                  <a:lnTo>
                    <a:pt x="131" y="68"/>
                  </a:lnTo>
                  <a:lnTo>
                    <a:pt x="133" y="66"/>
                  </a:lnTo>
                  <a:lnTo>
                    <a:pt x="131" y="66"/>
                  </a:lnTo>
                  <a:lnTo>
                    <a:pt x="131" y="64"/>
                  </a:lnTo>
                  <a:lnTo>
                    <a:pt x="133" y="64"/>
                  </a:lnTo>
                  <a:lnTo>
                    <a:pt x="133" y="62"/>
                  </a:lnTo>
                  <a:lnTo>
                    <a:pt x="135" y="60"/>
                  </a:lnTo>
                  <a:lnTo>
                    <a:pt x="137" y="60"/>
                  </a:lnTo>
                  <a:lnTo>
                    <a:pt x="139" y="60"/>
                  </a:lnTo>
                  <a:lnTo>
                    <a:pt x="139" y="62"/>
                  </a:lnTo>
                  <a:lnTo>
                    <a:pt x="141" y="62"/>
                  </a:lnTo>
                  <a:lnTo>
                    <a:pt x="143" y="62"/>
                  </a:lnTo>
                  <a:lnTo>
                    <a:pt x="145" y="62"/>
                  </a:lnTo>
                  <a:lnTo>
                    <a:pt x="147" y="62"/>
                  </a:lnTo>
                  <a:lnTo>
                    <a:pt x="149" y="64"/>
                  </a:lnTo>
                  <a:lnTo>
                    <a:pt x="151" y="64"/>
                  </a:lnTo>
                  <a:lnTo>
                    <a:pt x="151" y="62"/>
                  </a:lnTo>
                  <a:lnTo>
                    <a:pt x="153" y="62"/>
                  </a:lnTo>
                  <a:lnTo>
                    <a:pt x="155" y="62"/>
                  </a:lnTo>
                  <a:lnTo>
                    <a:pt x="157" y="62"/>
                  </a:lnTo>
                  <a:lnTo>
                    <a:pt x="157" y="64"/>
                  </a:lnTo>
                  <a:lnTo>
                    <a:pt x="159" y="64"/>
                  </a:lnTo>
                  <a:lnTo>
                    <a:pt x="161" y="64"/>
                  </a:lnTo>
                  <a:lnTo>
                    <a:pt x="161" y="66"/>
                  </a:lnTo>
                  <a:lnTo>
                    <a:pt x="163" y="66"/>
                  </a:lnTo>
                  <a:lnTo>
                    <a:pt x="163" y="68"/>
                  </a:lnTo>
                  <a:lnTo>
                    <a:pt x="165" y="70"/>
                  </a:lnTo>
                  <a:lnTo>
                    <a:pt x="167" y="70"/>
                  </a:lnTo>
                  <a:lnTo>
                    <a:pt x="167" y="72"/>
                  </a:lnTo>
                  <a:lnTo>
                    <a:pt x="167" y="78"/>
                  </a:lnTo>
                  <a:lnTo>
                    <a:pt x="167" y="80"/>
                  </a:lnTo>
                  <a:lnTo>
                    <a:pt x="167" y="82"/>
                  </a:lnTo>
                  <a:lnTo>
                    <a:pt x="167" y="84"/>
                  </a:lnTo>
                  <a:lnTo>
                    <a:pt x="167" y="86"/>
                  </a:lnTo>
                  <a:lnTo>
                    <a:pt x="167" y="88"/>
                  </a:lnTo>
                  <a:lnTo>
                    <a:pt x="167" y="90"/>
                  </a:lnTo>
                  <a:lnTo>
                    <a:pt x="167" y="92"/>
                  </a:lnTo>
                  <a:lnTo>
                    <a:pt x="167" y="94"/>
                  </a:lnTo>
                  <a:lnTo>
                    <a:pt x="167" y="96"/>
                  </a:lnTo>
                  <a:lnTo>
                    <a:pt x="167" y="100"/>
                  </a:lnTo>
                  <a:lnTo>
                    <a:pt x="167" y="102"/>
                  </a:lnTo>
                  <a:lnTo>
                    <a:pt x="167" y="104"/>
                  </a:lnTo>
                  <a:lnTo>
                    <a:pt x="167" y="108"/>
                  </a:lnTo>
                  <a:lnTo>
                    <a:pt x="167" y="112"/>
                  </a:lnTo>
                  <a:lnTo>
                    <a:pt x="167" y="116"/>
                  </a:lnTo>
                  <a:lnTo>
                    <a:pt x="167" y="118"/>
                  </a:lnTo>
                  <a:lnTo>
                    <a:pt x="167" y="122"/>
                  </a:lnTo>
                  <a:lnTo>
                    <a:pt x="167" y="124"/>
                  </a:lnTo>
                  <a:lnTo>
                    <a:pt x="167" y="126"/>
                  </a:lnTo>
                  <a:lnTo>
                    <a:pt x="167" y="130"/>
                  </a:lnTo>
                  <a:lnTo>
                    <a:pt x="167" y="134"/>
                  </a:lnTo>
                  <a:lnTo>
                    <a:pt x="167" y="136"/>
                  </a:lnTo>
                  <a:lnTo>
                    <a:pt x="167" y="142"/>
                  </a:lnTo>
                  <a:lnTo>
                    <a:pt x="167" y="148"/>
                  </a:lnTo>
                  <a:lnTo>
                    <a:pt x="167" y="152"/>
                  </a:lnTo>
                  <a:lnTo>
                    <a:pt x="167" y="158"/>
                  </a:lnTo>
                  <a:lnTo>
                    <a:pt x="167" y="164"/>
                  </a:lnTo>
                  <a:lnTo>
                    <a:pt x="167" y="166"/>
                  </a:lnTo>
                  <a:lnTo>
                    <a:pt x="167" y="170"/>
                  </a:lnTo>
                  <a:lnTo>
                    <a:pt x="167" y="174"/>
                  </a:lnTo>
                  <a:lnTo>
                    <a:pt x="167" y="182"/>
                  </a:lnTo>
                  <a:lnTo>
                    <a:pt x="167" y="188"/>
                  </a:lnTo>
                  <a:lnTo>
                    <a:pt x="167" y="190"/>
                  </a:lnTo>
                  <a:lnTo>
                    <a:pt x="167" y="192"/>
                  </a:lnTo>
                  <a:lnTo>
                    <a:pt x="165" y="194"/>
                  </a:lnTo>
                  <a:lnTo>
                    <a:pt x="163" y="196"/>
                  </a:lnTo>
                  <a:lnTo>
                    <a:pt x="161" y="196"/>
                  </a:lnTo>
                  <a:lnTo>
                    <a:pt x="159" y="194"/>
                  </a:lnTo>
                  <a:lnTo>
                    <a:pt x="159" y="192"/>
                  </a:lnTo>
                  <a:lnTo>
                    <a:pt x="157" y="192"/>
                  </a:lnTo>
                  <a:lnTo>
                    <a:pt x="155" y="194"/>
                  </a:lnTo>
                  <a:lnTo>
                    <a:pt x="153" y="194"/>
                  </a:lnTo>
                  <a:lnTo>
                    <a:pt x="153" y="192"/>
                  </a:lnTo>
                  <a:lnTo>
                    <a:pt x="149" y="192"/>
                  </a:lnTo>
                  <a:lnTo>
                    <a:pt x="149" y="194"/>
                  </a:lnTo>
                  <a:lnTo>
                    <a:pt x="147" y="194"/>
                  </a:lnTo>
                  <a:lnTo>
                    <a:pt x="147" y="196"/>
                  </a:lnTo>
                  <a:lnTo>
                    <a:pt x="147" y="198"/>
                  </a:lnTo>
                  <a:lnTo>
                    <a:pt x="145" y="198"/>
                  </a:lnTo>
                  <a:lnTo>
                    <a:pt x="143" y="198"/>
                  </a:lnTo>
                  <a:lnTo>
                    <a:pt x="143" y="198"/>
                  </a:lnTo>
                  <a:lnTo>
                    <a:pt x="141" y="198"/>
                  </a:lnTo>
                  <a:lnTo>
                    <a:pt x="139" y="198"/>
                  </a:lnTo>
                  <a:lnTo>
                    <a:pt x="137" y="198"/>
                  </a:lnTo>
                  <a:lnTo>
                    <a:pt x="135" y="198"/>
                  </a:lnTo>
                  <a:lnTo>
                    <a:pt x="135" y="196"/>
                  </a:lnTo>
                  <a:lnTo>
                    <a:pt x="133" y="194"/>
                  </a:lnTo>
                  <a:lnTo>
                    <a:pt x="133" y="192"/>
                  </a:lnTo>
                  <a:lnTo>
                    <a:pt x="131" y="192"/>
                  </a:lnTo>
                  <a:lnTo>
                    <a:pt x="131" y="190"/>
                  </a:lnTo>
                  <a:lnTo>
                    <a:pt x="131" y="190"/>
                  </a:lnTo>
                  <a:lnTo>
                    <a:pt x="129" y="190"/>
                  </a:lnTo>
                  <a:lnTo>
                    <a:pt x="127" y="190"/>
                  </a:lnTo>
                  <a:lnTo>
                    <a:pt x="125" y="190"/>
                  </a:lnTo>
                  <a:lnTo>
                    <a:pt x="123" y="190"/>
                  </a:lnTo>
                  <a:lnTo>
                    <a:pt x="123" y="188"/>
                  </a:lnTo>
                  <a:lnTo>
                    <a:pt x="123" y="186"/>
                  </a:lnTo>
                  <a:lnTo>
                    <a:pt x="121" y="186"/>
                  </a:lnTo>
                  <a:lnTo>
                    <a:pt x="121" y="184"/>
                  </a:lnTo>
                  <a:lnTo>
                    <a:pt x="121" y="186"/>
                  </a:lnTo>
                  <a:lnTo>
                    <a:pt x="119" y="186"/>
                  </a:lnTo>
                  <a:lnTo>
                    <a:pt x="117" y="186"/>
                  </a:lnTo>
                  <a:lnTo>
                    <a:pt x="117" y="184"/>
                  </a:lnTo>
                  <a:lnTo>
                    <a:pt x="115" y="184"/>
                  </a:lnTo>
                  <a:lnTo>
                    <a:pt x="113" y="184"/>
                  </a:lnTo>
                  <a:lnTo>
                    <a:pt x="111" y="184"/>
                  </a:lnTo>
                  <a:lnTo>
                    <a:pt x="109" y="184"/>
                  </a:lnTo>
                  <a:lnTo>
                    <a:pt x="109" y="186"/>
                  </a:lnTo>
                  <a:lnTo>
                    <a:pt x="107" y="186"/>
                  </a:lnTo>
                  <a:lnTo>
                    <a:pt x="105" y="188"/>
                  </a:lnTo>
                  <a:lnTo>
                    <a:pt x="103" y="188"/>
                  </a:lnTo>
                  <a:lnTo>
                    <a:pt x="103" y="186"/>
                  </a:lnTo>
                  <a:lnTo>
                    <a:pt x="101" y="186"/>
                  </a:lnTo>
                  <a:lnTo>
                    <a:pt x="99" y="186"/>
                  </a:lnTo>
                  <a:lnTo>
                    <a:pt x="97" y="186"/>
                  </a:lnTo>
                  <a:lnTo>
                    <a:pt x="95" y="186"/>
                  </a:lnTo>
                  <a:lnTo>
                    <a:pt x="95" y="184"/>
                  </a:lnTo>
                  <a:lnTo>
                    <a:pt x="93" y="184"/>
                  </a:lnTo>
                  <a:lnTo>
                    <a:pt x="91" y="184"/>
                  </a:lnTo>
                  <a:lnTo>
                    <a:pt x="89" y="184"/>
                  </a:lnTo>
                  <a:lnTo>
                    <a:pt x="87" y="184"/>
                  </a:lnTo>
                  <a:lnTo>
                    <a:pt x="87" y="186"/>
                  </a:lnTo>
                  <a:lnTo>
                    <a:pt x="85" y="186"/>
                  </a:lnTo>
                  <a:lnTo>
                    <a:pt x="83" y="186"/>
                  </a:lnTo>
                  <a:lnTo>
                    <a:pt x="83" y="184"/>
                  </a:lnTo>
                  <a:lnTo>
                    <a:pt x="83" y="182"/>
                  </a:lnTo>
                  <a:lnTo>
                    <a:pt x="81" y="184"/>
                  </a:lnTo>
                  <a:lnTo>
                    <a:pt x="79" y="184"/>
                  </a:lnTo>
                  <a:lnTo>
                    <a:pt x="79" y="186"/>
                  </a:lnTo>
                  <a:lnTo>
                    <a:pt x="77" y="186"/>
                  </a:lnTo>
                  <a:lnTo>
                    <a:pt x="75" y="186"/>
                  </a:lnTo>
                  <a:lnTo>
                    <a:pt x="73" y="186"/>
                  </a:lnTo>
                  <a:lnTo>
                    <a:pt x="73" y="184"/>
                  </a:lnTo>
                  <a:lnTo>
                    <a:pt x="65" y="180"/>
                  </a:lnTo>
                  <a:lnTo>
                    <a:pt x="65" y="178"/>
                  </a:lnTo>
                  <a:lnTo>
                    <a:pt x="61" y="176"/>
                  </a:lnTo>
                  <a:lnTo>
                    <a:pt x="59" y="174"/>
                  </a:lnTo>
                  <a:lnTo>
                    <a:pt x="57" y="174"/>
                  </a:lnTo>
                  <a:lnTo>
                    <a:pt x="53" y="172"/>
                  </a:lnTo>
                  <a:lnTo>
                    <a:pt x="51" y="170"/>
                  </a:lnTo>
                  <a:lnTo>
                    <a:pt x="49" y="168"/>
                  </a:lnTo>
                  <a:lnTo>
                    <a:pt x="47" y="166"/>
                  </a:lnTo>
                  <a:lnTo>
                    <a:pt x="45" y="166"/>
                  </a:lnTo>
                  <a:lnTo>
                    <a:pt x="45" y="164"/>
                  </a:lnTo>
                  <a:lnTo>
                    <a:pt x="41" y="162"/>
                  </a:lnTo>
                  <a:lnTo>
                    <a:pt x="39" y="160"/>
                  </a:lnTo>
                  <a:lnTo>
                    <a:pt x="35" y="158"/>
                  </a:lnTo>
                  <a:lnTo>
                    <a:pt x="35" y="156"/>
                  </a:lnTo>
                  <a:lnTo>
                    <a:pt x="31" y="154"/>
                  </a:lnTo>
                  <a:lnTo>
                    <a:pt x="25" y="150"/>
                  </a:lnTo>
                  <a:lnTo>
                    <a:pt x="23" y="150"/>
                  </a:lnTo>
                  <a:lnTo>
                    <a:pt x="21" y="150"/>
                  </a:lnTo>
                  <a:lnTo>
                    <a:pt x="19" y="148"/>
                  </a:lnTo>
                  <a:lnTo>
                    <a:pt x="19" y="146"/>
                  </a:lnTo>
                  <a:lnTo>
                    <a:pt x="14" y="144"/>
                  </a:lnTo>
                  <a:lnTo>
                    <a:pt x="10" y="142"/>
                  </a:lnTo>
                  <a:lnTo>
                    <a:pt x="6" y="138"/>
                  </a:lnTo>
                  <a:lnTo>
                    <a:pt x="2" y="136"/>
                  </a:lnTo>
                  <a:lnTo>
                    <a:pt x="0" y="130"/>
                  </a:lnTo>
                  <a:lnTo>
                    <a:pt x="0" y="126"/>
                  </a:lnTo>
                  <a:lnTo>
                    <a:pt x="0" y="116"/>
                  </a:lnTo>
                  <a:lnTo>
                    <a:pt x="0" y="114"/>
                  </a:lnTo>
                  <a:lnTo>
                    <a:pt x="0" y="112"/>
                  </a:lnTo>
                  <a:lnTo>
                    <a:pt x="0" y="108"/>
                  </a:lnTo>
                  <a:lnTo>
                    <a:pt x="0" y="106"/>
                  </a:lnTo>
                  <a:lnTo>
                    <a:pt x="0" y="104"/>
                  </a:lnTo>
                  <a:lnTo>
                    <a:pt x="0" y="102"/>
                  </a:lnTo>
                  <a:lnTo>
                    <a:pt x="0" y="100"/>
                  </a:lnTo>
                  <a:lnTo>
                    <a:pt x="2" y="98"/>
                  </a:lnTo>
                  <a:lnTo>
                    <a:pt x="0" y="94"/>
                  </a:lnTo>
                  <a:lnTo>
                    <a:pt x="0" y="88"/>
                  </a:lnTo>
                  <a:lnTo>
                    <a:pt x="0" y="86"/>
                  </a:lnTo>
                  <a:lnTo>
                    <a:pt x="0" y="84"/>
                  </a:lnTo>
                  <a:lnTo>
                    <a:pt x="0" y="82"/>
                  </a:lnTo>
                  <a:lnTo>
                    <a:pt x="0" y="80"/>
                  </a:lnTo>
                  <a:lnTo>
                    <a:pt x="0" y="78"/>
                  </a:lnTo>
                  <a:lnTo>
                    <a:pt x="0" y="76"/>
                  </a:lnTo>
                  <a:lnTo>
                    <a:pt x="0" y="74"/>
                  </a:lnTo>
                  <a:lnTo>
                    <a:pt x="0" y="72"/>
                  </a:lnTo>
                  <a:lnTo>
                    <a:pt x="0" y="70"/>
                  </a:lnTo>
                  <a:lnTo>
                    <a:pt x="0" y="68"/>
                  </a:lnTo>
                  <a:lnTo>
                    <a:pt x="0" y="66"/>
                  </a:lnTo>
                  <a:lnTo>
                    <a:pt x="0" y="64"/>
                  </a:lnTo>
                  <a:lnTo>
                    <a:pt x="0" y="62"/>
                  </a:lnTo>
                  <a:lnTo>
                    <a:pt x="0" y="60"/>
                  </a:lnTo>
                  <a:lnTo>
                    <a:pt x="0" y="58"/>
                  </a:lnTo>
                  <a:lnTo>
                    <a:pt x="0" y="54"/>
                  </a:lnTo>
                  <a:lnTo>
                    <a:pt x="0" y="54"/>
                  </a:lnTo>
                  <a:lnTo>
                    <a:pt x="0" y="52"/>
                  </a:lnTo>
                  <a:lnTo>
                    <a:pt x="0" y="50"/>
                  </a:lnTo>
                  <a:lnTo>
                    <a:pt x="0" y="48"/>
                  </a:lnTo>
                  <a:lnTo>
                    <a:pt x="0" y="46"/>
                  </a:lnTo>
                  <a:lnTo>
                    <a:pt x="0" y="44"/>
                  </a:lnTo>
                  <a:lnTo>
                    <a:pt x="0" y="42"/>
                  </a:lnTo>
                  <a:lnTo>
                    <a:pt x="0" y="40"/>
                  </a:lnTo>
                  <a:lnTo>
                    <a:pt x="0" y="38"/>
                  </a:lnTo>
                  <a:lnTo>
                    <a:pt x="0" y="36"/>
                  </a:lnTo>
                  <a:lnTo>
                    <a:pt x="0" y="34"/>
                  </a:lnTo>
                  <a:lnTo>
                    <a:pt x="0" y="32"/>
                  </a:lnTo>
                  <a:lnTo>
                    <a:pt x="0" y="30"/>
                  </a:lnTo>
                  <a:lnTo>
                    <a:pt x="2" y="22"/>
                  </a:lnTo>
                  <a:lnTo>
                    <a:pt x="2" y="16"/>
                  </a:lnTo>
                  <a:lnTo>
                    <a:pt x="2" y="14"/>
                  </a:lnTo>
                  <a:lnTo>
                    <a:pt x="2" y="12"/>
                  </a:lnTo>
                  <a:lnTo>
                    <a:pt x="2" y="10"/>
                  </a:lnTo>
                  <a:lnTo>
                    <a:pt x="2" y="8"/>
                  </a:lnTo>
                  <a:lnTo>
                    <a:pt x="2" y="6"/>
                  </a:lnTo>
                  <a:lnTo>
                    <a:pt x="4" y="6"/>
                  </a:lnTo>
                  <a:lnTo>
                    <a:pt x="6" y="6"/>
                  </a:lnTo>
                  <a:lnTo>
                    <a:pt x="8" y="6"/>
                  </a:lnTo>
                  <a:lnTo>
                    <a:pt x="10" y="6"/>
                  </a:lnTo>
                  <a:lnTo>
                    <a:pt x="10" y="6"/>
                  </a:lnTo>
                  <a:lnTo>
                    <a:pt x="12" y="6"/>
                  </a:lnTo>
                  <a:lnTo>
                    <a:pt x="12" y="4"/>
                  </a:lnTo>
                  <a:lnTo>
                    <a:pt x="14" y="4"/>
                  </a:lnTo>
                  <a:lnTo>
                    <a:pt x="14" y="2"/>
                  </a:lnTo>
                  <a:lnTo>
                    <a:pt x="14" y="0"/>
                  </a:lnTo>
                  <a:lnTo>
                    <a:pt x="16" y="0"/>
                  </a:lnTo>
                  <a:lnTo>
                    <a:pt x="19"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7" name="Freeform 102"/>
            <p:cNvSpPr>
              <a:spLocks/>
            </p:cNvSpPr>
            <p:nvPr/>
          </p:nvSpPr>
          <p:spPr bwMode="auto">
            <a:xfrm>
              <a:off x="5605463" y="1677988"/>
              <a:ext cx="261938" cy="266700"/>
            </a:xfrm>
            <a:custGeom>
              <a:avLst/>
              <a:gdLst>
                <a:gd name="T0" fmla="*/ 165 w 165"/>
                <a:gd name="T1" fmla="*/ 168 h 168"/>
                <a:gd name="T2" fmla="*/ 155 w 165"/>
                <a:gd name="T3" fmla="*/ 168 h 168"/>
                <a:gd name="T4" fmla="*/ 143 w 165"/>
                <a:gd name="T5" fmla="*/ 168 h 168"/>
                <a:gd name="T6" fmla="*/ 131 w 165"/>
                <a:gd name="T7" fmla="*/ 168 h 168"/>
                <a:gd name="T8" fmla="*/ 115 w 165"/>
                <a:gd name="T9" fmla="*/ 168 h 168"/>
                <a:gd name="T10" fmla="*/ 99 w 165"/>
                <a:gd name="T11" fmla="*/ 168 h 168"/>
                <a:gd name="T12" fmla="*/ 85 w 165"/>
                <a:gd name="T13" fmla="*/ 168 h 168"/>
                <a:gd name="T14" fmla="*/ 75 w 165"/>
                <a:gd name="T15" fmla="*/ 168 h 168"/>
                <a:gd name="T16" fmla="*/ 67 w 165"/>
                <a:gd name="T17" fmla="*/ 168 h 168"/>
                <a:gd name="T18" fmla="*/ 59 w 165"/>
                <a:gd name="T19" fmla="*/ 168 h 168"/>
                <a:gd name="T20" fmla="*/ 51 w 165"/>
                <a:gd name="T21" fmla="*/ 168 h 168"/>
                <a:gd name="T22" fmla="*/ 39 w 165"/>
                <a:gd name="T23" fmla="*/ 168 h 168"/>
                <a:gd name="T24" fmla="*/ 31 w 165"/>
                <a:gd name="T25" fmla="*/ 166 h 168"/>
                <a:gd name="T26" fmla="*/ 19 w 165"/>
                <a:gd name="T27" fmla="*/ 166 h 168"/>
                <a:gd name="T28" fmla="*/ 4 w 165"/>
                <a:gd name="T29" fmla="*/ 166 h 168"/>
                <a:gd name="T30" fmla="*/ 0 w 165"/>
                <a:gd name="T31" fmla="*/ 158 h 168"/>
                <a:gd name="T32" fmla="*/ 0 w 165"/>
                <a:gd name="T33" fmla="*/ 146 h 168"/>
                <a:gd name="T34" fmla="*/ 0 w 165"/>
                <a:gd name="T35" fmla="*/ 124 h 168"/>
                <a:gd name="T36" fmla="*/ 0 w 165"/>
                <a:gd name="T37" fmla="*/ 108 h 168"/>
                <a:gd name="T38" fmla="*/ 0 w 165"/>
                <a:gd name="T39" fmla="*/ 92 h 168"/>
                <a:gd name="T40" fmla="*/ 0 w 165"/>
                <a:gd name="T41" fmla="*/ 80 h 168"/>
                <a:gd name="T42" fmla="*/ 0 w 165"/>
                <a:gd name="T43" fmla="*/ 68 h 168"/>
                <a:gd name="T44" fmla="*/ 0 w 165"/>
                <a:gd name="T45" fmla="*/ 60 h 168"/>
                <a:gd name="T46" fmla="*/ 0 w 165"/>
                <a:gd name="T47" fmla="*/ 48 h 168"/>
                <a:gd name="T48" fmla="*/ 0 w 165"/>
                <a:gd name="T49" fmla="*/ 36 h 168"/>
                <a:gd name="T50" fmla="*/ 0 w 165"/>
                <a:gd name="T51" fmla="*/ 24 h 168"/>
                <a:gd name="T52" fmla="*/ 0 w 165"/>
                <a:gd name="T53" fmla="*/ 10 h 168"/>
                <a:gd name="T54" fmla="*/ 0 w 165"/>
                <a:gd name="T55" fmla="*/ 0 h 168"/>
                <a:gd name="T56" fmla="*/ 15 w 165"/>
                <a:gd name="T57" fmla="*/ 0 h 168"/>
                <a:gd name="T58" fmla="*/ 31 w 165"/>
                <a:gd name="T59" fmla="*/ 0 h 168"/>
                <a:gd name="T60" fmla="*/ 39 w 165"/>
                <a:gd name="T61" fmla="*/ 0 h 168"/>
                <a:gd name="T62" fmla="*/ 51 w 165"/>
                <a:gd name="T63" fmla="*/ 0 h 168"/>
                <a:gd name="T64" fmla="*/ 65 w 165"/>
                <a:gd name="T65" fmla="*/ 0 h 168"/>
                <a:gd name="T66" fmla="*/ 75 w 165"/>
                <a:gd name="T67" fmla="*/ 0 h 168"/>
                <a:gd name="T68" fmla="*/ 85 w 165"/>
                <a:gd name="T69" fmla="*/ 0 h 168"/>
                <a:gd name="T70" fmla="*/ 97 w 165"/>
                <a:gd name="T71" fmla="*/ 0 h 168"/>
                <a:gd name="T72" fmla="*/ 107 w 165"/>
                <a:gd name="T73" fmla="*/ 0 h 168"/>
                <a:gd name="T74" fmla="*/ 117 w 165"/>
                <a:gd name="T75" fmla="*/ 0 h 168"/>
                <a:gd name="T76" fmla="*/ 129 w 165"/>
                <a:gd name="T77" fmla="*/ 0 h 168"/>
                <a:gd name="T78" fmla="*/ 145 w 165"/>
                <a:gd name="T79" fmla="*/ 0 h 168"/>
                <a:gd name="T80" fmla="*/ 161 w 165"/>
                <a:gd name="T81" fmla="*/ 0 h 168"/>
                <a:gd name="T82" fmla="*/ 165 w 165"/>
                <a:gd name="T83" fmla="*/ 10 h 168"/>
                <a:gd name="T84" fmla="*/ 165 w 165"/>
                <a:gd name="T85" fmla="*/ 26 h 168"/>
                <a:gd name="T86" fmla="*/ 165 w 165"/>
                <a:gd name="T87" fmla="*/ 56 h 168"/>
                <a:gd name="T88" fmla="*/ 165 w 165"/>
                <a:gd name="T89" fmla="*/ 66 h 168"/>
                <a:gd name="T90" fmla="*/ 165 w 165"/>
                <a:gd name="T91" fmla="*/ 88 h 168"/>
                <a:gd name="T92" fmla="*/ 165 w 165"/>
                <a:gd name="T93" fmla="*/ 116 h 168"/>
                <a:gd name="T94" fmla="*/ 165 w 165"/>
                <a:gd name="T95" fmla="*/ 128 h 168"/>
                <a:gd name="T96" fmla="*/ 165 w 165"/>
                <a:gd name="T97" fmla="*/ 136 h 168"/>
                <a:gd name="T98" fmla="*/ 165 w 165"/>
                <a:gd name="T99" fmla="*/ 146 h 168"/>
                <a:gd name="T100" fmla="*/ 165 w 165"/>
                <a:gd name="T101" fmla="*/ 16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5" h="168">
                  <a:moveTo>
                    <a:pt x="165" y="160"/>
                  </a:moveTo>
                  <a:lnTo>
                    <a:pt x="165" y="164"/>
                  </a:lnTo>
                  <a:lnTo>
                    <a:pt x="165" y="166"/>
                  </a:lnTo>
                  <a:lnTo>
                    <a:pt x="165" y="168"/>
                  </a:lnTo>
                  <a:lnTo>
                    <a:pt x="163" y="168"/>
                  </a:lnTo>
                  <a:lnTo>
                    <a:pt x="161" y="168"/>
                  </a:lnTo>
                  <a:lnTo>
                    <a:pt x="157" y="168"/>
                  </a:lnTo>
                  <a:lnTo>
                    <a:pt x="155" y="168"/>
                  </a:lnTo>
                  <a:lnTo>
                    <a:pt x="153" y="168"/>
                  </a:lnTo>
                  <a:lnTo>
                    <a:pt x="147" y="168"/>
                  </a:lnTo>
                  <a:lnTo>
                    <a:pt x="145" y="168"/>
                  </a:lnTo>
                  <a:lnTo>
                    <a:pt x="143" y="168"/>
                  </a:lnTo>
                  <a:lnTo>
                    <a:pt x="141" y="168"/>
                  </a:lnTo>
                  <a:lnTo>
                    <a:pt x="137" y="168"/>
                  </a:lnTo>
                  <a:lnTo>
                    <a:pt x="135" y="168"/>
                  </a:lnTo>
                  <a:lnTo>
                    <a:pt x="131" y="168"/>
                  </a:lnTo>
                  <a:lnTo>
                    <a:pt x="121" y="168"/>
                  </a:lnTo>
                  <a:lnTo>
                    <a:pt x="119" y="168"/>
                  </a:lnTo>
                  <a:lnTo>
                    <a:pt x="117" y="168"/>
                  </a:lnTo>
                  <a:lnTo>
                    <a:pt x="115" y="168"/>
                  </a:lnTo>
                  <a:lnTo>
                    <a:pt x="113" y="168"/>
                  </a:lnTo>
                  <a:lnTo>
                    <a:pt x="109" y="168"/>
                  </a:lnTo>
                  <a:lnTo>
                    <a:pt x="101" y="168"/>
                  </a:lnTo>
                  <a:lnTo>
                    <a:pt x="99" y="168"/>
                  </a:lnTo>
                  <a:lnTo>
                    <a:pt x="91" y="168"/>
                  </a:lnTo>
                  <a:lnTo>
                    <a:pt x="89" y="168"/>
                  </a:lnTo>
                  <a:lnTo>
                    <a:pt x="87" y="168"/>
                  </a:lnTo>
                  <a:lnTo>
                    <a:pt x="85" y="168"/>
                  </a:lnTo>
                  <a:lnTo>
                    <a:pt x="81" y="168"/>
                  </a:lnTo>
                  <a:lnTo>
                    <a:pt x="79" y="168"/>
                  </a:lnTo>
                  <a:lnTo>
                    <a:pt x="77" y="168"/>
                  </a:lnTo>
                  <a:lnTo>
                    <a:pt x="75" y="168"/>
                  </a:lnTo>
                  <a:lnTo>
                    <a:pt x="73" y="168"/>
                  </a:lnTo>
                  <a:lnTo>
                    <a:pt x="71" y="168"/>
                  </a:lnTo>
                  <a:lnTo>
                    <a:pt x="69" y="168"/>
                  </a:lnTo>
                  <a:lnTo>
                    <a:pt x="67" y="168"/>
                  </a:lnTo>
                  <a:lnTo>
                    <a:pt x="65" y="168"/>
                  </a:lnTo>
                  <a:lnTo>
                    <a:pt x="63" y="168"/>
                  </a:lnTo>
                  <a:lnTo>
                    <a:pt x="61" y="168"/>
                  </a:lnTo>
                  <a:lnTo>
                    <a:pt x="59" y="168"/>
                  </a:lnTo>
                  <a:lnTo>
                    <a:pt x="57" y="168"/>
                  </a:lnTo>
                  <a:lnTo>
                    <a:pt x="55" y="168"/>
                  </a:lnTo>
                  <a:lnTo>
                    <a:pt x="53" y="168"/>
                  </a:lnTo>
                  <a:lnTo>
                    <a:pt x="51" y="168"/>
                  </a:lnTo>
                  <a:lnTo>
                    <a:pt x="47" y="168"/>
                  </a:lnTo>
                  <a:lnTo>
                    <a:pt x="43" y="168"/>
                  </a:lnTo>
                  <a:lnTo>
                    <a:pt x="41" y="168"/>
                  </a:lnTo>
                  <a:lnTo>
                    <a:pt x="39" y="168"/>
                  </a:lnTo>
                  <a:lnTo>
                    <a:pt x="37" y="166"/>
                  </a:lnTo>
                  <a:lnTo>
                    <a:pt x="35" y="166"/>
                  </a:lnTo>
                  <a:lnTo>
                    <a:pt x="33" y="166"/>
                  </a:lnTo>
                  <a:lnTo>
                    <a:pt x="31" y="166"/>
                  </a:lnTo>
                  <a:lnTo>
                    <a:pt x="29" y="166"/>
                  </a:lnTo>
                  <a:lnTo>
                    <a:pt x="27" y="166"/>
                  </a:lnTo>
                  <a:lnTo>
                    <a:pt x="25" y="166"/>
                  </a:lnTo>
                  <a:lnTo>
                    <a:pt x="19" y="166"/>
                  </a:lnTo>
                  <a:lnTo>
                    <a:pt x="15" y="166"/>
                  </a:lnTo>
                  <a:lnTo>
                    <a:pt x="12" y="166"/>
                  </a:lnTo>
                  <a:lnTo>
                    <a:pt x="6" y="166"/>
                  </a:lnTo>
                  <a:lnTo>
                    <a:pt x="4" y="166"/>
                  </a:lnTo>
                  <a:lnTo>
                    <a:pt x="0" y="166"/>
                  </a:lnTo>
                  <a:lnTo>
                    <a:pt x="0" y="164"/>
                  </a:lnTo>
                  <a:lnTo>
                    <a:pt x="0" y="162"/>
                  </a:lnTo>
                  <a:lnTo>
                    <a:pt x="0" y="158"/>
                  </a:lnTo>
                  <a:lnTo>
                    <a:pt x="0" y="156"/>
                  </a:lnTo>
                  <a:lnTo>
                    <a:pt x="0" y="150"/>
                  </a:lnTo>
                  <a:lnTo>
                    <a:pt x="0" y="148"/>
                  </a:lnTo>
                  <a:lnTo>
                    <a:pt x="0" y="146"/>
                  </a:lnTo>
                  <a:lnTo>
                    <a:pt x="0" y="136"/>
                  </a:lnTo>
                  <a:lnTo>
                    <a:pt x="0" y="132"/>
                  </a:lnTo>
                  <a:lnTo>
                    <a:pt x="0" y="128"/>
                  </a:lnTo>
                  <a:lnTo>
                    <a:pt x="0" y="124"/>
                  </a:lnTo>
                  <a:lnTo>
                    <a:pt x="0" y="120"/>
                  </a:lnTo>
                  <a:lnTo>
                    <a:pt x="0" y="118"/>
                  </a:lnTo>
                  <a:lnTo>
                    <a:pt x="0" y="110"/>
                  </a:lnTo>
                  <a:lnTo>
                    <a:pt x="0" y="108"/>
                  </a:lnTo>
                  <a:lnTo>
                    <a:pt x="0" y="104"/>
                  </a:lnTo>
                  <a:lnTo>
                    <a:pt x="0" y="102"/>
                  </a:lnTo>
                  <a:lnTo>
                    <a:pt x="0" y="94"/>
                  </a:lnTo>
                  <a:lnTo>
                    <a:pt x="0" y="92"/>
                  </a:lnTo>
                  <a:lnTo>
                    <a:pt x="0" y="86"/>
                  </a:lnTo>
                  <a:lnTo>
                    <a:pt x="0" y="84"/>
                  </a:lnTo>
                  <a:lnTo>
                    <a:pt x="0" y="84"/>
                  </a:lnTo>
                  <a:lnTo>
                    <a:pt x="0" y="80"/>
                  </a:lnTo>
                  <a:lnTo>
                    <a:pt x="0" y="74"/>
                  </a:lnTo>
                  <a:lnTo>
                    <a:pt x="0" y="72"/>
                  </a:lnTo>
                  <a:lnTo>
                    <a:pt x="0" y="70"/>
                  </a:lnTo>
                  <a:lnTo>
                    <a:pt x="0" y="68"/>
                  </a:lnTo>
                  <a:lnTo>
                    <a:pt x="0" y="66"/>
                  </a:lnTo>
                  <a:lnTo>
                    <a:pt x="0" y="64"/>
                  </a:lnTo>
                  <a:lnTo>
                    <a:pt x="0" y="62"/>
                  </a:lnTo>
                  <a:lnTo>
                    <a:pt x="0" y="60"/>
                  </a:lnTo>
                  <a:lnTo>
                    <a:pt x="0" y="58"/>
                  </a:lnTo>
                  <a:lnTo>
                    <a:pt x="0" y="56"/>
                  </a:lnTo>
                  <a:lnTo>
                    <a:pt x="0" y="50"/>
                  </a:lnTo>
                  <a:lnTo>
                    <a:pt x="0" y="48"/>
                  </a:lnTo>
                  <a:lnTo>
                    <a:pt x="0" y="44"/>
                  </a:lnTo>
                  <a:lnTo>
                    <a:pt x="0" y="40"/>
                  </a:lnTo>
                  <a:lnTo>
                    <a:pt x="0" y="38"/>
                  </a:lnTo>
                  <a:lnTo>
                    <a:pt x="0" y="36"/>
                  </a:lnTo>
                  <a:lnTo>
                    <a:pt x="0" y="34"/>
                  </a:lnTo>
                  <a:lnTo>
                    <a:pt x="0" y="30"/>
                  </a:lnTo>
                  <a:lnTo>
                    <a:pt x="0" y="26"/>
                  </a:lnTo>
                  <a:lnTo>
                    <a:pt x="0" y="24"/>
                  </a:lnTo>
                  <a:lnTo>
                    <a:pt x="0" y="20"/>
                  </a:lnTo>
                  <a:lnTo>
                    <a:pt x="0" y="16"/>
                  </a:lnTo>
                  <a:lnTo>
                    <a:pt x="0" y="14"/>
                  </a:lnTo>
                  <a:lnTo>
                    <a:pt x="0" y="10"/>
                  </a:lnTo>
                  <a:lnTo>
                    <a:pt x="0" y="8"/>
                  </a:lnTo>
                  <a:lnTo>
                    <a:pt x="0" y="6"/>
                  </a:lnTo>
                  <a:lnTo>
                    <a:pt x="0" y="4"/>
                  </a:lnTo>
                  <a:lnTo>
                    <a:pt x="0" y="0"/>
                  </a:lnTo>
                  <a:lnTo>
                    <a:pt x="6" y="0"/>
                  </a:lnTo>
                  <a:lnTo>
                    <a:pt x="8" y="0"/>
                  </a:lnTo>
                  <a:lnTo>
                    <a:pt x="10" y="0"/>
                  </a:lnTo>
                  <a:lnTo>
                    <a:pt x="15" y="0"/>
                  </a:lnTo>
                  <a:lnTo>
                    <a:pt x="19" y="0"/>
                  </a:lnTo>
                  <a:lnTo>
                    <a:pt x="21" y="0"/>
                  </a:lnTo>
                  <a:lnTo>
                    <a:pt x="27" y="0"/>
                  </a:lnTo>
                  <a:lnTo>
                    <a:pt x="31" y="0"/>
                  </a:lnTo>
                  <a:lnTo>
                    <a:pt x="33" y="0"/>
                  </a:lnTo>
                  <a:lnTo>
                    <a:pt x="35" y="0"/>
                  </a:lnTo>
                  <a:lnTo>
                    <a:pt x="37" y="0"/>
                  </a:lnTo>
                  <a:lnTo>
                    <a:pt x="39" y="0"/>
                  </a:lnTo>
                  <a:lnTo>
                    <a:pt x="41" y="0"/>
                  </a:lnTo>
                  <a:lnTo>
                    <a:pt x="43" y="0"/>
                  </a:lnTo>
                  <a:lnTo>
                    <a:pt x="49" y="0"/>
                  </a:lnTo>
                  <a:lnTo>
                    <a:pt x="51" y="0"/>
                  </a:lnTo>
                  <a:lnTo>
                    <a:pt x="55" y="0"/>
                  </a:lnTo>
                  <a:lnTo>
                    <a:pt x="57" y="0"/>
                  </a:lnTo>
                  <a:lnTo>
                    <a:pt x="61" y="0"/>
                  </a:lnTo>
                  <a:lnTo>
                    <a:pt x="65" y="0"/>
                  </a:lnTo>
                  <a:lnTo>
                    <a:pt x="69" y="0"/>
                  </a:lnTo>
                  <a:lnTo>
                    <a:pt x="71" y="0"/>
                  </a:lnTo>
                  <a:lnTo>
                    <a:pt x="73" y="0"/>
                  </a:lnTo>
                  <a:lnTo>
                    <a:pt x="75" y="0"/>
                  </a:lnTo>
                  <a:lnTo>
                    <a:pt x="77" y="0"/>
                  </a:lnTo>
                  <a:lnTo>
                    <a:pt x="79" y="0"/>
                  </a:lnTo>
                  <a:lnTo>
                    <a:pt x="81" y="0"/>
                  </a:lnTo>
                  <a:lnTo>
                    <a:pt x="85" y="0"/>
                  </a:lnTo>
                  <a:lnTo>
                    <a:pt x="91" y="0"/>
                  </a:lnTo>
                  <a:lnTo>
                    <a:pt x="93" y="0"/>
                  </a:lnTo>
                  <a:lnTo>
                    <a:pt x="95" y="0"/>
                  </a:lnTo>
                  <a:lnTo>
                    <a:pt x="97" y="0"/>
                  </a:lnTo>
                  <a:lnTo>
                    <a:pt x="99" y="0"/>
                  </a:lnTo>
                  <a:lnTo>
                    <a:pt x="101" y="0"/>
                  </a:lnTo>
                  <a:lnTo>
                    <a:pt x="103" y="0"/>
                  </a:lnTo>
                  <a:lnTo>
                    <a:pt x="107" y="0"/>
                  </a:lnTo>
                  <a:lnTo>
                    <a:pt x="109" y="0"/>
                  </a:lnTo>
                  <a:lnTo>
                    <a:pt x="111" y="0"/>
                  </a:lnTo>
                  <a:lnTo>
                    <a:pt x="113" y="0"/>
                  </a:lnTo>
                  <a:lnTo>
                    <a:pt x="117" y="0"/>
                  </a:lnTo>
                  <a:lnTo>
                    <a:pt x="121" y="0"/>
                  </a:lnTo>
                  <a:lnTo>
                    <a:pt x="123" y="0"/>
                  </a:lnTo>
                  <a:lnTo>
                    <a:pt x="125" y="0"/>
                  </a:lnTo>
                  <a:lnTo>
                    <a:pt x="129" y="0"/>
                  </a:lnTo>
                  <a:lnTo>
                    <a:pt x="131" y="0"/>
                  </a:lnTo>
                  <a:lnTo>
                    <a:pt x="137" y="0"/>
                  </a:lnTo>
                  <a:lnTo>
                    <a:pt x="143" y="0"/>
                  </a:lnTo>
                  <a:lnTo>
                    <a:pt x="145" y="0"/>
                  </a:lnTo>
                  <a:lnTo>
                    <a:pt x="147" y="0"/>
                  </a:lnTo>
                  <a:lnTo>
                    <a:pt x="151" y="0"/>
                  </a:lnTo>
                  <a:lnTo>
                    <a:pt x="155" y="0"/>
                  </a:lnTo>
                  <a:lnTo>
                    <a:pt x="161" y="0"/>
                  </a:lnTo>
                  <a:lnTo>
                    <a:pt x="163" y="0"/>
                  </a:lnTo>
                  <a:lnTo>
                    <a:pt x="165" y="0"/>
                  </a:lnTo>
                  <a:lnTo>
                    <a:pt x="165" y="6"/>
                  </a:lnTo>
                  <a:lnTo>
                    <a:pt x="165" y="10"/>
                  </a:lnTo>
                  <a:lnTo>
                    <a:pt x="165" y="12"/>
                  </a:lnTo>
                  <a:lnTo>
                    <a:pt x="165" y="16"/>
                  </a:lnTo>
                  <a:lnTo>
                    <a:pt x="165" y="22"/>
                  </a:lnTo>
                  <a:lnTo>
                    <a:pt x="165" y="26"/>
                  </a:lnTo>
                  <a:lnTo>
                    <a:pt x="165" y="30"/>
                  </a:lnTo>
                  <a:lnTo>
                    <a:pt x="165" y="32"/>
                  </a:lnTo>
                  <a:lnTo>
                    <a:pt x="165" y="38"/>
                  </a:lnTo>
                  <a:lnTo>
                    <a:pt x="165" y="56"/>
                  </a:lnTo>
                  <a:lnTo>
                    <a:pt x="165" y="58"/>
                  </a:lnTo>
                  <a:lnTo>
                    <a:pt x="165" y="60"/>
                  </a:lnTo>
                  <a:lnTo>
                    <a:pt x="165" y="62"/>
                  </a:lnTo>
                  <a:lnTo>
                    <a:pt x="165" y="66"/>
                  </a:lnTo>
                  <a:lnTo>
                    <a:pt x="165" y="78"/>
                  </a:lnTo>
                  <a:lnTo>
                    <a:pt x="165" y="82"/>
                  </a:lnTo>
                  <a:lnTo>
                    <a:pt x="165" y="84"/>
                  </a:lnTo>
                  <a:lnTo>
                    <a:pt x="165" y="88"/>
                  </a:lnTo>
                  <a:lnTo>
                    <a:pt x="165" y="104"/>
                  </a:lnTo>
                  <a:lnTo>
                    <a:pt x="165" y="108"/>
                  </a:lnTo>
                  <a:lnTo>
                    <a:pt x="165" y="114"/>
                  </a:lnTo>
                  <a:lnTo>
                    <a:pt x="165" y="116"/>
                  </a:lnTo>
                  <a:lnTo>
                    <a:pt x="165" y="118"/>
                  </a:lnTo>
                  <a:lnTo>
                    <a:pt x="165" y="122"/>
                  </a:lnTo>
                  <a:lnTo>
                    <a:pt x="165" y="124"/>
                  </a:lnTo>
                  <a:lnTo>
                    <a:pt x="165" y="128"/>
                  </a:lnTo>
                  <a:lnTo>
                    <a:pt x="165" y="132"/>
                  </a:lnTo>
                  <a:lnTo>
                    <a:pt x="165" y="132"/>
                  </a:lnTo>
                  <a:lnTo>
                    <a:pt x="165" y="134"/>
                  </a:lnTo>
                  <a:lnTo>
                    <a:pt x="165" y="136"/>
                  </a:lnTo>
                  <a:lnTo>
                    <a:pt x="165" y="140"/>
                  </a:lnTo>
                  <a:lnTo>
                    <a:pt x="165" y="142"/>
                  </a:lnTo>
                  <a:lnTo>
                    <a:pt x="165" y="144"/>
                  </a:lnTo>
                  <a:lnTo>
                    <a:pt x="165" y="146"/>
                  </a:lnTo>
                  <a:lnTo>
                    <a:pt x="165" y="150"/>
                  </a:lnTo>
                  <a:lnTo>
                    <a:pt x="165" y="156"/>
                  </a:lnTo>
                  <a:lnTo>
                    <a:pt x="165" y="158"/>
                  </a:lnTo>
                  <a:lnTo>
                    <a:pt x="165" y="160"/>
                  </a:lnTo>
                  <a:lnTo>
                    <a:pt x="165" y="16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8" name="Freeform 104"/>
            <p:cNvSpPr>
              <a:spLocks/>
            </p:cNvSpPr>
            <p:nvPr/>
          </p:nvSpPr>
          <p:spPr bwMode="auto">
            <a:xfrm>
              <a:off x="5329238" y="57150"/>
              <a:ext cx="269875" cy="268288"/>
            </a:xfrm>
            <a:custGeom>
              <a:avLst/>
              <a:gdLst>
                <a:gd name="T0" fmla="*/ 170 w 170"/>
                <a:gd name="T1" fmla="*/ 66 h 169"/>
                <a:gd name="T2" fmla="*/ 170 w 170"/>
                <a:gd name="T3" fmla="*/ 155 h 169"/>
                <a:gd name="T4" fmla="*/ 166 w 170"/>
                <a:gd name="T5" fmla="*/ 169 h 169"/>
                <a:gd name="T6" fmla="*/ 156 w 170"/>
                <a:gd name="T7" fmla="*/ 169 h 169"/>
                <a:gd name="T8" fmla="*/ 150 w 170"/>
                <a:gd name="T9" fmla="*/ 169 h 169"/>
                <a:gd name="T10" fmla="*/ 142 w 170"/>
                <a:gd name="T11" fmla="*/ 169 h 169"/>
                <a:gd name="T12" fmla="*/ 134 w 170"/>
                <a:gd name="T13" fmla="*/ 169 h 169"/>
                <a:gd name="T14" fmla="*/ 126 w 170"/>
                <a:gd name="T15" fmla="*/ 169 h 169"/>
                <a:gd name="T16" fmla="*/ 118 w 170"/>
                <a:gd name="T17" fmla="*/ 169 h 169"/>
                <a:gd name="T18" fmla="*/ 110 w 170"/>
                <a:gd name="T19" fmla="*/ 169 h 169"/>
                <a:gd name="T20" fmla="*/ 104 w 170"/>
                <a:gd name="T21" fmla="*/ 169 h 169"/>
                <a:gd name="T22" fmla="*/ 96 w 170"/>
                <a:gd name="T23" fmla="*/ 169 h 169"/>
                <a:gd name="T24" fmla="*/ 88 w 170"/>
                <a:gd name="T25" fmla="*/ 169 h 169"/>
                <a:gd name="T26" fmla="*/ 80 w 170"/>
                <a:gd name="T27" fmla="*/ 169 h 169"/>
                <a:gd name="T28" fmla="*/ 72 w 170"/>
                <a:gd name="T29" fmla="*/ 169 h 169"/>
                <a:gd name="T30" fmla="*/ 64 w 170"/>
                <a:gd name="T31" fmla="*/ 169 h 169"/>
                <a:gd name="T32" fmla="*/ 58 w 170"/>
                <a:gd name="T33" fmla="*/ 169 h 169"/>
                <a:gd name="T34" fmla="*/ 50 w 170"/>
                <a:gd name="T35" fmla="*/ 169 h 169"/>
                <a:gd name="T36" fmla="*/ 40 w 170"/>
                <a:gd name="T37" fmla="*/ 169 h 169"/>
                <a:gd name="T38" fmla="*/ 30 w 170"/>
                <a:gd name="T39" fmla="*/ 169 h 169"/>
                <a:gd name="T40" fmla="*/ 20 w 170"/>
                <a:gd name="T41" fmla="*/ 169 h 169"/>
                <a:gd name="T42" fmla="*/ 10 w 170"/>
                <a:gd name="T43" fmla="*/ 169 h 169"/>
                <a:gd name="T44" fmla="*/ 4 w 170"/>
                <a:gd name="T45" fmla="*/ 169 h 169"/>
                <a:gd name="T46" fmla="*/ 0 w 170"/>
                <a:gd name="T47" fmla="*/ 159 h 169"/>
                <a:gd name="T48" fmla="*/ 0 w 170"/>
                <a:gd name="T49" fmla="*/ 149 h 169"/>
                <a:gd name="T50" fmla="*/ 0 w 170"/>
                <a:gd name="T51" fmla="*/ 139 h 169"/>
                <a:gd name="T52" fmla="*/ 0 w 170"/>
                <a:gd name="T53" fmla="*/ 131 h 169"/>
                <a:gd name="T54" fmla="*/ 0 w 170"/>
                <a:gd name="T55" fmla="*/ 121 h 169"/>
                <a:gd name="T56" fmla="*/ 0 w 170"/>
                <a:gd name="T57" fmla="*/ 111 h 169"/>
                <a:gd name="T58" fmla="*/ 0 w 170"/>
                <a:gd name="T59" fmla="*/ 97 h 169"/>
                <a:gd name="T60" fmla="*/ 0 w 170"/>
                <a:gd name="T61" fmla="*/ 83 h 169"/>
                <a:gd name="T62" fmla="*/ 0 w 170"/>
                <a:gd name="T63" fmla="*/ 68 h 169"/>
                <a:gd name="T64" fmla="*/ 0 w 170"/>
                <a:gd name="T65" fmla="*/ 58 h 169"/>
                <a:gd name="T66" fmla="*/ 0 w 170"/>
                <a:gd name="T67" fmla="*/ 38 h 169"/>
                <a:gd name="T68" fmla="*/ 0 w 170"/>
                <a:gd name="T69" fmla="*/ 20 h 169"/>
                <a:gd name="T70" fmla="*/ 0 w 170"/>
                <a:gd name="T71" fmla="*/ 4 h 169"/>
                <a:gd name="T72" fmla="*/ 8 w 170"/>
                <a:gd name="T73" fmla="*/ 0 h 169"/>
                <a:gd name="T74" fmla="*/ 14 w 170"/>
                <a:gd name="T75" fmla="*/ 0 h 169"/>
                <a:gd name="T76" fmla="*/ 34 w 170"/>
                <a:gd name="T77" fmla="*/ 0 h 169"/>
                <a:gd name="T78" fmla="*/ 50 w 170"/>
                <a:gd name="T79" fmla="*/ 0 h 169"/>
                <a:gd name="T80" fmla="*/ 60 w 170"/>
                <a:gd name="T81" fmla="*/ 0 h 169"/>
                <a:gd name="T82" fmla="*/ 78 w 170"/>
                <a:gd name="T83" fmla="*/ 0 h 169"/>
                <a:gd name="T84" fmla="*/ 88 w 170"/>
                <a:gd name="T85" fmla="*/ 0 h 169"/>
                <a:gd name="T86" fmla="*/ 102 w 170"/>
                <a:gd name="T87" fmla="*/ 0 h 169"/>
                <a:gd name="T88" fmla="*/ 118 w 170"/>
                <a:gd name="T89" fmla="*/ 0 h 169"/>
                <a:gd name="T90" fmla="*/ 132 w 170"/>
                <a:gd name="T91" fmla="*/ 0 h 169"/>
                <a:gd name="T92" fmla="*/ 146 w 170"/>
                <a:gd name="T93" fmla="*/ 0 h 169"/>
                <a:gd name="T94" fmla="*/ 164 w 170"/>
                <a:gd name="T95"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169">
                  <a:moveTo>
                    <a:pt x="170" y="0"/>
                  </a:moveTo>
                  <a:lnTo>
                    <a:pt x="170" y="14"/>
                  </a:lnTo>
                  <a:lnTo>
                    <a:pt x="170" y="20"/>
                  </a:lnTo>
                  <a:lnTo>
                    <a:pt x="170" y="66"/>
                  </a:lnTo>
                  <a:lnTo>
                    <a:pt x="170" y="95"/>
                  </a:lnTo>
                  <a:lnTo>
                    <a:pt x="170" y="99"/>
                  </a:lnTo>
                  <a:lnTo>
                    <a:pt x="170" y="121"/>
                  </a:lnTo>
                  <a:lnTo>
                    <a:pt x="170" y="155"/>
                  </a:lnTo>
                  <a:lnTo>
                    <a:pt x="170" y="161"/>
                  </a:lnTo>
                  <a:lnTo>
                    <a:pt x="170" y="169"/>
                  </a:lnTo>
                  <a:lnTo>
                    <a:pt x="168" y="169"/>
                  </a:lnTo>
                  <a:lnTo>
                    <a:pt x="166" y="169"/>
                  </a:lnTo>
                  <a:lnTo>
                    <a:pt x="164" y="169"/>
                  </a:lnTo>
                  <a:lnTo>
                    <a:pt x="162" y="169"/>
                  </a:lnTo>
                  <a:lnTo>
                    <a:pt x="160" y="169"/>
                  </a:lnTo>
                  <a:lnTo>
                    <a:pt x="156" y="169"/>
                  </a:lnTo>
                  <a:lnTo>
                    <a:pt x="156" y="169"/>
                  </a:lnTo>
                  <a:lnTo>
                    <a:pt x="154" y="169"/>
                  </a:lnTo>
                  <a:lnTo>
                    <a:pt x="152" y="169"/>
                  </a:lnTo>
                  <a:lnTo>
                    <a:pt x="150" y="169"/>
                  </a:lnTo>
                  <a:lnTo>
                    <a:pt x="148" y="169"/>
                  </a:lnTo>
                  <a:lnTo>
                    <a:pt x="146" y="169"/>
                  </a:lnTo>
                  <a:lnTo>
                    <a:pt x="144" y="169"/>
                  </a:lnTo>
                  <a:lnTo>
                    <a:pt x="142" y="169"/>
                  </a:lnTo>
                  <a:lnTo>
                    <a:pt x="140" y="169"/>
                  </a:lnTo>
                  <a:lnTo>
                    <a:pt x="138" y="169"/>
                  </a:lnTo>
                  <a:lnTo>
                    <a:pt x="136" y="169"/>
                  </a:lnTo>
                  <a:lnTo>
                    <a:pt x="134" y="169"/>
                  </a:lnTo>
                  <a:lnTo>
                    <a:pt x="132" y="169"/>
                  </a:lnTo>
                  <a:lnTo>
                    <a:pt x="130" y="169"/>
                  </a:lnTo>
                  <a:lnTo>
                    <a:pt x="128" y="169"/>
                  </a:lnTo>
                  <a:lnTo>
                    <a:pt x="126" y="169"/>
                  </a:lnTo>
                  <a:lnTo>
                    <a:pt x="124" y="169"/>
                  </a:lnTo>
                  <a:lnTo>
                    <a:pt x="122" y="169"/>
                  </a:lnTo>
                  <a:lnTo>
                    <a:pt x="120" y="169"/>
                  </a:lnTo>
                  <a:lnTo>
                    <a:pt x="118" y="169"/>
                  </a:lnTo>
                  <a:lnTo>
                    <a:pt x="116" y="169"/>
                  </a:lnTo>
                  <a:lnTo>
                    <a:pt x="114" y="169"/>
                  </a:lnTo>
                  <a:lnTo>
                    <a:pt x="112" y="169"/>
                  </a:lnTo>
                  <a:lnTo>
                    <a:pt x="110" y="169"/>
                  </a:lnTo>
                  <a:lnTo>
                    <a:pt x="108" y="169"/>
                  </a:lnTo>
                  <a:lnTo>
                    <a:pt x="108" y="169"/>
                  </a:lnTo>
                  <a:lnTo>
                    <a:pt x="106" y="169"/>
                  </a:lnTo>
                  <a:lnTo>
                    <a:pt x="104" y="169"/>
                  </a:lnTo>
                  <a:lnTo>
                    <a:pt x="102" y="169"/>
                  </a:lnTo>
                  <a:lnTo>
                    <a:pt x="100" y="169"/>
                  </a:lnTo>
                  <a:lnTo>
                    <a:pt x="98" y="169"/>
                  </a:lnTo>
                  <a:lnTo>
                    <a:pt x="96" y="169"/>
                  </a:lnTo>
                  <a:lnTo>
                    <a:pt x="94" y="169"/>
                  </a:lnTo>
                  <a:lnTo>
                    <a:pt x="92" y="169"/>
                  </a:lnTo>
                  <a:lnTo>
                    <a:pt x="90" y="169"/>
                  </a:lnTo>
                  <a:lnTo>
                    <a:pt x="88" y="169"/>
                  </a:lnTo>
                  <a:lnTo>
                    <a:pt x="86" y="169"/>
                  </a:lnTo>
                  <a:lnTo>
                    <a:pt x="84" y="169"/>
                  </a:lnTo>
                  <a:lnTo>
                    <a:pt x="82" y="169"/>
                  </a:lnTo>
                  <a:lnTo>
                    <a:pt x="80" y="169"/>
                  </a:lnTo>
                  <a:lnTo>
                    <a:pt x="78" y="169"/>
                  </a:lnTo>
                  <a:lnTo>
                    <a:pt x="76" y="169"/>
                  </a:lnTo>
                  <a:lnTo>
                    <a:pt x="74" y="169"/>
                  </a:lnTo>
                  <a:lnTo>
                    <a:pt x="72" y="169"/>
                  </a:lnTo>
                  <a:lnTo>
                    <a:pt x="70" y="169"/>
                  </a:lnTo>
                  <a:lnTo>
                    <a:pt x="68" y="169"/>
                  </a:lnTo>
                  <a:lnTo>
                    <a:pt x="66" y="169"/>
                  </a:lnTo>
                  <a:lnTo>
                    <a:pt x="64" y="169"/>
                  </a:lnTo>
                  <a:lnTo>
                    <a:pt x="62" y="169"/>
                  </a:lnTo>
                  <a:lnTo>
                    <a:pt x="60" y="169"/>
                  </a:lnTo>
                  <a:lnTo>
                    <a:pt x="60" y="169"/>
                  </a:lnTo>
                  <a:lnTo>
                    <a:pt x="58" y="169"/>
                  </a:lnTo>
                  <a:lnTo>
                    <a:pt x="56" y="169"/>
                  </a:lnTo>
                  <a:lnTo>
                    <a:pt x="54" y="169"/>
                  </a:lnTo>
                  <a:lnTo>
                    <a:pt x="52" y="169"/>
                  </a:lnTo>
                  <a:lnTo>
                    <a:pt x="50" y="169"/>
                  </a:lnTo>
                  <a:lnTo>
                    <a:pt x="48" y="169"/>
                  </a:lnTo>
                  <a:lnTo>
                    <a:pt x="46" y="169"/>
                  </a:lnTo>
                  <a:lnTo>
                    <a:pt x="44" y="169"/>
                  </a:lnTo>
                  <a:lnTo>
                    <a:pt x="40" y="169"/>
                  </a:lnTo>
                  <a:lnTo>
                    <a:pt x="38" y="169"/>
                  </a:lnTo>
                  <a:lnTo>
                    <a:pt x="36" y="169"/>
                  </a:lnTo>
                  <a:lnTo>
                    <a:pt x="32" y="169"/>
                  </a:lnTo>
                  <a:lnTo>
                    <a:pt x="30" y="169"/>
                  </a:lnTo>
                  <a:lnTo>
                    <a:pt x="28" y="169"/>
                  </a:lnTo>
                  <a:lnTo>
                    <a:pt x="26" y="169"/>
                  </a:lnTo>
                  <a:lnTo>
                    <a:pt x="22" y="169"/>
                  </a:lnTo>
                  <a:lnTo>
                    <a:pt x="20" y="169"/>
                  </a:lnTo>
                  <a:lnTo>
                    <a:pt x="18" y="169"/>
                  </a:lnTo>
                  <a:lnTo>
                    <a:pt x="14" y="169"/>
                  </a:lnTo>
                  <a:lnTo>
                    <a:pt x="12" y="169"/>
                  </a:lnTo>
                  <a:lnTo>
                    <a:pt x="10" y="169"/>
                  </a:lnTo>
                  <a:lnTo>
                    <a:pt x="10" y="169"/>
                  </a:lnTo>
                  <a:lnTo>
                    <a:pt x="8" y="169"/>
                  </a:lnTo>
                  <a:lnTo>
                    <a:pt x="6" y="169"/>
                  </a:lnTo>
                  <a:lnTo>
                    <a:pt x="4" y="169"/>
                  </a:lnTo>
                  <a:lnTo>
                    <a:pt x="0" y="169"/>
                  </a:lnTo>
                  <a:lnTo>
                    <a:pt x="0" y="167"/>
                  </a:lnTo>
                  <a:lnTo>
                    <a:pt x="0" y="163"/>
                  </a:lnTo>
                  <a:lnTo>
                    <a:pt x="0" y="159"/>
                  </a:lnTo>
                  <a:lnTo>
                    <a:pt x="0" y="157"/>
                  </a:lnTo>
                  <a:lnTo>
                    <a:pt x="0" y="155"/>
                  </a:lnTo>
                  <a:lnTo>
                    <a:pt x="0" y="151"/>
                  </a:lnTo>
                  <a:lnTo>
                    <a:pt x="0" y="149"/>
                  </a:lnTo>
                  <a:lnTo>
                    <a:pt x="0" y="145"/>
                  </a:lnTo>
                  <a:lnTo>
                    <a:pt x="0" y="143"/>
                  </a:lnTo>
                  <a:lnTo>
                    <a:pt x="0" y="141"/>
                  </a:lnTo>
                  <a:lnTo>
                    <a:pt x="0" y="139"/>
                  </a:lnTo>
                  <a:lnTo>
                    <a:pt x="0" y="137"/>
                  </a:lnTo>
                  <a:lnTo>
                    <a:pt x="0" y="135"/>
                  </a:lnTo>
                  <a:lnTo>
                    <a:pt x="0" y="133"/>
                  </a:lnTo>
                  <a:lnTo>
                    <a:pt x="0" y="131"/>
                  </a:lnTo>
                  <a:lnTo>
                    <a:pt x="0" y="129"/>
                  </a:lnTo>
                  <a:lnTo>
                    <a:pt x="0" y="127"/>
                  </a:lnTo>
                  <a:lnTo>
                    <a:pt x="0" y="125"/>
                  </a:lnTo>
                  <a:lnTo>
                    <a:pt x="0" y="121"/>
                  </a:lnTo>
                  <a:lnTo>
                    <a:pt x="0" y="119"/>
                  </a:lnTo>
                  <a:lnTo>
                    <a:pt x="0" y="117"/>
                  </a:lnTo>
                  <a:lnTo>
                    <a:pt x="0" y="115"/>
                  </a:lnTo>
                  <a:lnTo>
                    <a:pt x="0" y="111"/>
                  </a:lnTo>
                  <a:lnTo>
                    <a:pt x="0" y="109"/>
                  </a:lnTo>
                  <a:lnTo>
                    <a:pt x="0" y="107"/>
                  </a:lnTo>
                  <a:lnTo>
                    <a:pt x="0" y="99"/>
                  </a:lnTo>
                  <a:lnTo>
                    <a:pt x="0" y="97"/>
                  </a:lnTo>
                  <a:lnTo>
                    <a:pt x="0" y="93"/>
                  </a:lnTo>
                  <a:lnTo>
                    <a:pt x="0" y="91"/>
                  </a:lnTo>
                  <a:lnTo>
                    <a:pt x="0" y="87"/>
                  </a:lnTo>
                  <a:lnTo>
                    <a:pt x="0" y="83"/>
                  </a:lnTo>
                  <a:lnTo>
                    <a:pt x="0" y="80"/>
                  </a:lnTo>
                  <a:lnTo>
                    <a:pt x="0" y="78"/>
                  </a:lnTo>
                  <a:lnTo>
                    <a:pt x="0" y="76"/>
                  </a:lnTo>
                  <a:lnTo>
                    <a:pt x="0" y="68"/>
                  </a:lnTo>
                  <a:lnTo>
                    <a:pt x="0" y="66"/>
                  </a:lnTo>
                  <a:lnTo>
                    <a:pt x="0" y="62"/>
                  </a:lnTo>
                  <a:lnTo>
                    <a:pt x="0" y="60"/>
                  </a:lnTo>
                  <a:lnTo>
                    <a:pt x="0" y="58"/>
                  </a:lnTo>
                  <a:lnTo>
                    <a:pt x="0" y="50"/>
                  </a:lnTo>
                  <a:lnTo>
                    <a:pt x="0" y="48"/>
                  </a:lnTo>
                  <a:lnTo>
                    <a:pt x="0" y="42"/>
                  </a:lnTo>
                  <a:lnTo>
                    <a:pt x="0" y="38"/>
                  </a:lnTo>
                  <a:lnTo>
                    <a:pt x="0" y="36"/>
                  </a:lnTo>
                  <a:lnTo>
                    <a:pt x="0" y="32"/>
                  </a:lnTo>
                  <a:lnTo>
                    <a:pt x="0" y="28"/>
                  </a:lnTo>
                  <a:lnTo>
                    <a:pt x="0" y="20"/>
                  </a:lnTo>
                  <a:lnTo>
                    <a:pt x="0" y="16"/>
                  </a:lnTo>
                  <a:lnTo>
                    <a:pt x="0" y="8"/>
                  </a:lnTo>
                  <a:lnTo>
                    <a:pt x="0" y="6"/>
                  </a:lnTo>
                  <a:lnTo>
                    <a:pt x="0" y="4"/>
                  </a:lnTo>
                  <a:lnTo>
                    <a:pt x="0" y="2"/>
                  </a:lnTo>
                  <a:lnTo>
                    <a:pt x="0" y="0"/>
                  </a:lnTo>
                  <a:lnTo>
                    <a:pt x="0" y="0"/>
                  </a:lnTo>
                  <a:lnTo>
                    <a:pt x="8" y="0"/>
                  </a:lnTo>
                  <a:lnTo>
                    <a:pt x="10" y="0"/>
                  </a:lnTo>
                  <a:lnTo>
                    <a:pt x="10" y="0"/>
                  </a:lnTo>
                  <a:lnTo>
                    <a:pt x="12" y="0"/>
                  </a:lnTo>
                  <a:lnTo>
                    <a:pt x="14" y="0"/>
                  </a:lnTo>
                  <a:lnTo>
                    <a:pt x="18" y="0"/>
                  </a:lnTo>
                  <a:lnTo>
                    <a:pt x="22" y="0"/>
                  </a:lnTo>
                  <a:lnTo>
                    <a:pt x="24" y="0"/>
                  </a:lnTo>
                  <a:lnTo>
                    <a:pt x="34" y="0"/>
                  </a:lnTo>
                  <a:lnTo>
                    <a:pt x="38" y="0"/>
                  </a:lnTo>
                  <a:lnTo>
                    <a:pt x="44" y="0"/>
                  </a:lnTo>
                  <a:lnTo>
                    <a:pt x="46" y="0"/>
                  </a:lnTo>
                  <a:lnTo>
                    <a:pt x="50" y="0"/>
                  </a:lnTo>
                  <a:lnTo>
                    <a:pt x="52" y="0"/>
                  </a:lnTo>
                  <a:lnTo>
                    <a:pt x="54" y="0"/>
                  </a:lnTo>
                  <a:lnTo>
                    <a:pt x="56" y="0"/>
                  </a:lnTo>
                  <a:lnTo>
                    <a:pt x="60" y="0"/>
                  </a:lnTo>
                  <a:lnTo>
                    <a:pt x="68" y="0"/>
                  </a:lnTo>
                  <a:lnTo>
                    <a:pt x="70" y="0"/>
                  </a:lnTo>
                  <a:lnTo>
                    <a:pt x="74" y="0"/>
                  </a:lnTo>
                  <a:lnTo>
                    <a:pt x="78" y="0"/>
                  </a:lnTo>
                  <a:lnTo>
                    <a:pt x="80" y="0"/>
                  </a:lnTo>
                  <a:lnTo>
                    <a:pt x="82" y="0"/>
                  </a:lnTo>
                  <a:lnTo>
                    <a:pt x="84" y="0"/>
                  </a:lnTo>
                  <a:lnTo>
                    <a:pt x="88" y="0"/>
                  </a:lnTo>
                  <a:lnTo>
                    <a:pt x="92" y="0"/>
                  </a:lnTo>
                  <a:lnTo>
                    <a:pt x="94" y="0"/>
                  </a:lnTo>
                  <a:lnTo>
                    <a:pt x="96" y="0"/>
                  </a:lnTo>
                  <a:lnTo>
                    <a:pt x="102" y="0"/>
                  </a:lnTo>
                  <a:lnTo>
                    <a:pt x="108" y="0"/>
                  </a:lnTo>
                  <a:lnTo>
                    <a:pt x="114" y="0"/>
                  </a:lnTo>
                  <a:lnTo>
                    <a:pt x="116" y="0"/>
                  </a:lnTo>
                  <a:lnTo>
                    <a:pt x="118" y="0"/>
                  </a:lnTo>
                  <a:lnTo>
                    <a:pt x="122" y="0"/>
                  </a:lnTo>
                  <a:lnTo>
                    <a:pt x="126" y="0"/>
                  </a:lnTo>
                  <a:lnTo>
                    <a:pt x="130" y="0"/>
                  </a:lnTo>
                  <a:lnTo>
                    <a:pt x="132" y="0"/>
                  </a:lnTo>
                  <a:lnTo>
                    <a:pt x="138" y="0"/>
                  </a:lnTo>
                  <a:lnTo>
                    <a:pt x="142" y="0"/>
                  </a:lnTo>
                  <a:lnTo>
                    <a:pt x="144" y="0"/>
                  </a:lnTo>
                  <a:lnTo>
                    <a:pt x="146" y="0"/>
                  </a:lnTo>
                  <a:lnTo>
                    <a:pt x="148" y="0"/>
                  </a:lnTo>
                  <a:lnTo>
                    <a:pt x="152" y="0"/>
                  </a:lnTo>
                  <a:lnTo>
                    <a:pt x="156" y="0"/>
                  </a:lnTo>
                  <a:lnTo>
                    <a:pt x="164" y="0"/>
                  </a:lnTo>
                  <a:lnTo>
                    <a:pt x="168" y="0"/>
                  </a:lnTo>
                  <a:lnTo>
                    <a:pt x="17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9" name="Freeform 108"/>
            <p:cNvSpPr>
              <a:spLocks/>
            </p:cNvSpPr>
            <p:nvPr/>
          </p:nvSpPr>
          <p:spPr bwMode="auto">
            <a:xfrm>
              <a:off x="4287838" y="1422400"/>
              <a:ext cx="273050" cy="261938"/>
            </a:xfrm>
            <a:custGeom>
              <a:avLst/>
              <a:gdLst>
                <a:gd name="T0" fmla="*/ 14 w 172"/>
                <a:gd name="T1" fmla="*/ 0 h 165"/>
                <a:gd name="T2" fmla="*/ 22 w 172"/>
                <a:gd name="T3" fmla="*/ 0 h 165"/>
                <a:gd name="T4" fmla="*/ 30 w 172"/>
                <a:gd name="T5" fmla="*/ 0 h 165"/>
                <a:gd name="T6" fmla="*/ 38 w 172"/>
                <a:gd name="T7" fmla="*/ 0 h 165"/>
                <a:gd name="T8" fmla="*/ 46 w 172"/>
                <a:gd name="T9" fmla="*/ 0 h 165"/>
                <a:gd name="T10" fmla="*/ 54 w 172"/>
                <a:gd name="T11" fmla="*/ 0 h 165"/>
                <a:gd name="T12" fmla="*/ 64 w 172"/>
                <a:gd name="T13" fmla="*/ 0 h 165"/>
                <a:gd name="T14" fmla="*/ 74 w 172"/>
                <a:gd name="T15" fmla="*/ 0 h 165"/>
                <a:gd name="T16" fmla="*/ 84 w 172"/>
                <a:gd name="T17" fmla="*/ 0 h 165"/>
                <a:gd name="T18" fmla="*/ 94 w 172"/>
                <a:gd name="T19" fmla="*/ 0 h 165"/>
                <a:gd name="T20" fmla="*/ 102 w 172"/>
                <a:gd name="T21" fmla="*/ 0 h 165"/>
                <a:gd name="T22" fmla="*/ 110 w 172"/>
                <a:gd name="T23" fmla="*/ 0 h 165"/>
                <a:gd name="T24" fmla="*/ 118 w 172"/>
                <a:gd name="T25" fmla="*/ 0 h 165"/>
                <a:gd name="T26" fmla="*/ 130 w 172"/>
                <a:gd name="T27" fmla="*/ 0 h 165"/>
                <a:gd name="T28" fmla="*/ 138 w 172"/>
                <a:gd name="T29" fmla="*/ 0 h 165"/>
                <a:gd name="T30" fmla="*/ 150 w 172"/>
                <a:gd name="T31" fmla="*/ 0 h 165"/>
                <a:gd name="T32" fmla="*/ 158 w 172"/>
                <a:gd name="T33" fmla="*/ 0 h 165"/>
                <a:gd name="T34" fmla="*/ 168 w 172"/>
                <a:gd name="T35" fmla="*/ 2 h 165"/>
                <a:gd name="T36" fmla="*/ 168 w 172"/>
                <a:gd name="T37" fmla="*/ 10 h 165"/>
                <a:gd name="T38" fmla="*/ 170 w 172"/>
                <a:gd name="T39" fmla="*/ 22 h 165"/>
                <a:gd name="T40" fmla="*/ 170 w 172"/>
                <a:gd name="T41" fmla="*/ 30 h 165"/>
                <a:gd name="T42" fmla="*/ 170 w 172"/>
                <a:gd name="T43" fmla="*/ 40 h 165"/>
                <a:gd name="T44" fmla="*/ 170 w 172"/>
                <a:gd name="T45" fmla="*/ 56 h 165"/>
                <a:gd name="T46" fmla="*/ 170 w 172"/>
                <a:gd name="T47" fmla="*/ 77 h 165"/>
                <a:gd name="T48" fmla="*/ 170 w 172"/>
                <a:gd name="T49" fmla="*/ 93 h 165"/>
                <a:gd name="T50" fmla="*/ 170 w 172"/>
                <a:gd name="T51" fmla="*/ 107 h 165"/>
                <a:gd name="T52" fmla="*/ 170 w 172"/>
                <a:gd name="T53" fmla="*/ 121 h 165"/>
                <a:gd name="T54" fmla="*/ 172 w 172"/>
                <a:gd name="T55" fmla="*/ 131 h 165"/>
                <a:gd name="T56" fmla="*/ 172 w 172"/>
                <a:gd name="T57" fmla="*/ 141 h 165"/>
                <a:gd name="T58" fmla="*/ 172 w 172"/>
                <a:gd name="T59" fmla="*/ 149 h 165"/>
                <a:gd name="T60" fmla="*/ 172 w 172"/>
                <a:gd name="T61" fmla="*/ 165 h 165"/>
                <a:gd name="T62" fmla="*/ 158 w 172"/>
                <a:gd name="T63" fmla="*/ 165 h 165"/>
                <a:gd name="T64" fmla="*/ 144 w 172"/>
                <a:gd name="T65" fmla="*/ 165 h 165"/>
                <a:gd name="T66" fmla="*/ 132 w 172"/>
                <a:gd name="T67" fmla="*/ 165 h 165"/>
                <a:gd name="T68" fmla="*/ 120 w 172"/>
                <a:gd name="T69" fmla="*/ 165 h 165"/>
                <a:gd name="T70" fmla="*/ 108 w 172"/>
                <a:gd name="T71" fmla="*/ 165 h 165"/>
                <a:gd name="T72" fmla="*/ 94 w 172"/>
                <a:gd name="T73" fmla="*/ 165 h 165"/>
                <a:gd name="T74" fmla="*/ 80 w 172"/>
                <a:gd name="T75" fmla="*/ 165 h 165"/>
                <a:gd name="T76" fmla="*/ 72 w 172"/>
                <a:gd name="T77" fmla="*/ 165 h 165"/>
                <a:gd name="T78" fmla="*/ 56 w 172"/>
                <a:gd name="T79" fmla="*/ 165 h 165"/>
                <a:gd name="T80" fmla="*/ 48 w 172"/>
                <a:gd name="T81" fmla="*/ 165 h 165"/>
                <a:gd name="T82" fmla="*/ 40 w 172"/>
                <a:gd name="T83" fmla="*/ 165 h 165"/>
                <a:gd name="T84" fmla="*/ 32 w 172"/>
                <a:gd name="T85" fmla="*/ 165 h 165"/>
                <a:gd name="T86" fmla="*/ 8 w 172"/>
                <a:gd name="T87" fmla="*/ 165 h 165"/>
                <a:gd name="T88" fmla="*/ 6 w 172"/>
                <a:gd name="T89" fmla="*/ 155 h 165"/>
                <a:gd name="T90" fmla="*/ 6 w 172"/>
                <a:gd name="T91" fmla="*/ 149 h 165"/>
                <a:gd name="T92" fmla="*/ 6 w 172"/>
                <a:gd name="T93" fmla="*/ 135 h 165"/>
                <a:gd name="T94" fmla="*/ 6 w 172"/>
                <a:gd name="T95" fmla="*/ 125 h 165"/>
                <a:gd name="T96" fmla="*/ 6 w 172"/>
                <a:gd name="T97" fmla="*/ 115 h 165"/>
                <a:gd name="T98" fmla="*/ 4 w 172"/>
                <a:gd name="T99" fmla="*/ 101 h 165"/>
                <a:gd name="T100" fmla="*/ 4 w 172"/>
                <a:gd name="T101" fmla="*/ 91 h 165"/>
                <a:gd name="T102" fmla="*/ 4 w 172"/>
                <a:gd name="T103" fmla="*/ 83 h 165"/>
                <a:gd name="T104" fmla="*/ 4 w 172"/>
                <a:gd name="T105" fmla="*/ 75 h 165"/>
                <a:gd name="T106" fmla="*/ 4 w 172"/>
                <a:gd name="T107" fmla="*/ 64 h 165"/>
                <a:gd name="T108" fmla="*/ 2 w 172"/>
                <a:gd name="T109" fmla="*/ 56 h 165"/>
                <a:gd name="T110" fmla="*/ 2 w 172"/>
                <a:gd name="T111" fmla="*/ 46 h 165"/>
                <a:gd name="T112" fmla="*/ 2 w 172"/>
                <a:gd name="T113" fmla="*/ 36 h 165"/>
                <a:gd name="T114" fmla="*/ 2 w 172"/>
                <a:gd name="T115" fmla="*/ 24 h 165"/>
                <a:gd name="T116" fmla="*/ 2 w 172"/>
                <a:gd name="T117" fmla="*/ 12 h 165"/>
                <a:gd name="T118" fmla="*/ 0 w 172"/>
                <a:gd name="T119" fmla="*/ 6 h 165"/>
                <a:gd name="T120" fmla="*/ 0 w 172"/>
                <a:gd name="T121"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2" h="165">
                  <a:moveTo>
                    <a:pt x="0" y="0"/>
                  </a:moveTo>
                  <a:lnTo>
                    <a:pt x="6" y="0"/>
                  </a:lnTo>
                  <a:lnTo>
                    <a:pt x="10" y="0"/>
                  </a:lnTo>
                  <a:lnTo>
                    <a:pt x="14" y="0"/>
                  </a:lnTo>
                  <a:lnTo>
                    <a:pt x="16" y="0"/>
                  </a:lnTo>
                  <a:lnTo>
                    <a:pt x="18" y="0"/>
                  </a:lnTo>
                  <a:lnTo>
                    <a:pt x="20" y="0"/>
                  </a:lnTo>
                  <a:lnTo>
                    <a:pt x="22" y="0"/>
                  </a:lnTo>
                  <a:lnTo>
                    <a:pt x="24" y="0"/>
                  </a:lnTo>
                  <a:lnTo>
                    <a:pt x="26" y="0"/>
                  </a:lnTo>
                  <a:lnTo>
                    <a:pt x="28" y="0"/>
                  </a:lnTo>
                  <a:lnTo>
                    <a:pt x="30" y="0"/>
                  </a:lnTo>
                  <a:lnTo>
                    <a:pt x="32" y="0"/>
                  </a:lnTo>
                  <a:lnTo>
                    <a:pt x="34" y="0"/>
                  </a:lnTo>
                  <a:lnTo>
                    <a:pt x="36" y="0"/>
                  </a:lnTo>
                  <a:lnTo>
                    <a:pt x="38" y="0"/>
                  </a:lnTo>
                  <a:lnTo>
                    <a:pt x="40" y="0"/>
                  </a:lnTo>
                  <a:lnTo>
                    <a:pt x="42" y="0"/>
                  </a:lnTo>
                  <a:lnTo>
                    <a:pt x="44" y="0"/>
                  </a:lnTo>
                  <a:lnTo>
                    <a:pt x="46" y="0"/>
                  </a:lnTo>
                  <a:lnTo>
                    <a:pt x="48" y="0"/>
                  </a:lnTo>
                  <a:lnTo>
                    <a:pt x="50" y="0"/>
                  </a:lnTo>
                  <a:lnTo>
                    <a:pt x="52" y="0"/>
                  </a:lnTo>
                  <a:lnTo>
                    <a:pt x="54" y="0"/>
                  </a:lnTo>
                  <a:lnTo>
                    <a:pt x="56" y="0"/>
                  </a:lnTo>
                  <a:lnTo>
                    <a:pt x="58" y="0"/>
                  </a:lnTo>
                  <a:lnTo>
                    <a:pt x="62" y="0"/>
                  </a:lnTo>
                  <a:lnTo>
                    <a:pt x="64" y="0"/>
                  </a:lnTo>
                  <a:lnTo>
                    <a:pt x="66" y="0"/>
                  </a:lnTo>
                  <a:lnTo>
                    <a:pt x="68" y="0"/>
                  </a:lnTo>
                  <a:lnTo>
                    <a:pt x="72" y="0"/>
                  </a:lnTo>
                  <a:lnTo>
                    <a:pt x="74" y="0"/>
                  </a:lnTo>
                  <a:lnTo>
                    <a:pt x="78" y="0"/>
                  </a:lnTo>
                  <a:lnTo>
                    <a:pt x="80" y="0"/>
                  </a:lnTo>
                  <a:lnTo>
                    <a:pt x="82" y="0"/>
                  </a:lnTo>
                  <a:lnTo>
                    <a:pt x="84" y="0"/>
                  </a:lnTo>
                  <a:lnTo>
                    <a:pt x="88" y="0"/>
                  </a:lnTo>
                  <a:lnTo>
                    <a:pt x="88" y="0"/>
                  </a:lnTo>
                  <a:lnTo>
                    <a:pt x="92" y="0"/>
                  </a:lnTo>
                  <a:lnTo>
                    <a:pt x="94" y="0"/>
                  </a:lnTo>
                  <a:lnTo>
                    <a:pt x="96" y="0"/>
                  </a:lnTo>
                  <a:lnTo>
                    <a:pt x="98" y="0"/>
                  </a:lnTo>
                  <a:lnTo>
                    <a:pt x="100" y="0"/>
                  </a:lnTo>
                  <a:lnTo>
                    <a:pt x="102" y="0"/>
                  </a:lnTo>
                  <a:lnTo>
                    <a:pt x="104" y="0"/>
                  </a:lnTo>
                  <a:lnTo>
                    <a:pt x="106" y="0"/>
                  </a:lnTo>
                  <a:lnTo>
                    <a:pt x="108" y="0"/>
                  </a:lnTo>
                  <a:lnTo>
                    <a:pt x="110" y="0"/>
                  </a:lnTo>
                  <a:lnTo>
                    <a:pt x="112" y="0"/>
                  </a:lnTo>
                  <a:lnTo>
                    <a:pt x="114" y="0"/>
                  </a:lnTo>
                  <a:lnTo>
                    <a:pt x="116" y="0"/>
                  </a:lnTo>
                  <a:lnTo>
                    <a:pt x="118" y="0"/>
                  </a:lnTo>
                  <a:lnTo>
                    <a:pt x="120" y="0"/>
                  </a:lnTo>
                  <a:lnTo>
                    <a:pt x="124" y="0"/>
                  </a:lnTo>
                  <a:lnTo>
                    <a:pt x="128" y="0"/>
                  </a:lnTo>
                  <a:lnTo>
                    <a:pt x="130" y="0"/>
                  </a:lnTo>
                  <a:lnTo>
                    <a:pt x="134" y="0"/>
                  </a:lnTo>
                  <a:lnTo>
                    <a:pt x="136" y="0"/>
                  </a:lnTo>
                  <a:lnTo>
                    <a:pt x="136" y="0"/>
                  </a:lnTo>
                  <a:lnTo>
                    <a:pt x="138" y="0"/>
                  </a:lnTo>
                  <a:lnTo>
                    <a:pt x="140" y="0"/>
                  </a:lnTo>
                  <a:lnTo>
                    <a:pt x="144" y="0"/>
                  </a:lnTo>
                  <a:lnTo>
                    <a:pt x="146" y="0"/>
                  </a:lnTo>
                  <a:lnTo>
                    <a:pt x="150" y="0"/>
                  </a:lnTo>
                  <a:lnTo>
                    <a:pt x="152" y="0"/>
                  </a:lnTo>
                  <a:lnTo>
                    <a:pt x="154" y="0"/>
                  </a:lnTo>
                  <a:lnTo>
                    <a:pt x="156" y="0"/>
                  </a:lnTo>
                  <a:lnTo>
                    <a:pt x="158" y="0"/>
                  </a:lnTo>
                  <a:lnTo>
                    <a:pt x="160" y="0"/>
                  </a:lnTo>
                  <a:lnTo>
                    <a:pt x="162" y="0"/>
                  </a:lnTo>
                  <a:lnTo>
                    <a:pt x="168" y="0"/>
                  </a:lnTo>
                  <a:lnTo>
                    <a:pt x="168" y="2"/>
                  </a:lnTo>
                  <a:lnTo>
                    <a:pt x="168" y="4"/>
                  </a:lnTo>
                  <a:lnTo>
                    <a:pt x="168" y="4"/>
                  </a:lnTo>
                  <a:lnTo>
                    <a:pt x="168" y="6"/>
                  </a:lnTo>
                  <a:lnTo>
                    <a:pt x="168" y="10"/>
                  </a:lnTo>
                  <a:lnTo>
                    <a:pt x="168" y="16"/>
                  </a:lnTo>
                  <a:lnTo>
                    <a:pt x="168" y="18"/>
                  </a:lnTo>
                  <a:lnTo>
                    <a:pt x="168" y="20"/>
                  </a:lnTo>
                  <a:lnTo>
                    <a:pt x="170" y="22"/>
                  </a:lnTo>
                  <a:lnTo>
                    <a:pt x="170" y="24"/>
                  </a:lnTo>
                  <a:lnTo>
                    <a:pt x="170" y="26"/>
                  </a:lnTo>
                  <a:lnTo>
                    <a:pt x="170" y="28"/>
                  </a:lnTo>
                  <a:lnTo>
                    <a:pt x="170" y="30"/>
                  </a:lnTo>
                  <a:lnTo>
                    <a:pt x="170" y="32"/>
                  </a:lnTo>
                  <a:lnTo>
                    <a:pt x="170" y="34"/>
                  </a:lnTo>
                  <a:lnTo>
                    <a:pt x="170" y="38"/>
                  </a:lnTo>
                  <a:lnTo>
                    <a:pt x="170" y="40"/>
                  </a:lnTo>
                  <a:lnTo>
                    <a:pt x="170" y="46"/>
                  </a:lnTo>
                  <a:lnTo>
                    <a:pt x="170" y="52"/>
                  </a:lnTo>
                  <a:lnTo>
                    <a:pt x="170" y="54"/>
                  </a:lnTo>
                  <a:lnTo>
                    <a:pt x="170" y="56"/>
                  </a:lnTo>
                  <a:lnTo>
                    <a:pt x="170" y="62"/>
                  </a:lnTo>
                  <a:lnTo>
                    <a:pt x="170" y="66"/>
                  </a:lnTo>
                  <a:lnTo>
                    <a:pt x="170" y="71"/>
                  </a:lnTo>
                  <a:lnTo>
                    <a:pt x="170" y="77"/>
                  </a:lnTo>
                  <a:lnTo>
                    <a:pt x="170" y="83"/>
                  </a:lnTo>
                  <a:lnTo>
                    <a:pt x="170" y="85"/>
                  </a:lnTo>
                  <a:lnTo>
                    <a:pt x="170" y="91"/>
                  </a:lnTo>
                  <a:lnTo>
                    <a:pt x="170" y="93"/>
                  </a:lnTo>
                  <a:lnTo>
                    <a:pt x="170" y="95"/>
                  </a:lnTo>
                  <a:lnTo>
                    <a:pt x="170" y="99"/>
                  </a:lnTo>
                  <a:lnTo>
                    <a:pt x="170" y="105"/>
                  </a:lnTo>
                  <a:lnTo>
                    <a:pt x="170" y="107"/>
                  </a:lnTo>
                  <a:lnTo>
                    <a:pt x="170" y="109"/>
                  </a:lnTo>
                  <a:lnTo>
                    <a:pt x="170" y="113"/>
                  </a:lnTo>
                  <a:lnTo>
                    <a:pt x="170" y="115"/>
                  </a:lnTo>
                  <a:lnTo>
                    <a:pt x="170" y="121"/>
                  </a:lnTo>
                  <a:lnTo>
                    <a:pt x="170" y="123"/>
                  </a:lnTo>
                  <a:lnTo>
                    <a:pt x="172" y="127"/>
                  </a:lnTo>
                  <a:lnTo>
                    <a:pt x="172" y="129"/>
                  </a:lnTo>
                  <a:lnTo>
                    <a:pt x="172" y="131"/>
                  </a:lnTo>
                  <a:lnTo>
                    <a:pt x="172" y="133"/>
                  </a:lnTo>
                  <a:lnTo>
                    <a:pt x="172" y="135"/>
                  </a:lnTo>
                  <a:lnTo>
                    <a:pt x="172" y="139"/>
                  </a:lnTo>
                  <a:lnTo>
                    <a:pt x="172" y="141"/>
                  </a:lnTo>
                  <a:lnTo>
                    <a:pt x="172" y="143"/>
                  </a:lnTo>
                  <a:lnTo>
                    <a:pt x="172" y="145"/>
                  </a:lnTo>
                  <a:lnTo>
                    <a:pt x="172" y="149"/>
                  </a:lnTo>
                  <a:lnTo>
                    <a:pt x="172" y="149"/>
                  </a:lnTo>
                  <a:lnTo>
                    <a:pt x="172" y="155"/>
                  </a:lnTo>
                  <a:lnTo>
                    <a:pt x="172" y="159"/>
                  </a:lnTo>
                  <a:lnTo>
                    <a:pt x="172" y="161"/>
                  </a:lnTo>
                  <a:lnTo>
                    <a:pt x="172" y="165"/>
                  </a:lnTo>
                  <a:lnTo>
                    <a:pt x="170" y="165"/>
                  </a:lnTo>
                  <a:lnTo>
                    <a:pt x="166" y="165"/>
                  </a:lnTo>
                  <a:lnTo>
                    <a:pt x="164" y="165"/>
                  </a:lnTo>
                  <a:lnTo>
                    <a:pt x="158" y="165"/>
                  </a:lnTo>
                  <a:lnTo>
                    <a:pt x="156" y="165"/>
                  </a:lnTo>
                  <a:lnTo>
                    <a:pt x="150" y="165"/>
                  </a:lnTo>
                  <a:lnTo>
                    <a:pt x="146" y="165"/>
                  </a:lnTo>
                  <a:lnTo>
                    <a:pt x="144" y="165"/>
                  </a:lnTo>
                  <a:lnTo>
                    <a:pt x="138" y="165"/>
                  </a:lnTo>
                  <a:lnTo>
                    <a:pt x="136" y="165"/>
                  </a:lnTo>
                  <a:lnTo>
                    <a:pt x="134" y="165"/>
                  </a:lnTo>
                  <a:lnTo>
                    <a:pt x="132" y="165"/>
                  </a:lnTo>
                  <a:lnTo>
                    <a:pt x="128" y="165"/>
                  </a:lnTo>
                  <a:lnTo>
                    <a:pt x="126" y="165"/>
                  </a:lnTo>
                  <a:lnTo>
                    <a:pt x="122" y="165"/>
                  </a:lnTo>
                  <a:lnTo>
                    <a:pt x="120" y="165"/>
                  </a:lnTo>
                  <a:lnTo>
                    <a:pt x="116" y="165"/>
                  </a:lnTo>
                  <a:lnTo>
                    <a:pt x="112" y="165"/>
                  </a:lnTo>
                  <a:lnTo>
                    <a:pt x="110" y="165"/>
                  </a:lnTo>
                  <a:lnTo>
                    <a:pt x="108" y="165"/>
                  </a:lnTo>
                  <a:lnTo>
                    <a:pt x="104" y="165"/>
                  </a:lnTo>
                  <a:lnTo>
                    <a:pt x="100" y="165"/>
                  </a:lnTo>
                  <a:lnTo>
                    <a:pt x="98" y="165"/>
                  </a:lnTo>
                  <a:lnTo>
                    <a:pt x="94" y="165"/>
                  </a:lnTo>
                  <a:lnTo>
                    <a:pt x="90" y="165"/>
                  </a:lnTo>
                  <a:lnTo>
                    <a:pt x="88" y="165"/>
                  </a:lnTo>
                  <a:lnTo>
                    <a:pt x="86" y="165"/>
                  </a:lnTo>
                  <a:lnTo>
                    <a:pt x="80" y="165"/>
                  </a:lnTo>
                  <a:lnTo>
                    <a:pt x="78" y="165"/>
                  </a:lnTo>
                  <a:lnTo>
                    <a:pt x="76" y="165"/>
                  </a:lnTo>
                  <a:lnTo>
                    <a:pt x="74" y="165"/>
                  </a:lnTo>
                  <a:lnTo>
                    <a:pt x="72" y="165"/>
                  </a:lnTo>
                  <a:lnTo>
                    <a:pt x="70" y="165"/>
                  </a:lnTo>
                  <a:lnTo>
                    <a:pt x="68" y="165"/>
                  </a:lnTo>
                  <a:lnTo>
                    <a:pt x="66" y="165"/>
                  </a:lnTo>
                  <a:lnTo>
                    <a:pt x="56" y="165"/>
                  </a:lnTo>
                  <a:lnTo>
                    <a:pt x="54" y="165"/>
                  </a:lnTo>
                  <a:lnTo>
                    <a:pt x="52" y="165"/>
                  </a:lnTo>
                  <a:lnTo>
                    <a:pt x="50" y="165"/>
                  </a:lnTo>
                  <a:lnTo>
                    <a:pt x="48" y="165"/>
                  </a:lnTo>
                  <a:lnTo>
                    <a:pt x="46" y="165"/>
                  </a:lnTo>
                  <a:lnTo>
                    <a:pt x="44" y="165"/>
                  </a:lnTo>
                  <a:lnTo>
                    <a:pt x="42" y="165"/>
                  </a:lnTo>
                  <a:lnTo>
                    <a:pt x="40" y="165"/>
                  </a:lnTo>
                  <a:lnTo>
                    <a:pt x="40" y="165"/>
                  </a:lnTo>
                  <a:lnTo>
                    <a:pt x="38" y="165"/>
                  </a:lnTo>
                  <a:lnTo>
                    <a:pt x="34" y="165"/>
                  </a:lnTo>
                  <a:lnTo>
                    <a:pt x="32" y="165"/>
                  </a:lnTo>
                  <a:lnTo>
                    <a:pt x="26" y="165"/>
                  </a:lnTo>
                  <a:lnTo>
                    <a:pt x="24" y="165"/>
                  </a:lnTo>
                  <a:lnTo>
                    <a:pt x="16" y="165"/>
                  </a:lnTo>
                  <a:lnTo>
                    <a:pt x="8" y="165"/>
                  </a:lnTo>
                  <a:lnTo>
                    <a:pt x="8" y="163"/>
                  </a:lnTo>
                  <a:lnTo>
                    <a:pt x="8" y="161"/>
                  </a:lnTo>
                  <a:lnTo>
                    <a:pt x="6" y="157"/>
                  </a:lnTo>
                  <a:lnTo>
                    <a:pt x="6" y="155"/>
                  </a:lnTo>
                  <a:lnTo>
                    <a:pt x="6" y="153"/>
                  </a:lnTo>
                  <a:lnTo>
                    <a:pt x="6" y="151"/>
                  </a:lnTo>
                  <a:lnTo>
                    <a:pt x="6" y="149"/>
                  </a:lnTo>
                  <a:lnTo>
                    <a:pt x="6" y="149"/>
                  </a:lnTo>
                  <a:lnTo>
                    <a:pt x="6" y="147"/>
                  </a:lnTo>
                  <a:lnTo>
                    <a:pt x="6" y="143"/>
                  </a:lnTo>
                  <a:lnTo>
                    <a:pt x="6" y="139"/>
                  </a:lnTo>
                  <a:lnTo>
                    <a:pt x="6" y="135"/>
                  </a:lnTo>
                  <a:lnTo>
                    <a:pt x="6" y="133"/>
                  </a:lnTo>
                  <a:lnTo>
                    <a:pt x="6" y="129"/>
                  </a:lnTo>
                  <a:lnTo>
                    <a:pt x="6" y="127"/>
                  </a:lnTo>
                  <a:lnTo>
                    <a:pt x="6" y="125"/>
                  </a:lnTo>
                  <a:lnTo>
                    <a:pt x="6" y="123"/>
                  </a:lnTo>
                  <a:lnTo>
                    <a:pt x="6" y="121"/>
                  </a:lnTo>
                  <a:lnTo>
                    <a:pt x="6" y="117"/>
                  </a:lnTo>
                  <a:lnTo>
                    <a:pt x="6" y="115"/>
                  </a:lnTo>
                  <a:lnTo>
                    <a:pt x="6" y="113"/>
                  </a:lnTo>
                  <a:lnTo>
                    <a:pt x="4" y="109"/>
                  </a:lnTo>
                  <a:lnTo>
                    <a:pt x="4" y="101"/>
                  </a:lnTo>
                  <a:lnTo>
                    <a:pt x="4" y="101"/>
                  </a:lnTo>
                  <a:lnTo>
                    <a:pt x="4" y="99"/>
                  </a:lnTo>
                  <a:lnTo>
                    <a:pt x="4" y="97"/>
                  </a:lnTo>
                  <a:lnTo>
                    <a:pt x="4" y="93"/>
                  </a:lnTo>
                  <a:lnTo>
                    <a:pt x="4" y="91"/>
                  </a:lnTo>
                  <a:lnTo>
                    <a:pt x="4" y="89"/>
                  </a:lnTo>
                  <a:lnTo>
                    <a:pt x="4" y="87"/>
                  </a:lnTo>
                  <a:lnTo>
                    <a:pt x="4" y="85"/>
                  </a:lnTo>
                  <a:lnTo>
                    <a:pt x="4" y="83"/>
                  </a:lnTo>
                  <a:lnTo>
                    <a:pt x="4" y="81"/>
                  </a:lnTo>
                  <a:lnTo>
                    <a:pt x="4" y="79"/>
                  </a:lnTo>
                  <a:lnTo>
                    <a:pt x="4" y="77"/>
                  </a:lnTo>
                  <a:lnTo>
                    <a:pt x="4" y="75"/>
                  </a:lnTo>
                  <a:lnTo>
                    <a:pt x="4" y="73"/>
                  </a:lnTo>
                  <a:lnTo>
                    <a:pt x="4" y="68"/>
                  </a:lnTo>
                  <a:lnTo>
                    <a:pt x="4" y="66"/>
                  </a:lnTo>
                  <a:lnTo>
                    <a:pt x="4" y="64"/>
                  </a:lnTo>
                  <a:lnTo>
                    <a:pt x="4" y="62"/>
                  </a:lnTo>
                  <a:lnTo>
                    <a:pt x="2" y="60"/>
                  </a:lnTo>
                  <a:lnTo>
                    <a:pt x="2" y="58"/>
                  </a:lnTo>
                  <a:lnTo>
                    <a:pt x="2" y="56"/>
                  </a:lnTo>
                  <a:lnTo>
                    <a:pt x="2" y="54"/>
                  </a:lnTo>
                  <a:lnTo>
                    <a:pt x="2" y="52"/>
                  </a:lnTo>
                  <a:lnTo>
                    <a:pt x="2" y="50"/>
                  </a:lnTo>
                  <a:lnTo>
                    <a:pt x="2" y="46"/>
                  </a:lnTo>
                  <a:lnTo>
                    <a:pt x="2" y="44"/>
                  </a:lnTo>
                  <a:lnTo>
                    <a:pt x="2" y="42"/>
                  </a:lnTo>
                  <a:lnTo>
                    <a:pt x="2" y="38"/>
                  </a:lnTo>
                  <a:lnTo>
                    <a:pt x="2" y="36"/>
                  </a:lnTo>
                  <a:lnTo>
                    <a:pt x="2" y="34"/>
                  </a:lnTo>
                  <a:lnTo>
                    <a:pt x="2" y="32"/>
                  </a:lnTo>
                  <a:lnTo>
                    <a:pt x="2" y="28"/>
                  </a:lnTo>
                  <a:lnTo>
                    <a:pt x="2" y="24"/>
                  </a:lnTo>
                  <a:lnTo>
                    <a:pt x="2" y="22"/>
                  </a:lnTo>
                  <a:lnTo>
                    <a:pt x="2" y="18"/>
                  </a:lnTo>
                  <a:lnTo>
                    <a:pt x="2" y="16"/>
                  </a:lnTo>
                  <a:lnTo>
                    <a:pt x="2" y="12"/>
                  </a:lnTo>
                  <a:lnTo>
                    <a:pt x="0" y="12"/>
                  </a:lnTo>
                  <a:lnTo>
                    <a:pt x="0" y="10"/>
                  </a:lnTo>
                  <a:lnTo>
                    <a:pt x="0" y="8"/>
                  </a:lnTo>
                  <a:lnTo>
                    <a:pt x="0" y="6"/>
                  </a:lnTo>
                  <a:lnTo>
                    <a:pt x="0" y="4"/>
                  </a:lnTo>
                  <a:lnTo>
                    <a:pt x="0" y="4"/>
                  </a:lnTo>
                  <a:lnTo>
                    <a:pt x="0" y="2"/>
                  </a:lnTo>
                  <a:lnTo>
                    <a:pt x="0" y="0"/>
                  </a:lnTo>
                  <a:lnTo>
                    <a:pt x="0"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0" name="Freeform 115"/>
            <p:cNvSpPr>
              <a:spLocks/>
            </p:cNvSpPr>
            <p:nvPr/>
          </p:nvSpPr>
          <p:spPr bwMode="auto">
            <a:xfrm>
              <a:off x="4786313" y="57150"/>
              <a:ext cx="269875" cy="265113"/>
            </a:xfrm>
            <a:custGeom>
              <a:avLst/>
              <a:gdLst>
                <a:gd name="T0" fmla="*/ 170 w 170"/>
                <a:gd name="T1" fmla="*/ 6 h 167"/>
                <a:gd name="T2" fmla="*/ 170 w 170"/>
                <a:gd name="T3" fmla="*/ 20 h 167"/>
                <a:gd name="T4" fmla="*/ 170 w 170"/>
                <a:gd name="T5" fmla="*/ 32 h 167"/>
                <a:gd name="T6" fmla="*/ 170 w 170"/>
                <a:gd name="T7" fmla="*/ 46 h 167"/>
                <a:gd name="T8" fmla="*/ 170 w 170"/>
                <a:gd name="T9" fmla="*/ 60 h 167"/>
                <a:gd name="T10" fmla="*/ 170 w 170"/>
                <a:gd name="T11" fmla="*/ 76 h 167"/>
                <a:gd name="T12" fmla="*/ 170 w 170"/>
                <a:gd name="T13" fmla="*/ 113 h 167"/>
                <a:gd name="T14" fmla="*/ 170 w 170"/>
                <a:gd name="T15" fmla="*/ 145 h 167"/>
                <a:gd name="T16" fmla="*/ 170 w 170"/>
                <a:gd name="T17" fmla="*/ 161 h 167"/>
                <a:gd name="T18" fmla="*/ 164 w 170"/>
                <a:gd name="T19" fmla="*/ 167 h 167"/>
                <a:gd name="T20" fmla="*/ 148 w 170"/>
                <a:gd name="T21" fmla="*/ 167 h 167"/>
                <a:gd name="T22" fmla="*/ 138 w 170"/>
                <a:gd name="T23" fmla="*/ 167 h 167"/>
                <a:gd name="T24" fmla="*/ 130 w 170"/>
                <a:gd name="T25" fmla="*/ 167 h 167"/>
                <a:gd name="T26" fmla="*/ 122 w 170"/>
                <a:gd name="T27" fmla="*/ 167 h 167"/>
                <a:gd name="T28" fmla="*/ 114 w 170"/>
                <a:gd name="T29" fmla="*/ 167 h 167"/>
                <a:gd name="T30" fmla="*/ 104 w 170"/>
                <a:gd name="T31" fmla="*/ 167 h 167"/>
                <a:gd name="T32" fmla="*/ 96 w 170"/>
                <a:gd name="T33" fmla="*/ 167 h 167"/>
                <a:gd name="T34" fmla="*/ 88 w 170"/>
                <a:gd name="T35" fmla="*/ 167 h 167"/>
                <a:gd name="T36" fmla="*/ 80 w 170"/>
                <a:gd name="T37" fmla="*/ 167 h 167"/>
                <a:gd name="T38" fmla="*/ 70 w 170"/>
                <a:gd name="T39" fmla="*/ 167 h 167"/>
                <a:gd name="T40" fmla="*/ 64 w 170"/>
                <a:gd name="T41" fmla="*/ 167 h 167"/>
                <a:gd name="T42" fmla="*/ 56 w 170"/>
                <a:gd name="T43" fmla="*/ 167 h 167"/>
                <a:gd name="T44" fmla="*/ 42 w 170"/>
                <a:gd name="T45" fmla="*/ 167 h 167"/>
                <a:gd name="T46" fmla="*/ 34 w 170"/>
                <a:gd name="T47" fmla="*/ 167 h 167"/>
                <a:gd name="T48" fmla="*/ 24 w 170"/>
                <a:gd name="T49" fmla="*/ 167 h 167"/>
                <a:gd name="T50" fmla="*/ 16 w 170"/>
                <a:gd name="T51" fmla="*/ 167 h 167"/>
                <a:gd name="T52" fmla="*/ 10 w 170"/>
                <a:gd name="T53" fmla="*/ 167 h 167"/>
                <a:gd name="T54" fmla="*/ 0 w 170"/>
                <a:gd name="T55" fmla="*/ 167 h 167"/>
                <a:gd name="T56" fmla="*/ 0 w 170"/>
                <a:gd name="T57" fmla="*/ 159 h 167"/>
                <a:gd name="T58" fmla="*/ 0 w 170"/>
                <a:gd name="T59" fmla="*/ 149 h 167"/>
                <a:gd name="T60" fmla="*/ 0 w 170"/>
                <a:gd name="T61" fmla="*/ 143 h 167"/>
                <a:gd name="T62" fmla="*/ 0 w 170"/>
                <a:gd name="T63" fmla="*/ 135 h 167"/>
                <a:gd name="T64" fmla="*/ 0 w 170"/>
                <a:gd name="T65" fmla="*/ 121 h 167"/>
                <a:gd name="T66" fmla="*/ 0 w 170"/>
                <a:gd name="T67" fmla="*/ 105 h 167"/>
                <a:gd name="T68" fmla="*/ 0 w 170"/>
                <a:gd name="T69" fmla="*/ 89 h 167"/>
                <a:gd name="T70" fmla="*/ 0 w 170"/>
                <a:gd name="T71" fmla="*/ 70 h 167"/>
                <a:gd name="T72" fmla="*/ 0 w 170"/>
                <a:gd name="T73" fmla="*/ 60 h 167"/>
                <a:gd name="T74" fmla="*/ 0 w 170"/>
                <a:gd name="T75" fmla="*/ 50 h 167"/>
                <a:gd name="T76" fmla="*/ 0 w 170"/>
                <a:gd name="T77" fmla="*/ 34 h 167"/>
                <a:gd name="T78" fmla="*/ 0 w 170"/>
                <a:gd name="T79" fmla="*/ 24 h 167"/>
                <a:gd name="T80" fmla="*/ 0 w 170"/>
                <a:gd name="T81" fmla="*/ 16 h 167"/>
                <a:gd name="T82" fmla="*/ 0 w 170"/>
                <a:gd name="T83" fmla="*/ 2 h 167"/>
                <a:gd name="T84" fmla="*/ 4 w 170"/>
                <a:gd name="T85" fmla="*/ 0 h 167"/>
                <a:gd name="T86" fmla="*/ 14 w 170"/>
                <a:gd name="T87" fmla="*/ 0 h 167"/>
                <a:gd name="T88" fmla="*/ 24 w 170"/>
                <a:gd name="T89" fmla="*/ 0 h 167"/>
                <a:gd name="T90" fmla="*/ 36 w 170"/>
                <a:gd name="T91" fmla="*/ 0 h 167"/>
                <a:gd name="T92" fmla="*/ 48 w 170"/>
                <a:gd name="T93" fmla="*/ 0 h 167"/>
                <a:gd name="T94" fmla="*/ 58 w 170"/>
                <a:gd name="T95" fmla="*/ 0 h 167"/>
                <a:gd name="T96" fmla="*/ 72 w 170"/>
                <a:gd name="T97" fmla="*/ 0 h 167"/>
                <a:gd name="T98" fmla="*/ 88 w 170"/>
                <a:gd name="T99" fmla="*/ 0 h 167"/>
                <a:gd name="T100" fmla="*/ 100 w 170"/>
                <a:gd name="T101" fmla="*/ 0 h 167"/>
                <a:gd name="T102" fmla="*/ 112 w 170"/>
                <a:gd name="T103" fmla="*/ 0 h 167"/>
                <a:gd name="T104" fmla="*/ 124 w 170"/>
                <a:gd name="T105" fmla="*/ 0 h 167"/>
                <a:gd name="T106" fmla="*/ 134 w 170"/>
                <a:gd name="T107" fmla="*/ 0 h 167"/>
                <a:gd name="T108" fmla="*/ 142 w 170"/>
                <a:gd name="T109" fmla="*/ 0 h 167"/>
                <a:gd name="T110" fmla="*/ 152 w 170"/>
                <a:gd name="T111" fmla="*/ 0 h 167"/>
                <a:gd name="T112" fmla="*/ 162 w 170"/>
                <a:gd name="T113" fmla="*/ 0 h 167"/>
                <a:gd name="T114" fmla="*/ 170 w 170"/>
                <a:gd name="T11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0" h="167">
                  <a:moveTo>
                    <a:pt x="170" y="0"/>
                  </a:moveTo>
                  <a:lnTo>
                    <a:pt x="170" y="2"/>
                  </a:lnTo>
                  <a:lnTo>
                    <a:pt x="170" y="4"/>
                  </a:lnTo>
                  <a:lnTo>
                    <a:pt x="170" y="6"/>
                  </a:lnTo>
                  <a:lnTo>
                    <a:pt x="170" y="8"/>
                  </a:lnTo>
                  <a:lnTo>
                    <a:pt x="170" y="10"/>
                  </a:lnTo>
                  <a:lnTo>
                    <a:pt x="170" y="16"/>
                  </a:lnTo>
                  <a:lnTo>
                    <a:pt x="170" y="20"/>
                  </a:lnTo>
                  <a:lnTo>
                    <a:pt x="170" y="22"/>
                  </a:lnTo>
                  <a:lnTo>
                    <a:pt x="170" y="24"/>
                  </a:lnTo>
                  <a:lnTo>
                    <a:pt x="170" y="26"/>
                  </a:lnTo>
                  <a:lnTo>
                    <a:pt x="170" y="32"/>
                  </a:lnTo>
                  <a:lnTo>
                    <a:pt x="170" y="34"/>
                  </a:lnTo>
                  <a:lnTo>
                    <a:pt x="170" y="38"/>
                  </a:lnTo>
                  <a:lnTo>
                    <a:pt x="170" y="44"/>
                  </a:lnTo>
                  <a:lnTo>
                    <a:pt x="170" y="46"/>
                  </a:lnTo>
                  <a:lnTo>
                    <a:pt x="170" y="50"/>
                  </a:lnTo>
                  <a:lnTo>
                    <a:pt x="170" y="52"/>
                  </a:lnTo>
                  <a:lnTo>
                    <a:pt x="170" y="58"/>
                  </a:lnTo>
                  <a:lnTo>
                    <a:pt x="170" y="60"/>
                  </a:lnTo>
                  <a:lnTo>
                    <a:pt x="170" y="62"/>
                  </a:lnTo>
                  <a:lnTo>
                    <a:pt x="170" y="68"/>
                  </a:lnTo>
                  <a:lnTo>
                    <a:pt x="170" y="70"/>
                  </a:lnTo>
                  <a:lnTo>
                    <a:pt x="170" y="76"/>
                  </a:lnTo>
                  <a:lnTo>
                    <a:pt x="170" y="78"/>
                  </a:lnTo>
                  <a:lnTo>
                    <a:pt x="170" y="91"/>
                  </a:lnTo>
                  <a:lnTo>
                    <a:pt x="170" y="107"/>
                  </a:lnTo>
                  <a:lnTo>
                    <a:pt x="170" y="113"/>
                  </a:lnTo>
                  <a:lnTo>
                    <a:pt x="170" y="119"/>
                  </a:lnTo>
                  <a:lnTo>
                    <a:pt x="170" y="121"/>
                  </a:lnTo>
                  <a:lnTo>
                    <a:pt x="170" y="137"/>
                  </a:lnTo>
                  <a:lnTo>
                    <a:pt x="170" y="145"/>
                  </a:lnTo>
                  <a:lnTo>
                    <a:pt x="170" y="151"/>
                  </a:lnTo>
                  <a:lnTo>
                    <a:pt x="170" y="153"/>
                  </a:lnTo>
                  <a:lnTo>
                    <a:pt x="170" y="155"/>
                  </a:lnTo>
                  <a:lnTo>
                    <a:pt x="170" y="161"/>
                  </a:lnTo>
                  <a:lnTo>
                    <a:pt x="170" y="163"/>
                  </a:lnTo>
                  <a:lnTo>
                    <a:pt x="170" y="165"/>
                  </a:lnTo>
                  <a:lnTo>
                    <a:pt x="170" y="167"/>
                  </a:lnTo>
                  <a:lnTo>
                    <a:pt x="164" y="167"/>
                  </a:lnTo>
                  <a:lnTo>
                    <a:pt x="160" y="167"/>
                  </a:lnTo>
                  <a:lnTo>
                    <a:pt x="158" y="167"/>
                  </a:lnTo>
                  <a:lnTo>
                    <a:pt x="154" y="167"/>
                  </a:lnTo>
                  <a:lnTo>
                    <a:pt x="148" y="167"/>
                  </a:lnTo>
                  <a:lnTo>
                    <a:pt x="144" y="167"/>
                  </a:lnTo>
                  <a:lnTo>
                    <a:pt x="142" y="167"/>
                  </a:lnTo>
                  <a:lnTo>
                    <a:pt x="140" y="167"/>
                  </a:lnTo>
                  <a:lnTo>
                    <a:pt x="138" y="167"/>
                  </a:lnTo>
                  <a:lnTo>
                    <a:pt x="136" y="167"/>
                  </a:lnTo>
                  <a:lnTo>
                    <a:pt x="134" y="167"/>
                  </a:lnTo>
                  <a:lnTo>
                    <a:pt x="132" y="167"/>
                  </a:lnTo>
                  <a:lnTo>
                    <a:pt x="130" y="167"/>
                  </a:lnTo>
                  <a:lnTo>
                    <a:pt x="128" y="167"/>
                  </a:lnTo>
                  <a:lnTo>
                    <a:pt x="126" y="167"/>
                  </a:lnTo>
                  <a:lnTo>
                    <a:pt x="124" y="167"/>
                  </a:lnTo>
                  <a:lnTo>
                    <a:pt x="122" y="167"/>
                  </a:lnTo>
                  <a:lnTo>
                    <a:pt x="120" y="167"/>
                  </a:lnTo>
                  <a:lnTo>
                    <a:pt x="118" y="167"/>
                  </a:lnTo>
                  <a:lnTo>
                    <a:pt x="116" y="167"/>
                  </a:lnTo>
                  <a:lnTo>
                    <a:pt x="114" y="167"/>
                  </a:lnTo>
                  <a:lnTo>
                    <a:pt x="112" y="167"/>
                  </a:lnTo>
                  <a:lnTo>
                    <a:pt x="108" y="167"/>
                  </a:lnTo>
                  <a:lnTo>
                    <a:pt x="106" y="167"/>
                  </a:lnTo>
                  <a:lnTo>
                    <a:pt x="104" y="167"/>
                  </a:lnTo>
                  <a:lnTo>
                    <a:pt x="102" y="167"/>
                  </a:lnTo>
                  <a:lnTo>
                    <a:pt x="100" y="167"/>
                  </a:lnTo>
                  <a:lnTo>
                    <a:pt x="98" y="167"/>
                  </a:lnTo>
                  <a:lnTo>
                    <a:pt x="96" y="167"/>
                  </a:lnTo>
                  <a:lnTo>
                    <a:pt x="94" y="167"/>
                  </a:lnTo>
                  <a:lnTo>
                    <a:pt x="92" y="167"/>
                  </a:lnTo>
                  <a:lnTo>
                    <a:pt x="90" y="167"/>
                  </a:lnTo>
                  <a:lnTo>
                    <a:pt x="88" y="167"/>
                  </a:lnTo>
                  <a:lnTo>
                    <a:pt x="86" y="167"/>
                  </a:lnTo>
                  <a:lnTo>
                    <a:pt x="84" y="167"/>
                  </a:lnTo>
                  <a:lnTo>
                    <a:pt x="82" y="167"/>
                  </a:lnTo>
                  <a:lnTo>
                    <a:pt x="80" y="167"/>
                  </a:lnTo>
                  <a:lnTo>
                    <a:pt x="78" y="167"/>
                  </a:lnTo>
                  <a:lnTo>
                    <a:pt x="76" y="167"/>
                  </a:lnTo>
                  <a:lnTo>
                    <a:pt x="74" y="167"/>
                  </a:lnTo>
                  <a:lnTo>
                    <a:pt x="70" y="167"/>
                  </a:lnTo>
                  <a:lnTo>
                    <a:pt x="68" y="167"/>
                  </a:lnTo>
                  <a:lnTo>
                    <a:pt x="66" y="167"/>
                  </a:lnTo>
                  <a:lnTo>
                    <a:pt x="64" y="167"/>
                  </a:lnTo>
                  <a:lnTo>
                    <a:pt x="64" y="167"/>
                  </a:lnTo>
                  <a:lnTo>
                    <a:pt x="62" y="167"/>
                  </a:lnTo>
                  <a:lnTo>
                    <a:pt x="60" y="167"/>
                  </a:lnTo>
                  <a:lnTo>
                    <a:pt x="58" y="167"/>
                  </a:lnTo>
                  <a:lnTo>
                    <a:pt x="56" y="167"/>
                  </a:lnTo>
                  <a:lnTo>
                    <a:pt x="52" y="167"/>
                  </a:lnTo>
                  <a:lnTo>
                    <a:pt x="46" y="167"/>
                  </a:lnTo>
                  <a:lnTo>
                    <a:pt x="44" y="167"/>
                  </a:lnTo>
                  <a:lnTo>
                    <a:pt x="42" y="167"/>
                  </a:lnTo>
                  <a:lnTo>
                    <a:pt x="40" y="167"/>
                  </a:lnTo>
                  <a:lnTo>
                    <a:pt x="38" y="167"/>
                  </a:lnTo>
                  <a:lnTo>
                    <a:pt x="36" y="167"/>
                  </a:lnTo>
                  <a:lnTo>
                    <a:pt x="34" y="167"/>
                  </a:lnTo>
                  <a:lnTo>
                    <a:pt x="32" y="167"/>
                  </a:lnTo>
                  <a:lnTo>
                    <a:pt x="28" y="167"/>
                  </a:lnTo>
                  <a:lnTo>
                    <a:pt x="26" y="167"/>
                  </a:lnTo>
                  <a:lnTo>
                    <a:pt x="24" y="167"/>
                  </a:lnTo>
                  <a:lnTo>
                    <a:pt x="22" y="167"/>
                  </a:lnTo>
                  <a:lnTo>
                    <a:pt x="20" y="167"/>
                  </a:lnTo>
                  <a:lnTo>
                    <a:pt x="18" y="167"/>
                  </a:lnTo>
                  <a:lnTo>
                    <a:pt x="16" y="167"/>
                  </a:lnTo>
                  <a:lnTo>
                    <a:pt x="16" y="167"/>
                  </a:lnTo>
                  <a:lnTo>
                    <a:pt x="14" y="167"/>
                  </a:lnTo>
                  <a:lnTo>
                    <a:pt x="12" y="167"/>
                  </a:lnTo>
                  <a:lnTo>
                    <a:pt x="10" y="167"/>
                  </a:lnTo>
                  <a:lnTo>
                    <a:pt x="8" y="167"/>
                  </a:lnTo>
                  <a:lnTo>
                    <a:pt x="6" y="167"/>
                  </a:lnTo>
                  <a:lnTo>
                    <a:pt x="2" y="167"/>
                  </a:lnTo>
                  <a:lnTo>
                    <a:pt x="0" y="167"/>
                  </a:lnTo>
                  <a:lnTo>
                    <a:pt x="0" y="165"/>
                  </a:lnTo>
                  <a:lnTo>
                    <a:pt x="0" y="163"/>
                  </a:lnTo>
                  <a:lnTo>
                    <a:pt x="0" y="161"/>
                  </a:lnTo>
                  <a:lnTo>
                    <a:pt x="0" y="159"/>
                  </a:lnTo>
                  <a:lnTo>
                    <a:pt x="0" y="157"/>
                  </a:lnTo>
                  <a:lnTo>
                    <a:pt x="0" y="155"/>
                  </a:lnTo>
                  <a:lnTo>
                    <a:pt x="0" y="153"/>
                  </a:lnTo>
                  <a:lnTo>
                    <a:pt x="0" y="149"/>
                  </a:lnTo>
                  <a:lnTo>
                    <a:pt x="0" y="147"/>
                  </a:lnTo>
                  <a:lnTo>
                    <a:pt x="0" y="145"/>
                  </a:lnTo>
                  <a:lnTo>
                    <a:pt x="0" y="145"/>
                  </a:lnTo>
                  <a:lnTo>
                    <a:pt x="0" y="143"/>
                  </a:lnTo>
                  <a:lnTo>
                    <a:pt x="0" y="141"/>
                  </a:lnTo>
                  <a:lnTo>
                    <a:pt x="0" y="139"/>
                  </a:lnTo>
                  <a:lnTo>
                    <a:pt x="0" y="137"/>
                  </a:lnTo>
                  <a:lnTo>
                    <a:pt x="0" y="135"/>
                  </a:lnTo>
                  <a:lnTo>
                    <a:pt x="0" y="133"/>
                  </a:lnTo>
                  <a:lnTo>
                    <a:pt x="0" y="129"/>
                  </a:lnTo>
                  <a:lnTo>
                    <a:pt x="0" y="125"/>
                  </a:lnTo>
                  <a:lnTo>
                    <a:pt x="0" y="121"/>
                  </a:lnTo>
                  <a:lnTo>
                    <a:pt x="0" y="119"/>
                  </a:lnTo>
                  <a:lnTo>
                    <a:pt x="0" y="113"/>
                  </a:lnTo>
                  <a:lnTo>
                    <a:pt x="0" y="109"/>
                  </a:lnTo>
                  <a:lnTo>
                    <a:pt x="0" y="105"/>
                  </a:lnTo>
                  <a:lnTo>
                    <a:pt x="0" y="97"/>
                  </a:lnTo>
                  <a:lnTo>
                    <a:pt x="0" y="95"/>
                  </a:lnTo>
                  <a:lnTo>
                    <a:pt x="0" y="91"/>
                  </a:lnTo>
                  <a:lnTo>
                    <a:pt x="0" y="89"/>
                  </a:lnTo>
                  <a:lnTo>
                    <a:pt x="0" y="85"/>
                  </a:lnTo>
                  <a:lnTo>
                    <a:pt x="0" y="80"/>
                  </a:lnTo>
                  <a:lnTo>
                    <a:pt x="0" y="72"/>
                  </a:lnTo>
                  <a:lnTo>
                    <a:pt x="0" y="70"/>
                  </a:lnTo>
                  <a:lnTo>
                    <a:pt x="0" y="68"/>
                  </a:lnTo>
                  <a:lnTo>
                    <a:pt x="0" y="64"/>
                  </a:lnTo>
                  <a:lnTo>
                    <a:pt x="0" y="62"/>
                  </a:lnTo>
                  <a:lnTo>
                    <a:pt x="0" y="60"/>
                  </a:lnTo>
                  <a:lnTo>
                    <a:pt x="0" y="58"/>
                  </a:lnTo>
                  <a:lnTo>
                    <a:pt x="0" y="56"/>
                  </a:lnTo>
                  <a:lnTo>
                    <a:pt x="0" y="52"/>
                  </a:lnTo>
                  <a:lnTo>
                    <a:pt x="0" y="50"/>
                  </a:lnTo>
                  <a:lnTo>
                    <a:pt x="0" y="44"/>
                  </a:lnTo>
                  <a:lnTo>
                    <a:pt x="0" y="42"/>
                  </a:lnTo>
                  <a:lnTo>
                    <a:pt x="0" y="36"/>
                  </a:lnTo>
                  <a:lnTo>
                    <a:pt x="0" y="34"/>
                  </a:lnTo>
                  <a:lnTo>
                    <a:pt x="0" y="30"/>
                  </a:lnTo>
                  <a:lnTo>
                    <a:pt x="0" y="28"/>
                  </a:lnTo>
                  <a:lnTo>
                    <a:pt x="0" y="26"/>
                  </a:lnTo>
                  <a:lnTo>
                    <a:pt x="0" y="24"/>
                  </a:lnTo>
                  <a:lnTo>
                    <a:pt x="0" y="22"/>
                  </a:lnTo>
                  <a:lnTo>
                    <a:pt x="0" y="20"/>
                  </a:lnTo>
                  <a:lnTo>
                    <a:pt x="0" y="18"/>
                  </a:lnTo>
                  <a:lnTo>
                    <a:pt x="0" y="16"/>
                  </a:lnTo>
                  <a:lnTo>
                    <a:pt x="0" y="10"/>
                  </a:lnTo>
                  <a:lnTo>
                    <a:pt x="0" y="6"/>
                  </a:lnTo>
                  <a:lnTo>
                    <a:pt x="0" y="4"/>
                  </a:lnTo>
                  <a:lnTo>
                    <a:pt x="0" y="2"/>
                  </a:lnTo>
                  <a:lnTo>
                    <a:pt x="0" y="0"/>
                  </a:lnTo>
                  <a:lnTo>
                    <a:pt x="0" y="0"/>
                  </a:lnTo>
                  <a:lnTo>
                    <a:pt x="2" y="0"/>
                  </a:lnTo>
                  <a:lnTo>
                    <a:pt x="4" y="0"/>
                  </a:lnTo>
                  <a:lnTo>
                    <a:pt x="8" y="0"/>
                  </a:lnTo>
                  <a:lnTo>
                    <a:pt x="10" y="0"/>
                  </a:lnTo>
                  <a:lnTo>
                    <a:pt x="12" y="0"/>
                  </a:lnTo>
                  <a:lnTo>
                    <a:pt x="14" y="0"/>
                  </a:lnTo>
                  <a:lnTo>
                    <a:pt x="18" y="0"/>
                  </a:lnTo>
                  <a:lnTo>
                    <a:pt x="20" y="0"/>
                  </a:lnTo>
                  <a:lnTo>
                    <a:pt x="22" y="0"/>
                  </a:lnTo>
                  <a:lnTo>
                    <a:pt x="24" y="0"/>
                  </a:lnTo>
                  <a:lnTo>
                    <a:pt x="26" y="0"/>
                  </a:lnTo>
                  <a:lnTo>
                    <a:pt x="30" y="0"/>
                  </a:lnTo>
                  <a:lnTo>
                    <a:pt x="32" y="0"/>
                  </a:lnTo>
                  <a:lnTo>
                    <a:pt x="36" y="0"/>
                  </a:lnTo>
                  <a:lnTo>
                    <a:pt x="38" y="0"/>
                  </a:lnTo>
                  <a:lnTo>
                    <a:pt x="44" y="0"/>
                  </a:lnTo>
                  <a:lnTo>
                    <a:pt x="46" y="0"/>
                  </a:lnTo>
                  <a:lnTo>
                    <a:pt x="48" y="0"/>
                  </a:lnTo>
                  <a:lnTo>
                    <a:pt x="50" y="0"/>
                  </a:lnTo>
                  <a:lnTo>
                    <a:pt x="52" y="0"/>
                  </a:lnTo>
                  <a:lnTo>
                    <a:pt x="56" y="0"/>
                  </a:lnTo>
                  <a:lnTo>
                    <a:pt x="58" y="0"/>
                  </a:lnTo>
                  <a:lnTo>
                    <a:pt x="60" y="0"/>
                  </a:lnTo>
                  <a:lnTo>
                    <a:pt x="66" y="0"/>
                  </a:lnTo>
                  <a:lnTo>
                    <a:pt x="70" y="0"/>
                  </a:lnTo>
                  <a:lnTo>
                    <a:pt x="72" y="0"/>
                  </a:lnTo>
                  <a:lnTo>
                    <a:pt x="76" y="0"/>
                  </a:lnTo>
                  <a:lnTo>
                    <a:pt x="78" y="0"/>
                  </a:lnTo>
                  <a:lnTo>
                    <a:pt x="84" y="0"/>
                  </a:lnTo>
                  <a:lnTo>
                    <a:pt x="88" y="0"/>
                  </a:lnTo>
                  <a:lnTo>
                    <a:pt x="90" y="0"/>
                  </a:lnTo>
                  <a:lnTo>
                    <a:pt x="96" y="0"/>
                  </a:lnTo>
                  <a:lnTo>
                    <a:pt x="98" y="0"/>
                  </a:lnTo>
                  <a:lnTo>
                    <a:pt x="100" y="0"/>
                  </a:lnTo>
                  <a:lnTo>
                    <a:pt x="102" y="0"/>
                  </a:lnTo>
                  <a:lnTo>
                    <a:pt x="108" y="0"/>
                  </a:lnTo>
                  <a:lnTo>
                    <a:pt x="112" y="0"/>
                  </a:lnTo>
                  <a:lnTo>
                    <a:pt x="112" y="0"/>
                  </a:lnTo>
                  <a:lnTo>
                    <a:pt x="114" y="0"/>
                  </a:lnTo>
                  <a:lnTo>
                    <a:pt x="118" y="0"/>
                  </a:lnTo>
                  <a:lnTo>
                    <a:pt x="122" y="0"/>
                  </a:lnTo>
                  <a:lnTo>
                    <a:pt x="124" y="0"/>
                  </a:lnTo>
                  <a:lnTo>
                    <a:pt x="126" y="0"/>
                  </a:lnTo>
                  <a:lnTo>
                    <a:pt x="128" y="0"/>
                  </a:lnTo>
                  <a:lnTo>
                    <a:pt x="132" y="0"/>
                  </a:lnTo>
                  <a:lnTo>
                    <a:pt x="134" y="0"/>
                  </a:lnTo>
                  <a:lnTo>
                    <a:pt x="136" y="0"/>
                  </a:lnTo>
                  <a:lnTo>
                    <a:pt x="138" y="0"/>
                  </a:lnTo>
                  <a:lnTo>
                    <a:pt x="140" y="0"/>
                  </a:lnTo>
                  <a:lnTo>
                    <a:pt x="142" y="0"/>
                  </a:lnTo>
                  <a:lnTo>
                    <a:pt x="144" y="0"/>
                  </a:lnTo>
                  <a:lnTo>
                    <a:pt x="148" y="0"/>
                  </a:lnTo>
                  <a:lnTo>
                    <a:pt x="150" y="0"/>
                  </a:lnTo>
                  <a:lnTo>
                    <a:pt x="152" y="0"/>
                  </a:lnTo>
                  <a:lnTo>
                    <a:pt x="156" y="0"/>
                  </a:lnTo>
                  <a:lnTo>
                    <a:pt x="158" y="0"/>
                  </a:lnTo>
                  <a:lnTo>
                    <a:pt x="160" y="0"/>
                  </a:lnTo>
                  <a:lnTo>
                    <a:pt x="162" y="0"/>
                  </a:lnTo>
                  <a:lnTo>
                    <a:pt x="164" y="0"/>
                  </a:lnTo>
                  <a:lnTo>
                    <a:pt x="166" y="0"/>
                  </a:lnTo>
                  <a:lnTo>
                    <a:pt x="168" y="0"/>
                  </a:lnTo>
                  <a:lnTo>
                    <a:pt x="170"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1" name="Freeform 129"/>
            <p:cNvSpPr>
              <a:spLocks/>
            </p:cNvSpPr>
            <p:nvPr/>
          </p:nvSpPr>
          <p:spPr bwMode="auto">
            <a:xfrm>
              <a:off x="5078413" y="1677988"/>
              <a:ext cx="263525" cy="263525"/>
            </a:xfrm>
            <a:custGeom>
              <a:avLst/>
              <a:gdLst>
                <a:gd name="T0" fmla="*/ 166 w 166"/>
                <a:gd name="T1" fmla="*/ 6 h 166"/>
                <a:gd name="T2" fmla="*/ 166 w 166"/>
                <a:gd name="T3" fmla="*/ 16 h 166"/>
                <a:gd name="T4" fmla="*/ 166 w 166"/>
                <a:gd name="T5" fmla="*/ 36 h 166"/>
                <a:gd name="T6" fmla="*/ 166 w 166"/>
                <a:gd name="T7" fmla="*/ 48 h 166"/>
                <a:gd name="T8" fmla="*/ 166 w 166"/>
                <a:gd name="T9" fmla="*/ 64 h 166"/>
                <a:gd name="T10" fmla="*/ 166 w 166"/>
                <a:gd name="T11" fmla="*/ 86 h 166"/>
                <a:gd name="T12" fmla="*/ 166 w 166"/>
                <a:gd name="T13" fmla="*/ 100 h 166"/>
                <a:gd name="T14" fmla="*/ 166 w 166"/>
                <a:gd name="T15" fmla="*/ 114 h 166"/>
                <a:gd name="T16" fmla="*/ 166 w 166"/>
                <a:gd name="T17" fmla="*/ 132 h 166"/>
                <a:gd name="T18" fmla="*/ 166 w 166"/>
                <a:gd name="T19" fmla="*/ 142 h 166"/>
                <a:gd name="T20" fmla="*/ 166 w 166"/>
                <a:gd name="T21" fmla="*/ 154 h 166"/>
                <a:gd name="T22" fmla="*/ 164 w 166"/>
                <a:gd name="T23" fmla="*/ 166 h 166"/>
                <a:gd name="T24" fmla="*/ 144 w 166"/>
                <a:gd name="T25" fmla="*/ 166 h 166"/>
                <a:gd name="T26" fmla="*/ 130 w 166"/>
                <a:gd name="T27" fmla="*/ 166 h 166"/>
                <a:gd name="T28" fmla="*/ 116 w 166"/>
                <a:gd name="T29" fmla="*/ 166 h 166"/>
                <a:gd name="T30" fmla="*/ 104 w 166"/>
                <a:gd name="T31" fmla="*/ 166 h 166"/>
                <a:gd name="T32" fmla="*/ 86 w 166"/>
                <a:gd name="T33" fmla="*/ 166 h 166"/>
                <a:gd name="T34" fmla="*/ 66 w 166"/>
                <a:gd name="T35" fmla="*/ 164 h 166"/>
                <a:gd name="T36" fmla="*/ 58 w 166"/>
                <a:gd name="T37" fmla="*/ 164 h 166"/>
                <a:gd name="T38" fmla="*/ 48 w 166"/>
                <a:gd name="T39" fmla="*/ 164 h 166"/>
                <a:gd name="T40" fmla="*/ 36 w 166"/>
                <a:gd name="T41" fmla="*/ 164 h 166"/>
                <a:gd name="T42" fmla="*/ 22 w 166"/>
                <a:gd name="T43" fmla="*/ 164 h 166"/>
                <a:gd name="T44" fmla="*/ 6 w 166"/>
                <a:gd name="T45" fmla="*/ 162 h 166"/>
                <a:gd name="T46" fmla="*/ 0 w 166"/>
                <a:gd name="T47" fmla="*/ 156 h 166"/>
                <a:gd name="T48" fmla="*/ 0 w 166"/>
                <a:gd name="T49" fmla="*/ 144 h 166"/>
                <a:gd name="T50" fmla="*/ 0 w 166"/>
                <a:gd name="T51" fmla="*/ 134 h 166"/>
                <a:gd name="T52" fmla="*/ 0 w 166"/>
                <a:gd name="T53" fmla="*/ 128 h 166"/>
                <a:gd name="T54" fmla="*/ 0 w 166"/>
                <a:gd name="T55" fmla="*/ 116 h 166"/>
                <a:gd name="T56" fmla="*/ 0 w 166"/>
                <a:gd name="T57" fmla="*/ 102 h 166"/>
                <a:gd name="T58" fmla="*/ 0 w 166"/>
                <a:gd name="T59" fmla="*/ 94 h 166"/>
                <a:gd name="T60" fmla="*/ 0 w 166"/>
                <a:gd name="T61" fmla="*/ 68 h 166"/>
                <a:gd name="T62" fmla="*/ 0 w 166"/>
                <a:gd name="T63" fmla="*/ 52 h 166"/>
                <a:gd name="T64" fmla="*/ 0 w 166"/>
                <a:gd name="T65" fmla="*/ 36 h 166"/>
                <a:gd name="T66" fmla="*/ 0 w 166"/>
                <a:gd name="T67" fmla="*/ 24 h 166"/>
                <a:gd name="T68" fmla="*/ 0 w 166"/>
                <a:gd name="T69" fmla="*/ 10 h 166"/>
                <a:gd name="T70" fmla="*/ 2 w 166"/>
                <a:gd name="T71" fmla="*/ 0 h 166"/>
                <a:gd name="T72" fmla="*/ 14 w 166"/>
                <a:gd name="T73" fmla="*/ 0 h 166"/>
                <a:gd name="T74" fmla="*/ 24 w 166"/>
                <a:gd name="T75" fmla="*/ 0 h 166"/>
                <a:gd name="T76" fmla="*/ 40 w 166"/>
                <a:gd name="T77" fmla="*/ 0 h 166"/>
                <a:gd name="T78" fmla="*/ 52 w 166"/>
                <a:gd name="T79" fmla="*/ 0 h 166"/>
                <a:gd name="T80" fmla="*/ 64 w 166"/>
                <a:gd name="T81" fmla="*/ 0 h 166"/>
                <a:gd name="T82" fmla="*/ 80 w 166"/>
                <a:gd name="T83" fmla="*/ 0 h 166"/>
                <a:gd name="T84" fmla="*/ 92 w 166"/>
                <a:gd name="T85" fmla="*/ 0 h 166"/>
                <a:gd name="T86" fmla="*/ 106 w 166"/>
                <a:gd name="T87" fmla="*/ 0 h 166"/>
                <a:gd name="T88" fmla="*/ 120 w 166"/>
                <a:gd name="T89" fmla="*/ 0 h 166"/>
                <a:gd name="T90" fmla="*/ 128 w 166"/>
                <a:gd name="T91" fmla="*/ 0 h 166"/>
                <a:gd name="T92" fmla="*/ 136 w 166"/>
                <a:gd name="T93" fmla="*/ 0 h 166"/>
                <a:gd name="T94" fmla="*/ 148 w 166"/>
                <a:gd name="T95" fmla="*/ 0 h 166"/>
                <a:gd name="T96" fmla="*/ 160 w 166"/>
                <a:gd name="T9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 h="166">
                  <a:moveTo>
                    <a:pt x="166" y="0"/>
                  </a:moveTo>
                  <a:lnTo>
                    <a:pt x="166" y="2"/>
                  </a:lnTo>
                  <a:lnTo>
                    <a:pt x="166" y="4"/>
                  </a:lnTo>
                  <a:lnTo>
                    <a:pt x="166" y="6"/>
                  </a:lnTo>
                  <a:lnTo>
                    <a:pt x="166" y="8"/>
                  </a:lnTo>
                  <a:lnTo>
                    <a:pt x="166" y="10"/>
                  </a:lnTo>
                  <a:lnTo>
                    <a:pt x="166" y="12"/>
                  </a:lnTo>
                  <a:lnTo>
                    <a:pt x="166" y="16"/>
                  </a:lnTo>
                  <a:lnTo>
                    <a:pt x="166" y="28"/>
                  </a:lnTo>
                  <a:lnTo>
                    <a:pt x="166" y="30"/>
                  </a:lnTo>
                  <a:lnTo>
                    <a:pt x="166" y="36"/>
                  </a:lnTo>
                  <a:lnTo>
                    <a:pt x="166" y="36"/>
                  </a:lnTo>
                  <a:lnTo>
                    <a:pt x="166" y="40"/>
                  </a:lnTo>
                  <a:lnTo>
                    <a:pt x="166" y="44"/>
                  </a:lnTo>
                  <a:lnTo>
                    <a:pt x="166" y="46"/>
                  </a:lnTo>
                  <a:lnTo>
                    <a:pt x="166" y="48"/>
                  </a:lnTo>
                  <a:lnTo>
                    <a:pt x="166" y="54"/>
                  </a:lnTo>
                  <a:lnTo>
                    <a:pt x="166" y="56"/>
                  </a:lnTo>
                  <a:lnTo>
                    <a:pt x="166" y="62"/>
                  </a:lnTo>
                  <a:lnTo>
                    <a:pt x="166" y="64"/>
                  </a:lnTo>
                  <a:lnTo>
                    <a:pt x="166" y="66"/>
                  </a:lnTo>
                  <a:lnTo>
                    <a:pt x="166" y="70"/>
                  </a:lnTo>
                  <a:lnTo>
                    <a:pt x="166" y="84"/>
                  </a:lnTo>
                  <a:lnTo>
                    <a:pt x="166" y="86"/>
                  </a:lnTo>
                  <a:lnTo>
                    <a:pt x="166" y="90"/>
                  </a:lnTo>
                  <a:lnTo>
                    <a:pt x="166" y="94"/>
                  </a:lnTo>
                  <a:lnTo>
                    <a:pt x="166" y="96"/>
                  </a:lnTo>
                  <a:lnTo>
                    <a:pt x="166" y="100"/>
                  </a:lnTo>
                  <a:lnTo>
                    <a:pt x="166" y="102"/>
                  </a:lnTo>
                  <a:lnTo>
                    <a:pt x="166" y="104"/>
                  </a:lnTo>
                  <a:lnTo>
                    <a:pt x="166" y="110"/>
                  </a:lnTo>
                  <a:lnTo>
                    <a:pt x="166" y="114"/>
                  </a:lnTo>
                  <a:lnTo>
                    <a:pt x="166" y="116"/>
                  </a:lnTo>
                  <a:lnTo>
                    <a:pt x="166" y="120"/>
                  </a:lnTo>
                  <a:lnTo>
                    <a:pt x="166" y="124"/>
                  </a:lnTo>
                  <a:lnTo>
                    <a:pt x="166" y="132"/>
                  </a:lnTo>
                  <a:lnTo>
                    <a:pt x="166" y="134"/>
                  </a:lnTo>
                  <a:lnTo>
                    <a:pt x="166" y="136"/>
                  </a:lnTo>
                  <a:lnTo>
                    <a:pt x="166" y="140"/>
                  </a:lnTo>
                  <a:lnTo>
                    <a:pt x="166" y="142"/>
                  </a:lnTo>
                  <a:lnTo>
                    <a:pt x="166" y="146"/>
                  </a:lnTo>
                  <a:lnTo>
                    <a:pt x="166" y="148"/>
                  </a:lnTo>
                  <a:lnTo>
                    <a:pt x="166" y="150"/>
                  </a:lnTo>
                  <a:lnTo>
                    <a:pt x="166" y="154"/>
                  </a:lnTo>
                  <a:lnTo>
                    <a:pt x="166" y="156"/>
                  </a:lnTo>
                  <a:lnTo>
                    <a:pt x="166" y="164"/>
                  </a:lnTo>
                  <a:lnTo>
                    <a:pt x="166" y="166"/>
                  </a:lnTo>
                  <a:lnTo>
                    <a:pt x="164" y="166"/>
                  </a:lnTo>
                  <a:lnTo>
                    <a:pt x="160" y="166"/>
                  </a:lnTo>
                  <a:lnTo>
                    <a:pt x="156" y="166"/>
                  </a:lnTo>
                  <a:lnTo>
                    <a:pt x="150" y="166"/>
                  </a:lnTo>
                  <a:lnTo>
                    <a:pt x="144" y="166"/>
                  </a:lnTo>
                  <a:lnTo>
                    <a:pt x="142" y="166"/>
                  </a:lnTo>
                  <a:lnTo>
                    <a:pt x="140" y="166"/>
                  </a:lnTo>
                  <a:lnTo>
                    <a:pt x="132" y="166"/>
                  </a:lnTo>
                  <a:lnTo>
                    <a:pt x="130" y="166"/>
                  </a:lnTo>
                  <a:lnTo>
                    <a:pt x="128" y="166"/>
                  </a:lnTo>
                  <a:lnTo>
                    <a:pt x="120" y="166"/>
                  </a:lnTo>
                  <a:lnTo>
                    <a:pt x="118" y="166"/>
                  </a:lnTo>
                  <a:lnTo>
                    <a:pt x="116" y="166"/>
                  </a:lnTo>
                  <a:lnTo>
                    <a:pt x="112" y="166"/>
                  </a:lnTo>
                  <a:lnTo>
                    <a:pt x="110" y="166"/>
                  </a:lnTo>
                  <a:lnTo>
                    <a:pt x="106" y="166"/>
                  </a:lnTo>
                  <a:lnTo>
                    <a:pt x="104" y="166"/>
                  </a:lnTo>
                  <a:lnTo>
                    <a:pt x="96" y="166"/>
                  </a:lnTo>
                  <a:lnTo>
                    <a:pt x="92" y="166"/>
                  </a:lnTo>
                  <a:lnTo>
                    <a:pt x="88" y="166"/>
                  </a:lnTo>
                  <a:lnTo>
                    <a:pt x="86" y="166"/>
                  </a:lnTo>
                  <a:lnTo>
                    <a:pt x="82" y="166"/>
                  </a:lnTo>
                  <a:lnTo>
                    <a:pt x="72" y="164"/>
                  </a:lnTo>
                  <a:lnTo>
                    <a:pt x="68" y="164"/>
                  </a:lnTo>
                  <a:lnTo>
                    <a:pt x="66" y="164"/>
                  </a:lnTo>
                  <a:lnTo>
                    <a:pt x="64" y="164"/>
                  </a:lnTo>
                  <a:lnTo>
                    <a:pt x="62" y="164"/>
                  </a:lnTo>
                  <a:lnTo>
                    <a:pt x="60" y="164"/>
                  </a:lnTo>
                  <a:lnTo>
                    <a:pt x="58" y="164"/>
                  </a:lnTo>
                  <a:lnTo>
                    <a:pt x="56" y="164"/>
                  </a:lnTo>
                  <a:lnTo>
                    <a:pt x="52" y="164"/>
                  </a:lnTo>
                  <a:lnTo>
                    <a:pt x="50" y="164"/>
                  </a:lnTo>
                  <a:lnTo>
                    <a:pt x="48" y="164"/>
                  </a:lnTo>
                  <a:lnTo>
                    <a:pt x="46" y="164"/>
                  </a:lnTo>
                  <a:lnTo>
                    <a:pt x="42" y="164"/>
                  </a:lnTo>
                  <a:lnTo>
                    <a:pt x="40" y="164"/>
                  </a:lnTo>
                  <a:lnTo>
                    <a:pt x="36" y="164"/>
                  </a:lnTo>
                  <a:lnTo>
                    <a:pt x="32" y="164"/>
                  </a:lnTo>
                  <a:lnTo>
                    <a:pt x="28" y="164"/>
                  </a:lnTo>
                  <a:lnTo>
                    <a:pt x="26" y="164"/>
                  </a:lnTo>
                  <a:lnTo>
                    <a:pt x="22" y="164"/>
                  </a:lnTo>
                  <a:lnTo>
                    <a:pt x="16" y="164"/>
                  </a:lnTo>
                  <a:lnTo>
                    <a:pt x="14" y="164"/>
                  </a:lnTo>
                  <a:lnTo>
                    <a:pt x="12" y="164"/>
                  </a:lnTo>
                  <a:lnTo>
                    <a:pt x="6" y="162"/>
                  </a:lnTo>
                  <a:lnTo>
                    <a:pt x="2" y="162"/>
                  </a:lnTo>
                  <a:lnTo>
                    <a:pt x="0" y="162"/>
                  </a:lnTo>
                  <a:lnTo>
                    <a:pt x="0" y="158"/>
                  </a:lnTo>
                  <a:lnTo>
                    <a:pt x="0" y="156"/>
                  </a:lnTo>
                  <a:lnTo>
                    <a:pt x="0" y="152"/>
                  </a:lnTo>
                  <a:lnTo>
                    <a:pt x="0" y="150"/>
                  </a:lnTo>
                  <a:lnTo>
                    <a:pt x="0" y="146"/>
                  </a:lnTo>
                  <a:lnTo>
                    <a:pt x="0" y="144"/>
                  </a:lnTo>
                  <a:lnTo>
                    <a:pt x="0" y="140"/>
                  </a:lnTo>
                  <a:lnTo>
                    <a:pt x="0" y="138"/>
                  </a:lnTo>
                  <a:lnTo>
                    <a:pt x="0" y="136"/>
                  </a:lnTo>
                  <a:lnTo>
                    <a:pt x="0" y="134"/>
                  </a:lnTo>
                  <a:lnTo>
                    <a:pt x="0" y="132"/>
                  </a:lnTo>
                  <a:lnTo>
                    <a:pt x="0" y="132"/>
                  </a:lnTo>
                  <a:lnTo>
                    <a:pt x="0" y="130"/>
                  </a:lnTo>
                  <a:lnTo>
                    <a:pt x="0" y="128"/>
                  </a:lnTo>
                  <a:lnTo>
                    <a:pt x="0" y="126"/>
                  </a:lnTo>
                  <a:lnTo>
                    <a:pt x="0" y="124"/>
                  </a:lnTo>
                  <a:lnTo>
                    <a:pt x="0" y="120"/>
                  </a:lnTo>
                  <a:lnTo>
                    <a:pt x="0" y="116"/>
                  </a:lnTo>
                  <a:lnTo>
                    <a:pt x="0" y="114"/>
                  </a:lnTo>
                  <a:lnTo>
                    <a:pt x="0" y="110"/>
                  </a:lnTo>
                  <a:lnTo>
                    <a:pt x="0" y="104"/>
                  </a:lnTo>
                  <a:lnTo>
                    <a:pt x="0" y="102"/>
                  </a:lnTo>
                  <a:lnTo>
                    <a:pt x="0" y="100"/>
                  </a:lnTo>
                  <a:lnTo>
                    <a:pt x="0" y="98"/>
                  </a:lnTo>
                  <a:lnTo>
                    <a:pt x="0" y="96"/>
                  </a:lnTo>
                  <a:lnTo>
                    <a:pt x="0" y="94"/>
                  </a:lnTo>
                  <a:lnTo>
                    <a:pt x="0" y="84"/>
                  </a:lnTo>
                  <a:lnTo>
                    <a:pt x="0" y="80"/>
                  </a:lnTo>
                  <a:lnTo>
                    <a:pt x="0" y="76"/>
                  </a:lnTo>
                  <a:lnTo>
                    <a:pt x="0" y="68"/>
                  </a:lnTo>
                  <a:lnTo>
                    <a:pt x="0" y="66"/>
                  </a:lnTo>
                  <a:lnTo>
                    <a:pt x="0" y="64"/>
                  </a:lnTo>
                  <a:lnTo>
                    <a:pt x="0" y="56"/>
                  </a:lnTo>
                  <a:lnTo>
                    <a:pt x="0" y="52"/>
                  </a:lnTo>
                  <a:lnTo>
                    <a:pt x="0" y="44"/>
                  </a:lnTo>
                  <a:lnTo>
                    <a:pt x="0" y="42"/>
                  </a:lnTo>
                  <a:lnTo>
                    <a:pt x="0" y="40"/>
                  </a:lnTo>
                  <a:lnTo>
                    <a:pt x="0" y="36"/>
                  </a:lnTo>
                  <a:lnTo>
                    <a:pt x="0" y="36"/>
                  </a:lnTo>
                  <a:lnTo>
                    <a:pt x="0" y="32"/>
                  </a:lnTo>
                  <a:lnTo>
                    <a:pt x="0" y="28"/>
                  </a:lnTo>
                  <a:lnTo>
                    <a:pt x="0" y="24"/>
                  </a:lnTo>
                  <a:lnTo>
                    <a:pt x="0" y="20"/>
                  </a:lnTo>
                  <a:lnTo>
                    <a:pt x="0" y="16"/>
                  </a:lnTo>
                  <a:lnTo>
                    <a:pt x="0" y="14"/>
                  </a:lnTo>
                  <a:lnTo>
                    <a:pt x="0" y="10"/>
                  </a:lnTo>
                  <a:lnTo>
                    <a:pt x="0" y="8"/>
                  </a:lnTo>
                  <a:lnTo>
                    <a:pt x="0" y="4"/>
                  </a:lnTo>
                  <a:lnTo>
                    <a:pt x="0" y="0"/>
                  </a:lnTo>
                  <a:lnTo>
                    <a:pt x="2" y="0"/>
                  </a:lnTo>
                  <a:lnTo>
                    <a:pt x="8" y="0"/>
                  </a:lnTo>
                  <a:lnTo>
                    <a:pt x="10" y="0"/>
                  </a:lnTo>
                  <a:lnTo>
                    <a:pt x="12" y="0"/>
                  </a:lnTo>
                  <a:lnTo>
                    <a:pt x="14" y="0"/>
                  </a:lnTo>
                  <a:lnTo>
                    <a:pt x="16" y="0"/>
                  </a:lnTo>
                  <a:lnTo>
                    <a:pt x="20" y="0"/>
                  </a:lnTo>
                  <a:lnTo>
                    <a:pt x="22" y="0"/>
                  </a:lnTo>
                  <a:lnTo>
                    <a:pt x="24" y="0"/>
                  </a:lnTo>
                  <a:lnTo>
                    <a:pt x="28" y="0"/>
                  </a:lnTo>
                  <a:lnTo>
                    <a:pt x="30" y="0"/>
                  </a:lnTo>
                  <a:lnTo>
                    <a:pt x="36" y="0"/>
                  </a:lnTo>
                  <a:lnTo>
                    <a:pt x="40" y="0"/>
                  </a:lnTo>
                  <a:lnTo>
                    <a:pt x="42" y="0"/>
                  </a:lnTo>
                  <a:lnTo>
                    <a:pt x="46" y="0"/>
                  </a:lnTo>
                  <a:lnTo>
                    <a:pt x="48" y="0"/>
                  </a:lnTo>
                  <a:lnTo>
                    <a:pt x="52" y="0"/>
                  </a:lnTo>
                  <a:lnTo>
                    <a:pt x="56" y="0"/>
                  </a:lnTo>
                  <a:lnTo>
                    <a:pt x="58" y="0"/>
                  </a:lnTo>
                  <a:lnTo>
                    <a:pt x="62" y="0"/>
                  </a:lnTo>
                  <a:lnTo>
                    <a:pt x="64" y="0"/>
                  </a:lnTo>
                  <a:lnTo>
                    <a:pt x="70" y="0"/>
                  </a:lnTo>
                  <a:lnTo>
                    <a:pt x="72" y="0"/>
                  </a:lnTo>
                  <a:lnTo>
                    <a:pt x="74" y="0"/>
                  </a:lnTo>
                  <a:lnTo>
                    <a:pt x="80" y="0"/>
                  </a:lnTo>
                  <a:lnTo>
                    <a:pt x="82" y="0"/>
                  </a:lnTo>
                  <a:lnTo>
                    <a:pt x="86" y="0"/>
                  </a:lnTo>
                  <a:lnTo>
                    <a:pt x="90" y="0"/>
                  </a:lnTo>
                  <a:lnTo>
                    <a:pt x="92" y="0"/>
                  </a:lnTo>
                  <a:lnTo>
                    <a:pt x="96" y="0"/>
                  </a:lnTo>
                  <a:lnTo>
                    <a:pt x="98" y="0"/>
                  </a:lnTo>
                  <a:lnTo>
                    <a:pt x="104" y="0"/>
                  </a:lnTo>
                  <a:lnTo>
                    <a:pt x="106" y="0"/>
                  </a:lnTo>
                  <a:lnTo>
                    <a:pt x="108" y="0"/>
                  </a:lnTo>
                  <a:lnTo>
                    <a:pt x="110" y="0"/>
                  </a:lnTo>
                  <a:lnTo>
                    <a:pt x="112" y="0"/>
                  </a:lnTo>
                  <a:lnTo>
                    <a:pt x="120" y="0"/>
                  </a:lnTo>
                  <a:lnTo>
                    <a:pt x="120" y="0"/>
                  </a:lnTo>
                  <a:lnTo>
                    <a:pt x="124" y="0"/>
                  </a:lnTo>
                  <a:lnTo>
                    <a:pt x="126" y="0"/>
                  </a:lnTo>
                  <a:lnTo>
                    <a:pt x="128" y="0"/>
                  </a:lnTo>
                  <a:lnTo>
                    <a:pt x="130" y="0"/>
                  </a:lnTo>
                  <a:lnTo>
                    <a:pt x="132" y="0"/>
                  </a:lnTo>
                  <a:lnTo>
                    <a:pt x="134" y="0"/>
                  </a:lnTo>
                  <a:lnTo>
                    <a:pt x="136" y="0"/>
                  </a:lnTo>
                  <a:lnTo>
                    <a:pt x="140" y="0"/>
                  </a:lnTo>
                  <a:lnTo>
                    <a:pt x="142" y="0"/>
                  </a:lnTo>
                  <a:lnTo>
                    <a:pt x="146" y="0"/>
                  </a:lnTo>
                  <a:lnTo>
                    <a:pt x="148" y="0"/>
                  </a:lnTo>
                  <a:lnTo>
                    <a:pt x="150" y="0"/>
                  </a:lnTo>
                  <a:lnTo>
                    <a:pt x="152" y="0"/>
                  </a:lnTo>
                  <a:lnTo>
                    <a:pt x="158" y="0"/>
                  </a:lnTo>
                  <a:lnTo>
                    <a:pt x="160" y="0"/>
                  </a:lnTo>
                  <a:lnTo>
                    <a:pt x="162" y="0"/>
                  </a:lnTo>
                  <a:lnTo>
                    <a:pt x="166"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2" name="Freeform 135"/>
            <p:cNvSpPr>
              <a:spLocks/>
            </p:cNvSpPr>
            <p:nvPr/>
          </p:nvSpPr>
          <p:spPr bwMode="auto">
            <a:xfrm>
              <a:off x="5602288" y="1416050"/>
              <a:ext cx="265113" cy="261938"/>
            </a:xfrm>
            <a:custGeom>
              <a:avLst/>
              <a:gdLst>
                <a:gd name="T0" fmla="*/ 39 w 167"/>
                <a:gd name="T1" fmla="*/ 0 h 165"/>
                <a:gd name="T2" fmla="*/ 51 w 167"/>
                <a:gd name="T3" fmla="*/ 2 h 165"/>
                <a:gd name="T4" fmla="*/ 53 w 167"/>
                <a:gd name="T5" fmla="*/ 8 h 165"/>
                <a:gd name="T6" fmla="*/ 61 w 167"/>
                <a:gd name="T7" fmla="*/ 4 h 165"/>
                <a:gd name="T8" fmla="*/ 65 w 167"/>
                <a:gd name="T9" fmla="*/ 6 h 165"/>
                <a:gd name="T10" fmla="*/ 73 w 167"/>
                <a:gd name="T11" fmla="*/ 6 h 165"/>
                <a:gd name="T12" fmla="*/ 77 w 167"/>
                <a:gd name="T13" fmla="*/ 6 h 165"/>
                <a:gd name="T14" fmla="*/ 79 w 167"/>
                <a:gd name="T15" fmla="*/ 10 h 165"/>
                <a:gd name="T16" fmla="*/ 85 w 167"/>
                <a:gd name="T17" fmla="*/ 12 h 165"/>
                <a:gd name="T18" fmla="*/ 89 w 167"/>
                <a:gd name="T19" fmla="*/ 8 h 165"/>
                <a:gd name="T20" fmla="*/ 93 w 167"/>
                <a:gd name="T21" fmla="*/ 12 h 165"/>
                <a:gd name="T22" fmla="*/ 93 w 167"/>
                <a:gd name="T23" fmla="*/ 6 h 165"/>
                <a:gd name="T24" fmla="*/ 103 w 167"/>
                <a:gd name="T25" fmla="*/ 8 h 165"/>
                <a:gd name="T26" fmla="*/ 115 w 167"/>
                <a:gd name="T27" fmla="*/ 6 h 165"/>
                <a:gd name="T28" fmla="*/ 117 w 167"/>
                <a:gd name="T29" fmla="*/ 10 h 165"/>
                <a:gd name="T30" fmla="*/ 125 w 167"/>
                <a:gd name="T31" fmla="*/ 14 h 165"/>
                <a:gd name="T32" fmla="*/ 131 w 167"/>
                <a:gd name="T33" fmla="*/ 16 h 165"/>
                <a:gd name="T34" fmla="*/ 133 w 167"/>
                <a:gd name="T35" fmla="*/ 12 h 165"/>
                <a:gd name="T36" fmla="*/ 139 w 167"/>
                <a:gd name="T37" fmla="*/ 14 h 165"/>
                <a:gd name="T38" fmla="*/ 143 w 167"/>
                <a:gd name="T39" fmla="*/ 18 h 165"/>
                <a:gd name="T40" fmla="*/ 151 w 167"/>
                <a:gd name="T41" fmla="*/ 20 h 165"/>
                <a:gd name="T42" fmla="*/ 155 w 167"/>
                <a:gd name="T43" fmla="*/ 24 h 165"/>
                <a:gd name="T44" fmla="*/ 161 w 167"/>
                <a:gd name="T45" fmla="*/ 28 h 165"/>
                <a:gd name="T46" fmla="*/ 165 w 167"/>
                <a:gd name="T47" fmla="*/ 34 h 165"/>
                <a:gd name="T48" fmla="*/ 165 w 167"/>
                <a:gd name="T49" fmla="*/ 46 h 165"/>
                <a:gd name="T50" fmla="*/ 167 w 167"/>
                <a:gd name="T51" fmla="*/ 58 h 165"/>
                <a:gd name="T52" fmla="*/ 167 w 167"/>
                <a:gd name="T53" fmla="*/ 83 h 165"/>
                <a:gd name="T54" fmla="*/ 167 w 167"/>
                <a:gd name="T55" fmla="*/ 97 h 165"/>
                <a:gd name="T56" fmla="*/ 167 w 167"/>
                <a:gd name="T57" fmla="*/ 107 h 165"/>
                <a:gd name="T58" fmla="*/ 167 w 167"/>
                <a:gd name="T59" fmla="*/ 123 h 165"/>
                <a:gd name="T60" fmla="*/ 167 w 167"/>
                <a:gd name="T61" fmla="*/ 139 h 165"/>
                <a:gd name="T62" fmla="*/ 167 w 167"/>
                <a:gd name="T63" fmla="*/ 155 h 165"/>
                <a:gd name="T64" fmla="*/ 157 w 167"/>
                <a:gd name="T65" fmla="*/ 165 h 165"/>
                <a:gd name="T66" fmla="*/ 133 w 167"/>
                <a:gd name="T67" fmla="*/ 165 h 165"/>
                <a:gd name="T68" fmla="*/ 115 w 167"/>
                <a:gd name="T69" fmla="*/ 165 h 165"/>
                <a:gd name="T70" fmla="*/ 101 w 167"/>
                <a:gd name="T71" fmla="*/ 165 h 165"/>
                <a:gd name="T72" fmla="*/ 83 w 167"/>
                <a:gd name="T73" fmla="*/ 165 h 165"/>
                <a:gd name="T74" fmla="*/ 71 w 167"/>
                <a:gd name="T75" fmla="*/ 165 h 165"/>
                <a:gd name="T76" fmla="*/ 51 w 167"/>
                <a:gd name="T77" fmla="*/ 165 h 165"/>
                <a:gd name="T78" fmla="*/ 35 w 167"/>
                <a:gd name="T79" fmla="*/ 165 h 165"/>
                <a:gd name="T80" fmla="*/ 12 w 167"/>
                <a:gd name="T81" fmla="*/ 165 h 165"/>
                <a:gd name="T82" fmla="*/ 2 w 167"/>
                <a:gd name="T83" fmla="*/ 159 h 165"/>
                <a:gd name="T84" fmla="*/ 0 w 167"/>
                <a:gd name="T85" fmla="*/ 149 h 165"/>
                <a:gd name="T86" fmla="*/ 0 w 167"/>
                <a:gd name="T87" fmla="*/ 127 h 165"/>
                <a:gd name="T88" fmla="*/ 0 w 167"/>
                <a:gd name="T89" fmla="*/ 109 h 165"/>
                <a:gd name="T90" fmla="*/ 0 w 167"/>
                <a:gd name="T91" fmla="*/ 99 h 165"/>
                <a:gd name="T92" fmla="*/ 0 w 167"/>
                <a:gd name="T93" fmla="*/ 83 h 165"/>
                <a:gd name="T94" fmla="*/ 0 w 167"/>
                <a:gd name="T95" fmla="*/ 70 h 165"/>
                <a:gd name="T96" fmla="*/ 0 w 167"/>
                <a:gd name="T97" fmla="*/ 56 h 165"/>
                <a:gd name="T98" fmla="*/ 0 w 167"/>
                <a:gd name="T99" fmla="*/ 36 h 165"/>
                <a:gd name="T100" fmla="*/ 0 w 167"/>
                <a:gd name="T101" fmla="*/ 24 h 165"/>
                <a:gd name="T102" fmla="*/ 0 w 167"/>
                <a:gd name="T103" fmla="*/ 10 h 165"/>
                <a:gd name="T104" fmla="*/ 6 w 167"/>
                <a:gd name="T105" fmla="*/ 0 h 165"/>
                <a:gd name="T106" fmla="*/ 27 w 167"/>
                <a:gd name="T10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7" h="165">
                  <a:moveTo>
                    <a:pt x="27" y="0"/>
                  </a:moveTo>
                  <a:lnTo>
                    <a:pt x="29" y="0"/>
                  </a:lnTo>
                  <a:lnTo>
                    <a:pt x="31" y="0"/>
                  </a:lnTo>
                  <a:lnTo>
                    <a:pt x="33" y="0"/>
                  </a:lnTo>
                  <a:lnTo>
                    <a:pt x="33" y="0"/>
                  </a:lnTo>
                  <a:lnTo>
                    <a:pt x="39" y="0"/>
                  </a:lnTo>
                  <a:lnTo>
                    <a:pt x="41" y="0"/>
                  </a:lnTo>
                  <a:lnTo>
                    <a:pt x="43" y="0"/>
                  </a:lnTo>
                  <a:lnTo>
                    <a:pt x="47" y="0"/>
                  </a:lnTo>
                  <a:lnTo>
                    <a:pt x="49" y="0"/>
                  </a:lnTo>
                  <a:lnTo>
                    <a:pt x="51" y="0"/>
                  </a:lnTo>
                  <a:lnTo>
                    <a:pt x="51" y="2"/>
                  </a:lnTo>
                  <a:lnTo>
                    <a:pt x="51" y="4"/>
                  </a:lnTo>
                  <a:lnTo>
                    <a:pt x="53" y="4"/>
                  </a:lnTo>
                  <a:lnTo>
                    <a:pt x="53" y="6"/>
                  </a:lnTo>
                  <a:lnTo>
                    <a:pt x="51" y="6"/>
                  </a:lnTo>
                  <a:lnTo>
                    <a:pt x="53" y="6"/>
                  </a:lnTo>
                  <a:lnTo>
                    <a:pt x="53" y="8"/>
                  </a:lnTo>
                  <a:lnTo>
                    <a:pt x="53" y="6"/>
                  </a:lnTo>
                  <a:lnTo>
                    <a:pt x="55" y="6"/>
                  </a:lnTo>
                  <a:lnTo>
                    <a:pt x="57" y="6"/>
                  </a:lnTo>
                  <a:lnTo>
                    <a:pt x="57" y="4"/>
                  </a:lnTo>
                  <a:lnTo>
                    <a:pt x="59" y="4"/>
                  </a:lnTo>
                  <a:lnTo>
                    <a:pt x="61" y="4"/>
                  </a:lnTo>
                  <a:lnTo>
                    <a:pt x="61" y="6"/>
                  </a:lnTo>
                  <a:lnTo>
                    <a:pt x="63" y="6"/>
                  </a:lnTo>
                  <a:lnTo>
                    <a:pt x="65" y="8"/>
                  </a:lnTo>
                  <a:lnTo>
                    <a:pt x="65" y="6"/>
                  </a:lnTo>
                  <a:lnTo>
                    <a:pt x="67" y="6"/>
                  </a:lnTo>
                  <a:lnTo>
                    <a:pt x="65" y="6"/>
                  </a:lnTo>
                  <a:lnTo>
                    <a:pt x="63" y="4"/>
                  </a:lnTo>
                  <a:lnTo>
                    <a:pt x="65" y="4"/>
                  </a:lnTo>
                  <a:lnTo>
                    <a:pt x="67" y="6"/>
                  </a:lnTo>
                  <a:lnTo>
                    <a:pt x="69" y="6"/>
                  </a:lnTo>
                  <a:lnTo>
                    <a:pt x="71" y="6"/>
                  </a:lnTo>
                  <a:lnTo>
                    <a:pt x="73" y="6"/>
                  </a:lnTo>
                  <a:lnTo>
                    <a:pt x="73" y="8"/>
                  </a:lnTo>
                  <a:lnTo>
                    <a:pt x="73" y="6"/>
                  </a:lnTo>
                  <a:lnTo>
                    <a:pt x="75" y="6"/>
                  </a:lnTo>
                  <a:lnTo>
                    <a:pt x="75" y="4"/>
                  </a:lnTo>
                  <a:lnTo>
                    <a:pt x="77" y="4"/>
                  </a:lnTo>
                  <a:lnTo>
                    <a:pt x="77" y="6"/>
                  </a:lnTo>
                  <a:lnTo>
                    <a:pt x="77" y="8"/>
                  </a:lnTo>
                  <a:lnTo>
                    <a:pt x="77" y="8"/>
                  </a:lnTo>
                  <a:lnTo>
                    <a:pt x="79" y="8"/>
                  </a:lnTo>
                  <a:lnTo>
                    <a:pt x="79" y="10"/>
                  </a:lnTo>
                  <a:lnTo>
                    <a:pt x="77" y="10"/>
                  </a:lnTo>
                  <a:lnTo>
                    <a:pt x="79" y="10"/>
                  </a:lnTo>
                  <a:lnTo>
                    <a:pt x="81" y="10"/>
                  </a:lnTo>
                  <a:lnTo>
                    <a:pt x="81" y="8"/>
                  </a:lnTo>
                  <a:lnTo>
                    <a:pt x="81" y="8"/>
                  </a:lnTo>
                  <a:lnTo>
                    <a:pt x="83" y="8"/>
                  </a:lnTo>
                  <a:lnTo>
                    <a:pt x="83" y="10"/>
                  </a:lnTo>
                  <a:lnTo>
                    <a:pt x="85" y="12"/>
                  </a:lnTo>
                  <a:lnTo>
                    <a:pt x="87" y="12"/>
                  </a:lnTo>
                  <a:lnTo>
                    <a:pt x="87" y="10"/>
                  </a:lnTo>
                  <a:lnTo>
                    <a:pt x="87" y="8"/>
                  </a:lnTo>
                  <a:lnTo>
                    <a:pt x="87" y="8"/>
                  </a:lnTo>
                  <a:lnTo>
                    <a:pt x="89" y="8"/>
                  </a:lnTo>
                  <a:lnTo>
                    <a:pt x="89" y="8"/>
                  </a:lnTo>
                  <a:lnTo>
                    <a:pt x="91" y="8"/>
                  </a:lnTo>
                  <a:lnTo>
                    <a:pt x="91" y="10"/>
                  </a:lnTo>
                  <a:lnTo>
                    <a:pt x="91" y="12"/>
                  </a:lnTo>
                  <a:lnTo>
                    <a:pt x="89" y="12"/>
                  </a:lnTo>
                  <a:lnTo>
                    <a:pt x="91" y="12"/>
                  </a:lnTo>
                  <a:lnTo>
                    <a:pt x="93" y="12"/>
                  </a:lnTo>
                  <a:lnTo>
                    <a:pt x="95" y="12"/>
                  </a:lnTo>
                  <a:lnTo>
                    <a:pt x="93" y="10"/>
                  </a:lnTo>
                  <a:lnTo>
                    <a:pt x="93" y="8"/>
                  </a:lnTo>
                  <a:lnTo>
                    <a:pt x="95" y="8"/>
                  </a:lnTo>
                  <a:lnTo>
                    <a:pt x="93" y="8"/>
                  </a:lnTo>
                  <a:lnTo>
                    <a:pt x="93" y="6"/>
                  </a:lnTo>
                  <a:lnTo>
                    <a:pt x="95" y="4"/>
                  </a:lnTo>
                  <a:lnTo>
                    <a:pt x="97" y="4"/>
                  </a:lnTo>
                  <a:lnTo>
                    <a:pt x="99" y="4"/>
                  </a:lnTo>
                  <a:lnTo>
                    <a:pt x="101" y="4"/>
                  </a:lnTo>
                  <a:lnTo>
                    <a:pt x="103" y="6"/>
                  </a:lnTo>
                  <a:lnTo>
                    <a:pt x="103" y="8"/>
                  </a:lnTo>
                  <a:lnTo>
                    <a:pt x="105" y="8"/>
                  </a:lnTo>
                  <a:lnTo>
                    <a:pt x="107" y="8"/>
                  </a:lnTo>
                  <a:lnTo>
                    <a:pt x="109" y="8"/>
                  </a:lnTo>
                  <a:lnTo>
                    <a:pt x="109" y="6"/>
                  </a:lnTo>
                  <a:lnTo>
                    <a:pt x="113" y="6"/>
                  </a:lnTo>
                  <a:lnTo>
                    <a:pt x="115" y="6"/>
                  </a:lnTo>
                  <a:lnTo>
                    <a:pt x="115" y="8"/>
                  </a:lnTo>
                  <a:lnTo>
                    <a:pt x="115" y="8"/>
                  </a:lnTo>
                  <a:lnTo>
                    <a:pt x="115" y="10"/>
                  </a:lnTo>
                  <a:lnTo>
                    <a:pt x="115" y="12"/>
                  </a:lnTo>
                  <a:lnTo>
                    <a:pt x="117" y="12"/>
                  </a:lnTo>
                  <a:lnTo>
                    <a:pt x="117" y="10"/>
                  </a:lnTo>
                  <a:lnTo>
                    <a:pt x="119" y="10"/>
                  </a:lnTo>
                  <a:lnTo>
                    <a:pt x="119" y="12"/>
                  </a:lnTo>
                  <a:lnTo>
                    <a:pt x="121" y="12"/>
                  </a:lnTo>
                  <a:lnTo>
                    <a:pt x="123" y="12"/>
                  </a:lnTo>
                  <a:lnTo>
                    <a:pt x="123" y="14"/>
                  </a:lnTo>
                  <a:lnTo>
                    <a:pt x="125" y="14"/>
                  </a:lnTo>
                  <a:lnTo>
                    <a:pt x="127" y="14"/>
                  </a:lnTo>
                  <a:lnTo>
                    <a:pt x="127" y="16"/>
                  </a:lnTo>
                  <a:lnTo>
                    <a:pt x="129" y="18"/>
                  </a:lnTo>
                  <a:lnTo>
                    <a:pt x="129" y="18"/>
                  </a:lnTo>
                  <a:lnTo>
                    <a:pt x="131" y="18"/>
                  </a:lnTo>
                  <a:lnTo>
                    <a:pt x="131" y="16"/>
                  </a:lnTo>
                  <a:lnTo>
                    <a:pt x="131" y="14"/>
                  </a:lnTo>
                  <a:lnTo>
                    <a:pt x="133" y="12"/>
                  </a:lnTo>
                  <a:lnTo>
                    <a:pt x="131" y="12"/>
                  </a:lnTo>
                  <a:lnTo>
                    <a:pt x="131" y="10"/>
                  </a:lnTo>
                  <a:lnTo>
                    <a:pt x="133" y="10"/>
                  </a:lnTo>
                  <a:lnTo>
                    <a:pt x="133" y="12"/>
                  </a:lnTo>
                  <a:lnTo>
                    <a:pt x="133" y="14"/>
                  </a:lnTo>
                  <a:lnTo>
                    <a:pt x="133" y="16"/>
                  </a:lnTo>
                  <a:lnTo>
                    <a:pt x="135" y="16"/>
                  </a:lnTo>
                  <a:lnTo>
                    <a:pt x="137" y="16"/>
                  </a:lnTo>
                  <a:lnTo>
                    <a:pt x="137" y="14"/>
                  </a:lnTo>
                  <a:lnTo>
                    <a:pt x="139" y="14"/>
                  </a:lnTo>
                  <a:lnTo>
                    <a:pt x="139" y="12"/>
                  </a:lnTo>
                  <a:lnTo>
                    <a:pt x="139" y="14"/>
                  </a:lnTo>
                  <a:lnTo>
                    <a:pt x="141" y="14"/>
                  </a:lnTo>
                  <a:lnTo>
                    <a:pt x="143" y="14"/>
                  </a:lnTo>
                  <a:lnTo>
                    <a:pt x="143" y="16"/>
                  </a:lnTo>
                  <a:lnTo>
                    <a:pt x="143" y="18"/>
                  </a:lnTo>
                  <a:lnTo>
                    <a:pt x="143" y="20"/>
                  </a:lnTo>
                  <a:lnTo>
                    <a:pt x="145" y="20"/>
                  </a:lnTo>
                  <a:lnTo>
                    <a:pt x="147" y="18"/>
                  </a:lnTo>
                  <a:lnTo>
                    <a:pt x="149" y="18"/>
                  </a:lnTo>
                  <a:lnTo>
                    <a:pt x="151" y="18"/>
                  </a:lnTo>
                  <a:lnTo>
                    <a:pt x="151" y="20"/>
                  </a:lnTo>
                  <a:lnTo>
                    <a:pt x="151" y="22"/>
                  </a:lnTo>
                  <a:lnTo>
                    <a:pt x="151" y="24"/>
                  </a:lnTo>
                  <a:lnTo>
                    <a:pt x="153" y="24"/>
                  </a:lnTo>
                  <a:lnTo>
                    <a:pt x="153" y="22"/>
                  </a:lnTo>
                  <a:lnTo>
                    <a:pt x="155" y="22"/>
                  </a:lnTo>
                  <a:lnTo>
                    <a:pt x="155" y="24"/>
                  </a:lnTo>
                  <a:lnTo>
                    <a:pt x="157" y="24"/>
                  </a:lnTo>
                  <a:lnTo>
                    <a:pt x="157" y="26"/>
                  </a:lnTo>
                  <a:lnTo>
                    <a:pt x="159" y="26"/>
                  </a:lnTo>
                  <a:lnTo>
                    <a:pt x="159" y="24"/>
                  </a:lnTo>
                  <a:lnTo>
                    <a:pt x="161" y="26"/>
                  </a:lnTo>
                  <a:lnTo>
                    <a:pt x="161" y="28"/>
                  </a:lnTo>
                  <a:lnTo>
                    <a:pt x="161" y="30"/>
                  </a:lnTo>
                  <a:lnTo>
                    <a:pt x="163" y="32"/>
                  </a:lnTo>
                  <a:lnTo>
                    <a:pt x="165" y="32"/>
                  </a:lnTo>
                  <a:lnTo>
                    <a:pt x="165" y="30"/>
                  </a:lnTo>
                  <a:lnTo>
                    <a:pt x="165" y="32"/>
                  </a:lnTo>
                  <a:lnTo>
                    <a:pt x="165" y="34"/>
                  </a:lnTo>
                  <a:lnTo>
                    <a:pt x="165" y="36"/>
                  </a:lnTo>
                  <a:lnTo>
                    <a:pt x="165" y="38"/>
                  </a:lnTo>
                  <a:lnTo>
                    <a:pt x="165" y="40"/>
                  </a:lnTo>
                  <a:lnTo>
                    <a:pt x="165" y="42"/>
                  </a:lnTo>
                  <a:lnTo>
                    <a:pt x="165" y="44"/>
                  </a:lnTo>
                  <a:lnTo>
                    <a:pt x="165" y="46"/>
                  </a:lnTo>
                  <a:lnTo>
                    <a:pt x="167" y="48"/>
                  </a:lnTo>
                  <a:lnTo>
                    <a:pt x="167" y="50"/>
                  </a:lnTo>
                  <a:lnTo>
                    <a:pt x="167" y="52"/>
                  </a:lnTo>
                  <a:lnTo>
                    <a:pt x="167" y="54"/>
                  </a:lnTo>
                  <a:lnTo>
                    <a:pt x="167" y="56"/>
                  </a:lnTo>
                  <a:lnTo>
                    <a:pt x="167" y="58"/>
                  </a:lnTo>
                  <a:lnTo>
                    <a:pt x="167" y="60"/>
                  </a:lnTo>
                  <a:lnTo>
                    <a:pt x="167" y="62"/>
                  </a:lnTo>
                  <a:lnTo>
                    <a:pt x="167" y="68"/>
                  </a:lnTo>
                  <a:lnTo>
                    <a:pt x="167" y="70"/>
                  </a:lnTo>
                  <a:lnTo>
                    <a:pt x="167" y="81"/>
                  </a:lnTo>
                  <a:lnTo>
                    <a:pt x="167" y="83"/>
                  </a:lnTo>
                  <a:lnTo>
                    <a:pt x="167" y="85"/>
                  </a:lnTo>
                  <a:lnTo>
                    <a:pt x="167" y="87"/>
                  </a:lnTo>
                  <a:lnTo>
                    <a:pt x="167" y="91"/>
                  </a:lnTo>
                  <a:lnTo>
                    <a:pt x="167" y="93"/>
                  </a:lnTo>
                  <a:lnTo>
                    <a:pt x="167" y="95"/>
                  </a:lnTo>
                  <a:lnTo>
                    <a:pt x="167" y="97"/>
                  </a:lnTo>
                  <a:lnTo>
                    <a:pt x="167" y="99"/>
                  </a:lnTo>
                  <a:lnTo>
                    <a:pt x="167" y="101"/>
                  </a:lnTo>
                  <a:lnTo>
                    <a:pt x="167" y="103"/>
                  </a:lnTo>
                  <a:lnTo>
                    <a:pt x="167" y="105"/>
                  </a:lnTo>
                  <a:lnTo>
                    <a:pt x="167" y="105"/>
                  </a:lnTo>
                  <a:lnTo>
                    <a:pt x="167" y="107"/>
                  </a:lnTo>
                  <a:lnTo>
                    <a:pt x="167" y="109"/>
                  </a:lnTo>
                  <a:lnTo>
                    <a:pt x="167" y="113"/>
                  </a:lnTo>
                  <a:lnTo>
                    <a:pt x="167" y="117"/>
                  </a:lnTo>
                  <a:lnTo>
                    <a:pt x="167" y="119"/>
                  </a:lnTo>
                  <a:lnTo>
                    <a:pt x="167" y="121"/>
                  </a:lnTo>
                  <a:lnTo>
                    <a:pt x="167" y="123"/>
                  </a:lnTo>
                  <a:lnTo>
                    <a:pt x="167" y="125"/>
                  </a:lnTo>
                  <a:lnTo>
                    <a:pt x="167" y="127"/>
                  </a:lnTo>
                  <a:lnTo>
                    <a:pt x="167" y="131"/>
                  </a:lnTo>
                  <a:lnTo>
                    <a:pt x="167" y="133"/>
                  </a:lnTo>
                  <a:lnTo>
                    <a:pt x="167" y="135"/>
                  </a:lnTo>
                  <a:lnTo>
                    <a:pt x="167" y="139"/>
                  </a:lnTo>
                  <a:lnTo>
                    <a:pt x="167" y="141"/>
                  </a:lnTo>
                  <a:lnTo>
                    <a:pt x="167" y="147"/>
                  </a:lnTo>
                  <a:lnTo>
                    <a:pt x="167" y="149"/>
                  </a:lnTo>
                  <a:lnTo>
                    <a:pt x="167" y="151"/>
                  </a:lnTo>
                  <a:lnTo>
                    <a:pt x="167" y="153"/>
                  </a:lnTo>
                  <a:lnTo>
                    <a:pt x="167" y="155"/>
                  </a:lnTo>
                  <a:lnTo>
                    <a:pt x="167" y="157"/>
                  </a:lnTo>
                  <a:lnTo>
                    <a:pt x="167" y="159"/>
                  </a:lnTo>
                  <a:lnTo>
                    <a:pt x="167" y="165"/>
                  </a:lnTo>
                  <a:lnTo>
                    <a:pt x="165" y="165"/>
                  </a:lnTo>
                  <a:lnTo>
                    <a:pt x="163" y="165"/>
                  </a:lnTo>
                  <a:lnTo>
                    <a:pt x="157" y="165"/>
                  </a:lnTo>
                  <a:lnTo>
                    <a:pt x="153" y="165"/>
                  </a:lnTo>
                  <a:lnTo>
                    <a:pt x="149" y="165"/>
                  </a:lnTo>
                  <a:lnTo>
                    <a:pt x="147" y="165"/>
                  </a:lnTo>
                  <a:lnTo>
                    <a:pt x="145" y="165"/>
                  </a:lnTo>
                  <a:lnTo>
                    <a:pt x="139" y="165"/>
                  </a:lnTo>
                  <a:lnTo>
                    <a:pt x="133" y="165"/>
                  </a:lnTo>
                  <a:lnTo>
                    <a:pt x="131" y="165"/>
                  </a:lnTo>
                  <a:lnTo>
                    <a:pt x="127" y="165"/>
                  </a:lnTo>
                  <a:lnTo>
                    <a:pt x="125" y="165"/>
                  </a:lnTo>
                  <a:lnTo>
                    <a:pt x="123" y="165"/>
                  </a:lnTo>
                  <a:lnTo>
                    <a:pt x="119" y="165"/>
                  </a:lnTo>
                  <a:lnTo>
                    <a:pt x="115" y="165"/>
                  </a:lnTo>
                  <a:lnTo>
                    <a:pt x="113" y="165"/>
                  </a:lnTo>
                  <a:lnTo>
                    <a:pt x="111" y="165"/>
                  </a:lnTo>
                  <a:lnTo>
                    <a:pt x="109" y="165"/>
                  </a:lnTo>
                  <a:lnTo>
                    <a:pt x="105" y="165"/>
                  </a:lnTo>
                  <a:lnTo>
                    <a:pt x="103" y="165"/>
                  </a:lnTo>
                  <a:lnTo>
                    <a:pt x="101" y="165"/>
                  </a:lnTo>
                  <a:lnTo>
                    <a:pt x="99" y="165"/>
                  </a:lnTo>
                  <a:lnTo>
                    <a:pt x="97" y="165"/>
                  </a:lnTo>
                  <a:lnTo>
                    <a:pt x="95" y="165"/>
                  </a:lnTo>
                  <a:lnTo>
                    <a:pt x="93" y="165"/>
                  </a:lnTo>
                  <a:lnTo>
                    <a:pt x="87" y="165"/>
                  </a:lnTo>
                  <a:lnTo>
                    <a:pt x="83" y="165"/>
                  </a:lnTo>
                  <a:lnTo>
                    <a:pt x="81" y="165"/>
                  </a:lnTo>
                  <a:lnTo>
                    <a:pt x="79" y="165"/>
                  </a:lnTo>
                  <a:lnTo>
                    <a:pt x="77" y="165"/>
                  </a:lnTo>
                  <a:lnTo>
                    <a:pt x="75" y="165"/>
                  </a:lnTo>
                  <a:lnTo>
                    <a:pt x="73" y="165"/>
                  </a:lnTo>
                  <a:lnTo>
                    <a:pt x="71" y="165"/>
                  </a:lnTo>
                  <a:lnTo>
                    <a:pt x="67" y="165"/>
                  </a:lnTo>
                  <a:lnTo>
                    <a:pt x="63" y="165"/>
                  </a:lnTo>
                  <a:lnTo>
                    <a:pt x="59" y="165"/>
                  </a:lnTo>
                  <a:lnTo>
                    <a:pt x="57" y="165"/>
                  </a:lnTo>
                  <a:lnTo>
                    <a:pt x="53" y="165"/>
                  </a:lnTo>
                  <a:lnTo>
                    <a:pt x="51" y="165"/>
                  </a:lnTo>
                  <a:lnTo>
                    <a:pt x="45" y="165"/>
                  </a:lnTo>
                  <a:lnTo>
                    <a:pt x="43" y="165"/>
                  </a:lnTo>
                  <a:lnTo>
                    <a:pt x="41" y="165"/>
                  </a:lnTo>
                  <a:lnTo>
                    <a:pt x="39" y="165"/>
                  </a:lnTo>
                  <a:lnTo>
                    <a:pt x="37" y="165"/>
                  </a:lnTo>
                  <a:lnTo>
                    <a:pt x="35" y="165"/>
                  </a:lnTo>
                  <a:lnTo>
                    <a:pt x="33" y="165"/>
                  </a:lnTo>
                  <a:lnTo>
                    <a:pt x="29" y="165"/>
                  </a:lnTo>
                  <a:lnTo>
                    <a:pt x="23" y="165"/>
                  </a:lnTo>
                  <a:lnTo>
                    <a:pt x="21" y="165"/>
                  </a:lnTo>
                  <a:lnTo>
                    <a:pt x="17" y="165"/>
                  </a:lnTo>
                  <a:lnTo>
                    <a:pt x="12" y="165"/>
                  </a:lnTo>
                  <a:lnTo>
                    <a:pt x="10" y="165"/>
                  </a:lnTo>
                  <a:lnTo>
                    <a:pt x="8" y="165"/>
                  </a:lnTo>
                  <a:lnTo>
                    <a:pt x="2" y="165"/>
                  </a:lnTo>
                  <a:lnTo>
                    <a:pt x="2" y="163"/>
                  </a:lnTo>
                  <a:lnTo>
                    <a:pt x="2" y="161"/>
                  </a:lnTo>
                  <a:lnTo>
                    <a:pt x="2" y="159"/>
                  </a:lnTo>
                  <a:lnTo>
                    <a:pt x="2" y="157"/>
                  </a:lnTo>
                  <a:lnTo>
                    <a:pt x="2" y="155"/>
                  </a:lnTo>
                  <a:lnTo>
                    <a:pt x="2" y="153"/>
                  </a:lnTo>
                  <a:lnTo>
                    <a:pt x="2" y="153"/>
                  </a:lnTo>
                  <a:lnTo>
                    <a:pt x="2" y="151"/>
                  </a:lnTo>
                  <a:lnTo>
                    <a:pt x="0" y="149"/>
                  </a:lnTo>
                  <a:lnTo>
                    <a:pt x="0" y="147"/>
                  </a:lnTo>
                  <a:lnTo>
                    <a:pt x="0" y="145"/>
                  </a:lnTo>
                  <a:lnTo>
                    <a:pt x="0" y="143"/>
                  </a:lnTo>
                  <a:lnTo>
                    <a:pt x="0" y="141"/>
                  </a:lnTo>
                  <a:lnTo>
                    <a:pt x="0" y="129"/>
                  </a:lnTo>
                  <a:lnTo>
                    <a:pt x="0" y="127"/>
                  </a:lnTo>
                  <a:lnTo>
                    <a:pt x="0" y="123"/>
                  </a:lnTo>
                  <a:lnTo>
                    <a:pt x="0" y="119"/>
                  </a:lnTo>
                  <a:lnTo>
                    <a:pt x="0" y="115"/>
                  </a:lnTo>
                  <a:lnTo>
                    <a:pt x="0" y="113"/>
                  </a:lnTo>
                  <a:lnTo>
                    <a:pt x="0" y="111"/>
                  </a:lnTo>
                  <a:lnTo>
                    <a:pt x="0" y="109"/>
                  </a:lnTo>
                  <a:lnTo>
                    <a:pt x="0" y="107"/>
                  </a:lnTo>
                  <a:lnTo>
                    <a:pt x="0" y="105"/>
                  </a:lnTo>
                  <a:lnTo>
                    <a:pt x="0" y="105"/>
                  </a:lnTo>
                  <a:lnTo>
                    <a:pt x="0" y="103"/>
                  </a:lnTo>
                  <a:lnTo>
                    <a:pt x="0" y="101"/>
                  </a:lnTo>
                  <a:lnTo>
                    <a:pt x="0" y="99"/>
                  </a:lnTo>
                  <a:lnTo>
                    <a:pt x="0" y="97"/>
                  </a:lnTo>
                  <a:lnTo>
                    <a:pt x="0" y="95"/>
                  </a:lnTo>
                  <a:lnTo>
                    <a:pt x="0" y="89"/>
                  </a:lnTo>
                  <a:lnTo>
                    <a:pt x="0" y="87"/>
                  </a:lnTo>
                  <a:lnTo>
                    <a:pt x="0" y="85"/>
                  </a:lnTo>
                  <a:lnTo>
                    <a:pt x="0" y="83"/>
                  </a:lnTo>
                  <a:lnTo>
                    <a:pt x="0" y="81"/>
                  </a:lnTo>
                  <a:lnTo>
                    <a:pt x="0" y="79"/>
                  </a:lnTo>
                  <a:lnTo>
                    <a:pt x="0" y="77"/>
                  </a:lnTo>
                  <a:lnTo>
                    <a:pt x="0" y="75"/>
                  </a:lnTo>
                  <a:lnTo>
                    <a:pt x="0" y="72"/>
                  </a:lnTo>
                  <a:lnTo>
                    <a:pt x="0" y="70"/>
                  </a:lnTo>
                  <a:lnTo>
                    <a:pt x="0" y="66"/>
                  </a:lnTo>
                  <a:lnTo>
                    <a:pt x="0" y="64"/>
                  </a:lnTo>
                  <a:lnTo>
                    <a:pt x="0" y="62"/>
                  </a:lnTo>
                  <a:lnTo>
                    <a:pt x="0" y="60"/>
                  </a:lnTo>
                  <a:lnTo>
                    <a:pt x="0" y="58"/>
                  </a:lnTo>
                  <a:lnTo>
                    <a:pt x="0" y="56"/>
                  </a:lnTo>
                  <a:lnTo>
                    <a:pt x="0" y="54"/>
                  </a:lnTo>
                  <a:lnTo>
                    <a:pt x="0" y="50"/>
                  </a:lnTo>
                  <a:lnTo>
                    <a:pt x="0" y="46"/>
                  </a:lnTo>
                  <a:lnTo>
                    <a:pt x="0" y="42"/>
                  </a:lnTo>
                  <a:lnTo>
                    <a:pt x="0" y="40"/>
                  </a:lnTo>
                  <a:lnTo>
                    <a:pt x="0" y="36"/>
                  </a:lnTo>
                  <a:lnTo>
                    <a:pt x="0" y="34"/>
                  </a:lnTo>
                  <a:lnTo>
                    <a:pt x="0" y="32"/>
                  </a:lnTo>
                  <a:lnTo>
                    <a:pt x="0" y="30"/>
                  </a:lnTo>
                  <a:lnTo>
                    <a:pt x="0" y="28"/>
                  </a:lnTo>
                  <a:lnTo>
                    <a:pt x="0" y="26"/>
                  </a:lnTo>
                  <a:lnTo>
                    <a:pt x="0" y="24"/>
                  </a:lnTo>
                  <a:lnTo>
                    <a:pt x="0" y="22"/>
                  </a:lnTo>
                  <a:lnTo>
                    <a:pt x="0" y="18"/>
                  </a:lnTo>
                  <a:lnTo>
                    <a:pt x="0" y="16"/>
                  </a:lnTo>
                  <a:lnTo>
                    <a:pt x="0" y="14"/>
                  </a:lnTo>
                  <a:lnTo>
                    <a:pt x="0" y="12"/>
                  </a:lnTo>
                  <a:lnTo>
                    <a:pt x="0" y="10"/>
                  </a:lnTo>
                  <a:lnTo>
                    <a:pt x="0" y="6"/>
                  </a:lnTo>
                  <a:lnTo>
                    <a:pt x="0" y="4"/>
                  </a:lnTo>
                  <a:lnTo>
                    <a:pt x="0" y="0"/>
                  </a:lnTo>
                  <a:lnTo>
                    <a:pt x="2" y="0"/>
                  </a:lnTo>
                  <a:lnTo>
                    <a:pt x="4" y="0"/>
                  </a:lnTo>
                  <a:lnTo>
                    <a:pt x="6" y="0"/>
                  </a:lnTo>
                  <a:lnTo>
                    <a:pt x="8" y="0"/>
                  </a:lnTo>
                  <a:lnTo>
                    <a:pt x="10" y="0"/>
                  </a:lnTo>
                  <a:lnTo>
                    <a:pt x="14" y="0"/>
                  </a:lnTo>
                  <a:lnTo>
                    <a:pt x="19" y="0"/>
                  </a:lnTo>
                  <a:lnTo>
                    <a:pt x="23" y="0"/>
                  </a:lnTo>
                  <a:lnTo>
                    <a:pt x="27"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3" name="Freeform 137"/>
            <p:cNvSpPr>
              <a:spLocks/>
            </p:cNvSpPr>
            <p:nvPr/>
          </p:nvSpPr>
          <p:spPr bwMode="auto">
            <a:xfrm>
              <a:off x="4287838" y="1127125"/>
              <a:ext cx="266700" cy="295275"/>
            </a:xfrm>
            <a:custGeom>
              <a:avLst/>
              <a:gdLst>
                <a:gd name="T0" fmla="*/ 168 w 168"/>
                <a:gd name="T1" fmla="*/ 10 h 186"/>
                <a:gd name="T2" fmla="*/ 168 w 168"/>
                <a:gd name="T3" fmla="*/ 30 h 186"/>
                <a:gd name="T4" fmla="*/ 168 w 168"/>
                <a:gd name="T5" fmla="*/ 52 h 186"/>
                <a:gd name="T6" fmla="*/ 168 w 168"/>
                <a:gd name="T7" fmla="*/ 66 h 186"/>
                <a:gd name="T8" fmla="*/ 168 w 168"/>
                <a:gd name="T9" fmla="*/ 88 h 186"/>
                <a:gd name="T10" fmla="*/ 168 w 168"/>
                <a:gd name="T11" fmla="*/ 100 h 186"/>
                <a:gd name="T12" fmla="*/ 168 w 168"/>
                <a:gd name="T13" fmla="*/ 114 h 186"/>
                <a:gd name="T14" fmla="*/ 168 w 168"/>
                <a:gd name="T15" fmla="*/ 126 h 186"/>
                <a:gd name="T16" fmla="*/ 168 w 168"/>
                <a:gd name="T17" fmla="*/ 140 h 186"/>
                <a:gd name="T18" fmla="*/ 168 w 168"/>
                <a:gd name="T19" fmla="*/ 146 h 186"/>
                <a:gd name="T20" fmla="*/ 168 w 168"/>
                <a:gd name="T21" fmla="*/ 156 h 186"/>
                <a:gd name="T22" fmla="*/ 168 w 168"/>
                <a:gd name="T23" fmla="*/ 166 h 186"/>
                <a:gd name="T24" fmla="*/ 168 w 168"/>
                <a:gd name="T25" fmla="*/ 178 h 186"/>
                <a:gd name="T26" fmla="*/ 162 w 168"/>
                <a:gd name="T27" fmla="*/ 186 h 186"/>
                <a:gd name="T28" fmla="*/ 154 w 168"/>
                <a:gd name="T29" fmla="*/ 186 h 186"/>
                <a:gd name="T30" fmla="*/ 144 w 168"/>
                <a:gd name="T31" fmla="*/ 186 h 186"/>
                <a:gd name="T32" fmla="*/ 136 w 168"/>
                <a:gd name="T33" fmla="*/ 186 h 186"/>
                <a:gd name="T34" fmla="*/ 124 w 168"/>
                <a:gd name="T35" fmla="*/ 186 h 186"/>
                <a:gd name="T36" fmla="*/ 114 w 168"/>
                <a:gd name="T37" fmla="*/ 186 h 186"/>
                <a:gd name="T38" fmla="*/ 106 w 168"/>
                <a:gd name="T39" fmla="*/ 186 h 186"/>
                <a:gd name="T40" fmla="*/ 98 w 168"/>
                <a:gd name="T41" fmla="*/ 186 h 186"/>
                <a:gd name="T42" fmla="*/ 88 w 168"/>
                <a:gd name="T43" fmla="*/ 186 h 186"/>
                <a:gd name="T44" fmla="*/ 80 w 168"/>
                <a:gd name="T45" fmla="*/ 186 h 186"/>
                <a:gd name="T46" fmla="*/ 68 w 168"/>
                <a:gd name="T47" fmla="*/ 186 h 186"/>
                <a:gd name="T48" fmla="*/ 58 w 168"/>
                <a:gd name="T49" fmla="*/ 186 h 186"/>
                <a:gd name="T50" fmla="*/ 50 w 168"/>
                <a:gd name="T51" fmla="*/ 186 h 186"/>
                <a:gd name="T52" fmla="*/ 42 w 168"/>
                <a:gd name="T53" fmla="*/ 186 h 186"/>
                <a:gd name="T54" fmla="*/ 34 w 168"/>
                <a:gd name="T55" fmla="*/ 186 h 186"/>
                <a:gd name="T56" fmla="*/ 26 w 168"/>
                <a:gd name="T57" fmla="*/ 186 h 186"/>
                <a:gd name="T58" fmla="*/ 18 w 168"/>
                <a:gd name="T59" fmla="*/ 186 h 186"/>
                <a:gd name="T60" fmla="*/ 6 w 168"/>
                <a:gd name="T61" fmla="*/ 186 h 186"/>
                <a:gd name="T62" fmla="*/ 0 w 168"/>
                <a:gd name="T63" fmla="*/ 176 h 186"/>
                <a:gd name="T64" fmla="*/ 0 w 168"/>
                <a:gd name="T65" fmla="*/ 166 h 186"/>
                <a:gd name="T66" fmla="*/ 0 w 168"/>
                <a:gd name="T67" fmla="*/ 156 h 186"/>
                <a:gd name="T68" fmla="*/ 0 w 168"/>
                <a:gd name="T69" fmla="*/ 146 h 186"/>
                <a:gd name="T70" fmla="*/ 0 w 168"/>
                <a:gd name="T71" fmla="*/ 132 h 186"/>
                <a:gd name="T72" fmla="*/ 0 w 168"/>
                <a:gd name="T73" fmla="*/ 118 h 186"/>
                <a:gd name="T74" fmla="*/ 0 w 168"/>
                <a:gd name="T75" fmla="*/ 106 h 186"/>
                <a:gd name="T76" fmla="*/ 0 w 168"/>
                <a:gd name="T77" fmla="*/ 92 h 186"/>
                <a:gd name="T78" fmla="*/ 0 w 168"/>
                <a:gd name="T79" fmla="*/ 80 h 186"/>
                <a:gd name="T80" fmla="*/ 0 w 168"/>
                <a:gd name="T81" fmla="*/ 66 h 186"/>
                <a:gd name="T82" fmla="*/ 0 w 168"/>
                <a:gd name="T83" fmla="*/ 50 h 186"/>
                <a:gd name="T84" fmla="*/ 0 w 168"/>
                <a:gd name="T85" fmla="*/ 42 h 186"/>
                <a:gd name="T86" fmla="*/ 0 w 168"/>
                <a:gd name="T87" fmla="*/ 24 h 186"/>
                <a:gd name="T88" fmla="*/ 0 w 168"/>
                <a:gd name="T89" fmla="*/ 10 h 186"/>
                <a:gd name="T90" fmla="*/ 0 w 168"/>
                <a:gd name="T91" fmla="*/ 0 h 186"/>
                <a:gd name="T92" fmla="*/ 12 w 168"/>
                <a:gd name="T93" fmla="*/ 0 h 186"/>
                <a:gd name="T94" fmla="*/ 22 w 168"/>
                <a:gd name="T95" fmla="*/ 0 h 186"/>
                <a:gd name="T96" fmla="*/ 32 w 168"/>
                <a:gd name="T97" fmla="*/ 0 h 186"/>
                <a:gd name="T98" fmla="*/ 40 w 168"/>
                <a:gd name="T99" fmla="*/ 0 h 186"/>
                <a:gd name="T100" fmla="*/ 48 w 168"/>
                <a:gd name="T101" fmla="*/ 0 h 186"/>
                <a:gd name="T102" fmla="*/ 60 w 168"/>
                <a:gd name="T103" fmla="*/ 0 h 186"/>
                <a:gd name="T104" fmla="*/ 72 w 168"/>
                <a:gd name="T105" fmla="*/ 0 h 186"/>
                <a:gd name="T106" fmla="*/ 82 w 168"/>
                <a:gd name="T107" fmla="*/ 0 h 186"/>
                <a:gd name="T108" fmla="*/ 92 w 168"/>
                <a:gd name="T109" fmla="*/ 0 h 186"/>
                <a:gd name="T110" fmla="*/ 104 w 168"/>
                <a:gd name="T111" fmla="*/ 0 h 186"/>
                <a:gd name="T112" fmla="*/ 116 w 168"/>
                <a:gd name="T113" fmla="*/ 0 h 186"/>
                <a:gd name="T114" fmla="*/ 134 w 168"/>
                <a:gd name="T115" fmla="*/ 0 h 186"/>
                <a:gd name="T116" fmla="*/ 148 w 168"/>
                <a:gd name="T117" fmla="*/ 0 h 186"/>
                <a:gd name="T118" fmla="*/ 160 w 168"/>
                <a:gd name="T11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186">
                  <a:moveTo>
                    <a:pt x="168" y="0"/>
                  </a:moveTo>
                  <a:lnTo>
                    <a:pt x="168" y="2"/>
                  </a:lnTo>
                  <a:lnTo>
                    <a:pt x="168" y="6"/>
                  </a:lnTo>
                  <a:lnTo>
                    <a:pt x="168" y="10"/>
                  </a:lnTo>
                  <a:lnTo>
                    <a:pt x="168" y="12"/>
                  </a:lnTo>
                  <a:lnTo>
                    <a:pt x="168" y="18"/>
                  </a:lnTo>
                  <a:lnTo>
                    <a:pt x="168" y="24"/>
                  </a:lnTo>
                  <a:lnTo>
                    <a:pt x="168" y="30"/>
                  </a:lnTo>
                  <a:lnTo>
                    <a:pt x="168" y="36"/>
                  </a:lnTo>
                  <a:lnTo>
                    <a:pt x="168" y="42"/>
                  </a:lnTo>
                  <a:lnTo>
                    <a:pt x="168" y="48"/>
                  </a:lnTo>
                  <a:lnTo>
                    <a:pt x="168" y="52"/>
                  </a:lnTo>
                  <a:lnTo>
                    <a:pt x="168" y="54"/>
                  </a:lnTo>
                  <a:lnTo>
                    <a:pt x="168" y="58"/>
                  </a:lnTo>
                  <a:lnTo>
                    <a:pt x="168" y="64"/>
                  </a:lnTo>
                  <a:lnTo>
                    <a:pt x="168" y="66"/>
                  </a:lnTo>
                  <a:lnTo>
                    <a:pt x="168" y="72"/>
                  </a:lnTo>
                  <a:lnTo>
                    <a:pt x="168" y="74"/>
                  </a:lnTo>
                  <a:lnTo>
                    <a:pt x="168" y="80"/>
                  </a:lnTo>
                  <a:lnTo>
                    <a:pt x="168" y="88"/>
                  </a:lnTo>
                  <a:lnTo>
                    <a:pt x="168" y="92"/>
                  </a:lnTo>
                  <a:lnTo>
                    <a:pt x="168" y="96"/>
                  </a:lnTo>
                  <a:lnTo>
                    <a:pt x="168" y="98"/>
                  </a:lnTo>
                  <a:lnTo>
                    <a:pt x="168" y="100"/>
                  </a:lnTo>
                  <a:lnTo>
                    <a:pt x="168" y="102"/>
                  </a:lnTo>
                  <a:lnTo>
                    <a:pt x="168" y="108"/>
                  </a:lnTo>
                  <a:lnTo>
                    <a:pt x="168" y="112"/>
                  </a:lnTo>
                  <a:lnTo>
                    <a:pt x="168" y="114"/>
                  </a:lnTo>
                  <a:lnTo>
                    <a:pt x="168" y="118"/>
                  </a:lnTo>
                  <a:lnTo>
                    <a:pt x="168" y="120"/>
                  </a:lnTo>
                  <a:lnTo>
                    <a:pt x="168" y="122"/>
                  </a:lnTo>
                  <a:lnTo>
                    <a:pt x="168" y="126"/>
                  </a:lnTo>
                  <a:lnTo>
                    <a:pt x="168" y="132"/>
                  </a:lnTo>
                  <a:lnTo>
                    <a:pt x="168" y="136"/>
                  </a:lnTo>
                  <a:lnTo>
                    <a:pt x="168" y="138"/>
                  </a:lnTo>
                  <a:lnTo>
                    <a:pt x="168" y="140"/>
                  </a:lnTo>
                  <a:lnTo>
                    <a:pt x="168" y="142"/>
                  </a:lnTo>
                  <a:lnTo>
                    <a:pt x="168" y="144"/>
                  </a:lnTo>
                  <a:lnTo>
                    <a:pt x="168" y="144"/>
                  </a:lnTo>
                  <a:lnTo>
                    <a:pt x="168" y="146"/>
                  </a:lnTo>
                  <a:lnTo>
                    <a:pt x="168" y="148"/>
                  </a:lnTo>
                  <a:lnTo>
                    <a:pt x="168" y="150"/>
                  </a:lnTo>
                  <a:lnTo>
                    <a:pt x="168" y="152"/>
                  </a:lnTo>
                  <a:lnTo>
                    <a:pt x="168" y="156"/>
                  </a:lnTo>
                  <a:lnTo>
                    <a:pt x="168" y="158"/>
                  </a:lnTo>
                  <a:lnTo>
                    <a:pt x="168" y="162"/>
                  </a:lnTo>
                  <a:lnTo>
                    <a:pt x="168" y="164"/>
                  </a:lnTo>
                  <a:lnTo>
                    <a:pt x="168" y="166"/>
                  </a:lnTo>
                  <a:lnTo>
                    <a:pt x="168" y="168"/>
                  </a:lnTo>
                  <a:lnTo>
                    <a:pt x="168" y="170"/>
                  </a:lnTo>
                  <a:lnTo>
                    <a:pt x="168" y="176"/>
                  </a:lnTo>
                  <a:lnTo>
                    <a:pt x="168" y="178"/>
                  </a:lnTo>
                  <a:lnTo>
                    <a:pt x="168" y="182"/>
                  </a:lnTo>
                  <a:lnTo>
                    <a:pt x="168" y="184"/>
                  </a:lnTo>
                  <a:lnTo>
                    <a:pt x="168" y="186"/>
                  </a:lnTo>
                  <a:lnTo>
                    <a:pt x="162" y="186"/>
                  </a:lnTo>
                  <a:lnTo>
                    <a:pt x="160" y="186"/>
                  </a:lnTo>
                  <a:lnTo>
                    <a:pt x="158" y="186"/>
                  </a:lnTo>
                  <a:lnTo>
                    <a:pt x="156" y="186"/>
                  </a:lnTo>
                  <a:lnTo>
                    <a:pt x="154" y="186"/>
                  </a:lnTo>
                  <a:lnTo>
                    <a:pt x="152" y="186"/>
                  </a:lnTo>
                  <a:lnTo>
                    <a:pt x="150" y="186"/>
                  </a:lnTo>
                  <a:lnTo>
                    <a:pt x="146" y="186"/>
                  </a:lnTo>
                  <a:lnTo>
                    <a:pt x="144" y="186"/>
                  </a:lnTo>
                  <a:lnTo>
                    <a:pt x="140" y="186"/>
                  </a:lnTo>
                  <a:lnTo>
                    <a:pt x="138" y="186"/>
                  </a:lnTo>
                  <a:lnTo>
                    <a:pt x="136" y="186"/>
                  </a:lnTo>
                  <a:lnTo>
                    <a:pt x="136" y="186"/>
                  </a:lnTo>
                  <a:lnTo>
                    <a:pt x="134" y="186"/>
                  </a:lnTo>
                  <a:lnTo>
                    <a:pt x="130" y="186"/>
                  </a:lnTo>
                  <a:lnTo>
                    <a:pt x="128" y="186"/>
                  </a:lnTo>
                  <a:lnTo>
                    <a:pt x="124" y="186"/>
                  </a:lnTo>
                  <a:lnTo>
                    <a:pt x="120" y="186"/>
                  </a:lnTo>
                  <a:lnTo>
                    <a:pt x="118" y="186"/>
                  </a:lnTo>
                  <a:lnTo>
                    <a:pt x="116" y="186"/>
                  </a:lnTo>
                  <a:lnTo>
                    <a:pt x="114" y="186"/>
                  </a:lnTo>
                  <a:lnTo>
                    <a:pt x="112" y="186"/>
                  </a:lnTo>
                  <a:lnTo>
                    <a:pt x="110" y="186"/>
                  </a:lnTo>
                  <a:lnTo>
                    <a:pt x="108" y="186"/>
                  </a:lnTo>
                  <a:lnTo>
                    <a:pt x="106" y="186"/>
                  </a:lnTo>
                  <a:lnTo>
                    <a:pt x="104" y="186"/>
                  </a:lnTo>
                  <a:lnTo>
                    <a:pt x="102" y="186"/>
                  </a:lnTo>
                  <a:lnTo>
                    <a:pt x="100" y="186"/>
                  </a:lnTo>
                  <a:lnTo>
                    <a:pt x="98" y="186"/>
                  </a:lnTo>
                  <a:lnTo>
                    <a:pt x="96" y="186"/>
                  </a:lnTo>
                  <a:lnTo>
                    <a:pt x="94" y="186"/>
                  </a:lnTo>
                  <a:lnTo>
                    <a:pt x="92" y="186"/>
                  </a:lnTo>
                  <a:lnTo>
                    <a:pt x="88" y="186"/>
                  </a:lnTo>
                  <a:lnTo>
                    <a:pt x="88" y="186"/>
                  </a:lnTo>
                  <a:lnTo>
                    <a:pt x="84" y="186"/>
                  </a:lnTo>
                  <a:lnTo>
                    <a:pt x="82" y="186"/>
                  </a:lnTo>
                  <a:lnTo>
                    <a:pt x="80" y="186"/>
                  </a:lnTo>
                  <a:lnTo>
                    <a:pt x="78" y="186"/>
                  </a:lnTo>
                  <a:lnTo>
                    <a:pt x="74" y="186"/>
                  </a:lnTo>
                  <a:lnTo>
                    <a:pt x="72" y="186"/>
                  </a:lnTo>
                  <a:lnTo>
                    <a:pt x="68" y="186"/>
                  </a:lnTo>
                  <a:lnTo>
                    <a:pt x="66" y="186"/>
                  </a:lnTo>
                  <a:lnTo>
                    <a:pt x="64" y="186"/>
                  </a:lnTo>
                  <a:lnTo>
                    <a:pt x="62" y="186"/>
                  </a:lnTo>
                  <a:lnTo>
                    <a:pt x="58" y="186"/>
                  </a:lnTo>
                  <a:lnTo>
                    <a:pt x="56" y="186"/>
                  </a:lnTo>
                  <a:lnTo>
                    <a:pt x="54" y="186"/>
                  </a:lnTo>
                  <a:lnTo>
                    <a:pt x="52" y="186"/>
                  </a:lnTo>
                  <a:lnTo>
                    <a:pt x="50" y="186"/>
                  </a:lnTo>
                  <a:lnTo>
                    <a:pt x="48" y="186"/>
                  </a:lnTo>
                  <a:lnTo>
                    <a:pt x="46" y="186"/>
                  </a:lnTo>
                  <a:lnTo>
                    <a:pt x="44" y="186"/>
                  </a:lnTo>
                  <a:lnTo>
                    <a:pt x="42" y="186"/>
                  </a:lnTo>
                  <a:lnTo>
                    <a:pt x="40" y="186"/>
                  </a:lnTo>
                  <a:lnTo>
                    <a:pt x="38" y="186"/>
                  </a:lnTo>
                  <a:lnTo>
                    <a:pt x="36" y="186"/>
                  </a:lnTo>
                  <a:lnTo>
                    <a:pt x="34" y="186"/>
                  </a:lnTo>
                  <a:lnTo>
                    <a:pt x="32" y="186"/>
                  </a:lnTo>
                  <a:lnTo>
                    <a:pt x="30" y="186"/>
                  </a:lnTo>
                  <a:lnTo>
                    <a:pt x="28" y="186"/>
                  </a:lnTo>
                  <a:lnTo>
                    <a:pt x="26" y="186"/>
                  </a:lnTo>
                  <a:lnTo>
                    <a:pt x="24" y="186"/>
                  </a:lnTo>
                  <a:lnTo>
                    <a:pt x="22" y="186"/>
                  </a:lnTo>
                  <a:lnTo>
                    <a:pt x="20" y="186"/>
                  </a:lnTo>
                  <a:lnTo>
                    <a:pt x="18" y="186"/>
                  </a:lnTo>
                  <a:lnTo>
                    <a:pt x="16" y="186"/>
                  </a:lnTo>
                  <a:lnTo>
                    <a:pt x="14" y="186"/>
                  </a:lnTo>
                  <a:lnTo>
                    <a:pt x="10" y="186"/>
                  </a:lnTo>
                  <a:lnTo>
                    <a:pt x="6" y="186"/>
                  </a:lnTo>
                  <a:lnTo>
                    <a:pt x="0" y="186"/>
                  </a:lnTo>
                  <a:lnTo>
                    <a:pt x="0" y="182"/>
                  </a:lnTo>
                  <a:lnTo>
                    <a:pt x="0" y="180"/>
                  </a:lnTo>
                  <a:lnTo>
                    <a:pt x="0" y="176"/>
                  </a:lnTo>
                  <a:lnTo>
                    <a:pt x="0" y="174"/>
                  </a:lnTo>
                  <a:lnTo>
                    <a:pt x="0" y="170"/>
                  </a:lnTo>
                  <a:lnTo>
                    <a:pt x="0" y="168"/>
                  </a:lnTo>
                  <a:lnTo>
                    <a:pt x="0" y="166"/>
                  </a:lnTo>
                  <a:lnTo>
                    <a:pt x="0" y="164"/>
                  </a:lnTo>
                  <a:lnTo>
                    <a:pt x="0" y="162"/>
                  </a:lnTo>
                  <a:lnTo>
                    <a:pt x="0" y="158"/>
                  </a:lnTo>
                  <a:lnTo>
                    <a:pt x="0" y="156"/>
                  </a:lnTo>
                  <a:lnTo>
                    <a:pt x="0" y="154"/>
                  </a:lnTo>
                  <a:lnTo>
                    <a:pt x="0" y="152"/>
                  </a:lnTo>
                  <a:lnTo>
                    <a:pt x="0" y="148"/>
                  </a:lnTo>
                  <a:lnTo>
                    <a:pt x="0" y="146"/>
                  </a:lnTo>
                  <a:lnTo>
                    <a:pt x="0" y="144"/>
                  </a:lnTo>
                  <a:lnTo>
                    <a:pt x="0" y="142"/>
                  </a:lnTo>
                  <a:lnTo>
                    <a:pt x="0" y="136"/>
                  </a:lnTo>
                  <a:lnTo>
                    <a:pt x="0" y="132"/>
                  </a:lnTo>
                  <a:lnTo>
                    <a:pt x="0" y="130"/>
                  </a:lnTo>
                  <a:lnTo>
                    <a:pt x="0" y="124"/>
                  </a:lnTo>
                  <a:lnTo>
                    <a:pt x="0" y="120"/>
                  </a:lnTo>
                  <a:lnTo>
                    <a:pt x="0" y="118"/>
                  </a:lnTo>
                  <a:lnTo>
                    <a:pt x="0" y="114"/>
                  </a:lnTo>
                  <a:lnTo>
                    <a:pt x="0" y="112"/>
                  </a:lnTo>
                  <a:lnTo>
                    <a:pt x="0" y="108"/>
                  </a:lnTo>
                  <a:lnTo>
                    <a:pt x="0" y="106"/>
                  </a:lnTo>
                  <a:lnTo>
                    <a:pt x="0" y="102"/>
                  </a:lnTo>
                  <a:lnTo>
                    <a:pt x="0" y="100"/>
                  </a:lnTo>
                  <a:lnTo>
                    <a:pt x="0" y="96"/>
                  </a:lnTo>
                  <a:lnTo>
                    <a:pt x="0" y="92"/>
                  </a:lnTo>
                  <a:lnTo>
                    <a:pt x="0" y="90"/>
                  </a:lnTo>
                  <a:lnTo>
                    <a:pt x="0" y="86"/>
                  </a:lnTo>
                  <a:lnTo>
                    <a:pt x="0" y="84"/>
                  </a:lnTo>
                  <a:lnTo>
                    <a:pt x="0" y="80"/>
                  </a:lnTo>
                  <a:lnTo>
                    <a:pt x="0" y="78"/>
                  </a:lnTo>
                  <a:lnTo>
                    <a:pt x="0" y="74"/>
                  </a:lnTo>
                  <a:lnTo>
                    <a:pt x="0" y="72"/>
                  </a:lnTo>
                  <a:lnTo>
                    <a:pt x="0" y="66"/>
                  </a:lnTo>
                  <a:lnTo>
                    <a:pt x="0" y="64"/>
                  </a:lnTo>
                  <a:lnTo>
                    <a:pt x="0" y="60"/>
                  </a:lnTo>
                  <a:lnTo>
                    <a:pt x="0" y="58"/>
                  </a:lnTo>
                  <a:lnTo>
                    <a:pt x="0" y="50"/>
                  </a:lnTo>
                  <a:lnTo>
                    <a:pt x="0" y="48"/>
                  </a:lnTo>
                  <a:lnTo>
                    <a:pt x="0" y="46"/>
                  </a:lnTo>
                  <a:lnTo>
                    <a:pt x="0" y="44"/>
                  </a:lnTo>
                  <a:lnTo>
                    <a:pt x="0" y="42"/>
                  </a:lnTo>
                  <a:lnTo>
                    <a:pt x="0" y="38"/>
                  </a:lnTo>
                  <a:lnTo>
                    <a:pt x="0" y="30"/>
                  </a:lnTo>
                  <a:lnTo>
                    <a:pt x="0" y="26"/>
                  </a:lnTo>
                  <a:lnTo>
                    <a:pt x="0" y="24"/>
                  </a:lnTo>
                  <a:lnTo>
                    <a:pt x="0" y="22"/>
                  </a:lnTo>
                  <a:lnTo>
                    <a:pt x="0" y="18"/>
                  </a:lnTo>
                  <a:lnTo>
                    <a:pt x="0" y="12"/>
                  </a:lnTo>
                  <a:lnTo>
                    <a:pt x="0" y="10"/>
                  </a:lnTo>
                  <a:lnTo>
                    <a:pt x="0" y="8"/>
                  </a:lnTo>
                  <a:lnTo>
                    <a:pt x="0" y="6"/>
                  </a:lnTo>
                  <a:lnTo>
                    <a:pt x="0" y="4"/>
                  </a:lnTo>
                  <a:lnTo>
                    <a:pt x="0" y="0"/>
                  </a:lnTo>
                  <a:lnTo>
                    <a:pt x="2" y="0"/>
                  </a:lnTo>
                  <a:lnTo>
                    <a:pt x="4" y="0"/>
                  </a:lnTo>
                  <a:lnTo>
                    <a:pt x="6" y="0"/>
                  </a:lnTo>
                  <a:lnTo>
                    <a:pt x="12" y="0"/>
                  </a:lnTo>
                  <a:lnTo>
                    <a:pt x="14" y="0"/>
                  </a:lnTo>
                  <a:lnTo>
                    <a:pt x="18" y="0"/>
                  </a:lnTo>
                  <a:lnTo>
                    <a:pt x="20" y="0"/>
                  </a:lnTo>
                  <a:lnTo>
                    <a:pt x="22" y="0"/>
                  </a:lnTo>
                  <a:lnTo>
                    <a:pt x="24" y="0"/>
                  </a:lnTo>
                  <a:lnTo>
                    <a:pt x="26" y="0"/>
                  </a:lnTo>
                  <a:lnTo>
                    <a:pt x="30" y="0"/>
                  </a:lnTo>
                  <a:lnTo>
                    <a:pt x="32" y="0"/>
                  </a:lnTo>
                  <a:lnTo>
                    <a:pt x="34" y="0"/>
                  </a:lnTo>
                  <a:lnTo>
                    <a:pt x="38" y="0"/>
                  </a:lnTo>
                  <a:lnTo>
                    <a:pt x="40" y="0"/>
                  </a:lnTo>
                  <a:lnTo>
                    <a:pt x="40" y="0"/>
                  </a:lnTo>
                  <a:lnTo>
                    <a:pt x="42" y="0"/>
                  </a:lnTo>
                  <a:lnTo>
                    <a:pt x="44" y="0"/>
                  </a:lnTo>
                  <a:lnTo>
                    <a:pt x="46" y="0"/>
                  </a:lnTo>
                  <a:lnTo>
                    <a:pt x="48" y="0"/>
                  </a:lnTo>
                  <a:lnTo>
                    <a:pt x="52" y="0"/>
                  </a:lnTo>
                  <a:lnTo>
                    <a:pt x="54" y="0"/>
                  </a:lnTo>
                  <a:lnTo>
                    <a:pt x="58" y="0"/>
                  </a:lnTo>
                  <a:lnTo>
                    <a:pt x="60" y="0"/>
                  </a:lnTo>
                  <a:lnTo>
                    <a:pt x="64" y="0"/>
                  </a:lnTo>
                  <a:lnTo>
                    <a:pt x="66" y="0"/>
                  </a:lnTo>
                  <a:lnTo>
                    <a:pt x="68" y="0"/>
                  </a:lnTo>
                  <a:lnTo>
                    <a:pt x="72" y="0"/>
                  </a:lnTo>
                  <a:lnTo>
                    <a:pt x="74" y="0"/>
                  </a:lnTo>
                  <a:lnTo>
                    <a:pt x="78" y="0"/>
                  </a:lnTo>
                  <a:lnTo>
                    <a:pt x="80" y="0"/>
                  </a:lnTo>
                  <a:lnTo>
                    <a:pt x="82" y="0"/>
                  </a:lnTo>
                  <a:lnTo>
                    <a:pt x="84" y="0"/>
                  </a:lnTo>
                  <a:lnTo>
                    <a:pt x="88" y="0"/>
                  </a:lnTo>
                  <a:lnTo>
                    <a:pt x="90" y="0"/>
                  </a:lnTo>
                  <a:lnTo>
                    <a:pt x="92" y="0"/>
                  </a:lnTo>
                  <a:lnTo>
                    <a:pt x="96" y="0"/>
                  </a:lnTo>
                  <a:lnTo>
                    <a:pt x="98" y="0"/>
                  </a:lnTo>
                  <a:lnTo>
                    <a:pt x="102" y="0"/>
                  </a:lnTo>
                  <a:lnTo>
                    <a:pt x="104" y="0"/>
                  </a:lnTo>
                  <a:lnTo>
                    <a:pt x="108" y="0"/>
                  </a:lnTo>
                  <a:lnTo>
                    <a:pt x="110" y="0"/>
                  </a:lnTo>
                  <a:lnTo>
                    <a:pt x="114" y="0"/>
                  </a:lnTo>
                  <a:lnTo>
                    <a:pt x="116" y="0"/>
                  </a:lnTo>
                  <a:lnTo>
                    <a:pt x="118" y="0"/>
                  </a:lnTo>
                  <a:lnTo>
                    <a:pt x="122" y="0"/>
                  </a:lnTo>
                  <a:lnTo>
                    <a:pt x="126" y="0"/>
                  </a:lnTo>
                  <a:lnTo>
                    <a:pt x="134" y="0"/>
                  </a:lnTo>
                  <a:lnTo>
                    <a:pt x="138" y="0"/>
                  </a:lnTo>
                  <a:lnTo>
                    <a:pt x="140" y="0"/>
                  </a:lnTo>
                  <a:lnTo>
                    <a:pt x="142" y="0"/>
                  </a:lnTo>
                  <a:lnTo>
                    <a:pt x="148" y="0"/>
                  </a:lnTo>
                  <a:lnTo>
                    <a:pt x="150" y="0"/>
                  </a:lnTo>
                  <a:lnTo>
                    <a:pt x="152" y="0"/>
                  </a:lnTo>
                  <a:lnTo>
                    <a:pt x="156" y="0"/>
                  </a:lnTo>
                  <a:lnTo>
                    <a:pt x="160" y="0"/>
                  </a:lnTo>
                  <a:lnTo>
                    <a:pt x="164" y="0"/>
                  </a:lnTo>
                  <a:lnTo>
                    <a:pt x="166" y="0"/>
                  </a:lnTo>
                  <a:lnTo>
                    <a:pt x="168"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4" name="Freeform 149"/>
            <p:cNvSpPr>
              <a:spLocks/>
            </p:cNvSpPr>
            <p:nvPr/>
          </p:nvSpPr>
          <p:spPr bwMode="auto">
            <a:xfrm>
              <a:off x="4554538" y="1419225"/>
              <a:ext cx="263525" cy="265113"/>
            </a:xfrm>
            <a:custGeom>
              <a:avLst/>
              <a:gdLst>
                <a:gd name="T0" fmla="*/ 166 w 166"/>
                <a:gd name="T1" fmla="*/ 161 h 167"/>
                <a:gd name="T2" fmla="*/ 160 w 166"/>
                <a:gd name="T3" fmla="*/ 165 h 167"/>
                <a:gd name="T4" fmla="*/ 152 w 166"/>
                <a:gd name="T5" fmla="*/ 165 h 167"/>
                <a:gd name="T6" fmla="*/ 142 w 166"/>
                <a:gd name="T7" fmla="*/ 165 h 167"/>
                <a:gd name="T8" fmla="*/ 124 w 166"/>
                <a:gd name="T9" fmla="*/ 165 h 167"/>
                <a:gd name="T10" fmla="*/ 112 w 166"/>
                <a:gd name="T11" fmla="*/ 165 h 167"/>
                <a:gd name="T12" fmla="*/ 94 w 166"/>
                <a:gd name="T13" fmla="*/ 165 h 167"/>
                <a:gd name="T14" fmla="*/ 86 w 166"/>
                <a:gd name="T15" fmla="*/ 165 h 167"/>
                <a:gd name="T16" fmla="*/ 66 w 166"/>
                <a:gd name="T17" fmla="*/ 167 h 167"/>
                <a:gd name="T18" fmla="*/ 52 w 166"/>
                <a:gd name="T19" fmla="*/ 167 h 167"/>
                <a:gd name="T20" fmla="*/ 38 w 166"/>
                <a:gd name="T21" fmla="*/ 167 h 167"/>
                <a:gd name="T22" fmla="*/ 26 w 166"/>
                <a:gd name="T23" fmla="*/ 167 h 167"/>
                <a:gd name="T24" fmla="*/ 12 w 166"/>
                <a:gd name="T25" fmla="*/ 167 h 167"/>
                <a:gd name="T26" fmla="*/ 4 w 166"/>
                <a:gd name="T27" fmla="*/ 163 h 167"/>
                <a:gd name="T28" fmla="*/ 4 w 166"/>
                <a:gd name="T29" fmla="*/ 151 h 167"/>
                <a:gd name="T30" fmla="*/ 4 w 166"/>
                <a:gd name="T31" fmla="*/ 145 h 167"/>
                <a:gd name="T32" fmla="*/ 4 w 166"/>
                <a:gd name="T33" fmla="*/ 137 h 167"/>
                <a:gd name="T34" fmla="*/ 4 w 166"/>
                <a:gd name="T35" fmla="*/ 131 h 167"/>
                <a:gd name="T36" fmla="*/ 2 w 166"/>
                <a:gd name="T37" fmla="*/ 123 h 167"/>
                <a:gd name="T38" fmla="*/ 2 w 166"/>
                <a:gd name="T39" fmla="*/ 111 h 167"/>
                <a:gd name="T40" fmla="*/ 2 w 166"/>
                <a:gd name="T41" fmla="*/ 101 h 167"/>
                <a:gd name="T42" fmla="*/ 2 w 166"/>
                <a:gd name="T43" fmla="*/ 93 h 167"/>
                <a:gd name="T44" fmla="*/ 2 w 166"/>
                <a:gd name="T45" fmla="*/ 79 h 167"/>
                <a:gd name="T46" fmla="*/ 2 w 166"/>
                <a:gd name="T47" fmla="*/ 64 h 167"/>
                <a:gd name="T48" fmla="*/ 2 w 166"/>
                <a:gd name="T49" fmla="*/ 54 h 167"/>
                <a:gd name="T50" fmla="*/ 2 w 166"/>
                <a:gd name="T51" fmla="*/ 40 h 167"/>
                <a:gd name="T52" fmla="*/ 2 w 166"/>
                <a:gd name="T53" fmla="*/ 32 h 167"/>
                <a:gd name="T54" fmla="*/ 2 w 166"/>
                <a:gd name="T55" fmla="*/ 26 h 167"/>
                <a:gd name="T56" fmla="*/ 0 w 166"/>
                <a:gd name="T57" fmla="*/ 20 h 167"/>
                <a:gd name="T58" fmla="*/ 0 w 166"/>
                <a:gd name="T59" fmla="*/ 8 h 167"/>
                <a:gd name="T60" fmla="*/ 0 w 166"/>
                <a:gd name="T61" fmla="*/ 4 h 167"/>
                <a:gd name="T62" fmla="*/ 6 w 166"/>
                <a:gd name="T63" fmla="*/ 2 h 167"/>
                <a:gd name="T64" fmla="*/ 12 w 166"/>
                <a:gd name="T65" fmla="*/ 2 h 167"/>
                <a:gd name="T66" fmla="*/ 18 w 166"/>
                <a:gd name="T67" fmla="*/ 2 h 167"/>
                <a:gd name="T68" fmla="*/ 24 w 166"/>
                <a:gd name="T69" fmla="*/ 2 h 167"/>
                <a:gd name="T70" fmla="*/ 36 w 166"/>
                <a:gd name="T71" fmla="*/ 2 h 167"/>
                <a:gd name="T72" fmla="*/ 44 w 166"/>
                <a:gd name="T73" fmla="*/ 2 h 167"/>
                <a:gd name="T74" fmla="*/ 56 w 166"/>
                <a:gd name="T75" fmla="*/ 2 h 167"/>
                <a:gd name="T76" fmla="*/ 62 w 166"/>
                <a:gd name="T77" fmla="*/ 2 h 167"/>
                <a:gd name="T78" fmla="*/ 68 w 166"/>
                <a:gd name="T79" fmla="*/ 2 h 167"/>
                <a:gd name="T80" fmla="*/ 74 w 166"/>
                <a:gd name="T81" fmla="*/ 2 h 167"/>
                <a:gd name="T82" fmla="*/ 82 w 166"/>
                <a:gd name="T83" fmla="*/ 2 h 167"/>
                <a:gd name="T84" fmla="*/ 90 w 166"/>
                <a:gd name="T85" fmla="*/ 0 h 167"/>
                <a:gd name="T86" fmla="*/ 100 w 166"/>
                <a:gd name="T87" fmla="*/ 0 h 167"/>
                <a:gd name="T88" fmla="*/ 106 w 166"/>
                <a:gd name="T89" fmla="*/ 0 h 167"/>
                <a:gd name="T90" fmla="*/ 124 w 166"/>
                <a:gd name="T91" fmla="*/ 0 h 167"/>
                <a:gd name="T92" fmla="*/ 138 w 166"/>
                <a:gd name="T93" fmla="*/ 0 h 167"/>
                <a:gd name="T94" fmla="*/ 146 w 166"/>
                <a:gd name="T95" fmla="*/ 0 h 167"/>
                <a:gd name="T96" fmla="*/ 162 w 166"/>
                <a:gd name="T97" fmla="*/ 0 h 167"/>
                <a:gd name="T98" fmla="*/ 164 w 166"/>
                <a:gd name="T99" fmla="*/ 2 h 167"/>
                <a:gd name="T100" fmla="*/ 164 w 166"/>
                <a:gd name="T101" fmla="*/ 12 h 167"/>
                <a:gd name="T102" fmla="*/ 164 w 166"/>
                <a:gd name="T103" fmla="*/ 26 h 167"/>
                <a:gd name="T104" fmla="*/ 164 w 166"/>
                <a:gd name="T105" fmla="*/ 46 h 167"/>
                <a:gd name="T106" fmla="*/ 164 w 166"/>
                <a:gd name="T107" fmla="*/ 58 h 167"/>
                <a:gd name="T108" fmla="*/ 166 w 166"/>
                <a:gd name="T109" fmla="*/ 73 h 167"/>
                <a:gd name="T110" fmla="*/ 166 w 166"/>
                <a:gd name="T111" fmla="*/ 89 h 167"/>
                <a:gd name="T112" fmla="*/ 166 w 166"/>
                <a:gd name="T113" fmla="*/ 109 h 167"/>
                <a:gd name="T114" fmla="*/ 166 w 166"/>
                <a:gd name="T115" fmla="*/ 115 h 167"/>
                <a:gd name="T116" fmla="*/ 166 w 166"/>
                <a:gd name="T117" fmla="*/ 125 h 167"/>
                <a:gd name="T118" fmla="*/ 166 w 166"/>
                <a:gd name="T119" fmla="*/ 143 h 167"/>
                <a:gd name="T120" fmla="*/ 166 w 166"/>
                <a:gd name="T121" fmla="*/ 15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 h="167">
                  <a:moveTo>
                    <a:pt x="166" y="151"/>
                  </a:moveTo>
                  <a:lnTo>
                    <a:pt x="166" y="155"/>
                  </a:lnTo>
                  <a:lnTo>
                    <a:pt x="166" y="161"/>
                  </a:lnTo>
                  <a:lnTo>
                    <a:pt x="166" y="165"/>
                  </a:lnTo>
                  <a:lnTo>
                    <a:pt x="162" y="165"/>
                  </a:lnTo>
                  <a:lnTo>
                    <a:pt x="160" y="165"/>
                  </a:lnTo>
                  <a:lnTo>
                    <a:pt x="158" y="165"/>
                  </a:lnTo>
                  <a:lnTo>
                    <a:pt x="154" y="165"/>
                  </a:lnTo>
                  <a:lnTo>
                    <a:pt x="152" y="165"/>
                  </a:lnTo>
                  <a:lnTo>
                    <a:pt x="148" y="165"/>
                  </a:lnTo>
                  <a:lnTo>
                    <a:pt x="146" y="165"/>
                  </a:lnTo>
                  <a:lnTo>
                    <a:pt x="142" y="165"/>
                  </a:lnTo>
                  <a:lnTo>
                    <a:pt x="136" y="165"/>
                  </a:lnTo>
                  <a:lnTo>
                    <a:pt x="130" y="165"/>
                  </a:lnTo>
                  <a:lnTo>
                    <a:pt x="124" y="165"/>
                  </a:lnTo>
                  <a:lnTo>
                    <a:pt x="118" y="165"/>
                  </a:lnTo>
                  <a:lnTo>
                    <a:pt x="114" y="165"/>
                  </a:lnTo>
                  <a:lnTo>
                    <a:pt x="112" y="165"/>
                  </a:lnTo>
                  <a:lnTo>
                    <a:pt x="106" y="165"/>
                  </a:lnTo>
                  <a:lnTo>
                    <a:pt x="100" y="165"/>
                  </a:lnTo>
                  <a:lnTo>
                    <a:pt x="94" y="165"/>
                  </a:lnTo>
                  <a:lnTo>
                    <a:pt x="90" y="165"/>
                  </a:lnTo>
                  <a:lnTo>
                    <a:pt x="88" y="165"/>
                  </a:lnTo>
                  <a:lnTo>
                    <a:pt x="86" y="165"/>
                  </a:lnTo>
                  <a:lnTo>
                    <a:pt x="76" y="165"/>
                  </a:lnTo>
                  <a:lnTo>
                    <a:pt x="68" y="165"/>
                  </a:lnTo>
                  <a:lnTo>
                    <a:pt x="66" y="167"/>
                  </a:lnTo>
                  <a:lnTo>
                    <a:pt x="62" y="167"/>
                  </a:lnTo>
                  <a:lnTo>
                    <a:pt x="56" y="167"/>
                  </a:lnTo>
                  <a:lnTo>
                    <a:pt x="52" y="167"/>
                  </a:lnTo>
                  <a:lnTo>
                    <a:pt x="50" y="167"/>
                  </a:lnTo>
                  <a:lnTo>
                    <a:pt x="40" y="167"/>
                  </a:lnTo>
                  <a:lnTo>
                    <a:pt x="38" y="167"/>
                  </a:lnTo>
                  <a:lnTo>
                    <a:pt x="32" y="167"/>
                  </a:lnTo>
                  <a:lnTo>
                    <a:pt x="28" y="167"/>
                  </a:lnTo>
                  <a:lnTo>
                    <a:pt x="26" y="167"/>
                  </a:lnTo>
                  <a:lnTo>
                    <a:pt x="22" y="167"/>
                  </a:lnTo>
                  <a:lnTo>
                    <a:pt x="18" y="167"/>
                  </a:lnTo>
                  <a:lnTo>
                    <a:pt x="12" y="167"/>
                  </a:lnTo>
                  <a:lnTo>
                    <a:pt x="6" y="167"/>
                  </a:lnTo>
                  <a:lnTo>
                    <a:pt x="4" y="167"/>
                  </a:lnTo>
                  <a:lnTo>
                    <a:pt x="4" y="163"/>
                  </a:lnTo>
                  <a:lnTo>
                    <a:pt x="4" y="161"/>
                  </a:lnTo>
                  <a:lnTo>
                    <a:pt x="4" y="157"/>
                  </a:lnTo>
                  <a:lnTo>
                    <a:pt x="4" y="151"/>
                  </a:lnTo>
                  <a:lnTo>
                    <a:pt x="4" y="151"/>
                  </a:lnTo>
                  <a:lnTo>
                    <a:pt x="4" y="147"/>
                  </a:lnTo>
                  <a:lnTo>
                    <a:pt x="4" y="145"/>
                  </a:lnTo>
                  <a:lnTo>
                    <a:pt x="4" y="143"/>
                  </a:lnTo>
                  <a:lnTo>
                    <a:pt x="4" y="141"/>
                  </a:lnTo>
                  <a:lnTo>
                    <a:pt x="4" y="137"/>
                  </a:lnTo>
                  <a:lnTo>
                    <a:pt x="4" y="135"/>
                  </a:lnTo>
                  <a:lnTo>
                    <a:pt x="4" y="133"/>
                  </a:lnTo>
                  <a:lnTo>
                    <a:pt x="4" y="131"/>
                  </a:lnTo>
                  <a:lnTo>
                    <a:pt x="4" y="129"/>
                  </a:lnTo>
                  <a:lnTo>
                    <a:pt x="2" y="125"/>
                  </a:lnTo>
                  <a:lnTo>
                    <a:pt x="2" y="123"/>
                  </a:lnTo>
                  <a:lnTo>
                    <a:pt x="2" y="117"/>
                  </a:lnTo>
                  <a:lnTo>
                    <a:pt x="2" y="115"/>
                  </a:lnTo>
                  <a:lnTo>
                    <a:pt x="2" y="111"/>
                  </a:lnTo>
                  <a:lnTo>
                    <a:pt x="2" y="109"/>
                  </a:lnTo>
                  <a:lnTo>
                    <a:pt x="2" y="107"/>
                  </a:lnTo>
                  <a:lnTo>
                    <a:pt x="2" y="101"/>
                  </a:lnTo>
                  <a:lnTo>
                    <a:pt x="2" y="97"/>
                  </a:lnTo>
                  <a:lnTo>
                    <a:pt x="2" y="95"/>
                  </a:lnTo>
                  <a:lnTo>
                    <a:pt x="2" y="93"/>
                  </a:lnTo>
                  <a:lnTo>
                    <a:pt x="2" y="87"/>
                  </a:lnTo>
                  <a:lnTo>
                    <a:pt x="2" y="85"/>
                  </a:lnTo>
                  <a:lnTo>
                    <a:pt x="2" y="79"/>
                  </a:lnTo>
                  <a:lnTo>
                    <a:pt x="2" y="73"/>
                  </a:lnTo>
                  <a:lnTo>
                    <a:pt x="2" y="68"/>
                  </a:lnTo>
                  <a:lnTo>
                    <a:pt x="2" y="64"/>
                  </a:lnTo>
                  <a:lnTo>
                    <a:pt x="2" y="58"/>
                  </a:lnTo>
                  <a:lnTo>
                    <a:pt x="2" y="56"/>
                  </a:lnTo>
                  <a:lnTo>
                    <a:pt x="2" y="54"/>
                  </a:lnTo>
                  <a:lnTo>
                    <a:pt x="2" y="48"/>
                  </a:lnTo>
                  <a:lnTo>
                    <a:pt x="2" y="42"/>
                  </a:lnTo>
                  <a:lnTo>
                    <a:pt x="2" y="40"/>
                  </a:lnTo>
                  <a:lnTo>
                    <a:pt x="2" y="36"/>
                  </a:lnTo>
                  <a:lnTo>
                    <a:pt x="2" y="34"/>
                  </a:lnTo>
                  <a:lnTo>
                    <a:pt x="2" y="32"/>
                  </a:lnTo>
                  <a:lnTo>
                    <a:pt x="2" y="30"/>
                  </a:lnTo>
                  <a:lnTo>
                    <a:pt x="2" y="28"/>
                  </a:lnTo>
                  <a:lnTo>
                    <a:pt x="2" y="26"/>
                  </a:lnTo>
                  <a:lnTo>
                    <a:pt x="2" y="24"/>
                  </a:lnTo>
                  <a:lnTo>
                    <a:pt x="0" y="22"/>
                  </a:lnTo>
                  <a:lnTo>
                    <a:pt x="0" y="20"/>
                  </a:lnTo>
                  <a:lnTo>
                    <a:pt x="0" y="18"/>
                  </a:lnTo>
                  <a:lnTo>
                    <a:pt x="0" y="12"/>
                  </a:lnTo>
                  <a:lnTo>
                    <a:pt x="0" y="8"/>
                  </a:lnTo>
                  <a:lnTo>
                    <a:pt x="0" y="6"/>
                  </a:lnTo>
                  <a:lnTo>
                    <a:pt x="0" y="6"/>
                  </a:lnTo>
                  <a:lnTo>
                    <a:pt x="0" y="4"/>
                  </a:lnTo>
                  <a:lnTo>
                    <a:pt x="0" y="2"/>
                  </a:lnTo>
                  <a:lnTo>
                    <a:pt x="2" y="2"/>
                  </a:lnTo>
                  <a:lnTo>
                    <a:pt x="6" y="2"/>
                  </a:lnTo>
                  <a:lnTo>
                    <a:pt x="8" y="2"/>
                  </a:lnTo>
                  <a:lnTo>
                    <a:pt x="10" y="2"/>
                  </a:lnTo>
                  <a:lnTo>
                    <a:pt x="12" y="2"/>
                  </a:lnTo>
                  <a:lnTo>
                    <a:pt x="14" y="2"/>
                  </a:lnTo>
                  <a:lnTo>
                    <a:pt x="18" y="2"/>
                  </a:lnTo>
                  <a:lnTo>
                    <a:pt x="18" y="2"/>
                  </a:lnTo>
                  <a:lnTo>
                    <a:pt x="20" y="2"/>
                  </a:lnTo>
                  <a:lnTo>
                    <a:pt x="22" y="2"/>
                  </a:lnTo>
                  <a:lnTo>
                    <a:pt x="24" y="2"/>
                  </a:lnTo>
                  <a:lnTo>
                    <a:pt x="26" y="2"/>
                  </a:lnTo>
                  <a:lnTo>
                    <a:pt x="30" y="2"/>
                  </a:lnTo>
                  <a:lnTo>
                    <a:pt x="36" y="2"/>
                  </a:lnTo>
                  <a:lnTo>
                    <a:pt x="38" y="2"/>
                  </a:lnTo>
                  <a:lnTo>
                    <a:pt x="40" y="2"/>
                  </a:lnTo>
                  <a:lnTo>
                    <a:pt x="44" y="2"/>
                  </a:lnTo>
                  <a:lnTo>
                    <a:pt x="50" y="2"/>
                  </a:lnTo>
                  <a:lnTo>
                    <a:pt x="54" y="2"/>
                  </a:lnTo>
                  <a:lnTo>
                    <a:pt x="56" y="2"/>
                  </a:lnTo>
                  <a:lnTo>
                    <a:pt x="58" y="2"/>
                  </a:lnTo>
                  <a:lnTo>
                    <a:pt x="60" y="2"/>
                  </a:lnTo>
                  <a:lnTo>
                    <a:pt x="62" y="2"/>
                  </a:lnTo>
                  <a:lnTo>
                    <a:pt x="66" y="2"/>
                  </a:lnTo>
                  <a:lnTo>
                    <a:pt x="66" y="2"/>
                  </a:lnTo>
                  <a:lnTo>
                    <a:pt x="68" y="2"/>
                  </a:lnTo>
                  <a:lnTo>
                    <a:pt x="70" y="2"/>
                  </a:lnTo>
                  <a:lnTo>
                    <a:pt x="72" y="2"/>
                  </a:lnTo>
                  <a:lnTo>
                    <a:pt x="74" y="2"/>
                  </a:lnTo>
                  <a:lnTo>
                    <a:pt x="76" y="2"/>
                  </a:lnTo>
                  <a:lnTo>
                    <a:pt x="78" y="2"/>
                  </a:lnTo>
                  <a:lnTo>
                    <a:pt x="82" y="2"/>
                  </a:lnTo>
                  <a:lnTo>
                    <a:pt x="84" y="2"/>
                  </a:lnTo>
                  <a:lnTo>
                    <a:pt x="88" y="0"/>
                  </a:lnTo>
                  <a:lnTo>
                    <a:pt x="90" y="0"/>
                  </a:lnTo>
                  <a:lnTo>
                    <a:pt x="92" y="0"/>
                  </a:lnTo>
                  <a:lnTo>
                    <a:pt x="94" y="0"/>
                  </a:lnTo>
                  <a:lnTo>
                    <a:pt x="100" y="0"/>
                  </a:lnTo>
                  <a:lnTo>
                    <a:pt x="102" y="0"/>
                  </a:lnTo>
                  <a:lnTo>
                    <a:pt x="104" y="0"/>
                  </a:lnTo>
                  <a:lnTo>
                    <a:pt x="106" y="0"/>
                  </a:lnTo>
                  <a:lnTo>
                    <a:pt x="112" y="0"/>
                  </a:lnTo>
                  <a:lnTo>
                    <a:pt x="122" y="0"/>
                  </a:lnTo>
                  <a:lnTo>
                    <a:pt x="124" y="0"/>
                  </a:lnTo>
                  <a:lnTo>
                    <a:pt x="128" y="0"/>
                  </a:lnTo>
                  <a:lnTo>
                    <a:pt x="136" y="0"/>
                  </a:lnTo>
                  <a:lnTo>
                    <a:pt x="138" y="0"/>
                  </a:lnTo>
                  <a:lnTo>
                    <a:pt x="142" y="0"/>
                  </a:lnTo>
                  <a:lnTo>
                    <a:pt x="144" y="0"/>
                  </a:lnTo>
                  <a:lnTo>
                    <a:pt x="146" y="0"/>
                  </a:lnTo>
                  <a:lnTo>
                    <a:pt x="150" y="0"/>
                  </a:lnTo>
                  <a:lnTo>
                    <a:pt x="156" y="0"/>
                  </a:lnTo>
                  <a:lnTo>
                    <a:pt x="162" y="0"/>
                  </a:lnTo>
                  <a:lnTo>
                    <a:pt x="162" y="0"/>
                  </a:lnTo>
                  <a:lnTo>
                    <a:pt x="164" y="0"/>
                  </a:lnTo>
                  <a:lnTo>
                    <a:pt x="164" y="2"/>
                  </a:lnTo>
                  <a:lnTo>
                    <a:pt x="164" y="6"/>
                  </a:lnTo>
                  <a:lnTo>
                    <a:pt x="164" y="10"/>
                  </a:lnTo>
                  <a:lnTo>
                    <a:pt x="164" y="12"/>
                  </a:lnTo>
                  <a:lnTo>
                    <a:pt x="164" y="16"/>
                  </a:lnTo>
                  <a:lnTo>
                    <a:pt x="164" y="20"/>
                  </a:lnTo>
                  <a:lnTo>
                    <a:pt x="164" y="26"/>
                  </a:lnTo>
                  <a:lnTo>
                    <a:pt x="164" y="28"/>
                  </a:lnTo>
                  <a:lnTo>
                    <a:pt x="164" y="30"/>
                  </a:lnTo>
                  <a:lnTo>
                    <a:pt x="164" y="46"/>
                  </a:lnTo>
                  <a:lnTo>
                    <a:pt x="164" y="50"/>
                  </a:lnTo>
                  <a:lnTo>
                    <a:pt x="164" y="54"/>
                  </a:lnTo>
                  <a:lnTo>
                    <a:pt x="164" y="58"/>
                  </a:lnTo>
                  <a:lnTo>
                    <a:pt x="166" y="60"/>
                  </a:lnTo>
                  <a:lnTo>
                    <a:pt x="166" y="66"/>
                  </a:lnTo>
                  <a:lnTo>
                    <a:pt x="166" y="73"/>
                  </a:lnTo>
                  <a:lnTo>
                    <a:pt x="166" y="79"/>
                  </a:lnTo>
                  <a:lnTo>
                    <a:pt x="166" y="85"/>
                  </a:lnTo>
                  <a:lnTo>
                    <a:pt x="166" y="89"/>
                  </a:lnTo>
                  <a:lnTo>
                    <a:pt x="166" y="95"/>
                  </a:lnTo>
                  <a:lnTo>
                    <a:pt x="166" y="103"/>
                  </a:lnTo>
                  <a:lnTo>
                    <a:pt x="166" y="109"/>
                  </a:lnTo>
                  <a:lnTo>
                    <a:pt x="166" y="111"/>
                  </a:lnTo>
                  <a:lnTo>
                    <a:pt x="166" y="113"/>
                  </a:lnTo>
                  <a:lnTo>
                    <a:pt x="166" y="115"/>
                  </a:lnTo>
                  <a:lnTo>
                    <a:pt x="166" y="117"/>
                  </a:lnTo>
                  <a:lnTo>
                    <a:pt x="166" y="123"/>
                  </a:lnTo>
                  <a:lnTo>
                    <a:pt x="166" y="125"/>
                  </a:lnTo>
                  <a:lnTo>
                    <a:pt x="166" y="129"/>
                  </a:lnTo>
                  <a:lnTo>
                    <a:pt x="166" y="139"/>
                  </a:lnTo>
                  <a:lnTo>
                    <a:pt x="166" y="143"/>
                  </a:lnTo>
                  <a:lnTo>
                    <a:pt x="166" y="149"/>
                  </a:lnTo>
                  <a:lnTo>
                    <a:pt x="166" y="151"/>
                  </a:lnTo>
                  <a:lnTo>
                    <a:pt x="166" y="151"/>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5" name="Freeform 150"/>
            <p:cNvSpPr>
              <a:spLocks/>
            </p:cNvSpPr>
            <p:nvPr/>
          </p:nvSpPr>
          <p:spPr bwMode="auto">
            <a:xfrm>
              <a:off x="4560888" y="1681163"/>
              <a:ext cx="257175" cy="260350"/>
            </a:xfrm>
            <a:custGeom>
              <a:avLst/>
              <a:gdLst>
                <a:gd name="T0" fmla="*/ 146 w 162"/>
                <a:gd name="T1" fmla="*/ 164 h 164"/>
                <a:gd name="T2" fmla="*/ 134 w 162"/>
                <a:gd name="T3" fmla="*/ 164 h 164"/>
                <a:gd name="T4" fmla="*/ 120 w 162"/>
                <a:gd name="T5" fmla="*/ 164 h 164"/>
                <a:gd name="T6" fmla="*/ 110 w 162"/>
                <a:gd name="T7" fmla="*/ 164 h 164"/>
                <a:gd name="T8" fmla="*/ 100 w 162"/>
                <a:gd name="T9" fmla="*/ 164 h 164"/>
                <a:gd name="T10" fmla="*/ 90 w 162"/>
                <a:gd name="T11" fmla="*/ 164 h 164"/>
                <a:gd name="T12" fmla="*/ 80 w 162"/>
                <a:gd name="T13" fmla="*/ 164 h 164"/>
                <a:gd name="T14" fmla="*/ 72 w 162"/>
                <a:gd name="T15" fmla="*/ 164 h 164"/>
                <a:gd name="T16" fmla="*/ 62 w 162"/>
                <a:gd name="T17" fmla="*/ 164 h 164"/>
                <a:gd name="T18" fmla="*/ 52 w 162"/>
                <a:gd name="T19" fmla="*/ 164 h 164"/>
                <a:gd name="T20" fmla="*/ 32 w 162"/>
                <a:gd name="T21" fmla="*/ 164 h 164"/>
                <a:gd name="T22" fmla="*/ 22 w 162"/>
                <a:gd name="T23" fmla="*/ 164 h 164"/>
                <a:gd name="T24" fmla="*/ 14 w 162"/>
                <a:gd name="T25" fmla="*/ 164 h 164"/>
                <a:gd name="T26" fmla="*/ 6 w 162"/>
                <a:gd name="T27" fmla="*/ 164 h 164"/>
                <a:gd name="T28" fmla="*/ 0 w 162"/>
                <a:gd name="T29" fmla="*/ 156 h 164"/>
                <a:gd name="T30" fmla="*/ 0 w 162"/>
                <a:gd name="T31" fmla="*/ 142 h 164"/>
                <a:gd name="T32" fmla="*/ 0 w 162"/>
                <a:gd name="T33" fmla="*/ 130 h 164"/>
                <a:gd name="T34" fmla="*/ 0 w 162"/>
                <a:gd name="T35" fmla="*/ 110 h 164"/>
                <a:gd name="T36" fmla="*/ 0 w 162"/>
                <a:gd name="T37" fmla="*/ 92 h 164"/>
                <a:gd name="T38" fmla="*/ 0 w 162"/>
                <a:gd name="T39" fmla="*/ 82 h 164"/>
                <a:gd name="T40" fmla="*/ 0 w 162"/>
                <a:gd name="T41" fmla="*/ 68 h 164"/>
                <a:gd name="T42" fmla="*/ 0 w 162"/>
                <a:gd name="T43" fmla="*/ 58 h 164"/>
                <a:gd name="T44" fmla="*/ 0 w 162"/>
                <a:gd name="T45" fmla="*/ 44 h 164"/>
                <a:gd name="T46" fmla="*/ 0 w 162"/>
                <a:gd name="T47" fmla="*/ 34 h 164"/>
                <a:gd name="T48" fmla="*/ 0 w 162"/>
                <a:gd name="T49" fmla="*/ 28 h 164"/>
                <a:gd name="T50" fmla="*/ 0 w 162"/>
                <a:gd name="T51" fmla="*/ 18 h 164"/>
                <a:gd name="T52" fmla="*/ 0 w 162"/>
                <a:gd name="T53" fmla="*/ 10 h 164"/>
                <a:gd name="T54" fmla="*/ 2 w 162"/>
                <a:gd name="T55" fmla="*/ 2 h 164"/>
                <a:gd name="T56" fmla="*/ 22 w 162"/>
                <a:gd name="T57" fmla="*/ 2 h 164"/>
                <a:gd name="T58" fmla="*/ 36 w 162"/>
                <a:gd name="T59" fmla="*/ 2 h 164"/>
                <a:gd name="T60" fmla="*/ 58 w 162"/>
                <a:gd name="T61" fmla="*/ 2 h 164"/>
                <a:gd name="T62" fmla="*/ 82 w 162"/>
                <a:gd name="T63" fmla="*/ 0 h 164"/>
                <a:gd name="T64" fmla="*/ 96 w 162"/>
                <a:gd name="T65" fmla="*/ 0 h 164"/>
                <a:gd name="T66" fmla="*/ 114 w 162"/>
                <a:gd name="T67" fmla="*/ 0 h 164"/>
                <a:gd name="T68" fmla="*/ 138 w 162"/>
                <a:gd name="T69" fmla="*/ 0 h 164"/>
                <a:gd name="T70" fmla="*/ 150 w 162"/>
                <a:gd name="T71" fmla="*/ 0 h 164"/>
                <a:gd name="T72" fmla="*/ 162 w 162"/>
                <a:gd name="T73" fmla="*/ 0 h 164"/>
                <a:gd name="T74" fmla="*/ 162 w 162"/>
                <a:gd name="T75" fmla="*/ 14 h 164"/>
                <a:gd name="T76" fmla="*/ 162 w 162"/>
                <a:gd name="T77" fmla="*/ 28 h 164"/>
                <a:gd name="T78" fmla="*/ 162 w 162"/>
                <a:gd name="T79" fmla="*/ 40 h 164"/>
                <a:gd name="T80" fmla="*/ 162 w 162"/>
                <a:gd name="T81" fmla="*/ 52 h 164"/>
                <a:gd name="T82" fmla="*/ 162 w 162"/>
                <a:gd name="T83" fmla="*/ 62 h 164"/>
                <a:gd name="T84" fmla="*/ 162 w 162"/>
                <a:gd name="T85" fmla="*/ 76 h 164"/>
                <a:gd name="T86" fmla="*/ 162 w 162"/>
                <a:gd name="T87" fmla="*/ 88 h 164"/>
                <a:gd name="T88" fmla="*/ 162 w 162"/>
                <a:gd name="T89" fmla="*/ 100 h 164"/>
                <a:gd name="T90" fmla="*/ 162 w 162"/>
                <a:gd name="T91" fmla="*/ 114 h 164"/>
                <a:gd name="T92" fmla="*/ 162 w 162"/>
                <a:gd name="T93" fmla="*/ 130 h 164"/>
                <a:gd name="T94" fmla="*/ 162 w 162"/>
                <a:gd name="T95" fmla="*/ 138 h 164"/>
                <a:gd name="T96" fmla="*/ 162 w 162"/>
                <a:gd name="T97" fmla="*/ 158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2" h="164">
                  <a:moveTo>
                    <a:pt x="162" y="164"/>
                  </a:moveTo>
                  <a:lnTo>
                    <a:pt x="158" y="164"/>
                  </a:lnTo>
                  <a:lnTo>
                    <a:pt x="154" y="164"/>
                  </a:lnTo>
                  <a:lnTo>
                    <a:pt x="146" y="164"/>
                  </a:lnTo>
                  <a:lnTo>
                    <a:pt x="144" y="164"/>
                  </a:lnTo>
                  <a:lnTo>
                    <a:pt x="142" y="164"/>
                  </a:lnTo>
                  <a:lnTo>
                    <a:pt x="140" y="164"/>
                  </a:lnTo>
                  <a:lnTo>
                    <a:pt x="134" y="164"/>
                  </a:lnTo>
                  <a:lnTo>
                    <a:pt x="132" y="164"/>
                  </a:lnTo>
                  <a:lnTo>
                    <a:pt x="128" y="164"/>
                  </a:lnTo>
                  <a:lnTo>
                    <a:pt x="122" y="164"/>
                  </a:lnTo>
                  <a:lnTo>
                    <a:pt x="120" y="164"/>
                  </a:lnTo>
                  <a:lnTo>
                    <a:pt x="116" y="164"/>
                  </a:lnTo>
                  <a:lnTo>
                    <a:pt x="114" y="164"/>
                  </a:lnTo>
                  <a:lnTo>
                    <a:pt x="112" y="164"/>
                  </a:lnTo>
                  <a:lnTo>
                    <a:pt x="110" y="164"/>
                  </a:lnTo>
                  <a:lnTo>
                    <a:pt x="108" y="164"/>
                  </a:lnTo>
                  <a:lnTo>
                    <a:pt x="104" y="164"/>
                  </a:lnTo>
                  <a:lnTo>
                    <a:pt x="102" y="164"/>
                  </a:lnTo>
                  <a:lnTo>
                    <a:pt x="100" y="164"/>
                  </a:lnTo>
                  <a:lnTo>
                    <a:pt x="98" y="164"/>
                  </a:lnTo>
                  <a:lnTo>
                    <a:pt x="96" y="164"/>
                  </a:lnTo>
                  <a:lnTo>
                    <a:pt x="92" y="164"/>
                  </a:lnTo>
                  <a:lnTo>
                    <a:pt x="90" y="164"/>
                  </a:lnTo>
                  <a:lnTo>
                    <a:pt x="88" y="164"/>
                  </a:lnTo>
                  <a:lnTo>
                    <a:pt x="84" y="164"/>
                  </a:lnTo>
                  <a:lnTo>
                    <a:pt x="82" y="164"/>
                  </a:lnTo>
                  <a:lnTo>
                    <a:pt x="80" y="164"/>
                  </a:lnTo>
                  <a:lnTo>
                    <a:pt x="78" y="164"/>
                  </a:lnTo>
                  <a:lnTo>
                    <a:pt x="76" y="164"/>
                  </a:lnTo>
                  <a:lnTo>
                    <a:pt x="74" y="164"/>
                  </a:lnTo>
                  <a:lnTo>
                    <a:pt x="72" y="164"/>
                  </a:lnTo>
                  <a:lnTo>
                    <a:pt x="70" y="164"/>
                  </a:lnTo>
                  <a:lnTo>
                    <a:pt x="68" y="164"/>
                  </a:lnTo>
                  <a:lnTo>
                    <a:pt x="64" y="164"/>
                  </a:lnTo>
                  <a:lnTo>
                    <a:pt x="62" y="164"/>
                  </a:lnTo>
                  <a:lnTo>
                    <a:pt x="60" y="164"/>
                  </a:lnTo>
                  <a:lnTo>
                    <a:pt x="58" y="164"/>
                  </a:lnTo>
                  <a:lnTo>
                    <a:pt x="54" y="164"/>
                  </a:lnTo>
                  <a:lnTo>
                    <a:pt x="52" y="164"/>
                  </a:lnTo>
                  <a:lnTo>
                    <a:pt x="46" y="164"/>
                  </a:lnTo>
                  <a:lnTo>
                    <a:pt x="40" y="164"/>
                  </a:lnTo>
                  <a:lnTo>
                    <a:pt x="34" y="164"/>
                  </a:lnTo>
                  <a:lnTo>
                    <a:pt x="32" y="164"/>
                  </a:lnTo>
                  <a:lnTo>
                    <a:pt x="28" y="164"/>
                  </a:lnTo>
                  <a:lnTo>
                    <a:pt x="26" y="164"/>
                  </a:lnTo>
                  <a:lnTo>
                    <a:pt x="24" y="164"/>
                  </a:lnTo>
                  <a:lnTo>
                    <a:pt x="22" y="164"/>
                  </a:lnTo>
                  <a:lnTo>
                    <a:pt x="20" y="164"/>
                  </a:lnTo>
                  <a:lnTo>
                    <a:pt x="18" y="164"/>
                  </a:lnTo>
                  <a:lnTo>
                    <a:pt x="16" y="164"/>
                  </a:lnTo>
                  <a:lnTo>
                    <a:pt x="14" y="164"/>
                  </a:lnTo>
                  <a:lnTo>
                    <a:pt x="14" y="164"/>
                  </a:lnTo>
                  <a:lnTo>
                    <a:pt x="12" y="164"/>
                  </a:lnTo>
                  <a:lnTo>
                    <a:pt x="10" y="164"/>
                  </a:lnTo>
                  <a:lnTo>
                    <a:pt x="6" y="164"/>
                  </a:lnTo>
                  <a:lnTo>
                    <a:pt x="2" y="164"/>
                  </a:lnTo>
                  <a:lnTo>
                    <a:pt x="0" y="164"/>
                  </a:lnTo>
                  <a:lnTo>
                    <a:pt x="0" y="158"/>
                  </a:lnTo>
                  <a:lnTo>
                    <a:pt x="0" y="156"/>
                  </a:lnTo>
                  <a:lnTo>
                    <a:pt x="0" y="152"/>
                  </a:lnTo>
                  <a:lnTo>
                    <a:pt x="0" y="148"/>
                  </a:lnTo>
                  <a:lnTo>
                    <a:pt x="0" y="146"/>
                  </a:lnTo>
                  <a:lnTo>
                    <a:pt x="0" y="142"/>
                  </a:lnTo>
                  <a:lnTo>
                    <a:pt x="0" y="140"/>
                  </a:lnTo>
                  <a:lnTo>
                    <a:pt x="0" y="138"/>
                  </a:lnTo>
                  <a:lnTo>
                    <a:pt x="0" y="134"/>
                  </a:lnTo>
                  <a:lnTo>
                    <a:pt x="0" y="130"/>
                  </a:lnTo>
                  <a:lnTo>
                    <a:pt x="0" y="126"/>
                  </a:lnTo>
                  <a:lnTo>
                    <a:pt x="0" y="122"/>
                  </a:lnTo>
                  <a:lnTo>
                    <a:pt x="0" y="120"/>
                  </a:lnTo>
                  <a:lnTo>
                    <a:pt x="0" y="110"/>
                  </a:lnTo>
                  <a:lnTo>
                    <a:pt x="0" y="108"/>
                  </a:lnTo>
                  <a:lnTo>
                    <a:pt x="0" y="102"/>
                  </a:lnTo>
                  <a:lnTo>
                    <a:pt x="0" y="96"/>
                  </a:lnTo>
                  <a:lnTo>
                    <a:pt x="0" y="92"/>
                  </a:lnTo>
                  <a:lnTo>
                    <a:pt x="0" y="88"/>
                  </a:lnTo>
                  <a:lnTo>
                    <a:pt x="0" y="86"/>
                  </a:lnTo>
                  <a:lnTo>
                    <a:pt x="0" y="84"/>
                  </a:lnTo>
                  <a:lnTo>
                    <a:pt x="0" y="82"/>
                  </a:lnTo>
                  <a:lnTo>
                    <a:pt x="0" y="76"/>
                  </a:lnTo>
                  <a:lnTo>
                    <a:pt x="0" y="72"/>
                  </a:lnTo>
                  <a:lnTo>
                    <a:pt x="0" y="70"/>
                  </a:lnTo>
                  <a:lnTo>
                    <a:pt x="0" y="68"/>
                  </a:lnTo>
                  <a:lnTo>
                    <a:pt x="0" y="66"/>
                  </a:lnTo>
                  <a:lnTo>
                    <a:pt x="0" y="64"/>
                  </a:lnTo>
                  <a:lnTo>
                    <a:pt x="0" y="60"/>
                  </a:lnTo>
                  <a:lnTo>
                    <a:pt x="0" y="58"/>
                  </a:lnTo>
                  <a:lnTo>
                    <a:pt x="0" y="54"/>
                  </a:lnTo>
                  <a:lnTo>
                    <a:pt x="0" y="50"/>
                  </a:lnTo>
                  <a:lnTo>
                    <a:pt x="0" y="48"/>
                  </a:lnTo>
                  <a:lnTo>
                    <a:pt x="0" y="44"/>
                  </a:lnTo>
                  <a:lnTo>
                    <a:pt x="0" y="42"/>
                  </a:lnTo>
                  <a:lnTo>
                    <a:pt x="0" y="38"/>
                  </a:lnTo>
                  <a:lnTo>
                    <a:pt x="0" y="36"/>
                  </a:lnTo>
                  <a:lnTo>
                    <a:pt x="0" y="34"/>
                  </a:lnTo>
                  <a:lnTo>
                    <a:pt x="0" y="34"/>
                  </a:lnTo>
                  <a:lnTo>
                    <a:pt x="0" y="32"/>
                  </a:lnTo>
                  <a:lnTo>
                    <a:pt x="0" y="30"/>
                  </a:lnTo>
                  <a:lnTo>
                    <a:pt x="0" y="28"/>
                  </a:lnTo>
                  <a:lnTo>
                    <a:pt x="0" y="26"/>
                  </a:lnTo>
                  <a:lnTo>
                    <a:pt x="0" y="24"/>
                  </a:lnTo>
                  <a:lnTo>
                    <a:pt x="0" y="20"/>
                  </a:lnTo>
                  <a:lnTo>
                    <a:pt x="0" y="18"/>
                  </a:lnTo>
                  <a:lnTo>
                    <a:pt x="0" y="16"/>
                  </a:lnTo>
                  <a:lnTo>
                    <a:pt x="0" y="14"/>
                  </a:lnTo>
                  <a:lnTo>
                    <a:pt x="0" y="12"/>
                  </a:lnTo>
                  <a:lnTo>
                    <a:pt x="0" y="10"/>
                  </a:lnTo>
                  <a:lnTo>
                    <a:pt x="0" y="8"/>
                  </a:lnTo>
                  <a:lnTo>
                    <a:pt x="0" y="6"/>
                  </a:lnTo>
                  <a:lnTo>
                    <a:pt x="0" y="2"/>
                  </a:lnTo>
                  <a:lnTo>
                    <a:pt x="2" y="2"/>
                  </a:lnTo>
                  <a:lnTo>
                    <a:pt x="8" y="2"/>
                  </a:lnTo>
                  <a:lnTo>
                    <a:pt x="14" y="2"/>
                  </a:lnTo>
                  <a:lnTo>
                    <a:pt x="18" y="2"/>
                  </a:lnTo>
                  <a:lnTo>
                    <a:pt x="22" y="2"/>
                  </a:lnTo>
                  <a:lnTo>
                    <a:pt x="24" y="2"/>
                  </a:lnTo>
                  <a:lnTo>
                    <a:pt x="28" y="2"/>
                  </a:lnTo>
                  <a:lnTo>
                    <a:pt x="34" y="2"/>
                  </a:lnTo>
                  <a:lnTo>
                    <a:pt x="36" y="2"/>
                  </a:lnTo>
                  <a:lnTo>
                    <a:pt x="46" y="2"/>
                  </a:lnTo>
                  <a:lnTo>
                    <a:pt x="48" y="2"/>
                  </a:lnTo>
                  <a:lnTo>
                    <a:pt x="52" y="2"/>
                  </a:lnTo>
                  <a:lnTo>
                    <a:pt x="58" y="2"/>
                  </a:lnTo>
                  <a:lnTo>
                    <a:pt x="62" y="2"/>
                  </a:lnTo>
                  <a:lnTo>
                    <a:pt x="64" y="0"/>
                  </a:lnTo>
                  <a:lnTo>
                    <a:pt x="72" y="0"/>
                  </a:lnTo>
                  <a:lnTo>
                    <a:pt x="82" y="0"/>
                  </a:lnTo>
                  <a:lnTo>
                    <a:pt x="84" y="0"/>
                  </a:lnTo>
                  <a:lnTo>
                    <a:pt x="86" y="0"/>
                  </a:lnTo>
                  <a:lnTo>
                    <a:pt x="90" y="0"/>
                  </a:lnTo>
                  <a:lnTo>
                    <a:pt x="96" y="0"/>
                  </a:lnTo>
                  <a:lnTo>
                    <a:pt x="102" y="0"/>
                  </a:lnTo>
                  <a:lnTo>
                    <a:pt x="108" y="0"/>
                  </a:lnTo>
                  <a:lnTo>
                    <a:pt x="110" y="0"/>
                  </a:lnTo>
                  <a:lnTo>
                    <a:pt x="114" y="0"/>
                  </a:lnTo>
                  <a:lnTo>
                    <a:pt x="120" y="0"/>
                  </a:lnTo>
                  <a:lnTo>
                    <a:pt x="126" y="0"/>
                  </a:lnTo>
                  <a:lnTo>
                    <a:pt x="132" y="0"/>
                  </a:lnTo>
                  <a:lnTo>
                    <a:pt x="138" y="0"/>
                  </a:lnTo>
                  <a:lnTo>
                    <a:pt x="142" y="0"/>
                  </a:lnTo>
                  <a:lnTo>
                    <a:pt x="144" y="0"/>
                  </a:lnTo>
                  <a:lnTo>
                    <a:pt x="148" y="0"/>
                  </a:lnTo>
                  <a:lnTo>
                    <a:pt x="150" y="0"/>
                  </a:lnTo>
                  <a:lnTo>
                    <a:pt x="154" y="0"/>
                  </a:lnTo>
                  <a:lnTo>
                    <a:pt x="156" y="0"/>
                  </a:lnTo>
                  <a:lnTo>
                    <a:pt x="158" y="0"/>
                  </a:lnTo>
                  <a:lnTo>
                    <a:pt x="162" y="0"/>
                  </a:lnTo>
                  <a:lnTo>
                    <a:pt x="162" y="4"/>
                  </a:lnTo>
                  <a:lnTo>
                    <a:pt x="162" y="8"/>
                  </a:lnTo>
                  <a:lnTo>
                    <a:pt x="162" y="12"/>
                  </a:lnTo>
                  <a:lnTo>
                    <a:pt x="162" y="14"/>
                  </a:lnTo>
                  <a:lnTo>
                    <a:pt x="162" y="20"/>
                  </a:lnTo>
                  <a:lnTo>
                    <a:pt x="162" y="22"/>
                  </a:lnTo>
                  <a:lnTo>
                    <a:pt x="162" y="26"/>
                  </a:lnTo>
                  <a:lnTo>
                    <a:pt x="162" y="28"/>
                  </a:lnTo>
                  <a:lnTo>
                    <a:pt x="162" y="30"/>
                  </a:lnTo>
                  <a:lnTo>
                    <a:pt x="162" y="34"/>
                  </a:lnTo>
                  <a:lnTo>
                    <a:pt x="162" y="36"/>
                  </a:lnTo>
                  <a:lnTo>
                    <a:pt x="162" y="40"/>
                  </a:lnTo>
                  <a:lnTo>
                    <a:pt x="162" y="42"/>
                  </a:lnTo>
                  <a:lnTo>
                    <a:pt x="162" y="46"/>
                  </a:lnTo>
                  <a:lnTo>
                    <a:pt x="162" y="50"/>
                  </a:lnTo>
                  <a:lnTo>
                    <a:pt x="162" y="52"/>
                  </a:lnTo>
                  <a:lnTo>
                    <a:pt x="162" y="54"/>
                  </a:lnTo>
                  <a:lnTo>
                    <a:pt x="162" y="58"/>
                  </a:lnTo>
                  <a:lnTo>
                    <a:pt x="162" y="60"/>
                  </a:lnTo>
                  <a:lnTo>
                    <a:pt x="162" y="62"/>
                  </a:lnTo>
                  <a:lnTo>
                    <a:pt x="162" y="64"/>
                  </a:lnTo>
                  <a:lnTo>
                    <a:pt x="162" y="66"/>
                  </a:lnTo>
                  <a:lnTo>
                    <a:pt x="162" y="70"/>
                  </a:lnTo>
                  <a:lnTo>
                    <a:pt x="162" y="76"/>
                  </a:lnTo>
                  <a:lnTo>
                    <a:pt x="162" y="82"/>
                  </a:lnTo>
                  <a:lnTo>
                    <a:pt x="162" y="82"/>
                  </a:lnTo>
                  <a:lnTo>
                    <a:pt x="162" y="86"/>
                  </a:lnTo>
                  <a:lnTo>
                    <a:pt x="162" y="88"/>
                  </a:lnTo>
                  <a:lnTo>
                    <a:pt x="162" y="92"/>
                  </a:lnTo>
                  <a:lnTo>
                    <a:pt x="162" y="94"/>
                  </a:lnTo>
                  <a:lnTo>
                    <a:pt x="162" y="98"/>
                  </a:lnTo>
                  <a:lnTo>
                    <a:pt x="162" y="100"/>
                  </a:lnTo>
                  <a:lnTo>
                    <a:pt x="162" y="102"/>
                  </a:lnTo>
                  <a:lnTo>
                    <a:pt x="162" y="104"/>
                  </a:lnTo>
                  <a:lnTo>
                    <a:pt x="162" y="110"/>
                  </a:lnTo>
                  <a:lnTo>
                    <a:pt x="162" y="114"/>
                  </a:lnTo>
                  <a:lnTo>
                    <a:pt x="162" y="116"/>
                  </a:lnTo>
                  <a:lnTo>
                    <a:pt x="162" y="118"/>
                  </a:lnTo>
                  <a:lnTo>
                    <a:pt x="162" y="128"/>
                  </a:lnTo>
                  <a:lnTo>
                    <a:pt x="162" y="130"/>
                  </a:lnTo>
                  <a:lnTo>
                    <a:pt x="162" y="132"/>
                  </a:lnTo>
                  <a:lnTo>
                    <a:pt x="162" y="134"/>
                  </a:lnTo>
                  <a:lnTo>
                    <a:pt x="162" y="136"/>
                  </a:lnTo>
                  <a:lnTo>
                    <a:pt x="162" y="138"/>
                  </a:lnTo>
                  <a:lnTo>
                    <a:pt x="162" y="142"/>
                  </a:lnTo>
                  <a:lnTo>
                    <a:pt x="162" y="148"/>
                  </a:lnTo>
                  <a:lnTo>
                    <a:pt x="162" y="152"/>
                  </a:lnTo>
                  <a:lnTo>
                    <a:pt x="162" y="158"/>
                  </a:lnTo>
                  <a:lnTo>
                    <a:pt x="162" y="164"/>
                  </a:lnTo>
                  <a:lnTo>
                    <a:pt x="162" y="164"/>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6" name="Freeform 167"/>
            <p:cNvSpPr>
              <a:spLocks/>
            </p:cNvSpPr>
            <p:nvPr/>
          </p:nvSpPr>
          <p:spPr bwMode="auto">
            <a:xfrm>
              <a:off x="4516438" y="57150"/>
              <a:ext cx="269875" cy="268288"/>
            </a:xfrm>
            <a:custGeom>
              <a:avLst/>
              <a:gdLst>
                <a:gd name="T0" fmla="*/ 48 w 170"/>
                <a:gd name="T1" fmla="*/ 0 h 169"/>
                <a:gd name="T2" fmla="*/ 56 w 170"/>
                <a:gd name="T3" fmla="*/ 0 h 169"/>
                <a:gd name="T4" fmla="*/ 64 w 170"/>
                <a:gd name="T5" fmla="*/ 0 h 169"/>
                <a:gd name="T6" fmla="*/ 82 w 170"/>
                <a:gd name="T7" fmla="*/ 0 h 169"/>
                <a:gd name="T8" fmla="*/ 90 w 170"/>
                <a:gd name="T9" fmla="*/ 0 h 169"/>
                <a:gd name="T10" fmla="*/ 96 w 170"/>
                <a:gd name="T11" fmla="*/ 0 h 169"/>
                <a:gd name="T12" fmla="*/ 106 w 170"/>
                <a:gd name="T13" fmla="*/ 0 h 169"/>
                <a:gd name="T14" fmla="*/ 118 w 170"/>
                <a:gd name="T15" fmla="*/ 0 h 169"/>
                <a:gd name="T16" fmla="*/ 128 w 170"/>
                <a:gd name="T17" fmla="*/ 0 h 169"/>
                <a:gd name="T18" fmla="*/ 138 w 170"/>
                <a:gd name="T19" fmla="*/ 0 h 169"/>
                <a:gd name="T20" fmla="*/ 146 w 170"/>
                <a:gd name="T21" fmla="*/ 0 h 169"/>
                <a:gd name="T22" fmla="*/ 156 w 170"/>
                <a:gd name="T23" fmla="*/ 0 h 169"/>
                <a:gd name="T24" fmla="*/ 164 w 170"/>
                <a:gd name="T25" fmla="*/ 0 h 169"/>
                <a:gd name="T26" fmla="*/ 170 w 170"/>
                <a:gd name="T27" fmla="*/ 0 h 169"/>
                <a:gd name="T28" fmla="*/ 170 w 170"/>
                <a:gd name="T29" fmla="*/ 10 h 169"/>
                <a:gd name="T30" fmla="*/ 170 w 170"/>
                <a:gd name="T31" fmla="*/ 22 h 169"/>
                <a:gd name="T32" fmla="*/ 170 w 170"/>
                <a:gd name="T33" fmla="*/ 30 h 169"/>
                <a:gd name="T34" fmla="*/ 170 w 170"/>
                <a:gd name="T35" fmla="*/ 44 h 169"/>
                <a:gd name="T36" fmla="*/ 170 w 170"/>
                <a:gd name="T37" fmla="*/ 58 h 169"/>
                <a:gd name="T38" fmla="*/ 170 w 170"/>
                <a:gd name="T39" fmla="*/ 68 h 169"/>
                <a:gd name="T40" fmla="*/ 170 w 170"/>
                <a:gd name="T41" fmla="*/ 85 h 169"/>
                <a:gd name="T42" fmla="*/ 170 w 170"/>
                <a:gd name="T43" fmla="*/ 97 h 169"/>
                <a:gd name="T44" fmla="*/ 170 w 170"/>
                <a:gd name="T45" fmla="*/ 119 h 169"/>
                <a:gd name="T46" fmla="*/ 170 w 170"/>
                <a:gd name="T47" fmla="*/ 133 h 169"/>
                <a:gd name="T48" fmla="*/ 170 w 170"/>
                <a:gd name="T49" fmla="*/ 141 h 169"/>
                <a:gd name="T50" fmla="*/ 170 w 170"/>
                <a:gd name="T51" fmla="*/ 147 h 169"/>
                <a:gd name="T52" fmla="*/ 170 w 170"/>
                <a:gd name="T53" fmla="*/ 157 h 169"/>
                <a:gd name="T54" fmla="*/ 170 w 170"/>
                <a:gd name="T55" fmla="*/ 165 h 169"/>
                <a:gd name="T56" fmla="*/ 162 w 170"/>
                <a:gd name="T57" fmla="*/ 169 h 169"/>
                <a:gd name="T58" fmla="*/ 154 w 170"/>
                <a:gd name="T59" fmla="*/ 169 h 169"/>
                <a:gd name="T60" fmla="*/ 140 w 170"/>
                <a:gd name="T61" fmla="*/ 169 h 169"/>
                <a:gd name="T62" fmla="*/ 128 w 170"/>
                <a:gd name="T63" fmla="*/ 169 h 169"/>
                <a:gd name="T64" fmla="*/ 120 w 170"/>
                <a:gd name="T65" fmla="*/ 169 h 169"/>
                <a:gd name="T66" fmla="*/ 102 w 170"/>
                <a:gd name="T67" fmla="*/ 169 h 169"/>
                <a:gd name="T68" fmla="*/ 90 w 170"/>
                <a:gd name="T69" fmla="*/ 169 h 169"/>
                <a:gd name="T70" fmla="*/ 80 w 170"/>
                <a:gd name="T71" fmla="*/ 169 h 169"/>
                <a:gd name="T72" fmla="*/ 64 w 170"/>
                <a:gd name="T73" fmla="*/ 169 h 169"/>
                <a:gd name="T74" fmla="*/ 56 w 170"/>
                <a:gd name="T75" fmla="*/ 169 h 169"/>
                <a:gd name="T76" fmla="*/ 48 w 170"/>
                <a:gd name="T77" fmla="*/ 169 h 169"/>
                <a:gd name="T78" fmla="*/ 36 w 170"/>
                <a:gd name="T79" fmla="*/ 169 h 169"/>
                <a:gd name="T80" fmla="*/ 26 w 170"/>
                <a:gd name="T81" fmla="*/ 169 h 169"/>
                <a:gd name="T82" fmla="*/ 12 w 170"/>
                <a:gd name="T83" fmla="*/ 169 h 169"/>
                <a:gd name="T84" fmla="*/ 4 w 170"/>
                <a:gd name="T85" fmla="*/ 169 h 169"/>
                <a:gd name="T86" fmla="*/ 0 w 170"/>
                <a:gd name="T87" fmla="*/ 161 h 169"/>
                <a:gd name="T88" fmla="*/ 0 w 170"/>
                <a:gd name="T89" fmla="*/ 139 h 169"/>
                <a:gd name="T90" fmla="*/ 0 w 170"/>
                <a:gd name="T91" fmla="*/ 119 h 169"/>
                <a:gd name="T92" fmla="*/ 0 w 170"/>
                <a:gd name="T93" fmla="*/ 95 h 169"/>
                <a:gd name="T94" fmla="*/ 0 w 170"/>
                <a:gd name="T95" fmla="*/ 68 h 169"/>
                <a:gd name="T96" fmla="*/ 0 w 170"/>
                <a:gd name="T97" fmla="*/ 44 h 169"/>
                <a:gd name="T98" fmla="*/ 0 w 170"/>
                <a:gd name="T99" fmla="*/ 20 h 169"/>
                <a:gd name="T100" fmla="*/ 0 w 170"/>
                <a:gd name="T101" fmla="*/ 10 h 169"/>
                <a:gd name="T102" fmla="*/ 6 w 170"/>
                <a:gd name="T103" fmla="*/ 0 h 169"/>
                <a:gd name="T104" fmla="*/ 20 w 170"/>
                <a:gd name="T105" fmla="*/ 0 h 169"/>
                <a:gd name="T106" fmla="*/ 32 w 170"/>
                <a:gd name="T107"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0" h="169">
                  <a:moveTo>
                    <a:pt x="40" y="0"/>
                  </a:moveTo>
                  <a:lnTo>
                    <a:pt x="42" y="0"/>
                  </a:lnTo>
                  <a:lnTo>
                    <a:pt x="42" y="0"/>
                  </a:lnTo>
                  <a:lnTo>
                    <a:pt x="48" y="0"/>
                  </a:lnTo>
                  <a:lnTo>
                    <a:pt x="50" y="0"/>
                  </a:lnTo>
                  <a:lnTo>
                    <a:pt x="52" y="0"/>
                  </a:lnTo>
                  <a:lnTo>
                    <a:pt x="54" y="0"/>
                  </a:lnTo>
                  <a:lnTo>
                    <a:pt x="56" y="0"/>
                  </a:lnTo>
                  <a:lnTo>
                    <a:pt x="58" y="0"/>
                  </a:lnTo>
                  <a:lnTo>
                    <a:pt x="60" y="0"/>
                  </a:lnTo>
                  <a:lnTo>
                    <a:pt x="62" y="0"/>
                  </a:lnTo>
                  <a:lnTo>
                    <a:pt x="64" y="0"/>
                  </a:lnTo>
                  <a:lnTo>
                    <a:pt x="66" y="0"/>
                  </a:lnTo>
                  <a:lnTo>
                    <a:pt x="74" y="0"/>
                  </a:lnTo>
                  <a:lnTo>
                    <a:pt x="80" y="0"/>
                  </a:lnTo>
                  <a:lnTo>
                    <a:pt x="82" y="0"/>
                  </a:lnTo>
                  <a:lnTo>
                    <a:pt x="84" y="0"/>
                  </a:lnTo>
                  <a:lnTo>
                    <a:pt x="86" y="0"/>
                  </a:lnTo>
                  <a:lnTo>
                    <a:pt x="88" y="0"/>
                  </a:lnTo>
                  <a:lnTo>
                    <a:pt x="90" y="0"/>
                  </a:lnTo>
                  <a:lnTo>
                    <a:pt x="90" y="0"/>
                  </a:lnTo>
                  <a:lnTo>
                    <a:pt x="92" y="0"/>
                  </a:lnTo>
                  <a:lnTo>
                    <a:pt x="94" y="0"/>
                  </a:lnTo>
                  <a:lnTo>
                    <a:pt x="96" y="0"/>
                  </a:lnTo>
                  <a:lnTo>
                    <a:pt x="100" y="0"/>
                  </a:lnTo>
                  <a:lnTo>
                    <a:pt x="102" y="0"/>
                  </a:lnTo>
                  <a:lnTo>
                    <a:pt x="104" y="0"/>
                  </a:lnTo>
                  <a:lnTo>
                    <a:pt x="106" y="0"/>
                  </a:lnTo>
                  <a:lnTo>
                    <a:pt x="108" y="0"/>
                  </a:lnTo>
                  <a:lnTo>
                    <a:pt x="110" y="0"/>
                  </a:lnTo>
                  <a:lnTo>
                    <a:pt x="112" y="0"/>
                  </a:lnTo>
                  <a:lnTo>
                    <a:pt x="118" y="0"/>
                  </a:lnTo>
                  <a:lnTo>
                    <a:pt x="120" y="0"/>
                  </a:lnTo>
                  <a:lnTo>
                    <a:pt x="122" y="0"/>
                  </a:lnTo>
                  <a:lnTo>
                    <a:pt x="124" y="0"/>
                  </a:lnTo>
                  <a:lnTo>
                    <a:pt x="128" y="0"/>
                  </a:lnTo>
                  <a:lnTo>
                    <a:pt x="130" y="0"/>
                  </a:lnTo>
                  <a:lnTo>
                    <a:pt x="134" y="0"/>
                  </a:lnTo>
                  <a:lnTo>
                    <a:pt x="138" y="0"/>
                  </a:lnTo>
                  <a:lnTo>
                    <a:pt x="138" y="0"/>
                  </a:lnTo>
                  <a:lnTo>
                    <a:pt x="140" y="0"/>
                  </a:lnTo>
                  <a:lnTo>
                    <a:pt x="142" y="0"/>
                  </a:lnTo>
                  <a:lnTo>
                    <a:pt x="144" y="0"/>
                  </a:lnTo>
                  <a:lnTo>
                    <a:pt x="146" y="0"/>
                  </a:lnTo>
                  <a:lnTo>
                    <a:pt x="148" y="0"/>
                  </a:lnTo>
                  <a:lnTo>
                    <a:pt x="150" y="0"/>
                  </a:lnTo>
                  <a:lnTo>
                    <a:pt x="154" y="0"/>
                  </a:lnTo>
                  <a:lnTo>
                    <a:pt x="156" y="0"/>
                  </a:lnTo>
                  <a:lnTo>
                    <a:pt x="158" y="0"/>
                  </a:lnTo>
                  <a:lnTo>
                    <a:pt x="160" y="0"/>
                  </a:lnTo>
                  <a:lnTo>
                    <a:pt x="162" y="0"/>
                  </a:lnTo>
                  <a:lnTo>
                    <a:pt x="164" y="0"/>
                  </a:lnTo>
                  <a:lnTo>
                    <a:pt x="166" y="0"/>
                  </a:lnTo>
                  <a:lnTo>
                    <a:pt x="168" y="0"/>
                  </a:lnTo>
                  <a:lnTo>
                    <a:pt x="170" y="0"/>
                  </a:lnTo>
                  <a:lnTo>
                    <a:pt x="170" y="0"/>
                  </a:lnTo>
                  <a:lnTo>
                    <a:pt x="170" y="2"/>
                  </a:lnTo>
                  <a:lnTo>
                    <a:pt x="170" y="4"/>
                  </a:lnTo>
                  <a:lnTo>
                    <a:pt x="170" y="6"/>
                  </a:lnTo>
                  <a:lnTo>
                    <a:pt x="170" y="10"/>
                  </a:lnTo>
                  <a:lnTo>
                    <a:pt x="170" y="16"/>
                  </a:lnTo>
                  <a:lnTo>
                    <a:pt x="170" y="18"/>
                  </a:lnTo>
                  <a:lnTo>
                    <a:pt x="170" y="20"/>
                  </a:lnTo>
                  <a:lnTo>
                    <a:pt x="170" y="22"/>
                  </a:lnTo>
                  <a:lnTo>
                    <a:pt x="170" y="24"/>
                  </a:lnTo>
                  <a:lnTo>
                    <a:pt x="170" y="26"/>
                  </a:lnTo>
                  <a:lnTo>
                    <a:pt x="170" y="28"/>
                  </a:lnTo>
                  <a:lnTo>
                    <a:pt x="170" y="30"/>
                  </a:lnTo>
                  <a:lnTo>
                    <a:pt x="170" y="34"/>
                  </a:lnTo>
                  <a:lnTo>
                    <a:pt x="170" y="36"/>
                  </a:lnTo>
                  <a:lnTo>
                    <a:pt x="170" y="42"/>
                  </a:lnTo>
                  <a:lnTo>
                    <a:pt x="170" y="44"/>
                  </a:lnTo>
                  <a:lnTo>
                    <a:pt x="170" y="50"/>
                  </a:lnTo>
                  <a:lnTo>
                    <a:pt x="170" y="52"/>
                  </a:lnTo>
                  <a:lnTo>
                    <a:pt x="170" y="56"/>
                  </a:lnTo>
                  <a:lnTo>
                    <a:pt x="170" y="58"/>
                  </a:lnTo>
                  <a:lnTo>
                    <a:pt x="170" y="60"/>
                  </a:lnTo>
                  <a:lnTo>
                    <a:pt x="170" y="62"/>
                  </a:lnTo>
                  <a:lnTo>
                    <a:pt x="170" y="64"/>
                  </a:lnTo>
                  <a:lnTo>
                    <a:pt x="170" y="68"/>
                  </a:lnTo>
                  <a:lnTo>
                    <a:pt x="170" y="70"/>
                  </a:lnTo>
                  <a:lnTo>
                    <a:pt x="170" y="72"/>
                  </a:lnTo>
                  <a:lnTo>
                    <a:pt x="170" y="80"/>
                  </a:lnTo>
                  <a:lnTo>
                    <a:pt x="170" y="85"/>
                  </a:lnTo>
                  <a:lnTo>
                    <a:pt x="170" y="89"/>
                  </a:lnTo>
                  <a:lnTo>
                    <a:pt x="170" y="91"/>
                  </a:lnTo>
                  <a:lnTo>
                    <a:pt x="170" y="95"/>
                  </a:lnTo>
                  <a:lnTo>
                    <a:pt x="170" y="97"/>
                  </a:lnTo>
                  <a:lnTo>
                    <a:pt x="170" y="105"/>
                  </a:lnTo>
                  <a:lnTo>
                    <a:pt x="170" y="109"/>
                  </a:lnTo>
                  <a:lnTo>
                    <a:pt x="170" y="113"/>
                  </a:lnTo>
                  <a:lnTo>
                    <a:pt x="170" y="119"/>
                  </a:lnTo>
                  <a:lnTo>
                    <a:pt x="170" y="121"/>
                  </a:lnTo>
                  <a:lnTo>
                    <a:pt x="170" y="125"/>
                  </a:lnTo>
                  <a:lnTo>
                    <a:pt x="170" y="129"/>
                  </a:lnTo>
                  <a:lnTo>
                    <a:pt x="170" y="133"/>
                  </a:lnTo>
                  <a:lnTo>
                    <a:pt x="170" y="135"/>
                  </a:lnTo>
                  <a:lnTo>
                    <a:pt x="170" y="137"/>
                  </a:lnTo>
                  <a:lnTo>
                    <a:pt x="170" y="139"/>
                  </a:lnTo>
                  <a:lnTo>
                    <a:pt x="170" y="141"/>
                  </a:lnTo>
                  <a:lnTo>
                    <a:pt x="170" y="143"/>
                  </a:lnTo>
                  <a:lnTo>
                    <a:pt x="170" y="145"/>
                  </a:lnTo>
                  <a:lnTo>
                    <a:pt x="170" y="145"/>
                  </a:lnTo>
                  <a:lnTo>
                    <a:pt x="170" y="147"/>
                  </a:lnTo>
                  <a:lnTo>
                    <a:pt x="170" y="149"/>
                  </a:lnTo>
                  <a:lnTo>
                    <a:pt x="170" y="153"/>
                  </a:lnTo>
                  <a:lnTo>
                    <a:pt x="170" y="155"/>
                  </a:lnTo>
                  <a:lnTo>
                    <a:pt x="170" y="157"/>
                  </a:lnTo>
                  <a:lnTo>
                    <a:pt x="170" y="159"/>
                  </a:lnTo>
                  <a:lnTo>
                    <a:pt x="170" y="161"/>
                  </a:lnTo>
                  <a:lnTo>
                    <a:pt x="170" y="163"/>
                  </a:lnTo>
                  <a:lnTo>
                    <a:pt x="170" y="165"/>
                  </a:lnTo>
                  <a:lnTo>
                    <a:pt x="170" y="167"/>
                  </a:lnTo>
                  <a:lnTo>
                    <a:pt x="170" y="169"/>
                  </a:lnTo>
                  <a:lnTo>
                    <a:pt x="166" y="169"/>
                  </a:lnTo>
                  <a:lnTo>
                    <a:pt x="162" y="169"/>
                  </a:lnTo>
                  <a:lnTo>
                    <a:pt x="160" y="169"/>
                  </a:lnTo>
                  <a:lnTo>
                    <a:pt x="158" y="169"/>
                  </a:lnTo>
                  <a:lnTo>
                    <a:pt x="156" y="169"/>
                  </a:lnTo>
                  <a:lnTo>
                    <a:pt x="154" y="169"/>
                  </a:lnTo>
                  <a:lnTo>
                    <a:pt x="150" y="169"/>
                  </a:lnTo>
                  <a:lnTo>
                    <a:pt x="148" y="169"/>
                  </a:lnTo>
                  <a:lnTo>
                    <a:pt x="146" y="169"/>
                  </a:lnTo>
                  <a:lnTo>
                    <a:pt x="140" y="169"/>
                  </a:lnTo>
                  <a:lnTo>
                    <a:pt x="138" y="169"/>
                  </a:lnTo>
                  <a:lnTo>
                    <a:pt x="138" y="169"/>
                  </a:lnTo>
                  <a:lnTo>
                    <a:pt x="130" y="169"/>
                  </a:lnTo>
                  <a:lnTo>
                    <a:pt x="128" y="169"/>
                  </a:lnTo>
                  <a:lnTo>
                    <a:pt x="126" y="169"/>
                  </a:lnTo>
                  <a:lnTo>
                    <a:pt x="124" y="169"/>
                  </a:lnTo>
                  <a:lnTo>
                    <a:pt x="122" y="169"/>
                  </a:lnTo>
                  <a:lnTo>
                    <a:pt x="120" y="169"/>
                  </a:lnTo>
                  <a:lnTo>
                    <a:pt x="118" y="169"/>
                  </a:lnTo>
                  <a:lnTo>
                    <a:pt x="108" y="169"/>
                  </a:lnTo>
                  <a:lnTo>
                    <a:pt x="104" y="169"/>
                  </a:lnTo>
                  <a:lnTo>
                    <a:pt x="102" y="169"/>
                  </a:lnTo>
                  <a:lnTo>
                    <a:pt x="98" y="169"/>
                  </a:lnTo>
                  <a:lnTo>
                    <a:pt x="92" y="169"/>
                  </a:lnTo>
                  <a:lnTo>
                    <a:pt x="90" y="169"/>
                  </a:lnTo>
                  <a:lnTo>
                    <a:pt x="90" y="169"/>
                  </a:lnTo>
                  <a:lnTo>
                    <a:pt x="88" y="169"/>
                  </a:lnTo>
                  <a:lnTo>
                    <a:pt x="86" y="169"/>
                  </a:lnTo>
                  <a:lnTo>
                    <a:pt x="82" y="169"/>
                  </a:lnTo>
                  <a:lnTo>
                    <a:pt x="80" y="169"/>
                  </a:lnTo>
                  <a:lnTo>
                    <a:pt x="78" y="169"/>
                  </a:lnTo>
                  <a:lnTo>
                    <a:pt x="76" y="169"/>
                  </a:lnTo>
                  <a:lnTo>
                    <a:pt x="72" y="169"/>
                  </a:lnTo>
                  <a:lnTo>
                    <a:pt x="64" y="169"/>
                  </a:lnTo>
                  <a:lnTo>
                    <a:pt x="62" y="169"/>
                  </a:lnTo>
                  <a:lnTo>
                    <a:pt x="60" y="169"/>
                  </a:lnTo>
                  <a:lnTo>
                    <a:pt x="58" y="169"/>
                  </a:lnTo>
                  <a:lnTo>
                    <a:pt x="56" y="169"/>
                  </a:lnTo>
                  <a:lnTo>
                    <a:pt x="54" y="169"/>
                  </a:lnTo>
                  <a:lnTo>
                    <a:pt x="52" y="169"/>
                  </a:lnTo>
                  <a:lnTo>
                    <a:pt x="50" y="169"/>
                  </a:lnTo>
                  <a:lnTo>
                    <a:pt x="48" y="169"/>
                  </a:lnTo>
                  <a:lnTo>
                    <a:pt x="46" y="169"/>
                  </a:lnTo>
                  <a:lnTo>
                    <a:pt x="42" y="169"/>
                  </a:lnTo>
                  <a:lnTo>
                    <a:pt x="40" y="169"/>
                  </a:lnTo>
                  <a:lnTo>
                    <a:pt x="36" y="169"/>
                  </a:lnTo>
                  <a:lnTo>
                    <a:pt x="34" y="169"/>
                  </a:lnTo>
                  <a:lnTo>
                    <a:pt x="30" y="169"/>
                  </a:lnTo>
                  <a:lnTo>
                    <a:pt x="28" y="169"/>
                  </a:lnTo>
                  <a:lnTo>
                    <a:pt x="26" y="169"/>
                  </a:lnTo>
                  <a:lnTo>
                    <a:pt x="20" y="169"/>
                  </a:lnTo>
                  <a:lnTo>
                    <a:pt x="18" y="169"/>
                  </a:lnTo>
                  <a:lnTo>
                    <a:pt x="16" y="169"/>
                  </a:lnTo>
                  <a:lnTo>
                    <a:pt x="12" y="169"/>
                  </a:lnTo>
                  <a:lnTo>
                    <a:pt x="10" y="169"/>
                  </a:lnTo>
                  <a:lnTo>
                    <a:pt x="8" y="169"/>
                  </a:lnTo>
                  <a:lnTo>
                    <a:pt x="6" y="169"/>
                  </a:lnTo>
                  <a:lnTo>
                    <a:pt x="4" y="169"/>
                  </a:lnTo>
                  <a:lnTo>
                    <a:pt x="0" y="169"/>
                  </a:lnTo>
                  <a:lnTo>
                    <a:pt x="0" y="167"/>
                  </a:lnTo>
                  <a:lnTo>
                    <a:pt x="0" y="165"/>
                  </a:lnTo>
                  <a:lnTo>
                    <a:pt x="0" y="161"/>
                  </a:lnTo>
                  <a:lnTo>
                    <a:pt x="0" y="151"/>
                  </a:lnTo>
                  <a:lnTo>
                    <a:pt x="0" y="145"/>
                  </a:lnTo>
                  <a:lnTo>
                    <a:pt x="0" y="143"/>
                  </a:lnTo>
                  <a:lnTo>
                    <a:pt x="0" y="139"/>
                  </a:lnTo>
                  <a:lnTo>
                    <a:pt x="0" y="133"/>
                  </a:lnTo>
                  <a:lnTo>
                    <a:pt x="0" y="127"/>
                  </a:lnTo>
                  <a:lnTo>
                    <a:pt x="0" y="123"/>
                  </a:lnTo>
                  <a:lnTo>
                    <a:pt x="0" y="119"/>
                  </a:lnTo>
                  <a:lnTo>
                    <a:pt x="0" y="113"/>
                  </a:lnTo>
                  <a:lnTo>
                    <a:pt x="0" y="101"/>
                  </a:lnTo>
                  <a:lnTo>
                    <a:pt x="0" y="97"/>
                  </a:lnTo>
                  <a:lnTo>
                    <a:pt x="0" y="95"/>
                  </a:lnTo>
                  <a:lnTo>
                    <a:pt x="0" y="91"/>
                  </a:lnTo>
                  <a:lnTo>
                    <a:pt x="0" y="85"/>
                  </a:lnTo>
                  <a:lnTo>
                    <a:pt x="0" y="72"/>
                  </a:lnTo>
                  <a:lnTo>
                    <a:pt x="0" y="68"/>
                  </a:lnTo>
                  <a:lnTo>
                    <a:pt x="0" y="54"/>
                  </a:lnTo>
                  <a:lnTo>
                    <a:pt x="0" y="50"/>
                  </a:lnTo>
                  <a:lnTo>
                    <a:pt x="0" y="48"/>
                  </a:lnTo>
                  <a:lnTo>
                    <a:pt x="0" y="44"/>
                  </a:lnTo>
                  <a:lnTo>
                    <a:pt x="0" y="40"/>
                  </a:lnTo>
                  <a:lnTo>
                    <a:pt x="0" y="34"/>
                  </a:lnTo>
                  <a:lnTo>
                    <a:pt x="0" y="26"/>
                  </a:lnTo>
                  <a:lnTo>
                    <a:pt x="0" y="20"/>
                  </a:lnTo>
                  <a:lnTo>
                    <a:pt x="0" y="18"/>
                  </a:lnTo>
                  <a:lnTo>
                    <a:pt x="0" y="16"/>
                  </a:lnTo>
                  <a:lnTo>
                    <a:pt x="0" y="14"/>
                  </a:lnTo>
                  <a:lnTo>
                    <a:pt x="0" y="10"/>
                  </a:lnTo>
                  <a:lnTo>
                    <a:pt x="0" y="2"/>
                  </a:lnTo>
                  <a:lnTo>
                    <a:pt x="0" y="0"/>
                  </a:lnTo>
                  <a:lnTo>
                    <a:pt x="4" y="0"/>
                  </a:lnTo>
                  <a:lnTo>
                    <a:pt x="6" y="0"/>
                  </a:lnTo>
                  <a:lnTo>
                    <a:pt x="12" y="0"/>
                  </a:lnTo>
                  <a:lnTo>
                    <a:pt x="14" y="0"/>
                  </a:lnTo>
                  <a:lnTo>
                    <a:pt x="18" y="0"/>
                  </a:lnTo>
                  <a:lnTo>
                    <a:pt x="20" y="0"/>
                  </a:lnTo>
                  <a:lnTo>
                    <a:pt x="22" y="0"/>
                  </a:lnTo>
                  <a:lnTo>
                    <a:pt x="24" y="0"/>
                  </a:lnTo>
                  <a:lnTo>
                    <a:pt x="30" y="0"/>
                  </a:lnTo>
                  <a:lnTo>
                    <a:pt x="32" y="0"/>
                  </a:lnTo>
                  <a:lnTo>
                    <a:pt x="38" y="0"/>
                  </a:lnTo>
                  <a:lnTo>
                    <a:pt x="4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7" name="Freeform 169"/>
            <p:cNvSpPr>
              <a:spLocks/>
            </p:cNvSpPr>
            <p:nvPr/>
          </p:nvSpPr>
          <p:spPr bwMode="auto">
            <a:xfrm>
              <a:off x="5078413" y="1127125"/>
              <a:ext cx="263525" cy="288925"/>
            </a:xfrm>
            <a:custGeom>
              <a:avLst/>
              <a:gdLst>
                <a:gd name="T0" fmla="*/ 166 w 166"/>
                <a:gd name="T1" fmla="*/ 0 h 182"/>
                <a:gd name="T2" fmla="*/ 166 w 166"/>
                <a:gd name="T3" fmla="*/ 12 h 182"/>
                <a:gd name="T4" fmla="*/ 166 w 166"/>
                <a:gd name="T5" fmla="*/ 34 h 182"/>
                <a:gd name="T6" fmla="*/ 166 w 166"/>
                <a:gd name="T7" fmla="*/ 46 h 182"/>
                <a:gd name="T8" fmla="*/ 166 w 166"/>
                <a:gd name="T9" fmla="*/ 72 h 182"/>
                <a:gd name="T10" fmla="*/ 166 w 166"/>
                <a:gd name="T11" fmla="*/ 96 h 182"/>
                <a:gd name="T12" fmla="*/ 166 w 166"/>
                <a:gd name="T13" fmla="*/ 114 h 182"/>
                <a:gd name="T14" fmla="*/ 166 w 166"/>
                <a:gd name="T15" fmla="*/ 128 h 182"/>
                <a:gd name="T16" fmla="*/ 166 w 166"/>
                <a:gd name="T17" fmla="*/ 140 h 182"/>
                <a:gd name="T18" fmla="*/ 166 w 166"/>
                <a:gd name="T19" fmla="*/ 146 h 182"/>
                <a:gd name="T20" fmla="*/ 166 w 166"/>
                <a:gd name="T21" fmla="*/ 154 h 182"/>
                <a:gd name="T22" fmla="*/ 166 w 166"/>
                <a:gd name="T23" fmla="*/ 162 h 182"/>
                <a:gd name="T24" fmla="*/ 166 w 166"/>
                <a:gd name="T25" fmla="*/ 176 h 182"/>
                <a:gd name="T26" fmla="*/ 162 w 166"/>
                <a:gd name="T27" fmla="*/ 182 h 182"/>
                <a:gd name="T28" fmla="*/ 154 w 166"/>
                <a:gd name="T29" fmla="*/ 182 h 182"/>
                <a:gd name="T30" fmla="*/ 146 w 166"/>
                <a:gd name="T31" fmla="*/ 182 h 182"/>
                <a:gd name="T32" fmla="*/ 130 w 166"/>
                <a:gd name="T33" fmla="*/ 182 h 182"/>
                <a:gd name="T34" fmla="*/ 122 w 166"/>
                <a:gd name="T35" fmla="*/ 182 h 182"/>
                <a:gd name="T36" fmla="*/ 112 w 166"/>
                <a:gd name="T37" fmla="*/ 182 h 182"/>
                <a:gd name="T38" fmla="*/ 104 w 166"/>
                <a:gd name="T39" fmla="*/ 182 h 182"/>
                <a:gd name="T40" fmla="*/ 96 w 166"/>
                <a:gd name="T41" fmla="*/ 182 h 182"/>
                <a:gd name="T42" fmla="*/ 86 w 166"/>
                <a:gd name="T43" fmla="*/ 182 h 182"/>
                <a:gd name="T44" fmla="*/ 72 w 166"/>
                <a:gd name="T45" fmla="*/ 182 h 182"/>
                <a:gd name="T46" fmla="*/ 58 w 166"/>
                <a:gd name="T47" fmla="*/ 182 h 182"/>
                <a:gd name="T48" fmla="*/ 50 w 166"/>
                <a:gd name="T49" fmla="*/ 182 h 182"/>
                <a:gd name="T50" fmla="*/ 42 w 166"/>
                <a:gd name="T51" fmla="*/ 182 h 182"/>
                <a:gd name="T52" fmla="*/ 34 w 166"/>
                <a:gd name="T53" fmla="*/ 182 h 182"/>
                <a:gd name="T54" fmla="*/ 24 w 166"/>
                <a:gd name="T55" fmla="*/ 182 h 182"/>
                <a:gd name="T56" fmla="*/ 18 w 166"/>
                <a:gd name="T57" fmla="*/ 182 h 182"/>
                <a:gd name="T58" fmla="*/ 0 w 166"/>
                <a:gd name="T59" fmla="*/ 172 h 182"/>
                <a:gd name="T60" fmla="*/ 0 w 166"/>
                <a:gd name="T61" fmla="*/ 160 h 182"/>
                <a:gd name="T62" fmla="*/ 0 w 166"/>
                <a:gd name="T63" fmla="*/ 144 h 182"/>
                <a:gd name="T64" fmla="*/ 0 w 166"/>
                <a:gd name="T65" fmla="*/ 134 h 182"/>
                <a:gd name="T66" fmla="*/ 0 w 166"/>
                <a:gd name="T67" fmla="*/ 118 h 182"/>
                <a:gd name="T68" fmla="*/ 0 w 166"/>
                <a:gd name="T69" fmla="*/ 106 h 182"/>
                <a:gd name="T70" fmla="*/ 0 w 166"/>
                <a:gd name="T71" fmla="*/ 98 h 182"/>
                <a:gd name="T72" fmla="*/ 0 w 166"/>
                <a:gd name="T73" fmla="*/ 90 h 182"/>
                <a:gd name="T74" fmla="*/ 0 w 166"/>
                <a:gd name="T75" fmla="*/ 78 h 182"/>
                <a:gd name="T76" fmla="*/ 0 w 166"/>
                <a:gd name="T77" fmla="*/ 66 h 182"/>
                <a:gd name="T78" fmla="*/ 0 w 166"/>
                <a:gd name="T79" fmla="*/ 54 h 182"/>
                <a:gd name="T80" fmla="*/ 0 w 166"/>
                <a:gd name="T81" fmla="*/ 48 h 182"/>
                <a:gd name="T82" fmla="*/ 0 w 166"/>
                <a:gd name="T83" fmla="*/ 34 h 182"/>
                <a:gd name="T84" fmla="*/ 0 w 166"/>
                <a:gd name="T85" fmla="*/ 16 h 182"/>
                <a:gd name="T86" fmla="*/ 0 w 166"/>
                <a:gd name="T87" fmla="*/ 2 h 182"/>
                <a:gd name="T88" fmla="*/ 12 w 166"/>
                <a:gd name="T89" fmla="*/ 0 h 182"/>
                <a:gd name="T90" fmla="*/ 24 w 166"/>
                <a:gd name="T91" fmla="*/ 0 h 182"/>
                <a:gd name="T92" fmla="*/ 34 w 166"/>
                <a:gd name="T93" fmla="*/ 0 h 182"/>
                <a:gd name="T94" fmla="*/ 44 w 166"/>
                <a:gd name="T95" fmla="*/ 0 h 182"/>
                <a:gd name="T96" fmla="*/ 54 w 166"/>
                <a:gd name="T97" fmla="*/ 0 h 182"/>
                <a:gd name="T98" fmla="*/ 70 w 166"/>
                <a:gd name="T99" fmla="*/ 0 h 182"/>
                <a:gd name="T100" fmla="*/ 76 w 166"/>
                <a:gd name="T101" fmla="*/ 0 h 182"/>
                <a:gd name="T102" fmla="*/ 84 w 166"/>
                <a:gd name="T103" fmla="*/ 0 h 182"/>
                <a:gd name="T104" fmla="*/ 92 w 166"/>
                <a:gd name="T105" fmla="*/ 0 h 182"/>
                <a:gd name="T106" fmla="*/ 100 w 166"/>
                <a:gd name="T107" fmla="*/ 0 h 182"/>
                <a:gd name="T108" fmla="*/ 108 w 166"/>
                <a:gd name="T109" fmla="*/ 0 h 182"/>
                <a:gd name="T110" fmla="*/ 116 w 166"/>
                <a:gd name="T111" fmla="*/ 0 h 182"/>
                <a:gd name="T112" fmla="*/ 122 w 166"/>
                <a:gd name="T113" fmla="*/ 0 h 182"/>
                <a:gd name="T114" fmla="*/ 132 w 166"/>
                <a:gd name="T115" fmla="*/ 0 h 182"/>
                <a:gd name="T116" fmla="*/ 140 w 166"/>
                <a:gd name="T117" fmla="*/ 0 h 182"/>
                <a:gd name="T118" fmla="*/ 148 w 166"/>
                <a:gd name="T119" fmla="*/ 0 h 182"/>
                <a:gd name="T120" fmla="*/ 156 w 166"/>
                <a:gd name="T121"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 h="182">
                  <a:moveTo>
                    <a:pt x="160" y="0"/>
                  </a:moveTo>
                  <a:lnTo>
                    <a:pt x="162" y="0"/>
                  </a:lnTo>
                  <a:lnTo>
                    <a:pt x="164" y="0"/>
                  </a:lnTo>
                  <a:lnTo>
                    <a:pt x="166" y="0"/>
                  </a:lnTo>
                  <a:lnTo>
                    <a:pt x="166" y="0"/>
                  </a:lnTo>
                  <a:lnTo>
                    <a:pt x="166" y="2"/>
                  </a:lnTo>
                  <a:lnTo>
                    <a:pt x="166" y="4"/>
                  </a:lnTo>
                  <a:lnTo>
                    <a:pt x="166" y="12"/>
                  </a:lnTo>
                  <a:lnTo>
                    <a:pt x="166" y="20"/>
                  </a:lnTo>
                  <a:lnTo>
                    <a:pt x="166" y="24"/>
                  </a:lnTo>
                  <a:lnTo>
                    <a:pt x="166" y="30"/>
                  </a:lnTo>
                  <a:lnTo>
                    <a:pt x="166" y="34"/>
                  </a:lnTo>
                  <a:lnTo>
                    <a:pt x="166" y="38"/>
                  </a:lnTo>
                  <a:lnTo>
                    <a:pt x="166" y="42"/>
                  </a:lnTo>
                  <a:lnTo>
                    <a:pt x="166" y="44"/>
                  </a:lnTo>
                  <a:lnTo>
                    <a:pt x="166" y="46"/>
                  </a:lnTo>
                  <a:lnTo>
                    <a:pt x="166" y="48"/>
                  </a:lnTo>
                  <a:lnTo>
                    <a:pt x="166" y="48"/>
                  </a:lnTo>
                  <a:lnTo>
                    <a:pt x="166" y="54"/>
                  </a:lnTo>
                  <a:lnTo>
                    <a:pt x="166" y="72"/>
                  </a:lnTo>
                  <a:lnTo>
                    <a:pt x="166" y="88"/>
                  </a:lnTo>
                  <a:lnTo>
                    <a:pt x="166" y="94"/>
                  </a:lnTo>
                  <a:lnTo>
                    <a:pt x="166" y="96"/>
                  </a:lnTo>
                  <a:lnTo>
                    <a:pt x="166" y="96"/>
                  </a:lnTo>
                  <a:lnTo>
                    <a:pt x="166" y="102"/>
                  </a:lnTo>
                  <a:lnTo>
                    <a:pt x="166" y="104"/>
                  </a:lnTo>
                  <a:lnTo>
                    <a:pt x="166" y="112"/>
                  </a:lnTo>
                  <a:lnTo>
                    <a:pt x="166" y="114"/>
                  </a:lnTo>
                  <a:lnTo>
                    <a:pt x="166" y="116"/>
                  </a:lnTo>
                  <a:lnTo>
                    <a:pt x="166" y="118"/>
                  </a:lnTo>
                  <a:lnTo>
                    <a:pt x="166" y="120"/>
                  </a:lnTo>
                  <a:lnTo>
                    <a:pt x="166" y="128"/>
                  </a:lnTo>
                  <a:lnTo>
                    <a:pt x="166" y="132"/>
                  </a:lnTo>
                  <a:lnTo>
                    <a:pt x="166" y="134"/>
                  </a:lnTo>
                  <a:lnTo>
                    <a:pt x="166" y="136"/>
                  </a:lnTo>
                  <a:lnTo>
                    <a:pt x="166" y="140"/>
                  </a:lnTo>
                  <a:lnTo>
                    <a:pt x="166" y="142"/>
                  </a:lnTo>
                  <a:lnTo>
                    <a:pt x="166" y="144"/>
                  </a:lnTo>
                  <a:lnTo>
                    <a:pt x="166" y="144"/>
                  </a:lnTo>
                  <a:lnTo>
                    <a:pt x="166" y="146"/>
                  </a:lnTo>
                  <a:lnTo>
                    <a:pt x="166" y="148"/>
                  </a:lnTo>
                  <a:lnTo>
                    <a:pt x="166" y="150"/>
                  </a:lnTo>
                  <a:lnTo>
                    <a:pt x="166" y="152"/>
                  </a:lnTo>
                  <a:lnTo>
                    <a:pt x="166" y="154"/>
                  </a:lnTo>
                  <a:lnTo>
                    <a:pt x="166" y="156"/>
                  </a:lnTo>
                  <a:lnTo>
                    <a:pt x="166" y="158"/>
                  </a:lnTo>
                  <a:lnTo>
                    <a:pt x="166" y="160"/>
                  </a:lnTo>
                  <a:lnTo>
                    <a:pt x="166" y="162"/>
                  </a:lnTo>
                  <a:lnTo>
                    <a:pt x="166" y="166"/>
                  </a:lnTo>
                  <a:lnTo>
                    <a:pt x="166" y="172"/>
                  </a:lnTo>
                  <a:lnTo>
                    <a:pt x="166" y="174"/>
                  </a:lnTo>
                  <a:lnTo>
                    <a:pt x="166" y="176"/>
                  </a:lnTo>
                  <a:lnTo>
                    <a:pt x="166" y="178"/>
                  </a:lnTo>
                  <a:lnTo>
                    <a:pt x="166" y="182"/>
                  </a:lnTo>
                  <a:lnTo>
                    <a:pt x="164" y="182"/>
                  </a:lnTo>
                  <a:lnTo>
                    <a:pt x="162" y="182"/>
                  </a:lnTo>
                  <a:lnTo>
                    <a:pt x="160" y="182"/>
                  </a:lnTo>
                  <a:lnTo>
                    <a:pt x="158" y="182"/>
                  </a:lnTo>
                  <a:lnTo>
                    <a:pt x="156" y="182"/>
                  </a:lnTo>
                  <a:lnTo>
                    <a:pt x="154" y="182"/>
                  </a:lnTo>
                  <a:lnTo>
                    <a:pt x="152" y="182"/>
                  </a:lnTo>
                  <a:lnTo>
                    <a:pt x="150" y="182"/>
                  </a:lnTo>
                  <a:lnTo>
                    <a:pt x="148" y="182"/>
                  </a:lnTo>
                  <a:lnTo>
                    <a:pt x="146" y="182"/>
                  </a:lnTo>
                  <a:lnTo>
                    <a:pt x="144" y="182"/>
                  </a:lnTo>
                  <a:lnTo>
                    <a:pt x="138" y="182"/>
                  </a:lnTo>
                  <a:lnTo>
                    <a:pt x="132" y="182"/>
                  </a:lnTo>
                  <a:lnTo>
                    <a:pt x="130" y="182"/>
                  </a:lnTo>
                  <a:lnTo>
                    <a:pt x="128" y="182"/>
                  </a:lnTo>
                  <a:lnTo>
                    <a:pt x="126" y="182"/>
                  </a:lnTo>
                  <a:lnTo>
                    <a:pt x="124" y="182"/>
                  </a:lnTo>
                  <a:lnTo>
                    <a:pt x="122" y="182"/>
                  </a:lnTo>
                  <a:lnTo>
                    <a:pt x="120" y="182"/>
                  </a:lnTo>
                  <a:lnTo>
                    <a:pt x="118" y="182"/>
                  </a:lnTo>
                  <a:lnTo>
                    <a:pt x="114" y="182"/>
                  </a:lnTo>
                  <a:lnTo>
                    <a:pt x="112" y="182"/>
                  </a:lnTo>
                  <a:lnTo>
                    <a:pt x="110" y="182"/>
                  </a:lnTo>
                  <a:lnTo>
                    <a:pt x="108" y="182"/>
                  </a:lnTo>
                  <a:lnTo>
                    <a:pt x="106" y="182"/>
                  </a:lnTo>
                  <a:lnTo>
                    <a:pt x="104" y="182"/>
                  </a:lnTo>
                  <a:lnTo>
                    <a:pt x="102" y="182"/>
                  </a:lnTo>
                  <a:lnTo>
                    <a:pt x="100" y="182"/>
                  </a:lnTo>
                  <a:lnTo>
                    <a:pt x="98" y="182"/>
                  </a:lnTo>
                  <a:lnTo>
                    <a:pt x="96" y="182"/>
                  </a:lnTo>
                  <a:lnTo>
                    <a:pt x="94" y="182"/>
                  </a:lnTo>
                  <a:lnTo>
                    <a:pt x="92" y="182"/>
                  </a:lnTo>
                  <a:lnTo>
                    <a:pt x="90" y="182"/>
                  </a:lnTo>
                  <a:lnTo>
                    <a:pt x="86" y="182"/>
                  </a:lnTo>
                  <a:lnTo>
                    <a:pt x="84" y="182"/>
                  </a:lnTo>
                  <a:lnTo>
                    <a:pt x="82" y="182"/>
                  </a:lnTo>
                  <a:lnTo>
                    <a:pt x="76" y="182"/>
                  </a:lnTo>
                  <a:lnTo>
                    <a:pt x="72" y="182"/>
                  </a:lnTo>
                  <a:lnTo>
                    <a:pt x="68" y="182"/>
                  </a:lnTo>
                  <a:lnTo>
                    <a:pt x="64" y="182"/>
                  </a:lnTo>
                  <a:lnTo>
                    <a:pt x="62" y="182"/>
                  </a:lnTo>
                  <a:lnTo>
                    <a:pt x="58" y="182"/>
                  </a:lnTo>
                  <a:lnTo>
                    <a:pt x="56" y="182"/>
                  </a:lnTo>
                  <a:lnTo>
                    <a:pt x="54" y="182"/>
                  </a:lnTo>
                  <a:lnTo>
                    <a:pt x="52" y="182"/>
                  </a:lnTo>
                  <a:lnTo>
                    <a:pt x="50" y="182"/>
                  </a:lnTo>
                  <a:lnTo>
                    <a:pt x="48" y="182"/>
                  </a:lnTo>
                  <a:lnTo>
                    <a:pt x="46" y="182"/>
                  </a:lnTo>
                  <a:lnTo>
                    <a:pt x="44" y="182"/>
                  </a:lnTo>
                  <a:lnTo>
                    <a:pt x="42" y="182"/>
                  </a:lnTo>
                  <a:lnTo>
                    <a:pt x="40" y="182"/>
                  </a:lnTo>
                  <a:lnTo>
                    <a:pt x="38" y="182"/>
                  </a:lnTo>
                  <a:lnTo>
                    <a:pt x="36" y="182"/>
                  </a:lnTo>
                  <a:lnTo>
                    <a:pt x="34" y="182"/>
                  </a:lnTo>
                  <a:lnTo>
                    <a:pt x="30" y="182"/>
                  </a:lnTo>
                  <a:lnTo>
                    <a:pt x="28" y="182"/>
                  </a:lnTo>
                  <a:lnTo>
                    <a:pt x="26" y="182"/>
                  </a:lnTo>
                  <a:lnTo>
                    <a:pt x="24" y="182"/>
                  </a:lnTo>
                  <a:lnTo>
                    <a:pt x="24" y="182"/>
                  </a:lnTo>
                  <a:lnTo>
                    <a:pt x="22" y="182"/>
                  </a:lnTo>
                  <a:lnTo>
                    <a:pt x="20" y="182"/>
                  </a:lnTo>
                  <a:lnTo>
                    <a:pt x="18" y="182"/>
                  </a:lnTo>
                  <a:lnTo>
                    <a:pt x="16" y="182"/>
                  </a:lnTo>
                  <a:lnTo>
                    <a:pt x="14" y="182"/>
                  </a:lnTo>
                  <a:lnTo>
                    <a:pt x="0" y="182"/>
                  </a:lnTo>
                  <a:lnTo>
                    <a:pt x="0" y="172"/>
                  </a:lnTo>
                  <a:lnTo>
                    <a:pt x="0" y="168"/>
                  </a:lnTo>
                  <a:lnTo>
                    <a:pt x="0" y="166"/>
                  </a:lnTo>
                  <a:lnTo>
                    <a:pt x="0" y="162"/>
                  </a:lnTo>
                  <a:lnTo>
                    <a:pt x="0" y="160"/>
                  </a:lnTo>
                  <a:lnTo>
                    <a:pt x="0" y="156"/>
                  </a:lnTo>
                  <a:lnTo>
                    <a:pt x="0" y="154"/>
                  </a:lnTo>
                  <a:lnTo>
                    <a:pt x="0" y="150"/>
                  </a:lnTo>
                  <a:lnTo>
                    <a:pt x="0" y="144"/>
                  </a:lnTo>
                  <a:lnTo>
                    <a:pt x="0" y="142"/>
                  </a:lnTo>
                  <a:lnTo>
                    <a:pt x="0" y="138"/>
                  </a:lnTo>
                  <a:lnTo>
                    <a:pt x="0" y="136"/>
                  </a:lnTo>
                  <a:lnTo>
                    <a:pt x="0" y="134"/>
                  </a:lnTo>
                  <a:lnTo>
                    <a:pt x="0" y="130"/>
                  </a:lnTo>
                  <a:lnTo>
                    <a:pt x="0" y="128"/>
                  </a:lnTo>
                  <a:lnTo>
                    <a:pt x="0" y="122"/>
                  </a:lnTo>
                  <a:lnTo>
                    <a:pt x="0" y="118"/>
                  </a:lnTo>
                  <a:lnTo>
                    <a:pt x="0" y="114"/>
                  </a:lnTo>
                  <a:lnTo>
                    <a:pt x="0" y="110"/>
                  </a:lnTo>
                  <a:lnTo>
                    <a:pt x="0" y="108"/>
                  </a:lnTo>
                  <a:lnTo>
                    <a:pt x="0" y="106"/>
                  </a:lnTo>
                  <a:lnTo>
                    <a:pt x="0" y="104"/>
                  </a:lnTo>
                  <a:lnTo>
                    <a:pt x="0" y="102"/>
                  </a:lnTo>
                  <a:lnTo>
                    <a:pt x="0" y="100"/>
                  </a:lnTo>
                  <a:lnTo>
                    <a:pt x="0" y="98"/>
                  </a:lnTo>
                  <a:lnTo>
                    <a:pt x="0" y="96"/>
                  </a:lnTo>
                  <a:lnTo>
                    <a:pt x="0" y="96"/>
                  </a:lnTo>
                  <a:lnTo>
                    <a:pt x="0" y="92"/>
                  </a:lnTo>
                  <a:lnTo>
                    <a:pt x="0" y="90"/>
                  </a:lnTo>
                  <a:lnTo>
                    <a:pt x="0" y="86"/>
                  </a:lnTo>
                  <a:lnTo>
                    <a:pt x="0" y="82"/>
                  </a:lnTo>
                  <a:lnTo>
                    <a:pt x="0" y="80"/>
                  </a:lnTo>
                  <a:lnTo>
                    <a:pt x="0" y="78"/>
                  </a:lnTo>
                  <a:lnTo>
                    <a:pt x="0" y="74"/>
                  </a:lnTo>
                  <a:lnTo>
                    <a:pt x="0" y="72"/>
                  </a:lnTo>
                  <a:lnTo>
                    <a:pt x="0" y="68"/>
                  </a:lnTo>
                  <a:lnTo>
                    <a:pt x="0" y="66"/>
                  </a:lnTo>
                  <a:lnTo>
                    <a:pt x="0" y="62"/>
                  </a:lnTo>
                  <a:lnTo>
                    <a:pt x="0" y="58"/>
                  </a:lnTo>
                  <a:lnTo>
                    <a:pt x="0" y="56"/>
                  </a:lnTo>
                  <a:lnTo>
                    <a:pt x="0" y="54"/>
                  </a:lnTo>
                  <a:lnTo>
                    <a:pt x="0" y="52"/>
                  </a:lnTo>
                  <a:lnTo>
                    <a:pt x="0" y="50"/>
                  </a:lnTo>
                  <a:lnTo>
                    <a:pt x="0" y="48"/>
                  </a:lnTo>
                  <a:lnTo>
                    <a:pt x="0" y="48"/>
                  </a:lnTo>
                  <a:lnTo>
                    <a:pt x="0" y="44"/>
                  </a:lnTo>
                  <a:lnTo>
                    <a:pt x="0" y="40"/>
                  </a:lnTo>
                  <a:lnTo>
                    <a:pt x="0" y="38"/>
                  </a:lnTo>
                  <a:lnTo>
                    <a:pt x="0" y="34"/>
                  </a:lnTo>
                  <a:lnTo>
                    <a:pt x="0" y="28"/>
                  </a:lnTo>
                  <a:lnTo>
                    <a:pt x="0" y="24"/>
                  </a:lnTo>
                  <a:lnTo>
                    <a:pt x="0" y="20"/>
                  </a:lnTo>
                  <a:lnTo>
                    <a:pt x="0" y="16"/>
                  </a:lnTo>
                  <a:lnTo>
                    <a:pt x="0" y="14"/>
                  </a:lnTo>
                  <a:lnTo>
                    <a:pt x="0" y="6"/>
                  </a:lnTo>
                  <a:lnTo>
                    <a:pt x="0" y="4"/>
                  </a:lnTo>
                  <a:lnTo>
                    <a:pt x="0" y="2"/>
                  </a:lnTo>
                  <a:lnTo>
                    <a:pt x="0" y="0"/>
                  </a:lnTo>
                  <a:lnTo>
                    <a:pt x="0" y="0"/>
                  </a:lnTo>
                  <a:lnTo>
                    <a:pt x="6" y="0"/>
                  </a:lnTo>
                  <a:lnTo>
                    <a:pt x="12" y="0"/>
                  </a:lnTo>
                  <a:lnTo>
                    <a:pt x="14" y="0"/>
                  </a:lnTo>
                  <a:lnTo>
                    <a:pt x="16" y="0"/>
                  </a:lnTo>
                  <a:lnTo>
                    <a:pt x="24" y="0"/>
                  </a:lnTo>
                  <a:lnTo>
                    <a:pt x="24" y="0"/>
                  </a:lnTo>
                  <a:lnTo>
                    <a:pt x="26" y="0"/>
                  </a:lnTo>
                  <a:lnTo>
                    <a:pt x="30" y="0"/>
                  </a:lnTo>
                  <a:lnTo>
                    <a:pt x="32" y="0"/>
                  </a:lnTo>
                  <a:lnTo>
                    <a:pt x="34" y="0"/>
                  </a:lnTo>
                  <a:lnTo>
                    <a:pt x="36" y="0"/>
                  </a:lnTo>
                  <a:lnTo>
                    <a:pt x="38" y="0"/>
                  </a:lnTo>
                  <a:lnTo>
                    <a:pt x="42" y="0"/>
                  </a:lnTo>
                  <a:lnTo>
                    <a:pt x="44" y="0"/>
                  </a:lnTo>
                  <a:lnTo>
                    <a:pt x="46" y="0"/>
                  </a:lnTo>
                  <a:lnTo>
                    <a:pt x="50" y="0"/>
                  </a:lnTo>
                  <a:lnTo>
                    <a:pt x="52" y="0"/>
                  </a:lnTo>
                  <a:lnTo>
                    <a:pt x="54" y="0"/>
                  </a:lnTo>
                  <a:lnTo>
                    <a:pt x="56" y="0"/>
                  </a:lnTo>
                  <a:lnTo>
                    <a:pt x="64" y="0"/>
                  </a:lnTo>
                  <a:lnTo>
                    <a:pt x="66" y="0"/>
                  </a:lnTo>
                  <a:lnTo>
                    <a:pt x="70" y="0"/>
                  </a:lnTo>
                  <a:lnTo>
                    <a:pt x="72" y="0"/>
                  </a:lnTo>
                  <a:lnTo>
                    <a:pt x="72" y="0"/>
                  </a:lnTo>
                  <a:lnTo>
                    <a:pt x="74" y="0"/>
                  </a:lnTo>
                  <a:lnTo>
                    <a:pt x="76" y="0"/>
                  </a:lnTo>
                  <a:lnTo>
                    <a:pt x="78" y="0"/>
                  </a:lnTo>
                  <a:lnTo>
                    <a:pt x="80" y="0"/>
                  </a:lnTo>
                  <a:lnTo>
                    <a:pt x="82" y="0"/>
                  </a:lnTo>
                  <a:lnTo>
                    <a:pt x="84" y="0"/>
                  </a:lnTo>
                  <a:lnTo>
                    <a:pt x="86" y="0"/>
                  </a:lnTo>
                  <a:lnTo>
                    <a:pt x="88" y="0"/>
                  </a:lnTo>
                  <a:lnTo>
                    <a:pt x="90" y="0"/>
                  </a:lnTo>
                  <a:lnTo>
                    <a:pt x="92" y="0"/>
                  </a:lnTo>
                  <a:lnTo>
                    <a:pt x="94" y="0"/>
                  </a:lnTo>
                  <a:lnTo>
                    <a:pt x="96" y="0"/>
                  </a:lnTo>
                  <a:lnTo>
                    <a:pt x="98" y="0"/>
                  </a:lnTo>
                  <a:lnTo>
                    <a:pt x="100" y="0"/>
                  </a:lnTo>
                  <a:lnTo>
                    <a:pt x="102" y="0"/>
                  </a:lnTo>
                  <a:lnTo>
                    <a:pt x="104" y="0"/>
                  </a:lnTo>
                  <a:lnTo>
                    <a:pt x="106" y="0"/>
                  </a:lnTo>
                  <a:lnTo>
                    <a:pt x="108" y="0"/>
                  </a:lnTo>
                  <a:lnTo>
                    <a:pt x="110" y="0"/>
                  </a:lnTo>
                  <a:lnTo>
                    <a:pt x="112" y="0"/>
                  </a:lnTo>
                  <a:lnTo>
                    <a:pt x="114" y="0"/>
                  </a:lnTo>
                  <a:lnTo>
                    <a:pt x="116" y="0"/>
                  </a:lnTo>
                  <a:lnTo>
                    <a:pt x="118" y="0"/>
                  </a:lnTo>
                  <a:lnTo>
                    <a:pt x="120" y="0"/>
                  </a:lnTo>
                  <a:lnTo>
                    <a:pt x="120" y="0"/>
                  </a:lnTo>
                  <a:lnTo>
                    <a:pt x="122" y="0"/>
                  </a:lnTo>
                  <a:lnTo>
                    <a:pt x="124" y="0"/>
                  </a:lnTo>
                  <a:lnTo>
                    <a:pt x="128" y="0"/>
                  </a:lnTo>
                  <a:lnTo>
                    <a:pt x="130" y="0"/>
                  </a:lnTo>
                  <a:lnTo>
                    <a:pt x="132" y="0"/>
                  </a:lnTo>
                  <a:lnTo>
                    <a:pt x="134" y="0"/>
                  </a:lnTo>
                  <a:lnTo>
                    <a:pt x="136" y="0"/>
                  </a:lnTo>
                  <a:lnTo>
                    <a:pt x="138" y="0"/>
                  </a:lnTo>
                  <a:lnTo>
                    <a:pt x="140" y="0"/>
                  </a:lnTo>
                  <a:lnTo>
                    <a:pt x="142" y="0"/>
                  </a:lnTo>
                  <a:lnTo>
                    <a:pt x="144" y="0"/>
                  </a:lnTo>
                  <a:lnTo>
                    <a:pt x="146" y="0"/>
                  </a:lnTo>
                  <a:lnTo>
                    <a:pt x="148" y="0"/>
                  </a:lnTo>
                  <a:lnTo>
                    <a:pt x="150" y="0"/>
                  </a:lnTo>
                  <a:lnTo>
                    <a:pt x="152" y="0"/>
                  </a:lnTo>
                  <a:lnTo>
                    <a:pt x="154" y="0"/>
                  </a:lnTo>
                  <a:lnTo>
                    <a:pt x="156" y="0"/>
                  </a:lnTo>
                  <a:lnTo>
                    <a:pt x="158" y="0"/>
                  </a:lnTo>
                  <a:lnTo>
                    <a:pt x="16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8" name="Freeform 174"/>
            <p:cNvSpPr>
              <a:spLocks/>
            </p:cNvSpPr>
            <p:nvPr/>
          </p:nvSpPr>
          <p:spPr bwMode="auto">
            <a:xfrm>
              <a:off x="5056188" y="-222250"/>
              <a:ext cx="269875" cy="279400"/>
            </a:xfrm>
            <a:custGeom>
              <a:avLst/>
              <a:gdLst>
                <a:gd name="T0" fmla="*/ 170 w 170"/>
                <a:gd name="T1" fmla="*/ 0 h 176"/>
                <a:gd name="T2" fmla="*/ 170 w 170"/>
                <a:gd name="T3" fmla="*/ 8 h 176"/>
                <a:gd name="T4" fmla="*/ 170 w 170"/>
                <a:gd name="T5" fmla="*/ 16 h 176"/>
                <a:gd name="T6" fmla="*/ 170 w 170"/>
                <a:gd name="T7" fmla="*/ 22 h 176"/>
                <a:gd name="T8" fmla="*/ 170 w 170"/>
                <a:gd name="T9" fmla="*/ 32 h 176"/>
                <a:gd name="T10" fmla="*/ 170 w 170"/>
                <a:gd name="T11" fmla="*/ 42 h 176"/>
                <a:gd name="T12" fmla="*/ 170 w 170"/>
                <a:gd name="T13" fmla="*/ 50 h 176"/>
                <a:gd name="T14" fmla="*/ 170 w 170"/>
                <a:gd name="T15" fmla="*/ 60 h 176"/>
                <a:gd name="T16" fmla="*/ 170 w 170"/>
                <a:gd name="T17" fmla="*/ 86 h 176"/>
                <a:gd name="T18" fmla="*/ 170 w 170"/>
                <a:gd name="T19" fmla="*/ 94 h 176"/>
                <a:gd name="T20" fmla="*/ 170 w 170"/>
                <a:gd name="T21" fmla="*/ 112 h 176"/>
                <a:gd name="T22" fmla="*/ 170 w 170"/>
                <a:gd name="T23" fmla="*/ 118 h 176"/>
                <a:gd name="T24" fmla="*/ 170 w 170"/>
                <a:gd name="T25" fmla="*/ 148 h 176"/>
                <a:gd name="T26" fmla="*/ 170 w 170"/>
                <a:gd name="T27" fmla="*/ 160 h 176"/>
                <a:gd name="T28" fmla="*/ 170 w 170"/>
                <a:gd name="T29" fmla="*/ 166 h 176"/>
                <a:gd name="T30" fmla="*/ 166 w 170"/>
                <a:gd name="T31" fmla="*/ 176 h 176"/>
                <a:gd name="T32" fmla="*/ 158 w 170"/>
                <a:gd name="T33" fmla="*/ 174 h 176"/>
                <a:gd name="T34" fmla="*/ 146 w 170"/>
                <a:gd name="T35" fmla="*/ 174 h 176"/>
                <a:gd name="T36" fmla="*/ 138 w 170"/>
                <a:gd name="T37" fmla="*/ 174 h 176"/>
                <a:gd name="T38" fmla="*/ 132 w 170"/>
                <a:gd name="T39" fmla="*/ 174 h 176"/>
                <a:gd name="T40" fmla="*/ 120 w 170"/>
                <a:gd name="T41" fmla="*/ 174 h 176"/>
                <a:gd name="T42" fmla="*/ 112 w 170"/>
                <a:gd name="T43" fmla="*/ 174 h 176"/>
                <a:gd name="T44" fmla="*/ 106 w 170"/>
                <a:gd name="T45" fmla="*/ 174 h 176"/>
                <a:gd name="T46" fmla="*/ 100 w 170"/>
                <a:gd name="T47" fmla="*/ 174 h 176"/>
                <a:gd name="T48" fmla="*/ 90 w 170"/>
                <a:gd name="T49" fmla="*/ 174 h 176"/>
                <a:gd name="T50" fmla="*/ 86 w 170"/>
                <a:gd name="T51" fmla="*/ 174 h 176"/>
                <a:gd name="T52" fmla="*/ 76 w 170"/>
                <a:gd name="T53" fmla="*/ 174 h 176"/>
                <a:gd name="T54" fmla="*/ 70 w 170"/>
                <a:gd name="T55" fmla="*/ 174 h 176"/>
                <a:gd name="T56" fmla="*/ 60 w 170"/>
                <a:gd name="T57" fmla="*/ 174 h 176"/>
                <a:gd name="T58" fmla="*/ 54 w 170"/>
                <a:gd name="T59" fmla="*/ 174 h 176"/>
                <a:gd name="T60" fmla="*/ 46 w 170"/>
                <a:gd name="T61" fmla="*/ 174 h 176"/>
                <a:gd name="T62" fmla="*/ 40 w 170"/>
                <a:gd name="T63" fmla="*/ 174 h 176"/>
                <a:gd name="T64" fmla="*/ 36 w 170"/>
                <a:gd name="T65" fmla="*/ 174 h 176"/>
                <a:gd name="T66" fmla="*/ 24 w 170"/>
                <a:gd name="T67" fmla="*/ 174 h 176"/>
                <a:gd name="T68" fmla="*/ 16 w 170"/>
                <a:gd name="T69" fmla="*/ 174 h 176"/>
                <a:gd name="T70" fmla="*/ 10 w 170"/>
                <a:gd name="T71" fmla="*/ 174 h 176"/>
                <a:gd name="T72" fmla="*/ 0 w 170"/>
                <a:gd name="T73" fmla="*/ 174 h 176"/>
                <a:gd name="T74" fmla="*/ 0 w 170"/>
                <a:gd name="T75" fmla="*/ 166 h 176"/>
                <a:gd name="T76" fmla="*/ 0 w 170"/>
                <a:gd name="T77" fmla="*/ 158 h 176"/>
                <a:gd name="T78" fmla="*/ 0 w 170"/>
                <a:gd name="T79" fmla="*/ 150 h 176"/>
                <a:gd name="T80" fmla="*/ 0 w 170"/>
                <a:gd name="T81" fmla="*/ 144 h 176"/>
                <a:gd name="T82" fmla="*/ 0 w 170"/>
                <a:gd name="T83" fmla="*/ 132 h 176"/>
                <a:gd name="T84" fmla="*/ 0 w 170"/>
                <a:gd name="T85" fmla="*/ 122 h 176"/>
                <a:gd name="T86" fmla="*/ 0 w 170"/>
                <a:gd name="T87" fmla="*/ 108 h 176"/>
                <a:gd name="T88" fmla="*/ 0 w 170"/>
                <a:gd name="T89" fmla="*/ 96 h 176"/>
                <a:gd name="T90" fmla="*/ 0 w 170"/>
                <a:gd name="T91" fmla="*/ 90 h 176"/>
                <a:gd name="T92" fmla="*/ 0 w 170"/>
                <a:gd name="T93" fmla="*/ 84 h 176"/>
                <a:gd name="T94" fmla="*/ 0 w 170"/>
                <a:gd name="T95" fmla="*/ 70 h 176"/>
                <a:gd name="T96" fmla="*/ 0 w 170"/>
                <a:gd name="T97" fmla="*/ 62 h 176"/>
                <a:gd name="T98" fmla="*/ 0 w 170"/>
                <a:gd name="T99" fmla="*/ 50 h 176"/>
                <a:gd name="T100" fmla="*/ 0 w 170"/>
                <a:gd name="T101" fmla="*/ 32 h 176"/>
                <a:gd name="T102" fmla="*/ 0 w 170"/>
                <a:gd name="T103" fmla="*/ 16 h 176"/>
                <a:gd name="T104" fmla="*/ 0 w 170"/>
                <a:gd name="T105" fmla="*/ 0 h 176"/>
                <a:gd name="T106" fmla="*/ 88 w 170"/>
                <a:gd name="T10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0" h="176">
                  <a:moveTo>
                    <a:pt x="88" y="0"/>
                  </a:moveTo>
                  <a:lnTo>
                    <a:pt x="168" y="0"/>
                  </a:lnTo>
                  <a:lnTo>
                    <a:pt x="170" y="0"/>
                  </a:lnTo>
                  <a:lnTo>
                    <a:pt x="170" y="4"/>
                  </a:lnTo>
                  <a:lnTo>
                    <a:pt x="170" y="6"/>
                  </a:lnTo>
                  <a:lnTo>
                    <a:pt x="170" y="8"/>
                  </a:lnTo>
                  <a:lnTo>
                    <a:pt x="170" y="10"/>
                  </a:lnTo>
                  <a:lnTo>
                    <a:pt x="170" y="14"/>
                  </a:lnTo>
                  <a:lnTo>
                    <a:pt x="170" y="16"/>
                  </a:lnTo>
                  <a:lnTo>
                    <a:pt x="170" y="18"/>
                  </a:lnTo>
                  <a:lnTo>
                    <a:pt x="170" y="20"/>
                  </a:lnTo>
                  <a:lnTo>
                    <a:pt x="170" y="22"/>
                  </a:lnTo>
                  <a:lnTo>
                    <a:pt x="170" y="26"/>
                  </a:lnTo>
                  <a:lnTo>
                    <a:pt x="170" y="28"/>
                  </a:lnTo>
                  <a:lnTo>
                    <a:pt x="170" y="32"/>
                  </a:lnTo>
                  <a:lnTo>
                    <a:pt x="170" y="34"/>
                  </a:lnTo>
                  <a:lnTo>
                    <a:pt x="170" y="38"/>
                  </a:lnTo>
                  <a:lnTo>
                    <a:pt x="170" y="42"/>
                  </a:lnTo>
                  <a:lnTo>
                    <a:pt x="170" y="46"/>
                  </a:lnTo>
                  <a:lnTo>
                    <a:pt x="170" y="48"/>
                  </a:lnTo>
                  <a:lnTo>
                    <a:pt x="170" y="50"/>
                  </a:lnTo>
                  <a:lnTo>
                    <a:pt x="170" y="52"/>
                  </a:lnTo>
                  <a:lnTo>
                    <a:pt x="170" y="54"/>
                  </a:lnTo>
                  <a:lnTo>
                    <a:pt x="170" y="60"/>
                  </a:lnTo>
                  <a:lnTo>
                    <a:pt x="170" y="72"/>
                  </a:lnTo>
                  <a:lnTo>
                    <a:pt x="170" y="82"/>
                  </a:lnTo>
                  <a:lnTo>
                    <a:pt x="170" y="86"/>
                  </a:lnTo>
                  <a:lnTo>
                    <a:pt x="170" y="88"/>
                  </a:lnTo>
                  <a:lnTo>
                    <a:pt x="170" y="92"/>
                  </a:lnTo>
                  <a:lnTo>
                    <a:pt x="170" y="94"/>
                  </a:lnTo>
                  <a:lnTo>
                    <a:pt x="170" y="96"/>
                  </a:lnTo>
                  <a:lnTo>
                    <a:pt x="170" y="98"/>
                  </a:lnTo>
                  <a:lnTo>
                    <a:pt x="170" y="112"/>
                  </a:lnTo>
                  <a:lnTo>
                    <a:pt x="170" y="114"/>
                  </a:lnTo>
                  <a:lnTo>
                    <a:pt x="170" y="116"/>
                  </a:lnTo>
                  <a:lnTo>
                    <a:pt x="170" y="118"/>
                  </a:lnTo>
                  <a:lnTo>
                    <a:pt x="170" y="120"/>
                  </a:lnTo>
                  <a:lnTo>
                    <a:pt x="170" y="130"/>
                  </a:lnTo>
                  <a:lnTo>
                    <a:pt x="170" y="148"/>
                  </a:lnTo>
                  <a:lnTo>
                    <a:pt x="170" y="150"/>
                  </a:lnTo>
                  <a:lnTo>
                    <a:pt x="170" y="158"/>
                  </a:lnTo>
                  <a:lnTo>
                    <a:pt x="170" y="160"/>
                  </a:lnTo>
                  <a:lnTo>
                    <a:pt x="170" y="162"/>
                  </a:lnTo>
                  <a:lnTo>
                    <a:pt x="170" y="164"/>
                  </a:lnTo>
                  <a:lnTo>
                    <a:pt x="170" y="166"/>
                  </a:lnTo>
                  <a:lnTo>
                    <a:pt x="170" y="168"/>
                  </a:lnTo>
                  <a:lnTo>
                    <a:pt x="170" y="176"/>
                  </a:lnTo>
                  <a:lnTo>
                    <a:pt x="166" y="176"/>
                  </a:lnTo>
                  <a:lnTo>
                    <a:pt x="162" y="176"/>
                  </a:lnTo>
                  <a:lnTo>
                    <a:pt x="160" y="176"/>
                  </a:lnTo>
                  <a:lnTo>
                    <a:pt x="158" y="174"/>
                  </a:lnTo>
                  <a:lnTo>
                    <a:pt x="156" y="174"/>
                  </a:lnTo>
                  <a:lnTo>
                    <a:pt x="154" y="174"/>
                  </a:lnTo>
                  <a:lnTo>
                    <a:pt x="146" y="174"/>
                  </a:lnTo>
                  <a:lnTo>
                    <a:pt x="144" y="176"/>
                  </a:lnTo>
                  <a:lnTo>
                    <a:pt x="142" y="176"/>
                  </a:lnTo>
                  <a:lnTo>
                    <a:pt x="138" y="174"/>
                  </a:lnTo>
                  <a:lnTo>
                    <a:pt x="134" y="174"/>
                  </a:lnTo>
                  <a:lnTo>
                    <a:pt x="134" y="174"/>
                  </a:lnTo>
                  <a:lnTo>
                    <a:pt x="132" y="174"/>
                  </a:lnTo>
                  <a:lnTo>
                    <a:pt x="128" y="174"/>
                  </a:lnTo>
                  <a:lnTo>
                    <a:pt x="122" y="174"/>
                  </a:lnTo>
                  <a:lnTo>
                    <a:pt x="120" y="174"/>
                  </a:lnTo>
                  <a:lnTo>
                    <a:pt x="118" y="174"/>
                  </a:lnTo>
                  <a:lnTo>
                    <a:pt x="114" y="174"/>
                  </a:lnTo>
                  <a:lnTo>
                    <a:pt x="112" y="174"/>
                  </a:lnTo>
                  <a:lnTo>
                    <a:pt x="110" y="174"/>
                  </a:lnTo>
                  <a:lnTo>
                    <a:pt x="108" y="174"/>
                  </a:lnTo>
                  <a:lnTo>
                    <a:pt x="106" y="174"/>
                  </a:lnTo>
                  <a:lnTo>
                    <a:pt x="104" y="174"/>
                  </a:lnTo>
                  <a:lnTo>
                    <a:pt x="102" y="174"/>
                  </a:lnTo>
                  <a:lnTo>
                    <a:pt x="100" y="174"/>
                  </a:lnTo>
                  <a:lnTo>
                    <a:pt x="96" y="174"/>
                  </a:lnTo>
                  <a:lnTo>
                    <a:pt x="94" y="174"/>
                  </a:lnTo>
                  <a:lnTo>
                    <a:pt x="90" y="174"/>
                  </a:lnTo>
                  <a:lnTo>
                    <a:pt x="88" y="174"/>
                  </a:lnTo>
                  <a:lnTo>
                    <a:pt x="86" y="174"/>
                  </a:lnTo>
                  <a:lnTo>
                    <a:pt x="86" y="174"/>
                  </a:lnTo>
                  <a:lnTo>
                    <a:pt x="82" y="174"/>
                  </a:lnTo>
                  <a:lnTo>
                    <a:pt x="80" y="174"/>
                  </a:lnTo>
                  <a:lnTo>
                    <a:pt x="76" y="174"/>
                  </a:lnTo>
                  <a:lnTo>
                    <a:pt x="74" y="174"/>
                  </a:lnTo>
                  <a:lnTo>
                    <a:pt x="72" y="174"/>
                  </a:lnTo>
                  <a:lnTo>
                    <a:pt x="70" y="174"/>
                  </a:lnTo>
                  <a:lnTo>
                    <a:pt x="66" y="174"/>
                  </a:lnTo>
                  <a:lnTo>
                    <a:pt x="62" y="174"/>
                  </a:lnTo>
                  <a:lnTo>
                    <a:pt x="60" y="174"/>
                  </a:lnTo>
                  <a:lnTo>
                    <a:pt x="58" y="174"/>
                  </a:lnTo>
                  <a:lnTo>
                    <a:pt x="56" y="174"/>
                  </a:lnTo>
                  <a:lnTo>
                    <a:pt x="54" y="174"/>
                  </a:lnTo>
                  <a:lnTo>
                    <a:pt x="52" y="174"/>
                  </a:lnTo>
                  <a:lnTo>
                    <a:pt x="50" y="174"/>
                  </a:lnTo>
                  <a:lnTo>
                    <a:pt x="46" y="174"/>
                  </a:lnTo>
                  <a:lnTo>
                    <a:pt x="44" y="174"/>
                  </a:lnTo>
                  <a:lnTo>
                    <a:pt x="42" y="174"/>
                  </a:lnTo>
                  <a:lnTo>
                    <a:pt x="40" y="174"/>
                  </a:lnTo>
                  <a:lnTo>
                    <a:pt x="38" y="174"/>
                  </a:lnTo>
                  <a:lnTo>
                    <a:pt x="38" y="174"/>
                  </a:lnTo>
                  <a:lnTo>
                    <a:pt x="36" y="174"/>
                  </a:lnTo>
                  <a:lnTo>
                    <a:pt x="30" y="174"/>
                  </a:lnTo>
                  <a:lnTo>
                    <a:pt x="28" y="174"/>
                  </a:lnTo>
                  <a:lnTo>
                    <a:pt x="24" y="174"/>
                  </a:lnTo>
                  <a:lnTo>
                    <a:pt x="22" y="174"/>
                  </a:lnTo>
                  <a:lnTo>
                    <a:pt x="18" y="174"/>
                  </a:lnTo>
                  <a:lnTo>
                    <a:pt x="16" y="174"/>
                  </a:lnTo>
                  <a:lnTo>
                    <a:pt x="14" y="174"/>
                  </a:lnTo>
                  <a:lnTo>
                    <a:pt x="12" y="174"/>
                  </a:lnTo>
                  <a:lnTo>
                    <a:pt x="10" y="174"/>
                  </a:lnTo>
                  <a:lnTo>
                    <a:pt x="8" y="174"/>
                  </a:lnTo>
                  <a:lnTo>
                    <a:pt x="4" y="174"/>
                  </a:lnTo>
                  <a:lnTo>
                    <a:pt x="0" y="174"/>
                  </a:lnTo>
                  <a:lnTo>
                    <a:pt x="0" y="170"/>
                  </a:lnTo>
                  <a:lnTo>
                    <a:pt x="0" y="168"/>
                  </a:lnTo>
                  <a:lnTo>
                    <a:pt x="0" y="166"/>
                  </a:lnTo>
                  <a:lnTo>
                    <a:pt x="0" y="164"/>
                  </a:lnTo>
                  <a:lnTo>
                    <a:pt x="0" y="162"/>
                  </a:lnTo>
                  <a:lnTo>
                    <a:pt x="0" y="158"/>
                  </a:lnTo>
                  <a:lnTo>
                    <a:pt x="0" y="154"/>
                  </a:lnTo>
                  <a:lnTo>
                    <a:pt x="0" y="152"/>
                  </a:lnTo>
                  <a:lnTo>
                    <a:pt x="0" y="150"/>
                  </a:lnTo>
                  <a:lnTo>
                    <a:pt x="0" y="148"/>
                  </a:lnTo>
                  <a:lnTo>
                    <a:pt x="0" y="146"/>
                  </a:lnTo>
                  <a:lnTo>
                    <a:pt x="0" y="144"/>
                  </a:lnTo>
                  <a:lnTo>
                    <a:pt x="0" y="138"/>
                  </a:lnTo>
                  <a:lnTo>
                    <a:pt x="0" y="134"/>
                  </a:lnTo>
                  <a:lnTo>
                    <a:pt x="0" y="132"/>
                  </a:lnTo>
                  <a:lnTo>
                    <a:pt x="0" y="128"/>
                  </a:lnTo>
                  <a:lnTo>
                    <a:pt x="0" y="126"/>
                  </a:lnTo>
                  <a:lnTo>
                    <a:pt x="0" y="122"/>
                  </a:lnTo>
                  <a:lnTo>
                    <a:pt x="0" y="118"/>
                  </a:lnTo>
                  <a:lnTo>
                    <a:pt x="0" y="114"/>
                  </a:lnTo>
                  <a:lnTo>
                    <a:pt x="0" y="108"/>
                  </a:lnTo>
                  <a:lnTo>
                    <a:pt x="0" y="102"/>
                  </a:lnTo>
                  <a:lnTo>
                    <a:pt x="0" y="98"/>
                  </a:lnTo>
                  <a:lnTo>
                    <a:pt x="0" y="96"/>
                  </a:lnTo>
                  <a:lnTo>
                    <a:pt x="0" y="94"/>
                  </a:lnTo>
                  <a:lnTo>
                    <a:pt x="0" y="92"/>
                  </a:lnTo>
                  <a:lnTo>
                    <a:pt x="0" y="90"/>
                  </a:lnTo>
                  <a:lnTo>
                    <a:pt x="0" y="88"/>
                  </a:lnTo>
                  <a:lnTo>
                    <a:pt x="0" y="86"/>
                  </a:lnTo>
                  <a:lnTo>
                    <a:pt x="0" y="84"/>
                  </a:lnTo>
                  <a:lnTo>
                    <a:pt x="0" y="80"/>
                  </a:lnTo>
                  <a:lnTo>
                    <a:pt x="0" y="76"/>
                  </a:lnTo>
                  <a:lnTo>
                    <a:pt x="0" y="70"/>
                  </a:lnTo>
                  <a:lnTo>
                    <a:pt x="0" y="68"/>
                  </a:lnTo>
                  <a:lnTo>
                    <a:pt x="0" y="66"/>
                  </a:lnTo>
                  <a:lnTo>
                    <a:pt x="0" y="62"/>
                  </a:lnTo>
                  <a:lnTo>
                    <a:pt x="0" y="56"/>
                  </a:lnTo>
                  <a:lnTo>
                    <a:pt x="0" y="54"/>
                  </a:lnTo>
                  <a:lnTo>
                    <a:pt x="0" y="50"/>
                  </a:lnTo>
                  <a:lnTo>
                    <a:pt x="0" y="40"/>
                  </a:lnTo>
                  <a:lnTo>
                    <a:pt x="0" y="38"/>
                  </a:lnTo>
                  <a:lnTo>
                    <a:pt x="0" y="32"/>
                  </a:lnTo>
                  <a:lnTo>
                    <a:pt x="0" y="28"/>
                  </a:lnTo>
                  <a:lnTo>
                    <a:pt x="0" y="22"/>
                  </a:lnTo>
                  <a:lnTo>
                    <a:pt x="0" y="16"/>
                  </a:lnTo>
                  <a:lnTo>
                    <a:pt x="0" y="14"/>
                  </a:lnTo>
                  <a:lnTo>
                    <a:pt x="0" y="4"/>
                  </a:lnTo>
                  <a:lnTo>
                    <a:pt x="0" y="0"/>
                  </a:lnTo>
                  <a:lnTo>
                    <a:pt x="36" y="0"/>
                  </a:lnTo>
                  <a:lnTo>
                    <a:pt x="40" y="0"/>
                  </a:lnTo>
                  <a:lnTo>
                    <a:pt x="88"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9" name="Freeform 183"/>
            <p:cNvSpPr>
              <a:spLocks/>
            </p:cNvSpPr>
            <p:nvPr/>
          </p:nvSpPr>
          <p:spPr bwMode="auto">
            <a:xfrm>
              <a:off x="4513263" y="325438"/>
              <a:ext cx="273050" cy="266700"/>
            </a:xfrm>
            <a:custGeom>
              <a:avLst/>
              <a:gdLst>
                <a:gd name="T0" fmla="*/ 42 w 172"/>
                <a:gd name="T1" fmla="*/ 0 h 168"/>
                <a:gd name="T2" fmla="*/ 52 w 172"/>
                <a:gd name="T3" fmla="*/ 0 h 168"/>
                <a:gd name="T4" fmla="*/ 60 w 172"/>
                <a:gd name="T5" fmla="*/ 0 h 168"/>
                <a:gd name="T6" fmla="*/ 74 w 172"/>
                <a:gd name="T7" fmla="*/ 0 h 168"/>
                <a:gd name="T8" fmla="*/ 84 w 172"/>
                <a:gd name="T9" fmla="*/ 0 h 168"/>
                <a:gd name="T10" fmla="*/ 92 w 172"/>
                <a:gd name="T11" fmla="*/ 0 h 168"/>
                <a:gd name="T12" fmla="*/ 106 w 172"/>
                <a:gd name="T13" fmla="*/ 0 h 168"/>
                <a:gd name="T14" fmla="*/ 124 w 172"/>
                <a:gd name="T15" fmla="*/ 0 h 168"/>
                <a:gd name="T16" fmla="*/ 132 w 172"/>
                <a:gd name="T17" fmla="*/ 0 h 168"/>
                <a:gd name="T18" fmla="*/ 148 w 172"/>
                <a:gd name="T19" fmla="*/ 0 h 168"/>
                <a:gd name="T20" fmla="*/ 158 w 172"/>
                <a:gd name="T21" fmla="*/ 0 h 168"/>
                <a:gd name="T22" fmla="*/ 168 w 172"/>
                <a:gd name="T23" fmla="*/ 0 h 168"/>
                <a:gd name="T24" fmla="*/ 172 w 172"/>
                <a:gd name="T25" fmla="*/ 10 h 168"/>
                <a:gd name="T26" fmla="*/ 172 w 172"/>
                <a:gd name="T27" fmla="*/ 20 h 168"/>
                <a:gd name="T28" fmla="*/ 172 w 172"/>
                <a:gd name="T29" fmla="*/ 30 h 168"/>
                <a:gd name="T30" fmla="*/ 172 w 172"/>
                <a:gd name="T31" fmla="*/ 52 h 168"/>
                <a:gd name="T32" fmla="*/ 172 w 172"/>
                <a:gd name="T33" fmla="*/ 70 h 168"/>
                <a:gd name="T34" fmla="*/ 172 w 172"/>
                <a:gd name="T35" fmla="*/ 80 h 168"/>
                <a:gd name="T36" fmla="*/ 172 w 172"/>
                <a:gd name="T37" fmla="*/ 96 h 168"/>
                <a:gd name="T38" fmla="*/ 172 w 172"/>
                <a:gd name="T39" fmla="*/ 120 h 168"/>
                <a:gd name="T40" fmla="*/ 172 w 172"/>
                <a:gd name="T41" fmla="*/ 128 h 168"/>
                <a:gd name="T42" fmla="*/ 172 w 172"/>
                <a:gd name="T43" fmla="*/ 154 h 168"/>
                <a:gd name="T44" fmla="*/ 172 w 172"/>
                <a:gd name="T45" fmla="*/ 166 h 168"/>
                <a:gd name="T46" fmla="*/ 162 w 172"/>
                <a:gd name="T47" fmla="*/ 168 h 168"/>
                <a:gd name="T48" fmla="*/ 142 w 172"/>
                <a:gd name="T49" fmla="*/ 168 h 168"/>
                <a:gd name="T50" fmla="*/ 136 w 172"/>
                <a:gd name="T51" fmla="*/ 168 h 168"/>
                <a:gd name="T52" fmla="*/ 124 w 172"/>
                <a:gd name="T53" fmla="*/ 168 h 168"/>
                <a:gd name="T54" fmla="*/ 116 w 172"/>
                <a:gd name="T55" fmla="*/ 168 h 168"/>
                <a:gd name="T56" fmla="*/ 108 w 172"/>
                <a:gd name="T57" fmla="*/ 168 h 168"/>
                <a:gd name="T58" fmla="*/ 100 w 172"/>
                <a:gd name="T59" fmla="*/ 168 h 168"/>
                <a:gd name="T60" fmla="*/ 92 w 172"/>
                <a:gd name="T61" fmla="*/ 168 h 168"/>
                <a:gd name="T62" fmla="*/ 86 w 172"/>
                <a:gd name="T63" fmla="*/ 168 h 168"/>
                <a:gd name="T64" fmla="*/ 78 w 172"/>
                <a:gd name="T65" fmla="*/ 168 h 168"/>
                <a:gd name="T66" fmla="*/ 70 w 172"/>
                <a:gd name="T67" fmla="*/ 168 h 168"/>
                <a:gd name="T68" fmla="*/ 52 w 172"/>
                <a:gd name="T69" fmla="*/ 168 h 168"/>
                <a:gd name="T70" fmla="*/ 40 w 172"/>
                <a:gd name="T71" fmla="*/ 168 h 168"/>
                <a:gd name="T72" fmla="*/ 26 w 172"/>
                <a:gd name="T73" fmla="*/ 168 h 168"/>
                <a:gd name="T74" fmla="*/ 12 w 172"/>
                <a:gd name="T75" fmla="*/ 168 h 168"/>
                <a:gd name="T76" fmla="*/ 0 w 172"/>
                <a:gd name="T77" fmla="*/ 168 h 168"/>
                <a:gd name="T78" fmla="*/ 0 w 172"/>
                <a:gd name="T79" fmla="*/ 154 h 168"/>
                <a:gd name="T80" fmla="*/ 0 w 172"/>
                <a:gd name="T81" fmla="*/ 130 h 168"/>
                <a:gd name="T82" fmla="*/ 0 w 172"/>
                <a:gd name="T83" fmla="*/ 102 h 168"/>
                <a:gd name="T84" fmla="*/ 0 w 172"/>
                <a:gd name="T85" fmla="*/ 94 h 168"/>
                <a:gd name="T86" fmla="*/ 0 w 172"/>
                <a:gd name="T87" fmla="*/ 84 h 168"/>
                <a:gd name="T88" fmla="*/ 0 w 172"/>
                <a:gd name="T89" fmla="*/ 68 h 168"/>
                <a:gd name="T90" fmla="*/ 0 w 172"/>
                <a:gd name="T91" fmla="*/ 52 h 168"/>
                <a:gd name="T92" fmla="*/ 0 w 172"/>
                <a:gd name="T93" fmla="*/ 38 h 168"/>
                <a:gd name="T94" fmla="*/ 2 w 172"/>
                <a:gd name="T95" fmla="*/ 2 h 168"/>
                <a:gd name="T96" fmla="*/ 10 w 172"/>
                <a:gd name="T97" fmla="*/ 0 h 168"/>
                <a:gd name="T98" fmla="*/ 20 w 172"/>
                <a:gd name="T99" fmla="*/ 0 h 168"/>
                <a:gd name="T100" fmla="*/ 32 w 172"/>
                <a:gd name="T10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 h="168">
                  <a:moveTo>
                    <a:pt x="32" y="0"/>
                  </a:moveTo>
                  <a:lnTo>
                    <a:pt x="36" y="0"/>
                  </a:lnTo>
                  <a:lnTo>
                    <a:pt x="38" y="0"/>
                  </a:lnTo>
                  <a:lnTo>
                    <a:pt x="42" y="0"/>
                  </a:lnTo>
                  <a:lnTo>
                    <a:pt x="44" y="0"/>
                  </a:lnTo>
                  <a:lnTo>
                    <a:pt x="48" y="0"/>
                  </a:lnTo>
                  <a:lnTo>
                    <a:pt x="50" y="0"/>
                  </a:lnTo>
                  <a:lnTo>
                    <a:pt x="52" y="0"/>
                  </a:lnTo>
                  <a:lnTo>
                    <a:pt x="54" y="0"/>
                  </a:lnTo>
                  <a:lnTo>
                    <a:pt x="56" y="0"/>
                  </a:lnTo>
                  <a:lnTo>
                    <a:pt x="58" y="0"/>
                  </a:lnTo>
                  <a:lnTo>
                    <a:pt x="60" y="0"/>
                  </a:lnTo>
                  <a:lnTo>
                    <a:pt x="62" y="0"/>
                  </a:lnTo>
                  <a:lnTo>
                    <a:pt x="64" y="0"/>
                  </a:lnTo>
                  <a:lnTo>
                    <a:pt x="66" y="0"/>
                  </a:lnTo>
                  <a:lnTo>
                    <a:pt x="74" y="0"/>
                  </a:lnTo>
                  <a:lnTo>
                    <a:pt x="78" y="0"/>
                  </a:lnTo>
                  <a:lnTo>
                    <a:pt x="80" y="0"/>
                  </a:lnTo>
                  <a:lnTo>
                    <a:pt x="82" y="0"/>
                  </a:lnTo>
                  <a:lnTo>
                    <a:pt x="84" y="0"/>
                  </a:lnTo>
                  <a:lnTo>
                    <a:pt x="88" y="0"/>
                  </a:lnTo>
                  <a:lnTo>
                    <a:pt x="90" y="0"/>
                  </a:lnTo>
                  <a:lnTo>
                    <a:pt x="92" y="0"/>
                  </a:lnTo>
                  <a:lnTo>
                    <a:pt x="92" y="0"/>
                  </a:lnTo>
                  <a:lnTo>
                    <a:pt x="94" y="0"/>
                  </a:lnTo>
                  <a:lnTo>
                    <a:pt x="100" y="0"/>
                  </a:lnTo>
                  <a:lnTo>
                    <a:pt x="104" y="0"/>
                  </a:lnTo>
                  <a:lnTo>
                    <a:pt x="106" y="0"/>
                  </a:lnTo>
                  <a:lnTo>
                    <a:pt x="110" y="0"/>
                  </a:lnTo>
                  <a:lnTo>
                    <a:pt x="120" y="0"/>
                  </a:lnTo>
                  <a:lnTo>
                    <a:pt x="122" y="0"/>
                  </a:lnTo>
                  <a:lnTo>
                    <a:pt x="124" y="0"/>
                  </a:lnTo>
                  <a:lnTo>
                    <a:pt x="126" y="0"/>
                  </a:lnTo>
                  <a:lnTo>
                    <a:pt x="128" y="0"/>
                  </a:lnTo>
                  <a:lnTo>
                    <a:pt x="130" y="0"/>
                  </a:lnTo>
                  <a:lnTo>
                    <a:pt x="132" y="0"/>
                  </a:lnTo>
                  <a:lnTo>
                    <a:pt x="140" y="0"/>
                  </a:lnTo>
                  <a:lnTo>
                    <a:pt x="140" y="0"/>
                  </a:lnTo>
                  <a:lnTo>
                    <a:pt x="142" y="0"/>
                  </a:lnTo>
                  <a:lnTo>
                    <a:pt x="148" y="0"/>
                  </a:lnTo>
                  <a:lnTo>
                    <a:pt x="150" y="0"/>
                  </a:lnTo>
                  <a:lnTo>
                    <a:pt x="152" y="0"/>
                  </a:lnTo>
                  <a:lnTo>
                    <a:pt x="156" y="0"/>
                  </a:lnTo>
                  <a:lnTo>
                    <a:pt x="158" y="0"/>
                  </a:lnTo>
                  <a:lnTo>
                    <a:pt x="160" y="0"/>
                  </a:lnTo>
                  <a:lnTo>
                    <a:pt x="162" y="0"/>
                  </a:lnTo>
                  <a:lnTo>
                    <a:pt x="164" y="0"/>
                  </a:lnTo>
                  <a:lnTo>
                    <a:pt x="168" y="0"/>
                  </a:lnTo>
                  <a:lnTo>
                    <a:pt x="172" y="0"/>
                  </a:lnTo>
                  <a:lnTo>
                    <a:pt x="172" y="6"/>
                  </a:lnTo>
                  <a:lnTo>
                    <a:pt x="172" y="8"/>
                  </a:lnTo>
                  <a:lnTo>
                    <a:pt x="172" y="10"/>
                  </a:lnTo>
                  <a:lnTo>
                    <a:pt x="172" y="14"/>
                  </a:lnTo>
                  <a:lnTo>
                    <a:pt x="172" y="16"/>
                  </a:lnTo>
                  <a:lnTo>
                    <a:pt x="172" y="18"/>
                  </a:lnTo>
                  <a:lnTo>
                    <a:pt x="172" y="20"/>
                  </a:lnTo>
                  <a:lnTo>
                    <a:pt x="172" y="22"/>
                  </a:lnTo>
                  <a:lnTo>
                    <a:pt x="172" y="24"/>
                  </a:lnTo>
                  <a:lnTo>
                    <a:pt x="172" y="26"/>
                  </a:lnTo>
                  <a:lnTo>
                    <a:pt x="172" y="30"/>
                  </a:lnTo>
                  <a:lnTo>
                    <a:pt x="172" y="34"/>
                  </a:lnTo>
                  <a:lnTo>
                    <a:pt x="172" y="46"/>
                  </a:lnTo>
                  <a:lnTo>
                    <a:pt x="172" y="50"/>
                  </a:lnTo>
                  <a:lnTo>
                    <a:pt x="172" y="52"/>
                  </a:lnTo>
                  <a:lnTo>
                    <a:pt x="172" y="58"/>
                  </a:lnTo>
                  <a:lnTo>
                    <a:pt x="172" y="62"/>
                  </a:lnTo>
                  <a:lnTo>
                    <a:pt x="172" y="68"/>
                  </a:lnTo>
                  <a:lnTo>
                    <a:pt x="172" y="70"/>
                  </a:lnTo>
                  <a:lnTo>
                    <a:pt x="172" y="72"/>
                  </a:lnTo>
                  <a:lnTo>
                    <a:pt x="172" y="74"/>
                  </a:lnTo>
                  <a:lnTo>
                    <a:pt x="172" y="76"/>
                  </a:lnTo>
                  <a:lnTo>
                    <a:pt x="172" y="80"/>
                  </a:lnTo>
                  <a:lnTo>
                    <a:pt x="172" y="88"/>
                  </a:lnTo>
                  <a:lnTo>
                    <a:pt x="172" y="90"/>
                  </a:lnTo>
                  <a:lnTo>
                    <a:pt x="172" y="94"/>
                  </a:lnTo>
                  <a:lnTo>
                    <a:pt x="172" y="96"/>
                  </a:lnTo>
                  <a:lnTo>
                    <a:pt x="172" y="104"/>
                  </a:lnTo>
                  <a:lnTo>
                    <a:pt x="172" y="106"/>
                  </a:lnTo>
                  <a:lnTo>
                    <a:pt x="172" y="116"/>
                  </a:lnTo>
                  <a:lnTo>
                    <a:pt x="172" y="120"/>
                  </a:lnTo>
                  <a:lnTo>
                    <a:pt x="172" y="122"/>
                  </a:lnTo>
                  <a:lnTo>
                    <a:pt x="172" y="124"/>
                  </a:lnTo>
                  <a:lnTo>
                    <a:pt x="172" y="126"/>
                  </a:lnTo>
                  <a:lnTo>
                    <a:pt x="172" y="128"/>
                  </a:lnTo>
                  <a:lnTo>
                    <a:pt x="172" y="138"/>
                  </a:lnTo>
                  <a:lnTo>
                    <a:pt x="172" y="144"/>
                  </a:lnTo>
                  <a:lnTo>
                    <a:pt x="172" y="146"/>
                  </a:lnTo>
                  <a:lnTo>
                    <a:pt x="172" y="154"/>
                  </a:lnTo>
                  <a:lnTo>
                    <a:pt x="172" y="156"/>
                  </a:lnTo>
                  <a:lnTo>
                    <a:pt x="172" y="158"/>
                  </a:lnTo>
                  <a:lnTo>
                    <a:pt x="172" y="160"/>
                  </a:lnTo>
                  <a:lnTo>
                    <a:pt x="172" y="166"/>
                  </a:lnTo>
                  <a:lnTo>
                    <a:pt x="172" y="168"/>
                  </a:lnTo>
                  <a:lnTo>
                    <a:pt x="172" y="168"/>
                  </a:lnTo>
                  <a:lnTo>
                    <a:pt x="168" y="168"/>
                  </a:lnTo>
                  <a:lnTo>
                    <a:pt x="162" y="168"/>
                  </a:lnTo>
                  <a:lnTo>
                    <a:pt x="150" y="168"/>
                  </a:lnTo>
                  <a:lnTo>
                    <a:pt x="148" y="168"/>
                  </a:lnTo>
                  <a:lnTo>
                    <a:pt x="146" y="168"/>
                  </a:lnTo>
                  <a:lnTo>
                    <a:pt x="142" y="168"/>
                  </a:lnTo>
                  <a:lnTo>
                    <a:pt x="140" y="168"/>
                  </a:lnTo>
                  <a:lnTo>
                    <a:pt x="140" y="168"/>
                  </a:lnTo>
                  <a:lnTo>
                    <a:pt x="138" y="168"/>
                  </a:lnTo>
                  <a:lnTo>
                    <a:pt x="136" y="168"/>
                  </a:lnTo>
                  <a:lnTo>
                    <a:pt x="130" y="168"/>
                  </a:lnTo>
                  <a:lnTo>
                    <a:pt x="128" y="168"/>
                  </a:lnTo>
                  <a:lnTo>
                    <a:pt x="126" y="168"/>
                  </a:lnTo>
                  <a:lnTo>
                    <a:pt x="124" y="168"/>
                  </a:lnTo>
                  <a:lnTo>
                    <a:pt x="122" y="168"/>
                  </a:lnTo>
                  <a:lnTo>
                    <a:pt x="120" y="168"/>
                  </a:lnTo>
                  <a:lnTo>
                    <a:pt x="118" y="168"/>
                  </a:lnTo>
                  <a:lnTo>
                    <a:pt x="116" y="168"/>
                  </a:lnTo>
                  <a:lnTo>
                    <a:pt x="114" y="168"/>
                  </a:lnTo>
                  <a:lnTo>
                    <a:pt x="112" y="168"/>
                  </a:lnTo>
                  <a:lnTo>
                    <a:pt x="110" y="168"/>
                  </a:lnTo>
                  <a:lnTo>
                    <a:pt x="108" y="168"/>
                  </a:lnTo>
                  <a:lnTo>
                    <a:pt x="106" y="168"/>
                  </a:lnTo>
                  <a:lnTo>
                    <a:pt x="104" y="168"/>
                  </a:lnTo>
                  <a:lnTo>
                    <a:pt x="102" y="168"/>
                  </a:lnTo>
                  <a:lnTo>
                    <a:pt x="100" y="168"/>
                  </a:lnTo>
                  <a:lnTo>
                    <a:pt x="98" y="168"/>
                  </a:lnTo>
                  <a:lnTo>
                    <a:pt x="96" y="168"/>
                  </a:lnTo>
                  <a:lnTo>
                    <a:pt x="94" y="168"/>
                  </a:lnTo>
                  <a:lnTo>
                    <a:pt x="92" y="168"/>
                  </a:lnTo>
                  <a:lnTo>
                    <a:pt x="92" y="168"/>
                  </a:lnTo>
                  <a:lnTo>
                    <a:pt x="90" y="168"/>
                  </a:lnTo>
                  <a:lnTo>
                    <a:pt x="88" y="168"/>
                  </a:lnTo>
                  <a:lnTo>
                    <a:pt x="86" y="168"/>
                  </a:lnTo>
                  <a:lnTo>
                    <a:pt x="84" y="168"/>
                  </a:lnTo>
                  <a:lnTo>
                    <a:pt x="82" y="168"/>
                  </a:lnTo>
                  <a:lnTo>
                    <a:pt x="80" y="168"/>
                  </a:lnTo>
                  <a:lnTo>
                    <a:pt x="78" y="168"/>
                  </a:lnTo>
                  <a:lnTo>
                    <a:pt x="76" y="168"/>
                  </a:lnTo>
                  <a:lnTo>
                    <a:pt x="74" y="168"/>
                  </a:lnTo>
                  <a:lnTo>
                    <a:pt x="72" y="168"/>
                  </a:lnTo>
                  <a:lnTo>
                    <a:pt x="70" y="168"/>
                  </a:lnTo>
                  <a:lnTo>
                    <a:pt x="68" y="168"/>
                  </a:lnTo>
                  <a:lnTo>
                    <a:pt x="62" y="168"/>
                  </a:lnTo>
                  <a:lnTo>
                    <a:pt x="56" y="168"/>
                  </a:lnTo>
                  <a:lnTo>
                    <a:pt x="52" y="168"/>
                  </a:lnTo>
                  <a:lnTo>
                    <a:pt x="50" y="168"/>
                  </a:lnTo>
                  <a:lnTo>
                    <a:pt x="44" y="168"/>
                  </a:lnTo>
                  <a:lnTo>
                    <a:pt x="44" y="168"/>
                  </a:lnTo>
                  <a:lnTo>
                    <a:pt x="40" y="168"/>
                  </a:lnTo>
                  <a:lnTo>
                    <a:pt x="34" y="168"/>
                  </a:lnTo>
                  <a:lnTo>
                    <a:pt x="32" y="168"/>
                  </a:lnTo>
                  <a:lnTo>
                    <a:pt x="30" y="168"/>
                  </a:lnTo>
                  <a:lnTo>
                    <a:pt x="26" y="168"/>
                  </a:lnTo>
                  <a:lnTo>
                    <a:pt x="22" y="168"/>
                  </a:lnTo>
                  <a:lnTo>
                    <a:pt x="18" y="168"/>
                  </a:lnTo>
                  <a:lnTo>
                    <a:pt x="14" y="168"/>
                  </a:lnTo>
                  <a:lnTo>
                    <a:pt x="12" y="168"/>
                  </a:lnTo>
                  <a:lnTo>
                    <a:pt x="6" y="168"/>
                  </a:lnTo>
                  <a:lnTo>
                    <a:pt x="2" y="168"/>
                  </a:lnTo>
                  <a:lnTo>
                    <a:pt x="0" y="168"/>
                  </a:lnTo>
                  <a:lnTo>
                    <a:pt x="0" y="168"/>
                  </a:lnTo>
                  <a:lnTo>
                    <a:pt x="0" y="162"/>
                  </a:lnTo>
                  <a:lnTo>
                    <a:pt x="0" y="160"/>
                  </a:lnTo>
                  <a:lnTo>
                    <a:pt x="0" y="156"/>
                  </a:lnTo>
                  <a:lnTo>
                    <a:pt x="0" y="154"/>
                  </a:lnTo>
                  <a:lnTo>
                    <a:pt x="0" y="152"/>
                  </a:lnTo>
                  <a:lnTo>
                    <a:pt x="0" y="144"/>
                  </a:lnTo>
                  <a:lnTo>
                    <a:pt x="0" y="140"/>
                  </a:lnTo>
                  <a:lnTo>
                    <a:pt x="0" y="130"/>
                  </a:lnTo>
                  <a:lnTo>
                    <a:pt x="0" y="128"/>
                  </a:lnTo>
                  <a:lnTo>
                    <a:pt x="0" y="120"/>
                  </a:lnTo>
                  <a:lnTo>
                    <a:pt x="0" y="104"/>
                  </a:lnTo>
                  <a:lnTo>
                    <a:pt x="0" y="102"/>
                  </a:lnTo>
                  <a:lnTo>
                    <a:pt x="0" y="100"/>
                  </a:lnTo>
                  <a:lnTo>
                    <a:pt x="0" y="98"/>
                  </a:lnTo>
                  <a:lnTo>
                    <a:pt x="0" y="96"/>
                  </a:lnTo>
                  <a:lnTo>
                    <a:pt x="0" y="94"/>
                  </a:lnTo>
                  <a:lnTo>
                    <a:pt x="0" y="92"/>
                  </a:lnTo>
                  <a:lnTo>
                    <a:pt x="0" y="90"/>
                  </a:lnTo>
                  <a:lnTo>
                    <a:pt x="0" y="86"/>
                  </a:lnTo>
                  <a:lnTo>
                    <a:pt x="0" y="84"/>
                  </a:lnTo>
                  <a:lnTo>
                    <a:pt x="0" y="82"/>
                  </a:lnTo>
                  <a:lnTo>
                    <a:pt x="0" y="72"/>
                  </a:lnTo>
                  <a:lnTo>
                    <a:pt x="0" y="70"/>
                  </a:lnTo>
                  <a:lnTo>
                    <a:pt x="0" y="68"/>
                  </a:lnTo>
                  <a:lnTo>
                    <a:pt x="0" y="66"/>
                  </a:lnTo>
                  <a:lnTo>
                    <a:pt x="0" y="62"/>
                  </a:lnTo>
                  <a:lnTo>
                    <a:pt x="0" y="56"/>
                  </a:lnTo>
                  <a:lnTo>
                    <a:pt x="0" y="52"/>
                  </a:lnTo>
                  <a:lnTo>
                    <a:pt x="0" y="50"/>
                  </a:lnTo>
                  <a:lnTo>
                    <a:pt x="0" y="48"/>
                  </a:lnTo>
                  <a:lnTo>
                    <a:pt x="0" y="46"/>
                  </a:lnTo>
                  <a:lnTo>
                    <a:pt x="0" y="38"/>
                  </a:lnTo>
                  <a:lnTo>
                    <a:pt x="0" y="34"/>
                  </a:lnTo>
                  <a:lnTo>
                    <a:pt x="2" y="14"/>
                  </a:lnTo>
                  <a:lnTo>
                    <a:pt x="2" y="6"/>
                  </a:lnTo>
                  <a:lnTo>
                    <a:pt x="2" y="2"/>
                  </a:lnTo>
                  <a:lnTo>
                    <a:pt x="2" y="0"/>
                  </a:lnTo>
                  <a:lnTo>
                    <a:pt x="6" y="0"/>
                  </a:lnTo>
                  <a:lnTo>
                    <a:pt x="8" y="0"/>
                  </a:lnTo>
                  <a:lnTo>
                    <a:pt x="10" y="0"/>
                  </a:lnTo>
                  <a:lnTo>
                    <a:pt x="12" y="0"/>
                  </a:lnTo>
                  <a:lnTo>
                    <a:pt x="14" y="0"/>
                  </a:lnTo>
                  <a:lnTo>
                    <a:pt x="18" y="0"/>
                  </a:lnTo>
                  <a:lnTo>
                    <a:pt x="20" y="0"/>
                  </a:lnTo>
                  <a:lnTo>
                    <a:pt x="22" y="0"/>
                  </a:lnTo>
                  <a:lnTo>
                    <a:pt x="28" y="0"/>
                  </a:lnTo>
                  <a:lnTo>
                    <a:pt x="30" y="0"/>
                  </a:lnTo>
                  <a:lnTo>
                    <a:pt x="32"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0" name="Freeform 212"/>
            <p:cNvSpPr>
              <a:spLocks/>
            </p:cNvSpPr>
            <p:nvPr/>
          </p:nvSpPr>
          <p:spPr bwMode="auto">
            <a:xfrm>
              <a:off x="5341938" y="1677988"/>
              <a:ext cx="263525" cy="263525"/>
            </a:xfrm>
            <a:custGeom>
              <a:avLst/>
              <a:gdLst>
                <a:gd name="T0" fmla="*/ 116 w 166"/>
                <a:gd name="T1" fmla="*/ 0 h 166"/>
                <a:gd name="T2" fmla="*/ 128 w 166"/>
                <a:gd name="T3" fmla="*/ 0 h 166"/>
                <a:gd name="T4" fmla="*/ 138 w 166"/>
                <a:gd name="T5" fmla="*/ 0 h 166"/>
                <a:gd name="T6" fmla="*/ 148 w 166"/>
                <a:gd name="T7" fmla="*/ 0 h 166"/>
                <a:gd name="T8" fmla="*/ 158 w 166"/>
                <a:gd name="T9" fmla="*/ 0 h 166"/>
                <a:gd name="T10" fmla="*/ 166 w 166"/>
                <a:gd name="T11" fmla="*/ 0 h 166"/>
                <a:gd name="T12" fmla="*/ 166 w 166"/>
                <a:gd name="T13" fmla="*/ 10 h 166"/>
                <a:gd name="T14" fmla="*/ 166 w 166"/>
                <a:gd name="T15" fmla="*/ 24 h 166"/>
                <a:gd name="T16" fmla="*/ 166 w 166"/>
                <a:gd name="T17" fmla="*/ 36 h 166"/>
                <a:gd name="T18" fmla="*/ 166 w 166"/>
                <a:gd name="T19" fmla="*/ 48 h 166"/>
                <a:gd name="T20" fmla="*/ 166 w 166"/>
                <a:gd name="T21" fmla="*/ 60 h 166"/>
                <a:gd name="T22" fmla="*/ 166 w 166"/>
                <a:gd name="T23" fmla="*/ 68 h 166"/>
                <a:gd name="T24" fmla="*/ 166 w 166"/>
                <a:gd name="T25" fmla="*/ 80 h 166"/>
                <a:gd name="T26" fmla="*/ 166 w 166"/>
                <a:gd name="T27" fmla="*/ 92 h 166"/>
                <a:gd name="T28" fmla="*/ 166 w 166"/>
                <a:gd name="T29" fmla="*/ 108 h 166"/>
                <a:gd name="T30" fmla="*/ 166 w 166"/>
                <a:gd name="T31" fmla="*/ 124 h 166"/>
                <a:gd name="T32" fmla="*/ 166 w 166"/>
                <a:gd name="T33" fmla="*/ 146 h 166"/>
                <a:gd name="T34" fmla="*/ 166 w 166"/>
                <a:gd name="T35" fmla="*/ 158 h 166"/>
                <a:gd name="T36" fmla="*/ 164 w 166"/>
                <a:gd name="T37" fmla="*/ 166 h 166"/>
                <a:gd name="T38" fmla="*/ 148 w 166"/>
                <a:gd name="T39" fmla="*/ 166 h 166"/>
                <a:gd name="T40" fmla="*/ 128 w 166"/>
                <a:gd name="T41" fmla="*/ 166 h 166"/>
                <a:gd name="T42" fmla="*/ 118 w 166"/>
                <a:gd name="T43" fmla="*/ 166 h 166"/>
                <a:gd name="T44" fmla="*/ 104 w 166"/>
                <a:gd name="T45" fmla="*/ 166 h 166"/>
                <a:gd name="T46" fmla="*/ 88 w 166"/>
                <a:gd name="T47" fmla="*/ 166 h 166"/>
                <a:gd name="T48" fmla="*/ 76 w 166"/>
                <a:gd name="T49" fmla="*/ 166 h 166"/>
                <a:gd name="T50" fmla="*/ 60 w 166"/>
                <a:gd name="T51" fmla="*/ 166 h 166"/>
                <a:gd name="T52" fmla="*/ 52 w 166"/>
                <a:gd name="T53" fmla="*/ 166 h 166"/>
                <a:gd name="T54" fmla="*/ 34 w 166"/>
                <a:gd name="T55" fmla="*/ 166 h 166"/>
                <a:gd name="T56" fmla="*/ 16 w 166"/>
                <a:gd name="T57" fmla="*/ 166 h 166"/>
                <a:gd name="T58" fmla="*/ 0 w 166"/>
                <a:gd name="T59" fmla="*/ 166 h 166"/>
                <a:gd name="T60" fmla="*/ 0 w 166"/>
                <a:gd name="T61" fmla="*/ 150 h 166"/>
                <a:gd name="T62" fmla="*/ 0 w 166"/>
                <a:gd name="T63" fmla="*/ 140 h 166"/>
                <a:gd name="T64" fmla="*/ 0 w 166"/>
                <a:gd name="T65" fmla="*/ 124 h 166"/>
                <a:gd name="T66" fmla="*/ 0 w 166"/>
                <a:gd name="T67" fmla="*/ 110 h 166"/>
                <a:gd name="T68" fmla="*/ 0 w 166"/>
                <a:gd name="T69" fmla="*/ 96 h 166"/>
                <a:gd name="T70" fmla="*/ 0 w 166"/>
                <a:gd name="T71" fmla="*/ 84 h 166"/>
                <a:gd name="T72" fmla="*/ 0 w 166"/>
                <a:gd name="T73" fmla="*/ 62 h 166"/>
                <a:gd name="T74" fmla="*/ 0 w 166"/>
                <a:gd name="T75" fmla="*/ 46 h 166"/>
                <a:gd name="T76" fmla="*/ 0 w 166"/>
                <a:gd name="T77" fmla="*/ 36 h 166"/>
                <a:gd name="T78" fmla="*/ 0 w 166"/>
                <a:gd name="T79" fmla="*/ 12 h 166"/>
                <a:gd name="T80" fmla="*/ 0 w 166"/>
                <a:gd name="T81" fmla="*/ 4 h 166"/>
                <a:gd name="T82" fmla="*/ 2 w 166"/>
                <a:gd name="T83" fmla="*/ 0 h 166"/>
                <a:gd name="T84" fmla="*/ 18 w 166"/>
                <a:gd name="T85" fmla="*/ 0 h 166"/>
                <a:gd name="T86" fmla="*/ 26 w 166"/>
                <a:gd name="T87" fmla="*/ 0 h 166"/>
                <a:gd name="T88" fmla="*/ 38 w 166"/>
                <a:gd name="T89" fmla="*/ 0 h 166"/>
                <a:gd name="T90" fmla="*/ 50 w 166"/>
                <a:gd name="T91" fmla="*/ 0 h 166"/>
                <a:gd name="T92" fmla="*/ 56 w 166"/>
                <a:gd name="T93" fmla="*/ 0 h 166"/>
                <a:gd name="T94" fmla="*/ 64 w 166"/>
                <a:gd name="T95" fmla="*/ 0 h 166"/>
                <a:gd name="T96" fmla="*/ 84 w 166"/>
                <a:gd name="T97" fmla="*/ 0 h 166"/>
                <a:gd name="T98" fmla="*/ 100 w 166"/>
                <a:gd name="T99" fmla="*/ 0 h 166"/>
                <a:gd name="T100" fmla="*/ 106 w 166"/>
                <a:gd name="T10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166">
                  <a:moveTo>
                    <a:pt x="110" y="0"/>
                  </a:moveTo>
                  <a:lnTo>
                    <a:pt x="112" y="0"/>
                  </a:lnTo>
                  <a:lnTo>
                    <a:pt x="114" y="0"/>
                  </a:lnTo>
                  <a:lnTo>
                    <a:pt x="116" y="0"/>
                  </a:lnTo>
                  <a:lnTo>
                    <a:pt x="122" y="0"/>
                  </a:lnTo>
                  <a:lnTo>
                    <a:pt x="124" y="0"/>
                  </a:lnTo>
                  <a:lnTo>
                    <a:pt x="126" y="0"/>
                  </a:lnTo>
                  <a:lnTo>
                    <a:pt x="128" y="0"/>
                  </a:lnTo>
                  <a:lnTo>
                    <a:pt x="130" y="0"/>
                  </a:lnTo>
                  <a:lnTo>
                    <a:pt x="132" y="0"/>
                  </a:lnTo>
                  <a:lnTo>
                    <a:pt x="136" y="0"/>
                  </a:lnTo>
                  <a:lnTo>
                    <a:pt x="138" y="0"/>
                  </a:lnTo>
                  <a:lnTo>
                    <a:pt x="142" y="0"/>
                  </a:lnTo>
                  <a:lnTo>
                    <a:pt x="144" y="0"/>
                  </a:lnTo>
                  <a:lnTo>
                    <a:pt x="148" y="0"/>
                  </a:lnTo>
                  <a:lnTo>
                    <a:pt x="148" y="0"/>
                  </a:lnTo>
                  <a:lnTo>
                    <a:pt x="150" y="0"/>
                  </a:lnTo>
                  <a:lnTo>
                    <a:pt x="152" y="0"/>
                  </a:lnTo>
                  <a:lnTo>
                    <a:pt x="156" y="0"/>
                  </a:lnTo>
                  <a:lnTo>
                    <a:pt x="158" y="0"/>
                  </a:lnTo>
                  <a:lnTo>
                    <a:pt x="160" y="0"/>
                  </a:lnTo>
                  <a:lnTo>
                    <a:pt x="162" y="0"/>
                  </a:lnTo>
                  <a:lnTo>
                    <a:pt x="164" y="0"/>
                  </a:lnTo>
                  <a:lnTo>
                    <a:pt x="166" y="0"/>
                  </a:lnTo>
                  <a:lnTo>
                    <a:pt x="166" y="4"/>
                  </a:lnTo>
                  <a:lnTo>
                    <a:pt x="166" y="6"/>
                  </a:lnTo>
                  <a:lnTo>
                    <a:pt x="166" y="8"/>
                  </a:lnTo>
                  <a:lnTo>
                    <a:pt x="166" y="10"/>
                  </a:lnTo>
                  <a:lnTo>
                    <a:pt x="166" y="14"/>
                  </a:lnTo>
                  <a:lnTo>
                    <a:pt x="166" y="16"/>
                  </a:lnTo>
                  <a:lnTo>
                    <a:pt x="166" y="20"/>
                  </a:lnTo>
                  <a:lnTo>
                    <a:pt x="166" y="24"/>
                  </a:lnTo>
                  <a:lnTo>
                    <a:pt x="166" y="26"/>
                  </a:lnTo>
                  <a:lnTo>
                    <a:pt x="166" y="30"/>
                  </a:lnTo>
                  <a:lnTo>
                    <a:pt x="166" y="34"/>
                  </a:lnTo>
                  <a:lnTo>
                    <a:pt x="166" y="36"/>
                  </a:lnTo>
                  <a:lnTo>
                    <a:pt x="166" y="38"/>
                  </a:lnTo>
                  <a:lnTo>
                    <a:pt x="166" y="40"/>
                  </a:lnTo>
                  <a:lnTo>
                    <a:pt x="166" y="44"/>
                  </a:lnTo>
                  <a:lnTo>
                    <a:pt x="166" y="48"/>
                  </a:lnTo>
                  <a:lnTo>
                    <a:pt x="166" y="50"/>
                  </a:lnTo>
                  <a:lnTo>
                    <a:pt x="166" y="56"/>
                  </a:lnTo>
                  <a:lnTo>
                    <a:pt x="166" y="58"/>
                  </a:lnTo>
                  <a:lnTo>
                    <a:pt x="166" y="60"/>
                  </a:lnTo>
                  <a:lnTo>
                    <a:pt x="166" y="62"/>
                  </a:lnTo>
                  <a:lnTo>
                    <a:pt x="166" y="64"/>
                  </a:lnTo>
                  <a:lnTo>
                    <a:pt x="166" y="66"/>
                  </a:lnTo>
                  <a:lnTo>
                    <a:pt x="166" y="68"/>
                  </a:lnTo>
                  <a:lnTo>
                    <a:pt x="166" y="70"/>
                  </a:lnTo>
                  <a:lnTo>
                    <a:pt x="166" y="72"/>
                  </a:lnTo>
                  <a:lnTo>
                    <a:pt x="166" y="74"/>
                  </a:lnTo>
                  <a:lnTo>
                    <a:pt x="166" y="80"/>
                  </a:lnTo>
                  <a:lnTo>
                    <a:pt x="166" y="84"/>
                  </a:lnTo>
                  <a:lnTo>
                    <a:pt x="166" y="84"/>
                  </a:lnTo>
                  <a:lnTo>
                    <a:pt x="166" y="86"/>
                  </a:lnTo>
                  <a:lnTo>
                    <a:pt x="166" y="92"/>
                  </a:lnTo>
                  <a:lnTo>
                    <a:pt x="166" y="94"/>
                  </a:lnTo>
                  <a:lnTo>
                    <a:pt x="166" y="102"/>
                  </a:lnTo>
                  <a:lnTo>
                    <a:pt x="166" y="104"/>
                  </a:lnTo>
                  <a:lnTo>
                    <a:pt x="166" y="108"/>
                  </a:lnTo>
                  <a:lnTo>
                    <a:pt x="166" y="110"/>
                  </a:lnTo>
                  <a:lnTo>
                    <a:pt x="166" y="118"/>
                  </a:lnTo>
                  <a:lnTo>
                    <a:pt x="166" y="120"/>
                  </a:lnTo>
                  <a:lnTo>
                    <a:pt x="166" y="124"/>
                  </a:lnTo>
                  <a:lnTo>
                    <a:pt x="166" y="128"/>
                  </a:lnTo>
                  <a:lnTo>
                    <a:pt x="166" y="132"/>
                  </a:lnTo>
                  <a:lnTo>
                    <a:pt x="166" y="136"/>
                  </a:lnTo>
                  <a:lnTo>
                    <a:pt x="166" y="146"/>
                  </a:lnTo>
                  <a:lnTo>
                    <a:pt x="166" y="148"/>
                  </a:lnTo>
                  <a:lnTo>
                    <a:pt x="166" y="150"/>
                  </a:lnTo>
                  <a:lnTo>
                    <a:pt x="166" y="156"/>
                  </a:lnTo>
                  <a:lnTo>
                    <a:pt x="166" y="158"/>
                  </a:lnTo>
                  <a:lnTo>
                    <a:pt x="166" y="162"/>
                  </a:lnTo>
                  <a:lnTo>
                    <a:pt x="166" y="164"/>
                  </a:lnTo>
                  <a:lnTo>
                    <a:pt x="166" y="166"/>
                  </a:lnTo>
                  <a:lnTo>
                    <a:pt x="164" y="166"/>
                  </a:lnTo>
                  <a:lnTo>
                    <a:pt x="162" y="166"/>
                  </a:lnTo>
                  <a:lnTo>
                    <a:pt x="156" y="166"/>
                  </a:lnTo>
                  <a:lnTo>
                    <a:pt x="154" y="166"/>
                  </a:lnTo>
                  <a:lnTo>
                    <a:pt x="148" y="166"/>
                  </a:lnTo>
                  <a:lnTo>
                    <a:pt x="140" y="166"/>
                  </a:lnTo>
                  <a:lnTo>
                    <a:pt x="134" y="166"/>
                  </a:lnTo>
                  <a:lnTo>
                    <a:pt x="130" y="166"/>
                  </a:lnTo>
                  <a:lnTo>
                    <a:pt x="128" y="166"/>
                  </a:lnTo>
                  <a:lnTo>
                    <a:pt x="126" y="166"/>
                  </a:lnTo>
                  <a:lnTo>
                    <a:pt x="124" y="166"/>
                  </a:lnTo>
                  <a:lnTo>
                    <a:pt x="120" y="166"/>
                  </a:lnTo>
                  <a:lnTo>
                    <a:pt x="118" y="166"/>
                  </a:lnTo>
                  <a:lnTo>
                    <a:pt x="116" y="166"/>
                  </a:lnTo>
                  <a:lnTo>
                    <a:pt x="114" y="166"/>
                  </a:lnTo>
                  <a:lnTo>
                    <a:pt x="110" y="166"/>
                  </a:lnTo>
                  <a:lnTo>
                    <a:pt x="104" y="166"/>
                  </a:lnTo>
                  <a:lnTo>
                    <a:pt x="102" y="166"/>
                  </a:lnTo>
                  <a:lnTo>
                    <a:pt x="96" y="166"/>
                  </a:lnTo>
                  <a:lnTo>
                    <a:pt x="92" y="166"/>
                  </a:lnTo>
                  <a:lnTo>
                    <a:pt x="88" y="166"/>
                  </a:lnTo>
                  <a:lnTo>
                    <a:pt x="84" y="166"/>
                  </a:lnTo>
                  <a:lnTo>
                    <a:pt x="80" y="166"/>
                  </a:lnTo>
                  <a:lnTo>
                    <a:pt x="78" y="166"/>
                  </a:lnTo>
                  <a:lnTo>
                    <a:pt x="76" y="166"/>
                  </a:lnTo>
                  <a:lnTo>
                    <a:pt x="74" y="166"/>
                  </a:lnTo>
                  <a:lnTo>
                    <a:pt x="70" y="166"/>
                  </a:lnTo>
                  <a:lnTo>
                    <a:pt x="64" y="166"/>
                  </a:lnTo>
                  <a:lnTo>
                    <a:pt x="60" y="166"/>
                  </a:lnTo>
                  <a:lnTo>
                    <a:pt x="58" y="166"/>
                  </a:lnTo>
                  <a:lnTo>
                    <a:pt x="54" y="166"/>
                  </a:lnTo>
                  <a:lnTo>
                    <a:pt x="52" y="166"/>
                  </a:lnTo>
                  <a:lnTo>
                    <a:pt x="52" y="166"/>
                  </a:lnTo>
                  <a:lnTo>
                    <a:pt x="46" y="166"/>
                  </a:lnTo>
                  <a:lnTo>
                    <a:pt x="44" y="166"/>
                  </a:lnTo>
                  <a:lnTo>
                    <a:pt x="36" y="166"/>
                  </a:lnTo>
                  <a:lnTo>
                    <a:pt x="34" y="166"/>
                  </a:lnTo>
                  <a:lnTo>
                    <a:pt x="26" y="166"/>
                  </a:lnTo>
                  <a:lnTo>
                    <a:pt x="24" y="166"/>
                  </a:lnTo>
                  <a:lnTo>
                    <a:pt x="20" y="166"/>
                  </a:lnTo>
                  <a:lnTo>
                    <a:pt x="16" y="166"/>
                  </a:lnTo>
                  <a:lnTo>
                    <a:pt x="10" y="166"/>
                  </a:lnTo>
                  <a:lnTo>
                    <a:pt x="4" y="166"/>
                  </a:lnTo>
                  <a:lnTo>
                    <a:pt x="2" y="166"/>
                  </a:lnTo>
                  <a:lnTo>
                    <a:pt x="0" y="166"/>
                  </a:lnTo>
                  <a:lnTo>
                    <a:pt x="0" y="164"/>
                  </a:lnTo>
                  <a:lnTo>
                    <a:pt x="0" y="156"/>
                  </a:lnTo>
                  <a:lnTo>
                    <a:pt x="0" y="154"/>
                  </a:lnTo>
                  <a:lnTo>
                    <a:pt x="0" y="150"/>
                  </a:lnTo>
                  <a:lnTo>
                    <a:pt x="0" y="148"/>
                  </a:lnTo>
                  <a:lnTo>
                    <a:pt x="0" y="146"/>
                  </a:lnTo>
                  <a:lnTo>
                    <a:pt x="0" y="142"/>
                  </a:lnTo>
                  <a:lnTo>
                    <a:pt x="0" y="140"/>
                  </a:lnTo>
                  <a:lnTo>
                    <a:pt x="0" y="136"/>
                  </a:lnTo>
                  <a:lnTo>
                    <a:pt x="0" y="134"/>
                  </a:lnTo>
                  <a:lnTo>
                    <a:pt x="0" y="132"/>
                  </a:lnTo>
                  <a:lnTo>
                    <a:pt x="0" y="124"/>
                  </a:lnTo>
                  <a:lnTo>
                    <a:pt x="0" y="120"/>
                  </a:lnTo>
                  <a:lnTo>
                    <a:pt x="0" y="116"/>
                  </a:lnTo>
                  <a:lnTo>
                    <a:pt x="0" y="114"/>
                  </a:lnTo>
                  <a:lnTo>
                    <a:pt x="0" y="110"/>
                  </a:lnTo>
                  <a:lnTo>
                    <a:pt x="0" y="104"/>
                  </a:lnTo>
                  <a:lnTo>
                    <a:pt x="0" y="102"/>
                  </a:lnTo>
                  <a:lnTo>
                    <a:pt x="0" y="100"/>
                  </a:lnTo>
                  <a:lnTo>
                    <a:pt x="0" y="96"/>
                  </a:lnTo>
                  <a:lnTo>
                    <a:pt x="0" y="94"/>
                  </a:lnTo>
                  <a:lnTo>
                    <a:pt x="0" y="90"/>
                  </a:lnTo>
                  <a:lnTo>
                    <a:pt x="0" y="86"/>
                  </a:lnTo>
                  <a:lnTo>
                    <a:pt x="0" y="84"/>
                  </a:lnTo>
                  <a:lnTo>
                    <a:pt x="0" y="70"/>
                  </a:lnTo>
                  <a:lnTo>
                    <a:pt x="0" y="66"/>
                  </a:lnTo>
                  <a:lnTo>
                    <a:pt x="0" y="64"/>
                  </a:lnTo>
                  <a:lnTo>
                    <a:pt x="0" y="62"/>
                  </a:lnTo>
                  <a:lnTo>
                    <a:pt x="0" y="56"/>
                  </a:lnTo>
                  <a:lnTo>
                    <a:pt x="0" y="54"/>
                  </a:lnTo>
                  <a:lnTo>
                    <a:pt x="0" y="48"/>
                  </a:lnTo>
                  <a:lnTo>
                    <a:pt x="0" y="46"/>
                  </a:lnTo>
                  <a:lnTo>
                    <a:pt x="0" y="44"/>
                  </a:lnTo>
                  <a:lnTo>
                    <a:pt x="0" y="40"/>
                  </a:lnTo>
                  <a:lnTo>
                    <a:pt x="0" y="36"/>
                  </a:lnTo>
                  <a:lnTo>
                    <a:pt x="0" y="36"/>
                  </a:lnTo>
                  <a:lnTo>
                    <a:pt x="0" y="30"/>
                  </a:lnTo>
                  <a:lnTo>
                    <a:pt x="0" y="28"/>
                  </a:lnTo>
                  <a:lnTo>
                    <a:pt x="0" y="16"/>
                  </a:lnTo>
                  <a:lnTo>
                    <a:pt x="0" y="12"/>
                  </a:lnTo>
                  <a:lnTo>
                    <a:pt x="0" y="10"/>
                  </a:lnTo>
                  <a:lnTo>
                    <a:pt x="0" y="8"/>
                  </a:lnTo>
                  <a:lnTo>
                    <a:pt x="0" y="6"/>
                  </a:lnTo>
                  <a:lnTo>
                    <a:pt x="0" y="4"/>
                  </a:lnTo>
                  <a:lnTo>
                    <a:pt x="0" y="2"/>
                  </a:lnTo>
                  <a:lnTo>
                    <a:pt x="0" y="0"/>
                  </a:lnTo>
                  <a:lnTo>
                    <a:pt x="2" y="0"/>
                  </a:lnTo>
                  <a:lnTo>
                    <a:pt x="2" y="0"/>
                  </a:lnTo>
                  <a:lnTo>
                    <a:pt x="4" y="0"/>
                  </a:lnTo>
                  <a:lnTo>
                    <a:pt x="14" y="0"/>
                  </a:lnTo>
                  <a:lnTo>
                    <a:pt x="16" y="0"/>
                  </a:lnTo>
                  <a:lnTo>
                    <a:pt x="18" y="0"/>
                  </a:lnTo>
                  <a:lnTo>
                    <a:pt x="20" y="0"/>
                  </a:lnTo>
                  <a:lnTo>
                    <a:pt x="22" y="0"/>
                  </a:lnTo>
                  <a:lnTo>
                    <a:pt x="24" y="0"/>
                  </a:lnTo>
                  <a:lnTo>
                    <a:pt x="26" y="0"/>
                  </a:lnTo>
                  <a:lnTo>
                    <a:pt x="28" y="0"/>
                  </a:lnTo>
                  <a:lnTo>
                    <a:pt x="32" y="0"/>
                  </a:lnTo>
                  <a:lnTo>
                    <a:pt x="34" y="0"/>
                  </a:lnTo>
                  <a:lnTo>
                    <a:pt x="38" y="0"/>
                  </a:lnTo>
                  <a:lnTo>
                    <a:pt x="40" y="0"/>
                  </a:lnTo>
                  <a:lnTo>
                    <a:pt x="44" y="0"/>
                  </a:lnTo>
                  <a:lnTo>
                    <a:pt x="46" y="0"/>
                  </a:lnTo>
                  <a:lnTo>
                    <a:pt x="50" y="0"/>
                  </a:lnTo>
                  <a:lnTo>
                    <a:pt x="52" y="0"/>
                  </a:lnTo>
                  <a:lnTo>
                    <a:pt x="52" y="0"/>
                  </a:lnTo>
                  <a:lnTo>
                    <a:pt x="54" y="0"/>
                  </a:lnTo>
                  <a:lnTo>
                    <a:pt x="56" y="0"/>
                  </a:lnTo>
                  <a:lnTo>
                    <a:pt x="58" y="0"/>
                  </a:lnTo>
                  <a:lnTo>
                    <a:pt x="60" y="0"/>
                  </a:lnTo>
                  <a:lnTo>
                    <a:pt x="62" y="0"/>
                  </a:lnTo>
                  <a:lnTo>
                    <a:pt x="64" y="0"/>
                  </a:lnTo>
                  <a:lnTo>
                    <a:pt x="68" y="0"/>
                  </a:lnTo>
                  <a:lnTo>
                    <a:pt x="80" y="0"/>
                  </a:lnTo>
                  <a:lnTo>
                    <a:pt x="82" y="0"/>
                  </a:lnTo>
                  <a:lnTo>
                    <a:pt x="84" y="0"/>
                  </a:lnTo>
                  <a:lnTo>
                    <a:pt x="86" y="0"/>
                  </a:lnTo>
                  <a:lnTo>
                    <a:pt x="94" y="0"/>
                  </a:lnTo>
                  <a:lnTo>
                    <a:pt x="98" y="0"/>
                  </a:lnTo>
                  <a:lnTo>
                    <a:pt x="100" y="0"/>
                  </a:lnTo>
                  <a:lnTo>
                    <a:pt x="100" y="0"/>
                  </a:lnTo>
                  <a:lnTo>
                    <a:pt x="102" y="0"/>
                  </a:lnTo>
                  <a:lnTo>
                    <a:pt x="104" y="0"/>
                  </a:lnTo>
                  <a:lnTo>
                    <a:pt x="106" y="0"/>
                  </a:lnTo>
                  <a:lnTo>
                    <a:pt x="108" y="0"/>
                  </a:lnTo>
                  <a:lnTo>
                    <a:pt x="11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1" name="Freeform 214"/>
            <p:cNvSpPr>
              <a:spLocks/>
            </p:cNvSpPr>
            <p:nvPr/>
          </p:nvSpPr>
          <p:spPr bwMode="auto">
            <a:xfrm>
              <a:off x="4598988" y="860425"/>
              <a:ext cx="263525" cy="266700"/>
            </a:xfrm>
            <a:custGeom>
              <a:avLst/>
              <a:gdLst>
                <a:gd name="T0" fmla="*/ 122 w 166"/>
                <a:gd name="T1" fmla="*/ 0 h 168"/>
                <a:gd name="T2" fmla="*/ 134 w 166"/>
                <a:gd name="T3" fmla="*/ 2 h 168"/>
                <a:gd name="T4" fmla="*/ 150 w 166"/>
                <a:gd name="T5" fmla="*/ 0 h 168"/>
                <a:gd name="T6" fmla="*/ 164 w 166"/>
                <a:gd name="T7" fmla="*/ 2 h 168"/>
                <a:gd name="T8" fmla="*/ 166 w 166"/>
                <a:gd name="T9" fmla="*/ 20 h 168"/>
                <a:gd name="T10" fmla="*/ 166 w 166"/>
                <a:gd name="T11" fmla="*/ 26 h 168"/>
                <a:gd name="T12" fmla="*/ 166 w 166"/>
                <a:gd name="T13" fmla="*/ 36 h 168"/>
                <a:gd name="T14" fmla="*/ 166 w 166"/>
                <a:gd name="T15" fmla="*/ 48 h 168"/>
                <a:gd name="T16" fmla="*/ 166 w 166"/>
                <a:gd name="T17" fmla="*/ 60 h 168"/>
                <a:gd name="T18" fmla="*/ 166 w 166"/>
                <a:gd name="T19" fmla="*/ 72 h 168"/>
                <a:gd name="T20" fmla="*/ 166 w 166"/>
                <a:gd name="T21" fmla="*/ 80 h 168"/>
                <a:gd name="T22" fmla="*/ 166 w 166"/>
                <a:gd name="T23" fmla="*/ 88 h 168"/>
                <a:gd name="T24" fmla="*/ 166 w 166"/>
                <a:gd name="T25" fmla="*/ 98 h 168"/>
                <a:gd name="T26" fmla="*/ 166 w 166"/>
                <a:gd name="T27" fmla="*/ 116 h 168"/>
                <a:gd name="T28" fmla="*/ 166 w 166"/>
                <a:gd name="T29" fmla="*/ 122 h 168"/>
                <a:gd name="T30" fmla="*/ 166 w 166"/>
                <a:gd name="T31" fmla="*/ 130 h 168"/>
                <a:gd name="T32" fmla="*/ 166 w 166"/>
                <a:gd name="T33" fmla="*/ 144 h 168"/>
                <a:gd name="T34" fmla="*/ 166 w 166"/>
                <a:gd name="T35" fmla="*/ 164 h 168"/>
                <a:gd name="T36" fmla="*/ 162 w 166"/>
                <a:gd name="T37" fmla="*/ 168 h 168"/>
                <a:gd name="T38" fmla="*/ 150 w 166"/>
                <a:gd name="T39" fmla="*/ 168 h 168"/>
                <a:gd name="T40" fmla="*/ 142 w 166"/>
                <a:gd name="T41" fmla="*/ 168 h 168"/>
                <a:gd name="T42" fmla="*/ 134 w 166"/>
                <a:gd name="T43" fmla="*/ 168 h 168"/>
                <a:gd name="T44" fmla="*/ 118 w 166"/>
                <a:gd name="T45" fmla="*/ 168 h 168"/>
                <a:gd name="T46" fmla="*/ 108 w 166"/>
                <a:gd name="T47" fmla="*/ 168 h 168"/>
                <a:gd name="T48" fmla="*/ 98 w 166"/>
                <a:gd name="T49" fmla="*/ 168 h 168"/>
                <a:gd name="T50" fmla="*/ 84 w 166"/>
                <a:gd name="T51" fmla="*/ 168 h 168"/>
                <a:gd name="T52" fmla="*/ 74 w 166"/>
                <a:gd name="T53" fmla="*/ 168 h 168"/>
                <a:gd name="T54" fmla="*/ 66 w 166"/>
                <a:gd name="T55" fmla="*/ 168 h 168"/>
                <a:gd name="T56" fmla="*/ 54 w 166"/>
                <a:gd name="T57" fmla="*/ 168 h 168"/>
                <a:gd name="T58" fmla="*/ 44 w 166"/>
                <a:gd name="T59" fmla="*/ 168 h 168"/>
                <a:gd name="T60" fmla="*/ 32 w 166"/>
                <a:gd name="T61" fmla="*/ 168 h 168"/>
                <a:gd name="T62" fmla="*/ 14 w 166"/>
                <a:gd name="T63" fmla="*/ 168 h 168"/>
                <a:gd name="T64" fmla="*/ 2 w 166"/>
                <a:gd name="T65" fmla="*/ 168 h 168"/>
                <a:gd name="T66" fmla="*/ 0 w 166"/>
                <a:gd name="T67" fmla="*/ 160 h 168"/>
                <a:gd name="T68" fmla="*/ 0 w 166"/>
                <a:gd name="T69" fmla="*/ 148 h 168"/>
                <a:gd name="T70" fmla="*/ 0 w 166"/>
                <a:gd name="T71" fmla="*/ 140 h 168"/>
                <a:gd name="T72" fmla="*/ 0 w 166"/>
                <a:gd name="T73" fmla="*/ 126 h 168"/>
                <a:gd name="T74" fmla="*/ 0 w 166"/>
                <a:gd name="T75" fmla="*/ 114 h 168"/>
                <a:gd name="T76" fmla="*/ 0 w 166"/>
                <a:gd name="T77" fmla="*/ 100 h 168"/>
                <a:gd name="T78" fmla="*/ 0 w 166"/>
                <a:gd name="T79" fmla="*/ 90 h 168"/>
                <a:gd name="T80" fmla="*/ 0 w 166"/>
                <a:gd name="T81" fmla="*/ 78 h 168"/>
                <a:gd name="T82" fmla="*/ 0 w 166"/>
                <a:gd name="T83" fmla="*/ 62 h 168"/>
                <a:gd name="T84" fmla="*/ 0 w 166"/>
                <a:gd name="T85" fmla="*/ 48 h 168"/>
                <a:gd name="T86" fmla="*/ 0 w 166"/>
                <a:gd name="T87" fmla="*/ 34 h 168"/>
                <a:gd name="T88" fmla="*/ 0 w 166"/>
                <a:gd name="T89" fmla="*/ 24 h 168"/>
                <a:gd name="T90" fmla="*/ 0 w 166"/>
                <a:gd name="T91" fmla="*/ 0 h 168"/>
                <a:gd name="T92" fmla="*/ 12 w 166"/>
                <a:gd name="T93" fmla="*/ 0 h 168"/>
                <a:gd name="T94" fmla="*/ 22 w 166"/>
                <a:gd name="T95" fmla="*/ 0 h 168"/>
                <a:gd name="T96" fmla="*/ 30 w 166"/>
                <a:gd name="T97" fmla="*/ 0 h 168"/>
                <a:gd name="T98" fmla="*/ 40 w 166"/>
                <a:gd name="T99" fmla="*/ 0 h 168"/>
                <a:gd name="T100" fmla="*/ 48 w 166"/>
                <a:gd name="T101" fmla="*/ 0 h 168"/>
                <a:gd name="T102" fmla="*/ 58 w 166"/>
                <a:gd name="T103" fmla="*/ 0 h 168"/>
                <a:gd name="T104" fmla="*/ 70 w 166"/>
                <a:gd name="T105" fmla="*/ 0 h 168"/>
                <a:gd name="T106" fmla="*/ 82 w 166"/>
                <a:gd name="T107" fmla="*/ 0 h 168"/>
                <a:gd name="T108" fmla="*/ 92 w 166"/>
                <a:gd name="T109" fmla="*/ 0 h 168"/>
                <a:gd name="T110" fmla="*/ 110 w 166"/>
                <a:gd name="T11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68">
                  <a:moveTo>
                    <a:pt x="116" y="0"/>
                  </a:moveTo>
                  <a:lnTo>
                    <a:pt x="118" y="0"/>
                  </a:lnTo>
                  <a:lnTo>
                    <a:pt x="120" y="0"/>
                  </a:lnTo>
                  <a:lnTo>
                    <a:pt x="122" y="0"/>
                  </a:lnTo>
                  <a:lnTo>
                    <a:pt x="126" y="0"/>
                  </a:lnTo>
                  <a:lnTo>
                    <a:pt x="130" y="2"/>
                  </a:lnTo>
                  <a:lnTo>
                    <a:pt x="132" y="2"/>
                  </a:lnTo>
                  <a:lnTo>
                    <a:pt x="134" y="2"/>
                  </a:lnTo>
                  <a:lnTo>
                    <a:pt x="138" y="2"/>
                  </a:lnTo>
                  <a:lnTo>
                    <a:pt x="142" y="2"/>
                  </a:lnTo>
                  <a:lnTo>
                    <a:pt x="144" y="2"/>
                  </a:lnTo>
                  <a:lnTo>
                    <a:pt x="150" y="0"/>
                  </a:lnTo>
                  <a:lnTo>
                    <a:pt x="154" y="0"/>
                  </a:lnTo>
                  <a:lnTo>
                    <a:pt x="156" y="0"/>
                  </a:lnTo>
                  <a:lnTo>
                    <a:pt x="160" y="2"/>
                  </a:lnTo>
                  <a:lnTo>
                    <a:pt x="164" y="2"/>
                  </a:lnTo>
                  <a:lnTo>
                    <a:pt x="166" y="2"/>
                  </a:lnTo>
                  <a:lnTo>
                    <a:pt x="166" y="12"/>
                  </a:lnTo>
                  <a:lnTo>
                    <a:pt x="166" y="16"/>
                  </a:lnTo>
                  <a:lnTo>
                    <a:pt x="166" y="20"/>
                  </a:lnTo>
                  <a:lnTo>
                    <a:pt x="166" y="22"/>
                  </a:lnTo>
                  <a:lnTo>
                    <a:pt x="166" y="24"/>
                  </a:lnTo>
                  <a:lnTo>
                    <a:pt x="166" y="24"/>
                  </a:lnTo>
                  <a:lnTo>
                    <a:pt x="166" y="26"/>
                  </a:lnTo>
                  <a:lnTo>
                    <a:pt x="166" y="28"/>
                  </a:lnTo>
                  <a:lnTo>
                    <a:pt x="166" y="30"/>
                  </a:lnTo>
                  <a:lnTo>
                    <a:pt x="166" y="34"/>
                  </a:lnTo>
                  <a:lnTo>
                    <a:pt x="166" y="36"/>
                  </a:lnTo>
                  <a:lnTo>
                    <a:pt x="166" y="38"/>
                  </a:lnTo>
                  <a:lnTo>
                    <a:pt x="166" y="42"/>
                  </a:lnTo>
                  <a:lnTo>
                    <a:pt x="166" y="46"/>
                  </a:lnTo>
                  <a:lnTo>
                    <a:pt x="166" y="48"/>
                  </a:lnTo>
                  <a:lnTo>
                    <a:pt x="166" y="50"/>
                  </a:lnTo>
                  <a:lnTo>
                    <a:pt x="166" y="52"/>
                  </a:lnTo>
                  <a:lnTo>
                    <a:pt x="166" y="54"/>
                  </a:lnTo>
                  <a:lnTo>
                    <a:pt x="166" y="60"/>
                  </a:lnTo>
                  <a:lnTo>
                    <a:pt x="166" y="64"/>
                  </a:lnTo>
                  <a:lnTo>
                    <a:pt x="166" y="66"/>
                  </a:lnTo>
                  <a:lnTo>
                    <a:pt x="166" y="72"/>
                  </a:lnTo>
                  <a:lnTo>
                    <a:pt x="166" y="72"/>
                  </a:lnTo>
                  <a:lnTo>
                    <a:pt x="166" y="74"/>
                  </a:lnTo>
                  <a:lnTo>
                    <a:pt x="166" y="76"/>
                  </a:lnTo>
                  <a:lnTo>
                    <a:pt x="166" y="78"/>
                  </a:lnTo>
                  <a:lnTo>
                    <a:pt x="166" y="80"/>
                  </a:lnTo>
                  <a:lnTo>
                    <a:pt x="166" y="82"/>
                  </a:lnTo>
                  <a:lnTo>
                    <a:pt x="166" y="84"/>
                  </a:lnTo>
                  <a:lnTo>
                    <a:pt x="166" y="86"/>
                  </a:lnTo>
                  <a:lnTo>
                    <a:pt x="166" y="88"/>
                  </a:lnTo>
                  <a:lnTo>
                    <a:pt x="166" y="92"/>
                  </a:lnTo>
                  <a:lnTo>
                    <a:pt x="166" y="94"/>
                  </a:lnTo>
                  <a:lnTo>
                    <a:pt x="166" y="96"/>
                  </a:lnTo>
                  <a:lnTo>
                    <a:pt x="166" y="98"/>
                  </a:lnTo>
                  <a:lnTo>
                    <a:pt x="166" y="104"/>
                  </a:lnTo>
                  <a:lnTo>
                    <a:pt x="166" y="110"/>
                  </a:lnTo>
                  <a:lnTo>
                    <a:pt x="166" y="112"/>
                  </a:lnTo>
                  <a:lnTo>
                    <a:pt x="166" y="116"/>
                  </a:lnTo>
                  <a:lnTo>
                    <a:pt x="166" y="118"/>
                  </a:lnTo>
                  <a:lnTo>
                    <a:pt x="166" y="120"/>
                  </a:lnTo>
                  <a:lnTo>
                    <a:pt x="166" y="120"/>
                  </a:lnTo>
                  <a:lnTo>
                    <a:pt x="166" y="122"/>
                  </a:lnTo>
                  <a:lnTo>
                    <a:pt x="166" y="124"/>
                  </a:lnTo>
                  <a:lnTo>
                    <a:pt x="166" y="126"/>
                  </a:lnTo>
                  <a:lnTo>
                    <a:pt x="166" y="128"/>
                  </a:lnTo>
                  <a:lnTo>
                    <a:pt x="166" y="130"/>
                  </a:lnTo>
                  <a:lnTo>
                    <a:pt x="166" y="132"/>
                  </a:lnTo>
                  <a:lnTo>
                    <a:pt x="166" y="134"/>
                  </a:lnTo>
                  <a:lnTo>
                    <a:pt x="166" y="136"/>
                  </a:lnTo>
                  <a:lnTo>
                    <a:pt x="166" y="144"/>
                  </a:lnTo>
                  <a:lnTo>
                    <a:pt x="166" y="146"/>
                  </a:lnTo>
                  <a:lnTo>
                    <a:pt x="166" y="154"/>
                  </a:lnTo>
                  <a:lnTo>
                    <a:pt x="166" y="160"/>
                  </a:lnTo>
                  <a:lnTo>
                    <a:pt x="166" y="164"/>
                  </a:lnTo>
                  <a:lnTo>
                    <a:pt x="166" y="166"/>
                  </a:lnTo>
                  <a:lnTo>
                    <a:pt x="166" y="168"/>
                  </a:lnTo>
                  <a:lnTo>
                    <a:pt x="164" y="168"/>
                  </a:lnTo>
                  <a:lnTo>
                    <a:pt x="162" y="168"/>
                  </a:lnTo>
                  <a:lnTo>
                    <a:pt x="158" y="168"/>
                  </a:lnTo>
                  <a:lnTo>
                    <a:pt x="156" y="168"/>
                  </a:lnTo>
                  <a:lnTo>
                    <a:pt x="152" y="168"/>
                  </a:lnTo>
                  <a:lnTo>
                    <a:pt x="150" y="168"/>
                  </a:lnTo>
                  <a:lnTo>
                    <a:pt x="148" y="168"/>
                  </a:lnTo>
                  <a:lnTo>
                    <a:pt x="146" y="168"/>
                  </a:lnTo>
                  <a:lnTo>
                    <a:pt x="144" y="168"/>
                  </a:lnTo>
                  <a:lnTo>
                    <a:pt x="142" y="168"/>
                  </a:lnTo>
                  <a:lnTo>
                    <a:pt x="140" y="168"/>
                  </a:lnTo>
                  <a:lnTo>
                    <a:pt x="138" y="168"/>
                  </a:lnTo>
                  <a:lnTo>
                    <a:pt x="136" y="168"/>
                  </a:lnTo>
                  <a:lnTo>
                    <a:pt x="134" y="168"/>
                  </a:lnTo>
                  <a:lnTo>
                    <a:pt x="130" y="168"/>
                  </a:lnTo>
                  <a:lnTo>
                    <a:pt x="122" y="168"/>
                  </a:lnTo>
                  <a:lnTo>
                    <a:pt x="120" y="168"/>
                  </a:lnTo>
                  <a:lnTo>
                    <a:pt x="118" y="168"/>
                  </a:lnTo>
                  <a:lnTo>
                    <a:pt x="114" y="168"/>
                  </a:lnTo>
                  <a:lnTo>
                    <a:pt x="112" y="168"/>
                  </a:lnTo>
                  <a:lnTo>
                    <a:pt x="110" y="168"/>
                  </a:lnTo>
                  <a:lnTo>
                    <a:pt x="108" y="168"/>
                  </a:lnTo>
                  <a:lnTo>
                    <a:pt x="106" y="168"/>
                  </a:lnTo>
                  <a:lnTo>
                    <a:pt x="102" y="168"/>
                  </a:lnTo>
                  <a:lnTo>
                    <a:pt x="100" y="168"/>
                  </a:lnTo>
                  <a:lnTo>
                    <a:pt x="98" y="168"/>
                  </a:lnTo>
                  <a:lnTo>
                    <a:pt x="94" y="168"/>
                  </a:lnTo>
                  <a:lnTo>
                    <a:pt x="88" y="168"/>
                  </a:lnTo>
                  <a:lnTo>
                    <a:pt x="86" y="168"/>
                  </a:lnTo>
                  <a:lnTo>
                    <a:pt x="84" y="168"/>
                  </a:lnTo>
                  <a:lnTo>
                    <a:pt x="82" y="168"/>
                  </a:lnTo>
                  <a:lnTo>
                    <a:pt x="78" y="168"/>
                  </a:lnTo>
                  <a:lnTo>
                    <a:pt x="76" y="168"/>
                  </a:lnTo>
                  <a:lnTo>
                    <a:pt x="74" y="168"/>
                  </a:lnTo>
                  <a:lnTo>
                    <a:pt x="72" y="168"/>
                  </a:lnTo>
                  <a:lnTo>
                    <a:pt x="70" y="168"/>
                  </a:lnTo>
                  <a:lnTo>
                    <a:pt x="68" y="168"/>
                  </a:lnTo>
                  <a:lnTo>
                    <a:pt x="66" y="168"/>
                  </a:lnTo>
                  <a:lnTo>
                    <a:pt x="64" y="168"/>
                  </a:lnTo>
                  <a:lnTo>
                    <a:pt x="58" y="168"/>
                  </a:lnTo>
                  <a:lnTo>
                    <a:pt x="56" y="168"/>
                  </a:lnTo>
                  <a:lnTo>
                    <a:pt x="54" y="168"/>
                  </a:lnTo>
                  <a:lnTo>
                    <a:pt x="50" y="168"/>
                  </a:lnTo>
                  <a:lnTo>
                    <a:pt x="48" y="168"/>
                  </a:lnTo>
                  <a:lnTo>
                    <a:pt x="46" y="168"/>
                  </a:lnTo>
                  <a:lnTo>
                    <a:pt x="44" y="168"/>
                  </a:lnTo>
                  <a:lnTo>
                    <a:pt x="40" y="168"/>
                  </a:lnTo>
                  <a:lnTo>
                    <a:pt x="38" y="168"/>
                  </a:lnTo>
                  <a:lnTo>
                    <a:pt x="36" y="168"/>
                  </a:lnTo>
                  <a:lnTo>
                    <a:pt x="32" y="168"/>
                  </a:lnTo>
                  <a:lnTo>
                    <a:pt x="28" y="168"/>
                  </a:lnTo>
                  <a:lnTo>
                    <a:pt x="24" y="168"/>
                  </a:lnTo>
                  <a:lnTo>
                    <a:pt x="18" y="168"/>
                  </a:lnTo>
                  <a:lnTo>
                    <a:pt x="14" y="168"/>
                  </a:lnTo>
                  <a:lnTo>
                    <a:pt x="10" y="168"/>
                  </a:lnTo>
                  <a:lnTo>
                    <a:pt x="8" y="168"/>
                  </a:lnTo>
                  <a:lnTo>
                    <a:pt x="4" y="168"/>
                  </a:lnTo>
                  <a:lnTo>
                    <a:pt x="2" y="168"/>
                  </a:lnTo>
                  <a:lnTo>
                    <a:pt x="0" y="168"/>
                  </a:lnTo>
                  <a:lnTo>
                    <a:pt x="0" y="164"/>
                  </a:lnTo>
                  <a:lnTo>
                    <a:pt x="0" y="162"/>
                  </a:lnTo>
                  <a:lnTo>
                    <a:pt x="0" y="160"/>
                  </a:lnTo>
                  <a:lnTo>
                    <a:pt x="0" y="154"/>
                  </a:lnTo>
                  <a:lnTo>
                    <a:pt x="0" y="152"/>
                  </a:lnTo>
                  <a:lnTo>
                    <a:pt x="0" y="150"/>
                  </a:lnTo>
                  <a:lnTo>
                    <a:pt x="0" y="148"/>
                  </a:lnTo>
                  <a:lnTo>
                    <a:pt x="0" y="146"/>
                  </a:lnTo>
                  <a:lnTo>
                    <a:pt x="0" y="144"/>
                  </a:lnTo>
                  <a:lnTo>
                    <a:pt x="0" y="142"/>
                  </a:lnTo>
                  <a:lnTo>
                    <a:pt x="0" y="140"/>
                  </a:lnTo>
                  <a:lnTo>
                    <a:pt x="0" y="136"/>
                  </a:lnTo>
                  <a:lnTo>
                    <a:pt x="0" y="134"/>
                  </a:lnTo>
                  <a:lnTo>
                    <a:pt x="0" y="130"/>
                  </a:lnTo>
                  <a:lnTo>
                    <a:pt x="0" y="126"/>
                  </a:lnTo>
                  <a:lnTo>
                    <a:pt x="0" y="122"/>
                  </a:lnTo>
                  <a:lnTo>
                    <a:pt x="0" y="120"/>
                  </a:lnTo>
                  <a:lnTo>
                    <a:pt x="0" y="116"/>
                  </a:lnTo>
                  <a:lnTo>
                    <a:pt x="0" y="114"/>
                  </a:lnTo>
                  <a:lnTo>
                    <a:pt x="0" y="110"/>
                  </a:lnTo>
                  <a:lnTo>
                    <a:pt x="0" y="108"/>
                  </a:lnTo>
                  <a:lnTo>
                    <a:pt x="0" y="102"/>
                  </a:lnTo>
                  <a:lnTo>
                    <a:pt x="0" y="100"/>
                  </a:lnTo>
                  <a:lnTo>
                    <a:pt x="0" y="98"/>
                  </a:lnTo>
                  <a:lnTo>
                    <a:pt x="0" y="96"/>
                  </a:lnTo>
                  <a:lnTo>
                    <a:pt x="0" y="94"/>
                  </a:lnTo>
                  <a:lnTo>
                    <a:pt x="0" y="90"/>
                  </a:lnTo>
                  <a:lnTo>
                    <a:pt x="0" y="86"/>
                  </a:lnTo>
                  <a:lnTo>
                    <a:pt x="0" y="84"/>
                  </a:lnTo>
                  <a:lnTo>
                    <a:pt x="0" y="82"/>
                  </a:lnTo>
                  <a:lnTo>
                    <a:pt x="0" y="78"/>
                  </a:lnTo>
                  <a:lnTo>
                    <a:pt x="0" y="76"/>
                  </a:lnTo>
                  <a:lnTo>
                    <a:pt x="0" y="72"/>
                  </a:lnTo>
                  <a:lnTo>
                    <a:pt x="0" y="70"/>
                  </a:lnTo>
                  <a:lnTo>
                    <a:pt x="0" y="62"/>
                  </a:lnTo>
                  <a:lnTo>
                    <a:pt x="0" y="60"/>
                  </a:lnTo>
                  <a:lnTo>
                    <a:pt x="0" y="56"/>
                  </a:lnTo>
                  <a:lnTo>
                    <a:pt x="0" y="50"/>
                  </a:lnTo>
                  <a:lnTo>
                    <a:pt x="0" y="48"/>
                  </a:lnTo>
                  <a:lnTo>
                    <a:pt x="0" y="46"/>
                  </a:lnTo>
                  <a:lnTo>
                    <a:pt x="0" y="40"/>
                  </a:lnTo>
                  <a:lnTo>
                    <a:pt x="0" y="36"/>
                  </a:lnTo>
                  <a:lnTo>
                    <a:pt x="0" y="34"/>
                  </a:lnTo>
                  <a:lnTo>
                    <a:pt x="0" y="28"/>
                  </a:lnTo>
                  <a:lnTo>
                    <a:pt x="0" y="26"/>
                  </a:lnTo>
                  <a:lnTo>
                    <a:pt x="0" y="24"/>
                  </a:lnTo>
                  <a:lnTo>
                    <a:pt x="0" y="24"/>
                  </a:lnTo>
                  <a:lnTo>
                    <a:pt x="0" y="20"/>
                  </a:lnTo>
                  <a:lnTo>
                    <a:pt x="0" y="12"/>
                  </a:lnTo>
                  <a:lnTo>
                    <a:pt x="0" y="6"/>
                  </a:lnTo>
                  <a:lnTo>
                    <a:pt x="0" y="0"/>
                  </a:lnTo>
                  <a:lnTo>
                    <a:pt x="2" y="0"/>
                  </a:lnTo>
                  <a:lnTo>
                    <a:pt x="8" y="0"/>
                  </a:lnTo>
                  <a:lnTo>
                    <a:pt x="10" y="0"/>
                  </a:lnTo>
                  <a:lnTo>
                    <a:pt x="12" y="0"/>
                  </a:lnTo>
                  <a:lnTo>
                    <a:pt x="14" y="0"/>
                  </a:lnTo>
                  <a:lnTo>
                    <a:pt x="16" y="0"/>
                  </a:lnTo>
                  <a:lnTo>
                    <a:pt x="20" y="0"/>
                  </a:lnTo>
                  <a:lnTo>
                    <a:pt x="22" y="0"/>
                  </a:lnTo>
                  <a:lnTo>
                    <a:pt x="24" y="0"/>
                  </a:lnTo>
                  <a:lnTo>
                    <a:pt x="26" y="0"/>
                  </a:lnTo>
                  <a:lnTo>
                    <a:pt x="28" y="0"/>
                  </a:lnTo>
                  <a:lnTo>
                    <a:pt x="30" y="0"/>
                  </a:lnTo>
                  <a:lnTo>
                    <a:pt x="34" y="0"/>
                  </a:lnTo>
                  <a:lnTo>
                    <a:pt x="36" y="0"/>
                  </a:lnTo>
                  <a:lnTo>
                    <a:pt x="38" y="0"/>
                  </a:lnTo>
                  <a:lnTo>
                    <a:pt x="40" y="0"/>
                  </a:lnTo>
                  <a:lnTo>
                    <a:pt x="42" y="0"/>
                  </a:lnTo>
                  <a:lnTo>
                    <a:pt x="44" y="0"/>
                  </a:lnTo>
                  <a:lnTo>
                    <a:pt x="46" y="0"/>
                  </a:lnTo>
                  <a:lnTo>
                    <a:pt x="48" y="0"/>
                  </a:lnTo>
                  <a:lnTo>
                    <a:pt x="52" y="0"/>
                  </a:lnTo>
                  <a:lnTo>
                    <a:pt x="54" y="0"/>
                  </a:lnTo>
                  <a:lnTo>
                    <a:pt x="56" y="0"/>
                  </a:lnTo>
                  <a:lnTo>
                    <a:pt x="58" y="0"/>
                  </a:lnTo>
                  <a:lnTo>
                    <a:pt x="64" y="0"/>
                  </a:lnTo>
                  <a:lnTo>
                    <a:pt x="66" y="0"/>
                  </a:lnTo>
                  <a:lnTo>
                    <a:pt x="68" y="0"/>
                  </a:lnTo>
                  <a:lnTo>
                    <a:pt x="70" y="0"/>
                  </a:lnTo>
                  <a:lnTo>
                    <a:pt x="76" y="0"/>
                  </a:lnTo>
                  <a:lnTo>
                    <a:pt x="78" y="0"/>
                  </a:lnTo>
                  <a:lnTo>
                    <a:pt x="80" y="0"/>
                  </a:lnTo>
                  <a:lnTo>
                    <a:pt x="82" y="0"/>
                  </a:lnTo>
                  <a:lnTo>
                    <a:pt x="82" y="2"/>
                  </a:lnTo>
                  <a:lnTo>
                    <a:pt x="84" y="2"/>
                  </a:lnTo>
                  <a:lnTo>
                    <a:pt x="86" y="0"/>
                  </a:lnTo>
                  <a:lnTo>
                    <a:pt x="92" y="0"/>
                  </a:lnTo>
                  <a:lnTo>
                    <a:pt x="96" y="0"/>
                  </a:lnTo>
                  <a:lnTo>
                    <a:pt x="104" y="0"/>
                  </a:lnTo>
                  <a:lnTo>
                    <a:pt x="106" y="0"/>
                  </a:lnTo>
                  <a:lnTo>
                    <a:pt x="110" y="0"/>
                  </a:lnTo>
                  <a:lnTo>
                    <a:pt x="112" y="0"/>
                  </a:lnTo>
                  <a:lnTo>
                    <a:pt x="116"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2" name="Freeform 218"/>
            <p:cNvSpPr>
              <a:spLocks/>
            </p:cNvSpPr>
            <p:nvPr/>
          </p:nvSpPr>
          <p:spPr bwMode="auto">
            <a:xfrm>
              <a:off x="4300538" y="1684338"/>
              <a:ext cx="260350" cy="260350"/>
            </a:xfrm>
            <a:custGeom>
              <a:avLst/>
              <a:gdLst>
                <a:gd name="T0" fmla="*/ 154 w 164"/>
                <a:gd name="T1" fmla="*/ 162 h 164"/>
                <a:gd name="T2" fmla="*/ 146 w 164"/>
                <a:gd name="T3" fmla="*/ 162 h 164"/>
                <a:gd name="T4" fmla="*/ 134 w 164"/>
                <a:gd name="T5" fmla="*/ 162 h 164"/>
                <a:gd name="T6" fmla="*/ 126 w 164"/>
                <a:gd name="T7" fmla="*/ 164 h 164"/>
                <a:gd name="T8" fmla="*/ 110 w 164"/>
                <a:gd name="T9" fmla="*/ 164 h 164"/>
                <a:gd name="T10" fmla="*/ 96 w 164"/>
                <a:gd name="T11" fmla="*/ 164 h 164"/>
                <a:gd name="T12" fmla="*/ 80 w 164"/>
                <a:gd name="T13" fmla="*/ 164 h 164"/>
                <a:gd name="T14" fmla="*/ 64 w 164"/>
                <a:gd name="T15" fmla="*/ 164 h 164"/>
                <a:gd name="T16" fmla="*/ 50 w 164"/>
                <a:gd name="T17" fmla="*/ 164 h 164"/>
                <a:gd name="T18" fmla="*/ 24 w 164"/>
                <a:gd name="T19" fmla="*/ 164 h 164"/>
                <a:gd name="T20" fmla="*/ 12 w 164"/>
                <a:gd name="T21" fmla="*/ 164 h 164"/>
                <a:gd name="T22" fmla="*/ 0 w 164"/>
                <a:gd name="T23" fmla="*/ 162 h 164"/>
                <a:gd name="T24" fmla="*/ 0 w 164"/>
                <a:gd name="T25" fmla="*/ 146 h 164"/>
                <a:gd name="T26" fmla="*/ 0 w 164"/>
                <a:gd name="T27" fmla="*/ 136 h 164"/>
                <a:gd name="T28" fmla="*/ 0 w 164"/>
                <a:gd name="T29" fmla="*/ 128 h 164"/>
                <a:gd name="T30" fmla="*/ 0 w 164"/>
                <a:gd name="T31" fmla="*/ 106 h 164"/>
                <a:gd name="T32" fmla="*/ 0 w 164"/>
                <a:gd name="T33" fmla="*/ 94 h 164"/>
                <a:gd name="T34" fmla="*/ 0 w 164"/>
                <a:gd name="T35" fmla="*/ 84 h 164"/>
                <a:gd name="T36" fmla="*/ 0 w 164"/>
                <a:gd name="T37" fmla="*/ 56 h 164"/>
                <a:gd name="T38" fmla="*/ 0 w 164"/>
                <a:gd name="T39" fmla="*/ 46 h 164"/>
                <a:gd name="T40" fmla="*/ 0 w 164"/>
                <a:gd name="T41" fmla="*/ 34 h 164"/>
                <a:gd name="T42" fmla="*/ 0 w 164"/>
                <a:gd name="T43" fmla="*/ 4 h 164"/>
                <a:gd name="T44" fmla="*/ 18 w 164"/>
                <a:gd name="T45" fmla="*/ 0 h 164"/>
                <a:gd name="T46" fmla="*/ 32 w 164"/>
                <a:gd name="T47" fmla="*/ 0 h 164"/>
                <a:gd name="T48" fmla="*/ 38 w 164"/>
                <a:gd name="T49" fmla="*/ 0 h 164"/>
                <a:gd name="T50" fmla="*/ 46 w 164"/>
                <a:gd name="T51" fmla="*/ 0 h 164"/>
                <a:gd name="T52" fmla="*/ 62 w 164"/>
                <a:gd name="T53" fmla="*/ 0 h 164"/>
                <a:gd name="T54" fmla="*/ 70 w 164"/>
                <a:gd name="T55" fmla="*/ 0 h 164"/>
                <a:gd name="T56" fmla="*/ 82 w 164"/>
                <a:gd name="T57" fmla="*/ 0 h 164"/>
                <a:gd name="T58" fmla="*/ 96 w 164"/>
                <a:gd name="T59" fmla="*/ 0 h 164"/>
                <a:gd name="T60" fmla="*/ 108 w 164"/>
                <a:gd name="T61" fmla="*/ 0 h 164"/>
                <a:gd name="T62" fmla="*/ 120 w 164"/>
                <a:gd name="T63" fmla="*/ 0 h 164"/>
                <a:gd name="T64" fmla="*/ 130 w 164"/>
                <a:gd name="T65" fmla="*/ 0 h 164"/>
                <a:gd name="T66" fmla="*/ 148 w 164"/>
                <a:gd name="T67" fmla="*/ 0 h 164"/>
                <a:gd name="T68" fmla="*/ 162 w 164"/>
                <a:gd name="T69" fmla="*/ 0 h 164"/>
                <a:gd name="T70" fmla="*/ 164 w 164"/>
                <a:gd name="T71" fmla="*/ 8 h 164"/>
                <a:gd name="T72" fmla="*/ 164 w 164"/>
                <a:gd name="T73" fmla="*/ 16 h 164"/>
                <a:gd name="T74" fmla="*/ 164 w 164"/>
                <a:gd name="T75" fmla="*/ 26 h 164"/>
                <a:gd name="T76" fmla="*/ 164 w 164"/>
                <a:gd name="T77" fmla="*/ 32 h 164"/>
                <a:gd name="T78" fmla="*/ 164 w 164"/>
                <a:gd name="T79" fmla="*/ 42 h 164"/>
                <a:gd name="T80" fmla="*/ 164 w 164"/>
                <a:gd name="T81" fmla="*/ 56 h 164"/>
                <a:gd name="T82" fmla="*/ 164 w 164"/>
                <a:gd name="T83" fmla="*/ 66 h 164"/>
                <a:gd name="T84" fmla="*/ 164 w 164"/>
                <a:gd name="T85" fmla="*/ 80 h 164"/>
                <a:gd name="T86" fmla="*/ 164 w 164"/>
                <a:gd name="T87" fmla="*/ 90 h 164"/>
                <a:gd name="T88" fmla="*/ 164 w 164"/>
                <a:gd name="T89" fmla="*/ 108 h 164"/>
                <a:gd name="T90" fmla="*/ 164 w 164"/>
                <a:gd name="T91" fmla="*/ 128 h 164"/>
                <a:gd name="T92" fmla="*/ 164 w 164"/>
                <a:gd name="T93" fmla="*/ 140 h 164"/>
                <a:gd name="T94" fmla="*/ 164 w 164"/>
                <a:gd name="T95" fmla="*/ 15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4" h="164">
                  <a:moveTo>
                    <a:pt x="164" y="162"/>
                  </a:moveTo>
                  <a:lnTo>
                    <a:pt x="162" y="162"/>
                  </a:lnTo>
                  <a:lnTo>
                    <a:pt x="156" y="162"/>
                  </a:lnTo>
                  <a:lnTo>
                    <a:pt x="154" y="162"/>
                  </a:lnTo>
                  <a:lnTo>
                    <a:pt x="152" y="162"/>
                  </a:lnTo>
                  <a:lnTo>
                    <a:pt x="150" y="162"/>
                  </a:lnTo>
                  <a:lnTo>
                    <a:pt x="148" y="162"/>
                  </a:lnTo>
                  <a:lnTo>
                    <a:pt x="146" y="162"/>
                  </a:lnTo>
                  <a:lnTo>
                    <a:pt x="142" y="162"/>
                  </a:lnTo>
                  <a:lnTo>
                    <a:pt x="140" y="162"/>
                  </a:lnTo>
                  <a:lnTo>
                    <a:pt x="138" y="162"/>
                  </a:lnTo>
                  <a:lnTo>
                    <a:pt x="134" y="162"/>
                  </a:lnTo>
                  <a:lnTo>
                    <a:pt x="130" y="162"/>
                  </a:lnTo>
                  <a:lnTo>
                    <a:pt x="128" y="162"/>
                  </a:lnTo>
                  <a:lnTo>
                    <a:pt x="128" y="164"/>
                  </a:lnTo>
                  <a:lnTo>
                    <a:pt x="126" y="164"/>
                  </a:lnTo>
                  <a:lnTo>
                    <a:pt x="122" y="164"/>
                  </a:lnTo>
                  <a:lnTo>
                    <a:pt x="116" y="164"/>
                  </a:lnTo>
                  <a:lnTo>
                    <a:pt x="114" y="164"/>
                  </a:lnTo>
                  <a:lnTo>
                    <a:pt x="110" y="164"/>
                  </a:lnTo>
                  <a:lnTo>
                    <a:pt x="108" y="164"/>
                  </a:lnTo>
                  <a:lnTo>
                    <a:pt x="104" y="164"/>
                  </a:lnTo>
                  <a:lnTo>
                    <a:pt x="98" y="164"/>
                  </a:lnTo>
                  <a:lnTo>
                    <a:pt x="96" y="164"/>
                  </a:lnTo>
                  <a:lnTo>
                    <a:pt x="94" y="164"/>
                  </a:lnTo>
                  <a:lnTo>
                    <a:pt x="88" y="164"/>
                  </a:lnTo>
                  <a:lnTo>
                    <a:pt x="82" y="164"/>
                  </a:lnTo>
                  <a:lnTo>
                    <a:pt x="80" y="164"/>
                  </a:lnTo>
                  <a:lnTo>
                    <a:pt x="78" y="164"/>
                  </a:lnTo>
                  <a:lnTo>
                    <a:pt x="70" y="164"/>
                  </a:lnTo>
                  <a:lnTo>
                    <a:pt x="68" y="164"/>
                  </a:lnTo>
                  <a:lnTo>
                    <a:pt x="64" y="164"/>
                  </a:lnTo>
                  <a:lnTo>
                    <a:pt x="62" y="164"/>
                  </a:lnTo>
                  <a:lnTo>
                    <a:pt x="60" y="164"/>
                  </a:lnTo>
                  <a:lnTo>
                    <a:pt x="56" y="164"/>
                  </a:lnTo>
                  <a:lnTo>
                    <a:pt x="50" y="164"/>
                  </a:lnTo>
                  <a:lnTo>
                    <a:pt x="38" y="164"/>
                  </a:lnTo>
                  <a:lnTo>
                    <a:pt x="34" y="164"/>
                  </a:lnTo>
                  <a:lnTo>
                    <a:pt x="30" y="164"/>
                  </a:lnTo>
                  <a:lnTo>
                    <a:pt x="24" y="164"/>
                  </a:lnTo>
                  <a:lnTo>
                    <a:pt x="18" y="164"/>
                  </a:lnTo>
                  <a:lnTo>
                    <a:pt x="16" y="164"/>
                  </a:lnTo>
                  <a:lnTo>
                    <a:pt x="14" y="164"/>
                  </a:lnTo>
                  <a:lnTo>
                    <a:pt x="12" y="164"/>
                  </a:lnTo>
                  <a:lnTo>
                    <a:pt x="6" y="164"/>
                  </a:lnTo>
                  <a:lnTo>
                    <a:pt x="2" y="164"/>
                  </a:lnTo>
                  <a:lnTo>
                    <a:pt x="0" y="164"/>
                  </a:lnTo>
                  <a:lnTo>
                    <a:pt x="0" y="162"/>
                  </a:lnTo>
                  <a:lnTo>
                    <a:pt x="0" y="158"/>
                  </a:lnTo>
                  <a:lnTo>
                    <a:pt x="0" y="156"/>
                  </a:lnTo>
                  <a:lnTo>
                    <a:pt x="0" y="150"/>
                  </a:lnTo>
                  <a:lnTo>
                    <a:pt x="0" y="146"/>
                  </a:lnTo>
                  <a:lnTo>
                    <a:pt x="0" y="144"/>
                  </a:lnTo>
                  <a:lnTo>
                    <a:pt x="0" y="140"/>
                  </a:lnTo>
                  <a:lnTo>
                    <a:pt x="0" y="138"/>
                  </a:lnTo>
                  <a:lnTo>
                    <a:pt x="0" y="136"/>
                  </a:lnTo>
                  <a:lnTo>
                    <a:pt x="0" y="134"/>
                  </a:lnTo>
                  <a:lnTo>
                    <a:pt x="0" y="132"/>
                  </a:lnTo>
                  <a:lnTo>
                    <a:pt x="0" y="130"/>
                  </a:lnTo>
                  <a:lnTo>
                    <a:pt x="0" y="128"/>
                  </a:lnTo>
                  <a:lnTo>
                    <a:pt x="0" y="124"/>
                  </a:lnTo>
                  <a:lnTo>
                    <a:pt x="0" y="118"/>
                  </a:lnTo>
                  <a:lnTo>
                    <a:pt x="0" y="112"/>
                  </a:lnTo>
                  <a:lnTo>
                    <a:pt x="0" y="106"/>
                  </a:lnTo>
                  <a:lnTo>
                    <a:pt x="0" y="100"/>
                  </a:lnTo>
                  <a:lnTo>
                    <a:pt x="0" y="98"/>
                  </a:lnTo>
                  <a:lnTo>
                    <a:pt x="0" y="96"/>
                  </a:lnTo>
                  <a:lnTo>
                    <a:pt x="0" y="94"/>
                  </a:lnTo>
                  <a:lnTo>
                    <a:pt x="0" y="92"/>
                  </a:lnTo>
                  <a:lnTo>
                    <a:pt x="0" y="90"/>
                  </a:lnTo>
                  <a:lnTo>
                    <a:pt x="0" y="86"/>
                  </a:lnTo>
                  <a:lnTo>
                    <a:pt x="0" y="84"/>
                  </a:lnTo>
                  <a:lnTo>
                    <a:pt x="0" y="80"/>
                  </a:lnTo>
                  <a:lnTo>
                    <a:pt x="0" y="74"/>
                  </a:lnTo>
                  <a:lnTo>
                    <a:pt x="0" y="70"/>
                  </a:lnTo>
                  <a:lnTo>
                    <a:pt x="0" y="56"/>
                  </a:lnTo>
                  <a:lnTo>
                    <a:pt x="0" y="52"/>
                  </a:lnTo>
                  <a:lnTo>
                    <a:pt x="0" y="50"/>
                  </a:lnTo>
                  <a:lnTo>
                    <a:pt x="0" y="48"/>
                  </a:lnTo>
                  <a:lnTo>
                    <a:pt x="0" y="46"/>
                  </a:lnTo>
                  <a:lnTo>
                    <a:pt x="0" y="44"/>
                  </a:lnTo>
                  <a:lnTo>
                    <a:pt x="0" y="42"/>
                  </a:lnTo>
                  <a:lnTo>
                    <a:pt x="0" y="40"/>
                  </a:lnTo>
                  <a:lnTo>
                    <a:pt x="0" y="34"/>
                  </a:lnTo>
                  <a:lnTo>
                    <a:pt x="0" y="32"/>
                  </a:lnTo>
                  <a:lnTo>
                    <a:pt x="0" y="18"/>
                  </a:lnTo>
                  <a:lnTo>
                    <a:pt x="0" y="6"/>
                  </a:lnTo>
                  <a:lnTo>
                    <a:pt x="0" y="4"/>
                  </a:lnTo>
                  <a:lnTo>
                    <a:pt x="0" y="0"/>
                  </a:lnTo>
                  <a:lnTo>
                    <a:pt x="8" y="0"/>
                  </a:lnTo>
                  <a:lnTo>
                    <a:pt x="16" y="0"/>
                  </a:lnTo>
                  <a:lnTo>
                    <a:pt x="18" y="0"/>
                  </a:lnTo>
                  <a:lnTo>
                    <a:pt x="24" y="0"/>
                  </a:lnTo>
                  <a:lnTo>
                    <a:pt x="26" y="0"/>
                  </a:lnTo>
                  <a:lnTo>
                    <a:pt x="30" y="0"/>
                  </a:lnTo>
                  <a:lnTo>
                    <a:pt x="32" y="0"/>
                  </a:lnTo>
                  <a:lnTo>
                    <a:pt x="32" y="0"/>
                  </a:lnTo>
                  <a:lnTo>
                    <a:pt x="34" y="0"/>
                  </a:lnTo>
                  <a:lnTo>
                    <a:pt x="36" y="0"/>
                  </a:lnTo>
                  <a:lnTo>
                    <a:pt x="38" y="0"/>
                  </a:lnTo>
                  <a:lnTo>
                    <a:pt x="40" y="0"/>
                  </a:lnTo>
                  <a:lnTo>
                    <a:pt x="42" y="0"/>
                  </a:lnTo>
                  <a:lnTo>
                    <a:pt x="44" y="0"/>
                  </a:lnTo>
                  <a:lnTo>
                    <a:pt x="46" y="0"/>
                  </a:lnTo>
                  <a:lnTo>
                    <a:pt x="48" y="0"/>
                  </a:lnTo>
                  <a:lnTo>
                    <a:pt x="58" y="0"/>
                  </a:lnTo>
                  <a:lnTo>
                    <a:pt x="60" y="0"/>
                  </a:lnTo>
                  <a:lnTo>
                    <a:pt x="62" y="0"/>
                  </a:lnTo>
                  <a:lnTo>
                    <a:pt x="64" y="0"/>
                  </a:lnTo>
                  <a:lnTo>
                    <a:pt x="66" y="0"/>
                  </a:lnTo>
                  <a:lnTo>
                    <a:pt x="68" y="0"/>
                  </a:lnTo>
                  <a:lnTo>
                    <a:pt x="70" y="0"/>
                  </a:lnTo>
                  <a:lnTo>
                    <a:pt x="72" y="0"/>
                  </a:lnTo>
                  <a:lnTo>
                    <a:pt x="78" y="0"/>
                  </a:lnTo>
                  <a:lnTo>
                    <a:pt x="80" y="0"/>
                  </a:lnTo>
                  <a:lnTo>
                    <a:pt x="82" y="0"/>
                  </a:lnTo>
                  <a:lnTo>
                    <a:pt x="86" y="0"/>
                  </a:lnTo>
                  <a:lnTo>
                    <a:pt x="90" y="0"/>
                  </a:lnTo>
                  <a:lnTo>
                    <a:pt x="92" y="0"/>
                  </a:lnTo>
                  <a:lnTo>
                    <a:pt x="96" y="0"/>
                  </a:lnTo>
                  <a:lnTo>
                    <a:pt x="100" y="0"/>
                  </a:lnTo>
                  <a:lnTo>
                    <a:pt x="102" y="0"/>
                  </a:lnTo>
                  <a:lnTo>
                    <a:pt x="104" y="0"/>
                  </a:lnTo>
                  <a:lnTo>
                    <a:pt x="108" y="0"/>
                  </a:lnTo>
                  <a:lnTo>
                    <a:pt x="112" y="0"/>
                  </a:lnTo>
                  <a:lnTo>
                    <a:pt x="114" y="0"/>
                  </a:lnTo>
                  <a:lnTo>
                    <a:pt x="118" y="0"/>
                  </a:lnTo>
                  <a:lnTo>
                    <a:pt x="120" y="0"/>
                  </a:lnTo>
                  <a:lnTo>
                    <a:pt x="124" y="0"/>
                  </a:lnTo>
                  <a:lnTo>
                    <a:pt x="126" y="0"/>
                  </a:lnTo>
                  <a:lnTo>
                    <a:pt x="128" y="0"/>
                  </a:lnTo>
                  <a:lnTo>
                    <a:pt x="130" y="0"/>
                  </a:lnTo>
                  <a:lnTo>
                    <a:pt x="136" y="0"/>
                  </a:lnTo>
                  <a:lnTo>
                    <a:pt x="138" y="0"/>
                  </a:lnTo>
                  <a:lnTo>
                    <a:pt x="142" y="0"/>
                  </a:lnTo>
                  <a:lnTo>
                    <a:pt x="148" y="0"/>
                  </a:lnTo>
                  <a:lnTo>
                    <a:pt x="150" y="0"/>
                  </a:lnTo>
                  <a:lnTo>
                    <a:pt x="156" y="0"/>
                  </a:lnTo>
                  <a:lnTo>
                    <a:pt x="158" y="0"/>
                  </a:lnTo>
                  <a:lnTo>
                    <a:pt x="162" y="0"/>
                  </a:lnTo>
                  <a:lnTo>
                    <a:pt x="164" y="0"/>
                  </a:lnTo>
                  <a:lnTo>
                    <a:pt x="164" y="4"/>
                  </a:lnTo>
                  <a:lnTo>
                    <a:pt x="164" y="6"/>
                  </a:lnTo>
                  <a:lnTo>
                    <a:pt x="164" y="8"/>
                  </a:lnTo>
                  <a:lnTo>
                    <a:pt x="164" y="10"/>
                  </a:lnTo>
                  <a:lnTo>
                    <a:pt x="164" y="12"/>
                  </a:lnTo>
                  <a:lnTo>
                    <a:pt x="164" y="14"/>
                  </a:lnTo>
                  <a:lnTo>
                    <a:pt x="164" y="16"/>
                  </a:lnTo>
                  <a:lnTo>
                    <a:pt x="164" y="18"/>
                  </a:lnTo>
                  <a:lnTo>
                    <a:pt x="164" y="22"/>
                  </a:lnTo>
                  <a:lnTo>
                    <a:pt x="164" y="24"/>
                  </a:lnTo>
                  <a:lnTo>
                    <a:pt x="164" y="26"/>
                  </a:lnTo>
                  <a:lnTo>
                    <a:pt x="164" y="28"/>
                  </a:lnTo>
                  <a:lnTo>
                    <a:pt x="164" y="30"/>
                  </a:lnTo>
                  <a:lnTo>
                    <a:pt x="164" y="32"/>
                  </a:lnTo>
                  <a:lnTo>
                    <a:pt x="164" y="32"/>
                  </a:lnTo>
                  <a:lnTo>
                    <a:pt x="164" y="34"/>
                  </a:lnTo>
                  <a:lnTo>
                    <a:pt x="164" y="36"/>
                  </a:lnTo>
                  <a:lnTo>
                    <a:pt x="164" y="40"/>
                  </a:lnTo>
                  <a:lnTo>
                    <a:pt x="164" y="42"/>
                  </a:lnTo>
                  <a:lnTo>
                    <a:pt x="164" y="46"/>
                  </a:lnTo>
                  <a:lnTo>
                    <a:pt x="164" y="48"/>
                  </a:lnTo>
                  <a:lnTo>
                    <a:pt x="164" y="52"/>
                  </a:lnTo>
                  <a:lnTo>
                    <a:pt x="164" y="56"/>
                  </a:lnTo>
                  <a:lnTo>
                    <a:pt x="164" y="58"/>
                  </a:lnTo>
                  <a:lnTo>
                    <a:pt x="164" y="62"/>
                  </a:lnTo>
                  <a:lnTo>
                    <a:pt x="164" y="64"/>
                  </a:lnTo>
                  <a:lnTo>
                    <a:pt x="164" y="66"/>
                  </a:lnTo>
                  <a:lnTo>
                    <a:pt x="164" y="68"/>
                  </a:lnTo>
                  <a:lnTo>
                    <a:pt x="164" y="70"/>
                  </a:lnTo>
                  <a:lnTo>
                    <a:pt x="164" y="74"/>
                  </a:lnTo>
                  <a:lnTo>
                    <a:pt x="164" y="80"/>
                  </a:lnTo>
                  <a:lnTo>
                    <a:pt x="164" y="82"/>
                  </a:lnTo>
                  <a:lnTo>
                    <a:pt x="164" y="84"/>
                  </a:lnTo>
                  <a:lnTo>
                    <a:pt x="164" y="86"/>
                  </a:lnTo>
                  <a:lnTo>
                    <a:pt x="164" y="90"/>
                  </a:lnTo>
                  <a:lnTo>
                    <a:pt x="164" y="94"/>
                  </a:lnTo>
                  <a:lnTo>
                    <a:pt x="164" y="100"/>
                  </a:lnTo>
                  <a:lnTo>
                    <a:pt x="164" y="106"/>
                  </a:lnTo>
                  <a:lnTo>
                    <a:pt x="164" y="108"/>
                  </a:lnTo>
                  <a:lnTo>
                    <a:pt x="164" y="118"/>
                  </a:lnTo>
                  <a:lnTo>
                    <a:pt x="164" y="120"/>
                  </a:lnTo>
                  <a:lnTo>
                    <a:pt x="164" y="124"/>
                  </a:lnTo>
                  <a:lnTo>
                    <a:pt x="164" y="128"/>
                  </a:lnTo>
                  <a:lnTo>
                    <a:pt x="164" y="132"/>
                  </a:lnTo>
                  <a:lnTo>
                    <a:pt x="164" y="136"/>
                  </a:lnTo>
                  <a:lnTo>
                    <a:pt x="164" y="138"/>
                  </a:lnTo>
                  <a:lnTo>
                    <a:pt x="164" y="140"/>
                  </a:lnTo>
                  <a:lnTo>
                    <a:pt x="164" y="144"/>
                  </a:lnTo>
                  <a:lnTo>
                    <a:pt x="164" y="146"/>
                  </a:lnTo>
                  <a:lnTo>
                    <a:pt x="164" y="150"/>
                  </a:lnTo>
                  <a:lnTo>
                    <a:pt x="164" y="154"/>
                  </a:lnTo>
                  <a:lnTo>
                    <a:pt x="164" y="156"/>
                  </a:lnTo>
                  <a:lnTo>
                    <a:pt x="164" y="16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3" name="Freeform 219"/>
            <p:cNvSpPr>
              <a:spLocks/>
            </p:cNvSpPr>
            <p:nvPr/>
          </p:nvSpPr>
          <p:spPr bwMode="auto">
            <a:xfrm>
              <a:off x="5867400" y="1677988"/>
              <a:ext cx="260350" cy="266700"/>
            </a:xfrm>
            <a:custGeom>
              <a:avLst/>
              <a:gdLst>
                <a:gd name="T0" fmla="*/ 162 w 164"/>
                <a:gd name="T1" fmla="*/ 168 h 168"/>
                <a:gd name="T2" fmla="*/ 148 w 164"/>
                <a:gd name="T3" fmla="*/ 168 h 168"/>
                <a:gd name="T4" fmla="*/ 136 w 164"/>
                <a:gd name="T5" fmla="*/ 168 h 168"/>
                <a:gd name="T6" fmla="*/ 126 w 164"/>
                <a:gd name="T7" fmla="*/ 168 h 168"/>
                <a:gd name="T8" fmla="*/ 110 w 164"/>
                <a:gd name="T9" fmla="*/ 168 h 168"/>
                <a:gd name="T10" fmla="*/ 100 w 164"/>
                <a:gd name="T11" fmla="*/ 168 h 168"/>
                <a:gd name="T12" fmla="*/ 88 w 164"/>
                <a:gd name="T13" fmla="*/ 168 h 168"/>
                <a:gd name="T14" fmla="*/ 78 w 164"/>
                <a:gd name="T15" fmla="*/ 168 h 168"/>
                <a:gd name="T16" fmla="*/ 68 w 164"/>
                <a:gd name="T17" fmla="*/ 168 h 168"/>
                <a:gd name="T18" fmla="*/ 58 w 164"/>
                <a:gd name="T19" fmla="*/ 168 h 168"/>
                <a:gd name="T20" fmla="*/ 50 w 164"/>
                <a:gd name="T21" fmla="*/ 168 h 168"/>
                <a:gd name="T22" fmla="*/ 40 w 164"/>
                <a:gd name="T23" fmla="*/ 168 h 168"/>
                <a:gd name="T24" fmla="*/ 28 w 164"/>
                <a:gd name="T25" fmla="*/ 168 h 168"/>
                <a:gd name="T26" fmla="*/ 16 w 164"/>
                <a:gd name="T27" fmla="*/ 168 h 168"/>
                <a:gd name="T28" fmla="*/ 8 w 164"/>
                <a:gd name="T29" fmla="*/ 168 h 168"/>
                <a:gd name="T30" fmla="*/ 0 w 164"/>
                <a:gd name="T31" fmla="*/ 168 h 168"/>
                <a:gd name="T32" fmla="*/ 0 w 164"/>
                <a:gd name="T33" fmla="*/ 158 h 168"/>
                <a:gd name="T34" fmla="*/ 0 w 164"/>
                <a:gd name="T35" fmla="*/ 144 h 168"/>
                <a:gd name="T36" fmla="*/ 0 w 164"/>
                <a:gd name="T37" fmla="*/ 134 h 168"/>
                <a:gd name="T38" fmla="*/ 0 w 164"/>
                <a:gd name="T39" fmla="*/ 124 h 168"/>
                <a:gd name="T40" fmla="*/ 0 w 164"/>
                <a:gd name="T41" fmla="*/ 114 h 168"/>
                <a:gd name="T42" fmla="*/ 0 w 164"/>
                <a:gd name="T43" fmla="*/ 84 h 168"/>
                <a:gd name="T44" fmla="*/ 0 w 164"/>
                <a:gd name="T45" fmla="*/ 62 h 168"/>
                <a:gd name="T46" fmla="*/ 0 w 164"/>
                <a:gd name="T47" fmla="*/ 38 h 168"/>
                <a:gd name="T48" fmla="*/ 0 w 164"/>
                <a:gd name="T49" fmla="*/ 22 h 168"/>
                <a:gd name="T50" fmla="*/ 0 w 164"/>
                <a:gd name="T51" fmla="*/ 6 h 168"/>
                <a:gd name="T52" fmla="*/ 10 w 164"/>
                <a:gd name="T53" fmla="*/ 0 h 168"/>
                <a:gd name="T54" fmla="*/ 18 w 164"/>
                <a:gd name="T55" fmla="*/ 0 h 168"/>
                <a:gd name="T56" fmla="*/ 26 w 164"/>
                <a:gd name="T57" fmla="*/ 0 h 168"/>
                <a:gd name="T58" fmla="*/ 38 w 164"/>
                <a:gd name="T59" fmla="*/ 0 h 168"/>
                <a:gd name="T60" fmla="*/ 52 w 164"/>
                <a:gd name="T61" fmla="*/ 0 h 168"/>
                <a:gd name="T62" fmla="*/ 66 w 164"/>
                <a:gd name="T63" fmla="*/ 0 h 168"/>
                <a:gd name="T64" fmla="*/ 80 w 164"/>
                <a:gd name="T65" fmla="*/ 0 h 168"/>
                <a:gd name="T66" fmla="*/ 90 w 164"/>
                <a:gd name="T67" fmla="*/ 0 h 168"/>
                <a:gd name="T68" fmla="*/ 98 w 164"/>
                <a:gd name="T69" fmla="*/ 0 h 168"/>
                <a:gd name="T70" fmla="*/ 106 w 164"/>
                <a:gd name="T71" fmla="*/ 0 h 168"/>
                <a:gd name="T72" fmla="*/ 120 w 164"/>
                <a:gd name="T73" fmla="*/ 0 h 168"/>
                <a:gd name="T74" fmla="*/ 132 w 164"/>
                <a:gd name="T75" fmla="*/ 0 h 168"/>
                <a:gd name="T76" fmla="*/ 144 w 164"/>
                <a:gd name="T77" fmla="*/ 0 h 168"/>
                <a:gd name="T78" fmla="*/ 158 w 164"/>
                <a:gd name="T79" fmla="*/ 0 h 168"/>
                <a:gd name="T80" fmla="*/ 162 w 164"/>
                <a:gd name="T81" fmla="*/ 4 h 168"/>
                <a:gd name="T82" fmla="*/ 162 w 164"/>
                <a:gd name="T83" fmla="*/ 12 h 168"/>
                <a:gd name="T84" fmla="*/ 162 w 164"/>
                <a:gd name="T85" fmla="*/ 26 h 168"/>
                <a:gd name="T86" fmla="*/ 162 w 164"/>
                <a:gd name="T87" fmla="*/ 38 h 168"/>
                <a:gd name="T88" fmla="*/ 162 w 164"/>
                <a:gd name="T89" fmla="*/ 48 h 168"/>
                <a:gd name="T90" fmla="*/ 162 w 164"/>
                <a:gd name="T91" fmla="*/ 58 h 168"/>
                <a:gd name="T92" fmla="*/ 162 w 164"/>
                <a:gd name="T93" fmla="*/ 66 h 168"/>
                <a:gd name="T94" fmla="*/ 162 w 164"/>
                <a:gd name="T95" fmla="*/ 78 h 168"/>
                <a:gd name="T96" fmla="*/ 162 w 164"/>
                <a:gd name="T97" fmla="*/ 88 h 168"/>
                <a:gd name="T98" fmla="*/ 162 w 164"/>
                <a:gd name="T99" fmla="*/ 98 h 168"/>
                <a:gd name="T100" fmla="*/ 162 w 164"/>
                <a:gd name="T101" fmla="*/ 108 h 168"/>
                <a:gd name="T102" fmla="*/ 162 w 164"/>
                <a:gd name="T103" fmla="*/ 116 h 168"/>
                <a:gd name="T104" fmla="*/ 162 w 164"/>
                <a:gd name="T105" fmla="*/ 132 h 168"/>
                <a:gd name="T106" fmla="*/ 162 w 164"/>
                <a:gd name="T107" fmla="*/ 140 h 168"/>
                <a:gd name="T108" fmla="*/ 162 w 164"/>
                <a:gd name="T109" fmla="*/ 148 h 168"/>
                <a:gd name="T110" fmla="*/ 164 w 164"/>
                <a:gd name="T111" fmla="*/ 15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 h="168">
                  <a:moveTo>
                    <a:pt x="164" y="164"/>
                  </a:moveTo>
                  <a:lnTo>
                    <a:pt x="164" y="166"/>
                  </a:lnTo>
                  <a:lnTo>
                    <a:pt x="164" y="168"/>
                  </a:lnTo>
                  <a:lnTo>
                    <a:pt x="162" y="168"/>
                  </a:lnTo>
                  <a:lnTo>
                    <a:pt x="160" y="168"/>
                  </a:lnTo>
                  <a:lnTo>
                    <a:pt x="156" y="168"/>
                  </a:lnTo>
                  <a:lnTo>
                    <a:pt x="154" y="168"/>
                  </a:lnTo>
                  <a:lnTo>
                    <a:pt x="148" y="168"/>
                  </a:lnTo>
                  <a:lnTo>
                    <a:pt x="146" y="168"/>
                  </a:lnTo>
                  <a:lnTo>
                    <a:pt x="144" y="168"/>
                  </a:lnTo>
                  <a:lnTo>
                    <a:pt x="142" y="168"/>
                  </a:lnTo>
                  <a:lnTo>
                    <a:pt x="136" y="168"/>
                  </a:lnTo>
                  <a:lnTo>
                    <a:pt x="134" y="168"/>
                  </a:lnTo>
                  <a:lnTo>
                    <a:pt x="132" y="168"/>
                  </a:lnTo>
                  <a:lnTo>
                    <a:pt x="130" y="168"/>
                  </a:lnTo>
                  <a:lnTo>
                    <a:pt x="126" y="168"/>
                  </a:lnTo>
                  <a:lnTo>
                    <a:pt x="122" y="168"/>
                  </a:lnTo>
                  <a:lnTo>
                    <a:pt x="118" y="168"/>
                  </a:lnTo>
                  <a:lnTo>
                    <a:pt x="116" y="168"/>
                  </a:lnTo>
                  <a:lnTo>
                    <a:pt x="110" y="168"/>
                  </a:lnTo>
                  <a:lnTo>
                    <a:pt x="108" y="168"/>
                  </a:lnTo>
                  <a:lnTo>
                    <a:pt x="106" y="168"/>
                  </a:lnTo>
                  <a:lnTo>
                    <a:pt x="102" y="168"/>
                  </a:lnTo>
                  <a:lnTo>
                    <a:pt x="100" y="168"/>
                  </a:lnTo>
                  <a:lnTo>
                    <a:pt x="98" y="168"/>
                  </a:lnTo>
                  <a:lnTo>
                    <a:pt x="94" y="168"/>
                  </a:lnTo>
                  <a:lnTo>
                    <a:pt x="90" y="168"/>
                  </a:lnTo>
                  <a:lnTo>
                    <a:pt x="88" y="168"/>
                  </a:lnTo>
                  <a:lnTo>
                    <a:pt x="86" y="168"/>
                  </a:lnTo>
                  <a:lnTo>
                    <a:pt x="84" y="168"/>
                  </a:lnTo>
                  <a:lnTo>
                    <a:pt x="82" y="168"/>
                  </a:lnTo>
                  <a:lnTo>
                    <a:pt x="78" y="168"/>
                  </a:lnTo>
                  <a:lnTo>
                    <a:pt x="76" y="168"/>
                  </a:lnTo>
                  <a:lnTo>
                    <a:pt x="74" y="168"/>
                  </a:lnTo>
                  <a:lnTo>
                    <a:pt x="72" y="168"/>
                  </a:lnTo>
                  <a:lnTo>
                    <a:pt x="68" y="168"/>
                  </a:lnTo>
                  <a:lnTo>
                    <a:pt x="66" y="168"/>
                  </a:lnTo>
                  <a:lnTo>
                    <a:pt x="64" y="168"/>
                  </a:lnTo>
                  <a:lnTo>
                    <a:pt x="62" y="168"/>
                  </a:lnTo>
                  <a:lnTo>
                    <a:pt x="58" y="168"/>
                  </a:lnTo>
                  <a:lnTo>
                    <a:pt x="58" y="168"/>
                  </a:lnTo>
                  <a:lnTo>
                    <a:pt x="56" y="168"/>
                  </a:lnTo>
                  <a:lnTo>
                    <a:pt x="54" y="168"/>
                  </a:lnTo>
                  <a:lnTo>
                    <a:pt x="50" y="168"/>
                  </a:lnTo>
                  <a:lnTo>
                    <a:pt x="48" y="168"/>
                  </a:lnTo>
                  <a:lnTo>
                    <a:pt x="46" y="168"/>
                  </a:lnTo>
                  <a:lnTo>
                    <a:pt x="44" y="168"/>
                  </a:lnTo>
                  <a:lnTo>
                    <a:pt x="40" y="168"/>
                  </a:lnTo>
                  <a:lnTo>
                    <a:pt x="36" y="168"/>
                  </a:lnTo>
                  <a:lnTo>
                    <a:pt x="32" y="168"/>
                  </a:lnTo>
                  <a:lnTo>
                    <a:pt x="30" y="168"/>
                  </a:lnTo>
                  <a:lnTo>
                    <a:pt x="28" y="168"/>
                  </a:lnTo>
                  <a:lnTo>
                    <a:pt x="26" y="168"/>
                  </a:lnTo>
                  <a:lnTo>
                    <a:pt x="24" y="168"/>
                  </a:lnTo>
                  <a:lnTo>
                    <a:pt x="22" y="168"/>
                  </a:lnTo>
                  <a:lnTo>
                    <a:pt x="16" y="168"/>
                  </a:lnTo>
                  <a:lnTo>
                    <a:pt x="14" y="168"/>
                  </a:lnTo>
                  <a:lnTo>
                    <a:pt x="10" y="168"/>
                  </a:lnTo>
                  <a:lnTo>
                    <a:pt x="10" y="168"/>
                  </a:lnTo>
                  <a:lnTo>
                    <a:pt x="8" y="168"/>
                  </a:lnTo>
                  <a:lnTo>
                    <a:pt x="6" y="168"/>
                  </a:lnTo>
                  <a:lnTo>
                    <a:pt x="4" y="168"/>
                  </a:lnTo>
                  <a:lnTo>
                    <a:pt x="2" y="168"/>
                  </a:lnTo>
                  <a:lnTo>
                    <a:pt x="0" y="168"/>
                  </a:lnTo>
                  <a:lnTo>
                    <a:pt x="0" y="166"/>
                  </a:lnTo>
                  <a:lnTo>
                    <a:pt x="0" y="164"/>
                  </a:lnTo>
                  <a:lnTo>
                    <a:pt x="0" y="160"/>
                  </a:lnTo>
                  <a:lnTo>
                    <a:pt x="0" y="158"/>
                  </a:lnTo>
                  <a:lnTo>
                    <a:pt x="0" y="156"/>
                  </a:lnTo>
                  <a:lnTo>
                    <a:pt x="0" y="150"/>
                  </a:lnTo>
                  <a:lnTo>
                    <a:pt x="0" y="146"/>
                  </a:lnTo>
                  <a:lnTo>
                    <a:pt x="0" y="144"/>
                  </a:lnTo>
                  <a:lnTo>
                    <a:pt x="0" y="142"/>
                  </a:lnTo>
                  <a:lnTo>
                    <a:pt x="0" y="140"/>
                  </a:lnTo>
                  <a:lnTo>
                    <a:pt x="0" y="136"/>
                  </a:lnTo>
                  <a:lnTo>
                    <a:pt x="0" y="134"/>
                  </a:lnTo>
                  <a:lnTo>
                    <a:pt x="0" y="132"/>
                  </a:lnTo>
                  <a:lnTo>
                    <a:pt x="0" y="132"/>
                  </a:lnTo>
                  <a:lnTo>
                    <a:pt x="0" y="128"/>
                  </a:lnTo>
                  <a:lnTo>
                    <a:pt x="0" y="124"/>
                  </a:lnTo>
                  <a:lnTo>
                    <a:pt x="0" y="122"/>
                  </a:lnTo>
                  <a:lnTo>
                    <a:pt x="0" y="118"/>
                  </a:lnTo>
                  <a:lnTo>
                    <a:pt x="0" y="116"/>
                  </a:lnTo>
                  <a:lnTo>
                    <a:pt x="0" y="114"/>
                  </a:lnTo>
                  <a:lnTo>
                    <a:pt x="0" y="108"/>
                  </a:lnTo>
                  <a:lnTo>
                    <a:pt x="0" y="104"/>
                  </a:lnTo>
                  <a:lnTo>
                    <a:pt x="0" y="88"/>
                  </a:lnTo>
                  <a:lnTo>
                    <a:pt x="0" y="84"/>
                  </a:lnTo>
                  <a:lnTo>
                    <a:pt x="0" y="82"/>
                  </a:lnTo>
                  <a:lnTo>
                    <a:pt x="0" y="78"/>
                  </a:lnTo>
                  <a:lnTo>
                    <a:pt x="0" y="66"/>
                  </a:lnTo>
                  <a:lnTo>
                    <a:pt x="0" y="62"/>
                  </a:lnTo>
                  <a:lnTo>
                    <a:pt x="0" y="60"/>
                  </a:lnTo>
                  <a:lnTo>
                    <a:pt x="0" y="58"/>
                  </a:lnTo>
                  <a:lnTo>
                    <a:pt x="0" y="56"/>
                  </a:lnTo>
                  <a:lnTo>
                    <a:pt x="0" y="38"/>
                  </a:lnTo>
                  <a:lnTo>
                    <a:pt x="0" y="32"/>
                  </a:lnTo>
                  <a:lnTo>
                    <a:pt x="0" y="30"/>
                  </a:lnTo>
                  <a:lnTo>
                    <a:pt x="0" y="26"/>
                  </a:lnTo>
                  <a:lnTo>
                    <a:pt x="0" y="22"/>
                  </a:lnTo>
                  <a:lnTo>
                    <a:pt x="0" y="16"/>
                  </a:lnTo>
                  <a:lnTo>
                    <a:pt x="0" y="12"/>
                  </a:lnTo>
                  <a:lnTo>
                    <a:pt x="0" y="10"/>
                  </a:lnTo>
                  <a:lnTo>
                    <a:pt x="0" y="6"/>
                  </a:lnTo>
                  <a:lnTo>
                    <a:pt x="0" y="0"/>
                  </a:lnTo>
                  <a:lnTo>
                    <a:pt x="2" y="0"/>
                  </a:lnTo>
                  <a:lnTo>
                    <a:pt x="6" y="0"/>
                  </a:lnTo>
                  <a:lnTo>
                    <a:pt x="10" y="0"/>
                  </a:lnTo>
                  <a:lnTo>
                    <a:pt x="10" y="0"/>
                  </a:lnTo>
                  <a:lnTo>
                    <a:pt x="12" y="0"/>
                  </a:lnTo>
                  <a:lnTo>
                    <a:pt x="14" y="0"/>
                  </a:lnTo>
                  <a:lnTo>
                    <a:pt x="18" y="0"/>
                  </a:lnTo>
                  <a:lnTo>
                    <a:pt x="20" y="0"/>
                  </a:lnTo>
                  <a:lnTo>
                    <a:pt x="22" y="0"/>
                  </a:lnTo>
                  <a:lnTo>
                    <a:pt x="24" y="0"/>
                  </a:lnTo>
                  <a:lnTo>
                    <a:pt x="26" y="0"/>
                  </a:lnTo>
                  <a:lnTo>
                    <a:pt x="28" y="0"/>
                  </a:lnTo>
                  <a:lnTo>
                    <a:pt x="30" y="0"/>
                  </a:lnTo>
                  <a:lnTo>
                    <a:pt x="32" y="0"/>
                  </a:lnTo>
                  <a:lnTo>
                    <a:pt x="38" y="0"/>
                  </a:lnTo>
                  <a:lnTo>
                    <a:pt x="44" y="0"/>
                  </a:lnTo>
                  <a:lnTo>
                    <a:pt x="46" y="0"/>
                  </a:lnTo>
                  <a:lnTo>
                    <a:pt x="50" y="0"/>
                  </a:lnTo>
                  <a:lnTo>
                    <a:pt x="52" y="0"/>
                  </a:lnTo>
                  <a:lnTo>
                    <a:pt x="56" y="0"/>
                  </a:lnTo>
                  <a:lnTo>
                    <a:pt x="58" y="0"/>
                  </a:lnTo>
                  <a:lnTo>
                    <a:pt x="64" y="0"/>
                  </a:lnTo>
                  <a:lnTo>
                    <a:pt x="66" y="0"/>
                  </a:lnTo>
                  <a:lnTo>
                    <a:pt x="68" y="0"/>
                  </a:lnTo>
                  <a:lnTo>
                    <a:pt x="70" y="0"/>
                  </a:lnTo>
                  <a:lnTo>
                    <a:pt x="74" y="0"/>
                  </a:lnTo>
                  <a:lnTo>
                    <a:pt x="80" y="0"/>
                  </a:lnTo>
                  <a:lnTo>
                    <a:pt x="82" y="0"/>
                  </a:lnTo>
                  <a:lnTo>
                    <a:pt x="84" y="0"/>
                  </a:lnTo>
                  <a:lnTo>
                    <a:pt x="86" y="0"/>
                  </a:lnTo>
                  <a:lnTo>
                    <a:pt x="90" y="0"/>
                  </a:lnTo>
                  <a:lnTo>
                    <a:pt x="92" y="0"/>
                  </a:lnTo>
                  <a:lnTo>
                    <a:pt x="94" y="0"/>
                  </a:lnTo>
                  <a:lnTo>
                    <a:pt x="96" y="0"/>
                  </a:lnTo>
                  <a:lnTo>
                    <a:pt x="98" y="0"/>
                  </a:lnTo>
                  <a:lnTo>
                    <a:pt x="100" y="0"/>
                  </a:lnTo>
                  <a:lnTo>
                    <a:pt x="102" y="0"/>
                  </a:lnTo>
                  <a:lnTo>
                    <a:pt x="106" y="0"/>
                  </a:lnTo>
                  <a:lnTo>
                    <a:pt x="106" y="0"/>
                  </a:lnTo>
                  <a:lnTo>
                    <a:pt x="108" y="0"/>
                  </a:lnTo>
                  <a:lnTo>
                    <a:pt x="110" y="0"/>
                  </a:lnTo>
                  <a:lnTo>
                    <a:pt x="118" y="0"/>
                  </a:lnTo>
                  <a:lnTo>
                    <a:pt x="120" y="0"/>
                  </a:lnTo>
                  <a:lnTo>
                    <a:pt x="122" y="0"/>
                  </a:lnTo>
                  <a:lnTo>
                    <a:pt x="126" y="0"/>
                  </a:lnTo>
                  <a:lnTo>
                    <a:pt x="128" y="0"/>
                  </a:lnTo>
                  <a:lnTo>
                    <a:pt x="132" y="0"/>
                  </a:lnTo>
                  <a:lnTo>
                    <a:pt x="134" y="0"/>
                  </a:lnTo>
                  <a:lnTo>
                    <a:pt x="138" y="0"/>
                  </a:lnTo>
                  <a:lnTo>
                    <a:pt x="142" y="0"/>
                  </a:lnTo>
                  <a:lnTo>
                    <a:pt x="144" y="0"/>
                  </a:lnTo>
                  <a:lnTo>
                    <a:pt x="146" y="0"/>
                  </a:lnTo>
                  <a:lnTo>
                    <a:pt x="148" y="0"/>
                  </a:lnTo>
                  <a:lnTo>
                    <a:pt x="154" y="0"/>
                  </a:lnTo>
                  <a:lnTo>
                    <a:pt x="158" y="0"/>
                  </a:lnTo>
                  <a:lnTo>
                    <a:pt x="160" y="0"/>
                  </a:lnTo>
                  <a:lnTo>
                    <a:pt x="162" y="0"/>
                  </a:lnTo>
                  <a:lnTo>
                    <a:pt x="162" y="2"/>
                  </a:lnTo>
                  <a:lnTo>
                    <a:pt x="162" y="4"/>
                  </a:lnTo>
                  <a:lnTo>
                    <a:pt x="162" y="6"/>
                  </a:lnTo>
                  <a:lnTo>
                    <a:pt x="162" y="8"/>
                  </a:lnTo>
                  <a:lnTo>
                    <a:pt x="162" y="10"/>
                  </a:lnTo>
                  <a:lnTo>
                    <a:pt x="162" y="12"/>
                  </a:lnTo>
                  <a:lnTo>
                    <a:pt x="162" y="20"/>
                  </a:lnTo>
                  <a:lnTo>
                    <a:pt x="162" y="22"/>
                  </a:lnTo>
                  <a:lnTo>
                    <a:pt x="162" y="24"/>
                  </a:lnTo>
                  <a:lnTo>
                    <a:pt x="162" y="26"/>
                  </a:lnTo>
                  <a:lnTo>
                    <a:pt x="162" y="34"/>
                  </a:lnTo>
                  <a:lnTo>
                    <a:pt x="162" y="36"/>
                  </a:lnTo>
                  <a:lnTo>
                    <a:pt x="162" y="36"/>
                  </a:lnTo>
                  <a:lnTo>
                    <a:pt x="162" y="38"/>
                  </a:lnTo>
                  <a:lnTo>
                    <a:pt x="162" y="40"/>
                  </a:lnTo>
                  <a:lnTo>
                    <a:pt x="162" y="42"/>
                  </a:lnTo>
                  <a:lnTo>
                    <a:pt x="162" y="46"/>
                  </a:lnTo>
                  <a:lnTo>
                    <a:pt x="162" y="48"/>
                  </a:lnTo>
                  <a:lnTo>
                    <a:pt x="162" y="50"/>
                  </a:lnTo>
                  <a:lnTo>
                    <a:pt x="162" y="54"/>
                  </a:lnTo>
                  <a:lnTo>
                    <a:pt x="162" y="56"/>
                  </a:lnTo>
                  <a:lnTo>
                    <a:pt x="162" y="58"/>
                  </a:lnTo>
                  <a:lnTo>
                    <a:pt x="162" y="60"/>
                  </a:lnTo>
                  <a:lnTo>
                    <a:pt x="162" y="62"/>
                  </a:lnTo>
                  <a:lnTo>
                    <a:pt x="162" y="64"/>
                  </a:lnTo>
                  <a:lnTo>
                    <a:pt x="162" y="66"/>
                  </a:lnTo>
                  <a:lnTo>
                    <a:pt x="162" y="70"/>
                  </a:lnTo>
                  <a:lnTo>
                    <a:pt x="162" y="72"/>
                  </a:lnTo>
                  <a:lnTo>
                    <a:pt x="162" y="76"/>
                  </a:lnTo>
                  <a:lnTo>
                    <a:pt x="162" y="78"/>
                  </a:lnTo>
                  <a:lnTo>
                    <a:pt x="162" y="80"/>
                  </a:lnTo>
                  <a:lnTo>
                    <a:pt x="162" y="82"/>
                  </a:lnTo>
                  <a:lnTo>
                    <a:pt x="162" y="84"/>
                  </a:lnTo>
                  <a:lnTo>
                    <a:pt x="162" y="88"/>
                  </a:lnTo>
                  <a:lnTo>
                    <a:pt x="162" y="90"/>
                  </a:lnTo>
                  <a:lnTo>
                    <a:pt x="162" y="94"/>
                  </a:lnTo>
                  <a:lnTo>
                    <a:pt x="162" y="96"/>
                  </a:lnTo>
                  <a:lnTo>
                    <a:pt x="162" y="98"/>
                  </a:lnTo>
                  <a:lnTo>
                    <a:pt x="162" y="100"/>
                  </a:lnTo>
                  <a:lnTo>
                    <a:pt x="162" y="102"/>
                  </a:lnTo>
                  <a:lnTo>
                    <a:pt x="162" y="104"/>
                  </a:lnTo>
                  <a:lnTo>
                    <a:pt x="162" y="108"/>
                  </a:lnTo>
                  <a:lnTo>
                    <a:pt x="162" y="110"/>
                  </a:lnTo>
                  <a:lnTo>
                    <a:pt x="162" y="112"/>
                  </a:lnTo>
                  <a:lnTo>
                    <a:pt x="162" y="114"/>
                  </a:lnTo>
                  <a:lnTo>
                    <a:pt x="162" y="116"/>
                  </a:lnTo>
                  <a:lnTo>
                    <a:pt x="162" y="118"/>
                  </a:lnTo>
                  <a:lnTo>
                    <a:pt x="162" y="122"/>
                  </a:lnTo>
                  <a:lnTo>
                    <a:pt x="162" y="128"/>
                  </a:lnTo>
                  <a:lnTo>
                    <a:pt x="162" y="132"/>
                  </a:lnTo>
                  <a:lnTo>
                    <a:pt x="162" y="132"/>
                  </a:lnTo>
                  <a:lnTo>
                    <a:pt x="162" y="134"/>
                  </a:lnTo>
                  <a:lnTo>
                    <a:pt x="162" y="138"/>
                  </a:lnTo>
                  <a:lnTo>
                    <a:pt x="162" y="140"/>
                  </a:lnTo>
                  <a:lnTo>
                    <a:pt x="162" y="142"/>
                  </a:lnTo>
                  <a:lnTo>
                    <a:pt x="162" y="144"/>
                  </a:lnTo>
                  <a:lnTo>
                    <a:pt x="162" y="146"/>
                  </a:lnTo>
                  <a:lnTo>
                    <a:pt x="162" y="148"/>
                  </a:lnTo>
                  <a:lnTo>
                    <a:pt x="162" y="150"/>
                  </a:lnTo>
                  <a:lnTo>
                    <a:pt x="162" y="152"/>
                  </a:lnTo>
                  <a:lnTo>
                    <a:pt x="164" y="156"/>
                  </a:lnTo>
                  <a:lnTo>
                    <a:pt x="164" y="158"/>
                  </a:lnTo>
                  <a:lnTo>
                    <a:pt x="164" y="160"/>
                  </a:lnTo>
                  <a:lnTo>
                    <a:pt x="164" y="162"/>
                  </a:lnTo>
                  <a:lnTo>
                    <a:pt x="164" y="16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4" name="Freeform 237"/>
            <p:cNvSpPr>
              <a:spLocks/>
            </p:cNvSpPr>
            <p:nvPr/>
          </p:nvSpPr>
          <p:spPr bwMode="auto">
            <a:xfrm>
              <a:off x="5329238" y="325438"/>
              <a:ext cx="269875" cy="266700"/>
            </a:xfrm>
            <a:custGeom>
              <a:avLst/>
              <a:gdLst>
                <a:gd name="T0" fmla="*/ 56 w 170"/>
                <a:gd name="T1" fmla="*/ 0 h 168"/>
                <a:gd name="T2" fmla="*/ 62 w 170"/>
                <a:gd name="T3" fmla="*/ 0 h 168"/>
                <a:gd name="T4" fmla="*/ 70 w 170"/>
                <a:gd name="T5" fmla="*/ 0 h 168"/>
                <a:gd name="T6" fmla="*/ 78 w 170"/>
                <a:gd name="T7" fmla="*/ 0 h 168"/>
                <a:gd name="T8" fmla="*/ 86 w 170"/>
                <a:gd name="T9" fmla="*/ 0 h 168"/>
                <a:gd name="T10" fmla="*/ 94 w 170"/>
                <a:gd name="T11" fmla="*/ 0 h 168"/>
                <a:gd name="T12" fmla="*/ 102 w 170"/>
                <a:gd name="T13" fmla="*/ 0 h 168"/>
                <a:gd name="T14" fmla="*/ 108 w 170"/>
                <a:gd name="T15" fmla="*/ 0 h 168"/>
                <a:gd name="T16" fmla="*/ 116 w 170"/>
                <a:gd name="T17" fmla="*/ 0 h 168"/>
                <a:gd name="T18" fmla="*/ 124 w 170"/>
                <a:gd name="T19" fmla="*/ 0 h 168"/>
                <a:gd name="T20" fmla="*/ 132 w 170"/>
                <a:gd name="T21" fmla="*/ 0 h 168"/>
                <a:gd name="T22" fmla="*/ 140 w 170"/>
                <a:gd name="T23" fmla="*/ 0 h 168"/>
                <a:gd name="T24" fmla="*/ 148 w 170"/>
                <a:gd name="T25" fmla="*/ 0 h 168"/>
                <a:gd name="T26" fmla="*/ 156 w 170"/>
                <a:gd name="T27" fmla="*/ 0 h 168"/>
                <a:gd name="T28" fmla="*/ 164 w 170"/>
                <a:gd name="T29" fmla="*/ 0 h 168"/>
                <a:gd name="T30" fmla="*/ 170 w 170"/>
                <a:gd name="T31" fmla="*/ 12 h 168"/>
                <a:gd name="T32" fmla="*/ 170 w 170"/>
                <a:gd name="T33" fmla="*/ 122 h 168"/>
                <a:gd name="T34" fmla="*/ 166 w 170"/>
                <a:gd name="T35" fmla="*/ 168 h 168"/>
                <a:gd name="T36" fmla="*/ 156 w 170"/>
                <a:gd name="T37" fmla="*/ 168 h 168"/>
                <a:gd name="T38" fmla="*/ 138 w 170"/>
                <a:gd name="T39" fmla="*/ 168 h 168"/>
                <a:gd name="T40" fmla="*/ 126 w 170"/>
                <a:gd name="T41" fmla="*/ 168 h 168"/>
                <a:gd name="T42" fmla="*/ 116 w 170"/>
                <a:gd name="T43" fmla="*/ 168 h 168"/>
                <a:gd name="T44" fmla="*/ 104 w 170"/>
                <a:gd name="T45" fmla="*/ 168 h 168"/>
                <a:gd name="T46" fmla="*/ 94 w 170"/>
                <a:gd name="T47" fmla="*/ 168 h 168"/>
                <a:gd name="T48" fmla="*/ 86 w 170"/>
                <a:gd name="T49" fmla="*/ 168 h 168"/>
                <a:gd name="T50" fmla="*/ 78 w 170"/>
                <a:gd name="T51" fmla="*/ 168 h 168"/>
                <a:gd name="T52" fmla="*/ 64 w 170"/>
                <a:gd name="T53" fmla="*/ 168 h 168"/>
                <a:gd name="T54" fmla="*/ 58 w 170"/>
                <a:gd name="T55" fmla="*/ 168 h 168"/>
                <a:gd name="T56" fmla="*/ 48 w 170"/>
                <a:gd name="T57" fmla="*/ 168 h 168"/>
                <a:gd name="T58" fmla="*/ 30 w 170"/>
                <a:gd name="T59" fmla="*/ 168 h 168"/>
                <a:gd name="T60" fmla="*/ 22 w 170"/>
                <a:gd name="T61" fmla="*/ 168 h 168"/>
                <a:gd name="T62" fmla="*/ 14 w 170"/>
                <a:gd name="T63" fmla="*/ 168 h 168"/>
                <a:gd name="T64" fmla="*/ 8 w 170"/>
                <a:gd name="T65" fmla="*/ 168 h 168"/>
                <a:gd name="T66" fmla="*/ 2 w 170"/>
                <a:gd name="T67" fmla="*/ 168 h 168"/>
                <a:gd name="T68" fmla="*/ 2 w 170"/>
                <a:gd name="T69" fmla="*/ 160 h 168"/>
                <a:gd name="T70" fmla="*/ 2 w 170"/>
                <a:gd name="T71" fmla="*/ 152 h 168"/>
                <a:gd name="T72" fmla="*/ 2 w 170"/>
                <a:gd name="T73" fmla="*/ 144 h 168"/>
                <a:gd name="T74" fmla="*/ 2 w 170"/>
                <a:gd name="T75" fmla="*/ 136 h 168"/>
                <a:gd name="T76" fmla="*/ 2 w 170"/>
                <a:gd name="T77" fmla="*/ 128 h 168"/>
                <a:gd name="T78" fmla="*/ 2 w 170"/>
                <a:gd name="T79" fmla="*/ 120 h 168"/>
                <a:gd name="T80" fmla="*/ 2 w 170"/>
                <a:gd name="T81" fmla="*/ 114 h 168"/>
                <a:gd name="T82" fmla="*/ 2 w 170"/>
                <a:gd name="T83" fmla="*/ 106 h 168"/>
                <a:gd name="T84" fmla="*/ 2 w 170"/>
                <a:gd name="T85" fmla="*/ 98 h 168"/>
                <a:gd name="T86" fmla="*/ 2 w 170"/>
                <a:gd name="T87" fmla="*/ 90 h 168"/>
                <a:gd name="T88" fmla="*/ 0 w 170"/>
                <a:gd name="T89" fmla="*/ 70 h 168"/>
                <a:gd name="T90" fmla="*/ 0 w 170"/>
                <a:gd name="T91" fmla="*/ 58 h 168"/>
                <a:gd name="T92" fmla="*/ 0 w 170"/>
                <a:gd name="T93" fmla="*/ 48 h 168"/>
                <a:gd name="T94" fmla="*/ 0 w 170"/>
                <a:gd name="T95" fmla="*/ 40 h 168"/>
                <a:gd name="T96" fmla="*/ 0 w 170"/>
                <a:gd name="T97" fmla="*/ 28 h 168"/>
                <a:gd name="T98" fmla="*/ 0 w 170"/>
                <a:gd name="T99" fmla="*/ 22 h 168"/>
                <a:gd name="T100" fmla="*/ 0 w 170"/>
                <a:gd name="T101" fmla="*/ 10 h 168"/>
                <a:gd name="T102" fmla="*/ 0 w 170"/>
                <a:gd name="T103" fmla="*/ 2 h 168"/>
                <a:gd name="T104" fmla="*/ 8 w 170"/>
                <a:gd name="T105" fmla="*/ 0 h 168"/>
                <a:gd name="T106" fmla="*/ 14 w 170"/>
                <a:gd name="T107" fmla="*/ 0 h 168"/>
                <a:gd name="T108" fmla="*/ 26 w 170"/>
                <a:gd name="T109" fmla="*/ 0 h 168"/>
                <a:gd name="T110" fmla="*/ 36 w 170"/>
                <a:gd name="T111" fmla="*/ 0 h 168"/>
                <a:gd name="T112" fmla="*/ 46 w 170"/>
                <a:gd name="T11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68">
                  <a:moveTo>
                    <a:pt x="50" y="0"/>
                  </a:moveTo>
                  <a:lnTo>
                    <a:pt x="52" y="0"/>
                  </a:lnTo>
                  <a:lnTo>
                    <a:pt x="54" y="0"/>
                  </a:lnTo>
                  <a:lnTo>
                    <a:pt x="56" y="0"/>
                  </a:lnTo>
                  <a:lnTo>
                    <a:pt x="58" y="0"/>
                  </a:lnTo>
                  <a:lnTo>
                    <a:pt x="60" y="0"/>
                  </a:lnTo>
                  <a:lnTo>
                    <a:pt x="60" y="0"/>
                  </a:lnTo>
                  <a:lnTo>
                    <a:pt x="62" y="0"/>
                  </a:lnTo>
                  <a:lnTo>
                    <a:pt x="64" y="0"/>
                  </a:lnTo>
                  <a:lnTo>
                    <a:pt x="66" y="0"/>
                  </a:lnTo>
                  <a:lnTo>
                    <a:pt x="68" y="0"/>
                  </a:lnTo>
                  <a:lnTo>
                    <a:pt x="70" y="0"/>
                  </a:lnTo>
                  <a:lnTo>
                    <a:pt x="72" y="0"/>
                  </a:lnTo>
                  <a:lnTo>
                    <a:pt x="74" y="0"/>
                  </a:lnTo>
                  <a:lnTo>
                    <a:pt x="76" y="0"/>
                  </a:lnTo>
                  <a:lnTo>
                    <a:pt x="78" y="0"/>
                  </a:lnTo>
                  <a:lnTo>
                    <a:pt x="80" y="0"/>
                  </a:lnTo>
                  <a:lnTo>
                    <a:pt x="82" y="0"/>
                  </a:lnTo>
                  <a:lnTo>
                    <a:pt x="84" y="0"/>
                  </a:lnTo>
                  <a:lnTo>
                    <a:pt x="86" y="0"/>
                  </a:lnTo>
                  <a:lnTo>
                    <a:pt x="88" y="0"/>
                  </a:lnTo>
                  <a:lnTo>
                    <a:pt x="90" y="0"/>
                  </a:lnTo>
                  <a:lnTo>
                    <a:pt x="92" y="0"/>
                  </a:lnTo>
                  <a:lnTo>
                    <a:pt x="94" y="0"/>
                  </a:lnTo>
                  <a:lnTo>
                    <a:pt x="96" y="0"/>
                  </a:lnTo>
                  <a:lnTo>
                    <a:pt x="98" y="0"/>
                  </a:lnTo>
                  <a:lnTo>
                    <a:pt x="100" y="0"/>
                  </a:lnTo>
                  <a:lnTo>
                    <a:pt x="102" y="0"/>
                  </a:lnTo>
                  <a:lnTo>
                    <a:pt x="104" y="0"/>
                  </a:lnTo>
                  <a:lnTo>
                    <a:pt x="106" y="0"/>
                  </a:lnTo>
                  <a:lnTo>
                    <a:pt x="108" y="0"/>
                  </a:lnTo>
                  <a:lnTo>
                    <a:pt x="108" y="0"/>
                  </a:lnTo>
                  <a:lnTo>
                    <a:pt x="110" y="0"/>
                  </a:lnTo>
                  <a:lnTo>
                    <a:pt x="112" y="0"/>
                  </a:lnTo>
                  <a:lnTo>
                    <a:pt x="114" y="0"/>
                  </a:lnTo>
                  <a:lnTo>
                    <a:pt x="116" y="0"/>
                  </a:lnTo>
                  <a:lnTo>
                    <a:pt x="118" y="0"/>
                  </a:lnTo>
                  <a:lnTo>
                    <a:pt x="120" y="0"/>
                  </a:lnTo>
                  <a:lnTo>
                    <a:pt x="122" y="0"/>
                  </a:lnTo>
                  <a:lnTo>
                    <a:pt x="124" y="0"/>
                  </a:lnTo>
                  <a:lnTo>
                    <a:pt x="126" y="0"/>
                  </a:lnTo>
                  <a:lnTo>
                    <a:pt x="128" y="0"/>
                  </a:lnTo>
                  <a:lnTo>
                    <a:pt x="130" y="0"/>
                  </a:lnTo>
                  <a:lnTo>
                    <a:pt x="132" y="0"/>
                  </a:lnTo>
                  <a:lnTo>
                    <a:pt x="134" y="0"/>
                  </a:lnTo>
                  <a:lnTo>
                    <a:pt x="136" y="0"/>
                  </a:lnTo>
                  <a:lnTo>
                    <a:pt x="138" y="0"/>
                  </a:lnTo>
                  <a:lnTo>
                    <a:pt x="140" y="0"/>
                  </a:lnTo>
                  <a:lnTo>
                    <a:pt x="142" y="0"/>
                  </a:lnTo>
                  <a:lnTo>
                    <a:pt x="144" y="0"/>
                  </a:lnTo>
                  <a:lnTo>
                    <a:pt x="146" y="0"/>
                  </a:lnTo>
                  <a:lnTo>
                    <a:pt x="148" y="0"/>
                  </a:lnTo>
                  <a:lnTo>
                    <a:pt x="150" y="0"/>
                  </a:lnTo>
                  <a:lnTo>
                    <a:pt x="152" y="0"/>
                  </a:lnTo>
                  <a:lnTo>
                    <a:pt x="154" y="0"/>
                  </a:lnTo>
                  <a:lnTo>
                    <a:pt x="156" y="0"/>
                  </a:lnTo>
                  <a:lnTo>
                    <a:pt x="156" y="0"/>
                  </a:lnTo>
                  <a:lnTo>
                    <a:pt x="160" y="0"/>
                  </a:lnTo>
                  <a:lnTo>
                    <a:pt x="162" y="0"/>
                  </a:lnTo>
                  <a:lnTo>
                    <a:pt x="164" y="0"/>
                  </a:lnTo>
                  <a:lnTo>
                    <a:pt x="166" y="0"/>
                  </a:lnTo>
                  <a:lnTo>
                    <a:pt x="168" y="0"/>
                  </a:lnTo>
                  <a:lnTo>
                    <a:pt x="170" y="0"/>
                  </a:lnTo>
                  <a:lnTo>
                    <a:pt x="170" y="12"/>
                  </a:lnTo>
                  <a:lnTo>
                    <a:pt x="170" y="68"/>
                  </a:lnTo>
                  <a:lnTo>
                    <a:pt x="170" y="72"/>
                  </a:lnTo>
                  <a:lnTo>
                    <a:pt x="170" y="76"/>
                  </a:lnTo>
                  <a:lnTo>
                    <a:pt x="170" y="122"/>
                  </a:lnTo>
                  <a:lnTo>
                    <a:pt x="170" y="124"/>
                  </a:lnTo>
                  <a:lnTo>
                    <a:pt x="170" y="152"/>
                  </a:lnTo>
                  <a:lnTo>
                    <a:pt x="170" y="168"/>
                  </a:lnTo>
                  <a:lnTo>
                    <a:pt x="166" y="168"/>
                  </a:lnTo>
                  <a:lnTo>
                    <a:pt x="164" y="168"/>
                  </a:lnTo>
                  <a:lnTo>
                    <a:pt x="160" y="168"/>
                  </a:lnTo>
                  <a:lnTo>
                    <a:pt x="158" y="168"/>
                  </a:lnTo>
                  <a:lnTo>
                    <a:pt x="156" y="168"/>
                  </a:lnTo>
                  <a:lnTo>
                    <a:pt x="156" y="168"/>
                  </a:lnTo>
                  <a:lnTo>
                    <a:pt x="148" y="168"/>
                  </a:lnTo>
                  <a:lnTo>
                    <a:pt x="142" y="168"/>
                  </a:lnTo>
                  <a:lnTo>
                    <a:pt x="138" y="168"/>
                  </a:lnTo>
                  <a:lnTo>
                    <a:pt x="136" y="168"/>
                  </a:lnTo>
                  <a:lnTo>
                    <a:pt x="130" y="168"/>
                  </a:lnTo>
                  <a:lnTo>
                    <a:pt x="128" y="168"/>
                  </a:lnTo>
                  <a:lnTo>
                    <a:pt x="126" y="168"/>
                  </a:lnTo>
                  <a:lnTo>
                    <a:pt x="124" y="168"/>
                  </a:lnTo>
                  <a:lnTo>
                    <a:pt x="122" y="168"/>
                  </a:lnTo>
                  <a:lnTo>
                    <a:pt x="120" y="168"/>
                  </a:lnTo>
                  <a:lnTo>
                    <a:pt x="116" y="168"/>
                  </a:lnTo>
                  <a:lnTo>
                    <a:pt x="112" y="168"/>
                  </a:lnTo>
                  <a:lnTo>
                    <a:pt x="108" y="168"/>
                  </a:lnTo>
                  <a:lnTo>
                    <a:pt x="106" y="168"/>
                  </a:lnTo>
                  <a:lnTo>
                    <a:pt x="104" y="168"/>
                  </a:lnTo>
                  <a:lnTo>
                    <a:pt x="102" y="168"/>
                  </a:lnTo>
                  <a:lnTo>
                    <a:pt x="98" y="168"/>
                  </a:lnTo>
                  <a:lnTo>
                    <a:pt x="96" y="168"/>
                  </a:lnTo>
                  <a:lnTo>
                    <a:pt x="94" y="168"/>
                  </a:lnTo>
                  <a:lnTo>
                    <a:pt x="92" y="168"/>
                  </a:lnTo>
                  <a:lnTo>
                    <a:pt x="90" y="168"/>
                  </a:lnTo>
                  <a:lnTo>
                    <a:pt x="88" y="168"/>
                  </a:lnTo>
                  <a:lnTo>
                    <a:pt x="86" y="168"/>
                  </a:lnTo>
                  <a:lnTo>
                    <a:pt x="84" y="168"/>
                  </a:lnTo>
                  <a:lnTo>
                    <a:pt x="82" y="168"/>
                  </a:lnTo>
                  <a:lnTo>
                    <a:pt x="80" y="168"/>
                  </a:lnTo>
                  <a:lnTo>
                    <a:pt x="78" y="168"/>
                  </a:lnTo>
                  <a:lnTo>
                    <a:pt x="76" y="168"/>
                  </a:lnTo>
                  <a:lnTo>
                    <a:pt x="72" y="168"/>
                  </a:lnTo>
                  <a:lnTo>
                    <a:pt x="70" y="168"/>
                  </a:lnTo>
                  <a:lnTo>
                    <a:pt x="64" y="168"/>
                  </a:lnTo>
                  <a:lnTo>
                    <a:pt x="62" y="168"/>
                  </a:lnTo>
                  <a:lnTo>
                    <a:pt x="60" y="168"/>
                  </a:lnTo>
                  <a:lnTo>
                    <a:pt x="60" y="168"/>
                  </a:lnTo>
                  <a:lnTo>
                    <a:pt x="58" y="168"/>
                  </a:lnTo>
                  <a:lnTo>
                    <a:pt x="56" y="168"/>
                  </a:lnTo>
                  <a:lnTo>
                    <a:pt x="52" y="168"/>
                  </a:lnTo>
                  <a:lnTo>
                    <a:pt x="50" y="168"/>
                  </a:lnTo>
                  <a:lnTo>
                    <a:pt x="48" y="168"/>
                  </a:lnTo>
                  <a:lnTo>
                    <a:pt x="44" y="168"/>
                  </a:lnTo>
                  <a:lnTo>
                    <a:pt x="38" y="168"/>
                  </a:lnTo>
                  <a:lnTo>
                    <a:pt x="34" y="168"/>
                  </a:lnTo>
                  <a:lnTo>
                    <a:pt x="30" y="168"/>
                  </a:lnTo>
                  <a:lnTo>
                    <a:pt x="28" y="168"/>
                  </a:lnTo>
                  <a:lnTo>
                    <a:pt x="26" y="168"/>
                  </a:lnTo>
                  <a:lnTo>
                    <a:pt x="24" y="168"/>
                  </a:lnTo>
                  <a:lnTo>
                    <a:pt x="22" y="168"/>
                  </a:lnTo>
                  <a:lnTo>
                    <a:pt x="20" y="168"/>
                  </a:lnTo>
                  <a:lnTo>
                    <a:pt x="18" y="168"/>
                  </a:lnTo>
                  <a:lnTo>
                    <a:pt x="16" y="168"/>
                  </a:lnTo>
                  <a:lnTo>
                    <a:pt x="14" y="168"/>
                  </a:lnTo>
                  <a:lnTo>
                    <a:pt x="12" y="168"/>
                  </a:lnTo>
                  <a:lnTo>
                    <a:pt x="10" y="168"/>
                  </a:lnTo>
                  <a:lnTo>
                    <a:pt x="10" y="168"/>
                  </a:lnTo>
                  <a:lnTo>
                    <a:pt x="8" y="168"/>
                  </a:lnTo>
                  <a:lnTo>
                    <a:pt x="6" y="168"/>
                  </a:lnTo>
                  <a:lnTo>
                    <a:pt x="4" y="168"/>
                  </a:lnTo>
                  <a:lnTo>
                    <a:pt x="2" y="168"/>
                  </a:lnTo>
                  <a:lnTo>
                    <a:pt x="2" y="168"/>
                  </a:lnTo>
                  <a:lnTo>
                    <a:pt x="2" y="166"/>
                  </a:lnTo>
                  <a:lnTo>
                    <a:pt x="2" y="164"/>
                  </a:lnTo>
                  <a:lnTo>
                    <a:pt x="2" y="162"/>
                  </a:lnTo>
                  <a:lnTo>
                    <a:pt x="2" y="160"/>
                  </a:lnTo>
                  <a:lnTo>
                    <a:pt x="2" y="158"/>
                  </a:lnTo>
                  <a:lnTo>
                    <a:pt x="2" y="156"/>
                  </a:lnTo>
                  <a:lnTo>
                    <a:pt x="2" y="154"/>
                  </a:lnTo>
                  <a:lnTo>
                    <a:pt x="2" y="152"/>
                  </a:lnTo>
                  <a:lnTo>
                    <a:pt x="2" y="150"/>
                  </a:lnTo>
                  <a:lnTo>
                    <a:pt x="2" y="148"/>
                  </a:lnTo>
                  <a:lnTo>
                    <a:pt x="2" y="146"/>
                  </a:lnTo>
                  <a:lnTo>
                    <a:pt x="2" y="144"/>
                  </a:lnTo>
                  <a:lnTo>
                    <a:pt x="2" y="142"/>
                  </a:lnTo>
                  <a:lnTo>
                    <a:pt x="2" y="140"/>
                  </a:lnTo>
                  <a:lnTo>
                    <a:pt x="2" y="138"/>
                  </a:lnTo>
                  <a:lnTo>
                    <a:pt x="2" y="136"/>
                  </a:lnTo>
                  <a:lnTo>
                    <a:pt x="2" y="134"/>
                  </a:lnTo>
                  <a:lnTo>
                    <a:pt x="2" y="132"/>
                  </a:lnTo>
                  <a:lnTo>
                    <a:pt x="2" y="130"/>
                  </a:lnTo>
                  <a:lnTo>
                    <a:pt x="2" y="128"/>
                  </a:lnTo>
                  <a:lnTo>
                    <a:pt x="2" y="126"/>
                  </a:lnTo>
                  <a:lnTo>
                    <a:pt x="2" y="124"/>
                  </a:lnTo>
                  <a:lnTo>
                    <a:pt x="2" y="122"/>
                  </a:lnTo>
                  <a:lnTo>
                    <a:pt x="2" y="120"/>
                  </a:lnTo>
                  <a:lnTo>
                    <a:pt x="2" y="120"/>
                  </a:lnTo>
                  <a:lnTo>
                    <a:pt x="2" y="118"/>
                  </a:lnTo>
                  <a:lnTo>
                    <a:pt x="2" y="116"/>
                  </a:lnTo>
                  <a:lnTo>
                    <a:pt x="2" y="114"/>
                  </a:lnTo>
                  <a:lnTo>
                    <a:pt x="2" y="112"/>
                  </a:lnTo>
                  <a:lnTo>
                    <a:pt x="2" y="110"/>
                  </a:lnTo>
                  <a:lnTo>
                    <a:pt x="2" y="108"/>
                  </a:lnTo>
                  <a:lnTo>
                    <a:pt x="2" y="106"/>
                  </a:lnTo>
                  <a:lnTo>
                    <a:pt x="2" y="104"/>
                  </a:lnTo>
                  <a:lnTo>
                    <a:pt x="2" y="102"/>
                  </a:lnTo>
                  <a:lnTo>
                    <a:pt x="2" y="100"/>
                  </a:lnTo>
                  <a:lnTo>
                    <a:pt x="2" y="98"/>
                  </a:lnTo>
                  <a:lnTo>
                    <a:pt x="2" y="96"/>
                  </a:lnTo>
                  <a:lnTo>
                    <a:pt x="2" y="94"/>
                  </a:lnTo>
                  <a:lnTo>
                    <a:pt x="2" y="92"/>
                  </a:lnTo>
                  <a:lnTo>
                    <a:pt x="2" y="90"/>
                  </a:lnTo>
                  <a:lnTo>
                    <a:pt x="2" y="88"/>
                  </a:lnTo>
                  <a:lnTo>
                    <a:pt x="2" y="72"/>
                  </a:lnTo>
                  <a:lnTo>
                    <a:pt x="0" y="72"/>
                  </a:lnTo>
                  <a:lnTo>
                    <a:pt x="0" y="70"/>
                  </a:lnTo>
                  <a:lnTo>
                    <a:pt x="0" y="68"/>
                  </a:lnTo>
                  <a:lnTo>
                    <a:pt x="0" y="66"/>
                  </a:lnTo>
                  <a:lnTo>
                    <a:pt x="0" y="60"/>
                  </a:lnTo>
                  <a:lnTo>
                    <a:pt x="0" y="58"/>
                  </a:lnTo>
                  <a:lnTo>
                    <a:pt x="0" y="54"/>
                  </a:lnTo>
                  <a:lnTo>
                    <a:pt x="0" y="52"/>
                  </a:lnTo>
                  <a:lnTo>
                    <a:pt x="0" y="50"/>
                  </a:lnTo>
                  <a:lnTo>
                    <a:pt x="0" y="48"/>
                  </a:lnTo>
                  <a:lnTo>
                    <a:pt x="0" y="46"/>
                  </a:lnTo>
                  <a:lnTo>
                    <a:pt x="0" y="44"/>
                  </a:lnTo>
                  <a:lnTo>
                    <a:pt x="0" y="42"/>
                  </a:lnTo>
                  <a:lnTo>
                    <a:pt x="0" y="40"/>
                  </a:lnTo>
                  <a:lnTo>
                    <a:pt x="0" y="38"/>
                  </a:lnTo>
                  <a:lnTo>
                    <a:pt x="0" y="36"/>
                  </a:lnTo>
                  <a:lnTo>
                    <a:pt x="0" y="34"/>
                  </a:lnTo>
                  <a:lnTo>
                    <a:pt x="0" y="28"/>
                  </a:lnTo>
                  <a:lnTo>
                    <a:pt x="0" y="26"/>
                  </a:lnTo>
                  <a:lnTo>
                    <a:pt x="0" y="24"/>
                  </a:lnTo>
                  <a:lnTo>
                    <a:pt x="0" y="24"/>
                  </a:lnTo>
                  <a:lnTo>
                    <a:pt x="0" y="22"/>
                  </a:lnTo>
                  <a:lnTo>
                    <a:pt x="0" y="18"/>
                  </a:lnTo>
                  <a:lnTo>
                    <a:pt x="0" y="16"/>
                  </a:lnTo>
                  <a:lnTo>
                    <a:pt x="0" y="14"/>
                  </a:lnTo>
                  <a:lnTo>
                    <a:pt x="0" y="10"/>
                  </a:lnTo>
                  <a:lnTo>
                    <a:pt x="0" y="8"/>
                  </a:lnTo>
                  <a:lnTo>
                    <a:pt x="0" y="6"/>
                  </a:lnTo>
                  <a:lnTo>
                    <a:pt x="0" y="4"/>
                  </a:lnTo>
                  <a:lnTo>
                    <a:pt x="0" y="2"/>
                  </a:lnTo>
                  <a:lnTo>
                    <a:pt x="0" y="0"/>
                  </a:lnTo>
                  <a:lnTo>
                    <a:pt x="4" y="0"/>
                  </a:lnTo>
                  <a:lnTo>
                    <a:pt x="6" y="0"/>
                  </a:lnTo>
                  <a:lnTo>
                    <a:pt x="8" y="0"/>
                  </a:lnTo>
                  <a:lnTo>
                    <a:pt x="10" y="0"/>
                  </a:lnTo>
                  <a:lnTo>
                    <a:pt x="10" y="0"/>
                  </a:lnTo>
                  <a:lnTo>
                    <a:pt x="12" y="0"/>
                  </a:lnTo>
                  <a:lnTo>
                    <a:pt x="14" y="0"/>
                  </a:lnTo>
                  <a:lnTo>
                    <a:pt x="18" y="0"/>
                  </a:lnTo>
                  <a:lnTo>
                    <a:pt x="20" y="0"/>
                  </a:lnTo>
                  <a:lnTo>
                    <a:pt x="22" y="0"/>
                  </a:lnTo>
                  <a:lnTo>
                    <a:pt x="26" y="0"/>
                  </a:lnTo>
                  <a:lnTo>
                    <a:pt x="28" y="0"/>
                  </a:lnTo>
                  <a:lnTo>
                    <a:pt x="30" y="0"/>
                  </a:lnTo>
                  <a:lnTo>
                    <a:pt x="32" y="0"/>
                  </a:lnTo>
                  <a:lnTo>
                    <a:pt x="36" y="0"/>
                  </a:lnTo>
                  <a:lnTo>
                    <a:pt x="38" y="0"/>
                  </a:lnTo>
                  <a:lnTo>
                    <a:pt x="40" y="0"/>
                  </a:lnTo>
                  <a:lnTo>
                    <a:pt x="44" y="0"/>
                  </a:lnTo>
                  <a:lnTo>
                    <a:pt x="46" y="0"/>
                  </a:lnTo>
                  <a:lnTo>
                    <a:pt x="48" y="0"/>
                  </a:lnTo>
                  <a:lnTo>
                    <a:pt x="5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5" name="Freeform 238"/>
            <p:cNvSpPr>
              <a:spLocks/>
            </p:cNvSpPr>
            <p:nvPr/>
          </p:nvSpPr>
          <p:spPr bwMode="auto">
            <a:xfrm>
              <a:off x="6124575" y="1187450"/>
              <a:ext cx="266700" cy="228600"/>
            </a:xfrm>
            <a:custGeom>
              <a:avLst/>
              <a:gdLst>
                <a:gd name="T0" fmla="*/ 10 w 168"/>
                <a:gd name="T1" fmla="*/ 10 h 144"/>
                <a:gd name="T2" fmla="*/ 18 w 168"/>
                <a:gd name="T3" fmla="*/ 12 h 144"/>
                <a:gd name="T4" fmla="*/ 24 w 168"/>
                <a:gd name="T5" fmla="*/ 16 h 144"/>
                <a:gd name="T6" fmla="*/ 28 w 168"/>
                <a:gd name="T7" fmla="*/ 24 h 144"/>
                <a:gd name="T8" fmla="*/ 32 w 168"/>
                <a:gd name="T9" fmla="*/ 18 h 144"/>
                <a:gd name="T10" fmla="*/ 40 w 168"/>
                <a:gd name="T11" fmla="*/ 18 h 144"/>
                <a:gd name="T12" fmla="*/ 48 w 168"/>
                <a:gd name="T13" fmla="*/ 22 h 144"/>
                <a:gd name="T14" fmla="*/ 52 w 168"/>
                <a:gd name="T15" fmla="*/ 24 h 144"/>
                <a:gd name="T16" fmla="*/ 62 w 168"/>
                <a:gd name="T17" fmla="*/ 30 h 144"/>
                <a:gd name="T18" fmla="*/ 66 w 168"/>
                <a:gd name="T19" fmla="*/ 32 h 144"/>
                <a:gd name="T20" fmla="*/ 72 w 168"/>
                <a:gd name="T21" fmla="*/ 30 h 144"/>
                <a:gd name="T22" fmla="*/ 78 w 168"/>
                <a:gd name="T23" fmla="*/ 30 h 144"/>
                <a:gd name="T24" fmla="*/ 84 w 168"/>
                <a:gd name="T25" fmla="*/ 30 h 144"/>
                <a:gd name="T26" fmla="*/ 90 w 168"/>
                <a:gd name="T27" fmla="*/ 24 h 144"/>
                <a:gd name="T28" fmla="*/ 98 w 168"/>
                <a:gd name="T29" fmla="*/ 18 h 144"/>
                <a:gd name="T30" fmla="*/ 106 w 168"/>
                <a:gd name="T31" fmla="*/ 20 h 144"/>
                <a:gd name="T32" fmla="*/ 116 w 168"/>
                <a:gd name="T33" fmla="*/ 22 h 144"/>
                <a:gd name="T34" fmla="*/ 126 w 168"/>
                <a:gd name="T35" fmla="*/ 30 h 144"/>
                <a:gd name="T36" fmla="*/ 126 w 168"/>
                <a:gd name="T37" fmla="*/ 36 h 144"/>
                <a:gd name="T38" fmla="*/ 136 w 168"/>
                <a:gd name="T39" fmla="*/ 44 h 144"/>
                <a:gd name="T40" fmla="*/ 138 w 168"/>
                <a:gd name="T41" fmla="*/ 50 h 144"/>
                <a:gd name="T42" fmla="*/ 148 w 168"/>
                <a:gd name="T43" fmla="*/ 58 h 144"/>
                <a:gd name="T44" fmla="*/ 156 w 168"/>
                <a:gd name="T45" fmla="*/ 54 h 144"/>
                <a:gd name="T46" fmla="*/ 162 w 168"/>
                <a:gd name="T47" fmla="*/ 50 h 144"/>
                <a:gd name="T48" fmla="*/ 168 w 168"/>
                <a:gd name="T49" fmla="*/ 50 h 144"/>
                <a:gd name="T50" fmla="*/ 168 w 168"/>
                <a:gd name="T51" fmla="*/ 72 h 144"/>
                <a:gd name="T52" fmla="*/ 168 w 168"/>
                <a:gd name="T53" fmla="*/ 86 h 144"/>
                <a:gd name="T54" fmla="*/ 168 w 168"/>
                <a:gd name="T55" fmla="*/ 102 h 144"/>
                <a:gd name="T56" fmla="*/ 168 w 168"/>
                <a:gd name="T57" fmla="*/ 112 h 144"/>
                <a:gd name="T58" fmla="*/ 168 w 168"/>
                <a:gd name="T59" fmla="*/ 126 h 144"/>
                <a:gd name="T60" fmla="*/ 168 w 168"/>
                <a:gd name="T61" fmla="*/ 136 h 144"/>
                <a:gd name="T62" fmla="*/ 166 w 168"/>
                <a:gd name="T63" fmla="*/ 144 h 144"/>
                <a:gd name="T64" fmla="*/ 150 w 168"/>
                <a:gd name="T65" fmla="*/ 144 h 144"/>
                <a:gd name="T66" fmla="*/ 138 w 168"/>
                <a:gd name="T67" fmla="*/ 144 h 144"/>
                <a:gd name="T68" fmla="*/ 126 w 168"/>
                <a:gd name="T69" fmla="*/ 144 h 144"/>
                <a:gd name="T70" fmla="*/ 112 w 168"/>
                <a:gd name="T71" fmla="*/ 144 h 144"/>
                <a:gd name="T72" fmla="*/ 88 w 168"/>
                <a:gd name="T73" fmla="*/ 144 h 144"/>
                <a:gd name="T74" fmla="*/ 78 w 168"/>
                <a:gd name="T75" fmla="*/ 144 h 144"/>
                <a:gd name="T76" fmla="*/ 66 w 168"/>
                <a:gd name="T77" fmla="*/ 144 h 144"/>
                <a:gd name="T78" fmla="*/ 46 w 168"/>
                <a:gd name="T79" fmla="*/ 144 h 144"/>
                <a:gd name="T80" fmla="*/ 38 w 168"/>
                <a:gd name="T81" fmla="*/ 144 h 144"/>
                <a:gd name="T82" fmla="*/ 24 w 168"/>
                <a:gd name="T83" fmla="*/ 144 h 144"/>
                <a:gd name="T84" fmla="*/ 12 w 168"/>
                <a:gd name="T85" fmla="*/ 144 h 144"/>
                <a:gd name="T86" fmla="*/ 0 w 168"/>
                <a:gd name="T87" fmla="*/ 142 h 144"/>
                <a:gd name="T88" fmla="*/ 0 w 168"/>
                <a:gd name="T89" fmla="*/ 124 h 144"/>
                <a:gd name="T90" fmla="*/ 0 w 168"/>
                <a:gd name="T91" fmla="*/ 110 h 144"/>
                <a:gd name="T92" fmla="*/ 0 w 168"/>
                <a:gd name="T93" fmla="*/ 94 h 144"/>
                <a:gd name="T94" fmla="*/ 0 w 168"/>
                <a:gd name="T95" fmla="*/ 82 h 144"/>
                <a:gd name="T96" fmla="*/ 0 w 168"/>
                <a:gd name="T97" fmla="*/ 72 h 144"/>
                <a:gd name="T98" fmla="*/ 0 w 168"/>
                <a:gd name="T99" fmla="*/ 60 h 144"/>
                <a:gd name="T100" fmla="*/ 0 w 168"/>
                <a:gd name="T101" fmla="*/ 40 h 144"/>
                <a:gd name="T102" fmla="*/ 0 w 168"/>
                <a:gd name="T103" fmla="*/ 18 h 144"/>
                <a:gd name="T104" fmla="*/ 0 w 168"/>
                <a:gd name="T10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8" h="144">
                  <a:moveTo>
                    <a:pt x="2" y="2"/>
                  </a:moveTo>
                  <a:lnTo>
                    <a:pt x="4" y="4"/>
                  </a:lnTo>
                  <a:lnTo>
                    <a:pt x="6" y="6"/>
                  </a:lnTo>
                  <a:lnTo>
                    <a:pt x="8" y="8"/>
                  </a:lnTo>
                  <a:lnTo>
                    <a:pt x="10" y="10"/>
                  </a:lnTo>
                  <a:lnTo>
                    <a:pt x="10" y="10"/>
                  </a:lnTo>
                  <a:lnTo>
                    <a:pt x="12" y="10"/>
                  </a:lnTo>
                  <a:lnTo>
                    <a:pt x="14" y="12"/>
                  </a:lnTo>
                  <a:lnTo>
                    <a:pt x="16" y="12"/>
                  </a:lnTo>
                  <a:lnTo>
                    <a:pt x="18" y="12"/>
                  </a:lnTo>
                  <a:lnTo>
                    <a:pt x="18" y="14"/>
                  </a:lnTo>
                  <a:lnTo>
                    <a:pt x="20" y="14"/>
                  </a:lnTo>
                  <a:lnTo>
                    <a:pt x="20" y="16"/>
                  </a:lnTo>
                  <a:lnTo>
                    <a:pt x="22" y="16"/>
                  </a:lnTo>
                  <a:lnTo>
                    <a:pt x="24" y="16"/>
                  </a:lnTo>
                  <a:lnTo>
                    <a:pt x="26" y="16"/>
                  </a:lnTo>
                  <a:lnTo>
                    <a:pt x="28" y="18"/>
                  </a:lnTo>
                  <a:lnTo>
                    <a:pt x="26" y="20"/>
                  </a:lnTo>
                  <a:lnTo>
                    <a:pt x="26" y="22"/>
                  </a:lnTo>
                  <a:lnTo>
                    <a:pt x="28" y="24"/>
                  </a:lnTo>
                  <a:lnTo>
                    <a:pt x="30" y="24"/>
                  </a:lnTo>
                  <a:lnTo>
                    <a:pt x="32" y="24"/>
                  </a:lnTo>
                  <a:lnTo>
                    <a:pt x="32" y="22"/>
                  </a:lnTo>
                  <a:lnTo>
                    <a:pt x="32" y="20"/>
                  </a:lnTo>
                  <a:lnTo>
                    <a:pt x="32" y="18"/>
                  </a:lnTo>
                  <a:lnTo>
                    <a:pt x="34" y="20"/>
                  </a:lnTo>
                  <a:lnTo>
                    <a:pt x="36" y="20"/>
                  </a:lnTo>
                  <a:lnTo>
                    <a:pt x="38" y="20"/>
                  </a:lnTo>
                  <a:lnTo>
                    <a:pt x="40" y="20"/>
                  </a:lnTo>
                  <a:lnTo>
                    <a:pt x="40" y="18"/>
                  </a:lnTo>
                  <a:lnTo>
                    <a:pt x="42" y="20"/>
                  </a:lnTo>
                  <a:lnTo>
                    <a:pt x="44" y="20"/>
                  </a:lnTo>
                  <a:lnTo>
                    <a:pt x="46" y="20"/>
                  </a:lnTo>
                  <a:lnTo>
                    <a:pt x="46" y="22"/>
                  </a:lnTo>
                  <a:lnTo>
                    <a:pt x="48" y="22"/>
                  </a:lnTo>
                  <a:lnTo>
                    <a:pt x="48" y="24"/>
                  </a:lnTo>
                  <a:lnTo>
                    <a:pt x="50" y="24"/>
                  </a:lnTo>
                  <a:lnTo>
                    <a:pt x="50" y="26"/>
                  </a:lnTo>
                  <a:lnTo>
                    <a:pt x="52" y="26"/>
                  </a:lnTo>
                  <a:lnTo>
                    <a:pt x="52" y="24"/>
                  </a:lnTo>
                  <a:lnTo>
                    <a:pt x="54" y="26"/>
                  </a:lnTo>
                  <a:lnTo>
                    <a:pt x="56" y="28"/>
                  </a:lnTo>
                  <a:lnTo>
                    <a:pt x="58" y="28"/>
                  </a:lnTo>
                  <a:lnTo>
                    <a:pt x="60" y="28"/>
                  </a:lnTo>
                  <a:lnTo>
                    <a:pt x="62" y="30"/>
                  </a:lnTo>
                  <a:lnTo>
                    <a:pt x="62" y="32"/>
                  </a:lnTo>
                  <a:lnTo>
                    <a:pt x="62" y="34"/>
                  </a:lnTo>
                  <a:lnTo>
                    <a:pt x="64" y="34"/>
                  </a:lnTo>
                  <a:lnTo>
                    <a:pt x="66" y="34"/>
                  </a:lnTo>
                  <a:lnTo>
                    <a:pt x="66" y="32"/>
                  </a:lnTo>
                  <a:lnTo>
                    <a:pt x="68" y="32"/>
                  </a:lnTo>
                  <a:lnTo>
                    <a:pt x="70" y="30"/>
                  </a:lnTo>
                  <a:lnTo>
                    <a:pt x="70" y="28"/>
                  </a:lnTo>
                  <a:lnTo>
                    <a:pt x="72" y="28"/>
                  </a:lnTo>
                  <a:lnTo>
                    <a:pt x="72" y="30"/>
                  </a:lnTo>
                  <a:lnTo>
                    <a:pt x="72" y="28"/>
                  </a:lnTo>
                  <a:lnTo>
                    <a:pt x="74" y="28"/>
                  </a:lnTo>
                  <a:lnTo>
                    <a:pt x="76" y="28"/>
                  </a:lnTo>
                  <a:lnTo>
                    <a:pt x="76" y="30"/>
                  </a:lnTo>
                  <a:lnTo>
                    <a:pt x="78" y="30"/>
                  </a:lnTo>
                  <a:lnTo>
                    <a:pt x="80" y="30"/>
                  </a:lnTo>
                  <a:lnTo>
                    <a:pt x="80" y="28"/>
                  </a:lnTo>
                  <a:lnTo>
                    <a:pt x="82" y="28"/>
                  </a:lnTo>
                  <a:lnTo>
                    <a:pt x="82" y="30"/>
                  </a:lnTo>
                  <a:lnTo>
                    <a:pt x="84" y="30"/>
                  </a:lnTo>
                  <a:lnTo>
                    <a:pt x="86" y="28"/>
                  </a:lnTo>
                  <a:lnTo>
                    <a:pt x="88" y="26"/>
                  </a:lnTo>
                  <a:lnTo>
                    <a:pt x="90" y="26"/>
                  </a:lnTo>
                  <a:lnTo>
                    <a:pt x="90" y="24"/>
                  </a:lnTo>
                  <a:lnTo>
                    <a:pt x="90" y="24"/>
                  </a:lnTo>
                  <a:lnTo>
                    <a:pt x="90" y="22"/>
                  </a:lnTo>
                  <a:lnTo>
                    <a:pt x="92" y="22"/>
                  </a:lnTo>
                  <a:lnTo>
                    <a:pt x="94" y="20"/>
                  </a:lnTo>
                  <a:lnTo>
                    <a:pt x="96" y="18"/>
                  </a:lnTo>
                  <a:lnTo>
                    <a:pt x="98" y="18"/>
                  </a:lnTo>
                  <a:lnTo>
                    <a:pt x="100" y="18"/>
                  </a:lnTo>
                  <a:lnTo>
                    <a:pt x="102" y="18"/>
                  </a:lnTo>
                  <a:lnTo>
                    <a:pt x="102" y="20"/>
                  </a:lnTo>
                  <a:lnTo>
                    <a:pt x="104" y="20"/>
                  </a:lnTo>
                  <a:lnTo>
                    <a:pt x="106" y="20"/>
                  </a:lnTo>
                  <a:lnTo>
                    <a:pt x="108" y="20"/>
                  </a:lnTo>
                  <a:lnTo>
                    <a:pt x="110" y="20"/>
                  </a:lnTo>
                  <a:lnTo>
                    <a:pt x="112" y="18"/>
                  </a:lnTo>
                  <a:lnTo>
                    <a:pt x="114" y="20"/>
                  </a:lnTo>
                  <a:lnTo>
                    <a:pt x="116" y="22"/>
                  </a:lnTo>
                  <a:lnTo>
                    <a:pt x="118" y="22"/>
                  </a:lnTo>
                  <a:lnTo>
                    <a:pt x="120" y="24"/>
                  </a:lnTo>
                  <a:lnTo>
                    <a:pt x="122" y="26"/>
                  </a:lnTo>
                  <a:lnTo>
                    <a:pt x="124" y="28"/>
                  </a:lnTo>
                  <a:lnTo>
                    <a:pt x="126" y="30"/>
                  </a:lnTo>
                  <a:lnTo>
                    <a:pt x="128" y="30"/>
                  </a:lnTo>
                  <a:lnTo>
                    <a:pt x="128" y="32"/>
                  </a:lnTo>
                  <a:lnTo>
                    <a:pt x="126" y="32"/>
                  </a:lnTo>
                  <a:lnTo>
                    <a:pt x="126" y="34"/>
                  </a:lnTo>
                  <a:lnTo>
                    <a:pt x="126" y="36"/>
                  </a:lnTo>
                  <a:lnTo>
                    <a:pt x="128" y="36"/>
                  </a:lnTo>
                  <a:lnTo>
                    <a:pt x="134" y="40"/>
                  </a:lnTo>
                  <a:lnTo>
                    <a:pt x="134" y="42"/>
                  </a:lnTo>
                  <a:lnTo>
                    <a:pt x="136" y="42"/>
                  </a:lnTo>
                  <a:lnTo>
                    <a:pt x="136" y="44"/>
                  </a:lnTo>
                  <a:lnTo>
                    <a:pt x="136" y="46"/>
                  </a:lnTo>
                  <a:lnTo>
                    <a:pt x="138" y="46"/>
                  </a:lnTo>
                  <a:lnTo>
                    <a:pt x="138" y="48"/>
                  </a:lnTo>
                  <a:lnTo>
                    <a:pt x="138" y="48"/>
                  </a:lnTo>
                  <a:lnTo>
                    <a:pt x="138" y="50"/>
                  </a:lnTo>
                  <a:lnTo>
                    <a:pt x="142" y="54"/>
                  </a:lnTo>
                  <a:lnTo>
                    <a:pt x="144" y="54"/>
                  </a:lnTo>
                  <a:lnTo>
                    <a:pt x="146" y="56"/>
                  </a:lnTo>
                  <a:lnTo>
                    <a:pt x="148" y="56"/>
                  </a:lnTo>
                  <a:lnTo>
                    <a:pt x="148" y="58"/>
                  </a:lnTo>
                  <a:lnTo>
                    <a:pt x="150" y="58"/>
                  </a:lnTo>
                  <a:lnTo>
                    <a:pt x="152" y="56"/>
                  </a:lnTo>
                  <a:lnTo>
                    <a:pt x="154" y="56"/>
                  </a:lnTo>
                  <a:lnTo>
                    <a:pt x="154" y="54"/>
                  </a:lnTo>
                  <a:lnTo>
                    <a:pt x="156" y="54"/>
                  </a:lnTo>
                  <a:lnTo>
                    <a:pt x="158" y="54"/>
                  </a:lnTo>
                  <a:lnTo>
                    <a:pt x="160" y="54"/>
                  </a:lnTo>
                  <a:lnTo>
                    <a:pt x="160" y="52"/>
                  </a:lnTo>
                  <a:lnTo>
                    <a:pt x="162" y="52"/>
                  </a:lnTo>
                  <a:lnTo>
                    <a:pt x="162" y="50"/>
                  </a:lnTo>
                  <a:lnTo>
                    <a:pt x="164" y="50"/>
                  </a:lnTo>
                  <a:lnTo>
                    <a:pt x="164" y="48"/>
                  </a:lnTo>
                  <a:lnTo>
                    <a:pt x="166" y="48"/>
                  </a:lnTo>
                  <a:lnTo>
                    <a:pt x="168" y="48"/>
                  </a:lnTo>
                  <a:lnTo>
                    <a:pt x="168" y="50"/>
                  </a:lnTo>
                  <a:lnTo>
                    <a:pt x="168" y="54"/>
                  </a:lnTo>
                  <a:lnTo>
                    <a:pt x="168" y="58"/>
                  </a:lnTo>
                  <a:lnTo>
                    <a:pt x="168" y="60"/>
                  </a:lnTo>
                  <a:lnTo>
                    <a:pt x="168" y="66"/>
                  </a:lnTo>
                  <a:lnTo>
                    <a:pt x="168" y="72"/>
                  </a:lnTo>
                  <a:lnTo>
                    <a:pt x="168" y="74"/>
                  </a:lnTo>
                  <a:lnTo>
                    <a:pt x="168" y="80"/>
                  </a:lnTo>
                  <a:lnTo>
                    <a:pt x="168" y="82"/>
                  </a:lnTo>
                  <a:lnTo>
                    <a:pt x="168" y="84"/>
                  </a:lnTo>
                  <a:lnTo>
                    <a:pt x="168" y="86"/>
                  </a:lnTo>
                  <a:lnTo>
                    <a:pt x="168" y="90"/>
                  </a:lnTo>
                  <a:lnTo>
                    <a:pt x="168" y="92"/>
                  </a:lnTo>
                  <a:lnTo>
                    <a:pt x="168" y="96"/>
                  </a:lnTo>
                  <a:lnTo>
                    <a:pt x="168" y="100"/>
                  </a:lnTo>
                  <a:lnTo>
                    <a:pt x="168" y="102"/>
                  </a:lnTo>
                  <a:lnTo>
                    <a:pt x="168" y="104"/>
                  </a:lnTo>
                  <a:lnTo>
                    <a:pt x="168" y="106"/>
                  </a:lnTo>
                  <a:lnTo>
                    <a:pt x="168" y="106"/>
                  </a:lnTo>
                  <a:lnTo>
                    <a:pt x="168" y="110"/>
                  </a:lnTo>
                  <a:lnTo>
                    <a:pt x="168" y="112"/>
                  </a:lnTo>
                  <a:lnTo>
                    <a:pt x="168" y="114"/>
                  </a:lnTo>
                  <a:lnTo>
                    <a:pt x="168" y="118"/>
                  </a:lnTo>
                  <a:lnTo>
                    <a:pt x="168" y="122"/>
                  </a:lnTo>
                  <a:lnTo>
                    <a:pt x="168" y="124"/>
                  </a:lnTo>
                  <a:lnTo>
                    <a:pt x="168" y="126"/>
                  </a:lnTo>
                  <a:lnTo>
                    <a:pt x="168" y="128"/>
                  </a:lnTo>
                  <a:lnTo>
                    <a:pt x="168" y="130"/>
                  </a:lnTo>
                  <a:lnTo>
                    <a:pt x="168" y="132"/>
                  </a:lnTo>
                  <a:lnTo>
                    <a:pt x="168" y="134"/>
                  </a:lnTo>
                  <a:lnTo>
                    <a:pt x="168" y="136"/>
                  </a:lnTo>
                  <a:lnTo>
                    <a:pt x="168" y="138"/>
                  </a:lnTo>
                  <a:lnTo>
                    <a:pt x="168" y="140"/>
                  </a:lnTo>
                  <a:lnTo>
                    <a:pt x="168" y="142"/>
                  </a:lnTo>
                  <a:lnTo>
                    <a:pt x="168" y="144"/>
                  </a:lnTo>
                  <a:lnTo>
                    <a:pt x="166" y="144"/>
                  </a:lnTo>
                  <a:lnTo>
                    <a:pt x="160" y="144"/>
                  </a:lnTo>
                  <a:lnTo>
                    <a:pt x="156" y="144"/>
                  </a:lnTo>
                  <a:lnTo>
                    <a:pt x="154" y="144"/>
                  </a:lnTo>
                  <a:lnTo>
                    <a:pt x="152" y="144"/>
                  </a:lnTo>
                  <a:lnTo>
                    <a:pt x="150" y="144"/>
                  </a:lnTo>
                  <a:lnTo>
                    <a:pt x="148" y="144"/>
                  </a:lnTo>
                  <a:lnTo>
                    <a:pt x="146" y="144"/>
                  </a:lnTo>
                  <a:lnTo>
                    <a:pt x="144" y="144"/>
                  </a:lnTo>
                  <a:lnTo>
                    <a:pt x="140" y="144"/>
                  </a:lnTo>
                  <a:lnTo>
                    <a:pt x="138" y="144"/>
                  </a:lnTo>
                  <a:lnTo>
                    <a:pt x="138" y="144"/>
                  </a:lnTo>
                  <a:lnTo>
                    <a:pt x="136" y="144"/>
                  </a:lnTo>
                  <a:lnTo>
                    <a:pt x="134" y="144"/>
                  </a:lnTo>
                  <a:lnTo>
                    <a:pt x="130" y="144"/>
                  </a:lnTo>
                  <a:lnTo>
                    <a:pt x="126" y="144"/>
                  </a:lnTo>
                  <a:lnTo>
                    <a:pt x="120" y="144"/>
                  </a:lnTo>
                  <a:lnTo>
                    <a:pt x="118" y="144"/>
                  </a:lnTo>
                  <a:lnTo>
                    <a:pt x="116" y="144"/>
                  </a:lnTo>
                  <a:lnTo>
                    <a:pt x="114" y="144"/>
                  </a:lnTo>
                  <a:lnTo>
                    <a:pt x="112" y="144"/>
                  </a:lnTo>
                  <a:lnTo>
                    <a:pt x="110" y="144"/>
                  </a:lnTo>
                  <a:lnTo>
                    <a:pt x="106" y="144"/>
                  </a:lnTo>
                  <a:lnTo>
                    <a:pt x="100" y="144"/>
                  </a:lnTo>
                  <a:lnTo>
                    <a:pt x="90" y="144"/>
                  </a:lnTo>
                  <a:lnTo>
                    <a:pt x="88" y="144"/>
                  </a:lnTo>
                  <a:lnTo>
                    <a:pt x="86" y="144"/>
                  </a:lnTo>
                  <a:lnTo>
                    <a:pt x="84" y="144"/>
                  </a:lnTo>
                  <a:lnTo>
                    <a:pt x="82" y="144"/>
                  </a:lnTo>
                  <a:lnTo>
                    <a:pt x="80" y="144"/>
                  </a:lnTo>
                  <a:lnTo>
                    <a:pt x="78" y="144"/>
                  </a:lnTo>
                  <a:lnTo>
                    <a:pt x="74" y="144"/>
                  </a:lnTo>
                  <a:lnTo>
                    <a:pt x="72" y="144"/>
                  </a:lnTo>
                  <a:lnTo>
                    <a:pt x="70" y="144"/>
                  </a:lnTo>
                  <a:lnTo>
                    <a:pt x="68" y="144"/>
                  </a:lnTo>
                  <a:lnTo>
                    <a:pt x="66" y="144"/>
                  </a:lnTo>
                  <a:lnTo>
                    <a:pt x="60" y="144"/>
                  </a:lnTo>
                  <a:lnTo>
                    <a:pt x="58" y="144"/>
                  </a:lnTo>
                  <a:lnTo>
                    <a:pt x="54" y="144"/>
                  </a:lnTo>
                  <a:lnTo>
                    <a:pt x="48" y="144"/>
                  </a:lnTo>
                  <a:lnTo>
                    <a:pt x="46" y="144"/>
                  </a:lnTo>
                  <a:lnTo>
                    <a:pt x="44" y="144"/>
                  </a:lnTo>
                  <a:lnTo>
                    <a:pt x="42" y="144"/>
                  </a:lnTo>
                  <a:lnTo>
                    <a:pt x="42" y="144"/>
                  </a:lnTo>
                  <a:lnTo>
                    <a:pt x="40" y="144"/>
                  </a:lnTo>
                  <a:lnTo>
                    <a:pt x="38" y="144"/>
                  </a:lnTo>
                  <a:lnTo>
                    <a:pt x="36" y="144"/>
                  </a:lnTo>
                  <a:lnTo>
                    <a:pt x="34" y="144"/>
                  </a:lnTo>
                  <a:lnTo>
                    <a:pt x="32" y="144"/>
                  </a:lnTo>
                  <a:lnTo>
                    <a:pt x="30" y="144"/>
                  </a:lnTo>
                  <a:lnTo>
                    <a:pt x="24" y="144"/>
                  </a:lnTo>
                  <a:lnTo>
                    <a:pt x="22" y="144"/>
                  </a:lnTo>
                  <a:lnTo>
                    <a:pt x="20" y="144"/>
                  </a:lnTo>
                  <a:lnTo>
                    <a:pt x="18" y="144"/>
                  </a:lnTo>
                  <a:lnTo>
                    <a:pt x="16" y="144"/>
                  </a:lnTo>
                  <a:lnTo>
                    <a:pt x="12" y="144"/>
                  </a:lnTo>
                  <a:lnTo>
                    <a:pt x="10" y="144"/>
                  </a:lnTo>
                  <a:lnTo>
                    <a:pt x="8" y="144"/>
                  </a:lnTo>
                  <a:lnTo>
                    <a:pt x="4" y="144"/>
                  </a:lnTo>
                  <a:lnTo>
                    <a:pt x="0" y="144"/>
                  </a:lnTo>
                  <a:lnTo>
                    <a:pt x="0" y="142"/>
                  </a:lnTo>
                  <a:lnTo>
                    <a:pt x="0" y="138"/>
                  </a:lnTo>
                  <a:lnTo>
                    <a:pt x="0" y="136"/>
                  </a:lnTo>
                  <a:lnTo>
                    <a:pt x="0" y="134"/>
                  </a:lnTo>
                  <a:lnTo>
                    <a:pt x="0" y="132"/>
                  </a:lnTo>
                  <a:lnTo>
                    <a:pt x="0" y="124"/>
                  </a:lnTo>
                  <a:lnTo>
                    <a:pt x="0" y="122"/>
                  </a:lnTo>
                  <a:lnTo>
                    <a:pt x="0" y="120"/>
                  </a:lnTo>
                  <a:lnTo>
                    <a:pt x="0" y="118"/>
                  </a:lnTo>
                  <a:lnTo>
                    <a:pt x="0" y="112"/>
                  </a:lnTo>
                  <a:lnTo>
                    <a:pt x="0" y="110"/>
                  </a:lnTo>
                  <a:lnTo>
                    <a:pt x="0" y="106"/>
                  </a:lnTo>
                  <a:lnTo>
                    <a:pt x="0" y="104"/>
                  </a:lnTo>
                  <a:lnTo>
                    <a:pt x="0" y="102"/>
                  </a:lnTo>
                  <a:lnTo>
                    <a:pt x="0" y="100"/>
                  </a:lnTo>
                  <a:lnTo>
                    <a:pt x="0" y="94"/>
                  </a:lnTo>
                  <a:lnTo>
                    <a:pt x="0" y="92"/>
                  </a:lnTo>
                  <a:lnTo>
                    <a:pt x="0" y="90"/>
                  </a:lnTo>
                  <a:lnTo>
                    <a:pt x="0" y="86"/>
                  </a:lnTo>
                  <a:lnTo>
                    <a:pt x="0" y="84"/>
                  </a:lnTo>
                  <a:lnTo>
                    <a:pt x="0" y="82"/>
                  </a:lnTo>
                  <a:lnTo>
                    <a:pt x="0" y="80"/>
                  </a:lnTo>
                  <a:lnTo>
                    <a:pt x="0" y="78"/>
                  </a:lnTo>
                  <a:lnTo>
                    <a:pt x="0" y="76"/>
                  </a:lnTo>
                  <a:lnTo>
                    <a:pt x="0" y="74"/>
                  </a:lnTo>
                  <a:lnTo>
                    <a:pt x="0" y="72"/>
                  </a:lnTo>
                  <a:lnTo>
                    <a:pt x="0" y="68"/>
                  </a:lnTo>
                  <a:lnTo>
                    <a:pt x="0" y="66"/>
                  </a:lnTo>
                  <a:lnTo>
                    <a:pt x="0" y="64"/>
                  </a:lnTo>
                  <a:lnTo>
                    <a:pt x="0" y="62"/>
                  </a:lnTo>
                  <a:lnTo>
                    <a:pt x="0" y="60"/>
                  </a:lnTo>
                  <a:lnTo>
                    <a:pt x="0" y="58"/>
                  </a:lnTo>
                  <a:lnTo>
                    <a:pt x="0" y="56"/>
                  </a:lnTo>
                  <a:lnTo>
                    <a:pt x="0" y="48"/>
                  </a:lnTo>
                  <a:lnTo>
                    <a:pt x="0" y="46"/>
                  </a:lnTo>
                  <a:lnTo>
                    <a:pt x="0" y="40"/>
                  </a:lnTo>
                  <a:lnTo>
                    <a:pt x="0" y="34"/>
                  </a:lnTo>
                  <a:lnTo>
                    <a:pt x="0" y="28"/>
                  </a:lnTo>
                  <a:lnTo>
                    <a:pt x="0" y="26"/>
                  </a:lnTo>
                  <a:lnTo>
                    <a:pt x="0" y="24"/>
                  </a:lnTo>
                  <a:lnTo>
                    <a:pt x="0" y="18"/>
                  </a:lnTo>
                  <a:lnTo>
                    <a:pt x="0" y="16"/>
                  </a:lnTo>
                  <a:lnTo>
                    <a:pt x="0" y="12"/>
                  </a:lnTo>
                  <a:lnTo>
                    <a:pt x="0" y="10"/>
                  </a:lnTo>
                  <a:lnTo>
                    <a:pt x="0" y="4"/>
                  </a:lnTo>
                  <a:lnTo>
                    <a:pt x="0" y="0"/>
                  </a:lnTo>
                  <a:lnTo>
                    <a:pt x="2" y="0"/>
                  </a:lnTo>
                  <a:lnTo>
                    <a:pt x="2" y="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6" name="Freeform 239"/>
            <p:cNvSpPr>
              <a:spLocks/>
            </p:cNvSpPr>
            <p:nvPr/>
          </p:nvSpPr>
          <p:spPr bwMode="auto">
            <a:xfrm>
              <a:off x="5864225" y="1038225"/>
              <a:ext cx="260350" cy="377825"/>
            </a:xfrm>
            <a:custGeom>
              <a:avLst/>
              <a:gdLst>
                <a:gd name="T0" fmla="*/ 60 w 164"/>
                <a:gd name="T1" fmla="*/ 16 h 238"/>
                <a:gd name="T2" fmla="*/ 64 w 164"/>
                <a:gd name="T3" fmla="*/ 20 h 238"/>
                <a:gd name="T4" fmla="*/ 68 w 164"/>
                <a:gd name="T5" fmla="*/ 24 h 238"/>
                <a:gd name="T6" fmla="*/ 64 w 164"/>
                <a:gd name="T7" fmla="*/ 28 h 238"/>
                <a:gd name="T8" fmla="*/ 72 w 164"/>
                <a:gd name="T9" fmla="*/ 32 h 238"/>
                <a:gd name="T10" fmla="*/ 74 w 164"/>
                <a:gd name="T11" fmla="*/ 36 h 238"/>
                <a:gd name="T12" fmla="*/ 78 w 164"/>
                <a:gd name="T13" fmla="*/ 46 h 238"/>
                <a:gd name="T14" fmla="*/ 84 w 164"/>
                <a:gd name="T15" fmla="*/ 52 h 238"/>
                <a:gd name="T16" fmla="*/ 84 w 164"/>
                <a:gd name="T17" fmla="*/ 60 h 238"/>
                <a:gd name="T18" fmla="*/ 88 w 164"/>
                <a:gd name="T19" fmla="*/ 66 h 238"/>
                <a:gd name="T20" fmla="*/ 90 w 164"/>
                <a:gd name="T21" fmla="*/ 76 h 238"/>
                <a:gd name="T22" fmla="*/ 90 w 164"/>
                <a:gd name="T23" fmla="*/ 86 h 238"/>
                <a:gd name="T24" fmla="*/ 94 w 164"/>
                <a:gd name="T25" fmla="*/ 94 h 238"/>
                <a:gd name="T26" fmla="*/ 104 w 164"/>
                <a:gd name="T27" fmla="*/ 96 h 238"/>
                <a:gd name="T28" fmla="*/ 110 w 164"/>
                <a:gd name="T29" fmla="*/ 94 h 238"/>
                <a:gd name="T30" fmla="*/ 114 w 164"/>
                <a:gd name="T31" fmla="*/ 98 h 238"/>
                <a:gd name="T32" fmla="*/ 120 w 164"/>
                <a:gd name="T33" fmla="*/ 94 h 238"/>
                <a:gd name="T34" fmla="*/ 126 w 164"/>
                <a:gd name="T35" fmla="*/ 96 h 238"/>
                <a:gd name="T36" fmla="*/ 136 w 164"/>
                <a:gd name="T37" fmla="*/ 100 h 238"/>
                <a:gd name="T38" fmla="*/ 142 w 164"/>
                <a:gd name="T39" fmla="*/ 98 h 238"/>
                <a:gd name="T40" fmla="*/ 152 w 164"/>
                <a:gd name="T41" fmla="*/ 92 h 238"/>
                <a:gd name="T42" fmla="*/ 156 w 164"/>
                <a:gd name="T43" fmla="*/ 94 h 238"/>
                <a:gd name="T44" fmla="*/ 162 w 164"/>
                <a:gd name="T45" fmla="*/ 96 h 238"/>
                <a:gd name="T46" fmla="*/ 164 w 164"/>
                <a:gd name="T47" fmla="*/ 110 h 238"/>
                <a:gd name="T48" fmla="*/ 164 w 164"/>
                <a:gd name="T49" fmla="*/ 134 h 238"/>
                <a:gd name="T50" fmla="*/ 164 w 164"/>
                <a:gd name="T51" fmla="*/ 156 h 238"/>
                <a:gd name="T52" fmla="*/ 164 w 164"/>
                <a:gd name="T53" fmla="*/ 170 h 238"/>
                <a:gd name="T54" fmla="*/ 164 w 164"/>
                <a:gd name="T55" fmla="*/ 184 h 238"/>
                <a:gd name="T56" fmla="*/ 164 w 164"/>
                <a:gd name="T57" fmla="*/ 200 h 238"/>
                <a:gd name="T58" fmla="*/ 164 w 164"/>
                <a:gd name="T59" fmla="*/ 218 h 238"/>
                <a:gd name="T60" fmla="*/ 164 w 164"/>
                <a:gd name="T61" fmla="*/ 238 h 238"/>
                <a:gd name="T62" fmla="*/ 144 w 164"/>
                <a:gd name="T63" fmla="*/ 238 h 238"/>
                <a:gd name="T64" fmla="*/ 130 w 164"/>
                <a:gd name="T65" fmla="*/ 238 h 238"/>
                <a:gd name="T66" fmla="*/ 108 w 164"/>
                <a:gd name="T67" fmla="*/ 238 h 238"/>
                <a:gd name="T68" fmla="*/ 92 w 164"/>
                <a:gd name="T69" fmla="*/ 238 h 238"/>
                <a:gd name="T70" fmla="*/ 74 w 164"/>
                <a:gd name="T71" fmla="*/ 238 h 238"/>
                <a:gd name="T72" fmla="*/ 56 w 164"/>
                <a:gd name="T73" fmla="*/ 238 h 238"/>
                <a:gd name="T74" fmla="*/ 44 w 164"/>
                <a:gd name="T75" fmla="*/ 238 h 238"/>
                <a:gd name="T76" fmla="*/ 30 w 164"/>
                <a:gd name="T77" fmla="*/ 238 h 238"/>
                <a:gd name="T78" fmla="*/ 12 w 164"/>
                <a:gd name="T79" fmla="*/ 238 h 238"/>
                <a:gd name="T80" fmla="*/ 0 w 164"/>
                <a:gd name="T81" fmla="*/ 236 h 238"/>
                <a:gd name="T82" fmla="*/ 0 w 164"/>
                <a:gd name="T83" fmla="*/ 216 h 238"/>
                <a:gd name="T84" fmla="*/ 0 w 164"/>
                <a:gd name="T85" fmla="*/ 202 h 238"/>
                <a:gd name="T86" fmla="*/ 0 w 164"/>
                <a:gd name="T87" fmla="*/ 188 h 238"/>
                <a:gd name="T88" fmla="*/ 0 w 164"/>
                <a:gd name="T89" fmla="*/ 166 h 238"/>
                <a:gd name="T90" fmla="*/ 0 w 164"/>
                <a:gd name="T91" fmla="*/ 148 h 238"/>
                <a:gd name="T92" fmla="*/ 0 w 164"/>
                <a:gd name="T93" fmla="*/ 118 h 238"/>
                <a:gd name="T94" fmla="*/ 0 w 164"/>
                <a:gd name="T95" fmla="*/ 88 h 238"/>
                <a:gd name="T96" fmla="*/ 0 w 164"/>
                <a:gd name="T97" fmla="*/ 70 h 238"/>
                <a:gd name="T98" fmla="*/ 0 w 164"/>
                <a:gd name="T99" fmla="*/ 50 h 238"/>
                <a:gd name="T100" fmla="*/ 0 w 164"/>
                <a:gd name="T101" fmla="*/ 38 h 238"/>
                <a:gd name="T102" fmla="*/ 2 w 164"/>
                <a:gd name="T103" fmla="*/ 24 h 238"/>
                <a:gd name="T104" fmla="*/ 8 w 164"/>
                <a:gd name="T105" fmla="*/ 28 h 238"/>
                <a:gd name="T106" fmla="*/ 12 w 164"/>
                <a:gd name="T107" fmla="*/ 32 h 238"/>
                <a:gd name="T108" fmla="*/ 14 w 164"/>
                <a:gd name="T109" fmla="*/ 30 h 238"/>
                <a:gd name="T110" fmla="*/ 20 w 164"/>
                <a:gd name="T111" fmla="*/ 32 h 238"/>
                <a:gd name="T112" fmla="*/ 24 w 164"/>
                <a:gd name="T113" fmla="*/ 22 h 238"/>
                <a:gd name="T114" fmla="*/ 26 w 164"/>
                <a:gd name="T115" fmla="*/ 16 h 238"/>
                <a:gd name="T116" fmla="*/ 24 w 164"/>
                <a:gd name="T117" fmla="*/ 8 h 238"/>
                <a:gd name="T118" fmla="*/ 34 w 164"/>
                <a:gd name="T119" fmla="*/ 0 h 238"/>
                <a:gd name="T120" fmla="*/ 38 w 164"/>
                <a:gd name="T121" fmla="*/ 8 h 238"/>
                <a:gd name="T122" fmla="*/ 46 w 164"/>
                <a:gd name="T123" fmla="*/ 10 h 238"/>
                <a:gd name="T124" fmla="*/ 50 w 164"/>
                <a:gd name="T125" fmla="*/ 1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4" h="238">
                  <a:moveTo>
                    <a:pt x="52" y="18"/>
                  </a:moveTo>
                  <a:lnTo>
                    <a:pt x="54" y="18"/>
                  </a:lnTo>
                  <a:lnTo>
                    <a:pt x="56" y="16"/>
                  </a:lnTo>
                  <a:lnTo>
                    <a:pt x="58" y="16"/>
                  </a:lnTo>
                  <a:lnTo>
                    <a:pt x="60" y="16"/>
                  </a:lnTo>
                  <a:lnTo>
                    <a:pt x="60" y="16"/>
                  </a:lnTo>
                  <a:lnTo>
                    <a:pt x="60" y="18"/>
                  </a:lnTo>
                  <a:lnTo>
                    <a:pt x="60" y="20"/>
                  </a:lnTo>
                  <a:lnTo>
                    <a:pt x="60" y="22"/>
                  </a:lnTo>
                  <a:lnTo>
                    <a:pt x="62" y="22"/>
                  </a:lnTo>
                  <a:lnTo>
                    <a:pt x="64" y="22"/>
                  </a:lnTo>
                  <a:lnTo>
                    <a:pt x="64" y="20"/>
                  </a:lnTo>
                  <a:lnTo>
                    <a:pt x="66" y="20"/>
                  </a:lnTo>
                  <a:lnTo>
                    <a:pt x="68" y="20"/>
                  </a:lnTo>
                  <a:lnTo>
                    <a:pt x="68" y="22"/>
                  </a:lnTo>
                  <a:lnTo>
                    <a:pt x="66" y="22"/>
                  </a:lnTo>
                  <a:lnTo>
                    <a:pt x="66" y="24"/>
                  </a:lnTo>
                  <a:lnTo>
                    <a:pt x="68" y="24"/>
                  </a:lnTo>
                  <a:lnTo>
                    <a:pt x="68" y="26"/>
                  </a:lnTo>
                  <a:lnTo>
                    <a:pt x="66" y="26"/>
                  </a:lnTo>
                  <a:lnTo>
                    <a:pt x="64" y="26"/>
                  </a:lnTo>
                  <a:lnTo>
                    <a:pt x="62" y="26"/>
                  </a:lnTo>
                  <a:lnTo>
                    <a:pt x="62" y="28"/>
                  </a:lnTo>
                  <a:lnTo>
                    <a:pt x="64" y="28"/>
                  </a:lnTo>
                  <a:lnTo>
                    <a:pt x="64" y="30"/>
                  </a:lnTo>
                  <a:lnTo>
                    <a:pt x="66" y="30"/>
                  </a:lnTo>
                  <a:lnTo>
                    <a:pt x="68" y="30"/>
                  </a:lnTo>
                  <a:lnTo>
                    <a:pt x="68" y="32"/>
                  </a:lnTo>
                  <a:lnTo>
                    <a:pt x="70" y="32"/>
                  </a:lnTo>
                  <a:lnTo>
                    <a:pt x="72" y="32"/>
                  </a:lnTo>
                  <a:lnTo>
                    <a:pt x="74" y="32"/>
                  </a:lnTo>
                  <a:lnTo>
                    <a:pt x="72" y="34"/>
                  </a:lnTo>
                  <a:lnTo>
                    <a:pt x="72" y="36"/>
                  </a:lnTo>
                  <a:lnTo>
                    <a:pt x="74" y="36"/>
                  </a:lnTo>
                  <a:lnTo>
                    <a:pt x="76" y="36"/>
                  </a:lnTo>
                  <a:lnTo>
                    <a:pt x="74" y="36"/>
                  </a:lnTo>
                  <a:lnTo>
                    <a:pt x="76" y="38"/>
                  </a:lnTo>
                  <a:lnTo>
                    <a:pt x="76" y="40"/>
                  </a:lnTo>
                  <a:lnTo>
                    <a:pt x="78" y="42"/>
                  </a:lnTo>
                  <a:lnTo>
                    <a:pt x="76" y="44"/>
                  </a:lnTo>
                  <a:lnTo>
                    <a:pt x="76" y="46"/>
                  </a:lnTo>
                  <a:lnTo>
                    <a:pt x="78" y="46"/>
                  </a:lnTo>
                  <a:lnTo>
                    <a:pt x="80" y="46"/>
                  </a:lnTo>
                  <a:lnTo>
                    <a:pt x="82" y="46"/>
                  </a:lnTo>
                  <a:lnTo>
                    <a:pt x="84" y="46"/>
                  </a:lnTo>
                  <a:lnTo>
                    <a:pt x="84" y="48"/>
                  </a:lnTo>
                  <a:lnTo>
                    <a:pt x="84" y="50"/>
                  </a:lnTo>
                  <a:lnTo>
                    <a:pt x="84" y="52"/>
                  </a:lnTo>
                  <a:lnTo>
                    <a:pt x="86" y="54"/>
                  </a:lnTo>
                  <a:lnTo>
                    <a:pt x="84" y="56"/>
                  </a:lnTo>
                  <a:lnTo>
                    <a:pt x="82" y="56"/>
                  </a:lnTo>
                  <a:lnTo>
                    <a:pt x="84" y="56"/>
                  </a:lnTo>
                  <a:lnTo>
                    <a:pt x="84" y="58"/>
                  </a:lnTo>
                  <a:lnTo>
                    <a:pt x="84" y="60"/>
                  </a:lnTo>
                  <a:lnTo>
                    <a:pt x="84" y="62"/>
                  </a:lnTo>
                  <a:lnTo>
                    <a:pt x="84" y="64"/>
                  </a:lnTo>
                  <a:lnTo>
                    <a:pt x="84" y="66"/>
                  </a:lnTo>
                  <a:lnTo>
                    <a:pt x="86" y="66"/>
                  </a:lnTo>
                  <a:lnTo>
                    <a:pt x="88" y="68"/>
                  </a:lnTo>
                  <a:lnTo>
                    <a:pt x="88" y="66"/>
                  </a:lnTo>
                  <a:lnTo>
                    <a:pt x="88" y="68"/>
                  </a:lnTo>
                  <a:lnTo>
                    <a:pt x="90" y="70"/>
                  </a:lnTo>
                  <a:lnTo>
                    <a:pt x="88" y="72"/>
                  </a:lnTo>
                  <a:lnTo>
                    <a:pt x="88" y="74"/>
                  </a:lnTo>
                  <a:lnTo>
                    <a:pt x="88" y="76"/>
                  </a:lnTo>
                  <a:lnTo>
                    <a:pt x="90" y="76"/>
                  </a:lnTo>
                  <a:lnTo>
                    <a:pt x="90" y="78"/>
                  </a:lnTo>
                  <a:lnTo>
                    <a:pt x="88" y="80"/>
                  </a:lnTo>
                  <a:lnTo>
                    <a:pt x="88" y="82"/>
                  </a:lnTo>
                  <a:lnTo>
                    <a:pt x="88" y="84"/>
                  </a:lnTo>
                  <a:lnTo>
                    <a:pt x="90" y="84"/>
                  </a:lnTo>
                  <a:lnTo>
                    <a:pt x="90" y="86"/>
                  </a:lnTo>
                  <a:lnTo>
                    <a:pt x="90" y="88"/>
                  </a:lnTo>
                  <a:lnTo>
                    <a:pt x="90" y="90"/>
                  </a:lnTo>
                  <a:lnTo>
                    <a:pt x="90" y="92"/>
                  </a:lnTo>
                  <a:lnTo>
                    <a:pt x="90" y="94"/>
                  </a:lnTo>
                  <a:lnTo>
                    <a:pt x="92" y="94"/>
                  </a:lnTo>
                  <a:lnTo>
                    <a:pt x="94" y="94"/>
                  </a:lnTo>
                  <a:lnTo>
                    <a:pt x="96" y="94"/>
                  </a:lnTo>
                  <a:lnTo>
                    <a:pt x="96" y="96"/>
                  </a:lnTo>
                  <a:lnTo>
                    <a:pt x="98" y="96"/>
                  </a:lnTo>
                  <a:lnTo>
                    <a:pt x="100" y="96"/>
                  </a:lnTo>
                  <a:lnTo>
                    <a:pt x="102" y="96"/>
                  </a:lnTo>
                  <a:lnTo>
                    <a:pt x="104" y="96"/>
                  </a:lnTo>
                  <a:lnTo>
                    <a:pt x="106" y="94"/>
                  </a:lnTo>
                  <a:lnTo>
                    <a:pt x="106" y="92"/>
                  </a:lnTo>
                  <a:lnTo>
                    <a:pt x="108" y="92"/>
                  </a:lnTo>
                  <a:lnTo>
                    <a:pt x="108" y="92"/>
                  </a:lnTo>
                  <a:lnTo>
                    <a:pt x="110" y="92"/>
                  </a:lnTo>
                  <a:lnTo>
                    <a:pt x="110" y="94"/>
                  </a:lnTo>
                  <a:lnTo>
                    <a:pt x="108" y="94"/>
                  </a:lnTo>
                  <a:lnTo>
                    <a:pt x="108" y="96"/>
                  </a:lnTo>
                  <a:lnTo>
                    <a:pt x="108" y="98"/>
                  </a:lnTo>
                  <a:lnTo>
                    <a:pt x="110" y="98"/>
                  </a:lnTo>
                  <a:lnTo>
                    <a:pt x="112" y="98"/>
                  </a:lnTo>
                  <a:lnTo>
                    <a:pt x="114" y="98"/>
                  </a:lnTo>
                  <a:lnTo>
                    <a:pt x="114" y="96"/>
                  </a:lnTo>
                  <a:lnTo>
                    <a:pt x="114" y="98"/>
                  </a:lnTo>
                  <a:lnTo>
                    <a:pt x="116" y="98"/>
                  </a:lnTo>
                  <a:lnTo>
                    <a:pt x="118" y="98"/>
                  </a:lnTo>
                  <a:lnTo>
                    <a:pt x="118" y="96"/>
                  </a:lnTo>
                  <a:lnTo>
                    <a:pt x="120" y="94"/>
                  </a:lnTo>
                  <a:lnTo>
                    <a:pt x="120" y="96"/>
                  </a:lnTo>
                  <a:lnTo>
                    <a:pt x="122" y="96"/>
                  </a:lnTo>
                  <a:lnTo>
                    <a:pt x="124" y="96"/>
                  </a:lnTo>
                  <a:lnTo>
                    <a:pt x="124" y="94"/>
                  </a:lnTo>
                  <a:lnTo>
                    <a:pt x="126" y="94"/>
                  </a:lnTo>
                  <a:lnTo>
                    <a:pt x="126" y="96"/>
                  </a:lnTo>
                  <a:lnTo>
                    <a:pt x="128" y="96"/>
                  </a:lnTo>
                  <a:lnTo>
                    <a:pt x="130" y="96"/>
                  </a:lnTo>
                  <a:lnTo>
                    <a:pt x="130" y="98"/>
                  </a:lnTo>
                  <a:lnTo>
                    <a:pt x="132" y="98"/>
                  </a:lnTo>
                  <a:lnTo>
                    <a:pt x="132" y="100"/>
                  </a:lnTo>
                  <a:lnTo>
                    <a:pt x="136" y="100"/>
                  </a:lnTo>
                  <a:lnTo>
                    <a:pt x="138" y="100"/>
                  </a:lnTo>
                  <a:lnTo>
                    <a:pt x="138" y="98"/>
                  </a:lnTo>
                  <a:lnTo>
                    <a:pt x="138" y="96"/>
                  </a:lnTo>
                  <a:lnTo>
                    <a:pt x="140" y="96"/>
                  </a:lnTo>
                  <a:lnTo>
                    <a:pt x="140" y="98"/>
                  </a:lnTo>
                  <a:lnTo>
                    <a:pt x="142" y="98"/>
                  </a:lnTo>
                  <a:lnTo>
                    <a:pt x="144" y="98"/>
                  </a:lnTo>
                  <a:lnTo>
                    <a:pt x="146" y="96"/>
                  </a:lnTo>
                  <a:lnTo>
                    <a:pt x="148" y="96"/>
                  </a:lnTo>
                  <a:lnTo>
                    <a:pt x="150" y="96"/>
                  </a:lnTo>
                  <a:lnTo>
                    <a:pt x="150" y="94"/>
                  </a:lnTo>
                  <a:lnTo>
                    <a:pt x="152" y="92"/>
                  </a:lnTo>
                  <a:lnTo>
                    <a:pt x="154" y="92"/>
                  </a:lnTo>
                  <a:lnTo>
                    <a:pt x="154" y="90"/>
                  </a:lnTo>
                  <a:lnTo>
                    <a:pt x="156" y="90"/>
                  </a:lnTo>
                  <a:lnTo>
                    <a:pt x="156" y="92"/>
                  </a:lnTo>
                  <a:lnTo>
                    <a:pt x="156" y="92"/>
                  </a:lnTo>
                  <a:lnTo>
                    <a:pt x="156" y="94"/>
                  </a:lnTo>
                  <a:lnTo>
                    <a:pt x="156" y="96"/>
                  </a:lnTo>
                  <a:lnTo>
                    <a:pt x="156" y="98"/>
                  </a:lnTo>
                  <a:lnTo>
                    <a:pt x="158" y="98"/>
                  </a:lnTo>
                  <a:lnTo>
                    <a:pt x="160" y="98"/>
                  </a:lnTo>
                  <a:lnTo>
                    <a:pt x="162" y="98"/>
                  </a:lnTo>
                  <a:lnTo>
                    <a:pt x="162" y="96"/>
                  </a:lnTo>
                  <a:lnTo>
                    <a:pt x="162" y="94"/>
                  </a:lnTo>
                  <a:lnTo>
                    <a:pt x="164" y="94"/>
                  </a:lnTo>
                  <a:lnTo>
                    <a:pt x="164" y="98"/>
                  </a:lnTo>
                  <a:lnTo>
                    <a:pt x="164" y="104"/>
                  </a:lnTo>
                  <a:lnTo>
                    <a:pt x="164" y="106"/>
                  </a:lnTo>
                  <a:lnTo>
                    <a:pt x="164" y="110"/>
                  </a:lnTo>
                  <a:lnTo>
                    <a:pt x="164" y="112"/>
                  </a:lnTo>
                  <a:lnTo>
                    <a:pt x="164" y="118"/>
                  </a:lnTo>
                  <a:lnTo>
                    <a:pt x="164" y="120"/>
                  </a:lnTo>
                  <a:lnTo>
                    <a:pt x="164" y="122"/>
                  </a:lnTo>
                  <a:lnTo>
                    <a:pt x="164" y="128"/>
                  </a:lnTo>
                  <a:lnTo>
                    <a:pt x="164" y="134"/>
                  </a:lnTo>
                  <a:lnTo>
                    <a:pt x="164" y="140"/>
                  </a:lnTo>
                  <a:lnTo>
                    <a:pt x="164" y="142"/>
                  </a:lnTo>
                  <a:lnTo>
                    <a:pt x="164" y="150"/>
                  </a:lnTo>
                  <a:lnTo>
                    <a:pt x="164" y="152"/>
                  </a:lnTo>
                  <a:lnTo>
                    <a:pt x="164" y="154"/>
                  </a:lnTo>
                  <a:lnTo>
                    <a:pt x="164" y="156"/>
                  </a:lnTo>
                  <a:lnTo>
                    <a:pt x="164" y="158"/>
                  </a:lnTo>
                  <a:lnTo>
                    <a:pt x="164" y="160"/>
                  </a:lnTo>
                  <a:lnTo>
                    <a:pt x="164" y="162"/>
                  </a:lnTo>
                  <a:lnTo>
                    <a:pt x="164" y="166"/>
                  </a:lnTo>
                  <a:lnTo>
                    <a:pt x="164" y="168"/>
                  </a:lnTo>
                  <a:lnTo>
                    <a:pt x="164" y="170"/>
                  </a:lnTo>
                  <a:lnTo>
                    <a:pt x="164" y="172"/>
                  </a:lnTo>
                  <a:lnTo>
                    <a:pt x="164" y="174"/>
                  </a:lnTo>
                  <a:lnTo>
                    <a:pt x="164" y="176"/>
                  </a:lnTo>
                  <a:lnTo>
                    <a:pt x="164" y="178"/>
                  </a:lnTo>
                  <a:lnTo>
                    <a:pt x="164" y="180"/>
                  </a:lnTo>
                  <a:lnTo>
                    <a:pt x="164" y="184"/>
                  </a:lnTo>
                  <a:lnTo>
                    <a:pt x="164" y="186"/>
                  </a:lnTo>
                  <a:lnTo>
                    <a:pt x="164" y="188"/>
                  </a:lnTo>
                  <a:lnTo>
                    <a:pt x="164" y="194"/>
                  </a:lnTo>
                  <a:lnTo>
                    <a:pt x="164" y="196"/>
                  </a:lnTo>
                  <a:lnTo>
                    <a:pt x="164" y="198"/>
                  </a:lnTo>
                  <a:lnTo>
                    <a:pt x="164" y="200"/>
                  </a:lnTo>
                  <a:lnTo>
                    <a:pt x="164" y="204"/>
                  </a:lnTo>
                  <a:lnTo>
                    <a:pt x="164" y="206"/>
                  </a:lnTo>
                  <a:lnTo>
                    <a:pt x="164" y="212"/>
                  </a:lnTo>
                  <a:lnTo>
                    <a:pt x="164" y="214"/>
                  </a:lnTo>
                  <a:lnTo>
                    <a:pt x="164" y="216"/>
                  </a:lnTo>
                  <a:lnTo>
                    <a:pt x="164" y="218"/>
                  </a:lnTo>
                  <a:lnTo>
                    <a:pt x="164" y="226"/>
                  </a:lnTo>
                  <a:lnTo>
                    <a:pt x="164" y="228"/>
                  </a:lnTo>
                  <a:lnTo>
                    <a:pt x="164" y="230"/>
                  </a:lnTo>
                  <a:lnTo>
                    <a:pt x="164" y="232"/>
                  </a:lnTo>
                  <a:lnTo>
                    <a:pt x="164" y="236"/>
                  </a:lnTo>
                  <a:lnTo>
                    <a:pt x="164" y="238"/>
                  </a:lnTo>
                  <a:lnTo>
                    <a:pt x="162" y="238"/>
                  </a:lnTo>
                  <a:lnTo>
                    <a:pt x="158" y="238"/>
                  </a:lnTo>
                  <a:lnTo>
                    <a:pt x="156" y="238"/>
                  </a:lnTo>
                  <a:lnTo>
                    <a:pt x="154" y="238"/>
                  </a:lnTo>
                  <a:lnTo>
                    <a:pt x="150" y="238"/>
                  </a:lnTo>
                  <a:lnTo>
                    <a:pt x="144" y="238"/>
                  </a:lnTo>
                  <a:lnTo>
                    <a:pt x="140" y="238"/>
                  </a:lnTo>
                  <a:lnTo>
                    <a:pt x="138" y="238"/>
                  </a:lnTo>
                  <a:lnTo>
                    <a:pt x="136" y="238"/>
                  </a:lnTo>
                  <a:lnTo>
                    <a:pt x="134" y="238"/>
                  </a:lnTo>
                  <a:lnTo>
                    <a:pt x="132" y="238"/>
                  </a:lnTo>
                  <a:lnTo>
                    <a:pt x="130" y="238"/>
                  </a:lnTo>
                  <a:lnTo>
                    <a:pt x="128" y="238"/>
                  </a:lnTo>
                  <a:lnTo>
                    <a:pt x="122" y="238"/>
                  </a:lnTo>
                  <a:lnTo>
                    <a:pt x="120" y="238"/>
                  </a:lnTo>
                  <a:lnTo>
                    <a:pt x="118" y="238"/>
                  </a:lnTo>
                  <a:lnTo>
                    <a:pt x="110" y="238"/>
                  </a:lnTo>
                  <a:lnTo>
                    <a:pt x="108" y="238"/>
                  </a:lnTo>
                  <a:lnTo>
                    <a:pt x="106" y="238"/>
                  </a:lnTo>
                  <a:lnTo>
                    <a:pt x="102" y="238"/>
                  </a:lnTo>
                  <a:lnTo>
                    <a:pt x="100" y="238"/>
                  </a:lnTo>
                  <a:lnTo>
                    <a:pt x="96" y="238"/>
                  </a:lnTo>
                  <a:lnTo>
                    <a:pt x="94" y="238"/>
                  </a:lnTo>
                  <a:lnTo>
                    <a:pt x="92" y="238"/>
                  </a:lnTo>
                  <a:lnTo>
                    <a:pt x="90" y="238"/>
                  </a:lnTo>
                  <a:lnTo>
                    <a:pt x="88" y="238"/>
                  </a:lnTo>
                  <a:lnTo>
                    <a:pt x="84" y="238"/>
                  </a:lnTo>
                  <a:lnTo>
                    <a:pt x="82" y="238"/>
                  </a:lnTo>
                  <a:lnTo>
                    <a:pt x="80" y="238"/>
                  </a:lnTo>
                  <a:lnTo>
                    <a:pt x="74" y="238"/>
                  </a:lnTo>
                  <a:lnTo>
                    <a:pt x="72" y="238"/>
                  </a:lnTo>
                  <a:lnTo>
                    <a:pt x="70" y="238"/>
                  </a:lnTo>
                  <a:lnTo>
                    <a:pt x="64" y="238"/>
                  </a:lnTo>
                  <a:lnTo>
                    <a:pt x="60" y="238"/>
                  </a:lnTo>
                  <a:lnTo>
                    <a:pt x="60" y="238"/>
                  </a:lnTo>
                  <a:lnTo>
                    <a:pt x="56" y="238"/>
                  </a:lnTo>
                  <a:lnTo>
                    <a:pt x="54" y="238"/>
                  </a:lnTo>
                  <a:lnTo>
                    <a:pt x="52" y="238"/>
                  </a:lnTo>
                  <a:lnTo>
                    <a:pt x="50" y="238"/>
                  </a:lnTo>
                  <a:lnTo>
                    <a:pt x="48" y="238"/>
                  </a:lnTo>
                  <a:lnTo>
                    <a:pt x="46" y="238"/>
                  </a:lnTo>
                  <a:lnTo>
                    <a:pt x="44" y="238"/>
                  </a:lnTo>
                  <a:lnTo>
                    <a:pt x="42" y="238"/>
                  </a:lnTo>
                  <a:lnTo>
                    <a:pt x="40" y="238"/>
                  </a:lnTo>
                  <a:lnTo>
                    <a:pt x="38" y="238"/>
                  </a:lnTo>
                  <a:lnTo>
                    <a:pt x="36" y="238"/>
                  </a:lnTo>
                  <a:lnTo>
                    <a:pt x="32" y="238"/>
                  </a:lnTo>
                  <a:lnTo>
                    <a:pt x="30" y="238"/>
                  </a:lnTo>
                  <a:lnTo>
                    <a:pt x="28" y="238"/>
                  </a:lnTo>
                  <a:lnTo>
                    <a:pt x="22" y="238"/>
                  </a:lnTo>
                  <a:lnTo>
                    <a:pt x="20" y="238"/>
                  </a:lnTo>
                  <a:lnTo>
                    <a:pt x="18" y="238"/>
                  </a:lnTo>
                  <a:lnTo>
                    <a:pt x="14" y="238"/>
                  </a:lnTo>
                  <a:lnTo>
                    <a:pt x="12" y="238"/>
                  </a:lnTo>
                  <a:lnTo>
                    <a:pt x="10" y="238"/>
                  </a:lnTo>
                  <a:lnTo>
                    <a:pt x="8" y="238"/>
                  </a:lnTo>
                  <a:lnTo>
                    <a:pt x="6" y="238"/>
                  </a:lnTo>
                  <a:lnTo>
                    <a:pt x="2" y="238"/>
                  </a:lnTo>
                  <a:lnTo>
                    <a:pt x="0" y="238"/>
                  </a:lnTo>
                  <a:lnTo>
                    <a:pt x="0" y="236"/>
                  </a:lnTo>
                  <a:lnTo>
                    <a:pt x="0" y="230"/>
                  </a:lnTo>
                  <a:lnTo>
                    <a:pt x="0" y="228"/>
                  </a:lnTo>
                  <a:lnTo>
                    <a:pt x="0" y="226"/>
                  </a:lnTo>
                  <a:lnTo>
                    <a:pt x="0" y="224"/>
                  </a:lnTo>
                  <a:lnTo>
                    <a:pt x="0" y="222"/>
                  </a:lnTo>
                  <a:lnTo>
                    <a:pt x="0" y="216"/>
                  </a:lnTo>
                  <a:lnTo>
                    <a:pt x="0" y="214"/>
                  </a:lnTo>
                  <a:lnTo>
                    <a:pt x="0" y="212"/>
                  </a:lnTo>
                  <a:lnTo>
                    <a:pt x="0" y="210"/>
                  </a:lnTo>
                  <a:lnTo>
                    <a:pt x="0" y="206"/>
                  </a:lnTo>
                  <a:lnTo>
                    <a:pt x="0" y="204"/>
                  </a:lnTo>
                  <a:lnTo>
                    <a:pt x="0" y="202"/>
                  </a:lnTo>
                  <a:lnTo>
                    <a:pt x="0" y="200"/>
                  </a:lnTo>
                  <a:lnTo>
                    <a:pt x="0" y="198"/>
                  </a:lnTo>
                  <a:lnTo>
                    <a:pt x="0" y="194"/>
                  </a:lnTo>
                  <a:lnTo>
                    <a:pt x="0" y="192"/>
                  </a:lnTo>
                  <a:lnTo>
                    <a:pt x="0" y="190"/>
                  </a:lnTo>
                  <a:lnTo>
                    <a:pt x="0" y="188"/>
                  </a:lnTo>
                  <a:lnTo>
                    <a:pt x="0" y="180"/>
                  </a:lnTo>
                  <a:lnTo>
                    <a:pt x="0" y="178"/>
                  </a:lnTo>
                  <a:lnTo>
                    <a:pt x="0" y="176"/>
                  </a:lnTo>
                  <a:lnTo>
                    <a:pt x="0" y="174"/>
                  </a:lnTo>
                  <a:lnTo>
                    <a:pt x="0" y="172"/>
                  </a:lnTo>
                  <a:lnTo>
                    <a:pt x="0" y="166"/>
                  </a:lnTo>
                  <a:lnTo>
                    <a:pt x="0" y="160"/>
                  </a:lnTo>
                  <a:lnTo>
                    <a:pt x="0" y="156"/>
                  </a:lnTo>
                  <a:lnTo>
                    <a:pt x="0" y="154"/>
                  </a:lnTo>
                  <a:lnTo>
                    <a:pt x="0" y="152"/>
                  </a:lnTo>
                  <a:lnTo>
                    <a:pt x="0" y="150"/>
                  </a:lnTo>
                  <a:lnTo>
                    <a:pt x="0" y="148"/>
                  </a:lnTo>
                  <a:lnTo>
                    <a:pt x="0" y="142"/>
                  </a:lnTo>
                  <a:lnTo>
                    <a:pt x="0" y="136"/>
                  </a:lnTo>
                  <a:lnTo>
                    <a:pt x="0" y="128"/>
                  </a:lnTo>
                  <a:lnTo>
                    <a:pt x="0" y="124"/>
                  </a:lnTo>
                  <a:lnTo>
                    <a:pt x="0" y="120"/>
                  </a:lnTo>
                  <a:lnTo>
                    <a:pt x="0" y="118"/>
                  </a:lnTo>
                  <a:lnTo>
                    <a:pt x="0" y="112"/>
                  </a:lnTo>
                  <a:lnTo>
                    <a:pt x="0" y="106"/>
                  </a:lnTo>
                  <a:lnTo>
                    <a:pt x="0" y="102"/>
                  </a:lnTo>
                  <a:lnTo>
                    <a:pt x="0" y="96"/>
                  </a:lnTo>
                  <a:lnTo>
                    <a:pt x="0" y="90"/>
                  </a:lnTo>
                  <a:lnTo>
                    <a:pt x="0" y="88"/>
                  </a:lnTo>
                  <a:lnTo>
                    <a:pt x="0" y="84"/>
                  </a:lnTo>
                  <a:lnTo>
                    <a:pt x="0" y="80"/>
                  </a:lnTo>
                  <a:lnTo>
                    <a:pt x="0" y="78"/>
                  </a:lnTo>
                  <a:lnTo>
                    <a:pt x="0" y="76"/>
                  </a:lnTo>
                  <a:lnTo>
                    <a:pt x="0" y="72"/>
                  </a:lnTo>
                  <a:lnTo>
                    <a:pt x="0" y="70"/>
                  </a:lnTo>
                  <a:lnTo>
                    <a:pt x="0" y="66"/>
                  </a:lnTo>
                  <a:lnTo>
                    <a:pt x="0" y="62"/>
                  </a:lnTo>
                  <a:lnTo>
                    <a:pt x="0" y="58"/>
                  </a:lnTo>
                  <a:lnTo>
                    <a:pt x="0" y="56"/>
                  </a:lnTo>
                  <a:lnTo>
                    <a:pt x="0" y="54"/>
                  </a:lnTo>
                  <a:lnTo>
                    <a:pt x="0" y="50"/>
                  </a:lnTo>
                  <a:lnTo>
                    <a:pt x="0" y="48"/>
                  </a:lnTo>
                  <a:lnTo>
                    <a:pt x="0" y="46"/>
                  </a:lnTo>
                  <a:lnTo>
                    <a:pt x="0" y="44"/>
                  </a:lnTo>
                  <a:lnTo>
                    <a:pt x="0" y="42"/>
                  </a:lnTo>
                  <a:lnTo>
                    <a:pt x="0" y="40"/>
                  </a:lnTo>
                  <a:lnTo>
                    <a:pt x="0" y="38"/>
                  </a:lnTo>
                  <a:lnTo>
                    <a:pt x="0" y="36"/>
                  </a:lnTo>
                  <a:lnTo>
                    <a:pt x="0" y="34"/>
                  </a:lnTo>
                  <a:lnTo>
                    <a:pt x="0" y="32"/>
                  </a:lnTo>
                  <a:lnTo>
                    <a:pt x="0" y="26"/>
                  </a:lnTo>
                  <a:lnTo>
                    <a:pt x="0" y="24"/>
                  </a:lnTo>
                  <a:lnTo>
                    <a:pt x="2" y="24"/>
                  </a:lnTo>
                  <a:lnTo>
                    <a:pt x="4" y="24"/>
                  </a:lnTo>
                  <a:lnTo>
                    <a:pt x="6" y="26"/>
                  </a:lnTo>
                  <a:lnTo>
                    <a:pt x="6" y="28"/>
                  </a:lnTo>
                  <a:lnTo>
                    <a:pt x="6" y="30"/>
                  </a:lnTo>
                  <a:lnTo>
                    <a:pt x="8" y="30"/>
                  </a:lnTo>
                  <a:lnTo>
                    <a:pt x="8" y="28"/>
                  </a:lnTo>
                  <a:lnTo>
                    <a:pt x="8" y="26"/>
                  </a:lnTo>
                  <a:lnTo>
                    <a:pt x="8" y="28"/>
                  </a:lnTo>
                  <a:lnTo>
                    <a:pt x="10" y="28"/>
                  </a:lnTo>
                  <a:lnTo>
                    <a:pt x="10" y="30"/>
                  </a:lnTo>
                  <a:lnTo>
                    <a:pt x="12" y="30"/>
                  </a:lnTo>
                  <a:lnTo>
                    <a:pt x="12" y="32"/>
                  </a:lnTo>
                  <a:lnTo>
                    <a:pt x="12" y="34"/>
                  </a:lnTo>
                  <a:lnTo>
                    <a:pt x="12" y="34"/>
                  </a:lnTo>
                  <a:lnTo>
                    <a:pt x="14" y="34"/>
                  </a:lnTo>
                  <a:lnTo>
                    <a:pt x="16" y="32"/>
                  </a:lnTo>
                  <a:lnTo>
                    <a:pt x="14" y="32"/>
                  </a:lnTo>
                  <a:lnTo>
                    <a:pt x="14" y="30"/>
                  </a:lnTo>
                  <a:lnTo>
                    <a:pt x="14" y="28"/>
                  </a:lnTo>
                  <a:lnTo>
                    <a:pt x="16" y="28"/>
                  </a:lnTo>
                  <a:lnTo>
                    <a:pt x="16" y="30"/>
                  </a:lnTo>
                  <a:lnTo>
                    <a:pt x="18" y="30"/>
                  </a:lnTo>
                  <a:lnTo>
                    <a:pt x="20" y="30"/>
                  </a:lnTo>
                  <a:lnTo>
                    <a:pt x="20" y="32"/>
                  </a:lnTo>
                  <a:lnTo>
                    <a:pt x="22" y="32"/>
                  </a:lnTo>
                  <a:lnTo>
                    <a:pt x="24" y="32"/>
                  </a:lnTo>
                  <a:lnTo>
                    <a:pt x="24" y="30"/>
                  </a:lnTo>
                  <a:lnTo>
                    <a:pt x="24" y="28"/>
                  </a:lnTo>
                  <a:lnTo>
                    <a:pt x="24" y="26"/>
                  </a:lnTo>
                  <a:lnTo>
                    <a:pt x="24" y="22"/>
                  </a:lnTo>
                  <a:lnTo>
                    <a:pt x="26" y="22"/>
                  </a:lnTo>
                  <a:lnTo>
                    <a:pt x="26" y="20"/>
                  </a:lnTo>
                  <a:lnTo>
                    <a:pt x="26" y="18"/>
                  </a:lnTo>
                  <a:lnTo>
                    <a:pt x="28" y="18"/>
                  </a:lnTo>
                  <a:lnTo>
                    <a:pt x="28" y="16"/>
                  </a:lnTo>
                  <a:lnTo>
                    <a:pt x="26" y="16"/>
                  </a:lnTo>
                  <a:lnTo>
                    <a:pt x="24" y="16"/>
                  </a:lnTo>
                  <a:lnTo>
                    <a:pt x="24" y="14"/>
                  </a:lnTo>
                  <a:lnTo>
                    <a:pt x="24" y="12"/>
                  </a:lnTo>
                  <a:lnTo>
                    <a:pt x="26" y="10"/>
                  </a:lnTo>
                  <a:lnTo>
                    <a:pt x="26" y="8"/>
                  </a:lnTo>
                  <a:lnTo>
                    <a:pt x="24" y="8"/>
                  </a:lnTo>
                  <a:lnTo>
                    <a:pt x="24" y="8"/>
                  </a:lnTo>
                  <a:lnTo>
                    <a:pt x="26" y="6"/>
                  </a:lnTo>
                  <a:lnTo>
                    <a:pt x="30" y="2"/>
                  </a:lnTo>
                  <a:lnTo>
                    <a:pt x="30" y="0"/>
                  </a:lnTo>
                  <a:lnTo>
                    <a:pt x="32" y="0"/>
                  </a:lnTo>
                  <a:lnTo>
                    <a:pt x="34" y="0"/>
                  </a:lnTo>
                  <a:lnTo>
                    <a:pt x="34" y="2"/>
                  </a:lnTo>
                  <a:lnTo>
                    <a:pt x="36" y="2"/>
                  </a:lnTo>
                  <a:lnTo>
                    <a:pt x="38" y="2"/>
                  </a:lnTo>
                  <a:lnTo>
                    <a:pt x="38" y="4"/>
                  </a:lnTo>
                  <a:lnTo>
                    <a:pt x="38" y="6"/>
                  </a:lnTo>
                  <a:lnTo>
                    <a:pt x="38" y="8"/>
                  </a:lnTo>
                  <a:lnTo>
                    <a:pt x="40" y="8"/>
                  </a:lnTo>
                  <a:lnTo>
                    <a:pt x="40" y="8"/>
                  </a:lnTo>
                  <a:lnTo>
                    <a:pt x="42" y="8"/>
                  </a:lnTo>
                  <a:lnTo>
                    <a:pt x="42" y="10"/>
                  </a:lnTo>
                  <a:lnTo>
                    <a:pt x="44" y="10"/>
                  </a:lnTo>
                  <a:lnTo>
                    <a:pt x="46" y="10"/>
                  </a:lnTo>
                  <a:lnTo>
                    <a:pt x="46" y="12"/>
                  </a:lnTo>
                  <a:lnTo>
                    <a:pt x="48" y="12"/>
                  </a:lnTo>
                  <a:lnTo>
                    <a:pt x="48" y="14"/>
                  </a:lnTo>
                  <a:lnTo>
                    <a:pt x="50" y="14"/>
                  </a:lnTo>
                  <a:lnTo>
                    <a:pt x="50" y="16"/>
                  </a:lnTo>
                  <a:lnTo>
                    <a:pt x="50" y="18"/>
                  </a:lnTo>
                  <a:lnTo>
                    <a:pt x="52" y="18"/>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7" name="Freeform 243"/>
            <p:cNvSpPr>
              <a:spLocks/>
            </p:cNvSpPr>
            <p:nvPr/>
          </p:nvSpPr>
          <p:spPr bwMode="auto">
            <a:xfrm>
              <a:off x="6645275" y="1658938"/>
              <a:ext cx="266700" cy="263525"/>
            </a:xfrm>
            <a:custGeom>
              <a:avLst/>
              <a:gdLst>
                <a:gd name="T0" fmla="*/ 126 w 168"/>
                <a:gd name="T1" fmla="*/ 0 h 166"/>
                <a:gd name="T2" fmla="*/ 140 w 168"/>
                <a:gd name="T3" fmla="*/ 0 h 166"/>
                <a:gd name="T4" fmla="*/ 154 w 168"/>
                <a:gd name="T5" fmla="*/ 0 h 166"/>
                <a:gd name="T6" fmla="*/ 168 w 168"/>
                <a:gd name="T7" fmla="*/ 0 h 166"/>
                <a:gd name="T8" fmla="*/ 168 w 168"/>
                <a:gd name="T9" fmla="*/ 14 h 166"/>
                <a:gd name="T10" fmla="*/ 168 w 168"/>
                <a:gd name="T11" fmla="*/ 26 h 166"/>
                <a:gd name="T12" fmla="*/ 168 w 168"/>
                <a:gd name="T13" fmla="*/ 42 h 166"/>
                <a:gd name="T14" fmla="*/ 166 w 168"/>
                <a:gd name="T15" fmla="*/ 58 h 166"/>
                <a:gd name="T16" fmla="*/ 166 w 168"/>
                <a:gd name="T17" fmla="*/ 70 h 166"/>
                <a:gd name="T18" fmla="*/ 166 w 168"/>
                <a:gd name="T19" fmla="*/ 84 h 166"/>
                <a:gd name="T20" fmla="*/ 166 w 168"/>
                <a:gd name="T21" fmla="*/ 94 h 166"/>
                <a:gd name="T22" fmla="*/ 166 w 168"/>
                <a:gd name="T23" fmla="*/ 104 h 166"/>
                <a:gd name="T24" fmla="*/ 164 w 168"/>
                <a:gd name="T25" fmla="*/ 112 h 166"/>
                <a:gd name="T26" fmla="*/ 164 w 168"/>
                <a:gd name="T27" fmla="*/ 122 h 166"/>
                <a:gd name="T28" fmla="*/ 164 w 168"/>
                <a:gd name="T29" fmla="*/ 132 h 166"/>
                <a:gd name="T30" fmla="*/ 164 w 168"/>
                <a:gd name="T31" fmla="*/ 144 h 166"/>
                <a:gd name="T32" fmla="*/ 164 w 168"/>
                <a:gd name="T33" fmla="*/ 152 h 166"/>
                <a:gd name="T34" fmla="*/ 164 w 168"/>
                <a:gd name="T35" fmla="*/ 162 h 166"/>
                <a:gd name="T36" fmla="*/ 158 w 168"/>
                <a:gd name="T37" fmla="*/ 166 h 166"/>
                <a:gd name="T38" fmla="*/ 146 w 168"/>
                <a:gd name="T39" fmla="*/ 166 h 166"/>
                <a:gd name="T40" fmla="*/ 132 w 168"/>
                <a:gd name="T41" fmla="*/ 166 h 166"/>
                <a:gd name="T42" fmla="*/ 122 w 168"/>
                <a:gd name="T43" fmla="*/ 166 h 166"/>
                <a:gd name="T44" fmla="*/ 112 w 168"/>
                <a:gd name="T45" fmla="*/ 164 h 166"/>
                <a:gd name="T46" fmla="*/ 102 w 168"/>
                <a:gd name="T47" fmla="*/ 164 h 166"/>
                <a:gd name="T48" fmla="*/ 92 w 168"/>
                <a:gd name="T49" fmla="*/ 164 h 166"/>
                <a:gd name="T50" fmla="*/ 76 w 168"/>
                <a:gd name="T51" fmla="*/ 164 h 166"/>
                <a:gd name="T52" fmla="*/ 64 w 168"/>
                <a:gd name="T53" fmla="*/ 164 h 166"/>
                <a:gd name="T54" fmla="*/ 54 w 168"/>
                <a:gd name="T55" fmla="*/ 164 h 166"/>
                <a:gd name="T56" fmla="*/ 46 w 168"/>
                <a:gd name="T57" fmla="*/ 164 h 166"/>
                <a:gd name="T58" fmla="*/ 28 w 168"/>
                <a:gd name="T59" fmla="*/ 164 h 166"/>
                <a:gd name="T60" fmla="*/ 18 w 168"/>
                <a:gd name="T61" fmla="*/ 162 h 166"/>
                <a:gd name="T62" fmla="*/ 8 w 168"/>
                <a:gd name="T63" fmla="*/ 162 h 166"/>
                <a:gd name="T64" fmla="*/ 0 w 168"/>
                <a:gd name="T65" fmla="*/ 162 h 166"/>
                <a:gd name="T66" fmla="*/ 0 w 168"/>
                <a:gd name="T67" fmla="*/ 150 h 166"/>
                <a:gd name="T68" fmla="*/ 0 w 168"/>
                <a:gd name="T69" fmla="*/ 140 h 166"/>
                <a:gd name="T70" fmla="*/ 0 w 168"/>
                <a:gd name="T71" fmla="*/ 130 h 166"/>
                <a:gd name="T72" fmla="*/ 0 w 168"/>
                <a:gd name="T73" fmla="*/ 120 h 166"/>
                <a:gd name="T74" fmla="*/ 0 w 168"/>
                <a:gd name="T75" fmla="*/ 110 h 166"/>
                <a:gd name="T76" fmla="*/ 0 w 168"/>
                <a:gd name="T77" fmla="*/ 100 h 166"/>
                <a:gd name="T78" fmla="*/ 0 w 168"/>
                <a:gd name="T79" fmla="*/ 92 h 166"/>
                <a:gd name="T80" fmla="*/ 0 w 168"/>
                <a:gd name="T81" fmla="*/ 78 h 166"/>
                <a:gd name="T82" fmla="*/ 0 w 168"/>
                <a:gd name="T83" fmla="*/ 68 h 166"/>
                <a:gd name="T84" fmla="*/ 0 w 168"/>
                <a:gd name="T85" fmla="*/ 56 h 166"/>
                <a:gd name="T86" fmla="*/ 0 w 168"/>
                <a:gd name="T87" fmla="*/ 46 h 166"/>
                <a:gd name="T88" fmla="*/ 0 w 168"/>
                <a:gd name="T89" fmla="*/ 34 h 166"/>
                <a:gd name="T90" fmla="*/ 0 w 168"/>
                <a:gd name="T91" fmla="*/ 20 h 166"/>
                <a:gd name="T92" fmla="*/ 0 w 168"/>
                <a:gd name="T93" fmla="*/ 6 h 166"/>
                <a:gd name="T94" fmla="*/ 4 w 168"/>
                <a:gd name="T95" fmla="*/ 0 h 166"/>
                <a:gd name="T96" fmla="*/ 20 w 168"/>
                <a:gd name="T97" fmla="*/ 0 h 166"/>
                <a:gd name="T98" fmla="*/ 30 w 168"/>
                <a:gd name="T99" fmla="*/ 0 h 166"/>
                <a:gd name="T100" fmla="*/ 42 w 168"/>
                <a:gd name="T101" fmla="*/ 0 h 166"/>
                <a:gd name="T102" fmla="*/ 50 w 168"/>
                <a:gd name="T103" fmla="*/ 0 h 166"/>
                <a:gd name="T104" fmla="*/ 68 w 168"/>
                <a:gd name="T105" fmla="*/ 0 h 166"/>
                <a:gd name="T106" fmla="*/ 86 w 168"/>
                <a:gd name="T107" fmla="*/ 0 h 166"/>
                <a:gd name="T108" fmla="*/ 96 w 168"/>
                <a:gd name="T109" fmla="*/ 0 h 166"/>
                <a:gd name="T110" fmla="*/ 110 w 168"/>
                <a:gd name="T11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8" h="166">
                  <a:moveTo>
                    <a:pt x="118" y="0"/>
                  </a:moveTo>
                  <a:lnTo>
                    <a:pt x="120" y="0"/>
                  </a:lnTo>
                  <a:lnTo>
                    <a:pt x="122" y="0"/>
                  </a:lnTo>
                  <a:lnTo>
                    <a:pt x="124" y="0"/>
                  </a:lnTo>
                  <a:lnTo>
                    <a:pt x="126" y="0"/>
                  </a:lnTo>
                  <a:lnTo>
                    <a:pt x="130" y="0"/>
                  </a:lnTo>
                  <a:lnTo>
                    <a:pt x="132" y="0"/>
                  </a:lnTo>
                  <a:lnTo>
                    <a:pt x="136" y="0"/>
                  </a:lnTo>
                  <a:lnTo>
                    <a:pt x="138" y="0"/>
                  </a:lnTo>
                  <a:lnTo>
                    <a:pt x="140" y="0"/>
                  </a:lnTo>
                  <a:lnTo>
                    <a:pt x="142" y="0"/>
                  </a:lnTo>
                  <a:lnTo>
                    <a:pt x="144" y="0"/>
                  </a:lnTo>
                  <a:lnTo>
                    <a:pt x="146" y="0"/>
                  </a:lnTo>
                  <a:lnTo>
                    <a:pt x="148" y="0"/>
                  </a:lnTo>
                  <a:lnTo>
                    <a:pt x="154" y="0"/>
                  </a:lnTo>
                  <a:lnTo>
                    <a:pt x="158" y="0"/>
                  </a:lnTo>
                  <a:lnTo>
                    <a:pt x="160" y="0"/>
                  </a:lnTo>
                  <a:lnTo>
                    <a:pt x="164" y="0"/>
                  </a:lnTo>
                  <a:lnTo>
                    <a:pt x="168" y="0"/>
                  </a:lnTo>
                  <a:lnTo>
                    <a:pt x="168" y="0"/>
                  </a:lnTo>
                  <a:lnTo>
                    <a:pt x="168" y="4"/>
                  </a:lnTo>
                  <a:lnTo>
                    <a:pt x="168" y="8"/>
                  </a:lnTo>
                  <a:lnTo>
                    <a:pt x="168" y="10"/>
                  </a:lnTo>
                  <a:lnTo>
                    <a:pt x="168" y="12"/>
                  </a:lnTo>
                  <a:lnTo>
                    <a:pt x="168" y="14"/>
                  </a:lnTo>
                  <a:lnTo>
                    <a:pt x="168" y="16"/>
                  </a:lnTo>
                  <a:lnTo>
                    <a:pt x="168" y="18"/>
                  </a:lnTo>
                  <a:lnTo>
                    <a:pt x="168" y="22"/>
                  </a:lnTo>
                  <a:lnTo>
                    <a:pt x="168" y="24"/>
                  </a:lnTo>
                  <a:lnTo>
                    <a:pt x="168" y="26"/>
                  </a:lnTo>
                  <a:lnTo>
                    <a:pt x="168" y="28"/>
                  </a:lnTo>
                  <a:lnTo>
                    <a:pt x="168" y="30"/>
                  </a:lnTo>
                  <a:lnTo>
                    <a:pt x="168" y="34"/>
                  </a:lnTo>
                  <a:lnTo>
                    <a:pt x="168" y="38"/>
                  </a:lnTo>
                  <a:lnTo>
                    <a:pt x="168" y="42"/>
                  </a:lnTo>
                  <a:lnTo>
                    <a:pt x="168" y="46"/>
                  </a:lnTo>
                  <a:lnTo>
                    <a:pt x="166" y="48"/>
                  </a:lnTo>
                  <a:lnTo>
                    <a:pt x="166" y="48"/>
                  </a:lnTo>
                  <a:lnTo>
                    <a:pt x="166" y="52"/>
                  </a:lnTo>
                  <a:lnTo>
                    <a:pt x="166" y="58"/>
                  </a:lnTo>
                  <a:lnTo>
                    <a:pt x="166" y="62"/>
                  </a:lnTo>
                  <a:lnTo>
                    <a:pt x="166" y="64"/>
                  </a:lnTo>
                  <a:lnTo>
                    <a:pt x="166" y="66"/>
                  </a:lnTo>
                  <a:lnTo>
                    <a:pt x="166" y="68"/>
                  </a:lnTo>
                  <a:lnTo>
                    <a:pt x="166" y="70"/>
                  </a:lnTo>
                  <a:lnTo>
                    <a:pt x="166" y="72"/>
                  </a:lnTo>
                  <a:lnTo>
                    <a:pt x="166" y="78"/>
                  </a:lnTo>
                  <a:lnTo>
                    <a:pt x="166" y="80"/>
                  </a:lnTo>
                  <a:lnTo>
                    <a:pt x="166" y="82"/>
                  </a:lnTo>
                  <a:lnTo>
                    <a:pt x="166" y="84"/>
                  </a:lnTo>
                  <a:lnTo>
                    <a:pt x="166" y="86"/>
                  </a:lnTo>
                  <a:lnTo>
                    <a:pt x="166" y="88"/>
                  </a:lnTo>
                  <a:lnTo>
                    <a:pt x="166" y="90"/>
                  </a:lnTo>
                  <a:lnTo>
                    <a:pt x="166" y="92"/>
                  </a:lnTo>
                  <a:lnTo>
                    <a:pt x="166" y="94"/>
                  </a:lnTo>
                  <a:lnTo>
                    <a:pt x="166" y="96"/>
                  </a:lnTo>
                  <a:lnTo>
                    <a:pt x="166" y="96"/>
                  </a:lnTo>
                  <a:lnTo>
                    <a:pt x="166" y="98"/>
                  </a:lnTo>
                  <a:lnTo>
                    <a:pt x="166" y="102"/>
                  </a:lnTo>
                  <a:lnTo>
                    <a:pt x="166" y="104"/>
                  </a:lnTo>
                  <a:lnTo>
                    <a:pt x="166" y="106"/>
                  </a:lnTo>
                  <a:lnTo>
                    <a:pt x="164" y="106"/>
                  </a:lnTo>
                  <a:lnTo>
                    <a:pt x="164" y="108"/>
                  </a:lnTo>
                  <a:lnTo>
                    <a:pt x="164" y="110"/>
                  </a:lnTo>
                  <a:lnTo>
                    <a:pt x="164" y="112"/>
                  </a:lnTo>
                  <a:lnTo>
                    <a:pt x="164" y="114"/>
                  </a:lnTo>
                  <a:lnTo>
                    <a:pt x="164" y="116"/>
                  </a:lnTo>
                  <a:lnTo>
                    <a:pt x="164" y="118"/>
                  </a:lnTo>
                  <a:lnTo>
                    <a:pt x="164" y="120"/>
                  </a:lnTo>
                  <a:lnTo>
                    <a:pt x="164" y="122"/>
                  </a:lnTo>
                  <a:lnTo>
                    <a:pt x="164" y="124"/>
                  </a:lnTo>
                  <a:lnTo>
                    <a:pt x="164" y="126"/>
                  </a:lnTo>
                  <a:lnTo>
                    <a:pt x="164" y="128"/>
                  </a:lnTo>
                  <a:lnTo>
                    <a:pt x="164" y="130"/>
                  </a:lnTo>
                  <a:lnTo>
                    <a:pt x="164" y="132"/>
                  </a:lnTo>
                  <a:lnTo>
                    <a:pt x="164" y="134"/>
                  </a:lnTo>
                  <a:lnTo>
                    <a:pt x="164" y="136"/>
                  </a:lnTo>
                  <a:lnTo>
                    <a:pt x="164" y="138"/>
                  </a:lnTo>
                  <a:lnTo>
                    <a:pt x="164" y="140"/>
                  </a:lnTo>
                  <a:lnTo>
                    <a:pt x="164" y="144"/>
                  </a:lnTo>
                  <a:lnTo>
                    <a:pt x="164" y="144"/>
                  </a:lnTo>
                  <a:lnTo>
                    <a:pt x="164" y="146"/>
                  </a:lnTo>
                  <a:lnTo>
                    <a:pt x="164" y="148"/>
                  </a:lnTo>
                  <a:lnTo>
                    <a:pt x="164" y="150"/>
                  </a:lnTo>
                  <a:lnTo>
                    <a:pt x="164" y="152"/>
                  </a:lnTo>
                  <a:lnTo>
                    <a:pt x="164" y="154"/>
                  </a:lnTo>
                  <a:lnTo>
                    <a:pt x="164" y="156"/>
                  </a:lnTo>
                  <a:lnTo>
                    <a:pt x="164" y="158"/>
                  </a:lnTo>
                  <a:lnTo>
                    <a:pt x="164" y="160"/>
                  </a:lnTo>
                  <a:lnTo>
                    <a:pt x="164" y="162"/>
                  </a:lnTo>
                  <a:lnTo>
                    <a:pt x="164" y="164"/>
                  </a:lnTo>
                  <a:lnTo>
                    <a:pt x="164" y="166"/>
                  </a:lnTo>
                  <a:lnTo>
                    <a:pt x="162" y="166"/>
                  </a:lnTo>
                  <a:lnTo>
                    <a:pt x="160" y="166"/>
                  </a:lnTo>
                  <a:lnTo>
                    <a:pt x="158" y="166"/>
                  </a:lnTo>
                  <a:lnTo>
                    <a:pt x="152" y="166"/>
                  </a:lnTo>
                  <a:lnTo>
                    <a:pt x="150" y="166"/>
                  </a:lnTo>
                  <a:lnTo>
                    <a:pt x="148" y="166"/>
                  </a:lnTo>
                  <a:lnTo>
                    <a:pt x="146" y="166"/>
                  </a:lnTo>
                  <a:lnTo>
                    <a:pt x="146" y="166"/>
                  </a:lnTo>
                  <a:lnTo>
                    <a:pt x="144" y="166"/>
                  </a:lnTo>
                  <a:lnTo>
                    <a:pt x="142" y="166"/>
                  </a:lnTo>
                  <a:lnTo>
                    <a:pt x="138" y="166"/>
                  </a:lnTo>
                  <a:lnTo>
                    <a:pt x="136" y="166"/>
                  </a:lnTo>
                  <a:lnTo>
                    <a:pt x="132" y="166"/>
                  </a:lnTo>
                  <a:lnTo>
                    <a:pt x="130" y="166"/>
                  </a:lnTo>
                  <a:lnTo>
                    <a:pt x="128" y="166"/>
                  </a:lnTo>
                  <a:lnTo>
                    <a:pt x="126" y="166"/>
                  </a:lnTo>
                  <a:lnTo>
                    <a:pt x="124" y="166"/>
                  </a:lnTo>
                  <a:lnTo>
                    <a:pt x="122" y="166"/>
                  </a:lnTo>
                  <a:lnTo>
                    <a:pt x="120" y="166"/>
                  </a:lnTo>
                  <a:lnTo>
                    <a:pt x="118" y="166"/>
                  </a:lnTo>
                  <a:lnTo>
                    <a:pt x="116" y="164"/>
                  </a:lnTo>
                  <a:lnTo>
                    <a:pt x="114" y="164"/>
                  </a:lnTo>
                  <a:lnTo>
                    <a:pt x="112" y="164"/>
                  </a:lnTo>
                  <a:lnTo>
                    <a:pt x="110" y="164"/>
                  </a:lnTo>
                  <a:lnTo>
                    <a:pt x="108" y="164"/>
                  </a:lnTo>
                  <a:lnTo>
                    <a:pt x="106" y="164"/>
                  </a:lnTo>
                  <a:lnTo>
                    <a:pt x="104" y="164"/>
                  </a:lnTo>
                  <a:lnTo>
                    <a:pt x="102" y="164"/>
                  </a:lnTo>
                  <a:lnTo>
                    <a:pt x="100" y="164"/>
                  </a:lnTo>
                  <a:lnTo>
                    <a:pt x="98" y="164"/>
                  </a:lnTo>
                  <a:lnTo>
                    <a:pt x="96" y="164"/>
                  </a:lnTo>
                  <a:lnTo>
                    <a:pt x="94" y="164"/>
                  </a:lnTo>
                  <a:lnTo>
                    <a:pt x="92" y="164"/>
                  </a:lnTo>
                  <a:lnTo>
                    <a:pt x="90" y="164"/>
                  </a:lnTo>
                  <a:lnTo>
                    <a:pt x="88" y="164"/>
                  </a:lnTo>
                  <a:lnTo>
                    <a:pt x="82" y="164"/>
                  </a:lnTo>
                  <a:lnTo>
                    <a:pt x="78" y="164"/>
                  </a:lnTo>
                  <a:lnTo>
                    <a:pt x="76" y="164"/>
                  </a:lnTo>
                  <a:lnTo>
                    <a:pt x="74" y="164"/>
                  </a:lnTo>
                  <a:lnTo>
                    <a:pt x="72" y="164"/>
                  </a:lnTo>
                  <a:lnTo>
                    <a:pt x="68" y="164"/>
                  </a:lnTo>
                  <a:lnTo>
                    <a:pt x="66" y="164"/>
                  </a:lnTo>
                  <a:lnTo>
                    <a:pt x="64" y="164"/>
                  </a:lnTo>
                  <a:lnTo>
                    <a:pt x="62" y="164"/>
                  </a:lnTo>
                  <a:lnTo>
                    <a:pt x="60" y="164"/>
                  </a:lnTo>
                  <a:lnTo>
                    <a:pt x="58" y="164"/>
                  </a:lnTo>
                  <a:lnTo>
                    <a:pt x="56" y="164"/>
                  </a:lnTo>
                  <a:lnTo>
                    <a:pt x="54" y="164"/>
                  </a:lnTo>
                  <a:lnTo>
                    <a:pt x="52" y="164"/>
                  </a:lnTo>
                  <a:lnTo>
                    <a:pt x="50" y="164"/>
                  </a:lnTo>
                  <a:lnTo>
                    <a:pt x="50" y="164"/>
                  </a:lnTo>
                  <a:lnTo>
                    <a:pt x="48" y="164"/>
                  </a:lnTo>
                  <a:lnTo>
                    <a:pt x="46" y="164"/>
                  </a:lnTo>
                  <a:lnTo>
                    <a:pt x="44" y="164"/>
                  </a:lnTo>
                  <a:lnTo>
                    <a:pt x="38" y="164"/>
                  </a:lnTo>
                  <a:lnTo>
                    <a:pt x="32" y="164"/>
                  </a:lnTo>
                  <a:lnTo>
                    <a:pt x="30" y="164"/>
                  </a:lnTo>
                  <a:lnTo>
                    <a:pt x="28" y="164"/>
                  </a:lnTo>
                  <a:lnTo>
                    <a:pt x="26" y="164"/>
                  </a:lnTo>
                  <a:lnTo>
                    <a:pt x="24" y="164"/>
                  </a:lnTo>
                  <a:lnTo>
                    <a:pt x="22" y="162"/>
                  </a:lnTo>
                  <a:lnTo>
                    <a:pt x="20" y="162"/>
                  </a:lnTo>
                  <a:lnTo>
                    <a:pt x="18" y="162"/>
                  </a:lnTo>
                  <a:lnTo>
                    <a:pt x="16" y="162"/>
                  </a:lnTo>
                  <a:lnTo>
                    <a:pt x="14" y="162"/>
                  </a:lnTo>
                  <a:lnTo>
                    <a:pt x="12" y="162"/>
                  </a:lnTo>
                  <a:lnTo>
                    <a:pt x="10" y="162"/>
                  </a:lnTo>
                  <a:lnTo>
                    <a:pt x="8" y="162"/>
                  </a:lnTo>
                  <a:lnTo>
                    <a:pt x="6" y="162"/>
                  </a:lnTo>
                  <a:lnTo>
                    <a:pt x="4" y="162"/>
                  </a:lnTo>
                  <a:lnTo>
                    <a:pt x="2" y="162"/>
                  </a:lnTo>
                  <a:lnTo>
                    <a:pt x="2" y="162"/>
                  </a:lnTo>
                  <a:lnTo>
                    <a:pt x="0" y="162"/>
                  </a:lnTo>
                  <a:lnTo>
                    <a:pt x="0" y="160"/>
                  </a:lnTo>
                  <a:lnTo>
                    <a:pt x="0" y="156"/>
                  </a:lnTo>
                  <a:lnTo>
                    <a:pt x="0" y="154"/>
                  </a:lnTo>
                  <a:lnTo>
                    <a:pt x="0" y="152"/>
                  </a:lnTo>
                  <a:lnTo>
                    <a:pt x="0" y="150"/>
                  </a:lnTo>
                  <a:lnTo>
                    <a:pt x="0" y="146"/>
                  </a:lnTo>
                  <a:lnTo>
                    <a:pt x="0" y="144"/>
                  </a:lnTo>
                  <a:lnTo>
                    <a:pt x="0" y="144"/>
                  </a:lnTo>
                  <a:lnTo>
                    <a:pt x="0" y="142"/>
                  </a:lnTo>
                  <a:lnTo>
                    <a:pt x="0" y="140"/>
                  </a:lnTo>
                  <a:lnTo>
                    <a:pt x="0" y="138"/>
                  </a:lnTo>
                  <a:lnTo>
                    <a:pt x="0" y="136"/>
                  </a:lnTo>
                  <a:lnTo>
                    <a:pt x="0" y="134"/>
                  </a:lnTo>
                  <a:lnTo>
                    <a:pt x="0" y="132"/>
                  </a:lnTo>
                  <a:lnTo>
                    <a:pt x="0" y="130"/>
                  </a:lnTo>
                  <a:lnTo>
                    <a:pt x="0" y="128"/>
                  </a:lnTo>
                  <a:lnTo>
                    <a:pt x="0" y="126"/>
                  </a:lnTo>
                  <a:lnTo>
                    <a:pt x="0" y="124"/>
                  </a:lnTo>
                  <a:lnTo>
                    <a:pt x="0" y="122"/>
                  </a:lnTo>
                  <a:lnTo>
                    <a:pt x="0" y="120"/>
                  </a:lnTo>
                  <a:lnTo>
                    <a:pt x="0" y="118"/>
                  </a:lnTo>
                  <a:lnTo>
                    <a:pt x="0" y="116"/>
                  </a:lnTo>
                  <a:lnTo>
                    <a:pt x="0" y="114"/>
                  </a:lnTo>
                  <a:lnTo>
                    <a:pt x="0" y="112"/>
                  </a:lnTo>
                  <a:lnTo>
                    <a:pt x="0" y="110"/>
                  </a:lnTo>
                  <a:lnTo>
                    <a:pt x="0" y="108"/>
                  </a:lnTo>
                  <a:lnTo>
                    <a:pt x="0" y="106"/>
                  </a:lnTo>
                  <a:lnTo>
                    <a:pt x="0" y="104"/>
                  </a:lnTo>
                  <a:lnTo>
                    <a:pt x="0" y="102"/>
                  </a:lnTo>
                  <a:lnTo>
                    <a:pt x="0" y="100"/>
                  </a:lnTo>
                  <a:lnTo>
                    <a:pt x="0" y="98"/>
                  </a:lnTo>
                  <a:lnTo>
                    <a:pt x="0" y="96"/>
                  </a:lnTo>
                  <a:lnTo>
                    <a:pt x="0" y="96"/>
                  </a:lnTo>
                  <a:lnTo>
                    <a:pt x="0" y="94"/>
                  </a:lnTo>
                  <a:lnTo>
                    <a:pt x="0" y="92"/>
                  </a:lnTo>
                  <a:lnTo>
                    <a:pt x="0" y="90"/>
                  </a:lnTo>
                  <a:lnTo>
                    <a:pt x="0" y="88"/>
                  </a:lnTo>
                  <a:lnTo>
                    <a:pt x="0" y="86"/>
                  </a:lnTo>
                  <a:lnTo>
                    <a:pt x="0" y="84"/>
                  </a:lnTo>
                  <a:lnTo>
                    <a:pt x="0" y="78"/>
                  </a:lnTo>
                  <a:lnTo>
                    <a:pt x="0" y="76"/>
                  </a:lnTo>
                  <a:lnTo>
                    <a:pt x="0" y="74"/>
                  </a:lnTo>
                  <a:lnTo>
                    <a:pt x="0" y="72"/>
                  </a:lnTo>
                  <a:lnTo>
                    <a:pt x="0" y="70"/>
                  </a:lnTo>
                  <a:lnTo>
                    <a:pt x="0" y="68"/>
                  </a:lnTo>
                  <a:lnTo>
                    <a:pt x="0" y="66"/>
                  </a:lnTo>
                  <a:lnTo>
                    <a:pt x="0" y="64"/>
                  </a:lnTo>
                  <a:lnTo>
                    <a:pt x="0" y="60"/>
                  </a:lnTo>
                  <a:lnTo>
                    <a:pt x="0" y="58"/>
                  </a:lnTo>
                  <a:lnTo>
                    <a:pt x="0" y="56"/>
                  </a:lnTo>
                  <a:lnTo>
                    <a:pt x="0" y="54"/>
                  </a:lnTo>
                  <a:lnTo>
                    <a:pt x="0" y="52"/>
                  </a:lnTo>
                  <a:lnTo>
                    <a:pt x="0" y="48"/>
                  </a:lnTo>
                  <a:lnTo>
                    <a:pt x="0" y="48"/>
                  </a:lnTo>
                  <a:lnTo>
                    <a:pt x="0" y="46"/>
                  </a:lnTo>
                  <a:lnTo>
                    <a:pt x="0" y="44"/>
                  </a:lnTo>
                  <a:lnTo>
                    <a:pt x="0" y="42"/>
                  </a:lnTo>
                  <a:lnTo>
                    <a:pt x="0" y="40"/>
                  </a:lnTo>
                  <a:lnTo>
                    <a:pt x="0" y="38"/>
                  </a:lnTo>
                  <a:lnTo>
                    <a:pt x="0" y="34"/>
                  </a:lnTo>
                  <a:lnTo>
                    <a:pt x="0" y="30"/>
                  </a:lnTo>
                  <a:lnTo>
                    <a:pt x="0" y="28"/>
                  </a:lnTo>
                  <a:lnTo>
                    <a:pt x="0" y="26"/>
                  </a:lnTo>
                  <a:lnTo>
                    <a:pt x="0" y="22"/>
                  </a:lnTo>
                  <a:lnTo>
                    <a:pt x="0" y="20"/>
                  </a:lnTo>
                  <a:lnTo>
                    <a:pt x="0" y="18"/>
                  </a:lnTo>
                  <a:lnTo>
                    <a:pt x="0" y="16"/>
                  </a:lnTo>
                  <a:lnTo>
                    <a:pt x="0" y="14"/>
                  </a:lnTo>
                  <a:lnTo>
                    <a:pt x="0" y="12"/>
                  </a:lnTo>
                  <a:lnTo>
                    <a:pt x="0" y="6"/>
                  </a:lnTo>
                  <a:lnTo>
                    <a:pt x="0" y="2"/>
                  </a:lnTo>
                  <a:lnTo>
                    <a:pt x="0" y="0"/>
                  </a:lnTo>
                  <a:lnTo>
                    <a:pt x="0" y="0"/>
                  </a:lnTo>
                  <a:lnTo>
                    <a:pt x="2" y="0"/>
                  </a:lnTo>
                  <a:lnTo>
                    <a:pt x="4" y="0"/>
                  </a:lnTo>
                  <a:lnTo>
                    <a:pt x="8" y="0"/>
                  </a:lnTo>
                  <a:lnTo>
                    <a:pt x="10" y="0"/>
                  </a:lnTo>
                  <a:lnTo>
                    <a:pt x="12" y="0"/>
                  </a:lnTo>
                  <a:lnTo>
                    <a:pt x="16" y="0"/>
                  </a:lnTo>
                  <a:lnTo>
                    <a:pt x="20" y="0"/>
                  </a:lnTo>
                  <a:lnTo>
                    <a:pt x="22" y="0"/>
                  </a:lnTo>
                  <a:lnTo>
                    <a:pt x="24" y="0"/>
                  </a:lnTo>
                  <a:lnTo>
                    <a:pt x="26" y="0"/>
                  </a:lnTo>
                  <a:lnTo>
                    <a:pt x="28" y="0"/>
                  </a:lnTo>
                  <a:lnTo>
                    <a:pt x="30" y="0"/>
                  </a:lnTo>
                  <a:lnTo>
                    <a:pt x="32" y="0"/>
                  </a:lnTo>
                  <a:lnTo>
                    <a:pt x="34" y="0"/>
                  </a:lnTo>
                  <a:lnTo>
                    <a:pt x="38" y="0"/>
                  </a:lnTo>
                  <a:lnTo>
                    <a:pt x="40" y="0"/>
                  </a:lnTo>
                  <a:lnTo>
                    <a:pt x="42" y="0"/>
                  </a:lnTo>
                  <a:lnTo>
                    <a:pt x="44" y="0"/>
                  </a:lnTo>
                  <a:lnTo>
                    <a:pt x="46" y="0"/>
                  </a:lnTo>
                  <a:lnTo>
                    <a:pt x="48" y="0"/>
                  </a:lnTo>
                  <a:lnTo>
                    <a:pt x="50" y="0"/>
                  </a:lnTo>
                  <a:lnTo>
                    <a:pt x="50" y="0"/>
                  </a:lnTo>
                  <a:lnTo>
                    <a:pt x="52" y="0"/>
                  </a:lnTo>
                  <a:lnTo>
                    <a:pt x="58" y="0"/>
                  </a:lnTo>
                  <a:lnTo>
                    <a:pt x="62" y="0"/>
                  </a:lnTo>
                  <a:lnTo>
                    <a:pt x="64" y="0"/>
                  </a:lnTo>
                  <a:lnTo>
                    <a:pt x="68" y="0"/>
                  </a:lnTo>
                  <a:lnTo>
                    <a:pt x="70" y="0"/>
                  </a:lnTo>
                  <a:lnTo>
                    <a:pt x="74" y="0"/>
                  </a:lnTo>
                  <a:lnTo>
                    <a:pt x="76" y="0"/>
                  </a:lnTo>
                  <a:lnTo>
                    <a:pt x="84" y="0"/>
                  </a:lnTo>
                  <a:lnTo>
                    <a:pt x="86" y="0"/>
                  </a:lnTo>
                  <a:lnTo>
                    <a:pt x="88" y="0"/>
                  </a:lnTo>
                  <a:lnTo>
                    <a:pt x="90" y="0"/>
                  </a:lnTo>
                  <a:lnTo>
                    <a:pt x="92" y="0"/>
                  </a:lnTo>
                  <a:lnTo>
                    <a:pt x="94" y="0"/>
                  </a:lnTo>
                  <a:lnTo>
                    <a:pt x="96" y="0"/>
                  </a:lnTo>
                  <a:lnTo>
                    <a:pt x="98" y="0"/>
                  </a:lnTo>
                  <a:lnTo>
                    <a:pt x="98" y="0"/>
                  </a:lnTo>
                  <a:lnTo>
                    <a:pt x="100" y="0"/>
                  </a:lnTo>
                  <a:lnTo>
                    <a:pt x="106" y="0"/>
                  </a:lnTo>
                  <a:lnTo>
                    <a:pt x="110" y="0"/>
                  </a:lnTo>
                  <a:lnTo>
                    <a:pt x="112" y="0"/>
                  </a:lnTo>
                  <a:lnTo>
                    <a:pt x="118"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8" name="Freeform 245"/>
            <p:cNvSpPr>
              <a:spLocks/>
            </p:cNvSpPr>
            <p:nvPr/>
          </p:nvSpPr>
          <p:spPr bwMode="auto">
            <a:xfrm>
              <a:off x="4062413" y="1684338"/>
              <a:ext cx="238125" cy="260350"/>
            </a:xfrm>
            <a:custGeom>
              <a:avLst/>
              <a:gdLst>
                <a:gd name="T0" fmla="*/ 146 w 150"/>
                <a:gd name="T1" fmla="*/ 164 h 164"/>
                <a:gd name="T2" fmla="*/ 132 w 150"/>
                <a:gd name="T3" fmla="*/ 164 h 164"/>
                <a:gd name="T4" fmla="*/ 116 w 150"/>
                <a:gd name="T5" fmla="*/ 164 h 164"/>
                <a:gd name="T6" fmla="*/ 104 w 150"/>
                <a:gd name="T7" fmla="*/ 164 h 164"/>
                <a:gd name="T8" fmla="*/ 94 w 150"/>
                <a:gd name="T9" fmla="*/ 164 h 164"/>
                <a:gd name="T10" fmla="*/ 86 w 150"/>
                <a:gd name="T11" fmla="*/ 164 h 164"/>
                <a:gd name="T12" fmla="*/ 78 w 150"/>
                <a:gd name="T13" fmla="*/ 164 h 164"/>
                <a:gd name="T14" fmla="*/ 72 w 150"/>
                <a:gd name="T15" fmla="*/ 164 h 164"/>
                <a:gd name="T16" fmla="*/ 66 w 150"/>
                <a:gd name="T17" fmla="*/ 164 h 164"/>
                <a:gd name="T18" fmla="*/ 60 w 150"/>
                <a:gd name="T19" fmla="*/ 164 h 164"/>
                <a:gd name="T20" fmla="*/ 48 w 150"/>
                <a:gd name="T21" fmla="*/ 162 h 164"/>
                <a:gd name="T22" fmla="*/ 40 w 150"/>
                <a:gd name="T23" fmla="*/ 164 h 164"/>
                <a:gd name="T24" fmla="*/ 30 w 150"/>
                <a:gd name="T25" fmla="*/ 162 h 164"/>
                <a:gd name="T26" fmla="*/ 22 w 150"/>
                <a:gd name="T27" fmla="*/ 162 h 164"/>
                <a:gd name="T28" fmla="*/ 14 w 150"/>
                <a:gd name="T29" fmla="*/ 162 h 164"/>
                <a:gd name="T30" fmla="*/ 6 w 150"/>
                <a:gd name="T31" fmla="*/ 162 h 164"/>
                <a:gd name="T32" fmla="*/ 0 w 150"/>
                <a:gd name="T33" fmla="*/ 160 h 164"/>
                <a:gd name="T34" fmla="*/ 2 w 150"/>
                <a:gd name="T35" fmla="*/ 50 h 164"/>
                <a:gd name="T36" fmla="*/ 4 w 150"/>
                <a:gd name="T37" fmla="*/ 0 h 164"/>
                <a:gd name="T38" fmla="*/ 22 w 150"/>
                <a:gd name="T39" fmla="*/ 0 h 164"/>
                <a:gd name="T40" fmla="*/ 30 w 150"/>
                <a:gd name="T41" fmla="*/ 0 h 164"/>
                <a:gd name="T42" fmla="*/ 40 w 150"/>
                <a:gd name="T43" fmla="*/ 0 h 164"/>
                <a:gd name="T44" fmla="*/ 48 w 150"/>
                <a:gd name="T45" fmla="*/ 0 h 164"/>
                <a:gd name="T46" fmla="*/ 56 w 150"/>
                <a:gd name="T47" fmla="*/ 0 h 164"/>
                <a:gd name="T48" fmla="*/ 62 w 150"/>
                <a:gd name="T49" fmla="*/ 0 h 164"/>
                <a:gd name="T50" fmla="*/ 74 w 150"/>
                <a:gd name="T51" fmla="*/ 0 h 164"/>
                <a:gd name="T52" fmla="*/ 94 w 150"/>
                <a:gd name="T53" fmla="*/ 0 h 164"/>
                <a:gd name="T54" fmla="*/ 104 w 150"/>
                <a:gd name="T55" fmla="*/ 0 h 164"/>
                <a:gd name="T56" fmla="*/ 110 w 150"/>
                <a:gd name="T57" fmla="*/ 0 h 164"/>
                <a:gd name="T58" fmla="*/ 126 w 150"/>
                <a:gd name="T59" fmla="*/ 0 h 164"/>
                <a:gd name="T60" fmla="*/ 142 w 150"/>
                <a:gd name="T61" fmla="*/ 0 h 164"/>
                <a:gd name="T62" fmla="*/ 150 w 150"/>
                <a:gd name="T63" fmla="*/ 4 h 164"/>
                <a:gd name="T64" fmla="*/ 150 w 150"/>
                <a:gd name="T65" fmla="*/ 32 h 164"/>
                <a:gd name="T66" fmla="*/ 150 w 150"/>
                <a:gd name="T67" fmla="*/ 42 h 164"/>
                <a:gd name="T68" fmla="*/ 150 w 150"/>
                <a:gd name="T69" fmla="*/ 48 h 164"/>
                <a:gd name="T70" fmla="*/ 150 w 150"/>
                <a:gd name="T71" fmla="*/ 56 h 164"/>
                <a:gd name="T72" fmla="*/ 150 w 150"/>
                <a:gd name="T73" fmla="*/ 80 h 164"/>
                <a:gd name="T74" fmla="*/ 150 w 150"/>
                <a:gd name="T75" fmla="*/ 90 h 164"/>
                <a:gd name="T76" fmla="*/ 150 w 150"/>
                <a:gd name="T77" fmla="*/ 96 h 164"/>
                <a:gd name="T78" fmla="*/ 150 w 150"/>
                <a:gd name="T79" fmla="*/ 106 h 164"/>
                <a:gd name="T80" fmla="*/ 150 w 150"/>
                <a:gd name="T81" fmla="*/ 124 h 164"/>
                <a:gd name="T82" fmla="*/ 150 w 150"/>
                <a:gd name="T83" fmla="*/ 132 h 164"/>
                <a:gd name="T84" fmla="*/ 150 w 150"/>
                <a:gd name="T85" fmla="*/ 138 h 164"/>
                <a:gd name="T86" fmla="*/ 150 w 150"/>
                <a:gd name="T87" fmla="*/ 146 h 164"/>
                <a:gd name="T88" fmla="*/ 150 w 150"/>
                <a:gd name="T89" fmla="*/ 158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64">
                  <a:moveTo>
                    <a:pt x="150" y="162"/>
                  </a:moveTo>
                  <a:lnTo>
                    <a:pt x="150" y="164"/>
                  </a:lnTo>
                  <a:lnTo>
                    <a:pt x="146" y="164"/>
                  </a:lnTo>
                  <a:lnTo>
                    <a:pt x="140" y="164"/>
                  </a:lnTo>
                  <a:lnTo>
                    <a:pt x="134" y="164"/>
                  </a:lnTo>
                  <a:lnTo>
                    <a:pt x="132" y="164"/>
                  </a:lnTo>
                  <a:lnTo>
                    <a:pt x="130" y="164"/>
                  </a:lnTo>
                  <a:lnTo>
                    <a:pt x="126" y="164"/>
                  </a:lnTo>
                  <a:lnTo>
                    <a:pt x="116" y="164"/>
                  </a:lnTo>
                  <a:lnTo>
                    <a:pt x="108" y="164"/>
                  </a:lnTo>
                  <a:lnTo>
                    <a:pt x="106" y="164"/>
                  </a:lnTo>
                  <a:lnTo>
                    <a:pt x="104" y="164"/>
                  </a:lnTo>
                  <a:lnTo>
                    <a:pt x="100" y="164"/>
                  </a:lnTo>
                  <a:lnTo>
                    <a:pt x="96" y="164"/>
                  </a:lnTo>
                  <a:lnTo>
                    <a:pt x="94" y="164"/>
                  </a:lnTo>
                  <a:lnTo>
                    <a:pt x="90" y="164"/>
                  </a:lnTo>
                  <a:lnTo>
                    <a:pt x="88" y="164"/>
                  </a:lnTo>
                  <a:lnTo>
                    <a:pt x="86" y="164"/>
                  </a:lnTo>
                  <a:lnTo>
                    <a:pt x="84" y="164"/>
                  </a:lnTo>
                  <a:lnTo>
                    <a:pt x="80" y="164"/>
                  </a:lnTo>
                  <a:lnTo>
                    <a:pt x="78" y="164"/>
                  </a:lnTo>
                  <a:lnTo>
                    <a:pt x="76" y="164"/>
                  </a:lnTo>
                  <a:lnTo>
                    <a:pt x="74" y="164"/>
                  </a:lnTo>
                  <a:lnTo>
                    <a:pt x="72" y="164"/>
                  </a:lnTo>
                  <a:lnTo>
                    <a:pt x="70" y="164"/>
                  </a:lnTo>
                  <a:lnTo>
                    <a:pt x="68" y="164"/>
                  </a:lnTo>
                  <a:lnTo>
                    <a:pt x="66" y="164"/>
                  </a:lnTo>
                  <a:lnTo>
                    <a:pt x="64" y="164"/>
                  </a:lnTo>
                  <a:lnTo>
                    <a:pt x="62" y="164"/>
                  </a:lnTo>
                  <a:lnTo>
                    <a:pt x="60" y="164"/>
                  </a:lnTo>
                  <a:lnTo>
                    <a:pt x="58" y="164"/>
                  </a:lnTo>
                  <a:lnTo>
                    <a:pt x="54" y="164"/>
                  </a:lnTo>
                  <a:lnTo>
                    <a:pt x="48" y="162"/>
                  </a:lnTo>
                  <a:lnTo>
                    <a:pt x="46" y="164"/>
                  </a:lnTo>
                  <a:lnTo>
                    <a:pt x="42" y="164"/>
                  </a:lnTo>
                  <a:lnTo>
                    <a:pt x="40" y="164"/>
                  </a:lnTo>
                  <a:lnTo>
                    <a:pt x="38" y="164"/>
                  </a:lnTo>
                  <a:lnTo>
                    <a:pt x="32" y="162"/>
                  </a:lnTo>
                  <a:lnTo>
                    <a:pt x="30" y="162"/>
                  </a:lnTo>
                  <a:lnTo>
                    <a:pt x="26" y="162"/>
                  </a:lnTo>
                  <a:lnTo>
                    <a:pt x="24" y="162"/>
                  </a:lnTo>
                  <a:lnTo>
                    <a:pt x="22" y="162"/>
                  </a:lnTo>
                  <a:lnTo>
                    <a:pt x="18" y="162"/>
                  </a:lnTo>
                  <a:lnTo>
                    <a:pt x="16" y="162"/>
                  </a:lnTo>
                  <a:lnTo>
                    <a:pt x="14" y="162"/>
                  </a:lnTo>
                  <a:lnTo>
                    <a:pt x="12" y="162"/>
                  </a:lnTo>
                  <a:lnTo>
                    <a:pt x="8" y="162"/>
                  </a:lnTo>
                  <a:lnTo>
                    <a:pt x="6" y="162"/>
                  </a:lnTo>
                  <a:lnTo>
                    <a:pt x="4" y="162"/>
                  </a:lnTo>
                  <a:lnTo>
                    <a:pt x="0" y="162"/>
                  </a:lnTo>
                  <a:lnTo>
                    <a:pt x="0" y="160"/>
                  </a:lnTo>
                  <a:lnTo>
                    <a:pt x="2" y="116"/>
                  </a:lnTo>
                  <a:lnTo>
                    <a:pt x="2" y="114"/>
                  </a:lnTo>
                  <a:lnTo>
                    <a:pt x="2" y="50"/>
                  </a:lnTo>
                  <a:lnTo>
                    <a:pt x="4" y="14"/>
                  </a:lnTo>
                  <a:lnTo>
                    <a:pt x="4" y="2"/>
                  </a:lnTo>
                  <a:lnTo>
                    <a:pt x="4" y="0"/>
                  </a:lnTo>
                  <a:lnTo>
                    <a:pt x="8" y="0"/>
                  </a:lnTo>
                  <a:lnTo>
                    <a:pt x="14" y="0"/>
                  </a:lnTo>
                  <a:lnTo>
                    <a:pt x="22" y="0"/>
                  </a:lnTo>
                  <a:lnTo>
                    <a:pt x="24" y="0"/>
                  </a:lnTo>
                  <a:lnTo>
                    <a:pt x="26" y="0"/>
                  </a:lnTo>
                  <a:lnTo>
                    <a:pt x="30" y="0"/>
                  </a:lnTo>
                  <a:lnTo>
                    <a:pt x="32" y="0"/>
                  </a:lnTo>
                  <a:lnTo>
                    <a:pt x="34" y="0"/>
                  </a:lnTo>
                  <a:lnTo>
                    <a:pt x="40" y="0"/>
                  </a:lnTo>
                  <a:lnTo>
                    <a:pt x="44" y="0"/>
                  </a:lnTo>
                  <a:lnTo>
                    <a:pt x="46" y="0"/>
                  </a:lnTo>
                  <a:lnTo>
                    <a:pt x="48" y="0"/>
                  </a:lnTo>
                  <a:lnTo>
                    <a:pt x="52" y="0"/>
                  </a:lnTo>
                  <a:lnTo>
                    <a:pt x="54" y="0"/>
                  </a:lnTo>
                  <a:lnTo>
                    <a:pt x="56" y="0"/>
                  </a:lnTo>
                  <a:lnTo>
                    <a:pt x="58" y="0"/>
                  </a:lnTo>
                  <a:lnTo>
                    <a:pt x="60" y="0"/>
                  </a:lnTo>
                  <a:lnTo>
                    <a:pt x="62" y="0"/>
                  </a:lnTo>
                  <a:lnTo>
                    <a:pt x="64" y="0"/>
                  </a:lnTo>
                  <a:lnTo>
                    <a:pt x="72" y="0"/>
                  </a:lnTo>
                  <a:lnTo>
                    <a:pt x="74" y="0"/>
                  </a:lnTo>
                  <a:lnTo>
                    <a:pt x="80" y="0"/>
                  </a:lnTo>
                  <a:lnTo>
                    <a:pt x="90" y="0"/>
                  </a:lnTo>
                  <a:lnTo>
                    <a:pt x="94" y="0"/>
                  </a:lnTo>
                  <a:lnTo>
                    <a:pt x="100" y="0"/>
                  </a:lnTo>
                  <a:lnTo>
                    <a:pt x="102" y="0"/>
                  </a:lnTo>
                  <a:lnTo>
                    <a:pt x="104" y="0"/>
                  </a:lnTo>
                  <a:lnTo>
                    <a:pt x="106" y="0"/>
                  </a:lnTo>
                  <a:lnTo>
                    <a:pt x="108" y="0"/>
                  </a:lnTo>
                  <a:lnTo>
                    <a:pt x="110" y="0"/>
                  </a:lnTo>
                  <a:lnTo>
                    <a:pt x="112" y="0"/>
                  </a:lnTo>
                  <a:lnTo>
                    <a:pt x="120" y="0"/>
                  </a:lnTo>
                  <a:lnTo>
                    <a:pt x="126" y="0"/>
                  </a:lnTo>
                  <a:lnTo>
                    <a:pt x="132" y="0"/>
                  </a:lnTo>
                  <a:lnTo>
                    <a:pt x="140" y="0"/>
                  </a:lnTo>
                  <a:lnTo>
                    <a:pt x="142" y="0"/>
                  </a:lnTo>
                  <a:lnTo>
                    <a:pt x="144" y="0"/>
                  </a:lnTo>
                  <a:lnTo>
                    <a:pt x="150" y="0"/>
                  </a:lnTo>
                  <a:lnTo>
                    <a:pt x="150" y="4"/>
                  </a:lnTo>
                  <a:lnTo>
                    <a:pt x="150" y="6"/>
                  </a:lnTo>
                  <a:lnTo>
                    <a:pt x="150" y="18"/>
                  </a:lnTo>
                  <a:lnTo>
                    <a:pt x="150" y="32"/>
                  </a:lnTo>
                  <a:lnTo>
                    <a:pt x="150" y="34"/>
                  </a:lnTo>
                  <a:lnTo>
                    <a:pt x="150" y="40"/>
                  </a:lnTo>
                  <a:lnTo>
                    <a:pt x="150" y="42"/>
                  </a:lnTo>
                  <a:lnTo>
                    <a:pt x="150" y="44"/>
                  </a:lnTo>
                  <a:lnTo>
                    <a:pt x="150" y="46"/>
                  </a:lnTo>
                  <a:lnTo>
                    <a:pt x="150" y="48"/>
                  </a:lnTo>
                  <a:lnTo>
                    <a:pt x="150" y="50"/>
                  </a:lnTo>
                  <a:lnTo>
                    <a:pt x="150" y="52"/>
                  </a:lnTo>
                  <a:lnTo>
                    <a:pt x="150" y="56"/>
                  </a:lnTo>
                  <a:lnTo>
                    <a:pt x="150" y="70"/>
                  </a:lnTo>
                  <a:lnTo>
                    <a:pt x="150" y="74"/>
                  </a:lnTo>
                  <a:lnTo>
                    <a:pt x="150" y="80"/>
                  </a:lnTo>
                  <a:lnTo>
                    <a:pt x="150" y="84"/>
                  </a:lnTo>
                  <a:lnTo>
                    <a:pt x="150" y="86"/>
                  </a:lnTo>
                  <a:lnTo>
                    <a:pt x="150" y="90"/>
                  </a:lnTo>
                  <a:lnTo>
                    <a:pt x="150" y="92"/>
                  </a:lnTo>
                  <a:lnTo>
                    <a:pt x="150" y="94"/>
                  </a:lnTo>
                  <a:lnTo>
                    <a:pt x="150" y="96"/>
                  </a:lnTo>
                  <a:lnTo>
                    <a:pt x="150" y="98"/>
                  </a:lnTo>
                  <a:lnTo>
                    <a:pt x="150" y="100"/>
                  </a:lnTo>
                  <a:lnTo>
                    <a:pt x="150" y="106"/>
                  </a:lnTo>
                  <a:lnTo>
                    <a:pt x="150" y="112"/>
                  </a:lnTo>
                  <a:lnTo>
                    <a:pt x="150" y="118"/>
                  </a:lnTo>
                  <a:lnTo>
                    <a:pt x="150" y="124"/>
                  </a:lnTo>
                  <a:lnTo>
                    <a:pt x="150" y="128"/>
                  </a:lnTo>
                  <a:lnTo>
                    <a:pt x="150" y="130"/>
                  </a:lnTo>
                  <a:lnTo>
                    <a:pt x="150" y="132"/>
                  </a:lnTo>
                  <a:lnTo>
                    <a:pt x="150" y="134"/>
                  </a:lnTo>
                  <a:lnTo>
                    <a:pt x="150" y="136"/>
                  </a:lnTo>
                  <a:lnTo>
                    <a:pt x="150" y="138"/>
                  </a:lnTo>
                  <a:lnTo>
                    <a:pt x="150" y="140"/>
                  </a:lnTo>
                  <a:lnTo>
                    <a:pt x="150" y="144"/>
                  </a:lnTo>
                  <a:lnTo>
                    <a:pt x="150" y="146"/>
                  </a:lnTo>
                  <a:lnTo>
                    <a:pt x="150" y="150"/>
                  </a:lnTo>
                  <a:lnTo>
                    <a:pt x="150" y="156"/>
                  </a:lnTo>
                  <a:lnTo>
                    <a:pt x="150" y="158"/>
                  </a:lnTo>
                  <a:lnTo>
                    <a:pt x="150" y="16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9" name="Freeform 246"/>
            <p:cNvSpPr>
              <a:spLocks/>
            </p:cNvSpPr>
            <p:nvPr/>
          </p:nvSpPr>
          <p:spPr bwMode="auto">
            <a:xfrm>
              <a:off x="6124575" y="1677988"/>
              <a:ext cx="269875" cy="269875"/>
            </a:xfrm>
            <a:custGeom>
              <a:avLst/>
              <a:gdLst>
                <a:gd name="T0" fmla="*/ 22 w 170"/>
                <a:gd name="T1" fmla="*/ 0 h 170"/>
                <a:gd name="T2" fmla="*/ 36 w 170"/>
                <a:gd name="T3" fmla="*/ 0 h 170"/>
                <a:gd name="T4" fmla="*/ 44 w 170"/>
                <a:gd name="T5" fmla="*/ 2 h 170"/>
                <a:gd name="T6" fmla="*/ 60 w 170"/>
                <a:gd name="T7" fmla="*/ 2 h 170"/>
                <a:gd name="T8" fmla="*/ 74 w 170"/>
                <a:gd name="T9" fmla="*/ 2 h 170"/>
                <a:gd name="T10" fmla="*/ 90 w 170"/>
                <a:gd name="T11" fmla="*/ 2 h 170"/>
                <a:gd name="T12" fmla="*/ 98 w 170"/>
                <a:gd name="T13" fmla="*/ 2 h 170"/>
                <a:gd name="T14" fmla="*/ 108 w 170"/>
                <a:gd name="T15" fmla="*/ 2 h 170"/>
                <a:gd name="T16" fmla="*/ 120 w 170"/>
                <a:gd name="T17" fmla="*/ 2 h 170"/>
                <a:gd name="T18" fmla="*/ 132 w 170"/>
                <a:gd name="T19" fmla="*/ 2 h 170"/>
                <a:gd name="T20" fmla="*/ 140 w 170"/>
                <a:gd name="T21" fmla="*/ 2 h 170"/>
                <a:gd name="T22" fmla="*/ 154 w 170"/>
                <a:gd name="T23" fmla="*/ 2 h 170"/>
                <a:gd name="T24" fmla="*/ 164 w 170"/>
                <a:gd name="T25" fmla="*/ 2 h 170"/>
                <a:gd name="T26" fmla="*/ 170 w 170"/>
                <a:gd name="T27" fmla="*/ 8 h 170"/>
                <a:gd name="T28" fmla="*/ 170 w 170"/>
                <a:gd name="T29" fmla="*/ 18 h 170"/>
                <a:gd name="T30" fmla="*/ 170 w 170"/>
                <a:gd name="T31" fmla="*/ 30 h 170"/>
                <a:gd name="T32" fmla="*/ 170 w 170"/>
                <a:gd name="T33" fmla="*/ 40 h 170"/>
                <a:gd name="T34" fmla="*/ 170 w 170"/>
                <a:gd name="T35" fmla="*/ 52 h 170"/>
                <a:gd name="T36" fmla="*/ 168 w 170"/>
                <a:gd name="T37" fmla="*/ 62 h 170"/>
                <a:gd name="T38" fmla="*/ 168 w 170"/>
                <a:gd name="T39" fmla="*/ 74 h 170"/>
                <a:gd name="T40" fmla="*/ 168 w 170"/>
                <a:gd name="T41" fmla="*/ 84 h 170"/>
                <a:gd name="T42" fmla="*/ 168 w 170"/>
                <a:gd name="T43" fmla="*/ 96 h 170"/>
                <a:gd name="T44" fmla="*/ 168 w 170"/>
                <a:gd name="T45" fmla="*/ 108 h 170"/>
                <a:gd name="T46" fmla="*/ 168 w 170"/>
                <a:gd name="T47" fmla="*/ 120 h 170"/>
                <a:gd name="T48" fmla="*/ 168 w 170"/>
                <a:gd name="T49" fmla="*/ 136 h 170"/>
                <a:gd name="T50" fmla="*/ 168 w 170"/>
                <a:gd name="T51" fmla="*/ 146 h 170"/>
                <a:gd name="T52" fmla="*/ 168 w 170"/>
                <a:gd name="T53" fmla="*/ 158 h 170"/>
                <a:gd name="T54" fmla="*/ 168 w 170"/>
                <a:gd name="T55" fmla="*/ 168 h 170"/>
                <a:gd name="T56" fmla="*/ 156 w 170"/>
                <a:gd name="T57" fmla="*/ 170 h 170"/>
                <a:gd name="T58" fmla="*/ 142 w 170"/>
                <a:gd name="T59" fmla="*/ 170 h 170"/>
                <a:gd name="T60" fmla="*/ 132 w 170"/>
                <a:gd name="T61" fmla="*/ 168 h 170"/>
                <a:gd name="T62" fmla="*/ 118 w 170"/>
                <a:gd name="T63" fmla="*/ 168 h 170"/>
                <a:gd name="T64" fmla="*/ 102 w 170"/>
                <a:gd name="T65" fmla="*/ 168 h 170"/>
                <a:gd name="T66" fmla="*/ 90 w 170"/>
                <a:gd name="T67" fmla="*/ 168 h 170"/>
                <a:gd name="T68" fmla="*/ 82 w 170"/>
                <a:gd name="T69" fmla="*/ 168 h 170"/>
                <a:gd name="T70" fmla="*/ 72 w 170"/>
                <a:gd name="T71" fmla="*/ 168 h 170"/>
                <a:gd name="T72" fmla="*/ 62 w 170"/>
                <a:gd name="T73" fmla="*/ 168 h 170"/>
                <a:gd name="T74" fmla="*/ 52 w 170"/>
                <a:gd name="T75" fmla="*/ 168 h 170"/>
                <a:gd name="T76" fmla="*/ 42 w 170"/>
                <a:gd name="T77" fmla="*/ 168 h 170"/>
                <a:gd name="T78" fmla="*/ 32 w 170"/>
                <a:gd name="T79" fmla="*/ 168 h 170"/>
                <a:gd name="T80" fmla="*/ 20 w 170"/>
                <a:gd name="T81" fmla="*/ 168 h 170"/>
                <a:gd name="T82" fmla="*/ 8 w 170"/>
                <a:gd name="T83" fmla="*/ 168 h 170"/>
                <a:gd name="T84" fmla="*/ 2 w 170"/>
                <a:gd name="T85" fmla="*/ 162 h 170"/>
                <a:gd name="T86" fmla="*/ 0 w 170"/>
                <a:gd name="T87" fmla="*/ 150 h 170"/>
                <a:gd name="T88" fmla="*/ 0 w 170"/>
                <a:gd name="T89" fmla="*/ 140 h 170"/>
                <a:gd name="T90" fmla="*/ 0 w 170"/>
                <a:gd name="T91" fmla="*/ 128 h 170"/>
                <a:gd name="T92" fmla="*/ 0 w 170"/>
                <a:gd name="T93" fmla="*/ 112 h 170"/>
                <a:gd name="T94" fmla="*/ 0 w 170"/>
                <a:gd name="T95" fmla="*/ 100 h 170"/>
                <a:gd name="T96" fmla="*/ 0 w 170"/>
                <a:gd name="T97" fmla="*/ 88 h 170"/>
                <a:gd name="T98" fmla="*/ 0 w 170"/>
                <a:gd name="T99" fmla="*/ 76 h 170"/>
                <a:gd name="T100" fmla="*/ 0 w 170"/>
                <a:gd name="T101" fmla="*/ 62 h 170"/>
                <a:gd name="T102" fmla="*/ 0 w 170"/>
                <a:gd name="T103" fmla="*/ 50 h 170"/>
                <a:gd name="T104" fmla="*/ 0 w 170"/>
                <a:gd name="T105" fmla="*/ 38 h 170"/>
                <a:gd name="T106" fmla="*/ 0 w 170"/>
                <a:gd name="T107" fmla="*/ 24 h 170"/>
                <a:gd name="T108" fmla="*/ 0 w 170"/>
                <a:gd name="T109" fmla="*/ 8 h 170"/>
                <a:gd name="T110" fmla="*/ 4 w 170"/>
                <a:gd name="T11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0" h="170">
                  <a:moveTo>
                    <a:pt x="8" y="0"/>
                  </a:moveTo>
                  <a:lnTo>
                    <a:pt x="10" y="0"/>
                  </a:lnTo>
                  <a:lnTo>
                    <a:pt x="14" y="0"/>
                  </a:lnTo>
                  <a:lnTo>
                    <a:pt x="16" y="0"/>
                  </a:lnTo>
                  <a:lnTo>
                    <a:pt x="22" y="0"/>
                  </a:lnTo>
                  <a:lnTo>
                    <a:pt x="26" y="0"/>
                  </a:lnTo>
                  <a:lnTo>
                    <a:pt x="28" y="0"/>
                  </a:lnTo>
                  <a:lnTo>
                    <a:pt x="30" y="0"/>
                  </a:lnTo>
                  <a:lnTo>
                    <a:pt x="34" y="0"/>
                  </a:lnTo>
                  <a:lnTo>
                    <a:pt x="36" y="0"/>
                  </a:lnTo>
                  <a:lnTo>
                    <a:pt x="38" y="0"/>
                  </a:lnTo>
                  <a:lnTo>
                    <a:pt x="40" y="2"/>
                  </a:lnTo>
                  <a:lnTo>
                    <a:pt x="42" y="2"/>
                  </a:lnTo>
                  <a:lnTo>
                    <a:pt x="42" y="2"/>
                  </a:lnTo>
                  <a:lnTo>
                    <a:pt x="44" y="2"/>
                  </a:lnTo>
                  <a:lnTo>
                    <a:pt x="46" y="2"/>
                  </a:lnTo>
                  <a:lnTo>
                    <a:pt x="50" y="2"/>
                  </a:lnTo>
                  <a:lnTo>
                    <a:pt x="54" y="2"/>
                  </a:lnTo>
                  <a:lnTo>
                    <a:pt x="56" y="2"/>
                  </a:lnTo>
                  <a:lnTo>
                    <a:pt x="60" y="2"/>
                  </a:lnTo>
                  <a:lnTo>
                    <a:pt x="64" y="2"/>
                  </a:lnTo>
                  <a:lnTo>
                    <a:pt x="66" y="2"/>
                  </a:lnTo>
                  <a:lnTo>
                    <a:pt x="70" y="2"/>
                  </a:lnTo>
                  <a:lnTo>
                    <a:pt x="72" y="2"/>
                  </a:lnTo>
                  <a:lnTo>
                    <a:pt x="74" y="2"/>
                  </a:lnTo>
                  <a:lnTo>
                    <a:pt x="76" y="2"/>
                  </a:lnTo>
                  <a:lnTo>
                    <a:pt x="78" y="2"/>
                  </a:lnTo>
                  <a:lnTo>
                    <a:pt x="84" y="2"/>
                  </a:lnTo>
                  <a:lnTo>
                    <a:pt x="88" y="2"/>
                  </a:lnTo>
                  <a:lnTo>
                    <a:pt x="90" y="2"/>
                  </a:lnTo>
                  <a:lnTo>
                    <a:pt x="90" y="2"/>
                  </a:lnTo>
                  <a:lnTo>
                    <a:pt x="92" y="2"/>
                  </a:lnTo>
                  <a:lnTo>
                    <a:pt x="94" y="2"/>
                  </a:lnTo>
                  <a:lnTo>
                    <a:pt x="96" y="2"/>
                  </a:lnTo>
                  <a:lnTo>
                    <a:pt x="98" y="2"/>
                  </a:lnTo>
                  <a:lnTo>
                    <a:pt x="100" y="2"/>
                  </a:lnTo>
                  <a:lnTo>
                    <a:pt x="102" y="2"/>
                  </a:lnTo>
                  <a:lnTo>
                    <a:pt x="104" y="2"/>
                  </a:lnTo>
                  <a:lnTo>
                    <a:pt x="106" y="2"/>
                  </a:lnTo>
                  <a:lnTo>
                    <a:pt x="108" y="2"/>
                  </a:lnTo>
                  <a:lnTo>
                    <a:pt x="110" y="2"/>
                  </a:lnTo>
                  <a:lnTo>
                    <a:pt x="114" y="2"/>
                  </a:lnTo>
                  <a:lnTo>
                    <a:pt x="116" y="2"/>
                  </a:lnTo>
                  <a:lnTo>
                    <a:pt x="118" y="2"/>
                  </a:lnTo>
                  <a:lnTo>
                    <a:pt x="120" y="2"/>
                  </a:lnTo>
                  <a:lnTo>
                    <a:pt x="122" y="2"/>
                  </a:lnTo>
                  <a:lnTo>
                    <a:pt x="124" y="2"/>
                  </a:lnTo>
                  <a:lnTo>
                    <a:pt x="126" y="2"/>
                  </a:lnTo>
                  <a:lnTo>
                    <a:pt x="130" y="2"/>
                  </a:lnTo>
                  <a:lnTo>
                    <a:pt x="132" y="2"/>
                  </a:lnTo>
                  <a:lnTo>
                    <a:pt x="134" y="2"/>
                  </a:lnTo>
                  <a:lnTo>
                    <a:pt x="136" y="2"/>
                  </a:lnTo>
                  <a:lnTo>
                    <a:pt x="138" y="2"/>
                  </a:lnTo>
                  <a:lnTo>
                    <a:pt x="138" y="2"/>
                  </a:lnTo>
                  <a:lnTo>
                    <a:pt x="140" y="2"/>
                  </a:lnTo>
                  <a:lnTo>
                    <a:pt x="144" y="2"/>
                  </a:lnTo>
                  <a:lnTo>
                    <a:pt x="146" y="2"/>
                  </a:lnTo>
                  <a:lnTo>
                    <a:pt x="150" y="2"/>
                  </a:lnTo>
                  <a:lnTo>
                    <a:pt x="152" y="2"/>
                  </a:lnTo>
                  <a:lnTo>
                    <a:pt x="154" y="2"/>
                  </a:lnTo>
                  <a:lnTo>
                    <a:pt x="156" y="2"/>
                  </a:lnTo>
                  <a:lnTo>
                    <a:pt x="158" y="2"/>
                  </a:lnTo>
                  <a:lnTo>
                    <a:pt x="160" y="2"/>
                  </a:lnTo>
                  <a:lnTo>
                    <a:pt x="162" y="2"/>
                  </a:lnTo>
                  <a:lnTo>
                    <a:pt x="164" y="2"/>
                  </a:lnTo>
                  <a:lnTo>
                    <a:pt x="168" y="2"/>
                  </a:lnTo>
                  <a:lnTo>
                    <a:pt x="170" y="2"/>
                  </a:lnTo>
                  <a:lnTo>
                    <a:pt x="170" y="4"/>
                  </a:lnTo>
                  <a:lnTo>
                    <a:pt x="170" y="6"/>
                  </a:lnTo>
                  <a:lnTo>
                    <a:pt x="170" y="8"/>
                  </a:lnTo>
                  <a:lnTo>
                    <a:pt x="170" y="10"/>
                  </a:lnTo>
                  <a:lnTo>
                    <a:pt x="170" y="12"/>
                  </a:lnTo>
                  <a:lnTo>
                    <a:pt x="170" y="14"/>
                  </a:lnTo>
                  <a:lnTo>
                    <a:pt x="170" y="16"/>
                  </a:lnTo>
                  <a:lnTo>
                    <a:pt x="170" y="18"/>
                  </a:lnTo>
                  <a:lnTo>
                    <a:pt x="170" y="20"/>
                  </a:lnTo>
                  <a:lnTo>
                    <a:pt x="170" y="22"/>
                  </a:lnTo>
                  <a:lnTo>
                    <a:pt x="170" y="24"/>
                  </a:lnTo>
                  <a:lnTo>
                    <a:pt x="170" y="26"/>
                  </a:lnTo>
                  <a:lnTo>
                    <a:pt x="170" y="30"/>
                  </a:lnTo>
                  <a:lnTo>
                    <a:pt x="170" y="32"/>
                  </a:lnTo>
                  <a:lnTo>
                    <a:pt x="170" y="34"/>
                  </a:lnTo>
                  <a:lnTo>
                    <a:pt x="170" y="36"/>
                  </a:lnTo>
                  <a:lnTo>
                    <a:pt x="170" y="38"/>
                  </a:lnTo>
                  <a:lnTo>
                    <a:pt x="170" y="40"/>
                  </a:lnTo>
                  <a:lnTo>
                    <a:pt x="170" y="42"/>
                  </a:lnTo>
                  <a:lnTo>
                    <a:pt x="170" y="44"/>
                  </a:lnTo>
                  <a:lnTo>
                    <a:pt x="170" y="46"/>
                  </a:lnTo>
                  <a:lnTo>
                    <a:pt x="170" y="50"/>
                  </a:lnTo>
                  <a:lnTo>
                    <a:pt x="170" y="52"/>
                  </a:lnTo>
                  <a:lnTo>
                    <a:pt x="170" y="54"/>
                  </a:lnTo>
                  <a:lnTo>
                    <a:pt x="170" y="56"/>
                  </a:lnTo>
                  <a:lnTo>
                    <a:pt x="170" y="58"/>
                  </a:lnTo>
                  <a:lnTo>
                    <a:pt x="168" y="60"/>
                  </a:lnTo>
                  <a:lnTo>
                    <a:pt x="168" y="62"/>
                  </a:lnTo>
                  <a:lnTo>
                    <a:pt x="168" y="64"/>
                  </a:lnTo>
                  <a:lnTo>
                    <a:pt x="168" y="66"/>
                  </a:lnTo>
                  <a:lnTo>
                    <a:pt x="168" y="68"/>
                  </a:lnTo>
                  <a:lnTo>
                    <a:pt x="168" y="70"/>
                  </a:lnTo>
                  <a:lnTo>
                    <a:pt x="168" y="74"/>
                  </a:lnTo>
                  <a:lnTo>
                    <a:pt x="168" y="78"/>
                  </a:lnTo>
                  <a:lnTo>
                    <a:pt x="168" y="80"/>
                  </a:lnTo>
                  <a:lnTo>
                    <a:pt x="168" y="82"/>
                  </a:lnTo>
                  <a:lnTo>
                    <a:pt x="168" y="84"/>
                  </a:lnTo>
                  <a:lnTo>
                    <a:pt x="168" y="84"/>
                  </a:lnTo>
                  <a:lnTo>
                    <a:pt x="168" y="86"/>
                  </a:lnTo>
                  <a:lnTo>
                    <a:pt x="168" y="88"/>
                  </a:lnTo>
                  <a:lnTo>
                    <a:pt x="168" y="92"/>
                  </a:lnTo>
                  <a:lnTo>
                    <a:pt x="168" y="94"/>
                  </a:lnTo>
                  <a:lnTo>
                    <a:pt x="168" y="96"/>
                  </a:lnTo>
                  <a:lnTo>
                    <a:pt x="168" y="98"/>
                  </a:lnTo>
                  <a:lnTo>
                    <a:pt x="168" y="100"/>
                  </a:lnTo>
                  <a:lnTo>
                    <a:pt x="168" y="102"/>
                  </a:lnTo>
                  <a:lnTo>
                    <a:pt x="168" y="104"/>
                  </a:lnTo>
                  <a:lnTo>
                    <a:pt x="168" y="108"/>
                  </a:lnTo>
                  <a:lnTo>
                    <a:pt x="168" y="112"/>
                  </a:lnTo>
                  <a:lnTo>
                    <a:pt x="168" y="114"/>
                  </a:lnTo>
                  <a:lnTo>
                    <a:pt x="168" y="116"/>
                  </a:lnTo>
                  <a:lnTo>
                    <a:pt x="168" y="118"/>
                  </a:lnTo>
                  <a:lnTo>
                    <a:pt x="168" y="120"/>
                  </a:lnTo>
                  <a:lnTo>
                    <a:pt x="168" y="124"/>
                  </a:lnTo>
                  <a:lnTo>
                    <a:pt x="168" y="128"/>
                  </a:lnTo>
                  <a:lnTo>
                    <a:pt x="168" y="130"/>
                  </a:lnTo>
                  <a:lnTo>
                    <a:pt x="168" y="132"/>
                  </a:lnTo>
                  <a:lnTo>
                    <a:pt x="168" y="136"/>
                  </a:lnTo>
                  <a:lnTo>
                    <a:pt x="168" y="138"/>
                  </a:lnTo>
                  <a:lnTo>
                    <a:pt x="168" y="140"/>
                  </a:lnTo>
                  <a:lnTo>
                    <a:pt x="168" y="142"/>
                  </a:lnTo>
                  <a:lnTo>
                    <a:pt x="168" y="144"/>
                  </a:lnTo>
                  <a:lnTo>
                    <a:pt x="168" y="146"/>
                  </a:lnTo>
                  <a:lnTo>
                    <a:pt x="168" y="148"/>
                  </a:lnTo>
                  <a:lnTo>
                    <a:pt x="168" y="150"/>
                  </a:lnTo>
                  <a:lnTo>
                    <a:pt x="168" y="152"/>
                  </a:lnTo>
                  <a:lnTo>
                    <a:pt x="168" y="154"/>
                  </a:lnTo>
                  <a:lnTo>
                    <a:pt x="168" y="158"/>
                  </a:lnTo>
                  <a:lnTo>
                    <a:pt x="168" y="160"/>
                  </a:lnTo>
                  <a:lnTo>
                    <a:pt x="168" y="162"/>
                  </a:lnTo>
                  <a:lnTo>
                    <a:pt x="168" y="164"/>
                  </a:lnTo>
                  <a:lnTo>
                    <a:pt x="168" y="166"/>
                  </a:lnTo>
                  <a:lnTo>
                    <a:pt x="168" y="168"/>
                  </a:lnTo>
                  <a:lnTo>
                    <a:pt x="168" y="170"/>
                  </a:lnTo>
                  <a:lnTo>
                    <a:pt x="166" y="170"/>
                  </a:lnTo>
                  <a:lnTo>
                    <a:pt x="164" y="170"/>
                  </a:lnTo>
                  <a:lnTo>
                    <a:pt x="162" y="170"/>
                  </a:lnTo>
                  <a:lnTo>
                    <a:pt x="156" y="170"/>
                  </a:lnTo>
                  <a:lnTo>
                    <a:pt x="152" y="170"/>
                  </a:lnTo>
                  <a:lnTo>
                    <a:pt x="150" y="170"/>
                  </a:lnTo>
                  <a:lnTo>
                    <a:pt x="146" y="170"/>
                  </a:lnTo>
                  <a:lnTo>
                    <a:pt x="144" y="170"/>
                  </a:lnTo>
                  <a:lnTo>
                    <a:pt x="142" y="170"/>
                  </a:lnTo>
                  <a:lnTo>
                    <a:pt x="140" y="170"/>
                  </a:lnTo>
                  <a:lnTo>
                    <a:pt x="138" y="170"/>
                  </a:lnTo>
                  <a:lnTo>
                    <a:pt x="138" y="170"/>
                  </a:lnTo>
                  <a:lnTo>
                    <a:pt x="134" y="170"/>
                  </a:lnTo>
                  <a:lnTo>
                    <a:pt x="132" y="168"/>
                  </a:lnTo>
                  <a:lnTo>
                    <a:pt x="128" y="168"/>
                  </a:lnTo>
                  <a:lnTo>
                    <a:pt x="124" y="168"/>
                  </a:lnTo>
                  <a:lnTo>
                    <a:pt x="122" y="168"/>
                  </a:lnTo>
                  <a:lnTo>
                    <a:pt x="120" y="168"/>
                  </a:lnTo>
                  <a:lnTo>
                    <a:pt x="118" y="168"/>
                  </a:lnTo>
                  <a:lnTo>
                    <a:pt x="112" y="168"/>
                  </a:lnTo>
                  <a:lnTo>
                    <a:pt x="110" y="168"/>
                  </a:lnTo>
                  <a:lnTo>
                    <a:pt x="106" y="168"/>
                  </a:lnTo>
                  <a:lnTo>
                    <a:pt x="104" y="168"/>
                  </a:lnTo>
                  <a:lnTo>
                    <a:pt x="102" y="168"/>
                  </a:lnTo>
                  <a:lnTo>
                    <a:pt x="100" y="168"/>
                  </a:lnTo>
                  <a:lnTo>
                    <a:pt x="96" y="168"/>
                  </a:lnTo>
                  <a:lnTo>
                    <a:pt x="94" y="168"/>
                  </a:lnTo>
                  <a:lnTo>
                    <a:pt x="92" y="168"/>
                  </a:lnTo>
                  <a:lnTo>
                    <a:pt x="90" y="168"/>
                  </a:lnTo>
                  <a:lnTo>
                    <a:pt x="90" y="168"/>
                  </a:lnTo>
                  <a:lnTo>
                    <a:pt x="88" y="168"/>
                  </a:lnTo>
                  <a:lnTo>
                    <a:pt x="86" y="168"/>
                  </a:lnTo>
                  <a:lnTo>
                    <a:pt x="84" y="168"/>
                  </a:lnTo>
                  <a:lnTo>
                    <a:pt x="82" y="168"/>
                  </a:lnTo>
                  <a:lnTo>
                    <a:pt x="80" y="168"/>
                  </a:lnTo>
                  <a:lnTo>
                    <a:pt x="78" y="168"/>
                  </a:lnTo>
                  <a:lnTo>
                    <a:pt x="76" y="168"/>
                  </a:lnTo>
                  <a:lnTo>
                    <a:pt x="74" y="168"/>
                  </a:lnTo>
                  <a:lnTo>
                    <a:pt x="72" y="168"/>
                  </a:lnTo>
                  <a:lnTo>
                    <a:pt x="70" y="168"/>
                  </a:lnTo>
                  <a:lnTo>
                    <a:pt x="68" y="168"/>
                  </a:lnTo>
                  <a:lnTo>
                    <a:pt x="66" y="168"/>
                  </a:lnTo>
                  <a:lnTo>
                    <a:pt x="64" y="168"/>
                  </a:lnTo>
                  <a:lnTo>
                    <a:pt x="62" y="168"/>
                  </a:lnTo>
                  <a:lnTo>
                    <a:pt x="60" y="168"/>
                  </a:lnTo>
                  <a:lnTo>
                    <a:pt x="58" y="168"/>
                  </a:lnTo>
                  <a:lnTo>
                    <a:pt x="56" y="168"/>
                  </a:lnTo>
                  <a:lnTo>
                    <a:pt x="54" y="168"/>
                  </a:lnTo>
                  <a:lnTo>
                    <a:pt x="52" y="168"/>
                  </a:lnTo>
                  <a:lnTo>
                    <a:pt x="50" y="168"/>
                  </a:lnTo>
                  <a:lnTo>
                    <a:pt x="46" y="168"/>
                  </a:lnTo>
                  <a:lnTo>
                    <a:pt x="44" y="168"/>
                  </a:lnTo>
                  <a:lnTo>
                    <a:pt x="42" y="168"/>
                  </a:lnTo>
                  <a:lnTo>
                    <a:pt x="42" y="168"/>
                  </a:lnTo>
                  <a:lnTo>
                    <a:pt x="40" y="168"/>
                  </a:lnTo>
                  <a:lnTo>
                    <a:pt x="38" y="168"/>
                  </a:lnTo>
                  <a:lnTo>
                    <a:pt x="36" y="168"/>
                  </a:lnTo>
                  <a:lnTo>
                    <a:pt x="34" y="168"/>
                  </a:lnTo>
                  <a:lnTo>
                    <a:pt x="32" y="168"/>
                  </a:lnTo>
                  <a:lnTo>
                    <a:pt x="28" y="168"/>
                  </a:lnTo>
                  <a:lnTo>
                    <a:pt x="26" y="168"/>
                  </a:lnTo>
                  <a:lnTo>
                    <a:pt x="24" y="168"/>
                  </a:lnTo>
                  <a:lnTo>
                    <a:pt x="22" y="168"/>
                  </a:lnTo>
                  <a:lnTo>
                    <a:pt x="20" y="168"/>
                  </a:lnTo>
                  <a:lnTo>
                    <a:pt x="16" y="168"/>
                  </a:lnTo>
                  <a:lnTo>
                    <a:pt x="14" y="168"/>
                  </a:lnTo>
                  <a:lnTo>
                    <a:pt x="12" y="168"/>
                  </a:lnTo>
                  <a:lnTo>
                    <a:pt x="10" y="168"/>
                  </a:lnTo>
                  <a:lnTo>
                    <a:pt x="8" y="168"/>
                  </a:lnTo>
                  <a:lnTo>
                    <a:pt x="6" y="168"/>
                  </a:lnTo>
                  <a:lnTo>
                    <a:pt x="2" y="168"/>
                  </a:lnTo>
                  <a:lnTo>
                    <a:pt x="2" y="166"/>
                  </a:lnTo>
                  <a:lnTo>
                    <a:pt x="2" y="164"/>
                  </a:lnTo>
                  <a:lnTo>
                    <a:pt x="2" y="162"/>
                  </a:lnTo>
                  <a:lnTo>
                    <a:pt x="2" y="160"/>
                  </a:lnTo>
                  <a:lnTo>
                    <a:pt x="2" y="158"/>
                  </a:lnTo>
                  <a:lnTo>
                    <a:pt x="2" y="156"/>
                  </a:lnTo>
                  <a:lnTo>
                    <a:pt x="0" y="152"/>
                  </a:lnTo>
                  <a:lnTo>
                    <a:pt x="0" y="150"/>
                  </a:lnTo>
                  <a:lnTo>
                    <a:pt x="0" y="148"/>
                  </a:lnTo>
                  <a:lnTo>
                    <a:pt x="0" y="146"/>
                  </a:lnTo>
                  <a:lnTo>
                    <a:pt x="0" y="144"/>
                  </a:lnTo>
                  <a:lnTo>
                    <a:pt x="0" y="142"/>
                  </a:lnTo>
                  <a:lnTo>
                    <a:pt x="0" y="140"/>
                  </a:lnTo>
                  <a:lnTo>
                    <a:pt x="0" y="138"/>
                  </a:lnTo>
                  <a:lnTo>
                    <a:pt x="0" y="134"/>
                  </a:lnTo>
                  <a:lnTo>
                    <a:pt x="0" y="132"/>
                  </a:lnTo>
                  <a:lnTo>
                    <a:pt x="0" y="132"/>
                  </a:lnTo>
                  <a:lnTo>
                    <a:pt x="0" y="128"/>
                  </a:lnTo>
                  <a:lnTo>
                    <a:pt x="0" y="122"/>
                  </a:lnTo>
                  <a:lnTo>
                    <a:pt x="0" y="118"/>
                  </a:lnTo>
                  <a:lnTo>
                    <a:pt x="0" y="116"/>
                  </a:lnTo>
                  <a:lnTo>
                    <a:pt x="0" y="114"/>
                  </a:lnTo>
                  <a:lnTo>
                    <a:pt x="0" y="112"/>
                  </a:lnTo>
                  <a:lnTo>
                    <a:pt x="0" y="110"/>
                  </a:lnTo>
                  <a:lnTo>
                    <a:pt x="0" y="108"/>
                  </a:lnTo>
                  <a:lnTo>
                    <a:pt x="0" y="104"/>
                  </a:lnTo>
                  <a:lnTo>
                    <a:pt x="0" y="102"/>
                  </a:lnTo>
                  <a:lnTo>
                    <a:pt x="0" y="100"/>
                  </a:lnTo>
                  <a:lnTo>
                    <a:pt x="0" y="98"/>
                  </a:lnTo>
                  <a:lnTo>
                    <a:pt x="0" y="96"/>
                  </a:lnTo>
                  <a:lnTo>
                    <a:pt x="0" y="94"/>
                  </a:lnTo>
                  <a:lnTo>
                    <a:pt x="0" y="90"/>
                  </a:lnTo>
                  <a:lnTo>
                    <a:pt x="0" y="88"/>
                  </a:lnTo>
                  <a:lnTo>
                    <a:pt x="0" y="84"/>
                  </a:lnTo>
                  <a:lnTo>
                    <a:pt x="0" y="82"/>
                  </a:lnTo>
                  <a:lnTo>
                    <a:pt x="0" y="80"/>
                  </a:lnTo>
                  <a:lnTo>
                    <a:pt x="0" y="78"/>
                  </a:lnTo>
                  <a:lnTo>
                    <a:pt x="0" y="76"/>
                  </a:lnTo>
                  <a:lnTo>
                    <a:pt x="0" y="72"/>
                  </a:lnTo>
                  <a:lnTo>
                    <a:pt x="0" y="70"/>
                  </a:lnTo>
                  <a:lnTo>
                    <a:pt x="0" y="66"/>
                  </a:lnTo>
                  <a:lnTo>
                    <a:pt x="0" y="64"/>
                  </a:lnTo>
                  <a:lnTo>
                    <a:pt x="0" y="62"/>
                  </a:lnTo>
                  <a:lnTo>
                    <a:pt x="0" y="60"/>
                  </a:lnTo>
                  <a:lnTo>
                    <a:pt x="0" y="58"/>
                  </a:lnTo>
                  <a:lnTo>
                    <a:pt x="0" y="56"/>
                  </a:lnTo>
                  <a:lnTo>
                    <a:pt x="0" y="54"/>
                  </a:lnTo>
                  <a:lnTo>
                    <a:pt x="0" y="50"/>
                  </a:lnTo>
                  <a:lnTo>
                    <a:pt x="0" y="48"/>
                  </a:lnTo>
                  <a:lnTo>
                    <a:pt x="0" y="46"/>
                  </a:lnTo>
                  <a:lnTo>
                    <a:pt x="0" y="42"/>
                  </a:lnTo>
                  <a:lnTo>
                    <a:pt x="0" y="40"/>
                  </a:lnTo>
                  <a:lnTo>
                    <a:pt x="0" y="38"/>
                  </a:lnTo>
                  <a:lnTo>
                    <a:pt x="0" y="36"/>
                  </a:lnTo>
                  <a:lnTo>
                    <a:pt x="0" y="36"/>
                  </a:lnTo>
                  <a:lnTo>
                    <a:pt x="0" y="34"/>
                  </a:lnTo>
                  <a:lnTo>
                    <a:pt x="0" y="26"/>
                  </a:lnTo>
                  <a:lnTo>
                    <a:pt x="0" y="24"/>
                  </a:lnTo>
                  <a:lnTo>
                    <a:pt x="0" y="22"/>
                  </a:lnTo>
                  <a:lnTo>
                    <a:pt x="0" y="20"/>
                  </a:lnTo>
                  <a:lnTo>
                    <a:pt x="0" y="12"/>
                  </a:lnTo>
                  <a:lnTo>
                    <a:pt x="0" y="10"/>
                  </a:lnTo>
                  <a:lnTo>
                    <a:pt x="0" y="8"/>
                  </a:lnTo>
                  <a:lnTo>
                    <a:pt x="0" y="6"/>
                  </a:lnTo>
                  <a:lnTo>
                    <a:pt x="0" y="4"/>
                  </a:lnTo>
                  <a:lnTo>
                    <a:pt x="0" y="2"/>
                  </a:lnTo>
                  <a:lnTo>
                    <a:pt x="0" y="0"/>
                  </a:lnTo>
                  <a:lnTo>
                    <a:pt x="4" y="0"/>
                  </a:lnTo>
                  <a:lnTo>
                    <a:pt x="6" y="0"/>
                  </a:lnTo>
                  <a:lnTo>
                    <a:pt x="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0" name="Freeform 14"/>
            <p:cNvSpPr>
              <a:spLocks/>
            </p:cNvSpPr>
            <p:nvPr/>
          </p:nvSpPr>
          <p:spPr bwMode="auto">
            <a:xfrm>
              <a:off x="5800725" y="3736975"/>
              <a:ext cx="412750" cy="209550"/>
            </a:xfrm>
            <a:custGeom>
              <a:avLst/>
              <a:gdLst>
                <a:gd name="T0" fmla="*/ 208 w 260"/>
                <a:gd name="T1" fmla="*/ 128 h 132"/>
                <a:gd name="T2" fmla="*/ 200 w 260"/>
                <a:gd name="T3" fmla="*/ 128 h 132"/>
                <a:gd name="T4" fmla="*/ 196 w 260"/>
                <a:gd name="T5" fmla="*/ 128 h 132"/>
                <a:gd name="T6" fmla="*/ 196 w 260"/>
                <a:gd name="T7" fmla="*/ 122 h 132"/>
                <a:gd name="T8" fmla="*/ 196 w 260"/>
                <a:gd name="T9" fmla="*/ 116 h 132"/>
                <a:gd name="T10" fmla="*/ 196 w 260"/>
                <a:gd name="T11" fmla="*/ 106 h 132"/>
                <a:gd name="T12" fmla="*/ 184 w 260"/>
                <a:gd name="T13" fmla="*/ 104 h 132"/>
                <a:gd name="T14" fmla="*/ 166 w 260"/>
                <a:gd name="T15" fmla="*/ 104 h 132"/>
                <a:gd name="T16" fmla="*/ 150 w 260"/>
                <a:gd name="T17" fmla="*/ 104 h 132"/>
                <a:gd name="T18" fmla="*/ 138 w 260"/>
                <a:gd name="T19" fmla="*/ 104 h 132"/>
                <a:gd name="T20" fmla="*/ 126 w 260"/>
                <a:gd name="T21" fmla="*/ 104 h 132"/>
                <a:gd name="T22" fmla="*/ 116 w 260"/>
                <a:gd name="T23" fmla="*/ 104 h 132"/>
                <a:gd name="T24" fmla="*/ 100 w 260"/>
                <a:gd name="T25" fmla="*/ 104 h 132"/>
                <a:gd name="T26" fmla="*/ 86 w 260"/>
                <a:gd name="T27" fmla="*/ 104 h 132"/>
                <a:gd name="T28" fmla="*/ 70 w 260"/>
                <a:gd name="T29" fmla="*/ 102 h 132"/>
                <a:gd name="T30" fmla="*/ 58 w 260"/>
                <a:gd name="T31" fmla="*/ 102 h 132"/>
                <a:gd name="T32" fmla="*/ 48 w 260"/>
                <a:gd name="T33" fmla="*/ 102 h 132"/>
                <a:gd name="T34" fmla="*/ 34 w 260"/>
                <a:gd name="T35" fmla="*/ 102 h 132"/>
                <a:gd name="T36" fmla="*/ 14 w 260"/>
                <a:gd name="T37" fmla="*/ 102 h 132"/>
                <a:gd name="T38" fmla="*/ 0 w 260"/>
                <a:gd name="T39" fmla="*/ 102 h 132"/>
                <a:gd name="T40" fmla="*/ 0 w 260"/>
                <a:gd name="T41" fmla="*/ 88 h 132"/>
                <a:gd name="T42" fmla="*/ 0 w 260"/>
                <a:gd name="T43" fmla="*/ 78 h 132"/>
                <a:gd name="T44" fmla="*/ 0 w 260"/>
                <a:gd name="T45" fmla="*/ 56 h 132"/>
                <a:gd name="T46" fmla="*/ 0 w 260"/>
                <a:gd name="T47" fmla="*/ 44 h 132"/>
                <a:gd name="T48" fmla="*/ 0 w 260"/>
                <a:gd name="T49" fmla="*/ 30 h 132"/>
                <a:gd name="T50" fmla="*/ 0 w 260"/>
                <a:gd name="T51" fmla="*/ 6 h 132"/>
                <a:gd name="T52" fmla="*/ 10 w 260"/>
                <a:gd name="T53" fmla="*/ 0 h 132"/>
                <a:gd name="T54" fmla="*/ 32 w 260"/>
                <a:gd name="T55" fmla="*/ 2 h 132"/>
                <a:gd name="T56" fmla="*/ 48 w 260"/>
                <a:gd name="T57" fmla="*/ 2 h 132"/>
                <a:gd name="T58" fmla="*/ 56 w 260"/>
                <a:gd name="T59" fmla="*/ 2 h 132"/>
                <a:gd name="T60" fmla="*/ 68 w 260"/>
                <a:gd name="T61" fmla="*/ 2 h 132"/>
                <a:gd name="T62" fmla="*/ 86 w 260"/>
                <a:gd name="T63" fmla="*/ 2 h 132"/>
                <a:gd name="T64" fmla="*/ 100 w 260"/>
                <a:gd name="T65" fmla="*/ 2 h 132"/>
                <a:gd name="T66" fmla="*/ 110 w 260"/>
                <a:gd name="T67" fmla="*/ 4 h 132"/>
                <a:gd name="T68" fmla="*/ 122 w 260"/>
                <a:gd name="T69" fmla="*/ 4 h 132"/>
                <a:gd name="T70" fmla="*/ 132 w 260"/>
                <a:gd name="T71" fmla="*/ 6 h 132"/>
                <a:gd name="T72" fmla="*/ 142 w 260"/>
                <a:gd name="T73" fmla="*/ 8 h 132"/>
                <a:gd name="T74" fmla="*/ 148 w 260"/>
                <a:gd name="T75" fmla="*/ 12 h 132"/>
                <a:gd name="T76" fmla="*/ 152 w 260"/>
                <a:gd name="T77" fmla="*/ 16 h 132"/>
                <a:gd name="T78" fmla="*/ 162 w 260"/>
                <a:gd name="T79" fmla="*/ 20 h 132"/>
                <a:gd name="T80" fmla="*/ 172 w 260"/>
                <a:gd name="T81" fmla="*/ 26 h 132"/>
                <a:gd name="T82" fmla="*/ 180 w 260"/>
                <a:gd name="T83" fmla="*/ 28 h 132"/>
                <a:gd name="T84" fmla="*/ 186 w 260"/>
                <a:gd name="T85" fmla="*/ 32 h 132"/>
                <a:gd name="T86" fmla="*/ 194 w 260"/>
                <a:gd name="T87" fmla="*/ 36 h 132"/>
                <a:gd name="T88" fmla="*/ 204 w 260"/>
                <a:gd name="T89" fmla="*/ 40 h 132"/>
                <a:gd name="T90" fmla="*/ 214 w 260"/>
                <a:gd name="T91" fmla="*/ 46 h 132"/>
                <a:gd name="T92" fmla="*/ 224 w 260"/>
                <a:gd name="T93" fmla="*/ 50 h 132"/>
                <a:gd name="T94" fmla="*/ 232 w 260"/>
                <a:gd name="T95" fmla="*/ 56 h 132"/>
                <a:gd name="T96" fmla="*/ 240 w 260"/>
                <a:gd name="T97" fmla="*/ 60 h 132"/>
                <a:gd name="T98" fmla="*/ 246 w 260"/>
                <a:gd name="T99" fmla="*/ 64 h 132"/>
                <a:gd name="T100" fmla="*/ 258 w 260"/>
                <a:gd name="T101" fmla="*/ 68 h 132"/>
                <a:gd name="T102" fmla="*/ 252 w 260"/>
                <a:gd name="T103" fmla="*/ 78 h 132"/>
                <a:gd name="T104" fmla="*/ 246 w 260"/>
                <a:gd name="T105" fmla="*/ 86 h 132"/>
                <a:gd name="T106" fmla="*/ 242 w 260"/>
                <a:gd name="T107" fmla="*/ 92 h 132"/>
                <a:gd name="T108" fmla="*/ 236 w 260"/>
                <a:gd name="T109" fmla="*/ 98 h 132"/>
                <a:gd name="T110" fmla="*/ 230 w 260"/>
                <a:gd name="T111" fmla="*/ 106 h 132"/>
                <a:gd name="T112" fmla="*/ 220 w 260"/>
                <a:gd name="T113" fmla="*/ 11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0" h="132">
                  <a:moveTo>
                    <a:pt x="216" y="124"/>
                  </a:moveTo>
                  <a:lnTo>
                    <a:pt x="214" y="128"/>
                  </a:lnTo>
                  <a:lnTo>
                    <a:pt x="212" y="128"/>
                  </a:lnTo>
                  <a:lnTo>
                    <a:pt x="210" y="128"/>
                  </a:lnTo>
                  <a:lnTo>
                    <a:pt x="208" y="128"/>
                  </a:lnTo>
                  <a:lnTo>
                    <a:pt x="208" y="130"/>
                  </a:lnTo>
                  <a:lnTo>
                    <a:pt x="206" y="130"/>
                  </a:lnTo>
                  <a:lnTo>
                    <a:pt x="204" y="128"/>
                  </a:lnTo>
                  <a:lnTo>
                    <a:pt x="202" y="128"/>
                  </a:lnTo>
                  <a:lnTo>
                    <a:pt x="200" y="128"/>
                  </a:lnTo>
                  <a:lnTo>
                    <a:pt x="200" y="130"/>
                  </a:lnTo>
                  <a:lnTo>
                    <a:pt x="198" y="132"/>
                  </a:lnTo>
                  <a:lnTo>
                    <a:pt x="196" y="132"/>
                  </a:lnTo>
                  <a:lnTo>
                    <a:pt x="196" y="130"/>
                  </a:lnTo>
                  <a:lnTo>
                    <a:pt x="196" y="128"/>
                  </a:lnTo>
                  <a:lnTo>
                    <a:pt x="196" y="128"/>
                  </a:lnTo>
                  <a:lnTo>
                    <a:pt x="196" y="126"/>
                  </a:lnTo>
                  <a:lnTo>
                    <a:pt x="196" y="124"/>
                  </a:lnTo>
                  <a:lnTo>
                    <a:pt x="196" y="124"/>
                  </a:lnTo>
                  <a:lnTo>
                    <a:pt x="196" y="122"/>
                  </a:lnTo>
                  <a:lnTo>
                    <a:pt x="196" y="120"/>
                  </a:lnTo>
                  <a:lnTo>
                    <a:pt x="196" y="120"/>
                  </a:lnTo>
                  <a:lnTo>
                    <a:pt x="196" y="118"/>
                  </a:lnTo>
                  <a:lnTo>
                    <a:pt x="196" y="116"/>
                  </a:lnTo>
                  <a:lnTo>
                    <a:pt x="196" y="116"/>
                  </a:lnTo>
                  <a:lnTo>
                    <a:pt x="196" y="114"/>
                  </a:lnTo>
                  <a:lnTo>
                    <a:pt x="196" y="112"/>
                  </a:lnTo>
                  <a:lnTo>
                    <a:pt x="196" y="110"/>
                  </a:lnTo>
                  <a:lnTo>
                    <a:pt x="196" y="108"/>
                  </a:lnTo>
                  <a:lnTo>
                    <a:pt x="196" y="106"/>
                  </a:lnTo>
                  <a:lnTo>
                    <a:pt x="196" y="104"/>
                  </a:lnTo>
                  <a:lnTo>
                    <a:pt x="194" y="104"/>
                  </a:lnTo>
                  <a:lnTo>
                    <a:pt x="190" y="104"/>
                  </a:lnTo>
                  <a:lnTo>
                    <a:pt x="186" y="104"/>
                  </a:lnTo>
                  <a:lnTo>
                    <a:pt x="184" y="104"/>
                  </a:lnTo>
                  <a:lnTo>
                    <a:pt x="180" y="104"/>
                  </a:lnTo>
                  <a:lnTo>
                    <a:pt x="178" y="104"/>
                  </a:lnTo>
                  <a:lnTo>
                    <a:pt x="170" y="104"/>
                  </a:lnTo>
                  <a:lnTo>
                    <a:pt x="168" y="104"/>
                  </a:lnTo>
                  <a:lnTo>
                    <a:pt x="166" y="104"/>
                  </a:lnTo>
                  <a:lnTo>
                    <a:pt x="164" y="104"/>
                  </a:lnTo>
                  <a:lnTo>
                    <a:pt x="162" y="104"/>
                  </a:lnTo>
                  <a:lnTo>
                    <a:pt x="156" y="104"/>
                  </a:lnTo>
                  <a:lnTo>
                    <a:pt x="152" y="104"/>
                  </a:lnTo>
                  <a:lnTo>
                    <a:pt x="150" y="104"/>
                  </a:lnTo>
                  <a:lnTo>
                    <a:pt x="148" y="104"/>
                  </a:lnTo>
                  <a:lnTo>
                    <a:pt x="148" y="104"/>
                  </a:lnTo>
                  <a:lnTo>
                    <a:pt x="146" y="104"/>
                  </a:lnTo>
                  <a:lnTo>
                    <a:pt x="140" y="104"/>
                  </a:lnTo>
                  <a:lnTo>
                    <a:pt x="138" y="104"/>
                  </a:lnTo>
                  <a:lnTo>
                    <a:pt x="136" y="104"/>
                  </a:lnTo>
                  <a:lnTo>
                    <a:pt x="134" y="104"/>
                  </a:lnTo>
                  <a:lnTo>
                    <a:pt x="130" y="104"/>
                  </a:lnTo>
                  <a:lnTo>
                    <a:pt x="128" y="104"/>
                  </a:lnTo>
                  <a:lnTo>
                    <a:pt x="126" y="104"/>
                  </a:lnTo>
                  <a:lnTo>
                    <a:pt x="124" y="104"/>
                  </a:lnTo>
                  <a:lnTo>
                    <a:pt x="122" y="104"/>
                  </a:lnTo>
                  <a:lnTo>
                    <a:pt x="120" y="104"/>
                  </a:lnTo>
                  <a:lnTo>
                    <a:pt x="118" y="104"/>
                  </a:lnTo>
                  <a:lnTo>
                    <a:pt x="116" y="104"/>
                  </a:lnTo>
                  <a:lnTo>
                    <a:pt x="110" y="104"/>
                  </a:lnTo>
                  <a:lnTo>
                    <a:pt x="108" y="104"/>
                  </a:lnTo>
                  <a:lnTo>
                    <a:pt x="106" y="104"/>
                  </a:lnTo>
                  <a:lnTo>
                    <a:pt x="102" y="104"/>
                  </a:lnTo>
                  <a:lnTo>
                    <a:pt x="100" y="104"/>
                  </a:lnTo>
                  <a:lnTo>
                    <a:pt x="94" y="104"/>
                  </a:lnTo>
                  <a:lnTo>
                    <a:pt x="92" y="104"/>
                  </a:lnTo>
                  <a:lnTo>
                    <a:pt x="90" y="104"/>
                  </a:lnTo>
                  <a:lnTo>
                    <a:pt x="88" y="104"/>
                  </a:lnTo>
                  <a:lnTo>
                    <a:pt x="86" y="104"/>
                  </a:lnTo>
                  <a:lnTo>
                    <a:pt x="84" y="104"/>
                  </a:lnTo>
                  <a:lnTo>
                    <a:pt x="78" y="104"/>
                  </a:lnTo>
                  <a:lnTo>
                    <a:pt x="76" y="104"/>
                  </a:lnTo>
                  <a:lnTo>
                    <a:pt x="72" y="102"/>
                  </a:lnTo>
                  <a:lnTo>
                    <a:pt x="70" y="102"/>
                  </a:lnTo>
                  <a:lnTo>
                    <a:pt x="68" y="102"/>
                  </a:lnTo>
                  <a:lnTo>
                    <a:pt x="66" y="102"/>
                  </a:lnTo>
                  <a:lnTo>
                    <a:pt x="62" y="102"/>
                  </a:lnTo>
                  <a:lnTo>
                    <a:pt x="60" y="102"/>
                  </a:lnTo>
                  <a:lnTo>
                    <a:pt x="58" y="102"/>
                  </a:lnTo>
                  <a:lnTo>
                    <a:pt x="56" y="102"/>
                  </a:lnTo>
                  <a:lnTo>
                    <a:pt x="54" y="102"/>
                  </a:lnTo>
                  <a:lnTo>
                    <a:pt x="52" y="102"/>
                  </a:lnTo>
                  <a:lnTo>
                    <a:pt x="50" y="102"/>
                  </a:lnTo>
                  <a:lnTo>
                    <a:pt x="48" y="102"/>
                  </a:lnTo>
                  <a:lnTo>
                    <a:pt x="46" y="102"/>
                  </a:lnTo>
                  <a:lnTo>
                    <a:pt x="42" y="102"/>
                  </a:lnTo>
                  <a:lnTo>
                    <a:pt x="40" y="102"/>
                  </a:lnTo>
                  <a:lnTo>
                    <a:pt x="36" y="102"/>
                  </a:lnTo>
                  <a:lnTo>
                    <a:pt x="34" y="102"/>
                  </a:lnTo>
                  <a:lnTo>
                    <a:pt x="32" y="102"/>
                  </a:lnTo>
                  <a:lnTo>
                    <a:pt x="26" y="102"/>
                  </a:lnTo>
                  <a:lnTo>
                    <a:pt x="22" y="102"/>
                  </a:lnTo>
                  <a:lnTo>
                    <a:pt x="18" y="102"/>
                  </a:lnTo>
                  <a:lnTo>
                    <a:pt x="14" y="102"/>
                  </a:lnTo>
                  <a:lnTo>
                    <a:pt x="8" y="104"/>
                  </a:lnTo>
                  <a:lnTo>
                    <a:pt x="6" y="104"/>
                  </a:lnTo>
                  <a:lnTo>
                    <a:pt x="4" y="104"/>
                  </a:lnTo>
                  <a:lnTo>
                    <a:pt x="0" y="104"/>
                  </a:lnTo>
                  <a:lnTo>
                    <a:pt x="0" y="102"/>
                  </a:lnTo>
                  <a:lnTo>
                    <a:pt x="0" y="100"/>
                  </a:lnTo>
                  <a:lnTo>
                    <a:pt x="0" y="96"/>
                  </a:lnTo>
                  <a:lnTo>
                    <a:pt x="0" y="94"/>
                  </a:lnTo>
                  <a:lnTo>
                    <a:pt x="0" y="90"/>
                  </a:lnTo>
                  <a:lnTo>
                    <a:pt x="0" y="88"/>
                  </a:lnTo>
                  <a:lnTo>
                    <a:pt x="0" y="84"/>
                  </a:lnTo>
                  <a:lnTo>
                    <a:pt x="0" y="84"/>
                  </a:lnTo>
                  <a:lnTo>
                    <a:pt x="0" y="82"/>
                  </a:lnTo>
                  <a:lnTo>
                    <a:pt x="0" y="80"/>
                  </a:lnTo>
                  <a:lnTo>
                    <a:pt x="0" y="78"/>
                  </a:lnTo>
                  <a:lnTo>
                    <a:pt x="0" y="68"/>
                  </a:lnTo>
                  <a:lnTo>
                    <a:pt x="0" y="64"/>
                  </a:lnTo>
                  <a:lnTo>
                    <a:pt x="0" y="62"/>
                  </a:lnTo>
                  <a:lnTo>
                    <a:pt x="0" y="58"/>
                  </a:lnTo>
                  <a:lnTo>
                    <a:pt x="0" y="56"/>
                  </a:lnTo>
                  <a:lnTo>
                    <a:pt x="0" y="54"/>
                  </a:lnTo>
                  <a:lnTo>
                    <a:pt x="0" y="52"/>
                  </a:lnTo>
                  <a:lnTo>
                    <a:pt x="0" y="50"/>
                  </a:lnTo>
                  <a:lnTo>
                    <a:pt x="0" y="48"/>
                  </a:lnTo>
                  <a:lnTo>
                    <a:pt x="0" y="44"/>
                  </a:lnTo>
                  <a:lnTo>
                    <a:pt x="0" y="42"/>
                  </a:lnTo>
                  <a:lnTo>
                    <a:pt x="0" y="40"/>
                  </a:lnTo>
                  <a:lnTo>
                    <a:pt x="0" y="38"/>
                  </a:lnTo>
                  <a:lnTo>
                    <a:pt x="0" y="32"/>
                  </a:lnTo>
                  <a:lnTo>
                    <a:pt x="0" y="30"/>
                  </a:lnTo>
                  <a:lnTo>
                    <a:pt x="0" y="24"/>
                  </a:lnTo>
                  <a:lnTo>
                    <a:pt x="0" y="16"/>
                  </a:lnTo>
                  <a:lnTo>
                    <a:pt x="0" y="14"/>
                  </a:lnTo>
                  <a:lnTo>
                    <a:pt x="0" y="8"/>
                  </a:lnTo>
                  <a:lnTo>
                    <a:pt x="0" y="6"/>
                  </a:lnTo>
                  <a:lnTo>
                    <a:pt x="0" y="4"/>
                  </a:lnTo>
                  <a:lnTo>
                    <a:pt x="2" y="0"/>
                  </a:lnTo>
                  <a:lnTo>
                    <a:pt x="4" y="0"/>
                  </a:lnTo>
                  <a:lnTo>
                    <a:pt x="8" y="0"/>
                  </a:lnTo>
                  <a:lnTo>
                    <a:pt x="10" y="0"/>
                  </a:lnTo>
                  <a:lnTo>
                    <a:pt x="16" y="2"/>
                  </a:lnTo>
                  <a:lnTo>
                    <a:pt x="18" y="2"/>
                  </a:lnTo>
                  <a:lnTo>
                    <a:pt x="22" y="2"/>
                  </a:lnTo>
                  <a:lnTo>
                    <a:pt x="30" y="2"/>
                  </a:lnTo>
                  <a:lnTo>
                    <a:pt x="32" y="2"/>
                  </a:lnTo>
                  <a:lnTo>
                    <a:pt x="34" y="2"/>
                  </a:lnTo>
                  <a:lnTo>
                    <a:pt x="40" y="2"/>
                  </a:lnTo>
                  <a:lnTo>
                    <a:pt x="42" y="2"/>
                  </a:lnTo>
                  <a:lnTo>
                    <a:pt x="44" y="2"/>
                  </a:lnTo>
                  <a:lnTo>
                    <a:pt x="48" y="2"/>
                  </a:lnTo>
                  <a:lnTo>
                    <a:pt x="50" y="2"/>
                  </a:lnTo>
                  <a:lnTo>
                    <a:pt x="52" y="2"/>
                  </a:lnTo>
                  <a:lnTo>
                    <a:pt x="52" y="2"/>
                  </a:lnTo>
                  <a:lnTo>
                    <a:pt x="54" y="2"/>
                  </a:lnTo>
                  <a:lnTo>
                    <a:pt x="56" y="2"/>
                  </a:lnTo>
                  <a:lnTo>
                    <a:pt x="58" y="2"/>
                  </a:lnTo>
                  <a:lnTo>
                    <a:pt x="60" y="2"/>
                  </a:lnTo>
                  <a:lnTo>
                    <a:pt x="62" y="2"/>
                  </a:lnTo>
                  <a:lnTo>
                    <a:pt x="64" y="2"/>
                  </a:lnTo>
                  <a:lnTo>
                    <a:pt x="68" y="2"/>
                  </a:lnTo>
                  <a:lnTo>
                    <a:pt x="72" y="2"/>
                  </a:lnTo>
                  <a:lnTo>
                    <a:pt x="76" y="2"/>
                  </a:lnTo>
                  <a:lnTo>
                    <a:pt x="80" y="2"/>
                  </a:lnTo>
                  <a:lnTo>
                    <a:pt x="84" y="2"/>
                  </a:lnTo>
                  <a:lnTo>
                    <a:pt x="86" y="2"/>
                  </a:lnTo>
                  <a:lnTo>
                    <a:pt x="88" y="2"/>
                  </a:lnTo>
                  <a:lnTo>
                    <a:pt x="92" y="2"/>
                  </a:lnTo>
                  <a:lnTo>
                    <a:pt x="94" y="2"/>
                  </a:lnTo>
                  <a:lnTo>
                    <a:pt x="98" y="2"/>
                  </a:lnTo>
                  <a:lnTo>
                    <a:pt x="100" y="2"/>
                  </a:lnTo>
                  <a:lnTo>
                    <a:pt x="100" y="2"/>
                  </a:lnTo>
                  <a:lnTo>
                    <a:pt x="102" y="2"/>
                  </a:lnTo>
                  <a:lnTo>
                    <a:pt x="104" y="2"/>
                  </a:lnTo>
                  <a:lnTo>
                    <a:pt x="108" y="2"/>
                  </a:lnTo>
                  <a:lnTo>
                    <a:pt x="110" y="4"/>
                  </a:lnTo>
                  <a:lnTo>
                    <a:pt x="112" y="4"/>
                  </a:lnTo>
                  <a:lnTo>
                    <a:pt x="114" y="4"/>
                  </a:lnTo>
                  <a:lnTo>
                    <a:pt x="116" y="4"/>
                  </a:lnTo>
                  <a:lnTo>
                    <a:pt x="120" y="4"/>
                  </a:lnTo>
                  <a:lnTo>
                    <a:pt x="122" y="4"/>
                  </a:lnTo>
                  <a:lnTo>
                    <a:pt x="124" y="4"/>
                  </a:lnTo>
                  <a:lnTo>
                    <a:pt x="126" y="4"/>
                  </a:lnTo>
                  <a:lnTo>
                    <a:pt x="128" y="4"/>
                  </a:lnTo>
                  <a:lnTo>
                    <a:pt x="130" y="6"/>
                  </a:lnTo>
                  <a:lnTo>
                    <a:pt x="132" y="6"/>
                  </a:lnTo>
                  <a:lnTo>
                    <a:pt x="134" y="6"/>
                  </a:lnTo>
                  <a:lnTo>
                    <a:pt x="136" y="6"/>
                  </a:lnTo>
                  <a:lnTo>
                    <a:pt x="138" y="8"/>
                  </a:lnTo>
                  <a:lnTo>
                    <a:pt x="140" y="8"/>
                  </a:lnTo>
                  <a:lnTo>
                    <a:pt x="142" y="8"/>
                  </a:lnTo>
                  <a:lnTo>
                    <a:pt x="142" y="10"/>
                  </a:lnTo>
                  <a:lnTo>
                    <a:pt x="144" y="10"/>
                  </a:lnTo>
                  <a:lnTo>
                    <a:pt x="146" y="10"/>
                  </a:lnTo>
                  <a:lnTo>
                    <a:pt x="146" y="12"/>
                  </a:lnTo>
                  <a:lnTo>
                    <a:pt x="148" y="12"/>
                  </a:lnTo>
                  <a:lnTo>
                    <a:pt x="148" y="12"/>
                  </a:lnTo>
                  <a:lnTo>
                    <a:pt x="148" y="14"/>
                  </a:lnTo>
                  <a:lnTo>
                    <a:pt x="150" y="14"/>
                  </a:lnTo>
                  <a:lnTo>
                    <a:pt x="152" y="14"/>
                  </a:lnTo>
                  <a:lnTo>
                    <a:pt x="152" y="16"/>
                  </a:lnTo>
                  <a:lnTo>
                    <a:pt x="154" y="16"/>
                  </a:lnTo>
                  <a:lnTo>
                    <a:pt x="156" y="16"/>
                  </a:lnTo>
                  <a:lnTo>
                    <a:pt x="158" y="18"/>
                  </a:lnTo>
                  <a:lnTo>
                    <a:pt x="160" y="18"/>
                  </a:lnTo>
                  <a:lnTo>
                    <a:pt x="162" y="20"/>
                  </a:lnTo>
                  <a:lnTo>
                    <a:pt x="164" y="20"/>
                  </a:lnTo>
                  <a:lnTo>
                    <a:pt x="166" y="22"/>
                  </a:lnTo>
                  <a:lnTo>
                    <a:pt x="168" y="22"/>
                  </a:lnTo>
                  <a:lnTo>
                    <a:pt x="170" y="24"/>
                  </a:lnTo>
                  <a:lnTo>
                    <a:pt x="172" y="26"/>
                  </a:lnTo>
                  <a:lnTo>
                    <a:pt x="174" y="26"/>
                  </a:lnTo>
                  <a:lnTo>
                    <a:pt x="176" y="26"/>
                  </a:lnTo>
                  <a:lnTo>
                    <a:pt x="176" y="28"/>
                  </a:lnTo>
                  <a:lnTo>
                    <a:pt x="178" y="28"/>
                  </a:lnTo>
                  <a:lnTo>
                    <a:pt x="180" y="28"/>
                  </a:lnTo>
                  <a:lnTo>
                    <a:pt x="180" y="30"/>
                  </a:lnTo>
                  <a:lnTo>
                    <a:pt x="182" y="30"/>
                  </a:lnTo>
                  <a:lnTo>
                    <a:pt x="184" y="30"/>
                  </a:lnTo>
                  <a:lnTo>
                    <a:pt x="184" y="32"/>
                  </a:lnTo>
                  <a:lnTo>
                    <a:pt x="186" y="32"/>
                  </a:lnTo>
                  <a:lnTo>
                    <a:pt x="188" y="34"/>
                  </a:lnTo>
                  <a:lnTo>
                    <a:pt x="190" y="34"/>
                  </a:lnTo>
                  <a:lnTo>
                    <a:pt x="192" y="34"/>
                  </a:lnTo>
                  <a:lnTo>
                    <a:pt x="192" y="36"/>
                  </a:lnTo>
                  <a:lnTo>
                    <a:pt x="194" y="36"/>
                  </a:lnTo>
                  <a:lnTo>
                    <a:pt x="196" y="36"/>
                  </a:lnTo>
                  <a:lnTo>
                    <a:pt x="196" y="36"/>
                  </a:lnTo>
                  <a:lnTo>
                    <a:pt x="198" y="38"/>
                  </a:lnTo>
                  <a:lnTo>
                    <a:pt x="202" y="40"/>
                  </a:lnTo>
                  <a:lnTo>
                    <a:pt x="204" y="40"/>
                  </a:lnTo>
                  <a:lnTo>
                    <a:pt x="206" y="42"/>
                  </a:lnTo>
                  <a:lnTo>
                    <a:pt x="208" y="42"/>
                  </a:lnTo>
                  <a:lnTo>
                    <a:pt x="210" y="44"/>
                  </a:lnTo>
                  <a:lnTo>
                    <a:pt x="212" y="44"/>
                  </a:lnTo>
                  <a:lnTo>
                    <a:pt x="214" y="46"/>
                  </a:lnTo>
                  <a:lnTo>
                    <a:pt x="216" y="46"/>
                  </a:lnTo>
                  <a:lnTo>
                    <a:pt x="220" y="48"/>
                  </a:lnTo>
                  <a:lnTo>
                    <a:pt x="220" y="50"/>
                  </a:lnTo>
                  <a:lnTo>
                    <a:pt x="222" y="50"/>
                  </a:lnTo>
                  <a:lnTo>
                    <a:pt x="224" y="50"/>
                  </a:lnTo>
                  <a:lnTo>
                    <a:pt x="226" y="52"/>
                  </a:lnTo>
                  <a:lnTo>
                    <a:pt x="228" y="52"/>
                  </a:lnTo>
                  <a:lnTo>
                    <a:pt x="230" y="54"/>
                  </a:lnTo>
                  <a:lnTo>
                    <a:pt x="232" y="54"/>
                  </a:lnTo>
                  <a:lnTo>
                    <a:pt x="232" y="56"/>
                  </a:lnTo>
                  <a:lnTo>
                    <a:pt x="234" y="56"/>
                  </a:lnTo>
                  <a:lnTo>
                    <a:pt x="236" y="56"/>
                  </a:lnTo>
                  <a:lnTo>
                    <a:pt x="238" y="58"/>
                  </a:lnTo>
                  <a:lnTo>
                    <a:pt x="240" y="58"/>
                  </a:lnTo>
                  <a:lnTo>
                    <a:pt x="240" y="60"/>
                  </a:lnTo>
                  <a:lnTo>
                    <a:pt x="242" y="60"/>
                  </a:lnTo>
                  <a:lnTo>
                    <a:pt x="244" y="60"/>
                  </a:lnTo>
                  <a:lnTo>
                    <a:pt x="244" y="62"/>
                  </a:lnTo>
                  <a:lnTo>
                    <a:pt x="246" y="62"/>
                  </a:lnTo>
                  <a:lnTo>
                    <a:pt x="246" y="64"/>
                  </a:lnTo>
                  <a:lnTo>
                    <a:pt x="250" y="66"/>
                  </a:lnTo>
                  <a:lnTo>
                    <a:pt x="254" y="66"/>
                  </a:lnTo>
                  <a:lnTo>
                    <a:pt x="254" y="68"/>
                  </a:lnTo>
                  <a:lnTo>
                    <a:pt x="256" y="68"/>
                  </a:lnTo>
                  <a:lnTo>
                    <a:pt x="258" y="68"/>
                  </a:lnTo>
                  <a:lnTo>
                    <a:pt x="258" y="70"/>
                  </a:lnTo>
                  <a:lnTo>
                    <a:pt x="260" y="70"/>
                  </a:lnTo>
                  <a:lnTo>
                    <a:pt x="256" y="74"/>
                  </a:lnTo>
                  <a:lnTo>
                    <a:pt x="256" y="76"/>
                  </a:lnTo>
                  <a:lnTo>
                    <a:pt x="252" y="78"/>
                  </a:lnTo>
                  <a:lnTo>
                    <a:pt x="250" y="80"/>
                  </a:lnTo>
                  <a:lnTo>
                    <a:pt x="250" y="82"/>
                  </a:lnTo>
                  <a:lnTo>
                    <a:pt x="248" y="84"/>
                  </a:lnTo>
                  <a:lnTo>
                    <a:pt x="246" y="84"/>
                  </a:lnTo>
                  <a:lnTo>
                    <a:pt x="246" y="86"/>
                  </a:lnTo>
                  <a:lnTo>
                    <a:pt x="246" y="86"/>
                  </a:lnTo>
                  <a:lnTo>
                    <a:pt x="246" y="88"/>
                  </a:lnTo>
                  <a:lnTo>
                    <a:pt x="244" y="88"/>
                  </a:lnTo>
                  <a:lnTo>
                    <a:pt x="244" y="90"/>
                  </a:lnTo>
                  <a:lnTo>
                    <a:pt x="242" y="92"/>
                  </a:lnTo>
                  <a:lnTo>
                    <a:pt x="240" y="94"/>
                  </a:lnTo>
                  <a:lnTo>
                    <a:pt x="240" y="96"/>
                  </a:lnTo>
                  <a:lnTo>
                    <a:pt x="238" y="96"/>
                  </a:lnTo>
                  <a:lnTo>
                    <a:pt x="238" y="98"/>
                  </a:lnTo>
                  <a:lnTo>
                    <a:pt x="236" y="98"/>
                  </a:lnTo>
                  <a:lnTo>
                    <a:pt x="236" y="100"/>
                  </a:lnTo>
                  <a:lnTo>
                    <a:pt x="234" y="102"/>
                  </a:lnTo>
                  <a:lnTo>
                    <a:pt x="232" y="104"/>
                  </a:lnTo>
                  <a:lnTo>
                    <a:pt x="232" y="106"/>
                  </a:lnTo>
                  <a:lnTo>
                    <a:pt x="230" y="106"/>
                  </a:lnTo>
                  <a:lnTo>
                    <a:pt x="228" y="110"/>
                  </a:lnTo>
                  <a:lnTo>
                    <a:pt x="226" y="112"/>
                  </a:lnTo>
                  <a:lnTo>
                    <a:pt x="222" y="116"/>
                  </a:lnTo>
                  <a:lnTo>
                    <a:pt x="222" y="118"/>
                  </a:lnTo>
                  <a:lnTo>
                    <a:pt x="220" y="118"/>
                  </a:lnTo>
                  <a:lnTo>
                    <a:pt x="220" y="120"/>
                  </a:lnTo>
                  <a:lnTo>
                    <a:pt x="218" y="120"/>
                  </a:lnTo>
                  <a:lnTo>
                    <a:pt x="218" y="122"/>
                  </a:lnTo>
                  <a:lnTo>
                    <a:pt x="216" y="12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1" name="Freeform 19"/>
            <p:cNvSpPr>
              <a:spLocks/>
            </p:cNvSpPr>
            <p:nvPr/>
          </p:nvSpPr>
          <p:spPr bwMode="auto">
            <a:xfrm>
              <a:off x="6197600" y="3822700"/>
              <a:ext cx="349250" cy="371475"/>
            </a:xfrm>
            <a:custGeom>
              <a:avLst/>
              <a:gdLst>
                <a:gd name="T0" fmla="*/ 92 w 220"/>
                <a:gd name="T1" fmla="*/ 6 h 234"/>
                <a:gd name="T2" fmla="*/ 102 w 220"/>
                <a:gd name="T3" fmla="*/ 10 h 234"/>
                <a:gd name="T4" fmla="*/ 112 w 220"/>
                <a:gd name="T5" fmla="*/ 12 h 234"/>
                <a:gd name="T6" fmla="*/ 118 w 220"/>
                <a:gd name="T7" fmla="*/ 18 h 234"/>
                <a:gd name="T8" fmla="*/ 124 w 220"/>
                <a:gd name="T9" fmla="*/ 10 h 234"/>
                <a:gd name="T10" fmla="*/ 130 w 220"/>
                <a:gd name="T11" fmla="*/ 4 h 234"/>
                <a:gd name="T12" fmla="*/ 138 w 220"/>
                <a:gd name="T13" fmla="*/ 12 h 234"/>
                <a:gd name="T14" fmla="*/ 142 w 220"/>
                <a:gd name="T15" fmla="*/ 10 h 234"/>
                <a:gd name="T16" fmla="*/ 146 w 220"/>
                <a:gd name="T17" fmla="*/ 20 h 234"/>
                <a:gd name="T18" fmla="*/ 136 w 220"/>
                <a:gd name="T19" fmla="*/ 26 h 234"/>
                <a:gd name="T20" fmla="*/ 136 w 220"/>
                <a:gd name="T21" fmla="*/ 36 h 234"/>
                <a:gd name="T22" fmla="*/ 144 w 220"/>
                <a:gd name="T23" fmla="*/ 38 h 234"/>
                <a:gd name="T24" fmla="*/ 148 w 220"/>
                <a:gd name="T25" fmla="*/ 50 h 234"/>
                <a:gd name="T26" fmla="*/ 156 w 220"/>
                <a:gd name="T27" fmla="*/ 58 h 234"/>
                <a:gd name="T28" fmla="*/ 160 w 220"/>
                <a:gd name="T29" fmla="*/ 72 h 234"/>
                <a:gd name="T30" fmla="*/ 170 w 220"/>
                <a:gd name="T31" fmla="*/ 78 h 234"/>
                <a:gd name="T32" fmla="*/ 174 w 220"/>
                <a:gd name="T33" fmla="*/ 76 h 234"/>
                <a:gd name="T34" fmla="*/ 184 w 220"/>
                <a:gd name="T35" fmla="*/ 78 h 234"/>
                <a:gd name="T36" fmla="*/ 186 w 220"/>
                <a:gd name="T37" fmla="*/ 80 h 234"/>
                <a:gd name="T38" fmla="*/ 192 w 220"/>
                <a:gd name="T39" fmla="*/ 92 h 234"/>
                <a:gd name="T40" fmla="*/ 196 w 220"/>
                <a:gd name="T41" fmla="*/ 100 h 234"/>
                <a:gd name="T42" fmla="*/ 202 w 220"/>
                <a:gd name="T43" fmla="*/ 98 h 234"/>
                <a:gd name="T44" fmla="*/ 208 w 220"/>
                <a:gd name="T45" fmla="*/ 104 h 234"/>
                <a:gd name="T46" fmla="*/ 212 w 220"/>
                <a:gd name="T47" fmla="*/ 100 h 234"/>
                <a:gd name="T48" fmla="*/ 218 w 220"/>
                <a:gd name="T49" fmla="*/ 106 h 234"/>
                <a:gd name="T50" fmla="*/ 218 w 220"/>
                <a:gd name="T51" fmla="*/ 116 h 234"/>
                <a:gd name="T52" fmla="*/ 204 w 220"/>
                <a:gd name="T53" fmla="*/ 126 h 234"/>
                <a:gd name="T54" fmla="*/ 196 w 220"/>
                <a:gd name="T55" fmla="*/ 140 h 234"/>
                <a:gd name="T56" fmla="*/ 182 w 220"/>
                <a:gd name="T57" fmla="*/ 160 h 234"/>
                <a:gd name="T58" fmla="*/ 172 w 220"/>
                <a:gd name="T59" fmla="*/ 174 h 234"/>
                <a:gd name="T60" fmla="*/ 160 w 220"/>
                <a:gd name="T61" fmla="*/ 190 h 234"/>
                <a:gd name="T62" fmla="*/ 146 w 220"/>
                <a:gd name="T63" fmla="*/ 208 h 234"/>
                <a:gd name="T64" fmla="*/ 136 w 220"/>
                <a:gd name="T65" fmla="*/ 224 h 234"/>
                <a:gd name="T66" fmla="*/ 120 w 220"/>
                <a:gd name="T67" fmla="*/ 232 h 234"/>
                <a:gd name="T68" fmla="*/ 98 w 220"/>
                <a:gd name="T69" fmla="*/ 224 h 234"/>
                <a:gd name="T70" fmla="*/ 90 w 220"/>
                <a:gd name="T71" fmla="*/ 220 h 234"/>
                <a:gd name="T72" fmla="*/ 74 w 220"/>
                <a:gd name="T73" fmla="*/ 214 h 234"/>
                <a:gd name="T74" fmla="*/ 60 w 220"/>
                <a:gd name="T75" fmla="*/ 210 h 234"/>
                <a:gd name="T76" fmla="*/ 44 w 220"/>
                <a:gd name="T77" fmla="*/ 202 h 234"/>
                <a:gd name="T78" fmla="*/ 28 w 220"/>
                <a:gd name="T79" fmla="*/ 196 h 234"/>
                <a:gd name="T80" fmla="*/ 8 w 220"/>
                <a:gd name="T81" fmla="*/ 188 h 234"/>
                <a:gd name="T82" fmla="*/ 2 w 220"/>
                <a:gd name="T83" fmla="*/ 174 h 234"/>
                <a:gd name="T84" fmla="*/ 2 w 220"/>
                <a:gd name="T85" fmla="*/ 152 h 234"/>
                <a:gd name="T86" fmla="*/ 2 w 220"/>
                <a:gd name="T87" fmla="*/ 130 h 234"/>
                <a:gd name="T88" fmla="*/ 2 w 220"/>
                <a:gd name="T89" fmla="*/ 112 h 234"/>
                <a:gd name="T90" fmla="*/ 0 w 220"/>
                <a:gd name="T91" fmla="*/ 86 h 234"/>
                <a:gd name="T92" fmla="*/ 0 w 220"/>
                <a:gd name="T93" fmla="*/ 66 h 234"/>
                <a:gd name="T94" fmla="*/ 0 w 220"/>
                <a:gd name="T95" fmla="*/ 50 h 234"/>
                <a:gd name="T96" fmla="*/ 6 w 220"/>
                <a:gd name="T97" fmla="*/ 22 h 234"/>
                <a:gd name="T98" fmla="*/ 22 w 220"/>
                <a:gd name="T99" fmla="*/ 18 h 234"/>
                <a:gd name="T100" fmla="*/ 28 w 220"/>
                <a:gd name="T101" fmla="*/ 12 h 234"/>
                <a:gd name="T102" fmla="*/ 36 w 220"/>
                <a:gd name="T103" fmla="*/ 10 h 234"/>
                <a:gd name="T104" fmla="*/ 46 w 220"/>
                <a:gd name="T105" fmla="*/ 8 h 234"/>
                <a:gd name="T106" fmla="*/ 52 w 220"/>
                <a:gd name="T107" fmla="*/ 4 h 234"/>
                <a:gd name="T108" fmla="*/ 60 w 220"/>
                <a:gd name="T109" fmla="*/ 8 h 234"/>
                <a:gd name="T110" fmla="*/ 66 w 220"/>
                <a:gd name="T111" fmla="*/ 6 h 234"/>
                <a:gd name="T112" fmla="*/ 74 w 220"/>
                <a:gd name="T113" fmla="*/ 4 h 234"/>
                <a:gd name="T114" fmla="*/ 84 w 220"/>
                <a:gd name="T115"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0" h="234">
                  <a:moveTo>
                    <a:pt x="86" y="4"/>
                  </a:moveTo>
                  <a:lnTo>
                    <a:pt x="88" y="4"/>
                  </a:lnTo>
                  <a:lnTo>
                    <a:pt x="88" y="6"/>
                  </a:lnTo>
                  <a:lnTo>
                    <a:pt x="90" y="6"/>
                  </a:lnTo>
                  <a:lnTo>
                    <a:pt x="90" y="8"/>
                  </a:lnTo>
                  <a:lnTo>
                    <a:pt x="92" y="8"/>
                  </a:lnTo>
                  <a:lnTo>
                    <a:pt x="90" y="8"/>
                  </a:lnTo>
                  <a:lnTo>
                    <a:pt x="92" y="6"/>
                  </a:lnTo>
                  <a:lnTo>
                    <a:pt x="92" y="6"/>
                  </a:lnTo>
                  <a:lnTo>
                    <a:pt x="92" y="8"/>
                  </a:lnTo>
                  <a:lnTo>
                    <a:pt x="94" y="8"/>
                  </a:lnTo>
                  <a:lnTo>
                    <a:pt x="96" y="8"/>
                  </a:lnTo>
                  <a:lnTo>
                    <a:pt x="96" y="10"/>
                  </a:lnTo>
                  <a:lnTo>
                    <a:pt x="98" y="10"/>
                  </a:lnTo>
                  <a:lnTo>
                    <a:pt x="100" y="10"/>
                  </a:lnTo>
                  <a:lnTo>
                    <a:pt x="102" y="10"/>
                  </a:lnTo>
                  <a:lnTo>
                    <a:pt x="104" y="10"/>
                  </a:lnTo>
                  <a:lnTo>
                    <a:pt x="106" y="10"/>
                  </a:lnTo>
                  <a:lnTo>
                    <a:pt x="108" y="10"/>
                  </a:lnTo>
                  <a:lnTo>
                    <a:pt x="108" y="8"/>
                  </a:lnTo>
                  <a:lnTo>
                    <a:pt x="108" y="10"/>
                  </a:lnTo>
                  <a:lnTo>
                    <a:pt x="110" y="10"/>
                  </a:lnTo>
                  <a:lnTo>
                    <a:pt x="110" y="12"/>
                  </a:lnTo>
                  <a:lnTo>
                    <a:pt x="112" y="12"/>
                  </a:lnTo>
                  <a:lnTo>
                    <a:pt x="112" y="10"/>
                  </a:lnTo>
                  <a:lnTo>
                    <a:pt x="114" y="10"/>
                  </a:lnTo>
                  <a:lnTo>
                    <a:pt x="116" y="10"/>
                  </a:lnTo>
                  <a:lnTo>
                    <a:pt x="116" y="12"/>
                  </a:lnTo>
                  <a:lnTo>
                    <a:pt x="116" y="14"/>
                  </a:lnTo>
                  <a:lnTo>
                    <a:pt x="116" y="16"/>
                  </a:lnTo>
                  <a:lnTo>
                    <a:pt x="116" y="18"/>
                  </a:lnTo>
                  <a:lnTo>
                    <a:pt x="118" y="18"/>
                  </a:lnTo>
                  <a:lnTo>
                    <a:pt x="120" y="18"/>
                  </a:lnTo>
                  <a:lnTo>
                    <a:pt x="122" y="16"/>
                  </a:lnTo>
                  <a:lnTo>
                    <a:pt x="120" y="16"/>
                  </a:lnTo>
                  <a:lnTo>
                    <a:pt x="120" y="14"/>
                  </a:lnTo>
                  <a:lnTo>
                    <a:pt x="122" y="14"/>
                  </a:lnTo>
                  <a:lnTo>
                    <a:pt x="122" y="12"/>
                  </a:lnTo>
                  <a:lnTo>
                    <a:pt x="124" y="12"/>
                  </a:lnTo>
                  <a:lnTo>
                    <a:pt x="124" y="10"/>
                  </a:lnTo>
                  <a:lnTo>
                    <a:pt x="124" y="8"/>
                  </a:lnTo>
                  <a:lnTo>
                    <a:pt x="122" y="8"/>
                  </a:lnTo>
                  <a:lnTo>
                    <a:pt x="124" y="8"/>
                  </a:lnTo>
                  <a:lnTo>
                    <a:pt x="124" y="6"/>
                  </a:lnTo>
                  <a:lnTo>
                    <a:pt x="126" y="6"/>
                  </a:lnTo>
                  <a:lnTo>
                    <a:pt x="128" y="6"/>
                  </a:lnTo>
                  <a:lnTo>
                    <a:pt x="128" y="4"/>
                  </a:lnTo>
                  <a:lnTo>
                    <a:pt x="130" y="4"/>
                  </a:lnTo>
                  <a:lnTo>
                    <a:pt x="130" y="6"/>
                  </a:lnTo>
                  <a:lnTo>
                    <a:pt x="130" y="8"/>
                  </a:lnTo>
                  <a:lnTo>
                    <a:pt x="130" y="10"/>
                  </a:lnTo>
                  <a:lnTo>
                    <a:pt x="132" y="10"/>
                  </a:lnTo>
                  <a:lnTo>
                    <a:pt x="134" y="10"/>
                  </a:lnTo>
                  <a:lnTo>
                    <a:pt x="136" y="10"/>
                  </a:lnTo>
                  <a:lnTo>
                    <a:pt x="138" y="10"/>
                  </a:lnTo>
                  <a:lnTo>
                    <a:pt x="138" y="12"/>
                  </a:lnTo>
                  <a:lnTo>
                    <a:pt x="138" y="14"/>
                  </a:lnTo>
                  <a:lnTo>
                    <a:pt x="138" y="16"/>
                  </a:lnTo>
                  <a:lnTo>
                    <a:pt x="140" y="16"/>
                  </a:lnTo>
                  <a:lnTo>
                    <a:pt x="140" y="14"/>
                  </a:lnTo>
                  <a:lnTo>
                    <a:pt x="140" y="14"/>
                  </a:lnTo>
                  <a:lnTo>
                    <a:pt x="140" y="12"/>
                  </a:lnTo>
                  <a:lnTo>
                    <a:pt x="142" y="12"/>
                  </a:lnTo>
                  <a:lnTo>
                    <a:pt x="142" y="10"/>
                  </a:lnTo>
                  <a:lnTo>
                    <a:pt x="144" y="10"/>
                  </a:lnTo>
                  <a:lnTo>
                    <a:pt x="144" y="12"/>
                  </a:lnTo>
                  <a:lnTo>
                    <a:pt x="146" y="14"/>
                  </a:lnTo>
                  <a:lnTo>
                    <a:pt x="148" y="14"/>
                  </a:lnTo>
                  <a:lnTo>
                    <a:pt x="148" y="16"/>
                  </a:lnTo>
                  <a:lnTo>
                    <a:pt x="148" y="18"/>
                  </a:lnTo>
                  <a:lnTo>
                    <a:pt x="148" y="20"/>
                  </a:lnTo>
                  <a:lnTo>
                    <a:pt x="146" y="20"/>
                  </a:lnTo>
                  <a:lnTo>
                    <a:pt x="144" y="22"/>
                  </a:lnTo>
                  <a:lnTo>
                    <a:pt x="142" y="22"/>
                  </a:lnTo>
                  <a:lnTo>
                    <a:pt x="140" y="22"/>
                  </a:lnTo>
                  <a:lnTo>
                    <a:pt x="140" y="22"/>
                  </a:lnTo>
                  <a:lnTo>
                    <a:pt x="138" y="22"/>
                  </a:lnTo>
                  <a:lnTo>
                    <a:pt x="136" y="22"/>
                  </a:lnTo>
                  <a:lnTo>
                    <a:pt x="136" y="24"/>
                  </a:lnTo>
                  <a:lnTo>
                    <a:pt x="136" y="26"/>
                  </a:lnTo>
                  <a:lnTo>
                    <a:pt x="138" y="26"/>
                  </a:lnTo>
                  <a:lnTo>
                    <a:pt x="138" y="28"/>
                  </a:lnTo>
                  <a:lnTo>
                    <a:pt x="138" y="30"/>
                  </a:lnTo>
                  <a:lnTo>
                    <a:pt x="136" y="30"/>
                  </a:lnTo>
                  <a:lnTo>
                    <a:pt x="136" y="30"/>
                  </a:lnTo>
                  <a:lnTo>
                    <a:pt x="136" y="32"/>
                  </a:lnTo>
                  <a:lnTo>
                    <a:pt x="136" y="34"/>
                  </a:lnTo>
                  <a:lnTo>
                    <a:pt x="136" y="36"/>
                  </a:lnTo>
                  <a:lnTo>
                    <a:pt x="138" y="36"/>
                  </a:lnTo>
                  <a:lnTo>
                    <a:pt x="140" y="36"/>
                  </a:lnTo>
                  <a:lnTo>
                    <a:pt x="140" y="34"/>
                  </a:lnTo>
                  <a:lnTo>
                    <a:pt x="140" y="34"/>
                  </a:lnTo>
                  <a:lnTo>
                    <a:pt x="142" y="34"/>
                  </a:lnTo>
                  <a:lnTo>
                    <a:pt x="142" y="36"/>
                  </a:lnTo>
                  <a:lnTo>
                    <a:pt x="142" y="38"/>
                  </a:lnTo>
                  <a:lnTo>
                    <a:pt x="144" y="38"/>
                  </a:lnTo>
                  <a:lnTo>
                    <a:pt x="146" y="38"/>
                  </a:lnTo>
                  <a:lnTo>
                    <a:pt x="146" y="40"/>
                  </a:lnTo>
                  <a:lnTo>
                    <a:pt x="146" y="42"/>
                  </a:lnTo>
                  <a:lnTo>
                    <a:pt x="146" y="44"/>
                  </a:lnTo>
                  <a:lnTo>
                    <a:pt x="146" y="46"/>
                  </a:lnTo>
                  <a:lnTo>
                    <a:pt x="148" y="46"/>
                  </a:lnTo>
                  <a:lnTo>
                    <a:pt x="148" y="48"/>
                  </a:lnTo>
                  <a:lnTo>
                    <a:pt x="148" y="50"/>
                  </a:lnTo>
                  <a:lnTo>
                    <a:pt x="146" y="52"/>
                  </a:lnTo>
                  <a:lnTo>
                    <a:pt x="148" y="52"/>
                  </a:lnTo>
                  <a:lnTo>
                    <a:pt x="148" y="54"/>
                  </a:lnTo>
                  <a:lnTo>
                    <a:pt x="150" y="56"/>
                  </a:lnTo>
                  <a:lnTo>
                    <a:pt x="152" y="56"/>
                  </a:lnTo>
                  <a:lnTo>
                    <a:pt x="152" y="58"/>
                  </a:lnTo>
                  <a:lnTo>
                    <a:pt x="154" y="58"/>
                  </a:lnTo>
                  <a:lnTo>
                    <a:pt x="156" y="58"/>
                  </a:lnTo>
                  <a:lnTo>
                    <a:pt x="158" y="60"/>
                  </a:lnTo>
                  <a:lnTo>
                    <a:pt x="158" y="62"/>
                  </a:lnTo>
                  <a:lnTo>
                    <a:pt x="158" y="64"/>
                  </a:lnTo>
                  <a:lnTo>
                    <a:pt x="160" y="64"/>
                  </a:lnTo>
                  <a:lnTo>
                    <a:pt x="160" y="66"/>
                  </a:lnTo>
                  <a:lnTo>
                    <a:pt x="160" y="68"/>
                  </a:lnTo>
                  <a:lnTo>
                    <a:pt x="160" y="70"/>
                  </a:lnTo>
                  <a:lnTo>
                    <a:pt x="160" y="72"/>
                  </a:lnTo>
                  <a:lnTo>
                    <a:pt x="162" y="72"/>
                  </a:lnTo>
                  <a:lnTo>
                    <a:pt x="162" y="74"/>
                  </a:lnTo>
                  <a:lnTo>
                    <a:pt x="164" y="74"/>
                  </a:lnTo>
                  <a:lnTo>
                    <a:pt x="166" y="76"/>
                  </a:lnTo>
                  <a:lnTo>
                    <a:pt x="166" y="78"/>
                  </a:lnTo>
                  <a:lnTo>
                    <a:pt x="168" y="78"/>
                  </a:lnTo>
                  <a:lnTo>
                    <a:pt x="170" y="78"/>
                  </a:lnTo>
                  <a:lnTo>
                    <a:pt x="170" y="78"/>
                  </a:lnTo>
                  <a:lnTo>
                    <a:pt x="172" y="78"/>
                  </a:lnTo>
                  <a:lnTo>
                    <a:pt x="174" y="78"/>
                  </a:lnTo>
                  <a:lnTo>
                    <a:pt x="174" y="80"/>
                  </a:lnTo>
                  <a:lnTo>
                    <a:pt x="176" y="80"/>
                  </a:lnTo>
                  <a:lnTo>
                    <a:pt x="176" y="78"/>
                  </a:lnTo>
                  <a:lnTo>
                    <a:pt x="174" y="78"/>
                  </a:lnTo>
                  <a:lnTo>
                    <a:pt x="174" y="78"/>
                  </a:lnTo>
                  <a:lnTo>
                    <a:pt x="174" y="76"/>
                  </a:lnTo>
                  <a:lnTo>
                    <a:pt x="176" y="76"/>
                  </a:lnTo>
                  <a:lnTo>
                    <a:pt x="176" y="78"/>
                  </a:lnTo>
                  <a:lnTo>
                    <a:pt x="178" y="78"/>
                  </a:lnTo>
                  <a:lnTo>
                    <a:pt x="178" y="76"/>
                  </a:lnTo>
                  <a:lnTo>
                    <a:pt x="180" y="76"/>
                  </a:lnTo>
                  <a:lnTo>
                    <a:pt x="182" y="76"/>
                  </a:lnTo>
                  <a:lnTo>
                    <a:pt x="184" y="76"/>
                  </a:lnTo>
                  <a:lnTo>
                    <a:pt x="184" y="78"/>
                  </a:lnTo>
                  <a:lnTo>
                    <a:pt x="184" y="78"/>
                  </a:lnTo>
                  <a:lnTo>
                    <a:pt x="186" y="78"/>
                  </a:lnTo>
                  <a:lnTo>
                    <a:pt x="186" y="78"/>
                  </a:lnTo>
                  <a:lnTo>
                    <a:pt x="188" y="78"/>
                  </a:lnTo>
                  <a:lnTo>
                    <a:pt x="186" y="78"/>
                  </a:lnTo>
                  <a:lnTo>
                    <a:pt x="184" y="78"/>
                  </a:lnTo>
                  <a:lnTo>
                    <a:pt x="184" y="80"/>
                  </a:lnTo>
                  <a:lnTo>
                    <a:pt x="186" y="80"/>
                  </a:lnTo>
                  <a:lnTo>
                    <a:pt x="186" y="82"/>
                  </a:lnTo>
                  <a:lnTo>
                    <a:pt x="188" y="84"/>
                  </a:lnTo>
                  <a:lnTo>
                    <a:pt x="188" y="86"/>
                  </a:lnTo>
                  <a:lnTo>
                    <a:pt x="188" y="86"/>
                  </a:lnTo>
                  <a:lnTo>
                    <a:pt x="190" y="86"/>
                  </a:lnTo>
                  <a:lnTo>
                    <a:pt x="192" y="88"/>
                  </a:lnTo>
                  <a:lnTo>
                    <a:pt x="192" y="90"/>
                  </a:lnTo>
                  <a:lnTo>
                    <a:pt x="192" y="92"/>
                  </a:lnTo>
                  <a:lnTo>
                    <a:pt x="194" y="92"/>
                  </a:lnTo>
                  <a:lnTo>
                    <a:pt x="194" y="90"/>
                  </a:lnTo>
                  <a:lnTo>
                    <a:pt x="194" y="92"/>
                  </a:lnTo>
                  <a:lnTo>
                    <a:pt x="196" y="92"/>
                  </a:lnTo>
                  <a:lnTo>
                    <a:pt x="196" y="94"/>
                  </a:lnTo>
                  <a:lnTo>
                    <a:pt x="196" y="96"/>
                  </a:lnTo>
                  <a:lnTo>
                    <a:pt x="196" y="98"/>
                  </a:lnTo>
                  <a:lnTo>
                    <a:pt x="196" y="100"/>
                  </a:lnTo>
                  <a:lnTo>
                    <a:pt x="198" y="100"/>
                  </a:lnTo>
                  <a:lnTo>
                    <a:pt x="200" y="100"/>
                  </a:lnTo>
                  <a:lnTo>
                    <a:pt x="198" y="100"/>
                  </a:lnTo>
                  <a:lnTo>
                    <a:pt x="198" y="98"/>
                  </a:lnTo>
                  <a:lnTo>
                    <a:pt x="198" y="96"/>
                  </a:lnTo>
                  <a:lnTo>
                    <a:pt x="200" y="96"/>
                  </a:lnTo>
                  <a:lnTo>
                    <a:pt x="202" y="96"/>
                  </a:lnTo>
                  <a:lnTo>
                    <a:pt x="202" y="98"/>
                  </a:lnTo>
                  <a:lnTo>
                    <a:pt x="202" y="100"/>
                  </a:lnTo>
                  <a:lnTo>
                    <a:pt x="202" y="102"/>
                  </a:lnTo>
                  <a:lnTo>
                    <a:pt x="204" y="102"/>
                  </a:lnTo>
                  <a:lnTo>
                    <a:pt x="204" y="104"/>
                  </a:lnTo>
                  <a:lnTo>
                    <a:pt x="206" y="104"/>
                  </a:lnTo>
                  <a:lnTo>
                    <a:pt x="206" y="102"/>
                  </a:lnTo>
                  <a:lnTo>
                    <a:pt x="206" y="104"/>
                  </a:lnTo>
                  <a:lnTo>
                    <a:pt x="208" y="104"/>
                  </a:lnTo>
                  <a:lnTo>
                    <a:pt x="208" y="102"/>
                  </a:lnTo>
                  <a:lnTo>
                    <a:pt x="208" y="104"/>
                  </a:lnTo>
                  <a:lnTo>
                    <a:pt x="210" y="104"/>
                  </a:lnTo>
                  <a:lnTo>
                    <a:pt x="210" y="102"/>
                  </a:lnTo>
                  <a:lnTo>
                    <a:pt x="210" y="100"/>
                  </a:lnTo>
                  <a:lnTo>
                    <a:pt x="212" y="100"/>
                  </a:lnTo>
                  <a:lnTo>
                    <a:pt x="212" y="102"/>
                  </a:lnTo>
                  <a:lnTo>
                    <a:pt x="212" y="100"/>
                  </a:lnTo>
                  <a:lnTo>
                    <a:pt x="214" y="100"/>
                  </a:lnTo>
                  <a:lnTo>
                    <a:pt x="214" y="102"/>
                  </a:lnTo>
                  <a:lnTo>
                    <a:pt x="212" y="102"/>
                  </a:lnTo>
                  <a:lnTo>
                    <a:pt x="214" y="102"/>
                  </a:lnTo>
                  <a:lnTo>
                    <a:pt x="216" y="102"/>
                  </a:lnTo>
                  <a:lnTo>
                    <a:pt x="218" y="104"/>
                  </a:lnTo>
                  <a:lnTo>
                    <a:pt x="216" y="104"/>
                  </a:lnTo>
                  <a:lnTo>
                    <a:pt x="218" y="106"/>
                  </a:lnTo>
                  <a:lnTo>
                    <a:pt x="218" y="108"/>
                  </a:lnTo>
                  <a:lnTo>
                    <a:pt x="220" y="108"/>
                  </a:lnTo>
                  <a:lnTo>
                    <a:pt x="220" y="110"/>
                  </a:lnTo>
                  <a:lnTo>
                    <a:pt x="218" y="110"/>
                  </a:lnTo>
                  <a:lnTo>
                    <a:pt x="218" y="112"/>
                  </a:lnTo>
                  <a:lnTo>
                    <a:pt x="216" y="112"/>
                  </a:lnTo>
                  <a:lnTo>
                    <a:pt x="218" y="114"/>
                  </a:lnTo>
                  <a:lnTo>
                    <a:pt x="218" y="116"/>
                  </a:lnTo>
                  <a:lnTo>
                    <a:pt x="216" y="116"/>
                  </a:lnTo>
                  <a:lnTo>
                    <a:pt x="214" y="116"/>
                  </a:lnTo>
                  <a:lnTo>
                    <a:pt x="214" y="118"/>
                  </a:lnTo>
                  <a:lnTo>
                    <a:pt x="212" y="120"/>
                  </a:lnTo>
                  <a:lnTo>
                    <a:pt x="210" y="122"/>
                  </a:lnTo>
                  <a:lnTo>
                    <a:pt x="208" y="126"/>
                  </a:lnTo>
                  <a:lnTo>
                    <a:pt x="206" y="126"/>
                  </a:lnTo>
                  <a:lnTo>
                    <a:pt x="204" y="126"/>
                  </a:lnTo>
                  <a:lnTo>
                    <a:pt x="204" y="128"/>
                  </a:lnTo>
                  <a:lnTo>
                    <a:pt x="202" y="130"/>
                  </a:lnTo>
                  <a:lnTo>
                    <a:pt x="202" y="132"/>
                  </a:lnTo>
                  <a:lnTo>
                    <a:pt x="200" y="134"/>
                  </a:lnTo>
                  <a:lnTo>
                    <a:pt x="198" y="136"/>
                  </a:lnTo>
                  <a:lnTo>
                    <a:pt x="198" y="138"/>
                  </a:lnTo>
                  <a:lnTo>
                    <a:pt x="196" y="138"/>
                  </a:lnTo>
                  <a:lnTo>
                    <a:pt x="196" y="140"/>
                  </a:lnTo>
                  <a:lnTo>
                    <a:pt x="192" y="144"/>
                  </a:lnTo>
                  <a:lnTo>
                    <a:pt x="190" y="146"/>
                  </a:lnTo>
                  <a:lnTo>
                    <a:pt x="190" y="148"/>
                  </a:lnTo>
                  <a:lnTo>
                    <a:pt x="188" y="150"/>
                  </a:lnTo>
                  <a:lnTo>
                    <a:pt x="186" y="154"/>
                  </a:lnTo>
                  <a:lnTo>
                    <a:pt x="186" y="156"/>
                  </a:lnTo>
                  <a:lnTo>
                    <a:pt x="184" y="158"/>
                  </a:lnTo>
                  <a:lnTo>
                    <a:pt x="182" y="160"/>
                  </a:lnTo>
                  <a:lnTo>
                    <a:pt x="182" y="162"/>
                  </a:lnTo>
                  <a:lnTo>
                    <a:pt x="180" y="162"/>
                  </a:lnTo>
                  <a:lnTo>
                    <a:pt x="180" y="164"/>
                  </a:lnTo>
                  <a:lnTo>
                    <a:pt x="178" y="168"/>
                  </a:lnTo>
                  <a:lnTo>
                    <a:pt x="176" y="170"/>
                  </a:lnTo>
                  <a:lnTo>
                    <a:pt x="174" y="172"/>
                  </a:lnTo>
                  <a:lnTo>
                    <a:pt x="172" y="174"/>
                  </a:lnTo>
                  <a:lnTo>
                    <a:pt x="172" y="174"/>
                  </a:lnTo>
                  <a:lnTo>
                    <a:pt x="170" y="176"/>
                  </a:lnTo>
                  <a:lnTo>
                    <a:pt x="168" y="180"/>
                  </a:lnTo>
                  <a:lnTo>
                    <a:pt x="166" y="180"/>
                  </a:lnTo>
                  <a:lnTo>
                    <a:pt x="166" y="182"/>
                  </a:lnTo>
                  <a:lnTo>
                    <a:pt x="164" y="186"/>
                  </a:lnTo>
                  <a:lnTo>
                    <a:pt x="162" y="186"/>
                  </a:lnTo>
                  <a:lnTo>
                    <a:pt x="160" y="188"/>
                  </a:lnTo>
                  <a:lnTo>
                    <a:pt x="160" y="190"/>
                  </a:lnTo>
                  <a:lnTo>
                    <a:pt x="158" y="192"/>
                  </a:lnTo>
                  <a:lnTo>
                    <a:pt x="154" y="198"/>
                  </a:lnTo>
                  <a:lnTo>
                    <a:pt x="154" y="200"/>
                  </a:lnTo>
                  <a:lnTo>
                    <a:pt x="152" y="200"/>
                  </a:lnTo>
                  <a:lnTo>
                    <a:pt x="152" y="202"/>
                  </a:lnTo>
                  <a:lnTo>
                    <a:pt x="148" y="206"/>
                  </a:lnTo>
                  <a:lnTo>
                    <a:pt x="148" y="208"/>
                  </a:lnTo>
                  <a:lnTo>
                    <a:pt x="146" y="208"/>
                  </a:lnTo>
                  <a:lnTo>
                    <a:pt x="144" y="212"/>
                  </a:lnTo>
                  <a:lnTo>
                    <a:pt x="142" y="216"/>
                  </a:lnTo>
                  <a:lnTo>
                    <a:pt x="140" y="216"/>
                  </a:lnTo>
                  <a:lnTo>
                    <a:pt x="140" y="218"/>
                  </a:lnTo>
                  <a:lnTo>
                    <a:pt x="140" y="220"/>
                  </a:lnTo>
                  <a:lnTo>
                    <a:pt x="138" y="222"/>
                  </a:lnTo>
                  <a:lnTo>
                    <a:pt x="136" y="222"/>
                  </a:lnTo>
                  <a:lnTo>
                    <a:pt x="136" y="224"/>
                  </a:lnTo>
                  <a:lnTo>
                    <a:pt x="134" y="224"/>
                  </a:lnTo>
                  <a:lnTo>
                    <a:pt x="132" y="230"/>
                  </a:lnTo>
                  <a:lnTo>
                    <a:pt x="130" y="230"/>
                  </a:lnTo>
                  <a:lnTo>
                    <a:pt x="128" y="234"/>
                  </a:lnTo>
                  <a:lnTo>
                    <a:pt x="126" y="234"/>
                  </a:lnTo>
                  <a:lnTo>
                    <a:pt x="124" y="234"/>
                  </a:lnTo>
                  <a:lnTo>
                    <a:pt x="122" y="232"/>
                  </a:lnTo>
                  <a:lnTo>
                    <a:pt x="120" y="232"/>
                  </a:lnTo>
                  <a:lnTo>
                    <a:pt x="118" y="230"/>
                  </a:lnTo>
                  <a:lnTo>
                    <a:pt x="116" y="230"/>
                  </a:lnTo>
                  <a:lnTo>
                    <a:pt x="114" y="230"/>
                  </a:lnTo>
                  <a:lnTo>
                    <a:pt x="112" y="228"/>
                  </a:lnTo>
                  <a:lnTo>
                    <a:pt x="106" y="226"/>
                  </a:lnTo>
                  <a:lnTo>
                    <a:pt x="102" y="224"/>
                  </a:lnTo>
                  <a:lnTo>
                    <a:pt x="100" y="224"/>
                  </a:lnTo>
                  <a:lnTo>
                    <a:pt x="98" y="224"/>
                  </a:lnTo>
                  <a:lnTo>
                    <a:pt x="98" y="222"/>
                  </a:lnTo>
                  <a:lnTo>
                    <a:pt x="96" y="222"/>
                  </a:lnTo>
                  <a:lnTo>
                    <a:pt x="94" y="222"/>
                  </a:lnTo>
                  <a:lnTo>
                    <a:pt x="94" y="222"/>
                  </a:lnTo>
                  <a:lnTo>
                    <a:pt x="92" y="222"/>
                  </a:lnTo>
                  <a:lnTo>
                    <a:pt x="92" y="222"/>
                  </a:lnTo>
                  <a:lnTo>
                    <a:pt x="90" y="222"/>
                  </a:lnTo>
                  <a:lnTo>
                    <a:pt x="90" y="220"/>
                  </a:lnTo>
                  <a:lnTo>
                    <a:pt x="86" y="220"/>
                  </a:lnTo>
                  <a:lnTo>
                    <a:pt x="84" y="218"/>
                  </a:lnTo>
                  <a:lnTo>
                    <a:pt x="82" y="218"/>
                  </a:lnTo>
                  <a:lnTo>
                    <a:pt x="80" y="218"/>
                  </a:lnTo>
                  <a:lnTo>
                    <a:pt x="80" y="216"/>
                  </a:lnTo>
                  <a:lnTo>
                    <a:pt x="78" y="216"/>
                  </a:lnTo>
                  <a:lnTo>
                    <a:pt x="76" y="214"/>
                  </a:lnTo>
                  <a:lnTo>
                    <a:pt x="74" y="214"/>
                  </a:lnTo>
                  <a:lnTo>
                    <a:pt x="72" y="214"/>
                  </a:lnTo>
                  <a:lnTo>
                    <a:pt x="70" y="214"/>
                  </a:lnTo>
                  <a:lnTo>
                    <a:pt x="70" y="212"/>
                  </a:lnTo>
                  <a:lnTo>
                    <a:pt x="68" y="212"/>
                  </a:lnTo>
                  <a:lnTo>
                    <a:pt x="66" y="212"/>
                  </a:lnTo>
                  <a:lnTo>
                    <a:pt x="64" y="210"/>
                  </a:lnTo>
                  <a:lnTo>
                    <a:pt x="62" y="210"/>
                  </a:lnTo>
                  <a:lnTo>
                    <a:pt x="60" y="210"/>
                  </a:lnTo>
                  <a:lnTo>
                    <a:pt x="60" y="208"/>
                  </a:lnTo>
                  <a:lnTo>
                    <a:pt x="58" y="208"/>
                  </a:lnTo>
                  <a:lnTo>
                    <a:pt x="54" y="206"/>
                  </a:lnTo>
                  <a:lnTo>
                    <a:pt x="50" y="206"/>
                  </a:lnTo>
                  <a:lnTo>
                    <a:pt x="48" y="204"/>
                  </a:lnTo>
                  <a:lnTo>
                    <a:pt x="46" y="204"/>
                  </a:lnTo>
                  <a:lnTo>
                    <a:pt x="44" y="202"/>
                  </a:lnTo>
                  <a:lnTo>
                    <a:pt x="44" y="202"/>
                  </a:lnTo>
                  <a:lnTo>
                    <a:pt x="42" y="202"/>
                  </a:lnTo>
                  <a:lnTo>
                    <a:pt x="40" y="200"/>
                  </a:lnTo>
                  <a:lnTo>
                    <a:pt x="36" y="200"/>
                  </a:lnTo>
                  <a:lnTo>
                    <a:pt x="36" y="198"/>
                  </a:lnTo>
                  <a:lnTo>
                    <a:pt x="34" y="198"/>
                  </a:lnTo>
                  <a:lnTo>
                    <a:pt x="32" y="198"/>
                  </a:lnTo>
                  <a:lnTo>
                    <a:pt x="30" y="196"/>
                  </a:lnTo>
                  <a:lnTo>
                    <a:pt x="28" y="196"/>
                  </a:lnTo>
                  <a:lnTo>
                    <a:pt x="26" y="196"/>
                  </a:lnTo>
                  <a:lnTo>
                    <a:pt x="24" y="194"/>
                  </a:lnTo>
                  <a:lnTo>
                    <a:pt x="20" y="192"/>
                  </a:lnTo>
                  <a:lnTo>
                    <a:pt x="16" y="190"/>
                  </a:lnTo>
                  <a:lnTo>
                    <a:pt x="12" y="190"/>
                  </a:lnTo>
                  <a:lnTo>
                    <a:pt x="10" y="190"/>
                  </a:lnTo>
                  <a:lnTo>
                    <a:pt x="10" y="188"/>
                  </a:lnTo>
                  <a:lnTo>
                    <a:pt x="8" y="188"/>
                  </a:lnTo>
                  <a:lnTo>
                    <a:pt x="6" y="188"/>
                  </a:lnTo>
                  <a:lnTo>
                    <a:pt x="6" y="186"/>
                  </a:lnTo>
                  <a:lnTo>
                    <a:pt x="2" y="186"/>
                  </a:lnTo>
                  <a:lnTo>
                    <a:pt x="2" y="184"/>
                  </a:lnTo>
                  <a:lnTo>
                    <a:pt x="2" y="182"/>
                  </a:lnTo>
                  <a:lnTo>
                    <a:pt x="2" y="180"/>
                  </a:lnTo>
                  <a:lnTo>
                    <a:pt x="2" y="178"/>
                  </a:lnTo>
                  <a:lnTo>
                    <a:pt x="2" y="174"/>
                  </a:lnTo>
                  <a:lnTo>
                    <a:pt x="2" y="172"/>
                  </a:lnTo>
                  <a:lnTo>
                    <a:pt x="2" y="170"/>
                  </a:lnTo>
                  <a:lnTo>
                    <a:pt x="2" y="168"/>
                  </a:lnTo>
                  <a:lnTo>
                    <a:pt x="2" y="166"/>
                  </a:lnTo>
                  <a:lnTo>
                    <a:pt x="2" y="164"/>
                  </a:lnTo>
                  <a:lnTo>
                    <a:pt x="2" y="160"/>
                  </a:lnTo>
                  <a:lnTo>
                    <a:pt x="2" y="156"/>
                  </a:lnTo>
                  <a:lnTo>
                    <a:pt x="2" y="152"/>
                  </a:lnTo>
                  <a:lnTo>
                    <a:pt x="2" y="148"/>
                  </a:lnTo>
                  <a:lnTo>
                    <a:pt x="2" y="144"/>
                  </a:lnTo>
                  <a:lnTo>
                    <a:pt x="2" y="142"/>
                  </a:lnTo>
                  <a:lnTo>
                    <a:pt x="2" y="140"/>
                  </a:lnTo>
                  <a:lnTo>
                    <a:pt x="2" y="138"/>
                  </a:lnTo>
                  <a:lnTo>
                    <a:pt x="2" y="134"/>
                  </a:lnTo>
                  <a:lnTo>
                    <a:pt x="2" y="132"/>
                  </a:lnTo>
                  <a:lnTo>
                    <a:pt x="2" y="130"/>
                  </a:lnTo>
                  <a:lnTo>
                    <a:pt x="2" y="128"/>
                  </a:lnTo>
                  <a:lnTo>
                    <a:pt x="2" y="126"/>
                  </a:lnTo>
                  <a:lnTo>
                    <a:pt x="2" y="126"/>
                  </a:lnTo>
                  <a:lnTo>
                    <a:pt x="2" y="122"/>
                  </a:lnTo>
                  <a:lnTo>
                    <a:pt x="2" y="120"/>
                  </a:lnTo>
                  <a:lnTo>
                    <a:pt x="2" y="118"/>
                  </a:lnTo>
                  <a:lnTo>
                    <a:pt x="2" y="114"/>
                  </a:lnTo>
                  <a:lnTo>
                    <a:pt x="2" y="112"/>
                  </a:lnTo>
                  <a:lnTo>
                    <a:pt x="2" y="110"/>
                  </a:lnTo>
                  <a:lnTo>
                    <a:pt x="0" y="110"/>
                  </a:lnTo>
                  <a:lnTo>
                    <a:pt x="0" y="108"/>
                  </a:lnTo>
                  <a:lnTo>
                    <a:pt x="0" y="106"/>
                  </a:lnTo>
                  <a:lnTo>
                    <a:pt x="0" y="104"/>
                  </a:lnTo>
                  <a:lnTo>
                    <a:pt x="0" y="102"/>
                  </a:lnTo>
                  <a:lnTo>
                    <a:pt x="0" y="94"/>
                  </a:lnTo>
                  <a:lnTo>
                    <a:pt x="0" y="86"/>
                  </a:lnTo>
                  <a:lnTo>
                    <a:pt x="0" y="84"/>
                  </a:lnTo>
                  <a:lnTo>
                    <a:pt x="0" y="82"/>
                  </a:lnTo>
                  <a:lnTo>
                    <a:pt x="0" y="80"/>
                  </a:lnTo>
                  <a:lnTo>
                    <a:pt x="0" y="78"/>
                  </a:lnTo>
                  <a:lnTo>
                    <a:pt x="0" y="76"/>
                  </a:lnTo>
                  <a:lnTo>
                    <a:pt x="0" y="72"/>
                  </a:lnTo>
                  <a:lnTo>
                    <a:pt x="0" y="70"/>
                  </a:lnTo>
                  <a:lnTo>
                    <a:pt x="0" y="66"/>
                  </a:lnTo>
                  <a:lnTo>
                    <a:pt x="0" y="64"/>
                  </a:lnTo>
                  <a:lnTo>
                    <a:pt x="0" y="62"/>
                  </a:lnTo>
                  <a:lnTo>
                    <a:pt x="0" y="60"/>
                  </a:lnTo>
                  <a:lnTo>
                    <a:pt x="0" y="58"/>
                  </a:lnTo>
                  <a:lnTo>
                    <a:pt x="0" y="56"/>
                  </a:lnTo>
                  <a:lnTo>
                    <a:pt x="0" y="54"/>
                  </a:lnTo>
                  <a:lnTo>
                    <a:pt x="0" y="52"/>
                  </a:lnTo>
                  <a:lnTo>
                    <a:pt x="0" y="50"/>
                  </a:lnTo>
                  <a:lnTo>
                    <a:pt x="0" y="48"/>
                  </a:lnTo>
                  <a:lnTo>
                    <a:pt x="0" y="46"/>
                  </a:lnTo>
                  <a:lnTo>
                    <a:pt x="0" y="44"/>
                  </a:lnTo>
                  <a:lnTo>
                    <a:pt x="0" y="40"/>
                  </a:lnTo>
                  <a:lnTo>
                    <a:pt x="0" y="34"/>
                  </a:lnTo>
                  <a:lnTo>
                    <a:pt x="0" y="26"/>
                  </a:lnTo>
                  <a:lnTo>
                    <a:pt x="2" y="24"/>
                  </a:lnTo>
                  <a:lnTo>
                    <a:pt x="6" y="22"/>
                  </a:lnTo>
                  <a:lnTo>
                    <a:pt x="6" y="20"/>
                  </a:lnTo>
                  <a:lnTo>
                    <a:pt x="10" y="16"/>
                  </a:lnTo>
                  <a:lnTo>
                    <a:pt x="12" y="16"/>
                  </a:lnTo>
                  <a:lnTo>
                    <a:pt x="14" y="16"/>
                  </a:lnTo>
                  <a:lnTo>
                    <a:pt x="16" y="16"/>
                  </a:lnTo>
                  <a:lnTo>
                    <a:pt x="18" y="16"/>
                  </a:lnTo>
                  <a:lnTo>
                    <a:pt x="20" y="16"/>
                  </a:lnTo>
                  <a:lnTo>
                    <a:pt x="22" y="18"/>
                  </a:lnTo>
                  <a:lnTo>
                    <a:pt x="24" y="18"/>
                  </a:lnTo>
                  <a:lnTo>
                    <a:pt x="24" y="16"/>
                  </a:lnTo>
                  <a:lnTo>
                    <a:pt x="26" y="16"/>
                  </a:lnTo>
                  <a:lnTo>
                    <a:pt x="26" y="14"/>
                  </a:lnTo>
                  <a:lnTo>
                    <a:pt x="24" y="14"/>
                  </a:lnTo>
                  <a:lnTo>
                    <a:pt x="24" y="12"/>
                  </a:lnTo>
                  <a:lnTo>
                    <a:pt x="26" y="12"/>
                  </a:lnTo>
                  <a:lnTo>
                    <a:pt x="28" y="12"/>
                  </a:lnTo>
                  <a:lnTo>
                    <a:pt x="28" y="14"/>
                  </a:lnTo>
                  <a:lnTo>
                    <a:pt x="30" y="14"/>
                  </a:lnTo>
                  <a:lnTo>
                    <a:pt x="32" y="14"/>
                  </a:lnTo>
                  <a:lnTo>
                    <a:pt x="32" y="12"/>
                  </a:lnTo>
                  <a:lnTo>
                    <a:pt x="34" y="12"/>
                  </a:lnTo>
                  <a:lnTo>
                    <a:pt x="34" y="10"/>
                  </a:lnTo>
                  <a:lnTo>
                    <a:pt x="34" y="12"/>
                  </a:lnTo>
                  <a:lnTo>
                    <a:pt x="36" y="10"/>
                  </a:lnTo>
                  <a:lnTo>
                    <a:pt x="38" y="10"/>
                  </a:lnTo>
                  <a:lnTo>
                    <a:pt x="40" y="8"/>
                  </a:lnTo>
                  <a:lnTo>
                    <a:pt x="42" y="8"/>
                  </a:lnTo>
                  <a:lnTo>
                    <a:pt x="42" y="10"/>
                  </a:lnTo>
                  <a:lnTo>
                    <a:pt x="44" y="10"/>
                  </a:lnTo>
                  <a:lnTo>
                    <a:pt x="44" y="8"/>
                  </a:lnTo>
                  <a:lnTo>
                    <a:pt x="44" y="8"/>
                  </a:lnTo>
                  <a:lnTo>
                    <a:pt x="46" y="8"/>
                  </a:lnTo>
                  <a:lnTo>
                    <a:pt x="46" y="6"/>
                  </a:lnTo>
                  <a:lnTo>
                    <a:pt x="46" y="4"/>
                  </a:lnTo>
                  <a:lnTo>
                    <a:pt x="48" y="4"/>
                  </a:lnTo>
                  <a:lnTo>
                    <a:pt x="48" y="6"/>
                  </a:lnTo>
                  <a:lnTo>
                    <a:pt x="50" y="4"/>
                  </a:lnTo>
                  <a:lnTo>
                    <a:pt x="48" y="4"/>
                  </a:lnTo>
                  <a:lnTo>
                    <a:pt x="50" y="4"/>
                  </a:lnTo>
                  <a:lnTo>
                    <a:pt x="52" y="4"/>
                  </a:lnTo>
                  <a:lnTo>
                    <a:pt x="52" y="6"/>
                  </a:lnTo>
                  <a:lnTo>
                    <a:pt x="52" y="8"/>
                  </a:lnTo>
                  <a:lnTo>
                    <a:pt x="54" y="8"/>
                  </a:lnTo>
                  <a:lnTo>
                    <a:pt x="56" y="8"/>
                  </a:lnTo>
                  <a:lnTo>
                    <a:pt x="56" y="6"/>
                  </a:lnTo>
                  <a:lnTo>
                    <a:pt x="58" y="6"/>
                  </a:lnTo>
                  <a:lnTo>
                    <a:pt x="60" y="6"/>
                  </a:lnTo>
                  <a:lnTo>
                    <a:pt x="60" y="8"/>
                  </a:lnTo>
                  <a:lnTo>
                    <a:pt x="62" y="8"/>
                  </a:lnTo>
                  <a:lnTo>
                    <a:pt x="62" y="10"/>
                  </a:lnTo>
                  <a:lnTo>
                    <a:pt x="62" y="8"/>
                  </a:lnTo>
                  <a:lnTo>
                    <a:pt x="64" y="8"/>
                  </a:lnTo>
                  <a:lnTo>
                    <a:pt x="66" y="8"/>
                  </a:lnTo>
                  <a:lnTo>
                    <a:pt x="66" y="6"/>
                  </a:lnTo>
                  <a:lnTo>
                    <a:pt x="64" y="6"/>
                  </a:lnTo>
                  <a:lnTo>
                    <a:pt x="66" y="6"/>
                  </a:lnTo>
                  <a:lnTo>
                    <a:pt x="66" y="4"/>
                  </a:lnTo>
                  <a:lnTo>
                    <a:pt x="68" y="6"/>
                  </a:lnTo>
                  <a:lnTo>
                    <a:pt x="70" y="6"/>
                  </a:lnTo>
                  <a:lnTo>
                    <a:pt x="70" y="8"/>
                  </a:lnTo>
                  <a:lnTo>
                    <a:pt x="72" y="8"/>
                  </a:lnTo>
                  <a:lnTo>
                    <a:pt x="74" y="8"/>
                  </a:lnTo>
                  <a:lnTo>
                    <a:pt x="74" y="6"/>
                  </a:lnTo>
                  <a:lnTo>
                    <a:pt x="74" y="4"/>
                  </a:lnTo>
                  <a:lnTo>
                    <a:pt x="76" y="4"/>
                  </a:lnTo>
                  <a:lnTo>
                    <a:pt x="76" y="6"/>
                  </a:lnTo>
                  <a:lnTo>
                    <a:pt x="76" y="4"/>
                  </a:lnTo>
                  <a:lnTo>
                    <a:pt x="78" y="4"/>
                  </a:lnTo>
                  <a:lnTo>
                    <a:pt x="80" y="4"/>
                  </a:lnTo>
                  <a:lnTo>
                    <a:pt x="82" y="2"/>
                  </a:lnTo>
                  <a:lnTo>
                    <a:pt x="82" y="0"/>
                  </a:lnTo>
                  <a:lnTo>
                    <a:pt x="84" y="0"/>
                  </a:lnTo>
                  <a:lnTo>
                    <a:pt x="84" y="2"/>
                  </a:lnTo>
                  <a:lnTo>
                    <a:pt x="84" y="4"/>
                  </a:lnTo>
                  <a:lnTo>
                    <a:pt x="86" y="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2" name="Freeform 20"/>
            <p:cNvSpPr>
              <a:spLocks/>
            </p:cNvSpPr>
            <p:nvPr/>
          </p:nvSpPr>
          <p:spPr bwMode="auto">
            <a:xfrm>
              <a:off x="6308725" y="3392488"/>
              <a:ext cx="231775" cy="328613"/>
            </a:xfrm>
            <a:custGeom>
              <a:avLst/>
              <a:gdLst>
                <a:gd name="T0" fmla="*/ 80 w 146"/>
                <a:gd name="T1" fmla="*/ 8 h 207"/>
                <a:gd name="T2" fmla="*/ 86 w 146"/>
                <a:gd name="T3" fmla="*/ 10 h 207"/>
                <a:gd name="T4" fmla="*/ 104 w 146"/>
                <a:gd name="T5" fmla="*/ 14 h 207"/>
                <a:gd name="T6" fmla="*/ 132 w 146"/>
                <a:gd name="T7" fmla="*/ 24 h 207"/>
                <a:gd name="T8" fmla="*/ 142 w 146"/>
                <a:gd name="T9" fmla="*/ 26 h 207"/>
                <a:gd name="T10" fmla="*/ 144 w 146"/>
                <a:gd name="T11" fmla="*/ 30 h 207"/>
                <a:gd name="T12" fmla="*/ 140 w 146"/>
                <a:gd name="T13" fmla="*/ 38 h 207"/>
                <a:gd name="T14" fmla="*/ 134 w 146"/>
                <a:gd name="T15" fmla="*/ 48 h 207"/>
                <a:gd name="T16" fmla="*/ 130 w 146"/>
                <a:gd name="T17" fmla="*/ 58 h 207"/>
                <a:gd name="T18" fmla="*/ 128 w 146"/>
                <a:gd name="T19" fmla="*/ 62 h 207"/>
                <a:gd name="T20" fmla="*/ 124 w 146"/>
                <a:gd name="T21" fmla="*/ 70 h 207"/>
                <a:gd name="T22" fmla="*/ 120 w 146"/>
                <a:gd name="T23" fmla="*/ 82 h 207"/>
                <a:gd name="T24" fmla="*/ 118 w 146"/>
                <a:gd name="T25" fmla="*/ 92 h 207"/>
                <a:gd name="T26" fmla="*/ 116 w 146"/>
                <a:gd name="T27" fmla="*/ 103 h 207"/>
                <a:gd name="T28" fmla="*/ 112 w 146"/>
                <a:gd name="T29" fmla="*/ 111 h 207"/>
                <a:gd name="T30" fmla="*/ 108 w 146"/>
                <a:gd name="T31" fmla="*/ 123 h 207"/>
                <a:gd name="T32" fmla="*/ 106 w 146"/>
                <a:gd name="T33" fmla="*/ 129 h 207"/>
                <a:gd name="T34" fmla="*/ 104 w 146"/>
                <a:gd name="T35" fmla="*/ 135 h 207"/>
                <a:gd name="T36" fmla="*/ 102 w 146"/>
                <a:gd name="T37" fmla="*/ 141 h 207"/>
                <a:gd name="T38" fmla="*/ 100 w 146"/>
                <a:gd name="T39" fmla="*/ 151 h 207"/>
                <a:gd name="T40" fmla="*/ 96 w 146"/>
                <a:gd name="T41" fmla="*/ 157 h 207"/>
                <a:gd name="T42" fmla="*/ 94 w 146"/>
                <a:gd name="T43" fmla="*/ 165 h 207"/>
                <a:gd name="T44" fmla="*/ 90 w 146"/>
                <a:gd name="T45" fmla="*/ 171 h 207"/>
                <a:gd name="T46" fmla="*/ 82 w 146"/>
                <a:gd name="T47" fmla="*/ 179 h 207"/>
                <a:gd name="T48" fmla="*/ 76 w 146"/>
                <a:gd name="T49" fmla="*/ 185 h 207"/>
                <a:gd name="T50" fmla="*/ 70 w 146"/>
                <a:gd name="T51" fmla="*/ 195 h 207"/>
                <a:gd name="T52" fmla="*/ 64 w 146"/>
                <a:gd name="T53" fmla="*/ 201 h 207"/>
                <a:gd name="T54" fmla="*/ 60 w 146"/>
                <a:gd name="T55" fmla="*/ 205 h 207"/>
                <a:gd name="T56" fmla="*/ 56 w 146"/>
                <a:gd name="T57" fmla="*/ 207 h 207"/>
                <a:gd name="T58" fmla="*/ 52 w 146"/>
                <a:gd name="T59" fmla="*/ 203 h 207"/>
                <a:gd name="T60" fmla="*/ 46 w 146"/>
                <a:gd name="T61" fmla="*/ 195 h 207"/>
                <a:gd name="T62" fmla="*/ 40 w 146"/>
                <a:gd name="T63" fmla="*/ 187 h 207"/>
                <a:gd name="T64" fmla="*/ 34 w 146"/>
                <a:gd name="T65" fmla="*/ 181 h 207"/>
                <a:gd name="T66" fmla="*/ 30 w 146"/>
                <a:gd name="T67" fmla="*/ 175 h 207"/>
                <a:gd name="T68" fmla="*/ 24 w 146"/>
                <a:gd name="T69" fmla="*/ 165 h 207"/>
                <a:gd name="T70" fmla="*/ 14 w 146"/>
                <a:gd name="T71" fmla="*/ 153 h 207"/>
                <a:gd name="T72" fmla="*/ 10 w 146"/>
                <a:gd name="T73" fmla="*/ 147 h 207"/>
                <a:gd name="T74" fmla="*/ 2 w 146"/>
                <a:gd name="T75" fmla="*/ 135 h 207"/>
                <a:gd name="T76" fmla="*/ 0 w 146"/>
                <a:gd name="T77" fmla="*/ 123 h 207"/>
                <a:gd name="T78" fmla="*/ 0 w 146"/>
                <a:gd name="T79" fmla="*/ 111 h 207"/>
                <a:gd name="T80" fmla="*/ 0 w 146"/>
                <a:gd name="T81" fmla="*/ 105 h 207"/>
                <a:gd name="T82" fmla="*/ 0 w 146"/>
                <a:gd name="T83" fmla="*/ 92 h 207"/>
                <a:gd name="T84" fmla="*/ 0 w 146"/>
                <a:gd name="T85" fmla="*/ 84 h 207"/>
                <a:gd name="T86" fmla="*/ 0 w 146"/>
                <a:gd name="T87" fmla="*/ 72 h 207"/>
                <a:gd name="T88" fmla="*/ 0 w 146"/>
                <a:gd name="T89" fmla="*/ 60 h 207"/>
                <a:gd name="T90" fmla="*/ 0 w 146"/>
                <a:gd name="T91" fmla="*/ 46 h 207"/>
                <a:gd name="T92" fmla="*/ 0 w 146"/>
                <a:gd name="T93" fmla="*/ 34 h 207"/>
                <a:gd name="T94" fmla="*/ 0 w 146"/>
                <a:gd name="T95" fmla="*/ 14 h 207"/>
                <a:gd name="T96" fmla="*/ 0 w 146"/>
                <a:gd name="T97" fmla="*/ 4 h 207"/>
                <a:gd name="T98" fmla="*/ 8 w 146"/>
                <a:gd name="T99" fmla="*/ 2 h 207"/>
                <a:gd name="T100" fmla="*/ 16 w 146"/>
                <a:gd name="T101" fmla="*/ 2 h 207"/>
                <a:gd name="T102" fmla="*/ 22 w 146"/>
                <a:gd name="T103" fmla="*/ 2 h 207"/>
                <a:gd name="T104" fmla="*/ 28 w 146"/>
                <a:gd name="T105" fmla="*/ 0 h 207"/>
                <a:gd name="T106" fmla="*/ 42 w 146"/>
                <a:gd name="T107" fmla="*/ 0 h 207"/>
                <a:gd name="T108" fmla="*/ 50 w 146"/>
                <a:gd name="T109" fmla="*/ 0 h 207"/>
                <a:gd name="T110" fmla="*/ 62 w 146"/>
                <a:gd name="T111" fmla="*/ 2 h 207"/>
                <a:gd name="T112" fmla="*/ 74 w 146"/>
                <a:gd name="T113" fmla="*/ 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207">
                  <a:moveTo>
                    <a:pt x="74" y="6"/>
                  </a:moveTo>
                  <a:lnTo>
                    <a:pt x="76" y="8"/>
                  </a:lnTo>
                  <a:lnTo>
                    <a:pt x="78" y="8"/>
                  </a:lnTo>
                  <a:lnTo>
                    <a:pt x="80" y="8"/>
                  </a:lnTo>
                  <a:lnTo>
                    <a:pt x="82" y="8"/>
                  </a:lnTo>
                  <a:lnTo>
                    <a:pt x="82" y="10"/>
                  </a:lnTo>
                  <a:lnTo>
                    <a:pt x="84" y="10"/>
                  </a:lnTo>
                  <a:lnTo>
                    <a:pt x="86" y="10"/>
                  </a:lnTo>
                  <a:lnTo>
                    <a:pt x="90" y="12"/>
                  </a:lnTo>
                  <a:lnTo>
                    <a:pt x="100" y="12"/>
                  </a:lnTo>
                  <a:lnTo>
                    <a:pt x="102" y="14"/>
                  </a:lnTo>
                  <a:lnTo>
                    <a:pt x="104" y="14"/>
                  </a:lnTo>
                  <a:lnTo>
                    <a:pt x="108" y="16"/>
                  </a:lnTo>
                  <a:lnTo>
                    <a:pt x="126" y="22"/>
                  </a:lnTo>
                  <a:lnTo>
                    <a:pt x="130" y="22"/>
                  </a:lnTo>
                  <a:lnTo>
                    <a:pt x="132" y="24"/>
                  </a:lnTo>
                  <a:lnTo>
                    <a:pt x="134" y="24"/>
                  </a:lnTo>
                  <a:lnTo>
                    <a:pt x="138" y="26"/>
                  </a:lnTo>
                  <a:lnTo>
                    <a:pt x="140" y="26"/>
                  </a:lnTo>
                  <a:lnTo>
                    <a:pt x="142" y="26"/>
                  </a:lnTo>
                  <a:lnTo>
                    <a:pt x="144" y="28"/>
                  </a:lnTo>
                  <a:lnTo>
                    <a:pt x="146" y="28"/>
                  </a:lnTo>
                  <a:lnTo>
                    <a:pt x="146" y="30"/>
                  </a:lnTo>
                  <a:lnTo>
                    <a:pt x="144" y="30"/>
                  </a:lnTo>
                  <a:lnTo>
                    <a:pt x="144" y="32"/>
                  </a:lnTo>
                  <a:lnTo>
                    <a:pt x="142" y="34"/>
                  </a:lnTo>
                  <a:lnTo>
                    <a:pt x="142" y="36"/>
                  </a:lnTo>
                  <a:lnTo>
                    <a:pt x="140" y="38"/>
                  </a:lnTo>
                  <a:lnTo>
                    <a:pt x="138" y="42"/>
                  </a:lnTo>
                  <a:lnTo>
                    <a:pt x="136" y="46"/>
                  </a:lnTo>
                  <a:lnTo>
                    <a:pt x="136" y="48"/>
                  </a:lnTo>
                  <a:lnTo>
                    <a:pt x="134" y="48"/>
                  </a:lnTo>
                  <a:lnTo>
                    <a:pt x="132" y="54"/>
                  </a:lnTo>
                  <a:lnTo>
                    <a:pt x="130" y="54"/>
                  </a:lnTo>
                  <a:lnTo>
                    <a:pt x="130" y="56"/>
                  </a:lnTo>
                  <a:lnTo>
                    <a:pt x="130" y="58"/>
                  </a:lnTo>
                  <a:lnTo>
                    <a:pt x="130" y="60"/>
                  </a:lnTo>
                  <a:lnTo>
                    <a:pt x="128" y="60"/>
                  </a:lnTo>
                  <a:lnTo>
                    <a:pt x="128" y="60"/>
                  </a:lnTo>
                  <a:lnTo>
                    <a:pt x="128" y="62"/>
                  </a:lnTo>
                  <a:lnTo>
                    <a:pt x="126" y="64"/>
                  </a:lnTo>
                  <a:lnTo>
                    <a:pt x="126" y="66"/>
                  </a:lnTo>
                  <a:lnTo>
                    <a:pt x="126" y="68"/>
                  </a:lnTo>
                  <a:lnTo>
                    <a:pt x="124" y="70"/>
                  </a:lnTo>
                  <a:lnTo>
                    <a:pt x="124" y="72"/>
                  </a:lnTo>
                  <a:lnTo>
                    <a:pt x="122" y="76"/>
                  </a:lnTo>
                  <a:lnTo>
                    <a:pt x="122" y="78"/>
                  </a:lnTo>
                  <a:lnTo>
                    <a:pt x="120" y="82"/>
                  </a:lnTo>
                  <a:lnTo>
                    <a:pt x="120" y="84"/>
                  </a:lnTo>
                  <a:lnTo>
                    <a:pt x="120" y="86"/>
                  </a:lnTo>
                  <a:lnTo>
                    <a:pt x="118" y="90"/>
                  </a:lnTo>
                  <a:lnTo>
                    <a:pt x="118" y="92"/>
                  </a:lnTo>
                  <a:lnTo>
                    <a:pt x="118" y="96"/>
                  </a:lnTo>
                  <a:lnTo>
                    <a:pt x="118" y="99"/>
                  </a:lnTo>
                  <a:lnTo>
                    <a:pt x="116" y="101"/>
                  </a:lnTo>
                  <a:lnTo>
                    <a:pt x="116" y="103"/>
                  </a:lnTo>
                  <a:lnTo>
                    <a:pt x="116" y="105"/>
                  </a:lnTo>
                  <a:lnTo>
                    <a:pt x="114" y="107"/>
                  </a:lnTo>
                  <a:lnTo>
                    <a:pt x="114" y="109"/>
                  </a:lnTo>
                  <a:lnTo>
                    <a:pt x="112" y="111"/>
                  </a:lnTo>
                  <a:lnTo>
                    <a:pt x="112" y="113"/>
                  </a:lnTo>
                  <a:lnTo>
                    <a:pt x="112" y="115"/>
                  </a:lnTo>
                  <a:lnTo>
                    <a:pt x="110" y="121"/>
                  </a:lnTo>
                  <a:lnTo>
                    <a:pt x="108" y="123"/>
                  </a:lnTo>
                  <a:lnTo>
                    <a:pt x="108" y="125"/>
                  </a:lnTo>
                  <a:lnTo>
                    <a:pt x="108" y="127"/>
                  </a:lnTo>
                  <a:lnTo>
                    <a:pt x="106" y="127"/>
                  </a:lnTo>
                  <a:lnTo>
                    <a:pt x="106" y="129"/>
                  </a:lnTo>
                  <a:lnTo>
                    <a:pt x="106" y="131"/>
                  </a:lnTo>
                  <a:lnTo>
                    <a:pt x="106" y="133"/>
                  </a:lnTo>
                  <a:lnTo>
                    <a:pt x="104" y="133"/>
                  </a:lnTo>
                  <a:lnTo>
                    <a:pt x="104" y="135"/>
                  </a:lnTo>
                  <a:lnTo>
                    <a:pt x="104" y="137"/>
                  </a:lnTo>
                  <a:lnTo>
                    <a:pt x="104" y="139"/>
                  </a:lnTo>
                  <a:lnTo>
                    <a:pt x="102" y="139"/>
                  </a:lnTo>
                  <a:lnTo>
                    <a:pt x="102" y="141"/>
                  </a:lnTo>
                  <a:lnTo>
                    <a:pt x="102" y="143"/>
                  </a:lnTo>
                  <a:lnTo>
                    <a:pt x="102" y="145"/>
                  </a:lnTo>
                  <a:lnTo>
                    <a:pt x="100" y="147"/>
                  </a:lnTo>
                  <a:lnTo>
                    <a:pt x="100" y="151"/>
                  </a:lnTo>
                  <a:lnTo>
                    <a:pt x="98" y="153"/>
                  </a:lnTo>
                  <a:lnTo>
                    <a:pt x="98" y="155"/>
                  </a:lnTo>
                  <a:lnTo>
                    <a:pt x="96" y="157"/>
                  </a:lnTo>
                  <a:lnTo>
                    <a:pt x="96" y="157"/>
                  </a:lnTo>
                  <a:lnTo>
                    <a:pt x="96" y="161"/>
                  </a:lnTo>
                  <a:lnTo>
                    <a:pt x="94" y="161"/>
                  </a:lnTo>
                  <a:lnTo>
                    <a:pt x="94" y="163"/>
                  </a:lnTo>
                  <a:lnTo>
                    <a:pt x="94" y="165"/>
                  </a:lnTo>
                  <a:lnTo>
                    <a:pt x="92" y="167"/>
                  </a:lnTo>
                  <a:lnTo>
                    <a:pt x="92" y="169"/>
                  </a:lnTo>
                  <a:lnTo>
                    <a:pt x="92" y="171"/>
                  </a:lnTo>
                  <a:lnTo>
                    <a:pt x="90" y="171"/>
                  </a:lnTo>
                  <a:lnTo>
                    <a:pt x="90" y="173"/>
                  </a:lnTo>
                  <a:lnTo>
                    <a:pt x="88" y="173"/>
                  </a:lnTo>
                  <a:lnTo>
                    <a:pt x="88" y="175"/>
                  </a:lnTo>
                  <a:lnTo>
                    <a:pt x="82" y="179"/>
                  </a:lnTo>
                  <a:lnTo>
                    <a:pt x="82" y="181"/>
                  </a:lnTo>
                  <a:lnTo>
                    <a:pt x="80" y="181"/>
                  </a:lnTo>
                  <a:lnTo>
                    <a:pt x="78" y="185"/>
                  </a:lnTo>
                  <a:lnTo>
                    <a:pt x="76" y="185"/>
                  </a:lnTo>
                  <a:lnTo>
                    <a:pt x="76" y="187"/>
                  </a:lnTo>
                  <a:lnTo>
                    <a:pt x="72" y="189"/>
                  </a:lnTo>
                  <a:lnTo>
                    <a:pt x="72" y="191"/>
                  </a:lnTo>
                  <a:lnTo>
                    <a:pt x="70" y="195"/>
                  </a:lnTo>
                  <a:lnTo>
                    <a:pt x="68" y="195"/>
                  </a:lnTo>
                  <a:lnTo>
                    <a:pt x="66" y="197"/>
                  </a:lnTo>
                  <a:lnTo>
                    <a:pt x="64" y="199"/>
                  </a:lnTo>
                  <a:lnTo>
                    <a:pt x="64" y="201"/>
                  </a:lnTo>
                  <a:lnTo>
                    <a:pt x="62" y="201"/>
                  </a:lnTo>
                  <a:lnTo>
                    <a:pt x="62" y="203"/>
                  </a:lnTo>
                  <a:lnTo>
                    <a:pt x="60" y="203"/>
                  </a:lnTo>
                  <a:lnTo>
                    <a:pt x="60" y="205"/>
                  </a:lnTo>
                  <a:lnTo>
                    <a:pt x="58" y="205"/>
                  </a:lnTo>
                  <a:lnTo>
                    <a:pt x="58" y="205"/>
                  </a:lnTo>
                  <a:lnTo>
                    <a:pt x="56" y="205"/>
                  </a:lnTo>
                  <a:lnTo>
                    <a:pt x="56" y="207"/>
                  </a:lnTo>
                  <a:lnTo>
                    <a:pt x="56" y="205"/>
                  </a:lnTo>
                  <a:lnTo>
                    <a:pt x="54" y="205"/>
                  </a:lnTo>
                  <a:lnTo>
                    <a:pt x="52" y="205"/>
                  </a:lnTo>
                  <a:lnTo>
                    <a:pt x="52" y="203"/>
                  </a:lnTo>
                  <a:lnTo>
                    <a:pt x="50" y="203"/>
                  </a:lnTo>
                  <a:lnTo>
                    <a:pt x="48" y="199"/>
                  </a:lnTo>
                  <a:lnTo>
                    <a:pt x="48" y="197"/>
                  </a:lnTo>
                  <a:lnTo>
                    <a:pt x="46" y="195"/>
                  </a:lnTo>
                  <a:lnTo>
                    <a:pt x="44" y="193"/>
                  </a:lnTo>
                  <a:lnTo>
                    <a:pt x="42" y="191"/>
                  </a:lnTo>
                  <a:lnTo>
                    <a:pt x="42" y="189"/>
                  </a:lnTo>
                  <a:lnTo>
                    <a:pt x="40" y="187"/>
                  </a:lnTo>
                  <a:lnTo>
                    <a:pt x="38" y="185"/>
                  </a:lnTo>
                  <a:lnTo>
                    <a:pt x="38" y="183"/>
                  </a:lnTo>
                  <a:lnTo>
                    <a:pt x="36" y="181"/>
                  </a:lnTo>
                  <a:lnTo>
                    <a:pt x="34" y="181"/>
                  </a:lnTo>
                  <a:lnTo>
                    <a:pt x="34" y="179"/>
                  </a:lnTo>
                  <a:lnTo>
                    <a:pt x="32" y="177"/>
                  </a:lnTo>
                  <a:lnTo>
                    <a:pt x="32" y="175"/>
                  </a:lnTo>
                  <a:lnTo>
                    <a:pt x="30" y="175"/>
                  </a:lnTo>
                  <a:lnTo>
                    <a:pt x="30" y="173"/>
                  </a:lnTo>
                  <a:lnTo>
                    <a:pt x="28" y="171"/>
                  </a:lnTo>
                  <a:lnTo>
                    <a:pt x="26" y="169"/>
                  </a:lnTo>
                  <a:lnTo>
                    <a:pt x="24" y="165"/>
                  </a:lnTo>
                  <a:lnTo>
                    <a:pt x="22" y="161"/>
                  </a:lnTo>
                  <a:lnTo>
                    <a:pt x="20" y="157"/>
                  </a:lnTo>
                  <a:lnTo>
                    <a:pt x="18" y="157"/>
                  </a:lnTo>
                  <a:lnTo>
                    <a:pt x="14" y="153"/>
                  </a:lnTo>
                  <a:lnTo>
                    <a:pt x="14" y="151"/>
                  </a:lnTo>
                  <a:lnTo>
                    <a:pt x="12" y="151"/>
                  </a:lnTo>
                  <a:lnTo>
                    <a:pt x="12" y="149"/>
                  </a:lnTo>
                  <a:lnTo>
                    <a:pt x="10" y="147"/>
                  </a:lnTo>
                  <a:lnTo>
                    <a:pt x="6" y="141"/>
                  </a:lnTo>
                  <a:lnTo>
                    <a:pt x="4" y="139"/>
                  </a:lnTo>
                  <a:lnTo>
                    <a:pt x="2" y="137"/>
                  </a:lnTo>
                  <a:lnTo>
                    <a:pt x="2" y="135"/>
                  </a:lnTo>
                  <a:lnTo>
                    <a:pt x="0" y="135"/>
                  </a:lnTo>
                  <a:lnTo>
                    <a:pt x="0" y="129"/>
                  </a:lnTo>
                  <a:lnTo>
                    <a:pt x="0" y="125"/>
                  </a:lnTo>
                  <a:lnTo>
                    <a:pt x="0" y="123"/>
                  </a:lnTo>
                  <a:lnTo>
                    <a:pt x="0" y="119"/>
                  </a:lnTo>
                  <a:lnTo>
                    <a:pt x="0" y="117"/>
                  </a:lnTo>
                  <a:lnTo>
                    <a:pt x="0" y="115"/>
                  </a:lnTo>
                  <a:lnTo>
                    <a:pt x="0" y="111"/>
                  </a:lnTo>
                  <a:lnTo>
                    <a:pt x="0" y="109"/>
                  </a:lnTo>
                  <a:lnTo>
                    <a:pt x="0" y="109"/>
                  </a:lnTo>
                  <a:lnTo>
                    <a:pt x="0" y="107"/>
                  </a:lnTo>
                  <a:lnTo>
                    <a:pt x="0" y="105"/>
                  </a:lnTo>
                  <a:lnTo>
                    <a:pt x="0" y="99"/>
                  </a:lnTo>
                  <a:lnTo>
                    <a:pt x="0" y="96"/>
                  </a:lnTo>
                  <a:lnTo>
                    <a:pt x="0" y="94"/>
                  </a:lnTo>
                  <a:lnTo>
                    <a:pt x="0" y="92"/>
                  </a:lnTo>
                  <a:lnTo>
                    <a:pt x="0" y="90"/>
                  </a:lnTo>
                  <a:lnTo>
                    <a:pt x="0" y="88"/>
                  </a:lnTo>
                  <a:lnTo>
                    <a:pt x="0" y="86"/>
                  </a:lnTo>
                  <a:lnTo>
                    <a:pt x="0" y="84"/>
                  </a:lnTo>
                  <a:lnTo>
                    <a:pt x="0" y="82"/>
                  </a:lnTo>
                  <a:lnTo>
                    <a:pt x="0" y="80"/>
                  </a:lnTo>
                  <a:lnTo>
                    <a:pt x="0" y="74"/>
                  </a:lnTo>
                  <a:lnTo>
                    <a:pt x="0" y="72"/>
                  </a:lnTo>
                  <a:lnTo>
                    <a:pt x="0" y="70"/>
                  </a:lnTo>
                  <a:lnTo>
                    <a:pt x="0" y="68"/>
                  </a:lnTo>
                  <a:lnTo>
                    <a:pt x="0" y="62"/>
                  </a:lnTo>
                  <a:lnTo>
                    <a:pt x="0" y="60"/>
                  </a:lnTo>
                  <a:lnTo>
                    <a:pt x="0" y="58"/>
                  </a:lnTo>
                  <a:lnTo>
                    <a:pt x="0" y="54"/>
                  </a:lnTo>
                  <a:lnTo>
                    <a:pt x="0" y="50"/>
                  </a:lnTo>
                  <a:lnTo>
                    <a:pt x="0" y="46"/>
                  </a:lnTo>
                  <a:lnTo>
                    <a:pt x="0" y="40"/>
                  </a:lnTo>
                  <a:lnTo>
                    <a:pt x="0" y="38"/>
                  </a:lnTo>
                  <a:lnTo>
                    <a:pt x="0" y="36"/>
                  </a:lnTo>
                  <a:lnTo>
                    <a:pt x="0" y="34"/>
                  </a:lnTo>
                  <a:lnTo>
                    <a:pt x="0" y="28"/>
                  </a:lnTo>
                  <a:lnTo>
                    <a:pt x="0" y="26"/>
                  </a:lnTo>
                  <a:lnTo>
                    <a:pt x="0" y="18"/>
                  </a:lnTo>
                  <a:lnTo>
                    <a:pt x="0" y="14"/>
                  </a:lnTo>
                  <a:lnTo>
                    <a:pt x="0" y="12"/>
                  </a:lnTo>
                  <a:lnTo>
                    <a:pt x="0" y="12"/>
                  </a:lnTo>
                  <a:lnTo>
                    <a:pt x="0" y="10"/>
                  </a:lnTo>
                  <a:lnTo>
                    <a:pt x="0" y="4"/>
                  </a:lnTo>
                  <a:lnTo>
                    <a:pt x="0" y="2"/>
                  </a:lnTo>
                  <a:lnTo>
                    <a:pt x="4" y="2"/>
                  </a:lnTo>
                  <a:lnTo>
                    <a:pt x="6" y="2"/>
                  </a:lnTo>
                  <a:lnTo>
                    <a:pt x="8" y="2"/>
                  </a:lnTo>
                  <a:lnTo>
                    <a:pt x="10" y="2"/>
                  </a:lnTo>
                  <a:lnTo>
                    <a:pt x="12" y="2"/>
                  </a:lnTo>
                  <a:lnTo>
                    <a:pt x="14" y="2"/>
                  </a:lnTo>
                  <a:lnTo>
                    <a:pt x="16" y="2"/>
                  </a:lnTo>
                  <a:lnTo>
                    <a:pt x="18" y="2"/>
                  </a:lnTo>
                  <a:lnTo>
                    <a:pt x="20" y="2"/>
                  </a:lnTo>
                  <a:lnTo>
                    <a:pt x="22" y="2"/>
                  </a:lnTo>
                  <a:lnTo>
                    <a:pt x="22" y="2"/>
                  </a:lnTo>
                  <a:lnTo>
                    <a:pt x="24" y="2"/>
                  </a:lnTo>
                  <a:lnTo>
                    <a:pt x="26" y="2"/>
                  </a:lnTo>
                  <a:lnTo>
                    <a:pt x="28" y="2"/>
                  </a:lnTo>
                  <a:lnTo>
                    <a:pt x="28" y="0"/>
                  </a:lnTo>
                  <a:lnTo>
                    <a:pt x="30" y="0"/>
                  </a:lnTo>
                  <a:lnTo>
                    <a:pt x="38" y="0"/>
                  </a:lnTo>
                  <a:lnTo>
                    <a:pt x="40" y="0"/>
                  </a:lnTo>
                  <a:lnTo>
                    <a:pt x="42" y="0"/>
                  </a:lnTo>
                  <a:lnTo>
                    <a:pt x="44" y="0"/>
                  </a:lnTo>
                  <a:lnTo>
                    <a:pt x="46" y="0"/>
                  </a:lnTo>
                  <a:lnTo>
                    <a:pt x="48" y="0"/>
                  </a:lnTo>
                  <a:lnTo>
                    <a:pt x="50" y="0"/>
                  </a:lnTo>
                  <a:lnTo>
                    <a:pt x="52" y="0"/>
                  </a:lnTo>
                  <a:lnTo>
                    <a:pt x="56" y="0"/>
                  </a:lnTo>
                  <a:lnTo>
                    <a:pt x="60" y="2"/>
                  </a:lnTo>
                  <a:lnTo>
                    <a:pt x="62" y="2"/>
                  </a:lnTo>
                  <a:lnTo>
                    <a:pt x="66" y="4"/>
                  </a:lnTo>
                  <a:lnTo>
                    <a:pt x="68" y="4"/>
                  </a:lnTo>
                  <a:lnTo>
                    <a:pt x="70" y="6"/>
                  </a:lnTo>
                  <a:lnTo>
                    <a:pt x="74" y="6"/>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3" name="Freeform 22"/>
            <p:cNvSpPr>
              <a:spLocks/>
            </p:cNvSpPr>
            <p:nvPr/>
          </p:nvSpPr>
          <p:spPr bwMode="auto">
            <a:xfrm>
              <a:off x="6600825" y="2390775"/>
              <a:ext cx="365125" cy="365125"/>
            </a:xfrm>
            <a:custGeom>
              <a:avLst/>
              <a:gdLst>
                <a:gd name="T0" fmla="*/ 128 w 230"/>
                <a:gd name="T1" fmla="*/ 2 h 230"/>
                <a:gd name="T2" fmla="*/ 128 w 230"/>
                <a:gd name="T3" fmla="*/ 10 h 230"/>
                <a:gd name="T4" fmla="*/ 130 w 230"/>
                <a:gd name="T5" fmla="*/ 12 h 230"/>
                <a:gd name="T6" fmla="*/ 138 w 230"/>
                <a:gd name="T7" fmla="*/ 12 h 230"/>
                <a:gd name="T8" fmla="*/ 136 w 230"/>
                <a:gd name="T9" fmla="*/ 20 h 230"/>
                <a:gd name="T10" fmla="*/ 146 w 230"/>
                <a:gd name="T11" fmla="*/ 22 h 230"/>
                <a:gd name="T12" fmla="*/ 156 w 230"/>
                <a:gd name="T13" fmla="*/ 26 h 230"/>
                <a:gd name="T14" fmla="*/ 156 w 230"/>
                <a:gd name="T15" fmla="*/ 20 h 230"/>
                <a:gd name="T16" fmla="*/ 164 w 230"/>
                <a:gd name="T17" fmla="*/ 16 h 230"/>
                <a:gd name="T18" fmla="*/ 174 w 230"/>
                <a:gd name="T19" fmla="*/ 14 h 230"/>
                <a:gd name="T20" fmla="*/ 168 w 230"/>
                <a:gd name="T21" fmla="*/ 22 h 230"/>
                <a:gd name="T22" fmla="*/ 162 w 230"/>
                <a:gd name="T23" fmla="*/ 28 h 230"/>
                <a:gd name="T24" fmla="*/ 166 w 230"/>
                <a:gd name="T25" fmla="*/ 38 h 230"/>
                <a:gd name="T26" fmla="*/ 170 w 230"/>
                <a:gd name="T27" fmla="*/ 46 h 230"/>
                <a:gd name="T28" fmla="*/ 162 w 230"/>
                <a:gd name="T29" fmla="*/ 56 h 230"/>
                <a:gd name="T30" fmla="*/ 164 w 230"/>
                <a:gd name="T31" fmla="*/ 66 h 230"/>
                <a:gd name="T32" fmla="*/ 172 w 230"/>
                <a:gd name="T33" fmla="*/ 72 h 230"/>
                <a:gd name="T34" fmla="*/ 180 w 230"/>
                <a:gd name="T35" fmla="*/ 68 h 230"/>
                <a:gd name="T36" fmla="*/ 184 w 230"/>
                <a:gd name="T37" fmla="*/ 76 h 230"/>
                <a:gd name="T38" fmla="*/ 196 w 230"/>
                <a:gd name="T39" fmla="*/ 82 h 230"/>
                <a:gd name="T40" fmla="*/ 194 w 230"/>
                <a:gd name="T41" fmla="*/ 90 h 230"/>
                <a:gd name="T42" fmla="*/ 180 w 230"/>
                <a:gd name="T43" fmla="*/ 102 h 230"/>
                <a:gd name="T44" fmla="*/ 184 w 230"/>
                <a:gd name="T45" fmla="*/ 108 h 230"/>
                <a:gd name="T46" fmla="*/ 194 w 230"/>
                <a:gd name="T47" fmla="*/ 112 h 230"/>
                <a:gd name="T48" fmla="*/ 202 w 230"/>
                <a:gd name="T49" fmla="*/ 120 h 230"/>
                <a:gd name="T50" fmla="*/ 198 w 230"/>
                <a:gd name="T51" fmla="*/ 126 h 230"/>
                <a:gd name="T52" fmla="*/ 208 w 230"/>
                <a:gd name="T53" fmla="*/ 130 h 230"/>
                <a:gd name="T54" fmla="*/ 216 w 230"/>
                <a:gd name="T55" fmla="*/ 136 h 230"/>
                <a:gd name="T56" fmla="*/ 226 w 230"/>
                <a:gd name="T57" fmla="*/ 134 h 230"/>
                <a:gd name="T58" fmla="*/ 228 w 230"/>
                <a:gd name="T59" fmla="*/ 142 h 230"/>
                <a:gd name="T60" fmla="*/ 222 w 230"/>
                <a:gd name="T61" fmla="*/ 150 h 230"/>
                <a:gd name="T62" fmla="*/ 216 w 230"/>
                <a:gd name="T63" fmla="*/ 158 h 230"/>
                <a:gd name="T64" fmla="*/ 220 w 230"/>
                <a:gd name="T65" fmla="*/ 164 h 230"/>
                <a:gd name="T66" fmla="*/ 226 w 230"/>
                <a:gd name="T67" fmla="*/ 168 h 230"/>
                <a:gd name="T68" fmla="*/ 220 w 230"/>
                <a:gd name="T69" fmla="*/ 178 h 230"/>
                <a:gd name="T70" fmla="*/ 206 w 230"/>
                <a:gd name="T71" fmla="*/ 186 h 230"/>
                <a:gd name="T72" fmla="*/ 192 w 230"/>
                <a:gd name="T73" fmla="*/ 194 h 230"/>
                <a:gd name="T74" fmla="*/ 174 w 230"/>
                <a:gd name="T75" fmla="*/ 204 h 230"/>
                <a:gd name="T76" fmla="*/ 166 w 230"/>
                <a:gd name="T77" fmla="*/ 210 h 230"/>
                <a:gd name="T78" fmla="*/ 144 w 230"/>
                <a:gd name="T79" fmla="*/ 220 h 230"/>
                <a:gd name="T80" fmla="*/ 126 w 230"/>
                <a:gd name="T81" fmla="*/ 228 h 230"/>
                <a:gd name="T82" fmla="*/ 116 w 230"/>
                <a:gd name="T83" fmla="*/ 212 h 230"/>
                <a:gd name="T84" fmla="*/ 98 w 230"/>
                <a:gd name="T85" fmla="*/ 186 h 230"/>
                <a:gd name="T86" fmla="*/ 78 w 230"/>
                <a:gd name="T87" fmla="*/ 196 h 230"/>
                <a:gd name="T88" fmla="*/ 70 w 230"/>
                <a:gd name="T89" fmla="*/ 188 h 230"/>
                <a:gd name="T90" fmla="*/ 62 w 230"/>
                <a:gd name="T91" fmla="*/ 174 h 230"/>
                <a:gd name="T92" fmla="*/ 50 w 230"/>
                <a:gd name="T93" fmla="*/ 156 h 230"/>
                <a:gd name="T94" fmla="*/ 40 w 230"/>
                <a:gd name="T95" fmla="*/ 140 h 230"/>
                <a:gd name="T96" fmla="*/ 30 w 230"/>
                <a:gd name="T97" fmla="*/ 120 h 230"/>
                <a:gd name="T98" fmla="*/ 24 w 230"/>
                <a:gd name="T99" fmla="*/ 112 h 230"/>
                <a:gd name="T100" fmla="*/ 14 w 230"/>
                <a:gd name="T101" fmla="*/ 94 h 230"/>
                <a:gd name="T102" fmla="*/ 6 w 230"/>
                <a:gd name="T103" fmla="*/ 80 h 230"/>
                <a:gd name="T104" fmla="*/ 2 w 230"/>
                <a:gd name="T105" fmla="*/ 68 h 230"/>
                <a:gd name="T106" fmla="*/ 18 w 230"/>
                <a:gd name="T107" fmla="*/ 60 h 230"/>
                <a:gd name="T108" fmla="*/ 34 w 230"/>
                <a:gd name="T109" fmla="*/ 52 h 230"/>
                <a:gd name="T110" fmla="*/ 44 w 230"/>
                <a:gd name="T111" fmla="*/ 44 h 230"/>
                <a:gd name="T112" fmla="*/ 58 w 230"/>
                <a:gd name="T113" fmla="*/ 38 h 230"/>
                <a:gd name="T114" fmla="*/ 70 w 230"/>
                <a:gd name="T115" fmla="*/ 30 h 230"/>
                <a:gd name="T116" fmla="*/ 78 w 230"/>
                <a:gd name="T117" fmla="*/ 24 h 230"/>
                <a:gd name="T118" fmla="*/ 90 w 230"/>
                <a:gd name="T119" fmla="*/ 18 h 230"/>
                <a:gd name="T120" fmla="*/ 98 w 230"/>
                <a:gd name="T121" fmla="*/ 12 h 230"/>
                <a:gd name="T122" fmla="*/ 110 w 230"/>
                <a:gd name="T123" fmla="*/ 6 h 230"/>
                <a:gd name="T124" fmla="*/ 120 w 230"/>
                <a:gd name="T125"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 h="230">
                  <a:moveTo>
                    <a:pt x="120" y="2"/>
                  </a:moveTo>
                  <a:lnTo>
                    <a:pt x="122" y="2"/>
                  </a:lnTo>
                  <a:lnTo>
                    <a:pt x="124" y="2"/>
                  </a:lnTo>
                  <a:lnTo>
                    <a:pt x="126" y="2"/>
                  </a:lnTo>
                  <a:lnTo>
                    <a:pt x="126" y="2"/>
                  </a:lnTo>
                  <a:lnTo>
                    <a:pt x="128" y="2"/>
                  </a:lnTo>
                  <a:lnTo>
                    <a:pt x="130" y="2"/>
                  </a:lnTo>
                  <a:lnTo>
                    <a:pt x="130" y="4"/>
                  </a:lnTo>
                  <a:lnTo>
                    <a:pt x="130" y="6"/>
                  </a:lnTo>
                  <a:lnTo>
                    <a:pt x="130" y="8"/>
                  </a:lnTo>
                  <a:lnTo>
                    <a:pt x="130" y="10"/>
                  </a:lnTo>
                  <a:lnTo>
                    <a:pt x="128" y="10"/>
                  </a:lnTo>
                  <a:lnTo>
                    <a:pt x="126" y="10"/>
                  </a:lnTo>
                  <a:lnTo>
                    <a:pt x="126" y="12"/>
                  </a:lnTo>
                  <a:lnTo>
                    <a:pt x="128" y="12"/>
                  </a:lnTo>
                  <a:lnTo>
                    <a:pt x="128" y="14"/>
                  </a:lnTo>
                  <a:lnTo>
                    <a:pt x="130" y="14"/>
                  </a:lnTo>
                  <a:lnTo>
                    <a:pt x="130" y="12"/>
                  </a:lnTo>
                  <a:lnTo>
                    <a:pt x="132" y="12"/>
                  </a:lnTo>
                  <a:lnTo>
                    <a:pt x="134" y="12"/>
                  </a:lnTo>
                  <a:lnTo>
                    <a:pt x="134" y="10"/>
                  </a:lnTo>
                  <a:lnTo>
                    <a:pt x="136" y="10"/>
                  </a:lnTo>
                  <a:lnTo>
                    <a:pt x="136" y="12"/>
                  </a:lnTo>
                  <a:lnTo>
                    <a:pt x="138" y="12"/>
                  </a:lnTo>
                  <a:lnTo>
                    <a:pt x="138" y="14"/>
                  </a:lnTo>
                  <a:lnTo>
                    <a:pt x="138" y="16"/>
                  </a:lnTo>
                  <a:lnTo>
                    <a:pt x="138" y="18"/>
                  </a:lnTo>
                  <a:lnTo>
                    <a:pt x="138" y="20"/>
                  </a:lnTo>
                  <a:lnTo>
                    <a:pt x="136" y="20"/>
                  </a:lnTo>
                  <a:lnTo>
                    <a:pt x="136" y="20"/>
                  </a:lnTo>
                  <a:lnTo>
                    <a:pt x="138" y="20"/>
                  </a:lnTo>
                  <a:lnTo>
                    <a:pt x="140" y="20"/>
                  </a:lnTo>
                  <a:lnTo>
                    <a:pt x="142" y="20"/>
                  </a:lnTo>
                  <a:lnTo>
                    <a:pt x="142" y="22"/>
                  </a:lnTo>
                  <a:lnTo>
                    <a:pt x="144" y="22"/>
                  </a:lnTo>
                  <a:lnTo>
                    <a:pt x="146" y="22"/>
                  </a:lnTo>
                  <a:lnTo>
                    <a:pt x="146" y="24"/>
                  </a:lnTo>
                  <a:lnTo>
                    <a:pt x="148" y="24"/>
                  </a:lnTo>
                  <a:lnTo>
                    <a:pt x="150" y="26"/>
                  </a:lnTo>
                  <a:lnTo>
                    <a:pt x="152" y="26"/>
                  </a:lnTo>
                  <a:lnTo>
                    <a:pt x="154" y="26"/>
                  </a:lnTo>
                  <a:lnTo>
                    <a:pt x="156" y="26"/>
                  </a:lnTo>
                  <a:lnTo>
                    <a:pt x="158" y="26"/>
                  </a:lnTo>
                  <a:lnTo>
                    <a:pt x="158" y="24"/>
                  </a:lnTo>
                  <a:lnTo>
                    <a:pt x="156" y="24"/>
                  </a:lnTo>
                  <a:lnTo>
                    <a:pt x="156" y="22"/>
                  </a:lnTo>
                  <a:lnTo>
                    <a:pt x="156" y="20"/>
                  </a:lnTo>
                  <a:lnTo>
                    <a:pt x="156" y="20"/>
                  </a:lnTo>
                  <a:lnTo>
                    <a:pt x="156" y="18"/>
                  </a:lnTo>
                  <a:lnTo>
                    <a:pt x="158" y="18"/>
                  </a:lnTo>
                  <a:lnTo>
                    <a:pt x="160" y="18"/>
                  </a:lnTo>
                  <a:lnTo>
                    <a:pt x="162" y="18"/>
                  </a:lnTo>
                  <a:lnTo>
                    <a:pt x="162" y="16"/>
                  </a:lnTo>
                  <a:lnTo>
                    <a:pt x="164" y="16"/>
                  </a:lnTo>
                  <a:lnTo>
                    <a:pt x="164" y="14"/>
                  </a:lnTo>
                  <a:lnTo>
                    <a:pt x="166" y="14"/>
                  </a:lnTo>
                  <a:lnTo>
                    <a:pt x="168" y="14"/>
                  </a:lnTo>
                  <a:lnTo>
                    <a:pt x="170" y="14"/>
                  </a:lnTo>
                  <a:lnTo>
                    <a:pt x="172" y="14"/>
                  </a:lnTo>
                  <a:lnTo>
                    <a:pt x="174" y="14"/>
                  </a:lnTo>
                  <a:lnTo>
                    <a:pt x="174" y="16"/>
                  </a:lnTo>
                  <a:lnTo>
                    <a:pt x="174" y="18"/>
                  </a:lnTo>
                  <a:lnTo>
                    <a:pt x="172" y="20"/>
                  </a:lnTo>
                  <a:lnTo>
                    <a:pt x="170" y="20"/>
                  </a:lnTo>
                  <a:lnTo>
                    <a:pt x="170" y="22"/>
                  </a:lnTo>
                  <a:lnTo>
                    <a:pt x="168" y="22"/>
                  </a:lnTo>
                  <a:lnTo>
                    <a:pt x="166" y="22"/>
                  </a:lnTo>
                  <a:lnTo>
                    <a:pt x="164" y="24"/>
                  </a:lnTo>
                  <a:lnTo>
                    <a:pt x="162" y="24"/>
                  </a:lnTo>
                  <a:lnTo>
                    <a:pt x="162" y="26"/>
                  </a:lnTo>
                  <a:lnTo>
                    <a:pt x="160" y="28"/>
                  </a:lnTo>
                  <a:lnTo>
                    <a:pt x="162" y="28"/>
                  </a:lnTo>
                  <a:lnTo>
                    <a:pt x="162" y="30"/>
                  </a:lnTo>
                  <a:lnTo>
                    <a:pt x="164" y="32"/>
                  </a:lnTo>
                  <a:lnTo>
                    <a:pt x="164" y="34"/>
                  </a:lnTo>
                  <a:lnTo>
                    <a:pt x="164" y="36"/>
                  </a:lnTo>
                  <a:lnTo>
                    <a:pt x="166" y="36"/>
                  </a:lnTo>
                  <a:lnTo>
                    <a:pt x="166" y="38"/>
                  </a:lnTo>
                  <a:lnTo>
                    <a:pt x="168" y="38"/>
                  </a:lnTo>
                  <a:lnTo>
                    <a:pt x="168" y="40"/>
                  </a:lnTo>
                  <a:lnTo>
                    <a:pt x="170" y="40"/>
                  </a:lnTo>
                  <a:lnTo>
                    <a:pt x="170" y="42"/>
                  </a:lnTo>
                  <a:lnTo>
                    <a:pt x="170" y="44"/>
                  </a:lnTo>
                  <a:lnTo>
                    <a:pt x="170" y="46"/>
                  </a:lnTo>
                  <a:lnTo>
                    <a:pt x="168" y="48"/>
                  </a:lnTo>
                  <a:lnTo>
                    <a:pt x="166" y="50"/>
                  </a:lnTo>
                  <a:lnTo>
                    <a:pt x="164" y="52"/>
                  </a:lnTo>
                  <a:lnTo>
                    <a:pt x="164" y="54"/>
                  </a:lnTo>
                  <a:lnTo>
                    <a:pt x="162" y="54"/>
                  </a:lnTo>
                  <a:lnTo>
                    <a:pt x="162" y="56"/>
                  </a:lnTo>
                  <a:lnTo>
                    <a:pt x="164" y="56"/>
                  </a:lnTo>
                  <a:lnTo>
                    <a:pt x="164" y="58"/>
                  </a:lnTo>
                  <a:lnTo>
                    <a:pt x="164" y="60"/>
                  </a:lnTo>
                  <a:lnTo>
                    <a:pt x="164" y="62"/>
                  </a:lnTo>
                  <a:lnTo>
                    <a:pt x="164" y="64"/>
                  </a:lnTo>
                  <a:lnTo>
                    <a:pt x="164" y="66"/>
                  </a:lnTo>
                  <a:lnTo>
                    <a:pt x="164" y="68"/>
                  </a:lnTo>
                  <a:lnTo>
                    <a:pt x="164" y="68"/>
                  </a:lnTo>
                  <a:lnTo>
                    <a:pt x="164" y="70"/>
                  </a:lnTo>
                  <a:lnTo>
                    <a:pt x="166" y="70"/>
                  </a:lnTo>
                  <a:lnTo>
                    <a:pt x="168" y="72"/>
                  </a:lnTo>
                  <a:lnTo>
                    <a:pt x="172" y="72"/>
                  </a:lnTo>
                  <a:lnTo>
                    <a:pt x="174" y="72"/>
                  </a:lnTo>
                  <a:lnTo>
                    <a:pt x="176" y="72"/>
                  </a:lnTo>
                  <a:lnTo>
                    <a:pt x="178" y="72"/>
                  </a:lnTo>
                  <a:lnTo>
                    <a:pt x="178" y="70"/>
                  </a:lnTo>
                  <a:lnTo>
                    <a:pt x="178" y="68"/>
                  </a:lnTo>
                  <a:lnTo>
                    <a:pt x="180" y="68"/>
                  </a:lnTo>
                  <a:lnTo>
                    <a:pt x="180" y="68"/>
                  </a:lnTo>
                  <a:lnTo>
                    <a:pt x="182" y="68"/>
                  </a:lnTo>
                  <a:lnTo>
                    <a:pt x="184" y="68"/>
                  </a:lnTo>
                  <a:lnTo>
                    <a:pt x="184" y="72"/>
                  </a:lnTo>
                  <a:lnTo>
                    <a:pt x="184" y="74"/>
                  </a:lnTo>
                  <a:lnTo>
                    <a:pt x="184" y="76"/>
                  </a:lnTo>
                  <a:lnTo>
                    <a:pt x="186" y="76"/>
                  </a:lnTo>
                  <a:lnTo>
                    <a:pt x="186" y="78"/>
                  </a:lnTo>
                  <a:lnTo>
                    <a:pt x="188" y="80"/>
                  </a:lnTo>
                  <a:lnTo>
                    <a:pt x="190" y="82"/>
                  </a:lnTo>
                  <a:lnTo>
                    <a:pt x="192" y="82"/>
                  </a:lnTo>
                  <a:lnTo>
                    <a:pt x="196" y="82"/>
                  </a:lnTo>
                  <a:lnTo>
                    <a:pt x="198" y="82"/>
                  </a:lnTo>
                  <a:lnTo>
                    <a:pt x="198" y="84"/>
                  </a:lnTo>
                  <a:lnTo>
                    <a:pt x="198" y="86"/>
                  </a:lnTo>
                  <a:lnTo>
                    <a:pt x="198" y="88"/>
                  </a:lnTo>
                  <a:lnTo>
                    <a:pt x="196" y="88"/>
                  </a:lnTo>
                  <a:lnTo>
                    <a:pt x="194" y="90"/>
                  </a:lnTo>
                  <a:lnTo>
                    <a:pt x="192" y="94"/>
                  </a:lnTo>
                  <a:lnTo>
                    <a:pt x="190" y="94"/>
                  </a:lnTo>
                  <a:lnTo>
                    <a:pt x="186" y="96"/>
                  </a:lnTo>
                  <a:lnTo>
                    <a:pt x="182" y="98"/>
                  </a:lnTo>
                  <a:lnTo>
                    <a:pt x="180" y="100"/>
                  </a:lnTo>
                  <a:lnTo>
                    <a:pt x="180" y="102"/>
                  </a:lnTo>
                  <a:lnTo>
                    <a:pt x="178" y="102"/>
                  </a:lnTo>
                  <a:lnTo>
                    <a:pt x="178" y="104"/>
                  </a:lnTo>
                  <a:lnTo>
                    <a:pt x="180" y="106"/>
                  </a:lnTo>
                  <a:lnTo>
                    <a:pt x="182" y="106"/>
                  </a:lnTo>
                  <a:lnTo>
                    <a:pt x="184" y="106"/>
                  </a:lnTo>
                  <a:lnTo>
                    <a:pt x="184" y="108"/>
                  </a:lnTo>
                  <a:lnTo>
                    <a:pt x="186" y="110"/>
                  </a:lnTo>
                  <a:lnTo>
                    <a:pt x="186" y="112"/>
                  </a:lnTo>
                  <a:lnTo>
                    <a:pt x="188" y="112"/>
                  </a:lnTo>
                  <a:lnTo>
                    <a:pt x="190" y="112"/>
                  </a:lnTo>
                  <a:lnTo>
                    <a:pt x="192" y="112"/>
                  </a:lnTo>
                  <a:lnTo>
                    <a:pt x="194" y="112"/>
                  </a:lnTo>
                  <a:lnTo>
                    <a:pt x="194" y="114"/>
                  </a:lnTo>
                  <a:lnTo>
                    <a:pt x="200" y="116"/>
                  </a:lnTo>
                  <a:lnTo>
                    <a:pt x="202" y="116"/>
                  </a:lnTo>
                  <a:lnTo>
                    <a:pt x="204" y="116"/>
                  </a:lnTo>
                  <a:lnTo>
                    <a:pt x="204" y="118"/>
                  </a:lnTo>
                  <a:lnTo>
                    <a:pt x="202" y="120"/>
                  </a:lnTo>
                  <a:lnTo>
                    <a:pt x="200" y="120"/>
                  </a:lnTo>
                  <a:lnTo>
                    <a:pt x="198" y="120"/>
                  </a:lnTo>
                  <a:lnTo>
                    <a:pt x="196" y="120"/>
                  </a:lnTo>
                  <a:lnTo>
                    <a:pt x="196" y="122"/>
                  </a:lnTo>
                  <a:lnTo>
                    <a:pt x="196" y="124"/>
                  </a:lnTo>
                  <a:lnTo>
                    <a:pt x="198" y="126"/>
                  </a:lnTo>
                  <a:lnTo>
                    <a:pt x="200" y="126"/>
                  </a:lnTo>
                  <a:lnTo>
                    <a:pt x="202" y="126"/>
                  </a:lnTo>
                  <a:lnTo>
                    <a:pt x="204" y="128"/>
                  </a:lnTo>
                  <a:lnTo>
                    <a:pt x="206" y="128"/>
                  </a:lnTo>
                  <a:lnTo>
                    <a:pt x="206" y="130"/>
                  </a:lnTo>
                  <a:lnTo>
                    <a:pt x="208" y="130"/>
                  </a:lnTo>
                  <a:lnTo>
                    <a:pt x="210" y="130"/>
                  </a:lnTo>
                  <a:lnTo>
                    <a:pt x="210" y="132"/>
                  </a:lnTo>
                  <a:lnTo>
                    <a:pt x="212" y="132"/>
                  </a:lnTo>
                  <a:lnTo>
                    <a:pt x="212" y="134"/>
                  </a:lnTo>
                  <a:lnTo>
                    <a:pt x="214" y="136"/>
                  </a:lnTo>
                  <a:lnTo>
                    <a:pt x="216" y="136"/>
                  </a:lnTo>
                  <a:lnTo>
                    <a:pt x="218" y="134"/>
                  </a:lnTo>
                  <a:lnTo>
                    <a:pt x="220" y="134"/>
                  </a:lnTo>
                  <a:lnTo>
                    <a:pt x="222" y="134"/>
                  </a:lnTo>
                  <a:lnTo>
                    <a:pt x="222" y="134"/>
                  </a:lnTo>
                  <a:lnTo>
                    <a:pt x="224" y="134"/>
                  </a:lnTo>
                  <a:lnTo>
                    <a:pt x="226" y="134"/>
                  </a:lnTo>
                  <a:lnTo>
                    <a:pt x="226" y="136"/>
                  </a:lnTo>
                  <a:lnTo>
                    <a:pt x="228" y="136"/>
                  </a:lnTo>
                  <a:lnTo>
                    <a:pt x="230" y="138"/>
                  </a:lnTo>
                  <a:lnTo>
                    <a:pt x="230" y="140"/>
                  </a:lnTo>
                  <a:lnTo>
                    <a:pt x="230" y="142"/>
                  </a:lnTo>
                  <a:lnTo>
                    <a:pt x="228" y="142"/>
                  </a:lnTo>
                  <a:lnTo>
                    <a:pt x="228" y="144"/>
                  </a:lnTo>
                  <a:lnTo>
                    <a:pt x="226" y="144"/>
                  </a:lnTo>
                  <a:lnTo>
                    <a:pt x="224" y="146"/>
                  </a:lnTo>
                  <a:lnTo>
                    <a:pt x="222" y="148"/>
                  </a:lnTo>
                  <a:lnTo>
                    <a:pt x="222" y="150"/>
                  </a:lnTo>
                  <a:lnTo>
                    <a:pt x="222" y="150"/>
                  </a:lnTo>
                  <a:lnTo>
                    <a:pt x="222" y="152"/>
                  </a:lnTo>
                  <a:lnTo>
                    <a:pt x="220" y="152"/>
                  </a:lnTo>
                  <a:lnTo>
                    <a:pt x="220" y="154"/>
                  </a:lnTo>
                  <a:lnTo>
                    <a:pt x="218" y="154"/>
                  </a:lnTo>
                  <a:lnTo>
                    <a:pt x="216" y="156"/>
                  </a:lnTo>
                  <a:lnTo>
                    <a:pt x="216" y="158"/>
                  </a:lnTo>
                  <a:lnTo>
                    <a:pt x="216" y="160"/>
                  </a:lnTo>
                  <a:lnTo>
                    <a:pt x="216" y="162"/>
                  </a:lnTo>
                  <a:lnTo>
                    <a:pt x="218" y="162"/>
                  </a:lnTo>
                  <a:lnTo>
                    <a:pt x="218" y="164"/>
                  </a:lnTo>
                  <a:lnTo>
                    <a:pt x="220" y="164"/>
                  </a:lnTo>
                  <a:lnTo>
                    <a:pt x="220" y="164"/>
                  </a:lnTo>
                  <a:lnTo>
                    <a:pt x="220" y="166"/>
                  </a:lnTo>
                  <a:lnTo>
                    <a:pt x="222" y="166"/>
                  </a:lnTo>
                  <a:lnTo>
                    <a:pt x="222" y="166"/>
                  </a:lnTo>
                  <a:lnTo>
                    <a:pt x="222" y="168"/>
                  </a:lnTo>
                  <a:lnTo>
                    <a:pt x="224" y="168"/>
                  </a:lnTo>
                  <a:lnTo>
                    <a:pt x="226" y="168"/>
                  </a:lnTo>
                  <a:lnTo>
                    <a:pt x="226" y="170"/>
                  </a:lnTo>
                  <a:lnTo>
                    <a:pt x="228" y="170"/>
                  </a:lnTo>
                  <a:lnTo>
                    <a:pt x="228" y="172"/>
                  </a:lnTo>
                  <a:lnTo>
                    <a:pt x="230" y="172"/>
                  </a:lnTo>
                  <a:lnTo>
                    <a:pt x="222" y="176"/>
                  </a:lnTo>
                  <a:lnTo>
                    <a:pt x="220" y="178"/>
                  </a:lnTo>
                  <a:lnTo>
                    <a:pt x="218" y="178"/>
                  </a:lnTo>
                  <a:lnTo>
                    <a:pt x="216" y="180"/>
                  </a:lnTo>
                  <a:lnTo>
                    <a:pt x="214" y="180"/>
                  </a:lnTo>
                  <a:lnTo>
                    <a:pt x="214" y="182"/>
                  </a:lnTo>
                  <a:lnTo>
                    <a:pt x="212" y="182"/>
                  </a:lnTo>
                  <a:lnTo>
                    <a:pt x="206" y="186"/>
                  </a:lnTo>
                  <a:lnTo>
                    <a:pt x="204" y="186"/>
                  </a:lnTo>
                  <a:lnTo>
                    <a:pt x="200" y="188"/>
                  </a:lnTo>
                  <a:lnTo>
                    <a:pt x="198" y="190"/>
                  </a:lnTo>
                  <a:lnTo>
                    <a:pt x="196" y="192"/>
                  </a:lnTo>
                  <a:lnTo>
                    <a:pt x="194" y="192"/>
                  </a:lnTo>
                  <a:lnTo>
                    <a:pt x="192" y="194"/>
                  </a:lnTo>
                  <a:lnTo>
                    <a:pt x="190" y="194"/>
                  </a:lnTo>
                  <a:lnTo>
                    <a:pt x="190" y="196"/>
                  </a:lnTo>
                  <a:lnTo>
                    <a:pt x="188" y="196"/>
                  </a:lnTo>
                  <a:lnTo>
                    <a:pt x="184" y="198"/>
                  </a:lnTo>
                  <a:lnTo>
                    <a:pt x="180" y="200"/>
                  </a:lnTo>
                  <a:lnTo>
                    <a:pt x="174" y="204"/>
                  </a:lnTo>
                  <a:lnTo>
                    <a:pt x="172" y="206"/>
                  </a:lnTo>
                  <a:lnTo>
                    <a:pt x="170" y="206"/>
                  </a:lnTo>
                  <a:lnTo>
                    <a:pt x="170" y="208"/>
                  </a:lnTo>
                  <a:lnTo>
                    <a:pt x="168" y="208"/>
                  </a:lnTo>
                  <a:lnTo>
                    <a:pt x="166" y="208"/>
                  </a:lnTo>
                  <a:lnTo>
                    <a:pt x="166" y="210"/>
                  </a:lnTo>
                  <a:lnTo>
                    <a:pt x="164" y="210"/>
                  </a:lnTo>
                  <a:lnTo>
                    <a:pt x="154" y="214"/>
                  </a:lnTo>
                  <a:lnTo>
                    <a:pt x="152" y="216"/>
                  </a:lnTo>
                  <a:lnTo>
                    <a:pt x="150" y="216"/>
                  </a:lnTo>
                  <a:lnTo>
                    <a:pt x="148" y="218"/>
                  </a:lnTo>
                  <a:lnTo>
                    <a:pt x="144" y="220"/>
                  </a:lnTo>
                  <a:lnTo>
                    <a:pt x="134" y="226"/>
                  </a:lnTo>
                  <a:lnTo>
                    <a:pt x="132" y="226"/>
                  </a:lnTo>
                  <a:lnTo>
                    <a:pt x="132" y="228"/>
                  </a:lnTo>
                  <a:lnTo>
                    <a:pt x="128" y="228"/>
                  </a:lnTo>
                  <a:lnTo>
                    <a:pt x="126" y="230"/>
                  </a:lnTo>
                  <a:lnTo>
                    <a:pt x="126" y="228"/>
                  </a:lnTo>
                  <a:lnTo>
                    <a:pt x="124" y="222"/>
                  </a:lnTo>
                  <a:lnTo>
                    <a:pt x="120" y="218"/>
                  </a:lnTo>
                  <a:lnTo>
                    <a:pt x="118" y="216"/>
                  </a:lnTo>
                  <a:lnTo>
                    <a:pt x="118" y="214"/>
                  </a:lnTo>
                  <a:lnTo>
                    <a:pt x="116" y="212"/>
                  </a:lnTo>
                  <a:lnTo>
                    <a:pt x="116" y="212"/>
                  </a:lnTo>
                  <a:lnTo>
                    <a:pt x="112" y="206"/>
                  </a:lnTo>
                  <a:lnTo>
                    <a:pt x="110" y="204"/>
                  </a:lnTo>
                  <a:lnTo>
                    <a:pt x="106" y="194"/>
                  </a:lnTo>
                  <a:lnTo>
                    <a:pt x="100" y="186"/>
                  </a:lnTo>
                  <a:lnTo>
                    <a:pt x="100" y="184"/>
                  </a:lnTo>
                  <a:lnTo>
                    <a:pt x="98" y="186"/>
                  </a:lnTo>
                  <a:lnTo>
                    <a:pt x="96" y="188"/>
                  </a:lnTo>
                  <a:lnTo>
                    <a:pt x="94" y="188"/>
                  </a:lnTo>
                  <a:lnTo>
                    <a:pt x="88" y="192"/>
                  </a:lnTo>
                  <a:lnTo>
                    <a:pt x="86" y="192"/>
                  </a:lnTo>
                  <a:lnTo>
                    <a:pt x="80" y="196"/>
                  </a:lnTo>
                  <a:lnTo>
                    <a:pt x="78" y="196"/>
                  </a:lnTo>
                  <a:lnTo>
                    <a:pt x="78" y="198"/>
                  </a:lnTo>
                  <a:lnTo>
                    <a:pt x="76" y="200"/>
                  </a:lnTo>
                  <a:lnTo>
                    <a:pt x="74" y="196"/>
                  </a:lnTo>
                  <a:lnTo>
                    <a:pt x="72" y="192"/>
                  </a:lnTo>
                  <a:lnTo>
                    <a:pt x="70" y="190"/>
                  </a:lnTo>
                  <a:lnTo>
                    <a:pt x="70" y="188"/>
                  </a:lnTo>
                  <a:lnTo>
                    <a:pt x="70" y="186"/>
                  </a:lnTo>
                  <a:lnTo>
                    <a:pt x="68" y="186"/>
                  </a:lnTo>
                  <a:lnTo>
                    <a:pt x="66" y="182"/>
                  </a:lnTo>
                  <a:lnTo>
                    <a:pt x="64" y="180"/>
                  </a:lnTo>
                  <a:lnTo>
                    <a:pt x="62" y="176"/>
                  </a:lnTo>
                  <a:lnTo>
                    <a:pt x="62" y="174"/>
                  </a:lnTo>
                  <a:lnTo>
                    <a:pt x="58" y="170"/>
                  </a:lnTo>
                  <a:lnTo>
                    <a:pt x="56" y="166"/>
                  </a:lnTo>
                  <a:lnTo>
                    <a:pt x="54" y="164"/>
                  </a:lnTo>
                  <a:lnTo>
                    <a:pt x="52" y="162"/>
                  </a:lnTo>
                  <a:lnTo>
                    <a:pt x="52" y="160"/>
                  </a:lnTo>
                  <a:lnTo>
                    <a:pt x="50" y="156"/>
                  </a:lnTo>
                  <a:lnTo>
                    <a:pt x="48" y="154"/>
                  </a:lnTo>
                  <a:lnTo>
                    <a:pt x="48" y="152"/>
                  </a:lnTo>
                  <a:lnTo>
                    <a:pt x="44" y="148"/>
                  </a:lnTo>
                  <a:lnTo>
                    <a:pt x="42" y="144"/>
                  </a:lnTo>
                  <a:lnTo>
                    <a:pt x="40" y="142"/>
                  </a:lnTo>
                  <a:lnTo>
                    <a:pt x="40" y="140"/>
                  </a:lnTo>
                  <a:lnTo>
                    <a:pt x="40" y="138"/>
                  </a:lnTo>
                  <a:lnTo>
                    <a:pt x="38" y="136"/>
                  </a:lnTo>
                  <a:lnTo>
                    <a:pt x="32" y="126"/>
                  </a:lnTo>
                  <a:lnTo>
                    <a:pt x="32" y="124"/>
                  </a:lnTo>
                  <a:lnTo>
                    <a:pt x="30" y="124"/>
                  </a:lnTo>
                  <a:lnTo>
                    <a:pt x="30" y="120"/>
                  </a:lnTo>
                  <a:lnTo>
                    <a:pt x="30" y="118"/>
                  </a:lnTo>
                  <a:lnTo>
                    <a:pt x="28" y="116"/>
                  </a:lnTo>
                  <a:lnTo>
                    <a:pt x="28" y="116"/>
                  </a:lnTo>
                  <a:lnTo>
                    <a:pt x="26" y="116"/>
                  </a:lnTo>
                  <a:lnTo>
                    <a:pt x="26" y="114"/>
                  </a:lnTo>
                  <a:lnTo>
                    <a:pt x="24" y="112"/>
                  </a:lnTo>
                  <a:lnTo>
                    <a:pt x="22" y="108"/>
                  </a:lnTo>
                  <a:lnTo>
                    <a:pt x="20" y="106"/>
                  </a:lnTo>
                  <a:lnTo>
                    <a:pt x="18" y="102"/>
                  </a:lnTo>
                  <a:lnTo>
                    <a:pt x="18" y="100"/>
                  </a:lnTo>
                  <a:lnTo>
                    <a:pt x="16" y="98"/>
                  </a:lnTo>
                  <a:lnTo>
                    <a:pt x="14" y="94"/>
                  </a:lnTo>
                  <a:lnTo>
                    <a:pt x="12" y="92"/>
                  </a:lnTo>
                  <a:lnTo>
                    <a:pt x="12" y="90"/>
                  </a:lnTo>
                  <a:lnTo>
                    <a:pt x="10" y="86"/>
                  </a:lnTo>
                  <a:lnTo>
                    <a:pt x="8" y="84"/>
                  </a:lnTo>
                  <a:lnTo>
                    <a:pt x="6" y="82"/>
                  </a:lnTo>
                  <a:lnTo>
                    <a:pt x="6" y="80"/>
                  </a:lnTo>
                  <a:lnTo>
                    <a:pt x="6" y="78"/>
                  </a:lnTo>
                  <a:lnTo>
                    <a:pt x="4" y="78"/>
                  </a:lnTo>
                  <a:lnTo>
                    <a:pt x="4" y="76"/>
                  </a:lnTo>
                  <a:lnTo>
                    <a:pt x="2" y="72"/>
                  </a:lnTo>
                  <a:lnTo>
                    <a:pt x="0" y="70"/>
                  </a:lnTo>
                  <a:lnTo>
                    <a:pt x="2" y="68"/>
                  </a:lnTo>
                  <a:lnTo>
                    <a:pt x="4" y="68"/>
                  </a:lnTo>
                  <a:lnTo>
                    <a:pt x="6" y="68"/>
                  </a:lnTo>
                  <a:lnTo>
                    <a:pt x="8" y="66"/>
                  </a:lnTo>
                  <a:lnTo>
                    <a:pt x="10" y="66"/>
                  </a:lnTo>
                  <a:lnTo>
                    <a:pt x="12" y="64"/>
                  </a:lnTo>
                  <a:lnTo>
                    <a:pt x="18" y="60"/>
                  </a:lnTo>
                  <a:lnTo>
                    <a:pt x="20" y="60"/>
                  </a:lnTo>
                  <a:lnTo>
                    <a:pt x="26" y="56"/>
                  </a:lnTo>
                  <a:lnTo>
                    <a:pt x="28" y="56"/>
                  </a:lnTo>
                  <a:lnTo>
                    <a:pt x="30" y="54"/>
                  </a:lnTo>
                  <a:lnTo>
                    <a:pt x="32" y="52"/>
                  </a:lnTo>
                  <a:lnTo>
                    <a:pt x="34" y="52"/>
                  </a:lnTo>
                  <a:lnTo>
                    <a:pt x="34" y="50"/>
                  </a:lnTo>
                  <a:lnTo>
                    <a:pt x="38" y="48"/>
                  </a:lnTo>
                  <a:lnTo>
                    <a:pt x="40" y="46"/>
                  </a:lnTo>
                  <a:lnTo>
                    <a:pt x="42" y="46"/>
                  </a:lnTo>
                  <a:lnTo>
                    <a:pt x="44" y="46"/>
                  </a:lnTo>
                  <a:lnTo>
                    <a:pt x="44" y="44"/>
                  </a:lnTo>
                  <a:lnTo>
                    <a:pt x="46" y="44"/>
                  </a:lnTo>
                  <a:lnTo>
                    <a:pt x="48" y="42"/>
                  </a:lnTo>
                  <a:lnTo>
                    <a:pt x="50" y="42"/>
                  </a:lnTo>
                  <a:lnTo>
                    <a:pt x="52" y="40"/>
                  </a:lnTo>
                  <a:lnTo>
                    <a:pt x="54" y="38"/>
                  </a:lnTo>
                  <a:lnTo>
                    <a:pt x="58" y="38"/>
                  </a:lnTo>
                  <a:lnTo>
                    <a:pt x="60" y="36"/>
                  </a:lnTo>
                  <a:lnTo>
                    <a:pt x="62" y="34"/>
                  </a:lnTo>
                  <a:lnTo>
                    <a:pt x="64" y="32"/>
                  </a:lnTo>
                  <a:lnTo>
                    <a:pt x="66" y="32"/>
                  </a:lnTo>
                  <a:lnTo>
                    <a:pt x="68" y="30"/>
                  </a:lnTo>
                  <a:lnTo>
                    <a:pt x="70" y="30"/>
                  </a:lnTo>
                  <a:lnTo>
                    <a:pt x="70" y="28"/>
                  </a:lnTo>
                  <a:lnTo>
                    <a:pt x="72" y="28"/>
                  </a:lnTo>
                  <a:lnTo>
                    <a:pt x="74" y="28"/>
                  </a:lnTo>
                  <a:lnTo>
                    <a:pt x="74" y="26"/>
                  </a:lnTo>
                  <a:lnTo>
                    <a:pt x="78" y="24"/>
                  </a:lnTo>
                  <a:lnTo>
                    <a:pt x="78" y="24"/>
                  </a:lnTo>
                  <a:lnTo>
                    <a:pt x="80" y="22"/>
                  </a:lnTo>
                  <a:lnTo>
                    <a:pt x="82" y="22"/>
                  </a:lnTo>
                  <a:lnTo>
                    <a:pt x="84" y="20"/>
                  </a:lnTo>
                  <a:lnTo>
                    <a:pt x="86" y="20"/>
                  </a:lnTo>
                  <a:lnTo>
                    <a:pt x="88" y="20"/>
                  </a:lnTo>
                  <a:lnTo>
                    <a:pt x="90" y="18"/>
                  </a:lnTo>
                  <a:lnTo>
                    <a:pt x="92" y="18"/>
                  </a:lnTo>
                  <a:lnTo>
                    <a:pt x="92" y="16"/>
                  </a:lnTo>
                  <a:lnTo>
                    <a:pt x="94" y="16"/>
                  </a:lnTo>
                  <a:lnTo>
                    <a:pt x="96" y="14"/>
                  </a:lnTo>
                  <a:lnTo>
                    <a:pt x="98" y="14"/>
                  </a:lnTo>
                  <a:lnTo>
                    <a:pt x="98" y="12"/>
                  </a:lnTo>
                  <a:lnTo>
                    <a:pt x="102" y="10"/>
                  </a:lnTo>
                  <a:lnTo>
                    <a:pt x="104" y="10"/>
                  </a:lnTo>
                  <a:lnTo>
                    <a:pt x="106" y="8"/>
                  </a:lnTo>
                  <a:lnTo>
                    <a:pt x="108" y="8"/>
                  </a:lnTo>
                  <a:lnTo>
                    <a:pt x="108" y="6"/>
                  </a:lnTo>
                  <a:lnTo>
                    <a:pt x="110" y="6"/>
                  </a:lnTo>
                  <a:lnTo>
                    <a:pt x="112" y="4"/>
                  </a:lnTo>
                  <a:lnTo>
                    <a:pt x="114" y="4"/>
                  </a:lnTo>
                  <a:lnTo>
                    <a:pt x="116" y="2"/>
                  </a:lnTo>
                  <a:lnTo>
                    <a:pt x="118" y="0"/>
                  </a:lnTo>
                  <a:lnTo>
                    <a:pt x="120" y="0"/>
                  </a:lnTo>
                  <a:lnTo>
                    <a:pt x="120"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4" name="Freeform 28"/>
            <p:cNvSpPr>
              <a:spLocks/>
            </p:cNvSpPr>
            <p:nvPr/>
          </p:nvSpPr>
          <p:spPr bwMode="auto">
            <a:xfrm>
              <a:off x="6000750" y="2466975"/>
              <a:ext cx="266700" cy="371475"/>
            </a:xfrm>
            <a:custGeom>
              <a:avLst/>
              <a:gdLst>
                <a:gd name="T0" fmla="*/ 42 w 168"/>
                <a:gd name="T1" fmla="*/ 0 h 234"/>
                <a:gd name="T2" fmla="*/ 64 w 168"/>
                <a:gd name="T3" fmla="*/ 0 h 234"/>
                <a:gd name="T4" fmla="*/ 74 w 168"/>
                <a:gd name="T5" fmla="*/ 0 h 234"/>
                <a:gd name="T6" fmla="*/ 86 w 168"/>
                <a:gd name="T7" fmla="*/ 0 h 234"/>
                <a:gd name="T8" fmla="*/ 94 w 168"/>
                <a:gd name="T9" fmla="*/ 12 h 234"/>
                <a:gd name="T10" fmla="*/ 106 w 168"/>
                <a:gd name="T11" fmla="*/ 28 h 234"/>
                <a:gd name="T12" fmla="*/ 114 w 168"/>
                <a:gd name="T13" fmla="*/ 42 h 234"/>
                <a:gd name="T14" fmla="*/ 120 w 168"/>
                <a:gd name="T15" fmla="*/ 56 h 234"/>
                <a:gd name="T16" fmla="*/ 126 w 168"/>
                <a:gd name="T17" fmla="*/ 68 h 234"/>
                <a:gd name="T18" fmla="*/ 138 w 168"/>
                <a:gd name="T19" fmla="*/ 88 h 234"/>
                <a:gd name="T20" fmla="*/ 144 w 168"/>
                <a:gd name="T21" fmla="*/ 98 h 234"/>
                <a:gd name="T22" fmla="*/ 154 w 168"/>
                <a:gd name="T23" fmla="*/ 116 h 234"/>
                <a:gd name="T24" fmla="*/ 160 w 168"/>
                <a:gd name="T25" fmla="*/ 124 h 234"/>
                <a:gd name="T26" fmla="*/ 166 w 168"/>
                <a:gd name="T27" fmla="*/ 136 h 234"/>
                <a:gd name="T28" fmla="*/ 158 w 168"/>
                <a:gd name="T29" fmla="*/ 142 h 234"/>
                <a:gd name="T30" fmla="*/ 146 w 168"/>
                <a:gd name="T31" fmla="*/ 144 h 234"/>
                <a:gd name="T32" fmla="*/ 138 w 168"/>
                <a:gd name="T33" fmla="*/ 150 h 234"/>
                <a:gd name="T34" fmla="*/ 136 w 168"/>
                <a:gd name="T35" fmla="*/ 164 h 234"/>
                <a:gd name="T36" fmla="*/ 134 w 168"/>
                <a:gd name="T37" fmla="*/ 174 h 234"/>
                <a:gd name="T38" fmla="*/ 126 w 168"/>
                <a:gd name="T39" fmla="*/ 178 h 234"/>
                <a:gd name="T40" fmla="*/ 112 w 168"/>
                <a:gd name="T41" fmla="*/ 190 h 234"/>
                <a:gd name="T42" fmla="*/ 104 w 168"/>
                <a:gd name="T43" fmla="*/ 196 h 234"/>
                <a:gd name="T44" fmla="*/ 96 w 168"/>
                <a:gd name="T45" fmla="*/ 202 h 234"/>
                <a:gd name="T46" fmla="*/ 82 w 168"/>
                <a:gd name="T47" fmla="*/ 210 h 234"/>
                <a:gd name="T48" fmla="*/ 70 w 168"/>
                <a:gd name="T49" fmla="*/ 216 h 234"/>
                <a:gd name="T50" fmla="*/ 62 w 168"/>
                <a:gd name="T51" fmla="*/ 222 h 234"/>
                <a:gd name="T52" fmla="*/ 58 w 168"/>
                <a:gd name="T53" fmla="*/ 224 h 234"/>
                <a:gd name="T54" fmla="*/ 52 w 168"/>
                <a:gd name="T55" fmla="*/ 218 h 234"/>
                <a:gd name="T56" fmla="*/ 44 w 168"/>
                <a:gd name="T57" fmla="*/ 224 h 234"/>
                <a:gd name="T58" fmla="*/ 42 w 168"/>
                <a:gd name="T59" fmla="*/ 228 h 234"/>
                <a:gd name="T60" fmla="*/ 38 w 168"/>
                <a:gd name="T61" fmla="*/ 230 h 234"/>
                <a:gd name="T62" fmla="*/ 32 w 168"/>
                <a:gd name="T63" fmla="*/ 234 h 234"/>
                <a:gd name="T64" fmla="*/ 28 w 168"/>
                <a:gd name="T65" fmla="*/ 226 h 234"/>
                <a:gd name="T66" fmla="*/ 22 w 168"/>
                <a:gd name="T67" fmla="*/ 230 h 234"/>
                <a:gd name="T68" fmla="*/ 18 w 168"/>
                <a:gd name="T69" fmla="*/ 226 h 234"/>
                <a:gd name="T70" fmla="*/ 10 w 168"/>
                <a:gd name="T71" fmla="*/ 230 h 234"/>
                <a:gd name="T72" fmla="*/ 6 w 168"/>
                <a:gd name="T73" fmla="*/ 228 h 234"/>
                <a:gd name="T74" fmla="*/ 2 w 168"/>
                <a:gd name="T75" fmla="*/ 226 h 234"/>
                <a:gd name="T76" fmla="*/ 0 w 168"/>
                <a:gd name="T77" fmla="*/ 216 h 234"/>
                <a:gd name="T78" fmla="*/ 0 w 168"/>
                <a:gd name="T79" fmla="*/ 200 h 234"/>
                <a:gd name="T80" fmla="*/ 0 w 168"/>
                <a:gd name="T81" fmla="*/ 188 h 234"/>
                <a:gd name="T82" fmla="*/ 0 w 168"/>
                <a:gd name="T83" fmla="*/ 170 h 234"/>
                <a:gd name="T84" fmla="*/ 0 w 168"/>
                <a:gd name="T85" fmla="*/ 158 h 234"/>
                <a:gd name="T86" fmla="*/ 0 w 168"/>
                <a:gd name="T87" fmla="*/ 146 h 234"/>
                <a:gd name="T88" fmla="*/ 0 w 168"/>
                <a:gd name="T89" fmla="*/ 136 h 234"/>
                <a:gd name="T90" fmla="*/ 0 w 168"/>
                <a:gd name="T91" fmla="*/ 120 h 234"/>
                <a:gd name="T92" fmla="*/ 0 w 168"/>
                <a:gd name="T93" fmla="*/ 104 h 234"/>
                <a:gd name="T94" fmla="*/ 0 w 168"/>
                <a:gd name="T95" fmla="*/ 84 h 234"/>
                <a:gd name="T96" fmla="*/ 2 w 168"/>
                <a:gd name="T97" fmla="*/ 70 h 234"/>
                <a:gd name="T98" fmla="*/ 2 w 168"/>
                <a:gd name="T99" fmla="*/ 52 h 234"/>
                <a:gd name="T100" fmla="*/ 2 w 168"/>
                <a:gd name="T101" fmla="*/ 38 h 234"/>
                <a:gd name="T102" fmla="*/ 2 w 168"/>
                <a:gd name="T103" fmla="*/ 24 h 234"/>
                <a:gd name="T104" fmla="*/ 2 w 168"/>
                <a:gd name="T105" fmla="*/ 12 h 234"/>
                <a:gd name="T106" fmla="*/ 2 w 168"/>
                <a:gd name="T107" fmla="*/ 2 h 234"/>
                <a:gd name="T108" fmla="*/ 14 w 168"/>
                <a:gd name="T109" fmla="*/ 0 h 234"/>
                <a:gd name="T110" fmla="*/ 26 w 168"/>
                <a:gd name="T11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8" h="234">
                  <a:moveTo>
                    <a:pt x="26" y="0"/>
                  </a:moveTo>
                  <a:lnTo>
                    <a:pt x="34" y="0"/>
                  </a:lnTo>
                  <a:lnTo>
                    <a:pt x="38" y="0"/>
                  </a:lnTo>
                  <a:lnTo>
                    <a:pt x="40" y="0"/>
                  </a:lnTo>
                  <a:lnTo>
                    <a:pt x="42" y="0"/>
                  </a:lnTo>
                  <a:lnTo>
                    <a:pt x="44" y="0"/>
                  </a:lnTo>
                  <a:lnTo>
                    <a:pt x="48" y="0"/>
                  </a:lnTo>
                  <a:lnTo>
                    <a:pt x="52" y="0"/>
                  </a:lnTo>
                  <a:lnTo>
                    <a:pt x="62" y="0"/>
                  </a:lnTo>
                  <a:lnTo>
                    <a:pt x="64" y="0"/>
                  </a:lnTo>
                  <a:lnTo>
                    <a:pt x="66" y="0"/>
                  </a:lnTo>
                  <a:lnTo>
                    <a:pt x="68" y="0"/>
                  </a:lnTo>
                  <a:lnTo>
                    <a:pt x="70" y="0"/>
                  </a:lnTo>
                  <a:lnTo>
                    <a:pt x="72" y="0"/>
                  </a:lnTo>
                  <a:lnTo>
                    <a:pt x="74" y="0"/>
                  </a:lnTo>
                  <a:lnTo>
                    <a:pt x="76" y="0"/>
                  </a:lnTo>
                  <a:lnTo>
                    <a:pt x="78" y="0"/>
                  </a:lnTo>
                  <a:lnTo>
                    <a:pt x="82" y="0"/>
                  </a:lnTo>
                  <a:lnTo>
                    <a:pt x="84" y="0"/>
                  </a:lnTo>
                  <a:lnTo>
                    <a:pt x="86" y="0"/>
                  </a:lnTo>
                  <a:lnTo>
                    <a:pt x="88" y="0"/>
                  </a:lnTo>
                  <a:lnTo>
                    <a:pt x="90" y="4"/>
                  </a:lnTo>
                  <a:lnTo>
                    <a:pt x="92" y="6"/>
                  </a:lnTo>
                  <a:lnTo>
                    <a:pt x="92" y="8"/>
                  </a:lnTo>
                  <a:lnTo>
                    <a:pt x="94" y="12"/>
                  </a:lnTo>
                  <a:lnTo>
                    <a:pt x="98" y="20"/>
                  </a:lnTo>
                  <a:lnTo>
                    <a:pt x="100" y="20"/>
                  </a:lnTo>
                  <a:lnTo>
                    <a:pt x="102" y="22"/>
                  </a:lnTo>
                  <a:lnTo>
                    <a:pt x="104" y="26"/>
                  </a:lnTo>
                  <a:lnTo>
                    <a:pt x="106" y="28"/>
                  </a:lnTo>
                  <a:lnTo>
                    <a:pt x="108" y="34"/>
                  </a:lnTo>
                  <a:lnTo>
                    <a:pt x="110" y="36"/>
                  </a:lnTo>
                  <a:lnTo>
                    <a:pt x="110" y="38"/>
                  </a:lnTo>
                  <a:lnTo>
                    <a:pt x="112" y="42"/>
                  </a:lnTo>
                  <a:lnTo>
                    <a:pt x="114" y="42"/>
                  </a:lnTo>
                  <a:lnTo>
                    <a:pt x="114" y="44"/>
                  </a:lnTo>
                  <a:lnTo>
                    <a:pt x="118" y="50"/>
                  </a:lnTo>
                  <a:lnTo>
                    <a:pt x="120" y="54"/>
                  </a:lnTo>
                  <a:lnTo>
                    <a:pt x="120" y="56"/>
                  </a:lnTo>
                  <a:lnTo>
                    <a:pt x="120" y="56"/>
                  </a:lnTo>
                  <a:lnTo>
                    <a:pt x="120" y="58"/>
                  </a:lnTo>
                  <a:lnTo>
                    <a:pt x="122" y="62"/>
                  </a:lnTo>
                  <a:lnTo>
                    <a:pt x="124" y="64"/>
                  </a:lnTo>
                  <a:lnTo>
                    <a:pt x="126" y="66"/>
                  </a:lnTo>
                  <a:lnTo>
                    <a:pt x="126" y="68"/>
                  </a:lnTo>
                  <a:lnTo>
                    <a:pt x="130" y="74"/>
                  </a:lnTo>
                  <a:lnTo>
                    <a:pt x="132" y="76"/>
                  </a:lnTo>
                  <a:lnTo>
                    <a:pt x="134" y="80"/>
                  </a:lnTo>
                  <a:lnTo>
                    <a:pt x="138" y="86"/>
                  </a:lnTo>
                  <a:lnTo>
                    <a:pt x="138" y="88"/>
                  </a:lnTo>
                  <a:lnTo>
                    <a:pt x="140" y="90"/>
                  </a:lnTo>
                  <a:lnTo>
                    <a:pt x="140" y="92"/>
                  </a:lnTo>
                  <a:lnTo>
                    <a:pt x="142" y="96"/>
                  </a:lnTo>
                  <a:lnTo>
                    <a:pt x="144" y="96"/>
                  </a:lnTo>
                  <a:lnTo>
                    <a:pt x="144" y="98"/>
                  </a:lnTo>
                  <a:lnTo>
                    <a:pt x="146" y="102"/>
                  </a:lnTo>
                  <a:lnTo>
                    <a:pt x="148" y="106"/>
                  </a:lnTo>
                  <a:lnTo>
                    <a:pt x="150" y="106"/>
                  </a:lnTo>
                  <a:lnTo>
                    <a:pt x="152" y="110"/>
                  </a:lnTo>
                  <a:lnTo>
                    <a:pt x="154" y="116"/>
                  </a:lnTo>
                  <a:lnTo>
                    <a:pt x="156" y="116"/>
                  </a:lnTo>
                  <a:lnTo>
                    <a:pt x="156" y="118"/>
                  </a:lnTo>
                  <a:lnTo>
                    <a:pt x="158" y="120"/>
                  </a:lnTo>
                  <a:lnTo>
                    <a:pt x="158" y="122"/>
                  </a:lnTo>
                  <a:lnTo>
                    <a:pt x="160" y="124"/>
                  </a:lnTo>
                  <a:lnTo>
                    <a:pt x="162" y="126"/>
                  </a:lnTo>
                  <a:lnTo>
                    <a:pt x="164" y="130"/>
                  </a:lnTo>
                  <a:lnTo>
                    <a:pt x="164" y="132"/>
                  </a:lnTo>
                  <a:lnTo>
                    <a:pt x="166" y="134"/>
                  </a:lnTo>
                  <a:lnTo>
                    <a:pt x="166" y="136"/>
                  </a:lnTo>
                  <a:lnTo>
                    <a:pt x="168" y="140"/>
                  </a:lnTo>
                  <a:lnTo>
                    <a:pt x="166" y="142"/>
                  </a:lnTo>
                  <a:lnTo>
                    <a:pt x="164" y="142"/>
                  </a:lnTo>
                  <a:lnTo>
                    <a:pt x="160" y="142"/>
                  </a:lnTo>
                  <a:lnTo>
                    <a:pt x="158" y="142"/>
                  </a:lnTo>
                  <a:lnTo>
                    <a:pt x="154" y="144"/>
                  </a:lnTo>
                  <a:lnTo>
                    <a:pt x="152" y="144"/>
                  </a:lnTo>
                  <a:lnTo>
                    <a:pt x="150" y="144"/>
                  </a:lnTo>
                  <a:lnTo>
                    <a:pt x="148" y="144"/>
                  </a:lnTo>
                  <a:lnTo>
                    <a:pt x="146" y="144"/>
                  </a:lnTo>
                  <a:lnTo>
                    <a:pt x="144" y="144"/>
                  </a:lnTo>
                  <a:lnTo>
                    <a:pt x="142" y="146"/>
                  </a:lnTo>
                  <a:lnTo>
                    <a:pt x="140" y="146"/>
                  </a:lnTo>
                  <a:lnTo>
                    <a:pt x="140" y="148"/>
                  </a:lnTo>
                  <a:lnTo>
                    <a:pt x="138" y="150"/>
                  </a:lnTo>
                  <a:lnTo>
                    <a:pt x="138" y="154"/>
                  </a:lnTo>
                  <a:lnTo>
                    <a:pt x="138" y="156"/>
                  </a:lnTo>
                  <a:lnTo>
                    <a:pt x="138" y="158"/>
                  </a:lnTo>
                  <a:lnTo>
                    <a:pt x="136" y="160"/>
                  </a:lnTo>
                  <a:lnTo>
                    <a:pt x="136" y="164"/>
                  </a:lnTo>
                  <a:lnTo>
                    <a:pt x="134" y="166"/>
                  </a:lnTo>
                  <a:lnTo>
                    <a:pt x="134" y="168"/>
                  </a:lnTo>
                  <a:lnTo>
                    <a:pt x="134" y="170"/>
                  </a:lnTo>
                  <a:lnTo>
                    <a:pt x="134" y="172"/>
                  </a:lnTo>
                  <a:lnTo>
                    <a:pt x="134" y="174"/>
                  </a:lnTo>
                  <a:lnTo>
                    <a:pt x="132" y="174"/>
                  </a:lnTo>
                  <a:lnTo>
                    <a:pt x="130" y="176"/>
                  </a:lnTo>
                  <a:lnTo>
                    <a:pt x="128" y="176"/>
                  </a:lnTo>
                  <a:lnTo>
                    <a:pt x="128" y="178"/>
                  </a:lnTo>
                  <a:lnTo>
                    <a:pt x="126" y="178"/>
                  </a:lnTo>
                  <a:lnTo>
                    <a:pt x="120" y="184"/>
                  </a:lnTo>
                  <a:lnTo>
                    <a:pt x="118" y="186"/>
                  </a:lnTo>
                  <a:lnTo>
                    <a:pt x="116" y="188"/>
                  </a:lnTo>
                  <a:lnTo>
                    <a:pt x="114" y="188"/>
                  </a:lnTo>
                  <a:lnTo>
                    <a:pt x="112" y="190"/>
                  </a:lnTo>
                  <a:lnTo>
                    <a:pt x="110" y="192"/>
                  </a:lnTo>
                  <a:lnTo>
                    <a:pt x="108" y="192"/>
                  </a:lnTo>
                  <a:lnTo>
                    <a:pt x="108" y="194"/>
                  </a:lnTo>
                  <a:lnTo>
                    <a:pt x="106" y="194"/>
                  </a:lnTo>
                  <a:lnTo>
                    <a:pt x="104" y="196"/>
                  </a:lnTo>
                  <a:lnTo>
                    <a:pt x="102" y="196"/>
                  </a:lnTo>
                  <a:lnTo>
                    <a:pt x="102" y="198"/>
                  </a:lnTo>
                  <a:lnTo>
                    <a:pt x="100" y="198"/>
                  </a:lnTo>
                  <a:lnTo>
                    <a:pt x="98" y="200"/>
                  </a:lnTo>
                  <a:lnTo>
                    <a:pt x="96" y="202"/>
                  </a:lnTo>
                  <a:lnTo>
                    <a:pt x="94" y="204"/>
                  </a:lnTo>
                  <a:lnTo>
                    <a:pt x="92" y="204"/>
                  </a:lnTo>
                  <a:lnTo>
                    <a:pt x="90" y="206"/>
                  </a:lnTo>
                  <a:lnTo>
                    <a:pt x="88" y="206"/>
                  </a:lnTo>
                  <a:lnTo>
                    <a:pt x="82" y="210"/>
                  </a:lnTo>
                  <a:lnTo>
                    <a:pt x="82" y="212"/>
                  </a:lnTo>
                  <a:lnTo>
                    <a:pt x="80" y="212"/>
                  </a:lnTo>
                  <a:lnTo>
                    <a:pt x="74" y="214"/>
                  </a:lnTo>
                  <a:lnTo>
                    <a:pt x="72" y="216"/>
                  </a:lnTo>
                  <a:lnTo>
                    <a:pt x="70" y="216"/>
                  </a:lnTo>
                  <a:lnTo>
                    <a:pt x="68" y="220"/>
                  </a:lnTo>
                  <a:lnTo>
                    <a:pt x="66" y="220"/>
                  </a:lnTo>
                  <a:lnTo>
                    <a:pt x="66" y="222"/>
                  </a:lnTo>
                  <a:lnTo>
                    <a:pt x="64" y="222"/>
                  </a:lnTo>
                  <a:lnTo>
                    <a:pt x="62" y="222"/>
                  </a:lnTo>
                  <a:lnTo>
                    <a:pt x="62" y="224"/>
                  </a:lnTo>
                  <a:lnTo>
                    <a:pt x="62" y="226"/>
                  </a:lnTo>
                  <a:lnTo>
                    <a:pt x="60" y="226"/>
                  </a:lnTo>
                  <a:lnTo>
                    <a:pt x="58" y="226"/>
                  </a:lnTo>
                  <a:lnTo>
                    <a:pt x="58" y="224"/>
                  </a:lnTo>
                  <a:lnTo>
                    <a:pt x="56" y="222"/>
                  </a:lnTo>
                  <a:lnTo>
                    <a:pt x="56" y="220"/>
                  </a:lnTo>
                  <a:lnTo>
                    <a:pt x="54" y="220"/>
                  </a:lnTo>
                  <a:lnTo>
                    <a:pt x="54" y="218"/>
                  </a:lnTo>
                  <a:lnTo>
                    <a:pt x="52" y="218"/>
                  </a:lnTo>
                  <a:lnTo>
                    <a:pt x="50" y="218"/>
                  </a:lnTo>
                  <a:lnTo>
                    <a:pt x="48" y="220"/>
                  </a:lnTo>
                  <a:lnTo>
                    <a:pt x="48" y="222"/>
                  </a:lnTo>
                  <a:lnTo>
                    <a:pt x="46" y="224"/>
                  </a:lnTo>
                  <a:lnTo>
                    <a:pt x="44" y="224"/>
                  </a:lnTo>
                  <a:lnTo>
                    <a:pt x="44" y="226"/>
                  </a:lnTo>
                  <a:lnTo>
                    <a:pt x="46" y="226"/>
                  </a:lnTo>
                  <a:lnTo>
                    <a:pt x="46" y="228"/>
                  </a:lnTo>
                  <a:lnTo>
                    <a:pt x="44" y="228"/>
                  </a:lnTo>
                  <a:lnTo>
                    <a:pt x="42" y="228"/>
                  </a:lnTo>
                  <a:lnTo>
                    <a:pt x="42" y="226"/>
                  </a:lnTo>
                  <a:lnTo>
                    <a:pt x="40" y="228"/>
                  </a:lnTo>
                  <a:lnTo>
                    <a:pt x="38" y="230"/>
                  </a:lnTo>
                  <a:lnTo>
                    <a:pt x="36" y="230"/>
                  </a:lnTo>
                  <a:lnTo>
                    <a:pt x="38" y="230"/>
                  </a:lnTo>
                  <a:lnTo>
                    <a:pt x="36" y="230"/>
                  </a:lnTo>
                  <a:lnTo>
                    <a:pt x="34" y="230"/>
                  </a:lnTo>
                  <a:lnTo>
                    <a:pt x="34" y="232"/>
                  </a:lnTo>
                  <a:lnTo>
                    <a:pt x="34" y="234"/>
                  </a:lnTo>
                  <a:lnTo>
                    <a:pt x="32" y="234"/>
                  </a:lnTo>
                  <a:lnTo>
                    <a:pt x="32" y="232"/>
                  </a:lnTo>
                  <a:lnTo>
                    <a:pt x="30" y="232"/>
                  </a:lnTo>
                  <a:lnTo>
                    <a:pt x="30" y="230"/>
                  </a:lnTo>
                  <a:lnTo>
                    <a:pt x="30" y="228"/>
                  </a:lnTo>
                  <a:lnTo>
                    <a:pt x="28" y="226"/>
                  </a:lnTo>
                  <a:lnTo>
                    <a:pt x="26" y="226"/>
                  </a:lnTo>
                  <a:lnTo>
                    <a:pt x="26" y="228"/>
                  </a:lnTo>
                  <a:lnTo>
                    <a:pt x="26" y="230"/>
                  </a:lnTo>
                  <a:lnTo>
                    <a:pt x="24" y="230"/>
                  </a:lnTo>
                  <a:lnTo>
                    <a:pt x="22" y="230"/>
                  </a:lnTo>
                  <a:lnTo>
                    <a:pt x="22" y="228"/>
                  </a:lnTo>
                  <a:lnTo>
                    <a:pt x="22" y="228"/>
                  </a:lnTo>
                  <a:lnTo>
                    <a:pt x="20" y="226"/>
                  </a:lnTo>
                  <a:lnTo>
                    <a:pt x="18" y="228"/>
                  </a:lnTo>
                  <a:lnTo>
                    <a:pt x="18" y="226"/>
                  </a:lnTo>
                  <a:lnTo>
                    <a:pt x="16" y="226"/>
                  </a:lnTo>
                  <a:lnTo>
                    <a:pt x="14" y="226"/>
                  </a:lnTo>
                  <a:lnTo>
                    <a:pt x="12" y="228"/>
                  </a:lnTo>
                  <a:lnTo>
                    <a:pt x="10" y="228"/>
                  </a:lnTo>
                  <a:lnTo>
                    <a:pt x="10" y="230"/>
                  </a:lnTo>
                  <a:lnTo>
                    <a:pt x="8" y="230"/>
                  </a:lnTo>
                  <a:lnTo>
                    <a:pt x="8" y="232"/>
                  </a:lnTo>
                  <a:lnTo>
                    <a:pt x="6" y="232"/>
                  </a:lnTo>
                  <a:lnTo>
                    <a:pt x="6" y="230"/>
                  </a:lnTo>
                  <a:lnTo>
                    <a:pt x="6" y="228"/>
                  </a:lnTo>
                  <a:lnTo>
                    <a:pt x="6" y="226"/>
                  </a:lnTo>
                  <a:lnTo>
                    <a:pt x="4" y="226"/>
                  </a:lnTo>
                  <a:lnTo>
                    <a:pt x="4" y="224"/>
                  </a:lnTo>
                  <a:lnTo>
                    <a:pt x="2" y="224"/>
                  </a:lnTo>
                  <a:lnTo>
                    <a:pt x="2" y="226"/>
                  </a:lnTo>
                  <a:lnTo>
                    <a:pt x="0" y="226"/>
                  </a:lnTo>
                  <a:lnTo>
                    <a:pt x="0" y="224"/>
                  </a:lnTo>
                  <a:lnTo>
                    <a:pt x="0" y="220"/>
                  </a:lnTo>
                  <a:lnTo>
                    <a:pt x="0" y="218"/>
                  </a:lnTo>
                  <a:lnTo>
                    <a:pt x="0" y="216"/>
                  </a:lnTo>
                  <a:lnTo>
                    <a:pt x="0" y="214"/>
                  </a:lnTo>
                  <a:lnTo>
                    <a:pt x="0" y="212"/>
                  </a:lnTo>
                  <a:lnTo>
                    <a:pt x="0" y="210"/>
                  </a:lnTo>
                  <a:lnTo>
                    <a:pt x="0" y="206"/>
                  </a:lnTo>
                  <a:lnTo>
                    <a:pt x="0" y="200"/>
                  </a:lnTo>
                  <a:lnTo>
                    <a:pt x="0" y="198"/>
                  </a:lnTo>
                  <a:lnTo>
                    <a:pt x="0" y="196"/>
                  </a:lnTo>
                  <a:lnTo>
                    <a:pt x="0" y="194"/>
                  </a:lnTo>
                  <a:lnTo>
                    <a:pt x="0" y="190"/>
                  </a:lnTo>
                  <a:lnTo>
                    <a:pt x="0" y="188"/>
                  </a:lnTo>
                  <a:lnTo>
                    <a:pt x="0" y="186"/>
                  </a:lnTo>
                  <a:lnTo>
                    <a:pt x="0" y="184"/>
                  </a:lnTo>
                  <a:lnTo>
                    <a:pt x="0" y="182"/>
                  </a:lnTo>
                  <a:lnTo>
                    <a:pt x="0" y="178"/>
                  </a:lnTo>
                  <a:lnTo>
                    <a:pt x="0" y="170"/>
                  </a:lnTo>
                  <a:lnTo>
                    <a:pt x="0" y="168"/>
                  </a:lnTo>
                  <a:lnTo>
                    <a:pt x="0" y="166"/>
                  </a:lnTo>
                  <a:lnTo>
                    <a:pt x="0" y="164"/>
                  </a:lnTo>
                  <a:lnTo>
                    <a:pt x="0" y="162"/>
                  </a:lnTo>
                  <a:lnTo>
                    <a:pt x="0" y="158"/>
                  </a:lnTo>
                  <a:lnTo>
                    <a:pt x="0" y="156"/>
                  </a:lnTo>
                  <a:lnTo>
                    <a:pt x="0" y="152"/>
                  </a:lnTo>
                  <a:lnTo>
                    <a:pt x="0" y="150"/>
                  </a:lnTo>
                  <a:lnTo>
                    <a:pt x="0" y="148"/>
                  </a:lnTo>
                  <a:lnTo>
                    <a:pt x="0" y="146"/>
                  </a:lnTo>
                  <a:lnTo>
                    <a:pt x="0" y="144"/>
                  </a:lnTo>
                  <a:lnTo>
                    <a:pt x="0" y="142"/>
                  </a:lnTo>
                  <a:lnTo>
                    <a:pt x="0" y="140"/>
                  </a:lnTo>
                  <a:lnTo>
                    <a:pt x="0" y="138"/>
                  </a:lnTo>
                  <a:lnTo>
                    <a:pt x="0" y="136"/>
                  </a:lnTo>
                  <a:lnTo>
                    <a:pt x="0" y="134"/>
                  </a:lnTo>
                  <a:lnTo>
                    <a:pt x="0" y="130"/>
                  </a:lnTo>
                  <a:lnTo>
                    <a:pt x="0" y="126"/>
                  </a:lnTo>
                  <a:lnTo>
                    <a:pt x="0" y="122"/>
                  </a:lnTo>
                  <a:lnTo>
                    <a:pt x="0" y="120"/>
                  </a:lnTo>
                  <a:lnTo>
                    <a:pt x="0" y="118"/>
                  </a:lnTo>
                  <a:lnTo>
                    <a:pt x="0" y="116"/>
                  </a:lnTo>
                  <a:lnTo>
                    <a:pt x="0" y="110"/>
                  </a:lnTo>
                  <a:lnTo>
                    <a:pt x="0" y="108"/>
                  </a:lnTo>
                  <a:lnTo>
                    <a:pt x="0" y="104"/>
                  </a:lnTo>
                  <a:lnTo>
                    <a:pt x="0" y="98"/>
                  </a:lnTo>
                  <a:lnTo>
                    <a:pt x="0" y="96"/>
                  </a:lnTo>
                  <a:lnTo>
                    <a:pt x="0" y="90"/>
                  </a:lnTo>
                  <a:lnTo>
                    <a:pt x="0" y="86"/>
                  </a:lnTo>
                  <a:lnTo>
                    <a:pt x="0" y="84"/>
                  </a:lnTo>
                  <a:lnTo>
                    <a:pt x="0" y="82"/>
                  </a:lnTo>
                  <a:lnTo>
                    <a:pt x="0" y="76"/>
                  </a:lnTo>
                  <a:lnTo>
                    <a:pt x="0" y="74"/>
                  </a:lnTo>
                  <a:lnTo>
                    <a:pt x="0" y="72"/>
                  </a:lnTo>
                  <a:lnTo>
                    <a:pt x="2" y="70"/>
                  </a:lnTo>
                  <a:lnTo>
                    <a:pt x="2" y="68"/>
                  </a:lnTo>
                  <a:lnTo>
                    <a:pt x="2" y="68"/>
                  </a:lnTo>
                  <a:lnTo>
                    <a:pt x="2" y="62"/>
                  </a:lnTo>
                  <a:lnTo>
                    <a:pt x="2" y="56"/>
                  </a:lnTo>
                  <a:lnTo>
                    <a:pt x="2" y="52"/>
                  </a:lnTo>
                  <a:lnTo>
                    <a:pt x="2" y="46"/>
                  </a:lnTo>
                  <a:lnTo>
                    <a:pt x="2" y="44"/>
                  </a:lnTo>
                  <a:lnTo>
                    <a:pt x="2" y="42"/>
                  </a:lnTo>
                  <a:lnTo>
                    <a:pt x="2" y="40"/>
                  </a:lnTo>
                  <a:lnTo>
                    <a:pt x="2" y="38"/>
                  </a:lnTo>
                  <a:lnTo>
                    <a:pt x="2" y="36"/>
                  </a:lnTo>
                  <a:lnTo>
                    <a:pt x="2" y="34"/>
                  </a:lnTo>
                  <a:lnTo>
                    <a:pt x="2" y="32"/>
                  </a:lnTo>
                  <a:lnTo>
                    <a:pt x="2" y="28"/>
                  </a:lnTo>
                  <a:lnTo>
                    <a:pt x="2" y="24"/>
                  </a:lnTo>
                  <a:lnTo>
                    <a:pt x="2" y="20"/>
                  </a:lnTo>
                  <a:lnTo>
                    <a:pt x="2" y="20"/>
                  </a:lnTo>
                  <a:lnTo>
                    <a:pt x="2" y="18"/>
                  </a:lnTo>
                  <a:lnTo>
                    <a:pt x="2" y="16"/>
                  </a:lnTo>
                  <a:lnTo>
                    <a:pt x="2" y="12"/>
                  </a:lnTo>
                  <a:lnTo>
                    <a:pt x="2" y="10"/>
                  </a:lnTo>
                  <a:lnTo>
                    <a:pt x="2" y="8"/>
                  </a:lnTo>
                  <a:lnTo>
                    <a:pt x="2" y="6"/>
                  </a:lnTo>
                  <a:lnTo>
                    <a:pt x="2" y="4"/>
                  </a:lnTo>
                  <a:lnTo>
                    <a:pt x="2" y="2"/>
                  </a:lnTo>
                  <a:lnTo>
                    <a:pt x="2" y="0"/>
                  </a:lnTo>
                  <a:lnTo>
                    <a:pt x="4" y="0"/>
                  </a:lnTo>
                  <a:lnTo>
                    <a:pt x="10" y="0"/>
                  </a:lnTo>
                  <a:lnTo>
                    <a:pt x="12" y="0"/>
                  </a:lnTo>
                  <a:lnTo>
                    <a:pt x="14" y="0"/>
                  </a:lnTo>
                  <a:lnTo>
                    <a:pt x="16" y="0"/>
                  </a:lnTo>
                  <a:lnTo>
                    <a:pt x="18" y="0"/>
                  </a:lnTo>
                  <a:lnTo>
                    <a:pt x="20" y="0"/>
                  </a:lnTo>
                  <a:lnTo>
                    <a:pt x="24" y="0"/>
                  </a:lnTo>
                  <a:lnTo>
                    <a:pt x="26" y="0"/>
                  </a:lnTo>
                  <a:lnTo>
                    <a:pt x="26"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5" name="Freeform 30"/>
            <p:cNvSpPr>
              <a:spLocks/>
            </p:cNvSpPr>
            <p:nvPr/>
          </p:nvSpPr>
          <p:spPr bwMode="auto">
            <a:xfrm>
              <a:off x="6372225" y="3081338"/>
              <a:ext cx="317500" cy="355600"/>
            </a:xfrm>
            <a:custGeom>
              <a:avLst/>
              <a:gdLst>
                <a:gd name="T0" fmla="*/ 200 w 200"/>
                <a:gd name="T1" fmla="*/ 48 h 224"/>
                <a:gd name="T2" fmla="*/ 188 w 200"/>
                <a:gd name="T3" fmla="*/ 62 h 224"/>
                <a:gd name="T4" fmla="*/ 180 w 200"/>
                <a:gd name="T5" fmla="*/ 68 h 224"/>
                <a:gd name="T6" fmla="*/ 170 w 200"/>
                <a:gd name="T7" fmla="*/ 80 h 224"/>
                <a:gd name="T8" fmla="*/ 158 w 200"/>
                <a:gd name="T9" fmla="*/ 92 h 224"/>
                <a:gd name="T10" fmla="*/ 150 w 200"/>
                <a:gd name="T11" fmla="*/ 108 h 224"/>
                <a:gd name="T12" fmla="*/ 144 w 200"/>
                <a:gd name="T13" fmla="*/ 118 h 224"/>
                <a:gd name="T14" fmla="*/ 138 w 200"/>
                <a:gd name="T15" fmla="*/ 132 h 224"/>
                <a:gd name="T16" fmla="*/ 132 w 200"/>
                <a:gd name="T17" fmla="*/ 148 h 224"/>
                <a:gd name="T18" fmla="*/ 126 w 200"/>
                <a:gd name="T19" fmla="*/ 162 h 224"/>
                <a:gd name="T20" fmla="*/ 122 w 200"/>
                <a:gd name="T21" fmla="*/ 172 h 224"/>
                <a:gd name="T22" fmla="*/ 114 w 200"/>
                <a:gd name="T23" fmla="*/ 186 h 224"/>
                <a:gd name="T24" fmla="*/ 110 w 200"/>
                <a:gd name="T25" fmla="*/ 198 h 224"/>
                <a:gd name="T26" fmla="*/ 114 w 200"/>
                <a:gd name="T27" fmla="*/ 200 h 224"/>
                <a:gd name="T28" fmla="*/ 116 w 200"/>
                <a:gd name="T29" fmla="*/ 208 h 224"/>
                <a:gd name="T30" fmla="*/ 104 w 200"/>
                <a:gd name="T31" fmla="*/ 224 h 224"/>
                <a:gd name="T32" fmla="*/ 86 w 200"/>
                <a:gd name="T33" fmla="*/ 218 h 224"/>
                <a:gd name="T34" fmla="*/ 44 w 200"/>
                <a:gd name="T35" fmla="*/ 206 h 224"/>
                <a:gd name="T36" fmla="*/ 34 w 200"/>
                <a:gd name="T37" fmla="*/ 200 h 224"/>
                <a:gd name="T38" fmla="*/ 34 w 200"/>
                <a:gd name="T39" fmla="*/ 180 h 224"/>
                <a:gd name="T40" fmla="*/ 30 w 200"/>
                <a:gd name="T41" fmla="*/ 170 h 224"/>
                <a:gd name="T42" fmla="*/ 20 w 200"/>
                <a:gd name="T43" fmla="*/ 172 h 224"/>
                <a:gd name="T44" fmla="*/ 18 w 200"/>
                <a:gd name="T45" fmla="*/ 164 h 224"/>
                <a:gd name="T46" fmla="*/ 18 w 200"/>
                <a:gd name="T47" fmla="*/ 156 h 224"/>
                <a:gd name="T48" fmla="*/ 14 w 200"/>
                <a:gd name="T49" fmla="*/ 146 h 224"/>
                <a:gd name="T50" fmla="*/ 6 w 200"/>
                <a:gd name="T51" fmla="*/ 138 h 224"/>
                <a:gd name="T52" fmla="*/ 12 w 200"/>
                <a:gd name="T53" fmla="*/ 134 h 224"/>
                <a:gd name="T54" fmla="*/ 18 w 200"/>
                <a:gd name="T55" fmla="*/ 128 h 224"/>
                <a:gd name="T56" fmla="*/ 18 w 200"/>
                <a:gd name="T57" fmla="*/ 118 h 224"/>
                <a:gd name="T58" fmla="*/ 24 w 200"/>
                <a:gd name="T59" fmla="*/ 112 h 224"/>
                <a:gd name="T60" fmla="*/ 28 w 200"/>
                <a:gd name="T61" fmla="*/ 108 h 224"/>
                <a:gd name="T62" fmla="*/ 14 w 200"/>
                <a:gd name="T63" fmla="*/ 106 h 224"/>
                <a:gd name="T64" fmla="*/ 10 w 200"/>
                <a:gd name="T65" fmla="*/ 92 h 224"/>
                <a:gd name="T66" fmla="*/ 18 w 200"/>
                <a:gd name="T67" fmla="*/ 86 h 224"/>
                <a:gd name="T68" fmla="*/ 24 w 200"/>
                <a:gd name="T69" fmla="*/ 78 h 224"/>
                <a:gd name="T70" fmla="*/ 22 w 200"/>
                <a:gd name="T71" fmla="*/ 70 h 224"/>
                <a:gd name="T72" fmla="*/ 12 w 200"/>
                <a:gd name="T73" fmla="*/ 72 h 224"/>
                <a:gd name="T74" fmla="*/ 8 w 200"/>
                <a:gd name="T75" fmla="*/ 62 h 224"/>
                <a:gd name="T76" fmla="*/ 4 w 200"/>
                <a:gd name="T77" fmla="*/ 56 h 224"/>
                <a:gd name="T78" fmla="*/ 4 w 200"/>
                <a:gd name="T79" fmla="*/ 42 h 224"/>
                <a:gd name="T80" fmla="*/ 14 w 200"/>
                <a:gd name="T81" fmla="*/ 42 h 224"/>
                <a:gd name="T82" fmla="*/ 12 w 200"/>
                <a:gd name="T83" fmla="*/ 32 h 224"/>
                <a:gd name="T84" fmla="*/ 4 w 200"/>
                <a:gd name="T85" fmla="*/ 24 h 224"/>
                <a:gd name="T86" fmla="*/ 0 w 200"/>
                <a:gd name="T87" fmla="*/ 12 h 224"/>
                <a:gd name="T88" fmla="*/ 8 w 200"/>
                <a:gd name="T89" fmla="*/ 4 h 224"/>
                <a:gd name="T90" fmla="*/ 20 w 200"/>
                <a:gd name="T91" fmla="*/ 2 h 224"/>
                <a:gd name="T92" fmla="*/ 38 w 200"/>
                <a:gd name="T93" fmla="*/ 2 h 224"/>
                <a:gd name="T94" fmla="*/ 58 w 200"/>
                <a:gd name="T95" fmla="*/ 2 h 224"/>
                <a:gd name="T96" fmla="*/ 78 w 200"/>
                <a:gd name="T97" fmla="*/ 2 h 224"/>
                <a:gd name="T98" fmla="*/ 98 w 200"/>
                <a:gd name="T99" fmla="*/ 2 h 224"/>
                <a:gd name="T100" fmla="*/ 126 w 200"/>
                <a:gd name="T101" fmla="*/ 2 h 224"/>
                <a:gd name="T102" fmla="*/ 148 w 200"/>
                <a:gd name="T103" fmla="*/ 2 h 224"/>
                <a:gd name="T104" fmla="*/ 168 w 200"/>
                <a:gd name="T105" fmla="*/ 0 h 224"/>
                <a:gd name="T106" fmla="*/ 180 w 200"/>
                <a:gd name="T107" fmla="*/ 14 h 224"/>
                <a:gd name="T108" fmla="*/ 188 w 200"/>
                <a:gd name="T109" fmla="*/ 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 h="224">
                  <a:moveTo>
                    <a:pt x="192" y="32"/>
                  </a:moveTo>
                  <a:lnTo>
                    <a:pt x="194" y="34"/>
                  </a:lnTo>
                  <a:lnTo>
                    <a:pt x="194" y="36"/>
                  </a:lnTo>
                  <a:lnTo>
                    <a:pt x="196" y="38"/>
                  </a:lnTo>
                  <a:lnTo>
                    <a:pt x="196" y="40"/>
                  </a:lnTo>
                  <a:lnTo>
                    <a:pt x="200" y="46"/>
                  </a:lnTo>
                  <a:lnTo>
                    <a:pt x="200" y="48"/>
                  </a:lnTo>
                  <a:lnTo>
                    <a:pt x="198" y="50"/>
                  </a:lnTo>
                  <a:lnTo>
                    <a:pt x="194" y="56"/>
                  </a:lnTo>
                  <a:lnTo>
                    <a:pt x="192" y="56"/>
                  </a:lnTo>
                  <a:lnTo>
                    <a:pt x="190" y="58"/>
                  </a:lnTo>
                  <a:lnTo>
                    <a:pt x="190" y="60"/>
                  </a:lnTo>
                  <a:lnTo>
                    <a:pt x="188" y="60"/>
                  </a:lnTo>
                  <a:lnTo>
                    <a:pt x="188" y="62"/>
                  </a:lnTo>
                  <a:lnTo>
                    <a:pt x="186" y="62"/>
                  </a:lnTo>
                  <a:lnTo>
                    <a:pt x="186" y="64"/>
                  </a:lnTo>
                  <a:lnTo>
                    <a:pt x="184" y="64"/>
                  </a:lnTo>
                  <a:lnTo>
                    <a:pt x="184" y="64"/>
                  </a:lnTo>
                  <a:lnTo>
                    <a:pt x="182" y="66"/>
                  </a:lnTo>
                  <a:lnTo>
                    <a:pt x="180" y="66"/>
                  </a:lnTo>
                  <a:lnTo>
                    <a:pt x="180" y="68"/>
                  </a:lnTo>
                  <a:lnTo>
                    <a:pt x="178" y="68"/>
                  </a:lnTo>
                  <a:lnTo>
                    <a:pt x="176" y="70"/>
                  </a:lnTo>
                  <a:lnTo>
                    <a:pt x="176" y="72"/>
                  </a:lnTo>
                  <a:lnTo>
                    <a:pt x="174" y="72"/>
                  </a:lnTo>
                  <a:lnTo>
                    <a:pt x="174" y="74"/>
                  </a:lnTo>
                  <a:lnTo>
                    <a:pt x="174" y="74"/>
                  </a:lnTo>
                  <a:lnTo>
                    <a:pt x="170" y="80"/>
                  </a:lnTo>
                  <a:lnTo>
                    <a:pt x="168" y="80"/>
                  </a:lnTo>
                  <a:lnTo>
                    <a:pt x="168" y="82"/>
                  </a:lnTo>
                  <a:lnTo>
                    <a:pt x="166" y="82"/>
                  </a:lnTo>
                  <a:lnTo>
                    <a:pt x="166" y="84"/>
                  </a:lnTo>
                  <a:lnTo>
                    <a:pt x="164" y="86"/>
                  </a:lnTo>
                  <a:lnTo>
                    <a:pt x="160" y="90"/>
                  </a:lnTo>
                  <a:lnTo>
                    <a:pt x="158" y="92"/>
                  </a:lnTo>
                  <a:lnTo>
                    <a:pt x="158" y="94"/>
                  </a:lnTo>
                  <a:lnTo>
                    <a:pt x="156" y="94"/>
                  </a:lnTo>
                  <a:lnTo>
                    <a:pt x="156" y="98"/>
                  </a:lnTo>
                  <a:lnTo>
                    <a:pt x="154" y="100"/>
                  </a:lnTo>
                  <a:lnTo>
                    <a:pt x="152" y="104"/>
                  </a:lnTo>
                  <a:lnTo>
                    <a:pt x="152" y="106"/>
                  </a:lnTo>
                  <a:lnTo>
                    <a:pt x="150" y="108"/>
                  </a:lnTo>
                  <a:lnTo>
                    <a:pt x="150" y="110"/>
                  </a:lnTo>
                  <a:lnTo>
                    <a:pt x="148" y="112"/>
                  </a:lnTo>
                  <a:lnTo>
                    <a:pt x="148" y="114"/>
                  </a:lnTo>
                  <a:lnTo>
                    <a:pt x="146" y="114"/>
                  </a:lnTo>
                  <a:lnTo>
                    <a:pt x="146" y="116"/>
                  </a:lnTo>
                  <a:lnTo>
                    <a:pt x="146" y="118"/>
                  </a:lnTo>
                  <a:lnTo>
                    <a:pt x="144" y="118"/>
                  </a:lnTo>
                  <a:lnTo>
                    <a:pt x="144" y="120"/>
                  </a:lnTo>
                  <a:lnTo>
                    <a:pt x="144" y="122"/>
                  </a:lnTo>
                  <a:lnTo>
                    <a:pt x="142" y="124"/>
                  </a:lnTo>
                  <a:lnTo>
                    <a:pt x="142" y="126"/>
                  </a:lnTo>
                  <a:lnTo>
                    <a:pt x="140" y="128"/>
                  </a:lnTo>
                  <a:lnTo>
                    <a:pt x="140" y="130"/>
                  </a:lnTo>
                  <a:lnTo>
                    <a:pt x="138" y="132"/>
                  </a:lnTo>
                  <a:lnTo>
                    <a:pt x="138" y="134"/>
                  </a:lnTo>
                  <a:lnTo>
                    <a:pt x="136" y="136"/>
                  </a:lnTo>
                  <a:lnTo>
                    <a:pt x="136" y="138"/>
                  </a:lnTo>
                  <a:lnTo>
                    <a:pt x="136" y="140"/>
                  </a:lnTo>
                  <a:lnTo>
                    <a:pt x="134" y="142"/>
                  </a:lnTo>
                  <a:lnTo>
                    <a:pt x="134" y="144"/>
                  </a:lnTo>
                  <a:lnTo>
                    <a:pt x="132" y="148"/>
                  </a:lnTo>
                  <a:lnTo>
                    <a:pt x="130" y="150"/>
                  </a:lnTo>
                  <a:lnTo>
                    <a:pt x="130" y="152"/>
                  </a:lnTo>
                  <a:lnTo>
                    <a:pt x="128" y="154"/>
                  </a:lnTo>
                  <a:lnTo>
                    <a:pt x="128" y="156"/>
                  </a:lnTo>
                  <a:lnTo>
                    <a:pt x="126" y="158"/>
                  </a:lnTo>
                  <a:lnTo>
                    <a:pt x="126" y="160"/>
                  </a:lnTo>
                  <a:lnTo>
                    <a:pt x="126" y="162"/>
                  </a:lnTo>
                  <a:lnTo>
                    <a:pt x="126" y="164"/>
                  </a:lnTo>
                  <a:lnTo>
                    <a:pt x="124" y="164"/>
                  </a:lnTo>
                  <a:lnTo>
                    <a:pt x="124" y="166"/>
                  </a:lnTo>
                  <a:lnTo>
                    <a:pt x="124" y="168"/>
                  </a:lnTo>
                  <a:lnTo>
                    <a:pt x="122" y="168"/>
                  </a:lnTo>
                  <a:lnTo>
                    <a:pt x="122" y="170"/>
                  </a:lnTo>
                  <a:lnTo>
                    <a:pt x="122" y="172"/>
                  </a:lnTo>
                  <a:lnTo>
                    <a:pt x="120" y="172"/>
                  </a:lnTo>
                  <a:lnTo>
                    <a:pt x="120" y="174"/>
                  </a:lnTo>
                  <a:lnTo>
                    <a:pt x="118" y="178"/>
                  </a:lnTo>
                  <a:lnTo>
                    <a:pt x="118" y="180"/>
                  </a:lnTo>
                  <a:lnTo>
                    <a:pt x="116" y="182"/>
                  </a:lnTo>
                  <a:lnTo>
                    <a:pt x="116" y="184"/>
                  </a:lnTo>
                  <a:lnTo>
                    <a:pt x="114" y="186"/>
                  </a:lnTo>
                  <a:lnTo>
                    <a:pt x="114" y="188"/>
                  </a:lnTo>
                  <a:lnTo>
                    <a:pt x="114" y="190"/>
                  </a:lnTo>
                  <a:lnTo>
                    <a:pt x="112" y="190"/>
                  </a:lnTo>
                  <a:lnTo>
                    <a:pt x="112" y="192"/>
                  </a:lnTo>
                  <a:lnTo>
                    <a:pt x="110" y="194"/>
                  </a:lnTo>
                  <a:lnTo>
                    <a:pt x="110" y="196"/>
                  </a:lnTo>
                  <a:lnTo>
                    <a:pt x="110" y="198"/>
                  </a:lnTo>
                  <a:lnTo>
                    <a:pt x="108" y="200"/>
                  </a:lnTo>
                  <a:lnTo>
                    <a:pt x="108" y="202"/>
                  </a:lnTo>
                  <a:lnTo>
                    <a:pt x="108" y="204"/>
                  </a:lnTo>
                  <a:lnTo>
                    <a:pt x="110" y="204"/>
                  </a:lnTo>
                  <a:lnTo>
                    <a:pt x="112" y="202"/>
                  </a:lnTo>
                  <a:lnTo>
                    <a:pt x="112" y="200"/>
                  </a:lnTo>
                  <a:lnTo>
                    <a:pt x="114" y="200"/>
                  </a:lnTo>
                  <a:lnTo>
                    <a:pt x="114" y="198"/>
                  </a:lnTo>
                  <a:lnTo>
                    <a:pt x="116" y="198"/>
                  </a:lnTo>
                  <a:lnTo>
                    <a:pt x="116" y="200"/>
                  </a:lnTo>
                  <a:lnTo>
                    <a:pt x="116" y="202"/>
                  </a:lnTo>
                  <a:lnTo>
                    <a:pt x="116" y="204"/>
                  </a:lnTo>
                  <a:lnTo>
                    <a:pt x="116" y="206"/>
                  </a:lnTo>
                  <a:lnTo>
                    <a:pt x="116" y="208"/>
                  </a:lnTo>
                  <a:lnTo>
                    <a:pt x="116" y="208"/>
                  </a:lnTo>
                  <a:lnTo>
                    <a:pt x="114" y="210"/>
                  </a:lnTo>
                  <a:lnTo>
                    <a:pt x="114" y="212"/>
                  </a:lnTo>
                  <a:lnTo>
                    <a:pt x="112" y="214"/>
                  </a:lnTo>
                  <a:lnTo>
                    <a:pt x="110" y="218"/>
                  </a:lnTo>
                  <a:lnTo>
                    <a:pt x="106" y="224"/>
                  </a:lnTo>
                  <a:lnTo>
                    <a:pt x="104" y="224"/>
                  </a:lnTo>
                  <a:lnTo>
                    <a:pt x="102" y="222"/>
                  </a:lnTo>
                  <a:lnTo>
                    <a:pt x="100" y="222"/>
                  </a:lnTo>
                  <a:lnTo>
                    <a:pt x="98" y="222"/>
                  </a:lnTo>
                  <a:lnTo>
                    <a:pt x="94" y="220"/>
                  </a:lnTo>
                  <a:lnTo>
                    <a:pt x="92" y="220"/>
                  </a:lnTo>
                  <a:lnTo>
                    <a:pt x="90" y="218"/>
                  </a:lnTo>
                  <a:lnTo>
                    <a:pt x="86" y="218"/>
                  </a:lnTo>
                  <a:lnTo>
                    <a:pt x="68" y="212"/>
                  </a:lnTo>
                  <a:lnTo>
                    <a:pt x="64" y="210"/>
                  </a:lnTo>
                  <a:lnTo>
                    <a:pt x="62" y="210"/>
                  </a:lnTo>
                  <a:lnTo>
                    <a:pt x="60" y="208"/>
                  </a:lnTo>
                  <a:lnTo>
                    <a:pt x="50" y="208"/>
                  </a:lnTo>
                  <a:lnTo>
                    <a:pt x="46" y="206"/>
                  </a:lnTo>
                  <a:lnTo>
                    <a:pt x="44" y="206"/>
                  </a:lnTo>
                  <a:lnTo>
                    <a:pt x="42" y="206"/>
                  </a:lnTo>
                  <a:lnTo>
                    <a:pt x="42" y="204"/>
                  </a:lnTo>
                  <a:lnTo>
                    <a:pt x="40" y="204"/>
                  </a:lnTo>
                  <a:lnTo>
                    <a:pt x="38" y="204"/>
                  </a:lnTo>
                  <a:lnTo>
                    <a:pt x="36" y="204"/>
                  </a:lnTo>
                  <a:lnTo>
                    <a:pt x="34" y="202"/>
                  </a:lnTo>
                  <a:lnTo>
                    <a:pt x="34" y="200"/>
                  </a:lnTo>
                  <a:lnTo>
                    <a:pt x="34" y="198"/>
                  </a:lnTo>
                  <a:lnTo>
                    <a:pt x="34" y="192"/>
                  </a:lnTo>
                  <a:lnTo>
                    <a:pt x="34" y="190"/>
                  </a:lnTo>
                  <a:lnTo>
                    <a:pt x="34" y="186"/>
                  </a:lnTo>
                  <a:lnTo>
                    <a:pt x="34" y="184"/>
                  </a:lnTo>
                  <a:lnTo>
                    <a:pt x="34" y="182"/>
                  </a:lnTo>
                  <a:lnTo>
                    <a:pt x="34" y="180"/>
                  </a:lnTo>
                  <a:lnTo>
                    <a:pt x="34" y="178"/>
                  </a:lnTo>
                  <a:lnTo>
                    <a:pt x="34" y="176"/>
                  </a:lnTo>
                  <a:lnTo>
                    <a:pt x="34" y="174"/>
                  </a:lnTo>
                  <a:lnTo>
                    <a:pt x="32" y="172"/>
                  </a:lnTo>
                  <a:lnTo>
                    <a:pt x="30" y="172"/>
                  </a:lnTo>
                  <a:lnTo>
                    <a:pt x="30" y="170"/>
                  </a:lnTo>
                  <a:lnTo>
                    <a:pt x="30" y="170"/>
                  </a:lnTo>
                  <a:lnTo>
                    <a:pt x="28" y="170"/>
                  </a:lnTo>
                  <a:lnTo>
                    <a:pt x="26" y="170"/>
                  </a:lnTo>
                  <a:lnTo>
                    <a:pt x="26" y="172"/>
                  </a:lnTo>
                  <a:lnTo>
                    <a:pt x="24" y="172"/>
                  </a:lnTo>
                  <a:lnTo>
                    <a:pt x="22" y="172"/>
                  </a:lnTo>
                  <a:lnTo>
                    <a:pt x="20" y="174"/>
                  </a:lnTo>
                  <a:lnTo>
                    <a:pt x="20" y="172"/>
                  </a:lnTo>
                  <a:lnTo>
                    <a:pt x="18" y="172"/>
                  </a:lnTo>
                  <a:lnTo>
                    <a:pt x="18" y="170"/>
                  </a:lnTo>
                  <a:lnTo>
                    <a:pt x="16" y="170"/>
                  </a:lnTo>
                  <a:lnTo>
                    <a:pt x="16" y="168"/>
                  </a:lnTo>
                  <a:lnTo>
                    <a:pt x="16" y="166"/>
                  </a:lnTo>
                  <a:lnTo>
                    <a:pt x="16" y="164"/>
                  </a:lnTo>
                  <a:lnTo>
                    <a:pt x="18" y="164"/>
                  </a:lnTo>
                  <a:lnTo>
                    <a:pt x="18" y="162"/>
                  </a:lnTo>
                  <a:lnTo>
                    <a:pt x="20" y="162"/>
                  </a:lnTo>
                  <a:lnTo>
                    <a:pt x="20" y="160"/>
                  </a:lnTo>
                  <a:lnTo>
                    <a:pt x="20" y="160"/>
                  </a:lnTo>
                  <a:lnTo>
                    <a:pt x="18" y="160"/>
                  </a:lnTo>
                  <a:lnTo>
                    <a:pt x="18" y="158"/>
                  </a:lnTo>
                  <a:lnTo>
                    <a:pt x="18" y="156"/>
                  </a:lnTo>
                  <a:lnTo>
                    <a:pt x="16" y="156"/>
                  </a:lnTo>
                  <a:lnTo>
                    <a:pt x="16" y="154"/>
                  </a:lnTo>
                  <a:lnTo>
                    <a:pt x="16" y="152"/>
                  </a:lnTo>
                  <a:lnTo>
                    <a:pt x="14" y="152"/>
                  </a:lnTo>
                  <a:lnTo>
                    <a:pt x="14" y="150"/>
                  </a:lnTo>
                  <a:lnTo>
                    <a:pt x="14" y="148"/>
                  </a:lnTo>
                  <a:lnTo>
                    <a:pt x="14" y="146"/>
                  </a:lnTo>
                  <a:lnTo>
                    <a:pt x="14" y="144"/>
                  </a:lnTo>
                  <a:lnTo>
                    <a:pt x="14" y="142"/>
                  </a:lnTo>
                  <a:lnTo>
                    <a:pt x="12" y="142"/>
                  </a:lnTo>
                  <a:lnTo>
                    <a:pt x="10" y="140"/>
                  </a:lnTo>
                  <a:lnTo>
                    <a:pt x="10" y="138"/>
                  </a:lnTo>
                  <a:lnTo>
                    <a:pt x="8" y="138"/>
                  </a:lnTo>
                  <a:lnTo>
                    <a:pt x="6" y="138"/>
                  </a:lnTo>
                  <a:lnTo>
                    <a:pt x="6" y="136"/>
                  </a:lnTo>
                  <a:lnTo>
                    <a:pt x="6" y="134"/>
                  </a:lnTo>
                  <a:lnTo>
                    <a:pt x="8" y="134"/>
                  </a:lnTo>
                  <a:lnTo>
                    <a:pt x="8" y="132"/>
                  </a:lnTo>
                  <a:lnTo>
                    <a:pt x="10" y="132"/>
                  </a:lnTo>
                  <a:lnTo>
                    <a:pt x="12" y="132"/>
                  </a:lnTo>
                  <a:lnTo>
                    <a:pt x="12" y="134"/>
                  </a:lnTo>
                  <a:lnTo>
                    <a:pt x="14" y="134"/>
                  </a:lnTo>
                  <a:lnTo>
                    <a:pt x="14" y="132"/>
                  </a:lnTo>
                  <a:lnTo>
                    <a:pt x="16" y="132"/>
                  </a:lnTo>
                  <a:lnTo>
                    <a:pt x="18" y="132"/>
                  </a:lnTo>
                  <a:lnTo>
                    <a:pt x="20" y="132"/>
                  </a:lnTo>
                  <a:lnTo>
                    <a:pt x="20" y="130"/>
                  </a:lnTo>
                  <a:lnTo>
                    <a:pt x="18" y="128"/>
                  </a:lnTo>
                  <a:lnTo>
                    <a:pt x="18" y="126"/>
                  </a:lnTo>
                  <a:lnTo>
                    <a:pt x="18" y="124"/>
                  </a:lnTo>
                  <a:lnTo>
                    <a:pt x="16" y="124"/>
                  </a:lnTo>
                  <a:lnTo>
                    <a:pt x="16" y="122"/>
                  </a:lnTo>
                  <a:lnTo>
                    <a:pt x="16" y="120"/>
                  </a:lnTo>
                  <a:lnTo>
                    <a:pt x="18" y="120"/>
                  </a:lnTo>
                  <a:lnTo>
                    <a:pt x="18" y="118"/>
                  </a:lnTo>
                  <a:lnTo>
                    <a:pt x="18" y="116"/>
                  </a:lnTo>
                  <a:lnTo>
                    <a:pt x="20" y="114"/>
                  </a:lnTo>
                  <a:lnTo>
                    <a:pt x="22" y="114"/>
                  </a:lnTo>
                  <a:lnTo>
                    <a:pt x="22" y="116"/>
                  </a:lnTo>
                  <a:lnTo>
                    <a:pt x="22" y="114"/>
                  </a:lnTo>
                  <a:lnTo>
                    <a:pt x="24" y="114"/>
                  </a:lnTo>
                  <a:lnTo>
                    <a:pt x="24" y="112"/>
                  </a:lnTo>
                  <a:lnTo>
                    <a:pt x="26" y="112"/>
                  </a:lnTo>
                  <a:lnTo>
                    <a:pt x="26" y="112"/>
                  </a:lnTo>
                  <a:lnTo>
                    <a:pt x="28" y="112"/>
                  </a:lnTo>
                  <a:lnTo>
                    <a:pt x="28" y="110"/>
                  </a:lnTo>
                  <a:lnTo>
                    <a:pt x="30" y="110"/>
                  </a:lnTo>
                  <a:lnTo>
                    <a:pt x="30" y="108"/>
                  </a:lnTo>
                  <a:lnTo>
                    <a:pt x="28" y="108"/>
                  </a:lnTo>
                  <a:lnTo>
                    <a:pt x="26" y="108"/>
                  </a:lnTo>
                  <a:lnTo>
                    <a:pt x="24" y="108"/>
                  </a:lnTo>
                  <a:lnTo>
                    <a:pt x="22" y="108"/>
                  </a:lnTo>
                  <a:lnTo>
                    <a:pt x="20" y="106"/>
                  </a:lnTo>
                  <a:lnTo>
                    <a:pt x="18" y="106"/>
                  </a:lnTo>
                  <a:lnTo>
                    <a:pt x="16" y="106"/>
                  </a:lnTo>
                  <a:lnTo>
                    <a:pt x="14" y="106"/>
                  </a:lnTo>
                  <a:lnTo>
                    <a:pt x="12" y="106"/>
                  </a:lnTo>
                  <a:lnTo>
                    <a:pt x="10" y="104"/>
                  </a:lnTo>
                  <a:lnTo>
                    <a:pt x="10" y="102"/>
                  </a:lnTo>
                  <a:lnTo>
                    <a:pt x="10" y="100"/>
                  </a:lnTo>
                  <a:lnTo>
                    <a:pt x="12" y="98"/>
                  </a:lnTo>
                  <a:lnTo>
                    <a:pt x="12" y="96"/>
                  </a:lnTo>
                  <a:lnTo>
                    <a:pt x="10" y="92"/>
                  </a:lnTo>
                  <a:lnTo>
                    <a:pt x="10" y="90"/>
                  </a:lnTo>
                  <a:lnTo>
                    <a:pt x="12" y="88"/>
                  </a:lnTo>
                  <a:lnTo>
                    <a:pt x="14" y="88"/>
                  </a:lnTo>
                  <a:lnTo>
                    <a:pt x="16" y="90"/>
                  </a:lnTo>
                  <a:lnTo>
                    <a:pt x="16" y="88"/>
                  </a:lnTo>
                  <a:lnTo>
                    <a:pt x="16" y="86"/>
                  </a:lnTo>
                  <a:lnTo>
                    <a:pt x="18" y="86"/>
                  </a:lnTo>
                  <a:lnTo>
                    <a:pt x="18" y="84"/>
                  </a:lnTo>
                  <a:lnTo>
                    <a:pt x="18" y="82"/>
                  </a:lnTo>
                  <a:lnTo>
                    <a:pt x="18" y="80"/>
                  </a:lnTo>
                  <a:lnTo>
                    <a:pt x="20" y="80"/>
                  </a:lnTo>
                  <a:lnTo>
                    <a:pt x="22" y="80"/>
                  </a:lnTo>
                  <a:lnTo>
                    <a:pt x="24" y="80"/>
                  </a:lnTo>
                  <a:lnTo>
                    <a:pt x="24" y="78"/>
                  </a:lnTo>
                  <a:lnTo>
                    <a:pt x="26" y="78"/>
                  </a:lnTo>
                  <a:lnTo>
                    <a:pt x="28" y="76"/>
                  </a:lnTo>
                  <a:lnTo>
                    <a:pt x="28" y="74"/>
                  </a:lnTo>
                  <a:lnTo>
                    <a:pt x="26" y="72"/>
                  </a:lnTo>
                  <a:lnTo>
                    <a:pt x="24" y="72"/>
                  </a:lnTo>
                  <a:lnTo>
                    <a:pt x="24" y="70"/>
                  </a:lnTo>
                  <a:lnTo>
                    <a:pt x="22" y="70"/>
                  </a:lnTo>
                  <a:lnTo>
                    <a:pt x="20" y="70"/>
                  </a:lnTo>
                  <a:lnTo>
                    <a:pt x="18" y="70"/>
                  </a:lnTo>
                  <a:lnTo>
                    <a:pt x="18" y="72"/>
                  </a:lnTo>
                  <a:lnTo>
                    <a:pt x="16" y="74"/>
                  </a:lnTo>
                  <a:lnTo>
                    <a:pt x="14" y="74"/>
                  </a:lnTo>
                  <a:lnTo>
                    <a:pt x="12" y="74"/>
                  </a:lnTo>
                  <a:lnTo>
                    <a:pt x="12" y="72"/>
                  </a:lnTo>
                  <a:lnTo>
                    <a:pt x="14" y="68"/>
                  </a:lnTo>
                  <a:lnTo>
                    <a:pt x="14" y="66"/>
                  </a:lnTo>
                  <a:lnTo>
                    <a:pt x="14" y="64"/>
                  </a:lnTo>
                  <a:lnTo>
                    <a:pt x="14" y="64"/>
                  </a:lnTo>
                  <a:lnTo>
                    <a:pt x="12" y="64"/>
                  </a:lnTo>
                  <a:lnTo>
                    <a:pt x="10" y="62"/>
                  </a:lnTo>
                  <a:lnTo>
                    <a:pt x="8" y="62"/>
                  </a:lnTo>
                  <a:lnTo>
                    <a:pt x="6" y="62"/>
                  </a:lnTo>
                  <a:lnTo>
                    <a:pt x="4" y="62"/>
                  </a:lnTo>
                  <a:lnTo>
                    <a:pt x="2" y="62"/>
                  </a:lnTo>
                  <a:lnTo>
                    <a:pt x="2" y="60"/>
                  </a:lnTo>
                  <a:lnTo>
                    <a:pt x="2" y="58"/>
                  </a:lnTo>
                  <a:lnTo>
                    <a:pt x="2" y="56"/>
                  </a:lnTo>
                  <a:lnTo>
                    <a:pt x="4" y="56"/>
                  </a:lnTo>
                  <a:lnTo>
                    <a:pt x="4" y="54"/>
                  </a:lnTo>
                  <a:lnTo>
                    <a:pt x="4" y="52"/>
                  </a:lnTo>
                  <a:lnTo>
                    <a:pt x="4" y="50"/>
                  </a:lnTo>
                  <a:lnTo>
                    <a:pt x="4" y="48"/>
                  </a:lnTo>
                  <a:lnTo>
                    <a:pt x="4" y="46"/>
                  </a:lnTo>
                  <a:lnTo>
                    <a:pt x="4" y="44"/>
                  </a:lnTo>
                  <a:lnTo>
                    <a:pt x="4" y="42"/>
                  </a:lnTo>
                  <a:lnTo>
                    <a:pt x="6" y="42"/>
                  </a:lnTo>
                  <a:lnTo>
                    <a:pt x="6" y="40"/>
                  </a:lnTo>
                  <a:lnTo>
                    <a:pt x="8" y="40"/>
                  </a:lnTo>
                  <a:lnTo>
                    <a:pt x="10" y="40"/>
                  </a:lnTo>
                  <a:lnTo>
                    <a:pt x="12" y="40"/>
                  </a:lnTo>
                  <a:lnTo>
                    <a:pt x="12" y="42"/>
                  </a:lnTo>
                  <a:lnTo>
                    <a:pt x="14" y="42"/>
                  </a:lnTo>
                  <a:lnTo>
                    <a:pt x="14" y="40"/>
                  </a:lnTo>
                  <a:lnTo>
                    <a:pt x="14" y="38"/>
                  </a:lnTo>
                  <a:lnTo>
                    <a:pt x="16" y="36"/>
                  </a:lnTo>
                  <a:lnTo>
                    <a:pt x="16" y="34"/>
                  </a:lnTo>
                  <a:lnTo>
                    <a:pt x="14" y="34"/>
                  </a:lnTo>
                  <a:lnTo>
                    <a:pt x="14" y="32"/>
                  </a:lnTo>
                  <a:lnTo>
                    <a:pt x="12" y="32"/>
                  </a:lnTo>
                  <a:lnTo>
                    <a:pt x="8" y="32"/>
                  </a:lnTo>
                  <a:lnTo>
                    <a:pt x="6" y="32"/>
                  </a:lnTo>
                  <a:lnTo>
                    <a:pt x="4" y="30"/>
                  </a:lnTo>
                  <a:lnTo>
                    <a:pt x="4" y="28"/>
                  </a:lnTo>
                  <a:lnTo>
                    <a:pt x="2" y="26"/>
                  </a:lnTo>
                  <a:lnTo>
                    <a:pt x="2" y="24"/>
                  </a:lnTo>
                  <a:lnTo>
                    <a:pt x="4" y="24"/>
                  </a:lnTo>
                  <a:lnTo>
                    <a:pt x="6" y="20"/>
                  </a:lnTo>
                  <a:lnTo>
                    <a:pt x="6" y="18"/>
                  </a:lnTo>
                  <a:lnTo>
                    <a:pt x="6" y="16"/>
                  </a:lnTo>
                  <a:lnTo>
                    <a:pt x="4" y="16"/>
                  </a:lnTo>
                  <a:lnTo>
                    <a:pt x="2" y="14"/>
                  </a:lnTo>
                  <a:lnTo>
                    <a:pt x="2" y="12"/>
                  </a:lnTo>
                  <a:lnTo>
                    <a:pt x="0" y="12"/>
                  </a:lnTo>
                  <a:lnTo>
                    <a:pt x="0" y="10"/>
                  </a:lnTo>
                  <a:lnTo>
                    <a:pt x="2" y="10"/>
                  </a:lnTo>
                  <a:lnTo>
                    <a:pt x="2" y="8"/>
                  </a:lnTo>
                  <a:lnTo>
                    <a:pt x="4" y="8"/>
                  </a:lnTo>
                  <a:lnTo>
                    <a:pt x="6" y="8"/>
                  </a:lnTo>
                  <a:lnTo>
                    <a:pt x="6" y="6"/>
                  </a:lnTo>
                  <a:lnTo>
                    <a:pt x="8" y="4"/>
                  </a:lnTo>
                  <a:lnTo>
                    <a:pt x="8" y="2"/>
                  </a:lnTo>
                  <a:lnTo>
                    <a:pt x="10" y="2"/>
                  </a:lnTo>
                  <a:lnTo>
                    <a:pt x="12" y="2"/>
                  </a:lnTo>
                  <a:lnTo>
                    <a:pt x="14" y="2"/>
                  </a:lnTo>
                  <a:lnTo>
                    <a:pt x="16" y="2"/>
                  </a:lnTo>
                  <a:lnTo>
                    <a:pt x="18" y="2"/>
                  </a:lnTo>
                  <a:lnTo>
                    <a:pt x="20" y="2"/>
                  </a:lnTo>
                  <a:lnTo>
                    <a:pt x="22" y="2"/>
                  </a:lnTo>
                  <a:lnTo>
                    <a:pt x="28" y="2"/>
                  </a:lnTo>
                  <a:lnTo>
                    <a:pt x="30" y="2"/>
                  </a:lnTo>
                  <a:lnTo>
                    <a:pt x="30" y="2"/>
                  </a:lnTo>
                  <a:lnTo>
                    <a:pt x="32" y="2"/>
                  </a:lnTo>
                  <a:lnTo>
                    <a:pt x="36" y="2"/>
                  </a:lnTo>
                  <a:lnTo>
                    <a:pt x="38" y="2"/>
                  </a:lnTo>
                  <a:lnTo>
                    <a:pt x="42" y="2"/>
                  </a:lnTo>
                  <a:lnTo>
                    <a:pt x="44" y="2"/>
                  </a:lnTo>
                  <a:lnTo>
                    <a:pt x="48" y="2"/>
                  </a:lnTo>
                  <a:lnTo>
                    <a:pt x="50" y="2"/>
                  </a:lnTo>
                  <a:lnTo>
                    <a:pt x="54" y="2"/>
                  </a:lnTo>
                  <a:lnTo>
                    <a:pt x="56" y="2"/>
                  </a:lnTo>
                  <a:lnTo>
                    <a:pt x="58" y="2"/>
                  </a:lnTo>
                  <a:lnTo>
                    <a:pt x="60" y="2"/>
                  </a:lnTo>
                  <a:lnTo>
                    <a:pt x="62" y="2"/>
                  </a:lnTo>
                  <a:lnTo>
                    <a:pt x="68" y="2"/>
                  </a:lnTo>
                  <a:lnTo>
                    <a:pt x="70" y="2"/>
                  </a:lnTo>
                  <a:lnTo>
                    <a:pt x="76" y="2"/>
                  </a:lnTo>
                  <a:lnTo>
                    <a:pt x="78" y="2"/>
                  </a:lnTo>
                  <a:lnTo>
                    <a:pt x="78" y="2"/>
                  </a:lnTo>
                  <a:lnTo>
                    <a:pt x="84" y="2"/>
                  </a:lnTo>
                  <a:lnTo>
                    <a:pt x="86" y="2"/>
                  </a:lnTo>
                  <a:lnTo>
                    <a:pt x="88" y="2"/>
                  </a:lnTo>
                  <a:lnTo>
                    <a:pt x="90" y="2"/>
                  </a:lnTo>
                  <a:lnTo>
                    <a:pt x="94" y="2"/>
                  </a:lnTo>
                  <a:lnTo>
                    <a:pt x="96" y="2"/>
                  </a:lnTo>
                  <a:lnTo>
                    <a:pt x="98" y="2"/>
                  </a:lnTo>
                  <a:lnTo>
                    <a:pt x="102" y="2"/>
                  </a:lnTo>
                  <a:lnTo>
                    <a:pt x="106" y="2"/>
                  </a:lnTo>
                  <a:lnTo>
                    <a:pt x="114" y="2"/>
                  </a:lnTo>
                  <a:lnTo>
                    <a:pt x="120" y="2"/>
                  </a:lnTo>
                  <a:lnTo>
                    <a:pt x="122" y="2"/>
                  </a:lnTo>
                  <a:lnTo>
                    <a:pt x="124" y="2"/>
                  </a:lnTo>
                  <a:lnTo>
                    <a:pt x="126" y="2"/>
                  </a:lnTo>
                  <a:lnTo>
                    <a:pt x="126" y="2"/>
                  </a:lnTo>
                  <a:lnTo>
                    <a:pt x="128" y="2"/>
                  </a:lnTo>
                  <a:lnTo>
                    <a:pt x="136" y="2"/>
                  </a:lnTo>
                  <a:lnTo>
                    <a:pt x="138" y="2"/>
                  </a:lnTo>
                  <a:lnTo>
                    <a:pt x="140" y="2"/>
                  </a:lnTo>
                  <a:lnTo>
                    <a:pt x="146" y="2"/>
                  </a:lnTo>
                  <a:lnTo>
                    <a:pt x="148" y="2"/>
                  </a:lnTo>
                  <a:lnTo>
                    <a:pt x="150" y="2"/>
                  </a:lnTo>
                  <a:lnTo>
                    <a:pt x="152" y="2"/>
                  </a:lnTo>
                  <a:lnTo>
                    <a:pt x="156" y="2"/>
                  </a:lnTo>
                  <a:lnTo>
                    <a:pt x="162" y="2"/>
                  </a:lnTo>
                  <a:lnTo>
                    <a:pt x="164" y="2"/>
                  </a:lnTo>
                  <a:lnTo>
                    <a:pt x="166" y="0"/>
                  </a:lnTo>
                  <a:lnTo>
                    <a:pt x="168" y="0"/>
                  </a:lnTo>
                  <a:lnTo>
                    <a:pt x="172" y="0"/>
                  </a:lnTo>
                  <a:lnTo>
                    <a:pt x="174" y="0"/>
                  </a:lnTo>
                  <a:lnTo>
                    <a:pt x="174" y="4"/>
                  </a:lnTo>
                  <a:lnTo>
                    <a:pt x="176" y="6"/>
                  </a:lnTo>
                  <a:lnTo>
                    <a:pt x="176" y="8"/>
                  </a:lnTo>
                  <a:lnTo>
                    <a:pt x="180" y="12"/>
                  </a:lnTo>
                  <a:lnTo>
                    <a:pt x="180" y="14"/>
                  </a:lnTo>
                  <a:lnTo>
                    <a:pt x="182" y="16"/>
                  </a:lnTo>
                  <a:lnTo>
                    <a:pt x="182" y="16"/>
                  </a:lnTo>
                  <a:lnTo>
                    <a:pt x="184" y="16"/>
                  </a:lnTo>
                  <a:lnTo>
                    <a:pt x="184" y="18"/>
                  </a:lnTo>
                  <a:lnTo>
                    <a:pt x="186" y="20"/>
                  </a:lnTo>
                  <a:lnTo>
                    <a:pt x="186" y="22"/>
                  </a:lnTo>
                  <a:lnTo>
                    <a:pt x="188" y="24"/>
                  </a:lnTo>
                  <a:lnTo>
                    <a:pt x="188" y="26"/>
                  </a:lnTo>
                  <a:lnTo>
                    <a:pt x="190" y="26"/>
                  </a:lnTo>
                  <a:lnTo>
                    <a:pt x="190" y="28"/>
                  </a:lnTo>
                  <a:lnTo>
                    <a:pt x="192" y="30"/>
                  </a:lnTo>
                  <a:lnTo>
                    <a:pt x="192" y="3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6" name="Freeform 31"/>
            <p:cNvSpPr>
              <a:spLocks/>
            </p:cNvSpPr>
            <p:nvPr/>
          </p:nvSpPr>
          <p:spPr bwMode="auto">
            <a:xfrm>
              <a:off x="6651625" y="3641725"/>
              <a:ext cx="295275" cy="257175"/>
            </a:xfrm>
            <a:custGeom>
              <a:avLst/>
              <a:gdLst>
                <a:gd name="T0" fmla="*/ 86 w 186"/>
                <a:gd name="T1" fmla="*/ 6 h 162"/>
                <a:gd name="T2" fmla="*/ 92 w 186"/>
                <a:gd name="T3" fmla="*/ 12 h 162"/>
                <a:gd name="T4" fmla="*/ 98 w 186"/>
                <a:gd name="T5" fmla="*/ 22 h 162"/>
                <a:gd name="T6" fmla="*/ 104 w 186"/>
                <a:gd name="T7" fmla="*/ 28 h 162"/>
                <a:gd name="T8" fmla="*/ 114 w 186"/>
                <a:gd name="T9" fmla="*/ 36 h 162"/>
                <a:gd name="T10" fmla="*/ 124 w 186"/>
                <a:gd name="T11" fmla="*/ 46 h 162"/>
                <a:gd name="T12" fmla="*/ 136 w 186"/>
                <a:gd name="T13" fmla="*/ 56 h 162"/>
                <a:gd name="T14" fmla="*/ 146 w 186"/>
                <a:gd name="T15" fmla="*/ 68 h 162"/>
                <a:gd name="T16" fmla="*/ 152 w 186"/>
                <a:gd name="T17" fmla="*/ 74 h 162"/>
                <a:gd name="T18" fmla="*/ 160 w 186"/>
                <a:gd name="T19" fmla="*/ 82 h 162"/>
                <a:gd name="T20" fmla="*/ 172 w 186"/>
                <a:gd name="T21" fmla="*/ 92 h 162"/>
                <a:gd name="T22" fmla="*/ 180 w 186"/>
                <a:gd name="T23" fmla="*/ 100 h 162"/>
                <a:gd name="T24" fmla="*/ 184 w 186"/>
                <a:gd name="T25" fmla="*/ 108 h 162"/>
                <a:gd name="T26" fmla="*/ 174 w 186"/>
                <a:gd name="T27" fmla="*/ 112 h 162"/>
                <a:gd name="T28" fmla="*/ 162 w 186"/>
                <a:gd name="T29" fmla="*/ 120 h 162"/>
                <a:gd name="T30" fmla="*/ 148 w 186"/>
                <a:gd name="T31" fmla="*/ 128 h 162"/>
                <a:gd name="T32" fmla="*/ 134 w 186"/>
                <a:gd name="T33" fmla="*/ 140 h 162"/>
                <a:gd name="T34" fmla="*/ 120 w 186"/>
                <a:gd name="T35" fmla="*/ 146 h 162"/>
                <a:gd name="T36" fmla="*/ 110 w 186"/>
                <a:gd name="T37" fmla="*/ 152 h 162"/>
                <a:gd name="T38" fmla="*/ 100 w 186"/>
                <a:gd name="T39" fmla="*/ 160 h 162"/>
                <a:gd name="T40" fmla="*/ 94 w 186"/>
                <a:gd name="T41" fmla="*/ 160 h 162"/>
                <a:gd name="T42" fmla="*/ 90 w 186"/>
                <a:gd name="T43" fmla="*/ 156 h 162"/>
                <a:gd name="T44" fmla="*/ 84 w 186"/>
                <a:gd name="T45" fmla="*/ 154 h 162"/>
                <a:gd name="T46" fmla="*/ 82 w 186"/>
                <a:gd name="T47" fmla="*/ 152 h 162"/>
                <a:gd name="T48" fmla="*/ 78 w 186"/>
                <a:gd name="T49" fmla="*/ 148 h 162"/>
                <a:gd name="T50" fmla="*/ 72 w 186"/>
                <a:gd name="T51" fmla="*/ 150 h 162"/>
                <a:gd name="T52" fmla="*/ 68 w 186"/>
                <a:gd name="T53" fmla="*/ 146 h 162"/>
                <a:gd name="T54" fmla="*/ 62 w 186"/>
                <a:gd name="T55" fmla="*/ 144 h 162"/>
                <a:gd name="T56" fmla="*/ 56 w 186"/>
                <a:gd name="T57" fmla="*/ 142 h 162"/>
                <a:gd name="T58" fmla="*/ 52 w 186"/>
                <a:gd name="T59" fmla="*/ 136 h 162"/>
                <a:gd name="T60" fmla="*/ 50 w 186"/>
                <a:gd name="T61" fmla="*/ 134 h 162"/>
                <a:gd name="T62" fmla="*/ 46 w 186"/>
                <a:gd name="T63" fmla="*/ 132 h 162"/>
                <a:gd name="T64" fmla="*/ 46 w 186"/>
                <a:gd name="T65" fmla="*/ 128 h 162"/>
                <a:gd name="T66" fmla="*/ 44 w 186"/>
                <a:gd name="T67" fmla="*/ 124 h 162"/>
                <a:gd name="T68" fmla="*/ 40 w 186"/>
                <a:gd name="T69" fmla="*/ 116 h 162"/>
                <a:gd name="T70" fmla="*/ 34 w 186"/>
                <a:gd name="T71" fmla="*/ 118 h 162"/>
                <a:gd name="T72" fmla="*/ 30 w 186"/>
                <a:gd name="T73" fmla="*/ 112 h 162"/>
                <a:gd name="T74" fmla="*/ 28 w 186"/>
                <a:gd name="T75" fmla="*/ 106 h 162"/>
                <a:gd name="T76" fmla="*/ 24 w 186"/>
                <a:gd name="T77" fmla="*/ 106 h 162"/>
                <a:gd name="T78" fmla="*/ 22 w 186"/>
                <a:gd name="T79" fmla="*/ 104 h 162"/>
                <a:gd name="T80" fmla="*/ 20 w 186"/>
                <a:gd name="T81" fmla="*/ 98 h 162"/>
                <a:gd name="T82" fmla="*/ 20 w 186"/>
                <a:gd name="T83" fmla="*/ 92 h 162"/>
                <a:gd name="T84" fmla="*/ 18 w 186"/>
                <a:gd name="T85" fmla="*/ 86 h 162"/>
                <a:gd name="T86" fmla="*/ 12 w 186"/>
                <a:gd name="T87" fmla="*/ 80 h 162"/>
                <a:gd name="T88" fmla="*/ 6 w 186"/>
                <a:gd name="T89" fmla="*/ 78 h 162"/>
                <a:gd name="T90" fmla="*/ 2 w 186"/>
                <a:gd name="T91" fmla="*/ 76 h 162"/>
                <a:gd name="T92" fmla="*/ 6 w 186"/>
                <a:gd name="T93" fmla="*/ 68 h 162"/>
                <a:gd name="T94" fmla="*/ 12 w 186"/>
                <a:gd name="T95" fmla="*/ 62 h 162"/>
                <a:gd name="T96" fmla="*/ 20 w 186"/>
                <a:gd name="T97" fmla="*/ 56 h 162"/>
                <a:gd name="T98" fmla="*/ 28 w 186"/>
                <a:gd name="T99" fmla="*/ 50 h 162"/>
                <a:gd name="T100" fmla="*/ 38 w 186"/>
                <a:gd name="T101" fmla="*/ 46 h 162"/>
                <a:gd name="T102" fmla="*/ 44 w 186"/>
                <a:gd name="T103" fmla="*/ 38 h 162"/>
                <a:gd name="T104" fmla="*/ 46 w 186"/>
                <a:gd name="T105" fmla="*/ 30 h 162"/>
                <a:gd name="T106" fmla="*/ 54 w 186"/>
                <a:gd name="T107" fmla="*/ 26 h 162"/>
                <a:gd name="T108" fmla="*/ 60 w 186"/>
                <a:gd name="T109" fmla="*/ 18 h 162"/>
                <a:gd name="T110" fmla="*/ 68 w 186"/>
                <a:gd name="T111" fmla="*/ 12 h 162"/>
                <a:gd name="T112" fmla="*/ 74 w 186"/>
                <a:gd name="T113" fmla="*/ 4 h 162"/>
                <a:gd name="T114" fmla="*/ 80 w 186"/>
                <a:gd name="T115" fmla="*/ 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6" h="162">
                  <a:moveTo>
                    <a:pt x="80" y="2"/>
                  </a:moveTo>
                  <a:lnTo>
                    <a:pt x="82" y="2"/>
                  </a:lnTo>
                  <a:lnTo>
                    <a:pt x="82" y="4"/>
                  </a:lnTo>
                  <a:lnTo>
                    <a:pt x="84" y="4"/>
                  </a:lnTo>
                  <a:lnTo>
                    <a:pt x="84" y="6"/>
                  </a:lnTo>
                  <a:lnTo>
                    <a:pt x="86" y="6"/>
                  </a:lnTo>
                  <a:lnTo>
                    <a:pt x="86" y="8"/>
                  </a:lnTo>
                  <a:lnTo>
                    <a:pt x="88" y="8"/>
                  </a:lnTo>
                  <a:lnTo>
                    <a:pt x="88" y="10"/>
                  </a:lnTo>
                  <a:lnTo>
                    <a:pt x="90" y="10"/>
                  </a:lnTo>
                  <a:lnTo>
                    <a:pt x="90" y="12"/>
                  </a:lnTo>
                  <a:lnTo>
                    <a:pt x="92" y="12"/>
                  </a:lnTo>
                  <a:lnTo>
                    <a:pt x="94" y="16"/>
                  </a:lnTo>
                  <a:lnTo>
                    <a:pt x="94" y="18"/>
                  </a:lnTo>
                  <a:lnTo>
                    <a:pt x="96" y="18"/>
                  </a:lnTo>
                  <a:lnTo>
                    <a:pt x="96" y="20"/>
                  </a:lnTo>
                  <a:lnTo>
                    <a:pt x="98" y="20"/>
                  </a:lnTo>
                  <a:lnTo>
                    <a:pt x="98" y="22"/>
                  </a:lnTo>
                  <a:lnTo>
                    <a:pt x="100" y="22"/>
                  </a:lnTo>
                  <a:lnTo>
                    <a:pt x="100" y="24"/>
                  </a:lnTo>
                  <a:lnTo>
                    <a:pt x="102" y="24"/>
                  </a:lnTo>
                  <a:lnTo>
                    <a:pt x="102" y="26"/>
                  </a:lnTo>
                  <a:lnTo>
                    <a:pt x="104" y="26"/>
                  </a:lnTo>
                  <a:lnTo>
                    <a:pt x="104" y="28"/>
                  </a:lnTo>
                  <a:lnTo>
                    <a:pt x="106" y="28"/>
                  </a:lnTo>
                  <a:lnTo>
                    <a:pt x="108" y="30"/>
                  </a:lnTo>
                  <a:lnTo>
                    <a:pt x="110" y="32"/>
                  </a:lnTo>
                  <a:lnTo>
                    <a:pt x="110" y="34"/>
                  </a:lnTo>
                  <a:lnTo>
                    <a:pt x="112" y="34"/>
                  </a:lnTo>
                  <a:lnTo>
                    <a:pt x="114" y="36"/>
                  </a:lnTo>
                  <a:lnTo>
                    <a:pt x="114" y="38"/>
                  </a:lnTo>
                  <a:lnTo>
                    <a:pt x="116" y="38"/>
                  </a:lnTo>
                  <a:lnTo>
                    <a:pt x="118" y="42"/>
                  </a:lnTo>
                  <a:lnTo>
                    <a:pt x="120" y="42"/>
                  </a:lnTo>
                  <a:lnTo>
                    <a:pt x="122" y="44"/>
                  </a:lnTo>
                  <a:lnTo>
                    <a:pt x="124" y="46"/>
                  </a:lnTo>
                  <a:lnTo>
                    <a:pt x="126" y="48"/>
                  </a:lnTo>
                  <a:lnTo>
                    <a:pt x="128" y="48"/>
                  </a:lnTo>
                  <a:lnTo>
                    <a:pt x="130" y="50"/>
                  </a:lnTo>
                  <a:lnTo>
                    <a:pt x="132" y="52"/>
                  </a:lnTo>
                  <a:lnTo>
                    <a:pt x="134" y="54"/>
                  </a:lnTo>
                  <a:lnTo>
                    <a:pt x="136" y="56"/>
                  </a:lnTo>
                  <a:lnTo>
                    <a:pt x="138" y="58"/>
                  </a:lnTo>
                  <a:lnTo>
                    <a:pt x="140" y="60"/>
                  </a:lnTo>
                  <a:lnTo>
                    <a:pt x="142" y="60"/>
                  </a:lnTo>
                  <a:lnTo>
                    <a:pt x="142" y="62"/>
                  </a:lnTo>
                  <a:lnTo>
                    <a:pt x="146" y="66"/>
                  </a:lnTo>
                  <a:lnTo>
                    <a:pt x="146" y="68"/>
                  </a:lnTo>
                  <a:lnTo>
                    <a:pt x="148" y="68"/>
                  </a:lnTo>
                  <a:lnTo>
                    <a:pt x="148" y="70"/>
                  </a:lnTo>
                  <a:lnTo>
                    <a:pt x="150" y="70"/>
                  </a:lnTo>
                  <a:lnTo>
                    <a:pt x="150" y="72"/>
                  </a:lnTo>
                  <a:lnTo>
                    <a:pt x="152" y="72"/>
                  </a:lnTo>
                  <a:lnTo>
                    <a:pt x="152" y="74"/>
                  </a:lnTo>
                  <a:lnTo>
                    <a:pt x="154" y="76"/>
                  </a:lnTo>
                  <a:lnTo>
                    <a:pt x="156" y="76"/>
                  </a:lnTo>
                  <a:lnTo>
                    <a:pt x="156" y="78"/>
                  </a:lnTo>
                  <a:lnTo>
                    <a:pt x="158" y="78"/>
                  </a:lnTo>
                  <a:lnTo>
                    <a:pt x="160" y="80"/>
                  </a:lnTo>
                  <a:lnTo>
                    <a:pt x="160" y="82"/>
                  </a:lnTo>
                  <a:lnTo>
                    <a:pt x="162" y="84"/>
                  </a:lnTo>
                  <a:lnTo>
                    <a:pt x="164" y="84"/>
                  </a:lnTo>
                  <a:lnTo>
                    <a:pt x="168" y="88"/>
                  </a:lnTo>
                  <a:lnTo>
                    <a:pt x="170" y="90"/>
                  </a:lnTo>
                  <a:lnTo>
                    <a:pt x="170" y="92"/>
                  </a:lnTo>
                  <a:lnTo>
                    <a:pt x="172" y="92"/>
                  </a:lnTo>
                  <a:lnTo>
                    <a:pt x="172" y="94"/>
                  </a:lnTo>
                  <a:lnTo>
                    <a:pt x="174" y="94"/>
                  </a:lnTo>
                  <a:lnTo>
                    <a:pt x="174" y="96"/>
                  </a:lnTo>
                  <a:lnTo>
                    <a:pt x="178" y="96"/>
                  </a:lnTo>
                  <a:lnTo>
                    <a:pt x="180" y="98"/>
                  </a:lnTo>
                  <a:lnTo>
                    <a:pt x="180" y="100"/>
                  </a:lnTo>
                  <a:lnTo>
                    <a:pt x="182" y="100"/>
                  </a:lnTo>
                  <a:lnTo>
                    <a:pt x="184" y="102"/>
                  </a:lnTo>
                  <a:lnTo>
                    <a:pt x="186" y="104"/>
                  </a:lnTo>
                  <a:lnTo>
                    <a:pt x="186" y="106"/>
                  </a:lnTo>
                  <a:lnTo>
                    <a:pt x="184" y="106"/>
                  </a:lnTo>
                  <a:lnTo>
                    <a:pt x="184" y="108"/>
                  </a:lnTo>
                  <a:lnTo>
                    <a:pt x="182" y="108"/>
                  </a:lnTo>
                  <a:lnTo>
                    <a:pt x="180" y="108"/>
                  </a:lnTo>
                  <a:lnTo>
                    <a:pt x="180" y="110"/>
                  </a:lnTo>
                  <a:lnTo>
                    <a:pt x="178" y="110"/>
                  </a:lnTo>
                  <a:lnTo>
                    <a:pt x="176" y="112"/>
                  </a:lnTo>
                  <a:lnTo>
                    <a:pt x="174" y="112"/>
                  </a:lnTo>
                  <a:lnTo>
                    <a:pt x="174" y="114"/>
                  </a:lnTo>
                  <a:lnTo>
                    <a:pt x="170" y="116"/>
                  </a:lnTo>
                  <a:lnTo>
                    <a:pt x="168" y="116"/>
                  </a:lnTo>
                  <a:lnTo>
                    <a:pt x="166" y="118"/>
                  </a:lnTo>
                  <a:lnTo>
                    <a:pt x="164" y="120"/>
                  </a:lnTo>
                  <a:lnTo>
                    <a:pt x="162" y="120"/>
                  </a:lnTo>
                  <a:lnTo>
                    <a:pt x="160" y="122"/>
                  </a:lnTo>
                  <a:lnTo>
                    <a:pt x="156" y="124"/>
                  </a:lnTo>
                  <a:lnTo>
                    <a:pt x="154" y="126"/>
                  </a:lnTo>
                  <a:lnTo>
                    <a:pt x="152" y="126"/>
                  </a:lnTo>
                  <a:lnTo>
                    <a:pt x="150" y="128"/>
                  </a:lnTo>
                  <a:lnTo>
                    <a:pt x="148" y="128"/>
                  </a:lnTo>
                  <a:lnTo>
                    <a:pt x="148" y="130"/>
                  </a:lnTo>
                  <a:lnTo>
                    <a:pt x="146" y="130"/>
                  </a:lnTo>
                  <a:lnTo>
                    <a:pt x="142" y="134"/>
                  </a:lnTo>
                  <a:lnTo>
                    <a:pt x="138" y="138"/>
                  </a:lnTo>
                  <a:lnTo>
                    <a:pt x="136" y="138"/>
                  </a:lnTo>
                  <a:lnTo>
                    <a:pt x="134" y="140"/>
                  </a:lnTo>
                  <a:lnTo>
                    <a:pt x="130" y="142"/>
                  </a:lnTo>
                  <a:lnTo>
                    <a:pt x="128" y="144"/>
                  </a:lnTo>
                  <a:lnTo>
                    <a:pt x="126" y="144"/>
                  </a:lnTo>
                  <a:lnTo>
                    <a:pt x="124" y="144"/>
                  </a:lnTo>
                  <a:lnTo>
                    <a:pt x="122" y="144"/>
                  </a:lnTo>
                  <a:lnTo>
                    <a:pt x="120" y="146"/>
                  </a:lnTo>
                  <a:lnTo>
                    <a:pt x="118" y="148"/>
                  </a:lnTo>
                  <a:lnTo>
                    <a:pt x="116" y="148"/>
                  </a:lnTo>
                  <a:lnTo>
                    <a:pt x="116" y="150"/>
                  </a:lnTo>
                  <a:lnTo>
                    <a:pt x="114" y="150"/>
                  </a:lnTo>
                  <a:lnTo>
                    <a:pt x="112" y="152"/>
                  </a:lnTo>
                  <a:lnTo>
                    <a:pt x="110" y="152"/>
                  </a:lnTo>
                  <a:lnTo>
                    <a:pt x="110" y="154"/>
                  </a:lnTo>
                  <a:lnTo>
                    <a:pt x="108" y="154"/>
                  </a:lnTo>
                  <a:lnTo>
                    <a:pt x="106" y="154"/>
                  </a:lnTo>
                  <a:lnTo>
                    <a:pt x="104" y="156"/>
                  </a:lnTo>
                  <a:lnTo>
                    <a:pt x="100" y="158"/>
                  </a:lnTo>
                  <a:lnTo>
                    <a:pt x="100" y="160"/>
                  </a:lnTo>
                  <a:lnTo>
                    <a:pt x="98" y="160"/>
                  </a:lnTo>
                  <a:lnTo>
                    <a:pt x="96" y="162"/>
                  </a:lnTo>
                  <a:lnTo>
                    <a:pt x="96" y="160"/>
                  </a:lnTo>
                  <a:lnTo>
                    <a:pt x="94" y="158"/>
                  </a:lnTo>
                  <a:lnTo>
                    <a:pt x="94" y="160"/>
                  </a:lnTo>
                  <a:lnTo>
                    <a:pt x="94" y="160"/>
                  </a:lnTo>
                  <a:lnTo>
                    <a:pt x="92" y="160"/>
                  </a:lnTo>
                  <a:lnTo>
                    <a:pt x="90" y="160"/>
                  </a:lnTo>
                  <a:lnTo>
                    <a:pt x="92" y="160"/>
                  </a:lnTo>
                  <a:lnTo>
                    <a:pt x="92" y="158"/>
                  </a:lnTo>
                  <a:lnTo>
                    <a:pt x="92" y="156"/>
                  </a:lnTo>
                  <a:lnTo>
                    <a:pt x="90" y="156"/>
                  </a:lnTo>
                  <a:lnTo>
                    <a:pt x="88" y="158"/>
                  </a:lnTo>
                  <a:lnTo>
                    <a:pt x="86" y="156"/>
                  </a:lnTo>
                  <a:lnTo>
                    <a:pt x="86" y="154"/>
                  </a:lnTo>
                  <a:lnTo>
                    <a:pt x="86" y="152"/>
                  </a:lnTo>
                  <a:lnTo>
                    <a:pt x="84" y="152"/>
                  </a:lnTo>
                  <a:lnTo>
                    <a:pt x="84" y="154"/>
                  </a:lnTo>
                  <a:lnTo>
                    <a:pt x="84" y="152"/>
                  </a:lnTo>
                  <a:lnTo>
                    <a:pt x="82" y="152"/>
                  </a:lnTo>
                  <a:lnTo>
                    <a:pt x="80" y="152"/>
                  </a:lnTo>
                  <a:lnTo>
                    <a:pt x="80" y="150"/>
                  </a:lnTo>
                  <a:lnTo>
                    <a:pt x="80" y="152"/>
                  </a:lnTo>
                  <a:lnTo>
                    <a:pt x="82" y="152"/>
                  </a:lnTo>
                  <a:lnTo>
                    <a:pt x="82" y="150"/>
                  </a:lnTo>
                  <a:lnTo>
                    <a:pt x="80" y="150"/>
                  </a:lnTo>
                  <a:lnTo>
                    <a:pt x="80" y="148"/>
                  </a:lnTo>
                  <a:lnTo>
                    <a:pt x="78" y="148"/>
                  </a:lnTo>
                  <a:lnTo>
                    <a:pt x="78" y="150"/>
                  </a:lnTo>
                  <a:lnTo>
                    <a:pt x="78" y="148"/>
                  </a:lnTo>
                  <a:lnTo>
                    <a:pt x="76" y="148"/>
                  </a:lnTo>
                  <a:lnTo>
                    <a:pt x="74" y="148"/>
                  </a:lnTo>
                  <a:lnTo>
                    <a:pt x="74" y="150"/>
                  </a:lnTo>
                  <a:lnTo>
                    <a:pt x="72" y="150"/>
                  </a:lnTo>
                  <a:lnTo>
                    <a:pt x="72" y="148"/>
                  </a:lnTo>
                  <a:lnTo>
                    <a:pt x="72" y="150"/>
                  </a:lnTo>
                  <a:lnTo>
                    <a:pt x="70" y="150"/>
                  </a:lnTo>
                  <a:lnTo>
                    <a:pt x="70" y="148"/>
                  </a:lnTo>
                  <a:lnTo>
                    <a:pt x="68" y="148"/>
                  </a:lnTo>
                  <a:lnTo>
                    <a:pt x="70" y="148"/>
                  </a:lnTo>
                  <a:lnTo>
                    <a:pt x="68" y="148"/>
                  </a:lnTo>
                  <a:lnTo>
                    <a:pt x="68" y="146"/>
                  </a:lnTo>
                  <a:lnTo>
                    <a:pt x="66" y="146"/>
                  </a:lnTo>
                  <a:lnTo>
                    <a:pt x="66" y="148"/>
                  </a:lnTo>
                  <a:lnTo>
                    <a:pt x="64" y="148"/>
                  </a:lnTo>
                  <a:lnTo>
                    <a:pt x="64" y="146"/>
                  </a:lnTo>
                  <a:lnTo>
                    <a:pt x="62" y="144"/>
                  </a:lnTo>
                  <a:lnTo>
                    <a:pt x="62" y="144"/>
                  </a:lnTo>
                  <a:lnTo>
                    <a:pt x="64" y="144"/>
                  </a:lnTo>
                  <a:lnTo>
                    <a:pt x="62" y="144"/>
                  </a:lnTo>
                  <a:lnTo>
                    <a:pt x="60" y="144"/>
                  </a:lnTo>
                  <a:lnTo>
                    <a:pt x="58" y="144"/>
                  </a:lnTo>
                  <a:lnTo>
                    <a:pt x="56" y="144"/>
                  </a:lnTo>
                  <a:lnTo>
                    <a:pt x="56" y="142"/>
                  </a:lnTo>
                  <a:lnTo>
                    <a:pt x="54" y="142"/>
                  </a:lnTo>
                  <a:lnTo>
                    <a:pt x="52" y="140"/>
                  </a:lnTo>
                  <a:lnTo>
                    <a:pt x="52" y="138"/>
                  </a:lnTo>
                  <a:lnTo>
                    <a:pt x="50" y="138"/>
                  </a:lnTo>
                  <a:lnTo>
                    <a:pt x="52" y="138"/>
                  </a:lnTo>
                  <a:lnTo>
                    <a:pt x="52" y="136"/>
                  </a:lnTo>
                  <a:lnTo>
                    <a:pt x="52" y="134"/>
                  </a:lnTo>
                  <a:lnTo>
                    <a:pt x="52" y="132"/>
                  </a:lnTo>
                  <a:lnTo>
                    <a:pt x="50" y="132"/>
                  </a:lnTo>
                  <a:lnTo>
                    <a:pt x="50" y="134"/>
                  </a:lnTo>
                  <a:lnTo>
                    <a:pt x="50" y="132"/>
                  </a:lnTo>
                  <a:lnTo>
                    <a:pt x="50" y="134"/>
                  </a:lnTo>
                  <a:lnTo>
                    <a:pt x="48" y="134"/>
                  </a:lnTo>
                  <a:lnTo>
                    <a:pt x="48" y="132"/>
                  </a:lnTo>
                  <a:lnTo>
                    <a:pt x="46" y="132"/>
                  </a:lnTo>
                  <a:lnTo>
                    <a:pt x="46" y="130"/>
                  </a:lnTo>
                  <a:lnTo>
                    <a:pt x="46" y="132"/>
                  </a:lnTo>
                  <a:lnTo>
                    <a:pt x="46" y="132"/>
                  </a:lnTo>
                  <a:lnTo>
                    <a:pt x="44" y="132"/>
                  </a:lnTo>
                  <a:lnTo>
                    <a:pt x="44" y="130"/>
                  </a:lnTo>
                  <a:lnTo>
                    <a:pt x="46" y="130"/>
                  </a:lnTo>
                  <a:lnTo>
                    <a:pt x="46" y="128"/>
                  </a:lnTo>
                  <a:lnTo>
                    <a:pt x="46" y="126"/>
                  </a:lnTo>
                  <a:lnTo>
                    <a:pt x="46" y="128"/>
                  </a:lnTo>
                  <a:lnTo>
                    <a:pt x="44" y="126"/>
                  </a:lnTo>
                  <a:lnTo>
                    <a:pt x="42" y="126"/>
                  </a:lnTo>
                  <a:lnTo>
                    <a:pt x="42" y="124"/>
                  </a:lnTo>
                  <a:lnTo>
                    <a:pt x="44" y="124"/>
                  </a:lnTo>
                  <a:lnTo>
                    <a:pt x="42" y="124"/>
                  </a:lnTo>
                  <a:lnTo>
                    <a:pt x="44" y="124"/>
                  </a:lnTo>
                  <a:lnTo>
                    <a:pt x="44" y="122"/>
                  </a:lnTo>
                  <a:lnTo>
                    <a:pt x="42" y="122"/>
                  </a:lnTo>
                  <a:lnTo>
                    <a:pt x="42" y="120"/>
                  </a:lnTo>
                  <a:lnTo>
                    <a:pt x="40" y="120"/>
                  </a:lnTo>
                  <a:lnTo>
                    <a:pt x="40" y="118"/>
                  </a:lnTo>
                  <a:lnTo>
                    <a:pt x="40" y="116"/>
                  </a:lnTo>
                  <a:lnTo>
                    <a:pt x="40" y="114"/>
                  </a:lnTo>
                  <a:lnTo>
                    <a:pt x="38" y="114"/>
                  </a:lnTo>
                  <a:lnTo>
                    <a:pt x="36" y="114"/>
                  </a:lnTo>
                  <a:lnTo>
                    <a:pt x="36" y="116"/>
                  </a:lnTo>
                  <a:lnTo>
                    <a:pt x="36" y="118"/>
                  </a:lnTo>
                  <a:lnTo>
                    <a:pt x="34" y="118"/>
                  </a:lnTo>
                  <a:lnTo>
                    <a:pt x="32" y="118"/>
                  </a:lnTo>
                  <a:lnTo>
                    <a:pt x="32" y="116"/>
                  </a:lnTo>
                  <a:lnTo>
                    <a:pt x="34" y="114"/>
                  </a:lnTo>
                  <a:lnTo>
                    <a:pt x="34" y="112"/>
                  </a:lnTo>
                  <a:lnTo>
                    <a:pt x="32" y="112"/>
                  </a:lnTo>
                  <a:lnTo>
                    <a:pt x="30" y="112"/>
                  </a:lnTo>
                  <a:lnTo>
                    <a:pt x="30" y="110"/>
                  </a:lnTo>
                  <a:lnTo>
                    <a:pt x="32" y="110"/>
                  </a:lnTo>
                  <a:lnTo>
                    <a:pt x="32" y="108"/>
                  </a:lnTo>
                  <a:lnTo>
                    <a:pt x="30" y="108"/>
                  </a:lnTo>
                  <a:lnTo>
                    <a:pt x="28" y="108"/>
                  </a:lnTo>
                  <a:lnTo>
                    <a:pt x="28" y="106"/>
                  </a:lnTo>
                  <a:lnTo>
                    <a:pt x="30" y="106"/>
                  </a:lnTo>
                  <a:lnTo>
                    <a:pt x="28" y="106"/>
                  </a:lnTo>
                  <a:lnTo>
                    <a:pt x="28" y="104"/>
                  </a:lnTo>
                  <a:lnTo>
                    <a:pt x="26" y="104"/>
                  </a:lnTo>
                  <a:lnTo>
                    <a:pt x="26" y="106"/>
                  </a:lnTo>
                  <a:lnTo>
                    <a:pt x="24" y="106"/>
                  </a:lnTo>
                  <a:lnTo>
                    <a:pt x="26" y="106"/>
                  </a:lnTo>
                  <a:lnTo>
                    <a:pt x="24" y="106"/>
                  </a:lnTo>
                  <a:lnTo>
                    <a:pt x="24" y="108"/>
                  </a:lnTo>
                  <a:lnTo>
                    <a:pt x="24" y="106"/>
                  </a:lnTo>
                  <a:lnTo>
                    <a:pt x="22" y="106"/>
                  </a:lnTo>
                  <a:lnTo>
                    <a:pt x="22" y="104"/>
                  </a:lnTo>
                  <a:lnTo>
                    <a:pt x="24" y="104"/>
                  </a:lnTo>
                  <a:lnTo>
                    <a:pt x="24" y="102"/>
                  </a:lnTo>
                  <a:lnTo>
                    <a:pt x="22" y="102"/>
                  </a:lnTo>
                  <a:lnTo>
                    <a:pt x="20" y="102"/>
                  </a:lnTo>
                  <a:lnTo>
                    <a:pt x="20" y="100"/>
                  </a:lnTo>
                  <a:lnTo>
                    <a:pt x="20" y="98"/>
                  </a:lnTo>
                  <a:lnTo>
                    <a:pt x="20" y="96"/>
                  </a:lnTo>
                  <a:lnTo>
                    <a:pt x="18" y="96"/>
                  </a:lnTo>
                  <a:lnTo>
                    <a:pt x="20" y="96"/>
                  </a:lnTo>
                  <a:lnTo>
                    <a:pt x="20" y="96"/>
                  </a:lnTo>
                  <a:lnTo>
                    <a:pt x="20" y="94"/>
                  </a:lnTo>
                  <a:lnTo>
                    <a:pt x="20" y="92"/>
                  </a:lnTo>
                  <a:lnTo>
                    <a:pt x="22" y="92"/>
                  </a:lnTo>
                  <a:lnTo>
                    <a:pt x="22" y="90"/>
                  </a:lnTo>
                  <a:lnTo>
                    <a:pt x="20" y="90"/>
                  </a:lnTo>
                  <a:lnTo>
                    <a:pt x="18" y="90"/>
                  </a:lnTo>
                  <a:lnTo>
                    <a:pt x="18" y="88"/>
                  </a:lnTo>
                  <a:lnTo>
                    <a:pt x="18" y="86"/>
                  </a:lnTo>
                  <a:lnTo>
                    <a:pt x="16" y="86"/>
                  </a:lnTo>
                  <a:lnTo>
                    <a:pt x="16" y="84"/>
                  </a:lnTo>
                  <a:lnTo>
                    <a:pt x="14" y="84"/>
                  </a:lnTo>
                  <a:lnTo>
                    <a:pt x="14" y="82"/>
                  </a:lnTo>
                  <a:lnTo>
                    <a:pt x="14" y="80"/>
                  </a:lnTo>
                  <a:lnTo>
                    <a:pt x="12" y="80"/>
                  </a:lnTo>
                  <a:lnTo>
                    <a:pt x="12" y="82"/>
                  </a:lnTo>
                  <a:lnTo>
                    <a:pt x="10" y="82"/>
                  </a:lnTo>
                  <a:lnTo>
                    <a:pt x="10" y="80"/>
                  </a:lnTo>
                  <a:lnTo>
                    <a:pt x="8" y="80"/>
                  </a:lnTo>
                  <a:lnTo>
                    <a:pt x="8" y="78"/>
                  </a:lnTo>
                  <a:lnTo>
                    <a:pt x="6" y="78"/>
                  </a:lnTo>
                  <a:lnTo>
                    <a:pt x="4" y="78"/>
                  </a:lnTo>
                  <a:lnTo>
                    <a:pt x="4" y="80"/>
                  </a:lnTo>
                  <a:lnTo>
                    <a:pt x="2" y="80"/>
                  </a:lnTo>
                  <a:lnTo>
                    <a:pt x="0" y="80"/>
                  </a:lnTo>
                  <a:lnTo>
                    <a:pt x="2" y="78"/>
                  </a:lnTo>
                  <a:lnTo>
                    <a:pt x="2" y="76"/>
                  </a:lnTo>
                  <a:lnTo>
                    <a:pt x="2" y="74"/>
                  </a:lnTo>
                  <a:lnTo>
                    <a:pt x="2" y="72"/>
                  </a:lnTo>
                  <a:lnTo>
                    <a:pt x="2" y="70"/>
                  </a:lnTo>
                  <a:lnTo>
                    <a:pt x="4" y="70"/>
                  </a:lnTo>
                  <a:lnTo>
                    <a:pt x="4" y="68"/>
                  </a:lnTo>
                  <a:lnTo>
                    <a:pt x="6" y="68"/>
                  </a:lnTo>
                  <a:lnTo>
                    <a:pt x="6" y="66"/>
                  </a:lnTo>
                  <a:lnTo>
                    <a:pt x="8" y="66"/>
                  </a:lnTo>
                  <a:lnTo>
                    <a:pt x="8" y="64"/>
                  </a:lnTo>
                  <a:lnTo>
                    <a:pt x="10" y="64"/>
                  </a:lnTo>
                  <a:lnTo>
                    <a:pt x="10" y="62"/>
                  </a:lnTo>
                  <a:lnTo>
                    <a:pt x="12" y="62"/>
                  </a:lnTo>
                  <a:lnTo>
                    <a:pt x="14" y="60"/>
                  </a:lnTo>
                  <a:lnTo>
                    <a:pt x="16" y="60"/>
                  </a:lnTo>
                  <a:lnTo>
                    <a:pt x="16" y="58"/>
                  </a:lnTo>
                  <a:lnTo>
                    <a:pt x="18" y="58"/>
                  </a:lnTo>
                  <a:lnTo>
                    <a:pt x="18" y="56"/>
                  </a:lnTo>
                  <a:lnTo>
                    <a:pt x="20" y="56"/>
                  </a:lnTo>
                  <a:lnTo>
                    <a:pt x="22" y="56"/>
                  </a:lnTo>
                  <a:lnTo>
                    <a:pt x="22" y="54"/>
                  </a:lnTo>
                  <a:lnTo>
                    <a:pt x="24" y="54"/>
                  </a:lnTo>
                  <a:lnTo>
                    <a:pt x="24" y="52"/>
                  </a:lnTo>
                  <a:lnTo>
                    <a:pt x="26" y="52"/>
                  </a:lnTo>
                  <a:lnTo>
                    <a:pt x="28" y="50"/>
                  </a:lnTo>
                  <a:lnTo>
                    <a:pt x="30" y="50"/>
                  </a:lnTo>
                  <a:lnTo>
                    <a:pt x="32" y="48"/>
                  </a:lnTo>
                  <a:lnTo>
                    <a:pt x="34" y="48"/>
                  </a:lnTo>
                  <a:lnTo>
                    <a:pt x="36" y="48"/>
                  </a:lnTo>
                  <a:lnTo>
                    <a:pt x="36" y="46"/>
                  </a:lnTo>
                  <a:lnTo>
                    <a:pt x="38" y="46"/>
                  </a:lnTo>
                  <a:lnTo>
                    <a:pt x="38" y="44"/>
                  </a:lnTo>
                  <a:lnTo>
                    <a:pt x="40" y="42"/>
                  </a:lnTo>
                  <a:lnTo>
                    <a:pt x="42" y="42"/>
                  </a:lnTo>
                  <a:lnTo>
                    <a:pt x="42" y="40"/>
                  </a:lnTo>
                  <a:lnTo>
                    <a:pt x="42" y="38"/>
                  </a:lnTo>
                  <a:lnTo>
                    <a:pt x="44" y="38"/>
                  </a:lnTo>
                  <a:lnTo>
                    <a:pt x="44" y="36"/>
                  </a:lnTo>
                  <a:lnTo>
                    <a:pt x="46" y="36"/>
                  </a:lnTo>
                  <a:lnTo>
                    <a:pt x="46" y="34"/>
                  </a:lnTo>
                  <a:lnTo>
                    <a:pt x="46" y="32"/>
                  </a:lnTo>
                  <a:lnTo>
                    <a:pt x="46" y="32"/>
                  </a:lnTo>
                  <a:lnTo>
                    <a:pt x="46" y="30"/>
                  </a:lnTo>
                  <a:lnTo>
                    <a:pt x="48" y="30"/>
                  </a:lnTo>
                  <a:lnTo>
                    <a:pt x="50" y="30"/>
                  </a:lnTo>
                  <a:lnTo>
                    <a:pt x="50" y="28"/>
                  </a:lnTo>
                  <a:lnTo>
                    <a:pt x="52" y="28"/>
                  </a:lnTo>
                  <a:lnTo>
                    <a:pt x="52" y="26"/>
                  </a:lnTo>
                  <a:lnTo>
                    <a:pt x="54" y="26"/>
                  </a:lnTo>
                  <a:lnTo>
                    <a:pt x="54" y="24"/>
                  </a:lnTo>
                  <a:lnTo>
                    <a:pt x="56" y="24"/>
                  </a:lnTo>
                  <a:lnTo>
                    <a:pt x="58" y="22"/>
                  </a:lnTo>
                  <a:lnTo>
                    <a:pt x="60" y="20"/>
                  </a:lnTo>
                  <a:lnTo>
                    <a:pt x="62" y="18"/>
                  </a:lnTo>
                  <a:lnTo>
                    <a:pt x="60" y="18"/>
                  </a:lnTo>
                  <a:lnTo>
                    <a:pt x="62" y="18"/>
                  </a:lnTo>
                  <a:lnTo>
                    <a:pt x="64" y="16"/>
                  </a:lnTo>
                  <a:lnTo>
                    <a:pt x="64" y="14"/>
                  </a:lnTo>
                  <a:lnTo>
                    <a:pt x="66" y="14"/>
                  </a:lnTo>
                  <a:lnTo>
                    <a:pt x="66" y="12"/>
                  </a:lnTo>
                  <a:lnTo>
                    <a:pt x="68" y="12"/>
                  </a:lnTo>
                  <a:lnTo>
                    <a:pt x="68" y="10"/>
                  </a:lnTo>
                  <a:lnTo>
                    <a:pt x="70" y="10"/>
                  </a:lnTo>
                  <a:lnTo>
                    <a:pt x="72" y="8"/>
                  </a:lnTo>
                  <a:lnTo>
                    <a:pt x="72" y="6"/>
                  </a:lnTo>
                  <a:lnTo>
                    <a:pt x="74" y="6"/>
                  </a:lnTo>
                  <a:lnTo>
                    <a:pt x="74" y="4"/>
                  </a:lnTo>
                  <a:lnTo>
                    <a:pt x="76" y="4"/>
                  </a:lnTo>
                  <a:lnTo>
                    <a:pt x="76" y="2"/>
                  </a:lnTo>
                  <a:lnTo>
                    <a:pt x="78" y="2"/>
                  </a:lnTo>
                  <a:lnTo>
                    <a:pt x="78" y="0"/>
                  </a:lnTo>
                  <a:lnTo>
                    <a:pt x="80" y="0"/>
                  </a:lnTo>
                  <a:lnTo>
                    <a:pt x="80"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7" name="Freeform 32"/>
            <p:cNvSpPr>
              <a:spLocks/>
            </p:cNvSpPr>
            <p:nvPr/>
          </p:nvSpPr>
          <p:spPr bwMode="auto">
            <a:xfrm>
              <a:off x="5788025" y="2206625"/>
              <a:ext cx="257175" cy="260350"/>
            </a:xfrm>
            <a:custGeom>
              <a:avLst/>
              <a:gdLst>
                <a:gd name="T0" fmla="*/ 152 w 162"/>
                <a:gd name="T1" fmla="*/ 164 h 164"/>
                <a:gd name="T2" fmla="*/ 144 w 162"/>
                <a:gd name="T3" fmla="*/ 164 h 164"/>
                <a:gd name="T4" fmla="*/ 130 w 162"/>
                <a:gd name="T5" fmla="*/ 164 h 164"/>
                <a:gd name="T6" fmla="*/ 120 w 162"/>
                <a:gd name="T7" fmla="*/ 164 h 164"/>
                <a:gd name="T8" fmla="*/ 112 w 162"/>
                <a:gd name="T9" fmla="*/ 164 h 164"/>
                <a:gd name="T10" fmla="*/ 96 w 162"/>
                <a:gd name="T11" fmla="*/ 164 h 164"/>
                <a:gd name="T12" fmla="*/ 86 w 162"/>
                <a:gd name="T13" fmla="*/ 164 h 164"/>
                <a:gd name="T14" fmla="*/ 66 w 162"/>
                <a:gd name="T15" fmla="*/ 164 h 164"/>
                <a:gd name="T16" fmla="*/ 50 w 162"/>
                <a:gd name="T17" fmla="*/ 164 h 164"/>
                <a:gd name="T18" fmla="*/ 38 w 162"/>
                <a:gd name="T19" fmla="*/ 164 h 164"/>
                <a:gd name="T20" fmla="*/ 28 w 162"/>
                <a:gd name="T21" fmla="*/ 164 h 164"/>
                <a:gd name="T22" fmla="*/ 12 w 162"/>
                <a:gd name="T23" fmla="*/ 164 h 164"/>
                <a:gd name="T24" fmla="*/ 2 w 162"/>
                <a:gd name="T25" fmla="*/ 164 h 164"/>
                <a:gd name="T26" fmla="*/ 0 w 162"/>
                <a:gd name="T27" fmla="*/ 158 h 164"/>
                <a:gd name="T28" fmla="*/ 0 w 162"/>
                <a:gd name="T29" fmla="*/ 138 h 164"/>
                <a:gd name="T30" fmla="*/ 0 w 162"/>
                <a:gd name="T31" fmla="*/ 120 h 164"/>
                <a:gd name="T32" fmla="*/ 0 w 162"/>
                <a:gd name="T33" fmla="*/ 106 h 164"/>
                <a:gd name="T34" fmla="*/ 0 w 162"/>
                <a:gd name="T35" fmla="*/ 92 h 164"/>
                <a:gd name="T36" fmla="*/ 0 w 162"/>
                <a:gd name="T37" fmla="*/ 82 h 164"/>
                <a:gd name="T38" fmla="*/ 0 w 162"/>
                <a:gd name="T39" fmla="*/ 72 h 164"/>
                <a:gd name="T40" fmla="*/ 0 w 162"/>
                <a:gd name="T41" fmla="*/ 64 h 164"/>
                <a:gd name="T42" fmla="*/ 0 w 162"/>
                <a:gd name="T43" fmla="*/ 48 h 164"/>
                <a:gd name="T44" fmla="*/ 0 w 162"/>
                <a:gd name="T45" fmla="*/ 32 h 164"/>
                <a:gd name="T46" fmla="*/ 0 w 162"/>
                <a:gd name="T47" fmla="*/ 22 h 164"/>
                <a:gd name="T48" fmla="*/ 0 w 162"/>
                <a:gd name="T49" fmla="*/ 12 h 164"/>
                <a:gd name="T50" fmla="*/ 0 w 162"/>
                <a:gd name="T51" fmla="*/ 2 h 164"/>
                <a:gd name="T52" fmla="*/ 12 w 162"/>
                <a:gd name="T53" fmla="*/ 0 h 164"/>
                <a:gd name="T54" fmla="*/ 24 w 162"/>
                <a:gd name="T55" fmla="*/ 0 h 164"/>
                <a:gd name="T56" fmla="*/ 32 w 162"/>
                <a:gd name="T57" fmla="*/ 0 h 164"/>
                <a:gd name="T58" fmla="*/ 40 w 162"/>
                <a:gd name="T59" fmla="*/ 0 h 164"/>
                <a:gd name="T60" fmla="*/ 54 w 162"/>
                <a:gd name="T61" fmla="*/ 0 h 164"/>
                <a:gd name="T62" fmla="*/ 62 w 162"/>
                <a:gd name="T63" fmla="*/ 0 h 164"/>
                <a:gd name="T64" fmla="*/ 76 w 162"/>
                <a:gd name="T65" fmla="*/ 0 h 164"/>
                <a:gd name="T66" fmla="*/ 88 w 162"/>
                <a:gd name="T67" fmla="*/ 0 h 164"/>
                <a:gd name="T68" fmla="*/ 106 w 162"/>
                <a:gd name="T69" fmla="*/ 0 h 164"/>
                <a:gd name="T70" fmla="*/ 116 w 162"/>
                <a:gd name="T71" fmla="*/ 0 h 164"/>
                <a:gd name="T72" fmla="*/ 128 w 162"/>
                <a:gd name="T73" fmla="*/ 0 h 164"/>
                <a:gd name="T74" fmla="*/ 138 w 162"/>
                <a:gd name="T75" fmla="*/ 0 h 164"/>
                <a:gd name="T76" fmla="*/ 154 w 162"/>
                <a:gd name="T77" fmla="*/ 0 h 164"/>
                <a:gd name="T78" fmla="*/ 162 w 162"/>
                <a:gd name="T79" fmla="*/ 0 h 164"/>
                <a:gd name="T80" fmla="*/ 162 w 162"/>
                <a:gd name="T81" fmla="*/ 8 h 164"/>
                <a:gd name="T82" fmla="*/ 162 w 162"/>
                <a:gd name="T83" fmla="*/ 22 h 164"/>
                <a:gd name="T84" fmla="*/ 162 w 162"/>
                <a:gd name="T85" fmla="*/ 32 h 164"/>
                <a:gd name="T86" fmla="*/ 162 w 162"/>
                <a:gd name="T87" fmla="*/ 40 h 164"/>
                <a:gd name="T88" fmla="*/ 160 w 162"/>
                <a:gd name="T89" fmla="*/ 50 h 164"/>
                <a:gd name="T90" fmla="*/ 160 w 162"/>
                <a:gd name="T91" fmla="*/ 58 h 164"/>
                <a:gd name="T92" fmla="*/ 160 w 162"/>
                <a:gd name="T93" fmla="*/ 70 h 164"/>
                <a:gd name="T94" fmla="*/ 160 w 162"/>
                <a:gd name="T95" fmla="*/ 80 h 164"/>
                <a:gd name="T96" fmla="*/ 160 w 162"/>
                <a:gd name="T97" fmla="*/ 92 h 164"/>
                <a:gd name="T98" fmla="*/ 160 w 162"/>
                <a:gd name="T99" fmla="*/ 104 h 164"/>
                <a:gd name="T100" fmla="*/ 160 w 162"/>
                <a:gd name="T101" fmla="*/ 114 h 164"/>
                <a:gd name="T102" fmla="*/ 160 w 162"/>
                <a:gd name="T103" fmla="*/ 126 h 164"/>
                <a:gd name="T104" fmla="*/ 160 w 162"/>
                <a:gd name="T105" fmla="*/ 142 h 164"/>
                <a:gd name="T106" fmla="*/ 160 w 162"/>
                <a:gd name="T107" fmla="*/ 15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2" h="164">
                  <a:moveTo>
                    <a:pt x="160" y="164"/>
                  </a:moveTo>
                  <a:lnTo>
                    <a:pt x="158" y="164"/>
                  </a:lnTo>
                  <a:lnTo>
                    <a:pt x="154" y="164"/>
                  </a:lnTo>
                  <a:lnTo>
                    <a:pt x="152" y="164"/>
                  </a:lnTo>
                  <a:lnTo>
                    <a:pt x="150" y="164"/>
                  </a:lnTo>
                  <a:lnTo>
                    <a:pt x="148" y="164"/>
                  </a:lnTo>
                  <a:lnTo>
                    <a:pt x="146" y="164"/>
                  </a:lnTo>
                  <a:lnTo>
                    <a:pt x="144" y="164"/>
                  </a:lnTo>
                  <a:lnTo>
                    <a:pt x="138" y="164"/>
                  </a:lnTo>
                  <a:lnTo>
                    <a:pt x="136" y="164"/>
                  </a:lnTo>
                  <a:lnTo>
                    <a:pt x="132" y="164"/>
                  </a:lnTo>
                  <a:lnTo>
                    <a:pt x="130" y="164"/>
                  </a:lnTo>
                  <a:lnTo>
                    <a:pt x="128" y="164"/>
                  </a:lnTo>
                  <a:lnTo>
                    <a:pt x="126" y="164"/>
                  </a:lnTo>
                  <a:lnTo>
                    <a:pt x="122" y="164"/>
                  </a:lnTo>
                  <a:lnTo>
                    <a:pt x="120" y="164"/>
                  </a:lnTo>
                  <a:lnTo>
                    <a:pt x="118" y="164"/>
                  </a:lnTo>
                  <a:lnTo>
                    <a:pt x="116" y="164"/>
                  </a:lnTo>
                  <a:lnTo>
                    <a:pt x="114" y="164"/>
                  </a:lnTo>
                  <a:lnTo>
                    <a:pt x="112" y="164"/>
                  </a:lnTo>
                  <a:lnTo>
                    <a:pt x="110" y="164"/>
                  </a:lnTo>
                  <a:lnTo>
                    <a:pt x="108" y="164"/>
                  </a:lnTo>
                  <a:lnTo>
                    <a:pt x="100" y="164"/>
                  </a:lnTo>
                  <a:lnTo>
                    <a:pt x="96" y="164"/>
                  </a:lnTo>
                  <a:lnTo>
                    <a:pt x="94" y="164"/>
                  </a:lnTo>
                  <a:lnTo>
                    <a:pt x="92" y="164"/>
                  </a:lnTo>
                  <a:lnTo>
                    <a:pt x="90" y="164"/>
                  </a:lnTo>
                  <a:lnTo>
                    <a:pt x="86" y="164"/>
                  </a:lnTo>
                  <a:lnTo>
                    <a:pt x="84" y="164"/>
                  </a:lnTo>
                  <a:lnTo>
                    <a:pt x="80" y="164"/>
                  </a:lnTo>
                  <a:lnTo>
                    <a:pt x="70" y="164"/>
                  </a:lnTo>
                  <a:lnTo>
                    <a:pt x="66" y="164"/>
                  </a:lnTo>
                  <a:lnTo>
                    <a:pt x="64" y="164"/>
                  </a:lnTo>
                  <a:lnTo>
                    <a:pt x="58" y="164"/>
                  </a:lnTo>
                  <a:lnTo>
                    <a:pt x="54" y="164"/>
                  </a:lnTo>
                  <a:lnTo>
                    <a:pt x="50" y="164"/>
                  </a:lnTo>
                  <a:lnTo>
                    <a:pt x="48" y="164"/>
                  </a:lnTo>
                  <a:lnTo>
                    <a:pt x="44" y="164"/>
                  </a:lnTo>
                  <a:lnTo>
                    <a:pt x="40" y="164"/>
                  </a:lnTo>
                  <a:lnTo>
                    <a:pt x="38" y="164"/>
                  </a:lnTo>
                  <a:lnTo>
                    <a:pt x="34" y="164"/>
                  </a:lnTo>
                  <a:lnTo>
                    <a:pt x="32" y="164"/>
                  </a:lnTo>
                  <a:lnTo>
                    <a:pt x="30" y="164"/>
                  </a:lnTo>
                  <a:lnTo>
                    <a:pt x="28" y="164"/>
                  </a:lnTo>
                  <a:lnTo>
                    <a:pt x="26" y="164"/>
                  </a:lnTo>
                  <a:lnTo>
                    <a:pt x="24" y="164"/>
                  </a:lnTo>
                  <a:lnTo>
                    <a:pt x="18" y="164"/>
                  </a:lnTo>
                  <a:lnTo>
                    <a:pt x="12" y="164"/>
                  </a:lnTo>
                  <a:lnTo>
                    <a:pt x="10" y="164"/>
                  </a:lnTo>
                  <a:lnTo>
                    <a:pt x="8" y="164"/>
                  </a:lnTo>
                  <a:lnTo>
                    <a:pt x="4" y="164"/>
                  </a:lnTo>
                  <a:lnTo>
                    <a:pt x="2" y="164"/>
                  </a:lnTo>
                  <a:lnTo>
                    <a:pt x="0" y="164"/>
                  </a:lnTo>
                  <a:lnTo>
                    <a:pt x="0" y="162"/>
                  </a:lnTo>
                  <a:lnTo>
                    <a:pt x="0" y="160"/>
                  </a:lnTo>
                  <a:lnTo>
                    <a:pt x="0" y="158"/>
                  </a:lnTo>
                  <a:lnTo>
                    <a:pt x="0" y="152"/>
                  </a:lnTo>
                  <a:lnTo>
                    <a:pt x="0" y="146"/>
                  </a:lnTo>
                  <a:lnTo>
                    <a:pt x="0" y="142"/>
                  </a:lnTo>
                  <a:lnTo>
                    <a:pt x="0" y="138"/>
                  </a:lnTo>
                  <a:lnTo>
                    <a:pt x="0" y="136"/>
                  </a:lnTo>
                  <a:lnTo>
                    <a:pt x="0" y="130"/>
                  </a:lnTo>
                  <a:lnTo>
                    <a:pt x="0" y="126"/>
                  </a:lnTo>
                  <a:lnTo>
                    <a:pt x="0" y="120"/>
                  </a:lnTo>
                  <a:lnTo>
                    <a:pt x="0" y="114"/>
                  </a:lnTo>
                  <a:lnTo>
                    <a:pt x="0" y="110"/>
                  </a:lnTo>
                  <a:lnTo>
                    <a:pt x="0" y="108"/>
                  </a:lnTo>
                  <a:lnTo>
                    <a:pt x="0" y="106"/>
                  </a:lnTo>
                  <a:lnTo>
                    <a:pt x="0" y="104"/>
                  </a:lnTo>
                  <a:lnTo>
                    <a:pt x="0" y="100"/>
                  </a:lnTo>
                  <a:lnTo>
                    <a:pt x="0" y="96"/>
                  </a:lnTo>
                  <a:lnTo>
                    <a:pt x="0" y="92"/>
                  </a:lnTo>
                  <a:lnTo>
                    <a:pt x="0" y="90"/>
                  </a:lnTo>
                  <a:lnTo>
                    <a:pt x="0" y="86"/>
                  </a:lnTo>
                  <a:lnTo>
                    <a:pt x="0" y="84"/>
                  </a:lnTo>
                  <a:lnTo>
                    <a:pt x="0" y="82"/>
                  </a:lnTo>
                  <a:lnTo>
                    <a:pt x="0" y="80"/>
                  </a:lnTo>
                  <a:lnTo>
                    <a:pt x="0" y="78"/>
                  </a:lnTo>
                  <a:lnTo>
                    <a:pt x="0" y="76"/>
                  </a:lnTo>
                  <a:lnTo>
                    <a:pt x="0" y="72"/>
                  </a:lnTo>
                  <a:lnTo>
                    <a:pt x="0" y="70"/>
                  </a:lnTo>
                  <a:lnTo>
                    <a:pt x="0" y="68"/>
                  </a:lnTo>
                  <a:lnTo>
                    <a:pt x="0" y="66"/>
                  </a:lnTo>
                  <a:lnTo>
                    <a:pt x="0" y="64"/>
                  </a:lnTo>
                  <a:lnTo>
                    <a:pt x="0" y="60"/>
                  </a:lnTo>
                  <a:lnTo>
                    <a:pt x="0" y="54"/>
                  </a:lnTo>
                  <a:lnTo>
                    <a:pt x="0" y="52"/>
                  </a:lnTo>
                  <a:lnTo>
                    <a:pt x="0" y="48"/>
                  </a:lnTo>
                  <a:lnTo>
                    <a:pt x="0" y="42"/>
                  </a:lnTo>
                  <a:lnTo>
                    <a:pt x="0" y="36"/>
                  </a:lnTo>
                  <a:lnTo>
                    <a:pt x="0" y="34"/>
                  </a:lnTo>
                  <a:lnTo>
                    <a:pt x="0" y="32"/>
                  </a:lnTo>
                  <a:lnTo>
                    <a:pt x="0" y="30"/>
                  </a:lnTo>
                  <a:lnTo>
                    <a:pt x="0" y="28"/>
                  </a:lnTo>
                  <a:lnTo>
                    <a:pt x="0" y="24"/>
                  </a:lnTo>
                  <a:lnTo>
                    <a:pt x="0" y="22"/>
                  </a:lnTo>
                  <a:lnTo>
                    <a:pt x="0" y="18"/>
                  </a:lnTo>
                  <a:lnTo>
                    <a:pt x="0" y="16"/>
                  </a:lnTo>
                  <a:lnTo>
                    <a:pt x="0" y="14"/>
                  </a:lnTo>
                  <a:lnTo>
                    <a:pt x="0" y="12"/>
                  </a:lnTo>
                  <a:lnTo>
                    <a:pt x="0" y="10"/>
                  </a:lnTo>
                  <a:lnTo>
                    <a:pt x="0" y="6"/>
                  </a:lnTo>
                  <a:lnTo>
                    <a:pt x="0" y="4"/>
                  </a:lnTo>
                  <a:lnTo>
                    <a:pt x="0" y="2"/>
                  </a:lnTo>
                  <a:lnTo>
                    <a:pt x="0" y="0"/>
                  </a:lnTo>
                  <a:lnTo>
                    <a:pt x="2" y="0"/>
                  </a:lnTo>
                  <a:lnTo>
                    <a:pt x="6" y="0"/>
                  </a:lnTo>
                  <a:lnTo>
                    <a:pt x="12" y="0"/>
                  </a:lnTo>
                  <a:lnTo>
                    <a:pt x="12" y="0"/>
                  </a:lnTo>
                  <a:lnTo>
                    <a:pt x="14" y="0"/>
                  </a:lnTo>
                  <a:lnTo>
                    <a:pt x="20" y="0"/>
                  </a:lnTo>
                  <a:lnTo>
                    <a:pt x="24" y="0"/>
                  </a:lnTo>
                  <a:lnTo>
                    <a:pt x="26" y="0"/>
                  </a:lnTo>
                  <a:lnTo>
                    <a:pt x="28" y="0"/>
                  </a:lnTo>
                  <a:lnTo>
                    <a:pt x="30" y="0"/>
                  </a:lnTo>
                  <a:lnTo>
                    <a:pt x="32" y="0"/>
                  </a:lnTo>
                  <a:lnTo>
                    <a:pt x="34" y="0"/>
                  </a:lnTo>
                  <a:lnTo>
                    <a:pt x="36" y="0"/>
                  </a:lnTo>
                  <a:lnTo>
                    <a:pt x="38" y="0"/>
                  </a:lnTo>
                  <a:lnTo>
                    <a:pt x="40" y="0"/>
                  </a:lnTo>
                  <a:lnTo>
                    <a:pt x="42" y="0"/>
                  </a:lnTo>
                  <a:lnTo>
                    <a:pt x="50" y="0"/>
                  </a:lnTo>
                  <a:lnTo>
                    <a:pt x="52" y="0"/>
                  </a:lnTo>
                  <a:lnTo>
                    <a:pt x="54" y="0"/>
                  </a:lnTo>
                  <a:lnTo>
                    <a:pt x="58" y="0"/>
                  </a:lnTo>
                  <a:lnTo>
                    <a:pt x="60" y="0"/>
                  </a:lnTo>
                  <a:lnTo>
                    <a:pt x="60" y="0"/>
                  </a:lnTo>
                  <a:lnTo>
                    <a:pt x="62" y="0"/>
                  </a:lnTo>
                  <a:lnTo>
                    <a:pt x="68" y="0"/>
                  </a:lnTo>
                  <a:lnTo>
                    <a:pt x="70" y="0"/>
                  </a:lnTo>
                  <a:lnTo>
                    <a:pt x="72" y="0"/>
                  </a:lnTo>
                  <a:lnTo>
                    <a:pt x="76" y="0"/>
                  </a:lnTo>
                  <a:lnTo>
                    <a:pt x="78" y="0"/>
                  </a:lnTo>
                  <a:lnTo>
                    <a:pt x="80" y="0"/>
                  </a:lnTo>
                  <a:lnTo>
                    <a:pt x="82" y="0"/>
                  </a:lnTo>
                  <a:lnTo>
                    <a:pt x="88" y="0"/>
                  </a:lnTo>
                  <a:lnTo>
                    <a:pt x="90" y="0"/>
                  </a:lnTo>
                  <a:lnTo>
                    <a:pt x="100" y="0"/>
                  </a:lnTo>
                  <a:lnTo>
                    <a:pt x="104" y="0"/>
                  </a:lnTo>
                  <a:lnTo>
                    <a:pt x="106" y="0"/>
                  </a:lnTo>
                  <a:lnTo>
                    <a:pt x="108" y="0"/>
                  </a:lnTo>
                  <a:lnTo>
                    <a:pt x="108" y="0"/>
                  </a:lnTo>
                  <a:lnTo>
                    <a:pt x="112" y="0"/>
                  </a:lnTo>
                  <a:lnTo>
                    <a:pt x="116" y="0"/>
                  </a:lnTo>
                  <a:lnTo>
                    <a:pt x="118" y="0"/>
                  </a:lnTo>
                  <a:lnTo>
                    <a:pt x="120" y="0"/>
                  </a:lnTo>
                  <a:lnTo>
                    <a:pt x="122" y="0"/>
                  </a:lnTo>
                  <a:lnTo>
                    <a:pt x="128" y="0"/>
                  </a:lnTo>
                  <a:lnTo>
                    <a:pt x="130" y="0"/>
                  </a:lnTo>
                  <a:lnTo>
                    <a:pt x="132" y="0"/>
                  </a:lnTo>
                  <a:lnTo>
                    <a:pt x="136" y="0"/>
                  </a:lnTo>
                  <a:lnTo>
                    <a:pt x="138" y="0"/>
                  </a:lnTo>
                  <a:lnTo>
                    <a:pt x="142" y="0"/>
                  </a:lnTo>
                  <a:lnTo>
                    <a:pt x="146" y="0"/>
                  </a:lnTo>
                  <a:lnTo>
                    <a:pt x="148" y="0"/>
                  </a:lnTo>
                  <a:lnTo>
                    <a:pt x="154" y="0"/>
                  </a:lnTo>
                  <a:lnTo>
                    <a:pt x="156" y="0"/>
                  </a:lnTo>
                  <a:lnTo>
                    <a:pt x="156" y="0"/>
                  </a:lnTo>
                  <a:lnTo>
                    <a:pt x="158" y="0"/>
                  </a:lnTo>
                  <a:lnTo>
                    <a:pt x="162" y="0"/>
                  </a:lnTo>
                  <a:lnTo>
                    <a:pt x="162" y="2"/>
                  </a:lnTo>
                  <a:lnTo>
                    <a:pt x="162" y="4"/>
                  </a:lnTo>
                  <a:lnTo>
                    <a:pt x="162" y="6"/>
                  </a:lnTo>
                  <a:lnTo>
                    <a:pt x="162" y="8"/>
                  </a:lnTo>
                  <a:lnTo>
                    <a:pt x="162" y="12"/>
                  </a:lnTo>
                  <a:lnTo>
                    <a:pt x="162" y="14"/>
                  </a:lnTo>
                  <a:lnTo>
                    <a:pt x="162" y="18"/>
                  </a:lnTo>
                  <a:lnTo>
                    <a:pt x="162" y="22"/>
                  </a:lnTo>
                  <a:lnTo>
                    <a:pt x="162" y="26"/>
                  </a:lnTo>
                  <a:lnTo>
                    <a:pt x="162" y="28"/>
                  </a:lnTo>
                  <a:lnTo>
                    <a:pt x="162" y="30"/>
                  </a:lnTo>
                  <a:lnTo>
                    <a:pt x="162" y="32"/>
                  </a:lnTo>
                  <a:lnTo>
                    <a:pt x="162" y="34"/>
                  </a:lnTo>
                  <a:lnTo>
                    <a:pt x="162" y="36"/>
                  </a:lnTo>
                  <a:lnTo>
                    <a:pt x="162" y="38"/>
                  </a:lnTo>
                  <a:lnTo>
                    <a:pt x="162" y="40"/>
                  </a:lnTo>
                  <a:lnTo>
                    <a:pt x="160" y="40"/>
                  </a:lnTo>
                  <a:lnTo>
                    <a:pt x="160" y="44"/>
                  </a:lnTo>
                  <a:lnTo>
                    <a:pt x="160" y="48"/>
                  </a:lnTo>
                  <a:lnTo>
                    <a:pt x="160" y="50"/>
                  </a:lnTo>
                  <a:lnTo>
                    <a:pt x="160" y="52"/>
                  </a:lnTo>
                  <a:lnTo>
                    <a:pt x="160" y="54"/>
                  </a:lnTo>
                  <a:lnTo>
                    <a:pt x="160" y="56"/>
                  </a:lnTo>
                  <a:lnTo>
                    <a:pt x="160" y="58"/>
                  </a:lnTo>
                  <a:lnTo>
                    <a:pt x="160" y="64"/>
                  </a:lnTo>
                  <a:lnTo>
                    <a:pt x="160" y="66"/>
                  </a:lnTo>
                  <a:lnTo>
                    <a:pt x="160" y="68"/>
                  </a:lnTo>
                  <a:lnTo>
                    <a:pt x="160" y="70"/>
                  </a:lnTo>
                  <a:lnTo>
                    <a:pt x="160" y="72"/>
                  </a:lnTo>
                  <a:lnTo>
                    <a:pt x="160" y="74"/>
                  </a:lnTo>
                  <a:lnTo>
                    <a:pt x="160" y="76"/>
                  </a:lnTo>
                  <a:lnTo>
                    <a:pt x="160" y="80"/>
                  </a:lnTo>
                  <a:lnTo>
                    <a:pt x="160" y="82"/>
                  </a:lnTo>
                  <a:lnTo>
                    <a:pt x="160" y="84"/>
                  </a:lnTo>
                  <a:lnTo>
                    <a:pt x="160" y="88"/>
                  </a:lnTo>
                  <a:lnTo>
                    <a:pt x="160" y="92"/>
                  </a:lnTo>
                  <a:lnTo>
                    <a:pt x="160" y="94"/>
                  </a:lnTo>
                  <a:lnTo>
                    <a:pt x="160" y="98"/>
                  </a:lnTo>
                  <a:lnTo>
                    <a:pt x="160" y="100"/>
                  </a:lnTo>
                  <a:lnTo>
                    <a:pt x="160" y="104"/>
                  </a:lnTo>
                  <a:lnTo>
                    <a:pt x="160" y="106"/>
                  </a:lnTo>
                  <a:lnTo>
                    <a:pt x="160" y="108"/>
                  </a:lnTo>
                  <a:lnTo>
                    <a:pt x="160" y="110"/>
                  </a:lnTo>
                  <a:lnTo>
                    <a:pt x="160" y="114"/>
                  </a:lnTo>
                  <a:lnTo>
                    <a:pt x="160" y="120"/>
                  </a:lnTo>
                  <a:lnTo>
                    <a:pt x="160" y="122"/>
                  </a:lnTo>
                  <a:lnTo>
                    <a:pt x="160" y="124"/>
                  </a:lnTo>
                  <a:lnTo>
                    <a:pt x="160" y="126"/>
                  </a:lnTo>
                  <a:lnTo>
                    <a:pt x="160" y="128"/>
                  </a:lnTo>
                  <a:lnTo>
                    <a:pt x="160" y="130"/>
                  </a:lnTo>
                  <a:lnTo>
                    <a:pt x="160" y="136"/>
                  </a:lnTo>
                  <a:lnTo>
                    <a:pt x="160" y="142"/>
                  </a:lnTo>
                  <a:lnTo>
                    <a:pt x="160" y="144"/>
                  </a:lnTo>
                  <a:lnTo>
                    <a:pt x="160" y="146"/>
                  </a:lnTo>
                  <a:lnTo>
                    <a:pt x="160" y="148"/>
                  </a:lnTo>
                  <a:lnTo>
                    <a:pt x="160" y="150"/>
                  </a:lnTo>
                  <a:lnTo>
                    <a:pt x="160" y="152"/>
                  </a:lnTo>
                  <a:lnTo>
                    <a:pt x="160" y="162"/>
                  </a:lnTo>
                  <a:lnTo>
                    <a:pt x="160" y="16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8" name="Freeform 41"/>
            <p:cNvSpPr>
              <a:spLocks/>
            </p:cNvSpPr>
            <p:nvPr/>
          </p:nvSpPr>
          <p:spPr bwMode="auto">
            <a:xfrm>
              <a:off x="5186363" y="2463800"/>
              <a:ext cx="295275" cy="231775"/>
            </a:xfrm>
            <a:custGeom>
              <a:avLst/>
              <a:gdLst>
                <a:gd name="T0" fmla="*/ 178 w 186"/>
                <a:gd name="T1" fmla="*/ 146 h 146"/>
                <a:gd name="T2" fmla="*/ 162 w 186"/>
                <a:gd name="T3" fmla="*/ 146 h 146"/>
                <a:gd name="T4" fmla="*/ 150 w 186"/>
                <a:gd name="T5" fmla="*/ 146 h 146"/>
                <a:gd name="T6" fmla="*/ 140 w 186"/>
                <a:gd name="T7" fmla="*/ 146 h 146"/>
                <a:gd name="T8" fmla="*/ 126 w 186"/>
                <a:gd name="T9" fmla="*/ 146 h 146"/>
                <a:gd name="T10" fmla="*/ 118 w 186"/>
                <a:gd name="T11" fmla="*/ 146 h 146"/>
                <a:gd name="T12" fmla="*/ 106 w 186"/>
                <a:gd name="T13" fmla="*/ 146 h 146"/>
                <a:gd name="T14" fmla="*/ 92 w 186"/>
                <a:gd name="T15" fmla="*/ 146 h 146"/>
                <a:gd name="T16" fmla="*/ 82 w 186"/>
                <a:gd name="T17" fmla="*/ 146 h 146"/>
                <a:gd name="T18" fmla="*/ 66 w 186"/>
                <a:gd name="T19" fmla="*/ 146 h 146"/>
                <a:gd name="T20" fmla="*/ 50 w 186"/>
                <a:gd name="T21" fmla="*/ 146 h 146"/>
                <a:gd name="T22" fmla="*/ 36 w 186"/>
                <a:gd name="T23" fmla="*/ 144 h 146"/>
                <a:gd name="T24" fmla="*/ 28 w 186"/>
                <a:gd name="T25" fmla="*/ 144 h 146"/>
                <a:gd name="T26" fmla="*/ 20 w 186"/>
                <a:gd name="T27" fmla="*/ 144 h 146"/>
                <a:gd name="T28" fmla="*/ 8 w 186"/>
                <a:gd name="T29" fmla="*/ 144 h 146"/>
                <a:gd name="T30" fmla="*/ 0 w 186"/>
                <a:gd name="T31" fmla="*/ 142 h 146"/>
                <a:gd name="T32" fmla="*/ 2 w 186"/>
                <a:gd name="T33" fmla="*/ 126 h 146"/>
                <a:gd name="T34" fmla="*/ 2 w 186"/>
                <a:gd name="T35" fmla="*/ 116 h 146"/>
                <a:gd name="T36" fmla="*/ 2 w 186"/>
                <a:gd name="T37" fmla="*/ 102 h 146"/>
                <a:gd name="T38" fmla="*/ 2 w 186"/>
                <a:gd name="T39" fmla="*/ 90 h 146"/>
                <a:gd name="T40" fmla="*/ 2 w 186"/>
                <a:gd name="T41" fmla="*/ 78 h 146"/>
                <a:gd name="T42" fmla="*/ 2 w 186"/>
                <a:gd name="T43" fmla="*/ 70 h 146"/>
                <a:gd name="T44" fmla="*/ 2 w 186"/>
                <a:gd name="T45" fmla="*/ 56 h 146"/>
                <a:gd name="T46" fmla="*/ 2 w 186"/>
                <a:gd name="T47" fmla="*/ 38 h 146"/>
                <a:gd name="T48" fmla="*/ 2 w 186"/>
                <a:gd name="T49" fmla="*/ 28 h 146"/>
                <a:gd name="T50" fmla="*/ 2 w 186"/>
                <a:gd name="T51" fmla="*/ 12 h 146"/>
                <a:gd name="T52" fmla="*/ 4 w 186"/>
                <a:gd name="T53" fmla="*/ 0 h 146"/>
                <a:gd name="T54" fmla="*/ 18 w 186"/>
                <a:gd name="T55" fmla="*/ 0 h 146"/>
                <a:gd name="T56" fmla="*/ 28 w 186"/>
                <a:gd name="T57" fmla="*/ 0 h 146"/>
                <a:gd name="T58" fmla="*/ 42 w 186"/>
                <a:gd name="T59" fmla="*/ 0 h 146"/>
                <a:gd name="T60" fmla="*/ 52 w 186"/>
                <a:gd name="T61" fmla="*/ 0 h 146"/>
                <a:gd name="T62" fmla="*/ 62 w 186"/>
                <a:gd name="T63" fmla="*/ 0 h 146"/>
                <a:gd name="T64" fmla="*/ 74 w 186"/>
                <a:gd name="T65" fmla="*/ 0 h 146"/>
                <a:gd name="T66" fmla="*/ 94 w 186"/>
                <a:gd name="T67" fmla="*/ 0 h 146"/>
                <a:gd name="T68" fmla="*/ 100 w 186"/>
                <a:gd name="T69" fmla="*/ 0 h 146"/>
                <a:gd name="T70" fmla="*/ 116 w 186"/>
                <a:gd name="T71" fmla="*/ 0 h 146"/>
                <a:gd name="T72" fmla="*/ 130 w 186"/>
                <a:gd name="T73" fmla="*/ 0 h 146"/>
                <a:gd name="T74" fmla="*/ 140 w 186"/>
                <a:gd name="T75" fmla="*/ 0 h 146"/>
                <a:gd name="T76" fmla="*/ 150 w 186"/>
                <a:gd name="T77" fmla="*/ 2 h 146"/>
                <a:gd name="T78" fmla="*/ 160 w 186"/>
                <a:gd name="T79" fmla="*/ 2 h 146"/>
                <a:gd name="T80" fmla="*/ 170 w 186"/>
                <a:gd name="T81" fmla="*/ 2 h 146"/>
                <a:gd name="T82" fmla="*/ 180 w 186"/>
                <a:gd name="T83" fmla="*/ 2 h 146"/>
                <a:gd name="T84" fmla="*/ 186 w 186"/>
                <a:gd name="T85" fmla="*/ 6 h 146"/>
                <a:gd name="T86" fmla="*/ 186 w 186"/>
                <a:gd name="T87" fmla="*/ 16 h 146"/>
                <a:gd name="T88" fmla="*/ 186 w 186"/>
                <a:gd name="T89" fmla="*/ 24 h 146"/>
                <a:gd name="T90" fmla="*/ 186 w 186"/>
                <a:gd name="T91" fmla="*/ 32 h 146"/>
                <a:gd name="T92" fmla="*/ 186 w 186"/>
                <a:gd name="T93" fmla="*/ 42 h 146"/>
                <a:gd name="T94" fmla="*/ 186 w 186"/>
                <a:gd name="T95" fmla="*/ 66 h 146"/>
                <a:gd name="T96" fmla="*/ 186 w 186"/>
                <a:gd name="T97" fmla="*/ 86 h 146"/>
                <a:gd name="T98" fmla="*/ 186 w 186"/>
                <a:gd name="T99" fmla="*/ 102 h 146"/>
                <a:gd name="T100" fmla="*/ 186 w 186"/>
                <a:gd name="T101" fmla="*/ 118 h 146"/>
                <a:gd name="T102" fmla="*/ 186 w 186"/>
                <a:gd name="T103" fmla="*/ 124 h 146"/>
                <a:gd name="T104" fmla="*/ 186 w 186"/>
                <a:gd name="T105" fmla="*/ 1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 h="146">
                  <a:moveTo>
                    <a:pt x="186" y="144"/>
                  </a:moveTo>
                  <a:lnTo>
                    <a:pt x="186" y="146"/>
                  </a:lnTo>
                  <a:lnTo>
                    <a:pt x="182" y="146"/>
                  </a:lnTo>
                  <a:lnTo>
                    <a:pt x="178" y="146"/>
                  </a:lnTo>
                  <a:lnTo>
                    <a:pt x="172" y="146"/>
                  </a:lnTo>
                  <a:lnTo>
                    <a:pt x="166" y="146"/>
                  </a:lnTo>
                  <a:lnTo>
                    <a:pt x="164" y="146"/>
                  </a:lnTo>
                  <a:lnTo>
                    <a:pt x="162" y="146"/>
                  </a:lnTo>
                  <a:lnTo>
                    <a:pt x="160" y="146"/>
                  </a:lnTo>
                  <a:lnTo>
                    <a:pt x="156" y="146"/>
                  </a:lnTo>
                  <a:lnTo>
                    <a:pt x="154" y="146"/>
                  </a:lnTo>
                  <a:lnTo>
                    <a:pt x="150" y="146"/>
                  </a:lnTo>
                  <a:lnTo>
                    <a:pt x="148" y="146"/>
                  </a:lnTo>
                  <a:lnTo>
                    <a:pt x="146" y="146"/>
                  </a:lnTo>
                  <a:lnTo>
                    <a:pt x="142" y="146"/>
                  </a:lnTo>
                  <a:lnTo>
                    <a:pt x="140" y="146"/>
                  </a:lnTo>
                  <a:lnTo>
                    <a:pt x="138" y="146"/>
                  </a:lnTo>
                  <a:lnTo>
                    <a:pt x="134" y="146"/>
                  </a:lnTo>
                  <a:lnTo>
                    <a:pt x="130" y="146"/>
                  </a:lnTo>
                  <a:lnTo>
                    <a:pt x="126" y="146"/>
                  </a:lnTo>
                  <a:lnTo>
                    <a:pt x="124" y="146"/>
                  </a:lnTo>
                  <a:lnTo>
                    <a:pt x="122" y="146"/>
                  </a:lnTo>
                  <a:lnTo>
                    <a:pt x="120" y="146"/>
                  </a:lnTo>
                  <a:lnTo>
                    <a:pt x="118" y="146"/>
                  </a:lnTo>
                  <a:lnTo>
                    <a:pt x="114" y="146"/>
                  </a:lnTo>
                  <a:lnTo>
                    <a:pt x="112" y="146"/>
                  </a:lnTo>
                  <a:lnTo>
                    <a:pt x="110" y="146"/>
                  </a:lnTo>
                  <a:lnTo>
                    <a:pt x="106" y="146"/>
                  </a:lnTo>
                  <a:lnTo>
                    <a:pt x="102" y="146"/>
                  </a:lnTo>
                  <a:lnTo>
                    <a:pt x="100" y="146"/>
                  </a:lnTo>
                  <a:lnTo>
                    <a:pt x="98" y="146"/>
                  </a:lnTo>
                  <a:lnTo>
                    <a:pt x="92" y="146"/>
                  </a:lnTo>
                  <a:lnTo>
                    <a:pt x="88" y="146"/>
                  </a:lnTo>
                  <a:lnTo>
                    <a:pt x="86" y="146"/>
                  </a:lnTo>
                  <a:lnTo>
                    <a:pt x="84" y="146"/>
                  </a:lnTo>
                  <a:lnTo>
                    <a:pt x="82" y="146"/>
                  </a:lnTo>
                  <a:lnTo>
                    <a:pt x="80" y="146"/>
                  </a:lnTo>
                  <a:lnTo>
                    <a:pt x="74" y="146"/>
                  </a:lnTo>
                  <a:lnTo>
                    <a:pt x="70" y="146"/>
                  </a:lnTo>
                  <a:lnTo>
                    <a:pt x="66" y="146"/>
                  </a:lnTo>
                  <a:lnTo>
                    <a:pt x="64" y="146"/>
                  </a:lnTo>
                  <a:lnTo>
                    <a:pt x="62" y="146"/>
                  </a:lnTo>
                  <a:lnTo>
                    <a:pt x="54" y="146"/>
                  </a:lnTo>
                  <a:lnTo>
                    <a:pt x="50" y="146"/>
                  </a:lnTo>
                  <a:lnTo>
                    <a:pt x="48" y="146"/>
                  </a:lnTo>
                  <a:lnTo>
                    <a:pt x="44" y="144"/>
                  </a:lnTo>
                  <a:lnTo>
                    <a:pt x="42" y="144"/>
                  </a:lnTo>
                  <a:lnTo>
                    <a:pt x="36" y="144"/>
                  </a:lnTo>
                  <a:lnTo>
                    <a:pt x="34" y="144"/>
                  </a:lnTo>
                  <a:lnTo>
                    <a:pt x="32" y="144"/>
                  </a:lnTo>
                  <a:lnTo>
                    <a:pt x="30" y="144"/>
                  </a:lnTo>
                  <a:lnTo>
                    <a:pt x="28" y="144"/>
                  </a:lnTo>
                  <a:lnTo>
                    <a:pt x="26" y="144"/>
                  </a:lnTo>
                  <a:lnTo>
                    <a:pt x="24" y="144"/>
                  </a:lnTo>
                  <a:lnTo>
                    <a:pt x="22" y="144"/>
                  </a:lnTo>
                  <a:lnTo>
                    <a:pt x="20" y="144"/>
                  </a:lnTo>
                  <a:lnTo>
                    <a:pt x="18" y="144"/>
                  </a:lnTo>
                  <a:lnTo>
                    <a:pt x="16" y="144"/>
                  </a:lnTo>
                  <a:lnTo>
                    <a:pt x="10" y="144"/>
                  </a:lnTo>
                  <a:lnTo>
                    <a:pt x="8" y="144"/>
                  </a:lnTo>
                  <a:lnTo>
                    <a:pt x="4" y="144"/>
                  </a:lnTo>
                  <a:lnTo>
                    <a:pt x="4" y="144"/>
                  </a:lnTo>
                  <a:lnTo>
                    <a:pt x="0" y="144"/>
                  </a:lnTo>
                  <a:lnTo>
                    <a:pt x="0" y="142"/>
                  </a:lnTo>
                  <a:lnTo>
                    <a:pt x="0" y="140"/>
                  </a:lnTo>
                  <a:lnTo>
                    <a:pt x="0" y="136"/>
                  </a:lnTo>
                  <a:lnTo>
                    <a:pt x="0" y="130"/>
                  </a:lnTo>
                  <a:lnTo>
                    <a:pt x="2" y="126"/>
                  </a:lnTo>
                  <a:lnTo>
                    <a:pt x="2" y="124"/>
                  </a:lnTo>
                  <a:lnTo>
                    <a:pt x="2" y="122"/>
                  </a:lnTo>
                  <a:lnTo>
                    <a:pt x="2" y="118"/>
                  </a:lnTo>
                  <a:lnTo>
                    <a:pt x="2" y="116"/>
                  </a:lnTo>
                  <a:lnTo>
                    <a:pt x="2" y="112"/>
                  </a:lnTo>
                  <a:lnTo>
                    <a:pt x="2" y="106"/>
                  </a:lnTo>
                  <a:lnTo>
                    <a:pt x="2" y="104"/>
                  </a:lnTo>
                  <a:lnTo>
                    <a:pt x="2" y="102"/>
                  </a:lnTo>
                  <a:lnTo>
                    <a:pt x="2" y="100"/>
                  </a:lnTo>
                  <a:lnTo>
                    <a:pt x="2" y="98"/>
                  </a:lnTo>
                  <a:lnTo>
                    <a:pt x="2" y="94"/>
                  </a:lnTo>
                  <a:lnTo>
                    <a:pt x="2" y="90"/>
                  </a:lnTo>
                  <a:lnTo>
                    <a:pt x="2" y="86"/>
                  </a:lnTo>
                  <a:lnTo>
                    <a:pt x="2" y="84"/>
                  </a:lnTo>
                  <a:lnTo>
                    <a:pt x="2" y="82"/>
                  </a:lnTo>
                  <a:lnTo>
                    <a:pt x="2" y="78"/>
                  </a:lnTo>
                  <a:lnTo>
                    <a:pt x="2" y="76"/>
                  </a:lnTo>
                  <a:lnTo>
                    <a:pt x="2" y="74"/>
                  </a:lnTo>
                  <a:lnTo>
                    <a:pt x="2" y="70"/>
                  </a:lnTo>
                  <a:lnTo>
                    <a:pt x="2" y="70"/>
                  </a:lnTo>
                  <a:lnTo>
                    <a:pt x="2" y="66"/>
                  </a:lnTo>
                  <a:lnTo>
                    <a:pt x="2" y="62"/>
                  </a:lnTo>
                  <a:lnTo>
                    <a:pt x="2" y="58"/>
                  </a:lnTo>
                  <a:lnTo>
                    <a:pt x="2" y="56"/>
                  </a:lnTo>
                  <a:lnTo>
                    <a:pt x="2" y="54"/>
                  </a:lnTo>
                  <a:lnTo>
                    <a:pt x="2" y="52"/>
                  </a:lnTo>
                  <a:lnTo>
                    <a:pt x="2" y="46"/>
                  </a:lnTo>
                  <a:lnTo>
                    <a:pt x="2" y="38"/>
                  </a:lnTo>
                  <a:lnTo>
                    <a:pt x="2" y="34"/>
                  </a:lnTo>
                  <a:lnTo>
                    <a:pt x="2" y="32"/>
                  </a:lnTo>
                  <a:lnTo>
                    <a:pt x="2" y="30"/>
                  </a:lnTo>
                  <a:lnTo>
                    <a:pt x="2" y="28"/>
                  </a:lnTo>
                  <a:lnTo>
                    <a:pt x="2" y="26"/>
                  </a:lnTo>
                  <a:lnTo>
                    <a:pt x="2" y="22"/>
                  </a:lnTo>
                  <a:lnTo>
                    <a:pt x="2" y="16"/>
                  </a:lnTo>
                  <a:lnTo>
                    <a:pt x="2" y="12"/>
                  </a:lnTo>
                  <a:lnTo>
                    <a:pt x="2" y="10"/>
                  </a:lnTo>
                  <a:lnTo>
                    <a:pt x="2" y="6"/>
                  </a:lnTo>
                  <a:lnTo>
                    <a:pt x="2" y="0"/>
                  </a:lnTo>
                  <a:lnTo>
                    <a:pt x="4" y="0"/>
                  </a:lnTo>
                  <a:lnTo>
                    <a:pt x="4" y="0"/>
                  </a:lnTo>
                  <a:lnTo>
                    <a:pt x="10" y="0"/>
                  </a:lnTo>
                  <a:lnTo>
                    <a:pt x="14" y="0"/>
                  </a:lnTo>
                  <a:lnTo>
                    <a:pt x="18" y="0"/>
                  </a:lnTo>
                  <a:lnTo>
                    <a:pt x="20" y="0"/>
                  </a:lnTo>
                  <a:lnTo>
                    <a:pt x="22" y="0"/>
                  </a:lnTo>
                  <a:lnTo>
                    <a:pt x="24" y="0"/>
                  </a:lnTo>
                  <a:lnTo>
                    <a:pt x="28" y="0"/>
                  </a:lnTo>
                  <a:lnTo>
                    <a:pt x="32" y="0"/>
                  </a:lnTo>
                  <a:lnTo>
                    <a:pt x="34" y="0"/>
                  </a:lnTo>
                  <a:lnTo>
                    <a:pt x="40" y="0"/>
                  </a:lnTo>
                  <a:lnTo>
                    <a:pt x="42" y="0"/>
                  </a:lnTo>
                  <a:lnTo>
                    <a:pt x="44" y="0"/>
                  </a:lnTo>
                  <a:lnTo>
                    <a:pt x="46" y="0"/>
                  </a:lnTo>
                  <a:lnTo>
                    <a:pt x="50" y="0"/>
                  </a:lnTo>
                  <a:lnTo>
                    <a:pt x="52" y="0"/>
                  </a:lnTo>
                  <a:lnTo>
                    <a:pt x="52" y="0"/>
                  </a:lnTo>
                  <a:lnTo>
                    <a:pt x="54" y="0"/>
                  </a:lnTo>
                  <a:lnTo>
                    <a:pt x="58" y="0"/>
                  </a:lnTo>
                  <a:lnTo>
                    <a:pt x="62" y="0"/>
                  </a:lnTo>
                  <a:lnTo>
                    <a:pt x="64" y="0"/>
                  </a:lnTo>
                  <a:lnTo>
                    <a:pt x="66" y="0"/>
                  </a:lnTo>
                  <a:lnTo>
                    <a:pt x="72" y="0"/>
                  </a:lnTo>
                  <a:lnTo>
                    <a:pt x="74" y="0"/>
                  </a:lnTo>
                  <a:lnTo>
                    <a:pt x="76" y="0"/>
                  </a:lnTo>
                  <a:lnTo>
                    <a:pt x="86" y="0"/>
                  </a:lnTo>
                  <a:lnTo>
                    <a:pt x="92" y="0"/>
                  </a:lnTo>
                  <a:lnTo>
                    <a:pt x="94" y="0"/>
                  </a:lnTo>
                  <a:lnTo>
                    <a:pt x="96" y="0"/>
                  </a:lnTo>
                  <a:lnTo>
                    <a:pt x="98" y="0"/>
                  </a:lnTo>
                  <a:lnTo>
                    <a:pt x="100" y="0"/>
                  </a:lnTo>
                  <a:lnTo>
                    <a:pt x="100" y="0"/>
                  </a:lnTo>
                  <a:lnTo>
                    <a:pt x="102" y="0"/>
                  </a:lnTo>
                  <a:lnTo>
                    <a:pt x="106" y="0"/>
                  </a:lnTo>
                  <a:lnTo>
                    <a:pt x="114" y="0"/>
                  </a:lnTo>
                  <a:lnTo>
                    <a:pt x="116" y="0"/>
                  </a:lnTo>
                  <a:lnTo>
                    <a:pt x="120" y="0"/>
                  </a:lnTo>
                  <a:lnTo>
                    <a:pt x="122" y="0"/>
                  </a:lnTo>
                  <a:lnTo>
                    <a:pt x="126" y="0"/>
                  </a:lnTo>
                  <a:lnTo>
                    <a:pt x="130" y="0"/>
                  </a:lnTo>
                  <a:lnTo>
                    <a:pt x="132" y="0"/>
                  </a:lnTo>
                  <a:lnTo>
                    <a:pt x="134" y="0"/>
                  </a:lnTo>
                  <a:lnTo>
                    <a:pt x="138" y="0"/>
                  </a:lnTo>
                  <a:lnTo>
                    <a:pt x="140" y="0"/>
                  </a:lnTo>
                  <a:lnTo>
                    <a:pt x="142" y="0"/>
                  </a:lnTo>
                  <a:lnTo>
                    <a:pt x="146" y="2"/>
                  </a:lnTo>
                  <a:lnTo>
                    <a:pt x="148" y="2"/>
                  </a:lnTo>
                  <a:lnTo>
                    <a:pt x="150" y="2"/>
                  </a:lnTo>
                  <a:lnTo>
                    <a:pt x="152" y="2"/>
                  </a:lnTo>
                  <a:lnTo>
                    <a:pt x="154" y="2"/>
                  </a:lnTo>
                  <a:lnTo>
                    <a:pt x="158" y="2"/>
                  </a:lnTo>
                  <a:lnTo>
                    <a:pt x="160" y="2"/>
                  </a:lnTo>
                  <a:lnTo>
                    <a:pt x="164" y="2"/>
                  </a:lnTo>
                  <a:lnTo>
                    <a:pt x="166" y="2"/>
                  </a:lnTo>
                  <a:lnTo>
                    <a:pt x="168" y="2"/>
                  </a:lnTo>
                  <a:lnTo>
                    <a:pt x="170" y="2"/>
                  </a:lnTo>
                  <a:lnTo>
                    <a:pt x="172" y="2"/>
                  </a:lnTo>
                  <a:lnTo>
                    <a:pt x="174" y="2"/>
                  </a:lnTo>
                  <a:lnTo>
                    <a:pt x="176" y="2"/>
                  </a:lnTo>
                  <a:lnTo>
                    <a:pt x="180" y="2"/>
                  </a:lnTo>
                  <a:lnTo>
                    <a:pt x="182" y="2"/>
                  </a:lnTo>
                  <a:lnTo>
                    <a:pt x="184" y="2"/>
                  </a:lnTo>
                  <a:lnTo>
                    <a:pt x="186" y="0"/>
                  </a:lnTo>
                  <a:lnTo>
                    <a:pt x="186" y="6"/>
                  </a:lnTo>
                  <a:lnTo>
                    <a:pt x="186" y="10"/>
                  </a:lnTo>
                  <a:lnTo>
                    <a:pt x="186" y="12"/>
                  </a:lnTo>
                  <a:lnTo>
                    <a:pt x="186" y="14"/>
                  </a:lnTo>
                  <a:lnTo>
                    <a:pt x="186" y="16"/>
                  </a:lnTo>
                  <a:lnTo>
                    <a:pt x="186" y="18"/>
                  </a:lnTo>
                  <a:lnTo>
                    <a:pt x="186" y="20"/>
                  </a:lnTo>
                  <a:lnTo>
                    <a:pt x="186" y="22"/>
                  </a:lnTo>
                  <a:lnTo>
                    <a:pt x="186" y="24"/>
                  </a:lnTo>
                  <a:lnTo>
                    <a:pt x="186" y="26"/>
                  </a:lnTo>
                  <a:lnTo>
                    <a:pt x="186" y="28"/>
                  </a:lnTo>
                  <a:lnTo>
                    <a:pt x="186" y="30"/>
                  </a:lnTo>
                  <a:lnTo>
                    <a:pt x="186" y="32"/>
                  </a:lnTo>
                  <a:lnTo>
                    <a:pt x="186" y="34"/>
                  </a:lnTo>
                  <a:lnTo>
                    <a:pt x="186" y="38"/>
                  </a:lnTo>
                  <a:lnTo>
                    <a:pt x="186" y="40"/>
                  </a:lnTo>
                  <a:lnTo>
                    <a:pt x="186" y="42"/>
                  </a:lnTo>
                  <a:lnTo>
                    <a:pt x="186" y="48"/>
                  </a:lnTo>
                  <a:lnTo>
                    <a:pt x="186" y="58"/>
                  </a:lnTo>
                  <a:lnTo>
                    <a:pt x="186" y="60"/>
                  </a:lnTo>
                  <a:lnTo>
                    <a:pt x="186" y="66"/>
                  </a:lnTo>
                  <a:lnTo>
                    <a:pt x="186" y="70"/>
                  </a:lnTo>
                  <a:lnTo>
                    <a:pt x="186" y="78"/>
                  </a:lnTo>
                  <a:lnTo>
                    <a:pt x="186" y="80"/>
                  </a:lnTo>
                  <a:lnTo>
                    <a:pt x="186" y="86"/>
                  </a:lnTo>
                  <a:lnTo>
                    <a:pt x="186" y="92"/>
                  </a:lnTo>
                  <a:lnTo>
                    <a:pt x="186" y="94"/>
                  </a:lnTo>
                  <a:lnTo>
                    <a:pt x="186" y="96"/>
                  </a:lnTo>
                  <a:lnTo>
                    <a:pt x="186" y="102"/>
                  </a:lnTo>
                  <a:lnTo>
                    <a:pt x="186" y="110"/>
                  </a:lnTo>
                  <a:lnTo>
                    <a:pt x="186" y="112"/>
                  </a:lnTo>
                  <a:lnTo>
                    <a:pt x="186" y="116"/>
                  </a:lnTo>
                  <a:lnTo>
                    <a:pt x="186" y="118"/>
                  </a:lnTo>
                  <a:lnTo>
                    <a:pt x="186" y="118"/>
                  </a:lnTo>
                  <a:lnTo>
                    <a:pt x="186" y="120"/>
                  </a:lnTo>
                  <a:lnTo>
                    <a:pt x="186" y="122"/>
                  </a:lnTo>
                  <a:lnTo>
                    <a:pt x="186" y="124"/>
                  </a:lnTo>
                  <a:lnTo>
                    <a:pt x="186" y="128"/>
                  </a:lnTo>
                  <a:lnTo>
                    <a:pt x="186" y="132"/>
                  </a:lnTo>
                  <a:lnTo>
                    <a:pt x="186" y="134"/>
                  </a:lnTo>
                  <a:lnTo>
                    <a:pt x="186" y="138"/>
                  </a:lnTo>
                  <a:lnTo>
                    <a:pt x="186" y="140"/>
                  </a:lnTo>
                  <a:lnTo>
                    <a:pt x="186" y="14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9" name="Freeform 42"/>
            <p:cNvSpPr>
              <a:spLocks/>
            </p:cNvSpPr>
            <p:nvPr/>
          </p:nvSpPr>
          <p:spPr bwMode="auto">
            <a:xfrm>
              <a:off x="5740400" y="2463800"/>
              <a:ext cx="263525" cy="396875"/>
            </a:xfrm>
            <a:custGeom>
              <a:avLst/>
              <a:gdLst>
                <a:gd name="T0" fmla="*/ 42 w 166"/>
                <a:gd name="T1" fmla="*/ 2 h 250"/>
                <a:gd name="T2" fmla="*/ 64 w 166"/>
                <a:gd name="T3" fmla="*/ 2 h 250"/>
                <a:gd name="T4" fmla="*/ 88 w 166"/>
                <a:gd name="T5" fmla="*/ 2 h 250"/>
                <a:gd name="T6" fmla="*/ 120 w 166"/>
                <a:gd name="T7" fmla="*/ 2 h 250"/>
                <a:gd name="T8" fmla="*/ 142 w 166"/>
                <a:gd name="T9" fmla="*/ 2 h 250"/>
                <a:gd name="T10" fmla="*/ 158 w 166"/>
                <a:gd name="T11" fmla="*/ 2 h 250"/>
                <a:gd name="T12" fmla="*/ 166 w 166"/>
                <a:gd name="T13" fmla="*/ 10 h 250"/>
                <a:gd name="T14" fmla="*/ 166 w 166"/>
                <a:gd name="T15" fmla="*/ 26 h 250"/>
                <a:gd name="T16" fmla="*/ 166 w 166"/>
                <a:gd name="T17" fmla="*/ 44 h 250"/>
                <a:gd name="T18" fmla="*/ 166 w 166"/>
                <a:gd name="T19" fmla="*/ 70 h 250"/>
                <a:gd name="T20" fmla="*/ 164 w 166"/>
                <a:gd name="T21" fmla="*/ 88 h 250"/>
                <a:gd name="T22" fmla="*/ 164 w 166"/>
                <a:gd name="T23" fmla="*/ 118 h 250"/>
                <a:gd name="T24" fmla="*/ 164 w 166"/>
                <a:gd name="T25" fmla="*/ 138 h 250"/>
                <a:gd name="T26" fmla="*/ 164 w 166"/>
                <a:gd name="T27" fmla="*/ 152 h 250"/>
                <a:gd name="T28" fmla="*/ 164 w 166"/>
                <a:gd name="T29" fmla="*/ 170 h 250"/>
                <a:gd name="T30" fmla="*/ 164 w 166"/>
                <a:gd name="T31" fmla="*/ 192 h 250"/>
                <a:gd name="T32" fmla="*/ 164 w 166"/>
                <a:gd name="T33" fmla="*/ 214 h 250"/>
                <a:gd name="T34" fmla="*/ 164 w 166"/>
                <a:gd name="T35" fmla="*/ 230 h 250"/>
                <a:gd name="T36" fmla="*/ 154 w 166"/>
                <a:gd name="T37" fmla="*/ 224 h 250"/>
                <a:gd name="T38" fmla="*/ 148 w 166"/>
                <a:gd name="T39" fmla="*/ 228 h 250"/>
                <a:gd name="T40" fmla="*/ 142 w 166"/>
                <a:gd name="T41" fmla="*/ 236 h 250"/>
                <a:gd name="T42" fmla="*/ 138 w 166"/>
                <a:gd name="T43" fmla="*/ 242 h 250"/>
                <a:gd name="T44" fmla="*/ 132 w 166"/>
                <a:gd name="T45" fmla="*/ 246 h 250"/>
                <a:gd name="T46" fmla="*/ 126 w 166"/>
                <a:gd name="T47" fmla="*/ 248 h 250"/>
                <a:gd name="T48" fmla="*/ 120 w 166"/>
                <a:gd name="T49" fmla="*/ 242 h 250"/>
                <a:gd name="T50" fmla="*/ 112 w 166"/>
                <a:gd name="T51" fmla="*/ 240 h 250"/>
                <a:gd name="T52" fmla="*/ 102 w 166"/>
                <a:gd name="T53" fmla="*/ 236 h 250"/>
                <a:gd name="T54" fmla="*/ 98 w 166"/>
                <a:gd name="T55" fmla="*/ 232 h 250"/>
                <a:gd name="T56" fmla="*/ 90 w 166"/>
                <a:gd name="T57" fmla="*/ 228 h 250"/>
                <a:gd name="T58" fmla="*/ 86 w 166"/>
                <a:gd name="T59" fmla="*/ 232 h 250"/>
                <a:gd name="T60" fmla="*/ 88 w 166"/>
                <a:gd name="T61" fmla="*/ 238 h 250"/>
                <a:gd name="T62" fmla="*/ 80 w 166"/>
                <a:gd name="T63" fmla="*/ 244 h 250"/>
                <a:gd name="T64" fmla="*/ 76 w 166"/>
                <a:gd name="T65" fmla="*/ 240 h 250"/>
                <a:gd name="T66" fmla="*/ 68 w 166"/>
                <a:gd name="T67" fmla="*/ 244 h 250"/>
                <a:gd name="T68" fmla="*/ 64 w 166"/>
                <a:gd name="T69" fmla="*/ 236 h 250"/>
                <a:gd name="T70" fmla="*/ 60 w 166"/>
                <a:gd name="T71" fmla="*/ 224 h 250"/>
                <a:gd name="T72" fmla="*/ 48 w 166"/>
                <a:gd name="T73" fmla="*/ 220 h 250"/>
                <a:gd name="T74" fmla="*/ 38 w 166"/>
                <a:gd name="T75" fmla="*/ 218 h 250"/>
                <a:gd name="T76" fmla="*/ 36 w 166"/>
                <a:gd name="T77" fmla="*/ 222 h 250"/>
                <a:gd name="T78" fmla="*/ 30 w 166"/>
                <a:gd name="T79" fmla="*/ 228 h 250"/>
                <a:gd name="T80" fmla="*/ 24 w 166"/>
                <a:gd name="T81" fmla="*/ 218 h 250"/>
                <a:gd name="T82" fmla="*/ 14 w 166"/>
                <a:gd name="T83" fmla="*/ 214 h 250"/>
                <a:gd name="T84" fmla="*/ 22 w 166"/>
                <a:gd name="T85" fmla="*/ 208 h 250"/>
                <a:gd name="T86" fmla="*/ 10 w 166"/>
                <a:gd name="T87" fmla="*/ 206 h 250"/>
                <a:gd name="T88" fmla="*/ 16 w 166"/>
                <a:gd name="T89" fmla="*/ 198 h 250"/>
                <a:gd name="T90" fmla="*/ 8 w 166"/>
                <a:gd name="T91" fmla="*/ 194 h 250"/>
                <a:gd name="T92" fmla="*/ 2 w 166"/>
                <a:gd name="T93" fmla="*/ 192 h 250"/>
                <a:gd name="T94" fmla="*/ 0 w 166"/>
                <a:gd name="T95" fmla="*/ 184 h 250"/>
                <a:gd name="T96" fmla="*/ 0 w 166"/>
                <a:gd name="T97" fmla="*/ 152 h 250"/>
                <a:gd name="T98" fmla="*/ 0 w 166"/>
                <a:gd name="T99" fmla="*/ 126 h 250"/>
                <a:gd name="T100" fmla="*/ 0 w 166"/>
                <a:gd name="T101" fmla="*/ 114 h 250"/>
                <a:gd name="T102" fmla="*/ 2 w 166"/>
                <a:gd name="T103" fmla="*/ 92 h 250"/>
                <a:gd name="T104" fmla="*/ 2 w 166"/>
                <a:gd name="T105" fmla="*/ 68 h 250"/>
                <a:gd name="T106" fmla="*/ 2 w 166"/>
                <a:gd name="T107" fmla="*/ 52 h 250"/>
                <a:gd name="T108" fmla="*/ 2 w 166"/>
                <a:gd name="T109" fmla="*/ 30 h 250"/>
                <a:gd name="T110" fmla="*/ 2 w 166"/>
                <a:gd name="T111" fmla="*/ 10 h 250"/>
                <a:gd name="T112" fmla="*/ 8 w 166"/>
                <a:gd name="T113" fmla="*/ 0 h 250"/>
                <a:gd name="T114" fmla="*/ 26 w 166"/>
                <a:gd name="T115" fmla="*/ 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50">
                  <a:moveTo>
                    <a:pt x="28" y="2"/>
                  </a:moveTo>
                  <a:lnTo>
                    <a:pt x="30" y="2"/>
                  </a:lnTo>
                  <a:lnTo>
                    <a:pt x="32" y="2"/>
                  </a:lnTo>
                  <a:lnTo>
                    <a:pt x="34" y="2"/>
                  </a:lnTo>
                  <a:lnTo>
                    <a:pt x="38" y="2"/>
                  </a:lnTo>
                  <a:lnTo>
                    <a:pt x="40" y="2"/>
                  </a:lnTo>
                  <a:lnTo>
                    <a:pt x="42" y="2"/>
                  </a:lnTo>
                  <a:lnTo>
                    <a:pt x="48" y="2"/>
                  </a:lnTo>
                  <a:lnTo>
                    <a:pt x="54" y="2"/>
                  </a:lnTo>
                  <a:lnTo>
                    <a:pt x="56" y="2"/>
                  </a:lnTo>
                  <a:lnTo>
                    <a:pt x="58" y="2"/>
                  </a:lnTo>
                  <a:lnTo>
                    <a:pt x="60" y="2"/>
                  </a:lnTo>
                  <a:lnTo>
                    <a:pt x="62" y="2"/>
                  </a:lnTo>
                  <a:lnTo>
                    <a:pt x="64" y="2"/>
                  </a:lnTo>
                  <a:lnTo>
                    <a:pt x="68" y="2"/>
                  </a:lnTo>
                  <a:lnTo>
                    <a:pt x="70" y="2"/>
                  </a:lnTo>
                  <a:lnTo>
                    <a:pt x="74" y="2"/>
                  </a:lnTo>
                  <a:lnTo>
                    <a:pt x="78" y="2"/>
                  </a:lnTo>
                  <a:lnTo>
                    <a:pt x="80" y="2"/>
                  </a:lnTo>
                  <a:lnTo>
                    <a:pt x="84" y="2"/>
                  </a:lnTo>
                  <a:lnTo>
                    <a:pt x="88" y="2"/>
                  </a:lnTo>
                  <a:lnTo>
                    <a:pt x="94" y="2"/>
                  </a:lnTo>
                  <a:lnTo>
                    <a:pt x="96" y="2"/>
                  </a:lnTo>
                  <a:lnTo>
                    <a:pt x="100" y="2"/>
                  </a:lnTo>
                  <a:lnTo>
                    <a:pt x="110" y="2"/>
                  </a:lnTo>
                  <a:lnTo>
                    <a:pt x="114" y="2"/>
                  </a:lnTo>
                  <a:lnTo>
                    <a:pt x="116" y="2"/>
                  </a:lnTo>
                  <a:lnTo>
                    <a:pt x="120" y="2"/>
                  </a:lnTo>
                  <a:lnTo>
                    <a:pt x="122" y="2"/>
                  </a:lnTo>
                  <a:lnTo>
                    <a:pt x="124" y="2"/>
                  </a:lnTo>
                  <a:lnTo>
                    <a:pt x="126" y="2"/>
                  </a:lnTo>
                  <a:lnTo>
                    <a:pt x="130" y="2"/>
                  </a:lnTo>
                  <a:lnTo>
                    <a:pt x="138" y="2"/>
                  </a:lnTo>
                  <a:lnTo>
                    <a:pt x="140" y="2"/>
                  </a:lnTo>
                  <a:lnTo>
                    <a:pt x="142" y="2"/>
                  </a:lnTo>
                  <a:lnTo>
                    <a:pt x="144" y="2"/>
                  </a:lnTo>
                  <a:lnTo>
                    <a:pt x="146" y="2"/>
                  </a:lnTo>
                  <a:lnTo>
                    <a:pt x="148" y="2"/>
                  </a:lnTo>
                  <a:lnTo>
                    <a:pt x="150" y="2"/>
                  </a:lnTo>
                  <a:lnTo>
                    <a:pt x="152" y="2"/>
                  </a:lnTo>
                  <a:lnTo>
                    <a:pt x="156" y="2"/>
                  </a:lnTo>
                  <a:lnTo>
                    <a:pt x="158" y="2"/>
                  </a:lnTo>
                  <a:lnTo>
                    <a:pt x="160" y="2"/>
                  </a:lnTo>
                  <a:lnTo>
                    <a:pt x="162" y="2"/>
                  </a:lnTo>
                  <a:lnTo>
                    <a:pt x="166" y="2"/>
                  </a:lnTo>
                  <a:lnTo>
                    <a:pt x="166" y="4"/>
                  </a:lnTo>
                  <a:lnTo>
                    <a:pt x="166" y="6"/>
                  </a:lnTo>
                  <a:lnTo>
                    <a:pt x="166" y="8"/>
                  </a:lnTo>
                  <a:lnTo>
                    <a:pt x="166" y="10"/>
                  </a:lnTo>
                  <a:lnTo>
                    <a:pt x="166" y="12"/>
                  </a:lnTo>
                  <a:lnTo>
                    <a:pt x="166" y="14"/>
                  </a:lnTo>
                  <a:lnTo>
                    <a:pt x="166" y="18"/>
                  </a:lnTo>
                  <a:lnTo>
                    <a:pt x="166" y="20"/>
                  </a:lnTo>
                  <a:lnTo>
                    <a:pt x="166" y="22"/>
                  </a:lnTo>
                  <a:lnTo>
                    <a:pt x="166" y="22"/>
                  </a:lnTo>
                  <a:lnTo>
                    <a:pt x="166" y="26"/>
                  </a:lnTo>
                  <a:lnTo>
                    <a:pt x="166" y="30"/>
                  </a:lnTo>
                  <a:lnTo>
                    <a:pt x="166" y="34"/>
                  </a:lnTo>
                  <a:lnTo>
                    <a:pt x="166" y="36"/>
                  </a:lnTo>
                  <a:lnTo>
                    <a:pt x="166" y="38"/>
                  </a:lnTo>
                  <a:lnTo>
                    <a:pt x="166" y="40"/>
                  </a:lnTo>
                  <a:lnTo>
                    <a:pt x="166" y="42"/>
                  </a:lnTo>
                  <a:lnTo>
                    <a:pt x="166" y="44"/>
                  </a:lnTo>
                  <a:lnTo>
                    <a:pt x="166" y="46"/>
                  </a:lnTo>
                  <a:lnTo>
                    <a:pt x="166" y="48"/>
                  </a:lnTo>
                  <a:lnTo>
                    <a:pt x="166" y="54"/>
                  </a:lnTo>
                  <a:lnTo>
                    <a:pt x="166" y="58"/>
                  </a:lnTo>
                  <a:lnTo>
                    <a:pt x="166" y="64"/>
                  </a:lnTo>
                  <a:lnTo>
                    <a:pt x="166" y="70"/>
                  </a:lnTo>
                  <a:lnTo>
                    <a:pt x="166" y="70"/>
                  </a:lnTo>
                  <a:lnTo>
                    <a:pt x="166" y="72"/>
                  </a:lnTo>
                  <a:lnTo>
                    <a:pt x="164" y="74"/>
                  </a:lnTo>
                  <a:lnTo>
                    <a:pt x="164" y="76"/>
                  </a:lnTo>
                  <a:lnTo>
                    <a:pt x="164" y="78"/>
                  </a:lnTo>
                  <a:lnTo>
                    <a:pt x="164" y="84"/>
                  </a:lnTo>
                  <a:lnTo>
                    <a:pt x="164" y="86"/>
                  </a:lnTo>
                  <a:lnTo>
                    <a:pt x="164" y="88"/>
                  </a:lnTo>
                  <a:lnTo>
                    <a:pt x="164" y="92"/>
                  </a:lnTo>
                  <a:lnTo>
                    <a:pt x="164" y="98"/>
                  </a:lnTo>
                  <a:lnTo>
                    <a:pt x="164" y="100"/>
                  </a:lnTo>
                  <a:lnTo>
                    <a:pt x="164" y="106"/>
                  </a:lnTo>
                  <a:lnTo>
                    <a:pt x="164" y="110"/>
                  </a:lnTo>
                  <a:lnTo>
                    <a:pt x="164" y="112"/>
                  </a:lnTo>
                  <a:lnTo>
                    <a:pt x="164" y="118"/>
                  </a:lnTo>
                  <a:lnTo>
                    <a:pt x="164" y="120"/>
                  </a:lnTo>
                  <a:lnTo>
                    <a:pt x="164" y="122"/>
                  </a:lnTo>
                  <a:lnTo>
                    <a:pt x="164" y="124"/>
                  </a:lnTo>
                  <a:lnTo>
                    <a:pt x="164" y="128"/>
                  </a:lnTo>
                  <a:lnTo>
                    <a:pt x="164" y="132"/>
                  </a:lnTo>
                  <a:lnTo>
                    <a:pt x="164" y="136"/>
                  </a:lnTo>
                  <a:lnTo>
                    <a:pt x="164" y="138"/>
                  </a:lnTo>
                  <a:lnTo>
                    <a:pt x="164" y="140"/>
                  </a:lnTo>
                  <a:lnTo>
                    <a:pt x="164" y="142"/>
                  </a:lnTo>
                  <a:lnTo>
                    <a:pt x="164" y="144"/>
                  </a:lnTo>
                  <a:lnTo>
                    <a:pt x="164" y="146"/>
                  </a:lnTo>
                  <a:lnTo>
                    <a:pt x="164" y="148"/>
                  </a:lnTo>
                  <a:lnTo>
                    <a:pt x="164" y="150"/>
                  </a:lnTo>
                  <a:lnTo>
                    <a:pt x="164" y="152"/>
                  </a:lnTo>
                  <a:lnTo>
                    <a:pt x="164" y="154"/>
                  </a:lnTo>
                  <a:lnTo>
                    <a:pt x="164" y="158"/>
                  </a:lnTo>
                  <a:lnTo>
                    <a:pt x="164" y="160"/>
                  </a:lnTo>
                  <a:lnTo>
                    <a:pt x="164" y="164"/>
                  </a:lnTo>
                  <a:lnTo>
                    <a:pt x="164" y="166"/>
                  </a:lnTo>
                  <a:lnTo>
                    <a:pt x="164" y="168"/>
                  </a:lnTo>
                  <a:lnTo>
                    <a:pt x="164" y="170"/>
                  </a:lnTo>
                  <a:lnTo>
                    <a:pt x="164" y="172"/>
                  </a:lnTo>
                  <a:lnTo>
                    <a:pt x="164" y="180"/>
                  </a:lnTo>
                  <a:lnTo>
                    <a:pt x="164" y="184"/>
                  </a:lnTo>
                  <a:lnTo>
                    <a:pt x="164" y="186"/>
                  </a:lnTo>
                  <a:lnTo>
                    <a:pt x="164" y="188"/>
                  </a:lnTo>
                  <a:lnTo>
                    <a:pt x="164" y="190"/>
                  </a:lnTo>
                  <a:lnTo>
                    <a:pt x="164" y="192"/>
                  </a:lnTo>
                  <a:lnTo>
                    <a:pt x="164" y="196"/>
                  </a:lnTo>
                  <a:lnTo>
                    <a:pt x="164" y="198"/>
                  </a:lnTo>
                  <a:lnTo>
                    <a:pt x="164" y="200"/>
                  </a:lnTo>
                  <a:lnTo>
                    <a:pt x="164" y="202"/>
                  </a:lnTo>
                  <a:lnTo>
                    <a:pt x="164" y="208"/>
                  </a:lnTo>
                  <a:lnTo>
                    <a:pt x="164" y="212"/>
                  </a:lnTo>
                  <a:lnTo>
                    <a:pt x="164" y="214"/>
                  </a:lnTo>
                  <a:lnTo>
                    <a:pt x="164" y="216"/>
                  </a:lnTo>
                  <a:lnTo>
                    <a:pt x="164" y="218"/>
                  </a:lnTo>
                  <a:lnTo>
                    <a:pt x="164" y="220"/>
                  </a:lnTo>
                  <a:lnTo>
                    <a:pt x="164" y="222"/>
                  </a:lnTo>
                  <a:lnTo>
                    <a:pt x="164" y="226"/>
                  </a:lnTo>
                  <a:lnTo>
                    <a:pt x="164" y="228"/>
                  </a:lnTo>
                  <a:lnTo>
                    <a:pt x="164" y="230"/>
                  </a:lnTo>
                  <a:lnTo>
                    <a:pt x="162" y="230"/>
                  </a:lnTo>
                  <a:lnTo>
                    <a:pt x="162" y="228"/>
                  </a:lnTo>
                  <a:lnTo>
                    <a:pt x="160" y="228"/>
                  </a:lnTo>
                  <a:lnTo>
                    <a:pt x="160" y="226"/>
                  </a:lnTo>
                  <a:lnTo>
                    <a:pt x="158" y="226"/>
                  </a:lnTo>
                  <a:lnTo>
                    <a:pt x="156" y="224"/>
                  </a:lnTo>
                  <a:lnTo>
                    <a:pt x="154" y="224"/>
                  </a:lnTo>
                  <a:lnTo>
                    <a:pt x="154" y="222"/>
                  </a:lnTo>
                  <a:lnTo>
                    <a:pt x="152" y="222"/>
                  </a:lnTo>
                  <a:lnTo>
                    <a:pt x="152" y="224"/>
                  </a:lnTo>
                  <a:lnTo>
                    <a:pt x="150" y="224"/>
                  </a:lnTo>
                  <a:lnTo>
                    <a:pt x="148" y="224"/>
                  </a:lnTo>
                  <a:lnTo>
                    <a:pt x="148" y="226"/>
                  </a:lnTo>
                  <a:lnTo>
                    <a:pt x="148" y="228"/>
                  </a:lnTo>
                  <a:lnTo>
                    <a:pt x="146" y="228"/>
                  </a:lnTo>
                  <a:lnTo>
                    <a:pt x="146" y="230"/>
                  </a:lnTo>
                  <a:lnTo>
                    <a:pt x="144" y="230"/>
                  </a:lnTo>
                  <a:lnTo>
                    <a:pt x="144" y="232"/>
                  </a:lnTo>
                  <a:lnTo>
                    <a:pt x="142" y="232"/>
                  </a:lnTo>
                  <a:lnTo>
                    <a:pt x="142" y="234"/>
                  </a:lnTo>
                  <a:lnTo>
                    <a:pt x="142" y="236"/>
                  </a:lnTo>
                  <a:lnTo>
                    <a:pt x="140" y="238"/>
                  </a:lnTo>
                  <a:lnTo>
                    <a:pt x="140" y="236"/>
                  </a:lnTo>
                  <a:lnTo>
                    <a:pt x="138" y="236"/>
                  </a:lnTo>
                  <a:lnTo>
                    <a:pt x="138" y="236"/>
                  </a:lnTo>
                  <a:lnTo>
                    <a:pt x="138" y="238"/>
                  </a:lnTo>
                  <a:lnTo>
                    <a:pt x="138" y="240"/>
                  </a:lnTo>
                  <a:lnTo>
                    <a:pt x="138" y="242"/>
                  </a:lnTo>
                  <a:lnTo>
                    <a:pt x="138" y="244"/>
                  </a:lnTo>
                  <a:lnTo>
                    <a:pt x="136" y="244"/>
                  </a:lnTo>
                  <a:lnTo>
                    <a:pt x="136" y="242"/>
                  </a:lnTo>
                  <a:lnTo>
                    <a:pt x="134" y="242"/>
                  </a:lnTo>
                  <a:lnTo>
                    <a:pt x="132" y="242"/>
                  </a:lnTo>
                  <a:lnTo>
                    <a:pt x="132" y="244"/>
                  </a:lnTo>
                  <a:lnTo>
                    <a:pt x="132" y="246"/>
                  </a:lnTo>
                  <a:lnTo>
                    <a:pt x="134" y="246"/>
                  </a:lnTo>
                  <a:lnTo>
                    <a:pt x="132" y="248"/>
                  </a:lnTo>
                  <a:lnTo>
                    <a:pt x="132" y="250"/>
                  </a:lnTo>
                  <a:lnTo>
                    <a:pt x="130" y="250"/>
                  </a:lnTo>
                  <a:lnTo>
                    <a:pt x="128" y="250"/>
                  </a:lnTo>
                  <a:lnTo>
                    <a:pt x="128" y="248"/>
                  </a:lnTo>
                  <a:lnTo>
                    <a:pt x="126" y="248"/>
                  </a:lnTo>
                  <a:lnTo>
                    <a:pt x="124" y="248"/>
                  </a:lnTo>
                  <a:lnTo>
                    <a:pt x="122" y="248"/>
                  </a:lnTo>
                  <a:lnTo>
                    <a:pt x="120" y="248"/>
                  </a:lnTo>
                  <a:lnTo>
                    <a:pt x="120" y="246"/>
                  </a:lnTo>
                  <a:lnTo>
                    <a:pt x="118" y="244"/>
                  </a:lnTo>
                  <a:lnTo>
                    <a:pt x="120" y="244"/>
                  </a:lnTo>
                  <a:lnTo>
                    <a:pt x="120" y="242"/>
                  </a:lnTo>
                  <a:lnTo>
                    <a:pt x="120" y="240"/>
                  </a:lnTo>
                  <a:lnTo>
                    <a:pt x="120" y="238"/>
                  </a:lnTo>
                  <a:lnTo>
                    <a:pt x="118" y="238"/>
                  </a:lnTo>
                  <a:lnTo>
                    <a:pt x="118" y="240"/>
                  </a:lnTo>
                  <a:lnTo>
                    <a:pt x="116" y="242"/>
                  </a:lnTo>
                  <a:lnTo>
                    <a:pt x="114" y="242"/>
                  </a:lnTo>
                  <a:lnTo>
                    <a:pt x="112" y="240"/>
                  </a:lnTo>
                  <a:lnTo>
                    <a:pt x="110" y="240"/>
                  </a:lnTo>
                  <a:lnTo>
                    <a:pt x="108" y="240"/>
                  </a:lnTo>
                  <a:lnTo>
                    <a:pt x="108" y="238"/>
                  </a:lnTo>
                  <a:lnTo>
                    <a:pt x="106" y="238"/>
                  </a:lnTo>
                  <a:lnTo>
                    <a:pt x="104" y="238"/>
                  </a:lnTo>
                  <a:lnTo>
                    <a:pt x="102" y="238"/>
                  </a:lnTo>
                  <a:lnTo>
                    <a:pt x="102" y="236"/>
                  </a:lnTo>
                  <a:lnTo>
                    <a:pt x="100" y="236"/>
                  </a:lnTo>
                  <a:lnTo>
                    <a:pt x="100" y="234"/>
                  </a:lnTo>
                  <a:lnTo>
                    <a:pt x="102" y="234"/>
                  </a:lnTo>
                  <a:lnTo>
                    <a:pt x="102" y="232"/>
                  </a:lnTo>
                  <a:lnTo>
                    <a:pt x="100" y="232"/>
                  </a:lnTo>
                  <a:lnTo>
                    <a:pt x="98" y="230"/>
                  </a:lnTo>
                  <a:lnTo>
                    <a:pt x="98" y="232"/>
                  </a:lnTo>
                  <a:lnTo>
                    <a:pt x="98" y="230"/>
                  </a:lnTo>
                  <a:lnTo>
                    <a:pt x="96" y="232"/>
                  </a:lnTo>
                  <a:lnTo>
                    <a:pt x="96" y="230"/>
                  </a:lnTo>
                  <a:lnTo>
                    <a:pt x="94" y="230"/>
                  </a:lnTo>
                  <a:lnTo>
                    <a:pt x="92" y="230"/>
                  </a:lnTo>
                  <a:lnTo>
                    <a:pt x="92" y="228"/>
                  </a:lnTo>
                  <a:lnTo>
                    <a:pt x="90" y="228"/>
                  </a:lnTo>
                  <a:lnTo>
                    <a:pt x="90" y="226"/>
                  </a:lnTo>
                  <a:lnTo>
                    <a:pt x="90" y="226"/>
                  </a:lnTo>
                  <a:lnTo>
                    <a:pt x="88" y="226"/>
                  </a:lnTo>
                  <a:lnTo>
                    <a:pt x="88" y="228"/>
                  </a:lnTo>
                  <a:lnTo>
                    <a:pt x="88" y="230"/>
                  </a:lnTo>
                  <a:lnTo>
                    <a:pt x="86" y="230"/>
                  </a:lnTo>
                  <a:lnTo>
                    <a:pt x="86" y="232"/>
                  </a:lnTo>
                  <a:lnTo>
                    <a:pt x="88" y="232"/>
                  </a:lnTo>
                  <a:lnTo>
                    <a:pt x="88" y="234"/>
                  </a:lnTo>
                  <a:lnTo>
                    <a:pt x="88" y="236"/>
                  </a:lnTo>
                  <a:lnTo>
                    <a:pt x="90" y="236"/>
                  </a:lnTo>
                  <a:lnTo>
                    <a:pt x="90" y="236"/>
                  </a:lnTo>
                  <a:lnTo>
                    <a:pt x="90" y="238"/>
                  </a:lnTo>
                  <a:lnTo>
                    <a:pt x="88" y="238"/>
                  </a:lnTo>
                  <a:lnTo>
                    <a:pt x="86" y="238"/>
                  </a:lnTo>
                  <a:lnTo>
                    <a:pt x="86" y="240"/>
                  </a:lnTo>
                  <a:lnTo>
                    <a:pt x="84" y="240"/>
                  </a:lnTo>
                  <a:lnTo>
                    <a:pt x="84" y="242"/>
                  </a:lnTo>
                  <a:lnTo>
                    <a:pt x="82" y="242"/>
                  </a:lnTo>
                  <a:lnTo>
                    <a:pt x="80" y="242"/>
                  </a:lnTo>
                  <a:lnTo>
                    <a:pt x="80" y="244"/>
                  </a:lnTo>
                  <a:lnTo>
                    <a:pt x="82" y="244"/>
                  </a:lnTo>
                  <a:lnTo>
                    <a:pt x="80" y="246"/>
                  </a:lnTo>
                  <a:lnTo>
                    <a:pt x="78" y="246"/>
                  </a:lnTo>
                  <a:lnTo>
                    <a:pt x="78" y="244"/>
                  </a:lnTo>
                  <a:lnTo>
                    <a:pt x="78" y="242"/>
                  </a:lnTo>
                  <a:lnTo>
                    <a:pt x="76" y="242"/>
                  </a:lnTo>
                  <a:lnTo>
                    <a:pt x="76" y="240"/>
                  </a:lnTo>
                  <a:lnTo>
                    <a:pt x="74" y="240"/>
                  </a:lnTo>
                  <a:lnTo>
                    <a:pt x="74" y="238"/>
                  </a:lnTo>
                  <a:lnTo>
                    <a:pt x="72" y="238"/>
                  </a:lnTo>
                  <a:lnTo>
                    <a:pt x="70" y="238"/>
                  </a:lnTo>
                  <a:lnTo>
                    <a:pt x="70" y="240"/>
                  </a:lnTo>
                  <a:lnTo>
                    <a:pt x="68" y="242"/>
                  </a:lnTo>
                  <a:lnTo>
                    <a:pt x="68" y="244"/>
                  </a:lnTo>
                  <a:lnTo>
                    <a:pt x="68" y="246"/>
                  </a:lnTo>
                  <a:lnTo>
                    <a:pt x="66" y="246"/>
                  </a:lnTo>
                  <a:lnTo>
                    <a:pt x="66" y="244"/>
                  </a:lnTo>
                  <a:lnTo>
                    <a:pt x="66" y="242"/>
                  </a:lnTo>
                  <a:lnTo>
                    <a:pt x="64" y="240"/>
                  </a:lnTo>
                  <a:lnTo>
                    <a:pt x="64" y="238"/>
                  </a:lnTo>
                  <a:lnTo>
                    <a:pt x="64" y="236"/>
                  </a:lnTo>
                  <a:lnTo>
                    <a:pt x="62" y="234"/>
                  </a:lnTo>
                  <a:lnTo>
                    <a:pt x="62" y="232"/>
                  </a:lnTo>
                  <a:lnTo>
                    <a:pt x="60" y="232"/>
                  </a:lnTo>
                  <a:lnTo>
                    <a:pt x="60" y="230"/>
                  </a:lnTo>
                  <a:lnTo>
                    <a:pt x="60" y="228"/>
                  </a:lnTo>
                  <a:lnTo>
                    <a:pt x="60" y="226"/>
                  </a:lnTo>
                  <a:lnTo>
                    <a:pt x="60" y="224"/>
                  </a:lnTo>
                  <a:lnTo>
                    <a:pt x="58" y="222"/>
                  </a:lnTo>
                  <a:lnTo>
                    <a:pt x="56" y="222"/>
                  </a:lnTo>
                  <a:lnTo>
                    <a:pt x="54" y="222"/>
                  </a:lnTo>
                  <a:lnTo>
                    <a:pt x="54" y="220"/>
                  </a:lnTo>
                  <a:lnTo>
                    <a:pt x="52" y="220"/>
                  </a:lnTo>
                  <a:lnTo>
                    <a:pt x="50" y="220"/>
                  </a:lnTo>
                  <a:lnTo>
                    <a:pt x="48" y="220"/>
                  </a:lnTo>
                  <a:lnTo>
                    <a:pt x="48" y="218"/>
                  </a:lnTo>
                  <a:lnTo>
                    <a:pt x="46" y="218"/>
                  </a:lnTo>
                  <a:lnTo>
                    <a:pt x="44" y="220"/>
                  </a:lnTo>
                  <a:lnTo>
                    <a:pt x="42" y="220"/>
                  </a:lnTo>
                  <a:lnTo>
                    <a:pt x="42" y="220"/>
                  </a:lnTo>
                  <a:lnTo>
                    <a:pt x="40" y="220"/>
                  </a:lnTo>
                  <a:lnTo>
                    <a:pt x="38" y="218"/>
                  </a:lnTo>
                  <a:lnTo>
                    <a:pt x="36" y="216"/>
                  </a:lnTo>
                  <a:lnTo>
                    <a:pt x="34" y="216"/>
                  </a:lnTo>
                  <a:lnTo>
                    <a:pt x="32" y="216"/>
                  </a:lnTo>
                  <a:lnTo>
                    <a:pt x="32" y="218"/>
                  </a:lnTo>
                  <a:lnTo>
                    <a:pt x="32" y="220"/>
                  </a:lnTo>
                  <a:lnTo>
                    <a:pt x="34" y="220"/>
                  </a:lnTo>
                  <a:lnTo>
                    <a:pt x="36" y="222"/>
                  </a:lnTo>
                  <a:lnTo>
                    <a:pt x="36" y="224"/>
                  </a:lnTo>
                  <a:lnTo>
                    <a:pt x="38" y="224"/>
                  </a:lnTo>
                  <a:lnTo>
                    <a:pt x="36" y="226"/>
                  </a:lnTo>
                  <a:lnTo>
                    <a:pt x="36" y="228"/>
                  </a:lnTo>
                  <a:lnTo>
                    <a:pt x="34" y="228"/>
                  </a:lnTo>
                  <a:lnTo>
                    <a:pt x="32" y="228"/>
                  </a:lnTo>
                  <a:lnTo>
                    <a:pt x="30" y="228"/>
                  </a:lnTo>
                  <a:lnTo>
                    <a:pt x="30" y="226"/>
                  </a:lnTo>
                  <a:lnTo>
                    <a:pt x="28" y="226"/>
                  </a:lnTo>
                  <a:lnTo>
                    <a:pt x="28" y="224"/>
                  </a:lnTo>
                  <a:lnTo>
                    <a:pt x="26" y="222"/>
                  </a:lnTo>
                  <a:lnTo>
                    <a:pt x="26" y="220"/>
                  </a:lnTo>
                  <a:lnTo>
                    <a:pt x="24" y="220"/>
                  </a:lnTo>
                  <a:lnTo>
                    <a:pt x="24" y="218"/>
                  </a:lnTo>
                  <a:lnTo>
                    <a:pt x="22" y="218"/>
                  </a:lnTo>
                  <a:lnTo>
                    <a:pt x="20" y="216"/>
                  </a:lnTo>
                  <a:lnTo>
                    <a:pt x="18" y="216"/>
                  </a:lnTo>
                  <a:lnTo>
                    <a:pt x="18" y="218"/>
                  </a:lnTo>
                  <a:lnTo>
                    <a:pt x="16" y="218"/>
                  </a:lnTo>
                  <a:lnTo>
                    <a:pt x="14" y="216"/>
                  </a:lnTo>
                  <a:lnTo>
                    <a:pt x="14" y="214"/>
                  </a:lnTo>
                  <a:lnTo>
                    <a:pt x="16" y="214"/>
                  </a:lnTo>
                  <a:lnTo>
                    <a:pt x="16" y="214"/>
                  </a:lnTo>
                  <a:lnTo>
                    <a:pt x="18" y="214"/>
                  </a:lnTo>
                  <a:lnTo>
                    <a:pt x="20" y="212"/>
                  </a:lnTo>
                  <a:lnTo>
                    <a:pt x="20" y="210"/>
                  </a:lnTo>
                  <a:lnTo>
                    <a:pt x="22" y="210"/>
                  </a:lnTo>
                  <a:lnTo>
                    <a:pt x="22" y="208"/>
                  </a:lnTo>
                  <a:lnTo>
                    <a:pt x="22" y="206"/>
                  </a:lnTo>
                  <a:lnTo>
                    <a:pt x="20" y="204"/>
                  </a:lnTo>
                  <a:lnTo>
                    <a:pt x="18" y="204"/>
                  </a:lnTo>
                  <a:lnTo>
                    <a:pt x="16" y="206"/>
                  </a:lnTo>
                  <a:lnTo>
                    <a:pt x="14" y="206"/>
                  </a:lnTo>
                  <a:lnTo>
                    <a:pt x="12" y="206"/>
                  </a:lnTo>
                  <a:lnTo>
                    <a:pt x="10" y="206"/>
                  </a:lnTo>
                  <a:lnTo>
                    <a:pt x="8" y="204"/>
                  </a:lnTo>
                  <a:lnTo>
                    <a:pt x="10" y="204"/>
                  </a:lnTo>
                  <a:lnTo>
                    <a:pt x="10" y="202"/>
                  </a:lnTo>
                  <a:lnTo>
                    <a:pt x="12" y="202"/>
                  </a:lnTo>
                  <a:lnTo>
                    <a:pt x="14" y="202"/>
                  </a:lnTo>
                  <a:lnTo>
                    <a:pt x="16" y="200"/>
                  </a:lnTo>
                  <a:lnTo>
                    <a:pt x="16" y="198"/>
                  </a:lnTo>
                  <a:lnTo>
                    <a:pt x="16" y="196"/>
                  </a:lnTo>
                  <a:lnTo>
                    <a:pt x="14" y="196"/>
                  </a:lnTo>
                  <a:lnTo>
                    <a:pt x="12" y="198"/>
                  </a:lnTo>
                  <a:lnTo>
                    <a:pt x="10" y="198"/>
                  </a:lnTo>
                  <a:lnTo>
                    <a:pt x="10" y="196"/>
                  </a:lnTo>
                  <a:lnTo>
                    <a:pt x="8" y="196"/>
                  </a:lnTo>
                  <a:lnTo>
                    <a:pt x="8" y="194"/>
                  </a:lnTo>
                  <a:lnTo>
                    <a:pt x="8" y="192"/>
                  </a:lnTo>
                  <a:lnTo>
                    <a:pt x="6" y="190"/>
                  </a:lnTo>
                  <a:lnTo>
                    <a:pt x="6" y="188"/>
                  </a:lnTo>
                  <a:lnTo>
                    <a:pt x="4" y="188"/>
                  </a:lnTo>
                  <a:lnTo>
                    <a:pt x="4" y="190"/>
                  </a:lnTo>
                  <a:lnTo>
                    <a:pt x="2" y="190"/>
                  </a:lnTo>
                  <a:lnTo>
                    <a:pt x="2" y="192"/>
                  </a:lnTo>
                  <a:lnTo>
                    <a:pt x="4" y="194"/>
                  </a:lnTo>
                  <a:lnTo>
                    <a:pt x="2" y="194"/>
                  </a:lnTo>
                  <a:lnTo>
                    <a:pt x="0" y="194"/>
                  </a:lnTo>
                  <a:lnTo>
                    <a:pt x="0" y="192"/>
                  </a:lnTo>
                  <a:lnTo>
                    <a:pt x="0" y="188"/>
                  </a:lnTo>
                  <a:lnTo>
                    <a:pt x="0" y="186"/>
                  </a:lnTo>
                  <a:lnTo>
                    <a:pt x="0" y="184"/>
                  </a:lnTo>
                  <a:lnTo>
                    <a:pt x="0" y="182"/>
                  </a:lnTo>
                  <a:lnTo>
                    <a:pt x="0" y="176"/>
                  </a:lnTo>
                  <a:lnTo>
                    <a:pt x="0" y="170"/>
                  </a:lnTo>
                  <a:lnTo>
                    <a:pt x="0" y="166"/>
                  </a:lnTo>
                  <a:lnTo>
                    <a:pt x="0" y="158"/>
                  </a:lnTo>
                  <a:lnTo>
                    <a:pt x="0" y="154"/>
                  </a:lnTo>
                  <a:lnTo>
                    <a:pt x="0" y="152"/>
                  </a:lnTo>
                  <a:lnTo>
                    <a:pt x="0" y="144"/>
                  </a:lnTo>
                  <a:lnTo>
                    <a:pt x="0" y="140"/>
                  </a:lnTo>
                  <a:lnTo>
                    <a:pt x="0" y="138"/>
                  </a:lnTo>
                  <a:lnTo>
                    <a:pt x="0" y="136"/>
                  </a:lnTo>
                  <a:lnTo>
                    <a:pt x="0" y="134"/>
                  </a:lnTo>
                  <a:lnTo>
                    <a:pt x="0" y="128"/>
                  </a:lnTo>
                  <a:lnTo>
                    <a:pt x="0" y="126"/>
                  </a:lnTo>
                  <a:lnTo>
                    <a:pt x="0" y="124"/>
                  </a:lnTo>
                  <a:lnTo>
                    <a:pt x="0" y="122"/>
                  </a:lnTo>
                  <a:lnTo>
                    <a:pt x="0" y="120"/>
                  </a:lnTo>
                  <a:lnTo>
                    <a:pt x="0" y="118"/>
                  </a:lnTo>
                  <a:lnTo>
                    <a:pt x="0" y="118"/>
                  </a:lnTo>
                  <a:lnTo>
                    <a:pt x="0" y="116"/>
                  </a:lnTo>
                  <a:lnTo>
                    <a:pt x="0" y="114"/>
                  </a:lnTo>
                  <a:lnTo>
                    <a:pt x="0" y="112"/>
                  </a:lnTo>
                  <a:lnTo>
                    <a:pt x="0" y="110"/>
                  </a:lnTo>
                  <a:lnTo>
                    <a:pt x="0" y="108"/>
                  </a:lnTo>
                  <a:lnTo>
                    <a:pt x="0" y="106"/>
                  </a:lnTo>
                  <a:lnTo>
                    <a:pt x="2" y="98"/>
                  </a:lnTo>
                  <a:lnTo>
                    <a:pt x="2" y="96"/>
                  </a:lnTo>
                  <a:lnTo>
                    <a:pt x="2" y="92"/>
                  </a:lnTo>
                  <a:lnTo>
                    <a:pt x="2" y="90"/>
                  </a:lnTo>
                  <a:lnTo>
                    <a:pt x="2" y="88"/>
                  </a:lnTo>
                  <a:lnTo>
                    <a:pt x="2" y="80"/>
                  </a:lnTo>
                  <a:lnTo>
                    <a:pt x="2" y="76"/>
                  </a:lnTo>
                  <a:lnTo>
                    <a:pt x="2" y="70"/>
                  </a:lnTo>
                  <a:lnTo>
                    <a:pt x="2" y="70"/>
                  </a:lnTo>
                  <a:lnTo>
                    <a:pt x="2" y="68"/>
                  </a:lnTo>
                  <a:lnTo>
                    <a:pt x="2" y="64"/>
                  </a:lnTo>
                  <a:lnTo>
                    <a:pt x="2" y="62"/>
                  </a:lnTo>
                  <a:lnTo>
                    <a:pt x="2" y="60"/>
                  </a:lnTo>
                  <a:lnTo>
                    <a:pt x="2" y="58"/>
                  </a:lnTo>
                  <a:lnTo>
                    <a:pt x="2" y="56"/>
                  </a:lnTo>
                  <a:lnTo>
                    <a:pt x="2" y="54"/>
                  </a:lnTo>
                  <a:lnTo>
                    <a:pt x="2" y="52"/>
                  </a:lnTo>
                  <a:lnTo>
                    <a:pt x="2" y="50"/>
                  </a:lnTo>
                  <a:lnTo>
                    <a:pt x="2" y="48"/>
                  </a:lnTo>
                  <a:lnTo>
                    <a:pt x="2" y="44"/>
                  </a:lnTo>
                  <a:lnTo>
                    <a:pt x="2" y="40"/>
                  </a:lnTo>
                  <a:lnTo>
                    <a:pt x="2" y="38"/>
                  </a:lnTo>
                  <a:lnTo>
                    <a:pt x="2" y="34"/>
                  </a:lnTo>
                  <a:lnTo>
                    <a:pt x="2" y="30"/>
                  </a:lnTo>
                  <a:lnTo>
                    <a:pt x="2" y="26"/>
                  </a:lnTo>
                  <a:lnTo>
                    <a:pt x="2" y="22"/>
                  </a:lnTo>
                  <a:lnTo>
                    <a:pt x="2" y="18"/>
                  </a:lnTo>
                  <a:lnTo>
                    <a:pt x="2" y="16"/>
                  </a:lnTo>
                  <a:lnTo>
                    <a:pt x="2" y="14"/>
                  </a:lnTo>
                  <a:lnTo>
                    <a:pt x="2" y="12"/>
                  </a:lnTo>
                  <a:lnTo>
                    <a:pt x="2" y="10"/>
                  </a:lnTo>
                  <a:lnTo>
                    <a:pt x="2" y="8"/>
                  </a:lnTo>
                  <a:lnTo>
                    <a:pt x="2" y="6"/>
                  </a:lnTo>
                  <a:lnTo>
                    <a:pt x="2" y="4"/>
                  </a:lnTo>
                  <a:lnTo>
                    <a:pt x="2" y="2"/>
                  </a:lnTo>
                  <a:lnTo>
                    <a:pt x="2" y="0"/>
                  </a:lnTo>
                  <a:lnTo>
                    <a:pt x="6" y="0"/>
                  </a:lnTo>
                  <a:lnTo>
                    <a:pt x="8" y="0"/>
                  </a:lnTo>
                  <a:lnTo>
                    <a:pt x="10" y="0"/>
                  </a:lnTo>
                  <a:lnTo>
                    <a:pt x="14" y="2"/>
                  </a:lnTo>
                  <a:lnTo>
                    <a:pt x="16" y="2"/>
                  </a:lnTo>
                  <a:lnTo>
                    <a:pt x="18" y="2"/>
                  </a:lnTo>
                  <a:lnTo>
                    <a:pt x="20" y="2"/>
                  </a:lnTo>
                  <a:lnTo>
                    <a:pt x="24" y="2"/>
                  </a:lnTo>
                  <a:lnTo>
                    <a:pt x="26" y="2"/>
                  </a:lnTo>
                  <a:lnTo>
                    <a:pt x="28"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70" name="Freeform 46"/>
            <p:cNvSpPr>
              <a:spLocks/>
            </p:cNvSpPr>
            <p:nvPr/>
          </p:nvSpPr>
          <p:spPr bwMode="auto">
            <a:xfrm>
              <a:off x="6280150" y="3663950"/>
              <a:ext cx="323850" cy="257175"/>
            </a:xfrm>
            <a:custGeom>
              <a:avLst/>
              <a:gdLst>
                <a:gd name="T0" fmla="*/ 200 w 204"/>
                <a:gd name="T1" fmla="*/ 106 h 162"/>
                <a:gd name="T2" fmla="*/ 188 w 204"/>
                <a:gd name="T3" fmla="*/ 116 h 162"/>
                <a:gd name="T4" fmla="*/ 176 w 204"/>
                <a:gd name="T5" fmla="*/ 130 h 162"/>
                <a:gd name="T6" fmla="*/ 168 w 204"/>
                <a:gd name="T7" fmla="*/ 132 h 162"/>
                <a:gd name="T8" fmla="*/ 156 w 204"/>
                <a:gd name="T9" fmla="*/ 138 h 162"/>
                <a:gd name="T10" fmla="*/ 140 w 204"/>
                <a:gd name="T11" fmla="*/ 146 h 162"/>
                <a:gd name="T12" fmla="*/ 134 w 204"/>
                <a:gd name="T13" fmla="*/ 150 h 162"/>
                <a:gd name="T14" fmla="*/ 124 w 204"/>
                <a:gd name="T15" fmla="*/ 152 h 162"/>
                <a:gd name="T16" fmla="*/ 116 w 204"/>
                <a:gd name="T17" fmla="*/ 156 h 162"/>
                <a:gd name="T18" fmla="*/ 106 w 204"/>
                <a:gd name="T19" fmla="*/ 162 h 162"/>
                <a:gd name="T20" fmla="*/ 98 w 204"/>
                <a:gd name="T21" fmla="*/ 156 h 162"/>
                <a:gd name="T22" fmla="*/ 96 w 204"/>
                <a:gd name="T23" fmla="*/ 146 h 162"/>
                <a:gd name="T24" fmla="*/ 92 w 204"/>
                <a:gd name="T25" fmla="*/ 138 h 162"/>
                <a:gd name="T26" fmla="*/ 88 w 204"/>
                <a:gd name="T27" fmla="*/ 136 h 162"/>
                <a:gd name="T28" fmla="*/ 84 w 204"/>
                <a:gd name="T29" fmla="*/ 130 h 162"/>
                <a:gd name="T30" fmla="*/ 84 w 204"/>
                <a:gd name="T31" fmla="*/ 122 h 162"/>
                <a:gd name="T32" fmla="*/ 94 w 204"/>
                <a:gd name="T33" fmla="*/ 120 h 162"/>
                <a:gd name="T34" fmla="*/ 92 w 204"/>
                <a:gd name="T35" fmla="*/ 112 h 162"/>
                <a:gd name="T36" fmla="*/ 88 w 204"/>
                <a:gd name="T37" fmla="*/ 114 h 162"/>
                <a:gd name="T38" fmla="*/ 84 w 204"/>
                <a:gd name="T39" fmla="*/ 110 h 162"/>
                <a:gd name="T40" fmla="*/ 78 w 204"/>
                <a:gd name="T41" fmla="*/ 104 h 162"/>
                <a:gd name="T42" fmla="*/ 70 w 204"/>
                <a:gd name="T43" fmla="*/ 108 h 162"/>
                <a:gd name="T44" fmla="*/ 68 w 204"/>
                <a:gd name="T45" fmla="*/ 114 h 162"/>
                <a:gd name="T46" fmla="*/ 64 w 204"/>
                <a:gd name="T47" fmla="*/ 116 h 162"/>
                <a:gd name="T48" fmla="*/ 60 w 204"/>
                <a:gd name="T49" fmla="*/ 112 h 162"/>
                <a:gd name="T50" fmla="*/ 54 w 204"/>
                <a:gd name="T51" fmla="*/ 110 h 162"/>
                <a:gd name="T52" fmla="*/ 44 w 204"/>
                <a:gd name="T53" fmla="*/ 108 h 162"/>
                <a:gd name="T54" fmla="*/ 40 w 204"/>
                <a:gd name="T55" fmla="*/ 108 h 162"/>
                <a:gd name="T56" fmla="*/ 32 w 204"/>
                <a:gd name="T57" fmla="*/ 104 h 162"/>
                <a:gd name="T58" fmla="*/ 26 w 204"/>
                <a:gd name="T59" fmla="*/ 104 h 162"/>
                <a:gd name="T60" fmla="*/ 22 w 204"/>
                <a:gd name="T61" fmla="*/ 108 h 162"/>
                <a:gd name="T62" fmla="*/ 14 w 204"/>
                <a:gd name="T63" fmla="*/ 106 h 162"/>
                <a:gd name="T64" fmla="*/ 10 w 204"/>
                <a:gd name="T65" fmla="*/ 110 h 162"/>
                <a:gd name="T66" fmla="*/ 4 w 204"/>
                <a:gd name="T67" fmla="*/ 108 h 162"/>
                <a:gd name="T68" fmla="*/ 6 w 204"/>
                <a:gd name="T69" fmla="*/ 100 h 162"/>
                <a:gd name="T70" fmla="*/ 16 w 204"/>
                <a:gd name="T71" fmla="*/ 90 h 162"/>
                <a:gd name="T72" fmla="*/ 24 w 204"/>
                <a:gd name="T73" fmla="*/ 84 h 162"/>
                <a:gd name="T74" fmla="*/ 36 w 204"/>
                <a:gd name="T75" fmla="*/ 74 h 162"/>
                <a:gd name="T76" fmla="*/ 50 w 204"/>
                <a:gd name="T77" fmla="*/ 58 h 162"/>
                <a:gd name="T78" fmla="*/ 58 w 204"/>
                <a:gd name="T79" fmla="*/ 52 h 162"/>
                <a:gd name="T80" fmla="*/ 76 w 204"/>
                <a:gd name="T81" fmla="*/ 34 h 162"/>
                <a:gd name="T82" fmla="*/ 82 w 204"/>
                <a:gd name="T83" fmla="*/ 30 h 162"/>
                <a:gd name="T84" fmla="*/ 90 w 204"/>
                <a:gd name="T85" fmla="*/ 18 h 162"/>
                <a:gd name="T86" fmla="*/ 100 w 204"/>
                <a:gd name="T87" fmla="*/ 8 h 162"/>
                <a:gd name="T88" fmla="*/ 112 w 204"/>
                <a:gd name="T89" fmla="*/ 2 h 162"/>
                <a:gd name="T90" fmla="*/ 128 w 204"/>
                <a:gd name="T91" fmla="*/ 14 h 162"/>
                <a:gd name="T92" fmla="*/ 136 w 204"/>
                <a:gd name="T93" fmla="*/ 22 h 162"/>
                <a:gd name="T94" fmla="*/ 144 w 204"/>
                <a:gd name="T95" fmla="*/ 30 h 162"/>
                <a:gd name="T96" fmla="*/ 158 w 204"/>
                <a:gd name="T97" fmla="*/ 38 h 162"/>
                <a:gd name="T98" fmla="*/ 174 w 204"/>
                <a:gd name="T99" fmla="*/ 52 h 162"/>
                <a:gd name="T100" fmla="*/ 184 w 204"/>
                <a:gd name="T101" fmla="*/ 62 h 162"/>
                <a:gd name="T102" fmla="*/ 198 w 204"/>
                <a:gd name="T103" fmla="*/ 82 h 162"/>
                <a:gd name="T104" fmla="*/ 200 w 204"/>
                <a:gd name="T105" fmla="*/ 9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4" h="162">
                  <a:moveTo>
                    <a:pt x="202" y="96"/>
                  </a:moveTo>
                  <a:lnTo>
                    <a:pt x="204" y="100"/>
                  </a:lnTo>
                  <a:lnTo>
                    <a:pt x="204" y="102"/>
                  </a:lnTo>
                  <a:lnTo>
                    <a:pt x="204" y="104"/>
                  </a:lnTo>
                  <a:lnTo>
                    <a:pt x="202" y="104"/>
                  </a:lnTo>
                  <a:lnTo>
                    <a:pt x="200" y="106"/>
                  </a:lnTo>
                  <a:lnTo>
                    <a:pt x="200" y="108"/>
                  </a:lnTo>
                  <a:lnTo>
                    <a:pt x="198" y="108"/>
                  </a:lnTo>
                  <a:lnTo>
                    <a:pt x="196" y="110"/>
                  </a:lnTo>
                  <a:lnTo>
                    <a:pt x="196" y="112"/>
                  </a:lnTo>
                  <a:lnTo>
                    <a:pt x="192" y="114"/>
                  </a:lnTo>
                  <a:lnTo>
                    <a:pt x="188" y="116"/>
                  </a:lnTo>
                  <a:lnTo>
                    <a:pt x="184" y="120"/>
                  </a:lnTo>
                  <a:lnTo>
                    <a:pt x="184" y="122"/>
                  </a:lnTo>
                  <a:lnTo>
                    <a:pt x="182" y="124"/>
                  </a:lnTo>
                  <a:lnTo>
                    <a:pt x="182" y="126"/>
                  </a:lnTo>
                  <a:lnTo>
                    <a:pt x="180" y="126"/>
                  </a:lnTo>
                  <a:lnTo>
                    <a:pt x="176" y="130"/>
                  </a:lnTo>
                  <a:lnTo>
                    <a:pt x="174" y="130"/>
                  </a:lnTo>
                  <a:lnTo>
                    <a:pt x="174" y="130"/>
                  </a:lnTo>
                  <a:lnTo>
                    <a:pt x="172" y="130"/>
                  </a:lnTo>
                  <a:lnTo>
                    <a:pt x="170" y="130"/>
                  </a:lnTo>
                  <a:lnTo>
                    <a:pt x="170" y="132"/>
                  </a:lnTo>
                  <a:lnTo>
                    <a:pt x="168" y="132"/>
                  </a:lnTo>
                  <a:lnTo>
                    <a:pt x="166" y="132"/>
                  </a:lnTo>
                  <a:lnTo>
                    <a:pt x="164" y="134"/>
                  </a:lnTo>
                  <a:lnTo>
                    <a:pt x="162" y="134"/>
                  </a:lnTo>
                  <a:lnTo>
                    <a:pt x="162" y="136"/>
                  </a:lnTo>
                  <a:lnTo>
                    <a:pt x="158" y="136"/>
                  </a:lnTo>
                  <a:lnTo>
                    <a:pt x="156" y="138"/>
                  </a:lnTo>
                  <a:lnTo>
                    <a:pt x="154" y="138"/>
                  </a:lnTo>
                  <a:lnTo>
                    <a:pt x="150" y="140"/>
                  </a:lnTo>
                  <a:lnTo>
                    <a:pt x="148" y="142"/>
                  </a:lnTo>
                  <a:lnTo>
                    <a:pt x="146" y="142"/>
                  </a:lnTo>
                  <a:lnTo>
                    <a:pt x="144" y="142"/>
                  </a:lnTo>
                  <a:lnTo>
                    <a:pt x="140" y="146"/>
                  </a:lnTo>
                  <a:lnTo>
                    <a:pt x="138" y="146"/>
                  </a:lnTo>
                  <a:lnTo>
                    <a:pt x="136" y="146"/>
                  </a:lnTo>
                  <a:lnTo>
                    <a:pt x="136" y="148"/>
                  </a:lnTo>
                  <a:lnTo>
                    <a:pt x="136" y="148"/>
                  </a:lnTo>
                  <a:lnTo>
                    <a:pt x="134" y="148"/>
                  </a:lnTo>
                  <a:lnTo>
                    <a:pt x="134" y="150"/>
                  </a:lnTo>
                  <a:lnTo>
                    <a:pt x="132" y="150"/>
                  </a:lnTo>
                  <a:lnTo>
                    <a:pt x="130" y="150"/>
                  </a:lnTo>
                  <a:lnTo>
                    <a:pt x="128" y="150"/>
                  </a:lnTo>
                  <a:lnTo>
                    <a:pt x="128" y="152"/>
                  </a:lnTo>
                  <a:lnTo>
                    <a:pt x="126" y="152"/>
                  </a:lnTo>
                  <a:lnTo>
                    <a:pt x="124" y="152"/>
                  </a:lnTo>
                  <a:lnTo>
                    <a:pt x="124" y="154"/>
                  </a:lnTo>
                  <a:lnTo>
                    <a:pt x="122" y="154"/>
                  </a:lnTo>
                  <a:lnTo>
                    <a:pt x="120" y="154"/>
                  </a:lnTo>
                  <a:lnTo>
                    <a:pt x="120" y="156"/>
                  </a:lnTo>
                  <a:lnTo>
                    <a:pt x="118" y="156"/>
                  </a:lnTo>
                  <a:lnTo>
                    <a:pt x="116" y="156"/>
                  </a:lnTo>
                  <a:lnTo>
                    <a:pt x="116" y="158"/>
                  </a:lnTo>
                  <a:lnTo>
                    <a:pt x="114" y="158"/>
                  </a:lnTo>
                  <a:lnTo>
                    <a:pt x="112" y="158"/>
                  </a:lnTo>
                  <a:lnTo>
                    <a:pt x="110" y="160"/>
                  </a:lnTo>
                  <a:lnTo>
                    <a:pt x="108" y="160"/>
                  </a:lnTo>
                  <a:lnTo>
                    <a:pt x="106" y="162"/>
                  </a:lnTo>
                  <a:lnTo>
                    <a:pt x="106" y="160"/>
                  </a:lnTo>
                  <a:lnTo>
                    <a:pt x="104" y="158"/>
                  </a:lnTo>
                  <a:lnTo>
                    <a:pt x="102" y="158"/>
                  </a:lnTo>
                  <a:lnTo>
                    <a:pt x="100" y="158"/>
                  </a:lnTo>
                  <a:lnTo>
                    <a:pt x="100" y="156"/>
                  </a:lnTo>
                  <a:lnTo>
                    <a:pt x="98" y="156"/>
                  </a:lnTo>
                  <a:lnTo>
                    <a:pt x="96" y="154"/>
                  </a:lnTo>
                  <a:lnTo>
                    <a:pt x="96" y="152"/>
                  </a:lnTo>
                  <a:lnTo>
                    <a:pt x="94" y="152"/>
                  </a:lnTo>
                  <a:lnTo>
                    <a:pt x="96" y="150"/>
                  </a:lnTo>
                  <a:lnTo>
                    <a:pt x="96" y="148"/>
                  </a:lnTo>
                  <a:lnTo>
                    <a:pt x="96" y="146"/>
                  </a:lnTo>
                  <a:lnTo>
                    <a:pt x="94" y="146"/>
                  </a:lnTo>
                  <a:lnTo>
                    <a:pt x="94" y="144"/>
                  </a:lnTo>
                  <a:lnTo>
                    <a:pt x="94" y="142"/>
                  </a:lnTo>
                  <a:lnTo>
                    <a:pt x="94" y="140"/>
                  </a:lnTo>
                  <a:lnTo>
                    <a:pt x="94" y="138"/>
                  </a:lnTo>
                  <a:lnTo>
                    <a:pt x="92" y="138"/>
                  </a:lnTo>
                  <a:lnTo>
                    <a:pt x="90" y="138"/>
                  </a:lnTo>
                  <a:lnTo>
                    <a:pt x="90" y="136"/>
                  </a:lnTo>
                  <a:lnTo>
                    <a:pt x="90" y="134"/>
                  </a:lnTo>
                  <a:lnTo>
                    <a:pt x="88" y="134"/>
                  </a:lnTo>
                  <a:lnTo>
                    <a:pt x="88" y="134"/>
                  </a:lnTo>
                  <a:lnTo>
                    <a:pt x="88" y="136"/>
                  </a:lnTo>
                  <a:lnTo>
                    <a:pt x="86" y="136"/>
                  </a:lnTo>
                  <a:lnTo>
                    <a:pt x="84" y="136"/>
                  </a:lnTo>
                  <a:lnTo>
                    <a:pt x="84" y="134"/>
                  </a:lnTo>
                  <a:lnTo>
                    <a:pt x="84" y="132"/>
                  </a:lnTo>
                  <a:lnTo>
                    <a:pt x="84" y="130"/>
                  </a:lnTo>
                  <a:lnTo>
                    <a:pt x="84" y="130"/>
                  </a:lnTo>
                  <a:lnTo>
                    <a:pt x="86" y="130"/>
                  </a:lnTo>
                  <a:lnTo>
                    <a:pt x="86" y="128"/>
                  </a:lnTo>
                  <a:lnTo>
                    <a:pt x="86" y="126"/>
                  </a:lnTo>
                  <a:lnTo>
                    <a:pt x="84" y="126"/>
                  </a:lnTo>
                  <a:lnTo>
                    <a:pt x="84" y="124"/>
                  </a:lnTo>
                  <a:lnTo>
                    <a:pt x="84" y="122"/>
                  </a:lnTo>
                  <a:lnTo>
                    <a:pt x="86" y="122"/>
                  </a:lnTo>
                  <a:lnTo>
                    <a:pt x="88" y="122"/>
                  </a:lnTo>
                  <a:lnTo>
                    <a:pt x="88" y="122"/>
                  </a:lnTo>
                  <a:lnTo>
                    <a:pt x="90" y="122"/>
                  </a:lnTo>
                  <a:lnTo>
                    <a:pt x="92" y="122"/>
                  </a:lnTo>
                  <a:lnTo>
                    <a:pt x="94" y="120"/>
                  </a:lnTo>
                  <a:lnTo>
                    <a:pt x="96" y="120"/>
                  </a:lnTo>
                  <a:lnTo>
                    <a:pt x="96" y="118"/>
                  </a:lnTo>
                  <a:lnTo>
                    <a:pt x="96" y="116"/>
                  </a:lnTo>
                  <a:lnTo>
                    <a:pt x="96" y="114"/>
                  </a:lnTo>
                  <a:lnTo>
                    <a:pt x="94" y="114"/>
                  </a:lnTo>
                  <a:lnTo>
                    <a:pt x="92" y="112"/>
                  </a:lnTo>
                  <a:lnTo>
                    <a:pt x="92" y="110"/>
                  </a:lnTo>
                  <a:lnTo>
                    <a:pt x="90" y="110"/>
                  </a:lnTo>
                  <a:lnTo>
                    <a:pt x="90" y="112"/>
                  </a:lnTo>
                  <a:lnTo>
                    <a:pt x="88" y="112"/>
                  </a:lnTo>
                  <a:lnTo>
                    <a:pt x="88" y="114"/>
                  </a:lnTo>
                  <a:lnTo>
                    <a:pt x="88" y="114"/>
                  </a:lnTo>
                  <a:lnTo>
                    <a:pt x="88" y="116"/>
                  </a:lnTo>
                  <a:lnTo>
                    <a:pt x="86" y="116"/>
                  </a:lnTo>
                  <a:lnTo>
                    <a:pt x="86" y="114"/>
                  </a:lnTo>
                  <a:lnTo>
                    <a:pt x="86" y="112"/>
                  </a:lnTo>
                  <a:lnTo>
                    <a:pt x="86" y="110"/>
                  </a:lnTo>
                  <a:lnTo>
                    <a:pt x="84" y="110"/>
                  </a:lnTo>
                  <a:lnTo>
                    <a:pt x="82" y="110"/>
                  </a:lnTo>
                  <a:lnTo>
                    <a:pt x="80" y="110"/>
                  </a:lnTo>
                  <a:lnTo>
                    <a:pt x="78" y="110"/>
                  </a:lnTo>
                  <a:lnTo>
                    <a:pt x="78" y="108"/>
                  </a:lnTo>
                  <a:lnTo>
                    <a:pt x="78" y="106"/>
                  </a:lnTo>
                  <a:lnTo>
                    <a:pt x="78" y="104"/>
                  </a:lnTo>
                  <a:lnTo>
                    <a:pt x="76" y="104"/>
                  </a:lnTo>
                  <a:lnTo>
                    <a:pt x="76" y="106"/>
                  </a:lnTo>
                  <a:lnTo>
                    <a:pt x="74" y="106"/>
                  </a:lnTo>
                  <a:lnTo>
                    <a:pt x="72" y="106"/>
                  </a:lnTo>
                  <a:lnTo>
                    <a:pt x="72" y="108"/>
                  </a:lnTo>
                  <a:lnTo>
                    <a:pt x="70" y="108"/>
                  </a:lnTo>
                  <a:lnTo>
                    <a:pt x="72" y="108"/>
                  </a:lnTo>
                  <a:lnTo>
                    <a:pt x="72" y="110"/>
                  </a:lnTo>
                  <a:lnTo>
                    <a:pt x="72" y="112"/>
                  </a:lnTo>
                  <a:lnTo>
                    <a:pt x="70" y="112"/>
                  </a:lnTo>
                  <a:lnTo>
                    <a:pt x="70" y="114"/>
                  </a:lnTo>
                  <a:lnTo>
                    <a:pt x="68" y="114"/>
                  </a:lnTo>
                  <a:lnTo>
                    <a:pt x="68" y="116"/>
                  </a:lnTo>
                  <a:lnTo>
                    <a:pt x="70" y="116"/>
                  </a:lnTo>
                  <a:lnTo>
                    <a:pt x="68" y="118"/>
                  </a:lnTo>
                  <a:lnTo>
                    <a:pt x="66" y="118"/>
                  </a:lnTo>
                  <a:lnTo>
                    <a:pt x="64" y="118"/>
                  </a:lnTo>
                  <a:lnTo>
                    <a:pt x="64" y="116"/>
                  </a:lnTo>
                  <a:lnTo>
                    <a:pt x="64" y="114"/>
                  </a:lnTo>
                  <a:lnTo>
                    <a:pt x="64" y="112"/>
                  </a:lnTo>
                  <a:lnTo>
                    <a:pt x="64" y="110"/>
                  </a:lnTo>
                  <a:lnTo>
                    <a:pt x="62" y="110"/>
                  </a:lnTo>
                  <a:lnTo>
                    <a:pt x="60" y="110"/>
                  </a:lnTo>
                  <a:lnTo>
                    <a:pt x="60" y="112"/>
                  </a:lnTo>
                  <a:lnTo>
                    <a:pt x="58" y="112"/>
                  </a:lnTo>
                  <a:lnTo>
                    <a:pt x="58" y="110"/>
                  </a:lnTo>
                  <a:lnTo>
                    <a:pt x="56" y="110"/>
                  </a:lnTo>
                  <a:lnTo>
                    <a:pt x="56" y="108"/>
                  </a:lnTo>
                  <a:lnTo>
                    <a:pt x="56" y="110"/>
                  </a:lnTo>
                  <a:lnTo>
                    <a:pt x="54" y="110"/>
                  </a:lnTo>
                  <a:lnTo>
                    <a:pt x="52" y="110"/>
                  </a:lnTo>
                  <a:lnTo>
                    <a:pt x="50" y="110"/>
                  </a:lnTo>
                  <a:lnTo>
                    <a:pt x="48" y="110"/>
                  </a:lnTo>
                  <a:lnTo>
                    <a:pt x="46" y="110"/>
                  </a:lnTo>
                  <a:lnTo>
                    <a:pt x="44" y="110"/>
                  </a:lnTo>
                  <a:lnTo>
                    <a:pt x="44" y="108"/>
                  </a:lnTo>
                  <a:lnTo>
                    <a:pt x="42" y="108"/>
                  </a:lnTo>
                  <a:lnTo>
                    <a:pt x="40" y="108"/>
                  </a:lnTo>
                  <a:lnTo>
                    <a:pt x="40" y="106"/>
                  </a:lnTo>
                  <a:lnTo>
                    <a:pt x="40" y="106"/>
                  </a:lnTo>
                  <a:lnTo>
                    <a:pt x="38" y="108"/>
                  </a:lnTo>
                  <a:lnTo>
                    <a:pt x="40" y="108"/>
                  </a:lnTo>
                  <a:lnTo>
                    <a:pt x="38" y="108"/>
                  </a:lnTo>
                  <a:lnTo>
                    <a:pt x="38" y="106"/>
                  </a:lnTo>
                  <a:lnTo>
                    <a:pt x="36" y="106"/>
                  </a:lnTo>
                  <a:lnTo>
                    <a:pt x="36" y="104"/>
                  </a:lnTo>
                  <a:lnTo>
                    <a:pt x="34" y="104"/>
                  </a:lnTo>
                  <a:lnTo>
                    <a:pt x="32" y="104"/>
                  </a:lnTo>
                  <a:lnTo>
                    <a:pt x="32" y="102"/>
                  </a:lnTo>
                  <a:lnTo>
                    <a:pt x="32" y="100"/>
                  </a:lnTo>
                  <a:lnTo>
                    <a:pt x="30" y="100"/>
                  </a:lnTo>
                  <a:lnTo>
                    <a:pt x="30" y="102"/>
                  </a:lnTo>
                  <a:lnTo>
                    <a:pt x="28" y="104"/>
                  </a:lnTo>
                  <a:lnTo>
                    <a:pt x="26" y="104"/>
                  </a:lnTo>
                  <a:lnTo>
                    <a:pt x="24" y="104"/>
                  </a:lnTo>
                  <a:lnTo>
                    <a:pt x="24" y="106"/>
                  </a:lnTo>
                  <a:lnTo>
                    <a:pt x="24" y="104"/>
                  </a:lnTo>
                  <a:lnTo>
                    <a:pt x="22" y="104"/>
                  </a:lnTo>
                  <a:lnTo>
                    <a:pt x="22" y="106"/>
                  </a:lnTo>
                  <a:lnTo>
                    <a:pt x="22" y="108"/>
                  </a:lnTo>
                  <a:lnTo>
                    <a:pt x="20" y="108"/>
                  </a:lnTo>
                  <a:lnTo>
                    <a:pt x="18" y="108"/>
                  </a:lnTo>
                  <a:lnTo>
                    <a:pt x="18" y="106"/>
                  </a:lnTo>
                  <a:lnTo>
                    <a:pt x="16" y="106"/>
                  </a:lnTo>
                  <a:lnTo>
                    <a:pt x="14" y="104"/>
                  </a:lnTo>
                  <a:lnTo>
                    <a:pt x="14" y="106"/>
                  </a:lnTo>
                  <a:lnTo>
                    <a:pt x="12" y="106"/>
                  </a:lnTo>
                  <a:lnTo>
                    <a:pt x="14" y="106"/>
                  </a:lnTo>
                  <a:lnTo>
                    <a:pt x="14" y="108"/>
                  </a:lnTo>
                  <a:lnTo>
                    <a:pt x="12" y="108"/>
                  </a:lnTo>
                  <a:lnTo>
                    <a:pt x="10" y="108"/>
                  </a:lnTo>
                  <a:lnTo>
                    <a:pt x="10" y="110"/>
                  </a:lnTo>
                  <a:lnTo>
                    <a:pt x="10" y="108"/>
                  </a:lnTo>
                  <a:lnTo>
                    <a:pt x="8" y="108"/>
                  </a:lnTo>
                  <a:lnTo>
                    <a:pt x="8" y="106"/>
                  </a:lnTo>
                  <a:lnTo>
                    <a:pt x="6" y="106"/>
                  </a:lnTo>
                  <a:lnTo>
                    <a:pt x="4" y="106"/>
                  </a:lnTo>
                  <a:lnTo>
                    <a:pt x="4" y="108"/>
                  </a:lnTo>
                  <a:lnTo>
                    <a:pt x="2" y="108"/>
                  </a:lnTo>
                  <a:lnTo>
                    <a:pt x="0" y="108"/>
                  </a:lnTo>
                  <a:lnTo>
                    <a:pt x="0" y="106"/>
                  </a:lnTo>
                  <a:lnTo>
                    <a:pt x="2" y="104"/>
                  </a:lnTo>
                  <a:lnTo>
                    <a:pt x="4" y="102"/>
                  </a:lnTo>
                  <a:lnTo>
                    <a:pt x="6" y="100"/>
                  </a:lnTo>
                  <a:lnTo>
                    <a:pt x="8" y="98"/>
                  </a:lnTo>
                  <a:lnTo>
                    <a:pt x="10" y="96"/>
                  </a:lnTo>
                  <a:lnTo>
                    <a:pt x="14" y="94"/>
                  </a:lnTo>
                  <a:lnTo>
                    <a:pt x="14" y="92"/>
                  </a:lnTo>
                  <a:lnTo>
                    <a:pt x="16" y="92"/>
                  </a:lnTo>
                  <a:lnTo>
                    <a:pt x="16" y="90"/>
                  </a:lnTo>
                  <a:lnTo>
                    <a:pt x="18" y="90"/>
                  </a:lnTo>
                  <a:lnTo>
                    <a:pt x="18" y="88"/>
                  </a:lnTo>
                  <a:lnTo>
                    <a:pt x="20" y="88"/>
                  </a:lnTo>
                  <a:lnTo>
                    <a:pt x="20" y="86"/>
                  </a:lnTo>
                  <a:lnTo>
                    <a:pt x="22" y="86"/>
                  </a:lnTo>
                  <a:lnTo>
                    <a:pt x="24" y="84"/>
                  </a:lnTo>
                  <a:lnTo>
                    <a:pt x="26" y="82"/>
                  </a:lnTo>
                  <a:lnTo>
                    <a:pt x="26" y="82"/>
                  </a:lnTo>
                  <a:lnTo>
                    <a:pt x="28" y="82"/>
                  </a:lnTo>
                  <a:lnTo>
                    <a:pt x="30" y="80"/>
                  </a:lnTo>
                  <a:lnTo>
                    <a:pt x="32" y="78"/>
                  </a:lnTo>
                  <a:lnTo>
                    <a:pt x="36" y="74"/>
                  </a:lnTo>
                  <a:lnTo>
                    <a:pt x="42" y="68"/>
                  </a:lnTo>
                  <a:lnTo>
                    <a:pt x="42" y="66"/>
                  </a:lnTo>
                  <a:lnTo>
                    <a:pt x="46" y="64"/>
                  </a:lnTo>
                  <a:lnTo>
                    <a:pt x="46" y="62"/>
                  </a:lnTo>
                  <a:lnTo>
                    <a:pt x="50" y="60"/>
                  </a:lnTo>
                  <a:lnTo>
                    <a:pt x="50" y="58"/>
                  </a:lnTo>
                  <a:lnTo>
                    <a:pt x="52" y="58"/>
                  </a:lnTo>
                  <a:lnTo>
                    <a:pt x="54" y="56"/>
                  </a:lnTo>
                  <a:lnTo>
                    <a:pt x="54" y="54"/>
                  </a:lnTo>
                  <a:lnTo>
                    <a:pt x="56" y="54"/>
                  </a:lnTo>
                  <a:lnTo>
                    <a:pt x="56" y="52"/>
                  </a:lnTo>
                  <a:lnTo>
                    <a:pt x="58" y="52"/>
                  </a:lnTo>
                  <a:lnTo>
                    <a:pt x="60" y="48"/>
                  </a:lnTo>
                  <a:lnTo>
                    <a:pt x="64" y="46"/>
                  </a:lnTo>
                  <a:lnTo>
                    <a:pt x="68" y="42"/>
                  </a:lnTo>
                  <a:lnTo>
                    <a:pt x="74" y="36"/>
                  </a:lnTo>
                  <a:lnTo>
                    <a:pt x="74" y="34"/>
                  </a:lnTo>
                  <a:lnTo>
                    <a:pt x="76" y="34"/>
                  </a:lnTo>
                  <a:lnTo>
                    <a:pt x="76" y="34"/>
                  </a:lnTo>
                  <a:lnTo>
                    <a:pt x="78" y="34"/>
                  </a:lnTo>
                  <a:lnTo>
                    <a:pt x="78" y="32"/>
                  </a:lnTo>
                  <a:lnTo>
                    <a:pt x="80" y="32"/>
                  </a:lnTo>
                  <a:lnTo>
                    <a:pt x="80" y="30"/>
                  </a:lnTo>
                  <a:lnTo>
                    <a:pt x="82" y="30"/>
                  </a:lnTo>
                  <a:lnTo>
                    <a:pt x="82" y="28"/>
                  </a:lnTo>
                  <a:lnTo>
                    <a:pt x="84" y="26"/>
                  </a:lnTo>
                  <a:lnTo>
                    <a:pt x="86" y="24"/>
                  </a:lnTo>
                  <a:lnTo>
                    <a:pt x="88" y="24"/>
                  </a:lnTo>
                  <a:lnTo>
                    <a:pt x="90" y="20"/>
                  </a:lnTo>
                  <a:lnTo>
                    <a:pt x="90" y="18"/>
                  </a:lnTo>
                  <a:lnTo>
                    <a:pt x="94" y="16"/>
                  </a:lnTo>
                  <a:lnTo>
                    <a:pt x="94" y="14"/>
                  </a:lnTo>
                  <a:lnTo>
                    <a:pt x="96" y="14"/>
                  </a:lnTo>
                  <a:lnTo>
                    <a:pt x="98" y="10"/>
                  </a:lnTo>
                  <a:lnTo>
                    <a:pt x="100" y="10"/>
                  </a:lnTo>
                  <a:lnTo>
                    <a:pt x="100" y="8"/>
                  </a:lnTo>
                  <a:lnTo>
                    <a:pt x="106" y="4"/>
                  </a:lnTo>
                  <a:lnTo>
                    <a:pt x="106" y="2"/>
                  </a:lnTo>
                  <a:lnTo>
                    <a:pt x="108" y="2"/>
                  </a:lnTo>
                  <a:lnTo>
                    <a:pt x="108" y="0"/>
                  </a:lnTo>
                  <a:lnTo>
                    <a:pt x="110" y="0"/>
                  </a:lnTo>
                  <a:lnTo>
                    <a:pt x="112" y="2"/>
                  </a:lnTo>
                  <a:lnTo>
                    <a:pt x="122" y="10"/>
                  </a:lnTo>
                  <a:lnTo>
                    <a:pt x="124" y="10"/>
                  </a:lnTo>
                  <a:lnTo>
                    <a:pt x="124" y="12"/>
                  </a:lnTo>
                  <a:lnTo>
                    <a:pt x="126" y="12"/>
                  </a:lnTo>
                  <a:lnTo>
                    <a:pt x="126" y="14"/>
                  </a:lnTo>
                  <a:lnTo>
                    <a:pt x="128" y="14"/>
                  </a:lnTo>
                  <a:lnTo>
                    <a:pt x="130" y="16"/>
                  </a:lnTo>
                  <a:lnTo>
                    <a:pt x="132" y="16"/>
                  </a:lnTo>
                  <a:lnTo>
                    <a:pt x="134" y="18"/>
                  </a:lnTo>
                  <a:lnTo>
                    <a:pt x="136" y="20"/>
                  </a:lnTo>
                  <a:lnTo>
                    <a:pt x="136" y="22"/>
                  </a:lnTo>
                  <a:lnTo>
                    <a:pt x="136" y="22"/>
                  </a:lnTo>
                  <a:lnTo>
                    <a:pt x="138" y="24"/>
                  </a:lnTo>
                  <a:lnTo>
                    <a:pt x="140" y="26"/>
                  </a:lnTo>
                  <a:lnTo>
                    <a:pt x="142" y="26"/>
                  </a:lnTo>
                  <a:lnTo>
                    <a:pt x="142" y="28"/>
                  </a:lnTo>
                  <a:lnTo>
                    <a:pt x="144" y="28"/>
                  </a:lnTo>
                  <a:lnTo>
                    <a:pt x="144" y="30"/>
                  </a:lnTo>
                  <a:lnTo>
                    <a:pt x="146" y="32"/>
                  </a:lnTo>
                  <a:lnTo>
                    <a:pt x="150" y="34"/>
                  </a:lnTo>
                  <a:lnTo>
                    <a:pt x="154" y="34"/>
                  </a:lnTo>
                  <a:lnTo>
                    <a:pt x="156" y="36"/>
                  </a:lnTo>
                  <a:lnTo>
                    <a:pt x="156" y="38"/>
                  </a:lnTo>
                  <a:lnTo>
                    <a:pt x="158" y="38"/>
                  </a:lnTo>
                  <a:lnTo>
                    <a:pt x="158" y="40"/>
                  </a:lnTo>
                  <a:lnTo>
                    <a:pt x="162" y="42"/>
                  </a:lnTo>
                  <a:lnTo>
                    <a:pt x="164" y="44"/>
                  </a:lnTo>
                  <a:lnTo>
                    <a:pt x="166" y="44"/>
                  </a:lnTo>
                  <a:lnTo>
                    <a:pt x="166" y="46"/>
                  </a:lnTo>
                  <a:lnTo>
                    <a:pt x="174" y="52"/>
                  </a:lnTo>
                  <a:lnTo>
                    <a:pt x="176" y="52"/>
                  </a:lnTo>
                  <a:lnTo>
                    <a:pt x="176" y="54"/>
                  </a:lnTo>
                  <a:lnTo>
                    <a:pt x="180" y="56"/>
                  </a:lnTo>
                  <a:lnTo>
                    <a:pt x="182" y="58"/>
                  </a:lnTo>
                  <a:lnTo>
                    <a:pt x="184" y="60"/>
                  </a:lnTo>
                  <a:lnTo>
                    <a:pt x="184" y="62"/>
                  </a:lnTo>
                  <a:lnTo>
                    <a:pt x="190" y="68"/>
                  </a:lnTo>
                  <a:lnTo>
                    <a:pt x="194" y="68"/>
                  </a:lnTo>
                  <a:lnTo>
                    <a:pt x="194" y="70"/>
                  </a:lnTo>
                  <a:lnTo>
                    <a:pt x="194" y="74"/>
                  </a:lnTo>
                  <a:lnTo>
                    <a:pt x="196" y="76"/>
                  </a:lnTo>
                  <a:lnTo>
                    <a:pt x="198" y="82"/>
                  </a:lnTo>
                  <a:lnTo>
                    <a:pt x="198" y="82"/>
                  </a:lnTo>
                  <a:lnTo>
                    <a:pt x="198" y="84"/>
                  </a:lnTo>
                  <a:lnTo>
                    <a:pt x="198" y="86"/>
                  </a:lnTo>
                  <a:lnTo>
                    <a:pt x="200" y="88"/>
                  </a:lnTo>
                  <a:lnTo>
                    <a:pt x="200" y="90"/>
                  </a:lnTo>
                  <a:lnTo>
                    <a:pt x="200" y="92"/>
                  </a:lnTo>
                  <a:lnTo>
                    <a:pt x="200" y="94"/>
                  </a:lnTo>
                  <a:lnTo>
                    <a:pt x="202" y="94"/>
                  </a:lnTo>
                  <a:lnTo>
                    <a:pt x="202" y="96"/>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71" name="Freeform 47"/>
            <p:cNvSpPr>
              <a:spLocks/>
            </p:cNvSpPr>
            <p:nvPr/>
          </p:nvSpPr>
          <p:spPr bwMode="auto">
            <a:xfrm>
              <a:off x="6140450" y="2359025"/>
              <a:ext cx="384175" cy="342900"/>
            </a:xfrm>
            <a:custGeom>
              <a:avLst/>
              <a:gdLst>
                <a:gd name="T0" fmla="*/ 192 w 242"/>
                <a:gd name="T1" fmla="*/ 116 h 216"/>
                <a:gd name="T2" fmla="*/ 202 w 242"/>
                <a:gd name="T3" fmla="*/ 110 h 216"/>
                <a:gd name="T4" fmla="*/ 214 w 242"/>
                <a:gd name="T5" fmla="*/ 104 h 216"/>
                <a:gd name="T6" fmla="*/ 220 w 242"/>
                <a:gd name="T7" fmla="*/ 116 h 216"/>
                <a:gd name="T8" fmla="*/ 224 w 242"/>
                <a:gd name="T9" fmla="*/ 124 h 216"/>
                <a:gd name="T10" fmla="*/ 226 w 242"/>
                <a:gd name="T11" fmla="*/ 132 h 216"/>
                <a:gd name="T12" fmla="*/ 232 w 242"/>
                <a:gd name="T13" fmla="*/ 138 h 216"/>
                <a:gd name="T14" fmla="*/ 236 w 242"/>
                <a:gd name="T15" fmla="*/ 144 h 216"/>
                <a:gd name="T16" fmla="*/ 238 w 242"/>
                <a:gd name="T17" fmla="*/ 158 h 216"/>
                <a:gd name="T18" fmla="*/ 228 w 242"/>
                <a:gd name="T19" fmla="*/ 166 h 216"/>
                <a:gd name="T20" fmla="*/ 220 w 242"/>
                <a:gd name="T21" fmla="*/ 170 h 216"/>
                <a:gd name="T22" fmla="*/ 210 w 242"/>
                <a:gd name="T23" fmla="*/ 176 h 216"/>
                <a:gd name="T24" fmla="*/ 204 w 242"/>
                <a:gd name="T25" fmla="*/ 180 h 216"/>
                <a:gd name="T26" fmla="*/ 188 w 242"/>
                <a:gd name="T27" fmla="*/ 188 h 216"/>
                <a:gd name="T28" fmla="*/ 176 w 242"/>
                <a:gd name="T29" fmla="*/ 196 h 216"/>
                <a:gd name="T30" fmla="*/ 162 w 242"/>
                <a:gd name="T31" fmla="*/ 204 h 216"/>
                <a:gd name="T32" fmla="*/ 148 w 242"/>
                <a:gd name="T33" fmla="*/ 214 h 216"/>
                <a:gd name="T34" fmla="*/ 136 w 242"/>
                <a:gd name="T35" fmla="*/ 202 h 216"/>
                <a:gd name="T36" fmla="*/ 128 w 242"/>
                <a:gd name="T37" fmla="*/ 200 h 216"/>
                <a:gd name="T38" fmla="*/ 122 w 242"/>
                <a:gd name="T39" fmla="*/ 202 h 216"/>
                <a:gd name="T40" fmla="*/ 112 w 242"/>
                <a:gd name="T41" fmla="*/ 204 h 216"/>
                <a:gd name="T42" fmla="*/ 98 w 242"/>
                <a:gd name="T43" fmla="*/ 206 h 216"/>
                <a:gd name="T44" fmla="*/ 88 w 242"/>
                <a:gd name="T45" fmla="*/ 208 h 216"/>
                <a:gd name="T46" fmla="*/ 78 w 242"/>
                <a:gd name="T47" fmla="*/ 202 h 216"/>
                <a:gd name="T48" fmla="*/ 72 w 242"/>
                <a:gd name="T49" fmla="*/ 192 h 216"/>
                <a:gd name="T50" fmla="*/ 68 w 242"/>
                <a:gd name="T51" fmla="*/ 184 h 216"/>
                <a:gd name="T52" fmla="*/ 60 w 242"/>
                <a:gd name="T53" fmla="*/ 174 h 216"/>
                <a:gd name="T54" fmla="*/ 54 w 242"/>
                <a:gd name="T55" fmla="*/ 164 h 216"/>
                <a:gd name="T56" fmla="*/ 50 w 242"/>
                <a:gd name="T57" fmla="*/ 154 h 216"/>
                <a:gd name="T58" fmla="*/ 38 w 242"/>
                <a:gd name="T59" fmla="*/ 136 h 216"/>
                <a:gd name="T60" fmla="*/ 32 w 242"/>
                <a:gd name="T61" fmla="*/ 126 h 216"/>
                <a:gd name="T62" fmla="*/ 30 w 242"/>
                <a:gd name="T63" fmla="*/ 118 h 216"/>
                <a:gd name="T64" fmla="*/ 22 w 242"/>
                <a:gd name="T65" fmla="*/ 106 h 216"/>
                <a:gd name="T66" fmla="*/ 16 w 242"/>
                <a:gd name="T67" fmla="*/ 94 h 216"/>
                <a:gd name="T68" fmla="*/ 6 w 242"/>
                <a:gd name="T69" fmla="*/ 80 h 216"/>
                <a:gd name="T70" fmla="*/ 0 w 242"/>
                <a:gd name="T71" fmla="*/ 68 h 216"/>
                <a:gd name="T72" fmla="*/ 12 w 242"/>
                <a:gd name="T73" fmla="*/ 62 h 216"/>
                <a:gd name="T74" fmla="*/ 24 w 242"/>
                <a:gd name="T75" fmla="*/ 54 h 216"/>
                <a:gd name="T76" fmla="*/ 32 w 242"/>
                <a:gd name="T77" fmla="*/ 50 h 216"/>
                <a:gd name="T78" fmla="*/ 40 w 242"/>
                <a:gd name="T79" fmla="*/ 46 h 216"/>
                <a:gd name="T80" fmla="*/ 52 w 242"/>
                <a:gd name="T81" fmla="*/ 40 h 216"/>
                <a:gd name="T82" fmla="*/ 58 w 242"/>
                <a:gd name="T83" fmla="*/ 36 h 216"/>
                <a:gd name="T84" fmla="*/ 68 w 242"/>
                <a:gd name="T85" fmla="*/ 30 h 216"/>
                <a:gd name="T86" fmla="*/ 74 w 242"/>
                <a:gd name="T87" fmla="*/ 26 h 216"/>
                <a:gd name="T88" fmla="*/ 92 w 242"/>
                <a:gd name="T89" fmla="*/ 16 h 216"/>
                <a:gd name="T90" fmla="*/ 100 w 242"/>
                <a:gd name="T91" fmla="*/ 10 h 216"/>
                <a:gd name="T92" fmla="*/ 112 w 242"/>
                <a:gd name="T93" fmla="*/ 2 h 216"/>
                <a:gd name="T94" fmla="*/ 120 w 242"/>
                <a:gd name="T95" fmla="*/ 2 h 216"/>
                <a:gd name="T96" fmla="*/ 124 w 242"/>
                <a:gd name="T97" fmla="*/ 8 h 216"/>
                <a:gd name="T98" fmla="*/ 130 w 242"/>
                <a:gd name="T99" fmla="*/ 20 h 216"/>
                <a:gd name="T100" fmla="*/ 134 w 242"/>
                <a:gd name="T101" fmla="*/ 30 h 216"/>
                <a:gd name="T102" fmla="*/ 138 w 242"/>
                <a:gd name="T103" fmla="*/ 38 h 216"/>
                <a:gd name="T104" fmla="*/ 144 w 242"/>
                <a:gd name="T105" fmla="*/ 46 h 216"/>
                <a:gd name="T106" fmla="*/ 148 w 242"/>
                <a:gd name="T107" fmla="*/ 52 h 216"/>
                <a:gd name="T108" fmla="*/ 154 w 242"/>
                <a:gd name="T109" fmla="*/ 60 h 216"/>
                <a:gd name="T110" fmla="*/ 156 w 242"/>
                <a:gd name="T111" fmla="*/ 66 h 216"/>
                <a:gd name="T112" fmla="*/ 160 w 242"/>
                <a:gd name="T113" fmla="*/ 72 h 216"/>
                <a:gd name="T114" fmla="*/ 164 w 242"/>
                <a:gd name="T115" fmla="*/ 78 h 216"/>
                <a:gd name="T116" fmla="*/ 168 w 242"/>
                <a:gd name="T117" fmla="*/ 84 h 216"/>
                <a:gd name="T118" fmla="*/ 174 w 242"/>
                <a:gd name="T119" fmla="*/ 90 h 216"/>
                <a:gd name="T120" fmla="*/ 176 w 242"/>
                <a:gd name="T121" fmla="*/ 100 h 216"/>
                <a:gd name="T122" fmla="*/ 182 w 242"/>
                <a:gd name="T123" fmla="*/ 11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2" h="216">
                  <a:moveTo>
                    <a:pt x="188" y="118"/>
                  </a:moveTo>
                  <a:lnTo>
                    <a:pt x="188" y="120"/>
                  </a:lnTo>
                  <a:lnTo>
                    <a:pt x="192" y="118"/>
                  </a:lnTo>
                  <a:lnTo>
                    <a:pt x="192" y="116"/>
                  </a:lnTo>
                  <a:lnTo>
                    <a:pt x="194" y="116"/>
                  </a:lnTo>
                  <a:lnTo>
                    <a:pt x="196" y="114"/>
                  </a:lnTo>
                  <a:lnTo>
                    <a:pt x="198" y="114"/>
                  </a:lnTo>
                  <a:lnTo>
                    <a:pt x="202" y="110"/>
                  </a:lnTo>
                  <a:lnTo>
                    <a:pt x="206" y="108"/>
                  </a:lnTo>
                  <a:lnTo>
                    <a:pt x="212" y="106"/>
                  </a:lnTo>
                  <a:lnTo>
                    <a:pt x="212" y="104"/>
                  </a:lnTo>
                  <a:lnTo>
                    <a:pt x="214" y="104"/>
                  </a:lnTo>
                  <a:lnTo>
                    <a:pt x="214" y="106"/>
                  </a:lnTo>
                  <a:lnTo>
                    <a:pt x="216" y="110"/>
                  </a:lnTo>
                  <a:lnTo>
                    <a:pt x="218" y="112"/>
                  </a:lnTo>
                  <a:lnTo>
                    <a:pt x="220" y="116"/>
                  </a:lnTo>
                  <a:lnTo>
                    <a:pt x="222" y="118"/>
                  </a:lnTo>
                  <a:lnTo>
                    <a:pt x="222" y="120"/>
                  </a:lnTo>
                  <a:lnTo>
                    <a:pt x="224" y="122"/>
                  </a:lnTo>
                  <a:lnTo>
                    <a:pt x="224" y="124"/>
                  </a:lnTo>
                  <a:lnTo>
                    <a:pt x="224" y="126"/>
                  </a:lnTo>
                  <a:lnTo>
                    <a:pt x="224" y="128"/>
                  </a:lnTo>
                  <a:lnTo>
                    <a:pt x="226" y="128"/>
                  </a:lnTo>
                  <a:lnTo>
                    <a:pt x="226" y="132"/>
                  </a:lnTo>
                  <a:lnTo>
                    <a:pt x="228" y="132"/>
                  </a:lnTo>
                  <a:lnTo>
                    <a:pt x="230" y="136"/>
                  </a:lnTo>
                  <a:lnTo>
                    <a:pt x="230" y="136"/>
                  </a:lnTo>
                  <a:lnTo>
                    <a:pt x="232" y="138"/>
                  </a:lnTo>
                  <a:lnTo>
                    <a:pt x="232" y="140"/>
                  </a:lnTo>
                  <a:lnTo>
                    <a:pt x="234" y="142"/>
                  </a:lnTo>
                  <a:lnTo>
                    <a:pt x="234" y="144"/>
                  </a:lnTo>
                  <a:lnTo>
                    <a:pt x="236" y="144"/>
                  </a:lnTo>
                  <a:lnTo>
                    <a:pt x="238" y="148"/>
                  </a:lnTo>
                  <a:lnTo>
                    <a:pt x="240" y="152"/>
                  </a:lnTo>
                  <a:lnTo>
                    <a:pt x="242" y="156"/>
                  </a:lnTo>
                  <a:lnTo>
                    <a:pt x="238" y="158"/>
                  </a:lnTo>
                  <a:lnTo>
                    <a:pt x="234" y="160"/>
                  </a:lnTo>
                  <a:lnTo>
                    <a:pt x="232" y="162"/>
                  </a:lnTo>
                  <a:lnTo>
                    <a:pt x="228" y="164"/>
                  </a:lnTo>
                  <a:lnTo>
                    <a:pt x="228" y="166"/>
                  </a:lnTo>
                  <a:lnTo>
                    <a:pt x="226" y="166"/>
                  </a:lnTo>
                  <a:lnTo>
                    <a:pt x="224" y="168"/>
                  </a:lnTo>
                  <a:lnTo>
                    <a:pt x="222" y="170"/>
                  </a:lnTo>
                  <a:lnTo>
                    <a:pt x="220" y="170"/>
                  </a:lnTo>
                  <a:lnTo>
                    <a:pt x="216" y="172"/>
                  </a:lnTo>
                  <a:lnTo>
                    <a:pt x="214" y="174"/>
                  </a:lnTo>
                  <a:lnTo>
                    <a:pt x="212" y="176"/>
                  </a:lnTo>
                  <a:lnTo>
                    <a:pt x="210" y="176"/>
                  </a:lnTo>
                  <a:lnTo>
                    <a:pt x="208" y="178"/>
                  </a:lnTo>
                  <a:lnTo>
                    <a:pt x="206" y="178"/>
                  </a:lnTo>
                  <a:lnTo>
                    <a:pt x="206" y="180"/>
                  </a:lnTo>
                  <a:lnTo>
                    <a:pt x="204" y="180"/>
                  </a:lnTo>
                  <a:lnTo>
                    <a:pt x="202" y="182"/>
                  </a:lnTo>
                  <a:lnTo>
                    <a:pt x="198" y="184"/>
                  </a:lnTo>
                  <a:lnTo>
                    <a:pt x="190" y="188"/>
                  </a:lnTo>
                  <a:lnTo>
                    <a:pt x="188" y="188"/>
                  </a:lnTo>
                  <a:lnTo>
                    <a:pt x="186" y="190"/>
                  </a:lnTo>
                  <a:lnTo>
                    <a:pt x="184" y="190"/>
                  </a:lnTo>
                  <a:lnTo>
                    <a:pt x="176" y="196"/>
                  </a:lnTo>
                  <a:lnTo>
                    <a:pt x="176" y="196"/>
                  </a:lnTo>
                  <a:lnTo>
                    <a:pt x="174" y="198"/>
                  </a:lnTo>
                  <a:lnTo>
                    <a:pt x="168" y="202"/>
                  </a:lnTo>
                  <a:lnTo>
                    <a:pt x="166" y="202"/>
                  </a:lnTo>
                  <a:lnTo>
                    <a:pt x="162" y="204"/>
                  </a:lnTo>
                  <a:lnTo>
                    <a:pt x="162" y="206"/>
                  </a:lnTo>
                  <a:lnTo>
                    <a:pt x="154" y="210"/>
                  </a:lnTo>
                  <a:lnTo>
                    <a:pt x="150" y="212"/>
                  </a:lnTo>
                  <a:lnTo>
                    <a:pt x="148" y="214"/>
                  </a:lnTo>
                  <a:lnTo>
                    <a:pt x="146" y="216"/>
                  </a:lnTo>
                  <a:lnTo>
                    <a:pt x="142" y="212"/>
                  </a:lnTo>
                  <a:lnTo>
                    <a:pt x="142" y="210"/>
                  </a:lnTo>
                  <a:lnTo>
                    <a:pt x="136" y="202"/>
                  </a:lnTo>
                  <a:lnTo>
                    <a:pt x="136" y="200"/>
                  </a:lnTo>
                  <a:lnTo>
                    <a:pt x="134" y="200"/>
                  </a:lnTo>
                  <a:lnTo>
                    <a:pt x="132" y="200"/>
                  </a:lnTo>
                  <a:lnTo>
                    <a:pt x="128" y="200"/>
                  </a:lnTo>
                  <a:lnTo>
                    <a:pt x="128" y="202"/>
                  </a:lnTo>
                  <a:lnTo>
                    <a:pt x="126" y="202"/>
                  </a:lnTo>
                  <a:lnTo>
                    <a:pt x="124" y="202"/>
                  </a:lnTo>
                  <a:lnTo>
                    <a:pt x="122" y="202"/>
                  </a:lnTo>
                  <a:lnTo>
                    <a:pt x="120" y="202"/>
                  </a:lnTo>
                  <a:lnTo>
                    <a:pt x="118" y="202"/>
                  </a:lnTo>
                  <a:lnTo>
                    <a:pt x="116" y="202"/>
                  </a:lnTo>
                  <a:lnTo>
                    <a:pt x="112" y="204"/>
                  </a:lnTo>
                  <a:lnTo>
                    <a:pt x="108" y="204"/>
                  </a:lnTo>
                  <a:lnTo>
                    <a:pt x="106" y="204"/>
                  </a:lnTo>
                  <a:lnTo>
                    <a:pt x="104" y="204"/>
                  </a:lnTo>
                  <a:lnTo>
                    <a:pt x="98" y="206"/>
                  </a:lnTo>
                  <a:lnTo>
                    <a:pt x="96" y="206"/>
                  </a:lnTo>
                  <a:lnTo>
                    <a:pt x="94" y="206"/>
                  </a:lnTo>
                  <a:lnTo>
                    <a:pt x="92" y="206"/>
                  </a:lnTo>
                  <a:lnTo>
                    <a:pt x="88" y="208"/>
                  </a:lnTo>
                  <a:lnTo>
                    <a:pt x="84" y="208"/>
                  </a:lnTo>
                  <a:lnTo>
                    <a:pt x="80" y="208"/>
                  </a:lnTo>
                  <a:lnTo>
                    <a:pt x="78" y="204"/>
                  </a:lnTo>
                  <a:lnTo>
                    <a:pt x="78" y="202"/>
                  </a:lnTo>
                  <a:lnTo>
                    <a:pt x="76" y="200"/>
                  </a:lnTo>
                  <a:lnTo>
                    <a:pt x="76" y="198"/>
                  </a:lnTo>
                  <a:lnTo>
                    <a:pt x="74" y="194"/>
                  </a:lnTo>
                  <a:lnTo>
                    <a:pt x="72" y="192"/>
                  </a:lnTo>
                  <a:lnTo>
                    <a:pt x="70" y="190"/>
                  </a:lnTo>
                  <a:lnTo>
                    <a:pt x="70" y="188"/>
                  </a:lnTo>
                  <a:lnTo>
                    <a:pt x="68" y="186"/>
                  </a:lnTo>
                  <a:lnTo>
                    <a:pt x="68" y="184"/>
                  </a:lnTo>
                  <a:lnTo>
                    <a:pt x="66" y="184"/>
                  </a:lnTo>
                  <a:lnTo>
                    <a:pt x="64" y="178"/>
                  </a:lnTo>
                  <a:lnTo>
                    <a:pt x="62" y="174"/>
                  </a:lnTo>
                  <a:lnTo>
                    <a:pt x="60" y="174"/>
                  </a:lnTo>
                  <a:lnTo>
                    <a:pt x="58" y="170"/>
                  </a:lnTo>
                  <a:lnTo>
                    <a:pt x="56" y="166"/>
                  </a:lnTo>
                  <a:lnTo>
                    <a:pt x="56" y="164"/>
                  </a:lnTo>
                  <a:lnTo>
                    <a:pt x="54" y="164"/>
                  </a:lnTo>
                  <a:lnTo>
                    <a:pt x="52" y="160"/>
                  </a:lnTo>
                  <a:lnTo>
                    <a:pt x="52" y="158"/>
                  </a:lnTo>
                  <a:lnTo>
                    <a:pt x="50" y="156"/>
                  </a:lnTo>
                  <a:lnTo>
                    <a:pt x="50" y="154"/>
                  </a:lnTo>
                  <a:lnTo>
                    <a:pt x="46" y="148"/>
                  </a:lnTo>
                  <a:lnTo>
                    <a:pt x="44" y="144"/>
                  </a:lnTo>
                  <a:lnTo>
                    <a:pt x="42" y="142"/>
                  </a:lnTo>
                  <a:lnTo>
                    <a:pt x="38" y="136"/>
                  </a:lnTo>
                  <a:lnTo>
                    <a:pt x="38" y="134"/>
                  </a:lnTo>
                  <a:lnTo>
                    <a:pt x="36" y="132"/>
                  </a:lnTo>
                  <a:lnTo>
                    <a:pt x="34" y="130"/>
                  </a:lnTo>
                  <a:lnTo>
                    <a:pt x="32" y="126"/>
                  </a:lnTo>
                  <a:lnTo>
                    <a:pt x="32" y="124"/>
                  </a:lnTo>
                  <a:lnTo>
                    <a:pt x="32" y="124"/>
                  </a:lnTo>
                  <a:lnTo>
                    <a:pt x="32" y="122"/>
                  </a:lnTo>
                  <a:lnTo>
                    <a:pt x="30" y="118"/>
                  </a:lnTo>
                  <a:lnTo>
                    <a:pt x="26" y="112"/>
                  </a:lnTo>
                  <a:lnTo>
                    <a:pt x="26" y="110"/>
                  </a:lnTo>
                  <a:lnTo>
                    <a:pt x="24" y="110"/>
                  </a:lnTo>
                  <a:lnTo>
                    <a:pt x="22" y="106"/>
                  </a:lnTo>
                  <a:lnTo>
                    <a:pt x="22" y="104"/>
                  </a:lnTo>
                  <a:lnTo>
                    <a:pt x="20" y="102"/>
                  </a:lnTo>
                  <a:lnTo>
                    <a:pt x="18" y="96"/>
                  </a:lnTo>
                  <a:lnTo>
                    <a:pt x="16" y="94"/>
                  </a:lnTo>
                  <a:lnTo>
                    <a:pt x="14" y="90"/>
                  </a:lnTo>
                  <a:lnTo>
                    <a:pt x="12" y="88"/>
                  </a:lnTo>
                  <a:lnTo>
                    <a:pt x="10" y="88"/>
                  </a:lnTo>
                  <a:lnTo>
                    <a:pt x="6" y="80"/>
                  </a:lnTo>
                  <a:lnTo>
                    <a:pt x="4" y="76"/>
                  </a:lnTo>
                  <a:lnTo>
                    <a:pt x="4" y="74"/>
                  </a:lnTo>
                  <a:lnTo>
                    <a:pt x="2" y="72"/>
                  </a:lnTo>
                  <a:lnTo>
                    <a:pt x="0" y="68"/>
                  </a:lnTo>
                  <a:lnTo>
                    <a:pt x="4" y="66"/>
                  </a:lnTo>
                  <a:lnTo>
                    <a:pt x="6" y="66"/>
                  </a:lnTo>
                  <a:lnTo>
                    <a:pt x="10" y="62"/>
                  </a:lnTo>
                  <a:lnTo>
                    <a:pt x="12" y="62"/>
                  </a:lnTo>
                  <a:lnTo>
                    <a:pt x="14" y="60"/>
                  </a:lnTo>
                  <a:lnTo>
                    <a:pt x="16" y="60"/>
                  </a:lnTo>
                  <a:lnTo>
                    <a:pt x="20" y="56"/>
                  </a:lnTo>
                  <a:lnTo>
                    <a:pt x="24" y="54"/>
                  </a:lnTo>
                  <a:lnTo>
                    <a:pt x="26" y="54"/>
                  </a:lnTo>
                  <a:lnTo>
                    <a:pt x="28" y="52"/>
                  </a:lnTo>
                  <a:lnTo>
                    <a:pt x="30" y="52"/>
                  </a:lnTo>
                  <a:lnTo>
                    <a:pt x="32" y="50"/>
                  </a:lnTo>
                  <a:lnTo>
                    <a:pt x="34" y="48"/>
                  </a:lnTo>
                  <a:lnTo>
                    <a:pt x="36" y="48"/>
                  </a:lnTo>
                  <a:lnTo>
                    <a:pt x="38" y="46"/>
                  </a:lnTo>
                  <a:lnTo>
                    <a:pt x="40" y="46"/>
                  </a:lnTo>
                  <a:lnTo>
                    <a:pt x="42" y="44"/>
                  </a:lnTo>
                  <a:lnTo>
                    <a:pt x="44" y="42"/>
                  </a:lnTo>
                  <a:lnTo>
                    <a:pt x="50" y="40"/>
                  </a:lnTo>
                  <a:lnTo>
                    <a:pt x="52" y="40"/>
                  </a:lnTo>
                  <a:lnTo>
                    <a:pt x="54" y="40"/>
                  </a:lnTo>
                  <a:lnTo>
                    <a:pt x="54" y="38"/>
                  </a:lnTo>
                  <a:lnTo>
                    <a:pt x="56" y="38"/>
                  </a:lnTo>
                  <a:lnTo>
                    <a:pt x="58" y="36"/>
                  </a:lnTo>
                  <a:lnTo>
                    <a:pt x="62" y="34"/>
                  </a:lnTo>
                  <a:lnTo>
                    <a:pt x="64" y="34"/>
                  </a:lnTo>
                  <a:lnTo>
                    <a:pt x="66" y="32"/>
                  </a:lnTo>
                  <a:lnTo>
                    <a:pt x="68" y="30"/>
                  </a:lnTo>
                  <a:lnTo>
                    <a:pt x="70" y="30"/>
                  </a:lnTo>
                  <a:lnTo>
                    <a:pt x="72" y="30"/>
                  </a:lnTo>
                  <a:lnTo>
                    <a:pt x="72" y="28"/>
                  </a:lnTo>
                  <a:lnTo>
                    <a:pt x="74" y="26"/>
                  </a:lnTo>
                  <a:lnTo>
                    <a:pt x="78" y="24"/>
                  </a:lnTo>
                  <a:lnTo>
                    <a:pt x="82" y="22"/>
                  </a:lnTo>
                  <a:lnTo>
                    <a:pt x="86" y="20"/>
                  </a:lnTo>
                  <a:lnTo>
                    <a:pt x="92" y="16"/>
                  </a:lnTo>
                  <a:lnTo>
                    <a:pt x="92" y="14"/>
                  </a:lnTo>
                  <a:lnTo>
                    <a:pt x="94" y="14"/>
                  </a:lnTo>
                  <a:lnTo>
                    <a:pt x="96" y="14"/>
                  </a:lnTo>
                  <a:lnTo>
                    <a:pt x="100" y="10"/>
                  </a:lnTo>
                  <a:lnTo>
                    <a:pt x="106" y="6"/>
                  </a:lnTo>
                  <a:lnTo>
                    <a:pt x="108" y="6"/>
                  </a:lnTo>
                  <a:lnTo>
                    <a:pt x="112" y="4"/>
                  </a:lnTo>
                  <a:lnTo>
                    <a:pt x="112" y="2"/>
                  </a:lnTo>
                  <a:lnTo>
                    <a:pt x="114" y="2"/>
                  </a:lnTo>
                  <a:lnTo>
                    <a:pt x="116" y="0"/>
                  </a:lnTo>
                  <a:lnTo>
                    <a:pt x="118" y="0"/>
                  </a:lnTo>
                  <a:lnTo>
                    <a:pt x="120" y="2"/>
                  </a:lnTo>
                  <a:lnTo>
                    <a:pt x="120" y="4"/>
                  </a:lnTo>
                  <a:lnTo>
                    <a:pt x="122" y="4"/>
                  </a:lnTo>
                  <a:lnTo>
                    <a:pt x="122" y="6"/>
                  </a:lnTo>
                  <a:lnTo>
                    <a:pt x="124" y="8"/>
                  </a:lnTo>
                  <a:lnTo>
                    <a:pt x="124" y="10"/>
                  </a:lnTo>
                  <a:lnTo>
                    <a:pt x="128" y="16"/>
                  </a:lnTo>
                  <a:lnTo>
                    <a:pt x="128" y="20"/>
                  </a:lnTo>
                  <a:lnTo>
                    <a:pt x="130" y="20"/>
                  </a:lnTo>
                  <a:lnTo>
                    <a:pt x="130" y="24"/>
                  </a:lnTo>
                  <a:lnTo>
                    <a:pt x="132" y="26"/>
                  </a:lnTo>
                  <a:lnTo>
                    <a:pt x="134" y="28"/>
                  </a:lnTo>
                  <a:lnTo>
                    <a:pt x="134" y="30"/>
                  </a:lnTo>
                  <a:lnTo>
                    <a:pt x="136" y="32"/>
                  </a:lnTo>
                  <a:lnTo>
                    <a:pt x="136" y="34"/>
                  </a:lnTo>
                  <a:lnTo>
                    <a:pt x="138" y="36"/>
                  </a:lnTo>
                  <a:lnTo>
                    <a:pt x="138" y="38"/>
                  </a:lnTo>
                  <a:lnTo>
                    <a:pt x="140" y="40"/>
                  </a:lnTo>
                  <a:lnTo>
                    <a:pt x="142" y="40"/>
                  </a:lnTo>
                  <a:lnTo>
                    <a:pt x="144" y="44"/>
                  </a:lnTo>
                  <a:lnTo>
                    <a:pt x="144" y="46"/>
                  </a:lnTo>
                  <a:lnTo>
                    <a:pt x="146" y="46"/>
                  </a:lnTo>
                  <a:lnTo>
                    <a:pt x="146" y="48"/>
                  </a:lnTo>
                  <a:lnTo>
                    <a:pt x="148" y="50"/>
                  </a:lnTo>
                  <a:lnTo>
                    <a:pt x="148" y="52"/>
                  </a:lnTo>
                  <a:lnTo>
                    <a:pt x="150" y="54"/>
                  </a:lnTo>
                  <a:lnTo>
                    <a:pt x="150" y="56"/>
                  </a:lnTo>
                  <a:lnTo>
                    <a:pt x="152" y="56"/>
                  </a:lnTo>
                  <a:lnTo>
                    <a:pt x="154" y="60"/>
                  </a:lnTo>
                  <a:lnTo>
                    <a:pt x="154" y="62"/>
                  </a:lnTo>
                  <a:lnTo>
                    <a:pt x="156" y="62"/>
                  </a:lnTo>
                  <a:lnTo>
                    <a:pt x="156" y="64"/>
                  </a:lnTo>
                  <a:lnTo>
                    <a:pt x="156" y="66"/>
                  </a:lnTo>
                  <a:lnTo>
                    <a:pt x="158" y="66"/>
                  </a:lnTo>
                  <a:lnTo>
                    <a:pt x="158" y="68"/>
                  </a:lnTo>
                  <a:lnTo>
                    <a:pt x="160" y="70"/>
                  </a:lnTo>
                  <a:lnTo>
                    <a:pt x="160" y="72"/>
                  </a:lnTo>
                  <a:lnTo>
                    <a:pt x="162" y="74"/>
                  </a:lnTo>
                  <a:lnTo>
                    <a:pt x="162" y="76"/>
                  </a:lnTo>
                  <a:lnTo>
                    <a:pt x="164" y="76"/>
                  </a:lnTo>
                  <a:lnTo>
                    <a:pt x="164" y="78"/>
                  </a:lnTo>
                  <a:lnTo>
                    <a:pt x="166" y="80"/>
                  </a:lnTo>
                  <a:lnTo>
                    <a:pt x="166" y="82"/>
                  </a:lnTo>
                  <a:lnTo>
                    <a:pt x="168" y="82"/>
                  </a:lnTo>
                  <a:lnTo>
                    <a:pt x="168" y="84"/>
                  </a:lnTo>
                  <a:lnTo>
                    <a:pt x="170" y="86"/>
                  </a:lnTo>
                  <a:lnTo>
                    <a:pt x="170" y="88"/>
                  </a:lnTo>
                  <a:lnTo>
                    <a:pt x="172" y="88"/>
                  </a:lnTo>
                  <a:lnTo>
                    <a:pt x="174" y="90"/>
                  </a:lnTo>
                  <a:lnTo>
                    <a:pt x="174" y="92"/>
                  </a:lnTo>
                  <a:lnTo>
                    <a:pt x="176" y="96"/>
                  </a:lnTo>
                  <a:lnTo>
                    <a:pt x="176" y="98"/>
                  </a:lnTo>
                  <a:lnTo>
                    <a:pt x="176" y="100"/>
                  </a:lnTo>
                  <a:lnTo>
                    <a:pt x="178" y="104"/>
                  </a:lnTo>
                  <a:lnTo>
                    <a:pt x="180" y="106"/>
                  </a:lnTo>
                  <a:lnTo>
                    <a:pt x="182" y="108"/>
                  </a:lnTo>
                  <a:lnTo>
                    <a:pt x="182" y="110"/>
                  </a:lnTo>
                  <a:lnTo>
                    <a:pt x="184" y="112"/>
                  </a:lnTo>
                  <a:lnTo>
                    <a:pt x="186" y="114"/>
                  </a:lnTo>
                  <a:lnTo>
                    <a:pt x="188" y="118"/>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72" name="Freeform 48"/>
            <p:cNvSpPr>
              <a:spLocks/>
            </p:cNvSpPr>
            <p:nvPr/>
          </p:nvSpPr>
          <p:spPr bwMode="auto">
            <a:xfrm>
              <a:off x="5541963" y="2762250"/>
              <a:ext cx="261938" cy="287338"/>
            </a:xfrm>
            <a:custGeom>
              <a:avLst/>
              <a:gdLst>
                <a:gd name="T0" fmla="*/ 22 w 165"/>
                <a:gd name="T1" fmla="*/ 0 h 181"/>
                <a:gd name="T2" fmla="*/ 32 w 165"/>
                <a:gd name="T3" fmla="*/ 0 h 181"/>
                <a:gd name="T4" fmla="*/ 59 w 165"/>
                <a:gd name="T5" fmla="*/ 0 h 181"/>
                <a:gd name="T6" fmla="*/ 81 w 165"/>
                <a:gd name="T7" fmla="*/ 0 h 181"/>
                <a:gd name="T8" fmla="*/ 99 w 165"/>
                <a:gd name="T9" fmla="*/ 0 h 181"/>
                <a:gd name="T10" fmla="*/ 115 w 165"/>
                <a:gd name="T11" fmla="*/ 0 h 181"/>
                <a:gd name="T12" fmla="*/ 121 w 165"/>
                <a:gd name="T13" fmla="*/ 0 h 181"/>
                <a:gd name="T14" fmla="*/ 125 w 165"/>
                <a:gd name="T15" fmla="*/ 6 h 181"/>
                <a:gd name="T16" fmla="*/ 127 w 165"/>
                <a:gd name="T17" fmla="*/ 2 h 181"/>
                <a:gd name="T18" fmla="*/ 131 w 165"/>
                <a:gd name="T19" fmla="*/ 2 h 181"/>
                <a:gd name="T20" fmla="*/ 135 w 165"/>
                <a:gd name="T21" fmla="*/ 8 h 181"/>
                <a:gd name="T22" fmla="*/ 141 w 165"/>
                <a:gd name="T23" fmla="*/ 8 h 181"/>
                <a:gd name="T24" fmla="*/ 137 w 165"/>
                <a:gd name="T25" fmla="*/ 14 h 181"/>
                <a:gd name="T26" fmla="*/ 135 w 165"/>
                <a:gd name="T27" fmla="*/ 18 h 181"/>
                <a:gd name="T28" fmla="*/ 143 w 165"/>
                <a:gd name="T29" fmla="*/ 16 h 181"/>
                <a:gd name="T30" fmla="*/ 147 w 165"/>
                <a:gd name="T31" fmla="*/ 22 h 181"/>
                <a:gd name="T32" fmla="*/ 141 w 165"/>
                <a:gd name="T33" fmla="*/ 26 h 181"/>
                <a:gd name="T34" fmla="*/ 141 w 165"/>
                <a:gd name="T35" fmla="*/ 30 h 181"/>
                <a:gd name="T36" fmla="*/ 147 w 165"/>
                <a:gd name="T37" fmla="*/ 30 h 181"/>
                <a:gd name="T38" fmla="*/ 151 w 165"/>
                <a:gd name="T39" fmla="*/ 34 h 181"/>
                <a:gd name="T40" fmla="*/ 155 w 165"/>
                <a:gd name="T41" fmla="*/ 40 h 181"/>
                <a:gd name="T42" fmla="*/ 161 w 165"/>
                <a:gd name="T43" fmla="*/ 38 h 181"/>
                <a:gd name="T44" fmla="*/ 159 w 165"/>
                <a:gd name="T45" fmla="*/ 32 h 181"/>
                <a:gd name="T46" fmla="*/ 159 w 165"/>
                <a:gd name="T47" fmla="*/ 28 h 181"/>
                <a:gd name="T48" fmla="*/ 165 w 165"/>
                <a:gd name="T49" fmla="*/ 36 h 181"/>
                <a:gd name="T50" fmla="*/ 163 w 165"/>
                <a:gd name="T51" fmla="*/ 58 h 181"/>
                <a:gd name="T52" fmla="*/ 163 w 165"/>
                <a:gd name="T53" fmla="*/ 73 h 181"/>
                <a:gd name="T54" fmla="*/ 163 w 165"/>
                <a:gd name="T55" fmla="*/ 89 h 181"/>
                <a:gd name="T56" fmla="*/ 165 w 165"/>
                <a:gd name="T57" fmla="*/ 103 h 181"/>
                <a:gd name="T58" fmla="*/ 165 w 165"/>
                <a:gd name="T59" fmla="*/ 123 h 181"/>
                <a:gd name="T60" fmla="*/ 165 w 165"/>
                <a:gd name="T61" fmla="*/ 139 h 181"/>
                <a:gd name="T62" fmla="*/ 165 w 165"/>
                <a:gd name="T63" fmla="*/ 157 h 181"/>
                <a:gd name="T64" fmla="*/ 165 w 165"/>
                <a:gd name="T65" fmla="*/ 169 h 181"/>
                <a:gd name="T66" fmla="*/ 161 w 165"/>
                <a:gd name="T67" fmla="*/ 181 h 181"/>
                <a:gd name="T68" fmla="*/ 149 w 165"/>
                <a:gd name="T69" fmla="*/ 181 h 181"/>
                <a:gd name="T70" fmla="*/ 133 w 165"/>
                <a:gd name="T71" fmla="*/ 181 h 181"/>
                <a:gd name="T72" fmla="*/ 103 w 165"/>
                <a:gd name="T73" fmla="*/ 181 h 181"/>
                <a:gd name="T74" fmla="*/ 87 w 165"/>
                <a:gd name="T75" fmla="*/ 181 h 181"/>
                <a:gd name="T76" fmla="*/ 77 w 165"/>
                <a:gd name="T77" fmla="*/ 181 h 181"/>
                <a:gd name="T78" fmla="*/ 59 w 165"/>
                <a:gd name="T79" fmla="*/ 181 h 181"/>
                <a:gd name="T80" fmla="*/ 50 w 165"/>
                <a:gd name="T81" fmla="*/ 181 h 181"/>
                <a:gd name="T82" fmla="*/ 36 w 165"/>
                <a:gd name="T83" fmla="*/ 181 h 181"/>
                <a:gd name="T84" fmla="*/ 22 w 165"/>
                <a:gd name="T85" fmla="*/ 181 h 181"/>
                <a:gd name="T86" fmla="*/ 0 w 165"/>
                <a:gd name="T87" fmla="*/ 181 h 181"/>
                <a:gd name="T88" fmla="*/ 0 w 165"/>
                <a:gd name="T89" fmla="*/ 165 h 181"/>
                <a:gd name="T90" fmla="*/ 0 w 165"/>
                <a:gd name="T91" fmla="*/ 147 h 181"/>
                <a:gd name="T92" fmla="*/ 0 w 165"/>
                <a:gd name="T93" fmla="*/ 133 h 181"/>
                <a:gd name="T94" fmla="*/ 0 w 165"/>
                <a:gd name="T95" fmla="*/ 123 h 181"/>
                <a:gd name="T96" fmla="*/ 0 w 165"/>
                <a:gd name="T97" fmla="*/ 103 h 181"/>
                <a:gd name="T98" fmla="*/ 2 w 165"/>
                <a:gd name="T99" fmla="*/ 79 h 181"/>
                <a:gd name="T100" fmla="*/ 2 w 165"/>
                <a:gd name="T101" fmla="*/ 62 h 181"/>
                <a:gd name="T102" fmla="*/ 2 w 165"/>
                <a:gd name="T103" fmla="*/ 48 h 181"/>
                <a:gd name="T104" fmla="*/ 2 w 165"/>
                <a:gd name="T105" fmla="*/ 34 h 181"/>
                <a:gd name="T106" fmla="*/ 2 w 165"/>
                <a:gd name="T107" fmla="*/ 26 h 181"/>
                <a:gd name="T108" fmla="*/ 2 w 165"/>
                <a:gd name="T109" fmla="*/ 10 h 181"/>
                <a:gd name="T110" fmla="*/ 12 w 165"/>
                <a:gd name="T11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5" h="181">
                  <a:moveTo>
                    <a:pt x="12" y="0"/>
                  </a:moveTo>
                  <a:lnTo>
                    <a:pt x="14" y="0"/>
                  </a:lnTo>
                  <a:lnTo>
                    <a:pt x="18" y="0"/>
                  </a:lnTo>
                  <a:lnTo>
                    <a:pt x="22" y="0"/>
                  </a:lnTo>
                  <a:lnTo>
                    <a:pt x="24" y="0"/>
                  </a:lnTo>
                  <a:lnTo>
                    <a:pt x="26" y="0"/>
                  </a:lnTo>
                  <a:lnTo>
                    <a:pt x="28" y="0"/>
                  </a:lnTo>
                  <a:lnTo>
                    <a:pt x="32" y="0"/>
                  </a:lnTo>
                  <a:lnTo>
                    <a:pt x="34" y="0"/>
                  </a:lnTo>
                  <a:lnTo>
                    <a:pt x="36" y="0"/>
                  </a:lnTo>
                  <a:lnTo>
                    <a:pt x="40" y="0"/>
                  </a:lnTo>
                  <a:lnTo>
                    <a:pt x="59" y="0"/>
                  </a:lnTo>
                  <a:lnTo>
                    <a:pt x="63" y="0"/>
                  </a:lnTo>
                  <a:lnTo>
                    <a:pt x="69" y="0"/>
                  </a:lnTo>
                  <a:lnTo>
                    <a:pt x="77" y="0"/>
                  </a:lnTo>
                  <a:lnTo>
                    <a:pt x="81" y="0"/>
                  </a:lnTo>
                  <a:lnTo>
                    <a:pt x="85" y="0"/>
                  </a:lnTo>
                  <a:lnTo>
                    <a:pt x="89" y="0"/>
                  </a:lnTo>
                  <a:lnTo>
                    <a:pt x="91" y="0"/>
                  </a:lnTo>
                  <a:lnTo>
                    <a:pt x="99" y="0"/>
                  </a:lnTo>
                  <a:lnTo>
                    <a:pt x="101" y="0"/>
                  </a:lnTo>
                  <a:lnTo>
                    <a:pt x="103" y="0"/>
                  </a:lnTo>
                  <a:lnTo>
                    <a:pt x="113" y="0"/>
                  </a:lnTo>
                  <a:lnTo>
                    <a:pt x="115" y="0"/>
                  </a:lnTo>
                  <a:lnTo>
                    <a:pt x="117" y="0"/>
                  </a:lnTo>
                  <a:lnTo>
                    <a:pt x="119" y="0"/>
                  </a:lnTo>
                  <a:lnTo>
                    <a:pt x="119" y="0"/>
                  </a:lnTo>
                  <a:lnTo>
                    <a:pt x="121" y="0"/>
                  </a:lnTo>
                  <a:lnTo>
                    <a:pt x="123" y="0"/>
                  </a:lnTo>
                  <a:lnTo>
                    <a:pt x="125" y="0"/>
                  </a:lnTo>
                  <a:lnTo>
                    <a:pt x="125" y="4"/>
                  </a:lnTo>
                  <a:lnTo>
                    <a:pt x="125" y="6"/>
                  </a:lnTo>
                  <a:lnTo>
                    <a:pt x="127" y="6"/>
                  </a:lnTo>
                  <a:lnTo>
                    <a:pt x="129" y="6"/>
                  </a:lnTo>
                  <a:lnTo>
                    <a:pt x="127" y="4"/>
                  </a:lnTo>
                  <a:lnTo>
                    <a:pt x="127" y="2"/>
                  </a:lnTo>
                  <a:lnTo>
                    <a:pt x="129" y="2"/>
                  </a:lnTo>
                  <a:lnTo>
                    <a:pt x="129" y="0"/>
                  </a:lnTo>
                  <a:lnTo>
                    <a:pt x="131" y="0"/>
                  </a:lnTo>
                  <a:lnTo>
                    <a:pt x="131" y="2"/>
                  </a:lnTo>
                  <a:lnTo>
                    <a:pt x="133" y="4"/>
                  </a:lnTo>
                  <a:lnTo>
                    <a:pt x="133" y="6"/>
                  </a:lnTo>
                  <a:lnTo>
                    <a:pt x="133" y="8"/>
                  </a:lnTo>
                  <a:lnTo>
                    <a:pt x="135" y="8"/>
                  </a:lnTo>
                  <a:lnTo>
                    <a:pt x="135" y="10"/>
                  </a:lnTo>
                  <a:lnTo>
                    <a:pt x="137" y="10"/>
                  </a:lnTo>
                  <a:lnTo>
                    <a:pt x="139" y="8"/>
                  </a:lnTo>
                  <a:lnTo>
                    <a:pt x="141" y="8"/>
                  </a:lnTo>
                  <a:lnTo>
                    <a:pt x="141" y="10"/>
                  </a:lnTo>
                  <a:lnTo>
                    <a:pt x="141" y="12"/>
                  </a:lnTo>
                  <a:lnTo>
                    <a:pt x="139" y="14"/>
                  </a:lnTo>
                  <a:lnTo>
                    <a:pt x="137" y="14"/>
                  </a:lnTo>
                  <a:lnTo>
                    <a:pt x="135" y="14"/>
                  </a:lnTo>
                  <a:lnTo>
                    <a:pt x="135" y="16"/>
                  </a:lnTo>
                  <a:lnTo>
                    <a:pt x="133" y="16"/>
                  </a:lnTo>
                  <a:lnTo>
                    <a:pt x="135" y="18"/>
                  </a:lnTo>
                  <a:lnTo>
                    <a:pt x="137" y="18"/>
                  </a:lnTo>
                  <a:lnTo>
                    <a:pt x="139" y="18"/>
                  </a:lnTo>
                  <a:lnTo>
                    <a:pt x="141" y="18"/>
                  </a:lnTo>
                  <a:lnTo>
                    <a:pt x="143" y="16"/>
                  </a:lnTo>
                  <a:lnTo>
                    <a:pt x="145" y="16"/>
                  </a:lnTo>
                  <a:lnTo>
                    <a:pt x="147" y="18"/>
                  </a:lnTo>
                  <a:lnTo>
                    <a:pt x="147" y="20"/>
                  </a:lnTo>
                  <a:lnTo>
                    <a:pt x="147" y="22"/>
                  </a:lnTo>
                  <a:lnTo>
                    <a:pt x="145" y="22"/>
                  </a:lnTo>
                  <a:lnTo>
                    <a:pt x="145" y="24"/>
                  </a:lnTo>
                  <a:lnTo>
                    <a:pt x="143" y="26"/>
                  </a:lnTo>
                  <a:lnTo>
                    <a:pt x="141" y="26"/>
                  </a:lnTo>
                  <a:lnTo>
                    <a:pt x="141" y="26"/>
                  </a:lnTo>
                  <a:lnTo>
                    <a:pt x="139" y="26"/>
                  </a:lnTo>
                  <a:lnTo>
                    <a:pt x="139" y="28"/>
                  </a:lnTo>
                  <a:lnTo>
                    <a:pt x="141" y="30"/>
                  </a:lnTo>
                  <a:lnTo>
                    <a:pt x="143" y="30"/>
                  </a:lnTo>
                  <a:lnTo>
                    <a:pt x="143" y="28"/>
                  </a:lnTo>
                  <a:lnTo>
                    <a:pt x="145" y="28"/>
                  </a:lnTo>
                  <a:lnTo>
                    <a:pt x="147" y="30"/>
                  </a:lnTo>
                  <a:lnTo>
                    <a:pt x="149" y="30"/>
                  </a:lnTo>
                  <a:lnTo>
                    <a:pt x="149" y="32"/>
                  </a:lnTo>
                  <a:lnTo>
                    <a:pt x="151" y="32"/>
                  </a:lnTo>
                  <a:lnTo>
                    <a:pt x="151" y="34"/>
                  </a:lnTo>
                  <a:lnTo>
                    <a:pt x="153" y="36"/>
                  </a:lnTo>
                  <a:lnTo>
                    <a:pt x="153" y="38"/>
                  </a:lnTo>
                  <a:lnTo>
                    <a:pt x="155" y="38"/>
                  </a:lnTo>
                  <a:lnTo>
                    <a:pt x="155" y="40"/>
                  </a:lnTo>
                  <a:lnTo>
                    <a:pt x="157" y="40"/>
                  </a:lnTo>
                  <a:lnTo>
                    <a:pt x="159" y="40"/>
                  </a:lnTo>
                  <a:lnTo>
                    <a:pt x="161" y="40"/>
                  </a:lnTo>
                  <a:lnTo>
                    <a:pt x="161" y="38"/>
                  </a:lnTo>
                  <a:lnTo>
                    <a:pt x="163" y="36"/>
                  </a:lnTo>
                  <a:lnTo>
                    <a:pt x="161" y="36"/>
                  </a:lnTo>
                  <a:lnTo>
                    <a:pt x="161" y="34"/>
                  </a:lnTo>
                  <a:lnTo>
                    <a:pt x="159" y="32"/>
                  </a:lnTo>
                  <a:lnTo>
                    <a:pt x="157" y="32"/>
                  </a:lnTo>
                  <a:lnTo>
                    <a:pt x="157" y="30"/>
                  </a:lnTo>
                  <a:lnTo>
                    <a:pt x="157" y="28"/>
                  </a:lnTo>
                  <a:lnTo>
                    <a:pt x="159" y="28"/>
                  </a:lnTo>
                  <a:lnTo>
                    <a:pt x="161" y="28"/>
                  </a:lnTo>
                  <a:lnTo>
                    <a:pt x="163" y="30"/>
                  </a:lnTo>
                  <a:lnTo>
                    <a:pt x="165" y="32"/>
                  </a:lnTo>
                  <a:lnTo>
                    <a:pt x="165" y="36"/>
                  </a:lnTo>
                  <a:lnTo>
                    <a:pt x="165" y="44"/>
                  </a:lnTo>
                  <a:lnTo>
                    <a:pt x="163" y="52"/>
                  </a:lnTo>
                  <a:lnTo>
                    <a:pt x="163" y="54"/>
                  </a:lnTo>
                  <a:lnTo>
                    <a:pt x="163" y="58"/>
                  </a:lnTo>
                  <a:lnTo>
                    <a:pt x="163" y="64"/>
                  </a:lnTo>
                  <a:lnTo>
                    <a:pt x="163" y="66"/>
                  </a:lnTo>
                  <a:lnTo>
                    <a:pt x="163" y="70"/>
                  </a:lnTo>
                  <a:lnTo>
                    <a:pt x="163" y="73"/>
                  </a:lnTo>
                  <a:lnTo>
                    <a:pt x="163" y="75"/>
                  </a:lnTo>
                  <a:lnTo>
                    <a:pt x="163" y="75"/>
                  </a:lnTo>
                  <a:lnTo>
                    <a:pt x="163" y="79"/>
                  </a:lnTo>
                  <a:lnTo>
                    <a:pt x="163" y="89"/>
                  </a:lnTo>
                  <a:lnTo>
                    <a:pt x="163" y="95"/>
                  </a:lnTo>
                  <a:lnTo>
                    <a:pt x="165" y="99"/>
                  </a:lnTo>
                  <a:lnTo>
                    <a:pt x="165" y="101"/>
                  </a:lnTo>
                  <a:lnTo>
                    <a:pt x="165" y="103"/>
                  </a:lnTo>
                  <a:lnTo>
                    <a:pt x="165" y="111"/>
                  </a:lnTo>
                  <a:lnTo>
                    <a:pt x="165" y="121"/>
                  </a:lnTo>
                  <a:lnTo>
                    <a:pt x="165" y="123"/>
                  </a:lnTo>
                  <a:lnTo>
                    <a:pt x="165" y="123"/>
                  </a:lnTo>
                  <a:lnTo>
                    <a:pt x="165" y="133"/>
                  </a:lnTo>
                  <a:lnTo>
                    <a:pt x="165" y="135"/>
                  </a:lnTo>
                  <a:lnTo>
                    <a:pt x="165" y="137"/>
                  </a:lnTo>
                  <a:lnTo>
                    <a:pt x="165" y="139"/>
                  </a:lnTo>
                  <a:lnTo>
                    <a:pt x="165" y="141"/>
                  </a:lnTo>
                  <a:lnTo>
                    <a:pt x="165" y="145"/>
                  </a:lnTo>
                  <a:lnTo>
                    <a:pt x="165" y="151"/>
                  </a:lnTo>
                  <a:lnTo>
                    <a:pt x="165" y="157"/>
                  </a:lnTo>
                  <a:lnTo>
                    <a:pt x="165" y="161"/>
                  </a:lnTo>
                  <a:lnTo>
                    <a:pt x="165" y="163"/>
                  </a:lnTo>
                  <a:lnTo>
                    <a:pt x="165" y="167"/>
                  </a:lnTo>
                  <a:lnTo>
                    <a:pt x="165" y="169"/>
                  </a:lnTo>
                  <a:lnTo>
                    <a:pt x="165" y="169"/>
                  </a:lnTo>
                  <a:lnTo>
                    <a:pt x="165" y="171"/>
                  </a:lnTo>
                  <a:lnTo>
                    <a:pt x="163" y="181"/>
                  </a:lnTo>
                  <a:lnTo>
                    <a:pt x="161" y="181"/>
                  </a:lnTo>
                  <a:lnTo>
                    <a:pt x="157" y="181"/>
                  </a:lnTo>
                  <a:lnTo>
                    <a:pt x="155" y="181"/>
                  </a:lnTo>
                  <a:lnTo>
                    <a:pt x="153" y="181"/>
                  </a:lnTo>
                  <a:lnTo>
                    <a:pt x="149" y="181"/>
                  </a:lnTo>
                  <a:lnTo>
                    <a:pt x="145" y="181"/>
                  </a:lnTo>
                  <a:lnTo>
                    <a:pt x="143" y="181"/>
                  </a:lnTo>
                  <a:lnTo>
                    <a:pt x="139" y="181"/>
                  </a:lnTo>
                  <a:lnTo>
                    <a:pt x="133" y="181"/>
                  </a:lnTo>
                  <a:lnTo>
                    <a:pt x="123" y="181"/>
                  </a:lnTo>
                  <a:lnTo>
                    <a:pt x="119" y="181"/>
                  </a:lnTo>
                  <a:lnTo>
                    <a:pt x="117" y="181"/>
                  </a:lnTo>
                  <a:lnTo>
                    <a:pt x="103" y="181"/>
                  </a:lnTo>
                  <a:lnTo>
                    <a:pt x="101" y="181"/>
                  </a:lnTo>
                  <a:lnTo>
                    <a:pt x="99" y="181"/>
                  </a:lnTo>
                  <a:lnTo>
                    <a:pt x="93" y="181"/>
                  </a:lnTo>
                  <a:lnTo>
                    <a:pt x="87" y="181"/>
                  </a:lnTo>
                  <a:lnTo>
                    <a:pt x="83" y="181"/>
                  </a:lnTo>
                  <a:lnTo>
                    <a:pt x="81" y="181"/>
                  </a:lnTo>
                  <a:lnTo>
                    <a:pt x="79" y="181"/>
                  </a:lnTo>
                  <a:lnTo>
                    <a:pt x="77" y="181"/>
                  </a:lnTo>
                  <a:lnTo>
                    <a:pt x="75" y="181"/>
                  </a:lnTo>
                  <a:lnTo>
                    <a:pt x="67" y="181"/>
                  </a:lnTo>
                  <a:lnTo>
                    <a:pt x="65" y="181"/>
                  </a:lnTo>
                  <a:lnTo>
                    <a:pt x="59" y="181"/>
                  </a:lnTo>
                  <a:lnTo>
                    <a:pt x="57" y="181"/>
                  </a:lnTo>
                  <a:lnTo>
                    <a:pt x="55" y="181"/>
                  </a:lnTo>
                  <a:lnTo>
                    <a:pt x="52" y="181"/>
                  </a:lnTo>
                  <a:lnTo>
                    <a:pt x="50" y="181"/>
                  </a:lnTo>
                  <a:lnTo>
                    <a:pt x="48" y="181"/>
                  </a:lnTo>
                  <a:lnTo>
                    <a:pt x="42" y="181"/>
                  </a:lnTo>
                  <a:lnTo>
                    <a:pt x="40" y="181"/>
                  </a:lnTo>
                  <a:lnTo>
                    <a:pt x="36" y="181"/>
                  </a:lnTo>
                  <a:lnTo>
                    <a:pt x="34" y="181"/>
                  </a:lnTo>
                  <a:lnTo>
                    <a:pt x="28" y="181"/>
                  </a:lnTo>
                  <a:lnTo>
                    <a:pt x="24" y="181"/>
                  </a:lnTo>
                  <a:lnTo>
                    <a:pt x="22" y="181"/>
                  </a:lnTo>
                  <a:lnTo>
                    <a:pt x="22" y="181"/>
                  </a:lnTo>
                  <a:lnTo>
                    <a:pt x="16" y="181"/>
                  </a:lnTo>
                  <a:lnTo>
                    <a:pt x="2" y="181"/>
                  </a:lnTo>
                  <a:lnTo>
                    <a:pt x="0" y="181"/>
                  </a:lnTo>
                  <a:lnTo>
                    <a:pt x="0" y="175"/>
                  </a:lnTo>
                  <a:lnTo>
                    <a:pt x="0" y="173"/>
                  </a:lnTo>
                  <a:lnTo>
                    <a:pt x="0" y="169"/>
                  </a:lnTo>
                  <a:lnTo>
                    <a:pt x="0" y="165"/>
                  </a:lnTo>
                  <a:lnTo>
                    <a:pt x="0" y="161"/>
                  </a:lnTo>
                  <a:lnTo>
                    <a:pt x="0" y="157"/>
                  </a:lnTo>
                  <a:lnTo>
                    <a:pt x="0" y="151"/>
                  </a:lnTo>
                  <a:lnTo>
                    <a:pt x="0" y="147"/>
                  </a:lnTo>
                  <a:lnTo>
                    <a:pt x="0" y="143"/>
                  </a:lnTo>
                  <a:lnTo>
                    <a:pt x="0" y="141"/>
                  </a:lnTo>
                  <a:lnTo>
                    <a:pt x="0" y="139"/>
                  </a:lnTo>
                  <a:lnTo>
                    <a:pt x="0" y="133"/>
                  </a:lnTo>
                  <a:lnTo>
                    <a:pt x="0" y="127"/>
                  </a:lnTo>
                  <a:lnTo>
                    <a:pt x="0" y="125"/>
                  </a:lnTo>
                  <a:lnTo>
                    <a:pt x="0" y="123"/>
                  </a:lnTo>
                  <a:lnTo>
                    <a:pt x="0" y="123"/>
                  </a:lnTo>
                  <a:lnTo>
                    <a:pt x="0" y="117"/>
                  </a:lnTo>
                  <a:lnTo>
                    <a:pt x="0" y="109"/>
                  </a:lnTo>
                  <a:lnTo>
                    <a:pt x="0" y="105"/>
                  </a:lnTo>
                  <a:lnTo>
                    <a:pt x="0" y="103"/>
                  </a:lnTo>
                  <a:lnTo>
                    <a:pt x="2" y="93"/>
                  </a:lnTo>
                  <a:lnTo>
                    <a:pt x="2" y="91"/>
                  </a:lnTo>
                  <a:lnTo>
                    <a:pt x="2" y="87"/>
                  </a:lnTo>
                  <a:lnTo>
                    <a:pt x="2" y="79"/>
                  </a:lnTo>
                  <a:lnTo>
                    <a:pt x="2" y="75"/>
                  </a:lnTo>
                  <a:lnTo>
                    <a:pt x="2" y="73"/>
                  </a:lnTo>
                  <a:lnTo>
                    <a:pt x="2" y="66"/>
                  </a:lnTo>
                  <a:lnTo>
                    <a:pt x="2" y="62"/>
                  </a:lnTo>
                  <a:lnTo>
                    <a:pt x="2" y="56"/>
                  </a:lnTo>
                  <a:lnTo>
                    <a:pt x="2" y="52"/>
                  </a:lnTo>
                  <a:lnTo>
                    <a:pt x="2" y="50"/>
                  </a:lnTo>
                  <a:lnTo>
                    <a:pt x="2" y="48"/>
                  </a:lnTo>
                  <a:lnTo>
                    <a:pt x="2" y="44"/>
                  </a:lnTo>
                  <a:lnTo>
                    <a:pt x="2" y="38"/>
                  </a:lnTo>
                  <a:lnTo>
                    <a:pt x="2" y="36"/>
                  </a:lnTo>
                  <a:lnTo>
                    <a:pt x="2" y="34"/>
                  </a:lnTo>
                  <a:lnTo>
                    <a:pt x="2" y="32"/>
                  </a:lnTo>
                  <a:lnTo>
                    <a:pt x="2" y="30"/>
                  </a:lnTo>
                  <a:lnTo>
                    <a:pt x="2" y="28"/>
                  </a:lnTo>
                  <a:lnTo>
                    <a:pt x="2" y="26"/>
                  </a:lnTo>
                  <a:lnTo>
                    <a:pt x="2" y="26"/>
                  </a:lnTo>
                  <a:lnTo>
                    <a:pt x="2" y="20"/>
                  </a:lnTo>
                  <a:lnTo>
                    <a:pt x="2" y="12"/>
                  </a:lnTo>
                  <a:lnTo>
                    <a:pt x="2" y="10"/>
                  </a:lnTo>
                  <a:lnTo>
                    <a:pt x="2" y="4"/>
                  </a:lnTo>
                  <a:lnTo>
                    <a:pt x="2" y="0"/>
                  </a:lnTo>
                  <a:lnTo>
                    <a:pt x="8" y="0"/>
                  </a:lnTo>
                  <a:lnTo>
                    <a:pt x="12"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73" name="Freeform 50"/>
            <p:cNvSpPr>
              <a:spLocks/>
            </p:cNvSpPr>
            <p:nvPr/>
          </p:nvSpPr>
          <p:spPr bwMode="auto">
            <a:xfrm>
              <a:off x="6511925" y="2682875"/>
              <a:ext cx="381000" cy="379413"/>
            </a:xfrm>
            <a:custGeom>
              <a:avLst/>
              <a:gdLst>
                <a:gd name="T0" fmla="*/ 188 w 240"/>
                <a:gd name="T1" fmla="*/ 58 h 239"/>
                <a:gd name="T2" fmla="*/ 196 w 240"/>
                <a:gd name="T3" fmla="*/ 72 h 239"/>
                <a:gd name="T4" fmla="*/ 204 w 240"/>
                <a:gd name="T5" fmla="*/ 82 h 239"/>
                <a:gd name="T6" fmla="*/ 210 w 240"/>
                <a:gd name="T7" fmla="*/ 92 h 239"/>
                <a:gd name="T8" fmla="*/ 216 w 240"/>
                <a:gd name="T9" fmla="*/ 102 h 239"/>
                <a:gd name="T10" fmla="*/ 220 w 240"/>
                <a:gd name="T11" fmla="*/ 108 h 239"/>
                <a:gd name="T12" fmla="*/ 224 w 240"/>
                <a:gd name="T13" fmla="*/ 116 h 239"/>
                <a:gd name="T14" fmla="*/ 236 w 240"/>
                <a:gd name="T15" fmla="*/ 137 h 239"/>
                <a:gd name="T16" fmla="*/ 232 w 240"/>
                <a:gd name="T17" fmla="*/ 151 h 239"/>
                <a:gd name="T18" fmla="*/ 224 w 240"/>
                <a:gd name="T19" fmla="*/ 159 h 239"/>
                <a:gd name="T20" fmla="*/ 218 w 240"/>
                <a:gd name="T21" fmla="*/ 161 h 239"/>
                <a:gd name="T22" fmla="*/ 208 w 240"/>
                <a:gd name="T23" fmla="*/ 167 h 239"/>
                <a:gd name="T24" fmla="*/ 196 w 240"/>
                <a:gd name="T25" fmla="*/ 173 h 239"/>
                <a:gd name="T26" fmla="*/ 188 w 240"/>
                <a:gd name="T27" fmla="*/ 177 h 239"/>
                <a:gd name="T28" fmla="*/ 182 w 240"/>
                <a:gd name="T29" fmla="*/ 183 h 239"/>
                <a:gd name="T30" fmla="*/ 174 w 240"/>
                <a:gd name="T31" fmla="*/ 187 h 239"/>
                <a:gd name="T32" fmla="*/ 166 w 240"/>
                <a:gd name="T33" fmla="*/ 193 h 239"/>
                <a:gd name="T34" fmla="*/ 150 w 240"/>
                <a:gd name="T35" fmla="*/ 201 h 239"/>
                <a:gd name="T36" fmla="*/ 134 w 240"/>
                <a:gd name="T37" fmla="*/ 211 h 239"/>
                <a:gd name="T38" fmla="*/ 130 w 240"/>
                <a:gd name="T39" fmla="*/ 213 h 239"/>
                <a:gd name="T40" fmla="*/ 124 w 240"/>
                <a:gd name="T41" fmla="*/ 217 h 239"/>
                <a:gd name="T42" fmla="*/ 118 w 240"/>
                <a:gd name="T43" fmla="*/ 219 h 239"/>
                <a:gd name="T44" fmla="*/ 114 w 240"/>
                <a:gd name="T45" fmla="*/ 223 h 239"/>
                <a:gd name="T46" fmla="*/ 96 w 240"/>
                <a:gd name="T47" fmla="*/ 233 h 239"/>
                <a:gd name="T48" fmla="*/ 90 w 240"/>
                <a:gd name="T49" fmla="*/ 237 h 239"/>
                <a:gd name="T50" fmla="*/ 82 w 240"/>
                <a:gd name="T51" fmla="*/ 229 h 239"/>
                <a:gd name="T52" fmla="*/ 78 w 240"/>
                <a:gd name="T53" fmla="*/ 223 h 239"/>
                <a:gd name="T54" fmla="*/ 76 w 240"/>
                <a:gd name="T55" fmla="*/ 219 h 239"/>
                <a:gd name="T56" fmla="*/ 70 w 240"/>
                <a:gd name="T57" fmla="*/ 209 h 239"/>
                <a:gd name="T58" fmla="*/ 62 w 240"/>
                <a:gd name="T59" fmla="*/ 197 h 239"/>
                <a:gd name="T60" fmla="*/ 52 w 240"/>
                <a:gd name="T61" fmla="*/ 181 h 239"/>
                <a:gd name="T62" fmla="*/ 48 w 240"/>
                <a:gd name="T63" fmla="*/ 173 h 239"/>
                <a:gd name="T64" fmla="*/ 44 w 240"/>
                <a:gd name="T65" fmla="*/ 167 h 239"/>
                <a:gd name="T66" fmla="*/ 40 w 240"/>
                <a:gd name="T67" fmla="*/ 159 h 239"/>
                <a:gd name="T68" fmla="*/ 34 w 240"/>
                <a:gd name="T69" fmla="*/ 147 h 239"/>
                <a:gd name="T70" fmla="*/ 28 w 240"/>
                <a:gd name="T71" fmla="*/ 139 h 239"/>
                <a:gd name="T72" fmla="*/ 22 w 240"/>
                <a:gd name="T73" fmla="*/ 129 h 239"/>
                <a:gd name="T74" fmla="*/ 10 w 240"/>
                <a:gd name="T75" fmla="*/ 108 h 239"/>
                <a:gd name="T76" fmla="*/ 2 w 240"/>
                <a:gd name="T77" fmla="*/ 96 h 239"/>
                <a:gd name="T78" fmla="*/ 10 w 240"/>
                <a:gd name="T79" fmla="*/ 86 h 239"/>
                <a:gd name="T80" fmla="*/ 20 w 240"/>
                <a:gd name="T81" fmla="*/ 80 h 239"/>
                <a:gd name="T82" fmla="*/ 38 w 240"/>
                <a:gd name="T83" fmla="*/ 70 h 239"/>
                <a:gd name="T84" fmla="*/ 58 w 240"/>
                <a:gd name="T85" fmla="*/ 60 h 239"/>
                <a:gd name="T86" fmla="*/ 68 w 240"/>
                <a:gd name="T87" fmla="*/ 52 h 239"/>
                <a:gd name="T88" fmla="*/ 80 w 240"/>
                <a:gd name="T89" fmla="*/ 46 h 239"/>
                <a:gd name="T90" fmla="*/ 92 w 240"/>
                <a:gd name="T91" fmla="*/ 38 h 239"/>
                <a:gd name="T92" fmla="*/ 98 w 240"/>
                <a:gd name="T93" fmla="*/ 34 h 239"/>
                <a:gd name="T94" fmla="*/ 114 w 240"/>
                <a:gd name="T95" fmla="*/ 26 h 239"/>
                <a:gd name="T96" fmla="*/ 132 w 240"/>
                <a:gd name="T97" fmla="*/ 16 h 239"/>
                <a:gd name="T98" fmla="*/ 142 w 240"/>
                <a:gd name="T99" fmla="*/ 8 h 239"/>
                <a:gd name="T100" fmla="*/ 154 w 240"/>
                <a:gd name="T101" fmla="*/ 2 h 239"/>
                <a:gd name="T102" fmla="*/ 166 w 240"/>
                <a:gd name="T103" fmla="*/ 20 h 239"/>
                <a:gd name="T104" fmla="*/ 174 w 240"/>
                <a:gd name="T105" fmla="*/ 30 h 239"/>
                <a:gd name="T106" fmla="*/ 182 w 240"/>
                <a:gd name="T107" fmla="*/ 4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0" h="239">
                  <a:moveTo>
                    <a:pt x="182" y="46"/>
                  </a:moveTo>
                  <a:lnTo>
                    <a:pt x="186" y="52"/>
                  </a:lnTo>
                  <a:lnTo>
                    <a:pt x="188" y="56"/>
                  </a:lnTo>
                  <a:lnTo>
                    <a:pt x="188" y="58"/>
                  </a:lnTo>
                  <a:lnTo>
                    <a:pt x="190" y="60"/>
                  </a:lnTo>
                  <a:lnTo>
                    <a:pt x="192" y="64"/>
                  </a:lnTo>
                  <a:lnTo>
                    <a:pt x="196" y="70"/>
                  </a:lnTo>
                  <a:lnTo>
                    <a:pt x="196" y="72"/>
                  </a:lnTo>
                  <a:lnTo>
                    <a:pt x="200" y="76"/>
                  </a:lnTo>
                  <a:lnTo>
                    <a:pt x="202" y="76"/>
                  </a:lnTo>
                  <a:lnTo>
                    <a:pt x="202" y="78"/>
                  </a:lnTo>
                  <a:lnTo>
                    <a:pt x="204" y="82"/>
                  </a:lnTo>
                  <a:lnTo>
                    <a:pt x="206" y="84"/>
                  </a:lnTo>
                  <a:lnTo>
                    <a:pt x="206" y="86"/>
                  </a:lnTo>
                  <a:lnTo>
                    <a:pt x="208" y="88"/>
                  </a:lnTo>
                  <a:lnTo>
                    <a:pt x="210" y="92"/>
                  </a:lnTo>
                  <a:lnTo>
                    <a:pt x="212" y="96"/>
                  </a:lnTo>
                  <a:lnTo>
                    <a:pt x="214" y="98"/>
                  </a:lnTo>
                  <a:lnTo>
                    <a:pt x="214" y="100"/>
                  </a:lnTo>
                  <a:lnTo>
                    <a:pt x="216" y="102"/>
                  </a:lnTo>
                  <a:lnTo>
                    <a:pt x="216" y="104"/>
                  </a:lnTo>
                  <a:lnTo>
                    <a:pt x="218" y="104"/>
                  </a:lnTo>
                  <a:lnTo>
                    <a:pt x="218" y="106"/>
                  </a:lnTo>
                  <a:lnTo>
                    <a:pt x="220" y="108"/>
                  </a:lnTo>
                  <a:lnTo>
                    <a:pt x="222" y="112"/>
                  </a:lnTo>
                  <a:lnTo>
                    <a:pt x="222" y="114"/>
                  </a:lnTo>
                  <a:lnTo>
                    <a:pt x="224" y="114"/>
                  </a:lnTo>
                  <a:lnTo>
                    <a:pt x="224" y="116"/>
                  </a:lnTo>
                  <a:lnTo>
                    <a:pt x="228" y="123"/>
                  </a:lnTo>
                  <a:lnTo>
                    <a:pt x="228" y="125"/>
                  </a:lnTo>
                  <a:lnTo>
                    <a:pt x="230" y="129"/>
                  </a:lnTo>
                  <a:lnTo>
                    <a:pt x="236" y="137"/>
                  </a:lnTo>
                  <a:lnTo>
                    <a:pt x="238" y="143"/>
                  </a:lnTo>
                  <a:lnTo>
                    <a:pt x="240" y="147"/>
                  </a:lnTo>
                  <a:lnTo>
                    <a:pt x="234" y="151"/>
                  </a:lnTo>
                  <a:lnTo>
                    <a:pt x="232" y="151"/>
                  </a:lnTo>
                  <a:lnTo>
                    <a:pt x="230" y="153"/>
                  </a:lnTo>
                  <a:lnTo>
                    <a:pt x="226" y="157"/>
                  </a:lnTo>
                  <a:lnTo>
                    <a:pt x="224" y="157"/>
                  </a:lnTo>
                  <a:lnTo>
                    <a:pt x="224" y="159"/>
                  </a:lnTo>
                  <a:lnTo>
                    <a:pt x="222" y="159"/>
                  </a:lnTo>
                  <a:lnTo>
                    <a:pt x="220" y="159"/>
                  </a:lnTo>
                  <a:lnTo>
                    <a:pt x="220" y="161"/>
                  </a:lnTo>
                  <a:lnTo>
                    <a:pt x="218" y="161"/>
                  </a:lnTo>
                  <a:lnTo>
                    <a:pt x="216" y="163"/>
                  </a:lnTo>
                  <a:lnTo>
                    <a:pt x="212" y="165"/>
                  </a:lnTo>
                  <a:lnTo>
                    <a:pt x="210" y="165"/>
                  </a:lnTo>
                  <a:lnTo>
                    <a:pt x="208" y="167"/>
                  </a:lnTo>
                  <a:lnTo>
                    <a:pt x="202" y="171"/>
                  </a:lnTo>
                  <a:lnTo>
                    <a:pt x="200" y="171"/>
                  </a:lnTo>
                  <a:lnTo>
                    <a:pt x="198" y="173"/>
                  </a:lnTo>
                  <a:lnTo>
                    <a:pt x="196" y="173"/>
                  </a:lnTo>
                  <a:lnTo>
                    <a:pt x="192" y="175"/>
                  </a:lnTo>
                  <a:lnTo>
                    <a:pt x="190" y="175"/>
                  </a:lnTo>
                  <a:lnTo>
                    <a:pt x="190" y="177"/>
                  </a:lnTo>
                  <a:lnTo>
                    <a:pt x="188" y="177"/>
                  </a:lnTo>
                  <a:lnTo>
                    <a:pt x="184" y="181"/>
                  </a:lnTo>
                  <a:lnTo>
                    <a:pt x="182" y="181"/>
                  </a:lnTo>
                  <a:lnTo>
                    <a:pt x="182" y="181"/>
                  </a:lnTo>
                  <a:lnTo>
                    <a:pt x="182" y="183"/>
                  </a:lnTo>
                  <a:lnTo>
                    <a:pt x="180" y="183"/>
                  </a:lnTo>
                  <a:lnTo>
                    <a:pt x="178" y="183"/>
                  </a:lnTo>
                  <a:lnTo>
                    <a:pt x="176" y="185"/>
                  </a:lnTo>
                  <a:lnTo>
                    <a:pt x="174" y="187"/>
                  </a:lnTo>
                  <a:lnTo>
                    <a:pt x="172" y="187"/>
                  </a:lnTo>
                  <a:lnTo>
                    <a:pt x="172" y="189"/>
                  </a:lnTo>
                  <a:lnTo>
                    <a:pt x="166" y="191"/>
                  </a:lnTo>
                  <a:lnTo>
                    <a:pt x="166" y="193"/>
                  </a:lnTo>
                  <a:lnTo>
                    <a:pt x="162" y="195"/>
                  </a:lnTo>
                  <a:lnTo>
                    <a:pt x="160" y="195"/>
                  </a:lnTo>
                  <a:lnTo>
                    <a:pt x="158" y="197"/>
                  </a:lnTo>
                  <a:lnTo>
                    <a:pt x="150" y="201"/>
                  </a:lnTo>
                  <a:lnTo>
                    <a:pt x="144" y="205"/>
                  </a:lnTo>
                  <a:lnTo>
                    <a:pt x="138" y="207"/>
                  </a:lnTo>
                  <a:lnTo>
                    <a:pt x="136" y="209"/>
                  </a:lnTo>
                  <a:lnTo>
                    <a:pt x="134" y="211"/>
                  </a:lnTo>
                  <a:lnTo>
                    <a:pt x="134" y="211"/>
                  </a:lnTo>
                  <a:lnTo>
                    <a:pt x="134" y="213"/>
                  </a:lnTo>
                  <a:lnTo>
                    <a:pt x="132" y="213"/>
                  </a:lnTo>
                  <a:lnTo>
                    <a:pt x="130" y="213"/>
                  </a:lnTo>
                  <a:lnTo>
                    <a:pt x="130" y="215"/>
                  </a:lnTo>
                  <a:lnTo>
                    <a:pt x="128" y="215"/>
                  </a:lnTo>
                  <a:lnTo>
                    <a:pt x="126" y="217"/>
                  </a:lnTo>
                  <a:lnTo>
                    <a:pt x="124" y="217"/>
                  </a:lnTo>
                  <a:lnTo>
                    <a:pt x="124" y="219"/>
                  </a:lnTo>
                  <a:lnTo>
                    <a:pt x="122" y="219"/>
                  </a:lnTo>
                  <a:lnTo>
                    <a:pt x="120" y="219"/>
                  </a:lnTo>
                  <a:lnTo>
                    <a:pt x="118" y="219"/>
                  </a:lnTo>
                  <a:lnTo>
                    <a:pt x="118" y="221"/>
                  </a:lnTo>
                  <a:lnTo>
                    <a:pt x="116" y="221"/>
                  </a:lnTo>
                  <a:lnTo>
                    <a:pt x="114" y="221"/>
                  </a:lnTo>
                  <a:lnTo>
                    <a:pt x="114" y="223"/>
                  </a:lnTo>
                  <a:lnTo>
                    <a:pt x="108" y="225"/>
                  </a:lnTo>
                  <a:lnTo>
                    <a:pt x="106" y="227"/>
                  </a:lnTo>
                  <a:lnTo>
                    <a:pt x="98" y="231"/>
                  </a:lnTo>
                  <a:lnTo>
                    <a:pt x="96" y="233"/>
                  </a:lnTo>
                  <a:lnTo>
                    <a:pt x="94" y="233"/>
                  </a:lnTo>
                  <a:lnTo>
                    <a:pt x="94" y="235"/>
                  </a:lnTo>
                  <a:lnTo>
                    <a:pt x="90" y="235"/>
                  </a:lnTo>
                  <a:lnTo>
                    <a:pt x="90" y="237"/>
                  </a:lnTo>
                  <a:lnTo>
                    <a:pt x="86" y="239"/>
                  </a:lnTo>
                  <a:lnTo>
                    <a:pt x="86" y="233"/>
                  </a:lnTo>
                  <a:lnTo>
                    <a:pt x="84" y="231"/>
                  </a:lnTo>
                  <a:lnTo>
                    <a:pt x="82" y="229"/>
                  </a:lnTo>
                  <a:lnTo>
                    <a:pt x="82" y="227"/>
                  </a:lnTo>
                  <a:lnTo>
                    <a:pt x="80" y="225"/>
                  </a:lnTo>
                  <a:lnTo>
                    <a:pt x="80" y="223"/>
                  </a:lnTo>
                  <a:lnTo>
                    <a:pt x="78" y="223"/>
                  </a:lnTo>
                  <a:lnTo>
                    <a:pt x="78" y="221"/>
                  </a:lnTo>
                  <a:lnTo>
                    <a:pt x="78" y="219"/>
                  </a:lnTo>
                  <a:lnTo>
                    <a:pt x="76" y="219"/>
                  </a:lnTo>
                  <a:lnTo>
                    <a:pt x="76" y="219"/>
                  </a:lnTo>
                  <a:lnTo>
                    <a:pt x="74" y="217"/>
                  </a:lnTo>
                  <a:lnTo>
                    <a:pt x="74" y="215"/>
                  </a:lnTo>
                  <a:lnTo>
                    <a:pt x="72" y="213"/>
                  </a:lnTo>
                  <a:lnTo>
                    <a:pt x="70" y="209"/>
                  </a:lnTo>
                  <a:lnTo>
                    <a:pt x="68" y="207"/>
                  </a:lnTo>
                  <a:lnTo>
                    <a:pt x="64" y="201"/>
                  </a:lnTo>
                  <a:lnTo>
                    <a:pt x="64" y="199"/>
                  </a:lnTo>
                  <a:lnTo>
                    <a:pt x="62" y="197"/>
                  </a:lnTo>
                  <a:lnTo>
                    <a:pt x="60" y="193"/>
                  </a:lnTo>
                  <a:lnTo>
                    <a:pt x="58" y="189"/>
                  </a:lnTo>
                  <a:lnTo>
                    <a:pt x="56" y="185"/>
                  </a:lnTo>
                  <a:lnTo>
                    <a:pt x="52" y="181"/>
                  </a:lnTo>
                  <a:lnTo>
                    <a:pt x="52" y="179"/>
                  </a:lnTo>
                  <a:lnTo>
                    <a:pt x="50" y="177"/>
                  </a:lnTo>
                  <a:lnTo>
                    <a:pt x="50" y="175"/>
                  </a:lnTo>
                  <a:lnTo>
                    <a:pt x="48" y="173"/>
                  </a:lnTo>
                  <a:lnTo>
                    <a:pt x="48" y="173"/>
                  </a:lnTo>
                  <a:lnTo>
                    <a:pt x="46" y="171"/>
                  </a:lnTo>
                  <a:lnTo>
                    <a:pt x="46" y="169"/>
                  </a:lnTo>
                  <a:lnTo>
                    <a:pt x="44" y="167"/>
                  </a:lnTo>
                  <a:lnTo>
                    <a:pt x="42" y="165"/>
                  </a:lnTo>
                  <a:lnTo>
                    <a:pt x="42" y="163"/>
                  </a:lnTo>
                  <a:lnTo>
                    <a:pt x="40" y="161"/>
                  </a:lnTo>
                  <a:lnTo>
                    <a:pt x="40" y="159"/>
                  </a:lnTo>
                  <a:lnTo>
                    <a:pt x="38" y="155"/>
                  </a:lnTo>
                  <a:lnTo>
                    <a:pt x="36" y="151"/>
                  </a:lnTo>
                  <a:lnTo>
                    <a:pt x="34" y="149"/>
                  </a:lnTo>
                  <a:lnTo>
                    <a:pt x="34" y="147"/>
                  </a:lnTo>
                  <a:lnTo>
                    <a:pt x="32" y="143"/>
                  </a:lnTo>
                  <a:lnTo>
                    <a:pt x="30" y="143"/>
                  </a:lnTo>
                  <a:lnTo>
                    <a:pt x="30" y="141"/>
                  </a:lnTo>
                  <a:lnTo>
                    <a:pt x="28" y="139"/>
                  </a:lnTo>
                  <a:lnTo>
                    <a:pt x="28" y="137"/>
                  </a:lnTo>
                  <a:lnTo>
                    <a:pt x="26" y="135"/>
                  </a:lnTo>
                  <a:lnTo>
                    <a:pt x="26" y="133"/>
                  </a:lnTo>
                  <a:lnTo>
                    <a:pt x="22" y="129"/>
                  </a:lnTo>
                  <a:lnTo>
                    <a:pt x="20" y="125"/>
                  </a:lnTo>
                  <a:lnTo>
                    <a:pt x="18" y="123"/>
                  </a:lnTo>
                  <a:lnTo>
                    <a:pt x="12" y="110"/>
                  </a:lnTo>
                  <a:lnTo>
                    <a:pt x="10" y="108"/>
                  </a:lnTo>
                  <a:lnTo>
                    <a:pt x="8" y="104"/>
                  </a:lnTo>
                  <a:lnTo>
                    <a:pt x="4" y="98"/>
                  </a:lnTo>
                  <a:lnTo>
                    <a:pt x="4" y="96"/>
                  </a:lnTo>
                  <a:lnTo>
                    <a:pt x="2" y="96"/>
                  </a:lnTo>
                  <a:lnTo>
                    <a:pt x="0" y="92"/>
                  </a:lnTo>
                  <a:lnTo>
                    <a:pt x="6" y="88"/>
                  </a:lnTo>
                  <a:lnTo>
                    <a:pt x="8" y="88"/>
                  </a:lnTo>
                  <a:lnTo>
                    <a:pt x="10" y="86"/>
                  </a:lnTo>
                  <a:lnTo>
                    <a:pt x="12" y="86"/>
                  </a:lnTo>
                  <a:lnTo>
                    <a:pt x="12" y="84"/>
                  </a:lnTo>
                  <a:lnTo>
                    <a:pt x="18" y="82"/>
                  </a:lnTo>
                  <a:lnTo>
                    <a:pt x="20" y="80"/>
                  </a:lnTo>
                  <a:lnTo>
                    <a:pt x="24" y="78"/>
                  </a:lnTo>
                  <a:lnTo>
                    <a:pt x="32" y="76"/>
                  </a:lnTo>
                  <a:lnTo>
                    <a:pt x="34" y="74"/>
                  </a:lnTo>
                  <a:lnTo>
                    <a:pt x="38" y="70"/>
                  </a:lnTo>
                  <a:lnTo>
                    <a:pt x="40" y="70"/>
                  </a:lnTo>
                  <a:lnTo>
                    <a:pt x="50" y="64"/>
                  </a:lnTo>
                  <a:lnTo>
                    <a:pt x="52" y="62"/>
                  </a:lnTo>
                  <a:lnTo>
                    <a:pt x="58" y="60"/>
                  </a:lnTo>
                  <a:lnTo>
                    <a:pt x="58" y="58"/>
                  </a:lnTo>
                  <a:lnTo>
                    <a:pt x="62" y="56"/>
                  </a:lnTo>
                  <a:lnTo>
                    <a:pt x="66" y="54"/>
                  </a:lnTo>
                  <a:lnTo>
                    <a:pt x="68" y="52"/>
                  </a:lnTo>
                  <a:lnTo>
                    <a:pt x="70" y="52"/>
                  </a:lnTo>
                  <a:lnTo>
                    <a:pt x="72" y="50"/>
                  </a:lnTo>
                  <a:lnTo>
                    <a:pt x="74" y="50"/>
                  </a:lnTo>
                  <a:lnTo>
                    <a:pt x="80" y="46"/>
                  </a:lnTo>
                  <a:lnTo>
                    <a:pt x="82" y="44"/>
                  </a:lnTo>
                  <a:lnTo>
                    <a:pt x="88" y="40"/>
                  </a:lnTo>
                  <a:lnTo>
                    <a:pt x="90" y="38"/>
                  </a:lnTo>
                  <a:lnTo>
                    <a:pt x="92" y="38"/>
                  </a:lnTo>
                  <a:lnTo>
                    <a:pt x="94" y="36"/>
                  </a:lnTo>
                  <a:lnTo>
                    <a:pt x="96" y="36"/>
                  </a:lnTo>
                  <a:lnTo>
                    <a:pt x="96" y="34"/>
                  </a:lnTo>
                  <a:lnTo>
                    <a:pt x="98" y="34"/>
                  </a:lnTo>
                  <a:lnTo>
                    <a:pt x="100" y="32"/>
                  </a:lnTo>
                  <a:lnTo>
                    <a:pt x="102" y="32"/>
                  </a:lnTo>
                  <a:lnTo>
                    <a:pt x="106" y="28"/>
                  </a:lnTo>
                  <a:lnTo>
                    <a:pt x="114" y="26"/>
                  </a:lnTo>
                  <a:lnTo>
                    <a:pt x="116" y="24"/>
                  </a:lnTo>
                  <a:lnTo>
                    <a:pt x="122" y="22"/>
                  </a:lnTo>
                  <a:lnTo>
                    <a:pt x="124" y="20"/>
                  </a:lnTo>
                  <a:lnTo>
                    <a:pt x="132" y="16"/>
                  </a:lnTo>
                  <a:lnTo>
                    <a:pt x="134" y="14"/>
                  </a:lnTo>
                  <a:lnTo>
                    <a:pt x="134" y="12"/>
                  </a:lnTo>
                  <a:lnTo>
                    <a:pt x="136" y="12"/>
                  </a:lnTo>
                  <a:lnTo>
                    <a:pt x="142" y="8"/>
                  </a:lnTo>
                  <a:lnTo>
                    <a:pt x="144" y="8"/>
                  </a:lnTo>
                  <a:lnTo>
                    <a:pt x="150" y="4"/>
                  </a:lnTo>
                  <a:lnTo>
                    <a:pt x="152" y="4"/>
                  </a:lnTo>
                  <a:lnTo>
                    <a:pt x="154" y="2"/>
                  </a:lnTo>
                  <a:lnTo>
                    <a:pt x="156" y="0"/>
                  </a:lnTo>
                  <a:lnTo>
                    <a:pt x="156" y="2"/>
                  </a:lnTo>
                  <a:lnTo>
                    <a:pt x="162" y="10"/>
                  </a:lnTo>
                  <a:lnTo>
                    <a:pt x="166" y="20"/>
                  </a:lnTo>
                  <a:lnTo>
                    <a:pt x="168" y="22"/>
                  </a:lnTo>
                  <a:lnTo>
                    <a:pt x="172" y="28"/>
                  </a:lnTo>
                  <a:lnTo>
                    <a:pt x="172" y="28"/>
                  </a:lnTo>
                  <a:lnTo>
                    <a:pt x="174" y="30"/>
                  </a:lnTo>
                  <a:lnTo>
                    <a:pt x="174" y="32"/>
                  </a:lnTo>
                  <a:lnTo>
                    <a:pt x="176" y="34"/>
                  </a:lnTo>
                  <a:lnTo>
                    <a:pt x="180" y="38"/>
                  </a:lnTo>
                  <a:lnTo>
                    <a:pt x="182" y="44"/>
                  </a:lnTo>
                  <a:lnTo>
                    <a:pt x="182" y="46"/>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74" name="Freeform 67"/>
            <p:cNvSpPr>
              <a:spLocks/>
            </p:cNvSpPr>
            <p:nvPr/>
          </p:nvSpPr>
          <p:spPr bwMode="auto">
            <a:xfrm>
              <a:off x="6042025" y="2206625"/>
              <a:ext cx="323850" cy="260350"/>
            </a:xfrm>
            <a:custGeom>
              <a:avLst/>
              <a:gdLst>
                <a:gd name="T0" fmla="*/ 58 w 204"/>
                <a:gd name="T1" fmla="*/ 164 h 164"/>
                <a:gd name="T2" fmla="*/ 48 w 204"/>
                <a:gd name="T3" fmla="*/ 164 h 164"/>
                <a:gd name="T4" fmla="*/ 40 w 204"/>
                <a:gd name="T5" fmla="*/ 164 h 164"/>
                <a:gd name="T6" fmla="*/ 22 w 204"/>
                <a:gd name="T7" fmla="*/ 164 h 164"/>
                <a:gd name="T8" fmla="*/ 12 w 204"/>
                <a:gd name="T9" fmla="*/ 164 h 164"/>
                <a:gd name="T10" fmla="*/ 0 w 204"/>
                <a:gd name="T11" fmla="*/ 152 h 164"/>
                <a:gd name="T12" fmla="*/ 0 w 204"/>
                <a:gd name="T13" fmla="*/ 144 h 164"/>
                <a:gd name="T14" fmla="*/ 0 w 204"/>
                <a:gd name="T15" fmla="*/ 128 h 164"/>
                <a:gd name="T16" fmla="*/ 0 w 204"/>
                <a:gd name="T17" fmla="*/ 120 h 164"/>
                <a:gd name="T18" fmla="*/ 0 w 204"/>
                <a:gd name="T19" fmla="*/ 106 h 164"/>
                <a:gd name="T20" fmla="*/ 0 w 204"/>
                <a:gd name="T21" fmla="*/ 94 h 164"/>
                <a:gd name="T22" fmla="*/ 0 w 204"/>
                <a:gd name="T23" fmla="*/ 82 h 164"/>
                <a:gd name="T24" fmla="*/ 0 w 204"/>
                <a:gd name="T25" fmla="*/ 72 h 164"/>
                <a:gd name="T26" fmla="*/ 0 w 204"/>
                <a:gd name="T27" fmla="*/ 64 h 164"/>
                <a:gd name="T28" fmla="*/ 0 w 204"/>
                <a:gd name="T29" fmla="*/ 52 h 164"/>
                <a:gd name="T30" fmla="*/ 0 w 204"/>
                <a:gd name="T31" fmla="*/ 40 h 164"/>
                <a:gd name="T32" fmla="*/ 2 w 204"/>
                <a:gd name="T33" fmla="*/ 34 h 164"/>
                <a:gd name="T34" fmla="*/ 2 w 204"/>
                <a:gd name="T35" fmla="*/ 26 h 164"/>
                <a:gd name="T36" fmla="*/ 2 w 204"/>
                <a:gd name="T37" fmla="*/ 12 h 164"/>
                <a:gd name="T38" fmla="*/ 2 w 204"/>
                <a:gd name="T39" fmla="*/ 2 h 164"/>
                <a:gd name="T40" fmla="*/ 8 w 204"/>
                <a:gd name="T41" fmla="*/ 0 h 164"/>
                <a:gd name="T42" fmla="*/ 16 w 204"/>
                <a:gd name="T43" fmla="*/ 0 h 164"/>
                <a:gd name="T44" fmla="*/ 30 w 204"/>
                <a:gd name="T45" fmla="*/ 0 h 164"/>
                <a:gd name="T46" fmla="*/ 38 w 204"/>
                <a:gd name="T47" fmla="*/ 0 h 164"/>
                <a:gd name="T48" fmla="*/ 50 w 204"/>
                <a:gd name="T49" fmla="*/ 0 h 164"/>
                <a:gd name="T50" fmla="*/ 60 w 204"/>
                <a:gd name="T51" fmla="*/ 0 h 164"/>
                <a:gd name="T52" fmla="*/ 70 w 204"/>
                <a:gd name="T53" fmla="*/ 0 h 164"/>
                <a:gd name="T54" fmla="*/ 80 w 204"/>
                <a:gd name="T55" fmla="*/ 0 h 164"/>
                <a:gd name="T56" fmla="*/ 92 w 204"/>
                <a:gd name="T57" fmla="*/ 0 h 164"/>
                <a:gd name="T58" fmla="*/ 102 w 204"/>
                <a:gd name="T59" fmla="*/ 0 h 164"/>
                <a:gd name="T60" fmla="*/ 112 w 204"/>
                <a:gd name="T61" fmla="*/ 0 h 164"/>
                <a:gd name="T62" fmla="*/ 120 w 204"/>
                <a:gd name="T63" fmla="*/ 0 h 164"/>
                <a:gd name="T64" fmla="*/ 132 w 204"/>
                <a:gd name="T65" fmla="*/ 0 h 164"/>
                <a:gd name="T66" fmla="*/ 140 w 204"/>
                <a:gd name="T67" fmla="*/ 0 h 164"/>
                <a:gd name="T68" fmla="*/ 150 w 204"/>
                <a:gd name="T69" fmla="*/ 0 h 164"/>
                <a:gd name="T70" fmla="*/ 162 w 204"/>
                <a:gd name="T71" fmla="*/ 0 h 164"/>
                <a:gd name="T72" fmla="*/ 174 w 204"/>
                <a:gd name="T73" fmla="*/ 0 h 164"/>
                <a:gd name="T74" fmla="*/ 192 w 204"/>
                <a:gd name="T75" fmla="*/ 2 h 164"/>
                <a:gd name="T76" fmla="*/ 200 w 204"/>
                <a:gd name="T77" fmla="*/ 2 h 164"/>
                <a:gd name="T78" fmla="*/ 204 w 204"/>
                <a:gd name="T79" fmla="*/ 12 h 164"/>
                <a:gd name="T80" fmla="*/ 204 w 204"/>
                <a:gd name="T81" fmla="*/ 24 h 164"/>
                <a:gd name="T82" fmla="*/ 204 w 204"/>
                <a:gd name="T83" fmla="*/ 34 h 164"/>
                <a:gd name="T84" fmla="*/ 204 w 204"/>
                <a:gd name="T85" fmla="*/ 46 h 164"/>
                <a:gd name="T86" fmla="*/ 204 w 204"/>
                <a:gd name="T87" fmla="*/ 58 h 164"/>
                <a:gd name="T88" fmla="*/ 204 w 204"/>
                <a:gd name="T89" fmla="*/ 78 h 164"/>
                <a:gd name="T90" fmla="*/ 198 w 204"/>
                <a:gd name="T91" fmla="*/ 86 h 164"/>
                <a:gd name="T92" fmla="*/ 190 w 204"/>
                <a:gd name="T93" fmla="*/ 88 h 164"/>
                <a:gd name="T94" fmla="*/ 186 w 204"/>
                <a:gd name="T95" fmla="*/ 92 h 164"/>
                <a:gd name="T96" fmla="*/ 180 w 204"/>
                <a:gd name="T97" fmla="*/ 96 h 164"/>
                <a:gd name="T98" fmla="*/ 174 w 204"/>
                <a:gd name="T99" fmla="*/ 100 h 164"/>
                <a:gd name="T100" fmla="*/ 158 w 204"/>
                <a:gd name="T101" fmla="*/ 110 h 164"/>
                <a:gd name="T102" fmla="*/ 148 w 204"/>
                <a:gd name="T103" fmla="*/ 116 h 164"/>
                <a:gd name="T104" fmla="*/ 134 w 204"/>
                <a:gd name="T105" fmla="*/ 124 h 164"/>
                <a:gd name="T106" fmla="*/ 128 w 204"/>
                <a:gd name="T107" fmla="*/ 128 h 164"/>
                <a:gd name="T108" fmla="*/ 118 w 204"/>
                <a:gd name="T109" fmla="*/ 134 h 164"/>
                <a:gd name="T110" fmla="*/ 112 w 204"/>
                <a:gd name="T111" fmla="*/ 136 h 164"/>
                <a:gd name="T112" fmla="*/ 100 w 204"/>
                <a:gd name="T113" fmla="*/ 142 h 164"/>
                <a:gd name="T114" fmla="*/ 92 w 204"/>
                <a:gd name="T115" fmla="*/ 148 h 164"/>
                <a:gd name="T116" fmla="*/ 82 w 204"/>
                <a:gd name="T117" fmla="*/ 152 h 164"/>
                <a:gd name="T118" fmla="*/ 72 w 204"/>
                <a:gd name="T119" fmla="*/ 158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4" h="164">
                  <a:moveTo>
                    <a:pt x="66" y="162"/>
                  </a:moveTo>
                  <a:lnTo>
                    <a:pt x="62" y="164"/>
                  </a:lnTo>
                  <a:lnTo>
                    <a:pt x="60" y="164"/>
                  </a:lnTo>
                  <a:lnTo>
                    <a:pt x="58" y="164"/>
                  </a:lnTo>
                  <a:lnTo>
                    <a:pt x="56" y="164"/>
                  </a:lnTo>
                  <a:lnTo>
                    <a:pt x="52" y="164"/>
                  </a:lnTo>
                  <a:lnTo>
                    <a:pt x="50" y="164"/>
                  </a:lnTo>
                  <a:lnTo>
                    <a:pt x="48" y="164"/>
                  </a:lnTo>
                  <a:lnTo>
                    <a:pt x="46" y="164"/>
                  </a:lnTo>
                  <a:lnTo>
                    <a:pt x="44" y="164"/>
                  </a:lnTo>
                  <a:lnTo>
                    <a:pt x="42" y="164"/>
                  </a:lnTo>
                  <a:lnTo>
                    <a:pt x="40" y="164"/>
                  </a:lnTo>
                  <a:lnTo>
                    <a:pt x="38" y="164"/>
                  </a:lnTo>
                  <a:lnTo>
                    <a:pt x="36" y="164"/>
                  </a:lnTo>
                  <a:lnTo>
                    <a:pt x="26" y="164"/>
                  </a:lnTo>
                  <a:lnTo>
                    <a:pt x="22" y="164"/>
                  </a:lnTo>
                  <a:lnTo>
                    <a:pt x="18" y="164"/>
                  </a:lnTo>
                  <a:lnTo>
                    <a:pt x="16" y="164"/>
                  </a:lnTo>
                  <a:lnTo>
                    <a:pt x="14" y="164"/>
                  </a:lnTo>
                  <a:lnTo>
                    <a:pt x="12" y="164"/>
                  </a:lnTo>
                  <a:lnTo>
                    <a:pt x="8" y="164"/>
                  </a:lnTo>
                  <a:lnTo>
                    <a:pt x="0" y="164"/>
                  </a:lnTo>
                  <a:lnTo>
                    <a:pt x="0" y="162"/>
                  </a:lnTo>
                  <a:lnTo>
                    <a:pt x="0" y="152"/>
                  </a:lnTo>
                  <a:lnTo>
                    <a:pt x="0" y="150"/>
                  </a:lnTo>
                  <a:lnTo>
                    <a:pt x="0" y="148"/>
                  </a:lnTo>
                  <a:lnTo>
                    <a:pt x="0" y="146"/>
                  </a:lnTo>
                  <a:lnTo>
                    <a:pt x="0" y="144"/>
                  </a:lnTo>
                  <a:lnTo>
                    <a:pt x="0" y="142"/>
                  </a:lnTo>
                  <a:lnTo>
                    <a:pt x="0" y="136"/>
                  </a:lnTo>
                  <a:lnTo>
                    <a:pt x="0" y="130"/>
                  </a:lnTo>
                  <a:lnTo>
                    <a:pt x="0" y="128"/>
                  </a:lnTo>
                  <a:lnTo>
                    <a:pt x="0" y="126"/>
                  </a:lnTo>
                  <a:lnTo>
                    <a:pt x="0" y="124"/>
                  </a:lnTo>
                  <a:lnTo>
                    <a:pt x="0" y="122"/>
                  </a:lnTo>
                  <a:lnTo>
                    <a:pt x="0" y="120"/>
                  </a:lnTo>
                  <a:lnTo>
                    <a:pt x="0" y="114"/>
                  </a:lnTo>
                  <a:lnTo>
                    <a:pt x="0" y="110"/>
                  </a:lnTo>
                  <a:lnTo>
                    <a:pt x="0" y="108"/>
                  </a:lnTo>
                  <a:lnTo>
                    <a:pt x="0" y="106"/>
                  </a:lnTo>
                  <a:lnTo>
                    <a:pt x="0" y="104"/>
                  </a:lnTo>
                  <a:lnTo>
                    <a:pt x="0" y="100"/>
                  </a:lnTo>
                  <a:lnTo>
                    <a:pt x="0" y="98"/>
                  </a:lnTo>
                  <a:lnTo>
                    <a:pt x="0" y="94"/>
                  </a:lnTo>
                  <a:lnTo>
                    <a:pt x="0" y="92"/>
                  </a:lnTo>
                  <a:lnTo>
                    <a:pt x="0" y="88"/>
                  </a:lnTo>
                  <a:lnTo>
                    <a:pt x="0" y="84"/>
                  </a:lnTo>
                  <a:lnTo>
                    <a:pt x="0" y="82"/>
                  </a:lnTo>
                  <a:lnTo>
                    <a:pt x="0" y="80"/>
                  </a:lnTo>
                  <a:lnTo>
                    <a:pt x="0" y="76"/>
                  </a:lnTo>
                  <a:lnTo>
                    <a:pt x="0" y="74"/>
                  </a:lnTo>
                  <a:lnTo>
                    <a:pt x="0" y="72"/>
                  </a:lnTo>
                  <a:lnTo>
                    <a:pt x="0" y="70"/>
                  </a:lnTo>
                  <a:lnTo>
                    <a:pt x="0" y="68"/>
                  </a:lnTo>
                  <a:lnTo>
                    <a:pt x="0" y="66"/>
                  </a:lnTo>
                  <a:lnTo>
                    <a:pt x="0" y="64"/>
                  </a:lnTo>
                  <a:lnTo>
                    <a:pt x="0" y="58"/>
                  </a:lnTo>
                  <a:lnTo>
                    <a:pt x="0" y="56"/>
                  </a:lnTo>
                  <a:lnTo>
                    <a:pt x="0" y="54"/>
                  </a:lnTo>
                  <a:lnTo>
                    <a:pt x="0" y="52"/>
                  </a:lnTo>
                  <a:lnTo>
                    <a:pt x="0" y="50"/>
                  </a:lnTo>
                  <a:lnTo>
                    <a:pt x="0" y="48"/>
                  </a:lnTo>
                  <a:lnTo>
                    <a:pt x="0" y="44"/>
                  </a:lnTo>
                  <a:lnTo>
                    <a:pt x="0" y="40"/>
                  </a:lnTo>
                  <a:lnTo>
                    <a:pt x="2" y="40"/>
                  </a:lnTo>
                  <a:lnTo>
                    <a:pt x="2" y="38"/>
                  </a:lnTo>
                  <a:lnTo>
                    <a:pt x="2" y="36"/>
                  </a:lnTo>
                  <a:lnTo>
                    <a:pt x="2" y="34"/>
                  </a:lnTo>
                  <a:lnTo>
                    <a:pt x="2" y="32"/>
                  </a:lnTo>
                  <a:lnTo>
                    <a:pt x="2" y="30"/>
                  </a:lnTo>
                  <a:lnTo>
                    <a:pt x="2" y="28"/>
                  </a:lnTo>
                  <a:lnTo>
                    <a:pt x="2" y="26"/>
                  </a:lnTo>
                  <a:lnTo>
                    <a:pt x="2" y="22"/>
                  </a:lnTo>
                  <a:lnTo>
                    <a:pt x="2" y="18"/>
                  </a:lnTo>
                  <a:lnTo>
                    <a:pt x="2" y="14"/>
                  </a:lnTo>
                  <a:lnTo>
                    <a:pt x="2" y="12"/>
                  </a:lnTo>
                  <a:lnTo>
                    <a:pt x="2" y="8"/>
                  </a:lnTo>
                  <a:lnTo>
                    <a:pt x="2" y="6"/>
                  </a:lnTo>
                  <a:lnTo>
                    <a:pt x="2" y="4"/>
                  </a:lnTo>
                  <a:lnTo>
                    <a:pt x="2" y="2"/>
                  </a:lnTo>
                  <a:lnTo>
                    <a:pt x="2" y="0"/>
                  </a:lnTo>
                  <a:lnTo>
                    <a:pt x="4" y="0"/>
                  </a:lnTo>
                  <a:lnTo>
                    <a:pt x="6" y="0"/>
                  </a:lnTo>
                  <a:lnTo>
                    <a:pt x="8" y="0"/>
                  </a:lnTo>
                  <a:lnTo>
                    <a:pt x="10" y="0"/>
                  </a:lnTo>
                  <a:lnTo>
                    <a:pt x="12" y="0"/>
                  </a:lnTo>
                  <a:lnTo>
                    <a:pt x="14" y="0"/>
                  </a:lnTo>
                  <a:lnTo>
                    <a:pt x="16" y="0"/>
                  </a:lnTo>
                  <a:lnTo>
                    <a:pt x="20" y="0"/>
                  </a:lnTo>
                  <a:lnTo>
                    <a:pt x="22" y="0"/>
                  </a:lnTo>
                  <a:lnTo>
                    <a:pt x="24" y="0"/>
                  </a:lnTo>
                  <a:lnTo>
                    <a:pt x="30" y="0"/>
                  </a:lnTo>
                  <a:lnTo>
                    <a:pt x="32" y="0"/>
                  </a:lnTo>
                  <a:lnTo>
                    <a:pt x="34" y="0"/>
                  </a:lnTo>
                  <a:lnTo>
                    <a:pt x="36" y="0"/>
                  </a:lnTo>
                  <a:lnTo>
                    <a:pt x="38" y="0"/>
                  </a:lnTo>
                  <a:lnTo>
                    <a:pt x="44" y="0"/>
                  </a:lnTo>
                  <a:lnTo>
                    <a:pt x="44" y="0"/>
                  </a:lnTo>
                  <a:lnTo>
                    <a:pt x="46" y="0"/>
                  </a:lnTo>
                  <a:lnTo>
                    <a:pt x="50" y="0"/>
                  </a:lnTo>
                  <a:lnTo>
                    <a:pt x="52" y="0"/>
                  </a:lnTo>
                  <a:lnTo>
                    <a:pt x="56" y="0"/>
                  </a:lnTo>
                  <a:lnTo>
                    <a:pt x="58" y="0"/>
                  </a:lnTo>
                  <a:lnTo>
                    <a:pt x="60" y="0"/>
                  </a:lnTo>
                  <a:lnTo>
                    <a:pt x="62" y="0"/>
                  </a:lnTo>
                  <a:lnTo>
                    <a:pt x="64" y="0"/>
                  </a:lnTo>
                  <a:lnTo>
                    <a:pt x="68" y="0"/>
                  </a:lnTo>
                  <a:lnTo>
                    <a:pt x="70" y="0"/>
                  </a:lnTo>
                  <a:lnTo>
                    <a:pt x="72" y="0"/>
                  </a:lnTo>
                  <a:lnTo>
                    <a:pt x="74" y="0"/>
                  </a:lnTo>
                  <a:lnTo>
                    <a:pt x="78" y="0"/>
                  </a:lnTo>
                  <a:lnTo>
                    <a:pt x="80" y="0"/>
                  </a:lnTo>
                  <a:lnTo>
                    <a:pt x="82" y="0"/>
                  </a:lnTo>
                  <a:lnTo>
                    <a:pt x="84" y="0"/>
                  </a:lnTo>
                  <a:lnTo>
                    <a:pt x="86" y="0"/>
                  </a:lnTo>
                  <a:lnTo>
                    <a:pt x="92" y="0"/>
                  </a:lnTo>
                  <a:lnTo>
                    <a:pt x="94" y="0"/>
                  </a:lnTo>
                  <a:lnTo>
                    <a:pt x="96" y="0"/>
                  </a:lnTo>
                  <a:lnTo>
                    <a:pt x="98" y="0"/>
                  </a:lnTo>
                  <a:lnTo>
                    <a:pt x="102" y="0"/>
                  </a:lnTo>
                  <a:lnTo>
                    <a:pt x="104" y="0"/>
                  </a:lnTo>
                  <a:lnTo>
                    <a:pt x="108" y="0"/>
                  </a:lnTo>
                  <a:lnTo>
                    <a:pt x="110" y="0"/>
                  </a:lnTo>
                  <a:lnTo>
                    <a:pt x="112" y="0"/>
                  </a:lnTo>
                  <a:lnTo>
                    <a:pt x="114" y="0"/>
                  </a:lnTo>
                  <a:lnTo>
                    <a:pt x="116" y="0"/>
                  </a:lnTo>
                  <a:lnTo>
                    <a:pt x="118" y="0"/>
                  </a:lnTo>
                  <a:lnTo>
                    <a:pt x="120" y="0"/>
                  </a:lnTo>
                  <a:lnTo>
                    <a:pt x="126" y="0"/>
                  </a:lnTo>
                  <a:lnTo>
                    <a:pt x="128" y="0"/>
                  </a:lnTo>
                  <a:lnTo>
                    <a:pt x="130" y="0"/>
                  </a:lnTo>
                  <a:lnTo>
                    <a:pt x="132" y="0"/>
                  </a:lnTo>
                  <a:lnTo>
                    <a:pt x="134" y="0"/>
                  </a:lnTo>
                  <a:lnTo>
                    <a:pt x="136" y="0"/>
                  </a:lnTo>
                  <a:lnTo>
                    <a:pt x="138" y="0"/>
                  </a:lnTo>
                  <a:lnTo>
                    <a:pt x="140" y="0"/>
                  </a:lnTo>
                  <a:lnTo>
                    <a:pt x="144" y="0"/>
                  </a:lnTo>
                  <a:lnTo>
                    <a:pt x="146" y="0"/>
                  </a:lnTo>
                  <a:lnTo>
                    <a:pt x="148" y="0"/>
                  </a:lnTo>
                  <a:lnTo>
                    <a:pt x="150" y="0"/>
                  </a:lnTo>
                  <a:lnTo>
                    <a:pt x="154" y="0"/>
                  </a:lnTo>
                  <a:lnTo>
                    <a:pt x="156" y="0"/>
                  </a:lnTo>
                  <a:lnTo>
                    <a:pt x="158" y="0"/>
                  </a:lnTo>
                  <a:lnTo>
                    <a:pt x="162" y="0"/>
                  </a:lnTo>
                  <a:lnTo>
                    <a:pt x="164" y="0"/>
                  </a:lnTo>
                  <a:lnTo>
                    <a:pt x="170" y="0"/>
                  </a:lnTo>
                  <a:lnTo>
                    <a:pt x="172" y="0"/>
                  </a:lnTo>
                  <a:lnTo>
                    <a:pt x="174" y="0"/>
                  </a:lnTo>
                  <a:lnTo>
                    <a:pt x="180" y="0"/>
                  </a:lnTo>
                  <a:lnTo>
                    <a:pt x="184" y="0"/>
                  </a:lnTo>
                  <a:lnTo>
                    <a:pt x="190" y="2"/>
                  </a:lnTo>
                  <a:lnTo>
                    <a:pt x="192" y="2"/>
                  </a:lnTo>
                  <a:lnTo>
                    <a:pt x="194" y="2"/>
                  </a:lnTo>
                  <a:lnTo>
                    <a:pt x="196" y="2"/>
                  </a:lnTo>
                  <a:lnTo>
                    <a:pt x="198" y="2"/>
                  </a:lnTo>
                  <a:lnTo>
                    <a:pt x="200" y="2"/>
                  </a:lnTo>
                  <a:lnTo>
                    <a:pt x="202" y="2"/>
                  </a:lnTo>
                  <a:lnTo>
                    <a:pt x="204" y="2"/>
                  </a:lnTo>
                  <a:lnTo>
                    <a:pt x="204" y="6"/>
                  </a:lnTo>
                  <a:lnTo>
                    <a:pt x="204" y="12"/>
                  </a:lnTo>
                  <a:lnTo>
                    <a:pt x="204" y="14"/>
                  </a:lnTo>
                  <a:lnTo>
                    <a:pt x="204" y="20"/>
                  </a:lnTo>
                  <a:lnTo>
                    <a:pt x="204" y="22"/>
                  </a:lnTo>
                  <a:lnTo>
                    <a:pt x="204" y="24"/>
                  </a:lnTo>
                  <a:lnTo>
                    <a:pt x="204" y="28"/>
                  </a:lnTo>
                  <a:lnTo>
                    <a:pt x="204" y="30"/>
                  </a:lnTo>
                  <a:lnTo>
                    <a:pt x="204" y="32"/>
                  </a:lnTo>
                  <a:lnTo>
                    <a:pt x="204" y="34"/>
                  </a:lnTo>
                  <a:lnTo>
                    <a:pt x="204" y="36"/>
                  </a:lnTo>
                  <a:lnTo>
                    <a:pt x="204" y="38"/>
                  </a:lnTo>
                  <a:lnTo>
                    <a:pt x="204" y="40"/>
                  </a:lnTo>
                  <a:lnTo>
                    <a:pt x="204" y="46"/>
                  </a:lnTo>
                  <a:lnTo>
                    <a:pt x="204" y="48"/>
                  </a:lnTo>
                  <a:lnTo>
                    <a:pt x="204" y="52"/>
                  </a:lnTo>
                  <a:lnTo>
                    <a:pt x="204" y="54"/>
                  </a:lnTo>
                  <a:lnTo>
                    <a:pt x="204" y="58"/>
                  </a:lnTo>
                  <a:lnTo>
                    <a:pt x="204" y="60"/>
                  </a:lnTo>
                  <a:lnTo>
                    <a:pt x="204" y="62"/>
                  </a:lnTo>
                  <a:lnTo>
                    <a:pt x="204" y="70"/>
                  </a:lnTo>
                  <a:lnTo>
                    <a:pt x="204" y="78"/>
                  </a:lnTo>
                  <a:lnTo>
                    <a:pt x="204" y="80"/>
                  </a:lnTo>
                  <a:lnTo>
                    <a:pt x="204" y="82"/>
                  </a:lnTo>
                  <a:lnTo>
                    <a:pt x="202" y="84"/>
                  </a:lnTo>
                  <a:lnTo>
                    <a:pt x="198" y="86"/>
                  </a:lnTo>
                  <a:lnTo>
                    <a:pt x="196" y="86"/>
                  </a:lnTo>
                  <a:lnTo>
                    <a:pt x="196" y="88"/>
                  </a:lnTo>
                  <a:lnTo>
                    <a:pt x="194" y="88"/>
                  </a:lnTo>
                  <a:lnTo>
                    <a:pt x="190" y="88"/>
                  </a:lnTo>
                  <a:lnTo>
                    <a:pt x="190" y="90"/>
                  </a:lnTo>
                  <a:lnTo>
                    <a:pt x="190" y="90"/>
                  </a:lnTo>
                  <a:lnTo>
                    <a:pt x="188" y="90"/>
                  </a:lnTo>
                  <a:lnTo>
                    <a:pt x="186" y="92"/>
                  </a:lnTo>
                  <a:lnTo>
                    <a:pt x="184" y="92"/>
                  </a:lnTo>
                  <a:lnTo>
                    <a:pt x="184" y="94"/>
                  </a:lnTo>
                  <a:lnTo>
                    <a:pt x="182" y="94"/>
                  </a:lnTo>
                  <a:lnTo>
                    <a:pt x="180" y="96"/>
                  </a:lnTo>
                  <a:lnTo>
                    <a:pt x="178" y="96"/>
                  </a:lnTo>
                  <a:lnTo>
                    <a:pt x="176" y="98"/>
                  </a:lnTo>
                  <a:lnTo>
                    <a:pt x="174" y="98"/>
                  </a:lnTo>
                  <a:lnTo>
                    <a:pt x="174" y="100"/>
                  </a:lnTo>
                  <a:lnTo>
                    <a:pt x="170" y="102"/>
                  </a:lnTo>
                  <a:lnTo>
                    <a:pt x="168" y="102"/>
                  </a:lnTo>
                  <a:lnTo>
                    <a:pt x="162" y="106"/>
                  </a:lnTo>
                  <a:lnTo>
                    <a:pt x="158" y="110"/>
                  </a:lnTo>
                  <a:lnTo>
                    <a:pt x="156" y="110"/>
                  </a:lnTo>
                  <a:lnTo>
                    <a:pt x="154" y="110"/>
                  </a:lnTo>
                  <a:lnTo>
                    <a:pt x="154" y="112"/>
                  </a:lnTo>
                  <a:lnTo>
                    <a:pt x="148" y="116"/>
                  </a:lnTo>
                  <a:lnTo>
                    <a:pt x="144" y="118"/>
                  </a:lnTo>
                  <a:lnTo>
                    <a:pt x="140" y="120"/>
                  </a:lnTo>
                  <a:lnTo>
                    <a:pt x="136" y="122"/>
                  </a:lnTo>
                  <a:lnTo>
                    <a:pt x="134" y="124"/>
                  </a:lnTo>
                  <a:lnTo>
                    <a:pt x="134" y="126"/>
                  </a:lnTo>
                  <a:lnTo>
                    <a:pt x="132" y="126"/>
                  </a:lnTo>
                  <a:lnTo>
                    <a:pt x="130" y="126"/>
                  </a:lnTo>
                  <a:lnTo>
                    <a:pt x="128" y="128"/>
                  </a:lnTo>
                  <a:lnTo>
                    <a:pt x="126" y="130"/>
                  </a:lnTo>
                  <a:lnTo>
                    <a:pt x="124" y="130"/>
                  </a:lnTo>
                  <a:lnTo>
                    <a:pt x="120" y="132"/>
                  </a:lnTo>
                  <a:lnTo>
                    <a:pt x="118" y="134"/>
                  </a:lnTo>
                  <a:lnTo>
                    <a:pt x="116" y="134"/>
                  </a:lnTo>
                  <a:lnTo>
                    <a:pt x="116" y="136"/>
                  </a:lnTo>
                  <a:lnTo>
                    <a:pt x="114" y="136"/>
                  </a:lnTo>
                  <a:lnTo>
                    <a:pt x="112" y="136"/>
                  </a:lnTo>
                  <a:lnTo>
                    <a:pt x="106" y="138"/>
                  </a:lnTo>
                  <a:lnTo>
                    <a:pt x="104" y="140"/>
                  </a:lnTo>
                  <a:lnTo>
                    <a:pt x="102" y="142"/>
                  </a:lnTo>
                  <a:lnTo>
                    <a:pt x="100" y="142"/>
                  </a:lnTo>
                  <a:lnTo>
                    <a:pt x="98" y="144"/>
                  </a:lnTo>
                  <a:lnTo>
                    <a:pt x="96" y="144"/>
                  </a:lnTo>
                  <a:lnTo>
                    <a:pt x="94" y="146"/>
                  </a:lnTo>
                  <a:lnTo>
                    <a:pt x="92" y="148"/>
                  </a:lnTo>
                  <a:lnTo>
                    <a:pt x="90" y="148"/>
                  </a:lnTo>
                  <a:lnTo>
                    <a:pt x="88" y="150"/>
                  </a:lnTo>
                  <a:lnTo>
                    <a:pt x="86" y="150"/>
                  </a:lnTo>
                  <a:lnTo>
                    <a:pt x="82" y="152"/>
                  </a:lnTo>
                  <a:lnTo>
                    <a:pt x="78" y="156"/>
                  </a:lnTo>
                  <a:lnTo>
                    <a:pt x="76" y="156"/>
                  </a:lnTo>
                  <a:lnTo>
                    <a:pt x="74" y="158"/>
                  </a:lnTo>
                  <a:lnTo>
                    <a:pt x="72" y="158"/>
                  </a:lnTo>
                  <a:lnTo>
                    <a:pt x="68" y="162"/>
                  </a:lnTo>
                  <a:lnTo>
                    <a:pt x="66" y="162"/>
                  </a:lnTo>
                  <a:lnTo>
                    <a:pt x="66" y="16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75" name="Freeform 68"/>
            <p:cNvSpPr>
              <a:spLocks/>
            </p:cNvSpPr>
            <p:nvPr/>
          </p:nvSpPr>
          <p:spPr bwMode="auto">
            <a:xfrm>
              <a:off x="4198938" y="2460625"/>
              <a:ext cx="254000" cy="260350"/>
            </a:xfrm>
            <a:custGeom>
              <a:avLst/>
              <a:gdLst>
                <a:gd name="T0" fmla="*/ 158 w 160"/>
                <a:gd name="T1" fmla="*/ 164 h 164"/>
                <a:gd name="T2" fmla="*/ 150 w 160"/>
                <a:gd name="T3" fmla="*/ 164 h 164"/>
                <a:gd name="T4" fmla="*/ 136 w 160"/>
                <a:gd name="T5" fmla="*/ 164 h 164"/>
                <a:gd name="T6" fmla="*/ 126 w 160"/>
                <a:gd name="T7" fmla="*/ 164 h 164"/>
                <a:gd name="T8" fmla="*/ 100 w 160"/>
                <a:gd name="T9" fmla="*/ 164 h 164"/>
                <a:gd name="T10" fmla="*/ 96 w 160"/>
                <a:gd name="T11" fmla="*/ 164 h 164"/>
                <a:gd name="T12" fmla="*/ 90 w 160"/>
                <a:gd name="T13" fmla="*/ 164 h 164"/>
                <a:gd name="T14" fmla="*/ 76 w 160"/>
                <a:gd name="T15" fmla="*/ 164 h 164"/>
                <a:gd name="T16" fmla="*/ 66 w 160"/>
                <a:gd name="T17" fmla="*/ 164 h 164"/>
                <a:gd name="T18" fmla="*/ 58 w 160"/>
                <a:gd name="T19" fmla="*/ 164 h 164"/>
                <a:gd name="T20" fmla="*/ 50 w 160"/>
                <a:gd name="T21" fmla="*/ 164 h 164"/>
                <a:gd name="T22" fmla="*/ 30 w 160"/>
                <a:gd name="T23" fmla="*/ 164 h 164"/>
                <a:gd name="T24" fmla="*/ 16 w 160"/>
                <a:gd name="T25" fmla="*/ 164 h 164"/>
                <a:gd name="T26" fmla="*/ 8 w 160"/>
                <a:gd name="T27" fmla="*/ 164 h 164"/>
                <a:gd name="T28" fmla="*/ 0 w 160"/>
                <a:gd name="T29" fmla="*/ 152 h 164"/>
                <a:gd name="T30" fmla="*/ 0 w 160"/>
                <a:gd name="T31" fmla="*/ 120 h 164"/>
                <a:gd name="T32" fmla="*/ 0 w 160"/>
                <a:gd name="T33" fmla="*/ 102 h 164"/>
                <a:gd name="T34" fmla="*/ 0 w 160"/>
                <a:gd name="T35" fmla="*/ 86 h 164"/>
                <a:gd name="T36" fmla="*/ 0 w 160"/>
                <a:gd name="T37" fmla="*/ 80 h 164"/>
                <a:gd name="T38" fmla="*/ 0 w 160"/>
                <a:gd name="T39" fmla="*/ 74 h 164"/>
                <a:gd name="T40" fmla="*/ 0 w 160"/>
                <a:gd name="T41" fmla="*/ 50 h 164"/>
                <a:gd name="T42" fmla="*/ 0 w 160"/>
                <a:gd name="T43" fmla="*/ 42 h 164"/>
                <a:gd name="T44" fmla="*/ 0 w 160"/>
                <a:gd name="T45" fmla="*/ 32 h 164"/>
                <a:gd name="T46" fmla="*/ 0 w 160"/>
                <a:gd name="T47" fmla="*/ 12 h 164"/>
                <a:gd name="T48" fmla="*/ 14 w 160"/>
                <a:gd name="T49" fmla="*/ 2 h 164"/>
                <a:gd name="T50" fmla="*/ 20 w 160"/>
                <a:gd name="T51" fmla="*/ 2 h 164"/>
                <a:gd name="T52" fmla="*/ 28 w 160"/>
                <a:gd name="T53" fmla="*/ 2 h 164"/>
                <a:gd name="T54" fmla="*/ 48 w 160"/>
                <a:gd name="T55" fmla="*/ 2 h 164"/>
                <a:gd name="T56" fmla="*/ 60 w 160"/>
                <a:gd name="T57" fmla="*/ 2 h 164"/>
                <a:gd name="T58" fmla="*/ 74 w 160"/>
                <a:gd name="T59" fmla="*/ 0 h 164"/>
                <a:gd name="T60" fmla="*/ 80 w 160"/>
                <a:gd name="T61" fmla="*/ 0 h 164"/>
                <a:gd name="T62" fmla="*/ 86 w 160"/>
                <a:gd name="T63" fmla="*/ 0 h 164"/>
                <a:gd name="T64" fmla="*/ 92 w 160"/>
                <a:gd name="T65" fmla="*/ 0 h 164"/>
                <a:gd name="T66" fmla="*/ 102 w 160"/>
                <a:gd name="T67" fmla="*/ 2 h 164"/>
                <a:gd name="T68" fmla="*/ 108 w 160"/>
                <a:gd name="T69" fmla="*/ 0 h 164"/>
                <a:gd name="T70" fmla="*/ 128 w 160"/>
                <a:gd name="T71" fmla="*/ 2 h 164"/>
                <a:gd name="T72" fmla="*/ 144 w 160"/>
                <a:gd name="T73" fmla="*/ 0 h 164"/>
                <a:gd name="T74" fmla="*/ 156 w 160"/>
                <a:gd name="T75" fmla="*/ 0 h 164"/>
                <a:gd name="T76" fmla="*/ 160 w 160"/>
                <a:gd name="T77" fmla="*/ 4 h 164"/>
                <a:gd name="T78" fmla="*/ 160 w 160"/>
                <a:gd name="T79" fmla="*/ 12 h 164"/>
                <a:gd name="T80" fmla="*/ 160 w 160"/>
                <a:gd name="T81" fmla="*/ 18 h 164"/>
                <a:gd name="T82" fmla="*/ 160 w 160"/>
                <a:gd name="T83" fmla="*/ 24 h 164"/>
                <a:gd name="T84" fmla="*/ 160 w 160"/>
                <a:gd name="T85" fmla="*/ 28 h 164"/>
                <a:gd name="T86" fmla="*/ 160 w 160"/>
                <a:gd name="T87" fmla="*/ 36 h 164"/>
                <a:gd name="T88" fmla="*/ 160 w 160"/>
                <a:gd name="T89" fmla="*/ 42 h 164"/>
                <a:gd name="T90" fmla="*/ 160 w 160"/>
                <a:gd name="T91" fmla="*/ 52 h 164"/>
                <a:gd name="T92" fmla="*/ 160 w 160"/>
                <a:gd name="T93" fmla="*/ 62 h 164"/>
                <a:gd name="T94" fmla="*/ 160 w 160"/>
                <a:gd name="T95" fmla="*/ 68 h 164"/>
                <a:gd name="T96" fmla="*/ 160 w 160"/>
                <a:gd name="T97" fmla="*/ 72 h 164"/>
                <a:gd name="T98" fmla="*/ 160 w 160"/>
                <a:gd name="T99" fmla="*/ 80 h 164"/>
                <a:gd name="T100" fmla="*/ 160 w 160"/>
                <a:gd name="T101" fmla="*/ 90 h 164"/>
                <a:gd name="T102" fmla="*/ 160 w 160"/>
                <a:gd name="T103" fmla="*/ 108 h 164"/>
                <a:gd name="T104" fmla="*/ 160 w 160"/>
                <a:gd name="T105" fmla="*/ 120 h 164"/>
                <a:gd name="T106" fmla="*/ 160 w 160"/>
                <a:gd name="T107" fmla="*/ 130 h 164"/>
                <a:gd name="T108" fmla="*/ 160 w 160"/>
                <a:gd name="T109" fmla="*/ 140 h 164"/>
                <a:gd name="T110" fmla="*/ 160 w 160"/>
                <a:gd name="T111" fmla="*/ 150 h 164"/>
                <a:gd name="T112" fmla="*/ 160 w 160"/>
                <a:gd name="T113" fmla="*/ 15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64">
                  <a:moveTo>
                    <a:pt x="160" y="160"/>
                  </a:moveTo>
                  <a:lnTo>
                    <a:pt x="160" y="164"/>
                  </a:lnTo>
                  <a:lnTo>
                    <a:pt x="158" y="164"/>
                  </a:lnTo>
                  <a:lnTo>
                    <a:pt x="156" y="164"/>
                  </a:lnTo>
                  <a:lnTo>
                    <a:pt x="152" y="164"/>
                  </a:lnTo>
                  <a:lnTo>
                    <a:pt x="150" y="164"/>
                  </a:lnTo>
                  <a:lnTo>
                    <a:pt x="146" y="164"/>
                  </a:lnTo>
                  <a:lnTo>
                    <a:pt x="138" y="164"/>
                  </a:lnTo>
                  <a:lnTo>
                    <a:pt x="136" y="164"/>
                  </a:lnTo>
                  <a:lnTo>
                    <a:pt x="134" y="164"/>
                  </a:lnTo>
                  <a:lnTo>
                    <a:pt x="130" y="164"/>
                  </a:lnTo>
                  <a:lnTo>
                    <a:pt x="126" y="164"/>
                  </a:lnTo>
                  <a:lnTo>
                    <a:pt x="120" y="164"/>
                  </a:lnTo>
                  <a:lnTo>
                    <a:pt x="116" y="164"/>
                  </a:lnTo>
                  <a:lnTo>
                    <a:pt x="100" y="164"/>
                  </a:lnTo>
                  <a:lnTo>
                    <a:pt x="98" y="164"/>
                  </a:lnTo>
                  <a:lnTo>
                    <a:pt x="96" y="164"/>
                  </a:lnTo>
                  <a:lnTo>
                    <a:pt x="96" y="164"/>
                  </a:lnTo>
                  <a:lnTo>
                    <a:pt x="94" y="164"/>
                  </a:lnTo>
                  <a:lnTo>
                    <a:pt x="92" y="164"/>
                  </a:lnTo>
                  <a:lnTo>
                    <a:pt x="90" y="164"/>
                  </a:lnTo>
                  <a:lnTo>
                    <a:pt x="84" y="164"/>
                  </a:lnTo>
                  <a:lnTo>
                    <a:pt x="80" y="164"/>
                  </a:lnTo>
                  <a:lnTo>
                    <a:pt x="76" y="164"/>
                  </a:lnTo>
                  <a:lnTo>
                    <a:pt x="72" y="164"/>
                  </a:lnTo>
                  <a:lnTo>
                    <a:pt x="68" y="164"/>
                  </a:lnTo>
                  <a:lnTo>
                    <a:pt x="66" y="164"/>
                  </a:lnTo>
                  <a:lnTo>
                    <a:pt x="62" y="164"/>
                  </a:lnTo>
                  <a:lnTo>
                    <a:pt x="60" y="164"/>
                  </a:lnTo>
                  <a:lnTo>
                    <a:pt x="58" y="164"/>
                  </a:lnTo>
                  <a:lnTo>
                    <a:pt x="54" y="164"/>
                  </a:lnTo>
                  <a:lnTo>
                    <a:pt x="52" y="164"/>
                  </a:lnTo>
                  <a:lnTo>
                    <a:pt x="50" y="164"/>
                  </a:lnTo>
                  <a:lnTo>
                    <a:pt x="38" y="164"/>
                  </a:lnTo>
                  <a:lnTo>
                    <a:pt x="34" y="164"/>
                  </a:lnTo>
                  <a:lnTo>
                    <a:pt x="30" y="164"/>
                  </a:lnTo>
                  <a:lnTo>
                    <a:pt x="26" y="164"/>
                  </a:lnTo>
                  <a:lnTo>
                    <a:pt x="22" y="164"/>
                  </a:lnTo>
                  <a:lnTo>
                    <a:pt x="16" y="164"/>
                  </a:lnTo>
                  <a:lnTo>
                    <a:pt x="14" y="164"/>
                  </a:lnTo>
                  <a:lnTo>
                    <a:pt x="10" y="164"/>
                  </a:lnTo>
                  <a:lnTo>
                    <a:pt x="8" y="164"/>
                  </a:lnTo>
                  <a:lnTo>
                    <a:pt x="6" y="164"/>
                  </a:lnTo>
                  <a:lnTo>
                    <a:pt x="0" y="164"/>
                  </a:lnTo>
                  <a:lnTo>
                    <a:pt x="0" y="152"/>
                  </a:lnTo>
                  <a:lnTo>
                    <a:pt x="0" y="150"/>
                  </a:lnTo>
                  <a:lnTo>
                    <a:pt x="0" y="148"/>
                  </a:lnTo>
                  <a:lnTo>
                    <a:pt x="0" y="120"/>
                  </a:lnTo>
                  <a:lnTo>
                    <a:pt x="0" y="118"/>
                  </a:lnTo>
                  <a:lnTo>
                    <a:pt x="0" y="114"/>
                  </a:lnTo>
                  <a:lnTo>
                    <a:pt x="0" y="102"/>
                  </a:lnTo>
                  <a:lnTo>
                    <a:pt x="0" y="96"/>
                  </a:lnTo>
                  <a:lnTo>
                    <a:pt x="0" y="90"/>
                  </a:lnTo>
                  <a:lnTo>
                    <a:pt x="0" y="86"/>
                  </a:lnTo>
                  <a:lnTo>
                    <a:pt x="0" y="84"/>
                  </a:lnTo>
                  <a:lnTo>
                    <a:pt x="0" y="82"/>
                  </a:lnTo>
                  <a:lnTo>
                    <a:pt x="0" y="80"/>
                  </a:lnTo>
                  <a:lnTo>
                    <a:pt x="0" y="78"/>
                  </a:lnTo>
                  <a:lnTo>
                    <a:pt x="0" y="76"/>
                  </a:lnTo>
                  <a:lnTo>
                    <a:pt x="0" y="74"/>
                  </a:lnTo>
                  <a:lnTo>
                    <a:pt x="0" y="72"/>
                  </a:lnTo>
                  <a:lnTo>
                    <a:pt x="0" y="70"/>
                  </a:lnTo>
                  <a:lnTo>
                    <a:pt x="0" y="50"/>
                  </a:lnTo>
                  <a:lnTo>
                    <a:pt x="0" y="48"/>
                  </a:lnTo>
                  <a:lnTo>
                    <a:pt x="0" y="46"/>
                  </a:lnTo>
                  <a:lnTo>
                    <a:pt x="0" y="42"/>
                  </a:lnTo>
                  <a:lnTo>
                    <a:pt x="0" y="40"/>
                  </a:lnTo>
                  <a:lnTo>
                    <a:pt x="0" y="34"/>
                  </a:lnTo>
                  <a:lnTo>
                    <a:pt x="0" y="32"/>
                  </a:lnTo>
                  <a:lnTo>
                    <a:pt x="0" y="22"/>
                  </a:lnTo>
                  <a:lnTo>
                    <a:pt x="0" y="18"/>
                  </a:lnTo>
                  <a:lnTo>
                    <a:pt x="0" y="12"/>
                  </a:lnTo>
                  <a:lnTo>
                    <a:pt x="0" y="4"/>
                  </a:lnTo>
                  <a:lnTo>
                    <a:pt x="0" y="2"/>
                  </a:lnTo>
                  <a:lnTo>
                    <a:pt x="14" y="2"/>
                  </a:lnTo>
                  <a:lnTo>
                    <a:pt x="16" y="2"/>
                  </a:lnTo>
                  <a:lnTo>
                    <a:pt x="18" y="2"/>
                  </a:lnTo>
                  <a:lnTo>
                    <a:pt x="20" y="2"/>
                  </a:lnTo>
                  <a:lnTo>
                    <a:pt x="24" y="2"/>
                  </a:lnTo>
                  <a:lnTo>
                    <a:pt x="26" y="2"/>
                  </a:lnTo>
                  <a:lnTo>
                    <a:pt x="28" y="2"/>
                  </a:lnTo>
                  <a:lnTo>
                    <a:pt x="38" y="2"/>
                  </a:lnTo>
                  <a:lnTo>
                    <a:pt x="46" y="2"/>
                  </a:lnTo>
                  <a:lnTo>
                    <a:pt x="48" y="2"/>
                  </a:lnTo>
                  <a:lnTo>
                    <a:pt x="50" y="2"/>
                  </a:lnTo>
                  <a:lnTo>
                    <a:pt x="58" y="2"/>
                  </a:lnTo>
                  <a:lnTo>
                    <a:pt x="60" y="2"/>
                  </a:lnTo>
                  <a:lnTo>
                    <a:pt x="64" y="0"/>
                  </a:lnTo>
                  <a:lnTo>
                    <a:pt x="72" y="0"/>
                  </a:lnTo>
                  <a:lnTo>
                    <a:pt x="74" y="0"/>
                  </a:lnTo>
                  <a:lnTo>
                    <a:pt x="76" y="0"/>
                  </a:lnTo>
                  <a:lnTo>
                    <a:pt x="78" y="0"/>
                  </a:lnTo>
                  <a:lnTo>
                    <a:pt x="80" y="0"/>
                  </a:lnTo>
                  <a:lnTo>
                    <a:pt x="82" y="0"/>
                  </a:lnTo>
                  <a:lnTo>
                    <a:pt x="84" y="0"/>
                  </a:lnTo>
                  <a:lnTo>
                    <a:pt x="86" y="0"/>
                  </a:lnTo>
                  <a:lnTo>
                    <a:pt x="88" y="0"/>
                  </a:lnTo>
                  <a:lnTo>
                    <a:pt x="90" y="0"/>
                  </a:lnTo>
                  <a:lnTo>
                    <a:pt x="92" y="0"/>
                  </a:lnTo>
                  <a:lnTo>
                    <a:pt x="94" y="0"/>
                  </a:lnTo>
                  <a:lnTo>
                    <a:pt x="96" y="2"/>
                  </a:lnTo>
                  <a:lnTo>
                    <a:pt x="102" y="2"/>
                  </a:lnTo>
                  <a:lnTo>
                    <a:pt x="106" y="2"/>
                  </a:lnTo>
                  <a:lnTo>
                    <a:pt x="108" y="2"/>
                  </a:lnTo>
                  <a:lnTo>
                    <a:pt x="108" y="0"/>
                  </a:lnTo>
                  <a:lnTo>
                    <a:pt x="112" y="0"/>
                  </a:lnTo>
                  <a:lnTo>
                    <a:pt x="120" y="0"/>
                  </a:lnTo>
                  <a:lnTo>
                    <a:pt x="128" y="2"/>
                  </a:lnTo>
                  <a:lnTo>
                    <a:pt x="132" y="0"/>
                  </a:lnTo>
                  <a:lnTo>
                    <a:pt x="134" y="0"/>
                  </a:lnTo>
                  <a:lnTo>
                    <a:pt x="144" y="0"/>
                  </a:lnTo>
                  <a:lnTo>
                    <a:pt x="150" y="0"/>
                  </a:lnTo>
                  <a:lnTo>
                    <a:pt x="154" y="0"/>
                  </a:lnTo>
                  <a:lnTo>
                    <a:pt x="156" y="0"/>
                  </a:lnTo>
                  <a:lnTo>
                    <a:pt x="160" y="0"/>
                  </a:lnTo>
                  <a:lnTo>
                    <a:pt x="160" y="2"/>
                  </a:lnTo>
                  <a:lnTo>
                    <a:pt x="160" y="4"/>
                  </a:lnTo>
                  <a:lnTo>
                    <a:pt x="160" y="6"/>
                  </a:lnTo>
                  <a:lnTo>
                    <a:pt x="160" y="8"/>
                  </a:lnTo>
                  <a:lnTo>
                    <a:pt x="160" y="12"/>
                  </a:lnTo>
                  <a:lnTo>
                    <a:pt x="160" y="14"/>
                  </a:lnTo>
                  <a:lnTo>
                    <a:pt x="160" y="16"/>
                  </a:lnTo>
                  <a:lnTo>
                    <a:pt x="160" y="18"/>
                  </a:lnTo>
                  <a:lnTo>
                    <a:pt x="160" y="20"/>
                  </a:lnTo>
                  <a:lnTo>
                    <a:pt x="160" y="22"/>
                  </a:lnTo>
                  <a:lnTo>
                    <a:pt x="160" y="24"/>
                  </a:lnTo>
                  <a:lnTo>
                    <a:pt x="160" y="24"/>
                  </a:lnTo>
                  <a:lnTo>
                    <a:pt x="160" y="26"/>
                  </a:lnTo>
                  <a:lnTo>
                    <a:pt x="160" y="28"/>
                  </a:lnTo>
                  <a:lnTo>
                    <a:pt x="160" y="32"/>
                  </a:lnTo>
                  <a:lnTo>
                    <a:pt x="160" y="34"/>
                  </a:lnTo>
                  <a:lnTo>
                    <a:pt x="160" y="36"/>
                  </a:lnTo>
                  <a:lnTo>
                    <a:pt x="160" y="38"/>
                  </a:lnTo>
                  <a:lnTo>
                    <a:pt x="160" y="40"/>
                  </a:lnTo>
                  <a:lnTo>
                    <a:pt x="160" y="42"/>
                  </a:lnTo>
                  <a:lnTo>
                    <a:pt x="160" y="44"/>
                  </a:lnTo>
                  <a:lnTo>
                    <a:pt x="160" y="46"/>
                  </a:lnTo>
                  <a:lnTo>
                    <a:pt x="160" y="52"/>
                  </a:lnTo>
                  <a:lnTo>
                    <a:pt x="160" y="58"/>
                  </a:lnTo>
                  <a:lnTo>
                    <a:pt x="160" y="60"/>
                  </a:lnTo>
                  <a:lnTo>
                    <a:pt x="160" y="62"/>
                  </a:lnTo>
                  <a:lnTo>
                    <a:pt x="160" y="64"/>
                  </a:lnTo>
                  <a:lnTo>
                    <a:pt x="160" y="66"/>
                  </a:lnTo>
                  <a:lnTo>
                    <a:pt x="160" y="68"/>
                  </a:lnTo>
                  <a:lnTo>
                    <a:pt x="160" y="70"/>
                  </a:lnTo>
                  <a:lnTo>
                    <a:pt x="160" y="72"/>
                  </a:lnTo>
                  <a:lnTo>
                    <a:pt x="160" y="72"/>
                  </a:lnTo>
                  <a:lnTo>
                    <a:pt x="160" y="74"/>
                  </a:lnTo>
                  <a:lnTo>
                    <a:pt x="160" y="76"/>
                  </a:lnTo>
                  <a:lnTo>
                    <a:pt x="160" y="80"/>
                  </a:lnTo>
                  <a:lnTo>
                    <a:pt x="160" y="86"/>
                  </a:lnTo>
                  <a:lnTo>
                    <a:pt x="160" y="88"/>
                  </a:lnTo>
                  <a:lnTo>
                    <a:pt x="160" y="90"/>
                  </a:lnTo>
                  <a:lnTo>
                    <a:pt x="160" y="96"/>
                  </a:lnTo>
                  <a:lnTo>
                    <a:pt x="160" y="102"/>
                  </a:lnTo>
                  <a:lnTo>
                    <a:pt x="160" y="108"/>
                  </a:lnTo>
                  <a:lnTo>
                    <a:pt x="160" y="110"/>
                  </a:lnTo>
                  <a:lnTo>
                    <a:pt x="160" y="114"/>
                  </a:lnTo>
                  <a:lnTo>
                    <a:pt x="160" y="120"/>
                  </a:lnTo>
                  <a:lnTo>
                    <a:pt x="160" y="124"/>
                  </a:lnTo>
                  <a:lnTo>
                    <a:pt x="160" y="126"/>
                  </a:lnTo>
                  <a:lnTo>
                    <a:pt x="160" y="130"/>
                  </a:lnTo>
                  <a:lnTo>
                    <a:pt x="160" y="136"/>
                  </a:lnTo>
                  <a:lnTo>
                    <a:pt x="160" y="138"/>
                  </a:lnTo>
                  <a:lnTo>
                    <a:pt x="160" y="140"/>
                  </a:lnTo>
                  <a:lnTo>
                    <a:pt x="160" y="142"/>
                  </a:lnTo>
                  <a:lnTo>
                    <a:pt x="160" y="148"/>
                  </a:lnTo>
                  <a:lnTo>
                    <a:pt x="160" y="150"/>
                  </a:lnTo>
                  <a:lnTo>
                    <a:pt x="160" y="152"/>
                  </a:lnTo>
                  <a:lnTo>
                    <a:pt x="160" y="154"/>
                  </a:lnTo>
                  <a:lnTo>
                    <a:pt x="160" y="156"/>
                  </a:lnTo>
                  <a:lnTo>
                    <a:pt x="160" y="16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06" name="Freeform 69"/>
            <p:cNvSpPr>
              <a:spLocks/>
            </p:cNvSpPr>
            <p:nvPr/>
          </p:nvSpPr>
          <p:spPr bwMode="auto">
            <a:xfrm>
              <a:off x="5249863" y="3516313"/>
              <a:ext cx="477838" cy="385763"/>
            </a:xfrm>
            <a:custGeom>
              <a:avLst/>
              <a:gdLst>
                <a:gd name="T0" fmla="*/ 251 w 301"/>
                <a:gd name="T1" fmla="*/ 0 h 243"/>
                <a:gd name="T2" fmla="*/ 267 w 301"/>
                <a:gd name="T3" fmla="*/ 0 h 243"/>
                <a:gd name="T4" fmla="*/ 301 w 301"/>
                <a:gd name="T5" fmla="*/ 0 h 243"/>
                <a:gd name="T6" fmla="*/ 299 w 301"/>
                <a:gd name="T7" fmla="*/ 39 h 243"/>
                <a:gd name="T8" fmla="*/ 299 w 301"/>
                <a:gd name="T9" fmla="*/ 69 h 243"/>
                <a:gd name="T10" fmla="*/ 295 w 301"/>
                <a:gd name="T11" fmla="*/ 79 h 243"/>
                <a:gd name="T12" fmla="*/ 261 w 301"/>
                <a:gd name="T13" fmla="*/ 79 h 243"/>
                <a:gd name="T14" fmla="*/ 245 w 301"/>
                <a:gd name="T15" fmla="*/ 79 h 243"/>
                <a:gd name="T16" fmla="*/ 230 w 301"/>
                <a:gd name="T17" fmla="*/ 97 h 243"/>
                <a:gd name="T18" fmla="*/ 222 w 301"/>
                <a:gd name="T19" fmla="*/ 111 h 243"/>
                <a:gd name="T20" fmla="*/ 220 w 301"/>
                <a:gd name="T21" fmla="*/ 143 h 243"/>
                <a:gd name="T22" fmla="*/ 212 w 301"/>
                <a:gd name="T23" fmla="*/ 151 h 243"/>
                <a:gd name="T24" fmla="*/ 212 w 301"/>
                <a:gd name="T25" fmla="*/ 161 h 243"/>
                <a:gd name="T26" fmla="*/ 212 w 301"/>
                <a:gd name="T27" fmla="*/ 167 h 243"/>
                <a:gd name="T28" fmla="*/ 214 w 301"/>
                <a:gd name="T29" fmla="*/ 175 h 243"/>
                <a:gd name="T30" fmla="*/ 214 w 301"/>
                <a:gd name="T31" fmla="*/ 181 h 243"/>
                <a:gd name="T32" fmla="*/ 208 w 301"/>
                <a:gd name="T33" fmla="*/ 187 h 243"/>
                <a:gd name="T34" fmla="*/ 212 w 301"/>
                <a:gd name="T35" fmla="*/ 195 h 243"/>
                <a:gd name="T36" fmla="*/ 212 w 301"/>
                <a:gd name="T37" fmla="*/ 205 h 243"/>
                <a:gd name="T38" fmla="*/ 202 w 301"/>
                <a:gd name="T39" fmla="*/ 213 h 243"/>
                <a:gd name="T40" fmla="*/ 206 w 301"/>
                <a:gd name="T41" fmla="*/ 217 h 243"/>
                <a:gd name="T42" fmla="*/ 212 w 301"/>
                <a:gd name="T43" fmla="*/ 223 h 243"/>
                <a:gd name="T44" fmla="*/ 210 w 301"/>
                <a:gd name="T45" fmla="*/ 229 h 243"/>
                <a:gd name="T46" fmla="*/ 216 w 301"/>
                <a:gd name="T47" fmla="*/ 237 h 243"/>
                <a:gd name="T48" fmla="*/ 214 w 301"/>
                <a:gd name="T49" fmla="*/ 243 h 243"/>
                <a:gd name="T50" fmla="*/ 202 w 301"/>
                <a:gd name="T51" fmla="*/ 243 h 243"/>
                <a:gd name="T52" fmla="*/ 190 w 301"/>
                <a:gd name="T53" fmla="*/ 243 h 243"/>
                <a:gd name="T54" fmla="*/ 148 w 301"/>
                <a:gd name="T55" fmla="*/ 243 h 243"/>
                <a:gd name="T56" fmla="*/ 106 w 301"/>
                <a:gd name="T57" fmla="*/ 243 h 243"/>
                <a:gd name="T58" fmla="*/ 82 w 301"/>
                <a:gd name="T59" fmla="*/ 243 h 243"/>
                <a:gd name="T60" fmla="*/ 62 w 301"/>
                <a:gd name="T61" fmla="*/ 243 h 243"/>
                <a:gd name="T62" fmla="*/ 38 w 301"/>
                <a:gd name="T63" fmla="*/ 243 h 243"/>
                <a:gd name="T64" fmla="*/ 16 w 301"/>
                <a:gd name="T65" fmla="*/ 243 h 243"/>
                <a:gd name="T66" fmla="*/ 0 w 301"/>
                <a:gd name="T67" fmla="*/ 239 h 243"/>
                <a:gd name="T68" fmla="*/ 0 w 301"/>
                <a:gd name="T69" fmla="*/ 223 h 243"/>
                <a:gd name="T70" fmla="*/ 0 w 301"/>
                <a:gd name="T71" fmla="*/ 205 h 243"/>
                <a:gd name="T72" fmla="*/ 0 w 301"/>
                <a:gd name="T73" fmla="*/ 177 h 243"/>
                <a:gd name="T74" fmla="*/ 0 w 301"/>
                <a:gd name="T75" fmla="*/ 163 h 243"/>
                <a:gd name="T76" fmla="*/ 0 w 301"/>
                <a:gd name="T77" fmla="*/ 147 h 243"/>
                <a:gd name="T78" fmla="*/ 0 w 301"/>
                <a:gd name="T79" fmla="*/ 113 h 243"/>
                <a:gd name="T80" fmla="*/ 0 w 301"/>
                <a:gd name="T81" fmla="*/ 89 h 243"/>
                <a:gd name="T82" fmla="*/ 0 w 301"/>
                <a:gd name="T83" fmla="*/ 67 h 243"/>
                <a:gd name="T84" fmla="*/ 0 w 301"/>
                <a:gd name="T85" fmla="*/ 53 h 243"/>
                <a:gd name="T86" fmla="*/ 0 w 301"/>
                <a:gd name="T87" fmla="*/ 16 h 243"/>
                <a:gd name="T88" fmla="*/ 2 w 301"/>
                <a:gd name="T89" fmla="*/ 0 h 243"/>
                <a:gd name="T90" fmla="*/ 16 w 301"/>
                <a:gd name="T91" fmla="*/ 0 h 243"/>
                <a:gd name="T92" fmla="*/ 38 w 301"/>
                <a:gd name="T93" fmla="*/ 0 h 243"/>
                <a:gd name="T94" fmla="*/ 52 w 301"/>
                <a:gd name="T95" fmla="*/ 0 h 243"/>
                <a:gd name="T96" fmla="*/ 72 w 301"/>
                <a:gd name="T97" fmla="*/ 0 h 243"/>
                <a:gd name="T98" fmla="*/ 84 w 301"/>
                <a:gd name="T99" fmla="*/ 0 h 243"/>
                <a:gd name="T100" fmla="*/ 104 w 301"/>
                <a:gd name="T101" fmla="*/ 0 h 243"/>
                <a:gd name="T102" fmla="*/ 118 w 301"/>
                <a:gd name="T103" fmla="*/ 0 h 243"/>
                <a:gd name="T104" fmla="*/ 134 w 301"/>
                <a:gd name="T105" fmla="*/ 0 h 243"/>
                <a:gd name="T106" fmla="*/ 150 w 301"/>
                <a:gd name="T107" fmla="*/ 0 h 243"/>
                <a:gd name="T108" fmla="*/ 178 w 301"/>
                <a:gd name="T109" fmla="*/ 0 h 243"/>
                <a:gd name="T110" fmla="*/ 196 w 301"/>
                <a:gd name="T111" fmla="*/ 0 h 243"/>
                <a:gd name="T112" fmla="*/ 212 w 301"/>
                <a:gd name="T113" fmla="*/ 0 h 243"/>
                <a:gd name="T114" fmla="*/ 239 w 301"/>
                <a:gd name="T115"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1" h="243">
                  <a:moveTo>
                    <a:pt x="239" y="0"/>
                  </a:moveTo>
                  <a:lnTo>
                    <a:pt x="241" y="0"/>
                  </a:lnTo>
                  <a:lnTo>
                    <a:pt x="243" y="0"/>
                  </a:lnTo>
                  <a:lnTo>
                    <a:pt x="247" y="0"/>
                  </a:lnTo>
                  <a:lnTo>
                    <a:pt x="249" y="0"/>
                  </a:lnTo>
                  <a:lnTo>
                    <a:pt x="251" y="0"/>
                  </a:lnTo>
                  <a:lnTo>
                    <a:pt x="255" y="0"/>
                  </a:lnTo>
                  <a:lnTo>
                    <a:pt x="255" y="0"/>
                  </a:lnTo>
                  <a:lnTo>
                    <a:pt x="257" y="0"/>
                  </a:lnTo>
                  <a:lnTo>
                    <a:pt x="261" y="0"/>
                  </a:lnTo>
                  <a:lnTo>
                    <a:pt x="265" y="0"/>
                  </a:lnTo>
                  <a:lnTo>
                    <a:pt x="267" y="0"/>
                  </a:lnTo>
                  <a:lnTo>
                    <a:pt x="271" y="0"/>
                  </a:lnTo>
                  <a:lnTo>
                    <a:pt x="275" y="0"/>
                  </a:lnTo>
                  <a:lnTo>
                    <a:pt x="279" y="0"/>
                  </a:lnTo>
                  <a:lnTo>
                    <a:pt x="285" y="0"/>
                  </a:lnTo>
                  <a:lnTo>
                    <a:pt x="297" y="0"/>
                  </a:lnTo>
                  <a:lnTo>
                    <a:pt x="301" y="0"/>
                  </a:lnTo>
                  <a:lnTo>
                    <a:pt x="299" y="21"/>
                  </a:lnTo>
                  <a:lnTo>
                    <a:pt x="299" y="25"/>
                  </a:lnTo>
                  <a:lnTo>
                    <a:pt x="299" y="29"/>
                  </a:lnTo>
                  <a:lnTo>
                    <a:pt x="299" y="31"/>
                  </a:lnTo>
                  <a:lnTo>
                    <a:pt x="299" y="33"/>
                  </a:lnTo>
                  <a:lnTo>
                    <a:pt x="299" y="39"/>
                  </a:lnTo>
                  <a:lnTo>
                    <a:pt x="299" y="47"/>
                  </a:lnTo>
                  <a:lnTo>
                    <a:pt x="299" y="49"/>
                  </a:lnTo>
                  <a:lnTo>
                    <a:pt x="299" y="55"/>
                  </a:lnTo>
                  <a:lnTo>
                    <a:pt x="299" y="65"/>
                  </a:lnTo>
                  <a:lnTo>
                    <a:pt x="299" y="67"/>
                  </a:lnTo>
                  <a:lnTo>
                    <a:pt x="299" y="69"/>
                  </a:lnTo>
                  <a:lnTo>
                    <a:pt x="299" y="71"/>
                  </a:lnTo>
                  <a:lnTo>
                    <a:pt x="299" y="73"/>
                  </a:lnTo>
                  <a:lnTo>
                    <a:pt x="299" y="75"/>
                  </a:lnTo>
                  <a:lnTo>
                    <a:pt x="299" y="79"/>
                  </a:lnTo>
                  <a:lnTo>
                    <a:pt x="299" y="79"/>
                  </a:lnTo>
                  <a:lnTo>
                    <a:pt x="295" y="79"/>
                  </a:lnTo>
                  <a:lnTo>
                    <a:pt x="291" y="79"/>
                  </a:lnTo>
                  <a:lnTo>
                    <a:pt x="289" y="79"/>
                  </a:lnTo>
                  <a:lnTo>
                    <a:pt x="285" y="79"/>
                  </a:lnTo>
                  <a:lnTo>
                    <a:pt x="269" y="79"/>
                  </a:lnTo>
                  <a:lnTo>
                    <a:pt x="263" y="79"/>
                  </a:lnTo>
                  <a:lnTo>
                    <a:pt x="261" y="79"/>
                  </a:lnTo>
                  <a:lnTo>
                    <a:pt x="259" y="79"/>
                  </a:lnTo>
                  <a:lnTo>
                    <a:pt x="255" y="79"/>
                  </a:lnTo>
                  <a:lnTo>
                    <a:pt x="253" y="79"/>
                  </a:lnTo>
                  <a:lnTo>
                    <a:pt x="249" y="79"/>
                  </a:lnTo>
                  <a:lnTo>
                    <a:pt x="249" y="79"/>
                  </a:lnTo>
                  <a:lnTo>
                    <a:pt x="245" y="79"/>
                  </a:lnTo>
                  <a:lnTo>
                    <a:pt x="241" y="79"/>
                  </a:lnTo>
                  <a:lnTo>
                    <a:pt x="239" y="79"/>
                  </a:lnTo>
                  <a:lnTo>
                    <a:pt x="230" y="77"/>
                  </a:lnTo>
                  <a:lnTo>
                    <a:pt x="230" y="79"/>
                  </a:lnTo>
                  <a:lnTo>
                    <a:pt x="230" y="91"/>
                  </a:lnTo>
                  <a:lnTo>
                    <a:pt x="230" y="97"/>
                  </a:lnTo>
                  <a:lnTo>
                    <a:pt x="224" y="97"/>
                  </a:lnTo>
                  <a:lnTo>
                    <a:pt x="224" y="99"/>
                  </a:lnTo>
                  <a:lnTo>
                    <a:pt x="224" y="101"/>
                  </a:lnTo>
                  <a:lnTo>
                    <a:pt x="222" y="105"/>
                  </a:lnTo>
                  <a:lnTo>
                    <a:pt x="222" y="107"/>
                  </a:lnTo>
                  <a:lnTo>
                    <a:pt x="222" y="111"/>
                  </a:lnTo>
                  <a:lnTo>
                    <a:pt x="220" y="131"/>
                  </a:lnTo>
                  <a:lnTo>
                    <a:pt x="220" y="135"/>
                  </a:lnTo>
                  <a:lnTo>
                    <a:pt x="220" y="137"/>
                  </a:lnTo>
                  <a:lnTo>
                    <a:pt x="220" y="139"/>
                  </a:lnTo>
                  <a:lnTo>
                    <a:pt x="220" y="141"/>
                  </a:lnTo>
                  <a:lnTo>
                    <a:pt x="220" y="143"/>
                  </a:lnTo>
                  <a:lnTo>
                    <a:pt x="218" y="145"/>
                  </a:lnTo>
                  <a:lnTo>
                    <a:pt x="216" y="145"/>
                  </a:lnTo>
                  <a:lnTo>
                    <a:pt x="214" y="147"/>
                  </a:lnTo>
                  <a:lnTo>
                    <a:pt x="214" y="149"/>
                  </a:lnTo>
                  <a:lnTo>
                    <a:pt x="212" y="149"/>
                  </a:lnTo>
                  <a:lnTo>
                    <a:pt x="212" y="151"/>
                  </a:lnTo>
                  <a:lnTo>
                    <a:pt x="212" y="153"/>
                  </a:lnTo>
                  <a:lnTo>
                    <a:pt x="214" y="153"/>
                  </a:lnTo>
                  <a:lnTo>
                    <a:pt x="214" y="155"/>
                  </a:lnTo>
                  <a:lnTo>
                    <a:pt x="214" y="157"/>
                  </a:lnTo>
                  <a:lnTo>
                    <a:pt x="212" y="159"/>
                  </a:lnTo>
                  <a:lnTo>
                    <a:pt x="212" y="161"/>
                  </a:lnTo>
                  <a:lnTo>
                    <a:pt x="212" y="163"/>
                  </a:lnTo>
                  <a:lnTo>
                    <a:pt x="210" y="163"/>
                  </a:lnTo>
                  <a:lnTo>
                    <a:pt x="208" y="163"/>
                  </a:lnTo>
                  <a:lnTo>
                    <a:pt x="210" y="165"/>
                  </a:lnTo>
                  <a:lnTo>
                    <a:pt x="210" y="167"/>
                  </a:lnTo>
                  <a:lnTo>
                    <a:pt x="212" y="167"/>
                  </a:lnTo>
                  <a:lnTo>
                    <a:pt x="212" y="169"/>
                  </a:lnTo>
                  <a:lnTo>
                    <a:pt x="212" y="171"/>
                  </a:lnTo>
                  <a:lnTo>
                    <a:pt x="212" y="173"/>
                  </a:lnTo>
                  <a:lnTo>
                    <a:pt x="212" y="175"/>
                  </a:lnTo>
                  <a:lnTo>
                    <a:pt x="214" y="175"/>
                  </a:lnTo>
                  <a:lnTo>
                    <a:pt x="214" y="175"/>
                  </a:lnTo>
                  <a:lnTo>
                    <a:pt x="214" y="177"/>
                  </a:lnTo>
                  <a:lnTo>
                    <a:pt x="216" y="177"/>
                  </a:lnTo>
                  <a:lnTo>
                    <a:pt x="214" y="179"/>
                  </a:lnTo>
                  <a:lnTo>
                    <a:pt x="216" y="179"/>
                  </a:lnTo>
                  <a:lnTo>
                    <a:pt x="216" y="181"/>
                  </a:lnTo>
                  <a:lnTo>
                    <a:pt x="214" y="181"/>
                  </a:lnTo>
                  <a:lnTo>
                    <a:pt x="212" y="183"/>
                  </a:lnTo>
                  <a:lnTo>
                    <a:pt x="210" y="183"/>
                  </a:lnTo>
                  <a:lnTo>
                    <a:pt x="212" y="183"/>
                  </a:lnTo>
                  <a:lnTo>
                    <a:pt x="210" y="185"/>
                  </a:lnTo>
                  <a:lnTo>
                    <a:pt x="210" y="187"/>
                  </a:lnTo>
                  <a:lnTo>
                    <a:pt x="208" y="187"/>
                  </a:lnTo>
                  <a:lnTo>
                    <a:pt x="208" y="189"/>
                  </a:lnTo>
                  <a:lnTo>
                    <a:pt x="210" y="189"/>
                  </a:lnTo>
                  <a:lnTo>
                    <a:pt x="210" y="191"/>
                  </a:lnTo>
                  <a:lnTo>
                    <a:pt x="210" y="193"/>
                  </a:lnTo>
                  <a:lnTo>
                    <a:pt x="210" y="195"/>
                  </a:lnTo>
                  <a:lnTo>
                    <a:pt x="212" y="195"/>
                  </a:lnTo>
                  <a:lnTo>
                    <a:pt x="212" y="197"/>
                  </a:lnTo>
                  <a:lnTo>
                    <a:pt x="212" y="199"/>
                  </a:lnTo>
                  <a:lnTo>
                    <a:pt x="212" y="201"/>
                  </a:lnTo>
                  <a:lnTo>
                    <a:pt x="210" y="201"/>
                  </a:lnTo>
                  <a:lnTo>
                    <a:pt x="210" y="203"/>
                  </a:lnTo>
                  <a:lnTo>
                    <a:pt x="212" y="205"/>
                  </a:lnTo>
                  <a:lnTo>
                    <a:pt x="212" y="207"/>
                  </a:lnTo>
                  <a:lnTo>
                    <a:pt x="210" y="209"/>
                  </a:lnTo>
                  <a:lnTo>
                    <a:pt x="208" y="209"/>
                  </a:lnTo>
                  <a:lnTo>
                    <a:pt x="206" y="211"/>
                  </a:lnTo>
                  <a:lnTo>
                    <a:pt x="204" y="211"/>
                  </a:lnTo>
                  <a:lnTo>
                    <a:pt x="202" y="213"/>
                  </a:lnTo>
                  <a:lnTo>
                    <a:pt x="204" y="213"/>
                  </a:lnTo>
                  <a:lnTo>
                    <a:pt x="206" y="213"/>
                  </a:lnTo>
                  <a:lnTo>
                    <a:pt x="206" y="213"/>
                  </a:lnTo>
                  <a:lnTo>
                    <a:pt x="206" y="215"/>
                  </a:lnTo>
                  <a:lnTo>
                    <a:pt x="206" y="217"/>
                  </a:lnTo>
                  <a:lnTo>
                    <a:pt x="206" y="217"/>
                  </a:lnTo>
                  <a:lnTo>
                    <a:pt x="206" y="219"/>
                  </a:lnTo>
                  <a:lnTo>
                    <a:pt x="208" y="219"/>
                  </a:lnTo>
                  <a:lnTo>
                    <a:pt x="208" y="221"/>
                  </a:lnTo>
                  <a:lnTo>
                    <a:pt x="210" y="221"/>
                  </a:lnTo>
                  <a:lnTo>
                    <a:pt x="210" y="223"/>
                  </a:lnTo>
                  <a:lnTo>
                    <a:pt x="212" y="223"/>
                  </a:lnTo>
                  <a:lnTo>
                    <a:pt x="212" y="223"/>
                  </a:lnTo>
                  <a:lnTo>
                    <a:pt x="214" y="223"/>
                  </a:lnTo>
                  <a:lnTo>
                    <a:pt x="214" y="225"/>
                  </a:lnTo>
                  <a:lnTo>
                    <a:pt x="212" y="227"/>
                  </a:lnTo>
                  <a:lnTo>
                    <a:pt x="210" y="227"/>
                  </a:lnTo>
                  <a:lnTo>
                    <a:pt x="210" y="229"/>
                  </a:lnTo>
                  <a:lnTo>
                    <a:pt x="212" y="229"/>
                  </a:lnTo>
                  <a:lnTo>
                    <a:pt x="212" y="231"/>
                  </a:lnTo>
                  <a:lnTo>
                    <a:pt x="214" y="233"/>
                  </a:lnTo>
                  <a:lnTo>
                    <a:pt x="214" y="235"/>
                  </a:lnTo>
                  <a:lnTo>
                    <a:pt x="216" y="235"/>
                  </a:lnTo>
                  <a:lnTo>
                    <a:pt x="216" y="237"/>
                  </a:lnTo>
                  <a:lnTo>
                    <a:pt x="218" y="237"/>
                  </a:lnTo>
                  <a:lnTo>
                    <a:pt x="218" y="239"/>
                  </a:lnTo>
                  <a:lnTo>
                    <a:pt x="218" y="241"/>
                  </a:lnTo>
                  <a:lnTo>
                    <a:pt x="216" y="241"/>
                  </a:lnTo>
                  <a:lnTo>
                    <a:pt x="216" y="243"/>
                  </a:lnTo>
                  <a:lnTo>
                    <a:pt x="214" y="243"/>
                  </a:lnTo>
                  <a:lnTo>
                    <a:pt x="212" y="243"/>
                  </a:lnTo>
                  <a:lnTo>
                    <a:pt x="210" y="243"/>
                  </a:lnTo>
                  <a:lnTo>
                    <a:pt x="206" y="243"/>
                  </a:lnTo>
                  <a:lnTo>
                    <a:pt x="206" y="243"/>
                  </a:lnTo>
                  <a:lnTo>
                    <a:pt x="204" y="243"/>
                  </a:lnTo>
                  <a:lnTo>
                    <a:pt x="202" y="243"/>
                  </a:lnTo>
                  <a:lnTo>
                    <a:pt x="200" y="243"/>
                  </a:lnTo>
                  <a:lnTo>
                    <a:pt x="198" y="243"/>
                  </a:lnTo>
                  <a:lnTo>
                    <a:pt x="196" y="243"/>
                  </a:lnTo>
                  <a:lnTo>
                    <a:pt x="194" y="243"/>
                  </a:lnTo>
                  <a:lnTo>
                    <a:pt x="192" y="243"/>
                  </a:lnTo>
                  <a:lnTo>
                    <a:pt x="190" y="243"/>
                  </a:lnTo>
                  <a:lnTo>
                    <a:pt x="186" y="243"/>
                  </a:lnTo>
                  <a:lnTo>
                    <a:pt x="182" y="243"/>
                  </a:lnTo>
                  <a:lnTo>
                    <a:pt x="174" y="243"/>
                  </a:lnTo>
                  <a:lnTo>
                    <a:pt x="172" y="243"/>
                  </a:lnTo>
                  <a:lnTo>
                    <a:pt x="162" y="243"/>
                  </a:lnTo>
                  <a:lnTo>
                    <a:pt x="148" y="243"/>
                  </a:lnTo>
                  <a:lnTo>
                    <a:pt x="146" y="243"/>
                  </a:lnTo>
                  <a:lnTo>
                    <a:pt x="142" y="243"/>
                  </a:lnTo>
                  <a:lnTo>
                    <a:pt x="138" y="243"/>
                  </a:lnTo>
                  <a:lnTo>
                    <a:pt x="124" y="243"/>
                  </a:lnTo>
                  <a:lnTo>
                    <a:pt x="120" y="243"/>
                  </a:lnTo>
                  <a:lnTo>
                    <a:pt x="106" y="243"/>
                  </a:lnTo>
                  <a:lnTo>
                    <a:pt x="104" y="243"/>
                  </a:lnTo>
                  <a:lnTo>
                    <a:pt x="102" y="243"/>
                  </a:lnTo>
                  <a:lnTo>
                    <a:pt x="98" y="243"/>
                  </a:lnTo>
                  <a:lnTo>
                    <a:pt x="88" y="243"/>
                  </a:lnTo>
                  <a:lnTo>
                    <a:pt x="86" y="243"/>
                  </a:lnTo>
                  <a:lnTo>
                    <a:pt x="82" y="243"/>
                  </a:lnTo>
                  <a:lnTo>
                    <a:pt x="80" y="243"/>
                  </a:lnTo>
                  <a:lnTo>
                    <a:pt x="78" y="243"/>
                  </a:lnTo>
                  <a:lnTo>
                    <a:pt x="74" y="243"/>
                  </a:lnTo>
                  <a:lnTo>
                    <a:pt x="72" y="243"/>
                  </a:lnTo>
                  <a:lnTo>
                    <a:pt x="66" y="243"/>
                  </a:lnTo>
                  <a:lnTo>
                    <a:pt x="62" y="243"/>
                  </a:lnTo>
                  <a:lnTo>
                    <a:pt x="60" y="243"/>
                  </a:lnTo>
                  <a:lnTo>
                    <a:pt x="52" y="243"/>
                  </a:lnTo>
                  <a:lnTo>
                    <a:pt x="46" y="243"/>
                  </a:lnTo>
                  <a:lnTo>
                    <a:pt x="44" y="243"/>
                  </a:lnTo>
                  <a:lnTo>
                    <a:pt x="40" y="243"/>
                  </a:lnTo>
                  <a:lnTo>
                    <a:pt x="38" y="243"/>
                  </a:lnTo>
                  <a:lnTo>
                    <a:pt x="34" y="243"/>
                  </a:lnTo>
                  <a:lnTo>
                    <a:pt x="30" y="243"/>
                  </a:lnTo>
                  <a:lnTo>
                    <a:pt x="24" y="243"/>
                  </a:lnTo>
                  <a:lnTo>
                    <a:pt x="22" y="243"/>
                  </a:lnTo>
                  <a:lnTo>
                    <a:pt x="20" y="243"/>
                  </a:lnTo>
                  <a:lnTo>
                    <a:pt x="16" y="243"/>
                  </a:lnTo>
                  <a:lnTo>
                    <a:pt x="12" y="243"/>
                  </a:lnTo>
                  <a:lnTo>
                    <a:pt x="12" y="243"/>
                  </a:lnTo>
                  <a:lnTo>
                    <a:pt x="10" y="243"/>
                  </a:lnTo>
                  <a:lnTo>
                    <a:pt x="6" y="243"/>
                  </a:lnTo>
                  <a:lnTo>
                    <a:pt x="0" y="243"/>
                  </a:lnTo>
                  <a:lnTo>
                    <a:pt x="0" y="239"/>
                  </a:lnTo>
                  <a:lnTo>
                    <a:pt x="0" y="237"/>
                  </a:lnTo>
                  <a:lnTo>
                    <a:pt x="0" y="235"/>
                  </a:lnTo>
                  <a:lnTo>
                    <a:pt x="0" y="231"/>
                  </a:lnTo>
                  <a:lnTo>
                    <a:pt x="0" y="227"/>
                  </a:lnTo>
                  <a:lnTo>
                    <a:pt x="0" y="225"/>
                  </a:lnTo>
                  <a:lnTo>
                    <a:pt x="0" y="223"/>
                  </a:lnTo>
                  <a:lnTo>
                    <a:pt x="0" y="221"/>
                  </a:lnTo>
                  <a:lnTo>
                    <a:pt x="0" y="217"/>
                  </a:lnTo>
                  <a:lnTo>
                    <a:pt x="0" y="213"/>
                  </a:lnTo>
                  <a:lnTo>
                    <a:pt x="0" y="209"/>
                  </a:lnTo>
                  <a:lnTo>
                    <a:pt x="0" y="207"/>
                  </a:lnTo>
                  <a:lnTo>
                    <a:pt x="0" y="205"/>
                  </a:lnTo>
                  <a:lnTo>
                    <a:pt x="0" y="199"/>
                  </a:lnTo>
                  <a:lnTo>
                    <a:pt x="0" y="197"/>
                  </a:lnTo>
                  <a:lnTo>
                    <a:pt x="0" y="191"/>
                  </a:lnTo>
                  <a:lnTo>
                    <a:pt x="0" y="189"/>
                  </a:lnTo>
                  <a:lnTo>
                    <a:pt x="0" y="187"/>
                  </a:lnTo>
                  <a:lnTo>
                    <a:pt x="0" y="177"/>
                  </a:lnTo>
                  <a:lnTo>
                    <a:pt x="0" y="175"/>
                  </a:lnTo>
                  <a:lnTo>
                    <a:pt x="0" y="173"/>
                  </a:lnTo>
                  <a:lnTo>
                    <a:pt x="0" y="171"/>
                  </a:lnTo>
                  <a:lnTo>
                    <a:pt x="0" y="169"/>
                  </a:lnTo>
                  <a:lnTo>
                    <a:pt x="0" y="167"/>
                  </a:lnTo>
                  <a:lnTo>
                    <a:pt x="0" y="163"/>
                  </a:lnTo>
                  <a:lnTo>
                    <a:pt x="0" y="161"/>
                  </a:lnTo>
                  <a:lnTo>
                    <a:pt x="0" y="159"/>
                  </a:lnTo>
                  <a:lnTo>
                    <a:pt x="0" y="155"/>
                  </a:lnTo>
                  <a:lnTo>
                    <a:pt x="0" y="153"/>
                  </a:lnTo>
                  <a:lnTo>
                    <a:pt x="0" y="151"/>
                  </a:lnTo>
                  <a:lnTo>
                    <a:pt x="0" y="147"/>
                  </a:lnTo>
                  <a:lnTo>
                    <a:pt x="0" y="131"/>
                  </a:lnTo>
                  <a:lnTo>
                    <a:pt x="0" y="125"/>
                  </a:lnTo>
                  <a:lnTo>
                    <a:pt x="0" y="123"/>
                  </a:lnTo>
                  <a:lnTo>
                    <a:pt x="0" y="121"/>
                  </a:lnTo>
                  <a:lnTo>
                    <a:pt x="0" y="117"/>
                  </a:lnTo>
                  <a:lnTo>
                    <a:pt x="0" y="113"/>
                  </a:lnTo>
                  <a:lnTo>
                    <a:pt x="0" y="111"/>
                  </a:lnTo>
                  <a:lnTo>
                    <a:pt x="0" y="109"/>
                  </a:lnTo>
                  <a:lnTo>
                    <a:pt x="0" y="107"/>
                  </a:lnTo>
                  <a:lnTo>
                    <a:pt x="0" y="101"/>
                  </a:lnTo>
                  <a:lnTo>
                    <a:pt x="0" y="91"/>
                  </a:lnTo>
                  <a:lnTo>
                    <a:pt x="0" y="89"/>
                  </a:lnTo>
                  <a:lnTo>
                    <a:pt x="0" y="87"/>
                  </a:lnTo>
                  <a:lnTo>
                    <a:pt x="0" y="85"/>
                  </a:lnTo>
                  <a:lnTo>
                    <a:pt x="0" y="83"/>
                  </a:lnTo>
                  <a:lnTo>
                    <a:pt x="0" y="81"/>
                  </a:lnTo>
                  <a:lnTo>
                    <a:pt x="0" y="69"/>
                  </a:lnTo>
                  <a:lnTo>
                    <a:pt x="0" y="67"/>
                  </a:lnTo>
                  <a:lnTo>
                    <a:pt x="0" y="65"/>
                  </a:lnTo>
                  <a:lnTo>
                    <a:pt x="0" y="63"/>
                  </a:lnTo>
                  <a:lnTo>
                    <a:pt x="0" y="61"/>
                  </a:lnTo>
                  <a:lnTo>
                    <a:pt x="0" y="59"/>
                  </a:lnTo>
                  <a:lnTo>
                    <a:pt x="0" y="55"/>
                  </a:lnTo>
                  <a:lnTo>
                    <a:pt x="0" y="53"/>
                  </a:lnTo>
                  <a:lnTo>
                    <a:pt x="0" y="45"/>
                  </a:lnTo>
                  <a:lnTo>
                    <a:pt x="0" y="33"/>
                  </a:lnTo>
                  <a:lnTo>
                    <a:pt x="0" y="31"/>
                  </a:lnTo>
                  <a:lnTo>
                    <a:pt x="0" y="25"/>
                  </a:lnTo>
                  <a:lnTo>
                    <a:pt x="0" y="18"/>
                  </a:lnTo>
                  <a:lnTo>
                    <a:pt x="0" y="16"/>
                  </a:lnTo>
                  <a:lnTo>
                    <a:pt x="0" y="14"/>
                  </a:lnTo>
                  <a:lnTo>
                    <a:pt x="0" y="12"/>
                  </a:lnTo>
                  <a:lnTo>
                    <a:pt x="0" y="10"/>
                  </a:lnTo>
                  <a:lnTo>
                    <a:pt x="0" y="2"/>
                  </a:lnTo>
                  <a:lnTo>
                    <a:pt x="0" y="0"/>
                  </a:lnTo>
                  <a:lnTo>
                    <a:pt x="2" y="0"/>
                  </a:lnTo>
                  <a:lnTo>
                    <a:pt x="4" y="0"/>
                  </a:lnTo>
                  <a:lnTo>
                    <a:pt x="8" y="0"/>
                  </a:lnTo>
                  <a:lnTo>
                    <a:pt x="10" y="0"/>
                  </a:lnTo>
                  <a:lnTo>
                    <a:pt x="12" y="0"/>
                  </a:lnTo>
                  <a:lnTo>
                    <a:pt x="14" y="0"/>
                  </a:lnTo>
                  <a:lnTo>
                    <a:pt x="16" y="0"/>
                  </a:lnTo>
                  <a:lnTo>
                    <a:pt x="22" y="0"/>
                  </a:lnTo>
                  <a:lnTo>
                    <a:pt x="24" y="0"/>
                  </a:lnTo>
                  <a:lnTo>
                    <a:pt x="26" y="0"/>
                  </a:lnTo>
                  <a:lnTo>
                    <a:pt x="28" y="0"/>
                  </a:lnTo>
                  <a:lnTo>
                    <a:pt x="34" y="0"/>
                  </a:lnTo>
                  <a:lnTo>
                    <a:pt x="38" y="0"/>
                  </a:lnTo>
                  <a:lnTo>
                    <a:pt x="42" y="0"/>
                  </a:lnTo>
                  <a:lnTo>
                    <a:pt x="44" y="0"/>
                  </a:lnTo>
                  <a:lnTo>
                    <a:pt x="46" y="0"/>
                  </a:lnTo>
                  <a:lnTo>
                    <a:pt x="48" y="0"/>
                  </a:lnTo>
                  <a:lnTo>
                    <a:pt x="50" y="0"/>
                  </a:lnTo>
                  <a:lnTo>
                    <a:pt x="52" y="0"/>
                  </a:lnTo>
                  <a:lnTo>
                    <a:pt x="56" y="0"/>
                  </a:lnTo>
                  <a:lnTo>
                    <a:pt x="60" y="0"/>
                  </a:lnTo>
                  <a:lnTo>
                    <a:pt x="62" y="0"/>
                  </a:lnTo>
                  <a:lnTo>
                    <a:pt x="66" y="0"/>
                  </a:lnTo>
                  <a:lnTo>
                    <a:pt x="68" y="0"/>
                  </a:lnTo>
                  <a:lnTo>
                    <a:pt x="72" y="0"/>
                  </a:lnTo>
                  <a:lnTo>
                    <a:pt x="74" y="0"/>
                  </a:lnTo>
                  <a:lnTo>
                    <a:pt x="76" y="0"/>
                  </a:lnTo>
                  <a:lnTo>
                    <a:pt x="78" y="0"/>
                  </a:lnTo>
                  <a:lnTo>
                    <a:pt x="80" y="0"/>
                  </a:lnTo>
                  <a:lnTo>
                    <a:pt x="82" y="0"/>
                  </a:lnTo>
                  <a:lnTo>
                    <a:pt x="84" y="0"/>
                  </a:lnTo>
                  <a:lnTo>
                    <a:pt x="86" y="0"/>
                  </a:lnTo>
                  <a:lnTo>
                    <a:pt x="92" y="0"/>
                  </a:lnTo>
                  <a:lnTo>
                    <a:pt x="96" y="0"/>
                  </a:lnTo>
                  <a:lnTo>
                    <a:pt x="100" y="0"/>
                  </a:lnTo>
                  <a:lnTo>
                    <a:pt x="102" y="0"/>
                  </a:lnTo>
                  <a:lnTo>
                    <a:pt x="104" y="0"/>
                  </a:lnTo>
                  <a:lnTo>
                    <a:pt x="106" y="0"/>
                  </a:lnTo>
                  <a:lnTo>
                    <a:pt x="108" y="0"/>
                  </a:lnTo>
                  <a:lnTo>
                    <a:pt x="110" y="0"/>
                  </a:lnTo>
                  <a:lnTo>
                    <a:pt x="112" y="0"/>
                  </a:lnTo>
                  <a:lnTo>
                    <a:pt x="116" y="0"/>
                  </a:lnTo>
                  <a:lnTo>
                    <a:pt x="118" y="0"/>
                  </a:lnTo>
                  <a:lnTo>
                    <a:pt x="120" y="0"/>
                  </a:lnTo>
                  <a:lnTo>
                    <a:pt x="124" y="0"/>
                  </a:lnTo>
                  <a:lnTo>
                    <a:pt x="128" y="0"/>
                  </a:lnTo>
                  <a:lnTo>
                    <a:pt x="130" y="0"/>
                  </a:lnTo>
                  <a:lnTo>
                    <a:pt x="132" y="0"/>
                  </a:lnTo>
                  <a:lnTo>
                    <a:pt x="134" y="0"/>
                  </a:lnTo>
                  <a:lnTo>
                    <a:pt x="138" y="0"/>
                  </a:lnTo>
                  <a:lnTo>
                    <a:pt x="140" y="0"/>
                  </a:lnTo>
                  <a:lnTo>
                    <a:pt x="142" y="0"/>
                  </a:lnTo>
                  <a:lnTo>
                    <a:pt x="144" y="0"/>
                  </a:lnTo>
                  <a:lnTo>
                    <a:pt x="148" y="0"/>
                  </a:lnTo>
                  <a:lnTo>
                    <a:pt x="150" y="0"/>
                  </a:lnTo>
                  <a:lnTo>
                    <a:pt x="156" y="0"/>
                  </a:lnTo>
                  <a:lnTo>
                    <a:pt x="158" y="0"/>
                  </a:lnTo>
                  <a:lnTo>
                    <a:pt x="164" y="0"/>
                  </a:lnTo>
                  <a:lnTo>
                    <a:pt x="168" y="0"/>
                  </a:lnTo>
                  <a:lnTo>
                    <a:pt x="172" y="0"/>
                  </a:lnTo>
                  <a:lnTo>
                    <a:pt x="178" y="0"/>
                  </a:lnTo>
                  <a:lnTo>
                    <a:pt x="180" y="0"/>
                  </a:lnTo>
                  <a:lnTo>
                    <a:pt x="182" y="0"/>
                  </a:lnTo>
                  <a:lnTo>
                    <a:pt x="184" y="0"/>
                  </a:lnTo>
                  <a:lnTo>
                    <a:pt x="186" y="0"/>
                  </a:lnTo>
                  <a:lnTo>
                    <a:pt x="190" y="0"/>
                  </a:lnTo>
                  <a:lnTo>
                    <a:pt x="196" y="0"/>
                  </a:lnTo>
                  <a:lnTo>
                    <a:pt x="198" y="0"/>
                  </a:lnTo>
                  <a:lnTo>
                    <a:pt x="200" y="0"/>
                  </a:lnTo>
                  <a:lnTo>
                    <a:pt x="204" y="0"/>
                  </a:lnTo>
                  <a:lnTo>
                    <a:pt x="206" y="0"/>
                  </a:lnTo>
                  <a:lnTo>
                    <a:pt x="208" y="0"/>
                  </a:lnTo>
                  <a:lnTo>
                    <a:pt x="212" y="0"/>
                  </a:lnTo>
                  <a:lnTo>
                    <a:pt x="218" y="0"/>
                  </a:lnTo>
                  <a:lnTo>
                    <a:pt x="220" y="0"/>
                  </a:lnTo>
                  <a:lnTo>
                    <a:pt x="226" y="0"/>
                  </a:lnTo>
                  <a:lnTo>
                    <a:pt x="230" y="0"/>
                  </a:lnTo>
                  <a:lnTo>
                    <a:pt x="234" y="0"/>
                  </a:lnTo>
                  <a:lnTo>
                    <a:pt x="239"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12" name="Freeform 72"/>
            <p:cNvSpPr>
              <a:spLocks/>
            </p:cNvSpPr>
            <p:nvPr/>
          </p:nvSpPr>
          <p:spPr bwMode="auto">
            <a:xfrm>
              <a:off x="6327775" y="2209800"/>
              <a:ext cx="342900" cy="352425"/>
            </a:xfrm>
            <a:custGeom>
              <a:avLst/>
              <a:gdLst>
                <a:gd name="T0" fmla="*/ 34 w 216"/>
                <a:gd name="T1" fmla="*/ 0 h 222"/>
                <a:gd name="T2" fmla="*/ 48 w 216"/>
                <a:gd name="T3" fmla="*/ 0 h 222"/>
                <a:gd name="T4" fmla="*/ 58 w 216"/>
                <a:gd name="T5" fmla="*/ 0 h 222"/>
                <a:gd name="T6" fmla="*/ 66 w 216"/>
                <a:gd name="T7" fmla="*/ 0 h 222"/>
                <a:gd name="T8" fmla="*/ 80 w 216"/>
                <a:gd name="T9" fmla="*/ 0 h 222"/>
                <a:gd name="T10" fmla="*/ 90 w 216"/>
                <a:gd name="T11" fmla="*/ 0 h 222"/>
                <a:gd name="T12" fmla="*/ 100 w 216"/>
                <a:gd name="T13" fmla="*/ 0 h 222"/>
                <a:gd name="T14" fmla="*/ 108 w 216"/>
                <a:gd name="T15" fmla="*/ 0 h 222"/>
                <a:gd name="T16" fmla="*/ 126 w 216"/>
                <a:gd name="T17" fmla="*/ 0 h 222"/>
                <a:gd name="T18" fmla="*/ 138 w 216"/>
                <a:gd name="T19" fmla="*/ 0 h 222"/>
                <a:gd name="T20" fmla="*/ 148 w 216"/>
                <a:gd name="T21" fmla="*/ 0 h 222"/>
                <a:gd name="T22" fmla="*/ 154 w 216"/>
                <a:gd name="T23" fmla="*/ 8 h 222"/>
                <a:gd name="T24" fmla="*/ 160 w 216"/>
                <a:gd name="T25" fmla="*/ 24 h 222"/>
                <a:gd name="T26" fmla="*/ 166 w 216"/>
                <a:gd name="T27" fmla="*/ 38 h 222"/>
                <a:gd name="T28" fmla="*/ 170 w 216"/>
                <a:gd name="T29" fmla="*/ 48 h 222"/>
                <a:gd name="T30" fmla="*/ 174 w 216"/>
                <a:gd name="T31" fmla="*/ 58 h 222"/>
                <a:gd name="T32" fmla="*/ 178 w 216"/>
                <a:gd name="T33" fmla="*/ 72 h 222"/>
                <a:gd name="T34" fmla="*/ 184 w 216"/>
                <a:gd name="T35" fmla="*/ 86 h 222"/>
                <a:gd name="T36" fmla="*/ 190 w 216"/>
                <a:gd name="T37" fmla="*/ 98 h 222"/>
                <a:gd name="T38" fmla="*/ 194 w 216"/>
                <a:gd name="T39" fmla="*/ 108 h 222"/>
                <a:gd name="T40" fmla="*/ 200 w 216"/>
                <a:gd name="T41" fmla="*/ 120 h 222"/>
                <a:gd name="T42" fmla="*/ 204 w 216"/>
                <a:gd name="T43" fmla="*/ 134 h 222"/>
                <a:gd name="T44" fmla="*/ 208 w 216"/>
                <a:gd name="T45" fmla="*/ 142 h 222"/>
                <a:gd name="T46" fmla="*/ 212 w 216"/>
                <a:gd name="T47" fmla="*/ 152 h 222"/>
                <a:gd name="T48" fmla="*/ 216 w 216"/>
                <a:gd name="T49" fmla="*/ 160 h 222"/>
                <a:gd name="T50" fmla="*/ 206 w 216"/>
                <a:gd name="T51" fmla="*/ 166 h 222"/>
                <a:gd name="T52" fmla="*/ 192 w 216"/>
                <a:gd name="T53" fmla="*/ 174 h 222"/>
                <a:gd name="T54" fmla="*/ 178 w 216"/>
                <a:gd name="T55" fmla="*/ 182 h 222"/>
                <a:gd name="T56" fmla="*/ 166 w 216"/>
                <a:gd name="T57" fmla="*/ 188 h 222"/>
                <a:gd name="T58" fmla="*/ 158 w 216"/>
                <a:gd name="T59" fmla="*/ 192 h 222"/>
                <a:gd name="T60" fmla="*/ 144 w 216"/>
                <a:gd name="T61" fmla="*/ 202 h 222"/>
                <a:gd name="T62" fmla="*/ 130 w 216"/>
                <a:gd name="T63" fmla="*/ 210 h 222"/>
                <a:gd name="T64" fmla="*/ 114 w 216"/>
                <a:gd name="T65" fmla="*/ 218 h 222"/>
                <a:gd name="T66" fmla="*/ 106 w 216"/>
                <a:gd name="T67" fmla="*/ 218 h 222"/>
                <a:gd name="T68" fmla="*/ 100 w 216"/>
                <a:gd name="T69" fmla="*/ 206 h 222"/>
                <a:gd name="T70" fmla="*/ 94 w 216"/>
                <a:gd name="T71" fmla="*/ 200 h 222"/>
                <a:gd name="T72" fmla="*/ 76 w 216"/>
                <a:gd name="T73" fmla="*/ 210 h 222"/>
                <a:gd name="T74" fmla="*/ 68 w 216"/>
                <a:gd name="T75" fmla="*/ 208 h 222"/>
                <a:gd name="T76" fmla="*/ 60 w 216"/>
                <a:gd name="T77" fmla="*/ 198 h 222"/>
                <a:gd name="T78" fmla="*/ 56 w 216"/>
                <a:gd name="T79" fmla="*/ 184 h 222"/>
                <a:gd name="T80" fmla="*/ 50 w 216"/>
                <a:gd name="T81" fmla="*/ 176 h 222"/>
                <a:gd name="T82" fmla="*/ 44 w 216"/>
                <a:gd name="T83" fmla="*/ 170 h 222"/>
                <a:gd name="T84" fmla="*/ 40 w 216"/>
                <a:gd name="T85" fmla="*/ 160 h 222"/>
                <a:gd name="T86" fmla="*/ 36 w 216"/>
                <a:gd name="T87" fmla="*/ 154 h 222"/>
                <a:gd name="T88" fmla="*/ 30 w 216"/>
                <a:gd name="T89" fmla="*/ 144 h 222"/>
                <a:gd name="T90" fmla="*/ 24 w 216"/>
                <a:gd name="T91" fmla="*/ 134 h 222"/>
                <a:gd name="T92" fmla="*/ 18 w 216"/>
                <a:gd name="T93" fmla="*/ 126 h 222"/>
                <a:gd name="T94" fmla="*/ 12 w 216"/>
                <a:gd name="T95" fmla="*/ 114 h 222"/>
                <a:gd name="T96" fmla="*/ 4 w 216"/>
                <a:gd name="T97" fmla="*/ 100 h 222"/>
                <a:gd name="T98" fmla="*/ 2 w 216"/>
                <a:gd name="T99" fmla="*/ 92 h 222"/>
                <a:gd name="T100" fmla="*/ 10 w 216"/>
                <a:gd name="T101" fmla="*/ 88 h 222"/>
                <a:gd name="T102" fmla="*/ 16 w 216"/>
                <a:gd name="T103" fmla="*/ 84 h 222"/>
                <a:gd name="T104" fmla="*/ 24 w 216"/>
                <a:gd name="T105" fmla="*/ 76 h 222"/>
                <a:gd name="T106" fmla="*/ 24 w 216"/>
                <a:gd name="T107" fmla="*/ 52 h 222"/>
                <a:gd name="T108" fmla="*/ 24 w 216"/>
                <a:gd name="T109" fmla="*/ 36 h 222"/>
                <a:gd name="T110" fmla="*/ 24 w 216"/>
                <a:gd name="T111" fmla="*/ 26 h 222"/>
                <a:gd name="T112" fmla="*/ 24 w 216"/>
                <a:gd name="T113" fmla="*/ 1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6" h="222">
                  <a:moveTo>
                    <a:pt x="24" y="0"/>
                  </a:moveTo>
                  <a:lnTo>
                    <a:pt x="26" y="0"/>
                  </a:lnTo>
                  <a:lnTo>
                    <a:pt x="28" y="0"/>
                  </a:lnTo>
                  <a:lnTo>
                    <a:pt x="32" y="0"/>
                  </a:lnTo>
                  <a:lnTo>
                    <a:pt x="34" y="0"/>
                  </a:lnTo>
                  <a:lnTo>
                    <a:pt x="38" y="0"/>
                  </a:lnTo>
                  <a:lnTo>
                    <a:pt x="40" y="0"/>
                  </a:lnTo>
                  <a:lnTo>
                    <a:pt x="42" y="0"/>
                  </a:lnTo>
                  <a:lnTo>
                    <a:pt x="44" y="0"/>
                  </a:lnTo>
                  <a:lnTo>
                    <a:pt x="48" y="0"/>
                  </a:lnTo>
                  <a:lnTo>
                    <a:pt x="50" y="0"/>
                  </a:lnTo>
                  <a:lnTo>
                    <a:pt x="52" y="0"/>
                  </a:lnTo>
                  <a:lnTo>
                    <a:pt x="54" y="0"/>
                  </a:lnTo>
                  <a:lnTo>
                    <a:pt x="56" y="0"/>
                  </a:lnTo>
                  <a:lnTo>
                    <a:pt x="58" y="0"/>
                  </a:lnTo>
                  <a:lnTo>
                    <a:pt x="58" y="0"/>
                  </a:lnTo>
                  <a:lnTo>
                    <a:pt x="60" y="0"/>
                  </a:lnTo>
                  <a:lnTo>
                    <a:pt x="62" y="0"/>
                  </a:lnTo>
                  <a:lnTo>
                    <a:pt x="64" y="0"/>
                  </a:lnTo>
                  <a:lnTo>
                    <a:pt x="66" y="0"/>
                  </a:lnTo>
                  <a:lnTo>
                    <a:pt x="68" y="0"/>
                  </a:lnTo>
                  <a:lnTo>
                    <a:pt x="70" y="0"/>
                  </a:lnTo>
                  <a:lnTo>
                    <a:pt x="72" y="0"/>
                  </a:lnTo>
                  <a:lnTo>
                    <a:pt x="78" y="0"/>
                  </a:lnTo>
                  <a:lnTo>
                    <a:pt x="80" y="0"/>
                  </a:lnTo>
                  <a:lnTo>
                    <a:pt x="82" y="0"/>
                  </a:lnTo>
                  <a:lnTo>
                    <a:pt x="84" y="0"/>
                  </a:lnTo>
                  <a:lnTo>
                    <a:pt x="86" y="0"/>
                  </a:lnTo>
                  <a:lnTo>
                    <a:pt x="88" y="0"/>
                  </a:lnTo>
                  <a:lnTo>
                    <a:pt x="90" y="0"/>
                  </a:lnTo>
                  <a:lnTo>
                    <a:pt x="92" y="0"/>
                  </a:lnTo>
                  <a:lnTo>
                    <a:pt x="94" y="0"/>
                  </a:lnTo>
                  <a:lnTo>
                    <a:pt x="96" y="0"/>
                  </a:lnTo>
                  <a:lnTo>
                    <a:pt x="98" y="0"/>
                  </a:lnTo>
                  <a:lnTo>
                    <a:pt x="100" y="0"/>
                  </a:lnTo>
                  <a:lnTo>
                    <a:pt x="102" y="0"/>
                  </a:lnTo>
                  <a:lnTo>
                    <a:pt x="104" y="0"/>
                  </a:lnTo>
                  <a:lnTo>
                    <a:pt x="106" y="0"/>
                  </a:lnTo>
                  <a:lnTo>
                    <a:pt x="106" y="0"/>
                  </a:lnTo>
                  <a:lnTo>
                    <a:pt x="108" y="0"/>
                  </a:lnTo>
                  <a:lnTo>
                    <a:pt x="114" y="0"/>
                  </a:lnTo>
                  <a:lnTo>
                    <a:pt x="116" y="0"/>
                  </a:lnTo>
                  <a:lnTo>
                    <a:pt x="118" y="0"/>
                  </a:lnTo>
                  <a:lnTo>
                    <a:pt x="124" y="0"/>
                  </a:lnTo>
                  <a:lnTo>
                    <a:pt x="126" y="0"/>
                  </a:lnTo>
                  <a:lnTo>
                    <a:pt x="130" y="0"/>
                  </a:lnTo>
                  <a:lnTo>
                    <a:pt x="132" y="0"/>
                  </a:lnTo>
                  <a:lnTo>
                    <a:pt x="134" y="0"/>
                  </a:lnTo>
                  <a:lnTo>
                    <a:pt x="136" y="0"/>
                  </a:lnTo>
                  <a:lnTo>
                    <a:pt x="138" y="0"/>
                  </a:lnTo>
                  <a:lnTo>
                    <a:pt x="140" y="0"/>
                  </a:lnTo>
                  <a:lnTo>
                    <a:pt x="142" y="0"/>
                  </a:lnTo>
                  <a:lnTo>
                    <a:pt x="144" y="0"/>
                  </a:lnTo>
                  <a:lnTo>
                    <a:pt x="146" y="0"/>
                  </a:lnTo>
                  <a:lnTo>
                    <a:pt x="148" y="0"/>
                  </a:lnTo>
                  <a:lnTo>
                    <a:pt x="150" y="0"/>
                  </a:lnTo>
                  <a:lnTo>
                    <a:pt x="154" y="0"/>
                  </a:lnTo>
                  <a:lnTo>
                    <a:pt x="154" y="4"/>
                  </a:lnTo>
                  <a:lnTo>
                    <a:pt x="154" y="6"/>
                  </a:lnTo>
                  <a:lnTo>
                    <a:pt x="154" y="8"/>
                  </a:lnTo>
                  <a:lnTo>
                    <a:pt x="156" y="12"/>
                  </a:lnTo>
                  <a:lnTo>
                    <a:pt x="156" y="16"/>
                  </a:lnTo>
                  <a:lnTo>
                    <a:pt x="158" y="20"/>
                  </a:lnTo>
                  <a:lnTo>
                    <a:pt x="160" y="22"/>
                  </a:lnTo>
                  <a:lnTo>
                    <a:pt x="160" y="24"/>
                  </a:lnTo>
                  <a:lnTo>
                    <a:pt x="162" y="28"/>
                  </a:lnTo>
                  <a:lnTo>
                    <a:pt x="162" y="30"/>
                  </a:lnTo>
                  <a:lnTo>
                    <a:pt x="164" y="32"/>
                  </a:lnTo>
                  <a:lnTo>
                    <a:pt x="164" y="36"/>
                  </a:lnTo>
                  <a:lnTo>
                    <a:pt x="166" y="38"/>
                  </a:lnTo>
                  <a:lnTo>
                    <a:pt x="166" y="40"/>
                  </a:lnTo>
                  <a:lnTo>
                    <a:pt x="168" y="42"/>
                  </a:lnTo>
                  <a:lnTo>
                    <a:pt x="168" y="44"/>
                  </a:lnTo>
                  <a:lnTo>
                    <a:pt x="170" y="46"/>
                  </a:lnTo>
                  <a:lnTo>
                    <a:pt x="170" y="48"/>
                  </a:lnTo>
                  <a:lnTo>
                    <a:pt x="170" y="50"/>
                  </a:lnTo>
                  <a:lnTo>
                    <a:pt x="172" y="52"/>
                  </a:lnTo>
                  <a:lnTo>
                    <a:pt x="172" y="54"/>
                  </a:lnTo>
                  <a:lnTo>
                    <a:pt x="174" y="56"/>
                  </a:lnTo>
                  <a:lnTo>
                    <a:pt x="174" y="58"/>
                  </a:lnTo>
                  <a:lnTo>
                    <a:pt x="174" y="60"/>
                  </a:lnTo>
                  <a:lnTo>
                    <a:pt x="176" y="60"/>
                  </a:lnTo>
                  <a:lnTo>
                    <a:pt x="176" y="64"/>
                  </a:lnTo>
                  <a:lnTo>
                    <a:pt x="178" y="68"/>
                  </a:lnTo>
                  <a:lnTo>
                    <a:pt x="178" y="72"/>
                  </a:lnTo>
                  <a:lnTo>
                    <a:pt x="180" y="74"/>
                  </a:lnTo>
                  <a:lnTo>
                    <a:pt x="182" y="78"/>
                  </a:lnTo>
                  <a:lnTo>
                    <a:pt x="184" y="84"/>
                  </a:lnTo>
                  <a:lnTo>
                    <a:pt x="184" y="86"/>
                  </a:lnTo>
                  <a:lnTo>
                    <a:pt x="184" y="86"/>
                  </a:lnTo>
                  <a:lnTo>
                    <a:pt x="186" y="88"/>
                  </a:lnTo>
                  <a:lnTo>
                    <a:pt x="186" y="90"/>
                  </a:lnTo>
                  <a:lnTo>
                    <a:pt x="188" y="92"/>
                  </a:lnTo>
                  <a:lnTo>
                    <a:pt x="188" y="94"/>
                  </a:lnTo>
                  <a:lnTo>
                    <a:pt x="190" y="98"/>
                  </a:lnTo>
                  <a:lnTo>
                    <a:pt x="190" y="100"/>
                  </a:lnTo>
                  <a:lnTo>
                    <a:pt x="190" y="102"/>
                  </a:lnTo>
                  <a:lnTo>
                    <a:pt x="192" y="104"/>
                  </a:lnTo>
                  <a:lnTo>
                    <a:pt x="192" y="108"/>
                  </a:lnTo>
                  <a:lnTo>
                    <a:pt x="194" y="108"/>
                  </a:lnTo>
                  <a:lnTo>
                    <a:pt x="194" y="110"/>
                  </a:lnTo>
                  <a:lnTo>
                    <a:pt x="194" y="112"/>
                  </a:lnTo>
                  <a:lnTo>
                    <a:pt x="196" y="114"/>
                  </a:lnTo>
                  <a:lnTo>
                    <a:pt x="198" y="118"/>
                  </a:lnTo>
                  <a:lnTo>
                    <a:pt x="200" y="120"/>
                  </a:lnTo>
                  <a:lnTo>
                    <a:pt x="200" y="122"/>
                  </a:lnTo>
                  <a:lnTo>
                    <a:pt x="200" y="124"/>
                  </a:lnTo>
                  <a:lnTo>
                    <a:pt x="202" y="130"/>
                  </a:lnTo>
                  <a:lnTo>
                    <a:pt x="202" y="134"/>
                  </a:lnTo>
                  <a:lnTo>
                    <a:pt x="204" y="134"/>
                  </a:lnTo>
                  <a:lnTo>
                    <a:pt x="204" y="134"/>
                  </a:lnTo>
                  <a:lnTo>
                    <a:pt x="206" y="138"/>
                  </a:lnTo>
                  <a:lnTo>
                    <a:pt x="206" y="140"/>
                  </a:lnTo>
                  <a:lnTo>
                    <a:pt x="208" y="140"/>
                  </a:lnTo>
                  <a:lnTo>
                    <a:pt x="208" y="142"/>
                  </a:lnTo>
                  <a:lnTo>
                    <a:pt x="208" y="144"/>
                  </a:lnTo>
                  <a:lnTo>
                    <a:pt x="210" y="144"/>
                  </a:lnTo>
                  <a:lnTo>
                    <a:pt x="210" y="146"/>
                  </a:lnTo>
                  <a:lnTo>
                    <a:pt x="212" y="148"/>
                  </a:lnTo>
                  <a:lnTo>
                    <a:pt x="212" y="152"/>
                  </a:lnTo>
                  <a:lnTo>
                    <a:pt x="214" y="154"/>
                  </a:lnTo>
                  <a:lnTo>
                    <a:pt x="214" y="156"/>
                  </a:lnTo>
                  <a:lnTo>
                    <a:pt x="216" y="156"/>
                  </a:lnTo>
                  <a:lnTo>
                    <a:pt x="216" y="158"/>
                  </a:lnTo>
                  <a:lnTo>
                    <a:pt x="216" y="160"/>
                  </a:lnTo>
                  <a:lnTo>
                    <a:pt x="214" y="160"/>
                  </a:lnTo>
                  <a:lnTo>
                    <a:pt x="212" y="160"/>
                  </a:lnTo>
                  <a:lnTo>
                    <a:pt x="210" y="162"/>
                  </a:lnTo>
                  <a:lnTo>
                    <a:pt x="206" y="164"/>
                  </a:lnTo>
                  <a:lnTo>
                    <a:pt x="206" y="166"/>
                  </a:lnTo>
                  <a:lnTo>
                    <a:pt x="204" y="166"/>
                  </a:lnTo>
                  <a:lnTo>
                    <a:pt x="202" y="168"/>
                  </a:lnTo>
                  <a:lnTo>
                    <a:pt x="200" y="170"/>
                  </a:lnTo>
                  <a:lnTo>
                    <a:pt x="198" y="170"/>
                  </a:lnTo>
                  <a:lnTo>
                    <a:pt x="192" y="174"/>
                  </a:lnTo>
                  <a:lnTo>
                    <a:pt x="190" y="174"/>
                  </a:lnTo>
                  <a:lnTo>
                    <a:pt x="184" y="178"/>
                  </a:lnTo>
                  <a:lnTo>
                    <a:pt x="182" y="180"/>
                  </a:lnTo>
                  <a:lnTo>
                    <a:pt x="180" y="180"/>
                  </a:lnTo>
                  <a:lnTo>
                    <a:pt x="178" y="182"/>
                  </a:lnTo>
                  <a:lnTo>
                    <a:pt x="176" y="182"/>
                  </a:lnTo>
                  <a:lnTo>
                    <a:pt x="174" y="182"/>
                  </a:lnTo>
                  <a:lnTo>
                    <a:pt x="172" y="184"/>
                  </a:lnTo>
                  <a:lnTo>
                    <a:pt x="168" y="186"/>
                  </a:lnTo>
                  <a:lnTo>
                    <a:pt x="166" y="188"/>
                  </a:lnTo>
                  <a:lnTo>
                    <a:pt x="164" y="188"/>
                  </a:lnTo>
                  <a:lnTo>
                    <a:pt x="162" y="190"/>
                  </a:lnTo>
                  <a:lnTo>
                    <a:pt x="160" y="190"/>
                  </a:lnTo>
                  <a:lnTo>
                    <a:pt x="160" y="192"/>
                  </a:lnTo>
                  <a:lnTo>
                    <a:pt x="158" y="192"/>
                  </a:lnTo>
                  <a:lnTo>
                    <a:pt x="156" y="194"/>
                  </a:lnTo>
                  <a:lnTo>
                    <a:pt x="154" y="194"/>
                  </a:lnTo>
                  <a:lnTo>
                    <a:pt x="150" y="198"/>
                  </a:lnTo>
                  <a:lnTo>
                    <a:pt x="144" y="200"/>
                  </a:lnTo>
                  <a:lnTo>
                    <a:pt x="144" y="202"/>
                  </a:lnTo>
                  <a:lnTo>
                    <a:pt x="142" y="202"/>
                  </a:lnTo>
                  <a:lnTo>
                    <a:pt x="136" y="206"/>
                  </a:lnTo>
                  <a:lnTo>
                    <a:pt x="134" y="206"/>
                  </a:lnTo>
                  <a:lnTo>
                    <a:pt x="132" y="208"/>
                  </a:lnTo>
                  <a:lnTo>
                    <a:pt x="130" y="210"/>
                  </a:lnTo>
                  <a:lnTo>
                    <a:pt x="124" y="212"/>
                  </a:lnTo>
                  <a:lnTo>
                    <a:pt x="120" y="216"/>
                  </a:lnTo>
                  <a:lnTo>
                    <a:pt x="118" y="216"/>
                  </a:lnTo>
                  <a:lnTo>
                    <a:pt x="116" y="216"/>
                  </a:lnTo>
                  <a:lnTo>
                    <a:pt x="114" y="218"/>
                  </a:lnTo>
                  <a:lnTo>
                    <a:pt x="110" y="220"/>
                  </a:lnTo>
                  <a:lnTo>
                    <a:pt x="108" y="222"/>
                  </a:lnTo>
                  <a:lnTo>
                    <a:pt x="106" y="222"/>
                  </a:lnTo>
                  <a:lnTo>
                    <a:pt x="106" y="220"/>
                  </a:lnTo>
                  <a:lnTo>
                    <a:pt x="106" y="218"/>
                  </a:lnTo>
                  <a:lnTo>
                    <a:pt x="106" y="216"/>
                  </a:lnTo>
                  <a:lnTo>
                    <a:pt x="104" y="214"/>
                  </a:lnTo>
                  <a:lnTo>
                    <a:pt x="104" y="212"/>
                  </a:lnTo>
                  <a:lnTo>
                    <a:pt x="102" y="210"/>
                  </a:lnTo>
                  <a:lnTo>
                    <a:pt x="100" y="206"/>
                  </a:lnTo>
                  <a:lnTo>
                    <a:pt x="98" y="204"/>
                  </a:lnTo>
                  <a:lnTo>
                    <a:pt x="96" y="200"/>
                  </a:lnTo>
                  <a:lnTo>
                    <a:pt x="96" y="198"/>
                  </a:lnTo>
                  <a:lnTo>
                    <a:pt x="94" y="198"/>
                  </a:lnTo>
                  <a:lnTo>
                    <a:pt x="94" y="200"/>
                  </a:lnTo>
                  <a:lnTo>
                    <a:pt x="88" y="202"/>
                  </a:lnTo>
                  <a:lnTo>
                    <a:pt x="84" y="204"/>
                  </a:lnTo>
                  <a:lnTo>
                    <a:pt x="80" y="208"/>
                  </a:lnTo>
                  <a:lnTo>
                    <a:pt x="78" y="208"/>
                  </a:lnTo>
                  <a:lnTo>
                    <a:pt x="76" y="210"/>
                  </a:lnTo>
                  <a:lnTo>
                    <a:pt x="74" y="210"/>
                  </a:lnTo>
                  <a:lnTo>
                    <a:pt x="74" y="212"/>
                  </a:lnTo>
                  <a:lnTo>
                    <a:pt x="70" y="214"/>
                  </a:lnTo>
                  <a:lnTo>
                    <a:pt x="70" y="212"/>
                  </a:lnTo>
                  <a:lnTo>
                    <a:pt x="68" y="208"/>
                  </a:lnTo>
                  <a:lnTo>
                    <a:pt x="66" y="206"/>
                  </a:lnTo>
                  <a:lnTo>
                    <a:pt x="64" y="204"/>
                  </a:lnTo>
                  <a:lnTo>
                    <a:pt x="64" y="202"/>
                  </a:lnTo>
                  <a:lnTo>
                    <a:pt x="62" y="200"/>
                  </a:lnTo>
                  <a:lnTo>
                    <a:pt x="60" y="198"/>
                  </a:lnTo>
                  <a:lnTo>
                    <a:pt x="58" y="194"/>
                  </a:lnTo>
                  <a:lnTo>
                    <a:pt x="58" y="192"/>
                  </a:lnTo>
                  <a:lnTo>
                    <a:pt x="58" y="190"/>
                  </a:lnTo>
                  <a:lnTo>
                    <a:pt x="56" y="186"/>
                  </a:lnTo>
                  <a:lnTo>
                    <a:pt x="56" y="184"/>
                  </a:lnTo>
                  <a:lnTo>
                    <a:pt x="54" y="182"/>
                  </a:lnTo>
                  <a:lnTo>
                    <a:pt x="52" y="182"/>
                  </a:lnTo>
                  <a:lnTo>
                    <a:pt x="52" y="180"/>
                  </a:lnTo>
                  <a:lnTo>
                    <a:pt x="50" y="178"/>
                  </a:lnTo>
                  <a:lnTo>
                    <a:pt x="50" y="176"/>
                  </a:lnTo>
                  <a:lnTo>
                    <a:pt x="48" y="176"/>
                  </a:lnTo>
                  <a:lnTo>
                    <a:pt x="48" y="174"/>
                  </a:lnTo>
                  <a:lnTo>
                    <a:pt x="46" y="172"/>
                  </a:lnTo>
                  <a:lnTo>
                    <a:pt x="46" y="170"/>
                  </a:lnTo>
                  <a:lnTo>
                    <a:pt x="44" y="170"/>
                  </a:lnTo>
                  <a:lnTo>
                    <a:pt x="44" y="168"/>
                  </a:lnTo>
                  <a:lnTo>
                    <a:pt x="42" y="166"/>
                  </a:lnTo>
                  <a:lnTo>
                    <a:pt x="42" y="164"/>
                  </a:lnTo>
                  <a:lnTo>
                    <a:pt x="40" y="162"/>
                  </a:lnTo>
                  <a:lnTo>
                    <a:pt x="40" y="160"/>
                  </a:lnTo>
                  <a:lnTo>
                    <a:pt x="38" y="160"/>
                  </a:lnTo>
                  <a:lnTo>
                    <a:pt x="38" y="158"/>
                  </a:lnTo>
                  <a:lnTo>
                    <a:pt x="38" y="156"/>
                  </a:lnTo>
                  <a:lnTo>
                    <a:pt x="36" y="156"/>
                  </a:lnTo>
                  <a:lnTo>
                    <a:pt x="36" y="154"/>
                  </a:lnTo>
                  <a:lnTo>
                    <a:pt x="34" y="150"/>
                  </a:lnTo>
                  <a:lnTo>
                    <a:pt x="32" y="150"/>
                  </a:lnTo>
                  <a:lnTo>
                    <a:pt x="32" y="148"/>
                  </a:lnTo>
                  <a:lnTo>
                    <a:pt x="30" y="146"/>
                  </a:lnTo>
                  <a:lnTo>
                    <a:pt x="30" y="144"/>
                  </a:lnTo>
                  <a:lnTo>
                    <a:pt x="28" y="142"/>
                  </a:lnTo>
                  <a:lnTo>
                    <a:pt x="28" y="140"/>
                  </a:lnTo>
                  <a:lnTo>
                    <a:pt x="26" y="140"/>
                  </a:lnTo>
                  <a:lnTo>
                    <a:pt x="26" y="138"/>
                  </a:lnTo>
                  <a:lnTo>
                    <a:pt x="24" y="134"/>
                  </a:lnTo>
                  <a:lnTo>
                    <a:pt x="22" y="134"/>
                  </a:lnTo>
                  <a:lnTo>
                    <a:pt x="20" y="132"/>
                  </a:lnTo>
                  <a:lnTo>
                    <a:pt x="20" y="130"/>
                  </a:lnTo>
                  <a:lnTo>
                    <a:pt x="18" y="128"/>
                  </a:lnTo>
                  <a:lnTo>
                    <a:pt x="18" y="126"/>
                  </a:lnTo>
                  <a:lnTo>
                    <a:pt x="16" y="124"/>
                  </a:lnTo>
                  <a:lnTo>
                    <a:pt x="16" y="122"/>
                  </a:lnTo>
                  <a:lnTo>
                    <a:pt x="14" y="120"/>
                  </a:lnTo>
                  <a:lnTo>
                    <a:pt x="12" y="118"/>
                  </a:lnTo>
                  <a:lnTo>
                    <a:pt x="12" y="114"/>
                  </a:lnTo>
                  <a:lnTo>
                    <a:pt x="10" y="114"/>
                  </a:lnTo>
                  <a:lnTo>
                    <a:pt x="10" y="110"/>
                  </a:lnTo>
                  <a:lnTo>
                    <a:pt x="6" y="104"/>
                  </a:lnTo>
                  <a:lnTo>
                    <a:pt x="6" y="102"/>
                  </a:lnTo>
                  <a:lnTo>
                    <a:pt x="4" y="100"/>
                  </a:lnTo>
                  <a:lnTo>
                    <a:pt x="4" y="98"/>
                  </a:lnTo>
                  <a:lnTo>
                    <a:pt x="2" y="98"/>
                  </a:lnTo>
                  <a:lnTo>
                    <a:pt x="2" y="96"/>
                  </a:lnTo>
                  <a:lnTo>
                    <a:pt x="0" y="94"/>
                  </a:lnTo>
                  <a:lnTo>
                    <a:pt x="2" y="92"/>
                  </a:lnTo>
                  <a:lnTo>
                    <a:pt x="4" y="92"/>
                  </a:lnTo>
                  <a:lnTo>
                    <a:pt x="4" y="90"/>
                  </a:lnTo>
                  <a:lnTo>
                    <a:pt x="6" y="90"/>
                  </a:lnTo>
                  <a:lnTo>
                    <a:pt x="8" y="88"/>
                  </a:lnTo>
                  <a:lnTo>
                    <a:pt x="10" y="88"/>
                  </a:lnTo>
                  <a:lnTo>
                    <a:pt x="10" y="88"/>
                  </a:lnTo>
                  <a:lnTo>
                    <a:pt x="10" y="86"/>
                  </a:lnTo>
                  <a:lnTo>
                    <a:pt x="14" y="86"/>
                  </a:lnTo>
                  <a:lnTo>
                    <a:pt x="16" y="86"/>
                  </a:lnTo>
                  <a:lnTo>
                    <a:pt x="16" y="84"/>
                  </a:lnTo>
                  <a:lnTo>
                    <a:pt x="18" y="84"/>
                  </a:lnTo>
                  <a:lnTo>
                    <a:pt x="22" y="82"/>
                  </a:lnTo>
                  <a:lnTo>
                    <a:pt x="24" y="80"/>
                  </a:lnTo>
                  <a:lnTo>
                    <a:pt x="24" y="78"/>
                  </a:lnTo>
                  <a:lnTo>
                    <a:pt x="24" y="76"/>
                  </a:lnTo>
                  <a:lnTo>
                    <a:pt x="24" y="68"/>
                  </a:lnTo>
                  <a:lnTo>
                    <a:pt x="24" y="60"/>
                  </a:lnTo>
                  <a:lnTo>
                    <a:pt x="24" y="58"/>
                  </a:lnTo>
                  <a:lnTo>
                    <a:pt x="24" y="56"/>
                  </a:lnTo>
                  <a:lnTo>
                    <a:pt x="24" y="52"/>
                  </a:lnTo>
                  <a:lnTo>
                    <a:pt x="24" y="50"/>
                  </a:lnTo>
                  <a:lnTo>
                    <a:pt x="24" y="46"/>
                  </a:lnTo>
                  <a:lnTo>
                    <a:pt x="24" y="44"/>
                  </a:lnTo>
                  <a:lnTo>
                    <a:pt x="24" y="38"/>
                  </a:lnTo>
                  <a:lnTo>
                    <a:pt x="24" y="36"/>
                  </a:lnTo>
                  <a:lnTo>
                    <a:pt x="24" y="34"/>
                  </a:lnTo>
                  <a:lnTo>
                    <a:pt x="24" y="32"/>
                  </a:lnTo>
                  <a:lnTo>
                    <a:pt x="24" y="30"/>
                  </a:lnTo>
                  <a:lnTo>
                    <a:pt x="24" y="28"/>
                  </a:lnTo>
                  <a:lnTo>
                    <a:pt x="24" y="26"/>
                  </a:lnTo>
                  <a:lnTo>
                    <a:pt x="24" y="22"/>
                  </a:lnTo>
                  <a:lnTo>
                    <a:pt x="24" y="20"/>
                  </a:lnTo>
                  <a:lnTo>
                    <a:pt x="24" y="18"/>
                  </a:lnTo>
                  <a:lnTo>
                    <a:pt x="24" y="12"/>
                  </a:lnTo>
                  <a:lnTo>
                    <a:pt x="24" y="10"/>
                  </a:lnTo>
                  <a:lnTo>
                    <a:pt x="24" y="4"/>
                  </a:lnTo>
                  <a:lnTo>
                    <a:pt x="24"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15" name="Freeform 85"/>
            <p:cNvSpPr>
              <a:spLocks/>
            </p:cNvSpPr>
            <p:nvPr/>
          </p:nvSpPr>
          <p:spPr bwMode="auto">
            <a:xfrm>
              <a:off x="5953125" y="3395663"/>
              <a:ext cx="355600" cy="211138"/>
            </a:xfrm>
            <a:custGeom>
              <a:avLst/>
              <a:gdLst>
                <a:gd name="T0" fmla="*/ 100 w 224"/>
                <a:gd name="T1" fmla="*/ 0 h 133"/>
                <a:gd name="T2" fmla="*/ 110 w 224"/>
                <a:gd name="T3" fmla="*/ 0 h 133"/>
                <a:gd name="T4" fmla="*/ 120 w 224"/>
                <a:gd name="T5" fmla="*/ 0 h 133"/>
                <a:gd name="T6" fmla="*/ 130 w 224"/>
                <a:gd name="T7" fmla="*/ 0 h 133"/>
                <a:gd name="T8" fmla="*/ 138 w 224"/>
                <a:gd name="T9" fmla="*/ 0 h 133"/>
                <a:gd name="T10" fmla="*/ 146 w 224"/>
                <a:gd name="T11" fmla="*/ 0 h 133"/>
                <a:gd name="T12" fmla="*/ 156 w 224"/>
                <a:gd name="T13" fmla="*/ 0 h 133"/>
                <a:gd name="T14" fmla="*/ 166 w 224"/>
                <a:gd name="T15" fmla="*/ 0 h 133"/>
                <a:gd name="T16" fmla="*/ 174 w 224"/>
                <a:gd name="T17" fmla="*/ 0 h 133"/>
                <a:gd name="T18" fmla="*/ 188 w 224"/>
                <a:gd name="T19" fmla="*/ 0 h 133"/>
                <a:gd name="T20" fmla="*/ 198 w 224"/>
                <a:gd name="T21" fmla="*/ 0 h 133"/>
                <a:gd name="T22" fmla="*/ 206 w 224"/>
                <a:gd name="T23" fmla="*/ 0 h 133"/>
                <a:gd name="T24" fmla="*/ 214 w 224"/>
                <a:gd name="T25" fmla="*/ 0 h 133"/>
                <a:gd name="T26" fmla="*/ 222 w 224"/>
                <a:gd name="T27" fmla="*/ 0 h 133"/>
                <a:gd name="T28" fmla="*/ 224 w 224"/>
                <a:gd name="T29" fmla="*/ 10 h 133"/>
                <a:gd name="T30" fmla="*/ 224 w 224"/>
                <a:gd name="T31" fmla="*/ 24 h 133"/>
                <a:gd name="T32" fmla="*/ 224 w 224"/>
                <a:gd name="T33" fmla="*/ 36 h 133"/>
                <a:gd name="T34" fmla="*/ 224 w 224"/>
                <a:gd name="T35" fmla="*/ 52 h 133"/>
                <a:gd name="T36" fmla="*/ 224 w 224"/>
                <a:gd name="T37" fmla="*/ 66 h 133"/>
                <a:gd name="T38" fmla="*/ 224 w 224"/>
                <a:gd name="T39" fmla="*/ 78 h 133"/>
                <a:gd name="T40" fmla="*/ 224 w 224"/>
                <a:gd name="T41" fmla="*/ 86 h 133"/>
                <a:gd name="T42" fmla="*/ 224 w 224"/>
                <a:gd name="T43" fmla="*/ 94 h 133"/>
                <a:gd name="T44" fmla="*/ 224 w 224"/>
                <a:gd name="T45" fmla="*/ 107 h 133"/>
                <a:gd name="T46" fmla="*/ 224 w 224"/>
                <a:gd name="T47" fmla="*/ 115 h 133"/>
                <a:gd name="T48" fmla="*/ 224 w 224"/>
                <a:gd name="T49" fmla="*/ 127 h 133"/>
                <a:gd name="T50" fmla="*/ 206 w 224"/>
                <a:gd name="T51" fmla="*/ 133 h 133"/>
                <a:gd name="T52" fmla="*/ 190 w 224"/>
                <a:gd name="T53" fmla="*/ 133 h 133"/>
                <a:gd name="T54" fmla="*/ 174 w 224"/>
                <a:gd name="T55" fmla="*/ 133 h 133"/>
                <a:gd name="T56" fmla="*/ 166 w 224"/>
                <a:gd name="T57" fmla="*/ 133 h 133"/>
                <a:gd name="T58" fmla="*/ 156 w 224"/>
                <a:gd name="T59" fmla="*/ 133 h 133"/>
                <a:gd name="T60" fmla="*/ 150 w 224"/>
                <a:gd name="T61" fmla="*/ 133 h 133"/>
                <a:gd name="T62" fmla="*/ 136 w 224"/>
                <a:gd name="T63" fmla="*/ 133 h 133"/>
                <a:gd name="T64" fmla="*/ 124 w 224"/>
                <a:gd name="T65" fmla="*/ 133 h 133"/>
                <a:gd name="T66" fmla="*/ 110 w 224"/>
                <a:gd name="T67" fmla="*/ 133 h 133"/>
                <a:gd name="T68" fmla="*/ 102 w 224"/>
                <a:gd name="T69" fmla="*/ 133 h 133"/>
                <a:gd name="T70" fmla="*/ 92 w 224"/>
                <a:gd name="T71" fmla="*/ 133 h 133"/>
                <a:gd name="T72" fmla="*/ 84 w 224"/>
                <a:gd name="T73" fmla="*/ 133 h 133"/>
                <a:gd name="T74" fmla="*/ 74 w 224"/>
                <a:gd name="T75" fmla="*/ 133 h 133"/>
                <a:gd name="T76" fmla="*/ 64 w 224"/>
                <a:gd name="T77" fmla="*/ 133 h 133"/>
                <a:gd name="T78" fmla="*/ 52 w 224"/>
                <a:gd name="T79" fmla="*/ 133 h 133"/>
                <a:gd name="T80" fmla="*/ 44 w 224"/>
                <a:gd name="T81" fmla="*/ 133 h 133"/>
                <a:gd name="T82" fmla="*/ 36 w 224"/>
                <a:gd name="T83" fmla="*/ 133 h 133"/>
                <a:gd name="T84" fmla="*/ 28 w 224"/>
                <a:gd name="T85" fmla="*/ 133 h 133"/>
                <a:gd name="T86" fmla="*/ 20 w 224"/>
                <a:gd name="T87" fmla="*/ 133 h 133"/>
                <a:gd name="T88" fmla="*/ 10 w 224"/>
                <a:gd name="T89" fmla="*/ 133 h 133"/>
                <a:gd name="T90" fmla="*/ 0 w 224"/>
                <a:gd name="T91" fmla="*/ 129 h 133"/>
                <a:gd name="T92" fmla="*/ 0 w 224"/>
                <a:gd name="T93" fmla="*/ 119 h 133"/>
                <a:gd name="T94" fmla="*/ 0 w 224"/>
                <a:gd name="T95" fmla="*/ 111 h 133"/>
                <a:gd name="T96" fmla="*/ 0 w 224"/>
                <a:gd name="T97" fmla="*/ 101 h 133"/>
                <a:gd name="T98" fmla="*/ 0 w 224"/>
                <a:gd name="T99" fmla="*/ 90 h 133"/>
                <a:gd name="T100" fmla="*/ 0 w 224"/>
                <a:gd name="T101" fmla="*/ 82 h 133"/>
                <a:gd name="T102" fmla="*/ 0 w 224"/>
                <a:gd name="T103" fmla="*/ 70 h 133"/>
                <a:gd name="T104" fmla="*/ 0 w 224"/>
                <a:gd name="T105" fmla="*/ 44 h 133"/>
                <a:gd name="T106" fmla="*/ 0 w 224"/>
                <a:gd name="T107" fmla="*/ 16 h 133"/>
                <a:gd name="T108" fmla="*/ 0 w 224"/>
                <a:gd name="T109" fmla="*/ 6 h 133"/>
                <a:gd name="T110" fmla="*/ 4 w 224"/>
                <a:gd name="T111" fmla="*/ 0 h 133"/>
                <a:gd name="T112" fmla="*/ 10 w 224"/>
                <a:gd name="T113" fmla="*/ 0 h 133"/>
                <a:gd name="T114" fmla="*/ 34 w 224"/>
                <a:gd name="T115" fmla="*/ 0 h 133"/>
                <a:gd name="T116" fmla="*/ 46 w 224"/>
                <a:gd name="T117" fmla="*/ 0 h 133"/>
                <a:gd name="T118" fmla="*/ 52 w 224"/>
                <a:gd name="T119" fmla="*/ 0 h 133"/>
                <a:gd name="T120" fmla="*/ 70 w 224"/>
                <a:gd name="T121" fmla="*/ 0 h 133"/>
                <a:gd name="T122" fmla="*/ 84 w 224"/>
                <a:gd name="T123" fmla="*/ 0 h 133"/>
                <a:gd name="T124" fmla="*/ 92 w 224"/>
                <a:gd name="T1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4" h="133">
                  <a:moveTo>
                    <a:pt x="92" y="0"/>
                  </a:moveTo>
                  <a:lnTo>
                    <a:pt x="94" y="0"/>
                  </a:lnTo>
                  <a:lnTo>
                    <a:pt x="96" y="0"/>
                  </a:lnTo>
                  <a:lnTo>
                    <a:pt x="100" y="0"/>
                  </a:lnTo>
                  <a:lnTo>
                    <a:pt x="102" y="0"/>
                  </a:lnTo>
                  <a:lnTo>
                    <a:pt x="104" y="0"/>
                  </a:lnTo>
                  <a:lnTo>
                    <a:pt x="108" y="0"/>
                  </a:lnTo>
                  <a:lnTo>
                    <a:pt x="110" y="0"/>
                  </a:lnTo>
                  <a:lnTo>
                    <a:pt x="112" y="0"/>
                  </a:lnTo>
                  <a:lnTo>
                    <a:pt x="114" y="0"/>
                  </a:lnTo>
                  <a:lnTo>
                    <a:pt x="118" y="0"/>
                  </a:lnTo>
                  <a:lnTo>
                    <a:pt x="120" y="0"/>
                  </a:lnTo>
                  <a:lnTo>
                    <a:pt x="122" y="0"/>
                  </a:lnTo>
                  <a:lnTo>
                    <a:pt x="124" y="0"/>
                  </a:lnTo>
                  <a:lnTo>
                    <a:pt x="128" y="0"/>
                  </a:lnTo>
                  <a:lnTo>
                    <a:pt x="130" y="0"/>
                  </a:lnTo>
                  <a:lnTo>
                    <a:pt x="132" y="0"/>
                  </a:lnTo>
                  <a:lnTo>
                    <a:pt x="134" y="0"/>
                  </a:lnTo>
                  <a:lnTo>
                    <a:pt x="136" y="0"/>
                  </a:lnTo>
                  <a:lnTo>
                    <a:pt x="138" y="0"/>
                  </a:lnTo>
                  <a:lnTo>
                    <a:pt x="140" y="0"/>
                  </a:lnTo>
                  <a:lnTo>
                    <a:pt x="142" y="0"/>
                  </a:lnTo>
                  <a:lnTo>
                    <a:pt x="144" y="0"/>
                  </a:lnTo>
                  <a:lnTo>
                    <a:pt x="146" y="0"/>
                  </a:lnTo>
                  <a:lnTo>
                    <a:pt x="148" y="0"/>
                  </a:lnTo>
                  <a:lnTo>
                    <a:pt x="150" y="0"/>
                  </a:lnTo>
                  <a:lnTo>
                    <a:pt x="152" y="0"/>
                  </a:lnTo>
                  <a:lnTo>
                    <a:pt x="156" y="0"/>
                  </a:lnTo>
                  <a:lnTo>
                    <a:pt x="158" y="0"/>
                  </a:lnTo>
                  <a:lnTo>
                    <a:pt x="162" y="0"/>
                  </a:lnTo>
                  <a:lnTo>
                    <a:pt x="164" y="0"/>
                  </a:lnTo>
                  <a:lnTo>
                    <a:pt x="166" y="0"/>
                  </a:lnTo>
                  <a:lnTo>
                    <a:pt x="168" y="0"/>
                  </a:lnTo>
                  <a:lnTo>
                    <a:pt x="170" y="0"/>
                  </a:lnTo>
                  <a:lnTo>
                    <a:pt x="172" y="0"/>
                  </a:lnTo>
                  <a:lnTo>
                    <a:pt x="174" y="0"/>
                  </a:lnTo>
                  <a:lnTo>
                    <a:pt x="176" y="0"/>
                  </a:lnTo>
                  <a:lnTo>
                    <a:pt x="180" y="0"/>
                  </a:lnTo>
                  <a:lnTo>
                    <a:pt x="186" y="0"/>
                  </a:lnTo>
                  <a:lnTo>
                    <a:pt x="188" y="0"/>
                  </a:lnTo>
                  <a:lnTo>
                    <a:pt x="192" y="0"/>
                  </a:lnTo>
                  <a:lnTo>
                    <a:pt x="194" y="0"/>
                  </a:lnTo>
                  <a:lnTo>
                    <a:pt x="196" y="0"/>
                  </a:lnTo>
                  <a:lnTo>
                    <a:pt x="198" y="0"/>
                  </a:lnTo>
                  <a:lnTo>
                    <a:pt x="198" y="0"/>
                  </a:lnTo>
                  <a:lnTo>
                    <a:pt x="200" y="0"/>
                  </a:lnTo>
                  <a:lnTo>
                    <a:pt x="202" y="0"/>
                  </a:lnTo>
                  <a:lnTo>
                    <a:pt x="206" y="0"/>
                  </a:lnTo>
                  <a:lnTo>
                    <a:pt x="208" y="0"/>
                  </a:lnTo>
                  <a:lnTo>
                    <a:pt x="210" y="0"/>
                  </a:lnTo>
                  <a:lnTo>
                    <a:pt x="212" y="0"/>
                  </a:lnTo>
                  <a:lnTo>
                    <a:pt x="214" y="0"/>
                  </a:lnTo>
                  <a:lnTo>
                    <a:pt x="216" y="0"/>
                  </a:lnTo>
                  <a:lnTo>
                    <a:pt x="218" y="0"/>
                  </a:lnTo>
                  <a:lnTo>
                    <a:pt x="220" y="0"/>
                  </a:lnTo>
                  <a:lnTo>
                    <a:pt x="222" y="0"/>
                  </a:lnTo>
                  <a:lnTo>
                    <a:pt x="224" y="0"/>
                  </a:lnTo>
                  <a:lnTo>
                    <a:pt x="224" y="2"/>
                  </a:lnTo>
                  <a:lnTo>
                    <a:pt x="224" y="8"/>
                  </a:lnTo>
                  <a:lnTo>
                    <a:pt x="224" y="10"/>
                  </a:lnTo>
                  <a:lnTo>
                    <a:pt x="224" y="10"/>
                  </a:lnTo>
                  <a:lnTo>
                    <a:pt x="224" y="12"/>
                  </a:lnTo>
                  <a:lnTo>
                    <a:pt x="224" y="16"/>
                  </a:lnTo>
                  <a:lnTo>
                    <a:pt x="224" y="24"/>
                  </a:lnTo>
                  <a:lnTo>
                    <a:pt x="224" y="26"/>
                  </a:lnTo>
                  <a:lnTo>
                    <a:pt x="224" y="32"/>
                  </a:lnTo>
                  <a:lnTo>
                    <a:pt x="224" y="34"/>
                  </a:lnTo>
                  <a:lnTo>
                    <a:pt x="224" y="36"/>
                  </a:lnTo>
                  <a:lnTo>
                    <a:pt x="224" y="38"/>
                  </a:lnTo>
                  <a:lnTo>
                    <a:pt x="224" y="44"/>
                  </a:lnTo>
                  <a:lnTo>
                    <a:pt x="224" y="48"/>
                  </a:lnTo>
                  <a:lnTo>
                    <a:pt x="224" y="52"/>
                  </a:lnTo>
                  <a:lnTo>
                    <a:pt x="224" y="56"/>
                  </a:lnTo>
                  <a:lnTo>
                    <a:pt x="224" y="58"/>
                  </a:lnTo>
                  <a:lnTo>
                    <a:pt x="224" y="60"/>
                  </a:lnTo>
                  <a:lnTo>
                    <a:pt x="224" y="66"/>
                  </a:lnTo>
                  <a:lnTo>
                    <a:pt x="224" y="68"/>
                  </a:lnTo>
                  <a:lnTo>
                    <a:pt x="224" y="70"/>
                  </a:lnTo>
                  <a:lnTo>
                    <a:pt x="224" y="72"/>
                  </a:lnTo>
                  <a:lnTo>
                    <a:pt x="224" y="78"/>
                  </a:lnTo>
                  <a:lnTo>
                    <a:pt x="224" y="80"/>
                  </a:lnTo>
                  <a:lnTo>
                    <a:pt x="224" y="82"/>
                  </a:lnTo>
                  <a:lnTo>
                    <a:pt x="224" y="84"/>
                  </a:lnTo>
                  <a:lnTo>
                    <a:pt x="224" y="86"/>
                  </a:lnTo>
                  <a:lnTo>
                    <a:pt x="224" y="88"/>
                  </a:lnTo>
                  <a:lnTo>
                    <a:pt x="224" y="90"/>
                  </a:lnTo>
                  <a:lnTo>
                    <a:pt x="224" y="92"/>
                  </a:lnTo>
                  <a:lnTo>
                    <a:pt x="224" y="94"/>
                  </a:lnTo>
                  <a:lnTo>
                    <a:pt x="224" y="97"/>
                  </a:lnTo>
                  <a:lnTo>
                    <a:pt x="224" y="103"/>
                  </a:lnTo>
                  <a:lnTo>
                    <a:pt x="224" y="105"/>
                  </a:lnTo>
                  <a:lnTo>
                    <a:pt x="224" y="107"/>
                  </a:lnTo>
                  <a:lnTo>
                    <a:pt x="224" y="107"/>
                  </a:lnTo>
                  <a:lnTo>
                    <a:pt x="224" y="109"/>
                  </a:lnTo>
                  <a:lnTo>
                    <a:pt x="224" y="113"/>
                  </a:lnTo>
                  <a:lnTo>
                    <a:pt x="224" y="115"/>
                  </a:lnTo>
                  <a:lnTo>
                    <a:pt x="224" y="117"/>
                  </a:lnTo>
                  <a:lnTo>
                    <a:pt x="224" y="121"/>
                  </a:lnTo>
                  <a:lnTo>
                    <a:pt x="224" y="123"/>
                  </a:lnTo>
                  <a:lnTo>
                    <a:pt x="224" y="127"/>
                  </a:lnTo>
                  <a:lnTo>
                    <a:pt x="224" y="133"/>
                  </a:lnTo>
                  <a:lnTo>
                    <a:pt x="214" y="133"/>
                  </a:lnTo>
                  <a:lnTo>
                    <a:pt x="212" y="133"/>
                  </a:lnTo>
                  <a:lnTo>
                    <a:pt x="206" y="133"/>
                  </a:lnTo>
                  <a:lnTo>
                    <a:pt x="202" y="133"/>
                  </a:lnTo>
                  <a:lnTo>
                    <a:pt x="200" y="133"/>
                  </a:lnTo>
                  <a:lnTo>
                    <a:pt x="192" y="133"/>
                  </a:lnTo>
                  <a:lnTo>
                    <a:pt x="190" y="133"/>
                  </a:lnTo>
                  <a:lnTo>
                    <a:pt x="188" y="133"/>
                  </a:lnTo>
                  <a:lnTo>
                    <a:pt x="182" y="133"/>
                  </a:lnTo>
                  <a:lnTo>
                    <a:pt x="180" y="133"/>
                  </a:lnTo>
                  <a:lnTo>
                    <a:pt x="174" y="133"/>
                  </a:lnTo>
                  <a:lnTo>
                    <a:pt x="172" y="133"/>
                  </a:lnTo>
                  <a:lnTo>
                    <a:pt x="170" y="133"/>
                  </a:lnTo>
                  <a:lnTo>
                    <a:pt x="168" y="133"/>
                  </a:lnTo>
                  <a:lnTo>
                    <a:pt x="166" y="133"/>
                  </a:lnTo>
                  <a:lnTo>
                    <a:pt x="164" y="133"/>
                  </a:lnTo>
                  <a:lnTo>
                    <a:pt x="160" y="133"/>
                  </a:lnTo>
                  <a:lnTo>
                    <a:pt x="158" y="133"/>
                  </a:lnTo>
                  <a:lnTo>
                    <a:pt x="156" y="133"/>
                  </a:lnTo>
                  <a:lnTo>
                    <a:pt x="154" y="133"/>
                  </a:lnTo>
                  <a:lnTo>
                    <a:pt x="152" y="133"/>
                  </a:lnTo>
                  <a:lnTo>
                    <a:pt x="150" y="133"/>
                  </a:lnTo>
                  <a:lnTo>
                    <a:pt x="150" y="133"/>
                  </a:lnTo>
                  <a:lnTo>
                    <a:pt x="146" y="133"/>
                  </a:lnTo>
                  <a:lnTo>
                    <a:pt x="142" y="133"/>
                  </a:lnTo>
                  <a:lnTo>
                    <a:pt x="140" y="133"/>
                  </a:lnTo>
                  <a:lnTo>
                    <a:pt x="136" y="133"/>
                  </a:lnTo>
                  <a:lnTo>
                    <a:pt x="134" y="133"/>
                  </a:lnTo>
                  <a:lnTo>
                    <a:pt x="130" y="133"/>
                  </a:lnTo>
                  <a:lnTo>
                    <a:pt x="126" y="133"/>
                  </a:lnTo>
                  <a:lnTo>
                    <a:pt x="124" y="133"/>
                  </a:lnTo>
                  <a:lnTo>
                    <a:pt x="120" y="133"/>
                  </a:lnTo>
                  <a:lnTo>
                    <a:pt x="118" y="133"/>
                  </a:lnTo>
                  <a:lnTo>
                    <a:pt x="116" y="133"/>
                  </a:lnTo>
                  <a:lnTo>
                    <a:pt x="110" y="133"/>
                  </a:lnTo>
                  <a:lnTo>
                    <a:pt x="108" y="133"/>
                  </a:lnTo>
                  <a:lnTo>
                    <a:pt x="106" y="133"/>
                  </a:lnTo>
                  <a:lnTo>
                    <a:pt x="104" y="133"/>
                  </a:lnTo>
                  <a:lnTo>
                    <a:pt x="102" y="133"/>
                  </a:lnTo>
                  <a:lnTo>
                    <a:pt x="100" y="133"/>
                  </a:lnTo>
                  <a:lnTo>
                    <a:pt x="100" y="133"/>
                  </a:lnTo>
                  <a:lnTo>
                    <a:pt x="96" y="133"/>
                  </a:lnTo>
                  <a:lnTo>
                    <a:pt x="92" y="133"/>
                  </a:lnTo>
                  <a:lnTo>
                    <a:pt x="90" y="133"/>
                  </a:lnTo>
                  <a:lnTo>
                    <a:pt x="88" y="133"/>
                  </a:lnTo>
                  <a:lnTo>
                    <a:pt x="86" y="133"/>
                  </a:lnTo>
                  <a:lnTo>
                    <a:pt x="84" y="133"/>
                  </a:lnTo>
                  <a:lnTo>
                    <a:pt x="82" y="133"/>
                  </a:lnTo>
                  <a:lnTo>
                    <a:pt x="80" y="133"/>
                  </a:lnTo>
                  <a:lnTo>
                    <a:pt x="76" y="133"/>
                  </a:lnTo>
                  <a:lnTo>
                    <a:pt x="74" y="133"/>
                  </a:lnTo>
                  <a:lnTo>
                    <a:pt x="72" y="133"/>
                  </a:lnTo>
                  <a:lnTo>
                    <a:pt x="70" y="133"/>
                  </a:lnTo>
                  <a:lnTo>
                    <a:pt x="68" y="133"/>
                  </a:lnTo>
                  <a:lnTo>
                    <a:pt x="64" y="133"/>
                  </a:lnTo>
                  <a:lnTo>
                    <a:pt x="58" y="133"/>
                  </a:lnTo>
                  <a:lnTo>
                    <a:pt x="56" y="133"/>
                  </a:lnTo>
                  <a:lnTo>
                    <a:pt x="54" y="133"/>
                  </a:lnTo>
                  <a:lnTo>
                    <a:pt x="52" y="133"/>
                  </a:lnTo>
                  <a:lnTo>
                    <a:pt x="50" y="133"/>
                  </a:lnTo>
                  <a:lnTo>
                    <a:pt x="48" y="133"/>
                  </a:lnTo>
                  <a:lnTo>
                    <a:pt x="46" y="133"/>
                  </a:lnTo>
                  <a:lnTo>
                    <a:pt x="44" y="133"/>
                  </a:lnTo>
                  <a:lnTo>
                    <a:pt x="42" y="133"/>
                  </a:lnTo>
                  <a:lnTo>
                    <a:pt x="40" y="133"/>
                  </a:lnTo>
                  <a:lnTo>
                    <a:pt x="38" y="133"/>
                  </a:lnTo>
                  <a:lnTo>
                    <a:pt x="36" y="133"/>
                  </a:lnTo>
                  <a:lnTo>
                    <a:pt x="34" y="133"/>
                  </a:lnTo>
                  <a:lnTo>
                    <a:pt x="32" y="133"/>
                  </a:lnTo>
                  <a:lnTo>
                    <a:pt x="30" y="133"/>
                  </a:lnTo>
                  <a:lnTo>
                    <a:pt x="28" y="133"/>
                  </a:lnTo>
                  <a:lnTo>
                    <a:pt x="26" y="133"/>
                  </a:lnTo>
                  <a:lnTo>
                    <a:pt x="24" y="133"/>
                  </a:lnTo>
                  <a:lnTo>
                    <a:pt x="22" y="133"/>
                  </a:lnTo>
                  <a:lnTo>
                    <a:pt x="20" y="133"/>
                  </a:lnTo>
                  <a:lnTo>
                    <a:pt x="18" y="133"/>
                  </a:lnTo>
                  <a:lnTo>
                    <a:pt x="16" y="133"/>
                  </a:lnTo>
                  <a:lnTo>
                    <a:pt x="14" y="133"/>
                  </a:lnTo>
                  <a:lnTo>
                    <a:pt x="10" y="133"/>
                  </a:lnTo>
                  <a:lnTo>
                    <a:pt x="4" y="133"/>
                  </a:lnTo>
                  <a:lnTo>
                    <a:pt x="2" y="133"/>
                  </a:lnTo>
                  <a:lnTo>
                    <a:pt x="0" y="133"/>
                  </a:lnTo>
                  <a:lnTo>
                    <a:pt x="0" y="129"/>
                  </a:lnTo>
                  <a:lnTo>
                    <a:pt x="0" y="127"/>
                  </a:lnTo>
                  <a:lnTo>
                    <a:pt x="0" y="123"/>
                  </a:lnTo>
                  <a:lnTo>
                    <a:pt x="0" y="121"/>
                  </a:lnTo>
                  <a:lnTo>
                    <a:pt x="0" y="119"/>
                  </a:lnTo>
                  <a:lnTo>
                    <a:pt x="0" y="117"/>
                  </a:lnTo>
                  <a:lnTo>
                    <a:pt x="0" y="115"/>
                  </a:lnTo>
                  <a:lnTo>
                    <a:pt x="0" y="113"/>
                  </a:lnTo>
                  <a:lnTo>
                    <a:pt x="0" y="111"/>
                  </a:lnTo>
                  <a:lnTo>
                    <a:pt x="0" y="109"/>
                  </a:lnTo>
                  <a:lnTo>
                    <a:pt x="0" y="107"/>
                  </a:lnTo>
                  <a:lnTo>
                    <a:pt x="0" y="105"/>
                  </a:lnTo>
                  <a:lnTo>
                    <a:pt x="0" y="101"/>
                  </a:lnTo>
                  <a:lnTo>
                    <a:pt x="0" y="99"/>
                  </a:lnTo>
                  <a:lnTo>
                    <a:pt x="0" y="97"/>
                  </a:lnTo>
                  <a:lnTo>
                    <a:pt x="0" y="94"/>
                  </a:lnTo>
                  <a:lnTo>
                    <a:pt x="0" y="90"/>
                  </a:lnTo>
                  <a:lnTo>
                    <a:pt x="0" y="88"/>
                  </a:lnTo>
                  <a:lnTo>
                    <a:pt x="0" y="86"/>
                  </a:lnTo>
                  <a:lnTo>
                    <a:pt x="0" y="84"/>
                  </a:lnTo>
                  <a:lnTo>
                    <a:pt x="0" y="82"/>
                  </a:lnTo>
                  <a:lnTo>
                    <a:pt x="0" y="78"/>
                  </a:lnTo>
                  <a:lnTo>
                    <a:pt x="0" y="76"/>
                  </a:lnTo>
                  <a:lnTo>
                    <a:pt x="0" y="72"/>
                  </a:lnTo>
                  <a:lnTo>
                    <a:pt x="0" y="70"/>
                  </a:lnTo>
                  <a:lnTo>
                    <a:pt x="0" y="62"/>
                  </a:lnTo>
                  <a:lnTo>
                    <a:pt x="0" y="54"/>
                  </a:lnTo>
                  <a:lnTo>
                    <a:pt x="0" y="52"/>
                  </a:lnTo>
                  <a:lnTo>
                    <a:pt x="0" y="44"/>
                  </a:lnTo>
                  <a:lnTo>
                    <a:pt x="0" y="36"/>
                  </a:lnTo>
                  <a:lnTo>
                    <a:pt x="0" y="26"/>
                  </a:lnTo>
                  <a:lnTo>
                    <a:pt x="0" y="22"/>
                  </a:lnTo>
                  <a:lnTo>
                    <a:pt x="0" y="16"/>
                  </a:lnTo>
                  <a:lnTo>
                    <a:pt x="0" y="12"/>
                  </a:lnTo>
                  <a:lnTo>
                    <a:pt x="0" y="10"/>
                  </a:lnTo>
                  <a:lnTo>
                    <a:pt x="0" y="8"/>
                  </a:lnTo>
                  <a:lnTo>
                    <a:pt x="0" y="6"/>
                  </a:lnTo>
                  <a:lnTo>
                    <a:pt x="0" y="4"/>
                  </a:lnTo>
                  <a:lnTo>
                    <a:pt x="0" y="0"/>
                  </a:lnTo>
                  <a:lnTo>
                    <a:pt x="2" y="0"/>
                  </a:lnTo>
                  <a:lnTo>
                    <a:pt x="4" y="0"/>
                  </a:lnTo>
                  <a:lnTo>
                    <a:pt x="4" y="0"/>
                  </a:lnTo>
                  <a:lnTo>
                    <a:pt x="6" y="0"/>
                  </a:lnTo>
                  <a:lnTo>
                    <a:pt x="8" y="0"/>
                  </a:lnTo>
                  <a:lnTo>
                    <a:pt x="10" y="0"/>
                  </a:lnTo>
                  <a:lnTo>
                    <a:pt x="14" y="0"/>
                  </a:lnTo>
                  <a:lnTo>
                    <a:pt x="20" y="0"/>
                  </a:lnTo>
                  <a:lnTo>
                    <a:pt x="32" y="0"/>
                  </a:lnTo>
                  <a:lnTo>
                    <a:pt x="34" y="0"/>
                  </a:lnTo>
                  <a:lnTo>
                    <a:pt x="36" y="0"/>
                  </a:lnTo>
                  <a:lnTo>
                    <a:pt x="42" y="0"/>
                  </a:lnTo>
                  <a:lnTo>
                    <a:pt x="44" y="0"/>
                  </a:lnTo>
                  <a:lnTo>
                    <a:pt x="46" y="0"/>
                  </a:lnTo>
                  <a:lnTo>
                    <a:pt x="48" y="0"/>
                  </a:lnTo>
                  <a:lnTo>
                    <a:pt x="50" y="0"/>
                  </a:lnTo>
                  <a:lnTo>
                    <a:pt x="52" y="0"/>
                  </a:lnTo>
                  <a:lnTo>
                    <a:pt x="52" y="0"/>
                  </a:lnTo>
                  <a:lnTo>
                    <a:pt x="54" y="0"/>
                  </a:lnTo>
                  <a:lnTo>
                    <a:pt x="62" y="0"/>
                  </a:lnTo>
                  <a:lnTo>
                    <a:pt x="66" y="0"/>
                  </a:lnTo>
                  <a:lnTo>
                    <a:pt x="70" y="0"/>
                  </a:lnTo>
                  <a:lnTo>
                    <a:pt x="72" y="0"/>
                  </a:lnTo>
                  <a:lnTo>
                    <a:pt x="80" y="0"/>
                  </a:lnTo>
                  <a:lnTo>
                    <a:pt x="82" y="0"/>
                  </a:lnTo>
                  <a:lnTo>
                    <a:pt x="84" y="0"/>
                  </a:lnTo>
                  <a:lnTo>
                    <a:pt x="86" y="0"/>
                  </a:lnTo>
                  <a:lnTo>
                    <a:pt x="88" y="0"/>
                  </a:lnTo>
                  <a:lnTo>
                    <a:pt x="92" y="0"/>
                  </a:lnTo>
                  <a:lnTo>
                    <a:pt x="92"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16" name="Freeform 86"/>
            <p:cNvSpPr>
              <a:spLocks/>
            </p:cNvSpPr>
            <p:nvPr/>
          </p:nvSpPr>
          <p:spPr bwMode="auto">
            <a:xfrm>
              <a:off x="4710113" y="2460625"/>
              <a:ext cx="254000" cy="260350"/>
            </a:xfrm>
            <a:custGeom>
              <a:avLst/>
              <a:gdLst>
                <a:gd name="T0" fmla="*/ 70 w 160"/>
                <a:gd name="T1" fmla="*/ 0 h 164"/>
                <a:gd name="T2" fmla="*/ 86 w 160"/>
                <a:gd name="T3" fmla="*/ 0 h 164"/>
                <a:gd name="T4" fmla="*/ 94 w 160"/>
                <a:gd name="T5" fmla="*/ 0 h 164"/>
                <a:gd name="T6" fmla="*/ 102 w 160"/>
                <a:gd name="T7" fmla="*/ 0 h 164"/>
                <a:gd name="T8" fmla="*/ 110 w 160"/>
                <a:gd name="T9" fmla="*/ 0 h 164"/>
                <a:gd name="T10" fmla="*/ 118 w 160"/>
                <a:gd name="T11" fmla="*/ 0 h 164"/>
                <a:gd name="T12" fmla="*/ 128 w 160"/>
                <a:gd name="T13" fmla="*/ 0 h 164"/>
                <a:gd name="T14" fmla="*/ 138 w 160"/>
                <a:gd name="T15" fmla="*/ 0 h 164"/>
                <a:gd name="T16" fmla="*/ 148 w 160"/>
                <a:gd name="T17" fmla="*/ 0 h 164"/>
                <a:gd name="T18" fmla="*/ 158 w 160"/>
                <a:gd name="T19" fmla="*/ 0 h 164"/>
                <a:gd name="T20" fmla="*/ 160 w 160"/>
                <a:gd name="T21" fmla="*/ 6 h 164"/>
                <a:gd name="T22" fmla="*/ 160 w 160"/>
                <a:gd name="T23" fmla="*/ 14 h 164"/>
                <a:gd name="T24" fmla="*/ 160 w 160"/>
                <a:gd name="T25" fmla="*/ 22 h 164"/>
                <a:gd name="T26" fmla="*/ 160 w 160"/>
                <a:gd name="T27" fmla="*/ 28 h 164"/>
                <a:gd name="T28" fmla="*/ 160 w 160"/>
                <a:gd name="T29" fmla="*/ 40 h 164"/>
                <a:gd name="T30" fmla="*/ 160 w 160"/>
                <a:gd name="T31" fmla="*/ 80 h 164"/>
                <a:gd name="T32" fmla="*/ 160 w 160"/>
                <a:gd name="T33" fmla="*/ 96 h 164"/>
                <a:gd name="T34" fmla="*/ 160 w 160"/>
                <a:gd name="T35" fmla="*/ 108 h 164"/>
                <a:gd name="T36" fmla="*/ 160 w 160"/>
                <a:gd name="T37" fmla="*/ 118 h 164"/>
                <a:gd name="T38" fmla="*/ 160 w 160"/>
                <a:gd name="T39" fmla="*/ 126 h 164"/>
                <a:gd name="T40" fmla="*/ 160 w 160"/>
                <a:gd name="T41" fmla="*/ 140 h 164"/>
                <a:gd name="T42" fmla="*/ 160 w 160"/>
                <a:gd name="T43" fmla="*/ 154 h 164"/>
                <a:gd name="T44" fmla="*/ 160 w 160"/>
                <a:gd name="T45" fmla="*/ 162 h 164"/>
                <a:gd name="T46" fmla="*/ 150 w 160"/>
                <a:gd name="T47" fmla="*/ 164 h 164"/>
                <a:gd name="T48" fmla="*/ 138 w 160"/>
                <a:gd name="T49" fmla="*/ 164 h 164"/>
                <a:gd name="T50" fmla="*/ 128 w 160"/>
                <a:gd name="T51" fmla="*/ 164 h 164"/>
                <a:gd name="T52" fmla="*/ 114 w 160"/>
                <a:gd name="T53" fmla="*/ 164 h 164"/>
                <a:gd name="T54" fmla="*/ 98 w 160"/>
                <a:gd name="T55" fmla="*/ 164 h 164"/>
                <a:gd name="T56" fmla="*/ 88 w 160"/>
                <a:gd name="T57" fmla="*/ 164 h 164"/>
                <a:gd name="T58" fmla="*/ 76 w 160"/>
                <a:gd name="T59" fmla="*/ 164 h 164"/>
                <a:gd name="T60" fmla="*/ 58 w 160"/>
                <a:gd name="T61" fmla="*/ 164 h 164"/>
                <a:gd name="T62" fmla="*/ 48 w 160"/>
                <a:gd name="T63" fmla="*/ 164 h 164"/>
                <a:gd name="T64" fmla="*/ 40 w 160"/>
                <a:gd name="T65" fmla="*/ 164 h 164"/>
                <a:gd name="T66" fmla="*/ 32 w 160"/>
                <a:gd name="T67" fmla="*/ 164 h 164"/>
                <a:gd name="T68" fmla="*/ 18 w 160"/>
                <a:gd name="T69" fmla="*/ 164 h 164"/>
                <a:gd name="T70" fmla="*/ 8 w 160"/>
                <a:gd name="T71" fmla="*/ 164 h 164"/>
                <a:gd name="T72" fmla="*/ 0 w 160"/>
                <a:gd name="T73" fmla="*/ 162 h 164"/>
                <a:gd name="T74" fmla="*/ 0 w 160"/>
                <a:gd name="T75" fmla="*/ 154 h 164"/>
                <a:gd name="T76" fmla="*/ 0 w 160"/>
                <a:gd name="T77" fmla="*/ 146 h 164"/>
                <a:gd name="T78" fmla="*/ 0 w 160"/>
                <a:gd name="T79" fmla="*/ 134 h 164"/>
                <a:gd name="T80" fmla="*/ 0 w 160"/>
                <a:gd name="T81" fmla="*/ 124 h 164"/>
                <a:gd name="T82" fmla="*/ 0 w 160"/>
                <a:gd name="T83" fmla="*/ 116 h 164"/>
                <a:gd name="T84" fmla="*/ 0 w 160"/>
                <a:gd name="T85" fmla="*/ 108 h 164"/>
                <a:gd name="T86" fmla="*/ 0 w 160"/>
                <a:gd name="T87" fmla="*/ 100 h 164"/>
                <a:gd name="T88" fmla="*/ 0 w 160"/>
                <a:gd name="T89" fmla="*/ 90 h 164"/>
                <a:gd name="T90" fmla="*/ 0 w 160"/>
                <a:gd name="T91" fmla="*/ 76 h 164"/>
                <a:gd name="T92" fmla="*/ 0 w 160"/>
                <a:gd name="T93" fmla="*/ 70 h 164"/>
                <a:gd name="T94" fmla="*/ 0 w 160"/>
                <a:gd name="T95" fmla="*/ 60 h 164"/>
                <a:gd name="T96" fmla="*/ 0 w 160"/>
                <a:gd name="T97" fmla="*/ 48 h 164"/>
                <a:gd name="T98" fmla="*/ 0 w 160"/>
                <a:gd name="T99" fmla="*/ 38 h 164"/>
                <a:gd name="T100" fmla="*/ 0 w 160"/>
                <a:gd name="T101" fmla="*/ 28 h 164"/>
                <a:gd name="T102" fmla="*/ 0 w 160"/>
                <a:gd name="T103" fmla="*/ 18 h 164"/>
                <a:gd name="T104" fmla="*/ 2 w 160"/>
                <a:gd name="T105" fmla="*/ 2 h 164"/>
                <a:gd name="T106" fmla="*/ 12 w 160"/>
                <a:gd name="T107" fmla="*/ 0 h 164"/>
                <a:gd name="T108" fmla="*/ 26 w 160"/>
                <a:gd name="T109" fmla="*/ 0 h 164"/>
                <a:gd name="T110" fmla="*/ 44 w 160"/>
                <a:gd name="T111" fmla="*/ 0 h 164"/>
                <a:gd name="T112" fmla="*/ 54 w 160"/>
                <a:gd name="T11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64">
                  <a:moveTo>
                    <a:pt x="64" y="0"/>
                  </a:moveTo>
                  <a:lnTo>
                    <a:pt x="66" y="0"/>
                  </a:lnTo>
                  <a:lnTo>
                    <a:pt x="68" y="0"/>
                  </a:lnTo>
                  <a:lnTo>
                    <a:pt x="70" y="0"/>
                  </a:lnTo>
                  <a:lnTo>
                    <a:pt x="74" y="0"/>
                  </a:lnTo>
                  <a:lnTo>
                    <a:pt x="78" y="0"/>
                  </a:lnTo>
                  <a:lnTo>
                    <a:pt x="84" y="0"/>
                  </a:lnTo>
                  <a:lnTo>
                    <a:pt x="86" y="0"/>
                  </a:lnTo>
                  <a:lnTo>
                    <a:pt x="88" y="0"/>
                  </a:lnTo>
                  <a:lnTo>
                    <a:pt x="90" y="0"/>
                  </a:lnTo>
                  <a:lnTo>
                    <a:pt x="92" y="0"/>
                  </a:lnTo>
                  <a:lnTo>
                    <a:pt x="94" y="0"/>
                  </a:lnTo>
                  <a:lnTo>
                    <a:pt x="96" y="0"/>
                  </a:lnTo>
                  <a:lnTo>
                    <a:pt x="98" y="0"/>
                  </a:lnTo>
                  <a:lnTo>
                    <a:pt x="100" y="0"/>
                  </a:lnTo>
                  <a:lnTo>
                    <a:pt x="102" y="0"/>
                  </a:lnTo>
                  <a:lnTo>
                    <a:pt x="104" y="0"/>
                  </a:lnTo>
                  <a:lnTo>
                    <a:pt x="106" y="0"/>
                  </a:lnTo>
                  <a:lnTo>
                    <a:pt x="108" y="0"/>
                  </a:lnTo>
                  <a:lnTo>
                    <a:pt x="110" y="0"/>
                  </a:lnTo>
                  <a:lnTo>
                    <a:pt x="112" y="0"/>
                  </a:lnTo>
                  <a:lnTo>
                    <a:pt x="112" y="0"/>
                  </a:lnTo>
                  <a:lnTo>
                    <a:pt x="116" y="0"/>
                  </a:lnTo>
                  <a:lnTo>
                    <a:pt x="118" y="0"/>
                  </a:lnTo>
                  <a:lnTo>
                    <a:pt x="120" y="0"/>
                  </a:lnTo>
                  <a:lnTo>
                    <a:pt x="122" y="0"/>
                  </a:lnTo>
                  <a:lnTo>
                    <a:pt x="126" y="0"/>
                  </a:lnTo>
                  <a:lnTo>
                    <a:pt x="128" y="0"/>
                  </a:lnTo>
                  <a:lnTo>
                    <a:pt x="130" y="0"/>
                  </a:lnTo>
                  <a:lnTo>
                    <a:pt x="132" y="0"/>
                  </a:lnTo>
                  <a:lnTo>
                    <a:pt x="136" y="0"/>
                  </a:lnTo>
                  <a:lnTo>
                    <a:pt x="138" y="0"/>
                  </a:lnTo>
                  <a:lnTo>
                    <a:pt x="140" y="0"/>
                  </a:lnTo>
                  <a:lnTo>
                    <a:pt x="142" y="0"/>
                  </a:lnTo>
                  <a:lnTo>
                    <a:pt x="144" y="0"/>
                  </a:lnTo>
                  <a:lnTo>
                    <a:pt x="148" y="0"/>
                  </a:lnTo>
                  <a:lnTo>
                    <a:pt x="150" y="0"/>
                  </a:lnTo>
                  <a:lnTo>
                    <a:pt x="152" y="0"/>
                  </a:lnTo>
                  <a:lnTo>
                    <a:pt x="154" y="0"/>
                  </a:lnTo>
                  <a:lnTo>
                    <a:pt x="158" y="0"/>
                  </a:lnTo>
                  <a:lnTo>
                    <a:pt x="160" y="0"/>
                  </a:lnTo>
                  <a:lnTo>
                    <a:pt x="160" y="0"/>
                  </a:lnTo>
                  <a:lnTo>
                    <a:pt x="160" y="4"/>
                  </a:lnTo>
                  <a:lnTo>
                    <a:pt x="160" y="6"/>
                  </a:lnTo>
                  <a:lnTo>
                    <a:pt x="160" y="8"/>
                  </a:lnTo>
                  <a:lnTo>
                    <a:pt x="160" y="10"/>
                  </a:lnTo>
                  <a:lnTo>
                    <a:pt x="160" y="12"/>
                  </a:lnTo>
                  <a:lnTo>
                    <a:pt x="160" y="14"/>
                  </a:lnTo>
                  <a:lnTo>
                    <a:pt x="160" y="16"/>
                  </a:lnTo>
                  <a:lnTo>
                    <a:pt x="160" y="18"/>
                  </a:lnTo>
                  <a:lnTo>
                    <a:pt x="160" y="20"/>
                  </a:lnTo>
                  <a:lnTo>
                    <a:pt x="160" y="22"/>
                  </a:lnTo>
                  <a:lnTo>
                    <a:pt x="160" y="24"/>
                  </a:lnTo>
                  <a:lnTo>
                    <a:pt x="160" y="24"/>
                  </a:lnTo>
                  <a:lnTo>
                    <a:pt x="160" y="26"/>
                  </a:lnTo>
                  <a:lnTo>
                    <a:pt x="160" y="28"/>
                  </a:lnTo>
                  <a:lnTo>
                    <a:pt x="160" y="30"/>
                  </a:lnTo>
                  <a:lnTo>
                    <a:pt x="160" y="32"/>
                  </a:lnTo>
                  <a:lnTo>
                    <a:pt x="160" y="38"/>
                  </a:lnTo>
                  <a:lnTo>
                    <a:pt x="160" y="40"/>
                  </a:lnTo>
                  <a:lnTo>
                    <a:pt x="160" y="42"/>
                  </a:lnTo>
                  <a:lnTo>
                    <a:pt x="160" y="46"/>
                  </a:lnTo>
                  <a:lnTo>
                    <a:pt x="160" y="60"/>
                  </a:lnTo>
                  <a:lnTo>
                    <a:pt x="160" y="80"/>
                  </a:lnTo>
                  <a:lnTo>
                    <a:pt x="160" y="82"/>
                  </a:lnTo>
                  <a:lnTo>
                    <a:pt x="160" y="84"/>
                  </a:lnTo>
                  <a:lnTo>
                    <a:pt x="160" y="90"/>
                  </a:lnTo>
                  <a:lnTo>
                    <a:pt x="160" y="96"/>
                  </a:lnTo>
                  <a:lnTo>
                    <a:pt x="160" y="98"/>
                  </a:lnTo>
                  <a:lnTo>
                    <a:pt x="160" y="100"/>
                  </a:lnTo>
                  <a:lnTo>
                    <a:pt x="160" y="104"/>
                  </a:lnTo>
                  <a:lnTo>
                    <a:pt x="160" y="108"/>
                  </a:lnTo>
                  <a:lnTo>
                    <a:pt x="160" y="110"/>
                  </a:lnTo>
                  <a:lnTo>
                    <a:pt x="160" y="112"/>
                  </a:lnTo>
                  <a:lnTo>
                    <a:pt x="160" y="116"/>
                  </a:lnTo>
                  <a:lnTo>
                    <a:pt x="160" y="118"/>
                  </a:lnTo>
                  <a:lnTo>
                    <a:pt x="160" y="120"/>
                  </a:lnTo>
                  <a:lnTo>
                    <a:pt x="160" y="120"/>
                  </a:lnTo>
                  <a:lnTo>
                    <a:pt x="160" y="124"/>
                  </a:lnTo>
                  <a:lnTo>
                    <a:pt x="160" y="126"/>
                  </a:lnTo>
                  <a:lnTo>
                    <a:pt x="160" y="130"/>
                  </a:lnTo>
                  <a:lnTo>
                    <a:pt x="160" y="132"/>
                  </a:lnTo>
                  <a:lnTo>
                    <a:pt x="160" y="134"/>
                  </a:lnTo>
                  <a:lnTo>
                    <a:pt x="160" y="140"/>
                  </a:lnTo>
                  <a:lnTo>
                    <a:pt x="160" y="142"/>
                  </a:lnTo>
                  <a:lnTo>
                    <a:pt x="160" y="150"/>
                  </a:lnTo>
                  <a:lnTo>
                    <a:pt x="160" y="152"/>
                  </a:lnTo>
                  <a:lnTo>
                    <a:pt x="160" y="154"/>
                  </a:lnTo>
                  <a:lnTo>
                    <a:pt x="160" y="156"/>
                  </a:lnTo>
                  <a:lnTo>
                    <a:pt x="160" y="158"/>
                  </a:lnTo>
                  <a:lnTo>
                    <a:pt x="160" y="160"/>
                  </a:lnTo>
                  <a:lnTo>
                    <a:pt x="160" y="162"/>
                  </a:lnTo>
                  <a:lnTo>
                    <a:pt x="160" y="164"/>
                  </a:lnTo>
                  <a:lnTo>
                    <a:pt x="160" y="164"/>
                  </a:lnTo>
                  <a:lnTo>
                    <a:pt x="154" y="164"/>
                  </a:lnTo>
                  <a:lnTo>
                    <a:pt x="150" y="164"/>
                  </a:lnTo>
                  <a:lnTo>
                    <a:pt x="148" y="164"/>
                  </a:lnTo>
                  <a:lnTo>
                    <a:pt x="142" y="164"/>
                  </a:lnTo>
                  <a:lnTo>
                    <a:pt x="140" y="164"/>
                  </a:lnTo>
                  <a:lnTo>
                    <a:pt x="138" y="164"/>
                  </a:lnTo>
                  <a:lnTo>
                    <a:pt x="136" y="164"/>
                  </a:lnTo>
                  <a:lnTo>
                    <a:pt x="134" y="164"/>
                  </a:lnTo>
                  <a:lnTo>
                    <a:pt x="132" y="164"/>
                  </a:lnTo>
                  <a:lnTo>
                    <a:pt x="128" y="164"/>
                  </a:lnTo>
                  <a:lnTo>
                    <a:pt x="126" y="164"/>
                  </a:lnTo>
                  <a:lnTo>
                    <a:pt x="124" y="164"/>
                  </a:lnTo>
                  <a:lnTo>
                    <a:pt x="118" y="164"/>
                  </a:lnTo>
                  <a:lnTo>
                    <a:pt x="114" y="164"/>
                  </a:lnTo>
                  <a:lnTo>
                    <a:pt x="112" y="164"/>
                  </a:lnTo>
                  <a:lnTo>
                    <a:pt x="104" y="164"/>
                  </a:lnTo>
                  <a:lnTo>
                    <a:pt x="100" y="164"/>
                  </a:lnTo>
                  <a:lnTo>
                    <a:pt x="98" y="164"/>
                  </a:lnTo>
                  <a:lnTo>
                    <a:pt x="96" y="164"/>
                  </a:lnTo>
                  <a:lnTo>
                    <a:pt x="94" y="164"/>
                  </a:lnTo>
                  <a:lnTo>
                    <a:pt x="90" y="164"/>
                  </a:lnTo>
                  <a:lnTo>
                    <a:pt x="88" y="164"/>
                  </a:lnTo>
                  <a:lnTo>
                    <a:pt x="86" y="164"/>
                  </a:lnTo>
                  <a:lnTo>
                    <a:pt x="82" y="164"/>
                  </a:lnTo>
                  <a:lnTo>
                    <a:pt x="80" y="164"/>
                  </a:lnTo>
                  <a:lnTo>
                    <a:pt x="76" y="164"/>
                  </a:lnTo>
                  <a:lnTo>
                    <a:pt x="70" y="164"/>
                  </a:lnTo>
                  <a:lnTo>
                    <a:pt x="68" y="164"/>
                  </a:lnTo>
                  <a:lnTo>
                    <a:pt x="66" y="164"/>
                  </a:lnTo>
                  <a:lnTo>
                    <a:pt x="58" y="164"/>
                  </a:lnTo>
                  <a:lnTo>
                    <a:pt x="56" y="164"/>
                  </a:lnTo>
                  <a:lnTo>
                    <a:pt x="54" y="164"/>
                  </a:lnTo>
                  <a:lnTo>
                    <a:pt x="50" y="164"/>
                  </a:lnTo>
                  <a:lnTo>
                    <a:pt x="48" y="164"/>
                  </a:lnTo>
                  <a:lnTo>
                    <a:pt x="46" y="164"/>
                  </a:lnTo>
                  <a:lnTo>
                    <a:pt x="44" y="164"/>
                  </a:lnTo>
                  <a:lnTo>
                    <a:pt x="42" y="164"/>
                  </a:lnTo>
                  <a:lnTo>
                    <a:pt x="40" y="164"/>
                  </a:lnTo>
                  <a:lnTo>
                    <a:pt x="38" y="164"/>
                  </a:lnTo>
                  <a:lnTo>
                    <a:pt x="36" y="164"/>
                  </a:lnTo>
                  <a:lnTo>
                    <a:pt x="34" y="164"/>
                  </a:lnTo>
                  <a:lnTo>
                    <a:pt x="32" y="164"/>
                  </a:lnTo>
                  <a:lnTo>
                    <a:pt x="30" y="164"/>
                  </a:lnTo>
                  <a:lnTo>
                    <a:pt x="28" y="164"/>
                  </a:lnTo>
                  <a:lnTo>
                    <a:pt x="22" y="164"/>
                  </a:lnTo>
                  <a:lnTo>
                    <a:pt x="18" y="164"/>
                  </a:lnTo>
                  <a:lnTo>
                    <a:pt x="16" y="164"/>
                  </a:lnTo>
                  <a:lnTo>
                    <a:pt x="12" y="164"/>
                  </a:lnTo>
                  <a:lnTo>
                    <a:pt x="10" y="164"/>
                  </a:lnTo>
                  <a:lnTo>
                    <a:pt x="8" y="164"/>
                  </a:lnTo>
                  <a:lnTo>
                    <a:pt x="6" y="164"/>
                  </a:lnTo>
                  <a:lnTo>
                    <a:pt x="2" y="164"/>
                  </a:lnTo>
                  <a:lnTo>
                    <a:pt x="0" y="164"/>
                  </a:lnTo>
                  <a:lnTo>
                    <a:pt x="0" y="162"/>
                  </a:lnTo>
                  <a:lnTo>
                    <a:pt x="0" y="160"/>
                  </a:lnTo>
                  <a:lnTo>
                    <a:pt x="0" y="158"/>
                  </a:lnTo>
                  <a:lnTo>
                    <a:pt x="0" y="156"/>
                  </a:lnTo>
                  <a:lnTo>
                    <a:pt x="0" y="154"/>
                  </a:lnTo>
                  <a:lnTo>
                    <a:pt x="0" y="152"/>
                  </a:lnTo>
                  <a:lnTo>
                    <a:pt x="0" y="150"/>
                  </a:lnTo>
                  <a:lnTo>
                    <a:pt x="0" y="148"/>
                  </a:lnTo>
                  <a:lnTo>
                    <a:pt x="0" y="146"/>
                  </a:lnTo>
                  <a:lnTo>
                    <a:pt x="0" y="142"/>
                  </a:lnTo>
                  <a:lnTo>
                    <a:pt x="0" y="138"/>
                  </a:lnTo>
                  <a:lnTo>
                    <a:pt x="0" y="136"/>
                  </a:lnTo>
                  <a:lnTo>
                    <a:pt x="0" y="134"/>
                  </a:lnTo>
                  <a:lnTo>
                    <a:pt x="0" y="132"/>
                  </a:lnTo>
                  <a:lnTo>
                    <a:pt x="0" y="130"/>
                  </a:lnTo>
                  <a:lnTo>
                    <a:pt x="0" y="128"/>
                  </a:lnTo>
                  <a:lnTo>
                    <a:pt x="0" y="124"/>
                  </a:lnTo>
                  <a:lnTo>
                    <a:pt x="0" y="120"/>
                  </a:lnTo>
                  <a:lnTo>
                    <a:pt x="0" y="120"/>
                  </a:lnTo>
                  <a:lnTo>
                    <a:pt x="0" y="118"/>
                  </a:lnTo>
                  <a:lnTo>
                    <a:pt x="0" y="116"/>
                  </a:lnTo>
                  <a:lnTo>
                    <a:pt x="0" y="114"/>
                  </a:lnTo>
                  <a:lnTo>
                    <a:pt x="0" y="112"/>
                  </a:lnTo>
                  <a:lnTo>
                    <a:pt x="0" y="110"/>
                  </a:lnTo>
                  <a:lnTo>
                    <a:pt x="0" y="108"/>
                  </a:lnTo>
                  <a:lnTo>
                    <a:pt x="0" y="106"/>
                  </a:lnTo>
                  <a:lnTo>
                    <a:pt x="0" y="104"/>
                  </a:lnTo>
                  <a:lnTo>
                    <a:pt x="0" y="102"/>
                  </a:lnTo>
                  <a:lnTo>
                    <a:pt x="0" y="100"/>
                  </a:lnTo>
                  <a:lnTo>
                    <a:pt x="0" y="98"/>
                  </a:lnTo>
                  <a:lnTo>
                    <a:pt x="0" y="96"/>
                  </a:lnTo>
                  <a:lnTo>
                    <a:pt x="0" y="92"/>
                  </a:lnTo>
                  <a:lnTo>
                    <a:pt x="0" y="90"/>
                  </a:lnTo>
                  <a:lnTo>
                    <a:pt x="0" y="86"/>
                  </a:lnTo>
                  <a:lnTo>
                    <a:pt x="0" y="80"/>
                  </a:lnTo>
                  <a:lnTo>
                    <a:pt x="0" y="78"/>
                  </a:lnTo>
                  <a:lnTo>
                    <a:pt x="0" y="76"/>
                  </a:lnTo>
                  <a:lnTo>
                    <a:pt x="0" y="74"/>
                  </a:lnTo>
                  <a:lnTo>
                    <a:pt x="0" y="72"/>
                  </a:lnTo>
                  <a:lnTo>
                    <a:pt x="0" y="72"/>
                  </a:lnTo>
                  <a:lnTo>
                    <a:pt x="0" y="70"/>
                  </a:lnTo>
                  <a:lnTo>
                    <a:pt x="0" y="68"/>
                  </a:lnTo>
                  <a:lnTo>
                    <a:pt x="0" y="66"/>
                  </a:lnTo>
                  <a:lnTo>
                    <a:pt x="0" y="64"/>
                  </a:lnTo>
                  <a:lnTo>
                    <a:pt x="0" y="60"/>
                  </a:lnTo>
                  <a:lnTo>
                    <a:pt x="0" y="58"/>
                  </a:lnTo>
                  <a:lnTo>
                    <a:pt x="0" y="52"/>
                  </a:lnTo>
                  <a:lnTo>
                    <a:pt x="0" y="50"/>
                  </a:lnTo>
                  <a:lnTo>
                    <a:pt x="0" y="48"/>
                  </a:lnTo>
                  <a:lnTo>
                    <a:pt x="0" y="46"/>
                  </a:lnTo>
                  <a:lnTo>
                    <a:pt x="0" y="44"/>
                  </a:lnTo>
                  <a:lnTo>
                    <a:pt x="0" y="40"/>
                  </a:lnTo>
                  <a:lnTo>
                    <a:pt x="0" y="38"/>
                  </a:lnTo>
                  <a:lnTo>
                    <a:pt x="0" y="34"/>
                  </a:lnTo>
                  <a:lnTo>
                    <a:pt x="0" y="32"/>
                  </a:lnTo>
                  <a:lnTo>
                    <a:pt x="0" y="30"/>
                  </a:lnTo>
                  <a:lnTo>
                    <a:pt x="0" y="28"/>
                  </a:lnTo>
                  <a:lnTo>
                    <a:pt x="0" y="26"/>
                  </a:lnTo>
                  <a:lnTo>
                    <a:pt x="0" y="24"/>
                  </a:lnTo>
                  <a:lnTo>
                    <a:pt x="0" y="22"/>
                  </a:lnTo>
                  <a:lnTo>
                    <a:pt x="0" y="18"/>
                  </a:lnTo>
                  <a:lnTo>
                    <a:pt x="0" y="14"/>
                  </a:lnTo>
                  <a:lnTo>
                    <a:pt x="0" y="12"/>
                  </a:lnTo>
                  <a:lnTo>
                    <a:pt x="0" y="2"/>
                  </a:lnTo>
                  <a:lnTo>
                    <a:pt x="2" y="2"/>
                  </a:lnTo>
                  <a:lnTo>
                    <a:pt x="4" y="2"/>
                  </a:lnTo>
                  <a:lnTo>
                    <a:pt x="8" y="0"/>
                  </a:lnTo>
                  <a:lnTo>
                    <a:pt x="10" y="0"/>
                  </a:lnTo>
                  <a:lnTo>
                    <a:pt x="12" y="0"/>
                  </a:lnTo>
                  <a:lnTo>
                    <a:pt x="18" y="0"/>
                  </a:lnTo>
                  <a:lnTo>
                    <a:pt x="22" y="0"/>
                  </a:lnTo>
                  <a:lnTo>
                    <a:pt x="24" y="0"/>
                  </a:lnTo>
                  <a:lnTo>
                    <a:pt x="26" y="0"/>
                  </a:lnTo>
                  <a:lnTo>
                    <a:pt x="28" y="0"/>
                  </a:lnTo>
                  <a:lnTo>
                    <a:pt x="30" y="0"/>
                  </a:lnTo>
                  <a:lnTo>
                    <a:pt x="40" y="0"/>
                  </a:lnTo>
                  <a:lnTo>
                    <a:pt x="44" y="0"/>
                  </a:lnTo>
                  <a:lnTo>
                    <a:pt x="46" y="0"/>
                  </a:lnTo>
                  <a:lnTo>
                    <a:pt x="48" y="0"/>
                  </a:lnTo>
                  <a:lnTo>
                    <a:pt x="50" y="0"/>
                  </a:lnTo>
                  <a:lnTo>
                    <a:pt x="54" y="0"/>
                  </a:lnTo>
                  <a:lnTo>
                    <a:pt x="60" y="0"/>
                  </a:lnTo>
                  <a:lnTo>
                    <a:pt x="64"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17" name="Freeform 88"/>
            <p:cNvSpPr>
              <a:spLocks/>
            </p:cNvSpPr>
            <p:nvPr/>
          </p:nvSpPr>
          <p:spPr bwMode="auto">
            <a:xfrm>
              <a:off x="6673850" y="3810000"/>
              <a:ext cx="365125" cy="387350"/>
            </a:xfrm>
            <a:custGeom>
              <a:avLst/>
              <a:gdLst>
                <a:gd name="T0" fmla="*/ 220 w 230"/>
                <a:gd name="T1" fmla="*/ 64 h 244"/>
                <a:gd name="T2" fmla="*/ 208 w 230"/>
                <a:gd name="T3" fmla="*/ 76 h 244"/>
                <a:gd name="T4" fmla="*/ 208 w 230"/>
                <a:gd name="T5" fmla="*/ 88 h 244"/>
                <a:gd name="T6" fmla="*/ 206 w 230"/>
                <a:gd name="T7" fmla="*/ 106 h 244"/>
                <a:gd name="T8" fmla="*/ 202 w 230"/>
                <a:gd name="T9" fmla="*/ 120 h 244"/>
                <a:gd name="T10" fmla="*/ 200 w 230"/>
                <a:gd name="T11" fmla="*/ 130 h 244"/>
                <a:gd name="T12" fmla="*/ 198 w 230"/>
                <a:gd name="T13" fmla="*/ 136 h 244"/>
                <a:gd name="T14" fmla="*/ 190 w 230"/>
                <a:gd name="T15" fmla="*/ 148 h 244"/>
                <a:gd name="T16" fmla="*/ 176 w 230"/>
                <a:gd name="T17" fmla="*/ 162 h 244"/>
                <a:gd name="T18" fmla="*/ 166 w 230"/>
                <a:gd name="T19" fmla="*/ 170 h 244"/>
                <a:gd name="T20" fmla="*/ 154 w 230"/>
                <a:gd name="T21" fmla="*/ 182 h 244"/>
                <a:gd name="T22" fmla="*/ 144 w 230"/>
                <a:gd name="T23" fmla="*/ 188 h 244"/>
                <a:gd name="T24" fmla="*/ 134 w 230"/>
                <a:gd name="T25" fmla="*/ 196 h 244"/>
                <a:gd name="T26" fmla="*/ 126 w 230"/>
                <a:gd name="T27" fmla="*/ 204 h 244"/>
                <a:gd name="T28" fmla="*/ 114 w 230"/>
                <a:gd name="T29" fmla="*/ 214 h 244"/>
                <a:gd name="T30" fmla="*/ 104 w 230"/>
                <a:gd name="T31" fmla="*/ 222 h 244"/>
                <a:gd name="T32" fmla="*/ 90 w 230"/>
                <a:gd name="T33" fmla="*/ 232 h 244"/>
                <a:gd name="T34" fmla="*/ 82 w 230"/>
                <a:gd name="T35" fmla="*/ 240 h 244"/>
                <a:gd name="T36" fmla="*/ 76 w 230"/>
                <a:gd name="T37" fmla="*/ 242 h 244"/>
                <a:gd name="T38" fmla="*/ 64 w 230"/>
                <a:gd name="T39" fmla="*/ 230 h 244"/>
                <a:gd name="T40" fmla="*/ 54 w 230"/>
                <a:gd name="T41" fmla="*/ 218 h 244"/>
                <a:gd name="T42" fmla="*/ 44 w 230"/>
                <a:gd name="T43" fmla="*/ 208 h 244"/>
                <a:gd name="T44" fmla="*/ 34 w 230"/>
                <a:gd name="T45" fmla="*/ 196 h 244"/>
                <a:gd name="T46" fmla="*/ 30 w 230"/>
                <a:gd name="T47" fmla="*/ 188 h 244"/>
                <a:gd name="T48" fmla="*/ 22 w 230"/>
                <a:gd name="T49" fmla="*/ 182 h 244"/>
                <a:gd name="T50" fmla="*/ 10 w 230"/>
                <a:gd name="T51" fmla="*/ 168 h 244"/>
                <a:gd name="T52" fmla="*/ 2 w 230"/>
                <a:gd name="T53" fmla="*/ 160 h 244"/>
                <a:gd name="T54" fmla="*/ 6 w 230"/>
                <a:gd name="T55" fmla="*/ 148 h 244"/>
                <a:gd name="T56" fmla="*/ 12 w 230"/>
                <a:gd name="T57" fmla="*/ 140 h 244"/>
                <a:gd name="T58" fmla="*/ 16 w 230"/>
                <a:gd name="T59" fmla="*/ 134 h 244"/>
                <a:gd name="T60" fmla="*/ 22 w 230"/>
                <a:gd name="T61" fmla="*/ 126 h 244"/>
                <a:gd name="T62" fmla="*/ 30 w 230"/>
                <a:gd name="T63" fmla="*/ 116 h 244"/>
                <a:gd name="T64" fmla="*/ 32 w 230"/>
                <a:gd name="T65" fmla="*/ 108 h 244"/>
                <a:gd name="T66" fmla="*/ 38 w 230"/>
                <a:gd name="T67" fmla="*/ 100 h 244"/>
                <a:gd name="T68" fmla="*/ 42 w 230"/>
                <a:gd name="T69" fmla="*/ 92 h 244"/>
                <a:gd name="T70" fmla="*/ 56 w 230"/>
                <a:gd name="T71" fmla="*/ 72 h 244"/>
                <a:gd name="T72" fmla="*/ 62 w 230"/>
                <a:gd name="T73" fmla="*/ 62 h 244"/>
                <a:gd name="T74" fmla="*/ 68 w 230"/>
                <a:gd name="T75" fmla="*/ 56 h 244"/>
                <a:gd name="T76" fmla="*/ 74 w 230"/>
                <a:gd name="T77" fmla="*/ 52 h 244"/>
                <a:gd name="T78" fmla="*/ 76 w 230"/>
                <a:gd name="T79" fmla="*/ 54 h 244"/>
                <a:gd name="T80" fmla="*/ 82 w 230"/>
                <a:gd name="T81" fmla="*/ 54 h 244"/>
                <a:gd name="T82" fmla="*/ 90 w 230"/>
                <a:gd name="T83" fmla="*/ 50 h 244"/>
                <a:gd name="T84" fmla="*/ 98 w 230"/>
                <a:gd name="T85" fmla="*/ 46 h 244"/>
                <a:gd name="T86" fmla="*/ 106 w 230"/>
                <a:gd name="T87" fmla="*/ 40 h 244"/>
                <a:gd name="T88" fmla="*/ 116 w 230"/>
                <a:gd name="T89" fmla="*/ 36 h 244"/>
                <a:gd name="T90" fmla="*/ 132 w 230"/>
                <a:gd name="T91" fmla="*/ 24 h 244"/>
                <a:gd name="T92" fmla="*/ 140 w 230"/>
                <a:gd name="T93" fmla="*/ 20 h 244"/>
                <a:gd name="T94" fmla="*/ 152 w 230"/>
                <a:gd name="T95" fmla="*/ 12 h 244"/>
                <a:gd name="T96" fmla="*/ 162 w 230"/>
                <a:gd name="T97" fmla="*/ 6 h 244"/>
                <a:gd name="T98" fmla="*/ 170 w 230"/>
                <a:gd name="T99" fmla="*/ 2 h 244"/>
                <a:gd name="T100" fmla="*/ 184 w 230"/>
                <a:gd name="T101" fmla="*/ 12 h 244"/>
                <a:gd name="T102" fmla="*/ 194 w 230"/>
                <a:gd name="T103" fmla="*/ 22 h 244"/>
                <a:gd name="T104" fmla="*/ 204 w 230"/>
                <a:gd name="T105" fmla="*/ 30 h 244"/>
                <a:gd name="T106" fmla="*/ 214 w 230"/>
                <a:gd name="T107" fmla="*/ 38 h 244"/>
                <a:gd name="T108" fmla="*/ 224 w 230"/>
                <a:gd name="T109" fmla="*/ 44 h 244"/>
                <a:gd name="T110" fmla="*/ 230 w 230"/>
                <a:gd name="T111" fmla="*/ 5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0" h="244">
                  <a:moveTo>
                    <a:pt x="226" y="56"/>
                  </a:moveTo>
                  <a:lnTo>
                    <a:pt x="226" y="58"/>
                  </a:lnTo>
                  <a:lnTo>
                    <a:pt x="226" y="58"/>
                  </a:lnTo>
                  <a:lnTo>
                    <a:pt x="222" y="62"/>
                  </a:lnTo>
                  <a:lnTo>
                    <a:pt x="220" y="64"/>
                  </a:lnTo>
                  <a:lnTo>
                    <a:pt x="214" y="68"/>
                  </a:lnTo>
                  <a:lnTo>
                    <a:pt x="214" y="70"/>
                  </a:lnTo>
                  <a:lnTo>
                    <a:pt x="210" y="72"/>
                  </a:lnTo>
                  <a:lnTo>
                    <a:pt x="208" y="74"/>
                  </a:lnTo>
                  <a:lnTo>
                    <a:pt x="208" y="76"/>
                  </a:lnTo>
                  <a:lnTo>
                    <a:pt x="208" y="78"/>
                  </a:lnTo>
                  <a:lnTo>
                    <a:pt x="208" y="80"/>
                  </a:lnTo>
                  <a:lnTo>
                    <a:pt x="208" y="82"/>
                  </a:lnTo>
                  <a:lnTo>
                    <a:pt x="208" y="86"/>
                  </a:lnTo>
                  <a:lnTo>
                    <a:pt x="208" y="88"/>
                  </a:lnTo>
                  <a:lnTo>
                    <a:pt x="208" y="94"/>
                  </a:lnTo>
                  <a:lnTo>
                    <a:pt x="208" y="96"/>
                  </a:lnTo>
                  <a:lnTo>
                    <a:pt x="208" y="100"/>
                  </a:lnTo>
                  <a:lnTo>
                    <a:pt x="208" y="104"/>
                  </a:lnTo>
                  <a:lnTo>
                    <a:pt x="206" y="106"/>
                  </a:lnTo>
                  <a:lnTo>
                    <a:pt x="206" y="110"/>
                  </a:lnTo>
                  <a:lnTo>
                    <a:pt x="204" y="112"/>
                  </a:lnTo>
                  <a:lnTo>
                    <a:pt x="204" y="114"/>
                  </a:lnTo>
                  <a:lnTo>
                    <a:pt x="204" y="116"/>
                  </a:lnTo>
                  <a:lnTo>
                    <a:pt x="202" y="120"/>
                  </a:lnTo>
                  <a:lnTo>
                    <a:pt x="202" y="122"/>
                  </a:lnTo>
                  <a:lnTo>
                    <a:pt x="202" y="124"/>
                  </a:lnTo>
                  <a:lnTo>
                    <a:pt x="202" y="126"/>
                  </a:lnTo>
                  <a:lnTo>
                    <a:pt x="200" y="126"/>
                  </a:lnTo>
                  <a:lnTo>
                    <a:pt x="200" y="130"/>
                  </a:lnTo>
                  <a:lnTo>
                    <a:pt x="200" y="132"/>
                  </a:lnTo>
                  <a:lnTo>
                    <a:pt x="200" y="134"/>
                  </a:lnTo>
                  <a:lnTo>
                    <a:pt x="198" y="134"/>
                  </a:lnTo>
                  <a:lnTo>
                    <a:pt x="198" y="134"/>
                  </a:lnTo>
                  <a:lnTo>
                    <a:pt x="198" y="136"/>
                  </a:lnTo>
                  <a:lnTo>
                    <a:pt x="196" y="140"/>
                  </a:lnTo>
                  <a:lnTo>
                    <a:pt x="196" y="144"/>
                  </a:lnTo>
                  <a:lnTo>
                    <a:pt x="194" y="146"/>
                  </a:lnTo>
                  <a:lnTo>
                    <a:pt x="192" y="148"/>
                  </a:lnTo>
                  <a:lnTo>
                    <a:pt x="190" y="148"/>
                  </a:lnTo>
                  <a:lnTo>
                    <a:pt x="190" y="150"/>
                  </a:lnTo>
                  <a:lnTo>
                    <a:pt x="186" y="152"/>
                  </a:lnTo>
                  <a:lnTo>
                    <a:pt x="184" y="154"/>
                  </a:lnTo>
                  <a:lnTo>
                    <a:pt x="180" y="158"/>
                  </a:lnTo>
                  <a:lnTo>
                    <a:pt x="176" y="162"/>
                  </a:lnTo>
                  <a:lnTo>
                    <a:pt x="176" y="164"/>
                  </a:lnTo>
                  <a:lnTo>
                    <a:pt x="172" y="166"/>
                  </a:lnTo>
                  <a:lnTo>
                    <a:pt x="170" y="168"/>
                  </a:lnTo>
                  <a:lnTo>
                    <a:pt x="168" y="170"/>
                  </a:lnTo>
                  <a:lnTo>
                    <a:pt x="166" y="170"/>
                  </a:lnTo>
                  <a:lnTo>
                    <a:pt x="164" y="174"/>
                  </a:lnTo>
                  <a:lnTo>
                    <a:pt x="162" y="176"/>
                  </a:lnTo>
                  <a:lnTo>
                    <a:pt x="160" y="176"/>
                  </a:lnTo>
                  <a:lnTo>
                    <a:pt x="154" y="180"/>
                  </a:lnTo>
                  <a:lnTo>
                    <a:pt x="154" y="182"/>
                  </a:lnTo>
                  <a:lnTo>
                    <a:pt x="152" y="182"/>
                  </a:lnTo>
                  <a:lnTo>
                    <a:pt x="150" y="184"/>
                  </a:lnTo>
                  <a:lnTo>
                    <a:pt x="148" y="184"/>
                  </a:lnTo>
                  <a:lnTo>
                    <a:pt x="146" y="186"/>
                  </a:lnTo>
                  <a:lnTo>
                    <a:pt x="144" y="188"/>
                  </a:lnTo>
                  <a:lnTo>
                    <a:pt x="140" y="190"/>
                  </a:lnTo>
                  <a:lnTo>
                    <a:pt x="140" y="192"/>
                  </a:lnTo>
                  <a:lnTo>
                    <a:pt x="138" y="192"/>
                  </a:lnTo>
                  <a:lnTo>
                    <a:pt x="138" y="194"/>
                  </a:lnTo>
                  <a:lnTo>
                    <a:pt x="134" y="196"/>
                  </a:lnTo>
                  <a:lnTo>
                    <a:pt x="130" y="200"/>
                  </a:lnTo>
                  <a:lnTo>
                    <a:pt x="128" y="200"/>
                  </a:lnTo>
                  <a:lnTo>
                    <a:pt x="128" y="202"/>
                  </a:lnTo>
                  <a:lnTo>
                    <a:pt x="128" y="204"/>
                  </a:lnTo>
                  <a:lnTo>
                    <a:pt x="126" y="204"/>
                  </a:lnTo>
                  <a:lnTo>
                    <a:pt x="124" y="206"/>
                  </a:lnTo>
                  <a:lnTo>
                    <a:pt x="122" y="208"/>
                  </a:lnTo>
                  <a:lnTo>
                    <a:pt x="120" y="210"/>
                  </a:lnTo>
                  <a:lnTo>
                    <a:pt x="116" y="212"/>
                  </a:lnTo>
                  <a:lnTo>
                    <a:pt x="114" y="214"/>
                  </a:lnTo>
                  <a:lnTo>
                    <a:pt x="112" y="216"/>
                  </a:lnTo>
                  <a:lnTo>
                    <a:pt x="110" y="218"/>
                  </a:lnTo>
                  <a:lnTo>
                    <a:pt x="108" y="220"/>
                  </a:lnTo>
                  <a:lnTo>
                    <a:pt x="106" y="220"/>
                  </a:lnTo>
                  <a:lnTo>
                    <a:pt x="104" y="222"/>
                  </a:lnTo>
                  <a:lnTo>
                    <a:pt x="102" y="224"/>
                  </a:lnTo>
                  <a:lnTo>
                    <a:pt x="100" y="226"/>
                  </a:lnTo>
                  <a:lnTo>
                    <a:pt x="96" y="230"/>
                  </a:lnTo>
                  <a:lnTo>
                    <a:pt x="92" y="230"/>
                  </a:lnTo>
                  <a:lnTo>
                    <a:pt x="90" y="232"/>
                  </a:lnTo>
                  <a:lnTo>
                    <a:pt x="90" y="234"/>
                  </a:lnTo>
                  <a:lnTo>
                    <a:pt x="88" y="234"/>
                  </a:lnTo>
                  <a:lnTo>
                    <a:pt x="86" y="236"/>
                  </a:lnTo>
                  <a:lnTo>
                    <a:pt x="84" y="238"/>
                  </a:lnTo>
                  <a:lnTo>
                    <a:pt x="82" y="240"/>
                  </a:lnTo>
                  <a:lnTo>
                    <a:pt x="80" y="240"/>
                  </a:lnTo>
                  <a:lnTo>
                    <a:pt x="80" y="242"/>
                  </a:lnTo>
                  <a:lnTo>
                    <a:pt x="80" y="244"/>
                  </a:lnTo>
                  <a:lnTo>
                    <a:pt x="78" y="244"/>
                  </a:lnTo>
                  <a:lnTo>
                    <a:pt x="76" y="242"/>
                  </a:lnTo>
                  <a:lnTo>
                    <a:pt x="74" y="240"/>
                  </a:lnTo>
                  <a:lnTo>
                    <a:pt x="74" y="238"/>
                  </a:lnTo>
                  <a:lnTo>
                    <a:pt x="72" y="236"/>
                  </a:lnTo>
                  <a:lnTo>
                    <a:pt x="70" y="234"/>
                  </a:lnTo>
                  <a:lnTo>
                    <a:pt x="64" y="230"/>
                  </a:lnTo>
                  <a:lnTo>
                    <a:pt x="62" y="228"/>
                  </a:lnTo>
                  <a:lnTo>
                    <a:pt x="60" y="226"/>
                  </a:lnTo>
                  <a:lnTo>
                    <a:pt x="60" y="224"/>
                  </a:lnTo>
                  <a:lnTo>
                    <a:pt x="58" y="222"/>
                  </a:lnTo>
                  <a:lnTo>
                    <a:pt x="54" y="218"/>
                  </a:lnTo>
                  <a:lnTo>
                    <a:pt x="52" y="216"/>
                  </a:lnTo>
                  <a:lnTo>
                    <a:pt x="50" y="214"/>
                  </a:lnTo>
                  <a:lnTo>
                    <a:pt x="46" y="210"/>
                  </a:lnTo>
                  <a:lnTo>
                    <a:pt x="46" y="208"/>
                  </a:lnTo>
                  <a:lnTo>
                    <a:pt x="44" y="208"/>
                  </a:lnTo>
                  <a:lnTo>
                    <a:pt x="44" y="206"/>
                  </a:lnTo>
                  <a:lnTo>
                    <a:pt x="42" y="206"/>
                  </a:lnTo>
                  <a:lnTo>
                    <a:pt x="40" y="204"/>
                  </a:lnTo>
                  <a:lnTo>
                    <a:pt x="40" y="202"/>
                  </a:lnTo>
                  <a:lnTo>
                    <a:pt x="34" y="196"/>
                  </a:lnTo>
                  <a:lnTo>
                    <a:pt x="32" y="194"/>
                  </a:lnTo>
                  <a:lnTo>
                    <a:pt x="32" y="192"/>
                  </a:lnTo>
                  <a:lnTo>
                    <a:pt x="32" y="190"/>
                  </a:lnTo>
                  <a:lnTo>
                    <a:pt x="30" y="190"/>
                  </a:lnTo>
                  <a:lnTo>
                    <a:pt x="30" y="188"/>
                  </a:lnTo>
                  <a:lnTo>
                    <a:pt x="28" y="188"/>
                  </a:lnTo>
                  <a:lnTo>
                    <a:pt x="28" y="186"/>
                  </a:lnTo>
                  <a:lnTo>
                    <a:pt x="26" y="184"/>
                  </a:lnTo>
                  <a:lnTo>
                    <a:pt x="24" y="182"/>
                  </a:lnTo>
                  <a:lnTo>
                    <a:pt x="22" y="182"/>
                  </a:lnTo>
                  <a:lnTo>
                    <a:pt x="20" y="180"/>
                  </a:lnTo>
                  <a:lnTo>
                    <a:pt x="16" y="176"/>
                  </a:lnTo>
                  <a:lnTo>
                    <a:pt x="14" y="172"/>
                  </a:lnTo>
                  <a:lnTo>
                    <a:pt x="12" y="170"/>
                  </a:lnTo>
                  <a:lnTo>
                    <a:pt x="10" y="168"/>
                  </a:lnTo>
                  <a:lnTo>
                    <a:pt x="8" y="166"/>
                  </a:lnTo>
                  <a:lnTo>
                    <a:pt x="6" y="164"/>
                  </a:lnTo>
                  <a:lnTo>
                    <a:pt x="6" y="162"/>
                  </a:lnTo>
                  <a:lnTo>
                    <a:pt x="4" y="160"/>
                  </a:lnTo>
                  <a:lnTo>
                    <a:pt x="2" y="160"/>
                  </a:lnTo>
                  <a:lnTo>
                    <a:pt x="2" y="158"/>
                  </a:lnTo>
                  <a:lnTo>
                    <a:pt x="0" y="156"/>
                  </a:lnTo>
                  <a:lnTo>
                    <a:pt x="2" y="154"/>
                  </a:lnTo>
                  <a:lnTo>
                    <a:pt x="4" y="150"/>
                  </a:lnTo>
                  <a:lnTo>
                    <a:pt x="6" y="148"/>
                  </a:lnTo>
                  <a:lnTo>
                    <a:pt x="8" y="146"/>
                  </a:lnTo>
                  <a:lnTo>
                    <a:pt x="8" y="144"/>
                  </a:lnTo>
                  <a:lnTo>
                    <a:pt x="10" y="142"/>
                  </a:lnTo>
                  <a:lnTo>
                    <a:pt x="10" y="140"/>
                  </a:lnTo>
                  <a:lnTo>
                    <a:pt x="12" y="140"/>
                  </a:lnTo>
                  <a:lnTo>
                    <a:pt x="12" y="138"/>
                  </a:lnTo>
                  <a:lnTo>
                    <a:pt x="14" y="138"/>
                  </a:lnTo>
                  <a:lnTo>
                    <a:pt x="14" y="136"/>
                  </a:lnTo>
                  <a:lnTo>
                    <a:pt x="16" y="134"/>
                  </a:lnTo>
                  <a:lnTo>
                    <a:pt x="16" y="134"/>
                  </a:lnTo>
                  <a:lnTo>
                    <a:pt x="18" y="134"/>
                  </a:lnTo>
                  <a:lnTo>
                    <a:pt x="18" y="132"/>
                  </a:lnTo>
                  <a:lnTo>
                    <a:pt x="20" y="130"/>
                  </a:lnTo>
                  <a:lnTo>
                    <a:pt x="20" y="128"/>
                  </a:lnTo>
                  <a:lnTo>
                    <a:pt x="22" y="126"/>
                  </a:lnTo>
                  <a:lnTo>
                    <a:pt x="24" y="124"/>
                  </a:lnTo>
                  <a:lnTo>
                    <a:pt x="26" y="120"/>
                  </a:lnTo>
                  <a:lnTo>
                    <a:pt x="28" y="118"/>
                  </a:lnTo>
                  <a:lnTo>
                    <a:pt x="28" y="116"/>
                  </a:lnTo>
                  <a:lnTo>
                    <a:pt x="30" y="116"/>
                  </a:lnTo>
                  <a:lnTo>
                    <a:pt x="30" y="114"/>
                  </a:lnTo>
                  <a:lnTo>
                    <a:pt x="30" y="112"/>
                  </a:lnTo>
                  <a:lnTo>
                    <a:pt x="32" y="112"/>
                  </a:lnTo>
                  <a:lnTo>
                    <a:pt x="32" y="110"/>
                  </a:lnTo>
                  <a:lnTo>
                    <a:pt x="32" y="108"/>
                  </a:lnTo>
                  <a:lnTo>
                    <a:pt x="34" y="106"/>
                  </a:lnTo>
                  <a:lnTo>
                    <a:pt x="34" y="104"/>
                  </a:lnTo>
                  <a:lnTo>
                    <a:pt x="36" y="102"/>
                  </a:lnTo>
                  <a:lnTo>
                    <a:pt x="36" y="100"/>
                  </a:lnTo>
                  <a:lnTo>
                    <a:pt x="38" y="100"/>
                  </a:lnTo>
                  <a:lnTo>
                    <a:pt x="38" y="98"/>
                  </a:lnTo>
                  <a:lnTo>
                    <a:pt x="40" y="96"/>
                  </a:lnTo>
                  <a:lnTo>
                    <a:pt x="40" y="94"/>
                  </a:lnTo>
                  <a:lnTo>
                    <a:pt x="42" y="94"/>
                  </a:lnTo>
                  <a:lnTo>
                    <a:pt x="42" y="92"/>
                  </a:lnTo>
                  <a:lnTo>
                    <a:pt x="44" y="88"/>
                  </a:lnTo>
                  <a:lnTo>
                    <a:pt x="50" y="82"/>
                  </a:lnTo>
                  <a:lnTo>
                    <a:pt x="54" y="76"/>
                  </a:lnTo>
                  <a:lnTo>
                    <a:pt x="56" y="74"/>
                  </a:lnTo>
                  <a:lnTo>
                    <a:pt x="56" y="72"/>
                  </a:lnTo>
                  <a:lnTo>
                    <a:pt x="58" y="70"/>
                  </a:lnTo>
                  <a:lnTo>
                    <a:pt x="60" y="68"/>
                  </a:lnTo>
                  <a:lnTo>
                    <a:pt x="60" y="66"/>
                  </a:lnTo>
                  <a:lnTo>
                    <a:pt x="62" y="64"/>
                  </a:lnTo>
                  <a:lnTo>
                    <a:pt x="62" y="62"/>
                  </a:lnTo>
                  <a:lnTo>
                    <a:pt x="64" y="62"/>
                  </a:lnTo>
                  <a:lnTo>
                    <a:pt x="64" y="60"/>
                  </a:lnTo>
                  <a:lnTo>
                    <a:pt x="66" y="58"/>
                  </a:lnTo>
                  <a:lnTo>
                    <a:pt x="66" y="56"/>
                  </a:lnTo>
                  <a:lnTo>
                    <a:pt x="68" y="56"/>
                  </a:lnTo>
                  <a:lnTo>
                    <a:pt x="68" y="54"/>
                  </a:lnTo>
                  <a:lnTo>
                    <a:pt x="70" y="52"/>
                  </a:lnTo>
                  <a:lnTo>
                    <a:pt x="72" y="48"/>
                  </a:lnTo>
                  <a:lnTo>
                    <a:pt x="72" y="50"/>
                  </a:lnTo>
                  <a:lnTo>
                    <a:pt x="74" y="52"/>
                  </a:lnTo>
                  <a:lnTo>
                    <a:pt x="76" y="50"/>
                  </a:lnTo>
                  <a:lnTo>
                    <a:pt x="78" y="50"/>
                  </a:lnTo>
                  <a:lnTo>
                    <a:pt x="78" y="52"/>
                  </a:lnTo>
                  <a:lnTo>
                    <a:pt x="78" y="54"/>
                  </a:lnTo>
                  <a:lnTo>
                    <a:pt x="76" y="54"/>
                  </a:lnTo>
                  <a:lnTo>
                    <a:pt x="78" y="54"/>
                  </a:lnTo>
                  <a:lnTo>
                    <a:pt x="80" y="54"/>
                  </a:lnTo>
                  <a:lnTo>
                    <a:pt x="80" y="54"/>
                  </a:lnTo>
                  <a:lnTo>
                    <a:pt x="80" y="52"/>
                  </a:lnTo>
                  <a:lnTo>
                    <a:pt x="82" y="54"/>
                  </a:lnTo>
                  <a:lnTo>
                    <a:pt x="82" y="56"/>
                  </a:lnTo>
                  <a:lnTo>
                    <a:pt x="84" y="54"/>
                  </a:lnTo>
                  <a:lnTo>
                    <a:pt x="86" y="54"/>
                  </a:lnTo>
                  <a:lnTo>
                    <a:pt x="86" y="52"/>
                  </a:lnTo>
                  <a:lnTo>
                    <a:pt x="90" y="50"/>
                  </a:lnTo>
                  <a:lnTo>
                    <a:pt x="92" y="48"/>
                  </a:lnTo>
                  <a:lnTo>
                    <a:pt x="94" y="48"/>
                  </a:lnTo>
                  <a:lnTo>
                    <a:pt x="96" y="48"/>
                  </a:lnTo>
                  <a:lnTo>
                    <a:pt x="96" y="46"/>
                  </a:lnTo>
                  <a:lnTo>
                    <a:pt x="98" y="46"/>
                  </a:lnTo>
                  <a:lnTo>
                    <a:pt x="100" y="44"/>
                  </a:lnTo>
                  <a:lnTo>
                    <a:pt x="102" y="44"/>
                  </a:lnTo>
                  <a:lnTo>
                    <a:pt x="102" y="42"/>
                  </a:lnTo>
                  <a:lnTo>
                    <a:pt x="104" y="42"/>
                  </a:lnTo>
                  <a:lnTo>
                    <a:pt x="106" y="40"/>
                  </a:lnTo>
                  <a:lnTo>
                    <a:pt x="108" y="38"/>
                  </a:lnTo>
                  <a:lnTo>
                    <a:pt x="110" y="38"/>
                  </a:lnTo>
                  <a:lnTo>
                    <a:pt x="112" y="38"/>
                  </a:lnTo>
                  <a:lnTo>
                    <a:pt x="114" y="38"/>
                  </a:lnTo>
                  <a:lnTo>
                    <a:pt x="116" y="36"/>
                  </a:lnTo>
                  <a:lnTo>
                    <a:pt x="120" y="34"/>
                  </a:lnTo>
                  <a:lnTo>
                    <a:pt x="122" y="32"/>
                  </a:lnTo>
                  <a:lnTo>
                    <a:pt x="124" y="32"/>
                  </a:lnTo>
                  <a:lnTo>
                    <a:pt x="128" y="28"/>
                  </a:lnTo>
                  <a:lnTo>
                    <a:pt x="132" y="24"/>
                  </a:lnTo>
                  <a:lnTo>
                    <a:pt x="134" y="24"/>
                  </a:lnTo>
                  <a:lnTo>
                    <a:pt x="134" y="22"/>
                  </a:lnTo>
                  <a:lnTo>
                    <a:pt x="136" y="22"/>
                  </a:lnTo>
                  <a:lnTo>
                    <a:pt x="138" y="20"/>
                  </a:lnTo>
                  <a:lnTo>
                    <a:pt x="140" y="20"/>
                  </a:lnTo>
                  <a:lnTo>
                    <a:pt x="142" y="18"/>
                  </a:lnTo>
                  <a:lnTo>
                    <a:pt x="146" y="16"/>
                  </a:lnTo>
                  <a:lnTo>
                    <a:pt x="148" y="14"/>
                  </a:lnTo>
                  <a:lnTo>
                    <a:pt x="150" y="14"/>
                  </a:lnTo>
                  <a:lnTo>
                    <a:pt x="152" y="12"/>
                  </a:lnTo>
                  <a:lnTo>
                    <a:pt x="154" y="10"/>
                  </a:lnTo>
                  <a:lnTo>
                    <a:pt x="156" y="10"/>
                  </a:lnTo>
                  <a:lnTo>
                    <a:pt x="160" y="8"/>
                  </a:lnTo>
                  <a:lnTo>
                    <a:pt x="160" y="6"/>
                  </a:lnTo>
                  <a:lnTo>
                    <a:pt x="162" y="6"/>
                  </a:lnTo>
                  <a:lnTo>
                    <a:pt x="164" y="4"/>
                  </a:lnTo>
                  <a:lnTo>
                    <a:pt x="166" y="4"/>
                  </a:lnTo>
                  <a:lnTo>
                    <a:pt x="166" y="2"/>
                  </a:lnTo>
                  <a:lnTo>
                    <a:pt x="168" y="2"/>
                  </a:lnTo>
                  <a:lnTo>
                    <a:pt x="170" y="2"/>
                  </a:lnTo>
                  <a:lnTo>
                    <a:pt x="170" y="0"/>
                  </a:lnTo>
                  <a:lnTo>
                    <a:pt x="172" y="0"/>
                  </a:lnTo>
                  <a:lnTo>
                    <a:pt x="176" y="2"/>
                  </a:lnTo>
                  <a:lnTo>
                    <a:pt x="180" y="8"/>
                  </a:lnTo>
                  <a:lnTo>
                    <a:pt x="184" y="12"/>
                  </a:lnTo>
                  <a:lnTo>
                    <a:pt x="186" y="12"/>
                  </a:lnTo>
                  <a:lnTo>
                    <a:pt x="190" y="18"/>
                  </a:lnTo>
                  <a:lnTo>
                    <a:pt x="192" y="18"/>
                  </a:lnTo>
                  <a:lnTo>
                    <a:pt x="194" y="20"/>
                  </a:lnTo>
                  <a:lnTo>
                    <a:pt x="194" y="22"/>
                  </a:lnTo>
                  <a:lnTo>
                    <a:pt x="196" y="22"/>
                  </a:lnTo>
                  <a:lnTo>
                    <a:pt x="198" y="24"/>
                  </a:lnTo>
                  <a:lnTo>
                    <a:pt x="200" y="26"/>
                  </a:lnTo>
                  <a:lnTo>
                    <a:pt x="204" y="28"/>
                  </a:lnTo>
                  <a:lnTo>
                    <a:pt x="204" y="30"/>
                  </a:lnTo>
                  <a:lnTo>
                    <a:pt x="206" y="30"/>
                  </a:lnTo>
                  <a:lnTo>
                    <a:pt x="208" y="32"/>
                  </a:lnTo>
                  <a:lnTo>
                    <a:pt x="210" y="34"/>
                  </a:lnTo>
                  <a:lnTo>
                    <a:pt x="212" y="36"/>
                  </a:lnTo>
                  <a:lnTo>
                    <a:pt x="214" y="38"/>
                  </a:lnTo>
                  <a:lnTo>
                    <a:pt x="216" y="38"/>
                  </a:lnTo>
                  <a:lnTo>
                    <a:pt x="218" y="38"/>
                  </a:lnTo>
                  <a:lnTo>
                    <a:pt x="222" y="42"/>
                  </a:lnTo>
                  <a:lnTo>
                    <a:pt x="222" y="44"/>
                  </a:lnTo>
                  <a:lnTo>
                    <a:pt x="224" y="44"/>
                  </a:lnTo>
                  <a:lnTo>
                    <a:pt x="224" y="46"/>
                  </a:lnTo>
                  <a:lnTo>
                    <a:pt x="226" y="46"/>
                  </a:lnTo>
                  <a:lnTo>
                    <a:pt x="226" y="48"/>
                  </a:lnTo>
                  <a:lnTo>
                    <a:pt x="228" y="50"/>
                  </a:lnTo>
                  <a:lnTo>
                    <a:pt x="230" y="50"/>
                  </a:lnTo>
                  <a:lnTo>
                    <a:pt x="230" y="52"/>
                  </a:lnTo>
                  <a:lnTo>
                    <a:pt x="228" y="52"/>
                  </a:lnTo>
                  <a:lnTo>
                    <a:pt x="228" y="54"/>
                  </a:lnTo>
                  <a:lnTo>
                    <a:pt x="226" y="56"/>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18" name="Freeform 93"/>
            <p:cNvSpPr>
              <a:spLocks/>
            </p:cNvSpPr>
            <p:nvPr/>
          </p:nvSpPr>
          <p:spPr bwMode="auto">
            <a:xfrm>
              <a:off x="6448425" y="3768725"/>
              <a:ext cx="339725" cy="282575"/>
            </a:xfrm>
            <a:custGeom>
              <a:avLst/>
              <a:gdLst>
                <a:gd name="T0" fmla="*/ 144 w 214"/>
                <a:gd name="T1" fmla="*/ 4 h 178"/>
                <a:gd name="T2" fmla="*/ 150 w 214"/>
                <a:gd name="T3" fmla="*/ 12 h 178"/>
                <a:gd name="T4" fmla="*/ 148 w 214"/>
                <a:gd name="T5" fmla="*/ 18 h 178"/>
                <a:gd name="T6" fmla="*/ 150 w 214"/>
                <a:gd name="T7" fmla="*/ 26 h 178"/>
                <a:gd name="T8" fmla="*/ 154 w 214"/>
                <a:gd name="T9" fmla="*/ 24 h 178"/>
                <a:gd name="T10" fmla="*/ 160 w 214"/>
                <a:gd name="T11" fmla="*/ 28 h 178"/>
                <a:gd name="T12" fmla="*/ 160 w 214"/>
                <a:gd name="T13" fmla="*/ 36 h 178"/>
                <a:gd name="T14" fmla="*/ 168 w 214"/>
                <a:gd name="T15" fmla="*/ 34 h 178"/>
                <a:gd name="T16" fmla="*/ 172 w 214"/>
                <a:gd name="T17" fmla="*/ 44 h 178"/>
                <a:gd name="T18" fmla="*/ 174 w 214"/>
                <a:gd name="T19" fmla="*/ 46 h 178"/>
                <a:gd name="T20" fmla="*/ 174 w 214"/>
                <a:gd name="T21" fmla="*/ 50 h 178"/>
                <a:gd name="T22" fmla="*/ 178 w 214"/>
                <a:gd name="T23" fmla="*/ 52 h 178"/>
                <a:gd name="T24" fmla="*/ 180 w 214"/>
                <a:gd name="T25" fmla="*/ 60 h 178"/>
                <a:gd name="T26" fmla="*/ 192 w 214"/>
                <a:gd name="T27" fmla="*/ 64 h 178"/>
                <a:gd name="T28" fmla="*/ 196 w 214"/>
                <a:gd name="T29" fmla="*/ 66 h 178"/>
                <a:gd name="T30" fmla="*/ 200 w 214"/>
                <a:gd name="T31" fmla="*/ 68 h 178"/>
                <a:gd name="T32" fmla="*/ 206 w 214"/>
                <a:gd name="T33" fmla="*/ 68 h 178"/>
                <a:gd name="T34" fmla="*/ 208 w 214"/>
                <a:gd name="T35" fmla="*/ 72 h 178"/>
                <a:gd name="T36" fmla="*/ 212 w 214"/>
                <a:gd name="T37" fmla="*/ 78 h 178"/>
                <a:gd name="T38" fmla="*/ 204 w 214"/>
                <a:gd name="T39" fmla="*/ 88 h 178"/>
                <a:gd name="T40" fmla="*/ 196 w 214"/>
                <a:gd name="T41" fmla="*/ 102 h 178"/>
                <a:gd name="T42" fmla="*/ 180 w 214"/>
                <a:gd name="T43" fmla="*/ 124 h 178"/>
                <a:gd name="T44" fmla="*/ 174 w 214"/>
                <a:gd name="T45" fmla="*/ 136 h 178"/>
                <a:gd name="T46" fmla="*/ 168 w 214"/>
                <a:gd name="T47" fmla="*/ 146 h 178"/>
                <a:gd name="T48" fmla="*/ 158 w 214"/>
                <a:gd name="T49" fmla="*/ 160 h 178"/>
                <a:gd name="T50" fmla="*/ 152 w 214"/>
                <a:gd name="T51" fmla="*/ 168 h 178"/>
                <a:gd name="T52" fmla="*/ 136 w 214"/>
                <a:gd name="T53" fmla="*/ 174 h 178"/>
                <a:gd name="T54" fmla="*/ 120 w 214"/>
                <a:gd name="T55" fmla="*/ 174 h 178"/>
                <a:gd name="T56" fmla="*/ 108 w 214"/>
                <a:gd name="T57" fmla="*/ 172 h 178"/>
                <a:gd name="T58" fmla="*/ 94 w 214"/>
                <a:gd name="T59" fmla="*/ 172 h 178"/>
                <a:gd name="T60" fmla="*/ 72 w 214"/>
                <a:gd name="T61" fmla="*/ 172 h 178"/>
                <a:gd name="T62" fmla="*/ 60 w 214"/>
                <a:gd name="T63" fmla="*/ 172 h 178"/>
                <a:gd name="T64" fmla="*/ 58 w 214"/>
                <a:gd name="T65" fmla="*/ 162 h 178"/>
                <a:gd name="T66" fmla="*/ 56 w 214"/>
                <a:gd name="T67" fmla="*/ 154 h 178"/>
                <a:gd name="T68" fmla="*/ 60 w 214"/>
                <a:gd name="T69" fmla="*/ 146 h 178"/>
                <a:gd name="T70" fmla="*/ 60 w 214"/>
                <a:gd name="T71" fmla="*/ 138 h 178"/>
                <a:gd name="T72" fmla="*/ 54 w 214"/>
                <a:gd name="T73" fmla="*/ 136 h 178"/>
                <a:gd name="T74" fmla="*/ 50 w 214"/>
                <a:gd name="T75" fmla="*/ 138 h 178"/>
                <a:gd name="T76" fmla="*/ 44 w 214"/>
                <a:gd name="T77" fmla="*/ 134 h 178"/>
                <a:gd name="T78" fmla="*/ 42 w 214"/>
                <a:gd name="T79" fmla="*/ 134 h 178"/>
                <a:gd name="T80" fmla="*/ 36 w 214"/>
                <a:gd name="T81" fmla="*/ 126 h 178"/>
                <a:gd name="T82" fmla="*/ 30 w 214"/>
                <a:gd name="T83" fmla="*/ 120 h 178"/>
                <a:gd name="T84" fmla="*/ 28 w 214"/>
                <a:gd name="T85" fmla="*/ 112 h 178"/>
                <a:gd name="T86" fmla="*/ 24 w 214"/>
                <a:gd name="T87" fmla="*/ 110 h 178"/>
                <a:gd name="T88" fmla="*/ 16 w 214"/>
                <a:gd name="T89" fmla="*/ 112 h 178"/>
                <a:gd name="T90" fmla="*/ 12 w 214"/>
                <a:gd name="T91" fmla="*/ 112 h 178"/>
                <a:gd name="T92" fmla="*/ 4 w 214"/>
                <a:gd name="T93" fmla="*/ 106 h 178"/>
                <a:gd name="T94" fmla="*/ 0 w 214"/>
                <a:gd name="T95" fmla="*/ 96 h 178"/>
                <a:gd name="T96" fmla="*/ 12 w 214"/>
                <a:gd name="T97" fmla="*/ 90 h 178"/>
                <a:gd name="T98" fmla="*/ 22 w 214"/>
                <a:gd name="T99" fmla="*/ 86 h 178"/>
                <a:gd name="T100" fmla="*/ 30 w 214"/>
                <a:gd name="T101" fmla="*/ 82 h 178"/>
                <a:gd name="T102" fmla="*/ 44 w 214"/>
                <a:gd name="T103" fmla="*/ 74 h 178"/>
                <a:gd name="T104" fmla="*/ 60 w 214"/>
                <a:gd name="T105" fmla="*/ 66 h 178"/>
                <a:gd name="T106" fmla="*/ 70 w 214"/>
                <a:gd name="T107" fmla="*/ 64 h 178"/>
                <a:gd name="T108" fmla="*/ 86 w 214"/>
                <a:gd name="T109" fmla="*/ 48 h 178"/>
                <a:gd name="T110" fmla="*/ 98 w 214"/>
                <a:gd name="T111" fmla="*/ 38 h 178"/>
                <a:gd name="T112" fmla="*/ 108 w 214"/>
                <a:gd name="T113" fmla="*/ 28 h 178"/>
                <a:gd name="T114" fmla="*/ 116 w 214"/>
                <a:gd name="T115" fmla="*/ 16 h 178"/>
                <a:gd name="T116" fmla="*/ 134 w 214"/>
                <a:gd name="T117" fmla="*/ 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4" h="178">
                  <a:moveTo>
                    <a:pt x="138" y="2"/>
                  </a:moveTo>
                  <a:lnTo>
                    <a:pt x="140" y="2"/>
                  </a:lnTo>
                  <a:lnTo>
                    <a:pt x="140" y="0"/>
                  </a:lnTo>
                  <a:lnTo>
                    <a:pt x="142" y="0"/>
                  </a:lnTo>
                  <a:lnTo>
                    <a:pt x="142" y="2"/>
                  </a:lnTo>
                  <a:lnTo>
                    <a:pt x="142" y="4"/>
                  </a:lnTo>
                  <a:lnTo>
                    <a:pt x="144" y="4"/>
                  </a:lnTo>
                  <a:lnTo>
                    <a:pt x="144" y="6"/>
                  </a:lnTo>
                  <a:lnTo>
                    <a:pt x="146" y="6"/>
                  </a:lnTo>
                  <a:lnTo>
                    <a:pt x="146" y="8"/>
                  </a:lnTo>
                  <a:lnTo>
                    <a:pt x="146" y="10"/>
                  </a:lnTo>
                  <a:lnTo>
                    <a:pt x="148" y="10"/>
                  </a:lnTo>
                  <a:lnTo>
                    <a:pt x="150" y="10"/>
                  </a:lnTo>
                  <a:lnTo>
                    <a:pt x="150" y="12"/>
                  </a:lnTo>
                  <a:lnTo>
                    <a:pt x="148" y="12"/>
                  </a:lnTo>
                  <a:lnTo>
                    <a:pt x="148" y="14"/>
                  </a:lnTo>
                  <a:lnTo>
                    <a:pt x="148" y="16"/>
                  </a:lnTo>
                  <a:lnTo>
                    <a:pt x="148" y="16"/>
                  </a:lnTo>
                  <a:lnTo>
                    <a:pt x="146" y="16"/>
                  </a:lnTo>
                  <a:lnTo>
                    <a:pt x="148" y="16"/>
                  </a:lnTo>
                  <a:lnTo>
                    <a:pt x="148" y="18"/>
                  </a:lnTo>
                  <a:lnTo>
                    <a:pt x="148" y="20"/>
                  </a:lnTo>
                  <a:lnTo>
                    <a:pt x="148" y="22"/>
                  </a:lnTo>
                  <a:lnTo>
                    <a:pt x="150" y="22"/>
                  </a:lnTo>
                  <a:lnTo>
                    <a:pt x="152" y="22"/>
                  </a:lnTo>
                  <a:lnTo>
                    <a:pt x="152" y="24"/>
                  </a:lnTo>
                  <a:lnTo>
                    <a:pt x="150" y="24"/>
                  </a:lnTo>
                  <a:lnTo>
                    <a:pt x="150" y="26"/>
                  </a:lnTo>
                  <a:lnTo>
                    <a:pt x="152" y="26"/>
                  </a:lnTo>
                  <a:lnTo>
                    <a:pt x="152" y="28"/>
                  </a:lnTo>
                  <a:lnTo>
                    <a:pt x="152" y="26"/>
                  </a:lnTo>
                  <a:lnTo>
                    <a:pt x="154" y="26"/>
                  </a:lnTo>
                  <a:lnTo>
                    <a:pt x="152" y="26"/>
                  </a:lnTo>
                  <a:lnTo>
                    <a:pt x="154" y="26"/>
                  </a:lnTo>
                  <a:lnTo>
                    <a:pt x="154" y="24"/>
                  </a:lnTo>
                  <a:lnTo>
                    <a:pt x="156" y="24"/>
                  </a:lnTo>
                  <a:lnTo>
                    <a:pt x="156" y="26"/>
                  </a:lnTo>
                  <a:lnTo>
                    <a:pt x="158" y="26"/>
                  </a:lnTo>
                  <a:lnTo>
                    <a:pt x="156" y="26"/>
                  </a:lnTo>
                  <a:lnTo>
                    <a:pt x="156" y="28"/>
                  </a:lnTo>
                  <a:lnTo>
                    <a:pt x="158" y="28"/>
                  </a:lnTo>
                  <a:lnTo>
                    <a:pt x="160" y="28"/>
                  </a:lnTo>
                  <a:lnTo>
                    <a:pt x="160" y="30"/>
                  </a:lnTo>
                  <a:lnTo>
                    <a:pt x="158" y="30"/>
                  </a:lnTo>
                  <a:lnTo>
                    <a:pt x="158" y="32"/>
                  </a:lnTo>
                  <a:lnTo>
                    <a:pt x="160" y="32"/>
                  </a:lnTo>
                  <a:lnTo>
                    <a:pt x="162" y="32"/>
                  </a:lnTo>
                  <a:lnTo>
                    <a:pt x="162" y="34"/>
                  </a:lnTo>
                  <a:lnTo>
                    <a:pt x="160" y="36"/>
                  </a:lnTo>
                  <a:lnTo>
                    <a:pt x="160" y="38"/>
                  </a:lnTo>
                  <a:lnTo>
                    <a:pt x="162" y="38"/>
                  </a:lnTo>
                  <a:lnTo>
                    <a:pt x="164" y="38"/>
                  </a:lnTo>
                  <a:lnTo>
                    <a:pt x="164" y="36"/>
                  </a:lnTo>
                  <a:lnTo>
                    <a:pt x="164" y="34"/>
                  </a:lnTo>
                  <a:lnTo>
                    <a:pt x="166" y="34"/>
                  </a:lnTo>
                  <a:lnTo>
                    <a:pt x="168" y="34"/>
                  </a:lnTo>
                  <a:lnTo>
                    <a:pt x="168" y="36"/>
                  </a:lnTo>
                  <a:lnTo>
                    <a:pt x="168" y="38"/>
                  </a:lnTo>
                  <a:lnTo>
                    <a:pt x="168" y="40"/>
                  </a:lnTo>
                  <a:lnTo>
                    <a:pt x="170" y="40"/>
                  </a:lnTo>
                  <a:lnTo>
                    <a:pt x="170" y="42"/>
                  </a:lnTo>
                  <a:lnTo>
                    <a:pt x="172" y="42"/>
                  </a:lnTo>
                  <a:lnTo>
                    <a:pt x="172" y="44"/>
                  </a:lnTo>
                  <a:lnTo>
                    <a:pt x="170" y="44"/>
                  </a:lnTo>
                  <a:lnTo>
                    <a:pt x="172" y="44"/>
                  </a:lnTo>
                  <a:lnTo>
                    <a:pt x="170" y="44"/>
                  </a:lnTo>
                  <a:lnTo>
                    <a:pt x="170" y="46"/>
                  </a:lnTo>
                  <a:lnTo>
                    <a:pt x="172" y="46"/>
                  </a:lnTo>
                  <a:lnTo>
                    <a:pt x="174" y="48"/>
                  </a:lnTo>
                  <a:lnTo>
                    <a:pt x="174" y="46"/>
                  </a:lnTo>
                  <a:lnTo>
                    <a:pt x="174" y="48"/>
                  </a:lnTo>
                  <a:lnTo>
                    <a:pt x="174" y="50"/>
                  </a:lnTo>
                  <a:lnTo>
                    <a:pt x="172" y="50"/>
                  </a:lnTo>
                  <a:lnTo>
                    <a:pt x="172" y="52"/>
                  </a:lnTo>
                  <a:lnTo>
                    <a:pt x="174" y="52"/>
                  </a:lnTo>
                  <a:lnTo>
                    <a:pt x="174" y="52"/>
                  </a:lnTo>
                  <a:lnTo>
                    <a:pt x="174" y="50"/>
                  </a:lnTo>
                  <a:lnTo>
                    <a:pt x="174" y="52"/>
                  </a:lnTo>
                  <a:lnTo>
                    <a:pt x="176" y="52"/>
                  </a:lnTo>
                  <a:lnTo>
                    <a:pt x="176" y="54"/>
                  </a:lnTo>
                  <a:lnTo>
                    <a:pt x="178" y="54"/>
                  </a:lnTo>
                  <a:lnTo>
                    <a:pt x="178" y="52"/>
                  </a:lnTo>
                  <a:lnTo>
                    <a:pt x="178" y="54"/>
                  </a:lnTo>
                  <a:lnTo>
                    <a:pt x="178" y="52"/>
                  </a:lnTo>
                  <a:lnTo>
                    <a:pt x="180" y="52"/>
                  </a:lnTo>
                  <a:lnTo>
                    <a:pt x="180" y="54"/>
                  </a:lnTo>
                  <a:lnTo>
                    <a:pt x="180" y="56"/>
                  </a:lnTo>
                  <a:lnTo>
                    <a:pt x="180" y="58"/>
                  </a:lnTo>
                  <a:lnTo>
                    <a:pt x="178" y="58"/>
                  </a:lnTo>
                  <a:lnTo>
                    <a:pt x="180" y="58"/>
                  </a:lnTo>
                  <a:lnTo>
                    <a:pt x="180" y="60"/>
                  </a:lnTo>
                  <a:lnTo>
                    <a:pt x="182" y="62"/>
                  </a:lnTo>
                  <a:lnTo>
                    <a:pt x="184" y="62"/>
                  </a:lnTo>
                  <a:lnTo>
                    <a:pt x="184" y="64"/>
                  </a:lnTo>
                  <a:lnTo>
                    <a:pt x="186" y="64"/>
                  </a:lnTo>
                  <a:lnTo>
                    <a:pt x="188" y="64"/>
                  </a:lnTo>
                  <a:lnTo>
                    <a:pt x="190" y="64"/>
                  </a:lnTo>
                  <a:lnTo>
                    <a:pt x="192" y="64"/>
                  </a:lnTo>
                  <a:lnTo>
                    <a:pt x="190" y="64"/>
                  </a:lnTo>
                  <a:lnTo>
                    <a:pt x="190" y="64"/>
                  </a:lnTo>
                  <a:lnTo>
                    <a:pt x="192" y="66"/>
                  </a:lnTo>
                  <a:lnTo>
                    <a:pt x="192" y="68"/>
                  </a:lnTo>
                  <a:lnTo>
                    <a:pt x="194" y="68"/>
                  </a:lnTo>
                  <a:lnTo>
                    <a:pt x="194" y="66"/>
                  </a:lnTo>
                  <a:lnTo>
                    <a:pt x="196" y="66"/>
                  </a:lnTo>
                  <a:lnTo>
                    <a:pt x="196" y="68"/>
                  </a:lnTo>
                  <a:lnTo>
                    <a:pt x="198" y="68"/>
                  </a:lnTo>
                  <a:lnTo>
                    <a:pt x="196" y="68"/>
                  </a:lnTo>
                  <a:lnTo>
                    <a:pt x="198" y="68"/>
                  </a:lnTo>
                  <a:lnTo>
                    <a:pt x="198" y="70"/>
                  </a:lnTo>
                  <a:lnTo>
                    <a:pt x="200" y="70"/>
                  </a:lnTo>
                  <a:lnTo>
                    <a:pt x="200" y="68"/>
                  </a:lnTo>
                  <a:lnTo>
                    <a:pt x="200" y="70"/>
                  </a:lnTo>
                  <a:lnTo>
                    <a:pt x="202" y="70"/>
                  </a:lnTo>
                  <a:lnTo>
                    <a:pt x="202" y="68"/>
                  </a:lnTo>
                  <a:lnTo>
                    <a:pt x="204" y="68"/>
                  </a:lnTo>
                  <a:lnTo>
                    <a:pt x="206" y="68"/>
                  </a:lnTo>
                  <a:lnTo>
                    <a:pt x="206" y="70"/>
                  </a:lnTo>
                  <a:lnTo>
                    <a:pt x="206" y="68"/>
                  </a:lnTo>
                  <a:lnTo>
                    <a:pt x="208" y="68"/>
                  </a:lnTo>
                  <a:lnTo>
                    <a:pt x="208" y="70"/>
                  </a:lnTo>
                  <a:lnTo>
                    <a:pt x="210" y="70"/>
                  </a:lnTo>
                  <a:lnTo>
                    <a:pt x="210" y="72"/>
                  </a:lnTo>
                  <a:lnTo>
                    <a:pt x="208" y="72"/>
                  </a:lnTo>
                  <a:lnTo>
                    <a:pt x="208" y="70"/>
                  </a:lnTo>
                  <a:lnTo>
                    <a:pt x="208" y="72"/>
                  </a:lnTo>
                  <a:lnTo>
                    <a:pt x="210" y="72"/>
                  </a:lnTo>
                  <a:lnTo>
                    <a:pt x="212" y="72"/>
                  </a:lnTo>
                  <a:lnTo>
                    <a:pt x="212" y="74"/>
                  </a:lnTo>
                  <a:lnTo>
                    <a:pt x="212" y="72"/>
                  </a:lnTo>
                  <a:lnTo>
                    <a:pt x="214" y="72"/>
                  </a:lnTo>
                  <a:lnTo>
                    <a:pt x="214" y="74"/>
                  </a:lnTo>
                  <a:lnTo>
                    <a:pt x="212" y="78"/>
                  </a:lnTo>
                  <a:lnTo>
                    <a:pt x="210" y="80"/>
                  </a:lnTo>
                  <a:lnTo>
                    <a:pt x="210" y="82"/>
                  </a:lnTo>
                  <a:lnTo>
                    <a:pt x="208" y="82"/>
                  </a:lnTo>
                  <a:lnTo>
                    <a:pt x="208" y="84"/>
                  </a:lnTo>
                  <a:lnTo>
                    <a:pt x="206" y="86"/>
                  </a:lnTo>
                  <a:lnTo>
                    <a:pt x="206" y="88"/>
                  </a:lnTo>
                  <a:lnTo>
                    <a:pt x="204" y="88"/>
                  </a:lnTo>
                  <a:lnTo>
                    <a:pt x="204" y="90"/>
                  </a:lnTo>
                  <a:lnTo>
                    <a:pt x="202" y="92"/>
                  </a:lnTo>
                  <a:lnTo>
                    <a:pt x="202" y="94"/>
                  </a:lnTo>
                  <a:lnTo>
                    <a:pt x="200" y="96"/>
                  </a:lnTo>
                  <a:lnTo>
                    <a:pt x="198" y="98"/>
                  </a:lnTo>
                  <a:lnTo>
                    <a:pt x="198" y="100"/>
                  </a:lnTo>
                  <a:lnTo>
                    <a:pt x="196" y="102"/>
                  </a:lnTo>
                  <a:lnTo>
                    <a:pt x="192" y="108"/>
                  </a:lnTo>
                  <a:lnTo>
                    <a:pt x="186" y="114"/>
                  </a:lnTo>
                  <a:lnTo>
                    <a:pt x="184" y="118"/>
                  </a:lnTo>
                  <a:lnTo>
                    <a:pt x="184" y="120"/>
                  </a:lnTo>
                  <a:lnTo>
                    <a:pt x="182" y="120"/>
                  </a:lnTo>
                  <a:lnTo>
                    <a:pt x="182" y="122"/>
                  </a:lnTo>
                  <a:lnTo>
                    <a:pt x="180" y="124"/>
                  </a:lnTo>
                  <a:lnTo>
                    <a:pt x="180" y="126"/>
                  </a:lnTo>
                  <a:lnTo>
                    <a:pt x="178" y="126"/>
                  </a:lnTo>
                  <a:lnTo>
                    <a:pt x="178" y="128"/>
                  </a:lnTo>
                  <a:lnTo>
                    <a:pt x="176" y="130"/>
                  </a:lnTo>
                  <a:lnTo>
                    <a:pt x="176" y="132"/>
                  </a:lnTo>
                  <a:lnTo>
                    <a:pt x="174" y="134"/>
                  </a:lnTo>
                  <a:lnTo>
                    <a:pt x="174" y="136"/>
                  </a:lnTo>
                  <a:lnTo>
                    <a:pt x="174" y="138"/>
                  </a:lnTo>
                  <a:lnTo>
                    <a:pt x="172" y="138"/>
                  </a:lnTo>
                  <a:lnTo>
                    <a:pt x="172" y="140"/>
                  </a:lnTo>
                  <a:lnTo>
                    <a:pt x="172" y="142"/>
                  </a:lnTo>
                  <a:lnTo>
                    <a:pt x="170" y="142"/>
                  </a:lnTo>
                  <a:lnTo>
                    <a:pt x="170" y="144"/>
                  </a:lnTo>
                  <a:lnTo>
                    <a:pt x="168" y="146"/>
                  </a:lnTo>
                  <a:lnTo>
                    <a:pt x="166" y="150"/>
                  </a:lnTo>
                  <a:lnTo>
                    <a:pt x="164" y="152"/>
                  </a:lnTo>
                  <a:lnTo>
                    <a:pt x="162" y="154"/>
                  </a:lnTo>
                  <a:lnTo>
                    <a:pt x="162" y="156"/>
                  </a:lnTo>
                  <a:lnTo>
                    <a:pt x="160" y="158"/>
                  </a:lnTo>
                  <a:lnTo>
                    <a:pt x="160" y="160"/>
                  </a:lnTo>
                  <a:lnTo>
                    <a:pt x="158" y="160"/>
                  </a:lnTo>
                  <a:lnTo>
                    <a:pt x="158" y="160"/>
                  </a:lnTo>
                  <a:lnTo>
                    <a:pt x="156" y="162"/>
                  </a:lnTo>
                  <a:lnTo>
                    <a:pt x="156" y="164"/>
                  </a:lnTo>
                  <a:lnTo>
                    <a:pt x="154" y="164"/>
                  </a:lnTo>
                  <a:lnTo>
                    <a:pt x="154" y="166"/>
                  </a:lnTo>
                  <a:lnTo>
                    <a:pt x="152" y="166"/>
                  </a:lnTo>
                  <a:lnTo>
                    <a:pt x="152" y="168"/>
                  </a:lnTo>
                  <a:lnTo>
                    <a:pt x="150" y="170"/>
                  </a:lnTo>
                  <a:lnTo>
                    <a:pt x="150" y="172"/>
                  </a:lnTo>
                  <a:lnTo>
                    <a:pt x="148" y="174"/>
                  </a:lnTo>
                  <a:lnTo>
                    <a:pt x="146" y="174"/>
                  </a:lnTo>
                  <a:lnTo>
                    <a:pt x="142" y="174"/>
                  </a:lnTo>
                  <a:lnTo>
                    <a:pt x="138" y="174"/>
                  </a:lnTo>
                  <a:lnTo>
                    <a:pt x="136" y="174"/>
                  </a:lnTo>
                  <a:lnTo>
                    <a:pt x="132" y="174"/>
                  </a:lnTo>
                  <a:lnTo>
                    <a:pt x="130" y="174"/>
                  </a:lnTo>
                  <a:lnTo>
                    <a:pt x="128" y="174"/>
                  </a:lnTo>
                  <a:lnTo>
                    <a:pt x="126" y="174"/>
                  </a:lnTo>
                  <a:lnTo>
                    <a:pt x="126" y="174"/>
                  </a:lnTo>
                  <a:lnTo>
                    <a:pt x="122" y="174"/>
                  </a:lnTo>
                  <a:lnTo>
                    <a:pt x="120" y="174"/>
                  </a:lnTo>
                  <a:lnTo>
                    <a:pt x="118" y="174"/>
                  </a:lnTo>
                  <a:lnTo>
                    <a:pt x="116" y="174"/>
                  </a:lnTo>
                  <a:lnTo>
                    <a:pt x="114" y="174"/>
                  </a:lnTo>
                  <a:lnTo>
                    <a:pt x="112" y="174"/>
                  </a:lnTo>
                  <a:lnTo>
                    <a:pt x="112" y="172"/>
                  </a:lnTo>
                  <a:lnTo>
                    <a:pt x="110" y="172"/>
                  </a:lnTo>
                  <a:lnTo>
                    <a:pt x="108" y="172"/>
                  </a:lnTo>
                  <a:lnTo>
                    <a:pt x="106" y="172"/>
                  </a:lnTo>
                  <a:lnTo>
                    <a:pt x="104" y="172"/>
                  </a:lnTo>
                  <a:lnTo>
                    <a:pt x="102" y="172"/>
                  </a:lnTo>
                  <a:lnTo>
                    <a:pt x="100" y="172"/>
                  </a:lnTo>
                  <a:lnTo>
                    <a:pt x="98" y="172"/>
                  </a:lnTo>
                  <a:lnTo>
                    <a:pt x="96" y="172"/>
                  </a:lnTo>
                  <a:lnTo>
                    <a:pt x="94" y="172"/>
                  </a:lnTo>
                  <a:lnTo>
                    <a:pt x="88" y="172"/>
                  </a:lnTo>
                  <a:lnTo>
                    <a:pt x="86" y="172"/>
                  </a:lnTo>
                  <a:lnTo>
                    <a:pt x="84" y="172"/>
                  </a:lnTo>
                  <a:lnTo>
                    <a:pt x="80" y="172"/>
                  </a:lnTo>
                  <a:lnTo>
                    <a:pt x="78" y="172"/>
                  </a:lnTo>
                  <a:lnTo>
                    <a:pt x="78" y="172"/>
                  </a:lnTo>
                  <a:lnTo>
                    <a:pt x="72" y="172"/>
                  </a:lnTo>
                  <a:lnTo>
                    <a:pt x="70" y="174"/>
                  </a:lnTo>
                  <a:lnTo>
                    <a:pt x="68" y="174"/>
                  </a:lnTo>
                  <a:lnTo>
                    <a:pt x="66" y="176"/>
                  </a:lnTo>
                  <a:lnTo>
                    <a:pt x="62" y="178"/>
                  </a:lnTo>
                  <a:lnTo>
                    <a:pt x="62" y="176"/>
                  </a:lnTo>
                  <a:lnTo>
                    <a:pt x="60" y="174"/>
                  </a:lnTo>
                  <a:lnTo>
                    <a:pt x="60" y="172"/>
                  </a:lnTo>
                  <a:lnTo>
                    <a:pt x="60" y="170"/>
                  </a:lnTo>
                  <a:lnTo>
                    <a:pt x="58" y="168"/>
                  </a:lnTo>
                  <a:lnTo>
                    <a:pt x="58" y="166"/>
                  </a:lnTo>
                  <a:lnTo>
                    <a:pt x="56" y="164"/>
                  </a:lnTo>
                  <a:lnTo>
                    <a:pt x="58" y="166"/>
                  </a:lnTo>
                  <a:lnTo>
                    <a:pt x="58" y="164"/>
                  </a:lnTo>
                  <a:lnTo>
                    <a:pt x="58" y="162"/>
                  </a:lnTo>
                  <a:lnTo>
                    <a:pt x="58" y="160"/>
                  </a:lnTo>
                  <a:lnTo>
                    <a:pt x="56" y="160"/>
                  </a:lnTo>
                  <a:lnTo>
                    <a:pt x="56" y="160"/>
                  </a:lnTo>
                  <a:lnTo>
                    <a:pt x="58" y="160"/>
                  </a:lnTo>
                  <a:lnTo>
                    <a:pt x="56" y="158"/>
                  </a:lnTo>
                  <a:lnTo>
                    <a:pt x="56" y="156"/>
                  </a:lnTo>
                  <a:lnTo>
                    <a:pt x="56" y="154"/>
                  </a:lnTo>
                  <a:lnTo>
                    <a:pt x="56" y="152"/>
                  </a:lnTo>
                  <a:lnTo>
                    <a:pt x="56" y="150"/>
                  </a:lnTo>
                  <a:lnTo>
                    <a:pt x="58" y="150"/>
                  </a:lnTo>
                  <a:lnTo>
                    <a:pt x="60" y="150"/>
                  </a:lnTo>
                  <a:lnTo>
                    <a:pt x="60" y="148"/>
                  </a:lnTo>
                  <a:lnTo>
                    <a:pt x="58" y="146"/>
                  </a:lnTo>
                  <a:lnTo>
                    <a:pt x="60" y="146"/>
                  </a:lnTo>
                  <a:lnTo>
                    <a:pt x="60" y="144"/>
                  </a:lnTo>
                  <a:lnTo>
                    <a:pt x="62" y="144"/>
                  </a:lnTo>
                  <a:lnTo>
                    <a:pt x="62" y="142"/>
                  </a:lnTo>
                  <a:lnTo>
                    <a:pt x="60" y="142"/>
                  </a:lnTo>
                  <a:lnTo>
                    <a:pt x="60" y="140"/>
                  </a:lnTo>
                  <a:lnTo>
                    <a:pt x="58" y="138"/>
                  </a:lnTo>
                  <a:lnTo>
                    <a:pt x="60" y="138"/>
                  </a:lnTo>
                  <a:lnTo>
                    <a:pt x="58" y="136"/>
                  </a:lnTo>
                  <a:lnTo>
                    <a:pt x="56" y="136"/>
                  </a:lnTo>
                  <a:lnTo>
                    <a:pt x="54" y="136"/>
                  </a:lnTo>
                  <a:lnTo>
                    <a:pt x="56" y="136"/>
                  </a:lnTo>
                  <a:lnTo>
                    <a:pt x="56" y="134"/>
                  </a:lnTo>
                  <a:lnTo>
                    <a:pt x="54" y="134"/>
                  </a:lnTo>
                  <a:lnTo>
                    <a:pt x="54" y="136"/>
                  </a:lnTo>
                  <a:lnTo>
                    <a:pt x="54" y="134"/>
                  </a:lnTo>
                  <a:lnTo>
                    <a:pt x="52" y="134"/>
                  </a:lnTo>
                  <a:lnTo>
                    <a:pt x="52" y="136"/>
                  </a:lnTo>
                  <a:lnTo>
                    <a:pt x="52" y="138"/>
                  </a:lnTo>
                  <a:lnTo>
                    <a:pt x="50" y="138"/>
                  </a:lnTo>
                  <a:lnTo>
                    <a:pt x="50" y="136"/>
                  </a:lnTo>
                  <a:lnTo>
                    <a:pt x="50" y="138"/>
                  </a:lnTo>
                  <a:lnTo>
                    <a:pt x="48" y="138"/>
                  </a:lnTo>
                  <a:lnTo>
                    <a:pt x="48" y="136"/>
                  </a:lnTo>
                  <a:lnTo>
                    <a:pt x="48" y="138"/>
                  </a:lnTo>
                  <a:lnTo>
                    <a:pt x="46" y="138"/>
                  </a:lnTo>
                  <a:lnTo>
                    <a:pt x="46" y="136"/>
                  </a:lnTo>
                  <a:lnTo>
                    <a:pt x="44" y="136"/>
                  </a:lnTo>
                  <a:lnTo>
                    <a:pt x="44" y="134"/>
                  </a:lnTo>
                  <a:lnTo>
                    <a:pt x="44" y="132"/>
                  </a:lnTo>
                  <a:lnTo>
                    <a:pt x="44" y="130"/>
                  </a:lnTo>
                  <a:lnTo>
                    <a:pt x="42" y="130"/>
                  </a:lnTo>
                  <a:lnTo>
                    <a:pt x="40" y="130"/>
                  </a:lnTo>
                  <a:lnTo>
                    <a:pt x="40" y="132"/>
                  </a:lnTo>
                  <a:lnTo>
                    <a:pt x="40" y="134"/>
                  </a:lnTo>
                  <a:lnTo>
                    <a:pt x="42" y="134"/>
                  </a:lnTo>
                  <a:lnTo>
                    <a:pt x="40" y="134"/>
                  </a:lnTo>
                  <a:lnTo>
                    <a:pt x="38" y="134"/>
                  </a:lnTo>
                  <a:lnTo>
                    <a:pt x="38" y="132"/>
                  </a:lnTo>
                  <a:lnTo>
                    <a:pt x="38" y="130"/>
                  </a:lnTo>
                  <a:lnTo>
                    <a:pt x="38" y="128"/>
                  </a:lnTo>
                  <a:lnTo>
                    <a:pt x="38" y="126"/>
                  </a:lnTo>
                  <a:lnTo>
                    <a:pt x="36" y="126"/>
                  </a:lnTo>
                  <a:lnTo>
                    <a:pt x="36" y="124"/>
                  </a:lnTo>
                  <a:lnTo>
                    <a:pt x="36" y="126"/>
                  </a:lnTo>
                  <a:lnTo>
                    <a:pt x="34" y="126"/>
                  </a:lnTo>
                  <a:lnTo>
                    <a:pt x="34" y="124"/>
                  </a:lnTo>
                  <a:lnTo>
                    <a:pt x="34" y="122"/>
                  </a:lnTo>
                  <a:lnTo>
                    <a:pt x="32" y="120"/>
                  </a:lnTo>
                  <a:lnTo>
                    <a:pt x="30" y="120"/>
                  </a:lnTo>
                  <a:lnTo>
                    <a:pt x="30" y="120"/>
                  </a:lnTo>
                  <a:lnTo>
                    <a:pt x="30" y="118"/>
                  </a:lnTo>
                  <a:lnTo>
                    <a:pt x="28" y="116"/>
                  </a:lnTo>
                  <a:lnTo>
                    <a:pt x="28" y="114"/>
                  </a:lnTo>
                  <a:lnTo>
                    <a:pt x="26" y="114"/>
                  </a:lnTo>
                  <a:lnTo>
                    <a:pt x="26" y="112"/>
                  </a:lnTo>
                  <a:lnTo>
                    <a:pt x="28" y="112"/>
                  </a:lnTo>
                  <a:lnTo>
                    <a:pt x="30" y="112"/>
                  </a:lnTo>
                  <a:lnTo>
                    <a:pt x="28" y="112"/>
                  </a:lnTo>
                  <a:lnTo>
                    <a:pt x="28" y="112"/>
                  </a:lnTo>
                  <a:lnTo>
                    <a:pt x="26" y="112"/>
                  </a:lnTo>
                  <a:lnTo>
                    <a:pt x="26" y="112"/>
                  </a:lnTo>
                  <a:lnTo>
                    <a:pt x="26" y="110"/>
                  </a:lnTo>
                  <a:lnTo>
                    <a:pt x="24" y="110"/>
                  </a:lnTo>
                  <a:lnTo>
                    <a:pt x="22" y="110"/>
                  </a:lnTo>
                  <a:lnTo>
                    <a:pt x="20" y="110"/>
                  </a:lnTo>
                  <a:lnTo>
                    <a:pt x="20" y="112"/>
                  </a:lnTo>
                  <a:lnTo>
                    <a:pt x="18" y="112"/>
                  </a:lnTo>
                  <a:lnTo>
                    <a:pt x="18" y="110"/>
                  </a:lnTo>
                  <a:lnTo>
                    <a:pt x="16" y="110"/>
                  </a:lnTo>
                  <a:lnTo>
                    <a:pt x="16" y="112"/>
                  </a:lnTo>
                  <a:lnTo>
                    <a:pt x="16" y="112"/>
                  </a:lnTo>
                  <a:lnTo>
                    <a:pt x="18" y="112"/>
                  </a:lnTo>
                  <a:lnTo>
                    <a:pt x="18" y="114"/>
                  </a:lnTo>
                  <a:lnTo>
                    <a:pt x="16" y="114"/>
                  </a:lnTo>
                  <a:lnTo>
                    <a:pt x="16" y="112"/>
                  </a:lnTo>
                  <a:lnTo>
                    <a:pt x="14" y="112"/>
                  </a:lnTo>
                  <a:lnTo>
                    <a:pt x="12" y="112"/>
                  </a:lnTo>
                  <a:lnTo>
                    <a:pt x="12" y="112"/>
                  </a:lnTo>
                  <a:lnTo>
                    <a:pt x="10" y="112"/>
                  </a:lnTo>
                  <a:lnTo>
                    <a:pt x="8" y="112"/>
                  </a:lnTo>
                  <a:lnTo>
                    <a:pt x="8" y="110"/>
                  </a:lnTo>
                  <a:lnTo>
                    <a:pt x="6" y="108"/>
                  </a:lnTo>
                  <a:lnTo>
                    <a:pt x="4" y="108"/>
                  </a:lnTo>
                  <a:lnTo>
                    <a:pt x="4" y="106"/>
                  </a:lnTo>
                  <a:lnTo>
                    <a:pt x="2" y="106"/>
                  </a:lnTo>
                  <a:lnTo>
                    <a:pt x="2" y="104"/>
                  </a:lnTo>
                  <a:lnTo>
                    <a:pt x="2" y="102"/>
                  </a:lnTo>
                  <a:lnTo>
                    <a:pt x="2" y="100"/>
                  </a:lnTo>
                  <a:lnTo>
                    <a:pt x="2" y="98"/>
                  </a:lnTo>
                  <a:lnTo>
                    <a:pt x="0" y="98"/>
                  </a:lnTo>
                  <a:lnTo>
                    <a:pt x="0" y="96"/>
                  </a:lnTo>
                  <a:lnTo>
                    <a:pt x="2" y="94"/>
                  </a:lnTo>
                  <a:lnTo>
                    <a:pt x="4" y="94"/>
                  </a:lnTo>
                  <a:lnTo>
                    <a:pt x="6" y="92"/>
                  </a:lnTo>
                  <a:lnTo>
                    <a:pt x="8" y="92"/>
                  </a:lnTo>
                  <a:lnTo>
                    <a:pt x="10" y="92"/>
                  </a:lnTo>
                  <a:lnTo>
                    <a:pt x="10" y="90"/>
                  </a:lnTo>
                  <a:lnTo>
                    <a:pt x="12" y="90"/>
                  </a:lnTo>
                  <a:lnTo>
                    <a:pt x="14" y="90"/>
                  </a:lnTo>
                  <a:lnTo>
                    <a:pt x="14" y="88"/>
                  </a:lnTo>
                  <a:lnTo>
                    <a:pt x="16" y="88"/>
                  </a:lnTo>
                  <a:lnTo>
                    <a:pt x="18" y="88"/>
                  </a:lnTo>
                  <a:lnTo>
                    <a:pt x="18" y="86"/>
                  </a:lnTo>
                  <a:lnTo>
                    <a:pt x="20" y="86"/>
                  </a:lnTo>
                  <a:lnTo>
                    <a:pt x="22" y="86"/>
                  </a:lnTo>
                  <a:lnTo>
                    <a:pt x="22" y="84"/>
                  </a:lnTo>
                  <a:lnTo>
                    <a:pt x="24" y="84"/>
                  </a:lnTo>
                  <a:lnTo>
                    <a:pt x="26" y="84"/>
                  </a:lnTo>
                  <a:lnTo>
                    <a:pt x="28" y="84"/>
                  </a:lnTo>
                  <a:lnTo>
                    <a:pt x="28" y="82"/>
                  </a:lnTo>
                  <a:lnTo>
                    <a:pt x="30" y="82"/>
                  </a:lnTo>
                  <a:lnTo>
                    <a:pt x="30" y="82"/>
                  </a:lnTo>
                  <a:lnTo>
                    <a:pt x="30" y="80"/>
                  </a:lnTo>
                  <a:lnTo>
                    <a:pt x="32" y="80"/>
                  </a:lnTo>
                  <a:lnTo>
                    <a:pt x="34" y="80"/>
                  </a:lnTo>
                  <a:lnTo>
                    <a:pt x="38" y="76"/>
                  </a:lnTo>
                  <a:lnTo>
                    <a:pt x="40" y="76"/>
                  </a:lnTo>
                  <a:lnTo>
                    <a:pt x="42" y="76"/>
                  </a:lnTo>
                  <a:lnTo>
                    <a:pt x="44" y="74"/>
                  </a:lnTo>
                  <a:lnTo>
                    <a:pt x="48" y="72"/>
                  </a:lnTo>
                  <a:lnTo>
                    <a:pt x="50" y="72"/>
                  </a:lnTo>
                  <a:lnTo>
                    <a:pt x="52" y="70"/>
                  </a:lnTo>
                  <a:lnTo>
                    <a:pt x="56" y="70"/>
                  </a:lnTo>
                  <a:lnTo>
                    <a:pt x="56" y="68"/>
                  </a:lnTo>
                  <a:lnTo>
                    <a:pt x="58" y="68"/>
                  </a:lnTo>
                  <a:lnTo>
                    <a:pt x="60" y="66"/>
                  </a:lnTo>
                  <a:lnTo>
                    <a:pt x="62" y="66"/>
                  </a:lnTo>
                  <a:lnTo>
                    <a:pt x="64" y="66"/>
                  </a:lnTo>
                  <a:lnTo>
                    <a:pt x="64" y="64"/>
                  </a:lnTo>
                  <a:lnTo>
                    <a:pt x="66" y="64"/>
                  </a:lnTo>
                  <a:lnTo>
                    <a:pt x="68" y="64"/>
                  </a:lnTo>
                  <a:lnTo>
                    <a:pt x="68" y="64"/>
                  </a:lnTo>
                  <a:lnTo>
                    <a:pt x="70" y="64"/>
                  </a:lnTo>
                  <a:lnTo>
                    <a:pt x="74" y="60"/>
                  </a:lnTo>
                  <a:lnTo>
                    <a:pt x="76" y="60"/>
                  </a:lnTo>
                  <a:lnTo>
                    <a:pt x="76" y="58"/>
                  </a:lnTo>
                  <a:lnTo>
                    <a:pt x="78" y="56"/>
                  </a:lnTo>
                  <a:lnTo>
                    <a:pt x="78" y="54"/>
                  </a:lnTo>
                  <a:lnTo>
                    <a:pt x="82" y="50"/>
                  </a:lnTo>
                  <a:lnTo>
                    <a:pt x="86" y="48"/>
                  </a:lnTo>
                  <a:lnTo>
                    <a:pt x="90" y="46"/>
                  </a:lnTo>
                  <a:lnTo>
                    <a:pt x="90" y="44"/>
                  </a:lnTo>
                  <a:lnTo>
                    <a:pt x="92" y="42"/>
                  </a:lnTo>
                  <a:lnTo>
                    <a:pt x="94" y="42"/>
                  </a:lnTo>
                  <a:lnTo>
                    <a:pt x="94" y="40"/>
                  </a:lnTo>
                  <a:lnTo>
                    <a:pt x="96" y="38"/>
                  </a:lnTo>
                  <a:lnTo>
                    <a:pt x="98" y="38"/>
                  </a:lnTo>
                  <a:lnTo>
                    <a:pt x="100" y="36"/>
                  </a:lnTo>
                  <a:lnTo>
                    <a:pt x="100" y="34"/>
                  </a:lnTo>
                  <a:lnTo>
                    <a:pt x="102" y="32"/>
                  </a:lnTo>
                  <a:lnTo>
                    <a:pt x="104" y="32"/>
                  </a:lnTo>
                  <a:lnTo>
                    <a:pt x="104" y="30"/>
                  </a:lnTo>
                  <a:lnTo>
                    <a:pt x="106" y="28"/>
                  </a:lnTo>
                  <a:lnTo>
                    <a:pt x="108" y="28"/>
                  </a:lnTo>
                  <a:lnTo>
                    <a:pt x="108" y="26"/>
                  </a:lnTo>
                  <a:lnTo>
                    <a:pt x="110" y="24"/>
                  </a:lnTo>
                  <a:lnTo>
                    <a:pt x="112" y="22"/>
                  </a:lnTo>
                  <a:lnTo>
                    <a:pt x="112" y="20"/>
                  </a:lnTo>
                  <a:lnTo>
                    <a:pt x="114" y="20"/>
                  </a:lnTo>
                  <a:lnTo>
                    <a:pt x="116" y="18"/>
                  </a:lnTo>
                  <a:lnTo>
                    <a:pt x="116" y="16"/>
                  </a:lnTo>
                  <a:lnTo>
                    <a:pt x="118" y="16"/>
                  </a:lnTo>
                  <a:lnTo>
                    <a:pt x="120" y="16"/>
                  </a:lnTo>
                  <a:lnTo>
                    <a:pt x="122" y="14"/>
                  </a:lnTo>
                  <a:lnTo>
                    <a:pt x="124" y="12"/>
                  </a:lnTo>
                  <a:lnTo>
                    <a:pt x="126" y="8"/>
                  </a:lnTo>
                  <a:lnTo>
                    <a:pt x="132" y="4"/>
                  </a:lnTo>
                  <a:lnTo>
                    <a:pt x="134" y="2"/>
                  </a:lnTo>
                  <a:lnTo>
                    <a:pt x="136" y="0"/>
                  </a:lnTo>
                  <a:lnTo>
                    <a:pt x="138" y="0"/>
                  </a:lnTo>
                  <a:lnTo>
                    <a:pt x="138"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87" name="Freeform 96"/>
            <p:cNvSpPr>
              <a:spLocks/>
            </p:cNvSpPr>
            <p:nvPr/>
          </p:nvSpPr>
          <p:spPr bwMode="auto">
            <a:xfrm>
              <a:off x="6372225" y="2501900"/>
              <a:ext cx="349250" cy="355600"/>
            </a:xfrm>
            <a:custGeom>
              <a:avLst/>
              <a:gdLst>
                <a:gd name="T0" fmla="*/ 204 w 220"/>
                <a:gd name="T1" fmla="*/ 138 h 224"/>
                <a:gd name="T2" fmla="*/ 188 w 220"/>
                <a:gd name="T3" fmla="*/ 146 h 224"/>
                <a:gd name="T4" fmla="*/ 182 w 220"/>
                <a:gd name="T5" fmla="*/ 150 h 224"/>
                <a:gd name="T6" fmla="*/ 170 w 220"/>
                <a:gd name="T7" fmla="*/ 158 h 224"/>
                <a:gd name="T8" fmla="*/ 158 w 220"/>
                <a:gd name="T9" fmla="*/ 166 h 224"/>
                <a:gd name="T10" fmla="*/ 146 w 220"/>
                <a:gd name="T11" fmla="*/ 172 h 224"/>
                <a:gd name="T12" fmla="*/ 128 w 220"/>
                <a:gd name="T13" fmla="*/ 184 h 224"/>
                <a:gd name="T14" fmla="*/ 112 w 220"/>
                <a:gd name="T15" fmla="*/ 192 h 224"/>
                <a:gd name="T16" fmla="*/ 100 w 220"/>
                <a:gd name="T17" fmla="*/ 200 h 224"/>
                <a:gd name="T18" fmla="*/ 88 w 220"/>
                <a:gd name="T19" fmla="*/ 206 h 224"/>
                <a:gd name="T20" fmla="*/ 74 w 220"/>
                <a:gd name="T21" fmla="*/ 216 h 224"/>
                <a:gd name="T22" fmla="*/ 62 w 220"/>
                <a:gd name="T23" fmla="*/ 222 h 224"/>
                <a:gd name="T24" fmla="*/ 56 w 220"/>
                <a:gd name="T25" fmla="*/ 218 h 224"/>
                <a:gd name="T26" fmla="*/ 50 w 220"/>
                <a:gd name="T27" fmla="*/ 208 h 224"/>
                <a:gd name="T28" fmla="*/ 44 w 220"/>
                <a:gd name="T29" fmla="*/ 196 h 224"/>
                <a:gd name="T30" fmla="*/ 38 w 220"/>
                <a:gd name="T31" fmla="*/ 188 h 224"/>
                <a:gd name="T32" fmla="*/ 32 w 220"/>
                <a:gd name="T33" fmla="*/ 180 h 224"/>
                <a:gd name="T34" fmla="*/ 28 w 220"/>
                <a:gd name="T35" fmla="*/ 170 h 224"/>
                <a:gd name="T36" fmla="*/ 22 w 220"/>
                <a:gd name="T37" fmla="*/ 160 h 224"/>
                <a:gd name="T38" fmla="*/ 16 w 220"/>
                <a:gd name="T39" fmla="*/ 148 h 224"/>
                <a:gd name="T40" fmla="*/ 8 w 220"/>
                <a:gd name="T41" fmla="*/ 138 h 224"/>
                <a:gd name="T42" fmla="*/ 2 w 220"/>
                <a:gd name="T43" fmla="*/ 128 h 224"/>
                <a:gd name="T44" fmla="*/ 4 w 220"/>
                <a:gd name="T45" fmla="*/ 122 h 224"/>
                <a:gd name="T46" fmla="*/ 20 w 220"/>
                <a:gd name="T47" fmla="*/ 112 h 224"/>
                <a:gd name="T48" fmla="*/ 30 w 220"/>
                <a:gd name="T49" fmla="*/ 106 h 224"/>
                <a:gd name="T50" fmla="*/ 44 w 220"/>
                <a:gd name="T51" fmla="*/ 98 h 224"/>
                <a:gd name="T52" fmla="*/ 60 w 220"/>
                <a:gd name="T53" fmla="*/ 90 h 224"/>
                <a:gd name="T54" fmla="*/ 66 w 220"/>
                <a:gd name="T55" fmla="*/ 86 h 224"/>
                <a:gd name="T56" fmla="*/ 76 w 220"/>
                <a:gd name="T57" fmla="*/ 80 h 224"/>
                <a:gd name="T58" fmla="*/ 82 w 220"/>
                <a:gd name="T59" fmla="*/ 74 h 224"/>
                <a:gd name="T60" fmla="*/ 96 w 220"/>
                <a:gd name="T61" fmla="*/ 66 h 224"/>
                <a:gd name="T62" fmla="*/ 88 w 220"/>
                <a:gd name="T63" fmla="*/ 54 h 224"/>
                <a:gd name="T64" fmla="*/ 84 w 220"/>
                <a:gd name="T65" fmla="*/ 46 h 224"/>
                <a:gd name="T66" fmla="*/ 80 w 220"/>
                <a:gd name="T67" fmla="*/ 38 h 224"/>
                <a:gd name="T68" fmla="*/ 90 w 220"/>
                <a:gd name="T69" fmla="*/ 32 h 224"/>
                <a:gd name="T70" fmla="*/ 104 w 220"/>
                <a:gd name="T71" fmla="*/ 24 h 224"/>
                <a:gd name="T72" fmla="*/ 116 w 220"/>
                <a:gd name="T73" fmla="*/ 18 h 224"/>
                <a:gd name="T74" fmla="*/ 128 w 220"/>
                <a:gd name="T75" fmla="*/ 10 h 224"/>
                <a:gd name="T76" fmla="*/ 134 w 220"/>
                <a:gd name="T77" fmla="*/ 6 h 224"/>
                <a:gd name="T78" fmla="*/ 144 w 220"/>
                <a:gd name="T79" fmla="*/ 0 h 224"/>
                <a:gd name="T80" fmla="*/ 150 w 220"/>
                <a:gd name="T81" fmla="*/ 8 h 224"/>
                <a:gd name="T82" fmla="*/ 154 w 220"/>
                <a:gd name="T83" fmla="*/ 16 h 224"/>
                <a:gd name="T84" fmla="*/ 160 w 220"/>
                <a:gd name="T85" fmla="*/ 28 h 224"/>
                <a:gd name="T86" fmla="*/ 166 w 220"/>
                <a:gd name="T87" fmla="*/ 38 h 224"/>
                <a:gd name="T88" fmla="*/ 172 w 220"/>
                <a:gd name="T89" fmla="*/ 46 h 224"/>
                <a:gd name="T90" fmla="*/ 174 w 220"/>
                <a:gd name="T91" fmla="*/ 54 h 224"/>
                <a:gd name="T92" fmla="*/ 184 w 220"/>
                <a:gd name="T93" fmla="*/ 68 h 224"/>
                <a:gd name="T94" fmla="*/ 188 w 220"/>
                <a:gd name="T95" fmla="*/ 78 h 224"/>
                <a:gd name="T96" fmla="*/ 196 w 220"/>
                <a:gd name="T97" fmla="*/ 90 h 224"/>
                <a:gd name="T98" fmla="*/ 202 w 220"/>
                <a:gd name="T99" fmla="*/ 100 h 224"/>
                <a:gd name="T100" fmla="*/ 210 w 220"/>
                <a:gd name="T101" fmla="*/ 112 h 224"/>
                <a:gd name="T102" fmla="*/ 214 w 220"/>
                <a:gd name="T103" fmla="*/ 12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0" h="224">
                  <a:moveTo>
                    <a:pt x="220" y="130"/>
                  </a:moveTo>
                  <a:lnTo>
                    <a:pt x="212" y="134"/>
                  </a:lnTo>
                  <a:lnTo>
                    <a:pt x="210" y="136"/>
                  </a:lnTo>
                  <a:lnTo>
                    <a:pt x="204" y="138"/>
                  </a:lnTo>
                  <a:lnTo>
                    <a:pt x="202" y="140"/>
                  </a:lnTo>
                  <a:lnTo>
                    <a:pt x="194" y="142"/>
                  </a:lnTo>
                  <a:lnTo>
                    <a:pt x="190" y="146"/>
                  </a:lnTo>
                  <a:lnTo>
                    <a:pt x="188" y="146"/>
                  </a:lnTo>
                  <a:lnTo>
                    <a:pt x="186" y="148"/>
                  </a:lnTo>
                  <a:lnTo>
                    <a:pt x="184" y="148"/>
                  </a:lnTo>
                  <a:lnTo>
                    <a:pt x="184" y="150"/>
                  </a:lnTo>
                  <a:lnTo>
                    <a:pt x="182" y="150"/>
                  </a:lnTo>
                  <a:lnTo>
                    <a:pt x="180" y="152"/>
                  </a:lnTo>
                  <a:lnTo>
                    <a:pt x="178" y="152"/>
                  </a:lnTo>
                  <a:lnTo>
                    <a:pt x="176" y="154"/>
                  </a:lnTo>
                  <a:lnTo>
                    <a:pt x="170" y="158"/>
                  </a:lnTo>
                  <a:lnTo>
                    <a:pt x="168" y="160"/>
                  </a:lnTo>
                  <a:lnTo>
                    <a:pt x="162" y="164"/>
                  </a:lnTo>
                  <a:lnTo>
                    <a:pt x="160" y="164"/>
                  </a:lnTo>
                  <a:lnTo>
                    <a:pt x="158" y="166"/>
                  </a:lnTo>
                  <a:lnTo>
                    <a:pt x="156" y="166"/>
                  </a:lnTo>
                  <a:lnTo>
                    <a:pt x="154" y="168"/>
                  </a:lnTo>
                  <a:lnTo>
                    <a:pt x="150" y="170"/>
                  </a:lnTo>
                  <a:lnTo>
                    <a:pt x="146" y="172"/>
                  </a:lnTo>
                  <a:lnTo>
                    <a:pt x="146" y="174"/>
                  </a:lnTo>
                  <a:lnTo>
                    <a:pt x="140" y="176"/>
                  </a:lnTo>
                  <a:lnTo>
                    <a:pt x="138" y="178"/>
                  </a:lnTo>
                  <a:lnTo>
                    <a:pt x="128" y="184"/>
                  </a:lnTo>
                  <a:lnTo>
                    <a:pt x="126" y="184"/>
                  </a:lnTo>
                  <a:lnTo>
                    <a:pt x="122" y="188"/>
                  </a:lnTo>
                  <a:lnTo>
                    <a:pt x="120" y="190"/>
                  </a:lnTo>
                  <a:lnTo>
                    <a:pt x="112" y="192"/>
                  </a:lnTo>
                  <a:lnTo>
                    <a:pt x="108" y="194"/>
                  </a:lnTo>
                  <a:lnTo>
                    <a:pt x="106" y="196"/>
                  </a:lnTo>
                  <a:lnTo>
                    <a:pt x="100" y="198"/>
                  </a:lnTo>
                  <a:lnTo>
                    <a:pt x="100" y="200"/>
                  </a:lnTo>
                  <a:lnTo>
                    <a:pt x="98" y="200"/>
                  </a:lnTo>
                  <a:lnTo>
                    <a:pt x="96" y="202"/>
                  </a:lnTo>
                  <a:lnTo>
                    <a:pt x="94" y="202"/>
                  </a:lnTo>
                  <a:lnTo>
                    <a:pt x="88" y="206"/>
                  </a:lnTo>
                  <a:lnTo>
                    <a:pt x="84" y="208"/>
                  </a:lnTo>
                  <a:lnTo>
                    <a:pt x="80" y="212"/>
                  </a:lnTo>
                  <a:lnTo>
                    <a:pt x="78" y="214"/>
                  </a:lnTo>
                  <a:lnTo>
                    <a:pt x="74" y="216"/>
                  </a:lnTo>
                  <a:lnTo>
                    <a:pt x="70" y="218"/>
                  </a:lnTo>
                  <a:lnTo>
                    <a:pt x="68" y="220"/>
                  </a:lnTo>
                  <a:lnTo>
                    <a:pt x="66" y="220"/>
                  </a:lnTo>
                  <a:lnTo>
                    <a:pt x="62" y="222"/>
                  </a:lnTo>
                  <a:lnTo>
                    <a:pt x="60" y="224"/>
                  </a:lnTo>
                  <a:lnTo>
                    <a:pt x="58" y="222"/>
                  </a:lnTo>
                  <a:lnTo>
                    <a:pt x="58" y="218"/>
                  </a:lnTo>
                  <a:lnTo>
                    <a:pt x="56" y="218"/>
                  </a:lnTo>
                  <a:lnTo>
                    <a:pt x="56" y="216"/>
                  </a:lnTo>
                  <a:lnTo>
                    <a:pt x="52" y="212"/>
                  </a:lnTo>
                  <a:lnTo>
                    <a:pt x="52" y="210"/>
                  </a:lnTo>
                  <a:lnTo>
                    <a:pt x="50" y="208"/>
                  </a:lnTo>
                  <a:lnTo>
                    <a:pt x="48" y="204"/>
                  </a:lnTo>
                  <a:lnTo>
                    <a:pt x="46" y="202"/>
                  </a:lnTo>
                  <a:lnTo>
                    <a:pt x="44" y="198"/>
                  </a:lnTo>
                  <a:lnTo>
                    <a:pt x="44" y="196"/>
                  </a:lnTo>
                  <a:lnTo>
                    <a:pt x="40" y="192"/>
                  </a:lnTo>
                  <a:lnTo>
                    <a:pt x="40" y="190"/>
                  </a:lnTo>
                  <a:lnTo>
                    <a:pt x="38" y="190"/>
                  </a:lnTo>
                  <a:lnTo>
                    <a:pt x="38" y="188"/>
                  </a:lnTo>
                  <a:lnTo>
                    <a:pt x="36" y="188"/>
                  </a:lnTo>
                  <a:lnTo>
                    <a:pt x="36" y="186"/>
                  </a:lnTo>
                  <a:lnTo>
                    <a:pt x="34" y="182"/>
                  </a:lnTo>
                  <a:lnTo>
                    <a:pt x="32" y="180"/>
                  </a:lnTo>
                  <a:lnTo>
                    <a:pt x="30" y="178"/>
                  </a:lnTo>
                  <a:lnTo>
                    <a:pt x="30" y="176"/>
                  </a:lnTo>
                  <a:lnTo>
                    <a:pt x="30" y="172"/>
                  </a:lnTo>
                  <a:lnTo>
                    <a:pt x="28" y="170"/>
                  </a:lnTo>
                  <a:lnTo>
                    <a:pt x="28" y="168"/>
                  </a:lnTo>
                  <a:lnTo>
                    <a:pt x="26" y="168"/>
                  </a:lnTo>
                  <a:lnTo>
                    <a:pt x="26" y="166"/>
                  </a:lnTo>
                  <a:lnTo>
                    <a:pt x="22" y="160"/>
                  </a:lnTo>
                  <a:lnTo>
                    <a:pt x="20" y="156"/>
                  </a:lnTo>
                  <a:lnTo>
                    <a:pt x="18" y="152"/>
                  </a:lnTo>
                  <a:lnTo>
                    <a:pt x="16" y="150"/>
                  </a:lnTo>
                  <a:lnTo>
                    <a:pt x="16" y="148"/>
                  </a:lnTo>
                  <a:lnTo>
                    <a:pt x="14" y="148"/>
                  </a:lnTo>
                  <a:lnTo>
                    <a:pt x="14" y="146"/>
                  </a:lnTo>
                  <a:lnTo>
                    <a:pt x="12" y="144"/>
                  </a:lnTo>
                  <a:lnTo>
                    <a:pt x="8" y="138"/>
                  </a:lnTo>
                  <a:lnTo>
                    <a:pt x="4" y="134"/>
                  </a:lnTo>
                  <a:lnTo>
                    <a:pt x="4" y="132"/>
                  </a:lnTo>
                  <a:lnTo>
                    <a:pt x="2" y="130"/>
                  </a:lnTo>
                  <a:lnTo>
                    <a:pt x="2" y="128"/>
                  </a:lnTo>
                  <a:lnTo>
                    <a:pt x="0" y="128"/>
                  </a:lnTo>
                  <a:lnTo>
                    <a:pt x="0" y="126"/>
                  </a:lnTo>
                  <a:lnTo>
                    <a:pt x="2" y="124"/>
                  </a:lnTo>
                  <a:lnTo>
                    <a:pt x="4" y="122"/>
                  </a:lnTo>
                  <a:lnTo>
                    <a:pt x="8" y="120"/>
                  </a:lnTo>
                  <a:lnTo>
                    <a:pt x="16" y="116"/>
                  </a:lnTo>
                  <a:lnTo>
                    <a:pt x="16" y="114"/>
                  </a:lnTo>
                  <a:lnTo>
                    <a:pt x="20" y="112"/>
                  </a:lnTo>
                  <a:lnTo>
                    <a:pt x="22" y="112"/>
                  </a:lnTo>
                  <a:lnTo>
                    <a:pt x="28" y="108"/>
                  </a:lnTo>
                  <a:lnTo>
                    <a:pt x="30" y="106"/>
                  </a:lnTo>
                  <a:lnTo>
                    <a:pt x="30" y="106"/>
                  </a:lnTo>
                  <a:lnTo>
                    <a:pt x="38" y="100"/>
                  </a:lnTo>
                  <a:lnTo>
                    <a:pt x="40" y="100"/>
                  </a:lnTo>
                  <a:lnTo>
                    <a:pt x="42" y="98"/>
                  </a:lnTo>
                  <a:lnTo>
                    <a:pt x="44" y="98"/>
                  </a:lnTo>
                  <a:lnTo>
                    <a:pt x="52" y="94"/>
                  </a:lnTo>
                  <a:lnTo>
                    <a:pt x="56" y="92"/>
                  </a:lnTo>
                  <a:lnTo>
                    <a:pt x="58" y="90"/>
                  </a:lnTo>
                  <a:lnTo>
                    <a:pt x="60" y="90"/>
                  </a:lnTo>
                  <a:lnTo>
                    <a:pt x="60" y="88"/>
                  </a:lnTo>
                  <a:lnTo>
                    <a:pt x="62" y="88"/>
                  </a:lnTo>
                  <a:lnTo>
                    <a:pt x="64" y="86"/>
                  </a:lnTo>
                  <a:lnTo>
                    <a:pt x="66" y="86"/>
                  </a:lnTo>
                  <a:lnTo>
                    <a:pt x="68" y="84"/>
                  </a:lnTo>
                  <a:lnTo>
                    <a:pt x="70" y="82"/>
                  </a:lnTo>
                  <a:lnTo>
                    <a:pt x="74" y="80"/>
                  </a:lnTo>
                  <a:lnTo>
                    <a:pt x="76" y="80"/>
                  </a:lnTo>
                  <a:lnTo>
                    <a:pt x="78" y="78"/>
                  </a:lnTo>
                  <a:lnTo>
                    <a:pt x="80" y="76"/>
                  </a:lnTo>
                  <a:lnTo>
                    <a:pt x="82" y="76"/>
                  </a:lnTo>
                  <a:lnTo>
                    <a:pt x="82" y="74"/>
                  </a:lnTo>
                  <a:lnTo>
                    <a:pt x="86" y="72"/>
                  </a:lnTo>
                  <a:lnTo>
                    <a:pt x="88" y="70"/>
                  </a:lnTo>
                  <a:lnTo>
                    <a:pt x="92" y="68"/>
                  </a:lnTo>
                  <a:lnTo>
                    <a:pt x="96" y="66"/>
                  </a:lnTo>
                  <a:lnTo>
                    <a:pt x="94" y="62"/>
                  </a:lnTo>
                  <a:lnTo>
                    <a:pt x="92" y="58"/>
                  </a:lnTo>
                  <a:lnTo>
                    <a:pt x="90" y="54"/>
                  </a:lnTo>
                  <a:lnTo>
                    <a:pt x="88" y="54"/>
                  </a:lnTo>
                  <a:lnTo>
                    <a:pt x="88" y="52"/>
                  </a:lnTo>
                  <a:lnTo>
                    <a:pt x="86" y="50"/>
                  </a:lnTo>
                  <a:lnTo>
                    <a:pt x="86" y="48"/>
                  </a:lnTo>
                  <a:lnTo>
                    <a:pt x="84" y="46"/>
                  </a:lnTo>
                  <a:lnTo>
                    <a:pt x="84" y="46"/>
                  </a:lnTo>
                  <a:lnTo>
                    <a:pt x="82" y="42"/>
                  </a:lnTo>
                  <a:lnTo>
                    <a:pt x="80" y="42"/>
                  </a:lnTo>
                  <a:lnTo>
                    <a:pt x="80" y="38"/>
                  </a:lnTo>
                  <a:lnTo>
                    <a:pt x="82" y="36"/>
                  </a:lnTo>
                  <a:lnTo>
                    <a:pt x="86" y="34"/>
                  </a:lnTo>
                  <a:lnTo>
                    <a:pt x="88" y="32"/>
                  </a:lnTo>
                  <a:lnTo>
                    <a:pt x="90" y="32"/>
                  </a:lnTo>
                  <a:lnTo>
                    <a:pt x="92" y="32"/>
                  </a:lnTo>
                  <a:lnTo>
                    <a:pt x="96" y="28"/>
                  </a:lnTo>
                  <a:lnTo>
                    <a:pt x="102" y="26"/>
                  </a:lnTo>
                  <a:lnTo>
                    <a:pt x="104" y="24"/>
                  </a:lnTo>
                  <a:lnTo>
                    <a:pt x="106" y="22"/>
                  </a:lnTo>
                  <a:lnTo>
                    <a:pt x="108" y="22"/>
                  </a:lnTo>
                  <a:lnTo>
                    <a:pt x="114" y="18"/>
                  </a:lnTo>
                  <a:lnTo>
                    <a:pt x="116" y="18"/>
                  </a:lnTo>
                  <a:lnTo>
                    <a:pt x="116" y="16"/>
                  </a:lnTo>
                  <a:lnTo>
                    <a:pt x="122" y="14"/>
                  </a:lnTo>
                  <a:lnTo>
                    <a:pt x="126" y="10"/>
                  </a:lnTo>
                  <a:lnTo>
                    <a:pt x="128" y="10"/>
                  </a:lnTo>
                  <a:lnTo>
                    <a:pt x="130" y="8"/>
                  </a:lnTo>
                  <a:lnTo>
                    <a:pt x="132" y="8"/>
                  </a:lnTo>
                  <a:lnTo>
                    <a:pt x="132" y="6"/>
                  </a:lnTo>
                  <a:lnTo>
                    <a:pt x="134" y="6"/>
                  </a:lnTo>
                  <a:lnTo>
                    <a:pt x="136" y="4"/>
                  </a:lnTo>
                  <a:lnTo>
                    <a:pt x="138" y="4"/>
                  </a:lnTo>
                  <a:lnTo>
                    <a:pt x="140" y="2"/>
                  </a:lnTo>
                  <a:lnTo>
                    <a:pt x="144" y="0"/>
                  </a:lnTo>
                  <a:lnTo>
                    <a:pt x="146" y="2"/>
                  </a:lnTo>
                  <a:lnTo>
                    <a:pt x="148" y="6"/>
                  </a:lnTo>
                  <a:lnTo>
                    <a:pt x="148" y="8"/>
                  </a:lnTo>
                  <a:lnTo>
                    <a:pt x="150" y="8"/>
                  </a:lnTo>
                  <a:lnTo>
                    <a:pt x="150" y="10"/>
                  </a:lnTo>
                  <a:lnTo>
                    <a:pt x="150" y="12"/>
                  </a:lnTo>
                  <a:lnTo>
                    <a:pt x="152" y="14"/>
                  </a:lnTo>
                  <a:lnTo>
                    <a:pt x="154" y="16"/>
                  </a:lnTo>
                  <a:lnTo>
                    <a:pt x="156" y="20"/>
                  </a:lnTo>
                  <a:lnTo>
                    <a:pt x="156" y="22"/>
                  </a:lnTo>
                  <a:lnTo>
                    <a:pt x="158" y="24"/>
                  </a:lnTo>
                  <a:lnTo>
                    <a:pt x="160" y="28"/>
                  </a:lnTo>
                  <a:lnTo>
                    <a:pt x="162" y="30"/>
                  </a:lnTo>
                  <a:lnTo>
                    <a:pt x="162" y="32"/>
                  </a:lnTo>
                  <a:lnTo>
                    <a:pt x="164" y="36"/>
                  </a:lnTo>
                  <a:lnTo>
                    <a:pt x="166" y="38"/>
                  </a:lnTo>
                  <a:lnTo>
                    <a:pt x="168" y="42"/>
                  </a:lnTo>
                  <a:lnTo>
                    <a:pt x="170" y="44"/>
                  </a:lnTo>
                  <a:lnTo>
                    <a:pt x="170" y="46"/>
                  </a:lnTo>
                  <a:lnTo>
                    <a:pt x="172" y="46"/>
                  </a:lnTo>
                  <a:lnTo>
                    <a:pt x="172" y="46"/>
                  </a:lnTo>
                  <a:lnTo>
                    <a:pt x="174" y="48"/>
                  </a:lnTo>
                  <a:lnTo>
                    <a:pt x="174" y="50"/>
                  </a:lnTo>
                  <a:lnTo>
                    <a:pt x="174" y="54"/>
                  </a:lnTo>
                  <a:lnTo>
                    <a:pt x="176" y="54"/>
                  </a:lnTo>
                  <a:lnTo>
                    <a:pt x="176" y="56"/>
                  </a:lnTo>
                  <a:lnTo>
                    <a:pt x="182" y="66"/>
                  </a:lnTo>
                  <a:lnTo>
                    <a:pt x="184" y="68"/>
                  </a:lnTo>
                  <a:lnTo>
                    <a:pt x="184" y="70"/>
                  </a:lnTo>
                  <a:lnTo>
                    <a:pt x="184" y="72"/>
                  </a:lnTo>
                  <a:lnTo>
                    <a:pt x="186" y="74"/>
                  </a:lnTo>
                  <a:lnTo>
                    <a:pt x="188" y="78"/>
                  </a:lnTo>
                  <a:lnTo>
                    <a:pt x="192" y="82"/>
                  </a:lnTo>
                  <a:lnTo>
                    <a:pt x="192" y="84"/>
                  </a:lnTo>
                  <a:lnTo>
                    <a:pt x="194" y="86"/>
                  </a:lnTo>
                  <a:lnTo>
                    <a:pt x="196" y="90"/>
                  </a:lnTo>
                  <a:lnTo>
                    <a:pt x="196" y="92"/>
                  </a:lnTo>
                  <a:lnTo>
                    <a:pt x="198" y="94"/>
                  </a:lnTo>
                  <a:lnTo>
                    <a:pt x="200" y="96"/>
                  </a:lnTo>
                  <a:lnTo>
                    <a:pt x="202" y="100"/>
                  </a:lnTo>
                  <a:lnTo>
                    <a:pt x="206" y="104"/>
                  </a:lnTo>
                  <a:lnTo>
                    <a:pt x="206" y="106"/>
                  </a:lnTo>
                  <a:lnTo>
                    <a:pt x="208" y="110"/>
                  </a:lnTo>
                  <a:lnTo>
                    <a:pt x="210" y="112"/>
                  </a:lnTo>
                  <a:lnTo>
                    <a:pt x="212" y="116"/>
                  </a:lnTo>
                  <a:lnTo>
                    <a:pt x="214" y="116"/>
                  </a:lnTo>
                  <a:lnTo>
                    <a:pt x="214" y="118"/>
                  </a:lnTo>
                  <a:lnTo>
                    <a:pt x="214" y="120"/>
                  </a:lnTo>
                  <a:lnTo>
                    <a:pt x="216" y="122"/>
                  </a:lnTo>
                  <a:lnTo>
                    <a:pt x="218" y="126"/>
                  </a:lnTo>
                  <a:lnTo>
                    <a:pt x="220" y="13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88" name="Freeform 103"/>
            <p:cNvSpPr>
              <a:spLocks/>
            </p:cNvSpPr>
            <p:nvPr/>
          </p:nvSpPr>
          <p:spPr bwMode="auto">
            <a:xfrm>
              <a:off x="6454775" y="3478213"/>
              <a:ext cx="295275" cy="350838"/>
            </a:xfrm>
            <a:custGeom>
              <a:avLst/>
              <a:gdLst>
                <a:gd name="T0" fmla="*/ 170 w 186"/>
                <a:gd name="T1" fmla="*/ 135 h 221"/>
                <a:gd name="T2" fmla="*/ 166 w 186"/>
                <a:gd name="T3" fmla="*/ 141 h 221"/>
                <a:gd name="T4" fmla="*/ 162 w 186"/>
                <a:gd name="T5" fmla="*/ 149 h 221"/>
                <a:gd name="T6" fmla="*/ 154 w 186"/>
                <a:gd name="T7" fmla="*/ 153 h 221"/>
                <a:gd name="T8" fmla="*/ 146 w 186"/>
                <a:gd name="T9" fmla="*/ 157 h 221"/>
                <a:gd name="T10" fmla="*/ 140 w 186"/>
                <a:gd name="T11" fmla="*/ 161 h 221"/>
                <a:gd name="T12" fmla="*/ 134 w 186"/>
                <a:gd name="T13" fmla="*/ 167 h 221"/>
                <a:gd name="T14" fmla="*/ 128 w 186"/>
                <a:gd name="T15" fmla="*/ 171 h 221"/>
                <a:gd name="T16" fmla="*/ 126 w 186"/>
                <a:gd name="T17" fmla="*/ 179 h 221"/>
                <a:gd name="T18" fmla="*/ 128 w 186"/>
                <a:gd name="T19" fmla="*/ 181 h 221"/>
                <a:gd name="T20" fmla="*/ 128 w 186"/>
                <a:gd name="T21" fmla="*/ 187 h 221"/>
                <a:gd name="T22" fmla="*/ 114 w 186"/>
                <a:gd name="T23" fmla="*/ 199 h 221"/>
                <a:gd name="T24" fmla="*/ 108 w 186"/>
                <a:gd name="T25" fmla="*/ 205 h 221"/>
                <a:gd name="T26" fmla="*/ 100 w 186"/>
                <a:gd name="T27" fmla="*/ 213 h 221"/>
                <a:gd name="T28" fmla="*/ 94 w 186"/>
                <a:gd name="T29" fmla="*/ 221 h 221"/>
                <a:gd name="T30" fmla="*/ 90 w 186"/>
                <a:gd name="T31" fmla="*/ 211 h 221"/>
                <a:gd name="T32" fmla="*/ 88 w 186"/>
                <a:gd name="T33" fmla="*/ 201 h 221"/>
                <a:gd name="T34" fmla="*/ 84 w 186"/>
                <a:gd name="T35" fmla="*/ 187 h 221"/>
                <a:gd name="T36" fmla="*/ 72 w 186"/>
                <a:gd name="T37" fmla="*/ 175 h 221"/>
                <a:gd name="T38" fmla="*/ 56 w 186"/>
                <a:gd name="T39" fmla="*/ 163 h 221"/>
                <a:gd name="T40" fmla="*/ 48 w 186"/>
                <a:gd name="T41" fmla="*/ 155 h 221"/>
                <a:gd name="T42" fmla="*/ 36 w 186"/>
                <a:gd name="T43" fmla="*/ 149 h 221"/>
                <a:gd name="T44" fmla="*/ 30 w 186"/>
                <a:gd name="T45" fmla="*/ 143 h 221"/>
                <a:gd name="T46" fmla="*/ 24 w 186"/>
                <a:gd name="T47" fmla="*/ 135 h 221"/>
                <a:gd name="T48" fmla="*/ 16 w 186"/>
                <a:gd name="T49" fmla="*/ 129 h 221"/>
                <a:gd name="T50" fmla="*/ 0 w 186"/>
                <a:gd name="T51" fmla="*/ 117 h 221"/>
                <a:gd name="T52" fmla="*/ 2 w 186"/>
                <a:gd name="T53" fmla="*/ 107 h 221"/>
                <a:gd name="T54" fmla="*/ 6 w 186"/>
                <a:gd name="T55" fmla="*/ 99 h 221"/>
                <a:gd name="T56" fmla="*/ 10 w 186"/>
                <a:gd name="T57" fmla="*/ 87 h 221"/>
                <a:gd name="T58" fmla="*/ 12 w 186"/>
                <a:gd name="T59" fmla="*/ 79 h 221"/>
                <a:gd name="T60" fmla="*/ 16 w 186"/>
                <a:gd name="T61" fmla="*/ 73 h 221"/>
                <a:gd name="T62" fmla="*/ 20 w 186"/>
                <a:gd name="T63" fmla="*/ 59 h 221"/>
                <a:gd name="T64" fmla="*/ 24 w 186"/>
                <a:gd name="T65" fmla="*/ 49 h 221"/>
                <a:gd name="T66" fmla="*/ 26 w 186"/>
                <a:gd name="T67" fmla="*/ 36 h 221"/>
                <a:gd name="T68" fmla="*/ 30 w 186"/>
                <a:gd name="T69" fmla="*/ 22 h 221"/>
                <a:gd name="T70" fmla="*/ 34 w 186"/>
                <a:gd name="T71" fmla="*/ 10 h 221"/>
                <a:gd name="T72" fmla="*/ 38 w 186"/>
                <a:gd name="T73" fmla="*/ 4 h 221"/>
                <a:gd name="T74" fmla="*/ 44 w 186"/>
                <a:gd name="T75" fmla="*/ 4 h 221"/>
                <a:gd name="T76" fmla="*/ 52 w 186"/>
                <a:gd name="T77" fmla="*/ 10 h 221"/>
                <a:gd name="T78" fmla="*/ 62 w 186"/>
                <a:gd name="T79" fmla="*/ 16 h 221"/>
                <a:gd name="T80" fmla="*/ 68 w 186"/>
                <a:gd name="T81" fmla="*/ 22 h 221"/>
                <a:gd name="T82" fmla="*/ 74 w 186"/>
                <a:gd name="T83" fmla="*/ 28 h 221"/>
                <a:gd name="T84" fmla="*/ 78 w 186"/>
                <a:gd name="T85" fmla="*/ 32 h 221"/>
                <a:gd name="T86" fmla="*/ 86 w 186"/>
                <a:gd name="T87" fmla="*/ 40 h 221"/>
                <a:gd name="T88" fmla="*/ 94 w 186"/>
                <a:gd name="T89" fmla="*/ 45 h 221"/>
                <a:gd name="T90" fmla="*/ 100 w 186"/>
                <a:gd name="T91" fmla="*/ 51 h 221"/>
                <a:gd name="T92" fmla="*/ 110 w 186"/>
                <a:gd name="T93" fmla="*/ 57 h 221"/>
                <a:gd name="T94" fmla="*/ 118 w 186"/>
                <a:gd name="T95" fmla="*/ 63 h 221"/>
                <a:gd name="T96" fmla="*/ 124 w 186"/>
                <a:gd name="T97" fmla="*/ 71 h 221"/>
                <a:gd name="T98" fmla="*/ 132 w 186"/>
                <a:gd name="T99" fmla="*/ 77 h 221"/>
                <a:gd name="T100" fmla="*/ 140 w 186"/>
                <a:gd name="T101" fmla="*/ 83 h 221"/>
                <a:gd name="T102" fmla="*/ 146 w 186"/>
                <a:gd name="T103" fmla="*/ 89 h 221"/>
                <a:gd name="T104" fmla="*/ 154 w 186"/>
                <a:gd name="T105" fmla="*/ 95 h 221"/>
                <a:gd name="T106" fmla="*/ 164 w 186"/>
                <a:gd name="T107" fmla="*/ 103 h 221"/>
                <a:gd name="T108" fmla="*/ 172 w 186"/>
                <a:gd name="T109" fmla="*/ 111 h 221"/>
                <a:gd name="T110" fmla="*/ 178 w 186"/>
                <a:gd name="T111" fmla="*/ 117 h 221"/>
                <a:gd name="T112" fmla="*/ 184 w 186"/>
                <a:gd name="T113" fmla="*/ 123 h 221"/>
                <a:gd name="T114" fmla="*/ 176 w 186"/>
                <a:gd name="T115" fmla="*/ 12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6" h="221">
                  <a:moveTo>
                    <a:pt x="174" y="133"/>
                  </a:moveTo>
                  <a:lnTo>
                    <a:pt x="172" y="133"/>
                  </a:lnTo>
                  <a:lnTo>
                    <a:pt x="170" y="133"/>
                  </a:lnTo>
                  <a:lnTo>
                    <a:pt x="170" y="135"/>
                  </a:lnTo>
                  <a:lnTo>
                    <a:pt x="170" y="135"/>
                  </a:lnTo>
                  <a:lnTo>
                    <a:pt x="170" y="137"/>
                  </a:lnTo>
                  <a:lnTo>
                    <a:pt x="170" y="139"/>
                  </a:lnTo>
                  <a:lnTo>
                    <a:pt x="168" y="139"/>
                  </a:lnTo>
                  <a:lnTo>
                    <a:pt x="168" y="141"/>
                  </a:lnTo>
                  <a:lnTo>
                    <a:pt x="166" y="141"/>
                  </a:lnTo>
                  <a:lnTo>
                    <a:pt x="166" y="143"/>
                  </a:lnTo>
                  <a:lnTo>
                    <a:pt x="166" y="145"/>
                  </a:lnTo>
                  <a:lnTo>
                    <a:pt x="164" y="145"/>
                  </a:lnTo>
                  <a:lnTo>
                    <a:pt x="162" y="147"/>
                  </a:lnTo>
                  <a:lnTo>
                    <a:pt x="162" y="149"/>
                  </a:lnTo>
                  <a:lnTo>
                    <a:pt x="160" y="149"/>
                  </a:lnTo>
                  <a:lnTo>
                    <a:pt x="160" y="151"/>
                  </a:lnTo>
                  <a:lnTo>
                    <a:pt x="158" y="151"/>
                  </a:lnTo>
                  <a:lnTo>
                    <a:pt x="156" y="151"/>
                  </a:lnTo>
                  <a:lnTo>
                    <a:pt x="154" y="153"/>
                  </a:lnTo>
                  <a:lnTo>
                    <a:pt x="152" y="153"/>
                  </a:lnTo>
                  <a:lnTo>
                    <a:pt x="150" y="155"/>
                  </a:lnTo>
                  <a:lnTo>
                    <a:pt x="148" y="155"/>
                  </a:lnTo>
                  <a:lnTo>
                    <a:pt x="148" y="157"/>
                  </a:lnTo>
                  <a:lnTo>
                    <a:pt x="146" y="157"/>
                  </a:lnTo>
                  <a:lnTo>
                    <a:pt x="146" y="159"/>
                  </a:lnTo>
                  <a:lnTo>
                    <a:pt x="144" y="159"/>
                  </a:lnTo>
                  <a:lnTo>
                    <a:pt x="142" y="159"/>
                  </a:lnTo>
                  <a:lnTo>
                    <a:pt x="142" y="161"/>
                  </a:lnTo>
                  <a:lnTo>
                    <a:pt x="140" y="161"/>
                  </a:lnTo>
                  <a:lnTo>
                    <a:pt x="140" y="163"/>
                  </a:lnTo>
                  <a:lnTo>
                    <a:pt x="138" y="163"/>
                  </a:lnTo>
                  <a:lnTo>
                    <a:pt x="136" y="165"/>
                  </a:lnTo>
                  <a:lnTo>
                    <a:pt x="134" y="165"/>
                  </a:lnTo>
                  <a:lnTo>
                    <a:pt x="134" y="167"/>
                  </a:lnTo>
                  <a:lnTo>
                    <a:pt x="132" y="167"/>
                  </a:lnTo>
                  <a:lnTo>
                    <a:pt x="132" y="169"/>
                  </a:lnTo>
                  <a:lnTo>
                    <a:pt x="130" y="169"/>
                  </a:lnTo>
                  <a:lnTo>
                    <a:pt x="130" y="171"/>
                  </a:lnTo>
                  <a:lnTo>
                    <a:pt x="128" y="171"/>
                  </a:lnTo>
                  <a:lnTo>
                    <a:pt x="128" y="173"/>
                  </a:lnTo>
                  <a:lnTo>
                    <a:pt x="126" y="173"/>
                  </a:lnTo>
                  <a:lnTo>
                    <a:pt x="126" y="175"/>
                  </a:lnTo>
                  <a:lnTo>
                    <a:pt x="126" y="177"/>
                  </a:lnTo>
                  <a:lnTo>
                    <a:pt x="126" y="179"/>
                  </a:lnTo>
                  <a:lnTo>
                    <a:pt x="126" y="181"/>
                  </a:lnTo>
                  <a:lnTo>
                    <a:pt x="124" y="183"/>
                  </a:lnTo>
                  <a:lnTo>
                    <a:pt x="126" y="183"/>
                  </a:lnTo>
                  <a:lnTo>
                    <a:pt x="128" y="183"/>
                  </a:lnTo>
                  <a:lnTo>
                    <a:pt x="128" y="181"/>
                  </a:lnTo>
                  <a:lnTo>
                    <a:pt x="130" y="181"/>
                  </a:lnTo>
                  <a:lnTo>
                    <a:pt x="132" y="181"/>
                  </a:lnTo>
                  <a:lnTo>
                    <a:pt x="132" y="183"/>
                  </a:lnTo>
                  <a:lnTo>
                    <a:pt x="130" y="185"/>
                  </a:lnTo>
                  <a:lnTo>
                    <a:pt x="128" y="187"/>
                  </a:lnTo>
                  <a:lnTo>
                    <a:pt x="122" y="191"/>
                  </a:lnTo>
                  <a:lnTo>
                    <a:pt x="120" y="195"/>
                  </a:lnTo>
                  <a:lnTo>
                    <a:pt x="118" y="197"/>
                  </a:lnTo>
                  <a:lnTo>
                    <a:pt x="116" y="199"/>
                  </a:lnTo>
                  <a:lnTo>
                    <a:pt x="114" y="199"/>
                  </a:lnTo>
                  <a:lnTo>
                    <a:pt x="112" y="199"/>
                  </a:lnTo>
                  <a:lnTo>
                    <a:pt x="112" y="201"/>
                  </a:lnTo>
                  <a:lnTo>
                    <a:pt x="110" y="203"/>
                  </a:lnTo>
                  <a:lnTo>
                    <a:pt x="108" y="203"/>
                  </a:lnTo>
                  <a:lnTo>
                    <a:pt x="108" y="205"/>
                  </a:lnTo>
                  <a:lnTo>
                    <a:pt x="106" y="207"/>
                  </a:lnTo>
                  <a:lnTo>
                    <a:pt x="104" y="209"/>
                  </a:lnTo>
                  <a:lnTo>
                    <a:pt x="104" y="211"/>
                  </a:lnTo>
                  <a:lnTo>
                    <a:pt x="102" y="211"/>
                  </a:lnTo>
                  <a:lnTo>
                    <a:pt x="100" y="213"/>
                  </a:lnTo>
                  <a:lnTo>
                    <a:pt x="100" y="215"/>
                  </a:lnTo>
                  <a:lnTo>
                    <a:pt x="98" y="215"/>
                  </a:lnTo>
                  <a:lnTo>
                    <a:pt x="96" y="217"/>
                  </a:lnTo>
                  <a:lnTo>
                    <a:pt x="96" y="219"/>
                  </a:lnTo>
                  <a:lnTo>
                    <a:pt x="94" y="221"/>
                  </a:lnTo>
                  <a:lnTo>
                    <a:pt x="94" y="219"/>
                  </a:lnTo>
                  <a:lnTo>
                    <a:pt x="94" y="217"/>
                  </a:lnTo>
                  <a:lnTo>
                    <a:pt x="92" y="213"/>
                  </a:lnTo>
                  <a:lnTo>
                    <a:pt x="92" y="211"/>
                  </a:lnTo>
                  <a:lnTo>
                    <a:pt x="90" y="211"/>
                  </a:lnTo>
                  <a:lnTo>
                    <a:pt x="90" y="209"/>
                  </a:lnTo>
                  <a:lnTo>
                    <a:pt x="90" y="207"/>
                  </a:lnTo>
                  <a:lnTo>
                    <a:pt x="90" y="205"/>
                  </a:lnTo>
                  <a:lnTo>
                    <a:pt x="88" y="203"/>
                  </a:lnTo>
                  <a:lnTo>
                    <a:pt x="88" y="201"/>
                  </a:lnTo>
                  <a:lnTo>
                    <a:pt x="88" y="199"/>
                  </a:lnTo>
                  <a:lnTo>
                    <a:pt x="88" y="199"/>
                  </a:lnTo>
                  <a:lnTo>
                    <a:pt x="86" y="193"/>
                  </a:lnTo>
                  <a:lnTo>
                    <a:pt x="84" y="191"/>
                  </a:lnTo>
                  <a:lnTo>
                    <a:pt x="84" y="187"/>
                  </a:lnTo>
                  <a:lnTo>
                    <a:pt x="84" y="185"/>
                  </a:lnTo>
                  <a:lnTo>
                    <a:pt x="80" y="185"/>
                  </a:lnTo>
                  <a:lnTo>
                    <a:pt x="74" y="179"/>
                  </a:lnTo>
                  <a:lnTo>
                    <a:pt x="74" y="177"/>
                  </a:lnTo>
                  <a:lnTo>
                    <a:pt x="72" y="175"/>
                  </a:lnTo>
                  <a:lnTo>
                    <a:pt x="70" y="173"/>
                  </a:lnTo>
                  <a:lnTo>
                    <a:pt x="66" y="171"/>
                  </a:lnTo>
                  <a:lnTo>
                    <a:pt x="66" y="169"/>
                  </a:lnTo>
                  <a:lnTo>
                    <a:pt x="64" y="169"/>
                  </a:lnTo>
                  <a:lnTo>
                    <a:pt x="56" y="163"/>
                  </a:lnTo>
                  <a:lnTo>
                    <a:pt x="56" y="161"/>
                  </a:lnTo>
                  <a:lnTo>
                    <a:pt x="54" y="161"/>
                  </a:lnTo>
                  <a:lnTo>
                    <a:pt x="52" y="159"/>
                  </a:lnTo>
                  <a:lnTo>
                    <a:pt x="48" y="157"/>
                  </a:lnTo>
                  <a:lnTo>
                    <a:pt x="48" y="155"/>
                  </a:lnTo>
                  <a:lnTo>
                    <a:pt x="46" y="155"/>
                  </a:lnTo>
                  <a:lnTo>
                    <a:pt x="46" y="153"/>
                  </a:lnTo>
                  <a:lnTo>
                    <a:pt x="44" y="151"/>
                  </a:lnTo>
                  <a:lnTo>
                    <a:pt x="40" y="151"/>
                  </a:lnTo>
                  <a:lnTo>
                    <a:pt x="36" y="149"/>
                  </a:lnTo>
                  <a:lnTo>
                    <a:pt x="34" y="147"/>
                  </a:lnTo>
                  <a:lnTo>
                    <a:pt x="34" y="145"/>
                  </a:lnTo>
                  <a:lnTo>
                    <a:pt x="32" y="145"/>
                  </a:lnTo>
                  <a:lnTo>
                    <a:pt x="32" y="143"/>
                  </a:lnTo>
                  <a:lnTo>
                    <a:pt x="30" y="143"/>
                  </a:lnTo>
                  <a:lnTo>
                    <a:pt x="28" y="141"/>
                  </a:lnTo>
                  <a:lnTo>
                    <a:pt x="26" y="139"/>
                  </a:lnTo>
                  <a:lnTo>
                    <a:pt x="26" y="139"/>
                  </a:lnTo>
                  <a:lnTo>
                    <a:pt x="26" y="137"/>
                  </a:lnTo>
                  <a:lnTo>
                    <a:pt x="24" y="135"/>
                  </a:lnTo>
                  <a:lnTo>
                    <a:pt x="22" y="133"/>
                  </a:lnTo>
                  <a:lnTo>
                    <a:pt x="20" y="133"/>
                  </a:lnTo>
                  <a:lnTo>
                    <a:pt x="18" y="131"/>
                  </a:lnTo>
                  <a:lnTo>
                    <a:pt x="16" y="131"/>
                  </a:lnTo>
                  <a:lnTo>
                    <a:pt x="16" y="129"/>
                  </a:lnTo>
                  <a:lnTo>
                    <a:pt x="14" y="129"/>
                  </a:lnTo>
                  <a:lnTo>
                    <a:pt x="14" y="127"/>
                  </a:lnTo>
                  <a:lnTo>
                    <a:pt x="12" y="127"/>
                  </a:lnTo>
                  <a:lnTo>
                    <a:pt x="2" y="119"/>
                  </a:lnTo>
                  <a:lnTo>
                    <a:pt x="0" y="117"/>
                  </a:lnTo>
                  <a:lnTo>
                    <a:pt x="0" y="115"/>
                  </a:lnTo>
                  <a:lnTo>
                    <a:pt x="0" y="113"/>
                  </a:lnTo>
                  <a:lnTo>
                    <a:pt x="2" y="111"/>
                  </a:lnTo>
                  <a:lnTo>
                    <a:pt x="2" y="109"/>
                  </a:lnTo>
                  <a:lnTo>
                    <a:pt x="2" y="107"/>
                  </a:lnTo>
                  <a:lnTo>
                    <a:pt x="4" y="107"/>
                  </a:lnTo>
                  <a:lnTo>
                    <a:pt x="4" y="103"/>
                  </a:lnTo>
                  <a:lnTo>
                    <a:pt x="4" y="103"/>
                  </a:lnTo>
                  <a:lnTo>
                    <a:pt x="6" y="101"/>
                  </a:lnTo>
                  <a:lnTo>
                    <a:pt x="6" y="99"/>
                  </a:lnTo>
                  <a:lnTo>
                    <a:pt x="8" y="97"/>
                  </a:lnTo>
                  <a:lnTo>
                    <a:pt x="8" y="93"/>
                  </a:lnTo>
                  <a:lnTo>
                    <a:pt x="10" y="91"/>
                  </a:lnTo>
                  <a:lnTo>
                    <a:pt x="10" y="89"/>
                  </a:lnTo>
                  <a:lnTo>
                    <a:pt x="10" y="87"/>
                  </a:lnTo>
                  <a:lnTo>
                    <a:pt x="10" y="85"/>
                  </a:lnTo>
                  <a:lnTo>
                    <a:pt x="12" y="85"/>
                  </a:lnTo>
                  <a:lnTo>
                    <a:pt x="12" y="83"/>
                  </a:lnTo>
                  <a:lnTo>
                    <a:pt x="12" y="81"/>
                  </a:lnTo>
                  <a:lnTo>
                    <a:pt x="12" y="79"/>
                  </a:lnTo>
                  <a:lnTo>
                    <a:pt x="14" y="79"/>
                  </a:lnTo>
                  <a:lnTo>
                    <a:pt x="14" y="77"/>
                  </a:lnTo>
                  <a:lnTo>
                    <a:pt x="14" y="75"/>
                  </a:lnTo>
                  <a:lnTo>
                    <a:pt x="14" y="73"/>
                  </a:lnTo>
                  <a:lnTo>
                    <a:pt x="16" y="73"/>
                  </a:lnTo>
                  <a:lnTo>
                    <a:pt x="16" y="71"/>
                  </a:lnTo>
                  <a:lnTo>
                    <a:pt x="16" y="69"/>
                  </a:lnTo>
                  <a:lnTo>
                    <a:pt x="18" y="67"/>
                  </a:lnTo>
                  <a:lnTo>
                    <a:pt x="20" y="61"/>
                  </a:lnTo>
                  <a:lnTo>
                    <a:pt x="20" y="59"/>
                  </a:lnTo>
                  <a:lnTo>
                    <a:pt x="20" y="57"/>
                  </a:lnTo>
                  <a:lnTo>
                    <a:pt x="22" y="55"/>
                  </a:lnTo>
                  <a:lnTo>
                    <a:pt x="22" y="53"/>
                  </a:lnTo>
                  <a:lnTo>
                    <a:pt x="24" y="51"/>
                  </a:lnTo>
                  <a:lnTo>
                    <a:pt x="24" y="49"/>
                  </a:lnTo>
                  <a:lnTo>
                    <a:pt x="24" y="47"/>
                  </a:lnTo>
                  <a:lnTo>
                    <a:pt x="26" y="45"/>
                  </a:lnTo>
                  <a:lnTo>
                    <a:pt x="26" y="42"/>
                  </a:lnTo>
                  <a:lnTo>
                    <a:pt x="26" y="38"/>
                  </a:lnTo>
                  <a:lnTo>
                    <a:pt x="26" y="36"/>
                  </a:lnTo>
                  <a:lnTo>
                    <a:pt x="28" y="32"/>
                  </a:lnTo>
                  <a:lnTo>
                    <a:pt x="28" y="30"/>
                  </a:lnTo>
                  <a:lnTo>
                    <a:pt x="28" y="28"/>
                  </a:lnTo>
                  <a:lnTo>
                    <a:pt x="30" y="24"/>
                  </a:lnTo>
                  <a:lnTo>
                    <a:pt x="30" y="22"/>
                  </a:lnTo>
                  <a:lnTo>
                    <a:pt x="32" y="18"/>
                  </a:lnTo>
                  <a:lnTo>
                    <a:pt x="32" y="16"/>
                  </a:lnTo>
                  <a:lnTo>
                    <a:pt x="34" y="14"/>
                  </a:lnTo>
                  <a:lnTo>
                    <a:pt x="34" y="12"/>
                  </a:lnTo>
                  <a:lnTo>
                    <a:pt x="34" y="10"/>
                  </a:lnTo>
                  <a:lnTo>
                    <a:pt x="36" y="8"/>
                  </a:lnTo>
                  <a:lnTo>
                    <a:pt x="36" y="6"/>
                  </a:lnTo>
                  <a:lnTo>
                    <a:pt x="36" y="6"/>
                  </a:lnTo>
                  <a:lnTo>
                    <a:pt x="38" y="6"/>
                  </a:lnTo>
                  <a:lnTo>
                    <a:pt x="38" y="4"/>
                  </a:lnTo>
                  <a:lnTo>
                    <a:pt x="38" y="2"/>
                  </a:lnTo>
                  <a:lnTo>
                    <a:pt x="38" y="0"/>
                  </a:lnTo>
                  <a:lnTo>
                    <a:pt x="40" y="2"/>
                  </a:lnTo>
                  <a:lnTo>
                    <a:pt x="42" y="2"/>
                  </a:lnTo>
                  <a:lnTo>
                    <a:pt x="44" y="4"/>
                  </a:lnTo>
                  <a:lnTo>
                    <a:pt x="48" y="6"/>
                  </a:lnTo>
                  <a:lnTo>
                    <a:pt x="50" y="6"/>
                  </a:lnTo>
                  <a:lnTo>
                    <a:pt x="50" y="8"/>
                  </a:lnTo>
                  <a:lnTo>
                    <a:pt x="52" y="8"/>
                  </a:lnTo>
                  <a:lnTo>
                    <a:pt x="52" y="10"/>
                  </a:lnTo>
                  <a:lnTo>
                    <a:pt x="54" y="10"/>
                  </a:lnTo>
                  <a:lnTo>
                    <a:pt x="54" y="12"/>
                  </a:lnTo>
                  <a:lnTo>
                    <a:pt x="56" y="12"/>
                  </a:lnTo>
                  <a:lnTo>
                    <a:pt x="60" y="16"/>
                  </a:lnTo>
                  <a:lnTo>
                    <a:pt x="62" y="16"/>
                  </a:lnTo>
                  <a:lnTo>
                    <a:pt x="62" y="18"/>
                  </a:lnTo>
                  <a:lnTo>
                    <a:pt x="64" y="18"/>
                  </a:lnTo>
                  <a:lnTo>
                    <a:pt x="64" y="20"/>
                  </a:lnTo>
                  <a:lnTo>
                    <a:pt x="66" y="20"/>
                  </a:lnTo>
                  <a:lnTo>
                    <a:pt x="68" y="22"/>
                  </a:lnTo>
                  <a:lnTo>
                    <a:pt x="70" y="24"/>
                  </a:lnTo>
                  <a:lnTo>
                    <a:pt x="72" y="24"/>
                  </a:lnTo>
                  <a:lnTo>
                    <a:pt x="72" y="26"/>
                  </a:lnTo>
                  <a:lnTo>
                    <a:pt x="74" y="26"/>
                  </a:lnTo>
                  <a:lnTo>
                    <a:pt x="74" y="28"/>
                  </a:lnTo>
                  <a:lnTo>
                    <a:pt x="74" y="28"/>
                  </a:lnTo>
                  <a:lnTo>
                    <a:pt x="74" y="30"/>
                  </a:lnTo>
                  <a:lnTo>
                    <a:pt x="76" y="30"/>
                  </a:lnTo>
                  <a:lnTo>
                    <a:pt x="76" y="32"/>
                  </a:lnTo>
                  <a:lnTo>
                    <a:pt x="78" y="32"/>
                  </a:lnTo>
                  <a:lnTo>
                    <a:pt x="80" y="34"/>
                  </a:lnTo>
                  <a:lnTo>
                    <a:pt x="82" y="34"/>
                  </a:lnTo>
                  <a:lnTo>
                    <a:pt x="82" y="36"/>
                  </a:lnTo>
                  <a:lnTo>
                    <a:pt x="86" y="38"/>
                  </a:lnTo>
                  <a:lnTo>
                    <a:pt x="86" y="40"/>
                  </a:lnTo>
                  <a:lnTo>
                    <a:pt x="88" y="40"/>
                  </a:lnTo>
                  <a:lnTo>
                    <a:pt x="90" y="42"/>
                  </a:lnTo>
                  <a:lnTo>
                    <a:pt x="92" y="42"/>
                  </a:lnTo>
                  <a:lnTo>
                    <a:pt x="92" y="45"/>
                  </a:lnTo>
                  <a:lnTo>
                    <a:pt x="94" y="45"/>
                  </a:lnTo>
                  <a:lnTo>
                    <a:pt x="94" y="47"/>
                  </a:lnTo>
                  <a:lnTo>
                    <a:pt x="96" y="47"/>
                  </a:lnTo>
                  <a:lnTo>
                    <a:pt x="98" y="49"/>
                  </a:lnTo>
                  <a:lnTo>
                    <a:pt x="98" y="51"/>
                  </a:lnTo>
                  <a:lnTo>
                    <a:pt x="100" y="51"/>
                  </a:lnTo>
                  <a:lnTo>
                    <a:pt x="100" y="53"/>
                  </a:lnTo>
                  <a:lnTo>
                    <a:pt x="102" y="53"/>
                  </a:lnTo>
                  <a:lnTo>
                    <a:pt x="104" y="55"/>
                  </a:lnTo>
                  <a:lnTo>
                    <a:pt x="108" y="57"/>
                  </a:lnTo>
                  <a:lnTo>
                    <a:pt x="110" y="57"/>
                  </a:lnTo>
                  <a:lnTo>
                    <a:pt x="110" y="59"/>
                  </a:lnTo>
                  <a:lnTo>
                    <a:pt x="112" y="59"/>
                  </a:lnTo>
                  <a:lnTo>
                    <a:pt x="114" y="61"/>
                  </a:lnTo>
                  <a:lnTo>
                    <a:pt x="116" y="63"/>
                  </a:lnTo>
                  <a:lnTo>
                    <a:pt x="118" y="63"/>
                  </a:lnTo>
                  <a:lnTo>
                    <a:pt x="118" y="65"/>
                  </a:lnTo>
                  <a:lnTo>
                    <a:pt x="120" y="65"/>
                  </a:lnTo>
                  <a:lnTo>
                    <a:pt x="120" y="67"/>
                  </a:lnTo>
                  <a:lnTo>
                    <a:pt x="122" y="69"/>
                  </a:lnTo>
                  <a:lnTo>
                    <a:pt x="124" y="71"/>
                  </a:lnTo>
                  <a:lnTo>
                    <a:pt x="126" y="73"/>
                  </a:lnTo>
                  <a:lnTo>
                    <a:pt x="128" y="73"/>
                  </a:lnTo>
                  <a:lnTo>
                    <a:pt x="128" y="75"/>
                  </a:lnTo>
                  <a:lnTo>
                    <a:pt x="130" y="77"/>
                  </a:lnTo>
                  <a:lnTo>
                    <a:pt x="132" y="77"/>
                  </a:lnTo>
                  <a:lnTo>
                    <a:pt x="132" y="79"/>
                  </a:lnTo>
                  <a:lnTo>
                    <a:pt x="134" y="79"/>
                  </a:lnTo>
                  <a:lnTo>
                    <a:pt x="136" y="81"/>
                  </a:lnTo>
                  <a:lnTo>
                    <a:pt x="138" y="83"/>
                  </a:lnTo>
                  <a:lnTo>
                    <a:pt x="140" y="83"/>
                  </a:lnTo>
                  <a:lnTo>
                    <a:pt x="140" y="85"/>
                  </a:lnTo>
                  <a:lnTo>
                    <a:pt x="142" y="85"/>
                  </a:lnTo>
                  <a:lnTo>
                    <a:pt x="142" y="87"/>
                  </a:lnTo>
                  <a:lnTo>
                    <a:pt x="144" y="87"/>
                  </a:lnTo>
                  <a:lnTo>
                    <a:pt x="146" y="89"/>
                  </a:lnTo>
                  <a:lnTo>
                    <a:pt x="148" y="91"/>
                  </a:lnTo>
                  <a:lnTo>
                    <a:pt x="150" y="91"/>
                  </a:lnTo>
                  <a:lnTo>
                    <a:pt x="150" y="93"/>
                  </a:lnTo>
                  <a:lnTo>
                    <a:pt x="152" y="95"/>
                  </a:lnTo>
                  <a:lnTo>
                    <a:pt x="154" y="95"/>
                  </a:lnTo>
                  <a:lnTo>
                    <a:pt x="154" y="97"/>
                  </a:lnTo>
                  <a:lnTo>
                    <a:pt x="156" y="97"/>
                  </a:lnTo>
                  <a:lnTo>
                    <a:pt x="160" y="101"/>
                  </a:lnTo>
                  <a:lnTo>
                    <a:pt x="162" y="103"/>
                  </a:lnTo>
                  <a:lnTo>
                    <a:pt x="164" y="103"/>
                  </a:lnTo>
                  <a:lnTo>
                    <a:pt x="168" y="105"/>
                  </a:lnTo>
                  <a:lnTo>
                    <a:pt x="168" y="107"/>
                  </a:lnTo>
                  <a:lnTo>
                    <a:pt x="170" y="107"/>
                  </a:lnTo>
                  <a:lnTo>
                    <a:pt x="170" y="109"/>
                  </a:lnTo>
                  <a:lnTo>
                    <a:pt x="172" y="111"/>
                  </a:lnTo>
                  <a:lnTo>
                    <a:pt x="174" y="111"/>
                  </a:lnTo>
                  <a:lnTo>
                    <a:pt x="174" y="113"/>
                  </a:lnTo>
                  <a:lnTo>
                    <a:pt x="176" y="115"/>
                  </a:lnTo>
                  <a:lnTo>
                    <a:pt x="178" y="115"/>
                  </a:lnTo>
                  <a:lnTo>
                    <a:pt x="178" y="117"/>
                  </a:lnTo>
                  <a:lnTo>
                    <a:pt x="180" y="117"/>
                  </a:lnTo>
                  <a:lnTo>
                    <a:pt x="182" y="119"/>
                  </a:lnTo>
                  <a:lnTo>
                    <a:pt x="184" y="121"/>
                  </a:lnTo>
                  <a:lnTo>
                    <a:pt x="186" y="121"/>
                  </a:lnTo>
                  <a:lnTo>
                    <a:pt x="184" y="123"/>
                  </a:lnTo>
                  <a:lnTo>
                    <a:pt x="182" y="125"/>
                  </a:lnTo>
                  <a:lnTo>
                    <a:pt x="180" y="127"/>
                  </a:lnTo>
                  <a:lnTo>
                    <a:pt x="178" y="127"/>
                  </a:lnTo>
                  <a:lnTo>
                    <a:pt x="178" y="129"/>
                  </a:lnTo>
                  <a:lnTo>
                    <a:pt x="176" y="129"/>
                  </a:lnTo>
                  <a:lnTo>
                    <a:pt x="176" y="131"/>
                  </a:lnTo>
                  <a:lnTo>
                    <a:pt x="174" y="131"/>
                  </a:lnTo>
                  <a:lnTo>
                    <a:pt x="174" y="133"/>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89" name="Freeform 109"/>
            <p:cNvSpPr>
              <a:spLocks/>
            </p:cNvSpPr>
            <p:nvPr/>
          </p:nvSpPr>
          <p:spPr bwMode="auto">
            <a:xfrm>
              <a:off x="6572250" y="2182813"/>
              <a:ext cx="225425" cy="192088"/>
            </a:xfrm>
            <a:custGeom>
              <a:avLst/>
              <a:gdLst>
                <a:gd name="T0" fmla="*/ 60 w 142"/>
                <a:gd name="T1" fmla="*/ 0 h 121"/>
                <a:gd name="T2" fmla="*/ 70 w 142"/>
                <a:gd name="T3" fmla="*/ 0 h 121"/>
                <a:gd name="T4" fmla="*/ 78 w 142"/>
                <a:gd name="T5" fmla="*/ 0 h 121"/>
                <a:gd name="T6" fmla="*/ 84 w 142"/>
                <a:gd name="T7" fmla="*/ 0 h 121"/>
                <a:gd name="T8" fmla="*/ 94 w 142"/>
                <a:gd name="T9" fmla="*/ 0 h 121"/>
                <a:gd name="T10" fmla="*/ 98 w 142"/>
                <a:gd name="T11" fmla="*/ 0 h 121"/>
                <a:gd name="T12" fmla="*/ 106 w 142"/>
                <a:gd name="T13" fmla="*/ 0 h 121"/>
                <a:gd name="T14" fmla="*/ 114 w 142"/>
                <a:gd name="T15" fmla="*/ 0 h 121"/>
                <a:gd name="T16" fmla="*/ 122 w 142"/>
                <a:gd name="T17" fmla="*/ 0 h 121"/>
                <a:gd name="T18" fmla="*/ 132 w 142"/>
                <a:gd name="T19" fmla="*/ 0 h 121"/>
                <a:gd name="T20" fmla="*/ 138 w 142"/>
                <a:gd name="T21" fmla="*/ 0 h 121"/>
                <a:gd name="T22" fmla="*/ 142 w 142"/>
                <a:gd name="T23" fmla="*/ 6 h 121"/>
                <a:gd name="T24" fmla="*/ 142 w 142"/>
                <a:gd name="T25" fmla="*/ 10 h 121"/>
                <a:gd name="T26" fmla="*/ 142 w 142"/>
                <a:gd name="T27" fmla="*/ 19 h 121"/>
                <a:gd name="T28" fmla="*/ 142 w 142"/>
                <a:gd name="T29" fmla="*/ 27 h 121"/>
                <a:gd name="T30" fmla="*/ 142 w 142"/>
                <a:gd name="T31" fmla="*/ 35 h 121"/>
                <a:gd name="T32" fmla="*/ 142 w 142"/>
                <a:gd name="T33" fmla="*/ 43 h 121"/>
                <a:gd name="T34" fmla="*/ 142 w 142"/>
                <a:gd name="T35" fmla="*/ 49 h 121"/>
                <a:gd name="T36" fmla="*/ 142 w 142"/>
                <a:gd name="T37" fmla="*/ 55 h 121"/>
                <a:gd name="T38" fmla="*/ 142 w 142"/>
                <a:gd name="T39" fmla="*/ 61 h 121"/>
                <a:gd name="T40" fmla="*/ 142 w 142"/>
                <a:gd name="T41" fmla="*/ 75 h 121"/>
                <a:gd name="T42" fmla="*/ 142 w 142"/>
                <a:gd name="T43" fmla="*/ 81 h 121"/>
                <a:gd name="T44" fmla="*/ 142 w 142"/>
                <a:gd name="T45" fmla="*/ 89 h 121"/>
                <a:gd name="T46" fmla="*/ 132 w 142"/>
                <a:gd name="T47" fmla="*/ 91 h 121"/>
                <a:gd name="T48" fmla="*/ 126 w 142"/>
                <a:gd name="T49" fmla="*/ 91 h 121"/>
                <a:gd name="T50" fmla="*/ 118 w 142"/>
                <a:gd name="T51" fmla="*/ 91 h 121"/>
                <a:gd name="T52" fmla="*/ 110 w 142"/>
                <a:gd name="T53" fmla="*/ 91 h 121"/>
                <a:gd name="T54" fmla="*/ 104 w 142"/>
                <a:gd name="T55" fmla="*/ 91 h 121"/>
                <a:gd name="T56" fmla="*/ 98 w 142"/>
                <a:gd name="T57" fmla="*/ 91 h 121"/>
                <a:gd name="T58" fmla="*/ 94 w 142"/>
                <a:gd name="T59" fmla="*/ 91 h 121"/>
                <a:gd name="T60" fmla="*/ 88 w 142"/>
                <a:gd name="T61" fmla="*/ 91 h 121"/>
                <a:gd name="T62" fmla="*/ 84 w 142"/>
                <a:gd name="T63" fmla="*/ 93 h 121"/>
                <a:gd name="T64" fmla="*/ 78 w 142"/>
                <a:gd name="T65" fmla="*/ 97 h 121"/>
                <a:gd name="T66" fmla="*/ 72 w 142"/>
                <a:gd name="T67" fmla="*/ 101 h 121"/>
                <a:gd name="T68" fmla="*/ 62 w 142"/>
                <a:gd name="T69" fmla="*/ 105 h 121"/>
                <a:gd name="T70" fmla="*/ 58 w 142"/>
                <a:gd name="T71" fmla="*/ 109 h 121"/>
                <a:gd name="T72" fmla="*/ 50 w 142"/>
                <a:gd name="T73" fmla="*/ 113 h 121"/>
                <a:gd name="T74" fmla="*/ 46 w 142"/>
                <a:gd name="T75" fmla="*/ 115 h 121"/>
                <a:gd name="T76" fmla="*/ 42 w 142"/>
                <a:gd name="T77" fmla="*/ 119 h 121"/>
                <a:gd name="T78" fmla="*/ 38 w 142"/>
                <a:gd name="T79" fmla="*/ 121 h 121"/>
                <a:gd name="T80" fmla="*/ 36 w 142"/>
                <a:gd name="T81" fmla="*/ 115 h 121"/>
                <a:gd name="T82" fmla="*/ 32 w 142"/>
                <a:gd name="T83" fmla="*/ 107 h 121"/>
                <a:gd name="T84" fmla="*/ 30 w 142"/>
                <a:gd name="T85" fmla="*/ 103 h 121"/>
                <a:gd name="T86" fmla="*/ 26 w 142"/>
                <a:gd name="T87" fmla="*/ 91 h 121"/>
                <a:gd name="T88" fmla="*/ 22 w 142"/>
                <a:gd name="T89" fmla="*/ 81 h 121"/>
                <a:gd name="T90" fmla="*/ 20 w 142"/>
                <a:gd name="T91" fmla="*/ 75 h 121"/>
                <a:gd name="T92" fmla="*/ 18 w 142"/>
                <a:gd name="T93" fmla="*/ 69 h 121"/>
                <a:gd name="T94" fmla="*/ 16 w 142"/>
                <a:gd name="T95" fmla="*/ 63 h 121"/>
                <a:gd name="T96" fmla="*/ 12 w 142"/>
                <a:gd name="T97" fmla="*/ 57 h 121"/>
                <a:gd name="T98" fmla="*/ 10 w 142"/>
                <a:gd name="T99" fmla="*/ 49 h 121"/>
                <a:gd name="T100" fmla="*/ 6 w 142"/>
                <a:gd name="T101" fmla="*/ 41 h 121"/>
                <a:gd name="T102" fmla="*/ 2 w 142"/>
                <a:gd name="T103" fmla="*/ 33 h 121"/>
                <a:gd name="T104" fmla="*/ 0 w 142"/>
                <a:gd name="T105" fmla="*/ 23 h 121"/>
                <a:gd name="T106" fmla="*/ 0 w 142"/>
                <a:gd name="T107" fmla="*/ 15 h 121"/>
                <a:gd name="T108" fmla="*/ 0 w 142"/>
                <a:gd name="T109" fmla="*/ 8 h 121"/>
                <a:gd name="T110" fmla="*/ 0 w 142"/>
                <a:gd name="T111" fmla="*/ 0 h 121"/>
                <a:gd name="T112" fmla="*/ 8 w 142"/>
                <a:gd name="T113" fmla="*/ 0 h 121"/>
                <a:gd name="T114" fmla="*/ 14 w 142"/>
                <a:gd name="T115" fmla="*/ 0 h 121"/>
                <a:gd name="T116" fmla="*/ 24 w 142"/>
                <a:gd name="T117" fmla="*/ 0 h 121"/>
                <a:gd name="T118" fmla="*/ 30 w 142"/>
                <a:gd name="T119" fmla="*/ 0 h 121"/>
                <a:gd name="T120" fmla="*/ 38 w 142"/>
                <a:gd name="T121" fmla="*/ 0 h 121"/>
                <a:gd name="T122" fmla="*/ 50 w 142"/>
                <a:gd name="T12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21">
                  <a:moveTo>
                    <a:pt x="54" y="0"/>
                  </a:moveTo>
                  <a:lnTo>
                    <a:pt x="58" y="0"/>
                  </a:lnTo>
                  <a:lnTo>
                    <a:pt x="60" y="0"/>
                  </a:lnTo>
                  <a:lnTo>
                    <a:pt x="64" y="0"/>
                  </a:lnTo>
                  <a:lnTo>
                    <a:pt x="68" y="0"/>
                  </a:lnTo>
                  <a:lnTo>
                    <a:pt x="70" y="0"/>
                  </a:lnTo>
                  <a:lnTo>
                    <a:pt x="72" y="0"/>
                  </a:lnTo>
                  <a:lnTo>
                    <a:pt x="76" y="0"/>
                  </a:lnTo>
                  <a:lnTo>
                    <a:pt x="78" y="0"/>
                  </a:lnTo>
                  <a:lnTo>
                    <a:pt x="80" y="0"/>
                  </a:lnTo>
                  <a:lnTo>
                    <a:pt x="82" y="0"/>
                  </a:lnTo>
                  <a:lnTo>
                    <a:pt x="84" y="0"/>
                  </a:lnTo>
                  <a:lnTo>
                    <a:pt x="86" y="0"/>
                  </a:lnTo>
                  <a:lnTo>
                    <a:pt x="88" y="0"/>
                  </a:lnTo>
                  <a:lnTo>
                    <a:pt x="94" y="0"/>
                  </a:lnTo>
                  <a:lnTo>
                    <a:pt x="96" y="0"/>
                  </a:lnTo>
                  <a:lnTo>
                    <a:pt x="96" y="0"/>
                  </a:lnTo>
                  <a:lnTo>
                    <a:pt x="98" y="0"/>
                  </a:lnTo>
                  <a:lnTo>
                    <a:pt x="102" y="0"/>
                  </a:lnTo>
                  <a:lnTo>
                    <a:pt x="104" y="0"/>
                  </a:lnTo>
                  <a:lnTo>
                    <a:pt x="106" y="0"/>
                  </a:lnTo>
                  <a:lnTo>
                    <a:pt x="108" y="0"/>
                  </a:lnTo>
                  <a:lnTo>
                    <a:pt x="112" y="0"/>
                  </a:lnTo>
                  <a:lnTo>
                    <a:pt x="114" y="0"/>
                  </a:lnTo>
                  <a:lnTo>
                    <a:pt x="116" y="0"/>
                  </a:lnTo>
                  <a:lnTo>
                    <a:pt x="118" y="0"/>
                  </a:lnTo>
                  <a:lnTo>
                    <a:pt x="122" y="0"/>
                  </a:lnTo>
                  <a:lnTo>
                    <a:pt x="124" y="0"/>
                  </a:lnTo>
                  <a:lnTo>
                    <a:pt x="126" y="0"/>
                  </a:lnTo>
                  <a:lnTo>
                    <a:pt x="132" y="0"/>
                  </a:lnTo>
                  <a:lnTo>
                    <a:pt x="134" y="0"/>
                  </a:lnTo>
                  <a:lnTo>
                    <a:pt x="136" y="0"/>
                  </a:lnTo>
                  <a:lnTo>
                    <a:pt x="138" y="0"/>
                  </a:lnTo>
                  <a:lnTo>
                    <a:pt x="142" y="0"/>
                  </a:lnTo>
                  <a:lnTo>
                    <a:pt x="142" y="4"/>
                  </a:lnTo>
                  <a:lnTo>
                    <a:pt x="142" y="6"/>
                  </a:lnTo>
                  <a:lnTo>
                    <a:pt x="142" y="6"/>
                  </a:lnTo>
                  <a:lnTo>
                    <a:pt x="142" y="8"/>
                  </a:lnTo>
                  <a:lnTo>
                    <a:pt x="142" y="10"/>
                  </a:lnTo>
                  <a:lnTo>
                    <a:pt x="142" y="12"/>
                  </a:lnTo>
                  <a:lnTo>
                    <a:pt x="142" y="17"/>
                  </a:lnTo>
                  <a:lnTo>
                    <a:pt x="142" y="19"/>
                  </a:lnTo>
                  <a:lnTo>
                    <a:pt x="142" y="23"/>
                  </a:lnTo>
                  <a:lnTo>
                    <a:pt x="142" y="25"/>
                  </a:lnTo>
                  <a:lnTo>
                    <a:pt x="142" y="27"/>
                  </a:lnTo>
                  <a:lnTo>
                    <a:pt x="142" y="29"/>
                  </a:lnTo>
                  <a:lnTo>
                    <a:pt x="142" y="33"/>
                  </a:lnTo>
                  <a:lnTo>
                    <a:pt x="142" y="35"/>
                  </a:lnTo>
                  <a:lnTo>
                    <a:pt x="142" y="37"/>
                  </a:lnTo>
                  <a:lnTo>
                    <a:pt x="142" y="41"/>
                  </a:lnTo>
                  <a:lnTo>
                    <a:pt x="142" y="43"/>
                  </a:lnTo>
                  <a:lnTo>
                    <a:pt x="142" y="45"/>
                  </a:lnTo>
                  <a:lnTo>
                    <a:pt x="142" y="47"/>
                  </a:lnTo>
                  <a:lnTo>
                    <a:pt x="142" y="49"/>
                  </a:lnTo>
                  <a:lnTo>
                    <a:pt x="142" y="51"/>
                  </a:lnTo>
                  <a:lnTo>
                    <a:pt x="142" y="55"/>
                  </a:lnTo>
                  <a:lnTo>
                    <a:pt x="142" y="55"/>
                  </a:lnTo>
                  <a:lnTo>
                    <a:pt x="142" y="57"/>
                  </a:lnTo>
                  <a:lnTo>
                    <a:pt x="142" y="59"/>
                  </a:lnTo>
                  <a:lnTo>
                    <a:pt x="142" y="61"/>
                  </a:lnTo>
                  <a:lnTo>
                    <a:pt x="142" y="65"/>
                  </a:lnTo>
                  <a:lnTo>
                    <a:pt x="142" y="73"/>
                  </a:lnTo>
                  <a:lnTo>
                    <a:pt x="142" y="75"/>
                  </a:lnTo>
                  <a:lnTo>
                    <a:pt x="142" y="77"/>
                  </a:lnTo>
                  <a:lnTo>
                    <a:pt x="142" y="79"/>
                  </a:lnTo>
                  <a:lnTo>
                    <a:pt x="142" y="81"/>
                  </a:lnTo>
                  <a:lnTo>
                    <a:pt x="142" y="83"/>
                  </a:lnTo>
                  <a:lnTo>
                    <a:pt x="142" y="87"/>
                  </a:lnTo>
                  <a:lnTo>
                    <a:pt x="142" y="89"/>
                  </a:lnTo>
                  <a:lnTo>
                    <a:pt x="142" y="91"/>
                  </a:lnTo>
                  <a:lnTo>
                    <a:pt x="138" y="91"/>
                  </a:lnTo>
                  <a:lnTo>
                    <a:pt x="132" y="91"/>
                  </a:lnTo>
                  <a:lnTo>
                    <a:pt x="130" y="91"/>
                  </a:lnTo>
                  <a:lnTo>
                    <a:pt x="128" y="91"/>
                  </a:lnTo>
                  <a:lnTo>
                    <a:pt x="126" y="91"/>
                  </a:lnTo>
                  <a:lnTo>
                    <a:pt x="124" y="91"/>
                  </a:lnTo>
                  <a:lnTo>
                    <a:pt x="120" y="91"/>
                  </a:lnTo>
                  <a:lnTo>
                    <a:pt x="118" y="91"/>
                  </a:lnTo>
                  <a:lnTo>
                    <a:pt x="116" y="91"/>
                  </a:lnTo>
                  <a:lnTo>
                    <a:pt x="112" y="91"/>
                  </a:lnTo>
                  <a:lnTo>
                    <a:pt x="110" y="91"/>
                  </a:lnTo>
                  <a:lnTo>
                    <a:pt x="108" y="91"/>
                  </a:lnTo>
                  <a:lnTo>
                    <a:pt x="106" y="91"/>
                  </a:lnTo>
                  <a:lnTo>
                    <a:pt x="104" y="91"/>
                  </a:lnTo>
                  <a:lnTo>
                    <a:pt x="102" y="91"/>
                  </a:lnTo>
                  <a:lnTo>
                    <a:pt x="100" y="91"/>
                  </a:lnTo>
                  <a:lnTo>
                    <a:pt x="98" y="91"/>
                  </a:lnTo>
                  <a:lnTo>
                    <a:pt x="96" y="91"/>
                  </a:lnTo>
                  <a:lnTo>
                    <a:pt x="96" y="91"/>
                  </a:lnTo>
                  <a:lnTo>
                    <a:pt x="94" y="91"/>
                  </a:lnTo>
                  <a:lnTo>
                    <a:pt x="92" y="91"/>
                  </a:lnTo>
                  <a:lnTo>
                    <a:pt x="90" y="91"/>
                  </a:lnTo>
                  <a:lnTo>
                    <a:pt x="88" y="91"/>
                  </a:lnTo>
                  <a:lnTo>
                    <a:pt x="88" y="93"/>
                  </a:lnTo>
                  <a:lnTo>
                    <a:pt x="86" y="93"/>
                  </a:lnTo>
                  <a:lnTo>
                    <a:pt x="84" y="93"/>
                  </a:lnTo>
                  <a:lnTo>
                    <a:pt x="82" y="95"/>
                  </a:lnTo>
                  <a:lnTo>
                    <a:pt x="80" y="97"/>
                  </a:lnTo>
                  <a:lnTo>
                    <a:pt x="78" y="97"/>
                  </a:lnTo>
                  <a:lnTo>
                    <a:pt x="76" y="99"/>
                  </a:lnTo>
                  <a:lnTo>
                    <a:pt x="74" y="99"/>
                  </a:lnTo>
                  <a:lnTo>
                    <a:pt x="72" y="101"/>
                  </a:lnTo>
                  <a:lnTo>
                    <a:pt x="68" y="103"/>
                  </a:lnTo>
                  <a:lnTo>
                    <a:pt x="64" y="103"/>
                  </a:lnTo>
                  <a:lnTo>
                    <a:pt x="62" y="105"/>
                  </a:lnTo>
                  <a:lnTo>
                    <a:pt x="60" y="107"/>
                  </a:lnTo>
                  <a:lnTo>
                    <a:pt x="58" y="107"/>
                  </a:lnTo>
                  <a:lnTo>
                    <a:pt x="58" y="109"/>
                  </a:lnTo>
                  <a:lnTo>
                    <a:pt x="54" y="109"/>
                  </a:lnTo>
                  <a:lnTo>
                    <a:pt x="50" y="111"/>
                  </a:lnTo>
                  <a:lnTo>
                    <a:pt x="50" y="113"/>
                  </a:lnTo>
                  <a:lnTo>
                    <a:pt x="48" y="113"/>
                  </a:lnTo>
                  <a:lnTo>
                    <a:pt x="48" y="115"/>
                  </a:lnTo>
                  <a:lnTo>
                    <a:pt x="46" y="115"/>
                  </a:lnTo>
                  <a:lnTo>
                    <a:pt x="46" y="117"/>
                  </a:lnTo>
                  <a:lnTo>
                    <a:pt x="44" y="117"/>
                  </a:lnTo>
                  <a:lnTo>
                    <a:pt x="42" y="119"/>
                  </a:lnTo>
                  <a:lnTo>
                    <a:pt x="40" y="119"/>
                  </a:lnTo>
                  <a:lnTo>
                    <a:pt x="40" y="121"/>
                  </a:lnTo>
                  <a:lnTo>
                    <a:pt x="38" y="121"/>
                  </a:lnTo>
                  <a:lnTo>
                    <a:pt x="36" y="119"/>
                  </a:lnTo>
                  <a:lnTo>
                    <a:pt x="36" y="117"/>
                  </a:lnTo>
                  <a:lnTo>
                    <a:pt x="36" y="115"/>
                  </a:lnTo>
                  <a:lnTo>
                    <a:pt x="34" y="111"/>
                  </a:lnTo>
                  <a:lnTo>
                    <a:pt x="34" y="109"/>
                  </a:lnTo>
                  <a:lnTo>
                    <a:pt x="32" y="107"/>
                  </a:lnTo>
                  <a:lnTo>
                    <a:pt x="32" y="105"/>
                  </a:lnTo>
                  <a:lnTo>
                    <a:pt x="30" y="103"/>
                  </a:lnTo>
                  <a:lnTo>
                    <a:pt x="30" y="103"/>
                  </a:lnTo>
                  <a:lnTo>
                    <a:pt x="30" y="101"/>
                  </a:lnTo>
                  <a:lnTo>
                    <a:pt x="28" y="95"/>
                  </a:lnTo>
                  <a:lnTo>
                    <a:pt x="26" y="91"/>
                  </a:lnTo>
                  <a:lnTo>
                    <a:pt x="24" y="89"/>
                  </a:lnTo>
                  <a:lnTo>
                    <a:pt x="24" y="85"/>
                  </a:lnTo>
                  <a:lnTo>
                    <a:pt x="22" y="81"/>
                  </a:lnTo>
                  <a:lnTo>
                    <a:pt x="22" y="77"/>
                  </a:lnTo>
                  <a:lnTo>
                    <a:pt x="20" y="77"/>
                  </a:lnTo>
                  <a:lnTo>
                    <a:pt x="20" y="75"/>
                  </a:lnTo>
                  <a:lnTo>
                    <a:pt x="20" y="73"/>
                  </a:lnTo>
                  <a:lnTo>
                    <a:pt x="18" y="71"/>
                  </a:lnTo>
                  <a:lnTo>
                    <a:pt x="18" y="69"/>
                  </a:lnTo>
                  <a:lnTo>
                    <a:pt x="16" y="67"/>
                  </a:lnTo>
                  <a:lnTo>
                    <a:pt x="16" y="65"/>
                  </a:lnTo>
                  <a:lnTo>
                    <a:pt x="16" y="63"/>
                  </a:lnTo>
                  <a:lnTo>
                    <a:pt x="14" y="61"/>
                  </a:lnTo>
                  <a:lnTo>
                    <a:pt x="14" y="59"/>
                  </a:lnTo>
                  <a:lnTo>
                    <a:pt x="12" y="57"/>
                  </a:lnTo>
                  <a:lnTo>
                    <a:pt x="12" y="55"/>
                  </a:lnTo>
                  <a:lnTo>
                    <a:pt x="10" y="53"/>
                  </a:lnTo>
                  <a:lnTo>
                    <a:pt x="10" y="49"/>
                  </a:lnTo>
                  <a:lnTo>
                    <a:pt x="8" y="47"/>
                  </a:lnTo>
                  <a:lnTo>
                    <a:pt x="8" y="45"/>
                  </a:lnTo>
                  <a:lnTo>
                    <a:pt x="6" y="41"/>
                  </a:lnTo>
                  <a:lnTo>
                    <a:pt x="6" y="39"/>
                  </a:lnTo>
                  <a:lnTo>
                    <a:pt x="4" y="37"/>
                  </a:lnTo>
                  <a:lnTo>
                    <a:pt x="2" y="33"/>
                  </a:lnTo>
                  <a:lnTo>
                    <a:pt x="2" y="29"/>
                  </a:lnTo>
                  <a:lnTo>
                    <a:pt x="0" y="25"/>
                  </a:lnTo>
                  <a:lnTo>
                    <a:pt x="0" y="23"/>
                  </a:lnTo>
                  <a:lnTo>
                    <a:pt x="0" y="21"/>
                  </a:lnTo>
                  <a:lnTo>
                    <a:pt x="0" y="17"/>
                  </a:lnTo>
                  <a:lnTo>
                    <a:pt x="0" y="15"/>
                  </a:lnTo>
                  <a:lnTo>
                    <a:pt x="0" y="12"/>
                  </a:lnTo>
                  <a:lnTo>
                    <a:pt x="0" y="10"/>
                  </a:lnTo>
                  <a:lnTo>
                    <a:pt x="0" y="8"/>
                  </a:lnTo>
                  <a:lnTo>
                    <a:pt x="0" y="6"/>
                  </a:lnTo>
                  <a:lnTo>
                    <a:pt x="0" y="4"/>
                  </a:lnTo>
                  <a:lnTo>
                    <a:pt x="0" y="0"/>
                  </a:lnTo>
                  <a:lnTo>
                    <a:pt x="0" y="0"/>
                  </a:lnTo>
                  <a:lnTo>
                    <a:pt x="2" y="0"/>
                  </a:lnTo>
                  <a:lnTo>
                    <a:pt x="8" y="0"/>
                  </a:lnTo>
                  <a:lnTo>
                    <a:pt x="10" y="0"/>
                  </a:lnTo>
                  <a:lnTo>
                    <a:pt x="12" y="0"/>
                  </a:lnTo>
                  <a:lnTo>
                    <a:pt x="14" y="0"/>
                  </a:lnTo>
                  <a:lnTo>
                    <a:pt x="20" y="0"/>
                  </a:lnTo>
                  <a:lnTo>
                    <a:pt x="22" y="0"/>
                  </a:lnTo>
                  <a:lnTo>
                    <a:pt x="24" y="0"/>
                  </a:lnTo>
                  <a:lnTo>
                    <a:pt x="26" y="0"/>
                  </a:lnTo>
                  <a:lnTo>
                    <a:pt x="28" y="0"/>
                  </a:lnTo>
                  <a:lnTo>
                    <a:pt x="30" y="0"/>
                  </a:lnTo>
                  <a:lnTo>
                    <a:pt x="32" y="0"/>
                  </a:lnTo>
                  <a:lnTo>
                    <a:pt x="36" y="0"/>
                  </a:lnTo>
                  <a:lnTo>
                    <a:pt x="38" y="0"/>
                  </a:lnTo>
                  <a:lnTo>
                    <a:pt x="46" y="0"/>
                  </a:lnTo>
                  <a:lnTo>
                    <a:pt x="48" y="0"/>
                  </a:lnTo>
                  <a:lnTo>
                    <a:pt x="50" y="0"/>
                  </a:lnTo>
                  <a:lnTo>
                    <a:pt x="52" y="0"/>
                  </a:lnTo>
                  <a:lnTo>
                    <a:pt x="54"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0" name="Freeform 112"/>
            <p:cNvSpPr>
              <a:spLocks/>
            </p:cNvSpPr>
            <p:nvPr/>
          </p:nvSpPr>
          <p:spPr bwMode="auto">
            <a:xfrm>
              <a:off x="4751388" y="2198688"/>
              <a:ext cx="260350" cy="261938"/>
            </a:xfrm>
            <a:custGeom>
              <a:avLst/>
              <a:gdLst>
                <a:gd name="T0" fmla="*/ 164 w 164"/>
                <a:gd name="T1" fmla="*/ 11 h 165"/>
                <a:gd name="T2" fmla="*/ 164 w 164"/>
                <a:gd name="T3" fmla="*/ 21 h 165"/>
                <a:gd name="T4" fmla="*/ 164 w 164"/>
                <a:gd name="T5" fmla="*/ 31 h 165"/>
                <a:gd name="T6" fmla="*/ 164 w 164"/>
                <a:gd name="T7" fmla="*/ 45 h 165"/>
                <a:gd name="T8" fmla="*/ 164 w 164"/>
                <a:gd name="T9" fmla="*/ 59 h 165"/>
                <a:gd name="T10" fmla="*/ 162 w 164"/>
                <a:gd name="T11" fmla="*/ 73 h 165"/>
                <a:gd name="T12" fmla="*/ 162 w 164"/>
                <a:gd name="T13" fmla="*/ 83 h 165"/>
                <a:gd name="T14" fmla="*/ 162 w 164"/>
                <a:gd name="T15" fmla="*/ 91 h 165"/>
                <a:gd name="T16" fmla="*/ 162 w 164"/>
                <a:gd name="T17" fmla="*/ 103 h 165"/>
                <a:gd name="T18" fmla="*/ 162 w 164"/>
                <a:gd name="T19" fmla="*/ 119 h 165"/>
                <a:gd name="T20" fmla="*/ 162 w 164"/>
                <a:gd name="T21" fmla="*/ 131 h 165"/>
                <a:gd name="T22" fmla="*/ 162 w 164"/>
                <a:gd name="T23" fmla="*/ 141 h 165"/>
                <a:gd name="T24" fmla="*/ 162 w 164"/>
                <a:gd name="T25" fmla="*/ 149 h 165"/>
                <a:gd name="T26" fmla="*/ 162 w 164"/>
                <a:gd name="T27" fmla="*/ 161 h 165"/>
                <a:gd name="T28" fmla="*/ 154 w 164"/>
                <a:gd name="T29" fmla="*/ 165 h 165"/>
                <a:gd name="T30" fmla="*/ 142 w 164"/>
                <a:gd name="T31" fmla="*/ 165 h 165"/>
                <a:gd name="T32" fmla="*/ 134 w 164"/>
                <a:gd name="T33" fmla="*/ 165 h 165"/>
                <a:gd name="T34" fmla="*/ 126 w 164"/>
                <a:gd name="T35" fmla="*/ 165 h 165"/>
                <a:gd name="T36" fmla="*/ 116 w 164"/>
                <a:gd name="T37" fmla="*/ 165 h 165"/>
                <a:gd name="T38" fmla="*/ 106 w 164"/>
                <a:gd name="T39" fmla="*/ 165 h 165"/>
                <a:gd name="T40" fmla="*/ 96 w 164"/>
                <a:gd name="T41" fmla="*/ 165 h 165"/>
                <a:gd name="T42" fmla="*/ 86 w 164"/>
                <a:gd name="T43" fmla="*/ 165 h 165"/>
                <a:gd name="T44" fmla="*/ 80 w 164"/>
                <a:gd name="T45" fmla="*/ 165 h 165"/>
                <a:gd name="T46" fmla="*/ 72 w 164"/>
                <a:gd name="T47" fmla="*/ 165 h 165"/>
                <a:gd name="T48" fmla="*/ 64 w 164"/>
                <a:gd name="T49" fmla="*/ 165 h 165"/>
                <a:gd name="T50" fmla="*/ 52 w 164"/>
                <a:gd name="T51" fmla="*/ 165 h 165"/>
                <a:gd name="T52" fmla="*/ 40 w 164"/>
                <a:gd name="T53" fmla="*/ 165 h 165"/>
                <a:gd name="T54" fmla="*/ 24 w 164"/>
                <a:gd name="T55" fmla="*/ 165 h 165"/>
                <a:gd name="T56" fmla="*/ 14 w 164"/>
                <a:gd name="T57" fmla="*/ 165 h 165"/>
                <a:gd name="T58" fmla="*/ 0 w 164"/>
                <a:gd name="T59" fmla="*/ 159 h 165"/>
                <a:gd name="T60" fmla="*/ 0 w 164"/>
                <a:gd name="T61" fmla="*/ 143 h 165"/>
                <a:gd name="T62" fmla="*/ 0 w 164"/>
                <a:gd name="T63" fmla="*/ 133 h 165"/>
                <a:gd name="T64" fmla="*/ 0 w 164"/>
                <a:gd name="T65" fmla="*/ 121 h 165"/>
                <a:gd name="T66" fmla="*/ 0 w 164"/>
                <a:gd name="T67" fmla="*/ 109 h 165"/>
                <a:gd name="T68" fmla="*/ 0 w 164"/>
                <a:gd name="T69" fmla="*/ 97 h 165"/>
                <a:gd name="T70" fmla="*/ 0 w 164"/>
                <a:gd name="T71" fmla="*/ 87 h 165"/>
                <a:gd name="T72" fmla="*/ 0 w 164"/>
                <a:gd name="T73" fmla="*/ 75 h 165"/>
                <a:gd name="T74" fmla="*/ 0 w 164"/>
                <a:gd name="T75" fmla="*/ 53 h 165"/>
                <a:gd name="T76" fmla="*/ 0 w 164"/>
                <a:gd name="T77" fmla="*/ 41 h 165"/>
                <a:gd name="T78" fmla="*/ 0 w 164"/>
                <a:gd name="T79" fmla="*/ 19 h 165"/>
                <a:gd name="T80" fmla="*/ 2 w 164"/>
                <a:gd name="T81" fmla="*/ 2 h 165"/>
                <a:gd name="T82" fmla="*/ 16 w 164"/>
                <a:gd name="T83" fmla="*/ 0 h 165"/>
                <a:gd name="T84" fmla="*/ 28 w 164"/>
                <a:gd name="T85" fmla="*/ 0 h 165"/>
                <a:gd name="T86" fmla="*/ 36 w 164"/>
                <a:gd name="T87" fmla="*/ 0 h 165"/>
                <a:gd name="T88" fmla="*/ 44 w 164"/>
                <a:gd name="T89" fmla="*/ 0 h 165"/>
                <a:gd name="T90" fmla="*/ 54 w 164"/>
                <a:gd name="T91" fmla="*/ 0 h 165"/>
                <a:gd name="T92" fmla="*/ 62 w 164"/>
                <a:gd name="T93" fmla="*/ 0 h 165"/>
                <a:gd name="T94" fmla="*/ 76 w 164"/>
                <a:gd name="T95" fmla="*/ 0 h 165"/>
                <a:gd name="T96" fmla="*/ 86 w 164"/>
                <a:gd name="T97" fmla="*/ 0 h 165"/>
                <a:gd name="T98" fmla="*/ 92 w 164"/>
                <a:gd name="T99" fmla="*/ 0 h 165"/>
                <a:gd name="T100" fmla="*/ 102 w 164"/>
                <a:gd name="T101" fmla="*/ 0 h 165"/>
                <a:gd name="T102" fmla="*/ 112 w 164"/>
                <a:gd name="T103" fmla="*/ 0 h 165"/>
                <a:gd name="T104" fmla="*/ 124 w 164"/>
                <a:gd name="T105" fmla="*/ 0 h 165"/>
                <a:gd name="T106" fmla="*/ 140 w 164"/>
                <a:gd name="T107" fmla="*/ 0 h 165"/>
                <a:gd name="T108" fmla="*/ 148 w 164"/>
                <a:gd name="T109" fmla="*/ 2 h 165"/>
                <a:gd name="T110" fmla="*/ 162 w 164"/>
                <a:gd name="T111"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 h="165">
                  <a:moveTo>
                    <a:pt x="164" y="0"/>
                  </a:moveTo>
                  <a:lnTo>
                    <a:pt x="164" y="7"/>
                  </a:lnTo>
                  <a:lnTo>
                    <a:pt x="164" y="9"/>
                  </a:lnTo>
                  <a:lnTo>
                    <a:pt x="164" y="11"/>
                  </a:lnTo>
                  <a:lnTo>
                    <a:pt x="164" y="13"/>
                  </a:lnTo>
                  <a:lnTo>
                    <a:pt x="164" y="15"/>
                  </a:lnTo>
                  <a:lnTo>
                    <a:pt x="164" y="19"/>
                  </a:lnTo>
                  <a:lnTo>
                    <a:pt x="164" y="21"/>
                  </a:lnTo>
                  <a:lnTo>
                    <a:pt x="164" y="23"/>
                  </a:lnTo>
                  <a:lnTo>
                    <a:pt x="164" y="25"/>
                  </a:lnTo>
                  <a:lnTo>
                    <a:pt x="164" y="29"/>
                  </a:lnTo>
                  <a:lnTo>
                    <a:pt x="164" y="31"/>
                  </a:lnTo>
                  <a:lnTo>
                    <a:pt x="164" y="35"/>
                  </a:lnTo>
                  <a:lnTo>
                    <a:pt x="164" y="37"/>
                  </a:lnTo>
                  <a:lnTo>
                    <a:pt x="164" y="39"/>
                  </a:lnTo>
                  <a:lnTo>
                    <a:pt x="164" y="45"/>
                  </a:lnTo>
                  <a:lnTo>
                    <a:pt x="164" y="49"/>
                  </a:lnTo>
                  <a:lnTo>
                    <a:pt x="164" y="51"/>
                  </a:lnTo>
                  <a:lnTo>
                    <a:pt x="164" y="53"/>
                  </a:lnTo>
                  <a:lnTo>
                    <a:pt x="164" y="59"/>
                  </a:lnTo>
                  <a:lnTo>
                    <a:pt x="164" y="61"/>
                  </a:lnTo>
                  <a:lnTo>
                    <a:pt x="164" y="65"/>
                  </a:lnTo>
                  <a:lnTo>
                    <a:pt x="162" y="71"/>
                  </a:lnTo>
                  <a:lnTo>
                    <a:pt x="162" y="73"/>
                  </a:lnTo>
                  <a:lnTo>
                    <a:pt x="162" y="77"/>
                  </a:lnTo>
                  <a:lnTo>
                    <a:pt x="162" y="79"/>
                  </a:lnTo>
                  <a:lnTo>
                    <a:pt x="162" y="81"/>
                  </a:lnTo>
                  <a:lnTo>
                    <a:pt x="162" y="83"/>
                  </a:lnTo>
                  <a:lnTo>
                    <a:pt x="162" y="85"/>
                  </a:lnTo>
                  <a:lnTo>
                    <a:pt x="162" y="87"/>
                  </a:lnTo>
                  <a:lnTo>
                    <a:pt x="162" y="89"/>
                  </a:lnTo>
                  <a:lnTo>
                    <a:pt x="162" y="91"/>
                  </a:lnTo>
                  <a:lnTo>
                    <a:pt x="162" y="93"/>
                  </a:lnTo>
                  <a:lnTo>
                    <a:pt x="162" y="95"/>
                  </a:lnTo>
                  <a:lnTo>
                    <a:pt x="162" y="99"/>
                  </a:lnTo>
                  <a:lnTo>
                    <a:pt x="162" y="103"/>
                  </a:lnTo>
                  <a:lnTo>
                    <a:pt x="162" y="105"/>
                  </a:lnTo>
                  <a:lnTo>
                    <a:pt x="162" y="107"/>
                  </a:lnTo>
                  <a:lnTo>
                    <a:pt x="162" y="111"/>
                  </a:lnTo>
                  <a:lnTo>
                    <a:pt x="162" y="119"/>
                  </a:lnTo>
                  <a:lnTo>
                    <a:pt x="162" y="125"/>
                  </a:lnTo>
                  <a:lnTo>
                    <a:pt x="162" y="127"/>
                  </a:lnTo>
                  <a:lnTo>
                    <a:pt x="162" y="129"/>
                  </a:lnTo>
                  <a:lnTo>
                    <a:pt x="162" y="131"/>
                  </a:lnTo>
                  <a:lnTo>
                    <a:pt x="162" y="133"/>
                  </a:lnTo>
                  <a:lnTo>
                    <a:pt x="162" y="137"/>
                  </a:lnTo>
                  <a:lnTo>
                    <a:pt x="162" y="139"/>
                  </a:lnTo>
                  <a:lnTo>
                    <a:pt x="162" y="141"/>
                  </a:lnTo>
                  <a:lnTo>
                    <a:pt x="162" y="141"/>
                  </a:lnTo>
                  <a:lnTo>
                    <a:pt x="162" y="143"/>
                  </a:lnTo>
                  <a:lnTo>
                    <a:pt x="162" y="145"/>
                  </a:lnTo>
                  <a:lnTo>
                    <a:pt x="162" y="149"/>
                  </a:lnTo>
                  <a:lnTo>
                    <a:pt x="162" y="151"/>
                  </a:lnTo>
                  <a:lnTo>
                    <a:pt x="162" y="155"/>
                  </a:lnTo>
                  <a:lnTo>
                    <a:pt x="162" y="157"/>
                  </a:lnTo>
                  <a:lnTo>
                    <a:pt x="162" y="161"/>
                  </a:lnTo>
                  <a:lnTo>
                    <a:pt x="162" y="165"/>
                  </a:lnTo>
                  <a:lnTo>
                    <a:pt x="160" y="165"/>
                  </a:lnTo>
                  <a:lnTo>
                    <a:pt x="156" y="165"/>
                  </a:lnTo>
                  <a:lnTo>
                    <a:pt x="154" y="165"/>
                  </a:lnTo>
                  <a:lnTo>
                    <a:pt x="152" y="165"/>
                  </a:lnTo>
                  <a:lnTo>
                    <a:pt x="150" y="165"/>
                  </a:lnTo>
                  <a:lnTo>
                    <a:pt x="146" y="165"/>
                  </a:lnTo>
                  <a:lnTo>
                    <a:pt x="142" y="165"/>
                  </a:lnTo>
                  <a:lnTo>
                    <a:pt x="140" y="165"/>
                  </a:lnTo>
                  <a:lnTo>
                    <a:pt x="138" y="165"/>
                  </a:lnTo>
                  <a:lnTo>
                    <a:pt x="136" y="165"/>
                  </a:lnTo>
                  <a:lnTo>
                    <a:pt x="134" y="165"/>
                  </a:lnTo>
                  <a:lnTo>
                    <a:pt x="134" y="165"/>
                  </a:lnTo>
                  <a:lnTo>
                    <a:pt x="132" y="165"/>
                  </a:lnTo>
                  <a:lnTo>
                    <a:pt x="128" y="165"/>
                  </a:lnTo>
                  <a:lnTo>
                    <a:pt x="126" y="165"/>
                  </a:lnTo>
                  <a:lnTo>
                    <a:pt x="124" y="165"/>
                  </a:lnTo>
                  <a:lnTo>
                    <a:pt x="122" y="165"/>
                  </a:lnTo>
                  <a:lnTo>
                    <a:pt x="118" y="165"/>
                  </a:lnTo>
                  <a:lnTo>
                    <a:pt x="116" y="165"/>
                  </a:lnTo>
                  <a:lnTo>
                    <a:pt x="114" y="165"/>
                  </a:lnTo>
                  <a:lnTo>
                    <a:pt x="112" y="165"/>
                  </a:lnTo>
                  <a:lnTo>
                    <a:pt x="110" y="165"/>
                  </a:lnTo>
                  <a:lnTo>
                    <a:pt x="106" y="165"/>
                  </a:lnTo>
                  <a:lnTo>
                    <a:pt x="104" y="165"/>
                  </a:lnTo>
                  <a:lnTo>
                    <a:pt x="102" y="165"/>
                  </a:lnTo>
                  <a:lnTo>
                    <a:pt x="100" y="165"/>
                  </a:lnTo>
                  <a:lnTo>
                    <a:pt x="96" y="165"/>
                  </a:lnTo>
                  <a:lnTo>
                    <a:pt x="94" y="165"/>
                  </a:lnTo>
                  <a:lnTo>
                    <a:pt x="92" y="165"/>
                  </a:lnTo>
                  <a:lnTo>
                    <a:pt x="90" y="165"/>
                  </a:lnTo>
                  <a:lnTo>
                    <a:pt x="86" y="165"/>
                  </a:lnTo>
                  <a:lnTo>
                    <a:pt x="86" y="165"/>
                  </a:lnTo>
                  <a:lnTo>
                    <a:pt x="84" y="165"/>
                  </a:lnTo>
                  <a:lnTo>
                    <a:pt x="82" y="165"/>
                  </a:lnTo>
                  <a:lnTo>
                    <a:pt x="80" y="165"/>
                  </a:lnTo>
                  <a:lnTo>
                    <a:pt x="78" y="165"/>
                  </a:lnTo>
                  <a:lnTo>
                    <a:pt x="76" y="165"/>
                  </a:lnTo>
                  <a:lnTo>
                    <a:pt x="74" y="165"/>
                  </a:lnTo>
                  <a:lnTo>
                    <a:pt x="72" y="165"/>
                  </a:lnTo>
                  <a:lnTo>
                    <a:pt x="70" y="165"/>
                  </a:lnTo>
                  <a:lnTo>
                    <a:pt x="68" y="165"/>
                  </a:lnTo>
                  <a:lnTo>
                    <a:pt x="66" y="165"/>
                  </a:lnTo>
                  <a:lnTo>
                    <a:pt x="64" y="165"/>
                  </a:lnTo>
                  <a:lnTo>
                    <a:pt x="62" y="165"/>
                  </a:lnTo>
                  <a:lnTo>
                    <a:pt x="60" y="165"/>
                  </a:lnTo>
                  <a:lnTo>
                    <a:pt x="58" y="165"/>
                  </a:lnTo>
                  <a:lnTo>
                    <a:pt x="52" y="165"/>
                  </a:lnTo>
                  <a:lnTo>
                    <a:pt x="48" y="165"/>
                  </a:lnTo>
                  <a:lnTo>
                    <a:pt x="44" y="165"/>
                  </a:lnTo>
                  <a:lnTo>
                    <a:pt x="42" y="165"/>
                  </a:lnTo>
                  <a:lnTo>
                    <a:pt x="40" y="165"/>
                  </a:lnTo>
                  <a:lnTo>
                    <a:pt x="38" y="165"/>
                  </a:lnTo>
                  <a:lnTo>
                    <a:pt x="34" y="165"/>
                  </a:lnTo>
                  <a:lnTo>
                    <a:pt x="28" y="165"/>
                  </a:lnTo>
                  <a:lnTo>
                    <a:pt x="24" y="165"/>
                  </a:lnTo>
                  <a:lnTo>
                    <a:pt x="22" y="165"/>
                  </a:lnTo>
                  <a:lnTo>
                    <a:pt x="20" y="165"/>
                  </a:lnTo>
                  <a:lnTo>
                    <a:pt x="18" y="165"/>
                  </a:lnTo>
                  <a:lnTo>
                    <a:pt x="14" y="165"/>
                  </a:lnTo>
                  <a:lnTo>
                    <a:pt x="4" y="165"/>
                  </a:lnTo>
                  <a:lnTo>
                    <a:pt x="2" y="165"/>
                  </a:lnTo>
                  <a:lnTo>
                    <a:pt x="0" y="165"/>
                  </a:lnTo>
                  <a:lnTo>
                    <a:pt x="0" y="159"/>
                  </a:lnTo>
                  <a:lnTo>
                    <a:pt x="0" y="153"/>
                  </a:lnTo>
                  <a:lnTo>
                    <a:pt x="0" y="151"/>
                  </a:lnTo>
                  <a:lnTo>
                    <a:pt x="0" y="149"/>
                  </a:lnTo>
                  <a:lnTo>
                    <a:pt x="0" y="143"/>
                  </a:lnTo>
                  <a:lnTo>
                    <a:pt x="0" y="141"/>
                  </a:lnTo>
                  <a:lnTo>
                    <a:pt x="0" y="139"/>
                  </a:lnTo>
                  <a:lnTo>
                    <a:pt x="0" y="137"/>
                  </a:lnTo>
                  <a:lnTo>
                    <a:pt x="0" y="133"/>
                  </a:lnTo>
                  <a:lnTo>
                    <a:pt x="0" y="129"/>
                  </a:lnTo>
                  <a:lnTo>
                    <a:pt x="0" y="125"/>
                  </a:lnTo>
                  <a:lnTo>
                    <a:pt x="0" y="123"/>
                  </a:lnTo>
                  <a:lnTo>
                    <a:pt x="0" y="121"/>
                  </a:lnTo>
                  <a:lnTo>
                    <a:pt x="0" y="119"/>
                  </a:lnTo>
                  <a:lnTo>
                    <a:pt x="0" y="115"/>
                  </a:lnTo>
                  <a:lnTo>
                    <a:pt x="0" y="113"/>
                  </a:lnTo>
                  <a:lnTo>
                    <a:pt x="0" y="109"/>
                  </a:lnTo>
                  <a:lnTo>
                    <a:pt x="0" y="107"/>
                  </a:lnTo>
                  <a:lnTo>
                    <a:pt x="0" y="105"/>
                  </a:lnTo>
                  <a:lnTo>
                    <a:pt x="0" y="99"/>
                  </a:lnTo>
                  <a:lnTo>
                    <a:pt x="0" y="97"/>
                  </a:lnTo>
                  <a:lnTo>
                    <a:pt x="0" y="95"/>
                  </a:lnTo>
                  <a:lnTo>
                    <a:pt x="0" y="93"/>
                  </a:lnTo>
                  <a:lnTo>
                    <a:pt x="0" y="91"/>
                  </a:lnTo>
                  <a:lnTo>
                    <a:pt x="0" y="87"/>
                  </a:lnTo>
                  <a:lnTo>
                    <a:pt x="0" y="85"/>
                  </a:lnTo>
                  <a:lnTo>
                    <a:pt x="0" y="83"/>
                  </a:lnTo>
                  <a:lnTo>
                    <a:pt x="0" y="77"/>
                  </a:lnTo>
                  <a:lnTo>
                    <a:pt x="0" y="75"/>
                  </a:lnTo>
                  <a:lnTo>
                    <a:pt x="0" y="63"/>
                  </a:lnTo>
                  <a:lnTo>
                    <a:pt x="0" y="59"/>
                  </a:lnTo>
                  <a:lnTo>
                    <a:pt x="0" y="57"/>
                  </a:lnTo>
                  <a:lnTo>
                    <a:pt x="0" y="53"/>
                  </a:lnTo>
                  <a:lnTo>
                    <a:pt x="0" y="51"/>
                  </a:lnTo>
                  <a:lnTo>
                    <a:pt x="0" y="45"/>
                  </a:lnTo>
                  <a:lnTo>
                    <a:pt x="0" y="43"/>
                  </a:lnTo>
                  <a:lnTo>
                    <a:pt x="0" y="41"/>
                  </a:lnTo>
                  <a:lnTo>
                    <a:pt x="0" y="35"/>
                  </a:lnTo>
                  <a:lnTo>
                    <a:pt x="0" y="33"/>
                  </a:lnTo>
                  <a:lnTo>
                    <a:pt x="0" y="31"/>
                  </a:lnTo>
                  <a:lnTo>
                    <a:pt x="0" y="19"/>
                  </a:lnTo>
                  <a:lnTo>
                    <a:pt x="2" y="13"/>
                  </a:lnTo>
                  <a:lnTo>
                    <a:pt x="2" y="11"/>
                  </a:lnTo>
                  <a:lnTo>
                    <a:pt x="2" y="7"/>
                  </a:lnTo>
                  <a:lnTo>
                    <a:pt x="2" y="2"/>
                  </a:lnTo>
                  <a:lnTo>
                    <a:pt x="2" y="0"/>
                  </a:lnTo>
                  <a:lnTo>
                    <a:pt x="4" y="0"/>
                  </a:lnTo>
                  <a:lnTo>
                    <a:pt x="10" y="0"/>
                  </a:lnTo>
                  <a:lnTo>
                    <a:pt x="16" y="0"/>
                  </a:lnTo>
                  <a:lnTo>
                    <a:pt x="22" y="0"/>
                  </a:lnTo>
                  <a:lnTo>
                    <a:pt x="24" y="0"/>
                  </a:lnTo>
                  <a:lnTo>
                    <a:pt x="26" y="0"/>
                  </a:lnTo>
                  <a:lnTo>
                    <a:pt x="28" y="0"/>
                  </a:lnTo>
                  <a:lnTo>
                    <a:pt x="30" y="0"/>
                  </a:lnTo>
                  <a:lnTo>
                    <a:pt x="32" y="0"/>
                  </a:lnTo>
                  <a:lnTo>
                    <a:pt x="34" y="0"/>
                  </a:lnTo>
                  <a:lnTo>
                    <a:pt x="36" y="0"/>
                  </a:lnTo>
                  <a:lnTo>
                    <a:pt x="38" y="0"/>
                  </a:lnTo>
                  <a:lnTo>
                    <a:pt x="38" y="0"/>
                  </a:lnTo>
                  <a:lnTo>
                    <a:pt x="40" y="0"/>
                  </a:lnTo>
                  <a:lnTo>
                    <a:pt x="44" y="0"/>
                  </a:lnTo>
                  <a:lnTo>
                    <a:pt x="48" y="0"/>
                  </a:lnTo>
                  <a:lnTo>
                    <a:pt x="50" y="0"/>
                  </a:lnTo>
                  <a:lnTo>
                    <a:pt x="52" y="0"/>
                  </a:lnTo>
                  <a:lnTo>
                    <a:pt x="54" y="0"/>
                  </a:lnTo>
                  <a:lnTo>
                    <a:pt x="56" y="0"/>
                  </a:lnTo>
                  <a:lnTo>
                    <a:pt x="58" y="0"/>
                  </a:lnTo>
                  <a:lnTo>
                    <a:pt x="60" y="0"/>
                  </a:lnTo>
                  <a:lnTo>
                    <a:pt x="62" y="0"/>
                  </a:lnTo>
                  <a:lnTo>
                    <a:pt x="64" y="0"/>
                  </a:lnTo>
                  <a:lnTo>
                    <a:pt x="68" y="0"/>
                  </a:lnTo>
                  <a:lnTo>
                    <a:pt x="72" y="0"/>
                  </a:lnTo>
                  <a:lnTo>
                    <a:pt x="76" y="0"/>
                  </a:lnTo>
                  <a:lnTo>
                    <a:pt x="78" y="0"/>
                  </a:lnTo>
                  <a:lnTo>
                    <a:pt x="80" y="0"/>
                  </a:lnTo>
                  <a:lnTo>
                    <a:pt x="84" y="0"/>
                  </a:lnTo>
                  <a:lnTo>
                    <a:pt x="86" y="0"/>
                  </a:lnTo>
                  <a:lnTo>
                    <a:pt x="86" y="0"/>
                  </a:lnTo>
                  <a:lnTo>
                    <a:pt x="88" y="0"/>
                  </a:lnTo>
                  <a:lnTo>
                    <a:pt x="90" y="0"/>
                  </a:lnTo>
                  <a:lnTo>
                    <a:pt x="92" y="0"/>
                  </a:lnTo>
                  <a:lnTo>
                    <a:pt x="96" y="0"/>
                  </a:lnTo>
                  <a:lnTo>
                    <a:pt x="98" y="0"/>
                  </a:lnTo>
                  <a:lnTo>
                    <a:pt x="100" y="0"/>
                  </a:lnTo>
                  <a:lnTo>
                    <a:pt x="102" y="0"/>
                  </a:lnTo>
                  <a:lnTo>
                    <a:pt x="106" y="0"/>
                  </a:lnTo>
                  <a:lnTo>
                    <a:pt x="108" y="0"/>
                  </a:lnTo>
                  <a:lnTo>
                    <a:pt x="110" y="0"/>
                  </a:lnTo>
                  <a:lnTo>
                    <a:pt x="112" y="0"/>
                  </a:lnTo>
                  <a:lnTo>
                    <a:pt x="114" y="0"/>
                  </a:lnTo>
                  <a:lnTo>
                    <a:pt x="116" y="0"/>
                  </a:lnTo>
                  <a:lnTo>
                    <a:pt x="122" y="0"/>
                  </a:lnTo>
                  <a:lnTo>
                    <a:pt x="124" y="0"/>
                  </a:lnTo>
                  <a:lnTo>
                    <a:pt x="132" y="0"/>
                  </a:lnTo>
                  <a:lnTo>
                    <a:pt x="136" y="0"/>
                  </a:lnTo>
                  <a:lnTo>
                    <a:pt x="138" y="0"/>
                  </a:lnTo>
                  <a:lnTo>
                    <a:pt x="140" y="0"/>
                  </a:lnTo>
                  <a:lnTo>
                    <a:pt x="140" y="2"/>
                  </a:lnTo>
                  <a:lnTo>
                    <a:pt x="142" y="2"/>
                  </a:lnTo>
                  <a:lnTo>
                    <a:pt x="144" y="2"/>
                  </a:lnTo>
                  <a:lnTo>
                    <a:pt x="148" y="2"/>
                  </a:lnTo>
                  <a:lnTo>
                    <a:pt x="150" y="2"/>
                  </a:lnTo>
                  <a:lnTo>
                    <a:pt x="154" y="2"/>
                  </a:lnTo>
                  <a:lnTo>
                    <a:pt x="158" y="0"/>
                  </a:lnTo>
                  <a:lnTo>
                    <a:pt x="162" y="0"/>
                  </a:lnTo>
                  <a:lnTo>
                    <a:pt x="164" y="0"/>
                  </a:lnTo>
                  <a:lnTo>
                    <a:pt x="164"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1" name="Freeform 116"/>
            <p:cNvSpPr>
              <a:spLocks/>
            </p:cNvSpPr>
            <p:nvPr/>
          </p:nvSpPr>
          <p:spPr bwMode="auto">
            <a:xfrm>
              <a:off x="4964113" y="2790825"/>
              <a:ext cx="292100" cy="265113"/>
            </a:xfrm>
            <a:custGeom>
              <a:avLst/>
              <a:gdLst>
                <a:gd name="T0" fmla="*/ 178 w 184"/>
                <a:gd name="T1" fmla="*/ 165 h 167"/>
                <a:gd name="T2" fmla="*/ 168 w 184"/>
                <a:gd name="T3" fmla="*/ 165 h 167"/>
                <a:gd name="T4" fmla="*/ 150 w 184"/>
                <a:gd name="T5" fmla="*/ 165 h 167"/>
                <a:gd name="T6" fmla="*/ 128 w 184"/>
                <a:gd name="T7" fmla="*/ 165 h 167"/>
                <a:gd name="T8" fmla="*/ 110 w 184"/>
                <a:gd name="T9" fmla="*/ 165 h 167"/>
                <a:gd name="T10" fmla="*/ 94 w 184"/>
                <a:gd name="T11" fmla="*/ 165 h 167"/>
                <a:gd name="T12" fmla="*/ 66 w 184"/>
                <a:gd name="T13" fmla="*/ 167 h 167"/>
                <a:gd name="T14" fmla="*/ 46 w 184"/>
                <a:gd name="T15" fmla="*/ 167 h 167"/>
                <a:gd name="T16" fmla="*/ 28 w 184"/>
                <a:gd name="T17" fmla="*/ 167 h 167"/>
                <a:gd name="T18" fmla="*/ 12 w 184"/>
                <a:gd name="T19" fmla="*/ 167 h 167"/>
                <a:gd name="T20" fmla="*/ 0 w 184"/>
                <a:gd name="T21" fmla="*/ 165 h 167"/>
                <a:gd name="T22" fmla="*/ 0 w 184"/>
                <a:gd name="T23" fmla="*/ 147 h 167"/>
                <a:gd name="T24" fmla="*/ 0 w 184"/>
                <a:gd name="T25" fmla="*/ 137 h 167"/>
                <a:gd name="T26" fmla="*/ 0 w 184"/>
                <a:gd name="T27" fmla="*/ 123 h 167"/>
                <a:gd name="T28" fmla="*/ 0 w 184"/>
                <a:gd name="T29" fmla="*/ 107 h 167"/>
                <a:gd name="T30" fmla="*/ 0 w 184"/>
                <a:gd name="T31" fmla="*/ 93 h 167"/>
                <a:gd name="T32" fmla="*/ 0 w 184"/>
                <a:gd name="T33" fmla="*/ 77 h 167"/>
                <a:gd name="T34" fmla="*/ 0 w 184"/>
                <a:gd name="T35" fmla="*/ 57 h 167"/>
                <a:gd name="T36" fmla="*/ 0 w 184"/>
                <a:gd name="T37" fmla="*/ 46 h 167"/>
                <a:gd name="T38" fmla="*/ 0 w 184"/>
                <a:gd name="T39" fmla="*/ 38 h 167"/>
                <a:gd name="T40" fmla="*/ 0 w 184"/>
                <a:gd name="T41" fmla="*/ 26 h 167"/>
                <a:gd name="T42" fmla="*/ 0 w 184"/>
                <a:gd name="T43" fmla="*/ 10 h 167"/>
                <a:gd name="T44" fmla="*/ 0 w 184"/>
                <a:gd name="T45" fmla="*/ 0 h 167"/>
                <a:gd name="T46" fmla="*/ 10 w 184"/>
                <a:gd name="T47" fmla="*/ 0 h 167"/>
                <a:gd name="T48" fmla="*/ 26 w 184"/>
                <a:gd name="T49" fmla="*/ 2 h 167"/>
                <a:gd name="T50" fmla="*/ 44 w 184"/>
                <a:gd name="T51" fmla="*/ 2 h 167"/>
                <a:gd name="T52" fmla="*/ 52 w 184"/>
                <a:gd name="T53" fmla="*/ 2 h 167"/>
                <a:gd name="T54" fmla="*/ 60 w 184"/>
                <a:gd name="T55" fmla="*/ 2 h 167"/>
                <a:gd name="T56" fmla="*/ 70 w 184"/>
                <a:gd name="T57" fmla="*/ 2 h 167"/>
                <a:gd name="T58" fmla="*/ 78 w 184"/>
                <a:gd name="T59" fmla="*/ 2 h 167"/>
                <a:gd name="T60" fmla="*/ 86 w 184"/>
                <a:gd name="T61" fmla="*/ 2 h 167"/>
                <a:gd name="T62" fmla="*/ 96 w 184"/>
                <a:gd name="T63" fmla="*/ 2 h 167"/>
                <a:gd name="T64" fmla="*/ 120 w 184"/>
                <a:gd name="T65" fmla="*/ 2 h 167"/>
                <a:gd name="T66" fmla="*/ 134 w 184"/>
                <a:gd name="T67" fmla="*/ 2 h 167"/>
                <a:gd name="T68" fmla="*/ 152 w 184"/>
                <a:gd name="T69" fmla="*/ 2 h 167"/>
                <a:gd name="T70" fmla="*/ 164 w 184"/>
                <a:gd name="T71" fmla="*/ 2 h 167"/>
                <a:gd name="T72" fmla="*/ 182 w 184"/>
                <a:gd name="T73" fmla="*/ 6 h 167"/>
                <a:gd name="T74" fmla="*/ 182 w 184"/>
                <a:gd name="T75" fmla="*/ 12 h 167"/>
                <a:gd name="T76" fmla="*/ 182 w 184"/>
                <a:gd name="T77" fmla="*/ 22 h 167"/>
                <a:gd name="T78" fmla="*/ 182 w 184"/>
                <a:gd name="T79" fmla="*/ 38 h 167"/>
                <a:gd name="T80" fmla="*/ 182 w 184"/>
                <a:gd name="T81" fmla="*/ 48 h 167"/>
                <a:gd name="T82" fmla="*/ 182 w 184"/>
                <a:gd name="T83" fmla="*/ 59 h 167"/>
                <a:gd name="T84" fmla="*/ 184 w 184"/>
                <a:gd name="T85" fmla="*/ 69 h 167"/>
                <a:gd name="T86" fmla="*/ 184 w 184"/>
                <a:gd name="T87" fmla="*/ 77 h 167"/>
                <a:gd name="T88" fmla="*/ 184 w 184"/>
                <a:gd name="T89" fmla="*/ 85 h 167"/>
                <a:gd name="T90" fmla="*/ 184 w 184"/>
                <a:gd name="T91" fmla="*/ 95 h 167"/>
                <a:gd name="T92" fmla="*/ 184 w 184"/>
                <a:gd name="T93" fmla="*/ 103 h 167"/>
                <a:gd name="T94" fmla="*/ 184 w 184"/>
                <a:gd name="T95" fmla="*/ 111 h 167"/>
                <a:gd name="T96" fmla="*/ 184 w 184"/>
                <a:gd name="T97" fmla="*/ 119 h 167"/>
                <a:gd name="T98" fmla="*/ 184 w 184"/>
                <a:gd name="T99" fmla="*/ 131 h 167"/>
                <a:gd name="T100" fmla="*/ 184 w 184"/>
                <a:gd name="T101" fmla="*/ 141 h 167"/>
                <a:gd name="T102" fmla="*/ 184 w 184"/>
                <a:gd name="T103" fmla="*/ 15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4" h="167">
                  <a:moveTo>
                    <a:pt x="184" y="159"/>
                  </a:moveTo>
                  <a:lnTo>
                    <a:pt x="184" y="165"/>
                  </a:lnTo>
                  <a:lnTo>
                    <a:pt x="182" y="165"/>
                  </a:lnTo>
                  <a:lnTo>
                    <a:pt x="178" y="165"/>
                  </a:lnTo>
                  <a:lnTo>
                    <a:pt x="176" y="165"/>
                  </a:lnTo>
                  <a:lnTo>
                    <a:pt x="172" y="165"/>
                  </a:lnTo>
                  <a:lnTo>
                    <a:pt x="170" y="165"/>
                  </a:lnTo>
                  <a:lnTo>
                    <a:pt x="168" y="165"/>
                  </a:lnTo>
                  <a:lnTo>
                    <a:pt x="164" y="165"/>
                  </a:lnTo>
                  <a:lnTo>
                    <a:pt x="158" y="165"/>
                  </a:lnTo>
                  <a:lnTo>
                    <a:pt x="154" y="165"/>
                  </a:lnTo>
                  <a:lnTo>
                    <a:pt x="150" y="165"/>
                  </a:lnTo>
                  <a:lnTo>
                    <a:pt x="140" y="165"/>
                  </a:lnTo>
                  <a:lnTo>
                    <a:pt x="134" y="165"/>
                  </a:lnTo>
                  <a:lnTo>
                    <a:pt x="132" y="165"/>
                  </a:lnTo>
                  <a:lnTo>
                    <a:pt x="128" y="165"/>
                  </a:lnTo>
                  <a:lnTo>
                    <a:pt x="124" y="165"/>
                  </a:lnTo>
                  <a:lnTo>
                    <a:pt x="116" y="165"/>
                  </a:lnTo>
                  <a:lnTo>
                    <a:pt x="112" y="165"/>
                  </a:lnTo>
                  <a:lnTo>
                    <a:pt x="110" y="165"/>
                  </a:lnTo>
                  <a:lnTo>
                    <a:pt x="108" y="165"/>
                  </a:lnTo>
                  <a:lnTo>
                    <a:pt x="98" y="165"/>
                  </a:lnTo>
                  <a:lnTo>
                    <a:pt x="96" y="165"/>
                  </a:lnTo>
                  <a:lnTo>
                    <a:pt x="94" y="165"/>
                  </a:lnTo>
                  <a:lnTo>
                    <a:pt x="90" y="165"/>
                  </a:lnTo>
                  <a:lnTo>
                    <a:pt x="86" y="165"/>
                  </a:lnTo>
                  <a:lnTo>
                    <a:pt x="78" y="165"/>
                  </a:lnTo>
                  <a:lnTo>
                    <a:pt x="66" y="167"/>
                  </a:lnTo>
                  <a:lnTo>
                    <a:pt x="64" y="167"/>
                  </a:lnTo>
                  <a:lnTo>
                    <a:pt x="52" y="167"/>
                  </a:lnTo>
                  <a:lnTo>
                    <a:pt x="48" y="167"/>
                  </a:lnTo>
                  <a:lnTo>
                    <a:pt x="46" y="167"/>
                  </a:lnTo>
                  <a:lnTo>
                    <a:pt x="40" y="167"/>
                  </a:lnTo>
                  <a:lnTo>
                    <a:pt x="32" y="167"/>
                  </a:lnTo>
                  <a:lnTo>
                    <a:pt x="30" y="167"/>
                  </a:lnTo>
                  <a:lnTo>
                    <a:pt x="28" y="167"/>
                  </a:lnTo>
                  <a:lnTo>
                    <a:pt x="26" y="167"/>
                  </a:lnTo>
                  <a:lnTo>
                    <a:pt x="20" y="167"/>
                  </a:lnTo>
                  <a:lnTo>
                    <a:pt x="14" y="167"/>
                  </a:lnTo>
                  <a:lnTo>
                    <a:pt x="12" y="167"/>
                  </a:lnTo>
                  <a:lnTo>
                    <a:pt x="10" y="167"/>
                  </a:lnTo>
                  <a:lnTo>
                    <a:pt x="6" y="167"/>
                  </a:lnTo>
                  <a:lnTo>
                    <a:pt x="0" y="167"/>
                  </a:lnTo>
                  <a:lnTo>
                    <a:pt x="0" y="165"/>
                  </a:lnTo>
                  <a:lnTo>
                    <a:pt x="0" y="161"/>
                  </a:lnTo>
                  <a:lnTo>
                    <a:pt x="0" y="151"/>
                  </a:lnTo>
                  <a:lnTo>
                    <a:pt x="0" y="151"/>
                  </a:lnTo>
                  <a:lnTo>
                    <a:pt x="0" y="147"/>
                  </a:lnTo>
                  <a:lnTo>
                    <a:pt x="0" y="145"/>
                  </a:lnTo>
                  <a:lnTo>
                    <a:pt x="0" y="143"/>
                  </a:lnTo>
                  <a:lnTo>
                    <a:pt x="0" y="141"/>
                  </a:lnTo>
                  <a:lnTo>
                    <a:pt x="0" y="137"/>
                  </a:lnTo>
                  <a:lnTo>
                    <a:pt x="0" y="135"/>
                  </a:lnTo>
                  <a:lnTo>
                    <a:pt x="0" y="133"/>
                  </a:lnTo>
                  <a:lnTo>
                    <a:pt x="0" y="129"/>
                  </a:lnTo>
                  <a:lnTo>
                    <a:pt x="0" y="123"/>
                  </a:lnTo>
                  <a:lnTo>
                    <a:pt x="0" y="117"/>
                  </a:lnTo>
                  <a:lnTo>
                    <a:pt x="0" y="113"/>
                  </a:lnTo>
                  <a:lnTo>
                    <a:pt x="0" y="109"/>
                  </a:lnTo>
                  <a:lnTo>
                    <a:pt x="0" y="107"/>
                  </a:lnTo>
                  <a:lnTo>
                    <a:pt x="0" y="105"/>
                  </a:lnTo>
                  <a:lnTo>
                    <a:pt x="0" y="99"/>
                  </a:lnTo>
                  <a:lnTo>
                    <a:pt x="0" y="95"/>
                  </a:lnTo>
                  <a:lnTo>
                    <a:pt x="0" y="93"/>
                  </a:lnTo>
                  <a:lnTo>
                    <a:pt x="0" y="89"/>
                  </a:lnTo>
                  <a:lnTo>
                    <a:pt x="0" y="85"/>
                  </a:lnTo>
                  <a:lnTo>
                    <a:pt x="0" y="83"/>
                  </a:lnTo>
                  <a:lnTo>
                    <a:pt x="0" y="77"/>
                  </a:lnTo>
                  <a:lnTo>
                    <a:pt x="0" y="69"/>
                  </a:lnTo>
                  <a:lnTo>
                    <a:pt x="0" y="67"/>
                  </a:lnTo>
                  <a:lnTo>
                    <a:pt x="0" y="65"/>
                  </a:lnTo>
                  <a:lnTo>
                    <a:pt x="0" y="57"/>
                  </a:lnTo>
                  <a:lnTo>
                    <a:pt x="0" y="57"/>
                  </a:lnTo>
                  <a:lnTo>
                    <a:pt x="0" y="55"/>
                  </a:lnTo>
                  <a:lnTo>
                    <a:pt x="0" y="50"/>
                  </a:lnTo>
                  <a:lnTo>
                    <a:pt x="0" y="46"/>
                  </a:lnTo>
                  <a:lnTo>
                    <a:pt x="0" y="44"/>
                  </a:lnTo>
                  <a:lnTo>
                    <a:pt x="0" y="42"/>
                  </a:lnTo>
                  <a:lnTo>
                    <a:pt x="0" y="40"/>
                  </a:lnTo>
                  <a:lnTo>
                    <a:pt x="0" y="38"/>
                  </a:lnTo>
                  <a:lnTo>
                    <a:pt x="0" y="32"/>
                  </a:lnTo>
                  <a:lnTo>
                    <a:pt x="0" y="30"/>
                  </a:lnTo>
                  <a:lnTo>
                    <a:pt x="0" y="28"/>
                  </a:lnTo>
                  <a:lnTo>
                    <a:pt x="0" y="26"/>
                  </a:lnTo>
                  <a:lnTo>
                    <a:pt x="0" y="20"/>
                  </a:lnTo>
                  <a:lnTo>
                    <a:pt x="0" y="18"/>
                  </a:lnTo>
                  <a:lnTo>
                    <a:pt x="0" y="16"/>
                  </a:lnTo>
                  <a:lnTo>
                    <a:pt x="0" y="10"/>
                  </a:lnTo>
                  <a:lnTo>
                    <a:pt x="0" y="8"/>
                  </a:lnTo>
                  <a:lnTo>
                    <a:pt x="0" y="6"/>
                  </a:lnTo>
                  <a:lnTo>
                    <a:pt x="0" y="2"/>
                  </a:lnTo>
                  <a:lnTo>
                    <a:pt x="0" y="0"/>
                  </a:lnTo>
                  <a:lnTo>
                    <a:pt x="6" y="2"/>
                  </a:lnTo>
                  <a:lnTo>
                    <a:pt x="6" y="0"/>
                  </a:lnTo>
                  <a:lnTo>
                    <a:pt x="8" y="0"/>
                  </a:lnTo>
                  <a:lnTo>
                    <a:pt x="10" y="0"/>
                  </a:lnTo>
                  <a:lnTo>
                    <a:pt x="12" y="0"/>
                  </a:lnTo>
                  <a:lnTo>
                    <a:pt x="14" y="0"/>
                  </a:lnTo>
                  <a:lnTo>
                    <a:pt x="16" y="0"/>
                  </a:lnTo>
                  <a:lnTo>
                    <a:pt x="26" y="2"/>
                  </a:lnTo>
                  <a:lnTo>
                    <a:pt x="32" y="2"/>
                  </a:lnTo>
                  <a:lnTo>
                    <a:pt x="34" y="2"/>
                  </a:lnTo>
                  <a:lnTo>
                    <a:pt x="36" y="2"/>
                  </a:lnTo>
                  <a:lnTo>
                    <a:pt x="44" y="2"/>
                  </a:lnTo>
                  <a:lnTo>
                    <a:pt x="46" y="2"/>
                  </a:lnTo>
                  <a:lnTo>
                    <a:pt x="48" y="2"/>
                  </a:lnTo>
                  <a:lnTo>
                    <a:pt x="48" y="2"/>
                  </a:lnTo>
                  <a:lnTo>
                    <a:pt x="52" y="2"/>
                  </a:lnTo>
                  <a:lnTo>
                    <a:pt x="54" y="2"/>
                  </a:lnTo>
                  <a:lnTo>
                    <a:pt x="56" y="2"/>
                  </a:lnTo>
                  <a:lnTo>
                    <a:pt x="58" y="2"/>
                  </a:lnTo>
                  <a:lnTo>
                    <a:pt x="60" y="2"/>
                  </a:lnTo>
                  <a:lnTo>
                    <a:pt x="62" y="2"/>
                  </a:lnTo>
                  <a:lnTo>
                    <a:pt x="64" y="2"/>
                  </a:lnTo>
                  <a:lnTo>
                    <a:pt x="68" y="2"/>
                  </a:lnTo>
                  <a:lnTo>
                    <a:pt x="70" y="2"/>
                  </a:lnTo>
                  <a:lnTo>
                    <a:pt x="72" y="2"/>
                  </a:lnTo>
                  <a:lnTo>
                    <a:pt x="74" y="2"/>
                  </a:lnTo>
                  <a:lnTo>
                    <a:pt x="76" y="2"/>
                  </a:lnTo>
                  <a:lnTo>
                    <a:pt x="78" y="2"/>
                  </a:lnTo>
                  <a:lnTo>
                    <a:pt x="80" y="2"/>
                  </a:lnTo>
                  <a:lnTo>
                    <a:pt x="82" y="2"/>
                  </a:lnTo>
                  <a:lnTo>
                    <a:pt x="84" y="2"/>
                  </a:lnTo>
                  <a:lnTo>
                    <a:pt x="86" y="2"/>
                  </a:lnTo>
                  <a:lnTo>
                    <a:pt x="88" y="2"/>
                  </a:lnTo>
                  <a:lnTo>
                    <a:pt x="94" y="2"/>
                  </a:lnTo>
                  <a:lnTo>
                    <a:pt x="96" y="2"/>
                  </a:lnTo>
                  <a:lnTo>
                    <a:pt x="96" y="2"/>
                  </a:lnTo>
                  <a:lnTo>
                    <a:pt x="104" y="2"/>
                  </a:lnTo>
                  <a:lnTo>
                    <a:pt x="114" y="2"/>
                  </a:lnTo>
                  <a:lnTo>
                    <a:pt x="118" y="2"/>
                  </a:lnTo>
                  <a:lnTo>
                    <a:pt x="120" y="2"/>
                  </a:lnTo>
                  <a:lnTo>
                    <a:pt x="122" y="2"/>
                  </a:lnTo>
                  <a:lnTo>
                    <a:pt x="124" y="2"/>
                  </a:lnTo>
                  <a:lnTo>
                    <a:pt x="126" y="2"/>
                  </a:lnTo>
                  <a:lnTo>
                    <a:pt x="134" y="2"/>
                  </a:lnTo>
                  <a:lnTo>
                    <a:pt x="136" y="2"/>
                  </a:lnTo>
                  <a:lnTo>
                    <a:pt x="142" y="2"/>
                  </a:lnTo>
                  <a:lnTo>
                    <a:pt x="144" y="2"/>
                  </a:lnTo>
                  <a:lnTo>
                    <a:pt x="152" y="2"/>
                  </a:lnTo>
                  <a:lnTo>
                    <a:pt x="154" y="2"/>
                  </a:lnTo>
                  <a:lnTo>
                    <a:pt x="160" y="2"/>
                  </a:lnTo>
                  <a:lnTo>
                    <a:pt x="162" y="2"/>
                  </a:lnTo>
                  <a:lnTo>
                    <a:pt x="164" y="2"/>
                  </a:lnTo>
                  <a:lnTo>
                    <a:pt x="168" y="2"/>
                  </a:lnTo>
                  <a:lnTo>
                    <a:pt x="182" y="2"/>
                  </a:lnTo>
                  <a:lnTo>
                    <a:pt x="182" y="4"/>
                  </a:lnTo>
                  <a:lnTo>
                    <a:pt x="182" y="6"/>
                  </a:lnTo>
                  <a:lnTo>
                    <a:pt x="182" y="8"/>
                  </a:lnTo>
                  <a:lnTo>
                    <a:pt x="182" y="8"/>
                  </a:lnTo>
                  <a:lnTo>
                    <a:pt x="182" y="10"/>
                  </a:lnTo>
                  <a:lnTo>
                    <a:pt x="182" y="12"/>
                  </a:lnTo>
                  <a:lnTo>
                    <a:pt x="182" y="14"/>
                  </a:lnTo>
                  <a:lnTo>
                    <a:pt x="182" y="16"/>
                  </a:lnTo>
                  <a:lnTo>
                    <a:pt x="182" y="20"/>
                  </a:lnTo>
                  <a:lnTo>
                    <a:pt x="182" y="22"/>
                  </a:lnTo>
                  <a:lnTo>
                    <a:pt x="182" y="24"/>
                  </a:lnTo>
                  <a:lnTo>
                    <a:pt x="182" y="26"/>
                  </a:lnTo>
                  <a:lnTo>
                    <a:pt x="182" y="34"/>
                  </a:lnTo>
                  <a:lnTo>
                    <a:pt x="182" y="38"/>
                  </a:lnTo>
                  <a:lnTo>
                    <a:pt x="182" y="40"/>
                  </a:lnTo>
                  <a:lnTo>
                    <a:pt x="182" y="42"/>
                  </a:lnTo>
                  <a:lnTo>
                    <a:pt x="182" y="44"/>
                  </a:lnTo>
                  <a:lnTo>
                    <a:pt x="182" y="48"/>
                  </a:lnTo>
                  <a:lnTo>
                    <a:pt x="182" y="50"/>
                  </a:lnTo>
                  <a:lnTo>
                    <a:pt x="182" y="57"/>
                  </a:lnTo>
                  <a:lnTo>
                    <a:pt x="182" y="57"/>
                  </a:lnTo>
                  <a:lnTo>
                    <a:pt x="182" y="59"/>
                  </a:lnTo>
                  <a:lnTo>
                    <a:pt x="182" y="61"/>
                  </a:lnTo>
                  <a:lnTo>
                    <a:pt x="184" y="65"/>
                  </a:lnTo>
                  <a:lnTo>
                    <a:pt x="184" y="67"/>
                  </a:lnTo>
                  <a:lnTo>
                    <a:pt x="184" y="69"/>
                  </a:lnTo>
                  <a:lnTo>
                    <a:pt x="184" y="71"/>
                  </a:lnTo>
                  <a:lnTo>
                    <a:pt x="184" y="73"/>
                  </a:lnTo>
                  <a:lnTo>
                    <a:pt x="184" y="75"/>
                  </a:lnTo>
                  <a:lnTo>
                    <a:pt x="184" y="77"/>
                  </a:lnTo>
                  <a:lnTo>
                    <a:pt x="184" y="79"/>
                  </a:lnTo>
                  <a:lnTo>
                    <a:pt x="184" y="81"/>
                  </a:lnTo>
                  <a:lnTo>
                    <a:pt x="184" y="83"/>
                  </a:lnTo>
                  <a:lnTo>
                    <a:pt x="184" y="85"/>
                  </a:lnTo>
                  <a:lnTo>
                    <a:pt x="184" y="87"/>
                  </a:lnTo>
                  <a:lnTo>
                    <a:pt x="184" y="89"/>
                  </a:lnTo>
                  <a:lnTo>
                    <a:pt x="184" y="91"/>
                  </a:lnTo>
                  <a:lnTo>
                    <a:pt x="184" y="95"/>
                  </a:lnTo>
                  <a:lnTo>
                    <a:pt x="184" y="97"/>
                  </a:lnTo>
                  <a:lnTo>
                    <a:pt x="184" y="99"/>
                  </a:lnTo>
                  <a:lnTo>
                    <a:pt x="184" y="101"/>
                  </a:lnTo>
                  <a:lnTo>
                    <a:pt x="184" y="103"/>
                  </a:lnTo>
                  <a:lnTo>
                    <a:pt x="184" y="105"/>
                  </a:lnTo>
                  <a:lnTo>
                    <a:pt x="184" y="105"/>
                  </a:lnTo>
                  <a:lnTo>
                    <a:pt x="184" y="109"/>
                  </a:lnTo>
                  <a:lnTo>
                    <a:pt x="184" y="111"/>
                  </a:lnTo>
                  <a:lnTo>
                    <a:pt x="184" y="113"/>
                  </a:lnTo>
                  <a:lnTo>
                    <a:pt x="184" y="115"/>
                  </a:lnTo>
                  <a:lnTo>
                    <a:pt x="184" y="117"/>
                  </a:lnTo>
                  <a:lnTo>
                    <a:pt x="184" y="119"/>
                  </a:lnTo>
                  <a:lnTo>
                    <a:pt x="184" y="123"/>
                  </a:lnTo>
                  <a:lnTo>
                    <a:pt x="184" y="125"/>
                  </a:lnTo>
                  <a:lnTo>
                    <a:pt x="184" y="127"/>
                  </a:lnTo>
                  <a:lnTo>
                    <a:pt x="184" y="131"/>
                  </a:lnTo>
                  <a:lnTo>
                    <a:pt x="184" y="133"/>
                  </a:lnTo>
                  <a:lnTo>
                    <a:pt x="184" y="137"/>
                  </a:lnTo>
                  <a:lnTo>
                    <a:pt x="184" y="139"/>
                  </a:lnTo>
                  <a:lnTo>
                    <a:pt x="184" y="141"/>
                  </a:lnTo>
                  <a:lnTo>
                    <a:pt x="184" y="145"/>
                  </a:lnTo>
                  <a:lnTo>
                    <a:pt x="184" y="151"/>
                  </a:lnTo>
                  <a:lnTo>
                    <a:pt x="184" y="153"/>
                  </a:lnTo>
                  <a:lnTo>
                    <a:pt x="184" y="155"/>
                  </a:lnTo>
                  <a:lnTo>
                    <a:pt x="184" y="159"/>
                  </a:lnTo>
                  <a:lnTo>
                    <a:pt x="184" y="159"/>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2" name="Freeform 128"/>
            <p:cNvSpPr>
              <a:spLocks/>
            </p:cNvSpPr>
            <p:nvPr/>
          </p:nvSpPr>
          <p:spPr bwMode="auto">
            <a:xfrm>
              <a:off x="6140450" y="3606800"/>
              <a:ext cx="257175" cy="244475"/>
            </a:xfrm>
            <a:custGeom>
              <a:avLst/>
              <a:gdLst>
                <a:gd name="T0" fmla="*/ 64 w 162"/>
                <a:gd name="T1" fmla="*/ 0 h 154"/>
                <a:gd name="T2" fmla="*/ 82 w 162"/>
                <a:gd name="T3" fmla="*/ 0 h 154"/>
                <a:gd name="T4" fmla="*/ 96 w 162"/>
                <a:gd name="T5" fmla="*/ 0 h 154"/>
                <a:gd name="T6" fmla="*/ 110 w 162"/>
                <a:gd name="T7" fmla="*/ 4 h 154"/>
                <a:gd name="T8" fmla="*/ 118 w 162"/>
                <a:gd name="T9" fmla="*/ 16 h 154"/>
                <a:gd name="T10" fmla="*/ 126 w 162"/>
                <a:gd name="T11" fmla="*/ 22 h 154"/>
                <a:gd name="T12" fmla="*/ 134 w 162"/>
                <a:gd name="T13" fmla="*/ 36 h 154"/>
                <a:gd name="T14" fmla="*/ 138 w 162"/>
                <a:gd name="T15" fmla="*/ 42 h 154"/>
                <a:gd name="T16" fmla="*/ 144 w 162"/>
                <a:gd name="T17" fmla="*/ 48 h 154"/>
                <a:gd name="T18" fmla="*/ 148 w 162"/>
                <a:gd name="T19" fmla="*/ 56 h 154"/>
                <a:gd name="T20" fmla="*/ 154 w 162"/>
                <a:gd name="T21" fmla="*/ 64 h 154"/>
                <a:gd name="T22" fmla="*/ 160 w 162"/>
                <a:gd name="T23" fmla="*/ 70 h 154"/>
                <a:gd name="T24" fmla="*/ 152 w 162"/>
                <a:gd name="T25" fmla="*/ 82 h 154"/>
                <a:gd name="T26" fmla="*/ 144 w 162"/>
                <a:gd name="T27" fmla="*/ 90 h 154"/>
                <a:gd name="T28" fmla="*/ 138 w 162"/>
                <a:gd name="T29" fmla="*/ 94 h 154"/>
                <a:gd name="T30" fmla="*/ 130 w 162"/>
                <a:gd name="T31" fmla="*/ 102 h 154"/>
                <a:gd name="T32" fmla="*/ 118 w 162"/>
                <a:gd name="T33" fmla="*/ 116 h 154"/>
                <a:gd name="T34" fmla="*/ 112 w 162"/>
                <a:gd name="T35" fmla="*/ 120 h 154"/>
                <a:gd name="T36" fmla="*/ 106 w 162"/>
                <a:gd name="T37" fmla="*/ 124 h 154"/>
                <a:gd name="T38" fmla="*/ 102 w 162"/>
                <a:gd name="T39" fmla="*/ 128 h 154"/>
                <a:gd name="T40" fmla="*/ 94 w 162"/>
                <a:gd name="T41" fmla="*/ 136 h 154"/>
                <a:gd name="T42" fmla="*/ 88 w 162"/>
                <a:gd name="T43" fmla="*/ 140 h 154"/>
                <a:gd name="T44" fmla="*/ 84 w 162"/>
                <a:gd name="T45" fmla="*/ 142 h 154"/>
                <a:gd name="T46" fmla="*/ 82 w 162"/>
                <a:gd name="T47" fmla="*/ 144 h 154"/>
                <a:gd name="T48" fmla="*/ 78 w 162"/>
                <a:gd name="T49" fmla="*/ 146 h 154"/>
                <a:gd name="T50" fmla="*/ 72 w 162"/>
                <a:gd name="T51" fmla="*/ 146 h 154"/>
                <a:gd name="T52" fmla="*/ 68 w 162"/>
                <a:gd name="T53" fmla="*/ 148 h 154"/>
                <a:gd name="T54" fmla="*/ 64 w 162"/>
                <a:gd name="T55" fmla="*/ 148 h 154"/>
                <a:gd name="T56" fmla="*/ 62 w 162"/>
                <a:gd name="T57" fmla="*/ 150 h 154"/>
                <a:gd name="T58" fmla="*/ 58 w 162"/>
                <a:gd name="T59" fmla="*/ 154 h 154"/>
                <a:gd name="T60" fmla="*/ 50 w 162"/>
                <a:gd name="T61" fmla="*/ 152 h 154"/>
                <a:gd name="T62" fmla="*/ 44 w 162"/>
                <a:gd name="T63" fmla="*/ 150 h 154"/>
                <a:gd name="T64" fmla="*/ 36 w 162"/>
                <a:gd name="T65" fmla="*/ 148 h 154"/>
                <a:gd name="T66" fmla="*/ 30 w 162"/>
                <a:gd name="T67" fmla="*/ 142 h 154"/>
                <a:gd name="T68" fmla="*/ 24 w 162"/>
                <a:gd name="T69" fmla="*/ 140 h 154"/>
                <a:gd name="T70" fmla="*/ 18 w 162"/>
                <a:gd name="T71" fmla="*/ 136 h 154"/>
                <a:gd name="T72" fmla="*/ 10 w 162"/>
                <a:gd name="T73" fmla="*/ 132 h 154"/>
                <a:gd name="T74" fmla="*/ 2 w 162"/>
                <a:gd name="T75" fmla="*/ 128 h 154"/>
                <a:gd name="T76" fmla="*/ 2 w 162"/>
                <a:gd name="T77" fmla="*/ 118 h 154"/>
                <a:gd name="T78" fmla="*/ 2 w 162"/>
                <a:gd name="T79" fmla="*/ 104 h 154"/>
                <a:gd name="T80" fmla="*/ 2 w 162"/>
                <a:gd name="T81" fmla="*/ 92 h 154"/>
                <a:gd name="T82" fmla="*/ 2 w 162"/>
                <a:gd name="T83" fmla="*/ 76 h 154"/>
                <a:gd name="T84" fmla="*/ 2 w 162"/>
                <a:gd name="T85" fmla="*/ 64 h 154"/>
                <a:gd name="T86" fmla="*/ 2 w 162"/>
                <a:gd name="T87" fmla="*/ 56 h 154"/>
                <a:gd name="T88" fmla="*/ 0 w 162"/>
                <a:gd name="T89" fmla="*/ 38 h 154"/>
                <a:gd name="T90" fmla="*/ 2 w 162"/>
                <a:gd name="T91" fmla="*/ 28 h 154"/>
                <a:gd name="T92" fmla="*/ 2 w 162"/>
                <a:gd name="T93" fmla="*/ 22 h 154"/>
                <a:gd name="T94" fmla="*/ 2 w 162"/>
                <a:gd name="T95" fmla="*/ 8 h 154"/>
                <a:gd name="T96" fmla="*/ 8 w 162"/>
                <a:gd name="T97" fmla="*/ 0 h 154"/>
                <a:gd name="T98" fmla="*/ 22 w 162"/>
                <a:gd name="T99" fmla="*/ 0 h 154"/>
                <a:gd name="T100" fmla="*/ 32 w 162"/>
                <a:gd name="T101" fmla="*/ 0 h 154"/>
                <a:gd name="T102" fmla="*/ 40 w 162"/>
                <a:gd name="T103" fmla="*/ 0 h 154"/>
                <a:gd name="T104" fmla="*/ 50 w 162"/>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2" h="154">
                  <a:moveTo>
                    <a:pt x="54" y="0"/>
                  </a:moveTo>
                  <a:lnTo>
                    <a:pt x="56" y="0"/>
                  </a:lnTo>
                  <a:lnTo>
                    <a:pt x="62" y="0"/>
                  </a:lnTo>
                  <a:lnTo>
                    <a:pt x="64" y="0"/>
                  </a:lnTo>
                  <a:lnTo>
                    <a:pt x="70" y="0"/>
                  </a:lnTo>
                  <a:lnTo>
                    <a:pt x="72" y="0"/>
                  </a:lnTo>
                  <a:lnTo>
                    <a:pt x="74" y="0"/>
                  </a:lnTo>
                  <a:lnTo>
                    <a:pt x="82" y="0"/>
                  </a:lnTo>
                  <a:lnTo>
                    <a:pt x="84" y="0"/>
                  </a:lnTo>
                  <a:lnTo>
                    <a:pt x="88" y="0"/>
                  </a:lnTo>
                  <a:lnTo>
                    <a:pt x="94" y="0"/>
                  </a:lnTo>
                  <a:lnTo>
                    <a:pt x="96" y="0"/>
                  </a:lnTo>
                  <a:lnTo>
                    <a:pt x="106" y="0"/>
                  </a:lnTo>
                  <a:lnTo>
                    <a:pt x="108" y="0"/>
                  </a:lnTo>
                  <a:lnTo>
                    <a:pt x="108" y="2"/>
                  </a:lnTo>
                  <a:lnTo>
                    <a:pt x="110" y="4"/>
                  </a:lnTo>
                  <a:lnTo>
                    <a:pt x="112" y="6"/>
                  </a:lnTo>
                  <a:lnTo>
                    <a:pt x="116" y="12"/>
                  </a:lnTo>
                  <a:lnTo>
                    <a:pt x="118" y="14"/>
                  </a:lnTo>
                  <a:lnTo>
                    <a:pt x="118" y="16"/>
                  </a:lnTo>
                  <a:lnTo>
                    <a:pt x="120" y="16"/>
                  </a:lnTo>
                  <a:lnTo>
                    <a:pt x="120" y="18"/>
                  </a:lnTo>
                  <a:lnTo>
                    <a:pt x="124" y="22"/>
                  </a:lnTo>
                  <a:lnTo>
                    <a:pt x="126" y="22"/>
                  </a:lnTo>
                  <a:lnTo>
                    <a:pt x="128" y="26"/>
                  </a:lnTo>
                  <a:lnTo>
                    <a:pt x="130" y="30"/>
                  </a:lnTo>
                  <a:lnTo>
                    <a:pt x="132" y="34"/>
                  </a:lnTo>
                  <a:lnTo>
                    <a:pt x="134" y="36"/>
                  </a:lnTo>
                  <a:lnTo>
                    <a:pt x="136" y="38"/>
                  </a:lnTo>
                  <a:lnTo>
                    <a:pt x="136" y="40"/>
                  </a:lnTo>
                  <a:lnTo>
                    <a:pt x="138" y="40"/>
                  </a:lnTo>
                  <a:lnTo>
                    <a:pt x="138" y="42"/>
                  </a:lnTo>
                  <a:lnTo>
                    <a:pt x="140" y="44"/>
                  </a:lnTo>
                  <a:lnTo>
                    <a:pt x="140" y="46"/>
                  </a:lnTo>
                  <a:lnTo>
                    <a:pt x="142" y="46"/>
                  </a:lnTo>
                  <a:lnTo>
                    <a:pt x="144" y="48"/>
                  </a:lnTo>
                  <a:lnTo>
                    <a:pt x="144" y="50"/>
                  </a:lnTo>
                  <a:lnTo>
                    <a:pt x="146" y="52"/>
                  </a:lnTo>
                  <a:lnTo>
                    <a:pt x="148" y="54"/>
                  </a:lnTo>
                  <a:lnTo>
                    <a:pt x="148" y="56"/>
                  </a:lnTo>
                  <a:lnTo>
                    <a:pt x="150" y="58"/>
                  </a:lnTo>
                  <a:lnTo>
                    <a:pt x="152" y="60"/>
                  </a:lnTo>
                  <a:lnTo>
                    <a:pt x="154" y="62"/>
                  </a:lnTo>
                  <a:lnTo>
                    <a:pt x="154" y="64"/>
                  </a:lnTo>
                  <a:lnTo>
                    <a:pt x="156" y="68"/>
                  </a:lnTo>
                  <a:lnTo>
                    <a:pt x="158" y="68"/>
                  </a:lnTo>
                  <a:lnTo>
                    <a:pt x="158" y="70"/>
                  </a:lnTo>
                  <a:lnTo>
                    <a:pt x="160" y="70"/>
                  </a:lnTo>
                  <a:lnTo>
                    <a:pt x="162" y="70"/>
                  </a:lnTo>
                  <a:lnTo>
                    <a:pt x="162" y="72"/>
                  </a:lnTo>
                  <a:lnTo>
                    <a:pt x="156" y="78"/>
                  </a:lnTo>
                  <a:lnTo>
                    <a:pt x="152" y="82"/>
                  </a:lnTo>
                  <a:lnTo>
                    <a:pt x="148" y="84"/>
                  </a:lnTo>
                  <a:lnTo>
                    <a:pt x="146" y="88"/>
                  </a:lnTo>
                  <a:lnTo>
                    <a:pt x="144" y="88"/>
                  </a:lnTo>
                  <a:lnTo>
                    <a:pt x="144" y="90"/>
                  </a:lnTo>
                  <a:lnTo>
                    <a:pt x="142" y="90"/>
                  </a:lnTo>
                  <a:lnTo>
                    <a:pt x="142" y="92"/>
                  </a:lnTo>
                  <a:lnTo>
                    <a:pt x="140" y="94"/>
                  </a:lnTo>
                  <a:lnTo>
                    <a:pt x="138" y="94"/>
                  </a:lnTo>
                  <a:lnTo>
                    <a:pt x="138" y="96"/>
                  </a:lnTo>
                  <a:lnTo>
                    <a:pt x="134" y="98"/>
                  </a:lnTo>
                  <a:lnTo>
                    <a:pt x="134" y="100"/>
                  </a:lnTo>
                  <a:lnTo>
                    <a:pt x="130" y="102"/>
                  </a:lnTo>
                  <a:lnTo>
                    <a:pt x="130" y="104"/>
                  </a:lnTo>
                  <a:lnTo>
                    <a:pt x="124" y="110"/>
                  </a:lnTo>
                  <a:lnTo>
                    <a:pt x="120" y="114"/>
                  </a:lnTo>
                  <a:lnTo>
                    <a:pt x="118" y="116"/>
                  </a:lnTo>
                  <a:lnTo>
                    <a:pt x="116" y="118"/>
                  </a:lnTo>
                  <a:lnTo>
                    <a:pt x="114" y="118"/>
                  </a:lnTo>
                  <a:lnTo>
                    <a:pt x="114" y="118"/>
                  </a:lnTo>
                  <a:lnTo>
                    <a:pt x="112" y="120"/>
                  </a:lnTo>
                  <a:lnTo>
                    <a:pt x="110" y="122"/>
                  </a:lnTo>
                  <a:lnTo>
                    <a:pt x="108" y="122"/>
                  </a:lnTo>
                  <a:lnTo>
                    <a:pt x="108" y="124"/>
                  </a:lnTo>
                  <a:lnTo>
                    <a:pt x="106" y="124"/>
                  </a:lnTo>
                  <a:lnTo>
                    <a:pt x="106" y="126"/>
                  </a:lnTo>
                  <a:lnTo>
                    <a:pt x="104" y="126"/>
                  </a:lnTo>
                  <a:lnTo>
                    <a:pt x="104" y="128"/>
                  </a:lnTo>
                  <a:lnTo>
                    <a:pt x="102" y="128"/>
                  </a:lnTo>
                  <a:lnTo>
                    <a:pt x="102" y="130"/>
                  </a:lnTo>
                  <a:lnTo>
                    <a:pt x="98" y="132"/>
                  </a:lnTo>
                  <a:lnTo>
                    <a:pt x="96" y="134"/>
                  </a:lnTo>
                  <a:lnTo>
                    <a:pt x="94" y="136"/>
                  </a:lnTo>
                  <a:lnTo>
                    <a:pt x="92" y="138"/>
                  </a:lnTo>
                  <a:lnTo>
                    <a:pt x="90" y="140"/>
                  </a:lnTo>
                  <a:lnTo>
                    <a:pt x="88" y="142"/>
                  </a:lnTo>
                  <a:lnTo>
                    <a:pt x="88" y="140"/>
                  </a:lnTo>
                  <a:lnTo>
                    <a:pt x="86" y="140"/>
                  </a:lnTo>
                  <a:lnTo>
                    <a:pt x="84" y="140"/>
                  </a:lnTo>
                  <a:lnTo>
                    <a:pt x="86" y="140"/>
                  </a:lnTo>
                  <a:lnTo>
                    <a:pt x="84" y="142"/>
                  </a:lnTo>
                  <a:lnTo>
                    <a:pt x="84" y="140"/>
                  </a:lnTo>
                  <a:lnTo>
                    <a:pt x="82" y="140"/>
                  </a:lnTo>
                  <a:lnTo>
                    <a:pt x="82" y="142"/>
                  </a:lnTo>
                  <a:lnTo>
                    <a:pt x="82" y="144"/>
                  </a:lnTo>
                  <a:lnTo>
                    <a:pt x="80" y="144"/>
                  </a:lnTo>
                  <a:lnTo>
                    <a:pt x="80" y="144"/>
                  </a:lnTo>
                  <a:lnTo>
                    <a:pt x="80" y="146"/>
                  </a:lnTo>
                  <a:lnTo>
                    <a:pt x="78" y="146"/>
                  </a:lnTo>
                  <a:lnTo>
                    <a:pt x="78" y="144"/>
                  </a:lnTo>
                  <a:lnTo>
                    <a:pt x="76" y="144"/>
                  </a:lnTo>
                  <a:lnTo>
                    <a:pt x="74" y="146"/>
                  </a:lnTo>
                  <a:lnTo>
                    <a:pt x="72" y="146"/>
                  </a:lnTo>
                  <a:lnTo>
                    <a:pt x="70" y="148"/>
                  </a:lnTo>
                  <a:lnTo>
                    <a:pt x="70" y="146"/>
                  </a:lnTo>
                  <a:lnTo>
                    <a:pt x="70" y="148"/>
                  </a:lnTo>
                  <a:lnTo>
                    <a:pt x="68" y="148"/>
                  </a:lnTo>
                  <a:lnTo>
                    <a:pt x="68" y="150"/>
                  </a:lnTo>
                  <a:lnTo>
                    <a:pt x="66" y="150"/>
                  </a:lnTo>
                  <a:lnTo>
                    <a:pt x="64" y="150"/>
                  </a:lnTo>
                  <a:lnTo>
                    <a:pt x="64" y="148"/>
                  </a:lnTo>
                  <a:lnTo>
                    <a:pt x="62" y="148"/>
                  </a:lnTo>
                  <a:lnTo>
                    <a:pt x="60" y="148"/>
                  </a:lnTo>
                  <a:lnTo>
                    <a:pt x="60" y="150"/>
                  </a:lnTo>
                  <a:lnTo>
                    <a:pt x="62" y="150"/>
                  </a:lnTo>
                  <a:lnTo>
                    <a:pt x="62" y="152"/>
                  </a:lnTo>
                  <a:lnTo>
                    <a:pt x="60" y="152"/>
                  </a:lnTo>
                  <a:lnTo>
                    <a:pt x="60" y="154"/>
                  </a:lnTo>
                  <a:lnTo>
                    <a:pt x="58" y="154"/>
                  </a:lnTo>
                  <a:lnTo>
                    <a:pt x="56" y="152"/>
                  </a:lnTo>
                  <a:lnTo>
                    <a:pt x="54" y="152"/>
                  </a:lnTo>
                  <a:lnTo>
                    <a:pt x="52" y="152"/>
                  </a:lnTo>
                  <a:lnTo>
                    <a:pt x="50" y="152"/>
                  </a:lnTo>
                  <a:lnTo>
                    <a:pt x="48" y="152"/>
                  </a:lnTo>
                  <a:lnTo>
                    <a:pt x="46" y="152"/>
                  </a:lnTo>
                  <a:lnTo>
                    <a:pt x="44" y="152"/>
                  </a:lnTo>
                  <a:lnTo>
                    <a:pt x="44" y="150"/>
                  </a:lnTo>
                  <a:lnTo>
                    <a:pt x="42" y="150"/>
                  </a:lnTo>
                  <a:lnTo>
                    <a:pt x="40" y="150"/>
                  </a:lnTo>
                  <a:lnTo>
                    <a:pt x="40" y="148"/>
                  </a:lnTo>
                  <a:lnTo>
                    <a:pt x="36" y="148"/>
                  </a:lnTo>
                  <a:lnTo>
                    <a:pt x="32" y="146"/>
                  </a:lnTo>
                  <a:lnTo>
                    <a:pt x="32" y="144"/>
                  </a:lnTo>
                  <a:lnTo>
                    <a:pt x="30" y="144"/>
                  </a:lnTo>
                  <a:lnTo>
                    <a:pt x="30" y="142"/>
                  </a:lnTo>
                  <a:lnTo>
                    <a:pt x="28" y="142"/>
                  </a:lnTo>
                  <a:lnTo>
                    <a:pt x="26" y="142"/>
                  </a:lnTo>
                  <a:lnTo>
                    <a:pt x="26" y="140"/>
                  </a:lnTo>
                  <a:lnTo>
                    <a:pt x="24" y="140"/>
                  </a:lnTo>
                  <a:lnTo>
                    <a:pt x="22" y="138"/>
                  </a:lnTo>
                  <a:lnTo>
                    <a:pt x="20" y="138"/>
                  </a:lnTo>
                  <a:lnTo>
                    <a:pt x="18" y="138"/>
                  </a:lnTo>
                  <a:lnTo>
                    <a:pt x="18" y="136"/>
                  </a:lnTo>
                  <a:lnTo>
                    <a:pt x="16" y="136"/>
                  </a:lnTo>
                  <a:lnTo>
                    <a:pt x="14" y="134"/>
                  </a:lnTo>
                  <a:lnTo>
                    <a:pt x="12" y="134"/>
                  </a:lnTo>
                  <a:lnTo>
                    <a:pt x="10" y="132"/>
                  </a:lnTo>
                  <a:lnTo>
                    <a:pt x="8" y="132"/>
                  </a:lnTo>
                  <a:lnTo>
                    <a:pt x="6" y="132"/>
                  </a:lnTo>
                  <a:lnTo>
                    <a:pt x="6" y="130"/>
                  </a:lnTo>
                  <a:lnTo>
                    <a:pt x="2" y="128"/>
                  </a:lnTo>
                  <a:lnTo>
                    <a:pt x="2" y="126"/>
                  </a:lnTo>
                  <a:lnTo>
                    <a:pt x="2" y="122"/>
                  </a:lnTo>
                  <a:lnTo>
                    <a:pt x="2" y="120"/>
                  </a:lnTo>
                  <a:lnTo>
                    <a:pt x="2" y="118"/>
                  </a:lnTo>
                  <a:lnTo>
                    <a:pt x="2" y="118"/>
                  </a:lnTo>
                  <a:lnTo>
                    <a:pt x="2" y="114"/>
                  </a:lnTo>
                  <a:lnTo>
                    <a:pt x="2" y="112"/>
                  </a:lnTo>
                  <a:lnTo>
                    <a:pt x="2" y="104"/>
                  </a:lnTo>
                  <a:lnTo>
                    <a:pt x="2" y="102"/>
                  </a:lnTo>
                  <a:lnTo>
                    <a:pt x="2" y="96"/>
                  </a:lnTo>
                  <a:lnTo>
                    <a:pt x="2" y="94"/>
                  </a:lnTo>
                  <a:lnTo>
                    <a:pt x="2" y="92"/>
                  </a:lnTo>
                  <a:lnTo>
                    <a:pt x="2" y="90"/>
                  </a:lnTo>
                  <a:lnTo>
                    <a:pt x="2" y="88"/>
                  </a:lnTo>
                  <a:lnTo>
                    <a:pt x="2" y="78"/>
                  </a:lnTo>
                  <a:lnTo>
                    <a:pt x="2" y="76"/>
                  </a:lnTo>
                  <a:lnTo>
                    <a:pt x="2" y="74"/>
                  </a:lnTo>
                  <a:lnTo>
                    <a:pt x="2" y="70"/>
                  </a:lnTo>
                  <a:lnTo>
                    <a:pt x="2" y="68"/>
                  </a:lnTo>
                  <a:lnTo>
                    <a:pt x="2" y="64"/>
                  </a:lnTo>
                  <a:lnTo>
                    <a:pt x="2" y="62"/>
                  </a:lnTo>
                  <a:lnTo>
                    <a:pt x="2" y="60"/>
                  </a:lnTo>
                  <a:lnTo>
                    <a:pt x="2" y="58"/>
                  </a:lnTo>
                  <a:lnTo>
                    <a:pt x="2" y="56"/>
                  </a:lnTo>
                  <a:lnTo>
                    <a:pt x="2" y="54"/>
                  </a:lnTo>
                  <a:lnTo>
                    <a:pt x="0" y="44"/>
                  </a:lnTo>
                  <a:lnTo>
                    <a:pt x="0" y="40"/>
                  </a:lnTo>
                  <a:lnTo>
                    <a:pt x="0" y="38"/>
                  </a:lnTo>
                  <a:lnTo>
                    <a:pt x="2" y="34"/>
                  </a:lnTo>
                  <a:lnTo>
                    <a:pt x="2" y="32"/>
                  </a:lnTo>
                  <a:lnTo>
                    <a:pt x="2" y="30"/>
                  </a:lnTo>
                  <a:lnTo>
                    <a:pt x="2" y="28"/>
                  </a:lnTo>
                  <a:lnTo>
                    <a:pt x="2" y="26"/>
                  </a:lnTo>
                  <a:lnTo>
                    <a:pt x="2" y="24"/>
                  </a:lnTo>
                  <a:lnTo>
                    <a:pt x="2" y="22"/>
                  </a:lnTo>
                  <a:lnTo>
                    <a:pt x="2" y="22"/>
                  </a:lnTo>
                  <a:lnTo>
                    <a:pt x="2" y="20"/>
                  </a:lnTo>
                  <a:lnTo>
                    <a:pt x="2" y="18"/>
                  </a:lnTo>
                  <a:lnTo>
                    <a:pt x="2" y="14"/>
                  </a:lnTo>
                  <a:lnTo>
                    <a:pt x="2" y="8"/>
                  </a:lnTo>
                  <a:lnTo>
                    <a:pt x="2" y="2"/>
                  </a:lnTo>
                  <a:lnTo>
                    <a:pt x="2" y="0"/>
                  </a:lnTo>
                  <a:lnTo>
                    <a:pt x="6" y="0"/>
                  </a:lnTo>
                  <a:lnTo>
                    <a:pt x="8" y="0"/>
                  </a:lnTo>
                  <a:lnTo>
                    <a:pt x="12" y="0"/>
                  </a:lnTo>
                  <a:lnTo>
                    <a:pt x="16" y="0"/>
                  </a:lnTo>
                  <a:lnTo>
                    <a:pt x="18" y="0"/>
                  </a:lnTo>
                  <a:lnTo>
                    <a:pt x="22" y="0"/>
                  </a:lnTo>
                  <a:lnTo>
                    <a:pt x="24" y="0"/>
                  </a:lnTo>
                  <a:lnTo>
                    <a:pt x="28" y="0"/>
                  </a:lnTo>
                  <a:lnTo>
                    <a:pt x="32" y="0"/>
                  </a:lnTo>
                  <a:lnTo>
                    <a:pt x="32" y="0"/>
                  </a:lnTo>
                  <a:lnTo>
                    <a:pt x="34" y="0"/>
                  </a:lnTo>
                  <a:lnTo>
                    <a:pt x="36" y="0"/>
                  </a:lnTo>
                  <a:lnTo>
                    <a:pt x="38" y="0"/>
                  </a:lnTo>
                  <a:lnTo>
                    <a:pt x="40" y="0"/>
                  </a:lnTo>
                  <a:lnTo>
                    <a:pt x="42" y="0"/>
                  </a:lnTo>
                  <a:lnTo>
                    <a:pt x="46" y="0"/>
                  </a:lnTo>
                  <a:lnTo>
                    <a:pt x="48" y="0"/>
                  </a:lnTo>
                  <a:lnTo>
                    <a:pt x="50" y="0"/>
                  </a:lnTo>
                  <a:lnTo>
                    <a:pt x="52" y="0"/>
                  </a:lnTo>
                  <a:lnTo>
                    <a:pt x="54"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3" name="Freeform 130"/>
            <p:cNvSpPr>
              <a:spLocks/>
            </p:cNvSpPr>
            <p:nvPr/>
          </p:nvSpPr>
          <p:spPr bwMode="auto">
            <a:xfrm>
              <a:off x="5724525" y="3516313"/>
              <a:ext cx="419100" cy="293688"/>
            </a:xfrm>
            <a:custGeom>
              <a:avLst/>
              <a:gdLst>
                <a:gd name="T0" fmla="*/ 258 w 264"/>
                <a:gd name="T1" fmla="*/ 183 h 185"/>
                <a:gd name="T2" fmla="*/ 246 w 264"/>
                <a:gd name="T3" fmla="*/ 177 h 185"/>
                <a:gd name="T4" fmla="*/ 240 w 264"/>
                <a:gd name="T5" fmla="*/ 173 h 185"/>
                <a:gd name="T6" fmla="*/ 232 w 264"/>
                <a:gd name="T7" fmla="*/ 169 h 185"/>
                <a:gd name="T8" fmla="*/ 224 w 264"/>
                <a:gd name="T9" fmla="*/ 167 h 185"/>
                <a:gd name="T10" fmla="*/ 216 w 264"/>
                <a:gd name="T11" fmla="*/ 161 h 185"/>
                <a:gd name="T12" fmla="*/ 206 w 264"/>
                <a:gd name="T13" fmla="*/ 157 h 185"/>
                <a:gd name="T14" fmla="*/ 198 w 264"/>
                <a:gd name="T15" fmla="*/ 153 h 185"/>
                <a:gd name="T16" fmla="*/ 194 w 264"/>
                <a:gd name="T17" fmla="*/ 149 h 185"/>
                <a:gd name="T18" fmla="*/ 186 w 264"/>
                <a:gd name="T19" fmla="*/ 147 h 185"/>
                <a:gd name="T20" fmla="*/ 176 w 264"/>
                <a:gd name="T21" fmla="*/ 143 h 185"/>
                <a:gd name="T22" fmla="*/ 164 w 264"/>
                <a:gd name="T23" fmla="*/ 143 h 185"/>
                <a:gd name="T24" fmla="*/ 152 w 264"/>
                <a:gd name="T25" fmla="*/ 141 h 185"/>
                <a:gd name="T26" fmla="*/ 142 w 264"/>
                <a:gd name="T27" fmla="*/ 141 h 185"/>
                <a:gd name="T28" fmla="*/ 128 w 264"/>
                <a:gd name="T29" fmla="*/ 141 h 185"/>
                <a:gd name="T30" fmla="*/ 110 w 264"/>
                <a:gd name="T31" fmla="*/ 141 h 185"/>
                <a:gd name="T32" fmla="*/ 100 w 264"/>
                <a:gd name="T33" fmla="*/ 141 h 185"/>
                <a:gd name="T34" fmla="*/ 90 w 264"/>
                <a:gd name="T35" fmla="*/ 141 h 185"/>
                <a:gd name="T36" fmla="*/ 70 w 264"/>
                <a:gd name="T37" fmla="*/ 141 h 185"/>
                <a:gd name="T38" fmla="*/ 52 w 264"/>
                <a:gd name="T39" fmla="*/ 139 h 185"/>
                <a:gd name="T40" fmla="*/ 34 w 264"/>
                <a:gd name="T41" fmla="*/ 139 h 185"/>
                <a:gd name="T42" fmla="*/ 24 w 264"/>
                <a:gd name="T43" fmla="*/ 139 h 185"/>
                <a:gd name="T44" fmla="*/ 20 w 264"/>
                <a:gd name="T45" fmla="*/ 129 h 185"/>
                <a:gd name="T46" fmla="*/ 20 w 264"/>
                <a:gd name="T47" fmla="*/ 117 h 185"/>
                <a:gd name="T48" fmla="*/ 20 w 264"/>
                <a:gd name="T49" fmla="*/ 93 h 185"/>
                <a:gd name="T50" fmla="*/ 20 w 264"/>
                <a:gd name="T51" fmla="*/ 79 h 185"/>
                <a:gd name="T52" fmla="*/ 6 w 264"/>
                <a:gd name="T53" fmla="*/ 79 h 185"/>
                <a:gd name="T54" fmla="*/ 0 w 264"/>
                <a:gd name="T55" fmla="*/ 79 h 185"/>
                <a:gd name="T56" fmla="*/ 0 w 264"/>
                <a:gd name="T57" fmla="*/ 67 h 185"/>
                <a:gd name="T58" fmla="*/ 0 w 264"/>
                <a:gd name="T59" fmla="*/ 39 h 185"/>
                <a:gd name="T60" fmla="*/ 0 w 264"/>
                <a:gd name="T61" fmla="*/ 21 h 185"/>
                <a:gd name="T62" fmla="*/ 14 w 264"/>
                <a:gd name="T63" fmla="*/ 0 h 185"/>
                <a:gd name="T64" fmla="*/ 32 w 264"/>
                <a:gd name="T65" fmla="*/ 0 h 185"/>
                <a:gd name="T66" fmla="*/ 52 w 264"/>
                <a:gd name="T67" fmla="*/ 0 h 185"/>
                <a:gd name="T68" fmla="*/ 72 w 264"/>
                <a:gd name="T69" fmla="*/ 0 h 185"/>
                <a:gd name="T70" fmla="*/ 82 w 264"/>
                <a:gd name="T71" fmla="*/ 0 h 185"/>
                <a:gd name="T72" fmla="*/ 100 w 264"/>
                <a:gd name="T73" fmla="*/ 0 h 185"/>
                <a:gd name="T74" fmla="*/ 112 w 264"/>
                <a:gd name="T75" fmla="*/ 0 h 185"/>
                <a:gd name="T76" fmla="*/ 136 w 264"/>
                <a:gd name="T77" fmla="*/ 0 h 185"/>
                <a:gd name="T78" fmla="*/ 144 w 264"/>
                <a:gd name="T79" fmla="*/ 8 h 185"/>
                <a:gd name="T80" fmla="*/ 144 w 264"/>
                <a:gd name="T81" fmla="*/ 21 h 185"/>
                <a:gd name="T82" fmla="*/ 144 w 264"/>
                <a:gd name="T83" fmla="*/ 33 h 185"/>
                <a:gd name="T84" fmla="*/ 144 w 264"/>
                <a:gd name="T85" fmla="*/ 43 h 185"/>
                <a:gd name="T86" fmla="*/ 144 w 264"/>
                <a:gd name="T87" fmla="*/ 57 h 185"/>
                <a:gd name="T88" fmla="*/ 160 w 264"/>
                <a:gd name="T89" fmla="*/ 57 h 185"/>
                <a:gd name="T90" fmla="*/ 170 w 264"/>
                <a:gd name="T91" fmla="*/ 57 h 185"/>
                <a:gd name="T92" fmla="*/ 180 w 264"/>
                <a:gd name="T93" fmla="*/ 57 h 185"/>
                <a:gd name="T94" fmla="*/ 190 w 264"/>
                <a:gd name="T95" fmla="*/ 57 h 185"/>
                <a:gd name="T96" fmla="*/ 200 w 264"/>
                <a:gd name="T97" fmla="*/ 57 h 185"/>
                <a:gd name="T98" fmla="*/ 216 w 264"/>
                <a:gd name="T99" fmla="*/ 57 h 185"/>
                <a:gd name="T100" fmla="*/ 228 w 264"/>
                <a:gd name="T101" fmla="*/ 57 h 185"/>
                <a:gd name="T102" fmla="*/ 240 w 264"/>
                <a:gd name="T103" fmla="*/ 57 h 185"/>
                <a:gd name="T104" fmla="*/ 250 w 264"/>
                <a:gd name="T105" fmla="*/ 57 h 185"/>
                <a:gd name="T106" fmla="*/ 264 w 264"/>
                <a:gd name="T107" fmla="*/ 57 h 185"/>
                <a:gd name="T108" fmla="*/ 264 w 264"/>
                <a:gd name="T109" fmla="*/ 77 h 185"/>
                <a:gd name="T110" fmla="*/ 264 w 264"/>
                <a:gd name="T111" fmla="*/ 85 h 185"/>
                <a:gd name="T112" fmla="*/ 262 w 264"/>
                <a:gd name="T113" fmla="*/ 97 h 185"/>
                <a:gd name="T114" fmla="*/ 264 w 264"/>
                <a:gd name="T115" fmla="*/ 117 h 185"/>
                <a:gd name="T116" fmla="*/ 264 w 264"/>
                <a:gd name="T117" fmla="*/ 131 h 185"/>
                <a:gd name="T118" fmla="*/ 264 w 264"/>
                <a:gd name="T119" fmla="*/ 149 h 185"/>
                <a:gd name="T120" fmla="*/ 264 w 264"/>
                <a:gd name="T121" fmla="*/ 169 h 185"/>
                <a:gd name="T122" fmla="*/ 264 w 264"/>
                <a:gd name="T123" fmla="*/ 17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185">
                  <a:moveTo>
                    <a:pt x="264" y="183"/>
                  </a:moveTo>
                  <a:lnTo>
                    <a:pt x="264" y="185"/>
                  </a:lnTo>
                  <a:lnTo>
                    <a:pt x="262" y="185"/>
                  </a:lnTo>
                  <a:lnTo>
                    <a:pt x="260" y="183"/>
                  </a:lnTo>
                  <a:lnTo>
                    <a:pt x="258" y="183"/>
                  </a:lnTo>
                  <a:lnTo>
                    <a:pt x="256" y="181"/>
                  </a:lnTo>
                  <a:lnTo>
                    <a:pt x="254" y="181"/>
                  </a:lnTo>
                  <a:lnTo>
                    <a:pt x="252" y="179"/>
                  </a:lnTo>
                  <a:lnTo>
                    <a:pt x="250" y="179"/>
                  </a:lnTo>
                  <a:lnTo>
                    <a:pt x="246" y="177"/>
                  </a:lnTo>
                  <a:lnTo>
                    <a:pt x="244" y="175"/>
                  </a:lnTo>
                  <a:lnTo>
                    <a:pt x="244" y="175"/>
                  </a:lnTo>
                  <a:lnTo>
                    <a:pt x="242" y="175"/>
                  </a:lnTo>
                  <a:lnTo>
                    <a:pt x="240" y="175"/>
                  </a:lnTo>
                  <a:lnTo>
                    <a:pt x="240" y="173"/>
                  </a:lnTo>
                  <a:lnTo>
                    <a:pt x="238" y="173"/>
                  </a:lnTo>
                  <a:lnTo>
                    <a:pt x="236" y="173"/>
                  </a:lnTo>
                  <a:lnTo>
                    <a:pt x="234" y="171"/>
                  </a:lnTo>
                  <a:lnTo>
                    <a:pt x="232" y="171"/>
                  </a:lnTo>
                  <a:lnTo>
                    <a:pt x="232" y="169"/>
                  </a:lnTo>
                  <a:lnTo>
                    <a:pt x="230" y="169"/>
                  </a:lnTo>
                  <a:lnTo>
                    <a:pt x="228" y="169"/>
                  </a:lnTo>
                  <a:lnTo>
                    <a:pt x="228" y="167"/>
                  </a:lnTo>
                  <a:lnTo>
                    <a:pt x="226" y="167"/>
                  </a:lnTo>
                  <a:lnTo>
                    <a:pt x="224" y="167"/>
                  </a:lnTo>
                  <a:lnTo>
                    <a:pt x="224" y="165"/>
                  </a:lnTo>
                  <a:lnTo>
                    <a:pt x="222" y="165"/>
                  </a:lnTo>
                  <a:lnTo>
                    <a:pt x="220" y="165"/>
                  </a:lnTo>
                  <a:lnTo>
                    <a:pt x="218" y="163"/>
                  </a:lnTo>
                  <a:lnTo>
                    <a:pt x="216" y="161"/>
                  </a:lnTo>
                  <a:lnTo>
                    <a:pt x="214" y="161"/>
                  </a:lnTo>
                  <a:lnTo>
                    <a:pt x="212" y="159"/>
                  </a:lnTo>
                  <a:lnTo>
                    <a:pt x="210" y="159"/>
                  </a:lnTo>
                  <a:lnTo>
                    <a:pt x="208" y="157"/>
                  </a:lnTo>
                  <a:lnTo>
                    <a:pt x="206" y="157"/>
                  </a:lnTo>
                  <a:lnTo>
                    <a:pt x="204" y="155"/>
                  </a:lnTo>
                  <a:lnTo>
                    <a:pt x="202" y="155"/>
                  </a:lnTo>
                  <a:lnTo>
                    <a:pt x="200" y="155"/>
                  </a:lnTo>
                  <a:lnTo>
                    <a:pt x="200" y="153"/>
                  </a:lnTo>
                  <a:lnTo>
                    <a:pt x="198" y="153"/>
                  </a:lnTo>
                  <a:lnTo>
                    <a:pt x="196" y="153"/>
                  </a:lnTo>
                  <a:lnTo>
                    <a:pt x="196" y="151"/>
                  </a:lnTo>
                  <a:lnTo>
                    <a:pt x="196" y="151"/>
                  </a:lnTo>
                  <a:lnTo>
                    <a:pt x="194" y="151"/>
                  </a:lnTo>
                  <a:lnTo>
                    <a:pt x="194" y="149"/>
                  </a:lnTo>
                  <a:lnTo>
                    <a:pt x="192" y="149"/>
                  </a:lnTo>
                  <a:lnTo>
                    <a:pt x="190" y="149"/>
                  </a:lnTo>
                  <a:lnTo>
                    <a:pt x="190" y="147"/>
                  </a:lnTo>
                  <a:lnTo>
                    <a:pt x="188" y="147"/>
                  </a:lnTo>
                  <a:lnTo>
                    <a:pt x="186" y="147"/>
                  </a:lnTo>
                  <a:lnTo>
                    <a:pt x="184" y="145"/>
                  </a:lnTo>
                  <a:lnTo>
                    <a:pt x="182" y="145"/>
                  </a:lnTo>
                  <a:lnTo>
                    <a:pt x="180" y="145"/>
                  </a:lnTo>
                  <a:lnTo>
                    <a:pt x="178" y="145"/>
                  </a:lnTo>
                  <a:lnTo>
                    <a:pt x="176" y="143"/>
                  </a:lnTo>
                  <a:lnTo>
                    <a:pt x="174" y="143"/>
                  </a:lnTo>
                  <a:lnTo>
                    <a:pt x="172" y="143"/>
                  </a:lnTo>
                  <a:lnTo>
                    <a:pt x="170" y="143"/>
                  </a:lnTo>
                  <a:lnTo>
                    <a:pt x="168" y="143"/>
                  </a:lnTo>
                  <a:lnTo>
                    <a:pt x="164" y="143"/>
                  </a:lnTo>
                  <a:lnTo>
                    <a:pt x="162" y="143"/>
                  </a:lnTo>
                  <a:lnTo>
                    <a:pt x="160" y="143"/>
                  </a:lnTo>
                  <a:lnTo>
                    <a:pt x="158" y="143"/>
                  </a:lnTo>
                  <a:lnTo>
                    <a:pt x="156" y="141"/>
                  </a:lnTo>
                  <a:lnTo>
                    <a:pt x="152" y="141"/>
                  </a:lnTo>
                  <a:lnTo>
                    <a:pt x="150" y="141"/>
                  </a:lnTo>
                  <a:lnTo>
                    <a:pt x="148" y="141"/>
                  </a:lnTo>
                  <a:lnTo>
                    <a:pt x="148" y="141"/>
                  </a:lnTo>
                  <a:lnTo>
                    <a:pt x="146" y="141"/>
                  </a:lnTo>
                  <a:lnTo>
                    <a:pt x="142" y="141"/>
                  </a:lnTo>
                  <a:lnTo>
                    <a:pt x="140" y="141"/>
                  </a:lnTo>
                  <a:lnTo>
                    <a:pt x="136" y="141"/>
                  </a:lnTo>
                  <a:lnTo>
                    <a:pt x="134" y="141"/>
                  </a:lnTo>
                  <a:lnTo>
                    <a:pt x="132" y="141"/>
                  </a:lnTo>
                  <a:lnTo>
                    <a:pt x="128" y="141"/>
                  </a:lnTo>
                  <a:lnTo>
                    <a:pt x="124" y="141"/>
                  </a:lnTo>
                  <a:lnTo>
                    <a:pt x="120" y="141"/>
                  </a:lnTo>
                  <a:lnTo>
                    <a:pt x="116" y="141"/>
                  </a:lnTo>
                  <a:lnTo>
                    <a:pt x="112" y="141"/>
                  </a:lnTo>
                  <a:lnTo>
                    <a:pt x="110" y="141"/>
                  </a:lnTo>
                  <a:lnTo>
                    <a:pt x="108" y="141"/>
                  </a:lnTo>
                  <a:lnTo>
                    <a:pt x="106" y="141"/>
                  </a:lnTo>
                  <a:lnTo>
                    <a:pt x="104" y="141"/>
                  </a:lnTo>
                  <a:lnTo>
                    <a:pt x="102" y="141"/>
                  </a:lnTo>
                  <a:lnTo>
                    <a:pt x="100" y="141"/>
                  </a:lnTo>
                  <a:lnTo>
                    <a:pt x="100" y="141"/>
                  </a:lnTo>
                  <a:lnTo>
                    <a:pt x="98" y="141"/>
                  </a:lnTo>
                  <a:lnTo>
                    <a:pt x="96" y="141"/>
                  </a:lnTo>
                  <a:lnTo>
                    <a:pt x="92" y="141"/>
                  </a:lnTo>
                  <a:lnTo>
                    <a:pt x="90" y="141"/>
                  </a:lnTo>
                  <a:lnTo>
                    <a:pt x="88" y="141"/>
                  </a:lnTo>
                  <a:lnTo>
                    <a:pt x="82" y="141"/>
                  </a:lnTo>
                  <a:lnTo>
                    <a:pt x="80" y="141"/>
                  </a:lnTo>
                  <a:lnTo>
                    <a:pt x="78" y="141"/>
                  </a:lnTo>
                  <a:lnTo>
                    <a:pt x="70" y="141"/>
                  </a:lnTo>
                  <a:lnTo>
                    <a:pt x="66" y="141"/>
                  </a:lnTo>
                  <a:lnTo>
                    <a:pt x="64" y="141"/>
                  </a:lnTo>
                  <a:lnTo>
                    <a:pt x="58" y="139"/>
                  </a:lnTo>
                  <a:lnTo>
                    <a:pt x="56" y="139"/>
                  </a:lnTo>
                  <a:lnTo>
                    <a:pt x="52" y="139"/>
                  </a:lnTo>
                  <a:lnTo>
                    <a:pt x="50" y="139"/>
                  </a:lnTo>
                  <a:lnTo>
                    <a:pt x="48" y="139"/>
                  </a:lnTo>
                  <a:lnTo>
                    <a:pt x="42" y="139"/>
                  </a:lnTo>
                  <a:lnTo>
                    <a:pt x="40" y="139"/>
                  </a:lnTo>
                  <a:lnTo>
                    <a:pt x="34" y="139"/>
                  </a:lnTo>
                  <a:lnTo>
                    <a:pt x="32" y="139"/>
                  </a:lnTo>
                  <a:lnTo>
                    <a:pt x="30" y="139"/>
                  </a:lnTo>
                  <a:lnTo>
                    <a:pt x="28" y="139"/>
                  </a:lnTo>
                  <a:lnTo>
                    <a:pt x="26" y="139"/>
                  </a:lnTo>
                  <a:lnTo>
                    <a:pt x="24" y="139"/>
                  </a:lnTo>
                  <a:lnTo>
                    <a:pt x="20" y="139"/>
                  </a:lnTo>
                  <a:lnTo>
                    <a:pt x="20" y="137"/>
                  </a:lnTo>
                  <a:lnTo>
                    <a:pt x="20" y="133"/>
                  </a:lnTo>
                  <a:lnTo>
                    <a:pt x="20" y="131"/>
                  </a:lnTo>
                  <a:lnTo>
                    <a:pt x="20" y="129"/>
                  </a:lnTo>
                  <a:lnTo>
                    <a:pt x="20" y="127"/>
                  </a:lnTo>
                  <a:lnTo>
                    <a:pt x="20" y="125"/>
                  </a:lnTo>
                  <a:lnTo>
                    <a:pt x="20" y="123"/>
                  </a:lnTo>
                  <a:lnTo>
                    <a:pt x="20" y="119"/>
                  </a:lnTo>
                  <a:lnTo>
                    <a:pt x="20" y="117"/>
                  </a:lnTo>
                  <a:lnTo>
                    <a:pt x="20" y="107"/>
                  </a:lnTo>
                  <a:lnTo>
                    <a:pt x="20" y="101"/>
                  </a:lnTo>
                  <a:lnTo>
                    <a:pt x="20" y="97"/>
                  </a:lnTo>
                  <a:lnTo>
                    <a:pt x="20" y="95"/>
                  </a:lnTo>
                  <a:lnTo>
                    <a:pt x="20" y="93"/>
                  </a:lnTo>
                  <a:lnTo>
                    <a:pt x="20" y="89"/>
                  </a:lnTo>
                  <a:lnTo>
                    <a:pt x="20" y="85"/>
                  </a:lnTo>
                  <a:lnTo>
                    <a:pt x="20" y="83"/>
                  </a:lnTo>
                  <a:lnTo>
                    <a:pt x="20" y="81"/>
                  </a:lnTo>
                  <a:lnTo>
                    <a:pt x="20" y="79"/>
                  </a:lnTo>
                  <a:lnTo>
                    <a:pt x="18" y="79"/>
                  </a:lnTo>
                  <a:lnTo>
                    <a:pt x="14" y="79"/>
                  </a:lnTo>
                  <a:lnTo>
                    <a:pt x="10" y="79"/>
                  </a:lnTo>
                  <a:lnTo>
                    <a:pt x="8" y="79"/>
                  </a:lnTo>
                  <a:lnTo>
                    <a:pt x="6" y="79"/>
                  </a:lnTo>
                  <a:lnTo>
                    <a:pt x="4" y="79"/>
                  </a:lnTo>
                  <a:lnTo>
                    <a:pt x="4" y="79"/>
                  </a:lnTo>
                  <a:lnTo>
                    <a:pt x="2" y="79"/>
                  </a:lnTo>
                  <a:lnTo>
                    <a:pt x="0" y="79"/>
                  </a:lnTo>
                  <a:lnTo>
                    <a:pt x="0" y="79"/>
                  </a:lnTo>
                  <a:lnTo>
                    <a:pt x="0" y="75"/>
                  </a:lnTo>
                  <a:lnTo>
                    <a:pt x="0" y="73"/>
                  </a:lnTo>
                  <a:lnTo>
                    <a:pt x="0" y="71"/>
                  </a:lnTo>
                  <a:lnTo>
                    <a:pt x="0" y="69"/>
                  </a:lnTo>
                  <a:lnTo>
                    <a:pt x="0" y="67"/>
                  </a:lnTo>
                  <a:lnTo>
                    <a:pt x="0" y="65"/>
                  </a:lnTo>
                  <a:lnTo>
                    <a:pt x="0" y="55"/>
                  </a:lnTo>
                  <a:lnTo>
                    <a:pt x="0" y="49"/>
                  </a:lnTo>
                  <a:lnTo>
                    <a:pt x="0" y="47"/>
                  </a:lnTo>
                  <a:lnTo>
                    <a:pt x="0" y="39"/>
                  </a:lnTo>
                  <a:lnTo>
                    <a:pt x="0" y="33"/>
                  </a:lnTo>
                  <a:lnTo>
                    <a:pt x="0" y="31"/>
                  </a:lnTo>
                  <a:lnTo>
                    <a:pt x="0" y="29"/>
                  </a:lnTo>
                  <a:lnTo>
                    <a:pt x="0" y="25"/>
                  </a:lnTo>
                  <a:lnTo>
                    <a:pt x="0" y="21"/>
                  </a:lnTo>
                  <a:lnTo>
                    <a:pt x="2" y="0"/>
                  </a:lnTo>
                  <a:lnTo>
                    <a:pt x="4" y="0"/>
                  </a:lnTo>
                  <a:lnTo>
                    <a:pt x="10" y="0"/>
                  </a:lnTo>
                  <a:lnTo>
                    <a:pt x="12" y="0"/>
                  </a:lnTo>
                  <a:lnTo>
                    <a:pt x="14" y="0"/>
                  </a:lnTo>
                  <a:lnTo>
                    <a:pt x="18" y="0"/>
                  </a:lnTo>
                  <a:lnTo>
                    <a:pt x="22" y="0"/>
                  </a:lnTo>
                  <a:lnTo>
                    <a:pt x="26" y="0"/>
                  </a:lnTo>
                  <a:lnTo>
                    <a:pt x="30" y="0"/>
                  </a:lnTo>
                  <a:lnTo>
                    <a:pt x="32" y="0"/>
                  </a:lnTo>
                  <a:lnTo>
                    <a:pt x="34" y="0"/>
                  </a:lnTo>
                  <a:lnTo>
                    <a:pt x="38" y="0"/>
                  </a:lnTo>
                  <a:lnTo>
                    <a:pt x="46" y="0"/>
                  </a:lnTo>
                  <a:lnTo>
                    <a:pt x="48" y="0"/>
                  </a:lnTo>
                  <a:lnTo>
                    <a:pt x="52" y="0"/>
                  </a:lnTo>
                  <a:lnTo>
                    <a:pt x="52" y="0"/>
                  </a:lnTo>
                  <a:lnTo>
                    <a:pt x="54" y="0"/>
                  </a:lnTo>
                  <a:lnTo>
                    <a:pt x="66" y="0"/>
                  </a:lnTo>
                  <a:lnTo>
                    <a:pt x="70" y="0"/>
                  </a:lnTo>
                  <a:lnTo>
                    <a:pt x="72" y="0"/>
                  </a:lnTo>
                  <a:lnTo>
                    <a:pt x="74" y="0"/>
                  </a:lnTo>
                  <a:lnTo>
                    <a:pt x="76" y="0"/>
                  </a:lnTo>
                  <a:lnTo>
                    <a:pt x="78" y="0"/>
                  </a:lnTo>
                  <a:lnTo>
                    <a:pt x="80" y="0"/>
                  </a:lnTo>
                  <a:lnTo>
                    <a:pt x="82" y="0"/>
                  </a:lnTo>
                  <a:lnTo>
                    <a:pt x="88" y="0"/>
                  </a:lnTo>
                  <a:lnTo>
                    <a:pt x="90" y="0"/>
                  </a:lnTo>
                  <a:lnTo>
                    <a:pt x="94" y="0"/>
                  </a:lnTo>
                  <a:lnTo>
                    <a:pt x="100" y="0"/>
                  </a:lnTo>
                  <a:lnTo>
                    <a:pt x="100" y="0"/>
                  </a:lnTo>
                  <a:lnTo>
                    <a:pt x="102" y="0"/>
                  </a:lnTo>
                  <a:lnTo>
                    <a:pt x="104" y="0"/>
                  </a:lnTo>
                  <a:lnTo>
                    <a:pt x="108" y="0"/>
                  </a:lnTo>
                  <a:lnTo>
                    <a:pt x="110" y="0"/>
                  </a:lnTo>
                  <a:lnTo>
                    <a:pt x="112" y="0"/>
                  </a:lnTo>
                  <a:lnTo>
                    <a:pt x="114" y="0"/>
                  </a:lnTo>
                  <a:lnTo>
                    <a:pt x="126" y="0"/>
                  </a:lnTo>
                  <a:lnTo>
                    <a:pt x="130" y="0"/>
                  </a:lnTo>
                  <a:lnTo>
                    <a:pt x="134" y="0"/>
                  </a:lnTo>
                  <a:lnTo>
                    <a:pt x="136" y="0"/>
                  </a:lnTo>
                  <a:lnTo>
                    <a:pt x="138" y="0"/>
                  </a:lnTo>
                  <a:lnTo>
                    <a:pt x="144" y="0"/>
                  </a:lnTo>
                  <a:lnTo>
                    <a:pt x="144" y="2"/>
                  </a:lnTo>
                  <a:lnTo>
                    <a:pt x="144" y="6"/>
                  </a:lnTo>
                  <a:lnTo>
                    <a:pt x="144" y="8"/>
                  </a:lnTo>
                  <a:lnTo>
                    <a:pt x="144" y="10"/>
                  </a:lnTo>
                  <a:lnTo>
                    <a:pt x="144" y="12"/>
                  </a:lnTo>
                  <a:lnTo>
                    <a:pt x="144" y="14"/>
                  </a:lnTo>
                  <a:lnTo>
                    <a:pt x="144" y="18"/>
                  </a:lnTo>
                  <a:lnTo>
                    <a:pt x="144" y="21"/>
                  </a:lnTo>
                  <a:lnTo>
                    <a:pt x="144" y="23"/>
                  </a:lnTo>
                  <a:lnTo>
                    <a:pt x="144" y="25"/>
                  </a:lnTo>
                  <a:lnTo>
                    <a:pt x="144" y="29"/>
                  </a:lnTo>
                  <a:lnTo>
                    <a:pt x="144" y="31"/>
                  </a:lnTo>
                  <a:lnTo>
                    <a:pt x="144" y="33"/>
                  </a:lnTo>
                  <a:lnTo>
                    <a:pt x="144" y="35"/>
                  </a:lnTo>
                  <a:lnTo>
                    <a:pt x="144" y="37"/>
                  </a:lnTo>
                  <a:lnTo>
                    <a:pt x="144" y="39"/>
                  </a:lnTo>
                  <a:lnTo>
                    <a:pt x="144" y="41"/>
                  </a:lnTo>
                  <a:lnTo>
                    <a:pt x="144" y="43"/>
                  </a:lnTo>
                  <a:lnTo>
                    <a:pt x="144" y="45"/>
                  </a:lnTo>
                  <a:lnTo>
                    <a:pt x="144" y="47"/>
                  </a:lnTo>
                  <a:lnTo>
                    <a:pt x="144" y="51"/>
                  </a:lnTo>
                  <a:lnTo>
                    <a:pt x="144" y="53"/>
                  </a:lnTo>
                  <a:lnTo>
                    <a:pt x="144" y="57"/>
                  </a:lnTo>
                  <a:lnTo>
                    <a:pt x="146" y="57"/>
                  </a:lnTo>
                  <a:lnTo>
                    <a:pt x="148" y="57"/>
                  </a:lnTo>
                  <a:lnTo>
                    <a:pt x="154" y="57"/>
                  </a:lnTo>
                  <a:lnTo>
                    <a:pt x="158" y="57"/>
                  </a:lnTo>
                  <a:lnTo>
                    <a:pt x="160" y="57"/>
                  </a:lnTo>
                  <a:lnTo>
                    <a:pt x="162" y="57"/>
                  </a:lnTo>
                  <a:lnTo>
                    <a:pt x="164" y="57"/>
                  </a:lnTo>
                  <a:lnTo>
                    <a:pt x="166" y="57"/>
                  </a:lnTo>
                  <a:lnTo>
                    <a:pt x="168" y="57"/>
                  </a:lnTo>
                  <a:lnTo>
                    <a:pt x="170" y="57"/>
                  </a:lnTo>
                  <a:lnTo>
                    <a:pt x="172" y="57"/>
                  </a:lnTo>
                  <a:lnTo>
                    <a:pt x="174" y="57"/>
                  </a:lnTo>
                  <a:lnTo>
                    <a:pt x="176" y="57"/>
                  </a:lnTo>
                  <a:lnTo>
                    <a:pt x="178" y="57"/>
                  </a:lnTo>
                  <a:lnTo>
                    <a:pt x="180" y="57"/>
                  </a:lnTo>
                  <a:lnTo>
                    <a:pt x="182" y="57"/>
                  </a:lnTo>
                  <a:lnTo>
                    <a:pt x="184" y="57"/>
                  </a:lnTo>
                  <a:lnTo>
                    <a:pt x="186" y="57"/>
                  </a:lnTo>
                  <a:lnTo>
                    <a:pt x="188" y="57"/>
                  </a:lnTo>
                  <a:lnTo>
                    <a:pt x="190" y="57"/>
                  </a:lnTo>
                  <a:lnTo>
                    <a:pt x="192" y="57"/>
                  </a:lnTo>
                  <a:lnTo>
                    <a:pt x="194" y="57"/>
                  </a:lnTo>
                  <a:lnTo>
                    <a:pt x="196" y="57"/>
                  </a:lnTo>
                  <a:lnTo>
                    <a:pt x="198" y="57"/>
                  </a:lnTo>
                  <a:lnTo>
                    <a:pt x="200" y="57"/>
                  </a:lnTo>
                  <a:lnTo>
                    <a:pt x="202" y="57"/>
                  </a:lnTo>
                  <a:lnTo>
                    <a:pt x="208" y="57"/>
                  </a:lnTo>
                  <a:lnTo>
                    <a:pt x="212" y="57"/>
                  </a:lnTo>
                  <a:lnTo>
                    <a:pt x="214" y="57"/>
                  </a:lnTo>
                  <a:lnTo>
                    <a:pt x="216" y="57"/>
                  </a:lnTo>
                  <a:lnTo>
                    <a:pt x="218" y="57"/>
                  </a:lnTo>
                  <a:lnTo>
                    <a:pt x="220" y="57"/>
                  </a:lnTo>
                  <a:lnTo>
                    <a:pt x="224" y="57"/>
                  </a:lnTo>
                  <a:lnTo>
                    <a:pt x="226" y="57"/>
                  </a:lnTo>
                  <a:lnTo>
                    <a:pt x="228" y="57"/>
                  </a:lnTo>
                  <a:lnTo>
                    <a:pt x="230" y="57"/>
                  </a:lnTo>
                  <a:lnTo>
                    <a:pt x="232" y="57"/>
                  </a:lnTo>
                  <a:lnTo>
                    <a:pt x="234" y="57"/>
                  </a:lnTo>
                  <a:lnTo>
                    <a:pt x="236" y="57"/>
                  </a:lnTo>
                  <a:lnTo>
                    <a:pt x="240" y="57"/>
                  </a:lnTo>
                  <a:lnTo>
                    <a:pt x="244" y="57"/>
                  </a:lnTo>
                  <a:lnTo>
                    <a:pt x="244" y="57"/>
                  </a:lnTo>
                  <a:lnTo>
                    <a:pt x="246" y="57"/>
                  </a:lnTo>
                  <a:lnTo>
                    <a:pt x="248" y="57"/>
                  </a:lnTo>
                  <a:lnTo>
                    <a:pt x="250" y="57"/>
                  </a:lnTo>
                  <a:lnTo>
                    <a:pt x="252" y="57"/>
                  </a:lnTo>
                  <a:lnTo>
                    <a:pt x="254" y="57"/>
                  </a:lnTo>
                  <a:lnTo>
                    <a:pt x="260" y="57"/>
                  </a:lnTo>
                  <a:lnTo>
                    <a:pt x="262" y="57"/>
                  </a:lnTo>
                  <a:lnTo>
                    <a:pt x="264" y="57"/>
                  </a:lnTo>
                  <a:lnTo>
                    <a:pt x="264" y="59"/>
                  </a:lnTo>
                  <a:lnTo>
                    <a:pt x="264" y="65"/>
                  </a:lnTo>
                  <a:lnTo>
                    <a:pt x="264" y="71"/>
                  </a:lnTo>
                  <a:lnTo>
                    <a:pt x="264" y="75"/>
                  </a:lnTo>
                  <a:lnTo>
                    <a:pt x="264" y="77"/>
                  </a:lnTo>
                  <a:lnTo>
                    <a:pt x="264" y="79"/>
                  </a:lnTo>
                  <a:lnTo>
                    <a:pt x="264" y="79"/>
                  </a:lnTo>
                  <a:lnTo>
                    <a:pt x="264" y="81"/>
                  </a:lnTo>
                  <a:lnTo>
                    <a:pt x="264" y="83"/>
                  </a:lnTo>
                  <a:lnTo>
                    <a:pt x="264" y="85"/>
                  </a:lnTo>
                  <a:lnTo>
                    <a:pt x="264" y="87"/>
                  </a:lnTo>
                  <a:lnTo>
                    <a:pt x="264" y="89"/>
                  </a:lnTo>
                  <a:lnTo>
                    <a:pt x="264" y="91"/>
                  </a:lnTo>
                  <a:lnTo>
                    <a:pt x="262" y="95"/>
                  </a:lnTo>
                  <a:lnTo>
                    <a:pt x="262" y="97"/>
                  </a:lnTo>
                  <a:lnTo>
                    <a:pt x="262" y="101"/>
                  </a:lnTo>
                  <a:lnTo>
                    <a:pt x="264" y="111"/>
                  </a:lnTo>
                  <a:lnTo>
                    <a:pt x="264" y="113"/>
                  </a:lnTo>
                  <a:lnTo>
                    <a:pt x="264" y="115"/>
                  </a:lnTo>
                  <a:lnTo>
                    <a:pt x="264" y="117"/>
                  </a:lnTo>
                  <a:lnTo>
                    <a:pt x="264" y="119"/>
                  </a:lnTo>
                  <a:lnTo>
                    <a:pt x="264" y="121"/>
                  </a:lnTo>
                  <a:lnTo>
                    <a:pt x="264" y="125"/>
                  </a:lnTo>
                  <a:lnTo>
                    <a:pt x="264" y="127"/>
                  </a:lnTo>
                  <a:lnTo>
                    <a:pt x="264" y="131"/>
                  </a:lnTo>
                  <a:lnTo>
                    <a:pt x="264" y="133"/>
                  </a:lnTo>
                  <a:lnTo>
                    <a:pt x="264" y="135"/>
                  </a:lnTo>
                  <a:lnTo>
                    <a:pt x="264" y="145"/>
                  </a:lnTo>
                  <a:lnTo>
                    <a:pt x="264" y="147"/>
                  </a:lnTo>
                  <a:lnTo>
                    <a:pt x="264" y="149"/>
                  </a:lnTo>
                  <a:lnTo>
                    <a:pt x="264" y="151"/>
                  </a:lnTo>
                  <a:lnTo>
                    <a:pt x="264" y="153"/>
                  </a:lnTo>
                  <a:lnTo>
                    <a:pt x="264" y="159"/>
                  </a:lnTo>
                  <a:lnTo>
                    <a:pt x="264" y="161"/>
                  </a:lnTo>
                  <a:lnTo>
                    <a:pt x="264" y="169"/>
                  </a:lnTo>
                  <a:lnTo>
                    <a:pt x="264" y="171"/>
                  </a:lnTo>
                  <a:lnTo>
                    <a:pt x="264" y="175"/>
                  </a:lnTo>
                  <a:lnTo>
                    <a:pt x="264" y="175"/>
                  </a:lnTo>
                  <a:lnTo>
                    <a:pt x="264" y="177"/>
                  </a:lnTo>
                  <a:lnTo>
                    <a:pt x="264" y="179"/>
                  </a:lnTo>
                  <a:lnTo>
                    <a:pt x="264" y="183"/>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4" name="Freeform 131"/>
            <p:cNvSpPr>
              <a:spLocks/>
            </p:cNvSpPr>
            <p:nvPr/>
          </p:nvSpPr>
          <p:spPr bwMode="auto">
            <a:xfrm>
              <a:off x="5541963" y="3271838"/>
              <a:ext cx="411163" cy="244475"/>
            </a:xfrm>
            <a:custGeom>
              <a:avLst/>
              <a:gdLst>
                <a:gd name="T0" fmla="*/ 259 w 259"/>
                <a:gd name="T1" fmla="*/ 148 h 154"/>
                <a:gd name="T2" fmla="*/ 253 w 259"/>
                <a:gd name="T3" fmla="*/ 154 h 154"/>
                <a:gd name="T4" fmla="*/ 245 w 259"/>
                <a:gd name="T5" fmla="*/ 154 h 154"/>
                <a:gd name="T6" fmla="*/ 227 w 259"/>
                <a:gd name="T7" fmla="*/ 154 h 154"/>
                <a:gd name="T8" fmla="*/ 219 w 259"/>
                <a:gd name="T9" fmla="*/ 154 h 154"/>
                <a:gd name="T10" fmla="*/ 215 w 259"/>
                <a:gd name="T11" fmla="*/ 154 h 154"/>
                <a:gd name="T12" fmla="*/ 203 w 259"/>
                <a:gd name="T13" fmla="*/ 154 h 154"/>
                <a:gd name="T14" fmla="*/ 193 w 259"/>
                <a:gd name="T15" fmla="*/ 154 h 154"/>
                <a:gd name="T16" fmla="*/ 187 w 259"/>
                <a:gd name="T17" fmla="*/ 154 h 154"/>
                <a:gd name="T18" fmla="*/ 169 w 259"/>
                <a:gd name="T19" fmla="*/ 154 h 154"/>
                <a:gd name="T20" fmla="*/ 163 w 259"/>
                <a:gd name="T21" fmla="*/ 154 h 154"/>
                <a:gd name="T22" fmla="*/ 149 w 259"/>
                <a:gd name="T23" fmla="*/ 154 h 154"/>
                <a:gd name="T24" fmla="*/ 141 w 259"/>
                <a:gd name="T25" fmla="*/ 154 h 154"/>
                <a:gd name="T26" fmla="*/ 129 w 259"/>
                <a:gd name="T27" fmla="*/ 154 h 154"/>
                <a:gd name="T28" fmla="*/ 119 w 259"/>
                <a:gd name="T29" fmla="*/ 154 h 154"/>
                <a:gd name="T30" fmla="*/ 101 w 259"/>
                <a:gd name="T31" fmla="*/ 154 h 154"/>
                <a:gd name="T32" fmla="*/ 87 w 259"/>
                <a:gd name="T33" fmla="*/ 154 h 154"/>
                <a:gd name="T34" fmla="*/ 77 w 259"/>
                <a:gd name="T35" fmla="*/ 154 h 154"/>
                <a:gd name="T36" fmla="*/ 71 w 259"/>
                <a:gd name="T37" fmla="*/ 154 h 154"/>
                <a:gd name="T38" fmla="*/ 63 w 259"/>
                <a:gd name="T39" fmla="*/ 154 h 154"/>
                <a:gd name="T40" fmla="*/ 55 w 259"/>
                <a:gd name="T41" fmla="*/ 154 h 154"/>
                <a:gd name="T42" fmla="*/ 42 w 259"/>
                <a:gd name="T43" fmla="*/ 154 h 154"/>
                <a:gd name="T44" fmla="*/ 28 w 259"/>
                <a:gd name="T45" fmla="*/ 154 h 154"/>
                <a:gd name="T46" fmla="*/ 20 w 259"/>
                <a:gd name="T47" fmla="*/ 154 h 154"/>
                <a:gd name="T48" fmla="*/ 12 w 259"/>
                <a:gd name="T49" fmla="*/ 154 h 154"/>
                <a:gd name="T50" fmla="*/ 0 w 259"/>
                <a:gd name="T51" fmla="*/ 154 h 154"/>
                <a:gd name="T52" fmla="*/ 0 w 259"/>
                <a:gd name="T53" fmla="*/ 142 h 154"/>
                <a:gd name="T54" fmla="*/ 0 w 259"/>
                <a:gd name="T55" fmla="*/ 132 h 154"/>
                <a:gd name="T56" fmla="*/ 0 w 259"/>
                <a:gd name="T57" fmla="*/ 124 h 154"/>
                <a:gd name="T58" fmla="*/ 0 w 259"/>
                <a:gd name="T59" fmla="*/ 118 h 154"/>
                <a:gd name="T60" fmla="*/ 0 w 259"/>
                <a:gd name="T61" fmla="*/ 112 h 154"/>
                <a:gd name="T62" fmla="*/ 0 w 259"/>
                <a:gd name="T63" fmla="*/ 102 h 154"/>
                <a:gd name="T64" fmla="*/ 0 w 259"/>
                <a:gd name="T65" fmla="*/ 92 h 154"/>
                <a:gd name="T66" fmla="*/ 0 w 259"/>
                <a:gd name="T67" fmla="*/ 86 h 154"/>
                <a:gd name="T68" fmla="*/ 0 w 259"/>
                <a:gd name="T69" fmla="*/ 74 h 154"/>
                <a:gd name="T70" fmla="*/ 0 w 259"/>
                <a:gd name="T71" fmla="*/ 54 h 154"/>
                <a:gd name="T72" fmla="*/ 0 w 259"/>
                <a:gd name="T73" fmla="*/ 28 h 154"/>
                <a:gd name="T74" fmla="*/ 0 w 259"/>
                <a:gd name="T75" fmla="*/ 0 h 154"/>
                <a:gd name="T76" fmla="*/ 131 w 259"/>
                <a:gd name="T77" fmla="*/ 0 h 154"/>
                <a:gd name="T78" fmla="*/ 201 w 259"/>
                <a:gd name="T79" fmla="*/ 0 h 154"/>
                <a:gd name="T80" fmla="*/ 201 w 259"/>
                <a:gd name="T81" fmla="*/ 12 h 154"/>
                <a:gd name="T82" fmla="*/ 201 w 259"/>
                <a:gd name="T83" fmla="*/ 24 h 154"/>
                <a:gd name="T84" fmla="*/ 201 w 259"/>
                <a:gd name="T85" fmla="*/ 36 h 154"/>
                <a:gd name="T86" fmla="*/ 201 w 259"/>
                <a:gd name="T87" fmla="*/ 44 h 154"/>
                <a:gd name="T88" fmla="*/ 201 w 259"/>
                <a:gd name="T89" fmla="*/ 58 h 154"/>
                <a:gd name="T90" fmla="*/ 201 w 259"/>
                <a:gd name="T91" fmla="*/ 66 h 154"/>
                <a:gd name="T92" fmla="*/ 201 w 259"/>
                <a:gd name="T93" fmla="*/ 76 h 154"/>
                <a:gd name="T94" fmla="*/ 209 w 259"/>
                <a:gd name="T95" fmla="*/ 78 h 154"/>
                <a:gd name="T96" fmla="*/ 217 w 259"/>
                <a:gd name="T97" fmla="*/ 78 h 154"/>
                <a:gd name="T98" fmla="*/ 225 w 259"/>
                <a:gd name="T99" fmla="*/ 78 h 154"/>
                <a:gd name="T100" fmla="*/ 235 w 259"/>
                <a:gd name="T101" fmla="*/ 78 h 154"/>
                <a:gd name="T102" fmla="*/ 245 w 259"/>
                <a:gd name="T103" fmla="*/ 78 h 154"/>
                <a:gd name="T104" fmla="*/ 253 w 259"/>
                <a:gd name="T105" fmla="*/ 78 h 154"/>
                <a:gd name="T106" fmla="*/ 259 w 259"/>
                <a:gd name="T107" fmla="*/ 82 h 154"/>
                <a:gd name="T108" fmla="*/ 259 w 259"/>
                <a:gd name="T109" fmla="*/ 88 h 154"/>
                <a:gd name="T110" fmla="*/ 259 w 259"/>
                <a:gd name="T111" fmla="*/ 100 h 154"/>
                <a:gd name="T112" fmla="*/ 259 w 259"/>
                <a:gd name="T113"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9" h="154">
                  <a:moveTo>
                    <a:pt x="259" y="132"/>
                  </a:moveTo>
                  <a:lnTo>
                    <a:pt x="259" y="140"/>
                  </a:lnTo>
                  <a:lnTo>
                    <a:pt x="259" y="148"/>
                  </a:lnTo>
                  <a:lnTo>
                    <a:pt x="259" y="150"/>
                  </a:lnTo>
                  <a:lnTo>
                    <a:pt x="259" y="154"/>
                  </a:lnTo>
                  <a:lnTo>
                    <a:pt x="253" y="154"/>
                  </a:lnTo>
                  <a:lnTo>
                    <a:pt x="251" y="154"/>
                  </a:lnTo>
                  <a:lnTo>
                    <a:pt x="249" y="154"/>
                  </a:lnTo>
                  <a:lnTo>
                    <a:pt x="245" y="154"/>
                  </a:lnTo>
                  <a:lnTo>
                    <a:pt x="241" y="154"/>
                  </a:lnTo>
                  <a:lnTo>
                    <a:pt x="229" y="154"/>
                  </a:lnTo>
                  <a:lnTo>
                    <a:pt x="227" y="154"/>
                  </a:lnTo>
                  <a:lnTo>
                    <a:pt x="225" y="154"/>
                  </a:lnTo>
                  <a:lnTo>
                    <a:pt x="223" y="154"/>
                  </a:lnTo>
                  <a:lnTo>
                    <a:pt x="219" y="154"/>
                  </a:lnTo>
                  <a:lnTo>
                    <a:pt x="217" y="154"/>
                  </a:lnTo>
                  <a:lnTo>
                    <a:pt x="215" y="154"/>
                  </a:lnTo>
                  <a:lnTo>
                    <a:pt x="215" y="154"/>
                  </a:lnTo>
                  <a:lnTo>
                    <a:pt x="209" y="154"/>
                  </a:lnTo>
                  <a:lnTo>
                    <a:pt x="205" y="154"/>
                  </a:lnTo>
                  <a:lnTo>
                    <a:pt x="203" y="154"/>
                  </a:lnTo>
                  <a:lnTo>
                    <a:pt x="197" y="154"/>
                  </a:lnTo>
                  <a:lnTo>
                    <a:pt x="195" y="154"/>
                  </a:lnTo>
                  <a:lnTo>
                    <a:pt x="193" y="154"/>
                  </a:lnTo>
                  <a:lnTo>
                    <a:pt x="191" y="154"/>
                  </a:lnTo>
                  <a:lnTo>
                    <a:pt x="189" y="154"/>
                  </a:lnTo>
                  <a:lnTo>
                    <a:pt x="187" y="154"/>
                  </a:lnTo>
                  <a:lnTo>
                    <a:pt x="185" y="154"/>
                  </a:lnTo>
                  <a:lnTo>
                    <a:pt x="181" y="154"/>
                  </a:lnTo>
                  <a:lnTo>
                    <a:pt x="169" y="154"/>
                  </a:lnTo>
                  <a:lnTo>
                    <a:pt x="167" y="154"/>
                  </a:lnTo>
                  <a:lnTo>
                    <a:pt x="167" y="154"/>
                  </a:lnTo>
                  <a:lnTo>
                    <a:pt x="163" y="154"/>
                  </a:lnTo>
                  <a:lnTo>
                    <a:pt x="161" y="154"/>
                  </a:lnTo>
                  <a:lnTo>
                    <a:pt x="153" y="154"/>
                  </a:lnTo>
                  <a:lnTo>
                    <a:pt x="149" y="154"/>
                  </a:lnTo>
                  <a:lnTo>
                    <a:pt x="147" y="154"/>
                  </a:lnTo>
                  <a:lnTo>
                    <a:pt x="145" y="154"/>
                  </a:lnTo>
                  <a:lnTo>
                    <a:pt x="141" y="154"/>
                  </a:lnTo>
                  <a:lnTo>
                    <a:pt x="137" y="154"/>
                  </a:lnTo>
                  <a:lnTo>
                    <a:pt x="133" y="154"/>
                  </a:lnTo>
                  <a:lnTo>
                    <a:pt x="129" y="154"/>
                  </a:lnTo>
                  <a:lnTo>
                    <a:pt x="127" y="154"/>
                  </a:lnTo>
                  <a:lnTo>
                    <a:pt x="125" y="154"/>
                  </a:lnTo>
                  <a:lnTo>
                    <a:pt x="119" y="154"/>
                  </a:lnTo>
                  <a:lnTo>
                    <a:pt x="117" y="154"/>
                  </a:lnTo>
                  <a:lnTo>
                    <a:pt x="113" y="154"/>
                  </a:lnTo>
                  <a:lnTo>
                    <a:pt x="101" y="154"/>
                  </a:lnTo>
                  <a:lnTo>
                    <a:pt x="95" y="154"/>
                  </a:lnTo>
                  <a:lnTo>
                    <a:pt x="91" y="154"/>
                  </a:lnTo>
                  <a:lnTo>
                    <a:pt x="87" y="154"/>
                  </a:lnTo>
                  <a:lnTo>
                    <a:pt x="83" y="154"/>
                  </a:lnTo>
                  <a:lnTo>
                    <a:pt x="81" y="154"/>
                  </a:lnTo>
                  <a:lnTo>
                    <a:pt x="77" y="154"/>
                  </a:lnTo>
                  <a:lnTo>
                    <a:pt x="73" y="154"/>
                  </a:lnTo>
                  <a:lnTo>
                    <a:pt x="71" y="154"/>
                  </a:lnTo>
                  <a:lnTo>
                    <a:pt x="71" y="154"/>
                  </a:lnTo>
                  <a:lnTo>
                    <a:pt x="67" y="154"/>
                  </a:lnTo>
                  <a:lnTo>
                    <a:pt x="65" y="154"/>
                  </a:lnTo>
                  <a:lnTo>
                    <a:pt x="63" y="154"/>
                  </a:lnTo>
                  <a:lnTo>
                    <a:pt x="59" y="154"/>
                  </a:lnTo>
                  <a:lnTo>
                    <a:pt x="57" y="154"/>
                  </a:lnTo>
                  <a:lnTo>
                    <a:pt x="55" y="154"/>
                  </a:lnTo>
                  <a:lnTo>
                    <a:pt x="50" y="154"/>
                  </a:lnTo>
                  <a:lnTo>
                    <a:pt x="46" y="154"/>
                  </a:lnTo>
                  <a:lnTo>
                    <a:pt x="42" y="154"/>
                  </a:lnTo>
                  <a:lnTo>
                    <a:pt x="36" y="154"/>
                  </a:lnTo>
                  <a:lnTo>
                    <a:pt x="34" y="154"/>
                  </a:lnTo>
                  <a:lnTo>
                    <a:pt x="28" y="154"/>
                  </a:lnTo>
                  <a:lnTo>
                    <a:pt x="24" y="154"/>
                  </a:lnTo>
                  <a:lnTo>
                    <a:pt x="22" y="154"/>
                  </a:lnTo>
                  <a:lnTo>
                    <a:pt x="20" y="154"/>
                  </a:lnTo>
                  <a:lnTo>
                    <a:pt x="16" y="154"/>
                  </a:lnTo>
                  <a:lnTo>
                    <a:pt x="14" y="154"/>
                  </a:lnTo>
                  <a:lnTo>
                    <a:pt x="12" y="154"/>
                  </a:lnTo>
                  <a:lnTo>
                    <a:pt x="6" y="154"/>
                  </a:lnTo>
                  <a:lnTo>
                    <a:pt x="2" y="154"/>
                  </a:lnTo>
                  <a:lnTo>
                    <a:pt x="0" y="154"/>
                  </a:lnTo>
                  <a:lnTo>
                    <a:pt x="0" y="148"/>
                  </a:lnTo>
                  <a:lnTo>
                    <a:pt x="0" y="146"/>
                  </a:lnTo>
                  <a:lnTo>
                    <a:pt x="0" y="142"/>
                  </a:lnTo>
                  <a:lnTo>
                    <a:pt x="0" y="140"/>
                  </a:lnTo>
                  <a:lnTo>
                    <a:pt x="0" y="134"/>
                  </a:lnTo>
                  <a:lnTo>
                    <a:pt x="0" y="132"/>
                  </a:lnTo>
                  <a:lnTo>
                    <a:pt x="0" y="130"/>
                  </a:lnTo>
                  <a:lnTo>
                    <a:pt x="0" y="126"/>
                  </a:lnTo>
                  <a:lnTo>
                    <a:pt x="0" y="124"/>
                  </a:lnTo>
                  <a:lnTo>
                    <a:pt x="0" y="122"/>
                  </a:lnTo>
                  <a:lnTo>
                    <a:pt x="0" y="120"/>
                  </a:lnTo>
                  <a:lnTo>
                    <a:pt x="0" y="118"/>
                  </a:lnTo>
                  <a:lnTo>
                    <a:pt x="0" y="116"/>
                  </a:lnTo>
                  <a:lnTo>
                    <a:pt x="0" y="114"/>
                  </a:lnTo>
                  <a:lnTo>
                    <a:pt x="0" y="112"/>
                  </a:lnTo>
                  <a:lnTo>
                    <a:pt x="0" y="110"/>
                  </a:lnTo>
                  <a:lnTo>
                    <a:pt x="0" y="108"/>
                  </a:lnTo>
                  <a:lnTo>
                    <a:pt x="0" y="102"/>
                  </a:lnTo>
                  <a:lnTo>
                    <a:pt x="0" y="100"/>
                  </a:lnTo>
                  <a:lnTo>
                    <a:pt x="0" y="96"/>
                  </a:lnTo>
                  <a:lnTo>
                    <a:pt x="0" y="92"/>
                  </a:lnTo>
                  <a:lnTo>
                    <a:pt x="0" y="90"/>
                  </a:lnTo>
                  <a:lnTo>
                    <a:pt x="0" y="88"/>
                  </a:lnTo>
                  <a:lnTo>
                    <a:pt x="0" y="86"/>
                  </a:lnTo>
                  <a:lnTo>
                    <a:pt x="0" y="84"/>
                  </a:lnTo>
                  <a:lnTo>
                    <a:pt x="0" y="78"/>
                  </a:lnTo>
                  <a:lnTo>
                    <a:pt x="0" y="74"/>
                  </a:lnTo>
                  <a:lnTo>
                    <a:pt x="0" y="60"/>
                  </a:lnTo>
                  <a:lnTo>
                    <a:pt x="0" y="56"/>
                  </a:lnTo>
                  <a:lnTo>
                    <a:pt x="0" y="54"/>
                  </a:lnTo>
                  <a:lnTo>
                    <a:pt x="0" y="50"/>
                  </a:lnTo>
                  <a:lnTo>
                    <a:pt x="0" y="32"/>
                  </a:lnTo>
                  <a:lnTo>
                    <a:pt x="0" y="28"/>
                  </a:lnTo>
                  <a:lnTo>
                    <a:pt x="0" y="22"/>
                  </a:lnTo>
                  <a:lnTo>
                    <a:pt x="0" y="12"/>
                  </a:lnTo>
                  <a:lnTo>
                    <a:pt x="0" y="0"/>
                  </a:lnTo>
                  <a:lnTo>
                    <a:pt x="81" y="0"/>
                  </a:lnTo>
                  <a:lnTo>
                    <a:pt x="111" y="0"/>
                  </a:lnTo>
                  <a:lnTo>
                    <a:pt x="131" y="0"/>
                  </a:lnTo>
                  <a:lnTo>
                    <a:pt x="179" y="0"/>
                  </a:lnTo>
                  <a:lnTo>
                    <a:pt x="187" y="0"/>
                  </a:lnTo>
                  <a:lnTo>
                    <a:pt x="201" y="0"/>
                  </a:lnTo>
                  <a:lnTo>
                    <a:pt x="201" y="4"/>
                  </a:lnTo>
                  <a:lnTo>
                    <a:pt x="201" y="8"/>
                  </a:lnTo>
                  <a:lnTo>
                    <a:pt x="201" y="12"/>
                  </a:lnTo>
                  <a:lnTo>
                    <a:pt x="201" y="14"/>
                  </a:lnTo>
                  <a:lnTo>
                    <a:pt x="201" y="16"/>
                  </a:lnTo>
                  <a:lnTo>
                    <a:pt x="201" y="24"/>
                  </a:lnTo>
                  <a:lnTo>
                    <a:pt x="201" y="32"/>
                  </a:lnTo>
                  <a:lnTo>
                    <a:pt x="201" y="34"/>
                  </a:lnTo>
                  <a:lnTo>
                    <a:pt x="201" y="36"/>
                  </a:lnTo>
                  <a:lnTo>
                    <a:pt x="201" y="40"/>
                  </a:lnTo>
                  <a:lnTo>
                    <a:pt x="201" y="42"/>
                  </a:lnTo>
                  <a:lnTo>
                    <a:pt x="201" y="44"/>
                  </a:lnTo>
                  <a:lnTo>
                    <a:pt x="201" y="54"/>
                  </a:lnTo>
                  <a:lnTo>
                    <a:pt x="201" y="56"/>
                  </a:lnTo>
                  <a:lnTo>
                    <a:pt x="201" y="58"/>
                  </a:lnTo>
                  <a:lnTo>
                    <a:pt x="201" y="62"/>
                  </a:lnTo>
                  <a:lnTo>
                    <a:pt x="201" y="64"/>
                  </a:lnTo>
                  <a:lnTo>
                    <a:pt x="201" y="66"/>
                  </a:lnTo>
                  <a:lnTo>
                    <a:pt x="201" y="70"/>
                  </a:lnTo>
                  <a:lnTo>
                    <a:pt x="201" y="72"/>
                  </a:lnTo>
                  <a:lnTo>
                    <a:pt x="201" y="76"/>
                  </a:lnTo>
                  <a:lnTo>
                    <a:pt x="201" y="78"/>
                  </a:lnTo>
                  <a:lnTo>
                    <a:pt x="205" y="78"/>
                  </a:lnTo>
                  <a:lnTo>
                    <a:pt x="209" y="78"/>
                  </a:lnTo>
                  <a:lnTo>
                    <a:pt x="213" y="78"/>
                  </a:lnTo>
                  <a:lnTo>
                    <a:pt x="215" y="78"/>
                  </a:lnTo>
                  <a:lnTo>
                    <a:pt x="217" y="78"/>
                  </a:lnTo>
                  <a:lnTo>
                    <a:pt x="219" y="78"/>
                  </a:lnTo>
                  <a:lnTo>
                    <a:pt x="221" y="78"/>
                  </a:lnTo>
                  <a:lnTo>
                    <a:pt x="225" y="78"/>
                  </a:lnTo>
                  <a:lnTo>
                    <a:pt x="227" y="78"/>
                  </a:lnTo>
                  <a:lnTo>
                    <a:pt x="233" y="78"/>
                  </a:lnTo>
                  <a:lnTo>
                    <a:pt x="235" y="78"/>
                  </a:lnTo>
                  <a:lnTo>
                    <a:pt x="237" y="78"/>
                  </a:lnTo>
                  <a:lnTo>
                    <a:pt x="243" y="78"/>
                  </a:lnTo>
                  <a:lnTo>
                    <a:pt x="245" y="78"/>
                  </a:lnTo>
                  <a:lnTo>
                    <a:pt x="249" y="78"/>
                  </a:lnTo>
                  <a:lnTo>
                    <a:pt x="251" y="78"/>
                  </a:lnTo>
                  <a:lnTo>
                    <a:pt x="253" y="78"/>
                  </a:lnTo>
                  <a:lnTo>
                    <a:pt x="257" y="78"/>
                  </a:lnTo>
                  <a:lnTo>
                    <a:pt x="259" y="78"/>
                  </a:lnTo>
                  <a:lnTo>
                    <a:pt x="259" y="82"/>
                  </a:lnTo>
                  <a:lnTo>
                    <a:pt x="259" y="84"/>
                  </a:lnTo>
                  <a:lnTo>
                    <a:pt x="259" y="86"/>
                  </a:lnTo>
                  <a:lnTo>
                    <a:pt x="259" y="88"/>
                  </a:lnTo>
                  <a:lnTo>
                    <a:pt x="259" y="90"/>
                  </a:lnTo>
                  <a:lnTo>
                    <a:pt x="259" y="94"/>
                  </a:lnTo>
                  <a:lnTo>
                    <a:pt x="259" y="100"/>
                  </a:lnTo>
                  <a:lnTo>
                    <a:pt x="259" y="104"/>
                  </a:lnTo>
                  <a:lnTo>
                    <a:pt x="259" y="114"/>
                  </a:lnTo>
                  <a:lnTo>
                    <a:pt x="259" y="122"/>
                  </a:lnTo>
                  <a:lnTo>
                    <a:pt x="259" y="130"/>
                  </a:lnTo>
                  <a:lnTo>
                    <a:pt x="259" y="13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5" name="Freeform 138"/>
            <p:cNvSpPr>
              <a:spLocks/>
            </p:cNvSpPr>
            <p:nvPr/>
          </p:nvSpPr>
          <p:spPr bwMode="auto">
            <a:xfrm>
              <a:off x="6318250" y="2828925"/>
              <a:ext cx="330200" cy="255588"/>
            </a:xfrm>
            <a:custGeom>
              <a:avLst/>
              <a:gdLst>
                <a:gd name="T0" fmla="*/ 184 w 208"/>
                <a:gd name="T1" fmla="*/ 105 h 161"/>
                <a:gd name="T2" fmla="*/ 194 w 208"/>
                <a:gd name="T3" fmla="*/ 121 h 161"/>
                <a:gd name="T4" fmla="*/ 200 w 208"/>
                <a:gd name="T5" fmla="*/ 127 h 161"/>
                <a:gd name="T6" fmla="*/ 204 w 208"/>
                <a:gd name="T7" fmla="*/ 135 h 161"/>
                <a:gd name="T8" fmla="*/ 208 w 208"/>
                <a:gd name="T9" fmla="*/ 149 h 161"/>
                <a:gd name="T10" fmla="*/ 202 w 208"/>
                <a:gd name="T11" fmla="*/ 159 h 161"/>
                <a:gd name="T12" fmla="*/ 186 w 208"/>
                <a:gd name="T13" fmla="*/ 161 h 161"/>
                <a:gd name="T14" fmla="*/ 172 w 208"/>
                <a:gd name="T15" fmla="*/ 161 h 161"/>
                <a:gd name="T16" fmla="*/ 158 w 208"/>
                <a:gd name="T17" fmla="*/ 161 h 161"/>
                <a:gd name="T18" fmla="*/ 136 w 208"/>
                <a:gd name="T19" fmla="*/ 161 h 161"/>
                <a:gd name="T20" fmla="*/ 122 w 208"/>
                <a:gd name="T21" fmla="*/ 161 h 161"/>
                <a:gd name="T22" fmla="*/ 110 w 208"/>
                <a:gd name="T23" fmla="*/ 161 h 161"/>
                <a:gd name="T24" fmla="*/ 92 w 208"/>
                <a:gd name="T25" fmla="*/ 161 h 161"/>
                <a:gd name="T26" fmla="*/ 78 w 208"/>
                <a:gd name="T27" fmla="*/ 161 h 161"/>
                <a:gd name="T28" fmla="*/ 64 w 208"/>
                <a:gd name="T29" fmla="*/ 161 h 161"/>
                <a:gd name="T30" fmla="*/ 52 w 208"/>
                <a:gd name="T31" fmla="*/ 161 h 161"/>
                <a:gd name="T32" fmla="*/ 42 w 208"/>
                <a:gd name="T33" fmla="*/ 161 h 161"/>
                <a:gd name="T34" fmla="*/ 36 w 208"/>
                <a:gd name="T35" fmla="*/ 155 h 161"/>
                <a:gd name="T36" fmla="*/ 28 w 208"/>
                <a:gd name="T37" fmla="*/ 151 h 161"/>
                <a:gd name="T38" fmla="*/ 30 w 208"/>
                <a:gd name="T39" fmla="*/ 147 h 161"/>
                <a:gd name="T40" fmla="*/ 34 w 208"/>
                <a:gd name="T41" fmla="*/ 143 h 161"/>
                <a:gd name="T42" fmla="*/ 32 w 208"/>
                <a:gd name="T43" fmla="*/ 139 h 161"/>
                <a:gd name="T44" fmla="*/ 36 w 208"/>
                <a:gd name="T45" fmla="*/ 133 h 161"/>
                <a:gd name="T46" fmla="*/ 30 w 208"/>
                <a:gd name="T47" fmla="*/ 131 h 161"/>
                <a:gd name="T48" fmla="*/ 24 w 208"/>
                <a:gd name="T49" fmla="*/ 129 h 161"/>
                <a:gd name="T50" fmla="*/ 20 w 208"/>
                <a:gd name="T51" fmla="*/ 131 h 161"/>
                <a:gd name="T52" fmla="*/ 14 w 208"/>
                <a:gd name="T53" fmla="*/ 139 h 161"/>
                <a:gd name="T54" fmla="*/ 12 w 208"/>
                <a:gd name="T55" fmla="*/ 131 h 161"/>
                <a:gd name="T56" fmla="*/ 8 w 208"/>
                <a:gd name="T57" fmla="*/ 127 h 161"/>
                <a:gd name="T58" fmla="*/ 14 w 208"/>
                <a:gd name="T59" fmla="*/ 123 h 161"/>
                <a:gd name="T60" fmla="*/ 16 w 208"/>
                <a:gd name="T61" fmla="*/ 115 h 161"/>
                <a:gd name="T62" fmla="*/ 20 w 208"/>
                <a:gd name="T63" fmla="*/ 113 h 161"/>
                <a:gd name="T64" fmla="*/ 14 w 208"/>
                <a:gd name="T65" fmla="*/ 109 h 161"/>
                <a:gd name="T66" fmla="*/ 12 w 208"/>
                <a:gd name="T67" fmla="*/ 105 h 161"/>
                <a:gd name="T68" fmla="*/ 6 w 208"/>
                <a:gd name="T69" fmla="*/ 101 h 161"/>
                <a:gd name="T70" fmla="*/ 0 w 208"/>
                <a:gd name="T71" fmla="*/ 95 h 161"/>
                <a:gd name="T72" fmla="*/ 2 w 208"/>
                <a:gd name="T73" fmla="*/ 87 h 161"/>
                <a:gd name="T74" fmla="*/ 20 w 208"/>
                <a:gd name="T75" fmla="*/ 75 h 161"/>
                <a:gd name="T76" fmla="*/ 38 w 208"/>
                <a:gd name="T77" fmla="*/ 63 h 161"/>
                <a:gd name="T78" fmla="*/ 56 w 208"/>
                <a:gd name="T79" fmla="*/ 49 h 161"/>
                <a:gd name="T80" fmla="*/ 64 w 208"/>
                <a:gd name="T81" fmla="*/ 41 h 161"/>
                <a:gd name="T82" fmla="*/ 78 w 208"/>
                <a:gd name="T83" fmla="*/ 33 h 161"/>
                <a:gd name="T84" fmla="*/ 94 w 208"/>
                <a:gd name="T85" fmla="*/ 22 h 161"/>
                <a:gd name="T86" fmla="*/ 102 w 208"/>
                <a:gd name="T87" fmla="*/ 14 h 161"/>
                <a:gd name="T88" fmla="*/ 118 w 208"/>
                <a:gd name="T89" fmla="*/ 2 h 161"/>
                <a:gd name="T90" fmla="*/ 130 w 208"/>
                <a:gd name="T91" fmla="*/ 12 h 161"/>
                <a:gd name="T92" fmla="*/ 144 w 208"/>
                <a:gd name="T93" fmla="*/ 37 h 161"/>
                <a:gd name="T94" fmla="*/ 152 w 208"/>
                <a:gd name="T95" fmla="*/ 49 h 161"/>
                <a:gd name="T96" fmla="*/ 158 w 208"/>
                <a:gd name="T97" fmla="*/ 59 h 161"/>
                <a:gd name="T98" fmla="*/ 164 w 208"/>
                <a:gd name="T99" fmla="*/ 73 h 161"/>
                <a:gd name="T100" fmla="*/ 170 w 208"/>
                <a:gd name="T101"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8" h="161">
                  <a:moveTo>
                    <a:pt x="174" y="89"/>
                  </a:moveTo>
                  <a:lnTo>
                    <a:pt x="178" y="93"/>
                  </a:lnTo>
                  <a:lnTo>
                    <a:pt x="180" y="97"/>
                  </a:lnTo>
                  <a:lnTo>
                    <a:pt x="182" y="101"/>
                  </a:lnTo>
                  <a:lnTo>
                    <a:pt x="184" y="105"/>
                  </a:lnTo>
                  <a:lnTo>
                    <a:pt x="186" y="107"/>
                  </a:lnTo>
                  <a:lnTo>
                    <a:pt x="186" y="109"/>
                  </a:lnTo>
                  <a:lnTo>
                    <a:pt x="190" y="115"/>
                  </a:lnTo>
                  <a:lnTo>
                    <a:pt x="192" y="117"/>
                  </a:lnTo>
                  <a:lnTo>
                    <a:pt x="194" y="121"/>
                  </a:lnTo>
                  <a:lnTo>
                    <a:pt x="196" y="123"/>
                  </a:lnTo>
                  <a:lnTo>
                    <a:pt x="196" y="125"/>
                  </a:lnTo>
                  <a:lnTo>
                    <a:pt x="198" y="127"/>
                  </a:lnTo>
                  <a:lnTo>
                    <a:pt x="198" y="127"/>
                  </a:lnTo>
                  <a:lnTo>
                    <a:pt x="200" y="127"/>
                  </a:lnTo>
                  <a:lnTo>
                    <a:pt x="200" y="129"/>
                  </a:lnTo>
                  <a:lnTo>
                    <a:pt x="200" y="131"/>
                  </a:lnTo>
                  <a:lnTo>
                    <a:pt x="202" y="131"/>
                  </a:lnTo>
                  <a:lnTo>
                    <a:pt x="202" y="133"/>
                  </a:lnTo>
                  <a:lnTo>
                    <a:pt x="204" y="135"/>
                  </a:lnTo>
                  <a:lnTo>
                    <a:pt x="204" y="137"/>
                  </a:lnTo>
                  <a:lnTo>
                    <a:pt x="206" y="139"/>
                  </a:lnTo>
                  <a:lnTo>
                    <a:pt x="208" y="141"/>
                  </a:lnTo>
                  <a:lnTo>
                    <a:pt x="208" y="147"/>
                  </a:lnTo>
                  <a:lnTo>
                    <a:pt x="208" y="149"/>
                  </a:lnTo>
                  <a:lnTo>
                    <a:pt x="208" y="153"/>
                  </a:lnTo>
                  <a:lnTo>
                    <a:pt x="208" y="157"/>
                  </a:lnTo>
                  <a:lnTo>
                    <a:pt x="208" y="159"/>
                  </a:lnTo>
                  <a:lnTo>
                    <a:pt x="206" y="159"/>
                  </a:lnTo>
                  <a:lnTo>
                    <a:pt x="202" y="159"/>
                  </a:lnTo>
                  <a:lnTo>
                    <a:pt x="200" y="159"/>
                  </a:lnTo>
                  <a:lnTo>
                    <a:pt x="198" y="161"/>
                  </a:lnTo>
                  <a:lnTo>
                    <a:pt x="196" y="161"/>
                  </a:lnTo>
                  <a:lnTo>
                    <a:pt x="190" y="161"/>
                  </a:lnTo>
                  <a:lnTo>
                    <a:pt x="186" y="161"/>
                  </a:lnTo>
                  <a:lnTo>
                    <a:pt x="184" y="161"/>
                  </a:lnTo>
                  <a:lnTo>
                    <a:pt x="182" y="161"/>
                  </a:lnTo>
                  <a:lnTo>
                    <a:pt x="180" y="161"/>
                  </a:lnTo>
                  <a:lnTo>
                    <a:pt x="174" y="161"/>
                  </a:lnTo>
                  <a:lnTo>
                    <a:pt x="172" y="161"/>
                  </a:lnTo>
                  <a:lnTo>
                    <a:pt x="170" y="161"/>
                  </a:lnTo>
                  <a:lnTo>
                    <a:pt x="162" y="161"/>
                  </a:lnTo>
                  <a:lnTo>
                    <a:pt x="160" y="161"/>
                  </a:lnTo>
                  <a:lnTo>
                    <a:pt x="160" y="161"/>
                  </a:lnTo>
                  <a:lnTo>
                    <a:pt x="158" y="161"/>
                  </a:lnTo>
                  <a:lnTo>
                    <a:pt x="156" y="161"/>
                  </a:lnTo>
                  <a:lnTo>
                    <a:pt x="154" y="161"/>
                  </a:lnTo>
                  <a:lnTo>
                    <a:pt x="148" y="161"/>
                  </a:lnTo>
                  <a:lnTo>
                    <a:pt x="140" y="161"/>
                  </a:lnTo>
                  <a:lnTo>
                    <a:pt x="136" y="161"/>
                  </a:lnTo>
                  <a:lnTo>
                    <a:pt x="132" y="161"/>
                  </a:lnTo>
                  <a:lnTo>
                    <a:pt x="130" y="161"/>
                  </a:lnTo>
                  <a:lnTo>
                    <a:pt x="128" y="161"/>
                  </a:lnTo>
                  <a:lnTo>
                    <a:pt x="124" y="161"/>
                  </a:lnTo>
                  <a:lnTo>
                    <a:pt x="122" y="161"/>
                  </a:lnTo>
                  <a:lnTo>
                    <a:pt x="120" y="161"/>
                  </a:lnTo>
                  <a:lnTo>
                    <a:pt x="118" y="161"/>
                  </a:lnTo>
                  <a:lnTo>
                    <a:pt x="112" y="161"/>
                  </a:lnTo>
                  <a:lnTo>
                    <a:pt x="112" y="161"/>
                  </a:lnTo>
                  <a:lnTo>
                    <a:pt x="110" y="161"/>
                  </a:lnTo>
                  <a:lnTo>
                    <a:pt x="104" y="161"/>
                  </a:lnTo>
                  <a:lnTo>
                    <a:pt x="102" y="161"/>
                  </a:lnTo>
                  <a:lnTo>
                    <a:pt x="96" y="161"/>
                  </a:lnTo>
                  <a:lnTo>
                    <a:pt x="94" y="161"/>
                  </a:lnTo>
                  <a:lnTo>
                    <a:pt x="92" y="161"/>
                  </a:lnTo>
                  <a:lnTo>
                    <a:pt x="90" y="161"/>
                  </a:lnTo>
                  <a:lnTo>
                    <a:pt x="88" y="161"/>
                  </a:lnTo>
                  <a:lnTo>
                    <a:pt x="84" y="161"/>
                  </a:lnTo>
                  <a:lnTo>
                    <a:pt x="82" y="161"/>
                  </a:lnTo>
                  <a:lnTo>
                    <a:pt x="78" y="161"/>
                  </a:lnTo>
                  <a:lnTo>
                    <a:pt x="76" y="161"/>
                  </a:lnTo>
                  <a:lnTo>
                    <a:pt x="72" y="161"/>
                  </a:lnTo>
                  <a:lnTo>
                    <a:pt x="70" y="161"/>
                  </a:lnTo>
                  <a:lnTo>
                    <a:pt x="66" y="161"/>
                  </a:lnTo>
                  <a:lnTo>
                    <a:pt x="64" y="161"/>
                  </a:lnTo>
                  <a:lnTo>
                    <a:pt x="64" y="161"/>
                  </a:lnTo>
                  <a:lnTo>
                    <a:pt x="62" y="161"/>
                  </a:lnTo>
                  <a:lnTo>
                    <a:pt x="56" y="161"/>
                  </a:lnTo>
                  <a:lnTo>
                    <a:pt x="54" y="161"/>
                  </a:lnTo>
                  <a:lnTo>
                    <a:pt x="52" y="161"/>
                  </a:lnTo>
                  <a:lnTo>
                    <a:pt x="50" y="161"/>
                  </a:lnTo>
                  <a:lnTo>
                    <a:pt x="48" y="161"/>
                  </a:lnTo>
                  <a:lnTo>
                    <a:pt x="46" y="161"/>
                  </a:lnTo>
                  <a:lnTo>
                    <a:pt x="44" y="161"/>
                  </a:lnTo>
                  <a:lnTo>
                    <a:pt x="42" y="161"/>
                  </a:lnTo>
                  <a:lnTo>
                    <a:pt x="40" y="161"/>
                  </a:lnTo>
                  <a:lnTo>
                    <a:pt x="40" y="159"/>
                  </a:lnTo>
                  <a:lnTo>
                    <a:pt x="38" y="157"/>
                  </a:lnTo>
                  <a:lnTo>
                    <a:pt x="36" y="157"/>
                  </a:lnTo>
                  <a:lnTo>
                    <a:pt x="36" y="155"/>
                  </a:lnTo>
                  <a:lnTo>
                    <a:pt x="34" y="155"/>
                  </a:lnTo>
                  <a:lnTo>
                    <a:pt x="32" y="155"/>
                  </a:lnTo>
                  <a:lnTo>
                    <a:pt x="30" y="153"/>
                  </a:lnTo>
                  <a:lnTo>
                    <a:pt x="28" y="153"/>
                  </a:lnTo>
                  <a:lnTo>
                    <a:pt x="28" y="151"/>
                  </a:lnTo>
                  <a:lnTo>
                    <a:pt x="26" y="151"/>
                  </a:lnTo>
                  <a:lnTo>
                    <a:pt x="26" y="149"/>
                  </a:lnTo>
                  <a:lnTo>
                    <a:pt x="26" y="147"/>
                  </a:lnTo>
                  <a:lnTo>
                    <a:pt x="28" y="147"/>
                  </a:lnTo>
                  <a:lnTo>
                    <a:pt x="30" y="147"/>
                  </a:lnTo>
                  <a:lnTo>
                    <a:pt x="30" y="145"/>
                  </a:lnTo>
                  <a:lnTo>
                    <a:pt x="30" y="143"/>
                  </a:lnTo>
                  <a:lnTo>
                    <a:pt x="32" y="143"/>
                  </a:lnTo>
                  <a:lnTo>
                    <a:pt x="34" y="145"/>
                  </a:lnTo>
                  <a:lnTo>
                    <a:pt x="34" y="143"/>
                  </a:lnTo>
                  <a:lnTo>
                    <a:pt x="36" y="143"/>
                  </a:lnTo>
                  <a:lnTo>
                    <a:pt x="36" y="141"/>
                  </a:lnTo>
                  <a:lnTo>
                    <a:pt x="36" y="139"/>
                  </a:lnTo>
                  <a:lnTo>
                    <a:pt x="34" y="139"/>
                  </a:lnTo>
                  <a:lnTo>
                    <a:pt x="32" y="139"/>
                  </a:lnTo>
                  <a:lnTo>
                    <a:pt x="32" y="137"/>
                  </a:lnTo>
                  <a:lnTo>
                    <a:pt x="32" y="135"/>
                  </a:lnTo>
                  <a:lnTo>
                    <a:pt x="34" y="135"/>
                  </a:lnTo>
                  <a:lnTo>
                    <a:pt x="34" y="133"/>
                  </a:lnTo>
                  <a:lnTo>
                    <a:pt x="36" y="133"/>
                  </a:lnTo>
                  <a:lnTo>
                    <a:pt x="36" y="131"/>
                  </a:lnTo>
                  <a:lnTo>
                    <a:pt x="34" y="131"/>
                  </a:lnTo>
                  <a:lnTo>
                    <a:pt x="32" y="133"/>
                  </a:lnTo>
                  <a:lnTo>
                    <a:pt x="30" y="133"/>
                  </a:lnTo>
                  <a:lnTo>
                    <a:pt x="30" y="131"/>
                  </a:lnTo>
                  <a:lnTo>
                    <a:pt x="28" y="129"/>
                  </a:lnTo>
                  <a:lnTo>
                    <a:pt x="28" y="127"/>
                  </a:lnTo>
                  <a:lnTo>
                    <a:pt x="26" y="127"/>
                  </a:lnTo>
                  <a:lnTo>
                    <a:pt x="26" y="129"/>
                  </a:lnTo>
                  <a:lnTo>
                    <a:pt x="24" y="129"/>
                  </a:lnTo>
                  <a:lnTo>
                    <a:pt x="24" y="127"/>
                  </a:lnTo>
                  <a:lnTo>
                    <a:pt x="22" y="127"/>
                  </a:lnTo>
                  <a:lnTo>
                    <a:pt x="22" y="129"/>
                  </a:lnTo>
                  <a:lnTo>
                    <a:pt x="20" y="129"/>
                  </a:lnTo>
                  <a:lnTo>
                    <a:pt x="20" y="131"/>
                  </a:lnTo>
                  <a:lnTo>
                    <a:pt x="18" y="133"/>
                  </a:lnTo>
                  <a:lnTo>
                    <a:pt x="16" y="135"/>
                  </a:lnTo>
                  <a:lnTo>
                    <a:pt x="16" y="137"/>
                  </a:lnTo>
                  <a:lnTo>
                    <a:pt x="16" y="139"/>
                  </a:lnTo>
                  <a:lnTo>
                    <a:pt x="14" y="139"/>
                  </a:lnTo>
                  <a:lnTo>
                    <a:pt x="14" y="137"/>
                  </a:lnTo>
                  <a:lnTo>
                    <a:pt x="14" y="135"/>
                  </a:lnTo>
                  <a:lnTo>
                    <a:pt x="14" y="133"/>
                  </a:lnTo>
                  <a:lnTo>
                    <a:pt x="12" y="133"/>
                  </a:lnTo>
                  <a:lnTo>
                    <a:pt x="12" y="131"/>
                  </a:lnTo>
                  <a:lnTo>
                    <a:pt x="10" y="131"/>
                  </a:lnTo>
                  <a:lnTo>
                    <a:pt x="10" y="129"/>
                  </a:lnTo>
                  <a:lnTo>
                    <a:pt x="10" y="127"/>
                  </a:lnTo>
                  <a:lnTo>
                    <a:pt x="8" y="127"/>
                  </a:lnTo>
                  <a:lnTo>
                    <a:pt x="8" y="127"/>
                  </a:lnTo>
                  <a:lnTo>
                    <a:pt x="8" y="125"/>
                  </a:lnTo>
                  <a:lnTo>
                    <a:pt x="10" y="125"/>
                  </a:lnTo>
                  <a:lnTo>
                    <a:pt x="12" y="125"/>
                  </a:lnTo>
                  <a:lnTo>
                    <a:pt x="12" y="123"/>
                  </a:lnTo>
                  <a:lnTo>
                    <a:pt x="14" y="123"/>
                  </a:lnTo>
                  <a:lnTo>
                    <a:pt x="14" y="121"/>
                  </a:lnTo>
                  <a:lnTo>
                    <a:pt x="14" y="119"/>
                  </a:lnTo>
                  <a:lnTo>
                    <a:pt x="14" y="117"/>
                  </a:lnTo>
                  <a:lnTo>
                    <a:pt x="14" y="115"/>
                  </a:lnTo>
                  <a:lnTo>
                    <a:pt x="16" y="115"/>
                  </a:lnTo>
                  <a:lnTo>
                    <a:pt x="16" y="115"/>
                  </a:lnTo>
                  <a:lnTo>
                    <a:pt x="16" y="117"/>
                  </a:lnTo>
                  <a:lnTo>
                    <a:pt x="16" y="115"/>
                  </a:lnTo>
                  <a:lnTo>
                    <a:pt x="18" y="115"/>
                  </a:lnTo>
                  <a:lnTo>
                    <a:pt x="20" y="113"/>
                  </a:lnTo>
                  <a:lnTo>
                    <a:pt x="20" y="111"/>
                  </a:lnTo>
                  <a:lnTo>
                    <a:pt x="18" y="111"/>
                  </a:lnTo>
                  <a:lnTo>
                    <a:pt x="16" y="113"/>
                  </a:lnTo>
                  <a:lnTo>
                    <a:pt x="16" y="111"/>
                  </a:lnTo>
                  <a:lnTo>
                    <a:pt x="14" y="109"/>
                  </a:lnTo>
                  <a:lnTo>
                    <a:pt x="12" y="109"/>
                  </a:lnTo>
                  <a:lnTo>
                    <a:pt x="10" y="109"/>
                  </a:lnTo>
                  <a:lnTo>
                    <a:pt x="8" y="107"/>
                  </a:lnTo>
                  <a:lnTo>
                    <a:pt x="10" y="105"/>
                  </a:lnTo>
                  <a:lnTo>
                    <a:pt x="12" y="105"/>
                  </a:lnTo>
                  <a:lnTo>
                    <a:pt x="12" y="103"/>
                  </a:lnTo>
                  <a:lnTo>
                    <a:pt x="10" y="103"/>
                  </a:lnTo>
                  <a:lnTo>
                    <a:pt x="10" y="101"/>
                  </a:lnTo>
                  <a:lnTo>
                    <a:pt x="8" y="101"/>
                  </a:lnTo>
                  <a:lnTo>
                    <a:pt x="6" y="101"/>
                  </a:lnTo>
                  <a:lnTo>
                    <a:pt x="4" y="101"/>
                  </a:lnTo>
                  <a:lnTo>
                    <a:pt x="2" y="101"/>
                  </a:lnTo>
                  <a:lnTo>
                    <a:pt x="0" y="99"/>
                  </a:lnTo>
                  <a:lnTo>
                    <a:pt x="0" y="97"/>
                  </a:lnTo>
                  <a:lnTo>
                    <a:pt x="0" y="95"/>
                  </a:lnTo>
                  <a:lnTo>
                    <a:pt x="2" y="95"/>
                  </a:lnTo>
                  <a:lnTo>
                    <a:pt x="2" y="93"/>
                  </a:lnTo>
                  <a:lnTo>
                    <a:pt x="2" y="91"/>
                  </a:lnTo>
                  <a:lnTo>
                    <a:pt x="2" y="89"/>
                  </a:lnTo>
                  <a:lnTo>
                    <a:pt x="2" y="87"/>
                  </a:lnTo>
                  <a:lnTo>
                    <a:pt x="6" y="85"/>
                  </a:lnTo>
                  <a:lnTo>
                    <a:pt x="8" y="83"/>
                  </a:lnTo>
                  <a:lnTo>
                    <a:pt x="10" y="81"/>
                  </a:lnTo>
                  <a:lnTo>
                    <a:pt x="14" y="81"/>
                  </a:lnTo>
                  <a:lnTo>
                    <a:pt x="20" y="75"/>
                  </a:lnTo>
                  <a:lnTo>
                    <a:pt x="22" y="75"/>
                  </a:lnTo>
                  <a:lnTo>
                    <a:pt x="24" y="71"/>
                  </a:lnTo>
                  <a:lnTo>
                    <a:pt x="30" y="67"/>
                  </a:lnTo>
                  <a:lnTo>
                    <a:pt x="34" y="65"/>
                  </a:lnTo>
                  <a:lnTo>
                    <a:pt x="38" y="63"/>
                  </a:lnTo>
                  <a:lnTo>
                    <a:pt x="46" y="57"/>
                  </a:lnTo>
                  <a:lnTo>
                    <a:pt x="48" y="55"/>
                  </a:lnTo>
                  <a:lnTo>
                    <a:pt x="50" y="53"/>
                  </a:lnTo>
                  <a:lnTo>
                    <a:pt x="54" y="51"/>
                  </a:lnTo>
                  <a:lnTo>
                    <a:pt x="56" y="49"/>
                  </a:lnTo>
                  <a:lnTo>
                    <a:pt x="58" y="47"/>
                  </a:lnTo>
                  <a:lnTo>
                    <a:pt x="60" y="47"/>
                  </a:lnTo>
                  <a:lnTo>
                    <a:pt x="62" y="45"/>
                  </a:lnTo>
                  <a:lnTo>
                    <a:pt x="64" y="43"/>
                  </a:lnTo>
                  <a:lnTo>
                    <a:pt x="64" y="41"/>
                  </a:lnTo>
                  <a:lnTo>
                    <a:pt x="66" y="41"/>
                  </a:lnTo>
                  <a:lnTo>
                    <a:pt x="70" y="37"/>
                  </a:lnTo>
                  <a:lnTo>
                    <a:pt x="72" y="37"/>
                  </a:lnTo>
                  <a:lnTo>
                    <a:pt x="78" y="33"/>
                  </a:lnTo>
                  <a:lnTo>
                    <a:pt x="78" y="33"/>
                  </a:lnTo>
                  <a:lnTo>
                    <a:pt x="82" y="31"/>
                  </a:lnTo>
                  <a:lnTo>
                    <a:pt x="86" y="28"/>
                  </a:lnTo>
                  <a:lnTo>
                    <a:pt x="90" y="26"/>
                  </a:lnTo>
                  <a:lnTo>
                    <a:pt x="92" y="24"/>
                  </a:lnTo>
                  <a:lnTo>
                    <a:pt x="94" y="22"/>
                  </a:lnTo>
                  <a:lnTo>
                    <a:pt x="96" y="20"/>
                  </a:lnTo>
                  <a:lnTo>
                    <a:pt x="94" y="18"/>
                  </a:lnTo>
                  <a:lnTo>
                    <a:pt x="96" y="16"/>
                  </a:lnTo>
                  <a:lnTo>
                    <a:pt x="100" y="14"/>
                  </a:lnTo>
                  <a:lnTo>
                    <a:pt x="102" y="14"/>
                  </a:lnTo>
                  <a:lnTo>
                    <a:pt x="104" y="12"/>
                  </a:lnTo>
                  <a:lnTo>
                    <a:pt x="108" y="10"/>
                  </a:lnTo>
                  <a:lnTo>
                    <a:pt x="112" y="8"/>
                  </a:lnTo>
                  <a:lnTo>
                    <a:pt x="114" y="6"/>
                  </a:lnTo>
                  <a:lnTo>
                    <a:pt x="118" y="2"/>
                  </a:lnTo>
                  <a:lnTo>
                    <a:pt x="122" y="0"/>
                  </a:lnTo>
                  <a:lnTo>
                    <a:pt x="124" y="4"/>
                  </a:lnTo>
                  <a:lnTo>
                    <a:pt x="126" y="4"/>
                  </a:lnTo>
                  <a:lnTo>
                    <a:pt x="126" y="6"/>
                  </a:lnTo>
                  <a:lnTo>
                    <a:pt x="130" y="12"/>
                  </a:lnTo>
                  <a:lnTo>
                    <a:pt x="132" y="16"/>
                  </a:lnTo>
                  <a:lnTo>
                    <a:pt x="134" y="18"/>
                  </a:lnTo>
                  <a:lnTo>
                    <a:pt x="140" y="31"/>
                  </a:lnTo>
                  <a:lnTo>
                    <a:pt x="142" y="33"/>
                  </a:lnTo>
                  <a:lnTo>
                    <a:pt x="144" y="37"/>
                  </a:lnTo>
                  <a:lnTo>
                    <a:pt x="148" y="41"/>
                  </a:lnTo>
                  <a:lnTo>
                    <a:pt x="148" y="43"/>
                  </a:lnTo>
                  <a:lnTo>
                    <a:pt x="150" y="45"/>
                  </a:lnTo>
                  <a:lnTo>
                    <a:pt x="150" y="47"/>
                  </a:lnTo>
                  <a:lnTo>
                    <a:pt x="152" y="49"/>
                  </a:lnTo>
                  <a:lnTo>
                    <a:pt x="152" y="51"/>
                  </a:lnTo>
                  <a:lnTo>
                    <a:pt x="154" y="51"/>
                  </a:lnTo>
                  <a:lnTo>
                    <a:pt x="156" y="55"/>
                  </a:lnTo>
                  <a:lnTo>
                    <a:pt x="156" y="57"/>
                  </a:lnTo>
                  <a:lnTo>
                    <a:pt x="158" y="59"/>
                  </a:lnTo>
                  <a:lnTo>
                    <a:pt x="160" y="63"/>
                  </a:lnTo>
                  <a:lnTo>
                    <a:pt x="162" y="67"/>
                  </a:lnTo>
                  <a:lnTo>
                    <a:pt x="162" y="69"/>
                  </a:lnTo>
                  <a:lnTo>
                    <a:pt x="164" y="71"/>
                  </a:lnTo>
                  <a:lnTo>
                    <a:pt x="164" y="73"/>
                  </a:lnTo>
                  <a:lnTo>
                    <a:pt x="166" y="75"/>
                  </a:lnTo>
                  <a:lnTo>
                    <a:pt x="168" y="77"/>
                  </a:lnTo>
                  <a:lnTo>
                    <a:pt x="168" y="79"/>
                  </a:lnTo>
                  <a:lnTo>
                    <a:pt x="170" y="81"/>
                  </a:lnTo>
                  <a:lnTo>
                    <a:pt x="170" y="81"/>
                  </a:lnTo>
                  <a:lnTo>
                    <a:pt x="172" y="83"/>
                  </a:lnTo>
                  <a:lnTo>
                    <a:pt x="172" y="85"/>
                  </a:lnTo>
                  <a:lnTo>
                    <a:pt x="174" y="87"/>
                  </a:lnTo>
                  <a:lnTo>
                    <a:pt x="174" y="89"/>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6" name="Freeform 147"/>
            <p:cNvSpPr>
              <a:spLocks/>
            </p:cNvSpPr>
            <p:nvPr/>
          </p:nvSpPr>
          <p:spPr bwMode="auto">
            <a:xfrm>
              <a:off x="6118225" y="3148013"/>
              <a:ext cx="307975" cy="254000"/>
            </a:xfrm>
            <a:custGeom>
              <a:avLst/>
              <a:gdLst>
                <a:gd name="T0" fmla="*/ 38 w 194"/>
                <a:gd name="T1" fmla="*/ 0 h 160"/>
                <a:gd name="T2" fmla="*/ 62 w 194"/>
                <a:gd name="T3" fmla="*/ 0 h 160"/>
                <a:gd name="T4" fmla="*/ 78 w 194"/>
                <a:gd name="T5" fmla="*/ 0 h 160"/>
                <a:gd name="T6" fmla="*/ 110 w 194"/>
                <a:gd name="T7" fmla="*/ 0 h 160"/>
                <a:gd name="T8" fmla="*/ 126 w 194"/>
                <a:gd name="T9" fmla="*/ 0 h 160"/>
                <a:gd name="T10" fmla="*/ 142 w 194"/>
                <a:gd name="T11" fmla="*/ 0 h 160"/>
                <a:gd name="T12" fmla="*/ 156 w 194"/>
                <a:gd name="T13" fmla="*/ 0 h 160"/>
                <a:gd name="T14" fmla="*/ 164 w 194"/>
                <a:gd name="T15" fmla="*/ 0 h 160"/>
                <a:gd name="T16" fmla="*/ 164 w 194"/>
                <a:gd name="T17" fmla="*/ 12 h 160"/>
                <a:gd name="T18" fmla="*/ 164 w 194"/>
                <a:gd name="T19" fmla="*/ 20 h 160"/>
                <a:gd name="T20" fmla="*/ 174 w 194"/>
                <a:gd name="T21" fmla="*/ 22 h 160"/>
                <a:gd name="T22" fmla="*/ 176 w 194"/>
                <a:gd name="T23" fmla="*/ 32 h 160"/>
                <a:gd name="T24" fmla="*/ 184 w 194"/>
                <a:gd name="T25" fmla="*/ 30 h 160"/>
                <a:gd name="T26" fmla="*/ 184 w 194"/>
                <a:gd name="T27" fmla="*/ 38 h 160"/>
                <a:gd name="T28" fmla="*/ 178 w 194"/>
                <a:gd name="T29" fmla="*/ 44 h 160"/>
                <a:gd name="T30" fmla="*/ 170 w 194"/>
                <a:gd name="T31" fmla="*/ 48 h 160"/>
                <a:gd name="T32" fmla="*/ 170 w 194"/>
                <a:gd name="T33" fmla="*/ 62 h 160"/>
                <a:gd name="T34" fmla="*/ 182 w 194"/>
                <a:gd name="T35" fmla="*/ 66 h 160"/>
                <a:gd name="T36" fmla="*/ 188 w 194"/>
                <a:gd name="T37" fmla="*/ 68 h 160"/>
                <a:gd name="T38" fmla="*/ 182 w 194"/>
                <a:gd name="T39" fmla="*/ 72 h 160"/>
                <a:gd name="T40" fmla="*/ 178 w 194"/>
                <a:gd name="T41" fmla="*/ 78 h 160"/>
                <a:gd name="T42" fmla="*/ 178 w 194"/>
                <a:gd name="T43" fmla="*/ 86 h 160"/>
                <a:gd name="T44" fmla="*/ 174 w 194"/>
                <a:gd name="T45" fmla="*/ 92 h 160"/>
                <a:gd name="T46" fmla="*/ 166 w 194"/>
                <a:gd name="T47" fmla="*/ 92 h 160"/>
                <a:gd name="T48" fmla="*/ 172 w 194"/>
                <a:gd name="T49" fmla="*/ 100 h 160"/>
                <a:gd name="T50" fmla="*/ 174 w 194"/>
                <a:gd name="T51" fmla="*/ 110 h 160"/>
                <a:gd name="T52" fmla="*/ 178 w 194"/>
                <a:gd name="T53" fmla="*/ 118 h 160"/>
                <a:gd name="T54" fmla="*/ 176 w 194"/>
                <a:gd name="T55" fmla="*/ 122 h 160"/>
                <a:gd name="T56" fmla="*/ 180 w 194"/>
                <a:gd name="T57" fmla="*/ 130 h 160"/>
                <a:gd name="T58" fmla="*/ 188 w 194"/>
                <a:gd name="T59" fmla="*/ 128 h 160"/>
                <a:gd name="T60" fmla="*/ 194 w 194"/>
                <a:gd name="T61" fmla="*/ 134 h 160"/>
                <a:gd name="T62" fmla="*/ 194 w 194"/>
                <a:gd name="T63" fmla="*/ 148 h 160"/>
                <a:gd name="T64" fmla="*/ 188 w 194"/>
                <a:gd name="T65" fmla="*/ 158 h 160"/>
                <a:gd name="T66" fmla="*/ 170 w 194"/>
                <a:gd name="T67" fmla="*/ 154 h 160"/>
                <a:gd name="T68" fmla="*/ 158 w 194"/>
                <a:gd name="T69" fmla="*/ 154 h 160"/>
                <a:gd name="T70" fmla="*/ 142 w 194"/>
                <a:gd name="T71" fmla="*/ 156 h 160"/>
                <a:gd name="T72" fmla="*/ 132 w 194"/>
                <a:gd name="T73" fmla="*/ 156 h 160"/>
                <a:gd name="T74" fmla="*/ 118 w 194"/>
                <a:gd name="T75" fmla="*/ 156 h 160"/>
                <a:gd name="T76" fmla="*/ 106 w 194"/>
                <a:gd name="T77" fmla="*/ 156 h 160"/>
                <a:gd name="T78" fmla="*/ 94 w 194"/>
                <a:gd name="T79" fmla="*/ 156 h 160"/>
                <a:gd name="T80" fmla="*/ 76 w 194"/>
                <a:gd name="T81" fmla="*/ 156 h 160"/>
                <a:gd name="T82" fmla="*/ 62 w 194"/>
                <a:gd name="T83" fmla="*/ 156 h 160"/>
                <a:gd name="T84" fmla="*/ 46 w 194"/>
                <a:gd name="T85" fmla="*/ 156 h 160"/>
                <a:gd name="T86" fmla="*/ 34 w 194"/>
                <a:gd name="T87" fmla="*/ 156 h 160"/>
                <a:gd name="T88" fmla="*/ 20 w 194"/>
                <a:gd name="T89" fmla="*/ 156 h 160"/>
                <a:gd name="T90" fmla="*/ 6 w 194"/>
                <a:gd name="T91" fmla="*/ 156 h 160"/>
                <a:gd name="T92" fmla="*/ 0 w 194"/>
                <a:gd name="T93" fmla="*/ 140 h 160"/>
                <a:gd name="T94" fmla="*/ 0 w 194"/>
                <a:gd name="T95" fmla="*/ 124 h 160"/>
                <a:gd name="T96" fmla="*/ 0 w 194"/>
                <a:gd name="T97" fmla="*/ 112 h 160"/>
                <a:gd name="T98" fmla="*/ 0 w 194"/>
                <a:gd name="T99" fmla="*/ 94 h 160"/>
                <a:gd name="T100" fmla="*/ 0 w 194"/>
                <a:gd name="T101" fmla="*/ 80 h 160"/>
                <a:gd name="T102" fmla="*/ 0 w 194"/>
                <a:gd name="T103" fmla="*/ 68 h 160"/>
                <a:gd name="T104" fmla="*/ 0 w 194"/>
                <a:gd name="T105" fmla="*/ 48 h 160"/>
                <a:gd name="T106" fmla="*/ 0 w 194"/>
                <a:gd name="T107" fmla="*/ 20 h 160"/>
                <a:gd name="T108" fmla="*/ 2 w 194"/>
                <a:gd name="T109" fmla="*/ 0 h 160"/>
                <a:gd name="T110" fmla="*/ 14 w 194"/>
                <a:gd name="T11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4" h="160">
                  <a:moveTo>
                    <a:pt x="24" y="0"/>
                  </a:moveTo>
                  <a:lnTo>
                    <a:pt x="30" y="0"/>
                  </a:lnTo>
                  <a:lnTo>
                    <a:pt x="32" y="0"/>
                  </a:lnTo>
                  <a:lnTo>
                    <a:pt x="34" y="0"/>
                  </a:lnTo>
                  <a:lnTo>
                    <a:pt x="36" y="0"/>
                  </a:lnTo>
                  <a:lnTo>
                    <a:pt x="38" y="0"/>
                  </a:lnTo>
                  <a:lnTo>
                    <a:pt x="42" y="0"/>
                  </a:lnTo>
                  <a:lnTo>
                    <a:pt x="54" y="0"/>
                  </a:lnTo>
                  <a:lnTo>
                    <a:pt x="56" y="0"/>
                  </a:lnTo>
                  <a:lnTo>
                    <a:pt x="58" y="0"/>
                  </a:lnTo>
                  <a:lnTo>
                    <a:pt x="60" y="0"/>
                  </a:lnTo>
                  <a:lnTo>
                    <a:pt x="62" y="0"/>
                  </a:lnTo>
                  <a:lnTo>
                    <a:pt x="64" y="0"/>
                  </a:lnTo>
                  <a:lnTo>
                    <a:pt x="66" y="0"/>
                  </a:lnTo>
                  <a:lnTo>
                    <a:pt x="70" y="0"/>
                  </a:lnTo>
                  <a:lnTo>
                    <a:pt x="72" y="0"/>
                  </a:lnTo>
                  <a:lnTo>
                    <a:pt x="74" y="0"/>
                  </a:lnTo>
                  <a:lnTo>
                    <a:pt x="78" y="0"/>
                  </a:lnTo>
                  <a:lnTo>
                    <a:pt x="80" y="0"/>
                  </a:lnTo>
                  <a:lnTo>
                    <a:pt x="88" y="0"/>
                  </a:lnTo>
                  <a:lnTo>
                    <a:pt x="90" y="0"/>
                  </a:lnTo>
                  <a:lnTo>
                    <a:pt x="98" y="0"/>
                  </a:lnTo>
                  <a:lnTo>
                    <a:pt x="108" y="0"/>
                  </a:lnTo>
                  <a:lnTo>
                    <a:pt x="110" y="0"/>
                  </a:lnTo>
                  <a:lnTo>
                    <a:pt x="112" y="0"/>
                  </a:lnTo>
                  <a:lnTo>
                    <a:pt x="114" y="0"/>
                  </a:lnTo>
                  <a:lnTo>
                    <a:pt x="116" y="0"/>
                  </a:lnTo>
                  <a:lnTo>
                    <a:pt x="120" y="0"/>
                  </a:lnTo>
                  <a:lnTo>
                    <a:pt x="122" y="0"/>
                  </a:lnTo>
                  <a:lnTo>
                    <a:pt x="126" y="0"/>
                  </a:lnTo>
                  <a:lnTo>
                    <a:pt x="128" y="0"/>
                  </a:lnTo>
                  <a:lnTo>
                    <a:pt x="130" y="0"/>
                  </a:lnTo>
                  <a:lnTo>
                    <a:pt x="134" y="0"/>
                  </a:lnTo>
                  <a:lnTo>
                    <a:pt x="138" y="0"/>
                  </a:lnTo>
                  <a:lnTo>
                    <a:pt x="140" y="0"/>
                  </a:lnTo>
                  <a:lnTo>
                    <a:pt x="142" y="0"/>
                  </a:lnTo>
                  <a:lnTo>
                    <a:pt x="142" y="0"/>
                  </a:lnTo>
                  <a:lnTo>
                    <a:pt x="148" y="0"/>
                  </a:lnTo>
                  <a:lnTo>
                    <a:pt x="150" y="0"/>
                  </a:lnTo>
                  <a:lnTo>
                    <a:pt x="152" y="0"/>
                  </a:lnTo>
                  <a:lnTo>
                    <a:pt x="154" y="0"/>
                  </a:lnTo>
                  <a:lnTo>
                    <a:pt x="156" y="0"/>
                  </a:lnTo>
                  <a:lnTo>
                    <a:pt x="158" y="0"/>
                  </a:lnTo>
                  <a:lnTo>
                    <a:pt x="160" y="0"/>
                  </a:lnTo>
                  <a:lnTo>
                    <a:pt x="162" y="0"/>
                  </a:lnTo>
                  <a:lnTo>
                    <a:pt x="164" y="0"/>
                  </a:lnTo>
                  <a:lnTo>
                    <a:pt x="166" y="0"/>
                  </a:lnTo>
                  <a:lnTo>
                    <a:pt x="164" y="0"/>
                  </a:lnTo>
                  <a:lnTo>
                    <a:pt x="164" y="2"/>
                  </a:lnTo>
                  <a:lnTo>
                    <a:pt x="164" y="4"/>
                  </a:lnTo>
                  <a:lnTo>
                    <a:pt x="164" y="6"/>
                  </a:lnTo>
                  <a:lnTo>
                    <a:pt x="164" y="8"/>
                  </a:lnTo>
                  <a:lnTo>
                    <a:pt x="164" y="10"/>
                  </a:lnTo>
                  <a:lnTo>
                    <a:pt x="164" y="12"/>
                  </a:lnTo>
                  <a:lnTo>
                    <a:pt x="164" y="14"/>
                  </a:lnTo>
                  <a:lnTo>
                    <a:pt x="162" y="14"/>
                  </a:lnTo>
                  <a:lnTo>
                    <a:pt x="162" y="16"/>
                  </a:lnTo>
                  <a:lnTo>
                    <a:pt x="162" y="18"/>
                  </a:lnTo>
                  <a:lnTo>
                    <a:pt x="162" y="20"/>
                  </a:lnTo>
                  <a:lnTo>
                    <a:pt x="164" y="20"/>
                  </a:lnTo>
                  <a:lnTo>
                    <a:pt x="166" y="20"/>
                  </a:lnTo>
                  <a:lnTo>
                    <a:pt x="168" y="20"/>
                  </a:lnTo>
                  <a:lnTo>
                    <a:pt x="170" y="20"/>
                  </a:lnTo>
                  <a:lnTo>
                    <a:pt x="172" y="22"/>
                  </a:lnTo>
                  <a:lnTo>
                    <a:pt x="174" y="22"/>
                  </a:lnTo>
                  <a:lnTo>
                    <a:pt x="174" y="22"/>
                  </a:lnTo>
                  <a:lnTo>
                    <a:pt x="174" y="24"/>
                  </a:lnTo>
                  <a:lnTo>
                    <a:pt x="174" y="26"/>
                  </a:lnTo>
                  <a:lnTo>
                    <a:pt x="172" y="30"/>
                  </a:lnTo>
                  <a:lnTo>
                    <a:pt x="172" y="32"/>
                  </a:lnTo>
                  <a:lnTo>
                    <a:pt x="174" y="32"/>
                  </a:lnTo>
                  <a:lnTo>
                    <a:pt x="176" y="32"/>
                  </a:lnTo>
                  <a:lnTo>
                    <a:pt x="178" y="30"/>
                  </a:lnTo>
                  <a:lnTo>
                    <a:pt x="178" y="28"/>
                  </a:lnTo>
                  <a:lnTo>
                    <a:pt x="180" y="28"/>
                  </a:lnTo>
                  <a:lnTo>
                    <a:pt x="182" y="28"/>
                  </a:lnTo>
                  <a:lnTo>
                    <a:pt x="184" y="28"/>
                  </a:lnTo>
                  <a:lnTo>
                    <a:pt x="184" y="30"/>
                  </a:lnTo>
                  <a:lnTo>
                    <a:pt x="186" y="30"/>
                  </a:lnTo>
                  <a:lnTo>
                    <a:pt x="188" y="32"/>
                  </a:lnTo>
                  <a:lnTo>
                    <a:pt x="188" y="34"/>
                  </a:lnTo>
                  <a:lnTo>
                    <a:pt x="186" y="36"/>
                  </a:lnTo>
                  <a:lnTo>
                    <a:pt x="184" y="36"/>
                  </a:lnTo>
                  <a:lnTo>
                    <a:pt x="184" y="38"/>
                  </a:lnTo>
                  <a:lnTo>
                    <a:pt x="182" y="38"/>
                  </a:lnTo>
                  <a:lnTo>
                    <a:pt x="180" y="38"/>
                  </a:lnTo>
                  <a:lnTo>
                    <a:pt x="178" y="38"/>
                  </a:lnTo>
                  <a:lnTo>
                    <a:pt x="178" y="40"/>
                  </a:lnTo>
                  <a:lnTo>
                    <a:pt x="178" y="42"/>
                  </a:lnTo>
                  <a:lnTo>
                    <a:pt x="178" y="44"/>
                  </a:lnTo>
                  <a:lnTo>
                    <a:pt x="176" y="44"/>
                  </a:lnTo>
                  <a:lnTo>
                    <a:pt x="176" y="46"/>
                  </a:lnTo>
                  <a:lnTo>
                    <a:pt x="176" y="48"/>
                  </a:lnTo>
                  <a:lnTo>
                    <a:pt x="174" y="46"/>
                  </a:lnTo>
                  <a:lnTo>
                    <a:pt x="172" y="46"/>
                  </a:lnTo>
                  <a:lnTo>
                    <a:pt x="170" y="48"/>
                  </a:lnTo>
                  <a:lnTo>
                    <a:pt x="170" y="50"/>
                  </a:lnTo>
                  <a:lnTo>
                    <a:pt x="172" y="54"/>
                  </a:lnTo>
                  <a:lnTo>
                    <a:pt x="172" y="56"/>
                  </a:lnTo>
                  <a:lnTo>
                    <a:pt x="170" y="58"/>
                  </a:lnTo>
                  <a:lnTo>
                    <a:pt x="170" y="60"/>
                  </a:lnTo>
                  <a:lnTo>
                    <a:pt x="170" y="62"/>
                  </a:lnTo>
                  <a:lnTo>
                    <a:pt x="172" y="64"/>
                  </a:lnTo>
                  <a:lnTo>
                    <a:pt x="174" y="64"/>
                  </a:lnTo>
                  <a:lnTo>
                    <a:pt x="176" y="64"/>
                  </a:lnTo>
                  <a:lnTo>
                    <a:pt x="178" y="64"/>
                  </a:lnTo>
                  <a:lnTo>
                    <a:pt x="180" y="64"/>
                  </a:lnTo>
                  <a:lnTo>
                    <a:pt x="182" y="66"/>
                  </a:lnTo>
                  <a:lnTo>
                    <a:pt x="184" y="66"/>
                  </a:lnTo>
                  <a:lnTo>
                    <a:pt x="186" y="66"/>
                  </a:lnTo>
                  <a:lnTo>
                    <a:pt x="188" y="66"/>
                  </a:lnTo>
                  <a:lnTo>
                    <a:pt x="190" y="66"/>
                  </a:lnTo>
                  <a:lnTo>
                    <a:pt x="190" y="68"/>
                  </a:lnTo>
                  <a:lnTo>
                    <a:pt x="188" y="68"/>
                  </a:lnTo>
                  <a:lnTo>
                    <a:pt x="188" y="70"/>
                  </a:lnTo>
                  <a:lnTo>
                    <a:pt x="186" y="70"/>
                  </a:lnTo>
                  <a:lnTo>
                    <a:pt x="186" y="70"/>
                  </a:lnTo>
                  <a:lnTo>
                    <a:pt x="184" y="70"/>
                  </a:lnTo>
                  <a:lnTo>
                    <a:pt x="184" y="72"/>
                  </a:lnTo>
                  <a:lnTo>
                    <a:pt x="182" y="72"/>
                  </a:lnTo>
                  <a:lnTo>
                    <a:pt x="182" y="74"/>
                  </a:lnTo>
                  <a:lnTo>
                    <a:pt x="182" y="72"/>
                  </a:lnTo>
                  <a:lnTo>
                    <a:pt x="180" y="72"/>
                  </a:lnTo>
                  <a:lnTo>
                    <a:pt x="178" y="74"/>
                  </a:lnTo>
                  <a:lnTo>
                    <a:pt x="178" y="76"/>
                  </a:lnTo>
                  <a:lnTo>
                    <a:pt x="178" y="78"/>
                  </a:lnTo>
                  <a:lnTo>
                    <a:pt x="176" y="78"/>
                  </a:lnTo>
                  <a:lnTo>
                    <a:pt x="176" y="80"/>
                  </a:lnTo>
                  <a:lnTo>
                    <a:pt x="176" y="82"/>
                  </a:lnTo>
                  <a:lnTo>
                    <a:pt x="178" y="82"/>
                  </a:lnTo>
                  <a:lnTo>
                    <a:pt x="178" y="84"/>
                  </a:lnTo>
                  <a:lnTo>
                    <a:pt x="178" y="86"/>
                  </a:lnTo>
                  <a:lnTo>
                    <a:pt x="180" y="88"/>
                  </a:lnTo>
                  <a:lnTo>
                    <a:pt x="180" y="90"/>
                  </a:lnTo>
                  <a:lnTo>
                    <a:pt x="178" y="90"/>
                  </a:lnTo>
                  <a:lnTo>
                    <a:pt x="176" y="90"/>
                  </a:lnTo>
                  <a:lnTo>
                    <a:pt x="174" y="90"/>
                  </a:lnTo>
                  <a:lnTo>
                    <a:pt x="174" y="92"/>
                  </a:lnTo>
                  <a:lnTo>
                    <a:pt x="172" y="92"/>
                  </a:lnTo>
                  <a:lnTo>
                    <a:pt x="172" y="90"/>
                  </a:lnTo>
                  <a:lnTo>
                    <a:pt x="170" y="90"/>
                  </a:lnTo>
                  <a:lnTo>
                    <a:pt x="168" y="90"/>
                  </a:lnTo>
                  <a:lnTo>
                    <a:pt x="168" y="92"/>
                  </a:lnTo>
                  <a:lnTo>
                    <a:pt x="166" y="92"/>
                  </a:lnTo>
                  <a:lnTo>
                    <a:pt x="166" y="94"/>
                  </a:lnTo>
                  <a:lnTo>
                    <a:pt x="166" y="96"/>
                  </a:lnTo>
                  <a:lnTo>
                    <a:pt x="168" y="96"/>
                  </a:lnTo>
                  <a:lnTo>
                    <a:pt x="170" y="96"/>
                  </a:lnTo>
                  <a:lnTo>
                    <a:pt x="170" y="98"/>
                  </a:lnTo>
                  <a:lnTo>
                    <a:pt x="172" y="100"/>
                  </a:lnTo>
                  <a:lnTo>
                    <a:pt x="174" y="100"/>
                  </a:lnTo>
                  <a:lnTo>
                    <a:pt x="174" y="102"/>
                  </a:lnTo>
                  <a:lnTo>
                    <a:pt x="174" y="104"/>
                  </a:lnTo>
                  <a:lnTo>
                    <a:pt x="174" y="106"/>
                  </a:lnTo>
                  <a:lnTo>
                    <a:pt x="174" y="108"/>
                  </a:lnTo>
                  <a:lnTo>
                    <a:pt x="174" y="110"/>
                  </a:lnTo>
                  <a:lnTo>
                    <a:pt x="176" y="110"/>
                  </a:lnTo>
                  <a:lnTo>
                    <a:pt x="176" y="112"/>
                  </a:lnTo>
                  <a:lnTo>
                    <a:pt x="176" y="114"/>
                  </a:lnTo>
                  <a:lnTo>
                    <a:pt x="178" y="114"/>
                  </a:lnTo>
                  <a:lnTo>
                    <a:pt x="178" y="116"/>
                  </a:lnTo>
                  <a:lnTo>
                    <a:pt x="178" y="118"/>
                  </a:lnTo>
                  <a:lnTo>
                    <a:pt x="180" y="118"/>
                  </a:lnTo>
                  <a:lnTo>
                    <a:pt x="180" y="118"/>
                  </a:lnTo>
                  <a:lnTo>
                    <a:pt x="180" y="120"/>
                  </a:lnTo>
                  <a:lnTo>
                    <a:pt x="178" y="120"/>
                  </a:lnTo>
                  <a:lnTo>
                    <a:pt x="178" y="122"/>
                  </a:lnTo>
                  <a:lnTo>
                    <a:pt x="176" y="122"/>
                  </a:lnTo>
                  <a:lnTo>
                    <a:pt x="176" y="124"/>
                  </a:lnTo>
                  <a:lnTo>
                    <a:pt x="176" y="126"/>
                  </a:lnTo>
                  <a:lnTo>
                    <a:pt x="176" y="128"/>
                  </a:lnTo>
                  <a:lnTo>
                    <a:pt x="178" y="128"/>
                  </a:lnTo>
                  <a:lnTo>
                    <a:pt x="178" y="130"/>
                  </a:lnTo>
                  <a:lnTo>
                    <a:pt x="180" y="130"/>
                  </a:lnTo>
                  <a:lnTo>
                    <a:pt x="180" y="132"/>
                  </a:lnTo>
                  <a:lnTo>
                    <a:pt x="182" y="130"/>
                  </a:lnTo>
                  <a:lnTo>
                    <a:pt x="184" y="130"/>
                  </a:lnTo>
                  <a:lnTo>
                    <a:pt x="186" y="130"/>
                  </a:lnTo>
                  <a:lnTo>
                    <a:pt x="186" y="128"/>
                  </a:lnTo>
                  <a:lnTo>
                    <a:pt x="188" y="128"/>
                  </a:lnTo>
                  <a:lnTo>
                    <a:pt x="190" y="128"/>
                  </a:lnTo>
                  <a:lnTo>
                    <a:pt x="190" y="128"/>
                  </a:lnTo>
                  <a:lnTo>
                    <a:pt x="190" y="130"/>
                  </a:lnTo>
                  <a:lnTo>
                    <a:pt x="192" y="130"/>
                  </a:lnTo>
                  <a:lnTo>
                    <a:pt x="194" y="132"/>
                  </a:lnTo>
                  <a:lnTo>
                    <a:pt x="194" y="134"/>
                  </a:lnTo>
                  <a:lnTo>
                    <a:pt x="194" y="136"/>
                  </a:lnTo>
                  <a:lnTo>
                    <a:pt x="194" y="138"/>
                  </a:lnTo>
                  <a:lnTo>
                    <a:pt x="194" y="140"/>
                  </a:lnTo>
                  <a:lnTo>
                    <a:pt x="194" y="142"/>
                  </a:lnTo>
                  <a:lnTo>
                    <a:pt x="194" y="144"/>
                  </a:lnTo>
                  <a:lnTo>
                    <a:pt x="194" y="148"/>
                  </a:lnTo>
                  <a:lnTo>
                    <a:pt x="194" y="150"/>
                  </a:lnTo>
                  <a:lnTo>
                    <a:pt x="194" y="156"/>
                  </a:lnTo>
                  <a:lnTo>
                    <a:pt x="194" y="158"/>
                  </a:lnTo>
                  <a:lnTo>
                    <a:pt x="194" y="160"/>
                  </a:lnTo>
                  <a:lnTo>
                    <a:pt x="190" y="160"/>
                  </a:lnTo>
                  <a:lnTo>
                    <a:pt x="188" y="158"/>
                  </a:lnTo>
                  <a:lnTo>
                    <a:pt x="186" y="158"/>
                  </a:lnTo>
                  <a:lnTo>
                    <a:pt x="182" y="156"/>
                  </a:lnTo>
                  <a:lnTo>
                    <a:pt x="180" y="156"/>
                  </a:lnTo>
                  <a:lnTo>
                    <a:pt x="176" y="154"/>
                  </a:lnTo>
                  <a:lnTo>
                    <a:pt x="172" y="154"/>
                  </a:lnTo>
                  <a:lnTo>
                    <a:pt x="170" y="154"/>
                  </a:lnTo>
                  <a:lnTo>
                    <a:pt x="168" y="154"/>
                  </a:lnTo>
                  <a:lnTo>
                    <a:pt x="166" y="154"/>
                  </a:lnTo>
                  <a:lnTo>
                    <a:pt x="164" y="154"/>
                  </a:lnTo>
                  <a:lnTo>
                    <a:pt x="162" y="154"/>
                  </a:lnTo>
                  <a:lnTo>
                    <a:pt x="160" y="154"/>
                  </a:lnTo>
                  <a:lnTo>
                    <a:pt x="158" y="154"/>
                  </a:lnTo>
                  <a:lnTo>
                    <a:pt x="150" y="154"/>
                  </a:lnTo>
                  <a:lnTo>
                    <a:pt x="148" y="154"/>
                  </a:lnTo>
                  <a:lnTo>
                    <a:pt x="148" y="156"/>
                  </a:lnTo>
                  <a:lnTo>
                    <a:pt x="146" y="156"/>
                  </a:lnTo>
                  <a:lnTo>
                    <a:pt x="144" y="156"/>
                  </a:lnTo>
                  <a:lnTo>
                    <a:pt x="142" y="156"/>
                  </a:lnTo>
                  <a:lnTo>
                    <a:pt x="142" y="156"/>
                  </a:lnTo>
                  <a:lnTo>
                    <a:pt x="140" y="156"/>
                  </a:lnTo>
                  <a:lnTo>
                    <a:pt x="138" y="156"/>
                  </a:lnTo>
                  <a:lnTo>
                    <a:pt x="136" y="156"/>
                  </a:lnTo>
                  <a:lnTo>
                    <a:pt x="134" y="156"/>
                  </a:lnTo>
                  <a:lnTo>
                    <a:pt x="132" y="156"/>
                  </a:lnTo>
                  <a:lnTo>
                    <a:pt x="130" y="156"/>
                  </a:lnTo>
                  <a:lnTo>
                    <a:pt x="128" y="156"/>
                  </a:lnTo>
                  <a:lnTo>
                    <a:pt x="126" y="156"/>
                  </a:lnTo>
                  <a:lnTo>
                    <a:pt x="124" y="156"/>
                  </a:lnTo>
                  <a:lnTo>
                    <a:pt x="120" y="156"/>
                  </a:lnTo>
                  <a:lnTo>
                    <a:pt x="118" y="156"/>
                  </a:lnTo>
                  <a:lnTo>
                    <a:pt x="116" y="156"/>
                  </a:lnTo>
                  <a:lnTo>
                    <a:pt x="114" y="156"/>
                  </a:lnTo>
                  <a:lnTo>
                    <a:pt x="112" y="156"/>
                  </a:lnTo>
                  <a:lnTo>
                    <a:pt x="110" y="156"/>
                  </a:lnTo>
                  <a:lnTo>
                    <a:pt x="108" y="156"/>
                  </a:lnTo>
                  <a:lnTo>
                    <a:pt x="106" y="156"/>
                  </a:lnTo>
                  <a:lnTo>
                    <a:pt x="104" y="156"/>
                  </a:lnTo>
                  <a:lnTo>
                    <a:pt x="102" y="156"/>
                  </a:lnTo>
                  <a:lnTo>
                    <a:pt x="98" y="156"/>
                  </a:lnTo>
                  <a:lnTo>
                    <a:pt x="96" y="156"/>
                  </a:lnTo>
                  <a:lnTo>
                    <a:pt x="94" y="156"/>
                  </a:lnTo>
                  <a:lnTo>
                    <a:pt x="94" y="156"/>
                  </a:lnTo>
                  <a:lnTo>
                    <a:pt x="92" y="156"/>
                  </a:lnTo>
                  <a:lnTo>
                    <a:pt x="90" y="156"/>
                  </a:lnTo>
                  <a:lnTo>
                    <a:pt x="88" y="156"/>
                  </a:lnTo>
                  <a:lnTo>
                    <a:pt x="84" y="156"/>
                  </a:lnTo>
                  <a:lnTo>
                    <a:pt x="82" y="156"/>
                  </a:lnTo>
                  <a:lnTo>
                    <a:pt x="76" y="156"/>
                  </a:lnTo>
                  <a:lnTo>
                    <a:pt x="72" y="156"/>
                  </a:lnTo>
                  <a:lnTo>
                    <a:pt x="70" y="156"/>
                  </a:lnTo>
                  <a:lnTo>
                    <a:pt x="68" y="156"/>
                  </a:lnTo>
                  <a:lnTo>
                    <a:pt x="66" y="156"/>
                  </a:lnTo>
                  <a:lnTo>
                    <a:pt x="64" y="156"/>
                  </a:lnTo>
                  <a:lnTo>
                    <a:pt x="62" y="156"/>
                  </a:lnTo>
                  <a:lnTo>
                    <a:pt x="60" y="156"/>
                  </a:lnTo>
                  <a:lnTo>
                    <a:pt x="58" y="156"/>
                  </a:lnTo>
                  <a:lnTo>
                    <a:pt x="54" y="156"/>
                  </a:lnTo>
                  <a:lnTo>
                    <a:pt x="52" y="156"/>
                  </a:lnTo>
                  <a:lnTo>
                    <a:pt x="48" y="156"/>
                  </a:lnTo>
                  <a:lnTo>
                    <a:pt x="46" y="156"/>
                  </a:lnTo>
                  <a:lnTo>
                    <a:pt x="44" y="156"/>
                  </a:lnTo>
                  <a:lnTo>
                    <a:pt x="42" y="156"/>
                  </a:lnTo>
                  <a:lnTo>
                    <a:pt x="40" y="156"/>
                  </a:lnTo>
                  <a:lnTo>
                    <a:pt x="38" y="156"/>
                  </a:lnTo>
                  <a:lnTo>
                    <a:pt x="36" y="156"/>
                  </a:lnTo>
                  <a:lnTo>
                    <a:pt x="34" y="156"/>
                  </a:lnTo>
                  <a:lnTo>
                    <a:pt x="32" y="156"/>
                  </a:lnTo>
                  <a:lnTo>
                    <a:pt x="30" y="156"/>
                  </a:lnTo>
                  <a:lnTo>
                    <a:pt x="28" y="156"/>
                  </a:lnTo>
                  <a:lnTo>
                    <a:pt x="26" y="156"/>
                  </a:lnTo>
                  <a:lnTo>
                    <a:pt x="24" y="156"/>
                  </a:lnTo>
                  <a:lnTo>
                    <a:pt x="20" y="156"/>
                  </a:lnTo>
                  <a:lnTo>
                    <a:pt x="18" y="156"/>
                  </a:lnTo>
                  <a:lnTo>
                    <a:pt x="16" y="156"/>
                  </a:lnTo>
                  <a:lnTo>
                    <a:pt x="14" y="156"/>
                  </a:lnTo>
                  <a:lnTo>
                    <a:pt x="10" y="156"/>
                  </a:lnTo>
                  <a:lnTo>
                    <a:pt x="8" y="156"/>
                  </a:lnTo>
                  <a:lnTo>
                    <a:pt x="6" y="156"/>
                  </a:lnTo>
                  <a:lnTo>
                    <a:pt x="4" y="156"/>
                  </a:lnTo>
                  <a:lnTo>
                    <a:pt x="0" y="156"/>
                  </a:lnTo>
                  <a:lnTo>
                    <a:pt x="0" y="154"/>
                  </a:lnTo>
                  <a:lnTo>
                    <a:pt x="0" y="152"/>
                  </a:lnTo>
                  <a:lnTo>
                    <a:pt x="0" y="144"/>
                  </a:lnTo>
                  <a:lnTo>
                    <a:pt x="0" y="140"/>
                  </a:lnTo>
                  <a:lnTo>
                    <a:pt x="0" y="136"/>
                  </a:lnTo>
                  <a:lnTo>
                    <a:pt x="0" y="132"/>
                  </a:lnTo>
                  <a:lnTo>
                    <a:pt x="0" y="130"/>
                  </a:lnTo>
                  <a:lnTo>
                    <a:pt x="0" y="128"/>
                  </a:lnTo>
                  <a:lnTo>
                    <a:pt x="0" y="126"/>
                  </a:lnTo>
                  <a:lnTo>
                    <a:pt x="0" y="124"/>
                  </a:lnTo>
                  <a:lnTo>
                    <a:pt x="0" y="122"/>
                  </a:lnTo>
                  <a:lnTo>
                    <a:pt x="0" y="120"/>
                  </a:lnTo>
                  <a:lnTo>
                    <a:pt x="0" y="118"/>
                  </a:lnTo>
                  <a:lnTo>
                    <a:pt x="0" y="118"/>
                  </a:lnTo>
                  <a:lnTo>
                    <a:pt x="0" y="116"/>
                  </a:lnTo>
                  <a:lnTo>
                    <a:pt x="0" y="112"/>
                  </a:lnTo>
                  <a:lnTo>
                    <a:pt x="0" y="110"/>
                  </a:lnTo>
                  <a:lnTo>
                    <a:pt x="0" y="108"/>
                  </a:lnTo>
                  <a:lnTo>
                    <a:pt x="0" y="106"/>
                  </a:lnTo>
                  <a:lnTo>
                    <a:pt x="0" y="98"/>
                  </a:lnTo>
                  <a:lnTo>
                    <a:pt x="0" y="96"/>
                  </a:lnTo>
                  <a:lnTo>
                    <a:pt x="0" y="94"/>
                  </a:lnTo>
                  <a:lnTo>
                    <a:pt x="0" y="92"/>
                  </a:lnTo>
                  <a:lnTo>
                    <a:pt x="0" y="90"/>
                  </a:lnTo>
                  <a:lnTo>
                    <a:pt x="0" y="88"/>
                  </a:lnTo>
                  <a:lnTo>
                    <a:pt x="0" y="86"/>
                  </a:lnTo>
                  <a:lnTo>
                    <a:pt x="0" y="82"/>
                  </a:lnTo>
                  <a:lnTo>
                    <a:pt x="0" y="80"/>
                  </a:lnTo>
                  <a:lnTo>
                    <a:pt x="0" y="78"/>
                  </a:lnTo>
                  <a:lnTo>
                    <a:pt x="0" y="76"/>
                  </a:lnTo>
                  <a:lnTo>
                    <a:pt x="0" y="74"/>
                  </a:lnTo>
                  <a:lnTo>
                    <a:pt x="0" y="72"/>
                  </a:lnTo>
                  <a:lnTo>
                    <a:pt x="0" y="70"/>
                  </a:lnTo>
                  <a:lnTo>
                    <a:pt x="0" y="68"/>
                  </a:lnTo>
                  <a:lnTo>
                    <a:pt x="0" y="64"/>
                  </a:lnTo>
                  <a:lnTo>
                    <a:pt x="0" y="62"/>
                  </a:lnTo>
                  <a:lnTo>
                    <a:pt x="0" y="60"/>
                  </a:lnTo>
                  <a:lnTo>
                    <a:pt x="0" y="58"/>
                  </a:lnTo>
                  <a:lnTo>
                    <a:pt x="0" y="54"/>
                  </a:lnTo>
                  <a:lnTo>
                    <a:pt x="0" y="48"/>
                  </a:lnTo>
                  <a:lnTo>
                    <a:pt x="0" y="46"/>
                  </a:lnTo>
                  <a:lnTo>
                    <a:pt x="0" y="42"/>
                  </a:lnTo>
                  <a:lnTo>
                    <a:pt x="0" y="34"/>
                  </a:lnTo>
                  <a:lnTo>
                    <a:pt x="0" y="28"/>
                  </a:lnTo>
                  <a:lnTo>
                    <a:pt x="0" y="24"/>
                  </a:lnTo>
                  <a:lnTo>
                    <a:pt x="0" y="20"/>
                  </a:lnTo>
                  <a:lnTo>
                    <a:pt x="0" y="18"/>
                  </a:lnTo>
                  <a:lnTo>
                    <a:pt x="0" y="8"/>
                  </a:lnTo>
                  <a:lnTo>
                    <a:pt x="0" y="6"/>
                  </a:lnTo>
                  <a:lnTo>
                    <a:pt x="0" y="2"/>
                  </a:lnTo>
                  <a:lnTo>
                    <a:pt x="0" y="0"/>
                  </a:lnTo>
                  <a:lnTo>
                    <a:pt x="2" y="0"/>
                  </a:lnTo>
                  <a:lnTo>
                    <a:pt x="4" y="0"/>
                  </a:lnTo>
                  <a:lnTo>
                    <a:pt x="6" y="0"/>
                  </a:lnTo>
                  <a:lnTo>
                    <a:pt x="8" y="0"/>
                  </a:lnTo>
                  <a:lnTo>
                    <a:pt x="10" y="0"/>
                  </a:lnTo>
                  <a:lnTo>
                    <a:pt x="12" y="0"/>
                  </a:lnTo>
                  <a:lnTo>
                    <a:pt x="14" y="0"/>
                  </a:lnTo>
                  <a:lnTo>
                    <a:pt x="18" y="0"/>
                  </a:lnTo>
                  <a:lnTo>
                    <a:pt x="20" y="0"/>
                  </a:lnTo>
                  <a:lnTo>
                    <a:pt x="22" y="0"/>
                  </a:lnTo>
                  <a:lnTo>
                    <a:pt x="24"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7" name="Freeform 151"/>
            <p:cNvSpPr>
              <a:spLocks/>
            </p:cNvSpPr>
            <p:nvPr/>
          </p:nvSpPr>
          <p:spPr bwMode="auto">
            <a:xfrm>
              <a:off x="5800725" y="2809875"/>
              <a:ext cx="257175" cy="328613"/>
            </a:xfrm>
            <a:custGeom>
              <a:avLst/>
              <a:gdLst>
                <a:gd name="T0" fmla="*/ 16 w 162"/>
                <a:gd name="T1" fmla="*/ 4 h 207"/>
                <a:gd name="T2" fmla="*/ 22 w 162"/>
                <a:gd name="T3" fmla="*/ 12 h 207"/>
                <a:gd name="T4" fmla="*/ 26 w 162"/>
                <a:gd name="T5" fmla="*/ 22 h 207"/>
                <a:gd name="T6" fmla="*/ 30 w 162"/>
                <a:gd name="T7" fmla="*/ 24 h 207"/>
                <a:gd name="T8" fmla="*/ 38 w 162"/>
                <a:gd name="T9" fmla="*/ 22 h 207"/>
                <a:gd name="T10" fmla="*/ 44 w 162"/>
                <a:gd name="T11" fmla="*/ 26 h 207"/>
                <a:gd name="T12" fmla="*/ 48 w 162"/>
                <a:gd name="T13" fmla="*/ 22 h 207"/>
                <a:gd name="T14" fmla="*/ 50 w 162"/>
                <a:gd name="T15" fmla="*/ 18 h 207"/>
                <a:gd name="T16" fmla="*/ 50 w 162"/>
                <a:gd name="T17" fmla="*/ 10 h 207"/>
                <a:gd name="T18" fmla="*/ 54 w 162"/>
                <a:gd name="T19" fmla="*/ 12 h 207"/>
                <a:gd name="T20" fmla="*/ 60 w 162"/>
                <a:gd name="T21" fmla="*/ 12 h 207"/>
                <a:gd name="T22" fmla="*/ 64 w 162"/>
                <a:gd name="T23" fmla="*/ 18 h 207"/>
                <a:gd name="T24" fmla="*/ 72 w 162"/>
                <a:gd name="T25" fmla="*/ 22 h 207"/>
                <a:gd name="T26" fmla="*/ 82 w 162"/>
                <a:gd name="T27" fmla="*/ 20 h 207"/>
                <a:gd name="T28" fmla="*/ 82 w 162"/>
                <a:gd name="T29" fmla="*/ 30 h 207"/>
                <a:gd name="T30" fmla="*/ 92 w 162"/>
                <a:gd name="T31" fmla="*/ 32 h 207"/>
                <a:gd name="T32" fmla="*/ 94 w 162"/>
                <a:gd name="T33" fmla="*/ 24 h 207"/>
                <a:gd name="T34" fmla="*/ 100 w 162"/>
                <a:gd name="T35" fmla="*/ 22 h 207"/>
                <a:gd name="T36" fmla="*/ 104 w 162"/>
                <a:gd name="T37" fmla="*/ 18 h 207"/>
                <a:gd name="T38" fmla="*/ 108 w 162"/>
                <a:gd name="T39" fmla="*/ 10 h 207"/>
                <a:gd name="T40" fmla="*/ 114 w 162"/>
                <a:gd name="T41" fmla="*/ 4 h 207"/>
                <a:gd name="T42" fmla="*/ 122 w 162"/>
                <a:gd name="T43" fmla="*/ 10 h 207"/>
                <a:gd name="T44" fmla="*/ 128 w 162"/>
                <a:gd name="T45" fmla="*/ 8 h 207"/>
                <a:gd name="T46" fmla="*/ 132 w 162"/>
                <a:gd name="T47" fmla="*/ 16 h 207"/>
                <a:gd name="T48" fmla="*/ 140 w 162"/>
                <a:gd name="T49" fmla="*/ 10 h 207"/>
                <a:gd name="T50" fmla="*/ 148 w 162"/>
                <a:gd name="T51" fmla="*/ 12 h 207"/>
                <a:gd name="T52" fmla="*/ 154 w 162"/>
                <a:gd name="T53" fmla="*/ 10 h 207"/>
                <a:gd name="T54" fmla="*/ 160 w 162"/>
                <a:gd name="T55" fmla="*/ 18 h 207"/>
                <a:gd name="T56" fmla="*/ 162 w 162"/>
                <a:gd name="T57" fmla="*/ 24 h 207"/>
                <a:gd name="T58" fmla="*/ 162 w 162"/>
                <a:gd name="T59" fmla="*/ 43 h 207"/>
                <a:gd name="T60" fmla="*/ 160 w 162"/>
                <a:gd name="T61" fmla="*/ 63 h 207"/>
                <a:gd name="T62" fmla="*/ 160 w 162"/>
                <a:gd name="T63" fmla="*/ 79 h 207"/>
                <a:gd name="T64" fmla="*/ 160 w 162"/>
                <a:gd name="T65" fmla="*/ 97 h 207"/>
                <a:gd name="T66" fmla="*/ 160 w 162"/>
                <a:gd name="T67" fmla="*/ 111 h 207"/>
                <a:gd name="T68" fmla="*/ 160 w 162"/>
                <a:gd name="T69" fmla="*/ 135 h 207"/>
                <a:gd name="T70" fmla="*/ 160 w 162"/>
                <a:gd name="T71" fmla="*/ 155 h 207"/>
                <a:gd name="T72" fmla="*/ 160 w 162"/>
                <a:gd name="T73" fmla="*/ 175 h 207"/>
                <a:gd name="T74" fmla="*/ 152 w 162"/>
                <a:gd name="T75" fmla="*/ 205 h 207"/>
                <a:gd name="T76" fmla="*/ 134 w 162"/>
                <a:gd name="T77" fmla="*/ 205 h 207"/>
                <a:gd name="T78" fmla="*/ 116 w 162"/>
                <a:gd name="T79" fmla="*/ 205 h 207"/>
                <a:gd name="T80" fmla="*/ 96 w 162"/>
                <a:gd name="T81" fmla="*/ 205 h 207"/>
                <a:gd name="T82" fmla="*/ 78 w 162"/>
                <a:gd name="T83" fmla="*/ 205 h 207"/>
                <a:gd name="T84" fmla="*/ 60 w 162"/>
                <a:gd name="T85" fmla="*/ 207 h 207"/>
                <a:gd name="T86" fmla="*/ 40 w 162"/>
                <a:gd name="T87" fmla="*/ 207 h 207"/>
                <a:gd name="T88" fmla="*/ 26 w 162"/>
                <a:gd name="T89" fmla="*/ 207 h 207"/>
                <a:gd name="T90" fmla="*/ 10 w 162"/>
                <a:gd name="T91" fmla="*/ 207 h 207"/>
                <a:gd name="T92" fmla="*/ 0 w 162"/>
                <a:gd name="T93" fmla="*/ 203 h 207"/>
                <a:gd name="T94" fmla="*/ 0 w 162"/>
                <a:gd name="T95" fmla="*/ 185 h 207"/>
                <a:gd name="T96" fmla="*/ 0 w 162"/>
                <a:gd name="T97" fmla="*/ 163 h 207"/>
                <a:gd name="T98" fmla="*/ 2 w 162"/>
                <a:gd name="T99" fmla="*/ 139 h 207"/>
                <a:gd name="T100" fmla="*/ 2 w 162"/>
                <a:gd name="T101" fmla="*/ 115 h 207"/>
                <a:gd name="T102" fmla="*/ 2 w 162"/>
                <a:gd name="T103" fmla="*/ 93 h 207"/>
                <a:gd name="T104" fmla="*/ 2 w 162"/>
                <a:gd name="T105" fmla="*/ 69 h 207"/>
                <a:gd name="T106" fmla="*/ 0 w 162"/>
                <a:gd name="T107" fmla="*/ 43 h 207"/>
                <a:gd name="T108" fmla="*/ 0 w 162"/>
                <a:gd name="T109" fmla="*/ 22 h 207"/>
                <a:gd name="T110" fmla="*/ 6 w 162"/>
                <a:gd name="T111" fmla="*/ 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2" h="207">
                  <a:moveTo>
                    <a:pt x="10" y="0"/>
                  </a:moveTo>
                  <a:lnTo>
                    <a:pt x="10" y="2"/>
                  </a:lnTo>
                  <a:lnTo>
                    <a:pt x="12" y="2"/>
                  </a:lnTo>
                  <a:lnTo>
                    <a:pt x="14" y="2"/>
                  </a:lnTo>
                  <a:lnTo>
                    <a:pt x="16" y="2"/>
                  </a:lnTo>
                  <a:lnTo>
                    <a:pt x="16" y="4"/>
                  </a:lnTo>
                  <a:lnTo>
                    <a:pt x="18" y="4"/>
                  </a:lnTo>
                  <a:lnTo>
                    <a:pt x="20" y="4"/>
                  </a:lnTo>
                  <a:lnTo>
                    <a:pt x="22" y="6"/>
                  </a:lnTo>
                  <a:lnTo>
                    <a:pt x="22" y="8"/>
                  </a:lnTo>
                  <a:lnTo>
                    <a:pt x="22" y="10"/>
                  </a:lnTo>
                  <a:lnTo>
                    <a:pt x="22" y="12"/>
                  </a:lnTo>
                  <a:lnTo>
                    <a:pt x="22" y="14"/>
                  </a:lnTo>
                  <a:lnTo>
                    <a:pt x="24" y="14"/>
                  </a:lnTo>
                  <a:lnTo>
                    <a:pt x="24" y="16"/>
                  </a:lnTo>
                  <a:lnTo>
                    <a:pt x="26" y="18"/>
                  </a:lnTo>
                  <a:lnTo>
                    <a:pt x="26" y="20"/>
                  </a:lnTo>
                  <a:lnTo>
                    <a:pt x="26" y="22"/>
                  </a:lnTo>
                  <a:lnTo>
                    <a:pt x="28" y="24"/>
                  </a:lnTo>
                  <a:lnTo>
                    <a:pt x="28" y="26"/>
                  </a:lnTo>
                  <a:lnTo>
                    <a:pt x="28" y="28"/>
                  </a:lnTo>
                  <a:lnTo>
                    <a:pt x="30" y="28"/>
                  </a:lnTo>
                  <a:lnTo>
                    <a:pt x="30" y="26"/>
                  </a:lnTo>
                  <a:lnTo>
                    <a:pt x="30" y="24"/>
                  </a:lnTo>
                  <a:lnTo>
                    <a:pt x="32" y="22"/>
                  </a:lnTo>
                  <a:lnTo>
                    <a:pt x="32" y="20"/>
                  </a:lnTo>
                  <a:lnTo>
                    <a:pt x="34" y="20"/>
                  </a:lnTo>
                  <a:lnTo>
                    <a:pt x="36" y="20"/>
                  </a:lnTo>
                  <a:lnTo>
                    <a:pt x="36" y="22"/>
                  </a:lnTo>
                  <a:lnTo>
                    <a:pt x="38" y="22"/>
                  </a:lnTo>
                  <a:lnTo>
                    <a:pt x="38" y="24"/>
                  </a:lnTo>
                  <a:lnTo>
                    <a:pt x="40" y="24"/>
                  </a:lnTo>
                  <a:lnTo>
                    <a:pt x="40" y="26"/>
                  </a:lnTo>
                  <a:lnTo>
                    <a:pt x="40" y="28"/>
                  </a:lnTo>
                  <a:lnTo>
                    <a:pt x="42" y="28"/>
                  </a:lnTo>
                  <a:lnTo>
                    <a:pt x="44" y="26"/>
                  </a:lnTo>
                  <a:lnTo>
                    <a:pt x="42" y="26"/>
                  </a:lnTo>
                  <a:lnTo>
                    <a:pt x="42" y="24"/>
                  </a:lnTo>
                  <a:lnTo>
                    <a:pt x="44" y="24"/>
                  </a:lnTo>
                  <a:lnTo>
                    <a:pt x="46" y="24"/>
                  </a:lnTo>
                  <a:lnTo>
                    <a:pt x="46" y="22"/>
                  </a:lnTo>
                  <a:lnTo>
                    <a:pt x="48" y="22"/>
                  </a:lnTo>
                  <a:lnTo>
                    <a:pt x="48" y="20"/>
                  </a:lnTo>
                  <a:lnTo>
                    <a:pt x="50" y="20"/>
                  </a:lnTo>
                  <a:lnTo>
                    <a:pt x="52" y="20"/>
                  </a:lnTo>
                  <a:lnTo>
                    <a:pt x="52" y="18"/>
                  </a:lnTo>
                  <a:lnTo>
                    <a:pt x="52" y="18"/>
                  </a:lnTo>
                  <a:lnTo>
                    <a:pt x="50" y="18"/>
                  </a:lnTo>
                  <a:lnTo>
                    <a:pt x="50" y="16"/>
                  </a:lnTo>
                  <a:lnTo>
                    <a:pt x="50" y="14"/>
                  </a:lnTo>
                  <a:lnTo>
                    <a:pt x="48" y="14"/>
                  </a:lnTo>
                  <a:lnTo>
                    <a:pt x="48" y="12"/>
                  </a:lnTo>
                  <a:lnTo>
                    <a:pt x="50" y="12"/>
                  </a:lnTo>
                  <a:lnTo>
                    <a:pt x="50" y="10"/>
                  </a:lnTo>
                  <a:lnTo>
                    <a:pt x="50" y="8"/>
                  </a:lnTo>
                  <a:lnTo>
                    <a:pt x="52" y="8"/>
                  </a:lnTo>
                  <a:lnTo>
                    <a:pt x="52" y="8"/>
                  </a:lnTo>
                  <a:lnTo>
                    <a:pt x="52" y="10"/>
                  </a:lnTo>
                  <a:lnTo>
                    <a:pt x="54" y="10"/>
                  </a:lnTo>
                  <a:lnTo>
                    <a:pt x="54" y="12"/>
                  </a:lnTo>
                  <a:lnTo>
                    <a:pt x="56" y="12"/>
                  </a:lnTo>
                  <a:lnTo>
                    <a:pt x="58" y="12"/>
                  </a:lnTo>
                  <a:lnTo>
                    <a:pt x="58" y="14"/>
                  </a:lnTo>
                  <a:lnTo>
                    <a:pt x="60" y="12"/>
                  </a:lnTo>
                  <a:lnTo>
                    <a:pt x="60" y="14"/>
                  </a:lnTo>
                  <a:lnTo>
                    <a:pt x="60" y="12"/>
                  </a:lnTo>
                  <a:lnTo>
                    <a:pt x="62" y="14"/>
                  </a:lnTo>
                  <a:lnTo>
                    <a:pt x="64" y="14"/>
                  </a:lnTo>
                  <a:lnTo>
                    <a:pt x="64" y="16"/>
                  </a:lnTo>
                  <a:lnTo>
                    <a:pt x="62" y="16"/>
                  </a:lnTo>
                  <a:lnTo>
                    <a:pt x="62" y="18"/>
                  </a:lnTo>
                  <a:lnTo>
                    <a:pt x="64" y="18"/>
                  </a:lnTo>
                  <a:lnTo>
                    <a:pt x="64" y="20"/>
                  </a:lnTo>
                  <a:lnTo>
                    <a:pt x="66" y="20"/>
                  </a:lnTo>
                  <a:lnTo>
                    <a:pt x="68" y="20"/>
                  </a:lnTo>
                  <a:lnTo>
                    <a:pt x="70" y="20"/>
                  </a:lnTo>
                  <a:lnTo>
                    <a:pt x="70" y="22"/>
                  </a:lnTo>
                  <a:lnTo>
                    <a:pt x="72" y="22"/>
                  </a:lnTo>
                  <a:lnTo>
                    <a:pt x="74" y="22"/>
                  </a:lnTo>
                  <a:lnTo>
                    <a:pt x="76" y="24"/>
                  </a:lnTo>
                  <a:lnTo>
                    <a:pt x="78" y="24"/>
                  </a:lnTo>
                  <a:lnTo>
                    <a:pt x="80" y="22"/>
                  </a:lnTo>
                  <a:lnTo>
                    <a:pt x="80" y="20"/>
                  </a:lnTo>
                  <a:lnTo>
                    <a:pt x="82" y="20"/>
                  </a:lnTo>
                  <a:lnTo>
                    <a:pt x="82" y="22"/>
                  </a:lnTo>
                  <a:lnTo>
                    <a:pt x="82" y="24"/>
                  </a:lnTo>
                  <a:lnTo>
                    <a:pt x="82" y="26"/>
                  </a:lnTo>
                  <a:lnTo>
                    <a:pt x="80" y="26"/>
                  </a:lnTo>
                  <a:lnTo>
                    <a:pt x="82" y="28"/>
                  </a:lnTo>
                  <a:lnTo>
                    <a:pt x="82" y="30"/>
                  </a:lnTo>
                  <a:lnTo>
                    <a:pt x="84" y="30"/>
                  </a:lnTo>
                  <a:lnTo>
                    <a:pt x="86" y="30"/>
                  </a:lnTo>
                  <a:lnTo>
                    <a:pt x="88" y="30"/>
                  </a:lnTo>
                  <a:lnTo>
                    <a:pt x="90" y="30"/>
                  </a:lnTo>
                  <a:lnTo>
                    <a:pt x="90" y="32"/>
                  </a:lnTo>
                  <a:lnTo>
                    <a:pt x="92" y="32"/>
                  </a:lnTo>
                  <a:lnTo>
                    <a:pt x="94" y="32"/>
                  </a:lnTo>
                  <a:lnTo>
                    <a:pt x="94" y="30"/>
                  </a:lnTo>
                  <a:lnTo>
                    <a:pt x="96" y="28"/>
                  </a:lnTo>
                  <a:lnTo>
                    <a:pt x="94" y="28"/>
                  </a:lnTo>
                  <a:lnTo>
                    <a:pt x="94" y="26"/>
                  </a:lnTo>
                  <a:lnTo>
                    <a:pt x="94" y="24"/>
                  </a:lnTo>
                  <a:lnTo>
                    <a:pt x="96" y="24"/>
                  </a:lnTo>
                  <a:lnTo>
                    <a:pt x="98" y="24"/>
                  </a:lnTo>
                  <a:lnTo>
                    <a:pt x="98" y="26"/>
                  </a:lnTo>
                  <a:lnTo>
                    <a:pt x="100" y="26"/>
                  </a:lnTo>
                  <a:lnTo>
                    <a:pt x="100" y="24"/>
                  </a:lnTo>
                  <a:lnTo>
                    <a:pt x="100" y="22"/>
                  </a:lnTo>
                  <a:lnTo>
                    <a:pt x="100" y="20"/>
                  </a:lnTo>
                  <a:lnTo>
                    <a:pt x="100" y="18"/>
                  </a:lnTo>
                  <a:lnTo>
                    <a:pt x="100" y="18"/>
                  </a:lnTo>
                  <a:lnTo>
                    <a:pt x="102" y="18"/>
                  </a:lnTo>
                  <a:lnTo>
                    <a:pt x="102" y="20"/>
                  </a:lnTo>
                  <a:lnTo>
                    <a:pt x="104" y="18"/>
                  </a:lnTo>
                  <a:lnTo>
                    <a:pt x="104" y="16"/>
                  </a:lnTo>
                  <a:lnTo>
                    <a:pt x="104" y="14"/>
                  </a:lnTo>
                  <a:lnTo>
                    <a:pt x="106" y="14"/>
                  </a:lnTo>
                  <a:lnTo>
                    <a:pt x="106" y="12"/>
                  </a:lnTo>
                  <a:lnTo>
                    <a:pt x="108" y="12"/>
                  </a:lnTo>
                  <a:lnTo>
                    <a:pt x="108" y="10"/>
                  </a:lnTo>
                  <a:lnTo>
                    <a:pt x="110" y="10"/>
                  </a:lnTo>
                  <a:lnTo>
                    <a:pt x="110" y="8"/>
                  </a:lnTo>
                  <a:lnTo>
                    <a:pt x="110" y="6"/>
                  </a:lnTo>
                  <a:lnTo>
                    <a:pt x="112" y="6"/>
                  </a:lnTo>
                  <a:lnTo>
                    <a:pt x="114" y="6"/>
                  </a:lnTo>
                  <a:lnTo>
                    <a:pt x="114" y="4"/>
                  </a:lnTo>
                  <a:lnTo>
                    <a:pt x="116" y="4"/>
                  </a:lnTo>
                  <a:lnTo>
                    <a:pt x="116" y="6"/>
                  </a:lnTo>
                  <a:lnTo>
                    <a:pt x="118" y="6"/>
                  </a:lnTo>
                  <a:lnTo>
                    <a:pt x="120" y="8"/>
                  </a:lnTo>
                  <a:lnTo>
                    <a:pt x="122" y="8"/>
                  </a:lnTo>
                  <a:lnTo>
                    <a:pt x="122" y="10"/>
                  </a:lnTo>
                  <a:lnTo>
                    <a:pt x="124" y="10"/>
                  </a:lnTo>
                  <a:lnTo>
                    <a:pt x="124" y="12"/>
                  </a:lnTo>
                  <a:lnTo>
                    <a:pt x="126" y="12"/>
                  </a:lnTo>
                  <a:lnTo>
                    <a:pt x="126" y="10"/>
                  </a:lnTo>
                  <a:lnTo>
                    <a:pt x="128" y="10"/>
                  </a:lnTo>
                  <a:lnTo>
                    <a:pt x="128" y="8"/>
                  </a:lnTo>
                  <a:lnTo>
                    <a:pt x="130" y="8"/>
                  </a:lnTo>
                  <a:lnTo>
                    <a:pt x="130" y="10"/>
                  </a:lnTo>
                  <a:lnTo>
                    <a:pt x="132" y="10"/>
                  </a:lnTo>
                  <a:lnTo>
                    <a:pt x="132" y="12"/>
                  </a:lnTo>
                  <a:lnTo>
                    <a:pt x="132" y="14"/>
                  </a:lnTo>
                  <a:lnTo>
                    <a:pt x="132" y="16"/>
                  </a:lnTo>
                  <a:lnTo>
                    <a:pt x="134" y="16"/>
                  </a:lnTo>
                  <a:lnTo>
                    <a:pt x="134" y="14"/>
                  </a:lnTo>
                  <a:lnTo>
                    <a:pt x="136" y="14"/>
                  </a:lnTo>
                  <a:lnTo>
                    <a:pt x="136" y="12"/>
                  </a:lnTo>
                  <a:lnTo>
                    <a:pt x="138" y="12"/>
                  </a:lnTo>
                  <a:lnTo>
                    <a:pt x="140" y="10"/>
                  </a:lnTo>
                  <a:lnTo>
                    <a:pt x="142" y="10"/>
                  </a:lnTo>
                  <a:lnTo>
                    <a:pt x="144" y="10"/>
                  </a:lnTo>
                  <a:lnTo>
                    <a:pt x="144" y="12"/>
                  </a:lnTo>
                  <a:lnTo>
                    <a:pt x="146" y="10"/>
                  </a:lnTo>
                  <a:lnTo>
                    <a:pt x="148" y="12"/>
                  </a:lnTo>
                  <a:lnTo>
                    <a:pt x="148" y="12"/>
                  </a:lnTo>
                  <a:lnTo>
                    <a:pt x="148" y="14"/>
                  </a:lnTo>
                  <a:lnTo>
                    <a:pt x="150" y="14"/>
                  </a:lnTo>
                  <a:lnTo>
                    <a:pt x="152" y="14"/>
                  </a:lnTo>
                  <a:lnTo>
                    <a:pt x="152" y="12"/>
                  </a:lnTo>
                  <a:lnTo>
                    <a:pt x="152" y="10"/>
                  </a:lnTo>
                  <a:lnTo>
                    <a:pt x="154" y="10"/>
                  </a:lnTo>
                  <a:lnTo>
                    <a:pt x="156" y="12"/>
                  </a:lnTo>
                  <a:lnTo>
                    <a:pt x="156" y="14"/>
                  </a:lnTo>
                  <a:lnTo>
                    <a:pt x="156" y="16"/>
                  </a:lnTo>
                  <a:lnTo>
                    <a:pt x="158" y="16"/>
                  </a:lnTo>
                  <a:lnTo>
                    <a:pt x="158" y="18"/>
                  </a:lnTo>
                  <a:lnTo>
                    <a:pt x="160" y="18"/>
                  </a:lnTo>
                  <a:lnTo>
                    <a:pt x="160" y="16"/>
                  </a:lnTo>
                  <a:lnTo>
                    <a:pt x="160" y="14"/>
                  </a:lnTo>
                  <a:lnTo>
                    <a:pt x="162" y="14"/>
                  </a:lnTo>
                  <a:lnTo>
                    <a:pt x="162" y="16"/>
                  </a:lnTo>
                  <a:lnTo>
                    <a:pt x="162" y="22"/>
                  </a:lnTo>
                  <a:lnTo>
                    <a:pt x="162" y="24"/>
                  </a:lnTo>
                  <a:lnTo>
                    <a:pt x="162" y="26"/>
                  </a:lnTo>
                  <a:lnTo>
                    <a:pt x="162" y="28"/>
                  </a:lnTo>
                  <a:lnTo>
                    <a:pt x="162" y="30"/>
                  </a:lnTo>
                  <a:lnTo>
                    <a:pt x="162" y="34"/>
                  </a:lnTo>
                  <a:lnTo>
                    <a:pt x="162" y="36"/>
                  </a:lnTo>
                  <a:lnTo>
                    <a:pt x="162" y="43"/>
                  </a:lnTo>
                  <a:lnTo>
                    <a:pt x="160" y="45"/>
                  </a:lnTo>
                  <a:lnTo>
                    <a:pt x="160" y="51"/>
                  </a:lnTo>
                  <a:lnTo>
                    <a:pt x="160" y="53"/>
                  </a:lnTo>
                  <a:lnTo>
                    <a:pt x="160" y="55"/>
                  </a:lnTo>
                  <a:lnTo>
                    <a:pt x="160" y="61"/>
                  </a:lnTo>
                  <a:lnTo>
                    <a:pt x="160" y="63"/>
                  </a:lnTo>
                  <a:lnTo>
                    <a:pt x="160" y="65"/>
                  </a:lnTo>
                  <a:lnTo>
                    <a:pt x="160" y="67"/>
                  </a:lnTo>
                  <a:lnTo>
                    <a:pt x="160" y="69"/>
                  </a:lnTo>
                  <a:lnTo>
                    <a:pt x="160" y="71"/>
                  </a:lnTo>
                  <a:lnTo>
                    <a:pt x="160" y="77"/>
                  </a:lnTo>
                  <a:lnTo>
                    <a:pt x="160" y="79"/>
                  </a:lnTo>
                  <a:lnTo>
                    <a:pt x="160" y="89"/>
                  </a:lnTo>
                  <a:lnTo>
                    <a:pt x="160" y="91"/>
                  </a:lnTo>
                  <a:lnTo>
                    <a:pt x="160" y="93"/>
                  </a:lnTo>
                  <a:lnTo>
                    <a:pt x="160" y="93"/>
                  </a:lnTo>
                  <a:lnTo>
                    <a:pt x="160" y="95"/>
                  </a:lnTo>
                  <a:lnTo>
                    <a:pt x="160" y="97"/>
                  </a:lnTo>
                  <a:lnTo>
                    <a:pt x="160" y="99"/>
                  </a:lnTo>
                  <a:lnTo>
                    <a:pt x="160" y="103"/>
                  </a:lnTo>
                  <a:lnTo>
                    <a:pt x="160" y="105"/>
                  </a:lnTo>
                  <a:lnTo>
                    <a:pt x="160" y="107"/>
                  </a:lnTo>
                  <a:lnTo>
                    <a:pt x="160" y="109"/>
                  </a:lnTo>
                  <a:lnTo>
                    <a:pt x="160" y="111"/>
                  </a:lnTo>
                  <a:lnTo>
                    <a:pt x="160" y="113"/>
                  </a:lnTo>
                  <a:lnTo>
                    <a:pt x="160" y="115"/>
                  </a:lnTo>
                  <a:lnTo>
                    <a:pt x="160" y="121"/>
                  </a:lnTo>
                  <a:lnTo>
                    <a:pt x="160" y="125"/>
                  </a:lnTo>
                  <a:lnTo>
                    <a:pt x="160" y="133"/>
                  </a:lnTo>
                  <a:lnTo>
                    <a:pt x="160" y="135"/>
                  </a:lnTo>
                  <a:lnTo>
                    <a:pt x="160" y="139"/>
                  </a:lnTo>
                  <a:lnTo>
                    <a:pt x="160" y="139"/>
                  </a:lnTo>
                  <a:lnTo>
                    <a:pt x="160" y="143"/>
                  </a:lnTo>
                  <a:lnTo>
                    <a:pt x="160" y="149"/>
                  </a:lnTo>
                  <a:lnTo>
                    <a:pt x="160" y="151"/>
                  </a:lnTo>
                  <a:lnTo>
                    <a:pt x="160" y="155"/>
                  </a:lnTo>
                  <a:lnTo>
                    <a:pt x="160" y="157"/>
                  </a:lnTo>
                  <a:lnTo>
                    <a:pt x="160" y="165"/>
                  </a:lnTo>
                  <a:lnTo>
                    <a:pt x="160" y="167"/>
                  </a:lnTo>
                  <a:lnTo>
                    <a:pt x="160" y="169"/>
                  </a:lnTo>
                  <a:lnTo>
                    <a:pt x="160" y="173"/>
                  </a:lnTo>
                  <a:lnTo>
                    <a:pt x="160" y="175"/>
                  </a:lnTo>
                  <a:lnTo>
                    <a:pt x="160" y="177"/>
                  </a:lnTo>
                  <a:lnTo>
                    <a:pt x="160" y="185"/>
                  </a:lnTo>
                  <a:lnTo>
                    <a:pt x="160" y="191"/>
                  </a:lnTo>
                  <a:lnTo>
                    <a:pt x="160" y="195"/>
                  </a:lnTo>
                  <a:lnTo>
                    <a:pt x="160" y="205"/>
                  </a:lnTo>
                  <a:lnTo>
                    <a:pt x="152" y="205"/>
                  </a:lnTo>
                  <a:lnTo>
                    <a:pt x="150" y="205"/>
                  </a:lnTo>
                  <a:lnTo>
                    <a:pt x="148" y="205"/>
                  </a:lnTo>
                  <a:lnTo>
                    <a:pt x="146" y="205"/>
                  </a:lnTo>
                  <a:lnTo>
                    <a:pt x="142" y="205"/>
                  </a:lnTo>
                  <a:lnTo>
                    <a:pt x="138" y="205"/>
                  </a:lnTo>
                  <a:lnTo>
                    <a:pt x="134" y="205"/>
                  </a:lnTo>
                  <a:lnTo>
                    <a:pt x="132" y="205"/>
                  </a:lnTo>
                  <a:lnTo>
                    <a:pt x="130" y="205"/>
                  </a:lnTo>
                  <a:lnTo>
                    <a:pt x="128" y="205"/>
                  </a:lnTo>
                  <a:lnTo>
                    <a:pt x="126" y="205"/>
                  </a:lnTo>
                  <a:lnTo>
                    <a:pt x="120" y="205"/>
                  </a:lnTo>
                  <a:lnTo>
                    <a:pt x="116" y="205"/>
                  </a:lnTo>
                  <a:lnTo>
                    <a:pt x="112" y="205"/>
                  </a:lnTo>
                  <a:lnTo>
                    <a:pt x="110" y="205"/>
                  </a:lnTo>
                  <a:lnTo>
                    <a:pt x="108" y="205"/>
                  </a:lnTo>
                  <a:lnTo>
                    <a:pt x="100" y="205"/>
                  </a:lnTo>
                  <a:lnTo>
                    <a:pt x="100" y="205"/>
                  </a:lnTo>
                  <a:lnTo>
                    <a:pt x="96" y="205"/>
                  </a:lnTo>
                  <a:lnTo>
                    <a:pt x="92" y="205"/>
                  </a:lnTo>
                  <a:lnTo>
                    <a:pt x="90" y="205"/>
                  </a:lnTo>
                  <a:lnTo>
                    <a:pt x="86" y="205"/>
                  </a:lnTo>
                  <a:lnTo>
                    <a:pt x="84" y="205"/>
                  </a:lnTo>
                  <a:lnTo>
                    <a:pt x="80" y="205"/>
                  </a:lnTo>
                  <a:lnTo>
                    <a:pt x="78" y="205"/>
                  </a:lnTo>
                  <a:lnTo>
                    <a:pt x="72" y="205"/>
                  </a:lnTo>
                  <a:lnTo>
                    <a:pt x="72" y="207"/>
                  </a:lnTo>
                  <a:lnTo>
                    <a:pt x="70" y="207"/>
                  </a:lnTo>
                  <a:lnTo>
                    <a:pt x="68" y="207"/>
                  </a:lnTo>
                  <a:lnTo>
                    <a:pt x="62" y="207"/>
                  </a:lnTo>
                  <a:lnTo>
                    <a:pt x="60" y="207"/>
                  </a:lnTo>
                  <a:lnTo>
                    <a:pt x="56" y="207"/>
                  </a:lnTo>
                  <a:lnTo>
                    <a:pt x="50" y="207"/>
                  </a:lnTo>
                  <a:lnTo>
                    <a:pt x="48" y="207"/>
                  </a:lnTo>
                  <a:lnTo>
                    <a:pt x="46" y="207"/>
                  </a:lnTo>
                  <a:lnTo>
                    <a:pt x="42" y="207"/>
                  </a:lnTo>
                  <a:lnTo>
                    <a:pt x="40" y="207"/>
                  </a:lnTo>
                  <a:lnTo>
                    <a:pt x="38" y="207"/>
                  </a:lnTo>
                  <a:lnTo>
                    <a:pt x="36" y="207"/>
                  </a:lnTo>
                  <a:lnTo>
                    <a:pt x="32" y="207"/>
                  </a:lnTo>
                  <a:lnTo>
                    <a:pt x="30" y="207"/>
                  </a:lnTo>
                  <a:lnTo>
                    <a:pt x="28" y="207"/>
                  </a:lnTo>
                  <a:lnTo>
                    <a:pt x="26" y="207"/>
                  </a:lnTo>
                  <a:lnTo>
                    <a:pt x="22" y="207"/>
                  </a:lnTo>
                  <a:lnTo>
                    <a:pt x="20" y="207"/>
                  </a:lnTo>
                  <a:lnTo>
                    <a:pt x="16" y="207"/>
                  </a:lnTo>
                  <a:lnTo>
                    <a:pt x="14" y="207"/>
                  </a:lnTo>
                  <a:lnTo>
                    <a:pt x="12" y="207"/>
                  </a:lnTo>
                  <a:lnTo>
                    <a:pt x="10" y="207"/>
                  </a:lnTo>
                  <a:lnTo>
                    <a:pt x="6" y="207"/>
                  </a:lnTo>
                  <a:lnTo>
                    <a:pt x="4" y="207"/>
                  </a:lnTo>
                  <a:lnTo>
                    <a:pt x="2" y="207"/>
                  </a:lnTo>
                  <a:lnTo>
                    <a:pt x="0" y="207"/>
                  </a:lnTo>
                  <a:lnTo>
                    <a:pt x="0" y="205"/>
                  </a:lnTo>
                  <a:lnTo>
                    <a:pt x="0" y="203"/>
                  </a:lnTo>
                  <a:lnTo>
                    <a:pt x="0" y="201"/>
                  </a:lnTo>
                  <a:lnTo>
                    <a:pt x="0" y="199"/>
                  </a:lnTo>
                  <a:lnTo>
                    <a:pt x="0" y="195"/>
                  </a:lnTo>
                  <a:lnTo>
                    <a:pt x="0" y="191"/>
                  </a:lnTo>
                  <a:lnTo>
                    <a:pt x="0" y="189"/>
                  </a:lnTo>
                  <a:lnTo>
                    <a:pt x="0" y="185"/>
                  </a:lnTo>
                  <a:lnTo>
                    <a:pt x="0" y="183"/>
                  </a:lnTo>
                  <a:lnTo>
                    <a:pt x="0" y="179"/>
                  </a:lnTo>
                  <a:lnTo>
                    <a:pt x="0" y="175"/>
                  </a:lnTo>
                  <a:lnTo>
                    <a:pt x="0" y="167"/>
                  </a:lnTo>
                  <a:lnTo>
                    <a:pt x="0" y="165"/>
                  </a:lnTo>
                  <a:lnTo>
                    <a:pt x="0" y="163"/>
                  </a:lnTo>
                  <a:lnTo>
                    <a:pt x="0" y="155"/>
                  </a:lnTo>
                  <a:lnTo>
                    <a:pt x="0" y="153"/>
                  </a:lnTo>
                  <a:lnTo>
                    <a:pt x="0" y="151"/>
                  </a:lnTo>
                  <a:lnTo>
                    <a:pt x="2" y="141"/>
                  </a:lnTo>
                  <a:lnTo>
                    <a:pt x="2" y="139"/>
                  </a:lnTo>
                  <a:lnTo>
                    <a:pt x="2" y="139"/>
                  </a:lnTo>
                  <a:lnTo>
                    <a:pt x="2" y="137"/>
                  </a:lnTo>
                  <a:lnTo>
                    <a:pt x="2" y="133"/>
                  </a:lnTo>
                  <a:lnTo>
                    <a:pt x="2" y="131"/>
                  </a:lnTo>
                  <a:lnTo>
                    <a:pt x="2" y="127"/>
                  </a:lnTo>
                  <a:lnTo>
                    <a:pt x="2" y="121"/>
                  </a:lnTo>
                  <a:lnTo>
                    <a:pt x="2" y="115"/>
                  </a:lnTo>
                  <a:lnTo>
                    <a:pt x="2" y="111"/>
                  </a:lnTo>
                  <a:lnTo>
                    <a:pt x="2" y="109"/>
                  </a:lnTo>
                  <a:lnTo>
                    <a:pt x="2" y="107"/>
                  </a:lnTo>
                  <a:lnTo>
                    <a:pt x="2" y="105"/>
                  </a:lnTo>
                  <a:lnTo>
                    <a:pt x="2" y="103"/>
                  </a:lnTo>
                  <a:lnTo>
                    <a:pt x="2" y="93"/>
                  </a:lnTo>
                  <a:lnTo>
                    <a:pt x="2" y="93"/>
                  </a:lnTo>
                  <a:lnTo>
                    <a:pt x="2" y="91"/>
                  </a:lnTo>
                  <a:lnTo>
                    <a:pt x="2" y="81"/>
                  </a:lnTo>
                  <a:lnTo>
                    <a:pt x="2" y="73"/>
                  </a:lnTo>
                  <a:lnTo>
                    <a:pt x="2" y="71"/>
                  </a:lnTo>
                  <a:lnTo>
                    <a:pt x="2" y="69"/>
                  </a:lnTo>
                  <a:lnTo>
                    <a:pt x="0" y="65"/>
                  </a:lnTo>
                  <a:lnTo>
                    <a:pt x="0" y="59"/>
                  </a:lnTo>
                  <a:lnTo>
                    <a:pt x="0" y="49"/>
                  </a:lnTo>
                  <a:lnTo>
                    <a:pt x="0" y="45"/>
                  </a:lnTo>
                  <a:lnTo>
                    <a:pt x="0" y="45"/>
                  </a:lnTo>
                  <a:lnTo>
                    <a:pt x="0" y="43"/>
                  </a:lnTo>
                  <a:lnTo>
                    <a:pt x="0" y="40"/>
                  </a:lnTo>
                  <a:lnTo>
                    <a:pt x="0" y="36"/>
                  </a:lnTo>
                  <a:lnTo>
                    <a:pt x="0" y="34"/>
                  </a:lnTo>
                  <a:lnTo>
                    <a:pt x="0" y="28"/>
                  </a:lnTo>
                  <a:lnTo>
                    <a:pt x="0" y="24"/>
                  </a:lnTo>
                  <a:lnTo>
                    <a:pt x="0" y="22"/>
                  </a:lnTo>
                  <a:lnTo>
                    <a:pt x="2" y="14"/>
                  </a:lnTo>
                  <a:lnTo>
                    <a:pt x="2" y="6"/>
                  </a:lnTo>
                  <a:lnTo>
                    <a:pt x="2" y="2"/>
                  </a:lnTo>
                  <a:lnTo>
                    <a:pt x="4" y="2"/>
                  </a:lnTo>
                  <a:lnTo>
                    <a:pt x="4" y="2"/>
                  </a:lnTo>
                  <a:lnTo>
                    <a:pt x="6" y="2"/>
                  </a:lnTo>
                  <a:lnTo>
                    <a:pt x="8" y="0"/>
                  </a:lnTo>
                  <a:lnTo>
                    <a:pt x="1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8" name="Freeform 156"/>
            <p:cNvSpPr>
              <a:spLocks/>
            </p:cNvSpPr>
            <p:nvPr/>
          </p:nvSpPr>
          <p:spPr bwMode="auto">
            <a:xfrm>
              <a:off x="4494213" y="2198688"/>
              <a:ext cx="260350" cy="265113"/>
            </a:xfrm>
            <a:custGeom>
              <a:avLst/>
              <a:gdLst>
                <a:gd name="T0" fmla="*/ 164 w 164"/>
                <a:gd name="T1" fmla="*/ 11 h 167"/>
                <a:gd name="T2" fmla="*/ 162 w 164"/>
                <a:gd name="T3" fmla="*/ 33 h 167"/>
                <a:gd name="T4" fmla="*/ 162 w 164"/>
                <a:gd name="T5" fmla="*/ 45 h 167"/>
                <a:gd name="T6" fmla="*/ 162 w 164"/>
                <a:gd name="T7" fmla="*/ 59 h 167"/>
                <a:gd name="T8" fmla="*/ 162 w 164"/>
                <a:gd name="T9" fmla="*/ 83 h 167"/>
                <a:gd name="T10" fmla="*/ 162 w 164"/>
                <a:gd name="T11" fmla="*/ 93 h 167"/>
                <a:gd name="T12" fmla="*/ 162 w 164"/>
                <a:gd name="T13" fmla="*/ 105 h 167"/>
                <a:gd name="T14" fmla="*/ 162 w 164"/>
                <a:gd name="T15" fmla="*/ 115 h 167"/>
                <a:gd name="T16" fmla="*/ 162 w 164"/>
                <a:gd name="T17" fmla="*/ 125 h 167"/>
                <a:gd name="T18" fmla="*/ 162 w 164"/>
                <a:gd name="T19" fmla="*/ 139 h 167"/>
                <a:gd name="T20" fmla="*/ 162 w 164"/>
                <a:gd name="T21" fmla="*/ 151 h 167"/>
                <a:gd name="T22" fmla="*/ 160 w 164"/>
                <a:gd name="T23" fmla="*/ 165 h 167"/>
                <a:gd name="T24" fmla="*/ 146 w 164"/>
                <a:gd name="T25" fmla="*/ 165 h 167"/>
                <a:gd name="T26" fmla="*/ 136 w 164"/>
                <a:gd name="T27" fmla="*/ 167 h 167"/>
                <a:gd name="T28" fmla="*/ 126 w 164"/>
                <a:gd name="T29" fmla="*/ 167 h 167"/>
                <a:gd name="T30" fmla="*/ 114 w 164"/>
                <a:gd name="T31" fmla="*/ 167 h 167"/>
                <a:gd name="T32" fmla="*/ 104 w 164"/>
                <a:gd name="T33" fmla="*/ 167 h 167"/>
                <a:gd name="T34" fmla="*/ 98 w 164"/>
                <a:gd name="T35" fmla="*/ 167 h 167"/>
                <a:gd name="T36" fmla="*/ 90 w 164"/>
                <a:gd name="T37" fmla="*/ 167 h 167"/>
                <a:gd name="T38" fmla="*/ 76 w 164"/>
                <a:gd name="T39" fmla="*/ 167 h 167"/>
                <a:gd name="T40" fmla="*/ 66 w 164"/>
                <a:gd name="T41" fmla="*/ 167 h 167"/>
                <a:gd name="T42" fmla="*/ 56 w 164"/>
                <a:gd name="T43" fmla="*/ 167 h 167"/>
                <a:gd name="T44" fmla="*/ 40 w 164"/>
                <a:gd name="T45" fmla="*/ 167 h 167"/>
                <a:gd name="T46" fmla="*/ 22 w 164"/>
                <a:gd name="T47" fmla="*/ 167 h 167"/>
                <a:gd name="T48" fmla="*/ 8 w 164"/>
                <a:gd name="T49" fmla="*/ 167 h 167"/>
                <a:gd name="T50" fmla="*/ 0 w 164"/>
                <a:gd name="T51" fmla="*/ 167 h 167"/>
                <a:gd name="T52" fmla="*/ 0 w 164"/>
                <a:gd name="T53" fmla="*/ 151 h 167"/>
                <a:gd name="T54" fmla="*/ 0 w 164"/>
                <a:gd name="T55" fmla="*/ 129 h 167"/>
                <a:gd name="T56" fmla="*/ 0 w 164"/>
                <a:gd name="T57" fmla="*/ 121 h 167"/>
                <a:gd name="T58" fmla="*/ 0 w 164"/>
                <a:gd name="T59" fmla="*/ 113 h 167"/>
                <a:gd name="T60" fmla="*/ 0 w 164"/>
                <a:gd name="T61" fmla="*/ 105 h 167"/>
                <a:gd name="T62" fmla="*/ 0 w 164"/>
                <a:gd name="T63" fmla="*/ 91 h 167"/>
                <a:gd name="T64" fmla="*/ 0 w 164"/>
                <a:gd name="T65" fmla="*/ 69 h 167"/>
                <a:gd name="T66" fmla="*/ 0 w 164"/>
                <a:gd name="T67" fmla="*/ 31 h 167"/>
                <a:gd name="T68" fmla="*/ 0 w 164"/>
                <a:gd name="T69" fmla="*/ 13 h 167"/>
                <a:gd name="T70" fmla="*/ 2 w 164"/>
                <a:gd name="T71" fmla="*/ 2 h 167"/>
                <a:gd name="T72" fmla="*/ 22 w 164"/>
                <a:gd name="T73" fmla="*/ 2 h 167"/>
                <a:gd name="T74" fmla="*/ 40 w 164"/>
                <a:gd name="T75" fmla="*/ 2 h 167"/>
                <a:gd name="T76" fmla="*/ 50 w 164"/>
                <a:gd name="T77" fmla="*/ 2 h 167"/>
                <a:gd name="T78" fmla="*/ 60 w 164"/>
                <a:gd name="T79" fmla="*/ 2 h 167"/>
                <a:gd name="T80" fmla="*/ 74 w 164"/>
                <a:gd name="T81" fmla="*/ 2 h 167"/>
                <a:gd name="T82" fmla="*/ 86 w 164"/>
                <a:gd name="T83" fmla="*/ 0 h 167"/>
                <a:gd name="T84" fmla="*/ 100 w 164"/>
                <a:gd name="T85" fmla="*/ 0 h 167"/>
                <a:gd name="T86" fmla="*/ 116 w 164"/>
                <a:gd name="T87" fmla="*/ 0 h 167"/>
                <a:gd name="T88" fmla="*/ 128 w 164"/>
                <a:gd name="T89" fmla="*/ 0 h 167"/>
                <a:gd name="T90" fmla="*/ 142 w 164"/>
                <a:gd name="T91" fmla="*/ 0 h 167"/>
                <a:gd name="T92" fmla="*/ 152 w 164"/>
                <a:gd name="T93" fmla="*/ 0 h 167"/>
                <a:gd name="T94" fmla="*/ 158 w 164"/>
                <a:gd name="T9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4" h="167">
                  <a:moveTo>
                    <a:pt x="164" y="0"/>
                  </a:moveTo>
                  <a:lnTo>
                    <a:pt x="164" y="2"/>
                  </a:lnTo>
                  <a:lnTo>
                    <a:pt x="164" y="7"/>
                  </a:lnTo>
                  <a:lnTo>
                    <a:pt x="164" y="11"/>
                  </a:lnTo>
                  <a:lnTo>
                    <a:pt x="164" y="13"/>
                  </a:lnTo>
                  <a:lnTo>
                    <a:pt x="162" y="19"/>
                  </a:lnTo>
                  <a:lnTo>
                    <a:pt x="162" y="31"/>
                  </a:lnTo>
                  <a:lnTo>
                    <a:pt x="162" y="33"/>
                  </a:lnTo>
                  <a:lnTo>
                    <a:pt x="162" y="35"/>
                  </a:lnTo>
                  <a:lnTo>
                    <a:pt x="162" y="41"/>
                  </a:lnTo>
                  <a:lnTo>
                    <a:pt x="162" y="43"/>
                  </a:lnTo>
                  <a:lnTo>
                    <a:pt x="162" y="45"/>
                  </a:lnTo>
                  <a:lnTo>
                    <a:pt x="162" y="51"/>
                  </a:lnTo>
                  <a:lnTo>
                    <a:pt x="162" y="53"/>
                  </a:lnTo>
                  <a:lnTo>
                    <a:pt x="162" y="57"/>
                  </a:lnTo>
                  <a:lnTo>
                    <a:pt x="162" y="59"/>
                  </a:lnTo>
                  <a:lnTo>
                    <a:pt x="162" y="63"/>
                  </a:lnTo>
                  <a:lnTo>
                    <a:pt x="162" y="75"/>
                  </a:lnTo>
                  <a:lnTo>
                    <a:pt x="162" y="77"/>
                  </a:lnTo>
                  <a:lnTo>
                    <a:pt x="162" y="83"/>
                  </a:lnTo>
                  <a:lnTo>
                    <a:pt x="162" y="85"/>
                  </a:lnTo>
                  <a:lnTo>
                    <a:pt x="162" y="87"/>
                  </a:lnTo>
                  <a:lnTo>
                    <a:pt x="162" y="91"/>
                  </a:lnTo>
                  <a:lnTo>
                    <a:pt x="162" y="93"/>
                  </a:lnTo>
                  <a:lnTo>
                    <a:pt x="162" y="95"/>
                  </a:lnTo>
                  <a:lnTo>
                    <a:pt x="162" y="97"/>
                  </a:lnTo>
                  <a:lnTo>
                    <a:pt x="162" y="99"/>
                  </a:lnTo>
                  <a:lnTo>
                    <a:pt x="162" y="105"/>
                  </a:lnTo>
                  <a:lnTo>
                    <a:pt x="162" y="107"/>
                  </a:lnTo>
                  <a:lnTo>
                    <a:pt x="162" y="109"/>
                  </a:lnTo>
                  <a:lnTo>
                    <a:pt x="162" y="113"/>
                  </a:lnTo>
                  <a:lnTo>
                    <a:pt x="162" y="115"/>
                  </a:lnTo>
                  <a:lnTo>
                    <a:pt x="162" y="119"/>
                  </a:lnTo>
                  <a:lnTo>
                    <a:pt x="162" y="121"/>
                  </a:lnTo>
                  <a:lnTo>
                    <a:pt x="162" y="123"/>
                  </a:lnTo>
                  <a:lnTo>
                    <a:pt x="162" y="125"/>
                  </a:lnTo>
                  <a:lnTo>
                    <a:pt x="162" y="129"/>
                  </a:lnTo>
                  <a:lnTo>
                    <a:pt x="162" y="133"/>
                  </a:lnTo>
                  <a:lnTo>
                    <a:pt x="162" y="137"/>
                  </a:lnTo>
                  <a:lnTo>
                    <a:pt x="162" y="139"/>
                  </a:lnTo>
                  <a:lnTo>
                    <a:pt x="162" y="141"/>
                  </a:lnTo>
                  <a:lnTo>
                    <a:pt x="162" y="143"/>
                  </a:lnTo>
                  <a:lnTo>
                    <a:pt x="162" y="149"/>
                  </a:lnTo>
                  <a:lnTo>
                    <a:pt x="162" y="151"/>
                  </a:lnTo>
                  <a:lnTo>
                    <a:pt x="162" y="153"/>
                  </a:lnTo>
                  <a:lnTo>
                    <a:pt x="162" y="159"/>
                  </a:lnTo>
                  <a:lnTo>
                    <a:pt x="162" y="165"/>
                  </a:lnTo>
                  <a:lnTo>
                    <a:pt x="160" y="165"/>
                  </a:lnTo>
                  <a:lnTo>
                    <a:pt x="158" y="165"/>
                  </a:lnTo>
                  <a:lnTo>
                    <a:pt x="154" y="165"/>
                  </a:lnTo>
                  <a:lnTo>
                    <a:pt x="148" y="165"/>
                  </a:lnTo>
                  <a:lnTo>
                    <a:pt x="146" y="165"/>
                  </a:lnTo>
                  <a:lnTo>
                    <a:pt x="144" y="165"/>
                  </a:lnTo>
                  <a:lnTo>
                    <a:pt x="140" y="167"/>
                  </a:lnTo>
                  <a:lnTo>
                    <a:pt x="138" y="167"/>
                  </a:lnTo>
                  <a:lnTo>
                    <a:pt x="136" y="167"/>
                  </a:lnTo>
                  <a:lnTo>
                    <a:pt x="132" y="167"/>
                  </a:lnTo>
                  <a:lnTo>
                    <a:pt x="130" y="167"/>
                  </a:lnTo>
                  <a:lnTo>
                    <a:pt x="128" y="167"/>
                  </a:lnTo>
                  <a:lnTo>
                    <a:pt x="126" y="167"/>
                  </a:lnTo>
                  <a:lnTo>
                    <a:pt x="120" y="167"/>
                  </a:lnTo>
                  <a:lnTo>
                    <a:pt x="118" y="167"/>
                  </a:lnTo>
                  <a:lnTo>
                    <a:pt x="116" y="167"/>
                  </a:lnTo>
                  <a:lnTo>
                    <a:pt x="114" y="167"/>
                  </a:lnTo>
                  <a:lnTo>
                    <a:pt x="110" y="167"/>
                  </a:lnTo>
                  <a:lnTo>
                    <a:pt x="108" y="167"/>
                  </a:lnTo>
                  <a:lnTo>
                    <a:pt x="106" y="167"/>
                  </a:lnTo>
                  <a:lnTo>
                    <a:pt x="104" y="167"/>
                  </a:lnTo>
                  <a:lnTo>
                    <a:pt x="104" y="167"/>
                  </a:lnTo>
                  <a:lnTo>
                    <a:pt x="102" y="167"/>
                  </a:lnTo>
                  <a:lnTo>
                    <a:pt x="100" y="167"/>
                  </a:lnTo>
                  <a:lnTo>
                    <a:pt x="98" y="167"/>
                  </a:lnTo>
                  <a:lnTo>
                    <a:pt x="96" y="167"/>
                  </a:lnTo>
                  <a:lnTo>
                    <a:pt x="94" y="167"/>
                  </a:lnTo>
                  <a:lnTo>
                    <a:pt x="92" y="167"/>
                  </a:lnTo>
                  <a:lnTo>
                    <a:pt x="90" y="167"/>
                  </a:lnTo>
                  <a:lnTo>
                    <a:pt x="86" y="167"/>
                  </a:lnTo>
                  <a:lnTo>
                    <a:pt x="82" y="167"/>
                  </a:lnTo>
                  <a:lnTo>
                    <a:pt x="80" y="167"/>
                  </a:lnTo>
                  <a:lnTo>
                    <a:pt x="76" y="167"/>
                  </a:lnTo>
                  <a:lnTo>
                    <a:pt x="74" y="167"/>
                  </a:lnTo>
                  <a:lnTo>
                    <a:pt x="72" y="167"/>
                  </a:lnTo>
                  <a:lnTo>
                    <a:pt x="70" y="167"/>
                  </a:lnTo>
                  <a:lnTo>
                    <a:pt x="66" y="167"/>
                  </a:lnTo>
                  <a:lnTo>
                    <a:pt x="64" y="167"/>
                  </a:lnTo>
                  <a:lnTo>
                    <a:pt x="58" y="167"/>
                  </a:lnTo>
                  <a:lnTo>
                    <a:pt x="56" y="167"/>
                  </a:lnTo>
                  <a:lnTo>
                    <a:pt x="56" y="167"/>
                  </a:lnTo>
                  <a:lnTo>
                    <a:pt x="54" y="167"/>
                  </a:lnTo>
                  <a:lnTo>
                    <a:pt x="50" y="167"/>
                  </a:lnTo>
                  <a:lnTo>
                    <a:pt x="44" y="165"/>
                  </a:lnTo>
                  <a:lnTo>
                    <a:pt x="40" y="167"/>
                  </a:lnTo>
                  <a:lnTo>
                    <a:pt x="36" y="167"/>
                  </a:lnTo>
                  <a:lnTo>
                    <a:pt x="30" y="167"/>
                  </a:lnTo>
                  <a:lnTo>
                    <a:pt x="24" y="167"/>
                  </a:lnTo>
                  <a:lnTo>
                    <a:pt x="22" y="167"/>
                  </a:lnTo>
                  <a:lnTo>
                    <a:pt x="18" y="167"/>
                  </a:lnTo>
                  <a:lnTo>
                    <a:pt x="14" y="167"/>
                  </a:lnTo>
                  <a:lnTo>
                    <a:pt x="12" y="167"/>
                  </a:lnTo>
                  <a:lnTo>
                    <a:pt x="8" y="167"/>
                  </a:lnTo>
                  <a:lnTo>
                    <a:pt x="6" y="167"/>
                  </a:lnTo>
                  <a:lnTo>
                    <a:pt x="6" y="167"/>
                  </a:lnTo>
                  <a:lnTo>
                    <a:pt x="2" y="167"/>
                  </a:lnTo>
                  <a:lnTo>
                    <a:pt x="0" y="167"/>
                  </a:lnTo>
                  <a:lnTo>
                    <a:pt x="0" y="165"/>
                  </a:lnTo>
                  <a:lnTo>
                    <a:pt x="0" y="163"/>
                  </a:lnTo>
                  <a:lnTo>
                    <a:pt x="0" y="153"/>
                  </a:lnTo>
                  <a:lnTo>
                    <a:pt x="0" y="151"/>
                  </a:lnTo>
                  <a:lnTo>
                    <a:pt x="0" y="143"/>
                  </a:lnTo>
                  <a:lnTo>
                    <a:pt x="0" y="141"/>
                  </a:lnTo>
                  <a:lnTo>
                    <a:pt x="0" y="133"/>
                  </a:lnTo>
                  <a:lnTo>
                    <a:pt x="0" y="129"/>
                  </a:lnTo>
                  <a:lnTo>
                    <a:pt x="0" y="127"/>
                  </a:lnTo>
                  <a:lnTo>
                    <a:pt x="0" y="125"/>
                  </a:lnTo>
                  <a:lnTo>
                    <a:pt x="0" y="123"/>
                  </a:lnTo>
                  <a:lnTo>
                    <a:pt x="0" y="121"/>
                  </a:lnTo>
                  <a:lnTo>
                    <a:pt x="0" y="119"/>
                  </a:lnTo>
                  <a:lnTo>
                    <a:pt x="0" y="117"/>
                  </a:lnTo>
                  <a:lnTo>
                    <a:pt x="0" y="115"/>
                  </a:lnTo>
                  <a:lnTo>
                    <a:pt x="0" y="113"/>
                  </a:lnTo>
                  <a:lnTo>
                    <a:pt x="0" y="111"/>
                  </a:lnTo>
                  <a:lnTo>
                    <a:pt x="0" y="109"/>
                  </a:lnTo>
                  <a:lnTo>
                    <a:pt x="0" y="107"/>
                  </a:lnTo>
                  <a:lnTo>
                    <a:pt x="0" y="105"/>
                  </a:lnTo>
                  <a:lnTo>
                    <a:pt x="0" y="103"/>
                  </a:lnTo>
                  <a:lnTo>
                    <a:pt x="0" y="101"/>
                  </a:lnTo>
                  <a:lnTo>
                    <a:pt x="0" y="99"/>
                  </a:lnTo>
                  <a:lnTo>
                    <a:pt x="0" y="91"/>
                  </a:lnTo>
                  <a:lnTo>
                    <a:pt x="0" y="85"/>
                  </a:lnTo>
                  <a:lnTo>
                    <a:pt x="0" y="79"/>
                  </a:lnTo>
                  <a:lnTo>
                    <a:pt x="0" y="77"/>
                  </a:lnTo>
                  <a:lnTo>
                    <a:pt x="0" y="69"/>
                  </a:lnTo>
                  <a:lnTo>
                    <a:pt x="0" y="65"/>
                  </a:lnTo>
                  <a:lnTo>
                    <a:pt x="0" y="59"/>
                  </a:lnTo>
                  <a:lnTo>
                    <a:pt x="0" y="41"/>
                  </a:lnTo>
                  <a:lnTo>
                    <a:pt x="0" y="31"/>
                  </a:lnTo>
                  <a:lnTo>
                    <a:pt x="0" y="25"/>
                  </a:lnTo>
                  <a:lnTo>
                    <a:pt x="0" y="23"/>
                  </a:lnTo>
                  <a:lnTo>
                    <a:pt x="0" y="17"/>
                  </a:lnTo>
                  <a:lnTo>
                    <a:pt x="0" y="13"/>
                  </a:lnTo>
                  <a:lnTo>
                    <a:pt x="0" y="11"/>
                  </a:lnTo>
                  <a:lnTo>
                    <a:pt x="0" y="7"/>
                  </a:lnTo>
                  <a:lnTo>
                    <a:pt x="0" y="2"/>
                  </a:lnTo>
                  <a:lnTo>
                    <a:pt x="2" y="2"/>
                  </a:lnTo>
                  <a:lnTo>
                    <a:pt x="6" y="2"/>
                  </a:lnTo>
                  <a:lnTo>
                    <a:pt x="12" y="2"/>
                  </a:lnTo>
                  <a:lnTo>
                    <a:pt x="18" y="2"/>
                  </a:lnTo>
                  <a:lnTo>
                    <a:pt x="22" y="2"/>
                  </a:lnTo>
                  <a:lnTo>
                    <a:pt x="26" y="2"/>
                  </a:lnTo>
                  <a:lnTo>
                    <a:pt x="28" y="2"/>
                  </a:lnTo>
                  <a:lnTo>
                    <a:pt x="36" y="2"/>
                  </a:lnTo>
                  <a:lnTo>
                    <a:pt x="40" y="2"/>
                  </a:lnTo>
                  <a:lnTo>
                    <a:pt x="42" y="2"/>
                  </a:lnTo>
                  <a:lnTo>
                    <a:pt x="46" y="2"/>
                  </a:lnTo>
                  <a:lnTo>
                    <a:pt x="48" y="2"/>
                  </a:lnTo>
                  <a:lnTo>
                    <a:pt x="50" y="2"/>
                  </a:lnTo>
                  <a:lnTo>
                    <a:pt x="52" y="2"/>
                  </a:lnTo>
                  <a:lnTo>
                    <a:pt x="56" y="2"/>
                  </a:lnTo>
                  <a:lnTo>
                    <a:pt x="56" y="2"/>
                  </a:lnTo>
                  <a:lnTo>
                    <a:pt x="60" y="2"/>
                  </a:lnTo>
                  <a:lnTo>
                    <a:pt x="64" y="2"/>
                  </a:lnTo>
                  <a:lnTo>
                    <a:pt x="70" y="2"/>
                  </a:lnTo>
                  <a:lnTo>
                    <a:pt x="72" y="2"/>
                  </a:lnTo>
                  <a:lnTo>
                    <a:pt x="74" y="2"/>
                  </a:lnTo>
                  <a:lnTo>
                    <a:pt x="76" y="2"/>
                  </a:lnTo>
                  <a:lnTo>
                    <a:pt x="80" y="0"/>
                  </a:lnTo>
                  <a:lnTo>
                    <a:pt x="82" y="0"/>
                  </a:lnTo>
                  <a:lnTo>
                    <a:pt x="86" y="0"/>
                  </a:lnTo>
                  <a:lnTo>
                    <a:pt x="88" y="0"/>
                  </a:lnTo>
                  <a:lnTo>
                    <a:pt x="92" y="0"/>
                  </a:lnTo>
                  <a:lnTo>
                    <a:pt x="94" y="0"/>
                  </a:lnTo>
                  <a:lnTo>
                    <a:pt x="100" y="0"/>
                  </a:lnTo>
                  <a:lnTo>
                    <a:pt x="104" y="0"/>
                  </a:lnTo>
                  <a:lnTo>
                    <a:pt x="108" y="0"/>
                  </a:lnTo>
                  <a:lnTo>
                    <a:pt x="110" y="0"/>
                  </a:lnTo>
                  <a:lnTo>
                    <a:pt x="116" y="0"/>
                  </a:lnTo>
                  <a:lnTo>
                    <a:pt x="118" y="0"/>
                  </a:lnTo>
                  <a:lnTo>
                    <a:pt x="120" y="0"/>
                  </a:lnTo>
                  <a:lnTo>
                    <a:pt x="126" y="0"/>
                  </a:lnTo>
                  <a:lnTo>
                    <a:pt x="128" y="0"/>
                  </a:lnTo>
                  <a:lnTo>
                    <a:pt x="132" y="0"/>
                  </a:lnTo>
                  <a:lnTo>
                    <a:pt x="138" y="0"/>
                  </a:lnTo>
                  <a:lnTo>
                    <a:pt x="140" y="0"/>
                  </a:lnTo>
                  <a:lnTo>
                    <a:pt x="142" y="0"/>
                  </a:lnTo>
                  <a:lnTo>
                    <a:pt x="144" y="0"/>
                  </a:lnTo>
                  <a:lnTo>
                    <a:pt x="148" y="0"/>
                  </a:lnTo>
                  <a:lnTo>
                    <a:pt x="150" y="0"/>
                  </a:lnTo>
                  <a:lnTo>
                    <a:pt x="152" y="0"/>
                  </a:lnTo>
                  <a:lnTo>
                    <a:pt x="152" y="0"/>
                  </a:lnTo>
                  <a:lnTo>
                    <a:pt x="154" y="0"/>
                  </a:lnTo>
                  <a:lnTo>
                    <a:pt x="156" y="0"/>
                  </a:lnTo>
                  <a:lnTo>
                    <a:pt x="158" y="0"/>
                  </a:lnTo>
                  <a:lnTo>
                    <a:pt x="160" y="0"/>
                  </a:lnTo>
                  <a:lnTo>
                    <a:pt x="162" y="0"/>
                  </a:lnTo>
                  <a:lnTo>
                    <a:pt x="164"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9" name="Freeform 157"/>
            <p:cNvSpPr>
              <a:spLocks/>
            </p:cNvSpPr>
            <p:nvPr/>
          </p:nvSpPr>
          <p:spPr bwMode="auto">
            <a:xfrm>
              <a:off x="5861050" y="3135313"/>
              <a:ext cx="257175" cy="260350"/>
            </a:xfrm>
            <a:custGeom>
              <a:avLst/>
              <a:gdLst>
                <a:gd name="T0" fmla="*/ 42 w 162"/>
                <a:gd name="T1" fmla="*/ 0 h 164"/>
                <a:gd name="T2" fmla="*/ 54 w 162"/>
                <a:gd name="T3" fmla="*/ 0 h 164"/>
                <a:gd name="T4" fmla="*/ 70 w 162"/>
                <a:gd name="T5" fmla="*/ 0 h 164"/>
                <a:gd name="T6" fmla="*/ 82 w 162"/>
                <a:gd name="T7" fmla="*/ 0 h 164"/>
                <a:gd name="T8" fmla="*/ 94 w 162"/>
                <a:gd name="T9" fmla="*/ 0 h 164"/>
                <a:gd name="T10" fmla="*/ 108 w 162"/>
                <a:gd name="T11" fmla="*/ 0 h 164"/>
                <a:gd name="T12" fmla="*/ 122 w 162"/>
                <a:gd name="T13" fmla="*/ 0 h 164"/>
                <a:gd name="T14" fmla="*/ 126 w 162"/>
                <a:gd name="T15" fmla="*/ 8 h 164"/>
                <a:gd name="T16" fmla="*/ 138 w 162"/>
                <a:gd name="T17" fmla="*/ 8 h 164"/>
                <a:gd name="T18" fmla="*/ 146 w 162"/>
                <a:gd name="T19" fmla="*/ 8 h 164"/>
                <a:gd name="T20" fmla="*/ 158 w 162"/>
                <a:gd name="T21" fmla="*/ 8 h 164"/>
                <a:gd name="T22" fmla="*/ 162 w 162"/>
                <a:gd name="T23" fmla="*/ 14 h 164"/>
                <a:gd name="T24" fmla="*/ 162 w 162"/>
                <a:gd name="T25" fmla="*/ 32 h 164"/>
                <a:gd name="T26" fmla="*/ 162 w 162"/>
                <a:gd name="T27" fmla="*/ 54 h 164"/>
                <a:gd name="T28" fmla="*/ 162 w 162"/>
                <a:gd name="T29" fmla="*/ 68 h 164"/>
                <a:gd name="T30" fmla="*/ 162 w 162"/>
                <a:gd name="T31" fmla="*/ 78 h 164"/>
                <a:gd name="T32" fmla="*/ 162 w 162"/>
                <a:gd name="T33" fmla="*/ 86 h 164"/>
                <a:gd name="T34" fmla="*/ 162 w 162"/>
                <a:gd name="T35" fmla="*/ 96 h 164"/>
                <a:gd name="T36" fmla="*/ 162 w 162"/>
                <a:gd name="T37" fmla="*/ 104 h 164"/>
                <a:gd name="T38" fmla="*/ 162 w 162"/>
                <a:gd name="T39" fmla="*/ 118 h 164"/>
                <a:gd name="T40" fmla="*/ 162 w 162"/>
                <a:gd name="T41" fmla="*/ 126 h 164"/>
                <a:gd name="T42" fmla="*/ 162 w 162"/>
                <a:gd name="T43" fmla="*/ 134 h 164"/>
                <a:gd name="T44" fmla="*/ 162 w 162"/>
                <a:gd name="T45" fmla="*/ 144 h 164"/>
                <a:gd name="T46" fmla="*/ 162 w 162"/>
                <a:gd name="T47" fmla="*/ 162 h 164"/>
                <a:gd name="T48" fmla="*/ 154 w 162"/>
                <a:gd name="T49" fmla="*/ 164 h 164"/>
                <a:gd name="T50" fmla="*/ 144 w 162"/>
                <a:gd name="T51" fmla="*/ 164 h 164"/>
                <a:gd name="T52" fmla="*/ 130 w 162"/>
                <a:gd name="T53" fmla="*/ 164 h 164"/>
                <a:gd name="T54" fmla="*/ 112 w 162"/>
                <a:gd name="T55" fmla="*/ 164 h 164"/>
                <a:gd name="T56" fmla="*/ 106 w 162"/>
                <a:gd name="T57" fmla="*/ 164 h 164"/>
                <a:gd name="T58" fmla="*/ 94 w 162"/>
                <a:gd name="T59" fmla="*/ 164 h 164"/>
                <a:gd name="T60" fmla="*/ 72 w 162"/>
                <a:gd name="T61" fmla="*/ 164 h 164"/>
                <a:gd name="T62" fmla="*/ 62 w 162"/>
                <a:gd name="T63" fmla="*/ 164 h 164"/>
                <a:gd name="T64" fmla="*/ 56 w 162"/>
                <a:gd name="T65" fmla="*/ 164 h 164"/>
                <a:gd name="T66" fmla="*/ 44 w 162"/>
                <a:gd name="T67" fmla="*/ 164 h 164"/>
                <a:gd name="T68" fmla="*/ 32 w 162"/>
                <a:gd name="T69" fmla="*/ 164 h 164"/>
                <a:gd name="T70" fmla="*/ 18 w 162"/>
                <a:gd name="T71" fmla="*/ 164 h 164"/>
                <a:gd name="T72" fmla="*/ 8 w 162"/>
                <a:gd name="T73" fmla="*/ 164 h 164"/>
                <a:gd name="T74" fmla="*/ 0 w 162"/>
                <a:gd name="T75" fmla="*/ 158 h 164"/>
                <a:gd name="T76" fmla="*/ 0 w 162"/>
                <a:gd name="T77" fmla="*/ 148 h 164"/>
                <a:gd name="T78" fmla="*/ 0 w 162"/>
                <a:gd name="T79" fmla="*/ 130 h 164"/>
                <a:gd name="T80" fmla="*/ 0 w 162"/>
                <a:gd name="T81" fmla="*/ 120 h 164"/>
                <a:gd name="T82" fmla="*/ 0 w 162"/>
                <a:gd name="T83" fmla="*/ 100 h 164"/>
                <a:gd name="T84" fmla="*/ 0 w 162"/>
                <a:gd name="T85" fmla="*/ 86 h 164"/>
                <a:gd name="T86" fmla="*/ 0 w 162"/>
                <a:gd name="T87" fmla="*/ 70 h 164"/>
                <a:gd name="T88" fmla="*/ 0 w 162"/>
                <a:gd name="T89" fmla="*/ 50 h 164"/>
                <a:gd name="T90" fmla="*/ 0 w 162"/>
                <a:gd name="T91" fmla="*/ 36 h 164"/>
                <a:gd name="T92" fmla="*/ 0 w 162"/>
                <a:gd name="T93" fmla="*/ 26 h 164"/>
                <a:gd name="T94" fmla="*/ 0 w 162"/>
                <a:gd name="T95" fmla="*/ 16 h 164"/>
                <a:gd name="T96" fmla="*/ 0 w 162"/>
                <a:gd name="T97" fmla="*/ 4 h 164"/>
                <a:gd name="T98" fmla="*/ 8 w 162"/>
                <a:gd name="T99" fmla="*/ 2 h 164"/>
                <a:gd name="T100" fmla="*/ 22 w 162"/>
                <a:gd name="T101" fmla="*/ 2 h 164"/>
                <a:gd name="T102" fmla="*/ 34 w 162"/>
                <a:gd name="T103" fmla="*/ 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2" h="164">
                  <a:moveTo>
                    <a:pt x="34" y="2"/>
                  </a:moveTo>
                  <a:lnTo>
                    <a:pt x="34" y="0"/>
                  </a:lnTo>
                  <a:lnTo>
                    <a:pt x="40" y="0"/>
                  </a:lnTo>
                  <a:lnTo>
                    <a:pt x="42" y="0"/>
                  </a:lnTo>
                  <a:lnTo>
                    <a:pt x="46" y="0"/>
                  </a:lnTo>
                  <a:lnTo>
                    <a:pt x="48" y="0"/>
                  </a:lnTo>
                  <a:lnTo>
                    <a:pt x="52" y="0"/>
                  </a:lnTo>
                  <a:lnTo>
                    <a:pt x="54" y="0"/>
                  </a:lnTo>
                  <a:lnTo>
                    <a:pt x="58" y="0"/>
                  </a:lnTo>
                  <a:lnTo>
                    <a:pt x="62" y="0"/>
                  </a:lnTo>
                  <a:lnTo>
                    <a:pt x="62" y="0"/>
                  </a:lnTo>
                  <a:lnTo>
                    <a:pt x="70" y="0"/>
                  </a:lnTo>
                  <a:lnTo>
                    <a:pt x="72" y="0"/>
                  </a:lnTo>
                  <a:lnTo>
                    <a:pt x="74" y="0"/>
                  </a:lnTo>
                  <a:lnTo>
                    <a:pt x="78" y="0"/>
                  </a:lnTo>
                  <a:lnTo>
                    <a:pt x="82" y="0"/>
                  </a:lnTo>
                  <a:lnTo>
                    <a:pt x="88" y="0"/>
                  </a:lnTo>
                  <a:lnTo>
                    <a:pt x="90" y="0"/>
                  </a:lnTo>
                  <a:lnTo>
                    <a:pt x="92" y="0"/>
                  </a:lnTo>
                  <a:lnTo>
                    <a:pt x="94" y="0"/>
                  </a:lnTo>
                  <a:lnTo>
                    <a:pt x="96" y="0"/>
                  </a:lnTo>
                  <a:lnTo>
                    <a:pt x="100" y="0"/>
                  </a:lnTo>
                  <a:lnTo>
                    <a:pt x="104" y="0"/>
                  </a:lnTo>
                  <a:lnTo>
                    <a:pt x="108" y="0"/>
                  </a:lnTo>
                  <a:lnTo>
                    <a:pt x="110" y="0"/>
                  </a:lnTo>
                  <a:lnTo>
                    <a:pt x="112" y="0"/>
                  </a:lnTo>
                  <a:lnTo>
                    <a:pt x="114" y="0"/>
                  </a:lnTo>
                  <a:lnTo>
                    <a:pt x="122" y="0"/>
                  </a:lnTo>
                  <a:lnTo>
                    <a:pt x="122" y="4"/>
                  </a:lnTo>
                  <a:lnTo>
                    <a:pt x="122" y="6"/>
                  </a:lnTo>
                  <a:lnTo>
                    <a:pt x="122" y="8"/>
                  </a:lnTo>
                  <a:lnTo>
                    <a:pt x="126" y="8"/>
                  </a:lnTo>
                  <a:lnTo>
                    <a:pt x="128" y="8"/>
                  </a:lnTo>
                  <a:lnTo>
                    <a:pt x="130" y="8"/>
                  </a:lnTo>
                  <a:lnTo>
                    <a:pt x="134" y="8"/>
                  </a:lnTo>
                  <a:lnTo>
                    <a:pt x="138" y="8"/>
                  </a:lnTo>
                  <a:lnTo>
                    <a:pt x="140" y="8"/>
                  </a:lnTo>
                  <a:lnTo>
                    <a:pt x="142" y="8"/>
                  </a:lnTo>
                  <a:lnTo>
                    <a:pt x="144" y="8"/>
                  </a:lnTo>
                  <a:lnTo>
                    <a:pt x="146" y="8"/>
                  </a:lnTo>
                  <a:lnTo>
                    <a:pt x="148" y="8"/>
                  </a:lnTo>
                  <a:lnTo>
                    <a:pt x="150" y="8"/>
                  </a:lnTo>
                  <a:lnTo>
                    <a:pt x="152" y="8"/>
                  </a:lnTo>
                  <a:lnTo>
                    <a:pt x="158" y="8"/>
                  </a:lnTo>
                  <a:lnTo>
                    <a:pt x="158" y="8"/>
                  </a:lnTo>
                  <a:lnTo>
                    <a:pt x="162" y="8"/>
                  </a:lnTo>
                  <a:lnTo>
                    <a:pt x="162" y="10"/>
                  </a:lnTo>
                  <a:lnTo>
                    <a:pt x="162" y="14"/>
                  </a:lnTo>
                  <a:lnTo>
                    <a:pt x="162" y="16"/>
                  </a:lnTo>
                  <a:lnTo>
                    <a:pt x="162" y="26"/>
                  </a:lnTo>
                  <a:lnTo>
                    <a:pt x="162" y="28"/>
                  </a:lnTo>
                  <a:lnTo>
                    <a:pt x="162" y="32"/>
                  </a:lnTo>
                  <a:lnTo>
                    <a:pt x="162" y="36"/>
                  </a:lnTo>
                  <a:lnTo>
                    <a:pt x="162" y="42"/>
                  </a:lnTo>
                  <a:lnTo>
                    <a:pt x="162" y="50"/>
                  </a:lnTo>
                  <a:lnTo>
                    <a:pt x="162" y="54"/>
                  </a:lnTo>
                  <a:lnTo>
                    <a:pt x="162" y="56"/>
                  </a:lnTo>
                  <a:lnTo>
                    <a:pt x="162" y="62"/>
                  </a:lnTo>
                  <a:lnTo>
                    <a:pt x="162" y="66"/>
                  </a:lnTo>
                  <a:lnTo>
                    <a:pt x="162" y="68"/>
                  </a:lnTo>
                  <a:lnTo>
                    <a:pt x="162" y="70"/>
                  </a:lnTo>
                  <a:lnTo>
                    <a:pt x="162" y="72"/>
                  </a:lnTo>
                  <a:lnTo>
                    <a:pt x="162" y="76"/>
                  </a:lnTo>
                  <a:lnTo>
                    <a:pt x="162" y="78"/>
                  </a:lnTo>
                  <a:lnTo>
                    <a:pt x="162" y="80"/>
                  </a:lnTo>
                  <a:lnTo>
                    <a:pt x="162" y="82"/>
                  </a:lnTo>
                  <a:lnTo>
                    <a:pt x="162" y="84"/>
                  </a:lnTo>
                  <a:lnTo>
                    <a:pt x="162" y="86"/>
                  </a:lnTo>
                  <a:lnTo>
                    <a:pt x="162" y="88"/>
                  </a:lnTo>
                  <a:lnTo>
                    <a:pt x="162" y="90"/>
                  </a:lnTo>
                  <a:lnTo>
                    <a:pt x="162" y="94"/>
                  </a:lnTo>
                  <a:lnTo>
                    <a:pt x="162" y="96"/>
                  </a:lnTo>
                  <a:lnTo>
                    <a:pt x="162" y="98"/>
                  </a:lnTo>
                  <a:lnTo>
                    <a:pt x="162" y="100"/>
                  </a:lnTo>
                  <a:lnTo>
                    <a:pt x="162" y="102"/>
                  </a:lnTo>
                  <a:lnTo>
                    <a:pt x="162" y="104"/>
                  </a:lnTo>
                  <a:lnTo>
                    <a:pt x="162" y="106"/>
                  </a:lnTo>
                  <a:lnTo>
                    <a:pt x="162" y="114"/>
                  </a:lnTo>
                  <a:lnTo>
                    <a:pt x="162" y="116"/>
                  </a:lnTo>
                  <a:lnTo>
                    <a:pt x="162" y="118"/>
                  </a:lnTo>
                  <a:lnTo>
                    <a:pt x="162" y="120"/>
                  </a:lnTo>
                  <a:lnTo>
                    <a:pt x="162" y="124"/>
                  </a:lnTo>
                  <a:lnTo>
                    <a:pt x="162" y="126"/>
                  </a:lnTo>
                  <a:lnTo>
                    <a:pt x="162" y="126"/>
                  </a:lnTo>
                  <a:lnTo>
                    <a:pt x="162" y="128"/>
                  </a:lnTo>
                  <a:lnTo>
                    <a:pt x="162" y="130"/>
                  </a:lnTo>
                  <a:lnTo>
                    <a:pt x="162" y="132"/>
                  </a:lnTo>
                  <a:lnTo>
                    <a:pt x="162" y="134"/>
                  </a:lnTo>
                  <a:lnTo>
                    <a:pt x="162" y="136"/>
                  </a:lnTo>
                  <a:lnTo>
                    <a:pt x="162" y="138"/>
                  </a:lnTo>
                  <a:lnTo>
                    <a:pt x="162" y="140"/>
                  </a:lnTo>
                  <a:lnTo>
                    <a:pt x="162" y="144"/>
                  </a:lnTo>
                  <a:lnTo>
                    <a:pt x="162" y="148"/>
                  </a:lnTo>
                  <a:lnTo>
                    <a:pt x="162" y="152"/>
                  </a:lnTo>
                  <a:lnTo>
                    <a:pt x="162" y="160"/>
                  </a:lnTo>
                  <a:lnTo>
                    <a:pt x="162" y="162"/>
                  </a:lnTo>
                  <a:lnTo>
                    <a:pt x="162" y="164"/>
                  </a:lnTo>
                  <a:lnTo>
                    <a:pt x="160" y="164"/>
                  </a:lnTo>
                  <a:lnTo>
                    <a:pt x="158" y="164"/>
                  </a:lnTo>
                  <a:lnTo>
                    <a:pt x="154" y="164"/>
                  </a:lnTo>
                  <a:lnTo>
                    <a:pt x="152" y="164"/>
                  </a:lnTo>
                  <a:lnTo>
                    <a:pt x="150" y="164"/>
                  </a:lnTo>
                  <a:lnTo>
                    <a:pt x="146" y="164"/>
                  </a:lnTo>
                  <a:lnTo>
                    <a:pt x="144" y="164"/>
                  </a:lnTo>
                  <a:lnTo>
                    <a:pt x="142" y="164"/>
                  </a:lnTo>
                  <a:lnTo>
                    <a:pt x="140" y="164"/>
                  </a:lnTo>
                  <a:lnTo>
                    <a:pt x="138" y="164"/>
                  </a:lnTo>
                  <a:lnTo>
                    <a:pt x="130" y="164"/>
                  </a:lnTo>
                  <a:lnTo>
                    <a:pt x="128" y="164"/>
                  </a:lnTo>
                  <a:lnTo>
                    <a:pt x="124" y="164"/>
                  </a:lnTo>
                  <a:lnTo>
                    <a:pt x="120" y="164"/>
                  </a:lnTo>
                  <a:lnTo>
                    <a:pt x="112" y="164"/>
                  </a:lnTo>
                  <a:lnTo>
                    <a:pt x="110" y="164"/>
                  </a:lnTo>
                  <a:lnTo>
                    <a:pt x="110" y="164"/>
                  </a:lnTo>
                  <a:lnTo>
                    <a:pt x="108" y="164"/>
                  </a:lnTo>
                  <a:lnTo>
                    <a:pt x="106" y="164"/>
                  </a:lnTo>
                  <a:lnTo>
                    <a:pt x="104" y="164"/>
                  </a:lnTo>
                  <a:lnTo>
                    <a:pt x="102" y="164"/>
                  </a:lnTo>
                  <a:lnTo>
                    <a:pt x="100" y="164"/>
                  </a:lnTo>
                  <a:lnTo>
                    <a:pt x="94" y="164"/>
                  </a:lnTo>
                  <a:lnTo>
                    <a:pt x="92" y="164"/>
                  </a:lnTo>
                  <a:lnTo>
                    <a:pt x="90" y="164"/>
                  </a:lnTo>
                  <a:lnTo>
                    <a:pt x="78" y="164"/>
                  </a:lnTo>
                  <a:lnTo>
                    <a:pt x="72" y="164"/>
                  </a:lnTo>
                  <a:lnTo>
                    <a:pt x="68" y="164"/>
                  </a:lnTo>
                  <a:lnTo>
                    <a:pt x="66" y="164"/>
                  </a:lnTo>
                  <a:lnTo>
                    <a:pt x="64" y="164"/>
                  </a:lnTo>
                  <a:lnTo>
                    <a:pt x="62" y="164"/>
                  </a:lnTo>
                  <a:lnTo>
                    <a:pt x="62" y="164"/>
                  </a:lnTo>
                  <a:lnTo>
                    <a:pt x="60" y="164"/>
                  </a:lnTo>
                  <a:lnTo>
                    <a:pt x="58" y="164"/>
                  </a:lnTo>
                  <a:lnTo>
                    <a:pt x="56" y="164"/>
                  </a:lnTo>
                  <a:lnTo>
                    <a:pt x="52" y="164"/>
                  </a:lnTo>
                  <a:lnTo>
                    <a:pt x="50" y="164"/>
                  </a:lnTo>
                  <a:lnTo>
                    <a:pt x="48" y="164"/>
                  </a:lnTo>
                  <a:lnTo>
                    <a:pt x="44" y="164"/>
                  </a:lnTo>
                  <a:lnTo>
                    <a:pt x="42" y="164"/>
                  </a:lnTo>
                  <a:lnTo>
                    <a:pt x="36" y="164"/>
                  </a:lnTo>
                  <a:lnTo>
                    <a:pt x="34" y="164"/>
                  </a:lnTo>
                  <a:lnTo>
                    <a:pt x="32" y="164"/>
                  </a:lnTo>
                  <a:lnTo>
                    <a:pt x="26" y="164"/>
                  </a:lnTo>
                  <a:lnTo>
                    <a:pt x="24" y="164"/>
                  </a:lnTo>
                  <a:lnTo>
                    <a:pt x="20" y="164"/>
                  </a:lnTo>
                  <a:lnTo>
                    <a:pt x="18" y="164"/>
                  </a:lnTo>
                  <a:lnTo>
                    <a:pt x="16" y="164"/>
                  </a:lnTo>
                  <a:lnTo>
                    <a:pt x="14" y="164"/>
                  </a:lnTo>
                  <a:lnTo>
                    <a:pt x="12" y="164"/>
                  </a:lnTo>
                  <a:lnTo>
                    <a:pt x="8" y="164"/>
                  </a:lnTo>
                  <a:lnTo>
                    <a:pt x="4" y="164"/>
                  </a:lnTo>
                  <a:lnTo>
                    <a:pt x="0" y="164"/>
                  </a:lnTo>
                  <a:lnTo>
                    <a:pt x="0" y="162"/>
                  </a:lnTo>
                  <a:lnTo>
                    <a:pt x="0" y="158"/>
                  </a:lnTo>
                  <a:lnTo>
                    <a:pt x="0" y="156"/>
                  </a:lnTo>
                  <a:lnTo>
                    <a:pt x="0" y="152"/>
                  </a:lnTo>
                  <a:lnTo>
                    <a:pt x="0" y="150"/>
                  </a:lnTo>
                  <a:lnTo>
                    <a:pt x="0" y="148"/>
                  </a:lnTo>
                  <a:lnTo>
                    <a:pt x="0" y="144"/>
                  </a:lnTo>
                  <a:lnTo>
                    <a:pt x="0" y="142"/>
                  </a:lnTo>
                  <a:lnTo>
                    <a:pt x="0" y="140"/>
                  </a:lnTo>
                  <a:lnTo>
                    <a:pt x="0" y="130"/>
                  </a:lnTo>
                  <a:lnTo>
                    <a:pt x="0" y="128"/>
                  </a:lnTo>
                  <a:lnTo>
                    <a:pt x="0" y="126"/>
                  </a:lnTo>
                  <a:lnTo>
                    <a:pt x="0" y="122"/>
                  </a:lnTo>
                  <a:lnTo>
                    <a:pt x="0" y="120"/>
                  </a:lnTo>
                  <a:lnTo>
                    <a:pt x="0" y="118"/>
                  </a:lnTo>
                  <a:lnTo>
                    <a:pt x="0" y="110"/>
                  </a:lnTo>
                  <a:lnTo>
                    <a:pt x="0" y="102"/>
                  </a:lnTo>
                  <a:lnTo>
                    <a:pt x="0" y="100"/>
                  </a:lnTo>
                  <a:lnTo>
                    <a:pt x="0" y="98"/>
                  </a:lnTo>
                  <a:lnTo>
                    <a:pt x="0" y="94"/>
                  </a:lnTo>
                  <a:lnTo>
                    <a:pt x="0" y="90"/>
                  </a:lnTo>
                  <a:lnTo>
                    <a:pt x="0" y="86"/>
                  </a:lnTo>
                  <a:lnTo>
                    <a:pt x="0" y="80"/>
                  </a:lnTo>
                  <a:lnTo>
                    <a:pt x="0" y="76"/>
                  </a:lnTo>
                  <a:lnTo>
                    <a:pt x="0" y="72"/>
                  </a:lnTo>
                  <a:lnTo>
                    <a:pt x="0" y="70"/>
                  </a:lnTo>
                  <a:lnTo>
                    <a:pt x="0" y="68"/>
                  </a:lnTo>
                  <a:lnTo>
                    <a:pt x="0" y="64"/>
                  </a:lnTo>
                  <a:lnTo>
                    <a:pt x="0" y="60"/>
                  </a:lnTo>
                  <a:lnTo>
                    <a:pt x="0" y="50"/>
                  </a:lnTo>
                  <a:lnTo>
                    <a:pt x="0" y="46"/>
                  </a:lnTo>
                  <a:lnTo>
                    <a:pt x="0" y="44"/>
                  </a:lnTo>
                  <a:lnTo>
                    <a:pt x="0" y="40"/>
                  </a:lnTo>
                  <a:lnTo>
                    <a:pt x="0" y="36"/>
                  </a:lnTo>
                  <a:lnTo>
                    <a:pt x="0" y="34"/>
                  </a:lnTo>
                  <a:lnTo>
                    <a:pt x="0" y="30"/>
                  </a:lnTo>
                  <a:lnTo>
                    <a:pt x="0" y="28"/>
                  </a:lnTo>
                  <a:lnTo>
                    <a:pt x="0" y="26"/>
                  </a:lnTo>
                  <a:lnTo>
                    <a:pt x="0" y="24"/>
                  </a:lnTo>
                  <a:lnTo>
                    <a:pt x="0" y="22"/>
                  </a:lnTo>
                  <a:lnTo>
                    <a:pt x="0" y="18"/>
                  </a:lnTo>
                  <a:lnTo>
                    <a:pt x="0" y="16"/>
                  </a:lnTo>
                  <a:lnTo>
                    <a:pt x="0" y="12"/>
                  </a:lnTo>
                  <a:lnTo>
                    <a:pt x="0" y="10"/>
                  </a:lnTo>
                  <a:lnTo>
                    <a:pt x="0" y="6"/>
                  </a:lnTo>
                  <a:lnTo>
                    <a:pt x="0" y="4"/>
                  </a:lnTo>
                  <a:lnTo>
                    <a:pt x="0" y="2"/>
                  </a:lnTo>
                  <a:lnTo>
                    <a:pt x="2" y="2"/>
                  </a:lnTo>
                  <a:lnTo>
                    <a:pt x="4" y="2"/>
                  </a:lnTo>
                  <a:lnTo>
                    <a:pt x="8" y="2"/>
                  </a:lnTo>
                  <a:lnTo>
                    <a:pt x="10" y="2"/>
                  </a:lnTo>
                  <a:lnTo>
                    <a:pt x="12" y="2"/>
                  </a:lnTo>
                  <a:lnTo>
                    <a:pt x="18" y="2"/>
                  </a:lnTo>
                  <a:lnTo>
                    <a:pt x="22" y="2"/>
                  </a:lnTo>
                  <a:lnTo>
                    <a:pt x="24" y="2"/>
                  </a:lnTo>
                  <a:lnTo>
                    <a:pt x="30" y="2"/>
                  </a:lnTo>
                  <a:lnTo>
                    <a:pt x="32" y="2"/>
                  </a:lnTo>
                  <a:lnTo>
                    <a:pt x="34"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0" name="Freeform 160"/>
            <p:cNvSpPr>
              <a:spLocks/>
            </p:cNvSpPr>
            <p:nvPr/>
          </p:nvSpPr>
          <p:spPr bwMode="auto">
            <a:xfrm>
              <a:off x="5541963" y="3049588"/>
              <a:ext cx="319088" cy="222250"/>
            </a:xfrm>
            <a:custGeom>
              <a:avLst/>
              <a:gdLst>
                <a:gd name="T0" fmla="*/ 187 w 201"/>
                <a:gd name="T1" fmla="*/ 140 h 140"/>
                <a:gd name="T2" fmla="*/ 111 w 201"/>
                <a:gd name="T3" fmla="*/ 140 h 140"/>
                <a:gd name="T4" fmla="*/ 0 w 201"/>
                <a:gd name="T5" fmla="*/ 124 h 140"/>
                <a:gd name="T6" fmla="*/ 0 w 201"/>
                <a:gd name="T7" fmla="*/ 118 h 140"/>
                <a:gd name="T8" fmla="*/ 0 w 201"/>
                <a:gd name="T9" fmla="*/ 104 h 140"/>
                <a:gd name="T10" fmla="*/ 0 w 201"/>
                <a:gd name="T11" fmla="*/ 92 h 140"/>
                <a:gd name="T12" fmla="*/ 0 w 201"/>
                <a:gd name="T13" fmla="*/ 84 h 140"/>
                <a:gd name="T14" fmla="*/ 0 w 201"/>
                <a:gd name="T15" fmla="*/ 72 h 140"/>
                <a:gd name="T16" fmla="*/ 0 w 201"/>
                <a:gd name="T17" fmla="*/ 58 h 140"/>
                <a:gd name="T18" fmla="*/ 0 w 201"/>
                <a:gd name="T19" fmla="*/ 52 h 140"/>
                <a:gd name="T20" fmla="*/ 0 w 201"/>
                <a:gd name="T21" fmla="*/ 34 h 140"/>
                <a:gd name="T22" fmla="*/ 0 w 201"/>
                <a:gd name="T23" fmla="*/ 26 h 140"/>
                <a:gd name="T24" fmla="*/ 0 w 201"/>
                <a:gd name="T25" fmla="*/ 4 h 140"/>
                <a:gd name="T26" fmla="*/ 16 w 201"/>
                <a:gd name="T27" fmla="*/ 0 h 140"/>
                <a:gd name="T28" fmla="*/ 24 w 201"/>
                <a:gd name="T29" fmla="*/ 0 h 140"/>
                <a:gd name="T30" fmla="*/ 36 w 201"/>
                <a:gd name="T31" fmla="*/ 0 h 140"/>
                <a:gd name="T32" fmla="*/ 48 w 201"/>
                <a:gd name="T33" fmla="*/ 0 h 140"/>
                <a:gd name="T34" fmla="*/ 55 w 201"/>
                <a:gd name="T35" fmla="*/ 0 h 140"/>
                <a:gd name="T36" fmla="*/ 65 w 201"/>
                <a:gd name="T37" fmla="*/ 0 h 140"/>
                <a:gd name="T38" fmla="*/ 77 w 201"/>
                <a:gd name="T39" fmla="*/ 0 h 140"/>
                <a:gd name="T40" fmla="*/ 83 w 201"/>
                <a:gd name="T41" fmla="*/ 0 h 140"/>
                <a:gd name="T42" fmla="*/ 99 w 201"/>
                <a:gd name="T43" fmla="*/ 0 h 140"/>
                <a:gd name="T44" fmla="*/ 117 w 201"/>
                <a:gd name="T45" fmla="*/ 0 h 140"/>
                <a:gd name="T46" fmla="*/ 133 w 201"/>
                <a:gd name="T47" fmla="*/ 0 h 140"/>
                <a:gd name="T48" fmla="*/ 145 w 201"/>
                <a:gd name="T49" fmla="*/ 0 h 140"/>
                <a:gd name="T50" fmla="*/ 155 w 201"/>
                <a:gd name="T51" fmla="*/ 0 h 140"/>
                <a:gd name="T52" fmla="*/ 163 w 201"/>
                <a:gd name="T53" fmla="*/ 0 h 140"/>
                <a:gd name="T54" fmla="*/ 163 w 201"/>
                <a:gd name="T55" fmla="*/ 12 h 140"/>
                <a:gd name="T56" fmla="*/ 163 w 201"/>
                <a:gd name="T57" fmla="*/ 24 h 140"/>
                <a:gd name="T58" fmla="*/ 163 w 201"/>
                <a:gd name="T59" fmla="*/ 34 h 140"/>
                <a:gd name="T60" fmla="*/ 163 w 201"/>
                <a:gd name="T61" fmla="*/ 44 h 140"/>
                <a:gd name="T62" fmla="*/ 163 w 201"/>
                <a:gd name="T63" fmla="*/ 52 h 140"/>
                <a:gd name="T64" fmla="*/ 165 w 201"/>
                <a:gd name="T65" fmla="*/ 56 h 140"/>
                <a:gd name="T66" fmla="*/ 173 w 201"/>
                <a:gd name="T67" fmla="*/ 56 h 140"/>
                <a:gd name="T68" fmla="*/ 179 w 201"/>
                <a:gd name="T69" fmla="*/ 56 h 140"/>
                <a:gd name="T70" fmla="*/ 189 w 201"/>
                <a:gd name="T71" fmla="*/ 56 h 140"/>
                <a:gd name="T72" fmla="*/ 195 w 201"/>
                <a:gd name="T73" fmla="*/ 56 h 140"/>
                <a:gd name="T74" fmla="*/ 201 w 201"/>
                <a:gd name="T75" fmla="*/ 58 h 140"/>
                <a:gd name="T76" fmla="*/ 201 w 201"/>
                <a:gd name="T77" fmla="*/ 66 h 140"/>
                <a:gd name="T78" fmla="*/ 201 w 201"/>
                <a:gd name="T79" fmla="*/ 76 h 140"/>
                <a:gd name="T80" fmla="*/ 201 w 201"/>
                <a:gd name="T81" fmla="*/ 82 h 140"/>
                <a:gd name="T82" fmla="*/ 201 w 201"/>
                <a:gd name="T83" fmla="*/ 90 h 140"/>
                <a:gd name="T84" fmla="*/ 201 w 201"/>
                <a:gd name="T85" fmla="*/ 100 h 140"/>
                <a:gd name="T86" fmla="*/ 201 w 201"/>
                <a:gd name="T87" fmla="*/ 118 h 140"/>
                <a:gd name="T88" fmla="*/ 201 w 201"/>
                <a:gd name="T89" fmla="*/ 1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1" h="140">
                  <a:moveTo>
                    <a:pt x="201" y="134"/>
                  </a:moveTo>
                  <a:lnTo>
                    <a:pt x="201" y="140"/>
                  </a:lnTo>
                  <a:lnTo>
                    <a:pt x="187" y="140"/>
                  </a:lnTo>
                  <a:lnTo>
                    <a:pt x="179" y="140"/>
                  </a:lnTo>
                  <a:lnTo>
                    <a:pt x="131" y="140"/>
                  </a:lnTo>
                  <a:lnTo>
                    <a:pt x="111" y="140"/>
                  </a:lnTo>
                  <a:lnTo>
                    <a:pt x="81" y="140"/>
                  </a:lnTo>
                  <a:lnTo>
                    <a:pt x="0" y="140"/>
                  </a:lnTo>
                  <a:lnTo>
                    <a:pt x="0" y="124"/>
                  </a:lnTo>
                  <a:lnTo>
                    <a:pt x="0" y="122"/>
                  </a:lnTo>
                  <a:lnTo>
                    <a:pt x="0" y="120"/>
                  </a:lnTo>
                  <a:lnTo>
                    <a:pt x="0" y="118"/>
                  </a:lnTo>
                  <a:lnTo>
                    <a:pt x="0" y="110"/>
                  </a:lnTo>
                  <a:lnTo>
                    <a:pt x="0" y="108"/>
                  </a:lnTo>
                  <a:lnTo>
                    <a:pt x="0" y="104"/>
                  </a:lnTo>
                  <a:lnTo>
                    <a:pt x="0" y="98"/>
                  </a:lnTo>
                  <a:lnTo>
                    <a:pt x="0" y="96"/>
                  </a:lnTo>
                  <a:lnTo>
                    <a:pt x="0" y="92"/>
                  </a:lnTo>
                  <a:lnTo>
                    <a:pt x="0" y="90"/>
                  </a:lnTo>
                  <a:lnTo>
                    <a:pt x="0" y="84"/>
                  </a:lnTo>
                  <a:lnTo>
                    <a:pt x="0" y="84"/>
                  </a:lnTo>
                  <a:lnTo>
                    <a:pt x="0" y="80"/>
                  </a:lnTo>
                  <a:lnTo>
                    <a:pt x="0" y="74"/>
                  </a:lnTo>
                  <a:lnTo>
                    <a:pt x="0" y="72"/>
                  </a:lnTo>
                  <a:lnTo>
                    <a:pt x="0" y="68"/>
                  </a:lnTo>
                  <a:lnTo>
                    <a:pt x="0" y="64"/>
                  </a:lnTo>
                  <a:lnTo>
                    <a:pt x="0" y="58"/>
                  </a:lnTo>
                  <a:lnTo>
                    <a:pt x="0" y="56"/>
                  </a:lnTo>
                  <a:lnTo>
                    <a:pt x="0" y="54"/>
                  </a:lnTo>
                  <a:lnTo>
                    <a:pt x="0" y="52"/>
                  </a:lnTo>
                  <a:lnTo>
                    <a:pt x="0" y="50"/>
                  </a:lnTo>
                  <a:lnTo>
                    <a:pt x="0" y="36"/>
                  </a:lnTo>
                  <a:lnTo>
                    <a:pt x="0" y="34"/>
                  </a:lnTo>
                  <a:lnTo>
                    <a:pt x="0" y="32"/>
                  </a:lnTo>
                  <a:lnTo>
                    <a:pt x="0" y="30"/>
                  </a:lnTo>
                  <a:lnTo>
                    <a:pt x="0" y="26"/>
                  </a:lnTo>
                  <a:lnTo>
                    <a:pt x="0" y="20"/>
                  </a:lnTo>
                  <a:lnTo>
                    <a:pt x="0" y="14"/>
                  </a:lnTo>
                  <a:lnTo>
                    <a:pt x="0" y="4"/>
                  </a:lnTo>
                  <a:lnTo>
                    <a:pt x="0" y="0"/>
                  </a:lnTo>
                  <a:lnTo>
                    <a:pt x="2" y="0"/>
                  </a:lnTo>
                  <a:lnTo>
                    <a:pt x="16" y="0"/>
                  </a:lnTo>
                  <a:lnTo>
                    <a:pt x="22" y="0"/>
                  </a:lnTo>
                  <a:lnTo>
                    <a:pt x="22" y="0"/>
                  </a:lnTo>
                  <a:lnTo>
                    <a:pt x="24" y="0"/>
                  </a:lnTo>
                  <a:lnTo>
                    <a:pt x="28" y="0"/>
                  </a:lnTo>
                  <a:lnTo>
                    <a:pt x="34" y="0"/>
                  </a:lnTo>
                  <a:lnTo>
                    <a:pt x="36" y="0"/>
                  </a:lnTo>
                  <a:lnTo>
                    <a:pt x="40" y="0"/>
                  </a:lnTo>
                  <a:lnTo>
                    <a:pt x="42" y="0"/>
                  </a:lnTo>
                  <a:lnTo>
                    <a:pt x="48" y="0"/>
                  </a:lnTo>
                  <a:lnTo>
                    <a:pt x="50" y="0"/>
                  </a:lnTo>
                  <a:lnTo>
                    <a:pt x="52" y="0"/>
                  </a:lnTo>
                  <a:lnTo>
                    <a:pt x="55" y="0"/>
                  </a:lnTo>
                  <a:lnTo>
                    <a:pt x="57" y="0"/>
                  </a:lnTo>
                  <a:lnTo>
                    <a:pt x="59" y="0"/>
                  </a:lnTo>
                  <a:lnTo>
                    <a:pt x="65" y="0"/>
                  </a:lnTo>
                  <a:lnTo>
                    <a:pt x="67" y="0"/>
                  </a:lnTo>
                  <a:lnTo>
                    <a:pt x="75" y="0"/>
                  </a:lnTo>
                  <a:lnTo>
                    <a:pt x="77" y="0"/>
                  </a:lnTo>
                  <a:lnTo>
                    <a:pt x="79" y="0"/>
                  </a:lnTo>
                  <a:lnTo>
                    <a:pt x="81" y="0"/>
                  </a:lnTo>
                  <a:lnTo>
                    <a:pt x="83" y="0"/>
                  </a:lnTo>
                  <a:lnTo>
                    <a:pt x="87" y="0"/>
                  </a:lnTo>
                  <a:lnTo>
                    <a:pt x="93" y="0"/>
                  </a:lnTo>
                  <a:lnTo>
                    <a:pt x="99" y="0"/>
                  </a:lnTo>
                  <a:lnTo>
                    <a:pt x="101" y="0"/>
                  </a:lnTo>
                  <a:lnTo>
                    <a:pt x="103" y="0"/>
                  </a:lnTo>
                  <a:lnTo>
                    <a:pt x="117" y="0"/>
                  </a:lnTo>
                  <a:lnTo>
                    <a:pt x="119" y="0"/>
                  </a:lnTo>
                  <a:lnTo>
                    <a:pt x="123" y="0"/>
                  </a:lnTo>
                  <a:lnTo>
                    <a:pt x="133" y="0"/>
                  </a:lnTo>
                  <a:lnTo>
                    <a:pt x="139" y="0"/>
                  </a:lnTo>
                  <a:lnTo>
                    <a:pt x="143" y="0"/>
                  </a:lnTo>
                  <a:lnTo>
                    <a:pt x="145" y="0"/>
                  </a:lnTo>
                  <a:lnTo>
                    <a:pt x="149" y="0"/>
                  </a:lnTo>
                  <a:lnTo>
                    <a:pt x="153" y="0"/>
                  </a:lnTo>
                  <a:lnTo>
                    <a:pt x="155" y="0"/>
                  </a:lnTo>
                  <a:lnTo>
                    <a:pt x="157" y="0"/>
                  </a:lnTo>
                  <a:lnTo>
                    <a:pt x="161" y="0"/>
                  </a:lnTo>
                  <a:lnTo>
                    <a:pt x="163" y="0"/>
                  </a:lnTo>
                  <a:lnTo>
                    <a:pt x="163" y="2"/>
                  </a:lnTo>
                  <a:lnTo>
                    <a:pt x="163" y="4"/>
                  </a:lnTo>
                  <a:lnTo>
                    <a:pt x="163" y="12"/>
                  </a:lnTo>
                  <a:lnTo>
                    <a:pt x="163" y="14"/>
                  </a:lnTo>
                  <a:lnTo>
                    <a:pt x="163" y="16"/>
                  </a:lnTo>
                  <a:lnTo>
                    <a:pt x="163" y="24"/>
                  </a:lnTo>
                  <a:lnTo>
                    <a:pt x="163" y="28"/>
                  </a:lnTo>
                  <a:lnTo>
                    <a:pt x="163" y="32"/>
                  </a:lnTo>
                  <a:lnTo>
                    <a:pt x="163" y="34"/>
                  </a:lnTo>
                  <a:lnTo>
                    <a:pt x="163" y="38"/>
                  </a:lnTo>
                  <a:lnTo>
                    <a:pt x="163" y="40"/>
                  </a:lnTo>
                  <a:lnTo>
                    <a:pt x="163" y="44"/>
                  </a:lnTo>
                  <a:lnTo>
                    <a:pt x="163" y="48"/>
                  </a:lnTo>
                  <a:lnTo>
                    <a:pt x="163" y="50"/>
                  </a:lnTo>
                  <a:lnTo>
                    <a:pt x="163" y="52"/>
                  </a:lnTo>
                  <a:lnTo>
                    <a:pt x="163" y="54"/>
                  </a:lnTo>
                  <a:lnTo>
                    <a:pt x="163" y="56"/>
                  </a:lnTo>
                  <a:lnTo>
                    <a:pt x="165" y="56"/>
                  </a:lnTo>
                  <a:lnTo>
                    <a:pt x="167" y="56"/>
                  </a:lnTo>
                  <a:lnTo>
                    <a:pt x="169" y="56"/>
                  </a:lnTo>
                  <a:lnTo>
                    <a:pt x="173" y="56"/>
                  </a:lnTo>
                  <a:lnTo>
                    <a:pt x="175" y="56"/>
                  </a:lnTo>
                  <a:lnTo>
                    <a:pt x="177" y="56"/>
                  </a:lnTo>
                  <a:lnTo>
                    <a:pt x="179" y="56"/>
                  </a:lnTo>
                  <a:lnTo>
                    <a:pt x="183" y="56"/>
                  </a:lnTo>
                  <a:lnTo>
                    <a:pt x="185" y="56"/>
                  </a:lnTo>
                  <a:lnTo>
                    <a:pt x="189" y="56"/>
                  </a:lnTo>
                  <a:lnTo>
                    <a:pt x="191" y="56"/>
                  </a:lnTo>
                  <a:lnTo>
                    <a:pt x="193" y="56"/>
                  </a:lnTo>
                  <a:lnTo>
                    <a:pt x="195" y="56"/>
                  </a:lnTo>
                  <a:lnTo>
                    <a:pt x="199" y="56"/>
                  </a:lnTo>
                  <a:lnTo>
                    <a:pt x="201" y="56"/>
                  </a:lnTo>
                  <a:lnTo>
                    <a:pt x="201" y="58"/>
                  </a:lnTo>
                  <a:lnTo>
                    <a:pt x="201" y="60"/>
                  </a:lnTo>
                  <a:lnTo>
                    <a:pt x="201" y="64"/>
                  </a:lnTo>
                  <a:lnTo>
                    <a:pt x="201" y="66"/>
                  </a:lnTo>
                  <a:lnTo>
                    <a:pt x="201" y="70"/>
                  </a:lnTo>
                  <a:lnTo>
                    <a:pt x="201" y="72"/>
                  </a:lnTo>
                  <a:lnTo>
                    <a:pt x="201" y="76"/>
                  </a:lnTo>
                  <a:lnTo>
                    <a:pt x="201" y="78"/>
                  </a:lnTo>
                  <a:lnTo>
                    <a:pt x="201" y="80"/>
                  </a:lnTo>
                  <a:lnTo>
                    <a:pt x="201" y="82"/>
                  </a:lnTo>
                  <a:lnTo>
                    <a:pt x="201" y="84"/>
                  </a:lnTo>
                  <a:lnTo>
                    <a:pt x="201" y="88"/>
                  </a:lnTo>
                  <a:lnTo>
                    <a:pt x="201" y="90"/>
                  </a:lnTo>
                  <a:lnTo>
                    <a:pt x="201" y="94"/>
                  </a:lnTo>
                  <a:lnTo>
                    <a:pt x="201" y="98"/>
                  </a:lnTo>
                  <a:lnTo>
                    <a:pt x="201" y="100"/>
                  </a:lnTo>
                  <a:lnTo>
                    <a:pt x="201" y="104"/>
                  </a:lnTo>
                  <a:lnTo>
                    <a:pt x="201" y="114"/>
                  </a:lnTo>
                  <a:lnTo>
                    <a:pt x="201" y="118"/>
                  </a:lnTo>
                  <a:lnTo>
                    <a:pt x="201" y="122"/>
                  </a:lnTo>
                  <a:lnTo>
                    <a:pt x="201" y="124"/>
                  </a:lnTo>
                  <a:lnTo>
                    <a:pt x="201" y="126"/>
                  </a:lnTo>
                  <a:lnTo>
                    <a:pt x="201" y="130"/>
                  </a:lnTo>
                  <a:lnTo>
                    <a:pt x="201" y="13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1" name="Freeform 161"/>
            <p:cNvSpPr>
              <a:spLocks/>
            </p:cNvSpPr>
            <p:nvPr/>
          </p:nvSpPr>
          <p:spPr bwMode="auto">
            <a:xfrm>
              <a:off x="4452938" y="2460625"/>
              <a:ext cx="257175" cy="260350"/>
            </a:xfrm>
            <a:custGeom>
              <a:avLst/>
              <a:gdLst>
                <a:gd name="T0" fmla="*/ 162 w 162"/>
                <a:gd name="T1" fmla="*/ 18 h 164"/>
                <a:gd name="T2" fmla="*/ 162 w 162"/>
                <a:gd name="T3" fmla="*/ 28 h 164"/>
                <a:gd name="T4" fmla="*/ 162 w 162"/>
                <a:gd name="T5" fmla="*/ 38 h 164"/>
                <a:gd name="T6" fmla="*/ 162 w 162"/>
                <a:gd name="T7" fmla="*/ 48 h 164"/>
                <a:gd name="T8" fmla="*/ 162 w 162"/>
                <a:gd name="T9" fmla="*/ 60 h 164"/>
                <a:gd name="T10" fmla="*/ 162 w 162"/>
                <a:gd name="T11" fmla="*/ 70 h 164"/>
                <a:gd name="T12" fmla="*/ 162 w 162"/>
                <a:gd name="T13" fmla="*/ 76 h 164"/>
                <a:gd name="T14" fmla="*/ 162 w 162"/>
                <a:gd name="T15" fmla="*/ 90 h 164"/>
                <a:gd name="T16" fmla="*/ 162 w 162"/>
                <a:gd name="T17" fmla="*/ 100 h 164"/>
                <a:gd name="T18" fmla="*/ 162 w 162"/>
                <a:gd name="T19" fmla="*/ 108 h 164"/>
                <a:gd name="T20" fmla="*/ 162 w 162"/>
                <a:gd name="T21" fmla="*/ 116 h 164"/>
                <a:gd name="T22" fmla="*/ 162 w 162"/>
                <a:gd name="T23" fmla="*/ 124 h 164"/>
                <a:gd name="T24" fmla="*/ 162 w 162"/>
                <a:gd name="T25" fmla="*/ 134 h 164"/>
                <a:gd name="T26" fmla="*/ 162 w 162"/>
                <a:gd name="T27" fmla="*/ 146 h 164"/>
                <a:gd name="T28" fmla="*/ 162 w 162"/>
                <a:gd name="T29" fmla="*/ 154 h 164"/>
                <a:gd name="T30" fmla="*/ 162 w 162"/>
                <a:gd name="T31" fmla="*/ 162 h 164"/>
                <a:gd name="T32" fmla="*/ 156 w 162"/>
                <a:gd name="T33" fmla="*/ 164 h 164"/>
                <a:gd name="T34" fmla="*/ 148 w 162"/>
                <a:gd name="T35" fmla="*/ 164 h 164"/>
                <a:gd name="T36" fmla="*/ 140 w 162"/>
                <a:gd name="T37" fmla="*/ 164 h 164"/>
                <a:gd name="T38" fmla="*/ 132 w 162"/>
                <a:gd name="T39" fmla="*/ 164 h 164"/>
                <a:gd name="T40" fmla="*/ 126 w 162"/>
                <a:gd name="T41" fmla="*/ 164 h 164"/>
                <a:gd name="T42" fmla="*/ 116 w 162"/>
                <a:gd name="T43" fmla="*/ 164 h 164"/>
                <a:gd name="T44" fmla="*/ 102 w 162"/>
                <a:gd name="T45" fmla="*/ 164 h 164"/>
                <a:gd name="T46" fmla="*/ 88 w 162"/>
                <a:gd name="T47" fmla="*/ 164 h 164"/>
                <a:gd name="T48" fmla="*/ 80 w 162"/>
                <a:gd name="T49" fmla="*/ 164 h 164"/>
                <a:gd name="T50" fmla="*/ 64 w 162"/>
                <a:gd name="T51" fmla="*/ 164 h 164"/>
                <a:gd name="T52" fmla="*/ 50 w 162"/>
                <a:gd name="T53" fmla="*/ 164 h 164"/>
                <a:gd name="T54" fmla="*/ 42 w 162"/>
                <a:gd name="T55" fmla="*/ 164 h 164"/>
                <a:gd name="T56" fmla="*/ 34 w 162"/>
                <a:gd name="T57" fmla="*/ 164 h 164"/>
                <a:gd name="T58" fmla="*/ 22 w 162"/>
                <a:gd name="T59" fmla="*/ 164 h 164"/>
                <a:gd name="T60" fmla="*/ 6 w 162"/>
                <a:gd name="T61" fmla="*/ 164 h 164"/>
                <a:gd name="T62" fmla="*/ 0 w 162"/>
                <a:gd name="T63" fmla="*/ 156 h 164"/>
                <a:gd name="T64" fmla="*/ 0 w 162"/>
                <a:gd name="T65" fmla="*/ 148 h 164"/>
                <a:gd name="T66" fmla="*/ 0 w 162"/>
                <a:gd name="T67" fmla="*/ 136 h 164"/>
                <a:gd name="T68" fmla="*/ 0 w 162"/>
                <a:gd name="T69" fmla="*/ 120 h 164"/>
                <a:gd name="T70" fmla="*/ 0 w 162"/>
                <a:gd name="T71" fmla="*/ 102 h 164"/>
                <a:gd name="T72" fmla="*/ 0 w 162"/>
                <a:gd name="T73" fmla="*/ 86 h 164"/>
                <a:gd name="T74" fmla="*/ 0 w 162"/>
                <a:gd name="T75" fmla="*/ 72 h 164"/>
                <a:gd name="T76" fmla="*/ 0 w 162"/>
                <a:gd name="T77" fmla="*/ 66 h 164"/>
                <a:gd name="T78" fmla="*/ 0 w 162"/>
                <a:gd name="T79" fmla="*/ 58 h 164"/>
                <a:gd name="T80" fmla="*/ 0 w 162"/>
                <a:gd name="T81" fmla="*/ 42 h 164"/>
                <a:gd name="T82" fmla="*/ 0 w 162"/>
                <a:gd name="T83" fmla="*/ 34 h 164"/>
                <a:gd name="T84" fmla="*/ 0 w 162"/>
                <a:gd name="T85" fmla="*/ 24 h 164"/>
                <a:gd name="T86" fmla="*/ 0 w 162"/>
                <a:gd name="T87" fmla="*/ 18 h 164"/>
                <a:gd name="T88" fmla="*/ 0 w 162"/>
                <a:gd name="T89" fmla="*/ 8 h 164"/>
                <a:gd name="T90" fmla="*/ 0 w 162"/>
                <a:gd name="T91" fmla="*/ 0 h 164"/>
                <a:gd name="T92" fmla="*/ 10 w 162"/>
                <a:gd name="T93" fmla="*/ 2 h 164"/>
                <a:gd name="T94" fmla="*/ 20 w 162"/>
                <a:gd name="T95" fmla="*/ 2 h 164"/>
                <a:gd name="T96" fmla="*/ 28 w 162"/>
                <a:gd name="T97" fmla="*/ 2 h 164"/>
                <a:gd name="T98" fmla="*/ 38 w 162"/>
                <a:gd name="T99" fmla="*/ 2 h 164"/>
                <a:gd name="T100" fmla="*/ 50 w 162"/>
                <a:gd name="T101" fmla="*/ 2 h 164"/>
                <a:gd name="T102" fmla="*/ 70 w 162"/>
                <a:gd name="T103" fmla="*/ 0 h 164"/>
                <a:gd name="T104" fmla="*/ 82 w 162"/>
                <a:gd name="T105" fmla="*/ 2 h 164"/>
                <a:gd name="T106" fmla="*/ 96 w 162"/>
                <a:gd name="T107" fmla="*/ 2 h 164"/>
                <a:gd name="T108" fmla="*/ 106 w 162"/>
                <a:gd name="T109" fmla="*/ 2 h 164"/>
                <a:gd name="T110" fmla="*/ 118 w 162"/>
                <a:gd name="T111" fmla="*/ 2 h 164"/>
                <a:gd name="T112" fmla="*/ 126 w 162"/>
                <a:gd name="T113" fmla="*/ 2 h 164"/>
                <a:gd name="T114" fmla="*/ 132 w 162"/>
                <a:gd name="T115" fmla="*/ 2 h 164"/>
                <a:gd name="T116" fmla="*/ 142 w 162"/>
                <a:gd name="T117" fmla="*/ 2 h 164"/>
                <a:gd name="T118" fmla="*/ 154 w 162"/>
                <a:gd name="T119" fmla="*/ 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2" h="164">
                  <a:moveTo>
                    <a:pt x="162" y="2"/>
                  </a:moveTo>
                  <a:lnTo>
                    <a:pt x="162" y="12"/>
                  </a:lnTo>
                  <a:lnTo>
                    <a:pt x="162" y="14"/>
                  </a:lnTo>
                  <a:lnTo>
                    <a:pt x="162" y="18"/>
                  </a:lnTo>
                  <a:lnTo>
                    <a:pt x="162" y="22"/>
                  </a:lnTo>
                  <a:lnTo>
                    <a:pt x="162" y="24"/>
                  </a:lnTo>
                  <a:lnTo>
                    <a:pt x="162" y="26"/>
                  </a:lnTo>
                  <a:lnTo>
                    <a:pt x="162" y="28"/>
                  </a:lnTo>
                  <a:lnTo>
                    <a:pt x="162" y="30"/>
                  </a:lnTo>
                  <a:lnTo>
                    <a:pt x="162" y="32"/>
                  </a:lnTo>
                  <a:lnTo>
                    <a:pt x="162" y="34"/>
                  </a:lnTo>
                  <a:lnTo>
                    <a:pt x="162" y="38"/>
                  </a:lnTo>
                  <a:lnTo>
                    <a:pt x="162" y="40"/>
                  </a:lnTo>
                  <a:lnTo>
                    <a:pt x="162" y="44"/>
                  </a:lnTo>
                  <a:lnTo>
                    <a:pt x="162" y="46"/>
                  </a:lnTo>
                  <a:lnTo>
                    <a:pt x="162" y="48"/>
                  </a:lnTo>
                  <a:lnTo>
                    <a:pt x="162" y="50"/>
                  </a:lnTo>
                  <a:lnTo>
                    <a:pt x="162" y="52"/>
                  </a:lnTo>
                  <a:lnTo>
                    <a:pt x="162" y="58"/>
                  </a:lnTo>
                  <a:lnTo>
                    <a:pt x="162" y="60"/>
                  </a:lnTo>
                  <a:lnTo>
                    <a:pt x="162" y="64"/>
                  </a:lnTo>
                  <a:lnTo>
                    <a:pt x="162" y="66"/>
                  </a:lnTo>
                  <a:lnTo>
                    <a:pt x="162" y="68"/>
                  </a:lnTo>
                  <a:lnTo>
                    <a:pt x="162" y="70"/>
                  </a:lnTo>
                  <a:lnTo>
                    <a:pt x="162" y="72"/>
                  </a:lnTo>
                  <a:lnTo>
                    <a:pt x="162" y="72"/>
                  </a:lnTo>
                  <a:lnTo>
                    <a:pt x="162" y="74"/>
                  </a:lnTo>
                  <a:lnTo>
                    <a:pt x="162" y="76"/>
                  </a:lnTo>
                  <a:lnTo>
                    <a:pt x="162" y="78"/>
                  </a:lnTo>
                  <a:lnTo>
                    <a:pt x="162" y="80"/>
                  </a:lnTo>
                  <a:lnTo>
                    <a:pt x="162" y="86"/>
                  </a:lnTo>
                  <a:lnTo>
                    <a:pt x="162" y="90"/>
                  </a:lnTo>
                  <a:lnTo>
                    <a:pt x="162" y="92"/>
                  </a:lnTo>
                  <a:lnTo>
                    <a:pt x="162" y="96"/>
                  </a:lnTo>
                  <a:lnTo>
                    <a:pt x="162" y="98"/>
                  </a:lnTo>
                  <a:lnTo>
                    <a:pt x="162" y="100"/>
                  </a:lnTo>
                  <a:lnTo>
                    <a:pt x="162" y="102"/>
                  </a:lnTo>
                  <a:lnTo>
                    <a:pt x="162" y="104"/>
                  </a:lnTo>
                  <a:lnTo>
                    <a:pt x="162" y="106"/>
                  </a:lnTo>
                  <a:lnTo>
                    <a:pt x="162" y="108"/>
                  </a:lnTo>
                  <a:lnTo>
                    <a:pt x="162" y="110"/>
                  </a:lnTo>
                  <a:lnTo>
                    <a:pt x="162" y="112"/>
                  </a:lnTo>
                  <a:lnTo>
                    <a:pt x="162" y="114"/>
                  </a:lnTo>
                  <a:lnTo>
                    <a:pt x="162" y="116"/>
                  </a:lnTo>
                  <a:lnTo>
                    <a:pt x="162" y="118"/>
                  </a:lnTo>
                  <a:lnTo>
                    <a:pt x="162" y="120"/>
                  </a:lnTo>
                  <a:lnTo>
                    <a:pt x="162" y="120"/>
                  </a:lnTo>
                  <a:lnTo>
                    <a:pt x="162" y="124"/>
                  </a:lnTo>
                  <a:lnTo>
                    <a:pt x="162" y="128"/>
                  </a:lnTo>
                  <a:lnTo>
                    <a:pt x="162" y="130"/>
                  </a:lnTo>
                  <a:lnTo>
                    <a:pt x="162" y="132"/>
                  </a:lnTo>
                  <a:lnTo>
                    <a:pt x="162" y="134"/>
                  </a:lnTo>
                  <a:lnTo>
                    <a:pt x="162" y="136"/>
                  </a:lnTo>
                  <a:lnTo>
                    <a:pt x="162" y="138"/>
                  </a:lnTo>
                  <a:lnTo>
                    <a:pt x="162" y="142"/>
                  </a:lnTo>
                  <a:lnTo>
                    <a:pt x="162" y="146"/>
                  </a:lnTo>
                  <a:lnTo>
                    <a:pt x="162" y="148"/>
                  </a:lnTo>
                  <a:lnTo>
                    <a:pt x="162" y="150"/>
                  </a:lnTo>
                  <a:lnTo>
                    <a:pt x="162" y="152"/>
                  </a:lnTo>
                  <a:lnTo>
                    <a:pt x="162" y="154"/>
                  </a:lnTo>
                  <a:lnTo>
                    <a:pt x="162" y="156"/>
                  </a:lnTo>
                  <a:lnTo>
                    <a:pt x="162" y="158"/>
                  </a:lnTo>
                  <a:lnTo>
                    <a:pt x="162" y="160"/>
                  </a:lnTo>
                  <a:lnTo>
                    <a:pt x="162" y="162"/>
                  </a:lnTo>
                  <a:lnTo>
                    <a:pt x="162" y="164"/>
                  </a:lnTo>
                  <a:lnTo>
                    <a:pt x="160" y="164"/>
                  </a:lnTo>
                  <a:lnTo>
                    <a:pt x="158" y="164"/>
                  </a:lnTo>
                  <a:lnTo>
                    <a:pt x="156" y="164"/>
                  </a:lnTo>
                  <a:lnTo>
                    <a:pt x="154" y="164"/>
                  </a:lnTo>
                  <a:lnTo>
                    <a:pt x="152" y="164"/>
                  </a:lnTo>
                  <a:lnTo>
                    <a:pt x="150" y="164"/>
                  </a:lnTo>
                  <a:lnTo>
                    <a:pt x="148" y="164"/>
                  </a:lnTo>
                  <a:lnTo>
                    <a:pt x="146" y="164"/>
                  </a:lnTo>
                  <a:lnTo>
                    <a:pt x="144" y="164"/>
                  </a:lnTo>
                  <a:lnTo>
                    <a:pt x="142" y="164"/>
                  </a:lnTo>
                  <a:lnTo>
                    <a:pt x="140" y="164"/>
                  </a:lnTo>
                  <a:lnTo>
                    <a:pt x="138" y="164"/>
                  </a:lnTo>
                  <a:lnTo>
                    <a:pt x="136" y="164"/>
                  </a:lnTo>
                  <a:lnTo>
                    <a:pt x="134" y="164"/>
                  </a:lnTo>
                  <a:lnTo>
                    <a:pt x="132" y="164"/>
                  </a:lnTo>
                  <a:lnTo>
                    <a:pt x="130" y="164"/>
                  </a:lnTo>
                  <a:lnTo>
                    <a:pt x="130" y="164"/>
                  </a:lnTo>
                  <a:lnTo>
                    <a:pt x="128" y="164"/>
                  </a:lnTo>
                  <a:lnTo>
                    <a:pt x="126" y="164"/>
                  </a:lnTo>
                  <a:lnTo>
                    <a:pt x="124" y="164"/>
                  </a:lnTo>
                  <a:lnTo>
                    <a:pt x="120" y="164"/>
                  </a:lnTo>
                  <a:lnTo>
                    <a:pt x="118" y="164"/>
                  </a:lnTo>
                  <a:lnTo>
                    <a:pt x="116" y="164"/>
                  </a:lnTo>
                  <a:lnTo>
                    <a:pt x="114" y="164"/>
                  </a:lnTo>
                  <a:lnTo>
                    <a:pt x="112" y="164"/>
                  </a:lnTo>
                  <a:lnTo>
                    <a:pt x="106" y="164"/>
                  </a:lnTo>
                  <a:lnTo>
                    <a:pt x="102" y="164"/>
                  </a:lnTo>
                  <a:lnTo>
                    <a:pt x="100" y="164"/>
                  </a:lnTo>
                  <a:lnTo>
                    <a:pt x="94" y="164"/>
                  </a:lnTo>
                  <a:lnTo>
                    <a:pt x="90" y="164"/>
                  </a:lnTo>
                  <a:lnTo>
                    <a:pt x="88" y="164"/>
                  </a:lnTo>
                  <a:lnTo>
                    <a:pt x="84" y="164"/>
                  </a:lnTo>
                  <a:lnTo>
                    <a:pt x="82" y="164"/>
                  </a:lnTo>
                  <a:lnTo>
                    <a:pt x="82" y="164"/>
                  </a:lnTo>
                  <a:lnTo>
                    <a:pt x="80" y="164"/>
                  </a:lnTo>
                  <a:lnTo>
                    <a:pt x="78" y="164"/>
                  </a:lnTo>
                  <a:lnTo>
                    <a:pt x="72" y="164"/>
                  </a:lnTo>
                  <a:lnTo>
                    <a:pt x="66" y="164"/>
                  </a:lnTo>
                  <a:lnTo>
                    <a:pt x="64" y="164"/>
                  </a:lnTo>
                  <a:lnTo>
                    <a:pt x="62" y="164"/>
                  </a:lnTo>
                  <a:lnTo>
                    <a:pt x="56" y="164"/>
                  </a:lnTo>
                  <a:lnTo>
                    <a:pt x="54" y="164"/>
                  </a:lnTo>
                  <a:lnTo>
                    <a:pt x="50" y="164"/>
                  </a:lnTo>
                  <a:lnTo>
                    <a:pt x="48" y="164"/>
                  </a:lnTo>
                  <a:lnTo>
                    <a:pt x="46" y="164"/>
                  </a:lnTo>
                  <a:lnTo>
                    <a:pt x="44" y="164"/>
                  </a:lnTo>
                  <a:lnTo>
                    <a:pt x="42" y="164"/>
                  </a:lnTo>
                  <a:lnTo>
                    <a:pt x="40" y="164"/>
                  </a:lnTo>
                  <a:lnTo>
                    <a:pt x="38" y="164"/>
                  </a:lnTo>
                  <a:lnTo>
                    <a:pt x="36" y="164"/>
                  </a:lnTo>
                  <a:lnTo>
                    <a:pt x="34" y="164"/>
                  </a:lnTo>
                  <a:lnTo>
                    <a:pt x="32" y="164"/>
                  </a:lnTo>
                  <a:lnTo>
                    <a:pt x="28" y="164"/>
                  </a:lnTo>
                  <a:lnTo>
                    <a:pt x="26" y="164"/>
                  </a:lnTo>
                  <a:lnTo>
                    <a:pt x="22" y="164"/>
                  </a:lnTo>
                  <a:lnTo>
                    <a:pt x="20" y="164"/>
                  </a:lnTo>
                  <a:lnTo>
                    <a:pt x="16" y="164"/>
                  </a:lnTo>
                  <a:lnTo>
                    <a:pt x="10" y="164"/>
                  </a:lnTo>
                  <a:lnTo>
                    <a:pt x="6" y="164"/>
                  </a:lnTo>
                  <a:lnTo>
                    <a:pt x="4" y="164"/>
                  </a:lnTo>
                  <a:lnTo>
                    <a:pt x="0" y="164"/>
                  </a:lnTo>
                  <a:lnTo>
                    <a:pt x="0" y="160"/>
                  </a:lnTo>
                  <a:lnTo>
                    <a:pt x="0" y="156"/>
                  </a:lnTo>
                  <a:lnTo>
                    <a:pt x="0" y="154"/>
                  </a:lnTo>
                  <a:lnTo>
                    <a:pt x="0" y="152"/>
                  </a:lnTo>
                  <a:lnTo>
                    <a:pt x="0" y="150"/>
                  </a:lnTo>
                  <a:lnTo>
                    <a:pt x="0" y="148"/>
                  </a:lnTo>
                  <a:lnTo>
                    <a:pt x="0" y="142"/>
                  </a:lnTo>
                  <a:lnTo>
                    <a:pt x="0" y="140"/>
                  </a:lnTo>
                  <a:lnTo>
                    <a:pt x="0" y="138"/>
                  </a:lnTo>
                  <a:lnTo>
                    <a:pt x="0" y="136"/>
                  </a:lnTo>
                  <a:lnTo>
                    <a:pt x="0" y="130"/>
                  </a:lnTo>
                  <a:lnTo>
                    <a:pt x="0" y="126"/>
                  </a:lnTo>
                  <a:lnTo>
                    <a:pt x="0" y="124"/>
                  </a:lnTo>
                  <a:lnTo>
                    <a:pt x="0" y="120"/>
                  </a:lnTo>
                  <a:lnTo>
                    <a:pt x="0" y="114"/>
                  </a:lnTo>
                  <a:lnTo>
                    <a:pt x="0" y="110"/>
                  </a:lnTo>
                  <a:lnTo>
                    <a:pt x="0" y="108"/>
                  </a:lnTo>
                  <a:lnTo>
                    <a:pt x="0" y="102"/>
                  </a:lnTo>
                  <a:lnTo>
                    <a:pt x="0" y="96"/>
                  </a:lnTo>
                  <a:lnTo>
                    <a:pt x="0" y="90"/>
                  </a:lnTo>
                  <a:lnTo>
                    <a:pt x="0" y="88"/>
                  </a:lnTo>
                  <a:lnTo>
                    <a:pt x="0" y="86"/>
                  </a:lnTo>
                  <a:lnTo>
                    <a:pt x="0" y="80"/>
                  </a:lnTo>
                  <a:lnTo>
                    <a:pt x="0" y="76"/>
                  </a:lnTo>
                  <a:lnTo>
                    <a:pt x="0" y="74"/>
                  </a:lnTo>
                  <a:lnTo>
                    <a:pt x="0" y="72"/>
                  </a:lnTo>
                  <a:lnTo>
                    <a:pt x="0" y="72"/>
                  </a:lnTo>
                  <a:lnTo>
                    <a:pt x="0" y="70"/>
                  </a:lnTo>
                  <a:lnTo>
                    <a:pt x="0" y="68"/>
                  </a:lnTo>
                  <a:lnTo>
                    <a:pt x="0" y="66"/>
                  </a:lnTo>
                  <a:lnTo>
                    <a:pt x="0" y="64"/>
                  </a:lnTo>
                  <a:lnTo>
                    <a:pt x="0" y="62"/>
                  </a:lnTo>
                  <a:lnTo>
                    <a:pt x="0" y="60"/>
                  </a:lnTo>
                  <a:lnTo>
                    <a:pt x="0" y="58"/>
                  </a:lnTo>
                  <a:lnTo>
                    <a:pt x="0" y="52"/>
                  </a:lnTo>
                  <a:lnTo>
                    <a:pt x="0" y="46"/>
                  </a:lnTo>
                  <a:lnTo>
                    <a:pt x="0" y="44"/>
                  </a:lnTo>
                  <a:lnTo>
                    <a:pt x="0" y="42"/>
                  </a:lnTo>
                  <a:lnTo>
                    <a:pt x="0" y="40"/>
                  </a:lnTo>
                  <a:lnTo>
                    <a:pt x="0" y="38"/>
                  </a:lnTo>
                  <a:lnTo>
                    <a:pt x="0" y="36"/>
                  </a:lnTo>
                  <a:lnTo>
                    <a:pt x="0" y="34"/>
                  </a:lnTo>
                  <a:lnTo>
                    <a:pt x="0" y="32"/>
                  </a:lnTo>
                  <a:lnTo>
                    <a:pt x="0" y="28"/>
                  </a:lnTo>
                  <a:lnTo>
                    <a:pt x="0" y="26"/>
                  </a:lnTo>
                  <a:lnTo>
                    <a:pt x="0" y="24"/>
                  </a:lnTo>
                  <a:lnTo>
                    <a:pt x="0" y="24"/>
                  </a:lnTo>
                  <a:lnTo>
                    <a:pt x="0" y="22"/>
                  </a:lnTo>
                  <a:lnTo>
                    <a:pt x="0" y="20"/>
                  </a:lnTo>
                  <a:lnTo>
                    <a:pt x="0" y="18"/>
                  </a:lnTo>
                  <a:lnTo>
                    <a:pt x="0" y="16"/>
                  </a:lnTo>
                  <a:lnTo>
                    <a:pt x="0" y="14"/>
                  </a:lnTo>
                  <a:lnTo>
                    <a:pt x="0" y="12"/>
                  </a:lnTo>
                  <a:lnTo>
                    <a:pt x="0" y="8"/>
                  </a:lnTo>
                  <a:lnTo>
                    <a:pt x="0" y="6"/>
                  </a:lnTo>
                  <a:lnTo>
                    <a:pt x="0" y="4"/>
                  </a:lnTo>
                  <a:lnTo>
                    <a:pt x="0" y="2"/>
                  </a:lnTo>
                  <a:lnTo>
                    <a:pt x="0" y="0"/>
                  </a:lnTo>
                  <a:lnTo>
                    <a:pt x="2" y="0"/>
                  </a:lnTo>
                  <a:lnTo>
                    <a:pt x="6" y="2"/>
                  </a:lnTo>
                  <a:lnTo>
                    <a:pt x="8" y="2"/>
                  </a:lnTo>
                  <a:lnTo>
                    <a:pt x="10" y="2"/>
                  </a:lnTo>
                  <a:lnTo>
                    <a:pt x="12" y="2"/>
                  </a:lnTo>
                  <a:lnTo>
                    <a:pt x="14" y="2"/>
                  </a:lnTo>
                  <a:lnTo>
                    <a:pt x="18" y="2"/>
                  </a:lnTo>
                  <a:lnTo>
                    <a:pt x="20" y="2"/>
                  </a:lnTo>
                  <a:lnTo>
                    <a:pt x="22" y="2"/>
                  </a:lnTo>
                  <a:lnTo>
                    <a:pt x="24" y="2"/>
                  </a:lnTo>
                  <a:lnTo>
                    <a:pt x="26" y="2"/>
                  </a:lnTo>
                  <a:lnTo>
                    <a:pt x="28" y="2"/>
                  </a:lnTo>
                  <a:lnTo>
                    <a:pt x="32" y="2"/>
                  </a:lnTo>
                  <a:lnTo>
                    <a:pt x="32" y="2"/>
                  </a:lnTo>
                  <a:lnTo>
                    <a:pt x="34" y="2"/>
                  </a:lnTo>
                  <a:lnTo>
                    <a:pt x="38" y="2"/>
                  </a:lnTo>
                  <a:lnTo>
                    <a:pt x="40" y="2"/>
                  </a:lnTo>
                  <a:lnTo>
                    <a:pt x="44" y="2"/>
                  </a:lnTo>
                  <a:lnTo>
                    <a:pt x="48" y="2"/>
                  </a:lnTo>
                  <a:lnTo>
                    <a:pt x="50" y="2"/>
                  </a:lnTo>
                  <a:lnTo>
                    <a:pt x="56" y="2"/>
                  </a:lnTo>
                  <a:lnTo>
                    <a:pt x="62" y="2"/>
                  </a:lnTo>
                  <a:lnTo>
                    <a:pt x="66" y="2"/>
                  </a:lnTo>
                  <a:lnTo>
                    <a:pt x="70" y="0"/>
                  </a:lnTo>
                  <a:lnTo>
                    <a:pt x="76" y="2"/>
                  </a:lnTo>
                  <a:lnTo>
                    <a:pt x="80" y="2"/>
                  </a:lnTo>
                  <a:lnTo>
                    <a:pt x="82" y="2"/>
                  </a:lnTo>
                  <a:lnTo>
                    <a:pt x="82" y="2"/>
                  </a:lnTo>
                  <a:lnTo>
                    <a:pt x="84" y="2"/>
                  </a:lnTo>
                  <a:lnTo>
                    <a:pt x="90" y="2"/>
                  </a:lnTo>
                  <a:lnTo>
                    <a:pt x="92" y="2"/>
                  </a:lnTo>
                  <a:lnTo>
                    <a:pt x="96" y="2"/>
                  </a:lnTo>
                  <a:lnTo>
                    <a:pt x="98" y="2"/>
                  </a:lnTo>
                  <a:lnTo>
                    <a:pt x="100" y="2"/>
                  </a:lnTo>
                  <a:lnTo>
                    <a:pt x="102" y="2"/>
                  </a:lnTo>
                  <a:lnTo>
                    <a:pt x="106" y="2"/>
                  </a:lnTo>
                  <a:lnTo>
                    <a:pt x="108" y="2"/>
                  </a:lnTo>
                  <a:lnTo>
                    <a:pt x="112" y="2"/>
                  </a:lnTo>
                  <a:lnTo>
                    <a:pt x="116" y="2"/>
                  </a:lnTo>
                  <a:lnTo>
                    <a:pt x="118" y="2"/>
                  </a:lnTo>
                  <a:lnTo>
                    <a:pt x="120" y="2"/>
                  </a:lnTo>
                  <a:lnTo>
                    <a:pt x="122" y="2"/>
                  </a:lnTo>
                  <a:lnTo>
                    <a:pt x="124" y="2"/>
                  </a:lnTo>
                  <a:lnTo>
                    <a:pt x="126" y="2"/>
                  </a:lnTo>
                  <a:lnTo>
                    <a:pt x="128" y="2"/>
                  </a:lnTo>
                  <a:lnTo>
                    <a:pt x="130" y="2"/>
                  </a:lnTo>
                  <a:lnTo>
                    <a:pt x="130" y="2"/>
                  </a:lnTo>
                  <a:lnTo>
                    <a:pt x="132" y="2"/>
                  </a:lnTo>
                  <a:lnTo>
                    <a:pt x="134" y="2"/>
                  </a:lnTo>
                  <a:lnTo>
                    <a:pt x="136" y="2"/>
                  </a:lnTo>
                  <a:lnTo>
                    <a:pt x="140" y="2"/>
                  </a:lnTo>
                  <a:lnTo>
                    <a:pt x="142" y="2"/>
                  </a:lnTo>
                  <a:lnTo>
                    <a:pt x="144" y="2"/>
                  </a:lnTo>
                  <a:lnTo>
                    <a:pt x="146" y="2"/>
                  </a:lnTo>
                  <a:lnTo>
                    <a:pt x="152" y="2"/>
                  </a:lnTo>
                  <a:lnTo>
                    <a:pt x="154" y="2"/>
                  </a:lnTo>
                  <a:lnTo>
                    <a:pt x="156" y="2"/>
                  </a:lnTo>
                  <a:lnTo>
                    <a:pt x="158" y="2"/>
                  </a:lnTo>
                  <a:lnTo>
                    <a:pt x="162"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2" name="Freeform 163"/>
            <p:cNvSpPr>
              <a:spLocks/>
            </p:cNvSpPr>
            <p:nvPr/>
          </p:nvSpPr>
          <p:spPr bwMode="auto">
            <a:xfrm>
              <a:off x="6105525" y="2676525"/>
              <a:ext cx="365125" cy="290513"/>
            </a:xfrm>
            <a:custGeom>
              <a:avLst/>
              <a:gdLst>
                <a:gd name="T0" fmla="*/ 172 w 230"/>
                <a:gd name="T1" fmla="*/ 24 h 183"/>
                <a:gd name="T2" fmla="*/ 184 w 230"/>
                <a:gd name="T3" fmla="*/ 40 h 183"/>
                <a:gd name="T4" fmla="*/ 196 w 230"/>
                <a:gd name="T5" fmla="*/ 58 h 183"/>
                <a:gd name="T6" fmla="*/ 202 w 230"/>
                <a:gd name="T7" fmla="*/ 72 h 183"/>
                <a:gd name="T8" fmla="*/ 208 w 230"/>
                <a:gd name="T9" fmla="*/ 82 h 183"/>
                <a:gd name="T10" fmla="*/ 220 w 230"/>
                <a:gd name="T11" fmla="*/ 100 h 183"/>
                <a:gd name="T12" fmla="*/ 228 w 230"/>
                <a:gd name="T13" fmla="*/ 114 h 183"/>
                <a:gd name="T14" fmla="*/ 216 w 230"/>
                <a:gd name="T15" fmla="*/ 127 h 183"/>
                <a:gd name="T16" fmla="*/ 198 w 230"/>
                <a:gd name="T17" fmla="*/ 137 h 183"/>
                <a:gd name="T18" fmla="*/ 188 w 230"/>
                <a:gd name="T19" fmla="*/ 147 h 183"/>
                <a:gd name="T20" fmla="*/ 164 w 230"/>
                <a:gd name="T21" fmla="*/ 163 h 183"/>
                <a:gd name="T22" fmla="*/ 142 w 230"/>
                <a:gd name="T23" fmla="*/ 179 h 183"/>
                <a:gd name="T24" fmla="*/ 134 w 230"/>
                <a:gd name="T25" fmla="*/ 177 h 183"/>
                <a:gd name="T26" fmla="*/ 128 w 230"/>
                <a:gd name="T27" fmla="*/ 171 h 183"/>
                <a:gd name="T28" fmla="*/ 124 w 230"/>
                <a:gd name="T29" fmla="*/ 175 h 183"/>
                <a:gd name="T30" fmla="*/ 116 w 230"/>
                <a:gd name="T31" fmla="*/ 169 h 183"/>
                <a:gd name="T32" fmla="*/ 120 w 230"/>
                <a:gd name="T33" fmla="*/ 165 h 183"/>
                <a:gd name="T34" fmla="*/ 126 w 230"/>
                <a:gd name="T35" fmla="*/ 159 h 183"/>
                <a:gd name="T36" fmla="*/ 128 w 230"/>
                <a:gd name="T37" fmla="*/ 149 h 183"/>
                <a:gd name="T38" fmla="*/ 124 w 230"/>
                <a:gd name="T39" fmla="*/ 153 h 183"/>
                <a:gd name="T40" fmla="*/ 114 w 230"/>
                <a:gd name="T41" fmla="*/ 155 h 183"/>
                <a:gd name="T42" fmla="*/ 116 w 230"/>
                <a:gd name="T43" fmla="*/ 149 h 183"/>
                <a:gd name="T44" fmla="*/ 108 w 230"/>
                <a:gd name="T45" fmla="*/ 153 h 183"/>
                <a:gd name="T46" fmla="*/ 110 w 230"/>
                <a:gd name="T47" fmla="*/ 145 h 183"/>
                <a:gd name="T48" fmla="*/ 110 w 230"/>
                <a:gd name="T49" fmla="*/ 137 h 183"/>
                <a:gd name="T50" fmla="*/ 108 w 230"/>
                <a:gd name="T51" fmla="*/ 131 h 183"/>
                <a:gd name="T52" fmla="*/ 102 w 230"/>
                <a:gd name="T53" fmla="*/ 137 h 183"/>
                <a:gd name="T54" fmla="*/ 96 w 230"/>
                <a:gd name="T55" fmla="*/ 143 h 183"/>
                <a:gd name="T56" fmla="*/ 90 w 230"/>
                <a:gd name="T57" fmla="*/ 137 h 183"/>
                <a:gd name="T58" fmla="*/ 92 w 230"/>
                <a:gd name="T59" fmla="*/ 129 h 183"/>
                <a:gd name="T60" fmla="*/ 96 w 230"/>
                <a:gd name="T61" fmla="*/ 118 h 183"/>
                <a:gd name="T62" fmla="*/ 84 w 230"/>
                <a:gd name="T63" fmla="*/ 118 h 183"/>
                <a:gd name="T64" fmla="*/ 84 w 230"/>
                <a:gd name="T65" fmla="*/ 110 h 183"/>
                <a:gd name="T66" fmla="*/ 82 w 230"/>
                <a:gd name="T67" fmla="*/ 114 h 183"/>
                <a:gd name="T68" fmla="*/ 76 w 230"/>
                <a:gd name="T69" fmla="*/ 120 h 183"/>
                <a:gd name="T70" fmla="*/ 74 w 230"/>
                <a:gd name="T71" fmla="*/ 129 h 183"/>
                <a:gd name="T72" fmla="*/ 68 w 230"/>
                <a:gd name="T73" fmla="*/ 127 h 183"/>
                <a:gd name="T74" fmla="*/ 70 w 230"/>
                <a:gd name="T75" fmla="*/ 116 h 183"/>
                <a:gd name="T76" fmla="*/ 62 w 230"/>
                <a:gd name="T77" fmla="*/ 116 h 183"/>
                <a:gd name="T78" fmla="*/ 56 w 230"/>
                <a:gd name="T79" fmla="*/ 114 h 183"/>
                <a:gd name="T80" fmla="*/ 46 w 230"/>
                <a:gd name="T81" fmla="*/ 116 h 183"/>
                <a:gd name="T82" fmla="*/ 44 w 230"/>
                <a:gd name="T83" fmla="*/ 110 h 183"/>
                <a:gd name="T84" fmla="*/ 34 w 230"/>
                <a:gd name="T85" fmla="*/ 104 h 183"/>
                <a:gd name="T86" fmla="*/ 28 w 230"/>
                <a:gd name="T87" fmla="*/ 106 h 183"/>
                <a:gd name="T88" fmla="*/ 20 w 230"/>
                <a:gd name="T89" fmla="*/ 108 h 183"/>
                <a:gd name="T90" fmla="*/ 18 w 230"/>
                <a:gd name="T91" fmla="*/ 98 h 183"/>
                <a:gd name="T92" fmla="*/ 10 w 230"/>
                <a:gd name="T93" fmla="*/ 104 h 183"/>
                <a:gd name="T94" fmla="*/ 8 w 230"/>
                <a:gd name="T95" fmla="*/ 100 h 183"/>
                <a:gd name="T96" fmla="*/ 2 w 230"/>
                <a:gd name="T97" fmla="*/ 96 h 183"/>
                <a:gd name="T98" fmla="*/ 4 w 230"/>
                <a:gd name="T99" fmla="*/ 90 h 183"/>
                <a:gd name="T100" fmla="*/ 16 w 230"/>
                <a:gd name="T101" fmla="*/ 80 h 183"/>
                <a:gd name="T102" fmla="*/ 30 w 230"/>
                <a:gd name="T103" fmla="*/ 70 h 183"/>
                <a:gd name="T104" fmla="*/ 40 w 230"/>
                <a:gd name="T105" fmla="*/ 62 h 183"/>
                <a:gd name="T106" fmla="*/ 50 w 230"/>
                <a:gd name="T107" fmla="*/ 56 h 183"/>
                <a:gd name="T108" fmla="*/ 64 w 230"/>
                <a:gd name="T109" fmla="*/ 44 h 183"/>
                <a:gd name="T110" fmla="*/ 68 w 230"/>
                <a:gd name="T111" fmla="*/ 34 h 183"/>
                <a:gd name="T112" fmla="*/ 72 w 230"/>
                <a:gd name="T113" fmla="*/ 18 h 183"/>
                <a:gd name="T114" fmla="*/ 82 w 230"/>
                <a:gd name="T115" fmla="*/ 12 h 183"/>
                <a:gd name="T116" fmla="*/ 98 w 230"/>
                <a:gd name="T117" fmla="*/ 10 h 183"/>
                <a:gd name="T118" fmla="*/ 116 w 230"/>
                <a:gd name="T119" fmla="*/ 6 h 183"/>
                <a:gd name="T120" fmla="*/ 134 w 230"/>
                <a:gd name="T121" fmla="*/ 4 h 183"/>
                <a:gd name="T122" fmla="*/ 148 w 230"/>
                <a:gd name="T123" fmla="*/ 2 h 183"/>
                <a:gd name="T124" fmla="*/ 158 w 230"/>
                <a:gd name="T125" fmla="*/ 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 h="183">
                  <a:moveTo>
                    <a:pt x="168" y="16"/>
                  </a:moveTo>
                  <a:lnTo>
                    <a:pt x="168" y="18"/>
                  </a:lnTo>
                  <a:lnTo>
                    <a:pt x="170" y="18"/>
                  </a:lnTo>
                  <a:lnTo>
                    <a:pt x="170" y="20"/>
                  </a:lnTo>
                  <a:lnTo>
                    <a:pt x="172" y="22"/>
                  </a:lnTo>
                  <a:lnTo>
                    <a:pt x="172" y="24"/>
                  </a:lnTo>
                  <a:lnTo>
                    <a:pt x="176" y="28"/>
                  </a:lnTo>
                  <a:lnTo>
                    <a:pt x="180" y="34"/>
                  </a:lnTo>
                  <a:lnTo>
                    <a:pt x="182" y="36"/>
                  </a:lnTo>
                  <a:lnTo>
                    <a:pt x="182" y="38"/>
                  </a:lnTo>
                  <a:lnTo>
                    <a:pt x="184" y="38"/>
                  </a:lnTo>
                  <a:lnTo>
                    <a:pt x="184" y="40"/>
                  </a:lnTo>
                  <a:lnTo>
                    <a:pt x="186" y="42"/>
                  </a:lnTo>
                  <a:lnTo>
                    <a:pt x="188" y="46"/>
                  </a:lnTo>
                  <a:lnTo>
                    <a:pt x="190" y="50"/>
                  </a:lnTo>
                  <a:lnTo>
                    <a:pt x="194" y="56"/>
                  </a:lnTo>
                  <a:lnTo>
                    <a:pt x="194" y="58"/>
                  </a:lnTo>
                  <a:lnTo>
                    <a:pt x="196" y="58"/>
                  </a:lnTo>
                  <a:lnTo>
                    <a:pt x="196" y="60"/>
                  </a:lnTo>
                  <a:lnTo>
                    <a:pt x="198" y="62"/>
                  </a:lnTo>
                  <a:lnTo>
                    <a:pt x="198" y="66"/>
                  </a:lnTo>
                  <a:lnTo>
                    <a:pt x="198" y="68"/>
                  </a:lnTo>
                  <a:lnTo>
                    <a:pt x="200" y="70"/>
                  </a:lnTo>
                  <a:lnTo>
                    <a:pt x="202" y="72"/>
                  </a:lnTo>
                  <a:lnTo>
                    <a:pt x="204" y="76"/>
                  </a:lnTo>
                  <a:lnTo>
                    <a:pt x="204" y="78"/>
                  </a:lnTo>
                  <a:lnTo>
                    <a:pt x="206" y="78"/>
                  </a:lnTo>
                  <a:lnTo>
                    <a:pt x="206" y="80"/>
                  </a:lnTo>
                  <a:lnTo>
                    <a:pt x="208" y="80"/>
                  </a:lnTo>
                  <a:lnTo>
                    <a:pt x="208" y="82"/>
                  </a:lnTo>
                  <a:lnTo>
                    <a:pt x="212" y="86"/>
                  </a:lnTo>
                  <a:lnTo>
                    <a:pt x="212" y="88"/>
                  </a:lnTo>
                  <a:lnTo>
                    <a:pt x="214" y="92"/>
                  </a:lnTo>
                  <a:lnTo>
                    <a:pt x="216" y="94"/>
                  </a:lnTo>
                  <a:lnTo>
                    <a:pt x="218" y="98"/>
                  </a:lnTo>
                  <a:lnTo>
                    <a:pt x="220" y="100"/>
                  </a:lnTo>
                  <a:lnTo>
                    <a:pt x="220" y="102"/>
                  </a:lnTo>
                  <a:lnTo>
                    <a:pt x="224" y="106"/>
                  </a:lnTo>
                  <a:lnTo>
                    <a:pt x="224" y="108"/>
                  </a:lnTo>
                  <a:lnTo>
                    <a:pt x="226" y="108"/>
                  </a:lnTo>
                  <a:lnTo>
                    <a:pt x="226" y="112"/>
                  </a:lnTo>
                  <a:lnTo>
                    <a:pt x="228" y="114"/>
                  </a:lnTo>
                  <a:lnTo>
                    <a:pt x="230" y="116"/>
                  </a:lnTo>
                  <a:lnTo>
                    <a:pt x="228" y="118"/>
                  </a:lnTo>
                  <a:lnTo>
                    <a:pt x="226" y="120"/>
                  </a:lnTo>
                  <a:lnTo>
                    <a:pt x="224" y="122"/>
                  </a:lnTo>
                  <a:lnTo>
                    <a:pt x="220" y="124"/>
                  </a:lnTo>
                  <a:lnTo>
                    <a:pt x="216" y="127"/>
                  </a:lnTo>
                  <a:lnTo>
                    <a:pt x="212" y="129"/>
                  </a:lnTo>
                  <a:lnTo>
                    <a:pt x="212" y="129"/>
                  </a:lnTo>
                  <a:lnTo>
                    <a:pt x="206" y="133"/>
                  </a:lnTo>
                  <a:lnTo>
                    <a:pt x="204" y="133"/>
                  </a:lnTo>
                  <a:lnTo>
                    <a:pt x="200" y="137"/>
                  </a:lnTo>
                  <a:lnTo>
                    <a:pt x="198" y="137"/>
                  </a:lnTo>
                  <a:lnTo>
                    <a:pt x="198" y="139"/>
                  </a:lnTo>
                  <a:lnTo>
                    <a:pt x="196" y="141"/>
                  </a:lnTo>
                  <a:lnTo>
                    <a:pt x="194" y="143"/>
                  </a:lnTo>
                  <a:lnTo>
                    <a:pt x="192" y="143"/>
                  </a:lnTo>
                  <a:lnTo>
                    <a:pt x="190" y="145"/>
                  </a:lnTo>
                  <a:lnTo>
                    <a:pt x="188" y="147"/>
                  </a:lnTo>
                  <a:lnTo>
                    <a:pt x="184" y="149"/>
                  </a:lnTo>
                  <a:lnTo>
                    <a:pt x="182" y="151"/>
                  </a:lnTo>
                  <a:lnTo>
                    <a:pt x="180" y="153"/>
                  </a:lnTo>
                  <a:lnTo>
                    <a:pt x="172" y="159"/>
                  </a:lnTo>
                  <a:lnTo>
                    <a:pt x="168" y="161"/>
                  </a:lnTo>
                  <a:lnTo>
                    <a:pt x="164" y="163"/>
                  </a:lnTo>
                  <a:lnTo>
                    <a:pt x="158" y="167"/>
                  </a:lnTo>
                  <a:lnTo>
                    <a:pt x="156" y="171"/>
                  </a:lnTo>
                  <a:lnTo>
                    <a:pt x="154" y="171"/>
                  </a:lnTo>
                  <a:lnTo>
                    <a:pt x="148" y="177"/>
                  </a:lnTo>
                  <a:lnTo>
                    <a:pt x="144" y="177"/>
                  </a:lnTo>
                  <a:lnTo>
                    <a:pt x="142" y="179"/>
                  </a:lnTo>
                  <a:lnTo>
                    <a:pt x="140" y="181"/>
                  </a:lnTo>
                  <a:lnTo>
                    <a:pt x="136" y="183"/>
                  </a:lnTo>
                  <a:lnTo>
                    <a:pt x="136" y="181"/>
                  </a:lnTo>
                  <a:lnTo>
                    <a:pt x="136" y="179"/>
                  </a:lnTo>
                  <a:lnTo>
                    <a:pt x="136" y="177"/>
                  </a:lnTo>
                  <a:lnTo>
                    <a:pt x="134" y="177"/>
                  </a:lnTo>
                  <a:lnTo>
                    <a:pt x="134" y="177"/>
                  </a:lnTo>
                  <a:lnTo>
                    <a:pt x="132" y="175"/>
                  </a:lnTo>
                  <a:lnTo>
                    <a:pt x="132" y="173"/>
                  </a:lnTo>
                  <a:lnTo>
                    <a:pt x="132" y="171"/>
                  </a:lnTo>
                  <a:lnTo>
                    <a:pt x="130" y="171"/>
                  </a:lnTo>
                  <a:lnTo>
                    <a:pt x="128" y="171"/>
                  </a:lnTo>
                  <a:lnTo>
                    <a:pt x="126" y="171"/>
                  </a:lnTo>
                  <a:lnTo>
                    <a:pt x="126" y="173"/>
                  </a:lnTo>
                  <a:lnTo>
                    <a:pt x="126" y="175"/>
                  </a:lnTo>
                  <a:lnTo>
                    <a:pt x="126" y="177"/>
                  </a:lnTo>
                  <a:lnTo>
                    <a:pt x="126" y="175"/>
                  </a:lnTo>
                  <a:lnTo>
                    <a:pt x="124" y="175"/>
                  </a:lnTo>
                  <a:lnTo>
                    <a:pt x="124" y="173"/>
                  </a:lnTo>
                  <a:lnTo>
                    <a:pt x="122" y="173"/>
                  </a:lnTo>
                  <a:lnTo>
                    <a:pt x="120" y="173"/>
                  </a:lnTo>
                  <a:lnTo>
                    <a:pt x="120" y="171"/>
                  </a:lnTo>
                  <a:lnTo>
                    <a:pt x="118" y="171"/>
                  </a:lnTo>
                  <a:lnTo>
                    <a:pt x="116" y="169"/>
                  </a:lnTo>
                  <a:lnTo>
                    <a:pt x="116" y="167"/>
                  </a:lnTo>
                  <a:lnTo>
                    <a:pt x="116" y="165"/>
                  </a:lnTo>
                  <a:lnTo>
                    <a:pt x="116" y="163"/>
                  </a:lnTo>
                  <a:lnTo>
                    <a:pt x="118" y="163"/>
                  </a:lnTo>
                  <a:lnTo>
                    <a:pt x="118" y="165"/>
                  </a:lnTo>
                  <a:lnTo>
                    <a:pt x="120" y="165"/>
                  </a:lnTo>
                  <a:lnTo>
                    <a:pt x="122" y="165"/>
                  </a:lnTo>
                  <a:lnTo>
                    <a:pt x="124" y="163"/>
                  </a:lnTo>
                  <a:lnTo>
                    <a:pt x="126" y="163"/>
                  </a:lnTo>
                  <a:lnTo>
                    <a:pt x="124" y="161"/>
                  </a:lnTo>
                  <a:lnTo>
                    <a:pt x="126" y="161"/>
                  </a:lnTo>
                  <a:lnTo>
                    <a:pt x="126" y="159"/>
                  </a:lnTo>
                  <a:lnTo>
                    <a:pt x="126" y="157"/>
                  </a:lnTo>
                  <a:lnTo>
                    <a:pt x="126" y="155"/>
                  </a:lnTo>
                  <a:lnTo>
                    <a:pt x="126" y="153"/>
                  </a:lnTo>
                  <a:lnTo>
                    <a:pt x="128" y="153"/>
                  </a:lnTo>
                  <a:lnTo>
                    <a:pt x="128" y="151"/>
                  </a:lnTo>
                  <a:lnTo>
                    <a:pt x="128" y="149"/>
                  </a:lnTo>
                  <a:lnTo>
                    <a:pt x="128" y="147"/>
                  </a:lnTo>
                  <a:lnTo>
                    <a:pt x="126" y="147"/>
                  </a:lnTo>
                  <a:lnTo>
                    <a:pt x="126" y="149"/>
                  </a:lnTo>
                  <a:lnTo>
                    <a:pt x="126" y="151"/>
                  </a:lnTo>
                  <a:lnTo>
                    <a:pt x="124" y="151"/>
                  </a:lnTo>
                  <a:lnTo>
                    <a:pt x="124" y="153"/>
                  </a:lnTo>
                  <a:lnTo>
                    <a:pt x="122" y="153"/>
                  </a:lnTo>
                  <a:lnTo>
                    <a:pt x="120" y="153"/>
                  </a:lnTo>
                  <a:lnTo>
                    <a:pt x="118" y="153"/>
                  </a:lnTo>
                  <a:lnTo>
                    <a:pt x="118" y="155"/>
                  </a:lnTo>
                  <a:lnTo>
                    <a:pt x="116" y="155"/>
                  </a:lnTo>
                  <a:lnTo>
                    <a:pt x="114" y="155"/>
                  </a:lnTo>
                  <a:lnTo>
                    <a:pt x="114" y="153"/>
                  </a:lnTo>
                  <a:lnTo>
                    <a:pt x="114" y="151"/>
                  </a:lnTo>
                  <a:lnTo>
                    <a:pt x="116" y="151"/>
                  </a:lnTo>
                  <a:lnTo>
                    <a:pt x="118" y="151"/>
                  </a:lnTo>
                  <a:lnTo>
                    <a:pt x="118" y="149"/>
                  </a:lnTo>
                  <a:lnTo>
                    <a:pt x="116" y="149"/>
                  </a:lnTo>
                  <a:lnTo>
                    <a:pt x="114" y="149"/>
                  </a:lnTo>
                  <a:lnTo>
                    <a:pt x="112" y="149"/>
                  </a:lnTo>
                  <a:lnTo>
                    <a:pt x="112" y="151"/>
                  </a:lnTo>
                  <a:lnTo>
                    <a:pt x="110" y="151"/>
                  </a:lnTo>
                  <a:lnTo>
                    <a:pt x="110" y="153"/>
                  </a:lnTo>
                  <a:lnTo>
                    <a:pt x="108" y="153"/>
                  </a:lnTo>
                  <a:lnTo>
                    <a:pt x="108" y="151"/>
                  </a:lnTo>
                  <a:lnTo>
                    <a:pt x="108" y="149"/>
                  </a:lnTo>
                  <a:lnTo>
                    <a:pt x="110" y="149"/>
                  </a:lnTo>
                  <a:lnTo>
                    <a:pt x="110" y="147"/>
                  </a:lnTo>
                  <a:lnTo>
                    <a:pt x="112" y="145"/>
                  </a:lnTo>
                  <a:lnTo>
                    <a:pt x="110" y="145"/>
                  </a:lnTo>
                  <a:lnTo>
                    <a:pt x="110" y="143"/>
                  </a:lnTo>
                  <a:lnTo>
                    <a:pt x="110" y="141"/>
                  </a:lnTo>
                  <a:lnTo>
                    <a:pt x="112" y="141"/>
                  </a:lnTo>
                  <a:lnTo>
                    <a:pt x="112" y="139"/>
                  </a:lnTo>
                  <a:lnTo>
                    <a:pt x="112" y="137"/>
                  </a:lnTo>
                  <a:lnTo>
                    <a:pt x="110" y="137"/>
                  </a:lnTo>
                  <a:lnTo>
                    <a:pt x="110" y="135"/>
                  </a:lnTo>
                  <a:lnTo>
                    <a:pt x="108" y="135"/>
                  </a:lnTo>
                  <a:lnTo>
                    <a:pt x="108" y="137"/>
                  </a:lnTo>
                  <a:lnTo>
                    <a:pt x="106" y="135"/>
                  </a:lnTo>
                  <a:lnTo>
                    <a:pt x="108" y="133"/>
                  </a:lnTo>
                  <a:lnTo>
                    <a:pt x="108" y="131"/>
                  </a:lnTo>
                  <a:lnTo>
                    <a:pt x="106" y="131"/>
                  </a:lnTo>
                  <a:lnTo>
                    <a:pt x="104" y="133"/>
                  </a:lnTo>
                  <a:lnTo>
                    <a:pt x="102" y="133"/>
                  </a:lnTo>
                  <a:lnTo>
                    <a:pt x="102" y="135"/>
                  </a:lnTo>
                  <a:lnTo>
                    <a:pt x="102" y="137"/>
                  </a:lnTo>
                  <a:lnTo>
                    <a:pt x="102" y="137"/>
                  </a:lnTo>
                  <a:lnTo>
                    <a:pt x="102" y="139"/>
                  </a:lnTo>
                  <a:lnTo>
                    <a:pt x="100" y="139"/>
                  </a:lnTo>
                  <a:lnTo>
                    <a:pt x="100" y="141"/>
                  </a:lnTo>
                  <a:lnTo>
                    <a:pt x="98" y="141"/>
                  </a:lnTo>
                  <a:lnTo>
                    <a:pt x="96" y="141"/>
                  </a:lnTo>
                  <a:lnTo>
                    <a:pt x="96" y="143"/>
                  </a:lnTo>
                  <a:lnTo>
                    <a:pt x="94" y="143"/>
                  </a:lnTo>
                  <a:lnTo>
                    <a:pt x="92" y="143"/>
                  </a:lnTo>
                  <a:lnTo>
                    <a:pt x="92" y="141"/>
                  </a:lnTo>
                  <a:lnTo>
                    <a:pt x="92" y="139"/>
                  </a:lnTo>
                  <a:lnTo>
                    <a:pt x="90" y="139"/>
                  </a:lnTo>
                  <a:lnTo>
                    <a:pt x="90" y="137"/>
                  </a:lnTo>
                  <a:lnTo>
                    <a:pt x="92" y="137"/>
                  </a:lnTo>
                  <a:lnTo>
                    <a:pt x="92" y="135"/>
                  </a:lnTo>
                  <a:lnTo>
                    <a:pt x="92" y="133"/>
                  </a:lnTo>
                  <a:lnTo>
                    <a:pt x="92" y="131"/>
                  </a:lnTo>
                  <a:lnTo>
                    <a:pt x="92" y="129"/>
                  </a:lnTo>
                  <a:lnTo>
                    <a:pt x="92" y="129"/>
                  </a:lnTo>
                  <a:lnTo>
                    <a:pt x="94" y="127"/>
                  </a:lnTo>
                  <a:lnTo>
                    <a:pt x="96" y="127"/>
                  </a:lnTo>
                  <a:lnTo>
                    <a:pt x="96" y="124"/>
                  </a:lnTo>
                  <a:lnTo>
                    <a:pt x="94" y="122"/>
                  </a:lnTo>
                  <a:lnTo>
                    <a:pt x="96" y="120"/>
                  </a:lnTo>
                  <a:lnTo>
                    <a:pt x="96" y="118"/>
                  </a:lnTo>
                  <a:lnTo>
                    <a:pt x="94" y="118"/>
                  </a:lnTo>
                  <a:lnTo>
                    <a:pt x="92" y="118"/>
                  </a:lnTo>
                  <a:lnTo>
                    <a:pt x="90" y="118"/>
                  </a:lnTo>
                  <a:lnTo>
                    <a:pt x="88" y="118"/>
                  </a:lnTo>
                  <a:lnTo>
                    <a:pt x="86" y="118"/>
                  </a:lnTo>
                  <a:lnTo>
                    <a:pt x="84" y="118"/>
                  </a:lnTo>
                  <a:lnTo>
                    <a:pt x="84" y="116"/>
                  </a:lnTo>
                  <a:lnTo>
                    <a:pt x="84" y="114"/>
                  </a:lnTo>
                  <a:lnTo>
                    <a:pt x="86" y="114"/>
                  </a:lnTo>
                  <a:lnTo>
                    <a:pt x="86" y="112"/>
                  </a:lnTo>
                  <a:lnTo>
                    <a:pt x="86" y="110"/>
                  </a:lnTo>
                  <a:lnTo>
                    <a:pt x="84" y="110"/>
                  </a:lnTo>
                  <a:lnTo>
                    <a:pt x="82" y="108"/>
                  </a:lnTo>
                  <a:lnTo>
                    <a:pt x="80" y="108"/>
                  </a:lnTo>
                  <a:lnTo>
                    <a:pt x="80" y="110"/>
                  </a:lnTo>
                  <a:lnTo>
                    <a:pt x="80" y="112"/>
                  </a:lnTo>
                  <a:lnTo>
                    <a:pt x="82" y="112"/>
                  </a:lnTo>
                  <a:lnTo>
                    <a:pt x="82" y="114"/>
                  </a:lnTo>
                  <a:lnTo>
                    <a:pt x="80" y="114"/>
                  </a:lnTo>
                  <a:lnTo>
                    <a:pt x="80" y="116"/>
                  </a:lnTo>
                  <a:lnTo>
                    <a:pt x="80" y="118"/>
                  </a:lnTo>
                  <a:lnTo>
                    <a:pt x="78" y="118"/>
                  </a:lnTo>
                  <a:lnTo>
                    <a:pt x="78" y="120"/>
                  </a:lnTo>
                  <a:lnTo>
                    <a:pt x="76" y="120"/>
                  </a:lnTo>
                  <a:lnTo>
                    <a:pt x="76" y="122"/>
                  </a:lnTo>
                  <a:lnTo>
                    <a:pt x="76" y="124"/>
                  </a:lnTo>
                  <a:lnTo>
                    <a:pt x="76" y="127"/>
                  </a:lnTo>
                  <a:lnTo>
                    <a:pt x="76" y="129"/>
                  </a:lnTo>
                  <a:lnTo>
                    <a:pt x="74" y="129"/>
                  </a:lnTo>
                  <a:lnTo>
                    <a:pt x="74" y="129"/>
                  </a:lnTo>
                  <a:lnTo>
                    <a:pt x="72" y="129"/>
                  </a:lnTo>
                  <a:lnTo>
                    <a:pt x="70" y="129"/>
                  </a:lnTo>
                  <a:lnTo>
                    <a:pt x="70" y="129"/>
                  </a:lnTo>
                  <a:lnTo>
                    <a:pt x="68" y="129"/>
                  </a:lnTo>
                  <a:lnTo>
                    <a:pt x="68" y="129"/>
                  </a:lnTo>
                  <a:lnTo>
                    <a:pt x="68" y="127"/>
                  </a:lnTo>
                  <a:lnTo>
                    <a:pt x="68" y="124"/>
                  </a:lnTo>
                  <a:lnTo>
                    <a:pt x="68" y="122"/>
                  </a:lnTo>
                  <a:lnTo>
                    <a:pt x="70" y="120"/>
                  </a:lnTo>
                  <a:lnTo>
                    <a:pt x="68" y="120"/>
                  </a:lnTo>
                  <a:lnTo>
                    <a:pt x="70" y="118"/>
                  </a:lnTo>
                  <a:lnTo>
                    <a:pt x="70" y="116"/>
                  </a:lnTo>
                  <a:lnTo>
                    <a:pt x="68" y="116"/>
                  </a:lnTo>
                  <a:lnTo>
                    <a:pt x="66" y="116"/>
                  </a:lnTo>
                  <a:lnTo>
                    <a:pt x="66" y="118"/>
                  </a:lnTo>
                  <a:lnTo>
                    <a:pt x="64" y="118"/>
                  </a:lnTo>
                  <a:lnTo>
                    <a:pt x="62" y="118"/>
                  </a:lnTo>
                  <a:lnTo>
                    <a:pt x="62" y="116"/>
                  </a:lnTo>
                  <a:lnTo>
                    <a:pt x="60" y="116"/>
                  </a:lnTo>
                  <a:lnTo>
                    <a:pt x="60" y="118"/>
                  </a:lnTo>
                  <a:lnTo>
                    <a:pt x="58" y="118"/>
                  </a:lnTo>
                  <a:lnTo>
                    <a:pt x="56" y="118"/>
                  </a:lnTo>
                  <a:lnTo>
                    <a:pt x="56" y="116"/>
                  </a:lnTo>
                  <a:lnTo>
                    <a:pt x="56" y="114"/>
                  </a:lnTo>
                  <a:lnTo>
                    <a:pt x="54" y="114"/>
                  </a:lnTo>
                  <a:lnTo>
                    <a:pt x="54" y="116"/>
                  </a:lnTo>
                  <a:lnTo>
                    <a:pt x="54" y="116"/>
                  </a:lnTo>
                  <a:lnTo>
                    <a:pt x="52" y="116"/>
                  </a:lnTo>
                  <a:lnTo>
                    <a:pt x="48" y="116"/>
                  </a:lnTo>
                  <a:lnTo>
                    <a:pt x="46" y="116"/>
                  </a:lnTo>
                  <a:lnTo>
                    <a:pt x="44" y="116"/>
                  </a:lnTo>
                  <a:lnTo>
                    <a:pt x="44" y="114"/>
                  </a:lnTo>
                  <a:lnTo>
                    <a:pt x="46" y="114"/>
                  </a:lnTo>
                  <a:lnTo>
                    <a:pt x="46" y="112"/>
                  </a:lnTo>
                  <a:lnTo>
                    <a:pt x="44" y="112"/>
                  </a:lnTo>
                  <a:lnTo>
                    <a:pt x="44" y="110"/>
                  </a:lnTo>
                  <a:lnTo>
                    <a:pt x="44" y="108"/>
                  </a:lnTo>
                  <a:lnTo>
                    <a:pt x="42" y="106"/>
                  </a:lnTo>
                  <a:lnTo>
                    <a:pt x="40" y="104"/>
                  </a:lnTo>
                  <a:lnTo>
                    <a:pt x="38" y="104"/>
                  </a:lnTo>
                  <a:lnTo>
                    <a:pt x="36" y="104"/>
                  </a:lnTo>
                  <a:lnTo>
                    <a:pt x="34" y="104"/>
                  </a:lnTo>
                  <a:lnTo>
                    <a:pt x="34" y="106"/>
                  </a:lnTo>
                  <a:lnTo>
                    <a:pt x="32" y="106"/>
                  </a:lnTo>
                  <a:lnTo>
                    <a:pt x="32" y="108"/>
                  </a:lnTo>
                  <a:lnTo>
                    <a:pt x="30" y="108"/>
                  </a:lnTo>
                  <a:lnTo>
                    <a:pt x="30" y="106"/>
                  </a:lnTo>
                  <a:lnTo>
                    <a:pt x="28" y="106"/>
                  </a:lnTo>
                  <a:lnTo>
                    <a:pt x="28" y="108"/>
                  </a:lnTo>
                  <a:lnTo>
                    <a:pt x="26" y="108"/>
                  </a:lnTo>
                  <a:lnTo>
                    <a:pt x="24" y="106"/>
                  </a:lnTo>
                  <a:lnTo>
                    <a:pt x="24" y="108"/>
                  </a:lnTo>
                  <a:lnTo>
                    <a:pt x="22" y="108"/>
                  </a:lnTo>
                  <a:lnTo>
                    <a:pt x="20" y="108"/>
                  </a:lnTo>
                  <a:lnTo>
                    <a:pt x="20" y="106"/>
                  </a:lnTo>
                  <a:lnTo>
                    <a:pt x="18" y="106"/>
                  </a:lnTo>
                  <a:lnTo>
                    <a:pt x="18" y="104"/>
                  </a:lnTo>
                  <a:lnTo>
                    <a:pt x="18" y="102"/>
                  </a:lnTo>
                  <a:lnTo>
                    <a:pt x="18" y="100"/>
                  </a:lnTo>
                  <a:lnTo>
                    <a:pt x="18" y="98"/>
                  </a:lnTo>
                  <a:lnTo>
                    <a:pt x="16" y="98"/>
                  </a:lnTo>
                  <a:lnTo>
                    <a:pt x="14" y="98"/>
                  </a:lnTo>
                  <a:lnTo>
                    <a:pt x="12" y="100"/>
                  </a:lnTo>
                  <a:lnTo>
                    <a:pt x="12" y="102"/>
                  </a:lnTo>
                  <a:lnTo>
                    <a:pt x="12" y="104"/>
                  </a:lnTo>
                  <a:lnTo>
                    <a:pt x="10" y="104"/>
                  </a:lnTo>
                  <a:lnTo>
                    <a:pt x="10" y="106"/>
                  </a:lnTo>
                  <a:lnTo>
                    <a:pt x="8" y="108"/>
                  </a:lnTo>
                  <a:lnTo>
                    <a:pt x="8" y="106"/>
                  </a:lnTo>
                  <a:lnTo>
                    <a:pt x="8" y="104"/>
                  </a:lnTo>
                  <a:lnTo>
                    <a:pt x="8" y="102"/>
                  </a:lnTo>
                  <a:lnTo>
                    <a:pt x="8" y="100"/>
                  </a:lnTo>
                  <a:lnTo>
                    <a:pt x="6" y="100"/>
                  </a:lnTo>
                  <a:lnTo>
                    <a:pt x="4" y="100"/>
                  </a:lnTo>
                  <a:lnTo>
                    <a:pt x="4" y="98"/>
                  </a:lnTo>
                  <a:lnTo>
                    <a:pt x="4" y="98"/>
                  </a:lnTo>
                  <a:lnTo>
                    <a:pt x="4" y="96"/>
                  </a:lnTo>
                  <a:lnTo>
                    <a:pt x="2" y="96"/>
                  </a:lnTo>
                  <a:lnTo>
                    <a:pt x="0" y="96"/>
                  </a:lnTo>
                  <a:lnTo>
                    <a:pt x="0" y="94"/>
                  </a:lnTo>
                  <a:lnTo>
                    <a:pt x="0" y="92"/>
                  </a:lnTo>
                  <a:lnTo>
                    <a:pt x="2" y="92"/>
                  </a:lnTo>
                  <a:lnTo>
                    <a:pt x="2" y="90"/>
                  </a:lnTo>
                  <a:lnTo>
                    <a:pt x="4" y="90"/>
                  </a:lnTo>
                  <a:lnTo>
                    <a:pt x="2" y="88"/>
                  </a:lnTo>
                  <a:lnTo>
                    <a:pt x="4" y="84"/>
                  </a:lnTo>
                  <a:lnTo>
                    <a:pt x="6" y="84"/>
                  </a:lnTo>
                  <a:lnTo>
                    <a:pt x="8" y="82"/>
                  </a:lnTo>
                  <a:lnTo>
                    <a:pt x="14" y="80"/>
                  </a:lnTo>
                  <a:lnTo>
                    <a:pt x="16" y="80"/>
                  </a:lnTo>
                  <a:lnTo>
                    <a:pt x="16" y="78"/>
                  </a:lnTo>
                  <a:lnTo>
                    <a:pt x="22" y="74"/>
                  </a:lnTo>
                  <a:lnTo>
                    <a:pt x="24" y="74"/>
                  </a:lnTo>
                  <a:lnTo>
                    <a:pt x="26" y="72"/>
                  </a:lnTo>
                  <a:lnTo>
                    <a:pt x="28" y="72"/>
                  </a:lnTo>
                  <a:lnTo>
                    <a:pt x="30" y="70"/>
                  </a:lnTo>
                  <a:lnTo>
                    <a:pt x="32" y="68"/>
                  </a:lnTo>
                  <a:lnTo>
                    <a:pt x="34" y="66"/>
                  </a:lnTo>
                  <a:lnTo>
                    <a:pt x="36" y="66"/>
                  </a:lnTo>
                  <a:lnTo>
                    <a:pt x="36" y="64"/>
                  </a:lnTo>
                  <a:lnTo>
                    <a:pt x="38" y="64"/>
                  </a:lnTo>
                  <a:lnTo>
                    <a:pt x="40" y="62"/>
                  </a:lnTo>
                  <a:lnTo>
                    <a:pt x="42" y="62"/>
                  </a:lnTo>
                  <a:lnTo>
                    <a:pt x="42" y="60"/>
                  </a:lnTo>
                  <a:lnTo>
                    <a:pt x="44" y="60"/>
                  </a:lnTo>
                  <a:lnTo>
                    <a:pt x="46" y="58"/>
                  </a:lnTo>
                  <a:lnTo>
                    <a:pt x="48" y="56"/>
                  </a:lnTo>
                  <a:lnTo>
                    <a:pt x="50" y="56"/>
                  </a:lnTo>
                  <a:lnTo>
                    <a:pt x="52" y="54"/>
                  </a:lnTo>
                  <a:lnTo>
                    <a:pt x="54" y="52"/>
                  </a:lnTo>
                  <a:lnTo>
                    <a:pt x="60" y="46"/>
                  </a:lnTo>
                  <a:lnTo>
                    <a:pt x="62" y="46"/>
                  </a:lnTo>
                  <a:lnTo>
                    <a:pt x="62" y="44"/>
                  </a:lnTo>
                  <a:lnTo>
                    <a:pt x="64" y="44"/>
                  </a:lnTo>
                  <a:lnTo>
                    <a:pt x="66" y="42"/>
                  </a:lnTo>
                  <a:lnTo>
                    <a:pt x="68" y="42"/>
                  </a:lnTo>
                  <a:lnTo>
                    <a:pt x="68" y="40"/>
                  </a:lnTo>
                  <a:lnTo>
                    <a:pt x="68" y="38"/>
                  </a:lnTo>
                  <a:lnTo>
                    <a:pt x="68" y="36"/>
                  </a:lnTo>
                  <a:lnTo>
                    <a:pt x="68" y="34"/>
                  </a:lnTo>
                  <a:lnTo>
                    <a:pt x="70" y="32"/>
                  </a:lnTo>
                  <a:lnTo>
                    <a:pt x="70" y="28"/>
                  </a:lnTo>
                  <a:lnTo>
                    <a:pt x="72" y="26"/>
                  </a:lnTo>
                  <a:lnTo>
                    <a:pt x="72" y="24"/>
                  </a:lnTo>
                  <a:lnTo>
                    <a:pt x="72" y="22"/>
                  </a:lnTo>
                  <a:lnTo>
                    <a:pt x="72" y="18"/>
                  </a:lnTo>
                  <a:lnTo>
                    <a:pt x="74" y="16"/>
                  </a:lnTo>
                  <a:lnTo>
                    <a:pt x="74" y="14"/>
                  </a:lnTo>
                  <a:lnTo>
                    <a:pt x="76" y="14"/>
                  </a:lnTo>
                  <a:lnTo>
                    <a:pt x="78" y="12"/>
                  </a:lnTo>
                  <a:lnTo>
                    <a:pt x="80" y="12"/>
                  </a:lnTo>
                  <a:lnTo>
                    <a:pt x="82" y="12"/>
                  </a:lnTo>
                  <a:lnTo>
                    <a:pt x="84" y="12"/>
                  </a:lnTo>
                  <a:lnTo>
                    <a:pt x="86" y="12"/>
                  </a:lnTo>
                  <a:lnTo>
                    <a:pt x="88" y="12"/>
                  </a:lnTo>
                  <a:lnTo>
                    <a:pt x="92" y="10"/>
                  </a:lnTo>
                  <a:lnTo>
                    <a:pt x="94" y="10"/>
                  </a:lnTo>
                  <a:lnTo>
                    <a:pt x="98" y="10"/>
                  </a:lnTo>
                  <a:lnTo>
                    <a:pt x="100" y="10"/>
                  </a:lnTo>
                  <a:lnTo>
                    <a:pt x="102" y="8"/>
                  </a:lnTo>
                  <a:lnTo>
                    <a:pt x="106" y="8"/>
                  </a:lnTo>
                  <a:lnTo>
                    <a:pt x="110" y="8"/>
                  </a:lnTo>
                  <a:lnTo>
                    <a:pt x="114" y="6"/>
                  </a:lnTo>
                  <a:lnTo>
                    <a:pt x="116" y="6"/>
                  </a:lnTo>
                  <a:lnTo>
                    <a:pt x="118" y="6"/>
                  </a:lnTo>
                  <a:lnTo>
                    <a:pt x="120" y="6"/>
                  </a:lnTo>
                  <a:lnTo>
                    <a:pt x="126" y="4"/>
                  </a:lnTo>
                  <a:lnTo>
                    <a:pt x="128" y="4"/>
                  </a:lnTo>
                  <a:lnTo>
                    <a:pt x="130" y="4"/>
                  </a:lnTo>
                  <a:lnTo>
                    <a:pt x="134" y="4"/>
                  </a:lnTo>
                  <a:lnTo>
                    <a:pt x="138" y="2"/>
                  </a:lnTo>
                  <a:lnTo>
                    <a:pt x="140" y="2"/>
                  </a:lnTo>
                  <a:lnTo>
                    <a:pt x="142" y="2"/>
                  </a:lnTo>
                  <a:lnTo>
                    <a:pt x="144" y="2"/>
                  </a:lnTo>
                  <a:lnTo>
                    <a:pt x="146" y="2"/>
                  </a:lnTo>
                  <a:lnTo>
                    <a:pt x="148" y="2"/>
                  </a:lnTo>
                  <a:lnTo>
                    <a:pt x="150" y="2"/>
                  </a:lnTo>
                  <a:lnTo>
                    <a:pt x="150" y="0"/>
                  </a:lnTo>
                  <a:lnTo>
                    <a:pt x="154" y="0"/>
                  </a:lnTo>
                  <a:lnTo>
                    <a:pt x="156" y="0"/>
                  </a:lnTo>
                  <a:lnTo>
                    <a:pt x="158" y="0"/>
                  </a:lnTo>
                  <a:lnTo>
                    <a:pt x="158" y="2"/>
                  </a:lnTo>
                  <a:lnTo>
                    <a:pt x="164" y="10"/>
                  </a:lnTo>
                  <a:lnTo>
                    <a:pt x="164" y="12"/>
                  </a:lnTo>
                  <a:lnTo>
                    <a:pt x="168" y="16"/>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3" name="Freeform 164"/>
            <p:cNvSpPr>
              <a:spLocks/>
            </p:cNvSpPr>
            <p:nvPr/>
          </p:nvSpPr>
          <p:spPr bwMode="auto">
            <a:xfrm>
              <a:off x="5008563" y="2198688"/>
              <a:ext cx="260350" cy="265113"/>
            </a:xfrm>
            <a:custGeom>
              <a:avLst/>
              <a:gdLst>
                <a:gd name="T0" fmla="*/ 158 w 164"/>
                <a:gd name="T1" fmla="*/ 167 h 167"/>
                <a:gd name="T2" fmla="*/ 146 w 164"/>
                <a:gd name="T3" fmla="*/ 167 h 167"/>
                <a:gd name="T4" fmla="*/ 134 w 164"/>
                <a:gd name="T5" fmla="*/ 167 h 167"/>
                <a:gd name="T6" fmla="*/ 122 w 164"/>
                <a:gd name="T7" fmla="*/ 167 h 167"/>
                <a:gd name="T8" fmla="*/ 104 w 164"/>
                <a:gd name="T9" fmla="*/ 167 h 167"/>
                <a:gd name="T10" fmla="*/ 92 w 164"/>
                <a:gd name="T11" fmla="*/ 167 h 167"/>
                <a:gd name="T12" fmla="*/ 82 w 164"/>
                <a:gd name="T13" fmla="*/ 167 h 167"/>
                <a:gd name="T14" fmla="*/ 70 w 164"/>
                <a:gd name="T15" fmla="*/ 167 h 167"/>
                <a:gd name="T16" fmla="*/ 60 w 164"/>
                <a:gd name="T17" fmla="*/ 167 h 167"/>
                <a:gd name="T18" fmla="*/ 46 w 164"/>
                <a:gd name="T19" fmla="*/ 167 h 167"/>
                <a:gd name="T20" fmla="*/ 30 w 164"/>
                <a:gd name="T21" fmla="*/ 167 h 167"/>
                <a:gd name="T22" fmla="*/ 18 w 164"/>
                <a:gd name="T23" fmla="*/ 167 h 167"/>
                <a:gd name="T24" fmla="*/ 8 w 164"/>
                <a:gd name="T25" fmla="*/ 165 h 167"/>
                <a:gd name="T26" fmla="*/ 0 w 164"/>
                <a:gd name="T27" fmla="*/ 161 h 167"/>
                <a:gd name="T28" fmla="*/ 0 w 164"/>
                <a:gd name="T29" fmla="*/ 149 h 167"/>
                <a:gd name="T30" fmla="*/ 0 w 164"/>
                <a:gd name="T31" fmla="*/ 141 h 167"/>
                <a:gd name="T32" fmla="*/ 0 w 164"/>
                <a:gd name="T33" fmla="*/ 131 h 167"/>
                <a:gd name="T34" fmla="*/ 0 w 164"/>
                <a:gd name="T35" fmla="*/ 119 h 167"/>
                <a:gd name="T36" fmla="*/ 0 w 164"/>
                <a:gd name="T37" fmla="*/ 103 h 167"/>
                <a:gd name="T38" fmla="*/ 0 w 164"/>
                <a:gd name="T39" fmla="*/ 91 h 167"/>
                <a:gd name="T40" fmla="*/ 0 w 164"/>
                <a:gd name="T41" fmla="*/ 83 h 167"/>
                <a:gd name="T42" fmla="*/ 0 w 164"/>
                <a:gd name="T43" fmla="*/ 73 h 167"/>
                <a:gd name="T44" fmla="*/ 2 w 164"/>
                <a:gd name="T45" fmla="*/ 59 h 167"/>
                <a:gd name="T46" fmla="*/ 2 w 164"/>
                <a:gd name="T47" fmla="*/ 45 h 167"/>
                <a:gd name="T48" fmla="*/ 2 w 164"/>
                <a:gd name="T49" fmla="*/ 31 h 167"/>
                <a:gd name="T50" fmla="*/ 2 w 164"/>
                <a:gd name="T51" fmla="*/ 21 h 167"/>
                <a:gd name="T52" fmla="*/ 2 w 164"/>
                <a:gd name="T53" fmla="*/ 11 h 167"/>
                <a:gd name="T54" fmla="*/ 4 w 164"/>
                <a:gd name="T55" fmla="*/ 0 h 167"/>
                <a:gd name="T56" fmla="*/ 16 w 164"/>
                <a:gd name="T57" fmla="*/ 0 h 167"/>
                <a:gd name="T58" fmla="*/ 28 w 164"/>
                <a:gd name="T59" fmla="*/ 0 h 167"/>
                <a:gd name="T60" fmla="*/ 36 w 164"/>
                <a:gd name="T61" fmla="*/ 0 h 167"/>
                <a:gd name="T62" fmla="*/ 48 w 164"/>
                <a:gd name="T63" fmla="*/ 0 h 167"/>
                <a:gd name="T64" fmla="*/ 58 w 164"/>
                <a:gd name="T65" fmla="*/ 0 h 167"/>
                <a:gd name="T66" fmla="*/ 66 w 164"/>
                <a:gd name="T67" fmla="*/ 0 h 167"/>
                <a:gd name="T68" fmla="*/ 78 w 164"/>
                <a:gd name="T69" fmla="*/ 0 h 167"/>
                <a:gd name="T70" fmla="*/ 90 w 164"/>
                <a:gd name="T71" fmla="*/ 0 h 167"/>
                <a:gd name="T72" fmla="*/ 106 w 164"/>
                <a:gd name="T73" fmla="*/ 0 h 167"/>
                <a:gd name="T74" fmla="*/ 116 w 164"/>
                <a:gd name="T75" fmla="*/ 0 h 167"/>
                <a:gd name="T76" fmla="*/ 136 w 164"/>
                <a:gd name="T77" fmla="*/ 0 h 167"/>
                <a:gd name="T78" fmla="*/ 152 w 164"/>
                <a:gd name="T79" fmla="*/ 0 h 167"/>
                <a:gd name="T80" fmla="*/ 164 w 164"/>
                <a:gd name="T81" fmla="*/ 2 h 167"/>
                <a:gd name="T82" fmla="*/ 164 w 164"/>
                <a:gd name="T83" fmla="*/ 23 h 167"/>
                <a:gd name="T84" fmla="*/ 164 w 164"/>
                <a:gd name="T85" fmla="*/ 35 h 167"/>
                <a:gd name="T86" fmla="*/ 164 w 164"/>
                <a:gd name="T87" fmla="*/ 45 h 167"/>
                <a:gd name="T88" fmla="*/ 164 w 164"/>
                <a:gd name="T89" fmla="*/ 57 h 167"/>
                <a:gd name="T90" fmla="*/ 164 w 164"/>
                <a:gd name="T91" fmla="*/ 69 h 167"/>
                <a:gd name="T92" fmla="*/ 164 w 164"/>
                <a:gd name="T93" fmla="*/ 83 h 167"/>
                <a:gd name="T94" fmla="*/ 164 w 164"/>
                <a:gd name="T95" fmla="*/ 97 h 167"/>
                <a:gd name="T96" fmla="*/ 164 w 164"/>
                <a:gd name="T97" fmla="*/ 107 h 167"/>
                <a:gd name="T98" fmla="*/ 164 w 164"/>
                <a:gd name="T99" fmla="*/ 129 h 167"/>
                <a:gd name="T100" fmla="*/ 164 w 164"/>
                <a:gd name="T101" fmla="*/ 149 h 167"/>
                <a:gd name="T102" fmla="*/ 164 w 164"/>
                <a:gd name="T103" fmla="*/ 15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4" h="167">
                  <a:moveTo>
                    <a:pt x="164" y="161"/>
                  </a:moveTo>
                  <a:lnTo>
                    <a:pt x="164" y="167"/>
                  </a:lnTo>
                  <a:lnTo>
                    <a:pt x="162" y="167"/>
                  </a:lnTo>
                  <a:lnTo>
                    <a:pt x="158" y="167"/>
                  </a:lnTo>
                  <a:lnTo>
                    <a:pt x="156" y="167"/>
                  </a:lnTo>
                  <a:lnTo>
                    <a:pt x="154" y="167"/>
                  </a:lnTo>
                  <a:lnTo>
                    <a:pt x="152" y="167"/>
                  </a:lnTo>
                  <a:lnTo>
                    <a:pt x="146" y="167"/>
                  </a:lnTo>
                  <a:lnTo>
                    <a:pt x="144" y="167"/>
                  </a:lnTo>
                  <a:lnTo>
                    <a:pt x="140" y="167"/>
                  </a:lnTo>
                  <a:lnTo>
                    <a:pt x="136" y="167"/>
                  </a:lnTo>
                  <a:lnTo>
                    <a:pt x="134" y="167"/>
                  </a:lnTo>
                  <a:lnTo>
                    <a:pt x="132" y="167"/>
                  </a:lnTo>
                  <a:lnTo>
                    <a:pt x="130" y="167"/>
                  </a:lnTo>
                  <a:lnTo>
                    <a:pt x="126" y="167"/>
                  </a:lnTo>
                  <a:lnTo>
                    <a:pt x="122" y="167"/>
                  </a:lnTo>
                  <a:lnTo>
                    <a:pt x="116" y="167"/>
                  </a:lnTo>
                  <a:lnTo>
                    <a:pt x="116" y="167"/>
                  </a:lnTo>
                  <a:lnTo>
                    <a:pt x="114" y="167"/>
                  </a:lnTo>
                  <a:lnTo>
                    <a:pt x="104" y="167"/>
                  </a:lnTo>
                  <a:lnTo>
                    <a:pt x="102" y="167"/>
                  </a:lnTo>
                  <a:lnTo>
                    <a:pt x="100" y="167"/>
                  </a:lnTo>
                  <a:lnTo>
                    <a:pt x="96" y="167"/>
                  </a:lnTo>
                  <a:lnTo>
                    <a:pt x="92" y="167"/>
                  </a:lnTo>
                  <a:lnTo>
                    <a:pt x="88" y="167"/>
                  </a:lnTo>
                  <a:lnTo>
                    <a:pt x="86" y="167"/>
                  </a:lnTo>
                  <a:lnTo>
                    <a:pt x="84" y="167"/>
                  </a:lnTo>
                  <a:lnTo>
                    <a:pt x="82" y="167"/>
                  </a:lnTo>
                  <a:lnTo>
                    <a:pt x="78" y="167"/>
                  </a:lnTo>
                  <a:lnTo>
                    <a:pt x="76" y="167"/>
                  </a:lnTo>
                  <a:lnTo>
                    <a:pt x="72" y="167"/>
                  </a:lnTo>
                  <a:lnTo>
                    <a:pt x="70" y="167"/>
                  </a:lnTo>
                  <a:lnTo>
                    <a:pt x="68" y="167"/>
                  </a:lnTo>
                  <a:lnTo>
                    <a:pt x="66" y="167"/>
                  </a:lnTo>
                  <a:lnTo>
                    <a:pt x="64" y="167"/>
                  </a:lnTo>
                  <a:lnTo>
                    <a:pt x="60" y="167"/>
                  </a:lnTo>
                  <a:lnTo>
                    <a:pt x="58" y="167"/>
                  </a:lnTo>
                  <a:lnTo>
                    <a:pt x="56" y="167"/>
                  </a:lnTo>
                  <a:lnTo>
                    <a:pt x="52" y="167"/>
                  </a:lnTo>
                  <a:lnTo>
                    <a:pt x="46" y="167"/>
                  </a:lnTo>
                  <a:lnTo>
                    <a:pt x="44" y="167"/>
                  </a:lnTo>
                  <a:lnTo>
                    <a:pt x="40" y="167"/>
                  </a:lnTo>
                  <a:lnTo>
                    <a:pt x="38" y="167"/>
                  </a:lnTo>
                  <a:lnTo>
                    <a:pt x="30" y="167"/>
                  </a:lnTo>
                  <a:lnTo>
                    <a:pt x="28" y="167"/>
                  </a:lnTo>
                  <a:lnTo>
                    <a:pt x="26" y="167"/>
                  </a:lnTo>
                  <a:lnTo>
                    <a:pt x="24" y="167"/>
                  </a:lnTo>
                  <a:lnTo>
                    <a:pt x="18" y="167"/>
                  </a:lnTo>
                  <a:lnTo>
                    <a:pt x="16" y="167"/>
                  </a:lnTo>
                  <a:lnTo>
                    <a:pt x="14" y="165"/>
                  </a:lnTo>
                  <a:lnTo>
                    <a:pt x="12" y="165"/>
                  </a:lnTo>
                  <a:lnTo>
                    <a:pt x="8" y="165"/>
                  </a:lnTo>
                  <a:lnTo>
                    <a:pt x="6" y="165"/>
                  </a:lnTo>
                  <a:lnTo>
                    <a:pt x="2" y="165"/>
                  </a:lnTo>
                  <a:lnTo>
                    <a:pt x="0" y="165"/>
                  </a:lnTo>
                  <a:lnTo>
                    <a:pt x="0" y="161"/>
                  </a:lnTo>
                  <a:lnTo>
                    <a:pt x="0" y="157"/>
                  </a:lnTo>
                  <a:lnTo>
                    <a:pt x="0" y="155"/>
                  </a:lnTo>
                  <a:lnTo>
                    <a:pt x="0" y="151"/>
                  </a:lnTo>
                  <a:lnTo>
                    <a:pt x="0" y="149"/>
                  </a:lnTo>
                  <a:lnTo>
                    <a:pt x="0" y="145"/>
                  </a:lnTo>
                  <a:lnTo>
                    <a:pt x="0" y="143"/>
                  </a:lnTo>
                  <a:lnTo>
                    <a:pt x="0" y="141"/>
                  </a:lnTo>
                  <a:lnTo>
                    <a:pt x="0" y="141"/>
                  </a:lnTo>
                  <a:lnTo>
                    <a:pt x="0" y="139"/>
                  </a:lnTo>
                  <a:lnTo>
                    <a:pt x="0" y="137"/>
                  </a:lnTo>
                  <a:lnTo>
                    <a:pt x="0" y="133"/>
                  </a:lnTo>
                  <a:lnTo>
                    <a:pt x="0" y="131"/>
                  </a:lnTo>
                  <a:lnTo>
                    <a:pt x="0" y="129"/>
                  </a:lnTo>
                  <a:lnTo>
                    <a:pt x="0" y="127"/>
                  </a:lnTo>
                  <a:lnTo>
                    <a:pt x="0" y="125"/>
                  </a:lnTo>
                  <a:lnTo>
                    <a:pt x="0" y="119"/>
                  </a:lnTo>
                  <a:lnTo>
                    <a:pt x="0" y="111"/>
                  </a:lnTo>
                  <a:lnTo>
                    <a:pt x="0" y="107"/>
                  </a:lnTo>
                  <a:lnTo>
                    <a:pt x="0" y="105"/>
                  </a:lnTo>
                  <a:lnTo>
                    <a:pt x="0" y="103"/>
                  </a:lnTo>
                  <a:lnTo>
                    <a:pt x="0" y="99"/>
                  </a:lnTo>
                  <a:lnTo>
                    <a:pt x="0" y="95"/>
                  </a:lnTo>
                  <a:lnTo>
                    <a:pt x="0" y="93"/>
                  </a:lnTo>
                  <a:lnTo>
                    <a:pt x="0" y="91"/>
                  </a:lnTo>
                  <a:lnTo>
                    <a:pt x="0" y="89"/>
                  </a:lnTo>
                  <a:lnTo>
                    <a:pt x="0" y="87"/>
                  </a:lnTo>
                  <a:lnTo>
                    <a:pt x="0" y="85"/>
                  </a:lnTo>
                  <a:lnTo>
                    <a:pt x="0" y="83"/>
                  </a:lnTo>
                  <a:lnTo>
                    <a:pt x="0" y="81"/>
                  </a:lnTo>
                  <a:lnTo>
                    <a:pt x="0" y="79"/>
                  </a:lnTo>
                  <a:lnTo>
                    <a:pt x="0" y="77"/>
                  </a:lnTo>
                  <a:lnTo>
                    <a:pt x="0" y="73"/>
                  </a:lnTo>
                  <a:lnTo>
                    <a:pt x="0" y="71"/>
                  </a:lnTo>
                  <a:lnTo>
                    <a:pt x="2" y="65"/>
                  </a:lnTo>
                  <a:lnTo>
                    <a:pt x="2" y="61"/>
                  </a:lnTo>
                  <a:lnTo>
                    <a:pt x="2" y="59"/>
                  </a:lnTo>
                  <a:lnTo>
                    <a:pt x="2" y="53"/>
                  </a:lnTo>
                  <a:lnTo>
                    <a:pt x="2" y="51"/>
                  </a:lnTo>
                  <a:lnTo>
                    <a:pt x="2" y="49"/>
                  </a:lnTo>
                  <a:lnTo>
                    <a:pt x="2" y="45"/>
                  </a:lnTo>
                  <a:lnTo>
                    <a:pt x="2" y="39"/>
                  </a:lnTo>
                  <a:lnTo>
                    <a:pt x="2" y="37"/>
                  </a:lnTo>
                  <a:lnTo>
                    <a:pt x="2" y="35"/>
                  </a:lnTo>
                  <a:lnTo>
                    <a:pt x="2" y="31"/>
                  </a:lnTo>
                  <a:lnTo>
                    <a:pt x="2" y="29"/>
                  </a:lnTo>
                  <a:lnTo>
                    <a:pt x="2" y="25"/>
                  </a:lnTo>
                  <a:lnTo>
                    <a:pt x="2" y="23"/>
                  </a:lnTo>
                  <a:lnTo>
                    <a:pt x="2" y="21"/>
                  </a:lnTo>
                  <a:lnTo>
                    <a:pt x="2" y="19"/>
                  </a:lnTo>
                  <a:lnTo>
                    <a:pt x="2" y="15"/>
                  </a:lnTo>
                  <a:lnTo>
                    <a:pt x="2" y="13"/>
                  </a:lnTo>
                  <a:lnTo>
                    <a:pt x="2" y="11"/>
                  </a:lnTo>
                  <a:lnTo>
                    <a:pt x="2" y="9"/>
                  </a:lnTo>
                  <a:lnTo>
                    <a:pt x="2" y="7"/>
                  </a:lnTo>
                  <a:lnTo>
                    <a:pt x="2" y="0"/>
                  </a:lnTo>
                  <a:lnTo>
                    <a:pt x="4" y="0"/>
                  </a:lnTo>
                  <a:lnTo>
                    <a:pt x="6" y="0"/>
                  </a:lnTo>
                  <a:lnTo>
                    <a:pt x="10" y="0"/>
                  </a:lnTo>
                  <a:lnTo>
                    <a:pt x="14" y="0"/>
                  </a:lnTo>
                  <a:lnTo>
                    <a:pt x="16" y="0"/>
                  </a:lnTo>
                  <a:lnTo>
                    <a:pt x="18" y="0"/>
                  </a:lnTo>
                  <a:lnTo>
                    <a:pt x="20" y="0"/>
                  </a:lnTo>
                  <a:lnTo>
                    <a:pt x="22" y="0"/>
                  </a:lnTo>
                  <a:lnTo>
                    <a:pt x="28" y="0"/>
                  </a:lnTo>
                  <a:lnTo>
                    <a:pt x="30" y="0"/>
                  </a:lnTo>
                  <a:lnTo>
                    <a:pt x="32" y="0"/>
                  </a:lnTo>
                  <a:lnTo>
                    <a:pt x="34" y="0"/>
                  </a:lnTo>
                  <a:lnTo>
                    <a:pt x="36" y="0"/>
                  </a:lnTo>
                  <a:lnTo>
                    <a:pt x="40" y="0"/>
                  </a:lnTo>
                  <a:lnTo>
                    <a:pt x="42" y="0"/>
                  </a:lnTo>
                  <a:lnTo>
                    <a:pt x="46" y="0"/>
                  </a:lnTo>
                  <a:lnTo>
                    <a:pt x="48" y="0"/>
                  </a:lnTo>
                  <a:lnTo>
                    <a:pt x="50" y="0"/>
                  </a:lnTo>
                  <a:lnTo>
                    <a:pt x="54" y="0"/>
                  </a:lnTo>
                  <a:lnTo>
                    <a:pt x="56" y="0"/>
                  </a:lnTo>
                  <a:lnTo>
                    <a:pt x="58" y="0"/>
                  </a:lnTo>
                  <a:lnTo>
                    <a:pt x="60" y="0"/>
                  </a:lnTo>
                  <a:lnTo>
                    <a:pt x="62" y="0"/>
                  </a:lnTo>
                  <a:lnTo>
                    <a:pt x="64" y="0"/>
                  </a:lnTo>
                  <a:lnTo>
                    <a:pt x="66" y="0"/>
                  </a:lnTo>
                  <a:lnTo>
                    <a:pt x="68" y="0"/>
                  </a:lnTo>
                  <a:lnTo>
                    <a:pt x="72" y="0"/>
                  </a:lnTo>
                  <a:lnTo>
                    <a:pt x="76" y="0"/>
                  </a:lnTo>
                  <a:lnTo>
                    <a:pt x="78" y="0"/>
                  </a:lnTo>
                  <a:lnTo>
                    <a:pt x="80" y="0"/>
                  </a:lnTo>
                  <a:lnTo>
                    <a:pt x="82" y="0"/>
                  </a:lnTo>
                  <a:lnTo>
                    <a:pt x="86" y="0"/>
                  </a:lnTo>
                  <a:lnTo>
                    <a:pt x="90" y="0"/>
                  </a:lnTo>
                  <a:lnTo>
                    <a:pt x="96" y="0"/>
                  </a:lnTo>
                  <a:lnTo>
                    <a:pt x="98" y="0"/>
                  </a:lnTo>
                  <a:lnTo>
                    <a:pt x="100" y="0"/>
                  </a:lnTo>
                  <a:lnTo>
                    <a:pt x="106" y="0"/>
                  </a:lnTo>
                  <a:lnTo>
                    <a:pt x="108" y="0"/>
                  </a:lnTo>
                  <a:lnTo>
                    <a:pt x="110" y="0"/>
                  </a:lnTo>
                  <a:lnTo>
                    <a:pt x="112" y="0"/>
                  </a:lnTo>
                  <a:lnTo>
                    <a:pt x="116" y="0"/>
                  </a:lnTo>
                  <a:lnTo>
                    <a:pt x="118" y="0"/>
                  </a:lnTo>
                  <a:lnTo>
                    <a:pt x="124" y="0"/>
                  </a:lnTo>
                  <a:lnTo>
                    <a:pt x="134" y="0"/>
                  </a:lnTo>
                  <a:lnTo>
                    <a:pt x="136" y="0"/>
                  </a:lnTo>
                  <a:lnTo>
                    <a:pt x="142" y="0"/>
                  </a:lnTo>
                  <a:lnTo>
                    <a:pt x="144" y="0"/>
                  </a:lnTo>
                  <a:lnTo>
                    <a:pt x="150" y="0"/>
                  </a:lnTo>
                  <a:lnTo>
                    <a:pt x="152" y="0"/>
                  </a:lnTo>
                  <a:lnTo>
                    <a:pt x="158" y="0"/>
                  </a:lnTo>
                  <a:lnTo>
                    <a:pt x="164" y="0"/>
                  </a:lnTo>
                  <a:lnTo>
                    <a:pt x="164" y="0"/>
                  </a:lnTo>
                  <a:lnTo>
                    <a:pt x="164" y="2"/>
                  </a:lnTo>
                  <a:lnTo>
                    <a:pt x="164" y="5"/>
                  </a:lnTo>
                  <a:lnTo>
                    <a:pt x="164" y="11"/>
                  </a:lnTo>
                  <a:lnTo>
                    <a:pt x="164" y="17"/>
                  </a:lnTo>
                  <a:lnTo>
                    <a:pt x="164" y="23"/>
                  </a:lnTo>
                  <a:lnTo>
                    <a:pt x="164" y="29"/>
                  </a:lnTo>
                  <a:lnTo>
                    <a:pt x="164" y="31"/>
                  </a:lnTo>
                  <a:lnTo>
                    <a:pt x="164" y="33"/>
                  </a:lnTo>
                  <a:lnTo>
                    <a:pt x="164" y="35"/>
                  </a:lnTo>
                  <a:lnTo>
                    <a:pt x="164" y="39"/>
                  </a:lnTo>
                  <a:lnTo>
                    <a:pt x="164" y="41"/>
                  </a:lnTo>
                  <a:lnTo>
                    <a:pt x="164" y="43"/>
                  </a:lnTo>
                  <a:lnTo>
                    <a:pt x="164" y="45"/>
                  </a:lnTo>
                  <a:lnTo>
                    <a:pt x="164" y="45"/>
                  </a:lnTo>
                  <a:lnTo>
                    <a:pt x="164" y="53"/>
                  </a:lnTo>
                  <a:lnTo>
                    <a:pt x="164" y="55"/>
                  </a:lnTo>
                  <a:lnTo>
                    <a:pt x="164" y="57"/>
                  </a:lnTo>
                  <a:lnTo>
                    <a:pt x="164" y="59"/>
                  </a:lnTo>
                  <a:lnTo>
                    <a:pt x="164" y="61"/>
                  </a:lnTo>
                  <a:lnTo>
                    <a:pt x="164" y="67"/>
                  </a:lnTo>
                  <a:lnTo>
                    <a:pt x="164" y="69"/>
                  </a:lnTo>
                  <a:lnTo>
                    <a:pt x="164" y="73"/>
                  </a:lnTo>
                  <a:lnTo>
                    <a:pt x="164" y="75"/>
                  </a:lnTo>
                  <a:lnTo>
                    <a:pt x="164" y="79"/>
                  </a:lnTo>
                  <a:lnTo>
                    <a:pt x="164" y="83"/>
                  </a:lnTo>
                  <a:lnTo>
                    <a:pt x="164" y="85"/>
                  </a:lnTo>
                  <a:lnTo>
                    <a:pt x="164" y="91"/>
                  </a:lnTo>
                  <a:lnTo>
                    <a:pt x="164" y="93"/>
                  </a:lnTo>
                  <a:lnTo>
                    <a:pt x="164" y="97"/>
                  </a:lnTo>
                  <a:lnTo>
                    <a:pt x="164" y="99"/>
                  </a:lnTo>
                  <a:lnTo>
                    <a:pt x="164" y="101"/>
                  </a:lnTo>
                  <a:lnTo>
                    <a:pt x="164" y="105"/>
                  </a:lnTo>
                  <a:lnTo>
                    <a:pt x="164" y="107"/>
                  </a:lnTo>
                  <a:lnTo>
                    <a:pt x="164" y="113"/>
                  </a:lnTo>
                  <a:lnTo>
                    <a:pt x="164" y="117"/>
                  </a:lnTo>
                  <a:lnTo>
                    <a:pt x="164" y="121"/>
                  </a:lnTo>
                  <a:lnTo>
                    <a:pt x="164" y="129"/>
                  </a:lnTo>
                  <a:lnTo>
                    <a:pt x="164" y="139"/>
                  </a:lnTo>
                  <a:lnTo>
                    <a:pt x="164" y="141"/>
                  </a:lnTo>
                  <a:lnTo>
                    <a:pt x="164" y="143"/>
                  </a:lnTo>
                  <a:lnTo>
                    <a:pt x="164" y="149"/>
                  </a:lnTo>
                  <a:lnTo>
                    <a:pt x="164" y="151"/>
                  </a:lnTo>
                  <a:lnTo>
                    <a:pt x="164" y="153"/>
                  </a:lnTo>
                  <a:lnTo>
                    <a:pt x="164" y="155"/>
                  </a:lnTo>
                  <a:lnTo>
                    <a:pt x="164" y="157"/>
                  </a:lnTo>
                  <a:lnTo>
                    <a:pt x="164" y="159"/>
                  </a:lnTo>
                  <a:lnTo>
                    <a:pt x="164" y="161"/>
                  </a:lnTo>
                  <a:lnTo>
                    <a:pt x="164" y="161"/>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4" name="Freeform 173"/>
            <p:cNvSpPr>
              <a:spLocks/>
            </p:cNvSpPr>
            <p:nvPr/>
          </p:nvSpPr>
          <p:spPr bwMode="auto">
            <a:xfrm>
              <a:off x="5268913" y="2198688"/>
              <a:ext cx="257175" cy="268288"/>
            </a:xfrm>
            <a:custGeom>
              <a:avLst/>
              <a:gdLst>
                <a:gd name="T0" fmla="*/ 148 w 162"/>
                <a:gd name="T1" fmla="*/ 167 h 169"/>
                <a:gd name="T2" fmla="*/ 138 w 162"/>
                <a:gd name="T3" fmla="*/ 167 h 169"/>
                <a:gd name="T4" fmla="*/ 130 w 162"/>
                <a:gd name="T5" fmla="*/ 169 h 169"/>
                <a:gd name="T6" fmla="*/ 120 w 162"/>
                <a:gd name="T7" fmla="*/ 169 h 169"/>
                <a:gd name="T8" fmla="*/ 112 w 162"/>
                <a:gd name="T9" fmla="*/ 169 h 169"/>
                <a:gd name="T10" fmla="*/ 100 w 162"/>
                <a:gd name="T11" fmla="*/ 169 h 169"/>
                <a:gd name="T12" fmla="*/ 90 w 162"/>
                <a:gd name="T13" fmla="*/ 167 h 169"/>
                <a:gd name="T14" fmla="*/ 80 w 162"/>
                <a:gd name="T15" fmla="*/ 167 h 169"/>
                <a:gd name="T16" fmla="*/ 68 w 162"/>
                <a:gd name="T17" fmla="*/ 167 h 169"/>
                <a:gd name="T18" fmla="*/ 50 w 162"/>
                <a:gd name="T19" fmla="*/ 167 h 169"/>
                <a:gd name="T20" fmla="*/ 44 w 162"/>
                <a:gd name="T21" fmla="*/ 167 h 169"/>
                <a:gd name="T22" fmla="*/ 24 w 162"/>
                <a:gd name="T23" fmla="*/ 167 h 169"/>
                <a:gd name="T24" fmla="*/ 12 w 162"/>
                <a:gd name="T25" fmla="*/ 167 h 169"/>
                <a:gd name="T26" fmla="*/ 0 w 162"/>
                <a:gd name="T27" fmla="*/ 167 h 169"/>
                <a:gd name="T28" fmla="*/ 0 w 162"/>
                <a:gd name="T29" fmla="*/ 157 h 169"/>
                <a:gd name="T30" fmla="*/ 0 w 162"/>
                <a:gd name="T31" fmla="*/ 149 h 169"/>
                <a:gd name="T32" fmla="*/ 0 w 162"/>
                <a:gd name="T33" fmla="*/ 129 h 169"/>
                <a:gd name="T34" fmla="*/ 0 w 162"/>
                <a:gd name="T35" fmla="*/ 107 h 169"/>
                <a:gd name="T36" fmla="*/ 0 w 162"/>
                <a:gd name="T37" fmla="*/ 97 h 169"/>
                <a:gd name="T38" fmla="*/ 0 w 162"/>
                <a:gd name="T39" fmla="*/ 83 h 169"/>
                <a:gd name="T40" fmla="*/ 0 w 162"/>
                <a:gd name="T41" fmla="*/ 69 h 169"/>
                <a:gd name="T42" fmla="*/ 0 w 162"/>
                <a:gd name="T43" fmla="*/ 57 h 169"/>
                <a:gd name="T44" fmla="*/ 0 w 162"/>
                <a:gd name="T45" fmla="*/ 45 h 169"/>
                <a:gd name="T46" fmla="*/ 0 w 162"/>
                <a:gd name="T47" fmla="*/ 35 h 169"/>
                <a:gd name="T48" fmla="*/ 0 w 162"/>
                <a:gd name="T49" fmla="*/ 23 h 169"/>
                <a:gd name="T50" fmla="*/ 0 w 162"/>
                <a:gd name="T51" fmla="*/ 2 h 169"/>
                <a:gd name="T52" fmla="*/ 16 w 162"/>
                <a:gd name="T53" fmla="*/ 0 h 169"/>
                <a:gd name="T54" fmla="*/ 32 w 162"/>
                <a:gd name="T55" fmla="*/ 0 h 169"/>
                <a:gd name="T56" fmla="*/ 42 w 162"/>
                <a:gd name="T57" fmla="*/ 0 h 169"/>
                <a:gd name="T58" fmla="*/ 60 w 162"/>
                <a:gd name="T59" fmla="*/ 0 h 169"/>
                <a:gd name="T60" fmla="*/ 74 w 162"/>
                <a:gd name="T61" fmla="*/ 2 h 169"/>
                <a:gd name="T62" fmla="*/ 84 w 162"/>
                <a:gd name="T63" fmla="*/ 2 h 169"/>
                <a:gd name="T64" fmla="*/ 96 w 162"/>
                <a:gd name="T65" fmla="*/ 2 h 169"/>
                <a:gd name="T66" fmla="*/ 106 w 162"/>
                <a:gd name="T67" fmla="*/ 2 h 169"/>
                <a:gd name="T68" fmla="*/ 116 w 162"/>
                <a:gd name="T69" fmla="*/ 2 h 169"/>
                <a:gd name="T70" fmla="*/ 128 w 162"/>
                <a:gd name="T71" fmla="*/ 2 h 169"/>
                <a:gd name="T72" fmla="*/ 138 w 162"/>
                <a:gd name="T73" fmla="*/ 2 h 169"/>
                <a:gd name="T74" fmla="*/ 148 w 162"/>
                <a:gd name="T75" fmla="*/ 2 h 169"/>
                <a:gd name="T76" fmla="*/ 162 w 162"/>
                <a:gd name="T77" fmla="*/ 2 h 169"/>
                <a:gd name="T78" fmla="*/ 162 w 162"/>
                <a:gd name="T79" fmla="*/ 15 h 169"/>
                <a:gd name="T80" fmla="*/ 162 w 162"/>
                <a:gd name="T81" fmla="*/ 23 h 169"/>
                <a:gd name="T82" fmla="*/ 162 w 162"/>
                <a:gd name="T83" fmla="*/ 41 h 169"/>
                <a:gd name="T84" fmla="*/ 162 w 162"/>
                <a:gd name="T85" fmla="*/ 53 h 169"/>
                <a:gd name="T86" fmla="*/ 162 w 162"/>
                <a:gd name="T87" fmla="*/ 69 h 169"/>
                <a:gd name="T88" fmla="*/ 162 w 162"/>
                <a:gd name="T89" fmla="*/ 87 h 169"/>
                <a:gd name="T90" fmla="*/ 160 w 162"/>
                <a:gd name="T91" fmla="*/ 103 h 169"/>
                <a:gd name="T92" fmla="*/ 160 w 162"/>
                <a:gd name="T93" fmla="*/ 115 h 169"/>
                <a:gd name="T94" fmla="*/ 160 w 162"/>
                <a:gd name="T95" fmla="*/ 137 h 169"/>
                <a:gd name="T96" fmla="*/ 160 w 162"/>
                <a:gd name="T97" fmla="*/ 155 h 169"/>
                <a:gd name="T98" fmla="*/ 160 w 162"/>
                <a:gd name="T99" fmla="*/ 16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69">
                  <a:moveTo>
                    <a:pt x="160" y="167"/>
                  </a:moveTo>
                  <a:lnTo>
                    <a:pt x="158" y="167"/>
                  </a:lnTo>
                  <a:lnTo>
                    <a:pt x="150" y="167"/>
                  </a:lnTo>
                  <a:lnTo>
                    <a:pt x="148" y="167"/>
                  </a:lnTo>
                  <a:lnTo>
                    <a:pt x="146" y="167"/>
                  </a:lnTo>
                  <a:lnTo>
                    <a:pt x="144" y="167"/>
                  </a:lnTo>
                  <a:lnTo>
                    <a:pt x="142" y="167"/>
                  </a:lnTo>
                  <a:lnTo>
                    <a:pt x="138" y="167"/>
                  </a:lnTo>
                  <a:lnTo>
                    <a:pt x="136" y="167"/>
                  </a:lnTo>
                  <a:lnTo>
                    <a:pt x="134" y="167"/>
                  </a:lnTo>
                  <a:lnTo>
                    <a:pt x="132" y="169"/>
                  </a:lnTo>
                  <a:lnTo>
                    <a:pt x="130" y="169"/>
                  </a:lnTo>
                  <a:lnTo>
                    <a:pt x="128" y="169"/>
                  </a:lnTo>
                  <a:lnTo>
                    <a:pt x="124" y="169"/>
                  </a:lnTo>
                  <a:lnTo>
                    <a:pt x="122" y="169"/>
                  </a:lnTo>
                  <a:lnTo>
                    <a:pt x="120" y="169"/>
                  </a:lnTo>
                  <a:lnTo>
                    <a:pt x="118" y="169"/>
                  </a:lnTo>
                  <a:lnTo>
                    <a:pt x="116" y="169"/>
                  </a:lnTo>
                  <a:lnTo>
                    <a:pt x="114" y="169"/>
                  </a:lnTo>
                  <a:lnTo>
                    <a:pt x="112" y="169"/>
                  </a:lnTo>
                  <a:lnTo>
                    <a:pt x="108" y="169"/>
                  </a:lnTo>
                  <a:lnTo>
                    <a:pt x="106" y="169"/>
                  </a:lnTo>
                  <a:lnTo>
                    <a:pt x="102" y="169"/>
                  </a:lnTo>
                  <a:lnTo>
                    <a:pt x="100" y="169"/>
                  </a:lnTo>
                  <a:lnTo>
                    <a:pt x="98" y="169"/>
                  </a:lnTo>
                  <a:lnTo>
                    <a:pt x="96" y="169"/>
                  </a:lnTo>
                  <a:lnTo>
                    <a:pt x="94" y="169"/>
                  </a:lnTo>
                  <a:lnTo>
                    <a:pt x="90" y="167"/>
                  </a:lnTo>
                  <a:lnTo>
                    <a:pt x="88" y="167"/>
                  </a:lnTo>
                  <a:lnTo>
                    <a:pt x="86" y="167"/>
                  </a:lnTo>
                  <a:lnTo>
                    <a:pt x="82" y="167"/>
                  </a:lnTo>
                  <a:lnTo>
                    <a:pt x="80" y="167"/>
                  </a:lnTo>
                  <a:lnTo>
                    <a:pt x="78" y="167"/>
                  </a:lnTo>
                  <a:lnTo>
                    <a:pt x="74" y="167"/>
                  </a:lnTo>
                  <a:lnTo>
                    <a:pt x="70" y="167"/>
                  </a:lnTo>
                  <a:lnTo>
                    <a:pt x="68" y="167"/>
                  </a:lnTo>
                  <a:lnTo>
                    <a:pt x="64" y="167"/>
                  </a:lnTo>
                  <a:lnTo>
                    <a:pt x="62" y="167"/>
                  </a:lnTo>
                  <a:lnTo>
                    <a:pt x="54" y="167"/>
                  </a:lnTo>
                  <a:lnTo>
                    <a:pt x="50" y="167"/>
                  </a:lnTo>
                  <a:lnTo>
                    <a:pt x="48" y="167"/>
                  </a:lnTo>
                  <a:lnTo>
                    <a:pt x="48" y="167"/>
                  </a:lnTo>
                  <a:lnTo>
                    <a:pt x="46" y="167"/>
                  </a:lnTo>
                  <a:lnTo>
                    <a:pt x="44" y="167"/>
                  </a:lnTo>
                  <a:lnTo>
                    <a:pt x="42" y="167"/>
                  </a:lnTo>
                  <a:lnTo>
                    <a:pt x="40" y="167"/>
                  </a:lnTo>
                  <a:lnTo>
                    <a:pt x="34" y="167"/>
                  </a:lnTo>
                  <a:lnTo>
                    <a:pt x="24" y="167"/>
                  </a:lnTo>
                  <a:lnTo>
                    <a:pt x="22" y="167"/>
                  </a:lnTo>
                  <a:lnTo>
                    <a:pt x="20" y="167"/>
                  </a:lnTo>
                  <a:lnTo>
                    <a:pt x="14" y="167"/>
                  </a:lnTo>
                  <a:lnTo>
                    <a:pt x="12" y="167"/>
                  </a:lnTo>
                  <a:lnTo>
                    <a:pt x="10" y="167"/>
                  </a:lnTo>
                  <a:lnTo>
                    <a:pt x="6" y="167"/>
                  </a:lnTo>
                  <a:lnTo>
                    <a:pt x="2" y="167"/>
                  </a:lnTo>
                  <a:lnTo>
                    <a:pt x="0" y="167"/>
                  </a:lnTo>
                  <a:lnTo>
                    <a:pt x="0" y="167"/>
                  </a:lnTo>
                  <a:lnTo>
                    <a:pt x="0" y="161"/>
                  </a:lnTo>
                  <a:lnTo>
                    <a:pt x="0" y="159"/>
                  </a:lnTo>
                  <a:lnTo>
                    <a:pt x="0" y="157"/>
                  </a:lnTo>
                  <a:lnTo>
                    <a:pt x="0" y="155"/>
                  </a:lnTo>
                  <a:lnTo>
                    <a:pt x="0" y="153"/>
                  </a:lnTo>
                  <a:lnTo>
                    <a:pt x="0" y="151"/>
                  </a:lnTo>
                  <a:lnTo>
                    <a:pt x="0" y="149"/>
                  </a:lnTo>
                  <a:lnTo>
                    <a:pt x="0" y="143"/>
                  </a:lnTo>
                  <a:lnTo>
                    <a:pt x="0" y="141"/>
                  </a:lnTo>
                  <a:lnTo>
                    <a:pt x="0" y="139"/>
                  </a:lnTo>
                  <a:lnTo>
                    <a:pt x="0" y="129"/>
                  </a:lnTo>
                  <a:lnTo>
                    <a:pt x="0" y="121"/>
                  </a:lnTo>
                  <a:lnTo>
                    <a:pt x="0" y="117"/>
                  </a:lnTo>
                  <a:lnTo>
                    <a:pt x="0" y="113"/>
                  </a:lnTo>
                  <a:lnTo>
                    <a:pt x="0" y="107"/>
                  </a:lnTo>
                  <a:lnTo>
                    <a:pt x="0" y="105"/>
                  </a:lnTo>
                  <a:lnTo>
                    <a:pt x="0" y="101"/>
                  </a:lnTo>
                  <a:lnTo>
                    <a:pt x="0" y="99"/>
                  </a:lnTo>
                  <a:lnTo>
                    <a:pt x="0" y="97"/>
                  </a:lnTo>
                  <a:lnTo>
                    <a:pt x="0" y="93"/>
                  </a:lnTo>
                  <a:lnTo>
                    <a:pt x="0" y="91"/>
                  </a:lnTo>
                  <a:lnTo>
                    <a:pt x="0" y="85"/>
                  </a:lnTo>
                  <a:lnTo>
                    <a:pt x="0" y="83"/>
                  </a:lnTo>
                  <a:lnTo>
                    <a:pt x="0" y="79"/>
                  </a:lnTo>
                  <a:lnTo>
                    <a:pt x="0" y="75"/>
                  </a:lnTo>
                  <a:lnTo>
                    <a:pt x="0" y="73"/>
                  </a:lnTo>
                  <a:lnTo>
                    <a:pt x="0" y="69"/>
                  </a:lnTo>
                  <a:lnTo>
                    <a:pt x="0" y="67"/>
                  </a:lnTo>
                  <a:lnTo>
                    <a:pt x="0" y="61"/>
                  </a:lnTo>
                  <a:lnTo>
                    <a:pt x="0" y="59"/>
                  </a:lnTo>
                  <a:lnTo>
                    <a:pt x="0" y="57"/>
                  </a:lnTo>
                  <a:lnTo>
                    <a:pt x="0" y="55"/>
                  </a:lnTo>
                  <a:lnTo>
                    <a:pt x="0" y="53"/>
                  </a:lnTo>
                  <a:lnTo>
                    <a:pt x="0" y="45"/>
                  </a:lnTo>
                  <a:lnTo>
                    <a:pt x="0" y="45"/>
                  </a:lnTo>
                  <a:lnTo>
                    <a:pt x="0" y="43"/>
                  </a:lnTo>
                  <a:lnTo>
                    <a:pt x="0" y="41"/>
                  </a:lnTo>
                  <a:lnTo>
                    <a:pt x="0" y="39"/>
                  </a:lnTo>
                  <a:lnTo>
                    <a:pt x="0" y="35"/>
                  </a:lnTo>
                  <a:lnTo>
                    <a:pt x="0" y="33"/>
                  </a:lnTo>
                  <a:lnTo>
                    <a:pt x="0" y="31"/>
                  </a:lnTo>
                  <a:lnTo>
                    <a:pt x="0" y="29"/>
                  </a:lnTo>
                  <a:lnTo>
                    <a:pt x="0" y="23"/>
                  </a:lnTo>
                  <a:lnTo>
                    <a:pt x="0" y="17"/>
                  </a:lnTo>
                  <a:lnTo>
                    <a:pt x="0" y="11"/>
                  </a:lnTo>
                  <a:lnTo>
                    <a:pt x="0" y="5"/>
                  </a:lnTo>
                  <a:lnTo>
                    <a:pt x="0" y="2"/>
                  </a:lnTo>
                  <a:lnTo>
                    <a:pt x="0" y="0"/>
                  </a:lnTo>
                  <a:lnTo>
                    <a:pt x="4" y="0"/>
                  </a:lnTo>
                  <a:lnTo>
                    <a:pt x="10" y="0"/>
                  </a:lnTo>
                  <a:lnTo>
                    <a:pt x="16" y="0"/>
                  </a:lnTo>
                  <a:lnTo>
                    <a:pt x="22" y="0"/>
                  </a:lnTo>
                  <a:lnTo>
                    <a:pt x="24" y="0"/>
                  </a:lnTo>
                  <a:lnTo>
                    <a:pt x="30" y="0"/>
                  </a:lnTo>
                  <a:lnTo>
                    <a:pt x="32" y="0"/>
                  </a:lnTo>
                  <a:lnTo>
                    <a:pt x="34" y="0"/>
                  </a:lnTo>
                  <a:lnTo>
                    <a:pt x="36" y="0"/>
                  </a:lnTo>
                  <a:lnTo>
                    <a:pt x="38" y="0"/>
                  </a:lnTo>
                  <a:lnTo>
                    <a:pt x="42" y="0"/>
                  </a:lnTo>
                  <a:lnTo>
                    <a:pt x="44" y="0"/>
                  </a:lnTo>
                  <a:lnTo>
                    <a:pt x="50" y="0"/>
                  </a:lnTo>
                  <a:lnTo>
                    <a:pt x="56" y="0"/>
                  </a:lnTo>
                  <a:lnTo>
                    <a:pt x="60" y="0"/>
                  </a:lnTo>
                  <a:lnTo>
                    <a:pt x="66" y="0"/>
                  </a:lnTo>
                  <a:lnTo>
                    <a:pt x="68" y="0"/>
                  </a:lnTo>
                  <a:lnTo>
                    <a:pt x="72" y="2"/>
                  </a:lnTo>
                  <a:lnTo>
                    <a:pt x="74" y="2"/>
                  </a:lnTo>
                  <a:lnTo>
                    <a:pt x="76" y="2"/>
                  </a:lnTo>
                  <a:lnTo>
                    <a:pt x="80" y="2"/>
                  </a:lnTo>
                  <a:lnTo>
                    <a:pt x="82" y="2"/>
                  </a:lnTo>
                  <a:lnTo>
                    <a:pt x="84" y="2"/>
                  </a:lnTo>
                  <a:lnTo>
                    <a:pt x="86" y="2"/>
                  </a:lnTo>
                  <a:lnTo>
                    <a:pt x="88" y="2"/>
                  </a:lnTo>
                  <a:lnTo>
                    <a:pt x="90" y="2"/>
                  </a:lnTo>
                  <a:lnTo>
                    <a:pt x="96" y="2"/>
                  </a:lnTo>
                  <a:lnTo>
                    <a:pt x="98" y="2"/>
                  </a:lnTo>
                  <a:lnTo>
                    <a:pt x="98" y="2"/>
                  </a:lnTo>
                  <a:lnTo>
                    <a:pt x="102" y="2"/>
                  </a:lnTo>
                  <a:lnTo>
                    <a:pt x="106" y="2"/>
                  </a:lnTo>
                  <a:lnTo>
                    <a:pt x="108" y="2"/>
                  </a:lnTo>
                  <a:lnTo>
                    <a:pt x="110" y="2"/>
                  </a:lnTo>
                  <a:lnTo>
                    <a:pt x="114" y="2"/>
                  </a:lnTo>
                  <a:lnTo>
                    <a:pt x="116" y="2"/>
                  </a:lnTo>
                  <a:lnTo>
                    <a:pt x="120" y="2"/>
                  </a:lnTo>
                  <a:lnTo>
                    <a:pt x="122" y="2"/>
                  </a:lnTo>
                  <a:lnTo>
                    <a:pt x="126" y="2"/>
                  </a:lnTo>
                  <a:lnTo>
                    <a:pt x="128" y="2"/>
                  </a:lnTo>
                  <a:lnTo>
                    <a:pt x="130" y="2"/>
                  </a:lnTo>
                  <a:lnTo>
                    <a:pt x="132" y="2"/>
                  </a:lnTo>
                  <a:lnTo>
                    <a:pt x="136" y="2"/>
                  </a:lnTo>
                  <a:lnTo>
                    <a:pt x="138" y="2"/>
                  </a:lnTo>
                  <a:lnTo>
                    <a:pt x="140" y="2"/>
                  </a:lnTo>
                  <a:lnTo>
                    <a:pt x="144" y="2"/>
                  </a:lnTo>
                  <a:lnTo>
                    <a:pt x="146" y="2"/>
                  </a:lnTo>
                  <a:lnTo>
                    <a:pt x="148" y="2"/>
                  </a:lnTo>
                  <a:lnTo>
                    <a:pt x="150" y="2"/>
                  </a:lnTo>
                  <a:lnTo>
                    <a:pt x="154" y="2"/>
                  </a:lnTo>
                  <a:lnTo>
                    <a:pt x="156" y="2"/>
                  </a:lnTo>
                  <a:lnTo>
                    <a:pt x="162" y="2"/>
                  </a:lnTo>
                  <a:lnTo>
                    <a:pt x="162" y="7"/>
                  </a:lnTo>
                  <a:lnTo>
                    <a:pt x="162" y="11"/>
                  </a:lnTo>
                  <a:lnTo>
                    <a:pt x="162" y="13"/>
                  </a:lnTo>
                  <a:lnTo>
                    <a:pt x="162" y="15"/>
                  </a:lnTo>
                  <a:lnTo>
                    <a:pt x="162" y="17"/>
                  </a:lnTo>
                  <a:lnTo>
                    <a:pt x="162" y="19"/>
                  </a:lnTo>
                  <a:lnTo>
                    <a:pt x="162" y="21"/>
                  </a:lnTo>
                  <a:lnTo>
                    <a:pt x="162" y="23"/>
                  </a:lnTo>
                  <a:lnTo>
                    <a:pt x="162" y="25"/>
                  </a:lnTo>
                  <a:lnTo>
                    <a:pt x="162" y="29"/>
                  </a:lnTo>
                  <a:lnTo>
                    <a:pt x="162" y="31"/>
                  </a:lnTo>
                  <a:lnTo>
                    <a:pt x="162" y="41"/>
                  </a:lnTo>
                  <a:lnTo>
                    <a:pt x="162" y="43"/>
                  </a:lnTo>
                  <a:lnTo>
                    <a:pt x="162" y="49"/>
                  </a:lnTo>
                  <a:lnTo>
                    <a:pt x="162" y="51"/>
                  </a:lnTo>
                  <a:lnTo>
                    <a:pt x="162" y="53"/>
                  </a:lnTo>
                  <a:lnTo>
                    <a:pt x="162" y="57"/>
                  </a:lnTo>
                  <a:lnTo>
                    <a:pt x="162" y="61"/>
                  </a:lnTo>
                  <a:lnTo>
                    <a:pt x="162" y="67"/>
                  </a:lnTo>
                  <a:lnTo>
                    <a:pt x="162" y="69"/>
                  </a:lnTo>
                  <a:lnTo>
                    <a:pt x="162" y="71"/>
                  </a:lnTo>
                  <a:lnTo>
                    <a:pt x="162" y="81"/>
                  </a:lnTo>
                  <a:lnTo>
                    <a:pt x="162" y="85"/>
                  </a:lnTo>
                  <a:lnTo>
                    <a:pt x="162" y="87"/>
                  </a:lnTo>
                  <a:lnTo>
                    <a:pt x="162" y="93"/>
                  </a:lnTo>
                  <a:lnTo>
                    <a:pt x="162" y="93"/>
                  </a:lnTo>
                  <a:lnTo>
                    <a:pt x="160" y="101"/>
                  </a:lnTo>
                  <a:lnTo>
                    <a:pt x="160" y="103"/>
                  </a:lnTo>
                  <a:lnTo>
                    <a:pt x="160" y="105"/>
                  </a:lnTo>
                  <a:lnTo>
                    <a:pt x="160" y="107"/>
                  </a:lnTo>
                  <a:lnTo>
                    <a:pt x="160" y="113"/>
                  </a:lnTo>
                  <a:lnTo>
                    <a:pt x="160" y="115"/>
                  </a:lnTo>
                  <a:lnTo>
                    <a:pt x="160" y="117"/>
                  </a:lnTo>
                  <a:lnTo>
                    <a:pt x="160" y="123"/>
                  </a:lnTo>
                  <a:lnTo>
                    <a:pt x="160" y="133"/>
                  </a:lnTo>
                  <a:lnTo>
                    <a:pt x="160" y="137"/>
                  </a:lnTo>
                  <a:lnTo>
                    <a:pt x="160" y="147"/>
                  </a:lnTo>
                  <a:lnTo>
                    <a:pt x="160" y="149"/>
                  </a:lnTo>
                  <a:lnTo>
                    <a:pt x="160" y="151"/>
                  </a:lnTo>
                  <a:lnTo>
                    <a:pt x="160" y="155"/>
                  </a:lnTo>
                  <a:lnTo>
                    <a:pt x="160" y="157"/>
                  </a:lnTo>
                  <a:lnTo>
                    <a:pt x="160" y="159"/>
                  </a:lnTo>
                  <a:lnTo>
                    <a:pt x="160" y="163"/>
                  </a:lnTo>
                  <a:lnTo>
                    <a:pt x="160" y="165"/>
                  </a:lnTo>
                  <a:lnTo>
                    <a:pt x="160" y="167"/>
                  </a:lnTo>
                  <a:lnTo>
                    <a:pt x="160" y="167"/>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5" name="Freeform 187"/>
            <p:cNvSpPr>
              <a:spLocks/>
            </p:cNvSpPr>
            <p:nvPr/>
          </p:nvSpPr>
          <p:spPr bwMode="auto">
            <a:xfrm>
              <a:off x="4710113" y="2720975"/>
              <a:ext cx="254000" cy="334963"/>
            </a:xfrm>
            <a:custGeom>
              <a:avLst/>
              <a:gdLst>
                <a:gd name="T0" fmla="*/ 156 w 160"/>
                <a:gd name="T1" fmla="*/ 211 h 211"/>
                <a:gd name="T2" fmla="*/ 132 w 160"/>
                <a:gd name="T3" fmla="*/ 211 h 211"/>
                <a:gd name="T4" fmla="*/ 122 w 160"/>
                <a:gd name="T5" fmla="*/ 211 h 211"/>
                <a:gd name="T6" fmla="*/ 114 w 160"/>
                <a:gd name="T7" fmla="*/ 211 h 211"/>
                <a:gd name="T8" fmla="*/ 108 w 160"/>
                <a:gd name="T9" fmla="*/ 211 h 211"/>
                <a:gd name="T10" fmla="*/ 98 w 160"/>
                <a:gd name="T11" fmla="*/ 211 h 211"/>
                <a:gd name="T12" fmla="*/ 72 w 160"/>
                <a:gd name="T13" fmla="*/ 211 h 211"/>
                <a:gd name="T14" fmla="*/ 38 w 160"/>
                <a:gd name="T15" fmla="*/ 211 h 211"/>
                <a:gd name="T16" fmla="*/ 10 w 160"/>
                <a:gd name="T17" fmla="*/ 211 h 211"/>
                <a:gd name="T18" fmla="*/ 0 w 160"/>
                <a:gd name="T19" fmla="*/ 195 h 211"/>
                <a:gd name="T20" fmla="*/ 0 w 160"/>
                <a:gd name="T21" fmla="*/ 181 h 211"/>
                <a:gd name="T22" fmla="*/ 0 w 160"/>
                <a:gd name="T23" fmla="*/ 171 h 211"/>
                <a:gd name="T24" fmla="*/ 0 w 160"/>
                <a:gd name="T25" fmla="*/ 159 h 211"/>
                <a:gd name="T26" fmla="*/ 0 w 160"/>
                <a:gd name="T27" fmla="*/ 149 h 211"/>
                <a:gd name="T28" fmla="*/ 0 w 160"/>
                <a:gd name="T29" fmla="*/ 129 h 211"/>
                <a:gd name="T30" fmla="*/ 0 w 160"/>
                <a:gd name="T31" fmla="*/ 117 h 211"/>
                <a:gd name="T32" fmla="*/ 0 w 160"/>
                <a:gd name="T33" fmla="*/ 105 h 211"/>
                <a:gd name="T34" fmla="*/ 0 w 160"/>
                <a:gd name="T35" fmla="*/ 86 h 211"/>
                <a:gd name="T36" fmla="*/ 0 w 160"/>
                <a:gd name="T37" fmla="*/ 74 h 211"/>
                <a:gd name="T38" fmla="*/ 0 w 160"/>
                <a:gd name="T39" fmla="*/ 62 h 211"/>
                <a:gd name="T40" fmla="*/ 0 w 160"/>
                <a:gd name="T41" fmla="*/ 46 h 211"/>
                <a:gd name="T42" fmla="*/ 0 w 160"/>
                <a:gd name="T43" fmla="*/ 32 h 211"/>
                <a:gd name="T44" fmla="*/ 0 w 160"/>
                <a:gd name="T45" fmla="*/ 18 h 211"/>
                <a:gd name="T46" fmla="*/ 0 w 160"/>
                <a:gd name="T47" fmla="*/ 4 h 211"/>
                <a:gd name="T48" fmla="*/ 6 w 160"/>
                <a:gd name="T49" fmla="*/ 0 h 211"/>
                <a:gd name="T50" fmla="*/ 16 w 160"/>
                <a:gd name="T51" fmla="*/ 0 h 211"/>
                <a:gd name="T52" fmla="*/ 30 w 160"/>
                <a:gd name="T53" fmla="*/ 0 h 211"/>
                <a:gd name="T54" fmla="*/ 38 w 160"/>
                <a:gd name="T55" fmla="*/ 0 h 211"/>
                <a:gd name="T56" fmla="*/ 46 w 160"/>
                <a:gd name="T57" fmla="*/ 0 h 211"/>
                <a:gd name="T58" fmla="*/ 56 w 160"/>
                <a:gd name="T59" fmla="*/ 0 h 211"/>
                <a:gd name="T60" fmla="*/ 70 w 160"/>
                <a:gd name="T61" fmla="*/ 0 h 211"/>
                <a:gd name="T62" fmla="*/ 86 w 160"/>
                <a:gd name="T63" fmla="*/ 0 h 211"/>
                <a:gd name="T64" fmla="*/ 96 w 160"/>
                <a:gd name="T65" fmla="*/ 0 h 211"/>
                <a:gd name="T66" fmla="*/ 112 w 160"/>
                <a:gd name="T67" fmla="*/ 0 h 211"/>
                <a:gd name="T68" fmla="*/ 126 w 160"/>
                <a:gd name="T69" fmla="*/ 0 h 211"/>
                <a:gd name="T70" fmla="*/ 136 w 160"/>
                <a:gd name="T71" fmla="*/ 0 h 211"/>
                <a:gd name="T72" fmla="*/ 148 w 160"/>
                <a:gd name="T73" fmla="*/ 0 h 211"/>
                <a:gd name="T74" fmla="*/ 160 w 160"/>
                <a:gd name="T75" fmla="*/ 0 h 211"/>
                <a:gd name="T76" fmla="*/ 160 w 160"/>
                <a:gd name="T77" fmla="*/ 8 h 211"/>
                <a:gd name="T78" fmla="*/ 160 w 160"/>
                <a:gd name="T79" fmla="*/ 26 h 211"/>
                <a:gd name="T80" fmla="*/ 160 w 160"/>
                <a:gd name="T81" fmla="*/ 36 h 211"/>
                <a:gd name="T82" fmla="*/ 160 w 160"/>
                <a:gd name="T83" fmla="*/ 44 h 211"/>
                <a:gd name="T84" fmla="*/ 160 w 160"/>
                <a:gd name="T85" fmla="*/ 54 h 211"/>
                <a:gd name="T86" fmla="*/ 160 w 160"/>
                <a:gd name="T87" fmla="*/ 70 h 211"/>
                <a:gd name="T88" fmla="*/ 160 w 160"/>
                <a:gd name="T89" fmla="*/ 82 h 211"/>
                <a:gd name="T90" fmla="*/ 160 w 160"/>
                <a:gd name="T91" fmla="*/ 90 h 211"/>
                <a:gd name="T92" fmla="*/ 160 w 160"/>
                <a:gd name="T93" fmla="*/ 101 h 211"/>
                <a:gd name="T94" fmla="*/ 160 w 160"/>
                <a:gd name="T95" fmla="*/ 121 h 211"/>
                <a:gd name="T96" fmla="*/ 160 w 160"/>
                <a:gd name="T97" fmla="*/ 137 h 211"/>
                <a:gd name="T98" fmla="*/ 160 w 160"/>
                <a:gd name="T99" fmla="*/ 151 h 211"/>
                <a:gd name="T100" fmla="*/ 160 w 160"/>
                <a:gd name="T101" fmla="*/ 167 h 211"/>
                <a:gd name="T102" fmla="*/ 160 w 160"/>
                <a:gd name="T103" fmla="*/ 181 h 211"/>
                <a:gd name="T104" fmla="*/ 160 w 160"/>
                <a:gd name="T105" fmla="*/ 191 h 211"/>
                <a:gd name="T106" fmla="*/ 160 w 160"/>
                <a:gd name="T107"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211">
                  <a:moveTo>
                    <a:pt x="160" y="209"/>
                  </a:moveTo>
                  <a:lnTo>
                    <a:pt x="160" y="211"/>
                  </a:lnTo>
                  <a:lnTo>
                    <a:pt x="158" y="211"/>
                  </a:lnTo>
                  <a:lnTo>
                    <a:pt x="156" y="211"/>
                  </a:lnTo>
                  <a:lnTo>
                    <a:pt x="148" y="211"/>
                  </a:lnTo>
                  <a:lnTo>
                    <a:pt x="140" y="211"/>
                  </a:lnTo>
                  <a:lnTo>
                    <a:pt x="136" y="211"/>
                  </a:lnTo>
                  <a:lnTo>
                    <a:pt x="132" y="211"/>
                  </a:lnTo>
                  <a:lnTo>
                    <a:pt x="130" y="211"/>
                  </a:lnTo>
                  <a:lnTo>
                    <a:pt x="128" y="211"/>
                  </a:lnTo>
                  <a:lnTo>
                    <a:pt x="126" y="211"/>
                  </a:lnTo>
                  <a:lnTo>
                    <a:pt x="122" y="211"/>
                  </a:lnTo>
                  <a:lnTo>
                    <a:pt x="120" y="211"/>
                  </a:lnTo>
                  <a:lnTo>
                    <a:pt x="118" y="211"/>
                  </a:lnTo>
                  <a:lnTo>
                    <a:pt x="116" y="211"/>
                  </a:lnTo>
                  <a:lnTo>
                    <a:pt x="114" y="211"/>
                  </a:lnTo>
                  <a:lnTo>
                    <a:pt x="112" y="211"/>
                  </a:lnTo>
                  <a:lnTo>
                    <a:pt x="112" y="211"/>
                  </a:lnTo>
                  <a:lnTo>
                    <a:pt x="110" y="211"/>
                  </a:lnTo>
                  <a:lnTo>
                    <a:pt x="108" y="211"/>
                  </a:lnTo>
                  <a:lnTo>
                    <a:pt x="104" y="211"/>
                  </a:lnTo>
                  <a:lnTo>
                    <a:pt x="102" y="211"/>
                  </a:lnTo>
                  <a:lnTo>
                    <a:pt x="100" y="211"/>
                  </a:lnTo>
                  <a:lnTo>
                    <a:pt x="98" y="211"/>
                  </a:lnTo>
                  <a:lnTo>
                    <a:pt x="92" y="211"/>
                  </a:lnTo>
                  <a:lnTo>
                    <a:pt x="86" y="211"/>
                  </a:lnTo>
                  <a:lnTo>
                    <a:pt x="76" y="211"/>
                  </a:lnTo>
                  <a:lnTo>
                    <a:pt x="72" y="211"/>
                  </a:lnTo>
                  <a:lnTo>
                    <a:pt x="64" y="211"/>
                  </a:lnTo>
                  <a:lnTo>
                    <a:pt x="50" y="211"/>
                  </a:lnTo>
                  <a:lnTo>
                    <a:pt x="48" y="211"/>
                  </a:lnTo>
                  <a:lnTo>
                    <a:pt x="38" y="211"/>
                  </a:lnTo>
                  <a:lnTo>
                    <a:pt x="28" y="211"/>
                  </a:lnTo>
                  <a:lnTo>
                    <a:pt x="22" y="211"/>
                  </a:lnTo>
                  <a:lnTo>
                    <a:pt x="18" y="211"/>
                  </a:lnTo>
                  <a:lnTo>
                    <a:pt x="10" y="211"/>
                  </a:lnTo>
                  <a:lnTo>
                    <a:pt x="8" y="211"/>
                  </a:lnTo>
                  <a:lnTo>
                    <a:pt x="0" y="211"/>
                  </a:lnTo>
                  <a:lnTo>
                    <a:pt x="0" y="207"/>
                  </a:lnTo>
                  <a:lnTo>
                    <a:pt x="0" y="195"/>
                  </a:lnTo>
                  <a:lnTo>
                    <a:pt x="0" y="195"/>
                  </a:lnTo>
                  <a:lnTo>
                    <a:pt x="0" y="189"/>
                  </a:lnTo>
                  <a:lnTo>
                    <a:pt x="0" y="187"/>
                  </a:lnTo>
                  <a:lnTo>
                    <a:pt x="0" y="181"/>
                  </a:lnTo>
                  <a:lnTo>
                    <a:pt x="0" y="177"/>
                  </a:lnTo>
                  <a:lnTo>
                    <a:pt x="0" y="175"/>
                  </a:lnTo>
                  <a:lnTo>
                    <a:pt x="0" y="173"/>
                  </a:lnTo>
                  <a:lnTo>
                    <a:pt x="0" y="171"/>
                  </a:lnTo>
                  <a:lnTo>
                    <a:pt x="0" y="167"/>
                  </a:lnTo>
                  <a:lnTo>
                    <a:pt x="0" y="165"/>
                  </a:lnTo>
                  <a:lnTo>
                    <a:pt x="0" y="163"/>
                  </a:lnTo>
                  <a:lnTo>
                    <a:pt x="0" y="159"/>
                  </a:lnTo>
                  <a:lnTo>
                    <a:pt x="0" y="157"/>
                  </a:lnTo>
                  <a:lnTo>
                    <a:pt x="0" y="155"/>
                  </a:lnTo>
                  <a:lnTo>
                    <a:pt x="0" y="149"/>
                  </a:lnTo>
                  <a:lnTo>
                    <a:pt x="0" y="149"/>
                  </a:lnTo>
                  <a:lnTo>
                    <a:pt x="0" y="139"/>
                  </a:lnTo>
                  <a:lnTo>
                    <a:pt x="0" y="135"/>
                  </a:lnTo>
                  <a:lnTo>
                    <a:pt x="0" y="133"/>
                  </a:lnTo>
                  <a:lnTo>
                    <a:pt x="0" y="129"/>
                  </a:lnTo>
                  <a:lnTo>
                    <a:pt x="0" y="127"/>
                  </a:lnTo>
                  <a:lnTo>
                    <a:pt x="0" y="123"/>
                  </a:lnTo>
                  <a:lnTo>
                    <a:pt x="0" y="119"/>
                  </a:lnTo>
                  <a:lnTo>
                    <a:pt x="0" y="117"/>
                  </a:lnTo>
                  <a:lnTo>
                    <a:pt x="0" y="111"/>
                  </a:lnTo>
                  <a:lnTo>
                    <a:pt x="0" y="109"/>
                  </a:lnTo>
                  <a:lnTo>
                    <a:pt x="0" y="107"/>
                  </a:lnTo>
                  <a:lnTo>
                    <a:pt x="0" y="105"/>
                  </a:lnTo>
                  <a:lnTo>
                    <a:pt x="0" y="101"/>
                  </a:lnTo>
                  <a:lnTo>
                    <a:pt x="0" y="101"/>
                  </a:lnTo>
                  <a:lnTo>
                    <a:pt x="0" y="90"/>
                  </a:lnTo>
                  <a:lnTo>
                    <a:pt x="0" y="86"/>
                  </a:lnTo>
                  <a:lnTo>
                    <a:pt x="0" y="84"/>
                  </a:lnTo>
                  <a:lnTo>
                    <a:pt x="0" y="82"/>
                  </a:lnTo>
                  <a:lnTo>
                    <a:pt x="0" y="80"/>
                  </a:lnTo>
                  <a:lnTo>
                    <a:pt x="0" y="74"/>
                  </a:lnTo>
                  <a:lnTo>
                    <a:pt x="0" y="72"/>
                  </a:lnTo>
                  <a:lnTo>
                    <a:pt x="0" y="70"/>
                  </a:lnTo>
                  <a:lnTo>
                    <a:pt x="0" y="68"/>
                  </a:lnTo>
                  <a:lnTo>
                    <a:pt x="0" y="62"/>
                  </a:lnTo>
                  <a:lnTo>
                    <a:pt x="0" y="54"/>
                  </a:lnTo>
                  <a:lnTo>
                    <a:pt x="0" y="52"/>
                  </a:lnTo>
                  <a:lnTo>
                    <a:pt x="0" y="48"/>
                  </a:lnTo>
                  <a:lnTo>
                    <a:pt x="0" y="46"/>
                  </a:lnTo>
                  <a:lnTo>
                    <a:pt x="0" y="42"/>
                  </a:lnTo>
                  <a:lnTo>
                    <a:pt x="0" y="40"/>
                  </a:lnTo>
                  <a:lnTo>
                    <a:pt x="0" y="36"/>
                  </a:lnTo>
                  <a:lnTo>
                    <a:pt x="0" y="32"/>
                  </a:lnTo>
                  <a:lnTo>
                    <a:pt x="0" y="30"/>
                  </a:lnTo>
                  <a:lnTo>
                    <a:pt x="0" y="28"/>
                  </a:lnTo>
                  <a:lnTo>
                    <a:pt x="0" y="26"/>
                  </a:lnTo>
                  <a:lnTo>
                    <a:pt x="0" y="18"/>
                  </a:lnTo>
                  <a:lnTo>
                    <a:pt x="0" y="16"/>
                  </a:lnTo>
                  <a:lnTo>
                    <a:pt x="0" y="12"/>
                  </a:lnTo>
                  <a:lnTo>
                    <a:pt x="0" y="8"/>
                  </a:lnTo>
                  <a:lnTo>
                    <a:pt x="0" y="4"/>
                  </a:lnTo>
                  <a:lnTo>
                    <a:pt x="0" y="2"/>
                  </a:lnTo>
                  <a:lnTo>
                    <a:pt x="0" y="0"/>
                  </a:lnTo>
                  <a:lnTo>
                    <a:pt x="2" y="0"/>
                  </a:lnTo>
                  <a:lnTo>
                    <a:pt x="6" y="0"/>
                  </a:lnTo>
                  <a:lnTo>
                    <a:pt x="8" y="0"/>
                  </a:lnTo>
                  <a:lnTo>
                    <a:pt x="10" y="0"/>
                  </a:lnTo>
                  <a:lnTo>
                    <a:pt x="12" y="0"/>
                  </a:lnTo>
                  <a:lnTo>
                    <a:pt x="16" y="0"/>
                  </a:lnTo>
                  <a:lnTo>
                    <a:pt x="18" y="0"/>
                  </a:lnTo>
                  <a:lnTo>
                    <a:pt x="22" y="0"/>
                  </a:lnTo>
                  <a:lnTo>
                    <a:pt x="28" y="0"/>
                  </a:lnTo>
                  <a:lnTo>
                    <a:pt x="30" y="0"/>
                  </a:lnTo>
                  <a:lnTo>
                    <a:pt x="32" y="0"/>
                  </a:lnTo>
                  <a:lnTo>
                    <a:pt x="34" y="0"/>
                  </a:lnTo>
                  <a:lnTo>
                    <a:pt x="36" y="0"/>
                  </a:lnTo>
                  <a:lnTo>
                    <a:pt x="38" y="0"/>
                  </a:lnTo>
                  <a:lnTo>
                    <a:pt x="40" y="0"/>
                  </a:lnTo>
                  <a:lnTo>
                    <a:pt x="42" y="0"/>
                  </a:lnTo>
                  <a:lnTo>
                    <a:pt x="44" y="0"/>
                  </a:lnTo>
                  <a:lnTo>
                    <a:pt x="46" y="0"/>
                  </a:lnTo>
                  <a:lnTo>
                    <a:pt x="48" y="0"/>
                  </a:lnTo>
                  <a:lnTo>
                    <a:pt x="50" y="0"/>
                  </a:lnTo>
                  <a:lnTo>
                    <a:pt x="54" y="0"/>
                  </a:lnTo>
                  <a:lnTo>
                    <a:pt x="56" y="0"/>
                  </a:lnTo>
                  <a:lnTo>
                    <a:pt x="58" y="0"/>
                  </a:lnTo>
                  <a:lnTo>
                    <a:pt x="66" y="0"/>
                  </a:lnTo>
                  <a:lnTo>
                    <a:pt x="68" y="0"/>
                  </a:lnTo>
                  <a:lnTo>
                    <a:pt x="70" y="0"/>
                  </a:lnTo>
                  <a:lnTo>
                    <a:pt x="76" y="0"/>
                  </a:lnTo>
                  <a:lnTo>
                    <a:pt x="80" y="0"/>
                  </a:lnTo>
                  <a:lnTo>
                    <a:pt x="82" y="0"/>
                  </a:lnTo>
                  <a:lnTo>
                    <a:pt x="86" y="0"/>
                  </a:lnTo>
                  <a:lnTo>
                    <a:pt x="88" y="0"/>
                  </a:lnTo>
                  <a:lnTo>
                    <a:pt x="90" y="0"/>
                  </a:lnTo>
                  <a:lnTo>
                    <a:pt x="94" y="0"/>
                  </a:lnTo>
                  <a:lnTo>
                    <a:pt x="96" y="0"/>
                  </a:lnTo>
                  <a:lnTo>
                    <a:pt x="98" y="0"/>
                  </a:lnTo>
                  <a:lnTo>
                    <a:pt x="100" y="0"/>
                  </a:lnTo>
                  <a:lnTo>
                    <a:pt x="104" y="0"/>
                  </a:lnTo>
                  <a:lnTo>
                    <a:pt x="112" y="0"/>
                  </a:lnTo>
                  <a:lnTo>
                    <a:pt x="114" y="0"/>
                  </a:lnTo>
                  <a:lnTo>
                    <a:pt x="118" y="0"/>
                  </a:lnTo>
                  <a:lnTo>
                    <a:pt x="124" y="0"/>
                  </a:lnTo>
                  <a:lnTo>
                    <a:pt x="126" y="0"/>
                  </a:lnTo>
                  <a:lnTo>
                    <a:pt x="128" y="0"/>
                  </a:lnTo>
                  <a:lnTo>
                    <a:pt x="132" y="0"/>
                  </a:lnTo>
                  <a:lnTo>
                    <a:pt x="134" y="0"/>
                  </a:lnTo>
                  <a:lnTo>
                    <a:pt x="136" y="0"/>
                  </a:lnTo>
                  <a:lnTo>
                    <a:pt x="138" y="0"/>
                  </a:lnTo>
                  <a:lnTo>
                    <a:pt x="140" y="0"/>
                  </a:lnTo>
                  <a:lnTo>
                    <a:pt x="142" y="0"/>
                  </a:lnTo>
                  <a:lnTo>
                    <a:pt x="148" y="0"/>
                  </a:lnTo>
                  <a:lnTo>
                    <a:pt x="150" y="0"/>
                  </a:lnTo>
                  <a:lnTo>
                    <a:pt x="154" y="0"/>
                  </a:lnTo>
                  <a:lnTo>
                    <a:pt x="160" y="0"/>
                  </a:lnTo>
                  <a:lnTo>
                    <a:pt x="160" y="0"/>
                  </a:lnTo>
                  <a:lnTo>
                    <a:pt x="160" y="2"/>
                  </a:lnTo>
                  <a:lnTo>
                    <a:pt x="160" y="4"/>
                  </a:lnTo>
                  <a:lnTo>
                    <a:pt x="160" y="6"/>
                  </a:lnTo>
                  <a:lnTo>
                    <a:pt x="160" y="8"/>
                  </a:lnTo>
                  <a:lnTo>
                    <a:pt x="160" y="10"/>
                  </a:lnTo>
                  <a:lnTo>
                    <a:pt x="160" y="14"/>
                  </a:lnTo>
                  <a:lnTo>
                    <a:pt x="160" y="20"/>
                  </a:lnTo>
                  <a:lnTo>
                    <a:pt x="160" y="26"/>
                  </a:lnTo>
                  <a:lnTo>
                    <a:pt x="160" y="30"/>
                  </a:lnTo>
                  <a:lnTo>
                    <a:pt x="160" y="32"/>
                  </a:lnTo>
                  <a:lnTo>
                    <a:pt x="160" y="34"/>
                  </a:lnTo>
                  <a:lnTo>
                    <a:pt x="160" y="36"/>
                  </a:lnTo>
                  <a:lnTo>
                    <a:pt x="160" y="38"/>
                  </a:lnTo>
                  <a:lnTo>
                    <a:pt x="160" y="40"/>
                  </a:lnTo>
                  <a:lnTo>
                    <a:pt x="160" y="42"/>
                  </a:lnTo>
                  <a:lnTo>
                    <a:pt x="160" y="44"/>
                  </a:lnTo>
                  <a:lnTo>
                    <a:pt x="160" y="46"/>
                  </a:lnTo>
                  <a:lnTo>
                    <a:pt x="160" y="50"/>
                  </a:lnTo>
                  <a:lnTo>
                    <a:pt x="160" y="52"/>
                  </a:lnTo>
                  <a:lnTo>
                    <a:pt x="160" y="54"/>
                  </a:lnTo>
                  <a:lnTo>
                    <a:pt x="160" y="60"/>
                  </a:lnTo>
                  <a:lnTo>
                    <a:pt x="160" y="62"/>
                  </a:lnTo>
                  <a:lnTo>
                    <a:pt x="160" y="64"/>
                  </a:lnTo>
                  <a:lnTo>
                    <a:pt x="160" y="70"/>
                  </a:lnTo>
                  <a:lnTo>
                    <a:pt x="160" y="72"/>
                  </a:lnTo>
                  <a:lnTo>
                    <a:pt x="160" y="74"/>
                  </a:lnTo>
                  <a:lnTo>
                    <a:pt x="160" y="76"/>
                  </a:lnTo>
                  <a:lnTo>
                    <a:pt x="160" y="82"/>
                  </a:lnTo>
                  <a:lnTo>
                    <a:pt x="160" y="84"/>
                  </a:lnTo>
                  <a:lnTo>
                    <a:pt x="160" y="86"/>
                  </a:lnTo>
                  <a:lnTo>
                    <a:pt x="160" y="88"/>
                  </a:lnTo>
                  <a:lnTo>
                    <a:pt x="160" y="90"/>
                  </a:lnTo>
                  <a:lnTo>
                    <a:pt x="160" y="94"/>
                  </a:lnTo>
                  <a:lnTo>
                    <a:pt x="160" y="99"/>
                  </a:lnTo>
                  <a:lnTo>
                    <a:pt x="160" y="101"/>
                  </a:lnTo>
                  <a:lnTo>
                    <a:pt x="160" y="101"/>
                  </a:lnTo>
                  <a:lnTo>
                    <a:pt x="160" y="109"/>
                  </a:lnTo>
                  <a:lnTo>
                    <a:pt x="160" y="111"/>
                  </a:lnTo>
                  <a:lnTo>
                    <a:pt x="160" y="113"/>
                  </a:lnTo>
                  <a:lnTo>
                    <a:pt x="160" y="121"/>
                  </a:lnTo>
                  <a:lnTo>
                    <a:pt x="160" y="127"/>
                  </a:lnTo>
                  <a:lnTo>
                    <a:pt x="160" y="129"/>
                  </a:lnTo>
                  <a:lnTo>
                    <a:pt x="160" y="133"/>
                  </a:lnTo>
                  <a:lnTo>
                    <a:pt x="160" y="137"/>
                  </a:lnTo>
                  <a:lnTo>
                    <a:pt x="160" y="139"/>
                  </a:lnTo>
                  <a:lnTo>
                    <a:pt x="160" y="143"/>
                  </a:lnTo>
                  <a:lnTo>
                    <a:pt x="160" y="149"/>
                  </a:lnTo>
                  <a:lnTo>
                    <a:pt x="160" y="151"/>
                  </a:lnTo>
                  <a:lnTo>
                    <a:pt x="160" y="153"/>
                  </a:lnTo>
                  <a:lnTo>
                    <a:pt x="160" y="157"/>
                  </a:lnTo>
                  <a:lnTo>
                    <a:pt x="160" y="161"/>
                  </a:lnTo>
                  <a:lnTo>
                    <a:pt x="160" y="167"/>
                  </a:lnTo>
                  <a:lnTo>
                    <a:pt x="160" y="173"/>
                  </a:lnTo>
                  <a:lnTo>
                    <a:pt x="160" y="177"/>
                  </a:lnTo>
                  <a:lnTo>
                    <a:pt x="160" y="179"/>
                  </a:lnTo>
                  <a:lnTo>
                    <a:pt x="160" y="181"/>
                  </a:lnTo>
                  <a:lnTo>
                    <a:pt x="160" y="185"/>
                  </a:lnTo>
                  <a:lnTo>
                    <a:pt x="160" y="187"/>
                  </a:lnTo>
                  <a:lnTo>
                    <a:pt x="160" y="189"/>
                  </a:lnTo>
                  <a:lnTo>
                    <a:pt x="160" y="191"/>
                  </a:lnTo>
                  <a:lnTo>
                    <a:pt x="160" y="195"/>
                  </a:lnTo>
                  <a:lnTo>
                    <a:pt x="160" y="195"/>
                  </a:lnTo>
                  <a:lnTo>
                    <a:pt x="160" y="205"/>
                  </a:lnTo>
                  <a:lnTo>
                    <a:pt x="160" y="209"/>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6" name="Freeform 188"/>
            <p:cNvSpPr>
              <a:spLocks/>
            </p:cNvSpPr>
            <p:nvPr/>
          </p:nvSpPr>
          <p:spPr bwMode="auto">
            <a:xfrm>
              <a:off x="5570538" y="3638550"/>
              <a:ext cx="233363" cy="263525"/>
            </a:xfrm>
            <a:custGeom>
              <a:avLst/>
              <a:gdLst>
                <a:gd name="T0" fmla="*/ 117 w 147"/>
                <a:gd name="T1" fmla="*/ 20 h 166"/>
                <a:gd name="T2" fmla="*/ 117 w 147"/>
                <a:gd name="T3" fmla="*/ 42 h 166"/>
                <a:gd name="T4" fmla="*/ 117 w 147"/>
                <a:gd name="T5" fmla="*/ 52 h 166"/>
                <a:gd name="T6" fmla="*/ 117 w 147"/>
                <a:gd name="T7" fmla="*/ 62 h 166"/>
                <a:gd name="T8" fmla="*/ 127 w 147"/>
                <a:gd name="T9" fmla="*/ 62 h 166"/>
                <a:gd name="T10" fmla="*/ 139 w 147"/>
                <a:gd name="T11" fmla="*/ 62 h 166"/>
                <a:gd name="T12" fmla="*/ 145 w 147"/>
                <a:gd name="T13" fmla="*/ 68 h 166"/>
                <a:gd name="T14" fmla="*/ 145 w 147"/>
                <a:gd name="T15" fmla="*/ 86 h 166"/>
                <a:gd name="T16" fmla="*/ 145 w 147"/>
                <a:gd name="T17" fmla="*/ 102 h 166"/>
                <a:gd name="T18" fmla="*/ 145 w 147"/>
                <a:gd name="T19" fmla="*/ 112 h 166"/>
                <a:gd name="T20" fmla="*/ 145 w 147"/>
                <a:gd name="T21" fmla="*/ 120 h 166"/>
                <a:gd name="T22" fmla="*/ 145 w 147"/>
                <a:gd name="T23" fmla="*/ 140 h 166"/>
                <a:gd name="T24" fmla="*/ 145 w 147"/>
                <a:gd name="T25" fmla="*/ 146 h 166"/>
                <a:gd name="T26" fmla="*/ 145 w 147"/>
                <a:gd name="T27" fmla="*/ 158 h 166"/>
                <a:gd name="T28" fmla="*/ 139 w 147"/>
                <a:gd name="T29" fmla="*/ 166 h 166"/>
                <a:gd name="T30" fmla="*/ 125 w 147"/>
                <a:gd name="T31" fmla="*/ 166 h 166"/>
                <a:gd name="T32" fmla="*/ 115 w 147"/>
                <a:gd name="T33" fmla="*/ 166 h 166"/>
                <a:gd name="T34" fmla="*/ 105 w 147"/>
                <a:gd name="T35" fmla="*/ 166 h 166"/>
                <a:gd name="T36" fmla="*/ 99 w 147"/>
                <a:gd name="T37" fmla="*/ 166 h 166"/>
                <a:gd name="T38" fmla="*/ 85 w 147"/>
                <a:gd name="T39" fmla="*/ 166 h 166"/>
                <a:gd name="T40" fmla="*/ 77 w 147"/>
                <a:gd name="T41" fmla="*/ 166 h 166"/>
                <a:gd name="T42" fmla="*/ 65 w 147"/>
                <a:gd name="T43" fmla="*/ 166 h 166"/>
                <a:gd name="T44" fmla="*/ 57 w 147"/>
                <a:gd name="T45" fmla="*/ 166 h 166"/>
                <a:gd name="T46" fmla="*/ 47 w 147"/>
                <a:gd name="T47" fmla="*/ 166 h 166"/>
                <a:gd name="T48" fmla="*/ 37 w 147"/>
                <a:gd name="T49" fmla="*/ 166 h 166"/>
                <a:gd name="T50" fmla="*/ 26 w 147"/>
                <a:gd name="T51" fmla="*/ 166 h 166"/>
                <a:gd name="T52" fmla="*/ 18 w 147"/>
                <a:gd name="T53" fmla="*/ 166 h 166"/>
                <a:gd name="T54" fmla="*/ 16 w 147"/>
                <a:gd name="T55" fmla="*/ 164 h 166"/>
                <a:gd name="T56" fmla="*/ 14 w 147"/>
                <a:gd name="T57" fmla="*/ 158 h 166"/>
                <a:gd name="T58" fmla="*/ 10 w 147"/>
                <a:gd name="T59" fmla="*/ 152 h 166"/>
                <a:gd name="T60" fmla="*/ 12 w 147"/>
                <a:gd name="T61" fmla="*/ 148 h 166"/>
                <a:gd name="T62" fmla="*/ 8 w 147"/>
                <a:gd name="T63" fmla="*/ 146 h 166"/>
                <a:gd name="T64" fmla="*/ 4 w 147"/>
                <a:gd name="T65" fmla="*/ 142 h 166"/>
                <a:gd name="T66" fmla="*/ 4 w 147"/>
                <a:gd name="T67" fmla="*/ 136 h 166"/>
                <a:gd name="T68" fmla="*/ 2 w 147"/>
                <a:gd name="T69" fmla="*/ 134 h 166"/>
                <a:gd name="T70" fmla="*/ 10 w 147"/>
                <a:gd name="T71" fmla="*/ 130 h 166"/>
                <a:gd name="T72" fmla="*/ 10 w 147"/>
                <a:gd name="T73" fmla="*/ 124 h 166"/>
                <a:gd name="T74" fmla="*/ 8 w 147"/>
                <a:gd name="T75" fmla="*/ 118 h 166"/>
                <a:gd name="T76" fmla="*/ 6 w 147"/>
                <a:gd name="T77" fmla="*/ 112 h 166"/>
                <a:gd name="T78" fmla="*/ 10 w 147"/>
                <a:gd name="T79" fmla="*/ 106 h 166"/>
                <a:gd name="T80" fmla="*/ 14 w 147"/>
                <a:gd name="T81" fmla="*/ 104 h 166"/>
                <a:gd name="T82" fmla="*/ 12 w 147"/>
                <a:gd name="T83" fmla="*/ 100 h 166"/>
                <a:gd name="T84" fmla="*/ 10 w 147"/>
                <a:gd name="T85" fmla="*/ 96 h 166"/>
                <a:gd name="T86" fmla="*/ 8 w 147"/>
                <a:gd name="T87" fmla="*/ 90 h 166"/>
                <a:gd name="T88" fmla="*/ 10 w 147"/>
                <a:gd name="T89" fmla="*/ 86 h 166"/>
                <a:gd name="T90" fmla="*/ 12 w 147"/>
                <a:gd name="T91" fmla="*/ 78 h 166"/>
                <a:gd name="T92" fmla="*/ 10 w 147"/>
                <a:gd name="T93" fmla="*/ 72 h 166"/>
                <a:gd name="T94" fmla="*/ 16 w 147"/>
                <a:gd name="T95" fmla="*/ 68 h 166"/>
                <a:gd name="T96" fmla="*/ 18 w 147"/>
                <a:gd name="T97" fmla="*/ 60 h 166"/>
                <a:gd name="T98" fmla="*/ 20 w 147"/>
                <a:gd name="T99" fmla="*/ 30 h 166"/>
                <a:gd name="T100" fmla="*/ 22 w 147"/>
                <a:gd name="T101" fmla="*/ 20 h 166"/>
                <a:gd name="T102" fmla="*/ 28 w 147"/>
                <a:gd name="T103" fmla="*/ 0 h 166"/>
                <a:gd name="T104" fmla="*/ 47 w 147"/>
                <a:gd name="T105" fmla="*/ 2 h 166"/>
                <a:gd name="T106" fmla="*/ 57 w 147"/>
                <a:gd name="T107" fmla="*/ 2 h 166"/>
                <a:gd name="T108" fmla="*/ 83 w 147"/>
                <a:gd name="T109" fmla="*/ 2 h 166"/>
                <a:gd name="T110" fmla="*/ 97 w 147"/>
                <a:gd name="T111" fmla="*/ 2 h 166"/>
                <a:gd name="T112" fmla="*/ 103 w 147"/>
                <a:gd name="T113" fmla="*/ 2 h 166"/>
                <a:gd name="T114" fmla="*/ 115 w 147"/>
                <a:gd name="T115" fmla="*/ 2 h 166"/>
                <a:gd name="T116" fmla="*/ 117 w 147"/>
                <a:gd name="T117" fmla="*/ 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166">
                  <a:moveTo>
                    <a:pt x="117" y="12"/>
                  </a:moveTo>
                  <a:lnTo>
                    <a:pt x="117" y="16"/>
                  </a:lnTo>
                  <a:lnTo>
                    <a:pt x="117" y="18"/>
                  </a:lnTo>
                  <a:lnTo>
                    <a:pt x="117" y="20"/>
                  </a:lnTo>
                  <a:lnTo>
                    <a:pt x="117" y="24"/>
                  </a:lnTo>
                  <a:lnTo>
                    <a:pt x="117" y="30"/>
                  </a:lnTo>
                  <a:lnTo>
                    <a:pt x="117" y="40"/>
                  </a:lnTo>
                  <a:lnTo>
                    <a:pt x="117" y="42"/>
                  </a:lnTo>
                  <a:lnTo>
                    <a:pt x="117" y="46"/>
                  </a:lnTo>
                  <a:lnTo>
                    <a:pt x="117" y="48"/>
                  </a:lnTo>
                  <a:lnTo>
                    <a:pt x="117" y="50"/>
                  </a:lnTo>
                  <a:lnTo>
                    <a:pt x="117" y="52"/>
                  </a:lnTo>
                  <a:lnTo>
                    <a:pt x="117" y="54"/>
                  </a:lnTo>
                  <a:lnTo>
                    <a:pt x="117" y="56"/>
                  </a:lnTo>
                  <a:lnTo>
                    <a:pt x="117" y="60"/>
                  </a:lnTo>
                  <a:lnTo>
                    <a:pt x="117" y="62"/>
                  </a:lnTo>
                  <a:lnTo>
                    <a:pt x="121" y="62"/>
                  </a:lnTo>
                  <a:lnTo>
                    <a:pt x="123" y="62"/>
                  </a:lnTo>
                  <a:lnTo>
                    <a:pt x="125" y="62"/>
                  </a:lnTo>
                  <a:lnTo>
                    <a:pt x="127" y="62"/>
                  </a:lnTo>
                  <a:lnTo>
                    <a:pt x="129" y="62"/>
                  </a:lnTo>
                  <a:lnTo>
                    <a:pt x="131" y="62"/>
                  </a:lnTo>
                  <a:lnTo>
                    <a:pt x="137" y="62"/>
                  </a:lnTo>
                  <a:lnTo>
                    <a:pt x="139" y="62"/>
                  </a:lnTo>
                  <a:lnTo>
                    <a:pt x="145" y="62"/>
                  </a:lnTo>
                  <a:lnTo>
                    <a:pt x="147" y="62"/>
                  </a:lnTo>
                  <a:lnTo>
                    <a:pt x="145" y="66"/>
                  </a:lnTo>
                  <a:lnTo>
                    <a:pt x="145" y="68"/>
                  </a:lnTo>
                  <a:lnTo>
                    <a:pt x="145" y="70"/>
                  </a:lnTo>
                  <a:lnTo>
                    <a:pt x="145" y="76"/>
                  </a:lnTo>
                  <a:lnTo>
                    <a:pt x="145" y="78"/>
                  </a:lnTo>
                  <a:lnTo>
                    <a:pt x="145" y="86"/>
                  </a:lnTo>
                  <a:lnTo>
                    <a:pt x="145" y="92"/>
                  </a:lnTo>
                  <a:lnTo>
                    <a:pt x="145" y="94"/>
                  </a:lnTo>
                  <a:lnTo>
                    <a:pt x="145" y="100"/>
                  </a:lnTo>
                  <a:lnTo>
                    <a:pt x="145" y="102"/>
                  </a:lnTo>
                  <a:lnTo>
                    <a:pt x="145" y="104"/>
                  </a:lnTo>
                  <a:lnTo>
                    <a:pt x="145" y="106"/>
                  </a:lnTo>
                  <a:lnTo>
                    <a:pt x="145" y="110"/>
                  </a:lnTo>
                  <a:lnTo>
                    <a:pt x="145" y="112"/>
                  </a:lnTo>
                  <a:lnTo>
                    <a:pt x="145" y="114"/>
                  </a:lnTo>
                  <a:lnTo>
                    <a:pt x="145" y="116"/>
                  </a:lnTo>
                  <a:lnTo>
                    <a:pt x="145" y="118"/>
                  </a:lnTo>
                  <a:lnTo>
                    <a:pt x="145" y="120"/>
                  </a:lnTo>
                  <a:lnTo>
                    <a:pt x="145" y="124"/>
                  </a:lnTo>
                  <a:lnTo>
                    <a:pt x="145" y="126"/>
                  </a:lnTo>
                  <a:lnTo>
                    <a:pt x="145" y="130"/>
                  </a:lnTo>
                  <a:lnTo>
                    <a:pt x="145" y="140"/>
                  </a:lnTo>
                  <a:lnTo>
                    <a:pt x="145" y="142"/>
                  </a:lnTo>
                  <a:lnTo>
                    <a:pt x="145" y="144"/>
                  </a:lnTo>
                  <a:lnTo>
                    <a:pt x="145" y="146"/>
                  </a:lnTo>
                  <a:lnTo>
                    <a:pt x="145" y="146"/>
                  </a:lnTo>
                  <a:lnTo>
                    <a:pt x="145" y="150"/>
                  </a:lnTo>
                  <a:lnTo>
                    <a:pt x="145" y="152"/>
                  </a:lnTo>
                  <a:lnTo>
                    <a:pt x="145" y="156"/>
                  </a:lnTo>
                  <a:lnTo>
                    <a:pt x="145" y="158"/>
                  </a:lnTo>
                  <a:lnTo>
                    <a:pt x="145" y="162"/>
                  </a:lnTo>
                  <a:lnTo>
                    <a:pt x="145" y="164"/>
                  </a:lnTo>
                  <a:lnTo>
                    <a:pt x="145" y="166"/>
                  </a:lnTo>
                  <a:lnTo>
                    <a:pt x="139" y="166"/>
                  </a:lnTo>
                  <a:lnTo>
                    <a:pt x="135" y="166"/>
                  </a:lnTo>
                  <a:lnTo>
                    <a:pt x="131" y="166"/>
                  </a:lnTo>
                  <a:lnTo>
                    <a:pt x="129" y="166"/>
                  </a:lnTo>
                  <a:lnTo>
                    <a:pt x="125" y="166"/>
                  </a:lnTo>
                  <a:lnTo>
                    <a:pt x="123" y="166"/>
                  </a:lnTo>
                  <a:lnTo>
                    <a:pt x="121" y="166"/>
                  </a:lnTo>
                  <a:lnTo>
                    <a:pt x="117" y="166"/>
                  </a:lnTo>
                  <a:lnTo>
                    <a:pt x="115" y="166"/>
                  </a:lnTo>
                  <a:lnTo>
                    <a:pt x="113" y="166"/>
                  </a:lnTo>
                  <a:lnTo>
                    <a:pt x="111" y="166"/>
                  </a:lnTo>
                  <a:lnTo>
                    <a:pt x="109" y="166"/>
                  </a:lnTo>
                  <a:lnTo>
                    <a:pt x="105" y="166"/>
                  </a:lnTo>
                  <a:lnTo>
                    <a:pt x="103" y="166"/>
                  </a:lnTo>
                  <a:lnTo>
                    <a:pt x="101" y="166"/>
                  </a:lnTo>
                  <a:lnTo>
                    <a:pt x="101" y="166"/>
                  </a:lnTo>
                  <a:lnTo>
                    <a:pt x="99" y="166"/>
                  </a:lnTo>
                  <a:lnTo>
                    <a:pt x="97" y="166"/>
                  </a:lnTo>
                  <a:lnTo>
                    <a:pt x="91" y="166"/>
                  </a:lnTo>
                  <a:lnTo>
                    <a:pt x="89" y="166"/>
                  </a:lnTo>
                  <a:lnTo>
                    <a:pt x="85" y="166"/>
                  </a:lnTo>
                  <a:lnTo>
                    <a:pt x="83" y="166"/>
                  </a:lnTo>
                  <a:lnTo>
                    <a:pt x="81" y="166"/>
                  </a:lnTo>
                  <a:lnTo>
                    <a:pt x="79" y="166"/>
                  </a:lnTo>
                  <a:lnTo>
                    <a:pt x="77" y="166"/>
                  </a:lnTo>
                  <a:lnTo>
                    <a:pt x="71" y="166"/>
                  </a:lnTo>
                  <a:lnTo>
                    <a:pt x="69" y="166"/>
                  </a:lnTo>
                  <a:lnTo>
                    <a:pt x="67" y="166"/>
                  </a:lnTo>
                  <a:lnTo>
                    <a:pt x="65" y="166"/>
                  </a:lnTo>
                  <a:lnTo>
                    <a:pt x="63" y="166"/>
                  </a:lnTo>
                  <a:lnTo>
                    <a:pt x="61" y="166"/>
                  </a:lnTo>
                  <a:lnTo>
                    <a:pt x="59" y="166"/>
                  </a:lnTo>
                  <a:lnTo>
                    <a:pt x="57" y="166"/>
                  </a:lnTo>
                  <a:lnTo>
                    <a:pt x="53" y="166"/>
                  </a:lnTo>
                  <a:lnTo>
                    <a:pt x="51" y="166"/>
                  </a:lnTo>
                  <a:lnTo>
                    <a:pt x="49" y="166"/>
                  </a:lnTo>
                  <a:lnTo>
                    <a:pt x="47" y="166"/>
                  </a:lnTo>
                  <a:lnTo>
                    <a:pt x="45" y="166"/>
                  </a:lnTo>
                  <a:lnTo>
                    <a:pt x="43" y="166"/>
                  </a:lnTo>
                  <a:lnTo>
                    <a:pt x="39" y="166"/>
                  </a:lnTo>
                  <a:lnTo>
                    <a:pt x="37" y="166"/>
                  </a:lnTo>
                  <a:lnTo>
                    <a:pt x="34" y="166"/>
                  </a:lnTo>
                  <a:lnTo>
                    <a:pt x="32" y="166"/>
                  </a:lnTo>
                  <a:lnTo>
                    <a:pt x="30" y="166"/>
                  </a:lnTo>
                  <a:lnTo>
                    <a:pt x="26" y="166"/>
                  </a:lnTo>
                  <a:lnTo>
                    <a:pt x="24" y="166"/>
                  </a:lnTo>
                  <a:lnTo>
                    <a:pt x="22" y="166"/>
                  </a:lnTo>
                  <a:lnTo>
                    <a:pt x="20" y="166"/>
                  </a:lnTo>
                  <a:lnTo>
                    <a:pt x="18" y="166"/>
                  </a:lnTo>
                  <a:lnTo>
                    <a:pt x="16" y="166"/>
                  </a:lnTo>
                  <a:lnTo>
                    <a:pt x="14" y="166"/>
                  </a:lnTo>
                  <a:lnTo>
                    <a:pt x="14" y="164"/>
                  </a:lnTo>
                  <a:lnTo>
                    <a:pt x="16" y="164"/>
                  </a:lnTo>
                  <a:lnTo>
                    <a:pt x="16" y="162"/>
                  </a:lnTo>
                  <a:lnTo>
                    <a:pt x="16" y="160"/>
                  </a:lnTo>
                  <a:lnTo>
                    <a:pt x="14" y="160"/>
                  </a:lnTo>
                  <a:lnTo>
                    <a:pt x="14" y="158"/>
                  </a:lnTo>
                  <a:lnTo>
                    <a:pt x="12" y="158"/>
                  </a:lnTo>
                  <a:lnTo>
                    <a:pt x="12" y="156"/>
                  </a:lnTo>
                  <a:lnTo>
                    <a:pt x="10" y="154"/>
                  </a:lnTo>
                  <a:lnTo>
                    <a:pt x="10" y="152"/>
                  </a:lnTo>
                  <a:lnTo>
                    <a:pt x="8" y="152"/>
                  </a:lnTo>
                  <a:lnTo>
                    <a:pt x="8" y="150"/>
                  </a:lnTo>
                  <a:lnTo>
                    <a:pt x="10" y="150"/>
                  </a:lnTo>
                  <a:lnTo>
                    <a:pt x="12" y="148"/>
                  </a:lnTo>
                  <a:lnTo>
                    <a:pt x="12" y="146"/>
                  </a:lnTo>
                  <a:lnTo>
                    <a:pt x="10" y="146"/>
                  </a:lnTo>
                  <a:lnTo>
                    <a:pt x="10" y="146"/>
                  </a:lnTo>
                  <a:lnTo>
                    <a:pt x="8" y="146"/>
                  </a:lnTo>
                  <a:lnTo>
                    <a:pt x="8" y="144"/>
                  </a:lnTo>
                  <a:lnTo>
                    <a:pt x="6" y="144"/>
                  </a:lnTo>
                  <a:lnTo>
                    <a:pt x="6" y="142"/>
                  </a:lnTo>
                  <a:lnTo>
                    <a:pt x="4" y="142"/>
                  </a:lnTo>
                  <a:lnTo>
                    <a:pt x="4" y="140"/>
                  </a:lnTo>
                  <a:lnTo>
                    <a:pt x="4" y="140"/>
                  </a:lnTo>
                  <a:lnTo>
                    <a:pt x="4" y="138"/>
                  </a:lnTo>
                  <a:lnTo>
                    <a:pt x="4" y="136"/>
                  </a:lnTo>
                  <a:lnTo>
                    <a:pt x="4" y="136"/>
                  </a:lnTo>
                  <a:lnTo>
                    <a:pt x="2" y="136"/>
                  </a:lnTo>
                  <a:lnTo>
                    <a:pt x="0" y="136"/>
                  </a:lnTo>
                  <a:lnTo>
                    <a:pt x="2" y="134"/>
                  </a:lnTo>
                  <a:lnTo>
                    <a:pt x="4" y="134"/>
                  </a:lnTo>
                  <a:lnTo>
                    <a:pt x="6" y="132"/>
                  </a:lnTo>
                  <a:lnTo>
                    <a:pt x="8" y="132"/>
                  </a:lnTo>
                  <a:lnTo>
                    <a:pt x="10" y="130"/>
                  </a:lnTo>
                  <a:lnTo>
                    <a:pt x="10" y="128"/>
                  </a:lnTo>
                  <a:lnTo>
                    <a:pt x="8" y="126"/>
                  </a:lnTo>
                  <a:lnTo>
                    <a:pt x="8" y="124"/>
                  </a:lnTo>
                  <a:lnTo>
                    <a:pt x="10" y="124"/>
                  </a:lnTo>
                  <a:lnTo>
                    <a:pt x="10" y="122"/>
                  </a:lnTo>
                  <a:lnTo>
                    <a:pt x="10" y="120"/>
                  </a:lnTo>
                  <a:lnTo>
                    <a:pt x="10" y="118"/>
                  </a:lnTo>
                  <a:lnTo>
                    <a:pt x="8" y="118"/>
                  </a:lnTo>
                  <a:lnTo>
                    <a:pt x="8" y="116"/>
                  </a:lnTo>
                  <a:lnTo>
                    <a:pt x="8" y="114"/>
                  </a:lnTo>
                  <a:lnTo>
                    <a:pt x="8" y="112"/>
                  </a:lnTo>
                  <a:lnTo>
                    <a:pt x="6" y="112"/>
                  </a:lnTo>
                  <a:lnTo>
                    <a:pt x="6" y="110"/>
                  </a:lnTo>
                  <a:lnTo>
                    <a:pt x="8" y="110"/>
                  </a:lnTo>
                  <a:lnTo>
                    <a:pt x="8" y="108"/>
                  </a:lnTo>
                  <a:lnTo>
                    <a:pt x="10" y="106"/>
                  </a:lnTo>
                  <a:lnTo>
                    <a:pt x="8" y="106"/>
                  </a:lnTo>
                  <a:lnTo>
                    <a:pt x="10" y="106"/>
                  </a:lnTo>
                  <a:lnTo>
                    <a:pt x="12" y="104"/>
                  </a:lnTo>
                  <a:lnTo>
                    <a:pt x="14" y="104"/>
                  </a:lnTo>
                  <a:lnTo>
                    <a:pt x="14" y="102"/>
                  </a:lnTo>
                  <a:lnTo>
                    <a:pt x="12" y="102"/>
                  </a:lnTo>
                  <a:lnTo>
                    <a:pt x="14" y="100"/>
                  </a:lnTo>
                  <a:lnTo>
                    <a:pt x="12" y="100"/>
                  </a:lnTo>
                  <a:lnTo>
                    <a:pt x="12" y="98"/>
                  </a:lnTo>
                  <a:lnTo>
                    <a:pt x="12" y="98"/>
                  </a:lnTo>
                  <a:lnTo>
                    <a:pt x="10" y="98"/>
                  </a:lnTo>
                  <a:lnTo>
                    <a:pt x="10" y="96"/>
                  </a:lnTo>
                  <a:lnTo>
                    <a:pt x="10" y="94"/>
                  </a:lnTo>
                  <a:lnTo>
                    <a:pt x="10" y="92"/>
                  </a:lnTo>
                  <a:lnTo>
                    <a:pt x="10" y="90"/>
                  </a:lnTo>
                  <a:lnTo>
                    <a:pt x="8" y="90"/>
                  </a:lnTo>
                  <a:lnTo>
                    <a:pt x="8" y="88"/>
                  </a:lnTo>
                  <a:lnTo>
                    <a:pt x="6" y="86"/>
                  </a:lnTo>
                  <a:lnTo>
                    <a:pt x="8" y="86"/>
                  </a:lnTo>
                  <a:lnTo>
                    <a:pt x="10" y="86"/>
                  </a:lnTo>
                  <a:lnTo>
                    <a:pt x="10" y="84"/>
                  </a:lnTo>
                  <a:lnTo>
                    <a:pt x="10" y="82"/>
                  </a:lnTo>
                  <a:lnTo>
                    <a:pt x="12" y="80"/>
                  </a:lnTo>
                  <a:lnTo>
                    <a:pt x="12" y="78"/>
                  </a:lnTo>
                  <a:lnTo>
                    <a:pt x="12" y="76"/>
                  </a:lnTo>
                  <a:lnTo>
                    <a:pt x="10" y="76"/>
                  </a:lnTo>
                  <a:lnTo>
                    <a:pt x="10" y="74"/>
                  </a:lnTo>
                  <a:lnTo>
                    <a:pt x="10" y="72"/>
                  </a:lnTo>
                  <a:lnTo>
                    <a:pt x="12" y="72"/>
                  </a:lnTo>
                  <a:lnTo>
                    <a:pt x="12" y="70"/>
                  </a:lnTo>
                  <a:lnTo>
                    <a:pt x="14" y="68"/>
                  </a:lnTo>
                  <a:lnTo>
                    <a:pt x="16" y="68"/>
                  </a:lnTo>
                  <a:lnTo>
                    <a:pt x="18" y="66"/>
                  </a:lnTo>
                  <a:lnTo>
                    <a:pt x="18" y="64"/>
                  </a:lnTo>
                  <a:lnTo>
                    <a:pt x="18" y="62"/>
                  </a:lnTo>
                  <a:lnTo>
                    <a:pt x="18" y="60"/>
                  </a:lnTo>
                  <a:lnTo>
                    <a:pt x="18" y="58"/>
                  </a:lnTo>
                  <a:lnTo>
                    <a:pt x="18" y="54"/>
                  </a:lnTo>
                  <a:lnTo>
                    <a:pt x="20" y="34"/>
                  </a:lnTo>
                  <a:lnTo>
                    <a:pt x="20" y="30"/>
                  </a:lnTo>
                  <a:lnTo>
                    <a:pt x="20" y="28"/>
                  </a:lnTo>
                  <a:lnTo>
                    <a:pt x="22" y="24"/>
                  </a:lnTo>
                  <a:lnTo>
                    <a:pt x="22" y="22"/>
                  </a:lnTo>
                  <a:lnTo>
                    <a:pt x="22" y="20"/>
                  </a:lnTo>
                  <a:lnTo>
                    <a:pt x="28" y="20"/>
                  </a:lnTo>
                  <a:lnTo>
                    <a:pt x="28" y="14"/>
                  </a:lnTo>
                  <a:lnTo>
                    <a:pt x="28" y="2"/>
                  </a:lnTo>
                  <a:lnTo>
                    <a:pt x="28" y="0"/>
                  </a:lnTo>
                  <a:lnTo>
                    <a:pt x="37" y="2"/>
                  </a:lnTo>
                  <a:lnTo>
                    <a:pt x="39" y="2"/>
                  </a:lnTo>
                  <a:lnTo>
                    <a:pt x="43" y="2"/>
                  </a:lnTo>
                  <a:lnTo>
                    <a:pt x="47" y="2"/>
                  </a:lnTo>
                  <a:lnTo>
                    <a:pt x="47" y="2"/>
                  </a:lnTo>
                  <a:lnTo>
                    <a:pt x="51" y="2"/>
                  </a:lnTo>
                  <a:lnTo>
                    <a:pt x="53" y="2"/>
                  </a:lnTo>
                  <a:lnTo>
                    <a:pt x="57" y="2"/>
                  </a:lnTo>
                  <a:lnTo>
                    <a:pt x="59" y="2"/>
                  </a:lnTo>
                  <a:lnTo>
                    <a:pt x="61" y="2"/>
                  </a:lnTo>
                  <a:lnTo>
                    <a:pt x="67" y="2"/>
                  </a:lnTo>
                  <a:lnTo>
                    <a:pt x="83" y="2"/>
                  </a:lnTo>
                  <a:lnTo>
                    <a:pt x="87" y="2"/>
                  </a:lnTo>
                  <a:lnTo>
                    <a:pt x="89" y="2"/>
                  </a:lnTo>
                  <a:lnTo>
                    <a:pt x="93" y="2"/>
                  </a:lnTo>
                  <a:lnTo>
                    <a:pt x="97" y="2"/>
                  </a:lnTo>
                  <a:lnTo>
                    <a:pt x="99" y="2"/>
                  </a:lnTo>
                  <a:lnTo>
                    <a:pt x="101" y="2"/>
                  </a:lnTo>
                  <a:lnTo>
                    <a:pt x="101" y="2"/>
                  </a:lnTo>
                  <a:lnTo>
                    <a:pt x="103" y="2"/>
                  </a:lnTo>
                  <a:lnTo>
                    <a:pt x="105" y="2"/>
                  </a:lnTo>
                  <a:lnTo>
                    <a:pt x="107" y="2"/>
                  </a:lnTo>
                  <a:lnTo>
                    <a:pt x="111" y="2"/>
                  </a:lnTo>
                  <a:lnTo>
                    <a:pt x="115" y="2"/>
                  </a:lnTo>
                  <a:lnTo>
                    <a:pt x="117" y="2"/>
                  </a:lnTo>
                  <a:lnTo>
                    <a:pt x="117" y="4"/>
                  </a:lnTo>
                  <a:lnTo>
                    <a:pt x="117" y="6"/>
                  </a:lnTo>
                  <a:lnTo>
                    <a:pt x="117" y="8"/>
                  </a:lnTo>
                  <a:lnTo>
                    <a:pt x="117" y="12"/>
                  </a:lnTo>
                  <a:lnTo>
                    <a:pt x="117" y="1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7" name="Freeform 195"/>
            <p:cNvSpPr>
              <a:spLocks/>
            </p:cNvSpPr>
            <p:nvPr/>
          </p:nvSpPr>
          <p:spPr bwMode="auto">
            <a:xfrm>
              <a:off x="5481638" y="2463800"/>
              <a:ext cx="261938" cy="298450"/>
            </a:xfrm>
            <a:custGeom>
              <a:avLst/>
              <a:gdLst>
                <a:gd name="T0" fmla="*/ 48 w 165"/>
                <a:gd name="T1" fmla="*/ 0 h 188"/>
                <a:gd name="T2" fmla="*/ 62 w 165"/>
                <a:gd name="T3" fmla="*/ 0 h 188"/>
                <a:gd name="T4" fmla="*/ 78 w 165"/>
                <a:gd name="T5" fmla="*/ 0 h 188"/>
                <a:gd name="T6" fmla="*/ 88 w 165"/>
                <a:gd name="T7" fmla="*/ 0 h 188"/>
                <a:gd name="T8" fmla="*/ 97 w 165"/>
                <a:gd name="T9" fmla="*/ 0 h 188"/>
                <a:gd name="T10" fmla="*/ 103 w 165"/>
                <a:gd name="T11" fmla="*/ 0 h 188"/>
                <a:gd name="T12" fmla="*/ 111 w 165"/>
                <a:gd name="T13" fmla="*/ 2 h 188"/>
                <a:gd name="T14" fmla="*/ 121 w 165"/>
                <a:gd name="T15" fmla="*/ 2 h 188"/>
                <a:gd name="T16" fmla="*/ 131 w 165"/>
                <a:gd name="T17" fmla="*/ 2 h 188"/>
                <a:gd name="T18" fmla="*/ 141 w 165"/>
                <a:gd name="T19" fmla="*/ 2 h 188"/>
                <a:gd name="T20" fmla="*/ 155 w 165"/>
                <a:gd name="T21" fmla="*/ 2 h 188"/>
                <a:gd name="T22" fmla="*/ 165 w 165"/>
                <a:gd name="T23" fmla="*/ 0 h 188"/>
                <a:gd name="T24" fmla="*/ 165 w 165"/>
                <a:gd name="T25" fmla="*/ 8 h 188"/>
                <a:gd name="T26" fmla="*/ 165 w 165"/>
                <a:gd name="T27" fmla="*/ 16 h 188"/>
                <a:gd name="T28" fmla="*/ 165 w 165"/>
                <a:gd name="T29" fmla="*/ 30 h 188"/>
                <a:gd name="T30" fmla="*/ 165 w 165"/>
                <a:gd name="T31" fmla="*/ 44 h 188"/>
                <a:gd name="T32" fmla="*/ 165 w 165"/>
                <a:gd name="T33" fmla="*/ 54 h 188"/>
                <a:gd name="T34" fmla="*/ 165 w 165"/>
                <a:gd name="T35" fmla="*/ 62 h 188"/>
                <a:gd name="T36" fmla="*/ 165 w 165"/>
                <a:gd name="T37" fmla="*/ 70 h 188"/>
                <a:gd name="T38" fmla="*/ 165 w 165"/>
                <a:gd name="T39" fmla="*/ 90 h 188"/>
                <a:gd name="T40" fmla="*/ 163 w 165"/>
                <a:gd name="T41" fmla="*/ 106 h 188"/>
                <a:gd name="T42" fmla="*/ 163 w 165"/>
                <a:gd name="T43" fmla="*/ 114 h 188"/>
                <a:gd name="T44" fmla="*/ 163 w 165"/>
                <a:gd name="T45" fmla="*/ 120 h 188"/>
                <a:gd name="T46" fmla="*/ 163 w 165"/>
                <a:gd name="T47" fmla="*/ 128 h 188"/>
                <a:gd name="T48" fmla="*/ 163 w 165"/>
                <a:gd name="T49" fmla="*/ 140 h 188"/>
                <a:gd name="T50" fmla="*/ 163 w 165"/>
                <a:gd name="T51" fmla="*/ 158 h 188"/>
                <a:gd name="T52" fmla="*/ 163 w 165"/>
                <a:gd name="T53" fmla="*/ 182 h 188"/>
                <a:gd name="T54" fmla="*/ 161 w 165"/>
                <a:gd name="T55" fmla="*/ 188 h 188"/>
                <a:gd name="T56" fmla="*/ 155 w 165"/>
                <a:gd name="T57" fmla="*/ 188 h 188"/>
                <a:gd name="T58" fmla="*/ 139 w 165"/>
                <a:gd name="T59" fmla="*/ 188 h 188"/>
                <a:gd name="T60" fmla="*/ 123 w 165"/>
                <a:gd name="T61" fmla="*/ 188 h 188"/>
                <a:gd name="T62" fmla="*/ 101 w 165"/>
                <a:gd name="T63" fmla="*/ 188 h 188"/>
                <a:gd name="T64" fmla="*/ 72 w 165"/>
                <a:gd name="T65" fmla="*/ 188 h 188"/>
                <a:gd name="T66" fmla="*/ 62 w 165"/>
                <a:gd name="T67" fmla="*/ 188 h 188"/>
                <a:gd name="T68" fmla="*/ 50 w 165"/>
                <a:gd name="T69" fmla="*/ 188 h 188"/>
                <a:gd name="T70" fmla="*/ 36 w 165"/>
                <a:gd name="T71" fmla="*/ 186 h 188"/>
                <a:gd name="T72" fmla="*/ 24 w 165"/>
                <a:gd name="T73" fmla="*/ 186 h 188"/>
                <a:gd name="T74" fmla="*/ 4 w 165"/>
                <a:gd name="T75" fmla="*/ 186 h 188"/>
                <a:gd name="T76" fmla="*/ 0 w 165"/>
                <a:gd name="T77" fmla="*/ 176 h 188"/>
                <a:gd name="T78" fmla="*/ 0 w 165"/>
                <a:gd name="T79" fmla="*/ 166 h 188"/>
                <a:gd name="T80" fmla="*/ 0 w 165"/>
                <a:gd name="T81" fmla="*/ 158 h 188"/>
                <a:gd name="T82" fmla="*/ 0 w 165"/>
                <a:gd name="T83" fmla="*/ 146 h 188"/>
                <a:gd name="T84" fmla="*/ 0 w 165"/>
                <a:gd name="T85" fmla="*/ 134 h 188"/>
                <a:gd name="T86" fmla="*/ 0 w 165"/>
                <a:gd name="T87" fmla="*/ 122 h 188"/>
                <a:gd name="T88" fmla="*/ 0 w 165"/>
                <a:gd name="T89" fmla="*/ 116 h 188"/>
                <a:gd name="T90" fmla="*/ 0 w 165"/>
                <a:gd name="T91" fmla="*/ 96 h 188"/>
                <a:gd name="T92" fmla="*/ 0 w 165"/>
                <a:gd name="T93" fmla="*/ 80 h 188"/>
                <a:gd name="T94" fmla="*/ 0 w 165"/>
                <a:gd name="T95" fmla="*/ 60 h 188"/>
                <a:gd name="T96" fmla="*/ 0 w 165"/>
                <a:gd name="T97" fmla="*/ 40 h 188"/>
                <a:gd name="T98" fmla="*/ 0 w 165"/>
                <a:gd name="T99" fmla="*/ 30 h 188"/>
                <a:gd name="T100" fmla="*/ 0 w 165"/>
                <a:gd name="T101" fmla="*/ 22 h 188"/>
                <a:gd name="T102" fmla="*/ 0 w 165"/>
                <a:gd name="T103" fmla="*/ 14 h 188"/>
                <a:gd name="T104" fmla="*/ 0 w 165"/>
                <a:gd name="T105" fmla="*/ 0 h 188"/>
                <a:gd name="T106" fmla="*/ 10 w 165"/>
                <a:gd name="T107" fmla="*/ 0 h 188"/>
                <a:gd name="T108" fmla="*/ 24 w 165"/>
                <a:gd name="T109" fmla="*/ 0 h 188"/>
                <a:gd name="T110" fmla="*/ 36 w 165"/>
                <a:gd name="T11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5" h="188">
                  <a:moveTo>
                    <a:pt x="40" y="0"/>
                  </a:moveTo>
                  <a:lnTo>
                    <a:pt x="44" y="0"/>
                  </a:lnTo>
                  <a:lnTo>
                    <a:pt x="46" y="0"/>
                  </a:lnTo>
                  <a:lnTo>
                    <a:pt x="48" y="0"/>
                  </a:lnTo>
                  <a:lnTo>
                    <a:pt x="56" y="0"/>
                  </a:lnTo>
                  <a:lnTo>
                    <a:pt x="58" y="0"/>
                  </a:lnTo>
                  <a:lnTo>
                    <a:pt x="60" y="0"/>
                  </a:lnTo>
                  <a:lnTo>
                    <a:pt x="62" y="0"/>
                  </a:lnTo>
                  <a:lnTo>
                    <a:pt x="68" y="0"/>
                  </a:lnTo>
                  <a:lnTo>
                    <a:pt x="72" y="0"/>
                  </a:lnTo>
                  <a:lnTo>
                    <a:pt x="74" y="0"/>
                  </a:lnTo>
                  <a:lnTo>
                    <a:pt x="78" y="0"/>
                  </a:lnTo>
                  <a:lnTo>
                    <a:pt x="82" y="0"/>
                  </a:lnTo>
                  <a:lnTo>
                    <a:pt x="84" y="0"/>
                  </a:lnTo>
                  <a:lnTo>
                    <a:pt x="86" y="0"/>
                  </a:lnTo>
                  <a:lnTo>
                    <a:pt x="88" y="0"/>
                  </a:lnTo>
                  <a:lnTo>
                    <a:pt x="90" y="0"/>
                  </a:lnTo>
                  <a:lnTo>
                    <a:pt x="93" y="0"/>
                  </a:lnTo>
                  <a:lnTo>
                    <a:pt x="95" y="0"/>
                  </a:lnTo>
                  <a:lnTo>
                    <a:pt x="97" y="0"/>
                  </a:lnTo>
                  <a:lnTo>
                    <a:pt x="99" y="0"/>
                  </a:lnTo>
                  <a:lnTo>
                    <a:pt x="101" y="0"/>
                  </a:lnTo>
                  <a:lnTo>
                    <a:pt x="103" y="2"/>
                  </a:lnTo>
                  <a:lnTo>
                    <a:pt x="103" y="0"/>
                  </a:lnTo>
                  <a:lnTo>
                    <a:pt x="105" y="0"/>
                  </a:lnTo>
                  <a:lnTo>
                    <a:pt x="107" y="2"/>
                  </a:lnTo>
                  <a:lnTo>
                    <a:pt x="109" y="2"/>
                  </a:lnTo>
                  <a:lnTo>
                    <a:pt x="111" y="2"/>
                  </a:lnTo>
                  <a:lnTo>
                    <a:pt x="113" y="2"/>
                  </a:lnTo>
                  <a:lnTo>
                    <a:pt x="115" y="2"/>
                  </a:lnTo>
                  <a:lnTo>
                    <a:pt x="119" y="2"/>
                  </a:lnTo>
                  <a:lnTo>
                    <a:pt x="121" y="2"/>
                  </a:lnTo>
                  <a:lnTo>
                    <a:pt x="125" y="2"/>
                  </a:lnTo>
                  <a:lnTo>
                    <a:pt x="127" y="2"/>
                  </a:lnTo>
                  <a:lnTo>
                    <a:pt x="129" y="2"/>
                  </a:lnTo>
                  <a:lnTo>
                    <a:pt x="131" y="2"/>
                  </a:lnTo>
                  <a:lnTo>
                    <a:pt x="133" y="2"/>
                  </a:lnTo>
                  <a:lnTo>
                    <a:pt x="135" y="2"/>
                  </a:lnTo>
                  <a:lnTo>
                    <a:pt x="137" y="2"/>
                  </a:lnTo>
                  <a:lnTo>
                    <a:pt x="141" y="2"/>
                  </a:lnTo>
                  <a:lnTo>
                    <a:pt x="143" y="2"/>
                  </a:lnTo>
                  <a:lnTo>
                    <a:pt x="149" y="2"/>
                  </a:lnTo>
                  <a:lnTo>
                    <a:pt x="151" y="2"/>
                  </a:lnTo>
                  <a:lnTo>
                    <a:pt x="155" y="2"/>
                  </a:lnTo>
                  <a:lnTo>
                    <a:pt x="159" y="0"/>
                  </a:lnTo>
                  <a:lnTo>
                    <a:pt x="161" y="0"/>
                  </a:lnTo>
                  <a:lnTo>
                    <a:pt x="163" y="0"/>
                  </a:lnTo>
                  <a:lnTo>
                    <a:pt x="165" y="0"/>
                  </a:lnTo>
                  <a:lnTo>
                    <a:pt x="165" y="2"/>
                  </a:lnTo>
                  <a:lnTo>
                    <a:pt x="165" y="4"/>
                  </a:lnTo>
                  <a:lnTo>
                    <a:pt x="165" y="6"/>
                  </a:lnTo>
                  <a:lnTo>
                    <a:pt x="165" y="8"/>
                  </a:lnTo>
                  <a:lnTo>
                    <a:pt x="165" y="10"/>
                  </a:lnTo>
                  <a:lnTo>
                    <a:pt x="165" y="12"/>
                  </a:lnTo>
                  <a:lnTo>
                    <a:pt x="165" y="14"/>
                  </a:lnTo>
                  <a:lnTo>
                    <a:pt x="165" y="16"/>
                  </a:lnTo>
                  <a:lnTo>
                    <a:pt x="165" y="18"/>
                  </a:lnTo>
                  <a:lnTo>
                    <a:pt x="165" y="22"/>
                  </a:lnTo>
                  <a:lnTo>
                    <a:pt x="165" y="26"/>
                  </a:lnTo>
                  <a:lnTo>
                    <a:pt x="165" y="30"/>
                  </a:lnTo>
                  <a:lnTo>
                    <a:pt x="165" y="34"/>
                  </a:lnTo>
                  <a:lnTo>
                    <a:pt x="165" y="38"/>
                  </a:lnTo>
                  <a:lnTo>
                    <a:pt x="165" y="40"/>
                  </a:lnTo>
                  <a:lnTo>
                    <a:pt x="165" y="44"/>
                  </a:lnTo>
                  <a:lnTo>
                    <a:pt x="165" y="48"/>
                  </a:lnTo>
                  <a:lnTo>
                    <a:pt x="165" y="50"/>
                  </a:lnTo>
                  <a:lnTo>
                    <a:pt x="165" y="52"/>
                  </a:lnTo>
                  <a:lnTo>
                    <a:pt x="165" y="54"/>
                  </a:lnTo>
                  <a:lnTo>
                    <a:pt x="165" y="56"/>
                  </a:lnTo>
                  <a:lnTo>
                    <a:pt x="165" y="58"/>
                  </a:lnTo>
                  <a:lnTo>
                    <a:pt x="165" y="60"/>
                  </a:lnTo>
                  <a:lnTo>
                    <a:pt x="165" y="62"/>
                  </a:lnTo>
                  <a:lnTo>
                    <a:pt x="165" y="64"/>
                  </a:lnTo>
                  <a:lnTo>
                    <a:pt x="165" y="68"/>
                  </a:lnTo>
                  <a:lnTo>
                    <a:pt x="165" y="70"/>
                  </a:lnTo>
                  <a:lnTo>
                    <a:pt x="165" y="70"/>
                  </a:lnTo>
                  <a:lnTo>
                    <a:pt x="165" y="76"/>
                  </a:lnTo>
                  <a:lnTo>
                    <a:pt x="165" y="80"/>
                  </a:lnTo>
                  <a:lnTo>
                    <a:pt x="165" y="88"/>
                  </a:lnTo>
                  <a:lnTo>
                    <a:pt x="165" y="90"/>
                  </a:lnTo>
                  <a:lnTo>
                    <a:pt x="165" y="92"/>
                  </a:lnTo>
                  <a:lnTo>
                    <a:pt x="165" y="96"/>
                  </a:lnTo>
                  <a:lnTo>
                    <a:pt x="165" y="98"/>
                  </a:lnTo>
                  <a:lnTo>
                    <a:pt x="163" y="106"/>
                  </a:lnTo>
                  <a:lnTo>
                    <a:pt x="163" y="108"/>
                  </a:lnTo>
                  <a:lnTo>
                    <a:pt x="163" y="110"/>
                  </a:lnTo>
                  <a:lnTo>
                    <a:pt x="163" y="112"/>
                  </a:lnTo>
                  <a:lnTo>
                    <a:pt x="163" y="114"/>
                  </a:lnTo>
                  <a:lnTo>
                    <a:pt x="163" y="116"/>
                  </a:lnTo>
                  <a:lnTo>
                    <a:pt x="163" y="118"/>
                  </a:lnTo>
                  <a:lnTo>
                    <a:pt x="163" y="118"/>
                  </a:lnTo>
                  <a:lnTo>
                    <a:pt x="163" y="120"/>
                  </a:lnTo>
                  <a:lnTo>
                    <a:pt x="163" y="122"/>
                  </a:lnTo>
                  <a:lnTo>
                    <a:pt x="163" y="124"/>
                  </a:lnTo>
                  <a:lnTo>
                    <a:pt x="163" y="126"/>
                  </a:lnTo>
                  <a:lnTo>
                    <a:pt x="163" y="128"/>
                  </a:lnTo>
                  <a:lnTo>
                    <a:pt x="163" y="134"/>
                  </a:lnTo>
                  <a:lnTo>
                    <a:pt x="163" y="136"/>
                  </a:lnTo>
                  <a:lnTo>
                    <a:pt x="163" y="138"/>
                  </a:lnTo>
                  <a:lnTo>
                    <a:pt x="163" y="140"/>
                  </a:lnTo>
                  <a:lnTo>
                    <a:pt x="163" y="144"/>
                  </a:lnTo>
                  <a:lnTo>
                    <a:pt x="163" y="152"/>
                  </a:lnTo>
                  <a:lnTo>
                    <a:pt x="163" y="154"/>
                  </a:lnTo>
                  <a:lnTo>
                    <a:pt x="163" y="158"/>
                  </a:lnTo>
                  <a:lnTo>
                    <a:pt x="163" y="166"/>
                  </a:lnTo>
                  <a:lnTo>
                    <a:pt x="163" y="170"/>
                  </a:lnTo>
                  <a:lnTo>
                    <a:pt x="163" y="176"/>
                  </a:lnTo>
                  <a:lnTo>
                    <a:pt x="163" y="182"/>
                  </a:lnTo>
                  <a:lnTo>
                    <a:pt x="163" y="184"/>
                  </a:lnTo>
                  <a:lnTo>
                    <a:pt x="163" y="186"/>
                  </a:lnTo>
                  <a:lnTo>
                    <a:pt x="163" y="188"/>
                  </a:lnTo>
                  <a:lnTo>
                    <a:pt x="161" y="188"/>
                  </a:lnTo>
                  <a:lnTo>
                    <a:pt x="159" y="188"/>
                  </a:lnTo>
                  <a:lnTo>
                    <a:pt x="157" y="188"/>
                  </a:lnTo>
                  <a:lnTo>
                    <a:pt x="157" y="188"/>
                  </a:lnTo>
                  <a:lnTo>
                    <a:pt x="155" y="188"/>
                  </a:lnTo>
                  <a:lnTo>
                    <a:pt x="153" y="188"/>
                  </a:lnTo>
                  <a:lnTo>
                    <a:pt x="151" y="188"/>
                  </a:lnTo>
                  <a:lnTo>
                    <a:pt x="141" y="188"/>
                  </a:lnTo>
                  <a:lnTo>
                    <a:pt x="139" y="188"/>
                  </a:lnTo>
                  <a:lnTo>
                    <a:pt x="137" y="188"/>
                  </a:lnTo>
                  <a:lnTo>
                    <a:pt x="129" y="188"/>
                  </a:lnTo>
                  <a:lnTo>
                    <a:pt x="127" y="188"/>
                  </a:lnTo>
                  <a:lnTo>
                    <a:pt x="123" y="188"/>
                  </a:lnTo>
                  <a:lnTo>
                    <a:pt x="119" y="188"/>
                  </a:lnTo>
                  <a:lnTo>
                    <a:pt x="115" y="188"/>
                  </a:lnTo>
                  <a:lnTo>
                    <a:pt x="107" y="188"/>
                  </a:lnTo>
                  <a:lnTo>
                    <a:pt x="101" y="188"/>
                  </a:lnTo>
                  <a:lnTo>
                    <a:pt x="97" y="188"/>
                  </a:lnTo>
                  <a:lnTo>
                    <a:pt x="78" y="188"/>
                  </a:lnTo>
                  <a:lnTo>
                    <a:pt x="74" y="188"/>
                  </a:lnTo>
                  <a:lnTo>
                    <a:pt x="72" y="188"/>
                  </a:lnTo>
                  <a:lnTo>
                    <a:pt x="70" y="188"/>
                  </a:lnTo>
                  <a:lnTo>
                    <a:pt x="66" y="188"/>
                  </a:lnTo>
                  <a:lnTo>
                    <a:pt x="64" y="188"/>
                  </a:lnTo>
                  <a:lnTo>
                    <a:pt x="62" y="188"/>
                  </a:lnTo>
                  <a:lnTo>
                    <a:pt x="60" y="188"/>
                  </a:lnTo>
                  <a:lnTo>
                    <a:pt x="56" y="188"/>
                  </a:lnTo>
                  <a:lnTo>
                    <a:pt x="52" y="188"/>
                  </a:lnTo>
                  <a:lnTo>
                    <a:pt x="50" y="188"/>
                  </a:lnTo>
                  <a:lnTo>
                    <a:pt x="46" y="188"/>
                  </a:lnTo>
                  <a:lnTo>
                    <a:pt x="40" y="188"/>
                  </a:lnTo>
                  <a:lnTo>
                    <a:pt x="38" y="188"/>
                  </a:lnTo>
                  <a:lnTo>
                    <a:pt x="36" y="186"/>
                  </a:lnTo>
                  <a:lnTo>
                    <a:pt x="34" y="186"/>
                  </a:lnTo>
                  <a:lnTo>
                    <a:pt x="32" y="186"/>
                  </a:lnTo>
                  <a:lnTo>
                    <a:pt x="28" y="186"/>
                  </a:lnTo>
                  <a:lnTo>
                    <a:pt x="24" y="186"/>
                  </a:lnTo>
                  <a:lnTo>
                    <a:pt x="18" y="186"/>
                  </a:lnTo>
                  <a:lnTo>
                    <a:pt x="8" y="186"/>
                  </a:lnTo>
                  <a:lnTo>
                    <a:pt x="6" y="186"/>
                  </a:lnTo>
                  <a:lnTo>
                    <a:pt x="4" y="186"/>
                  </a:lnTo>
                  <a:lnTo>
                    <a:pt x="2" y="186"/>
                  </a:lnTo>
                  <a:lnTo>
                    <a:pt x="2" y="184"/>
                  </a:lnTo>
                  <a:lnTo>
                    <a:pt x="2" y="178"/>
                  </a:lnTo>
                  <a:lnTo>
                    <a:pt x="0" y="176"/>
                  </a:lnTo>
                  <a:lnTo>
                    <a:pt x="0" y="174"/>
                  </a:lnTo>
                  <a:lnTo>
                    <a:pt x="0" y="170"/>
                  </a:lnTo>
                  <a:lnTo>
                    <a:pt x="0" y="166"/>
                  </a:lnTo>
                  <a:lnTo>
                    <a:pt x="0" y="166"/>
                  </a:lnTo>
                  <a:lnTo>
                    <a:pt x="0" y="164"/>
                  </a:lnTo>
                  <a:lnTo>
                    <a:pt x="0" y="162"/>
                  </a:lnTo>
                  <a:lnTo>
                    <a:pt x="0" y="160"/>
                  </a:lnTo>
                  <a:lnTo>
                    <a:pt x="0" y="158"/>
                  </a:lnTo>
                  <a:lnTo>
                    <a:pt x="0" y="156"/>
                  </a:lnTo>
                  <a:lnTo>
                    <a:pt x="0" y="152"/>
                  </a:lnTo>
                  <a:lnTo>
                    <a:pt x="0" y="150"/>
                  </a:lnTo>
                  <a:lnTo>
                    <a:pt x="0" y="146"/>
                  </a:lnTo>
                  <a:lnTo>
                    <a:pt x="0" y="144"/>
                  </a:lnTo>
                  <a:lnTo>
                    <a:pt x="0" y="140"/>
                  </a:lnTo>
                  <a:lnTo>
                    <a:pt x="0" y="138"/>
                  </a:lnTo>
                  <a:lnTo>
                    <a:pt x="0" y="134"/>
                  </a:lnTo>
                  <a:lnTo>
                    <a:pt x="0" y="132"/>
                  </a:lnTo>
                  <a:lnTo>
                    <a:pt x="0" y="128"/>
                  </a:lnTo>
                  <a:lnTo>
                    <a:pt x="0" y="124"/>
                  </a:lnTo>
                  <a:lnTo>
                    <a:pt x="0" y="122"/>
                  </a:lnTo>
                  <a:lnTo>
                    <a:pt x="0" y="120"/>
                  </a:lnTo>
                  <a:lnTo>
                    <a:pt x="0" y="118"/>
                  </a:lnTo>
                  <a:lnTo>
                    <a:pt x="0" y="118"/>
                  </a:lnTo>
                  <a:lnTo>
                    <a:pt x="0" y="116"/>
                  </a:lnTo>
                  <a:lnTo>
                    <a:pt x="0" y="112"/>
                  </a:lnTo>
                  <a:lnTo>
                    <a:pt x="0" y="110"/>
                  </a:lnTo>
                  <a:lnTo>
                    <a:pt x="0" y="102"/>
                  </a:lnTo>
                  <a:lnTo>
                    <a:pt x="0" y="96"/>
                  </a:lnTo>
                  <a:lnTo>
                    <a:pt x="0" y="94"/>
                  </a:lnTo>
                  <a:lnTo>
                    <a:pt x="0" y="92"/>
                  </a:lnTo>
                  <a:lnTo>
                    <a:pt x="0" y="86"/>
                  </a:lnTo>
                  <a:lnTo>
                    <a:pt x="0" y="80"/>
                  </a:lnTo>
                  <a:lnTo>
                    <a:pt x="0" y="78"/>
                  </a:lnTo>
                  <a:lnTo>
                    <a:pt x="0" y="70"/>
                  </a:lnTo>
                  <a:lnTo>
                    <a:pt x="0" y="66"/>
                  </a:lnTo>
                  <a:lnTo>
                    <a:pt x="0" y="60"/>
                  </a:lnTo>
                  <a:lnTo>
                    <a:pt x="0" y="58"/>
                  </a:lnTo>
                  <a:lnTo>
                    <a:pt x="0" y="48"/>
                  </a:lnTo>
                  <a:lnTo>
                    <a:pt x="0" y="42"/>
                  </a:lnTo>
                  <a:lnTo>
                    <a:pt x="0" y="40"/>
                  </a:lnTo>
                  <a:lnTo>
                    <a:pt x="0" y="38"/>
                  </a:lnTo>
                  <a:lnTo>
                    <a:pt x="0" y="34"/>
                  </a:lnTo>
                  <a:lnTo>
                    <a:pt x="0" y="32"/>
                  </a:lnTo>
                  <a:lnTo>
                    <a:pt x="0" y="30"/>
                  </a:lnTo>
                  <a:lnTo>
                    <a:pt x="0" y="28"/>
                  </a:lnTo>
                  <a:lnTo>
                    <a:pt x="0" y="26"/>
                  </a:lnTo>
                  <a:lnTo>
                    <a:pt x="0" y="24"/>
                  </a:lnTo>
                  <a:lnTo>
                    <a:pt x="0" y="22"/>
                  </a:lnTo>
                  <a:lnTo>
                    <a:pt x="0" y="20"/>
                  </a:lnTo>
                  <a:lnTo>
                    <a:pt x="0" y="18"/>
                  </a:lnTo>
                  <a:lnTo>
                    <a:pt x="0" y="16"/>
                  </a:lnTo>
                  <a:lnTo>
                    <a:pt x="0" y="14"/>
                  </a:lnTo>
                  <a:lnTo>
                    <a:pt x="0" y="12"/>
                  </a:lnTo>
                  <a:lnTo>
                    <a:pt x="0" y="10"/>
                  </a:lnTo>
                  <a:lnTo>
                    <a:pt x="0" y="6"/>
                  </a:lnTo>
                  <a:lnTo>
                    <a:pt x="0" y="0"/>
                  </a:lnTo>
                  <a:lnTo>
                    <a:pt x="2" y="0"/>
                  </a:lnTo>
                  <a:lnTo>
                    <a:pt x="4" y="0"/>
                  </a:lnTo>
                  <a:lnTo>
                    <a:pt x="8" y="0"/>
                  </a:lnTo>
                  <a:lnTo>
                    <a:pt x="10" y="0"/>
                  </a:lnTo>
                  <a:lnTo>
                    <a:pt x="12" y="0"/>
                  </a:lnTo>
                  <a:lnTo>
                    <a:pt x="14" y="0"/>
                  </a:lnTo>
                  <a:lnTo>
                    <a:pt x="16" y="0"/>
                  </a:lnTo>
                  <a:lnTo>
                    <a:pt x="24" y="0"/>
                  </a:lnTo>
                  <a:lnTo>
                    <a:pt x="26" y="0"/>
                  </a:lnTo>
                  <a:lnTo>
                    <a:pt x="28" y="0"/>
                  </a:lnTo>
                  <a:lnTo>
                    <a:pt x="34" y="0"/>
                  </a:lnTo>
                  <a:lnTo>
                    <a:pt x="36" y="0"/>
                  </a:lnTo>
                  <a:lnTo>
                    <a:pt x="4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8" name="Freeform 200"/>
            <p:cNvSpPr>
              <a:spLocks/>
            </p:cNvSpPr>
            <p:nvPr/>
          </p:nvSpPr>
          <p:spPr bwMode="auto">
            <a:xfrm>
              <a:off x="6054725" y="2813050"/>
              <a:ext cx="342900" cy="334963"/>
            </a:xfrm>
            <a:custGeom>
              <a:avLst/>
              <a:gdLst>
                <a:gd name="T0" fmla="*/ 34 w 216"/>
                <a:gd name="T1" fmla="*/ 2 h 211"/>
                <a:gd name="T2" fmla="*/ 36 w 216"/>
                <a:gd name="T3" fmla="*/ 12 h 211"/>
                <a:gd name="T4" fmla="*/ 42 w 216"/>
                <a:gd name="T5" fmla="*/ 20 h 211"/>
                <a:gd name="T6" fmla="*/ 50 w 216"/>
                <a:gd name="T7" fmla="*/ 16 h 211"/>
                <a:gd name="T8" fmla="*/ 60 w 216"/>
                <a:gd name="T9" fmla="*/ 22 h 211"/>
                <a:gd name="T10" fmla="*/ 70 w 216"/>
                <a:gd name="T11" fmla="*/ 18 h 211"/>
                <a:gd name="T12" fmla="*/ 76 w 216"/>
                <a:gd name="T13" fmla="*/ 30 h 211"/>
                <a:gd name="T14" fmla="*/ 88 w 216"/>
                <a:gd name="T15" fmla="*/ 32 h 211"/>
                <a:gd name="T16" fmla="*/ 100 w 216"/>
                <a:gd name="T17" fmla="*/ 30 h 211"/>
                <a:gd name="T18" fmla="*/ 100 w 216"/>
                <a:gd name="T19" fmla="*/ 43 h 211"/>
                <a:gd name="T20" fmla="*/ 108 w 216"/>
                <a:gd name="T21" fmla="*/ 36 h 211"/>
                <a:gd name="T22" fmla="*/ 112 w 216"/>
                <a:gd name="T23" fmla="*/ 26 h 211"/>
                <a:gd name="T24" fmla="*/ 116 w 216"/>
                <a:gd name="T25" fmla="*/ 30 h 211"/>
                <a:gd name="T26" fmla="*/ 126 w 216"/>
                <a:gd name="T27" fmla="*/ 36 h 211"/>
                <a:gd name="T28" fmla="*/ 124 w 216"/>
                <a:gd name="T29" fmla="*/ 51 h 211"/>
                <a:gd name="T30" fmla="*/ 130 w 216"/>
                <a:gd name="T31" fmla="*/ 55 h 211"/>
                <a:gd name="T32" fmla="*/ 138 w 216"/>
                <a:gd name="T33" fmla="*/ 45 h 211"/>
                <a:gd name="T34" fmla="*/ 144 w 216"/>
                <a:gd name="T35" fmla="*/ 53 h 211"/>
                <a:gd name="T36" fmla="*/ 140 w 216"/>
                <a:gd name="T37" fmla="*/ 65 h 211"/>
                <a:gd name="T38" fmla="*/ 150 w 216"/>
                <a:gd name="T39" fmla="*/ 65 h 211"/>
                <a:gd name="T40" fmla="*/ 154 w 216"/>
                <a:gd name="T41" fmla="*/ 67 h 211"/>
                <a:gd name="T42" fmla="*/ 160 w 216"/>
                <a:gd name="T43" fmla="*/ 67 h 211"/>
                <a:gd name="T44" fmla="*/ 154 w 216"/>
                <a:gd name="T45" fmla="*/ 79 h 211"/>
                <a:gd name="T46" fmla="*/ 152 w 216"/>
                <a:gd name="T47" fmla="*/ 85 h 211"/>
                <a:gd name="T48" fmla="*/ 158 w 216"/>
                <a:gd name="T49" fmla="*/ 85 h 211"/>
                <a:gd name="T50" fmla="*/ 168 w 216"/>
                <a:gd name="T51" fmla="*/ 93 h 211"/>
                <a:gd name="T52" fmla="*/ 166 w 216"/>
                <a:gd name="T53" fmla="*/ 109 h 211"/>
                <a:gd name="T54" fmla="*/ 176 w 216"/>
                <a:gd name="T55" fmla="*/ 115 h 211"/>
                <a:gd name="T56" fmla="*/ 186 w 216"/>
                <a:gd name="T57" fmla="*/ 123 h 211"/>
                <a:gd name="T58" fmla="*/ 180 w 216"/>
                <a:gd name="T59" fmla="*/ 131 h 211"/>
                <a:gd name="T60" fmla="*/ 176 w 216"/>
                <a:gd name="T61" fmla="*/ 139 h 211"/>
                <a:gd name="T62" fmla="*/ 182 w 216"/>
                <a:gd name="T63" fmla="*/ 147 h 211"/>
                <a:gd name="T64" fmla="*/ 192 w 216"/>
                <a:gd name="T65" fmla="*/ 139 h 211"/>
                <a:gd name="T66" fmla="*/ 202 w 216"/>
                <a:gd name="T67" fmla="*/ 143 h 211"/>
                <a:gd name="T68" fmla="*/ 202 w 216"/>
                <a:gd name="T69" fmla="*/ 153 h 211"/>
                <a:gd name="T70" fmla="*/ 192 w 216"/>
                <a:gd name="T71" fmla="*/ 159 h 211"/>
                <a:gd name="T72" fmla="*/ 204 w 216"/>
                <a:gd name="T73" fmla="*/ 167 h 211"/>
                <a:gd name="T74" fmla="*/ 202 w 216"/>
                <a:gd name="T75" fmla="*/ 179 h 211"/>
                <a:gd name="T76" fmla="*/ 204 w 216"/>
                <a:gd name="T77" fmla="*/ 193 h 211"/>
                <a:gd name="T78" fmla="*/ 214 w 216"/>
                <a:gd name="T79" fmla="*/ 203 h 211"/>
                <a:gd name="T80" fmla="*/ 208 w 216"/>
                <a:gd name="T81" fmla="*/ 209 h 211"/>
                <a:gd name="T82" fmla="*/ 192 w 216"/>
                <a:gd name="T83" fmla="*/ 211 h 211"/>
                <a:gd name="T84" fmla="*/ 168 w 216"/>
                <a:gd name="T85" fmla="*/ 211 h 211"/>
                <a:gd name="T86" fmla="*/ 138 w 216"/>
                <a:gd name="T87" fmla="*/ 211 h 211"/>
                <a:gd name="T88" fmla="*/ 104 w 216"/>
                <a:gd name="T89" fmla="*/ 211 h 211"/>
                <a:gd name="T90" fmla="*/ 74 w 216"/>
                <a:gd name="T91" fmla="*/ 211 h 211"/>
                <a:gd name="T92" fmla="*/ 50 w 216"/>
                <a:gd name="T93" fmla="*/ 211 h 211"/>
                <a:gd name="T94" fmla="*/ 28 w 216"/>
                <a:gd name="T95" fmla="*/ 211 h 211"/>
                <a:gd name="T96" fmla="*/ 6 w 216"/>
                <a:gd name="T97" fmla="*/ 211 h 211"/>
                <a:gd name="T98" fmla="*/ 0 w 216"/>
                <a:gd name="T99" fmla="*/ 175 h 211"/>
                <a:gd name="T100" fmla="*/ 0 w 216"/>
                <a:gd name="T101" fmla="*/ 147 h 211"/>
                <a:gd name="T102" fmla="*/ 0 w 216"/>
                <a:gd name="T103" fmla="*/ 111 h 211"/>
                <a:gd name="T104" fmla="*/ 0 w 216"/>
                <a:gd name="T105" fmla="*/ 91 h 211"/>
                <a:gd name="T106" fmla="*/ 0 w 216"/>
                <a:gd name="T107" fmla="*/ 63 h 211"/>
                <a:gd name="T108" fmla="*/ 2 w 216"/>
                <a:gd name="T109" fmla="*/ 32 h 211"/>
                <a:gd name="T110" fmla="*/ 2 w 216"/>
                <a:gd name="T111" fmla="*/ 12 h 211"/>
                <a:gd name="T112" fmla="*/ 10 w 216"/>
                <a:gd name="T113" fmla="*/ 6 h 211"/>
                <a:gd name="T114" fmla="*/ 22 w 216"/>
                <a:gd name="T115" fmla="*/ 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6" h="211">
                  <a:moveTo>
                    <a:pt x="24" y="8"/>
                  </a:moveTo>
                  <a:lnTo>
                    <a:pt x="26" y="8"/>
                  </a:lnTo>
                  <a:lnTo>
                    <a:pt x="28" y="8"/>
                  </a:lnTo>
                  <a:lnTo>
                    <a:pt x="28" y="6"/>
                  </a:lnTo>
                  <a:lnTo>
                    <a:pt x="28" y="4"/>
                  </a:lnTo>
                  <a:lnTo>
                    <a:pt x="30" y="4"/>
                  </a:lnTo>
                  <a:lnTo>
                    <a:pt x="32" y="4"/>
                  </a:lnTo>
                  <a:lnTo>
                    <a:pt x="32" y="2"/>
                  </a:lnTo>
                  <a:lnTo>
                    <a:pt x="34" y="2"/>
                  </a:lnTo>
                  <a:lnTo>
                    <a:pt x="36" y="4"/>
                  </a:lnTo>
                  <a:lnTo>
                    <a:pt x="34" y="4"/>
                  </a:lnTo>
                  <a:lnTo>
                    <a:pt x="34" y="6"/>
                  </a:lnTo>
                  <a:lnTo>
                    <a:pt x="32" y="6"/>
                  </a:lnTo>
                  <a:lnTo>
                    <a:pt x="32" y="8"/>
                  </a:lnTo>
                  <a:lnTo>
                    <a:pt x="32" y="10"/>
                  </a:lnTo>
                  <a:lnTo>
                    <a:pt x="34" y="10"/>
                  </a:lnTo>
                  <a:lnTo>
                    <a:pt x="36" y="10"/>
                  </a:lnTo>
                  <a:lnTo>
                    <a:pt x="36" y="12"/>
                  </a:lnTo>
                  <a:lnTo>
                    <a:pt x="36" y="12"/>
                  </a:lnTo>
                  <a:lnTo>
                    <a:pt x="36" y="14"/>
                  </a:lnTo>
                  <a:lnTo>
                    <a:pt x="38" y="14"/>
                  </a:lnTo>
                  <a:lnTo>
                    <a:pt x="40" y="14"/>
                  </a:lnTo>
                  <a:lnTo>
                    <a:pt x="40" y="16"/>
                  </a:lnTo>
                  <a:lnTo>
                    <a:pt x="40" y="18"/>
                  </a:lnTo>
                  <a:lnTo>
                    <a:pt x="40" y="20"/>
                  </a:lnTo>
                  <a:lnTo>
                    <a:pt x="40" y="22"/>
                  </a:lnTo>
                  <a:lnTo>
                    <a:pt x="42" y="20"/>
                  </a:lnTo>
                  <a:lnTo>
                    <a:pt x="42" y="18"/>
                  </a:lnTo>
                  <a:lnTo>
                    <a:pt x="44" y="18"/>
                  </a:lnTo>
                  <a:lnTo>
                    <a:pt x="44" y="16"/>
                  </a:lnTo>
                  <a:lnTo>
                    <a:pt x="44" y="14"/>
                  </a:lnTo>
                  <a:lnTo>
                    <a:pt x="46" y="12"/>
                  </a:lnTo>
                  <a:lnTo>
                    <a:pt x="48" y="12"/>
                  </a:lnTo>
                  <a:lnTo>
                    <a:pt x="50" y="12"/>
                  </a:lnTo>
                  <a:lnTo>
                    <a:pt x="50" y="14"/>
                  </a:lnTo>
                  <a:lnTo>
                    <a:pt x="50" y="16"/>
                  </a:lnTo>
                  <a:lnTo>
                    <a:pt x="50" y="18"/>
                  </a:lnTo>
                  <a:lnTo>
                    <a:pt x="50" y="20"/>
                  </a:lnTo>
                  <a:lnTo>
                    <a:pt x="52" y="20"/>
                  </a:lnTo>
                  <a:lnTo>
                    <a:pt x="52" y="22"/>
                  </a:lnTo>
                  <a:lnTo>
                    <a:pt x="54" y="22"/>
                  </a:lnTo>
                  <a:lnTo>
                    <a:pt x="56" y="22"/>
                  </a:lnTo>
                  <a:lnTo>
                    <a:pt x="56" y="20"/>
                  </a:lnTo>
                  <a:lnTo>
                    <a:pt x="58" y="22"/>
                  </a:lnTo>
                  <a:lnTo>
                    <a:pt x="60" y="22"/>
                  </a:lnTo>
                  <a:lnTo>
                    <a:pt x="60" y="20"/>
                  </a:lnTo>
                  <a:lnTo>
                    <a:pt x="62" y="20"/>
                  </a:lnTo>
                  <a:lnTo>
                    <a:pt x="62" y="22"/>
                  </a:lnTo>
                  <a:lnTo>
                    <a:pt x="64" y="22"/>
                  </a:lnTo>
                  <a:lnTo>
                    <a:pt x="64" y="20"/>
                  </a:lnTo>
                  <a:lnTo>
                    <a:pt x="66" y="20"/>
                  </a:lnTo>
                  <a:lnTo>
                    <a:pt x="66" y="18"/>
                  </a:lnTo>
                  <a:lnTo>
                    <a:pt x="68" y="18"/>
                  </a:lnTo>
                  <a:lnTo>
                    <a:pt x="70" y="18"/>
                  </a:lnTo>
                  <a:lnTo>
                    <a:pt x="72" y="18"/>
                  </a:lnTo>
                  <a:lnTo>
                    <a:pt x="74" y="20"/>
                  </a:lnTo>
                  <a:lnTo>
                    <a:pt x="76" y="22"/>
                  </a:lnTo>
                  <a:lnTo>
                    <a:pt x="76" y="24"/>
                  </a:lnTo>
                  <a:lnTo>
                    <a:pt x="76" y="26"/>
                  </a:lnTo>
                  <a:lnTo>
                    <a:pt x="78" y="26"/>
                  </a:lnTo>
                  <a:lnTo>
                    <a:pt x="78" y="28"/>
                  </a:lnTo>
                  <a:lnTo>
                    <a:pt x="76" y="28"/>
                  </a:lnTo>
                  <a:lnTo>
                    <a:pt x="76" y="30"/>
                  </a:lnTo>
                  <a:lnTo>
                    <a:pt x="78" y="30"/>
                  </a:lnTo>
                  <a:lnTo>
                    <a:pt x="80" y="30"/>
                  </a:lnTo>
                  <a:lnTo>
                    <a:pt x="84" y="30"/>
                  </a:lnTo>
                  <a:lnTo>
                    <a:pt x="86" y="30"/>
                  </a:lnTo>
                  <a:lnTo>
                    <a:pt x="86" y="30"/>
                  </a:lnTo>
                  <a:lnTo>
                    <a:pt x="86" y="28"/>
                  </a:lnTo>
                  <a:lnTo>
                    <a:pt x="88" y="28"/>
                  </a:lnTo>
                  <a:lnTo>
                    <a:pt x="88" y="30"/>
                  </a:lnTo>
                  <a:lnTo>
                    <a:pt x="88" y="32"/>
                  </a:lnTo>
                  <a:lnTo>
                    <a:pt x="90" y="32"/>
                  </a:lnTo>
                  <a:lnTo>
                    <a:pt x="92" y="32"/>
                  </a:lnTo>
                  <a:lnTo>
                    <a:pt x="92" y="30"/>
                  </a:lnTo>
                  <a:lnTo>
                    <a:pt x="94" y="30"/>
                  </a:lnTo>
                  <a:lnTo>
                    <a:pt x="94" y="32"/>
                  </a:lnTo>
                  <a:lnTo>
                    <a:pt x="96" y="32"/>
                  </a:lnTo>
                  <a:lnTo>
                    <a:pt x="98" y="32"/>
                  </a:lnTo>
                  <a:lnTo>
                    <a:pt x="98" y="30"/>
                  </a:lnTo>
                  <a:lnTo>
                    <a:pt x="100" y="30"/>
                  </a:lnTo>
                  <a:lnTo>
                    <a:pt x="102" y="30"/>
                  </a:lnTo>
                  <a:lnTo>
                    <a:pt x="102" y="32"/>
                  </a:lnTo>
                  <a:lnTo>
                    <a:pt x="100" y="34"/>
                  </a:lnTo>
                  <a:lnTo>
                    <a:pt x="102" y="34"/>
                  </a:lnTo>
                  <a:lnTo>
                    <a:pt x="100" y="36"/>
                  </a:lnTo>
                  <a:lnTo>
                    <a:pt x="100" y="38"/>
                  </a:lnTo>
                  <a:lnTo>
                    <a:pt x="100" y="41"/>
                  </a:lnTo>
                  <a:lnTo>
                    <a:pt x="100" y="43"/>
                  </a:lnTo>
                  <a:lnTo>
                    <a:pt x="100" y="43"/>
                  </a:lnTo>
                  <a:lnTo>
                    <a:pt x="102" y="43"/>
                  </a:lnTo>
                  <a:lnTo>
                    <a:pt x="102" y="43"/>
                  </a:lnTo>
                  <a:lnTo>
                    <a:pt x="104" y="43"/>
                  </a:lnTo>
                  <a:lnTo>
                    <a:pt x="106" y="43"/>
                  </a:lnTo>
                  <a:lnTo>
                    <a:pt x="106" y="43"/>
                  </a:lnTo>
                  <a:lnTo>
                    <a:pt x="108" y="43"/>
                  </a:lnTo>
                  <a:lnTo>
                    <a:pt x="108" y="41"/>
                  </a:lnTo>
                  <a:lnTo>
                    <a:pt x="108" y="38"/>
                  </a:lnTo>
                  <a:lnTo>
                    <a:pt x="108" y="36"/>
                  </a:lnTo>
                  <a:lnTo>
                    <a:pt x="108" y="34"/>
                  </a:lnTo>
                  <a:lnTo>
                    <a:pt x="110" y="34"/>
                  </a:lnTo>
                  <a:lnTo>
                    <a:pt x="110" y="32"/>
                  </a:lnTo>
                  <a:lnTo>
                    <a:pt x="112" y="32"/>
                  </a:lnTo>
                  <a:lnTo>
                    <a:pt x="112" y="30"/>
                  </a:lnTo>
                  <a:lnTo>
                    <a:pt x="112" y="28"/>
                  </a:lnTo>
                  <a:lnTo>
                    <a:pt x="114" y="28"/>
                  </a:lnTo>
                  <a:lnTo>
                    <a:pt x="114" y="26"/>
                  </a:lnTo>
                  <a:lnTo>
                    <a:pt x="112" y="26"/>
                  </a:lnTo>
                  <a:lnTo>
                    <a:pt x="112" y="24"/>
                  </a:lnTo>
                  <a:lnTo>
                    <a:pt x="112" y="22"/>
                  </a:lnTo>
                  <a:lnTo>
                    <a:pt x="114" y="22"/>
                  </a:lnTo>
                  <a:lnTo>
                    <a:pt x="116" y="24"/>
                  </a:lnTo>
                  <a:lnTo>
                    <a:pt x="118" y="24"/>
                  </a:lnTo>
                  <a:lnTo>
                    <a:pt x="118" y="26"/>
                  </a:lnTo>
                  <a:lnTo>
                    <a:pt x="118" y="28"/>
                  </a:lnTo>
                  <a:lnTo>
                    <a:pt x="116" y="28"/>
                  </a:lnTo>
                  <a:lnTo>
                    <a:pt x="116" y="30"/>
                  </a:lnTo>
                  <a:lnTo>
                    <a:pt x="116" y="32"/>
                  </a:lnTo>
                  <a:lnTo>
                    <a:pt x="118" y="32"/>
                  </a:lnTo>
                  <a:lnTo>
                    <a:pt x="120" y="32"/>
                  </a:lnTo>
                  <a:lnTo>
                    <a:pt x="122" y="32"/>
                  </a:lnTo>
                  <a:lnTo>
                    <a:pt x="124" y="32"/>
                  </a:lnTo>
                  <a:lnTo>
                    <a:pt x="126" y="32"/>
                  </a:lnTo>
                  <a:lnTo>
                    <a:pt x="128" y="32"/>
                  </a:lnTo>
                  <a:lnTo>
                    <a:pt x="128" y="34"/>
                  </a:lnTo>
                  <a:lnTo>
                    <a:pt x="126" y="36"/>
                  </a:lnTo>
                  <a:lnTo>
                    <a:pt x="128" y="38"/>
                  </a:lnTo>
                  <a:lnTo>
                    <a:pt x="128" y="41"/>
                  </a:lnTo>
                  <a:lnTo>
                    <a:pt x="126" y="41"/>
                  </a:lnTo>
                  <a:lnTo>
                    <a:pt x="124" y="43"/>
                  </a:lnTo>
                  <a:lnTo>
                    <a:pt x="124" y="43"/>
                  </a:lnTo>
                  <a:lnTo>
                    <a:pt x="124" y="45"/>
                  </a:lnTo>
                  <a:lnTo>
                    <a:pt x="124" y="47"/>
                  </a:lnTo>
                  <a:lnTo>
                    <a:pt x="124" y="49"/>
                  </a:lnTo>
                  <a:lnTo>
                    <a:pt x="124" y="51"/>
                  </a:lnTo>
                  <a:lnTo>
                    <a:pt x="122" y="51"/>
                  </a:lnTo>
                  <a:lnTo>
                    <a:pt x="122" y="53"/>
                  </a:lnTo>
                  <a:lnTo>
                    <a:pt x="124" y="53"/>
                  </a:lnTo>
                  <a:lnTo>
                    <a:pt x="124" y="55"/>
                  </a:lnTo>
                  <a:lnTo>
                    <a:pt x="124" y="57"/>
                  </a:lnTo>
                  <a:lnTo>
                    <a:pt x="126" y="57"/>
                  </a:lnTo>
                  <a:lnTo>
                    <a:pt x="128" y="57"/>
                  </a:lnTo>
                  <a:lnTo>
                    <a:pt x="128" y="55"/>
                  </a:lnTo>
                  <a:lnTo>
                    <a:pt x="130" y="55"/>
                  </a:lnTo>
                  <a:lnTo>
                    <a:pt x="132" y="55"/>
                  </a:lnTo>
                  <a:lnTo>
                    <a:pt x="132" y="53"/>
                  </a:lnTo>
                  <a:lnTo>
                    <a:pt x="134" y="53"/>
                  </a:lnTo>
                  <a:lnTo>
                    <a:pt x="134" y="51"/>
                  </a:lnTo>
                  <a:lnTo>
                    <a:pt x="134" y="51"/>
                  </a:lnTo>
                  <a:lnTo>
                    <a:pt x="134" y="49"/>
                  </a:lnTo>
                  <a:lnTo>
                    <a:pt x="134" y="47"/>
                  </a:lnTo>
                  <a:lnTo>
                    <a:pt x="136" y="47"/>
                  </a:lnTo>
                  <a:lnTo>
                    <a:pt x="138" y="45"/>
                  </a:lnTo>
                  <a:lnTo>
                    <a:pt x="140" y="45"/>
                  </a:lnTo>
                  <a:lnTo>
                    <a:pt x="140" y="47"/>
                  </a:lnTo>
                  <a:lnTo>
                    <a:pt x="138" y="49"/>
                  </a:lnTo>
                  <a:lnTo>
                    <a:pt x="140" y="51"/>
                  </a:lnTo>
                  <a:lnTo>
                    <a:pt x="140" y="49"/>
                  </a:lnTo>
                  <a:lnTo>
                    <a:pt x="142" y="49"/>
                  </a:lnTo>
                  <a:lnTo>
                    <a:pt x="142" y="51"/>
                  </a:lnTo>
                  <a:lnTo>
                    <a:pt x="144" y="51"/>
                  </a:lnTo>
                  <a:lnTo>
                    <a:pt x="144" y="53"/>
                  </a:lnTo>
                  <a:lnTo>
                    <a:pt x="144" y="55"/>
                  </a:lnTo>
                  <a:lnTo>
                    <a:pt x="142" y="55"/>
                  </a:lnTo>
                  <a:lnTo>
                    <a:pt x="142" y="57"/>
                  </a:lnTo>
                  <a:lnTo>
                    <a:pt x="142" y="59"/>
                  </a:lnTo>
                  <a:lnTo>
                    <a:pt x="144" y="59"/>
                  </a:lnTo>
                  <a:lnTo>
                    <a:pt x="142" y="61"/>
                  </a:lnTo>
                  <a:lnTo>
                    <a:pt x="142" y="63"/>
                  </a:lnTo>
                  <a:lnTo>
                    <a:pt x="140" y="63"/>
                  </a:lnTo>
                  <a:lnTo>
                    <a:pt x="140" y="65"/>
                  </a:lnTo>
                  <a:lnTo>
                    <a:pt x="140" y="67"/>
                  </a:lnTo>
                  <a:lnTo>
                    <a:pt x="142" y="67"/>
                  </a:lnTo>
                  <a:lnTo>
                    <a:pt x="142" y="65"/>
                  </a:lnTo>
                  <a:lnTo>
                    <a:pt x="144" y="65"/>
                  </a:lnTo>
                  <a:lnTo>
                    <a:pt x="144" y="63"/>
                  </a:lnTo>
                  <a:lnTo>
                    <a:pt x="146" y="63"/>
                  </a:lnTo>
                  <a:lnTo>
                    <a:pt x="148" y="63"/>
                  </a:lnTo>
                  <a:lnTo>
                    <a:pt x="150" y="63"/>
                  </a:lnTo>
                  <a:lnTo>
                    <a:pt x="150" y="65"/>
                  </a:lnTo>
                  <a:lnTo>
                    <a:pt x="148" y="65"/>
                  </a:lnTo>
                  <a:lnTo>
                    <a:pt x="146" y="65"/>
                  </a:lnTo>
                  <a:lnTo>
                    <a:pt x="146" y="67"/>
                  </a:lnTo>
                  <a:lnTo>
                    <a:pt x="146" y="69"/>
                  </a:lnTo>
                  <a:lnTo>
                    <a:pt x="148" y="69"/>
                  </a:lnTo>
                  <a:lnTo>
                    <a:pt x="150" y="69"/>
                  </a:lnTo>
                  <a:lnTo>
                    <a:pt x="150" y="67"/>
                  </a:lnTo>
                  <a:lnTo>
                    <a:pt x="152" y="67"/>
                  </a:lnTo>
                  <a:lnTo>
                    <a:pt x="154" y="67"/>
                  </a:lnTo>
                  <a:lnTo>
                    <a:pt x="156" y="67"/>
                  </a:lnTo>
                  <a:lnTo>
                    <a:pt x="156" y="65"/>
                  </a:lnTo>
                  <a:lnTo>
                    <a:pt x="158" y="65"/>
                  </a:lnTo>
                  <a:lnTo>
                    <a:pt x="158" y="63"/>
                  </a:lnTo>
                  <a:lnTo>
                    <a:pt x="158" y="61"/>
                  </a:lnTo>
                  <a:lnTo>
                    <a:pt x="160" y="61"/>
                  </a:lnTo>
                  <a:lnTo>
                    <a:pt x="160" y="63"/>
                  </a:lnTo>
                  <a:lnTo>
                    <a:pt x="160" y="65"/>
                  </a:lnTo>
                  <a:lnTo>
                    <a:pt x="160" y="67"/>
                  </a:lnTo>
                  <a:lnTo>
                    <a:pt x="158" y="67"/>
                  </a:lnTo>
                  <a:lnTo>
                    <a:pt x="158" y="69"/>
                  </a:lnTo>
                  <a:lnTo>
                    <a:pt x="158" y="71"/>
                  </a:lnTo>
                  <a:lnTo>
                    <a:pt x="158" y="73"/>
                  </a:lnTo>
                  <a:lnTo>
                    <a:pt x="158" y="75"/>
                  </a:lnTo>
                  <a:lnTo>
                    <a:pt x="156" y="75"/>
                  </a:lnTo>
                  <a:lnTo>
                    <a:pt x="158" y="77"/>
                  </a:lnTo>
                  <a:lnTo>
                    <a:pt x="156" y="77"/>
                  </a:lnTo>
                  <a:lnTo>
                    <a:pt x="154" y="79"/>
                  </a:lnTo>
                  <a:lnTo>
                    <a:pt x="152" y="79"/>
                  </a:lnTo>
                  <a:lnTo>
                    <a:pt x="150" y="79"/>
                  </a:lnTo>
                  <a:lnTo>
                    <a:pt x="150" y="77"/>
                  </a:lnTo>
                  <a:lnTo>
                    <a:pt x="148" y="77"/>
                  </a:lnTo>
                  <a:lnTo>
                    <a:pt x="148" y="79"/>
                  </a:lnTo>
                  <a:lnTo>
                    <a:pt x="148" y="81"/>
                  </a:lnTo>
                  <a:lnTo>
                    <a:pt x="148" y="83"/>
                  </a:lnTo>
                  <a:lnTo>
                    <a:pt x="150" y="85"/>
                  </a:lnTo>
                  <a:lnTo>
                    <a:pt x="152" y="85"/>
                  </a:lnTo>
                  <a:lnTo>
                    <a:pt x="152" y="87"/>
                  </a:lnTo>
                  <a:lnTo>
                    <a:pt x="154" y="87"/>
                  </a:lnTo>
                  <a:lnTo>
                    <a:pt x="156" y="87"/>
                  </a:lnTo>
                  <a:lnTo>
                    <a:pt x="156" y="89"/>
                  </a:lnTo>
                  <a:lnTo>
                    <a:pt x="158" y="89"/>
                  </a:lnTo>
                  <a:lnTo>
                    <a:pt x="158" y="91"/>
                  </a:lnTo>
                  <a:lnTo>
                    <a:pt x="158" y="89"/>
                  </a:lnTo>
                  <a:lnTo>
                    <a:pt x="158" y="87"/>
                  </a:lnTo>
                  <a:lnTo>
                    <a:pt x="158" y="85"/>
                  </a:lnTo>
                  <a:lnTo>
                    <a:pt x="160" y="85"/>
                  </a:lnTo>
                  <a:lnTo>
                    <a:pt x="162" y="85"/>
                  </a:lnTo>
                  <a:lnTo>
                    <a:pt x="164" y="85"/>
                  </a:lnTo>
                  <a:lnTo>
                    <a:pt x="164" y="87"/>
                  </a:lnTo>
                  <a:lnTo>
                    <a:pt x="164" y="89"/>
                  </a:lnTo>
                  <a:lnTo>
                    <a:pt x="166" y="91"/>
                  </a:lnTo>
                  <a:lnTo>
                    <a:pt x="166" y="91"/>
                  </a:lnTo>
                  <a:lnTo>
                    <a:pt x="168" y="91"/>
                  </a:lnTo>
                  <a:lnTo>
                    <a:pt x="168" y="93"/>
                  </a:lnTo>
                  <a:lnTo>
                    <a:pt x="168" y="95"/>
                  </a:lnTo>
                  <a:lnTo>
                    <a:pt x="168" y="97"/>
                  </a:lnTo>
                  <a:lnTo>
                    <a:pt x="168" y="99"/>
                  </a:lnTo>
                  <a:lnTo>
                    <a:pt x="168" y="101"/>
                  </a:lnTo>
                  <a:lnTo>
                    <a:pt x="168" y="103"/>
                  </a:lnTo>
                  <a:lnTo>
                    <a:pt x="168" y="105"/>
                  </a:lnTo>
                  <a:lnTo>
                    <a:pt x="166" y="105"/>
                  </a:lnTo>
                  <a:lnTo>
                    <a:pt x="166" y="107"/>
                  </a:lnTo>
                  <a:lnTo>
                    <a:pt x="166" y="109"/>
                  </a:lnTo>
                  <a:lnTo>
                    <a:pt x="168" y="111"/>
                  </a:lnTo>
                  <a:lnTo>
                    <a:pt x="170" y="111"/>
                  </a:lnTo>
                  <a:lnTo>
                    <a:pt x="172" y="111"/>
                  </a:lnTo>
                  <a:lnTo>
                    <a:pt x="174" y="111"/>
                  </a:lnTo>
                  <a:lnTo>
                    <a:pt x="176" y="111"/>
                  </a:lnTo>
                  <a:lnTo>
                    <a:pt x="176" y="113"/>
                  </a:lnTo>
                  <a:lnTo>
                    <a:pt x="178" y="113"/>
                  </a:lnTo>
                  <a:lnTo>
                    <a:pt x="178" y="115"/>
                  </a:lnTo>
                  <a:lnTo>
                    <a:pt x="176" y="115"/>
                  </a:lnTo>
                  <a:lnTo>
                    <a:pt x="174" y="117"/>
                  </a:lnTo>
                  <a:lnTo>
                    <a:pt x="176" y="119"/>
                  </a:lnTo>
                  <a:lnTo>
                    <a:pt x="178" y="119"/>
                  </a:lnTo>
                  <a:lnTo>
                    <a:pt x="180" y="119"/>
                  </a:lnTo>
                  <a:lnTo>
                    <a:pt x="182" y="121"/>
                  </a:lnTo>
                  <a:lnTo>
                    <a:pt x="182" y="123"/>
                  </a:lnTo>
                  <a:lnTo>
                    <a:pt x="184" y="121"/>
                  </a:lnTo>
                  <a:lnTo>
                    <a:pt x="186" y="121"/>
                  </a:lnTo>
                  <a:lnTo>
                    <a:pt x="186" y="123"/>
                  </a:lnTo>
                  <a:lnTo>
                    <a:pt x="184" y="125"/>
                  </a:lnTo>
                  <a:lnTo>
                    <a:pt x="182" y="125"/>
                  </a:lnTo>
                  <a:lnTo>
                    <a:pt x="182" y="127"/>
                  </a:lnTo>
                  <a:lnTo>
                    <a:pt x="182" y="125"/>
                  </a:lnTo>
                  <a:lnTo>
                    <a:pt x="182" y="125"/>
                  </a:lnTo>
                  <a:lnTo>
                    <a:pt x="180" y="125"/>
                  </a:lnTo>
                  <a:lnTo>
                    <a:pt x="180" y="127"/>
                  </a:lnTo>
                  <a:lnTo>
                    <a:pt x="180" y="129"/>
                  </a:lnTo>
                  <a:lnTo>
                    <a:pt x="180" y="131"/>
                  </a:lnTo>
                  <a:lnTo>
                    <a:pt x="180" y="133"/>
                  </a:lnTo>
                  <a:lnTo>
                    <a:pt x="178" y="133"/>
                  </a:lnTo>
                  <a:lnTo>
                    <a:pt x="178" y="135"/>
                  </a:lnTo>
                  <a:lnTo>
                    <a:pt x="176" y="135"/>
                  </a:lnTo>
                  <a:lnTo>
                    <a:pt x="174" y="135"/>
                  </a:lnTo>
                  <a:lnTo>
                    <a:pt x="174" y="137"/>
                  </a:lnTo>
                  <a:lnTo>
                    <a:pt x="174" y="137"/>
                  </a:lnTo>
                  <a:lnTo>
                    <a:pt x="176" y="137"/>
                  </a:lnTo>
                  <a:lnTo>
                    <a:pt x="176" y="139"/>
                  </a:lnTo>
                  <a:lnTo>
                    <a:pt x="176" y="141"/>
                  </a:lnTo>
                  <a:lnTo>
                    <a:pt x="178" y="141"/>
                  </a:lnTo>
                  <a:lnTo>
                    <a:pt x="178" y="143"/>
                  </a:lnTo>
                  <a:lnTo>
                    <a:pt x="180" y="143"/>
                  </a:lnTo>
                  <a:lnTo>
                    <a:pt x="180" y="145"/>
                  </a:lnTo>
                  <a:lnTo>
                    <a:pt x="180" y="147"/>
                  </a:lnTo>
                  <a:lnTo>
                    <a:pt x="180" y="149"/>
                  </a:lnTo>
                  <a:lnTo>
                    <a:pt x="182" y="149"/>
                  </a:lnTo>
                  <a:lnTo>
                    <a:pt x="182" y="147"/>
                  </a:lnTo>
                  <a:lnTo>
                    <a:pt x="182" y="145"/>
                  </a:lnTo>
                  <a:lnTo>
                    <a:pt x="184" y="143"/>
                  </a:lnTo>
                  <a:lnTo>
                    <a:pt x="186" y="141"/>
                  </a:lnTo>
                  <a:lnTo>
                    <a:pt x="186" y="139"/>
                  </a:lnTo>
                  <a:lnTo>
                    <a:pt x="188" y="139"/>
                  </a:lnTo>
                  <a:lnTo>
                    <a:pt x="188" y="137"/>
                  </a:lnTo>
                  <a:lnTo>
                    <a:pt x="190" y="137"/>
                  </a:lnTo>
                  <a:lnTo>
                    <a:pt x="190" y="139"/>
                  </a:lnTo>
                  <a:lnTo>
                    <a:pt x="192" y="139"/>
                  </a:lnTo>
                  <a:lnTo>
                    <a:pt x="192" y="137"/>
                  </a:lnTo>
                  <a:lnTo>
                    <a:pt x="194" y="137"/>
                  </a:lnTo>
                  <a:lnTo>
                    <a:pt x="194" y="139"/>
                  </a:lnTo>
                  <a:lnTo>
                    <a:pt x="196" y="141"/>
                  </a:lnTo>
                  <a:lnTo>
                    <a:pt x="196" y="143"/>
                  </a:lnTo>
                  <a:lnTo>
                    <a:pt x="198" y="143"/>
                  </a:lnTo>
                  <a:lnTo>
                    <a:pt x="200" y="141"/>
                  </a:lnTo>
                  <a:lnTo>
                    <a:pt x="202" y="141"/>
                  </a:lnTo>
                  <a:lnTo>
                    <a:pt x="202" y="143"/>
                  </a:lnTo>
                  <a:lnTo>
                    <a:pt x="200" y="143"/>
                  </a:lnTo>
                  <a:lnTo>
                    <a:pt x="200" y="145"/>
                  </a:lnTo>
                  <a:lnTo>
                    <a:pt x="198" y="145"/>
                  </a:lnTo>
                  <a:lnTo>
                    <a:pt x="198" y="147"/>
                  </a:lnTo>
                  <a:lnTo>
                    <a:pt x="198" y="149"/>
                  </a:lnTo>
                  <a:lnTo>
                    <a:pt x="200" y="149"/>
                  </a:lnTo>
                  <a:lnTo>
                    <a:pt x="202" y="149"/>
                  </a:lnTo>
                  <a:lnTo>
                    <a:pt x="202" y="151"/>
                  </a:lnTo>
                  <a:lnTo>
                    <a:pt x="202" y="153"/>
                  </a:lnTo>
                  <a:lnTo>
                    <a:pt x="200" y="153"/>
                  </a:lnTo>
                  <a:lnTo>
                    <a:pt x="200" y="155"/>
                  </a:lnTo>
                  <a:lnTo>
                    <a:pt x="198" y="153"/>
                  </a:lnTo>
                  <a:lnTo>
                    <a:pt x="196" y="153"/>
                  </a:lnTo>
                  <a:lnTo>
                    <a:pt x="196" y="155"/>
                  </a:lnTo>
                  <a:lnTo>
                    <a:pt x="196" y="157"/>
                  </a:lnTo>
                  <a:lnTo>
                    <a:pt x="194" y="157"/>
                  </a:lnTo>
                  <a:lnTo>
                    <a:pt x="192" y="157"/>
                  </a:lnTo>
                  <a:lnTo>
                    <a:pt x="192" y="159"/>
                  </a:lnTo>
                  <a:lnTo>
                    <a:pt x="192" y="161"/>
                  </a:lnTo>
                  <a:lnTo>
                    <a:pt x="194" y="161"/>
                  </a:lnTo>
                  <a:lnTo>
                    <a:pt x="194" y="163"/>
                  </a:lnTo>
                  <a:lnTo>
                    <a:pt x="196" y="163"/>
                  </a:lnTo>
                  <a:lnTo>
                    <a:pt x="198" y="165"/>
                  </a:lnTo>
                  <a:lnTo>
                    <a:pt x="200" y="165"/>
                  </a:lnTo>
                  <a:lnTo>
                    <a:pt x="202" y="165"/>
                  </a:lnTo>
                  <a:lnTo>
                    <a:pt x="202" y="167"/>
                  </a:lnTo>
                  <a:lnTo>
                    <a:pt x="204" y="167"/>
                  </a:lnTo>
                  <a:lnTo>
                    <a:pt x="206" y="169"/>
                  </a:lnTo>
                  <a:lnTo>
                    <a:pt x="206" y="171"/>
                  </a:lnTo>
                  <a:lnTo>
                    <a:pt x="208" y="171"/>
                  </a:lnTo>
                  <a:lnTo>
                    <a:pt x="208" y="173"/>
                  </a:lnTo>
                  <a:lnTo>
                    <a:pt x="206" y="175"/>
                  </a:lnTo>
                  <a:lnTo>
                    <a:pt x="206" y="177"/>
                  </a:lnTo>
                  <a:lnTo>
                    <a:pt x="204" y="177"/>
                  </a:lnTo>
                  <a:lnTo>
                    <a:pt x="202" y="177"/>
                  </a:lnTo>
                  <a:lnTo>
                    <a:pt x="202" y="179"/>
                  </a:lnTo>
                  <a:lnTo>
                    <a:pt x="200" y="179"/>
                  </a:lnTo>
                  <a:lnTo>
                    <a:pt x="200" y="181"/>
                  </a:lnTo>
                  <a:lnTo>
                    <a:pt x="202" y="181"/>
                  </a:lnTo>
                  <a:lnTo>
                    <a:pt x="202" y="183"/>
                  </a:lnTo>
                  <a:lnTo>
                    <a:pt x="204" y="185"/>
                  </a:lnTo>
                  <a:lnTo>
                    <a:pt x="206" y="185"/>
                  </a:lnTo>
                  <a:lnTo>
                    <a:pt x="206" y="187"/>
                  </a:lnTo>
                  <a:lnTo>
                    <a:pt x="206" y="189"/>
                  </a:lnTo>
                  <a:lnTo>
                    <a:pt x="204" y="193"/>
                  </a:lnTo>
                  <a:lnTo>
                    <a:pt x="202" y="193"/>
                  </a:lnTo>
                  <a:lnTo>
                    <a:pt x="202" y="195"/>
                  </a:lnTo>
                  <a:lnTo>
                    <a:pt x="204" y="197"/>
                  </a:lnTo>
                  <a:lnTo>
                    <a:pt x="204" y="199"/>
                  </a:lnTo>
                  <a:lnTo>
                    <a:pt x="206" y="201"/>
                  </a:lnTo>
                  <a:lnTo>
                    <a:pt x="208" y="201"/>
                  </a:lnTo>
                  <a:lnTo>
                    <a:pt x="212" y="201"/>
                  </a:lnTo>
                  <a:lnTo>
                    <a:pt x="214" y="201"/>
                  </a:lnTo>
                  <a:lnTo>
                    <a:pt x="214" y="203"/>
                  </a:lnTo>
                  <a:lnTo>
                    <a:pt x="216" y="203"/>
                  </a:lnTo>
                  <a:lnTo>
                    <a:pt x="216" y="205"/>
                  </a:lnTo>
                  <a:lnTo>
                    <a:pt x="214" y="207"/>
                  </a:lnTo>
                  <a:lnTo>
                    <a:pt x="214" y="209"/>
                  </a:lnTo>
                  <a:lnTo>
                    <a:pt x="214" y="211"/>
                  </a:lnTo>
                  <a:lnTo>
                    <a:pt x="212" y="211"/>
                  </a:lnTo>
                  <a:lnTo>
                    <a:pt x="212" y="209"/>
                  </a:lnTo>
                  <a:lnTo>
                    <a:pt x="210" y="209"/>
                  </a:lnTo>
                  <a:lnTo>
                    <a:pt x="208" y="209"/>
                  </a:lnTo>
                  <a:lnTo>
                    <a:pt x="206" y="209"/>
                  </a:lnTo>
                  <a:lnTo>
                    <a:pt x="206" y="211"/>
                  </a:lnTo>
                  <a:lnTo>
                    <a:pt x="204" y="211"/>
                  </a:lnTo>
                  <a:lnTo>
                    <a:pt x="202" y="211"/>
                  </a:lnTo>
                  <a:lnTo>
                    <a:pt x="200" y="211"/>
                  </a:lnTo>
                  <a:lnTo>
                    <a:pt x="198" y="211"/>
                  </a:lnTo>
                  <a:lnTo>
                    <a:pt x="196" y="211"/>
                  </a:lnTo>
                  <a:lnTo>
                    <a:pt x="194" y="211"/>
                  </a:lnTo>
                  <a:lnTo>
                    <a:pt x="192" y="211"/>
                  </a:lnTo>
                  <a:lnTo>
                    <a:pt x="190" y="211"/>
                  </a:lnTo>
                  <a:lnTo>
                    <a:pt x="188" y="211"/>
                  </a:lnTo>
                  <a:lnTo>
                    <a:pt x="182" y="211"/>
                  </a:lnTo>
                  <a:lnTo>
                    <a:pt x="182" y="211"/>
                  </a:lnTo>
                  <a:lnTo>
                    <a:pt x="180" y="211"/>
                  </a:lnTo>
                  <a:lnTo>
                    <a:pt x="178" y="211"/>
                  </a:lnTo>
                  <a:lnTo>
                    <a:pt x="174" y="211"/>
                  </a:lnTo>
                  <a:lnTo>
                    <a:pt x="170" y="211"/>
                  </a:lnTo>
                  <a:lnTo>
                    <a:pt x="168" y="211"/>
                  </a:lnTo>
                  <a:lnTo>
                    <a:pt x="166" y="211"/>
                  </a:lnTo>
                  <a:lnTo>
                    <a:pt x="162" y="211"/>
                  </a:lnTo>
                  <a:lnTo>
                    <a:pt x="160" y="211"/>
                  </a:lnTo>
                  <a:lnTo>
                    <a:pt x="156" y="211"/>
                  </a:lnTo>
                  <a:lnTo>
                    <a:pt x="154" y="211"/>
                  </a:lnTo>
                  <a:lnTo>
                    <a:pt x="152" y="211"/>
                  </a:lnTo>
                  <a:lnTo>
                    <a:pt x="150" y="211"/>
                  </a:lnTo>
                  <a:lnTo>
                    <a:pt x="148" y="211"/>
                  </a:lnTo>
                  <a:lnTo>
                    <a:pt x="138" y="211"/>
                  </a:lnTo>
                  <a:lnTo>
                    <a:pt x="130" y="211"/>
                  </a:lnTo>
                  <a:lnTo>
                    <a:pt x="128" y="211"/>
                  </a:lnTo>
                  <a:lnTo>
                    <a:pt x="120" y="211"/>
                  </a:lnTo>
                  <a:lnTo>
                    <a:pt x="118" y="211"/>
                  </a:lnTo>
                  <a:lnTo>
                    <a:pt x="114" y="211"/>
                  </a:lnTo>
                  <a:lnTo>
                    <a:pt x="112" y="211"/>
                  </a:lnTo>
                  <a:lnTo>
                    <a:pt x="110" y="211"/>
                  </a:lnTo>
                  <a:lnTo>
                    <a:pt x="106" y="211"/>
                  </a:lnTo>
                  <a:lnTo>
                    <a:pt x="104" y="211"/>
                  </a:lnTo>
                  <a:lnTo>
                    <a:pt x="102" y="211"/>
                  </a:lnTo>
                  <a:lnTo>
                    <a:pt x="100" y="211"/>
                  </a:lnTo>
                  <a:lnTo>
                    <a:pt x="98" y="211"/>
                  </a:lnTo>
                  <a:lnTo>
                    <a:pt x="96" y="211"/>
                  </a:lnTo>
                  <a:lnTo>
                    <a:pt x="94" y="211"/>
                  </a:lnTo>
                  <a:lnTo>
                    <a:pt x="82" y="211"/>
                  </a:lnTo>
                  <a:lnTo>
                    <a:pt x="78" y="211"/>
                  </a:lnTo>
                  <a:lnTo>
                    <a:pt x="76" y="211"/>
                  </a:lnTo>
                  <a:lnTo>
                    <a:pt x="74" y="211"/>
                  </a:lnTo>
                  <a:lnTo>
                    <a:pt x="72" y="211"/>
                  </a:lnTo>
                  <a:lnTo>
                    <a:pt x="70" y="211"/>
                  </a:lnTo>
                  <a:lnTo>
                    <a:pt x="64" y="211"/>
                  </a:lnTo>
                  <a:lnTo>
                    <a:pt x="62" y="211"/>
                  </a:lnTo>
                  <a:lnTo>
                    <a:pt x="60" y="211"/>
                  </a:lnTo>
                  <a:lnTo>
                    <a:pt x="58" y="211"/>
                  </a:lnTo>
                  <a:lnTo>
                    <a:pt x="54" y="211"/>
                  </a:lnTo>
                  <a:lnTo>
                    <a:pt x="52" y="211"/>
                  </a:lnTo>
                  <a:lnTo>
                    <a:pt x="50" y="211"/>
                  </a:lnTo>
                  <a:lnTo>
                    <a:pt x="48" y="211"/>
                  </a:lnTo>
                  <a:lnTo>
                    <a:pt x="46" y="211"/>
                  </a:lnTo>
                  <a:lnTo>
                    <a:pt x="44" y="211"/>
                  </a:lnTo>
                  <a:lnTo>
                    <a:pt x="42" y="211"/>
                  </a:lnTo>
                  <a:lnTo>
                    <a:pt x="40" y="211"/>
                  </a:lnTo>
                  <a:lnTo>
                    <a:pt x="36" y="211"/>
                  </a:lnTo>
                  <a:lnTo>
                    <a:pt x="36" y="211"/>
                  </a:lnTo>
                  <a:lnTo>
                    <a:pt x="30" y="211"/>
                  </a:lnTo>
                  <a:lnTo>
                    <a:pt x="28" y="211"/>
                  </a:lnTo>
                  <a:lnTo>
                    <a:pt x="26" y="211"/>
                  </a:lnTo>
                  <a:lnTo>
                    <a:pt x="24" y="211"/>
                  </a:lnTo>
                  <a:lnTo>
                    <a:pt x="22" y="211"/>
                  </a:lnTo>
                  <a:lnTo>
                    <a:pt x="20" y="211"/>
                  </a:lnTo>
                  <a:lnTo>
                    <a:pt x="18" y="211"/>
                  </a:lnTo>
                  <a:lnTo>
                    <a:pt x="16" y="211"/>
                  </a:lnTo>
                  <a:lnTo>
                    <a:pt x="12" y="211"/>
                  </a:lnTo>
                  <a:lnTo>
                    <a:pt x="8" y="211"/>
                  </a:lnTo>
                  <a:lnTo>
                    <a:pt x="6" y="211"/>
                  </a:lnTo>
                  <a:lnTo>
                    <a:pt x="4" y="211"/>
                  </a:lnTo>
                  <a:lnTo>
                    <a:pt x="0" y="211"/>
                  </a:lnTo>
                  <a:lnTo>
                    <a:pt x="0" y="209"/>
                  </a:lnTo>
                  <a:lnTo>
                    <a:pt x="0" y="207"/>
                  </a:lnTo>
                  <a:lnTo>
                    <a:pt x="0" y="203"/>
                  </a:lnTo>
                  <a:lnTo>
                    <a:pt x="0" y="193"/>
                  </a:lnTo>
                  <a:lnTo>
                    <a:pt x="0" y="189"/>
                  </a:lnTo>
                  <a:lnTo>
                    <a:pt x="0" y="183"/>
                  </a:lnTo>
                  <a:lnTo>
                    <a:pt x="0" y="175"/>
                  </a:lnTo>
                  <a:lnTo>
                    <a:pt x="0" y="173"/>
                  </a:lnTo>
                  <a:lnTo>
                    <a:pt x="0" y="171"/>
                  </a:lnTo>
                  <a:lnTo>
                    <a:pt x="0" y="167"/>
                  </a:lnTo>
                  <a:lnTo>
                    <a:pt x="0" y="165"/>
                  </a:lnTo>
                  <a:lnTo>
                    <a:pt x="0" y="163"/>
                  </a:lnTo>
                  <a:lnTo>
                    <a:pt x="0" y="155"/>
                  </a:lnTo>
                  <a:lnTo>
                    <a:pt x="0" y="153"/>
                  </a:lnTo>
                  <a:lnTo>
                    <a:pt x="0" y="149"/>
                  </a:lnTo>
                  <a:lnTo>
                    <a:pt x="0" y="147"/>
                  </a:lnTo>
                  <a:lnTo>
                    <a:pt x="0" y="141"/>
                  </a:lnTo>
                  <a:lnTo>
                    <a:pt x="0" y="137"/>
                  </a:lnTo>
                  <a:lnTo>
                    <a:pt x="0" y="137"/>
                  </a:lnTo>
                  <a:lnTo>
                    <a:pt x="0" y="133"/>
                  </a:lnTo>
                  <a:lnTo>
                    <a:pt x="0" y="131"/>
                  </a:lnTo>
                  <a:lnTo>
                    <a:pt x="0" y="123"/>
                  </a:lnTo>
                  <a:lnTo>
                    <a:pt x="0" y="119"/>
                  </a:lnTo>
                  <a:lnTo>
                    <a:pt x="0" y="113"/>
                  </a:lnTo>
                  <a:lnTo>
                    <a:pt x="0" y="111"/>
                  </a:lnTo>
                  <a:lnTo>
                    <a:pt x="0" y="109"/>
                  </a:lnTo>
                  <a:lnTo>
                    <a:pt x="0" y="107"/>
                  </a:lnTo>
                  <a:lnTo>
                    <a:pt x="0" y="105"/>
                  </a:lnTo>
                  <a:lnTo>
                    <a:pt x="0" y="103"/>
                  </a:lnTo>
                  <a:lnTo>
                    <a:pt x="0" y="101"/>
                  </a:lnTo>
                  <a:lnTo>
                    <a:pt x="0" y="97"/>
                  </a:lnTo>
                  <a:lnTo>
                    <a:pt x="0" y="95"/>
                  </a:lnTo>
                  <a:lnTo>
                    <a:pt x="0" y="93"/>
                  </a:lnTo>
                  <a:lnTo>
                    <a:pt x="0" y="91"/>
                  </a:lnTo>
                  <a:lnTo>
                    <a:pt x="0" y="91"/>
                  </a:lnTo>
                  <a:lnTo>
                    <a:pt x="0" y="89"/>
                  </a:lnTo>
                  <a:lnTo>
                    <a:pt x="0" y="87"/>
                  </a:lnTo>
                  <a:lnTo>
                    <a:pt x="0" y="77"/>
                  </a:lnTo>
                  <a:lnTo>
                    <a:pt x="0" y="75"/>
                  </a:lnTo>
                  <a:lnTo>
                    <a:pt x="0" y="69"/>
                  </a:lnTo>
                  <a:lnTo>
                    <a:pt x="0" y="67"/>
                  </a:lnTo>
                  <a:lnTo>
                    <a:pt x="0" y="65"/>
                  </a:lnTo>
                  <a:lnTo>
                    <a:pt x="0" y="63"/>
                  </a:lnTo>
                  <a:lnTo>
                    <a:pt x="0" y="61"/>
                  </a:lnTo>
                  <a:lnTo>
                    <a:pt x="0" y="59"/>
                  </a:lnTo>
                  <a:lnTo>
                    <a:pt x="0" y="53"/>
                  </a:lnTo>
                  <a:lnTo>
                    <a:pt x="0" y="51"/>
                  </a:lnTo>
                  <a:lnTo>
                    <a:pt x="0" y="49"/>
                  </a:lnTo>
                  <a:lnTo>
                    <a:pt x="0" y="43"/>
                  </a:lnTo>
                  <a:lnTo>
                    <a:pt x="2" y="41"/>
                  </a:lnTo>
                  <a:lnTo>
                    <a:pt x="2" y="34"/>
                  </a:lnTo>
                  <a:lnTo>
                    <a:pt x="2" y="32"/>
                  </a:lnTo>
                  <a:lnTo>
                    <a:pt x="2" y="28"/>
                  </a:lnTo>
                  <a:lnTo>
                    <a:pt x="2" y="26"/>
                  </a:lnTo>
                  <a:lnTo>
                    <a:pt x="2" y="24"/>
                  </a:lnTo>
                  <a:lnTo>
                    <a:pt x="2" y="22"/>
                  </a:lnTo>
                  <a:lnTo>
                    <a:pt x="2" y="20"/>
                  </a:lnTo>
                  <a:lnTo>
                    <a:pt x="2" y="14"/>
                  </a:lnTo>
                  <a:lnTo>
                    <a:pt x="2" y="12"/>
                  </a:lnTo>
                  <a:lnTo>
                    <a:pt x="4" y="12"/>
                  </a:lnTo>
                  <a:lnTo>
                    <a:pt x="2" y="12"/>
                  </a:lnTo>
                  <a:lnTo>
                    <a:pt x="4" y="12"/>
                  </a:lnTo>
                  <a:lnTo>
                    <a:pt x="6" y="10"/>
                  </a:lnTo>
                  <a:lnTo>
                    <a:pt x="8" y="8"/>
                  </a:lnTo>
                  <a:lnTo>
                    <a:pt x="8" y="10"/>
                  </a:lnTo>
                  <a:lnTo>
                    <a:pt x="10" y="10"/>
                  </a:lnTo>
                  <a:lnTo>
                    <a:pt x="12" y="10"/>
                  </a:lnTo>
                  <a:lnTo>
                    <a:pt x="12" y="8"/>
                  </a:lnTo>
                  <a:lnTo>
                    <a:pt x="10" y="8"/>
                  </a:lnTo>
                  <a:lnTo>
                    <a:pt x="10" y="6"/>
                  </a:lnTo>
                  <a:lnTo>
                    <a:pt x="12" y="6"/>
                  </a:lnTo>
                  <a:lnTo>
                    <a:pt x="14" y="4"/>
                  </a:lnTo>
                  <a:lnTo>
                    <a:pt x="14" y="2"/>
                  </a:lnTo>
                  <a:lnTo>
                    <a:pt x="16" y="0"/>
                  </a:lnTo>
                  <a:lnTo>
                    <a:pt x="18" y="0"/>
                  </a:lnTo>
                  <a:lnTo>
                    <a:pt x="20" y="0"/>
                  </a:lnTo>
                  <a:lnTo>
                    <a:pt x="20" y="2"/>
                  </a:lnTo>
                  <a:lnTo>
                    <a:pt x="22" y="2"/>
                  </a:lnTo>
                  <a:lnTo>
                    <a:pt x="22" y="4"/>
                  </a:lnTo>
                  <a:lnTo>
                    <a:pt x="24" y="6"/>
                  </a:lnTo>
                  <a:lnTo>
                    <a:pt x="24" y="8"/>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9" name="Freeform 201"/>
            <p:cNvSpPr>
              <a:spLocks/>
            </p:cNvSpPr>
            <p:nvPr/>
          </p:nvSpPr>
          <p:spPr bwMode="auto">
            <a:xfrm>
              <a:off x="5116513" y="3049588"/>
              <a:ext cx="425450" cy="222250"/>
            </a:xfrm>
            <a:custGeom>
              <a:avLst/>
              <a:gdLst>
                <a:gd name="T0" fmla="*/ 228 w 268"/>
                <a:gd name="T1" fmla="*/ 0 h 140"/>
                <a:gd name="T2" fmla="*/ 240 w 268"/>
                <a:gd name="T3" fmla="*/ 0 h 140"/>
                <a:gd name="T4" fmla="*/ 250 w 268"/>
                <a:gd name="T5" fmla="*/ 0 h 140"/>
                <a:gd name="T6" fmla="*/ 262 w 268"/>
                <a:gd name="T7" fmla="*/ 0 h 140"/>
                <a:gd name="T8" fmla="*/ 268 w 268"/>
                <a:gd name="T9" fmla="*/ 4 h 140"/>
                <a:gd name="T10" fmla="*/ 268 w 268"/>
                <a:gd name="T11" fmla="*/ 26 h 140"/>
                <a:gd name="T12" fmla="*/ 268 w 268"/>
                <a:gd name="T13" fmla="*/ 34 h 140"/>
                <a:gd name="T14" fmla="*/ 268 w 268"/>
                <a:gd name="T15" fmla="*/ 52 h 140"/>
                <a:gd name="T16" fmla="*/ 268 w 268"/>
                <a:gd name="T17" fmla="*/ 58 h 140"/>
                <a:gd name="T18" fmla="*/ 268 w 268"/>
                <a:gd name="T19" fmla="*/ 72 h 140"/>
                <a:gd name="T20" fmla="*/ 268 w 268"/>
                <a:gd name="T21" fmla="*/ 84 h 140"/>
                <a:gd name="T22" fmla="*/ 268 w 268"/>
                <a:gd name="T23" fmla="*/ 92 h 140"/>
                <a:gd name="T24" fmla="*/ 268 w 268"/>
                <a:gd name="T25" fmla="*/ 104 h 140"/>
                <a:gd name="T26" fmla="*/ 268 w 268"/>
                <a:gd name="T27" fmla="*/ 118 h 140"/>
                <a:gd name="T28" fmla="*/ 268 w 268"/>
                <a:gd name="T29" fmla="*/ 124 h 140"/>
                <a:gd name="T30" fmla="*/ 250 w 268"/>
                <a:gd name="T31" fmla="*/ 140 h 140"/>
                <a:gd name="T32" fmla="*/ 232 w 268"/>
                <a:gd name="T33" fmla="*/ 140 h 140"/>
                <a:gd name="T34" fmla="*/ 218 w 268"/>
                <a:gd name="T35" fmla="*/ 140 h 140"/>
                <a:gd name="T36" fmla="*/ 210 w 268"/>
                <a:gd name="T37" fmla="*/ 140 h 140"/>
                <a:gd name="T38" fmla="*/ 196 w 268"/>
                <a:gd name="T39" fmla="*/ 140 h 140"/>
                <a:gd name="T40" fmla="*/ 186 w 268"/>
                <a:gd name="T41" fmla="*/ 140 h 140"/>
                <a:gd name="T42" fmla="*/ 178 w 268"/>
                <a:gd name="T43" fmla="*/ 140 h 140"/>
                <a:gd name="T44" fmla="*/ 162 w 268"/>
                <a:gd name="T45" fmla="*/ 140 h 140"/>
                <a:gd name="T46" fmla="*/ 150 w 268"/>
                <a:gd name="T47" fmla="*/ 140 h 140"/>
                <a:gd name="T48" fmla="*/ 144 w 268"/>
                <a:gd name="T49" fmla="*/ 140 h 140"/>
                <a:gd name="T50" fmla="*/ 134 w 268"/>
                <a:gd name="T51" fmla="*/ 140 h 140"/>
                <a:gd name="T52" fmla="*/ 122 w 268"/>
                <a:gd name="T53" fmla="*/ 140 h 140"/>
                <a:gd name="T54" fmla="*/ 114 w 268"/>
                <a:gd name="T55" fmla="*/ 140 h 140"/>
                <a:gd name="T56" fmla="*/ 106 w 268"/>
                <a:gd name="T57" fmla="*/ 140 h 140"/>
                <a:gd name="T58" fmla="*/ 90 w 268"/>
                <a:gd name="T59" fmla="*/ 140 h 140"/>
                <a:gd name="T60" fmla="*/ 68 w 268"/>
                <a:gd name="T61" fmla="*/ 140 h 140"/>
                <a:gd name="T62" fmla="*/ 48 w 268"/>
                <a:gd name="T63" fmla="*/ 140 h 140"/>
                <a:gd name="T64" fmla="*/ 38 w 268"/>
                <a:gd name="T65" fmla="*/ 140 h 140"/>
                <a:gd name="T66" fmla="*/ 30 w 268"/>
                <a:gd name="T67" fmla="*/ 140 h 140"/>
                <a:gd name="T68" fmla="*/ 16 w 268"/>
                <a:gd name="T69" fmla="*/ 140 h 140"/>
                <a:gd name="T70" fmla="*/ 6 w 268"/>
                <a:gd name="T71" fmla="*/ 140 h 140"/>
                <a:gd name="T72" fmla="*/ 0 w 268"/>
                <a:gd name="T73" fmla="*/ 126 h 140"/>
                <a:gd name="T74" fmla="*/ 0 w 268"/>
                <a:gd name="T75" fmla="*/ 110 h 140"/>
                <a:gd name="T76" fmla="*/ 0 w 268"/>
                <a:gd name="T77" fmla="*/ 96 h 140"/>
                <a:gd name="T78" fmla="*/ 0 w 268"/>
                <a:gd name="T79" fmla="*/ 80 h 140"/>
                <a:gd name="T80" fmla="*/ 0 w 268"/>
                <a:gd name="T81" fmla="*/ 60 h 140"/>
                <a:gd name="T82" fmla="*/ 0 w 268"/>
                <a:gd name="T83" fmla="*/ 48 h 140"/>
                <a:gd name="T84" fmla="*/ 0 w 268"/>
                <a:gd name="T85" fmla="*/ 34 h 140"/>
                <a:gd name="T86" fmla="*/ 0 w 268"/>
                <a:gd name="T87" fmla="*/ 16 h 140"/>
                <a:gd name="T88" fmla="*/ 2 w 268"/>
                <a:gd name="T89" fmla="*/ 2 h 140"/>
                <a:gd name="T90" fmla="*/ 16 w 268"/>
                <a:gd name="T91" fmla="*/ 2 h 140"/>
                <a:gd name="T92" fmla="*/ 32 w 268"/>
                <a:gd name="T93" fmla="*/ 2 h 140"/>
                <a:gd name="T94" fmla="*/ 44 w 268"/>
                <a:gd name="T95" fmla="*/ 2 h 140"/>
                <a:gd name="T96" fmla="*/ 62 w 268"/>
                <a:gd name="T97" fmla="*/ 2 h 140"/>
                <a:gd name="T98" fmla="*/ 74 w 268"/>
                <a:gd name="T99" fmla="*/ 2 h 140"/>
                <a:gd name="T100" fmla="*/ 82 w 268"/>
                <a:gd name="T101" fmla="*/ 2 h 140"/>
                <a:gd name="T102" fmla="*/ 90 w 268"/>
                <a:gd name="T103" fmla="*/ 2 h 140"/>
                <a:gd name="T104" fmla="*/ 96 w 268"/>
                <a:gd name="T105" fmla="*/ 2 h 140"/>
                <a:gd name="T106" fmla="*/ 112 w 268"/>
                <a:gd name="T107" fmla="*/ 0 h 140"/>
                <a:gd name="T108" fmla="*/ 124 w 268"/>
                <a:gd name="T109" fmla="*/ 0 h 140"/>
                <a:gd name="T110" fmla="*/ 144 w 268"/>
                <a:gd name="T111" fmla="*/ 0 h 140"/>
                <a:gd name="T112" fmla="*/ 148 w 268"/>
                <a:gd name="T113" fmla="*/ 0 h 140"/>
                <a:gd name="T114" fmla="*/ 174 w 268"/>
                <a:gd name="T115" fmla="*/ 0 h 140"/>
                <a:gd name="T116" fmla="*/ 186 w 268"/>
                <a:gd name="T117" fmla="*/ 0 h 140"/>
                <a:gd name="T118" fmla="*/ 196 w 268"/>
                <a:gd name="T119" fmla="*/ 0 h 140"/>
                <a:gd name="T120" fmla="*/ 216 w 268"/>
                <a:gd name="T12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8" h="140">
                  <a:moveTo>
                    <a:pt x="222" y="0"/>
                  </a:moveTo>
                  <a:lnTo>
                    <a:pt x="226" y="0"/>
                  </a:lnTo>
                  <a:lnTo>
                    <a:pt x="228" y="0"/>
                  </a:lnTo>
                  <a:lnTo>
                    <a:pt x="234" y="0"/>
                  </a:lnTo>
                  <a:lnTo>
                    <a:pt x="236" y="0"/>
                  </a:lnTo>
                  <a:lnTo>
                    <a:pt x="240" y="0"/>
                  </a:lnTo>
                  <a:lnTo>
                    <a:pt x="244" y="0"/>
                  </a:lnTo>
                  <a:lnTo>
                    <a:pt x="246" y="0"/>
                  </a:lnTo>
                  <a:lnTo>
                    <a:pt x="250" y="0"/>
                  </a:lnTo>
                  <a:lnTo>
                    <a:pt x="256" y="0"/>
                  </a:lnTo>
                  <a:lnTo>
                    <a:pt x="260" y="0"/>
                  </a:lnTo>
                  <a:lnTo>
                    <a:pt x="262" y="0"/>
                  </a:lnTo>
                  <a:lnTo>
                    <a:pt x="266" y="0"/>
                  </a:lnTo>
                  <a:lnTo>
                    <a:pt x="268" y="0"/>
                  </a:lnTo>
                  <a:lnTo>
                    <a:pt x="268" y="4"/>
                  </a:lnTo>
                  <a:lnTo>
                    <a:pt x="268" y="14"/>
                  </a:lnTo>
                  <a:lnTo>
                    <a:pt x="268" y="20"/>
                  </a:lnTo>
                  <a:lnTo>
                    <a:pt x="268" y="26"/>
                  </a:lnTo>
                  <a:lnTo>
                    <a:pt x="268" y="30"/>
                  </a:lnTo>
                  <a:lnTo>
                    <a:pt x="268" y="32"/>
                  </a:lnTo>
                  <a:lnTo>
                    <a:pt x="268" y="34"/>
                  </a:lnTo>
                  <a:lnTo>
                    <a:pt x="268" y="36"/>
                  </a:lnTo>
                  <a:lnTo>
                    <a:pt x="268" y="50"/>
                  </a:lnTo>
                  <a:lnTo>
                    <a:pt x="268" y="52"/>
                  </a:lnTo>
                  <a:lnTo>
                    <a:pt x="268" y="54"/>
                  </a:lnTo>
                  <a:lnTo>
                    <a:pt x="268" y="56"/>
                  </a:lnTo>
                  <a:lnTo>
                    <a:pt x="268" y="58"/>
                  </a:lnTo>
                  <a:lnTo>
                    <a:pt x="268" y="64"/>
                  </a:lnTo>
                  <a:lnTo>
                    <a:pt x="268" y="68"/>
                  </a:lnTo>
                  <a:lnTo>
                    <a:pt x="268" y="72"/>
                  </a:lnTo>
                  <a:lnTo>
                    <a:pt x="268" y="74"/>
                  </a:lnTo>
                  <a:lnTo>
                    <a:pt x="268" y="80"/>
                  </a:lnTo>
                  <a:lnTo>
                    <a:pt x="268" y="84"/>
                  </a:lnTo>
                  <a:lnTo>
                    <a:pt x="268" y="84"/>
                  </a:lnTo>
                  <a:lnTo>
                    <a:pt x="268" y="90"/>
                  </a:lnTo>
                  <a:lnTo>
                    <a:pt x="268" y="92"/>
                  </a:lnTo>
                  <a:lnTo>
                    <a:pt x="268" y="96"/>
                  </a:lnTo>
                  <a:lnTo>
                    <a:pt x="268" y="98"/>
                  </a:lnTo>
                  <a:lnTo>
                    <a:pt x="268" y="104"/>
                  </a:lnTo>
                  <a:lnTo>
                    <a:pt x="268" y="108"/>
                  </a:lnTo>
                  <a:lnTo>
                    <a:pt x="268" y="110"/>
                  </a:lnTo>
                  <a:lnTo>
                    <a:pt x="268" y="118"/>
                  </a:lnTo>
                  <a:lnTo>
                    <a:pt x="268" y="120"/>
                  </a:lnTo>
                  <a:lnTo>
                    <a:pt x="268" y="122"/>
                  </a:lnTo>
                  <a:lnTo>
                    <a:pt x="268" y="124"/>
                  </a:lnTo>
                  <a:lnTo>
                    <a:pt x="268" y="140"/>
                  </a:lnTo>
                  <a:lnTo>
                    <a:pt x="266" y="140"/>
                  </a:lnTo>
                  <a:lnTo>
                    <a:pt x="250" y="140"/>
                  </a:lnTo>
                  <a:lnTo>
                    <a:pt x="244" y="140"/>
                  </a:lnTo>
                  <a:lnTo>
                    <a:pt x="240" y="140"/>
                  </a:lnTo>
                  <a:lnTo>
                    <a:pt x="232" y="140"/>
                  </a:lnTo>
                  <a:lnTo>
                    <a:pt x="226" y="140"/>
                  </a:lnTo>
                  <a:lnTo>
                    <a:pt x="220" y="140"/>
                  </a:lnTo>
                  <a:lnTo>
                    <a:pt x="218" y="140"/>
                  </a:lnTo>
                  <a:lnTo>
                    <a:pt x="216" y="140"/>
                  </a:lnTo>
                  <a:lnTo>
                    <a:pt x="212" y="140"/>
                  </a:lnTo>
                  <a:lnTo>
                    <a:pt x="210" y="140"/>
                  </a:lnTo>
                  <a:lnTo>
                    <a:pt x="208" y="140"/>
                  </a:lnTo>
                  <a:lnTo>
                    <a:pt x="206" y="140"/>
                  </a:lnTo>
                  <a:lnTo>
                    <a:pt x="196" y="140"/>
                  </a:lnTo>
                  <a:lnTo>
                    <a:pt x="194" y="140"/>
                  </a:lnTo>
                  <a:lnTo>
                    <a:pt x="190" y="140"/>
                  </a:lnTo>
                  <a:lnTo>
                    <a:pt x="186" y="140"/>
                  </a:lnTo>
                  <a:lnTo>
                    <a:pt x="182" y="140"/>
                  </a:lnTo>
                  <a:lnTo>
                    <a:pt x="180" y="140"/>
                  </a:lnTo>
                  <a:lnTo>
                    <a:pt x="178" y="140"/>
                  </a:lnTo>
                  <a:lnTo>
                    <a:pt x="168" y="140"/>
                  </a:lnTo>
                  <a:lnTo>
                    <a:pt x="164" y="140"/>
                  </a:lnTo>
                  <a:lnTo>
                    <a:pt x="162" y="140"/>
                  </a:lnTo>
                  <a:lnTo>
                    <a:pt x="160" y="140"/>
                  </a:lnTo>
                  <a:lnTo>
                    <a:pt x="158" y="140"/>
                  </a:lnTo>
                  <a:lnTo>
                    <a:pt x="150" y="140"/>
                  </a:lnTo>
                  <a:lnTo>
                    <a:pt x="146" y="140"/>
                  </a:lnTo>
                  <a:lnTo>
                    <a:pt x="144" y="140"/>
                  </a:lnTo>
                  <a:lnTo>
                    <a:pt x="144" y="140"/>
                  </a:lnTo>
                  <a:lnTo>
                    <a:pt x="142" y="140"/>
                  </a:lnTo>
                  <a:lnTo>
                    <a:pt x="140" y="140"/>
                  </a:lnTo>
                  <a:lnTo>
                    <a:pt x="134" y="140"/>
                  </a:lnTo>
                  <a:lnTo>
                    <a:pt x="126" y="140"/>
                  </a:lnTo>
                  <a:lnTo>
                    <a:pt x="124" y="140"/>
                  </a:lnTo>
                  <a:lnTo>
                    <a:pt x="122" y="140"/>
                  </a:lnTo>
                  <a:lnTo>
                    <a:pt x="118" y="140"/>
                  </a:lnTo>
                  <a:lnTo>
                    <a:pt x="116" y="140"/>
                  </a:lnTo>
                  <a:lnTo>
                    <a:pt x="114" y="140"/>
                  </a:lnTo>
                  <a:lnTo>
                    <a:pt x="110" y="140"/>
                  </a:lnTo>
                  <a:lnTo>
                    <a:pt x="108" y="140"/>
                  </a:lnTo>
                  <a:lnTo>
                    <a:pt x="106" y="140"/>
                  </a:lnTo>
                  <a:lnTo>
                    <a:pt x="102" y="140"/>
                  </a:lnTo>
                  <a:lnTo>
                    <a:pt x="94" y="140"/>
                  </a:lnTo>
                  <a:lnTo>
                    <a:pt x="90" y="140"/>
                  </a:lnTo>
                  <a:lnTo>
                    <a:pt x="88" y="140"/>
                  </a:lnTo>
                  <a:lnTo>
                    <a:pt x="84" y="140"/>
                  </a:lnTo>
                  <a:lnTo>
                    <a:pt x="68" y="140"/>
                  </a:lnTo>
                  <a:lnTo>
                    <a:pt x="58" y="140"/>
                  </a:lnTo>
                  <a:lnTo>
                    <a:pt x="50" y="140"/>
                  </a:lnTo>
                  <a:lnTo>
                    <a:pt x="48" y="140"/>
                  </a:lnTo>
                  <a:lnTo>
                    <a:pt x="48" y="140"/>
                  </a:lnTo>
                  <a:lnTo>
                    <a:pt x="46" y="140"/>
                  </a:lnTo>
                  <a:lnTo>
                    <a:pt x="38" y="140"/>
                  </a:lnTo>
                  <a:lnTo>
                    <a:pt x="36" y="140"/>
                  </a:lnTo>
                  <a:lnTo>
                    <a:pt x="32" y="140"/>
                  </a:lnTo>
                  <a:lnTo>
                    <a:pt x="30" y="140"/>
                  </a:lnTo>
                  <a:lnTo>
                    <a:pt x="28" y="140"/>
                  </a:lnTo>
                  <a:lnTo>
                    <a:pt x="22" y="140"/>
                  </a:lnTo>
                  <a:lnTo>
                    <a:pt x="16" y="140"/>
                  </a:lnTo>
                  <a:lnTo>
                    <a:pt x="10" y="140"/>
                  </a:lnTo>
                  <a:lnTo>
                    <a:pt x="8" y="140"/>
                  </a:lnTo>
                  <a:lnTo>
                    <a:pt x="6" y="140"/>
                  </a:lnTo>
                  <a:lnTo>
                    <a:pt x="0" y="140"/>
                  </a:lnTo>
                  <a:lnTo>
                    <a:pt x="0" y="130"/>
                  </a:lnTo>
                  <a:lnTo>
                    <a:pt x="0" y="126"/>
                  </a:lnTo>
                  <a:lnTo>
                    <a:pt x="0" y="120"/>
                  </a:lnTo>
                  <a:lnTo>
                    <a:pt x="0" y="114"/>
                  </a:lnTo>
                  <a:lnTo>
                    <a:pt x="0" y="110"/>
                  </a:lnTo>
                  <a:lnTo>
                    <a:pt x="0" y="104"/>
                  </a:lnTo>
                  <a:lnTo>
                    <a:pt x="0" y="98"/>
                  </a:lnTo>
                  <a:lnTo>
                    <a:pt x="0" y="96"/>
                  </a:lnTo>
                  <a:lnTo>
                    <a:pt x="0" y="94"/>
                  </a:lnTo>
                  <a:lnTo>
                    <a:pt x="0" y="84"/>
                  </a:lnTo>
                  <a:lnTo>
                    <a:pt x="0" y="80"/>
                  </a:lnTo>
                  <a:lnTo>
                    <a:pt x="0" y="76"/>
                  </a:lnTo>
                  <a:lnTo>
                    <a:pt x="0" y="66"/>
                  </a:lnTo>
                  <a:lnTo>
                    <a:pt x="0" y="60"/>
                  </a:lnTo>
                  <a:lnTo>
                    <a:pt x="0" y="56"/>
                  </a:lnTo>
                  <a:lnTo>
                    <a:pt x="0" y="50"/>
                  </a:lnTo>
                  <a:lnTo>
                    <a:pt x="0" y="48"/>
                  </a:lnTo>
                  <a:lnTo>
                    <a:pt x="0" y="44"/>
                  </a:lnTo>
                  <a:lnTo>
                    <a:pt x="0" y="36"/>
                  </a:lnTo>
                  <a:lnTo>
                    <a:pt x="0" y="34"/>
                  </a:lnTo>
                  <a:lnTo>
                    <a:pt x="0" y="32"/>
                  </a:lnTo>
                  <a:lnTo>
                    <a:pt x="0" y="24"/>
                  </a:lnTo>
                  <a:lnTo>
                    <a:pt x="0" y="16"/>
                  </a:lnTo>
                  <a:lnTo>
                    <a:pt x="0" y="10"/>
                  </a:lnTo>
                  <a:lnTo>
                    <a:pt x="0" y="2"/>
                  </a:lnTo>
                  <a:lnTo>
                    <a:pt x="2" y="2"/>
                  </a:lnTo>
                  <a:lnTo>
                    <a:pt x="12" y="2"/>
                  </a:lnTo>
                  <a:lnTo>
                    <a:pt x="14" y="2"/>
                  </a:lnTo>
                  <a:lnTo>
                    <a:pt x="16" y="2"/>
                  </a:lnTo>
                  <a:lnTo>
                    <a:pt x="20" y="2"/>
                  </a:lnTo>
                  <a:lnTo>
                    <a:pt x="28" y="2"/>
                  </a:lnTo>
                  <a:lnTo>
                    <a:pt x="32" y="2"/>
                  </a:lnTo>
                  <a:lnTo>
                    <a:pt x="36" y="2"/>
                  </a:lnTo>
                  <a:lnTo>
                    <a:pt x="38" y="2"/>
                  </a:lnTo>
                  <a:lnTo>
                    <a:pt x="44" y="2"/>
                  </a:lnTo>
                  <a:lnTo>
                    <a:pt x="54" y="2"/>
                  </a:lnTo>
                  <a:lnTo>
                    <a:pt x="58" y="2"/>
                  </a:lnTo>
                  <a:lnTo>
                    <a:pt x="62" y="2"/>
                  </a:lnTo>
                  <a:lnTo>
                    <a:pt x="68" y="2"/>
                  </a:lnTo>
                  <a:lnTo>
                    <a:pt x="72" y="2"/>
                  </a:lnTo>
                  <a:lnTo>
                    <a:pt x="74" y="2"/>
                  </a:lnTo>
                  <a:lnTo>
                    <a:pt x="76" y="2"/>
                  </a:lnTo>
                  <a:lnTo>
                    <a:pt x="80" y="2"/>
                  </a:lnTo>
                  <a:lnTo>
                    <a:pt x="82" y="2"/>
                  </a:lnTo>
                  <a:lnTo>
                    <a:pt x="86" y="2"/>
                  </a:lnTo>
                  <a:lnTo>
                    <a:pt x="88" y="2"/>
                  </a:lnTo>
                  <a:lnTo>
                    <a:pt x="90" y="2"/>
                  </a:lnTo>
                  <a:lnTo>
                    <a:pt x="92" y="2"/>
                  </a:lnTo>
                  <a:lnTo>
                    <a:pt x="94" y="2"/>
                  </a:lnTo>
                  <a:lnTo>
                    <a:pt x="96" y="2"/>
                  </a:lnTo>
                  <a:lnTo>
                    <a:pt x="102" y="2"/>
                  </a:lnTo>
                  <a:lnTo>
                    <a:pt x="106" y="0"/>
                  </a:lnTo>
                  <a:lnTo>
                    <a:pt x="112" y="0"/>
                  </a:lnTo>
                  <a:lnTo>
                    <a:pt x="118" y="0"/>
                  </a:lnTo>
                  <a:lnTo>
                    <a:pt x="122" y="0"/>
                  </a:lnTo>
                  <a:lnTo>
                    <a:pt x="124" y="0"/>
                  </a:lnTo>
                  <a:lnTo>
                    <a:pt x="132" y="0"/>
                  </a:lnTo>
                  <a:lnTo>
                    <a:pt x="142" y="0"/>
                  </a:lnTo>
                  <a:lnTo>
                    <a:pt x="144" y="0"/>
                  </a:lnTo>
                  <a:lnTo>
                    <a:pt x="144" y="0"/>
                  </a:lnTo>
                  <a:lnTo>
                    <a:pt x="146" y="0"/>
                  </a:lnTo>
                  <a:lnTo>
                    <a:pt x="148" y="0"/>
                  </a:lnTo>
                  <a:lnTo>
                    <a:pt x="162" y="0"/>
                  </a:lnTo>
                  <a:lnTo>
                    <a:pt x="170" y="0"/>
                  </a:lnTo>
                  <a:lnTo>
                    <a:pt x="174" y="0"/>
                  </a:lnTo>
                  <a:lnTo>
                    <a:pt x="178" y="0"/>
                  </a:lnTo>
                  <a:lnTo>
                    <a:pt x="184" y="0"/>
                  </a:lnTo>
                  <a:lnTo>
                    <a:pt x="186" y="0"/>
                  </a:lnTo>
                  <a:lnTo>
                    <a:pt x="190" y="0"/>
                  </a:lnTo>
                  <a:lnTo>
                    <a:pt x="194" y="0"/>
                  </a:lnTo>
                  <a:lnTo>
                    <a:pt x="196" y="0"/>
                  </a:lnTo>
                  <a:lnTo>
                    <a:pt x="204" y="0"/>
                  </a:lnTo>
                  <a:lnTo>
                    <a:pt x="214" y="0"/>
                  </a:lnTo>
                  <a:lnTo>
                    <a:pt x="216" y="0"/>
                  </a:lnTo>
                  <a:lnTo>
                    <a:pt x="22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0" name="Freeform 208"/>
            <p:cNvSpPr>
              <a:spLocks/>
            </p:cNvSpPr>
            <p:nvPr/>
          </p:nvSpPr>
          <p:spPr bwMode="auto">
            <a:xfrm>
              <a:off x="6632575" y="2327275"/>
              <a:ext cx="165100" cy="133350"/>
            </a:xfrm>
            <a:custGeom>
              <a:avLst/>
              <a:gdLst>
                <a:gd name="T0" fmla="*/ 82 w 104"/>
                <a:gd name="T1" fmla="*/ 0 h 84"/>
                <a:gd name="T2" fmla="*/ 90 w 104"/>
                <a:gd name="T3" fmla="*/ 0 h 84"/>
                <a:gd name="T4" fmla="*/ 100 w 104"/>
                <a:gd name="T5" fmla="*/ 0 h 84"/>
                <a:gd name="T6" fmla="*/ 104 w 104"/>
                <a:gd name="T7" fmla="*/ 6 h 84"/>
                <a:gd name="T8" fmla="*/ 104 w 104"/>
                <a:gd name="T9" fmla="*/ 12 h 84"/>
                <a:gd name="T10" fmla="*/ 104 w 104"/>
                <a:gd name="T11" fmla="*/ 22 h 84"/>
                <a:gd name="T12" fmla="*/ 104 w 104"/>
                <a:gd name="T13" fmla="*/ 30 h 84"/>
                <a:gd name="T14" fmla="*/ 104 w 104"/>
                <a:gd name="T15" fmla="*/ 38 h 84"/>
                <a:gd name="T16" fmla="*/ 102 w 104"/>
                <a:gd name="T17" fmla="*/ 42 h 84"/>
                <a:gd name="T18" fmla="*/ 98 w 104"/>
                <a:gd name="T19" fmla="*/ 40 h 84"/>
                <a:gd name="T20" fmla="*/ 92 w 104"/>
                <a:gd name="T21" fmla="*/ 44 h 84"/>
                <a:gd name="T22" fmla="*/ 88 w 104"/>
                <a:gd name="T23" fmla="*/ 48 h 84"/>
                <a:gd name="T24" fmla="*/ 82 w 104"/>
                <a:gd name="T25" fmla="*/ 50 h 84"/>
                <a:gd name="T26" fmla="*/ 76 w 104"/>
                <a:gd name="T27" fmla="*/ 54 h 84"/>
                <a:gd name="T28" fmla="*/ 72 w 104"/>
                <a:gd name="T29" fmla="*/ 58 h 84"/>
                <a:gd name="T30" fmla="*/ 66 w 104"/>
                <a:gd name="T31" fmla="*/ 60 h 84"/>
                <a:gd name="T32" fmla="*/ 60 w 104"/>
                <a:gd name="T33" fmla="*/ 62 h 84"/>
                <a:gd name="T34" fmla="*/ 54 w 104"/>
                <a:gd name="T35" fmla="*/ 66 h 84"/>
                <a:gd name="T36" fmla="*/ 50 w 104"/>
                <a:gd name="T37" fmla="*/ 68 h 84"/>
                <a:gd name="T38" fmla="*/ 46 w 104"/>
                <a:gd name="T39" fmla="*/ 72 h 84"/>
                <a:gd name="T40" fmla="*/ 40 w 104"/>
                <a:gd name="T41" fmla="*/ 76 h 84"/>
                <a:gd name="T42" fmla="*/ 32 w 104"/>
                <a:gd name="T43" fmla="*/ 80 h 84"/>
                <a:gd name="T44" fmla="*/ 26 w 104"/>
                <a:gd name="T45" fmla="*/ 84 h 84"/>
                <a:gd name="T46" fmla="*/ 22 w 104"/>
                <a:gd name="T47" fmla="*/ 82 h 84"/>
                <a:gd name="T48" fmla="*/ 20 w 104"/>
                <a:gd name="T49" fmla="*/ 74 h 84"/>
                <a:gd name="T50" fmla="*/ 16 w 104"/>
                <a:gd name="T51" fmla="*/ 70 h 84"/>
                <a:gd name="T52" fmla="*/ 14 w 104"/>
                <a:gd name="T53" fmla="*/ 66 h 84"/>
                <a:gd name="T54" fmla="*/ 12 w 104"/>
                <a:gd name="T55" fmla="*/ 60 h 84"/>
                <a:gd name="T56" fmla="*/ 8 w 104"/>
                <a:gd name="T57" fmla="*/ 50 h 84"/>
                <a:gd name="T58" fmla="*/ 6 w 104"/>
                <a:gd name="T59" fmla="*/ 44 h 84"/>
                <a:gd name="T60" fmla="*/ 2 w 104"/>
                <a:gd name="T61" fmla="*/ 36 h 84"/>
                <a:gd name="T62" fmla="*/ 0 w 104"/>
                <a:gd name="T63" fmla="*/ 30 h 84"/>
                <a:gd name="T64" fmla="*/ 4 w 104"/>
                <a:gd name="T65" fmla="*/ 28 h 84"/>
                <a:gd name="T66" fmla="*/ 8 w 104"/>
                <a:gd name="T67" fmla="*/ 24 h 84"/>
                <a:gd name="T68" fmla="*/ 12 w 104"/>
                <a:gd name="T69" fmla="*/ 22 h 84"/>
                <a:gd name="T70" fmla="*/ 20 w 104"/>
                <a:gd name="T71" fmla="*/ 18 h 84"/>
                <a:gd name="T72" fmla="*/ 24 w 104"/>
                <a:gd name="T73" fmla="*/ 14 h 84"/>
                <a:gd name="T74" fmla="*/ 34 w 104"/>
                <a:gd name="T75" fmla="*/ 10 h 84"/>
                <a:gd name="T76" fmla="*/ 40 w 104"/>
                <a:gd name="T77" fmla="*/ 6 h 84"/>
                <a:gd name="T78" fmla="*/ 46 w 104"/>
                <a:gd name="T79" fmla="*/ 2 h 84"/>
                <a:gd name="T80" fmla="*/ 50 w 104"/>
                <a:gd name="T81" fmla="*/ 0 h 84"/>
                <a:gd name="T82" fmla="*/ 56 w 104"/>
                <a:gd name="T83" fmla="*/ 0 h 84"/>
                <a:gd name="T84" fmla="*/ 60 w 104"/>
                <a:gd name="T85" fmla="*/ 0 h 84"/>
                <a:gd name="T86" fmla="*/ 66 w 104"/>
                <a:gd name="T87" fmla="*/ 0 h 84"/>
                <a:gd name="T88" fmla="*/ 72 w 104"/>
                <a:gd name="T89" fmla="*/ 0 h 84"/>
                <a:gd name="T90" fmla="*/ 78 w 104"/>
                <a:gd name="T9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 h="84">
                  <a:moveTo>
                    <a:pt x="78" y="0"/>
                  </a:moveTo>
                  <a:lnTo>
                    <a:pt x="80" y="0"/>
                  </a:lnTo>
                  <a:lnTo>
                    <a:pt x="82" y="0"/>
                  </a:lnTo>
                  <a:lnTo>
                    <a:pt x="86" y="0"/>
                  </a:lnTo>
                  <a:lnTo>
                    <a:pt x="88" y="0"/>
                  </a:lnTo>
                  <a:lnTo>
                    <a:pt x="90" y="0"/>
                  </a:lnTo>
                  <a:lnTo>
                    <a:pt x="92" y="0"/>
                  </a:lnTo>
                  <a:lnTo>
                    <a:pt x="94" y="0"/>
                  </a:lnTo>
                  <a:lnTo>
                    <a:pt x="100" y="0"/>
                  </a:lnTo>
                  <a:lnTo>
                    <a:pt x="104" y="0"/>
                  </a:lnTo>
                  <a:lnTo>
                    <a:pt x="104" y="2"/>
                  </a:lnTo>
                  <a:lnTo>
                    <a:pt x="104" y="6"/>
                  </a:lnTo>
                  <a:lnTo>
                    <a:pt x="104" y="10"/>
                  </a:lnTo>
                  <a:lnTo>
                    <a:pt x="104" y="12"/>
                  </a:lnTo>
                  <a:lnTo>
                    <a:pt x="104" y="12"/>
                  </a:lnTo>
                  <a:lnTo>
                    <a:pt x="104" y="18"/>
                  </a:lnTo>
                  <a:lnTo>
                    <a:pt x="104" y="20"/>
                  </a:lnTo>
                  <a:lnTo>
                    <a:pt x="104" y="22"/>
                  </a:lnTo>
                  <a:lnTo>
                    <a:pt x="104" y="24"/>
                  </a:lnTo>
                  <a:lnTo>
                    <a:pt x="104" y="28"/>
                  </a:lnTo>
                  <a:lnTo>
                    <a:pt x="104" y="30"/>
                  </a:lnTo>
                  <a:lnTo>
                    <a:pt x="104" y="32"/>
                  </a:lnTo>
                  <a:lnTo>
                    <a:pt x="104" y="36"/>
                  </a:lnTo>
                  <a:lnTo>
                    <a:pt x="104" y="38"/>
                  </a:lnTo>
                  <a:lnTo>
                    <a:pt x="104" y="40"/>
                  </a:lnTo>
                  <a:lnTo>
                    <a:pt x="104" y="42"/>
                  </a:lnTo>
                  <a:lnTo>
                    <a:pt x="102" y="42"/>
                  </a:lnTo>
                  <a:lnTo>
                    <a:pt x="100" y="42"/>
                  </a:lnTo>
                  <a:lnTo>
                    <a:pt x="100" y="40"/>
                  </a:lnTo>
                  <a:lnTo>
                    <a:pt x="98" y="40"/>
                  </a:lnTo>
                  <a:lnTo>
                    <a:pt x="96" y="42"/>
                  </a:lnTo>
                  <a:lnTo>
                    <a:pt x="94" y="44"/>
                  </a:lnTo>
                  <a:lnTo>
                    <a:pt x="92" y="44"/>
                  </a:lnTo>
                  <a:lnTo>
                    <a:pt x="90" y="46"/>
                  </a:lnTo>
                  <a:lnTo>
                    <a:pt x="88" y="46"/>
                  </a:lnTo>
                  <a:lnTo>
                    <a:pt x="88" y="48"/>
                  </a:lnTo>
                  <a:lnTo>
                    <a:pt x="86" y="48"/>
                  </a:lnTo>
                  <a:lnTo>
                    <a:pt x="84" y="50"/>
                  </a:lnTo>
                  <a:lnTo>
                    <a:pt x="82" y="50"/>
                  </a:lnTo>
                  <a:lnTo>
                    <a:pt x="78" y="52"/>
                  </a:lnTo>
                  <a:lnTo>
                    <a:pt x="78" y="54"/>
                  </a:lnTo>
                  <a:lnTo>
                    <a:pt x="76" y="54"/>
                  </a:lnTo>
                  <a:lnTo>
                    <a:pt x="74" y="56"/>
                  </a:lnTo>
                  <a:lnTo>
                    <a:pt x="72" y="56"/>
                  </a:lnTo>
                  <a:lnTo>
                    <a:pt x="72" y="58"/>
                  </a:lnTo>
                  <a:lnTo>
                    <a:pt x="70" y="58"/>
                  </a:lnTo>
                  <a:lnTo>
                    <a:pt x="68" y="60"/>
                  </a:lnTo>
                  <a:lnTo>
                    <a:pt x="66" y="60"/>
                  </a:lnTo>
                  <a:lnTo>
                    <a:pt x="64" y="60"/>
                  </a:lnTo>
                  <a:lnTo>
                    <a:pt x="62" y="62"/>
                  </a:lnTo>
                  <a:lnTo>
                    <a:pt x="60" y="62"/>
                  </a:lnTo>
                  <a:lnTo>
                    <a:pt x="58" y="64"/>
                  </a:lnTo>
                  <a:lnTo>
                    <a:pt x="58" y="64"/>
                  </a:lnTo>
                  <a:lnTo>
                    <a:pt x="54" y="66"/>
                  </a:lnTo>
                  <a:lnTo>
                    <a:pt x="54" y="68"/>
                  </a:lnTo>
                  <a:lnTo>
                    <a:pt x="52" y="68"/>
                  </a:lnTo>
                  <a:lnTo>
                    <a:pt x="50" y="68"/>
                  </a:lnTo>
                  <a:lnTo>
                    <a:pt x="50" y="70"/>
                  </a:lnTo>
                  <a:lnTo>
                    <a:pt x="48" y="70"/>
                  </a:lnTo>
                  <a:lnTo>
                    <a:pt x="46" y="72"/>
                  </a:lnTo>
                  <a:lnTo>
                    <a:pt x="44" y="72"/>
                  </a:lnTo>
                  <a:lnTo>
                    <a:pt x="42" y="74"/>
                  </a:lnTo>
                  <a:lnTo>
                    <a:pt x="40" y="76"/>
                  </a:lnTo>
                  <a:lnTo>
                    <a:pt x="38" y="78"/>
                  </a:lnTo>
                  <a:lnTo>
                    <a:pt x="34" y="78"/>
                  </a:lnTo>
                  <a:lnTo>
                    <a:pt x="32" y="80"/>
                  </a:lnTo>
                  <a:lnTo>
                    <a:pt x="30" y="82"/>
                  </a:lnTo>
                  <a:lnTo>
                    <a:pt x="28" y="82"/>
                  </a:lnTo>
                  <a:lnTo>
                    <a:pt x="26" y="84"/>
                  </a:lnTo>
                  <a:lnTo>
                    <a:pt x="24" y="84"/>
                  </a:lnTo>
                  <a:lnTo>
                    <a:pt x="24" y="82"/>
                  </a:lnTo>
                  <a:lnTo>
                    <a:pt x="22" y="82"/>
                  </a:lnTo>
                  <a:lnTo>
                    <a:pt x="22" y="80"/>
                  </a:lnTo>
                  <a:lnTo>
                    <a:pt x="20" y="78"/>
                  </a:lnTo>
                  <a:lnTo>
                    <a:pt x="20" y="74"/>
                  </a:lnTo>
                  <a:lnTo>
                    <a:pt x="18" y="72"/>
                  </a:lnTo>
                  <a:lnTo>
                    <a:pt x="18" y="70"/>
                  </a:lnTo>
                  <a:lnTo>
                    <a:pt x="16" y="70"/>
                  </a:lnTo>
                  <a:lnTo>
                    <a:pt x="16" y="68"/>
                  </a:lnTo>
                  <a:lnTo>
                    <a:pt x="16" y="66"/>
                  </a:lnTo>
                  <a:lnTo>
                    <a:pt x="14" y="66"/>
                  </a:lnTo>
                  <a:lnTo>
                    <a:pt x="14" y="64"/>
                  </a:lnTo>
                  <a:lnTo>
                    <a:pt x="12" y="60"/>
                  </a:lnTo>
                  <a:lnTo>
                    <a:pt x="12" y="60"/>
                  </a:lnTo>
                  <a:lnTo>
                    <a:pt x="10" y="60"/>
                  </a:lnTo>
                  <a:lnTo>
                    <a:pt x="10" y="56"/>
                  </a:lnTo>
                  <a:lnTo>
                    <a:pt x="8" y="50"/>
                  </a:lnTo>
                  <a:lnTo>
                    <a:pt x="8" y="48"/>
                  </a:lnTo>
                  <a:lnTo>
                    <a:pt x="8" y="46"/>
                  </a:lnTo>
                  <a:lnTo>
                    <a:pt x="6" y="44"/>
                  </a:lnTo>
                  <a:lnTo>
                    <a:pt x="4" y="40"/>
                  </a:lnTo>
                  <a:lnTo>
                    <a:pt x="2" y="38"/>
                  </a:lnTo>
                  <a:lnTo>
                    <a:pt x="2" y="36"/>
                  </a:lnTo>
                  <a:lnTo>
                    <a:pt x="2" y="34"/>
                  </a:lnTo>
                  <a:lnTo>
                    <a:pt x="0" y="34"/>
                  </a:lnTo>
                  <a:lnTo>
                    <a:pt x="0" y="30"/>
                  </a:lnTo>
                  <a:lnTo>
                    <a:pt x="2" y="30"/>
                  </a:lnTo>
                  <a:lnTo>
                    <a:pt x="2" y="28"/>
                  </a:lnTo>
                  <a:lnTo>
                    <a:pt x="4" y="28"/>
                  </a:lnTo>
                  <a:lnTo>
                    <a:pt x="6" y="26"/>
                  </a:lnTo>
                  <a:lnTo>
                    <a:pt x="8" y="26"/>
                  </a:lnTo>
                  <a:lnTo>
                    <a:pt x="8" y="24"/>
                  </a:lnTo>
                  <a:lnTo>
                    <a:pt x="10" y="24"/>
                  </a:lnTo>
                  <a:lnTo>
                    <a:pt x="10" y="22"/>
                  </a:lnTo>
                  <a:lnTo>
                    <a:pt x="12" y="22"/>
                  </a:lnTo>
                  <a:lnTo>
                    <a:pt x="12" y="20"/>
                  </a:lnTo>
                  <a:lnTo>
                    <a:pt x="16" y="18"/>
                  </a:lnTo>
                  <a:lnTo>
                    <a:pt x="20" y="18"/>
                  </a:lnTo>
                  <a:lnTo>
                    <a:pt x="20" y="16"/>
                  </a:lnTo>
                  <a:lnTo>
                    <a:pt x="22" y="16"/>
                  </a:lnTo>
                  <a:lnTo>
                    <a:pt x="24" y="14"/>
                  </a:lnTo>
                  <a:lnTo>
                    <a:pt x="26" y="12"/>
                  </a:lnTo>
                  <a:lnTo>
                    <a:pt x="30" y="12"/>
                  </a:lnTo>
                  <a:lnTo>
                    <a:pt x="34" y="10"/>
                  </a:lnTo>
                  <a:lnTo>
                    <a:pt x="36" y="8"/>
                  </a:lnTo>
                  <a:lnTo>
                    <a:pt x="38" y="8"/>
                  </a:lnTo>
                  <a:lnTo>
                    <a:pt x="40" y="6"/>
                  </a:lnTo>
                  <a:lnTo>
                    <a:pt x="42" y="6"/>
                  </a:lnTo>
                  <a:lnTo>
                    <a:pt x="44" y="4"/>
                  </a:lnTo>
                  <a:lnTo>
                    <a:pt x="46" y="2"/>
                  </a:lnTo>
                  <a:lnTo>
                    <a:pt x="48" y="2"/>
                  </a:lnTo>
                  <a:lnTo>
                    <a:pt x="50" y="2"/>
                  </a:lnTo>
                  <a:lnTo>
                    <a:pt x="50" y="0"/>
                  </a:lnTo>
                  <a:lnTo>
                    <a:pt x="52" y="0"/>
                  </a:lnTo>
                  <a:lnTo>
                    <a:pt x="54" y="0"/>
                  </a:lnTo>
                  <a:lnTo>
                    <a:pt x="56" y="0"/>
                  </a:lnTo>
                  <a:lnTo>
                    <a:pt x="58" y="0"/>
                  </a:lnTo>
                  <a:lnTo>
                    <a:pt x="58" y="0"/>
                  </a:lnTo>
                  <a:lnTo>
                    <a:pt x="60" y="0"/>
                  </a:lnTo>
                  <a:lnTo>
                    <a:pt x="62" y="0"/>
                  </a:lnTo>
                  <a:lnTo>
                    <a:pt x="64" y="0"/>
                  </a:lnTo>
                  <a:lnTo>
                    <a:pt x="66" y="0"/>
                  </a:lnTo>
                  <a:lnTo>
                    <a:pt x="68" y="0"/>
                  </a:lnTo>
                  <a:lnTo>
                    <a:pt x="70" y="0"/>
                  </a:lnTo>
                  <a:lnTo>
                    <a:pt x="72" y="0"/>
                  </a:lnTo>
                  <a:lnTo>
                    <a:pt x="74" y="0"/>
                  </a:lnTo>
                  <a:lnTo>
                    <a:pt x="78" y="0"/>
                  </a:lnTo>
                  <a:lnTo>
                    <a:pt x="78"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1" name="Freeform 211"/>
            <p:cNvSpPr>
              <a:spLocks/>
            </p:cNvSpPr>
            <p:nvPr/>
          </p:nvSpPr>
          <p:spPr bwMode="auto">
            <a:xfrm>
              <a:off x="4964113" y="2460625"/>
              <a:ext cx="225425" cy="314325"/>
            </a:xfrm>
            <a:custGeom>
              <a:avLst/>
              <a:gdLst>
                <a:gd name="T0" fmla="*/ 36 w 142"/>
                <a:gd name="T1" fmla="*/ 0 h 198"/>
                <a:gd name="T2" fmla="*/ 46 w 142"/>
                <a:gd name="T3" fmla="*/ 2 h 198"/>
                <a:gd name="T4" fmla="*/ 58 w 142"/>
                <a:gd name="T5" fmla="*/ 2 h 198"/>
                <a:gd name="T6" fmla="*/ 74 w 142"/>
                <a:gd name="T7" fmla="*/ 2 h 198"/>
                <a:gd name="T8" fmla="*/ 88 w 142"/>
                <a:gd name="T9" fmla="*/ 2 h 198"/>
                <a:gd name="T10" fmla="*/ 98 w 142"/>
                <a:gd name="T11" fmla="*/ 2 h 198"/>
                <a:gd name="T12" fmla="*/ 110 w 142"/>
                <a:gd name="T13" fmla="*/ 2 h 198"/>
                <a:gd name="T14" fmla="*/ 120 w 142"/>
                <a:gd name="T15" fmla="*/ 2 h 198"/>
                <a:gd name="T16" fmla="*/ 132 w 142"/>
                <a:gd name="T17" fmla="*/ 2 h 198"/>
                <a:gd name="T18" fmla="*/ 142 w 142"/>
                <a:gd name="T19" fmla="*/ 14 h 198"/>
                <a:gd name="T20" fmla="*/ 142 w 142"/>
                <a:gd name="T21" fmla="*/ 30 h 198"/>
                <a:gd name="T22" fmla="*/ 142 w 142"/>
                <a:gd name="T23" fmla="*/ 40 h 198"/>
                <a:gd name="T24" fmla="*/ 142 w 142"/>
                <a:gd name="T25" fmla="*/ 58 h 198"/>
                <a:gd name="T26" fmla="*/ 142 w 142"/>
                <a:gd name="T27" fmla="*/ 72 h 198"/>
                <a:gd name="T28" fmla="*/ 142 w 142"/>
                <a:gd name="T29" fmla="*/ 80 h 198"/>
                <a:gd name="T30" fmla="*/ 142 w 142"/>
                <a:gd name="T31" fmla="*/ 92 h 198"/>
                <a:gd name="T32" fmla="*/ 142 w 142"/>
                <a:gd name="T33" fmla="*/ 104 h 198"/>
                <a:gd name="T34" fmla="*/ 142 w 142"/>
                <a:gd name="T35" fmla="*/ 118 h 198"/>
                <a:gd name="T36" fmla="*/ 142 w 142"/>
                <a:gd name="T37" fmla="*/ 128 h 198"/>
                <a:gd name="T38" fmla="*/ 140 w 142"/>
                <a:gd name="T39" fmla="*/ 144 h 198"/>
                <a:gd name="T40" fmla="*/ 130 w 142"/>
                <a:gd name="T41" fmla="*/ 146 h 198"/>
                <a:gd name="T42" fmla="*/ 128 w 142"/>
                <a:gd name="T43" fmla="*/ 158 h 198"/>
                <a:gd name="T44" fmla="*/ 128 w 142"/>
                <a:gd name="T45" fmla="*/ 176 h 198"/>
                <a:gd name="T46" fmla="*/ 128 w 142"/>
                <a:gd name="T47" fmla="*/ 190 h 198"/>
                <a:gd name="T48" fmla="*/ 124 w 142"/>
                <a:gd name="T49" fmla="*/ 196 h 198"/>
                <a:gd name="T50" fmla="*/ 96 w 142"/>
                <a:gd name="T51" fmla="*/ 196 h 198"/>
                <a:gd name="T52" fmla="*/ 76 w 142"/>
                <a:gd name="T53" fmla="*/ 196 h 198"/>
                <a:gd name="T54" fmla="*/ 62 w 142"/>
                <a:gd name="T55" fmla="*/ 198 h 198"/>
                <a:gd name="T56" fmla="*/ 54 w 142"/>
                <a:gd name="T57" fmla="*/ 198 h 198"/>
                <a:gd name="T58" fmla="*/ 48 w 142"/>
                <a:gd name="T59" fmla="*/ 198 h 198"/>
                <a:gd name="T60" fmla="*/ 30 w 142"/>
                <a:gd name="T61" fmla="*/ 198 h 198"/>
                <a:gd name="T62" fmla="*/ 6 w 142"/>
                <a:gd name="T63" fmla="*/ 198 h 198"/>
                <a:gd name="T64" fmla="*/ 0 w 142"/>
                <a:gd name="T65" fmla="*/ 196 h 198"/>
                <a:gd name="T66" fmla="*/ 0 w 142"/>
                <a:gd name="T67" fmla="*/ 178 h 198"/>
                <a:gd name="T68" fmla="*/ 0 w 142"/>
                <a:gd name="T69" fmla="*/ 168 h 198"/>
                <a:gd name="T70" fmla="*/ 0 w 142"/>
                <a:gd name="T71" fmla="*/ 160 h 198"/>
                <a:gd name="T72" fmla="*/ 0 w 142"/>
                <a:gd name="T73" fmla="*/ 152 h 198"/>
                <a:gd name="T74" fmla="*/ 0 w 142"/>
                <a:gd name="T75" fmla="*/ 134 h 198"/>
                <a:gd name="T76" fmla="*/ 0 w 142"/>
                <a:gd name="T77" fmla="*/ 124 h 198"/>
                <a:gd name="T78" fmla="*/ 0 w 142"/>
                <a:gd name="T79" fmla="*/ 116 h 198"/>
                <a:gd name="T80" fmla="*/ 0 w 142"/>
                <a:gd name="T81" fmla="*/ 104 h 198"/>
                <a:gd name="T82" fmla="*/ 0 w 142"/>
                <a:gd name="T83" fmla="*/ 90 h 198"/>
                <a:gd name="T84" fmla="*/ 0 w 142"/>
                <a:gd name="T85" fmla="*/ 60 h 198"/>
                <a:gd name="T86" fmla="*/ 0 w 142"/>
                <a:gd name="T87" fmla="*/ 38 h 198"/>
                <a:gd name="T88" fmla="*/ 0 w 142"/>
                <a:gd name="T89" fmla="*/ 26 h 198"/>
                <a:gd name="T90" fmla="*/ 0 w 142"/>
                <a:gd name="T91" fmla="*/ 20 h 198"/>
                <a:gd name="T92" fmla="*/ 0 w 142"/>
                <a:gd name="T93" fmla="*/ 12 h 198"/>
                <a:gd name="T94" fmla="*/ 0 w 142"/>
                <a:gd name="T95" fmla="*/ 4 h 198"/>
                <a:gd name="T96" fmla="*/ 6 w 142"/>
                <a:gd name="T97" fmla="*/ 0 h 198"/>
                <a:gd name="T98" fmla="*/ 18 w 142"/>
                <a:gd name="T99" fmla="*/ 0 h 198"/>
                <a:gd name="T100" fmla="*/ 28 w 142"/>
                <a:gd name="T10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2" h="198">
                  <a:moveTo>
                    <a:pt x="28" y="0"/>
                  </a:moveTo>
                  <a:lnTo>
                    <a:pt x="30" y="0"/>
                  </a:lnTo>
                  <a:lnTo>
                    <a:pt x="34" y="0"/>
                  </a:lnTo>
                  <a:lnTo>
                    <a:pt x="36" y="0"/>
                  </a:lnTo>
                  <a:lnTo>
                    <a:pt x="40" y="0"/>
                  </a:lnTo>
                  <a:lnTo>
                    <a:pt x="42" y="0"/>
                  </a:lnTo>
                  <a:lnTo>
                    <a:pt x="44" y="2"/>
                  </a:lnTo>
                  <a:lnTo>
                    <a:pt x="46" y="2"/>
                  </a:lnTo>
                  <a:lnTo>
                    <a:pt x="52" y="2"/>
                  </a:lnTo>
                  <a:lnTo>
                    <a:pt x="54" y="2"/>
                  </a:lnTo>
                  <a:lnTo>
                    <a:pt x="56" y="2"/>
                  </a:lnTo>
                  <a:lnTo>
                    <a:pt x="58" y="2"/>
                  </a:lnTo>
                  <a:lnTo>
                    <a:pt x="66" y="2"/>
                  </a:lnTo>
                  <a:lnTo>
                    <a:pt x="68" y="2"/>
                  </a:lnTo>
                  <a:lnTo>
                    <a:pt x="72" y="2"/>
                  </a:lnTo>
                  <a:lnTo>
                    <a:pt x="74" y="2"/>
                  </a:lnTo>
                  <a:lnTo>
                    <a:pt x="80" y="2"/>
                  </a:lnTo>
                  <a:lnTo>
                    <a:pt x="84" y="2"/>
                  </a:lnTo>
                  <a:lnTo>
                    <a:pt x="86" y="2"/>
                  </a:lnTo>
                  <a:lnTo>
                    <a:pt x="88" y="2"/>
                  </a:lnTo>
                  <a:lnTo>
                    <a:pt x="92" y="2"/>
                  </a:lnTo>
                  <a:lnTo>
                    <a:pt x="94" y="2"/>
                  </a:lnTo>
                  <a:lnTo>
                    <a:pt x="96" y="2"/>
                  </a:lnTo>
                  <a:lnTo>
                    <a:pt x="98" y="2"/>
                  </a:lnTo>
                  <a:lnTo>
                    <a:pt x="100" y="2"/>
                  </a:lnTo>
                  <a:lnTo>
                    <a:pt x="104" y="2"/>
                  </a:lnTo>
                  <a:lnTo>
                    <a:pt x="106" y="2"/>
                  </a:lnTo>
                  <a:lnTo>
                    <a:pt x="110" y="2"/>
                  </a:lnTo>
                  <a:lnTo>
                    <a:pt x="112" y="2"/>
                  </a:lnTo>
                  <a:lnTo>
                    <a:pt x="114" y="2"/>
                  </a:lnTo>
                  <a:lnTo>
                    <a:pt x="116" y="2"/>
                  </a:lnTo>
                  <a:lnTo>
                    <a:pt x="120" y="2"/>
                  </a:lnTo>
                  <a:lnTo>
                    <a:pt x="124" y="2"/>
                  </a:lnTo>
                  <a:lnTo>
                    <a:pt x="128" y="2"/>
                  </a:lnTo>
                  <a:lnTo>
                    <a:pt x="130" y="2"/>
                  </a:lnTo>
                  <a:lnTo>
                    <a:pt x="132" y="2"/>
                  </a:lnTo>
                  <a:lnTo>
                    <a:pt x="142" y="2"/>
                  </a:lnTo>
                  <a:lnTo>
                    <a:pt x="142" y="8"/>
                  </a:lnTo>
                  <a:lnTo>
                    <a:pt x="142" y="12"/>
                  </a:lnTo>
                  <a:lnTo>
                    <a:pt x="142" y="14"/>
                  </a:lnTo>
                  <a:lnTo>
                    <a:pt x="142" y="18"/>
                  </a:lnTo>
                  <a:lnTo>
                    <a:pt x="142" y="24"/>
                  </a:lnTo>
                  <a:lnTo>
                    <a:pt x="142" y="28"/>
                  </a:lnTo>
                  <a:lnTo>
                    <a:pt x="142" y="30"/>
                  </a:lnTo>
                  <a:lnTo>
                    <a:pt x="142" y="32"/>
                  </a:lnTo>
                  <a:lnTo>
                    <a:pt x="142" y="34"/>
                  </a:lnTo>
                  <a:lnTo>
                    <a:pt x="142" y="36"/>
                  </a:lnTo>
                  <a:lnTo>
                    <a:pt x="142" y="40"/>
                  </a:lnTo>
                  <a:lnTo>
                    <a:pt x="142" y="48"/>
                  </a:lnTo>
                  <a:lnTo>
                    <a:pt x="142" y="54"/>
                  </a:lnTo>
                  <a:lnTo>
                    <a:pt x="142" y="56"/>
                  </a:lnTo>
                  <a:lnTo>
                    <a:pt x="142" y="58"/>
                  </a:lnTo>
                  <a:lnTo>
                    <a:pt x="142" y="60"/>
                  </a:lnTo>
                  <a:lnTo>
                    <a:pt x="142" y="64"/>
                  </a:lnTo>
                  <a:lnTo>
                    <a:pt x="142" y="68"/>
                  </a:lnTo>
                  <a:lnTo>
                    <a:pt x="142" y="72"/>
                  </a:lnTo>
                  <a:lnTo>
                    <a:pt x="142" y="72"/>
                  </a:lnTo>
                  <a:lnTo>
                    <a:pt x="142" y="76"/>
                  </a:lnTo>
                  <a:lnTo>
                    <a:pt x="142" y="78"/>
                  </a:lnTo>
                  <a:lnTo>
                    <a:pt x="142" y="80"/>
                  </a:lnTo>
                  <a:lnTo>
                    <a:pt x="142" y="84"/>
                  </a:lnTo>
                  <a:lnTo>
                    <a:pt x="142" y="86"/>
                  </a:lnTo>
                  <a:lnTo>
                    <a:pt x="142" y="88"/>
                  </a:lnTo>
                  <a:lnTo>
                    <a:pt x="142" y="92"/>
                  </a:lnTo>
                  <a:lnTo>
                    <a:pt x="142" y="96"/>
                  </a:lnTo>
                  <a:lnTo>
                    <a:pt x="142" y="100"/>
                  </a:lnTo>
                  <a:lnTo>
                    <a:pt x="142" y="102"/>
                  </a:lnTo>
                  <a:lnTo>
                    <a:pt x="142" y="104"/>
                  </a:lnTo>
                  <a:lnTo>
                    <a:pt x="142" y="106"/>
                  </a:lnTo>
                  <a:lnTo>
                    <a:pt x="142" y="108"/>
                  </a:lnTo>
                  <a:lnTo>
                    <a:pt x="142" y="114"/>
                  </a:lnTo>
                  <a:lnTo>
                    <a:pt x="142" y="118"/>
                  </a:lnTo>
                  <a:lnTo>
                    <a:pt x="142" y="120"/>
                  </a:lnTo>
                  <a:lnTo>
                    <a:pt x="142" y="124"/>
                  </a:lnTo>
                  <a:lnTo>
                    <a:pt x="142" y="126"/>
                  </a:lnTo>
                  <a:lnTo>
                    <a:pt x="142" y="128"/>
                  </a:lnTo>
                  <a:lnTo>
                    <a:pt x="140" y="132"/>
                  </a:lnTo>
                  <a:lnTo>
                    <a:pt x="140" y="138"/>
                  </a:lnTo>
                  <a:lnTo>
                    <a:pt x="140" y="142"/>
                  </a:lnTo>
                  <a:lnTo>
                    <a:pt x="140" y="144"/>
                  </a:lnTo>
                  <a:lnTo>
                    <a:pt x="140" y="146"/>
                  </a:lnTo>
                  <a:lnTo>
                    <a:pt x="136" y="144"/>
                  </a:lnTo>
                  <a:lnTo>
                    <a:pt x="130" y="142"/>
                  </a:lnTo>
                  <a:lnTo>
                    <a:pt x="130" y="146"/>
                  </a:lnTo>
                  <a:lnTo>
                    <a:pt x="128" y="152"/>
                  </a:lnTo>
                  <a:lnTo>
                    <a:pt x="128" y="154"/>
                  </a:lnTo>
                  <a:lnTo>
                    <a:pt x="128" y="156"/>
                  </a:lnTo>
                  <a:lnTo>
                    <a:pt x="128" y="158"/>
                  </a:lnTo>
                  <a:lnTo>
                    <a:pt x="128" y="160"/>
                  </a:lnTo>
                  <a:lnTo>
                    <a:pt x="128" y="164"/>
                  </a:lnTo>
                  <a:lnTo>
                    <a:pt x="128" y="172"/>
                  </a:lnTo>
                  <a:lnTo>
                    <a:pt x="128" y="176"/>
                  </a:lnTo>
                  <a:lnTo>
                    <a:pt x="128" y="178"/>
                  </a:lnTo>
                  <a:lnTo>
                    <a:pt x="128" y="182"/>
                  </a:lnTo>
                  <a:lnTo>
                    <a:pt x="128" y="184"/>
                  </a:lnTo>
                  <a:lnTo>
                    <a:pt x="128" y="190"/>
                  </a:lnTo>
                  <a:lnTo>
                    <a:pt x="128" y="194"/>
                  </a:lnTo>
                  <a:lnTo>
                    <a:pt x="128" y="196"/>
                  </a:lnTo>
                  <a:lnTo>
                    <a:pt x="126" y="196"/>
                  </a:lnTo>
                  <a:lnTo>
                    <a:pt x="124" y="196"/>
                  </a:lnTo>
                  <a:lnTo>
                    <a:pt x="106" y="196"/>
                  </a:lnTo>
                  <a:lnTo>
                    <a:pt x="102" y="196"/>
                  </a:lnTo>
                  <a:lnTo>
                    <a:pt x="98" y="196"/>
                  </a:lnTo>
                  <a:lnTo>
                    <a:pt x="96" y="196"/>
                  </a:lnTo>
                  <a:lnTo>
                    <a:pt x="86" y="196"/>
                  </a:lnTo>
                  <a:lnTo>
                    <a:pt x="84" y="196"/>
                  </a:lnTo>
                  <a:lnTo>
                    <a:pt x="82" y="196"/>
                  </a:lnTo>
                  <a:lnTo>
                    <a:pt x="76" y="196"/>
                  </a:lnTo>
                  <a:lnTo>
                    <a:pt x="74" y="196"/>
                  </a:lnTo>
                  <a:lnTo>
                    <a:pt x="70" y="196"/>
                  </a:lnTo>
                  <a:lnTo>
                    <a:pt x="66" y="198"/>
                  </a:lnTo>
                  <a:lnTo>
                    <a:pt x="62" y="198"/>
                  </a:lnTo>
                  <a:lnTo>
                    <a:pt x="60" y="198"/>
                  </a:lnTo>
                  <a:lnTo>
                    <a:pt x="58" y="198"/>
                  </a:lnTo>
                  <a:lnTo>
                    <a:pt x="56" y="198"/>
                  </a:lnTo>
                  <a:lnTo>
                    <a:pt x="54" y="198"/>
                  </a:lnTo>
                  <a:lnTo>
                    <a:pt x="52" y="198"/>
                  </a:lnTo>
                  <a:lnTo>
                    <a:pt x="50" y="198"/>
                  </a:lnTo>
                  <a:lnTo>
                    <a:pt x="48" y="198"/>
                  </a:lnTo>
                  <a:lnTo>
                    <a:pt x="48" y="198"/>
                  </a:lnTo>
                  <a:lnTo>
                    <a:pt x="46" y="198"/>
                  </a:lnTo>
                  <a:lnTo>
                    <a:pt x="44" y="198"/>
                  </a:lnTo>
                  <a:lnTo>
                    <a:pt x="42" y="198"/>
                  </a:lnTo>
                  <a:lnTo>
                    <a:pt x="30" y="198"/>
                  </a:lnTo>
                  <a:lnTo>
                    <a:pt x="26" y="198"/>
                  </a:lnTo>
                  <a:lnTo>
                    <a:pt x="20" y="198"/>
                  </a:lnTo>
                  <a:lnTo>
                    <a:pt x="14" y="198"/>
                  </a:lnTo>
                  <a:lnTo>
                    <a:pt x="6" y="198"/>
                  </a:lnTo>
                  <a:lnTo>
                    <a:pt x="4" y="198"/>
                  </a:lnTo>
                  <a:lnTo>
                    <a:pt x="2" y="198"/>
                  </a:lnTo>
                  <a:lnTo>
                    <a:pt x="0" y="198"/>
                  </a:lnTo>
                  <a:lnTo>
                    <a:pt x="0" y="196"/>
                  </a:lnTo>
                  <a:lnTo>
                    <a:pt x="0" y="194"/>
                  </a:lnTo>
                  <a:lnTo>
                    <a:pt x="0" y="190"/>
                  </a:lnTo>
                  <a:lnTo>
                    <a:pt x="0" y="184"/>
                  </a:lnTo>
                  <a:lnTo>
                    <a:pt x="0" y="178"/>
                  </a:lnTo>
                  <a:lnTo>
                    <a:pt x="0" y="174"/>
                  </a:lnTo>
                  <a:lnTo>
                    <a:pt x="0" y="172"/>
                  </a:lnTo>
                  <a:lnTo>
                    <a:pt x="0" y="170"/>
                  </a:lnTo>
                  <a:lnTo>
                    <a:pt x="0" y="168"/>
                  </a:lnTo>
                  <a:lnTo>
                    <a:pt x="0" y="166"/>
                  </a:lnTo>
                  <a:lnTo>
                    <a:pt x="0" y="164"/>
                  </a:lnTo>
                  <a:lnTo>
                    <a:pt x="0" y="162"/>
                  </a:lnTo>
                  <a:lnTo>
                    <a:pt x="0" y="160"/>
                  </a:lnTo>
                  <a:lnTo>
                    <a:pt x="0" y="158"/>
                  </a:lnTo>
                  <a:lnTo>
                    <a:pt x="0" y="156"/>
                  </a:lnTo>
                  <a:lnTo>
                    <a:pt x="0" y="154"/>
                  </a:lnTo>
                  <a:lnTo>
                    <a:pt x="0" y="152"/>
                  </a:lnTo>
                  <a:lnTo>
                    <a:pt x="0" y="150"/>
                  </a:lnTo>
                  <a:lnTo>
                    <a:pt x="0" y="142"/>
                  </a:lnTo>
                  <a:lnTo>
                    <a:pt x="0" y="140"/>
                  </a:lnTo>
                  <a:lnTo>
                    <a:pt x="0" y="134"/>
                  </a:lnTo>
                  <a:lnTo>
                    <a:pt x="0" y="132"/>
                  </a:lnTo>
                  <a:lnTo>
                    <a:pt x="0" y="130"/>
                  </a:lnTo>
                  <a:lnTo>
                    <a:pt x="0" y="126"/>
                  </a:lnTo>
                  <a:lnTo>
                    <a:pt x="0" y="124"/>
                  </a:lnTo>
                  <a:lnTo>
                    <a:pt x="0" y="120"/>
                  </a:lnTo>
                  <a:lnTo>
                    <a:pt x="0" y="120"/>
                  </a:lnTo>
                  <a:lnTo>
                    <a:pt x="0" y="118"/>
                  </a:lnTo>
                  <a:lnTo>
                    <a:pt x="0" y="116"/>
                  </a:lnTo>
                  <a:lnTo>
                    <a:pt x="0" y="112"/>
                  </a:lnTo>
                  <a:lnTo>
                    <a:pt x="0" y="110"/>
                  </a:lnTo>
                  <a:lnTo>
                    <a:pt x="0" y="108"/>
                  </a:lnTo>
                  <a:lnTo>
                    <a:pt x="0" y="104"/>
                  </a:lnTo>
                  <a:lnTo>
                    <a:pt x="0" y="100"/>
                  </a:lnTo>
                  <a:lnTo>
                    <a:pt x="0" y="98"/>
                  </a:lnTo>
                  <a:lnTo>
                    <a:pt x="0" y="96"/>
                  </a:lnTo>
                  <a:lnTo>
                    <a:pt x="0" y="90"/>
                  </a:lnTo>
                  <a:lnTo>
                    <a:pt x="0" y="84"/>
                  </a:lnTo>
                  <a:lnTo>
                    <a:pt x="0" y="82"/>
                  </a:lnTo>
                  <a:lnTo>
                    <a:pt x="0" y="80"/>
                  </a:lnTo>
                  <a:lnTo>
                    <a:pt x="0" y="60"/>
                  </a:lnTo>
                  <a:lnTo>
                    <a:pt x="0" y="46"/>
                  </a:lnTo>
                  <a:lnTo>
                    <a:pt x="0" y="42"/>
                  </a:lnTo>
                  <a:lnTo>
                    <a:pt x="0" y="40"/>
                  </a:lnTo>
                  <a:lnTo>
                    <a:pt x="0" y="38"/>
                  </a:lnTo>
                  <a:lnTo>
                    <a:pt x="0" y="32"/>
                  </a:lnTo>
                  <a:lnTo>
                    <a:pt x="0" y="30"/>
                  </a:lnTo>
                  <a:lnTo>
                    <a:pt x="0" y="28"/>
                  </a:lnTo>
                  <a:lnTo>
                    <a:pt x="0" y="26"/>
                  </a:lnTo>
                  <a:lnTo>
                    <a:pt x="0" y="24"/>
                  </a:lnTo>
                  <a:lnTo>
                    <a:pt x="0" y="24"/>
                  </a:lnTo>
                  <a:lnTo>
                    <a:pt x="0" y="22"/>
                  </a:lnTo>
                  <a:lnTo>
                    <a:pt x="0" y="20"/>
                  </a:lnTo>
                  <a:lnTo>
                    <a:pt x="0" y="18"/>
                  </a:lnTo>
                  <a:lnTo>
                    <a:pt x="0" y="16"/>
                  </a:lnTo>
                  <a:lnTo>
                    <a:pt x="0" y="14"/>
                  </a:lnTo>
                  <a:lnTo>
                    <a:pt x="0" y="12"/>
                  </a:lnTo>
                  <a:lnTo>
                    <a:pt x="0" y="10"/>
                  </a:lnTo>
                  <a:lnTo>
                    <a:pt x="0" y="8"/>
                  </a:lnTo>
                  <a:lnTo>
                    <a:pt x="0" y="6"/>
                  </a:lnTo>
                  <a:lnTo>
                    <a:pt x="0" y="4"/>
                  </a:lnTo>
                  <a:lnTo>
                    <a:pt x="0" y="0"/>
                  </a:lnTo>
                  <a:lnTo>
                    <a:pt x="2" y="0"/>
                  </a:lnTo>
                  <a:lnTo>
                    <a:pt x="4" y="0"/>
                  </a:lnTo>
                  <a:lnTo>
                    <a:pt x="6" y="0"/>
                  </a:lnTo>
                  <a:lnTo>
                    <a:pt x="8" y="0"/>
                  </a:lnTo>
                  <a:lnTo>
                    <a:pt x="12" y="0"/>
                  </a:lnTo>
                  <a:lnTo>
                    <a:pt x="16" y="0"/>
                  </a:lnTo>
                  <a:lnTo>
                    <a:pt x="18" y="0"/>
                  </a:lnTo>
                  <a:lnTo>
                    <a:pt x="20" y="0"/>
                  </a:lnTo>
                  <a:lnTo>
                    <a:pt x="22" y="0"/>
                  </a:lnTo>
                  <a:lnTo>
                    <a:pt x="26" y="0"/>
                  </a:lnTo>
                  <a:lnTo>
                    <a:pt x="2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2" name="Freeform 213"/>
            <p:cNvSpPr>
              <a:spLocks/>
            </p:cNvSpPr>
            <p:nvPr/>
          </p:nvSpPr>
          <p:spPr bwMode="auto">
            <a:xfrm>
              <a:off x="5116513" y="3271838"/>
              <a:ext cx="425450" cy="244475"/>
            </a:xfrm>
            <a:custGeom>
              <a:avLst/>
              <a:gdLst>
                <a:gd name="T0" fmla="*/ 264 w 268"/>
                <a:gd name="T1" fmla="*/ 154 h 154"/>
                <a:gd name="T2" fmla="*/ 248 w 268"/>
                <a:gd name="T3" fmla="*/ 154 h 154"/>
                <a:gd name="T4" fmla="*/ 232 w 268"/>
                <a:gd name="T5" fmla="*/ 154 h 154"/>
                <a:gd name="T6" fmla="*/ 222 w 268"/>
                <a:gd name="T7" fmla="*/ 154 h 154"/>
                <a:gd name="T8" fmla="*/ 212 w 268"/>
                <a:gd name="T9" fmla="*/ 154 h 154"/>
                <a:gd name="T10" fmla="*/ 200 w 268"/>
                <a:gd name="T11" fmla="*/ 154 h 154"/>
                <a:gd name="T12" fmla="*/ 190 w 268"/>
                <a:gd name="T13" fmla="*/ 154 h 154"/>
                <a:gd name="T14" fmla="*/ 180 w 268"/>
                <a:gd name="T15" fmla="*/ 154 h 154"/>
                <a:gd name="T16" fmla="*/ 166 w 268"/>
                <a:gd name="T17" fmla="*/ 154 h 154"/>
                <a:gd name="T18" fmla="*/ 158 w 268"/>
                <a:gd name="T19" fmla="*/ 154 h 154"/>
                <a:gd name="T20" fmla="*/ 146 w 268"/>
                <a:gd name="T21" fmla="*/ 154 h 154"/>
                <a:gd name="T22" fmla="*/ 134 w 268"/>
                <a:gd name="T23" fmla="*/ 154 h 154"/>
                <a:gd name="T24" fmla="*/ 126 w 268"/>
                <a:gd name="T25" fmla="*/ 154 h 154"/>
                <a:gd name="T26" fmla="*/ 110 w 268"/>
                <a:gd name="T27" fmla="*/ 154 h 154"/>
                <a:gd name="T28" fmla="*/ 98 w 268"/>
                <a:gd name="T29" fmla="*/ 154 h 154"/>
                <a:gd name="T30" fmla="*/ 88 w 268"/>
                <a:gd name="T31" fmla="*/ 154 h 154"/>
                <a:gd name="T32" fmla="*/ 80 w 268"/>
                <a:gd name="T33" fmla="*/ 154 h 154"/>
                <a:gd name="T34" fmla="*/ 72 w 268"/>
                <a:gd name="T35" fmla="*/ 154 h 154"/>
                <a:gd name="T36" fmla="*/ 60 w 268"/>
                <a:gd name="T37" fmla="*/ 154 h 154"/>
                <a:gd name="T38" fmla="*/ 50 w 268"/>
                <a:gd name="T39" fmla="*/ 154 h 154"/>
                <a:gd name="T40" fmla="*/ 44 w 268"/>
                <a:gd name="T41" fmla="*/ 154 h 154"/>
                <a:gd name="T42" fmla="*/ 34 w 268"/>
                <a:gd name="T43" fmla="*/ 154 h 154"/>
                <a:gd name="T44" fmla="*/ 20 w 268"/>
                <a:gd name="T45" fmla="*/ 154 h 154"/>
                <a:gd name="T46" fmla="*/ 10 w 268"/>
                <a:gd name="T47" fmla="*/ 154 h 154"/>
                <a:gd name="T48" fmla="*/ 2 w 268"/>
                <a:gd name="T49" fmla="*/ 154 h 154"/>
                <a:gd name="T50" fmla="*/ 0 w 268"/>
                <a:gd name="T51" fmla="*/ 142 h 154"/>
                <a:gd name="T52" fmla="*/ 0 w 268"/>
                <a:gd name="T53" fmla="*/ 136 h 154"/>
                <a:gd name="T54" fmla="*/ 0 w 268"/>
                <a:gd name="T55" fmla="*/ 128 h 154"/>
                <a:gd name="T56" fmla="*/ 0 w 268"/>
                <a:gd name="T57" fmla="*/ 118 h 154"/>
                <a:gd name="T58" fmla="*/ 0 w 268"/>
                <a:gd name="T59" fmla="*/ 108 h 154"/>
                <a:gd name="T60" fmla="*/ 0 w 268"/>
                <a:gd name="T61" fmla="*/ 94 h 154"/>
                <a:gd name="T62" fmla="*/ 0 w 268"/>
                <a:gd name="T63" fmla="*/ 80 h 154"/>
                <a:gd name="T64" fmla="*/ 0 w 268"/>
                <a:gd name="T65" fmla="*/ 66 h 154"/>
                <a:gd name="T66" fmla="*/ 0 w 268"/>
                <a:gd name="T67" fmla="*/ 50 h 154"/>
                <a:gd name="T68" fmla="*/ 0 w 268"/>
                <a:gd name="T69" fmla="*/ 36 h 154"/>
                <a:gd name="T70" fmla="*/ 0 w 268"/>
                <a:gd name="T71" fmla="*/ 20 h 154"/>
                <a:gd name="T72" fmla="*/ 0 w 268"/>
                <a:gd name="T73" fmla="*/ 10 h 154"/>
                <a:gd name="T74" fmla="*/ 8 w 268"/>
                <a:gd name="T75" fmla="*/ 0 h 154"/>
                <a:gd name="T76" fmla="*/ 28 w 268"/>
                <a:gd name="T77" fmla="*/ 0 h 154"/>
                <a:gd name="T78" fmla="*/ 38 w 268"/>
                <a:gd name="T79" fmla="*/ 0 h 154"/>
                <a:gd name="T80" fmla="*/ 50 w 268"/>
                <a:gd name="T81" fmla="*/ 0 h 154"/>
                <a:gd name="T82" fmla="*/ 88 w 268"/>
                <a:gd name="T83" fmla="*/ 0 h 154"/>
                <a:gd name="T84" fmla="*/ 106 w 268"/>
                <a:gd name="T85" fmla="*/ 0 h 154"/>
                <a:gd name="T86" fmla="*/ 116 w 268"/>
                <a:gd name="T87" fmla="*/ 0 h 154"/>
                <a:gd name="T88" fmla="*/ 126 w 268"/>
                <a:gd name="T89" fmla="*/ 0 h 154"/>
                <a:gd name="T90" fmla="*/ 144 w 268"/>
                <a:gd name="T91" fmla="*/ 0 h 154"/>
                <a:gd name="T92" fmla="*/ 158 w 268"/>
                <a:gd name="T93" fmla="*/ 0 h 154"/>
                <a:gd name="T94" fmla="*/ 168 w 268"/>
                <a:gd name="T95" fmla="*/ 0 h 154"/>
                <a:gd name="T96" fmla="*/ 186 w 268"/>
                <a:gd name="T97" fmla="*/ 0 h 154"/>
                <a:gd name="T98" fmla="*/ 206 w 268"/>
                <a:gd name="T99" fmla="*/ 0 h 154"/>
                <a:gd name="T100" fmla="*/ 216 w 268"/>
                <a:gd name="T101" fmla="*/ 0 h 154"/>
                <a:gd name="T102" fmla="*/ 232 w 268"/>
                <a:gd name="T103" fmla="*/ 0 h 154"/>
                <a:gd name="T104" fmla="*/ 266 w 268"/>
                <a:gd name="T105" fmla="*/ 0 h 154"/>
                <a:gd name="T106" fmla="*/ 268 w 268"/>
                <a:gd name="T107" fmla="*/ 28 h 154"/>
                <a:gd name="T108" fmla="*/ 268 w 268"/>
                <a:gd name="T109" fmla="*/ 56 h 154"/>
                <a:gd name="T110" fmla="*/ 268 w 268"/>
                <a:gd name="T111" fmla="*/ 84 h 154"/>
                <a:gd name="T112" fmla="*/ 268 w 268"/>
                <a:gd name="T113" fmla="*/ 92 h 154"/>
                <a:gd name="T114" fmla="*/ 268 w 268"/>
                <a:gd name="T115" fmla="*/ 108 h 154"/>
                <a:gd name="T116" fmla="*/ 268 w 268"/>
                <a:gd name="T117" fmla="*/ 116 h 154"/>
                <a:gd name="T118" fmla="*/ 268 w 268"/>
                <a:gd name="T119" fmla="*/ 124 h 154"/>
                <a:gd name="T120" fmla="*/ 268 w 268"/>
                <a:gd name="T121" fmla="*/ 134 h 154"/>
                <a:gd name="T122" fmla="*/ 268 w 268"/>
                <a:gd name="T123" fmla="*/ 14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 h="154">
                  <a:moveTo>
                    <a:pt x="268" y="148"/>
                  </a:moveTo>
                  <a:lnTo>
                    <a:pt x="268" y="154"/>
                  </a:lnTo>
                  <a:lnTo>
                    <a:pt x="266" y="154"/>
                  </a:lnTo>
                  <a:lnTo>
                    <a:pt x="264" y="154"/>
                  </a:lnTo>
                  <a:lnTo>
                    <a:pt x="262" y="154"/>
                  </a:lnTo>
                  <a:lnTo>
                    <a:pt x="256" y="154"/>
                  </a:lnTo>
                  <a:lnTo>
                    <a:pt x="252" y="154"/>
                  </a:lnTo>
                  <a:lnTo>
                    <a:pt x="248" y="154"/>
                  </a:lnTo>
                  <a:lnTo>
                    <a:pt x="242" y="154"/>
                  </a:lnTo>
                  <a:lnTo>
                    <a:pt x="240" y="154"/>
                  </a:lnTo>
                  <a:lnTo>
                    <a:pt x="234" y="154"/>
                  </a:lnTo>
                  <a:lnTo>
                    <a:pt x="232" y="154"/>
                  </a:lnTo>
                  <a:lnTo>
                    <a:pt x="228" y="154"/>
                  </a:lnTo>
                  <a:lnTo>
                    <a:pt x="226" y="154"/>
                  </a:lnTo>
                  <a:lnTo>
                    <a:pt x="224" y="154"/>
                  </a:lnTo>
                  <a:lnTo>
                    <a:pt x="222" y="154"/>
                  </a:lnTo>
                  <a:lnTo>
                    <a:pt x="218" y="154"/>
                  </a:lnTo>
                  <a:lnTo>
                    <a:pt x="216" y="154"/>
                  </a:lnTo>
                  <a:lnTo>
                    <a:pt x="214" y="154"/>
                  </a:lnTo>
                  <a:lnTo>
                    <a:pt x="212" y="154"/>
                  </a:lnTo>
                  <a:lnTo>
                    <a:pt x="208" y="154"/>
                  </a:lnTo>
                  <a:lnTo>
                    <a:pt x="204" y="154"/>
                  </a:lnTo>
                  <a:lnTo>
                    <a:pt x="202" y="154"/>
                  </a:lnTo>
                  <a:lnTo>
                    <a:pt x="200" y="154"/>
                  </a:lnTo>
                  <a:lnTo>
                    <a:pt x="196" y="154"/>
                  </a:lnTo>
                  <a:lnTo>
                    <a:pt x="194" y="154"/>
                  </a:lnTo>
                  <a:lnTo>
                    <a:pt x="192" y="154"/>
                  </a:lnTo>
                  <a:lnTo>
                    <a:pt x="190" y="154"/>
                  </a:lnTo>
                  <a:lnTo>
                    <a:pt x="188" y="154"/>
                  </a:lnTo>
                  <a:lnTo>
                    <a:pt x="186" y="154"/>
                  </a:lnTo>
                  <a:lnTo>
                    <a:pt x="184" y="154"/>
                  </a:lnTo>
                  <a:lnTo>
                    <a:pt x="180" y="154"/>
                  </a:lnTo>
                  <a:lnTo>
                    <a:pt x="176" y="154"/>
                  </a:lnTo>
                  <a:lnTo>
                    <a:pt x="170" y="154"/>
                  </a:lnTo>
                  <a:lnTo>
                    <a:pt x="168" y="154"/>
                  </a:lnTo>
                  <a:lnTo>
                    <a:pt x="166" y="154"/>
                  </a:lnTo>
                  <a:lnTo>
                    <a:pt x="164" y="154"/>
                  </a:lnTo>
                  <a:lnTo>
                    <a:pt x="162" y="154"/>
                  </a:lnTo>
                  <a:lnTo>
                    <a:pt x="160" y="154"/>
                  </a:lnTo>
                  <a:lnTo>
                    <a:pt x="158" y="154"/>
                  </a:lnTo>
                  <a:lnTo>
                    <a:pt x="156" y="154"/>
                  </a:lnTo>
                  <a:lnTo>
                    <a:pt x="152" y="154"/>
                  </a:lnTo>
                  <a:lnTo>
                    <a:pt x="150" y="154"/>
                  </a:lnTo>
                  <a:lnTo>
                    <a:pt x="146" y="154"/>
                  </a:lnTo>
                  <a:lnTo>
                    <a:pt x="144" y="154"/>
                  </a:lnTo>
                  <a:lnTo>
                    <a:pt x="140" y="154"/>
                  </a:lnTo>
                  <a:lnTo>
                    <a:pt x="136" y="154"/>
                  </a:lnTo>
                  <a:lnTo>
                    <a:pt x="134" y="154"/>
                  </a:lnTo>
                  <a:lnTo>
                    <a:pt x="132" y="154"/>
                  </a:lnTo>
                  <a:lnTo>
                    <a:pt x="130" y="154"/>
                  </a:lnTo>
                  <a:lnTo>
                    <a:pt x="128" y="154"/>
                  </a:lnTo>
                  <a:lnTo>
                    <a:pt x="126" y="154"/>
                  </a:lnTo>
                  <a:lnTo>
                    <a:pt x="122" y="154"/>
                  </a:lnTo>
                  <a:lnTo>
                    <a:pt x="118" y="154"/>
                  </a:lnTo>
                  <a:lnTo>
                    <a:pt x="112" y="154"/>
                  </a:lnTo>
                  <a:lnTo>
                    <a:pt x="110" y="154"/>
                  </a:lnTo>
                  <a:lnTo>
                    <a:pt x="108" y="154"/>
                  </a:lnTo>
                  <a:lnTo>
                    <a:pt x="106" y="154"/>
                  </a:lnTo>
                  <a:lnTo>
                    <a:pt x="100" y="154"/>
                  </a:lnTo>
                  <a:lnTo>
                    <a:pt x="98" y="154"/>
                  </a:lnTo>
                  <a:lnTo>
                    <a:pt x="96" y="154"/>
                  </a:lnTo>
                  <a:lnTo>
                    <a:pt x="94" y="154"/>
                  </a:lnTo>
                  <a:lnTo>
                    <a:pt x="92" y="154"/>
                  </a:lnTo>
                  <a:lnTo>
                    <a:pt x="88" y="154"/>
                  </a:lnTo>
                  <a:lnTo>
                    <a:pt x="86" y="154"/>
                  </a:lnTo>
                  <a:lnTo>
                    <a:pt x="84" y="154"/>
                  </a:lnTo>
                  <a:lnTo>
                    <a:pt x="82" y="154"/>
                  </a:lnTo>
                  <a:lnTo>
                    <a:pt x="80" y="154"/>
                  </a:lnTo>
                  <a:lnTo>
                    <a:pt x="78" y="154"/>
                  </a:lnTo>
                  <a:lnTo>
                    <a:pt x="76" y="154"/>
                  </a:lnTo>
                  <a:lnTo>
                    <a:pt x="74" y="154"/>
                  </a:lnTo>
                  <a:lnTo>
                    <a:pt x="72" y="154"/>
                  </a:lnTo>
                  <a:lnTo>
                    <a:pt x="70" y="154"/>
                  </a:lnTo>
                  <a:lnTo>
                    <a:pt x="68" y="154"/>
                  </a:lnTo>
                  <a:lnTo>
                    <a:pt x="62" y="154"/>
                  </a:lnTo>
                  <a:lnTo>
                    <a:pt x="60" y="154"/>
                  </a:lnTo>
                  <a:lnTo>
                    <a:pt x="58" y="154"/>
                  </a:lnTo>
                  <a:lnTo>
                    <a:pt x="54" y="154"/>
                  </a:lnTo>
                  <a:lnTo>
                    <a:pt x="52" y="154"/>
                  </a:lnTo>
                  <a:lnTo>
                    <a:pt x="50" y="154"/>
                  </a:lnTo>
                  <a:lnTo>
                    <a:pt x="48" y="154"/>
                  </a:lnTo>
                  <a:lnTo>
                    <a:pt x="48" y="154"/>
                  </a:lnTo>
                  <a:lnTo>
                    <a:pt x="46" y="154"/>
                  </a:lnTo>
                  <a:lnTo>
                    <a:pt x="44" y="154"/>
                  </a:lnTo>
                  <a:lnTo>
                    <a:pt x="40" y="154"/>
                  </a:lnTo>
                  <a:lnTo>
                    <a:pt x="38" y="154"/>
                  </a:lnTo>
                  <a:lnTo>
                    <a:pt x="36" y="154"/>
                  </a:lnTo>
                  <a:lnTo>
                    <a:pt x="34" y="154"/>
                  </a:lnTo>
                  <a:lnTo>
                    <a:pt x="32" y="154"/>
                  </a:lnTo>
                  <a:lnTo>
                    <a:pt x="28" y="154"/>
                  </a:lnTo>
                  <a:lnTo>
                    <a:pt x="24" y="154"/>
                  </a:lnTo>
                  <a:lnTo>
                    <a:pt x="20" y="154"/>
                  </a:lnTo>
                  <a:lnTo>
                    <a:pt x="18" y="154"/>
                  </a:lnTo>
                  <a:lnTo>
                    <a:pt x="16" y="154"/>
                  </a:lnTo>
                  <a:lnTo>
                    <a:pt x="12" y="154"/>
                  </a:lnTo>
                  <a:lnTo>
                    <a:pt x="10" y="154"/>
                  </a:lnTo>
                  <a:lnTo>
                    <a:pt x="8" y="154"/>
                  </a:lnTo>
                  <a:lnTo>
                    <a:pt x="6" y="154"/>
                  </a:lnTo>
                  <a:lnTo>
                    <a:pt x="4" y="154"/>
                  </a:lnTo>
                  <a:lnTo>
                    <a:pt x="2" y="154"/>
                  </a:lnTo>
                  <a:lnTo>
                    <a:pt x="0" y="154"/>
                  </a:lnTo>
                  <a:lnTo>
                    <a:pt x="0" y="150"/>
                  </a:lnTo>
                  <a:lnTo>
                    <a:pt x="0" y="144"/>
                  </a:lnTo>
                  <a:lnTo>
                    <a:pt x="0" y="142"/>
                  </a:lnTo>
                  <a:lnTo>
                    <a:pt x="0" y="140"/>
                  </a:lnTo>
                  <a:lnTo>
                    <a:pt x="0" y="138"/>
                  </a:lnTo>
                  <a:lnTo>
                    <a:pt x="0" y="136"/>
                  </a:lnTo>
                  <a:lnTo>
                    <a:pt x="0" y="136"/>
                  </a:lnTo>
                  <a:lnTo>
                    <a:pt x="0" y="134"/>
                  </a:lnTo>
                  <a:lnTo>
                    <a:pt x="0" y="132"/>
                  </a:lnTo>
                  <a:lnTo>
                    <a:pt x="0" y="130"/>
                  </a:lnTo>
                  <a:lnTo>
                    <a:pt x="0" y="128"/>
                  </a:lnTo>
                  <a:lnTo>
                    <a:pt x="0" y="126"/>
                  </a:lnTo>
                  <a:lnTo>
                    <a:pt x="0" y="124"/>
                  </a:lnTo>
                  <a:lnTo>
                    <a:pt x="0" y="120"/>
                  </a:lnTo>
                  <a:lnTo>
                    <a:pt x="0" y="118"/>
                  </a:lnTo>
                  <a:lnTo>
                    <a:pt x="0" y="116"/>
                  </a:lnTo>
                  <a:lnTo>
                    <a:pt x="0" y="114"/>
                  </a:lnTo>
                  <a:lnTo>
                    <a:pt x="0" y="112"/>
                  </a:lnTo>
                  <a:lnTo>
                    <a:pt x="0" y="108"/>
                  </a:lnTo>
                  <a:lnTo>
                    <a:pt x="0" y="104"/>
                  </a:lnTo>
                  <a:lnTo>
                    <a:pt x="0" y="100"/>
                  </a:lnTo>
                  <a:lnTo>
                    <a:pt x="0" y="96"/>
                  </a:lnTo>
                  <a:lnTo>
                    <a:pt x="0" y="94"/>
                  </a:lnTo>
                  <a:lnTo>
                    <a:pt x="0" y="92"/>
                  </a:lnTo>
                  <a:lnTo>
                    <a:pt x="0" y="86"/>
                  </a:lnTo>
                  <a:lnTo>
                    <a:pt x="0" y="82"/>
                  </a:lnTo>
                  <a:lnTo>
                    <a:pt x="0" y="80"/>
                  </a:lnTo>
                  <a:lnTo>
                    <a:pt x="0" y="78"/>
                  </a:lnTo>
                  <a:lnTo>
                    <a:pt x="0" y="76"/>
                  </a:lnTo>
                  <a:lnTo>
                    <a:pt x="0" y="74"/>
                  </a:lnTo>
                  <a:lnTo>
                    <a:pt x="0" y="66"/>
                  </a:lnTo>
                  <a:lnTo>
                    <a:pt x="0" y="56"/>
                  </a:lnTo>
                  <a:lnTo>
                    <a:pt x="0" y="54"/>
                  </a:lnTo>
                  <a:lnTo>
                    <a:pt x="0" y="52"/>
                  </a:lnTo>
                  <a:lnTo>
                    <a:pt x="0" y="50"/>
                  </a:lnTo>
                  <a:lnTo>
                    <a:pt x="0" y="44"/>
                  </a:lnTo>
                  <a:lnTo>
                    <a:pt x="0" y="42"/>
                  </a:lnTo>
                  <a:lnTo>
                    <a:pt x="0" y="40"/>
                  </a:lnTo>
                  <a:lnTo>
                    <a:pt x="0" y="36"/>
                  </a:lnTo>
                  <a:lnTo>
                    <a:pt x="0" y="32"/>
                  </a:lnTo>
                  <a:lnTo>
                    <a:pt x="0" y="24"/>
                  </a:lnTo>
                  <a:lnTo>
                    <a:pt x="0" y="22"/>
                  </a:lnTo>
                  <a:lnTo>
                    <a:pt x="0" y="20"/>
                  </a:lnTo>
                  <a:lnTo>
                    <a:pt x="0" y="18"/>
                  </a:lnTo>
                  <a:lnTo>
                    <a:pt x="0" y="16"/>
                  </a:lnTo>
                  <a:lnTo>
                    <a:pt x="0" y="12"/>
                  </a:lnTo>
                  <a:lnTo>
                    <a:pt x="0" y="10"/>
                  </a:lnTo>
                  <a:lnTo>
                    <a:pt x="0" y="8"/>
                  </a:lnTo>
                  <a:lnTo>
                    <a:pt x="0" y="0"/>
                  </a:lnTo>
                  <a:lnTo>
                    <a:pt x="6" y="0"/>
                  </a:lnTo>
                  <a:lnTo>
                    <a:pt x="8" y="0"/>
                  </a:lnTo>
                  <a:lnTo>
                    <a:pt x="10" y="0"/>
                  </a:lnTo>
                  <a:lnTo>
                    <a:pt x="16" y="0"/>
                  </a:lnTo>
                  <a:lnTo>
                    <a:pt x="22" y="0"/>
                  </a:lnTo>
                  <a:lnTo>
                    <a:pt x="28" y="0"/>
                  </a:lnTo>
                  <a:lnTo>
                    <a:pt x="30" y="0"/>
                  </a:lnTo>
                  <a:lnTo>
                    <a:pt x="32" y="0"/>
                  </a:lnTo>
                  <a:lnTo>
                    <a:pt x="36" y="0"/>
                  </a:lnTo>
                  <a:lnTo>
                    <a:pt x="38" y="0"/>
                  </a:lnTo>
                  <a:lnTo>
                    <a:pt x="46" y="0"/>
                  </a:lnTo>
                  <a:lnTo>
                    <a:pt x="48" y="0"/>
                  </a:lnTo>
                  <a:lnTo>
                    <a:pt x="48" y="0"/>
                  </a:lnTo>
                  <a:lnTo>
                    <a:pt x="50" y="0"/>
                  </a:lnTo>
                  <a:lnTo>
                    <a:pt x="58" y="0"/>
                  </a:lnTo>
                  <a:lnTo>
                    <a:pt x="68" y="0"/>
                  </a:lnTo>
                  <a:lnTo>
                    <a:pt x="84" y="0"/>
                  </a:lnTo>
                  <a:lnTo>
                    <a:pt x="88" y="0"/>
                  </a:lnTo>
                  <a:lnTo>
                    <a:pt x="90" y="0"/>
                  </a:lnTo>
                  <a:lnTo>
                    <a:pt x="94" y="0"/>
                  </a:lnTo>
                  <a:lnTo>
                    <a:pt x="102" y="0"/>
                  </a:lnTo>
                  <a:lnTo>
                    <a:pt x="106" y="0"/>
                  </a:lnTo>
                  <a:lnTo>
                    <a:pt x="108" y="0"/>
                  </a:lnTo>
                  <a:lnTo>
                    <a:pt x="110" y="0"/>
                  </a:lnTo>
                  <a:lnTo>
                    <a:pt x="114" y="0"/>
                  </a:lnTo>
                  <a:lnTo>
                    <a:pt x="116" y="0"/>
                  </a:lnTo>
                  <a:lnTo>
                    <a:pt x="118" y="0"/>
                  </a:lnTo>
                  <a:lnTo>
                    <a:pt x="122" y="0"/>
                  </a:lnTo>
                  <a:lnTo>
                    <a:pt x="124" y="0"/>
                  </a:lnTo>
                  <a:lnTo>
                    <a:pt x="126" y="0"/>
                  </a:lnTo>
                  <a:lnTo>
                    <a:pt x="134" y="0"/>
                  </a:lnTo>
                  <a:lnTo>
                    <a:pt x="140" y="0"/>
                  </a:lnTo>
                  <a:lnTo>
                    <a:pt x="142" y="0"/>
                  </a:lnTo>
                  <a:lnTo>
                    <a:pt x="144" y="0"/>
                  </a:lnTo>
                  <a:lnTo>
                    <a:pt x="144" y="0"/>
                  </a:lnTo>
                  <a:lnTo>
                    <a:pt x="146" y="0"/>
                  </a:lnTo>
                  <a:lnTo>
                    <a:pt x="150" y="0"/>
                  </a:lnTo>
                  <a:lnTo>
                    <a:pt x="158" y="0"/>
                  </a:lnTo>
                  <a:lnTo>
                    <a:pt x="160" y="0"/>
                  </a:lnTo>
                  <a:lnTo>
                    <a:pt x="162" y="0"/>
                  </a:lnTo>
                  <a:lnTo>
                    <a:pt x="164" y="0"/>
                  </a:lnTo>
                  <a:lnTo>
                    <a:pt x="168" y="0"/>
                  </a:lnTo>
                  <a:lnTo>
                    <a:pt x="178" y="0"/>
                  </a:lnTo>
                  <a:lnTo>
                    <a:pt x="180" y="0"/>
                  </a:lnTo>
                  <a:lnTo>
                    <a:pt x="182" y="0"/>
                  </a:lnTo>
                  <a:lnTo>
                    <a:pt x="186" y="0"/>
                  </a:lnTo>
                  <a:lnTo>
                    <a:pt x="190" y="0"/>
                  </a:lnTo>
                  <a:lnTo>
                    <a:pt x="194" y="0"/>
                  </a:lnTo>
                  <a:lnTo>
                    <a:pt x="196" y="0"/>
                  </a:lnTo>
                  <a:lnTo>
                    <a:pt x="206" y="0"/>
                  </a:lnTo>
                  <a:lnTo>
                    <a:pt x="208" y="0"/>
                  </a:lnTo>
                  <a:lnTo>
                    <a:pt x="210" y="0"/>
                  </a:lnTo>
                  <a:lnTo>
                    <a:pt x="212" y="0"/>
                  </a:lnTo>
                  <a:lnTo>
                    <a:pt x="216" y="0"/>
                  </a:lnTo>
                  <a:lnTo>
                    <a:pt x="218" y="0"/>
                  </a:lnTo>
                  <a:lnTo>
                    <a:pt x="220" y="0"/>
                  </a:lnTo>
                  <a:lnTo>
                    <a:pt x="226" y="0"/>
                  </a:lnTo>
                  <a:lnTo>
                    <a:pt x="232" y="0"/>
                  </a:lnTo>
                  <a:lnTo>
                    <a:pt x="240" y="0"/>
                  </a:lnTo>
                  <a:lnTo>
                    <a:pt x="244" y="0"/>
                  </a:lnTo>
                  <a:lnTo>
                    <a:pt x="250" y="0"/>
                  </a:lnTo>
                  <a:lnTo>
                    <a:pt x="266" y="0"/>
                  </a:lnTo>
                  <a:lnTo>
                    <a:pt x="268" y="0"/>
                  </a:lnTo>
                  <a:lnTo>
                    <a:pt x="268" y="12"/>
                  </a:lnTo>
                  <a:lnTo>
                    <a:pt x="268" y="22"/>
                  </a:lnTo>
                  <a:lnTo>
                    <a:pt x="268" y="28"/>
                  </a:lnTo>
                  <a:lnTo>
                    <a:pt x="268" y="32"/>
                  </a:lnTo>
                  <a:lnTo>
                    <a:pt x="268" y="50"/>
                  </a:lnTo>
                  <a:lnTo>
                    <a:pt x="268" y="54"/>
                  </a:lnTo>
                  <a:lnTo>
                    <a:pt x="268" y="56"/>
                  </a:lnTo>
                  <a:lnTo>
                    <a:pt x="268" y="60"/>
                  </a:lnTo>
                  <a:lnTo>
                    <a:pt x="268" y="74"/>
                  </a:lnTo>
                  <a:lnTo>
                    <a:pt x="268" y="78"/>
                  </a:lnTo>
                  <a:lnTo>
                    <a:pt x="268" y="84"/>
                  </a:lnTo>
                  <a:lnTo>
                    <a:pt x="268" y="86"/>
                  </a:lnTo>
                  <a:lnTo>
                    <a:pt x="268" y="88"/>
                  </a:lnTo>
                  <a:lnTo>
                    <a:pt x="268" y="90"/>
                  </a:lnTo>
                  <a:lnTo>
                    <a:pt x="268" y="92"/>
                  </a:lnTo>
                  <a:lnTo>
                    <a:pt x="268" y="96"/>
                  </a:lnTo>
                  <a:lnTo>
                    <a:pt x="268" y="100"/>
                  </a:lnTo>
                  <a:lnTo>
                    <a:pt x="268" y="102"/>
                  </a:lnTo>
                  <a:lnTo>
                    <a:pt x="268" y="108"/>
                  </a:lnTo>
                  <a:lnTo>
                    <a:pt x="268" y="110"/>
                  </a:lnTo>
                  <a:lnTo>
                    <a:pt x="268" y="112"/>
                  </a:lnTo>
                  <a:lnTo>
                    <a:pt x="268" y="114"/>
                  </a:lnTo>
                  <a:lnTo>
                    <a:pt x="268" y="116"/>
                  </a:lnTo>
                  <a:lnTo>
                    <a:pt x="268" y="118"/>
                  </a:lnTo>
                  <a:lnTo>
                    <a:pt x="268" y="120"/>
                  </a:lnTo>
                  <a:lnTo>
                    <a:pt x="268" y="122"/>
                  </a:lnTo>
                  <a:lnTo>
                    <a:pt x="268" y="124"/>
                  </a:lnTo>
                  <a:lnTo>
                    <a:pt x="268" y="126"/>
                  </a:lnTo>
                  <a:lnTo>
                    <a:pt x="268" y="130"/>
                  </a:lnTo>
                  <a:lnTo>
                    <a:pt x="268" y="132"/>
                  </a:lnTo>
                  <a:lnTo>
                    <a:pt x="268" y="134"/>
                  </a:lnTo>
                  <a:lnTo>
                    <a:pt x="268" y="140"/>
                  </a:lnTo>
                  <a:lnTo>
                    <a:pt x="268" y="142"/>
                  </a:lnTo>
                  <a:lnTo>
                    <a:pt x="268" y="146"/>
                  </a:lnTo>
                  <a:lnTo>
                    <a:pt x="268" y="148"/>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3" name="Freeform 216"/>
            <p:cNvSpPr>
              <a:spLocks/>
            </p:cNvSpPr>
            <p:nvPr/>
          </p:nvSpPr>
          <p:spPr bwMode="auto">
            <a:xfrm>
              <a:off x="5522913" y="2201863"/>
              <a:ext cx="265113" cy="265113"/>
            </a:xfrm>
            <a:custGeom>
              <a:avLst/>
              <a:gdLst>
                <a:gd name="T0" fmla="*/ 34 w 167"/>
                <a:gd name="T1" fmla="*/ 0 h 167"/>
                <a:gd name="T2" fmla="*/ 46 w 167"/>
                <a:gd name="T3" fmla="*/ 0 h 167"/>
                <a:gd name="T4" fmla="*/ 56 w 167"/>
                <a:gd name="T5" fmla="*/ 0 h 167"/>
                <a:gd name="T6" fmla="*/ 71 w 167"/>
                <a:gd name="T7" fmla="*/ 0 h 167"/>
                <a:gd name="T8" fmla="*/ 87 w 167"/>
                <a:gd name="T9" fmla="*/ 0 h 167"/>
                <a:gd name="T10" fmla="*/ 109 w 167"/>
                <a:gd name="T11" fmla="*/ 0 h 167"/>
                <a:gd name="T12" fmla="*/ 119 w 167"/>
                <a:gd name="T13" fmla="*/ 0 h 167"/>
                <a:gd name="T14" fmla="*/ 129 w 167"/>
                <a:gd name="T15" fmla="*/ 0 h 167"/>
                <a:gd name="T16" fmla="*/ 137 w 167"/>
                <a:gd name="T17" fmla="*/ 0 h 167"/>
                <a:gd name="T18" fmla="*/ 147 w 167"/>
                <a:gd name="T19" fmla="*/ 0 h 167"/>
                <a:gd name="T20" fmla="*/ 167 w 167"/>
                <a:gd name="T21" fmla="*/ 0 h 167"/>
                <a:gd name="T22" fmla="*/ 167 w 167"/>
                <a:gd name="T23" fmla="*/ 9 h 167"/>
                <a:gd name="T24" fmla="*/ 167 w 167"/>
                <a:gd name="T25" fmla="*/ 19 h 167"/>
                <a:gd name="T26" fmla="*/ 167 w 167"/>
                <a:gd name="T27" fmla="*/ 31 h 167"/>
                <a:gd name="T28" fmla="*/ 167 w 167"/>
                <a:gd name="T29" fmla="*/ 39 h 167"/>
                <a:gd name="T30" fmla="*/ 167 w 167"/>
                <a:gd name="T31" fmla="*/ 57 h 167"/>
                <a:gd name="T32" fmla="*/ 167 w 167"/>
                <a:gd name="T33" fmla="*/ 71 h 167"/>
                <a:gd name="T34" fmla="*/ 167 w 167"/>
                <a:gd name="T35" fmla="*/ 81 h 167"/>
                <a:gd name="T36" fmla="*/ 167 w 167"/>
                <a:gd name="T37" fmla="*/ 89 h 167"/>
                <a:gd name="T38" fmla="*/ 167 w 167"/>
                <a:gd name="T39" fmla="*/ 103 h 167"/>
                <a:gd name="T40" fmla="*/ 167 w 167"/>
                <a:gd name="T41" fmla="*/ 113 h 167"/>
                <a:gd name="T42" fmla="*/ 167 w 167"/>
                <a:gd name="T43" fmla="*/ 133 h 167"/>
                <a:gd name="T44" fmla="*/ 167 w 167"/>
                <a:gd name="T45" fmla="*/ 149 h 167"/>
                <a:gd name="T46" fmla="*/ 167 w 167"/>
                <a:gd name="T47" fmla="*/ 165 h 167"/>
                <a:gd name="T48" fmla="*/ 161 w 167"/>
                <a:gd name="T49" fmla="*/ 167 h 167"/>
                <a:gd name="T50" fmla="*/ 151 w 167"/>
                <a:gd name="T51" fmla="*/ 167 h 167"/>
                <a:gd name="T52" fmla="*/ 139 w 167"/>
                <a:gd name="T53" fmla="*/ 165 h 167"/>
                <a:gd name="T54" fmla="*/ 129 w 167"/>
                <a:gd name="T55" fmla="*/ 167 h 167"/>
                <a:gd name="T56" fmla="*/ 115 w 167"/>
                <a:gd name="T57" fmla="*/ 167 h 167"/>
                <a:gd name="T58" fmla="*/ 105 w 167"/>
                <a:gd name="T59" fmla="*/ 167 h 167"/>
                <a:gd name="T60" fmla="*/ 95 w 167"/>
                <a:gd name="T61" fmla="*/ 167 h 167"/>
                <a:gd name="T62" fmla="*/ 85 w 167"/>
                <a:gd name="T63" fmla="*/ 167 h 167"/>
                <a:gd name="T64" fmla="*/ 77 w 167"/>
                <a:gd name="T65" fmla="*/ 165 h 167"/>
                <a:gd name="T66" fmla="*/ 71 w 167"/>
                <a:gd name="T67" fmla="*/ 165 h 167"/>
                <a:gd name="T68" fmla="*/ 62 w 167"/>
                <a:gd name="T69" fmla="*/ 165 h 167"/>
                <a:gd name="T70" fmla="*/ 52 w 167"/>
                <a:gd name="T71" fmla="*/ 165 h 167"/>
                <a:gd name="T72" fmla="*/ 36 w 167"/>
                <a:gd name="T73" fmla="*/ 165 h 167"/>
                <a:gd name="T74" fmla="*/ 22 w 167"/>
                <a:gd name="T75" fmla="*/ 165 h 167"/>
                <a:gd name="T76" fmla="*/ 10 w 167"/>
                <a:gd name="T77" fmla="*/ 165 h 167"/>
                <a:gd name="T78" fmla="*/ 0 w 167"/>
                <a:gd name="T79" fmla="*/ 163 h 167"/>
                <a:gd name="T80" fmla="*/ 0 w 167"/>
                <a:gd name="T81" fmla="*/ 153 h 167"/>
                <a:gd name="T82" fmla="*/ 0 w 167"/>
                <a:gd name="T83" fmla="*/ 135 h 167"/>
                <a:gd name="T84" fmla="*/ 0 w 167"/>
                <a:gd name="T85" fmla="*/ 113 h 167"/>
                <a:gd name="T86" fmla="*/ 0 w 167"/>
                <a:gd name="T87" fmla="*/ 101 h 167"/>
                <a:gd name="T88" fmla="*/ 2 w 167"/>
                <a:gd name="T89" fmla="*/ 85 h 167"/>
                <a:gd name="T90" fmla="*/ 2 w 167"/>
                <a:gd name="T91" fmla="*/ 67 h 167"/>
                <a:gd name="T92" fmla="*/ 2 w 167"/>
                <a:gd name="T93" fmla="*/ 51 h 167"/>
                <a:gd name="T94" fmla="*/ 2 w 167"/>
                <a:gd name="T95" fmla="*/ 39 h 167"/>
                <a:gd name="T96" fmla="*/ 2 w 167"/>
                <a:gd name="T97" fmla="*/ 21 h 167"/>
                <a:gd name="T98" fmla="*/ 2 w 167"/>
                <a:gd name="T99" fmla="*/ 13 h 167"/>
                <a:gd name="T100" fmla="*/ 2 w 167"/>
                <a:gd name="T101" fmla="*/ 0 h 167"/>
                <a:gd name="T102" fmla="*/ 12 w 167"/>
                <a:gd name="T103" fmla="*/ 0 h 167"/>
                <a:gd name="T104" fmla="*/ 22 w 167"/>
                <a:gd name="T10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7" h="167">
                  <a:moveTo>
                    <a:pt x="22" y="0"/>
                  </a:moveTo>
                  <a:lnTo>
                    <a:pt x="28" y="0"/>
                  </a:lnTo>
                  <a:lnTo>
                    <a:pt x="34" y="0"/>
                  </a:lnTo>
                  <a:lnTo>
                    <a:pt x="34" y="0"/>
                  </a:lnTo>
                  <a:lnTo>
                    <a:pt x="36" y="0"/>
                  </a:lnTo>
                  <a:lnTo>
                    <a:pt x="42" y="0"/>
                  </a:lnTo>
                  <a:lnTo>
                    <a:pt x="44" y="0"/>
                  </a:lnTo>
                  <a:lnTo>
                    <a:pt x="46" y="0"/>
                  </a:lnTo>
                  <a:lnTo>
                    <a:pt x="48" y="0"/>
                  </a:lnTo>
                  <a:lnTo>
                    <a:pt x="52" y="0"/>
                  </a:lnTo>
                  <a:lnTo>
                    <a:pt x="54" y="0"/>
                  </a:lnTo>
                  <a:lnTo>
                    <a:pt x="56" y="0"/>
                  </a:lnTo>
                  <a:lnTo>
                    <a:pt x="58" y="0"/>
                  </a:lnTo>
                  <a:lnTo>
                    <a:pt x="64" y="0"/>
                  </a:lnTo>
                  <a:lnTo>
                    <a:pt x="67" y="0"/>
                  </a:lnTo>
                  <a:lnTo>
                    <a:pt x="71" y="0"/>
                  </a:lnTo>
                  <a:lnTo>
                    <a:pt x="79" y="0"/>
                  </a:lnTo>
                  <a:lnTo>
                    <a:pt x="81" y="0"/>
                  </a:lnTo>
                  <a:lnTo>
                    <a:pt x="83" y="0"/>
                  </a:lnTo>
                  <a:lnTo>
                    <a:pt x="87" y="0"/>
                  </a:lnTo>
                  <a:lnTo>
                    <a:pt x="91" y="0"/>
                  </a:lnTo>
                  <a:lnTo>
                    <a:pt x="99" y="0"/>
                  </a:lnTo>
                  <a:lnTo>
                    <a:pt x="103" y="0"/>
                  </a:lnTo>
                  <a:lnTo>
                    <a:pt x="109" y="0"/>
                  </a:lnTo>
                  <a:lnTo>
                    <a:pt x="111" y="0"/>
                  </a:lnTo>
                  <a:lnTo>
                    <a:pt x="113" y="0"/>
                  </a:lnTo>
                  <a:lnTo>
                    <a:pt x="117" y="0"/>
                  </a:lnTo>
                  <a:lnTo>
                    <a:pt x="119" y="0"/>
                  </a:lnTo>
                  <a:lnTo>
                    <a:pt x="121" y="0"/>
                  </a:lnTo>
                  <a:lnTo>
                    <a:pt x="123" y="0"/>
                  </a:lnTo>
                  <a:lnTo>
                    <a:pt x="127" y="0"/>
                  </a:lnTo>
                  <a:lnTo>
                    <a:pt x="129" y="0"/>
                  </a:lnTo>
                  <a:lnTo>
                    <a:pt x="131" y="0"/>
                  </a:lnTo>
                  <a:lnTo>
                    <a:pt x="133" y="0"/>
                  </a:lnTo>
                  <a:lnTo>
                    <a:pt x="135" y="0"/>
                  </a:lnTo>
                  <a:lnTo>
                    <a:pt x="137" y="0"/>
                  </a:lnTo>
                  <a:lnTo>
                    <a:pt x="139" y="0"/>
                  </a:lnTo>
                  <a:lnTo>
                    <a:pt x="141" y="0"/>
                  </a:lnTo>
                  <a:lnTo>
                    <a:pt x="145" y="0"/>
                  </a:lnTo>
                  <a:lnTo>
                    <a:pt x="147" y="0"/>
                  </a:lnTo>
                  <a:lnTo>
                    <a:pt x="149" y="0"/>
                  </a:lnTo>
                  <a:lnTo>
                    <a:pt x="151" y="0"/>
                  </a:lnTo>
                  <a:lnTo>
                    <a:pt x="159" y="0"/>
                  </a:lnTo>
                  <a:lnTo>
                    <a:pt x="167" y="0"/>
                  </a:lnTo>
                  <a:lnTo>
                    <a:pt x="167" y="3"/>
                  </a:lnTo>
                  <a:lnTo>
                    <a:pt x="167" y="5"/>
                  </a:lnTo>
                  <a:lnTo>
                    <a:pt x="167" y="7"/>
                  </a:lnTo>
                  <a:lnTo>
                    <a:pt x="167" y="9"/>
                  </a:lnTo>
                  <a:lnTo>
                    <a:pt x="167" y="13"/>
                  </a:lnTo>
                  <a:lnTo>
                    <a:pt x="167" y="15"/>
                  </a:lnTo>
                  <a:lnTo>
                    <a:pt x="167" y="17"/>
                  </a:lnTo>
                  <a:lnTo>
                    <a:pt x="167" y="19"/>
                  </a:lnTo>
                  <a:lnTo>
                    <a:pt x="167" y="21"/>
                  </a:lnTo>
                  <a:lnTo>
                    <a:pt x="167" y="25"/>
                  </a:lnTo>
                  <a:lnTo>
                    <a:pt x="167" y="27"/>
                  </a:lnTo>
                  <a:lnTo>
                    <a:pt x="167" y="31"/>
                  </a:lnTo>
                  <a:lnTo>
                    <a:pt x="167" y="33"/>
                  </a:lnTo>
                  <a:lnTo>
                    <a:pt x="167" y="35"/>
                  </a:lnTo>
                  <a:lnTo>
                    <a:pt x="167" y="37"/>
                  </a:lnTo>
                  <a:lnTo>
                    <a:pt x="167" y="39"/>
                  </a:lnTo>
                  <a:lnTo>
                    <a:pt x="167" y="45"/>
                  </a:lnTo>
                  <a:lnTo>
                    <a:pt x="167" y="51"/>
                  </a:lnTo>
                  <a:lnTo>
                    <a:pt x="167" y="55"/>
                  </a:lnTo>
                  <a:lnTo>
                    <a:pt x="167" y="57"/>
                  </a:lnTo>
                  <a:lnTo>
                    <a:pt x="167" y="63"/>
                  </a:lnTo>
                  <a:lnTo>
                    <a:pt x="167" y="67"/>
                  </a:lnTo>
                  <a:lnTo>
                    <a:pt x="167" y="69"/>
                  </a:lnTo>
                  <a:lnTo>
                    <a:pt x="167" y="71"/>
                  </a:lnTo>
                  <a:lnTo>
                    <a:pt x="167" y="73"/>
                  </a:lnTo>
                  <a:lnTo>
                    <a:pt x="167" y="75"/>
                  </a:lnTo>
                  <a:lnTo>
                    <a:pt x="167" y="79"/>
                  </a:lnTo>
                  <a:lnTo>
                    <a:pt x="167" y="81"/>
                  </a:lnTo>
                  <a:lnTo>
                    <a:pt x="167" y="83"/>
                  </a:lnTo>
                  <a:lnTo>
                    <a:pt x="167" y="85"/>
                  </a:lnTo>
                  <a:lnTo>
                    <a:pt x="167" y="87"/>
                  </a:lnTo>
                  <a:lnTo>
                    <a:pt x="167" y="89"/>
                  </a:lnTo>
                  <a:lnTo>
                    <a:pt x="167" y="93"/>
                  </a:lnTo>
                  <a:lnTo>
                    <a:pt x="167" y="95"/>
                  </a:lnTo>
                  <a:lnTo>
                    <a:pt x="167" y="99"/>
                  </a:lnTo>
                  <a:lnTo>
                    <a:pt x="167" y="103"/>
                  </a:lnTo>
                  <a:lnTo>
                    <a:pt x="167" y="107"/>
                  </a:lnTo>
                  <a:lnTo>
                    <a:pt x="167" y="109"/>
                  </a:lnTo>
                  <a:lnTo>
                    <a:pt x="167" y="111"/>
                  </a:lnTo>
                  <a:lnTo>
                    <a:pt x="167" y="113"/>
                  </a:lnTo>
                  <a:lnTo>
                    <a:pt x="167" y="117"/>
                  </a:lnTo>
                  <a:lnTo>
                    <a:pt x="167" y="123"/>
                  </a:lnTo>
                  <a:lnTo>
                    <a:pt x="167" y="129"/>
                  </a:lnTo>
                  <a:lnTo>
                    <a:pt x="167" y="133"/>
                  </a:lnTo>
                  <a:lnTo>
                    <a:pt x="167" y="139"/>
                  </a:lnTo>
                  <a:lnTo>
                    <a:pt x="167" y="141"/>
                  </a:lnTo>
                  <a:lnTo>
                    <a:pt x="167" y="145"/>
                  </a:lnTo>
                  <a:lnTo>
                    <a:pt x="167" y="149"/>
                  </a:lnTo>
                  <a:lnTo>
                    <a:pt x="167" y="155"/>
                  </a:lnTo>
                  <a:lnTo>
                    <a:pt x="167" y="161"/>
                  </a:lnTo>
                  <a:lnTo>
                    <a:pt x="167" y="163"/>
                  </a:lnTo>
                  <a:lnTo>
                    <a:pt x="167" y="165"/>
                  </a:lnTo>
                  <a:lnTo>
                    <a:pt x="167" y="167"/>
                  </a:lnTo>
                  <a:lnTo>
                    <a:pt x="165" y="167"/>
                  </a:lnTo>
                  <a:lnTo>
                    <a:pt x="163" y="167"/>
                  </a:lnTo>
                  <a:lnTo>
                    <a:pt x="161" y="167"/>
                  </a:lnTo>
                  <a:lnTo>
                    <a:pt x="157" y="167"/>
                  </a:lnTo>
                  <a:lnTo>
                    <a:pt x="155" y="167"/>
                  </a:lnTo>
                  <a:lnTo>
                    <a:pt x="153" y="167"/>
                  </a:lnTo>
                  <a:lnTo>
                    <a:pt x="151" y="167"/>
                  </a:lnTo>
                  <a:lnTo>
                    <a:pt x="147" y="165"/>
                  </a:lnTo>
                  <a:lnTo>
                    <a:pt x="145" y="165"/>
                  </a:lnTo>
                  <a:lnTo>
                    <a:pt x="143" y="165"/>
                  </a:lnTo>
                  <a:lnTo>
                    <a:pt x="139" y="165"/>
                  </a:lnTo>
                  <a:lnTo>
                    <a:pt x="137" y="165"/>
                  </a:lnTo>
                  <a:lnTo>
                    <a:pt x="135" y="165"/>
                  </a:lnTo>
                  <a:lnTo>
                    <a:pt x="133" y="165"/>
                  </a:lnTo>
                  <a:lnTo>
                    <a:pt x="129" y="167"/>
                  </a:lnTo>
                  <a:lnTo>
                    <a:pt x="125" y="167"/>
                  </a:lnTo>
                  <a:lnTo>
                    <a:pt x="123" y="167"/>
                  </a:lnTo>
                  <a:lnTo>
                    <a:pt x="117" y="167"/>
                  </a:lnTo>
                  <a:lnTo>
                    <a:pt x="115" y="167"/>
                  </a:lnTo>
                  <a:lnTo>
                    <a:pt x="111" y="167"/>
                  </a:lnTo>
                  <a:lnTo>
                    <a:pt x="109" y="167"/>
                  </a:lnTo>
                  <a:lnTo>
                    <a:pt x="107" y="167"/>
                  </a:lnTo>
                  <a:lnTo>
                    <a:pt x="105" y="167"/>
                  </a:lnTo>
                  <a:lnTo>
                    <a:pt x="103" y="167"/>
                  </a:lnTo>
                  <a:lnTo>
                    <a:pt x="101" y="167"/>
                  </a:lnTo>
                  <a:lnTo>
                    <a:pt x="99" y="167"/>
                  </a:lnTo>
                  <a:lnTo>
                    <a:pt x="95" y="167"/>
                  </a:lnTo>
                  <a:lnTo>
                    <a:pt x="93" y="167"/>
                  </a:lnTo>
                  <a:lnTo>
                    <a:pt x="89" y="167"/>
                  </a:lnTo>
                  <a:lnTo>
                    <a:pt x="87" y="167"/>
                  </a:lnTo>
                  <a:lnTo>
                    <a:pt x="85" y="167"/>
                  </a:lnTo>
                  <a:lnTo>
                    <a:pt x="83" y="167"/>
                  </a:lnTo>
                  <a:lnTo>
                    <a:pt x="81" y="167"/>
                  </a:lnTo>
                  <a:lnTo>
                    <a:pt x="79" y="165"/>
                  </a:lnTo>
                  <a:lnTo>
                    <a:pt x="77" y="165"/>
                  </a:lnTo>
                  <a:lnTo>
                    <a:pt x="77" y="167"/>
                  </a:lnTo>
                  <a:lnTo>
                    <a:pt x="75" y="165"/>
                  </a:lnTo>
                  <a:lnTo>
                    <a:pt x="73" y="165"/>
                  </a:lnTo>
                  <a:lnTo>
                    <a:pt x="71" y="165"/>
                  </a:lnTo>
                  <a:lnTo>
                    <a:pt x="69" y="165"/>
                  </a:lnTo>
                  <a:lnTo>
                    <a:pt x="67" y="165"/>
                  </a:lnTo>
                  <a:lnTo>
                    <a:pt x="64" y="165"/>
                  </a:lnTo>
                  <a:lnTo>
                    <a:pt x="62" y="165"/>
                  </a:lnTo>
                  <a:lnTo>
                    <a:pt x="60" y="165"/>
                  </a:lnTo>
                  <a:lnTo>
                    <a:pt x="58" y="165"/>
                  </a:lnTo>
                  <a:lnTo>
                    <a:pt x="56" y="165"/>
                  </a:lnTo>
                  <a:lnTo>
                    <a:pt x="52" y="165"/>
                  </a:lnTo>
                  <a:lnTo>
                    <a:pt x="48" y="165"/>
                  </a:lnTo>
                  <a:lnTo>
                    <a:pt x="46" y="165"/>
                  </a:lnTo>
                  <a:lnTo>
                    <a:pt x="42" y="165"/>
                  </a:lnTo>
                  <a:lnTo>
                    <a:pt x="36" y="165"/>
                  </a:lnTo>
                  <a:lnTo>
                    <a:pt x="34" y="165"/>
                  </a:lnTo>
                  <a:lnTo>
                    <a:pt x="32" y="165"/>
                  </a:lnTo>
                  <a:lnTo>
                    <a:pt x="30" y="165"/>
                  </a:lnTo>
                  <a:lnTo>
                    <a:pt x="22" y="165"/>
                  </a:lnTo>
                  <a:lnTo>
                    <a:pt x="20" y="165"/>
                  </a:lnTo>
                  <a:lnTo>
                    <a:pt x="18" y="165"/>
                  </a:lnTo>
                  <a:lnTo>
                    <a:pt x="14" y="165"/>
                  </a:lnTo>
                  <a:lnTo>
                    <a:pt x="10" y="165"/>
                  </a:lnTo>
                  <a:lnTo>
                    <a:pt x="8" y="165"/>
                  </a:lnTo>
                  <a:lnTo>
                    <a:pt x="2" y="165"/>
                  </a:lnTo>
                  <a:lnTo>
                    <a:pt x="0" y="165"/>
                  </a:lnTo>
                  <a:lnTo>
                    <a:pt x="0" y="163"/>
                  </a:lnTo>
                  <a:lnTo>
                    <a:pt x="0" y="161"/>
                  </a:lnTo>
                  <a:lnTo>
                    <a:pt x="0" y="157"/>
                  </a:lnTo>
                  <a:lnTo>
                    <a:pt x="0" y="155"/>
                  </a:lnTo>
                  <a:lnTo>
                    <a:pt x="0" y="153"/>
                  </a:lnTo>
                  <a:lnTo>
                    <a:pt x="0" y="149"/>
                  </a:lnTo>
                  <a:lnTo>
                    <a:pt x="0" y="147"/>
                  </a:lnTo>
                  <a:lnTo>
                    <a:pt x="0" y="145"/>
                  </a:lnTo>
                  <a:lnTo>
                    <a:pt x="0" y="135"/>
                  </a:lnTo>
                  <a:lnTo>
                    <a:pt x="0" y="131"/>
                  </a:lnTo>
                  <a:lnTo>
                    <a:pt x="0" y="121"/>
                  </a:lnTo>
                  <a:lnTo>
                    <a:pt x="0" y="115"/>
                  </a:lnTo>
                  <a:lnTo>
                    <a:pt x="0" y="113"/>
                  </a:lnTo>
                  <a:lnTo>
                    <a:pt x="0" y="111"/>
                  </a:lnTo>
                  <a:lnTo>
                    <a:pt x="0" y="105"/>
                  </a:lnTo>
                  <a:lnTo>
                    <a:pt x="0" y="103"/>
                  </a:lnTo>
                  <a:lnTo>
                    <a:pt x="0" y="101"/>
                  </a:lnTo>
                  <a:lnTo>
                    <a:pt x="0" y="99"/>
                  </a:lnTo>
                  <a:lnTo>
                    <a:pt x="2" y="91"/>
                  </a:lnTo>
                  <a:lnTo>
                    <a:pt x="2" y="91"/>
                  </a:lnTo>
                  <a:lnTo>
                    <a:pt x="2" y="85"/>
                  </a:lnTo>
                  <a:lnTo>
                    <a:pt x="2" y="83"/>
                  </a:lnTo>
                  <a:lnTo>
                    <a:pt x="2" y="79"/>
                  </a:lnTo>
                  <a:lnTo>
                    <a:pt x="2" y="69"/>
                  </a:lnTo>
                  <a:lnTo>
                    <a:pt x="2" y="67"/>
                  </a:lnTo>
                  <a:lnTo>
                    <a:pt x="2" y="65"/>
                  </a:lnTo>
                  <a:lnTo>
                    <a:pt x="2" y="59"/>
                  </a:lnTo>
                  <a:lnTo>
                    <a:pt x="2" y="55"/>
                  </a:lnTo>
                  <a:lnTo>
                    <a:pt x="2" y="51"/>
                  </a:lnTo>
                  <a:lnTo>
                    <a:pt x="2" y="49"/>
                  </a:lnTo>
                  <a:lnTo>
                    <a:pt x="2" y="47"/>
                  </a:lnTo>
                  <a:lnTo>
                    <a:pt x="2" y="41"/>
                  </a:lnTo>
                  <a:lnTo>
                    <a:pt x="2" y="39"/>
                  </a:lnTo>
                  <a:lnTo>
                    <a:pt x="2" y="29"/>
                  </a:lnTo>
                  <a:lnTo>
                    <a:pt x="2" y="27"/>
                  </a:lnTo>
                  <a:lnTo>
                    <a:pt x="2" y="23"/>
                  </a:lnTo>
                  <a:lnTo>
                    <a:pt x="2" y="21"/>
                  </a:lnTo>
                  <a:lnTo>
                    <a:pt x="2" y="19"/>
                  </a:lnTo>
                  <a:lnTo>
                    <a:pt x="2" y="17"/>
                  </a:lnTo>
                  <a:lnTo>
                    <a:pt x="2" y="15"/>
                  </a:lnTo>
                  <a:lnTo>
                    <a:pt x="2" y="13"/>
                  </a:lnTo>
                  <a:lnTo>
                    <a:pt x="2" y="11"/>
                  </a:lnTo>
                  <a:lnTo>
                    <a:pt x="2" y="9"/>
                  </a:lnTo>
                  <a:lnTo>
                    <a:pt x="2" y="5"/>
                  </a:lnTo>
                  <a:lnTo>
                    <a:pt x="2" y="0"/>
                  </a:lnTo>
                  <a:lnTo>
                    <a:pt x="4" y="0"/>
                  </a:lnTo>
                  <a:lnTo>
                    <a:pt x="6" y="0"/>
                  </a:lnTo>
                  <a:lnTo>
                    <a:pt x="8" y="0"/>
                  </a:lnTo>
                  <a:lnTo>
                    <a:pt x="12" y="0"/>
                  </a:lnTo>
                  <a:lnTo>
                    <a:pt x="14" y="0"/>
                  </a:lnTo>
                  <a:lnTo>
                    <a:pt x="16" y="0"/>
                  </a:lnTo>
                  <a:lnTo>
                    <a:pt x="18" y="0"/>
                  </a:lnTo>
                  <a:lnTo>
                    <a:pt x="22"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4" name="Freeform 221"/>
            <p:cNvSpPr>
              <a:spLocks/>
            </p:cNvSpPr>
            <p:nvPr/>
          </p:nvSpPr>
          <p:spPr bwMode="auto">
            <a:xfrm>
              <a:off x="4964113" y="2686050"/>
              <a:ext cx="581025" cy="366713"/>
            </a:xfrm>
            <a:custGeom>
              <a:avLst/>
              <a:gdLst>
                <a:gd name="T0" fmla="*/ 156 w 366"/>
                <a:gd name="T1" fmla="*/ 4 h 231"/>
                <a:gd name="T2" fmla="*/ 168 w 366"/>
                <a:gd name="T3" fmla="*/ 4 h 231"/>
                <a:gd name="T4" fmla="*/ 184 w 366"/>
                <a:gd name="T5" fmla="*/ 4 h 231"/>
                <a:gd name="T6" fmla="*/ 206 w 366"/>
                <a:gd name="T7" fmla="*/ 6 h 231"/>
                <a:gd name="T8" fmla="*/ 226 w 366"/>
                <a:gd name="T9" fmla="*/ 6 h 231"/>
                <a:gd name="T10" fmla="*/ 246 w 366"/>
                <a:gd name="T11" fmla="*/ 6 h 231"/>
                <a:gd name="T12" fmla="*/ 262 w 366"/>
                <a:gd name="T13" fmla="*/ 6 h 231"/>
                <a:gd name="T14" fmla="*/ 280 w 366"/>
                <a:gd name="T15" fmla="*/ 6 h 231"/>
                <a:gd name="T16" fmla="*/ 296 w 366"/>
                <a:gd name="T17" fmla="*/ 6 h 231"/>
                <a:gd name="T18" fmla="*/ 318 w 366"/>
                <a:gd name="T19" fmla="*/ 6 h 231"/>
                <a:gd name="T20" fmla="*/ 326 w 366"/>
                <a:gd name="T21" fmla="*/ 18 h 231"/>
                <a:gd name="T22" fmla="*/ 326 w 366"/>
                <a:gd name="T23" fmla="*/ 30 h 231"/>
                <a:gd name="T24" fmla="*/ 330 w 366"/>
                <a:gd name="T25" fmla="*/ 46 h 231"/>
                <a:gd name="T26" fmla="*/ 358 w 366"/>
                <a:gd name="T27" fmla="*/ 46 h 231"/>
                <a:gd name="T28" fmla="*/ 366 w 366"/>
                <a:gd name="T29" fmla="*/ 58 h 231"/>
                <a:gd name="T30" fmla="*/ 366 w 366"/>
                <a:gd name="T31" fmla="*/ 78 h 231"/>
                <a:gd name="T32" fmla="*/ 366 w 366"/>
                <a:gd name="T33" fmla="*/ 96 h 231"/>
                <a:gd name="T34" fmla="*/ 366 w 366"/>
                <a:gd name="T35" fmla="*/ 121 h 231"/>
                <a:gd name="T36" fmla="*/ 364 w 366"/>
                <a:gd name="T37" fmla="*/ 151 h 231"/>
                <a:gd name="T38" fmla="*/ 364 w 366"/>
                <a:gd name="T39" fmla="*/ 173 h 231"/>
                <a:gd name="T40" fmla="*/ 364 w 366"/>
                <a:gd name="T41" fmla="*/ 195 h 231"/>
                <a:gd name="T42" fmla="*/ 364 w 366"/>
                <a:gd name="T43" fmla="*/ 221 h 231"/>
                <a:gd name="T44" fmla="*/ 352 w 366"/>
                <a:gd name="T45" fmla="*/ 229 h 231"/>
                <a:gd name="T46" fmla="*/ 330 w 366"/>
                <a:gd name="T47" fmla="*/ 229 h 231"/>
                <a:gd name="T48" fmla="*/ 300 w 366"/>
                <a:gd name="T49" fmla="*/ 229 h 231"/>
                <a:gd name="T50" fmla="*/ 274 w 366"/>
                <a:gd name="T51" fmla="*/ 229 h 231"/>
                <a:gd name="T52" fmla="*/ 240 w 366"/>
                <a:gd name="T53" fmla="*/ 229 h 231"/>
                <a:gd name="T54" fmla="*/ 214 w 366"/>
                <a:gd name="T55" fmla="*/ 229 h 231"/>
                <a:gd name="T56" fmla="*/ 188 w 366"/>
                <a:gd name="T57" fmla="*/ 231 h 231"/>
                <a:gd name="T58" fmla="*/ 184 w 366"/>
                <a:gd name="T59" fmla="*/ 217 h 231"/>
                <a:gd name="T60" fmla="*/ 184 w 366"/>
                <a:gd name="T61" fmla="*/ 197 h 231"/>
                <a:gd name="T62" fmla="*/ 184 w 366"/>
                <a:gd name="T63" fmla="*/ 181 h 231"/>
                <a:gd name="T64" fmla="*/ 184 w 366"/>
                <a:gd name="T65" fmla="*/ 169 h 231"/>
                <a:gd name="T66" fmla="*/ 184 w 366"/>
                <a:gd name="T67" fmla="*/ 155 h 231"/>
                <a:gd name="T68" fmla="*/ 184 w 366"/>
                <a:gd name="T69" fmla="*/ 143 h 231"/>
                <a:gd name="T70" fmla="*/ 184 w 366"/>
                <a:gd name="T71" fmla="*/ 131 h 231"/>
                <a:gd name="T72" fmla="*/ 182 w 366"/>
                <a:gd name="T73" fmla="*/ 114 h 231"/>
                <a:gd name="T74" fmla="*/ 182 w 366"/>
                <a:gd name="T75" fmla="*/ 92 h 231"/>
                <a:gd name="T76" fmla="*/ 182 w 366"/>
                <a:gd name="T77" fmla="*/ 78 h 231"/>
                <a:gd name="T78" fmla="*/ 182 w 366"/>
                <a:gd name="T79" fmla="*/ 68 h 231"/>
                <a:gd name="T80" fmla="*/ 152 w 366"/>
                <a:gd name="T81" fmla="*/ 68 h 231"/>
                <a:gd name="T82" fmla="*/ 124 w 366"/>
                <a:gd name="T83" fmla="*/ 68 h 231"/>
                <a:gd name="T84" fmla="*/ 96 w 366"/>
                <a:gd name="T85" fmla="*/ 68 h 231"/>
                <a:gd name="T86" fmla="*/ 82 w 366"/>
                <a:gd name="T87" fmla="*/ 68 h 231"/>
                <a:gd name="T88" fmla="*/ 70 w 366"/>
                <a:gd name="T89" fmla="*/ 68 h 231"/>
                <a:gd name="T90" fmla="*/ 56 w 366"/>
                <a:gd name="T91" fmla="*/ 68 h 231"/>
                <a:gd name="T92" fmla="*/ 44 w 366"/>
                <a:gd name="T93" fmla="*/ 68 h 231"/>
                <a:gd name="T94" fmla="*/ 14 w 366"/>
                <a:gd name="T95" fmla="*/ 66 h 231"/>
                <a:gd name="T96" fmla="*/ 0 w 366"/>
                <a:gd name="T97" fmla="*/ 66 h 231"/>
                <a:gd name="T98" fmla="*/ 2 w 366"/>
                <a:gd name="T99" fmla="*/ 56 h 231"/>
                <a:gd name="T100" fmla="*/ 30 w 366"/>
                <a:gd name="T101" fmla="*/ 56 h 231"/>
                <a:gd name="T102" fmla="*/ 50 w 366"/>
                <a:gd name="T103" fmla="*/ 56 h 231"/>
                <a:gd name="T104" fmla="*/ 62 w 366"/>
                <a:gd name="T105" fmla="*/ 56 h 231"/>
                <a:gd name="T106" fmla="*/ 84 w 366"/>
                <a:gd name="T107" fmla="*/ 54 h 231"/>
                <a:gd name="T108" fmla="*/ 124 w 366"/>
                <a:gd name="T109" fmla="*/ 54 h 231"/>
                <a:gd name="T110" fmla="*/ 128 w 366"/>
                <a:gd name="T111" fmla="*/ 40 h 231"/>
                <a:gd name="T112" fmla="*/ 128 w 366"/>
                <a:gd name="T113" fmla="*/ 16 h 231"/>
                <a:gd name="T114" fmla="*/ 136 w 366"/>
                <a:gd name="T115" fmla="*/ 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6" h="231">
                  <a:moveTo>
                    <a:pt x="140" y="4"/>
                  </a:moveTo>
                  <a:lnTo>
                    <a:pt x="144" y="4"/>
                  </a:lnTo>
                  <a:lnTo>
                    <a:pt x="144" y="4"/>
                  </a:lnTo>
                  <a:lnTo>
                    <a:pt x="148" y="4"/>
                  </a:lnTo>
                  <a:lnTo>
                    <a:pt x="150" y="4"/>
                  </a:lnTo>
                  <a:lnTo>
                    <a:pt x="156" y="4"/>
                  </a:lnTo>
                  <a:lnTo>
                    <a:pt x="158" y="4"/>
                  </a:lnTo>
                  <a:lnTo>
                    <a:pt x="160" y="4"/>
                  </a:lnTo>
                  <a:lnTo>
                    <a:pt x="162" y="4"/>
                  </a:lnTo>
                  <a:lnTo>
                    <a:pt x="164" y="4"/>
                  </a:lnTo>
                  <a:lnTo>
                    <a:pt x="166" y="4"/>
                  </a:lnTo>
                  <a:lnTo>
                    <a:pt x="168" y="4"/>
                  </a:lnTo>
                  <a:lnTo>
                    <a:pt x="170" y="4"/>
                  </a:lnTo>
                  <a:lnTo>
                    <a:pt x="172" y="4"/>
                  </a:lnTo>
                  <a:lnTo>
                    <a:pt x="174" y="4"/>
                  </a:lnTo>
                  <a:lnTo>
                    <a:pt x="176" y="4"/>
                  </a:lnTo>
                  <a:lnTo>
                    <a:pt x="182" y="4"/>
                  </a:lnTo>
                  <a:lnTo>
                    <a:pt x="184" y="4"/>
                  </a:lnTo>
                  <a:lnTo>
                    <a:pt x="188" y="6"/>
                  </a:lnTo>
                  <a:lnTo>
                    <a:pt x="190" y="6"/>
                  </a:lnTo>
                  <a:lnTo>
                    <a:pt x="194" y="6"/>
                  </a:lnTo>
                  <a:lnTo>
                    <a:pt x="202" y="6"/>
                  </a:lnTo>
                  <a:lnTo>
                    <a:pt x="204" y="6"/>
                  </a:lnTo>
                  <a:lnTo>
                    <a:pt x="206" y="6"/>
                  </a:lnTo>
                  <a:lnTo>
                    <a:pt x="210" y="6"/>
                  </a:lnTo>
                  <a:lnTo>
                    <a:pt x="214" y="6"/>
                  </a:lnTo>
                  <a:lnTo>
                    <a:pt x="220" y="6"/>
                  </a:lnTo>
                  <a:lnTo>
                    <a:pt x="222" y="6"/>
                  </a:lnTo>
                  <a:lnTo>
                    <a:pt x="224" y="6"/>
                  </a:lnTo>
                  <a:lnTo>
                    <a:pt x="226" y="6"/>
                  </a:lnTo>
                  <a:lnTo>
                    <a:pt x="228" y="6"/>
                  </a:lnTo>
                  <a:lnTo>
                    <a:pt x="232" y="6"/>
                  </a:lnTo>
                  <a:lnTo>
                    <a:pt x="238" y="6"/>
                  </a:lnTo>
                  <a:lnTo>
                    <a:pt x="240" y="6"/>
                  </a:lnTo>
                  <a:lnTo>
                    <a:pt x="242" y="6"/>
                  </a:lnTo>
                  <a:lnTo>
                    <a:pt x="246" y="6"/>
                  </a:lnTo>
                  <a:lnTo>
                    <a:pt x="250" y="6"/>
                  </a:lnTo>
                  <a:lnTo>
                    <a:pt x="252" y="6"/>
                  </a:lnTo>
                  <a:lnTo>
                    <a:pt x="254" y="6"/>
                  </a:lnTo>
                  <a:lnTo>
                    <a:pt x="258" y="6"/>
                  </a:lnTo>
                  <a:lnTo>
                    <a:pt x="260" y="6"/>
                  </a:lnTo>
                  <a:lnTo>
                    <a:pt x="262" y="6"/>
                  </a:lnTo>
                  <a:lnTo>
                    <a:pt x="264" y="6"/>
                  </a:lnTo>
                  <a:lnTo>
                    <a:pt x="266" y="6"/>
                  </a:lnTo>
                  <a:lnTo>
                    <a:pt x="270" y="6"/>
                  </a:lnTo>
                  <a:lnTo>
                    <a:pt x="274" y="6"/>
                  </a:lnTo>
                  <a:lnTo>
                    <a:pt x="278" y="6"/>
                  </a:lnTo>
                  <a:lnTo>
                    <a:pt x="280" y="6"/>
                  </a:lnTo>
                  <a:lnTo>
                    <a:pt x="282" y="6"/>
                  </a:lnTo>
                  <a:lnTo>
                    <a:pt x="286" y="6"/>
                  </a:lnTo>
                  <a:lnTo>
                    <a:pt x="288" y="6"/>
                  </a:lnTo>
                  <a:lnTo>
                    <a:pt x="290" y="6"/>
                  </a:lnTo>
                  <a:lnTo>
                    <a:pt x="294" y="6"/>
                  </a:lnTo>
                  <a:lnTo>
                    <a:pt x="296" y="6"/>
                  </a:lnTo>
                  <a:lnTo>
                    <a:pt x="300" y="6"/>
                  </a:lnTo>
                  <a:lnTo>
                    <a:pt x="302" y="6"/>
                  </a:lnTo>
                  <a:lnTo>
                    <a:pt x="304" y="6"/>
                  </a:lnTo>
                  <a:lnTo>
                    <a:pt x="306" y="6"/>
                  </a:lnTo>
                  <a:lnTo>
                    <a:pt x="312" y="6"/>
                  </a:lnTo>
                  <a:lnTo>
                    <a:pt x="318" y="6"/>
                  </a:lnTo>
                  <a:lnTo>
                    <a:pt x="322" y="6"/>
                  </a:lnTo>
                  <a:lnTo>
                    <a:pt x="326" y="6"/>
                  </a:lnTo>
                  <a:lnTo>
                    <a:pt x="326" y="10"/>
                  </a:lnTo>
                  <a:lnTo>
                    <a:pt x="326" y="12"/>
                  </a:lnTo>
                  <a:lnTo>
                    <a:pt x="326" y="16"/>
                  </a:lnTo>
                  <a:lnTo>
                    <a:pt x="326" y="18"/>
                  </a:lnTo>
                  <a:lnTo>
                    <a:pt x="326" y="20"/>
                  </a:lnTo>
                  <a:lnTo>
                    <a:pt x="326" y="22"/>
                  </a:lnTo>
                  <a:lnTo>
                    <a:pt x="326" y="24"/>
                  </a:lnTo>
                  <a:lnTo>
                    <a:pt x="326" y="26"/>
                  </a:lnTo>
                  <a:lnTo>
                    <a:pt x="326" y="26"/>
                  </a:lnTo>
                  <a:lnTo>
                    <a:pt x="326" y="30"/>
                  </a:lnTo>
                  <a:lnTo>
                    <a:pt x="326" y="34"/>
                  </a:lnTo>
                  <a:lnTo>
                    <a:pt x="326" y="36"/>
                  </a:lnTo>
                  <a:lnTo>
                    <a:pt x="328" y="38"/>
                  </a:lnTo>
                  <a:lnTo>
                    <a:pt x="328" y="44"/>
                  </a:lnTo>
                  <a:lnTo>
                    <a:pt x="328" y="46"/>
                  </a:lnTo>
                  <a:lnTo>
                    <a:pt x="330" y="46"/>
                  </a:lnTo>
                  <a:lnTo>
                    <a:pt x="332" y="46"/>
                  </a:lnTo>
                  <a:lnTo>
                    <a:pt x="334" y="46"/>
                  </a:lnTo>
                  <a:lnTo>
                    <a:pt x="344" y="46"/>
                  </a:lnTo>
                  <a:lnTo>
                    <a:pt x="350" y="46"/>
                  </a:lnTo>
                  <a:lnTo>
                    <a:pt x="354" y="46"/>
                  </a:lnTo>
                  <a:lnTo>
                    <a:pt x="358" y="46"/>
                  </a:lnTo>
                  <a:lnTo>
                    <a:pt x="360" y="46"/>
                  </a:lnTo>
                  <a:lnTo>
                    <a:pt x="362" y="46"/>
                  </a:lnTo>
                  <a:lnTo>
                    <a:pt x="364" y="48"/>
                  </a:lnTo>
                  <a:lnTo>
                    <a:pt x="366" y="48"/>
                  </a:lnTo>
                  <a:lnTo>
                    <a:pt x="366" y="52"/>
                  </a:lnTo>
                  <a:lnTo>
                    <a:pt x="366" y="58"/>
                  </a:lnTo>
                  <a:lnTo>
                    <a:pt x="366" y="60"/>
                  </a:lnTo>
                  <a:lnTo>
                    <a:pt x="366" y="68"/>
                  </a:lnTo>
                  <a:lnTo>
                    <a:pt x="366" y="74"/>
                  </a:lnTo>
                  <a:lnTo>
                    <a:pt x="366" y="74"/>
                  </a:lnTo>
                  <a:lnTo>
                    <a:pt x="366" y="76"/>
                  </a:lnTo>
                  <a:lnTo>
                    <a:pt x="366" y="78"/>
                  </a:lnTo>
                  <a:lnTo>
                    <a:pt x="366" y="80"/>
                  </a:lnTo>
                  <a:lnTo>
                    <a:pt x="366" y="82"/>
                  </a:lnTo>
                  <a:lnTo>
                    <a:pt x="366" y="84"/>
                  </a:lnTo>
                  <a:lnTo>
                    <a:pt x="366" y="86"/>
                  </a:lnTo>
                  <a:lnTo>
                    <a:pt x="366" y="92"/>
                  </a:lnTo>
                  <a:lnTo>
                    <a:pt x="366" y="96"/>
                  </a:lnTo>
                  <a:lnTo>
                    <a:pt x="366" y="98"/>
                  </a:lnTo>
                  <a:lnTo>
                    <a:pt x="366" y="100"/>
                  </a:lnTo>
                  <a:lnTo>
                    <a:pt x="366" y="104"/>
                  </a:lnTo>
                  <a:lnTo>
                    <a:pt x="366" y="110"/>
                  </a:lnTo>
                  <a:lnTo>
                    <a:pt x="366" y="114"/>
                  </a:lnTo>
                  <a:lnTo>
                    <a:pt x="366" y="121"/>
                  </a:lnTo>
                  <a:lnTo>
                    <a:pt x="366" y="123"/>
                  </a:lnTo>
                  <a:lnTo>
                    <a:pt x="366" y="127"/>
                  </a:lnTo>
                  <a:lnTo>
                    <a:pt x="366" y="135"/>
                  </a:lnTo>
                  <a:lnTo>
                    <a:pt x="366" y="139"/>
                  </a:lnTo>
                  <a:lnTo>
                    <a:pt x="366" y="141"/>
                  </a:lnTo>
                  <a:lnTo>
                    <a:pt x="364" y="151"/>
                  </a:lnTo>
                  <a:lnTo>
                    <a:pt x="364" y="153"/>
                  </a:lnTo>
                  <a:lnTo>
                    <a:pt x="364" y="157"/>
                  </a:lnTo>
                  <a:lnTo>
                    <a:pt x="364" y="165"/>
                  </a:lnTo>
                  <a:lnTo>
                    <a:pt x="364" y="171"/>
                  </a:lnTo>
                  <a:lnTo>
                    <a:pt x="364" y="171"/>
                  </a:lnTo>
                  <a:lnTo>
                    <a:pt x="364" y="173"/>
                  </a:lnTo>
                  <a:lnTo>
                    <a:pt x="364" y="175"/>
                  </a:lnTo>
                  <a:lnTo>
                    <a:pt x="364" y="181"/>
                  </a:lnTo>
                  <a:lnTo>
                    <a:pt x="364" y="187"/>
                  </a:lnTo>
                  <a:lnTo>
                    <a:pt x="364" y="189"/>
                  </a:lnTo>
                  <a:lnTo>
                    <a:pt x="364" y="191"/>
                  </a:lnTo>
                  <a:lnTo>
                    <a:pt x="364" y="195"/>
                  </a:lnTo>
                  <a:lnTo>
                    <a:pt x="364" y="199"/>
                  </a:lnTo>
                  <a:lnTo>
                    <a:pt x="364" y="205"/>
                  </a:lnTo>
                  <a:lnTo>
                    <a:pt x="364" y="209"/>
                  </a:lnTo>
                  <a:lnTo>
                    <a:pt x="364" y="213"/>
                  </a:lnTo>
                  <a:lnTo>
                    <a:pt x="364" y="217"/>
                  </a:lnTo>
                  <a:lnTo>
                    <a:pt x="364" y="221"/>
                  </a:lnTo>
                  <a:lnTo>
                    <a:pt x="364" y="223"/>
                  </a:lnTo>
                  <a:lnTo>
                    <a:pt x="364" y="229"/>
                  </a:lnTo>
                  <a:lnTo>
                    <a:pt x="362" y="229"/>
                  </a:lnTo>
                  <a:lnTo>
                    <a:pt x="358" y="229"/>
                  </a:lnTo>
                  <a:lnTo>
                    <a:pt x="356" y="229"/>
                  </a:lnTo>
                  <a:lnTo>
                    <a:pt x="352" y="229"/>
                  </a:lnTo>
                  <a:lnTo>
                    <a:pt x="346" y="229"/>
                  </a:lnTo>
                  <a:lnTo>
                    <a:pt x="342" y="229"/>
                  </a:lnTo>
                  <a:lnTo>
                    <a:pt x="340" y="229"/>
                  </a:lnTo>
                  <a:lnTo>
                    <a:pt x="336" y="229"/>
                  </a:lnTo>
                  <a:lnTo>
                    <a:pt x="332" y="229"/>
                  </a:lnTo>
                  <a:lnTo>
                    <a:pt x="330" y="229"/>
                  </a:lnTo>
                  <a:lnTo>
                    <a:pt x="324" y="229"/>
                  </a:lnTo>
                  <a:lnTo>
                    <a:pt x="322" y="229"/>
                  </a:lnTo>
                  <a:lnTo>
                    <a:pt x="318" y="229"/>
                  </a:lnTo>
                  <a:lnTo>
                    <a:pt x="312" y="229"/>
                  </a:lnTo>
                  <a:lnTo>
                    <a:pt x="310" y="229"/>
                  </a:lnTo>
                  <a:lnTo>
                    <a:pt x="300" y="229"/>
                  </a:lnTo>
                  <a:lnTo>
                    <a:pt x="292" y="229"/>
                  </a:lnTo>
                  <a:lnTo>
                    <a:pt x="290" y="229"/>
                  </a:lnTo>
                  <a:lnTo>
                    <a:pt x="286" y="229"/>
                  </a:lnTo>
                  <a:lnTo>
                    <a:pt x="282" y="229"/>
                  </a:lnTo>
                  <a:lnTo>
                    <a:pt x="280" y="229"/>
                  </a:lnTo>
                  <a:lnTo>
                    <a:pt x="274" y="229"/>
                  </a:lnTo>
                  <a:lnTo>
                    <a:pt x="270" y="229"/>
                  </a:lnTo>
                  <a:lnTo>
                    <a:pt x="266" y="229"/>
                  </a:lnTo>
                  <a:lnTo>
                    <a:pt x="258" y="229"/>
                  </a:lnTo>
                  <a:lnTo>
                    <a:pt x="244" y="229"/>
                  </a:lnTo>
                  <a:lnTo>
                    <a:pt x="242" y="229"/>
                  </a:lnTo>
                  <a:lnTo>
                    <a:pt x="240" y="229"/>
                  </a:lnTo>
                  <a:lnTo>
                    <a:pt x="240" y="229"/>
                  </a:lnTo>
                  <a:lnTo>
                    <a:pt x="238" y="229"/>
                  </a:lnTo>
                  <a:lnTo>
                    <a:pt x="228" y="229"/>
                  </a:lnTo>
                  <a:lnTo>
                    <a:pt x="220" y="229"/>
                  </a:lnTo>
                  <a:lnTo>
                    <a:pt x="218" y="229"/>
                  </a:lnTo>
                  <a:lnTo>
                    <a:pt x="214" y="229"/>
                  </a:lnTo>
                  <a:lnTo>
                    <a:pt x="208" y="229"/>
                  </a:lnTo>
                  <a:lnTo>
                    <a:pt x="202" y="229"/>
                  </a:lnTo>
                  <a:lnTo>
                    <a:pt x="198" y="231"/>
                  </a:lnTo>
                  <a:lnTo>
                    <a:pt x="192" y="231"/>
                  </a:lnTo>
                  <a:lnTo>
                    <a:pt x="190" y="231"/>
                  </a:lnTo>
                  <a:lnTo>
                    <a:pt x="188" y="231"/>
                  </a:lnTo>
                  <a:lnTo>
                    <a:pt x="186" y="231"/>
                  </a:lnTo>
                  <a:lnTo>
                    <a:pt x="184" y="231"/>
                  </a:lnTo>
                  <a:lnTo>
                    <a:pt x="184" y="225"/>
                  </a:lnTo>
                  <a:lnTo>
                    <a:pt x="184" y="221"/>
                  </a:lnTo>
                  <a:lnTo>
                    <a:pt x="184" y="219"/>
                  </a:lnTo>
                  <a:lnTo>
                    <a:pt x="184" y="217"/>
                  </a:lnTo>
                  <a:lnTo>
                    <a:pt x="184" y="211"/>
                  </a:lnTo>
                  <a:lnTo>
                    <a:pt x="184" y="207"/>
                  </a:lnTo>
                  <a:lnTo>
                    <a:pt x="184" y="205"/>
                  </a:lnTo>
                  <a:lnTo>
                    <a:pt x="184" y="203"/>
                  </a:lnTo>
                  <a:lnTo>
                    <a:pt x="184" y="199"/>
                  </a:lnTo>
                  <a:lnTo>
                    <a:pt x="184" y="197"/>
                  </a:lnTo>
                  <a:lnTo>
                    <a:pt x="184" y="193"/>
                  </a:lnTo>
                  <a:lnTo>
                    <a:pt x="184" y="191"/>
                  </a:lnTo>
                  <a:lnTo>
                    <a:pt x="184" y="189"/>
                  </a:lnTo>
                  <a:lnTo>
                    <a:pt x="184" y="185"/>
                  </a:lnTo>
                  <a:lnTo>
                    <a:pt x="184" y="183"/>
                  </a:lnTo>
                  <a:lnTo>
                    <a:pt x="184" y="181"/>
                  </a:lnTo>
                  <a:lnTo>
                    <a:pt x="184" y="179"/>
                  </a:lnTo>
                  <a:lnTo>
                    <a:pt x="184" y="177"/>
                  </a:lnTo>
                  <a:lnTo>
                    <a:pt x="184" y="175"/>
                  </a:lnTo>
                  <a:lnTo>
                    <a:pt x="184" y="171"/>
                  </a:lnTo>
                  <a:lnTo>
                    <a:pt x="184" y="171"/>
                  </a:lnTo>
                  <a:lnTo>
                    <a:pt x="184" y="169"/>
                  </a:lnTo>
                  <a:lnTo>
                    <a:pt x="184" y="167"/>
                  </a:lnTo>
                  <a:lnTo>
                    <a:pt x="184" y="165"/>
                  </a:lnTo>
                  <a:lnTo>
                    <a:pt x="184" y="163"/>
                  </a:lnTo>
                  <a:lnTo>
                    <a:pt x="184" y="161"/>
                  </a:lnTo>
                  <a:lnTo>
                    <a:pt x="184" y="157"/>
                  </a:lnTo>
                  <a:lnTo>
                    <a:pt x="184" y="155"/>
                  </a:lnTo>
                  <a:lnTo>
                    <a:pt x="184" y="153"/>
                  </a:lnTo>
                  <a:lnTo>
                    <a:pt x="184" y="151"/>
                  </a:lnTo>
                  <a:lnTo>
                    <a:pt x="184" y="149"/>
                  </a:lnTo>
                  <a:lnTo>
                    <a:pt x="184" y="147"/>
                  </a:lnTo>
                  <a:lnTo>
                    <a:pt x="184" y="145"/>
                  </a:lnTo>
                  <a:lnTo>
                    <a:pt x="184" y="143"/>
                  </a:lnTo>
                  <a:lnTo>
                    <a:pt x="184" y="141"/>
                  </a:lnTo>
                  <a:lnTo>
                    <a:pt x="184" y="139"/>
                  </a:lnTo>
                  <a:lnTo>
                    <a:pt x="184" y="137"/>
                  </a:lnTo>
                  <a:lnTo>
                    <a:pt x="184" y="135"/>
                  </a:lnTo>
                  <a:lnTo>
                    <a:pt x="184" y="133"/>
                  </a:lnTo>
                  <a:lnTo>
                    <a:pt x="184" y="131"/>
                  </a:lnTo>
                  <a:lnTo>
                    <a:pt x="182" y="127"/>
                  </a:lnTo>
                  <a:lnTo>
                    <a:pt x="182" y="125"/>
                  </a:lnTo>
                  <a:lnTo>
                    <a:pt x="182" y="123"/>
                  </a:lnTo>
                  <a:lnTo>
                    <a:pt x="182" y="123"/>
                  </a:lnTo>
                  <a:lnTo>
                    <a:pt x="182" y="116"/>
                  </a:lnTo>
                  <a:lnTo>
                    <a:pt x="182" y="114"/>
                  </a:lnTo>
                  <a:lnTo>
                    <a:pt x="182" y="110"/>
                  </a:lnTo>
                  <a:lnTo>
                    <a:pt x="182" y="108"/>
                  </a:lnTo>
                  <a:lnTo>
                    <a:pt x="182" y="106"/>
                  </a:lnTo>
                  <a:lnTo>
                    <a:pt x="182" y="104"/>
                  </a:lnTo>
                  <a:lnTo>
                    <a:pt x="182" y="100"/>
                  </a:lnTo>
                  <a:lnTo>
                    <a:pt x="182" y="92"/>
                  </a:lnTo>
                  <a:lnTo>
                    <a:pt x="182" y="90"/>
                  </a:lnTo>
                  <a:lnTo>
                    <a:pt x="182" y="88"/>
                  </a:lnTo>
                  <a:lnTo>
                    <a:pt x="182" y="86"/>
                  </a:lnTo>
                  <a:lnTo>
                    <a:pt x="182" y="82"/>
                  </a:lnTo>
                  <a:lnTo>
                    <a:pt x="182" y="80"/>
                  </a:lnTo>
                  <a:lnTo>
                    <a:pt x="182" y="78"/>
                  </a:lnTo>
                  <a:lnTo>
                    <a:pt x="182" y="76"/>
                  </a:lnTo>
                  <a:lnTo>
                    <a:pt x="182" y="74"/>
                  </a:lnTo>
                  <a:lnTo>
                    <a:pt x="182" y="74"/>
                  </a:lnTo>
                  <a:lnTo>
                    <a:pt x="182" y="72"/>
                  </a:lnTo>
                  <a:lnTo>
                    <a:pt x="182" y="70"/>
                  </a:lnTo>
                  <a:lnTo>
                    <a:pt x="182" y="68"/>
                  </a:lnTo>
                  <a:lnTo>
                    <a:pt x="168" y="68"/>
                  </a:lnTo>
                  <a:lnTo>
                    <a:pt x="164" y="68"/>
                  </a:lnTo>
                  <a:lnTo>
                    <a:pt x="162" y="68"/>
                  </a:lnTo>
                  <a:lnTo>
                    <a:pt x="160" y="68"/>
                  </a:lnTo>
                  <a:lnTo>
                    <a:pt x="154" y="68"/>
                  </a:lnTo>
                  <a:lnTo>
                    <a:pt x="152" y="68"/>
                  </a:lnTo>
                  <a:lnTo>
                    <a:pt x="144" y="68"/>
                  </a:lnTo>
                  <a:lnTo>
                    <a:pt x="142" y="68"/>
                  </a:lnTo>
                  <a:lnTo>
                    <a:pt x="136" y="68"/>
                  </a:lnTo>
                  <a:lnTo>
                    <a:pt x="134" y="68"/>
                  </a:lnTo>
                  <a:lnTo>
                    <a:pt x="126" y="68"/>
                  </a:lnTo>
                  <a:lnTo>
                    <a:pt x="124" y="68"/>
                  </a:lnTo>
                  <a:lnTo>
                    <a:pt x="122" y="68"/>
                  </a:lnTo>
                  <a:lnTo>
                    <a:pt x="120" y="68"/>
                  </a:lnTo>
                  <a:lnTo>
                    <a:pt x="118" y="68"/>
                  </a:lnTo>
                  <a:lnTo>
                    <a:pt x="114" y="68"/>
                  </a:lnTo>
                  <a:lnTo>
                    <a:pt x="104" y="68"/>
                  </a:lnTo>
                  <a:lnTo>
                    <a:pt x="96" y="68"/>
                  </a:lnTo>
                  <a:lnTo>
                    <a:pt x="96" y="68"/>
                  </a:lnTo>
                  <a:lnTo>
                    <a:pt x="94" y="68"/>
                  </a:lnTo>
                  <a:lnTo>
                    <a:pt x="88" y="68"/>
                  </a:lnTo>
                  <a:lnTo>
                    <a:pt x="86" y="68"/>
                  </a:lnTo>
                  <a:lnTo>
                    <a:pt x="84" y="68"/>
                  </a:lnTo>
                  <a:lnTo>
                    <a:pt x="82" y="68"/>
                  </a:lnTo>
                  <a:lnTo>
                    <a:pt x="80" y="68"/>
                  </a:lnTo>
                  <a:lnTo>
                    <a:pt x="78" y="68"/>
                  </a:lnTo>
                  <a:lnTo>
                    <a:pt x="76" y="68"/>
                  </a:lnTo>
                  <a:lnTo>
                    <a:pt x="74" y="68"/>
                  </a:lnTo>
                  <a:lnTo>
                    <a:pt x="72" y="68"/>
                  </a:lnTo>
                  <a:lnTo>
                    <a:pt x="70" y="68"/>
                  </a:lnTo>
                  <a:lnTo>
                    <a:pt x="68" y="68"/>
                  </a:lnTo>
                  <a:lnTo>
                    <a:pt x="64" y="68"/>
                  </a:lnTo>
                  <a:lnTo>
                    <a:pt x="62" y="68"/>
                  </a:lnTo>
                  <a:lnTo>
                    <a:pt x="60" y="68"/>
                  </a:lnTo>
                  <a:lnTo>
                    <a:pt x="58" y="68"/>
                  </a:lnTo>
                  <a:lnTo>
                    <a:pt x="56" y="68"/>
                  </a:lnTo>
                  <a:lnTo>
                    <a:pt x="54" y="68"/>
                  </a:lnTo>
                  <a:lnTo>
                    <a:pt x="52" y="68"/>
                  </a:lnTo>
                  <a:lnTo>
                    <a:pt x="48" y="68"/>
                  </a:lnTo>
                  <a:lnTo>
                    <a:pt x="48" y="68"/>
                  </a:lnTo>
                  <a:lnTo>
                    <a:pt x="46" y="68"/>
                  </a:lnTo>
                  <a:lnTo>
                    <a:pt x="44" y="68"/>
                  </a:lnTo>
                  <a:lnTo>
                    <a:pt x="36" y="68"/>
                  </a:lnTo>
                  <a:lnTo>
                    <a:pt x="34" y="68"/>
                  </a:lnTo>
                  <a:lnTo>
                    <a:pt x="32" y="68"/>
                  </a:lnTo>
                  <a:lnTo>
                    <a:pt x="26" y="68"/>
                  </a:lnTo>
                  <a:lnTo>
                    <a:pt x="16" y="66"/>
                  </a:lnTo>
                  <a:lnTo>
                    <a:pt x="14" y="66"/>
                  </a:lnTo>
                  <a:lnTo>
                    <a:pt x="12" y="66"/>
                  </a:lnTo>
                  <a:lnTo>
                    <a:pt x="10" y="66"/>
                  </a:lnTo>
                  <a:lnTo>
                    <a:pt x="8" y="66"/>
                  </a:lnTo>
                  <a:lnTo>
                    <a:pt x="6" y="66"/>
                  </a:lnTo>
                  <a:lnTo>
                    <a:pt x="6" y="68"/>
                  </a:lnTo>
                  <a:lnTo>
                    <a:pt x="0" y="66"/>
                  </a:lnTo>
                  <a:lnTo>
                    <a:pt x="0" y="64"/>
                  </a:lnTo>
                  <a:lnTo>
                    <a:pt x="0" y="62"/>
                  </a:lnTo>
                  <a:lnTo>
                    <a:pt x="0" y="60"/>
                  </a:lnTo>
                  <a:lnTo>
                    <a:pt x="0" y="58"/>
                  </a:lnTo>
                  <a:lnTo>
                    <a:pt x="0" y="56"/>
                  </a:lnTo>
                  <a:lnTo>
                    <a:pt x="2" y="56"/>
                  </a:lnTo>
                  <a:lnTo>
                    <a:pt x="4" y="56"/>
                  </a:lnTo>
                  <a:lnTo>
                    <a:pt x="6" y="56"/>
                  </a:lnTo>
                  <a:lnTo>
                    <a:pt x="14" y="56"/>
                  </a:lnTo>
                  <a:lnTo>
                    <a:pt x="20" y="56"/>
                  </a:lnTo>
                  <a:lnTo>
                    <a:pt x="26" y="56"/>
                  </a:lnTo>
                  <a:lnTo>
                    <a:pt x="30" y="56"/>
                  </a:lnTo>
                  <a:lnTo>
                    <a:pt x="42" y="56"/>
                  </a:lnTo>
                  <a:lnTo>
                    <a:pt x="44" y="56"/>
                  </a:lnTo>
                  <a:lnTo>
                    <a:pt x="46" y="56"/>
                  </a:lnTo>
                  <a:lnTo>
                    <a:pt x="48" y="56"/>
                  </a:lnTo>
                  <a:lnTo>
                    <a:pt x="48" y="56"/>
                  </a:lnTo>
                  <a:lnTo>
                    <a:pt x="50" y="56"/>
                  </a:lnTo>
                  <a:lnTo>
                    <a:pt x="52" y="56"/>
                  </a:lnTo>
                  <a:lnTo>
                    <a:pt x="54" y="56"/>
                  </a:lnTo>
                  <a:lnTo>
                    <a:pt x="56" y="56"/>
                  </a:lnTo>
                  <a:lnTo>
                    <a:pt x="58" y="56"/>
                  </a:lnTo>
                  <a:lnTo>
                    <a:pt x="60" y="56"/>
                  </a:lnTo>
                  <a:lnTo>
                    <a:pt x="62" y="56"/>
                  </a:lnTo>
                  <a:lnTo>
                    <a:pt x="66" y="56"/>
                  </a:lnTo>
                  <a:lnTo>
                    <a:pt x="70" y="54"/>
                  </a:lnTo>
                  <a:lnTo>
                    <a:pt x="74" y="54"/>
                  </a:lnTo>
                  <a:lnTo>
                    <a:pt x="76" y="54"/>
                  </a:lnTo>
                  <a:lnTo>
                    <a:pt x="82" y="54"/>
                  </a:lnTo>
                  <a:lnTo>
                    <a:pt x="84" y="54"/>
                  </a:lnTo>
                  <a:lnTo>
                    <a:pt x="86" y="54"/>
                  </a:lnTo>
                  <a:lnTo>
                    <a:pt x="96" y="54"/>
                  </a:lnTo>
                  <a:lnTo>
                    <a:pt x="98" y="54"/>
                  </a:lnTo>
                  <a:lnTo>
                    <a:pt x="102" y="54"/>
                  </a:lnTo>
                  <a:lnTo>
                    <a:pt x="106" y="54"/>
                  </a:lnTo>
                  <a:lnTo>
                    <a:pt x="124" y="54"/>
                  </a:lnTo>
                  <a:lnTo>
                    <a:pt x="126" y="54"/>
                  </a:lnTo>
                  <a:lnTo>
                    <a:pt x="128" y="54"/>
                  </a:lnTo>
                  <a:lnTo>
                    <a:pt x="128" y="52"/>
                  </a:lnTo>
                  <a:lnTo>
                    <a:pt x="128" y="48"/>
                  </a:lnTo>
                  <a:lnTo>
                    <a:pt x="128" y="42"/>
                  </a:lnTo>
                  <a:lnTo>
                    <a:pt x="128" y="40"/>
                  </a:lnTo>
                  <a:lnTo>
                    <a:pt x="128" y="36"/>
                  </a:lnTo>
                  <a:lnTo>
                    <a:pt x="128" y="34"/>
                  </a:lnTo>
                  <a:lnTo>
                    <a:pt x="128" y="30"/>
                  </a:lnTo>
                  <a:lnTo>
                    <a:pt x="128" y="22"/>
                  </a:lnTo>
                  <a:lnTo>
                    <a:pt x="128" y="18"/>
                  </a:lnTo>
                  <a:lnTo>
                    <a:pt x="128" y="16"/>
                  </a:lnTo>
                  <a:lnTo>
                    <a:pt x="128" y="14"/>
                  </a:lnTo>
                  <a:lnTo>
                    <a:pt x="128" y="12"/>
                  </a:lnTo>
                  <a:lnTo>
                    <a:pt x="128" y="10"/>
                  </a:lnTo>
                  <a:lnTo>
                    <a:pt x="130" y="4"/>
                  </a:lnTo>
                  <a:lnTo>
                    <a:pt x="130" y="0"/>
                  </a:lnTo>
                  <a:lnTo>
                    <a:pt x="136" y="2"/>
                  </a:lnTo>
                  <a:lnTo>
                    <a:pt x="140" y="4"/>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5" name="Freeform 222"/>
            <p:cNvSpPr>
              <a:spLocks/>
            </p:cNvSpPr>
            <p:nvPr/>
          </p:nvSpPr>
          <p:spPr bwMode="auto">
            <a:xfrm>
              <a:off x="6515100" y="3319463"/>
              <a:ext cx="406400" cy="350838"/>
            </a:xfrm>
            <a:custGeom>
              <a:avLst/>
              <a:gdLst>
                <a:gd name="T0" fmla="*/ 82 w 256"/>
                <a:gd name="T1" fmla="*/ 16 h 221"/>
                <a:gd name="T2" fmla="*/ 84 w 256"/>
                <a:gd name="T3" fmla="*/ 22 h 221"/>
                <a:gd name="T4" fmla="*/ 90 w 256"/>
                <a:gd name="T5" fmla="*/ 26 h 221"/>
                <a:gd name="T6" fmla="*/ 96 w 256"/>
                <a:gd name="T7" fmla="*/ 32 h 221"/>
                <a:gd name="T8" fmla="*/ 100 w 256"/>
                <a:gd name="T9" fmla="*/ 42 h 221"/>
                <a:gd name="T10" fmla="*/ 102 w 256"/>
                <a:gd name="T11" fmla="*/ 50 h 221"/>
                <a:gd name="T12" fmla="*/ 108 w 256"/>
                <a:gd name="T13" fmla="*/ 58 h 221"/>
                <a:gd name="T14" fmla="*/ 118 w 256"/>
                <a:gd name="T15" fmla="*/ 66 h 221"/>
                <a:gd name="T16" fmla="*/ 128 w 256"/>
                <a:gd name="T17" fmla="*/ 72 h 221"/>
                <a:gd name="T18" fmla="*/ 138 w 256"/>
                <a:gd name="T19" fmla="*/ 64 h 221"/>
                <a:gd name="T20" fmla="*/ 152 w 256"/>
                <a:gd name="T21" fmla="*/ 60 h 221"/>
                <a:gd name="T22" fmla="*/ 160 w 256"/>
                <a:gd name="T23" fmla="*/ 56 h 221"/>
                <a:gd name="T24" fmla="*/ 170 w 256"/>
                <a:gd name="T25" fmla="*/ 54 h 221"/>
                <a:gd name="T26" fmla="*/ 180 w 256"/>
                <a:gd name="T27" fmla="*/ 50 h 221"/>
                <a:gd name="T28" fmla="*/ 190 w 256"/>
                <a:gd name="T29" fmla="*/ 48 h 221"/>
                <a:gd name="T30" fmla="*/ 198 w 256"/>
                <a:gd name="T31" fmla="*/ 56 h 221"/>
                <a:gd name="T32" fmla="*/ 208 w 256"/>
                <a:gd name="T33" fmla="*/ 54 h 221"/>
                <a:gd name="T34" fmla="*/ 220 w 256"/>
                <a:gd name="T35" fmla="*/ 58 h 221"/>
                <a:gd name="T36" fmla="*/ 228 w 256"/>
                <a:gd name="T37" fmla="*/ 62 h 221"/>
                <a:gd name="T38" fmla="*/ 234 w 256"/>
                <a:gd name="T39" fmla="*/ 64 h 221"/>
                <a:gd name="T40" fmla="*/ 242 w 256"/>
                <a:gd name="T41" fmla="*/ 68 h 221"/>
                <a:gd name="T42" fmla="*/ 252 w 256"/>
                <a:gd name="T43" fmla="*/ 74 h 221"/>
                <a:gd name="T44" fmla="*/ 254 w 256"/>
                <a:gd name="T45" fmla="*/ 78 h 221"/>
                <a:gd name="T46" fmla="*/ 250 w 256"/>
                <a:gd name="T47" fmla="*/ 88 h 221"/>
                <a:gd name="T48" fmla="*/ 244 w 256"/>
                <a:gd name="T49" fmla="*/ 96 h 221"/>
                <a:gd name="T50" fmla="*/ 240 w 256"/>
                <a:gd name="T51" fmla="*/ 106 h 221"/>
                <a:gd name="T52" fmla="*/ 234 w 256"/>
                <a:gd name="T53" fmla="*/ 118 h 221"/>
                <a:gd name="T54" fmla="*/ 228 w 256"/>
                <a:gd name="T55" fmla="*/ 130 h 221"/>
                <a:gd name="T56" fmla="*/ 222 w 256"/>
                <a:gd name="T57" fmla="*/ 145 h 221"/>
                <a:gd name="T58" fmla="*/ 214 w 256"/>
                <a:gd name="T59" fmla="*/ 155 h 221"/>
                <a:gd name="T60" fmla="*/ 206 w 256"/>
                <a:gd name="T61" fmla="*/ 165 h 221"/>
                <a:gd name="T62" fmla="*/ 194 w 256"/>
                <a:gd name="T63" fmla="*/ 177 h 221"/>
                <a:gd name="T64" fmla="*/ 182 w 256"/>
                <a:gd name="T65" fmla="*/ 189 h 221"/>
                <a:gd name="T66" fmla="*/ 172 w 256"/>
                <a:gd name="T67" fmla="*/ 201 h 221"/>
                <a:gd name="T68" fmla="*/ 162 w 256"/>
                <a:gd name="T69" fmla="*/ 205 h 221"/>
                <a:gd name="T70" fmla="*/ 154 w 256"/>
                <a:gd name="T71" fmla="*/ 213 h 221"/>
                <a:gd name="T72" fmla="*/ 146 w 256"/>
                <a:gd name="T73" fmla="*/ 221 h 221"/>
                <a:gd name="T74" fmla="*/ 136 w 256"/>
                <a:gd name="T75" fmla="*/ 211 h 221"/>
                <a:gd name="T76" fmla="*/ 124 w 256"/>
                <a:gd name="T77" fmla="*/ 203 h 221"/>
                <a:gd name="T78" fmla="*/ 112 w 256"/>
                <a:gd name="T79" fmla="*/ 191 h 221"/>
                <a:gd name="T80" fmla="*/ 102 w 256"/>
                <a:gd name="T81" fmla="*/ 183 h 221"/>
                <a:gd name="T82" fmla="*/ 90 w 256"/>
                <a:gd name="T83" fmla="*/ 175 h 221"/>
                <a:gd name="T84" fmla="*/ 80 w 256"/>
                <a:gd name="T85" fmla="*/ 165 h 221"/>
                <a:gd name="T86" fmla="*/ 70 w 256"/>
                <a:gd name="T87" fmla="*/ 157 h 221"/>
                <a:gd name="T88" fmla="*/ 58 w 256"/>
                <a:gd name="T89" fmla="*/ 147 h 221"/>
                <a:gd name="T90" fmla="*/ 48 w 256"/>
                <a:gd name="T91" fmla="*/ 140 h 221"/>
                <a:gd name="T92" fmla="*/ 38 w 256"/>
                <a:gd name="T93" fmla="*/ 130 h 221"/>
                <a:gd name="T94" fmla="*/ 32 w 256"/>
                <a:gd name="T95" fmla="*/ 124 h 221"/>
                <a:gd name="T96" fmla="*/ 22 w 256"/>
                <a:gd name="T97" fmla="*/ 116 h 221"/>
                <a:gd name="T98" fmla="*/ 12 w 256"/>
                <a:gd name="T99" fmla="*/ 106 h 221"/>
                <a:gd name="T100" fmla="*/ 4 w 256"/>
                <a:gd name="T101" fmla="*/ 94 h 221"/>
                <a:gd name="T102" fmla="*/ 14 w 256"/>
                <a:gd name="T103" fmla="*/ 78 h 221"/>
                <a:gd name="T104" fmla="*/ 24 w 256"/>
                <a:gd name="T105" fmla="*/ 60 h 221"/>
                <a:gd name="T106" fmla="*/ 26 w 256"/>
                <a:gd name="T107" fmla="*/ 48 h 221"/>
                <a:gd name="T108" fmla="*/ 18 w 256"/>
                <a:gd name="T109" fmla="*/ 52 h 221"/>
                <a:gd name="T110" fmla="*/ 24 w 256"/>
                <a:gd name="T111" fmla="*/ 40 h 221"/>
                <a:gd name="T112" fmla="*/ 30 w 256"/>
                <a:gd name="T113" fmla="*/ 24 h 221"/>
                <a:gd name="T114" fmla="*/ 34 w 256"/>
                <a:gd name="T115" fmla="*/ 14 h 221"/>
                <a:gd name="T116" fmla="*/ 40 w 256"/>
                <a:gd name="T117" fmla="*/ 2 h 221"/>
                <a:gd name="T118" fmla="*/ 52 w 256"/>
                <a:gd name="T119" fmla="*/ 4 h 221"/>
                <a:gd name="T120" fmla="*/ 58 w 256"/>
                <a:gd name="T121" fmla="*/ 8 h 221"/>
                <a:gd name="T122" fmla="*/ 70 w 256"/>
                <a:gd name="T123"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6" h="221">
                  <a:moveTo>
                    <a:pt x="78" y="8"/>
                  </a:moveTo>
                  <a:lnTo>
                    <a:pt x="82" y="8"/>
                  </a:lnTo>
                  <a:lnTo>
                    <a:pt x="82" y="10"/>
                  </a:lnTo>
                  <a:lnTo>
                    <a:pt x="82" y="10"/>
                  </a:lnTo>
                  <a:lnTo>
                    <a:pt x="82" y="12"/>
                  </a:lnTo>
                  <a:lnTo>
                    <a:pt x="82" y="14"/>
                  </a:lnTo>
                  <a:lnTo>
                    <a:pt x="82" y="16"/>
                  </a:lnTo>
                  <a:lnTo>
                    <a:pt x="84" y="16"/>
                  </a:lnTo>
                  <a:lnTo>
                    <a:pt x="82" y="18"/>
                  </a:lnTo>
                  <a:lnTo>
                    <a:pt x="82" y="20"/>
                  </a:lnTo>
                  <a:lnTo>
                    <a:pt x="80" y="22"/>
                  </a:lnTo>
                  <a:lnTo>
                    <a:pt x="82" y="24"/>
                  </a:lnTo>
                  <a:lnTo>
                    <a:pt x="82" y="22"/>
                  </a:lnTo>
                  <a:lnTo>
                    <a:pt x="84" y="22"/>
                  </a:lnTo>
                  <a:lnTo>
                    <a:pt x="84" y="20"/>
                  </a:lnTo>
                  <a:lnTo>
                    <a:pt x="86" y="20"/>
                  </a:lnTo>
                  <a:lnTo>
                    <a:pt x="86" y="22"/>
                  </a:lnTo>
                  <a:lnTo>
                    <a:pt x="88" y="22"/>
                  </a:lnTo>
                  <a:lnTo>
                    <a:pt x="90" y="22"/>
                  </a:lnTo>
                  <a:lnTo>
                    <a:pt x="90" y="24"/>
                  </a:lnTo>
                  <a:lnTo>
                    <a:pt x="90" y="26"/>
                  </a:lnTo>
                  <a:lnTo>
                    <a:pt x="92" y="28"/>
                  </a:lnTo>
                  <a:lnTo>
                    <a:pt x="94" y="28"/>
                  </a:lnTo>
                  <a:lnTo>
                    <a:pt x="96" y="28"/>
                  </a:lnTo>
                  <a:lnTo>
                    <a:pt x="96" y="30"/>
                  </a:lnTo>
                  <a:lnTo>
                    <a:pt x="98" y="30"/>
                  </a:lnTo>
                  <a:lnTo>
                    <a:pt x="96" y="30"/>
                  </a:lnTo>
                  <a:lnTo>
                    <a:pt x="96" y="32"/>
                  </a:lnTo>
                  <a:lnTo>
                    <a:pt x="96" y="34"/>
                  </a:lnTo>
                  <a:lnTo>
                    <a:pt x="96" y="36"/>
                  </a:lnTo>
                  <a:lnTo>
                    <a:pt x="96" y="38"/>
                  </a:lnTo>
                  <a:lnTo>
                    <a:pt x="96" y="40"/>
                  </a:lnTo>
                  <a:lnTo>
                    <a:pt x="98" y="40"/>
                  </a:lnTo>
                  <a:lnTo>
                    <a:pt x="98" y="42"/>
                  </a:lnTo>
                  <a:lnTo>
                    <a:pt x="100" y="42"/>
                  </a:lnTo>
                  <a:lnTo>
                    <a:pt x="100" y="44"/>
                  </a:lnTo>
                  <a:lnTo>
                    <a:pt x="102" y="44"/>
                  </a:lnTo>
                  <a:lnTo>
                    <a:pt x="102" y="46"/>
                  </a:lnTo>
                  <a:lnTo>
                    <a:pt x="100" y="46"/>
                  </a:lnTo>
                  <a:lnTo>
                    <a:pt x="100" y="48"/>
                  </a:lnTo>
                  <a:lnTo>
                    <a:pt x="102" y="48"/>
                  </a:lnTo>
                  <a:lnTo>
                    <a:pt x="102" y="50"/>
                  </a:lnTo>
                  <a:lnTo>
                    <a:pt x="102" y="52"/>
                  </a:lnTo>
                  <a:lnTo>
                    <a:pt x="102" y="54"/>
                  </a:lnTo>
                  <a:lnTo>
                    <a:pt x="104" y="54"/>
                  </a:lnTo>
                  <a:lnTo>
                    <a:pt x="104" y="56"/>
                  </a:lnTo>
                  <a:lnTo>
                    <a:pt x="104" y="58"/>
                  </a:lnTo>
                  <a:lnTo>
                    <a:pt x="106" y="58"/>
                  </a:lnTo>
                  <a:lnTo>
                    <a:pt x="108" y="58"/>
                  </a:lnTo>
                  <a:lnTo>
                    <a:pt x="108" y="60"/>
                  </a:lnTo>
                  <a:lnTo>
                    <a:pt x="110" y="62"/>
                  </a:lnTo>
                  <a:lnTo>
                    <a:pt x="112" y="64"/>
                  </a:lnTo>
                  <a:lnTo>
                    <a:pt x="114" y="64"/>
                  </a:lnTo>
                  <a:lnTo>
                    <a:pt x="114" y="66"/>
                  </a:lnTo>
                  <a:lnTo>
                    <a:pt x="116" y="66"/>
                  </a:lnTo>
                  <a:lnTo>
                    <a:pt x="118" y="66"/>
                  </a:lnTo>
                  <a:lnTo>
                    <a:pt x="120" y="66"/>
                  </a:lnTo>
                  <a:lnTo>
                    <a:pt x="122" y="66"/>
                  </a:lnTo>
                  <a:lnTo>
                    <a:pt x="124" y="66"/>
                  </a:lnTo>
                  <a:lnTo>
                    <a:pt x="124" y="68"/>
                  </a:lnTo>
                  <a:lnTo>
                    <a:pt x="126" y="68"/>
                  </a:lnTo>
                  <a:lnTo>
                    <a:pt x="126" y="70"/>
                  </a:lnTo>
                  <a:lnTo>
                    <a:pt x="128" y="72"/>
                  </a:lnTo>
                  <a:lnTo>
                    <a:pt x="130" y="72"/>
                  </a:lnTo>
                  <a:lnTo>
                    <a:pt x="132" y="72"/>
                  </a:lnTo>
                  <a:lnTo>
                    <a:pt x="132" y="70"/>
                  </a:lnTo>
                  <a:lnTo>
                    <a:pt x="132" y="68"/>
                  </a:lnTo>
                  <a:lnTo>
                    <a:pt x="134" y="66"/>
                  </a:lnTo>
                  <a:lnTo>
                    <a:pt x="136" y="64"/>
                  </a:lnTo>
                  <a:lnTo>
                    <a:pt x="138" y="64"/>
                  </a:lnTo>
                  <a:lnTo>
                    <a:pt x="140" y="64"/>
                  </a:lnTo>
                  <a:lnTo>
                    <a:pt x="142" y="62"/>
                  </a:lnTo>
                  <a:lnTo>
                    <a:pt x="144" y="62"/>
                  </a:lnTo>
                  <a:lnTo>
                    <a:pt x="146" y="62"/>
                  </a:lnTo>
                  <a:lnTo>
                    <a:pt x="148" y="62"/>
                  </a:lnTo>
                  <a:lnTo>
                    <a:pt x="150" y="60"/>
                  </a:lnTo>
                  <a:lnTo>
                    <a:pt x="152" y="60"/>
                  </a:lnTo>
                  <a:lnTo>
                    <a:pt x="154" y="60"/>
                  </a:lnTo>
                  <a:lnTo>
                    <a:pt x="154" y="58"/>
                  </a:lnTo>
                  <a:lnTo>
                    <a:pt x="156" y="58"/>
                  </a:lnTo>
                  <a:lnTo>
                    <a:pt x="156" y="56"/>
                  </a:lnTo>
                  <a:lnTo>
                    <a:pt x="158" y="56"/>
                  </a:lnTo>
                  <a:lnTo>
                    <a:pt x="158" y="54"/>
                  </a:lnTo>
                  <a:lnTo>
                    <a:pt x="160" y="56"/>
                  </a:lnTo>
                  <a:lnTo>
                    <a:pt x="162" y="54"/>
                  </a:lnTo>
                  <a:lnTo>
                    <a:pt x="162" y="56"/>
                  </a:lnTo>
                  <a:lnTo>
                    <a:pt x="164" y="56"/>
                  </a:lnTo>
                  <a:lnTo>
                    <a:pt x="166" y="56"/>
                  </a:lnTo>
                  <a:lnTo>
                    <a:pt x="168" y="56"/>
                  </a:lnTo>
                  <a:lnTo>
                    <a:pt x="170" y="56"/>
                  </a:lnTo>
                  <a:lnTo>
                    <a:pt x="170" y="54"/>
                  </a:lnTo>
                  <a:lnTo>
                    <a:pt x="172" y="54"/>
                  </a:lnTo>
                  <a:lnTo>
                    <a:pt x="174" y="54"/>
                  </a:lnTo>
                  <a:lnTo>
                    <a:pt x="174" y="52"/>
                  </a:lnTo>
                  <a:lnTo>
                    <a:pt x="176" y="52"/>
                  </a:lnTo>
                  <a:lnTo>
                    <a:pt x="178" y="52"/>
                  </a:lnTo>
                  <a:lnTo>
                    <a:pt x="180" y="52"/>
                  </a:lnTo>
                  <a:lnTo>
                    <a:pt x="180" y="50"/>
                  </a:lnTo>
                  <a:lnTo>
                    <a:pt x="180" y="48"/>
                  </a:lnTo>
                  <a:lnTo>
                    <a:pt x="182" y="48"/>
                  </a:lnTo>
                  <a:lnTo>
                    <a:pt x="184" y="48"/>
                  </a:lnTo>
                  <a:lnTo>
                    <a:pt x="186" y="48"/>
                  </a:lnTo>
                  <a:lnTo>
                    <a:pt x="188" y="48"/>
                  </a:lnTo>
                  <a:lnTo>
                    <a:pt x="190" y="46"/>
                  </a:lnTo>
                  <a:lnTo>
                    <a:pt x="190" y="48"/>
                  </a:lnTo>
                  <a:lnTo>
                    <a:pt x="192" y="48"/>
                  </a:lnTo>
                  <a:lnTo>
                    <a:pt x="192" y="50"/>
                  </a:lnTo>
                  <a:lnTo>
                    <a:pt x="196" y="50"/>
                  </a:lnTo>
                  <a:lnTo>
                    <a:pt x="196" y="52"/>
                  </a:lnTo>
                  <a:lnTo>
                    <a:pt x="196" y="54"/>
                  </a:lnTo>
                  <a:lnTo>
                    <a:pt x="198" y="54"/>
                  </a:lnTo>
                  <a:lnTo>
                    <a:pt x="198" y="56"/>
                  </a:lnTo>
                  <a:lnTo>
                    <a:pt x="200" y="56"/>
                  </a:lnTo>
                  <a:lnTo>
                    <a:pt x="202" y="56"/>
                  </a:lnTo>
                  <a:lnTo>
                    <a:pt x="204" y="56"/>
                  </a:lnTo>
                  <a:lnTo>
                    <a:pt x="206" y="58"/>
                  </a:lnTo>
                  <a:lnTo>
                    <a:pt x="206" y="56"/>
                  </a:lnTo>
                  <a:lnTo>
                    <a:pt x="208" y="56"/>
                  </a:lnTo>
                  <a:lnTo>
                    <a:pt x="208" y="54"/>
                  </a:lnTo>
                  <a:lnTo>
                    <a:pt x="210" y="54"/>
                  </a:lnTo>
                  <a:lnTo>
                    <a:pt x="212" y="54"/>
                  </a:lnTo>
                  <a:lnTo>
                    <a:pt x="214" y="56"/>
                  </a:lnTo>
                  <a:lnTo>
                    <a:pt x="216" y="56"/>
                  </a:lnTo>
                  <a:lnTo>
                    <a:pt x="216" y="58"/>
                  </a:lnTo>
                  <a:lnTo>
                    <a:pt x="218" y="58"/>
                  </a:lnTo>
                  <a:lnTo>
                    <a:pt x="220" y="58"/>
                  </a:lnTo>
                  <a:lnTo>
                    <a:pt x="220" y="58"/>
                  </a:lnTo>
                  <a:lnTo>
                    <a:pt x="222" y="58"/>
                  </a:lnTo>
                  <a:lnTo>
                    <a:pt x="224" y="58"/>
                  </a:lnTo>
                  <a:lnTo>
                    <a:pt x="224" y="60"/>
                  </a:lnTo>
                  <a:lnTo>
                    <a:pt x="226" y="60"/>
                  </a:lnTo>
                  <a:lnTo>
                    <a:pt x="226" y="62"/>
                  </a:lnTo>
                  <a:lnTo>
                    <a:pt x="228" y="62"/>
                  </a:lnTo>
                  <a:lnTo>
                    <a:pt x="228" y="60"/>
                  </a:lnTo>
                  <a:lnTo>
                    <a:pt x="230" y="60"/>
                  </a:lnTo>
                  <a:lnTo>
                    <a:pt x="230" y="62"/>
                  </a:lnTo>
                  <a:lnTo>
                    <a:pt x="232" y="62"/>
                  </a:lnTo>
                  <a:lnTo>
                    <a:pt x="232" y="60"/>
                  </a:lnTo>
                  <a:lnTo>
                    <a:pt x="234" y="62"/>
                  </a:lnTo>
                  <a:lnTo>
                    <a:pt x="234" y="64"/>
                  </a:lnTo>
                  <a:lnTo>
                    <a:pt x="236" y="64"/>
                  </a:lnTo>
                  <a:lnTo>
                    <a:pt x="236" y="66"/>
                  </a:lnTo>
                  <a:lnTo>
                    <a:pt x="238" y="68"/>
                  </a:lnTo>
                  <a:lnTo>
                    <a:pt x="240" y="68"/>
                  </a:lnTo>
                  <a:lnTo>
                    <a:pt x="240" y="70"/>
                  </a:lnTo>
                  <a:lnTo>
                    <a:pt x="242" y="70"/>
                  </a:lnTo>
                  <a:lnTo>
                    <a:pt x="242" y="68"/>
                  </a:lnTo>
                  <a:lnTo>
                    <a:pt x="244" y="68"/>
                  </a:lnTo>
                  <a:lnTo>
                    <a:pt x="246" y="70"/>
                  </a:lnTo>
                  <a:lnTo>
                    <a:pt x="248" y="70"/>
                  </a:lnTo>
                  <a:lnTo>
                    <a:pt x="248" y="72"/>
                  </a:lnTo>
                  <a:lnTo>
                    <a:pt x="250" y="72"/>
                  </a:lnTo>
                  <a:lnTo>
                    <a:pt x="250" y="74"/>
                  </a:lnTo>
                  <a:lnTo>
                    <a:pt x="252" y="74"/>
                  </a:lnTo>
                  <a:lnTo>
                    <a:pt x="252" y="76"/>
                  </a:lnTo>
                  <a:lnTo>
                    <a:pt x="252" y="78"/>
                  </a:lnTo>
                  <a:lnTo>
                    <a:pt x="254" y="78"/>
                  </a:lnTo>
                  <a:lnTo>
                    <a:pt x="254" y="76"/>
                  </a:lnTo>
                  <a:lnTo>
                    <a:pt x="256" y="76"/>
                  </a:lnTo>
                  <a:lnTo>
                    <a:pt x="254" y="76"/>
                  </a:lnTo>
                  <a:lnTo>
                    <a:pt x="254" y="78"/>
                  </a:lnTo>
                  <a:lnTo>
                    <a:pt x="254" y="80"/>
                  </a:lnTo>
                  <a:lnTo>
                    <a:pt x="252" y="80"/>
                  </a:lnTo>
                  <a:lnTo>
                    <a:pt x="252" y="82"/>
                  </a:lnTo>
                  <a:lnTo>
                    <a:pt x="252" y="84"/>
                  </a:lnTo>
                  <a:lnTo>
                    <a:pt x="250" y="84"/>
                  </a:lnTo>
                  <a:lnTo>
                    <a:pt x="250" y="86"/>
                  </a:lnTo>
                  <a:lnTo>
                    <a:pt x="250" y="88"/>
                  </a:lnTo>
                  <a:lnTo>
                    <a:pt x="248" y="88"/>
                  </a:lnTo>
                  <a:lnTo>
                    <a:pt x="248" y="90"/>
                  </a:lnTo>
                  <a:lnTo>
                    <a:pt x="248" y="92"/>
                  </a:lnTo>
                  <a:lnTo>
                    <a:pt x="246" y="92"/>
                  </a:lnTo>
                  <a:lnTo>
                    <a:pt x="246" y="94"/>
                  </a:lnTo>
                  <a:lnTo>
                    <a:pt x="246" y="96"/>
                  </a:lnTo>
                  <a:lnTo>
                    <a:pt x="244" y="96"/>
                  </a:lnTo>
                  <a:lnTo>
                    <a:pt x="244" y="98"/>
                  </a:lnTo>
                  <a:lnTo>
                    <a:pt x="242" y="100"/>
                  </a:lnTo>
                  <a:lnTo>
                    <a:pt x="242" y="102"/>
                  </a:lnTo>
                  <a:lnTo>
                    <a:pt x="242" y="104"/>
                  </a:lnTo>
                  <a:lnTo>
                    <a:pt x="240" y="104"/>
                  </a:lnTo>
                  <a:lnTo>
                    <a:pt x="240" y="106"/>
                  </a:lnTo>
                  <a:lnTo>
                    <a:pt x="240" y="106"/>
                  </a:lnTo>
                  <a:lnTo>
                    <a:pt x="238" y="106"/>
                  </a:lnTo>
                  <a:lnTo>
                    <a:pt x="238" y="108"/>
                  </a:lnTo>
                  <a:lnTo>
                    <a:pt x="236" y="110"/>
                  </a:lnTo>
                  <a:lnTo>
                    <a:pt x="236" y="112"/>
                  </a:lnTo>
                  <a:lnTo>
                    <a:pt x="234" y="114"/>
                  </a:lnTo>
                  <a:lnTo>
                    <a:pt x="234" y="116"/>
                  </a:lnTo>
                  <a:lnTo>
                    <a:pt x="234" y="118"/>
                  </a:lnTo>
                  <a:lnTo>
                    <a:pt x="232" y="118"/>
                  </a:lnTo>
                  <a:lnTo>
                    <a:pt x="232" y="120"/>
                  </a:lnTo>
                  <a:lnTo>
                    <a:pt x="230" y="124"/>
                  </a:lnTo>
                  <a:lnTo>
                    <a:pt x="230" y="126"/>
                  </a:lnTo>
                  <a:lnTo>
                    <a:pt x="228" y="126"/>
                  </a:lnTo>
                  <a:lnTo>
                    <a:pt x="228" y="128"/>
                  </a:lnTo>
                  <a:lnTo>
                    <a:pt x="228" y="130"/>
                  </a:lnTo>
                  <a:lnTo>
                    <a:pt x="226" y="134"/>
                  </a:lnTo>
                  <a:lnTo>
                    <a:pt x="226" y="136"/>
                  </a:lnTo>
                  <a:lnTo>
                    <a:pt x="226" y="138"/>
                  </a:lnTo>
                  <a:lnTo>
                    <a:pt x="224" y="138"/>
                  </a:lnTo>
                  <a:lnTo>
                    <a:pt x="224" y="140"/>
                  </a:lnTo>
                  <a:lnTo>
                    <a:pt x="222" y="142"/>
                  </a:lnTo>
                  <a:lnTo>
                    <a:pt x="222" y="145"/>
                  </a:lnTo>
                  <a:lnTo>
                    <a:pt x="220" y="147"/>
                  </a:lnTo>
                  <a:lnTo>
                    <a:pt x="220" y="149"/>
                  </a:lnTo>
                  <a:lnTo>
                    <a:pt x="218" y="151"/>
                  </a:lnTo>
                  <a:lnTo>
                    <a:pt x="218" y="153"/>
                  </a:lnTo>
                  <a:lnTo>
                    <a:pt x="216" y="155"/>
                  </a:lnTo>
                  <a:lnTo>
                    <a:pt x="216" y="155"/>
                  </a:lnTo>
                  <a:lnTo>
                    <a:pt x="214" y="155"/>
                  </a:lnTo>
                  <a:lnTo>
                    <a:pt x="212" y="157"/>
                  </a:lnTo>
                  <a:lnTo>
                    <a:pt x="210" y="159"/>
                  </a:lnTo>
                  <a:lnTo>
                    <a:pt x="210" y="161"/>
                  </a:lnTo>
                  <a:lnTo>
                    <a:pt x="208" y="161"/>
                  </a:lnTo>
                  <a:lnTo>
                    <a:pt x="208" y="163"/>
                  </a:lnTo>
                  <a:lnTo>
                    <a:pt x="206" y="163"/>
                  </a:lnTo>
                  <a:lnTo>
                    <a:pt x="206" y="165"/>
                  </a:lnTo>
                  <a:lnTo>
                    <a:pt x="204" y="165"/>
                  </a:lnTo>
                  <a:lnTo>
                    <a:pt x="204" y="167"/>
                  </a:lnTo>
                  <a:lnTo>
                    <a:pt x="202" y="167"/>
                  </a:lnTo>
                  <a:lnTo>
                    <a:pt x="202" y="169"/>
                  </a:lnTo>
                  <a:lnTo>
                    <a:pt x="198" y="173"/>
                  </a:lnTo>
                  <a:lnTo>
                    <a:pt x="196" y="175"/>
                  </a:lnTo>
                  <a:lnTo>
                    <a:pt x="194" y="177"/>
                  </a:lnTo>
                  <a:lnTo>
                    <a:pt x="192" y="179"/>
                  </a:lnTo>
                  <a:lnTo>
                    <a:pt x="190" y="179"/>
                  </a:lnTo>
                  <a:lnTo>
                    <a:pt x="190" y="181"/>
                  </a:lnTo>
                  <a:lnTo>
                    <a:pt x="188" y="183"/>
                  </a:lnTo>
                  <a:lnTo>
                    <a:pt x="186" y="185"/>
                  </a:lnTo>
                  <a:lnTo>
                    <a:pt x="184" y="187"/>
                  </a:lnTo>
                  <a:lnTo>
                    <a:pt x="182" y="189"/>
                  </a:lnTo>
                  <a:lnTo>
                    <a:pt x="180" y="191"/>
                  </a:lnTo>
                  <a:lnTo>
                    <a:pt x="180" y="193"/>
                  </a:lnTo>
                  <a:lnTo>
                    <a:pt x="180" y="193"/>
                  </a:lnTo>
                  <a:lnTo>
                    <a:pt x="178" y="195"/>
                  </a:lnTo>
                  <a:lnTo>
                    <a:pt x="176" y="197"/>
                  </a:lnTo>
                  <a:lnTo>
                    <a:pt x="174" y="199"/>
                  </a:lnTo>
                  <a:lnTo>
                    <a:pt x="172" y="201"/>
                  </a:lnTo>
                  <a:lnTo>
                    <a:pt x="170" y="203"/>
                  </a:lnTo>
                  <a:lnTo>
                    <a:pt x="168" y="203"/>
                  </a:lnTo>
                  <a:lnTo>
                    <a:pt x="166" y="205"/>
                  </a:lnTo>
                  <a:lnTo>
                    <a:pt x="166" y="203"/>
                  </a:lnTo>
                  <a:lnTo>
                    <a:pt x="164" y="203"/>
                  </a:lnTo>
                  <a:lnTo>
                    <a:pt x="164" y="205"/>
                  </a:lnTo>
                  <a:lnTo>
                    <a:pt x="162" y="205"/>
                  </a:lnTo>
                  <a:lnTo>
                    <a:pt x="162" y="207"/>
                  </a:lnTo>
                  <a:lnTo>
                    <a:pt x="160" y="207"/>
                  </a:lnTo>
                  <a:lnTo>
                    <a:pt x="160" y="209"/>
                  </a:lnTo>
                  <a:lnTo>
                    <a:pt x="158" y="209"/>
                  </a:lnTo>
                  <a:lnTo>
                    <a:pt x="158" y="211"/>
                  </a:lnTo>
                  <a:lnTo>
                    <a:pt x="156" y="213"/>
                  </a:lnTo>
                  <a:lnTo>
                    <a:pt x="154" y="213"/>
                  </a:lnTo>
                  <a:lnTo>
                    <a:pt x="154" y="215"/>
                  </a:lnTo>
                  <a:lnTo>
                    <a:pt x="152" y="215"/>
                  </a:lnTo>
                  <a:lnTo>
                    <a:pt x="152" y="217"/>
                  </a:lnTo>
                  <a:lnTo>
                    <a:pt x="150" y="217"/>
                  </a:lnTo>
                  <a:lnTo>
                    <a:pt x="150" y="219"/>
                  </a:lnTo>
                  <a:lnTo>
                    <a:pt x="148" y="221"/>
                  </a:lnTo>
                  <a:lnTo>
                    <a:pt x="146" y="221"/>
                  </a:lnTo>
                  <a:lnTo>
                    <a:pt x="144" y="219"/>
                  </a:lnTo>
                  <a:lnTo>
                    <a:pt x="142" y="217"/>
                  </a:lnTo>
                  <a:lnTo>
                    <a:pt x="140" y="217"/>
                  </a:lnTo>
                  <a:lnTo>
                    <a:pt x="140" y="215"/>
                  </a:lnTo>
                  <a:lnTo>
                    <a:pt x="138" y="215"/>
                  </a:lnTo>
                  <a:lnTo>
                    <a:pt x="136" y="213"/>
                  </a:lnTo>
                  <a:lnTo>
                    <a:pt x="136" y="211"/>
                  </a:lnTo>
                  <a:lnTo>
                    <a:pt x="134" y="211"/>
                  </a:lnTo>
                  <a:lnTo>
                    <a:pt x="132" y="209"/>
                  </a:lnTo>
                  <a:lnTo>
                    <a:pt x="132" y="207"/>
                  </a:lnTo>
                  <a:lnTo>
                    <a:pt x="130" y="207"/>
                  </a:lnTo>
                  <a:lnTo>
                    <a:pt x="130" y="205"/>
                  </a:lnTo>
                  <a:lnTo>
                    <a:pt x="126" y="203"/>
                  </a:lnTo>
                  <a:lnTo>
                    <a:pt x="124" y="203"/>
                  </a:lnTo>
                  <a:lnTo>
                    <a:pt x="122" y="201"/>
                  </a:lnTo>
                  <a:lnTo>
                    <a:pt x="118" y="197"/>
                  </a:lnTo>
                  <a:lnTo>
                    <a:pt x="116" y="197"/>
                  </a:lnTo>
                  <a:lnTo>
                    <a:pt x="116" y="195"/>
                  </a:lnTo>
                  <a:lnTo>
                    <a:pt x="114" y="195"/>
                  </a:lnTo>
                  <a:lnTo>
                    <a:pt x="112" y="193"/>
                  </a:lnTo>
                  <a:lnTo>
                    <a:pt x="112" y="191"/>
                  </a:lnTo>
                  <a:lnTo>
                    <a:pt x="110" y="191"/>
                  </a:lnTo>
                  <a:lnTo>
                    <a:pt x="108" y="189"/>
                  </a:lnTo>
                  <a:lnTo>
                    <a:pt x="106" y="187"/>
                  </a:lnTo>
                  <a:lnTo>
                    <a:pt x="104" y="187"/>
                  </a:lnTo>
                  <a:lnTo>
                    <a:pt x="104" y="185"/>
                  </a:lnTo>
                  <a:lnTo>
                    <a:pt x="102" y="185"/>
                  </a:lnTo>
                  <a:lnTo>
                    <a:pt x="102" y="183"/>
                  </a:lnTo>
                  <a:lnTo>
                    <a:pt x="100" y="183"/>
                  </a:lnTo>
                  <a:lnTo>
                    <a:pt x="98" y="181"/>
                  </a:lnTo>
                  <a:lnTo>
                    <a:pt x="96" y="179"/>
                  </a:lnTo>
                  <a:lnTo>
                    <a:pt x="94" y="179"/>
                  </a:lnTo>
                  <a:lnTo>
                    <a:pt x="94" y="177"/>
                  </a:lnTo>
                  <a:lnTo>
                    <a:pt x="92" y="177"/>
                  </a:lnTo>
                  <a:lnTo>
                    <a:pt x="90" y="175"/>
                  </a:lnTo>
                  <a:lnTo>
                    <a:pt x="90" y="173"/>
                  </a:lnTo>
                  <a:lnTo>
                    <a:pt x="88" y="173"/>
                  </a:lnTo>
                  <a:lnTo>
                    <a:pt x="86" y="171"/>
                  </a:lnTo>
                  <a:lnTo>
                    <a:pt x="84" y="169"/>
                  </a:lnTo>
                  <a:lnTo>
                    <a:pt x="82" y="167"/>
                  </a:lnTo>
                  <a:lnTo>
                    <a:pt x="82" y="165"/>
                  </a:lnTo>
                  <a:lnTo>
                    <a:pt x="80" y="165"/>
                  </a:lnTo>
                  <a:lnTo>
                    <a:pt x="80" y="163"/>
                  </a:lnTo>
                  <a:lnTo>
                    <a:pt x="78" y="163"/>
                  </a:lnTo>
                  <a:lnTo>
                    <a:pt x="76" y="161"/>
                  </a:lnTo>
                  <a:lnTo>
                    <a:pt x="74" y="159"/>
                  </a:lnTo>
                  <a:lnTo>
                    <a:pt x="72" y="159"/>
                  </a:lnTo>
                  <a:lnTo>
                    <a:pt x="72" y="157"/>
                  </a:lnTo>
                  <a:lnTo>
                    <a:pt x="70" y="157"/>
                  </a:lnTo>
                  <a:lnTo>
                    <a:pt x="66" y="155"/>
                  </a:lnTo>
                  <a:lnTo>
                    <a:pt x="64" y="153"/>
                  </a:lnTo>
                  <a:lnTo>
                    <a:pt x="62" y="153"/>
                  </a:lnTo>
                  <a:lnTo>
                    <a:pt x="62" y="151"/>
                  </a:lnTo>
                  <a:lnTo>
                    <a:pt x="60" y="151"/>
                  </a:lnTo>
                  <a:lnTo>
                    <a:pt x="60" y="149"/>
                  </a:lnTo>
                  <a:lnTo>
                    <a:pt x="58" y="147"/>
                  </a:lnTo>
                  <a:lnTo>
                    <a:pt x="56" y="147"/>
                  </a:lnTo>
                  <a:lnTo>
                    <a:pt x="56" y="145"/>
                  </a:lnTo>
                  <a:lnTo>
                    <a:pt x="54" y="145"/>
                  </a:lnTo>
                  <a:lnTo>
                    <a:pt x="54" y="142"/>
                  </a:lnTo>
                  <a:lnTo>
                    <a:pt x="52" y="142"/>
                  </a:lnTo>
                  <a:lnTo>
                    <a:pt x="50" y="140"/>
                  </a:lnTo>
                  <a:lnTo>
                    <a:pt x="48" y="140"/>
                  </a:lnTo>
                  <a:lnTo>
                    <a:pt x="48" y="138"/>
                  </a:lnTo>
                  <a:lnTo>
                    <a:pt x="44" y="136"/>
                  </a:lnTo>
                  <a:lnTo>
                    <a:pt x="44" y="134"/>
                  </a:lnTo>
                  <a:lnTo>
                    <a:pt x="42" y="134"/>
                  </a:lnTo>
                  <a:lnTo>
                    <a:pt x="40" y="132"/>
                  </a:lnTo>
                  <a:lnTo>
                    <a:pt x="38" y="132"/>
                  </a:lnTo>
                  <a:lnTo>
                    <a:pt x="38" y="130"/>
                  </a:lnTo>
                  <a:lnTo>
                    <a:pt x="36" y="130"/>
                  </a:lnTo>
                  <a:lnTo>
                    <a:pt x="36" y="128"/>
                  </a:lnTo>
                  <a:lnTo>
                    <a:pt x="36" y="128"/>
                  </a:lnTo>
                  <a:lnTo>
                    <a:pt x="36" y="126"/>
                  </a:lnTo>
                  <a:lnTo>
                    <a:pt x="34" y="126"/>
                  </a:lnTo>
                  <a:lnTo>
                    <a:pt x="34" y="124"/>
                  </a:lnTo>
                  <a:lnTo>
                    <a:pt x="32" y="124"/>
                  </a:lnTo>
                  <a:lnTo>
                    <a:pt x="30" y="122"/>
                  </a:lnTo>
                  <a:lnTo>
                    <a:pt x="28" y="120"/>
                  </a:lnTo>
                  <a:lnTo>
                    <a:pt x="26" y="120"/>
                  </a:lnTo>
                  <a:lnTo>
                    <a:pt x="26" y="118"/>
                  </a:lnTo>
                  <a:lnTo>
                    <a:pt x="24" y="118"/>
                  </a:lnTo>
                  <a:lnTo>
                    <a:pt x="24" y="116"/>
                  </a:lnTo>
                  <a:lnTo>
                    <a:pt x="22" y="116"/>
                  </a:lnTo>
                  <a:lnTo>
                    <a:pt x="18" y="112"/>
                  </a:lnTo>
                  <a:lnTo>
                    <a:pt x="16" y="112"/>
                  </a:lnTo>
                  <a:lnTo>
                    <a:pt x="16" y="110"/>
                  </a:lnTo>
                  <a:lnTo>
                    <a:pt x="14" y="110"/>
                  </a:lnTo>
                  <a:lnTo>
                    <a:pt x="14" y="108"/>
                  </a:lnTo>
                  <a:lnTo>
                    <a:pt x="12" y="108"/>
                  </a:lnTo>
                  <a:lnTo>
                    <a:pt x="12" y="106"/>
                  </a:lnTo>
                  <a:lnTo>
                    <a:pt x="10" y="106"/>
                  </a:lnTo>
                  <a:lnTo>
                    <a:pt x="6" y="104"/>
                  </a:lnTo>
                  <a:lnTo>
                    <a:pt x="4" y="102"/>
                  </a:lnTo>
                  <a:lnTo>
                    <a:pt x="2" y="102"/>
                  </a:lnTo>
                  <a:lnTo>
                    <a:pt x="0" y="100"/>
                  </a:lnTo>
                  <a:lnTo>
                    <a:pt x="2" y="100"/>
                  </a:lnTo>
                  <a:lnTo>
                    <a:pt x="4" y="94"/>
                  </a:lnTo>
                  <a:lnTo>
                    <a:pt x="6" y="94"/>
                  </a:lnTo>
                  <a:lnTo>
                    <a:pt x="6" y="92"/>
                  </a:lnTo>
                  <a:lnTo>
                    <a:pt x="8" y="88"/>
                  </a:lnTo>
                  <a:lnTo>
                    <a:pt x="10" y="84"/>
                  </a:lnTo>
                  <a:lnTo>
                    <a:pt x="12" y="82"/>
                  </a:lnTo>
                  <a:lnTo>
                    <a:pt x="12" y="80"/>
                  </a:lnTo>
                  <a:lnTo>
                    <a:pt x="14" y="78"/>
                  </a:lnTo>
                  <a:lnTo>
                    <a:pt x="14" y="76"/>
                  </a:lnTo>
                  <a:lnTo>
                    <a:pt x="16" y="76"/>
                  </a:lnTo>
                  <a:lnTo>
                    <a:pt x="16" y="74"/>
                  </a:lnTo>
                  <a:lnTo>
                    <a:pt x="20" y="68"/>
                  </a:lnTo>
                  <a:lnTo>
                    <a:pt x="22" y="64"/>
                  </a:lnTo>
                  <a:lnTo>
                    <a:pt x="24" y="62"/>
                  </a:lnTo>
                  <a:lnTo>
                    <a:pt x="24" y="60"/>
                  </a:lnTo>
                  <a:lnTo>
                    <a:pt x="26" y="58"/>
                  </a:lnTo>
                  <a:lnTo>
                    <a:pt x="26" y="58"/>
                  </a:lnTo>
                  <a:lnTo>
                    <a:pt x="26" y="56"/>
                  </a:lnTo>
                  <a:lnTo>
                    <a:pt x="26" y="54"/>
                  </a:lnTo>
                  <a:lnTo>
                    <a:pt x="26" y="52"/>
                  </a:lnTo>
                  <a:lnTo>
                    <a:pt x="26" y="50"/>
                  </a:lnTo>
                  <a:lnTo>
                    <a:pt x="26" y="48"/>
                  </a:lnTo>
                  <a:lnTo>
                    <a:pt x="24" y="48"/>
                  </a:lnTo>
                  <a:lnTo>
                    <a:pt x="24" y="50"/>
                  </a:lnTo>
                  <a:lnTo>
                    <a:pt x="22" y="50"/>
                  </a:lnTo>
                  <a:lnTo>
                    <a:pt x="22" y="52"/>
                  </a:lnTo>
                  <a:lnTo>
                    <a:pt x="20" y="54"/>
                  </a:lnTo>
                  <a:lnTo>
                    <a:pt x="18" y="54"/>
                  </a:lnTo>
                  <a:lnTo>
                    <a:pt x="18" y="52"/>
                  </a:lnTo>
                  <a:lnTo>
                    <a:pt x="18" y="50"/>
                  </a:lnTo>
                  <a:lnTo>
                    <a:pt x="20" y="48"/>
                  </a:lnTo>
                  <a:lnTo>
                    <a:pt x="20" y="46"/>
                  </a:lnTo>
                  <a:lnTo>
                    <a:pt x="20" y="44"/>
                  </a:lnTo>
                  <a:lnTo>
                    <a:pt x="22" y="42"/>
                  </a:lnTo>
                  <a:lnTo>
                    <a:pt x="22" y="40"/>
                  </a:lnTo>
                  <a:lnTo>
                    <a:pt x="24" y="40"/>
                  </a:lnTo>
                  <a:lnTo>
                    <a:pt x="24" y="38"/>
                  </a:lnTo>
                  <a:lnTo>
                    <a:pt x="24" y="36"/>
                  </a:lnTo>
                  <a:lnTo>
                    <a:pt x="26" y="34"/>
                  </a:lnTo>
                  <a:lnTo>
                    <a:pt x="26" y="32"/>
                  </a:lnTo>
                  <a:lnTo>
                    <a:pt x="28" y="30"/>
                  </a:lnTo>
                  <a:lnTo>
                    <a:pt x="28" y="28"/>
                  </a:lnTo>
                  <a:lnTo>
                    <a:pt x="30" y="24"/>
                  </a:lnTo>
                  <a:lnTo>
                    <a:pt x="30" y="22"/>
                  </a:lnTo>
                  <a:lnTo>
                    <a:pt x="32" y="22"/>
                  </a:lnTo>
                  <a:lnTo>
                    <a:pt x="32" y="20"/>
                  </a:lnTo>
                  <a:lnTo>
                    <a:pt x="32" y="18"/>
                  </a:lnTo>
                  <a:lnTo>
                    <a:pt x="34" y="18"/>
                  </a:lnTo>
                  <a:lnTo>
                    <a:pt x="34" y="16"/>
                  </a:lnTo>
                  <a:lnTo>
                    <a:pt x="34" y="14"/>
                  </a:lnTo>
                  <a:lnTo>
                    <a:pt x="36" y="14"/>
                  </a:lnTo>
                  <a:lnTo>
                    <a:pt x="36" y="12"/>
                  </a:lnTo>
                  <a:lnTo>
                    <a:pt x="36" y="10"/>
                  </a:lnTo>
                  <a:lnTo>
                    <a:pt x="36" y="8"/>
                  </a:lnTo>
                  <a:lnTo>
                    <a:pt x="38" y="6"/>
                  </a:lnTo>
                  <a:lnTo>
                    <a:pt x="38" y="4"/>
                  </a:lnTo>
                  <a:lnTo>
                    <a:pt x="40" y="2"/>
                  </a:lnTo>
                  <a:lnTo>
                    <a:pt x="40" y="4"/>
                  </a:lnTo>
                  <a:lnTo>
                    <a:pt x="42" y="4"/>
                  </a:lnTo>
                  <a:lnTo>
                    <a:pt x="44" y="6"/>
                  </a:lnTo>
                  <a:lnTo>
                    <a:pt x="46" y="6"/>
                  </a:lnTo>
                  <a:lnTo>
                    <a:pt x="48" y="6"/>
                  </a:lnTo>
                  <a:lnTo>
                    <a:pt x="50" y="6"/>
                  </a:lnTo>
                  <a:lnTo>
                    <a:pt x="52" y="4"/>
                  </a:lnTo>
                  <a:lnTo>
                    <a:pt x="52" y="2"/>
                  </a:lnTo>
                  <a:lnTo>
                    <a:pt x="54" y="2"/>
                  </a:lnTo>
                  <a:lnTo>
                    <a:pt x="54" y="0"/>
                  </a:lnTo>
                  <a:lnTo>
                    <a:pt x="54" y="2"/>
                  </a:lnTo>
                  <a:lnTo>
                    <a:pt x="56" y="4"/>
                  </a:lnTo>
                  <a:lnTo>
                    <a:pt x="56" y="6"/>
                  </a:lnTo>
                  <a:lnTo>
                    <a:pt x="58" y="8"/>
                  </a:lnTo>
                  <a:lnTo>
                    <a:pt x="60" y="6"/>
                  </a:lnTo>
                  <a:lnTo>
                    <a:pt x="62" y="4"/>
                  </a:lnTo>
                  <a:lnTo>
                    <a:pt x="62" y="2"/>
                  </a:lnTo>
                  <a:lnTo>
                    <a:pt x="64" y="2"/>
                  </a:lnTo>
                  <a:lnTo>
                    <a:pt x="66" y="2"/>
                  </a:lnTo>
                  <a:lnTo>
                    <a:pt x="68" y="2"/>
                  </a:lnTo>
                  <a:lnTo>
                    <a:pt x="70" y="0"/>
                  </a:lnTo>
                  <a:lnTo>
                    <a:pt x="72" y="2"/>
                  </a:lnTo>
                  <a:lnTo>
                    <a:pt x="74" y="4"/>
                  </a:lnTo>
                  <a:lnTo>
                    <a:pt x="76" y="6"/>
                  </a:lnTo>
                  <a:lnTo>
                    <a:pt x="78" y="8"/>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6" name="Freeform 240"/>
            <p:cNvSpPr>
              <a:spLocks/>
            </p:cNvSpPr>
            <p:nvPr/>
          </p:nvSpPr>
          <p:spPr bwMode="auto">
            <a:xfrm>
              <a:off x="6578600" y="3157538"/>
              <a:ext cx="450850" cy="292100"/>
            </a:xfrm>
            <a:custGeom>
              <a:avLst/>
              <a:gdLst>
                <a:gd name="T0" fmla="*/ 264 w 284"/>
                <a:gd name="T1" fmla="*/ 110 h 184"/>
                <a:gd name="T2" fmla="*/ 268 w 284"/>
                <a:gd name="T3" fmla="*/ 122 h 184"/>
                <a:gd name="T4" fmla="*/ 274 w 284"/>
                <a:gd name="T5" fmla="*/ 138 h 184"/>
                <a:gd name="T6" fmla="*/ 278 w 284"/>
                <a:gd name="T7" fmla="*/ 148 h 184"/>
                <a:gd name="T8" fmla="*/ 282 w 284"/>
                <a:gd name="T9" fmla="*/ 160 h 184"/>
                <a:gd name="T10" fmla="*/ 226 w 284"/>
                <a:gd name="T11" fmla="*/ 184 h 184"/>
                <a:gd name="T12" fmla="*/ 218 w 284"/>
                <a:gd name="T13" fmla="*/ 180 h 184"/>
                <a:gd name="T14" fmla="*/ 212 w 284"/>
                <a:gd name="T15" fmla="*/ 178 h 184"/>
                <a:gd name="T16" fmla="*/ 206 w 284"/>
                <a:gd name="T17" fmla="*/ 172 h 184"/>
                <a:gd name="T18" fmla="*/ 198 w 284"/>
                <a:gd name="T19" fmla="*/ 170 h 184"/>
                <a:gd name="T20" fmla="*/ 192 w 284"/>
                <a:gd name="T21" fmla="*/ 164 h 184"/>
                <a:gd name="T22" fmla="*/ 186 w 284"/>
                <a:gd name="T23" fmla="*/ 162 h 184"/>
                <a:gd name="T24" fmla="*/ 178 w 284"/>
                <a:gd name="T25" fmla="*/ 160 h 184"/>
                <a:gd name="T26" fmla="*/ 168 w 284"/>
                <a:gd name="T27" fmla="*/ 156 h 184"/>
                <a:gd name="T28" fmla="*/ 160 w 284"/>
                <a:gd name="T29" fmla="*/ 158 h 184"/>
                <a:gd name="T30" fmla="*/ 152 w 284"/>
                <a:gd name="T31" fmla="*/ 152 h 184"/>
                <a:gd name="T32" fmla="*/ 144 w 284"/>
                <a:gd name="T33" fmla="*/ 150 h 184"/>
                <a:gd name="T34" fmla="*/ 136 w 284"/>
                <a:gd name="T35" fmla="*/ 154 h 184"/>
                <a:gd name="T36" fmla="*/ 128 w 284"/>
                <a:gd name="T37" fmla="*/ 158 h 184"/>
                <a:gd name="T38" fmla="*/ 118 w 284"/>
                <a:gd name="T39" fmla="*/ 156 h 184"/>
                <a:gd name="T40" fmla="*/ 112 w 284"/>
                <a:gd name="T41" fmla="*/ 162 h 184"/>
                <a:gd name="T42" fmla="*/ 100 w 284"/>
                <a:gd name="T43" fmla="*/ 166 h 184"/>
                <a:gd name="T44" fmla="*/ 92 w 284"/>
                <a:gd name="T45" fmla="*/ 174 h 184"/>
                <a:gd name="T46" fmla="*/ 84 w 284"/>
                <a:gd name="T47" fmla="*/ 168 h 184"/>
                <a:gd name="T48" fmla="*/ 74 w 284"/>
                <a:gd name="T49" fmla="*/ 166 h 184"/>
                <a:gd name="T50" fmla="*/ 64 w 284"/>
                <a:gd name="T51" fmla="*/ 160 h 184"/>
                <a:gd name="T52" fmla="*/ 62 w 284"/>
                <a:gd name="T53" fmla="*/ 150 h 184"/>
                <a:gd name="T54" fmla="*/ 60 w 284"/>
                <a:gd name="T55" fmla="*/ 144 h 184"/>
                <a:gd name="T56" fmla="*/ 56 w 284"/>
                <a:gd name="T57" fmla="*/ 136 h 184"/>
                <a:gd name="T58" fmla="*/ 54 w 284"/>
                <a:gd name="T59" fmla="*/ 130 h 184"/>
                <a:gd name="T60" fmla="*/ 46 w 284"/>
                <a:gd name="T61" fmla="*/ 124 h 184"/>
                <a:gd name="T62" fmla="*/ 40 w 284"/>
                <a:gd name="T63" fmla="*/ 124 h 184"/>
                <a:gd name="T64" fmla="*/ 42 w 284"/>
                <a:gd name="T65" fmla="*/ 114 h 184"/>
                <a:gd name="T66" fmla="*/ 34 w 284"/>
                <a:gd name="T67" fmla="*/ 106 h 184"/>
                <a:gd name="T68" fmla="*/ 22 w 284"/>
                <a:gd name="T69" fmla="*/ 104 h 184"/>
                <a:gd name="T70" fmla="*/ 14 w 284"/>
                <a:gd name="T71" fmla="*/ 104 h 184"/>
                <a:gd name="T72" fmla="*/ 8 w 284"/>
                <a:gd name="T73" fmla="*/ 108 h 184"/>
                <a:gd name="T74" fmla="*/ 0 w 284"/>
                <a:gd name="T75" fmla="*/ 102 h 184"/>
                <a:gd name="T76" fmla="*/ 6 w 284"/>
                <a:gd name="T77" fmla="*/ 88 h 184"/>
                <a:gd name="T78" fmla="*/ 12 w 284"/>
                <a:gd name="T79" fmla="*/ 76 h 184"/>
                <a:gd name="T80" fmla="*/ 16 w 284"/>
                <a:gd name="T81" fmla="*/ 66 h 184"/>
                <a:gd name="T82" fmla="*/ 22 w 284"/>
                <a:gd name="T83" fmla="*/ 56 h 184"/>
                <a:gd name="T84" fmla="*/ 30 w 284"/>
                <a:gd name="T85" fmla="*/ 42 h 184"/>
                <a:gd name="T86" fmla="*/ 40 w 284"/>
                <a:gd name="T87" fmla="*/ 32 h 184"/>
                <a:gd name="T88" fmla="*/ 48 w 284"/>
                <a:gd name="T89" fmla="*/ 20 h 184"/>
                <a:gd name="T90" fmla="*/ 56 w 284"/>
                <a:gd name="T91" fmla="*/ 16 h 184"/>
                <a:gd name="T92" fmla="*/ 62 w 284"/>
                <a:gd name="T93" fmla="*/ 8 h 184"/>
                <a:gd name="T94" fmla="*/ 76 w 284"/>
                <a:gd name="T95" fmla="*/ 2 h 184"/>
                <a:gd name="T96" fmla="*/ 88 w 284"/>
                <a:gd name="T97" fmla="*/ 2 h 184"/>
                <a:gd name="T98" fmla="*/ 102 w 284"/>
                <a:gd name="T99" fmla="*/ 6 h 184"/>
                <a:gd name="T100" fmla="*/ 116 w 284"/>
                <a:gd name="T101" fmla="*/ 10 h 184"/>
                <a:gd name="T102" fmla="*/ 130 w 284"/>
                <a:gd name="T103" fmla="*/ 12 h 184"/>
                <a:gd name="T104" fmla="*/ 144 w 284"/>
                <a:gd name="T105" fmla="*/ 18 h 184"/>
                <a:gd name="T106" fmla="*/ 158 w 284"/>
                <a:gd name="T107" fmla="*/ 22 h 184"/>
                <a:gd name="T108" fmla="*/ 174 w 284"/>
                <a:gd name="T109" fmla="*/ 30 h 184"/>
                <a:gd name="T110" fmla="*/ 192 w 284"/>
                <a:gd name="T111" fmla="*/ 38 h 184"/>
                <a:gd name="T112" fmla="*/ 200 w 284"/>
                <a:gd name="T113" fmla="*/ 42 h 184"/>
                <a:gd name="T114" fmla="*/ 214 w 284"/>
                <a:gd name="T115" fmla="*/ 48 h 184"/>
                <a:gd name="T116" fmla="*/ 228 w 284"/>
                <a:gd name="T117" fmla="*/ 56 h 184"/>
                <a:gd name="T118" fmla="*/ 236 w 284"/>
                <a:gd name="T119" fmla="*/ 60 h 184"/>
                <a:gd name="T120" fmla="*/ 248 w 284"/>
                <a:gd name="T121" fmla="*/ 68 h 184"/>
                <a:gd name="T122" fmla="*/ 254 w 284"/>
                <a:gd name="T123" fmla="*/ 84 h 184"/>
                <a:gd name="T124" fmla="*/ 258 w 284"/>
                <a:gd name="T125" fmla="*/ 9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184">
                  <a:moveTo>
                    <a:pt x="260" y="102"/>
                  </a:moveTo>
                  <a:lnTo>
                    <a:pt x="260" y="104"/>
                  </a:lnTo>
                  <a:lnTo>
                    <a:pt x="262" y="106"/>
                  </a:lnTo>
                  <a:lnTo>
                    <a:pt x="262" y="108"/>
                  </a:lnTo>
                  <a:lnTo>
                    <a:pt x="262" y="110"/>
                  </a:lnTo>
                  <a:lnTo>
                    <a:pt x="264" y="110"/>
                  </a:lnTo>
                  <a:lnTo>
                    <a:pt x="264" y="112"/>
                  </a:lnTo>
                  <a:lnTo>
                    <a:pt x="264" y="114"/>
                  </a:lnTo>
                  <a:lnTo>
                    <a:pt x="266" y="116"/>
                  </a:lnTo>
                  <a:lnTo>
                    <a:pt x="266" y="118"/>
                  </a:lnTo>
                  <a:lnTo>
                    <a:pt x="268" y="120"/>
                  </a:lnTo>
                  <a:lnTo>
                    <a:pt x="268" y="122"/>
                  </a:lnTo>
                  <a:lnTo>
                    <a:pt x="268" y="124"/>
                  </a:lnTo>
                  <a:lnTo>
                    <a:pt x="270" y="126"/>
                  </a:lnTo>
                  <a:lnTo>
                    <a:pt x="270" y="128"/>
                  </a:lnTo>
                  <a:lnTo>
                    <a:pt x="272" y="132"/>
                  </a:lnTo>
                  <a:lnTo>
                    <a:pt x="272" y="134"/>
                  </a:lnTo>
                  <a:lnTo>
                    <a:pt x="274" y="138"/>
                  </a:lnTo>
                  <a:lnTo>
                    <a:pt x="274" y="140"/>
                  </a:lnTo>
                  <a:lnTo>
                    <a:pt x="274" y="142"/>
                  </a:lnTo>
                  <a:lnTo>
                    <a:pt x="276" y="144"/>
                  </a:lnTo>
                  <a:lnTo>
                    <a:pt x="276" y="146"/>
                  </a:lnTo>
                  <a:lnTo>
                    <a:pt x="276" y="148"/>
                  </a:lnTo>
                  <a:lnTo>
                    <a:pt x="278" y="148"/>
                  </a:lnTo>
                  <a:lnTo>
                    <a:pt x="278" y="150"/>
                  </a:lnTo>
                  <a:lnTo>
                    <a:pt x="278" y="152"/>
                  </a:lnTo>
                  <a:lnTo>
                    <a:pt x="278" y="154"/>
                  </a:lnTo>
                  <a:lnTo>
                    <a:pt x="280" y="156"/>
                  </a:lnTo>
                  <a:lnTo>
                    <a:pt x="280" y="158"/>
                  </a:lnTo>
                  <a:lnTo>
                    <a:pt x="282" y="160"/>
                  </a:lnTo>
                  <a:lnTo>
                    <a:pt x="282" y="160"/>
                  </a:lnTo>
                  <a:lnTo>
                    <a:pt x="284" y="164"/>
                  </a:lnTo>
                  <a:lnTo>
                    <a:pt x="254" y="174"/>
                  </a:lnTo>
                  <a:lnTo>
                    <a:pt x="238" y="180"/>
                  </a:lnTo>
                  <a:lnTo>
                    <a:pt x="236" y="180"/>
                  </a:lnTo>
                  <a:lnTo>
                    <a:pt x="226" y="184"/>
                  </a:lnTo>
                  <a:lnTo>
                    <a:pt x="224" y="184"/>
                  </a:lnTo>
                  <a:lnTo>
                    <a:pt x="224" y="182"/>
                  </a:lnTo>
                  <a:lnTo>
                    <a:pt x="222" y="182"/>
                  </a:lnTo>
                  <a:lnTo>
                    <a:pt x="220" y="182"/>
                  </a:lnTo>
                  <a:lnTo>
                    <a:pt x="220" y="180"/>
                  </a:lnTo>
                  <a:lnTo>
                    <a:pt x="218" y="180"/>
                  </a:lnTo>
                  <a:lnTo>
                    <a:pt x="216" y="180"/>
                  </a:lnTo>
                  <a:lnTo>
                    <a:pt x="216" y="178"/>
                  </a:lnTo>
                  <a:lnTo>
                    <a:pt x="214" y="178"/>
                  </a:lnTo>
                  <a:lnTo>
                    <a:pt x="214" y="180"/>
                  </a:lnTo>
                  <a:lnTo>
                    <a:pt x="212" y="180"/>
                  </a:lnTo>
                  <a:lnTo>
                    <a:pt x="212" y="178"/>
                  </a:lnTo>
                  <a:lnTo>
                    <a:pt x="212" y="176"/>
                  </a:lnTo>
                  <a:lnTo>
                    <a:pt x="210" y="176"/>
                  </a:lnTo>
                  <a:lnTo>
                    <a:pt x="210" y="174"/>
                  </a:lnTo>
                  <a:lnTo>
                    <a:pt x="208" y="174"/>
                  </a:lnTo>
                  <a:lnTo>
                    <a:pt x="208" y="172"/>
                  </a:lnTo>
                  <a:lnTo>
                    <a:pt x="206" y="172"/>
                  </a:lnTo>
                  <a:lnTo>
                    <a:pt x="204" y="170"/>
                  </a:lnTo>
                  <a:lnTo>
                    <a:pt x="202" y="170"/>
                  </a:lnTo>
                  <a:lnTo>
                    <a:pt x="202" y="172"/>
                  </a:lnTo>
                  <a:lnTo>
                    <a:pt x="200" y="172"/>
                  </a:lnTo>
                  <a:lnTo>
                    <a:pt x="200" y="170"/>
                  </a:lnTo>
                  <a:lnTo>
                    <a:pt x="198" y="170"/>
                  </a:lnTo>
                  <a:lnTo>
                    <a:pt x="196" y="168"/>
                  </a:lnTo>
                  <a:lnTo>
                    <a:pt x="196" y="166"/>
                  </a:lnTo>
                  <a:lnTo>
                    <a:pt x="194" y="166"/>
                  </a:lnTo>
                  <a:lnTo>
                    <a:pt x="194" y="164"/>
                  </a:lnTo>
                  <a:lnTo>
                    <a:pt x="192" y="162"/>
                  </a:lnTo>
                  <a:lnTo>
                    <a:pt x="192" y="164"/>
                  </a:lnTo>
                  <a:lnTo>
                    <a:pt x="190" y="164"/>
                  </a:lnTo>
                  <a:lnTo>
                    <a:pt x="190" y="162"/>
                  </a:lnTo>
                  <a:lnTo>
                    <a:pt x="188" y="162"/>
                  </a:lnTo>
                  <a:lnTo>
                    <a:pt x="188" y="164"/>
                  </a:lnTo>
                  <a:lnTo>
                    <a:pt x="186" y="164"/>
                  </a:lnTo>
                  <a:lnTo>
                    <a:pt x="186" y="162"/>
                  </a:lnTo>
                  <a:lnTo>
                    <a:pt x="184" y="162"/>
                  </a:lnTo>
                  <a:lnTo>
                    <a:pt x="184" y="160"/>
                  </a:lnTo>
                  <a:lnTo>
                    <a:pt x="182" y="160"/>
                  </a:lnTo>
                  <a:lnTo>
                    <a:pt x="180" y="160"/>
                  </a:lnTo>
                  <a:lnTo>
                    <a:pt x="180" y="160"/>
                  </a:lnTo>
                  <a:lnTo>
                    <a:pt x="178" y="160"/>
                  </a:lnTo>
                  <a:lnTo>
                    <a:pt x="176" y="160"/>
                  </a:lnTo>
                  <a:lnTo>
                    <a:pt x="176" y="158"/>
                  </a:lnTo>
                  <a:lnTo>
                    <a:pt x="174" y="158"/>
                  </a:lnTo>
                  <a:lnTo>
                    <a:pt x="172" y="156"/>
                  </a:lnTo>
                  <a:lnTo>
                    <a:pt x="170" y="156"/>
                  </a:lnTo>
                  <a:lnTo>
                    <a:pt x="168" y="156"/>
                  </a:lnTo>
                  <a:lnTo>
                    <a:pt x="168" y="158"/>
                  </a:lnTo>
                  <a:lnTo>
                    <a:pt x="166" y="158"/>
                  </a:lnTo>
                  <a:lnTo>
                    <a:pt x="166" y="160"/>
                  </a:lnTo>
                  <a:lnTo>
                    <a:pt x="164" y="158"/>
                  </a:lnTo>
                  <a:lnTo>
                    <a:pt x="162" y="158"/>
                  </a:lnTo>
                  <a:lnTo>
                    <a:pt x="160" y="158"/>
                  </a:lnTo>
                  <a:lnTo>
                    <a:pt x="158" y="158"/>
                  </a:lnTo>
                  <a:lnTo>
                    <a:pt x="158" y="156"/>
                  </a:lnTo>
                  <a:lnTo>
                    <a:pt x="156" y="156"/>
                  </a:lnTo>
                  <a:lnTo>
                    <a:pt x="156" y="154"/>
                  </a:lnTo>
                  <a:lnTo>
                    <a:pt x="156" y="152"/>
                  </a:lnTo>
                  <a:lnTo>
                    <a:pt x="152" y="152"/>
                  </a:lnTo>
                  <a:lnTo>
                    <a:pt x="152" y="150"/>
                  </a:lnTo>
                  <a:lnTo>
                    <a:pt x="150" y="150"/>
                  </a:lnTo>
                  <a:lnTo>
                    <a:pt x="150" y="148"/>
                  </a:lnTo>
                  <a:lnTo>
                    <a:pt x="148" y="150"/>
                  </a:lnTo>
                  <a:lnTo>
                    <a:pt x="146" y="150"/>
                  </a:lnTo>
                  <a:lnTo>
                    <a:pt x="144" y="150"/>
                  </a:lnTo>
                  <a:lnTo>
                    <a:pt x="142" y="150"/>
                  </a:lnTo>
                  <a:lnTo>
                    <a:pt x="140" y="150"/>
                  </a:lnTo>
                  <a:lnTo>
                    <a:pt x="140" y="152"/>
                  </a:lnTo>
                  <a:lnTo>
                    <a:pt x="140" y="154"/>
                  </a:lnTo>
                  <a:lnTo>
                    <a:pt x="138" y="154"/>
                  </a:lnTo>
                  <a:lnTo>
                    <a:pt x="136" y="154"/>
                  </a:lnTo>
                  <a:lnTo>
                    <a:pt x="134" y="154"/>
                  </a:lnTo>
                  <a:lnTo>
                    <a:pt x="134" y="156"/>
                  </a:lnTo>
                  <a:lnTo>
                    <a:pt x="132" y="156"/>
                  </a:lnTo>
                  <a:lnTo>
                    <a:pt x="130" y="156"/>
                  </a:lnTo>
                  <a:lnTo>
                    <a:pt x="130" y="158"/>
                  </a:lnTo>
                  <a:lnTo>
                    <a:pt x="128" y="158"/>
                  </a:lnTo>
                  <a:lnTo>
                    <a:pt x="126" y="158"/>
                  </a:lnTo>
                  <a:lnTo>
                    <a:pt x="124" y="158"/>
                  </a:lnTo>
                  <a:lnTo>
                    <a:pt x="122" y="158"/>
                  </a:lnTo>
                  <a:lnTo>
                    <a:pt x="122" y="156"/>
                  </a:lnTo>
                  <a:lnTo>
                    <a:pt x="120" y="158"/>
                  </a:lnTo>
                  <a:lnTo>
                    <a:pt x="118" y="156"/>
                  </a:lnTo>
                  <a:lnTo>
                    <a:pt x="118" y="158"/>
                  </a:lnTo>
                  <a:lnTo>
                    <a:pt x="116" y="158"/>
                  </a:lnTo>
                  <a:lnTo>
                    <a:pt x="116" y="160"/>
                  </a:lnTo>
                  <a:lnTo>
                    <a:pt x="114" y="160"/>
                  </a:lnTo>
                  <a:lnTo>
                    <a:pt x="114" y="162"/>
                  </a:lnTo>
                  <a:lnTo>
                    <a:pt x="112" y="162"/>
                  </a:lnTo>
                  <a:lnTo>
                    <a:pt x="110" y="162"/>
                  </a:lnTo>
                  <a:lnTo>
                    <a:pt x="108" y="164"/>
                  </a:lnTo>
                  <a:lnTo>
                    <a:pt x="106" y="164"/>
                  </a:lnTo>
                  <a:lnTo>
                    <a:pt x="104" y="164"/>
                  </a:lnTo>
                  <a:lnTo>
                    <a:pt x="102" y="164"/>
                  </a:lnTo>
                  <a:lnTo>
                    <a:pt x="100" y="166"/>
                  </a:lnTo>
                  <a:lnTo>
                    <a:pt x="98" y="166"/>
                  </a:lnTo>
                  <a:lnTo>
                    <a:pt x="96" y="166"/>
                  </a:lnTo>
                  <a:lnTo>
                    <a:pt x="94" y="168"/>
                  </a:lnTo>
                  <a:lnTo>
                    <a:pt x="92" y="170"/>
                  </a:lnTo>
                  <a:lnTo>
                    <a:pt x="92" y="172"/>
                  </a:lnTo>
                  <a:lnTo>
                    <a:pt x="92" y="174"/>
                  </a:lnTo>
                  <a:lnTo>
                    <a:pt x="90" y="174"/>
                  </a:lnTo>
                  <a:lnTo>
                    <a:pt x="88" y="174"/>
                  </a:lnTo>
                  <a:lnTo>
                    <a:pt x="86" y="172"/>
                  </a:lnTo>
                  <a:lnTo>
                    <a:pt x="86" y="170"/>
                  </a:lnTo>
                  <a:lnTo>
                    <a:pt x="84" y="170"/>
                  </a:lnTo>
                  <a:lnTo>
                    <a:pt x="84" y="168"/>
                  </a:lnTo>
                  <a:lnTo>
                    <a:pt x="82" y="168"/>
                  </a:lnTo>
                  <a:lnTo>
                    <a:pt x="80" y="168"/>
                  </a:lnTo>
                  <a:lnTo>
                    <a:pt x="78" y="168"/>
                  </a:lnTo>
                  <a:lnTo>
                    <a:pt x="76" y="168"/>
                  </a:lnTo>
                  <a:lnTo>
                    <a:pt x="74" y="168"/>
                  </a:lnTo>
                  <a:lnTo>
                    <a:pt x="74" y="166"/>
                  </a:lnTo>
                  <a:lnTo>
                    <a:pt x="72" y="166"/>
                  </a:lnTo>
                  <a:lnTo>
                    <a:pt x="70" y="164"/>
                  </a:lnTo>
                  <a:lnTo>
                    <a:pt x="68" y="162"/>
                  </a:lnTo>
                  <a:lnTo>
                    <a:pt x="68" y="160"/>
                  </a:lnTo>
                  <a:lnTo>
                    <a:pt x="66" y="160"/>
                  </a:lnTo>
                  <a:lnTo>
                    <a:pt x="64" y="160"/>
                  </a:lnTo>
                  <a:lnTo>
                    <a:pt x="64" y="158"/>
                  </a:lnTo>
                  <a:lnTo>
                    <a:pt x="64" y="156"/>
                  </a:lnTo>
                  <a:lnTo>
                    <a:pt x="62" y="156"/>
                  </a:lnTo>
                  <a:lnTo>
                    <a:pt x="62" y="154"/>
                  </a:lnTo>
                  <a:lnTo>
                    <a:pt x="62" y="152"/>
                  </a:lnTo>
                  <a:lnTo>
                    <a:pt x="62" y="150"/>
                  </a:lnTo>
                  <a:lnTo>
                    <a:pt x="60" y="150"/>
                  </a:lnTo>
                  <a:lnTo>
                    <a:pt x="60" y="148"/>
                  </a:lnTo>
                  <a:lnTo>
                    <a:pt x="62" y="148"/>
                  </a:lnTo>
                  <a:lnTo>
                    <a:pt x="62" y="146"/>
                  </a:lnTo>
                  <a:lnTo>
                    <a:pt x="60" y="146"/>
                  </a:lnTo>
                  <a:lnTo>
                    <a:pt x="60" y="144"/>
                  </a:lnTo>
                  <a:lnTo>
                    <a:pt x="58" y="144"/>
                  </a:lnTo>
                  <a:lnTo>
                    <a:pt x="58" y="142"/>
                  </a:lnTo>
                  <a:lnTo>
                    <a:pt x="56" y="142"/>
                  </a:lnTo>
                  <a:lnTo>
                    <a:pt x="56" y="140"/>
                  </a:lnTo>
                  <a:lnTo>
                    <a:pt x="56" y="138"/>
                  </a:lnTo>
                  <a:lnTo>
                    <a:pt x="56" y="136"/>
                  </a:lnTo>
                  <a:lnTo>
                    <a:pt x="56" y="134"/>
                  </a:lnTo>
                  <a:lnTo>
                    <a:pt x="56" y="132"/>
                  </a:lnTo>
                  <a:lnTo>
                    <a:pt x="58" y="132"/>
                  </a:lnTo>
                  <a:lnTo>
                    <a:pt x="56" y="132"/>
                  </a:lnTo>
                  <a:lnTo>
                    <a:pt x="56" y="130"/>
                  </a:lnTo>
                  <a:lnTo>
                    <a:pt x="54" y="130"/>
                  </a:lnTo>
                  <a:lnTo>
                    <a:pt x="52" y="130"/>
                  </a:lnTo>
                  <a:lnTo>
                    <a:pt x="50" y="128"/>
                  </a:lnTo>
                  <a:lnTo>
                    <a:pt x="50" y="126"/>
                  </a:lnTo>
                  <a:lnTo>
                    <a:pt x="50" y="124"/>
                  </a:lnTo>
                  <a:lnTo>
                    <a:pt x="48" y="124"/>
                  </a:lnTo>
                  <a:lnTo>
                    <a:pt x="46" y="124"/>
                  </a:lnTo>
                  <a:lnTo>
                    <a:pt x="46" y="122"/>
                  </a:lnTo>
                  <a:lnTo>
                    <a:pt x="44" y="122"/>
                  </a:lnTo>
                  <a:lnTo>
                    <a:pt x="44" y="124"/>
                  </a:lnTo>
                  <a:lnTo>
                    <a:pt x="42" y="124"/>
                  </a:lnTo>
                  <a:lnTo>
                    <a:pt x="42" y="126"/>
                  </a:lnTo>
                  <a:lnTo>
                    <a:pt x="40" y="124"/>
                  </a:lnTo>
                  <a:lnTo>
                    <a:pt x="42" y="122"/>
                  </a:lnTo>
                  <a:lnTo>
                    <a:pt x="42" y="120"/>
                  </a:lnTo>
                  <a:lnTo>
                    <a:pt x="44" y="118"/>
                  </a:lnTo>
                  <a:lnTo>
                    <a:pt x="42" y="118"/>
                  </a:lnTo>
                  <a:lnTo>
                    <a:pt x="42" y="116"/>
                  </a:lnTo>
                  <a:lnTo>
                    <a:pt x="42" y="114"/>
                  </a:lnTo>
                  <a:lnTo>
                    <a:pt x="42" y="112"/>
                  </a:lnTo>
                  <a:lnTo>
                    <a:pt x="42" y="112"/>
                  </a:lnTo>
                  <a:lnTo>
                    <a:pt x="42" y="110"/>
                  </a:lnTo>
                  <a:lnTo>
                    <a:pt x="38" y="110"/>
                  </a:lnTo>
                  <a:lnTo>
                    <a:pt x="36" y="108"/>
                  </a:lnTo>
                  <a:lnTo>
                    <a:pt x="34" y="106"/>
                  </a:lnTo>
                  <a:lnTo>
                    <a:pt x="32" y="104"/>
                  </a:lnTo>
                  <a:lnTo>
                    <a:pt x="30" y="102"/>
                  </a:lnTo>
                  <a:lnTo>
                    <a:pt x="28" y="104"/>
                  </a:lnTo>
                  <a:lnTo>
                    <a:pt x="26" y="104"/>
                  </a:lnTo>
                  <a:lnTo>
                    <a:pt x="24" y="104"/>
                  </a:lnTo>
                  <a:lnTo>
                    <a:pt x="22" y="104"/>
                  </a:lnTo>
                  <a:lnTo>
                    <a:pt x="22" y="106"/>
                  </a:lnTo>
                  <a:lnTo>
                    <a:pt x="20" y="108"/>
                  </a:lnTo>
                  <a:lnTo>
                    <a:pt x="18" y="110"/>
                  </a:lnTo>
                  <a:lnTo>
                    <a:pt x="16" y="108"/>
                  </a:lnTo>
                  <a:lnTo>
                    <a:pt x="16" y="106"/>
                  </a:lnTo>
                  <a:lnTo>
                    <a:pt x="14" y="104"/>
                  </a:lnTo>
                  <a:lnTo>
                    <a:pt x="14" y="102"/>
                  </a:lnTo>
                  <a:lnTo>
                    <a:pt x="14" y="104"/>
                  </a:lnTo>
                  <a:lnTo>
                    <a:pt x="12" y="104"/>
                  </a:lnTo>
                  <a:lnTo>
                    <a:pt x="12" y="106"/>
                  </a:lnTo>
                  <a:lnTo>
                    <a:pt x="10" y="108"/>
                  </a:lnTo>
                  <a:lnTo>
                    <a:pt x="8" y="108"/>
                  </a:lnTo>
                  <a:lnTo>
                    <a:pt x="6" y="108"/>
                  </a:lnTo>
                  <a:lnTo>
                    <a:pt x="4" y="108"/>
                  </a:lnTo>
                  <a:lnTo>
                    <a:pt x="2" y="106"/>
                  </a:lnTo>
                  <a:lnTo>
                    <a:pt x="0" y="106"/>
                  </a:lnTo>
                  <a:lnTo>
                    <a:pt x="0" y="104"/>
                  </a:lnTo>
                  <a:lnTo>
                    <a:pt x="0" y="102"/>
                  </a:lnTo>
                  <a:lnTo>
                    <a:pt x="2" y="100"/>
                  </a:lnTo>
                  <a:lnTo>
                    <a:pt x="4" y="96"/>
                  </a:lnTo>
                  <a:lnTo>
                    <a:pt x="4" y="94"/>
                  </a:lnTo>
                  <a:lnTo>
                    <a:pt x="6" y="92"/>
                  </a:lnTo>
                  <a:lnTo>
                    <a:pt x="6" y="90"/>
                  </a:lnTo>
                  <a:lnTo>
                    <a:pt x="6" y="88"/>
                  </a:lnTo>
                  <a:lnTo>
                    <a:pt x="8" y="86"/>
                  </a:lnTo>
                  <a:lnTo>
                    <a:pt x="8" y="84"/>
                  </a:lnTo>
                  <a:lnTo>
                    <a:pt x="10" y="82"/>
                  </a:lnTo>
                  <a:lnTo>
                    <a:pt x="10" y="80"/>
                  </a:lnTo>
                  <a:lnTo>
                    <a:pt x="12" y="78"/>
                  </a:lnTo>
                  <a:lnTo>
                    <a:pt x="12" y="76"/>
                  </a:lnTo>
                  <a:lnTo>
                    <a:pt x="14" y="74"/>
                  </a:lnTo>
                  <a:lnTo>
                    <a:pt x="14" y="72"/>
                  </a:lnTo>
                  <a:lnTo>
                    <a:pt x="14" y="70"/>
                  </a:lnTo>
                  <a:lnTo>
                    <a:pt x="16" y="70"/>
                  </a:lnTo>
                  <a:lnTo>
                    <a:pt x="16" y="68"/>
                  </a:lnTo>
                  <a:lnTo>
                    <a:pt x="16" y="66"/>
                  </a:lnTo>
                  <a:lnTo>
                    <a:pt x="18" y="66"/>
                  </a:lnTo>
                  <a:lnTo>
                    <a:pt x="18" y="64"/>
                  </a:lnTo>
                  <a:lnTo>
                    <a:pt x="20" y="62"/>
                  </a:lnTo>
                  <a:lnTo>
                    <a:pt x="20" y="60"/>
                  </a:lnTo>
                  <a:lnTo>
                    <a:pt x="22" y="58"/>
                  </a:lnTo>
                  <a:lnTo>
                    <a:pt x="22" y="56"/>
                  </a:lnTo>
                  <a:lnTo>
                    <a:pt x="24" y="52"/>
                  </a:lnTo>
                  <a:lnTo>
                    <a:pt x="26" y="50"/>
                  </a:lnTo>
                  <a:lnTo>
                    <a:pt x="26" y="46"/>
                  </a:lnTo>
                  <a:lnTo>
                    <a:pt x="28" y="46"/>
                  </a:lnTo>
                  <a:lnTo>
                    <a:pt x="28" y="44"/>
                  </a:lnTo>
                  <a:lnTo>
                    <a:pt x="30" y="42"/>
                  </a:lnTo>
                  <a:lnTo>
                    <a:pt x="34" y="38"/>
                  </a:lnTo>
                  <a:lnTo>
                    <a:pt x="36" y="36"/>
                  </a:lnTo>
                  <a:lnTo>
                    <a:pt x="36" y="34"/>
                  </a:lnTo>
                  <a:lnTo>
                    <a:pt x="38" y="34"/>
                  </a:lnTo>
                  <a:lnTo>
                    <a:pt x="38" y="32"/>
                  </a:lnTo>
                  <a:lnTo>
                    <a:pt x="40" y="32"/>
                  </a:lnTo>
                  <a:lnTo>
                    <a:pt x="44" y="26"/>
                  </a:lnTo>
                  <a:lnTo>
                    <a:pt x="44" y="26"/>
                  </a:lnTo>
                  <a:lnTo>
                    <a:pt x="44" y="24"/>
                  </a:lnTo>
                  <a:lnTo>
                    <a:pt x="46" y="24"/>
                  </a:lnTo>
                  <a:lnTo>
                    <a:pt x="46" y="22"/>
                  </a:lnTo>
                  <a:lnTo>
                    <a:pt x="48" y="20"/>
                  </a:lnTo>
                  <a:lnTo>
                    <a:pt x="50" y="20"/>
                  </a:lnTo>
                  <a:lnTo>
                    <a:pt x="50" y="18"/>
                  </a:lnTo>
                  <a:lnTo>
                    <a:pt x="52" y="18"/>
                  </a:lnTo>
                  <a:lnTo>
                    <a:pt x="54" y="16"/>
                  </a:lnTo>
                  <a:lnTo>
                    <a:pt x="54" y="16"/>
                  </a:lnTo>
                  <a:lnTo>
                    <a:pt x="56" y="16"/>
                  </a:lnTo>
                  <a:lnTo>
                    <a:pt x="56" y="14"/>
                  </a:lnTo>
                  <a:lnTo>
                    <a:pt x="58" y="14"/>
                  </a:lnTo>
                  <a:lnTo>
                    <a:pt x="58" y="12"/>
                  </a:lnTo>
                  <a:lnTo>
                    <a:pt x="60" y="12"/>
                  </a:lnTo>
                  <a:lnTo>
                    <a:pt x="60" y="10"/>
                  </a:lnTo>
                  <a:lnTo>
                    <a:pt x="62" y="8"/>
                  </a:lnTo>
                  <a:lnTo>
                    <a:pt x="64" y="8"/>
                  </a:lnTo>
                  <a:lnTo>
                    <a:pt x="68" y="2"/>
                  </a:lnTo>
                  <a:lnTo>
                    <a:pt x="70" y="0"/>
                  </a:lnTo>
                  <a:lnTo>
                    <a:pt x="72" y="0"/>
                  </a:lnTo>
                  <a:lnTo>
                    <a:pt x="74" y="0"/>
                  </a:lnTo>
                  <a:lnTo>
                    <a:pt x="76" y="2"/>
                  </a:lnTo>
                  <a:lnTo>
                    <a:pt x="78" y="2"/>
                  </a:lnTo>
                  <a:lnTo>
                    <a:pt x="80" y="2"/>
                  </a:lnTo>
                  <a:lnTo>
                    <a:pt x="82" y="2"/>
                  </a:lnTo>
                  <a:lnTo>
                    <a:pt x="84" y="2"/>
                  </a:lnTo>
                  <a:lnTo>
                    <a:pt x="86" y="2"/>
                  </a:lnTo>
                  <a:lnTo>
                    <a:pt x="88" y="2"/>
                  </a:lnTo>
                  <a:lnTo>
                    <a:pt x="90" y="4"/>
                  </a:lnTo>
                  <a:lnTo>
                    <a:pt x="92" y="4"/>
                  </a:lnTo>
                  <a:lnTo>
                    <a:pt x="94" y="4"/>
                  </a:lnTo>
                  <a:lnTo>
                    <a:pt x="96" y="4"/>
                  </a:lnTo>
                  <a:lnTo>
                    <a:pt x="98" y="6"/>
                  </a:lnTo>
                  <a:lnTo>
                    <a:pt x="102" y="6"/>
                  </a:lnTo>
                  <a:lnTo>
                    <a:pt x="104" y="6"/>
                  </a:lnTo>
                  <a:lnTo>
                    <a:pt x="106" y="8"/>
                  </a:lnTo>
                  <a:lnTo>
                    <a:pt x="108" y="8"/>
                  </a:lnTo>
                  <a:lnTo>
                    <a:pt x="114" y="8"/>
                  </a:lnTo>
                  <a:lnTo>
                    <a:pt x="114" y="10"/>
                  </a:lnTo>
                  <a:lnTo>
                    <a:pt x="116" y="10"/>
                  </a:lnTo>
                  <a:lnTo>
                    <a:pt x="118" y="10"/>
                  </a:lnTo>
                  <a:lnTo>
                    <a:pt x="120" y="10"/>
                  </a:lnTo>
                  <a:lnTo>
                    <a:pt x="122" y="10"/>
                  </a:lnTo>
                  <a:lnTo>
                    <a:pt x="124" y="12"/>
                  </a:lnTo>
                  <a:lnTo>
                    <a:pt x="126" y="12"/>
                  </a:lnTo>
                  <a:lnTo>
                    <a:pt x="130" y="12"/>
                  </a:lnTo>
                  <a:lnTo>
                    <a:pt x="134" y="14"/>
                  </a:lnTo>
                  <a:lnTo>
                    <a:pt x="136" y="14"/>
                  </a:lnTo>
                  <a:lnTo>
                    <a:pt x="140" y="16"/>
                  </a:lnTo>
                  <a:lnTo>
                    <a:pt x="140" y="16"/>
                  </a:lnTo>
                  <a:lnTo>
                    <a:pt x="142" y="16"/>
                  </a:lnTo>
                  <a:lnTo>
                    <a:pt x="144" y="18"/>
                  </a:lnTo>
                  <a:lnTo>
                    <a:pt x="148" y="18"/>
                  </a:lnTo>
                  <a:lnTo>
                    <a:pt x="150" y="20"/>
                  </a:lnTo>
                  <a:lnTo>
                    <a:pt x="152" y="20"/>
                  </a:lnTo>
                  <a:lnTo>
                    <a:pt x="154" y="20"/>
                  </a:lnTo>
                  <a:lnTo>
                    <a:pt x="156" y="22"/>
                  </a:lnTo>
                  <a:lnTo>
                    <a:pt x="158" y="22"/>
                  </a:lnTo>
                  <a:lnTo>
                    <a:pt x="160" y="24"/>
                  </a:lnTo>
                  <a:lnTo>
                    <a:pt x="162" y="26"/>
                  </a:lnTo>
                  <a:lnTo>
                    <a:pt x="166" y="26"/>
                  </a:lnTo>
                  <a:lnTo>
                    <a:pt x="168" y="28"/>
                  </a:lnTo>
                  <a:lnTo>
                    <a:pt x="170" y="28"/>
                  </a:lnTo>
                  <a:lnTo>
                    <a:pt x="174" y="30"/>
                  </a:lnTo>
                  <a:lnTo>
                    <a:pt x="180" y="32"/>
                  </a:lnTo>
                  <a:lnTo>
                    <a:pt x="182" y="34"/>
                  </a:lnTo>
                  <a:lnTo>
                    <a:pt x="186" y="36"/>
                  </a:lnTo>
                  <a:lnTo>
                    <a:pt x="188" y="36"/>
                  </a:lnTo>
                  <a:lnTo>
                    <a:pt x="190" y="38"/>
                  </a:lnTo>
                  <a:lnTo>
                    <a:pt x="192" y="38"/>
                  </a:lnTo>
                  <a:lnTo>
                    <a:pt x="192" y="40"/>
                  </a:lnTo>
                  <a:lnTo>
                    <a:pt x="194" y="40"/>
                  </a:lnTo>
                  <a:lnTo>
                    <a:pt x="196" y="40"/>
                  </a:lnTo>
                  <a:lnTo>
                    <a:pt x="196" y="42"/>
                  </a:lnTo>
                  <a:lnTo>
                    <a:pt x="198" y="42"/>
                  </a:lnTo>
                  <a:lnTo>
                    <a:pt x="200" y="42"/>
                  </a:lnTo>
                  <a:lnTo>
                    <a:pt x="204" y="44"/>
                  </a:lnTo>
                  <a:lnTo>
                    <a:pt x="206" y="44"/>
                  </a:lnTo>
                  <a:lnTo>
                    <a:pt x="208" y="46"/>
                  </a:lnTo>
                  <a:lnTo>
                    <a:pt x="210" y="46"/>
                  </a:lnTo>
                  <a:lnTo>
                    <a:pt x="212" y="48"/>
                  </a:lnTo>
                  <a:lnTo>
                    <a:pt x="214" y="48"/>
                  </a:lnTo>
                  <a:lnTo>
                    <a:pt x="218" y="50"/>
                  </a:lnTo>
                  <a:lnTo>
                    <a:pt x="220" y="52"/>
                  </a:lnTo>
                  <a:lnTo>
                    <a:pt x="222" y="52"/>
                  </a:lnTo>
                  <a:lnTo>
                    <a:pt x="226" y="54"/>
                  </a:lnTo>
                  <a:lnTo>
                    <a:pt x="228" y="54"/>
                  </a:lnTo>
                  <a:lnTo>
                    <a:pt x="228" y="56"/>
                  </a:lnTo>
                  <a:lnTo>
                    <a:pt x="230" y="56"/>
                  </a:lnTo>
                  <a:lnTo>
                    <a:pt x="232" y="56"/>
                  </a:lnTo>
                  <a:lnTo>
                    <a:pt x="232" y="58"/>
                  </a:lnTo>
                  <a:lnTo>
                    <a:pt x="234" y="58"/>
                  </a:lnTo>
                  <a:lnTo>
                    <a:pt x="236" y="58"/>
                  </a:lnTo>
                  <a:lnTo>
                    <a:pt x="236" y="60"/>
                  </a:lnTo>
                  <a:lnTo>
                    <a:pt x="238" y="60"/>
                  </a:lnTo>
                  <a:lnTo>
                    <a:pt x="240" y="62"/>
                  </a:lnTo>
                  <a:lnTo>
                    <a:pt x="244" y="64"/>
                  </a:lnTo>
                  <a:lnTo>
                    <a:pt x="246" y="64"/>
                  </a:lnTo>
                  <a:lnTo>
                    <a:pt x="246" y="64"/>
                  </a:lnTo>
                  <a:lnTo>
                    <a:pt x="248" y="68"/>
                  </a:lnTo>
                  <a:lnTo>
                    <a:pt x="248" y="70"/>
                  </a:lnTo>
                  <a:lnTo>
                    <a:pt x="250" y="74"/>
                  </a:lnTo>
                  <a:lnTo>
                    <a:pt x="250" y="76"/>
                  </a:lnTo>
                  <a:lnTo>
                    <a:pt x="252" y="78"/>
                  </a:lnTo>
                  <a:lnTo>
                    <a:pt x="252" y="80"/>
                  </a:lnTo>
                  <a:lnTo>
                    <a:pt x="254" y="84"/>
                  </a:lnTo>
                  <a:lnTo>
                    <a:pt x="254" y="86"/>
                  </a:lnTo>
                  <a:lnTo>
                    <a:pt x="256" y="88"/>
                  </a:lnTo>
                  <a:lnTo>
                    <a:pt x="256" y="90"/>
                  </a:lnTo>
                  <a:lnTo>
                    <a:pt x="256" y="92"/>
                  </a:lnTo>
                  <a:lnTo>
                    <a:pt x="258" y="94"/>
                  </a:lnTo>
                  <a:lnTo>
                    <a:pt x="258" y="98"/>
                  </a:lnTo>
                  <a:lnTo>
                    <a:pt x="260" y="10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7" name="Freeform 242"/>
            <p:cNvSpPr>
              <a:spLocks/>
            </p:cNvSpPr>
            <p:nvPr/>
          </p:nvSpPr>
          <p:spPr bwMode="auto">
            <a:xfrm>
              <a:off x="3932238" y="2460625"/>
              <a:ext cx="266700" cy="260350"/>
            </a:xfrm>
            <a:custGeom>
              <a:avLst/>
              <a:gdLst>
                <a:gd name="T0" fmla="*/ 142 w 168"/>
                <a:gd name="T1" fmla="*/ 0 h 164"/>
                <a:gd name="T2" fmla="*/ 150 w 168"/>
                <a:gd name="T3" fmla="*/ 0 h 164"/>
                <a:gd name="T4" fmla="*/ 168 w 168"/>
                <a:gd name="T5" fmla="*/ 2 h 164"/>
                <a:gd name="T6" fmla="*/ 168 w 168"/>
                <a:gd name="T7" fmla="*/ 12 h 164"/>
                <a:gd name="T8" fmla="*/ 168 w 168"/>
                <a:gd name="T9" fmla="*/ 22 h 164"/>
                <a:gd name="T10" fmla="*/ 168 w 168"/>
                <a:gd name="T11" fmla="*/ 34 h 164"/>
                <a:gd name="T12" fmla="*/ 168 w 168"/>
                <a:gd name="T13" fmla="*/ 42 h 164"/>
                <a:gd name="T14" fmla="*/ 168 w 168"/>
                <a:gd name="T15" fmla="*/ 48 h 164"/>
                <a:gd name="T16" fmla="*/ 168 w 168"/>
                <a:gd name="T17" fmla="*/ 70 h 164"/>
                <a:gd name="T18" fmla="*/ 168 w 168"/>
                <a:gd name="T19" fmla="*/ 74 h 164"/>
                <a:gd name="T20" fmla="*/ 168 w 168"/>
                <a:gd name="T21" fmla="*/ 78 h 164"/>
                <a:gd name="T22" fmla="*/ 168 w 168"/>
                <a:gd name="T23" fmla="*/ 82 h 164"/>
                <a:gd name="T24" fmla="*/ 168 w 168"/>
                <a:gd name="T25" fmla="*/ 86 h 164"/>
                <a:gd name="T26" fmla="*/ 168 w 168"/>
                <a:gd name="T27" fmla="*/ 96 h 164"/>
                <a:gd name="T28" fmla="*/ 168 w 168"/>
                <a:gd name="T29" fmla="*/ 114 h 164"/>
                <a:gd name="T30" fmla="*/ 168 w 168"/>
                <a:gd name="T31" fmla="*/ 120 h 164"/>
                <a:gd name="T32" fmla="*/ 168 w 168"/>
                <a:gd name="T33" fmla="*/ 150 h 164"/>
                <a:gd name="T34" fmla="*/ 168 w 168"/>
                <a:gd name="T35" fmla="*/ 164 h 164"/>
                <a:gd name="T36" fmla="*/ 162 w 168"/>
                <a:gd name="T37" fmla="*/ 164 h 164"/>
                <a:gd name="T38" fmla="*/ 146 w 168"/>
                <a:gd name="T39" fmla="*/ 164 h 164"/>
                <a:gd name="T40" fmla="*/ 142 w 168"/>
                <a:gd name="T41" fmla="*/ 164 h 164"/>
                <a:gd name="T42" fmla="*/ 138 w 168"/>
                <a:gd name="T43" fmla="*/ 164 h 164"/>
                <a:gd name="T44" fmla="*/ 134 w 168"/>
                <a:gd name="T45" fmla="*/ 164 h 164"/>
                <a:gd name="T46" fmla="*/ 130 w 168"/>
                <a:gd name="T47" fmla="*/ 164 h 164"/>
                <a:gd name="T48" fmla="*/ 126 w 168"/>
                <a:gd name="T49" fmla="*/ 164 h 164"/>
                <a:gd name="T50" fmla="*/ 122 w 168"/>
                <a:gd name="T51" fmla="*/ 164 h 164"/>
                <a:gd name="T52" fmla="*/ 120 w 168"/>
                <a:gd name="T53" fmla="*/ 164 h 164"/>
                <a:gd name="T54" fmla="*/ 114 w 168"/>
                <a:gd name="T55" fmla="*/ 164 h 164"/>
                <a:gd name="T56" fmla="*/ 104 w 168"/>
                <a:gd name="T57" fmla="*/ 164 h 164"/>
                <a:gd name="T58" fmla="*/ 100 w 168"/>
                <a:gd name="T59" fmla="*/ 164 h 164"/>
                <a:gd name="T60" fmla="*/ 96 w 168"/>
                <a:gd name="T61" fmla="*/ 164 h 164"/>
                <a:gd name="T62" fmla="*/ 92 w 168"/>
                <a:gd name="T63" fmla="*/ 164 h 164"/>
                <a:gd name="T64" fmla="*/ 84 w 168"/>
                <a:gd name="T65" fmla="*/ 164 h 164"/>
                <a:gd name="T66" fmla="*/ 78 w 168"/>
                <a:gd name="T67" fmla="*/ 164 h 164"/>
                <a:gd name="T68" fmla="*/ 66 w 168"/>
                <a:gd name="T69" fmla="*/ 164 h 164"/>
                <a:gd name="T70" fmla="*/ 60 w 168"/>
                <a:gd name="T71" fmla="*/ 164 h 164"/>
                <a:gd name="T72" fmla="*/ 56 w 168"/>
                <a:gd name="T73" fmla="*/ 164 h 164"/>
                <a:gd name="T74" fmla="*/ 46 w 168"/>
                <a:gd name="T75" fmla="*/ 164 h 164"/>
                <a:gd name="T76" fmla="*/ 30 w 168"/>
                <a:gd name="T77" fmla="*/ 164 h 164"/>
                <a:gd name="T78" fmla="*/ 24 w 168"/>
                <a:gd name="T79" fmla="*/ 164 h 164"/>
                <a:gd name="T80" fmla="*/ 6 w 168"/>
                <a:gd name="T81" fmla="*/ 164 h 164"/>
                <a:gd name="T82" fmla="*/ 0 w 168"/>
                <a:gd name="T83" fmla="*/ 164 h 164"/>
                <a:gd name="T84" fmla="*/ 0 w 168"/>
                <a:gd name="T85" fmla="*/ 156 h 164"/>
                <a:gd name="T86" fmla="*/ 0 w 168"/>
                <a:gd name="T87" fmla="*/ 140 h 164"/>
                <a:gd name="T88" fmla="*/ 0 w 168"/>
                <a:gd name="T89" fmla="*/ 136 h 164"/>
                <a:gd name="T90" fmla="*/ 0 w 168"/>
                <a:gd name="T91" fmla="*/ 126 h 164"/>
                <a:gd name="T92" fmla="*/ 0 w 168"/>
                <a:gd name="T93" fmla="*/ 118 h 164"/>
                <a:gd name="T94" fmla="*/ 0 w 168"/>
                <a:gd name="T95" fmla="*/ 106 h 164"/>
                <a:gd name="T96" fmla="*/ 0 w 168"/>
                <a:gd name="T97" fmla="*/ 94 h 164"/>
                <a:gd name="T98" fmla="*/ 0 w 168"/>
                <a:gd name="T99" fmla="*/ 82 h 164"/>
                <a:gd name="T100" fmla="*/ 0 w 168"/>
                <a:gd name="T101" fmla="*/ 74 h 164"/>
                <a:gd name="T102" fmla="*/ 0 w 168"/>
                <a:gd name="T103" fmla="*/ 68 h 164"/>
                <a:gd name="T104" fmla="*/ 0 w 168"/>
                <a:gd name="T105" fmla="*/ 64 h 164"/>
                <a:gd name="T106" fmla="*/ 0 w 168"/>
                <a:gd name="T107" fmla="*/ 42 h 164"/>
                <a:gd name="T108" fmla="*/ 0 w 168"/>
                <a:gd name="T109" fmla="*/ 32 h 164"/>
                <a:gd name="T110" fmla="*/ 72 w 168"/>
                <a:gd name="T111" fmla="*/ 32 h 164"/>
                <a:gd name="T112" fmla="*/ 76 w 168"/>
                <a:gd name="T113" fmla="*/ 32 h 164"/>
                <a:gd name="T114" fmla="*/ 82 w 168"/>
                <a:gd name="T115" fmla="*/ 0 h 164"/>
                <a:gd name="T116" fmla="*/ 88 w 168"/>
                <a:gd name="T117" fmla="*/ 0 h 164"/>
                <a:gd name="T118" fmla="*/ 126 w 168"/>
                <a:gd name="T119"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164">
                  <a:moveTo>
                    <a:pt x="136" y="0"/>
                  </a:moveTo>
                  <a:lnTo>
                    <a:pt x="142" y="0"/>
                  </a:lnTo>
                  <a:lnTo>
                    <a:pt x="146" y="0"/>
                  </a:lnTo>
                  <a:lnTo>
                    <a:pt x="150" y="0"/>
                  </a:lnTo>
                  <a:lnTo>
                    <a:pt x="168" y="0"/>
                  </a:lnTo>
                  <a:lnTo>
                    <a:pt x="168" y="2"/>
                  </a:lnTo>
                  <a:lnTo>
                    <a:pt x="168" y="4"/>
                  </a:lnTo>
                  <a:lnTo>
                    <a:pt x="168" y="12"/>
                  </a:lnTo>
                  <a:lnTo>
                    <a:pt x="168" y="18"/>
                  </a:lnTo>
                  <a:lnTo>
                    <a:pt x="168" y="22"/>
                  </a:lnTo>
                  <a:lnTo>
                    <a:pt x="168" y="32"/>
                  </a:lnTo>
                  <a:lnTo>
                    <a:pt x="168" y="34"/>
                  </a:lnTo>
                  <a:lnTo>
                    <a:pt x="168" y="40"/>
                  </a:lnTo>
                  <a:lnTo>
                    <a:pt x="168" y="42"/>
                  </a:lnTo>
                  <a:lnTo>
                    <a:pt x="168" y="46"/>
                  </a:lnTo>
                  <a:lnTo>
                    <a:pt x="168" y="48"/>
                  </a:lnTo>
                  <a:lnTo>
                    <a:pt x="168" y="50"/>
                  </a:lnTo>
                  <a:lnTo>
                    <a:pt x="168" y="70"/>
                  </a:lnTo>
                  <a:lnTo>
                    <a:pt x="168" y="72"/>
                  </a:lnTo>
                  <a:lnTo>
                    <a:pt x="168" y="74"/>
                  </a:lnTo>
                  <a:lnTo>
                    <a:pt x="168" y="76"/>
                  </a:lnTo>
                  <a:lnTo>
                    <a:pt x="168" y="78"/>
                  </a:lnTo>
                  <a:lnTo>
                    <a:pt x="168" y="80"/>
                  </a:lnTo>
                  <a:lnTo>
                    <a:pt x="168" y="82"/>
                  </a:lnTo>
                  <a:lnTo>
                    <a:pt x="168" y="84"/>
                  </a:lnTo>
                  <a:lnTo>
                    <a:pt x="168" y="86"/>
                  </a:lnTo>
                  <a:lnTo>
                    <a:pt x="168" y="90"/>
                  </a:lnTo>
                  <a:lnTo>
                    <a:pt x="168" y="96"/>
                  </a:lnTo>
                  <a:lnTo>
                    <a:pt x="168" y="102"/>
                  </a:lnTo>
                  <a:lnTo>
                    <a:pt x="168" y="114"/>
                  </a:lnTo>
                  <a:lnTo>
                    <a:pt x="168" y="118"/>
                  </a:lnTo>
                  <a:lnTo>
                    <a:pt x="168" y="120"/>
                  </a:lnTo>
                  <a:lnTo>
                    <a:pt x="168" y="148"/>
                  </a:lnTo>
                  <a:lnTo>
                    <a:pt x="168" y="150"/>
                  </a:lnTo>
                  <a:lnTo>
                    <a:pt x="168" y="152"/>
                  </a:lnTo>
                  <a:lnTo>
                    <a:pt x="168" y="164"/>
                  </a:lnTo>
                  <a:lnTo>
                    <a:pt x="166" y="164"/>
                  </a:lnTo>
                  <a:lnTo>
                    <a:pt x="162" y="164"/>
                  </a:lnTo>
                  <a:lnTo>
                    <a:pt x="150" y="164"/>
                  </a:lnTo>
                  <a:lnTo>
                    <a:pt x="146" y="164"/>
                  </a:lnTo>
                  <a:lnTo>
                    <a:pt x="144" y="164"/>
                  </a:lnTo>
                  <a:lnTo>
                    <a:pt x="142" y="164"/>
                  </a:lnTo>
                  <a:lnTo>
                    <a:pt x="140" y="164"/>
                  </a:lnTo>
                  <a:lnTo>
                    <a:pt x="138" y="164"/>
                  </a:lnTo>
                  <a:lnTo>
                    <a:pt x="136" y="164"/>
                  </a:lnTo>
                  <a:lnTo>
                    <a:pt x="134" y="164"/>
                  </a:lnTo>
                  <a:lnTo>
                    <a:pt x="132" y="164"/>
                  </a:lnTo>
                  <a:lnTo>
                    <a:pt x="130" y="164"/>
                  </a:lnTo>
                  <a:lnTo>
                    <a:pt x="128" y="164"/>
                  </a:lnTo>
                  <a:lnTo>
                    <a:pt x="126" y="164"/>
                  </a:lnTo>
                  <a:lnTo>
                    <a:pt x="124" y="164"/>
                  </a:lnTo>
                  <a:lnTo>
                    <a:pt x="122" y="164"/>
                  </a:lnTo>
                  <a:lnTo>
                    <a:pt x="120" y="164"/>
                  </a:lnTo>
                  <a:lnTo>
                    <a:pt x="120" y="164"/>
                  </a:lnTo>
                  <a:lnTo>
                    <a:pt x="116" y="164"/>
                  </a:lnTo>
                  <a:lnTo>
                    <a:pt x="114" y="164"/>
                  </a:lnTo>
                  <a:lnTo>
                    <a:pt x="106" y="164"/>
                  </a:lnTo>
                  <a:lnTo>
                    <a:pt x="104" y="164"/>
                  </a:lnTo>
                  <a:lnTo>
                    <a:pt x="102" y="164"/>
                  </a:lnTo>
                  <a:lnTo>
                    <a:pt x="100" y="164"/>
                  </a:lnTo>
                  <a:lnTo>
                    <a:pt x="98" y="164"/>
                  </a:lnTo>
                  <a:lnTo>
                    <a:pt x="96" y="164"/>
                  </a:lnTo>
                  <a:lnTo>
                    <a:pt x="94" y="164"/>
                  </a:lnTo>
                  <a:lnTo>
                    <a:pt x="92" y="164"/>
                  </a:lnTo>
                  <a:lnTo>
                    <a:pt x="86" y="164"/>
                  </a:lnTo>
                  <a:lnTo>
                    <a:pt x="84" y="164"/>
                  </a:lnTo>
                  <a:lnTo>
                    <a:pt x="82" y="164"/>
                  </a:lnTo>
                  <a:lnTo>
                    <a:pt x="78" y="164"/>
                  </a:lnTo>
                  <a:lnTo>
                    <a:pt x="76" y="164"/>
                  </a:lnTo>
                  <a:lnTo>
                    <a:pt x="66" y="164"/>
                  </a:lnTo>
                  <a:lnTo>
                    <a:pt x="64" y="164"/>
                  </a:lnTo>
                  <a:lnTo>
                    <a:pt x="60" y="164"/>
                  </a:lnTo>
                  <a:lnTo>
                    <a:pt x="58" y="164"/>
                  </a:lnTo>
                  <a:lnTo>
                    <a:pt x="56" y="164"/>
                  </a:lnTo>
                  <a:lnTo>
                    <a:pt x="52" y="164"/>
                  </a:lnTo>
                  <a:lnTo>
                    <a:pt x="46" y="164"/>
                  </a:lnTo>
                  <a:lnTo>
                    <a:pt x="36" y="164"/>
                  </a:lnTo>
                  <a:lnTo>
                    <a:pt x="30" y="164"/>
                  </a:lnTo>
                  <a:lnTo>
                    <a:pt x="28" y="164"/>
                  </a:lnTo>
                  <a:lnTo>
                    <a:pt x="24" y="164"/>
                  </a:lnTo>
                  <a:lnTo>
                    <a:pt x="18" y="164"/>
                  </a:lnTo>
                  <a:lnTo>
                    <a:pt x="6" y="164"/>
                  </a:lnTo>
                  <a:lnTo>
                    <a:pt x="4" y="164"/>
                  </a:lnTo>
                  <a:lnTo>
                    <a:pt x="0" y="164"/>
                  </a:lnTo>
                  <a:lnTo>
                    <a:pt x="0" y="160"/>
                  </a:lnTo>
                  <a:lnTo>
                    <a:pt x="0" y="156"/>
                  </a:lnTo>
                  <a:lnTo>
                    <a:pt x="0" y="148"/>
                  </a:lnTo>
                  <a:lnTo>
                    <a:pt x="0" y="140"/>
                  </a:lnTo>
                  <a:lnTo>
                    <a:pt x="0" y="138"/>
                  </a:lnTo>
                  <a:lnTo>
                    <a:pt x="0" y="136"/>
                  </a:lnTo>
                  <a:lnTo>
                    <a:pt x="0" y="134"/>
                  </a:lnTo>
                  <a:lnTo>
                    <a:pt x="0" y="126"/>
                  </a:lnTo>
                  <a:lnTo>
                    <a:pt x="0" y="120"/>
                  </a:lnTo>
                  <a:lnTo>
                    <a:pt x="0" y="118"/>
                  </a:lnTo>
                  <a:lnTo>
                    <a:pt x="0" y="116"/>
                  </a:lnTo>
                  <a:lnTo>
                    <a:pt x="0" y="106"/>
                  </a:lnTo>
                  <a:lnTo>
                    <a:pt x="0" y="100"/>
                  </a:lnTo>
                  <a:lnTo>
                    <a:pt x="0" y="94"/>
                  </a:lnTo>
                  <a:lnTo>
                    <a:pt x="0" y="84"/>
                  </a:lnTo>
                  <a:lnTo>
                    <a:pt x="0" y="82"/>
                  </a:lnTo>
                  <a:lnTo>
                    <a:pt x="0" y="80"/>
                  </a:lnTo>
                  <a:lnTo>
                    <a:pt x="0" y="74"/>
                  </a:lnTo>
                  <a:lnTo>
                    <a:pt x="0" y="72"/>
                  </a:lnTo>
                  <a:lnTo>
                    <a:pt x="0" y="68"/>
                  </a:lnTo>
                  <a:lnTo>
                    <a:pt x="0" y="66"/>
                  </a:lnTo>
                  <a:lnTo>
                    <a:pt x="0" y="64"/>
                  </a:lnTo>
                  <a:lnTo>
                    <a:pt x="0" y="58"/>
                  </a:lnTo>
                  <a:lnTo>
                    <a:pt x="0" y="42"/>
                  </a:lnTo>
                  <a:lnTo>
                    <a:pt x="0" y="40"/>
                  </a:lnTo>
                  <a:lnTo>
                    <a:pt x="0" y="32"/>
                  </a:lnTo>
                  <a:lnTo>
                    <a:pt x="62" y="32"/>
                  </a:lnTo>
                  <a:lnTo>
                    <a:pt x="72" y="32"/>
                  </a:lnTo>
                  <a:lnTo>
                    <a:pt x="74" y="32"/>
                  </a:lnTo>
                  <a:lnTo>
                    <a:pt x="76" y="32"/>
                  </a:lnTo>
                  <a:lnTo>
                    <a:pt x="82" y="32"/>
                  </a:lnTo>
                  <a:lnTo>
                    <a:pt x="82" y="0"/>
                  </a:lnTo>
                  <a:lnTo>
                    <a:pt x="86" y="0"/>
                  </a:lnTo>
                  <a:lnTo>
                    <a:pt x="88" y="0"/>
                  </a:lnTo>
                  <a:lnTo>
                    <a:pt x="104" y="0"/>
                  </a:lnTo>
                  <a:lnTo>
                    <a:pt x="126" y="0"/>
                  </a:lnTo>
                  <a:lnTo>
                    <a:pt x="136"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8" name="Freeform 23"/>
            <p:cNvSpPr>
              <a:spLocks/>
            </p:cNvSpPr>
            <p:nvPr/>
          </p:nvSpPr>
          <p:spPr bwMode="auto">
            <a:xfrm>
              <a:off x="8237538" y="1489075"/>
              <a:ext cx="349250" cy="287338"/>
            </a:xfrm>
            <a:custGeom>
              <a:avLst/>
              <a:gdLst>
                <a:gd name="T0" fmla="*/ 20 w 220"/>
                <a:gd name="T1" fmla="*/ 10 h 181"/>
                <a:gd name="T2" fmla="*/ 30 w 220"/>
                <a:gd name="T3" fmla="*/ 14 h 181"/>
                <a:gd name="T4" fmla="*/ 40 w 220"/>
                <a:gd name="T5" fmla="*/ 10 h 181"/>
                <a:gd name="T6" fmla="*/ 48 w 220"/>
                <a:gd name="T7" fmla="*/ 14 h 181"/>
                <a:gd name="T8" fmla="*/ 52 w 220"/>
                <a:gd name="T9" fmla="*/ 18 h 181"/>
                <a:gd name="T10" fmla="*/ 50 w 220"/>
                <a:gd name="T11" fmla="*/ 22 h 181"/>
                <a:gd name="T12" fmla="*/ 58 w 220"/>
                <a:gd name="T13" fmla="*/ 20 h 181"/>
                <a:gd name="T14" fmla="*/ 60 w 220"/>
                <a:gd name="T15" fmla="*/ 26 h 181"/>
                <a:gd name="T16" fmla="*/ 60 w 220"/>
                <a:gd name="T17" fmla="*/ 31 h 181"/>
                <a:gd name="T18" fmla="*/ 64 w 220"/>
                <a:gd name="T19" fmla="*/ 35 h 181"/>
                <a:gd name="T20" fmla="*/ 76 w 220"/>
                <a:gd name="T21" fmla="*/ 35 h 181"/>
                <a:gd name="T22" fmla="*/ 88 w 220"/>
                <a:gd name="T23" fmla="*/ 26 h 181"/>
                <a:gd name="T24" fmla="*/ 88 w 220"/>
                <a:gd name="T25" fmla="*/ 33 h 181"/>
                <a:gd name="T26" fmla="*/ 86 w 220"/>
                <a:gd name="T27" fmla="*/ 43 h 181"/>
                <a:gd name="T28" fmla="*/ 98 w 220"/>
                <a:gd name="T29" fmla="*/ 47 h 181"/>
                <a:gd name="T30" fmla="*/ 108 w 220"/>
                <a:gd name="T31" fmla="*/ 57 h 181"/>
                <a:gd name="T32" fmla="*/ 110 w 220"/>
                <a:gd name="T33" fmla="*/ 57 h 181"/>
                <a:gd name="T34" fmla="*/ 114 w 220"/>
                <a:gd name="T35" fmla="*/ 63 h 181"/>
                <a:gd name="T36" fmla="*/ 122 w 220"/>
                <a:gd name="T37" fmla="*/ 59 h 181"/>
                <a:gd name="T38" fmla="*/ 134 w 220"/>
                <a:gd name="T39" fmla="*/ 63 h 181"/>
                <a:gd name="T40" fmla="*/ 142 w 220"/>
                <a:gd name="T41" fmla="*/ 51 h 181"/>
                <a:gd name="T42" fmla="*/ 148 w 220"/>
                <a:gd name="T43" fmla="*/ 59 h 181"/>
                <a:gd name="T44" fmla="*/ 160 w 220"/>
                <a:gd name="T45" fmla="*/ 47 h 181"/>
                <a:gd name="T46" fmla="*/ 156 w 220"/>
                <a:gd name="T47" fmla="*/ 59 h 181"/>
                <a:gd name="T48" fmla="*/ 164 w 220"/>
                <a:gd name="T49" fmla="*/ 53 h 181"/>
                <a:gd name="T50" fmla="*/ 184 w 220"/>
                <a:gd name="T51" fmla="*/ 49 h 181"/>
                <a:gd name="T52" fmla="*/ 196 w 220"/>
                <a:gd name="T53" fmla="*/ 57 h 181"/>
                <a:gd name="T54" fmla="*/ 216 w 220"/>
                <a:gd name="T55" fmla="*/ 57 h 181"/>
                <a:gd name="T56" fmla="*/ 214 w 220"/>
                <a:gd name="T57" fmla="*/ 61 h 181"/>
                <a:gd name="T58" fmla="*/ 220 w 220"/>
                <a:gd name="T59" fmla="*/ 111 h 181"/>
                <a:gd name="T60" fmla="*/ 216 w 220"/>
                <a:gd name="T61" fmla="*/ 159 h 181"/>
                <a:gd name="T62" fmla="*/ 208 w 220"/>
                <a:gd name="T63" fmla="*/ 157 h 181"/>
                <a:gd name="T64" fmla="*/ 204 w 220"/>
                <a:gd name="T65" fmla="*/ 155 h 181"/>
                <a:gd name="T66" fmla="*/ 198 w 220"/>
                <a:gd name="T67" fmla="*/ 157 h 181"/>
                <a:gd name="T68" fmla="*/ 194 w 220"/>
                <a:gd name="T69" fmla="*/ 159 h 181"/>
                <a:gd name="T70" fmla="*/ 182 w 220"/>
                <a:gd name="T71" fmla="*/ 153 h 181"/>
                <a:gd name="T72" fmla="*/ 174 w 220"/>
                <a:gd name="T73" fmla="*/ 157 h 181"/>
                <a:gd name="T74" fmla="*/ 162 w 220"/>
                <a:gd name="T75" fmla="*/ 163 h 181"/>
                <a:gd name="T76" fmla="*/ 158 w 220"/>
                <a:gd name="T77" fmla="*/ 173 h 181"/>
                <a:gd name="T78" fmla="*/ 154 w 220"/>
                <a:gd name="T79" fmla="*/ 179 h 181"/>
                <a:gd name="T80" fmla="*/ 142 w 220"/>
                <a:gd name="T81" fmla="*/ 177 h 181"/>
                <a:gd name="T82" fmla="*/ 134 w 220"/>
                <a:gd name="T83" fmla="*/ 175 h 181"/>
                <a:gd name="T84" fmla="*/ 122 w 220"/>
                <a:gd name="T85" fmla="*/ 173 h 181"/>
                <a:gd name="T86" fmla="*/ 108 w 220"/>
                <a:gd name="T87" fmla="*/ 171 h 181"/>
                <a:gd name="T88" fmla="*/ 104 w 220"/>
                <a:gd name="T89" fmla="*/ 163 h 181"/>
                <a:gd name="T90" fmla="*/ 98 w 220"/>
                <a:gd name="T91" fmla="*/ 163 h 181"/>
                <a:gd name="T92" fmla="*/ 84 w 220"/>
                <a:gd name="T93" fmla="*/ 159 h 181"/>
                <a:gd name="T94" fmla="*/ 70 w 220"/>
                <a:gd name="T95" fmla="*/ 167 h 181"/>
                <a:gd name="T96" fmla="*/ 60 w 220"/>
                <a:gd name="T97" fmla="*/ 169 h 181"/>
                <a:gd name="T98" fmla="*/ 52 w 220"/>
                <a:gd name="T99" fmla="*/ 175 h 181"/>
                <a:gd name="T100" fmla="*/ 34 w 220"/>
                <a:gd name="T101" fmla="*/ 175 h 181"/>
                <a:gd name="T102" fmla="*/ 26 w 220"/>
                <a:gd name="T103" fmla="*/ 163 h 181"/>
                <a:gd name="T104" fmla="*/ 16 w 220"/>
                <a:gd name="T105" fmla="*/ 155 h 181"/>
                <a:gd name="T106" fmla="*/ 12 w 220"/>
                <a:gd name="T107" fmla="*/ 153 h 181"/>
                <a:gd name="T108" fmla="*/ 4 w 220"/>
                <a:gd name="T109" fmla="*/ 155 h 181"/>
                <a:gd name="T110" fmla="*/ 0 w 220"/>
                <a:gd name="T111" fmla="*/ 133 h 181"/>
                <a:gd name="T112" fmla="*/ 0 w 220"/>
                <a:gd name="T113" fmla="*/ 77 h 181"/>
                <a:gd name="T114" fmla="*/ 0 w 220"/>
                <a:gd name="T115" fmla="*/ 53 h 181"/>
                <a:gd name="T116" fmla="*/ 0 w 220"/>
                <a:gd name="T117" fmla="*/ 33 h 181"/>
                <a:gd name="T118" fmla="*/ 0 w 220"/>
                <a:gd name="T119" fmla="*/ 4 h 181"/>
                <a:gd name="T120" fmla="*/ 6 w 220"/>
                <a:gd name="T121" fmla="*/ 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0" h="181">
                  <a:moveTo>
                    <a:pt x="12" y="6"/>
                  </a:moveTo>
                  <a:lnTo>
                    <a:pt x="10" y="10"/>
                  </a:lnTo>
                  <a:lnTo>
                    <a:pt x="12" y="10"/>
                  </a:lnTo>
                  <a:lnTo>
                    <a:pt x="12" y="10"/>
                  </a:lnTo>
                  <a:lnTo>
                    <a:pt x="14" y="10"/>
                  </a:lnTo>
                  <a:lnTo>
                    <a:pt x="14" y="10"/>
                  </a:lnTo>
                  <a:lnTo>
                    <a:pt x="16" y="10"/>
                  </a:lnTo>
                  <a:lnTo>
                    <a:pt x="18" y="10"/>
                  </a:lnTo>
                  <a:lnTo>
                    <a:pt x="20" y="10"/>
                  </a:lnTo>
                  <a:lnTo>
                    <a:pt x="20" y="8"/>
                  </a:lnTo>
                  <a:lnTo>
                    <a:pt x="22" y="8"/>
                  </a:lnTo>
                  <a:lnTo>
                    <a:pt x="24" y="8"/>
                  </a:lnTo>
                  <a:lnTo>
                    <a:pt x="26" y="8"/>
                  </a:lnTo>
                  <a:lnTo>
                    <a:pt x="26" y="10"/>
                  </a:lnTo>
                  <a:lnTo>
                    <a:pt x="28" y="10"/>
                  </a:lnTo>
                  <a:lnTo>
                    <a:pt x="30" y="10"/>
                  </a:lnTo>
                  <a:lnTo>
                    <a:pt x="30" y="12"/>
                  </a:lnTo>
                  <a:lnTo>
                    <a:pt x="30" y="14"/>
                  </a:lnTo>
                  <a:lnTo>
                    <a:pt x="30" y="16"/>
                  </a:lnTo>
                  <a:lnTo>
                    <a:pt x="32" y="16"/>
                  </a:lnTo>
                  <a:lnTo>
                    <a:pt x="34" y="16"/>
                  </a:lnTo>
                  <a:lnTo>
                    <a:pt x="36" y="16"/>
                  </a:lnTo>
                  <a:lnTo>
                    <a:pt x="36" y="14"/>
                  </a:lnTo>
                  <a:lnTo>
                    <a:pt x="36" y="12"/>
                  </a:lnTo>
                  <a:lnTo>
                    <a:pt x="36" y="10"/>
                  </a:lnTo>
                  <a:lnTo>
                    <a:pt x="38" y="10"/>
                  </a:lnTo>
                  <a:lnTo>
                    <a:pt x="40" y="10"/>
                  </a:lnTo>
                  <a:lnTo>
                    <a:pt x="40" y="12"/>
                  </a:lnTo>
                  <a:lnTo>
                    <a:pt x="40" y="14"/>
                  </a:lnTo>
                  <a:lnTo>
                    <a:pt x="42" y="14"/>
                  </a:lnTo>
                  <a:lnTo>
                    <a:pt x="42" y="16"/>
                  </a:lnTo>
                  <a:lnTo>
                    <a:pt x="44" y="18"/>
                  </a:lnTo>
                  <a:lnTo>
                    <a:pt x="46" y="18"/>
                  </a:lnTo>
                  <a:lnTo>
                    <a:pt x="48" y="18"/>
                  </a:lnTo>
                  <a:lnTo>
                    <a:pt x="48" y="16"/>
                  </a:lnTo>
                  <a:lnTo>
                    <a:pt x="48" y="14"/>
                  </a:lnTo>
                  <a:lnTo>
                    <a:pt x="48" y="12"/>
                  </a:lnTo>
                  <a:lnTo>
                    <a:pt x="48" y="10"/>
                  </a:lnTo>
                  <a:lnTo>
                    <a:pt x="48" y="10"/>
                  </a:lnTo>
                  <a:lnTo>
                    <a:pt x="50" y="10"/>
                  </a:lnTo>
                  <a:lnTo>
                    <a:pt x="50" y="10"/>
                  </a:lnTo>
                  <a:lnTo>
                    <a:pt x="52" y="12"/>
                  </a:lnTo>
                  <a:lnTo>
                    <a:pt x="52" y="14"/>
                  </a:lnTo>
                  <a:lnTo>
                    <a:pt x="52" y="16"/>
                  </a:lnTo>
                  <a:lnTo>
                    <a:pt x="52" y="18"/>
                  </a:lnTo>
                  <a:lnTo>
                    <a:pt x="54" y="16"/>
                  </a:lnTo>
                  <a:lnTo>
                    <a:pt x="56" y="16"/>
                  </a:lnTo>
                  <a:lnTo>
                    <a:pt x="58" y="16"/>
                  </a:lnTo>
                  <a:lnTo>
                    <a:pt x="58" y="18"/>
                  </a:lnTo>
                  <a:lnTo>
                    <a:pt x="56" y="18"/>
                  </a:lnTo>
                  <a:lnTo>
                    <a:pt x="54" y="20"/>
                  </a:lnTo>
                  <a:lnTo>
                    <a:pt x="52" y="20"/>
                  </a:lnTo>
                  <a:lnTo>
                    <a:pt x="52" y="22"/>
                  </a:lnTo>
                  <a:lnTo>
                    <a:pt x="50" y="22"/>
                  </a:lnTo>
                  <a:lnTo>
                    <a:pt x="50" y="24"/>
                  </a:lnTo>
                  <a:lnTo>
                    <a:pt x="48" y="24"/>
                  </a:lnTo>
                  <a:lnTo>
                    <a:pt x="48" y="26"/>
                  </a:lnTo>
                  <a:lnTo>
                    <a:pt x="50" y="26"/>
                  </a:lnTo>
                  <a:lnTo>
                    <a:pt x="52" y="26"/>
                  </a:lnTo>
                  <a:lnTo>
                    <a:pt x="54" y="24"/>
                  </a:lnTo>
                  <a:lnTo>
                    <a:pt x="56" y="22"/>
                  </a:lnTo>
                  <a:lnTo>
                    <a:pt x="56" y="20"/>
                  </a:lnTo>
                  <a:lnTo>
                    <a:pt x="58" y="20"/>
                  </a:lnTo>
                  <a:lnTo>
                    <a:pt x="60" y="18"/>
                  </a:lnTo>
                  <a:lnTo>
                    <a:pt x="60" y="18"/>
                  </a:lnTo>
                  <a:lnTo>
                    <a:pt x="62" y="18"/>
                  </a:lnTo>
                  <a:lnTo>
                    <a:pt x="62" y="20"/>
                  </a:lnTo>
                  <a:lnTo>
                    <a:pt x="62" y="22"/>
                  </a:lnTo>
                  <a:lnTo>
                    <a:pt x="62" y="24"/>
                  </a:lnTo>
                  <a:lnTo>
                    <a:pt x="62" y="26"/>
                  </a:lnTo>
                  <a:lnTo>
                    <a:pt x="60" y="26"/>
                  </a:lnTo>
                  <a:lnTo>
                    <a:pt x="60" y="26"/>
                  </a:lnTo>
                  <a:lnTo>
                    <a:pt x="58" y="29"/>
                  </a:lnTo>
                  <a:lnTo>
                    <a:pt x="56" y="29"/>
                  </a:lnTo>
                  <a:lnTo>
                    <a:pt x="56" y="31"/>
                  </a:lnTo>
                  <a:lnTo>
                    <a:pt x="54" y="31"/>
                  </a:lnTo>
                  <a:lnTo>
                    <a:pt x="54" y="33"/>
                  </a:lnTo>
                  <a:lnTo>
                    <a:pt x="56" y="33"/>
                  </a:lnTo>
                  <a:lnTo>
                    <a:pt x="58" y="33"/>
                  </a:lnTo>
                  <a:lnTo>
                    <a:pt x="60" y="33"/>
                  </a:lnTo>
                  <a:lnTo>
                    <a:pt x="60" y="31"/>
                  </a:lnTo>
                  <a:lnTo>
                    <a:pt x="60" y="31"/>
                  </a:lnTo>
                  <a:lnTo>
                    <a:pt x="64" y="29"/>
                  </a:lnTo>
                  <a:lnTo>
                    <a:pt x="66" y="29"/>
                  </a:lnTo>
                  <a:lnTo>
                    <a:pt x="68" y="26"/>
                  </a:lnTo>
                  <a:lnTo>
                    <a:pt x="70" y="29"/>
                  </a:lnTo>
                  <a:lnTo>
                    <a:pt x="70" y="31"/>
                  </a:lnTo>
                  <a:lnTo>
                    <a:pt x="68" y="31"/>
                  </a:lnTo>
                  <a:lnTo>
                    <a:pt x="66" y="33"/>
                  </a:lnTo>
                  <a:lnTo>
                    <a:pt x="64" y="35"/>
                  </a:lnTo>
                  <a:lnTo>
                    <a:pt x="66" y="37"/>
                  </a:lnTo>
                  <a:lnTo>
                    <a:pt x="68" y="37"/>
                  </a:lnTo>
                  <a:lnTo>
                    <a:pt x="70" y="37"/>
                  </a:lnTo>
                  <a:lnTo>
                    <a:pt x="70" y="35"/>
                  </a:lnTo>
                  <a:lnTo>
                    <a:pt x="70" y="33"/>
                  </a:lnTo>
                  <a:lnTo>
                    <a:pt x="70" y="31"/>
                  </a:lnTo>
                  <a:lnTo>
                    <a:pt x="72" y="35"/>
                  </a:lnTo>
                  <a:lnTo>
                    <a:pt x="74" y="35"/>
                  </a:lnTo>
                  <a:lnTo>
                    <a:pt x="76" y="35"/>
                  </a:lnTo>
                  <a:lnTo>
                    <a:pt x="78" y="35"/>
                  </a:lnTo>
                  <a:lnTo>
                    <a:pt x="80" y="35"/>
                  </a:lnTo>
                  <a:lnTo>
                    <a:pt x="80" y="33"/>
                  </a:lnTo>
                  <a:lnTo>
                    <a:pt x="80" y="31"/>
                  </a:lnTo>
                  <a:lnTo>
                    <a:pt x="80" y="29"/>
                  </a:lnTo>
                  <a:lnTo>
                    <a:pt x="82" y="29"/>
                  </a:lnTo>
                  <a:lnTo>
                    <a:pt x="84" y="29"/>
                  </a:lnTo>
                  <a:lnTo>
                    <a:pt x="88" y="29"/>
                  </a:lnTo>
                  <a:lnTo>
                    <a:pt x="88" y="26"/>
                  </a:lnTo>
                  <a:lnTo>
                    <a:pt x="90" y="26"/>
                  </a:lnTo>
                  <a:lnTo>
                    <a:pt x="92" y="26"/>
                  </a:lnTo>
                  <a:lnTo>
                    <a:pt x="94" y="26"/>
                  </a:lnTo>
                  <a:lnTo>
                    <a:pt x="94" y="29"/>
                  </a:lnTo>
                  <a:lnTo>
                    <a:pt x="94" y="31"/>
                  </a:lnTo>
                  <a:lnTo>
                    <a:pt x="90" y="31"/>
                  </a:lnTo>
                  <a:lnTo>
                    <a:pt x="88" y="31"/>
                  </a:lnTo>
                  <a:lnTo>
                    <a:pt x="90" y="33"/>
                  </a:lnTo>
                  <a:lnTo>
                    <a:pt x="88" y="33"/>
                  </a:lnTo>
                  <a:lnTo>
                    <a:pt x="90" y="33"/>
                  </a:lnTo>
                  <a:lnTo>
                    <a:pt x="90" y="35"/>
                  </a:lnTo>
                  <a:lnTo>
                    <a:pt x="92" y="35"/>
                  </a:lnTo>
                  <a:lnTo>
                    <a:pt x="92" y="37"/>
                  </a:lnTo>
                  <a:lnTo>
                    <a:pt x="90" y="39"/>
                  </a:lnTo>
                  <a:lnTo>
                    <a:pt x="88" y="39"/>
                  </a:lnTo>
                  <a:lnTo>
                    <a:pt x="88" y="41"/>
                  </a:lnTo>
                  <a:lnTo>
                    <a:pt x="86" y="41"/>
                  </a:lnTo>
                  <a:lnTo>
                    <a:pt x="86" y="43"/>
                  </a:lnTo>
                  <a:lnTo>
                    <a:pt x="86" y="45"/>
                  </a:lnTo>
                  <a:lnTo>
                    <a:pt x="88" y="45"/>
                  </a:lnTo>
                  <a:lnTo>
                    <a:pt x="90" y="45"/>
                  </a:lnTo>
                  <a:lnTo>
                    <a:pt x="90" y="43"/>
                  </a:lnTo>
                  <a:lnTo>
                    <a:pt x="90" y="45"/>
                  </a:lnTo>
                  <a:lnTo>
                    <a:pt x="92" y="47"/>
                  </a:lnTo>
                  <a:lnTo>
                    <a:pt x="94" y="47"/>
                  </a:lnTo>
                  <a:lnTo>
                    <a:pt x="96" y="47"/>
                  </a:lnTo>
                  <a:lnTo>
                    <a:pt x="98" y="47"/>
                  </a:lnTo>
                  <a:lnTo>
                    <a:pt x="100" y="47"/>
                  </a:lnTo>
                  <a:lnTo>
                    <a:pt x="100" y="49"/>
                  </a:lnTo>
                  <a:lnTo>
                    <a:pt x="102" y="51"/>
                  </a:lnTo>
                  <a:lnTo>
                    <a:pt x="102" y="53"/>
                  </a:lnTo>
                  <a:lnTo>
                    <a:pt x="104" y="53"/>
                  </a:lnTo>
                  <a:lnTo>
                    <a:pt x="104" y="55"/>
                  </a:lnTo>
                  <a:lnTo>
                    <a:pt x="106" y="55"/>
                  </a:lnTo>
                  <a:lnTo>
                    <a:pt x="106" y="57"/>
                  </a:lnTo>
                  <a:lnTo>
                    <a:pt x="108" y="57"/>
                  </a:lnTo>
                  <a:lnTo>
                    <a:pt x="108" y="55"/>
                  </a:lnTo>
                  <a:lnTo>
                    <a:pt x="110" y="53"/>
                  </a:lnTo>
                  <a:lnTo>
                    <a:pt x="112" y="51"/>
                  </a:lnTo>
                  <a:lnTo>
                    <a:pt x="114" y="51"/>
                  </a:lnTo>
                  <a:lnTo>
                    <a:pt x="114" y="53"/>
                  </a:lnTo>
                  <a:lnTo>
                    <a:pt x="114" y="55"/>
                  </a:lnTo>
                  <a:lnTo>
                    <a:pt x="114" y="57"/>
                  </a:lnTo>
                  <a:lnTo>
                    <a:pt x="112" y="57"/>
                  </a:lnTo>
                  <a:lnTo>
                    <a:pt x="110" y="57"/>
                  </a:lnTo>
                  <a:lnTo>
                    <a:pt x="108" y="57"/>
                  </a:lnTo>
                  <a:lnTo>
                    <a:pt x="108" y="59"/>
                  </a:lnTo>
                  <a:lnTo>
                    <a:pt x="108" y="59"/>
                  </a:lnTo>
                  <a:lnTo>
                    <a:pt x="108" y="61"/>
                  </a:lnTo>
                  <a:lnTo>
                    <a:pt x="110" y="61"/>
                  </a:lnTo>
                  <a:lnTo>
                    <a:pt x="110" y="63"/>
                  </a:lnTo>
                  <a:lnTo>
                    <a:pt x="112" y="63"/>
                  </a:lnTo>
                  <a:lnTo>
                    <a:pt x="114" y="65"/>
                  </a:lnTo>
                  <a:lnTo>
                    <a:pt x="114" y="63"/>
                  </a:lnTo>
                  <a:lnTo>
                    <a:pt x="116" y="63"/>
                  </a:lnTo>
                  <a:lnTo>
                    <a:pt x="118" y="63"/>
                  </a:lnTo>
                  <a:lnTo>
                    <a:pt x="120" y="63"/>
                  </a:lnTo>
                  <a:lnTo>
                    <a:pt x="120" y="65"/>
                  </a:lnTo>
                  <a:lnTo>
                    <a:pt x="122" y="65"/>
                  </a:lnTo>
                  <a:lnTo>
                    <a:pt x="124" y="63"/>
                  </a:lnTo>
                  <a:lnTo>
                    <a:pt x="124" y="61"/>
                  </a:lnTo>
                  <a:lnTo>
                    <a:pt x="124" y="59"/>
                  </a:lnTo>
                  <a:lnTo>
                    <a:pt x="122" y="59"/>
                  </a:lnTo>
                  <a:lnTo>
                    <a:pt x="124" y="57"/>
                  </a:lnTo>
                  <a:lnTo>
                    <a:pt x="126" y="55"/>
                  </a:lnTo>
                  <a:lnTo>
                    <a:pt x="128" y="55"/>
                  </a:lnTo>
                  <a:lnTo>
                    <a:pt x="130" y="57"/>
                  </a:lnTo>
                  <a:lnTo>
                    <a:pt x="130" y="59"/>
                  </a:lnTo>
                  <a:lnTo>
                    <a:pt x="130" y="61"/>
                  </a:lnTo>
                  <a:lnTo>
                    <a:pt x="132" y="61"/>
                  </a:lnTo>
                  <a:lnTo>
                    <a:pt x="132" y="63"/>
                  </a:lnTo>
                  <a:lnTo>
                    <a:pt x="134" y="63"/>
                  </a:lnTo>
                  <a:lnTo>
                    <a:pt x="134" y="61"/>
                  </a:lnTo>
                  <a:lnTo>
                    <a:pt x="136" y="61"/>
                  </a:lnTo>
                  <a:lnTo>
                    <a:pt x="138" y="59"/>
                  </a:lnTo>
                  <a:lnTo>
                    <a:pt x="138" y="59"/>
                  </a:lnTo>
                  <a:lnTo>
                    <a:pt x="138" y="57"/>
                  </a:lnTo>
                  <a:lnTo>
                    <a:pt x="140" y="55"/>
                  </a:lnTo>
                  <a:lnTo>
                    <a:pt x="140" y="53"/>
                  </a:lnTo>
                  <a:lnTo>
                    <a:pt x="142" y="53"/>
                  </a:lnTo>
                  <a:lnTo>
                    <a:pt x="142" y="51"/>
                  </a:lnTo>
                  <a:lnTo>
                    <a:pt x="144" y="51"/>
                  </a:lnTo>
                  <a:lnTo>
                    <a:pt x="146" y="51"/>
                  </a:lnTo>
                  <a:lnTo>
                    <a:pt x="146" y="53"/>
                  </a:lnTo>
                  <a:lnTo>
                    <a:pt x="146" y="55"/>
                  </a:lnTo>
                  <a:lnTo>
                    <a:pt x="144" y="57"/>
                  </a:lnTo>
                  <a:lnTo>
                    <a:pt x="142" y="59"/>
                  </a:lnTo>
                  <a:lnTo>
                    <a:pt x="142" y="59"/>
                  </a:lnTo>
                  <a:lnTo>
                    <a:pt x="144" y="59"/>
                  </a:lnTo>
                  <a:lnTo>
                    <a:pt x="148" y="59"/>
                  </a:lnTo>
                  <a:lnTo>
                    <a:pt x="150" y="57"/>
                  </a:lnTo>
                  <a:lnTo>
                    <a:pt x="150" y="55"/>
                  </a:lnTo>
                  <a:lnTo>
                    <a:pt x="152" y="55"/>
                  </a:lnTo>
                  <a:lnTo>
                    <a:pt x="152" y="53"/>
                  </a:lnTo>
                  <a:lnTo>
                    <a:pt x="152" y="51"/>
                  </a:lnTo>
                  <a:lnTo>
                    <a:pt x="154" y="51"/>
                  </a:lnTo>
                  <a:lnTo>
                    <a:pt x="156" y="47"/>
                  </a:lnTo>
                  <a:lnTo>
                    <a:pt x="158" y="47"/>
                  </a:lnTo>
                  <a:lnTo>
                    <a:pt x="160" y="47"/>
                  </a:lnTo>
                  <a:lnTo>
                    <a:pt x="160" y="49"/>
                  </a:lnTo>
                  <a:lnTo>
                    <a:pt x="160" y="51"/>
                  </a:lnTo>
                  <a:lnTo>
                    <a:pt x="160" y="53"/>
                  </a:lnTo>
                  <a:lnTo>
                    <a:pt x="158" y="53"/>
                  </a:lnTo>
                  <a:lnTo>
                    <a:pt x="158" y="55"/>
                  </a:lnTo>
                  <a:lnTo>
                    <a:pt x="156" y="55"/>
                  </a:lnTo>
                  <a:lnTo>
                    <a:pt x="156" y="57"/>
                  </a:lnTo>
                  <a:lnTo>
                    <a:pt x="156" y="59"/>
                  </a:lnTo>
                  <a:lnTo>
                    <a:pt x="156" y="59"/>
                  </a:lnTo>
                  <a:lnTo>
                    <a:pt x="156" y="61"/>
                  </a:lnTo>
                  <a:lnTo>
                    <a:pt x="158" y="61"/>
                  </a:lnTo>
                  <a:lnTo>
                    <a:pt x="160" y="61"/>
                  </a:lnTo>
                  <a:lnTo>
                    <a:pt x="162" y="59"/>
                  </a:lnTo>
                  <a:lnTo>
                    <a:pt x="164" y="59"/>
                  </a:lnTo>
                  <a:lnTo>
                    <a:pt x="166" y="59"/>
                  </a:lnTo>
                  <a:lnTo>
                    <a:pt x="166" y="59"/>
                  </a:lnTo>
                  <a:lnTo>
                    <a:pt x="166" y="55"/>
                  </a:lnTo>
                  <a:lnTo>
                    <a:pt x="164" y="53"/>
                  </a:lnTo>
                  <a:lnTo>
                    <a:pt x="164" y="51"/>
                  </a:lnTo>
                  <a:lnTo>
                    <a:pt x="166" y="51"/>
                  </a:lnTo>
                  <a:lnTo>
                    <a:pt x="170" y="51"/>
                  </a:lnTo>
                  <a:lnTo>
                    <a:pt x="172" y="51"/>
                  </a:lnTo>
                  <a:lnTo>
                    <a:pt x="174" y="49"/>
                  </a:lnTo>
                  <a:lnTo>
                    <a:pt x="178" y="49"/>
                  </a:lnTo>
                  <a:lnTo>
                    <a:pt x="182" y="49"/>
                  </a:lnTo>
                  <a:lnTo>
                    <a:pt x="184" y="47"/>
                  </a:lnTo>
                  <a:lnTo>
                    <a:pt x="184" y="49"/>
                  </a:lnTo>
                  <a:lnTo>
                    <a:pt x="184" y="53"/>
                  </a:lnTo>
                  <a:lnTo>
                    <a:pt x="184" y="55"/>
                  </a:lnTo>
                  <a:lnTo>
                    <a:pt x="184" y="57"/>
                  </a:lnTo>
                  <a:lnTo>
                    <a:pt x="184" y="59"/>
                  </a:lnTo>
                  <a:lnTo>
                    <a:pt x="188" y="57"/>
                  </a:lnTo>
                  <a:lnTo>
                    <a:pt x="190" y="57"/>
                  </a:lnTo>
                  <a:lnTo>
                    <a:pt x="192" y="57"/>
                  </a:lnTo>
                  <a:lnTo>
                    <a:pt x="194" y="57"/>
                  </a:lnTo>
                  <a:lnTo>
                    <a:pt x="196" y="57"/>
                  </a:lnTo>
                  <a:lnTo>
                    <a:pt x="200" y="57"/>
                  </a:lnTo>
                  <a:lnTo>
                    <a:pt x="202" y="55"/>
                  </a:lnTo>
                  <a:lnTo>
                    <a:pt x="204" y="55"/>
                  </a:lnTo>
                  <a:lnTo>
                    <a:pt x="206" y="53"/>
                  </a:lnTo>
                  <a:lnTo>
                    <a:pt x="208" y="53"/>
                  </a:lnTo>
                  <a:lnTo>
                    <a:pt x="210" y="55"/>
                  </a:lnTo>
                  <a:lnTo>
                    <a:pt x="212" y="57"/>
                  </a:lnTo>
                  <a:lnTo>
                    <a:pt x="214" y="57"/>
                  </a:lnTo>
                  <a:lnTo>
                    <a:pt x="216" y="57"/>
                  </a:lnTo>
                  <a:lnTo>
                    <a:pt x="216" y="59"/>
                  </a:lnTo>
                  <a:lnTo>
                    <a:pt x="214" y="59"/>
                  </a:lnTo>
                  <a:lnTo>
                    <a:pt x="214" y="59"/>
                  </a:lnTo>
                  <a:lnTo>
                    <a:pt x="212" y="59"/>
                  </a:lnTo>
                  <a:lnTo>
                    <a:pt x="210" y="59"/>
                  </a:lnTo>
                  <a:lnTo>
                    <a:pt x="210" y="59"/>
                  </a:lnTo>
                  <a:lnTo>
                    <a:pt x="210" y="61"/>
                  </a:lnTo>
                  <a:lnTo>
                    <a:pt x="212" y="61"/>
                  </a:lnTo>
                  <a:lnTo>
                    <a:pt x="214" y="61"/>
                  </a:lnTo>
                  <a:lnTo>
                    <a:pt x="216" y="61"/>
                  </a:lnTo>
                  <a:lnTo>
                    <a:pt x="218" y="61"/>
                  </a:lnTo>
                  <a:lnTo>
                    <a:pt x="220" y="61"/>
                  </a:lnTo>
                  <a:lnTo>
                    <a:pt x="220" y="77"/>
                  </a:lnTo>
                  <a:lnTo>
                    <a:pt x="220" y="85"/>
                  </a:lnTo>
                  <a:lnTo>
                    <a:pt x="220" y="93"/>
                  </a:lnTo>
                  <a:lnTo>
                    <a:pt x="220" y="97"/>
                  </a:lnTo>
                  <a:lnTo>
                    <a:pt x="220" y="107"/>
                  </a:lnTo>
                  <a:lnTo>
                    <a:pt x="220" y="111"/>
                  </a:lnTo>
                  <a:lnTo>
                    <a:pt x="220" y="113"/>
                  </a:lnTo>
                  <a:lnTo>
                    <a:pt x="220" y="125"/>
                  </a:lnTo>
                  <a:lnTo>
                    <a:pt x="220" y="137"/>
                  </a:lnTo>
                  <a:lnTo>
                    <a:pt x="220" y="167"/>
                  </a:lnTo>
                  <a:lnTo>
                    <a:pt x="218" y="165"/>
                  </a:lnTo>
                  <a:lnTo>
                    <a:pt x="218" y="163"/>
                  </a:lnTo>
                  <a:lnTo>
                    <a:pt x="218" y="161"/>
                  </a:lnTo>
                  <a:lnTo>
                    <a:pt x="218" y="159"/>
                  </a:lnTo>
                  <a:lnTo>
                    <a:pt x="216" y="159"/>
                  </a:lnTo>
                  <a:lnTo>
                    <a:pt x="216" y="157"/>
                  </a:lnTo>
                  <a:lnTo>
                    <a:pt x="214" y="157"/>
                  </a:lnTo>
                  <a:lnTo>
                    <a:pt x="212" y="157"/>
                  </a:lnTo>
                  <a:lnTo>
                    <a:pt x="212" y="155"/>
                  </a:lnTo>
                  <a:lnTo>
                    <a:pt x="212" y="157"/>
                  </a:lnTo>
                  <a:lnTo>
                    <a:pt x="212" y="159"/>
                  </a:lnTo>
                  <a:lnTo>
                    <a:pt x="210" y="159"/>
                  </a:lnTo>
                  <a:lnTo>
                    <a:pt x="210" y="157"/>
                  </a:lnTo>
                  <a:lnTo>
                    <a:pt x="208" y="157"/>
                  </a:lnTo>
                  <a:lnTo>
                    <a:pt x="208" y="159"/>
                  </a:lnTo>
                  <a:lnTo>
                    <a:pt x="206" y="157"/>
                  </a:lnTo>
                  <a:lnTo>
                    <a:pt x="208" y="155"/>
                  </a:lnTo>
                  <a:lnTo>
                    <a:pt x="206" y="155"/>
                  </a:lnTo>
                  <a:lnTo>
                    <a:pt x="204" y="155"/>
                  </a:lnTo>
                  <a:lnTo>
                    <a:pt x="206" y="155"/>
                  </a:lnTo>
                  <a:lnTo>
                    <a:pt x="206" y="157"/>
                  </a:lnTo>
                  <a:lnTo>
                    <a:pt x="204" y="157"/>
                  </a:lnTo>
                  <a:lnTo>
                    <a:pt x="204" y="155"/>
                  </a:lnTo>
                  <a:lnTo>
                    <a:pt x="204" y="155"/>
                  </a:lnTo>
                  <a:lnTo>
                    <a:pt x="204" y="155"/>
                  </a:lnTo>
                  <a:lnTo>
                    <a:pt x="204" y="157"/>
                  </a:lnTo>
                  <a:lnTo>
                    <a:pt x="202" y="155"/>
                  </a:lnTo>
                  <a:lnTo>
                    <a:pt x="202" y="155"/>
                  </a:lnTo>
                  <a:lnTo>
                    <a:pt x="200" y="155"/>
                  </a:lnTo>
                  <a:lnTo>
                    <a:pt x="200" y="155"/>
                  </a:lnTo>
                  <a:lnTo>
                    <a:pt x="198" y="155"/>
                  </a:lnTo>
                  <a:lnTo>
                    <a:pt x="198" y="157"/>
                  </a:lnTo>
                  <a:lnTo>
                    <a:pt x="200" y="157"/>
                  </a:lnTo>
                  <a:lnTo>
                    <a:pt x="200" y="159"/>
                  </a:lnTo>
                  <a:lnTo>
                    <a:pt x="198" y="159"/>
                  </a:lnTo>
                  <a:lnTo>
                    <a:pt x="198" y="157"/>
                  </a:lnTo>
                  <a:lnTo>
                    <a:pt x="196" y="157"/>
                  </a:lnTo>
                  <a:lnTo>
                    <a:pt x="196" y="159"/>
                  </a:lnTo>
                  <a:lnTo>
                    <a:pt x="198" y="159"/>
                  </a:lnTo>
                  <a:lnTo>
                    <a:pt x="196" y="159"/>
                  </a:lnTo>
                  <a:lnTo>
                    <a:pt x="194" y="159"/>
                  </a:lnTo>
                  <a:lnTo>
                    <a:pt x="192" y="159"/>
                  </a:lnTo>
                  <a:lnTo>
                    <a:pt x="190" y="159"/>
                  </a:lnTo>
                  <a:lnTo>
                    <a:pt x="190" y="157"/>
                  </a:lnTo>
                  <a:lnTo>
                    <a:pt x="190" y="155"/>
                  </a:lnTo>
                  <a:lnTo>
                    <a:pt x="188" y="155"/>
                  </a:lnTo>
                  <a:lnTo>
                    <a:pt x="186" y="155"/>
                  </a:lnTo>
                  <a:lnTo>
                    <a:pt x="186" y="155"/>
                  </a:lnTo>
                  <a:lnTo>
                    <a:pt x="184" y="155"/>
                  </a:lnTo>
                  <a:lnTo>
                    <a:pt x="182" y="153"/>
                  </a:lnTo>
                  <a:lnTo>
                    <a:pt x="182" y="155"/>
                  </a:lnTo>
                  <a:lnTo>
                    <a:pt x="180" y="155"/>
                  </a:lnTo>
                  <a:lnTo>
                    <a:pt x="180" y="155"/>
                  </a:lnTo>
                  <a:lnTo>
                    <a:pt x="178" y="155"/>
                  </a:lnTo>
                  <a:lnTo>
                    <a:pt x="176" y="155"/>
                  </a:lnTo>
                  <a:lnTo>
                    <a:pt x="176" y="155"/>
                  </a:lnTo>
                  <a:lnTo>
                    <a:pt x="176" y="155"/>
                  </a:lnTo>
                  <a:lnTo>
                    <a:pt x="174" y="155"/>
                  </a:lnTo>
                  <a:lnTo>
                    <a:pt x="174" y="157"/>
                  </a:lnTo>
                  <a:lnTo>
                    <a:pt x="172" y="157"/>
                  </a:lnTo>
                  <a:lnTo>
                    <a:pt x="170" y="155"/>
                  </a:lnTo>
                  <a:lnTo>
                    <a:pt x="170" y="157"/>
                  </a:lnTo>
                  <a:lnTo>
                    <a:pt x="168" y="157"/>
                  </a:lnTo>
                  <a:lnTo>
                    <a:pt x="166" y="157"/>
                  </a:lnTo>
                  <a:lnTo>
                    <a:pt x="164" y="159"/>
                  </a:lnTo>
                  <a:lnTo>
                    <a:pt x="166" y="161"/>
                  </a:lnTo>
                  <a:lnTo>
                    <a:pt x="164" y="163"/>
                  </a:lnTo>
                  <a:lnTo>
                    <a:pt x="162" y="163"/>
                  </a:lnTo>
                  <a:lnTo>
                    <a:pt x="164" y="165"/>
                  </a:lnTo>
                  <a:lnTo>
                    <a:pt x="162" y="165"/>
                  </a:lnTo>
                  <a:lnTo>
                    <a:pt x="160" y="165"/>
                  </a:lnTo>
                  <a:lnTo>
                    <a:pt x="158" y="165"/>
                  </a:lnTo>
                  <a:lnTo>
                    <a:pt x="158" y="167"/>
                  </a:lnTo>
                  <a:lnTo>
                    <a:pt x="160" y="167"/>
                  </a:lnTo>
                  <a:lnTo>
                    <a:pt x="160" y="169"/>
                  </a:lnTo>
                  <a:lnTo>
                    <a:pt x="158" y="171"/>
                  </a:lnTo>
                  <a:lnTo>
                    <a:pt x="158" y="173"/>
                  </a:lnTo>
                  <a:lnTo>
                    <a:pt x="160" y="175"/>
                  </a:lnTo>
                  <a:lnTo>
                    <a:pt x="160" y="177"/>
                  </a:lnTo>
                  <a:lnTo>
                    <a:pt x="162" y="177"/>
                  </a:lnTo>
                  <a:lnTo>
                    <a:pt x="160" y="177"/>
                  </a:lnTo>
                  <a:lnTo>
                    <a:pt x="160" y="179"/>
                  </a:lnTo>
                  <a:lnTo>
                    <a:pt x="158" y="179"/>
                  </a:lnTo>
                  <a:lnTo>
                    <a:pt x="156" y="179"/>
                  </a:lnTo>
                  <a:lnTo>
                    <a:pt x="156" y="179"/>
                  </a:lnTo>
                  <a:lnTo>
                    <a:pt x="154" y="179"/>
                  </a:lnTo>
                  <a:lnTo>
                    <a:pt x="154" y="181"/>
                  </a:lnTo>
                  <a:lnTo>
                    <a:pt x="152" y="179"/>
                  </a:lnTo>
                  <a:lnTo>
                    <a:pt x="152" y="177"/>
                  </a:lnTo>
                  <a:lnTo>
                    <a:pt x="150" y="177"/>
                  </a:lnTo>
                  <a:lnTo>
                    <a:pt x="148" y="177"/>
                  </a:lnTo>
                  <a:lnTo>
                    <a:pt x="146" y="175"/>
                  </a:lnTo>
                  <a:lnTo>
                    <a:pt x="144" y="175"/>
                  </a:lnTo>
                  <a:lnTo>
                    <a:pt x="144" y="177"/>
                  </a:lnTo>
                  <a:lnTo>
                    <a:pt x="142" y="177"/>
                  </a:lnTo>
                  <a:lnTo>
                    <a:pt x="142" y="175"/>
                  </a:lnTo>
                  <a:lnTo>
                    <a:pt x="142" y="173"/>
                  </a:lnTo>
                  <a:lnTo>
                    <a:pt x="140" y="173"/>
                  </a:lnTo>
                  <a:lnTo>
                    <a:pt x="140" y="175"/>
                  </a:lnTo>
                  <a:lnTo>
                    <a:pt x="138" y="175"/>
                  </a:lnTo>
                  <a:lnTo>
                    <a:pt x="136" y="175"/>
                  </a:lnTo>
                  <a:lnTo>
                    <a:pt x="136" y="177"/>
                  </a:lnTo>
                  <a:lnTo>
                    <a:pt x="136" y="175"/>
                  </a:lnTo>
                  <a:lnTo>
                    <a:pt x="134" y="175"/>
                  </a:lnTo>
                  <a:lnTo>
                    <a:pt x="132" y="175"/>
                  </a:lnTo>
                  <a:lnTo>
                    <a:pt x="132" y="173"/>
                  </a:lnTo>
                  <a:lnTo>
                    <a:pt x="130" y="175"/>
                  </a:lnTo>
                  <a:lnTo>
                    <a:pt x="130" y="173"/>
                  </a:lnTo>
                  <a:lnTo>
                    <a:pt x="128" y="173"/>
                  </a:lnTo>
                  <a:lnTo>
                    <a:pt x="126" y="175"/>
                  </a:lnTo>
                  <a:lnTo>
                    <a:pt x="126" y="173"/>
                  </a:lnTo>
                  <a:lnTo>
                    <a:pt x="124" y="173"/>
                  </a:lnTo>
                  <a:lnTo>
                    <a:pt x="122" y="173"/>
                  </a:lnTo>
                  <a:lnTo>
                    <a:pt x="122" y="171"/>
                  </a:lnTo>
                  <a:lnTo>
                    <a:pt x="120" y="171"/>
                  </a:lnTo>
                  <a:lnTo>
                    <a:pt x="118" y="171"/>
                  </a:lnTo>
                  <a:lnTo>
                    <a:pt x="118" y="173"/>
                  </a:lnTo>
                  <a:lnTo>
                    <a:pt x="116" y="173"/>
                  </a:lnTo>
                  <a:lnTo>
                    <a:pt x="116" y="171"/>
                  </a:lnTo>
                  <a:lnTo>
                    <a:pt x="116" y="173"/>
                  </a:lnTo>
                  <a:lnTo>
                    <a:pt x="114" y="173"/>
                  </a:lnTo>
                  <a:lnTo>
                    <a:pt x="108" y="171"/>
                  </a:lnTo>
                  <a:lnTo>
                    <a:pt x="108" y="169"/>
                  </a:lnTo>
                  <a:lnTo>
                    <a:pt x="108" y="169"/>
                  </a:lnTo>
                  <a:lnTo>
                    <a:pt x="108" y="169"/>
                  </a:lnTo>
                  <a:lnTo>
                    <a:pt x="108" y="167"/>
                  </a:lnTo>
                  <a:lnTo>
                    <a:pt x="108" y="169"/>
                  </a:lnTo>
                  <a:lnTo>
                    <a:pt x="108" y="167"/>
                  </a:lnTo>
                  <a:lnTo>
                    <a:pt x="106" y="167"/>
                  </a:lnTo>
                  <a:lnTo>
                    <a:pt x="104" y="165"/>
                  </a:lnTo>
                  <a:lnTo>
                    <a:pt x="104" y="163"/>
                  </a:lnTo>
                  <a:lnTo>
                    <a:pt x="102" y="163"/>
                  </a:lnTo>
                  <a:lnTo>
                    <a:pt x="100" y="163"/>
                  </a:lnTo>
                  <a:lnTo>
                    <a:pt x="100" y="161"/>
                  </a:lnTo>
                  <a:lnTo>
                    <a:pt x="100" y="163"/>
                  </a:lnTo>
                  <a:lnTo>
                    <a:pt x="98" y="163"/>
                  </a:lnTo>
                  <a:lnTo>
                    <a:pt x="98" y="161"/>
                  </a:lnTo>
                  <a:lnTo>
                    <a:pt x="96" y="161"/>
                  </a:lnTo>
                  <a:lnTo>
                    <a:pt x="96" y="163"/>
                  </a:lnTo>
                  <a:lnTo>
                    <a:pt x="98" y="163"/>
                  </a:lnTo>
                  <a:lnTo>
                    <a:pt x="96" y="163"/>
                  </a:lnTo>
                  <a:lnTo>
                    <a:pt x="94" y="163"/>
                  </a:lnTo>
                  <a:lnTo>
                    <a:pt x="92" y="163"/>
                  </a:lnTo>
                  <a:lnTo>
                    <a:pt x="90" y="163"/>
                  </a:lnTo>
                  <a:lnTo>
                    <a:pt x="90" y="161"/>
                  </a:lnTo>
                  <a:lnTo>
                    <a:pt x="88" y="161"/>
                  </a:lnTo>
                  <a:lnTo>
                    <a:pt x="88" y="159"/>
                  </a:lnTo>
                  <a:lnTo>
                    <a:pt x="86" y="159"/>
                  </a:lnTo>
                  <a:lnTo>
                    <a:pt x="84" y="159"/>
                  </a:lnTo>
                  <a:lnTo>
                    <a:pt x="82" y="161"/>
                  </a:lnTo>
                  <a:lnTo>
                    <a:pt x="78" y="161"/>
                  </a:lnTo>
                  <a:lnTo>
                    <a:pt x="78" y="163"/>
                  </a:lnTo>
                  <a:lnTo>
                    <a:pt x="76" y="163"/>
                  </a:lnTo>
                  <a:lnTo>
                    <a:pt x="74" y="163"/>
                  </a:lnTo>
                  <a:lnTo>
                    <a:pt x="72" y="163"/>
                  </a:lnTo>
                  <a:lnTo>
                    <a:pt x="70" y="163"/>
                  </a:lnTo>
                  <a:lnTo>
                    <a:pt x="70" y="165"/>
                  </a:lnTo>
                  <a:lnTo>
                    <a:pt x="70" y="167"/>
                  </a:lnTo>
                  <a:lnTo>
                    <a:pt x="68" y="167"/>
                  </a:lnTo>
                  <a:lnTo>
                    <a:pt x="66" y="169"/>
                  </a:lnTo>
                  <a:lnTo>
                    <a:pt x="64" y="169"/>
                  </a:lnTo>
                  <a:lnTo>
                    <a:pt x="62" y="169"/>
                  </a:lnTo>
                  <a:lnTo>
                    <a:pt x="64" y="169"/>
                  </a:lnTo>
                  <a:lnTo>
                    <a:pt x="64" y="171"/>
                  </a:lnTo>
                  <a:lnTo>
                    <a:pt x="62" y="171"/>
                  </a:lnTo>
                  <a:lnTo>
                    <a:pt x="62" y="169"/>
                  </a:lnTo>
                  <a:lnTo>
                    <a:pt x="60" y="169"/>
                  </a:lnTo>
                  <a:lnTo>
                    <a:pt x="60" y="169"/>
                  </a:lnTo>
                  <a:lnTo>
                    <a:pt x="60" y="171"/>
                  </a:lnTo>
                  <a:lnTo>
                    <a:pt x="58" y="171"/>
                  </a:lnTo>
                  <a:lnTo>
                    <a:pt x="56" y="171"/>
                  </a:lnTo>
                  <a:lnTo>
                    <a:pt x="54" y="171"/>
                  </a:lnTo>
                  <a:lnTo>
                    <a:pt x="56" y="173"/>
                  </a:lnTo>
                  <a:lnTo>
                    <a:pt x="56" y="175"/>
                  </a:lnTo>
                  <a:lnTo>
                    <a:pt x="54" y="175"/>
                  </a:lnTo>
                  <a:lnTo>
                    <a:pt x="52" y="175"/>
                  </a:lnTo>
                  <a:lnTo>
                    <a:pt x="52" y="177"/>
                  </a:lnTo>
                  <a:lnTo>
                    <a:pt x="50" y="175"/>
                  </a:lnTo>
                  <a:lnTo>
                    <a:pt x="48" y="175"/>
                  </a:lnTo>
                  <a:lnTo>
                    <a:pt x="46" y="173"/>
                  </a:lnTo>
                  <a:lnTo>
                    <a:pt x="44" y="173"/>
                  </a:lnTo>
                  <a:lnTo>
                    <a:pt x="42" y="175"/>
                  </a:lnTo>
                  <a:lnTo>
                    <a:pt x="40" y="175"/>
                  </a:lnTo>
                  <a:lnTo>
                    <a:pt x="38" y="175"/>
                  </a:lnTo>
                  <a:lnTo>
                    <a:pt x="34" y="175"/>
                  </a:lnTo>
                  <a:lnTo>
                    <a:pt x="32" y="175"/>
                  </a:lnTo>
                  <a:lnTo>
                    <a:pt x="30" y="173"/>
                  </a:lnTo>
                  <a:lnTo>
                    <a:pt x="28" y="171"/>
                  </a:lnTo>
                  <a:lnTo>
                    <a:pt x="30" y="171"/>
                  </a:lnTo>
                  <a:lnTo>
                    <a:pt x="30" y="169"/>
                  </a:lnTo>
                  <a:lnTo>
                    <a:pt x="28" y="169"/>
                  </a:lnTo>
                  <a:lnTo>
                    <a:pt x="28" y="165"/>
                  </a:lnTo>
                  <a:lnTo>
                    <a:pt x="26" y="165"/>
                  </a:lnTo>
                  <a:lnTo>
                    <a:pt x="26" y="163"/>
                  </a:lnTo>
                  <a:lnTo>
                    <a:pt x="24" y="163"/>
                  </a:lnTo>
                  <a:lnTo>
                    <a:pt x="22" y="163"/>
                  </a:lnTo>
                  <a:lnTo>
                    <a:pt x="20" y="161"/>
                  </a:lnTo>
                  <a:lnTo>
                    <a:pt x="20" y="159"/>
                  </a:lnTo>
                  <a:lnTo>
                    <a:pt x="22" y="159"/>
                  </a:lnTo>
                  <a:lnTo>
                    <a:pt x="20" y="159"/>
                  </a:lnTo>
                  <a:lnTo>
                    <a:pt x="18" y="159"/>
                  </a:lnTo>
                  <a:lnTo>
                    <a:pt x="16" y="157"/>
                  </a:lnTo>
                  <a:lnTo>
                    <a:pt x="16" y="155"/>
                  </a:lnTo>
                  <a:lnTo>
                    <a:pt x="16" y="155"/>
                  </a:lnTo>
                  <a:lnTo>
                    <a:pt x="16" y="153"/>
                  </a:lnTo>
                  <a:lnTo>
                    <a:pt x="14" y="153"/>
                  </a:lnTo>
                  <a:lnTo>
                    <a:pt x="14" y="155"/>
                  </a:lnTo>
                  <a:lnTo>
                    <a:pt x="12" y="155"/>
                  </a:lnTo>
                  <a:lnTo>
                    <a:pt x="12" y="153"/>
                  </a:lnTo>
                  <a:lnTo>
                    <a:pt x="12" y="151"/>
                  </a:lnTo>
                  <a:lnTo>
                    <a:pt x="12" y="153"/>
                  </a:lnTo>
                  <a:lnTo>
                    <a:pt x="12" y="153"/>
                  </a:lnTo>
                  <a:lnTo>
                    <a:pt x="12" y="155"/>
                  </a:lnTo>
                  <a:lnTo>
                    <a:pt x="10" y="155"/>
                  </a:lnTo>
                  <a:lnTo>
                    <a:pt x="10" y="153"/>
                  </a:lnTo>
                  <a:lnTo>
                    <a:pt x="8" y="153"/>
                  </a:lnTo>
                  <a:lnTo>
                    <a:pt x="8" y="155"/>
                  </a:lnTo>
                  <a:lnTo>
                    <a:pt x="10" y="155"/>
                  </a:lnTo>
                  <a:lnTo>
                    <a:pt x="8" y="155"/>
                  </a:lnTo>
                  <a:lnTo>
                    <a:pt x="6" y="155"/>
                  </a:lnTo>
                  <a:lnTo>
                    <a:pt x="4" y="155"/>
                  </a:lnTo>
                  <a:lnTo>
                    <a:pt x="4" y="153"/>
                  </a:lnTo>
                  <a:lnTo>
                    <a:pt x="4" y="151"/>
                  </a:lnTo>
                  <a:lnTo>
                    <a:pt x="2" y="151"/>
                  </a:lnTo>
                  <a:lnTo>
                    <a:pt x="2" y="149"/>
                  </a:lnTo>
                  <a:lnTo>
                    <a:pt x="2" y="147"/>
                  </a:lnTo>
                  <a:lnTo>
                    <a:pt x="0" y="147"/>
                  </a:lnTo>
                  <a:lnTo>
                    <a:pt x="0" y="139"/>
                  </a:lnTo>
                  <a:lnTo>
                    <a:pt x="0" y="135"/>
                  </a:lnTo>
                  <a:lnTo>
                    <a:pt x="0" y="133"/>
                  </a:lnTo>
                  <a:lnTo>
                    <a:pt x="0" y="131"/>
                  </a:lnTo>
                  <a:lnTo>
                    <a:pt x="0" y="129"/>
                  </a:lnTo>
                  <a:lnTo>
                    <a:pt x="0" y="119"/>
                  </a:lnTo>
                  <a:lnTo>
                    <a:pt x="0" y="107"/>
                  </a:lnTo>
                  <a:lnTo>
                    <a:pt x="0" y="105"/>
                  </a:lnTo>
                  <a:lnTo>
                    <a:pt x="0" y="101"/>
                  </a:lnTo>
                  <a:lnTo>
                    <a:pt x="0" y="99"/>
                  </a:lnTo>
                  <a:lnTo>
                    <a:pt x="0" y="81"/>
                  </a:lnTo>
                  <a:lnTo>
                    <a:pt x="0" y="77"/>
                  </a:lnTo>
                  <a:lnTo>
                    <a:pt x="0" y="75"/>
                  </a:lnTo>
                  <a:lnTo>
                    <a:pt x="0" y="71"/>
                  </a:lnTo>
                  <a:lnTo>
                    <a:pt x="0" y="65"/>
                  </a:lnTo>
                  <a:lnTo>
                    <a:pt x="0" y="63"/>
                  </a:lnTo>
                  <a:lnTo>
                    <a:pt x="0" y="61"/>
                  </a:lnTo>
                  <a:lnTo>
                    <a:pt x="0" y="59"/>
                  </a:lnTo>
                  <a:lnTo>
                    <a:pt x="0" y="59"/>
                  </a:lnTo>
                  <a:lnTo>
                    <a:pt x="0" y="57"/>
                  </a:lnTo>
                  <a:lnTo>
                    <a:pt x="0" y="53"/>
                  </a:lnTo>
                  <a:lnTo>
                    <a:pt x="0" y="51"/>
                  </a:lnTo>
                  <a:lnTo>
                    <a:pt x="0" y="49"/>
                  </a:lnTo>
                  <a:lnTo>
                    <a:pt x="0" y="47"/>
                  </a:lnTo>
                  <a:lnTo>
                    <a:pt x="0" y="45"/>
                  </a:lnTo>
                  <a:lnTo>
                    <a:pt x="0" y="41"/>
                  </a:lnTo>
                  <a:lnTo>
                    <a:pt x="0" y="39"/>
                  </a:lnTo>
                  <a:lnTo>
                    <a:pt x="0" y="37"/>
                  </a:lnTo>
                  <a:lnTo>
                    <a:pt x="0" y="35"/>
                  </a:lnTo>
                  <a:lnTo>
                    <a:pt x="0" y="33"/>
                  </a:lnTo>
                  <a:lnTo>
                    <a:pt x="0" y="31"/>
                  </a:lnTo>
                  <a:lnTo>
                    <a:pt x="0" y="29"/>
                  </a:lnTo>
                  <a:lnTo>
                    <a:pt x="0" y="26"/>
                  </a:lnTo>
                  <a:lnTo>
                    <a:pt x="0" y="24"/>
                  </a:lnTo>
                  <a:lnTo>
                    <a:pt x="0" y="22"/>
                  </a:lnTo>
                  <a:lnTo>
                    <a:pt x="0" y="20"/>
                  </a:lnTo>
                  <a:lnTo>
                    <a:pt x="0" y="12"/>
                  </a:lnTo>
                  <a:lnTo>
                    <a:pt x="0" y="8"/>
                  </a:lnTo>
                  <a:lnTo>
                    <a:pt x="0" y="4"/>
                  </a:lnTo>
                  <a:lnTo>
                    <a:pt x="2" y="6"/>
                  </a:lnTo>
                  <a:lnTo>
                    <a:pt x="2" y="8"/>
                  </a:lnTo>
                  <a:lnTo>
                    <a:pt x="4" y="8"/>
                  </a:lnTo>
                  <a:lnTo>
                    <a:pt x="6" y="10"/>
                  </a:lnTo>
                  <a:lnTo>
                    <a:pt x="8" y="10"/>
                  </a:lnTo>
                  <a:lnTo>
                    <a:pt x="8" y="6"/>
                  </a:lnTo>
                  <a:lnTo>
                    <a:pt x="8" y="4"/>
                  </a:lnTo>
                  <a:lnTo>
                    <a:pt x="6" y="4"/>
                  </a:lnTo>
                  <a:lnTo>
                    <a:pt x="6" y="2"/>
                  </a:lnTo>
                  <a:lnTo>
                    <a:pt x="6" y="0"/>
                  </a:lnTo>
                  <a:lnTo>
                    <a:pt x="8" y="2"/>
                  </a:lnTo>
                  <a:lnTo>
                    <a:pt x="12" y="2"/>
                  </a:lnTo>
                  <a:lnTo>
                    <a:pt x="12" y="2"/>
                  </a:lnTo>
                  <a:lnTo>
                    <a:pt x="12" y="4"/>
                  </a:lnTo>
                  <a:lnTo>
                    <a:pt x="12" y="6"/>
                  </a:lnTo>
                  <a:lnTo>
                    <a:pt x="12" y="6"/>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9" name="Freeform 35"/>
            <p:cNvSpPr>
              <a:spLocks/>
            </p:cNvSpPr>
            <p:nvPr/>
          </p:nvSpPr>
          <p:spPr bwMode="auto">
            <a:xfrm>
              <a:off x="8281988" y="1731963"/>
              <a:ext cx="304800" cy="257175"/>
            </a:xfrm>
            <a:custGeom>
              <a:avLst/>
              <a:gdLst>
                <a:gd name="T0" fmla="*/ 164 w 192"/>
                <a:gd name="T1" fmla="*/ 6 h 162"/>
                <a:gd name="T2" fmla="*/ 170 w 192"/>
                <a:gd name="T3" fmla="*/ 4 h 162"/>
                <a:gd name="T4" fmla="*/ 172 w 192"/>
                <a:gd name="T5" fmla="*/ 2 h 162"/>
                <a:gd name="T6" fmla="*/ 176 w 192"/>
                <a:gd name="T7" fmla="*/ 2 h 162"/>
                <a:gd name="T8" fmla="*/ 178 w 192"/>
                <a:gd name="T9" fmla="*/ 2 h 162"/>
                <a:gd name="T10" fmla="*/ 182 w 192"/>
                <a:gd name="T11" fmla="*/ 6 h 162"/>
                <a:gd name="T12" fmla="*/ 188 w 192"/>
                <a:gd name="T13" fmla="*/ 4 h 162"/>
                <a:gd name="T14" fmla="*/ 192 w 192"/>
                <a:gd name="T15" fmla="*/ 14 h 162"/>
                <a:gd name="T16" fmla="*/ 192 w 192"/>
                <a:gd name="T17" fmla="*/ 116 h 162"/>
                <a:gd name="T18" fmla="*/ 192 w 192"/>
                <a:gd name="T19" fmla="*/ 136 h 162"/>
                <a:gd name="T20" fmla="*/ 192 w 192"/>
                <a:gd name="T21" fmla="*/ 152 h 162"/>
                <a:gd name="T22" fmla="*/ 190 w 192"/>
                <a:gd name="T23" fmla="*/ 162 h 162"/>
                <a:gd name="T24" fmla="*/ 174 w 192"/>
                <a:gd name="T25" fmla="*/ 162 h 162"/>
                <a:gd name="T26" fmla="*/ 154 w 192"/>
                <a:gd name="T27" fmla="*/ 162 h 162"/>
                <a:gd name="T28" fmla="*/ 136 w 192"/>
                <a:gd name="T29" fmla="*/ 162 h 162"/>
                <a:gd name="T30" fmla="*/ 126 w 192"/>
                <a:gd name="T31" fmla="*/ 162 h 162"/>
                <a:gd name="T32" fmla="*/ 106 w 192"/>
                <a:gd name="T33" fmla="*/ 162 h 162"/>
                <a:gd name="T34" fmla="*/ 80 w 192"/>
                <a:gd name="T35" fmla="*/ 162 h 162"/>
                <a:gd name="T36" fmla="*/ 66 w 192"/>
                <a:gd name="T37" fmla="*/ 162 h 162"/>
                <a:gd name="T38" fmla="*/ 42 w 192"/>
                <a:gd name="T39" fmla="*/ 162 h 162"/>
                <a:gd name="T40" fmla="*/ 32 w 192"/>
                <a:gd name="T41" fmla="*/ 162 h 162"/>
                <a:gd name="T42" fmla="*/ 18 w 192"/>
                <a:gd name="T43" fmla="*/ 162 h 162"/>
                <a:gd name="T44" fmla="*/ 2 w 192"/>
                <a:gd name="T45" fmla="*/ 162 h 162"/>
                <a:gd name="T46" fmla="*/ 0 w 192"/>
                <a:gd name="T47" fmla="*/ 150 h 162"/>
                <a:gd name="T48" fmla="*/ 0 w 192"/>
                <a:gd name="T49" fmla="*/ 130 h 162"/>
                <a:gd name="T50" fmla="*/ 0 w 192"/>
                <a:gd name="T51" fmla="*/ 114 h 162"/>
                <a:gd name="T52" fmla="*/ 0 w 192"/>
                <a:gd name="T53" fmla="*/ 98 h 162"/>
                <a:gd name="T54" fmla="*/ 0 w 192"/>
                <a:gd name="T55" fmla="*/ 78 h 162"/>
                <a:gd name="T56" fmla="*/ 0 w 192"/>
                <a:gd name="T57" fmla="*/ 58 h 162"/>
                <a:gd name="T58" fmla="*/ 0 w 192"/>
                <a:gd name="T59" fmla="*/ 44 h 162"/>
                <a:gd name="T60" fmla="*/ 0 w 192"/>
                <a:gd name="T61" fmla="*/ 26 h 162"/>
                <a:gd name="T62" fmla="*/ 2 w 192"/>
                <a:gd name="T63" fmla="*/ 18 h 162"/>
                <a:gd name="T64" fmla="*/ 12 w 192"/>
                <a:gd name="T65" fmla="*/ 22 h 162"/>
                <a:gd name="T66" fmla="*/ 24 w 192"/>
                <a:gd name="T67" fmla="*/ 24 h 162"/>
                <a:gd name="T68" fmla="*/ 28 w 192"/>
                <a:gd name="T69" fmla="*/ 18 h 162"/>
                <a:gd name="T70" fmla="*/ 34 w 192"/>
                <a:gd name="T71" fmla="*/ 18 h 162"/>
                <a:gd name="T72" fmla="*/ 40 w 192"/>
                <a:gd name="T73" fmla="*/ 14 h 162"/>
                <a:gd name="T74" fmla="*/ 48 w 192"/>
                <a:gd name="T75" fmla="*/ 10 h 162"/>
                <a:gd name="T76" fmla="*/ 60 w 192"/>
                <a:gd name="T77" fmla="*/ 6 h 162"/>
                <a:gd name="T78" fmla="*/ 68 w 192"/>
                <a:gd name="T79" fmla="*/ 10 h 162"/>
                <a:gd name="T80" fmla="*/ 72 w 192"/>
                <a:gd name="T81" fmla="*/ 10 h 162"/>
                <a:gd name="T82" fmla="*/ 78 w 192"/>
                <a:gd name="T83" fmla="*/ 14 h 162"/>
                <a:gd name="T84" fmla="*/ 80 w 192"/>
                <a:gd name="T85" fmla="*/ 16 h 162"/>
                <a:gd name="T86" fmla="*/ 90 w 192"/>
                <a:gd name="T87" fmla="*/ 20 h 162"/>
                <a:gd name="T88" fmla="*/ 98 w 192"/>
                <a:gd name="T89" fmla="*/ 20 h 162"/>
                <a:gd name="T90" fmla="*/ 104 w 192"/>
                <a:gd name="T91" fmla="*/ 22 h 162"/>
                <a:gd name="T92" fmla="*/ 112 w 192"/>
                <a:gd name="T93" fmla="*/ 22 h 162"/>
                <a:gd name="T94" fmla="*/ 116 w 192"/>
                <a:gd name="T95" fmla="*/ 22 h 162"/>
                <a:gd name="T96" fmla="*/ 126 w 192"/>
                <a:gd name="T97" fmla="*/ 28 h 162"/>
                <a:gd name="T98" fmla="*/ 132 w 192"/>
                <a:gd name="T99" fmla="*/ 24 h 162"/>
                <a:gd name="T100" fmla="*/ 132 w 192"/>
                <a:gd name="T101" fmla="*/ 16 h 162"/>
                <a:gd name="T102" fmla="*/ 136 w 192"/>
                <a:gd name="T103" fmla="*/ 12 h 162"/>
                <a:gd name="T104" fmla="*/ 140 w 192"/>
                <a:gd name="T105" fmla="*/ 4 h 162"/>
                <a:gd name="T106" fmla="*/ 148 w 192"/>
                <a:gd name="T107" fmla="*/ 2 h 162"/>
                <a:gd name="T108" fmla="*/ 154 w 192"/>
                <a:gd name="T109" fmla="*/ 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2" h="162">
                  <a:moveTo>
                    <a:pt x="158" y="2"/>
                  </a:moveTo>
                  <a:lnTo>
                    <a:pt x="160" y="2"/>
                  </a:lnTo>
                  <a:lnTo>
                    <a:pt x="162" y="2"/>
                  </a:lnTo>
                  <a:lnTo>
                    <a:pt x="162" y="4"/>
                  </a:lnTo>
                  <a:lnTo>
                    <a:pt x="162" y="6"/>
                  </a:lnTo>
                  <a:lnTo>
                    <a:pt x="164" y="6"/>
                  </a:lnTo>
                  <a:lnTo>
                    <a:pt x="166" y="6"/>
                  </a:lnTo>
                  <a:lnTo>
                    <a:pt x="168" y="6"/>
                  </a:lnTo>
                  <a:lnTo>
                    <a:pt x="170" y="6"/>
                  </a:lnTo>
                  <a:lnTo>
                    <a:pt x="168" y="6"/>
                  </a:lnTo>
                  <a:lnTo>
                    <a:pt x="168" y="4"/>
                  </a:lnTo>
                  <a:lnTo>
                    <a:pt x="170" y="4"/>
                  </a:lnTo>
                  <a:lnTo>
                    <a:pt x="170" y="6"/>
                  </a:lnTo>
                  <a:lnTo>
                    <a:pt x="172" y="6"/>
                  </a:lnTo>
                  <a:lnTo>
                    <a:pt x="172" y="4"/>
                  </a:lnTo>
                  <a:lnTo>
                    <a:pt x="170" y="4"/>
                  </a:lnTo>
                  <a:lnTo>
                    <a:pt x="170" y="2"/>
                  </a:lnTo>
                  <a:lnTo>
                    <a:pt x="172" y="2"/>
                  </a:lnTo>
                  <a:lnTo>
                    <a:pt x="172" y="2"/>
                  </a:lnTo>
                  <a:lnTo>
                    <a:pt x="174" y="2"/>
                  </a:lnTo>
                  <a:lnTo>
                    <a:pt x="174" y="2"/>
                  </a:lnTo>
                  <a:lnTo>
                    <a:pt x="176" y="4"/>
                  </a:lnTo>
                  <a:lnTo>
                    <a:pt x="176" y="2"/>
                  </a:lnTo>
                  <a:lnTo>
                    <a:pt x="176" y="2"/>
                  </a:lnTo>
                  <a:lnTo>
                    <a:pt x="176" y="2"/>
                  </a:lnTo>
                  <a:lnTo>
                    <a:pt x="176" y="4"/>
                  </a:lnTo>
                  <a:lnTo>
                    <a:pt x="178" y="4"/>
                  </a:lnTo>
                  <a:lnTo>
                    <a:pt x="178" y="2"/>
                  </a:lnTo>
                  <a:lnTo>
                    <a:pt x="176" y="2"/>
                  </a:lnTo>
                  <a:lnTo>
                    <a:pt x="178" y="2"/>
                  </a:lnTo>
                  <a:lnTo>
                    <a:pt x="180" y="2"/>
                  </a:lnTo>
                  <a:lnTo>
                    <a:pt x="178" y="4"/>
                  </a:lnTo>
                  <a:lnTo>
                    <a:pt x="180" y="6"/>
                  </a:lnTo>
                  <a:lnTo>
                    <a:pt x="180" y="4"/>
                  </a:lnTo>
                  <a:lnTo>
                    <a:pt x="182" y="4"/>
                  </a:lnTo>
                  <a:lnTo>
                    <a:pt x="182" y="6"/>
                  </a:lnTo>
                  <a:lnTo>
                    <a:pt x="184" y="6"/>
                  </a:lnTo>
                  <a:lnTo>
                    <a:pt x="184" y="4"/>
                  </a:lnTo>
                  <a:lnTo>
                    <a:pt x="184" y="2"/>
                  </a:lnTo>
                  <a:lnTo>
                    <a:pt x="184" y="4"/>
                  </a:lnTo>
                  <a:lnTo>
                    <a:pt x="186" y="4"/>
                  </a:lnTo>
                  <a:lnTo>
                    <a:pt x="188" y="4"/>
                  </a:lnTo>
                  <a:lnTo>
                    <a:pt x="188" y="6"/>
                  </a:lnTo>
                  <a:lnTo>
                    <a:pt x="190" y="6"/>
                  </a:lnTo>
                  <a:lnTo>
                    <a:pt x="190" y="8"/>
                  </a:lnTo>
                  <a:lnTo>
                    <a:pt x="190" y="10"/>
                  </a:lnTo>
                  <a:lnTo>
                    <a:pt x="190" y="12"/>
                  </a:lnTo>
                  <a:lnTo>
                    <a:pt x="192" y="14"/>
                  </a:lnTo>
                  <a:lnTo>
                    <a:pt x="192" y="20"/>
                  </a:lnTo>
                  <a:lnTo>
                    <a:pt x="192" y="76"/>
                  </a:lnTo>
                  <a:lnTo>
                    <a:pt x="192" y="98"/>
                  </a:lnTo>
                  <a:lnTo>
                    <a:pt x="192" y="110"/>
                  </a:lnTo>
                  <a:lnTo>
                    <a:pt x="192" y="114"/>
                  </a:lnTo>
                  <a:lnTo>
                    <a:pt x="192" y="116"/>
                  </a:lnTo>
                  <a:lnTo>
                    <a:pt x="192" y="120"/>
                  </a:lnTo>
                  <a:lnTo>
                    <a:pt x="192" y="128"/>
                  </a:lnTo>
                  <a:lnTo>
                    <a:pt x="192" y="130"/>
                  </a:lnTo>
                  <a:lnTo>
                    <a:pt x="192" y="132"/>
                  </a:lnTo>
                  <a:lnTo>
                    <a:pt x="192" y="134"/>
                  </a:lnTo>
                  <a:lnTo>
                    <a:pt x="192" y="136"/>
                  </a:lnTo>
                  <a:lnTo>
                    <a:pt x="192" y="138"/>
                  </a:lnTo>
                  <a:lnTo>
                    <a:pt x="192" y="140"/>
                  </a:lnTo>
                  <a:lnTo>
                    <a:pt x="192" y="142"/>
                  </a:lnTo>
                  <a:lnTo>
                    <a:pt x="192" y="144"/>
                  </a:lnTo>
                  <a:lnTo>
                    <a:pt x="192" y="150"/>
                  </a:lnTo>
                  <a:lnTo>
                    <a:pt x="192" y="152"/>
                  </a:lnTo>
                  <a:lnTo>
                    <a:pt x="192" y="154"/>
                  </a:lnTo>
                  <a:lnTo>
                    <a:pt x="192" y="156"/>
                  </a:lnTo>
                  <a:lnTo>
                    <a:pt x="192" y="158"/>
                  </a:lnTo>
                  <a:lnTo>
                    <a:pt x="192" y="160"/>
                  </a:lnTo>
                  <a:lnTo>
                    <a:pt x="192" y="162"/>
                  </a:lnTo>
                  <a:lnTo>
                    <a:pt x="190" y="162"/>
                  </a:lnTo>
                  <a:lnTo>
                    <a:pt x="188" y="162"/>
                  </a:lnTo>
                  <a:lnTo>
                    <a:pt x="186" y="162"/>
                  </a:lnTo>
                  <a:lnTo>
                    <a:pt x="182" y="162"/>
                  </a:lnTo>
                  <a:lnTo>
                    <a:pt x="176" y="162"/>
                  </a:lnTo>
                  <a:lnTo>
                    <a:pt x="176" y="162"/>
                  </a:lnTo>
                  <a:lnTo>
                    <a:pt x="174" y="162"/>
                  </a:lnTo>
                  <a:lnTo>
                    <a:pt x="172" y="162"/>
                  </a:lnTo>
                  <a:lnTo>
                    <a:pt x="170" y="162"/>
                  </a:lnTo>
                  <a:lnTo>
                    <a:pt x="168" y="162"/>
                  </a:lnTo>
                  <a:lnTo>
                    <a:pt x="158" y="162"/>
                  </a:lnTo>
                  <a:lnTo>
                    <a:pt x="156" y="162"/>
                  </a:lnTo>
                  <a:lnTo>
                    <a:pt x="154" y="162"/>
                  </a:lnTo>
                  <a:lnTo>
                    <a:pt x="148" y="162"/>
                  </a:lnTo>
                  <a:lnTo>
                    <a:pt x="146" y="162"/>
                  </a:lnTo>
                  <a:lnTo>
                    <a:pt x="144" y="162"/>
                  </a:lnTo>
                  <a:lnTo>
                    <a:pt x="142" y="162"/>
                  </a:lnTo>
                  <a:lnTo>
                    <a:pt x="140" y="162"/>
                  </a:lnTo>
                  <a:lnTo>
                    <a:pt x="136" y="162"/>
                  </a:lnTo>
                  <a:lnTo>
                    <a:pt x="134" y="162"/>
                  </a:lnTo>
                  <a:lnTo>
                    <a:pt x="132" y="162"/>
                  </a:lnTo>
                  <a:lnTo>
                    <a:pt x="130" y="162"/>
                  </a:lnTo>
                  <a:lnTo>
                    <a:pt x="128" y="162"/>
                  </a:lnTo>
                  <a:lnTo>
                    <a:pt x="128" y="162"/>
                  </a:lnTo>
                  <a:lnTo>
                    <a:pt x="126" y="162"/>
                  </a:lnTo>
                  <a:lnTo>
                    <a:pt x="122" y="162"/>
                  </a:lnTo>
                  <a:lnTo>
                    <a:pt x="120" y="162"/>
                  </a:lnTo>
                  <a:lnTo>
                    <a:pt x="118" y="162"/>
                  </a:lnTo>
                  <a:lnTo>
                    <a:pt x="116" y="162"/>
                  </a:lnTo>
                  <a:lnTo>
                    <a:pt x="108" y="162"/>
                  </a:lnTo>
                  <a:lnTo>
                    <a:pt x="106" y="162"/>
                  </a:lnTo>
                  <a:lnTo>
                    <a:pt x="98" y="162"/>
                  </a:lnTo>
                  <a:lnTo>
                    <a:pt x="92" y="162"/>
                  </a:lnTo>
                  <a:lnTo>
                    <a:pt x="90" y="162"/>
                  </a:lnTo>
                  <a:lnTo>
                    <a:pt x="88" y="162"/>
                  </a:lnTo>
                  <a:lnTo>
                    <a:pt x="86" y="162"/>
                  </a:lnTo>
                  <a:lnTo>
                    <a:pt x="80" y="162"/>
                  </a:lnTo>
                  <a:lnTo>
                    <a:pt x="78" y="162"/>
                  </a:lnTo>
                  <a:lnTo>
                    <a:pt x="76" y="162"/>
                  </a:lnTo>
                  <a:lnTo>
                    <a:pt x="74" y="162"/>
                  </a:lnTo>
                  <a:lnTo>
                    <a:pt x="72" y="162"/>
                  </a:lnTo>
                  <a:lnTo>
                    <a:pt x="70" y="162"/>
                  </a:lnTo>
                  <a:lnTo>
                    <a:pt x="66" y="162"/>
                  </a:lnTo>
                  <a:lnTo>
                    <a:pt x="62" y="162"/>
                  </a:lnTo>
                  <a:lnTo>
                    <a:pt x="58" y="162"/>
                  </a:lnTo>
                  <a:lnTo>
                    <a:pt x="54" y="162"/>
                  </a:lnTo>
                  <a:lnTo>
                    <a:pt x="48" y="162"/>
                  </a:lnTo>
                  <a:lnTo>
                    <a:pt x="46" y="162"/>
                  </a:lnTo>
                  <a:lnTo>
                    <a:pt x="42" y="162"/>
                  </a:lnTo>
                  <a:lnTo>
                    <a:pt x="40" y="162"/>
                  </a:lnTo>
                  <a:lnTo>
                    <a:pt x="38" y="162"/>
                  </a:lnTo>
                  <a:lnTo>
                    <a:pt x="36" y="162"/>
                  </a:lnTo>
                  <a:lnTo>
                    <a:pt x="34" y="162"/>
                  </a:lnTo>
                  <a:lnTo>
                    <a:pt x="32" y="162"/>
                  </a:lnTo>
                  <a:lnTo>
                    <a:pt x="32" y="162"/>
                  </a:lnTo>
                  <a:lnTo>
                    <a:pt x="30" y="162"/>
                  </a:lnTo>
                  <a:lnTo>
                    <a:pt x="28" y="162"/>
                  </a:lnTo>
                  <a:lnTo>
                    <a:pt x="26" y="162"/>
                  </a:lnTo>
                  <a:lnTo>
                    <a:pt x="24" y="162"/>
                  </a:lnTo>
                  <a:lnTo>
                    <a:pt x="20" y="162"/>
                  </a:lnTo>
                  <a:lnTo>
                    <a:pt x="18" y="162"/>
                  </a:lnTo>
                  <a:lnTo>
                    <a:pt x="14" y="162"/>
                  </a:lnTo>
                  <a:lnTo>
                    <a:pt x="12" y="162"/>
                  </a:lnTo>
                  <a:lnTo>
                    <a:pt x="10" y="162"/>
                  </a:lnTo>
                  <a:lnTo>
                    <a:pt x="8" y="162"/>
                  </a:lnTo>
                  <a:lnTo>
                    <a:pt x="6" y="162"/>
                  </a:lnTo>
                  <a:lnTo>
                    <a:pt x="2" y="162"/>
                  </a:lnTo>
                  <a:lnTo>
                    <a:pt x="0" y="162"/>
                  </a:lnTo>
                  <a:lnTo>
                    <a:pt x="0" y="158"/>
                  </a:lnTo>
                  <a:lnTo>
                    <a:pt x="0" y="156"/>
                  </a:lnTo>
                  <a:lnTo>
                    <a:pt x="0" y="154"/>
                  </a:lnTo>
                  <a:lnTo>
                    <a:pt x="0" y="152"/>
                  </a:lnTo>
                  <a:lnTo>
                    <a:pt x="0" y="150"/>
                  </a:lnTo>
                  <a:lnTo>
                    <a:pt x="0" y="148"/>
                  </a:lnTo>
                  <a:lnTo>
                    <a:pt x="0" y="146"/>
                  </a:lnTo>
                  <a:lnTo>
                    <a:pt x="0" y="144"/>
                  </a:lnTo>
                  <a:lnTo>
                    <a:pt x="0" y="140"/>
                  </a:lnTo>
                  <a:lnTo>
                    <a:pt x="0" y="134"/>
                  </a:lnTo>
                  <a:lnTo>
                    <a:pt x="0" y="130"/>
                  </a:lnTo>
                  <a:lnTo>
                    <a:pt x="0" y="128"/>
                  </a:lnTo>
                  <a:lnTo>
                    <a:pt x="0" y="124"/>
                  </a:lnTo>
                  <a:lnTo>
                    <a:pt x="0" y="122"/>
                  </a:lnTo>
                  <a:lnTo>
                    <a:pt x="0" y="118"/>
                  </a:lnTo>
                  <a:lnTo>
                    <a:pt x="0" y="116"/>
                  </a:lnTo>
                  <a:lnTo>
                    <a:pt x="0" y="114"/>
                  </a:lnTo>
                  <a:lnTo>
                    <a:pt x="0" y="112"/>
                  </a:lnTo>
                  <a:lnTo>
                    <a:pt x="0" y="108"/>
                  </a:lnTo>
                  <a:lnTo>
                    <a:pt x="0" y="106"/>
                  </a:lnTo>
                  <a:lnTo>
                    <a:pt x="0" y="104"/>
                  </a:lnTo>
                  <a:lnTo>
                    <a:pt x="0" y="100"/>
                  </a:lnTo>
                  <a:lnTo>
                    <a:pt x="0" y="98"/>
                  </a:lnTo>
                  <a:lnTo>
                    <a:pt x="0" y="96"/>
                  </a:lnTo>
                  <a:lnTo>
                    <a:pt x="0" y="94"/>
                  </a:lnTo>
                  <a:lnTo>
                    <a:pt x="0" y="92"/>
                  </a:lnTo>
                  <a:lnTo>
                    <a:pt x="0" y="90"/>
                  </a:lnTo>
                  <a:lnTo>
                    <a:pt x="0" y="82"/>
                  </a:lnTo>
                  <a:lnTo>
                    <a:pt x="0" y="78"/>
                  </a:lnTo>
                  <a:lnTo>
                    <a:pt x="0" y="70"/>
                  </a:lnTo>
                  <a:lnTo>
                    <a:pt x="0" y="68"/>
                  </a:lnTo>
                  <a:lnTo>
                    <a:pt x="0" y="66"/>
                  </a:lnTo>
                  <a:lnTo>
                    <a:pt x="0" y="62"/>
                  </a:lnTo>
                  <a:lnTo>
                    <a:pt x="0" y="60"/>
                  </a:lnTo>
                  <a:lnTo>
                    <a:pt x="0" y="58"/>
                  </a:lnTo>
                  <a:lnTo>
                    <a:pt x="0" y="54"/>
                  </a:lnTo>
                  <a:lnTo>
                    <a:pt x="0" y="52"/>
                  </a:lnTo>
                  <a:lnTo>
                    <a:pt x="0" y="50"/>
                  </a:lnTo>
                  <a:lnTo>
                    <a:pt x="0" y="48"/>
                  </a:lnTo>
                  <a:lnTo>
                    <a:pt x="0" y="46"/>
                  </a:lnTo>
                  <a:lnTo>
                    <a:pt x="0" y="44"/>
                  </a:lnTo>
                  <a:lnTo>
                    <a:pt x="0" y="40"/>
                  </a:lnTo>
                  <a:lnTo>
                    <a:pt x="0" y="34"/>
                  </a:lnTo>
                  <a:lnTo>
                    <a:pt x="0" y="32"/>
                  </a:lnTo>
                  <a:lnTo>
                    <a:pt x="0" y="30"/>
                  </a:lnTo>
                  <a:lnTo>
                    <a:pt x="0" y="28"/>
                  </a:lnTo>
                  <a:lnTo>
                    <a:pt x="0" y="26"/>
                  </a:lnTo>
                  <a:lnTo>
                    <a:pt x="0" y="24"/>
                  </a:lnTo>
                  <a:lnTo>
                    <a:pt x="0" y="22"/>
                  </a:lnTo>
                  <a:lnTo>
                    <a:pt x="0" y="18"/>
                  </a:lnTo>
                  <a:lnTo>
                    <a:pt x="0" y="16"/>
                  </a:lnTo>
                  <a:lnTo>
                    <a:pt x="2" y="16"/>
                  </a:lnTo>
                  <a:lnTo>
                    <a:pt x="2" y="18"/>
                  </a:lnTo>
                  <a:lnTo>
                    <a:pt x="0" y="18"/>
                  </a:lnTo>
                  <a:lnTo>
                    <a:pt x="2" y="20"/>
                  </a:lnTo>
                  <a:lnTo>
                    <a:pt x="4" y="22"/>
                  </a:lnTo>
                  <a:lnTo>
                    <a:pt x="6" y="22"/>
                  </a:lnTo>
                  <a:lnTo>
                    <a:pt x="10" y="22"/>
                  </a:lnTo>
                  <a:lnTo>
                    <a:pt x="12" y="22"/>
                  </a:lnTo>
                  <a:lnTo>
                    <a:pt x="14" y="22"/>
                  </a:lnTo>
                  <a:lnTo>
                    <a:pt x="16" y="20"/>
                  </a:lnTo>
                  <a:lnTo>
                    <a:pt x="18" y="20"/>
                  </a:lnTo>
                  <a:lnTo>
                    <a:pt x="20" y="22"/>
                  </a:lnTo>
                  <a:lnTo>
                    <a:pt x="22" y="22"/>
                  </a:lnTo>
                  <a:lnTo>
                    <a:pt x="24" y="24"/>
                  </a:lnTo>
                  <a:lnTo>
                    <a:pt x="24" y="22"/>
                  </a:lnTo>
                  <a:lnTo>
                    <a:pt x="26" y="22"/>
                  </a:lnTo>
                  <a:lnTo>
                    <a:pt x="28" y="22"/>
                  </a:lnTo>
                  <a:lnTo>
                    <a:pt x="28" y="20"/>
                  </a:lnTo>
                  <a:lnTo>
                    <a:pt x="26" y="18"/>
                  </a:lnTo>
                  <a:lnTo>
                    <a:pt x="28" y="18"/>
                  </a:lnTo>
                  <a:lnTo>
                    <a:pt x="30" y="18"/>
                  </a:lnTo>
                  <a:lnTo>
                    <a:pt x="32" y="18"/>
                  </a:lnTo>
                  <a:lnTo>
                    <a:pt x="32" y="16"/>
                  </a:lnTo>
                  <a:lnTo>
                    <a:pt x="32" y="16"/>
                  </a:lnTo>
                  <a:lnTo>
                    <a:pt x="34" y="16"/>
                  </a:lnTo>
                  <a:lnTo>
                    <a:pt x="34" y="18"/>
                  </a:lnTo>
                  <a:lnTo>
                    <a:pt x="36" y="18"/>
                  </a:lnTo>
                  <a:lnTo>
                    <a:pt x="36" y="16"/>
                  </a:lnTo>
                  <a:lnTo>
                    <a:pt x="34" y="16"/>
                  </a:lnTo>
                  <a:lnTo>
                    <a:pt x="36" y="16"/>
                  </a:lnTo>
                  <a:lnTo>
                    <a:pt x="38" y="16"/>
                  </a:lnTo>
                  <a:lnTo>
                    <a:pt x="40" y="14"/>
                  </a:lnTo>
                  <a:lnTo>
                    <a:pt x="42" y="14"/>
                  </a:lnTo>
                  <a:lnTo>
                    <a:pt x="42" y="12"/>
                  </a:lnTo>
                  <a:lnTo>
                    <a:pt x="42" y="10"/>
                  </a:lnTo>
                  <a:lnTo>
                    <a:pt x="44" y="10"/>
                  </a:lnTo>
                  <a:lnTo>
                    <a:pt x="46" y="10"/>
                  </a:lnTo>
                  <a:lnTo>
                    <a:pt x="48" y="10"/>
                  </a:lnTo>
                  <a:lnTo>
                    <a:pt x="50" y="10"/>
                  </a:lnTo>
                  <a:lnTo>
                    <a:pt x="50" y="8"/>
                  </a:lnTo>
                  <a:lnTo>
                    <a:pt x="54" y="8"/>
                  </a:lnTo>
                  <a:lnTo>
                    <a:pt x="56" y="6"/>
                  </a:lnTo>
                  <a:lnTo>
                    <a:pt x="58" y="6"/>
                  </a:lnTo>
                  <a:lnTo>
                    <a:pt x="60" y="6"/>
                  </a:lnTo>
                  <a:lnTo>
                    <a:pt x="60" y="8"/>
                  </a:lnTo>
                  <a:lnTo>
                    <a:pt x="62" y="8"/>
                  </a:lnTo>
                  <a:lnTo>
                    <a:pt x="62" y="10"/>
                  </a:lnTo>
                  <a:lnTo>
                    <a:pt x="64" y="10"/>
                  </a:lnTo>
                  <a:lnTo>
                    <a:pt x="66" y="10"/>
                  </a:lnTo>
                  <a:lnTo>
                    <a:pt x="68" y="10"/>
                  </a:lnTo>
                  <a:lnTo>
                    <a:pt x="70" y="10"/>
                  </a:lnTo>
                  <a:lnTo>
                    <a:pt x="68" y="10"/>
                  </a:lnTo>
                  <a:lnTo>
                    <a:pt x="68" y="8"/>
                  </a:lnTo>
                  <a:lnTo>
                    <a:pt x="70" y="8"/>
                  </a:lnTo>
                  <a:lnTo>
                    <a:pt x="70" y="10"/>
                  </a:lnTo>
                  <a:lnTo>
                    <a:pt x="72" y="10"/>
                  </a:lnTo>
                  <a:lnTo>
                    <a:pt x="72" y="8"/>
                  </a:lnTo>
                  <a:lnTo>
                    <a:pt x="72" y="10"/>
                  </a:lnTo>
                  <a:lnTo>
                    <a:pt x="74" y="10"/>
                  </a:lnTo>
                  <a:lnTo>
                    <a:pt x="76" y="10"/>
                  </a:lnTo>
                  <a:lnTo>
                    <a:pt x="76" y="12"/>
                  </a:lnTo>
                  <a:lnTo>
                    <a:pt x="78" y="14"/>
                  </a:lnTo>
                  <a:lnTo>
                    <a:pt x="80" y="14"/>
                  </a:lnTo>
                  <a:lnTo>
                    <a:pt x="80" y="16"/>
                  </a:lnTo>
                  <a:lnTo>
                    <a:pt x="80" y="14"/>
                  </a:lnTo>
                  <a:lnTo>
                    <a:pt x="80" y="16"/>
                  </a:lnTo>
                  <a:lnTo>
                    <a:pt x="80" y="16"/>
                  </a:lnTo>
                  <a:lnTo>
                    <a:pt x="80" y="16"/>
                  </a:lnTo>
                  <a:lnTo>
                    <a:pt x="80" y="18"/>
                  </a:lnTo>
                  <a:lnTo>
                    <a:pt x="86" y="20"/>
                  </a:lnTo>
                  <a:lnTo>
                    <a:pt x="88" y="20"/>
                  </a:lnTo>
                  <a:lnTo>
                    <a:pt x="88" y="18"/>
                  </a:lnTo>
                  <a:lnTo>
                    <a:pt x="88" y="20"/>
                  </a:lnTo>
                  <a:lnTo>
                    <a:pt x="90" y="20"/>
                  </a:lnTo>
                  <a:lnTo>
                    <a:pt x="90" y="18"/>
                  </a:lnTo>
                  <a:lnTo>
                    <a:pt x="92" y="18"/>
                  </a:lnTo>
                  <a:lnTo>
                    <a:pt x="94" y="18"/>
                  </a:lnTo>
                  <a:lnTo>
                    <a:pt x="94" y="20"/>
                  </a:lnTo>
                  <a:lnTo>
                    <a:pt x="96" y="20"/>
                  </a:lnTo>
                  <a:lnTo>
                    <a:pt x="98" y="20"/>
                  </a:lnTo>
                  <a:lnTo>
                    <a:pt x="98" y="22"/>
                  </a:lnTo>
                  <a:lnTo>
                    <a:pt x="100" y="20"/>
                  </a:lnTo>
                  <a:lnTo>
                    <a:pt x="102" y="20"/>
                  </a:lnTo>
                  <a:lnTo>
                    <a:pt x="102" y="22"/>
                  </a:lnTo>
                  <a:lnTo>
                    <a:pt x="104" y="20"/>
                  </a:lnTo>
                  <a:lnTo>
                    <a:pt x="104" y="22"/>
                  </a:lnTo>
                  <a:lnTo>
                    <a:pt x="106" y="22"/>
                  </a:lnTo>
                  <a:lnTo>
                    <a:pt x="108" y="22"/>
                  </a:lnTo>
                  <a:lnTo>
                    <a:pt x="108" y="24"/>
                  </a:lnTo>
                  <a:lnTo>
                    <a:pt x="108" y="22"/>
                  </a:lnTo>
                  <a:lnTo>
                    <a:pt x="110" y="22"/>
                  </a:lnTo>
                  <a:lnTo>
                    <a:pt x="112" y="22"/>
                  </a:lnTo>
                  <a:lnTo>
                    <a:pt x="112" y="20"/>
                  </a:lnTo>
                  <a:lnTo>
                    <a:pt x="114" y="20"/>
                  </a:lnTo>
                  <a:lnTo>
                    <a:pt x="114" y="22"/>
                  </a:lnTo>
                  <a:lnTo>
                    <a:pt x="114" y="24"/>
                  </a:lnTo>
                  <a:lnTo>
                    <a:pt x="116" y="24"/>
                  </a:lnTo>
                  <a:lnTo>
                    <a:pt x="116" y="22"/>
                  </a:lnTo>
                  <a:lnTo>
                    <a:pt x="118" y="22"/>
                  </a:lnTo>
                  <a:lnTo>
                    <a:pt x="120" y="24"/>
                  </a:lnTo>
                  <a:lnTo>
                    <a:pt x="122" y="24"/>
                  </a:lnTo>
                  <a:lnTo>
                    <a:pt x="124" y="24"/>
                  </a:lnTo>
                  <a:lnTo>
                    <a:pt x="124" y="26"/>
                  </a:lnTo>
                  <a:lnTo>
                    <a:pt x="126" y="28"/>
                  </a:lnTo>
                  <a:lnTo>
                    <a:pt x="126" y="26"/>
                  </a:lnTo>
                  <a:lnTo>
                    <a:pt x="128" y="26"/>
                  </a:lnTo>
                  <a:lnTo>
                    <a:pt x="128" y="26"/>
                  </a:lnTo>
                  <a:lnTo>
                    <a:pt x="130" y="26"/>
                  </a:lnTo>
                  <a:lnTo>
                    <a:pt x="132" y="26"/>
                  </a:lnTo>
                  <a:lnTo>
                    <a:pt x="132" y="24"/>
                  </a:lnTo>
                  <a:lnTo>
                    <a:pt x="134" y="24"/>
                  </a:lnTo>
                  <a:lnTo>
                    <a:pt x="132" y="24"/>
                  </a:lnTo>
                  <a:lnTo>
                    <a:pt x="132" y="22"/>
                  </a:lnTo>
                  <a:lnTo>
                    <a:pt x="130" y="20"/>
                  </a:lnTo>
                  <a:lnTo>
                    <a:pt x="130" y="18"/>
                  </a:lnTo>
                  <a:lnTo>
                    <a:pt x="132" y="16"/>
                  </a:lnTo>
                  <a:lnTo>
                    <a:pt x="132" y="14"/>
                  </a:lnTo>
                  <a:lnTo>
                    <a:pt x="130" y="14"/>
                  </a:lnTo>
                  <a:lnTo>
                    <a:pt x="130" y="12"/>
                  </a:lnTo>
                  <a:lnTo>
                    <a:pt x="132" y="12"/>
                  </a:lnTo>
                  <a:lnTo>
                    <a:pt x="134" y="12"/>
                  </a:lnTo>
                  <a:lnTo>
                    <a:pt x="136" y="12"/>
                  </a:lnTo>
                  <a:lnTo>
                    <a:pt x="134" y="10"/>
                  </a:lnTo>
                  <a:lnTo>
                    <a:pt x="136" y="10"/>
                  </a:lnTo>
                  <a:lnTo>
                    <a:pt x="138" y="8"/>
                  </a:lnTo>
                  <a:lnTo>
                    <a:pt x="136" y="6"/>
                  </a:lnTo>
                  <a:lnTo>
                    <a:pt x="138" y="4"/>
                  </a:lnTo>
                  <a:lnTo>
                    <a:pt x="140" y="4"/>
                  </a:lnTo>
                  <a:lnTo>
                    <a:pt x="142" y="4"/>
                  </a:lnTo>
                  <a:lnTo>
                    <a:pt x="142" y="2"/>
                  </a:lnTo>
                  <a:lnTo>
                    <a:pt x="144" y="4"/>
                  </a:lnTo>
                  <a:lnTo>
                    <a:pt x="146" y="4"/>
                  </a:lnTo>
                  <a:lnTo>
                    <a:pt x="146" y="2"/>
                  </a:lnTo>
                  <a:lnTo>
                    <a:pt x="148" y="2"/>
                  </a:lnTo>
                  <a:lnTo>
                    <a:pt x="148" y="2"/>
                  </a:lnTo>
                  <a:lnTo>
                    <a:pt x="148" y="2"/>
                  </a:lnTo>
                  <a:lnTo>
                    <a:pt x="150" y="2"/>
                  </a:lnTo>
                  <a:lnTo>
                    <a:pt x="152" y="2"/>
                  </a:lnTo>
                  <a:lnTo>
                    <a:pt x="152" y="2"/>
                  </a:lnTo>
                  <a:lnTo>
                    <a:pt x="154" y="2"/>
                  </a:lnTo>
                  <a:lnTo>
                    <a:pt x="154" y="0"/>
                  </a:lnTo>
                  <a:lnTo>
                    <a:pt x="156" y="2"/>
                  </a:lnTo>
                  <a:lnTo>
                    <a:pt x="158" y="2"/>
                  </a:lnTo>
                  <a:lnTo>
                    <a:pt x="158"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0" name="Freeform 100"/>
            <p:cNvSpPr>
              <a:spLocks/>
            </p:cNvSpPr>
            <p:nvPr/>
          </p:nvSpPr>
          <p:spPr bwMode="auto">
            <a:xfrm>
              <a:off x="8256588" y="2039938"/>
              <a:ext cx="330200" cy="280988"/>
            </a:xfrm>
            <a:custGeom>
              <a:avLst/>
              <a:gdLst>
                <a:gd name="T0" fmla="*/ 86 w 208"/>
                <a:gd name="T1" fmla="*/ 38 h 177"/>
                <a:gd name="T2" fmla="*/ 104 w 208"/>
                <a:gd name="T3" fmla="*/ 38 h 177"/>
                <a:gd name="T4" fmla="*/ 110 w 208"/>
                <a:gd name="T5" fmla="*/ 34 h 177"/>
                <a:gd name="T6" fmla="*/ 120 w 208"/>
                <a:gd name="T7" fmla="*/ 28 h 177"/>
                <a:gd name="T8" fmla="*/ 130 w 208"/>
                <a:gd name="T9" fmla="*/ 26 h 177"/>
                <a:gd name="T10" fmla="*/ 136 w 208"/>
                <a:gd name="T11" fmla="*/ 16 h 177"/>
                <a:gd name="T12" fmla="*/ 142 w 208"/>
                <a:gd name="T13" fmla="*/ 16 h 177"/>
                <a:gd name="T14" fmla="*/ 146 w 208"/>
                <a:gd name="T15" fmla="*/ 20 h 177"/>
                <a:gd name="T16" fmla="*/ 148 w 208"/>
                <a:gd name="T17" fmla="*/ 30 h 177"/>
                <a:gd name="T18" fmla="*/ 150 w 208"/>
                <a:gd name="T19" fmla="*/ 34 h 177"/>
                <a:gd name="T20" fmla="*/ 160 w 208"/>
                <a:gd name="T21" fmla="*/ 36 h 177"/>
                <a:gd name="T22" fmla="*/ 170 w 208"/>
                <a:gd name="T23" fmla="*/ 32 h 177"/>
                <a:gd name="T24" fmla="*/ 178 w 208"/>
                <a:gd name="T25" fmla="*/ 22 h 177"/>
                <a:gd name="T26" fmla="*/ 182 w 208"/>
                <a:gd name="T27" fmla="*/ 20 h 177"/>
                <a:gd name="T28" fmla="*/ 192 w 208"/>
                <a:gd name="T29" fmla="*/ 22 h 177"/>
                <a:gd name="T30" fmla="*/ 192 w 208"/>
                <a:gd name="T31" fmla="*/ 26 h 177"/>
                <a:gd name="T32" fmla="*/ 192 w 208"/>
                <a:gd name="T33" fmla="*/ 28 h 177"/>
                <a:gd name="T34" fmla="*/ 192 w 208"/>
                <a:gd name="T35" fmla="*/ 32 h 177"/>
                <a:gd name="T36" fmla="*/ 186 w 208"/>
                <a:gd name="T37" fmla="*/ 34 h 177"/>
                <a:gd name="T38" fmla="*/ 192 w 208"/>
                <a:gd name="T39" fmla="*/ 36 h 177"/>
                <a:gd name="T40" fmla="*/ 200 w 208"/>
                <a:gd name="T41" fmla="*/ 42 h 177"/>
                <a:gd name="T42" fmla="*/ 208 w 208"/>
                <a:gd name="T43" fmla="*/ 46 h 177"/>
                <a:gd name="T44" fmla="*/ 208 w 208"/>
                <a:gd name="T45" fmla="*/ 58 h 177"/>
                <a:gd name="T46" fmla="*/ 208 w 208"/>
                <a:gd name="T47" fmla="*/ 72 h 177"/>
                <a:gd name="T48" fmla="*/ 208 w 208"/>
                <a:gd name="T49" fmla="*/ 86 h 177"/>
                <a:gd name="T50" fmla="*/ 208 w 208"/>
                <a:gd name="T51" fmla="*/ 98 h 177"/>
                <a:gd name="T52" fmla="*/ 208 w 208"/>
                <a:gd name="T53" fmla="*/ 113 h 177"/>
                <a:gd name="T54" fmla="*/ 208 w 208"/>
                <a:gd name="T55" fmla="*/ 127 h 177"/>
                <a:gd name="T56" fmla="*/ 208 w 208"/>
                <a:gd name="T57" fmla="*/ 141 h 177"/>
                <a:gd name="T58" fmla="*/ 202 w 208"/>
                <a:gd name="T59" fmla="*/ 153 h 177"/>
                <a:gd name="T60" fmla="*/ 192 w 208"/>
                <a:gd name="T61" fmla="*/ 155 h 177"/>
                <a:gd name="T62" fmla="*/ 172 w 208"/>
                <a:gd name="T63" fmla="*/ 161 h 177"/>
                <a:gd name="T64" fmla="*/ 150 w 208"/>
                <a:gd name="T65" fmla="*/ 165 h 177"/>
                <a:gd name="T66" fmla="*/ 136 w 208"/>
                <a:gd name="T67" fmla="*/ 169 h 177"/>
                <a:gd name="T68" fmla="*/ 112 w 208"/>
                <a:gd name="T69" fmla="*/ 175 h 177"/>
                <a:gd name="T70" fmla="*/ 106 w 208"/>
                <a:gd name="T71" fmla="*/ 171 h 177"/>
                <a:gd name="T72" fmla="*/ 102 w 208"/>
                <a:gd name="T73" fmla="*/ 169 h 177"/>
                <a:gd name="T74" fmla="*/ 96 w 208"/>
                <a:gd name="T75" fmla="*/ 161 h 177"/>
                <a:gd name="T76" fmla="*/ 88 w 208"/>
                <a:gd name="T77" fmla="*/ 163 h 177"/>
                <a:gd name="T78" fmla="*/ 78 w 208"/>
                <a:gd name="T79" fmla="*/ 161 h 177"/>
                <a:gd name="T80" fmla="*/ 72 w 208"/>
                <a:gd name="T81" fmla="*/ 153 h 177"/>
                <a:gd name="T82" fmla="*/ 62 w 208"/>
                <a:gd name="T83" fmla="*/ 151 h 177"/>
                <a:gd name="T84" fmla="*/ 56 w 208"/>
                <a:gd name="T85" fmla="*/ 151 h 177"/>
                <a:gd name="T86" fmla="*/ 50 w 208"/>
                <a:gd name="T87" fmla="*/ 147 h 177"/>
                <a:gd name="T88" fmla="*/ 40 w 208"/>
                <a:gd name="T89" fmla="*/ 151 h 177"/>
                <a:gd name="T90" fmla="*/ 26 w 208"/>
                <a:gd name="T91" fmla="*/ 149 h 177"/>
                <a:gd name="T92" fmla="*/ 14 w 208"/>
                <a:gd name="T93" fmla="*/ 145 h 177"/>
                <a:gd name="T94" fmla="*/ 10 w 208"/>
                <a:gd name="T95" fmla="*/ 143 h 177"/>
                <a:gd name="T96" fmla="*/ 2 w 208"/>
                <a:gd name="T97" fmla="*/ 139 h 177"/>
                <a:gd name="T98" fmla="*/ 0 w 208"/>
                <a:gd name="T99" fmla="*/ 129 h 177"/>
                <a:gd name="T100" fmla="*/ 0 w 208"/>
                <a:gd name="T101" fmla="*/ 113 h 177"/>
                <a:gd name="T102" fmla="*/ 0 w 208"/>
                <a:gd name="T103" fmla="*/ 98 h 177"/>
                <a:gd name="T104" fmla="*/ 0 w 208"/>
                <a:gd name="T105" fmla="*/ 86 h 177"/>
                <a:gd name="T106" fmla="*/ 0 w 208"/>
                <a:gd name="T107" fmla="*/ 66 h 177"/>
                <a:gd name="T108" fmla="*/ 0 w 208"/>
                <a:gd name="T109" fmla="*/ 48 h 177"/>
                <a:gd name="T110" fmla="*/ 0 w 208"/>
                <a:gd name="T111" fmla="*/ 20 h 177"/>
                <a:gd name="T112" fmla="*/ 0 w 208"/>
                <a:gd name="T113" fmla="*/ 6 h 177"/>
                <a:gd name="T114" fmla="*/ 20 w 208"/>
                <a:gd name="T115" fmla="*/ 12 h 177"/>
                <a:gd name="T116" fmla="*/ 38 w 208"/>
                <a:gd name="T117" fmla="*/ 22 h 177"/>
                <a:gd name="T118" fmla="*/ 48 w 208"/>
                <a:gd name="T119" fmla="*/ 3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 h="177">
                  <a:moveTo>
                    <a:pt x="58" y="36"/>
                  </a:moveTo>
                  <a:lnTo>
                    <a:pt x="62" y="38"/>
                  </a:lnTo>
                  <a:lnTo>
                    <a:pt x="64" y="38"/>
                  </a:lnTo>
                  <a:lnTo>
                    <a:pt x="68" y="38"/>
                  </a:lnTo>
                  <a:lnTo>
                    <a:pt x="74" y="38"/>
                  </a:lnTo>
                  <a:lnTo>
                    <a:pt x="82" y="38"/>
                  </a:lnTo>
                  <a:lnTo>
                    <a:pt x="86" y="38"/>
                  </a:lnTo>
                  <a:lnTo>
                    <a:pt x="88" y="38"/>
                  </a:lnTo>
                  <a:lnTo>
                    <a:pt x="96" y="38"/>
                  </a:lnTo>
                  <a:lnTo>
                    <a:pt x="98" y="38"/>
                  </a:lnTo>
                  <a:lnTo>
                    <a:pt x="100" y="40"/>
                  </a:lnTo>
                  <a:lnTo>
                    <a:pt x="100" y="38"/>
                  </a:lnTo>
                  <a:lnTo>
                    <a:pt x="102" y="38"/>
                  </a:lnTo>
                  <a:lnTo>
                    <a:pt x="104" y="38"/>
                  </a:lnTo>
                  <a:lnTo>
                    <a:pt x="104" y="36"/>
                  </a:lnTo>
                  <a:lnTo>
                    <a:pt x="104" y="34"/>
                  </a:lnTo>
                  <a:lnTo>
                    <a:pt x="106" y="34"/>
                  </a:lnTo>
                  <a:lnTo>
                    <a:pt x="106" y="36"/>
                  </a:lnTo>
                  <a:lnTo>
                    <a:pt x="108" y="36"/>
                  </a:lnTo>
                  <a:lnTo>
                    <a:pt x="108" y="34"/>
                  </a:lnTo>
                  <a:lnTo>
                    <a:pt x="110" y="34"/>
                  </a:lnTo>
                  <a:lnTo>
                    <a:pt x="112" y="34"/>
                  </a:lnTo>
                  <a:lnTo>
                    <a:pt x="112" y="32"/>
                  </a:lnTo>
                  <a:lnTo>
                    <a:pt x="114" y="32"/>
                  </a:lnTo>
                  <a:lnTo>
                    <a:pt x="114" y="30"/>
                  </a:lnTo>
                  <a:lnTo>
                    <a:pt x="116" y="30"/>
                  </a:lnTo>
                  <a:lnTo>
                    <a:pt x="118" y="30"/>
                  </a:lnTo>
                  <a:lnTo>
                    <a:pt x="120" y="28"/>
                  </a:lnTo>
                  <a:lnTo>
                    <a:pt x="120" y="26"/>
                  </a:lnTo>
                  <a:lnTo>
                    <a:pt x="122" y="26"/>
                  </a:lnTo>
                  <a:lnTo>
                    <a:pt x="122" y="24"/>
                  </a:lnTo>
                  <a:lnTo>
                    <a:pt x="124" y="26"/>
                  </a:lnTo>
                  <a:lnTo>
                    <a:pt x="126" y="26"/>
                  </a:lnTo>
                  <a:lnTo>
                    <a:pt x="128" y="26"/>
                  </a:lnTo>
                  <a:lnTo>
                    <a:pt x="130" y="26"/>
                  </a:lnTo>
                  <a:lnTo>
                    <a:pt x="132" y="24"/>
                  </a:lnTo>
                  <a:lnTo>
                    <a:pt x="132" y="22"/>
                  </a:lnTo>
                  <a:lnTo>
                    <a:pt x="132" y="20"/>
                  </a:lnTo>
                  <a:lnTo>
                    <a:pt x="134" y="20"/>
                  </a:lnTo>
                  <a:lnTo>
                    <a:pt x="134" y="18"/>
                  </a:lnTo>
                  <a:lnTo>
                    <a:pt x="134" y="16"/>
                  </a:lnTo>
                  <a:lnTo>
                    <a:pt x="136" y="16"/>
                  </a:lnTo>
                  <a:lnTo>
                    <a:pt x="136" y="18"/>
                  </a:lnTo>
                  <a:lnTo>
                    <a:pt x="138" y="18"/>
                  </a:lnTo>
                  <a:lnTo>
                    <a:pt x="140" y="18"/>
                  </a:lnTo>
                  <a:lnTo>
                    <a:pt x="142" y="18"/>
                  </a:lnTo>
                  <a:lnTo>
                    <a:pt x="142" y="16"/>
                  </a:lnTo>
                  <a:lnTo>
                    <a:pt x="142" y="18"/>
                  </a:lnTo>
                  <a:lnTo>
                    <a:pt x="142" y="16"/>
                  </a:lnTo>
                  <a:lnTo>
                    <a:pt x="144" y="16"/>
                  </a:lnTo>
                  <a:lnTo>
                    <a:pt x="144" y="18"/>
                  </a:lnTo>
                  <a:lnTo>
                    <a:pt x="144" y="20"/>
                  </a:lnTo>
                  <a:lnTo>
                    <a:pt x="144" y="18"/>
                  </a:lnTo>
                  <a:lnTo>
                    <a:pt x="144" y="16"/>
                  </a:lnTo>
                  <a:lnTo>
                    <a:pt x="146" y="18"/>
                  </a:lnTo>
                  <a:lnTo>
                    <a:pt x="146" y="20"/>
                  </a:lnTo>
                  <a:lnTo>
                    <a:pt x="148" y="20"/>
                  </a:lnTo>
                  <a:lnTo>
                    <a:pt x="148" y="22"/>
                  </a:lnTo>
                  <a:lnTo>
                    <a:pt x="148" y="24"/>
                  </a:lnTo>
                  <a:lnTo>
                    <a:pt x="150" y="26"/>
                  </a:lnTo>
                  <a:lnTo>
                    <a:pt x="150" y="28"/>
                  </a:lnTo>
                  <a:lnTo>
                    <a:pt x="148" y="28"/>
                  </a:lnTo>
                  <a:lnTo>
                    <a:pt x="148" y="30"/>
                  </a:lnTo>
                  <a:lnTo>
                    <a:pt x="148" y="28"/>
                  </a:lnTo>
                  <a:lnTo>
                    <a:pt x="148" y="30"/>
                  </a:lnTo>
                  <a:lnTo>
                    <a:pt x="146" y="30"/>
                  </a:lnTo>
                  <a:lnTo>
                    <a:pt x="148" y="30"/>
                  </a:lnTo>
                  <a:lnTo>
                    <a:pt x="148" y="32"/>
                  </a:lnTo>
                  <a:lnTo>
                    <a:pt x="150" y="32"/>
                  </a:lnTo>
                  <a:lnTo>
                    <a:pt x="150" y="34"/>
                  </a:lnTo>
                  <a:lnTo>
                    <a:pt x="152" y="34"/>
                  </a:lnTo>
                  <a:lnTo>
                    <a:pt x="152" y="36"/>
                  </a:lnTo>
                  <a:lnTo>
                    <a:pt x="154" y="36"/>
                  </a:lnTo>
                  <a:lnTo>
                    <a:pt x="156" y="36"/>
                  </a:lnTo>
                  <a:lnTo>
                    <a:pt x="156" y="34"/>
                  </a:lnTo>
                  <a:lnTo>
                    <a:pt x="158" y="36"/>
                  </a:lnTo>
                  <a:lnTo>
                    <a:pt x="160" y="36"/>
                  </a:lnTo>
                  <a:lnTo>
                    <a:pt x="162" y="38"/>
                  </a:lnTo>
                  <a:lnTo>
                    <a:pt x="164" y="38"/>
                  </a:lnTo>
                  <a:lnTo>
                    <a:pt x="166" y="38"/>
                  </a:lnTo>
                  <a:lnTo>
                    <a:pt x="168" y="38"/>
                  </a:lnTo>
                  <a:lnTo>
                    <a:pt x="168" y="36"/>
                  </a:lnTo>
                  <a:lnTo>
                    <a:pt x="170" y="34"/>
                  </a:lnTo>
                  <a:lnTo>
                    <a:pt x="170" y="32"/>
                  </a:lnTo>
                  <a:lnTo>
                    <a:pt x="172" y="30"/>
                  </a:lnTo>
                  <a:lnTo>
                    <a:pt x="172" y="28"/>
                  </a:lnTo>
                  <a:lnTo>
                    <a:pt x="174" y="26"/>
                  </a:lnTo>
                  <a:lnTo>
                    <a:pt x="176" y="26"/>
                  </a:lnTo>
                  <a:lnTo>
                    <a:pt x="176" y="24"/>
                  </a:lnTo>
                  <a:lnTo>
                    <a:pt x="178" y="24"/>
                  </a:lnTo>
                  <a:lnTo>
                    <a:pt x="178" y="22"/>
                  </a:lnTo>
                  <a:lnTo>
                    <a:pt x="176" y="22"/>
                  </a:lnTo>
                  <a:lnTo>
                    <a:pt x="176" y="20"/>
                  </a:lnTo>
                  <a:lnTo>
                    <a:pt x="178" y="20"/>
                  </a:lnTo>
                  <a:lnTo>
                    <a:pt x="180" y="20"/>
                  </a:lnTo>
                  <a:lnTo>
                    <a:pt x="180" y="22"/>
                  </a:lnTo>
                  <a:lnTo>
                    <a:pt x="182" y="22"/>
                  </a:lnTo>
                  <a:lnTo>
                    <a:pt x="182" y="20"/>
                  </a:lnTo>
                  <a:lnTo>
                    <a:pt x="184" y="20"/>
                  </a:lnTo>
                  <a:lnTo>
                    <a:pt x="184" y="22"/>
                  </a:lnTo>
                  <a:lnTo>
                    <a:pt x="186" y="22"/>
                  </a:lnTo>
                  <a:lnTo>
                    <a:pt x="188" y="22"/>
                  </a:lnTo>
                  <a:lnTo>
                    <a:pt x="190" y="24"/>
                  </a:lnTo>
                  <a:lnTo>
                    <a:pt x="190" y="22"/>
                  </a:lnTo>
                  <a:lnTo>
                    <a:pt x="192" y="22"/>
                  </a:lnTo>
                  <a:lnTo>
                    <a:pt x="192" y="24"/>
                  </a:lnTo>
                  <a:lnTo>
                    <a:pt x="192" y="24"/>
                  </a:lnTo>
                  <a:lnTo>
                    <a:pt x="192" y="22"/>
                  </a:lnTo>
                  <a:lnTo>
                    <a:pt x="192" y="24"/>
                  </a:lnTo>
                  <a:lnTo>
                    <a:pt x="192" y="26"/>
                  </a:lnTo>
                  <a:lnTo>
                    <a:pt x="192" y="24"/>
                  </a:lnTo>
                  <a:lnTo>
                    <a:pt x="192" y="26"/>
                  </a:lnTo>
                  <a:lnTo>
                    <a:pt x="192" y="26"/>
                  </a:lnTo>
                  <a:lnTo>
                    <a:pt x="190" y="26"/>
                  </a:lnTo>
                  <a:lnTo>
                    <a:pt x="192" y="26"/>
                  </a:lnTo>
                  <a:lnTo>
                    <a:pt x="192" y="28"/>
                  </a:lnTo>
                  <a:lnTo>
                    <a:pt x="192" y="26"/>
                  </a:lnTo>
                  <a:lnTo>
                    <a:pt x="192" y="26"/>
                  </a:lnTo>
                  <a:lnTo>
                    <a:pt x="192" y="28"/>
                  </a:lnTo>
                  <a:lnTo>
                    <a:pt x="194" y="28"/>
                  </a:lnTo>
                  <a:lnTo>
                    <a:pt x="192" y="28"/>
                  </a:lnTo>
                  <a:lnTo>
                    <a:pt x="192" y="30"/>
                  </a:lnTo>
                  <a:lnTo>
                    <a:pt x="192" y="30"/>
                  </a:lnTo>
                  <a:lnTo>
                    <a:pt x="192" y="30"/>
                  </a:lnTo>
                  <a:lnTo>
                    <a:pt x="192" y="32"/>
                  </a:lnTo>
                  <a:lnTo>
                    <a:pt x="192" y="32"/>
                  </a:lnTo>
                  <a:lnTo>
                    <a:pt x="190" y="32"/>
                  </a:lnTo>
                  <a:lnTo>
                    <a:pt x="190" y="30"/>
                  </a:lnTo>
                  <a:lnTo>
                    <a:pt x="188" y="32"/>
                  </a:lnTo>
                  <a:lnTo>
                    <a:pt x="188" y="30"/>
                  </a:lnTo>
                  <a:lnTo>
                    <a:pt x="186" y="30"/>
                  </a:lnTo>
                  <a:lnTo>
                    <a:pt x="186" y="32"/>
                  </a:lnTo>
                  <a:lnTo>
                    <a:pt x="186" y="34"/>
                  </a:lnTo>
                  <a:lnTo>
                    <a:pt x="188" y="34"/>
                  </a:lnTo>
                  <a:lnTo>
                    <a:pt x="188" y="36"/>
                  </a:lnTo>
                  <a:lnTo>
                    <a:pt x="190" y="36"/>
                  </a:lnTo>
                  <a:lnTo>
                    <a:pt x="190" y="34"/>
                  </a:lnTo>
                  <a:lnTo>
                    <a:pt x="192" y="34"/>
                  </a:lnTo>
                  <a:lnTo>
                    <a:pt x="192" y="36"/>
                  </a:lnTo>
                  <a:lnTo>
                    <a:pt x="192" y="36"/>
                  </a:lnTo>
                  <a:lnTo>
                    <a:pt x="192" y="38"/>
                  </a:lnTo>
                  <a:lnTo>
                    <a:pt x="192" y="40"/>
                  </a:lnTo>
                  <a:lnTo>
                    <a:pt x="194" y="40"/>
                  </a:lnTo>
                  <a:lnTo>
                    <a:pt x="196" y="40"/>
                  </a:lnTo>
                  <a:lnTo>
                    <a:pt x="196" y="42"/>
                  </a:lnTo>
                  <a:lnTo>
                    <a:pt x="198" y="42"/>
                  </a:lnTo>
                  <a:lnTo>
                    <a:pt x="200" y="42"/>
                  </a:lnTo>
                  <a:lnTo>
                    <a:pt x="202" y="42"/>
                  </a:lnTo>
                  <a:lnTo>
                    <a:pt x="204" y="42"/>
                  </a:lnTo>
                  <a:lnTo>
                    <a:pt x="206" y="40"/>
                  </a:lnTo>
                  <a:lnTo>
                    <a:pt x="208" y="40"/>
                  </a:lnTo>
                  <a:lnTo>
                    <a:pt x="208" y="42"/>
                  </a:lnTo>
                  <a:lnTo>
                    <a:pt x="208" y="44"/>
                  </a:lnTo>
                  <a:lnTo>
                    <a:pt x="208" y="46"/>
                  </a:lnTo>
                  <a:lnTo>
                    <a:pt x="208" y="48"/>
                  </a:lnTo>
                  <a:lnTo>
                    <a:pt x="208" y="48"/>
                  </a:lnTo>
                  <a:lnTo>
                    <a:pt x="208" y="50"/>
                  </a:lnTo>
                  <a:lnTo>
                    <a:pt x="208" y="52"/>
                  </a:lnTo>
                  <a:lnTo>
                    <a:pt x="208" y="54"/>
                  </a:lnTo>
                  <a:lnTo>
                    <a:pt x="208" y="56"/>
                  </a:lnTo>
                  <a:lnTo>
                    <a:pt x="208" y="58"/>
                  </a:lnTo>
                  <a:lnTo>
                    <a:pt x="208" y="60"/>
                  </a:lnTo>
                  <a:lnTo>
                    <a:pt x="208" y="62"/>
                  </a:lnTo>
                  <a:lnTo>
                    <a:pt x="208" y="64"/>
                  </a:lnTo>
                  <a:lnTo>
                    <a:pt x="208" y="66"/>
                  </a:lnTo>
                  <a:lnTo>
                    <a:pt x="208" y="68"/>
                  </a:lnTo>
                  <a:lnTo>
                    <a:pt x="208" y="70"/>
                  </a:lnTo>
                  <a:lnTo>
                    <a:pt x="208" y="72"/>
                  </a:lnTo>
                  <a:lnTo>
                    <a:pt x="208" y="74"/>
                  </a:lnTo>
                  <a:lnTo>
                    <a:pt x="208" y="76"/>
                  </a:lnTo>
                  <a:lnTo>
                    <a:pt x="208" y="78"/>
                  </a:lnTo>
                  <a:lnTo>
                    <a:pt x="208" y="80"/>
                  </a:lnTo>
                  <a:lnTo>
                    <a:pt x="208" y="82"/>
                  </a:lnTo>
                  <a:lnTo>
                    <a:pt x="208" y="84"/>
                  </a:lnTo>
                  <a:lnTo>
                    <a:pt x="208" y="86"/>
                  </a:lnTo>
                  <a:lnTo>
                    <a:pt x="208" y="88"/>
                  </a:lnTo>
                  <a:lnTo>
                    <a:pt x="208" y="90"/>
                  </a:lnTo>
                  <a:lnTo>
                    <a:pt x="208" y="92"/>
                  </a:lnTo>
                  <a:lnTo>
                    <a:pt x="208" y="94"/>
                  </a:lnTo>
                  <a:lnTo>
                    <a:pt x="208" y="96"/>
                  </a:lnTo>
                  <a:lnTo>
                    <a:pt x="208" y="96"/>
                  </a:lnTo>
                  <a:lnTo>
                    <a:pt x="208" y="98"/>
                  </a:lnTo>
                  <a:lnTo>
                    <a:pt x="208" y="100"/>
                  </a:lnTo>
                  <a:lnTo>
                    <a:pt x="208" y="102"/>
                  </a:lnTo>
                  <a:lnTo>
                    <a:pt x="208" y="105"/>
                  </a:lnTo>
                  <a:lnTo>
                    <a:pt x="208" y="107"/>
                  </a:lnTo>
                  <a:lnTo>
                    <a:pt x="208" y="109"/>
                  </a:lnTo>
                  <a:lnTo>
                    <a:pt x="208" y="111"/>
                  </a:lnTo>
                  <a:lnTo>
                    <a:pt x="208" y="113"/>
                  </a:lnTo>
                  <a:lnTo>
                    <a:pt x="208" y="115"/>
                  </a:lnTo>
                  <a:lnTo>
                    <a:pt x="208" y="117"/>
                  </a:lnTo>
                  <a:lnTo>
                    <a:pt x="208" y="119"/>
                  </a:lnTo>
                  <a:lnTo>
                    <a:pt x="208" y="121"/>
                  </a:lnTo>
                  <a:lnTo>
                    <a:pt x="208" y="123"/>
                  </a:lnTo>
                  <a:lnTo>
                    <a:pt x="208" y="125"/>
                  </a:lnTo>
                  <a:lnTo>
                    <a:pt x="208" y="127"/>
                  </a:lnTo>
                  <a:lnTo>
                    <a:pt x="208" y="129"/>
                  </a:lnTo>
                  <a:lnTo>
                    <a:pt x="208" y="131"/>
                  </a:lnTo>
                  <a:lnTo>
                    <a:pt x="208" y="133"/>
                  </a:lnTo>
                  <a:lnTo>
                    <a:pt x="208" y="135"/>
                  </a:lnTo>
                  <a:lnTo>
                    <a:pt x="208" y="137"/>
                  </a:lnTo>
                  <a:lnTo>
                    <a:pt x="208" y="139"/>
                  </a:lnTo>
                  <a:lnTo>
                    <a:pt x="208" y="141"/>
                  </a:lnTo>
                  <a:lnTo>
                    <a:pt x="208" y="143"/>
                  </a:lnTo>
                  <a:lnTo>
                    <a:pt x="208" y="145"/>
                  </a:lnTo>
                  <a:lnTo>
                    <a:pt x="208" y="149"/>
                  </a:lnTo>
                  <a:lnTo>
                    <a:pt x="208" y="151"/>
                  </a:lnTo>
                  <a:lnTo>
                    <a:pt x="206" y="151"/>
                  </a:lnTo>
                  <a:lnTo>
                    <a:pt x="206" y="153"/>
                  </a:lnTo>
                  <a:lnTo>
                    <a:pt x="202" y="153"/>
                  </a:lnTo>
                  <a:lnTo>
                    <a:pt x="200" y="153"/>
                  </a:lnTo>
                  <a:lnTo>
                    <a:pt x="198" y="153"/>
                  </a:lnTo>
                  <a:lnTo>
                    <a:pt x="198" y="155"/>
                  </a:lnTo>
                  <a:lnTo>
                    <a:pt x="196" y="155"/>
                  </a:lnTo>
                  <a:lnTo>
                    <a:pt x="194" y="155"/>
                  </a:lnTo>
                  <a:lnTo>
                    <a:pt x="192" y="155"/>
                  </a:lnTo>
                  <a:lnTo>
                    <a:pt x="192" y="155"/>
                  </a:lnTo>
                  <a:lnTo>
                    <a:pt x="190" y="157"/>
                  </a:lnTo>
                  <a:lnTo>
                    <a:pt x="186" y="157"/>
                  </a:lnTo>
                  <a:lnTo>
                    <a:pt x="184" y="157"/>
                  </a:lnTo>
                  <a:lnTo>
                    <a:pt x="182" y="159"/>
                  </a:lnTo>
                  <a:lnTo>
                    <a:pt x="178" y="159"/>
                  </a:lnTo>
                  <a:lnTo>
                    <a:pt x="174" y="161"/>
                  </a:lnTo>
                  <a:lnTo>
                    <a:pt x="172" y="161"/>
                  </a:lnTo>
                  <a:lnTo>
                    <a:pt x="168" y="161"/>
                  </a:lnTo>
                  <a:lnTo>
                    <a:pt x="166" y="163"/>
                  </a:lnTo>
                  <a:lnTo>
                    <a:pt x="162" y="163"/>
                  </a:lnTo>
                  <a:lnTo>
                    <a:pt x="158" y="163"/>
                  </a:lnTo>
                  <a:lnTo>
                    <a:pt x="156" y="165"/>
                  </a:lnTo>
                  <a:lnTo>
                    <a:pt x="154" y="165"/>
                  </a:lnTo>
                  <a:lnTo>
                    <a:pt x="150" y="165"/>
                  </a:lnTo>
                  <a:lnTo>
                    <a:pt x="148" y="167"/>
                  </a:lnTo>
                  <a:lnTo>
                    <a:pt x="146" y="167"/>
                  </a:lnTo>
                  <a:lnTo>
                    <a:pt x="144" y="167"/>
                  </a:lnTo>
                  <a:lnTo>
                    <a:pt x="144" y="167"/>
                  </a:lnTo>
                  <a:lnTo>
                    <a:pt x="140" y="169"/>
                  </a:lnTo>
                  <a:lnTo>
                    <a:pt x="138" y="169"/>
                  </a:lnTo>
                  <a:lnTo>
                    <a:pt x="136" y="169"/>
                  </a:lnTo>
                  <a:lnTo>
                    <a:pt x="134" y="171"/>
                  </a:lnTo>
                  <a:lnTo>
                    <a:pt x="132" y="171"/>
                  </a:lnTo>
                  <a:lnTo>
                    <a:pt x="130" y="171"/>
                  </a:lnTo>
                  <a:lnTo>
                    <a:pt x="126" y="173"/>
                  </a:lnTo>
                  <a:lnTo>
                    <a:pt x="124" y="173"/>
                  </a:lnTo>
                  <a:lnTo>
                    <a:pt x="122" y="173"/>
                  </a:lnTo>
                  <a:lnTo>
                    <a:pt x="112" y="175"/>
                  </a:lnTo>
                  <a:lnTo>
                    <a:pt x="112" y="177"/>
                  </a:lnTo>
                  <a:lnTo>
                    <a:pt x="110" y="177"/>
                  </a:lnTo>
                  <a:lnTo>
                    <a:pt x="110" y="175"/>
                  </a:lnTo>
                  <a:lnTo>
                    <a:pt x="110" y="173"/>
                  </a:lnTo>
                  <a:lnTo>
                    <a:pt x="108" y="173"/>
                  </a:lnTo>
                  <a:lnTo>
                    <a:pt x="108" y="171"/>
                  </a:lnTo>
                  <a:lnTo>
                    <a:pt x="106" y="171"/>
                  </a:lnTo>
                  <a:lnTo>
                    <a:pt x="106" y="169"/>
                  </a:lnTo>
                  <a:lnTo>
                    <a:pt x="104" y="169"/>
                  </a:lnTo>
                  <a:lnTo>
                    <a:pt x="104" y="171"/>
                  </a:lnTo>
                  <a:lnTo>
                    <a:pt x="102" y="171"/>
                  </a:lnTo>
                  <a:lnTo>
                    <a:pt x="102" y="169"/>
                  </a:lnTo>
                  <a:lnTo>
                    <a:pt x="100" y="169"/>
                  </a:lnTo>
                  <a:lnTo>
                    <a:pt x="102" y="169"/>
                  </a:lnTo>
                  <a:lnTo>
                    <a:pt x="102" y="167"/>
                  </a:lnTo>
                  <a:lnTo>
                    <a:pt x="100" y="167"/>
                  </a:lnTo>
                  <a:lnTo>
                    <a:pt x="100" y="165"/>
                  </a:lnTo>
                  <a:lnTo>
                    <a:pt x="100" y="163"/>
                  </a:lnTo>
                  <a:lnTo>
                    <a:pt x="100" y="161"/>
                  </a:lnTo>
                  <a:lnTo>
                    <a:pt x="98" y="161"/>
                  </a:lnTo>
                  <a:lnTo>
                    <a:pt x="96" y="161"/>
                  </a:lnTo>
                  <a:lnTo>
                    <a:pt x="96" y="161"/>
                  </a:lnTo>
                  <a:lnTo>
                    <a:pt x="94" y="161"/>
                  </a:lnTo>
                  <a:lnTo>
                    <a:pt x="92" y="161"/>
                  </a:lnTo>
                  <a:lnTo>
                    <a:pt x="92" y="163"/>
                  </a:lnTo>
                  <a:lnTo>
                    <a:pt x="90" y="161"/>
                  </a:lnTo>
                  <a:lnTo>
                    <a:pt x="88" y="161"/>
                  </a:lnTo>
                  <a:lnTo>
                    <a:pt x="88" y="163"/>
                  </a:lnTo>
                  <a:lnTo>
                    <a:pt x="84" y="163"/>
                  </a:lnTo>
                  <a:lnTo>
                    <a:pt x="84" y="161"/>
                  </a:lnTo>
                  <a:lnTo>
                    <a:pt x="82" y="161"/>
                  </a:lnTo>
                  <a:lnTo>
                    <a:pt x="82" y="159"/>
                  </a:lnTo>
                  <a:lnTo>
                    <a:pt x="80" y="159"/>
                  </a:lnTo>
                  <a:lnTo>
                    <a:pt x="80" y="161"/>
                  </a:lnTo>
                  <a:lnTo>
                    <a:pt x="78" y="161"/>
                  </a:lnTo>
                  <a:lnTo>
                    <a:pt x="76" y="159"/>
                  </a:lnTo>
                  <a:lnTo>
                    <a:pt x="76" y="157"/>
                  </a:lnTo>
                  <a:lnTo>
                    <a:pt x="72" y="157"/>
                  </a:lnTo>
                  <a:lnTo>
                    <a:pt x="72" y="155"/>
                  </a:lnTo>
                  <a:lnTo>
                    <a:pt x="72" y="157"/>
                  </a:lnTo>
                  <a:lnTo>
                    <a:pt x="72" y="155"/>
                  </a:lnTo>
                  <a:lnTo>
                    <a:pt x="72" y="153"/>
                  </a:lnTo>
                  <a:lnTo>
                    <a:pt x="70" y="151"/>
                  </a:lnTo>
                  <a:lnTo>
                    <a:pt x="70" y="153"/>
                  </a:lnTo>
                  <a:lnTo>
                    <a:pt x="68" y="151"/>
                  </a:lnTo>
                  <a:lnTo>
                    <a:pt x="66" y="151"/>
                  </a:lnTo>
                  <a:lnTo>
                    <a:pt x="64" y="151"/>
                  </a:lnTo>
                  <a:lnTo>
                    <a:pt x="64" y="149"/>
                  </a:lnTo>
                  <a:lnTo>
                    <a:pt x="62" y="151"/>
                  </a:lnTo>
                  <a:lnTo>
                    <a:pt x="62" y="153"/>
                  </a:lnTo>
                  <a:lnTo>
                    <a:pt x="62" y="151"/>
                  </a:lnTo>
                  <a:lnTo>
                    <a:pt x="60" y="151"/>
                  </a:lnTo>
                  <a:lnTo>
                    <a:pt x="60" y="153"/>
                  </a:lnTo>
                  <a:lnTo>
                    <a:pt x="58" y="153"/>
                  </a:lnTo>
                  <a:lnTo>
                    <a:pt x="58" y="151"/>
                  </a:lnTo>
                  <a:lnTo>
                    <a:pt x="56" y="151"/>
                  </a:lnTo>
                  <a:lnTo>
                    <a:pt x="56" y="149"/>
                  </a:lnTo>
                  <a:lnTo>
                    <a:pt x="56" y="147"/>
                  </a:lnTo>
                  <a:lnTo>
                    <a:pt x="54" y="147"/>
                  </a:lnTo>
                  <a:lnTo>
                    <a:pt x="52" y="147"/>
                  </a:lnTo>
                  <a:lnTo>
                    <a:pt x="52" y="149"/>
                  </a:lnTo>
                  <a:lnTo>
                    <a:pt x="50" y="149"/>
                  </a:lnTo>
                  <a:lnTo>
                    <a:pt x="50" y="147"/>
                  </a:lnTo>
                  <a:lnTo>
                    <a:pt x="48" y="145"/>
                  </a:lnTo>
                  <a:lnTo>
                    <a:pt x="48" y="145"/>
                  </a:lnTo>
                  <a:lnTo>
                    <a:pt x="46" y="147"/>
                  </a:lnTo>
                  <a:lnTo>
                    <a:pt x="46" y="149"/>
                  </a:lnTo>
                  <a:lnTo>
                    <a:pt x="44" y="149"/>
                  </a:lnTo>
                  <a:lnTo>
                    <a:pt x="42" y="149"/>
                  </a:lnTo>
                  <a:lnTo>
                    <a:pt x="40" y="151"/>
                  </a:lnTo>
                  <a:lnTo>
                    <a:pt x="38" y="151"/>
                  </a:lnTo>
                  <a:lnTo>
                    <a:pt x="36" y="151"/>
                  </a:lnTo>
                  <a:lnTo>
                    <a:pt x="34" y="149"/>
                  </a:lnTo>
                  <a:lnTo>
                    <a:pt x="32" y="149"/>
                  </a:lnTo>
                  <a:lnTo>
                    <a:pt x="30" y="149"/>
                  </a:lnTo>
                  <a:lnTo>
                    <a:pt x="28" y="149"/>
                  </a:lnTo>
                  <a:lnTo>
                    <a:pt x="26" y="149"/>
                  </a:lnTo>
                  <a:lnTo>
                    <a:pt x="24" y="149"/>
                  </a:lnTo>
                  <a:lnTo>
                    <a:pt x="22" y="149"/>
                  </a:lnTo>
                  <a:lnTo>
                    <a:pt x="20" y="149"/>
                  </a:lnTo>
                  <a:lnTo>
                    <a:pt x="18" y="149"/>
                  </a:lnTo>
                  <a:lnTo>
                    <a:pt x="16" y="147"/>
                  </a:lnTo>
                  <a:lnTo>
                    <a:pt x="16" y="145"/>
                  </a:lnTo>
                  <a:lnTo>
                    <a:pt x="14" y="145"/>
                  </a:lnTo>
                  <a:lnTo>
                    <a:pt x="12" y="145"/>
                  </a:lnTo>
                  <a:lnTo>
                    <a:pt x="12" y="145"/>
                  </a:lnTo>
                  <a:lnTo>
                    <a:pt x="10" y="145"/>
                  </a:lnTo>
                  <a:lnTo>
                    <a:pt x="12" y="145"/>
                  </a:lnTo>
                  <a:lnTo>
                    <a:pt x="10" y="145"/>
                  </a:lnTo>
                  <a:lnTo>
                    <a:pt x="8" y="143"/>
                  </a:lnTo>
                  <a:lnTo>
                    <a:pt x="10" y="143"/>
                  </a:lnTo>
                  <a:lnTo>
                    <a:pt x="10" y="141"/>
                  </a:lnTo>
                  <a:lnTo>
                    <a:pt x="8" y="141"/>
                  </a:lnTo>
                  <a:lnTo>
                    <a:pt x="6" y="139"/>
                  </a:lnTo>
                  <a:lnTo>
                    <a:pt x="4" y="139"/>
                  </a:lnTo>
                  <a:lnTo>
                    <a:pt x="4" y="141"/>
                  </a:lnTo>
                  <a:lnTo>
                    <a:pt x="4" y="139"/>
                  </a:lnTo>
                  <a:lnTo>
                    <a:pt x="2" y="139"/>
                  </a:lnTo>
                  <a:lnTo>
                    <a:pt x="2" y="141"/>
                  </a:lnTo>
                  <a:lnTo>
                    <a:pt x="0" y="141"/>
                  </a:lnTo>
                  <a:lnTo>
                    <a:pt x="0" y="139"/>
                  </a:lnTo>
                  <a:lnTo>
                    <a:pt x="0" y="137"/>
                  </a:lnTo>
                  <a:lnTo>
                    <a:pt x="0" y="135"/>
                  </a:lnTo>
                  <a:lnTo>
                    <a:pt x="0" y="131"/>
                  </a:lnTo>
                  <a:lnTo>
                    <a:pt x="0" y="129"/>
                  </a:lnTo>
                  <a:lnTo>
                    <a:pt x="0" y="127"/>
                  </a:lnTo>
                  <a:lnTo>
                    <a:pt x="0" y="125"/>
                  </a:lnTo>
                  <a:lnTo>
                    <a:pt x="0" y="123"/>
                  </a:lnTo>
                  <a:lnTo>
                    <a:pt x="0" y="121"/>
                  </a:lnTo>
                  <a:lnTo>
                    <a:pt x="0" y="119"/>
                  </a:lnTo>
                  <a:lnTo>
                    <a:pt x="0" y="115"/>
                  </a:lnTo>
                  <a:lnTo>
                    <a:pt x="0" y="113"/>
                  </a:lnTo>
                  <a:lnTo>
                    <a:pt x="0" y="111"/>
                  </a:lnTo>
                  <a:lnTo>
                    <a:pt x="0" y="109"/>
                  </a:lnTo>
                  <a:lnTo>
                    <a:pt x="0" y="107"/>
                  </a:lnTo>
                  <a:lnTo>
                    <a:pt x="0" y="105"/>
                  </a:lnTo>
                  <a:lnTo>
                    <a:pt x="0" y="102"/>
                  </a:lnTo>
                  <a:lnTo>
                    <a:pt x="0" y="100"/>
                  </a:lnTo>
                  <a:lnTo>
                    <a:pt x="0" y="98"/>
                  </a:lnTo>
                  <a:lnTo>
                    <a:pt x="0" y="96"/>
                  </a:lnTo>
                  <a:lnTo>
                    <a:pt x="0" y="96"/>
                  </a:lnTo>
                  <a:lnTo>
                    <a:pt x="0" y="94"/>
                  </a:lnTo>
                  <a:lnTo>
                    <a:pt x="0" y="92"/>
                  </a:lnTo>
                  <a:lnTo>
                    <a:pt x="0" y="90"/>
                  </a:lnTo>
                  <a:lnTo>
                    <a:pt x="0" y="88"/>
                  </a:lnTo>
                  <a:lnTo>
                    <a:pt x="0" y="86"/>
                  </a:lnTo>
                  <a:lnTo>
                    <a:pt x="0" y="84"/>
                  </a:lnTo>
                  <a:lnTo>
                    <a:pt x="0" y="82"/>
                  </a:lnTo>
                  <a:lnTo>
                    <a:pt x="0" y="80"/>
                  </a:lnTo>
                  <a:lnTo>
                    <a:pt x="0" y="78"/>
                  </a:lnTo>
                  <a:lnTo>
                    <a:pt x="0" y="70"/>
                  </a:lnTo>
                  <a:lnTo>
                    <a:pt x="0" y="68"/>
                  </a:lnTo>
                  <a:lnTo>
                    <a:pt x="0" y="66"/>
                  </a:lnTo>
                  <a:lnTo>
                    <a:pt x="0" y="64"/>
                  </a:lnTo>
                  <a:lnTo>
                    <a:pt x="0" y="62"/>
                  </a:lnTo>
                  <a:lnTo>
                    <a:pt x="0" y="60"/>
                  </a:lnTo>
                  <a:lnTo>
                    <a:pt x="0" y="58"/>
                  </a:lnTo>
                  <a:lnTo>
                    <a:pt x="0" y="54"/>
                  </a:lnTo>
                  <a:lnTo>
                    <a:pt x="0" y="52"/>
                  </a:lnTo>
                  <a:lnTo>
                    <a:pt x="0" y="48"/>
                  </a:lnTo>
                  <a:lnTo>
                    <a:pt x="0" y="40"/>
                  </a:lnTo>
                  <a:lnTo>
                    <a:pt x="0" y="38"/>
                  </a:lnTo>
                  <a:lnTo>
                    <a:pt x="0" y="32"/>
                  </a:lnTo>
                  <a:lnTo>
                    <a:pt x="0" y="30"/>
                  </a:lnTo>
                  <a:lnTo>
                    <a:pt x="0" y="26"/>
                  </a:lnTo>
                  <a:lnTo>
                    <a:pt x="0" y="22"/>
                  </a:lnTo>
                  <a:lnTo>
                    <a:pt x="0" y="20"/>
                  </a:lnTo>
                  <a:lnTo>
                    <a:pt x="0" y="18"/>
                  </a:lnTo>
                  <a:lnTo>
                    <a:pt x="0" y="16"/>
                  </a:lnTo>
                  <a:lnTo>
                    <a:pt x="0" y="14"/>
                  </a:lnTo>
                  <a:lnTo>
                    <a:pt x="0" y="12"/>
                  </a:lnTo>
                  <a:lnTo>
                    <a:pt x="0" y="10"/>
                  </a:lnTo>
                  <a:lnTo>
                    <a:pt x="0" y="8"/>
                  </a:lnTo>
                  <a:lnTo>
                    <a:pt x="0" y="6"/>
                  </a:lnTo>
                  <a:lnTo>
                    <a:pt x="0" y="2"/>
                  </a:lnTo>
                  <a:lnTo>
                    <a:pt x="0" y="0"/>
                  </a:lnTo>
                  <a:lnTo>
                    <a:pt x="6" y="4"/>
                  </a:lnTo>
                  <a:lnTo>
                    <a:pt x="8" y="6"/>
                  </a:lnTo>
                  <a:lnTo>
                    <a:pt x="10" y="6"/>
                  </a:lnTo>
                  <a:lnTo>
                    <a:pt x="12" y="6"/>
                  </a:lnTo>
                  <a:lnTo>
                    <a:pt x="20" y="12"/>
                  </a:lnTo>
                  <a:lnTo>
                    <a:pt x="24" y="14"/>
                  </a:lnTo>
                  <a:lnTo>
                    <a:pt x="24" y="16"/>
                  </a:lnTo>
                  <a:lnTo>
                    <a:pt x="26" y="16"/>
                  </a:lnTo>
                  <a:lnTo>
                    <a:pt x="28" y="16"/>
                  </a:lnTo>
                  <a:lnTo>
                    <a:pt x="30" y="18"/>
                  </a:lnTo>
                  <a:lnTo>
                    <a:pt x="34" y="20"/>
                  </a:lnTo>
                  <a:lnTo>
                    <a:pt x="38" y="22"/>
                  </a:lnTo>
                  <a:lnTo>
                    <a:pt x="38" y="24"/>
                  </a:lnTo>
                  <a:lnTo>
                    <a:pt x="42" y="26"/>
                  </a:lnTo>
                  <a:lnTo>
                    <a:pt x="44" y="26"/>
                  </a:lnTo>
                  <a:lnTo>
                    <a:pt x="44" y="28"/>
                  </a:lnTo>
                  <a:lnTo>
                    <a:pt x="46" y="28"/>
                  </a:lnTo>
                  <a:lnTo>
                    <a:pt x="48" y="28"/>
                  </a:lnTo>
                  <a:lnTo>
                    <a:pt x="48" y="30"/>
                  </a:lnTo>
                  <a:lnTo>
                    <a:pt x="48" y="30"/>
                  </a:lnTo>
                  <a:lnTo>
                    <a:pt x="58" y="36"/>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1" name="Freeform 170"/>
            <p:cNvSpPr>
              <a:spLocks/>
            </p:cNvSpPr>
            <p:nvPr/>
          </p:nvSpPr>
          <p:spPr bwMode="auto">
            <a:xfrm>
              <a:off x="8120063" y="2603500"/>
              <a:ext cx="339725" cy="366713"/>
            </a:xfrm>
            <a:custGeom>
              <a:avLst/>
              <a:gdLst>
                <a:gd name="T0" fmla="*/ 40 w 214"/>
                <a:gd name="T1" fmla="*/ 2 h 231"/>
                <a:gd name="T2" fmla="*/ 80 w 214"/>
                <a:gd name="T3" fmla="*/ 2 h 231"/>
                <a:gd name="T4" fmla="*/ 116 w 214"/>
                <a:gd name="T5" fmla="*/ 2 h 231"/>
                <a:gd name="T6" fmla="*/ 152 w 214"/>
                <a:gd name="T7" fmla="*/ 2 h 231"/>
                <a:gd name="T8" fmla="*/ 172 w 214"/>
                <a:gd name="T9" fmla="*/ 10 h 231"/>
                <a:gd name="T10" fmla="*/ 174 w 214"/>
                <a:gd name="T11" fmla="*/ 20 h 231"/>
                <a:gd name="T12" fmla="*/ 178 w 214"/>
                <a:gd name="T13" fmla="*/ 32 h 231"/>
                <a:gd name="T14" fmla="*/ 178 w 214"/>
                <a:gd name="T15" fmla="*/ 48 h 231"/>
                <a:gd name="T16" fmla="*/ 182 w 214"/>
                <a:gd name="T17" fmla="*/ 60 h 231"/>
                <a:gd name="T18" fmla="*/ 182 w 214"/>
                <a:gd name="T19" fmla="*/ 72 h 231"/>
                <a:gd name="T20" fmla="*/ 188 w 214"/>
                <a:gd name="T21" fmla="*/ 78 h 231"/>
                <a:gd name="T22" fmla="*/ 194 w 214"/>
                <a:gd name="T23" fmla="*/ 84 h 231"/>
                <a:gd name="T24" fmla="*/ 200 w 214"/>
                <a:gd name="T25" fmla="*/ 88 h 231"/>
                <a:gd name="T26" fmla="*/ 206 w 214"/>
                <a:gd name="T27" fmla="*/ 94 h 231"/>
                <a:gd name="T28" fmla="*/ 212 w 214"/>
                <a:gd name="T29" fmla="*/ 104 h 231"/>
                <a:gd name="T30" fmla="*/ 212 w 214"/>
                <a:gd name="T31" fmla="*/ 120 h 231"/>
                <a:gd name="T32" fmla="*/ 212 w 214"/>
                <a:gd name="T33" fmla="*/ 126 h 231"/>
                <a:gd name="T34" fmla="*/ 212 w 214"/>
                <a:gd name="T35" fmla="*/ 132 h 231"/>
                <a:gd name="T36" fmla="*/ 208 w 214"/>
                <a:gd name="T37" fmla="*/ 140 h 231"/>
                <a:gd name="T38" fmla="*/ 206 w 214"/>
                <a:gd name="T39" fmla="*/ 152 h 231"/>
                <a:gd name="T40" fmla="*/ 212 w 214"/>
                <a:gd name="T41" fmla="*/ 158 h 231"/>
                <a:gd name="T42" fmla="*/ 206 w 214"/>
                <a:gd name="T43" fmla="*/ 170 h 231"/>
                <a:gd name="T44" fmla="*/ 204 w 214"/>
                <a:gd name="T45" fmla="*/ 177 h 231"/>
                <a:gd name="T46" fmla="*/ 208 w 214"/>
                <a:gd name="T47" fmla="*/ 191 h 231"/>
                <a:gd name="T48" fmla="*/ 206 w 214"/>
                <a:gd name="T49" fmla="*/ 205 h 231"/>
                <a:gd name="T50" fmla="*/ 200 w 214"/>
                <a:gd name="T51" fmla="*/ 219 h 231"/>
                <a:gd name="T52" fmla="*/ 202 w 214"/>
                <a:gd name="T53" fmla="*/ 227 h 231"/>
                <a:gd name="T54" fmla="*/ 198 w 214"/>
                <a:gd name="T55" fmla="*/ 223 h 231"/>
                <a:gd name="T56" fmla="*/ 192 w 214"/>
                <a:gd name="T57" fmla="*/ 219 h 231"/>
                <a:gd name="T58" fmla="*/ 184 w 214"/>
                <a:gd name="T59" fmla="*/ 205 h 231"/>
                <a:gd name="T60" fmla="*/ 172 w 214"/>
                <a:gd name="T61" fmla="*/ 199 h 231"/>
                <a:gd name="T62" fmla="*/ 164 w 214"/>
                <a:gd name="T63" fmla="*/ 183 h 231"/>
                <a:gd name="T64" fmla="*/ 162 w 214"/>
                <a:gd name="T65" fmla="*/ 175 h 231"/>
                <a:gd name="T66" fmla="*/ 152 w 214"/>
                <a:gd name="T67" fmla="*/ 168 h 231"/>
                <a:gd name="T68" fmla="*/ 144 w 214"/>
                <a:gd name="T69" fmla="*/ 164 h 231"/>
                <a:gd name="T70" fmla="*/ 136 w 214"/>
                <a:gd name="T71" fmla="*/ 166 h 231"/>
                <a:gd name="T72" fmla="*/ 134 w 214"/>
                <a:gd name="T73" fmla="*/ 154 h 231"/>
                <a:gd name="T74" fmla="*/ 126 w 214"/>
                <a:gd name="T75" fmla="*/ 150 h 231"/>
                <a:gd name="T76" fmla="*/ 118 w 214"/>
                <a:gd name="T77" fmla="*/ 150 h 231"/>
                <a:gd name="T78" fmla="*/ 110 w 214"/>
                <a:gd name="T79" fmla="*/ 150 h 231"/>
                <a:gd name="T80" fmla="*/ 94 w 214"/>
                <a:gd name="T81" fmla="*/ 146 h 231"/>
                <a:gd name="T82" fmla="*/ 78 w 214"/>
                <a:gd name="T83" fmla="*/ 142 h 231"/>
                <a:gd name="T84" fmla="*/ 66 w 214"/>
                <a:gd name="T85" fmla="*/ 138 h 231"/>
                <a:gd name="T86" fmla="*/ 56 w 214"/>
                <a:gd name="T87" fmla="*/ 136 h 231"/>
                <a:gd name="T88" fmla="*/ 48 w 214"/>
                <a:gd name="T89" fmla="*/ 132 h 231"/>
                <a:gd name="T90" fmla="*/ 38 w 214"/>
                <a:gd name="T91" fmla="*/ 126 h 231"/>
                <a:gd name="T92" fmla="*/ 30 w 214"/>
                <a:gd name="T93" fmla="*/ 118 h 231"/>
                <a:gd name="T94" fmla="*/ 28 w 214"/>
                <a:gd name="T95" fmla="*/ 102 h 231"/>
                <a:gd name="T96" fmla="*/ 18 w 214"/>
                <a:gd name="T97" fmla="*/ 98 h 231"/>
                <a:gd name="T98" fmla="*/ 12 w 214"/>
                <a:gd name="T99" fmla="*/ 82 h 231"/>
                <a:gd name="T100" fmla="*/ 8 w 214"/>
                <a:gd name="T101" fmla="*/ 78 h 231"/>
                <a:gd name="T102" fmla="*/ 6 w 214"/>
                <a:gd name="T103" fmla="*/ 64 h 231"/>
                <a:gd name="T104" fmla="*/ 6 w 214"/>
                <a:gd name="T105" fmla="*/ 52 h 231"/>
                <a:gd name="T106" fmla="*/ 2 w 214"/>
                <a:gd name="T107" fmla="*/ 40 h 231"/>
                <a:gd name="T108" fmla="*/ 16 w 214"/>
                <a:gd name="T109" fmla="*/ 34 h 231"/>
                <a:gd name="T110" fmla="*/ 8 w 214"/>
                <a:gd name="T111" fmla="*/ 28 h 231"/>
                <a:gd name="T112" fmla="*/ 6 w 214"/>
                <a:gd name="T113" fmla="*/ 20 h 231"/>
                <a:gd name="T114" fmla="*/ 8 w 214"/>
                <a:gd name="T115" fmla="*/ 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4" h="231">
                  <a:moveTo>
                    <a:pt x="16" y="0"/>
                  </a:moveTo>
                  <a:lnTo>
                    <a:pt x="18" y="0"/>
                  </a:lnTo>
                  <a:lnTo>
                    <a:pt x="20" y="0"/>
                  </a:lnTo>
                  <a:lnTo>
                    <a:pt x="22" y="0"/>
                  </a:lnTo>
                  <a:lnTo>
                    <a:pt x="26" y="0"/>
                  </a:lnTo>
                  <a:lnTo>
                    <a:pt x="28" y="0"/>
                  </a:lnTo>
                  <a:lnTo>
                    <a:pt x="30" y="0"/>
                  </a:lnTo>
                  <a:lnTo>
                    <a:pt x="32" y="0"/>
                  </a:lnTo>
                  <a:lnTo>
                    <a:pt x="34" y="0"/>
                  </a:lnTo>
                  <a:lnTo>
                    <a:pt x="36" y="0"/>
                  </a:lnTo>
                  <a:lnTo>
                    <a:pt x="38" y="0"/>
                  </a:lnTo>
                  <a:lnTo>
                    <a:pt x="40" y="2"/>
                  </a:lnTo>
                  <a:lnTo>
                    <a:pt x="42" y="2"/>
                  </a:lnTo>
                  <a:lnTo>
                    <a:pt x="48" y="2"/>
                  </a:lnTo>
                  <a:lnTo>
                    <a:pt x="54" y="2"/>
                  </a:lnTo>
                  <a:lnTo>
                    <a:pt x="56" y="2"/>
                  </a:lnTo>
                  <a:lnTo>
                    <a:pt x="58" y="2"/>
                  </a:lnTo>
                  <a:lnTo>
                    <a:pt x="60" y="2"/>
                  </a:lnTo>
                  <a:lnTo>
                    <a:pt x="64" y="2"/>
                  </a:lnTo>
                  <a:lnTo>
                    <a:pt x="66" y="2"/>
                  </a:lnTo>
                  <a:lnTo>
                    <a:pt x="70" y="2"/>
                  </a:lnTo>
                  <a:lnTo>
                    <a:pt x="72" y="2"/>
                  </a:lnTo>
                  <a:lnTo>
                    <a:pt x="78" y="2"/>
                  </a:lnTo>
                  <a:lnTo>
                    <a:pt x="80" y="2"/>
                  </a:lnTo>
                  <a:lnTo>
                    <a:pt x="86" y="2"/>
                  </a:lnTo>
                  <a:lnTo>
                    <a:pt x="90" y="2"/>
                  </a:lnTo>
                  <a:lnTo>
                    <a:pt x="92" y="2"/>
                  </a:lnTo>
                  <a:lnTo>
                    <a:pt x="94" y="2"/>
                  </a:lnTo>
                  <a:lnTo>
                    <a:pt x="98" y="2"/>
                  </a:lnTo>
                  <a:lnTo>
                    <a:pt x="100" y="2"/>
                  </a:lnTo>
                  <a:lnTo>
                    <a:pt x="104" y="2"/>
                  </a:lnTo>
                  <a:lnTo>
                    <a:pt x="106" y="2"/>
                  </a:lnTo>
                  <a:lnTo>
                    <a:pt x="108" y="2"/>
                  </a:lnTo>
                  <a:lnTo>
                    <a:pt x="110" y="2"/>
                  </a:lnTo>
                  <a:lnTo>
                    <a:pt x="112" y="2"/>
                  </a:lnTo>
                  <a:lnTo>
                    <a:pt x="116" y="2"/>
                  </a:lnTo>
                  <a:lnTo>
                    <a:pt x="118" y="2"/>
                  </a:lnTo>
                  <a:lnTo>
                    <a:pt x="126" y="2"/>
                  </a:lnTo>
                  <a:lnTo>
                    <a:pt x="130" y="2"/>
                  </a:lnTo>
                  <a:lnTo>
                    <a:pt x="132" y="2"/>
                  </a:lnTo>
                  <a:lnTo>
                    <a:pt x="134" y="2"/>
                  </a:lnTo>
                  <a:lnTo>
                    <a:pt x="134" y="2"/>
                  </a:lnTo>
                  <a:lnTo>
                    <a:pt x="138" y="2"/>
                  </a:lnTo>
                  <a:lnTo>
                    <a:pt x="140" y="2"/>
                  </a:lnTo>
                  <a:lnTo>
                    <a:pt x="144" y="2"/>
                  </a:lnTo>
                  <a:lnTo>
                    <a:pt x="146" y="2"/>
                  </a:lnTo>
                  <a:lnTo>
                    <a:pt x="150" y="2"/>
                  </a:lnTo>
                  <a:lnTo>
                    <a:pt x="152" y="2"/>
                  </a:lnTo>
                  <a:lnTo>
                    <a:pt x="154" y="2"/>
                  </a:lnTo>
                  <a:lnTo>
                    <a:pt x="158" y="2"/>
                  </a:lnTo>
                  <a:lnTo>
                    <a:pt x="160" y="2"/>
                  </a:lnTo>
                  <a:lnTo>
                    <a:pt x="166" y="2"/>
                  </a:lnTo>
                  <a:lnTo>
                    <a:pt x="168" y="4"/>
                  </a:lnTo>
                  <a:lnTo>
                    <a:pt x="168" y="6"/>
                  </a:lnTo>
                  <a:lnTo>
                    <a:pt x="170" y="6"/>
                  </a:lnTo>
                  <a:lnTo>
                    <a:pt x="170" y="8"/>
                  </a:lnTo>
                  <a:lnTo>
                    <a:pt x="170" y="6"/>
                  </a:lnTo>
                  <a:lnTo>
                    <a:pt x="170" y="8"/>
                  </a:lnTo>
                  <a:lnTo>
                    <a:pt x="172" y="8"/>
                  </a:lnTo>
                  <a:lnTo>
                    <a:pt x="172" y="10"/>
                  </a:lnTo>
                  <a:lnTo>
                    <a:pt x="172" y="12"/>
                  </a:lnTo>
                  <a:lnTo>
                    <a:pt x="172" y="14"/>
                  </a:lnTo>
                  <a:lnTo>
                    <a:pt x="174" y="14"/>
                  </a:lnTo>
                  <a:lnTo>
                    <a:pt x="174" y="16"/>
                  </a:lnTo>
                  <a:lnTo>
                    <a:pt x="174" y="18"/>
                  </a:lnTo>
                  <a:lnTo>
                    <a:pt x="176" y="18"/>
                  </a:lnTo>
                  <a:lnTo>
                    <a:pt x="174" y="18"/>
                  </a:lnTo>
                  <a:lnTo>
                    <a:pt x="176" y="18"/>
                  </a:lnTo>
                  <a:lnTo>
                    <a:pt x="174" y="18"/>
                  </a:lnTo>
                  <a:lnTo>
                    <a:pt x="176" y="18"/>
                  </a:lnTo>
                  <a:lnTo>
                    <a:pt x="176" y="20"/>
                  </a:lnTo>
                  <a:lnTo>
                    <a:pt x="174" y="20"/>
                  </a:lnTo>
                  <a:lnTo>
                    <a:pt x="174" y="22"/>
                  </a:lnTo>
                  <a:lnTo>
                    <a:pt x="174" y="24"/>
                  </a:lnTo>
                  <a:lnTo>
                    <a:pt x="174" y="26"/>
                  </a:lnTo>
                  <a:lnTo>
                    <a:pt x="174" y="28"/>
                  </a:lnTo>
                  <a:lnTo>
                    <a:pt x="172" y="28"/>
                  </a:lnTo>
                  <a:lnTo>
                    <a:pt x="174" y="28"/>
                  </a:lnTo>
                  <a:lnTo>
                    <a:pt x="172" y="28"/>
                  </a:lnTo>
                  <a:lnTo>
                    <a:pt x="174" y="30"/>
                  </a:lnTo>
                  <a:lnTo>
                    <a:pt x="176" y="30"/>
                  </a:lnTo>
                  <a:lnTo>
                    <a:pt x="176" y="30"/>
                  </a:lnTo>
                  <a:lnTo>
                    <a:pt x="176" y="32"/>
                  </a:lnTo>
                  <a:lnTo>
                    <a:pt x="178" y="32"/>
                  </a:lnTo>
                  <a:lnTo>
                    <a:pt x="178" y="34"/>
                  </a:lnTo>
                  <a:lnTo>
                    <a:pt x="178" y="36"/>
                  </a:lnTo>
                  <a:lnTo>
                    <a:pt x="178" y="38"/>
                  </a:lnTo>
                  <a:lnTo>
                    <a:pt x="180" y="38"/>
                  </a:lnTo>
                  <a:lnTo>
                    <a:pt x="178" y="38"/>
                  </a:lnTo>
                  <a:lnTo>
                    <a:pt x="178" y="40"/>
                  </a:lnTo>
                  <a:lnTo>
                    <a:pt x="180" y="40"/>
                  </a:lnTo>
                  <a:lnTo>
                    <a:pt x="178" y="40"/>
                  </a:lnTo>
                  <a:lnTo>
                    <a:pt x="178" y="42"/>
                  </a:lnTo>
                  <a:lnTo>
                    <a:pt x="178" y="44"/>
                  </a:lnTo>
                  <a:lnTo>
                    <a:pt x="178" y="46"/>
                  </a:lnTo>
                  <a:lnTo>
                    <a:pt x="178" y="48"/>
                  </a:lnTo>
                  <a:lnTo>
                    <a:pt x="178" y="50"/>
                  </a:lnTo>
                  <a:lnTo>
                    <a:pt x="178" y="48"/>
                  </a:lnTo>
                  <a:lnTo>
                    <a:pt x="178" y="50"/>
                  </a:lnTo>
                  <a:lnTo>
                    <a:pt x="178" y="52"/>
                  </a:lnTo>
                  <a:lnTo>
                    <a:pt x="178" y="54"/>
                  </a:lnTo>
                  <a:lnTo>
                    <a:pt x="178" y="52"/>
                  </a:lnTo>
                  <a:lnTo>
                    <a:pt x="178" y="54"/>
                  </a:lnTo>
                  <a:lnTo>
                    <a:pt x="180" y="54"/>
                  </a:lnTo>
                  <a:lnTo>
                    <a:pt x="180" y="56"/>
                  </a:lnTo>
                  <a:lnTo>
                    <a:pt x="180" y="58"/>
                  </a:lnTo>
                  <a:lnTo>
                    <a:pt x="180" y="60"/>
                  </a:lnTo>
                  <a:lnTo>
                    <a:pt x="182" y="60"/>
                  </a:lnTo>
                  <a:lnTo>
                    <a:pt x="180" y="60"/>
                  </a:lnTo>
                  <a:lnTo>
                    <a:pt x="182" y="60"/>
                  </a:lnTo>
                  <a:lnTo>
                    <a:pt x="182" y="62"/>
                  </a:lnTo>
                  <a:lnTo>
                    <a:pt x="182" y="64"/>
                  </a:lnTo>
                  <a:lnTo>
                    <a:pt x="182" y="66"/>
                  </a:lnTo>
                  <a:lnTo>
                    <a:pt x="182" y="68"/>
                  </a:lnTo>
                  <a:lnTo>
                    <a:pt x="180" y="68"/>
                  </a:lnTo>
                  <a:lnTo>
                    <a:pt x="182" y="68"/>
                  </a:lnTo>
                  <a:lnTo>
                    <a:pt x="182" y="70"/>
                  </a:lnTo>
                  <a:lnTo>
                    <a:pt x="182" y="70"/>
                  </a:lnTo>
                  <a:lnTo>
                    <a:pt x="182" y="70"/>
                  </a:lnTo>
                  <a:lnTo>
                    <a:pt x="182" y="72"/>
                  </a:lnTo>
                  <a:lnTo>
                    <a:pt x="182" y="72"/>
                  </a:lnTo>
                  <a:lnTo>
                    <a:pt x="182" y="74"/>
                  </a:lnTo>
                  <a:lnTo>
                    <a:pt x="182" y="76"/>
                  </a:lnTo>
                  <a:lnTo>
                    <a:pt x="182" y="74"/>
                  </a:lnTo>
                  <a:lnTo>
                    <a:pt x="182" y="76"/>
                  </a:lnTo>
                  <a:lnTo>
                    <a:pt x="182" y="78"/>
                  </a:lnTo>
                  <a:lnTo>
                    <a:pt x="184" y="78"/>
                  </a:lnTo>
                  <a:lnTo>
                    <a:pt x="182" y="78"/>
                  </a:lnTo>
                  <a:lnTo>
                    <a:pt x="184" y="78"/>
                  </a:lnTo>
                  <a:lnTo>
                    <a:pt x="186" y="78"/>
                  </a:lnTo>
                  <a:lnTo>
                    <a:pt x="186" y="78"/>
                  </a:lnTo>
                  <a:lnTo>
                    <a:pt x="188" y="78"/>
                  </a:lnTo>
                  <a:lnTo>
                    <a:pt x="190" y="78"/>
                  </a:lnTo>
                  <a:lnTo>
                    <a:pt x="190" y="78"/>
                  </a:lnTo>
                  <a:lnTo>
                    <a:pt x="190" y="78"/>
                  </a:lnTo>
                  <a:lnTo>
                    <a:pt x="192" y="78"/>
                  </a:lnTo>
                  <a:lnTo>
                    <a:pt x="192" y="80"/>
                  </a:lnTo>
                  <a:lnTo>
                    <a:pt x="192" y="78"/>
                  </a:lnTo>
                  <a:lnTo>
                    <a:pt x="192" y="80"/>
                  </a:lnTo>
                  <a:lnTo>
                    <a:pt x="192" y="82"/>
                  </a:lnTo>
                  <a:lnTo>
                    <a:pt x="194" y="82"/>
                  </a:lnTo>
                  <a:lnTo>
                    <a:pt x="196" y="82"/>
                  </a:lnTo>
                  <a:lnTo>
                    <a:pt x="196" y="84"/>
                  </a:lnTo>
                  <a:lnTo>
                    <a:pt x="194" y="84"/>
                  </a:lnTo>
                  <a:lnTo>
                    <a:pt x="196" y="84"/>
                  </a:lnTo>
                  <a:lnTo>
                    <a:pt x="196" y="86"/>
                  </a:lnTo>
                  <a:lnTo>
                    <a:pt x="198" y="86"/>
                  </a:lnTo>
                  <a:lnTo>
                    <a:pt x="196" y="88"/>
                  </a:lnTo>
                  <a:lnTo>
                    <a:pt x="198" y="88"/>
                  </a:lnTo>
                  <a:lnTo>
                    <a:pt x="198" y="90"/>
                  </a:lnTo>
                  <a:lnTo>
                    <a:pt x="198" y="88"/>
                  </a:lnTo>
                  <a:lnTo>
                    <a:pt x="200" y="88"/>
                  </a:lnTo>
                  <a:lnTo>
                    <a:pt x="200" y="90"/>
                  </a:lnTo>
                  <a:lnTo>
                    <a:pt x="200" y="88"/>
                  </a:lnTo>
                  <a:lnTo>
                    <a:pt x="200" y="90"/>
                  </a:lnTo>
                  <a:lnTo>
                    <a:pt x="200" y="88"/>
                  </a:lnTo>
                  <a:lnTo>
                    <a:pt x="202" y="88"/>
                  </a:lnTo>
                  <a:lnTo>
                    <a:pt x="200" y="88"/>
                  </a:lnTo>
                  <a:lnTo>
                    <a:pt x="200" y="90"/>
                  </a:lnTo>
                  <a:lnTo>
                    <a:pt x="202" y="90"/>
                  </a:lnTo>
                  <a:lnTo>
                    <a:pt x="202" y="92"/>
                  </a:lnTo>
                  <a:lnTo>
                    <a:pt x="202" y="90"/>
                  </a:lnTo>
                  <a:lnTo>
                    <a:pt x="202" y="92"/>
                  </a:lnTo>
                  <a:lnTo>
                    <a:pt x="204" y="92"/>
                  </a:lnTo>
                  <a:lnTo>
                    <a:pt x="204" y="90"/>
                  </a:lnTo>
                  <a:lnTo>
                    <a:pt x="204" y="92"/>
                  </a:lnTo>
                  <a:lnTo>
                    <a:pt x="204" y="94"/>
                  </a:lnTo>
                  <a:lnTo>
                    <a:pt x="206" y="94"/>
                  </a:lnTo>
                  <a:lnTo>
                    <a:pt x="204" y="94"/>
                  </a:lnTo>
                  <a:lnTo>
                    <a:pt x="206" y="94"/>
                  </a:lnTo>
                  <a:lnTo>
                    <a:pt x="206" y="96"/>
                  </a:lnTo>
                  <a:lnTo>
                    <a:pt x="208" y="96"/>
                  </a:lnTo>
                  <a:lnTo>
                    <a:pt x="210" y="96"/>
                  </a:lnTo>
                  <a:lnTo>
                    <a:pt x="210" y="98"/>
                  </a:lnTo>
                  <a:lnTo>
                    <a:pt x="210" y="100"/>
                  </a:lnTo>
                  <a:lnTo>
                    <a:pt x="210" y="102"/>
                  </a:lnTo>
                  <a:lnTo>
                    <a:pt x="212" y="102"/>
                  </a:lnTo>
                  <a:lnTo>
                    <a:pt x="210" y="102"/>
                  </a:lnTo>
                  <a:lnTo>
                    <a:pt x="212" y="102"/>
                  </a:lnTo>
                  <a:lnTo>
                    <a:pt x="212" y="104"/>
                  </a:lnTo>
                  <a:lnTo>
                    <a:pt x="212" y="106"/>
                  </a:lnTo>
                  <a:lnTo>
                    <a:pt x="212" y="108"/>
                  </a:lnTo>
                  <a:lnTo>
                    <a:pt x="212" y="110"/>
                  </a:lnTo>
                  <a:lnTo>
                    <a:pt x="212" y="112"/>
                  </a:lnTo>
                  <a:lnTo>
                    <a:pt x="212" y="114"/>
                  </a:lnTo>
                  <a:lnTo>
                    <a:pt x="212" y="116"/>
                  </a:lnTo>
                  <a:lnTo>
                    <a:pt x="214" y="116"/>
                  </a:lnTo>
                  <a:lnTo>
                    <a:pt x="214" y="118"/>
                  </a:lnTo>
                  <a:lnTo>
                    <a:pt x="212" y="118"/>
                  </a:lnTo>
                  <a:lnTo>
                    <a:pt x="214" y="118"/>
                  </a:lnTo>
                  <a:lnTo>
                    <a:pt x="214" y="120"/>
                  </a:lnTo>
                  <a:lnTo>
                    <a:pt x="212" y="120"/>
                  </a:lnTo>
                  <a:lnTo>
                    <a:pt x="210" y="120"/>
                  </a:lnTo>
                  <a:lnTo>
                    <a:pt x="210" y="122"/>
                  </a:lnTo>
                  <a:lnTo>
                    <a:pt x="212" y="122"/>
                  </a:lnTo>
                  <a:lnTo>
                    <a:pt x="210" y="122"/>
                  </a:lnTo>
                  <a:lnTo>
                    <a:pt x="210" y="124"/>
                  </a:lnTo>
                  <a:lnTo>
                    <a:pt x="212" y="122"/>
                  </a:lnTo>
                  <a:lnTo>
                    <a:pt x="212" y="124"/>
                  </a:lnTo>
                  <a:lnTo>
                    <a:pt x="212" y="122"/>
                  </a:lnTo>
                  <a:lnTo>
                    <a:pt x="212" y="124"/>
                  </a:lnTo>
                  <a:lnTo>
                    <a:pt x="210" y="124"/>
                  </a:lnTo>
                  <a:lnTo>
                    <a:pt x="212" y="124"/>
                  </a:lnTo>
                  <a:lnTo>
                    <a:pt x="212" y="126"/>
                  </a:lnTo>
                  <a:lnTo>
                    <a:pt x="214" y="126"/>
                  </a:lnTo>
                  <a:lnTo>
                    <a:pt x="212" y="126"/>
                  </a:lnTo>
                  <a:lnTo>
                    <a:pt x="214" y="126"/>
                  </a:lnTo>
                  <a:lnTo>
                    <a:pt x="212" y="126"/>
                  </a:lnTo>
                  <a:lnTo>
                    <a:pt x="212" y="126"/>
                  </a:lnTo>
                  <a:lnTo>
                    <a:pt x="214" y="126"/>
                  </a:lnTo>
                  <a:lnTo>
                    <a:pt x="212" y="126"/>
                  </a:lnTo>
                  <a:lnTo>
                    <a:pt x="212" y="128"/>
                  </a:lnTo>
                  <a:lnTo>
                    <a:pt x="212" y="130"/>
                  </a:lnTo>
                  <a:lnTo>
                    <a:pt x="210" y="130"/>
                  </a:lnTo>
                  <a:lnTo>
                    <a:pt x="212" y="130"/>
                  </a:lnTo>
                  <a:lnTo>
                    <a:pt x="212" y="132"/>
                  </a:lnTo>
                  <a:lnTo>
                    <a:pt x="210" y="130"/>
                  </a:lnTo>
                  <a:lnTo>
                    <a:pt x="208" y="130"/>
                  </a:lnTo>
                  <a:lnTo>
                    <a:pt x="210" y="130"/>
                  </a:lnTo>
                  <a:lnTo>
                    <a:pt x="210" y="132"/>
                  </a:lnTo>
                  <a:lnTo>
                    <a:pt x="208" y="132"/>
                  </a:lnTo>
                  <a:lnTo>
                    <a:pt x="210" y="134"/>
                  </a:lnTo>
                  <a:lnTo>
                    <a:pt x="208" y="134"/>
                  </a:lnTo>
                  <a:lnTo>
                    <a:pt x="208" y="136"/>
                  </a:lnTo>
                  <a:lnTo>
                    <a:pt x="208" y="138"/>
                  </a:lnTo>
                  <a:lnTo>
                    <a:pt x="210" y="138"/>
                  </a:lnTo>
                  <a:lnTo>
                    <a:pt x="208" y="138"/>
                  </a:lnTo>
                  <a:lnTo>
                    <a:pt x="208" y="140"/>
                  </a:lnTo>
                  <a:lnTo>
                    <a:pt x="210" y="140"/>
                  </a:lnTo>
                  <a:lnTo>
                    <a:pt x="210" y="142"/>
                  </a:lnTo>
                  <a:lnTo>
                    <a:pt x="210" y="144"/>
                  </a:lnTo>
                  <a:lnTo>
                    <a:pt x="208" y="144"/>
                  </a:lnTo>
                  <a:lnTo>
                    <a:pt x="210" y="144"/>
                  </a:lnTo>
                  <a:lnTo>
                    <a:pt x="210" y="146"/>
                  </a:lnTo>
                  <a:lnTo>
                    <a:pt x="208" y="144"/>
                  </a:lnTo>
                  <a:lnTo>
                    <a:pt x="208" y="146"/>
                  </a:lnTo>
                  <a:lnTo>
                    <a:pt x="208" y="148"/>
                  </a:lnTo>
                  <a:lnTo>
                    <a:pt x="208" y="150"/>
                  </a:lnTo>
                  <a:lnTo>
                    <a:pt x="206" y="150"/>
                  </a:lnTo>
                  <a:lnTo>
                    <a:pt x="206" y="152"/>
                  </a:lnTo>
                  <a:lnTo>
                    <a:pt x="206" y="150"/>
                  </a:lnTo>
                  <a:lnTo>
                    <a:pt x="206" y="152"/>
                  </a:lnTo>
                  <a:lnTo>
                    <a:pt x="208" y="152"/>
                  </a:lnTo>
                  <a:lnTo>
                    <a:pt x="210" y="152"/>
                  </a:lnTo>
                  <a:lnTo>
                    <a:pt x="208" y="154"/>
                  </a:lnTo>
                  <a:lnTo>
                    <a:pt x="210" y="154"/>
                  </a:lnTo>
                  <a:lnTo>
                    <a:pt x="208" y="154"/>
                  </a:lnTo>
                  <a:lnTo>
                    <a:pt x="210" y="156"/>
                  </a:lnTo>
                  <a:lnTo>
                    <a:pt x="210" y="154"/>
                  </a:lnTo>
                  <a:lnTo>
                    <a:pt x="210" y="156"/>
                  </a:lnTo>
                  <a:lnTo>
                    <a:pt x="212" y="156"/>
                  </a:lnTo>
                  <a:lnTo>
                    <a:pt x="212" y="158"/>
                  </a:lnTo>
                  <a:lnTo>
                    <a:pt x="212" y="160"/>
                  </a:lnTo>
                  <a:lnTo>
                    <a:pt x="210" y="160"/>
                  </a:lnTo>
                  <a:lnTo>
                    <a:pt x="210" y="162"/>
                  </a:lnTo>
                  <a:lnTo>
                    <a:pt x="210" y="164"/>
                  </a:lnTo>
                  <a:lnTo>
                    <a:pt x="208" y="166"/>
                  </a:lnTo>
                  <a:lnTo>
                    <a:pt x="210" y="166"/>
                  </a:lnTo>
                  <a:lnTo>
                    <a:pt x="208" y="166"/>
                  </a:lnTo>
                  <a:lnTo>
                    <a:pt x="208" y="164"/>
                  </a:lnTo>
                  <a:lnTo>
                    <a:pt x="208" y="166"/>
                  </a:lnTo>
                  <a:lnTo>
                    <a:pt x="206" y="166"/>
                  </a:lnTo>
                  <a:lnTo>
                    <a:pt x="206" y="168"/>
                  </a:lnTo>
                  <a:lnTo>
                    <a:pt x="206" y="170"/>
                  </a:lnTo>
                  <a:lnTo>
                    <a:pt x="206" y="173"/>
                  </a:lnTo>
                  <a:lnTo>
                    <a:pt x="204" y="173"/>
                  </a:lnTo>
                  <a:lnTo>
                    <a:pt x="204" y="175"/>
                  </a:lnTo>
                  <a:lnTo>
                    <a:pt x="206" y="175"/>
                  </a:lnTo>
                  <a:lnTo>
                    <a:pt x="206" y="175"/>
                  </a:lnTo>
                  <a:lnTo>
                    <a:pt x="206" y="177"/>
                  </a:lnTo>
                  <a:lnTo>
                    <a:pt x="204" y="177"/>
                  </a:lnTo>
                  <a:lnTo>
                    <a:pt x="206" y="177"/>
                  </a:lnTo>
                  <a:lnTo>
                    <a:pt x="204" y="177"/>
                  </a:lnTo>
                  <a:lnTo>
                    <a:pt x="206" y="179"/>
                  </a:lnTo>
                  <a:lnTo>
                    <a:pt x="204" y="179"/>
                  </a:lnTo>
                  <a:lnTo>
                    <a:pt x="204" y="177"/>
                  </a:lnTo>
                  <a:lnTo>
                    <a:pt x="204" y="179"/>
                  </a:lnTo>
                  <a:lnTo>
                    <a:pt x="204" y="181"/>
                  </a:lnTo>
                  <a:lnTo>
                    <a:pt x="206" y="181"/>
                  </a:lnTo>
                  <a:lnTo>
                    <a:pt x="206" y="183"/>
                  </a:lnTo>
                  <a:lnTo>
                    <a:pt x="206" y="185"/>
                  </a:lnTo>
                  <a:lnTo>
                    <a:pt x="206" y="183"/>
                  </a:lnTo>
                  <a:lnTo>
                    <a:pt x="206" y="185"/>
                  </a:lnTo>
                  <a:lnTo>
                    <a:pt x="206" y="187"/>
                  </a:lnTo>
                  <a:lnTo>
                    <a:pt x="208" y="187"/>
                  </a:lnTo>
                  <a:lnTo>
                    <a:pt x="208" y="189"/>
                  </a:lnTo>
                  <a:lnTo>
                    <a:pt x="210" y="189"/>
                  </a:lnTo>
                  <a:lnTo>
                    <a:pt x="208" y="191"/>
                  </a:lnTo>
                  <a:lnTo>
                    <a:pt x="208" y="193"/>
                  </a:lnTo>
                  <a:lnTo>
                    <a:pt x="208" y="195"/>
                  </a:lnTo>
                  <a:lnTo>
                    <a:pt x="206" y="195"/>
                  </a:lnTo>
                  <a:lnTo>
                    <a:pt x="206" y="197"/>
                  </a:lnTo>
                  <a:lnTo>
                    <a:pt x="208" y="197"/>
                  </a:lnTo>
                  <a:lnTo>
                    <a:pt x="208" y="199"/>
                  </a:lnTo>
                  <a:lnTo>
                    <a:pt x="208" y="201"/>
                  </a:lnTo>
                  <a:lnTo>
                    <a:pt x="210" y="201"/>
                  </a:lnTo>
                  <a:lnTo>
                    <a:pt x="208" y="201"/>
                  </a:lnTo>
                  <a:lnTo>
                    <a:pt x="208" y="203"/>
                  </a:lnTo>
                  <a:lnTo>
                    <a:pt x="208" y="205"/>
                  </a:lnTo>
                  <a:lnTo>
                    <a:pt x="206" y="205"/>
                  </a:lnTo>
                  <a:lnTo>
                    <a:pt x="206" y="207"/>
                  </a:lnTo>
                  <a:lnTo>
                    <a:pt x="206" y="205"/>
                  </a:lnTo>
                  <a:lnTo>
                    <a:pt x="208" y="207"/>
                  </a:lnTo>
                  <a:lnTo>
                    <a:pt x="206" y="207"/>
                  </a:lnTo>
                  <a:lnTo>
                    <a:pt x="206" y="209"/>
                  </a:lnTo>
                  <a:lnTo>
                    <a:pt x="206" y="211"/>
                  </a:lnTo>
                  <a:lnTo>
                    <a:pt x="204" y="211"/>
                  </a:lnTo>
                  <a:lnTo>
                    <a:pt x="204" y="213"/>
                  </a:lnTo>
                  <a:lnTo>
                    <a:pt x="204" y="215"/>
                  </a:lnTo>
                  <a:lnTo>
                    <a:pt x="202" y="215"/>
                  </a:lnTo>
                  <a:lnTo>
                    <a:pt x="202" y="217"/>
                  </a:lnTo>
                  <a:lnTo>
                    <a:pt x="200" y="219"/>
                  </a:lnTo>
                  <a:lnTo>
                    <a:pt x="202" y="219"/>
                  </a:lnTo>
                  <a:lnTo>
                    <a:pt x="200" y="219"/>
                  </a:lnTo>
                  <a:lnTo>
                    <a:pt x="202" y="219"/>
                  </a:lnTo>
                  <a:lnTo>
                    <a:pt x="202" y="221"/>
                  </a:lnTo>
                  <a:lnTo>
                    <a:pt x="202" y="223"/>
                  </a:lnTo>
                  <a:lnTo>
                    <a:pt x="204" y="223"/>
                  </a:lnTo>
                  <a:lnTo>
                    <a:pt x="202" y="223"/>
                  </a:lnTo>
                  <a:lnTo>
                    <a:pt x="202" y="223"/>
                  </a:lnTo>
                  <a:lnTo>
                    <a:pt x="202" y="225"/>
                  </a:lnTo>
                  <a:lnTo>
                    <a:pt x="200" y="225"/>
                  </a:lnTo>
                  <a:lnTo>
                    <a:pt x="202" y="225"/>
                  </a:lnTo>
                  <a:lnTo>
                    <a:pt x="202" y="227"/>
                  </a:lnTo>
                  <a:lnTo>
                    <a:pt x="204" y="227"/>
                  </a:lnTo>
                  <a:lnTo>
                    <a:pt x="204" y="229"/>
                  </a:lnTo>
                  <a:lnTo>
                    <a:pt x="206" y="229"/>
                  </a:lnTo>
                  <a:lnTo>
                    <a:pt x="206" y="231"/>
                  </a:lnTo>
                  <a:lnTo>
                    <a:pt x="204" y="231"/>
                  </a:lnTo>
                  <a:lnTo>
                    <a:pt x="202" y="231"/>
                  </a:lnTo>
                  <a:lnTo>
                    <a:pt x="202" y="229"/>
                  </a:lnTo>
                  <a:lnTo>
                    <a:pt x="200" y="229"/>
                  </a:lnTo>
                  <a:lnTo>
                    <a:pt x="200" y="227"/>
                  </a:lnTo>
                  <a:lnTo>
                    <a:pt x="198" y="227"/>
                  </a:lnTo>
                  <a:lnTo>
                    <a:pt x="198" y="225"/>
                  </a:lnTo>
                  <a:lnTo>
                    <a:pt x="198" y="223"/>
                  </a:lnTo>
                  <a:lnTo>
                    <a:pt x="196" y="223"/>
                  </a:lnTo>
                  <a:lnTo>
                    <a:pt x="198" y="223"/>
                  </a:lnTo>
                  <a:lnTo>
                    <a:pt x="196" y="223"/>
                  </a:lnTo>
                  <a:lnTo>
                    <a:pt x="196" y="223"/>
                  </a:lnTo>
                  <a:lnTo>
                    <a:pt x="196" y="223"/>
                  </a:lnTo>
                  <a:lnTo>
                    <a:pt x="196" y="223"/>
                  </a:lnTo>
                  <a:lnTo>
                    <a:pt x="196" y="221"/>
                  </a:lnTo>
                  <a:lnTo>
                    <a:pt x="194" y="221"/>
                  </a:lnTo>
                  <a:lnTo>
                    <a:pt x="194" y="219"/>
                  </a:lnTo>
                  <a:lnTo>
                    <a:pt x="196" y="219"/>
                  </a:lnTo>
                  <a:lnTo>
                    <a:pt x="194" y="219"/>
                  </a:lnTo>
                  <a:lnTo>
                    <a:pt x="192" y="219"/>
                  </a:lnTo>
                  <a:lnTo>
                    <a:pt x="192" y="217"/>
                  </a:lnTo>
                  <a:lnTo>
                    <a:pt x="190" y="217"/>
                  </a:lnTo>
                  <a:lnTo>
                    <a:pt x="190" y="215"/>
                  </a:lnTo>
                  <a:lnTo>
                    <a:pt x="188" y="215"/>
                  </a:lnTo>
                  <a:lnTo>
                    <a:pt x="188" y="213"/>
                  </a:lnTo>
                  <a:lnTo>
                    <a:pt x="186" y="215"/>
                  </a:lnTo>
                  <a:lnTo>
                    <a:pt x="186" y="213"/>
                  </a:lnTo>
                  <a:lnTo>
                    <a:pt x="186" y="211"/>
                  </a:lnTo>
                  <a:lnTo>
                    <a:pt x="186" y="209"/>
                  </a:lnTo>
                  <a:lnTo>
                    <a:pt x="186" y="207"/>
                  </a:lnTo>
                  <a:lnTo>
                    <a:pt x="184" y="207"/>
                  </a:lnTo>
                  <a:lnTo>
                    <a:pt x="184" y="205"/>
                  </a:lnTo>
                  <a:lnTo>
                    <a:pt x="182" y="205"/>
                  </a:lnTo>
                  <a:lnTo>
                    <a:pt x="182" y="203"/>
                  </a:lnTo>
                  <a:lnTo>
                    <a:pt x="182" y="203"/>
                  </a:lnTo>
                  <a:lnTo>
                    <a:pt x="182" y="201"/>
                  </a:lnTo>
                  <a:lnTo>
                    <a:pt x="180" y="201"/>
                  </a:lnTo>
                  <a:lnTo>
                    <a:pt x="182" y="201"/>
                  </a:lnTo>
                  <a:lnTo>
                    <a:pt x="180" y="201"/>
                  </a:lnTo>
                  <a:lnTo>
                    <a:pt x="178" y="201"/>
                  </a:lnTo>
                  <a:lnTo>
                    <a:pt x="176" y="201"/>
                  </a:lnTo>
                  <a:lnTo>
                    <a:pt x="176" y="199"/>
                  </a:lnTo>
                  <a:lnTo>
                    <a:pt x="174" y="199"/>
                  </a:lnTo>
                  <a:lnTo>
                    <a:pt x="172" y="199"/>
                  </a:lnTo>
                  <a:lnTo>
                    <a:pt x="170" y="199"/>
                  </a:lnTo>
                  <a:lnTo>
                    <a:pt x="170" y="197"/>
                  </a:lnTo>
                  <a:lnTo>
                    <a:pt x="168" y="197"/>
                  </a:lnTo>
                  <a:lnTo>
                    <a:pt x="166" y="195"/>
                  </a:lnTo>
                  <a:lnTo>
                    <a:pt x="166" y="193"/>
                  </a:lnTo>
                  <a:lnTo>
                    <a:pt x="166" y="191"/>
                  </a:lnTo>
                  <a:lnTo>
                    <a:pt x="164" y="191"/>
                  </a:lnTo>
                  <a:lnTo>
                    <a:pt x="166" y="189"/>
                  </a:lnTo>
                  <a:lnTo>
                    <a:pt x="164" y="189"/>
                  </a:lnTo>
                  <a:lnTo>
                    <a:pt x="164" y="187"/>
                  </a:lnTo>
                  <a:lnTo>
                    <a:pt x="164" y="185"/>
                  </a:lnTo>
                  <a:lnTo>
                    <a:pt x="164" y="183"/>
                  </a:lnTo>
                  <a:lnTo>
                    <a:pt x="164" y="185"/>
                  </a:lnTo>
                  <a:lnTo>
                    <a:pt x="164" y="183"/>
                  </a:lnTo>
                  <a:lnTo>
                    <a:pt x="162" y="183"/>
                  </a:lnTo>
                  <a:lnTo>
                    <a:pt x="162" y="181"/>
                  </a:lnTo>
                  <a:lnTo>
                    <a:pt x="162" y="179"/>
                  </a:lnTo>
                  <a:lnTo>
                    <a:pt x="160" y="179"/>
                  </a:lnTo>
                  <a:lnTo>
                    <a:pt x="160" y="177"/>
                  </a:lnTo>
                  <a:lnTo>
                    <a:pt x="160" y="175"/>
                  </a:lnTo>
                  <a:lnTo>
                    <a:pt x="162" y="175"/>
                  </a:lnTo>
                  <a:lnTo>
                    <a:pt x="160" y="175"/>
                  </a:lnTo>
                  <a:lnTo>
                    <a:pt x="160" y="175"/>
                  </a:lnTo>
                  <a:lnTo>
                    <a:pt x="162" y="175"/>
                  </a:lnTo>
                  <a:lnTo>
                    <a:pt x="160" y="175"/>
                  </a:lnTo>
                  <a:lnTo>
                    <a:pt x="160" y="173"/>
                  </a:lnTo>
                  <a:lnTo>
                    <a:pt x="160" y="175"/>
                  </a:lnTo>
                  <a:lnTo>
                    <a:pt x="158" y="175"/>
                  </a:lnTo>
                  <a:lnTo>
                    <a:pt x="158" y="173"/>
                  </a:lnTo>
                  <a:lnTo>
                    <a:pt x="160" y="173"/>
                  </a:lnTo>
                  <a:lnTo>
                    <a:pt x="158" y="173"/>
                  </a:lnTo>
                  <a:lnTo>
                    <a:pt x="156" y="173"/>
                  </a:lnTo>
                  <a:lnTo>
                    <a:pt x="156" y="170"/>
                  </a:lnTo>
                  <a:lnTo>
                    <a:pt x="154" y="170"/>
                  </a:lnTo>
                  <a:lnTo>
                    <a:pt x="154" y="168"/>
                  </a:lnTo>
                  <a:lnTo>
                    <a:pt x="152" y="168"/>
                  </a:lnTo>
                  <a:lnTo>
                    <a:pt x="154" y="168"/>
                  </a:lnTo>
                  <a:lnTo>
                    <a:pt x="152" y="166"/>
                  </a:lnTo>
                  <a:lnTo>
                    <a:pt x="152" y="164"/>
                  </a:lnTo>
                  <a:lnTo>
                    <a:pt x="150" y="164"/>
                  </a:lnTo>
                  <a:lnTo>
                    <a:pt x="150" y="162"/>
                  </a:lnTo>
                  <a:lnTo>
                    <a:pt x="148" y="162"/>
                  </a:lnTo>
                  <a:lnTo>
                    <a:pt x="148" y="164"/>
                  </a:lnTo>
                  <a:lnTo>
                    <a:pt x="150" y="164"/>
                  </a:lnTo>
                  <a:lnTo>
                    <a:pt x="148" y="164"/>
                  </a:lnTo>
                  <a:lnTo>
                    <a:pt x="148" y="162"/>
                  </a:lnTo>
                  <a:lnTo>
                    <a:pt x="146" y="162"/>
                  </a:lnTo>
                  <a:lnTo>
                    <a:pt x="144" y="164"/>
                  </a:lnTo>
                  <a:lnTo>
                    <a:pt x="146" y="164"/>
                  </a:lnTo>
                  <a:lnTo>
                    <a:pt x="144" y="164"/>
                  </a:lnTo>
                  <a:lnTo>
                    <a:pt x="144" y="166"/>
                  </a:lnTo>
                  <a:lnTo>
                    <a:pt x="142" y="166"/>
                  </a:lnTo>
                  <a:lnTo>
                    <a:pt x="140" y="168"/>
                  </a:lnTo>
                  <a:lnTo>
                    <a:pt x="140" y="166"/>
                  </a:lnTo>
                  <a:lnTo>
                    <a:pt x="140" y="168"/>
                  </a:lnTo>
                  <a:lnTo>
                    <a:pt x="140" y="166"/>
                  </a:lnTo>
                  <a:lnTo>
                    <a:pt x="138" y="166"/>
                  </a:lnTo>
                  <a:lnTo>
                    <a:pt x="138" y="168"/>
                  </a:lnTo>
                  <a:lnTo>
                    <a:pt x="138" y="166"/>
                  </a:lnTo>
                  <a:lnTo>
                    <a:pt x="136" y="166"/>
                  </a:lnTo>
                  <a:lnTo>
                    <a:pt x="136" y="164"/>
                  </a:lnTo>
                  <a:lnTo>
                    <a:pt x="136" y="162"/>
                  </a:lnTo>
                  <a:lnTo>
                    <a:pt x="136" y="160"/>
                  </a:lnTo>
                  <a:lnTo>
                    <a:pt x="136" y="158"/>
                  </a:lnTo>
                  <a:lnTo>
                    <a:pt x="134" y="158"/>
                  </a:lnTo>
                  <a:lnTo>
                    <a:pt x="136" y="158"/>
                  </a:lnTo>
                  <a:lnTo>
                    <a:pt x="136" y="156"/>
                  </a:lnTo>
                  <a:lnTo>
                    <a:pt x="134" y="156"/>
                  </a:lnTo>
                  <a:lnTo>
                    <a:pt x="136" y="156"/>
                  </a:lnTo>
                  <a:lnTo>
                    <a:pt x="136" y="154"/>
                  </a:lnTo>
                  <a:lnTo>
                    <a:pt x="134" y="154"/>
                  </a:lnTo>
                  <a:lnTo>
                    <a:pt x="134" y="154"/>
                  </a:lnTo>
                  <a:lnTo>
                    <a:pt x="132" y="152"/>
                  </a:lnTo>
                  <a:lnTo>
                    <a:pt x="132" y="154"/>
                  </a:lnTo>
                  <a:lnTo>
                    <a:pt x="130" y="154"/>
                  </a:lnTo>
                  <a:lnTo>
                    <a:pt x="128" y="154"/>
                  </a:lnTo>
                  <a:lnTo>
                    <a:pt x="126" y="154"/>
                  </a:lnTo>
                  <a:lnTo>
                    <a:pt x="124" y="154"/>
                  </a:lnTo>
                  <a:lnTo>
                    <a:pt x="124" y="152"/>
                  </a:lnTo>
                  <a:lnTo>
                    <a:pt x="126" y="152"/>
                  </a:lnTo>
                  <a:lnTo>
                    <a:pt x="124" y="152"/>
                  </a:lnTo>
                  <a:lnTo>
                    <a:pt x="126" y="152"/>
                  </a:lnTo>
                  <a:lnTo>
                    <a:pt x="124" y="150"/>
                  </a:lnTo>
                  <a:lnTo>
                    <a:pt x="126" y="150"/>
                  </a:lnTo>
                  <a:lnTo>
                    <a:pt x="124" y="150"/>
                  </a:lnTo>
                  <a:lnTo>
                    <a:pt x="124" y="148"/>
                  </a:lnTo>
                  <a:lnTo>
                    <a:pt x="122" y="148"/>
                  </a:lnTo>
                  <a:lnTo>
                    <a:pt x="122" y="150"/>
                  </a:lnTo>
                  <a:lnTo>
                    <a:pt x="120" y="150"/>
                  </a:lnTo>
                  <a:lnTo>
                    <a:pt x="122" y="148"/>
                  </a:lnTo>
                  <a:lnTo>
                    <a:pt x="120" y="148"/>
                  </a:lnTo>
                  <a:lnTo>
                    <a:pt x="118" y="148"/>
                  </a:lnTo>
                  <a:lnTo>
                    <a:pt x="118" y="150"/>
                  </a:lnTo>
                  <a:lnTo>
                    <a:pt x="118" y="152"/>
                  </a:lnTo>
                  <a:lnTo>
                    <a:pt x="116" y="152"/>
                  </a:lnTo>
                  <a:lnTo>
                    <a:pt x="118" y="150"/>
                  </a:lnTo>
                  <a:lnTo>
                    <a:pt x="116" y="150"/>
                  </a:lnTo>
                  <a:lnTo>
                    <a:pt x="116" y="152"/>
                  </a:lnTo>
                  <a:lnTo>
                    <a:pt x="116" y="150"/>
                  </a:lnTo>
                  <a:lnTo>
                    <a:pt x="114" y="150"/>
                  </a:lnTo>
                  <a:lnTo>
                    <a:pt x="114" y="152"/>
                  </a:lnTo>
                  <a:lnTo>
                    <a:pt x="114" y="150"/>
                  </a:lnTo>
                  <a:lnTo>
                    <a:pt x="114" y="152"/>
                  </a:lnTo>
                  <a:lnTo>
                    <a:pt x="112" y="152"/>
                  </a:lnTo>
                  <a:lnTo>
                    <a:pt x="112" y="150"/>
                  </a:lnTo>
                  <a:lnTo>
                    <a:pt x="112" y="152"/>
                  </a:lnTo>
                  <a:lnTo>
                    <a:pt x="110" y="152"/>
                  </a:lnTo>
                  <a:lnTo>
                    <a:pt x="110" y="150"/>
                  </a:lnTo>
                  <a:lnTo>
                    <a:pt x="108" y="150"/>
                  </a:lnTo>
                  <a:lnTo>
                    <a:pt x="106" y="150"/>
                  </a:lnTo>
                  <a:lnTo>
                    <a:pt x="104" y="148"/>
                  </a:lnTo>
                  <a:lnTo>
                    <a:pt x="102" y="148"/>
                  </a:lnTo>
                  <a:lnTo>
                    <a:pt x="100" y="146"/>
                  </a:lnTo>
                  <a:lnTo>
                    <a:pt x="100" y="144"/>
                  </a:lnTo>
                  <a:lnTo>
                    <a:pt x="98" y="144"/>
                  </a:lnTo>
                  <a:lnTo>
                    <a:pt x="96" y="144"/>
                  </a:lnTo>
                  <a:lnTo>
                    <a:pt x="96" y="146"/>
                  </a:lnTo>
                  <a:lnTo>
                    <a:pt x="96" y="144"/>
                  </a:lnTo>
                  <a:lnTo>
                    <a:pt x="96" y="146"/>
                  </a:lnTo>
                  <a:lnTo>
                    <a:pt x="94" y="146"/>
                  </a:lnTo>
                  <a:lnTo>
                    <a:pt x="92" y="146"/>
                  </a:lnTo>
                  <a:lnTo>
                    <a:pt x="90" y="146"/>
                  </a:lnTo>
                  <a:lnTo>
                    <a:pt x="88" y="146"/>
                  </a:lnTo>
                  <a:lnTo>
                    <a:pt x="86" y="146"/>
                  </a:lnTo>
                  <a:lnTo>
                    <a:pt x="86" y="144"/>
                  </a:lnTo>
                  <a:lnTo>
                    <a:pt x="86" y="144"/>
                  </a:lnTo>
                  <a:lnTo>
                    <a:pt x="84" y="144"/>
                  </a:lnTo>
                  <a:lnTo>
                    <a:pt x="82" y="144"/>
                  </a:lnTo>
                  <a:lnTo>
                    <a:pt x="80" y="144"/>
                  </a:lnTo>
                  <a:lnTo>
                    <a:pt x="78" y="144"/>
                  </a:lnTo>
                  <a:lnTo>
                    <a:pt x="80" y="142"/>
                  </a:lnTo>
                  <a:lnTo>
                    <a:pt x="78" y="142"/>
                  </a:lnTo>
                  <a:lnTo>
                    <a:pt x="76" y="142"/>
                  </a:lnTo>
                  <a:lnTo>
                    <a:pt x="74" y="140"/>
                  </a:lnTo>
                  <a:lnTo>
                    <a:pt x="74" y="142"/>
                  </a:lnTo>
                  <a:lnTo>
                    <a:pt x="74" y="140"/>
                  </a:lnTo>
                  <a:lnTo>
                    <a:pt x="72" y="140"/>
                  </a:lnTo>
                  <a:lnTo>
                    <a:pt x="70" y="140"/>
                  </a:lnTo>
                  <a:lnTo>
                    <a:pt x="70" y="138"/>
                  </a:lnTo>
                  <a:lnTo>
                    <a:pt x="70" y="140"/>
                  </a:lnTo>
                  <a:lnTo>
                    <a:pt x="68" y="140"/>
                  </a:lnTo>
                  <a:lnTo>
                    <a:pt x="66" y="140"/>
                  </a:lnTo>
                  <a:lnTo>
                    <a:pt x="68" y="140"/>
                  </a:lnTo>
                  <a:lnTo>
                    <a:pt x="66" y="138"/>
                  </a:lnTo>
                  <a:lnTo>
                    <a:pt x="64" y="138"/>
                  </a:lnTo>
                  <a:lnTo>
                    <a:pt x="66" y="138"/>
                  </a:lnTo>
                  <a:lnTo>
                    <a:pt x="66" y="136"/>
                  </a:lnTo>
                  <a:lnTo>
                    <a:pt x="64" y="138"/>
                  </a:lnTo>
                  <a:lnTo>
                    <a:pt x="66" y="136"/>
                  </a:lnTo>
                  <a:lnTo>
                    <a:pt x="64" y="136"/>
                  </a:lnTo>
                  <a:lnTo>
                    <a:pt x="62" y="136"/>
                  </a:lnTo>
                  <a:lnTo>
                    <a:pt x="60" y="136"/>
                  </a:lnTo>
                  <a:lnTo>
                    <a:pt x="58" y="136"/>
                  </a:lnTo>
                  <a:lnTo>
                    <a:pt x="56" y="136"/>
                  </a:lnTo>
                  <a:lnTo>
                    <a:pt x="56" y="134"/>
                  </a:lnTo>
                  <a:lnTo>
                    <a:pt x="56" y="136"/>
                  </a:lnTo>
                  <a:lnTo>
                    <a:pt x="56" y="134"/>
                  </a:lnTo>
                  <a:lnTo>
                    <a:pt x="54" y="134"/>
                  </a:lnTo>
                  <a:lnTo>
                    <a:pt x="54" y="132"/>
                  </a:lnTo>
                  <a:lnTo>
                    <a:pt x="56" y="132"/>
                  </a:lnTo>
                  <a:lnTo>
                    <a:pt x="54" y="132"/>
                  </a:lnTo>
                  <a:lnTo>
                    <a:pt x="52" y="132"/>
                  </a:lnTo>
                  <a:lnTo>
                    <a:pt x="52" y="134"/>
                  </a:lnTo>
                  <a:lnTo>
                    <a:pt x="50" y="134"/>
                  </a:lnTo>
                  <a:lnTo>
                    <a:pt x="50" y="132"/>
                  </a:lnTo>
                  <a:lnTo>
                    <a:pt x="50" y="134"/>
                  </a:lnTo>
                  <a:lnTo>
                    <a:pt x="48" y="134"/>
                  </a:lnTo>
                  <a:lnTo>
                    <a:pt x="48" y="132"/>
                  </a:lnTo>
                  <a:lnTo>
                    <a:pt x="46" y="132"/>
                  </a:lnTo>
                  <a:lnTo>
                    <a:pt x="46" y="130"/>
                  </a:lnTo>
                  <a:lnTo>
                    <a:pt x="44" y="130"/>
                  </a:lnTo>
                  <a:lnTo>
                    <a:pt x="44" y="128"/>
                  </a:lnTo>
                  <a:lnTo>
                    <a:pt x="42" y="128"/>
                  </a:lnTo>
                  <a:lnTo>
                    <a:pt x="42" y="126"/>
                  </a:lnTo>
                  <a:lnTo>
                    <a:pt x="40" y="126"/>
                  </a:lnTo>
                  <a:lnTo>
                    <a:pt x="40" y="126"/>
                  </a:lnTo>
                  <a:lnTo>
                    <a:pt x="40" y="126"/>
                  </a:lnTo>
                  <a:lnTo>
                    <a:pt x="38" y="126"/>
                  </a:lnTo>
                  <a:lnTo>
                    <a:pt x="38" y="126"/>
                  </a:lnTo>
                  <a:lnTo>
                    <a:pt x="38" y="126"/>
                  </a:lnTo>
                  <a:lnTo>
                    <a:pt x="38" y="124"/>
                  </a:lnTo>
                  <a:lnTo>
                    <a:pt x="38" y="122"/>
                  </a:lnTo>
                  <a:lnTo>
                    <a:pt x="36" y="122"/>
                  </a:lnTo>
                  <a:lnTo>
                    <a:pt x="36" y="120"/>
                  </a:lnTo>
                  <a:lnTo>
                    <a:pt x="34" y="120"/>
                  </a:lnTo>
                  <a:lnTo>
                    <a:pt x="34" y="118"/>
                  </a:lnTo>
                  <a:lnTo>
                    <a:pt x="34" y="120"/>
                  </a:lnTo>
                  <a:lnTo>
                    <a:pt x="32" y="120"/>
                  </a:lnTo>
                  <a:lnTo>
                    <a:pt x="32" y="118"/>
                  </a:lnTo>
                  <a:lnTo>
                    <a:pt x="32" y="120"/>
                  </a:lnTo>
                  <a:lnTo>
                    <a:pt x="32" y="118"/>
                  </a:lnTo>
                  <a:lnTo>
                    <a:pt x="30" y="118"/>
                  </a:lnTo>
                  <a:lnTo>
                    <a:pt x="30" y="116"/>
                  </a:lnTo>
                  <a:lnTo>
                    <a:pt x="30" y="114"/>
                  </a:lnTo>
                  <a:lnTo>
                    <a:pt x="28" y="114"/>
                  </a:lnTo>
                  <a:lnTo>
                    <a:pt x="26" y="114"/>
                  </a:lnTo>
                  <a:lnTo>
                    <a:pt x="26" y="112"/>
                  </a:lnTo>
                  <a:lnTo>
                    <a:pt x="26" y="110"/>
                  </a:lnTo>
                  <a:lnTo>
                    <a:pt x="24" y="110"/>
                  </a:lnTo>
                  <a:lnTo>
                    <a:pt x="26" y="108"/>
                  </a:lnTo>
                  <a:lnTo>
                    <a:pt x="26" y="106"/>
                  </a:lnTo>
                  <a:lnTo>
                    <a:pt x="28" y="106"/>
                  </a:lnTo>
                  <a:lnTo>
                    <a:pt x="28" y="104"/>
                  </a:lnTo>
                  <a:lnTo>
                    <a:pt x="28" y="102"/>
                  </a:lnTo>
                  <a:lnTo>
                    <a:pt x="28" y="100"/>
                  </a:lnTo>
                  <a:lnTo>
                    <a:pt x="26" y="100"/>
                  </a:lnTo>
                  <a:lnTo>
                    <a:pt x="24" y="102"/>
                  </a:lnTo>
                  <a:lnTo>
                    <a:pt x="22" y="102"/>
                  </a:lnTo>
                  <a:lnTo>
                    <a:pt x="20" y="104"/>
                  </a:lnTo>
                  <a:lnTo>
                    <a:pt x="20" y="102"/>
                  </a:lnTo>
                  <a:lnTo>
                    <a:pt x="18" y="102"/>
                  </a:lnTo>
                  <a:lnTo>
                    <a:pt x="18" y="100"/>
                  </a:lnTo>
                  <a:lnTo>
                    <a:pt x="16" y="100"/>
                  </a:lnTo>
                  <a:lnTo>
                    <a:pt x="18" y="98"/>
                  </a:lnTo>
                  <a:lnTo>
                    <a:pt x="16" y="98"/>
                  </a:lnTo>
                  <a:lnTo>
                    <a:pt x="18" y="98"/>
                  </a:lnTo>
                  <a:lnTo>
                    <a:pt x="18" y="96"/>
                  </a:lnTo>
                  <a:lnTo>
                    <a:pt x="16" y="96"/>
                  </a:lnTo>
                  <a:lnTo>
                    <a:pt x="16" y="94"/>
                  </a:lnTo>
                  <a:lnTo>
                    <a:pt x="16" y="92"/>
                  </a:lnTo>
                  <a:lnTo>
                    <a:pt x="16" y="90"/>
                  </a:lnTo>
                  <a:lnTo>
                    <a:pt x="16" y="88"/>
                  </a:lnTo>
                  <a:lnTo>
                    <a:pt x="14" y="86"/>
                  </a:lnTo>
                  <a:lnTo>
                    <a:pt x="16" y="86"/>
                  </a:lnTo>
                  <a:lnTo>
                    <a:pt x="14" y="86"/>
                  </a:lnTo>
                  <a:lnTo>
                    <a:pt x="14" y="84"/>
                  </a:lnTo>
                  <a:lnTo>
                    <a:pt x="12" y="84"/>
                  </a:lnTo>
                  <a:lnTo>
                    <a:pt x="12" y="82"/>
                  </a:lnTo>
                  <a:lnTo>
                    <a:pt x="12" y="80"/>
                  </a:lnTo>
                  <a:lnTo>
                    <a:pt x="10" y="80"/>
                  </a:lnTo>
                  <a:lnTo>
                    <a:pt x="12" y="80"/>
                  </a:lnTo>
                  <a:lnTo>
                    <a:pt x="10" y="78"/>
                  </a:lnTo>
                  <a:lnTo>
                    <a:pt x="12" y="78"/>
                  </a:lnTo>
                  <a:lnTo>
                    <a:pt x="12" y="78"/>
                  </a:lnTo>
                  <a:lnTo>
                    <a:pt x="10" y="78"/>
                  </a:lnTo>
                  <a:lnTo>
                    <a:pt x="10" y="78"/>
                  </a:lnTo>
                  <a:lnTo>
                    <a:pt x="8" y="78"/>
                  </a:lnTo>
                  <a:lnTo>
                    <a:pt x="8" y="78"/>
                  </a:lnTo>
                  <a:lnTo>
                    <a:pt x="6" y="78"/>
                  </a:lnTo>
                  <a:lnTo>
                    <a:pt x="8" y="78"/>
                  </a:lnTo>
                  <a:lnTo>
                    <a:pt x="8" y="76"/>
                  </a:lnTo>
                  <a:lnTo>
                    <a:pt x="8" y="78"/>
                  </a:lnTo>
                  <a:lnTo>
                    <a:pt x="8" y="76"/>
                  </a:lnTo>
                  <a:lnTo>
                    <a:pt x="8" y="74"/>
                  </a:lnTo>
                  <a:lnTo>
                    <a:pt x="8" y="72"/>
                  </a:lnTo>
                  <a:lnTo>
                    <a:pt x="8" y="70"/>
                  </a:lnTo>
                  <a:lnTo>
                    <a:pt x="8" y="68"/>
                  </a:lnTo>
                  <a:lnTo>
                    <a:pt x="8" y="66"/>
                  </a:lnTo>
                  <a:lnTo>
                    <a:pt x="6" y="66"/>
                  </a:lnTo>
                  <a:lnTo>
                    <a:pt x="8" y="66"/>
                  </a:lnTo>
                  <a:lnTo>
                    <a:pt x="8" y="64"/>
                  </a:lnTo>
                  <a:lnTo>
                    <a:pt x="6" y="64"/>
                  </a:lnTo>
                  <a:lnTo>
                    <a:pt x="8" y="64"/>
                  </a:lnTo>
                  <a:lnTo>
                    <a:pt x="8" y="62"/>
                  </a:lnTo>
                  <a:lnTo>
                    <a:pt x="6" y="62"/>
                  </a:lnTo>
                  <a:lnTo>
                    <a:pt x="6" y="60"/>
                  </a:lnTo>
                  <a:lnTo>
                    <a:pt x="4" y="60"/>
                  </a:lnTo>
                  <a:lnTo>
                    <a:pt x="4" y="58"/>
                  </a:lnTo>
                  <a:lnTo>
                    <a:pt x="4" y="56"/>
                  </a:lnTo>
                  <a:lnTo>
                    <a:pt x="4" y="54"/>
                  </a:lnTo>
                  <a:lnTo>
                    <a:pt x="4" y="52"/>
                  </a:lnTo>
                  <a:lnTo>
                    <a:pt x="4" y="54"/>
                  </a:lnTo>
                  <a:lnTo>
                    <a:pt x="4" y="52"/>
                  </a:lnTo>
                  <a:lnTo>
                    <a:pt x="6" y="52"/>
                  </a:lnTo>
                  <a:lnTo>
                    <a:pt x="4" y="50"/>
                  </a:lnTo>
                  <a:lnTo>
                    <a:pt x="4" y="48"/>
                  </a:lnTo>
                  <a:lnTo>
                    <a:pt x="6" y="48"/>
                  </a:lnTo>
                  <a:lnTo>
                    <a:pt x="6" y="46"/>
                  </a:lnTo>
                  <a:lnTo>
                    <a:pt x="6" y="44"/>
                  </a:lnTo>
                  <a:lnTo>
                    <a:pt x="4" y="44"/>
                  </a:lnTo>
                  <a:lnTo>
                    <a:pt x="4" y="42"/>
                  </a:lnTo>
                  <a:lnTo>
                    <a:pt x="4" y="40"/>
                  </a:lnTo>
                  <a:lnTo>
                    <a:pt x="2" y="42"/>
                  </a:lnTo>
                  <a:lnTo>
                    <a:pt x="2" y="40"/>
                  </a:lnTo>
                  <a:lnTo>
                    <a:pt x="0" y="40"/>
                  </a:lnTo>
                  <a:lnTo>
                    <a:pt x="2" y="40"/>
                  </a:lnTo>
                  <a:lnTo>
                    <a:pt x="2" y="38"/>
                  </a:lnTo>
                  <a:lnTo>
                    <a:pt x="2" y="36"/>
                  </a:lnTo>
                  <a:lnTo>
                    <a:pt x="2" y="34"/>
                  </a:lnTo>
                  <a:lnTo>
                    <a:pt x="4" y="34"/>
                  </a:lnTo>
                  <a:lnTo>
                    <a:pt x="2" y="34"/>
                  </a:lnTo>
                  <a:lnTo>
                    <a:pt x="4" y="34"/>
                  </a:lnTo>
                  <a:lnTo>
                    <a:pt x="6" y="34"/>
                  </a:lnTo>
                  <a:lnTo>
                    <a:pt x="8" y="34"/>
                  </a:lnTo>
                  <a:lnTo>
                    <a:pt x="10" y="34"/>
                  </a:lnTo>
                  <a:lnTo>
                    <a:pt x="12" y="34"/>
                  </a:lnTo>
                  <a:lnTo>
                    <a:pt x="14" y="34"/>
                  </a:lnTo>
                  <a:lnTo>
                    <a:pt x="16" y="34"/>
                  </a:lnTo>
                  <a:lnTo>
                    <a:pt x="16" y="32"/>
                  </a:lnTo>
                  <a:lnTo>
                    <a:pt x="16" y="30"/>
                  </a:lnTo>
                  <a:lnTo>
                    <a:pt x="14" y="30"/>
                  </a:lnTo>
                  <a:lnTo>
                    <a:pt x="14" y="30"/>
                  </a:lnTo>
                  <a:lnTo>
                    <a:pt x="14" y="30"/>
                  </a:lnTo>
                  <a:lnTo>
                    <a:pt x="14" y="30"/>
                  </a:lnTo>
                  <a:lnTo>
                    <a:pt x="12" y="30"/>
                  </a:lnTo>
                  <a:lnTo>
                    <a:pt x="12" y="28"/>
                  </a:lnTo>
                  <a:lnTo>
                    <a:pt x="10" y="28"/>
                  </a:lnTo>
                  <a:lnTo>
                    <a:pt x="10" y="30"/>
                  </a:lnTo>
                  <a:lnTo>
                    <a:pt x="10" y="28"/>
                  </a:lnTo>
                  <a:lnTo>
                    <a:pt x="8" y="28"/>
                  </a:lnTo>
                  <a:lnTo>
                    <a:pt x="8" y="30"/>
                  </a:lnTo>
                  <a:lnTo>
                    <a:pt x="6" y="28"/>
                  </a:lnTo>
                  <a:lnTo>
                    <a:pt x="6" y="26"/>
                  </a:lnTo>
                  <a:lnTo>
                    <a:pt x="4" y="26"/>
                  </a:lnTo>
                  <a:lnTo>
                    <a:pt x="2" y="26"/>
                  </a:lnTo>
                  <a:lnTo>
                    <a:pt x="0" y="26"/>
                  </a:lnTo>
                  <a:lnTo>
                    <a:pt x="0" y="24"/>
                  </a:lnTo>
                  <a:lnTo>
                    <a:pt x="0" y="22"/>
                  </a:lnTo>
                  <a:lnTo>
                    <a:pt x="0" y="20"/>
                  </a:lnTo>
                  <a:lnTo>
                    <a:pt x="2" y="20"/>
                  </a:lnTo>
                  <a:lnTo>
                    <a:pt x="4" y="20"/>
                  </a:lnTo>
                  <a:lnTo>
                    <a:pt x="6" y="20"/>
                  </a:lnTo>
                  <a:lnTo>
                    <a:pt x="8" y="20"/>
                  </a:lnTo>
                  <a:lnTo>
                    <a:pt x="6" y="18"/>
                  </a:lnTo>
                  <a:lnTo>
                    <a:pt x="8" y="18"/>
                  </a:lnTo>
                  <a:lnTo>
                    <a:pt x="6" y="18"/>
                  </a:lnTo>
                  <a:lnTo>
                    <a:pt x="8" y="18"/>
                  </a:lnTo>
                  <a:lnTo>
                    <a:pt x="8" y="16"/>
                  </a:lnTo>
                  <a:lnTo>
                    <a:pt x="10" y="16"/>
                  </a:lnTo>
                  <a:lnTo>
                    <a:pt x="10" y="14"/>
                  </a:lnTo>
                  <a:lnTo>
                    <a:pt x="10" y="12"/>
                  </a:lnTo>
                  <a:lnTo>
                    <a:pt x="10" y="10"/>
                  </a:lnTo>
                  <a:lnTo>
                    <a:pt x="10" y="8"/>
                  </a:lnTo>
                  <a:lnTo>
                    <a:pt x="8" y="8"/>
                  </a:lnTo>
                  <a:lnTo>
                    <a:pt x="10" y="8"/>
                  </a:lnTo>
                  <a:lnTo>
                    <a:pt x="12" y="8"/>
                  </a:lnTo>
                  <a:lnTo>
                    <a:pt x="12" y="6"/>
                  </a:lnTo>
                  <a:lnTo>
                    <a:pt x="14" y="6"/>
                  </a:lnTo>
                  <a:lnTo>
                    <a:pt x="12" y="4"/>
                  </a:lnTo>
                  <a:lnTo>
                    <a:pt x="14" y="4"/>
                  </a:lnTo>
                  <a:lnTo>
                    <a:pt x="12" y="4"/>
                  </a:lnTo>
                  <a:lnTo>
                    <a:pt x="12" y="2"/>
                  </a:lnTo>
                  <a:lnTo>
                    <a:pt x="12" y="0"/>
                  </a:lnTo>
                  <a:lnTo>
                    <a:pt x="16"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2" name="Freeform 178"/>
            <p:cNvSpPr>
              <a:spLocks/>
            </p:cNvSpPr>
            <p:nvPr/>
          </p:nvSpPr>
          <p:spPr bwMode="auto">
            <a:xfrm>
              <a:off x="8307388" y="2279650"/>
              <a:ext cx="295275" cy="250825"/>
            </a:xfrm>
            <a:custGeom>
              <a:avLst/>
              <a:gdLst>
                <a:gd name="T0" fmla="*/ 40 w 186"/>
                <a:gd name="T1" fmla="*/ 6 h 158"/>
                <a:gd name="T2" fmla="*/ 46 w 186"/>
                <a:gd name="T3" fmla="*/ 10 h 158"/>
                <a:gd name="T4" fmla="*/ 52 w 186"/>
                <a:gd name="T5" fmla="*/ 10 h 158"/>
                <a:gd name="T6" fmla="*/ 60 w 186"/>
                <a:gd name="T7" fmla="*/ 12 h 158"/>
                <a:gd name="T8" fmla="*/ 66 w 186"/>
                <a:gd name="T9" fmla="*/ 10 h 158"/>
                <a:gd name="T10" fmla="*/ 70 w 186"/>
                <a:gd name="T11" fmla="*/ 16 h 158"/>
                <a:gd name="T12" fmla="*/ 72 w 186"/>
                <a:gd name="T13" fmla="*/ 20 h 158"/>
                <a:gd name="T14" fmla="*/ 76 w 186"/>
                <a:gd name="T15" fmla="*/ 22 h 158"/>
                <a:gd name="T16" fmla="*/ 80 w 186"/>
                <a:gd name="T17" fmla="*/ 24 h 158"/>
                <a:gd name="T18" fmla="*/ 100 w 186"/>
                <a:gd name="T19" fmla="*/ 20 h 158"/>
                <a:gd name="T20" fmla="*/ 112 w 186"/>
                <a:gd name="T21" fmla="*/ 16 h 158"/>
                <a:gd name="T22" fmla="*/ 122 w 186"/>
                <a:gd name="T23" fmla="*/ 14 h 158"/>
                <a:gd name="T24" fmla="*/ 136 w 186"/>
                <a:gd name="T25" fmla="*/ 10 h 158"/>
                <a:gd name="T26" fmla="*/ 152 w 186"/>
                <a:gd name="T27" fmla="*/ 6 h 158"/>
                <a:gd name="T28" fmla="*/ 162 w 186"/>
                <a:gd name="T29" fmla="*/ 4 h 158"/>
                <a:gd name="T30" fmla="*/ 170 w 186"/>
                <a:gd name="T31" fmla="*/ 2 h 158"/>
                <a:gd name="T32" fmla="*/ 176 w 186"/>
                <a:gd name="T33" fmla="*/ 4 h 158"/>
                <a:gd name="T34" fmla="*/ 176 w 186"/>
                <a:gd name="T35" fmla="*/ 16 h 158"/>
                <a:gd name="T36" fmla="*/ 176 w 186"/>
                <a:gd name="T37" fmla="*/ 26 h 158"/>
                <a:gd name="T38" fmla="*/ 176 w 186"/>
                <a:gd name="T39" fmla="*/ 36 h 158"/>
                <a:gd name="T40" fmla="*/ 176 w 186"/>
                <a:gd name="T41" fmla="*/ 44 h 158"/>
                <a:gd name="T42" fmla="*/ 176 w 186"/>
                <a:gd name="T43" fmla="*/ 66 h 158"/>
                <a:gd name="T44" fmla="*/ 176 w 186"/>
                <a:gd name="T45" fmla="*/ 86 h 158"/>
                <a:gd name="T46" fmla="*/ 176 w 186"/>
                <a:gd name="T47" fmla="*/ 96 h 158"/>
                <a:gd name="T48" fmla="*/ 176 w 186"/>
                <a:gd name="T49" fmla="*/ 112 h 158"/>
                <a:gd name="T50" fmla="*/ 176 w 186"/>
                <a:gd name="T51" fmla="*/ 126 h 158"/>
                <a:gd name="T52" fmla="*/ 176 w 186"/>
                <a:gd name="T53" fmla="*/ 138 h 158"/>
                <a:gd name="T54" fmla="*/ 176 w 186"/>
                <a:gd name="T55" fmla="*/ 146 h 158"/>
                <a:gd name="T56" fmla="*/ 182 w 186"/>
                <a:gd name="T57" fmla="*/ 148 h 158"/>
                <a:gd name="T58" fmla="*/ 186 w 186"/>
                <a:gd name="T59" fmla="*/ 154 h 158"/>
                <a:gd name="T60" fmla="*/ 172 w 186"/>
                <a:gd name="T61" fmla="*/ 154 h 158"/>
                <a:gd name="T62" fmla="*/ 158 w 186"/>
                <a:gd name="T63" fmla="*/ 154 h 158"/>
                <a:gd name="T64" fmla="*/ 144 w 186"/>
                <a:gd name="T65" fmla="*/ 156 h 158"/>
                <a:gd name="T66" fmla="*/ 128 w 186"/>
                <a:gd name="T67" fmla="*/ 156 h 158"/>
                <a:gd name="T68" fmla="*/ 110 w 186"/>
                <a:gd name="T69" fmla="*/ 156 h 158"/>
                <a:gd name="T70" fmla="*/ 80 w 186"/>
                <a:gd name="T71" fmla="*/ 156 h 158"/>
                <a:gd name="T72" fmla="*/ 64 w 186"/>
                <a:gd name="T73" fmla="*/ 156 h 158"/>
                <a:gd name="T74" fmla="*/ 52 w 186"/>
                <a:gd name="T75" fmla="*/ 156 h 158"/>
                <a:gd name="T76" fmla="*/ 38 w 186"/>
                <a:gd name="T77" fmla="*/ 156 h 158"/>
                <a:gd name="T78" fmla="*/ 22 w 186"/>
                <a:gd name="T79" fmla="*/ 156 h 158"/>
                <a:gd name="T80" fmla="*/ 4 w 186"/>
                <a:gd name="T81" fmla="*/ 158 h 158"/>
                <a:gd name="T82" fmla="*/ 2 w 186"/>
                <a:gd name="T83" fmla="*/ 144 h 158"/>
                <a:gd name="T84" fmla="*/ 0 w 186"/>
                <a:gd name="T85" fmla="*/ 132 h 158"/>
                <a:gd name="T86" fmla="*/ 0 w 186"/>
                <a:gd name="T87" fmla="*/ 118 h 158"/>
                <a:gd name="T88" fmla="*/ 4 w 186"/>
                <a:gd name="T89" fmla="*/ 106 h 158"/>
                <a:gd name="T90" fmla="*/ 6 w 186"/>
                <a:gd name="T91" fmla="*/ 98 h 158"/>
                <a:gd name="T92" fmla="*/ 8 w 186"/>
                <a:gd name="T93" fmla="*/ 88 h 158"/>
                <a:gd name="T94" fmla="*/ 8 w 186"/>
                <a:gd name="T95" fmla="*/ 76 h 158"/>
                <a:gd name="T96" fmla="*/ 10 w 186"/>
                <a:gd name="T97" fmla="*/ 66 h 158"/>
                <a:gd name="T98" fmla="*/ 14 w 186"/>
                <a:gd name="T99" fmla="*/ 56 h 158"/>
                <a:gd name="T100" fmla="*/ 18 w 186"/>
                <a:gd name="T101" fmla="*/ 48 h 158"/>
                <a:gd name="T102" fmla="*/ 24 w 186"/>
                <a:gd name="T103" fmla="*/ 42 h 158"/>
                <a:gd name="T104" fmla="*/ 26 w 186"/>
                <a:gd name="T105" fmla="*/ 36 h 158"/>
                <a:gd name="T106" fmla="*/ 28 w 186"/>
                <a:gd name="T107" fmla="*/ 28 h 158"/>
                <a:gd name="T108" fmla="*/ 32 w 186"/>
                <a:gd name="T109" fmla="*/ 20 h 158"/>
                <a:gd name="T110" fmla="*/ 34 w 186"/>
                <a:gd name="T111" fmla="*/ 8 h 158"/>
                <a:gd name="T112" fmla="*/ 38 w 186"/>
                <a:gd name="T113" fmla="*/ 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158">
                  <a:moveTo>
                    <a:pt x="38" y="2"/>
                  </a:moveTo>
                  <a:lnTo>
                    <a:pt x="38" y="0"/>
                  </a:lnTo>
                  <a:lnTo>
                    <a:pt x="40" y="2"/>
                  </a:lnTo>
                  <a:lnTo>
                    <a:pt x="40" y="4"/>
                  </a:lnTo>
                  <a:lnTo>
                    <a:pt x="40" y="6"/>
                  </a:lnTo>
                  <a:lnTo>
                    <a:pt x="40" y="4"/>
                  </a:lnTo>
                  <a:lnTo>
                    <a:pt x="40" y="6"/>
                  </a:lnTo>
                  <a:lnTo>
                    <a:pt x="44" y="6"/>
                  </a:lnTo>
                  <a:lnTo>
                    <a:pt x="44" y="8"/>
                  </a:lnTo>
                  <a:lnTo>
                    <a:pt x="46" y="10"/>
                  </a:lnTo>
                  <a:lnTo>
                    <a:pt x="48" y="10"/>
                  </a:lnTo>
                  <a:lnTo>
                    <a:pt x="48" y="8"/>
                  </a:lnTo>
                  <a:lnTo>
                    <a:pt x="50" y="8"/>
                  </a:lnTo>
                  <a:lnTo>
                    <a:pt x="50" y="10"/>
                  </a:lnTo>
                  <a:lnTo>
                    <a:pt x="52" y="10"/>
                  </a:lnTo>
                  <a:lnTo>
                    <a:pt x="52" y="12"/>
                  </a:lnTo>
                  <a:lnTo>
                    <a:pt x="56" y="12"/>
                  </a:lnTo>
                  <a:lnTo>
                    <a:pt x="56" y="10"/>
                  </a:lnTo>
                  <a:lnTo>
                    <a:pt x="58" y="10"/>
                  </a:lnTo>
                  <a:lnTo>
                    <a:pt x="60" y="12"/>
                  </a:lnTo>
                  <a:lnTo>
                    <a:pt x="60" y="10"/>
                  </a:lnTo>
                  <a:lnTo>
                    <a:pt x="62" y="10"/>
                  </a:lnTo>
                  <a:lnTo>
                    <a:pt x="64" y="10"/>
                  </a:lnTo>
                  <a:lnTo>
                    <a:pt x="64" y="10"/>
                  </a:lnTo>
                  <a:lnTo>
                    <a:pt x="66" y="10"/>
                  </a:lnTo>
                  <a:lnTo>
                    <a:pt x="68" y="10"/>
                  </a:lnTo>
                  <a:lnTo>
                    <a:pt x="68" y="12"/>
                  </a:lnTo>
                  <a:lnTo>
                    <a:pt x="68" y="14"/>
                  </a:lnTo>
                  <a:lnTo>
                    <a:pt x="68" y="16"/>
                  </a:lnTo>
                  <a:lnTo>
                    <a:pt x="70" y="16"/>
                  </a:lnTo>
                  <a:lnTo>
                    <a:pt x="70" y="18"/>
                  </a:lnTo>
                  <a:lnTo>
                    <a:pt x="68" y="18"/>
                  </a:lnTo>
                  <a:lnTo>
                    <a:pt x="70" y="18"/>
                  </a:lnTo>
                  <a:lnTo>
                    <a:pt x="70" y="20"/>
                  </a:lnTo>
                  <a:lnTo>
                    <a:pt x="72" y="20"/>
                  </a:lnTo>
                  <a:lnTo>
                    <a:pt x="72" y="18"/>
                  </a:lnTo>
                  <a:lnTo>
                    <a:pt x="74" y="18"/>
                  </a:lnTo>
                  <a:lnTo>
                    <a:pt x="74" y="20"/>
                  </a:lnTo>
                  <a:lnTo>
                    <a:pt x="76" y="20"/>
                  </a:lnTo>
                  <a:lnTo>
                    <a:pt x="76" y="22"/>
                  </a:lnTo>
                  <a:lnTo>
                    <a:pt x="78" y="22"/>
                  </a:lnTo>
                  <a:lnTo>
                    <a:pt x="78" y="24"/>
                  </a:lnTo>
                  <a:lnTo>
                    <a:pt x="78" y="26"/>
                  </a:lnTo>
                  <a:lnTo>
                    <a:pt x="80" y="26"/>
                  </a:lnTo>
                  <a:lnTo>
                    <a:pt x="80" y="24"/>
                  </a:lnTo>
                  <a:lnTo>
                    <a:pt x="90" y="22"/>
                  </a:lnTo>
                  <a:lnTo>
                    <a:pt x="92" y="22"/>
                  </a:lnTo>
                  <a:lnTo>
                    <a:pt x="94" y="22"/>
                  </a:lnTo>
                  <a:lnTo>
                    <a:pt x="98" y="20"/>
                  </a:lnTo>
                  <a:lnTo>
                    <a:pt x="100" y="20"/>
                  </a:lnTo>
                  <a:lnTo>
                    <a:pt x="102" y="20"/>
                  </a:lnTo>
                  <a:lnTo>
                    <a:pt x="104" y="18"/>
                  </a:lnTo>
                  <a:lnTo>
                    <a:pt x="106" y="18"/>
                  </a:lnTo>
                  <a:lnTo>
                    <a:pt x="108" y="18"/>
                  </a:lnTo>
                  <a:lnTo>
                    <a:pt x="112" y="16"/>
                  </a:lnTo>
                  <a:lnTo>
                    <a:pt x="112" y="16"/>
                  </a:lnTo>
                  <a:lnTo>
                    <a:pt x="114" y="16"/>
                  </a:lnTo>
                  <a:lnTo>
                    <a:pt x="116" y="16"/>
                  </a:lnTo>
                  <a:lnTo>
                    <a:pt x="118" y="14"/>
                  </a:lnTo>
                  <a:lnTo>
                    <a:pt x="122" y="14"/>
                  </a:lnTo>
                  <a:lnTo>
                    <a:pt x="124" y="14"/>
                  </a:lnTo>
                  <a:lnTo>
                    <a:pt x="126" y="12"/>
                  </a:lnTo>
                  <a:lnTo>
                    <a:pt x="130" y="12"/>
                  </a:lnTo>
                  <a:lnTo>
                    <a:pt x="134" y="12"/>
                  </a:lnTo>
                  <a:lnTo>
                    <a:pt x="136" y="10"/>
                  </a:lnTo>
                  <a:lnTo>
                    <a:pt x="140" y="10"/>
                  </a:lnTo>
                  <a:lnTo>
                    <a:pt x="142" y="10"/>
                  </a:lnTo>
                  <a:lnTo>
                    <a:pt x="146" y="8"/>
                  </a:lnTo>
                  <a:lnTo>
                    <a:pt x="150" y="8"/>
                  </a:lnTo>
                  <a:lnTo>
                    <a:pt x="152" y="6"/>
                  </a:lnTo>
                  <a:lnTo>
                    <a:pt x="154" y="6"/>
                  </a:lnTo>
                  <a:lnTo>
                    <a:pt x="158" y="6"/>
                  </a:lnTo>
                  <a:lnTo>
                    <a:pt x="160" y="4"/>
                  </a:lnTo>
                  <a:lnTo>
                    <a:pt x="160" y="4"/>
                  </a:lnTo>
                  <a:lnTo>
                    <a:pt x="162" y="4"/>
                  </a:lnTo>
                  <a:lnTo>
                    <a:pt x="164" y="4"/>
                  </a:lnTo>
                  <a:lnTo>
                    <a:pt x="166" y="4"/>
                  </a:lnTo>
                  <a:lnTo>
                    <a:pt x="166" y="2"/>
                  </a:lnTo>
                  <a:lnTo>
                    <a:pt x="168" y="2"/>
                  </a:lnTo>
                  <a:lnTo>
                    <a:pt x="170" y="2"/>
                  </a:lnTo>
                  <a:lnTo>
                    <a:pt x="174" y="2"/>
                  </a:lnTo>
                  <a:lnTo>
                    <a:pt x="174" y="0"/>
                  </a:lnTo>
                  <a:lnTo>
                    <a:pt x="176" y="0"/>
                  </a:lnTo>
                  <a:lnTo>
                    <a:pt x="176" y="2"/>
                  </a:lnTo>
                  <a:lnTo>
                    <a:pt x="176" y="4"/>
                  </a:lnTo>
                  <a:lnTo>
                    <a:pt x="176" y="8"/>
                  </a:lnTo>
                  <a:lnTo>
                    <a:pt x="176" y="10"/>
                  </a:lnTo>
                  <a:lnTo>
                    <a:pt x="176" y="12"/>
                  </a:lnTo>
                  <a:lnTo>
                    <a:pt x="176" y="14"/>
                  </a:lnTo>
                  <a:lnTo>
                    <a:pt x="176" y="16"/>
                  </a:lnTo>
                  <a:lnTo>
                    <a:pt x="176" y="18"/>
                  </a:lnTo>
                  <a:lnTo>
                    <a:pt x="176" y="20"/>
                  </a:lnTo>
                  <a:lnTo>
                    <a:pt x="176" y="22"/>
                  </a:lnTo>
                  <a:lnTo>
                    <a:pt x="176" y="24"/>
                  </a:lnTo>
                  <a:lnTo>
                    <a:pt x="176" y="26"/>
                  </a:lnTo>
                  <a:lnTo>
                    <a:pt x="176" y="28"/>
                  </a:lnTo>
                  <a:lnTo>
                    <a:pt x="176" y="30"/>
                  </a:lnTo>
                  <a:lnTo>
                    <a:pt x="176" y="32"/>
                  </a:lnTo>
                  <a:lnTo>
                    <a:pt x="176" y="34"/>
                  </a:lnTo>
                  <a:lnTo>
                    <a:pt x="176" y="36"/>
                  </a:lnTo>
                  <a:lnTo>
                    <a:pt x="176" y="38"/>
                  </a:lnTo>
                  <a:lnTo>
                    <a:pt x="176" y="40"/>
                  </a:lnTo>
                  <a:lnTo>
                    <a:pt x="176" y="42"/>
                  </a:lnTo>
                  <a:lnTo>
                    <a:pt x="176" y="42"/>
                  </a:lnTo>
                  <a:lnTo>
                    <a:pt x="176" y="44"/>
                  </a:lnTo>
                  <a:lnTo>
                    <a:pt x="176" y="46"/>
                  </a:lnTo>
                  <a:lnTo>
                    <a:pt x="176" y="48"/>
                  </a:lnTo>
                  <a:lnTo>
                    <a:pt x="176" y="54"/>
                  </a:lnTo>
                  <a:lnTo>
                    <a:pt x="176" y="64"/>
                  </a:lnTo>
                  <a:lnTo>
                    <a:pt x="176" y="66"/>
                  </a:lnTo>
                  <a:lnTo>
                    <a:pt x="176" y="70"/>
                  </a:lnTo>
                  <a:lnTo>
                    <a:pt x="176" y="74"/>
                  </a:lnTo>
                  <a:lnTo>
                    <a:pt x="176" y="78"/>
                  </a:lnTo>
                  <a:lnTo>
                    <a:pt x="176" y="80"/>
                  </a:lnTo>
                  <a:lnTo>
                    <a:pt x="176" y="86"/>
                  </a:lnTo>
                  <a:lnTo>
                    <a:pt x="176" y="88"/>
                  </a:lnTo>
                  <a:lnTo>
                    <a:pt x="176" y="90"/>
                  </a:lnTo>
                  <a:lnTo>
                    <a:pt x="176" y="90"/>
                  </a:lnTo>
                  <a:lnTo>
                    <a:pt x="176" y="92"/>
                  </a:lnTo>
                  <a:lnTo>
                    <a:pt x="176" y="96"/>
                  </a:lnTo>
                  <a:lnTo>
                    <a:pt x="176" y="100"/>
                  </a:lnTo>
                  <a:lnTo>
                    <a:pt x="176" y="102"/>
                  </a:lnTo>
                  <a:lnTo>
                    <a:pt x="176" y="106"/>
                  </a:lnTo>
                  <a:lnTo>
                    <a:pt x="176" y="108"/>
                  </a:lnTo>
                  <a:lnTo>
                    <a:pt x="176" y="112"/>
                  </a:lnTo>
                  <a:lnTo>
                    <a:pt x="176" y="116"/>
                  </a:lnTo>
                  <a:lnTo>
                    <a:pt x="176" y="118"/>
                  </a:lnTo>
                  <a:lnTo>
                    <a:pt x="176" y="122"/>
                  </a:lnTo>
                  <a:lnTo>
                    <a:pt x="176" y="124"/>
                  </a:lnTo>
                  <a:lnTo>
                    <a:pt x="176" y="126"/>
                  </a:lnTo>
                  <a:lnTo>
                    <a:pt x="176" y="128"/>
                  </a:lnTo>
                  <a:lnTo>
                    <a:pt x="176" y="132"/>
                  </a:lnTo>
                  <a:lnTo>
                    <a:pt x="176" y="134"/>
                  </a:lnTo>
                  <a:lnTo>
                    <a:pt x="176" y="136"/>
                  </a:lnTo>
                  <a:lnTo>
                    <a:pt x="176" y="138"/>
                  </a:lnTo>
                  <a:lnTo>
                    <a:pt x="176" y="138"/>
                  </a:lnTo>
                  <a:lnTo>
                    <a:pt x="176" y="140"/>
                  </a:lnTo>
                  <a:lnTo>
                    <a:pt x="176" y="142"/>
                  </a:lnTo>
                  <a:lnTo>
                    <a:pt x="176" y="144"/>
                  </a:lnTo>
                  <a:lnTo>
                    <a:pt x="176" y="146"/>
                  </a:lnTo>
                  <a:lnTo>
                    <a:pt x="176" y="148"/>
                  </a:lnTo>
                  <a:lnTo>
                    <a:pt x="176" y="150"/>
                  </a:lnTo>
                  <a:lnTo>
                    <a:pt x="178" y="150"/>
                  </a:lnTo>
                  <a:lnTo>
                    <a:pt x="180" y="148"/>
                  </a:lnTo>
                  <a:lnTo>
                    <a:pt x="182" y="148"/>
                  </a:lnTo>
                  <a:lnTo>
                    <a:pt x="182" y="150"/>
                  </a:lnTo>
                  <a:lnTo>
                    <a:pt x="184" y="150"/>
                  </a:lnTo>
                  <a:lnTo>
                    <a:pt x="184" y="152"/>
                  </a:lnTo>
                  <a:lnTo>
                    <a:pt x="186" y="152"/>
                  </a:lnTo>
                  <a:lnTo>
                    <a:pt x="186" y="154"/>
                  </a:lnTo>
                  <a:lnTo>
                    <a:pt x="184" y="154"/>
                  </a:lnTo>
                  <a:lnTo>
                    <a:pt x="180" y="154"/>
                  </a:lnTo>
                  <a:lnTo>
                    <a:pt x="178" y="154"/>
                  </a:lnTo>
                  <a:lnTo>
                    <a:pt x="176" y="154"/>
                  </a:lnTo>
                  <a:lnTo>
                    <a:pt x="172" y="154"/>
                  </a:lnTo>
                  <a:lnTo>
                    <a:pt x="170" y="154"/>
                  </a:lnTo>
                  <a:lnTo>
                    <a:pt x="168" y="154"/>
                  </a:lnTo>
                  <a:lnTo>
                    <a:pt x="160" y="154"/>
                  </a:lnTo>
                  <a:lnTo>
                    <a:pt x="160" y="154"/>
                  </a:lnTo>
                  <a:lnTo>
                    <a:pt x="158" y="154"/>
                  </a:lnTo>
                  <a:lnTo>
                    <a:pt x="154" y="154"/>
                  </a:lnTo>
                  <a:lnTo>
                    <a:pt x="152" y="156"/>
                  </a:lnTo>
                  <a:lnTo>
                    <a:pt x="150" y="156"/>
                  </a:lnTo>
                  <a:lnTo>
                    <a:pt x="148" y="156"/>
                  </a:lnTo>
                  <a:lnTo>
                    <a:pt x="144" y="156"/>
                  </a:lnTo>
                  <a:lnTo>
                    <a:pt x="142" y="156"/>
                  </a:lnTo>
                  <a:lnTo>
                    <a:pt x="136" y="156"/>
                  </a:lnTo>
                  <a:lnTo>
                    <a:pt x="134" y="156"/>
                  </a:lnTo>
                  <a:lnTo>
                    <a:pt x="132" y="156"/>
                  </a:lnTo>
                  <a:lnTo>
                    <a:pt x="128" y="156"/>
                  </a:lnTo>
                  <a:lnTo>
                    <a:pt x="118" y="156"/>
                  </a:lnTo>
                  <a:lnTo>
                    <a:pt x="116" y="156"/>
                  </a:lnTo>
                  <a:lnTo>
                    <a:pt x="114" y="156"/>
                  </a:lnTo>
                  <a:lnTo>
                    <a:pt x="112" y="156"/>
                  </a:lnTo>
                  <a:lnTo>
                    <a:pt x="110" y="156"/>
                  </a:lnTo>
                  <a:lnTo>
                    <a:pt x="98" y="156"/>
                  </a:lnTo>
                  <a:lnTo>
                    <a:pt x="90" y="156"/>
                  </a:lnTo>
                  <a:lnTo>
                    <a:pt x="86" y="156"/>
                  </a:lnTo>
                  <a:lnTo>
                    <a:pt x="82" y="156"/>
                  </a:lnTo>
                  <a:lnTo>
                    <a:pt x="80" y="156"/>
                  </a:lnTo>
                  <a:lnTo>
                    <a:pt x="78" y="156"/>
                  </a:lnTo>
                  <a:lnTo>
                    <a:pt x="72" y="156"/>
                  </a:lnTo>
                  <a:lnTo>
                    <a:pt x="70" y="156"/>
                  </a:lnTo>
                  <a:lnTo>
                    <a:pt x="66" y="156"/>
                  </a:lnTo>
                  <a:lnTo>
                    <a:pt x="64" y="156"/>
                  </a:lnTo>
                  <a:lnTo>
                    <a:pt x="64" y="156"/>
                  </a:lnTo>
                  <a:lnTo>
                    <a:pt x="60" y="156"/>
                  </a:lnTo>
                  <a:lnTo>
                    <a:pt x="58" y="156"/>
                  </a:lnTo>
                  <a:lnTo>
                    <a:pt x="54" y="156"/>
                  </a:lnTo>
                  <a:lnTo>
                    <a:pt x="52" y="156"/>
                  </a:lnTo>
                  <a:lnTo>
                    <a:pt x="50" y="156"/>
                  </a:lnTo>
                  <a:lnTo>
                    <a:pt x="46" y="156"/>
                  </a:lnTo>
                  <a:lnTo>
                    <a:pt x="44" y="156"/>
                  </a:lnTo>
                  <a:lnTo>
                    <a:pt x="42" y="156"/>
                  </a:lnTo>
                  <a:lnTo>
                    <a:pt x="38" y="156"/>
                  </a:lnTo>
                  <a:lnTo>
                    <a:pt x="34" y="156"/>
                  </a:lnTo>
                  <a:lnTo>
                    <a:pt x="32" y="156"/>
                  </a:lnTo>
                  <a:lnTo>
                    <a:pt x="30" y="156"/>
                  </a:lnTo>
                  <a:lnTo>
                    <a:pt x="28" y="156"/>
                  </a:lnTo>
                  <a:lnTo>
                    <a:pt x="22" y="156"/>
                  </a:lnTo>
                  <a:lnTo>
                    <a:pt x="20" y="156"/>
                  </a:lnTo>
                  <a:lnTo>
                    <a:pt x="16" y="156"/>
                  </a:lnTo>
                  <a:lnTo>
                    <a:pt x="12" y="156"/>
                  </a:lnTo>
                  <a:lnTo>
                    <a:pt x="10" y="156"/>
                  </a:lnTo>
                  <a:lnTo>
                    <a:pt x="4" y="158"/>
                  </a:lnTo>
                  <a:lnTo>
                    <a:pt x="2" y="158"/>
                  </a:lnTo>
                  <a:lnTo>
                    <a:pt x="2" y="154"/>
                  </a:lnTo>
                  <a:lnTo>
                    <a:pt x="2" y="152"/>
                  </a:lnTo>
                  <a:lnTo>
                    <a:pt x="2" y="146"/>
                  </a:lnTo>
                  <a:lnTo>
                    <a:pt x="2" y="144"/>
                  </a:lnTo>
                  <a:lnTo>
                    <a:pt x="2" y="142"/>
                  </a:lnTo>
                  <a:lnTo>
                    <a:pt x="2" y="138"/>
                  </a:lnTo>
                  <a:lnTo>
                    <a:pt x="0" y="138"/>
                  </a:lnTo>
                  <a:lnTo>
                    <a:pt x="0" y="136"/>
                  </a:lnTo>
                  <a:lnTo>
                    <a:pt x="0" y="132"/>
                  </a:lnTo>
                  <a:lnTo>
                    <a:pt x="0" y="130"/>
                  </a:lnTo>
                  <a:lnTo>
                    <a:pt x="0" y="128"/>
                  </a:lnTo>
                  <a:lnTo>
                    <a:pt x="0" y="126"/>
                  </a:lnTo>
                  <a:lnTo>
                    <a:pt x="0" y="122"/>
                  </a:lnTo>
                  <a:lnTo>
                    <a:pt x="0" y="118"/>
                  </a:lnTo>
                  <a:lnTo>
                    <a:pt x="2" y="116"/>
                  </a:lnTo>
                  <a:lnTo>
                    <a:pt x="2" y="114"/>
                  </a:lnTo>
                  <a:lnTo>
                    <a:pt x="2" y="110"/>
                  </a:lnTo>
                  <a:lnTo>
                    <a:pt x="2" y="108"/>
                  </a:lnTo>
                  <a:lnTo>
                    <a:pt x="4" y="106"/>
                  </a:lnTo>
                  <a:lnTo>
                    <a:pt x="4" y="104"/>
                  </a:lnTo>
                  <a:lnTo>
                    <a:pt x="4" y="102"/>
                  </a:lnTo>
                  <a:lnTo>
                    <a:pt x="4" y="100"/>
                  </a:lnTo>
                  <a:lnTo>
                    <a:pt x="4" y="98"/>
                  </a:lnTo>
                  <a:lnTo>
                    <a:pt x="6" y="98"/>
                  </a:lnTo>
                  <a:lnTo>
                    <a:pt x="6" y="96"/>
                  </a:lnTo>
                  <a:lnTo>
                    <a:pt x="6" y="92"/>
                  </a:lnTo>
                  <a:lnTo>
                    <a:pt x="8" y="90"/>
                  </a:lnTo>
                  <a:lnTo>
                    <a:pt x="8" y="90"/>
                  </a:lnTo>
                  <a:lnTo>
                    <a:pt x="8" y="88"/>
                  </a:lnTo>
                  <a:lnTo>
                    <a:pt x="8" y="86"/>
                  </a:lnTo>
                  <a:lnTo>
                    <a:pt x="8" y="84"/>
                  </a:lnTo>
                  <a:lnTo>
                    <a:pt x="8" y="80"/>
                  </a:lnTo>
                  <a:lnTo>
                    <a:pt x="8" y="78"/>
                  </a:lnTo>
                  <a:lnTo>
                    <a:pt x="8" y="76"/>
                  </a:lnTo>
                  <a:lnTo>
                    <a:pt x="8" y="74"/>
                  </a:lnTo>
                  <a:lnTo>
                    <a:pt x="8" y="72"/>
                  </a:lnTo>
                  <a:lnTo>
                    <a:pt x="8" y="70"/>
                  </a:lnTo>
                  <a:lnTo>
                    <a:pt x="10" y="68"/>
                  </a:lnTo>
                  <a:lnTo>
                    <a:pt x="10" y="66"/>
                  </a:lnTo>
                  <a:lnTo>
                    <a:pt x="12" y="64"/>
                  </a:lnTo>
                  <a:lnTo>
                    <a:pt x="12" y="62"/>
                  </a:lnTo>
                  <a:lnTo>
                    <a:pt x="14" y="60"/>
                  </a:lnTo>
                  <a:lnTo>
                    <a:pt x="14" y="58"/>
                  </a:lnTo>
                  <a:lnTo>
                    <a:pt x="14" y="56"/>
                  </a:lnTo>
                  <a:lnTo>
                    <a:pt x="16" y="54"/>
                  </a:lnTo>
                  <a:lnTo>
                    <a:pt x="16" y="52"/>
                  </a:lnTo>
                  <a:lnTo>
                    <a:pt x="16" y="52"/>
                  </a:lnTo>
                  <a:lnTo>
                    <a:pt x="18" y="50"/>
                  </a:lnTo>
                  <a:lnTo>
                    <a:pt x="18" y="48"/>
                  </a:lnTo>
                  <a:lnTo>
                    <a:pt x="20" y="48"/>
                  </a:lnTo>
                  <a:lnTo>
                    <a:pt x="22" y="46"/>
                  </a:lnTo>
                  <a:lnTo>
                    <a:pt x="22" y="44"/>
                  </a:lnTo>
                  <a:lnTo>
                    <a:pt x="24" y="44"/>
                  </a:lnTo>
                  <a:lnTo>
                    <a:pt x="24" y="42"/>
                  </a:lnTo>
                  <a:lnTo>
                    <a:pt x="24" y="42"/>
                  </a:lnTo>
                  <a:lnTo>
                    <a:pt x="24" y="40"/>
                  </a:lnTo>
                  <a:lnTo>
                    <a:pt x="24" y="38"/>
                  </a:lnTo>
                  <a:lnTo>
                    <a:pt x="24" y="36"/>
                  </a:lnTo>
                  <a:lnTo>
                    <a:pt x="26" y="36"/>
                  </a:lnTo>
                  <a:lnTo>
                    <a:pt x="26" y="34"/>
                  </a:lnTo>
                  <a:lnTo>
                    <a:pt x="26" y="32"/>
                  </a:lnTo>
                  <a:lnTo>
                    <a:pt x="28" y="32"/>
                  </a:lnTo>
                  <a:lnTo>
                    <a:pt x="28" y="30"/>
                  </a:lnTo>
                  <a:lnTo>
                    <a:pt x="28" y="28"/>
                  </a:lnTo>
                  <a:lnTo>
                    <a:pt x="28" y="26"/>
                  </a:lnTo>
                  <a:lnTo>
                    <a:pt x="30" y="26"/>
                  </a:lnTo>
                  <a:lnTo>
                    <a:pt x="30" y="24"/>
                  </a:lnTo>
                  <a:lnTo>
                    <a:pt x="32" y="22"/>
                  </a:lnTo>
                  <a:lnTo>
                    <a:pt x="32" y="20"/>
                  </a:lnTo>
                  <a:lnTo>
                    <a:pt x="34" y="16"/>
                  </a:lnTo>
                  <a:lnTo>
                    <a:pt x="34" y="14"/>
                  </a:lnTo>
                  <a:lnTo>
                    <a:pt x="34" y="12"/>
                  </a:lnTo>
                  <a:lnTo>
                    <a:pt x="34" y="10"/>
                  </a:lnTo>
                  <a:lnTo>
                    <a:pt x="34" y="8"/>
                  </a:lnTo>
                  <a:lnTo>
                    <a:pt x="34" y="6"/>
                  </a:lnTo>
                  <a:lnTo>
                    <a:pt x="34" y="2"/>
                  </a:lnTo>
                  <a:lnTo>
                    <a:pt x="34" y="0"/>
                  </a:lnTo>
                  <a:lnTo>
                    <a:pt x="36" y="0"/>
                  </a:lnTo>
                  <a:lnTo>
                    <a:pt x="38"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3" name="Freeform 196"/>
            <p:cNvSpPr>
              <a:spLocks/>
            </p:cNvSpPr>
            <p:nvPr/>
          </p:nvSpPr>
          <p:spPr bwMode="auto">
            <a:xfrm>
              <a:off x="8113713" y="2270125"/>
              <a:ext cx="269875" cy="336550"/>
            </a:xfrm>
            <a:custGeom>
              <a:avLst/>
              <a:gdLst>
                <a:gd name="T0" fmla="*/ 146 w 170"/>
                <a:gd name="T1" fmla="*/ 4 h 212"/>
                <a:gd name="T2" fmla="*/ 152 w 170"/>
                <a:gd name="T3" fmla="*/ 6 h 212"/>
                <a:gd name="T4" fmla="*/ 156 w 170"/>
                <a:gd name="T5" fmla="*/ 8 h 212"/>
                <a:gd name="T6" fmla="*/ 156 w 170"/>
                <a:gd name="T7" fmla="*/ 22 h 212"/>
                <a:gd name="T8" fmla="*/ 150 w 170"/>
                <a:gd name="T9" fmla="*/ 34 h 212"/>
                <a:gd name="T10" fmla="*/ 146 w 170"/>
                <a:gd name="T11" fmla="*/ 42 h 212"/>
                <a:gd name="T12" fmla="*/ 144 w 170"/>
                <a:gd name="T13" fmla="*/ 50 h 212"/>
                <a:gd name="T14" fmla="*/ 138 w 170"/>
                <a:gd name="T15" fmla="*/ 58 h 212"/>
                <a:gd name="T16" fmla="*/ 134 w 170"/>
                <a:gd name="T17" fmla="*/ 70 h 212"/>
                <a:gd name="T18" fmla="*/ 130 w 170"/>
                <a:gd name="T19" fmla="*/ 82 h 212"/>
                <a:gd name="T20" fmla="*/ 130 w 170"/>
                <a:gd name="T21" fmla="*/ 96 h 212"/>
                <a:gd name="T22" fmla="*/ 126 w 170"/>
                <a:gd name="T23" fmla="*/ 106 h 212"/>
                <a:gd name="T24" fmla="*/ 124 w 170"/>
                <a:gd name="T25" fmla="*/ 120 h 212"/>
                <a:gd name="T26" fmla="*/ 122 w 170"/>
                <a:gd name="T27" fmla="*/ 136 h 212"/>
                <a:gd name="T28" fmla="*/ 124 w 170"/>
                <a:gd name="T29" fmla="*/ 150 h 212"/>
                <a:gd name="T30" fmla="*/ 132 w 170"/>
                <a:gd name="T31" fmla="*/ 162 h 212"/>
                <a:gd name="T32" fmla="*/ 150 w 170"/>
                <a:gd name="T33" fmla="*/ 168 h 212"/>
                <a:gd name="T34" fmla="*/ 152 w 170"/>
                <a:gd name="T35" fmla="*/ 184 h 212"/>
                <a:gd name="T36" fmla="*/ 158 w 170"/>
                <a:gd name="T37" fmla="*/ 188 h 212"/>
                <a:gd name="T38" fmla="*/ 162 w 170"/>
                <a:gd name="T39" fmla="*/ 192 h 212"/>
                <a:gd name="T40" fmla="*/ 162 w 170"/>
                <a:gd name="T41" fmla="*/ 194 h 212"/>
                <a:gd name="T42" fmla="*/ 166 w 170"/>
                <a:gd name="T43" fmla="*/ 198 h 212"/>
                <a:gd name="T44" fmla="*/ 166 w 170"/>
                <a:gd name="T45" fmla="*/ 208 h 212"/>
                <a:gd name="T46" fmla="*/ 162 w 170"/>
                <a:gd name="T47" fmla="*/ 212 h 212"/>
                <a:gd name="T48" fmla="*/ 144 w 170"/>
                <a:gd name="T49" fmla="*/ 212 h 212"/>
                <a:gd name="T50" fmla="*/ 130 w 170"/>
                <a:gd name="T51" fmla="*/ 212 h 212"/>
                <a:gd name="T52" fmla="*/ 110 w 170"/>
                <a:gd name="T53" fmla="*/ 212 h 212"/>
                <a:gd name="T54" fmla="*/ 94 w 170"/>
                <a:gd name="T55" fmla="*/ 212 h 212"/>
                <a:gd name="T56" fmla="*/ 70 w 170"/>
                <a:gd name="T57" fmla="*/ 212 h 212"/>
                <a:gd name="T58" fmla="*/ 52 w 170"/>
                <a:gd name="T59" fmla="*/ 212 h 212"/>
                <a:gd name="T60" fmla="*/ 36 w 170"/>
                <a:gd name="T61" fmla="*/ 210 h 212"/>
                <a:gd name="T62" fmla="*/ 22 w 170"/>
                <a:gd name="T63" fmla="*/ 210 h 212"/>
                <a:gd name="T64" fmla="*/ 0 w 170"/>
                <a:gd name="T65" fmla="*/ 208 h 212"/>
                <a:gd name="T66" fmla="*/ 0 w 170"/>
                <a:gd name="T67" fmla="*/ 196 h 212"/>
                <a:gd name="T68" fmla="*/ 0 w 170"/>
                <a:gd name="T69" fmla="*/ 178 h 212"/>
                <a:gd name="T70" fmla="*/ 0 w 170"/>
                <a:gd name="T71" fmla="*/ 158 h 212"/>
                <a:gd name="T72" fmla="*/ 0 w 170"/>
                <a:gd name="T73" fmla="*/ 142 h 212"/>
                <a:gd name="T74" fmla="*/ 0 w 170"/>
                <a:gd name="T75" fmla="*/ 126 h 212"/>
                <a:gd name="T76" fmla="*/ 0 w 170"/>
                <a:gd name="T77" fmla="*/ 114 h 212"/>
                <a:gd name="T78" fmla="*/ 0 w 170"/>
                <a:gd name="T79" fmla="*/ 102 h 212"/>
                <a:gd name="T80" fmla="*/ 0 w 170"/>
                <a:gd name="T81" fmla="*/ 90 h 212"/>
                <a:gd name="T82" fmla="*/ 0 w 170"/>
                <a:gd name="T83" fmla="*/ 76 h 212"/>
                <a:gd name="T84" fmla="*/ 0 w 170"/>
                <a:gd name="T85" fmla="*/ 58 h 212"/>
                <a:gd name="T86" fmla="*/ 0 w 170"/>
                <a:gd name="T87" fmla="*/ 48 h 212"/>
                <a:gd name="T88" fmla="*/ 0 w 170"/>
                <a:gd name="T89" fmla="*/ 32 h 212"/>
                <a:gd name="T90" fmla="*/ 4 w 170"/>
                <a:gd name="T91" fmla="*/ 14 h 212"/>
                <a:gd name="T92" fmla="*/ 18 w 170"/>
                <a:gd name="T93" fmla="*/ 14 h 212"/>
                <a:gd name="T94" fmla="*/ 30 w 170"/>
                <a:gd name="T95" fmla="*/ 16 h 212"/>
                <a:gd name="T96" fmla="*/ 42 w 170"/>
                <a:gd name="T97" fmla="*/ 14 h 212"/>
                <a:gd name="T98" fmla="*/ 52 w 170"/>
                <a:gd name="T99" fmla="*/ 14 h 212"/>
                <a:gd name="T100" fmla="*/ 66 w 170"/>
                <a:gd name="T101" fmla="*/ 14 h 212"/>
                <a:gd name="T102" fmla="*/ 78 w 170"/>
                <a:gd name="T103" fmla="*/ 14 h 212"/>
                <a:gd name="T104" fmla="*/ 90 w 170"/>
                <a:gd name="T105" fmla="*/ 14 h 212"/>
                <a:gd name="T106" fmla="*/ 100 w 170"/>
                <a:gd name="T107" fmla="*/ 14 h 212"/>
                <a:gd name="T108" fmla="*/ 110 w 170"/>
                <a:gd name="T109" fmla="*/ 14 h 212"/>
                <a:gd name="T110" fmla="*/ 120 w 170"/>
                <a:gd name="T111" fmla="*/ 18 h 212"/>
                <a:gd name="T112" fmla="*/ 128 w 170"/>
                <a:gd name="T113" fmla="*/ 14 h 212"/>
                <a:gd name="T114" fmla="*/ 132 w 170"/>
                <a:gd name="T115" fmla="*/ 4 h 212"/>
                <a:gd name="T116" fmla="*/ 140 w 170"/>
                <a:gd name="T117" fmla="*/ 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0" h="212">
                  <a:moveTo>
                    <a:pt x="140" y="4"/>
                  </a:moveTo>
                  <a:lnTo>
                    <a:pt x="142" y="4"/>
                  </a:lnTo>
                  <a:lnTo>
                    <a:pt x="142" y="2"/>
                  </a:lnTo>
                  <a:lnTo>
                    <a:pt x="144" y="2"/>
                  </a:lnTo>
                  <a:lnTo>
                    <a:pt x="146" y="2"/>
                  </a:lnTo>
                  <a:lnTo>
                    <a:pt x="146" y="4"/>
                  </a:lnTo>
                  <a:lnTo>
                    <a:pt x="146" y="6"/>
                  </a:lnTo>
                  <a:lnTo>
                    <a:pt x="148" y="6"/>
                  </a:lnTo>
                  <a:lnTo>
                    <a:pt x="148" y="8"/>
                  </a:lnTo>
                  <a:lnTo>
                    <a:pt x="150" y="8"/>
                  </a:lnTo>
                  <a:lnTo>
                    <a:pt x="150" y="6"/>
                  </a:lnTo>
                  <a:lnTo>
                    <a:pt x="152" y="6"/>
                  </a:lnTo>
                  <a:lnTo>
                    <a:pt x="152" y="8"/>
                  </a:lnTo>
                  <a:lnTo>
                    <a:pt x="152" y="6"/>
                  </a:lnTo>
                  <a:lnTo>
                    <a:pt x="154" y="4"/>
                  </a:lnTo>
                  <a:lnTo>
                    <a:pt x="154" y="6"/>
                  </a:lnTo>
                  <a:lnTo>
                    <a:pt x="156" y="6"/>
                  </a:lnTo>
                  <a:lnTo>
                    <a:pt x="156" y="8"/>
                  </a:lnTo>
                  <a:lnTo>
                    <a:pt x="156" y="12"/>
                  </a:lnTo>
                  <a:lnTo>
                    <a:pt x="156" y="14"/>
                  </a:lnTo>
                  <a:lnTo>
                    <a:pt x="156" y="16"/>
                  </a:lnTo>
                  <a:lnTo>
                    <a:pt x="156" y="18"/>
                  </a:lnTo>
                  <a:lnTo>
                    <a:pt x="156" y="20"/>
                  </a:lnTo>
                  <a:lnTo>
                    <a:pt x="156" y="22"/>
                  </a:lnTo>
                  <a:lnTo>
                    <a:pt x="154" y="26"/>
                  </a:lnTo>
                  <a:lnTo>
                    <a:pt x="154" y="28"/>
                  </a:lnTo>
                  <a:lnTo>
                    <a:pt x="152" y="30"/>
                  </a:lnTo>
                  <a:lnTo>
                    <a:pt x="152" y="32"/>
                  </a:lnTo>
                  <a:lnTo>
                    <a:pt x="150" y="32"/>
                  </a:lnTo>
                  <a:lnTo>
                    <a:pt x="150" y="34"/>
                  </a:lnTo>
                  <a:lnTo>
                    <a:pt x="150" y="36"/>
                  </a:lnTo>
                  <a:lnTo>
                    <a:pt x="150" y="38"/>
                  </a:lnTo>
                  <a:lnTo>
                    <a:pt x="148" y="38"/>
                  </a:lnTo>
                  <a:lnTo>
                    <a:pt x="148" y="40"/>
                  </a:lnTo>
                  <a:lnTo>
                    <a:pt x="148" y="42"/>
                  </a:lnTo>
                  <a:lnTo>
                    <a:pt x="146" y="42"/>
                  </a:lnTo>
                  <a:lnTo>
                    <a:pt x="146" y="44"/>
                  </a:lnTo>
                  <a:lnTo>
                    <a:pt x="146" y="46"/>
                  </a:lnTo>
                  <a:lnTo>
                    <a:pt x="146" y="48"/>
                  </a:lnTo>
                  <a:lnTo>
                    <a:pt x="146" y="48"/>
                  </a:lnTo>
                  <a:lnTo>
                    <a:pt x="146" y="50"/>
                  </a:lnTo>
                  <a:lnTo>
                    <a:pt x="144" y="50"/>
                  </a:lnTo>
                  <a:lnTo>
                    <a:pt x="144" y="52"/>
                  </a:lnTo>
                  <a:lnTo>
                    <a:pt x="142" y="54"/>
                  </a:lnTo>
                  <a:lnTo>
                    <a:pt x="140" y="54"/>
                  </a:lnTo>
                  <a:lnTo>
                    <a:pt x="140" y="56"/>
                  </a:lnTo>
                  <a:lnTo>
                    <a:pt x="138" y="58"/>
                  </a:lnTo>
                  <a:lnTo>
                    <a:pt x="138" y="58"/>
                  </a:lnTo>
                  <a:lnTo>
                    <a:pt x="138" y="60"/>
                  </a:lnTo>
                  <a:lnTo>
                    <a:pt x="136" y="62"/>
                  </a:lnTo>
                  <a:lnTo>
                    <a:pt x="136" y="64"/>
                  </a:lnTo>
                  <a:lnTo>
                    <a:pt x="136" y="66"/>
                  </a:lnTo>
                  <a:lnTo>
                    <a:pt x="134" y="68"/>
                  </a:lnTo>
                  <a:lnTo>
                    <a:pt x="134" y="70"/>
                  </a:lnTo>
                  <a:lnTo>
                    <a:pt x="132" y="72"/>
                  </a:lnTo>
                  <a:lnTo>
                    <a:pt x="132" y="74"/>
                  </a:lnTo>
                  <a:lnTo>
                    <a:pt x="130" y="76"/>
                  </a:lnTo>
                  <a:lnTo>
                    <a:pt x="130" y="78"/>
                  </a:lnTo>
                  <a:lnTo>
                    <a:pt x="130" y="80"/>
                  </a:lnTo>
                  <a:lnTo>
                    <a:pt x="130" y="82"/>
                  </a:lnTo>
                  <a:lnTo>
                    <a:pt x="130" y="84"/>
                  </a:lnTo>
                  <a:lnTo>
                    <a:pt x="130" y="86"/>
                  </a:lnTo>
                  <a:lnTo>
                    <a:pt x="130" y="90"/>
                  </a:lnTo>
                  <a:lnTo>
                    <a:pt x="130" y="92"/>
                  </a:lnTo>
                  <a:lnTo>
                    <a:pt x="130" y="94"/>
                  </a:lnTo>
                  <a:lnTo>
                    <a:pt x="130" y="96"/>
                  </a:lnTo>
                  <a:lnTo>
                    <a:pt x="130" y="96"/>
                  </a:lnTo>
                  <a:lnTo>
                    <a:pt x="128" y="98"/>
                  </a:lnTo>
                  <a:lnTo>
                    <a:pt x="128" y="102"/>
                  </a:lnTo>
                  <a:lnTo>
                    <a:pt x="128" y="104"/>
                  </a:lnTo>
                  <a:lnTo>
                    <a:pt x="126" y="104"/>
                  </a:lnTo>
                  <a:lnTo>
                    <a:pt x="126" y="106"/>
                  </a:lnTo>
                  <a:lnTo>
                    <a:pt x="126" y="108"/>
                  </a:lnTo>
                  <a:lnTo>
                    <a:pt x="126" y="110"/>
                  </a:lnTo>
                  <a:lnTo>
                    <a:pt x="126" y="112"/>
                  </a:lnTo>
                  <a:lnTo>
                    <a:pt x="124" y="114"/>
                  </a:lnTo>
                  <a:lnTo>
                    <a:pt x="124" y="116"/>
                  </a:lnTo>
                  <a:lnTo>
                    <a:pt x="124" y="120"/>
                  </a:lnTo>
                  <a:lnTo>
                    <a:pt x="124" y="122"/>
                  </a:lnTo>
                  <a:lnTo>
                    <a:pt x="122" y="124"/>
                  </a:lnTo>
                  <a:lnTo>
                    <a:pt x="122" y="128"/>
                  </a:lnTo>
                  <a:lnTo>
                    <a:pt x="122" y="132"/>
                  </a:lnTo>
                  <a:lnTo>
                    <a:pt x="122" y="134"/>
                  </a:lnTo>
                  <a:lnTo>
                    <a:pt x="122" y="136"/>
                  </a:lnTo>
                  <a:lnTo>
                    <a:pt x="122" y="138"/>
                  </a:lnTo>
                  <a:lnTo>
                    <a:pt x="122" y="142"/>
                  </a:lnTo>
                  <a:lnTo>
                    <a:pt x="122" y="144"/>
                  </a:lnTo>
                  <a:lnTo>
                    <a:pt x="124" y="144"/>
                  </a:lnTo>
                  <a:lnTo>
                    <a:pt x="124" y="148"/>
                  </a:lnTo>
                  <a:lnTo>
                    <a:pt x="124" y="150"/>
                  </a:lnTo>
                  <a:lnTo>
                    <a:pt x="124" y="152"/>
                  </a:lnTo>
                  <a:lnTo>
                    <a:pt x="124" y="158"/>
                  </a:lnTo>
                  <a:lnTo>
                    <a:pt x="124" y="160"/>
                  </a:lnTo>
                  <a:lnTo>
                    <a:pt x="124" y="164"/>
                  </a:lnTo>
                  <a:lnTo>
                    <a:pt x="126" y="164"/>
                  </a:lnTo>
                  <a:lnTo>
                    <a:pt x="132" y="162"/>
                  </a:lnTo>
                  <a:lnTo>
                    <a:pt x="134" y="162"/>
                  </a:lnTo>
                  <a:lnTo>
                    <a:pt x="138" y="162"/>
                  </a:lnTo>
                  <a:lnTo>
                    <a:pt x="142" y="162"/>
                  </a:lnTo>
                  <a:lnTo>
                    <a:pt x="144" y="162"/>
                  </a:lnTo>
                  <a:lnTo>
                    <a:pt x="150" y="162"/>
                  </a:lnTo>
                  <a:lnTo>
                    <a:pt x="150" y="168"/>
                  </a:lnTo>
                  <a:lnTo>
                    <a:pt x="150" y="170"/>
                  </a:lnTo>
                  <a:lnTo>
                    <a:pt x="150" y="172"/>
                  </a:lnTo>
                  <a:lnTo>
                    <a:pt x="150" y="176"/>
                  </a:lnTo>
                  <a:lnTo>
                    <a:pt x="150" y="182"/>
                  </a:lnTo>
                  <a:lnTo>
                    <a:pt x="152" y="182"/>
                  </a:lnTo>
                  <a:lnTo>
                    <a:pt x="152" y="184"/>
                  </a:lnTo>
                  <a:lnTo>
                    <a:pt x="154" y="184"/>
                  </a:lnTo>
                  <a:lnTo>
                    <a:pt x="152" y="186"/>
                  </a:lnTo>
                  <a:lnTo>
                    <a:pt x="154" y="186"/>
                  </a:lnTo>
                  <a:lnTo>
                    <a:pt x="156" y="186"/>
                  </a:lnTo>
                  <a:lnTo>
                    <a:pt x="156" y="188"/>
                  </a:lnTo>
                  <a:lnTo>
                    <a:pt x="158" y="188"/>
                  </a:lnTo>
                  <a:lnTo>
                    <a:pt x="156" y="188"/>
                  </a:lnTo>
                  <a:lnTo>
                    <a:pt x="158" y="188"/>
                  </a:lnTo>
                  <a:lnTo>
                    <a:pt x="158" y="190"/>
                  </a:lnTo>
                  <a:lnTo>
                    <a:pt x="160" y="190"/>
                  </a:lnTo>
                  <a:lnTo>
                    <a:pt x="160" y="192"/>
                  </a:lnTo>
                  <a:lnTo>
                    <a:pt x="162" y="192"/>
                  </a:lnTo>
                  <a:lnTo>
                    <a:pt x="162" y="192"/>
                  </a:lnTo>
                  <a:lnTo>
                    <a:pt x="160" y="192"/>
                  </a:lnTo>
                  <a:lnTo>
                    <a:pt x="162" y="192"/>
                  </a:lnTo>
                  <a:lnTo>
                    <a:pt x="162" y="194"/>
                  </a:lnTo>
                  <a:lnTo>
                    <a:pt x="162" y="192"/>
                  </a:lnTo>
                  <a:lnTo>
                    <a:pt x="162" y="194"/>
                  </a:lnTo>
                  <a:lnTo>
                    <a:pt x="162" y="196"/>
                  </a:lnTo>
                  <a:lnTo>
                    <a:pt x="164" y="196"/>
                  </a:lnTo>
                  <a:lnTo>
                    <a:pt x="162" y="196"/>
                  </a:lnTo>
                  <a:lnTo>
                    <a:pt x="164" y="196"/>
                  </a:lnTo>
                  <a:lnTo>
                    <a:pt x="164" y="198"/>
                  </a:lnTo>
                  <a:lnTo>
                    <a:pt x="166" y="198"/>
                  </a:lnTo>
                  <a:lnTo>
                    <a:pt x="166" y="200"/>
                  </a:lnTo>
                  <a:lnTo>
                    <a:pt x="166" y="202"/>
                  </a:lnTo>
                  <a:lnTo>
                    <a:pt x="168" y="202"/>
                  </a:lnTo>
                  <a:lnTo>
                    <a:pt x="168" y="204"/>
                  </a:lnTo>
                  <a:lnTo>
                    <a:pt x="166" y="206"/>
                  </a:lnTo>
                  <a:lnTo>
                    <a:pt x="166" y="208"/>
                  </a:lnTo>
                  <a:lnTo>
                    <a:pt x="168" y="208"/>
                  </a:lnTo>
                  <a:lnTo>
                    <a:pt x="168" y="210"/>
                  </a:lnTo>
                  <a:lnTo>
                    <a:pt x="170" y="210"/>
                  </a:lnTo>
                  <a:lnTo>
                    <a:pt x="170" y="212"/>
                  </a:lnTo>
                  <a:lnTo>
                    <a:pt x="164" y="212"/>
                  </a:lnTo>
                  <a:lnTo>
                    <a:pt x="162" y="212"/>
                  </a:lnTo>
                  <a:lnTo>
                    <a:pt x="158" y="212"/>
                  </a:lnTo>
                  <a:lnTo>
                    <a:pt x="156" y="212"/>
                  </a:lnTo>
                  <a:lnTo>
                    <a:pt x="154" y="212"/>
                  </a:lnTo>
                  <a:lnTo>
                    <a:pt x="150" y="212"/>
                  </a:lnTo>
                  <a:lnTo>
                    <a:pt x="148" y="212"/>
                  </a:lnTo>
                  <a:lnTo>
                    <a:pt x="144" y="212"/>
                  </a:lnTo>
                  <a:lnTo>
                    <a:pt x="142" y="212"/>
                  </a:lnTo>
                  <a:lnTo>
                    <a:pt x="138" y="212"/>
                  </a:lnTo>
                  <a:lnTo>
                    <a:pt x="138" y="212"/>
                  </a:lnTo>
                  <a:lnTo>
                    <a:pt x="136" y="212"/>
                  </a:lnTo>
                  <a:lnTo>
                    <a:pt x="134" y="212"/>
                  </a:lnTo>
                  <a:lnTo>
                    <a:pt x="130" y="212"/>
                  </a:lnTo>
                  <a:lnTo>
                    <a:pt x="122" y="212"/>
                  </a:lnTo>
                  <a:lnTo>
                    <a:pt x="120" y="212"/>
                  </a:lnTo>
                  <a:lnTo>
                    <a:pt x="116" y="212"/>
                  </a:lnTo>
                  <a:lnTo>
                    <a:pt x="114" y="212"/>
                  </a:lnTo>
                  <a:lnTo>
                    <a:pt x="112" y="212"/>
                  </a:lnTo>
                  <a:lnTo>
                    <a:pt x="110" y="212"/>
                  </a:lnTo>
                  <a:lnTo>
                    <a:pt x="108" y="212"/>
                  </a:lnTo>
                  <a:lnTo>
                    <a:pt x="104" y="212"/>
                  </a:lnTo>
                  <a:lnTo>
                    <a:pt x="102" y="212"/>
                  </a:lnTo>
                  <a:lnTo>
                    <a:pt x="98" y="212"/>
                  </a:lnTo>
                  <a:lnTo>
                    <a:pt x="96" y="212"/>
                  </a:lnTo>
                  <a:lnTo>
                    <a:pt x="94" y="212"/>
                  </a:lnTo>
                  <a:lnTo>
                    <a:pt x="90" y="212"/>
                  </a:lnTo>
                  <a:lnTo>
                    <a:pt x="84" y="212"/>
                  </a:lnTo>
                  <a:lnTo>
                    <a:pt x="82" y="212"/>
                  </a:lnTo>
                  <a:lnTo>
                    <a:pt x="76" y="212"/>
                  </a:lnTo>
                  <a:lnTo>
                    <a:pt x="74" y="212"/>
                  </a:lnTo>
                  <a:lnTo>
                    <a:pt x="70" y="212"/>
                  </a:lnTo>
                  <a:lnTo>
                    <a:pt x="68" y="212"/>
                  </a:lnTo>
                  <a:lnTo>
                    <a:pt x="64" y="212"/>
                  </a:lnTo>
                  <a:lnTo>
                    <a:pt x="62" y="212"/>
                  </a:lnTo>
                  <a:lnTo>
                    <a:pt x="60" y="212"/>
                  </a:lnTo>
                  <a:lnTo>
                    <a:pt x="58" y="212"/>
                  </a:lnTo>
                  <a:lnTo>
                    <a:pt x="52" y="212"/>
                  </a:lnTo>
                  <a:lnTo>
                    <a:pt x="46" y="212"/>
                  </a:lnTo>
                  <a:lnTo>
                    <a:pt x="44" y="212"/>
                  </a:lnTo>
                  <a:lnTo>
                    <a:pt x="42" y="210"/>
                  </a:lnTo>
                  <a:lnTo>
                    <a:pt x="40" y="210"/>
                  </a:lnTo>
                  <a:lnTo>
                    <a:pt x="38" y="210"/>
                  </a:lnTo>
                  <a:lnTo>
                    <a:pt x="36" y="210"/>
                  </a:lnTo>
                  <a:lnTo>
                    <a:pt x="34" y="210"/>
                  </a:lnTo>
                  <a:lnTo>
                    <a:pt x="32" y="210"/>
                  </a:lnTo>
                  <a:lnTo>
                    <a:pt x="30" y="210"/>
                  </a:lnTo>
                  <a:lnTo>
                    <a:pt x="26" y="210"/>
                  </a:lnTo>
                  <a:lnTo>
                    <a:pt x="24" y="210"/>
                  </a:lnTo>
                  <a:lnTo>
                    <a:pt x="22" y="210"/>
                  </a:lnTo>
                  <a:lnTo>
                    <a:pt x="20" y="210"/>
                  </a:lnTo>
                  <a:lnTo>
                    <a:pt x="16" y="210"/>
                  </a:lnTo>
                  <a:lnTo>
                    <a:pt x="6" y="210"/>
                  </a:lnTo>
                  <a:lnTo>
                    <a:pt x="4" y="210"/>
                  </a:lnTo>
                  <a:lnTo>
                    <a:pt x="0" y="210"/>
                  </a:lnTo>
                  <a:lnTo>
                    <a:pt x="0" y="208"/>
                  </a:lnTo>
                  <a:lnTo>
                    <a:pt x="0" y="206"/>
                  </a:lnTo>
                  <a:lnTo>
                    <a:pt x="0" y="204"/>
                  </a:lnTo>
                  <a:lnTo>
                    <a:pt x="0" y="202"/>
                  </a:lnTo>
                  <a:lnTo>
                    <a:pt x="0" y="200"/>
                  </a:lnTo>
                  <a:lnTo>
                    <a:pt x="0" y="198"/>
                  </a:lnTo>
                  <a:lnTo>
                    <a:pt x="0" y="196"/>
                  </a:lnTo>
                  <a:lnTo>
                    <a:pt x="0" y="192"/>
                  </a:lnTo>
                  <a:lnTo>
                    <a:pt x="0" y="190"/>
                  </a:lnTo>
                  <a:lnTo>
                    <a:pt x="0" y="188"/>
                  </a:lnTo>
                  <a:lnTo>
                    <a:pt x="0" y="186"/>
                  </a:lnTo>
                  <a:lnTo>
                    <a:pt x="0" y="180"/>
                  </a:lnTo>
                  <a:lnTo>
                    <a:pt x="0" y="178"/>
                  </a:lnTo>
                  <a:lnTo>
                    <a:pt x="0" y="174"/>
                  </a:lnTo>
                  <a:lnTo>
                    <a:pt x="0" y="166"/>
                  </a:lnTo>
                  <a:lnTo>
                    <a:pt x="0" y="164"/>
                  </a:lnTo>
                  <a:lnTo>
                    <a:pt x="0" y="162"/>
                  </a:lnTo>
                  <a:lnTo>
                    <a:pt x="0" y="160"/>
                  </a:lnTo>
                  <a:lnTo>
                    <a:pt x="0" y="158"/>
                  </a:lnTo>
                  <a:lnTo>
                    <a:pt x="0" y="154"/>
                  </a:lnTo>
                  <a:lnTo>
                    <a:pt x="0" y="152"/>
                  </a:lnTo>
                  <a:lnTo>
                    <a:pt x="0" y="148"/>
                  </a:lnTo>
                  <a:lnTo>
                    <a:pt x="0" y="146"/>
                  </a:lnTo>
                  <a:lnTo>
                    <a:pt x="0" y="144"/>
                  </a:lnTo>
                  <a:lnTo>
                    <a:pt x="0" y="142"/>
                  </a:lnTo>
                  <a:lnTo>
                    <a:pt x="0" y="138"/>
                  </a:lnTo>
                  <a:lnTo>
                    <a:pt x="0" y="136"/>
                  </a:lnTo>
                  <a:lnTo>
                    <a:pt x="0" y="134"/>
                  </a:lnTo>
                  <a:lnTo>
                    <a:pt x="0" y="132"/>
                  </a:lnTo>
                  <a:lnTo>
                    <a:pt x="0" y="130"/>
                  </a:lnTo>
                  <a:lnTo>
                    <a:pt x="0" y="126"/>
                  </a:lnTo>
                  <a:lnTo>
                    <a:pt x="0" y="124"/>
                  </a:lnTo>
                  <a:lnTo>
                    <a:pt x="0" y="122"/>
                  </a:lnTo>
                  <a:lnTo>
                    <a:pt x="0" y="120"/>
                  </a:lnTo>
                  <a:lnTo>
                    <a:pt x="0" y="118"/>
                  </a:lnTo>
                  <a:lnTo>
                    <a:pt x="0" y="116"/>
                  </a:lnTo>
                  <a:lnTo>
                    <a:pt x="0" y="114"/>
                  </a:lnTo>
                  <a:lnTo>
                    <a:pt x="0" y="112"/>
                  </a:lnTo>
                  <a:lnTo>
                    <a:pt x="0" y="110"/>
                  </a:lnTo>
                  <a:lnTo>
                    <a:pt x="0" y="108"/>
                  </a:lnTo>
                  <a:lnTo>
                    <a:pt x="0" y="106"/>
                  </a:lnTo>
                  <a:lnTo>
                    <a:pt x="0" y="104"/>
                  </a:lnTo>
                  <a:lnTo>
                    <a:pt x="0" y="102"/>
                  </a:lnTo>
                  <a:lnTo>
                    <a:pt x="0" y="100"/>
                  </a:lnTo>
                  <a:lnTo>
                    <a:pt x="0" y="98"/>
                  </a:lnTo>
                  <a:lnTo>
                    <a:pt x="0" y="96"/>
                  </a:lnTo>
                  <a:lnTo>
                    <a:pt x="0" y="96"/>
                  </a:lnTo>
                  <a:lnTo>
                    <a:pt x="0" y="94"/>
                  </a:lnTo>
                  <a:lnTo>
                    <a:pt x="0" y="90"/>
                  </a:lnTo>
                  <a:lnTo>
                    <a:pt x="0" y="86"/>
                  </a:lnTo>
                  <a:lnTo>
                    <a:pt x="0" y="84"/>
                  </a:lnTo>
                  <a:lnTo>
                    <a:pt x="0" y="82"/>
                  </a:lnTo>
                  <a:lnTo>
                    <a:pt x="0" y="80"/>
                  </a:lnTo>
                  <a:lnTo>
                    <a:pt x="0" y="78"/>
                  </a:lnTo>
                  <a:lnTo>
                    <a:pt x="0" y="76"/>
                  </a:lnTo>
                  <a:lnTo>
                    <a:pt x="0" y="72"/>
                  </a:lnTo>
                  <a:lnTo>
                    <a:pt x="0" y="70"/>
                  </a:lnTo>
                  <a:lnTo>
                    <a:pt x="0" y="68"/>
                  </a:lnTo>
                  <a:lnTo>
                    <a:pt x="0" y="64"/>
                  </a:lnTo>
                  <a:lnTo>
                    <a:pt x="0" y="60"/>
                  </a:lnTo>
                  <a:lnTo>
                    <a:pt x="0" y="58"/>
                  </a:lnTo>
                  <a:lnTo>
                    <a:pt x="0" y="56"/>
                  </a:lnTo>
                  <a:lnTo>
                    <a:pt x="0" y="54"/>
                  </a:lnTo>
                  <a:lnTo>
                    <a:pt x="0" y="52"/>
                  </a:lnTo>
                  <a:lnTo>
                    <a:pt x="0" y="50"/>
                  </a:lnTo>
                  <a:lnTo>
                    <a:pt x="0" y="48"/>
                  </a:lnTo>
                  <a:lnTo>
                    <a:pt x="0" y="48"/>
                  </a:lnTo>
                  <a:lnTo>
                    <a:pt x="0" y="46"/>
                  </a:lnTo>
                  <a:lnTo>
                    <a:pt x="0" y="44"/>
                  </a:lnTo>
                  <a:lnTo>
                    <a:pt x="0" y="38"/>
                  </a:lnTo>
                  <a:lnTo>
                    <a:pt x="0" y="36"/>
                  </a:lnTo>
                  <a:lnTo>
                    <a:pt x="0" y="34"/>
                  </a:lnTo>
                  <a:lnTo>
                    <a:pt x="0" y="32"/>
                  </a:lnTo>
                  <a:lnTo>
                    <a:pt x="0" y="24"/>
                  </a:lnTo>
                  <a:lnTo>
                    <a:pt x="0" y="22"/>
                  </a:lnTo>
                  <a:lnTo>
                    <a:pt x="0" y="18"/>
                  </a:lnTo>
                  <a:lnTo>
                    <a:pt x="0" y="16"/>
                  </a:lnTo>
                  <a:lnTo>
                    <a:pt x="0" y="14"/>
                  </a:lnTo>
                  <a:lnTo>
                    <a:pt x="4" y="14"/>
                  </a:lnTo>
                  <a:lnTo>
                    <a:pt x="6" y="14"/>
                  </a:lnTo>
                  <a:lnTo>
                    <a:pt x="8" y="14"/>
                  </a:lnTo>
                  <a:lnTo>
                    <a:pt x="12" y="14"/>
                  </a:lnTo>
                  <a:lnTo>
                    <a:pt x="14" y="14"/>
                  </a:lnTo>
                  <a:lnTo>
                    <a:pt x="16" y="14"/>
                  </a:lnTo>
                  <a:lnTo>
                    <a:pt x="18" y="14"/>
                  </a:lnTo>
                  <a:lnTo>
                    <a:pt x="20" y="14"/>
                  </a:lnTo>
                  <a:lnTo>
                    <a:pt x="22" y="16"/>
                  </a:lnTo>
                  <a:lnTo>
                    <a:pt x="24" y="16"/>
                  </a:lnTo>
                  <a:lnTo>
                    <a:pt x="26" y="16"/>
                  </a:lnTo>
                  <a:lnTo>
                    <a:pt x="28" y="16"/>
                  </a:lnTo>
                  <a:lnTo>
                    <a:pt x="30" y="16"/>
                  </a:lnTo>
                  <a:lnTo>
                    <a:pt x="32" y="16"/>
                  </a:lnTo>
                  <a:lnTo>
                    <a:pt x="34" y="14"/>
                  </a:lnTo>
                  <a:lnTo>
                    <a:pt x="36" y="14"/>
                  </a:lnTo>
                  <a:lnTo>
                    <a:pt x="38" y="14"/>
                  </a:lnTo>
                  <a:lnTo>
                    <a:pt x="40" y="14"/>
                  </a:lnTo>
                  <a:lnTo>
                    <a:pt x="42" y="14"/>
                  </a:lnTo>
                  <a:lnTo>
                    <a:pt x="42" y="14"/>
                  </a:lnTo>
                  <a:lnTo>
                    <a:pt x="44" y="14"/>
                  </a:lnTo>
                  <a:lnTo>
                    <a:pt x="46" y="14"/>
                  </a:lnTo>
                  <a:lnTo>
                    <a:pt x="48" y="14"/>
                  </a:lnTo>
                  <a:lnTo>
                    <a:pt x="50" y="14"/>
                  </a:lnTo>
                  <a:lnTo>
                    <a:pt x="52" y="14"/>
                  </a:lnTo>
                  <a:lnTo>
                    <a:pt x="54" y="14"/>
                  </a:lnTo>
                  <a:lnTo>
                    <a:pt x="56" y="14"/>
                  </a:lnTo>
                  <a:lnTo>
                    <a:pt x="58" y="14"/>
                  </a:lnTo>
                  <a:lnTo>
                    <a:pt x="60" y="14"/>
                  </a:lnTo>
                  <a:lnTo>
                    <a:pt x="62" y="14"/>
                  </a:lnTo>
                  <a:lnTo>
                    <a:pt x="66" y="14"/>
                  </a:lnTo>
                  <a:lnTo>
                    <a:pt x="68" y="14"/>
                  </a:lnTo>
                  <a:lnTo>
                    <a:pt x="70" y="14"/>
                  </a:lnTo>
                  <a:lnTo>
                    <a:pt x="72" y="14"/>
                  </a:lnTo>
                  <a:lnTo>
                    <a:pt x="74" y="14"/>
                  </a:lnTo>
                  <a:lnTo>
                    <a:pt x="76" y="14"/>
                  </a:lnTo>
                  <a:lnTo>
                    <a:pt x="78" y="14"/>
                  </a:lnTo>
                  <a:lnTo>
                    <a:pt x="80" y="14"/>
                  </a:lnTo>
                  <a:lnTo>
                    <a:pt x="82" y="14"/>
                  </a:lnTo>
                  <a:lnTo>
                    <a:pt x="84" y="14"/>
                  </a:lnTo>
                  <a:lnTo>
                    <a:pt x="86" y="14"/>
                  </a:lnTo>
                  <a:lnTo>
                    <a:pt x="88" y="14"/>
                  </a:lnTo>
                  <a:lnTo>
                    <a:pt x="90" y="14"/>
                  </a:lnTo>
                  <a:lnTo>
                    <a:pt x="90" y="14"/>
                  </a:lnTo>
                  <a:lnTo>
                    <a:pt x="92" y="14"/>
                  </a:lnTo>
                  <a:lnTo>
                    <a:pt x="94" y="14"/>
                  </a:lnTo>
                  <a:lnTo>
                    <a:pt x="96" y="14"/>
                  </a:lnTo>
                  <a:lnTo>
                    <a:pt x="98" y="14"/>
                  </a:lnTo>
                  <a:lnTo>
                    <a:pt x="100" y="14"/>
                  </a:lnTo>
                  <a:lnTo>
                    <a:pt x="102" y="14"/>
                  </a:lnTo>
                  <a:lnTo>
                    <a:pt x="104" y="14"/>
                  </a:lnTo>
                  <a:lnTo>
                    <a:pt x="106" y="16"/>
                  </a:lnTo>
                  <a:lnTo>
                    <a:pt x="108" y="16"/>
                  </a:lnTo>
                  <a:lnTo>
                    <a:pt x="108" y="14"/>
                  </a:lnTo>
                  <a:lnTo>
                    <a:pt x="110" y="14"/>
                  </a:lnTo>
                  <a:lnTo>
                    <a:pt x="112" y="16"/>
                  </a:lnTo>
                  <a:lnTo>
                    <a:pt x="114" y="16"/>
                  </a:lnTo>
                  <a:lnTo>
                    <a:pt x="114" y="18"/>
                  </a:lnTo>
                  <a:lnTo>
                    <a:pt x="116" y="18"/>
                  </a:lnTo>
                  <a:lnTo>
                    <a:pt x="118" y="18"/>
                  </a:lnTo>
                  <a:lnTo>
                    <a:pt x="120" y="18"/>
                  </a:lnTo>
                  <a:lnTo>
                    <a:pt x="122" y="18"/>
                  </a:lnTo>
                  <a:lnTo>
                    <a:pt x="124" y="18"/>
                  </a:lnTo>
                  <a:lnTo>
                    <a:pt x="124" y="16"/>
                  </a:lnTo>
                  <a:lnTo>
                    <a:pt x="126" y="16"/>
                  </a:lnTo>
                  <a:lnTo>
                    <a:pt x="126" y="14"/>
                  </a:lnTo>
                  <a:lnTo>
                    <a:pt x="128" y="14"/>
                  </a:lnTo>
                  <a:lnTo>
                    <a:pt x="128" y="12"/>
                  </a:lnTo>
                  <a:lnTo>
                    <a:pt x="128" y="10"/>
                  </a:lnTo>
                  <a:lnTo>
                    <a:pt x="128" y="8"/>
                  </a:lnTo>
                  <a:lnTo>
                    <a:pt x="130" y="8"/>
                  </a:lnTo>
                  <a:lnTo>
                    <a:pt x="130" y="6"/>
                  </a:lnTo>
                  <a:lnTo>
                    <a:pt x="132" y="4"/>
                  </a:lnTo>
                  <a:lnTo>
                    <a:pt x="134" y="4"/>
                  </a:lnTo>
                  <a:lnTo>
                    <a:pt x="136" y="4"/>
                  </a:lnTo>
                  <a:lnTo>
                    <a:pt x="136" y="2"/>
                  </a:lnTo>
                  <a:lnTo>
                    <a:pt x="138" y="0"/>
                  </a:lnTo>
                  <a:lnTo>
                    <a:pt x="138" y="0"/>
                  </a:lnTo>
                  <a:lnTo>
                    <a:pt x="140" y="2"/>
                  </a:lnTo>
                  <a:lnTo>
                    <a:pt x="140" y="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4" name="Freeform 198"/>
            <p:cNvSpPr>
              <a:spLocks/>
            </p:cNvSpPr>
            <p:nvPr/>
          </p:nvSpPr>
          <p:spPr bwMode="auto">
            <a:xfrm>
              <a:off x="8408988" y="2717800"/>
              <a:ext cx="209550" cy="325438"/>
            </a:xfrm>
            <a:custGeom>
              <a:avLst/>
              <a:gdLst>
                <a:gd name="T0" fmla="*/ 24 w 132"/>
                <a:gd name="T1" fmla="*/ 4 h 205"/>
                <a:gd name="T2" fmla="*/ 46 w 132"/>
                <a:gd name="T3" fmla="*/ 6 h 205"/>
                <a:gd name="T4" fmla="*/ 64 w 132"/>
                <a:gd name="T5" fmla="*/ 8 h 205"/>
                <a:gd name="T6" fmla="*/ 96 w 132"/>
                <a:gd name="T7" fmla="*/ 12 h 205"/>
                <a:gd name="T8" fmla="*/ 122 w 132"/>
                <a:gd name="T9" fmla="*/ 26 h 205"/>
                <a:gd name="T10" fmla="*/ 132 w 132"/>
                <a:gd name="T11" fmla="*/ 38 h 205"/>
                <a:gd name="T12" fmla="*/ 132 w 132"/>
                <a:gd name="T13" fmla="*/ 64 h 205"/>
                <a:gd name="T14" fmla="*/ 122 w 132"/>
                <a:gd name="T15" fmla="*/ 82 h 205"/>
                <a:gd name="T16" fmla="*/ 112 w 132"/>
                <a:gd name="T17" fmla="*/ 92 h 205"/>
                <a:gd name="T18" fmla="*/ 118 w 132"/>
                <a:gd name="T19" fmla="*/ 101 h 205"/>
                <a:gd name="T20" fmla="*/ 116 w 132"/>
                <a:gd name="T21" fmla="*/ 109 h 205"/>
                <a:gd name="T22" fmla="*/ 114 w 132"/>
                <a:gd name="T23" fmla="*/ 117 h 205"/>
                <a:gd name="T24" fmla="*/ 112 w 132"/>
                <a:gd name="T25" fmla="*/ 131 h 205"/>
                <a:gd name="T26" fmla="*/ 114 w 132"/>
                <a:gd name="T27" fmla="*/ 143 h 205"/>
                <a:gd name="T28" fmla="*/ 116 w 132"/>
                <a:gd name="T29" fmla="*/ 151 h 205"/>
                <a:gd name="T30" fmla="*/ 114 w 132"/>
                <a:gd name="T31" fmla="*/ 169 h 205"/>
                <a:gd name="T32" fmla="*/ 112 w 132"/>
                <a:gd name="T33" fmla="*/ 185 h 205"/>
                <a:gd name="T34" fmla="*/ 114 w 132"/>
                <a:gd name="T35" fmla="*/ 195 h 205"/>
                <a:gd name="T36" fmla="*/ 108 w 132"/>
                <a:gd name="T37" fmla="*/ 199 h 205"/>
                <a:gd name="T38" fmla="*/ 84 w 132"/>
                <a:gd name="T39" fmla="*/ 203 h 205"/>
                <a:gd name="T40" fmla="*/ 78 w 132"/>
                <a:gd name="T41" fmla="*/ 199 h 205"/>
                <a:gd name="T42" fmla="*/ 72 w 132"/>
                <a:gd name="T43" fmla="*/ 197 h 205"/>
                <a:gd name="T44" fmla="*/ 62 w 132"/>
                <a:gd name="T45" fmla="*/ 191 h 205"/>
                <a:gd name="T46" fmla="*/ 60 w 132"/>
                <a:gd name="T47" fmla="*/ 185 h 205"/>
                <a:gd name="T48" fmla="*/ 54 w 132"/>
                <a:gd name="T49" fmla="*/ 179 h 205"/>
                <a:gd name="T50" fmla="*/ 50 w 132"/>
                <a:gd name="T51" fmla="*/ 177 h 205"/>
                <a:gd name="T52" fmla="*/ 46 w 132"/>
                <a:gd name="T53" fmla="*/ 173 h 205"/>
                <a:gd name="T54" fmla="*/ 42 w 132"/>
                <a:gd name="T55" fmla="*/ 171 h 205"/>
                <a:gd name="T56" fmla="*/ 34 w 132"/>
                <a:gd name="T57" fmla="*/ 167 h 205"/>
                <a:gd name="T58" fmla="*/ 30 w 132"/>
                <a:gd name="T59" fmla="*/ 161 h 205"/>
                <a:gd name="T60" fmla="*/ 24 w 132"/>
                <a:gd name="T61" fmla="*/ 157 h 205"/>
                <a:gd name="T62" fmla="*/ 20 w 132"/>
                <a:gd name="T63" fmla="*/ 151 h 205"/>
                <a:gd name="T64" fmla="*/ 20 w 132"/>
                <a:gd name="T65" fmla="*/ 147 h 205"/>
                <a:gd name="T66" fmla="*/ 24 w 132"/>
                <a:gd name="T67" fmla="*/ 139 h 205"/>
                <a:gd name="T68" fmla="*/ 26 w 132"/>
                <a:gd name="T69" fmla="*/ 133 h 205"/>
                <a:gd name="T70" fmla="*/ 24 w 132"/>
                <a:gd name="T71" fmla="*/ 125 h 205"/>
                <a:gd name="T72" fmla="*/ 26 w 132"/>
                <a:gd name="T73" fmla="*/ 115 h 205"/>
                <a:gd name="T74" fmla="*/ 22 w 132"/>
                <a:gd name="T75" fmla="*/ 109 h 205"/>
                <a:gd name="T76" fmla="*/ 22 w 132"/>
                <a:gd name="T77" fmla="*/ 105 h 205"/>
                <a:gd name="T78" fmla="*/ 24 w 132"/>
                <a:gd name="T79" fmla="*/ 98 h 205"/>
                <a:gd name="T80" fmla="*/ 26 w 132"/>
                <a:gd name="T81" fmla="*/ 94 h 205"/>
                <a:gd name="T82" fmla="*/ 28 w 132"/>
                <a:gd name="T83" fmla="*/ 84 h 205"/>
                <a:gd name="T84" fmla="*/ 26 w 132"/>
                <a:gd name="T85" fmla="*/ 80 h 205"/>
                <a:gd name="T86" fmla="*/ 26 w 132"/>
                <a:gd name="T87" fmla="*/ 74 h 205"/>
                <a:gd name="T88" fmla="*/ 28 w 132"/>
                <a:gd name="T89" fmla="*/ 68 h 205"/>
                <a:gd name="T90" fmla="*/ 28 w 132"/>
                <a:gd name="T91" fmla="*/ 62 h 205"/>
                <a:gd name="T92" fmla="*/ 30 w 132"/>
                <a:gd name="T93" fmla="*/ 58 h 205"/>
                <a:gd name="T94" fmla="*/ 30 w 132"/>
                <a:gd name="T95" fmla="*/ 54 h 205"/>
                <a:gd name="T96" fmla="*/ 30 w 132"/>
                <a:gd name="T97" fmla="*/ 52 h 205"/>
                <a:gd name="T98" fmla="*/ 28 w 132"/>
                <a:gd name="T99" fmla="*/ 50 h 205"/>
                <a:gd name="T100" fmla="*/ 32 w 132"/>
                <a:gd name="T101" fmla="*/ 44 h 205"/>
                <a:gd name="T102" fmla="*/ 30 w 132"/>
                <a:gd name="T103" fmla="*/ 32 h 205"/>
                <a:gd name="T104" fmla="*/ 28 w 132"/>
                <a:gd name="T105" fmla="*/ 24 h 205"/>
                <a:gd name="T106" fmla="*/ 22 w 132"/>
                <a:gd name="T107" fmla="*/ 20 h 205"/>
                <a:gd name="T108" fmla="*/ 18 w 132"/>
                <a:gd name="T109" fmla="*/ 18 h 205"/>
                <a:gd name="T110" fmla="*/ 18 w 132"/>
                <a:gd name="T111" fmla="*/ 16 h 205"/>
                <a:gd name="T112" fmla="*/ 14 w 132"/>
                <a:gd name="T113" fmla="*/ 12 h 205"/>
                <a:gd name="T114" fmla="*/ 10 w 132"/>
                <a:gd name="T115" fmla="*/ 6 h 205"/>
                <a:gd name="T116" fmla="*/ 4 w 132"/>
                <a:gd name="T117" fmla="*/ 6 h 205"/>
                <a:gd name="T118" fmla="*/ 0 w 132"/>
                <a:gd name="T119" fmla="*/ 2 h 205"/>
                <a:gd name="T120" fmla="*/ 6 w 132"/>
                <a:gd name="T12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 h="205">
                  <a:moveTo>
                    <a:pt x="12" y="2"/>
                  </a:moveTo>
                  <a:lnTo>
                    <a:pt x="14" y="2"/>
                  </a:lnTo>
                  <a:lnTo>
                    <a:pt x="16" y="2"/>
                  </a:lnTo>
                  <a:lnTo>
                    <a:pt x="18" y="4"/>
                  </a:lnTo>
                  <a:lnTo>
                    <a:pt x="20" y="4"/>
                  </a:lnTo>
                  <a:lnTo>
                    <a:pt x="22" y="4"/>
                  </a:lnTo>
                  <a:lnTo>
                    <a:pt x="24" y="4"/>
                  </a:lnTo>
                  <a:lnTo>
                    <a:pt x="26" y="4"/>
                  </a:lnTo>
                  <a:lnTo>
                    <a:pt x="28" y="4"/>
                  </a:lnTo>
                  <a:lnTo>
                    <a:pt x="30" y="4"/>
                  </a:lnTo>
                  <a:lnTo>
                    <a:pt x="34" y="4"/>
                  </a:lnTo>
                  <a:lnTo>
                    <a:pt x="40" y="6"/>
                  </a:lnTo>
                  <a:lnTo>
                    <a:pt x="42" y="6"/>
                  </a:lnTo>
                  <a:lnTo>
                    <a:pt x="46" y="6"/>
                  </a:lnTo>
                  <a:lnTo>
                    <a:pt x="48" y="6"/>
                  </a:lnTo>
                  <a:lnTo>
                    <a:pt x="48" y="6"/>
                  </a:lnTo>
                  <a:lnTo>
                    <a:pt x="50" y="6"/>
                  </a:lnTo>
                  <a:lnTo>
                    <a:pt x="54" y="6"/>
                  </a:lnTo>
                  <a:lnTo>
                    <a:pt x="58" y="6"/>
                  </a:lnTo>
                  <a:lnTo>
                    <a:pt x="62" y="6"/>
                  </a:lnTo>
                  <a:lnTo>
                    <a:pt x="64" y="8"/>
                  </a:lnTo>
                  <a:lnTo>
                    <a:pt x="70" y="8"/>
                  </a:lnTo>
                  <a:lnTo>
                    <a:pt x="80" y="10"/>
                  </a:lnTo>
                  <a:lnTo>
                    <a:pt x="84" y="10"/>
                  </a:lnTo>
                  <a:lnTo>
                    <a:pt x="88" y="10"/>
                  </a:lnTo>
                  <a:lnTo>
                    <a:pt x="90" y="10"/>
                  </a:lnTo>
                  <a:lnTo>
                    <a:pt x="92" y="10"/>
                  </a:lnTo>
                  <a:lnTo>
                    <a:pt x="96" y="12"/>
                  </a:lnTo>
                  <a:lnTo>
                    <a:pt x="96" y="12"/>
                  </a:lnTo>
                  <a:lnTo>
                    <a:pt x="100" y="14"/>
                  </a:lnTo>
                  <a:lnTo>
                    <a:pt x="104" y="16"/>
                  </a:lnTo>
                  <a:lnTo>
                    <a:pt x="106" y="16"/>
                  </a:lnTo>
                  <a:lnTo>
                    <a:pt x="108" y="18"/>
                  </a:lnTo>
                  <a:lnTo>
                    <a:pt x="118" y="24"/>
                  </a:lnTo>
                  <a:lnTo>
                    <a:pt x="122" y="26"/>
                  </a:lnTo>
                  <a:lnTo>
                    <a:pt x="124" y="26"/>
                  </a:lnTo>
                  <a:lnTo>
                    <a:pt x="126" y="28"/>
                  </a:lnTo>
                  <a:lnTo>
                    <a:pt x="128" y="30"/>
                  </a:lnTo>
                  <a:lnTo>
                    <a:pt x="132" y="32"/>
                  </a:lnTo>
                  <a:lnTo>
                    <a:pt x="132" y="34"/>
                  </a:lnTo>
                  <a:lnTo>
                    <a:pt x="132" y="36"/>
                  </a:lnTo>
                  <a:lnTo>
                    <a:pt x="132" y="38"/>
                  </a:lnTo>
                  <a:lnTo>
                    <a:pt x="132" y="40"/>
                  </a:lnTo>
                  <a:lnTo>
                    <a:pt x="132" y="44"/>
                  </a:lnTo>
                  <a:lnTo>
                    <a:pt x="132" y="50"/>
                  </a:lnTo>
                  <a:lnTo>
                    <a:pt x="132" y="52"/>
                  </a:lnTo>
                  <a:lnTo>
                    <a:pt x="132" y="54"/>
                  </a:lnTo>
                  <a:lnTo>
                    <a:pt x="132" y="56"/>
                  </a:lnTo>
                  <a:lnTo>
                    <a:pt x="132" y="64"/>
                  </a:lnTo>
                  <a:lnTo>
                    <a:pt x="132" y="68"/>
                  </a:lnTo>
                  <a:lnTo>
                    <a:pt x="132" y="70"/>
                  </a:lnTo>
                  <a:lnTo>
                    <a:pt x="130" y="72"/>
                  </a:lnTo>
                  <a:lnTo>
                    <a:pt x="126" y="76"/>
                  </a:lnTo>
                  <a:lnTo>
                    <a:pt x="124" y="78"/>
                  </a:lnTo>
                  <a:lnTo>
                    <a:pt x="122" y="80"/>
                  </a:lnTo>
                  <a:lnTo>
                    <a:pt x="122" y="82"/>
                  </a:lnTo>
                  <a:lnTo>
                    <a:pt x="120" y="82"/>
                  </a:lnTo>
                  <a:lnTo>
                    <a:pt x="118" y="84"/>
                  </a:lnTo>
                  <a:lnTo>
                    <a:pt x="118" y="86"/>
                  </a:lnTo>
                  <a:lnTo>
                    <a:pt x="116" y="86"/>
                  </a:lnTo>
                  <a:lnTo>
                    <a:pt x="114" y="88"/>
                  </a:lnTo>
                  <a:lnTo>
                    <a:pt x="112" y="90"/>
                  </a:lnTo>
                  <a:lnTo>
                    <a:pt x="112" y="92"/>
                  </a:lnTo>
                  <a:lnTo>
                    <a:pt x="114" y="92"/>
                  </a:lnTo>
                  <a:lnTo>
                    <a:pt x="114" y="94"/>
                  </a:lnTo>
                  <a:lnTo>
                    <a:pt x="114" y="96"/>
                  </a:lnTo>
                  <a:lnTo>
                    <a:pt x="116" y="96"/>
                  </a:lnTo>
                  <a:lnTo>
                    <a:pt x="116" y="98"/>
                  </a:lnTo>
                  <a:lnTo>
                    <a:pt x="116" y="101"/>
                  </a:lnTo>
                  <a:lnTo>
                    <a:pt x="118" y="101"/>
                  </a:lnTo>
                  <a:lnTo>
                    <a:pt x="118" y="103"/>
                  </a:lnTo>
                  <a:lnTo>
                    <a:pt x="118" y="103"/>
                  </a:lnTo>
                  <a:lnTo>
                    <a:pt x="120" y="105"/>
                  </a:lnTo>
                  <a:lnTo>
                    <a:pt x="120" y="107"/>
                  </a:lnTo>
                  <a:lnTo>
                    <a:pt x="118" y="107"/>
                  </a:lnTo>
                  <a:lnTo>
                    <a:pt x="118" y="109"/>
                  </a:lnTo>
                  <a:lnTo>
                    <a:pt x="116" y="109"/>
                  </a:lnTo>
                  <a:lnTo>
                    <a:pt x="116" y="111"/>
                  </a:lnTo>
                  <a:lnTo>
                    <a:pt x="116" y="113"/>
                  </a:lnTo>
                  <a:lnTo>
                    <a:pt x="114" y="113"/>
                  </a:lnTo>
                  <a:lnTo>
                    <a:pt x="114" y="115"/>
                  </a:lnTo>
                  <a:lnTo>
                    <a:pt x="114" y="117"/>
                  </a:lnTo>
                  <a:lnTo>
                    <a:pt x="112" y="117"/>
                  </a:lnTo>
                  <a:lnTo>
                    <a:pt x="114" y="117"/>
                  </a:lnTo>
                  <a:lnTo>
                    <a:pt x="114" y="119"/>
                  </a:lnTo>
                  <a:lnTo>
                    <a:pt x="114" y="121"/>
                  </a:lnTo>
                  <a:lnTo>
                    <a:pt x="112" y="123"/>
                  </a:lnTo>
                  <a:lnTo>
                    <a:pt x="112" y="125"/>
                  </a:lnTo>
                  <a:lnTo>
                    <a:pt x="112" y="127"/>
                  </a:lnTo>
                  <a:lnTo>
                    <a:pt x="112" y="129"/>
                  </a:lnTo>
                  <a:lnTo>
                    <a:pt x="112" y="131"/>
                  </a:lnTo>
                  <a:lnTo>
                    <a:pt x="112" y="133"/>
                  </a:lnTo>
                  <a:lnTo>
                    <a:pt x="112" y="135"/>
                  </a:lnTo>
                  <a:lnTo>
                    <a:pt x="112" y="137"/>
                  </a:lnTo>
                  <a:lnTo>
                    <a:pt x="114" y="137"/>
                  </a:lnTo>
                  <a:lnTo>
                    <a:pt x="114" y="139"/>
                  </a:lnTo>
                  <a:lnTo>
                    <a:pt x="114" y="141"/>
                  </a:lnTo>
                  <a:lnTo>
                    <a:pt x="114" y="143"/>
                  </a:lnTo>
                  <a:lnTo>
                    <a:pt x="114" y="145"/>
                  </a:lnTo>
                  <a:lnTo>
                    <a:pt x="116" y="145"/>
                  </a:lnTo>
                  <a:lnTo>
                    <a:pt x="116" y="147"/>
                  </a:lnTo>
                  <a:lnTo>
                    <a:pt x="116" y="149"/>
                  </a:lnTo>
                  <a:lnTo>
                    <a:pt x="118" y="151"/>
                  </a:lnTo>
                  <a:lnTo>
                    <a:pt x="116" y="151"/>
                  </a:lnTo>
                  <a:lnTo>
                    <a:pt x="116" y="151"/>
                  </a:lnTo>
                  <a:lnTo>
                    <a:pt x="116" y="153"/>
                  </a:lnTo>
                  <a:lnTo>
                    <a:pt x="116" y="155"/>
                  </a:lnTo>
                  <a:lnTo>
                    <a:pt x="116" y="157"/>
                  </a:lnTo>
                  <a:lnTo>
                    <a:pt x="114" y="161"/>
                  </a:lnTo>
                  <a:lnTo>
                    <a:pt x="114" y="163"/>
                  </a:lnTo>
                  <a:lnTo>
                    <a:pt x="114" y="165"/>
                  </a:lnTo>
                  <a:lnTo>
                    <a:pt x="114" y="169"/>
                  </a:lnTo>
                  <a:lnTo>
                    <a:pt x="114" y="173"/>
                  </a:lnTo>
                  <a:lnTo>
                    <a:pt x="114" y="175"/>
                  </a:lnTo>
                  <a:lnTo>
                    <a:pt x="114" y="177"/>
                  </a:lnTo>
                  <a:lnTo>
                    <a:pt x="112" y="179"/>
                  </a:lnTo>
                  <a:lnTo>
                    <a:pt x="112" y="181"/>
                  </a:lnTo>
                  <a:lnTo>
                    <a:pt x="112" y="183"/>
                  </a:lnTo>
                  <a:lnTo>
                    <a:pt x="112" y="185"/>
                  </a:lnTo>
                  <a:lnTo>
                    <a:pt x="112" y="187"/>
                  </a:lnTo>
                  <a:lnTo>
                    <a:pt x="110" y="187"/>
                  </a:lnTo>
                  <a:lnTo>
                    <a:pt x="110" y="189"/>
                  </a:lnTo>
                  <a:lnTo>
                    <a:pt x="112" y="191"/>
                  </a:lnTo>
                  <a:lnTo>
                    <a:pt x="112" y="193"/>
                  </a:lnTo>
                  <a:lnTo>
                    <a:pt x="114" y="193"/>
                  </a:lnTo>
                  <a:lnTo>
                    <a:pt x="114" y="195"/>
                  </a:lnTo>
                  <a:lnTo>
                    <a:pt x="114" y="197"/>
                  </a:lnTo>
                  <a:lnTo>
                    <a:pt x="112" y="197"/>
                  </a:lnTo>
                  <a:lnTo>
                    <a:pt x="112" y="199"/>
                  </a:lnTo>
                  <a:lnTo>
                    <a:pt x="110" y="199"/>
                  </a:lnTo>
                  <a:lnTo>
                    <a:pt x="108" y="199"/>
                  </a:lnTo>
                  <a:lnTo>
                    <a:pt x="108" y="201"/>
                  </a:lnTo>
                  <a:lnTo>
                    <a:pt x="108" y="199"/>
                  </a:lnTo>
                  <a:lnTo>
                    <a:pt x="106" y="201"/>
                  </a:lnTo>
                  <a:lnTo>
                    <a:pt x="106" y="199"/>
                  </a:lnTo>
                  <a:lnTo>
                    <a:pt x="106" y="201"/>
                  </a:lnTo>
                  <a:lnTo>
                    <a:pt x="88" y="205"/>
                  </a:lnTo>
                  <a:lnTo>
                    <a:pt x="86" y="205"/>
                  </a:lnTo>
                  <a:lnTo>
                    <a:pt x="86" y="203"/>
                  </a:lnTo>
                  <a:lnTo>
                    <a:pt x="84" y="203"/>
                  </a:lnTo>
                  <a:lnTo>
                    <a:pt x="82" y="203"/>
                  </a:lnTo>
                  <a:lnTo>
                    <a:pt x="82" y="201"/>
                  </a:lnTo>
                  <a:lnTo>
                    <a:pt x="82" y="203"/>
                  </a:lnTo>
                  <a:lnTo>
                    <a:pt x="82" y="201"/>
                  </a:lnTo>
                  <a:lnTo>
                    <a:pt x="82" y="199"/>
                  </a:lnTo>
                  <a:lnTo>
                    <a:pt x="80" y="199"/>
                  </a:lnTo>
                  <a:lnTo>
                    <a:pt x="78" y="199"/>
                  </a:lnTo>
                  <a:lnTo>
                    <a:pt x="76" y="199"/>
                  </a:lnTo>
                  <a:lnTo>
                    <a:pt x="76" y="197"/>
                  </a:lnTo>
                  <a:lnTo>
                    <a:pt x="74" y="197"/>
                  </a:lnTo>
                  <a:lnTo>
                    <a:pt x="74" y="197"/>
                  </a:lnTo>
                  <a:lnTo>
                    <a:pt x="74" y="197"/>
                  </a:lnTo>
                  <a:lnTo>
                    <a:pt x="72" y="197"/>
                  </a:lnTo>
                  <a:lnTo>
                    <a:pt x="72" y="197"/>
                  </a:lnTo>
                  <a:lnTo>
                    <a:pt x="70" y="197"/>
                  </a:lnTo>
                  <a:lnTo>
                    <a:pt x="68" y="195"/>
                  </a:lnTo>
                  <a:lnTo>
                    <a:pt x="66" y="195"/>
                  </a:lnTo>
                  <a:lnTo>
                    <a:pt x="66" y="193"/>
                  </a:lnTo>
                  <a:lnTo>
                    <a:pt x="66" y="191"/>
                  </a:lnTo>
                  <a:lnTo>
                    <a:pt x="64" y="191"/>
                  </a:lnTo>
                  <a:lnTo>
                    <a:pt x="62" y="191"/>
                  </a:lnTo>
                  <a:lnTo>
                    <a:pt x="62" y="189"/>
                  </a:lnTo>
                  <a:lnTo>
                    <a:pt x="64" y="189"/>
                  </a:lnTo>
                  <a:lnTo>
                    <a:pt x="62" y="189"/>
                  </a:lnTo>
                  <a:lnTo>
                    <a:pt x="60" y="187"/>
                  </a:lnTo>
                  <a:lnTo>
                    <a:pt x="62" y="187"/>
                  </a:lnTo>
                  <a:lnTo>
                    <a:pt x="62" y="185"/>
                  </a:lnTo>
                  <a:lnTo>
                    <a:pt x="60" y="185"/>
                  </a:lnTo>
                  <a:lnTo>
                    <a:pt x="58" y="185"/>
                  </a:lnTo>
                  <a:lnTo>
                    <a:pt x="60" y="183"/>
                  </a:lnTo>
                  <a:lnTo>
                    <a:pt x="58" y="183"/>
                  </a:lnTo>
                  <a:lnTo>
                    <a:pt x="56" y="183"/>
                  </a:lnTo>
                  <a:lnTo>
                    <a:pt x="56" y="181"/>
                  </a:lnTo>
                  <a:lnTo>
                    <a:pt x="56" y="179"/>
                  </a:lnTo>
                  <a:lnTo>
                    <a:pt x="54" y="179"/>
                  </a:lnTo>
                  <a:lnTo>
                    <a:pt x="54" y="177"/>
                  </a:lnTo>
                  <a:lnTo>
                    <a:pt x="54" y="179"/>
                  </a:lnTo>
                  <a:lnTo>
                    <a:pt x="54" y="177"/>
                  </a:lnTo>
                  <a:lnTo>
                    <a:pt x="52" y="177"/>
                  </a:lnTo>
                  <a:lnTo>
                    <a:pt x="52" y="179"/>
                  </a:lnTo>
                  <a:lnTo>
                    <a:pt x="52" y="177"/>
                  </a:lnTo>
                  <a:lnTo>
                    <a:pt x="50" y="177"/>
                  </a:lnTo>
                  <a:lnTo>
                    <a:pt x="48" y="177"/>
                  </a:lnTo>
                  <a:lnTo>
                    <a:pt x="48" y="177"/>
                  </a:lnTo>
                  <a:lnTo>
                    <a:pt x="48" y="177"/>
                  </a:lnTo>
                  <a:lnTo>
                    <a:pt x="48" y="175"/>
                  </a:lnTo>
                  <a:lnTo>
                    <a:pt x="48" y="175"/>
                  </a:lnTo>
                  <a:lnTo>
                    <a:pt x="48" y="173"/>
                  </a:lnTo>
                  <a:lnTo>
                    <a:pt x="46" y="173"/>
                  </a:lnTo>
                  <a:lnTo>
                    <a:pt x="46" y="175"/>
                  </a:lnTo>
                  <a:lnTo>
                    <a:pt x="44" y="175"/>
                  </a:lnTo>
                  <a:lnTo>
                    <a:pt x="44" y="177"/>
                  </a:lnTo>
                  <a:lnTo>
                    <a:pt x="44" y="175"/>
                  </a:lnTo>
                  <a:lnTo>
                    <a:pt x="44" y="173"/>
                  </a:lnTo>
                  <a:lnTo>
                    <a:pt x="44" y="171"/>
                  </a:lnTo>
                  <a:lnTo>
                    <a:pt x="42" y="171"/>
                  </a:lnTo>
                  <a:lnTo>
                    <a:pt x="42" y="169"/>
                  </a:lnTo>
                  <a:lnTo>
                    <a:pt x="40" y="169"/>
                  </a:lnTo>
                  <a:lnTo>
                    <a:pt x="40" y="167"/>
                  </a:lnTo>
                  <a:lnTo>
                    <a:pt x="38" y="169"/>
                  </a:lnTo>
                  <a:lnTo>
                    <a:pt x="38" y="167"/>
                  </a:lnTo>
                  <a:lnTo>
                    <a:pt x="36" y="167"/>
                  </a:lnTo>
                  <a:lnTo>
                    <a:pt x="34" y="167"/>
                  </a:lnTo>
                  <a:lnTo>
                    <a:pt x="36" y="165"/>
                  </a:lnTo>
                  <a:lnTo>
                    <a:pt x="34" y="165"/>
                  </a:lnTo>
                  <a:lnTo>
                    <a:pt x="34" y="163"/>
                  </a:lnTo>
                  <a:lnTo>
                    <a:pt x="32" y="163"/>
                  </a:lnTo>
                  <a:lnTo>
                    <a:pt x="32" y="165"/>
                  </a:lnTo>
                  <a:lnTo>
                    <a:pt x="30" y="163"/>
                  </a:lnTo>
                  <a:lnTo>
                    <a:pt x="30" y="161"/>
                  </a:lnTo>
                  <a:lnTo>
                    <a:pt x="28" y="161"/>
                  </a:lnTo>
                  <a:lnTo>
                    <a:pt x="28" y="159"/>
                  </a:lnTo>
                  <a:lnTo>
                    <a:pt x="26" y="159"/>
                  </a:lnTo>
                  <a:lnTo>
                    <a:pt x="26" y="161"/>
                  </a:lnTo>
                  <a:lnTo>
                    <a:pt x="26" y="159"/>
                  </a:lnTo>
                  <a:lnTo>
                    <a:pt x="24" y="159"/>
                  </a:lnTo>
                  <a:lnTo>
                    <a:pt x="24" y="157"/>
                  </a:lnTo>
                  <a:lnTo>
                    <a:pt x="22" y="157"/>
                  </a:lnTo>
                  <a:lnTo>
                    <a:pt x="22" y="155"/>
                  </a:lnTo>
                  <a:lnTo>
                    <a:pt x="20" y="155"/>
                  </a:lnTo>
                  <a:lnTo>
                    <a:pt x="20" y="153"/>
                  </a:lnTo>
                  <a:lnTo>
                    <a:pt x="18" y="153"/>
                  </a:lnTo>
                  <a:lnTo>
                    <a:pt x="20" y="153"/>
                  </a:lnTo>
                  <a:lnTo>
                    <a:pt x="20" y="151"/>
                  </a:lnTo>
                  <a:lnTo>
                    <a:pt x="20" y="151"/>
                  </a:lnTo>
                  <a:lnTo>
                    <a:pt x="22" y="151"/>
                  </a:lnTo>
                  <a:lnTo>
                    <a:pt x="20" y="151"/>
                  </a:lnTo>
                  <a:lnTo>
                    <a:pt x="20" y="149"/>
                  </a:lnTo>
                  <a:lnTo>
                    <a:pt x="20" y="147"/>
                  </a:lnTo>
                  <a:lnTo>
                    <a:pt x="18" y="147"/>
                  </a:lnTo>
                  <a:lnTo>
                    <a:pt x="20" y="147"/>
                  </a:lnTo>
                  <a:lnTo>
                    <a:pt x="18" y="147"/>
                  </a:lnTo>
                  <a:lnTo>
                    <a:pt x="20" y="145"/>
                  </a:lnTo>
                  <a:lnTo>
                    <a:pt x="20" y="143"/>
                  </a:lnTo>
                  <a:lnTo>
                    <a:pt x="22" y="143"/>
                  </a:lnTo>
                  <a:lnTo>
                    <a:pt x="22" y="141"/>
                  </a:lnTo>
                  <a:lnTo>
                    <a:pt x="22" y="139"/>
                  </a:lnTo>
                  <a:lnTo>
                    <a:pt x="24" y="139"/>
                  </a:lnTo>
                  <a:lnTo>
                    <a:pt x="24" y="137"/>
                  </a:lnTo>
                  <a:lnTo>
                    <a:pt x="24" y="135"/>
                  </a:lnTo>
                  <a:lnTo>
                    <a:pt x="26" y="135"/>
                  </a:lnTo>
                  <a:lnTo>
                    <a:pt x="24" y="133"/>
                  </a:lnTo>
                  <a:lnTo>
                    <a:pt x="24" y="135"/>
                  </a:lnTo>
                  <a:lnTo>
                    <a:pt x="24" y="133"/>
                  </a:lnTo>
                  <a:lnTo>
                    <a:pt x="26" y="133"/>
                  </a:lnTo>
                  <a:lnTo>
                    <a:pt x="26" y="131"/>
                  </a:lnTo>
                  <a:lnTo>
                    <a:pt x="26" y="129"/>
                  </a:lnTo>
                  <a:lnTo>
                    <a:pt x="28" y="129"/>
                  </a:lnTo>
                  <a:lnTo>
                    <a:pt x="26" y="129"/>
                  </a:lnTo>
                  <a:lnTo>
                    <a:pt x="26" y="127"/>
                  </a:lnTo>
                  <a:lnTo>
                    <a:pt x="26" y="125"/>
                  </a:lnTo>
                  <a:lnTo>
                    <a:pt x="24" y="125"/>
                  </a:lnTo>
                  <a:lnTo>
                    <a:pt x="24" y="123"/>
                  </a:lnTo>
                  <a:lnTo>
                    <a:pt x="26" y="123"/>
                  </a:lnTo>
                  <a:lnTo>
                    <a:pt x="26" y="121"/>
                  </a:lnTo>
                  <a:lnTo>
                    <a:pt x="26" y="119"/>
                  </a:lnTo>
                  <a:lnTo>
                    <a:pt x="28" y="117"/>
                  </a:lnTo>
                  <a:lnTo>
                    <a:pt x="26" y="117"/>
                  </a:lnTo>
                  <a:lnTo>
                    <a:pt x="26" y="115"/>
                  </a:lnTo>
                  <a:lnTo>
                    <a:pt x="24" y="115"/>
                  </a:lnTo>
                  <a:lnTo>
                    <a:pt x="24" y="113"/>
                  </a:lnTo>
                  <a:lnTo>
                    <a:pt x="24" y="111"/>
                  </a:lnTo>
                  <a:lnTo>
                    <a:pt x="24" y="113"/>
                  </a:lnTo>
                  <a:lnTo>
                    <a:pt x="24" y="111"/>
                  </a:lnTo>
                  <a:lnTo>
                    <a:pt x="24" y="109"/>
                  </a:lnTo>
                  <a:lnTo>
                    <a:pt x="22" y="109"/>
                  </a:lnTo>
                  <a:lnTo>
                    <a:pt x="22" y="107"/>
                  </a:lnTo>
                  <a:lnTo>
                    <a:pt x="22" y="105"/>
                  </a:lnTo>
                  <a:lnTo>
                    <a:pt x="22" y="107"/>
                  </a:lnTo>
                  <a:lnTo>
                    <a:pt x="24" y="107"/>
                  </a:lnTo>
                  <a:lnTo>
                    <a:pt x="22" y="105"/>
                  </a:lnTo>
                  <a:lnTo>
                    <a:pt x="24" y="105"/>
                  </a:lnTo>
                  <a:lnTo>
                    <a:pt x="22" y="105"/>
                  </a:lnTo>
                  <a:lnTo>
                    <a:pt x="24" y="105"/>
                  </a:lnTo>
                  <a:lnTo>
                    <a:pt x="24" y="103"/>
                  </a:lnTo>
                  <a:lnTo>
                    <a:pt x="24" y="103"/>
                  </a:lnTo>
                  <a:lnTo>
                    <a:pt x="22" y="103"/>
                  </a:lnTo>
                  <a:lnTo>
                    <a:pt x="22" y="101"/>
                  </a:lnTo>
                  <a:lnTo>
                    <a:pt x="24" y="101"/>
                  </a:lnTo>
                  <a:lnTo>
                    <a:pt x="24" y="98"/>
                  </a:lnTo>
                  <a:lnTo>
                    <a:pt x="24" y="96"/>
                  </a:lnTo>
                  <a:lnTo>
                    <a:pt x="24" y="94"/>
                  </a:lnTo>
                  <a:lnTo>
                    <a:pt x="26" y="94"/>
                  </a:lnTo>
                  <a:lnTo>
                    <a:pt x="26" y="92"/>
                  </a:lnTo>
                  <a:lnTo>
                    <a:pt x="26" y="94"/>
                  </a:lnTo>
                  <a:lnTo>
                    <a:pt x="28" y="94"/>
                  </a:lnTo>
                  <a:lnTo>
                    <a:pt x="26" y="94"/>
                  </a:lnTo>
                  <a:lnTo>
                    <a:pt x="28" y="92"/>
                  </a:lnTo>
                  <a:lnTo>
                    <a:pt x="28" y="90"/>
                  </a:lnTo>
                  <a:lnTo>
                    <a:pt x="28" y="88"/>
                  </a:lnTo>
                  <a:lnTo>
                    <a:pt x="30" y="88"/>
                  </a:lnTo>
                  <a:lnTo>
                    <a:pt x="30" y="86"/>
                  </a:lnTo>
                  <a:lnTo>
                    <a:pt x="30" y="84"/>
                  </a:lnTo>
                  <a:lnTo>
                    <a:pt x="28" y="84"/>
                  </a:lnTo>
                  <a:lnTo>
                    <a:pt x="28" y="82"/>
                  </a:lnTo>
                  <a:lnTo>
                    <a:pt x="28" y="84"/>
                  </a:lnTo>
                  <a:lnTo>
                    <a:pt x="26" y="82"/>
                  </a:lnTo>
                  <a:lnTo>
                    <a:pt x="28" y="82"/>
                  </a:lnTo>
                  <a:lnTo>
                    <a:pt x="26" y="82"/>
                  </a:lnTo>
                  <a:lnTo>
                    <a:pt x="28" y="80"/>
                  </a:lnTo>
                  <a:lnTo>
                    <a:pt x="26" y="80"/>
                  </a:lnTo>
                  <a:lnTo>
                    <a:pt x="24" y="80"/>
                  </a:lnTo>
                  <a:lnTo>
                    <a:pt x="24" y="78"/>
                  </a:lnTo>
                  <a:lnTo>
                    <a:pt x="24" y="80"/>
                  </a:lnTo>
                  <a:lnTo>
                    <a:pt x="24" y="78"/>
                  </a:lnTo>
                  <a:lnTo>
                    <a:pt x="26" y="78"/>
                  </a:lnTo>
                  <a:lnTo>
                    <a:pt x="26" y="76"/>
                  </a:lnTo>
                  <a:lnTo>
                    <a:pt x="26" y="74"/>
                  </a:lnTo>
                  <a:lnTo>
                    <a:pt x="26" y="72"/>
                  </a:lnTo>
                  <a:lnTo>
                    <a:pt x="28" y="74"/>
                  </a:lnTo>
                  <a:lnTo>
                    <a:pt x="28" y="72"/>
                  </a:lnTo>
                  <a:lnTo>
                    <a:pt x="26" y="72"/>
                  </a:lnTo>
                  <a:lnTo>
                    <a:pt x="28" y="72"/>
                  </a:lnTo>
                  <a:lnTo>
                    <a:pt x="28" y="70"/>
                  </a:lnTo>
                  <a:lnTo>
                    <a:pt x="28" y="68"/>
                  </a:lnTo>
                  <a:lnTo>
                    <a:pt x="26" y="68"/>
                  </a:lnTo>
                  <a:lnTo>
                    <a:pt x="26" y="66"/>
                  </a:lnTo>
                  <a:lnTo>
                    <a:pt x="28" y="66"/>
                  </a:lnTo>
                  <a:lnTo>
                    <a:pt x="26" y="66"/>
                  </a:lnTo>
                  <a:lnTo>
                    <a:pt x="26" y="64"/>
                  </a:lnTo>
                  <a:lnTo>
                    <a:pt x="26" y="62"/>
                  </a:lnTo>
                  <a:lnTo>
                    <a:pt x="28" y="62"/>
                  </a:lnTo>
                  <a:lnTo>
                    <a:pt x="26" y="60"/>
                  </a:lnTo>
                  <a:lnTo>
                    <a:pt x="28" y="60"/>
                  </a:lnTo>
                  <a:lnTo>
                    <a:pt x="28" y="58"/>
                  </a:lnTo>
                  <a:lnTo>
                    <a:pt x="26" y="58"/>
                  </a:lnTo>
                  <a:lnTo>
                    <a:pt x="28" y="58"/>
                  </a:lnTo>
                  <a:lnTo>
                    <a:pt x="30" y="60"/>
                  </a:lnTo>
                  <a:lnTo>
                    <a:pt x="30" y="58"/>
                  </a:lnTo>
                  <a:lnTo>
                    <a:pt x="28" y="58"/>
                  </a:lnTo>
                  <a:lnTo>
                    <a:pt x="30" y="58"/>
                  </a:lnTo>
                  <a:lnTo>
                    <a:pt x="30" y="56"/>
                  </a:lnTo>
                  <a:lnTo>
                    <a:pt x="30" y="54"/>
                  </a:lnTo>
                  <a:lnTo>
                    <a:pt x="32" y="54"/>
                  </a:lnTo>
                  <a:lnTo>
                    <a:pt x="30" y="54"/>
                  </a:lnTo>
                  <a:lnTo>
                    <a:pt x="30" y="54"/>
                  </a:lnTo>
                  <a:lnTo>
                    <a:pt x="32" y="54"/>
                  </a:lnTo>
                  <a:lnTo>
                    <a:pt x="30" y="54"/>
                  </a:lnTo>
                  <a:lnTo>
                    <a:pt x="32" y="54"/>
                  </a:lnTo>
                  <a:lnTo>
                    <a:pt x="30" y="54"/>
                  </a:lnTo>
                  <a:lnTo>
                    <a:pt x="30" y="52"/>
                  </a:lnTo>
                  <a:lnTo>
                    <a:pt x="28" y="52"/>
                  </a:lnTo>
                  <a:lnTo>
                    <a:pt x="30" y="52"/>
                  </a:lnTo>
                  <a:lnTo>
                    <a:pt x="30" y="50"/>
                  </a:lnTo>
                  <a:lnTo>
                    <a:pt x="30" y="52"/>
                  </a:lnTo>
                  <a:lnTo>
                    <a:pt x="30" y="50"/>
                  </a:lnTo>
                  <a:lnTo>
                    <a:pt x="28" y="52"/>
                  </a:lnTo>
                  <a:lnTo>
                    <a:pt x="28" y="50"/>
                  </a:lnTo>
                  <a:lnTo>
                    <a:pt x="30" y="50"/>
                  </a:lnTo>
                  <a:lnTo>
                    <a:pt x="28" y="50"/>
                  </a:lnTo>
                  <a:lnTo>
                    <a:pt x="28" y="48"/>
                  </a:lnTo>
                  <a:lnTo>
                    <a:pt x="30" y="48"/>
                  </a:lnTo>
                  <a:lnTo>
                    <a:pt x="32" y="48"/>
                  </a:lnTo>
                  <a:lnTo>
                    <a:pt x="32" y="46"/>
                  </a:lnTo>
                  <a:lnTo>
                    <a:pt x="30" y="46"/>
                  </a:lnTo>
                  <a:lnTo>
                    <a:pt x="32" y="46"/>
                  </a:lnTo>
                  <a:lnTo>
                    <a:pt x="32" y="44"/>
                  </a:lnTo>
                  <a:lnTo>
                    <a:pt x="30" y="44"/>
                  </a:lnTo>
                  <a:lnTo>
                    <a:pt x="30" y="42"/>
                  </a:lnTo>
                  <a:lnTo>
                    <a:pt x="30" y="40"/>
                  </a:lnTo>
                  <a:lnTo>
                    <a:pt x="30" y="38"/>
                  </a:lnTo>
                  <a:lnTo>
                    <a:pt x="30" y="36"/>
                  </a:lnTo>
                  <a:lnTo>
                    <a:pt x="30" y="34"/>
                  </a:lnTo>
                  <a:lnTo>
                    <a:pt x="30" y="32"/>
                  </a:lnTo>
                  <a:lnTo>
                    <a:pt x="30" y="30"/>
                  </a:lnTo>
                  <a:lnTo>
                    <a:pt x="28" y="30"/>
                  </a:lnTo>
                  <a:lnTo>
                    <a:pt x="30" y="30"/>
                  </a:lnTo>
                  <a:lnTo>
                    <a:pt x="28" y="30"/>
                  </a:lnTo>
                  <a:lnTo>
                    <a:pt x="28" y="28"/>
                  </a:lnTo>
                  <a:lnTo>
                    <a:pt x="28" y="26"/>
                  </a:lnTo>
                  <a:lnTo>
                    <a:pt x="28" y="24"/>
                  </a:lnTo>
                  <a:lnTo>
                    <a:pt x="26" y="24"/>
                  </a:lnTo>
                  <a:lnTo>
                    <a:pt x="24" y="24"/>
                  </a:lnTo>
                  <a:lnTo>
                    <a:pt x="24" y="22"/>
                  </a:lnTo>
                  <a:lnTo>
                    <a:pt x="22" y="22"/>
                  </a:lnTo>
                  <a:lnTo>
                    <a:pt x="24" y="22"/>
                  </a:lnTo>
                  <a:lnTo>
                    <a:pt x="22" y="22"/>
                  </a:lnTo>
                  <a:lnTo>
                    <a:pt x="22" y="20"/>
                  </a:lnTo>
                  <a:lnTo>
                    <a:pt x="22" y="18"/>
                  </a:lnTo>
                  <a:lnTo>
                    <a:pt x="22" y="20"/>
                  </a:lnTo>
                  <a:lnTo>
                    <a:pt x="20" y="20"/>
                  </a:lnTo>
                  <a:lnTo>
                    <a:pt x="20" y="18"/>
                  </a:lnTo>
                  <a:lnTo>
                    <a:pt x="20" y="20"/>
                  </a:lnTo>
                  <a:lnTo>
                    <a:pt x="20" y="18"/>
                  </a:lnTo>
                  <a:lnTo>
                    <a:pt x="18" y="18"/>
                  </a:lnTo>
                  <a:lnTo>
                    <a:pt x="18" y="16"/>
                  </a:lnTo>
                  <a:lnTo>
                    <a:pt x="20" y="16"/>
                  </a:lnTo>
                  <a:lnTo>
                    <a:pt x="18" y="16"/>
                  </a:lnTo>
                  <a:lnTo>
                    <a:pt x="18" y="18"/>
                  </a:lnTo>
                  <a:lnTo>
                    <a:pt x="18" y="16"/>
                  </a:lnTo>
                  <a:lnTo>
                    <a:pt x="18" y="18"/>
                  </a:lnTo>
                  <a:lnTo>
                    <a:pt x="18" y="16"/>
                  </a:lnTo>
                  <a:lnTo>
                    <a:pt x="16" y="16"/>
                  </a:lnTo>
                  <a:lnTo>
                    <a:pt x="16" y="18"/>
                  </a:lnTo>
                  <a:lnTo>
                    <a:pt x="16" y="16"/>
                  </a:lnTo>
                  <a:lnTo>
                    <a:pt x="14" y="16"/>
                  </a:lnTo>
                  <a:lnTo>
                    <a:pt x="16" y="14"/>
                  </a:lnTo>
                  <a:lnTo>
                    <a:pt x="14" y="14"/>
                  </a:lnTo>
                  <a:lnTo>
                    <a:pt x="14" y="12"/>
                  </a:lnTo>
                  <a:lnTo>
                    <a:pt x="12" y="12"/>
                  </a:lnTo>
                  <a:lnTo>
                    <a:pt x="14" y="12"/>
                  </a:lnTo>
                  <a:lnTo>
                    <a:pt x="14" y="10"/>
                  </a:lnTo>
                  <a:lnTo>
                    <a:pt x="12" y="10"/>
                  </a:lnTo>
                  <a:lnTo>
                    <a:pt x="10" y="10"/>
                  </a:lnTo>
                  <a:lnTo>
                    <a:pt x="10" y="8"/>
                  </a:lnTo>
                  <a:lnTo>
                    <a:pt x="10" y="6"/>
                  </a:lnTo>
                  <a:lnTo>
                    <a:pt x="10" y="8"/>
                  </a:lnTo>
                  <a:lnTo>
                    <a:pt x="10" y="6"/>
                  </a:lnTo>
                  <a:lnTo>
                    <a:pt x="8" y="6"/>
                  </a:lnTo>
                  <a:lnTo>
                    <a:pt x="8" y="6"/>
                  </a:lnTo>
                  <a:lnTo>
                    <a:pt x="8" y="6"/>
                  </a:lnTo>
                  <a:lnTo>
                    <a:pt x="6" y="6"/>
                  </a:lnTo>
                  <a:lnTo>
                    <a:pt x="4" y="6"/>
                  </a:lnTo>
                  <a:lnTo>
                    <a:pt x="4" y="6"/>
                  </a:lnTo>
                  <a:lnTo>
                    <a:pt x="2" y="6"/>
                  </a:lnTo>
                  <a:lnTo>
                    <a:pt x="0" y="6"/>
                  </a:lnTo>
                  <a:lnTo>
                    <a:pt x="2" y="6"/>
                  </a:lnTo>
                  <a:lnTo>
                    <a:pt x="0" y="6"/>
                  </a:lnTo>
                  <a:lnTo>
                    <a:pt x="0" y="4"/>
                  </a:lnTo>
                  <a:lnTo>
                    <a:pt x="0" y="2"/>
                  </a:lnTo>
                  <a:lnTo>
                    <a:pt x="0" y="4"/>
                  </a:lnTo>
                  <a:lnTo>
                    <a:pt x="0" y="2"/>
                  </a:lnTo>
                  <a:lnTo>
                    <a:pt x="0" y="0"/>
                  </a:lnTo>
                  <a:lnTo>
                    <a:pt x="2" y="0"/>
                  </a:lnTo>
                  <a:lnTo>
                    <a:pt x="2" y="2"/>
                  </a:lnTo>
                  <a:lnTo>
                    <a:pt x="4" y="2"/>
                  </a:lnTo>
                  <a:lnTo>
                    <a:pt x="6" y="2"/>
                  </a:lnTo>
                  <a:lnTo>
                    <a:pt x="8" y="2"/>
                  </a:lnTo>
                  <a:lnTo>
                    <a:pt x="10" y="2"/>
                  </a:lnTo>
                  <a:lnTo>
                    <a:pt x="12"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5" name="Freeform 204"/>
            <p:cNvSpPr>
              <a:spLocks/>
            </p:cNvSpPr>
            <p:nvPr/>
          </p:nvSpPr>
          <p:spPr bwMode="auto">
            <a:xfrm>
              <a:off x="8351838" y="2524125"/>
              <a:ext cx="361950" cy="244475"/>
            </a:xfrm>
            <a:custGeom>
              <a:avLst/>
              <a:gdLst>
                <a:gd name="T0" fmla="*/ 164 w 228"/>
                <a:gd name="T1" fmla="*/ 8 h 154"/>
                <a:gd name="T2" fmla="*/ 170 w 228"/>
                <a:gd name="T3" fmla="*/ 18 h 154"/>
                <a:gd name="T4" fmla="*/ 176 w 228"/>
                <a:gd name="T5" fmla="*/ 22 h 154"/>
                <a:gd name="T6" fmla="*/ 182 w 228"/>
                <a:gd name="T7" fmla="*/ 28 h 154"/>
                <a:gd name="T8" fmla="*/ 184 w 228"/>
                <a:gd name="T9" fmla="*/ 32 h 154"/>
                <a:gd name="T10" fmla="*/ 188 w 228"/>
                <a:gd name="T11" fmla="*/ 32 h 154"/>
                <a:gd name="T12" fmla="*/ 192 w 228"/>
                <a:gd name="T13" fmla="*/ 34 h 154"/>
                <a:gd name="T14" fmla="*/ 192 w 228"/>
                <a:gd name="T15" fmla="*/ 38 h 154"/>
                <a:gd name="T16" fmla="*/ 196 w 228"/>
                <a:gd name="T17" fmla="*/ 40 h 154"/>
                <a:gd name="T18" fmla="*/ 198 w 228"/>
                <a:gd name="T19" fmla="*/ 48 h 154"/>
                <a:gd name="T20" fmla="*/ 200 w 228"/>
                <a:gd name="T21" fmla="*/ 56 h 154"/>
                <a:gd name="T22" fmla="*/ 206 w 228"/>
                <a:gd name="T23" fmla="*/ 64 h 154"/>
                <a:gd name="T24" fmla="*/ 214 w 228"/>
                <a:gd name="T25" fmla="*/ 72 h 154"/>
                <a:gd name="T26" fmla="*/ 218 w 228"/>
                <a:gd name="T27" fmla="*/ 78 h 154"/>
                <a:gd name="T28" fmla="*/ 216 w 228"/>
                <a:gd name="T29" fmla="*/ 84 h 154"/>
                <a:gd name="T30" fmla="*/ 220 w 228"/>
                <a:gd name="T31" fmla="*/ 92 h 154"/>
                <a:gd name="T32" fmla="*/ 222 w 228"/>
                <a:gd name="T33" fmla="*/ 104 h 154"/>
                <a:gd name="T34" fmla="*/ 222 w 228"/>
                <a:gd name="T35" fmla="*/ 112 h 154"/>
                <a:gd name="T36" fmla="*/ 218 w 228"/>
                <a:gd name="T37" fmla="*/ 116 h 154"/>
                <a:gd name="T38" fmla="*/ 222 w 228"/>
                <a:gd name="T39" fmla="*/ 124 h 154"/>
                <a:gd name="T40" fmla="*/ 220 w 228"/>
                <a:gd name="T41" fmla="*/ 132 h 154"/>
                <a:gd name="T42" fmla="*/ 214 w 228"/>
                <a:gd name="T43" fmla="*/ 138 h 154"/>
                <a:gd name="T44" fmla="*/ 210 w 228"/>
                <a:gd name="T45" fmla="*/ 144 h 154"/>
                <a:gd name="T46" fmla="*/ 198 w 228"/>
                <a:gd name="T47" fmla="*/ 140 h 154"/>
                <a:gd name="T48" fmla="*/ 190 w 228"/>
                <a:gd name="T49" fmla="*/ 140 h 154"/>
                <a:gd name="T50" fmla="*/ 184 w 228"/>
                <a:gd name="T51" fmla="*/ 146 h 154"/>
                <a:gd name="T52" fmla="*/ 176 w 228"/>
                <a:gd name="T53" fmla="*/ 150 h 154"/>
                <a:gd name="T54" fmla="*/ 164 w 228"/>
                <a:gd name="T55" fmla="*/ 152 h 154"/>
                <a:gd name="T56" fmla="*/ 140 w 228"/>
                <a:gd name="T57" fmla="*/ 138 h 154"/>
                <a:gd name="T58" fmla="*/ 120 w 228"/>
                <a:gd name="T59" fmla="*/ 132 h 154"/>
                <a:gd name="T60" fmla="*/ 86 w 228"/>
                <a:gd name="T61" fmla="*/ 128 h 154"/>
                <a:gd name="T62" fmla="*/ 66 w 228"/>
                <a:gd name="T63" fmla="*/ 126 h 154"/>
                <a:gd name="T64" fmla="*/ 52 w 228"/>
                <a:gd name="T65" fmla="*/ 124 h 154"/>
                <a:gd name="T66" fmla="*/ 38 w 228"/>
                <a:gd name="T67" fmla="*/ 124 h 154"/>
                <a:gd name="T68" fmla="*/ 36 w 228"/>
                <a:gd name="T69" fmla="*/ 118 h 154"/>
                <a:gd name="T70" fmla="*/ 34 w 228"/>
                <a:gd name="T71" fmla="*/ 110 h 154"/>
                <a:gd name="T72" fmla="*/ 32 w 228"/>
                <a:gd name="T73" fmla="*/ 102 h 154"/>
                <a:gd name="T74" fmla="*/ 32 w 228"/>
                <a:gd name="T75" fmla="*/ 96 h 154"/>
                <a:gd name="T76" fmla="*/ 34 w 228"/>
                <a:gd name="T77" fmla="*/ 88 h 154"/>
                <a:gd name="T78" fmla="*/ 30 w 228"/>
                <a:gd name="T79" fmla="*/ 80 h 154"/>
                <a:gd name="T80" fmla="*/ 28 w 228"/>
                <a:gd name="T81" fmla="*/ 74 h 154"/>
                <a:gd name="T82" fmla="*/ 28 w 228"/>
                <a:gd name="T83" fmla="*/ 68 h 154"/>
                <a:gd name="T84" fmla="*/ 26 w 228"/>
                <a:gd name="T85" fmla="*/ 60 h 154"/>
                <a:gd name="T86" fmla="*/ 22 w 228"/>
                <a:gd name="T87" fmla="*/ 54 h 154"/>
                <a:gd name="T88" fmla="*/ 18 w 228"/>
                <a:gd name="T89" fmla="*/ 44 h 154"/>
                <a:gd name="T90" fmla="*/ 12 w 228"/>
                <a:gd name="T91" fmla="*/ 36 h 154"/>
                <a:gd name="T92" fmla="*/ 10 w 228"/>
                <a:gd name="T93" fmla="*/ 32 h 154"/>
                <a:gd name="T94" fmla="*/ 6 w 228"/>
                <a:gd name="T95" fmla="*/ 28 h 154"/>
                <a:gd name="T96" fmla="*/ 2 w 228"/>
                <a:gd name="T97" fmla="*/ 24 h 154"/>
                <a:gd name="T98" fmla="*/ 0 w 228"/>
                <a:gd name="T99" fmla="*/ 2 h 154"/>
                <a:gd name="T100" fmla="*/ 18 w 228"/>
                <a:gd name="T101" fmla="*/ 2 h 154"/>
                <a:gd name="T102" fmla="*/ 36 w 228"/>
                <a:gd name="T103" fmla="*/ 2 h 154"/>
                <a:gd name="T104" fmla="*/ 58 w 228"/>
                <a:gd name="T105" fmla="*/ 2 h 154"/>
                <a:gd name="T106" fmla="*/ 90 w 228"/>
                <a:gd name="T107" fmla="*/ 2 h 154"/>
                <a:gd name="T108" fmla="*/ 120 w 228"/>
                <a:gd name="T109" fmla="*/ 2 h 154"/>
                <a:gd name="T110" fmla="*/ 140 w 228"/>
                <a:gd name="T111" fmla="*/ 0 h 154"/>
                <a:gd name="T112" fmla="*/ 158 w 228"/>
                <a:gd name="T11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8" h="154">
                  <a:moveTo>
                    <a:pt x="158" y="0"/>
                  </a:moveTo>
                  <a:lnTo>
                    <a:pt x="158" y="2"/>
                  </a:lnTo>
                  <a:lnTo>
                    <a:pt x="160" y="2"/>
                  </a:lnTo>
                  <a:lnTo>
                    <a:pt x="160" y="4"/>
                  </a:lnTo>
                  <a:lnTo>
                    <a:pt x="162" y="6"/>
                  </a:lnTo>
                  <a:lnTo>
                    <a:pt x="162" y="8"/>
                  </a:lnTo>
                  <a:lnTo>
                    <a:pt x="164" y="8"/>
                  </a:lnTo>
                  <a:lnTo>
                    <a:pt x="164" y="10"/>
                  </a:lnTo>
                  <a:lnTo>
                    <a:pt x="164" y="12"/>
                  </a:lnTo>
                  <a:lnTo>
                    <a:pt x="166" y="12"/>
                  </a:lnTo>
                  <a:lnTo>
                    <a:pt x="166" y="14"/>
                  </a:lnTo>
                  <a:lnTo>
                    <a:pt x="168" y="16"/>
                  </a:lnTo>
                  <a:lnTo>
                    <a:pt x="168" y="18"/>
                  </a:lnTo>
                  <a:lnTo>
                    <a:pt x="170" y="18"/>
                  </a:lnTo>
                  <a:lnTo>
                    <a:pt x="170" y="20"/>
                  </a:lnTo>
                  <a:lnTo>
                    <a:pt x="170" y="22"/>
                  </a:lnTo>
                  <a:lnTo>
                    <a:pt x="172" y="22"/>
                  </a:lnTo>
                  <a:lnTo>
                    <a:pt x="172" y="24"/>
                  </a:lnTo>
                  <a:lnTo>
                    <a:pt x="174" y="24"/>
                  </a:lnTo>
                  <a:lnTo>
                    <a:pt x="174" y="22"/>
                  </a:lnTo>
                  <a:lnTo>
                    <a:pt x="176" y="22"/>
                  </a:lnTo>
                  <a:lnTo>
                    <a:pt x="176" y="24"/>
                  </a:lnTo>
                  <a:lnTo>
                    <a:pt x="178" y="24"/>
                  </a:lnTo>
                  <a:lnTo>
                    <a:pt x="178" y="26"/>
                  </a:lnTo>
                  <a:lnTo>
                    <a:pt x="178" y="28"/>
                  </a:lnTo>
                  <a:lnTo>
                    <a:pt x="180" y="28"/>
                  </a:lnTo>
                  <a:lnTo>
                    <a:pt x="182" y="28"/>
                  </a:lnTo>
                  <a:lnTo>
                    <a:pt x="182" y="28"/>
                  </a:lnTo>
                  <a:lnTo>
                    <a:pt x="184" y="28"/>
                  </a:lnTo>
                  <a:lnTo>
                    <a:pt x="184" y="26"/>
                  </a:lnTo>
                  <a:lnTo>
                    <a:pt x="184" y="28"/>
                  </a:lnTo>
                  <a:lnTo>
                    <a:pt x="186" y="28"/>
                  </a:lnTo>
                  <a:lnTo>
                    <a:pt x="186" y="30"/>
                  </a:lnTo>
                  <a:lnTo>
                    <a:pt x="184" y="32"/>
                  </a:lnTo>
                  <a:lnTo>
                    <a:pt x="184" y="32"/>
                  </a:lnTo>
                  <a:lnTo>
                    <a:pt x="182" y="32"/>
                  </a:lnTo>
                  <a:lnTo>
                    <a:pt x="184" y="32"/>
                  </a:lnTo>
                  <a:lnTo>
                    <a:pt x="186" y="32"/>
                  </a:lnTo>
                  <a:lnTo>
                    <a:pt x="184" y="32"/>
                  </a:lnTo>
                  <a:lnTo>
                    <a:pt x="184" y="34"/>
                  </a:lnTo>
                  <a:lnTo>
                    <a:pt x="186" y="34"/>
                  </a:lnTo>
                  <a:lnTo>
                    <a:pt x="188" y="32"/>
                  </a:lnTo>
                  <a:lnTo>
                    <a:pt x="188" y="34"/>
                  </a:lnTo>
                  <a:lnTo>
                    <a:pt x="188" y="32"/>
                  </a:lnTo>
                  <a:lnTo>
                    <a:pt x="190" y="32"/>
                  </a:lnTo>
                  <a:lnTo>
                    <a:pt x="190" y="34"/>
                  </a:lnTo>
                  <a:lnTo>
                    <a:pt x="190" y="32"/>
                  </a:lnTo>
                  <a:lnTo>
                    <a:pt x="192" y="32"/>
                  </a:lnTo>
                  <a:lnTo>
                    <a:pt x="192" y="34"/>
                  </a:lnTo>
                  <a:lnTo>
                    <a:pt x="192" y="32"/>
                  </a:lnTo>
                  <a:lnTo>
                    <a:pt x="192" y="32"/>
                  </a:lnTo>
                  <a:lnTo>
                    <a:pt x="194" y="32"/>
                  </a:lnTo>
                  <a:lnTo>
                    <a:pt x="194" y="32"/>
                  </a:lnTo>
                  <a:lnTo>
                    <a:pt x="194" y="34"/>
                  </a:lnTo>
                  <a:lnTo>
                    <a:pt x="194" y="36"/>
                  </a:lnTo>
                  <a:lnTo>
                    <a:pt x="192" y="38"/>
                  </a:lnTo>
                  <a:lnTo>
                    <a:pt x="194" y="38"/>
                  </a:lnTo>
                  <a:lnTo>
                    <a:pt x="192" y="38"/>
                  </a:lnTo>
                  <a:lnTo>
                    <a:pt x="192" y="40"/>
                  </a:lnTo>
                  <a:lnTo>
                    <a:pt x="194" y="40"/>
                  </a:lnTo>
                  <a:lnTo>
                    <a:pt x="194" y="38"/>
                  </a:lnTo>
                  <a:lnTo>
                    <a:pt x="196" y="38"/>
                  </a:lnTo>
                  <a:lnTo>
                    <a:pt x="196" y="40"/>
                  </a:lnTo>
                  <a:lnTo>
                    <a:pt x="196" y="42"/>
                  </a:lnTo>
                  <a:lnTo>
                    <a:pt x="198" y="42"/>
                  </a:lnTo>
                  <a:lnTo>
                    <a:pt x="200" y="42"/>
                  </a:lnTo>
                  <a:lnTo>
                    <a:pt x="200" y="44"/>
                  </a:lnTo>
                  <a:lnTo>
                    <a:pt x="198" y="46"/>
                  </a:lnTo>
                  <a:lnTo>
                    <a:pt x="200" y="48"/>
                  </a:lnTo>
                  <a:lnTo>
                    <a:pt x="198" y="48"/>
                  </a:lnTo>
                  <a:lnTo>
                    <a:pt x="198" y="50"/>
                  </a:lnTo>
                  <a:lnTo>
                    <a:pt x="200" y="50"/>
                  </a:lnTo>
                  <a:lnTo>
                    <a:pt x="200" y="52"/>
                  </a:lnTo>
                  <a:lnTo>
                    <a:pt x="202" y="52"/>
                  </a:lnTo>
                  <a:lnTo>
                    <a:pt x="202" y="54"/>
                  </a:lnTo>
                  <a:lnTo>
                    <a:pt x="202" y="56"/>
                  </a:lnTo>
                  <a:lnTo>
                    <a:pt x="200" y="56"/>
                  </a:lnTo>
                  <a:lnTo>
                    <a:pt x="202" y="56"/>
                  </a:lnTo>
                  <a:lnTo>
                    <a:pt x="202" y="58"/>
                  </a:lnTo>
                  <a:lnTo>
                    <a:pt x="202" y="60"/>
                  </a:lnTo>
                  <a:lnTo>
                    <a:pt x="204" y="60"/>
                  </a:lnTo>
                  <a:lnTo>
                    <a:pt x="202" y="62"/>
                  </a:lnTo>
                  <a:lnTo>
                    <a:pt x="204" y="62"/>
                  </a:lnTo>
                  <a:lnTo>
                    <a:pt x="206" y="64"/>
                  </a:lnTo>
                  <a:lnTo>
                    <a:pt x="208" y="64"/>
                  </a:lnTo>
                  <a:lnTo>
                    <a:pt x="208" y="66"/>
                  </a:lnTo>
                  <a:lnTo>
                    <a:pt x="210" y="68"/>
                  </a:lnTo>
                  <a:lnTo>
                    <a:pt x="212" y="68"/>
                  </a:lnTo>
                  <a:lnTo>
                    <a:pt x="214" y="68"/>
                  </a:lnTo>
                  <a:lnTo>
                    <a:pt x="214" y="70"/>
                  </a:lnTo>
                  <a:lnTo>
                    <a:pt x="214" y="72"/>
                  </a:lnTo>
                  <a:lnTo>
                    <a:pt x="214" y="74"/>
                  </a:lnTo>
                  <a:lnTo>
                    <a:pt x="214" y="76"/>
                  </a:lnTo>
                  <a:lnTo>
                    <a:pt x="216" y="76"/>
                  </a:lnTo>
                  <a:lnTo>
                    <a:pt x="216" y="78"/>
                  </a:lnTo>
                  <a:lnTo>
                    <a:pt x="216" y="76"/>
                  </a:lnTo>
                  <a:lnTo>
                    <a:pt x="218" y="76"/>
                  </a:lnTo>
                  <a:lnTo>
                    <a:pt x="218" y="78"/>
                  </a:lnTo>
                  <a:lnTo>
                    <a:pt x="218" y="80"/>
                  </a:lnTo>
                  <a:lnTo>
                    <a:pt x="218" y="80"/>
                  </a:lnTo>
                  <a:lnTo>
                    <a:pt x="216" y="80"/>
                  </a:lnTo>
                  <a:lnTo>
                    <a:pt x="218" y="80"/>
                  </a:lnTo>
                  <a:lnTo>
                    <a:pt x="218" y="82"/>
                  </a:lnTo>
                  <a:lnTo>
                    <a:pt x="216" y="82"/>
                  </a:lnTo>
                  <a:lnTo>
                    <a:pt x="216" y="84"/>
                  </a:lnTo>
                  <a:lnTo>
                    <a:pt x="214" y="84"/>
                  </a:lnTo>
                  <a:lnTo>
                    <a:pt x="214" y="86"/>
                  </a:lnTo>
                  <a:lnTo>
                    <a:pt x="216" y="86"/>
                  </a:lnTo>
                  <a:lnTo>
                    <a:pt x="216" y="88"/>
                  </a:lnTo>
                  <a:lnTo>
                    <a:pt x="218" y="90"/>
                  </a:lnTo>
                  <a:lnTo>
                    <a:pt x="218" y="92"/>
                  </a:lnTo>
                  <a:lnTo>
                    <a:pt x="220" y="92"/>
                  </a:lnTo>
                  <a:lnTo>
                    <a:pt x="222" y="94"/>
                  </a:lnTo>
                  <a:lnTo>
                    <a:pt x="222" y="96"/>
                  </a:lnTo>
                  <a:lnTo>
                    <a:pt x="222" y="98"/>
                  </a:lnTo>
                  <a:lnTo>
                    <a:pt x="222" y="100"/>
                  </a:lnTo>
                  <a:lnTo>
                    <a:pt x="220" y="102"/>
                  </a:lnTo>
                  <a:lnTo>
                    <a:pt x="222" y="102"/>
                  </a:lnTo>
                  <a:lnTo>
                    <a:pt x="222" y="104"/>
                  </a:lnTo>
                  <a:lnTo>
                    <a:pt x="224" y="104"/>
                  </a:lnTo>
                  <a:lnTo>
                    <a:pt x="228" y="102"/>
                  </a:lnTo>
                  <a:lnTo>
                    <a:pt x="228" y="104"/>
                  </a:lnTo>
                  <a:lnTo>
                    <a:pt x="226" y="110"/>
                  </a:lnTo>
                  <a:lnTo>
                    <a:pt x="224" y="110"/>
                  </a:lnTo>
                  <a:lnTo>
                    <a:pt x="224" y="112"/>
                  </a:lnTo>
                  <a:lnTo>
                    <a:pt x="222" y="112"/>
                  </a:lnTo>
                  <a:lnTo>
                    <a:pt x="222" y="114"/>
                  </a:lnTo>
                  <a:lnTo>
                    <a:pt x="222" y="116"/>
                  </a:lnTo>
                  <a:lnTo>
                    <a:pt x="222" y="118"/>
                  </a:lnTo>
                  <a:lnTo>
                    <a:pt x="220" y="118"/>
                  </a:lnTo>
                  <a:lnTo>
                    <a:pt x="220" y="116"/>
                  </a:lnTo>
                  <a:lnTo>
                    <a:pt x="220" y="114"/>
                  </a:lnTo>
                  <a:lnTo>
                    <a:pt x="218" y="116"/>
                  </a:lnTo>
                  <a:lnTo>
                    <a:pt x="218" y="118"/>
                  </a:lnTo>
                  <a:lnTo>
                    <a:pt x="218" y="120"/>
                  </a:lnTo>
                  <a:lnTo>
                    <a:pt x="220" y="122"/>
                  </a:lnTo>
                  <a:lnTo>
                    <a:pt x="220" y="124"/>
                  </a:lnTo>
                  <a:lnTo>
                    <a:pt x="222" y="124"/>
                  </a:lnTo>
                  <a:lnTo>
                    <a:pt x="222" y="126"/>
                  </a:lnTo>
                  <a:lnTo>
                    <a:pt x="222" y="124"/>
                  </a:lnTo>
                  <a:lnTo>
                    <a:pt x="220" y="124"/>
                  </a:lnTo>
                  <a:lnTo>
                    <a:pt x="220" y="126"/>
                  </a:lnTo>
                  <a:lnTo>
                    <a:pt x="220" y="128"/>
                  </a:lnTo>
                  <a:lnTo>
                    <a:pt x="220" y="128"/>
                  </a:lnTo>
                  <a:lnTo>
                    <a:pt x="222" y="128"/>
                  </a:lnTo>
                  <a:lnTo>
                    <a:pt x="220" y="130"/>
                  </a:lnTo>
                  <a:lnTo>
                    <a:pt x="220" y="132"/>
                  </a:lnTo>
                  <a:lnTo>
                    <a:pt x="220" y="134"/>
                  </a:lnTo>
                  <a:lnTo>
                    <a:pt x="218" y="134"/>
                  </a:lnTo>
                  <a:lnTo>
                    <a:pt x="220" y="134"/>
                  </a:lnTo>
                  <a:lnTo>
                    <a:pt x="220" y="136"/>
                  </a:lnTo>
                  <a:lnTo>
                    <a:pt x="218" y="136"/>
                  </a:lnTo>
                  <a:lnTo>
                    <a:pt x="216" y="138"/>
                  </a:lnTo>
                  <a:lnTo>
                    <a:pt x="214" y="138"/>
                  </a:lnTo>
                  <a:lnTo>
                    <a:pt x="214" y="140"/>
                  </a:lnTo>
                  <a:lnTo>
                    <a:pt x="214" y="142"/>
                  </a:lnTo>
                  <a:lnTo>
                    <a:pt x="214" y="144"/>
                  </a:lnTo>
                  <a:lnTo>
                    <a:pt x="214" y="146"/>
                  </a:lnTo>
                  <a:lnTo>
                    <a:pt x="212" y="146"/>
                  </a:lnTo>
                  <a:lnTo>
                    <a:pt x="210" y="146"/>
                  </a:lnTo>
                  <a:lnTo>
                    <a:pt x="210" y="144"/>
                  </a:lnTo>
                  <a:lnTo>
                    <a:pt x="208" y="144"/>
                  </a:lnTo>
                  <a:lnTo>
                    <a:pt x="206" y="144"/>
                  </a:lnTo>
                  <a:lnTo>
                    <a:pt x="206" y="142"/>
                  </a:lnTo>
                  <a:lnTo>
                    <a:pt x="204" y="142"/>
                  </a:lnTo>
                  <a:lnTo>
                    <a:pt x="202" y="142"/>
                  </a:lnTo>
                  <a:lnTo>
                    <a:pt x="200" y="142"/>
                  </a:lnTo>
                  <a:lnTo>
                    <a:pt x="198" y="140"/>
                  </a:lnTo>
                  <a:lnTo>
                    <a:pt x="196" y="140"/>
                  </a:lnTo>
                  <a:lnTo>
                    <a:pt x="196" y="138"/>
                  </a:lnTo>
                  <a:lnTo>
                    <a:pt x="194" y="138"/>
                  </a:lnTo>
                  <a:lnTo>
                    <a:pt x="194" y="136"/>
                  </a:lnTo>
                  <a:lnTo>
                    <a:pt x="194" y="138"/>
                  </a:lnTo>
                  <a:lnTo>
                    <a:pt x="192" y="138"/>
                  </a:lnTo>
                  <a:lnTo>
                    <a:pt x="190" y="140"/>
                  </a:lnTo>
                  <a:lnTo>
                    <a:pt x="188" y="140"/>
                  </a:lnTo>
                  <a:lnTo>
                    <a:pt x="188" y="142"/>
                  </a:lnTo>
                  <a:lnTo>
                    <a:pt x="186" y="142"/>
                  </a:lnTo>
                  <a:lnTo>
                    <a:pt x="186" y="144"/>
                  </a:lnTo>
                  <a:lnTo>
                    <a:pt x="184" y="146"/>
                  </a:lnTo>
                  <a:lnTo>
                    <a:pt x="184" y="144"/>
                  </a:lnTo>
                  <a:lnTo>
                    <a:pt x="184" y="146"/>
                  </a:lnTo>
                  <a:lnTo>
                    <a:pt x="182" y="146"/>
                  </a:lnTo>
                  <a:lnTo>
                    <a:pt x="182" y="144"/>
                  </a:lnTo>
                  <a:lnTo>
                    <a:pt x="182" y="146"/>
                  </a:lnTo>
                  <a:lnTo>
                    <a:pt x="180" y="146"/>
                  </a:lnTo>
                  <a:lnTo>
                    <a:pt x="180" y="148"/>
                  </a:lnTo>
                  <a:lnTo>
                    <a:pt x="178" y="148"/>
                  </a:lnTo>
                  <a:lnTo>
                    <a:pt x="176" y="150"/>
                  </a:lnTo>
                  <a:lnTo>
                    <a:pt x="174" y="150"/>
                  </a:lnTo>
                  <a:lnTo>
                    <a:pt x="174" y="152"/>
                  </a:lnTo>
                  <a:lnTo>
                    <a:pt x="172" y="152"/>
                  </a:lnTo>
                  <a:lnTo>
                    <a:pt x="170" y="152"/>
                  </a:lnTo>
                  <a:lnTo>
                    <a:pt x="170" y="154"/>
                  </a:lnTo>
                  <a:lnTo>
                    <a:pt x="168" y="154"/>
                  </a:lnTo>
                  <a:lnTo>
                    <a:pt x="164" y="152"/>
                  </a:lnTo>
                  <a:lnTo>
                    <a:pt x="162" y="150"/>
                  </a:lnTo>
                  <a:lnTo>
                    <a:pt x="160" y="148"/>
                  </a:lnTo>
                  <a:lnTo>
                    <a:pt x="158" y="148"/>
                  </a:lnTo>
                  <a:lnTo>
                    <a:pt x="154" y="146"/>
                  </a:lnTo>
                  <a:lnTo>
                    <a:pt x="144" y="140"/>
                  </a:lnTo>
                  <a:lnTo>
                    <a:pt x="142" y="138"/>
                  </a:lnTo>
                  <a:lnTo>
                    <a:pt x="140" y="138"/>
                  </a:lnTo>
                  <a:lnTo>
                    <a:pt x="136" y="136"/>
                  </a:lnTo>
                  <a:lnTo>
                    <a:pt x="132" y="134"/>
                  </a:lnTo>
                  <a:lnTo>
                    <a:pt x="132" y="134"/>
                  </a:lnTo>
                  <a:lnTo>
                    <a:pt x="128" y="132"/>
                  </a:lnTo>
                  <a:lnTo>
                    <a:pt x="126" y="132"/>
                  </a:lnTo>
                  <a:lnTo>
                    <a:pt x="124" y="132"/>
                  </a:lnTo>
                  <a:lnTo>
                    <a:pt x="120" y="132"/>
                  </a:lnTo>
                  <a:lnTo>
                    <a:pt x="116" y="132"/>
                  </a:lnTo>
                  <a:lnTo>
                    <a:pt x="106" y="130"/>
                  </a:lnTo>
                  <a:lnTo>
                    <a:pt x="100" y="130"/>
                  </a:lnTo>
                  <a:lnTo>
                    <a:pt x="98" y="128"/>
                  </a:lnTo>
                  <a:lnTo>
                    <a:pt x="94" y="128"/>
                  </a:lnTo>
                  <a:lnTo>
                    <a:pt x="90" y="128"/>
                  </a:lnTo>
                  <a:lnTo>
                    <a:pt x="86" y="128"/>
                  </a:lnTo>
                  <a:lnTo>
                    <a:pt x="84" y="128"/>
                  </a:lnTo>
                  <a:lnTo>
                    <a:pt x="84" y="128"/>
                  </a:lnTo>
                  <a:lnTo>
                    <a:pt x="82" y="128"/>
                  </a:lnTo>
                  <a:lnTo>
                    <a:pt x="78" y="128"/>
                  </a:lnTo>
                  <a:lnTo>
                    <a:pt x="76" y="128"/>
                  </a:lnTo>
                  <a:lnTo>
                    <a:pt x="70" y="126"/>
                  </a:lnTo>
                  <a:lnTo>
                    <a:pt x="66" y="126"/>
                  </a:lnTo>
                  <a:lnTo>
                    <a:pt x="64" y="126"/>
                  </a:lnTo>
                  <a:lnTo>
                    <a:pt x="62" y="126"/>
                  </a:lnTo>
                  <a:lnTo>
                    <a:pt x="60" y="126"/>
                  </a:lnTo>
                  <a:lnTo>
                    <a:pt x="58" y="126"/>
                  </a:lnTo>
                  <a:lnTo>
                    <a:pt x="56" y="126"/>
                  </a:lnTo>
                  <a:lnTo>
                    <a:pt x="54" y="126"/>
                  </a:lnTo>
                  <a:lnTo>
                    <a:pt x="52" y="124"/>
                  </a:lnTo>
                  <a:lnTo>
                    <a:pt x="50" y="124"/>
                  </a:lnTo>
                  <a:lnTo>
                    <a:pt x="48" y="124"/>
                  </a:lnTo>
                  <a:lnTo>
                    <a:pt x="46" y="124"/>
                  </a:lnTo>
                  <a:lnTo>
                    <a:pt x="44" y="124"/>
                  </a:lnTo>
                  <a:lnTo>
                    <a:pt x="42" y="124"/>
                  </a:lnTo>
                  <a:lnTo>
                    <a:pt x="40" y="124"/>
                  </a:lnTo>
                  <a:lnTo>
                    <a:pt x="38" y="124"/>
                  </a:lnTo>
                  <a:lnTo>
                    <a:pt x="38" y="122"/>
                  </a:lnTo>
                  <a:lnTo>
                    <a:pt x="36" y="122"/>
                  </a:lnTo>
                  <a:lnTo>
                    <a:pt x="36" y="122"/>
                  </a:lnTo>
                  <a:lnTo>
                    <a:pt x="36" y="120"/>
                  </a:lnTo>
                  <a:lnTo>
                    <a:pt x="36" y="120"/>
                  </a:lnTo>
                  <a:lnTo>
                    <a:pt x="36" y="120"/>
                  </a:lnTo>
                  <a:lnTo>
                    <a:pt x="36" y="118"/>
                  </a:lnTo>
                  <a:lnTo>
                    <a:pt x="34" y="118"/>
                  </a:lnTo>
                  <a:lnTo>
                    <a:pt x="36" y="118"/>
                  </a:lnTo>
                  <a:lnTo>
                    <a:pt x="36" y="116"/>
                  </a:lnTo>
                  <a:lnTo>
                    <a:pt x="36" y="114"/>
                  </a:lnTo>
                  <a:lnTo>
                    <a:pt x="36" y="112"/>
                  </a:lnTo>
                  <a:lnTo>
                    <a:pt x="36" y="110"/>
                  </a:lnTo>
                  <a:lnTo>
                    <a:pt x="34" y="110"/>
                  </a:lnTo>
                  <a:lnTo>
                    <a:pt x="36" y="110"/>
                  </a:lnTo>
                  <a:lnTo>
                    <a:pt x="34" y="110"/>
                  </a:lnTo>
                  <a:lnTo>
                    <a:pt x="34" y="108"/>
                  </a:lnTo>
                  <a:lnTo>
                    <a:pt x="34" y="106"/>
                  </a:lnTo>
                  <a:lnTo>
                    <a:pt x="34" y="104"/>
                  </a:lnTo>
                  <a:lnTo>
                    <a:pt x="32" y="104"/>
                  </a:lnTo>
                  <a:lnTo>
                    <a:pt x="32" y="102"/>
                  </a:lnTo>
                  <a:lnTo>
                    <a:pt x="32" y="104"/>
                  </a:lnTo>
                  <a:lnTo>
                    <a:pt x="32" y="102"/>
                  </a:lnTo>
                  <a:lnTo>
                    <a:pt x="32" y="100"/>
                  </a:lnTo>
                  <a:lnTo>
                    <a:pt x="32" y="98"/>
                  </a:lnTo>
                  <a:lnTo>
                    <a:pt x="32" y="100"/>
                  </a:lnTo>
                  <a:lnTo>
                    <a:pt x="32" y="98"/>
                  </a:lnTo>
                  <a:lnTo>
                    <a:pt x="32" y="96"/>
                  </a:lnTo>
                  <a:lnTo>
                    <a:pt x="32" y="94"/>
                  </a:lnTo>
                  <a:lnTo>
                    <a:pt x="32" y="92"/>
                  </a:lnTo>
                  <a:lnTo>
                    <a:pt x="32" y="90"/>
                  </a:lnTo>
                  <a:lnTo>
                    <a:pt x="34" y="90"/>
                  </a:lnTo>
                  <a:lnTo>
                    <a:pt x="32" y="90"/>
                  </a:lnTo>
                  <a:lnTo>
                    <a:pt x="32" y="88"/>
                  </a:lnTo>
                  <a:lnTo>
                    <a:pt x="34" y="88"/>
                  </a:lnTo>
                  <a:lnTo>
                    <a:pt x="32" y="88"/>
                  </a:lnTo>
                  <a:lnTo>
                    <a:pt x="32" y="86"/>
                  </a:lnTo>
                  <a:lnTo>
                    <a:pt x="32" y="84"/>
                  </a:lnTo>
                  <a:lnTo>
                    <a:pt x="32" y="82"/>
                  </a:lnTo>
                  <a:lnTo>
                    <a:pt x="30" y="82"/>
                  </a:lnTo>
                  <a:lnTo>
                    <a:pt x="30" y="80"/>
                  </a:lnTo>
                  <a:lnTo>
                    <a:pt x="30" y="80"/>
                  </a:lnTo>
                  <a:lnTo>
                    <a:pt x="28" y="80"/>
                  </a:lnTo>
                  <a:lnTo>
                    <a:pt x="26" y="78"/>
                  </a:lnTo>
                  <a:lnTo>
                    <a:pt x="28" y="78"/>
                  </a:lnTo>
                  <a:lnTo>
                    <a:pt x="26" y="78"/>
                  </a:lnTo>
                  <a:lnTo>
                    <a:pt x="28" y="78"/>
                  </a:lnTo>
                  <a:lnTo>
                    <a:pt x="28" y="76"/>
                  </a:lnTo>
                  <a:lnTo>
                    <a:pt x="28" y="74"/>
                  </a:lnTo>
                  <a:lnTo>
                    <a:pt x="28" y="72"/>
                  </a:lnTo>
                  <a:lnTo>
                    <a:pt x="28" y="70"/>
                  </a:lnTo>
                  <a:lnTo>
                    <a:pt x="30" y="70"/>
                  </a:lnTo>
                  <a:lnTo>
                    <a:pt x="30" y="68"/>
                  </a:lnTo>
                  <a:lnTo>
                    <a:pt x="28" y="68"/>
                  </a:lnTo>
                  <a:lnTo>
                    <a:pt x="30" y="68"/>
                  </a:lnTo>
                  <a:lnTo>
                    <a:pt x="28" y="68"/>
                  </a:lnTo>
                  <a:lnTo>
                    <a:pt x="30" y="68"/>
                  </a:lnTo>
                  <a:lnTo>
                    <a:pt x="28" y="68"/>
                  </a:lnTo>
                  <a:lnTo>
                    <a:pt x="28" y="66"/>
                  </a:lnTo>
                  <a:lnTo>
                    <a:pt x="28" y="64"/>
                  </a:lnTo>
                  <a:lnTo>
                    <a:pt x="26" y="64"/>
                  </a:lnTo>
                  <a:lnTo>
                    <a:pt x="26" y="62"/>
                  </a:lnTo>
                  <a:lnTo>
                    <a:pt x="26" y="60"/>
                  </a:lnTo>
                  <a:lnTo>
                    <a:pt x="26" y="58"/>
                  </a:lnTo>
                  <a:lnTo>
                    <a:pt x="24" y="58"/>
                  </a:lnTo>
                  <a:lnTo>
                    <a:pt x="24" y="56"/>
                  </a:lnTo>
                  <a:lnTo>
                    <a:pt x="24" y="58"/>
                  </a:lnTo>
                  <a:lnTo>
                    <a:pt x="24" y="56"/>
                  </a:lnTo>
                  <a:lnTo>
                    <a:pt x="22" y="56"/>
                  </a:lnTo>
                  <a:lnTo>
                    <a:pt x="22" y="54"/>
                  </a:lnTo>
                  <a:lnTo>
                    <a:pt x="20" y="52"/>
                  </a:lnTo>
                  <a:lnTo>
                    <a:pt x="20" y="50"/>
                  </a:lnTo>
                  <a:lnTo>
                    <a:pt x="18" y="50"/>
                  </a:lnTo>
                  <a:lnTo>
                    <a:pt x="18" y="48"/>
                  </a:lnTo>
                  <a:lnTo>
                    <a:pt x="16" y="48"/>
                  </a:lnTo>
                  <a:lnTo>
                    <a:pt x="16" y="46"/>
                  </a:lnTo>
                  <a:lnTo>
                    <a:pt x="18" y="44"/>
                  </a:lnTo>
                  <a:lnTo>
                    <a:pt x="18" y="42"/>
                  </a:lnTo>
                  <a:lnTo>
                    <a:pt x="16" y="42"/>
                  </a:lnTo>
                  <a:lnTo>
                    <a:pt x="16" y="40"/>
                  </a:lnTo>
                  <a:lnTo>
                    <a:pt x="16" y="38"/>
                  </a:lnTo>
                  <a:lnTo>
                    <a:pt x="14" y="38"/>
                  </a:lnTo>
                  <a:lnTo>
                    <a:pt x="14" y="36"/>
                  </a:lnTo>
                  <a:lnTo>
                    <a:pt x="12" y="36"/>
                  </a:lnTo>
                  <a:lnTo>
                    <a:pt x="14" y="36"/>
                  </a:lnTo>
                  <a:lnTo>
                    <a:pt x="12" y="36"/>
                  </a:lnTo>
                  <a:lnTo>
                    <a:pt x="12" y="34"/>
                  </a:lnTo>
                  <a:lnTo>
                    <a:pt x="12" y="32"/>
                  </a:lnTo>
                  <a:lnTo>
                    <a:pt x="12" y="34"/>
                  </a:lnTo>
                  <a:lnTo>
                    <a:pt x="12" y="32"/>
                  </a:lnTo>
                  <a:lnTo>
                    <a:pt x="10" y="32"/>
                  </a:lnTo>
                  <a:lnTo>
                    <a:pt x="12" y="32"/>
                  </a:lnTo>
                  <a:lnTo>
                    <a:pt x="12" y="32"/>
                  </a:lnTo>
                  <a:lnTo>
                    <a:pt x="10" y="32"/>
                  </a:lnTo>
                  <a:lnTo>
                    <a:pt x="10" y="30"/>
                  </a:lnTo>
                  <a:lnTo>
                    <a:pt x="8" y="30"/>
                  </a:lnTo>
                  <a:lnTo>
                    <a:pt x="8" y="28"/>
                  </a:lnTo>
                  <a:lnTo>
                    <a:pt x="6" y="28"/>
                  </a:lnTo>
                  <a:lnTo>
                    <a:pt x="8" y="28"/>
                  </a:lnTo>
                  <a:lnTo>
                    <a:pt x="6" y="28"/>
                  </a:lnTo>
                  <a:lnTo>
                    <a:pt x="6" y="26"/>
                  </a:lnTo>
                  <a:lnTo>
                    <a:pt x="4" y="26"/>
                  </a:lnTo>
                  <a:lnTo>
                    <a:pt x="2" y="26"/>
                  </a:lnTo>
                  <a:lnTo>
                    <a:pt x="4" y="24"/>
                  </a:lnTo>
                  <a:lnTo>
                    <a:pt x="2" y="24"/>
                  </a:lnTo>
                  <a:lnTo>
                    <a:pt x="2" y="22"/>
                  </a:lnTo>
                  <a:lnTo>
                    <a:pt x="0" y="22"/>
                  </a:lnTo>
                  <a:lnTo>
                    <a:pt x="0" y="16"/>
                  </a:lnTo>
                  <a:lnTo>
                    <a:pt x="0" y="12"/>
                  </a:lnTo>
                  <a:lnTo>
                    <a:pt x="0" y="10"/>
                  </a:lnTo>
                  <a:lnTo>
                    <a:pt x="0" y="8"/>
                  </a:lnTo>
                  <a:lnTo>
                    <a:pt x="0" y="2"/>
                  </a:lnTo>
                  <a:lnTo>
                    <a:pt x="2" y="2"/>
                  </a:lnTo>
                  <a:lnTo>
                    <a:pt x="4" y="2"/>
                  </a:lnTo>
                  <a:lnTo>
                    <a:pt x="6" y="2"/>
                  </a:lnTo>
                  <a:lnTo>
                    <a:pt x="10" y="2"/>
                  </a:lnTo>
                  <a:lnTo>
                    <a:pt x="14" y="2"/>
                  </a:lnTo>
                  <a:lnTo>
                    <a:pt x="16" y="2"/>
                  </a:lnTo>
                  <a:lnTo>
                    <a:pt x="18" y="2"/>
                  </a:lnTo>
                  <a:lnTo>
                    <a:pt x="22" y="2"/>
                  </a:lnTo>
                  <a:lnTo>
                    <a:pt x="24" y="2"/>
                  </a:lnTo>
                  <a:lnTo>
                    <a:pt x="26" y="2"/>
                  </a:lnTo>
                  <a:lnTo>
                    <a:pt x="30" y="2"/>
                  </a:lnTo>
                  <a:lnTo>
                    <a:pt x="32" y="2"/>
                  </a:lnTo>
                  <a:lnTo>
                    <a:pt x="36" y="2"/>
                  </a:lnTo>
                  <a:lnTo>
                    <a:pt x="36" y="2"/>
                  </a:lnTo>
                  <a:lnTo>
                    <a:pt x="38" y="2"/>
                  </a:lnTo>
                  <a:lnTo>
                    <a:pt x="42" y="2"/>
                  </a:lnTo>
                  <a:lnTo>
                    <a:pt x="44" y="2"/>
                  </a:lnTo>
                  <a:lnTo>
                    <a:pt x="50" y="2"/>
                  </a:lnTo>
                  <a:lnTo>
                    <a:pt x="52" y="2"/>
                  </a:lnTo>
                  <a:lnTo>
                    <a:pt x="54" y="2"/>
                  </a:lnTo>
                  <a:lnTo>
                    <a:pt x="58" y="2"/>
                  </a:lnTo>
                  <a:lnTo>
                    <a:pt x="62" y="2"/>
                  </a:lnTo>
                  <a:lnTo>
                    <a:pt x="70" y="2"/>
                  </a:lnTo>
                  <a:lnTo>
                    <a:pt x="82" y="2"/>
                  </a:lnTo>
                  <a:lnTo>
                    <a:pt x="84" y="2"/>
                  </a:lnTo>
                  <a:lnTo>
                    <a:pt x="86" y="2"/>
                  </a:lnTo>
                  <a:lnTo>
                    <a:pt x="88" y="2"/>
                  </a:lnTo>
                  <a:lnTo>
                    <a:pt x="90" y="2"/>
                  </a:lnTo>
                  <a:lnTo>
                    <a:pt x="100" y="2"/>
                  </a:lnTo>
                  <a:lnTo>
                    <a:pt x="104" y="2"/>
                  </a:lnTo>
                  <a:lnTo>
                    <a:pt x="106" y="2"/>
                  </a:lnTo>
                  <a:lnTo>
                    <a:pt x="108" y="2"/>
                  </a:lnTo>
                  <a:lnTo>
                    <a:pt x="114" y="2"/>
                  </a:lnTo>
                  <a:lnTo>
                    <a:pt x="116" y="2"/>
                  </a:lnTo>
                  <a:lnTo>
                    <a:pt x="120" y="2"/>
                  </a:lnTo>
                  <a:lnTo>
                    <a:pt x="122" y="2"/>
                  </a:lnTo>
                  <a:lnTo>
                    <a:pt x="124" y="2"/>
                  </a:lnTo>
                  <a:lnTo>
                    <a:pt x="126" y="0"/>
                  </a:lnTo>
                  <a:lnTo>
                    <a:pt x="130" y="0"/>
                  </a:lnTo>
                  <a:lnTo>
                    <a:pt x="132" y="0"/>
                  </a:lnTo>
                  <a:lnTo>
                    <a:pt x="132" y="0"/>
                  </a:lnTo>
                  <a:lnTo>
                    <a:pt x="140" y="0"/>
                  </a:lnTo>
                  <a:lnTo>
                    <a:pt x="142" y="0"/>
                  </a:lnTo>
                  <a:lnTo>
                    <a:pt x="144" y="0"/>
                  </a:lnTo>
                  <a:lnTo>
                    <a:pt x="148" y="0"/>
                  </a:lnTo>
                  <a:lnTo>
                    <a:pt x="150" y="0"/>
                  </a:lnTo>
                  <a:lnTo>
                    <a:pt x="152" y="0"/>
                  </a:lnTo>
                  <a:lnTo>
                    <a:pt x="156" y="0"/>
                  </a:lnTo>
                  <a:lnTo>
                    <a:pt x="158"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6" name="Freeform 6"/>
            <p:cNvSpPr>
              <a:spLocks/>
            </p:cNvSpPr>
            <p:nvPr/>
          </p:nvSpPr>
          <p:spPr bwMode="auto">
            <a:xfrm>
              <a:off x="7572375" y="2463800"/>
              <a:ext cx="404813" cy="339725"/>
            </a:xfrm>
            <a:custGeom>
              <a:avLst/>
              <a:gdLst>
                <a:gd name="T0" fmla="*/ 201 w 255"/>
                <a:gd name="T1" fmla="*/ 14 h 214"/>
                <a:gd name="T2" fmla="*/ 199 w 255"/>
                <a:gd name="T3" fmla="*/ 20 h 214"/>
                <a:gd name="T4" fmla="*/ 197 w 255"/>
                <a:gd name="T5" fmla="*/ 32 h 214"/>
                <a:gd name="T6" fmla="*/ 197 w 255"/>
                <a:gd name="T7" fmla="*/ 44 h 214"/>
                <a:gd name="T8" fmla="*/ 195 w 255"/>
                <a:gd name="T9" fmla="*/ 50 h 214"/>
                <a:gd name="T10" fmla="*/ 203 w 255"/>
                <a:gd name="T11" fmla="*/ 60 h 214"/>
                <a:gd name="T12" fmla="*/ 201 w 255"/>
                <a:gd name="T13" fmla="*/ 68 h 214"/>
                <a:gd name="T14" fmla="*/ 199 w 255"/>
                <a:gd name="T15" fmla="*/ 76 h 214"/>
                <a:gd name="T16" fmla="*/ 201 w 255"/>
                <a:gd name="T17" fmla="*/ 90 h 214"/>
                <a:gd name="T18" fmla="*/ 211 w 255"/>
                <a:gd name="T19" fmla="*/ 100 h 214"/>
                <a:gd name="T20" fmla="*/ 213 w 255"/>
                <a:gd name="T21" fmla="*/ 114 h 214"/>
                <a:gd name="T22" fmla="*/ 211 w 255"/>
                <a:gd name="T23" fmla="*/ 120 h 214"/>
                <a:gd name="T24" fmla="*/ 221 w 255"/>
                <a:gd name="T25" fmla="*/ 122 h 214"/>
                <a:gd name="T26" fmla="*/ 223 w 255"/>
                <a:gd name="T27" fmla="*/ 130 h 214"/>
                <a:gd name="T28" fmla="*/ 233 w 255"/>
                <a:gd name="T29" fmla="*/ 132 h 214"/>
                <a:gd name="T30" fmla="*/ 235 w 255"/>
                <a:gd name="T31" fmla="*/ 140 h 214"/>
                <a:gd name="T32" fmla="*/ 241 w 255"/>
                <a:gd name="T33" fmla="*/ 146 h 214"/>
                <a:gd name="T34" fmla="*/ 247 w 255"/>
                <a:gd name="T35" fmla="*/ 156 h 214"/>
                <a:gd name="T36" fmla="*/ 247 w 255"/>
                <a:gd name="T37" fmla="*/ 164 h 214"/>
                <a:gd name="T38" fmla="*/ 251 w 255"/>
                <a:gd name="T39" fmla="*/ 170 h 214"/>
                <a:gd name="T40" fmla="*/ 251 w 255"/>
                <a:gd name="T41" fmla="*/ 180 h 214"/>
                <a:gd name="T42" fmla="*/ 219 w 255"/>
                <a:gd name="T43" fmla="*/ 188 h 214"/>
                <a:gd name="T44" fmla="*/ 183 w 255"/>
                <a:gd name="T45" fmla="*/ 192 h 214"/>
                <a:gd name="T46" fmla="*/ 153 w 255"/>
                <a:gd name="T47" fmla="*/ 198 h 214"/>
                <a:gd name="T48" fmla="*/ 131 w 255"/>
                <a:gd name="T49" fmla="*/ 208 h 214"/>
                <a:gd name="T50" fmla="*/ 105 w 255"/>
                <a:gd name="T51" fmla="*/ 212 h 214"/>
                <a:gd name="T52" fmla="*/ 99 w 255"/>
                <a:gd name="T53" fmla="*/ 200 h 214"/>
                <a:gd name="T54" fmla="*/ 111 w 255"/>
                <a:gd name="T55" fmla="*/ 192 h 214"/>
                <a:gd name="T56" fmla="*/ 111 w 255"/>
                <a:gd name="T57" fmla="*/ 184 h 214"/>
                <a:gd name="T58" fmla="*/ 111 w 255"/>
                <a:gd name="T59" fmla="*/ 166 h 214"/>
                <a:gd name="T60" fmla="*/ 99 w 255"/>
                <a:gd name="T61" fmla="*/ 164 h 214"/>
                <a:gd name="T62" fmla="*/ 99 w 255"/>
                <a:gd name="T63" fmla="*/ 176 h 214"/>
                <a:gd name="T64" fmla="*/ 89 w 255"/>
                <a:gd name="T65" fmla="*/ 172 h 214"/>
                <a:gd name="T66" fmla="*/ 89 w 255"/>
                <a:gd name="T67" fmla="*/ 158 h 214"/>
                <a:gd name="T68" fmla="*/ 91 w 255"/>
                <a:gd name="T69" fmla="*/ 146 h 214"/>
                <a:gd name="T70" fmla="*/ 81 w 255"/>
                <a:gd name="T71" fmla="*/ 150 h 214"/>
                <a:gd name="T72" fmla="*/ 67 w 255"/>
                <a:gd name="T73" fmla="*/ 148 h 214"/>
                <a:gd name="T74" fmla="*/ 61 w 255"/>
                <a:gd name="T75" fmla="*/ 136 h 214"/>
                <a:gd name="T76" fmla="*/ 59 w 255"/>
                <a:gd name="T77" fmla="*/ 128 h 214"/>
                <a:gd name="T78" fmla="*/ 53 w 255"/>
                <a:gd name="T79" fmla="*/ 120 h 214"/>
                <a:gd name="T80" fmla="*/ 47 w 255"/>
                <a:gd name="T81" fmla="*/ 118 h 214"/>
                <a:gd name="T82" fmla="*/ 36 w 255"/>
                <a:gd name="T83" fmla="*/ 114 h 214"/>
                <a:gd name="T84" fmla="*/ 30 w 255"/>
                <a:gd name="T85" fmla="*/ 104 h 214"/>
                <a:gd name="T86" fmla="*/ 26 w 255"/>
                <a:gd name="T87" fmla="*/ 92 h 214"/>
                <a:gd name="T88" fmla="*/ 32 w 255"/>
                <a:gd name="T89" fmla="*/ 78 h 214"/>
                <a:gd name="T90" fmla="*/ 20 w 255"/>
                <a:gd name="T91" fmla="*/ 80 h 214"/>
                <a:gd name="T92" fmla="*/ 12 w 255"/>
                <a:gd name="T93" fmla="*/ 72 h 214"/>
                <a:gd name="T94" fmla="*/ 20 w 255"/>
                <a:gd name="T95" fmla="*/ 64 h 214"/>
                <a:gd name="T96" fmla="*/ 16 w 255"/>
                <a:gd name="T97" fmla="*/ 52 h 214"/>
                <a:gd name="T98" fmla="*/ 8 w 255"/>
                <a:gd name="T99" fmla="*/ 50 h 214"/>
                <a:gd name="T100" fmla="*/ 2 w 255"/>
                <a:gd name="T101" fmla="*/ 44 h 214"/>
                <a:gd name="T102" fmla="*/ 0 w 255"/>
                <a:gd name="T103" fmla="*/ 40 h 214"/>
                <a:gd name="T104" fmla="*/ 8 w 255"/>
                <a:gd name="T105" fmla="*/ 28 h 214"/>
                <a:gd name="T106" fmla="*/ 40 w 255"/>
                <a:gd name="T107" fmla="*/ 24 h 214"/>
                <a:gd name="T108" fmla="*/ 61 w 255"/>
                <a:gd name="T109" fmla="*/ 22 h 214"/>
                <a:gd name="T110" fmla="*/ 89 w 255"/>
                <a:gd name="T111" fmla="*/ 18 h 214"/>
                <a:gd name="T112" fmla="*/ 107 w 255"/>
                <a:gd name="T113" fmla="*/ 16 h 214"/>
                <a:gd name="T114" fmla="*/ 129 w 255"/>
                <a:gd name="T115" fmla="*/ 12 h 214"/>
                <a:gd name="T116" fmla="*/ 151 w 255"/>
                <a:gd name="T117" fmla="*/ 8 h 214"/>
                <a:gd name="T118" fmla="*/ 179 w 255"/>
                <a:gd name="T119" fmla="*/ 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5" h="214">
                  <a:moveTo>
                    <a:pt x="203" y="2"/>
                  </a:moveTo>
                  <a:lnTo>
                    <a:pt x="201" y="2"/>
                  </a:lnTo>
                  <a:lnTo>
                    <a:pt x="201" y="4"/>
                  </a:lnTo>
                  <a:lnTo>
                    <a:pt x="201" y="6"/>
                  </a:lnTo>
                  <a:lnTo>
                    <a:pt x="199" y="6"/>
                  </a:lnTo>
                  <a:lnTo>
                    <a:pt x="199" y="8"/>
                  </a:lnTo>
                  <a:lnTo>
                    <a:pt x="199" y="10"/>
                  </a:lnTo>
                  <a:lnTo>
                    <a:pt x="199" y="12"/>
                  </a:lnTo>
                  <a:lnTo>
                    <a:pt x="201" y="12"/>
                  </a:lnTo>
                  <a:lnTo>
                    <a:pt x="201" y="14"/>
                  </a:lnTo>
                  <a:lnTo>
                    <a:pt x="203" y="14"/>
                  </a:lnTo>
                  <a:lnTo>
                    <a:pt x="205" y="14"/>
                  </a:lnTo>
                  <a:lnTo>
                    <a:pt x="203" y="16"/>
                  </a:lnTo>
                  <a:lnTo>
                    <a:pt x="205" y="16"/>
                  </a:lnTo>
                  <a:lnTo>
                    <a:pt x="203" y="16"/>
                  </a:lnTo>
                  <a:lnTo>
                    <a:pt x="203" y="18"/>
                  </a:lnTo>
                  <a:lnTo>
                    <a:pt x="201" y="18"/>
                  </a:lnTo>
                  <a:lnTo>
                    <a:pt x="201" y="16"/>
                  </a:lnTo>
                  <a:lnTo>
                    <a:pt x="199" y="18"/>
                  </a:lnTo>
                  <a:lnTo>
                    <a:pt x="199" y="20"/>
                  </a:lnTo>
                  <a:lnTo>
                    <a:pt x="201" y="20"/>
                  </a:lnTo>
                  <a:lnTo>
                    <a:pt x="201" y="22"/>
                  </a:lnTo>
                  <a:lnTo>
                    <a:pt x="203" y="22"/>
                  </a:lnTo>
                  <a:lnTo>
                    <a:pt x="203" y="24"/>
                  </a:lnTo>
                  <a:lnTo>
                    <a:pt x="203" y="26"/>
                  </a:lnTo>
                  <a:lnTo>
                    <a:pt x="201" y="28"/>
                  </a:lnTo>
                  <a:lnTo>
                    <a:pt x="199" y="28"/>
                  </a:lnTo>
                  <a:lnTo>
                    <a:pt x="199" y="30"/>
                  </a:lnTo>
                  <a:lnTo>
                    <a:pt x="197" y="30"/>
                  </a:lnTo>
                  <a:lnTo>
                    <a:pt x="197" y="32"/>
                  </a:lnTo>
                  <a:lnTo>
                    <a:pt x="197" y="34"/>
                  </a:lnTo>
                  <a:lnTo>
                    <a:pt x="195" y="34"/>
                  </a:lnTo>
                  <a:lnTo>
                    <a:pt x="195" y="36"/>
                  </a:lnTo>
                  <a:lnTo>
                    <a:pt x="195" y="38"/>
                  </a:lnTo>
                  <a:lnTo>
                    <a:pt x="195" y="40"/>
                  </a:lnTo>
                  <a:lnTo>
                    <a:pt x="195" y="42"/>
                  </a:lnTo>
                  <a:lnTo>
                    <a:pt x="195" y="44"/>
                  </a:lnTo>
                  <a:lnTo>
                    <a:pt x="195" y="42"/>
                  </a:lnTo>
                  <a:lnTo>
                    <a:pt x="197" y="42"/>
                  </a:lnTo>
                  <a:lnTo>
                    <a:pt x="197" y="44"/>
                  </a:lnTo>
                  <a:lnTo>
                    <a:pt x="197" y="46"/>
                  </a:lnTo>
                  <a:lnTo>
                    <a:pt x="197" y="44"/>
                  </a:lnTo>
                  <a:lnTo>
                    <a:pt x="197" y="46"/>
                  </a:lnTo>
                  <a:lnTo>
                    <a:pt x="195" y="44"/>
                  </a:lnTo>
                  <a:lnTo>
                    <a:pt x="195" y="46"/>
                  </a:lnTo>
                  <a:lnTo>
                    <a:pt x="195" y="44"/>
                  </a:lnTo>
                  <a:lnTo>
                    <a:pt x="193" y="46"/>
                  </a:lnTo>
                  <a:lnTo>
                    <a:pt x="195" y="46"/>
                  </a:lnTo>
                  <a:lnTo>
                    <a:pt x="195" y="48"/>
                  </a:lnTo>
                  <a:lnTo>
                    <a:pt x="195" y="50"/>
                  </a:lnTo>
                  <a:lnTo>
                    <a:pt x="197" y="52"/>
                  </a:lnTo>
                  <a:lnTo>
                    <a:pt x="197" y="54"/>
                  </a:lnTo>
                  <a:lnTo>
                    <a:pt x="199" y="54"/>
                  </a:lnTo>
                  <a:lnTo>
                    <a:pt x="199" y="56"/>
                  </a:lnTo>
                  <a:lnTo>
                    <a:pt x="201" y="56"/>
                  </a:lnTo>
                  <a:lnTo>
                    <a:pt x="203" y="56"/>
                  </a:lnTo>
                  <a:lnTo>
                    <a:pt x="203" y="58"/>
                  </a:lnTo>
                  <a:lnTo>
                    <a:pt x="203" y="56"/>
                  </a:lnTo>
                  <a:lnTo>
                    <a:pt x="203" y="58"/>
                  </a:lnTo>
                  <a:lnTo>
                    <a:pt x="203" y="60"/>
                  </a:lnTo>
                  <a:lnTo>
                    <a:pt x="205" y="60"/>
                  </a:lnTo>
                  <a:lnTo>
                    <a:pt x="203" y="60"/>
                  </a:lnTo>
                  <a:lnTo>
                    <a:pt x="203" y="62"/>
                  </a:lnTo>
                  <a:lnTo>
                    <a:pt x="203" y="64"/>
                  </a:lnTo>
                  <a:lnTo>
                    <a:pt x="201" y="64"/>
                  </a:lnTo>
                  <a:lnTo>
                    <a:pt x="201" y="66"/>
                  </a:lnTo>
                  <a:lnTo>
                    <a:pt x="203" y="68"/>
                  </a:lnTo>
                  <a:lnTo>
                    <a:pt x="201" y="68"/>
                  </a:lnTo>
                  <a:lnTo>
                    <a:pt x="201" y="70"/>
                  </a:lnTo>
                  <a:lnTo>
                    <a:pt x="201" y="68"/>
                  </a:lnTo>
                  <a:lnTo>
                    <a:pt x="199" y="68"/>
                  </a:lnTo>
                  <a:lnTo>
                    <a:pt x="199" y="70"/>
                  </a:lnTo>
                  <a:lnTo>
                    <a:pt x="199" y="70"/>
                  </a:lnTo>
                  <a:lnTo>
                    <a:pt x="201" y="70"/>
                  </a:lnTo>
                  <a:lnTo>
                    <a:pt x="201" y="72"/>
                  </a:lnTo>
                  <a:lnTo>
                    <a:pt x="201" y="74"/>
                  </a:lnTo>
                  <a:lnTo>
                    <a:pt x="201" y="76"/>
                  </a:lnTo>
                  <a:lnTo>
                    <a:pt x="201" y="78"/>
                  </a:lnTo>
                  <a:lnTo>
                    <a:pt x="199" y="78"/>
                  </a:lnTo>
                  <a:lnTo>
                    <a:pt x="199" y="76"/>
                  </a:lnTo>
                  <a:lnTo>
                    <a:pt x="199" y="78"/>
                  </a:lnTo>
                  <a:lnTo>
                    <a:pt x="199" y="80"/>
                  </a:lnTo>
                  <a:lnTo>
                    <a:pt x="199" y="82"/>
                  </a:lnTo>
                  <a:lnTo>
                    <a:pt x="197" y="82"/>
                  </a:lnTo>
                  <a:lnTo>
                    <a:pt x="197" y="84"/>
                  </a:lnTo>
                  <a:lnTo>
                    <a:pt x="197" y="86"/>
                  </a:lnTo>
                  <a:lnTo>
                    <a:pt x="197" y="88"/>
                  </a:lnTo>
                  <a:lnTo>
                    <a:pt x="197" y="90"/>
                  </a:lnTo>
                  <a:lnTo>
                    <a:pt x="199" y="90"/>
                  </a:lnTo>
                  <a:lnTo>
                    <a:pt x="201" y="90"/>
                  </a:lnTo>
                  <a:lnTo>
                    <a:pt x="203" y="90"/>
                  </a:lnTo>
                  <a:lnTo>
                    <a:pt x="203" y="92"/>
                  </a:lnTo>
                  <a:lnTo>
                    <a:pt x="205" y="92"/>
                  </a:lnTo>
                  <a:lnTo>
                    <a:pt x="207" y="92"/>
                  </a:lnTo>
                  <a:lnTo>
                    <a:pt x="207" y="94"/>
                  </a:lnTo>
                  <a:lnTo>
                    <a:pt x="207" y="96"/>
                  </a:lnTo>
                  <a:lnTo>
                    <a:pt x="209" y="96"/>
                  </a:lnTo>
                  <a:lnTo>
                    <a:pt x="209" y="98"/>
                  </a:lnTo>
                  <a:lnTo>
                    <a:pt x="211" y="98"/>
                  </a:lnTo>
                  <a:lnTo>
                    <a:pt x="211" y="100"/>
                  </a:lnTo>
                  <a:lnTo>
                    <a:pt x="211" y="102"/>
                  </a:lnTo>
                  <a:lnTo>
                    <a:pt x="211" y="104"/>
                  </a:lnTo>
                  <a:lnTo>
                    <a:pt x="211" y="106"/>
                  </a:lnTo>
                  <a:lnTo>
                    <a:pt x="211" y="108"/>
                  </a:lnTo>
                  <a:lnTo>
                    <a:pt x="213" y="108"/>
                  </a:lnTo>
                  <a:lnTo>
                    <a:pt x="211" y="108"/>
                  </a:lnTo>
                  <a:lnTo>
                    <a:pt x="213" y="108"/>
                  </a:lnTo>
                  <a:lnTo>
                    <a:pt x="213" y="110"/>
                  </a:lnTo>
                  <a:lnTo>
                    <a:pt x="213" y="112"/>
                  </a:lnTo>
                  <a:lnTo>
                    <a:pt x="213" y="114"/>
                  </a:lnTo>
                  <a:lnTo>
                    <a:pt x="213" y="116"/>
                  </a:lnTo>
                  <a:lnTo>
                    <a:pt x="211" y="116"/>
                  </a:lnTo>
                  <a:lnTo>
                    <a:pt x="213" y="116"/>
                  </a:lnTo>
                  <a:lnTo>
                    <a:pt x="211" y="118"/>
                  </a:lnTo>
                  <a:lnTo>
                    <a:pt x="213" y="118"/>
                  </a:lnTo>
                  <a:lnTo>
                    <a:pt x="213" y="116"/>
                  </a:lnTo>
                  <a:lnTo>
                    <a:pt x="213" y="118"/>
                  </a:lnTo>
                  <a:lnTo>
                    <a:pt x="213" y="118"/>
                  </a:lnTo>
                  <a:lnTo>
                    <a:pt x="211" y="118"/>
                  </a:lnTo>
                  <a:lnTo>
                    <a:pt x="211" y="120"/>
                  </a:lnTo>
                  <a:lnTo>
                    <a:pt x="213" y="118"/>
                  </a:lnTo>
                  <a:lnTo>
                    <a:pt x="215" y="120"/>
                  </a:lnTo>
                  <a:lnTo>
                    <a:pt x="213" y="120"/>
                  </a:lnTo>
                  <a:lnTo>
                    <a:pt x="215" y="120"/>
                  </a:lnTo>
                  <a:lnTo>
                    <a:pt x="217" y="120"/>
                  </a:lnTo>
                  <a:lnTo>
                    <a:pt x="217" y="122"/>
                  </a:lnTo>
                  <a:lnTo>
                    <a:pt x="219" y="122"/>
                  </a:lnTo>
                  <a:lnTo>
                    <a:pt x="217" y="122"/>
                  </a:lnTo>
                  <a:lnTo>
                    <a:pt x="219" y="122"/>
                  </a:lnTo>
                  <a:lnTo>
                    <a:pt x="221" y="122"/>
                  </a:lnTo>
                  <a:lnTo>
                    <a:pt x="223" y="122"/>
                  </a:lnTo>
                  <a:lnTo>
                    <a:pt x="223" y="124"/>
                  </a:lnTo>
                  <a:lnTo>
                    <a:pt x="225" y="124"/>
                  </a:lnTo>
                  <a:lnTo>
                    <a:pt x="225" y="126"/>
                  </a:lnTo>
                  <a:lnTo>
                    <a:pt x="223" y="126"/>
                  </a:lnTo>
                  <a:lnTo>
                    <a:pt x="225" y="126"/>
                  </a:lnTo>
                  <a:lnTo>
                    <a:pt x="223" y="128"/>
                  </a:lnTo>
                  <a:lnTo>
                    <a:pt x="221" y="128"/>
                  </a:lnTo>
                  <a:lnTo>
                    <a:pt x="221" y="130"/>
                  </a:lnTo>
                  <a:lnTo>
                    <a:pt x="223" y="130"/>
                  </a:lnTo>
                  <a:lnTo>
                    <a:pt x="223" y="132"/>
                  </a:lnTo>
                  <a:lnTo>
                    <a:pt x="221" y="132"/>
                  </a:lnTo>
                  <a:lnTo>
                    <a:pt x="223" y="132"/>
                  </a:lnTo>
                  <a:lnTo>
                    <a:pt x="225" y="132"/>
                  </a:lnTo>
                  <a:lnTo>
                    <a:pt x="227" y="132"/>
                  </a:lnTo>
                  <a:lnTo>
                    <a:pt x="227" y="130"/>
                  </a:lnTo>
                  <a:lnTo>
                    <a:pt x="229" y="130"/>
                  </a:lnTo>
                  <a:lnTo>
                    <a:pt x="231" y="130"/>
                  </a:lnTo>
                  <a:lnTo>
                    <a:pt x="233" y="130"/>
                  </a:lnTo>
                  <a:lnTo>
                    <a:pt x="233" y="132"/>
                  </a:lnTo>
                  <a:lnTo>
                    <a:pt x="233" y="134"/>
                  </a:lnTo>
                  <a:lnTo>
                    <a:pt x="231" y="134"/>
                  </a:lnTo>
                  <a:lnTo>
                    <a:pt x="231" y="136"/>
                  </a:lnTo>
                  <a:lnTo>
                    <a:pt x="233" y="138"/>
                  </a:lnTo>
                  <a:lnTo>
                    <a:pt x="233" y="136"/>
                  </a:lnTo>
                  <a:lnTo>
                    <a:pt x="235" y="136"/>
                  </a:lnTo>
                  <a:lnTo>
                    <a:pt x="235" y="138"/>
                  </a:lnTo>
                  <a:lnTo>
                    <a:pt x="237" y="138"/>
                  </a:lnTo>
                  <a:lnTo>
                    <a:pt x="237" y="140"/>
                  </a:lnTo>
                  <a:lnTo>
                    <a:pt x="235" y="140"/>
                  </a:lnTo>
                  <a:lnTo>
                    <a:pt x="237" y="140"/>
                  </a:lnTo>
                  <a:lnTo>
                    <a:pt x="235" y="142"/>
                  </a:lnTo>
                  <a:lnTo>
                    <a:pt x="237" y="142"/>
                  </a:lnTo>
                  <a:lnTo>
                    <a:pt x="237" y="140"/>
                  </a:lnTo>
                  <a:lnTo>
                    <a:pt x="239" y="140"/>
                  </a:lnTo>
                  <a:lnTo>
                    <a:pt x="239" y="140"/>
                  </a:lnTo>
                  <a:lnTo>
                    <a:pt x="239" y="142"/>
                  </a:lnTo>
                  <a:lnTo>
                    <a:pt x="239" y="144"/>
                  </a:lnTo>
                  <a:lnTo>
                    <a:pt x="239" y="146"/>
                  </a:lnTo>
                  <a:lnTo>
                    <a:pt x="241" y="146"/>
                  </a:lnTo>
                  <a:lnTo>
                    <a:pt x="241" y="148"/>
                  </a:lnTo>
                  <a:lnTo>
                    <a:pt x="243" y="148"/>
                  </a:lnTo>
                  <a:lnTo>
                    <a:pt x="245" y="148"/>
                  </a:lnTo>
                  <a:lnTo>
                    <a:pt x="245" y="150"/>
                  </a:lnTo>
                  <a:lnTo>
                    <a:pt x="247" y="150"/>
                  </a:lnTo>
                  <a:lnTo>
                    <a:pt x="247" y="152"/>
                  </a:lnTo>
                  <a:lnTo>
                    <a:pt x="247" y="154"/>
                  </a:lnTo>
                  <a:lnTo>
                    <a:pt x="247" y="156"/>
                  </a:lnTo>
                  <a:lnTo>
                    <a:pt x="249" y="156"/>
                  </a:lnTo>
                  <a:lnTo>
                    <a:pt x="247" y="156"/>
                  </a:lnTo>
                  <a:lnTo>
                    <a:pt x="247" y="158"/>
                  </a:lnTo>
                  <a:lnTo>
                    <a:pt x="249" y="158"/>
                  </a:lnTo>
                  <a:lnTo>
                    <a:pt x="251" y="160"/>
                  </a:lnTo>
                  <a:lnTo>
                    <a:pt x="249" y="160"/>
                  </a:lnTo>
                  <a:lnTo>
                    <a:pt x="249" y="162"/>
                  </a:lnTo>
                  <a:lnTo>
                    <a:pt x="247" y="162"/>
                  </a:lnTo>
                  <a:lnTo>
                    <a:pt x="249" y="162"/>
                  </a:lnTo>
                  <a:lnTo>
                    <a:pt x="247" y="162"/>
                  </a:lnTo>
                  <a:lnTo>
                    <a:pt x="249" y="162"/>
                  </a:lnTo>
                  <a:lnTo>
                    <a:pt x="247" y="164"/>
                  </a:lnTo>
                  <a:lnTo>
                    <a:pt x="247" y="162"/>
                  </a:lnTo>
                  <a:lnTo>
                    <a:pt x="247" y="164"/>
                  </a:lnTo>
                  <a:lnTo>
                    <a:pt x="247" y="166"/>
                  </a:lnTo>
                  <a:lnTo>
                    <a:pt x="249" y="166"/>
                  </a:lnTo>
                  <a:lnTo>
                    <a:pt x="249" y="166"/>
                  </a:lnTo>
                  <a:lnTo>
                    <a:pt x="247" y="166"/>
                  </a:lnTo>
                  <a:lnTo>
                    <a:pt x="247" y="168"/>
                  </a:lnTo>
                  <a:lnTo>
                    <a:pt x="247" y="170"/>
                  </a:lnTo>
                  <a:lnTo>
                    <a:pt x="249" y="170"/>
                  </a:lnTo>
                  <a:lnTo>
                    <a:pt x="251" y="170"/>
                  </a:lnTo>
                  <a:lnTo>
                    <a:pt x="253" y="170"/>
                  </a:lnTo>
                  <a:lnTo>
                    <a:pt x="255" y="172"/>
                  </a:lnTo>
                  <a:lnTo>
                    <a:pt x="255" y="174"/>
                  </a:lnTo>
                  <a:lnTo>
                    <a:pt x="255" y="176"/>
                  </a:lnTo>
                  <a:lnTo>
                    <a:pt x="255" y="178"/>
                  </a:lnTo>
                  <a:lnTo>
                    <a:pt x="253" y="178"/>
                  </a:lnTo>
                  <a:lnTo>
                    <a:pt x="253" y="180"/>
                  </a:lnTo>
                  <a:lnTo>
                    <a:pt x="253" y="182"/>
                  </a:lnTo>
                  <a:lnTo>
                    <a:pt x="251" y="182"/>
                  </a:lnTo>
                  <a:lnTo>
                    <a:pt x="251" y="180"/>
                  </a:lnTo>
                  <a:lnTo>
                    <a:pt x="251" y="182"/>
                  </a:lnTo>
                  <a:lnTo>
                    <a:pt x="247" y="182"/>
                  </a:lnTo>
                  <a:lnTo>
                    <a:pt x="243" y="184"/>
                  </a:lnTo>
                  <a:lnTo>
                    <a:pt x="235" y="184"/>
                  </a:lnTo>
                  <a:lnTo>
                    <a:pt x="233" y="186"/>
                  </a:lnTo>
                  <a:lnTo>
                    <a:pt x="231" y="186"/>
                  </a:lnTo>
                  <a:lnTo>
                    <a:pt x="229" y="186"/>
                  </a:lnTo>
                  <a:lnTo>
                    <a:pt x="225" y="186"/>
                  </a:lnTo>
                  <a:lnTo>
                    <a:pt x="223" y="186"/>
                  </a:lnTo>
                  <a:lnTo>
                    <a:pt x="219" y="188"/>
                  </a:lnTo>
                  <a:lnTo>
                    <a:pt x="217" y="188"/>
                  </a:lnTo>
                  <a:lnTo>
                    <a:pt x="215" y="188"/>
                  </a:lnTo>
                  <a:lnTo>
                    <a:pt x="209" y="188"/>
                  </a:lnTo>
                  <a:lnTo>
                    <a:pt x="207" y="190"/>
                  </a:lnTo>
                  <a:lnTo>
                    <a:pt x="201" y="190"/>
                  </a:lnTo>
                  <a:lnTo>
                    <a:pt x="195" y="190"/>
                  </a:lnTo>
                  <a:lnTo>
                    <a:pt x="191" y="192"/>
                  </a:lnTo>
                  <a:lnTo>
                    <a:pt x="191" y="192"/>
                  </a:lnTo>
                  <a:lnTo>
                    <a:pt x="187" y="192"/>
                  </a:lnTo>
                  <a:lnTo>
                    <a:pt x="183" y="192"/>
                  </a:lnTo>
                  <a:lnTo>
                    <a:pt x="183" y="194"/>
                  </a:lnTo>
                  <a:lnTo>
                    <a:pt x="181" y="194"/>
                  </a:lnTo>
                  <a:lnTo>
                    <a:pt x="179" y="194"/>
                  </a:lnTo>
                  <a:lnTo>
                    <a:pt x="175" y="194"/>
                  </a:lnTo>
                  <a:lnTo>
                    <a:pt x="173" y="194"/>
                  </a:lnTo>
                  <a:lnTo>
                    <a:pt x="169" y="196"/>
                  </a:lnTo>
                  <a:lnTo>
                    <a:pt x="165" y="196"/>
                  </a:lnTo>
                  <a:lnTo>
                    <a:pt x="163" y="196"/>
                  </a:lnTo>
                  <a:lnTo>
                    <a:pt x="159" y="198"/>
                  </a:lnTo>
                  <a:lnTo>
                    <a:pt x="153" y="198"/>
                  </a:lnTo>
                  <a:lnTo>
                    <a:pt x="149" y="198"/>
                  </a:lnTo>
                  <a:lnTo>
                    <a:pt x="143" y="200"/>
                  </a:lnTo>
                  <a:lnTo>
                    <a:pt x="141" y="200"/>
                  </a:lnTo>
                  <a:lnTo>
                    <a:pt x="139" y="200"/>
                  </a:lnTo>
                  <a:lnTo>
                    <a:pt x="133" y="202"/>
                  </a:lnTo>
                  <a:lnTo>
                    <a:pt x="133" y="204"/>
                  </a:lnTo>
                  <a:lnTo>
                    <a:pt x="133" y="206"/>
                  </a:lnTo>
                  <a:lnTo>
                    <a:pt x="135" y="208"/>
                  </a:lnTo>
                  <a:lnTo>
                    <a:pt x="133" y="208"/>
                  </a:lnTo>
                  <a:lnTo>
                    <a:pt x="131" y="208"/>
                  </a:lnTo>
                  <a:lnTo>
                    <a:pt x="127" y="210"/>
                  </a:lnTo>
                  <a:lnTo>
                    <a:pt x="123" y="210"/>
                  </a:lnTo>
                  <a:lnTo>
                    <a:pt x="121" y="212"/>
                  </a:lnTo>
                  <a:lnTo>
                    <a:pt x="115" y="212"/>
                  </a:lnTo>
                  <a:lnTo>
                    <a:pt x="115" y="214"/>
                  </a:lnTo>
                  <a:lnTo>
                    <a:pt x="109" y="214"/>
                  </a:lnTo>
                  <a:lnTo>
                    <a:pt x="103" y="214"/>
                  </a:lnTo>
                  <a:lnTo>
                    <a:pt x="105" y="214"/>
                  </a:lnTo>
                  <a:lnTo>
                    <a:pt x="105" y="214"/>
                  </a:lnTo>
                  <a:lnTo>
                    <a:pt x="105" y="212"/>
                  </a:lnTo>
                  <a:lnTo>
                    <a:pt x="105" y="210"/>
                  </a:lnTo>
                  <a:lnTo>
                    <a:pt x="103" y="210"/>
                  </a:lnTo>
                  <a:lnTo>
                    <a:pt x="101" y="208"/>
                  </a:lnTo>
                  <a:lnTo>
                    <a:pt x="101" y="206"/>
                  </a:lnTo>
                  <a:lnTo>
                    <a:pt x="99" y="206"/>
                  </a:lnTo>
                  <a:lnTo>
                    <a:pt x="97" y="206"/>
                  </a:lnTo>
                  <a:lnTo>
                    <a:pt x="97" y="204"/>
                  </a:lnTo>
                  <a:lnTo>
                    <a:pt x="99" y="204"/>
                  </a:lnTo>
                  <a:lnTo>
                    <a:pt x="99" y="202"/>
                  </a:lnTo>
                  <a:lnTo>
                    <a:pt x="99" y="200"/>
                  </a:lnTo>
                  <a:lnTo>
                    <a:pt x="99" y="198"/>
                  </a:lnTo>
                  <a:lnTo>
                    <a:pt x="101" y="198"/>
                  </a:lnTo>
                  <a:lnTo>
                    <a:pt x="103" y="198"/>
                  </a:lnTo>
                  <a:lnTo>
                    <a:pt x="105" y="198"/>
                  </a:lnTo>
                  <a:lnTo>
                    <a:pt x="107" y="198"/>
                  </a:lnTo>
                  <a:lnTo>
                    <a:pt x="109" y="196"/>
                  </a:lnTo>
                  <a:lnTo>
                    <a:pt x="111" y="198"/>
                  </a:lnTo>
                  <a:lnTo>
                    <a:pt x="111" y="196"/>
                  </a:lnTo>
                  <a:lnTo>
                    <a:pt x="111" y="194"/>
                  </a:lnTo>
                  <a:lnTo>
                    <a:pt x="111" y="192"/>
                  </a:lnTo>
                  <a:lnTo>
                    <a:pt x="109" y="192"/>
                  </a:lnTo>
                  <a:lnTo>
                    <a:pt x="109" y="190"/>
                  </a:lnTo>
                  <a:lnTo>
                    <a:pt x="111" y="190"/>
                  </a:lnTo>
                  <a:lnTo>
                    <a:pt x="111" y="188"/>
                  </a:lnTo>
                  <a:lnTo>
                    <a:pt x="109" y="188"/>
                  </a:lnTo>
                  <a:lnTo>
                    <a:pt x="109" y="186"/>
                  </a:lnTo>
                  <a:lnTo>
                    <a:pt x="107" y="186"/>
                  </a:lnTo>
                  <a:lnTo>
                    <a:pt x="109" y="186"/>
                  </a:lnTo>
                  <a:lnTo>
                    <a:pt x="109" y="184"/>
                  </a:lnTo>
                  <a:lnTo>
                    <a:pt x="111" y="184"/>
                  </a:lnTo>
                  <a:lnTo>
                    <a:pt x="111" y="182"/>
                  </a:lnTo>
                  <a:lnTo>
                    <a:pt x="111" y="180"/>
                  </a:lnTo>
                  <a:lnTo>
                    <a:pt x="113" y="178"/>
                  </a:lnTo>
                  <a:lnTo>
                    <a:pt x="113" y="176"/>
                  </a:lnTo>
                  <a:lnTo>
                    <a:pt x="113" y="174"/>
                  </a:lnTo>
                  <a:lnTo>
                    <a:pt x="113" y="172"/>
                  </a:lnTo>
                  <a:lnTo>
                    <a:pt x="113" y="170"/>
                  </a:lnTo>
                  <a:lnTo>
                    <a:pt x="111" y="170"/>
                  </a:lnTo>
                  <a:lnTo>
                    <a:pt x="111" y="168"/>
                  </a:lnTo>
                  <a:lnTo>
                    <a:pt x="111" y="166"/>
                  </a:lnTo>
                  <a:lnTo>
                    <a:pt x="109" y="166"/>
                  </a:lnTo>
                  <a:lnTo>
                    <a:pt x="109" y="166"/>
                  </a:lnTo>
                  <a:lnTo>
                    <a:pt x="107" y="164"/>
                  </a:lnTo>
                  <a:lnTo>
                    <a:pt x="105" y="162"/>
                  </a:lnTo>
                  <a:lnTo>
                    <a:pt x="105" y="160"/>
                  </a:lnTo>
                  <a:lnTo>
                    <a:pt x="103" y="160"/>
                  </a:lnTo>
                  <a:lnTo>
                    <a:pt x="103" y="162"/>
                  </a:lnTo>
                  <a:lnTo>
                    <a:pt x="101" y="162"/>
                  </a:lnTo>
                  <a:lnTo>
                    <a:pt x="99" y="162"/>
                  </a:lnTo>
                  <a:lnTo>
                    <a:pt x="99" y="164"/>
                  </a:lnTo>
                  <a:lnTo>
                    <a:pt x="97" y="164"/>
                  </a:lnTo>
                  <a:lnTo>
                    <a:pt x="99" y="164"/>
                  </a:lnTo>
                  <a:lnTo>
                    <a:pt x="99" y="166"/>
                  </a:lnTo>
                  <a:lnTo>
                    <a:pt x="99" y="166"/>
                  </a:lnTo>
                  <a:lnTo>
                    <a:pt x="99" y="168"/>
                  </a:lnTo>
                  <a:lnTo>
                    <a:pt x="99" y="170"/>
                  </a:lnTo>
                  <a:lnTo>
                    <a:pt x="101" y="170"/>
                  </a:lnTo>
                  <a:lnTo>
                    <a:pt x="101" y="172"/>
                  </a:lnTo>
                  <a:lnTo>
                    <a:pt x="99" y="174"/>
                  </a:lnTo>
                  <a:lnTo>
                    <a:pt x="99" y="176"/>
                  </a:lnTo>
                  <a:lnTo>
                    <a:pt x="97" y="178"/>
                  </a:lnTo>
                  <a:lnTo>
                    <a:pt x="97" y="180"/>
                  </a:lnTo>
                  <a:lnTo>
                    <a:pt x="95" y="180"/>
                  </a:lnTo>
                  <a:lnTo>
                    <a:pt x="93" y="180"/>
                  </a:lnTo>
                  <a:lnTo>
                    <a:pt x="93" y="180"/>
                  </a:lnTo>
                  <a:lnTo>
                    <a:pt x="93" y="178"/>
                  </a:lnTo>
                  <a:lnTo>
                    <a:pt x="91" y="176"/>
                  </a:lnTo>
                  <a:lnTo>
                    <a:pt x="91" y="174"/>
                  </a:lnTo>
                  <a:lnTo>
                    <a:pt x="91" y="172"/>
                  </a:lnTo>
                  <a:lnTo>
                    <a:pt x="89" y="172"/>
                  </a:lnTo>
                  <a:lnTo>
                    <a:pt x="89" y="170"/>
                  </a:lnTo>
                  <a:lnTo>
                    <a:pt x="89" y="168"/>
                  </a:lnTo>
                  <a:lnTo>
                    <a:pt x="87" y="168"/>
                  </a:lnTo>
                  <a:lnTo>
                    <a:pt x="87" y="166"/>
                  </a:lnTo>
                  <a:lnTo>
                    <a:pt x="87" y="166"/>
                  </a:lnTo>
                  <a:lnTo>
                    <a:pt x="89" y="166"/>
                  </a:lnTo>
                  <a:lnTo>
                    <a:pt x="89" y="164"/>
                  </a:lnTo>
                  <a:lnTo>
                    <a:pt x="89" y="162"/>
                  </a:lnTo>
                  <a:lnTo>
                    <a:pt x="89" y="160"/>
                  </a:lnTo>
                  <a:lnTo>
                    <a:pt x="89" y="158"/>
                  </a:lnTo>
                  <a:lnTo>
                    <a:pt x="87" y="158"/>
                  </a:lnTo>
                  <a:lnTo>
                    <a:pt x="89" y="158"/>
                  </a:lnTo>
                  <a:lnTo>
                    <a:pt x="89" y="156"/>
                  </a:lnTo>
                  <a:lnTo>
                    <a:pt x="89" y="154"/>
                  </a:lnTo>
                  <a:lnTo>
                    <a:pt x="91" y="152"/>
                  </a:lnTo>
                  <a:lnTo>
                    <a:pt x="93" y="150"/>
                  </a:lnTo>
                  <a:lnTo>
                    <a:pt x="93" y="148"/>
                  </a:lnTo>
                  <a:lnTo>
                    <a:pt x="91" y="148"/>
                  </a:lnTo>
                  <a:lnTo>
                    <a:pt x="89" y="148"/>
                  </a:lnTo>
                  <a:lnTo>
                    <a:pt x="91" y="146"/>
                  </a:lnTo>
                  <a:lnTo>
                    <a:pt x="89" y="146"/>
                  </a:lnTo>
                  <a:lnTo>
                    <a:pt x="89" y="148"/>
                  </a:lnTo>
                  <a:lnTo>
                    <a:pt x="89" y="150"/>
                  </a:lnTo>
                  <a:lnTo>
                    <a:pt x="87" y="150"/>
                  </a:lnTo>
                  <a:lnTo>
                    <a:pt x="87" y="152"/>
                  </a:lnTo>
                  <a:lnTo>
                    <a:pt x="85" y="152"/>
                  </a:lnTo>
                  <a:lnTo>
                    <a:pt x="85" y="154"/>
                  </a:lnTo>
                  <a:lnTo>
                    <a:pt x="83" y="154"/>
                  </a:lnTo>
                  <a:lnTo>
                    <a:pt x="81" y="152"/>
                  </a:lnTo>
                  <a:lnTo>
                    <a:pt x="81" y="150"/>
                  </a:lnTo>
                  <a:lnTo>
                    <a:pt x="79" y="148"/>
                  </a:lnTo>
                  <a:lnTo>
                    <a:pt x="77" y="148"/>
                  </a:lnTo>
                  <a:lnTo>
                    <a:pt x="75" y="146"/>
                  </a:lnTo>
                  <a:lnTo>
                    <a:pt x="75" y="144"/>
                  </a:lnTo>
                  <a:lnTo>
                    <a:pt x="73" y="144"/>
                  </a:lnTo>
                  <a:lnTo>
                    <a:pt x="71" y="144"/>
                  </a:lnTo>
                  <a:lnTo>
                    <a:pt x="69" y="144"/>
                  </a:lnTo>
                  <a:lnTo>
                    <a:pt x="67" y="144"/>
                  </a:lnTo>
                  <a:lnTo>
                    <a:pt x="67" y="146"/>
                  </a:lnTo>
                  <a:lnTo>
                    <a:pt x="67" y="148"/>
                  </a:lnTo>
                  <a:lnTo>
                    <a:pt x="65" y="148"/>
                  </a:lnTo>
                  <a:lnTo>
                    <a:pt x="65" y="146"/>
                  </a:lnTo>
                  <a:lnTo>
                    <a:pt x="63" y="146"/>
                  </a:lnTo>
                  <a:lnTo>
                    <a:pt x="61" y="146"/>
                  </a:lnTo>
                  <a:lnTo>
                    <a:pt x="61" y="144"/>
                  </a:lnTo>
                  <a:lnTo>
                    <a:pt x="59" y="142"/>
                  </a:lnTo>
                  <a:lnTo>
                    <a:pt x="61" y="142"/>
                  </a:lnTo>
                  <a:lnTo>
                    <a:pt x="61" y="140"/>
                  </a:lnTo>
                  <a:lnTo>
                    <a:pt x="61" y="138"/>
                  </a:lnTo>
                  <a:lnTo>
                    <a:pt x="61" y="136"/>
                  </a:lnTo>
                  <a:lnTo>
                    <a:pt x="63" y="136"/>
                  </a:lnTo>
                  <a:lnTo>
                    <a:pt x="65" y="136"/>
                  </a:lnTo>
                  <a:lnTo>
                    <a:pt x="63" y="134"/>
                  </a:lnTo>
                  <a:lnTo>
                    <a:pt x="63" y="132"/>
                  </a:lnTo>
                  <a:lnTo>
                    <a:pt x="63" y="130"/>
                  </a:lnTo>
                  <a:lnTo>
                    <a:pt x="63" y="128"/>
                  </a:lnTo>
                  <a:lnTo>
                    <a:pt x="61" y="128"/>
                  </a:lnTo>
                  <a:lnTo>
                    <a:pt x="61" y="130"/>
                  </a:lnTo>
                  <a:lnTo>
                    <a:pt x="59" y="130"/>
                  </a:lnTo>
                  <a:lnTo>
                    <a:pt x="59" y="128"/>
                  </a:lnTo>
                  <a:lnTo>
                    <a:pt x="61" y="126"/>
                  </a:lnTo>
                  <a:lnTo>
                    <a:pt x="63" y="126"/>
                  </a:lnTo>
                  <a:lnTo>
                    <a:pt x="63" y="124"/>
                  </a:lnTo>
                  <a:lnTo>
                    <a:pt x="63" y="126"/>
                  </a:lnTo>
                  <a:lnTo>
                    <a:pt x="61" y="124"/>
                  </a:lnTo>
                  <a:lnTo>
                    <a:pt x="61" y="122"/>
                  </a:lnTo>
                  <a:lnTo>
                    <a:pt x="59" y="120"/>
                  </a:lnTo>
                  <a:lnTo>
                    <a:pt x="57" y="120"/>
                  </a:lnTo>
                  <a:lnTo>
                    <a:pt x="55" y="120"/>
                  </a:lnTo>
                  <a:lnTo>
                    <a:pt x="53" y="120"/>
                  </a:lnTo>
                  <a:lnTo>
                    <a:pt x="53" y="122"/>
                  </a:lnTo>
                  <a:lnTo>
                    <a:pt x="53" y="120"/>
                  </a:lnTo>
                  <a:lnTo>
                    <a:pt x="53" y="118"/>
                  </a:lnTo>
                  <a:lnTo>
                    <a:pt x="55" y="118"/>
                  </a:lnTo>
                  <a:lnTo>
                    <a:pt x="53" y="118"/>
                  </a:lnTo>
                  <a:lnTo>
                    <a:pt x="51" y="118"/>
                  </a:lnTo>
                  <a:lnTo>
                    <a:pt x="51" y="118"/>
                  </a:lnTo>
                  <a:lnTo>
                    <a:pt x="49" y="118"/>
                  </a:lnTo>
                  <a:lnTo>
                    <a:pt x="47" y="118"/>
                  </a:lnTo>
                  <a:lnTo>
                    <a:pt x="47" y="118"/>
                  </a:lnTo>
                  <a:lnTo>
                    <a:pt x="44" y="118"/>
                  </a:lnTo>
                  <a:lnTo>
                    <a:pt x="44" y="118"/>
                  </a:lnTo>
                  <a:lnTo>
                    <a:pt x="44" y="118"/>
                  </a:lnTo>
                  <a:lnTo>
                    <a:pt x="44" y="116"/>
                  </a:lnTo>
                  <a:lnTo>
                    <a:pt x="42" y="118"/>
                  </a:lnTo>
                  <a:lnTo>
                    <a:pt x="42" y="116"/>
                  </a:lnTo>
                  <a:lnTo>
                    <a:pt x="40" y="116"/>
                  </a:lnTo>
                  <a:lnTo>
                    <a:pt x="38" y="116"/>
                  </a:lnTo>
                  <a:lnTo>
                    <a:pt x="36" y="116"/>
                  </a:lnTo>
                  <a:lnTo>
                    <a:pt x="36" y="114"/>
                  </a:lnTo>
                  <a:lnTo>
                    <a:pt x="34" y="112"/>
                  </a:lnTo>
                  <a:lnTo>
                    <a:pt x="34" y="110"/>
                  </a:lnTo>
                  <a:lnTo>
                    <a:pt x="32" y="110"/>
                  </a:lnTo>
                  <a:lnTo>
                    <a:pt x="30" y="110"/>
                  </a:lnTo>
                  <a:lnTo>
                    <a:pt x="28" y="112"/>
                  </a:lnTo>
                  <a:lnTo>
                    <a:pt x="26" y="110"/>
                  </a:lnTo>
                  <a:lnTo>
                    <a:pt x="28" y="108"/>
                  </a:lnTo>
                  <a:lnTo>
                    <a:pt x="28" y="106"/>
                  </a:lnTo>
                  <a:lnTo>
                    <a:pt x="28" y="104"/>
                  </a:lnTo>
                  <a:lnTo>
                    <a:pt x="30" y="104"/>
                  </a:lnTo>
                  <a:lnTo>
                    <a:pt x="30" y="102"/>
                  </a:lnTo>
                  <a:lnTo>
                    <a:pt x="30" y="100"/>
                  </a:lnTo>
                  <a:lnTo>
                    <a:pt x="28" y="100"/>
                  </a:lnTo>
                  <a:lnTo>
                    <a:pt x="30" y="100"/>
                  </a:lnTo>
                  <a:lnTo>
                    <a:pt x="30" y="98"/>
                  </a:lnTo>
                  <a:lnTo>
                    <a:pt x="28" y="98"/>
                  </a:lnTo>
                  <a:lnTo>
                    <a:pt x="28" y="96"/>
                  </a:lnTo>
                  <a:lnTo>
                    <a:pt x="28" y="94"/>
                  </a:lnTo>
                  <a:lnTo>
                    <a:pt x="28" y="92"/>
                  </a:lnTo>
                  <a:lnTo>
                    <a:pt x="26" y="92"/>
                  </a:lnTo>
                  <a:lnTo>
                    <a:pt x="26" y="90"/>
                  </a:lnTo>
                  <a:lnTo>
                    <a:pt x="24" y="90"/>
                  </a:lnTo>
                  <a:lnTo>
                    <a:pt x="22" y="90"/>
                  </a:lnTo>
                  <a:lnTo>
                    <a:pt x="24" y="88"/>
                  </a:lnTo>
                  <a:lnTo>
                    <a:pt x="26" y="84"/>
                  </a:lnTo>
                  <a:lnTo>
                    <a:pt x="26" y="82"/>
                  </a:lnTo>
                  <a:lnTo>
                    <a:pt x="28" y="82"/>
                  </a:lnTo>
                  <a:lnTo>
                    <a:pt x="28" y="78"/>
                  </a:lnTo>
                  <a:lnTo>
                    <a:pt x="30" y="78"/>
                  </a:lnTo>
                  <a:lnTo>
                    <a:pt x="32" y="78"/>
                  </a:lnTo>
                  <a:lnTo>
                    <a:pt x="30" y="78"/>
                  </a:lnTo>
                  <a:lnTo>
                    <a:pt x="30" y="76"/>
                  </a:lnTo>
                  <a:lnTo>
                    <a:pt x="28" y="76"/>
                  </a:lnTo>
                  <a:lnTo>
                    <a:pt x="26" y="78"/>
                  </a:lnTo>
                  <a:lnTo>
                    <a:pt x="24" y="78"/>
                  </a:lnTo>
                  <a:lnTo>
                    <a:pt x="24" y="76"/>
                  </a:lnTo>
                  <a:lnTo>
                    <a:pt x="24" y="78"/>
                  </a:lnTo>
                  <a:lnTo>
                    <a:pt x="24" y="80"/>
                  </a:lnTo>
                  <a:lnTo>
                    <a:pt x="22" y="80"/>
                  </a:lnTo>
                  <a:lnTo>
                    <a:pt x="20" y="80"/>
                  </a:lnTo>
                  <a:lnTo>
                    <a:pt x="20" y="78"/>
                  </a:lnTo>
                  <a:lnTo>
                    <a:pt x="20" y="76"/>
                  </a:lnTo>
                  <a:lnTo>
                    <a:pt x="18" y="74"/>
                  </a:lnTo>
                  <a:lnTo>
                    <a:pt x="18" y="76"/>
                  </a:lnTo>
                  <a:lnTo>
                    <a:pt x="16" y="78"/>
                  </a:lnTo>
                  <a:lnTo>
                    <a:pt x="14" y="78"/>
                  </a:lnTo>
                  <a:lnTo>
                    <a:pt x="12" y="78"/>
                  </a:lnTo>
                  <a:lnTo>
                    <a:pt x="12" y="76"/>
                  </a:lnTo>
                  <a:lnTo>
                    <a:pt x="12" y="74"/>
                  </a:lnTo>
                  <a:lnTo>
                    <a:pt x="12" y="72"/>
                  </a:lnTo>
                  <a:lnTo>
                    <a:pt x="12" y="70"/>
                  </a:lnTo>
                  <a:lnTo>
                    <a:pt x="14" y="70"/>
                  </a:lnTo>
                  <a:lnTo>
                    <a:pt x="14" y="68"/>
                  </a:lnTo>
                  <a:lnTo>
                    <a:pt x="16" y="68"/>
                  </a:lnTo>
                  <a:lnTo>
                    <a:pt x="16" y="66"/>
                  </a:lnTo>
                  <a:lnTo>
                    <a:pt x="18" y="66"/>
                  </a:lnTo>
                  <a:lnTo>
                    <a:pt x="18" y="68"/>
                  </a:lnTo>
                  <a:lnTo>
                    <a:pt x="18" y="66"/>
                  </a:lnTo>
                  <a:lnTo>
                    <a:pt x="20" y="66"/>
                  </a:lnTo>
                  <a:lnTo>
                    <a:pt x="20" y="64"/>
                  </a:lnTo>
                  <a:lnTo>
                    <a:pt x="20" y="62"/>
                  </a:lnTo>
                  <a:lnTo>
                    <a:pt x="18" y="62"/>
                  </a:lnTo>
                  <a:lnTo>
                    <a:pt x="18" y="60"/>
                  </a:lnTo>
                  <a:lnTo>
                    <a:pt x="18" y="58"/>
                  </a:lnTo>
                  <a:lnTo>
                    <a:pt x="16" y="58"/>
                  </a:lnTo>
                  <a:lnTo>
                    <a:pt x="18" y="56"/>
                  </a:lnTo>
                  <a:lnTo>
                    <a:pt x="16" y="56"/>
                  </a:lnTo>
                  <a:lnTo>
                    <a:pt x="14" y="54"/>
                  </a:lnTo>
                  <a:lnTo>
                    <a:pt x="16" y="54"/>
                  </a:lnTo>
                  <a:lnTo>
                    <a:pt x="16" y="52"/>
                  </a:lnTo>
                  <a:lnTo>
                    <a:pt x="16" y="50"/>
                  </a:lnTo>
                  <a:lnTo>
                    <a:pt x="14" y="50"/>
                  </a:lnTo>
                  <a:lnTo>
                    <a:pt x="14" y="48"/>
                  </a:lnTo>
                  <a:lnTo>
                    <a:pt x="12" y="48"/>
                  </a:lnTo>
                  <a:lnTo>
                    <a:pt x="10" y="46"/>
                  </a:lnTo>
                  <a:lnTo>
                    <a:pt x="10" y="48"/>
                  </a:lnTo>
                  <a:lnTo>
                    <a:pt x="12" y="48"/>
                  </a:lnTo>
                  <a:lnTo>
                    <a:pt x="10" y="48"/>
                  </a:lnTo>
                  <a:lnTo>
                    <a:pt x="10" y="50"/>
                  </a:lnTo>
                  <a:lnTo>
                    <a:pt x="8" y="50"/>
                  </a:lnTo>
                  <a:lnTo>
                    <a:pt x="8" y="52"/>
                  </a:lnTo>
                  <a:lnTo>
                    <a:pt x="6" y="52"/>
                  </a:lnTo>
                  <a:lnTo>
                    <a:pt x="6" y="50"/>
                  </a:lnTo>
                  <a:lnTo>
                    <a:pt x="4" y="50"/>
                  </a:lnTo>
                  <a:lnTo>
                    <a:pt x="2" y="50"/>
                  </a:lnTo>
                  <a:lnTo>
                    <a:pt x="2" y="48"/>
                  </a:lnTo>
                  <a:lnTo>
                    <a:pt x="0" y="48"/>
                  </a:lnTo>
                  <a:lnTo>
                    <a:pt x="0" y="46"/>
                  </a:lnTo>
                  <a:lnTo>
                    <a:pt x="2" y="46"/>
                  </a:lnTo>
                  <a:lnTo>
                    <a:pt x="2" y="44"/>
                  </a:lnTo>
                  <a:lnTo>
                    <a:pt x="4" y="44"/>
                  </a:lnTo>
                  <a:lnTo>
                    <a:pt x="4" y="46"/>
                  </a:lnTo>
                  <a:lnTo>
                    <a:pt x="6" y="46"/>
                  </a:lnTo>
                  <a:lnTo>
                    <a:pt x="6" y="44"/>
                  </a:lnTo>
                  <a:lnTo>
                    <a:pt x="6" y="42"/>
                  </a:lnTo>
                  <a:lnTo>
                    <a:pt x="4" y="42"/>
                  </a:lnTo>
                  <a:lnTo>
                    <a:pt x="2" y="42"/>
                  </a:lnTo>
                  <a:lnTo>
                    <a:pt x="4" y="40"/>
                  </a:lnTo>
                  <a:lnTo>
                    <a:pt x="2" y="40"/>
                  </a:lnTo>
                  <a:lnTo>
                    <a:pt x="0" y="40"/>
                  </a:lnTo>
                  <a:lnTo>
                    <a:pt x="0" y="38"/>
                  </a:lnTo>
                  <a:lnTo>
                    <a:pt x="0" y="36"/>
                  </a:lnTo>
                  <a:lnTo>
                    <a:pt x="2" y="36"/>
                  </a:lnTo>
                  <a:lnTo>
                    <a:pt x="2" y="34"/>
                  </a:lnTo>
                  <a:lnTo>
                    <a:pt x="4" y="34"/>
                  </a:lnTo>
                  <a:lnTo>
                    <a:pt x="4" y="32"/>
                  </a:lnTo>
                  <a:lnTo>
                    <a:pt x="4" y="30"/>
                  </a:lnTo>
                  <a:lnTo>
                    <a:pt x="4" y="28"/>
                  </a:lnTo>
                  <a:lnTo>
                    <a:pt x="6" y="28"/>
                  </a:lnTo>
                  <a:lnTo>
                    <a:pt x="8" y="28"/>
                  </a:lnTo>
                  <a:lnTo>
                    <a:pt x="10" y="28"/>
                  </a:lnTo>
                  <a:lnTo>
                    <a:pt x="18" y="26"/>
                  </a:lnTo>
                  <a:lnTo>
                    <a:pt x="20" y="26"/>
                  </a:lnTo>
                  <a:lnTo>
                    <a:pt x="22" y="26"/>
                  </a:lnTo>
                  <a:lnTo>
                    <a:pt x="24" y="26"/>
                  </a:lnTo>
                  <a:lnTo>
                    <a:pt x="28" y="26"/>
                  </a:lnTo>
                  <a:lnTo>
                    <a:pt x="30" y="24"/>
                  </a:lnTo>
                  <a:lnTo>
                    <a:pt x="32" y="24"/>
                  </a:lnTo>
                  <a:lnTo>
                    <a:pt x="38" y="24"/>
                  </a:lnTo>
                  <a:lnTo>
                    <a:pt x="40" y="24"/>
                  </a:lnTo>
                  <a:lnTo>
                    <a:pt x="42" y="24"/>
                  </a:lnTo>
                  <a:lnTo>
                    <a:pt x="44" y="22"/>
                  </a:lnTo>
                  <a:lnTo>
                    <a:pt x="44" y="22"/>
                  </a:lnTo>
                  <a:lnTo>
                    <a:pt x="47" y="22"/>
                  </a:lnTo>
                  <a:lnTo>
                    <a:pt x="49" y="22"/>
                  </a:lnTo>
                  <a:lnTo>
                    <a:pt x="51" y="22"/>
                  </a:lnTo>
                  <a:lnTo>
                    <a:pt x="53" y="22"/>
                  </a:lnTo>
                  <a:lnTo>
                    <a:pt x="55" y="22"/>
                  </a:lnTo>
                  <a:lnTo>
                    <a:pt x="59" y="22"/>
                  </a:lnTo>
                  <a:lnTo>
                    <a:pt x="61" y="22"/>
                  </a:lnTo>
                  <a:lnTo>
                    <a:pt x="63" y="22"/>
                  </a:lnTo>
                  <a:lnTo>
                    <a:pt x="65" y="22"/>
                  </a:lnTo>
                  <a:lnTo>
                    <a:pt x="67" y="22"/>
                  </a:lnTo>
                  <a:lnTo>
                    <a:pt x="71" y="20"/>
                  </a:lnTo>
                  <a:lnTo>
                    <a:pt x="77" y="20"/>
                  </a:lnTo>
                  <a:lnTo>
                    <a:pt x="79" y="20"/>
                  </a:lnTo>
                  <a:lnTo>
                    <a:pt x="83" y="20"/>
                  </a:lnTo>
                  <a:lnTo>
                    <a:pt x="85" y="18"/>
                  </a:lnTo>
                  <a:lnTo>
                    <a:pt x="87" y="18"/>
                  </a:lnTo>
                  <a:lnTo>
                    <a:pt x="89" y="18"/>
                  </a:lnTo>
                  <a:lnTo>
                    <a:pt x="91" y="18"/>
                  </a:lnTo>
                  <a:lnTo>
                    <a:pt x="93" y="18"/>
                  </a:lnTo>
                  <a:lnTo>
                    <a:pt x="93" y="18"/>
                  </a:lnTo>
                  <a:lnTo>
                    <a:pt x="95" y="18"/>
                  </a:lnTo>
                  <a:lnTo>
                    <a:pt x="97" y="16"/>
                  </a:lnTo>
                  <a:lnTo>
                    <a:pt x="99" y="16"/>
                  </a:lnTo>
                  <a:lnTo>
                    <a:pt x="101" y="16"/>
                  </a:lnTo>
                  <a:lnTo>
                    <a:pt x="103" y="16"/>
                  </a:lnTo>
                  <a:lnTo>
                    <a:pt x="105" y="16"/>
                  </a:lnTo>
                  <a:lnTo>
                    <a:pt x="107" y="16"/>
                  </a:lnTo>
                  <a:lnTo>
                    <a:pt x="109" y="16"/>
                  </a:lnTo>
                  <a:lnTo>
                    <a:pt x="109" y="14"/>
                  </a:lnTo>
                  <a:lnTo>
                    <a:pt x="111" y="14"/>
                  </a:lnTo>
                  <a:lnTo>
                    <a:pt x="113" y="14"/>
                  </a:lnTo>
                  <a:lnTo>
                    <a:pt x="115" y="14"/>
                  </a:lnTo>
                  <a:lnTo>
                    <a:pt x="119" y="14"/>
                  </a:lnTo>
                  <a:lnTo>
                    <a:pt x="121" y="14"/>
                  </a:lnTo>
                  <a:lnTo>
                    <a:pt x="123" y="12"/>
                  </a:lnTo>
                  <a:lnTo>
                    <a:pt x="125" y="12"/>
                  </a:lnTo>
                  <a:lnTo>
                    <a:pt x="129" y="12"/>
                  </a:lnTo>
                  <a:lnTo>
                    <a:pt x="131" y="12"/>
                  </a:lnTo>
                  <a:lnTo>
                    <a:pt x="133" y="12"/>
                  </a:lnTo>
                  <a:lnTo>
                    <a:pt x="135" y="12"/>
                  </a:lnTo>
                  <a:lnTo>
                    <a:pt x="137" y="10"/>
                  </a:lnTo>
                  <a:lnTo>
                    <a:pt x="141" y="10"/>
                  </a:lnTo>
                  <a:lnTo>
                    <a:pt x="143" y="10"/>
                  </a:lnTo>
                  <a:lnTo>
                    <a:pt x="143" y="10"/>
                  </a:lnTo>
                  <a:lnTo>
                    <a:pt x="147" y="8"/>
                  </a:lnTo>
                  <a:lnTo>
                    <a:pt x="149" y="8"/>
                  </a:lnTo>
                  <a:lnTo>
                    <a:pt x="151" y="8"/>
                  </a:lnTo>
                  <a:lnTo>
                    <a:pt x="153" y="8"/>
                  </a:lnTo>
                  <a:lnTo>
                    <a:pt x="155" y="8"/>
                  </a:lnTo>
                  <a:lnTo>
                    <a:pt x="157" y="8"/>
                  </a:lnTo>
                  <a:lnTo>
                    <a:pt x="161" y="6"/>
                  </a:lnTo>
                  <a:lnTo>
                    <a:pt x="167" y="6"/>
                  </a:lnTo>
                  <a:lnTo>
                    <a:pt x="169" y="6"/>
                  </a:lnTo>
                  <a:lnTo>
                    <a:pt x="171" y="6"/>
                  </a:lnTo>
                  <a:lnTo>
                    <a:pt x="173" y="4"/>
                  </a:lnTo>
                  <a:lnTo>
                    <a:pt x="177" y="4"/>
                  </a:lnTo>
                  <a:lnTo>
                    <a:pt x="179" y="4"/>
                  </a:lnTo>
                  <a:lnTo>
                    <a:pt x="181" y="4"/>
                  </a:lnTo>
                  <a:lnTo>
                    <a:pt x="189" y="2"/>
                  </a:lnTo>
                  <a:lnTo>
                    <a:pt x="191" y="2"/>
                  </a:lnTo>
                  <a:lnTo>
                    <a:pt x="193" y="2"/>
                  </a:lnTo>
                  <a:lnTo>
                    <a:pt x="197" y="0"/>
                  </a:lnTo>
                  <a:lnTo>
                    <a:pt x="199" y="0"/>
                  </a:lnTo>
                  <a:lnTo>
                    <a:pt x="203" y="0"/>
                  </a:lnTo>
                  <a:lnTo>
                    <a:pt x="203"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7" name="Freeform 8"/>
            <p:cNvSpPr>
              <a:spLocks/>
            </p:cNvSpPr>
            <p:nvPr/>
          </p:nvSpPr>
          <p:spPr bwMode="auto">
            <a:xfrm>
              <a:off x="8104188" y="2794000"/>
              <a:ext cx="441325" cy="293688"/>
            </a:xfrm>
            <a:custGeom>
              <a:avLst/>
              <a:gdLst>
                <a:gd name="T0" fmla="*/ 52 w 278"/>
                <a:gd name="T1" fmla="*/ 6 h 185"/>
                <a:gd name="T2" fmla="*/ 60 w 278"/>
                <a:gd name="T3" fmla="*/ 14 h 185"/>
                <a:gd name="T4" fmla="*/ 66 w 278"/>
                <a:gd name="T5" fmla="*/ 16 h 185"/>
                <a:gd name="T6" fmla="*/ 76 w 278"/>
                <a:gd name="T7" fmla="*/ 18 h 185"/>
                <a:gd name="T8" fmla="*/ 84 w 278"/>
                <a:gd name="T9" fmla="*/ 20 h 185"/>
                <a:gd name="T10" fmla="*/ 96 w 278"/>
                <a:gd name="T11" fmla="*/ 26 h 185"/>
                <a:gd name="T12" fmla="*/ 110 w 278"/>
                <a:gd name="T13" fmla="*/ 24 h 185"/>
                <a:gd name="T14" fmla="*/ 122 w 278"/>
                <a:gd name="T15" fmla="*/ 32 h 185"/>
                <a:gd name="T16" fmla="*/ 128 w 278"/>
                <a:gd name="T17" fmla="*/ 32 h 185"/>
                <a:gd name="T18" fmla="*/ 136 w 278"/>
                <a:gd name="T19" fmla="*/ 30 h 185"/>
                <a:gd name="T20" fmla="*/ 142 w 278"/>
                <a:gd name="T21" fmla="*/ 34 h 185"/>
                <a:gd name="T22" fmla="*/ 146 w 278"/>
                <a:gd name="T23" fmla="*/ 38 h 185"/>
                <a:gd name="T24" fmla="*/ 150 w 278"/>
                <a:gd name="T25" fmla="*/ 46 h 185"/>
                <a:gd name="T26" fmla="*/ 160 w 278"/>
                <a:gd name="T27" fmla="*/ 44 h 185"/>
                <a:gd name="T28" fmla="*/ 164 w 278"/>
                <a:gd name="T29" fmla="*/ 50 h 185"/>
                <a:gd name="T30" fmla="*/ 172 w 278"/>
                <a:gd name="T31" fmla="*/ 55 h 185"/>
                <a:gd name="T32" fmla="*/ 174 w 278"/>
                <a:gd name="T33" fmla="*/ 63 h 185"/>
                <a:gd name="T34" fmla="*/ 176 w 278"/>
                <a:gd name="T35" fmla="*/ 75 h 185"/>
                <a:gd name="T36" fmla="*/ 192 w 278"/>
                <a:gd name="T37" fmla="*/ 81 h 185"/>
                <a:gd name="T38" fmla="*/ 196 w 278"/>
                <a:gd name="T39" fmla="*/ 91 h 185"/>
                <a:gd name="T40" fmla="*/ 206 w 278"/>
                <a:gd name="T41" fmla="*/ 99 h 185"/>
                <a:gd name="T42" fmla="*/ 208 w 278"/>
                <a:gd name="T43" fmla="*/ 103 h 185"/>
                <a:gd name="T44" fmla="*/ 218 w 278"/>
                <a:gd name="T45" fmla="*/ 113 h 185"/>
                <a:gd name="T46" fmla="*/ 228 w 278"/>
                <a:gd name="T47" fmla="*/ 117 h 185"/>
                <a:gd name="T48" fmla="*/ 236 w 278"/>
                <a:gd name="T49" fmla="*/ 125 h 185"/>
                <a:gd name="T50" fmla="*/ 240 w 278"/>
                <a:gd name="T51" fmla="*/ 129 h 185"/>
                <a:gd name="T52" fmla="*/ 248 w 278"/>
                <a:gd name="T53" fmla="*/ 131 h 185"/>
                <a:gd name="T54" fmla="*/ 254 w 278"/>
                <a:gd name="T55" fmla="*/ 141 h 185"/>
                <a:gd name="T56" fmla="*/ 264 w 278"/>
                <a:gd name="T57" fmla="*/ 149 h 185"/>
                <a:gd name="T58" fmla="*/ 274 w 278"/>
                <a:gd name="T59" fmla="*/ 153 h 185"/>
                <a:gd name="T60" fmla="*/ 254 w 278"/>
                <a:gd name="T61" fmla="*/ 163 h 185"/>
                <a:gd name="T62" fmla="*/ 226 w 278"/>
                <a:gd name="T63" fmla="*/ 169 h 185"/>
                <a:gd name="T64" fmla="*/ 208 w 278"/>
                <a:gd name="T65" fmla="*/ 173 h 185"/>
                <a:gd name="T66" fmla="*/ 186 w 278"/>
                <a:gd name="T67" fmla="*/ 179 h 185"/>
                <a:gd name="T68" fmla="*/ 164 w 278"/>
                <a:gd name="T69" fmla="*/ 183 h 185"/>
                <a:gd name="T70" fmla="*/ 158 w 278"/>
                <a:gd name="T71" fmla="*/ 179 h 185"/>
                <a:gd name="T72" fmla="*/ 150 w 278"/>
                <a:gd name="T73" fmla="*/ 175 h 185"/>
                <a:gd name="T74" fmla="*/ 140 w 278"/>
                <a:gd name="T75" fmla="*/ 171 h 185"/>
                <a:gd name="T76" fmla="*/ 130 w 278"/>
                <a:gd name="T77" fmla="*/ 169 h 185"/>
                <a:gd name="T78" fmla="*/ 126 w 278"/>
                <a:gd name="T79" fmla="*/ 163 h 185"/>
                <a:gd name="T80" fmla="*/ 114 w 278"/>
                <a:gd name="T81" fmla="*/ 159 h 185"/>
                <a:gd name="T82" fmla="*/ 106 w 278"/>
                <a:gd name="T83" fmla="*/ 159 h 185"/>
                <a:gd name="T84" fmla="*/ 96 w 278"/>
                <a:gd name="T85" fmla="*/ 157 h 185"/>
                <a:gd name="T86" fmla="*/ 88 w 278"/>
                <a:gd name="T87" fmla="*/ 155 h 185"/>
                <a:gd name="T88" fmla="*/ 72 w 278"/>
                <a:gd name="T89" fmla="*/ 149 h 185"/>
                <a:gd name="T90" fmla="*/ 62 w 278"/>
                <a:gd name="T91" fmla="*/ 147 h 185"/>
                <a:gd name="T92" fmla="*/ 54 w 278"/>
                <a:gd name="T93" fmla="*/ 143 h 185"/>
                <a:gd name="T94" fmla="*/ 48 w 278"/>
                <a:gd name="T95" fmla="*/ 137 h 185"/>
                <a:gd name="T96" fmla="*/ 48 w 278"/>
                <a:gd name="T97" fmla="*/ 127 h 185"/>
                <a:gd name="T98" fmla="*/ 46 w 278"/>
                <a:gd name="T99" fmla="*/ 115 h 185"/>
                <a:gd name="T100" fmla="*/ 48 w 278"/>
                <a:gd name="T101" fmla="*/ 109 h 185"/>
                <a:gd name="T102" fmla="*/ 40 w 278"/>
                <a:gd name="T103" fmla="*/ 103 h 185"/>
                <a:gd name="T104" fmla="*/ 42 w 278"/>
                <a:gd name="T105" fmla="*/ 91 h 185"/>
                <a:gd name="T106" fmla="*/ 36 w 278"/>
                <a:gd name="T107" fmla="*/ 85 h 185"/>
                <a:gd name="T108" fmla="*/ 34 w 278"/>
                <a:gd name="T109" fmla="*/ 71 h 185"/>
                <a:gd name="T110" fmla="*/ 24 w 278"/>
                <a:gd name="T111" fmla="*/ 69 h 185"/>
                <a:gd name="T112" fmla="*/ 18 w 278"/>
                <a:gd name="T113" fmla="*/ 67 h 185"/>
                <a:gd name="T114" fmla="*/ 16 w 278"/>
                <a:gd name="T115" fmla="*/ 57 h 185"/>
                <a:gd name="T116" fmla="*/ 14 w 278"/>
                <a:gd name="T117" fmla="*/ 48 h 185"/>
                <a:gd name="T118" fmla="*/ 6 w 278"/>
                <a:gd name="T119" fmla="*/ 40 h 185"/>
                <a:gd name="T120" fmla="*/ 2 w 278"/>
                <a:gd name="T121" fmla="*/ 36 h 185"/>
                <a:gd name="T122" fmla="*/ 26 w 278"/>
                <a:gd name="T123" fmla="*/ 16 h 185"/>
                <a:gd name="T124" fmla="*/ 46 w 278"/>
                <a:gd name="T125" fmla="*/ 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8" h="185">
                  <a:moveTo>
                    <a:pt x="46" y="2"/>
                  </a:moveTo>
                  <a:lnTo>
                    <a:pt x="48" y="2"/>
                  </a:lnTo>
                  <a:lnTo>
                    <a:pt x="48" y="4"/>
                  </a:lnTo>
                  <a:lnTo>
                    <a:pt x="48" y="6"/>
                  </a:lnTo>
                  <a:lnTo>
                    <a:pt x="48" y="6"/>
                  </a:lnTo>
                  <a:lnTo>
                    <a:pt x="48" y="6"/>
                  </a:lnTo>
                  <a:lnTo>
                    <a:pt x="50" y="6"/>
                  </a:lnTo>
                  <a:lnTo>
                    <a:pt x="50" y="6"/>
                  </a:lnTo>
                  <a:lnTo>
                    <a:pt x="50" y="6"/>
                  </a:lnTo>
                  <a:lnTo>
                    <a:pt x="52" y="6"/>
                  </a:lnTo>
                  <a:lnTo>
                    <a:pt x="52" y="8"/>
                  </a:lnTo>
                  <a:lnTo>
                    <a:pt x="54" y="8"/>
                  </a:lnTo>
                  <a:lnTo>
                    <a:pt x="54" y="10"/>
                  </a:lnTo>
                  <a:lnTo>
                    <a:pt x="56" y="10"/>
                  </a:lnTo>
                  <a:lnTo>
                    <a:pt x="56" y="12"/>
                  </a:lnTo>
                  <a:lnTo>
                    <a:pt x="58" y="12"/>
                  </a:lnTo>
                  <a:lnTo>
                    <a:pt x="58" y="14"/>
                  </a:lnTo>
                  <a:lnTo>
                    <a:pt x="60" y="14"/>
                  </a:lnTo>
                  <a:lnTo>
                    <a:pt x="60" y="12"/>
                  </a:lnTo>
                  <a:lnTo>
                    <a:pt x="60" y="14"/>
                  </a:lnTo>
                  <a:lnTo>
                    <a:pt x="62" y="14"/>
                  </a:lnTo>
                  <a:lnTo>
                    <a:pt x="62" y="12"/>
                  </a:lnTo>
                  <a:lnTo>
                    <a:pt x="64" y="12"/>
                  </a:lnTo>
                  <a:lnTo>
                    <a:pt x="66" y="12"/>
                  </a:lnTo>
                  <a:lnTo>
                    <a:pt x="64" y="12"/>
                  </a:lnTo>
                  <a:lnTo>
                    <a:pt x="64" y="14"/>
                  </a:lnTo>
                  <a:lnTo>
                    <a:pt x="66" y="14"/>
                  </a:lnTo>
                  <a:lnTo>
                    <a:pt x="66" y="16"/>
                  </a:lnTo>
                  <a:lnTo>
                    <a:pt x="66" y="14"/>
                  </a:lnTo>
                  <a:lnTo>
                    <a:pt x="66" y="16"/>
                  </a:lnTo>
                  <a:lnTo>
                    <a:pt x="68" y="16"/>
                  </a:lnTo>
                  <a:lnTo>
                    <a:pt x="70" y="16"/>
                  </a:lnTo>
                  <a:lnTo>
                    <a:pt x="72" y="16"/>
                  </a:lnTo>
                  <a:lnTo>
                    <a:pt x="74" y="16"/>
                  </a:lnTo>
                  <a:lnTo>
                    <a:pt x="76" y="16"/>
                  </a:lnTo>
                  <a:lnTo>
                    <a:pt x="74" y="18"/>
                  </a:lnTo>
                  <a:lnTo>
                    <a:pt x="76" y="16"/>
                  </a:lnTo>
                  <a:lnTo>
                    <a:pt x="76" y="18"/>
                  </a:lnTo>
                  <a:lnTo>
                    <a:pt x="74" y="18"/>
                  </a:lnTo>
                  <a:lnTo>
                    <a:pt x="76" y="18"/>
                  </a:lnTo>
                  <a:lnTo>
                    <a:pt x="78" y="20"/>
                  </a:lnTo>
                  <a:lnTo>
                    <a:pt x="76" y="20"/>
                  </a:lnTo>
                  <a:lnTo>
                    <a:pt x="78" y="20"/>
                  </a:lnTo>
                  <a:lnTo>
                    <a:pt x="80" y="20"/>
                  </a:lnTo>
                  <a:lnTo>
                    <a:pt x="80" y="18"/>
                  </a:lnTo>
                  <a:lnTo>
                    <a:pt x="80" y="20"/>
                  </a:lnTo>
                  <a:lnTo>
                    <a:pt x="82" y="20"/>
                  </a:lnTo>
                  <a:lnTo>
                    <a:pt x="84" y="20"/>
                  </a:lnTo>
                  <a:lnTo>
                    <a:pt x="84" y="22"/>
                  </a:lnTo>
                  <a:lnTo>
                    <a:pt x="84" y="20"/>
                  </a:lnTo>
                  <a:lnTo>
                    <a:pt x="86" y="22"/>
                  </a:lnTo>
                  <a:lnTo>
                    <a:pt x="88" y="22"/>
                  </a:lnTo>
                  <a:lnTo>
                    <a:pt x="90" y="22"/>
                  </a:lnTo>
                  <a:lnTo>
                    <a:pt x="88" y="24"/>
                  </a:lnTo>
                  <a:lnTo>
                    <a:pt x="90" y="24"/>
                  </a:lnTo>
                  <a:lnTo>
                    <a:pt x="92" y="24"/>
                  </a:lnTo>
                  <a:lnTo>
                    <a:pt x="94" y="24"/>
                  </a:lnTo>
                  <a:lnTo>
                    <a:pt x="96" y="24"/>
                  </a:lnTo>
                  <a:lnTo>
                    <a:pt x="96" y="24"/>
                  </a:lnTo>
                  <a:lnTo>
                    <a:pt x="96" y="26"/>
                  </a:lnTo>
                  <a:lnTo>
                    <a:pt x="98" y="26"/>
                  </a:lnTo>
                  <a:lnTo>
                    <a:pt x="100" y="26"/>
                  </a:lnTo>
                  <a:lnTo>
                    <a:pt x="102" y="26"/>
                  </a:lnTo>
                  <a:lnTo>
                    <a:pt x="104" y="26"/>
                  </a:lnTo>
                  <a:lnTo>
                    <a:pt x="106" y="26"/>
                  </a:lnTo>
                  <a:lnTo>
                    <a:pt x="106" y="24"/>
                  </a:lnTo>
                  <a:lnTo>
                    <a:pt x="106" y="26"/>
                  </a:lnTo>
                  <a:lnTo>
                    <a:pt x="106" y="24"/>
                  </a:lnTo>
                  <a:lnTo>
                    <a:pt x="108" y="24"/>
                  </a:lnTo>
                  <a:lnTo>
                    <a:pt x="110" y="24"/>
                  </a:lnTo>
                  <a:lnTo>
                    <a:pt x="110" y="26"/>
                  </a:lnTo>
                  <a:lnTo>
                    <a:pt x="112" y="28"/>
                  </a:lnTo>
                  <a:lnTo>
                    <a:pt x="114" y="28"/>
                  </a:lnTo>
                  <a:lnTo>
                    <a:pt x="116" y="30"/>
                  </a:lnTo>
                  <a:lnTo>
                    <a:pt x="118" y="30"/>
                  </a:lnTo>
                  <a:lnTo>
                    <a:pt x="120" y="30"/>
                  </a:lnTo>
                  <a:lnTo>
                    <a:pt x="120" y="32"/>
                  </a:lnTo>
                  <a:lnTo>
                    <a:pt x="122" y="32"/>
                  </a:lnTo>
                  <a:lnTo>
                    <a:pt x="122" y="30"/>
                  </a:lnTo>
                  <a:lnTo>
                    <a:pt x="122" y="32"/>
                  </a:lnTo>
                  <a:lnTo>
                    <a:pt x="124" y="32"/>
                  </a:lnTo>
                  <a:lnTo>
                    <a:pt x="124" y="30"/>
                  </a:lnTo>
                  <a:lnTo>
                    <a:pt x="124" y="32"/>
                  </a:lnTo>
                  <a:lnTo>
                    <a:pt x="124" y="30"/>
                  </a:lnTo>
                  <a:lnTo>
                    <a:pt x="126" y="30"/>
                  </a:lnTo>
                  <a:lnTo>
                    <a:pt x="126" y="32"/>
                  </a:lnTo>
                  <a:lnTo>
                    <a:pt x="126" y="30"/>
                  </a:lnTo>
                  <a:lnTo>
                    <a:pt x="128" y="30"/>
                  </a:lnTo>
                  <a:lnTo>
                    <a:pt x="126" y="32"/>
                  </a:lnTo>
                  <a:lnTo>
                    <a:pt x="128" y="32"/>
                  </a:lnTo>
                  <a:lnTo>
                    <a:pt x="128" y="30"/>
                  </a:lnTo>
                  <a:lnTo>
                    <a:pt x="128" y="28"/>
                  </a:lnTo>
                  <a:lnTo>
                    <a:pt x="130" y="28"/>
                  </a:lnTo>
                  <a:lnTo>
                    <a:pt x="132" y="28"/>
                  </a:lnTo>
                  <a:lnTo>
                    <a:pt x="130" y="30"/>
                  </a:lnTo>
                  <a:lnTo>
                    <a:pt x="132" y="30"/>
                  </a:lnTo>
                  <a:lnTo>
                    <a:pt x="132" y="28"/>
                  </a:lnTo>
                  <a:lnTo>
                    <a:pt x="134" y="28"/>
                  </a:lnTo>
                  <a:lnTo>
                    <a:pt x="134" y="30"/>
                  </a:lnTo>
                  <a:lnTo>
                    <a:pt x="136" y="30"/>
                  </a:lnTo>
                  <a:lnTo>
                    <a:pt x="134" y="30"/>
                  </a:lnTo>
                  <a:lnTo>
                    <a:pt x="136" y="32"/>
                  </a:lnTo>
                  <a:lnTo>
                    <a:pt x="134" y="32"/>
                  </a:lnTo>
                  <a:lnTo>
                    <a:pt x="136" y="32"/>
                  </a:lnTo>
                  <a:lnTo>
                    <a:pt x="134" y="32"/>
                  </a:lnTo>
                  <a:lnTo>
                    <a:pt x="134" y="34"/>
                  </a:lnTo>
                  <a:lnTo>
                    <a:pt x="136" y="34"/>
                  </a:lnTo>
                  <a:lnTo>
                    <a:pt x="138" y="34"/>
                  </a:lnTo>
                  <a:lnTo>
                    <a:pt x="140" y="34"/>
                  </a:lnTo>
                  <a:lnTo>
                    <a:pt x="142" y="34"/>
                  </a:lnTo>
                  <a:lnTo>
                    <a:pt x="142" y="32"/>
                  </a:lnTo>
                  <a:lnTo>
                    <a:pt x="144" y="34"/>
                  </a:lnTo>
                  <a:lnTo>
                    <a:pt x="144" y="34"/>
                  </a:lnTo>
                  <a:lnTo>
                    <a:pt x="146" y="34"/>
                  </a:lnTo>
                  <a:lnTo>
                    <a:pt x="146" y="36"/>
                  </a:lnTo>
                  <a:lnTo>
                    <a:pt x="144" y="36"/>
                  </a:lnTo>
                  <a:lnTo>
                    <a:pt x="146" y="36"/>
                  </a:lnTo>
                  <a:lnTo>
                    <a:pt x="146" y="38"/>
                  </a:lnTo>
                  <a:lnTo>
                    <a:pt x="144" y="38"/>
                  </a:lnTo>
                  <a:lnTo>
                    <a:pt x="146" y="38"/>
                  </a:lnTo>
                  <a:lnTo>
                    <a:pt x="146" y="40"/>
                  </a:lnTo>
                  <a:lnTo>
                    <a:pt x="146" y="42"/>
                  </a:lnTo>
                  <a:lnTo>
                    <a:pt x="146" y="44"/>
                  </a:lnTo>
                  <a:lnTo>
                    <a:pt x="146" y="46"/>
                  </a:lnTo>
                  <a:lnTo>
                    <a:pt x="148" y="46"/>
                  </a:lnTo>
                  <a:lnTo>
                    <a:pt x="148" y="48"/>
                  </a:lnTo>
                  <a:lnTo>
                    <a:pt x="148" y="46"/>
                  </a:lnTo>
                  <a:lnTo>
                    <a:pt x="150" y="46"/>
                  </a:lnTo>
                  <a:lnTo>
                    <a:pt x="150" y="48"/>
                  </a:lnTo>
                  <a:lnTo>
                    <a:pt x="150" y="46"/>
                  </a:lnTo>
                  <a:lnTo>
                    <a:pt x="150" y="48"/>
                  </a:lnTo>
                  <a:lnTo>
                    <a:pt x="152" y="46"/>
                  </a:lnTo>
                  <a:lnTo>
                    <a:pt x="154" y="46"/>
                  </a:lnTo>
                  <a:lnTo>
                    <a:pt x="154" y="44"/>
                  </a:lnTo>
                  <a:lnTo>
                    <a:pt x="156" y="44"/>
                  </a:lnTo>
                  <a:lnTo>
                    <a:pt x="154" y="44"/>
                  </a:lnTo>
                  <a:lnTo>
                    <a:pt x="156" y="42"/>
                  </a:lnTo>
                  <a:lnTo>
                    <a:pt x="158" y="42"/>
                  </a:lnTo>
                  <a:lnTo>
                    <a:pt x="158" y="44"/>
                  </a:lnTo>
                  <a:lnTo>
                    <a:pt x="160" y="44"/>
                  </a:lnTo>
                  <a:lnTo>
                    <a:pt x="158" y="44"/>
                  </a:lnTo>
                  <a:lnTo>
                    <a:pt x="158" y="42"/>
                  </a:lnTo>
                  <a:lnTo>
                    <a:pt x="160" y="42"/>
                  </a:lnTo>
                  <a:lnTo>
                    <a:pt x="160" y="44"/>
                  </a:lnTo>
                  <a:lnTo>
                    <a:pt x="162" y="44"/>
                  </a:lnTo>
                  <a:lnTo>
                    <a:pt x="162" y="46"/>
                  </a:lnTo>
                  <a:lnTo>
                    <a:pt x="164" y="48"/>
                  </a:lnTo>
                  <a:lnTo>
                    <a:pt x="162" y="48"/>
                  </a:lnTo>
                  <a:lnTo>
                    <a:pt x="164" y="48"/>
                  </a:lnTo>
                  <a:lnTo>
                    <a:pt x="164" y="50"/>
                  </a:lnTo>
                  <a:lnTo>
                    <a:pt x="166" y="50"/>
                  </a:lnTo>
                  <a:lnTo>
                    <a:pt x="166" y="53"/>
                  </a:lnTo>
                  <a:lnTo>
                    <a:pt x="168" y="53"/>
                  </a:lnTo>
                  <a:lnTo>
                    <a:pt x="170" y="53"/>
                  </a:lnTo>
                  <a:lnTo>
                    <a:pt x="168" y="53"/>
                  </a:lnTo>
                  <a:lnTo>
                    <a:pt x="168" y="55"/>
                  </a:lnTo>
                  <a:lnTo>
                    <a:pt x="170" y="55"/>
                  </a:lnTo>
                  <a:lnTo>
                    <a:pt x="170" y="53"/>
                  </a:lnTo>
                  <a:lnTo>
                    <a:pt x="170" y="55"/>
                  </a:lnTo>
                  <a:lnTo>
                    <a:pt x="172" y="55"/>
                  </a:lnTo>
                  <a:lnTo>
                    <a:pt x="170" y="55"/>
                  </a:lnTo>
                  <a:lnTo>
                    <a:pt x="170" y="55"/>
                  </a:lnTo>
                  <a:lnTo>
                    <a:pt x="172" y="55"/>
                  </a:lnTo>
                  <a:lnTo>
                    <a:pt x="170" y="55"/>
                  </a:lnTo>
                  <a:lnTo>
                    <a:pt x="170" y="57"/>
                  </a:lnTo>
                  <a:lnTo>
                    <a:pt x="170" y="59"/>
                  </a:lnTo>
                  <a:lnTo>
                    <a:pt x="172" y="59"/>
                  </a:lnTo>
                  <a:lnTo>
                    <a:pt x="172" y="61"/>
                  </a:lnTo>
                  <a:lnTo>
                    <a:pt x="172" y="63"/>
                  </a:lnTo>
                  <a:lnTo>
                    <a:pt x="174" y="63"/>
                  </a:lnTo>
                  <a:lnTo>
                    <a:pt x="174" y="65"/>
                  </a:lnTo>
                  <a:lnTo>
                    <a:pt x="174" y="63"/>
                  </a:lnTo>
                  <a:lnTo>
                    <a:pt x="174" y="65"/>
                  </a:lnTo>
                  <a:lnTo>
                    <a:pt x="174" y="67"/>
                  </a:lnTo>
                  <a:lnTo>
                    <a:pt x="174" y="69"/>
                  </a:lnTo>
                  <a:lnTo>
                    <a:pt x="176" y="69"/>
                  </a:lnTo>
                  <a:lnTo>
                    <a:pt x="174" y="71"/>
                  </a:lnTo>
                  <a:lnTo>
                    <a:pt x="176" y="71"/>
                  </a:lnTo>
                  <a:lnTo>
                    <a:pt x="176" y="73"/>
                  </a:lnTo>
                  <a:lnTo>
                    <a:pt x="176" y="75"/>
                  </a:lnTo>
                  <a:lnTo>
                    <a:pt x="178" y="77"/>
                  </a:lnTo>
                  <a:lnTo>
                    <a:pt x="180" y="77"/>
                  </a:lnTo>
                  <a:lnTo>
                    <a:pt x="180" y="79"/>
                  </a:lnTo>
                  <a:lnTo>
                    <a:pt x="182" y="79"/>
                  </a:lnTo>
                  <a:lnTo>
                    <a:pt x="184" y="79"/>
                  </a:lnTo>
                  <a:lnTo>
                    <a:pt x="186" y="79"/>
                  </a:lnTo>
                  <a:lnTo>
                    <a:pt x="186" y="81"/>
                  </a:lnTo>
                  <a:lnTo>
                    <a:pt x="188" y="81"/>
                  </a:lnTo>
                  <a:lnTo>
                    <a:pt x="190" y="81"/>
                  </a:lnTo>
                  <a:lnTo>
                    <a:pt x="192" y="81"/>
                  </a:lnTo>
                  <a:lnTo>
                    <a:pt x="190" y="81"/>
                  </a:lnTo>
                  <a:lnTo>
                    <a:pt x="192" y="81"/>
                  </a:lnTo>
                  <a:lnTo>
                    <a:pt x="192" y="83"/>
                  </a:lnTo>
                  <a:lnTo>
                    <a:pt x="192" y="83"/>
                  </a:lnTo>
                  <a:lnTo>
                    <a:pt x="192" y="85"/>
                  </a:lnTo>
                  <a:lnTo>
                    <a:pt x="194" y="85"/>
                  </a:lnTo>
                  <a:lnTo>
                    <a:pt x="194" y="87"/>
                  </a:lnTo>
                  <a:lnTo>
                    <a:pt x="196" y="87"/>
                  </a:lnTo>
                  <a:lnTo>
                    <a:pt x="196" y="89"/>
                  </a:lnTo>
                  <a:lnTo>
                    <a:pt x="196" y="91"/>
                  </a:lnTo>
                  <a:lnTo>
                    <a:pt x="196" y="93"/>
                  </a:lnTo>
                  <a:lnTo>
                    <a:pt x="196" y="95"/>
                  </a:lnTo>
                  <a:lnTo>
                    <a:pt x="198" y="93"/>
                  </a:lnTo>
                  <a:lnTo>
                    <a:pt x="198" y="95"/>
                  </a:lnTo>
                  <a:lnTo>
                    <a:pt x="200" y="95"/>
                  </a:lnTo>
                  <a:lnTo>
                    <a:pt x="200" y="97"/>
                  </a:lnTo>
                  <a:lnTo>
                    <a:pt x="202" y="97"/>
                  </a:lnTo>
                  <a:lnTo>
                    <a:pt x="202" y="99"/>
                  </a:lnTo>
                  <a:lnTo>
                    <a:pt x="204" y="99"/>
                  </a:lnTo>
                  <a:lnTo>
                    <a:pt x="206" y="99"/>
                  </a:lnTo>
                  <a:lnTo>
                    <a:pt x="204" y="99"/>
                  </a:lnTo>
                  <a:lnTo>
                    <a:pt x="204" y="101"/>
                  </a:lnTo>
                  <a:lnTo>
                    <a:pt x="206" y="101"/>
                  </a:lnTo>
                  <a:lnTo>
                    <a:pt x="206" y="103"/>
                  </a:lnTo>
                  <a:lnTo>
                    <a:pt x="206" y="103"/>
                  </a:lnTo>
                  <a:lnTo>
                    <a:pt x="206" y="103"/>
                  </a:lnTo>
                  <a:lnTo>
                    <a:pt x="206" y="103"/>
                  </a:lnTo>
                  <a:lnTo>
                    <a:pt x="208" y="103"/>
                  </a:lnTo>
                  <a:lnTo>
                    <a:pt x="206" y="103"/>
                  </a:lnTo>
                  <a:lnTo>
                    <a:pt x="208" y="103"/>
                  </a:lnTo>
                  <a:lnTo>
                    <a:pt x="208" y="105"/>
                  </a:lnTo>
                  <a:lnTo>
                    <a:pt x="208" y="107"/>
                  </a:lnTo>
                  <a:lnTo>
                    <a:pt x="210" y="107"/>
                  </a:lnTo>
                  <a:lnTo>
                    <a:pt x="210" y="109"/>
                  </a:lnTo>
                  <a:lnTo>
                    <a:pt x="212" y="109"/>
                  </a:lnTo>
                  <a:lnTo>
                    <a:pt x="212" y="111"/>
                  </a:lnTo>
                  <a:lnTo>
                    <a:pt x="214" y="111"/>
                  </a:lnTo>
                  <a:lnTo>
                    <a:pt x="216" y="111"/>
                  </a:lnTo>
                  <a:lnTo>
                    <a:pt x="218" y="111"/>
                  </a:lnTo>
                  <a:lnTo>
                    <a:pt x="218" y="113"/>
                  </a:lnTo>
                  <a:lnTo>
                    <a:pt x="218" y="111"/>
                  </a:lnTo>
                  <a:lnTo>
                    <a:pt x="220" y="111"/>
                  </a:lnTo>
                  <a:lnTo>
                    <a:pt x="220" y="113"/>
                  </a:lnTo>
                  <a:lnTo>
                    <a:pt x="222" y="113"/>
                  </a:lnTo>
                  <a:lnTo>
                    <a:pt x="222" y="115"/>
                  </a:lnTo>
                  <a:lnTo>
                    <a:pt x="224" y="117"/>
                  </a:lnTo>
                  <a:lnTo>
                    <a:pt x="224" y="115"/>
                  </a:lnTo>
                  <a:lnTo>
                    <a:pt x="226" y="115"/>
                  </a:lnTo>
                  <a:lnTo>
                    <a:pt x="226" y="117"/>
                  </a:lnTo>
                  <a:lnTo>
                    <a:pt x="228" y="117"/>
                  </a:lnTo>
                  <a:lnTo>
                    <a:pt x="226" y="119"/>
                  </a:lnTo>
                  <a:lnTo>
                    <a:pt x="228" y="119"/>
                  </a:lnTo>
                  <a:lnTo>
                    <a:pt x="230" y="119"/>
                  </a:lnTo>
                  <a:lnTo>
                    <a:pt x="230" y="121"/>
                  </a:lnTo>
                  <a:lnTo>
                    <a:pt x="232" y="119"/>
                  </a:lnTo>
                  <a:lnTo>
                    <a:pt x="232" y="121"/>
                  </a:lnTo>
                  <a:lnTo>
                    <a:pt x="234" y="121"/>
                  </a:lnTo>
                  <a:lnTo>
                    <a:pt x="234" y="123"/>
                  </a:lnTo>
                  <a:lnTo>
                    <a:pt x="236" y="123"/>
                  </a:lnTo>
                  <a:lnTo>
                    <a:pt x="236" y="125"/>
                  </a:lnTo>
                  <a:lnTo>
                    <a:pt x="236" y="127"/>
                  </a:lnTo>
                  <a:lnTo>
                    <a:pt x="236" y="129"/>
                  </a:lnTo>
                  <a:lnTo>
                    <a:pt x="236" y="127"/>
                  </a:lnTo>
                  <a:lnTo>
                    <a:pt x="238" y="127"/>
                  </a:lnTo>
                  <a:lnTo>
                    <a:pt x="238" y="125"/>
                  </a:lnTo>
                  <a:lnTo>
                    <a:pt x="240" y="125"/>
                  </a:lnTo>
                  <a:lnTo>
                    <a:pt x="240" y="127"/>
                  </a:lnTo>
                  <a:lnTo>
                    <a:pt x="240" y="127"/>
                  </a:lnTo>
                  <a:lnTo>
                    <a:pt x="240" y="129"/>
                  </a:lnTo>
                  <a:lnTo>
                    <a:pt x="240" y="129"/>
                  </a:lnTo>
                  <a:lnTo>
                    <a:pt x="240" y="129"/>
                  </a:lnTo>
                  <a:lnTo>
                    <a:pt x="242" y="129"/>
                  </a:lnTo>
                  <a:lnTo>
                    <a:pt x="244" y="129"/>
                  </a:lnTo>
                  <a:lnTo>
                    <a:pt x="244" y="131"/>
                  </a:lnTo>
                  <a:lnTo>
                    <a:pt x="244" y="129"/>
                  </a:lnTo>
                  <a:lnTo>
                    <a:pt x="246" y="129"/>
                  </a:lnTo>
                  <a:lnTo>
                    <a:pt x="246" y="131"/>
                  </a:lnTo>
                  <a:lnTo>
                    <a:pt x="246" y="129"/>
                  </a:lnTo>
                  <a:lnTo>
                    <a:pt x="246" y="131"/>
                  </a:lnTo>
                  <a:lnTo>
                    <a:pt x="248" y="131"/>
                  </a:lnTo>
                  <a:lnTo>
                    <a:pt x="248" y="133"/>
                  </a:lnTo>
                  <a:lnTo>
                    <a:pt x="248" y="135"/>
                  </a:lnTo>
                  <a:lnTo>
                    <a:pt x="250" y="135"/>
                  </a:lnTo>
                  <a:lnTo>
                    <a:pt x="252" y="135"/>
                  </a:lnTo>
                  <a:lnTo>
                    <a:pt x="250" y="137"/>
                  </a:lnTo>
                  <a:lnTo>
                    <a:pt x="252" y="137"/>
                  </a:lnTo>
                  <a:lnTo>
                    <a:pt x="254" y="137"/>
                  </a:lnTo>
                  <a:lnTo>
                    <a:pt x="254" y="139"/>
                  </a:lnTo>
                  <a:lnTo>
                    <a:pt x="252" y="139"/>
                  </a:lnTo>
                  <a:lnTo>
                    <a:pt x="254" y="141"/>
                  </a:lnTo>
                  <a:lnTo>
                    <a:pt x="256" y="141"/>
                  </a:lnTo>
                  <a:lnTo>
                    <a:pt x="254" y="141"/>
                  </a:lnTo>
                  <a:lnTo>
                    <a:pt x="254" y="143"/>
                  </a:lnTo>
                  <a:lnTo>
                    <a:pt x="256" y="143"/>
                  </a:lnTo>
                  <a:lnTo>
                    <a:pt x="258" y="143"/>
                  </a:lnTo>
                  <a:lnTo>
                    <a:pt x="258" y="145"/>
                  </a:lnTo>
                  <a:lnTo>
                    <a:pt x="258" y="147"/>
                  </a:lnTo>
                  <a:lnTo>
                    <a:pt x="260" y="147"/>
                  </a:lnTo>
                  <a:lnTo>
                    <a:pt x="262" y="149"/>
                  </a:lnTo>
                  <a:lnTo>
                    <a:pt x="264" y="149"/>
                  </a:lnTo>
                  <a:lnTo>
                    <a:pt x="264" y="149"/>
                  </a:lnTo>
                  <a:lnTo>
                    <a:pt x="266" y="149"/>
                  </a:lnTo>
                  <a:lnTo>
                    <a:pt x="266" y="149"/>
                  </a:lnTo>
                  <a:lnTo>
                    <a:pt x="266" y="149"/>
                  </a:lnTo>
                  <a:lnTo>
                    <a:pt x="268" y="149"/>
                  </a:lnTo>
                  <a:lnTo>
                    <a:pt x="268" y="151"/>
                  </a:lnTo>
                  <a:lnTo>
                    <a:pt x="270" y="151"/>
                  </a:lnTo>
                  <a:lnTo>
                    <a:pt x="272" y="151"/>
                  </a:lnTo>
                  <a:lnTo>
                    <a:pt x="274" y="151"/>
                  </a:lnTo>
                  <a:lnTo>
                    <a:pt x="274" y="153"/>
                  </a:lnTo>
                  <a:lnTo>
                    <a:pt x="274" y="155"/>
                  </a:lnTo>
                  <a:lnTo>
                    <a:pt x="274" y="153"/>
                  </a:lnTo>
                  <a:lnTo>
                    <a:pt x="274" y="155"/>
                  </a:lnTo>
                  <a:lnTo>
                    <a:pt x="276" y="155"/>
                  </a:lnTo>
                  <a:lnTo>
                    <a:pt x="278" y="155"/>
                  </a:lnTo>
                  <a:lnTo>
                    <a:pt x="278" y="157"/>
                  </a:lnTo>
                  <a:lnTo>
                    <a:pt x="264" y="161"/>
                  </a:lnTo>
                  <a:lnTo>
                    <a:pt x="260" y="161"/>
                  </a:lnTo>
                  <a:lnTo>
                    <a:pt x="256" y="163"/>
                  </a:lnTo>
                  <a:lnTo>
                    <a:pt x="254" y="163"/>
                  </a:lnTo>
                  <a:lnTo>
                    <a:pt x="250" y="163"/>
                  </a:lnTo>
                  <a:lnTo>
                    <a:pt x="248" y="165"/>
                  </a:lnTo>
                  <a:lnTo>
                    <a:pt x="244" y="165"/>
                  </a:lnTo>
                  <a:lnTo>
                    <a:pt x="242" y="165"/>
                  </a:lnTo>
                  <a:lnTo>
                    <a:pt x="240" y="167"/>
                  </a:lnTo>
                  <a:lnTo>
                    <a:pt x="236" y="167"/>
                  </a:lnTo>
                  <a:lnTo>
                    <a:pt x="234" y="167"/>
                  </a:lnTo>
                  <a:lnTo>
                    <a:pt x="232" y="169"/>
                  </a:lnTo>
                  <a:lnTo>
                    <a:pt x="230" y="169"/>
                  </a:lnTo>
                  <a:lnTo>
                    <a:pt x="226" y="169"/>
                  </a:lnTo>
                  <a:lnTo>
                    <a:pt x="224" y="171"/>
                  </a:lnTo>
                  <a:lnTo>
                    <a:pt x="222" y="171"/>
                  </a:lnTo>
                  <a:lnTo>
                    <a:pt x="220" y="171"/>
                  </a:lnTo>
                  <a:lnTo>
                    <a:pt x="218" y="171"/>
                  </a:lnTo>
                  <a:lnTo>
                    <a:pt x="216" y="171"/>
                  </a:lnTo>
                  <a:lnTo>
                    <a:pt x="216" y="173"/>
                  </a:lnTo>
                  <a:lnTo>
                    <a:pt x="214" y="173"/>
                  </a:lnTo>
                  <a:lnTo>
                    <a:pt x="212" y="173"/>
                  </a:lnTo>
                  <a:lnTo>
                    <a:pt x="210" y="173"/>
                  </a:lnTo>
                  <a:lnTo>
                    <a:pt x="208" y="173"/>
                  </a:lnTo>
                  <a:lnTo>
                    <a:pt x="206" y="175"/>
                  </a:lnTo>
                  <a:lnTo>
                    <a:pt x="204" y="175"/>
                  </a:lnTo>
                  <a:lnTo>
                    <a:pt x="202" y="175"/>
                  </a:lnTo>
                  <a:lnTo>
                    <a:pt x="200" y="177"/>
                  </a:lnTo>
                  <a:lnTo>
                    <a:pt x="196" y="177"/>
                  </a:lnTo>
                  <a:lnTo>
                    <a:pt x="194" y="177"/>
                  </a:lnTo>
                  <a:lnTo>
                    <a:pt x="192" y="179"/>
                  </a:lnTo>
                  <a:lnTo>
                    <a:pt x="192" y="179"/>
                  </a:lnTo>
                  <a:lnTo>
                    <a:pt x="188" y="179"/>
                  </a:lnTo>
                  <a:lnTo>
                    <a:pt x="186" y="179"/>
                  </a:lnTo>
                  <a:lnTo>
                    <a:pt x="184" y="181"/>
                  </a:lnTo>
                  <a:lnTo>
                    <a:pt x="182" y="181"/>
                  </a:lnTo>
                  <a:lnTo>
                    <a:pt x="178" y="181"/>
                  </a:lnTo>
                  <a:lnTo>
                    <a:pt x="174" y="183"/>
                  </a:lnTo>
                  <a:lnTo>
                    <a:pt x="172" y="183"/>
                  </a:lnTo>
                  <a:lnTo>
                    <a:pt x="170" y="183"/>
                  </a:lnTo>
                  <a:lnTo>
                    <a:pt x="170" y="185"/>
                  </a:lnTo>
                  <a:lnTo>
                    <a:pt x="168" y="185"/>
                  </a:lnTo>
                  <a:lnTo>
                    <a:pt x="166" y="183"/>
                  </a:lnTo>
                  <a:lnTo>
                    <a:pt x="164" y="183"/>
                  </a:lnTo>
                  <a:lnTo>
                    <a:pt x="166" y="183"/>
                  </a:lnTo>
                  <a:lnTo>
                    <a:pt x="166" y="181"/>
                  </a:lnTo>
                  <a:lnTo>
                    <a:pt x="164" y="181"/>
                  </a:lnTo>
                  <a:lnTo>
                    <a:pt x="164" y="179"/>
                  </a:lnTo>
                  <a:lnTo>
                    <a:pt x="162" y="177"/>
                  </a:lnTo>
                  <a:lnTo>
                    <a:pt x="162" y="179"/>
                  </a:lnTo>
                  <a:lnTo>
                    <a:pt x="160" y="179"/>
                  </a:lnTo>
                  <a:lnTo>
                    <a:pt x="158" y="179"/>
                  </a:lnTo>
                  <a:lnTo>
                    <a:pt x="158" y="177"/>
                  </a:lnTo>
                  <a:lnTo>
                    <a:pt x="158" y="179"/>
                  </a:lnTo>
                  <a:lnTo>
                    <a:pt x="156" y="177"/>
                  </a:lnTo>
                  <a:lnTo>
                    <a:pt x="154" y="177"/>
                  </a:lnTo>
                  <a:lnTo>
                    <a:pt x="154" y="175"/>
                  </a:lnTo>
                  <a:lnTo>
                    <a:pt x="154" y="177"/>
                  </a:lnTo>
                  <a:lnTo>
                    <a:pt x="152" y="177"/>
                  </a:lnTo>
                  <a:lnTo>
                    <a:pt x="152" y="175"/>
                  </a:lnTo>
                  <a:lnTo>
                    <a:pt x="152" y="173"/>
                  </a:lnTo>
                  <a:lnTo>
                    <a:pt x="150" y="175"/>
                  </a:lnTo>
                  <a:lnTo>
                    <a:pt x="150" y="173"/>
                  </a:lnTo>
                  <a:lnTo>
                    <a:pt x="150" y="175"/>
                  </a:lnTo>
                  <a:lnTo>
                    <a:pt x="148" y="175"/>
                  </a:lnTo>
                  <a:lnTo>
                    <a:pt x="146" y="175"/>
                  </a:lnTo>
                  <a:lnTo>
                    <a:pt x="146" y="173"/>
                  </a:lnTo>
                  <a:lnTo>
                    <a:pt x="144" y="173"/>
                  </a:lnTo>
                  <a:lnTo>
                    <a:pt x="144" y="175"/>
                  </a:lnTo>
                  <a:lnTo>
                    <a:pt x="144" y="175"/>
                  </a:lnTo>
                  <a:lnTo>
                    <a:pt x="144" y="173"/>
                  </a:lnTo>
                  <a:lnTo>
                    <a:pt x="142" y="173"/>
                  </a:lnTo>
                  <a:lnTo>
                    <a:pt x="142" y="171"/>
                  </a:lnTo>
                  <a:lnTo>
                    <a:pt x="140" y="171"/>
                  </a:lnTo>
                  <a:lnTo>
                    <a:pt x="138" y="171"/>
                  </a:lnTo>
                  <a:lnTo>
                    <a:pt x="138" y="169"/>
                  </a:lnTo>
                  <a:lnTo>
                    <a:pt x="136" y="169"/>
                  </a:lnTo>
                  <a:lnTo>
                    <a:pt x="136" y="171"/>
                  </a:lnTo>
                  <a:lnTo>
                    <a:pt x="134" y="171"/>
                  </a:lnTo>
                  <a:lnTo>
                    <a:pt x="134" y="169"/>
                  </a:lnTo>
                  <a:lnTo>
                    <a:pt x="132" y="169"/>
                  </a:lnTo>
                  <a:lnTo>
                    <a:pt x="132" y="167"/>
                  </a:lnTo>
                  <a:lnTo>
                    <a:pt x="130" y="167"/>
                  </a:lnTo>
                  <a:lnTo>
                    <a:pt x="130" y="169"/>
                  </a:lnTo>
                  <a:lnTo>
                    <a:pt x="128" y="167"/>
                  </a:lnTo>
                  <a:lnTo>
                    <a:pt x="128" y="165"/>
                  </a:lnTo>
                  <a:lnTo>
                    <a:pt x="128" y="167"/>
                  </a:lnTo>
                  <a:lnTo>
                    <a:pt x="128" y="165"/>
                  </a:lnTo>
                  <a:lnTo>
                    <a:pt x="126" y="165"/>
                  </a:lnTo>
                  <a:lnTo>
                    <a:pt x="126" y="163"/>
                  </a:lnTo>
                  <a:lnTo>
                    <a:pt x="126" y="165"/>
                  </a:lnTo>
                  <a:lnTo>
                    <a:pt x="124" y="165"/>
                  </a:lnTo>
                  <a:lnTo>
                    <a:pt x="124" y="163"/>
                  </a:lnTo>
                  <a:lnTo>
                    <a:pt x="126" y="163"/>
                  </a:lnTo>
                  <a:lnTo>
                    <a:pt x="124" y="163"/>
                  </a:lnTo>
                  <a:lnTo>
                    <a:pt x="122" y="163"/>
                  </a:lnTo>
                  <a:lnTo>
                    <a:pt x="122" y="161"/>
                  </a:lnTo>
                  <a:lnTo>
                    <a:pt x="122" y="163"/>
                  </a:lnTo>
                  <a:lnTo>
                    <a:pt x="120" y="163"/>
                  </a:lnTo>
                  <a:lnTo>
                    <a:pt x="118" y="163"/>
                  </a:lnTo>
                  <a:lnTo>
                    <a:pt x="118" y="161"/>
                  </a:lnTo>
                  <a:lnTo>
                    <a:pt x="116" y="161"/>
                  </a:lnTo>
                  <a:lnTo>
                    <a:pt x="114" y="161"/>
                  </a:lnTo>
                  <a:lnTo>
                    <a:pt x="114" y="159"/>
                  </a:lnTo>
                  <a:lnTo>
                    <a:pt x="114" y="157"/>
                  </a:lnTo>
                  <a:lnTo>
                    <a:pt x="112" y="157"/>
                  </a:lnTo>
                  <a:lnTo>
                    <a:pt x="112" y="159"/>
                  </a:lnTo>
                  <a:lnTo>
                    <a:pt x="112" y="161"/>
                  </a:lnTo>
                  <a:lnTo>
                    <a:pt x="110" y="161"/>
                  </a:lnTo>
                  <a:lnTo>
                    <a:pt x="110" y="163"/>
                  </a:lnTo>
                  <a:lnTo>
                    <a:pt x="108" y="163"/>
                  </a:lnTo>
                  <a:lnTo>
                    <a:pt x="108" y="161"/>
                  </a:lnTo>
                  <a:lnTo>
                    <a:pt x="106" y="161"/>
                  </a:lnTo>
                  <a:lnTo>
                    <a:pt x="106" y="159"/>
                  </a:lnTo>
                  <a:lnTo>
                    <a:pt x="104" y="159"/>
                  </a:lnTo>
                  <a:lnTo>
                    <a:pt x="102" y="159"/>
                  </a:lnTo>
                  <a:lnTo>
                    <a:pt x="100" y="159"/>
                  </a:lnTo>
                  <a:lnTo>
                    <a:pt x="100" y="157"/>
                  </a:lnTo>
                  <a:lnTo>
                    <a:pt x="100" y="159"/>
                  </a:lnTo>
                  <a:lnTo>
                    <a:pt x="98" y="159"/>
                  </a:lnTo>
                  <a:lnTo>
                    <a:pt x="98" y="157"/>
                  </a:lnTo>
                  <a:lnTo>
                    <a:pt x="98" y="159"/>
                  </a:lnTo>
                  <a:lnTo>
                    <a:pt x="96" y="159"/>
                  </a:lnTo>
                  <a:lnTo>
                    <a:pt x="96" y="157"/>
                  </a:lnTo>
                  <a:lnTo>
                    <a:pt x="96" y="157"/>
                  </a:lnTo>
                  <a:lnTo>
                    <a:pt x="96" y="155"/>
                  </a:lnTo>
                  <a:lnTo>
                    <a:pt x="96" y="157"/>
                  </a:lnTo>
                  <a:lnTo>
                    <a:pt x="96" y="155"/>
                  </a:lnTo>
                  <a:lnTo>
                    <a:pt x="94" y="155"/>
                  </a:lnTo>
                  <a:lnTo>
                    <a:pt x="92" y="155"/>
                  </a:lnTo>
                  <a:lnTo>
                    <a:pt x="90" y="155"/>
                  </a:lnTo>
                  <a:lnTo>
                    <a:pt x="90" y="153"/>
                  </a:lnTo>
                  <a:lnTo>
                    <a:pt x="90" y="155"/>
                  </a:lnTo>
                  <a:lnTo>
                    <a:pt x="88" y="155"/>
                  </a:lnTo>
                  <a:lnTo>
                    <a:pt x="86" y="155"/>
                  </a:lnTo>
                  <a:lnTo>
                    <a:pt x="84" y="155"/>
                  </a:lnTo>
                  <a:lnTo>
                    <a:pt x="82" y="155"/>
                  </a:lnTo>
                  <a:lnTo>
                    <a:pt x="80" y="153"/>
                  </a:lnTo>
                  <a:lnTo>
                    <a:pt x="78" y="153"/>
                  </a:lnTo>
                  <a:lnTo>
                    <a:pt x="78" y="151"/>
                  </a:lnTo>
                  <a:lnTo>
                    <a:pt x="76" y="151"/>
                  </a:lnTo>
                  <a:lnTo>
                    <a:pt x="74" y="151"/>
                  </a:lnTo>
                  <a:lnTo>
                    <a:pt x="74" y="149"/>
                  </a:lnTo>
                  <a:lnTo>
                    <a:pt x="72" y="149"/>
                  </a:lnTo>
                  <a:lnTo>
                    <a:pt x="72" y="149"/>
                  </a:lnTo>
                  <a:lnTo>
                    <a:pt x="72" y="149"/>
                  </a:lnTo>
                  <a:lnTo>
                    <a:pt x="70" y="149"/>
                  </a:lnTo>
                  <a:lnTo>
                    <a:pt x="70" y="149"/>
                  </a:lnTo>
                  <a:lnTo>
                    <a:pt x="70" y="149"/>
                  </a:lnTo>
                  <a:lnTo>
                    <a:pt x="68" y="149"/>
                  </a:lnTo>
                  <a:lnTo>
                    <a:pt x="68" y="147"/>
                  </a:lnTo>
                  <a:lnTo>
                    <a:pt x="66" y="147"/>
                  </a:lnTo>
                  <a:lnTo>
                    <a:pt x="64" y="147"/>
                  </a:lnTo>
                  <a:lnTo>
                    <a:pt x="62" y="147"/>
                  </a:lnTo>
                  <a:lnTo>
                    <a:pt x="62" y="145"/>
                  </a:lnTo>
                  <a:lnTo>
                    <a:pt x="62" y="147"/>
                  </a:lnTo>
                  <a:lnTo>
                    <a:pt x="60" y="147"/>
                  </a:lnTo>
                  <a:lnTo>
                    <a:pt x="60" y="145"/>
                  </a:lnTo>
                  <a:lnTo>
                    <a:pt x="58" y="145"/>
                  </a:lnTo>
                  <a:lnTo>
                    <a:pt x="58" y="143"/>
                  </a:lnTo>
                  <a:lnTo>
                    <a:pt x="58" y="145"/>
                  </a:lnTo>
                  <a:lnTo>
                    <a:pt x="56" y="145"/>
                  </a:lnTo>
                  <a:lnTo>
                    <a:pt x="56" y="143"/>
                  </a:lnTo>
                  <a:lnTo>
                    <a:pt x="54" y="143"/>
                  </a:lnTo>
                  <a:lnTo>
                    <a:pt x="52" y="143"/>
                  </a:lnTo>
                  <a:lnTo>
                    <a:pt x="52" y="141"/>
                  </a:lnTo>
                  <a:lnTo>
                    <a:pt x="52" y="139"/>
                  </a:lnTo>
                  <a:lnTo>
                    <a:pt x="50" y="141"/>
                  </a:lnTo>
                  <a:lnTo>
                    <a:pt x="50" y="139"/>
                  </a:lnTo>
                  <a:lnTo>
                    <a:pt x="50" y="141"/>
                  </a:lnTo>
                  <a:lnTo>
                    <a:pt x="48" y="141"/>
                  </a:lnTo>
                  <a:lnTo>
                    <a:pt x="48" y="139"/>
                  </a:lnTo>
                  <a:lnTo>
                    <a:pt x="50" y="137"/>
                  </a:lnTo>
                  <a:lnTo>
                    <a:pt x="48" y="137"/>
                  </a:lnTo>
                  <a:lnTo>
                    <a:pt x="50" y="137"/>
                  </a:lnTo>
                  <a:lnTo>
                    <a:pt x="50" y="135"/>
                  </a:lnTo>
                  <a:lnTo>
                    <a:pt x="48" y="135"/>
                  </a:lnTo>
                  <a:lnTo>
                    <a:pt x="48" y="133"/>
                  </a:lnTo>
                  <a:lnTo>
                    <a:pt x="48" y="131"/>
                  </a:lnTo>
                  <a:lnTo>
                    <a:pt x="50" y="131"/>
                  </a:lnTo>
                  <a:lnTo>
                    <a:pt x="48" y="131"/>
                  </a:lnTo>
                  <a:lnTo>
                    <a:pt x="48" y="129"/>
                  </a:lnTo>
                  <a:lnTo>
                    <a:pt x="50" y="129"/>
                  </a:lnTo>
                  <a:lnTo>
                    <a:pt x="48" y="127"/>
                  </a:lnTo>
                  <a:lnTo>
                    <a:pt x="48" y="125"/>
                  </a:lnTo>
                  <a:lnTo>
                    <a:pt x="48" y="125"/>
                  </a:lnTo>
                  <a:lnTo>
                    <a:pt x="48" y="123"/>
                  </a:lnTo>
                  <a:lnTo>
                    <a:pt x="48" y="121"/>
                  </a:lnTo>
                  <a:lnTo>
                    <a:pt x="48" y="119"/>
                  </a:lnTo>
                  <a:lnTo>
                    <a:pt x="46" y="119"/>
                  </a:lnTo>
                  <a:lnTo>
                    <a:pt x="46" y="117"/>
                  </a:lnTo>
                  <a:lnTo>
                    <a:pt x="46" y="115"/>
                  </a:lnTo>
                  <a:lnTo>
                    <a:pt x="48" y="115"/>
                  </a:lnTo>
                  <a:lnTo>
                    <a:pt x="46" y="115"/>
                  </a:lnTo>
                  <a:lnTo>
                    <a:pt x="48" y="115"/>
                  </a:lnTo>
                  <a:lnTo>
                    <a:pt x="48" y="113"/>
                  </a:lnTo>
                  <a:lnTo>
                    <a:pt x="46" y="113"/>
                  </a:lnTo>
                  <a:lnTo>
                    <a:pt x="48" y="113"/>
                  </a:lnTo>
                  <a:lnTo>
                    <a:pt x="48" y="111"/>
                  </a:lnTo>
                  <a:lnTo>
                    <a:pt x="46" y="111"/>
                  </a:lnTo>
                  <a:lnTo>
                    <a:pt x="48" y="111"/>
                  </a:lnTo>
                  <a:lnTo>
                    <a:pt x="46" y="111"/>
                  </a:lnTo>
                  <a:lnTo>
                    <a:pt x="46" y="109"/>
                  </a:lnTo>
                  <a:lnTo>
                    <a:pt x="48" y="109"/>
                  </a:lnTo>
                  <a:lnTo>
                    <a:pt x="48" y="107"/>
                  </a:lnTo>
                  <a:lnTo>
                    <a:pt x="46" y="107"/>
                  </a:lnTo>
                  <a:lnTo>
                    <a:pt x="46" y="105"/>
                  </a:lnTo>
                  <a:lnTo>
                    <a:pt x="46" y="103"/>
                  </a:lnTo>
                  <a:lnTo>
                    <a:pt x="44" y="103"/>
                  </a:lnTo>
                  <a:lnTo>
                    <a:pt x="44" y="103"/>
                  </a:lnTo>
                  <a:lnTo>
                    <a:pt x="42" y="103"/>
                  </a:lnTo>
                  <a:lnTo>
                    <a:pt x="42" y="103"/>
                  </a:lnTo>
                  <a:lnTo>
                    <a:pt x="40" y="103"/>
                  </a:lnTo>
                  <a:lnTo>
                    <a:pt x="40" y="103"/>
                  </a:lnTo>
                  <a:lnTo>
                    <a:pt x="40" y="101"/>
                  </a:lnTo>
                  <a:lnTo>
                    <a:pt x="38" y="101"/>
                  </a:lnTo>
                  <a:lnTo>
                    <a:pt x="36" y="101"/>
                  </a:lnTo>
                  <a:lnTo>
                    <a:pt x="36" y="99"/>
                  </a:lnTo>
                  <a:lnTo>
                    <a:pt x="36" y="97"/>
                  </a:lnTo>
                  <a:lnTo>
                    <a:pt x="38" y="97"/>
                  </a:lnTo>
                  <a:lnTo>
                    <a:pt x="38" y="95"/>
                  </a:lnTo>
                  <a:lnTo>
                    <a:pt x="38" y="93"/>
                  </a:lnTo>
                  <a:lnTo>
                    <a:pt x="40" y="93"/>
                  </a:lnTo>
                  <a:lnTo>
                    <a:pt x="42" y="91"/>
                  </a:lnTo>
                  <a:lnTo>
                    <a:pt x="42" y="89"/>
                  </a:lnTo>
                  <a:lnTo>
                    <a:pt x="40" y="89"/>
                  </a:lnTo>
                  <a:lnTo>
                    <a:pt x="40" y="87"/>
                  </a:lnTo>
                  <a:lnTo>
                    <a:pt x="40" y="85"/>
                  </a:lnTo>
                  <a:lnTo>
                    <a:pt x="38" y="85"/>
                  </a:lnTo>
                  <a:lnTo>
                    <a:pt x="38" y="87"/>
                  </a:lnTo>
                  <a:lnTo>
                    <a:pt x="38" y="85"/>
                  </a:lnTo>
                  <a:lnTo>
                    <a:pt x="38" y="87"/>
                  </a:lnTo>
                  <a:lnTo>
                    <a:pt x="36" y="87"/>
                  </a:lnTo>
                  <a:lnTo>
                    <a:pt x="36" y="85"/>
                  </a:lnTo>
                  <a:lnTo>
                    <a:pt x="36" y="83"/>
                  </a:lnTo>
                  <a:lnTo>
                    <a:pt x="36" y="81"/>
                  </a:lnTo>
                  <a:lnTo>
                    <a:pt x="34" y="81"/>
                  </a:lnTo>
                  <a:lnTo>
                    <a:pt x="34" y="79"/>
                  </a:lnTo>
                  <a:lnTo>
                    <a:pt x="34" y="77"/>
                  </a:lnTo>
                  <a:lnTo>
                    <a:pt x="36" y="77"/>
                  </a:lnTo>
                  <a:lnTo>
                    <a:pt x="36" y="75"/>
                  </a:lnTo>
                  <a:lnTo>
                    <a:pt x="36" y="73"/>
                  </a:lnTo>
                  <a:lnTo>
                    <a:pt x="34" y="73"/>
                  </a:lnTo>
                  <a:lnTo>
                    <a:pt x="34" y="71"/>
                  </a:lnTo>
                  <a:lnTo>
                    <a:pt x="32" y="71"/>
                  </a:lnTo>
                  <a:lnTo>
                    <a:pt x="32" y="69"/>
                  </a:lnTo>
                  <a:lnTo>
                    <a:pt x="32" y="71"/>
                  </a:lnTo>
                  <a:lnTo>
                    <a:pt x="30" y="69"/>
                  </a:lnTo>
                  <a:lnTo>
                    <a:pt x="28" y="69"/>
                  </a:lnTo>
                  <a:lnTo>
                    <a:pt x="30" y="71"/>
                  </a:lnTo>
                  <a:lnTo>
                    <a:pt x="28" y="71"/>
                  </a:lnTo>
                  <a:lnTo>
                    <a:pt x="28" y="69"/>
                  </a:lnTo>
                  <a:lnTo>
                    <a:pt x="26" y="69"/>
                  </a:lnTo>
                  <a:lnTo>
                    <a:pt x="24" y="69"/>
                  </a:lnTo>
                  <a:lnTo>
                    <a:pt x="26" y="69"/>
                  </a:lnTo>
                  <a:lnTo>
                    <a:pt x="24" y="69"/>
                  </a:lnTo>
                  <a:lnTo>
                    <a:pt x="24" y="67"/>
                  </a:lnTo>
                  <a:lnTo>
                    <a:pt x="22" y="69"/>
                  </a:lnTo>
                  <a:lnTo>
                    <a:pt x="22" y="67"/>
                  </a:lnTo>
                  <a:lnTo>
                    <a:pt x="22" y="69"/>
                  </a:lnTo>
                  <a:lnTo>
                    <a:pt x="20" y="67"/>
                  </a:lnTo>
                  <a:lnTo>
                    <a:pt x="20" y="69"/>
                  </a:lnTo>
                  <a:lnTo>
                    <a:pt x="18" y="69"/>
                  </a:lnTo>
                  <a:lnTo>
                    <a:pt x="18" y="67"/>
                  </a:lnTo>
                  <a:lnTo>
                    <a:pt x="16" y="67"/>
                  </a:lnTo>
                  <a:lnTo>
                    <a:pt x="16" y="65"/>
                  </a:lnTo>
                  <a:lnTo>
                    <a:pt x="14" y="65"/>
                  </a:lnTo>
                  <a:lnTo>
                    <a:pt x="14" y="63"/>
                  </a:lnTo>
                  <a:lnTo>
                    <a:pt x="16" y="63"/>
                  </a:lnTo>
                  <a:lnTo>
                    <a:pt x="16" y="61"/>
                  </a:lnTo>
                  <a:lnTo>
                    <a:pt x="18" y="61"/>
                  </a:lnTo>
                  <a:lnTo>
                    <a:pt x="16" y="61"/>
                  </a:lnTo>
                  <a:lnTo>
                    <a:pt x="16" y="59"/>
                  </a:lnTo>
                  <a:lnTo>
                    <a:pt x="16" y="57"/>
                  </a:lnTo>
                  <a:lnTo>
                    <a:pt x="16" y="55"/>
                  </a:lnTo>
                  <a:lnTo>
                    <a:pt x="16" y="55"/>
                  </a:lnTo>
                  <a:lnTo>
                    <a:pt x="18" y="55"/>
                  </a:lnTo>
                  <a:lnTo>
                    <a:pt x="18" y="53"/>
                  </a:lnTo>
                  <a:lnTo>
                    <a:pt x="16" y="53"/>
                  </a:lnTo>
                  <a:lnTo>
                    <a:pt x="16" y="50"/>
                  </a:lnTo>
                  <a:lnTo>
                    <a:pt x="14" y="50"/>
                  </a:lnTo>
                  <a:lnTo>
                    <a:pt x="12" y="50"/>
                  </a:lnTo>
                  <a:lnTo>
                    <a:pt x="14" y="50"/>
                  </a:lnTo>
                  <a:lnTo>
                    <a:pt x="14" y="48"/>
                  </a:lnTo>
                  <a:lnTo>
                    <a:pt x="12" y="48"/>
                  </a:lnTo>
                  <a:lnTo>
                    <a:pt x="10" y="46"/>
                  </a:lnTo>
                  <a:lnTo>
                    <a:pt x="10" y="44"/>
                  </a:lnTo>
                  <a:lnTo>
                    <a:pt x="8" y="44"/>
                  </a:lnTo>
                  <a:lnTo>
                    <a:pt x="10" y="44"/>
                  </a:lnTo>
                  <a:lnTo>
                    <a:pt x="10" y="42"/>
                  </a:lnTo>
                  <a:lnTo>
                    <a:pt x="8" y="44"/>
                  </a:lnTo>
                  <a:lnTo>
                    <a:pt x="8" y="42"/>
                  </a:lnTo>
                  <a:lnTo>
                    <a:pt x="6" y="42"/>
                  </a:lnTo>
                  <a:lnTo>
                    <a:pt x="6" y="40"/>
                  </a:lnTo>
                  <a:lnTo>
                    <a:pt x="6" y="42"/>
                  </a:lnTo>
                  <a:lnTo>
                    <a:pt x="4" y="42"/>
                  </a:lnTo>
                  <a:lnTo>
                    <a:pt x="4" y="40"/>
                  </a:lnTo>
                  <a:lnTo>
                    <a:pt x="2" y="40"/>
                  </a:lnTo>
                  <a:lnTo>
                    <a:pt x="2" y="38"/>
                  </a:lnTo>
                  <a:lnTo>
                    <a:pt x="2" y="40"/>
                  </a:lnTo>
                  <a:lnTo>
                    <a:pt x="0" y="40"/>
                  </a:lnTo>
                  <a:lnTo>
                    <a:pt x="0" y="38"/>
                  </a:lnTo>
                  <a:lnTo>
                    <a:pt x="0" y="36"/>
                  </a:lnTo>
                  <a:lnTo>
                    <a:pt x="2" y="36"/>
                  </a:lnTo>
                  <a:lnTo>
                    <a:pt x="6" y="32"/>
                  </a:lnTo>
                  <a:lnTo>
                    <a:pt x="8" y="30"/>
                  </a:lnTo>
                  <a:lnTo>
                    <a:pt x="10" y="28"/>
                  </a:lnTo>
                  <a:lnTo>
                    <a:pt x="12" y="26"/>
                  </a:lnTo>
                  <a:lnTo>
                    <a:pt x="14" y="26"/>
                  </a:lnTo>
                  <a:lnTo>
                    <a:pt x="16" y="24"/>
                  </a:lnTo>
                  <a:lnTo>
                    <a:pt x="18" y="22"/>
                  </a:lnTo>
                  <a:lnTo>
                    <a:pt x="22" y="18"/>
                  </a:lnTo>
                  <a:lnTo>
                    <a:pt x="24" y="16"/>
                  </a:lnTo>
                  <a:lnTo>
                    <a:pt x="26" y="16"/>
                  </a:lnTo>
                  <a:lnTo>
                    <a:pt x="26" y="14"/>
                  </a:lnTo>
                  <a:lnTo>
                    <a:pt x="28" y="14"/>
                  </a:lnTo>
                  <a:lnTo>
                    <a:pt x="30" y="12"/>
                  </a:lnTo>
                  <a:lnTo>
                    <a:pt x="34" y="8"/>
                  </a:lnTo>
                  <a:lnTo>
                    <a:pt x="36" y="6"/>
                  </a:lnTo>
                  <a:lnTo>
                    <a:pt x="38" y="6"/>
                  </a:lnTo>
                  <a:lnTo>
                    <a:pt x="42" y="4"/>
                  </a:lnTo>
                  <a:lnTo>
                    <a:pt x="42" y="2"/>
                  </a:lnTo>
                  <a:lnTo>
                    <a:pt x="46" y="0"/>
                  </a:lnTo>
                  <a:lnTo>
                    <a:pt x="46"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8" name="Freeform 33"/>
            <p:cNvSpPr>
              <a:spLocks/>
            </p:cNvSpPr>
            <p:nvPr/>
          </p:nvSpPr>
          <p:spPr bwMode="auto">
            <a:xfrm>
              <a:off x="8031163" y="1871663"/>
              <a:ext cx="219075" cy="104775"/>
            </a:xfrm>
            <a:custGeom>
              <a:avLst/>
              <a:gdLst>
                <a:gd name="T0" fmla="*/ 60 w 138"/>
                <a:gd name="T1" fmla="*/ 2 h 66"/>
                <a:gd name="T2" fmla="*/ 66 w 138"/>
                <a:gd name="T3" fmla="*/ 2 h 66"/>
                <a:gd name="T4" fmla="*/ 70 w 138"/>
                <a:gd name="T5" fmla="*/ 4 h 66"/>
                <a:gd name="T6" fmla="*/ 72 w 138"/>
                <a:gd name="T7" fmla="*/ 8 h 66"/>
                <a:gd name="T8" fmla="*/ 74 w 138"/>
                <a:gd name="T9" fmla="*/ 10 h 66"/>
                <a:gd name="T10" fmla="*/ 80 w 138"/>
                <a:gd name="T11" fmla="*/ 12 h 66"/>
                <a:gd name="T12" fmla="*/ 82 w 138"/>
                <a:gd name="T13" fmla="*/ 16 h 66"/>
                <a:gd name="T14" fmla="*/ 84 w 138"/>
                <a:gd name="T15" fmla="*/ 20 h 66"/>
                <a:gd name="T16" fmla="*/ 90 w 138"/>
                <a:gd name="T17" fmla="*/ 24 h 66"/>
                <a:gd name="T18" fmla="*/ 94 w 138"/>
                <a:gd name="T19" fmla="*/ 26 h 66"/>
                <a:gd name="T20" fmla="*/ 96 w 138"/>
                <a:gd name="T21" fmla="*/ 30 h 66"/>
                <a:gd name="T22" fmla="*/ 100 w 138"/>
                <a:gd name="T23" fmla="*/ 32 h 66"/>
                <a:gd name="T24" fmla="*/ 104 w 138"/>
                <a:gd name="T25" fmla="*/ 34 h 66"/>
                <a:gd name="T26" fmla="*/ 106 w 138"/>
                <a:gd name="T27" fmla="*/ 38 h 66"/>
                <a:gd name="T28" fmla="*/ 110 w 138"/>
                <a:gd name="T29" fmla="*/ 40 h 66"/>
                <a:gd name="T30" fmla="*/ 114 w 138"/>
                <a:gd name="T31" fmla="*/ 44 h 66"/>
                <a:gd name="T32" fmla="*/ 118 w 138"/>
                <a:gd name="T33" fmla="*/ 48 h 66"/>
                <a:gd name="T34" fmla="*/ 120 w 138"/>
                <a:gd name="T35" fmla="*/ 52 h 66"/>
                <a:gd name="T36" fmla="*/ 122 w 138"/>
                <a:gd name="T37" fmla="*/ 58 h 66"/>
                <a:gd name="T38" fmla="*/ 126 w 138"/>
                <a:gd name="T39" fmla="*/ 58 h 66"/>
                <a:gd name="T40" fmla="*/ 128 w 138"/>
                <a:gd name="T41" fmla="*/ 58 h 66"/>
                <a:gd name="T42" fmla="*/ 132 w 138"/>
                <a:gd name="T43" fmla="*/ 60 h 66"/>
                <a:gd name="T44" fmla="*/ 136 w 138"/>
                <a:gd name="T45" fmla="*/ 62 h 66"/>
                <a:gd name="T46" fmla="*/ 136 w 138"/>
                <a:gd name="T47" fmla="*/ 64 h 66"/>
                <a:gd name="T48" fmla="*/ 128 w 138"/>
                <a:gd name="T49" fmla="*/ 64 h 66"/>
                <a:gd name="T50" fmla="*/ 122 w 138"/>
                <a:gd name="T51" fmla="*/ 64 h 66"/>
                <a:gd name="T52" fmla="*/ 116 w 138"/>
                <a:gd name="T53" fmla="*/ 64 h 66"/>
                <a:gd name="T54" fmla="*/ 100 w 138"/>
                <a:gd name="T55" fmla="*/ 64 h 66"/>
                <a:gd name="T56" fmla="*/ 94 w 138"/>
                <a:gd name="T57" fmla="*/ 66 h 66"/>
                <a:gd name="T58" fmla="*/ 86 w 138"/>
                <a:gd name="T59" fmla="*/ 66 h 66"/>
                <a:gd name="T60" fmla="*/ 76 w 138"/>
                <a:gd name="T61" fmla="*/ 66 h 66"/>
                <a:gd name="T62" fmla="*/ 68 w 138"/>
                <a:gd name="T63" fmla="*/ 66 h 66"/>
                <a:gd name="T64" fmla="*/ 60 w 138"/>
                <a:gd name="T65" fmla="*/ 66 h 66"/>
                <a:gd name="T66" fmla="*/ 52 w 138"/>
                <a:gd name="T67" fmla="*/ 66 h 66"/>
                <a:gd name="T68" fmla="*/ 46 w 138"/>
                <a:gd name="T69" fmla="*/ 66 h 66"/>
                <a:gd name="T70" fmla="*/ 38 w 138"/>
                <a:gd name="T71" fmla="*/ 66 h 66"/>
                <a:gd name="T72" fmla="*/ 30 w 138"/>
                <a:gd name="T73" fmla="*/ 66 h 66"/>
                <a:gd name="T74" fmla="*/ 16 w 138"/>
                <a:gd name="T75" fmla="*/ 66 h 66"/>
                <a:gd name="T76" fmla="*/ 8 w 138"/>
                <a:gd name="T77" fmla="*/ 66 h 66"/>
                <a:gd name="T78" fmla="*/ 0 w 138"/>
                <a:gd name="T79" fmla="*/ 64 h 66"/>
                <a:gd name="T80" fmla="*/ 0 w 138"/>
                <a:gd name="T81" fmla="*/ 58 h 66"/>
                <a:gd name="T82" fmla="*/ 0 w 138"/>
                <a:gd name="T83" fmla="*/ 54 h 66"/>
                <a:gd name="T84" fmla="*/ 0 w 138"/>
                <a:gd name="T85" fmla="*/ 48 h 66"/>
                <a:gd name="T86" fmla="*/ 0 w 138"/>
                <a:gd name="T87" fmla="*/ 40 h 66"/>
                <a:gd name="T88" fmla="*/ 0 w 138"/>
                <a:gd name="T89" fmla="*/ 34 h 66"/>
                <a:gd name="T90" fmla="*/ 0 w 138"/>
                <a:gd name="T91" fmla="*/ 28 h 66"/>
                <a:gd name="T92" fmla="*/ 2 w 138"/>
                <a:gd name="T93" fmla="*/ 20 h 66"/>
                <a:gd name="T94" fmla="*/ 6 w 138"/>
                <a:gd name="T95" fmla="*/ 18 h 66"/>
                <a:gd name="T96" fmla="*/ 10 w 138"/>
                <a:gd name="T97" fmla="*/ 16 h 66"/>
                <a:gd name="T98" fmla="*/ 16 w 138"/>
                <a:gd name="T99" fmla="*/ 16 h 66"/>
                <a:gd name="T100" fmla="*/ 18 w 138"/>
                <a:gd name="T101" fmla="*/ 14 h 66"/>
                <a:gd name="T102" fmla="*/ 20 w 138"/>
                <a:gd name="T103" fmla="*/ 14 h 66"/>
                <a:gd name="T104" fmla="*/ 22 w 138"/>
                <a:gd name="T105" fmla="*/ 10 h 66"/>
                <a:gd name="T106" fmla="*/ 34 w 138"/>
                <a:gd name="T107" fmla="*/ 6 h 66"/>
                <a:gd name="T108" fmla="*/ 40 w 138"/>
                <a:gd name="T109" fmla="*/ 2 h 66"/>
                <a:gd name="T110" fmla="*/ 46 w 138"/>
                <a:gd name="T111" fmla="*/ 2 h 66"/>
                <a:gd name="T112" fmla="*/ 46 w 138"/>
                <a:gd name="T113" fmla="*/ 2 h 66"/>
                <a:gd name="T114" fmla="*/ 52 w 138"/>
                <a:gd name="T115" fmla="*/ 2 h 66"/>
                <a:gd name="T116" fmla="*/ 56 w 138"/>
                <a:gd name="T117"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8" h="66">
                  <a:moveTo>
                    <a:pt x="56" y="2"/>
                  </a:moveTo>
                  <a:lnTo>
                    <a:pt x="58" y="2"/>
                  </a:lnTo>
                  <a:lnTo>
                    <a:pt x="60" y="2"/>
                  </a:lnTo>
                  <a:lnTo>
                    <a:pt x="62" y="2"/>
                  </a:lnTo>
                  <a:lnTo>
                    <a:pt x="64" y="2"/>
                  </a:lnTo>
                  <a:lnTo>
                    <a:pt x="66" y="2"/>
                  </a:lnTo>
                  <a:lnTo>
                    <a:pt x="68" y="2"/>
                  </a:lnTo>
                  <a:lnTo>
                    <a:pt x="70" y="2"/>
                  </a:lnTo>
                  <a:lnTo>
                    <a:pt x="70" y="4"/>
                  </a:lnTo>
                  <a:lnTo>
                    <a:pt x="72" y="4"/>
                  </a:lnTo>
                  <a:lnTo>
                    <a:pt x="72" y="6"/>
                  </a:lnTo>
                  <a:lnTo>
                    <a:pt x="72" y="8"/>
                  </a:lnTo>
                  <a:lnTo>
                    <a:pt x="74" y="8"/>
                  </a:lnTo>
                  <a:lnTo>
                    <a:pt x="74" y="10"/>
                  </a:lnTo>
                  <a:lnTo>
                    <a:pt x="74" y="10"/>
                  </a:lnTo>
                  <a:lnTo>
                    <a:pt x="76" y="12"/>
                  </a:lnTo>
                  <a:lnTo>
                    <a:pt x="78" y="12"/>
                  </a:lnTo>
                  <a:lnTo>
                    <a:pt x="80" y="12"/>
                  </a:lnTo>
                  <a:lnTo>
                    <a:pt x="80" y="14"/>
                  </a:lnTo>
                  <a:lnTo>
                    <a:pt x="82" y="14"/>
                  </a:lnTo>
                  <a:lnTo>
                    <a:pt x="82" y="16"/>
                  </a:lnTo>
                  <a:lnTo>
                    <a:pt x="84" y="16"/>
                  </a:lnTo>
                  <a:lnTo>
                    <a:pt x="84" y="18"/>
                  </a:lnTo>
                  <a:lnTo>
                    <a:pt x="84" y="20"/>
                  </a:lnTo>
                  <a:lnTo>
                    <a:pt x="86" y="20"/>
                  </a:lnTo>
                  <a:lnTo>
                    <a:pt x="88" y="22"/>
                  </a:lnTo>
                  <a:lnTo>
                    <a:pt x="90" y="24"/>
                  </a:lnTo>
                  <a:lnTo>
                    <a:pt x="92" y="24"/>
                  </a:lnTo>
                  <a:lnTo>
                    <a:pt x="94" y="24"/>
                  </a:lnTo>
                  <a:lnTo>
                    <a:pt x="94" y="26"/>
                  </a:lnTo>
                  <a:lnTo>
                    <a:pt x="94" y="28"/>
                  </a:lnTo>
                  <a:lnTo>
                    <a:pt x="94" y="28"/>
                  </a:lnTo>
                  <a:lnTo>
                    <a:pt x="96" y="30"/>
                  </a:lnTo>
                  <a:lnTo>
                    <a:pt x="98" y="30"/>
                  </a:lnTo>
                  <a:lnTo>
                    <a:pt x="98" y="32"/>
                  </a:lnTo>
                  <a:lnTo>
                    <a:pt x="100" y="32"/>
                  </a:lnTo>
                  <a:lnTo>
                    <a:pt x="100" y="34"/>
                  </a:lnTo>
                  <a:lnTo>
                    <a:pt x="102" y="34"/>
                  </a:lnTo>
                  <a:lnTo>
                    <a:pt x="104" y="34"/>
                  </a:lnTo>
                  <a:lnTo>
                    <a:pt x="104" y="36"/>
                  </a:lnTo>
                  <a:lnTo>
                    <a:pt x="106" y="36"/>
                  </a:lnTo>
                  <a:lnTo>
                    <a:pt x="106" y="38"/>
                  </a:lnTo>
                  <a:lnTo>
                    <a:pt x="108" y="38"/>
                  </a:lnTo>
                  <a:lnTo>
                    <a:pt x="108" y="40"/>
                  </a:lnTo>
                  <a:lnTo>
                    <a:pt x="110" y="40"/>
                  </a:lnTo>
                  <a:lnTo>
                    <a:pt x="112" y="42"/>
                  </a:lnTo>
                  <a:lnTo>
                    <a:pt x="112" y="44"/>
                  </a:lnTo>
                  <a:lnTo>
                    <a:pt x="114" y="44"/>
                  </a:lnTo>
                  <a:lnTo>
                    <a:pt x="116" y="44"/>
                  </a:lnTo>
                  <a:lnTo>
                    <a:pt x="116" y="46"/>
                  </a:lnTo>
                  <a:lnTo>
                    <a:pt x="118" y="48"/>
                  </a:lnTo>
                  <a:lnTo>
                    <a:pt x="118" y="50"/>
                  </a:lnTo>
                  <a:lnTo>
                    <a:pt x="120" y="50"/>
                  </a:lnTo>
                  <a:lnTo>
                    <a:pt x="120" y="52"/>
                  </a:lnTo>
                  <a:lnTo>
                    <a:pt x="120" y="54"/>
                  </a:lnTo>
                  <a:lnTo>
                    <a:pt x="122" y="56"/>
                  </a:lnTo>
                  <a:lnTo>
                    <a:pt x="122" y="58"/>
                  </a:lnTo>
                  <a:lnTo>
                    <a:pt x="124" y="58"/>
                  </a:lnTo>
                  <a:lnTo>
                    <a:pt x="124" y="58"/>
                  </a:lnTo>
                  <a:lnTo>
                    <a:pt x="126" y="58"/>
                  </a:lnTo>
                  <a:lnTo>
                    <a:pt x="126" y="60"/>
                  </a:lnTo>
                  <a:lnTo>
                    <a:pt x="128" y="60"/>
                  </a:lnTo>
                  <a:lnTo>
                    <a:pt x="128" y="58"/>
                  </a:lnTo>
                  <a:lnTo>
                    <a:pt x="130" y="58"/>
                  </a:lnTo>
                  <a:lnTo>
                    <a:pt x="132" y="58"/>
                  </a:lnTo>
                  <a:lnTo>
                    <a:pt x="132" y="60"/>
                  </a:lnTo>
                  <a:lnTo>
                    <a:pt x="134" y="60"/>
                  </a:lnTo>
                  <a:lnTo>
                    <a:pt x="136" y="60"/>
                  </a:lnTo>
                  <a:lnTo>
                    <a:pt x="136" y="62"/>
                  </a:lnTo>
                  <a:lnTo>
                    <a:pt x="136" y="64"/>
                  </a:lnTo>
                  <a:lnTo>
                    <a:pt x="138" y="64"/>
                  </a:lnTo>
                  <a:lnTo>
                    <a:pt x="136" y="64"/>
                  </a:lnTo>
                  <a:lnTo>
                    <a:pt x="132" y="64"/>
                  </a:lnTo>
                  <a:lnTo>
                    <a:pt x="130" y="64"/>
                  </a:lnTo>
                  <a:lnTo>
                    <a:pt x="128" y="64"/>
                  </a:lnTo>
                  <a:lnTo>
                    <a:pt x="126" y="64"/>
                  </a:lnTo>
                  <a:lnTo>
                    <a:pt x="124" y="64"/>
                  </a:lnTo>
                  <a:lnTo>
                    <a:pt x="122" y="64"/>
                  </a:lnTo>
                  <a:lnTo>
                    <a:pt x="120" y="64"/>
                  </a:lnTo>
                  <a:lnTo>
                    <a:pt x="118" y="64"/>
                  </a:lnTo>
                  <a:lnTo>
                    <a:pt x="116" y="64"/>
                  </a:lnTo>
                  <a:lnTo>
                    <a:pt x="112" y="64"/>
                  </a:lnTo>
                  <a:lnTo>
                    <a:pt x="104" y="64"/>
                  </a:lnTo>
                  <a:lnTo>
                    <a:pt x="100" y="64"/>
                  </a:lnTo>
                  <a:lnTo>
                    <a:pt x="96" y="64"/>
                  </a:lnTo>
                  <a:lnTo>
                    <a:pt x="94" y="64"/>
                  </a:lnTo>
                  <a:lnTo>
                    <a:pt x="94" y="66"/>
                  </a:lnTo>
                  <a:lnTo>
                    <a:pt x="92" y="66"/>
                  </a:lnTo>
                  <a:lnTo>
                    <a:pt x="88" y="66"/>
                  </a:lnTo>
                  <a:lnTo>
                    <a:pt x="86" y="66"/>
                  </a:lnTo>
                  <a:lnTo>
                    <a:pt x="80" y="66"/>
                  </a:lnTo>
                  <a:lnTo>
                    <a:pt x="78" y="66"/>
                  </a:lnTo>
                  <a:lnTo>
                    <a:pt x="76" y="66"/>
                  </a:lnTo>
                  <a:lnTo>
                    <a:pt x="74" y="66"/>
                  </a:lnTo>
                  <a:lnTo>
                    <a:pt x="72" y="66"/>
                  </a:lnTo>
                  <a:lnTo>
                    <a:pt x="68" y="66"/>
                  </a:lnTo>
                  <a:lnTo>
                    <a:pt x="64" y="66"/>
                  </a:lnTo>
                  <a:lnTo>
                    <a:pt x="62" y="64"/>
                  </a:lnTo>
                  <a:lnTo>
                    <a:pt x="60" y="66"/>
                  </a:lnTo>
                  <a:lnTo>
                    <a:pt x="58" y="66"/>
                  </a:lnTo>
                  <a:lnTo>
                    <a:pt x="54" y="66"/>
                  </a:lnTo>
                  <a:lnTo>
                    <a:pt x="52" y="66"/>
                  </a:lnTo>
                  <a:lnTo>
                    <a:pt x="50" y="66"/>
                  </a:lnTo>
                  <a:lnTo>
                    <a:pt x="48" y="66"/>
                  </a:lnTo>
                  <a:lnTo>
                    <a:pt x="46" y="66"/>
                  </a:lnTo>
                  <a:lnTo>
                    <a:pt x="42" y="66"/>
                  </a:lnTo>
                  <a:lnTo>
                    <a:pt x="40" y="66"/>
                  </a:lnTo>
                  <a:lnTo>
                    <a:pt x="38" y="66"/>
                  </a:lnTo>
                  <a:lnTo>
                    <a:pt x="36" y="66"/>
                  </a:lnTo>
                  <a:lnTo>
                    <a:pt x="34" y="66"/>
                  </a:lnTo>
                  <a:lnTo>
                    <a:pt x="30" y="66"/>
                  </a:lnTo>
                  <a:lnTo>
                    <a:pt x="28" y="66"/>
                  </a:lnTo>
                  <a:lnTo>
                    <a:pt x="22" y="66"/>
                  </a:lnTo>
                  <a:lnTo>
                    <a:pt x="16" y="66"/>
                  </a:lnTo>
                  <a:lnTo>
                    <a:pt x="14" y="66"/>
                  </a:lnTo>
                  <a:lnTo>
                    <a:pt x="10" y="66"/>
                  </a:lnTo>
                  <a:lnTo>
                    <a:pt x="8" y="66"/>
                  </a:lnTo>
                  <a:lnTo>
                    <a:pt x="2" y="66"/>
                  </a:lnTo>
                  <a:lnTo>
                    <a:pt x="0" y="66"/>
                  </a:lnTo>
                  <a:lnTo>
                    <a:pt x="0" y="64"/>
                  </a:lnTo>
                  <a:lnTo>
                    <a:pt x="0" y="62"/>
                  </a:lnTo>
                  <a:lnTo>
                    <a:pt x="0" y="60"/>
                  </a:lnTo>
                  <a:lnTo>
                    <a:pt x="0" y="58"/>
                  </a:lnTo>
                  <a:lnTo>
                    <a:pt x="0" y="58"/>
                  </a:lnTo>
                  <a:lnTo>
                    <a:pt x="0" y="56"/>
                  </a:lnTo>
                  <a:lnTo>
                    <a:pt x="0" y="54"/>
                  </a:lnTo>
                  <a:lnTo>
                    <a:pt x="0" y="52"/>
                  </a:lnTo>
                  <a:lnTo>
                    <a:pt x="0" y="50"/>
                  </a:lnTo>
                  <a:lnTo>
                    <a:pt x="0" y="48"/>
                  </a:lnTo>
                  <a:lnTo>
                    <a:pt x="0" y="44"/>
                  </a:lnTo>
                  <a:lnTo>
                    <a:pt x="0" y="42"/>
                  </a:lnTo>
                  <a:lnTo>
                    <a:pt x="0" y="40"/>
                  </a:lnTo>
                  <a:lnTo>
                    <a:pt x="0" y="38"/>
                  </a:lnTo>
                  <a:lnTo>
                    <a:pt x="0" y="36"/>
                  </a:lnTo>
                  <a:lnTo>
                    <a:pt x="0" y="34"/>
                  </a:lnTo>
                  <a:lnTo>
                    <a:pt x="0" y="32"/>
                  </a:lnTo>
                  <a:lnTo>
                    <a:pt x="0" y="30"/>
                  </a:lnTo>
                  <a:lnTo>
                    <a:pt x="0" y="28"/>
                  </a:lnTo>
                  <a:lnTo>
                    <a:pt x="0" y="26"/>
                  </a:lnTo>
                  <a:lnTo>
                    <a:pt x="0" y="24"/>
                  </a:lnTo>
                  <a:lnTo>
                    <a:pt x="2" y="20"/>
                  </a:lnTo>
                  <a:lnTo>
                    <a:pt x="4" y="20"/>
                  </a:lnTo>
                  <a:lnTo>
                    <a:pt x="4" y="18"/>
                  </a:lnTo>
                  <a:lnTo>
                    <a:pt x="6" y="18"/>
                  </a:lnTo>
                  <a:lnTo>
                    <a:pt x="6" y="16"/>
                  </a:lnTo>
                  <a:lnTo>
                    <a:pt x="8" y="16"/>
                  </a:lnTo>
                  <a:lnTo>
                    <a:pt x="10" y="16"/>
                  </a:lnTo>
                  <a:lnTo>
                    <a:pt x="12" y="16"/>
                  </a:lnTo>
                  <a:lnTo>
                    <a:pt x="14" y="16"/>
                  </a:lnTo>
                  <a:lnTo>
                    <a:pt x="16" y="16"/>
                  </a:lnTo>
                  <a:lnTo>
                    <a:pt x="16" y="14"/>
                  </a:lnTo>
                  <a:lnTo>
                    <a:pt x="18" y="16"/>
                  </a:lnTo>
                  <a:lnTo>
                    <a:pt x="18" y="14"/>
                  </a:lnTo>
                  <a:lnTo>
                    <a:pt x="18" y="16"/>
                  </a:lnTo>
                  <a:lnTo>
                    <a:pt x="18" y="14"/>
                  </a:lnTo>
                  <a:lnTo>
                    <a:pt x="20" y="14"/>
                  </a:lnTo>
                  <a:lnTo>
                    <a:pt x="20" y="12"/>
                  </a:lnTo>
                  <a:lnTo>
                    <a:pt x="22" y="12"/>
                  </a:lnTo>
                  <a:lnTo>
                    <a:pt x="22" y="10"/>
                  </a:lnTo>
                  <a:lnTo>
                    <a:pt x="24" y="10"/>
                  </a:lnTo>
                  <a:lnTo>
                    <a:pt x="28" y="10"/>
                  </a:lnTo>
                  <a:lnTo>
                    <a:pt x="34" y="6"/>
                  </a:lnTo>
                  <a:lnTo>
                    <a:pt x="38" y="4"/>
                  </a:lnTo>
                  <a:lnTo>
                    <a:pt x="38" y="2"/>
                  </a:lnTo>
                  <a:lnTo>
                    <a:pt x="40" y="2"/>
                  </a:lnTo>
                  <a:lnTo>
                    <a:pt x="42" y="2"/>
                  </a:lnTo>
                  <a:lnTo>
                    <a:pt x="44" y="2"/>
                  </a:lnTo>
                  <a:lnTo>
                    <a:pt x="46" y="2"/>
                  </a:lnTo>
                  <a:lnTo>
                    <a:pt x="46" y="2"/>
                  </a:lnTo>
                  <a:lnTo>
                    <a:pt x="46" y="4"/>
                  </a:lnTo>
                  <a:lnTo>
                    <a:pt x="46" y="2"/>
                  </a:lnTo>
                  <a:lnTo>
                    <a:pt x="48" y="2"/>
                  </a:lnTo>
                  <a:lnTo>
                    <a:pt x="50" y="2"/>
                  </a:lnTo>
                  <a:lnTo>
                    <a:pt x="52" y="2"/>
                  </a:lnTo>
                  <a:lnTo>
                    <a:pt x="52" y="0"/>
                  </a:lnTo>
                  <a:lnTo>
                    <a:pt x="54" y="0"/>
                  </a:lnTo>
                  <a:lnTo>
                    <a:pt x="56"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9" name="Freeform 37"/>
            <p:cNvSpPr>
              <a:spLocks/>
            </p:cNvSpPr>
            <p:nvPr/>
          </p:nvSpPr>
          <p:spPr bwMode="auto">
            <a:xfrm>
              <a:off x="7875588" y="2432050"/>
              <a:ext cx="301625" cy="419100"/>
            </a:xfrm>
            <a:custGeom>
              <a:avLst/>
              <a:gdLst>
                <a:gd name="T0" fmla="*/ 150 w 190"/>
                <a:gd name="T1" fmla="*/ 18 h 264"/>
                <a:gd name="T2" fmla="*/ 150 w 190"/>
                <a:gd name="T3" fmla="*/ 42 h 264"/>
                <a:gd name="T4" fmla="*/ 150 w 190"/>
                <a:gd name="T5" fmla="*/ 72 h 264"/>
                <a:gd name="T6" fmla="*/ 150 w 190"/>
                <a:gd name="T7" fmla="*/ 100 h 264"/>
                <a:gd name="T8" fmla="*/ 168 w 190"/>
                <a:gd name="T9" fmla="*/ 112 h 264"/>
                <a:gd name="T10" fmla="*/ 164 w 190"/>
                <a:gd name="T11" fmla="*/ 122 h 264"/>
                <a:gd name="T12" fmla="*/ 156 w 190"/>
                <a:gd name="T13" fmla="*/ 128 h 264"/>
                <a:gd name="T14" fmla="*/ 162 w 190"/>
                <a:gd name="T15" fmla="*/ 136 h 264"/>
                <a:gd name="T16" fmla="*/ 170 w 190"/>
                <a:gd name="T17" fmla="*/ 138 h 264"/>
                <a:gd name="T18" fmla="*/ 158 w 190"/>
                <a:gd name="T19" fmla="*/ 142 h 264"/>
                <a:gd name="T20" fmla="*/ 158 w 190"/>
                <a:gd name="T21" fmla="*/ 152 h 264"/>
                <a:gd name="T22" fmla="*/ 158 w 190"/>
                <a:gd name="T23" fmla="*/ 162 h 264"/>
                <a:gd name="T24" fmla="*/ 162 w 190"/>
                <a:gd name="T25" fmla="*/ 174 h 264"/>
                <a:gd name="T26" fmla="*/ 162 w 190"/>
                <a:gd name="T27" fmla="*/ 186 h 264"/>
                <a:gd name="T28" fmla="*/ 164 w 190"/>
                <a:gd name="T29" fmla="*/ 188 h 264"/>
                <a:gd name="T30" fmla="*/ 170 w 190"/>
                <a:gd name="T31" fmla="*/ 200 h 264"/>
                <a:gd name="T32" fmla="*/ 174 w 190"/>
                <a:gd name="T33" fmla="*/ 210 h 264"/>
                <a:gd name="T34" fmla="*/ 180 w 190"/>
                <a:gd name="T35" fmla="*/ 216 h 264"/>
                <a:gd name="T36" fmla="*/ 186 w 190"/>
                <a:gd name="T37" fmla="*/ 228 h 264"/>
                <a:gd name="T38" fmla="*/ 180 w 190"/>
                <a:gd name="T39" fmla="*/ 234 h 264"/>
                <a:gd name="T40" fmla="*/ 158 w 190"/>
                <a:gd name="T41" fmla="*/ 254 h 264"/>
                <a:gd name="T42" fmla="*/ 144 w 190"/>
                <a:gd name="T43" fmla="*/ 260 h 264"/>
                <a:gd name="T44" fmla="*/ 134 w 190"/>
                <a:gd name="T45" fmla="*/ 258 h 264"/>
                <a:gd name="T46" fmla="*/ 128 w 190"/>
                <a:gd name="T47" fmla="*/ 248 h 264"/>
                <a:gd name="T48" fmla="*/ 116 w 190"/>
                <a:gd name="T49" fmla="*/ 248 h 264"/>
                <a:gd name="T50" fmla="*/ 112 w 190"/>
                <a:gd name="T51" fmla="*/ 240 h 264"/>
                <a:gd name="T52" fmla="*/ 114 w 190"/>
                <a:gd name="T53" fmla="*/ 232 h 264"/>
                <a:gd name="T54" fmla="*/ 108 w 190"/>
                <a:gd name="T55" fmla="*/ 224 h 264"/>
                <a:gd name="T56" fmla="*/ 102 w 190"/>
                <a:gd name="T57" fmla="*/ 216 h 264"/>
                <a:gd name="T58" fmla="*/ 94 w 190"/>
                <a:gd name="T59" fmla="*/ 206 h 264"/>
                <a:gd name="T60" fmla="*/ 78 w 190"/>
                <a:gd name="T61" fmla="*/ 208 h 264"/>
                <a:gd name="T62" fmla="*/ 66 w 190"/>
                <a:gd name="T63" fmla="*/ 210 h 264"/>
                <a:gd name="T64" fmla="*/ 60 w 190"/>
                <a:gd name="T65" fmla="*/ 200 h 264"/>
                <a:gd name="T66" fmla="*/ 60 w 190"/>
                <a:gd name="T67" fmla="*/ 190 h 264"/>
                <a:gd name="T68" fmla="*/ 56 w 190"/>
                <a:gd name="T69" fmla="*/ 184 h 264"/>
                <a:gd name="T70" fmla="*/ 56 w 190"/>
                <a:gd name="T71" fmla="*/ 176 h 264"/>
                <a:gd name="T72" fmla="*/ 50 w 190"/>
                <a:gd name="T73" fmla="*/ 166 h 264"/>
                <a:gd name="T74" fmla="*/ 44 w 190"/>
                <a:gd name="T75" fmla="*/ 160 h 264"/>
                <a:gd name="T76" fmla="*/ 42 w 190"/>
                <a:gd name="T77" fmla="*/ 152 h 264"/>
                <a:gd name="T78" fmla="*/ 32 w 190"/>
                <a:gd name="T79" fmla="*/ 150 h 264"/>
                <a:gd name="T80" fmla="*/ 30 w 190"/>
                <a:gd name="T81" fmla="*/ 142 h 264"/>
                <a:gd name="T82" fmla="*/ 20 w 190"/>
                <a:gd name="T83" fmla="*/ 140 h 264"/>
                <a:gd name="T84" fmla="*/ 22 w 190"/>
                <a:gd name="T85" fmla="*/ 134 h 264"/>
                <a:gd name="T86" fmla="*/ 20 w 190"/>
                <a:gd name="T87" fmla="*/ 120 h 264"/>
                <a:gd name="T88" fmla="*/ 10 w 190"/>
                <a:gd name="T89" fmla="*/ 110 h 264"/>
                <a:gd name="T90" fmla="*/ 8 w 190"/>
                <a:gd name="T91" fmla="*/ 96 h 264"/>
                <a:gd name="T92" fmla="*/ 10 w 190"/>
                <a:gd name="T93" fmla="*/ 88 h 264"/>
                <a:gd name="T94" fmla="*/ 12 w 190"/>
                <a:gd name="T95" fmla="*/ 80 h 264"/>
                <a:gd name="T96" fmla="*/ 4 w 190"/>
                <a:gd name="T97" fmla="*/ 70 h 264"/>
                <a:gd name="T98" fmla="*/ 6 w 190"/>
                <a:gd name="T99" fmla="*/ 64 h 264"/>
                <a:gd name="T100" fmla="*/ 6 w 190"/>
                <a:gd name="T101" fmla="*/ 52 h 264"/>
                <a:gd name="T102" fmla="*/ 8 w 190"/>
                <a:gd name="T103" fmla="*/ 40 h 264"/>
                <a:gd name="T104" fmla="*/ 10 w 190"/>
                <a:gd name="T105" fmla="*/ 34 h 264"/>
                <a:gd name="T106" fmla="*/ 12 w 190"/>
                <a:gd name="T107" fmla="*/ 20 h 264"/>
                <a:gd name="T108" fmla="*/ 2 w 190"/>
                <a:gd name="T109" fmla="*/ 8 h 264"/>
                <a:gd name="T110" fmla="*/ 10 w 190"/>
                <a:gd name="T111" fmla="*/ 0 h 264"/>
                <a:gd name="T112" fmla="*/ 48 w 190"/>
                <a:gd name="T113" fmla="*/ 0 h 264"/>
                <a:gd name="T114" fmla="*/ 88 w 190"/>
                <a:gd name="T115" fmla="*/ 0 h 264"/>
                <a:gd name="T116" fmla="*/ 114 w 190"/>
                <a:gd name="T117" fmla="*/ 0 h 264"/>
                <a:gd name="T118" fmla="*/ 148 w 190"/>
                <a:gd name="T119"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264">
                  <a:moveTo>
                    <a:pt x="150" y="0"/>
                  </a:moveTo>
                  <a:lnTo>
                    <a:pt x="150" y="2"/>
                  </a:lnTo>
                  <a:lnTo>
                    <a:pt x="150" y="4"/>
                  </a:lnTo>
                  <a:lnTo>
                    <a:pt x="150" y="6"/>
                  </a:lnTo>
                  <a:lnTo>
                    <a:pt x="150" y="8"/>
                  </a:lnTo>
                  <a:lnTo>
                    <a:pt x="150" y="10"/>
                  </a:lnTo>
                  <a:lnTo>
                    <a:pt x="150" y="12"/>
                  </a:lnTo>
                  <a:lnTo>
                    <a:pt x="150" y="14"/>
                  </a:lnTo>
                  <a:lnTo>
                    <a:pt x="150" y="16"/>
                  </a:lnTo>
                  <a:lnTo>
                    <a:pt x="150" y="18"/>
                  </a:lnTo>
                  <a:lnTo>
                    <a:pt x="150" y="20"/>
                  </a:lnTo>
                  <a:lnTo>
                    <a:pt x="150" y="22"/>
                  </a:lnTo>
                  <a:lnTo>
                    <a:pt x="150" y="24"/>
                  </a:lnTo>
                  <a:lnTo>
                    <a:pt x="150" y="28"/>
                  </a:lnTo>
                  <a:lnTo>
                    <a:pt x="150" y="30"/>
                  </a:lnTo>
                  <a:lnTo>
                    <a:pt x="150" y="32"/>
                  </a:lnTo>
                  <a:lnTo>
                    <a:pt x="150" y="34"/>
                  </a:lnTo>
                  <a:lnTo>
                    <a:pt x="150" y="36"/>
                  </a:lnTo>
                  <a:lnTo>
                    <a:pt x="150" y="40"/>
                  </a:lnTo>
                  <a:lnTo>
                    <a:pt x="150" y="42"/>
                  </a:lnTo>
                  <a:lnTo>
                    <a:pt x="150" y="44"/>
                  </a:lnTo>
                  <a:lnTo>
                    <a:pt x="150" y="46"/>
                  </a:lnTo>
                  <a:lnTo>
                    <a:pt x="150" y="50"/>
                  </a:lnTo>
                  <a:lnTo>
                    <a:pt x="150" y="52"/>
                  </a:lnTo>
                  <a:lnTo>
                    <a:pt x="150" y="56"/>
                  </a:lnTo>
                  <a:lnTo>
                    <a:pt x="150" y="58"/>
                  </a:lnTo>
                  <a:lnTo>
                    <a:pt x="150" y="60"/>
                  </a:lnTo>
                  <a:lnTo>
                    <a:pt x="150" y="62"/>
                  </a:lnTo>
                  <a:lnTo>
                    <a:pt x="150" y="64"/>
                  </a:lnTo>
                  <a:lnTo>
                    <a:pt x="150" y="72"/>
                  </a:lnTo>
                  <a:lnTo>
                    <a:pt x="150" y="76"/>
                  </a:lnTo>
                  <a:lnTo>
                    <a:pt x="150" y="78"/>
                  </a:lnTo>
                  <a:lnTo>
                    <a:pt x="150" y="84"/>
                  </a:lnTo>
                  <a:lnTo>
                    <a:pt x="150" y="86"/>
                  </a:lnTo>
                  <a:lnTo>
                    <a:pt x="150" y="88"/>
                  </a:lnTo>
                  <a:lnTo>
                    <a:pt x="150" y="90"/>
                  </a:lnTo>
                  <a:lnTo>
                    <a:pt x="150" y="94"/>
                  </a:lnTo>
                  <a:lnTo>
                    <a:pt x="150" y="96"/>
                  </a:lnTo>
                  <a:lnTo>
                    <a:pt x="150" y="98"/>
                  </a:lnTo>
                  <a:lnTo>
                    <a:pt x="150" y="100"/>
                  </a:lnTo>
                  <a:lnTo>
                    <a:pt x="150" y="102"/>
                  </a:lnTo>
                  <a:lnTo>
                    <a:pt x="150" y="104"/>
                  </a:lnTo>
                  <a:lnTo>
                    <a:pt x="150" y="106"/>
                  </a:lnTo>
                  <a:lnTo>
                    <a:pt x="150" y="108"/>
                  </a:lnTo>
                  <a:lnTo>
                    <a:pt x="154" y="108"/>
                  </a:lnTo>
                  <a:lnTo>
                    <a:pt x="156" y="108"/>
                  </a:lnTo>
                  <a:lnTo>
                    <a:pt x="166" y="108"/>
                  </a:lnTo>
                  <a:lnTo>
                    <a:pt x="166" y="110"/>
                  </a:lnTo>
                  <a:lnTo>
                    <a:pt x="166" y="112"/>
                  </a:lnTo>
                  <a:lnTo>
                    <a:pt x="168" y="112"/>
                  </a:lnTo>
                  <a:lnTo>
                    <a:pt x="166" y="112"/>
                  </a:lnTo>
                  <a:lnTo>
                    <a:pt x="168" y="114"/>
                  </a:lnTo>
                  <a:lnTo>
                    <a:pt x="166" y="114"/>
                  </a:lnTo>
                  <a:lnTo>
                    <a:pt x="166" y="116"/>
                  </a:lnTo>
                  <a:lnTo>
                    <a:pt x="164" y="116"/>
                  </a:lnTo>
                  <a:lnTo>
                    <a:pt x="162" y="116"/>
                  </a:lnTo>
                  <a:lnTo>
                    <a:pt x="164" y="116"/>
                  </a:lnTo>
                  <a:lnTo>
                    <a:pt x="164" y="118"/>
                  </a:lnTo>
                  <a:lnTo>
                    <a:pt x="164" y="120"/>
                  </a:lnTo>
                  <a:lnTo>
                    <a:pt x="164" y="122"/>
                  </a:lnTo>
                  <a:lnTo>
                    <a:pt x="164" y="124"/>
                  </a:lnTo>
                  <a:lnTo>
                    <a:pt x="162" y="124"/>
                  </a:lnTo>
                  <a:lnTo>
                    <a:pt x="162" y="126"/>
                  </a:lnTo>
                  <a:lnTo>
                    <a:pt x="160" y="126"/>
                  </a:lnTo>
                  <a:lnTo>
                    <a:pt x="162" y="126"/>
                  </a:lnTo>
                  <a:lnTo>
                    <a:pt x="160" y="126"/>
                  </a:lnTo>
                  <a:lnTo>
                    <a:pt x="162" y="128"/>
                  </a:lnTo>
                  <a:lnTo>
                    <a:pt x="160" y="128"/>
                  </a:lnTo>
                  <a:lnTo>
                    <a:pt x="158" y="128"/>
                  </a:lnTo>
                  <a:lnTo>
                    <a:pt x="156" y="128"/>
                  </a:lnTo>
                  <a:lnTo>
                    <a:pt x="154" y="128"/>
                  </a:lnTo>
                  <a:lnTo>
                    <a:pt x="154" y="130"/>
                  </a:lnTo>
                  <a:lnTo>
                    <a:pt x="154" y="132"/>
                  </a:lnTo>
                  <a:lnTo>
                    <a:pt x="154" y="134"/>
                  </a:lnTo>
                  <a:lnTo>
                    <a:pt x="156" y="134"/>
                  </a:lnTo>
                  <a:lnTo>
                    <a:pt x="158" y="134"/>
                  </a:lnTo>
                  <a:lnTo>
                    <a:pt x="160" y="134"/>
                  </a:lnTo>
                  <a:lnTo>
                    <a:pt x="160" y="136"/>
                  </a:lnTo>
                  <a:lnTo>
                    <a:pt x="162" y="138"/>
                  </a:lnTo>
                  <a:lnTo>
                    <a:pt x="162" y="136"/>
                  </a:lnTo>
                  <a:lnTo>
                    <a:pt x="164" y="136"/>
                  </a:lnTo>
                  <a:lnTo>
                    <a:pt x="164" y="138"/>
                  </a:lnTo>
                  <a:lnTo>
                    <a:pt x="164" y="136"/>
                  </a:lnTo>
                  <a:lnTo>
                    <a:pt x="166" y="136"/>
                  </a:lnTo>
                  <a:lnTo>
                    <a:pt x="166" y="138"/>
                  </a:lnTo>
                  <a:lnTo>
                    <a:pt x="168" y="138"/>
                  </a:lnTo>
                  <a:lnTo>
                    <a:pt x="168" y="138"/>
                  </a:lnTo>
                  <a:lnTo>
                    <a:pt x="168" y="138"/>
                  </a:lnTo>
                  <a:lnTo>
                    <a:pt x="168" y="138"/>
                  </a:lnTo>
                  <a:lnTo>
                    <a:pt x="170" y="138"/>
                  </a:lnTo>
                  <a:lnTo>
                    <a:pt x="170" y="140"/>
                  </a:lnTo>
                  <a:lnTo>
                    <a:pt x="170" y="142"/>
                  </a:lnTo>
                  <a:lnTo>
                    <a:pt x="168" y="142"/>
                  </a:lnTo>
                  <a:lnTo>
                    <a:pt x="166" y="142"/>
                  </a:lnTo>
                  <a:lnTo>
                    <a:pt x="164" y="142"/>
                  </a:lnTo>
                  <a:lnTo>
                    <a:pt x="162" y="142"/>
                  </a:lnTo>
                  <a:lnTo>
                    <a:pt x="160" y="142"/>
                  </a:lnTo>
                  <a:lnTo>
                    <a:pt x="158" y="142"/>
                  </a:lnTo>
                  <a:lnTo>
                    <a:pt x="156" y="142"/>
                  </a:lnTo>
                  <a:lnTo>
                    <a:pt x="158" y="142"/>
                  </a:lnTo>
                  <a:lnTo>
                    <a:pt x="156" y="142"/>
                  </a:lnTo>
                  <a:lnTo>
                    <a:pt x="156" y="144"/>
                  </a:lnTo>
                  <a:lnTo>
                    <a:pt x="156" y="146"/>
                  </a:lnTo>
                  <a:lnTo>
                    <a:pt x="156" y="148"/>
                  </a:lnTo>
                  <a:lnTo>
                    <a:pt x="154" y="148"/>
                  </a:lnTo>
                  <a:lnTo>
                    <a:pt x="156" y="148"/>
                  </a:lnTo>
                  <a:lnTo>
                    <a:pt x="156" y="150"/>
                  </a:lnTo>
                  <a:lnTo>
                    <a:pt x="158" y="148"/>
                  </a:lnTo>
                  <a:lnTo>
                    <a:pt x="158" y="150"/>
                  </a:lnTo>
                  <a:lnTo>
                    <a:pt x="158" y="152"/>
                  </a:lnTo>
                  <a:lnTo>
                    <a:pt x="160" y="152"/>
                  </a:lnTo>
                  <a:lnTo>
                    <a:pt x="160" y="154"/>
                  </a:lnTo>
                  <a:lnTo>
                    <a:pt x="160" y="156"/>
                  </a:lnTo>
                  <a:lnTo>
                    <a:pt x="158" y="156"/>
                  </a:lnTo>
                  <a:lnTo>
                    <a:pt x="158" y="158"/>
                  </a:lnTo>
                  <a:lnTo>
                    <a:pt x="160" y="160"/>
                  </a:lnTo>
                  <a:lnTo>
                    <a:pt x="158" y="160"/>
                  </a:lnTo>
                  <a:lnTo>
                    <a:pt x="158" y="162"/>
                  </a:lnTo>
                  <a:lnTo>
                    <a:pt x="158" y="160"/>
                  </a:lnTo>
                  <a:lnTo>
                    <a:pt x="158" y="162"/>
                  </a:lnTo>
                  <a:lnTo>
                    <a:pt x="158" y="164"/>
                  </a:lnTo>
                  <a:lnTo>
                    <a:pt x="158" y="166"/>
                  </a:lnTo>
                  <a:lnTo>
                    <a:pt x="158" y="168"/>
                  </a:lnTo>
                  <a:lnTo>
                    <a:pt x="160" y="168"/>
                  </a:lnTo>
                  <a:lnTo>
                    <a:pt x="160" y="170"/>
                  </a:lnTo>
                  <a:lnTo>
                    <a:pt x="162" y="170"/>
                  </a:lnTo>
                  <a:lnTo>
                    <a:pt x="162" y="172"/>
                  </a:lnTo>
                  <a:lnTo>
                    <a:pt x="160" y="172"/>
                  </a:lnTo>
                  <a:lnTo>
                    <a:pt x="162" y="172"/>
                  </a:lnTo>
                  <a:lnTo>
                    <a:pt x="162" y="174"/>
                  </a:lnTo>
                  <a:lnTo>
                    <a:pt x="160" y="174"/>
                  </a:lnTo>
                  <a:lnTo>
                    <a:pt x="162" y="174"/>
                  </a:lnTo>
                  <a:lnTo>
                    <a:pt x="162" y="176"/>
                  </a:lnTo>
                  <a:lnTo>
                    <a:pt x="162" y="178"/>
                  </a:lnTo>
                  <a:lnTo>
                    <a:pt x="162" y="180"/>
                  </a:lnTo>
                  <a:lnTo>
                    <a:pt x="162" y="182"/>
                  </a:lnTo>
                  <a:lnTo>
                    <a:pt x="162" y="184"/>
                  </a:lnTo>
                  <a:lnTo>
                    <a:pt x="162" y="186"/>
                  </a:lnTo>
                  <a:lnTo>
                    <a:pt x="162" y="184"/>
                  </a:lnTo>
                  <a:lnTo>
                    <a:pt x="162" y="186"/>
                  </a:lnTo>
                  <a:lnTo>
                    <a:pt x="160" y="186"/>
                  </a:lnTo>
                  <a:lnTo>
                    <a:pt x="162" y="186"/>
                  </a:lnTo>
                  <a:lnTo>
                    <a:pt x="162" y="186"/>
                  </a:lnTo>
                  <a:lnTo>
                    <a:pt x="164" y="186"/>
                  </a:lnTo>
                  <a:lnTo>
                    <a:pt x="164" y="186"/>
                  </a:lnTo>
                  <a:lnTo>
                    <a:pt x="166" y="186"/>
                  </a:lnTo>
                  <a:lnTo>
                    <a:pt x="166" y="186"/>
                  </a:lnTo>
                  <a:lnTo>
                    <a:pt x="164" y="186"/>
                  </a:lnTo>
                  <a:lnTo>
                    <a:pt x="166" y="188"/>
                  </a:lnTo>
                  <a:lnTo>
                    <a:pt x="164" y="188"/>
                  </a:lnTo>
                  <a:lnTo>
                    <a:pt x="166" y="188"/>
                  </a:lnTo>
                  <a:lnTo>
                    <a:pt x="166" y="190"/>
                  </a:lnTo>
                  <a:lnTo>
                    <a:pt x="166" y="192"/>
                  </a:lnTo>
                  <a:lnTo>
                    <a:pt x="168" y="192"/>
                  </a:lnTo>
                  <a:lnTo>
                    <a:pt x="168" y="194"/>
                  </a:lnTo>
                  <a:lnTo>
                    <a:pt x="170" y="194"/>
                  </a:lnTo>
                  <a:lnTo>
                    <a:pt x="168" y="194"/>
                  </a:lnTo>
                  <a:lnTo>
                    <a:pt x="170" y="196"/>
                  </a:lnTo>
                  <a:lnTo>
                    <a:pt x="170" y="198"/>
                  </a:lnTo>
                  <a:lnTo>
                    <a:pt x="170" y="200"/>
                  </a:lnTo>
                  <a:lnTo>
                    <a:pt x="170" y="202"/>
                  </a:lnTo>
                  <a:lnTo>
                    <a:pt x="170" y="204"/>
                  </a:lnTo>
                  <a:lnTo>
                    <a:pt x="172" y="204"/>
                  </a:lnTo>
                  <a:lnTo>
                    <a:pt x="172" y="206"/>
                  </a:lnTo>
                  <a:lnTo>
                    <a:pt x="170" y="206"/>
                  </a:lnTo>
                  <a:lnTo>
                    <a:pt x="172" y="206"/>
                  </a:lnTo>
                  <a:lnTo>
                    <a:pt x="170" y="208"/>
                  </a:lnTo>
                  <a:lnTo>
                    <a:pt x="172" y="208"/>
                  </a:lnTo>
                  <a:lnTo>
                    <a:pt x="172" y="210"/>
                  </a:lnTo>
                  <a:lnTo>
                    <a:pt x="174" y="210"/>
                  </a:lnTo>
                  <a:lnTo>
                    <a:pt x="174" y="212"/>
                  </a:lnTo>
                  <a:lnTo>
                    <a:pt x="176" y="210"/>
                  </a:lnTo>
                  <a:lnTo>
                    <a:pt x="178" y="210"/>
                  </a:lnTo>
                  <a:lnTo>
                    <a:pt x="180" y="208"/>
                  </a:lnTo>
                  <a:lnTo>
                    <a:pt x="182" y="208"/>
                  </a:lnTo>
                  <a:lnTo>
                    <a:pt x="182" y="210"/>
                  </a:lnTo>
                  <a:lnTo>
                    <a:pt x="182" y="212"/>
                  </a:lnTo>
                  <a:lnTo>
                    <a:pt x="182" y="214"/>
                  </a:lnTo>
                  <a:lnTo>
                    <a:pt x="180" y="214"/>
                  </a:lnTo>
                  <a:lnTo>
                    <a:pt x="180" y="216"/>
                  </a:lnTo>
                  <a:lnTo>
                    <a:pt x="178" y="218"/>
                  </a:lnTo>
                  <a:lnTo>
                    <a:pt x="180" y="218"/>
                  </a:lnTo>
                  <a:lnTo>
                    <a:pt x="180" y="220"/>
                  </a:lnTo>
                  <a:lnTo>
                    <a:pt x="180" y="222"/>
                  </a:lnTo>
                  <a:lnTo>
                    <a:pt x="182" y="222"/>
                  </a:lnTo>
                  <a:lnTo>
                    <a:pt x="184" y="222"/>
                  </a:lnTo>
                  <a:lnTo>
                    <a:pt x="184" y="224"/>
                  </a:lnTo>
                  <a:lnTo>
                    <a:pt x="184" y="226"/>
                  </a:lnTo>
                  <a:lnTo>
                    <a:pt x="186" y="226"/>
                  </a:lnTo>
                  <a:lnTo>
                    <a:pt x="186" y="228"/>
                  </a:lnTo>
                  <a:lnTo>
                    <a:pt x="186" y="226"/>
                  </a:lnTo>
                  <a:lnTo>
                    <a:pt x="186" y="228"/>
                  </a:lnTo>
                  <a:lnTo>
                    <a:pt x="188" y="228"/>
                  </a:lnTo>
                  <a:lnTo>
                    <a:pt x="188" y="226"/>
                  </a:lnTo>
                  <a:lnTo>
                    <a:pt x="188" y="228"/>
                  </a:lnTo>
                  <a:lnTo>
                    <a:pt x="190" y="228"/>
                  </a:lnTo>
                  <a:lnTo>
                    <a:pt x="186" y="230"/>
                  </a:lnTo>
                  <a:lnTo>
                    <a:pt x="186" y="232"/>
                  </a:lnTo>
                  <a:lnTo>
                    <a:pt x="182" y="234"/>
                  </a:lnTo>
                  <a:lnTo>
                    <a:pt x="180" y="234"/>
                  </a:lnTo>
                  <a:lnTo>
                    <a:pt x="178" y="236"/>
                  </a:lnTo>
                  <a:lnTo>
                    <a:pt x="174" y="240"/>
                  </a:lnTo>
                  <a:lnTo>
                    <a:pt x="172" y="242"/>
                  </a:lnTo>
                  <a:lnTo>
                    <a:pt x="170" y="242"/>
                  </a:lnTo>
                  <a:lnTo>
                    <a:pt x="170" y="244"/>
                  </a:lnTo>
                  <a:lnTo>
                    <a:pt x="168" y="244"/>
                  </a:lnTo>
                  <a:lnTo>
                    <a:pt x="166" y="246"/>
                  </a:lnTo>
                  <a:lnTo>
                    <a:pt x="162" y="250"/>
                  </a:lnTo>
                  <a:lnTo>
                    <a:pt x="160" y="252"/>
                  </a:lnTo>
                  <a:lnTo>
                    <a:pt x="158" y="254"/>
                  </a:lnTo>
                  <a:lnTo>
                    <a:pt x="156" y="254"/>
                  </a:lnTo>
                  <a:lnTo>
                    <a:pt x="154" y="256"/>
                  </a:lnTo>
                  <a:lnTo>
                    <a:pt x="152" y="258"/>
                  </a:lnTo>
                  <a:lnTo>
                    <a:pt x="150" y="260"/>
                  </a:lnTo>
                  <a:lnTo>
                    <a:pt x="146" y="264"/>
                  </a:lnTo>
                  <a:lnTo>
                    <a:pt x="144" y="264"/>
                  </a:lnTo>
                  <a:lnTo>
                    <a:pt x="144" y="262"/>
                  </a:lnTo>
                  <a:lnTo>
                    <a:pt x="144" y="262"/>
                  </a:lnTo>
                  <a:lnTo>
                    <a:pt x="144" y="260"/>
                  </a:lnTo>
                  <a:lnTo>
                    <a:pt x="144" y="260"/>
                  </a:lnTo>
                  <a:lnTo>
                    <a:pt x="144" y="258"/>
                  </a:lnTo>
                  <a:lnTo>
                    <a:pt x="144" y="258"/>
                  </a:lnTo>
                  <a:lnTo>
                    <a:pt x="142" y="256"/>
                  </a:lnTo>
                  <a:lnTo>
                    <a:pt x="142" y="258"/>
                  </a:lnTo>
                  <a:lnTo>
                    <a:pt x="140" y="258"/>
                  </a:lnTo>
                  <a:lnTo>
                    <a:pt x="138" y="258"/>
                  </a:lnTo>
                  <a:lnTo>
                    <a:pt x="136" y="258"/>
                  </a:lnTo>
                  <a:lnTo>
                    <a:pt x="136" y="256"/>
                  </a:lnTo>
                  <a:lnTo>
                    <a:pt x="134" y="256"/>
                  </a:lnTo>
                  <a:lnTo>
                    <a:pt x="134" y="258"/>
                  </a:lnTo>
                  <a:lnTo>
                    <a:pt x="132" y="258"/>
                  </a:lnTo>
                  <a:lnTo>
                    <a:pt x="134" y="256"/>
                  </a:lnTo>
                  <a:lnTo>
                    <a:pt x="132" y="256"/>
                  </a:lnTo>
                  <a:lnTo>
                    <a:pt x="132" y="254"/>
                  </a:lnTo>
                  <a:lnTo>
                    <a:pt x="130" y="254"/>
                  </a:lnTo>
                  <a:lnTo>
                    <a:pt x="132" y="252"/>
                  </a:lnTo>
                  <a:lnTo>
                    <a:pt x="130" y="252"/>
                  </a:lnTo>
                  <a:lnTo>
                    <a:pt x="130" y="250"/>
                  </a:lnTo>
                  <a:lnTo>
                    <a:pt x="128" y="250"/>
                  </a:lnTo>
                  <a:lnTo>
                    <a:pt x="128" y="248"/>
                  </a:lnTo>
                  <a:lnTo>
                    <a:pt x="126" y="248"/>
                  </a:lnTo>
                  <a:lnTo>
                    <a:pt x="126" y="250"/>
                  </a:lnTo>
                  <a:lnTo>
                    <a:pt x="124" y="250"/>
                  </a:lnTo>
                  <a:lnTo>
                    <a:pt x="124" y="248"/>
                  </a:lnTo>
                  <a:lnTo>
                    <a:pt x="122" y="248"/>
                  </a:lnTo>
                  <a:lnTo>
                    <a:pt x="120" y="248"/>
                  </a:lnTo>
                  <a:lnTo>
                    <a:pt x="120" y="250"/>
                  </a:lnTo>
                  <a:lnTo>
                    <a:pt x="118" y="250"/>
                  </a:lnTo>
                  <a:lnTo>
                    <a:pt x="118" y="248"/>
                  </a:lnTo>
                  <a:lnTo>
                    <a:pt x="116" y="248"/>
                  </a:lnTo>
                  <a:lnTo>
                    <a:pt x="114" y="248"/>
                  </a:lnTo>
                  <a:lnTo>
                    <a:pt x="114" y="246"/>
                  </a:lnTo>
                  <a:lnTo>
                    <a:pt x="116" y="246"/>
                  </a:lnTo>
                  <a:lnTo>
                    <a:pt x="116" y="244"/>
                  </a:lnTo>
                  <a:lnTo>
                    <a:pt x="116" y="246"/>
                  </a:lnTo>
                  <a:lnTo>
                    <a:pt x="114" y="246"/>
                  </a:lnTo>
                  <a:lnTo>
                    <a:pt x="114" y="244"/>
                  </a:lnTo>
                  <a:lnTo>
                    <a:pt x="112" y="244"/>
                  </a:lnTo>
                  <a:lnTo>
                    <a:pt x="112" y="242"/>
                  </a:lnTo>
                  <a:lnTo>
                    <a:pt x="112" y="240"/>
                  </a:lnTo>
                  <a:lnTo>
                    <a:pt x="114" y="240"/>
                  </a:lnTo>
                  <a:lnTo>
                    <a:pt x="114" y="238"/>
                  </a:lnTo>
                  <a:lnTo>
                    <a:pt x="116" y="238"/>
                  </a:lnTo>
                  <a:lnTo>
                    <a:pt x="116" y="236"/>
                  </a:lnTo>
                  <a:lnTo>
                    <a:pt x="118" y="234"/>
                  </a:lnTo>
                  <a:lnTo>
                    <a:pt x="116" y="234"/>
                  </a:lnTo>
                  <a:lnTo>
                    <a:pt x="114" y="234"/>
                  </a:lnTo>
                  <a:lnTo>
                    <a:pt x="116" y="234"/>
                  </a:lnTo>
                  <a:lnTo>
                    <a:pt x="116" y="232"/>
                  </a:lnTo>
                  <a:lnTo>
                    <a:pt x="114" y="232"/>
                  </a:lnTo>
                  <a:lnTo>
                    <a:pt x="114" y="230"/>
                  </a:lnTo>
                  <a:lnTo>
                    <a:pt x="114" y="228"/>
                  </a:lnTo>
                  <a:lnTo>
                    <a:pt x="114" y="230"/>
                  </a:lnTo>
                  <a:lnTo>
                    <a:pt x="114" y="228"/>
                  </a:lnTo>
                  <a:lnTo>
                    <a:pt x="112" y="228"/>
                  </a:lnTo>
                  <a:lnTo>
                    <a:pt x="112" y="230"/>
                  </a:lnTo>
                  <a:lnTo>
                    <a:pt x="112" y="228"/>
                  </a:lnTo>
                  <a:lnTo>
                    <a:pt x="110" y="226"/>
                  </a:lnTo>
                  <a:lnTo>
                    <a:pt x="108" y="226"/>
                  </a:lnTo>
                  <a:lnTo>
                    <a:pt x="108" y="224"/>
                  </a:lnTo>
                  <a:lnTo>
                    <a:pt x="108" y="226"/>
                  </a:lnTo>
                  <a:lnTo>
                    <a:pt x="106" y="226"/>
                  </a:lnTo>
                  <a:lnTo>
                    <a:pt x="106" y="224"/>
                  </a:lnTo>
                  <a:lnTo>
                    <a:pt x="104" y="222"/>
                  </a:lnTo>
                  <a:lnTo>
                    <a:pt x="102" y="222"/>
                  </a:lnTo>
                  <a:lnTo>
                    <a:pt x="100" y="222"/>
                  </a:lnTo>
                  <a:lnTo>
                    <a:pt x="100" y="220"/>
                  </a:lnTo>
                  <a:lnTo>
                    <a:pt x="100" y="218"/>
                  </a:lnTo>
                  <a:lnTo>
                    <a:pt x="100" y="216"/>
                  </a:lnTo>
                  <a:lnTo>
                    <a:pt x="102" y="216"/>
                  </a:lnTo>
                  <a:lnTo>
                    <a:pt x="102" y="214"/>
                  </a:lnTo>
                  <a:lnTo>
                    <a:pt x="100" y="214"/>
                  </a:lnTo>
                  <a:lnTo>
                    <a:pt x="98" y="214"/>
                  </a:lnTo>
                  <a:lnTo>
                    <a:pt x="98" y="212"/>
                  </a:lnTo>
                  <a:lnTo>
                    <a:pt x="98" y="210"/>
                  </a:lnTo>
                  <a:lnTo>
                    <a:pt x="96" y="210"/>
                  </a:lnTo>
                  <a:lnTo>
                    <a:pt x="96" y="210"/>
                  </a:lnTo>
                  <a:lnTo>
                    <a:pt x="96" y="208"/>
                  </a:lnTo>
                  <a:lnTo>
                    <a:pt x="94" y="208"/>
                  </a:lnTo>
                  <a:lnTo>
                    <a:pt x="94" y="206"/>
                  </a:lnTo>
                  <a:lnTo>
                    <a:pt x="92" y="206"/>
                  </a:lnTo>
                  <a:lnTo>
                    <a:pt x="90" y="208"/>
                  </a:lnTo>
                  <a:lnTo>
                    <a:pt x="88" y="208"/>
                  </a:lnTo>
                  <a:lnTo>
                    <a:pt x="86" y="208"/>
                  </a:lnTo>
                  <a:lnTo>
                    <a:pt x="86" y="210"/>
                  </a:lnTo>
                  <a:lnTo>
                    <a:pt x="84" y="210"/>
                  </a:lnTo>
                  <a:lnTo>
                    <a:pt x="82" y="210"/>
                  </a:lnTo>
                  <a:lnTo>
                    <a:pt x="80" y="210"/>
                  </a:lnTo>
                  <a:lnTo>
                    <a:pt x="78" y="210"/>
                  </a:lnTo>
                  <a:lnTo>
                    <a:pt x="78" y="208"/>
                  </a:lnTo>
                  <a:lnTo>
                    <a:pt x="76" y="208"/>
                  </a:lnTo>
                  <a:lnTo>
                    <a:pt x="74" y="208"/>
                  </a:lnTo>
                  <a:lnTo>
                    <a:pt x="74" y="210"/>
                  </a:lnTo>
                  <a:lnTo>
                    <a:pt x="72" y="210"/>
                  </a:lnTo>
                  <a:lnTo>
                    <a:pt x="72" y="208"/>
                  </a:lnTo>
                  <a:lnTo>
                    <a:pt x="70" y="208"/>
                  </a:lnTo>
                  <a:lnTo>
                    <a:pt x="70" y="210"/>
                  </a:lnTo>
                  <a:lnTo>
                    <a:pt x="68" y="208"/>
                  </a:lnTo>
                  <a:lnTo>
                    <a:pt x="66" y="208"/>
                  </a:lnTo>
                  <a:lnTo>
                    <a:pt x="66" y="210"/>
                  </a:lnTo>
                  <a:lnTo>
                    <a:pt x="66" y="208"/>
                  </a:lnTo>
                  <a:lnTo>
                    <a:pt x="64" y="208"/>
                  </a:lnTo>
                  <a:lnTo>
                    <a:pt x="64" y="206"/>
                  </a:lnTo>
                  <a:lnTo>
                    <a:pt x="62" y="206"/>
                  </a:lnTo>
                  <a:lnTo>
                    <a:pt x="62" y="204"/>
                  </a:lnTo>
                  <a:lnTo>
                    <a:pt x="62" y="202"/>
                  </a:lnTo>
                  <a:lnTo>
                    <a:pt x="60" y="202"/>
                  </a:lnTo>
                  <a:lnTo>
                    <a:pt x="60" y="204"/>
                  </a:lnTo>
                  <a:lnTo>
                    <a:pt x="60" y="202"/>
                  </a:lnTo>
                  <a:lnTo>
                    <a:pt x="60" y="200"/>
                  </a:lnTo>
                  <a:lnTo>
                    <a:pt x="60" y="202"/>
                  </a:lnTo>
                  <a:lnTo>
                    <a:pt x="62" y="202"/>
                  </a:lnTo>
                  <a:lnTo>
                    <a:pt x="62" y="200"/>
                  </a:lnTo>
                  <a:lnTo>
                    <a:pt x="62" y="198"/>
                  </a:lnTo>
                  <a:lnTo>
                    <a:pt x="64" y="198"/>
                  </a:lnTo>
                  <a:lnTo>
                    <a:pt x="64" y="196"/>
                  </a:lnTo>
                  <a:lnTo>
                    <a:pt x="64" y="194"/>
                  </a:lnTo>
                  <a:lnTo>
                    <a:pt x="64" y="192"/>
                  </a:lnTo>
                  <a:lnTo>
                    <a:pt x="62" y="190"/>
                  </a:lnTo>
                  <a:lnTo>
                    <a:pt x="60" y="190"/>
                  </a:lnTo>
                  <a:lnTo>
                    <a:pt x="58" y="190"/>
                  </a:lnTo>
                  <a:lnTo>
                    <a:pt x="56" y="190"/>
                  </a:lnTo>
                  <a:lnTo>
                    <a:pt x="56" y="188"/>
                  </a:lnTo>
                  <a:lnTo>
                    <a:pt x="56" y="186"/>
                  </a:lnTo>
                  <a:lnTo>
                    <a:pt x="58" y="186"/>
                  </a:lnTo>
                  <a:lnTo>
                    <a:pt x="58" y="186"/>
                  </a:lnTo>
                  <a:lnTo>
                    <a:pt x="56" y="186"/>
                  </a:lnTo>
                  <a:lnTo>
                    <a:pt x="56" y="184"/>
                  </a:lnTo>
                  <a:lnTo>
                    <a:pt x="56" y="182"/>
                  </a:lnTo>
                  <a:lnTo>
                    <a:pt x="56" y="184"/>
                  </a:lnTo>
                  <a:lnTo>
                    <a:pt x="58" y="182"/>
                  </a:lnTo>
                  <a:lnTo>
                    <a:pt x="56" y="182"/>
                  </a:lnTo>
                  <a:lnTo>
                    <a:pt x="58" y="182"/>
                  </a:lnTo>
                  <a:lnTo>
                    <a:pt x="56" y="182"/>
                  </a:lnTo>
                  <a:lnTo>
                    <a:pt x="58" y="182"/>
                  </a:lnTo>
                  <a:lnTo>
                    <a:pt x="58" y="180"/>
                  </a:lnTo>
                  <a:lnTo>
                    <a:pt x="60" y="180"/>
                  </a:lnTo>
                  <a:lnTo>
                    <a:pt x="58" y="178"/>
                  </a:lnTo>
                  <a:lnTo>
                    <a:pt x="56" y="178"/>
                  </a:lnTo>
                  <a:lnTo>
                    <a:pt x="56" y="176"/>
                  </a:lnTo>
                  <a:lnTo>
                    <a:pt x="58" y="176"/>
                  </a:lnTo>
                  <a:lnTo>
                    <a:pt x="56" y="176"/>
                  </a:lnTo>
                  <a:lnTo>
                    <a:pt x="56" y="174"/>
                  </a:lnTo>
                  <a:lnTo>
                    <a:pt x="56" y="172"/>
                  </a:lnTo>
                  <a:lnTo>
                    <a:pt x="56" y="170"/>
                  </a:lnTo>
                  <a:lnTo>
                    <a:pt x="54" y="170"/>
                  </a:lnTo>
                  <a:lnTo>
                    <a:pt x="54" y="168"/>
                  </a:lnTo>
                  <a:lnTo>
                    <a:pt x="52" y="168"/>
                  </a:lnTo>
                  <a:lnTo>
                    <a:pt x="50" y="168"/>
                  </a:lnTo>
                  <a:lnTo>
                    <a:pt x="50" y="166"/>
                  </a:lnTo>
                  <a:lnTo>
                    <a:pt x="48" y="166"/>
                  </a:lnTo>
                  <a:lnTo>
                    <a:pt x="48" y="164"/>
                  </a:lnTo>
                  <a:lnTo>
                    <a:pt x="48" y="162"/>
                  </a:lnTo>
                  <a:lnTo>
                    <a:pt x="48" y="160"/>
                  </a:lnTo>
                  <a:lnTo>
                    <a:pt x="48" y="160"/>
                  </a:lnTo>
                  <a:lnTo>
                    <a:pt x="46" y="160"/>
                  </a:lnTo>
                  <a:lnTo>
                    <a:pt x="46" y="162"/>
                  </a:lnTo>
                  <a:lnTo>
                    <a:pt x="44" y="162"/>
                  </a:lnTo>
                  <a:lnTo>
                    <a:pt x="46" y="160"/>
                  </a:lnTo>
                  <a:lnTo>
                    <a:pt x="44" y="160"/>
                  </a:lnTo>
                  <a:lnTo>
                    <a:pt x="46" y="160"/>
                  </a:lnTo>
                  <a:lnTo>
                    <a:pt x="46" y="158"/>
                  </a:lnTo>
                  <a:lnTo>
                    <a:pt x="44" y="158"/>
                  </a:lnTo>
                  <a:lnTo>
                    <a:pt x="44" y="156"/>
                  </a:lnTo>
                  <a:lnTo>
                    <a:pt x="42" y="156"/>
                  </a:lnTo>
                  <a:lnTo>
                    <a:pt x="42" y="158"/>
                  </a:lnTo>
                  <a:lnTo>
                    <a:pt x="40" y="156"/>
                  </a:lnTo>
                  <a:lnTo>
                    <a:pt x="40" y="154"/>
                  </a:lnTo>
                  <a:lnTo>
                    <a:pt x="42" y="154"/>
                  </a:lnTo>
                  <a:lnTo>
                    <a:pt x="42" y="152"/>
                  </a:lnTo>
                  <a:lnTo>
                    <a:pt x="42" y="150"/>
                  </a:lnTo>
                  <a:lnTo>
                    <a:pt x="40" y="150"/>
                  </a:lnTo>
                  <a:lnTo>
                    <a:pt x="38" y="150"/>
                  </a:lnTo>
                  <a:lnTo>
                    <a:pt x="36" y="150"/>
                  </a:lnTo>
                  <a:lnTo>
                    <a:pt x="36" y="152"/>
                  </a:lnTo>
                  <a:lnTo>
                    <a:pt x="34" y="152"/>
                  </a:lnTo>
                  <a:lnTo>
                    <a:pt x="32" y="152"/>
                  </a:lnTo>
                  <a:lnTo>
                    <a:pt x="30" y="152"/>
                  </a:lnTo>
                  <a:lnTo>
                    <a:pt x="32" y="152"/>
                  </a:lnTo>
                  <a:lnTo>
                    <a:pt x="32" y="150"/>
                  </a:lnTo>
                  <a:lnTo>
                    <a:pt x="30" y="150"/>
                  </a:lnTo>
                  <a:lnTo>
                    <a:pt x="30" y="148"/>
                  </a:lnTo>
                  <a:lnTo>
                    <a:pt x="32" y="148"/>
                  </a:lnTo>
                  <a:lnTo>
                    <a:pt x="34" y="146"/>
                  </a:lnTo>
                  <a:lnTo>
                    <a:pt x="32" y="146"/>
                  </a:lnTo>
                  <a:lnTo>
                    <a:pt x="34" y="146"/>
                  </a:lnTo>
                  <a:lnTo>
                    <a:pt x="34" y="144"/>
                  </a:lnTo>
                  <a:lnTo>
                    <a:pt x="32" y="144"/>
                  </a:lnTo>
                  <a:lnTo>
                    <a:pt x="32" y="142"/>
                  </a:lnTo>
                  <a:lnTo>
                    <a:pt x="30" y="142"/>
                  </a:lnTo>
                  <a:lnTo>
                    <a:pt x="28" y="142"/>
                  </a:lnTo>
                  <a:lnTo>
                    <a:pt x="26" y="142"/>
                  </a:lnTo>
                  <a:lnTo>
                    <a:pt x="28" y="142"/>
                  </a:lnTo>
                  <a:lnTo>
                    <a:pt x="26" y="142"/>
                  </a:lnTo>
                  <a:lnTo>
                    <a:pt x="26" y="140"/>
                  </a:lnTo>
                  <a:lnTo>
                    <a:pt x="24" y="140"/>
                  </a:lnTo>
                  <a:lnTo>
                    <a:pt x="22" y="140"/>
                  </a:lnTo>
                  <a:lnTo>
                    <a:pt x="24" y="140"/>
                  </a:lnTo>
                  <a:lnTo>
                    <a:pt x="22" y="138"/>
                  </a:lnTo>
                  <a:lnTo>
                    <a:pt x="20" y="140"/>
                  </a:lnTo>
                  <a:lnTo>
                    <a:pt x="20" y="138"/>
                  </a:lnTo>
                  <a:lnTo>
                    <a:pt x="22" y="138"/>
                  </a:lnTo>
                  <a:lnTo>
                    <a:pt x="22" y="138"/>
                  </a:lnTo>
                  <a:lnTo>
                    <a:pt x="22" y="136"/>
                  </a:lnTo>
                  <a:lnTo>
                    <a:pt x="22" y="138"/>
                  </a:lnTo>
                  <a:lnTo>
                    <a:pt x="20" y="138"/>
                  </a:lnTo>
                  <a:lnTo>
                    <a:pt x="22" y="136"/>
                  </a:lnTo>
                  <a:lnTo>
                    <a:pt x="20" y="136"/>
                  </a:lnTo>
                  <a:lnTo>
                    <a:pt x="22" y="136"/>
                  </a:lnTo>
                  <a:lnTo>
                    <a:pt x="22" y="134"/>
                  </a:lnTo>
                  <a:lnTo>
                    <a:pt x="22" y="132"/>
                  </a:lnTo>
                  <a:lnTo>
                    <a:pt x="22" y="130"/>
                  </a:lnTo>
                  <a:lnTo>
                    <a:pt x="22" y="128"/>
                  </a:lnTo>
                  <a:lnTo>
                    <a:pt x="20" y="128"/>
                  </a:lnTo>
                  <a:lnTo>
                    <a:pt x="22" y="128"/>
                  </a:lnTo>
                  <a:lnTo>
                    <a:pt x="20" y="128"/>
                  </a:lnTo>
                  <a:lnTo>
                    <a:pt x="20" y="126"/>
                  </a:lnTo>
                  <a:lnTo>
                    <a:pt x="20" y="124"/>
                  </a:lnTo>
                  <a:lnTo>
                    <a:pt x="20" y="122"/>
                  </a:lnTo>
                  <a:lnTo>
                    <a:pt x="20" y="120"/>
                  </a:lnTo>
                  <a:lnTo>
                    <a:pt x="20" y="118"/>
                  </a:lnTo>
                  <a:lnTo>
                    <a:pt x="18" y="118"/>
                  </a:lnTo>
                  <a:lnTo>
                    <a:pt x="18" y="116"/>
                  </a:lnTo>
                  <a:lnTo>
                    <a:pt x="16" y="116"/>
                  </a:lnTo>
                  <a:lnTo>
                    <a:pt x="16" y="114"/>
                  </a:lnTo>
                  <a:lnTo>
                    <a:pt x="16" y="112"/>
                  </a:lnTo>
                  <a:lnTo>
                    <a:pt x="14" y="112"/>
                  </a:lnTo>
                  <a:lnTo>
                    <a:pt x="12" y="112"/>
                  </a:lnTo>
                  <a:lnTo>
                    <a:pt x="12" y="110"/>
                  </a:lnTo>
                  <a:lnTo>
                    <a:pt x="10" y="110"/>
                  </a:lnTo>
                  <a:lnTo>
                    <a:pt x="8" y="110"/>
                  </a:lnTo>
                  <a:lnTo>
                    <a:pt x="6" y="110"/>
                  </a:lnTo>
                  <a:lnTo>
                    <a:pt x="6" y="108"/>
                  </a:lnTo>
                  <a:lnTo>
                    <a:pt x="6" y="106"/>
                  </a:lnTo>
                  <a:lnTo>
                    <a:pt x="6" y="104"/>
                  </a:lnTo>
                  <a:lnTo>
                    <a:pt x="6" y="102"/>
                  </a:lnTo>
                  <a:lnTo>
                    <a:pt x="8" y="102"/>
                  </a:lnTo>
                  <a:lnTo>
                    <a:pt x="8" y="100"/>
                  </a:lnTo>
                  <a:lnTo>
                    <a:pt x="8" y="98"/>
                  </a:lnTo>
                  <a:lnTo>
                    <a:pt x="8" y="96"/>
                  </a:lnTo>
                  <a:lnTo>
                    <a:pt x="8" y="98"/>
                  </a:lnTo>
                  <a:lnTo>
                    <a:pt x="10" y="98"/>
                  </a:lnTo>
                  <a:lnTo>
                    <a:pt x="10" y="96"/>
                  </a:lnTo>
                  <a:lnTo>
                    <a:pt x="10" y="94"/>
                  </a:lnTo>
                  <a:lnTo>
                    <a:pt x="10" y="92"/>
                  </a:lnTo>
                  <a:lnTo>
                    <a:pt x="10" y="90"/>
                  </a:lnTo>
                  <a:lnTo>
                    <a:pt x="8" y="90"/>
                  </a:lnTo>
                  <a:lnTo>
                    <a:pt x="8" y="90"/>
                  </a:lnTo>
                  <a:lnTo>
                    <a:pt x="8" y="88"/>
                  </a:lnTo>
                  <a:lnTo>
                    <a:pt x="10" y="88"/>
                  </a:lnTo>
                  <a:lnTo>
                    <a:pt x="10" y="90"/>
                  </a:lnTo>
                  <a:lnTo>
                    <a:pt x="10" y="88"/>
                  </a:lnTo>
                  <a:lnTo>
                    <a:pt x="12" y="88"/>
                  </a:lnTo>
                  <a:lnTo>
                    <a:pt x="10" y="86"/>
                  </a:lnTo>
                  <a:lnTo>
                    <a:pt x="10" y="84"/>
                  </a:lnTo>
                  <a:lnTo>
                    <a:pt x="12" y="84"/>
                  </a:lnTo>
                  <a:lnTo>
                    <a:pt x="12" y="82"/>
                  </a:lnTo>
                  <a:lnTo>
                    <a:pt x="12" y="80"/>
                  </a:lnTo>
                  <a:lnTo>
                    <a:pt x="14" y="80"/>
                  </a:lnTo>
                  <a:lnTo>
                    <a:pt x="12" y="80"/>
                  </a:lnTo>
                  <a:lnTo>
                    <a:pt x="12" y="78"/>
                  </a:lnTo>
                  <a:lnTo>
                    <a:pt x="12" y="76"/>
                  </a:lnTo>
                  <a:lnTo>
                    <a:pt x="12" y="78"/>
                  </a:lnTo>
                  <a:lnTo>
                    <a:pt x="12" y="76"/>
                  </a:lnTo>
                  <a:lnTo>
                    <a:pt x="10" y="76"/>
                  </a:lnTo>
                  <a:lnTo>
                    <a:pt x="8" y="76"/>
                  </a:lnTo>
                  <a:lnTo>
                    <a:pt x="8" y="74"/>
                  </a:lnTo>
                  <a:lnTo>
                    <a:pt x="6" y="74"/>
                  </a:lnTo>
                  <a:lnTo>
                    <a:pt x="6" y="72"/>
                  </a:lnTo>
                  <a:lnTo>
                    <a:pt x="4" y="70"/>
                  </a:lnTo>
                  <a:lnTo>
                    <a:pt x="4" y="68"/>
                  </a:lnTo>
                  <a:lnTo>
                    <a:pt x="4" y="66"/>
                  </a:lnTo>
                  <a:lnTo>
                    <a:pt x="2" y="66"/>
                  </a:lnTo>
                  <a:lnTo>
                    <a:pt x="4" y="64"/>
                  </a:lnTo>
                  <a:lnTo>
                    <a:pt x="4" y="66"/>
                  </a:lnTo>
                  <a:lnTo>
                    <a:pt x="4" y="64"/>
                  </a:lnTo>
                  <a:lnTo>
                    <a:pt x="6" y="66"/>
                  </a:lnTo>
                  <a:lnTo>
                    <a:pt x="6" y="64"/>
                  </a:lnTo>
                  <a:lnTo>
                    <a:pt x="6" y="66"/>
                  </a:lnTo>
                  <a:lnTo>
                    <a:pt x="6" y="64"/>
                  </a:lnTo>
                  <a:lnTo>
                    <a:pt x="6" y="62"/>
                  </a:lnTo>
                  <a:lnTo>
                    <a:pt x="4" y="62"/>
                  </a:lnTo>
                  <a:lnTo>
                    <a:pt x="4" y="64"/>
                  </a:lnTo>
                  <a:lnTo>
                    <a:pt x="4" y="62"/>
                  </a:lnTo>
                  <a:lnTo>
                    <a:pt x="4" y="60"/>
                  </a:lnTo>
                  <a:lnTo>
                    <a:pt x="4" y="58"/>
                  </a:lnTo>
                  <a:lnTo>
                    <a:pt x="4" y="56"/>
                  </a:lnTo>
                  <a:lnTo>
                    <a:pt x="4" y="54"/>
                  </a:lnTo>
                  <a:lnTo>
                    <a:pt x="6" y="54"/>
                  </a:lnTo>
                  <a:lnTo>
                    <a:pt x="6" y="52"/>
                  </a:lnTo>
                  <a:lnTo>
                    <a:pt x="6" y="50"/>
                  </a:lnTo>
                  <a:lnTo>
                    <a:pt x="8" y="50"/>
                  </a:lnTo>
                  <a:lnTo>
                    <a:pt x="8" y="48"/>
                  </a:lnTo>
                  <a:lnTo>
                    <a:pt x="10" y="48"/>
                  </a:lnTo>
                  <a:lnTo>
                    <a:pt x="12" y="46"/>
                  </a:lnTo>
                  <a:lnTo>
                    <a:pt x="12" y="44"/>
                  </a:lnTo>
                  <a:lnTo>
                    <a:pt x="12" y="42"/>
                  </a:lnTo>
                  <a:lnTo>
                    <a:pt x="10" y="42"/>
                  </a:lnTo>
                  <a:lnTo>
                    <a:pt x="10" y="40"/>
                  </a:lnTo>
                  <a:lnTo>
                    <a:pt x="8" y="40"/>
                  </a:lnTo>
                  <a:lnTo>
                    <a:pt x="8" y="38"/>
                  </a:lnTo>
                  <a:lnTo>
                    <a:pt x="10" y="36"/>
                  </a:lnTo>
                  <a:lnTo>
                    <a:pt x="10" y="38"/>
                  </a:lnTo>
                  <a:lnTo>
                    <a:pt x="12" y="38"/>
                  </a:lnTo>
                  <a:lnTo>
                    <a:pt x="12" y="36"/>
                  </a:lnTo>
                  <a:lnTo>
                    <a:pt x="14" y="36"/>
                  </a:lnTo>
                  <a:lnTo>
                    <a:pt x="12" y="36"/>
                  </a:lnTo>
                  <a:lnTo>
                    <a:pt x="14" y="34"/>
                  </a:lnTo>
                  <a:lnTo>
                    <a:pt x="12" y="34"/>
                  </a:lnTo>
                  <a:lnTo>
                    <a:pt x="10" y="34"/>
                  </a:lnTo>
                  <a:lnTo>
                    <a:pt x="10" y="32"/>
                  </a:lnTo>
                  <a:lnTo>
                    <a:pt x="8" y="32"/>
                  </a:lnTo>
                  <a:lnTo>
                    <a:pt x="8" y="30"/>
                  </a:lnTo>
                  <a:lnTo>
                    <a:pt x="8" y="28"/>
                  </a:lnTo>
                  <a:lnTo>
                    <a:pt x="8" y="26"/>
                  </a:lnTo>
                  <a:lnTo>
                    <a:pt x="10" y="26"/>
                  </a:lnTo>
                  <a:lnTo>
                    <a:pt x="10" y="24"/>
                  </a:lnTo>
                  <a:lnTo>
                    <a:pt x="10" y="22"/>
                  </a:lnTo>
                  <a:lnTo>
                    <a:pt x="12" y="22"/>
                  </a:lnTo>
                  <a:lnTo>
                    <a:pt x="12" y="20"/>
                  </a:lnTo>
                  <a:lnTo>
                    <a:pt x="10" y="18"/>
                  </a:lnTo>
                  <a:lnTo>
                    <a:pt x="10" y="16"/>
                  </a:lnTo>
                  <a:lnTo>
                    <a:pt x="6" y="14"/>
                  </a:lnTo>
                  <a:lnTo>
                    <a:pt x="6" y="12"/>
                  </a:lnTo>
                  <a:lnTo>
                    <a:pt x="4" y="12"/>
                  </a:lnTo>
                  <a:lnTo>
                    <a:pt x="4" y="10"/>
                  </a:lnTo>
                  <a:lnTo>
                    <a:pt x="4" y="12"/>
                  </a:lnTo>
                  <a:lnTo>
                    <a:pt x="4" y="10"/>
                  </a:lnTo>
                  <a:lnTo>
                    <a:pt x="2" y="10"/>
                  </a:lnTo>
                  <a:lnTo>
                    <a:pt x="2" y="8"/>
                  </a:lnTo>
                  <a:lnTo>
                    <a:pt x="2" y="10"/>
                  </a:lnTo>
                  <a:lnTo>
                    <a:pt x="2" y="8"/>
                  </a:lnTo>
                  <a:lnTo>
                    <a:pt x="0" y="6"/>
                  </a:lnTo>
                  <a:lnTo>
                    <a:pt x="0" y="4"/>
                  </a:lnTo>
                  <a:lnTo>
                    <a:pt x="0" y="2"/>
                  </a:lnTo>
                  <a:lnTo>
                    <a:pt x="0" y="0"/>
                  </a:lnTo>
                  <a:lnTo>
                    <a:pt x="4" y="0"/>
                  </a:lnTo>
                  <a:lnTo>
                    <a:pt x="6" y="0"/>
                  </a:lnTo>
                  <a:lnTo>
                    <a:pt x="8" y="0"/>
                  </a:lnTo>
                  <a:lnTo>
                    <a:pt x="10" y="0"/>
                  </a:lnTo>
                  <a:lnTo>
                    <a:pt x="18" y="0"/>
                  </a:lnTo>
                  <a:lnTo>
                    <a:pt x="22" y="0"/>
                  </a:lnTo>
                  <a:lnTo>
                    <a:pt x="28" y="0"/>
                  </a:lnTo>
                  <a:lnTo>
                    <a:pt x="34" y="0"/>
                  </a:lnTo>
                  <a:lnTo>
                    <a:pt x="38" y="0"/>
                  </a:lnTo>
                  <a:lnTo>
                    <a:pt x="40" y="0"/>
                  </a:lnTo>
                  <a:lnTo>
                    <a:pt x="42" y="0"/>
                  </a:lnTo>
                  <a:lnTo>
                    <a:pt x="44" y="0"/>
                  </a:lnTo>
                  <a:lnTo>
                    <a:pt x="46" y="0"/>
                  </a:lnTo>
                  <a:lnTo>
                    <a:pt x="48" y="0"/>
                  </a:lnTo>
                  <a:lnTo>
                    <a:pt x="48" y="0"/>
                  </a:lnTo>
                  <a:lnTo>
                    <a:pt x="54" y="0"/>
                  </a:lnTo>
                  <a:lnTo>
                    <a:pt x="58" y="0"/>
                  </a:lnTo>
                  <a:lnTo>
                    <a:pt x="60" y="0"/>
                  </a:lnTo>
                  <a:lnTo>
                    <a:pt x="70" y="0"/>
                  </a:lnTo>
                  <a:lnTo>
                    <a:pt x="74" y="0"/>
                  </a:lnTo>
                  <a:lnTo>
                    <a:pt x="76" y="0"/>
                  </a:lnTo>
                  <a:lnTo>
                    <a:pt x="80" y="0"/>
                  </a:lnTo>
                  <a:lnTo>
                    <a:pt x="82" y="0"/>
                  </a:lnTo>
                  <a:lnTo>
                    <a:pt x="88" y="0"/>
                  </a:lnTo>
                  <a:lnTo>
                    <a:pt x="92" y="0"/>
                  </a:lnTo>
                  <a:lnTo>
                    <a:pt x="94" y="0"/>
                  </a:lnTo>
                  <a:lnTo>
                    <a:pt x="96" y="0"/>
                  </a:lnTo>
                  <a:lnTo>
                    <a:pt x="100" y="0"/>
                  </a:lnTo>
                  <a:lnTo>
                    <a:pt x="102" y="0"/>
                  </a:lnTo>
                  <a:lnTo>
                    <a:pt x="104" y="0"/>
                  </a:lnTo>
                  <a:lnTo>
                    <a:pt x="106" y="0"/>
                  </a:lnTo>
                  <a:lnTo>
                    <a:pt x="108" y="0"/>
                  </a:lnTo>
                  <a:lnTo>
                    <a:pt x="112" y="0"/>
                  </a:lnTo>
                  <a:lnTo>
                    <a:pt x="114" y="0"/>
                  </a:lnTo>
                  <a:lnTo>
                    <a:pt x="116" y="0"/>
                  </a:lnTo>
                  <a:lnTo>
                    <a:pt x="122" y="0"/>
                  </a:lnTo>
                  <a:lnTo>
                    <a:pt x="126" y="0"/>
                  </a:lnTo>
                  <a:lnTo>
                    <a:pt x="134" y="0"/>
                  </a:lnTo>
                  <a:lnTo>
                    <a:pt x="138" y="0"/>
                  </a:lnTo>
                  <a:lnTo>
                    <a:pt x="142" y="0"/>
                  </a:lnTo>
                  <a:lnTo>
                    <a:pt x="144" y="0"/>
                  </a:lnTo>
                  <a:lnTo>
                    <a:pt x="144" y="0"/>
                  </a:lnTo>
                  <a:lnTo>
                    <a:pt x="146" y="0"/>
                  </a:lnTo>
                  <a:lnTo>
                    <a:pt x="148" y="0"/>
                  </a:lnTo>
                  <a:lnTo>
                    <a:pt x="150"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0" name="Freeform 60"/>
            <p:cNvSpPr>
              <a:spLocks/>
            </p:cNvSpPr>
            <p:nvPr/>
          </p:nvSpPr>
          <p:spPr bwMode="auto">
            <a:xfrm>
              <a:off x="7675563" y="1620838"/>
              <a:ext cx="279400" cy="165100"/>
            </a:xfrm>
            <a:custGeom>
              <a:avLst/>
              <a:gdLst>
                <a:gd name="T0" fmla="*/ 38 w 176"/>
                <a:gd name="T1" fmla="*/ 2 h 104"/>
                <a:gd name="T2" fmla="*/ 48 w 176"/>
                <a:gd name="T3" fmla="*/ 2 h 104"/>
                <a:gd name="T4" fmla="*/ 60 w 176"/>
                <a:gd name="T5" fmla="*/ 8 h 104"/>
                <a:gd name="T6" fmla="*/ 70 w 176"/>
                <a:gd name="T7" fmla="*/ 4 h 104"/>
                <a:gd name="T8" fmla="*/ 78 w 176"/>
                <a:gd name="T9" fmla="*/ 4 h 104"/>
                <a:gd name="T10" fmla="*/ 84 w 176"/>
                <a:gd name="T11" fmla="*/ 6 h 104"/>
                <a:gd name="T12" fmla="*/ 94 w 176"/>
                <a:gd name="T13" fmla="*/ 8 h 104"/>
                <a:gd name="T14" fmla="*/ 102 w 176"/>
                <a:gd name="T15" fmla="*/ 14 h 104"/>
                <a:gd name="T16" fmla="*/ 112 w 176"/>
                <a:gd name="T17" fmla="*/ 16 h 104"/>
                <a:gd name="T18" fmla="*/ 120 w 176"/>
                <a:gd name="T19" fmla="*/ 16 h 104"/>
                <a:gd name="T20" fmla="*/ 124 w 176"/>
                <a:gd name="T21" fmla="*/ 22 h 104"/>
                <a:gd name="T22" fmla="*/ 132 w 176"/>
                <a:gd name="T23" fmla="*/ 24 h 104"/>
                <a:gd name="T24" fmla="*/ 140 w 176"/>
                <a:gd name="T25" fmla="*/ 28 h 104"/>
                <a:gd name="T26" fmla="*/ 146 w 176"/>
                <a:gd name="T27" fmla="*/ 34 h 104"/>
                <a:gd name="T28" fmla="*/ 154 w 176"/>
                <a:gd name="T29" fmla="*/ 36 h 104"/>
                <a:gd name="T30" fmla="*/ 162 w 176"/>
                <a:gd name="T31" fmla="*/ 40 h 104"/>
                <a:gd name="T32" fmla="*/ 170 w 176"/>
                <a:gd name="T33" fmla="*/ 42 h 104"/>
                <a:gd name="T34" fmla="*/ 174 w 176"/>
                <a:gd name="T35" fmla="*/ 44 h 104"/>
                <a:gd name="T36" fmla="*/ 170 w 176"/>
                <a:gd name="T37" fmla="*/ 50 h 104"/>
                <a:gd name="T38" fmla="*/ 160 w 176"/>
                <a:gd name="T39" fmla="*/ 50 h 104"/>
                <a:gd name="T40" fmla="*/ 152 w 176"/>
                <a:gd name="T41" fmla="*/ 48 h 104"/>
                <a:gd name="T42" fmla="*/ 144 w 176"/>
                <a:gd name="T43" fmla="*/ 48 h 104"/>
                <a:gd name="T44" fmla="*/ 136 w 176"/>
                <a:gd name="T45" fmla="*/ 50 h 104"/>
                <a:gd name="T46" fmla="*/ 128 w 176"/>
                <a:gd name="T47" fmla="*/ 50 h 104"/>
                <a:gd name="T48" fmla="*/ 124 w 176"/>
                <a:gd name="T49" fmla="*/ 52 h 104"/>
                <a:gd name="T50" fmla="*/ 120 w 176"/>
                <a:gd name="T51" fmla="*/ 56 h 104"/>
                <a:gd name="T52" fmla="*/ 112 w 176"/>
                <a:gd name="T53" fmla="*/ 56 h 104"/>
                <a:gd name="T54" fmla="*/ 102 w 176"/>
                <a:gd name="T55" fmla="*/ 52 h 104"/>
                <a:gd name="T56" fmla="*/ 98 w 176"/>
                <a:gd name="T57" fmla="*/ 54 h 104"/>
                <a:gd name="T58" fmla="*/ 90 w 176"/>
                <a:gd name="T59" fmla="*/ 54 h 104"/>
                <a:gd name="T60" fmla="*/ 80 w 176"/>
                <a:gd name="T61" fmla="*/ 56 h 104"/>
                <a:gd name="T62" fmla="*/ 76 w 176"/>
                <a:gd name="T63" fmla="*/ 64 h 104"/>
                <a:gd name="T64" fmla="*/ 70 w 176"/>
                <a:gd name="T65" fmla="*/ 68 h 104"/>
                <a:gd name="T66" fmla="*/ 64 w 176"/>
                <a:gd name="T67" fmla="*/ 70 h 104"/>
                <a:gd name="T68" fmla="*/ 58 w 176"/>
                <a:gd name="T69" fmla="*/ 72 h 104"/>
                <a:gd name="T70" fmla="*/ 52 w 176"/>
                <a:gd name="T71" fmla="*/ 72 h 104"/>
                <a:gd name="T72" fmla="*/ 44 w 176"/>
                <a:gd name="T73" fmla="*/ 72 h 104"/>
                <a:gd name="T74" fmla="*/ 38 w 176"/>
                <a:gd name="T75" fmla="*/ 72 h 104"/>
                <a:gd name="T76" fmla="*/ 32 w 176"/>
                <a:gd name="T77" fmla="*/ 76 h 104"/>
                <a:gd name="T78" fmla="*/ 28 w 176"/>
                <a:gd name="T79" fmla="*/ 82 h 104"/>
                <a:gd name="T80" fmla="*/ 26 w 176"/>
                <a:gd name="T81" fmla="*/ 90 h 104"/>
                <a:gd name="T82" fmla="*/ 18 w 176"/>
                <a:gd name="T83" fmla="*/ 94 h 104"/>
                <a:gd name="T84" fmla="*/ 12 w 176"/>
                <a:gd name="T85" fmla="*/ 98 h 104"/>
                <a:gd name="T86" fmla="*/ 6 w 176"/>
                <a:gd name="T87" fmla="*/ 100 h 104"/>
                <a:gd name="T88" fmla="*/ 0 w 176"/>
                <a:gd name="T89" fmla="*/ 104 h 104"/>
                <a:gd name="T90" fmla="*/ 0 w 176"/>
                <a:gd name="T91" fmla="*/ 94 h 104"/>
                <a:gd name="T92" fmla="*/ 0 w 176"/>
                <a:gd name="T93" fmla="*/ 82 h 104"/>
                <a:gd name="T94" fmla="*/ 0 w 176"/>
                <a:gd name="T95" fmla="*/ 70 h 104"/>
                <a:gd name="T96" fmla="*/ 2 w 176"/>
                <a:gd name="T97" fmla="*/ 58 h 104"/>
                <a:gd name="T98" fmla="*/ 2 w 176"/>
                <a:gd name="T99" fmla="*/ 48 h 104"/>
                <a:gd name="T100" fmla="*/ 2 w 176"/>
                <a:gd name="T101" fmla="*/ 38 h 104"/>
                <a:gd name="T102" fmla="*/ 2 w 176"/>
                <a:gd name="T103" fmla="*/ 28 h 104"/>
                <a:gd name="T104" fmla="*/ 2 w 176"/>
                <a:gd name="T105" fmla="*/ 20 h 104"/>
                <a:gd name="T106" fmla="*/ 8 w 176"/>
                <a:gd name="T107" fmla="*/ 14 h 104"/>
                <a:gd name="T108" fmla="*/ 20 w 176"/>
                <a:gd name="T109" fmla="*/ 8 h 104"/>
                <a:gd name="T110" fmla="*/ 28 w 176"/>
                <a:gd name="T111" fmla="*/ 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6" h="104">
                  <a:moveTo>
                    <a:pt x="32" y="0"/>
                  </a:moveTo>
                  <a:lnTo>
                    <a:pt x="34" y="0"/>
                  </a:lnTo>
                  <a:lnTo>
                    <a:pt x="34" y="2"/>
                  </a:lnTo>
                  <a:lnTo>
                    <a:pt x="36" y="2"/>
                  </a:lnTo>
                  <a:lnTo>
                    <a:pt x="38" y="2"/>
                  </a:lnTo>
                  <a:lnTo>
                    <a:pt x="40" y="2"/>
                  </a:lnTo>
                  <a:lnTo>
                    <a:pt x="42" y="2"/>
                  </a:lnTo>
                  <a:lnTo>
                    <a:pt x="44" y="2"/>
                  </a:lnTo>
                  <a:lnTo>
                    <a:pt x="46" y="2"/>
                  </a:lnTo>
                  <a:lnTo>
                    <a:pt x="48" y="2"/>
                  </a:lnTo>
                  <a:lnTo>
                    <a:pt x="50" y="4"/>
                  </a:lnTo>
                  <a:lnTo>
                    <a:pt x="52" y="6"/>
                  </a:lnTo>
                  <a:lnTo>
                    <a:pt x="56" y="8"/>
                  </a:lnTo>
                  <a:lnTo>
                    <a:pt x="58" y="8"/>
                  </a:lnTo>
                  <a:lnTo>
                    <a:pt x="60" y="8"/>
                  </a:lnTo>
                  <a:lnTo>
                    <a:pt x="62" y="8"/>
                  </a:lnTo>
                  <a:lnTo>
                    <a:pt x="64" y="8"/>
                  </a:lnTo>
                  <a:lnTo>
                    <a:pt x="66" y="6"/>
                  </a:lnTo>
                  <a:lnTo>
                    <a:pt x="68" y="4"/>
                  </a:lnTo>
                  <a:lnTo>
                    <a:pt x="70" y="4"/>
                  </a:lnTo>
                  <a:lnTo>
                    <a:pt x="72" y="4"/>
                  </a:lnTo>
                  <a:lnTo>
                    <a:pt x="74" y="4"/>
                  </a:lnTo>
                  <a:lnTo>
                    <a:pt x="76" y="4"/>
                  </a:lnTo>
                  <a:lnTo>
                    <a:pt x="78" y="4"/>
                  </a:lnTo>
                  <a:lnTo>
                    <a:pt x="78" y="4"/>
                  </a:lnTo>
                  <a:lnTo>
                    <a:pt x="78" y="6"/>
                  </a:lnTo>
                  <a:lnTo>
                    <a:pt x="80" y="6"/>
                  </a:lnTo>
                  <a:lnTo>
                    <a:pt x="82" y="8"/>
                  </a:lnTo>
                  <a:lnTo>
                    <a:pt x="84" y="8"/>
                  </a:lnTo>
                  <a:lnTo>
                    <a:pt x="84" y="6"/>
                  </a:lnTo>
                  <a:lnTo>
                    <a:pt x="84" y="8"/>
                  </a:lnTo>
                  <a:lnTo>
                    <a:pt x="86" y="8"/>
                  </a:lnTo>
                  <a:lnTo>
                    <a:pt x="90" y="8"/>
                  </a:lnTo>
                  <a:lnTo>
                    <a:pt x="92" y="8"/>
                  </a:lnTo>
                  <a:lnTo>
                    <a:pt x="94" y="8"/>
                  </a:lnTo>
                  <a:lnTo>
                    <a:pt x="96" y="8"/>
                  </a:lnTo>
                  <a:lnTo>
                    <a:pt x="98" y="10"/>
                  </a:lnTo>
                  <a:lnTo>
                    <a:pt x="100" y="10"/>
                  </a:lnTo>
                  <a:lnTo>
                    <a:pt x="100" y="12"/>
                  </a:lnTo>
                  <a:lnTo>
                    <a:pt x="102" y="14"/>
                  </a:lnTo>
                  <a:lnTo>
                    <a:pt x="104" y="16"/>
                  </a:lnTo>
                  <a:lnTo>
                    <a:pt x="106" y="18"/>
                  </a:lnTo>
                  <a:lnTo>
                    <a:pt x="108" y="18"/>
                  </a:lnTo>
                  <a:lnTo>
                    <a:pt x="112" y="18"/>
                  </a:lnTo>
                  <a:lnTo>
                    <a:pt x="112" y="16"/>
                  </a:lnTo>
                  <a:lnTo>
                    <a:pt x="114" y="16"/>
                  </a:lnTo>
                  <a:lnTo>
                    <a:pt x="116" y="16"/>
                  </a:lnTo>
                  <a:lnTo>
                    <a:pt x="118" y="18"/>
                  </a:lnTo>
                  <a:lnTo>
                    <a:pt x="118" y="16"/>
                  </a:lnTo>
                  <a:lnTo>
                    <a:pt x="120" y="16"/>
                  </a:lnTo>
                  <a:lnTo>
                    <a:pt x="120" y="18"/>
                  </a:lnTo>
                  <a:lnTo>
                    <a:pt x="122" y="18"/>
                  </a:lnTo>
                  <a:lnTo>
                    <a:pt x="124" y="18"/>
                  </a:lnTo>
                  <a:lnTo>
                    <a:pt x="124" y="20"/>
                  </a:lnTo>
                  <a:lnTo>
                    <a:pt x="124" y="22"/>
                  </a:lnTo>
                  <a:lnTo>
                    <a:pt x="126" y="22"/>
                  </a:lnTo>
                  <a:lnTo>
                    <a:pt x="128" y="24"/>
                  </a:lnTo>
                  <a:lnTo>
                    <a:pt x="130" y="24"/>
                  </a:lnTo>
                  <a:lnTo>
                    <a:pt x="132" y="24"/>
                  </a:lnTo>
                  <a:lnTo>
                    <a:pt x="132" y="24"/>
                  </a:lnTo>
                  <a:lnTo>
                    <a:pt x="134" y="24"/>
                  </a:lnTo>
                  <a:lnTo>
                    <a:pt x="136" y="26"/>
                  </a:lnTo>
                  <a:lnTo>
                    <a:pt x="136" y="28"/>
                  </a:lnTo>
                  <a:lnTo>
                    <a:pt x="138" y="28"/>
                  </a:lnTo>
                  <a:lnTo>
                    <a:pt x="140" y="28"/>
                  </a:lnTo>
                  <a:lnTo>
                    <a:pt x="140" y="30"/>
                  </a:lnTo>
                  <a:lnTo>
                    <a:pt x="142" y="32"/>
                  </a:lnTo>
                  <a:lnTo>
                    <a:pt x="144" y="32"/>
                  </a:lnTo>
                  <a:lnTo>
                    <a:pt x="146" y="32"/>
                  </a:lnTo>
                  <a:lnTo>
                    <a:pt x="146" y="34"/>
                  </a:lnTo>
                  <a:lnTo>
                    <a:pt x="148" y="34"/>
                  </a:lnTo>
                  <a:lnTo>
                    <a:pt x="148" y="36"/>
                  </a:lnTo>
                  <a:lnTo>
                    <a:pt x="150" y="36"/>
                  </a:lnTo>
                  <a:lnTo>
                    <a:pt x="152" y="36"/>
                  </a:lnTo>
                  <a:lnTo>
                    <a:pt x="154" y="36"/>
                  </a:lnTo>
                  <a:lnTo>
                    <a:pt x="154" y="38"/>
                  </a:lnTo>
                  <a:lnTo>
                    <a:pt x="156" y="38"/>
                  </a:lnTo>
                  <a:lnTo>
                    <a:pt x="158" y="38"/>
                  </a:lnTo>
                  <a:lnTo>
                    <a:pt x="160" y="40"/>
                  </a:lnTo>
                  <a:lnTo>
                    <a:pt x="162" y="40"/>
                  </a:lnTo>
                  <a:lnTo>
                    <a:pt x="164" y="40"/>
                  </a:lnTo>
                  <a:lnTo>
                    <a:pt x="164" y="42"/>
                  </a:lnTo>
                  <a:lnTo>
                    <a:pt x="166" y="42"/>
                  </a:lnTo>
                  <a:lnTo>
                    <a:pt x="168" y="42"/>
                  </a:lnTo>
                  <a:lnTo>
                    <a:pt x="170" y="42"/>
                  </a:lnTo>
                  <a:lnTo>
                    <a:pt x="170" y="44"/>
                  </a:lnTo>
                  <a:lnTo>
                    <a:pt x="172" y="44"/>
                  </a:lnTo>
                  <a:lnTo>
                    <a:pt x="174" y="44"/>
                  </a:lnTo>
                  <a:lnTo>
                    <a:pt x="176" y="44"/>
                  </a:lnTo>
                  <a:lnTo>
                    <a:pt x="174" y="44"/>
                  </a:lnTo>
                  <a:lnTo>
                    <a:pt x="174" y="46"/>
                  </a:lnTo>
                  <a:lnTo>
                    <a:pt x="174" y="46"/>
                  </a:lnTo>
                  <a:lnTo>
                    <a:pt x="174" y="48"/>
                  </a:lnTo>
                  <a:lnTo>
                    <a:pt x="172" y="48"/>
                  </a:lnTo>
                  <a:lnTo>
                    <a:pt x="170" y="50"/>
                  </a:lnTo>
                  <a:lnTo>
                    <a:pt x="168" y="50"/>
                  </a:lnTo>
                  <a:lnTo>
                    <a:pt x="166" y="50"/>
                  </a:lnTo>
                  <a:lnTo>
                    <a:pt x="164" y="50"/>
                  </a:lnTo>
                  <a:lnTo>
                    <a:pt x="162" y="50"/>
                  </a:lnTo>
                  <a:lnTo>
                    <a:pt x="160" y="50"/>
                  </a:lnTo>
                  <a:lnTo>
                    <a:pt x="160" y="48"/>
                  </a:lnTo>
                  <a:lnTo>
                    <a:pt x="158" y="48"/>
                  </a:lnTo>
                  <a:lnTo>
                    <a:pt x="156" y="48"/>
                  </a:lnTo>
                  <a:lnTo>
                    <a:pt x="154" y="48"/>
                  </a:lnTo>
                  <a:lnTo>
                    <a:pt x="152" y="48"/>
                  </a:lnTo>
                  <a:lnTo>
                    <a:pt x="152" y="50"/>
                  </a:lnTo>
                  <a:lnTo>
                    <a:pt x="150" y="48"/>
                  </a:lnTo>
                  <a:lnTo>
                    <a:pt x="148" y="48"/>
                  </a:lnTo>
                  <a:lnTo>
                    <a:pt x="146" y="48"/>
                  </a:lnTo>
                  <a:lnTo>
                    <a:pt x="144" y="48"/>
                  </a:lnTo>
                  <a:lnTo>
                    <a:pt x="142" y="48"/>
                  </a:lnTo>
                  <a:lnTo>
                    <a:pt x="140" y="48"/>
                  </a:lnTo>
                  <a:lnTo>
                    <a:pt x="138" y="48"/>
                  </a:lnTo>
                  <a:lnTo>
                    <a:pt x="136" y="48"/>
                  </a:lnTo>
                  <a:lnTo>
                    <a:pt x="136" y="50"/>
                  </a:lnTo>
                  <a:lnTo>
                    <a:pt x="134" y="50"/>
                  </a:lnTo>
                  <a:lnTo>
                    <a:pt x="132" y="50"/>
                  </a:lnTo>
                  <a:lnTo>
                    <a:pt x="130" y="50"/>
                  </a:lnTo>
                  <a:lnTo>
                    <a:pt x="128" y="48"/>
                  </a:lnTo>
                  <a:lnTo>
                    <a:pt x="128" y="50"/>
                  </a:lnTo>
                  <a:lnTo>
                    <a:pt x="126" y="50"/>
                  </a:lnTo>
                  <a:lnTo>
                    <a:pt x="128" y="50"/>
                  </a:lnTo>
                  <a:lnTo>
                    <a:pt x="126" y="52"/>
                  </a:lnTo>
                  <a:lnTo>
                    <a:pt x="126" y="52"/>
                  </a:lnTo>
                  <a:lnTo>
                    <a:pt x="124" y="52"/>
                  </a:lnTo>
                  <a:lnTo>
                    <a:pt x="124" y="54"/>
                  </a:lnTo>
                  <a:lnTo>
                    <a:pt x="122" y="52"/>
                  </a:lnTo>
                  <a:lnTo>
                    <a:pt x="122" y="54"/>
                  </a:lnTo>
                  <a:lnTo>
                    <a:pt x="122" y="56"/>
                  </a:lnTo>
                  <a:lnTo>
                    <a:pt x="120" y="56"/>
                  </a:lnTo>
                  <a:lnTo>
                    <a:pt x="120" y="54"/>
                  </a:lnTo>
                  <a:lnTo>
                    <a:pt x="118" y="54"/>
                  </a:lnTo>
                  <a:lnTo>
                    <a:pt x="116" y="54"/>
                  </a:lnTo>
                  <a:lnTo>
                    <a:pt x="114" y="56"/>
                  </a:lnTo>
                  <a:lnTo>
                    <a:pt x="112" y="56"/>
                  </a:lnTo>
                  <a:lnTo>
                    <a:pt x="110" y="56"/>
                  </a:lnTo>
                  <a:lnTo>
                    <a:pt x="106" y="56"/>
                  </a:lnTo>
                  <a:lnTo>
                    <a:pt x="106" y="54"/>
                  </a:lnTo>
                  <a:lnTo>
                    <a:pt x="104" y="52"/>
                  </a:lnTo>
                  <a:lnTo>
                    <a:pt x="102" y="52"/>
                  </a:lnTo>
                  <a:lnTo>
                    <a:pt x="100" y="52"/>
                  </a:lnTo>
                  <a:lnTo>
                    <a:pt x="100" y="54"/>
                  </a:lnTo>
                  <a:lnTo>
                    <a:pt x="100" y="52"/>
                  </a:lnTo>
                  <a:lnTo>
                    <a:pt x="98" y="52"/>
                  </a:lnTo>
                  <a:lnTo>
                    <a:pt x="98" y="54"/>
                  </a:lnTo>
                  <a:lnTo>
                    <a:pt x="96" y="54"/>
                  </a:lnTo>
                  <a:lnTo>
                    <a:pt x="94" y="54"/>
                  </a:lnTo>
                  <a:lnTo>
                    <a:pt x="94" y="52"/>
                  </a:lnTo>
                  <a:lnTo>
                    <a:pt x="92" y="54"/>
                  </a:lnTo>
                  <a:lnTo>
                    <a:pt x="90" y="54"/>
                  </a:lnTo>
                  <a:lnTo>
                    <a:pt x="88" y="52"/>
                  </a:lnTo>
                  <a:lnTo>
                    <a:pt x="86" y="52"/>
                  </a:lnTo>
                  <a:lnTo>
                    <a:pt x="84" y="54"/>
                  </a:lnTo>
                  <a:lnTo>
                    <a:pt x="82" y="56"/>
                  </a:lnTo>
                  <a:lnTo>
                    <a:pt x="80" y="56"/>
                  </a:lnTo>
                  <a:lnTo>
                    <a:pt x="78" y="58"/>
                  </a:lnTo>
                  <a:lnTo>
                    <a:pt x="78" y="60"/>
                  </a:lnTo>
                  <a:lnTo>
                    <a:pt x="78" y="62"/>
                  </a:lnTo>
                  <a:lnTo>
                    <a:pt x="76" y="62"/>
                  </a:lnTo>
                  <a:lnTo>
                    <a:pt x="76" y="64"/>
                  </a:lnTo>
                  <a:lnTo>
                    <a:pt x="74" y="64"/>
                  </a:lnTo>
                  <a:lnTo>
                    <a:pt x="74" y="66"/>
                  </a:lnTo>
                  <a:lnTo>
                    <a:pt x="74" y="64"/>
                  </a:lnTo>
                  <a:lnTo>
                    <a:pt x="72" y="66"/>
                  </a:lnTo>
                  <a:lnTo>
                    <a:pt x="70" y="68"/>
                  </a:lnTo>
                  <a:lnTo>
                    <a:pt x="70" y="70"/>
                  </a:lnTo>
                  <a:lnTo>
                    <a:pt x="68" y="72"/>
                  </a:lnTo>
                  <a:lnTo>
                    <a:pt x="68" y="70"/>
                  </a:lnTo>
                  <a:lnTo>
                    <a:pt x="66" y="70"/>
                  </a:lnTo>
                  <a:lnTo>
                    <a:pt x="64" y="70"/>
                  </a:lnTo>
                  <a:lnTo>
                    <a:pt x="64" y="72"/>
                  </a:lnTo>
                  <a:lnTo>
                    <a:pt x="62" y="72"/>
                  </a:lnTo>
                  <a:lnTo>
                    <a:pt x="62" y="72"/>
                  </a:lnTo>
                  <a:lnTo>
                    <a:pt x="60" y="72"/>
                  </a:lnTo>
                  <a:lnTo>
                    <a:pt x="58" y="72"/>
                  </a:lnTo>
                  <a:lnTo>
                    <a:pt x="58" y="74"/>
                  </a:lnTo>
                  <a:lnTo>
                    <a:pt x="56" y="72"/>
                  </a:lnTo>
                  <a:lnTo>
                    <a:pt x="54" y="72"/>
                  </a:lnTo>
                  <a:lnTo>
                    <a:pt x="54" y="72"/>
                  </a:lnTo>
                  <a:lnTo>
                    <a:pt x="52" y="72"/>
                  </a:lnTo>
                  <a:lnTo>
                    <a:pt x="50" y="72"/>
                  </a:lnTo>
                  <a:lnTo>
                    <a:pt x="50" y="72"/>
                  </a:lnTo>
                  <a:lnTo>
                    <a:pt x="48" y="72"/>
                  </a:lnTo>
                  <a:lnTo>
                    <a:pt x="46" y="72"/>
                  </a:lnTo>
                  <a:lnTo>
                    <a:pt x="44" y="72"/>
                  </a:lnTo>
                  <a:lnTo>
                    <a:pt x="42" y="72"/>
                  </a:lnTo>
                  <a:lnTo>
                    <a:pt x="42" y="72"/>
                  </a:lnTo>
                  <a:lnTo>
                    <a:pt x="42" y="72"/>
                  </a:lnTo>
                  <a:lnTo>
                    <a:pt x="40" y="72"/>
                  </a:lnTo>
                  <a:lnTo>
                    <a:pt x="38" y="72"/>
                  </a:lnTo>
                  <a:lnTo>
                    <a:pt x="38" y="74"/>
                  </a:lnTo>
                  <a:lnTo>
                    <a:pt x="36" y="74"/>
                  </a:lnTo>
                  <a:lnTo>
                    <a:pt x="34" y="74"/>
                  </a:lnTo>
                  <a:lnTo>
                    <a:pt x="32" y="74"/>
                  </a:lnTo>
                  <a:lnTo>
                    <a:pt x="32" y="76"/>
                  </a:lnTo>
                  <a:lnTo>
                    <a:pt x="34" y="76"/>
                  </a:lnTo>
                  <a:lnTo>
                    <a:pt x="34" y="78"/>
                  </a:lnTo>
                  <a:lnTo>
                    <a:pt x="32" y="78"/>
                  </a:lnTo>
                  <a:lnTo>
                    <a:pt x="30" y="80"/>
                  </a:lnTo>
                  <a:lnTo>
                    <a:pt x="28" y="82"/>
                  </a:lnTo>
                  <a:lnTo>
                    <a:pt x="28" y="84"/>
                  </a:lnTo>
                  <a:lnTo>
                    <a:pt x="28" y="86"/>
                  </a:lnTo>
                  <a:lnTo>
                    <a:pt x="28" y="88"/>
                  </a:lnTo>
                  <a:lnTo>
                    <a:pt x="28" y="90"/>
                  </a:lnTo>
                  <a:lnTo>
                    <a:pt x="26" y="90"/>
                  </a:lnTo>
                  <a:lnTo>
                    <a:pt x="26" y="92"/>
                  </a:lnTo>
                  <a:lnTo>
                    <a:pt x="24" y="92"/>
                  </a:lnTo>
                  <a:lnTo>
                    <a:pt x="22" y="92"/>
                  </a:lnTo>
                  <a:lnTo>
                    <a:pt x="20" y="92"/>
                  </a:lnTo>
                  <a:lnTo>
                    <a:pt x="18" y="94"/>
                  </a:lnTo>
                  <a:lnTo>
                    <a:pt x="18" y="96"/>
                  </a:lnTo>
                  <a:lnTo>
                    <a:pt x="16" y="96"/>
                  </a:lnTo>
                  <a:lnTo>
                    <a:pt x="14" y="96"/>
                  </a:lnTo>
                  <a:lnTo>
                    <a:pt x="12" y="96"/>
                  </a:lnTo>
                  <a:lnTo>
                    <a:pt x="12" y="98"/>
                  </a:lnTo>
                  <a:lnTo>
                    <a:pt x="10" y="98"/>
                  </a:lnTo>
                  <a:lnTo>
                    <a:pt x="10" y="100"/>
                  </a:lnTo>
                  <a:lnTo>
                    <a:pt x="10" y="98"/>
                  </a:lnTo>
                  <a:lnTo>
                    <a:pt x="8" y="98"/>
                  </a:lnTo>
                  <a:lnTo>
                    <a:pt x="6" y="100"/>
                  </a:lnTo>
                  <a:lnTo>
                    <a:pt x="6" y="102"/>
                  </a:lnTo>
                  <a:lnTo>
                    <a:pt x="4" y="102"/>
                  </a:lnTo>
                  <a:lnTo>
                    <a:pt x="4" y="104"/>
                  </a:lnTo>
                  <a:lnTo>
                    <a:pt x="2" y="104"/>
                  </a:lnTo>
                  <a:lnTo>
                    <a:pt x="0" y="104"/>
                  </a:lnTo>
                  <a:lnTo>
                    <a:pt x="0" y="102"/>
                  </a:lnTo>
                  <a:lnTo>
                    <a:pt x="0" y="100"/>
                  </a:lnTo>
                  <a:lnTo>
                    <a:pt x="0" y="98"/>
                  </a:lnTo>
                  <a:lnTo>
                    <a:pt x="0" y="96"/>
                  </a:lnTo>
                  <a:lnTo>
                    <a:pt x="0" y="94"/>
                  </a:lnTo>
                  <a:lnTo>
                    <a:pt x="0" y="92"/>
                  </a:lnTo>
                  <a:lnTo>
                    <a:pt x="0" y="90"/>
                  </a:lnTo>
                  <a:lnTo>
                    <a:pt x="0" y="88"/>
                  </a:lnTo>
                  <a:lnTo>
                    <a:pt x="0" y="84"/>
                  </a:lnTo>
                  <a:lnTo>
                    <a:pt x="0" y="82"/>
                  </a:lnTo>
                  <a:lnTo>
                    <a:pt x="0" y="78"/>
                  </a:lnTo>
                  <a:lnTo>
                    <a:pt x="0" y="76"/>
                  </a:lnTo>
                  <a:lnTo>
                    <a:pt x="0" y="74"/>
                  </a:lnTo>
                  <a:lnTo>
                    <a:pt x="0" y="72"/>
                  </a:lnTo>
                  <a:lnTo>
                    <a:pt x="0" y="70"/>
                  </a:lnTo>
                  <a:lnTo>
                    <a:pt x="2" y="68"/>
                  </a:lnTo>
                  <a:lnTo>
                    <a:pt x="2" y="66"/>
                  </a:lnTo>
                  <a:lnTo>
                    <a:pt x="2" y="64"/>
                  </a:lnTo>
                  <a:lnTo>
                    <a:pt x="2" y="62"/>
                  </a:lnTo>
                  <a:lnTo>
                    <a:pt x="2" y="58"/>
                  </a:lnTo>
                  <a:lnTo>
                    <a:pt x="2" y="56"/>
                  </a:lnTo>
                  <a:lnTo>
                    <a:pt x="2" y="54"/>
                  </a:lnTo>
                  <a:lnTo>
                    <a:pt x="2" y="52"/>
                  </a:lnTo>
                  <a:lnTo>
                    <a:pt x="2" y="50"/>
                  </a:lnTo>
                  <a:lnTo>
                    <a:pt x="2" y="48"/>
                  </a:lnTo>
                  <a:lnTo>
                    <a:pt x="2" y="46"/>
                  </a:lnTo>
                  <a:lnTo>
                    <a:pt x="2" y="44"/>
                  </a:lnTo>
                  <a:lnTo>
                    <a:pt x="2" y="42"/>
                  </a:lnTo>
                  <a:lnTo>
                    <a:pt x="2" y="40"/>
                  </a:lnTo>
                  <a:lnTo>
                    <a:pt x="2" y="38"/>
                  </a:lnTo>
                  <a:lnTo>
                    <a:pt x="2" y="36"/>
                  </a:lnTo>
                  <a:lnTo>
                    <a:pt x="2" y="34"/>
                  </a:lnTo>
                  <a:lnTo>
                    <a:pt x="2" y="32"/>
                  </a:lnTo>
                  <a:lnTo>
                    <a:pt x="2" y="30"/>
                  </a:lnTo>
                  <a:lnTo>
                    <a:pt x="2" y="28"/>
                  </a:lnTo>
                  <a:lnTo>
                    <a:pt x="2" y="26"/>
                  </a:lnTo>
                  <a:lnTo>
                    <a:pt x="2" y="24"/>
                  </a:lnTo>
                  <a:lnTo>
                    <a:pt x="2" y="24"/>
                  </a:lnTo>
                  <a:lnTo>
                    <a:pt x="2" y="22"/>
                  </a:lnTo>
                  <a:lnTo>
                    <a:pt x="2" y="20"/>
                  </a:lnTo>
                  <a:lnTo>
                    <a:pt x="2" y="18"/>
                  </a:lnTo>
                  <a:lnTo>
                    <a:pt x="2" y="14"/>
                  </a:lnTo>
                  <a:lnTo>
                    <a:pt x="4" y="14"/>
                  </a:lnTo>
                  <a:lnTo>
                    <a:pt x="6" y="14"/>
                  </a:lnTo>
                  <a:lnTo>
                    <a:pt x="8" y="14"/>
                  </a:lnTo>
                  <a:lnTo>
                    <a:pt x="14" y="10"/>
                  </a:lnTo>
                  <a:lnTo>
                    <a:pt x="16" y="10"/>
                  </a:lnTo>
                  <a:lnTo>
                    <a:pt x="18" y="10"/>
                  </a:lnTo>
                  <a:lnTo>
                    <a:pt x="18" y="8"/>
                  </a:lnTo>
                  <a:lnTo>
                    <a:pt x="20" y="8"/>
                  </a:lnTo>
                  <a:lnTo>
                    <a:pt x="22" y="8"/>
                  </a:lnTo>
                  <a:lnTo>
                    <a:pt x="22" y="6"/>
                  </a:lnTo>
                  <a:lnTo>
                    <a:pt x="24" y="4"/>
                  </a:lnTo>
                  <a:lnTo>
                    <a:pt x="26" y="4"/>
                  </a:lnTo>
                  <a:lnTo>
                    <a:pt x="28" y="4"/>
                  </a:lnTo>
                  <a:lnTo>
                    <a:pt x="28" y="2"/>
                  </a:lnTo>
                  <a:lnTo>
                    <a:pt x="28" y="0"/>
                  </a:lnTo>
                  <a:lnTo>
                    <a:pt x="30" y="0"/>
                  </a:lnTo>
                  <a:lnTo>
                    <a:pt x="3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1" name="Freeform 70"/>
            <p:cNvSpPr>
              <a:spLocks/>
            </p:cNvSpPr>
            <p:nvPr/>
          </p:nvSpPr>
          <p:spPr bwMode="auto">
            <a:xfrm>
              <a:off x="7061200" y="2189163"/>
              <a:ext cx="352425" cy="293688"/>
            </a:xfrm>
            <a:custGeom>
              <a:avLst/>
              <a:gdLst>
                <a:gd name="T0" fmla="*/ 28 w 222"/>
                <a:gd name="T1" fmla="*/ 0 h 185"/>
                <a:gd name="T2" fmla="*/ 40 w 222"/>
                <a:gd name="T3" fmla="*/ 0 h 185"/>
                <a:gd name="T4" fmla="*/ 52 w 222"/>
                <a:gd name="T5" fmla="*/ 0 h 185"/>
                <a:gd name="T6" fmla="*/ 64 w 222"/>
                <a:gd name="T7" fmla="*/ 0 h 185"/>
                <a:gd name="T8" fmla="*/ 78 w 222"/>
                <a:gd name="T9" fmla="*/ 0 h 185"/>
                <a:gd name="T10" fmla="*/ 90 w 222"/>
                <a:gd name="T11" fmla="*/ 0 h 185"/>
                <a:gd name="T12" fmla="*/ 104 w 222"/>
                <a:gd name="T13" fmla="*/ 0 h 185"/>
                <a:gd name="T14" fmla="*/ 126 w 222"/>
                <a:gd name="T15" fmla="*/ 0 h 185"/>
                <a:gd name="T16" fmla="*/ 140 w 222"/>
                <a:gd name="T17" fmla="*/ 0 h 185"/>
                <a:gd name="T18" fmla="*/ 154 w 222"/>
                <a:gd name="T19" fmla="*/ 0 h 185"/>
                <a:gd name="T20" fmla="*/ 166 w 222"/>
                <a:gd name="T21" fmla="*/ 0 h 185"/>
                <a:gd name="T22" fmla="*/ 176 w 222"/>
                <a:gd name="T23" fmla="*/ 2 h 185"/>
                <a:gd name="T24" fmla="*/ 180 w 222"/>
                <a:gd name="T25" fmla="*/ 2 h 185"/>
                <a:gd name="T26" fmla="*/ 182 w 222"/>
                <a:gd name="T27" fmla="*/ 11 h 185"/>
                <a:gd name="T28" fmla="*/ 182 w 222"/>
                <a:gd name="T29" fmla="*/ 15 h 185"/>
                <a:gd name="T30" fmla="*/ 184 w 222"/>
                <a:gd name="T31" fmla="*/ 21 h 185"/>
                <a:gd name="T32" fmla="*/ 184 w 222"/>
                <a:gd name="T33" fmla="*/ 29 h 185"/>
                <a:gd name="T34" fmla="*/ 188 w 222"/>
                <a:gd name="T35" fmla="*/ 35 h 185"/>
                <a:gd name="T36" fmla="*/ 190 w 222"/>
                <a:gd name="T37" fmla="*/ 41 h 185"/>
                <a:gd name="T38" fmla="*/ 198 w 222"/>
                <a:gd name="T39" fmla="*/ 45 h 185"/>
                <a:gd name="T40" fmla="*/ 204 w 222"/>
                <a:gd name="T41" fmla="*/ 51 h 185"/>
                <a:gd name="T42" fmla="*/ 206 w 222"/>
                <a:gd name="T43" fmla="*/ 55 h 185"/>
                <a:gd name="T44" fmla="*/ 204 w 222"/>
                <a:gd name="T45" fmla="*/ 61 h 185"/>
                <a:gd name="T46" fmla="*/ 202 w 222"/>
                <a:gd name="T47" fmla="*/ 63 h 185"/>
                <a:gd name="T48" fmla="*/ 202 w 222"/>
                <a:gd name="T49" fmla="*/ 67 h 185"/>
                <a:gd name="T50" fmla="*/ 202 w 222"/>
                <a:gd name="T51" fmla="*/ 71 h 185"/>
                <a:gd name="T52" fmla="*/ 204 w 222"/>
                <a:gd name="T53" fmla="*/ 77 h 185"/>
                <a:gd name="T54" fmla="*/ 208 w 222"/>
                <a:gd name="T55" fmla="*/ 81 h 185"/>
                <a:gd name="T56" fmla="*/ 212 w 222"/>
                <a:gd name="T57" fmla="*/ 81 h 185"/>
                <a:gd name="T58" fmla="*/ 220 w 222"/>
                <a:gd name="T59" fmla="*/ 81 h 185"/>
                <a:gd name="T60" fmla="*/ 216 w 222"/>
                <a:gd name="T61" fmla="*/ 87 h 185"/>
                <a:gd name="T62" fmla="*/ 204 w 222"/>
                <a:gd name="T63" fmla="*/ 93 h 185"/>
                <a:gd name="T64" fmla="*/ 188 w 222"/>
                <a:gd name="T65" fmla="*/ 101 h 185"/>
                <a:gd name="T66" fmla="*/ 176 w 222"/>
                <a:gd name="T67" fmla="*/ 107 h 185"/>
                <a:gd name="T68" fmla="*/ 168 w 222"/>
                <a:gd name="T69" fmla="*/ 113 h 185"/>
                <a:gd name="T70" fmla="*/ 154 w 222"/>
                <a:gd name="T71" fmla="*/ 121 h 185"/>
                <a:gd name="T72" fmla="*/ 144 w 222"/>
                <a:gd name="T73" fmla="*/ 129 h 185"/>
                <a:gd name="T74" fmla="*/ 132 w 222"/>
                <a:gd name="T75" fmla="*/ 135 h 185"/>
                <a:gd name="T76" fmla="*/ 122 w 222"/>
                <a:gd name="T77" fmla="*/ 141 h 185"/>
                <a:gd name="T78" fmla="*/ 110 w 222"/>
                <a:gd name="T79" fmla="*/ 147 h 185"/>
                <a:gd name="T80" fmla="*/ 92 w 222"/>
                <a:gd name="T81" fmla="*/ 157 h 185"/>
                <a:gd name="T82" fmla="*/ 72 w 222"/>
                <a:gd name="T83" fmla="*/ 171 h 185"/>
                <a:gd name="T84" fmla="*/ 58 w 222"/>
                <a:gd name="T85" fmla="*/ 179 h 185"/>
                <a:gd name="T86" fmla="*/ 38 w 222"/>
                <a:gd name="T87" fmla="*/ 173 h 185"/>
                <a:gd name="T88" fmla="*/ 30 w 222"/>
                <a:gd name="T89" fmla="*/ 157 h 185"/>
                <a:gd name="T90" fmla="*/ 14 w 222"/>
                <a:gd name="T91" fmla="*/ 129 h 185"/>
                <a:gd name="T92" fmla="*/ 8 w 222"/>
                <a:gd name="T93" fmla="*/ 121 h 185"/>
                <a:gd name="T94" fmla="*/ 0 w 222"/>
                <a:gd name="T95" fmla="*/ 107 h 185"/>
                <a:gd name="T96" fmla="*/ 0 w 222"/>
                <a:gd name="T97" fmla="*/ 95 h 185"/>
                <a:gd name="T98" fmla="*/ 0 w 222"/>
                <a:gd name="T99" fmla="*/ 81 h 185"/>
                <a:gd name="T100" fmla="*/ 0 w 222"/>
                <a:gd name="T101" fmla="*/ 67 h 185"/>
                <a:gd name="T102" fmla="*/ 0 w 222"/>
                <a:gd name="T103" fmla="*/ 53 h 185"/>
                <a:gd name="T104" fmla="*/ 0 w 222"/>
                <a:gd name="T105" fmla="*/ 39 h 185"/>
                <a:gd name="T106" fmla="*/ 0 w 222"/>
                <a:gd name="T107" fmla="*/ 25 h 185"/>
                <a:gd name="T108" fmla="*/ 0 w 222"/>
                <a:gd name="T109" fmla="*/ 6 h 185"/>
                <a:gd name="T110" fmla="*/ 8 w 222"/>
                <a:gd name="T11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2" h="185">
                  <a:moveTo>
                    <a:pt x="16" y="0"/>
                  </a:moveTo>
                  <a:lnTo>
                    <a:pt x="18" y="0"/>
                  </a:lnTo>
                  <a:lnTo>
                    <a:pt x="22" y="0"/>
                  </a:lnTo>
                  <a:lnTo>
                    <a:pt x="24" y="0"/>
                  </a:lnTo>
                  <a:lnTo>
                    <a:pt x="26" y="0"/>
                  </a:lnTo>
                  <a:lnTo>
                    <a:pt x="28" y="0"/>
                  </a:lnTo>
                  <a:lnTo>
                    <a:pt x="30" y="0"/>
                  </a:lnTo>
                  <a:lnTo>
                    <a:pt x="32" y="0"/>
                  </a:lnTo>
                  <a:lnTo>
                    <a:pt x="34" y="0"/>
                  </a:lnTo>
                  <a:lnTo>
                    <a:pt x="36" y="0"/>
                  </a:lnTo>
                  <a:lnTo>
                    <a:pt x="38" y="0"/>
                  </a:lnTo>
                  <a:lnTo>
                    <a:pt x="40" y="0"/>
                  </a:lnTo>
                  <a:lnTo>
                    <a:pt x="42" y="0"/>
                  </a:lnTo>
                  <a:lnTo>
                    <a:pt x="44" y="0"/>
                  </a:lnTo>
                  <a:lnTo>
                    <a:pt x="46" y="0"/>
                  </a:lnTo>
                  <a:lnTo>
                    <a:pt x="48" y="0"/>
                  </a:lnTo>
                  <a:lnTo>
                    <a:pt x="50" y="0"/>
                  </a:lnTo>
                  <a:lnTo>
                    <a:pt x="52" y="0"/>
                  </a:lnTo>
                  <a:lnTo>
                    <a:pt x="54" y="0"/>
                  </a:lnTo>
                  <a:lnTo>
                    <a:pt x="56" y="0"/>
                  </a:lnTo>
                  <a:lnTo>
                    <a:pt x="58" y="0"/>
                  </a:lnTo>
                  <a:lnTo>
                    <a:pt x="60" y="0"/>
                  </a:lnTo>
                  <a:lnTo>
                    <a:pt x="62" y="0"/>
                  </a:lnTo>
                  <a:lnTo>
                    <a:pt x="64" y="0"/>
                  </a:lnTo>
                  <a:lnTo>
                    <a:pt x="66" y="0"/>
                  </a:lnTo>
                  <a:lnTo>
                    <a:pt x="68" y="0"/>
                  </a:lnTo>
                  <a:lnTo>
                    <a:pt x="72" y="0"/>
                  </a:lnTo>
                  <a:lnTo>
                    <a:pt x="74" y="0"/>
                  </a:lnTo>
                  <a:lnTo>
                    <a:pt x="76" y="0"/>
                  </a:lnTo>
                  <a:lnTo>
                    <a:pt x="78" y="0"/>
                  </a:lnTo>
                  <a:lnTo>
                    <a:pt x="78" y="0"/>
                  </a:lnTo>
                  <a:lnTo>
                    <a:pt x="82" y="0"/>
                  </a:lnTo>
                  <a:lnTo>
                    <a:pt x="84" y="0"/>
                  </a:lnTo>
                  <a:lnTo>
                    <a:pt x="86" y="0"/>
                  </a:lnTo>
                  <a:lnTo>
                    <a:pt x="88" y="0"/>
                  </a:lnTo>
                  <a:lnTo>
                    <a:pt x="90" y="0"/>
                  </a:lnTo>
                  <a:lnTo>
                    <a:pt x="92" y="0"/>
                  </a:lnTo>
                  <a:lnTo>
                    <a:pt x="94" y="0"/>
                  </a:lnTo>
                  <a:lnTo>
                    <a:pt x="96" y="0"/>
                  </a:lnTo>
                  <a:lnTo>
                    <a:pt x="98" y="0"/>
                  </a:lnTo>
                  <a:lnTo>
                    <a:pt x="100" y="0"/>
                  </a:lnTo>
                  <a:lnTo>
                    <a:pt x="104" y="0"/>
                  </a:lnTo>
                  <a:lnTo>
                    <a:pt x="106" y="0"/>
                  </a:lnTo>
                  <a:lnTo>
                    <a:pt x="108" y="0"/>
                  </a:lnTo>
                  <a:lnTo>
                    <a:pt x="112" y="0"/>
                  </a:lnTo>
                  <a:lnTo>
                    <a:pt x="116" y="0"/>
                  </a:lnTo>
                  <a:lnTo>
                    <a:pt x="120" y="0"/>
                  </a:lnTo>
                  <a:lnTo>
                    <a:pt x="126" y="0"/>
                  </a:lnTo>
                  <a:lnTo>
                    <a:pt x="126" y="0"/>
                  </a:lnTo>
                  <a:lnTo>
                    <a:pt x="130" y="0"/>
                  </a:lnTo>
                  <a:lnTo>
                    <a:pt x="132" y="0"/>
                  </a:lnTo>
                  <a:lnTo>
                    <a:pt x="134" y="0"/>
                  </a:lnTo>
                  <a:lnTo>
                    <a:pt x="138" y="0"/>
                  </a:lnTo>
                  <a:lnTo>
                    <a:pt x="140" y="0"/>
                  </a:lnTo>
                  <a:lnTo>
                    <a:pt x="144" y="0"/>
                  </a:lnTo>
                  <a:lnTo>
                    <a:pt x="146" y="0"/>
                  </a:lnTo>
                  <a:lnTo>
                    <a:pt x="148" y="0"/>
                  </a:lnTo>
                  <a:lnTo>
                    <a:pt x="150" y="0"/>
                  </a:lnTo>
                  <a:lnTo>
                    <a:pt x="152" y="0"/>
                  </a:lnTo>
                  <a:lnTo>
                    <a:pt x="154" y="0"/>
                  </a:lnTo>
                  <a:lnTo>
                    <a:pt x="156" y="0"/>
                  </a:lnTo>
                  <a:lnTo>
                    <a:pt x="158" y="0"/>
                  </a:lnTo>
                  <a:lnTo>
                    <a:pt x="160" y="0"/>
                  </a:lnTo>
                  <a:lnTo>
                    <a:pt x="162" y="0"/>
                  </a:lnTo>
                  <a:lnTo>
                    <a:pt x="164" y="0"/>
                  </a:lnTo>
                  <a:lnTo>
                    <a:pt x="166" y="0"/>
                  </a:lnTo>
                  <a:lnTo>
                    <a:pt x="170" y="0"/>
                  </a:lnTo>
                  <a:lnTo>
                    <a:pt x="172" y="0"/>
                  </a:lnTo>
                  <a:lnTo>
                    <a:pt x="174" y="0"/>
                  </a:lnTo>
                  <a:lnTo>
                    <a:pt x="174" y="0"/>
                  </a:lnTo>
                  <a:lnTo>
                    <a:pt x="176" y="2"/>
                  </a:lnTo>
                  <a:lnTo>
                    <a:pt x="176" y="2"/>
                  </a:lnTo>
                  <a:lnTo>
                    <a:pt x="176" y="2"/>
                  </a:lnTo>
                  <a:lnTo>
                    <a:pt x="176" y="2"/>
                  </a:lnTo>
                  <a:lnTo>
                    <a:pt x="178" y="2"/>
                  </a:lnTo>
                  <a:lnTo>
                    <a:pt x="178" y="4"/>
                  </a:lnTo>
                  <a:lnTo>
                    <a:pt x="180" y="4"/>
                  </a:lnTo>
                  <a:lnTo>
                    <a:pt x="180" y="2"/>
                  </a:lnTo>
                  <a:lnTo>
                    <a:pt x="182" y="2"/>
                  </a:lnTo>
                  <a:lnTo>
                    <a:pt x="182" y="4"/>
                  </a:lnTo>
                  <a:lnTo>
                    <a:pt x="182" y="6"/>
                  </a:lnTo>
                  <a:lnTo>
                    <a:pt x="184" y="6"/>
                  </a:lnTo>
                  <a:lnTo>
                    <a:pt x="184" y="8"/>
                  </a:lnTo>
                  <a:lnTo>
                    <a:pt x="182" y="11"/>
                  </a:lnTo>
                  <a:lnTo>
                    <a:pt x="184" y="11"/>
                  </a:lnTo>
                  <a:lnTo>
                    <a:pt x="184" y="13"/>
                  </a:lnTo>
                  <a:lnTo>
                    <a:pt x="182" y="13"/>
                  </a:lnTo>
                  <a:lnTo>
                    <a:pt x="180" y="13"/>
                  </a:lnTo>
                  <a:lnTo>
                    <a:pt x="182" y="13"/>
                  </a:lnTo>
                  <a:lnTo>
                    <a:pt x="182" y="15"/>
                  </a:lnTo>
                  <a:lnTo>
                    <a:pt x="182" y="17"/>
                  </a:lnTo>
                  <a:lnTo>
                    <a:pt x="184" y="17"/>
                  </a:lnTo>
                  <a:lnTo>
                    <a:pt x="184" y="19"/>
                  </a:lnTo>
                  <a:lnTo>
                    <a:pt x="182" y="19"/>
                  </a:lnTo>
                  <a:lnTo>
                    <a:pt x="182" y="21"/>
                  </a:lnTo>
                  <a:lnTo>
                    <a:pt x="184" y="21"/>
                  </a:lnTo>
                  <a:lnTo>
                    <a:pt x="184" y="23"/>
                  </a:lnTo>
                  <a:lnTo>
                    <a:pt x="182" y="23"/>
                  </a:lnTo>
                  <a:lnTo>
                    <a:pt x="182" y="25"/>
                  </a:lnTo>
                  <a:lnTo>
                    <a:pt x="184" y="25"/>
                  </a:lnTo>
                  <a:lnTo>
                    <a:pt x="184" y="27"/>
                  </a:lnTo>
                  <a:lnTo>
                    <a:pt x="184" y="29"/>
                  </a:lnTo>
                  <a:lnTo>
                    <a:pt x="186" y="29"/>
                  </a:lnTo>
                  <a:lnTo>
                    <a:pt x="186" y="31"/>
                  </a:lnTo>
                  <a:lnTo>
                    <a:pt x="188" y="31"/>
                  </a:lnTo>
                  <a:lnTo>
                    <a:pt x="186" y="31"/>
                  </a:lnTo>
                  <a:lnTo>
                    <a:pt x="186" y="33"/>
                  </a:lnTo>
                  <a:lnTo>
                    <a:pt x="188" y="35"/>
                  </a:lnTo>
                  <a:lnTo>
                    <a:pt x="186" y="35"/>
                  </a:lnTo>
                  <a:lnTo>
                    <a:pt x="188" y="35"/>
                  </a:lnTo>
                  <a:lnTo>
                    <a:pt x="188" y="37"/>
                  </a:lnTo>
                  <a:lnTo>
                    <a:pt x="190" y="37"/>
                  </a:lnTo>
                  <a:lnTo>
                    <a:pt x="190" y="39"/>
                  </a:lnTo>
                  <a:lnTo>
                    <a:pt x="190" y="41"/>
                  </a:lnTo>
                  <a:lnTo>
                    <a:pt x="192" y="41"/>
                  </a:lnTo>
                  <a:lnTo>
                    <a:pt x="192" y="43"/>
                  </a:lnTo>
                  <a:lnTo>
                    <a:pt x="194" y="43"/>
                  </a:lnTo>
                  <a:lnTo>
                    <a:pt x="194" y="45"/>
                  </a:lnTo>
                  <a:lnTo>
                    <a:pt x="196" y="45"/>
                  </a:lnTo>
                  <a:lnTo>
                    <a:pt x="198" y="45"/>
                  </a:lnTo>
                  <a:lnTo>
                    <a:pt x="198" y="47"/>
                  </a:lnTo>
                  <a:lnTo>
                    <a:pt x="200" y="47"/>
                  </a:lnTo>
                  <a:lnTo>
                    <a:pt x="202" y="47"/>
                  </a:lnTo>
                  <a:lnTo>
                    <a:pt x="202" y="49"/>
                  </a:lnTo>
                  <a:lnTo>
                    <a:pt x="204" y="49"/>
                  </a:lnTo>
                  <a:lnTo>
                    <a:pt x="204" y="51"/>
                  </a:lnTo>
                  <a:lnTo>
                    <a:pt x="206" y="51"/>
                  </a:lnTo>
                  <a:lnTo>
                    <a:pt x="206" y="51"/>
                  </a:lnTo>
                  <a:lnTo>
                    <a:pt x="206" y="53"/>
                  </a:lnTo>
                  <a:lnTo>
                    <a:pt x="204" y="53"/>
                  </a:lnTo>
                  <a:lnTo>
                    <a:pt x="204" y="55"/>
                  </a:lnTo>
                  <a:lnTo>
                    <a:pt x="206" y="55"/>
                  </a:lnTo>
                  <a:lnTo>
                    <a:pt x="206" y="57"/>
                  </a:lnTo>
                  <a:lnTo>
                    <a:pt x="206" y="59"/>
                  </a:lnTo>
                  <a:lnTo>
                    <a:pt x="204" y="59"/>
                  </a:lnTo>
                  <a:lnTo>
                    <a:pt x="206" y="59"/>
                  </a:lnTo>
                  <a:lnTo>
                    <a:pt x="206" y="61"/>
                  </a:lnTo>
                  <a:lnTo>
                    <a:pt x="204" y="61"/>
                  </a:lnTo>
                  <a:lnTo>
                    <a:pt x="206" y="61"/>
                  </a:lnTo>
                  <a:lnTo>
                    <a:pt x="206" y="63"/>
                  </a:lnTo>
                  <a:lnTo>
                    <a:pt x="204" y="63"/>
                  </a:lnTo>
                  <a:lnTo>
                    <a:pt x="202" y="63"/>
                  </a:lnTo>
                  <a:lnTo>
                    <a:pt x="202" y="65"/>
                  </a:lnTo>
                  <a:lnTo>
                    <a:pt x="202" y="63"/>
                  </a:lnTo>
                  <a:lnTo>
                    <a:pt x="202" y="65"/>
                  </a:lnTo>
                  <a:lnTo>
                    <a:pt x="204" y="65"/>
                  </a:lnTo>
                  <a:lnTo>
                    <a:pt x="204" y="67"/>
                  </a:lnTo>
                  <a:lnTo>
                    <a:pt x="202" y="67"/>
                  </a:lnTo>
                  <a:lnTo>
                    <a:pt x="200" y="67"/>
                  </a:lnTo>
                  <a:lnTo>
                    <a:pt x="202" y="67"/>
                  </a:lnTo>
                  <a:lnTo>
                    <a:pt x="200" y="65"/>
                  </a:lnTo>
                  <a:lnTo>
                    <a:pt x="200" y="67"/>
                  </a:lnTo>
                  <a:lnTo>
                    <a:pt x="202" y="69"/>
                  </a:lnTo>
                  <a:lnTo>
                    <a:pt x="200" y="69"/>
                  </a:lnTo>
                  <a:lnTo>
                    <a:pt x="200" y="71"/>
                  </a:lnTo>
                  <a:lnTo>
                    <a:pt x="202" y="71"/>
                  </a:lnTo>
                  <a:lnTo>
                    <a:pt x="202" y="73"/>
                  </a:lnTo>
                  <a:lnTo>
                    <a:pt x="200" y="73"/>
                  </a:lnTo>
                  <a:lnTo>
                    <a:pt x="200" y="75"/>
                  </a:lnTo>
                  <a:lnTo>
                    <a:pt x="202" y="75"/>
                  </a:lnTo>
                  <a:lnTo>
                    <a:pt x="204" y="75"/>
                  </a:lnTo>
                  <a:lnTo>
                    <a:pt x="204" y="77"/>
                  </a:lnTo>
                  <a:lnTo>
                    <a:pt x="204" y="75"/>
                  </a:lnTo>
                  <a:lnTo>
                    <a:pt x="206" y="75"/>
                  </a:lnTo>
                  <a:lnTo>
                    <a:pt x="206" y="77"/>
                  </a:lnTo>
                  <a:lnTo>
                    <a:pt x="208" y="77"/>
                  </a:lnTo>
                  <a:lnTo>
                    <a:pt x="208" y="79"/>
                  </a:lnTo>
                  <a:lnTo>
                    <a:pt x="208" y="81"/>
                  </a:lnTo>
                  <a:lnTo>
                    <a:pt x="208" y="79"/>
                  </a:lnTo>
                  <a:lnTo>
                    <a:pt x="210" y="79"/>
                  </a:lnTo>
                  <a:lnTo>
                    <a:pt x="210" y="81"/>
                  </a:lnTo>
                  <a:lnTo>
                    <a:pt x="210" y="79"/>
                  </a:lnTo>
                  <a:lnTo>
                    <a:pt x="212" y="79"/>
                  </a:lnTo>
                  <a:lnTo>
                    <a:pt x="212" y="81"/>
                  </a:lnTo>
                  <a:lnTo>
                    <a:pt x="214" y="81"/>
                  </a:lnTo>
                  <a:lnTo>
                    <a:pt x="214" y="83"/>
                  </a:lnTo>
                  <a:lnTo>
                    <a:pt x="216" y="83"/>
                  </a:lnTo>
                  <a:lnTo>
                    <a:pt x="218" y="83"/>
                  </a:lnTo>
                  <a:lnTo>
                    <a:pt x="218" y="81"/>
                  </a:lnTo>
                  <a:lnTo>
                    <a:pt x="220" y="81"/>
                  </a:lnTo>
                  <a:lnTo>
                    <a:pt x="222" y="81"/>
                  </a:lnTo>
                  <a:lnTo>
                    <a:pt x="222" y="81"/>
                  </a:lnTo>
                  <a:lnTo>
                    <a:pt x="222" y="83"/>
                  </a:lnTo>
                  <a:lnTo>
                    <a:pt x="222" y="83"/>
                  </a:lnTo>
                  <a:lnTo>
                    <a:pt x="220" y="85"/>
                  </a:lnTo>
                  <a:lnTo>
                    <a:pt x="216" y="87"/>
                  </a:lnTo>
                  <a:lnTo>
                    <a:pt x="214" y="87"/>
                  </a:lnTo>
                  <a:lnTo>
                    <a:pt x="212" y="89"/>
                  </a:lnTo>
                  <a:lnTo>
                    <a:pt x="210" y="89"/>
                  </a:lnTo>
                  <a:lnTo>
                    <a:pt x="208" y="91"/>
                  </a:lnTo>
                  <a:lnTo>
                    <a:pt x="206" y="91"/>
                  </a:lnTo>
                  <a:lnTo>
                    <a:pt x="204" y="93"/>
                  </a:lnTo>
                  <a:lnTo>
                    <a:pt x="198" y="97"/>
                  </a:lnTo>
                  <a:lnTo>
                    <a:pt x="196" y="99"/>
                  </a:lnTo>
                  <a:lnTo>
                    <a:pt x="194" y="99"/>
                  </a:lnTo>
                  <a:lnTo>
                    <a:pt x="190" y="99"/>
                  </a:lnTo>
                  <a:lnTo>
                    <a:pt x="190" y="101"/>
                  </a:lnTo>
                  <a:lnTo>
                    <a:pt x="188" y="101"/>
                  </a:lnTo>
                  <a:lnTo>
                    <a:pt x="184" y="103"/>
                  </a:lnTo>
                  <a:lnTo>
                    <a:pt x="182" y="105"/>
                  </a:lnTo>
                  <a:lnTo>
                    <a:pt x="180" y="105"/>
                  </a:lnTo>
                  <a:lnTo>
                    <a:pt x="180" y="107"/>
                  </a:lnTo>
                  <a:lnTo>
                    <a:pt x="178" y="107"/>
                  </a:lnTo>
                  <a:lnTo>
                    <a:pt x="176" y="107"/>
                  </a:lnTo>
                  <a:lnTo>
                    <a:pt x="176" y="109"/>
                  </a:lnTo>
                  <a:lnTo>
                    <a:pt x="174" y="109"/>
                  </a:lnTo>
                  <a:lnTo>
                    <a:pt x="174" y="111"/>
                  </a:lnTo>
                  <a:lnTo>
                    <a:pt x="172" y="113"/>
                  </a:lnTo>
                  <a:lnTo>
                    <a:pt x="170" y="113"/>
                  </a:lnTo>
                  <a:lnTo>
                    <a:pt x="168" y="113"/>
                  </a:lnTo>
                  <a:lnTo>
                    <a:pt x="168" y="115"/>
                  </a:lnTo>
                  <a:lnTo>
                    <a:pt x="164" y="117"/>
                  </a:lnTo>
                  <a:lnTo>
                    <a:pt x="162" y="119"/>
                  </a:lnTo>
                  <a:lnTo>
                    <a:pt x="160" y="119"/>
                  </a:lnTo>
                  <a:lnTo>
                    <a:pt x="156" y="121"/>
                  </a:lnTo>
                  <a:lnTo>
                    <a:pt x="154" y="121"/>
                  </a:lnTo>
                  <a:lnTo>
                    <a:pt x="154" y="123"/>
                  </a:lnTo>
                  <a:lnTo>
                    <a:pt x="152" y="123"/>
                  </a:lnTo>
                  <a:lnTo>
                    <a:pt x="150" y="125"/>
                  </a:lnTo>
                  <a:lnTo>
                    <a:pt x="148" y="127"/>
                  </a:lnTo>
                  <a:lnTo>
                    <a:pt x="146" y="127"/>
                  </a:lnTo>
                  <a:lnTo>
                    <a:pt x="144" y="129"/>
                  </a:lnTo>
                  <a:lnTo>
                    <a:pt x="142" y="129"/>
                  </a:lnTo>
                  <a:lnTo>
                    <a:pt x="140" y="131"/>
                  </a:lnTo>
                  <a:lnTo>
                    <a:pt x="138" y="131"/>
                  </a:lnTo>
                  <a:lnTo>
                    <a:pt x="136" y="133"/>
                  </a:lnTo>
                  <a:lnTo>
                    <a:pt x="134" y="135"/>
                  </a:lnTo>
                  <a:lnTo>
                    <a:pt x="132" y="135"/>
                  </a:lnTo>
                  <a:lnTo>
                    <a:pt x="130" y="137"/>
                  </a:lnTo>
                  <a:lnTo>
                    <a:pt x="128" y="137"/>
                  </a:lnTo>
                  <a:lnTo>
                    <a:pt x="128" y="139"/>
                  </a:lnTo>
                  <a:lnTo>
                    <a:pt x="126" y="139"/>
                  </a:lnTo>
                  <a:lnTo>
                    <a:pt x="124" y="141"/>
                  </a:lnTo>
                  <a:lnTo>
                    <a:pt x="122" y="141"/>
                  </a:lnTo>
                  <a:lnTo>
                    <a:pt x="122" y="143"/>
                  </a:lnTo>
                  <a:lnTo>
                    <a:pt x="118" y="145"/>
                  </a:lnTo>
                  <a:lnTo>
                    <a:pt x="116" y="145"/>
                  </a:lnTo>
                  <a:lnTo>
                    <a:pt x="116" y="147"/>
                  </a:lnTo>
                  <a:lnTo>
                    <a:pt x="114" y="147"/>
                  </a:lnTo>
                  <a:lnTo>
                    <a:pt x="110" y="147"/>
                  </a:lnTo>
                  <a:lnTo>
                    <a:pt x="106" y="149"/>
                  </a:lnTo>
                  <a:lnTo>
                    <a:pt x="104" y="149"/>
                  </a:lnTo>
                  <a:lnTo>
                    <a:pt x="104" y="151"/>
                  </a:lnTo>
                  <a:lnTo>
                    <a:pt x="100" y="153"/>
                  </a:lnTo>
                  <a:lnTo>
                    <a:pt x="98" y="155"/>
                  </a:lnTo>
                  <a:lnTo>
                    <a:pt x="92" y="157"/>
                  </a:lnTo>
                  <a:lnTo>
                    <a:pt x="88" y="159"/>
                  </a:lnTo>
                  <a:lnTo>
                    <a:pt x="88" y="161"/>
                  </a:lnTo>
                  <a:lnTo>
                    <a:pt x="84" y="161"/>
                  </a:lnTo>
                  <a:lnTo>
                    <a:pt x="82" y="163"/>
                  </a:lnTo>
                  <a:lnTo>
                    <a:pt x="78" y="167"/>
                  </a:lnTo>
                  <a:lnTo>
                    <a:pt x="72" y="171"/>
                  </a:lnTo>
                  <a:lnTo>
                    <a:pt x="68" y="173"/>
                  </a:lnTo>
                  <a:lnTo>
                    <a:pt x="66" y="173"/>
                  </a:lnTo>
                  <a:lnTo>
                    <a:pt x="66" y="175"/>
                  </a:lnTo>
                  <a:lnTo>
                    <a:pt x="64" y="175"/>
                  </a:lnTo>
                  <a:lnTo>
                    <a:pt x="60" y="177"/>
                  </a:lnTo>
                  <a:lnTo>
                    <a:pt x="58" y="179"/>
                  </a:lnTo>
                  <a:lnTo>
                    <a:pt x="54" y="181"/>
                  </a:lnTo>
                  <a:lnTo>
                    <a:pt x="50" y="183"/>
                  </a:lnTo>
                  <a:lnTo>
                    <a:pt x="48" y="185"/>
                  </a:lnTo>
                  <a:lnTo>
                    <a:pt x="46" y="185"/>
                  </a:lnTo>
                  <a:lnTo>
                    <a:pt x="42" y="179"/>
                  </a:lnTo>
                  <a:lnTo>
                    <a:pt x="38" y="173"/>
                  </a:lnTo>
                  <a:lnTo>
                    <a:pt x="38" y="171"/>
                  </a:lnTo>
                  <a:lnTo>
                    <a:pt x="36" y="169"/>
                  </a:lnTo>
                  <a:lnTo>
                    <a:pt x="34" y="165"/>
                  </a:lnTo>
                  <a:lnTo>
                    <a:pt x="32" y="161"/>
                  </a:lnTo>
                  <a:lnTo>
                    <a:pt x="30" y="159"/>
                  </a:lnTo>
                  <a:lnTo>
                    <a:pt x="30" y="157"/>
                  </a:lnTo>
                  <a:lnTo>
                    <a:pt x="30" y="157"/>
                  </a:lnTo>
                  <a:lnTo>
                    <a:pt x="28" y="153"/>
                  </a:lnTo>
                  <a:lnTo>
                    <a:pt x="28" y="151"/>
                  </a:lnTo>
                  <a:lnTo>
                    <a:pt x="24" y="147"/>
                  </a:lnTo>
                  <a:lnTo>
                    <a:pt x="16" y="133"/>
                  </a:lnTo>
                  <a:lnTo>
                    <a:pt x="14" y="129"/>
                  </a:lnTo>
                  <a:lnTo>
                    <a:pt x="12" y="127"/>
                  </a:lnTo>
                  <a:lnTo>
                    <a:pt x="12" y="125"/>
                  </a:lnTo>
                  <a:lnTo>
                    <a:pt x="12" y="123"/>
                  </a:lnTo>
                  <a:lnTo>
                    <a:pt x="10" y="123"/>
                  </a:lnTo>
                  <a:lnTo>
                    <a:pt x="10" y="121"/>
                  </a:lnTo>
                  <a:lnTo>
                    <a:pt x="8" y="121"/>
                  </a:lnTo>
                  <a:lnTo>
                    <a:pt x="8" y="119"/>
                  </a:lnTo>
                  <a:lnTo>
                    <a:pt x="8" y="117"/>
                  </a:lnTo>
                  <a:lnTo>
                    <a:pt x="6" y="113"/>
                  </a:lnTo>
                  <a:lnTo>
                    <a:pt x="4" y="111"/>
                  </a:lnTo>
                  <a:lnTo>
                    <a:pt x="2" y="107"/>
                  </a:lnTo>
                  <a:lnTo>
                    <a:pt x="0" y="107"/>
                  </a:lnTo>
                  <a:lnTo>
                    <a:pt x="0" y="105"/>
                  </a:lnTo>
                  <a:lnTo>
                    <a:pt x="0" y="101"/>
                  </a:lnTo>
                  <a:lnTo>
                    <a:pt x="0" y="99"/>
                  </a:lnTo>
                  <a:lnTo>
                    <a:pt x="0" y="99"/>
                  </a:lnTo>
                  <a:lnTo>
                    <a:pt x="0" y="97"/>
                  </a:lnTo>
                  <a:lnTo>
                    <a:pt x="0" y="95"/>
                  </a:lnTo>
                  <a:lnTo>
                    <a:pt x="0" y="93"/>
                  </a:lnTo>
                  <a:lnTo>
                    <a:pt x="0" y="89"/>
                  </a:lnTo>
                  <a:lnTo>
                    <a:pt x="0" y="87"/>
                  </a:lnTo>
                  <a:lnTo>
                    <a:pt x="0" y="85"/>
                  </a:lnTo>
                  <a:lnTo>
                    <a:pt x="0" y="83"/>
                  </a:lnTo>
                  <a:lnTo>
                    <a:pt x="0" y="81"/>
                  </a:lnTo>
                  <a:lnTo>
                    <a:pt x="0" y="79"/>
                  </a:lnTo>
                  <a:lnTo>
                    <a:pt x="0" y="75"/>
                  </a:lnTo>
                  <a:lnTo>
                    <a:pt x="0" y="73"/>
                  </a:lnTo>
                  <a:lnTo>
                    <a:pt x="0" y="71"/>
                  </a:lnTo>
                  <a:lnTo>
                    <a:pt x="0" y="69"/>
                  </a:lnTo>
                  <a:lnTo>
                    <a:pt x="0" y="67"/>
                  </a:lnTo>
                  <a:lnTo>
                    <a:pt x="0" y="65"/>
                  </a:lnTo>
                  <a:lnTo>
                    <a:pt x="0" y="63"/>
                  </a:lnTo>
                  <a:lnTo>
                    <a:pt x="0" y="59"/>
                  </a:lnTo>
                  <a:lnTo>
                    <a:pt x="0" y="57"/>
                  </a:lnTo>
                  <a:lnTo>
                    <a:pt x="0" y="55"/>
                  </a:lnTo>
                  <a:lnTo>
                    <a:pt x="0" y="53"/>
                  </a:lnTo>
                  <a:lnTo>
                    <a:pt x="0" y="51"/>
                  </a:lnTo>
                  <a:lnTo>
                    <a:pt x="0" y="51"/>
                  </a:lnTo>
                  <a:lnTo>
                    <a:pt x="0" y="49"/>
                  </a:lnTo>
                  <a:lnTo>
                    <a:pt x="0" y="43"/>
                  </a:lnTo>
                  <a:lnTo>
                    <a:pt x="0" y="41"/>
                  </a:lnTo>
                  <a:lnTo>
                    <a:pt x="0" y="39"/>
                  </a:lnTo>
                  <a:lnTo>
                    <a:pt x="0" y="37"/>
                  </a:lnTo>
                  <a:lnTo>
                    <a:pt x="0" y="33"/>
                  </a:lnTo>
                  <a:lnTo>
                    <a:pt x="0" y="31"/>
                  </a:lnTo>
                  <a:lnTo>
                    <a:pt x="0" y="29"/>
                  </a:lnTo>
                  <a:lnTo>
                    <a:pt x="0" y="27"/>
                  </a:lnTo>
                  <a:lnTo>
                    <a:pt x="0" y="25"/>
                  </a:lnTo>
                  <a:lnTo>
                    <a:pt x="0" y="19"/>
                  </a:lnTo>
                  <a:lnTo>
                    <a:pt x="0" y="17"/>
                  </a:lnTo>
                  <a:lnTo>
                    <a:pt x="0" y="15"/>
                  </a:lnTo>
                  <a:lnTo>
                    <a:pt x="0" y="11"/>
                  </a:lnTo>
                  <a:lnTo>
                    <a:pt x="0" y="8"/>
                  </a:lnTo>
                  <a:lnTo>
                    <a:pt x="0" y="6"/>
                  </a:lnTo>
                  <a:lnTo>
                    <a:pt x="0" y="2"/>
                  </a:lnTo>
                  <a:lnTo>
                    <a:pt x="0" y="0"/>
                  </a:lnTo>
                  <a:lnTo>
                    <a:pt x="2" y="0"/>
                  </a:lnTo>
                  <a:lnTo>
                    <a:pt x="4" y="0"/>
                  </a:lnTo>
                  <a:lnTo>
                    <a:pt x="6" y="0"/>
                  </a:lnTo>
                  <a:lnTo>
                    <a:pt x="8" y="0"/>
                  </a:lnTo>
                  <a:lnTo>
                    <a:pt x="10" y="0"/>
                  </a:lnTo>
                  <a:lnTo>
                    <a:pt x="12" y="0"/>
                  </a:lnTo>
                  <a:lnTo>
                    <a:pt x="14" y="0"/>
                  </a:lnTo>
                  <a:lnTo>
                    <a:pt x="16"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2" name="Freeform 73"/>
            <p:cNvSpPr>
              <a:spLocks/>
            </p:cNvSpPr>
            <p:nvPr/>
          </p:nvSpPr>
          <p:spPr bwMode="auto">
            <a:xfrm>
              <a:off x="6962775" y="2797175"/>
              <a:ext cx="342900" cy="312738"/>
            </a:xfrm>
            <a:custGeom>
              <a:avLst/>
              <a:gdLst>
                <a:gd name="T0" fmla="*/ 208 w 216"/>
                <a:gd name="T1" fmla="*/ 117 h 197"/>
                <a:gd name="T2" fmla="*/ 194 w 216"/>
                <a:gd name="T3" fmla="*/ 123 h 197"/>
                <a:gd name="T4" fmla="*/ 190 w 216"/>
                <a:gd name="T5" fmla="*/ 127 h 197"/>
                <a:gd name="T6" fmla="*/ 184 w 216"/>
                <a:gd name="T7" fmla="*/ 131 h 197"/>
                <a:gd name="T8" fmla="*/ 170 w 216"/>
                <a:gd name="T9" fmla="*/ 139 h 197"/>
                <a:gd name="T10" fmla="*/ 158 w 216"/>
                <a:gd name="T11" fmla="*/ 147 h 197"/>
                <a:gd name="T12" fmla="*/ 150 w 216"/>
                <a:gd name="T13" fmla="*/ 149 h 197"/>
                <a:gd name="T14" fmla="*/ 134 w 216"/>
                <a:gd name="T15" fmla="*/ 157 h 197"/>
                <a:gd name="T16" fmla="*/ 126 w 216"/>
                <a:gd name="T17" fmla="*/ 161 h 197"/>
                <a:gd name="T18" fmla="*/ 118 w 216"/>
                <a:gd name="T19" fmla="*/ 167 h 197"/>
                <a:gd name="T20" fmla="*/ 108 w 216"/>
                <a:gd name="T21" fmla="*/ 173 h 197"/>
                <a:gd name="T22" fmla="*/ 92 w 216"/>
                <a:gd name="T23" fmla="*/ 183 h 197"/>
                <a:gd name="T24" fmla="*/ 82 w 216"/>
                <a:gd name="T25" fmla="*/ 191 h 197"/>
                <a:gd name="T26" fmla="*/ 70 w 216"/>
                <a:gd name="T27" fmla="*/ 195 h 197"/>
                <a:gd name="T28" fmla="*/ 60 w 216"/>
                <a:gd name="T29" fmla="*/ 187 h 197"/>
                <a:gd name="T30" fmla="*/ 50 w 216"/>
                <a:gd name="T31" fmla="*/ 169 h 197"/>
                <a:gd name="T32" fmla="*/ 46 w 216"/>
                <a:gd name="T33" fmla="*/ 161 h 197"/>
                <a:gd name="T34" fmla="*/ 40 w 216"/>
                <a:gd name="T35" fmla="*/ 151 h 197"/>
                <a:gd name="T36" fmla="*/ 34 w 216"/>
                <a:gd name="T37" fmla="*/ 143 h 197"/>
                <a:gd name="T38" fmla="*/ 28 w 216"/>
                <a:gd name="T39" fmla="*/ 133 h 197"/>
                <a:gd name="T40" fmla="*/ 24 w 216"/>
                <a:gd name="T41" fmla="*/ 125 h 197"/>
                <a:gd name="T42" fmla="*/ 18 w 216"/>
                <a:gd name="T43" fmla="*/ 117 h 197"/>
                <a:gd name="T44" fmla="*/ 14 w 216"/>
                <a:gd name="T45" fmla="*/ 111 h 197"/>
                <a:gd name="T46" fmla="*/ 10 w 216"/>
                <a:gd name="T47" fmla="*/ 105 h 197"/>
                <a:gd name="T48" fmla="*/ 6 w 216"/>
                <a:gd name="T49" fmla="*/ 99 h 197"/>
                <a:gd name="T50" fmla="*/ 2 w 216"/>
                <a:gd name="T51" fmla="*/ 91 h 197"/>
                <a:gd name="T52" fmla="*/ 6 w 216"/>
                <a:gd name="T53" fmla="*/ 87 h 197"/>
                <a:gd name="T54" fmla="*/ 12 w 216"/>
                <a:gd name="T55" fmla="*/ 83 h 197"/>
                <a:gd name="T56" fmla="*/ 18 w 216"/>
                <a:gd name="T57" fmla="*/ 79 h 197"/>
                <a:gd name="T58" fmla="*/ 32 w 216"/>
                <a:gd name="T59" fmla="*/ 71 h 197"/>
                <a:gd name="T60" fmla="*/ 38 w 216"/>
                <a:gd name="T61" fmla="*/ 67 h 197"/>
                <a:gd name="T62" fmla="*/ 48 w 216"/>
                <a:gd name="T63" fmla="*/ 61 h 197"/>
                <a:gd name="T64" fmla="*/ 56 w 216"/>
                <a:gd name="T65" fmla="*/ 57 h 197"/>
                <a:gd name="T66" fmla="*/ 64 w 216"/>
                <a:gd name="T67" fmla="*/ 53 h 197"/>
                <a:gd name="T68" fmla="*/ 72 w 216"/>
                <a:gd name="T69" fmla="*/ 48 h 197"/>
                <a:gd name="T70" fmla="*/ 82 w 216"/>
                <a:gd name="T71" fmla="*/ 42 h 197"/>
                <a:gd name="T72" fmla="*/ 92 w 216"/>
                <a:gd name="T73" fmla="*/ 36 h 197"/>
                <a:gd name="T74" fmla="*/ 96 w 216"/>
                <a:gd name="T75" fmla="*/ 32 h 197"/>
                <a:gd name="T76" fmla="*/ 114 w 216"/>
                <a:gd name="T77" fmla="*/ 22 h 197"/>
                <a:gd name="T78" fmla="*/ 126 w 216"/>
                <a:gd name="T79" fmla="*/ 14 h 197"/>
                <a:gd name="T80" fmla="*/ 136 w 216"/>
                <a:gd name="T81" fmla="*/ 8 h 197"/>
                <a:gd name="T82" fmla="*/ 142 w 216"/>
                <a:gd name="T83" fmla="*/ 4 h 197"/>
                <a:gd name="T84" fmla="*/ 152 w 216"/>
                <a:gd name="T85" fmla="*/ 0 h 197"/>
                <a:gd name="T86" fmla="*/ 158 w 216"/>
                <a:gd name="T87" fmla="*/ 10 h 197"/>
                <a:gd name="T88" fmla="*/ 166 w 216"/>
                <a:gd name="T89" fmla="*/ 20 h 197"/>
                <a:gd name="T90" fmla="*/ 172 w 216"/>
                <a:gd name="T91" fmla="*/ 34 h 197"/>
                <a:gd name="T92" fmla="*/ 178 w 216"/>
                <a:gd name="T93" fmla="*/ 42 h 197"/>
                <a:gd name="T94" fmla="*/ 184 w 216"/>
                <a:gd name="T95" fmla="*/ 53 h 197"/>
                <a:gd name="T96" fmla="*/ 192 w 216"/>
                <a:gd name="T97" fmla="*/ 71 h 197"/>
                <a:gd name="T98" fmla="*/ 200 w 216"/>
                <a:gd name="T99" fmla="*/ 83 h 197"/>
                <a:gd name="T100" fmla="*/ 208 w 216"/>
                <a:gd name="T101" fmla="*/ 95 h 197"/>
                <a:gd name="T102" fmla="*/ 212 w 216"/>
                <a:gd name="T103" fmla="*/ 10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6" h="197">
                  <a:moveTo>
                    <a:pt x="216" y="111"/>
                  </a:moveTo>
                  <a:lnTo>
                    <a:pt x="214" y="113"/>
                  </a:lnTo>
                  <a:lnTo>
                    <a:pt x="210" y="115"/>
                  </a:lnTo>
                  <a:lnTo>
                    <a:pt x="208" y="117"/>
                  </a:lnTo>
                  <a:lnTo>
                    <a:pt x="206" y="117"/>
                  </a:lnTo>
                  <a:lnTo>
                    <a:pt x="204" y="117"/>
                  </a:lnTo>
                  <a:lnTo>
                    <a:pt x="196" y="123"/>
                  </a:lnTo>
                  <a:lnTo>
                    <a:pt x="194" y="123"/>
                  </a:lnTo>
                  <a:lnTo>
                    <a:pt x="194" y="125"/>
                  </a:lnTo>
                  <a:lnTo>
                    <a:pt x="192" y="125"/>
                  </a:lnTo>
                  <a:lnTo>
                    <a:pt x="190" y="125"/>
                  </a:lnTo>
                  <a:lnTo>
                    <a:pt x="190" y="127"/>
                  </a:lnTo>
                  <a:lnTo>
                    <a:pt x="188" y="129"/>
                  </a:lnTo>
                  <a:lnTo>
                    <a:pt x="186" y="129"/>
                  </a:lnTo>
                  <a:lnTo>
                    <a:pt x="186" y="131"/>
                  </a:lnTo>
                  <a:lnTo>
                    <a:pt x="184" y="131"/>
                  </a:lnTo>
                  <a:lnTo>
                    <a:pt x="176" y="137"/>
                  </a:lnTo>
                  <a:lnTo>
                    <a:pt x="174" y="137"/>
                  </a:lnTo>
                  <a:lnTo>
                    <a:pt x="172" y="139"/>
                  </a:lnTo>
                  <a:lnTo>
                    <a:pt x="170" y="139"/>
                  </a:lnTo>
                  <a:lnTo>
                    <a:pt x="168" y="141"/>
                  </a:lnTo>
                  <a:lnTo>
                    <a:pt x="166" y="143"/>
                  </a:lnTo>
                  <a:lnTo>
                    <a:pt x="160" y="145"/>
                  </a:lnTo>
                  <a:lnTo>
                    <a:pt x="158" y="147"/>
                  </a:lnTo>
                  <a:lnTo>
                    <a:pt x="156" y="147"/>
                  </a:lnTo>
                  <a:lnTo>
                    <a:pt x="154" y="147"/>
                  </a:lnTo>
                  <a:lnTo>
                    <a:pt x="152" y="147"/>
                  </a:lnTo>
                  <a:lnTo>
                    <a:pt x="150" y="149"/>
                  </a:lnTo>
                  <a:lnTo>
                    <a:pt x="148" y="149"/>
                  </a:lnTo>
                  <a:lnTo>
                    <a:pt x="142" y="153"/>
                  </a:lnTo>
                  <a:lnTo>
                    <a:pt x="142" y="151"/>
                  </a:lnTo>
                  <a:lnTo>
                    <a:pt x="134" y="157"/>
                  </a:lnTo>
                  <a:lnTo>
                    <a:pt x="132" y="159"/>
                  </a:lnTo>
                  <a:lnTo>
                    <a:pt x="130" y="159"/>
                  </a:lnTo>
                  <a:lnTo>
                    <a:pt x="128" y="161"/>
                  </a:lnTo>
                  <a:lnTo>
                    <a:pt x="126" y="161"/>
                  </a:lnTo>
                  <a:lnTo>
                    <a:pt x="124" y="163"/>
                  </a:lnTo>
                  <a:lnTo>
                    <a:pt x="122" y="165"/>
                  </a:lnTo>
                  <a:lnTo>
                    <a:pt x="120" y="165"/>
                  </a:lnTo>
                  <a:lnTo>
                    <a:pt x="118" y="167"/>
                  </a:lnTo>
                  <a:lnTo>
                    <a:pt x="114" y="169"/>
                  </a:lnTo>
                  <a:lnTo>
                    <a:pt x="112" y="169"/>
                  </a:lnTo>
                  <a:lnTo>
                    <a:pt x="110" y="171"/>
                  </a:lnTo>
                  <a:lnTo>
                    <a:pt x="108" y="173"/>
                  </a:lnTo>
                  <a:lnTo>
                    <a:pt x="106" y="175"/>
                  </a:lnTo>
                  <a:lnTo>
                    <a:pt x="100" y="177"/>
                  </a:lnTo>
                  <a:lnTo>
                    <a:pt x="94" y="181"/>
                  </a:lnTo>
                  <a:lnTo>
                    <a:pt x="92" y="183"/>
                  </a:lnTo>
                  <a:lnTo>
                    <a:pt x="90" y="185"/>
                  </a:lnTo>
                  <a:lnTo>
                    <a:pt x="86" y="187"/>
                  </a:lnTo>
                  <a:lnTo>
                    <a:pt x="84" y="189"/>
                  </a:lnTo>
                  <a:lnTo>
                    <a:pt x="82" y="191"/>
                  </a:lnTo>
                  <a:lnTo>
                    <a:pt x="76" y="193"/>
                  </a:lnTo>
                  <a:lnTo>
                    <a:pt x="76" y="195"/>
                  </a:lnTo>
                  <a:lnTo>
                    <a:pt x="74" y="195"/>
                  </a:lnTo>
                  <a:lnTo>
                    <a:pt x="70" y="195"/>
                  </a:lnTo>
                  <a:lnTo>
                    <a:pt x="68" y="197"/>
                  </a:lnTo>
                  <a:lnTo>
                    <a:pt x="64" y="193"/>
                  </a:lnTo>
                  <a:lnTo>
                    <a:pt x="62" y="189"/>
                  </a:lnTo>
                  <a:lnTo>
                    <a:pt x="60" y="187"/>
                  </a:lnTo>
                  <a:lnTo>
                    <a:pt x="58" y="183"/>
                  </a:lnTo>
                  <a:lnTo>
                    <a:pt x="54" y="175"/>
                  </a:lnTo>
                  <a:lnTo>
                    <a:pt x="50" y="171"/>
                  </a:lnTo>
                  <a:lnTo>
                    <a:pt x="50" y="169"/>
                  </a:lnTo>
                  <a:lnTo>
                    <a:pt x="48" y="167"/>
                  </a:lnTo>
                  <a:lnTo>
                    <a:pt x="46" y="165"/>
                  </a:lnTo>
                  <a:lnTo>
                    <a:pt x="46" y="163"/>
                  </a:lnTo>
                  <a:lnTo>
                    <a:pt x="46" y="161"/>
                  </a:lnTo>
                  <a:lnTo>
                    <a:pt x="44" y="157"/>
                  </a:lnTo>
                  <a:lnTo>
                    <a:pt x="44" y="155"/>
                  </a:lnTo>
                  <a:lnTo>
                    <a:pt x="42" y="153"/>
                  </a:lnTo>
                  <a:lnTo>
                    <a:pt x="40" y="151"/>
                  </a:lnTo>
                  <a:lnTo>
                    <a:pt x="38" y="147"/>
                  </a:lnTo>
                  <a:lnTo>
                    <a:pt x="38" y="147"/>
                  </a:lnTo>
                  <a:lnTo>
                    <a:pt x="36" y="145"/>
                  </a:lnTo>
                  <a:lnTo>
                    <a:pt x="34" y="143"/>
                  </a:lnTo>
                  <a:lnTo>
                    <a:pt x="34" y="141"/>
                  </a:lnTo>
                  <a:lnTo>
                    <a:pt x="32" y="139"/>
                  </a:lnTo>
                  <a:lnTo>
                    <a:pt x="30" y="135"/>
                  </a:lnTo>
                  <a:lnTo>
                    <a:pt x="28" y="133"/>
                  </a:lnTo>
                  <a:lnTo>
                    <a:pt x="28" y="131"/>
                  </a:lnTo>
                  <a:lnTo>
                    <a:pt x="26" y="129"/>
                  </a:lnTo>
                  <a:lnTo>
                    <a:pt x="24" y="127"/>
                  </a:lnTo>
                  <a:lnTo>
                    <a:pt x="24" y="125"/>
                  </a:lnTo>
                  <a:lnTo>
                    <a:pt x="22" y="123"/>
                  </a:lnTo>
                  <a:lnTo>
                    <a:pt x="20" y="121"/>
                  </a:lnTo>
                  <a:lnTo>
                    <a:pt x="20" y="119"/>
                  </a:lnTo>
                  <a:lnTo>
                    <a:pt x="18" y="117"/>
                  </a:lnTo>
                  <a:lnTo>
                    <a:pt x="18" y="115"/>
                  </a:lnTo>
                  <a:lnTo>
                    <a:pt x="16" y="113"/>
                  </a:lnTo>
                  <a:lnTo>
                    <a:pt x="16" y="111"/>
                  </a:lnTo>
                  <a:lnTo>
                    <a:pt x="14" y="111"/>
                  </a:lnTo>
                  <a:lnTo>
                    <a:pt x="14" y="109"/>
                  </a:lnTo>
                  <a:lnTo>
                    <a:pt x="14" y="107"/>
                  </a:lnTo>
                  <a:lnTo>
                    <a:pt x="12" y="107"/>
                  </a:lnTo>
                  <a:lnTo>
                    <a:pt x="10" y="105"/>
                  </a:lnTo>
                  <a:lnTo>
                    <a:pt x="10" y="103"/>
                  </a:lnTo>
                  <a:lnTo>
                    <a:pt x="8" y="101"/>
                  </a:lnTo>
                  <a:lnTo>
                    <a:pt x="8" y="101"/>
                  </a:lnTo>
                  <a:lnTo>
                    <a:pt x="6" y="99"/>
                  </a:lnTo>
                  <a:lnTo>
                    <a:pt x="4" y="95"/>
                  </a:lnTo>
                  <a:lnTo>
                    <a:pt x="4" y="93"/>
                  </a:lnTo>
                  <a:lnTo>
                    <a:pt x="2" y="93"/>
                  </a:lnTo>
                  <a:lnTo>
                    <a:pt x="2" y="91"/>
                  </a:lnTo>
                  <a:lnTo>
                    <a:pt x="2" y="89"/>
                  </a:lnTo>
                  <a:lnTo>
                    <a:pt x="0" y="89"/>
                  </a:lnTo>
                  <a:lnTo>
                    <a:pt x="2" y="89"/>
                  </a:lnTo>
                  <a:lnTo>
                    <a:pt x="6" y="87"/>
                  </a:lnTo>
                  <a:lnTo>
                    <a:pt x="8" y="85"/>
                  </a:lnTo>
                  <a:lnTo>
                    <a:pt x="10" y="85"/>
                  </a:lnTo>
                  <a:lnTo>
                    <a:pt x="10" y="83"/>
                  </a:lnTo>
                  <a:lnTo>
                    <a:pt x="12" y="83"/>
                  </a:lnTo>
                  <a:lnTo>
                    <a:pt x="14" y="83"/>
                  </a:lnTo>
                  <a:lnTo>
                    <a:pt x="16" y="81"/>
                  </a:lnTo>
                  <a:lnTo>
                    <a:pt x="18" y="81"/>
                  </a:lnTo>
                  <a:lnTo>
                    <a:pt x="18" y="79"/>
                  </a:lnTo>
                  <a:lnTo>
                    <a:pt x="22" y="77"/>
                  </a:lnTo>
                  <a:lnTo>
                    <a:pt x="28" y="75"/>
                  </a:lnTo>
                  <a:lnTo>
                    <a:pt x="30" y="73"/>
                  </a:lnTo>
                  <a:lnTo>
                    <a:pt x="32" y="71"/>
                  </a:lnTo>
                  <a:lnTo>
                    <a:pt x="34" y="69"/>
                  </a:lnTo>
                  <a:lnTo>
                    <a:pt x="36" y="69"/>
                  </a:lnTo>
                  <a:lnTo>
                    <a:pt x="38" y="69"/>
                  </a:lnTo>
                  <a:lnTo>
                    <a:pt x="38" y="67"/>
                  </a:lnTo>
                  <a:lnTo>
                    <a:pt x="40" y="67"/>
                  </a:lnTo>
                  <a:lnTo>
                    <a:pt x="42" y="65"/>
                  </a:lnTo>
                  <a:lnTo>
                    <a:pt x="44" y="63"/>
                  </a:lnTo>
                  <a:lnTo>
                    <a:pt x="48" y="61"/>
                  </a:lnTo>
                  <a:lnTo>
                    <a:pt x="50" y="59"/>
                  </a:lnTo>
                  <a:lnTo>
                    <a:pt x="52" y="59"/>
                  </a:lnTo>
                  <a:lnTo>
                    <a:pt x="54" y="57"/>
                  </a:lnTo>
                  <a:lnTo>
                    <a:pt x="56" y="57"/>
                  </a:lnTo>
                  <a:lnTo>
                    <a:pt x="56" y="55"/>
                  </a:lnTo>
                  <a:lnTo>
                    <a:pt x="58" y="55"/>
                  </a:lnTo>
                  <a:lnTo>
                    <a:pt x="60" y="53"/>
                  </a:lnTo>
                  <a:lnTo>
                    <a:pt x="64" y="53"/>
                  </a:lnTo>
                  <a:lnTo>
                    <a:pt x="66" y="53"/>
                  </a:lnTo>
                  <a:lnTo>
                    <a:pt x="68" y="51"/>
                  </a:lnTo>
                  <a:lnTo>
                    <a:pt x="70" y="51"/>
                  </a:lnTo>
                  <a:lnTo>
                    <a:pt x="72" y="48"/>
                  </a:lnTo>
                  <a:lnTo>
                    <a:pt x="76" y="46"/>
                  </a:lnTo>
                  <a:lnTo>
                    <a:pt x="78" y="44"/>
                  </a:lnTo>
                  <a:lnTo>
                    <a:pt x="80" y="42"/>
                  </a:lnTo>
                  <a:lnTo>
                    <a:pt x="82" y="42"/>
                  </a:lnTo>
                  <a:lnTo>
                    <a:pt x="84" y="40"/>
                  </a:lnTo>
                  <a:lnTo>
                    <a:pt x="86" y="40"/>
                  </a:lnTo>
                  <a:lnTo>
                    <a:pt x="90" y="38"/>
                  </a:lnTo>
                  <a:lnTo>
                    <a:pt x="92" y="36"/>
                  </a:lnTo>
                  <a:lnTo>
                    <a:pt x="92" y="34"/>
                  </a:lnTo>
                  <a:lnTo>
                    <a:pt x="94" y="34"/>
                  </a:lnTo>
                  <a:lnTo>
                    <a:pt x="96" y="34"/>
                  </a:lnTo>
                  <a:lnTo>
                    <a:pt x="96" y="32"/>
                  </a:lnTo>
                  <a:lnTo>
                    <a:pt x="100" y="30"/>
                  </a:lnTo>
                  <a:lnTo>
                    <a:pt x="110" y="24"/>
                  </a:lnTo>
                  <a:lnTo>
                    <a:pt x="112" y="22"/>
                  </a:lnTo>
                  <a:lnTo>
                    <a:pt x="114" y="22"/>
                  </a:lnTo>
                  <a:lnTo>
                    <a:pt x="116" y="20"/>
                  </a:lnTo>
                  <a:lnTo>
                    <a:pt x="118" y="20"/>
                  </a:lnTo>
                  <a:lnTo>
                    <a:pt x="122" y="16"/>
                  </a:lnTo>
                  <a:lnTo>
                    <a:pt x="126" y="14"/>
                  </a:lnTo>
                  <a:lnTo>
                    <a:pt x="128" y="14"/>
                  </a:lnTo>
                  <a:lnTo>
                    <a:pt x="132" y="12"/>
                  </a:lnTo>
                  <a:lnTo>
                    <a:pt x="134" y="10"/>
                  </a:lnTo>
                  <a:lnTo>
                    <a:pt x="136" y="8"/>
                  </a:lnTo>
                  <a:lnTo>
                    <a:pt x="138" y="8"/>
                  </a:lnTo>
                  <a:lnTo>
                    <a:pt x="138" y="6"/>
                  </a:lnTo>
                  <a:lnTo>
                    <a:pt x="140" y="4"/>
                  </a:lnTo>
                  <a:lnTo>
                    <a:pt x="142" y="4"/>
                  </a:lnTo>
                  <a:lnTo>
                    <a:pt x="144" y="4"/>
                  </a:lnTo>
                  <a:lnTo>
                    <a:pt x="146" y="4"/>
                  </a:lnTo>
                  <a:lnTo>
                    <a:pt x="148" y="2"/>
                  </a:lnTo>
                  <a:lnTo>
                    <a:pt x="152" y="0"/>
                  </a:lnTo>
                  <a:lnTo>
                    <a:pt x="154" y="4"/>
                  </a:lnTo>
                  <a:lnTo>
                    <a:pt x="158" y="6"/>
                  </a:lnTo>
                  <a:lnTo>
                    <a:pt x="158" y="8"/>
                  </a:lnTo>
                  <a:lnTo>
                    <a:pt x="158" y="10"/>
                  </a:lnTo>
                  <a:lnTo>
                    <a:pt x="160" y="10"/>
                  </a:lnTo>
                  <a:lnTo>
                    <a:pt x="162" y="14"/>
                  </a:lnTo>
                  <a:lnTo>
                    <a:pt x="164" y="20"/>
                  </a:lnTo>
                  <a:lnTo>
                    <a:pt x="166" y="20"/>
                  </a:lnTo>
                  <a:lnTo>
                    <a:pt x="166" y="22"/>
                  </a:lnTo>
                  <a:lnTo>
                    <a:pt x="168" y="26"/>
                  </a:lnTo>
                  <a:lnTo>
                    <a:pt x="170" y="28"/>
                  </a:lnTo>
                  <a:lnTo>
                    <a:pt x="172" y="34"/>
                  </a:lnTo>
                  <a:lnTo>
                    <a:pt x="174" y="34"/>
                  </a:lnTo>
                  <a:lnTo>
                    <a:pt x="174" y="36"/>
                  </a:lnTo>
                  <a:lnTo>
                    <a:pt x="176" y="40"/>
                  </a:lnTo>
                  <a:lnTo>
                    <a:pt x="178" y="42"/>
                  </a:lnTo>
                  <a:lnTo>
                    <a:pt x="180" y="44"/>
                  </a:lnTo>
                  <a:lnTo>
                    <a:pt x="180" y="48"/>
                  </a:lnTo>
                  <a:lnTo>
                    <a:pt x="182" y="48"/>
                  </a:lnTo>
                  <a:lnTo>
                    <a:pt x="184" y="53"/>
                  </a:lnTo>
                  <a:lnTo>
                    <a:pt x="186" y="55"/>
                  </a:lnTo>
                  <a:lnTo>
                    <a:pt x="188" y="63"/>
                  </a:lnTo>
                  <a:lnTo>
                    <a:pt x="190" y="65"/>
                  </a:lnTo>
                  <a:lnTo>
                    <a:pt x="192" y="71"/>
                  </a:lnTo>
                  <a:lnTo>
                    <a:pt x="194" y="71"/>
                  </a:lnTo>
                  <a:lnTo>
                    <a:pt x="198" y="79"/>
                  </a:lnTo>
                  <a:lnTo>
                    <a:pt x="200" y="81"/>
                  </a:lnTo>
                  <a:lnTo>
                    <a:pt x="200" y="83"/>
                  </a:lnTo>
                  <a:lnTo>
                    <a:pt x="204" y="89"/>
                  </a:lnTo>
                  <a:lnTo>
                    <a:pt x="204" y="91"/>
                  </a:lnTo>
                  <a:lnTo>
                    <a:pt x="206" y="93"/>
                  </a:lnTo>
                  <a:lnTo>
                    <a:pt x="208" y="95"/>
                  </a:lnTo>
                  <a:lnTo>
                    <a:pt x="208" y="97"/>
                  </a:lnTo>
                  <a:lnTo>
                    <a:pt x="210" y="99"/>
                  </a:lnTo>
                  <a:lnTo>
                    <a:pt x="210" y="101"/>
                  </a:lnTo>
                  <a:lnTo>
                    <a:pt x="212" y="103"/>
                  </a:lnTo>
                  <a:lnTo>
                    <a:pt x="216" y="111"/>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3" name="Freeform 74"/>
            <p:cNvSpPr>
              <a:spLocks/>
            </p:cNvSpPr>
            <p:nvPr/>
          </p:nvSpPr>
          <p:spPr bwMode="auto">
            <a:xfrm>
              <a:off x="7413625" y="1384300"/>
              <a:ext cx="271463" cy="328613"/>
            </a:xfrm>
            <a:custGeom>
              <a:avLst/>
              <a:gdLst>
                <a:gd name="T0" fmla="*/ 169 w 171"/>
                <a:gd name="T1" fmla="*/ 14 h 207"/>
                <a:gd name="T2" fmla="*/ 169 w 171"/>
                <a:gd name="T3" fmla="*/ 24 h 207"/>
                <a:gd name="T4" fmla="*/ 167 w 171"/>
                <a:gd name="T5" fmla="*/ 32 h 207"/>
                <a:gd name="T6" fmla="*/ 167 w 171"/>
                <a:gd name="T7" fmla="*/ 52 h 207"/>
                <a:gd name="T8" fmla="*/ 167 w 171"/>
                <a:gd name="T9" fmla="*/ 66 h 207"/>
                <a:gd name="T10" fmla="*/ 167 w 171"/>
                <a:gd name="T11" fmla="*/ 76 h 207"/>
                <a:gd name="T12" fmla="*/ 167 w 171"/>
                <a:gd name="T13" fmla="*/ 92 h 207"/>
                <a:gd name="T14" fmla="*/ 167 w 171"/>
                <a:gd name="T15" fmla="*/ 107 h 207"/>
                <a:gd name="T16" fmla="*/ 167 w 171"/>
                <a:gd name="T17" fmla="*/ 119 h 207"/>
                <a:gd name="T18" fmla="*/ 167 w 171"/>
                <a:gd name="T19" fmla="*/ 133 h 207"/>
                <a:gd name="T20" fmla="*/ 167 w 171"/>
                <a:gd name="T21" fmla="*/ 149 h 207"/>
                <a:gd name="T22" fmla="*/ 167 w 171"/>
                <a:gd name="T23" fmla="*/ 163 h 207"/>
                <a:gd name="T24" fmla="*/ 167 w 171"/>
                <a:gd name="T25" fmla="*/ 175 h 207"/>
                <a:gd name="T26" fmla="*/ 151 w 171"/>
                <a:gd name="T27" fmla="*/ 183 h 207"/>
                <a:gd name="T28" fmla="*/ 136 w 171"/>
                <a:gd name="T29" fmla="*/ 187 h 207"/>
                <a:gd name="T30" fmla="*/ 118 w 171"/>
                <a:gd name="T31" fmla="*/ 189 h 207"/>
                <a:gd name="T32" fmla="*/ 100 w 171"/>
                <a:gd name="T33" fmla="*/ 191 h 207"/>
                <a:gd name="T34" fmla="*/ 86 w 171"/>
                <a:gd name="T35" fmla="*/ 195 h 207"/>
                <a:gd name="T36" fmla="*/ 72 w 171"/>
                <a:gd name="T37" fmla="*/ 197 h 207"/>
                <a:gd name="T38" fmla="*/ 56 w 171"/>
                <a:gd name="T39" fmla="*/ 199 h 207"/>
                <a:gd name="T40" fmla="*/ 42 w 171"/>
                <a:gd name="T41" fmla="*/ 201 h 207"/>
                <a:gd name="T42" fmla="*/ 20 w 171"/>
                <a:gd name="T43" fmla="*/ 205 h 207"/>
                <a:gd name="T44" fmla="*/ 10 w 171"/>
                <a:gd name="T45" fmla="*/ 207 h 207"/>
                <a:gd name="T46" fmla="*/ 0 w 171"/>
                <a:gd name="T47" fmla="*/ 203 h 207"/>
                <a:gd name="T48" fmla="*/ 0 w 171"/>
                <a:gd name="T49" fmla="*/ 189 h 207"/>
                <a:gd name="T50" fmla="*/ 0 w 171"/>
                <a:gd name="T51" fmla="*/ 175 h 207"/>
                <a:gd name="T52" fmla="*/ 0 w 171"/>
                <a:gd name="T53" fmla="*/ 165 h 207"/>
                <a:gd name="T54" fmla="*/ 0 w 171"/>
                <a:gd name="T55" fmla="*/ 151 h 207"/>
                <a:gd name="T56" fmla="*/ 0 w 171"/>
                <a:gd name="T57" fmla="*/ 137 h 207"/>
                <a:gd name="T58" fmla="*/ 0 w 171"/>
                <a:gd name="T59" fmla="*/ 125 h 207"/>
                <a:gd name="T60" fmla="*/ 0 w 171"/>
                <a:gd name="T61" fmla="*/ 113 h 207"/>
                <a:gd name="T62" fmla="*/ 0 w 171"/>
                <a:gd name="T63" fmla="*/ 99 h 207"/>
                <a:gd name="T64" fmla="*/ 0 w 171"/>
                <a:gd name="T65" fmla="*/ 76 h 207"/>
                <a:gd name="T66" fmla="*/ 4 w 171"/>
                <a:gd name="T67" fmla="*/ 66 h 207"/>
                <a:gd name="T68" fmla="*/ 12 w 171"/>
                <a:gd name="T69" fmla="*/ 76 h 207"/>
                <a:gd name="T70" fmla="*/ 24 w 171"/>
                <a:gd name="T71" fmla="*/ 66 h 207"/>
                <a:gd name="T72" fmla="*/ 24 w 171"/>
                <a:gd name="T73" fmla="*/ 54 h 207"/>
                <a:gd name="T74" fmla="*/ 30 w 171"/>
                <a:gd name="T75" fmla="*/ 46 h 207"/>
                <a:gd name="T76" fmla="*/ 40 w 171"/>
                <a:gd name="T77" fmla="*/ 46 h 207"/>
                <a:gd name="T78" fmla="*/ 50 w 171"/>
                <a:gd name="T79" fmla="*/ 50 h 207"/>
                <a:gd name="T80" fmla="*/ 62 w 171"/>
                <a:gd name="T81" fmla="*/ 48 h 207"/>
                <a:gd name="T82" fmla="*/ 68 w 171"/>
                <a:gd name="T83" fmla="*/ 40 h 207"/>
                <a:gd name="T84" fmla="*/ 70 w 171"/>
                <a:gd name="T85" fmla="*/ 28 h 207"/>
                <a:gd name="T86" fmla="*/ 80 w 171"/>
                <a:gd name="T87" fmla="*/ 24 h 207"/>
                <a:gd name="T88" fmla="*/ 90 w 171"/>
                <a:gd name="T89" fmla="*/ 18 h 207"/>
                <a:gd name="T90" fmla="*/ 92 w 171"/>
                <a:gd name="T91" fmla="*/ 12 h 207"/>
                <a:gd name="T92" fmla="*/ 98 w 171"/>
                <a:gd name="T93" fmla="*/ 18 h 207"/>
                <a:gd name="T94" fmla="*/ 110 w 171"/>
                <a:gd name="T95" fmla="*/ 16 h 207"/>
                <a:gd name="T96" fmla="*/ 114 w 171"/>
                <a:gd name="T97" fmla="*/ 18 h 207"/>
                <a:gd name="T98" fmla="*/ 122 w 171"/>
                <a:gd name="T99" fmla="*/ 8 h 207"/>
                <a:gd name="T100" fmla="*/ 126 w 171"/>
                <a:gd name="T101" fmla="*/ 10 h 207"/>
                <a:gd name="T102" fmla="*/ 136 w 171"/>
                <a:gd name="T103" fmla="*/ 10 h 207"/>
                <a:gd name="T104" fmla="*/ 142 w 171"/>
                <a:gd name="T105" fmla="*/ 4 h 207"/>
                <a:gd name="T106" fmla="*/ 149 w 171"/>
                <a:gd name="T107" fmla="*/ 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1" h="207">
                  <a:moveTo>
                    <a:pt x="161" y="10"/>
                  </a:moveTo>
                  <a:lnTo>
                    <a:pt x="163" y="12"/>
                  </a:lnTo>
                  <a:lnTo>
                    <a:pt x="165" y="12"/>
                  </a:lnTo>
                  <a:lnTo>
                    <a:pt x="167" y="12"/>
                  </a:lnTo>
                  <a:lnTo>
                    <a:pt x="167" y="14"/>
                  </a:lnTo>
                  <a:lnTo>
                    <a:pt x="169" y="14"/>
                  </a:lnTo>
                  <a:lnTo>
                    <a:pt x="169" y="16"/>
                  </a:lnTo>
                  <a:lnTo>
                    <a:pt x="171" y="18"/>
                  </a:lnTo>
                  <a:lnTo>
                    <a:pt x="169" y="20"/>
                  </a:lnTo>
                  <a:lnTo>
                    <a:pt x="169" y="22"/>
                  </a:lnTo>
                  <a:lnTo>
                    <a:pt x="167" y="24"/>
                  </a:lnTo>
                  <a:lnTo>
                    <a:pt x="169" y="24"/>
                  </a:lnTo>
                  <a:lnTo>
                    <a:pt x="167" y="24"/>
                  </a:lnTo>
                  <a:lnTo>
                    <a:pt x="167" y="26"/>
                  </a:lnTo>
                  <a:lnTo>
                    <a:pt x="167" y="28"/>
                  </a:lnTo>
                  <a:lnTo>
                    <a:pt x="167" y="28"/>
                  </a:lnTo>
                  <a:lnTo>
                    <a:pt x="167" y="30"/>
                  </a:lnTo>
                  <a:lnTo>
                    <a:pt x="167" y="32"/>
                  </a:lnTo>
                  <a:lnTo>
                    <a:pt x="167" y="34"/>
                  </a:lnTo>
                  <a:lnTo>
                    <a:pt x="167" y="42"/>
                  </a:lnTo>
                  <a:lnTo>
                    <a:pt x="167" y="46"/>
                  </a:lnTo>
                  <a:lnTo>
                    <a:pt x="167" y="48"/>
                  </a:lnTo>
                  <a:lnTo>
                    <a:pt x="167" y="50"/>
                  </a:lnTo>
                  <a:lnTo>
                    <a:pt x="167" y="52"/>
                  </a:lnTo>
                  <a:lnTo>
                    <a:pt x="167" y="54"/>
                  </a:lnTo>
                  <a:lnTo>
                    <a:pt x="167" y="56"/>
                  </a:lnTo>
                  <a:lnTo>
                    <a:pt x="167" y="58"/>
                  </a:lnTo>
                  <a:lnTo>
                    <a:pt x="167" y="60"/>
                  </a:lnTo>
                  <a:lnTo>
                    <a:pt x="167" y="62"/>
                  </a:lnTo>
                  <a:lnTo>
                    <a:pt x="167" y="66"/>
                  </a:lnTo>
                  <a:lnTo>
                    <a:pt x="167" y="68"/>
                  </a:lnTo>
                  <a:lnTo>
                    <a:pt x="167" y="70"/>
                  </a:lnTo>
                  <a:lnTo>
                    <a:pt x="167" y="72"/>
                  </a:lnTo>
                  <a:lnTo>
                    <a:pt x="167" y="74"/>
                  </a:lnTo>
                  <a:lnTo>
                    <a:pt x="167" y="76"/>
                  </a:lnTo>
                  <a:lnTo>
                    <a:pt x="167" y="76"/>
                  </a:lnTo>
                  <a:lnTo>
                    <a:pt x="167" y="78"/>
                  </a:lnTo>
                  <a:lnTo>
                    <a:pt x="167" y="80"/>
                  </a:lnTo>
                  <a:lnTo>
                    <a:pt x="167" y="84"/>
                  </a:lnTo>
                  <a:lnTo>
                    <a:pt x="167" y="86"/>
                  </a:lnTo>
                  <a:lnTo>
                    <a:pt x="167" y="88"/>
                  </a:lnTo>
                  <a:lnTo>
                    <a:pt x="167" y="92"/>
                  </a:lnTo>
                  <a:lnTo>
                    <a:pt x="167" y="95"/>
                  </a:lnTo>
                  <a:lnTo>
                    <a:pt x="167" y="97"/>
                  </a:lnTo>
                  <a:lnTo>
                    <a:pt x="167" y="101"/>
                  </a:lnTo>
                  <a:lnTo>
                    <a:pt x="167" y="103"/>
                  </a:lnTo>
                  <a:lnTo>
                    <a:pt x="167" y="105"/>
                  </a:lnTo>
                  <a:lnTo>
                    <a:pt x="167" y="107"/>
                  </a:lnTo>
                  <a:lnTo>
                    <a:pt x="167" y="109"/>
                  </a:lnTo>
                  <a:lnTo>
                    <a:pt x="167" y="111"/>
                  </a:lnTo>
                  <a:lnTo>
                    <a:pt x="167" y="113"/>
                  </a:lnTo>
                  <a:lnTo>
                    <a:pt x="167" y="115"/>
                  </a:lnTo>
                  <a:lnTo>
                    <a:pt x="167" y="117"/>
                  </a:lnTo>
                  <a:lnTo>
                    <a:pt x="167" y="119"/>
                  </a:lnTo>
                  <a:lnTo>
                    <a:pt x="167" y="123"/>
                  </a:lnTo>
                  <a:lnTo>
                    <a:pt x="167" y="125"/>
                  </a:lnTo>
                  <a:lnTo>
                    <a:pt x="167" y="127"/>
                  </a:lnTo>
                  <a:lnTo>
                    <a:pt x="167" y="129"/>
                  </a:lnTo>
                  <a:lnTo>
                    <a:pt x="167" y="131"/>
                  </a:lnTo>
                  <a:lnTo>
                    <a:pt x="167" y="133"/>
                  </a:lnTo>
                  <a:lnTo>
                    <a:pt x="167" y="135"/>
                  </a:lnTo>
                  <a:lnTo>
                    <a:pt x="167" y="139"/>
                  </a:lnTo>
                  <a:lnTo>
                    <a:pt x="167" y="141"/>
                  </a:lnTo>
                  <a:lnTo>
                    <a:pt x="167" y="143"/>
                  </a:lnTo>
                  <a:lnTo>
                    <a:pt x="167" y="147"/>
                  </a:lnTo>
                  <a:lnTo>
                    <a:pt x="167" y="149"/>
                  </a:lnTo>
                  <a:lnTo>
                    <a:pt x="167" y="151"/>
                  </a:lnTo>
                  <a:lnTo>
                    <a:pt x="167" y="155"/>
                  </a:lnTo>
                  <a:lnTo>
                    <a:pt x="167" y="157"/>
                  </a:lnTo>
                  <a:lnTo>
                    <a:pt x="167" y="159"/>
                  </a:lnTo>
                  <a:lnTo>
                    <a:pt x="167" y="161"/>
                  </a:lnTo>
                  <a:lnTo>
                    <a:pt x="167" y="163"/>
                  </a:lnTo>
                  <a:lnTo>
                    <a:pt x="167" y="167"/>
                  </a:lnTo>
                  <a:lnTo>
                    <a:pt x="167" y="169"/>
                  </a:lnTo>
                  <a:lnTo>
                    <a:pt x="167" y="171"/>
                  </a:lnTo>
                  <a:lnTo>
                    <a:pt x="167" y="173"/>
                  </a:lnTo>
                  <a:lnTo>
                    <a:pt x="167" y="173"/>
                  </a:lnTo>
                  <a:lnTo>
                    <a:pt x="167" y="175"/>
                  </a:lnTo>
                  <a:lnTo>
                    <a:pt x="167" y="177"/>
                  </a:lnTo>
                  <a:lnTo>
                    <a:pt x="167" y="179"/>
                  </a:lnTo>
                  <a:lnTo>
                    <a:pt x="167" y="181"/>
                  </a:lnTo>
                  <a:lnTo>
                    <a:pt x="161" y="181"/>
                  </a:lnTo>
                  <a:lnTo>
                    <a:pt x="159" y="183"/>
                  </a:lnTo>
                  <a:lnTo>
                    <a:pt x="151" y="183"/>
                  </a:lnTo>
                  <a:lnTo>
                    <a:pt x="147" y="185"/>
                  </a:lnTo>
                  <a:lnTo>
                    <a:pt x="144" y="185"/>
                  </a:lnTo>
                  <a:lnTo>
                    <a:pt x="144" y="185"/>
                  </a:lnTo>
                  <a:lnTo>
                    <a:pt x="142" y="185"/>
                  </a:lnTo>
                  <a:lnTo>
                    <a:pt x="138" y="185"/>
                  </a:lnTo>
                  <a:lnTo>
                    <a:pt x="136" y="187"/>
                  </a:lnTo>
                  <a:lnTo>
                    <a:pt x="130" y="187"/>
                  </a:lnTo>
                  <a:lnTo>
                    <a:pt x="128" y="187"/>
                  </a:lnTo>
                  <a:lnTo>
                    <a:pt x="126" y="187"/>
                  </a:lnTo>
                  <a:lnTo>
                    <a:pt x="124" y="187"/>
                  </a:lnTo>
                  <a:lnTo>
                    <a:pt x="122" y="189"/>
                  </a:lnTo>
                  <a:lnTo>
                    <a:pt x="118" y="189"/>
                  </a:lnTo>
                  <a:lnTo>
                    <a:pt x="116" y="189"/>
                  </a:lnTo>
                  <a:lnTo>
                    <a:pt x="112" y="189"/>
                  </a:lnTo>
                  <a:lnTo>
                    <a:pt x="110" y="191"/>
                  </a:lnTo>
                  <a:lnTo>
                    <a:pt x="104" y="191"/>
                  </a:lnTo>
                  <a:lnTo>
                    <a:pt x="102" y="191"/>
                  </a:lnTo>
                  <a:lnTo>
                    <a:pt x="100" y="191"/>
                  </a:lnTo>
                  <a:lnTo>
                    <a:pt x="98" y="191"/>
                  </a:lnTo>
                  <a:lnTo>
                    <a:pt x="96" y="193"/>
                  </a:lnTo>
                  <a:lnTo>
                    <a:pt x="96" y="193"/>
                  </a:lnTo>
                  <a:lnTo>
                    <a:pt x="94" y="193"/>
                  </a:lnTo>
                  <a:lnTo>
                    <a:pt x="92" y="193"/>
                  </a:lnTo>
                  <a:lnTo>
                    <a:pt x="86" y="195"/>
                  </a:lnTo>
                  <a:lnTo>
                    <a:pt x="84" y="195"/>
                  </a:lnTo>
                  <a:lnTo>
                    <a:pt x="82" y="195"/>
                  </a:lnTo>
                  <a:lnTo>
                    <a:pt x="78" y="195"/>
                  </a:lnTo>
                  <a:lnTo>
                    <a:pt x="74" y="195"/>
                  </a:lnTo>
                  <a:lnTo>
                    <a:pt x="74" y="197"/>
                  </a:lnTo>
                  <a:lnTo>
                    <a:pt x="72" y="197"/>
                  </a:lnTo>
                  <a:lnTo>
                    <a:pt x="68" y="197"/>
                  </a:lnTo>
                  <a:lnTo>
                    <a:pt x="64" y="197"/>
                  </a:lnTo>
                  <a:lnTo>
                    <a:pt x="62" y="199"/>
                  </a:lnTo>
                  <a:lnTo>
                    <a:pt x="60" y="199"/>
                  </a:lnTo>
                  <a:lnTo>
                    <a:pt x="58" y="199"/>
                  </a:lnTo>
                  <a:lnTo>
                    <a:pt x="56" y="199"/>
                  </a:lnTo>
                  <a:lnTo>
                    <a:pt x="54" y="199"/>
                  </a:lnTo>
                  <a:lnTo>
                    <a:pt x="52" y="199"/>
                  </a:lnTo>
                  <a:lnTo>
                    <a:pt x="50" y="201"/>
                  </a:lnTo>
                  <a:lnTo>
                    <a:pt x="48" y="201"/>
                  </a:lnTo>
                  <a:lnTo>
                    <a:pt x="46" y="201"/>
                  </a:lnTo>
                  <a:lnTo>
                    <a:pt x="42" y="201"/>
                  </a:lnTo>
                  <a:lnTo>
                    <a:pt x="34" y="203"/>
                  </a:lnTo>
                  <a:lnTo>
                    <a:pt x="32" y="203"/>
                  </a:lnTo>
                  <a:lnTo>
                    <a:pt x="28" y="203"/>
                  </a:lnTo>
                  <a:lnTo>
                    <a:pt x="24" y="205"/>
                  </a:lnTo>
                  <a:lnTo>
                    <a:pt x="22" y="205"/>
                  </a:lnTo>
                  <a:lnTo>
                    <a:pt x="20" y="205"/>
                  </a:lnTo>
                  <a:lnTo>
                    <a:pt x="18" y="205"/>
                  </a:lnTo>
                  <a:lnTo>
                    <a:pt x="16" y="205"/>
                  </a:lnTo>
                  <a:lnTo>
                    <a:pt x="14" y="205"/>
                  </a:lnTo>
                  <a:lnTo>
                    <a:pt x="12" y="205"/>
                  </a:lnTo>
                  <a:lnTo>
                    <a:pt x="12" y="207"/>
                  </a:lnTo>
                  <a:lnTo>
                    <a:pt x="10" y="207"/>
                  </a:lnTo>
                  <a:lnTo>
                    <a:pt x="8" y="207"/>
                  </a:lnTo>
                  <a:lnTo>
                    <a:pt x="4" y="207"/>
                  </a:lnTo>
                  <a:lnTo>
                    <a:pt x="2" y="207"/>
                  </a:lnTo>
                  <a:lnTo>
                    <a:pt x="0" y="207"/>
                  </a:lnTo>
                  <a:lnTo>
                    <a:pt x="0" y="205"/>
                  </a:lnTo>
                  <a:lnTo>
                    <a:pt x="0" y="203"/>
                  </a:lnTo>
                  <a:lnTo>
                    <a:pt x="0" y="201"/>
                  </a:lnTo>
                  <a:lnTo>
                    <a:pt x="0" y="199"/>
                  </a:lnTo>
                  <a:lnTo>
                    <a:pt x="0" y="197"/>
                  </a:lnTo>
                  <a:lnTo>
                    <a:pt x="0" y="195"/>
                  </a:lnTo>
                  <a:lnTo>
                    <a:pt x="0" y="191"/>
                  </a:lnTo>
                  <a:lnTo>
                    <a:pt x="0" y="189"/>
                  </a:lnTo>
                  <a:lnTo>
                    <a:pt x="0" y="187"/>
                  </a:lnTo>
                  <a:lnTo>
                    <a:pt x="0" y="185"/>
                  </a:lnTo>
                  <a:lnTo>
                    <a:pt x="0" y="183"/>
                  </a:lnTo>
                  <a:lnTo>
                    <a:pt x="0" y="181"/>
                  </a:lnTo>
                  <a:lnTo>
                    <a:pt x="0" y="177"/>
                  </a:lnTo>
                  <a:lnTo>
                    <a:pt x="0" y="175"/>
                  </a:lnTo>
                  <a:lnTo>
                    <a:pt x="0" y="173"/>
                  </a:lnTo>
                  <a:lnTo>
                    <a:pt x="0" y="173"/>
                  </a:lnTo>
                  <a:lnTo>
                    <a:pt x="0" y="171"/>
                  </a:lnTo>
                  <a:lnTo>
                    <a:pt x="0" y="169"/>
                  </a:lnTo>
                  <a:lnTo>
                    <a:pt x="0" y="167"/>
                  </a:lnTo>
                  <a:lnTo>
                    <a:pt x="0" y="165"/>
                  </a:lnTo>
                  <a:lnTo>
                    <a:pt x="0" y="163"/>
                  </a:lnTo>
                  <a:lnTo>
                    <a:pt x="0" y="163"/>
                  </a:lnTo>
                  <a:lnTo>
                    <a:pt x="0" y="161"/>
                  </a:lnTo>
                  <a:lnTo>
                    <a:pt x="0" y="159"/>
                  </a:lnTo>
                  <a:lnTo>
                    <a:pt x="0" y="153"/>
                  </a:lnTo>
                  <a:lnTo>
                    <a:pt x="0" y="151"/>
                  </a:lnTo>
                  <a:lnTo>
                    <a:pt x="0" y="149"/>
                  </a:lnTo>
                  <a:lnTo>
                    <a:pt x="0" y="147"/>
                  </a:lnTo>
                  <a:lnTo>
                    <a:pt x="0" y="145"/>
                  </a:lnTo>
                  <a:lnTo>
                    <a:pt x="0" y="143"/>
                  </a:lnTo>
                  <a:lnTo>
                    <a:pt x="0" y="139"/>
                  </a:lnTo>
                  <a:lnTo>
                    <a:pt x="0" y="137"/>
                  </a:lnTo>
                  <a:lnTo>
                    <a:pt x="0" y="135"/>
                  </a:lnTo>
                  <a:lnTo>
                    <a:pt x="0" y="133"/>
                  </a:lnTo>
                  <a:lnTo>
                    <a:pt x="0" y="131"/>
                  </a:lnTo>
                  <a:lnTo>
                    <a:pt x="0" y="129"/>
                  </a:lnTo>
                  <a:lnTo>
                    <a:pt x="0" y="127"/>
                  </a:lnTo>
                  <a:lnTo>
                    <a:pt x="0" y="125"/>
                  </a:lnTo>
                  <a:lnTo>
                    <a:pt x="0" y="125"/>
                  </a:lnTo>
                  <a:lnTo>
                    <a:pt x="0" y="123"/>
                  </a:lnTo>
                  <a:lnTo>
                    <a:pt x="0" y="121"/>
                  </a:lnTo>
                  <a:lnTo>
                    <a:pt x="0" y="119"/>
                  </a:lnTo>
                  <a:lnTo>
                    <a:pt x="0" y="115"/>
                  </a:lnTo>
                  <a:lnTo>
                    <a:pt x="0" y="113"/>
                  </a:lnTo>
                  <a:lnTo>
                    <a:pt x="0" y="111"/>
                  </a:lnTo>
                  <a:lnTo>
                    <a:pt x="0" y="109"/>
                  </a:lnTo>
                  <a:lnTo>
                    <a:pt x="0" y="107"/>
                  </a:lnTo>
                  <a:lnTo>
                    <a:pt x="0" y="103"/>
                  </a:lnTo>
                  <a:lnTo>
                    <a:pt x="0" y="101"/>
                  </a:lnTo>
                  <a:lnTo>
                    <a:pt x="0" y="99"/>
                  </a:lnTo>
                  <a:lnTo>
                    <a:pt x="0" y="95"/>
                  </a:lnTo>
                  <a:lnTo>
                    <a:pt x="0" y="92"/>
                  </a:lnTo>
                  <a:lnTo>
                    <a:pt x="0" y="88"/>
                  </a:lnTo>
                  <a:lnTo>
                    <a:pt x="0" y="84"/>
                  </a:lnTo>
                  <a:lnTo>
                    <a:pt x="0" y="80"/>
                  </a:lnTo>
                  <a:lnTo>
                    <a:pt x="0" y="76"/>
                  </a:lnTo>
                  <a:lnTo>
                    <a:pt x="0" y="74"/>
                  </a:lnTo>
                  <a:lnTo>
                    <a:pt x="0" y="70"/>
                  </a:lnTo>
                  <a:lnTo>
                    <a:pt x="0" y="64"/>
                  </a:lnTo>
                  <a:lnTo>
                    <a:pt x="0" y="62"/>
                  </a:lnTo>
                  <a:lnTo>
                    <a:pt x="2" y="64"/>
                  </a:lnTo>
                  <a:lnTo>
                    <a:pt x="4" y="66"/>
                  </a:lnTo>
                  <a:lnTo>
                    <a:pt x="4" y="68"/>
                  </a:lnTo>
                  <a:lnTo>
                    <a:pt x="6" y="72"/>
                  </a:lnTo>
                  <a:lnTo>
                    <a:pt x="6" y="74"/>
                  </a:lnTo>
                  <a:lnTo>
                    <a:pt x="8" y="76"/>
                  </a:lnTo>
                  <a:lnTo>
                    <a:pt x="10" y="76"/>
                  </a:lnTo>
                  <a:lnTo>
                    <a:pt x="12" y="76"/>
                  </a:lnTo>
                  <a:lnTo>
                    <a:pt x="14" y="76"/>
                  </a:lnTo>
                  <a:lnTo>
                    <a:pt x="14" y="74"/>
                  </a:lnTo>
                  <a:lnTo>
                    <a:pt x="20" y="74"/>
                  </a:lnTo>
                  <a:lnTo>
                    <a:pt x="20" y="72"/>
                  </a:lnTo>
                  <a:lnTo>
                    <a:pt x="22" y="70"/>
                  </a:lnTo>
                  <a:lnTo>
                    <a:pt x="24" y="66"/>
                  </a:lnTo>
                  <a:lnTo>
                    <a:pt x="24" y="64"/>
                  </a:lnTo>
                  <a:lnTo>
                    <a:pt x="24" y="62"/>
                  </a:lnTo>
                  <a:lnTo>
                    <a:pt x="24" y="60"/>
                  </a:lnTo>
                  <a:lnTo>
                    <a:pt x="24" y="58"/>
                  </a:lnTo>
                  <a:lnTo>
                    <a:pt x="24" y="56"/>
                  </a:lnTo>
                  <a:lnTo>
                    <a:pt x="24" y="54"/>
                  </a:lnTo>
                  <a:lnTo>
                    <a:pt x="24" y="52"/>
                  </a:lnTo>
                  <a:lnTo>
                    <a:pt x="26" y="50"/>
                  </a:lnTo>
                  <a:lnTo>
                    <a:pt x="26" y="48"/>
                  </a:lnTo>
                  <a:lnTo>
                    <a:pt x="28" y="48"/>
                  </a:lnTo>
                  <a:lnTo>
                    <a:pt x="28" y="46"/>
                  </a:lnTo>
                  <a:lnTo>
                    <a:pt x="30" y="46"/>
                  </a:lnTo>
                  <a:lnTo>
                    <a:pt x="32" y="46"/>
                  </a:lnTo>
                  <a:lnTo>
                    <a:pt x="32" y="44"/>
                  </a:lnTo>
                  <a:lnTo>
                    <a:pt x="34" y="44"/>
                  </a:lnTo>
                  <a:lnTo>
                    <a:pt x="36" y="44"/>
                  </a:lnTo>
                  <a:lnTo>
                    <a:pt x="38" y="44"/>
                  </a:lnTo>
                  <a:lnTo>
                    <a:pt x="40" y="46"/>
                  </a:lnTo>
                  <a:lnTo>
                    <a:pt x="42" y="46"/>
                  </a:lnTo>
                  <a:lnTo>
                    <a:pt x="44" y="48"/>
                  </a:lnTo>
                  <a:lnTo>
                    <a:pt x="46" y="48"/>
                  </a:lnTo>
                  <a:lnTo>
                    <a:pt x="48" y="50"/>
                  </a:lnTo>
                  <a:lnTo>
                    <a:pt x="48" y="50"/>
                  </a:lnTo>
                  <a:lnTo>
                    <a:pt x="50" y="50"/>
                  </a:lnTo>
                  <a:lnTo>
                    <a:pt x="54" y="50"/>
                  </a:lnTo>
                  <a:lnTo>
                    <a:pt x="56" y="50"/>
                  </a:lnTo>
                  <a:lnTo>
                    <a:pt x="58" y="50"/>
                  </a:lnTo>
                  <a:lnTo>
                    <a:pt x="60" y="50"/>
                  </a:lnTo>
                  <a:lnTo>
                    <a:pt x="62" y="50"/>
                  </a:lnTo>
                  <a:lnTo>
                    <a:pt x="62" y="48"/>
                  </a:lnTo>
                  <a:lnTo>
                    <a:pt x="64" y="48"/>
                  </a:lnTo>
                  <a:lnTo>
                    <a:pt x="66" y="46"/>
                  </a:lnTo>
                  <a:lnTo>
                    <a:pt x="66" y="44"/>
                  </a:lnTo>
                  <a:lnTo>
                    <a:pt x="68" y="44"/>
                  </a:lnTo>
                  <a:lnTo>
                    <a:pt x="68" y="42"/>
                  </a:lnTo>
                  <a:lnTo>
                    <a:pt x="68" y="40"/>
                  </a:lnTo>
                  <a:lnTo>
                    <a:pt x="66" y="38"/>
                  </a:lnTo>
                  <a:lnTo>
                    <a:pt x="66" y="36"/>
                  </a:lnTo>
                  <a:lnTo>
                    <a:pt x="66" y="34"/>
                  </a:lnTo>
                  <a:lnTo>
                    <a:pt x="68" y="32"/>
                  </a:lnTo>
                  <a:lnTo>
                    <a:pt x="68" y="30"/>
                  </a:lnTo>
                  <a:lnTo>
                    <a:pt x="70" y="28"/>
                  </a:lnTo>
                  <a:lnTo>
                    <a:pt x="70" y="28"/>
                  </a:lnTo>
                  <a:lnTo>
                    <a:pt x="72" y="28"/>
                  </a:lnTo>
                  <a:lnTo>
                    <a:pt x="74" y="26"/>
                  </a:lnTo>
                  <a:lnTo>
                    <a:pt x="76" y="26"/>
                  </a:lnTo>
                  <a:lnTo>
                    <a:pt x="78" y="24"/>
                  </a:lnTo>
                  <a:lnTo>
                    <a:pt x="80" y="24"/>
                  </a:lnTo>
                  <a:lnTo>
                    <a:pt x="82" y="24"/>
                  </a:lnTo>
                  <a:lnTo>
                    <a:pt x="84" y="24"/>
                  </a:lnTo>
                  <a:lnTo>
                    <a:pt x="86" y="22"/>
                  </a:lnTo>
                  <a:lnTo>
                    <a:pt x="86" y="20"/>
                  </a:lnTo>
                  <a:lnTo>
                    <a:pt x="88" y="18"/>
                  </a:lnTo>
                  <a:lnTo>
                    <a:pt x="90" y="18"/>
                  </a:lnTo>
                  <a:lnTo>
                    <a:pt x="92" y="20"/>
                  </a:lnTo>
                  <a:lnTo>
                    <a:pt x="94" y="20"/>
                  </a:lnTo>
                  <a:lnTo>
                    <a:pt x="94" y="18"/>
                  </a:lnTo>
                  <a:lnTo>
                    <a:pt x="94" y="16"/>
                  </a:lnTo>
                  <a:lnTo>
                    <a:pt x="92" y="14"/>
                  </a:lnTo>
                  <a:lnTo>
                    <a:pt x="92" y="12"/>
                  </a:lnTo>
                  <a:lnTo>
                    <a:pt x="94" y="12"/>
                  </a:lnTo>
                  <a:lnTo>
                    <a:pt x="96" y="14"/>
                  </a:lnTo>
                  <a:lnTo>
                    <a:pt x="96" y="16"/>
                  </a:lnTo>
                  <a:lnTo>
                    <a:pt x="96" y="16"/>
                  </a:lnTo>
                  <a:lnTo>
                    <a:pt x="98" y="16"/>
                  </a:lnTo>
                  <a:lnTo>
                    <a:pt x="98" y="18"/>
                  </a:lnTo>
                  <a:lnTo>
                    <a:pt x="100" y="18"/>
                  </a:lnTo>
                  <a:lnTo>
                    <a:pt x="102" y="18"/>
                  </a:lnTo>
                  <a:lnTo>
                    <a:pt x="106" y="20"/>
                  </a:lnTo>
                  <a:lnTo>
                    <a:pt x="108" y="18"/>
                  </a:lnTo>
                  <a:lnTo>
                    <a:pt x="110" y="18"/>
                  </a:lnTo>
                  <a:lnTo>
                    <a:pt x="110" y="16"/>
                  </a:lnTo>
                  <a:lnTo>
                    <a:pt x="110" y="12"/>
                  </a:lnTo>
                  <a:lnTo>
                    <a:pt x="112" y="12"/>
                  </a:lnTo>
                  <a:lnTo>
                    <a:pt x="114" y="12"/>
                  </a:lnTo>
                  <a:lnTo>
                    <a:pt x="114" y="14"/>
                  </a:lnTo>
                  <a:lnTo>
                    <a:pt x="114" y="16"/>
                  </a:lnTo>
                  <a:lnTo>
                    <a:pt x="114" y="18"/>
                  </a:lnTo>
                  <a:lnTo>
                    <a:pt x="116" y="18"/>
                  </a:lnTo>
                  <a:lnTo>
                    <a:pt x="120" y="16"/>
                  </a:lnTo>
                  <a:lnTo>
                    <a:pt x="120" y="14"/>
                  </a:lnTo>
                  <a:lnTo>
                    <a:pt x="122" y="14"/>
                  </a:lnTo>
                  <a:lnTo>
                    <a:pt x="122" y="10"/>
                  </a:lnTo>
                  <a:lnTo>
                    <a:pt x="122" y="8"/>
                  </a:lnTo>
                  <a:lnTo>
                    <a:pt x="120" y="6"/>
                  </a:lnTo>
                  <a:lnTo>
                    <a:pt x="120" y="4"/>
                  </a:lnTo>
                  <a:lnTo>
                    <a:pt x="122" y="6"/>
                  </a:lnTo>
                  <a:lnTo>
                    <a:pt x="124" y="6"/>
                  </a:lnTo>
                  <a:lnTo>
                    <a:pt x="126" y="8"/>
                  </a:lnTo>
                  <a:lnTo>
                    <a:pt x="126" y="10"/>
                  </a:lnTo>
                  <a:lnTo>
                    <a:pt x="126" y="12"/>
                  </a:lnTo>
                  <a:lnTo>
                    <a:pt x="128" y="14"/>
                  </a:lnTo>
                  <a:lnTo>
                    <a:pt x="128" y="12"/>
                  </a:lnTo>
                  <a:lnTo>
                    <a:pt x="130" y="12"/>
                  </a:lnTo>
                  <a:lnTo>
                    <a:pt x="132" y="10"/>
                  </a:lnTo>
                  <a:lnTo>
                    <a:pt x="136" y="10"/>
                  </a:lnTo>
                  <a:lnTo>
                    <a:pt x="136" y="12"/>
                  </a:lnTo>
                  <a:lnTo>
                    <a:pt x="138" y="12"/>
                  </a:lnTo>
                  <a:lnTo>
                    <a:pt x="138" y="10"/>
                  </a:lnTo>
                  <a:lnTo>
                    <a:pt x="140" y="10"/>
                  </a:lnTo>
                  <a:lnTo>
                    <a:pt x="142" y="6"/>
                  </a:lnTo>
                  <a:lnTo>
                    <a:pt x="142" y="4"/>
                  </a:lnTo>
                  <a:lnTo>
                    <a:pt x="142" y="2"/>
                  </a:lnTo>
                  <a:lnTo>
                    <a:pt x="142" y="0"/>
                  </a:lnTo>
                  <a:lnTo>
                    <a:pt x="144" y="0"/>
                  </a:lnTo>
                  <a:lnTo>
                    <a:pt x="147" y="0"/>
                  </a:lnTo>
                  <a:lnTo>
                    <a:pt x="147" y="2"/>
                  </a:lnTo>
                  <a:lnTo>
                    <a:pt x="149" y="4"/>
                  </a:lnTo>
                  <a:lnTo>
                    <a:pt x="151" y="4"/>
                  </a:lnTo>
                  <a:lnTo>
                    <a:pt x="155" y="6"/>
                  </a:lnTo>
                  <a:lnTo>
                    <a:pt x="157" y="8"/>
                  </a:lnTo>
                  <a:lnTo>
                    <a:pt x="159" y="10"/>
                  </a:lnTo>
                  <a:lnTo>
                    <a:pt x="161" y="1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4" name="Freeform 80"/>
            <p:cNvSpPr>
              <a:spLocks/>
            </p:cNvSpPr>
            <p:nvPr/>
          </p:nvSpPr>
          <p:spPr bwMode="auto">
            <a:xfrm>
              <a:off x="7951788" y="1684338"/>
              <a:ext cx="92075" cy="257175"/>
            </a:xfrm>
            <a:custGeom>
              <a:avLst/>
              <a:gdLst>
                <a:gd name="T0" fmla="*/ 56 w 58"/>
                <a:gd name="T1" fmla="*/ 136 h 162"/>
                <a:gd name="T2" fmla="*/ 52 w 58"/>
                <a:gd name="T3" fmla="*/ 138 h 162"/>
                <a:gd name="T4" fmla="*/ 50 w 58"/>
                <a:gd name="T5" fmla="*/ 146 h 162"/>
                <a:gd name="T6" fmla="*/ 48 w 58"/>
                <a:gd name="T7" fmla="*/ 150 h 162"/>
                <a:gd name="T8" fmla="*/ 48 w 58"/>
                <a:gd name="T9" fmla="*/ 154 h 162"/>
                <a:gd name="T10" fmla="*/ 46 w 58"/>
                <a:gd name="T11" fmla="*/ 158 h 162"/>
                <a:gd name="T12" fmla="*/ 46 w 58"/>
                <a:gd name="T13" fmla="*/ 162 h 162"/>
                <a:gd name="T14" fmla="*/ 38 w 58"/>
                <a:gd name="T15" fmla="*/ 162 h 162"/>
                <a:gd name="T16" fmla="*/ 28 w 58"/>
                <a:gd name="T17" fmla="*/ 162 h 162"/>
                <a:gd name="T18" fmla="*/ 18 w 58"/>
                <a:gd name="T19" fmla="*/ 162 h 162"/>
                <a:gd name="T20" fmla="*/ 12 w 58"/>
                <a:gd name="T21" fmla="*/ 162 h 162"/>
                <a:gd name="T22" fmla="*/ 6 w 58"/>
                <a:gd name="T23" fmla="*/ 162 h 162"/>
                <a:gd name="T24" fmla="*/ 0 w 58"/>
                <a:gd name="T25" fmla="*/ 162 h 162"/>
                <a:gd name="T26" fmla="*/ 0 w 58"/>
                <a:gd name="T27" fmla="*/ 156 h 162"/>
                <a:gd name="T28" fmla="*/ 0 w 58"/>
                <a:gd name="T29" fmla="*/ 150 h 162"/>
                <a:gd name="T30" fmla="*/ 0 w 58"/>
                <a:gd name="T31" fmla="*/ 142 h 162"/>
                <a:gd name="T32" fmla="*/ 0 w 58"/>
                <a:gd name="T33" fmla="*/ 134 h 162"/>
                <a:gd name="T34" fmla="*/ 0 w 58"/>
                <a:gd name="T35" fmla="*/ 128 h 162"/>
                <a:gd name="T36" fmla="*/ 0 w 58"/>
                <a:gd name="T37" fmla="*/ 124 h 162"/>
                <a:gd name="T38" fmla="*/ 0 w 58"/>
                <a:gd name="T39" fmla="*/ 118 h 162"/>
                <a:gd name="T40" fmla="*/ 0 w 58"/>
                <a:gd name="T41" fmla="*/ 112 h 162"/>
                <a:gd name="T42" fmla="*/ 0 w 58"/>
                <a:gd name="T43" fmla="*/ 106 h 162"/>
                <a:gd name="T44" fmla="*/ 0 w 58"/>
                <a:gd name="T45" fmla="*/ 96 h 162"/>
                <a:gd name="T46" fmla="*/ 0 w 58"/>
                <a:gd name="T47" fmla="*/ 90 h 162"/>
                <a:gd name="T48" fmla="*/ 0 w 58"/>
                <a:gd name="T49" fmla="*/ 84 h 162"/>
                <a:gd name="T50" fmla="*/ 0 w 58"/>
                <a:gd name="T51" fmla="*/ 78 h 162"/>
                <a:gd name="T52" fmla="*/ 0 w 58"/>
                <a:gd name="T53" fmla="*/ 72 h 162"/>
                <a:gd name="T54" fmla="*/ 0 w 58"/>
                <a:gd name="T55" fmla="*/ 66 h 162"/>
                <a:gd name="T56" fmla="*/ 0 w 58"/>
                <a:gd name="T57" fmla="*/ 54 h 162"/>
                <a:gd name="T58" fmla="*/ 0 w 58"/>
                <a:gd name="T59" fmla="*/ 48 h 162"/>
                <a:gd name="T60" fmla="*/ 0 w 58"/>
                <a:gd name="T61" fmla="*/ 40 h 162"/>
                <a:gd name="T62" fmla="*/ 0 w 58"/>
                <a:gd name="T63" fmla="*/ 32 h 162"/>
                <a:gd name="T64" fmla="*/ 0 w 58"/>
                <a:gd name="T65" fmla="*/ 28 h 162"/>
                <a:gd name="T66" fmla="*/ 0 w 58"/>
                <a:gd name="T67" fmla="*/ 16 h 162"/>
                <a:gd name="T68" fmla="*/ 0 w 58"/>
                <a:gd name="T69" fmla="*/ 6 h 162"/>
                <a:gd name="T70" fmla="*/ 4 w 58"/>
                <a:gd name="T71" fmla="*/ 6 h 162"/>
                <a:gd name="T72" fmla="*/ 10 w 58"/>
                <a:gd name="T73" fmla="*/ 6 h 162"/>
                <a:gd name="T74" fmla="*/ 18 w 58"/>
                <a:gd name="T75" fmla="*/ 8 h 162"/>
                <a:gd name="T76" fmla="*/ 24 w 58"/>
                <a:gd name="T77" fmla="*/ 8 h 162"/>
                <a:gd name="T78" fmla="*/ 28 w 58"/>
                <a:gd name="T79" fmla="*/ 6 h 162"/>
                <a:gd name="T80" fmla="*/ 32 w 58"/>
                <a:gd name="T81" fmla="*/ 4 h 162"/>
                <a:gd name="T82" fmla="*/ 38 w 58"/>
                <a:gd name="T83" fmla="*/ 6 h 162"/>
                <a:gd name="T84" fmla="*/ 44 w 58"/>
                <a:gd name="T85" fmla="*/ 4 h 162"/>
                <a:gd name="T86" fmla="*/ 48 w 58"/>
                <a:gd name="T87" fmla="*/ 2 h 162"/>
                <a:gd name="T88" fmla="*/ 54 w 58"/>
                <a:gd name="T89" fmla="*/ 2 h 162"/>
                <a:gd name="T90" fmla="*/ 58 w 58"/>
                <a:gd name="T91" fmla="*/ 4 h 162"/>
                <a:gd name="T92" fmla="*/ 58 w 58"/>
                <a:gd name="T93" fmla="*/ 14 h 162"/>
                <a:gd name="T94" fmla="*/ 58 w 58"/>
                <a:gd name="T95" fmla="*/ 24 h 162"/>
                <a:gd name="T96" fmla="*/ 58 w 58"/>
                <a:gd name="T97" fmla="*/ 34 h 162"/>
                <a:gd name="T98" fmla="*/ 58 w 58"/>
                <a:gd name="T99" fmla="*/ 50 h 162"/>
                <a:gd name="T100" fmla="*/ 58 w 58"/>
                <a:gd name="T101" fmla="*/ 58 h 162"/>
                <a:gd name="T102" fmla="*/ 58 w 58"/>
                <a:gd name="T103" fmla="*/ 64 h 162"/>
                <a:gd name="T104" fmla="*/ 58 w 58"/>
                <a:gd name="T105" fmla="*/ 70 h 162"/>
                <a:gd name="T106" fmla="*/ 58 w 58"/>
                <a:gd name="T107" fmla="*/ 78 h 162"/>
                <a:gd name="T108" fmla="*/ 58 w 58"/>
                <a:gd name="T109" fmla="*/ 82 h 162"/>
                <a:gd name="T110" fmla="*/ 58 w 58"/>
                <a:gd name="T111" fmla="*/ 88 h 162"/>
                <a:gd name="T112" fmla="*/ 58 w 58"/>
                <a:gd name="T113" fmla="*/ 98 h 162"/>
                <a:gd name="T114" fmla="*/ 58 w 58"/>
                <a:gd name="T115" fmla="*/ 110 h 162"/>
                <a:gd name="T116" fmla="*/ 58 w 58"/>
                <a:gd name="T117" fmla="*/ 116 h 162"/>
                <a:gd name="T118" fmla="*/ 58 w 58"/>
                <a:gd name="T119" fmla="*/ 122 h 162"/>
                <a:gd name="T120" fmla="*/ 58 w 58"/>
                <a:gd name="T121" fmla="*/ 128 h 162"/>
                <a:gd name="T122" fmla="*/ 58 w 58"/>
                <a:gd name="T123" fmla="*/ 13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162">
                  <a:moveTo>
                    <a:pt x="58" y="134"/>
                  </a:moveTo>
                  <a:lnTo>
                    <a:pt x="56" y="134"/>
                  </a:lnTo>
                  <a:lnTo>
                    <a:pt x="56" y="136"/>
                  </a:lnTo>
                  <a:lnTo>
                    <a:pt x="54" y="136"/>
                  </a:lnTo>
                  <a:lnTo>
                    <a:pt x="54" y="138"/>
                  </a:lnTo>
                  <a:lnTo>
                    <a:pt x="52" y="138"/>
                  </a:lnTo>
                  <a:lnTo>
                    <a:pt x="50" y="142"/>
                  </a:lnTo>
                  <a:lnTo>
                    <a:pt x="50" y="144"/>
                  </a:lnTo>
                  <a:lnTo>
                    <a:pt x="50" y="146"/>
                  </a:lnTo>
                  <a:lnTo>
                    <a:pt x="48" y="146"/>
                  </a:lnTo>
                  <a:lnTo>
                    <a:pt x="48" y="148"/>
                  </a:lnTo>
                  <a:lnTo>
                    <a:pt x="48" y="150"/>
                  </a:lnTo>
                  <a:lnTo>
                    <a:pt x="48" y="150"/>
                  </a:lnTo>
                  <a:lnTo>
                    <a:pt x="48" y="152"/>
                  </a:lnTo>
                  <a:lnTo>
                    <a:pt x="48" y="154"/>
                  </a:lnTo>
                  <a:lnTo>
                    <a:pt x="48" y="156"/>
                  </a:lnTo>
                  <a:lnTo>
                    <a:pt x="46" y="156"/>
                  </a:lnTo>
                  <a:lnTo>
                    <a:pt x="46" y="158"/>
                  </a:lnTo>
                  <a:lnTo>
                    <a:pt x="44" y="160"/>
                  </a:lnTo>
                  <a:lnTo>
                    <a:pt x="44" y="162"/>
                  </a:lnTo>
                  <a:lnTo>
                    <a:pt x="46" y="162"/>
                  </a:lnTo>
                  <a:lnTo>
                    <a:pt x="44" y="162"/>
                  </a:lnTo>
                  <a:lnTo>
                    <a:pt x="42" y="162"/>
                  </a:lnTo>
                  <a:lnTo>
                    <a:pt x="38" y="162"/>
                  </a:lnTo>
                  <a:lnTo>
                    <a:pt x="36" y="162"/>
                  </a:lnTo>
                  <a:lnTo>
                    <a:pt x="34" y="162"/>
                  </a:lnTo>
                  <a:lnTo>
                    <a:pt x="28" y="162"/>
                  </a:lnTo>
                  <a:lnTo>
                    <a:pt x="26" y="162"/>
                  </a:lnTo>
                  <a:lnTo>
                    <a:pt x="20" y="162"/>
                  </a:lnTo>
                  <a:lnTo>
                    <a:pt x="18" y="162"/>
                  </a:lnTo>
                  <a:lnTo>
                    <a:pt x="16" y="162"/>
                  </a:lnTo>
                  <a:lnTo>
                    <a:pt x="14" y="162"/>
                  </a:lnTo>
                  <a:lnTo>
                    <a:pt x="12" y="162"/>
                  </a:lnTo>
                  <a:lnTo>
                    <a:pt x="10" y="162"/>
                  </a:lnTo>
                  <a:lnTo>
                    <a:pt x="8" y="162"/>
                  </a:lnTo>
                  <a:lnTo>
                    <a:pt x="6" y="162"/>
                  </a:lnTo>
                  <a:lnTo>
                    <a:pt x="4" y="162"/>
                  </a:lnTo>
                  <a:lnTo>
                    <a:pt x="2" y="162"/>
                  </a:lnTo>
                  <a:lnTo>
                    <a:pt x="0" y="162"/>
                  </a:lnTo>
                  <a:lnTo>
                    <a:pt x="0" y="160"/>
                  </a:lnTo>
                  <a:lnTo>
                    <a:pt x="0" y="158"/>
                  </a:lnTo>
                  <a:lnTo>
                    <a:pt x="0" y="156"/>
                  </a:lnTo>
                  <a:lnTo>
                    <a:pt x="0" y="154"/>
                  </a:lnTo>
                  <a:lnTo>
                    <a:pt x="0" y="152"/>
                  </a:lnTo>
                  <a:lnTo>
                    <a:pt x="0" y="150"/>
                  </a:lnTo>
                  <a:lnTo>
                    <a:pt x="0" y="146"/>
                  </a:lnTo>
                  <a:lnTo>
                    <a:pt x="0" y="144"/>
                  </a:lnTo>
                  <a:lnTo>
                    <a:pt x="0" y="142"/>
                  </a:lnTo>
                  <a:lnTo>
                    <a:pt x="0" y="138"/>
                  </a:lnTo>
                  <a:lnTo>
                    <a:pt x="0" y="136"/>
                  </a:lnTo>
                  <a:lnTo>
                    <a:pt x="0" y="134"/>
                  </a:lnTo>
                  <a:lnTo>
                    <a:pt x="0" y="132"/>
                  </a:lnTo>
                  <a:lnTo>
                    <a:pt x="0" y="130"/>
                  </a:lnTo>
                  <a:lnTo>
                    <a:pt x="0" y="128"/>
                  </a:lnTo>
                  <a:lnTo>
                    <a:pt x="0" y="128"/>
                  </a:lnTo>
                  <a:lnTo>
                    <a:pt x="0" y="126"/>
                  </a:lnTo>
                  <a:lnTo>
                    <a:pt x="0" y="124"/>
                  </a:lnTo>
                  <a:lnTo>
                    <a:pt x="0" y="122"/>
                  </a:lnTo>
                  <a:lnTo>
                    <a:pt x="0" y="120"/>
                  </a:lnTo>
                  <a:lnTo>
                    <a:pt x="0" y="118"/>
                  </a:lnTo>
                  <a:lnTo>
                    <a:pt x="0" y="116"/>
                  </a:lnTo>
                  <a:lnTo>
                    <a:pt x="0" y="114"/>
                  </a:lnTo>
                  <a:lnTo>
                    <a:pt x="0" y="112"/>
                  </a:lnTo>
                  <a:lnTo>
                    <a:pt x="0" y="110"/>
                  </a:lnTo>
                  <a:lnTo>
                    <a:pt x="0" y="108"/>
                  </a:lnTo>
                  <a:lnTo>
                    <a:pt x="0" y="106"/>
                  </a:lnTo>
                  <a:lnTo>
                    <a:pt x="0" y="100"/>
                  </a:lnTo>
                  <a:lnTo>
                    <a:pt x="0" y="98"/>
                  </a:lnTo>
                  <a:lnTo>
                    <a:pt x="0" y="96"/>
                  </a:lnTo>
                  <a:lnTo>
                    <a:pt x="0" y="94"/>
                  </a:lnTo>
                  <a:lnTo>
                    <a:pt x="0" y="92"/>
                  </a:lnTo>
                  <a:lnTo>
                    <a:pt x="0" y="90"/>
                  </a:lnTo>
                  <a:lnTo>
                    <a:pt x="0" y="88"/>
                  </a:lnTo>
                  <a:lnTo>
                    <a:pt x="0" y="86"/>
                  </a:lnTo>
                  <a:lnTo>
                    <a:pt x="0" y="84"/>
                  </a:lnTo>
                  <a:lnTo>
                    <a:pt x="0" y="80"/>
                  </a:lnTo>
                  <a:lnTo>
                    <a:pt x="0" y="80"/>
                  </a:lnTo>
                  <a:lnTo>
                    <a:pt x="0" y="78"/>
                  </a:lnTo>
                  <a:lnTo>
                    <a:pt x="0" y="76"/>
                  </a:lnTo>
                  <a:lnTo>
                    <a:pt x="0" y="74"/>
                  </a:lnTo>
                  <a:lnTo>
                    <a:pt x="0" y="72"/>
                  </a:lnTo>
                  <a:lnTo>
                    <a:pt x="0" y="70"/>
                  </a:lnTo>
                  <a:lnTo>
                    <a:pt x="0" y="68"/>
                  </a:lnTo>
                  <a:lnTo>
                    <a:pt x="0" y="66"/>
                  </a:lnTo>
                  <a:lnTo>
                    <a:pt x="0" y="62"/>
                  </a:lnTo>
                  <a:lnTo>
                    <a:pt x="0" y="58"/>
                  </a:lnTo>
                  <a:lnTo>
                    <a:pt x="0" y="54"/>
                  </a:lnTo>
                  <a:lnTo>
                    <a:pt x="0" y="52"/>
                  </a:lnTo>
                  <a:lnTo>
                    <a:pt x="0" y="50"/>
                  </a:lnTo>
                  <a:lnTo>
                    <a:pt x="0" y="48"/>
                  </a:lnTo>
                  <a:lnTo>
                    <a:pt x="0" y="44"/>
                  </a:lnTo>
                  <a:lnTo>
                    <a:pt x="0" y="42"/>
                  </a:lnTo>
                  <a:lnTo>
                    <a:pt x="0" y="40"/>
                  </a:lnTo>
                  <a:lnTo>
                    <a:pt x="0" y="38"/>
                  </a:lnTo>
                  <a:lnTo>
                    <a:pt x="0" y="36"/>
                  </a:lnTo>
                  <a:lnTo>
                    <a:pt x="0" y="32"/>
                  </a:lnTo>
                  <a:lnTo>
                    <a:pt x="0" y="32"/>
                  </a:lnTo>
                  <a:lnTo>
                    <a:pt x="0" y="30"/>
                  </a:lnTo>
                  <a:lnTo>
                    <a:pt x="0" y="28"/>
                  </a:lnTo>
                  <a:lnTo>
                    <a:pt x="0" y="26"/>
                  </a:lnTo>
                  <a:lnTo>
                    <a:pt x="0" y="24"/>
                  </a:lnTo>
                  <a:lnTo>
                    <a:pt x="0" y="16"/>
                  </a:lnTo>
                  <a:lnTo>
                    <a:pt x="0" y="14"/>
                  </a:lnTo>
                  <a:lnTo>
                    <a:pt x="0" y="10"/>
                  </a:lnTo>
                  <a:lnTo>
                    <a:pt x="0" y="6"/>
                  </a:lnTo>
                  <a:lnTo>
                    <a:pt x="0" y="4"/>
                  </a:lnTo>
                  <a:lnTo>
                    <a:pt x="2" y="4"/>
                  </a:lnTo>
                  <a:lnTo>
                    <a:pt x="4" y="6"/>
                  </a:lnTo>
                  <a:lnTo>
                    <a:pt x="6" y="6"/>
                  </a:lnTo>
                  <a:lnTo>
                    <a:pt x="8" y="6"/>
                  </a:lnTo>
                  <a:lnTo>
                    <a:pt x="10" y="6"/>
                  </a:lnTo>
                  <a:lnTo>
                    <a:pt x="12" y="6"/>
                  </a:lnTo>
                  <a:lnTo>
                    <a:pt x="16" y="8"/>
                  </a:lnTo>
                  <a:lnTo>
                    <a:pt x="18" y="8"/>
                  </a:lnTo>
                  <a:lnTo>
                    <a:pt x="20" y="8"/>
                  </a:lnTo>
                  <a:lnTo>
                    <a:pt x="22" y="8"/>
                  </a:lnTo>
                  <a:lnTo>
                    <a:pt x="24" y="8"/>
                  </a:lnTo>
                  <a:lnTo>
                    <a:pt x="26" y="8"/>
                  </a:lnTo>
                  <a:lnTo>
                    <a:pt x="28" y="8"/>
                  </a:lnTo>
                  <a:lnTo>
                    <a:pt x="28" y="6"/>
                  </a:lnTo>
                  <a:lnTo>
                    <a:pt x="28" y="4"/>
                  </a:lnTo>
                  <a:lnTo>
                    <a:pt x="30" y="4"/>
                  </a:lnTo>
                  <a:lnTo>
                    <a:pt x="32" y="4"/>
                  </a:lnTo>
                  <a:lnTo>
                    <a:pt x="34" y="4"/>
                  </a:lnTo>
                  <a:lnTo>
                    <a:pt x="36" y="6"/>
                  </a:lnTo>
                  <a:lnTo>
                    <a:pt x="38" y="6"/>
                  </a:lnTo>
                  <a:lnTo>
                    <a:pt x="40" y="4"/>
                  </a:lnTo>
                  <a:lnTo>
                    <a:pt x="42" y="4"/>
                  </a:lnTo>
                  <a:lnTo>
                    <a:pt x="44" y="4"/>
                  </a:lnTo>
                  <a:lnTo>
                    <a:pt x="46" y="2"/>
                  </a:lnTo>
                  <a:lnTo>
                    <a:pt x="48" y="2"/>
                  </a:lnTo>
                  <a:lnTo>
                    <a:pt x="48" y="2"/>
                  </a:lnTo>
                  <a:lnTo>
                    <a:pt x="50" y="2"/>
                  </a:lnTo>
                  <a:lnTo>
                    <a:pt x="52" y="2"/>
                  </a:lnTo>
                  <a:lnTo>
                    <a:pt x="54" y="2"/>
                  </a:lnTo>
                  <a:lnTo>
                    <a:pt x="56" y="2"/>
                  </a:lnTo>
                  <a:lnTo>
                    <a:pt x="58" y="0"/>
                  </a:lnTo>
                  <a:lnTo>
                    <a:pt x="58" y="4"/>
                  </a:lnTo>
                  <a:lnTo>
                    <a:pt x="58" y="6"/>
                  </a:lnTo>
                  <a:lnTo>
                    <a:pt x="58" y="12"/>
                  </a:lnTo>
                  <a:lnTo>
                    <a:pt x="58" y="14"/>
                  </a:lnTo>
                  <a:lnTo>
                    <a:pt x="58" y="16"/>
                  </a:lnTo>
                  <a:lnTo>
                    <a:pt x="58" y="22"/>
                  </a:lnTo>
                  <a:lnTo>
                    <a:pt x="58" y="24"/>
                  </a:lnTo>
                  <a:lnTo>
                    <a:pt x="58" y="28"/>
                  </a:lnTo>
                  <a:lnTo>
                    <a:pt x="58" y="30"/>
                  </a:lnTo>
                  <a:lnTo>
                    <a:pt x="58" y="34"/>
                  </a:lnTo>
                  <a:lnTo>
                    <a:pt x="58" y="42"/>
                  </a:lnTo>
                  <a:lnTo>
                    <a:pt x="58" y="46"/>
                  </a:lnTo>
                  <a:lnTo>
                    <a:pt x="58" y="50"/>
                  </a:lnTo>
                  <a:lnTo>
                    <a:pt x="58" y="52"/>
                  </a:lnTo>
                  <a:lnTo>
                    <a:pt x="58" y="56"/>
                  </a:lnTo>
                  <a:lnTo>
                    <a:pt x="58" y="58"/>
                  </a:lnTo>
                  <a:lnTo>
                    <a:pt x="58" y="60"/>
                  </a:lnTo>
                  <a:lnTo>
                    <a:pt x="58" y="62"/>
                  </a:lnTo>
                  <a:lnTo>
                    <a:pt x="58" y="64"/>
                  </a:lnTo>
                  <a:lnTo>
                    <a:pt x="58" y="66"/>
                  </a:lnTo>
                  <a:lnTo>
                    <a:pt x="58" y="68"/>
                  </a:lnTo>
                  <a:lnTo>
                    <a:pt x="58" y="70"/>
                  </a:lnTo>
                  <a:lnTo>
                    <a:pt x="58" y="72"/>
                  </a:lnTo>
                  <a:lnTo>
                    <a:pt x="58" y="74"/>
                  </a:lnTo>
                  <a:lnTo>
                    <a:pt x="58" y="78"/>
                  </a:lnTo>
                  <a:lnTo>
                    <a:pt x="58" y="80"/>
                  </a:lnTo>
                  <a:lnTo>
                    <a:pt x="58" y="80"/>
                  </a:lnTo>
                  <a:lnTo>
                    <a:pt x="58" y="82"/>
                  </a:lnTo>
                  <a:lnTo>
                    <a:pt x="58" y="84"/>
                  </a:lnTo>
                  <a:lnTo>
                    <a:pt x="58" y="86"/>
                  </a:lnTo>
                  <a:lnTo>
                    <a:pt x="58" y="88"/>
                  </a:lnTo>
                  <a:lnTo>
                    <a:pt x="58" y="92"/>
                  </a:lnTo>
                  <a:lnTo>
                    <a:pt x="58" y="94"/>
                  </a:lnTo>
                  <a:lnTo>
                    <a:pt x="58" y="98"/>
                  </a:lnTo>
                  <a:lnTo>
                    <a:pt x="58" y="100"/>
                  </a:lnTo>
                  <a:lnTo>
                    <a:pt x="58" y="102"/>
                  </a:lnTo>
                  <a:lnTo>
                    <a:pt x="58" y="110"/>
                  </a:lnTo>
                  <a:lnTo>
                    <a:pt x="58" y="112"/>
                  </a:lnTo>
                  <a:lnTo>
                    <a:pt x="58" y="114"/>
                  </a:lnTo>
                  <a:lnTo>
                    <a:pt x="58" y="116"/>
                  </a:lnTo>
                  <a:lnTo>
                    <a:pt x="58" y="118"/>
                  </a:lnTo>
                  <a:lnTo>
                    <a:pt x="58" y="120"/>
                  </a:lnTo>
                  <a:lnTo>
                    <a:pt x="58" y="122"/>
                  </a:lnTo>
                  <a:lnTo>
                    <a:pt x="58" y="124"/>
                  </a:lnTo>
                  <a:lnTo>
                    <a:pt x="58" y="126"/>
                  </a:lnTo>
                  <a:lnTo>
                    <a:pt x="58" y="128"/>
                  </a:lnTo>
                  <a:lnTo>
                    <a:pt x="58" y="128"/>
                  </a:lnTo>
                  <a:lnTo>
                    <a:pt x="58" y="130"/>
                  </a:lnTo>
                  <a:lnTo>
                    <a:pt x="58" y="132"/>
                  </a:lnTo>
                  <a:lnTo>
                    <a:pt x="58" y="134"/>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5" name="Freeform 81"/>
            <p:cNvSpPr>
              <a:spLocks/>
            </p:cNvSpPr>
            <p:nvPr/>
          </p:nvSpPr>
          <p:spPr bwMode="auto">
            <a:xfrm>
              <a:off x="7356475" y="2505075"/>
              <a:ext cx="363538" cy="355600"/>
            </a:xfrm>
            <a:custGeom>
              <a:avLst/>
              <a:gdLst>
                <a:gd name="T0" fmla="*/ 138 w 229"/>
                <a:gd name="T1" fmla="*/ 14 h 224"/>
                <a:gd name="T2" fmla="*/ 142 w 229"/>
                <a:gd name="T3" fmla="*/ 20 h 224"/>
                <a:gd name="T4" fmla="*/ 136 w 229"/>
                <a:gd name="T5" fmla="*/ 22 h 224"/>
                <a:gd name="T6" fmla="*/ 144 w 229"/>
                <a:gd name="T7" fmla="*/ 26 h 224"/>
                <a:gd name="T8" fmla="*/ 146 w 229"/>
                <a:gd name="T9" fmla="*/ 20 h 224"/>
                <a:gd name="T10" fmla="*/ 152 w 229"/>
                <a:gd name="T11" fmla="*/ 28 h 224"/>
                <a:gd name="T12" fmla="*/ 154 w 229"/>
                <a:gd name="T13" fmla="*/ 34 h 224"/>
                <a:gd name="T14" fmla="*/ 154 w 229"/>
                <a:gd name="T15" fmla="*/ 42 h 224"/>
                <a:gd name="T16" fmla="*/ 148 w 229"/>
                <a:gd name="T17" fmla="*/ 44 h 224"/>
                <a:gd name="T18" fmla="*/ 152 w 229"/>
                <a:gd name="T19" fmla="*/ 52 h 224"/>
                <a:gd name="T20" fmla="*/ 158 w 229"/>
                <a:gd name="T21" fmla="*/ 54 h 224"/>
                <a:gd name="T22" fmla="*/ 164 w 229"/>
                <a:gd name="T23" fmla="*/ 50 h 224"/>
                <a:gd name="T24" fmla="*/ 164 w 229"/>
                <a:gd name="T25" fmla="*/ 56 h 224"/>
                <a:gd name="T26" fmla="*/ 162 w 229"/>
                <a:gd name="T27" fmla="*/ 64 h 224"/>
                <a:gd name="T28" fmla="*/ 166 w 229"/>
                <a:gd name="T29" fmla="*/ 72 h 224"/>
                <a:gd name="T30" fmla="*/ 164 w 229"/>
                <a:gd name="T31" fmla="*/ 78 h 224"/>
                <a:gd name="T32" fmla="*/ 168 w 229"/>
                <a:gd name="T33" fmla="*/ 84 h 224"/>
                <a:gd name="T34" fmla="*/ 176 w 229"/>
                <a:gd name="T35" fmla="*/ 90 h 224"/>
                <a:gd name="T36" fmla="*/ 180 w 229"/>
                <a:gd name="T37" fmla="*/ 92 h 224"/>
                <a:gd name="T38" fmla="*/ 189 w 229"/>
                <a:gd name="T39" fmla="*/ 92 h 224"/>
                <a:gd name="T40" fmla="*/ 191 w 229"/>
                <a:gd name="T41" fmla="*/ 94 h 224"/>
                <a:gd name="T42" fmla="*/ 199 w 229"/>
                <a:gd name="T43" fmla="*/ 98 h 224"/>
                <a:gd name="T44" fmla="*/ 197 w 229"/>
                <a:gd name="T45" fmla="*/ 102 h 224"/>
                <a:gd name="T46" fmla="*/ 199 w 229"/>
                <a:gd name="T47" fmla="*/ 110 h 224"/>
                <a:gd name="T48" fmla="*/ 197 w 229"/>
                <a:gd name="T49" fmla="*/ 118 h 224"/>
                <a:gd name="T50" fmla="*/ 203 w 229"/>
                <a:gd name="T51" fmla="*/ 120 h 224"/>
                <a:gd name="T52" fmla="*/ 211 w 229"/>
                <a:gd name="T53" fmla="*/ 120 h 224"/>
                <a:gd name="T54" fmla="*/ 221 w 229"/>
                <a:gd name="T55" fmla="*/ 128 h 224"/>
                <a:gd name="T56" fmla="*/ 225 w 229"/>
                <a:gd name="T57" fmla="*/ 120 h 224"/>
                <a:gd name="T58" fmla="*/ 227 w 229"/>
                <a:gd name="T59" fmla="*/ 126 h 224"/>
                <a:gd name="T60" fmla="*/ 225 w 229"/>
                <a:gd name="T61" fmla="*/ 134 h 224"/>
                <a:gd name="T62" fmla="*/ 223 w 229"/>
                <a:gd name="T63" fmla="*/ 142 h 224"/>
                <a:gd name="T64" fmla="*/ 221 w 229"/>
                <a:gd name="T65" fmla="*/ 150 h 224"/>
                <a:gd name="T66" fmla="*/ 201 w 229"/>
                <a:gd name="T67" fmla="*/ 160 h 224"/>
                <a:gd name="T68" fmla="*/ 185 w 229"/>
                <a:gd name="T69" fmla="*/ 168 h 224"/>
                <a:gd name="T70" fmla="*/ 166 w 229"/>
                <a:gd name="T71" fmla="*/ 178 h 224"/>
                <a:gd name="T72" fmla="*/ 146 w 229"/>
                <a:gd name="T73" fmla="*/ 188 h 224"/>
                <a:gd name="T74" fmla="*/ 132 w 229"/>
                <a:gd name="T75" fmla="*/ 194 h 224"/>
                <a:gd name="T76" fmla="*/ 120 w 229"/>
                <a:gd name="T77" fmla="*/ 202 h 224"/>
                <a:gd name="T78" fmla="*/ 106 w 229"/>
                <a:gd name="T79" fmla="*/ 210 h 224"/>
                <a:gd name="T80" fmla="*/ 88 w 229"/>
                <a:gd name="T81" fmla="*/ 220 h 224"/>
                <a:gd name="T82" fmla="*/ 80 w 229"/>
                <a:gd name="T83" fmla="*/ 218 h 224"/>
                <a:gd name="T84" fmla="*/ 74 w 229"/>
                <a:gd name="T85" fmla="*/ 206 h 224"/>
                <a:gd name="T86" fmla="*/ 64 w 229"/>
                <a:gd name="T87" fmla="*/ 190 h 224"/>
                <a:gd name="T88" fmla="*/ 50 w 229"/>
                <a:gd name="T89" fmla="*/ 168 h 224"/>
                <a:gd name="T90" fmla="*/ 40 w 229"/>
                <a:gd name="T91" fmla="*/ 152 h 224"/>
                <a:gd name="T92" fmla="*/ 36 w 229"/>
                <a:gd name="T93" fmla="*/ 142 h 224"/>
                <a:gd name="T94" fmla="*/ 28 w 229"/>
                <a:gd name="T95" fmla="*/ 128 h 224"/>
                <a:gd name="T96" fmla="*/ 20 w 229"/>
                <a:gd name="T97" fmla="*/ 114 h 224"/>
                <a:gd name="T98" fmla="*/ 12 w 229"/>
                <a:gd name="T99" fmla="*/ 100 h 224"/>
                <a:gd name="T100" fmla="*/ 6 w 229"/>
                <a:gd name="T101" fmla="*/ 92 h 224"/>
                <a:gd name="T102" fmla="*/ 8 w 229"/>
                <a:gd name="T103" fmla="*/ 76 h 224"/>
                <a:gd name="T104" fmla="*/ 26 w 229"/>
                <a:gd name="T105" fmla="*/ 66 h 224"/>
                <a:gd name="T106" fmla="*/ 40 w 229"/>
                <a:gd name="T107" fmla="*/ 58 h 224"/>
                <a:gd name="T108" fmla="*/ 50 w 229"/>
                <a:gd name="T109" fmla="*/ 50 h 224"/>
                <a:gd name="T110" fmla="*/ 58 w 229"/>
                <a:gd name="T111" fmla="*/ 46 h 224"/>
                <a:gd name="T112" fmla="*/ 72 w 229"/>
                <a:gd name="T113" fmla="*/ 42 h 224"/>
                <a:gd name="T114" fmla="*/ 80 w 229"/>
                <a:gd name="T115" fmla="*/ 36 h 224"/>
                <a:gd name="T116" fmla="*/ 92 w 229"/>
                <a:gd name="T117" fmla="*/ 28 h 224"/>
                <a:gd name="T118" fmla="*/ 104 w 229"/>
                <a:gd name="T119" fmla="*/ 20 h 224"/>
                <a:gd name="T120" fmla="*/ 118 w 229"/>
                <a:gd name="T121" fmla="*/ 14 h 224"/>
                <a:gd name="T122" fmla="*/ 132 w 229"/>
                <a:gd name="T123" fmla="*/ 4 h 224"/>
                <a:gd name="T124" fmla="*/ 140 w 229"/>
                <a:gd name="T125" fmla="*/ 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24">
                  <a:moveTo>
                    <a:pt x="138" y="8"/>
                  </a:moveTo>
                  <a:lnTo>
                    <a:pt x="138" y="10"/>
                  </a:lnTo>
                  <a:lnTo>
                    <a:pt x="136" y="10"/>
                  </a:lnTo>
                  <a:lnTo>
                    <a:pt x="136" y="12"/>
                  </a:lnTo>
                  <a:lnTo>
                    <a:pt x="136" y="14"/>
                  </a:lnTo>
                  <a:lnTo>
                    <a:pt x="138" y="14"/>
                  </a:lnTo>
                  <a:lnTo>
                    <a:pt x="140" y="14"/>
                  </a:lnTo>
                  <a:lnTo>
                    <a:pt x="138" y="16"/>
                  </a:lnTo>
                  <a:lnTo>
                    <a:pt x="140" y="16"/>
                  </a:lnTo>
                  <a:lnTo>
                    <a:pt x="142" y="16"/>
                  </a:lnTo>
                  <a:lnTo>
                    <a:pt x="142" y="18"/>
                  </a:lnTo>
                  <a:lnTo>
                    <a:pt x="142" y="20"/>
                  </a:lnTo>
                  <a:lnTo>
                    <a:pt x="140" y="20"/>
                  </a:lnTo>
                  <a:lnTo>
                    <a:pt x="140" y="18"/>
                  </a:lnTo>
                  <a:lnTo>
                    <a:pt x="138" y="18"/>
                  </a:lnTo>
                  <a:lnTo>
                    <a:pt x="138" y="20"/>
                  </a:lnTo>
                  <a:lnTo>
                    <a:pt x="136" y="20"/>
                  </a:lnTo>
                  <a:lnTo>
                    <a:pt x="136" y="22"/>
                  </a:lnTo>
                  <a:lnTo>
                    <a:pt x="138" y="22"/>
                  </a:lnTo>
                  <a:lnTo>
                    <a:pt x="138" y="24"/>
                  </a:lnTo>
                  <a:lnTo>
                    <a:pt x="140" y="24"/>
                  </a:lnTo>
                  <a:lnTo>
                    <a:pt x="142" y="24"/>
                  </a:lnTo>
                  <a:lnTo>
                    <a:pt x="142" y="26"/>
                  </a:lnTo>
                  <a:lnTo>
                    <a:pt x="144" y="26"/>
                  </a:lnTo>
                  <a:lnTo>
                    <a:pt x="144" y="24"/>
                  </a:lnTo>
                  <a:lnTo>
                    <a:pt x="146" y="24"/>
                  </a:lnTo>
                  <a:lnTo>
                    <a:pt x="146" y="22"/>
                  </a:lnTo>
                  <a:lnTo>
                    <a:pt x="148" y="22"/>
                  </a:lnTo>
                  <a:lnTo>
                    <a:pt x="146" y="22"/>
                  </a:lnTo>
                  <a:lnTo>
                    <a:pt x="146" y="20"/>
                  </a:lnTo>
                  <a:lnTo>
                    <a:pt x="148" y="22"/>
                  </a:lnTo>
                  <a:lnTo>
                    <a:pt x="150" y="22"/>
                  </a:lnTo>
                  <a:lnTo>
                    <a:pt x="150" y="24"/>
                  </a:lnTo>
                  <a:lnTo>
                    <a:pt x="152" y="24"/>
                  </a:lnTo>
                  <a:lnTo>
                    <a:pt x="152" y="26"/>
                  </a:lnTo>
                  <a:lnTo>
                    <a:pt x="152" y="28"/>
                  </a:lnTo>
                  <a:lnTo>
                    <a:pt x="150" y="28"/>
                  </a:lnTo>
                  <a:lnTo>
                    <a:pt x="152" y="30"/>
                  </a:lnTo>
                  <a:lnTo>
                    <a:pt x="154" y="30"/>
                  </a:lnTo>
                  <a:lnTo>
                    <a:pt x="152" y="32"/>
                  </a:lnTo>
                  <a:lnTo>
                    <a:pt x="154" y="32"/>
                  </a:lnTo>
                  <a:lnTo>
                    <a:pt x="154" y="34"/>
                  </a:lnTo>
                  <a:lnTo>
                    <a:pt x="154" y="36"/>
                  </a:lnTo>
                  <a:lnTo>
                    <a:pt x="156" y="36"/>
                  </a:lnTo>
                  <a:lnTo>
                    <a:pt x="156" y="38"/>
                  </a:lnTo>
                  <a:lnTo>
                    <a:pt x="156" y="40"/>
                  </a:lnTo>
                  <a:lnTo>
                    <a:pt x="154" y="40"/>
                  </a:lnTo>
                  <a:lnTo>
                    <a:pt x="154" y="42"/>
                  </a:lnTo>
                  <a:lnTo>
                    <a:pt x="154" y="40"/>
                  </a:lnTo>
                  <a:lnTo>
                    <a:pt x="152" y="40"/>
                  </a:lnTo>
                  <a:lnTo>
                    <a:pt x="152" y="42"/>
                  </a:lnTo>
                  <a:lnTo>
                    <a:pt x="150" y="42"/>
                  </a:lnTo>
                  <a:lnTo>
                    <a:pt x="150" y="44"/>
                  </a:lnTo>
                  <a:lnTo>
                    <a:pt x="148" y="44"/>
                  </a:lnTo>
                  <a:lnTo>
                    <a:pt x="148" y="46"/>
                  </a:lnTo>
                  <a:lnTo>
                    <a:pt x="148" y="48"/>
                  </a:lnTo>
                  <a:lnTo>
                    <a:pt x="148" y="50"/>
                  </a:lnTo>
                  <a:lnTo>
                    <a:pt x="148" y="52"/>
                  </a:lnTo>
                  <a:lnTo>
                    <a:pt x="150" y="52"/>
                  </a:lnTo>
                  <a:lnTo>
                    <a:pt x="152" y="52"/>
                  </a:lnTo>
                  <a:lnTo>
                    <a:pt x="154" y="50"/>
                  </a:lnTo>
                  <a:lnTo>
                    <a:pt x="154" y="48"/>
                  </a:lnTo>
                  <a:lnTo>
                    <a:pt x="156" y="50"/>
                  </a:lnTo>
                  <a:lnTo>
                    <a:pt x="156" y="52"/>
                  </a:lnTo>
                  <a:lnTo>
                    <a:pt x="156" y="54"/>
                  </a:lnTo>
                  <a:lnTo>
                    <a:pt x="158" y="54"/>
                  </a:lnTo>
                  <a:lnTo>
                    <a:pt x="160" y="54"/>
                  </a:lnTo>
                  <a:lnTo>
                    <a:pt x="160" y="52"/>
                  </a:lnTo>
                  <a:lnTo>
                    <a:pt x="160" y="50"/>
                  </a:lnTo>
                  <a:lnTo>
                    <a:pt x="160" y="52"/>
                  </a:lnTo>
                  <a:lnTo>
                    <a:pt x="162" y="52"/>
                  </a:lnTo>
                  <a:lnTo>
                    <a:pt x="164" y="50"/>
                  </a:lnTo>
                  <a:lnTo>
                    <a:pt x="166" y="50"/>
                  </a:lnTo>
                  <a:lnTo>
                    <a:pt x="166" y="52"/>
                  </a:lnTo>
                  <a:lnTo>
                    <a:pt x="168" y="52"/>
                  </a:lnTo>
                  <a:lnTo>
                    <a:pt x="166" y="52"/>
                  </a:lnTo>
                  <a:lnTo>
                    <a:pt x="164" y="52"/>
                  </a:lnTo>
                  <a:lnTo>
                    <a:pt x="164" y="56"/>
                  </a:lnTo>
                  <a:lnTo>
                    <a:pt x="162" y="56"/>
                  </a:lnTo>
                  <a:lnTo>
                    <a:pt x="162" y="58"/>
                  </a:lnTo>
                  <a:lnTo>
                    <a:pt x="160" y="62"/>
                  </a:lnTo>
                  <a:lnTo>
                    <a:pt x="158" y="64"/>
                  </a:lnTo>
                  <a:lnTo>
                    <a:pt x="160" y="64"/>
                  </a:lnTo>
                  <a:lnTo>
                    <a:pt x="162" y="64"/>
                  </a:lnTo>
                  <a:lnTo>
                    <a:pt x="162" y="66"/>
                  </a:lnTo>
                  <a:lnTo>
                    <a:pt x="164" y="66"/>
                  </a:lnTo>
                  <a:lnTo>
                    <a:pt x="164" y="68"/>
                  </a:lnTo>
                  <a:lnTo>
                    <a:pt x="164" y="70"/>
                  </a:lnTo>
                  <a:lnTo>
                    <a:pt x="164" y="72"/>
                  </a:lnTo>
                  <a:lnTo>
                    <a:pt x="166" y="72"/>
                  </a:lnTo>
                  <a:lnTo>
                    <a:pt x="166" y="74"/>
                  </a:lnTo>
                  <a:lnTo>
                    <a:pt x="164" y="74"/>
                  </a:lnTo>
                  <a:lnTo>
                    <a:pt x="166" y="74"/>
                  </a:lnTo>
                  <a:lnTo>
                    <a:pt x="166" y="76"/>
                  </a:lnTo>
                  <a:lnTo>
                    <a:pt x="166" y="78"/>
                  </a:lnTo>
                  <a:lnTo>
                    <a:pt x="164" y="78"/>
                  </a:lnTo>
                  <a:lnTo>
                    <a:pt x="164" y="80"/>
                  </a:lnTo>
                  <a:lnTo>
                    <a:pt x="164" y="82"/>
                  </a:lnTo>
                  <a:lnTo>
                    <a:pt x="162" y="84"/>
                  </a:lnTo>
                  <a:lnTo>
                    <a:pt x="164" y="86"/>
                  </a:lnTo>
                  <a:lnTo>
                    <a:pt x="166" y="84"/>
                  </a:lnTo>
                  <a:lnTo>
                    <a:pt x="168" y="84"/>
                  </a:lnTo>
                  <a:lnTo>
                    <a:pt x="170" y="84"/>
                  </a:lnTo>
                  <a:lnTo>
                    <a:pt x="170" y="86"/>
                  </a:lnTo>
                  <a:lnTo>
                    <a:pt x="172" y="88"/>
                  </a:lnTo>
                  <a:lnTo>
                    <a:pt x="172" y="90"/>
                  </a:lnTo>
                  <a:lnTo>
                    <a:pt x="174" y="90"/>
                  </a:lnTo>
                  <a:lnTo>
                    <a:pt x="176" y="90"/>
                  </a:lnTo>
                  <a:lnTo>
                    <a:pt x="178" y="90"/>
                  </a:lnTo>
                  <a:lnTo>
                    <a:pt x="178" y="92"/>
                  </a:lnTo>
                  <a:lnTo>
                    <a:pt x="180" y="90"/>
                  </a:lnTo>
                  <a:lnTo>
                    <a:pt x="180" y="92"/>
                  </a:lnTo>
                  <a:lnTo>
                    <a:pt x="180" y="92"/>
                  </a:lnTo>
                  <a:lnTo>
                    <a:pt x="180" y="92"/>
                  </a:lnTo>
                  <a:lnTo>
                    <a:pt x="183" y="92"/>
                  </a:lnTo>
                  <a:lnTo>
                    <a:pt x="183" y="92"/>
                  </a:lnTo>
                  <a:lnTo>
                    <a:pt x="185" y="92"/>
                  </a:lnTo>
                  <a:lnTo>
                    <a:pt x="187" y="92"/>
                  </a:lnTo>
                  <a:lnTo>
                    <a:pt x="187" y="92"/>
                  </a:lnTo>
                  <a:lnTo>
                    <a:pt x="189" y="92"/>
                  </a:lnTo>
                  <a:lnTo>
                    <a:pt x="191" y="92"/>
                  </a:lnTo>
                  <a:lnTo>
                    <a:pt x="189" y="92"/>
                  </a:lnTo>
                  <a:lnTo>
                    <a:pt x="189" y="94"/>
                  </a:lnTo>
                  <a:lnTo>
                    <a:pt x="189" y="96"/>
                  </a:lnTo>
                  <a:lnTo>
                    <a:pt x="189" y="94"/>
                  </a:lnTo>
                  <a:lnTo>
                    <a:pt x="191" y="94"/>
                  </a:lnTo>
                  <a:lnTo>
                    <a:pt x="193" y="94"/>
                  </a:lnTo>
                  <a:lnTo>
                    <a:pt x="195" y="94"/>
                  </a:lnTo>
                  <a:lnTo>
                    <a:pt x="197" y="96"/>
                  </a:lnTo>
                  <a:lnTo>
                    <a:pt x="197" y="98"/>
                  </a:lnTo>
                  <a:lnTo>
                    <a:pt x="199" y="100"/>
                  </a:lnTo>
                  <a:lnTo>
                    <a:pt x="199" y="98"/>
                  </a:lnTo>
                  <a:lnTo>
                    <a:pt x="199" y="100"/>
                  </a:lnTo>
                  <a:lnTo>
                    <a:pt x="197" y="100"/>
                  </a:lnTo>
                  <a:lnTo>
                    <a:pt x="195" y="102"/>
                  </a:lnTo>
                  <a:lnTo>
                    <a:pt x="195" y="104"/>
                  </a:lnTo>
                  <a:lnTo>
                    <a:pt x="197" y="104"/>
                  </a:lnTo>
                  <a:lnTo>
                    <a:pt x="197" y="102"/>
                  </a:lnTo>
                  <a:lnTo>
                    <a:pt x="199" y="102"/>
                  </a:lnTo>
                  <a:lnTo>
                    <a:pt x="199" y="104"/>
                  </a:lnTo>
                  <a:lnTo>
                    <a:pt x="199" y="106"/>
                  </a:lnTo>
                  <a:lnTo>
                    <a:pt x="199" y="108"/>
                  </a:lnTo>
                  <a:lnTo>
                    <a:pt x="201" y="110"/>
                  </a:lnTo>
                  <a:lnTo>
                    <a:pt x="199" y="110"/>
                  </a:lnTo>
                  <a:lnTo>
                    <a:pt x="197" y="110"/>
                  </a:lnTo>
                  <a:lnTo>
                    <a:pt x="197" y="112"/>
                  </a:lnTo>
                  <a:lnTo>
                    <a:pt x="197" y="114"/>
                  </a:lnTo>
                  <a:lnTo>
                    <a:pt x="197" y="116"/>
                  </a:lnTo>
                  <a:lnTo>
                    <a:pt x="195" y="116"/>
                  </a:lnTo>
                  <a:lnTo>
                    <a:pt x="197" y="118"/>
                  </a:lnTo>
                  <a:lnTo>
                    <a:pt x="197" y="120"/>
                  </a:lnTo>
                  <a:lnTo>
                    <a:pt x="199" y="120"/>
                  </a:lnTo>
                  <a:lnTo>
                    <a:pt x="201" y="120"/>
                  </a:lnTo>
                  <a:lnTo>
                    <a:pt x="201" y="122"/>
                  </a:lnTo>
                  <a:lnTo>
                    <a:pt x="203" y="122"/>
                  </a:lnTo>
                  <a:lnTo>
                    <a:pt x="203" y="120"/>
                  </a:lnTo>
                  <a:lnTo>
                    <a:pt x="203" y="118"/>
                  </a:lnTo>
                  <a:lnTo>
                    <a:pt x="205" y="118"/>
                  </a:lnTo>
                  <a:lnTo>
                    <a:pt x="207" y="118"/>
                  </a:lnTo>
                  <a:lnTo>
                    <a:pt x="209" y="118"/>
                  </a:lnTo>
                  <a:lnTo>
                    <a:pt x="211" y="118"/>
                  </a:lnTo>
                  <a:lnTo>
                    <a:pt x="211" y="120"/>
                  </a:lnTo>
                  <a:lnTo>
                    <a:pt x="213" y="122"/>
                  </a:lnTo>
                  <a:lnTo>
                    <a:pt x="215" y="122"/>
                  </a:lnTo>
                  <a:lnTo>
                    <a:pt x="217" y="124"/>
                  </a:lnTo>
                  <a:lnTo>
                    <a:pt x="217" y="126"/>
                  </a:lnTo>
                  <a:lnTo>
                    <a:pt x="219" y="128"/>
                  </a:lnTo>
                  <a:lnTo>
                    <a:pt x="221" y="128"/>
                  </a:lnTo>
                  <a:lnTo>
                    <a:pt x="221" y="126"/>
                  </a:lnTo>
                  <a:lnTo>
                    <a:pt x="223" y="126"/>
                  </a:lnTo>
                  <a:lnTo>
                    <a:pt x="223" y="124"/>
                  </a:lnTo>
                  <a:lnTo>
                    <a:pt x="225" y="124"/>
                  </a:lnTo>
                  <a:lnTo>
                    <a:pt x="225" y="122"/>
                  </a:lnTo>
                  <a:lnTo>
                    <a:pt x="225" y="120"/>
                  </a:lnTo>
                  <a:lnTo>
                    <a:pt x="227" y="120"/>
                  </a:lnTo>
                  <a:lnTo>
                    <a:pt x="225" y="122"/>
                  </a:lnTo>
                  <a:lnTo>
                    <a:pt x="227" y="122"/>
                  </a:lnTo>
                  <a:lnTo>
                    <a:pt x="229" y="122"/>
                  </a:lnTo>
                  <a:lnTo>
                    <a:pt x="229" y="124"/>
                  </a:lnTo>
                  <a:lnTo>
                    <a:pt x="227" y="126"/>
                  </a:lnTo>
                  <a:lnTo>
                    <a:pt x="225" y="128"/>
                  </a:lnTo>
                  <a:lnTo>
                    <a:pt x="225" y="130"/>
                  </a:lnTo>
                  <a:lnTo>
                    <a:pt x="225" y="132"/>
                  </a:lnTo>
                  <a:lnTo>
                    <a:pt x="223" y="132"/>
                  </a:lnTo>
                  <a:lnTo>
                    <a:pt x="225" y="132"/>
                  </a:lnTo>
                  <a:lnTo>
                    <a:pt x="225" y="134"/>
                  </a:lnTo>
                  <a:lnTo>
                    <a:pt x="225" y="136"/>
                  </a:lnTo>
                  <a:lnTo>
                    <a:pt x="225" y="138"/>
                  </a:lnTo>
                  <a:lnTo>
                    <a:pt x="225" y="140"/>
                  </a:lnTo>
                  <a:lnTo>
                    <a:pt x="223" y="140"/>
                  </a:lnTo>
                  <a:lnTo>
                    <a:pt x="223" y="140"/>
                  </a:lnTo>
                  <a:lnTo>
                    <a:pt x="223" y="142"/>
                  </a:lnTo>
                  <a:lnTo>
                    <a:pt x="225" y="142"/>
                  </a:lnTo>
                  <a:lnTo>
                    <a:pt x="225" y="144"/>
                  </a:lnTo>
                  <a:lnTo>
                    <a:pt x="225" y="146"/>
                  </a:lnTo>
                  <a:lnTo>
                    <a:pt x="227" y="146"/>
                  </a:lnTo>
                  <a:lnTo>
                    <a:pt x="225" y="146"/>
                  </a:lnTo>
                  <a:lnTo>
                    <a:pt x="221" y="150"/>
                  </a:lnTo>
                  <a:lnTo>
                    <a:pt x="215" y="152"/>
                  </a:lnTo>
                  <a:lnTo>
                    <a:pt x="209" y="156"/>
                  </a:lnTo>
                  <a:lnTo>
                    <a:pt x="207" y="156"/>
                  </a:lnTo>
                  <a:lnTo>
                    <a:pt x="205" y="158"/>
                  </a:lnTo>
                  <a:lnTo>
                    <a:pt x="203" y="158"/>
                  </a:lnTo>
                  <a:lnTo>
                    <a:pt x="201" y="160"/>
                  </a:lnTo>
                  <a:lnTo>
                    <a:pt x="197" y="162"/>
                  </a:lnTo>
                  <a:lnTo>
                    <a:pt x="195" y="162"/>
                  </a:lnTo>
                  <a:lnTo>
                    <a:pt x="193" y="164"/>
                  </a:lnTo>
                  <a:lnTo>
                    <a:pt x="191" y="164"/>
                  </a:lnTo>
                  <a:lnTo>
                    <a:pt x="189" y="166"/>
                  </a:lnTo>
                  <a:lnTo>
                    <a:pt x="185" y="168"/>
                  </a:lnTo>
                  <a:lnTo>
                    <a:pt x="183" y="170"/>
                  </a:lnTo>
                  <a:lnTo>
                    <a:pt x="180" y="172"/>
                  </a:lnTo>
                  <a:lnTo>
                    <a:pt x="178" y="172"/>
                  </a:lnTo>
                  <a:lnTo>
                    <a:pt x="174" y="174"/>
                  </a:lnTo>
                  <a:lnTo>
                    <a:pt x="172" y="176"/>
                  </a:lnTo>
                  <a:lnTo>
                    <a:pt x="166" y="178"/>
                  </a:lnTo>
                  <a:lnTo>
                    <a:pt x="164" y="180"/>
                  </a:lnTo>
                  <a:lnTo>
                    <a:pt x="160" y="182"/>
                  </a:lnTo>
                  <a:lnTo>
                    <a:pt x="158" y="184"/>
                  </a:lnTo>
                  <a:lnTo>
                    <a:pt x="156" y="184"/>
                  </a:lnTo>
                  <a:lnTo>
                    <a:pt x="148" y="188"/>
                  </a:lnTo>
                  <a:lnTo>
                    <a:pt x="146" y="188"/>
                  </a:lnTo>
                  <a:lnTo>
                    <a:pt x="144" y="188"/>
                  </a:lnTo>
                  <a:lnTo>
                    <a:pt x="144" y="190"/>
                  </a:lnTo>
                  <a:lnTo>
                    <a:pt x="142" y="190"/>
                  </a:lnTo>
                  <a:lnTo>
                    <a:pt x="138" y="192"/>
                  </a:lnTo>
                  <a:lnTo>
                    <a:pt x="134" y="194"/>
                  </a:lnTo>
                  <a:lnTo>
                    <a:pt x="132" y="194"/>
                  </a:lnTo>
                  <a:lnTo>
                    <a:pt x="132" y="196"/>
                  </a:lnTo>
                  <a:lnTo>
                    <a:pt x="130" y="196"/>
                  </a:lnTo>
                  <a:lnTo>
                    <a:pt x="130" y="198"/>
                  </a:lnTo>
                  <a:lnTo>
                    <a:pt x="128" y="198"/>
                  </a:lnTo>
                  <a:lnTo>
                    <a:pt x="122" y="202"/>
                  </a:lnTo>
                  <a:lnTo>
                    <a:pt x="120" y="202"/>
                  </a:lnTo>
                  <a:lnTo>
                    <a:pt x="118" y="204"/>
                  </a:lnTo>
                  <a:lnTo>
                    <a:pt x="116" y="204"/>
                  </a:lnTo>
                  <a:lnTo>
                    <a:pt x="114" y="206"/>
                  </a:lnTo>
                  <a:lnTo>
                    <a:pt x="112" y="206"/>
                  </a:lnTo>
                  <a:lnTo>
                    <a:pt x="110" y="208"/>
                  </a:lnTo>
                  <a:lnTo>
                    <a:pt x="106" y="210"/>
                  </a:lnTo>
                  <a:lnTo>
                    <a:pt x="104" y="210"/>
                  </a:lnTo>
                  <a:lnTo>
                    <a:pt x="104" y="212"/>
                  </a:lnTo>
                  <a:lnTo>
                    <a:pt x="98" y="214"/>
                  </a:lnTo>
                  <a:lnTo>
                    <a:pt x="96" y="216"/>
                  </a:lnTo>
                  <a:lnTo>
                    <a:pt x="92" y="218"/>
                  </a:lnTo>
                  <a:lnTo>
                    <a:pt x="88" y="220"/>
                  </a:lnTo>
                  <a:lnTo>
                    <a:pt x="86" y="220"/>
                  </a:lnTo>
                  <a:lnTo>
                    <a:pt x="84" y="222"/>
                  </a:lnTo>
                  <a:lnTo>
                    <a:pt x="84" y="224"/>
                  </a:lnTo>
                  <a:lnTo>
                    <a:pt x="82" y="222"/>
                  </a:lnTo>
                  <a:lnTo>
                    <a:pt x="80" y="220"/>
                  </a:lnTo>
                  <a:lnTo>
                    <a:pt x="80" y="218"/>
                  </a:lnTo>
                  <a:lnTo>
                    <a:pt x="80" y="216"/>
                  </a:lnTo>
                  <a:lnTo>
                    <a:pt x="78" y="214"/>
                  </a:lnTo>
                  <a:lnTo>
                    <a:pt x="78" y="212"/>
                  </a:lnTo>
                  <a:lnTo>
                    <a:pt x="76" y="210"/>
                  </a:lnTo>
                  <a:lnTo>
                    <a:pt x="74" y="208"/>
                  </a:lnTo>
                  <a:lnTo>
                    <a:pt x="74" y="206"/>
                  </a:lnTo>
                  <a:lnTo>
                    <a:pt x="72" y="202"/>
                  </a:lnTo>
                  <a:lnTo>
                    <a:pt x="70" y="202"/>
                  </a:lnTo>
                  <a:lnTo>
                    <a:pt x="70" y="200"/>
                  </a:lnTo>
                  <a:lnTo>
                    <a:pt x="70" y="198"/>
                  </a:lnTo>
                  <a:lnTo>
                    <a:pt x="66" y="192"/>
                  </a:lnTo>
                  <a:lnTo>
                    <a:pt x="64" y="190"/>
                  </a:lnTo>
                  <a:lnTo>
                    <a:pt x="62" y="188"/>
                  </a:lnTo>
                  <a:lnTo>
                    <a:pt x="58" y="182"/>
                  </a:lnTo>
                  <a:lnTo>
                    <a:pt x="58" y="180"/>
                  </a:lnTo>
                  <a:lnTo>
                    <a:pt x="56" y="176"/>
                  </a:lnTo>
                  <a:lnTo>
                    <a:pt x="52" y="170"/>
                  </a:lnTo>
                  <a:lnTo>
                    <a:pt x="50" y="168"/>
                  </a:lnTo>
                  <a:lnTo>
                    <a:pt x="50" y="166"/>
                  </a:lnTo>
                  <a:lnTo>
                    <a:pt x="46" y="160"/>
                  </a:lnTo>
                  <a:lnTo>
                    <a:pt x="44" y="158"/>
                  </a:lnTo>
                  <a:lnTo>
                    <a:pt x="44" y="156"/>
                  </a:lnTo>
                  <a:lnTo>
                    <a:pt x="42" y="154"/>
                  </a:lnTo>
                  <a:lnTo>
                    <a:pt x="40" y="152"/>
                  </a:lnTo>
                  <a:lnTo>
                    <a:pt x="40" y="150"/>
                  </a:lnTo>
                  <a:lnTo>
                    <a:pt x="40" y="148"/>
                  </a:lnTo>
                  <a:lnTo>
                    <a:pt x="38" y="148"/>
                  </a:lnTo>
                  <a:lnTo>
                    <a:pt x="38" y="146"/>
                  </a:lnTo>
                  <a:lnTo>
                    <a:pt x="36" y="144"/>
                  </a:lnTo>
                  <a:lnTo>
                    <a:pt x="36" y="142"/>
                  </a:lnTo>
                  <a:lnTo>
                    <a:pt x="36" y="142"/>
                  </a:lnTo>
                  <a:lnTo>
                    <a:pt x="34" y="140"/>
                  </a:lnTo>
                  <a:lnTo>
                    <a:pt x="34" y="138"/>
                  </a:lnTo>
                  <a:lnTo>
                    <a:pt x="32" y="136"/>
                  </a:lnTo>
                  <a:lnTo>
                    <a:pt x="30" y="132"/>
                  </a:lnTo>
                  <a:lnTo>
                    <a:pt x="28" y="128"/>
                  </a:lnTo>
                  <a:lnTo>
                    <a:pt x="28" y="126"/>
                  </a:lnTo>
                  <a:lnTo>
                    <a:pt x="24" y="122"/>
                  </a:lnTo>
                  <a:lnTo>
                    <a:pt x="24" y="120"/>
                  </a:lnTo>
                  <a:lnTo>
                    <a:pt x="22" y="118"/>
                  </a:lnTo>
                  <a:lnTo>
                    <a:pt x="22" y="116"/>
                  </a:lnTo>
                  <a:lnTo>
                    <a:pt x="20" y="114"/>
                  </a:lnTo>
                  <a:lnTo>
                    <a:pt x="18" y="110"/>
                  </a:lnTo>
                  <a:lnTo>
                    <a:pt x="16" y="106"/>
                  </a:lnTo>
                  <a:lnTo>
                    <a:pt x="14" y="104"/>
                  </a:lnTo>
                  <a:lnTo>
                    <a:pt x="14" y="102"/>
                  </a:lnTo>
                  <a:lnTo>
                    <a:pt x="12" y="102"/>
                  </a:lnTo>
                  <a:lnTo>
                    <a:pt x="12" y="100"/>
                  </a:lnTo>
                  <a:lnTo>
                    <a:pt x="10" y="98"/>
                  </a:lnTo>
                  <a:lnTo>
                    <a:pt x="10" y="96"/>
                  </a:lnTo>
                  <a:lnTo>
                    <a:pt x="8" y="96"/>
                  </a:lnTo>
                  <a:lnTo>
                    <a:pt x="8" y="94"/>
                  </a:lnTo>
                  <a:lnTo>
                    <a:pt x="8" y="92"/>
                  </a:lnTo>
                  <a:lnTo>
                    <a:pt x="6" y="92"/>
                  </a:lnTo>
                  <a:lnTo>
                    <a:pt x="0" y="84"/>
                  </a:lnTo>
                  <a:lnTo>
                    <a:pt x="0" y="82"/>
                  </a:lnTo>
                  <a:lnTo>
                    <a:pt x="2" y="80"/>
                  </a:lnTo>
                  <a:lnTo>
                    <a:pt x="4" y="78"/>
                  </a:lnTo>
                  <a:lnTo>
                    <a:pt x="6" y="78"/>
                  </a:lnTo>
                  <a:lnTo>
                    <a:pt x="8" y="76"/>
                  </a:lnTo>
                  <a:lnTo>
                    <a:pt x="14" y="74"/>
                  </a:lnTo>
                  <a:lnTo>
                    <a:pt x="16" y="72"/>
                  </a:lnTo>
                  <a:lnTo>
                    <a:pt x="18" y="70"/>
                  </a:lnTo>
                  <a:lnTo>
                    <a:pt x="20" y="70"/>
                  </a:lnTo>
                  <a:lnTo>
                    <a:pt x="22" y="68"/>
                  </a:lnTo>
                  <a:lnTo>
                    <a:pt x="26" y="66"/>
                  </a:lnTo>
                  <a:lnTo>
                    <a:pt x="32" y="62"/>
                  </a:lnTo>
                  <a:lnTo>
                    <a:pt x="34" y="62"/>
                  </a:lnTo>
                  <a:lnTo>
                    <a:pt x="36" y="60"/>
                  </a:lnTo>
                  <a:lnTo>
                    <a:pt x="36" y="58"/>
                  </a:lnTo>
                  <a:lnTo>
                    <a:pt x="38" y="58"/>
                  </a:lnTo>
                  <a:lnTo>
                    <a:pt x="40" y="58"/>
                  </a:lnTo>
                  <a:lnTo>
                    <a:pt x="42" y="56"/>
                  </a:lnTo>
                  <a:lnTo>
                    <a:pt x="44" y="54"/>
                  </a:lnTo>
                  <a:lnTo>
                    <a:pt x="46" y="54"/>
                  </a:lnTo>
                  <a:lnTo>
                    <a:pt x="48" y="52"/>
                  </a:lnTo>
                  <a:lnTo>
                    <a:pt x="50" y="52"/>
                  </a:lnTo>
                  <a:lnTo>
                    <a:pt x="50" y="50"/>
                  </a:lnTo>
                  <a:lnTo>
                    <a:pt x="52" y="50"/>
                  </a:lnTo>
                  <a:lnTo>
                    <a:pt x="54" y="50"/>
                  </a:lnTo>
                  <a:lnTo>
                    <a:pt x="54" y="48"/>
                  </a:lnTo>
                  <a:lnTo>
                    <a:pt x="56" y="48"/>
                  </a:lnTo>
                  <a:lnTo>
                    <a:pt x="58" y="48"/>
                  </a:lnTo>
                  <a:lnTo>
                    <a:pt x="58" y="46"/>
                  </a:lnTo>
                  <a:lnTo>
                    <a:pt x="60" y="44"/>
                  </a:lnTo>
                  <a:lnTo>
                    <a:pt x="62" y="44"/>
                  </a:lnTo>
                  <a:lnTo>
                    <a:pt x="64" y="44"/>
                  </a:lnTo>
                  <a:lnTo>
                    <a:pt x="66" y="44"/>
                  </a:lnTo>
                  <a:lnTo>
                    <a:pt x="70" y="42"/>
                  </a:lnTo>
                  <a:lnTo>
                    <a:pt x="72" y="42"/>
                  </a:lnTo>
                  <a:lnTo>
                    <a:pt x="72" y="40"/>
                  </a:lnTo>
                  <a:lnTo>
                    <a:pt x="74" y="40"/>
                  </a:lnTo>
                  <a:lnTo>
                    <a:pt x="76" y="38"/>
                  </a:lnTo>
                  <a:lnTo>
                    <a:pt x="78" y="38"/>
                  </a:lnTo>
                  <a:lnTo>
                    <a:pt x="78" y="36"/>
                  </a:lnTo>
                  <a:lnTo>
                    <a:pt x="80" y="36"/>
                  </a:lnTo>
                  <a:lnTo>
                    <a:pt x="84" y="34"/>
                  </a:lnTo>
                  <a:lnTo>
                    <a:pt x="84" y="32"/>
                  </a:lnTo>
                  <a:lnTo>
                    <a:pt x="86" y="30"/>
                  </a:lnTo>
                  <a:lnTo>
                    <a:pt x="88" y="30"/>
                  </a:lnTo>
                  <a:lnTo>
                    <a:pt x="90" y="28"/>
                  </a:lnTo>
                  <a:lnTo>
                    <a:pt x="92" y="28"/>
                  </a:lnTo>
                  <a:lnTo>
                    <a:pt x="94" y="28"/>
                  </a:lnTo>
                  <a:lnTo>
                    <a:pt x="94" y="26"/>
                  </a:lnTo>
                  <a:lnTo>
                    <a:pt x="96" y="26"/>
                  </a:lnTo>
                  <a:lnTo>
                    <a:pt x="98" y="24"/>
                  </a:lnTo>
                  <a:lnTo>
                    <a:pt x="102" y="22"/>
                  </a:lnTo>
                  <a:lnTo>
                    <a:pt x="104" y="20"/>
                  </a:lnTo>
                  <a:lnTo>
                    <a:pt x="106" y="20"/>
                  </a:lnTo>
                  <a:lnTo>
                    <a:pt x="108" y="18"/>
                  </a:lnTo>
                  <a:lnTo>
                    <a:pt x="112" y="16"/>
                  </a:lnTo>
                  <a:lnTo>
                    <a:pt x="114" y="16"/>
                  </a:lnTo>
                  <a:lnTo>
                    <a:pt x="116" y="14"/>
                  </a:lnTo>
                  <a:lnTo>
                    <a:pt x="118" y="14"/>
                  </a:lnTo>
                  <a:lnTo>
                    <a:pt x="120" y="12"/>
                  </a:lnTo>
                  <a:lnTo>
                    <a:pt x="124" y="10"/>
                  </a:lnTo>
                  <a:lnTo>
                    <a:pt x="126" y="8"/>
                  </a:lnTo>
                  <a:lnTo>
                    <a:pt x="128" y="8"/>
                  </a:lnTo>
                  <a:lnTo>
                    <a:pt x="130" y="6"/>
                  </a:lnTo>
                  <a:lnTo>
                    <a:pt x="132" y="4"/>
                  </a:lnTo>
                  <a:lnTo>
                    <a:pt x="132" y="4"/>
                  </a:lnTo>
                  <a:lnTo>
                    <a:pt x="138" y="0"/>
                  </a:lnTo>
                  <a:lnTo>
                    <a:pt x="140" y="0"/>
                  </a:lnTo>
                  <a:lnTo>
                    <a:pt x="140" y="2"/>
                  </a:lnTo>
                  <a:lnTo>
                    <a:pt x="140" y="4"/>
                  </a:lnTo>
                  <a:lnTo>
                    <a:pt x="140" y="6"/>
                  </a:lnTo>
                  <a:lnTo>
                    <a:pt x="140" y="8"/>
                  </a:lnTo>
                  <a:lnTo>
                    <a:pt x="138" y="8"/>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6" name="Freeform 91"/>
            <p:cNvSpPr>
              <a:spLocks/>
            </p:cNvSpPr>
            <p:nvPr/>
          </p:nvSpPr>
          <p:spPr bwMode="auto">
            <a:xfrm>
              <a:off x="8113713" y="2119313"/>
              <a:ext cx="206375" cy="179388"/>
            </a:xfrm>
            <a:custGeom>
              <a:avLst/>
              <a:gdLst>
                <a:gd name="T0" fmla="*/ 90 w 130"/>
                <a:gd name="T1" fmla="*/ 10 h 113"/>
                <a:gd name="T2" fmla="*/ 90 w 130"/>
                <a:gd name="T3" fmla="*/ 18 h 113"/>
                <a:gd name="T4" fmla="*/ 90 w 130"/>
                <a:gd name="T5" fmla="*/ 32 h 113"/>
                <a:gd name="T6" fmla="*/ 90 w 130"/>
                <a:gd name="T7" fmla="*/ 40 h 113"/>
                <a:gd name="T8" fmla="*/ 90 w 130"/>
                <a:gd name="T9" fmla="*/ 46 h 113"/>
                <a:gd name="T10" fmla="*/ 90 w 130"/>
                <a:gd name="T11" fmla="*/ 55 h 113"/>
                <a:gd name="T12" fmla="*/ 90 w 130"/>
                <a:gd name="T13" fmla="*/ 63 h 113"/>
                <a:gd name="T14" fmla="*/ 90 w 130"/>
                <a:gd name="T15" fmla="*/ 73 h 113"/>
                <a:gd name="T16" fmla="*/ 90 w 130"/>
                <a:gd name="T17" fmla="*/ 81 h 113"/>
                <a:gd name="T18" fmla="*/ 90 w 130"/>
                <a:gd name="T19" fmla="*/ 91 h 113"/>
                <a:gd name="T20" fmla="*/ 94 w 130"/>
                <a:gd name="T21" fmla="*/ 91 h 113"/>
                <a:gd name="T22" fmla="*/ 100 w 130"/>
                <a:gd name="T23" fmla="*/ 91 h 113"/>
                <a:gd name="T24" fmla="*/ 102 w 130"/>
                <a:gd name="T25" fmla="*/ 95 h 113"/>
                <a:gd name="T26" fmla="*/ 104 w 130"/>
                <a:gd name="T27" fmla="*/ 95 h 113"/>
                <a:gd name="T28" fmla="*/ 110 w 130"/>
                <a:gd name="T29" fmla="*/ 99 h 113"/>
                <a:gd name="T30" fmla="*/ 118 w 130"/>
                <a:gd name="T31" fmla="*/ 99 h 113"/>
                <a:gd name="T32" fmla="*/ 126 w 130"/>
                <a:gd name="T33" fmla="*/ 101 h 113"/>
                <a:gd name="T34" fmla="*/ 128 w 130"/>
                <a:gd name="T35" fmla="*/ 103 h 113"/>
                <a:gd name="T36" fmla="*/ 126 w 130"/>
                <a:gd name="T37" fmla="*/ 109 h 113"/>
                <a:gd name="T38" fmla="*/ 122 w 130"/>
                <a:gd name="T39" fmla="*/ 113 h 113"/>
                <a:gd name="T40" fmla="*/ 114 w 130"/>
                <a:gd name="T41" fmla="*/ 113 h 113"/>
                <a:gd name="T42" fmla="*/ 108 w 130"/>
                <a:gd name="T43" fmla="*/ 109 h 113"/>
                <a:gd name="T44" fmla="*/ 102 w 130"/>
                <a:gd name="T45" fmla="*/ 109 h 113"/>
                <a:gd name="T46" fmla="*/ 94 w 130"/>
                <a:gd name="T47" fmla="*/ 109 h 113"/>
                <a:gd name="T48" fmla="*/ 88 w 130"/>
                <a:gd name="T49" fmla="*/ 109 h 113"/>
                <a:gd name="T50" fmla="*/ 80 w 130"/>
                <a:gd name="T51" fmla="*/ 109 h 113"/>
                <a:gd name="T52" fmla="*/ 72 w 130"/>
                <a:gd name="T53" fmla="*/ 109 h 113"/>
                <a:gd name="T54" fmla="*/ 62 w 130"/>
                <a:gd name="T55" fmla="*/ 109 h 113"/>
                <a:gd name="T56" fmla="*/ 54 w 130"/>
                <a:gd name="T57" fmla="*/ 109 h 113"/>
                <a:gd name="T58" fmla="*/ 46 w 130"/>
                <a:gd name="T59" fmla="*/ 109 h 113"/>
                <a:gd name="T60" fmla="*/ 40 w 130"/>
                <a:gd name="T61" fmla="*/ 109 h 113"/>
                <a:gd name="T62" fmla="*/ 32 w 130"/>
                <a:gd name="T63" fmla="*/ 111 h 113"/>
                <a:gd name="T64" fmla="*/ 24 w 130"/>
                <a:gd name="T65" fmla="*/ 111 h 113"/>
                <a:gd name="T66" fmla="*/ 16 w 130"/>
                <a:gd name="T67" fmla="*/ 109 h 113"/>
                <a:gd name="T68" fmla="*/ 6 w 130"/>
                <a:gd name="T69" fmla="*/ 109 h 113"/>
                <a:gd name="T70" fmla="*/ 0 w 130"/>
                <a:gd name="T71" fmla="*/ 105 h 113"/>
                <a:gd name="T72" fmla="*/ 0 w 130"/>
                <a:gd name="T73" fmla="*/ 95 h 113"/>
                <a:gd name="T74" fmla="*/ 0 w 130"/>
                <a:gd name="T75" fmla="*/ 89 h 113"/>
                <a:gd name="T76" fmla="*/ 0 w 130"/>
                <a:gd name="T77" fmla="*/ 81 h 113"/>
                <a:gd name="T78" fmla="*/ 0 w 130"/>
                <a:gd name="T79" fmla="*/ 73 h 113"/>
                <a:gd name="T80" fmla="*/ 0 w 130"/>
                <a:gd name="T81" fmla="*/ 65 h 113"/>
                <a:gd name="T82" fmla="*/ 0 w 130"/>
                <a:gd name="T83" fmla="*/ 57 h 113"/>
                <a:gd name="T84" fmla="*/ 0 w 130"/>
                <a:gd name="T85" fmla="*/ 46 h 113"/>
                <a:gd name="T86" fmla="*/ 6 w 130"/>
                <a:gd name="T87" fmla="*/ 46 h 113"/>
                <a:gd name="T88" fmla="*/ 14 w 130"/>
                <a:gd name="T89" fmla="*/ 44 h 113"/>
                <a:gd name="T90" fmla="*/ 20 w 130"/>
                <a:gd name="T91" fmla="*/ 42 h 113"/>
                <a:gd name="T92" fmla="*/ 26 w 130"/>
                <a:gd name="T93" fmla="*/ 38 h 113"/>
                <a:gd name="T94" fmla="*/ 34 w 130"/>
                <a:gd name="T95" fmla="*/ 36 h 113"/>
                <a:gd name="T96" fmla="*/ 40 w 130"/>
                <a:gd name="T97" fmla="*/ 34 h 113"/>
                <a:gd name="T98" fmla="*/ 46 w 130"/>
                <a:gd name="T99" fmla="*/ 30 h 113"/>
                <a:gd name="T100" fmla="*/ 52 w 130"/>
                <a:gd name="T101" fmla="*/ 28 h 113"/>
                <a:gd name="T102" fmla="*/ 56 w 130"/>
                <a:gd name="T103" fmla="*/ 22 h 113"/>
                <a:gd name="T104" fmla="*/ 62 w 130"/>
                <a:gd name="T105" fmla="*/ 16 h 113"/>
                <a:gd name="T106" fmla="*/ 66 w 130"/>
                <a:gd name="T107" fmla="*/ 10 h 113"/>
                <a:gd name="T108" fmla="*/ 70 w 130"/>
                <a:gd name="T109" fmla="*/ 4 h 113"/>
                <a:gd name="T110" fmla="*/ 78 w 130"/>
                <a:gd name="T111" fmla="*/ 0 h 113"/>
                <a:gd name="T112" fmla="*/ 84 w 130"/>
                <a:gd name="T113" fmla="*/ 2 h 113"/>
                <a:gd name="T114" fmla="*/ 88 w 130"/>
                <a:gd name="T115" fmla="*/ 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113">
                  <a:moveTo>
                    <a:pt x="90" y="2"/>
                  </a:moveTo>
                  <a:lnTo>
                    <a:pt x="90" y="4"/>
                  </a:lnTo>
                  <a:lnTo>
                    <a:pt x="90" y="8"/>
                  </a:lnTo>
                  <a:lnTo>
                    <a:pt x="90" y="10"/>
                  </a:lnTo>
                  <a:lnTo>
                    <a:pt x="90" y="12"/>
                  </a:lnTo>
                  <a:lnTo>
                    <a:pt x="90" y="14"/>
                  </a:lnTo>
                  <a:lnTo>
                    <a:pt x="90" y="16"/>
                  </a:lnTo>
                  <a:lnTo>
                    <a:pt x="90" y="18"/>
                  </a:lnTo>
                  <a:lnTo>
                    <a:pt x="90" y="20"/>
                  </a:lnTo>
                  <a:lnTo>
                    <a:pt x="90" y="28"/>
                  </a:lnTo>
                  <a:lnTo>
                    <a:pt x="90" y="30"/>
                  </a:lnTo>
                  <a:lnTo>
                    <a:pt x="90" y="32"/>
                  </a:lnTo>
                  <a:lnTo>
                    <a:pt x="90" y="34"/>
                  </a:lnTo>
                  <a:lnTo>
                    <a:pt x="90" y="36"/>
                  </a:lnTo>
                  <a:lnTo>
                    <a:pt x="90" y="38"/>
                  </a:lnTo>
                  <a:lnTo>
                    <a:pt x="90" y="40"/>
                  </a:lnTo>
                  <a:lnTo>
                    <a:pt x="90" y="42"/>
                  </a:lnTo>
                  <a:lnTo>
                    <a:pt x="90" y="44"/>
                  </a:lnTo>
                  <a:lnTo>
                    <a:pt x="90" y="46"/>
                  </a:lnTo>
                  <a:lnTo>
                    <a:pt x="90" y="46"/>
                  </a:lnTo>
                  <a:lnTo>
                    <a:pt x="90" y="48"/>
                  </a:lnTo>
                  <a:lnTo>
                    <a:pt x="90" y="50"/>
                  </a:lnTo>
                  <a:lnTo>
                    <a:pt x="90" y="52"/>
                  </a:lnTo>
                  <a:lnTo>
                    <a:pt x="90" y="55"/>
                  </a:lnTo>
                  <a:lnTo>
                    <a:pt x="90" y="57"/>
                  </a:lnTo>
                  <a:lnTo>
                    <a:pt x="90" y="59"/>
                  </a:lnTo>
                  <a:lnTo>
                    <a:pt x="90" y="61"/>
                  </a:lnTo>
                  <a:lnTo>
                    <a:pt x="90" y="63"/>
                  </a:lnTo>
                  <a:lnTo>
                    <a:pt x="90" y="65"/>
                  </a:lnTo>
                  <a:lnTo>
                    <a:pt x="90" y="69"/>
                  </a:lnTo>
                  <a:lnTo>
                    <a:pt x="90" y="71"/>
                  </a:lnTo>
                  <a:lnTo>
                    <a:pt x="90" y="73"/>
                  </a:lnTo>
                  <a:lnTo>
                    <a:pt x="90" y="75"/>
                  </a:lnTo>
                  <a:lnTo>
                    <a:pt x="90" y="77"/>
                  </a:lnTo>
                  <a:lnTo>
                    <a:pt x="90" y="79"/>
                  </a:lnTo>
                  <a:lnTo>
                    <a:pt x="90" y="81"/>
                  </a:lnTo>
                  <a:lnTo>
                    <a:pt x="90" y="85"/>
                  </a:lnTo>
                  <a:lnTo>
                    <a:pt x="90" y="87"/>
                  </a:lnTo>
                  <a:lnTo>
                    <a:pt x="90" y="89"/>
                  </a:lnTo>
                  <a:lnTo>
                    <a:pt x="90" y="91"/>
                  </a:lnTo>
                  <a:lnTo>
                    <a:pt x="92" y="91"/>
                  </a:lnTo>
                  <a:lnTo>
                    <a:pt x="92" y="89"/>
                  </a:lnTo>
                  <a:lnTo>
                    <a:pt x="94" y="89"/>
                  </a:lnTo>
                  <a:lnTo>
                    <a:pt x="94" y="91"/>
                  </a:lnTo>
                  <a:lnTo>
                    <a:pt x="94" y="89"/>
                  </a:lnTo>
                  <a:lnTo>
                    <a:pt x="96" y="89"/>
                  </a:lnTo>
                  <a:lnTo>
                    <a:pt x="98" y="91"/>
                  </a:lnTo>
                  <a:lnTo>
                    <a:pt x="100" y="91"/>
                  </a:lnTo>
                  <a:lnTo>
                    <a:pt x="100" y="93"/>
                  </a:lnTo>
                  <a:lnTo>
                    <a:pt x="98" y="93"/>
                  </a:lnTo>
                  <a:lnTo>
                    <a:pt x="100" y="95"/>
                  </a:lnTo>
                  <a:lnTo>
                    <a:pt x="102" y="95"/>
                  </a:lnTo>
                  <a:lnTo>
                    <a:pt x="100" y="95"/>
                  </a:lnTo>
                  <a:lnTo>
                    <a:pt x="102" y="95"/>
                  </a:lnTo>
                  <a:lnTo>
                    <a:pt x="102" y="95"/>
                  </a:lnTo>
                  <a:lnTo>
                    <a:pt x="104" y="95"/>
                  </a:lnTo>
                  <a:lnTo>
                    <a:pt x="106" y="95"/>
                  </a:lnTo>
                  <a:lnTo>
                    <a:pt x="106" y="97"/>
                  </a:lnTo>
                  <a:lnTo>
                    <a:pt x="108" y="99"/>
                  </a:lnTo>
                  <a:lnTo>
                    <a:pt x="110" y="99"/>
                  </a:lnTo>
                  <a:lnTo>
                    <a:pt x="112" y="99"/>
                  </a:lnTo>
                  <a:lnTo>
                    <a:pt x="114" y="99"/>
                  </a:lnTo>
                  <a:lnTo>
                    <a:pt x="116" y="99"/>
                  </a:lnTo>
                  <a:lnTo>
                    <a:pt x="118" y="99"/>
                  </a:lnTo>
                  <a:lnTo>
                    <a:pt x="120" y="99"/>
                  </a:lnTo>
                  <a:lnTo>
                    <a:pt x="122" y="99"/>
                  </a:lnTo>
                  <a:lnTo>
                    <a:pt x="124" y="99"/>
                  </a:lnTo>
                  <a:lnTo>
                    <a:pt x="126" y="101"/>
                  </a:lnTo>
                  <a:lnTo>
                    <a:pt x="128" y="101"/>
                  </a:lnTo>
                  <a:lnTo>
                    <a:pt x="130" y="101"/>
                  </a:lnTo>
                  <a:lnTo>
                    <a:pt x="130" y="103"/>
                  </a:lnTo>
                  <a:lnTo>
                    <a:pt x="128" y="103"/>
                  </a:lnTo>
                  <a:lnTo>
                    <a:pt x="128" y="105"/>
                  </a:lnTo>
                  <a:lnTo>
                    <a:pt x="128" y="107"/>
                  </a:lnTo>
                  <a:lnTo>
                    <a:pt x="128" y="109"/>
                  </a:lnTo>
                  <a:lnTo>
                    <a:pt x="126" y="109"/>
                  </a:lnTo>
                  <a:lnTo>
                    <a:pt x="126" y="111"/>
                  </a:lnTo>
                  <a:lnTo>
                    <a:pt x="124" y="111"/>
                  </a:lnTo>
                  <a:lnTo>
                    <a:pt x="124" y="113"/>
                  </a:lnTo>
                  <a:lnTo>
                    <a:pt x="122" y="113"/>
                  </a:lnTo>
                  <a:lnTo>
                    <a:pt x="120" y="113"/>
                  </a:lnTo>
                  <a:lnTo>
                    <a:pt x="118" y="113"/>
                  </a:lnTo>
                  <a:lnTo>
                    <a:pt x="116" y="113"/>
                  </a:lnTo>
                  <a:lnTo>
                    <a:pt x="114" y="113"/>
                  </a:lnTo>
                  <a:lnTo>
                    <a:pt x="114" y="111"/>
                  </a:lnTo>
                  <a:lnTo>
                    <a:pt x="112" y="111"/>
                  </a:lnTo>
                  <a:lnTo>
                    <a:pt x="110" y="109"/>
                  </a:lnTo>
                  <a:lnTo>
                    <a:pt x="108" y="109"/>
                  </a:lnTo>
                  <a:lnTo>
                    <a:pt x="108" y="111"/>
                  </a:lnTo>
                  <a:lnTo>
                    <a:pt x="106" y="111"/>
                  </a:lnTo>
                  <a:lnTo>
                    <a:pt x="104" y="109"/>
                  </a:lnTo>
                  <a:lnTo>
                    <a:pt x="102" y="109"/>
                  </a:lnTo>
                  <a:lnTo>
                    <a:pt x="100" y="109"/>
                  </a:lnTo>
                  <a:lnTo>
                    <a:pt x="98" y="109"/>
                  </a:lnTo>
                  <a:lnTo>
                    <a:pt x="96" y="109"/>
                  </a:lnTo>
                  <a:lnTo>
                    <a:pt x="94" y="109"/>
                  </a:lnTo>
                  <a:lnTo>
                    <a:pt x="92" y="109"/>
                  </a:lnTo>
                  <a:lnTo>
                    <a:pt x="90" y="109"/>
                  </a:lnTo>
                  <a:lnTo>
                    <a:pt x="90" y="109"/>
                  </a:lnTo>
                  <a:lnTo>
                    <a:pt x="88" y="109"/>
                  </a:lnTo>
                  <a:lnTo>
                    <a:pt x="86" y="109"/>
                  </a:lnTo>
                  <a:lnTo>
                    <a:pt x="84" y="109"/>
                  </a:lnTo>
                  <a:lnTo>
                    <a:pt x="82" y="109"/>
                  </a:lnTo>
                  <a:lnTo>
                    <a:pt x="80" y="109"/>
                  </a:lnTo>
                  <a:lnTo>
                    <a:pt x="78" y="109"/>
                  </a:lnTo>
                  <a:lnTo>
                    <a:pt x="76" y="109"/>
                  </a:lnTo>
                  <a:lnTo>
                    <a:pt x="74" y="109"/>
                  </a:lnTo>
                  <a:lnTo>
                    <a:pt x="72" y="109"/>
                  </a:lnTo>
                  <a:lnTo>
                    <a:pt x="70" y="109"/>
                  </a:lnTo>
                  <a:lnTo>
                    <a:pt x="68" y="109"/>
                  </a:lnTo>
                  <a:lnTo>
                    <a:pt x="66" y="109"/>
                  </a:lnTo>
                  <a:lnTo>
                    <a:pt x="62" y="109"/>
                  </a:lnTo>
                  <a:lnTo>
                    <a:pt x="60" y="109"/>
                  </a:lnTo>
                  <a:lnTo>
                    <a:pt x="58" y="109"/>
                  </a:lnTo>
                  <a:lnTo>
                    <a:pt x="56" y="109"/>
                  </a:lnTo>
                  <a:lnTo>
                    <a:pt x="54" y="109"/>
                  </a:lnTo>
                  <a:lnTo>
                    <a:pt x="52" y="109"/>
                  </a:lnTo>
                  <a:lnTo>
                    <a:pt x="50" y="109"/>
                  </a:lnTo>
                  <a:lnTo>
                    <a:pt x="48" y="109"/>
                  </a:lnTo>
                  <a:lnTo>
                    <a:pt x="46" y="109"/>
                  </a:lnTo>
                  <a:lnTo>
                    <a:pt x="44" y="109"/>
                  </a:lnTo>
                  <a:lnTo>
                    <a:pt x="42" y="109"/>
                  </a:lnTo>
                  <a:lnTo>
                    <a:pt x="42" y="109"/>
                  </a:lnTo>
                  <a:lnTo>
                    <a:pt x="40" y="109"/>
                  </a:lnTo>
                  <a:lnTo>
                    <a:pt x="38" y="109"/>
                  </a:lnTo>
                  <a:lnTo>
                    <a:pt x="36" y="109"/>
                  </a:lnTo>
                  <a:lnTo>
                    <a:pt x="34" y="109"/>
                  </a:lnTo>
                  <a:lnTo>
                    <a:pt x="32" y="111"/>
                  </a:lnTo>
                  <a:lnTo>
                    <a:pt x="30" y="111"/>
                  </a:lnTo>
                  <a:lnTo>
                    <a:pt x="28" y="111"/>
                  </a:lnTo>
                  <a:lnTo>
                    <a:pt x="26" y="111"/>
                  </a:lnTo>
                  <a:lnTo>
                    <a:pt x="24" y="111"/>
                  </a:lnTo>
                  <a:lnTo>
                    <a:pt x="22" y="111"/>
                  </a:lnTo>
                  <a:lnTo>
                    <a:pt x="20" y="109"/>
                  </a:lnTo>
                  <a:lnTo>
                    <a:pt x="18" y="109"/>
                  </a:lnTo>
                  <a:lnTo>
                    <a:pt x="16" y="109"/>
                  </a:lnTo>
                  <a:lnTo>
                    <a:pt x="14" y="109"/>
                  </a:lnTo>
                  <a:lnTo>
                    <a:pt x="12" y="109"/>
                  </a:lnTo>
                  <a:lnTo>
                    <a:pt x="8" y="109"/>
                  </a:lnTo>
                  <a:lnTo>
                    <a:pt x="6" y="109"/>
                  </a:lnTo>
                  <a:lnTo>
                    <a:pt x="4" y="109"/>
                  </a:lnTo>
                  <a:lnTo>
                    <a:pt x="0" y="109"/>
                  </a:lnTo>
                  <a:lnTo>
                    <a:pt x="0" y="107"/>
                  </a:lnTo>
                  <a:lnTo>
                    <a:pt x="0" y="105"/>
                  </a:lnTo>
                  <a:lnTo>
                    <a:pt x="0" y="103"/>
                  </a:lnTo>
                  <a:lnTo>
                    <a:pt x="0" y="101"/>
                  </a:lnTo>
                  <a:lnTo>
                    <a:pt x="0" y="97"/>
                  </a:lnTo>
                  <a:lnTo>
                    <a:pt x="0" y="95"/>
                  </a:lnTo>
                  <a:lnTo>
                    <a:pt x="0" y="95"/>
                  </a:lnTo>
                  <a:lnTo>
                    <a:pt x="0" y="93"/>
                  </a:lnTo>
                  <a:lnTo>
                    <a:pt x="0" y="91"/>
                  </a:lnTo>
                  <a:lnTo>
                    <a:pt x="0" y="89"/>
                  </a:lnTo>
                  <a:lnTo>
                    <a:pt x="0" y="87"/>
                  </a:lnTo>
                  <a:lnTo>
                    <a:pt x="0" y="85"/>
                  </a:lnTo>
                  <a:lnTo>
                    <a:pt x="0" y="83"/>
                  </a:lnTo>
                  <a:lnTo>
                    <a:pt x="0" y="81"/>
                  </a:lnTo>
                  <a:lnTo>
                    <a:pt x="0" y="79"/>
                  </a:lnTo>
                  <a:lnTo>
                    <a:pt x="0" y="77"/>
                  </a:lnTo>
                  <a:lnTo>
                    <a:pt x="0" y="75"/>
                  </a:lnTo>
                  <a:lnTo>
                    <a:pt x="0" y="73"/>
                  </a:lnTo>
                  <a:lnTo>
                    <a:pt x="0" y="71"/>
                  </a:lnTo>
                  <a:lnTo>
                    <a:pt x="0" y="69"/>
                  </a:lnTo>
                  <a:lnTo>
                    <a:pt x="0" y="67"/>
                  </a:lnTo>
                  <a:lnTo>
                    <a:pt x="0" y="65"/>
                  </a:lnTo>
                  <a:lnTo>
                    <a:pt x="0" y="63"/>
                  </a:lnTo>
                  <a:lnTo>
                    <a:pt x="0" y="61"/>
                  </a:lnTo>
                  <a:lnTo>
                    <a:pt x="0" y="59"/>
                  </a:lnTo>
                  <a:lnTo>
                    <a:pt x="0" y="57"/>
                  </a:lnTo>
                  <a:lnTo>
                    <a:pt x="0" y="55"/>
                  </a:lnTo>
                  <a:lnTo>
                    <a:pt x="0" y="50"/>
                  </a:lnTo>
                  <a:lnTo>
                    <a:pt x="0" y="48"/>
                  </a:lnTo>
                  <a:lnTo>
                    <a:pt x="0" y="46"/>
                  </a:lnTo>
                  <a:lnTo>
                    <a:pt x="2" y="46"/>
                  </a:lnTo>
                  <a:lnTo>
                    <a:pt x="4" y="46"/>
                  </a:lnTo>
                  <a:lnTo>
                    <a:pt x="6" y="46"/>
                  </a:lnTo>
                  <a:lnTo>
                    <a:pt x="6" y="46"/>
                  </a:lnTo>
                  <a:lnTo>
                    <a:pt x="8" y="46"/>
                  </a:lnTo>
                  <a:lnTo>
                    <a:pt x="10" y="46"/>
                  </a:lnTo>
                  <a:lnTo>
                    <a:pt x="12" y="44"/>
                  </a:lnTo>
                  <a:lnTo>
                    <a:pt x="14" y="44"/>
                  </a:lnTo>
                  <a:lnTo>
                    <a:pt x="16" y="44"/>
                  </a:lnTo>
                  <a:lnTo>
                    <a:pt x="16" y="42"/>
                  </a:lnTo>
                  <a:lnTo>
                    <a:pt x="18" y="42"/>
                  </a:lnTo>
                  <a:lnTo>
                    <a:pt x="20" y="42"/>
                  </a:lnTo>
                  <a:lnTo>
                    <a:pt x="22" y="40"/>
                  </a:lnTo>
                  <a:lnTo>
                    <a:pt x="24" y="40"/>
                  </a:lnTo>
                  <a:lnTo>
                    <a:pt x="26" y="40"/>
                  </a:lnTo>
                  <a:lnTo>
                    <a:pt x="26" y="38"/>
                  </a:lnTo>
                  <a:lnTo>
                    <a:pt x="28" y="38"/>
                  </a:lnTo>
                  <a:lnTo>
                    <a:pt x="30" y="38"/>
                  </a:lnTo>
                  <a:lnTo>
                    <a:pt x="32" y="36"/>
                  </a:lnTo>
                  <a:lnTo>
                    <a:pt x="34" y="36"/>
                  </a:lnTo>
                  <a:lnTo>
                    <a:pt x="36" y="36"/>
                  </a:lnTo>
                  <a:lnTo>
                    <a:pt x="36" y="34"/>
                  </a:lnTo>
                  <a:lnTo>
                    <a:pt x="38" y="34"/>
                  </a:lnTo>
                  <a:lnTo>
                    <a:pt x="40" y="34"/>
                  </a:lnTo>
                  <a:lnTo>
                    <a:pt x="42" y="32"/>
                  </a:lnTo>
                  <a:lnTo>
                    <a:pt x="42" y="32"/>
                  </a:lnTo>
                  <a:lnTo>
                    <a:pt x="44" y="30"/>
                  </a:lnTo>
                  <a:lnTo>
                    <a:pt x="46" y="30"/>
                  </a:lnTo>
                  <a:lnTo>
                    <a:pt x="48" y="30"/>
                  </a:lnTo>
                  <a:lnTo>
                    <a:pt x="48" y="28"/>
                  </a:lnTo>
                  <a:lnTo>
                    <a:pt x="50" y="28"/>
                  </a:lnTo>
                  <a:lnTo>
                    <a:pt x="52" y="28"/>
                  </a:lnTo>
                  <a:lnTo>
                    <a:pt x="54" y="26"/>
                  </a:lnTo>
                  <a:lnTo>
                    <a:pt x="54" y="24"/>
                  </a:lnTo>
                  <a:lnTo>
                    <a:pt x="56" y="24"/>
                  </a:lnTo>
                  <a:lnTo>
                    <a:pt x="56" y="22"/>
                  </a:lnTo>
                  <a:lnTo>
                    <a:pt x="58" y="22"/>
                  </a:lnTo>
                  <a:lnTo>
                    <a:pt x="58" y="20"/>
                  </a:lnTo>
                  <a:lnTo>
                    <a:pt x="60" y="16"/>
                  </a:lnTo>
                  <a:lnTo>
                    <a:pt x="62" y="16"/>
                  </a:lnTo>
                  <a:lnTo>
                    <a:pt x="62" y="14"/>
                  </a:lnTo>
                  <a:lnTo>
                    <a:pt x="64" y="14"/>
                  </a:lnTo>
                  <a:lnTo>
                    <a:pt x="64" y="12"/>
                  </a:lnTo>
                  <a:lnTo>
                    <a:pt x="66" y="10"/>
                  </a:lnTo>
                  <a:lnTo>
                    <a:pt x="66" y="8"/>
                  </a:lnTo>
                  <a:lnTo>
                    <a:pt x="68" y="8"/>
                  </a:lnTo>
                  <a:lnTo>
                    <a:pt x="68" y="6"/>
                  </a:lnTo>
                  <a:lnTo>
                    <a:pt x="70" y="4"/>
                  </a:lnTo>
                  <a:lnTo>
                    <a:pt x="72" y="2"/>
                  </a:lnTo>
                  <a:lnTo>
                    <a:pt x="74" y="0"/>
                  </a:lnTo>
                  <a:lnTo>
                    <a:pt x="76" y="0"/>
                  </a:lnTo>
                  <a:lnTo>
                    <a:pt x="78" y="0"/>
                  </a:lnTo>
                  <a:lnTo>
                    <a:pt x="78" y="2"/>
                  </a:lnTo>
                  <a:lnTo>
                    <a:pt x="80" y="2"/>
                  </a:lnTo>
                  <a:lnTo>
                    <a:pt x="82" y="2"/>
                  </a:lnTo>
                  <a:lnTo>
                    <a:pt x="84" y="2"/>
                  </a:lnTo>
                  <a:lnTo>
                    <a:pt x="86" y="2"/>
                  </a:lnTo>
                  <a:lnTo>
                    <a:pt x="88" y="2"/>
                  </a:lnTo>
                  <a:lnTo>
                    <a:pt x="88" y="0"/>
                  </a:lnTo>
                  <a:lnTo>
                    <a:pt x="88" y="2"/>
                  </a:lnTo>
                  <a:lnTo>
                    <a:pt x="90" y="2"/>
                  </a:lnTo>
                  <a:lnTo>
                    <a:pt x="90" y="0"/>
                  </a:lnTo>
                  <a:lnTo>
                    <a:pt x="90" y="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7" name="Freeform 105"/>
            <p:cNvSpPr>
              <a:spLocks/>
            </p:cNvSpPr>
            <p:nvPr/>
          </p:nvSpPr>
          <p:spPr bwMode="auto">
            <a:xfrm>
              <a:off x="7378700" y="2301875"/>
              <a:ext cx="515938" cy="206375"/>
            </a:xfrm>
            <a:custGeom>
              <a:avLst/>
              <a:gdLst>
                <a:gd name="T0" fmla="*/ 94 w 325"/>
                <a:gd name="T1" fmla="*/ 0 h 130"/>
                <a:gd name="T2" fmla="*/ 110 w 325"/>
                <a:gd name="T3" fmla="*/ 0 h 130"/>
                <a:gd name="T4" fmla="*/ 128 w 325"/>
                <a:gd name="T5" fmla="*/ 0 h 130"/>
                <a:gd name="T6" fmla="*/ 150 w 325"/>
                <a:gd name="T7" fmla="*/ 0 h 130"/>
                <a:gd name="T8" fmla="*/ 171 w 325"/>
                <a:gd name="T9" fmla="*/ 0 h 130"/>
                <a:gd name="T10" fmla="*/ 189 w 325"/>
                <a:gd name="T11" fmla="*/ 0 h 130"/>
                <a:gd name="T12" fmla="*/ 215 w 325"/>
                <a:gd name="T13" fmla="*/ 0 h 130"/>
                <a:gd name="T14" fmla="*/ 235 w 325"/>
                <a:gd name="T15" fmla="*/ 0 h 130"/>
                <a:gd name="T16" fmla="*/ 251 w 325"/>
                <a:gd name="T17" fmla="*/ 0 h 130"/>
                <a:gd name="T18" fmla="*/ 269 w 325"/>
                <a:gd name="T19" fmla="*/ 0 h 130"/>
                <a:gd name="T20" fmla="*/ 285 w 325"/>
                <a:gd name="T21" fmla="*/ 0 h 130"/>
                <a:gd name="T22" fmla="*/ 317 w 325"/>
                <a:gd name="T23" fmla="*/ 0 h 130"/>
                <a:gd name="T24" fmla="*/ 315 w 325"/>
                <a:gd name="T25" fmla="*/ 16 h 130"/>
                <a:gd name="T26" fmla="*/ 315 w 325"/>
                <a:gd name="T27" fmla="*/ 28 h 130"/>
                <a:gd name="T28" fmla="*/ 313 w 325"/>
                <a:gd name="T29" fmla="*/ 40 h 130"/>
                <a:gd name="T30" fmla="*/ 307 w 325"/>
                <a:gd name="T31" fmla="*/ 46 h 130"/>
                <a:gd name="T32" fmla="*/ 313 w 325"/>
                <a:gd name="T33" fmla="*/ 56 h 130"/>
                <a:gd name="T34" fmla="*/ 313 w 325"/>
                <a:gd name="T35" fmla="*/ 62 h 130"/>
                <a:gd name="T36" fmla="*/ 313 w 325"/>
                <a:gd name="T37" fmla="*/ 66 h 130"/>
                <a:gd name="T38" fmla="*/ 309 w 325"/>
                <a:gd name="T39" fmla="*/ 74 h 130"/>
                <a:gd name="T40" fmla="*/ 313 w 325"/>
                <a:gd name="T41" fmla="*/ 88 h 130"/>
                <a:gd name="T42" fmla="*/ 317 w 325"/>
                <a:gd name="T43" fmla="*/ 94 h 130"/>
                <a:gd name="T44" fmla="*/ 315 w 325"/>
                <a:gd name="T45" fmla="*/ 104 h 130"/>
                <a:gd name="T46" fmla="*/ 291 w 325"/>
                <a:gd name="T47" fmla="*/ 108 h 130"/>
                <a:gd name="T48" fmla="*/ 269 w 325"/>
                <a:gd name="T49" fmla="*/ 110 h 130"/>
                <a:gd name="T50" fmla="*/ 251 w 325"/>
                <a:gd name="T51" fmla="*/ 114 h 130"/>
                <a:gd name="T52" fmla="*/ 231 w 325"/>
                <a:gd name="T53" fmla="*/ 116 h 130"/>
                <a:gd name="T54" fmla="*/ 217 w 325"/>
                <a:gd name="T55" fmla="*/ 120 h 130"/>
                <a:gd name="T56" fmla="*/ 201 w 325"/>
                <a:gd name="T57" fmla="*/ 122 h 130"/>
                <a:gd name="T58" fmla="*/ 177 w 325"/>
                <a:gd name="T59" fmla="*/ 124 h 130"/>
                <a:gd name="T60" fmla="*/ 162 w 325"/>
                <a:gd name="T61" fmla="*/ 126 h 130"/>
                <a:gd name="T62" fmla="*/ 140 w 325"/>
                <a:gd name="T63" fmla="*/ 128 h 130"/>
                <a:gd name="T64" fmla="*/ 126 w 325"/>
                <a:gd name="T65" fmla="*/ 126 h 130"/>
                <a:gd name="T66" fmla="*/ 122 w 325"/>
                <a:gd name="T67" fmla="*/ 112 h 130"/>
                <a:gd name="T68" fmla="*/ 122 w 325"/>
                <a:gd name="T69" fmla="*/ 106 h 130"/>
                <a:gd name="T70" fmla="*/ 116 w 325"/>
                <a:gd name="T71" fmla="*/ 102 h 130"/>
                <a:gd name="T72" fmla="*/ 108 w 325"/>
                <a:gd name="T73" fmla="*/ 100 h 130"/>
                <a:gd name="T74" fmla="*/ 108 w 325"/>
                <a:gd name="T75" fmla="*/ 86 h 130"/>
                <a:gd name="T76" fmla="*/ 108 w 325"/>
                <a:gd name="T77" fmla="*/ 76 h 130"/>
                <a:gd name="T78" fmla="*/ 98 w 325"/>
                <a:gd name="T79" fmla="*/ 76 h 130"/>
                <a:gd name="T80" fmla="*/ 88 w 325"/>
                <a:gd name="T81" fmla="*/ 70 h 130"/>
                <a:gd name="T82" fmla="*/ 92 w 325"/>
                <a:gd name="T83" fmla="*/ 62 h 130"/>
                <a:gd name="T84" fmla="*/ 96 w 325"/>
                <a:gd name="T85" fmla="*/ 54 h 130"/>
                <a:gd name="T86" fmla="*/ 84 w 325"/>
                <a:gd name="T87" fmla="*/ 58 h 130"/>
                <a:gd name="T88" fmla="*/ 80 w 325"/>
                <a:gd name="T89" fmla="*/ 54 h 130"/>
                <a:gd name="T90" fmla="*/ 74 w 325"/>
                <a:gd name="T91" fmla="*/ 48 h 130"/>
                <a:gd name="T92" fmla="*/ 68 w 325"/>
                <a:gd name="T93" fmla="*/ 40 h 130"/>
                <a:gd name="T94" fmla="*/ 60 w 325"/>
                <a:gd name="T95" fmla="*/ 36 h 130"/>
                <a:gd name="T96" fmla="*/ 54 w 325"/>
                <a:gd name="T97" fmla="*/ 34 h 130"/>
                <a:gd name="T98" fmla="*/ 52 w 325"/>
                <a:gd name="T99" fmla="*/ 26 h 130"/>
                <a:gd name="T100" fmla="*/ 48 w 325"/>
                <a:gd name="T101" fmla="*/ 22 h 130"/>
                <a:gd name="T102" fmla="*/ 42 w 325"/>
                <a:gd name="T103" fmla="*/ 20 h 130"/>
                <a:gd name="T104" fmla="*/ 32 w 325"/>
                <a:gd name="T105" fmla="*/ 16 h 130"/>
                <a:gd name="T106" fmla="*/ 24 w 325"/>
                <a:gd name="T107" fmla="*/ 12 h 130"/>
                <a:gd name="T108" fmla="*/ 14 w 325"/>
                <a:gd name="T109" fmla="*/ 12 h 130"/>
                <a:gd name="T110" fmla="*/ 8 w 325"/>
                <a:gd name="T111" fmla="*/ 10 h 130"/>
                <a:gd name="T112" fmla="*/ 2 w 325"/>
                <a:gd name="T113" fmla="*/ 4 h 130"/>
                <a:gd name="T114" fmla="*/ 14 w 325"/>
                <a:gd name="T115" fmla="*/ 0 h 130"/>
                <a:gd name="T116" fmla="*/ 44 w 325"/>
                <a:gd name="T117" fmla="*/ 0 h 130"/>
                <a:gd name="T118" fmla="*/ 64 w 325"/>
                <a:gd name="T1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5" h="130">
                  <a:moveTo>
                    <a:pt x="76" y="0"/>
                  </a:moveTo>
                  <a:lnTo>
                    <a:pt x="78" y="0"/>
                  </a:lnTo>
                  <a:lnTo>
                    <a:pt x="80" y="0"/>
                  </a:lnTo>
                  <a:lnTo>
                    <a:pt x="84" y="0"/>
                  </a:lnTo>
                  <a:lnTo>
                    <a:pt x="88" y="0"/>
                  </a:lnTo>
                  <a:lnTo>
                    <a:pt x="90" y="0"/>
                  </a:lnTo>
                  <a:lnTo>
                    <a:pt x="92" y="0"/>
                  </a:lnTo>
                  <a:lnTo>
                    <a:pt x="94" y="0"/>
                  </a:lnTo>
                  <a:lnTo>
                    <a:pt x="96" y="0"/>
                  </a:lnTo>
                  <a:lnTo>
                    <a:pt x="98" y="0"/>
                  </a:lnTo>
                  <a:lnTo>
                    <a:pt x="100" y="0"/>
                  </a:lnTo>
                  <a:lnTo>
                    <a:pt x="102" y="0"/>
                  </a:lnTo>
                  <a:lnTo>
                    <a:pt x="104" y="0"/>
                  </a:lnTo>
                  <a:lnTo>
                    <a:pt x="106" y="0"/>
                  </a:lnTo>
                  <a:lnTo>
                    <a:pt x="108" y="0"/>
                  </a:lnTo>
                  <a:lnTo>
                    <a:pt x="110" y="0"/>
                  </a:lnTo>
                  <a:lnTo>
                    <a:pt x="112" y="0"/>
                  </a:lnTo>
                  <a:lnTo>
                    <a:pt x="114" y="0"/>
                  </a:lnTo>
                  <a:lnTo>
                    <a:pt x="116" y="0"/>
                  </a:lnTo>
                  <a:lnTo>
                    <a:pt x="118" y="0"/>
                  </a:lnTo>
                  <a:lnTo>
                    <a:pt x="118" y="0"/>
                  </a:lnTo>
                  <a:lnTo>
                    <a:pt x="120" y="0"/>
                  </a:lnTo>
                  <a:lnTo>
                    <a:pt x="124" y="0"/>
                  </a:lnTo>
                  <a:lnTo>
                    <a:pt x="128" y="0"/>
                  </a:lnTo>
                  <a:lnTo>
                    <a:pt x="130" y="0"/>
                  </a:lnTo>
                  <a:lnTo>
                    <a:pt x="132" y="0"/>
                  </a:lnTo>
                  <a:lnTo>
                    <a:pt x="134" y="0"/>
                  </a:lnTo>
                  <a:lnTo>
                    <a:pt x="138" y="0"/>
                  </a:lnTo>
                  <a:lnTo>
                    <a:pt x="140" y="0"/>
                  </a:lnTo>
                  <a:lnTo>
                    <a:pt x="142" y="0"/>
                  </a:lnTo>
                  <a:lnTo>
                    <a:pt x="144" y="0"/>
                  </a:lnTo>
                  <a:lnTo>
                    <a:pt x="150" y="0"/>
                  </a:lnTo>
                  <a:lnTo>
                    <a:pt x="152" y="0"/>
                  </a:lnTo>
                  <a:lnTo>
                    <a:pt x="154" y="0"/>
                  </a:lnTo>
                  <a:lnTo>
                    <a:pt x="156" y="0"/>
                  </a:lnTo>
                  <a:lnTo>
                    <a:pt x="160" y="0"/>
                  </a:lnTo>
                  <a:lnTo>
                    <a:pt x="162" y="0"/>
                  </a:lnTo>
                  <a:lnTo>
                    <a:pt x="166" y="0"/>
                  </a:lnTo>
                  <a:lnTo>
                    <a:pt x="169" y="0"/>
                  </a:lnTo>
                  <a:lnTo>
                    <a:pt x="171" y="0"/>
                  </a:lnTo>
                  <a:lnTo>
                    <a:pt x="173" y="0"/>
                  </a:lnTo>
                  <a:lnTo>
                    <a:pt x="175" y="0"/>
                  </a:lnTo>
                  <a:lnTo>
                    <a:pt x="177" y="0"/>
                  </a:lnTo>
                  <a:lnTo>
                    <a:pt x="179" y="0"/>
                  </a:lnTo>
                  <a:lnTo>
                    <a:pt x="183" y="0"/>
                  </a:lnTo>
                  <a:lnTo>
                    <a:pt x="185" y="0"/>
                  </a:lnTo>
                  <a:lnTo>
                    <a:pt x="187" y="0"/>
                  </a:lnTo>
                  <a:lnTo>
                    <a:pt x="189" y="0"/>
                  </a:lnTo>
                  <a:lnTo>
                    <a:pt x="193" y="0"/>
                  </a:lnTo>
                  <a:lnTo>
                    <a:pt x="197" y="0"/>
                  </a:lnTo>
                  <a:lnTo>
                    <a:pt x="203" y="0"/>
                  </a:lnTo>
                  <a:lnTo>
                    <a:pt x="205" y="0"/>
                  </a:lnTo>
                  <a:lnTo>
                    <a:pt x="209" y="0"/>
                  </a:lnTo>
                  <a:lnTo>
                    <a:pt x="211" y="0"/>
                  </a:lnTo>
                  <a:lnTo>
                    <a:pt x="215" y="0"/>
                  </a:lnTo>
                  <a:lnTo>
                    <a:pt x="215" y="0"/>
                  </a:lnTo>
                  <a:lnTo>
                    <a:pt x="217" y="0"/>
                  </a:lnTo>
                  <a:lnTo>
                    <a:pt x="219" y="0"/>
                  </a:lnTo>
                  <a:lnTo>
                    <a:pt x="221" y="0"/>
                  </a:lnTo>
                  <a:lnTo>
                    <a:pt x="223" y="0"/>
                  </a:lnTo>
                  <a:lnTo>
                    <a:pt x="225" y="0"/>
                  </a:lnTo>
                  <a:lnTo>
                    <a:pt x="229" y="0"/>
                  </a:lnTo>
                  <a:lnTo>
                    <a:pt x="231" y="0"/>
                  </a:lnTo>
                  <a:lnTo>
                    <a:pt x="235" y="0"/>
                  </a:lnTo>
                  <a:lnTo>
                    <a:pt x="237" y="0"/>
                  </a:lnTo>
                  <a:lnTo>
                    <a:pt x="239" y="0"/>
                  </a:lnTo>
                  <a:lnTo>
                    <a:pt x="241" y="0"/>
                  </a:lnTo>
                  <a:lnTo>
                    <a:pt x="243" y="0"/>
                  </a:lnTo>
                  <a:lnTo>
                    <a:pt x="245" y="0"/>
                  </a:lnTo>
                  <a:lnTo>
                    <a:pt x="247" y="0"/>
                  </a:lnTo>
                  <a:lnTo>
                    <a:pt x="249" y="0"/>
                  </a:lnTo>
                  <a:lnTo>
                    <a:pt x="251" y="0"/>
                  </a:lnTo>
                  <a:lnTo>
                    <a:pt x="253" y="0"/>
                  </a:lnTo>
                  <a:lnTo>
                    <a:pt x="259" y="0"/>
                  </a:lnTo>
                  <a:lnTo>
                    <a:pt x="261" y="0"/>
                  </a:lnTo>
                  <a:lnTo>
                    <a:pt x="263" y="0"/>
                  </a:lnTo>
                  <a:lnTo>
                    <a:pt x="265" y="0"/>
                  </a:lnTo>
                  <a:lnTo>
                    <a:pt x="265" y="0"/>
                  </a:lnTo>
                  <a:lnTo>
                    <a:pt x="267" y="0"/>
                  </a:lnTo>
                  <a:lnTo>
                    <a:pt x="269" y="0"/>
                  </a:lnTo>
                  <a:lnTo>
                    <a:pt x="271" y="0"/>
                  </a:lnTo>
                  <a:lnTo>
                    <a:pt x="273" y="0"/>
                  </a:lnTo>
                  <a:lnTo>
                    <a:pt x="275" y="0"/>
                  </a:lnTo>
                  <a:lnTo>
                    <a:pt x="277" y="0"/>
                  </a:lnTo>
                  <a:lnTo>
                    <a:pt x="279" y="0"/>
                  </a:lnTo>
                  <a:lnTo>
                    <a:pt x="281" y="0"/>
                  </a:lnTo>
                  <a:lnTo>
                    <a:pt x="283" y="0"/>
                  </a:lnTo>
                  <a:lnTo>
                    <a:pt x="285" y="0"/>
                  </a:lnTo>
                  <a:lnTo>
                    <a:pt x="287" y="0"/>
                  </a:lnTo>
                  <a:lnTo>
                    <a:pt x="293" y="0"/>
                  </a:lnTo>
                  <a:lnTo>
                    <a:pt x="297" y="0"/>
                  </a:lnTo>
                  <a:lnTo>
                    <a:pt x="299" y="0"/>
                  </a:lnTo>
                  <a:lnTo>
                    <a:pt x="303" y="0"/>
                  </a:lnTo>
                  <a:lnTo>
                    <a:pt x="311" y="0"/>
                  </a:lnTo>
                  <a:lnTo>
                    <a:pt x="313" y="0"/>
                  </a:lnTo>
                  <a:lnTo>
                    <a:pt x="317" y="0"/>
                  </a:lnTo>
                  <a:lnTo>
                    <a:pt x="317" y="2"/>
                  </a:lnTo>
                  <a:lnTo>
                    <a:pt x="317" y="4"/>
                  </a:lnTo>
                  <a:lnTo>
                    <a:pt x="315" y="6"/>
                  </a:lnTo>
                  <a:lnTo>
                    <a:pt x="315" y="8"/>
                  </a:lnTo>
                  <a:lnTo>
                    <a:pt x="315" y="10"/>
                  </a:lnTo>
                  <a:lnTo>
                    <a:pt x="315" y="12"/>
                  </a:lnTo>
                  <a:lnTo>
                    <a:pt x="315" y="14"/>
                  </a:lnTo>
                  <a:lnTo>
                    <a:pt x="315" y="16"/>
                  </a:lnTo>
                  <a:lnTo>
                    <a:pt x="315" y="18"/>
                  </a:lnTo>
                  <a:lnTo>
                    <a:pt x="315" y="20"/>
                  </a:lnTo>
                  <a:lnTo>
                    <a:pt x="317" y="22"/>
                  </a:lnTo>
                  <a:lnTo>
                    <a:pt x="317" y="24"/>
                  </a:lnTo>
                  <a:lnTo>
                    <a:pt x="317" y="26"/>
                  </a:lnTo>
                  <a:lnTo>
                    <a:pt x="317" y="28"/>
                  </a:lnTo>
                  <a:lnTo>
                    <a:pt x="315" y="28"/>
                  </a:lnTo>
                  <a:lnTo>
                    <a:pt x="315" y="28"/>
                  </a:lnTo>
                  <a:lnTo>
                    <a:pt x="315" y="30"/>
                  </a:lnTo>
                  <a:lnTo>
                    <a:pt x="315" y="32"/>
                  </a:lnTo>
                  <a:lnTo>
                    <a:pt x="313" y="32"/>
                  </a:lnTo>
                  <a:lnTo>
                    <a:pt x="313" y="34"/>
                  </a:lnTo>
                  <a:lnTo>
                    <a:pt x="313" y="34"/>
                  </a:lnTo>
                  <a:lnTo>
                    <a:pt x="313" y="36"/>
                  </a:lnTo>
                  <a:lnTo>
                    <a:pt x="313" y="38"/>
                  </a:lnTo>
                  <a:lnTo>
                    <a:pt x="313" y="40"/>
                  </a:lnTo>
                  <a:lnTo>
                    <a:pt x="313" y="42"/>
                  </a:lnTo>
                  <a:lnTo>
                    <a:pt x="311" y="42"/>
                  </a:lnTo>
                  <a:lnTo>
                    <a:pt x="309" y="42"/>
                  </a:lnTo>
                  <a:lnTo>
                    <a:pt x="309" y="44"/>
                  </a:lnTo>
                  <a:lnTo>
                    <a:pt x="309" y="46"/>
                  </a:lnTo>
                  <a:lnTo>
                    <a:pt x="307" y="46"/>
                  </a:lnTo>
                  <a:lnTo>
                    <a:pt x="307" y="44"/>
                  </a:lnTo>
                  <a:lnTo>
                    <a:pt x="307" y="46"/>
                  </a:lnTo>
                  <a:lnTo>
                    <a:pt x="307" y="48"/>
                  </a:lnTo>
                  <a:lnTo>
                    <a:pt x="307" y="50"/>
                  </a:lnTo>
                  <a:lnTo>
                    <a:pt x="309" y="50"/>
                  </a:lnTo>
                  <a:lnTo>
                    <a:pt x="309" y="52"/>
                  </a:lnTo>
                  <a:lnTo>
                    <a:pt x="309" y="54"/>
                  </a:lnTo>
                  <a:lnTo>
                    <a:pt x="311" y="54"/>
                  </a:lnTo>
                  <a:lnTo>
                    <a:pt x="313" y="54"/>
                  </a:lnTo>
                  <a:lnTo>
                    <a:pt x="313" y="56"/>
                  </a:lnTo>
                  <a:lnTo>
                    <a:pt x="313" y="58"/>
                  </a:lnTo>
                  <a:lnTo>
                    <a:pt x="313" y="56"/>
                  </a:lnTo>
                  <a:lnTo>
                    <a:pt x="313" y="58"/>
                  </a:lnTo>
                  <a:lnTo>
                    <a:pt x="313" y="58"/>
                  </a:lnTo>
                  <a:lnTo>
                    <a:pt x="313" y="60"/>
                  </a:lnTo>
                  <a:lnTo>
                    <a:pt x="313" y="62"/>
                  </a:lnTo>
                  <a:lnTo>
                    <a:pt x="313" y="62"/>
                  </a:lnTo>
                  <a:lnTo>
                    <a:pt x="313" y="62"/>
                  </a:lnTo>
                  <a:lnTo>
                    <a:pt x="313" y="62"/>
                  </a:lnTo>
                  <a:lnTo>
                    <a:pt x="313" y="64"/>
                  </a:lnTo>
                  <a:lnTo>
                    <a:pt x="313" y="64"/>
                  </a:lnTo>
                  <a:lnTo>
                    <a:pt x="313" y="66"/>
                  </a:lnTo>
                  <a:lnTo>
                    <a:pt x="313" y="66"/>
                  </a:lnTo>
                  <a:lnTo>
                    <a:pt x="313" y="66"/>
                  </a:lnTo>
                  <a:lnTo>
                    <a:pt x="313" y="68"/>
                  </a:lnTo>
                  <a:lnTo>
                    <a:pt x="313" y="66"/>
                  </a:lnTo>
                  <a:lnTo>
                    <a:pt x="313" y="68"/>
                  </a:lnTo>
                  <a:lnTo>
                    <a:pt x="313" y="70"/>
                  </a:lnTo>
                  <a:lnTo>
                    <a:pt x="311" y="70"/>
                  </a:lnTo>
                  <a:lnTo>
                    <a:pt x="313" y="70"/>
                  </a:lnTo>
                  <a:lnTo>
                    <a:pt x="311" y="70"/>
                  </a:lnTo>
                  <a:lnTo>
                    <a:pt x="311" y="72"/>
                  </a:lnTo>
                  <a:lnTo>
                    <a:pt x="311" y="74"/>
                  </a:lnTo>
                  <a:lnTo>
                    <a:pt x="309" y="74"/>
                  </a:lnTo>
                  <a:lnTo>
                    <a:pt x="309" y="76"/>
                  </a:lnTo>
                  <a:lnTo>
                    <a:pt x="311" y="76"/>
                  </a:lnTo>
                  <a:lnTo>
                    <a:pt x="313" y="78"/>
                  </a:lnTo>
                  <a:lnTo>
                    <a:pt x="313" y="80"/>
                  </a:lnTo>
                  <a:lnTo>
                    <a:pt x="313" y="82"/>
                  </a:lnTo>
                  <a:lnTo>
                    <a:pt x="313" y="84"/>
                  </a:lnTo>
                  <a:lnTo>
                    <a:pt x="313" y="86"/>
                  </a:lnTo>
                  <a:lnTo>
                    <a:pt x="313" y="88"/>
                  </a:lnTo>
                  <a:lnTo>
                    <a:pt x="315" y="90"/>
                  </a:lnTo>
                  <a:lnTo>
                    <a:pt x="315" y="92"/>
                  </a:lnTo>
                  <a:lnTo>
                    <a:pt x="315" y="90"/>
                  </a:lnTo>
                  <a:lnTo>
                    <a:pt x="315" y="92"/>
                  </a:lnTo>
                  <a:lnTo>
                    <a:pt x="317" y="92"/>
                  </a:lnTo>
                  <a:lnTo>
                    <a:pt x="317" y="94"/>
                  </a:lnTo>
                  <a:lnTo>
                    <a:pt x="317" y="92"/>
                  </a:lnTo>
                  <a:lnTo>
                    <a:pt x="317" y="94"/>
                  </a:lnTo>
                  <a:lnTo>
                    <a:pt x="319" y="94"/>
                  </a:lnTo>
                  <a:lnTo>
                    <a:pt x="319" y="96"/>
                  </a:lnTo>
                  <a:lnTo>
                    <a:pt x="323" y="98"/>
                  </a:lnTo>
                  <a:lnTo>
                    <a:pt x="323" y="100"/>
                  </a:lnTo>
                  <a:lnTo>
                    <a:pt x="325" y="102"/>
                  </a:lnTo>
                  <a:lnTo>
                    <a:pt x="321" y="102"/>
                  </a:lnTo>
                  <a:lnTo>
                    <a:pt x="319" y="102"/>
                  </a:lnTo>
                  <a:lnTo>
                    <a:pt x="315" y="104"/>
                  </a:lnTo>
                  <a:lnTo>
                    <a:pt x="313" y="104"/>
                  </a:lnTo>
                  <a:lnTo>
                    <a:pt x="311" y="104"/>
                  </a:lnTo>
                  <a:lnTo>
                    <a:pt x="303" y="106"/>
                  </a:lnTo>
                  <a:lnTo>
                    <a:pt x="301" y="106"/>
                  </a:lnTo>
                  <a:lnTo>
                    <a:pt x="299" y="106"/>
                  </a:lnTo>
                  <a:lnTo>
                    <a:pt x="295" y="106"/>
                  </a:lnTo>
                  <a:lnTo>
                    <a:pt x="293" y="108"/>
                  </a:lnTo>
                  <a:lnTo>
                    <a:pt x="291" y="108"/>
                  </a:lnTo>
                  <a:lnTo>
                    <a:pt x="289" y="108"/>
                  </a:lnTo>
                  <a:lnTo>
                    <a:pt x="283" y="108"/>
                  </a:lnTo>
                  <a:lnTo>
                    <a:pt x="279" y="110"/>
                  </a:lnTo>
                  <a:lnTo>
                    <a:pt x="277" y="110"/>
                  </a:lnTo>
                  <a:lnTo>
                    <a:pt x="275" y="110"/>
                  </a:lnTo>
                  <a:lnTo>
                    <a:pt x="273" y="110"/>
                  </a:lnTo>
                  <a:lnTo>
                    <a:pt x="271" y="110"/>
                  </a:lnTo>
                  <a:lnTo>
                    <a:pt x="269" y="110"/>
                  </a:lnTo>
                  <a:lnTo>
                    <a:pt x="265" y="112"/>
                  </a:lnTo>
                  <a:lnTo>
                    <a:pt x="265" y="112"/>
                  </a:lnTo>
                  <a:lnTo>
                    <a:pt x="263" y="112"/>
                  </a:lnTo>
                  <a:lnTo>
                    <a:pt x="259" y="112"/>
                  </a:lnTo>
                  <a:lnTo>
                    <a:pt x="257" y="114"/>
                  </a:lnTo>
                  <a:lnTo>
                    <a:pt x="255" y="114"/>
                  </a:lnTo>
                  <a:lnTo>
                    <a:pt x="253" y="114"/>
                  </a:lnTo>
                  <a:lnTo>
                    <a:pt x="251" y="114"/>
                  </a:lnTo>
                  <a:lnTo>
                    <a:pt x="247" y="114"/>
                  </a:lnTo>
                  <a:lnTo>
                    <a:pt x="245" y="114"/>
                  </a:lnTo>
                  <a:lnTo>
                    <a:pt x="243" y="116"/>
                  </a:lnTo>
                  <a:lnTo>
                    <a:pt x="241" y="116"/>
                  </a:lnTo>
                  <a:lnTo>
                    <a:pt x="237" y="116"/>
                  </a:lnTo>
                  <a:lnTo>
                    <a:pt x="235" y="116"/>
                  </a:lnTo>
                  <a:lnTo>
                    <a:pt x="233" y="116"/>
                  </a:lnTo>
                  <a:lnTo>
                    <a:pt x="231" y="116"/>
                  </a:lnTo>
                  <a:lnTo>
                    <a:pt x="231" y="118"/>
                  </a:lnTo>
                  <a:lnTo>
                    <a:pt x="229" y="118"/>
                  </a:lnTo>
                  <a:lnTo>
                    <a:pt x="227" y="118"/>
                  </a:lnTo>
                  <a:lnTo>
                    <a:pt x="225" y="118"/>
                  </a:lnTo>
                  <a:lnTo>
                    <a:pt x="223" y="118"/>
                  </a:lnTo>
                  <a:lnTo>
                    <a:pt x="221" y="118"/>
                  </a:lnTo>
                  <a:lnTo>
                    <a:pt x="219" y="118"/>
                  </a:lnTo>
                  <a:lnTo>
                    <a:pt x="217" y="120"/>
                  </a:lnTo>
                  <a:lnTo>
                    <a:pt x="215" y="120"/>
                  </a:lnTo>
                  <a:lnTo>
                    <a:pt x="215" y="120"/>
                  </a:lnTo>
                  <a:lnTo>
                    <a:pt x="213" y="120"/>
                  </a:lnTo>
                  <a:lnTo>
                    <a:pt x="211" y="120"/>
                  </a:lnTo>
                  <a:lnTo>
                    <a:pt x="209" y="120"/>
                  </a:lnTo>
                  <a:lnTo>
                    <a:pt x="207" y="120"/>
                  </a:lnTo>
                  <a:lnTo>
                    <a:pt x="205" y="122"/>
                  </a:lnTo>
                  <a:lnTo>
                    <a:pt x="201" y="122"/>
                  </a:lnTo>
                  <a:lnTo>
                    <a:pt x="199" y="122"/>
                  </a:lnTo>
                  <a:lnTo>
                    <a:pt x="193" y="122"/>
                  </a:lnTo>
                  <a:lnTo>
                    <a:pt x="189" y="124"/>
                  </a:lnTo>
                  <a:lnTo>
                    <a:pt x="187" y="124"/>
                  </a:lnTo>
                  <a:lnTo>
                    <a:pt x="185" y="124"/>
                  </a:lnTo>
                  <a:lnTo>
                    <a:pt x="183" y="124"/>
                  </a:lnTo>
                  <a:lnTo>
                    <a:pt x="181" y="124"/>
                  </a:lnTo>
                  <a:lnTo>
                    <a:pt x="177" y="124"/>
                  </a:lnTo>
                  <a:lnTo>
                    <a:pt x="175" y="124"/>
                  </a:lnTo>
                  <a:lnTo>
                    <a:pt x="173" y="124"/>
                  </a:lnTo>
                  <a:lnTo>
                    <a:pt x="171" y="124"/>
                  </a:lnTo>
                  <a:lnTo>
                    <a:pt x="169" y="124"/>
                  </a:lnTo>
                  <a:lnTo>
                    <a:pt x="166" y="124"/>
                  </a:lnTo>
                  <a:lnTo>
                    <a:pt x="166" y="124"/>
                  </a:lnTo>
                  <a:lnTo>
                    <a:pt x="164" y="126"/>
                  </a:lnTo>
                  <a:lnTo>
                    <a:pt x="162" y="126"/>
                  </a:lnTo>
                  <a:lnTo>
                    <a:pt x="160" y="126"/>
                  </a:lnTo>
                  <a:lnTo>
                    <a:pt x="154" y="126"/>
                  </a:lnTo>
                  <a:lnTo>
                    <a:pt x="152" y="126"/>
                  </a:lnTo>
                  <a:lnTo>
                    <a:pt x="150" y="128"/>
                  </a:lnTo>
                  <a:lnTo>
                    <a:pt x="146" y="128"/>
                  </a:lnTo>
                  <a:lnTo>
                    <a:pt x="144" y="128"/>
                  </a:lnTo>
                  <a:lnTo>
                    <a:pt x="142" y="128"/>
                  </a:lnTo>
                  <a:lnTo>
                    <a:pt x="140" y="128"/>
                  </a:lnTo>
                  <a:lnTo>
                    <a:pt x="132" y="130"/>
                  </a:lnTo>
                  <a:lnTo>
                    <a:pt x="130" y="130"/>
                  </a:lnTo>
                  <a:lnTo>
                    <a:pt x="128" y="130"/>
                  </a:lnTo>
                  <a:lnTo>
                    <a:pt x="126" y="130"/>
                  </a:lnTo>
                  <a:lnTo>
                    <a:pt x="126" y="128"/>
                  </a:lnTo>
                  <a:lnTo>
                    <a:pt x="124" y="128"/>
                  </a:lnTo>
                  <a:lnTo>
                    <a:pt x="124" y="126"/>
                  </a:lnTo>
                  <a:lnTo>
                    <a:pt x="126" y="126"/>
                  </a:lnTo>
                  <a:lnTo>
                    <a:pt x="124" y="124"/>
                  </a:lnTo>
                  <a:lnTo>
                    <a:pt x="122" y="124"/>
                  </a:lnTo>
                  <a:lnTo>
                    <a:pt x="122" y="122"/>
                  </a:lnTo>
                  <a:lnTo>
                    <a:pt x="122" y="120"/>
                  </a:lnTo>
                  <a:lnTo>
                    <a:pt x="122" y="118"/>
                  </a:lnTo>
                  <a:lnTo>
                    <a:pt x="122" y="116"/>
                  </a:lnTo>
                  <a:lnTo>
                    <a:pt x="122" y="114"/>
                  </a:lnTo>
                  <a:lnTo>
                    <a:pt x="122" y="112"/>
                  </a:lnTo>
                  <a:lnTo>
                    <a:pt x="122" y="110"/>
                  </a:lnTo>
                  <a:lnTo>
                    <a:pt x="120" y="110"/>
                  </a:lnTo>
                  <a:lnTo>
                    <a:pt x="120" y="108"/>
                  </a:lnTo>
                  <a:lnTo>
                    <a:pt x="122" y="108"/>
                  </a:lnTo>
                  <a:lnTo>
                    <a:pt x="120" y="106"/>
                  </a:lnTo>
                  <a:lnTo>
                    <a:pt x="120" y="104"/>
                  </a:lnTo>
                  <a:lnTo>
                    <a:pt x="122" y="104"/>
                  </a:lnTo>
                  <a:lnTo>
                    <a:pt x="122" y="106"/>
                  </a:lnTo>
                  <a:lnTo>
                    <a:pt x="122" y="104"/>
                  </a:lnTo>
                  <a:lnTo>
                    <a:pt x="122" y="102"/>
                  </a:lnTo>
                  <a:lnTo>
                    <a:pt x="120" y="102"/>
                  </a:lnTo>
                  <a:lnTo>
                    <a:pt x="118" y="102"/>
                  </a:lnTo>
                  <a:lnTo>
                    <a:pt x="118" y="102"/>
                  </a:lnTo>
                  <a:lnTo>
                    <a:pt x="118" y="104"/>
                  </a:lnTo>
                  <a:lnTo>
                    <a:pt x="116" y="104"/>
                  </a:lnTo>
                  <a:lnTo>
                    <a:pt x="116" y="102"/>
                  </a:lnTo>
                  <a:lnTo>
                    <a:pt x="114" y="102"/>
                  </a:lnTo>
                  <a:lnTo>
                    <a:pt x="114" y="104"/>
                  </a:lnTo>
                  <a:lnTo>
                    <a:pt x="112" y="104"/>
                  </a:lnTo>
                  <a:lnTo>
                    <a:pt x="112" y="106"/>
                  </a:lnTo>
                  <a:lnTo>
                    <a:pt x="110" y="106"/>
                  </a:lnTo>
                  <a:lnTo>
                    <a:pt x="110" y="104"/>
                  </a:lnTo>
                  <a:lnTo>
                    <a:pt x="110" y="102"/>
                  </a:lnTo>
                  <a:lnTo>
                    <a:pt x="108" y="100"/>
                  </a:lnTo>
                  <a:lnTo>
                    <a:pt x="108" y="98"/>
                  </a:lnTo>
                  <a:lnTo>
                    <a:pt x="106" y="98"/>
                  </a:lnTo>
                  <a:lnTo>
                    <a:pt x="106" y="96"/>
                  </a:lnTo>
                  <a:lnTo>
                    <a:pt x="106" y="94"/>
                  </a:lnTo>
                  <a:lnTo>
                    <a:pt x="108" y="92"/>
                  </a:lnTo>
                  <a:lnTo>
                    <a:pt x="108" y="90"/>
                  </a:lnTo>
                  <a:lnTo>
                    <a:pt x="108" y="88"/>
                  </a:lnTo>
                  <a:lnTo>
                    <a:pt x="108" y="86"/>
                  </a:lnTo>
                  <a:lnTo>
                    <a:pt x="108" y="84"/>
                  </a:lnTo>
                  <a:lnTo>
                    <a:pt x="110" y="82"/>
                  </a:lnTo>
                  <a:lnTo>
                    <a:pt x="112" y="80"/>
                  </a:lnTo>
                  <a:lnTo>
                    <a:pt x="112" y="78"/>
                  </a:lnTo>
                  <a:lnTo>
                    <a:pt x="112" y="76"/>
                  </a:lnTo>
                  <a:lnTo>
                    <a:pt x="110" y="76"/>
                  </a:lnTo>
                  <a:lnTo>
                    <a:pt x="110" y="76"/>
                  </a:lnTo>
                  <a:lnTo>
                    <a:pt x="108" y="76"/>
                  </a:lnTo>
                  <a:lnTo>
                    <a:pt x="108" y="74"/>
                  </a:lnTo>
                  <a:lnTo>
                    <a:pt x="106" y="74"/>
                  </a:lnTo>
                  <a:lnTo>
                    <a:pt x="106" y="76"/>
                  </a:lnTo>
                  <a:lnTo>
                    <a:pt x="104" y="76"/>
                  </a:lnTo>
                  <a:lnTo>
                    <a:pt x="102" y="76"/>
                  </a:lnTo>
                  <a:lnTo>
                    <a:pt x="102" y="76"/>
                  </a:lnTo>
                  <a:lnTo>
                    <a:pt x="100" y="76"/>
                  </a:lnTo>
                  <a:lnTo>
                    <a:pt x="98" y="76"/>
                  </a:lnTo>
                  <a:lnTo>
                    <a:pt x="96" y="76"/>
                  </a:lnTo>
                  <a:lnTo>
                    <a:pt x="94" y="76"/>
                  </a:lnTo>
                  <a:lnTo>
                    <a:pt x="92" y="76"/>
                  </a:lnTo>
                  <a:lnTo>
                    <a:pt x="90" y="76"/>
                  </a:lnTo>
                  <a:lnTo>
                    <a:pt x="90" y="74"/>
                  </a:lnTo>
                  <a:lnTo>
                    <a:pt x="90" y="72"/>
                  </a:lnTo>
                  <a:lnTo>
                    <a:pt x="88" y="72"/>
                  </a:lnTo>
                  <a:lnTo>
                    <a:pt x="88" y="70"/>
                  </a:lnTo>
                  <a:lnTo>
                    <a:pt x="88" y="68"/>
                  </a:lnTo>
                  <a:lnTo>
                    <a:pt x="88" y="66"/>
                  </a:lnTo>
                  <a:lnTo>
                    <a:pt x="88" y="64"/>
                  </a:lnTo>
                  <a:lnTo>
                    <a:pt x="90" y="64"/>
                  </a:lnTo>
                  <a:lnTo>
                    <a:pt x="90" y="66"/>
                  </a:lnTo>
                  <a:lnTo>
                    <a:pt x="90" y="64"/>
                  </a:lnTo>
                  <a:lnTo>
                    <a:pt x="92" y="64"/>
                  </a:lnTo>
                  <a:lnTo>
                    <a:pt x="92" y="62"/>
                  </a:lnTo>
                  <a:lnTo>
                    <a:pt x="94" y="62"/>
                  </a:lnTo>
                  <a:lnTo>
                    <a:pt x="94" y="60"/>
                  </a:lnTo>
                  <a:lnTo>
                    <a:pt x="94" y="58"/>
                  </a:lnTo>
                  <a:lnTo>
                    <a:pt x="92" y="58"/>
                  </a:lnTo>
                  <a:lnTo>
                    <a:pt x="94" y="56"/>
                  </a:lnTo>
                  <a:lnTo>
                    <a:pt x="96" y="56"/>
                  </a:lnTo>
                  <a:lnTo>
                    <a:pt x="98" y="56"/>
                  </a:lnTo>
                  <a:lnTo>
                    <a:pt x="96" y="54"/>
                  </a:lnTo>
                  <a:lnTo>
                    <a:pt x="94" y="54"/>
                  </a:lnTo>
                  <a:lnTo>
                    <a:pt x="92" y="54"/>
                  </a:lnTo>
                  <a:lnTo>
                    <a:pt x="90" y="54"/>
                  </a:lnTo>
                  <a:lnTo>
                    <a:pt x="90" y="56"/>
                  </a:lnTo>
                  <a:lnTo>
                    <a:pt x="88" y="56"/>
                  </a:lnTo>
                  <a:lnTo>
                    <a:pt x="88" y="58"/>
                  </a:lnTo>
                  <a:lnTo>
                    <a:pt x="86" y="58"/>
                  </a:lnTo>
                  <a:lnTo>
                    <a:pt x="84" y="58"/>
                  </a:lnTo>
                  <a:lnTo>
                    <a:pt x="82" y="58"/>
                  </a:lnTo>
                  <a:lnTo>
                    <a:pt x="80" y="56"/>
                  </a:lnTo>
                  <a:lnTo>
                    <a:pt x="82" y="54"/>
                  </a:lnTo>
                  <a:lnTo>
                    <a:pt x="80" y="54"/>
                  </a:lnTo>
                  <a:lnTo>
                    <a:pt x="82" y="54"/>
                  </a:lnTo>
                  <a:lnTo>
                    <a:pt x="82" y="52"/>
                  </a:lnTo>
                  <a:lnTo>
                    <a:pt x="80" y="52"/>
                  </a:lnTo>
                  <a:lnTo>
                    <a:pt x="80" y="54"/>
                  </a:lnTo>
                  <a:lnTo>
                    <a:pt x="78" y="54"/>
                  </a:lnTo>
                  <a:lnTo>
                    <a:pt x="78" y="52"/>
                  </a:lnTo>
                  <a:lnTo>
                    <a:pt x="76" y="52"/>
                  </a:lnTo>
                  <a:lnTo>
                    <a:pt x="76" y="50"/>
                  </a:lnTo>
                  <a:lnTo>
                    <a:pt x="76" y="48"/>
                  </a:lnTo>
                  <a:lnTo>
                    <a:pt x="76" y="50"/>
                  </a:lnTo>
                  <a:lnTo>
                    <a:pt x="74" y="50"/>
                  </a:lnTo>
                  <a:lnTo>
                    <a:pt x="74" y="48"/>
                  </a:lnTo>
                  <a:lnTo>
                    <a:pt x="74" y="46"/>
                  </a:lnTo>
                  <a:lnTo>
                    <a:pt x="72" y="46"/>
                  </a:lnTo>
                  <a:lnTo>
                    <a:pt x="70" y="46"/>
                  </a:lnTo>
                  <a:lnTo>
                    <a:pt x="70" y="44"/>
                  </a:lnTo>
                  <a:lnTo>
                    <a:pt x="70" y="44"/>
                  </a:lnTo>
                  <a:lnTo>
                    <a:pt x="70" y="42"/>
                  </a:lnTo>
                  <a:lnTo>
                    <a:pt x="70" y="40"/>
                  </a:lnTo>
                  <a:lnTo>
                    <a:pt x="68" y="40"/>
                  </a:lnTo>
                  <a:lnTo>
                    <a:pt x="66" y="40"/>
                  </a:lnTo>
                  <a:lnTo>
                    <a:pt x="64" y="40"/>
                  </a:lnTo>
                  <a:lnTo>
                    <a:pt x="64" y="42"/>
                  </a:lnTo>
                  <a:lnTo>
                    <a:pt x="62" y="42"/>
                  </a:lnTo>
                  <a:lnTo>
                    <a:pt x="62" y="40"/>
                  </a:lnTo>
                  <a:lnTo>
                    <a:pt x="60" y="40"/>
                  </a:lnTo>
                  <a:lnTo>
                    <a:pt x="60" y="38"/>
                  </a:lnTo>
                  <a:lnTo>
                    <a:pt x="60" y="36"/>
                  </a:lnTo>
                  <a:lnTo>
                    <a:pt x="58" y="36"/>
                  </a:lnTo>
                  <a:lnTo>
                    <a:pt x="58" y="38"/>
                  </a:lnTo>
                  <a:lnTo>
                    <a:pt x="56" y="38"/>
                  </a:lnTo>
                  <a:lnTo>
                    <a:pt x="56" y="36"/>
                  </a:lnTo>
                  <a:lnTo>
                    <a:pt x="54" y="36"/>
                  </a:lnTo>
                  <a:lnTo>
                    <a:pt x="54" y="38"/>
                  </a:lnTo>
                  <a:lnTo>
                    <a:pt x="54" y="36"/>
                  </a:lnTo>
                  <a:lnTo>
                    <a:pt x="54" y="34"/>
                  </a:lnTo>
                  <a:lnTo>
                    <a:pt x="52" y="34"/>
                  </a:lnTo>
                  <a:lnTo>
                    <a:pt x="52" y="32"/>
                  </a:lnTo>
                  <a:lnTo>
                    <a:pt x="54" y="32"/>
                  </a:lnTo>
                  <a:lnTo>
                    <a:pt x="54" y="30"/>
                  </a:lnTo>
                  <a:lnTo>
                    <a:pt x="54" y="28"/>
                  </a:lnTo>
                  <a:lnTo>
                    <a:pt x="54" y="28"/>
                  </a:lnTo>
                  <a:lnTo>
                    <a:pt x="52" y="28"/>
                  </a:lnTo>
                  <a:lnTo>
                    <a:pt x="52" y="26"/>
                  </a:lnTo>
                  <a:lnTo>
                    <a:pt x="50" y="26"/>
                  </a:lnTo>
                  <a:lnTo>
                    <a:pt x="52" y="26"/>
                  </a:lnTo>
                  <a:lnTo>
                    <a:pt x="52" y="24"/>
                  </a:lnTo>
                  <a:lnTo>
                    <a:pt x="50" y="24"/>
                  </a:lnTo>
                  <a:lnTo>
                    <a:pt x="48" y="24"/>
                  </a:lnTo>
                  <a:lnTo>
                    <a:pt x="50" y="24"/>
                  </a:lnTo>
                  <a:lnTo>
                    <a:pt x="50" y="22"/>
                  </a:lnTo>
                  <a:lnTo>
                    <a:pt x="48" y="22"/>
                  </a:lnTo>
                  <a:lnTo>
                    <a:pt x="48" y="24"/>
                  </a:lnTo>
                  <a:lnTo>
                    <a:pt x="48" y="22"/>
                  </a:lnTo>
                  <a:lnTo>
                    <a:pt x="46" y="22"/>
                  </a:lnTo>
                  <a:lnTo>
                    <a:pt x="44" y="22"/>
                  </a:lnTo>
                  <a:lnTo>
                    <a:pt x="46" y="22"/>
                  </a:lnTo>
                  <a:lnTo>
                    <a:pt x="44" y="22"/>
                  </a:lnTo>
                  <a:lnTo>
                    <a:pt x="44" y="20"/>
                  </a:lnTo>
                  <a:lnTo>
                    <a:pt x="42" y="20"/>
                  </a:lnTo>
                  <a:lnTo>
                    <a:pt x="40" y="20"/>
                  </a:lnTo>
                  <a:lnTo>
                    <a:pt x="40" y="22"/>
                  </a:lnTo>
                  <a:lnTo>
                    <a:pt x="38" y="20"/>
                  </a:lnTo>
                  <a:lnTo>
                    <a:pt x="36" y="20"/>
                  </a:lnTo>
                  <a:lnTo>
                    <a:pt x="36" y="18"/>
                  </a:lnTo>
                  <a:lnTo>
                    <a:pt x="34" y="20"/>
                  </a:lnTo>
                  <a:lnTo>
                    <a:pt x="34" y="18"/>
                  </a:lnTo>
                  <a:lnTo>
                    <a:pt x="32" y="16"/>
                  </a:lnTo>
                  <a:lnTo>
                    <a:pt x="32" y="18"/>
                  </a:lnTo>
                  <a:lnTo>
                    <a:pt x="30" y="18"/>
                  </a:lnTo>
                  <a:lnTo>
                    <a:pt x="30" y="16"/>
                  </a:lnTo>
                  <a:lnTo>
                    <a:pt x="28" y="16"/>
                  </a:lnTo>
                  <a:lnTo>
                    <a:pt x="26" y="16"/>
                  </a:lnTo>
                  <a:lnTo>
                    <a:pt x="26" y="14"/>
                  </a:lnTo>
                  <a:lnTo>
                    <a:pt x="24" y="14"/>
                  </a:lnTo>
                  <a:lnTo>
                    <a:pt x="24" y="12"/>
                  </a:lnTo>
                  <a:lnTo>
                    <a:pt x="22" y="12"/>
                  </a:lnTo>
                  <a:lnTo>
                    <a:pt x="22" y="10"/>
                  </a:lnTo>
                  <a:lnTo>
                    <a:pt x="22" y="10"/>
                  </a:lnTo>
                  <a:lnTo>
                    <a:pt x="20" y="10"/>
                  </a:lnTo>
                  <a:lnTo>
                    <a:pt x="18" y="10"/>
                  </a:lnTo>
                  <a:lnTo>
                    <a:pt x="18" y="12"/>
                  </a:lnTo>
                  <a:lnTo>
                    <a:pt x="16" y="12"/>
                  </a:lnTo>
                  <a:lnTo>
                    <a:pt x="14" y="12"/>
                  </a:lnTo>
                  <a:lnTo>
                    <a:pt x="14" y="10"/>
                  </a:lnTo>
                  <a:lnTo>
                    <a:pt x="12" y="10"/>
                  </a:lnTo>
                  <a:lnTo>
                    <a:pt x="12" y="8"/>
                  </a:lnTo>
                  <a:lnTo>
                    <a:pt x="10" y="8"/>
                  </a:lnTo>
                  <a:lnTo>
                    <a:pt x="10" y="10"/>
                  </a:lnTo>
                  <a:lnTo>
                    <a:pt x="10" y="8"/>
                  </a:lnTo>
                  <a:lnTo>
                    <a:pt x="8" y="8"/>
                  </a:lnTo>
                  <a:lnTo>
                    <a:pt x="8" y="10"/>
                  </a:lnTo>
                  <a:lnTo>
                    <a:pt x="8" y="8"/>
                  </a:lnTo>
                  <a:lnTo>
                    <a:pt x="8" y="6"/>
                  </a:lnTo>
                  <a:lnTo>
                    <a:pt x="6" y="6"/>
                  </a:lnTo>
                  <a:lnTo>
                    <a:pt x="6" y="4"/>
                  </a:lnTo>
                  <a:lnTo>
                    <a:pt x="4" y="4"/>
                  </a:lnTo>
                  <a:lnTo>
                    <a:pt x="4" y="6"/>
                  </a:lnTo>
                  <a:lnTo>
                    <a:pt x="4" y="4"/>
                  </a:lnTo>
                  <a:lnTo>
                    <a:pt x="2" y="4"/>
                  </a:lnTo>
                  <a:lnTo>
                    <a:pt x="0" y="4"/>
                  </a:lnTo>
                  <a:lnTo>
                    <a:pt x="0" y="2"/>
                  </a:lnTo>
                  <a:lnTo>
                    <a:pt x="2" y="2"/>
                  </a:lnTo>
                  <a:lnTo>
                    <a:pt x="2" y="0"/>
                  </a:lnTo>
                  <a:lnTo>
                    <a:pt x="0" y="0"/>
                  </a:lnTo>
                  <a:lnTo>
                    <a:pt x="2" y="0"/>
                  </a:lnTo>
                  <a:lnTo>
                    <a:pt x="6" y="0"/>
                  </a:lnTo>
                  <a:lnTo>
                    <a:pt x="14" y="0"/>
                  </a:lnTo>
                  <a:lnTo>
                    <a:pt x="18" y="0"/>
                  </a:lnTo>
                  <a:lnTo>
                    <a:pt x="22" y="0"/>
                  </a:lnTo>
                  <a:lnTo>
                    <a:pt x="24" y="0"/>
                  </a:lnTo>
                  <a:lnTo>
                    <a:pt x="30" y="0"/>
                  </a:lnTo>
                  <a:lnTo>
                    <a:pt x="34" y="0"/>
                  </a:lnTo>
                  <a:lnTo>
                    <a:pt x="38" y="0"/>
                  </a:lnTo>
                  <a:lnTo>
                    <a:pt x="42" y="0"/>
                  </a:lnTo>
                  <a:lnTo>
                    <a:pt x="44" y="0"/>
                  </a:lnTo>
                  <a:lnTo>
                    <a:pt x="46" y="0"/>
                  </a:lnTo>
                  <a:lnTo>
                    <a:pt x="48" y="0"/>
                  </a:lnTo>
                  <a:lnTo>
                    <a:pt x="52" y="0"/>
                  </a:lnTo>
                  <a:lnTo>
                    <a:pt x="56" y="0"/>
                  </a:lnTo>
                  <a:lnTo>
                    <a:pt x="58" y="0"/>
                  </a:lnTo>
                  <a:lnTo>
                    <a:pt x="60" y="0"/>
                  </a:lnTo>
                  <a:lnTo>
                    <a:pt x="62" y="0"/>
                  </a:lnTo>
                  <a:lnTo>
                    <a:pt x="64" y="0"/>
                  </a:lnTo>
                  <a:lnTo>
                    <a:pt x="66" y="0"/>
                  </a:lnTo>
                  <a:lnTo>
                    <a:pt x="68" y="0"/>
                  </a:lnTo>
                  <a:lnTo>
                    <a:pt x="70" y="0"/>
                  </a:lnTo>
                  <a:lnTo>
                    <a:pt x="70" y="0"/>
                  </a:lnTo>
                  <a:lnTo>
                    <a:pt x="72" y="0"/>
                  </a:lnTo>
                  <a:lnTo>
                    <a:pt x="74" y="0"/>
                  </a:lnTo>
                  <a:lnTo>
                    <a:pt x="76"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8" name="Freeform 107"/>
            <p:cNvSpPr>
              <a:spLocks/>
            </p:cNvSpPr>
            <p:nvPr/>
          </p:nvSpPr>
          <p:spPr bwMode="auto">
            <a:xfrm>
              <a:off x="6854825" y="2355850"/>
              <a:ext cx="390525" cy="330200"/>
            </a:xfrm>
            <a:custGeom>
              <a:avLst/>
              <a:gdLst>
                <a:gd name="T0" fmla="*/ 160 w 246"/>
                <a:gd name="T1" fmla="*/ 52 h 208"/>
                <a:gd name="T2" fmla="*/ 168 w 246"/>
                <a:gd name="T3" fmla="*/ 68 h 208"/>
                <a:gd name="T4" fmla="*/ 188 w 246"/>
                <a:gd name="T5" fmla="*/ 74 h 208"/>
                <a:gd name="T6" fmla="*/ 196 w 246"/>
                <a:gd name="T7" fmla="*/ 82 h 208"/>
                <a:gd name="T8" fmla="*/ 206 w 246"/>
                <a:gd name="T9" fmla="*/ 96 h 208"/>
                <a:gd name="T10" fmla="*/ 208 w 246"/>
                <a:gd name="T11" fmla="*/ 104 h 208"/>
                <a:gd name="T12" fmla="*/ 214 w 246"/>
                <a:gd name="T13" fmla="*/ 116 h 208"/>
                <a:gd name="T14" fmla="*/ 222 w 246"/>
                <a:gd name="T15" fmla="*/ 126 h 208"/>
                <a:gd name="T16" fmla="*/ 226 w 246"/>
                <a:gd name="T17" fmla="*/ 134 h 208"/>
                <a:gd name="T18" fmla="*/ 232 w 246"/>
                <a:gd name="T19" fmla="*/ 144 h 208"/>
                <a:gd name="T20" fmla="*/ 240 w 246"/>
                <a:gd name="T21" fmla="*/ 158 h 208"/>
                <a:gd name="T22" fmla="*/ 240 w 246"/>
                <a:gd name="T23" fmla="*/ 172 h 208"/>
                <a:gd name="T24" fmla="*/ 222 w 246"/>
                <a:gd name="T25" fmla="*/ 182 h 208"/>
                <a:gd name="T26" fmla="*/ 208 w 246"/>
                <a:gd name="T27" fmla="*/ 188 h 208"/>
                <a:gd name="T28" fmla="*/ 196 w 246"/>
                <a:gd name="T29" fmla="*/ 196 h 208"/>
                <a:gd name="T30" fmla="*/ 178 w 246"/>
                <a:gd name="T31" fmla="*/ 208 h 208"/>
                <a:gd name="T32" fmla="*/ 170 w 246"/>
                <a:gd name="T33" fmla="*/ 192 h 208"/>
                <a:gd name="T34" fmla="*/ 162 w 246"/>
                <a:gd name="T35" fmla="*/ 182 h 208"/>
                <a:gd name="T36" fmla="*/ 156 w 246"/>
                <a:gd name="T37" fmla="*/ 166 h 208"/>
                <a:gd name="T38" fmla="*/ 138 w 246"/>
                <a:gd name="T39" fmla="*/ 154 h 208"/>
                <a:gd name="T40" fmla="*/ 128 w 246"/>
                <a:gd name="T41" fmla="*/ 160 h 208"/>
                <a:gd name="T42" fmla="*/ 116 w 246"/>
                <a:gd name="T43" fmla="*/ 166 h 208"/>
                <a:gd name="T44" fmla="*/ 104 w 246"/>
                <a:gd name="T45" fmla="*/ 176 h 208"/>
                <a:gd name="T46" fmla="*/ 94 w 246"/>
                <a:gd name="T47" fmla="*/ 182 h 208"/>
                <a:gd name="T48" fmla="*/ 80 w 246"/>
                <a:gd name="T49" fmla="*/ 188 h 208"/>
                <a:gd name="T50" fmla="*/ 70 w 246"/>
                <a:gd name="T51" fmla="*/ 194 h 208"/>
                <a:gd name="T52" fmla="*/ 62 w 246"/>
                <a:gd name="T53" fmla="*/ 190 h 208"/>
                <a:gd name="T54" fmla="*/ 58 w 246"/>
                <a:gd name="T55" fmla="*/ 186 h 208"/>
                <a:gd name="T56" fmla="*/ 58 w 246"/>
                <a:gd name="T57" fmla="*/ 176 h 208"/>
                <a:gd name="T58" fmla="*/ 62 w 246"/>
                <a:gd name="T59" fmla="*/ 170 h 208"/>
                <a:gd name="T60" fmla="*/ 70 w 246"/>
                <a:gd name="T61" fmla="*/ 162 h 208"/>
                <a:gd name="T62" fmla="*/ 62 w 246"/>
                <a:gd name="T63" fmla="*/ 156 h 208"/>
                <a:gd name="T64" fmla="*/ 52 w 246"/>
                <a:gd name="T65" fmla="*/ 156 h 208"/>
                <a:gd name="T66" fmla="*/ 46 w 246"/>
                <a:gd name="T67" fmla="*/ 150 h 208"/>
                <a:gd name="T68" fmla="*/ 36 w 246"/>
                <a:gd name="T69" fmla="*/ 144 h 208"/>
                <a:gd name="T70" fmla="*/ 44 w 246"/>
                <a:gd name="T71" fmla="*/ 138 h 208"/>
                <a:gd name="T72" fmla="*/ 30 w 246"/>
                <a:gd name="T73" fmla="*/ 134 h 208"/>
                <a:gd name="T74" fmla="*/ 22 w 246"/>
                <a:gd name="T75" fmla="*/ 128 h 208"/>
                <a:gd name="T76" fmla="*/ 22 w 246"/>
                <a:gd name="T77" fmla="*/ 120 h 208"/>
                <a:gd name="T78" fmla="*/ 38 w 246"/>
                <a:gd name="T79" fmla="*/ 110 h 208"/>
                <a:gd name="T80" fmla="*/ 30 w 246"/>
                <a:gd name="T81" fmla="*/ 104 h 208"/>
                <a:gd name="T82" fmla="*/ 24 w 246"/>
                <a:gd name="T83" fmla="*/ 94 h 208"/>
                <a:gd name="T84" fmla="*/ 18 w 246"/>
                <a:gd name="T85" fmla="*/ 92 h 208"/>
                <a:gd name="T86" fmla="*/ 6 w 246"/>
                <a:gd name="T87" fmla="*/ 92 h 208"/>
                <a:gd name="T88" fmla="*/ 4 w 246"/>
                <a:gd name="T89" fmla="*/ 84 h 208"/>
                <a:gd name="T90" fmla="*/ 4 w 246"/>
                <a:gd name="T91" fmla="*/ 76 h 208"/>
                <a:gd name="T92" fmla="*/ 10 w 246"/>
                <a:gd name="T93" fmla="*/ 64 h 208"/>
                <a:gd name="T94" fmla="*/ 4 w 246"/>
                <a:gd name="T95" fmla="*/ 58 h 208"/>
                <a:gd name="T96" fmla="*/ 2 w 246"/>
                <a:gd name="T97" fmla="*/ 48 h 208"/>
                <a:gd name="T98" fmla="*/ 10 w 246"/>
                <a:gd name="T99" fmla="*/ 42 h 208"/>
                <a:gd name="T100" fmla="*/ 10 w 246"/>
                <a:gd name="T101" fmla="*/ 36 h 208"/>
                <a:gd name="T102" fmla="*/ 12 w 246"/>
                <a:gd name="T103" fmla="*/ 32 h 208"/>
                <a:gd name="T104" fmla="*/ 32 w 246"/>
                <a:gd name="T105" fmla="*/ 26 h 208"/>
                <a:gd name="T106" fmla="*/ 54 w 246"/>
                <a:gd name="T107" fmla="*/ 20 h 208"/>
                <a:gd name="T108" fmla="*/ 70 w 246"/>
                <a:gd name="T109" fmla="*/ 16 h 208"/>
                <a:gd name="T110" fmla="*/ 86 w 246"/>
                <a:gd name="T111" fmla="*/ 12 h 208"/>
                <a:gd name="T112" fmla="*/ 104 w 246"/>
                <a:gd name="T113" fmla="*/ 6 h 208"/>
                <a:gd name="T114" fmla="*/ 114 w 246"/>
                <a:gd name="T115" fmla="*/ 4 h 208"/>
                <a:gd name="T116" fmla="*/ 130 w 246"/>
                <a:gd name="T117" fmla="*/ 0 h 208"/>
                <a:gd name="T118" fmla="*/ 138 w 246"/>
                <a:gd name="T119" fmla="*/ 14 h 208"/>
                <a:gd name="T120" fmla="*/ 142 w 246"/>
                <a:gd name="T121" fmla="*/ 2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08">
                  <a:moveTo>
                    <a:pt x="146" y="28"/>
                  </a:moveTo>
                  <a:lnTo>
                    <a:pt x="154" y="42"/>
                  </a:lnTo>
                  <a:lnTo>
                    <a:pt x="158" y="46"/>
                  </a:lnTo>
                  <a:lnTo>
                    <a:pt x="158" y="48"/>
                  </a:lnTo>
                  <a:lnTo>
                    <a:pt x="160" y="52"/>
                  </a:lnTo>
                  <a:lnTo>
                    <a:pt x="160" y="52"/>
                  </a:lnTo>
                  <a:lnTo>
                    <a:pt x="160" y="54"/>
                  </a:lnTo>
                  <a:lnTo>
                    <a:pt x="162" y="56"/>
                  </a:lnTo>
                  <a:lnTo>
                    <a:pt x="164" y="60"/>
                  </a:lnTo>
                  <a:lnTo>
                    <a:pt x="166" y="64"/>
                  </a:lnTo>
                  <a:lnTo>
                    <a:pt x="168" y="66"/>
                  </a:lnTo>
                  <a:lnTo>
                    <a:pt x="168" y="68"/>
                  </a:lnTo>
                  <a:lnTo>
                    <a:pt x="172" y="74"/>
                  </a:lnTo>
                  <a:lnTo>
                    <a:pt x="176" y="80"/>
                  </a:lnTo>
                  <a:lnTo>
                    <a:pt x="178" y="80"/>
                  </a:lnTo>
                  <a:lnTo>
                    <a:pt x="180" y="78"/>
                  </a:lnTo>
                  <a:lnTo>
                    <a:pt x="184" y="76"/>
                  </a:lnTo>
                  <a:lnTo>
                    <a:pt x="188" y="74"/>
                  </a:lnTo>
                  <a:lnTo>
                    <a:pt x="190" y="72"/>
                  </a:lnTo>
                  <a:lnTo>
                    <a:pt x="194" y="76"/>
                  </a:lnTo>
                  <a:lnTo>
                    <a:pt x="194" y="78"/>
                  </a:lnTo>
                  <a:lnTo>
                    <a:pt x="194" y="80"/>
                  </a:lnTo>
                  <a:lnTo>
                    <a:pt x="196" y="80"/>
                  </a:lnTo>
                  <a:lnTo>
                    <a:pt x="196" y="82"/>
                  </a:lnTo>
                  <a:lnTo>
                    <a:pt x="198" y="84"/>
                  </a:lnTo>
                  <a:lnTo>
                    <a:pt x="198" y="86"/>
                  </a:lnTo>
                  <a:lnTo>
                    <a:pt x="202" y="90"/>
                  </a:lnTo>
                  <a:lnTo>
                    <a:pt x="204" y="92"/>
                  </a:lnTo>
                  <a:lnTo>
                    <a:pt x="204" y="94"/>
                  </a:lnTo>
                  <a:lnTo>
                    <a:pt x="206" y="96"/>
                  </a:lnTo>
                  <a:lnTo>
                    <a:pt x="206" y="98"/>
                  </a:lnTo>
                  <a:lnTo>
                    <a:pt x="208" y="98"/>
                  </a:lnTo>
                  <a:lnTo>
                    <a:pt x="208" y="100"/>
                  </a:lnTo>
                  <a:lnTo>
                    <a:pt x="208" y="102"/>
                  </a:lnTo>
                  <a:lnTo>
                    <a:pt x="208" y="102"/>
                  </a:lnTo>
                  <a:lnTo>
                    <a:pt x="208" y="104"/>
                  </a:lnTo>
                  <a:lnTo>
                    <a:pt x="210" y="106"/>
                  </a:lnTo>
                  <a:lnTo>
                    <a:pt x="210" y="108"/>
                  </a:lnTo>
                  <a:lnTo>
                    <a:pt x="212" y="110"/>
                  </a:lnTo>
                  <a:lnTo>
                    <a:pt x="212" y="112"/>
                  </a:lnTo>
                  <a:lnTo>
                    <a:pt x="214" y="114"/>
                  </a:lnTo>
                  <a:lnTo>
                    <a:pt x="214" y="116"/>
                  </a:lnTo>
                  <a:lnTo>
                    <a:pt x="216" y="116"/>
                  </a:lnTo>
                  <a:lnTo>
                    <a:pt x="218" y="120"/>
                  </a:lnTo>
                  <a:lnTo>
                    <a:pt x="218" y="122"/>
                  </a:lnTo>
                  <a:lnTo>
                    <a:pt x="220" y="124"/>
                  </a:lnTo>
                  <a:lnTo>
                    <a:pt x="220" y="126"/>
                  </a:lnTo>
                  <a:lnTo>
                    <a:pt x="222" y="126"/>
                  </a:lnTo>
                  <a:lnTo>
                    <a:pt x="222" y="128"/>
                  </a:lnTo>
                  <a:lnTo>
                    <a:pt x="222" y="130"/>
                  </a:lnTo>
                  <a:lnTo>
                    <a:pt x="224" y="130"/>
                  </a:lnTo>
                  <a:lnTo>
                    <a:pt x="224" y="132"/>
                  </a:lnTo>
                  <a:lnTo>
                    <a:pt x="224" y="134"/>
                  </a:lnTo>
                  <a:lnTo>
                    <a:pt x="226" y="134"/>
                  </a:lnTo>
                  <a:lnTo>
                    <a:pt x="226" y="136"/>
                  </a:lnTo>
                  <a:lnTo>
                    <a:pt x="228" y="138"/>
                  </a:lnTo>
                  <a:lnTo>
                    <a:pt x="228" y="138"/>
                  </a:lnTo>
                  <a:lnTo>
                    <a:pt x="230" y="140"/>
                  </a:lnTo>
                  <a:lnTo>
                    <a:pt x="230" y="142"/>
                  </a:lnTo>
                  <a:lnTo>
                    <a:pt x="232" y="144"/>
                  </a:lnTo>
                  <a:lnTo>
                    <a:pt x="234" y="146"/>
                  </a:lnTo>
                  <a:lnTo>
                    <a:pt x="236" y="148"/>
                  </a:lnTo>
                  <a:lnTo>
                    <a:pt x="236" y="150"/>
                  </a:lnTo>
                  <a:lnTo>
                    <a:pt x="238" y="152"/>
                  </a:lnTo>
                  <a:lnTo>
                    <a:pt x="240" y="156"/>
                  </a:lnTo>
                  <a:lnTo>
                    <a:pt x="240" y="158"/>
                  </a:lnTo>
                  <a:lnTo>
                    <a:pt x="242" y="160"/>
                  </a:lnTo>
                  <a:lnTo>
                    <a:pt x="244" y="164"/>
                  </a:lnTo>
                  <a:lnTo>
                    <a:pt x="246" y="166"/>
                  </a:lnTo>
                  <a:lnTo>
                    <a:pt x="246" y="168"/>
                  </a:lnTo>
                  <a:lnTo>
                    <a:pt x="242" y="172"/>
                  </a:lnTo>
                  <a:lnTo>
                    <a:pt x="240" y="172"/>
                  </a:lnTo>
                  <a:lnTo>
                    <a:pt x="238" y="174"/>
                  </a:lnTo>
                  <a:lnTo>
                    <a:pt x="236" y="174"/>
                  </a:lnTo>
                  <a:lnTo>
                    <a:pt x="236" y="176"/>
                  </a:lnTo>
                  <a:lnTo>
                    <a:pt x="228" y="180"/>
                  </a:lnTo>
                  <a:lnTo>
                    <a:pt x="226" y="180"/>
                  </a:lnTo>
                  <a:lnTo>
                    <a:pt x="222" y="182"/>
                  </a:lnTo>
                  <a:lnTo>
                    <a:pt x="220" y="184"/>
                  </a:lnTo>
                  <a:lnTo>
                    <a:pt x="218" y="184"/>
                  </a:lnTo>
                  <a:lnTo>
                    <a:pt x="216" y="186"/>
                  </a:lnTo>
                  <a:lnTo>
                    <a:pt x="214" y="186"/>
                  </a:lnTo>
                  <a:lnTo>
                    <a:pt x="210" y="188"/>
                  </a:lnTo>
                  <a:lnTo>
                    <a:pt x="208" y="188"/>
                  </a:lnTo>
                  <a:lnTo>
                    <a:pt x="208" y="190"/>
                  </a:lnTo>
                  <a:lnTo>
                    <a:pt x="206" y="192"/>
                  </a:lnTo>
                  <a:lnTo>
                    <a:pt x="204" y="194"/>
                  </a:lnTo>
                  <a:lnTo>
                    <a:pt x="202" y="194"/>
                  </a:lnTo>
                  <a:lnTo>
                    <a:pt x="198" y="196"/>
                  </a:lnTo>
                  <a:lnTo>
                    <a:pt x="196" y="196"/>
                  </a:lnTo>
                  <a:lnTo>
                    <a:pt x="188" y="202"/>
                  </a:lnTo>
                  <a:lnTo>
                    <a:pt x="186" y="204"/>
                  </a:lnTo>
                  <a:lnTo>
                    <a:pt x="184" y="204"/>
                  </a:lnTo>
                  <a:lnTo>
                    <a:pt x="182" y="204"/>
                  </a:lnTo>
                  <a:lnTo>
                    <a:pt x="182" y="206"/>
                  </a:lnTo>
                  <a:lnTo>
                    <a:pt x="178" y="208"/>
                  </a:lnTo>
                  <a:lnTo>
                    <a:pt x="178" y="206"/>
                  </a:lnTo>
                  <a:lnTo>
                    <a:pt x="176" y="204"/>
                  </a:lnTo>
                  <a:lnTo>
                    <a:pt x="176" y="202"/>
                  </a:lnTo>
                  <a:lnTo>
                    <a:pt x="174" y="202"/>
                  </a:lnTo>
                  <a:lnTo>
                    <a:pt x="174" y="198"/>
                  </a:lnTo>
                  <a:lnTo>
                    <a:pt x="170" y="192"/>
                  </a:lnTo>
                  <a:lnTo>
                    <a:pt x="168" y="190"/>
                  </a:lnTo>
                  <a:lnTo>
                    <a:pt x="166" y="188"/>
                  </a:lnTo>
                  <a:lnTo>
                    <a:pt x="166" y="186"/>
                  </a:lnTo>
                  <a:lnTo>
                    <a:pt x="166" y="186"/>
                  </a:lnTo>
                  <a:lnTo>
                    <a:pt x="164" y="184"/>
                  </a:lnTo>
                  <a:lnTo>
                    <a:pt x="162" y="182"/>
                  </a:lnTo>
                  <a:lnTo>
                    <a:pt x="162" y="180"/>
                  </a:lnTo>
                  <a:lnTo>
                    <a:pt x="160" y="176"/>
                  </a:lnTo>
                  <a:lnTo>
                    <a:pt x="158" y="172"/>
                  </a:lnTo>
                  <a:lnTo>
                    <a:pt x="158" y="170"/>
                  </a:lnTo>
                  <a:lnTo>
                    <a:pt x="156" y="168"/>
                  </a:lnTo>
                  <a:lnTo>
                    <a:pt x="156" y="166"/>
                  </a:lnTo>
                  <a:lnTo>
                    <a:pt x="152" y="160"/>
                  </a:lnTo>
                  <a:lnTo>
                    <a:pt x="146" y="150"/>
                  </a:lnTo>
                  <a:lnTo>
                    <a:pt x="144" y="152"/>
                  </a:lnTo>
                  <a:lnTo>
                    <a:pt x="142" y="152"/>
                  </a:lnTo>
                  <a:lnTo>
                    <a:pt x="140" y="154"/>
                  </a:lnTo>
                  <a:lnTo>
                    <a:pt x="138" y="154"/>
                  </a:lnTo>
                  <a:lnTo>
                    <a:pt x="136" y="156"/>
                  </a:lnTo>
                  <a:lnTo>
                    <a:pt x="134" y="156"/>
                  </a:lnTo>
                  <a:lnTo>
                    <a:pt x="132" y="158"/>
                  </a:lnTo>
                  <a:lnTo>
                    <a:pt x="130" y="158"/>
                  </a:lnTo>
                  <a:lnTo>
                    <a:pt x="130" y="160"/>
                  </a:lnTo>
                  <a:lnTo>
                    <a:pt x="128" y="160"/>
                  </a:lnTo>
                  <a:lnTo>
                    <a:pt x="126" y="162"/>
                  </a:lnTo>
                  <a:lnTo>
                    <a:pt x="124" y="162"/>
                  </a:lnTo>
                  <a:lnTo>
                    <a:pt x="122" y="164"/>
                  </a:lnTo>
                  <a:lnTo>
                    <a:pt x="120" y="164"/>
                  </a:lnTo>
                  <a:lnTo>
                    <a:pt x="118" y="166"/>
                  </a:lnTo>
                  <a:lnTo>
                    <a:pt x="116" y="166"/>
                  </a:lnTo>
                  <a:lnTo>
                    <a:pt x="114" y="168"/>
                  </a:lnTo>
                  <a:lnTo>
                    <a:pt x="112" y="170"/>
                  </a:lnTo>
                  <a:lnTo>
                    <a:pt x="110" y="172"/>
                  </a:lnTo>
                  <a:lnTo>
                    <a:pt x="108" y="174"/>
                  </a:lnTo>
                  <a:lnTo>
                    <a:pt x="106" y="174"/>
                  </a:lnTo>
                  <a:lnTo>
                    <a:pt x="104" y="176"/>
                  </a:lnTo>
                  <a:lnTo>
                    <a:pt x="102" y="176"/>
                  </a:lnTo>
                  <a:lnTo>
                    <a:pt x="100" y="178"/>
                  </a:lnTo>
                  <a:lnTo>
                    <a:pt x="98" y="178"/>
                  </a:lnTo>
                  <a:lnTo>
                    <a:pt x="96" y="180"/>
                  </a:lnTo>
                  <a:lnTo>
                    <a:pt x="94" y="180"/>
                  </a:lnTo>
                  <a:lnTo>
                    <a:pt x="94" y="182"/>
                  </a:lnTo>
                  <a:lnTo>
                    <a:pt x="92" y="182"/>
                  </a:lnTo>
                  <a:lnTo>
                    <a:pt x="86" y="186"/>
                  </a:lnTo>
                  <a:lnTo>
                    <a:pt x="84" y="186"/>
                  </a:lnTo>
                  <a:lnTo>
                    <a:pt x="84" y="186"/>
                  </a:lnTo>
                  <a:lnTo>
                    <a:pt x="82" y="186"/>
                  </a:lnTo>
                  <a:lnTo>
                    <a:pt x="80" y="188"/>
                  </a:lnTo>
                  <a:lnTo>
                    <a:pt x="78" y="188"/>
                  </a:lnTo>
                  <a:lnTo>
                    <a:pt x="76" y="188"/>
                  </a:lnTo>
                  <a:lnTo>
                    <a:pt x="74" y="190"/>
                  </a:lnTo>
                  <a:lnTo>
                    <a:pt x="72" y="192"/>
                  </a:lnTo>
                  <a:lnTo>
                    <a:pt x="70" y="192"/>
                  </a:lnTo>
                  <a:lnTo>
                    <a:pt x="70" y="194"/>
                  </a:lnTo>
                  <a:lnTo>
                    <a:pt x="68" y="194"/>
                  </a:lnTo>
                  <a:lnTo>
                    <a:pt x="68" y="192"/>
                  </a:lnTo>
                  <a:lnTo>
                    <a:pt x="66" y="192"/>
                  </a:lnTo>
                  <a:lnTo>
                    <a:pt x="66" y="190"/>
                  </a:lnTo>
                  <a:lnTo>
                    <a:pt x="64" y="190"/>
                  </a:lnTo>
                  <a:lnTo>
                    <a:pt x="62" y="190"/>
                  </a:lnTo>
                  <a:lnTo>
                    <a:pt x="62" y="188"/>
                  </a:lnTo>
                  <a:lnTo>
                    <a:pt x="62" y="188"/>
                  </a:lnTo>
                  <a:lnTo>
                    <a:pt x="60" y="188"/>
                  </a:lnTo>
                  <a:lnTo>
                    <a:pt x="60" y="186"/>
                  </a:lnTo>
                  <a:lnTo>
                    <a:pt x="60" y="186"/>
                  </a:lnTo>
                  <a:lnTo>
                    <a:pt x="58" y="186"/>
                  </a:lnTo>
                  <a:lnTo>
                    <a:pt x="58" y="184"/>
                  </a:lnTo>
                  <a:lnTo>
                    <a:pt x="56" y="184"/>
                  </a:lnTo>
                  <a:lnTo>
                    <a:pt x="56" y="182"/>
                  </a:lnTo>
                  <a:lnTo>
                    <a:pt x="56" y="180"/>
                  </a:lnTo>
                  <a:lnTo>
                    <a:pt x="56" y="178"/>
                  </a:lnTo>
                  <a:lnTo>
                    <a:pt x="58" y="176"/>
                  </a:lnTo>
                  <a:lnTo>
                    <a:pt x="60" y="176"/>
                  </a:lnTo>
                  <a:lnTo>
                    <a:pt x="60" y="174"/>
                  </a:lnTo>
                  <a:lnTo>
                    <a:pt x="62" y="174"/>
                  </a:lnTo>
                  <a:lnTo>
                    <a:pt x="62" y="172"/>
                  </a:lnTo>
                  <a:lnTo>
                    <a:pt x="62" y="172"/>
                  </a:lnTo>
                  <a:lnTo>
                    <a:pt x="62" y="170"/>
                  </a:lnTo>
                  <a:lnTo>
                    <a:pt x="64" y="168"/>
                  </a:lnTo>
                  <a:lnTo>
                    <a:pt x="66" y="166"/>
                  </a:lnTo>
                  <a:lnTo>
                    <a:pt x="68" y="166"/>
                  </a:lnTo>
                  <a:lnTo>
                    <a:pt x="68" y="164"/>
                  </a:lnTo>
                  <a:lnTo>
                    <a:pt x="70" y="164"/>
                  </a:lnTo>
                  <a:lnTo>
                    <a:pt x="70" y="162"/>
                  </a:lnTo>
                  <a:lnTo>
                    <a:pt x="70" y="160"/>
                  </a:lnTo>
                  <a:lnTo>
                    <a:pt x="68" y="158"/>
                  </a:lnTo>
                  <a:lnTo>
                    <a:pt x="66" y="158"/>
                  </a:lnTo>
                  <a:lnTo>
                    <a:pt x="66" y="156"/>
                  </a:lnTo>
                  <a:lnTo>
                    <a:pt x="64" y="156"/>
                  </a:lnTo>
                  <a:lnTo>
                    <a:pt x="62" y="156"/>
                  </a:lnTo>
                  <a:lnTo>
                    <a:pt x="62" y="156"/>
                  </a:lnTo>
                  <a:lnTo>
                    <a:pt x="60" y="156"/>
                  </a:lnTo>
                  <a:lnTo>
                    <a:pt x="58" y="156"/>
                  </a:lnTo>
                  <a:lnTo>
                    <a:pt x="56" y="158"/>
                  </a:lnTo>
                  <a:lnTo>
                    <a:pt x="54" y="158"/>
                  </a:lnTo>
                  <a:lnTo>
                    <a:pt x="52" y="156"/>
                  </a:lnTo>
                  <a:lnTo>
                    <a:pt x="52" y="154"/>
                  </a:lnTo>
                  <a:lnTo>
                    <a:pt x="50" y="154"/>
                  </a:lnTo>
                  <a:lnTo>
                    <a:pt x="50" y="152"/>
                  </a:lnTo>
                  <a:lnTo>
                    <a:pt x="48" y="152"/>
                  </a:lnTo>
                  <a:lnTo>
                    <a:pt x="46" y="152"/>
                  </a:lnTo>
                  <a:lnTo>
                    <a:pt x="46" y="150"/>
                  </a:lnTo>
                  <a:lnTo>
                    <a:pt x="44" y="150"/>
                  </a:lnTo>
                  <a:lnTo>
                    <a:pt x="42" y="148"/>
                  </a:lnTo>
                  <a:lnTo>
                    <a:pt x="40" y="148"/>
                  </a:lnTo>
                  <a:lnTo>
                    <a:pt x="38" y="148"/>
                  </a:lnTo>
                  <a:lnTo>
                    <a:pt x="36" y="146"/>
                  </a:lnTo>
                  <a:lnTo>
                    <a:pt x="36" y="144"/>
                  </a:lnTo>
                  <a:lnTo>
                    <a:pt x="36" y="142"/>
                  </a:lnTo>
                  <a:lnTo>
                    <a:pt x="38" y="142"/>
                  </a:lnTo>
                  <a:lnTo>
                    <a:pt x="40" y="142"/>
                  </a:lnTo>
                  <a:lnTo>
                    <a:pt x="42" y="142"/>
                  </a:lnTo>
                  <a:lnTo>
                    <a:pt x="44" y="140"/>
                  </a:lnTo>
                  <a:lnTo>
                    <a:pt x="44" y="138"/>
                  </a:lnTo>
                  <a:lnTo>
                    <a:pt x="42" y="138"/>
                  </a:lnTo>
                  <a:lnTo>
                    <a:pt x="40" y="138"/>
                  </a:lnTo>
                  <a:lnTo>
                    <a:pt x="34" y="136"/>
                  </a:lnTo>
                  <a:lnTo>
                    <a:pt x="34" y="134"/>
                  </a:lnTo>
                  <a:lnTo>
                    <a:pt x="32" y="134"/>
                  </a:lnTo>
                  <a:lnTo>
                    <a:pt x="30" y="134"/>
                  </a:lnTo>
                  <a:lnTo>
                    <a:pt x="28" y="134"/>
                  </a:lnTo>
                  <a:lnTo>
                    <a:pt x="26" y="134"/>
                  </a:lnTo>
                  <a:lnTo>
                    <a:pt x="26" y="132"/>
                  </a:lnTo>
                  <a:lnTo>
                    <a:pt x="24" y="130"/>
                  </a:lnTo>
                  <a:lnTo>
                    <a:pt x="24" y="128"/>
                  </a:lnTo>
                  <a:lnTo>
                    <a:pt x="22" y="128"/>
                  </a:lnTo>
                  <a:lnTo>
                    <a:pt x="20" y="128"/>
                  </a:lnTo>
                  <a:lnTo>
                    <a:pt x="18" y="126"/>
                  </a:lnTo>
                  <a:lnTo>
                    <a:pt x="18" y="124"/>
                  </a:lnTo>
                  <a:lnTo>
                    <a:pt x="20" y="124"/>
                  </a:lnTo>
                  <a:lnTo>
                    <a:pt x="20" y="122"/>
                  </a:lnTo>
                  <a:lnTo>
                    <a:pt x="22" y="120"/>
                  </a:lnTo>
                  <a:lnTo>
                    <a:pt x="26" y="118"/>
                  </a:lnTo>
                  <a:lnTo>
                    <a:pt x="30" y="116"/>
                  </a:lnTo>
                  <a:lnTo>
                    <a:pt x="32" y="116"/>
                  </a:lnTo>
                  <a:lnTo>
                    <a:pt x="34" y="112"/>
                  </a:lnTo>
                  <a:lnTo>
                    <a:pt x="36" y="110"/>
                  </a:lnTo>
                  <a:lnTo>
                    <a:pt x="38" y="110"/>
                  </a:lnTo>
                  <a:lnTo>
                    <a:pt x="38" y="108"/>
                  </a:lnTo>
                  <a:lnTo>
                    <a:pt x="38" y="106"/>
                  </a:lnTo>
                  <a:lnTo>
                    <a:pt x="38" y="104"/>
                  </a:lnTo>
                  <a:lnTo>
                    <a:pt x="36" y="104"/>
                  </a:lnTo>
                  <a:lnTo>
                    <a:pt x="32" y="104"/>
                  </a:lnTo>
                  <a:lnTo>
                    <a:pt x="30" y="104"/>
                  </a:lnTo>
                  <a:lnTo>
                    <a:pt x="28" y="102"/>
                  </a:lnTo>
                  <a:lnTo>
                    <a:pt x="26" y="100"/>
                  </a:lnTo>
                  <a:lnTo>
                    <a:pt x="26" y="98"/>
                  </a:lnTo>
                  <a:lnTo>
                    <a:pt x="24" y="98"/>
                  </a:lnTo>
                  <a:lnTo>
                    <a:pt x="24" y="96"/>
                  </a:lnTo>
                  <a:lnTo>
                    <a:pt x="24" y="94"/>
                  </a:lnTo>
                  <a:lnTo>
                    <a:pt x="24" y="90"/>
                  </a:lnTo>
                  <a:lnTo>
                    <a:pt x="22" y="90"/>
                  </a:lnTo>
                  <a:lnTo>
                    <a:pt x="20" y="90"/>
                  </a:lnTo>
                  <a:lnTo>
                    <a:pt x="20" y="90"/>
                  </a:lnTo>
                  <a:lnTo>
                    <a:pt x="18" y="90"/>
                  </a:lnTo>
                  <a:lnTo>
                    <a:pt x="18" y="92"/>
                  </a:lnTo>
                  <a:lnTo>
                    <a:pt x="18" y="94"/>
                  </a:lnTo>
                  <a:lnTo>
                    <a:pt x="16" y="94"/>
                  </a:lnTo>
                  <a:lnTo>
                    <a:pt x="14" y="94"/>
                  </a:lnTo>
                  <a:lnTo>
                    <a:pt x="12" y="94"/>
                  </a:lnTo>
                  <a:lnTo>
                    <a:pt x="8" y="94"/>
                  </a:lnTo>
                  <a:lnTo>
                    <a:pt x="6" y="92"/>
                  </a:lnTo>
                  <a:lnTo>
                    <a:pt x="4" y="92"/>
                  </a:lnTo>
                  <a:lnTo>
                    <a:pt x="4" y="90"/>
                  </a:lnTo>
                  <a:lnTo>
                    <a:pt x="4" y="90"/>
                  </a:lnTo>
                  <a:lnTo>
                    <a:pt x="4" y="88"/>
                  </a:lnTo>
                  <a:lnTo>
                    <a:pt x="4" y="86"/>
                  </a:lnTo>
                  <a:lnTo>
                    <a:pt x="4" y="84"/>
                  </a:lnTo>
                  <a:lnTo>
                    <a:pt x="4" y="82"/>
                  </a:lnTo>
                  <a:lnTo>
                    <a:pt x="4" y="80"/>
                  </a:lnTo>
                  <a:lnTo>
                    <a:pt x="4" y="78"/>
                  </a:lnTo>
                  <a:lnTo>
                    <a:pt x="2" y="78"/>
                  </a:lnTo>
                  <a:lnTo>
                    <a:pt x="2" y="76"/>
                  </a:lnTo>
                  <a:lnTo>
                    <a:pt x="4" y="76"/>
                  </a:lnTo>
                  <a:lnTo>
                    <a:pt x="4" y="74"/>
                  </a:lnTo>
                  <a:lnTo>
                    <a:pt x="6" y="72"/>
                  </a:lnTo>
                  <a:lnTo>
                    <a:pt x="8" y="70"/>
                  </a:lnTo>
                  <a:lnTo>
                    <a:pt x="10" y="68"/>
                  </a:lnTo>
                  <a:lnTo>
                    <a:pt x="10" y="66"/>
                  </a:lnTo>
                  <a:lnTo>
                    <a:pt x="10" y="64"/>
                  </a:lnTo>
                  <a:lnTo>
                    <a:pt x="10" y="62"/>
                  </a:lnTo>
                  <a:lnTo>
                    <a:pt x="8" y="62"/>
                  </a:lnTo>
                  <a:lnTo>
                    <a:pt x="8" y="60"/>
                  </a:lnTo>
                  <a:lnTo>
                    <a:pt x="6" y="60"/>
                  </a:lnTo>
                  <a:lnTo>
                    <a:pt x="6" y="58"/>
                  </a:lnTo>
                  <a:lnTo>
                    <a:pt x="4" y="58"/>
                  </a:lnTo>
                  <a:lnTo>
                    <a:pt x="4" y="56"/>
                  </a:lnTo>
                  <a:lnTo>
                    <a:pt x="4" y="54"/>
                  </a:lnTo>
                  <a:lnTo>
                    <a:pt x="2" y="52"/>
                  </a:lnTo>
                  <a:lnTo>
                    <a:pt x="2" y="50"/>
                  </a:lnTo>
                  <a:lnTo>
                    <a:pt x="0" y="50"/>
                  </a:lnTo>
                  <a:lnTo>
                    <a:pt x="2" y="48"/>
                  </a:lnTo>
                  <a:lnTo>
                    <a:pt x="2" y="46"/>
                  </a:lnTo>
                  <a:lnTo>
                    <a:pt x="4" y="46"/>
                  </a:lnTo>
                  <a:lnTo>
                    <a:pt x="6" y="44"/>
                  </a:lnTo>
                  <a:lnTo>
                    <a:pt x="8" y="44"/>
                  </a:lnTo>
                  <a:lnTo>
                    <a:pt x="10" y="44"/>
                  </a:lnTo>
                  <a:lnTo>
                    <a:pt x="10" y="42"/>
                  </a:lnTo>
                  <a:lnTo>
                    <a:pt x="12" y="42"/>
                  </a:lnTo>
                  <a:lnTo>
                    <a:pt x="14" y="40"/>
                  </a:lnTo>
                  <a:lnTo>
                    <a:pt x="14" y="38"/>
                  </a:lnTo>
                  <a:lnTo>
                    <a:pt x="14" y="36"/>
                  </a:lnTo>
                  <a:lnTo>
                    <a:pt x="12" y="36"/>
                  </a:lnTo>
                  <a:lnTo>
                    <a:pt x="10" y="36"/>
                  </a:lnTo>
                  <a:lnTo>
                    <a:pt x="8" y="36"/>
                  </a:lnTo>
                  <a:lnTo>
                    <a:pt x="8" y="34"/>
                  </a:lnTo>
                  <a:lnTo>
                    <a:pt x="10" y="34"/>
                  </a:lnTo>
                  <a:lnTo>
                    <a:pt x="8" y="34"/>
                  </a:lnTo>
                  <a:lnTo>
                    <a:pt x="8" y="32"/>
                  </a:lnTo>
                  <a:lnTo>
                    <a:pt x="12" y="32"/>
                  </a:lnTo>
                  <a:lnTo>
                    <a:pt x="14" y="30"/>
                  </a:lnTo>
                  <a:lnTo>
                    <a:pt x="18" y="30"/>
                  </a:lnTo>
                  <a:lnTo>
                    <a:pt x="20" y="28"/>
                  </a:lnTo>
                  <a:lnTo>
                    <a:pt x="26" y="26"/>
                  </a:lnTo>
                  <a:lnTo>
                    <a:pt x="28" y="26"/>
                  </a:lnTo>
                  <a:lnTo>
                    <a:pt x="32" y="26"/>
                  </a:lnTo>
                  <a:lnTo>
                    <a:pt x="36" y="24"/>
                  </a:lnTo>
                  <a:lnTo>
                    <a:pt x="38" y="24"/>
                  </a:lnTo>
                  <a:lnTo>
                    <a:pt x="40" y="24"/>
                  </a:lnTo>
                  <a:lnTo>
                    <a:pt x="42" y="22"/>
                  </a:lnTo>
                  <a:lnTo>
                    <a:pt x="44" y="22"/>
                  </a:lnTo>
                  <a:lnTo>
                    <a:pt x="54" y="20"/>
                  </a:lnTo>
                  <a:lnTo>
                    <a:pt x="58" y="18"/>
                  </a:lnTo>
                  <a:lnTo>
                    <a:pt x="62" y="18"/>
                  </a:lnTo>
                  <a:lnTo>
                    <a:pt x="62" y="18"/>
                  </a:lnTo>
                  <a:lnTo>
                    <a:pt x="64" y="16"/>
                  </a:lnTo>
                  <a:lnTo>
                    <a:pt x="68" y="16"/>
                  </a:lnTo>
                  <a:lnTo>
                    <a:pt x="70" y="16"/>
                  </a:lnTo>
                  <a:lnTo>
                    <a:pt x="72" y="14"/>
                  </a:lnTo>
                  <a:lnTo>
                    <a:pt x="74" y="14"/>
                  </a:lnTo>
                  <a:lnTo>
                    <a:pt x="78" y="14"/>
                  </a:lnTo>
                  <a:lnTo>
                    <a:pt x="80" y="12"/>
                  </a:lnTo>
                  <a:lnTo>
                    <a:pt x="84" y="12"/>
                  </a:lnTo>
                  <a:lnTo>
                    <a:pt x="86" y="12"/>
                  </a:lnTo>
                  <a:lnTo>
                    <a:pt x="86" y="10"/>
                  </a:lnTo>
                  <a:lnTo>
                    <a:pt x="90" y="10"/>
                  </a:lnTo>
                  <a:lnTo>
                    <a:pt x="96" y="8"/>
                  </a:lnTo>
                  <a:lnTo>
                    <a:pt x="100" y="8"/>
                  </a:lnTo>
                  <a:lnTo>
                    <a:pt x="102" y="6"/>
                  </a:lnTo>
                  <a:lnTo>
                    <a:pt x="104" y="6"/>
                  </a:lnTo>
                  <a:lnTo>
                    <a:pt x="106" y="6"/>
                  </a:lnTo>
                  <a:lnTo>
                    <a:pt x="108" y="6"/>
                  </a:lnTo>
                  <a:lnTo>
                    <a:pt x="110" y="6"/>
                  </a:lnTo>
                  <a:lnTo>
                    <a:pt x="110" y="4"/>
                  </a:lnTo>
                  <a:lnTo>
                    <a:pt x="112" y="4"/>
                  </a:lnTo>
                  <a:lnTo>
                    <a:pt x="114" y="4"/>
                  </a:lnTo>
                  <a:lnTo>
                    <a:pt x="120" y="2"/>
                  </a:lnTo>
                  <a:lnTo>
                    <a:pt x="122" y="2"/>
                  </a:lnTo>
                  <a:lnTo>
                    <a:pt x="124" y="2"/>
                  </a:lnTo>
                  <a:lnTo>
                    <a:pt x="126" y="0"/>
                  </a:lnTo>
                  <a:lnTo>
                    <a:pt x="128" y="0"/>
                  </a:lnTo>
                  <a:lnTo>
                    <a:pt x="130" y="0"/>
                  </a:lnTo>
                  <a:lnTo>
                    <a:pt x="130" y="2"/>
                  </a:lnTo>
                  <a:lnTo>
                    <a:pt x="132" y="2"/>
                  </a:lnTo>
                  <a:lnTo>
                    <a:pt x="134" y="6"/>
                  </a:lnTo>
                  <a:lnTo>
                    <a:pt x="136" y="8"/>
                  </a:lnTo>
                  <a:lnTo>
                    <a:pt x="138" y="12"/>
                  </a:lnTo>
                  <a:lnTo>
                    <a:pt x="138" y="14"/>
                  </a:lnTo>
                  <a:lnTo>
                    <a:pt x="138" y="16"/>
                  </a:lnTo>
                  <a:lnTo>
                    <a:pt x="140" y="16"/>
                  </a:lnTo>
                  <a:lnTo>
                    <a:pt x="140" y="18"/>
                  </a:lnTo>
                  <a:lnTo>
                    <a:pt x="142" y="18"/>
                  </a:lnTo>
                  <a:lnTo>
                    <a:pt x="142" y="20"/>
                  </a:lnTo>
                  <a:lnTo>
                    <a:pt x="142" y="22"/>
                  </a:lnTo>
                  <a:lnTo>
                    <a:pt x="144" y="24"/>
                  </a:lnTo>
                  <a:lnTo>
                    <a:pt x="146" y="28"/>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9" name="Freeform 110"/>
            <p:cNvSpPr>
              <a:spLocks/>
            </p:cNvSpPr>
            <p:nvPr/>
          </p:nvSpPr>
          <p:spPr bwMode="auto">
            <a:xfrm>
              <a:off x="7675563" y="1693863"/>
              <a:ext cx="276225" cy="247650"/>
            </a:xfrm>
            <a:custGeom>
              <a:avLst/>
              <a:gdLst>
                <a:gd name="T0" fmla="*/ 174 w 174"/>
                <a:gd name="T1" fmla="*/ 18 h 156"/>
                <a:gd name="T2" fmla="*/ 174 w 174"/>
                <a:gd name="T3" fmla="*/ 26 h 156"/>
                <a:gd name="T4" fmla="*/ 174 w 174"/>
                <a:gd name="T5" fmla="*/ 38 h 156"/>
                <a:gd name="T6" fmla="*/ 174 w 174"/>
                <a:gd name="T7" fmla="*/ 52 h 156"/>
                <a:gd name="T8" fmla="*/ 174 w 174"/>
                <a:gd name="T9" fmla="*/ 66 h 156"/>
                <a:gd name="T10" fmla="*/ 174 w 174"/>
                <a:gd name="T11" fmla="*/ 74 h 156"/>
                <a:gd name="T12" fmla="*/ 174 w 174"/>
                <a:gd name="T13" fmla="*/ 86 h 156"/>
                <a:gd name="T14" fmla="*/ 174 w 174"/>
                <a:gd name="T15" fmla="*/ 100 h 156"/>
                <a:gd name="T16" fmla="*/ 174 w 174"/>
                <a:gd name="T17" fmla="*/ 110 h 156"/>
                <a:gd name="T18" fmla="*/ 174 w 174"/>
                <a:gd name="T19" fmla="*/ 120 h 156"/>
                <a:gd name="T20" fmla="*/ 174 w 174"/>
                <a:gd name="T21" fmla="*/ 128 h 156"/>
                <a:gd name="T22" fmla="*/ 174 w 174"/>
                <a:gd name="T23" fmla="*/ 140 h 156"/>
                <a:gd name="T24" fmla="*/ 174 w 174"/>
                <a:gd name="T25" fmla="*/ 152 h 156"/>
                <a:gd name="T26" fmla="*/ 168 w 174"/>
                <a:gd name="T27" fmla="*/ 156 h 156"/>
                <a:gd name="T28" fmla="*/ 156 w 174"/>
                <a:gd name="T29" fmla="*/ 156 h 156"/>
                <a:gd name="T30" fmla="*/ 144 w 174"/>
                <a:gd name="T31" fmla="*/ 156 h 156"/>
                <a:gd name="T32" fmla="*/ 132 w 174"/>
                <a:gd name="T33" fmla="*/ 156 h 156"/>
                <a:gd name="T34" fmla="*/ 124 w 174"/>
                <a:gd name="T35" fmla="*/ 156 h 156"/>
                <a:gd name="T36" fmla="*/ 108 w 174"/>
                <a:gd name="T37" fmla="*/ 156 h 156"/>
                <a:gd name="T38" fmla="*/ 88 w 174"/>
                <a:gd name="T39" fmla="*/ 156 h 156"/>
                <a:gd name="T40" fmla="*/ 76 w 174"/>
                <a:gd name="T41" fmla="*/ 156 h 156"/>
                <a:gd name="T42" fmla="*/ 62 w 174"/>
                <a:gd name="T43" fmla="*/ 154 h 156"/>
                <a:gd name="T44" fmla="*/ 56 w 174"/>
                <a:gd name="T45" fmla="*/ 148 h 156"/>
                <a:gd name="T46" fmla="*/ 44 w 174"/>
                <a:gd name="T47" fmla="*/ 148 h 156"/>
                <a:gd name="T48" fmla="*/ 34 w 174"/>
                <a:gd name="T49" fmla="*/ 148 h 156"/>
                <a:gd name="T50" fmla="*/ 22 w 174"/>
                <a:gd name="T51" fmla="*/ 148 h 156"/>
                <a:gd name="T52" fmla="*/ 8 w 174"/>
                <a:gd name="T53" fmla="*/ 148 h 156"/>
                <a:gd name="T54" fmla="*/ 0 w 174"/>
                <a:gd name="T55" fmla="*/ 146 h 156"/>
                <a:gd name="T56" fmla="*/ 0 w 174"/>
                <a:gd name="T57" fmla="*/ 130 h 156"/>
                <a:gd name="T58" fmla="*/ 0 w 174"/>
                <a:gd name="T59" fmla="*/ 122 h 156"/>
                <a:gd name="T60" fmla="*/ 0 w 174"/>
                <a:gd name="T61" fmla="*/ 104 h 156"/>
                <a:gd name="T62" fmla="*/ 0 w 174"/>
                <a:gd name="T63" fmla="*/ 86 h 156"/>
                <a:gd name="T64" fmla="*/ 0 w 174"/>
                <a:gd name="T65" fmla="*/ 74 h 156"/>
                <a:gd name="T66" fmla="*/ 0 w 174"/>
                <a:gd name="T67" fmla="*/ 66 h 156"/>
                <a:gd name="T68" fmla="*/ 2 w 174"/>
                <a:gd name="T69" fmla="*/ 58 h 156"/>
                <a:gd name="T70" fmla="*/ 8 w 174"/>
                <a:gd name="T71" fmla="*/ 52 h 156"/>
                <a:gd name="T72" fmla="*/ 12 w 174"/>
                <a:gd name="T73" fmla="*/ 50 h 156"/>
                <a:gd name="T74" fmla="*/ 20 w 174"/>
                <a:gd name="T75" fmla="*/ 46 h 156"/>
                <a:gd name="T76" fmla="*/ 28 w 174"/>
                <a:gd name="T77" fmla="*/ 44 h 156"/>
                <a:gd name="T78" fmla="*/ 30 w 174"/>
                <a:gd name="T79" fmla="*/ 34 h 156"/>
                <a:gd name="T80" fmla="*/ 32 w 174"/>
                <a:gd name="T81" fmla="*/ 28 h 156"/>
                <a:gd name="T82" fmla="*/ 40 w 174"/>
                <a:gd name="T83" fmla="*/ 26 h 156"/>
                <a:gd name="T84" fmla="*/ 46 w 174"/>
                <a:gd name="T85" fmla="*/ 26 h 156"/>
                <a:gd name="T86" fmla="*/ 54 w 174"/>
                <a:gd name="T87" fmla="*/ 26 h 156"/>
                <a:gd name="T88" fmla="*/ 60 w 174"/>
                <a:gd name="T89" fmla="*/ 26 h 156"/>
                <a:gd name="T90" fmla="*/ 66 w 174"/>
                <a:gd name="T91" fmla="*/ 24 h 156"/>
                <a:gd name="T92" fmla="*/ 72 w 174"/>
                <a:gd name="T93" fmla="*/ 20 h 156"/>
                <a:gd name="T94" fmla="*/ 76 w 174"/>
                <a:gd name="T95" fmla="*/ 16 h 156"/>
                <a:gd name="T96" fmla="*/ 82 w 174"/>
                <a:gd name="T97" fmla="*/ 10 h 156"/>
                <a:gd name="T98" fmla="*/ 92 w 174"/>
                <a:gd name="T99" fmla="*/ 8 h 156"/>
                <a:gd name="T100" fmla="*/ 98 w 174"/>
                <a:gd name="T101" fmla="*/ 6 h 156"/>
                <a:gd name="T102" fmla="*/ 104 w 174"/>
                <a:gd name="T103" fmla="*/ 6 h 156"/>
                <a:gd name="T104" fmla="*/ 114 w 174"/>
                <a:gd name="T105" fmla="*/ 10 h 156"/>
                <a:gd name="T106" fmla="*/ 122 w 174"/>
                <a:gd name="T107" fmla="*/ 10 h 156"/>
                <a:gd name="T108" fmla="*/ 126 w 174"/>
                <a:gd name="T109" fmla="*/ 6 h 156"/>
                <a:gd name="T110" fmla="*/ 128 w 174"/>
                <a:gd name="T111" fmla="*/ 2 h 156"/>
                <a:gd name="T112" fmla="*/ 136 w 174"/>
                <a:gd name="T113" fmla="*/ 2 h 156"/>
                <a:gd name="T114" fmla="*/ 146 w 174"/>
                <a:gd name="T115" fmla="*/ 2 h 156"/>
                <a:gd name="T116" fmla="*/ 154 w 174"/>
                <a:gd name="T117" fmla="*/ 2 h 156"/>
                <a:gd name="T118" fmla="*/ 162 w 174"/>
                <a:gd name="T119" fmla="*/ 4 h 156"/>
                <a:gd name="T120" fmla="*/ 172 w 174"/>
                <a:gd name="T121"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 h="156">
                  <a:moveTo>
                    <a:pt x="174" y="0"/>
                  </a:moveTo>
                  <a:lnTo>
                    <a:pt x="174" y="4"/>
                  </a:lnTo>
                  <a:lnTo>
                    <a:pt x="174" y="8"/>
                  </a:lnTo>
                  <a:lnTo>
                    <a:pt x="174" y="10"/>
                  </a:lnTo>
                  <a:lnTo>
                    <a:pt x="174" y="18"/>
                  </a:lnTo>
                  <a:lnTo>
                    <a:pt x="174" y="20"/>
                  </a:lnTo>
                  <a:lnTo>
                    <a:pt x="174" y="22"/>
                  </a:lnTo>
                  <a:lnTo>
                    <a:pt x="174" y="24"/>
                  </a:lnTo>
                  <a:lnTo>
                    <a:pt x="174" y="26"/>
                  </a:lnTo>
                  <a:lnTo>
                    <a:pt x="174" y="26"/>
                  </a:lnTo>
                  <a:lnTo>
                    <a:pt x="174" y="30"/>
                  </a:lnTo>
                  <a:lnTo>
                    <a:pt x="174" y="32"/>
                  </a:lnTo>
                  <a:lnTo>
                    <a:pt x="174" y="34"/>
                  </a:lnTo>
                  <a:lnTo>
                    <a:pt x="174" y="36"/>
                  </a:lnTo>
                  <a:lnTo>
                    <a:pt x="174" y="38"/>
                  </a:lnTo>
                  <a:lnTo>
                    <a:pt x="174" y="42"/>
                  </a:lnTo>
                  <a:lnTo>
                    <a:pt x="174" y="44"/>
                  </a:lnTo>
                  <a:lnTo>
                    <a:pt x="174" y="46"/>
                  </a:lnTo>
                  <a:lnTo>
                    <a:pt x="174" y="48"/>
                  </a:lnTo>
                  <a:lnTo>
                    <a:pt x="174" y="52"/>
                  </a:lnTo>
                  <a:lnTo>
                    <a:pt x="174" y="56"/>
                  </a:lnTo>
                  <a:lnTo>
                    <a:pt x="174" y="60"/>
                  </a:lnTo>
                  <a:lnTo>
                    <a:pt x="174" y="62"/>
                  </a:lnTo>
                  <a:lnTo>
                    <a:pt x="174" y="64"/>
                  </a:lnTo>
                  <a:lnTo>
                    <a:pt x="174" y="66"/>
                  </a:lnTo>
                  <a:lnTo>
                    <a:pt x="174" y="68"/>
                  </a:lnTo>
                  <a:lnTo>
                    <a:pt x="174" y="70"/>
                  </a:lnTo>
                  <a:lnTo>
                    <a:pt x="174" y="72"/>
                  </a:lnTo>
                  <a:lnTo>
                    <a:pt x="174" y="74"/>
                  </a:lnTo>
                  <a:lnTo>
                    <a:pt x="174" y="74"/>
                  </a:lnTo>
                  <a:lnTo>
                    <a:pt x="174" y="78"/>
                  </a:lnTo>
                  <a:lnTo>
                    <a:pt x="174" y="80"/>
                  </a:lnTo>
                  <a:lnTo>
                    <a:pt x="174" y="82"/>
                  </a:lnTo>
                  <a:lnTo>
                    <a:pt x="174" y="84"/>
                  </a:lnTo>
                  <a:lnTo>
                    <a:pt x="174" y="86"/>
                  </a:lnTo>
                  <a:lnTo>
                    <a:pt x="174" y="88"/>
                  </a:lnTo>
                  <a:lnTo>
                    <a:pt x="174" y="90"/>
                  </a:lnTo>
                  <a:lnTo>
                    <a:pt x="174" y="92"/>
                  </a:lnTo>
                  <a:lnTo>
                    <a:pt x="174" y="94"/>
                  </a:lnTo>
                  <a:lnTo>
                    <a:pt x="174" y="100"/>
                  </a:lnTo>
                  <a:lnTo>
                    <a:pt x="174" y="102"/>
                  </a:lnTo>
                  <a:lnTo>
                    <a:pt x="174" y="104"/>
                  </a:lnTo>
                  <a:lnTo>
                    <a:pt x="174" y="106"/>
                  </a:lnTo>
                  <a:lnTo>
                    <a:pt x="174" y="108"/>
                  </a:lnTo>
                  <a:lnTo>
                    <a:pt x="174" y="110"/>
                  </a:lnTo>
                  <a:lnTo>
                    <a:pt x="174" y="112"/>
                  </a:lnTo>
                  <a:lnTo>
                    <a:pt x="174" y="114"/>
                  </a:lnTo>
                  <a:lnTo>
                    <a:pt x="174" y="116"/>
                  </a:lnTo>
                  <a:lnTo>
                    <a:pt x="174" y="118"/>
                  </a:lnTo>
                  <a:lnTo>
                    <a:pt x="174" y="120"/>
                  </a:lnTo>
                  <a:lnTo>
                    <a:pt x="174" y="122"/>
                  </a:lnTo>
                  <a:lnTo>
                    <a:pt x="174" y="122"/>
                  </a:lnTo>
                  <a:lnTo>
                    <a:pt x="174" y="124"/>
                  </a:lnTo>
                  <a:lnTo>
                    <a:pt x="174" y="126"/>
                  </a:lnTo>
                  <a:lnTo>
                    <a:pt x="174" y="128"/>
                  </a:lnTo>
                  <a:lnTo>
                    <a:pt x="174" y="130"/>
                  </a:lnTo>
                  <a:lnTo>
                    <a:pt x="174" y="132"/>
                  </a:lnTo>
                  <a:lnTo>
                    <a:pt x="174" y="136"/>
                  </a:lnTo>
                  <a:lnTo>
                    <a:pt x="174" y="138"/>
                  </a:lnTo>
                  <a:lnTo>
                    <a:pt x="174" y="140"/>
                  </a:lnTo>
                  <a:lnTo>
                    <a:pt x="174" y="144"/>
                  </a:lnTo>
                  <a:lnTo>
                    <a:pt x="174" y="146"/>
                  </a:lnTo>
                  <a:lnTo>
                    <a:pt x="174" y="148"/>
                  </a:lnTo>
                  <a:lnTo>
                    <a:pt x="174" y="150"/>
                  </a:lnTo>
                  <a:lnTo>
                    <a:pt x="174" y="152"/>
                  </a:lnTo>
                  <a:lnTo>
                    <a:pt x="174" y="154"/>
                  </a:lnTo>
                  <a:lnTo>
                    <a:pt x="174" y="156"/>
                  </a:lnTo>
                  <a:lnTo>
                    <a:pt x="174" y="156"/>
                  </a:lnTo>
                  <a:lnTo>
                    <a:pt x="172" y="156"/>
                  </a:lnTo>
                  <a:lnTo>
                    <a:pt x="168" y="156"/>
                  </a:lnTo>
                  <a:lnTo>
                    <a:pt x="166" y="156"/>
                  </a:lnTo>
                  <a:lnTo>
                    <a:pt x="164" y="156"/>
                  </a:lnTo>
                  <a:lnTo>
                    <a:pt x="160" y="156"/>
                  </a:lnTo>
                  <a:lnTo>
                    <a:pt x="158" y="156"/>
                  </a:lnTo>
                  <a:lnTo>
                    <a:pt x="156" y="156"/>
                  </a:lnTo>
                  <a:lnTo>
                    <a:pt x="154" y="156"/>
                  </a:lnTo>
                  <a:lnTo>
                    <a:pt x="152" y="156"/>
                  </a:lnTo>
                  <a:lnTo>
                    <a:pt x="150" y="156"/>
                  </a:lnTo>
                  <a:lnTo>
                    <a:pt x="148" y="156"/>
                  </a:lnTo>
                  <a:lnTo>
                    <a:pt x="144" y="156"/>
                  </a:lnTo>
                  <a:lnTo>
                    <a:pt x="142" y="156"/>
                  </a:lnTo>
                  <a:lnTo>
                    <a:pt x="140" y="156"/>
                  </a:lnTo>
                  <a:lnTo>
                    <a:pt x="138" y="156"/>
                  </a:lnTo>
                  <a:lnTo>
                    <a:pt x="134" y="156"/>
                  </a:lnTo>
                  <a:lnTo>
                    <a:pt x="132" y="156"/>
                  </a:lnTo>
                  <a:lnTo>
                    <a:pt x="130" y="156"/>
                  </a:lnTo>
                  <a:lnTo>
                    <a:pt x="128" y="156"/>
                  </a:lnTo>
                  <a:lnTo>
                    <a:pt x="126" y="156"/>
                  </a:lnTo>
                  <a:lnTo>
                    <a:pt x="126" y="156"/>
                  </a:lnTo>
                  <a:lnTo>
                    <a:pt x="124" y="156"/>
                  </a:lnTo>
                  <a:lnTo>
                    <a:pt x="118" y="156"/>
                  </a:lnTo>
                  <a:lnTo>
                    <a:pt x="116" y="156"/>
                  </a:lnTo>
                  <a:lnTo>
                    <a:pt x="114" y="156"/>
                  </a:lnTo>
                  <a:lnTo>
                    <a:pt x="112" y="156"/>
                  </a:lnTo>
                  <a:lnTo>
                    <a:pt x="108" y="156"/>
                  </a:lnTo>
                  <a:lnTo>
                    <a:pt x="104" y="156"/>
                  </a:lnTo>
                  <a:lnTo>
                    <a:pt x="100" y="156"/>
                  </a:lnTo>
                  <a:lnTo>
                    <a:pt x="98" y="156"/>
                  </a:lnTo>
                  <a:lnTo>
                    <a:pt x="94" y="156"/>
                  </a:lnTo>
                  <a:lnTo>
                    <a:pt x="88" y="156"/>
                  </a:lnTo>
                  <a:lnTo>
                    <a:pt x="82" y="156"/>
                  </a:lnTo>
                  <a:lnTo>
                    <a:pt x="80" y="156"/>
                  </a:lnTo>
                  <a:lnTo>
                    <a:pt x="78" y="156"/>
                  </a:lnTo>
                  <a:lnTo>
                    <a:pt x="78" y="156"/>
                  </a:lnTo>
                  <a:lnTo>
                    <a:pt x="76" y="156"/>
                  </a:lnTo>
                  <a:lnTo>
                    <a:pt x="74" y="156"/>
                  </a:lnTo>
                  <a:lnTo>
                    <a:pt x="72" y="156"/>
                  </a:lnTo>
                  <a:lnTo>
                    <a:pt x="66" y="156"/>
                  </a:lnTo>
                  <a:lnTo>
                    <a:pt x="64" y="156"/>
                  </a:lnTo>
                  <a:lnTo>
                    <a:pt x="62" y="154"/>
                  </a:lnTo>
                  <a:lnTo>
                    <a:pt x="62" y="152"/>
                  </a:lnTo>
                  <a:lnTo>
                    <a:pt x="62" y="150"/>
                  </a:lnTo>
                  <a:lnTo>
                    <a:pt x="62" y="148"/>
                  </a:lnTo>
                  <a:lnTo>
                    <a:pt x="58" y="148"/>
                  </a:lnTo>
                  <a:lnTo>
                    <a:pt x="56" y="148"/>
                  </a:lnTo>
                  <a:lnTo>
                    <a:pt x="52" y="148"/>
                  </a:lnTo>
                  <a:lnTo>
                    <a:pt x="50" y="148"/>
                  </a:lnTo>
                  <a:lnTo>
                    <a:pt x="48" y="148"/>
                  </a:lnTo>
                  <a:lnTo>
                    <a:pt x="46" y="148"/>
                  </a:lnTo>
                  <a:lnTo>
                    <a:pt x="44" y="148"/>
                  </a:lnTo>
                  <a:lnTo>
                    <a:pt x="42" y="148"/>
                  </a:lnTo>
                  <a:lnTo>
                    <a:pt x="40" y="148"/>
                  </a:lnTo>
                  <a:lnTo>
                    <a:pt x="38" y="148"/>
                  </a:lnTo>
                  <a:lnTo>
                    <a:pt x="36" y="148"/>
                  </a:lnTo>
                  <a:lnTo>
                    <a:pt x="34" y="148"/>
                  </a:lnTo>
                  <a:lnTo>
                    <a:pt x="32" y="148"/>
                  </a:lnTo>
                  <a:lnTo>
                    <a:pt x="30" y="148"/>
                  </a:lnTo>
                  <a:lnTo>
                    <a:pt x="28" y="148"/>
                  </a:lnTo>
                  <a:lnTo>
                    <a:pt x="26" y="148"/>
                  </a:lnTo>
                  <a:lnTo>
                    <a:pt x="22" y="148"/>
                  </a:lnTo>
                  <a:lnTo>
                    <a:pt x="18" y="148"/>
                  </a:lnTo>
                  <a:lnTo>
                    <a:pt x="16" y="148"/>
                  </a:lnTo>
                  <a:lnTo>
                    <a:pt x="14" y="148"/>
                  </a:lnTo>
                  <a:lnTo>
                    <a:pt x="10" y="148"/>
                  </a:lnTo>
                  <a:lnTo>
                    <a:pt x="8" y="148"/>
                  </a:lnTo>
                  <a:lnTo>
                    <a:pt x="6" y="148"/>
                  </a:lnTo>
                  <a:lnTo>
                    <a:pt x="4" y="148"/>
                  </a:lnTo>
                  <a:lnTo>
                    <a:pt x="2" y="148"/>
                  </a:lnTo>
                  <a:lnTo>
                    <a:pt x="0" y="148"/>
                  </a:lnTo>
                  <a:lnTo>
                    <a:pt x="0" y="146"/>
                  </a:lnTo>
                  <a:lnTo>
                    <a:pt x="0" y="144"/>
                  </a:lnTo>
                  <a:lnTo>
                    <a:pt x="0" y="140"/>
                  </a:lnTo>
                  <a:lnTo>
                    <a:pt x="0" y="138"/>
                  </a:lnTo>
                  <a:lnTo>
                    <a:pt x="0" y="134"/>
                  </a:lnTo>
                  <a:lnTo>
                    <a:pt x="0" y="130"/>
                  </a:lnTo>
                  <a:lnTo>
                    <a:pt x="0" y="128"/>
                  </a:lnTo>
                  <a:lnTo>
                    <a:pt x="0" y="126"/>
                  </a:lnTo>
                  <a:lnTo>
                    <a:pt x="0" y="124"/>
                  </a:lnTo>
                  <a:lnTo>
                    <a:pt x="0" y="122"/>
                  </a:lnTo>
                  <a:lnTo>
                    <a:pt x="0" y="122"/>
                  </a:lnTo>
                  <a:lnTo>
                    <a:pt x="0" y="120"/>
                  </a:lnTo>
                  <a:lnTo>
                    <a:pt x="0" y="118"/>
                  </a:lnTo>
                  <a:lnTo>
                    <a:pt x="0" y="116"/>
                  </a:lnTo>
                  <a:lnTo>
                    <a:pt x="0" y="108"/>
                  </a:lnTo>
                  <a:lnTo>
                    <a:pt x="0" y="104"/>
                  </a:lnTo>
                  <a:lnTo>
                    <a:pt x="0" y="100"/>
                  </a:lnTo>
                  <a:lnTo>
                    <a:pt x="0" y="94"/>
                  </a:lnTo>
                  <a:lnTo>
                    <a:pt x="0" y="92"/>
                  </a:lnTo>
                  <a:lnTo>
                    <a:pt x="0" y="90"/>
                  </a:lnTo>
                  <a:lnTo>
                    <a:pt x="0" y="86"/>
                  </a:lnTo>
                  <a:lnTo>
                    <a:pt x="0" y="84"/>
                  </a:lnTo>
                  <a:lnTo>
                    <a:pt x="0" y="82"/>
                  </a:lnTo>
                  <a:lnTo>
                    <a:pt x="0" y="80"/>
                  </a:lnTo>
                  <a:lnTo>
                    <a:pt x="0" y="78"/>
                  </a:lnTo>
                  <a:lnTo>
                    <a:pt x="0" y="74"/>
                  </a:lnTo>
                  <a:lnTo>
                    <a:pt x="0" y="74"/>
                  </a:lnTo>
                  <a:lnTo>
                    <a:pt x="0" y="72"/>
                  </a:lnTo>
                  <a:lnTo>
                    <a:pt x="0" y="70"/>
                  </a:lnTo>
                  <a:lnTo>
                    <a:pt x="0" y="68"/>
                  </a:lnTo>
                  <a:lnTo>
                    <a:pt x="0" y="66"/>
                  </a:lnTo>
                  <a:lnTo>
                    <a:pt x="0" y="64"/>
                  </a:lnTo>
                  <a:lnTo>
                    <a:pt x="0" y="62"/>
                  </a:lnTo>
                  <a:lnTo>
                    <a:pt x="0" y="60"/>
                  </a:lnTo>
                  <a:lnTo>
                    <a:pt x="0" y="58"/>
                  </a:lnTo>
                  <a:lnTo>
                    <a:pt x="2" y="58"/>
                  </a:lnTo>
                  <a:lnTo>
                    <a:pt x="4" y="58"/>
                  </a:lnTo>
                  <a:lnTo>
                    <a:pt x="4" y="56"/>
                  </a:lnTo>
                  <a:lnTo>
                    <a:pt x="6" y="56"/>
                  </a:lnTo>
                  <a:lnTo>
                    <a:pt x="6" y="54"/>
                  </a:lnTo>
                  <a:lnTo>
                    <a:pt x="8" y="52"/>
                  </a:lnTo>
                  <a:lnTo>
                    <a:pt x="10" y="52"/>
                  </a:lnTo>
                  <a:lnTo>
                    <a:pt x="10" y="54"/>
                  </a:lnTo>
                  <a:lnTo>
                    <a:pt x="10" y="52"/>
                  </a:lnTo>
                  <a:lnTo>
                    <a:pt x="12" y="52"/>
                  </a:lnTo>
                  <a:lnTo>
                    <a:pt x="12" y="50"/>
                  </a:lnTo>
                  <a:lnTo>
                    <a:pt x="14" y="50"/>
                  </a:lnTo>
                  <a:lnTo>
                    <a:pt x="16" y="50"/>
                  </a:lnTo>
                  <a:lnTo>
                    <a:pt x="18" y="50"/>
                  </a:lnTo>
                  <a:lnTo>
                    <a:pt x="18" y="48"/>
                  </a:lnTo>
                  <a:lnTo>
                    <a:pt x="20" y="46"/>
                  </a:lnTo>
                  <a:lnTo>
                    <a:pt x="22" y="46"/>
                  </a:lnTo>
                  <a:lnTo>
                    <a:pt x="24" y="46"/>
                  </a:lnTo>
                  <a:lnTo>
                    <a:pt x="26" y="46"/>
                  </a:lnTo>
                  <a:lnTo>
                    <a:pt x="26" y="44"/>
                  </a:lnTo>
                  <a:lnTo>
                    <a:pt x="28" y="44"/>
                  </a:lnTo>
                  <a:lnTo>
                    <a:pt x="28" y="42"/>
                  </a:lnTo>
                  <a:lnTo>
                    <a:pt x="28" y="40"/>
                  </a:lnTo>
                  <a:lnTo>
                    <a:pt x="28" y="38"/>
                  </a:lnTo>
                  <a:lnTo>
                    <a:pt x="28" y="36"/>
                  </a:lnTo>
                  <a:lnTo>
                    <a:pt x="30" y="34"/>
                  </a:lnTo>
                  <a:lnTo>
                    <a:pt x="32" y="32"/>
                  </a:lnTo>
                  <a:lnTo>
                    <a:pt x="34" y="32"/>
                  </a:lnTo>
                  <a:lnTo>
                    <a:pt x="34" y="30"/>
                  </a:lnTo>
                  <a:lnTo>
                    <a:pt x="32" y="30"/>
                  </a:lnTo>
                  <a:lnTo>
                    <a:pt x="32" y="28"/>
                  </a:lnTo>
                  <a:lnTo>
                    <a:pt x="34" y="28"/>
                  </a:lnTo>
                  <a:lnTo>
                    <a:pt x="36" y="28"/>
                  </a:lnTo>
                  <a:lnTo>
                    <a:pt x="38" y="28"/>
                  </a:lnTo>
                  <a:lnTo>
                    <a:pt x="38" y="26"/>
                  </a:lnTo>
                  <a:lnTo>
                    <a:pt x="40" y="26"/>
                  </a:lnTo>
                  <a:lnTo>
                    <a:pt x="42" y="26"/>
                  </a:lnTo>
                  <a:lnTo>
                    <a:pt x="42" y="26"/>
                  </a:lnTo>
                  <a:lnTo>
                    <a:pt x="42" y="26"/>
                  </a:lnTo>
                  <a:lnTo>
                    <a:pt x="44" y="26"/>
                  </a:lnTo>
                  <a:lnTo>
                    <a:pt x="46" y="26"/>
                  </a:lnTo>
                  <a:lnTo>
                    <a:pt x="48" y="26"/>
                  </a:lnTo>
                  <a:lnTo>
                    <a:pt x="50" y="26"/>
                  </a:lnTo>
                  <a:lnTo>
                    <a:pt x="50" y="26"/>
                  </a:lnTo>
                  <a:lnTo>
                    <a:pt x="52" y="26"/>
                  </a:lnTo>
                  <a:lnTo>
                    <a:pt x="54" y="26"/>
                  </a:lnTo>
                  <a:lnTo>
                    <a:pt x="54" y="26"/>
                  </a:lnTo>
                  <a:lnTo>
                    <a:pt x="56" y="26"/>
                  </a:lnTo>
                  <a:lnTo>
                    <a:pt x="58" y="28"/>
                  </a:lnTo>
                  <a:lnTo>
                    <a:pt x="58" y="26"/>
                  </a:lnTo>
                  <a:lnTo>
                    <a:pt x="60" y="26"/>
                  </a:lnTo>
                  <a:lnTo>
                    <a:pt x="62" y="26"/>
                  </a:lnTo>
                  <a:lnTo>
                    <a:pt x="62" y="26"/>
                  </a:lnTo>
                  <a:lnTo>
                    <a:pt x="64" y="26"/>
                  </a:lnTo>
                  <a:lnTo>
                    <a:pt x="64" y="24"/>
                  </a:lnTo>
                  <a:lnTo>
                    <a:pt x="66" y="24"/>
                  </a:lnTo>
                  <a:lnTo>
                    <a:pt x="68" y="24"/>
                  </a:lnTo>
                  <a:lnTo>
                    <a:pt x="68" y="26"/>
                  </a:lnTo>
                  <a:lnTo>
                    <a:pt x="70" y="24"/>
                  </a:lnTo>
                  <a:lnTo>
                    <a:pt x="70" y="22"/>
                  </a:lnTo>
                  <a:lnTo>
                    <a:pt x="72" y="20"/>
                  </a:lnTo>
                  <a:lnTo>
                    <a:pt x="74" y="18"/>
                  </a:lnTo>
                  <a:lnTo>
                    <a:pt x="74" y="20"/>
                  </a:lnTo>
                  <a:lnTo>
                    <a:pt x="74" y="18"/>
                  </a:lnTo>
                  <a:lnTo>
                    <a:pt x="76" y="18"/>
                  </a:lnTo>
                  <a:lnTo>
                    <a:pt x="76" y="16"/>
                  </a:lnTo>
                  <a:lnTo>
                    <a:pt x="78" y="16"/>
                  </a:lnTo>
                  <a:lnTo>
                    <a:pt x="78" y="14"/>
                  </a:lnTo>
                  <a:lnTo>
                    <a:pt x="78" y="12"/>
                  </a:lnTo>
                  <a:lnTo>
                    <a:pt x="80" y="10"/>
                  </a:lnTo>
                  <a:lnTo>
                    <a:pt x="82" y="10"/>
                  </a:lnTo>
                  <a:lnTo>
                    <a:pt x="84" y="8"/>
                  </a:lnTo>
                  <a:lnTo>
                    <a:pt x="86" y="6"/>
                  </a:lnTo>
                  <a:lnTo>
                    <a:pt x="88" y="6"/>
                  </a:lnTo>
                  <a:lnTo>
                    <a:pt x="90" y="8"/>
                  </a:lnTo>
                  <a:lnTo>
                    <a:pt x="92" y="8"/>
                  </a:lnTo>
                  <a:lnTo>
                    <a:pt x="94" y="6"/>
                  </a:lnTo>
                  <a:lnTo>
                    <a:pt x="94" y="8"/>
                  </a:lnTo>
                  <a:lnTo>
                    <a:pt x="96" y="8"/>
                  </a:lnTo>
                  <a:lnTo>
                    <a:pt x="98" y="8"/>
                  </a:lnTo>
                  <a:lnTo>
                    <a:pt x="98" y="6"/>
                  </a:lnTo>
                  <a:lnTo>
                    <a:pt x="100" y="6"/>
                  </a:lnTo>
                  <a:lnTo>
                    <a:pt x="100" y="8"/>
                  </a:lnTo>
                  <a:lnTo>
                    <a:pt x="100" y="6"/>
                  </a:lnTo>
                  <a:lnTo>
                    <a:pt x="102" y="6"/>
                  </a:lnTo>
                  <a:lnTo>
                    <a:pt x="104" y="6"/>
                  </a:lnTo>
                  <a:lnTo>
                    <a:pt x="106" y="8"/>
                  </a:lnTo>
                  <a:lnTo>
                    <a:pt x="106" y="10"/>
                  </a:lnTo>
                  <a:lnTo>
                    <a:pt x="110" y="10"/>
                  </a:lnTo>
                  <a:lnTo>
                    <a:pt x="112" y="10"/>
                  </a:lnTo>
                  <a:lnTo>
                    <a:pt x="114" y="10"/>
                  </a:lnTo>
                  <a:lnTo>
                    <a:pt x="116" y="8"/>
                  </a:lnTo>
                  <a:lnTo>
                    <a:pt x="118" y="8"/>
                  </a:lnTo>
                  <a:lnTo>
                    <a:pt x="120" y="8"/>
                  </a:lnTo>
                  <a:lnTo>
                    <a:pt x="120" y="10"/>
                  </a:lnTo>
                  <a:lnTo>
                    <a:pt x="122" y="10"/>
                  </a:lnTo>
                  <a:lnTo>
                    <a:pt x="122" y="8"/>
                  </a:lnTo>
                  <a:lnTo>
                    <a:pt x="122" y="6"/>
                  </a:lnTo>
                  <a:lnTo>
                    <a:pt x="124" y="8"/>
                  </a:lnTo>
                  <a:lnTo>
                    <a:pt x="124" y="6"/>
                  </a:lnTo>
                  <a:lnTo>
                    <a:pt x="126" y="6"/>
                  </a:lnTo>
                  <a:lnTo>
                    <a:pt x="126" y="6"/>
                  </a:lnTo>
                  <a:lnTo>
                    <a:pt x="128" y="4"/>
                  </a:lnTo>
                  <a:lnTo>
                    <a:pt x="126" y="4"/>
                  </a:lnTo>
                  <a:lnTo>
                    <a:pt x="128" y="4"/>
                  </a:lnTo>
                  <a:lnTo>
                    <a:pt x="128" y="2"/>
                  </a:lnTo>
                  <a:lnTo>
                    <a:pt x="130" y="4"/>
                  </a:lnTo>
                  <a:lnTo>
                    <a:pt x="132" y="4"/>
                  </a:lnTo>
                  <a:lnTo>
                    <a:pt x="134" y="4"/>
                  </a:lnTo>
                  <a:lnTo>
                    <a:pt x="136" y="4"/>
                  </a:lnTo>
                  <a:lnTo>
                    <a:pt x="136" y="2"/>
                  </a:lnTo>
                  <a:lnTo>
                    <a:pt x="138" y="2"/>
                  </a:lnTo>
                  <a:lnTo>
                    <a:pt x="140" y="2"/>
                  </a:lnTo>
                  <a:lnTo>
                    <a:pt x="142" y="2"/>
                  </a:lnTo>
                  <a:lnTo>
                    <a:pt x="144" y="2"/>
                  </a:lnTo>
                  <a:lnTo>
                    <a:pt x="146" y="2"/>
                  </a:lnTo>
                  <a:lnTo>
                    <a:pt x="148" y="2"/>
                  </a:lnTo>
                  <a:lnTo>
                    <a:pt x="150" y="2"/>
                  </a:lnTo>
                  <a:lnTo>
                    <a:pt x="152" y="4"/>
                  </a:lnTo>
                  <a:lnTo>
                    <a:pt x="152" y="2"/>
                  </a:lnTo>
                  <a:lnTo>
                    <a:pt x="154" y="2"/>
                  </a:lnTo>
                  <a:lnTo>
                    <a:pt x="156" y="2"/>
                  </a:lnTo>
                  <a:lnTo>
                    <a:pt x="158" y="2"/>
                  </a:lnTo>
                  <a:lnTo>
                    <a:pt x="160" y="2"/>
                  </a:lnTo>
                  <a:lnTo>
                    <a:pt x="160" y="4"/>
                  </a:lnTo>
                  <a:lnTo>
                    <a:pt x="162" y="4"/>
                  </a:lnTo>
                  <a:lnTo>
                    <a:pt x="164" y="4"/>
                  </a:lnTo>
                  <a:lnTo>
                    <a:pt x="166" y="4"/>
                  </a:lnTo>
                  <a:lnTo>
                    <a:pt x="168" y="4"/>
                  </a:lnTo>
                  <a:lnTo>
                    <a:pt x="170" y="4"/>
                  </a:lnTo>
                  <a:lnTo>
                    <a:pt x="172" y="2"/>
                  </a:lnTo>
                  <a:lnTo>
                    <a:pt x="174" y="2"/>
                  </a:lnTo>
                  <a:lnTo>
                    <a:pt x="174" y="0"/>
                  </a:lnTo>
                  <a:lnTo>
                    <a:pt x="174"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0" name="Freeform 114"/>
            <p:cNvSpPr>
              <a:spLocks/>
            </p:cNvSpPr>
            <p:nvPr/>
          </p:nvSpPr>
          <p:spPr bwMode="auto">
            <a:xfrm>
              <a:off x="7458075" y="1671638"/>
              <a:ext cx="220663" cy="342900"/>
            </a:xfrm>
            <a:custGeom>
              <a:avLst/>
              <a:gdLst>
                <a:gd name="T0" fmla="*/ 137 w 139"/>
                <a:gd name="T1" fmla="*/ 80 h 216"/>
                <a:gd name="T2" fmla="*/ 137 w 139"/>
                <a:gd name="T3" fmla="*/ 88 h 216"/>
                <a:gd name="T4" fmla="*/ 137 w 139"/>
                <a:gd name="T5" fmla="*/ 100 h 216"/>
                <a:gd name="T6" fmla="*/ 137 w 139"/>
                <a:gd name="T7" fmla="*/ 118 h 216"/>
                <a:gd name="T8" fmla="*/ 137 w 139"/>
                <a:gd name="T9" fmla="*/ 136 h 216"/>
                <a:gd name="T10" fmla="*/ 137 w 139"/>
                <a:gd name="T11" fmla="*/ 144 h 216"/>
                <a:gd name="T12" fmla="*/ 137 w 139"/>
                <a:gd name="T13" fmla="*/ 160 h 216"/>
                <a:gd name="T14" fmla="*/ 127 w 139"/>
                <a:gd name="T15" fmla="*/ 162 h 216"/>
                <a:gd name="T16" fmla="*/ 114 w 139"/>
                <a:gd name="T17" fmla="*/ 162 h 216"/>
                <a:gd name="T18" fmla="*/ 110 w 139"/>
                <a:gd name="T19" fmla="*/ 170 h 216"/>
                <a:gd name="T20" fmla="*/ 106 w 139"/>
                <a:gd name="T21" fmla="*/ 184 h 216"/>
                <a:gd name="T22" fmla="*/ 102 w 139"/>
                <a:gd name="T23" fmla="*/ 194 h 216"/>
                <a:gd name="T24" fmla="*/ 98 w 139"/>
                <a:gd name="T25" fmla="*/ 200 h 216"/>
                <a:gd name="T26" fmla="*/ 102 w 139"/>
                <a:gd name="T27" fmla="*/ 206 h 216"/>
                <a:gd name="T28" fmla="*/ 106 w 139"/>
                <a:gd name="T29" fmla="*/ 212 h 216"/>
                <a:gd name="T30" fmla="*/ 112 w 139"/>
                <a:gd name="T31" fmla="*/ 216 h 216"/>
                <a:gd name="T32" fmla="*/ 98 w 139"/>
                <a:gd name="T33" fmla="*/ 216 h 216"/>
                <a:gd name="T34" fmla="*/ 86 w 139"/>
                <a:gd name="T35" fmla="*/ 216 h 216"/>
                <a:gd name="T36" fmla="*/ 72 w 139"/>
                <a:gd name="T37" fmla="*/ 216 h 216"/>
                <a:gd name="T38" fmla="*/ 64 w 139"/>
                <a:gd name="T39" fmla="*/ 216 h 216"/>
                <a:gd name="T40" fmla="*/ 54 w 139"/>
                <a:gd name="T41" fmla="*/ 216 h 216"/>
                <a:gd name="T42" fmla="*/ 42 w 139"/>
                <a:gd name="T43" fmla="*/ 216 h 216"/>
                <a:gd name="T44" fmla="*/ 32 w 139"/>
                <a:gd name="T45" fmla="*/ 216 h 216"/>
                <a:gd name="T46" fmla="*/ 20 w 139"/>
                <a:gd name="T47" fmla="*/ 216 h 216"/>
                <a:gd name="T48" fmla="*/ 6 w 139"/>
                <a:gd name="T49" fmla="*/ 216 h 216"/>
                <a:gd name="T50" fmla="*/ 0 w 139"/>
                <a:gd name="T51" fmla="*/ 208 h 216"/>
                <a:gd name="T52" fmla="*/ 0 w 139"/>
                <a:gd name="T53" fmla="*/ 196 h 216"/>
                <a:gd name="T54" fmla="*/ 0 w 139"/>
                <a:gd name="T55" fmla="*/ 184 h 216"/>
                <a:gd name="T56" fmla="*/ 0 w 139"/>
                <a:gd name="T57" fmla="*/ 174 h 216"/>
                <a:gd name="T58" fmla="*/ 0 w 139"/>
                <a:gd name="T59" fmla="*/ 162 h 216"/>
                <a:gd name="T60" fmla="*/ 0 w 139"/>
                <a:gd name="T61" fmla="*/ 150 h 216"/>
                <a:gd name="T62" fmla="*/ 0 w 139"/>
                <a:gd name="T63" fmla="*/ 140 h 216"/>
                <a:gd name="T64" fmla="*/ 0 w 139"/>
                <a:gd name="T65" fmla="*/ 130 h 216"/>
                <a:gd name="T66" fmla="*/ 0 w 139"/>
                <a:gd name="T67" fmla="*/ 116 h 216"/>
                <a:gd name="T68" fmla="*/ 0 w 139"/>
                <a:gd name="T69" fmla="*/ 102 h 216"/>
                <a:gd name="T70" fmla="*/ 0 w 139"/>
                <a:gd name="T71" fmla="*/ 92 h 216"/>
                <a:gd name="T72" fmla="*/ 0 w 139"/>
                <a:gd name="T73" fmla="*/ 80 h 216"/>
                <a:gd name="T74" fmla="*/ 0 w 139"/>
                <a:gd name="T75" fmla="*/ 70 h 216"/>
                <a:gd name="T76" fmla="*/ 0 w 139"/>
                <a:gd name="T77" fmla="*/ 60 h 216"/>
                <a:gd name="T78" fmla="*/ 0 w 139"/>
                <a:gd name="T79" fmla="*/ 42 h 216"/>
                <a:gd name="T80" fmla="*/ 0 w 139"/>
                <a:gd name="T81" fmla="*/ 30 h 216"/>
                <a:gd name="T82" fmla="*/ 6 w 139"/>
                <a:gd name="T83" fmla="*/ 22 h 216"/>
                <a:gd name="T84" fmla="*/ 24 w 139"/>
                <a:gd name="T85" fmla="*/ 18 h 216"/>
                <a:gd name="T86" fmla="*/ 34 w 139"/>
                <a:gd name="T87" fmla="*/ 18 h 216"/>
                <a:gd name="T88" fmla="*/ 46 w 139"/>
                <a:gd name="T89" fmla="*/ 14 h 216"/>
                <a:gd name="T90" fmla="*/ 64 w 139"/>
                <a:gd name="T91" fmla="*/ 12 h 216"/>
                <a:gd name="T92" fmla="*/ 72 w 139"/>
                <a:gd name="T93" fmla="*/ 10 h 216"/>
                <a:gd name="T94" fmla="*/ 88 w 139"/>
                <a:gd name="T95" fmla="*/ 8 h 216"/>
                <a:gd name="T96" fmla="*/ 100 w 139"/>
                <a:gd name="T97" fmla="*/ 6 h 216"/>
                <a:gd name="T98" fmla="*/ 116 w 139"/>
                <a:gd name="T99" fmla="*/ 4 h 216"/>
                <a:gd name="T100" fmla="*/ 133 w 139"/>
                <a:gd name="T101" fmla="*/ 0 h 216"/>
                <a:gd name="T102" fmla="*/ 139 w 139"/>
                <a:gd name="T103" fmla="*/ 8 h 216"/>
                <a:gd name="T104" fmla="*/ 139 w 139"/>
                <a:gd name="T105" fmla="*/ 18 h 216"/>
                <a:gd name="T106" fmla="*/ 139 w 139"/>
                <a:gd name="T107" fmla="*/ 30 h 216"/>
                <a:gd name="T108" fmla="*/ 137 w 139"/>
                <a:gd name="T109" fmla="*/ 40 h 216"/>
                <a:gd name="T110" fmla="*/ 137 w 139"/>
                <a:gd name="T111" fmla="*/ 52 h 216"/>
                <a:gd name="T112" fmla="*/ 137 w 139"/>
                <a:gd name="T113" fmla="*/ 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 h="216">
                  <a:moveTo>
                    <a:pt x="137" y="72"/>
                  </a:moveTo>
                  <a:lnTo>
                    <a:pt x="137" y="74"/>
                  </a:lnTo>
                  <a:lnTo>
                    <a:pt x="137" y="76"/>
                  </a:lnTo>
                  <a:lnTo>
                    <a:pt x="137" y="78"/>
                  </a:lnTo>
                  <a:lnTo>
                    <a:pt x="137" y="80"/>
                  </a:lnTo>
                  <a:lnTo>
                    <a:pt x="137" y="82"/>
                  </a:lnTo>
                  <a:lnTo>
                    <a:pt x="137" y="84"/>
                  </a:lnTo>
                  <a:lnTo>
                    <a:pt x="137" y="86"/>
                  </a:lnTo>
                  <a:lnTo>
                    <a:pt x="137" y="88"/>
                  </a:lnTo>
                  <a:lnTo>
                    <a:pt x="137" y="88"/>
                  </a:lnTo>
                  <a:lnTo>
                    <a:pt x="137" y="92"/>
                  </a:lnTo>
                  <a:lnTo>
                    <a:pt x="137" y="94"/>
                  </a:lnTo>
                  <a:lnTo>
                    <a:pt x="137" y="96"/>
                  </a:lnTo>
                  <a:lnTo>
                    <a:pt x="137" y="98"/>
                  </a:lnTo>
                  <a:lnTo>
                    <a:pt x="137" y="100"/>
                  </a:lnTo>
                  <a:lnTo>
                    <a:pt x="137" y="104"/>
                  </a:lnTo>
                  <a:lnTo>
                    <a:pt x="137" y="106"/>
                  </a:lnTo>
                  <a:lnTo>
                    <a:pt x="137" y="108"/>
                  </a:lnTo>
                  <a:lnTo>
                    <a:pt x="137" y="114"/>
                  </a:lnTo>
                  <a:lnTo>
                    <a:pt x="137" y="118"/>
                  </a:lnTo>
                  <a:lnTo>
                    <a:pt x="137" y="122"/>
                  </a:lnTo>
                  <a:lnTo>
                    <a:pt x="137" y="130"/>
                  </a:lnTo>
                  <a:lnTo>
                    <a:pt x="137" y="132"/>
                  </a:lnTo>
                  <a:lnTo>
                    <a:pt x="137" y="134"/>
                  </a:lnTo>
                  <a:lnTo>
                    <a:pt x="137" y="136"/>
                  </a:lnTo>
                  <a:lnTo>
                    <a:pt x="137" y="136"/>
                  </a:lnTo>
                  <a:lnTo>
                    <a:pt x="137" y="138"/>
                  </a:lnTo>
                  <a:lnTo>
                    <a:pt x="137" y="140"/>
                  </a:lnTo>
                  <a:lnTo>
                    <a:pt x="137" y="142"/>
                  </a:lnTo>
                  <a:lnTo>
                    <a:pt x="137" y="144"/>
                  </a:lnTo>
                  <a:lnTo>
                    <a:pt x="137" y="148"/>
                  </a:lnTo>
                  <a:lnTo>
                    <a:pt x="137" y="152"/>
                  </a:lnTo>
                  <a:lnTo>
                    <a:pt x="137" y="154"/>
                  </a:lnTo>
                  <a:lnTo>
                    <a:pt x="137" y="158"/>
                  </a:lnTo>
                  <a:lnTo>
                    <a:pt x="137" y="160"/>
                  </a:lnTo>
                  <a:lnTo>
                    <a:pt x="137" y="162"/>
                  </a:lnTo>
                  <a:lnTo>
                    <a:pt x="135" y="164"/>
                  </a:lnTo>
                  <a:lnTo>
                    <a:pt x="133" y="164"/>
                  </a:lnTo>
                  <a:lnTo>
                    <a:pt x="131" y="162"/>
                  </a:lnTo>
                  <a:lnTo>
                    <a:pt x="127" y="162"/>
                  </a:lnTo>
                  <a:lnTo>
                    <a:pt x="125" y="162"/>
                  </a:lnTo>
                  <a:lnTo>
                    <a:pt x="123" y="162"/>
                  </a:lnTo>
                  <a:lnTo>
                    <a:pt x="116" y="162"/>
                  </a:lnTo>
                  <a:lnTo>
                    <a:pt x="116" y="162"/>
                  </a:lnTo>
                  <a:lnTo>
                    <a:pt x="114" y="162"/>
                  </a:lnTo>
                  <a:lnTo>
                    <a:pt x="112" y="162"/>
                  </a:lnTo>
                  <a:lnTo>
                    <a:pt x="110" y="164"/>
                  </a:lnTo>
                  <a:lnTo>
                    <a:pt x="110" y="166"/>
                  </a:lnTo>
                  <a:lnTo>
                    <a:pt x="110" y="168"/>
                  </a:lnTo>
                  <a:lnTo>
                    <a:pt x="110" y="170"/>
                  </a:lnTo>
                  <a:lnTo>
                    <a:pt x="108" y="172"/>
                  </a:lnTo>
                  <a:lnTo>
                    <a:pt x="108" y="176"/>
                  </a:lnTo>
                  <a:lnTo>
                    <a:pt x="106" y="180"/>
                  </a:lnTo>
                  <a:lnTo>
                    <a:pt x="106" y="182"/>
                  </a:lnTo>
                  <a:lnTo>
                    <a:pt x="106" y="184"/>
                  </a:lnTo>
                  <a:lnTo>
                    <a:pt x="104" y="184"/>
                  </a:lnTo>
                  <a:lnTo>
                    <a:pt x="104" y="186"/>
                  </a:lnTo>
                  <a:lnTo>
                    <a:pt x="102" y="190"/>
                  </a:lnTo>
                  <a:lnTo>
                    <a:pt x="102" y="192"/>
                  </a:lnTo>
                  <a:lnTo>
                    <a:pt x="102" y="194"/>
                  </a:lnTo>
                  <a:lnTo>
                    <a:pt x="100" y="194"/>
                  </a:lnTo>
                  <a:lnTo>
                    <a:pt x="100" y="196"/>
                  </a:lnTo>
                  <a:lnTo>
                    <a:pt x="100" y="198"/>
                  </a:lnTo>
                  <a:lnTo>
                    <a:pt x="98" y="198"/>
                  </a:lnTo>
                  <a:lnTo>
                    <a:pt x="98" y="200"/>
                  </a:lnTo>
                  <a:lnTo>
                    <a:pt x="98" y="202"/>
                  </a:lnTo>
                  <a:lnTo>
                    <a:pt x="98" y="204"/>
                  </a:lnTo>
                  <a:lnTo>
                    <a:pt x="100" y="204"/>
                  </a:lnTo>
                  <a:lnTo>
                    <a:pt x="100" y="206"/>
                  </a:lnTo>
                  <a:lnTo>
                    <a:pt x="102" y="206"/>
                  </a:lnTo>
                  <a:lnTo>
                    <a:pt x="102" y="208"/>
                  </a:lnTo>
                  <a:lnTo>
                    <a:pt x="104" y="208"/>
                  </a:lnTo>
                  <a:lnTo>
                    <a:pt x="104" y="210"/>
                  </a:lnTo>
                  <a:lnTo>
                    <a:pt x="106" y="210"/>
                  </a:lnTo>
                  <a:lnTo>
                    <a:pt x="106" y="212"/>
                  </a:lnTo>
                  <a:lnTo>
                    <a:pt x="106" y="214"/>
                  </a:lnTo>
                  <a:lnTo>
                    <a:pt x="108" y="214"/>
                  </a:lnTo>
                  <a:lnTo>
                    <a:pt x="110" y="214"/>
                  </a:lnTo>
                  <a:lnTo>
                    <a:pt x="112" y="214"/>
                  </a:lnTo>
                  <a:lnTo>
                    <a:pt x="112" y="216"/>
                  </a:lnTo>
                  <a:lnTo>
                    <a:pt x="114" y="214"/>
                  </a:lnTo>
                  <a:lnTo>
                    <a:pt x="114" y="216"/>
                  </a:lnTo>
                  <a:lnTo>
                    <a:pt x="112" y="216"/>
                  </a:lnTo>
                  <a:lnTo>
                    <a:pt x="100" y="216"/>
                  </a:lnTo>
                  <a:lnTo>
                    <a:pt x="98" y="216"/>
                  </a:lnTo>
                  <a:lnTo>
                    <a:pt x="96" y="216"/>
                  </a:lnTo>
                  <a:lnTo>
                    <a:pt x="94" y="216"/>
                  </a:lnTo>
                  <a:lnTo>
                    <a:pt x="90" y="216"/>
                  </a:lnTo>
                  <a:lnTo>
                    <a:pt x="88" y="216"/>
                  </a:lnTo>
                  <a:lnTo>
                    <a:pt x="86" y="216"/>
                  </a:lnTo>
                  <a:lnTo>
                    <a:pt x="84" y="216"/>
                  </a:lnTo>
                  <a:lnTo>
                    <a:pt x="82" y="216"/>
                  </a:lnTo>
                  <a:lnTo>
                    <a:pt x="76" y="216"/>
                  </a:lnTo>
                  <a:lnTo>
                    <a:pt x="74" y="216"/>
                  </a:lnTo>
                  <a:lnTo>
                    <a:pt x="72" y="216"/>
                  </a:lnTo>
                  <a:lnTo>
                    <a:pt x="70" y="216"/>
                  </a:lnTo>
                  <a:lnTo>
                    <a:pt x="68" y="216"/>
                  </a:lnTo>
                  <a:lnTo>
                    <a:pt x="68" y="216"/>
                  </a:lnTo>
                  <a:lnTo>
                    <a:pt x="66" y="216"/>
                  </a:lnTo>
                  <a:lnTo>
                    <a:pt x="64" y="216"/>
                  </a:lnTo>
                  <a:lnTo>
                    <a:pt x="62" y="216"/>
                  </a:lnTo>
                  <a:lnTo>
                    <a:pt x="60" y="216"/>
                  </a:lnTo>
                  <a:lnTo>
                    <a:pt x="58" y="216"/>
                  </a:lnTo>
                  <a:lnTo>
                    <a:pt x="56" y="216"/>
                  </a:lnTo>
                  <a:lnTo>
                    <a:pt x="54" y="216"/>
                  </a:lnTo>
                  <a:lnTo>
                    <a:pt x="52" y="216"/>
                  </a:lnTo>
                  <a:lnTo>
                    <a:pt x="50" y="216"/>
                  </a:lnTo>
                  <a:lnTo>
                    <a:pt x="48" y="216"/>
                  </a:lnTo>
                  <a:lnTo>
                    <a:pt x="44" y="216"/>
                  </a:lnTo>
                  <a:lnTo>
                    <a:pt x="42" y="216"/>
                  </a:lnTo>
                  <a:lnTo>
                    <a:pt x="40" y="216"/>
                  </a:lnTo>
                  <a:lnTo>
                    <a:pt x="38" y="216"/>
                  </a:lnTo>
                  <a:lnTo>
                    <a:pt x="36" y="216"/>
                  </a:lnTo>
                  <a:lnTo>
                    <a:pt x="34" y="216"/>
                  </a:lnTo>
                  <a:lnTo>
                    <a:pt x="32" y="216"/>
                  </a:lnTo>
                  <a:lnTo>
                    <a:pt x="30" y="216"/>
                  </a:lnTo>
                  <a:lnTo>
                    <a:pt x="28" y="216"/>
                  </a:lnTo>
                  <a:lnTo>
                    <a:pt x="22" y="216"/>
                  </a:lnTo>
                  <a:lnTo>
                    <a:pt x="20" y="216"/>
                  </a:lnTo>
                  <a:lnTo>
                    <a:pt x="20" y="216"/>
                  </a:lnTo>
                  <a:lnTo>
                    <a:pt x="14" y="216"/>
                  </a:lnTo>
                  <a:lnTo>
                    <a:pt x="12" y="216"/>
                  </a:lnTo>
                  <a:lnTo>
                    <a:pt x="10" y="216"/>
                  </a:lnTo>
                  <a:lnTo>
                    <a:pt x="8" y="216"/>
                  </a:lnTo>
                  <a:lnTo>
                    <a:pt x="6" y="216"/>
                  </a:lnTo>
                  <a:lnTo>
                    <a:pt x="4" y="216"/>
                  </a:lnTo>
                  <a:lnTo>
                    <a:pt x="2" y="214"/>
                  </a:lnTo>
                  <a:lnTo>
                    <a:pt x="0" y="214"/>
                  </a:lnTo>
                  <a:lnTo>
                    <a:pt x="0" y="212"/>
                  </a:lnTo>
                  <a:lnTo>
                    <a:pt x="0" y="208"/>
                  </a:lnTo>
                  <a:lnTo>
                    <a:pt x="0" y="206"/>
                  </a:lnTo>
                  <a:lnTo>
                    <a:pt x="0" y="202"/>
                  </a:lnTo>
                  <a:lnTo>
                    <a:pt x="0" y="200"/>
                  </a:lnTo>
                  <a:lnTo>
                    <a:pt x="0" y="198"/>
                  </a:lnTo>
                  <a:lnTo>
                    <a:pt x="0" y="196"/>
                  </a:lnTo>
                  <a:lnTo>
                    <a:pt x="0" y="194"/>
                  </a:lnTo>
                  <a:lnTo>
                    <a:pt x="0" y="192"/>
                  </a:lnTo>
                  <a:lnTo>
                    <a:pt x="0" y="188"/>
                  </a:lnTo>
                  <a:lnTo>
                    <a:pt x="0" y="186"/>
                  </a:lnTo>
                  <a:lnTo>
                    <a:pt x="0" y="184"/>
                  </a:lnTo>
                  <a:lnTo>
                    <a:pt x="0" y="184"/>
                  </a:lnTo>
                  <a:lnTo>
                    <a:pt x="0" y="180"/>
                  </a:lnTo>
                  <a:lnTo>
                    <a:pt x="0" y="178"/>
                  </a:lnTo>
                  <a:lnTo>
                    <a:pt x="0" y="176"/>
                  </a:lnTo>
                  <a:lnTo>
                    <a:pt x="0" y="174"/>
                  </a:lnTo>
                  <a:lnTo>
                    <a:pt x="0" y="170"/>
                  </a:lnTo>
                  <a:lnTo>
                    <a:pt x="0" y="168"/>
                  </a:lnTo>
                  <a:lnTo>
                    <a:pt x="0" y="166"/>
                  </a:lnTo>
                  <a:lnTo>
                    <a:pt x="0" y="164"/>
                  </a:lnTo>
                  <a:lnTo>
                    <a:pt x="0" y="162"/>
                  </a:lnTo>
                  <a:lnTo>
                    <a:pt x="0" y="160"/>
                  </a:lnTo>
                  <a:lnTo>
                    <a:pt x="0" y="158"/>
                  </a:lnTo>
                  <a:lnTo>
                    <a:pt x="0" y="156"/>
                  </a:lnTo>
                  <a:lnTo>
                    <a:pt x="0" y="154"/>
                  </a:lnTo>
                  <a:lnTo>
                    <a:pt x="0" y="150"/>
                  </a:lnTo>
                  <a:lnTo>
                    <a:pt x="0" y="148"/>
                  </a:lnTo>
                  <a:lnTo>
                    <a:pt x="0" y="146"/>
                  </a:lnTo>
                  <a:lnTo>
                    <a:pt x="0" y="144"/>
                  </a:lnTo>
                  <a:lnTo>
                    <a:pt x="0" y="142"/>
                  </a:lnTo>
                  <a:lnTo>
                    <a:pt x="0" y="140"/>
                  </a:lnTo>
                  <a:lnTo>
                    <a:pt x="0" y="136"/>
                  </a:lnTo>
                  <a:lnTo>
                    <a:pt x="0" y="136"/>
                  </a:lnTo>
                  <a:lnTo>
                    <a:pt x="0" y="134"/>
                  </a:lnTo>
                  <a:lnTo>
                    <a:pt x="0" y="132"/>
                  </a:lnTo>
                  <a:lnTo>
                    <a:pt x="0" y="130"/>
                  </a:lnTo>
                  <a:lnTo>
                    <a:pt x="0" y="128"/>
                  </a:lnTo>
                  <a:lnTo>
                    <a:pt x="0" y="126"/>
                  </a:lnTo>
                  <a:lnTo>
                    <a:pt x="0" y="122"/>
                  </a:lnTo>
                  <a:lnTo>
                    <a:pt x="0" y="118"/>
                  </a:lnTo>
                  <a:lnTo>
                    <a:pt x="0" y="116"/>
                  </a:lnTo>
                  <a:lnTo>
                    <a:pt x="0" y="114"/>
                  </a:lnTo>
                  <a:lnTo>
                    <a:pt x="0" y="110"/>
                  </a:lnTo>
                  <a:lnTo>
                    <a:pt x="0" y="106"/>
                  </a:lnTo>
                  <a:lnTo>
                    <a:pt x="0" y="104"/>
                  </a:lnTo>
                  <a:lnTo>
                    <a:pt x="0" y="102"/>
                  </a:lnTo>
                  <a:lnTo>
                    <a:pt x="0" y="100"/>
                  </a:lnTo>
                  <a:lnTo>
                    <a:pt x="0" y="98"/>
                  </a:lnTo>
                  <a:lnTo>
                    <a:pt x="0" y="96"/>
                  </a:lnTo>
                  <a:lnTo>
                    <a:pt x="0" y="94"/>
                  </a:lnTo>
                  <a:lnTo>
                    <a:pt x="0" y="92"/>
                  </a:lnTo>
                  <a:lnTo>
                    <a:pt x="0" y="90"/>
                  </a:lnTo>
                  <a:lnTo>
                    <a:pt x="0" y="88"/>
                  </a:lnTo>
                  <a:lnTo>
                    <a:pt x="0" y="86"/>
                  </a:lnTo>
                  <a:lnTo>
                    <a:pt x="0" y="84"/>
                  </a:lnTo>
                  <a:lnTo>
                    <a:pt x="0" y="80"/>
                  </a:lnTo>
                  <a:lnTo>
                    <a:pt x="0" y="78"/>
                  </a:lnTo>
                  <a:lnTo>
                    <a:pt x="0" y="76"/>
                  </a:lnTo>
                  <a:lnTo>
                    <a:pt x="0" y="74"/>
                  </a:lnTo>
                  <a:lnTo>
                    <a:pt x="0" y="72"/>
                  </a:lnTo>
                  <a:lnTo>
                    <a:pt x="0" y="70"/>
                  </a:lnTo>
                  <a:lnTo>
                    <a:pt x="0" y="68"/>
                  </a:lnTo>
                  <a:lnTo>
                    <a:pt x="0" y="66"/>
                  </a:lnTo>
                  <a:lnTo>
                    <a:pt x="0" y="64"/>
                  </a:lnTo>
                  <a:lnTo>
                    <a:pt x="0" y="62"/>
                  </a:lnTo>
                  <a:lnTo>
                    <a:pt x="0" y="60"/>
                  </a:lnTo>
                  <a:lnTo>
                    <a:pt x="0" y="58"/>
                  </a:lnTo>
                  <a:lnTo>
                    <a:pt x="0" y="52"/>
                  </a:lnTo>
                  <a:lnTo>
                    <a:pt x="0" y="48"/>
                  </a:lnTo>
                  <a:lnTo>
                    <a:pt x="0" y="44"/>
                  </a:lnTo>
                  <a:lnTo>
                    <a:pt x="0" y="42"/>
                  </a:lnTo>
                  <a:lnTo>
                    <a:pt x="0" y="40"/>
                  </a:lnTo>
                  <a:lnTo>
                    <a:pt x="0" y="40"/>
                  </a:lnTo>
                  <a:lnTo>
                    <a:pt x="0" y="38"/>
                  </a:lnTo>
                  <a:lnTo>
                    <a:pt x="0" y="32"/>
                  </a:lnTo>
                  <a:lnTo>
                    <a:pt x="0" y="30"/>
                  </a:lnTo>
                  <a:lnTo>
                    <a:pt x="0" y="28"/>
                  </a:lnTo>
                  <a:lnTo>
                    <a:pt x="0" y="26"/>
                  </a:lnTo>
                  <a:lnTo>
                    <a:pt x="0" y="22"/>
                  </a:lnTo>
                  <a:lnTo>
                    <a:pt x="4" y="22"/>
                  </a:lnTo>
                  <a:lnTo>
                    <a:pt x="6" y="22"/>
                  </a:lnTo>
                  <a:lnTo>
                    <a:pt x="14" y="20"/>
                  </a:lnTo>
                  <a:lnTo>
                    <a:pt x="18" y="20"/>
                  </a:lnTo>
                  <a:lnTo>
                    <a:pt x="20" y="20"/>
                  </a:lnTo>
                  <a:lnTo>
                    <a:pt x="22" y="20"/>
                  </a:lnTo>
                  <a:lnTo>
                    <a:pt x="24" y="18"/>
                  </a:lnTo>
                  <a:lnTo>
                    <a:pt x="26" y="18"/>
                  </a:lnTo>
                  <a:lnTo>
                    <a:pt x="28" y="18"/>
                  </a:lnTo>
                  <a:lnTo>
                    <a:pt x="30" y="18"/>
                  </a:lnTo>
                  <a:lnTo>
                    <a:pt x="32" y="18"/>
                  </a:lnTo>
                  <a:lnTo>
                    <a:pt x="34" y="18"/>
                  </a:lnTo>
                  <a:lnTo>
                    <a:pt x="36" y="16"/>
                  </a:lnTo>
                  <a:lnTo>
                    <a:pt x="40" y="16"/>
                  </a:lnTo>
                  <a:lnTo>
                    <a:pt x="44" y="16"/>
                  </a:lnTo>
                  <a:lnTo>
                    <a:pt x="46" y="16"/>
                  </a:lnTo>
                  <a:lnTo>
                    <a:pt x="46" y="14"/>
                  </a:lnTo>
                  <a:lnTo>
                    <a:pt x="50" y="14"/>
                  </a:lnTo>
                  <a:lnTo>
                    <a:pt x="54" y="14"/>
                  </a:lnTo>
                  <a:lnTo>
                    <a:pt x="56" y="14"/>
                  </a:lnTo>
                  <a:lnTo>
                    <a:pt x="58" y="14"/>
                  </a:lnTo>
                  <a:lnTo>
                    <a:pt x="64" y="12"/>
                  </a:lnTo>
                  <a:lnTo>
                    <a:pt x="66" y="12"/>
                  </a:lnTo>
                  <a:lnTo>
                    <a:pt x="68" y="12"/>
                  </a:lnTo>
                  <a:lnTo>
                    <a:pt x="68" y="12"/>
                  </a:lnTo>
                  <a:lnTo>
                    <a:pt x="70" y="10"/>
                  </a:lnTo>
                  <a:lnTo>
                    <a:pt x="72" y="10"/>
                  </a:lnTo>
                  <a:lnTo>
                    <a:pt x="74" y="10"/>
                  </a:lnTo>
                  <a:lnTo>
                    <a:pt x="76" y="10"/>
                  </a:lnTo>
                  <a:lnTo>
                    <a:pt x="82" y="10"/>
                  </a:lnTo>
                  <a:lnTo>
                    <a:pt x="84" y="8"/>
                  </a:lnTo>
                  <a:lnTo>
                    <a:pt x="88" y="8"/>
                  </a:lnTo>
                  <a:lnTo>
                    <a:pt x="90" y="8"/>
                  </a:lnTo>
                  <a:lnTo>
                    <a:pt x="94" y="8"/>
                  </a:lnTo>
                  <a:lnTo>
                    <a:pt x="96" y="6"/>
                  </a:lnTo>
                  <a:lnTo>
                    <a:pt x="98" y="6"/>
                  </a:lnTo>
                  <a:lnTo>
                    <a:pt x="100" y="6"/>
                  </a:lnTo>
                  <a:lnTo>
                    <a:pt x="102" y="6"/>
                  </a:lnTo>
                  <a:lnTo>
                    <a:pt x="108" y="6"/>
                  </a:lnTo>
                  <a:lnTo>
                    <a:pt x="110" y="4"/>
                  </a:lnTo>
                  <a:lnTo>
                    <a:pt x="114" y="4"/>
                  </a:lnTo>
                  <a:lnTo>
                    <a:pt x="116" y="4"/>
                  </a:lnTo>
                  <a:lnTo>
                    <a:pt x="116" y="4"/>
                  </a:lnTo>
                  <a:lnTo>
                    <a:pt x="119" y="4"/>
                  </a:lnTo>
                  <a:lnTo>
                    <a:pt x="123" y="2"/>
                  </a:lnTo>
                  <a:lnTo>
                    <a:pt x="131" y="2"/>
                  </a:lnTo>
                  <a:lnTo>
                    <a:pt x="133" y="0"/>
                  </a:lnTo>
                  <a:lnTo>
                    <a:pt x="139" y="0"/>
                  </a:lnTo>
                  <a:lnTo>
                    <a:pt x="139" y="2"/>
                  </a:lnTo>
                  <a:lnTo>
                    <a:pt x="139" y="4"/>
                  </a:lnTo>
                  <a:lnTo>
                    <a:pt x="139" y="6"/>
                  </a:lnTo>
                  <a:lnTo>
                    <a:pt x="139" y="8"/>
                  </a:lnTo>
                  <a:lnTo>
                    <a:pt x="139" y="10"/>
                  </a:lnTo>
                  <a:lnTo>
                    <a:pt x="139" y="12"/>
                  </a:lnTo>
                  <a:lnTo>
                    <a:pt x="139" y="14"/>
                  </a:lnTo>
                  <a:lnTo>
                    <a:pt x="139" y="16"/>
                  </a:lnTo>
                  <a:lnTo>
                    <a:pt x="139" y="18"/>
                  </a:lnTo>
                  <a:lnTo>
                    <a:pt x="139" y="20"/>
                  </a:lnTo>
                  <a:lnTo>
                    <a:pt x="139" y="22"/>
                  </a:lnTo>
                  <a:lnTo>
                    <a:pt x="139" y="24"/>
                  </a:lnTo>
                  <a:lnTo>
                    <a:pt x="139" y="26"/>
                  </a:lnTo>
                  <a:lnTo>
                    <a:pt x="139" y="30"/>
                  </a:lnTo>
                  <a:lnTo>
                    <a:pt x="139" y="32"/>
                  </a:lnTo>
                  <a:lnTo>
                    <a:pt x="139" y="34"/>
                  </a:lnTo>
                  <a:lnTo>
                    <a:pt x="139" y="36"/>
                  </a:lnTo>
                  <a:lnTo>
                    <a:pt x="137" y="38"/>
                  </a:lnTo>
                  <a:lnTo>
                    <a:pt x="137" y="40"/>
                  </a:lnTo>
                  <a:lnTo>
                    <a:pt x="137" y="42"/>
                  </a:lnTo>
                  <a:lnTo>
                    <a:pt x="137" y="44"/>
                  </a:lnTo>
                  <a:lnTo>
                    <a:pt x="137" y="46"/>
                  </a:lnTo>
                  <a:lnTo>
                    <a:pt x="137" y="50"/>
                  </a:lnTo>
                  <a:lnTo>
                    <a:pt x="137" y="52"/>
                  </a:lnTo>
                  <a:lnTo>
                    <a:pt x="137" y="56"/>
                  </a:lnTo>
                  <a:lnTo>
                    <a:pt x="137" y="58"/>
                  </a:lnTo>
                  <a:lnTo>
                    <a:pt x="137" y="60"/>
                  </a:lnTo>
                  <a:lnTo>
                    <a:pt x="137" y="62"/>
                  </a:lnTo>
                  <a:lnTo>
                    <a:pt x="137" y="64"/>
                  </a:lnTo>
                  <a:lnTo>
                    <a:pt x="137" y="66"/>
                  </a:lnTo>
                  <a:lnTo>
                    <a:pt x="137" y="68"/>
                  </a:lnTo>
                  <a:lnTo>
                    <a:pt x="137" y="70"/>
                  </a:lnTo>
                  <a:lnTo>
                    <a:pt x="137" y="7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1" name="Freeform 124"/>
            <p:cNvSpPr>
              <a:spLocks/>
            </p:cNvSpPr>
            <p:nvPr/>
          </p:nvSpPr>
          <p:spPr bwMode="auto">
            <a:xfrm>
              <a:off x="6797675" y="2182813"/>
              <a:ext cx="263525" cy="249238"/>
            </a:xfrm>
            <a:custGeom>
              <a:avLst/>
              <a:gdLst>
                <a:gd name="T0" fmla="*/ 80 w 166"/>
                <a:gd name="T1" fmla="*/ 2 h 157"/>
                <a:gd name="T2" fmla="*/ 90 w 166"/>
                <a:gd name="T3" fmla="*/ 2 h 157"/>
                <a:gd name="T4" fmla="*/ 98 w 166"/>
                <a:gd name="T5" fmla="*/ 2 h 157"/>
                <a:gd name="T6" fmla="*/ 110 w 166"/>
                <a:gd name="T7" fmla="*/ 2 h 157"/>
                <a:gd name="T8" fmla="*/ 122 w 166"/>
                <a:gd name="T9" fmla="*/ 2 h 157"/>
                <a:gd name="T10" fmla="*/ 132 w 166"/>
                <a:gd name="T11" fmla="*/ 2 h 157"/>
                <a:gd name="T12" fmla="*/ 144 w 166"/>
                <a:gd name="T13" fmla="*/ 2 h 157"/>
                <a:gd name="T14" fmla="*/ 152 w 166"/>
                <a:gd name="T15" fmla="*/ 2 h 157"/>
                <a:gd name="T16" fmla="*/ 162 w 166"/>
                <a:gd name="T17" fmla="*/ 2 h 157"/>
                <a:gd name="T18" fmla="*/ 166 w 166"/>
                <a:gd name="T19" fmla="*/ 12 h 157"/>
                <a:gd name="T20" fmla="*/ 166 w 166"/>
                <a:gd name="T21" fmla="*/ 29 h 157"/>
                <a:gd name="T22" fmla="*/ 166 w 166"/>
                <a:gd name="T23" fmla="*/ 41 h 157"/>
                <a:gd name="T24" fmla="*/ 166 w 166"/>
                <a:gd name="T25" fmla="*/ 55 h 157"/>
                <a:gd name="T26" fmla="*/ 166 w 166"/>
                <a:gd name="T27" fmla="*/ 63 h 157"/>
                <a:gd name="T28" fmla="*/ 166 w 166"/>
                <a:gd name="T29" fmla="*/ 75 h 157"/>
                <a:gd name="T30" fmla="*/ 166 w 166"/>
                <a:gd name="T31" fmla="*/ 87 h 157"/>
                <a:gd name="T32" fmla="*/ 166 w 166"/>
                <a:gd name="T33" fmla="*/ 99 h 157"/>
                <a:gd name="T34" fmla="*/ 166 w 166"/>
                <a:gd name="T35" fmla="*/ 109 h 157"/>
                <a:gd name="T36" fmla="*/ 156 w 166"/>
                <a:gd name="T37" fmla="*/ 111 h 157"/>
                <a:gd name="T38" fmla="*/ 144 w 166"/>
                <a:gd name="T39" fmla="*/ 115 h 157"/>
                <a:gd name="T40" fmla="*/ 132 w 166"/>
                <a:gd name="T41" fmla="*/ 117 h 157"/>
                <a:gd name="T42" fmla="*/ 116 w 166"/>
                <a:gd name="T43" fmla="*/ 121 h 157"/>
                <a:gd name="T44" fmla="*/ 104 w 166"/>
                <a:gd name="T45" fmla="*/ 125 h 157"/>
                <a:gd name="T46" fmla="*/ 90 w 166"/>
                <a:gd name="T47" fmla="*/ 129 h 157"/>
                <a:gd name="T48" fmla="*/ 72 w 166"/>
                <a:gd name="T49" fmla="*/ 133 h 157"/>
                <a:gd name="T50" fmla="*/ 54 w 166"/>
                <a:gd name="T51" fmla="*/ 139 h 157"/>
                <a:gd name="T52" fmla="*/ 46 w 166"/>
                <a:gd name="T53" fmla="*/ 143 h 157"/>
                <a:gd name="T54" fmla="*/ 40 w 166"/>
                <a:gd name="T55" fmla="*/ 147 h 157"/>
                <a:gd name="T56" fmla="*/ 32 w 166"/>
                <a:gd name="T57" fmla="*/ 149 h 157"/>
                <a:gd name="T58" fmla="*/ 34 w 166"/>
                <a:gd name="T59" fmla="*/ 155 h 157"/>
                <a:gd name="T60" fmla="*/ 26 w 166"/>
                <a:gd name="T61" fmla="*/ 157 h 157"/>
                <a:gd name="T62" fmla="*/ 18 w 166"/>
                <a:gd name="T63" fmla="*/ 153 h 157"/>
                <a:gd name="T64" fmla="*/ 12 w 166"/>
                <a:gd name="T65" fmla="*/ 151 h 157"/>
                <a:gd name="T66" fmla="*/ 14 w 166"/>
                <a:gd name="T67" fmla="*/ 143 h 157"/>
                <a:gd name="T68" fmla="*/ 8 w 166"/>
                <a:gd name="T69" fmla="*/ 143 h 157"/>
                <a:gd name="T70" fmla="*/ 2 w 166"/>
                <a:gd name="T71" fmla="*/ 143 h 157"/>
                <a:gd name="T72" fmla="*/ 6 w 166"/>
                <a:gd name="T73" fmla="*/ 137 h 157"/>
                <a:gd name="T74" fmla="*/ 2 w 166"/>
                <a:gd name="T75" fmla="*/ 133 h 157"/>
                <a:gd name="T76" fmla="*/ 0 w 166"/>
                <a:gd name="T77" fmla="*/ 123 h 157"/>
                <a:gd name="T78" fmla="*/ 0 w 166"/>
                <a:gd name="T79" fmla="*/ 111 h 157"/>
                <a:gd name="T80" fmla="*/ 0 w 166"/>
                <a:gd name="T81" fmla="*/ 97 h 157"/>
                <a:gd name="T82" fmla="*/ 0 w 166"/>
                <a:gd name="T83" fmla="*/ 83 h 157"/>
                <a:gd name="T84" fmla="*/ 0 w 166"/>
                <a:gd name="T85" fmla="*/ 73 h 157"/>
                <a:gd name="T86" fmla="*/ 0 w 166"/>
                <a:gd name="T87" fmla="*/ 55 h 157"/>
                <a:gd name="T88" fmla="*/ 0 w 166"/>
                <a:gd name="T89" fmla="*/ 45 h 157"/>
                <a:gd name="T90" fmla="*/ 0 w 166"/>
                <a:gd name="T91" fmla="*/ 33 h 157"/>
                <a:gd name="T92" fmla="*/ 0 w 166"/>
                <a:gd name="T93" fmla="*/ 19 h 157"/>
                <a:gd name="T94" fmla="*/ 0 w 166"/>
                <a:gd name="T95" fmla="*/ 6 h 157"/>
                <a:gd name="T96" fmla="*/ 4 w 166"/>
                <a:gd name="T97" fmla="*/ 0 h 157"/>
                <a:gd name="T98" fmla="*/ 18 w 166"/>
                <a:gd name="T99" fmla="*/ 0 h 157"/>
                <a:gd name="T100" fmla="*/ 38 w 166"/>
                <a:gd name="T101" fmla="*/ 0 h 157"/>
                <a:gd name="T102" fmla="*/ 52 w 166"/>
                <a:gd name="T103" fmla="*/ 2 h 157"/>
                <a:gd name="T104" fmla="*/ 62 w 166"/>
                <a:gd name="T105" fmla="*/ 2 h 157"/>
                <a:gd name="T106" fmla="*/ 72 w 166"/>
                <a:gd name="T10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6" h="157">
                  <a:moveTo>
                    <a:pt x="72" y="2"/>
                  </a:moveTo>
                  <a:lnTo>
                    <a:pt x="74" y="2"/>
                  </a:lnTo>
                  <a:lnTo>
                    <a:pt x="76" y="2"/>
                  </a:lnTo>
                  <a:lnTo>
                    <a:pt x="78" y="2"/>
                  </a:lnTo>
                  <a:lnTo>
                    <a:pt x="80" y="2"/>
                  </a:lnTo>
                  <a:lnTo>
                    <a:pt x="82" y="2"/>
                  </a:lnTo>
                  <a:lnTo>
                    <a:pt x="84" y="2"/>
                  </a:lnTo>
                  <a:lnTo>
                    <a:pt x="86" y="2"/>
                  </a:lnTo>
                  <a:lnTo>
                    <a:pt x="88" y="2"/>
                  </a:lnTo>
                  <a:lnTo>
                    <a:pt x="90" y="2"/>
                  </a:lnTo>
                  <a:lnTo>
                    <a:pt x="92" y="2"/>
                  </a:lnTo>
                  <a:lnTo>
                    <a:pt x="94" y="2"/>
                  </a:lnTo>
                  <a:lnTo>
                    <a:pt x="96" y="2"/>
                  </a:lnTo>
                  <a:lnTo>
                    <a:pt x="98" y="2"/>
                  </a:lnTo>
                  <a:lnTo>
                    <a:pt x="98" y="2"/>
                  </a:lnTo>
                  <a:lnTo>
                    <a:pt x="100" y="2"/>
                  </a:lnTo>
                  <a:lnTo>
                    <a:pt x="102" y="2"/>
                  </a:lnTo>
                  <a:lnTo>
                    <a:pt x="106" y="2"/>
                  </a:lnTo>
                  <a:lnTo>
                    <a:pt x="108" y="2"/>
                  </a:lnTo>
                  <a:lnTo>
                    <a:pt x="110" y="2"/>
                  </a:lnTo>
                  <a:lnTo>
                    <a:pt x="112" y="2"/>
                  </a:lnTo>
                  <a:lnTo>
                    <a:pt x="114" y="2"/>
                  </a:lnTo>
                  <a:lnTo>
                    <a:pt x="118" y="2"/>
                  </a:lnTo>
                  <a:lnTo>
                    <a:pt x="120" y="2"/>
                  </a:lnTo>
                  <a:lnTo>
                    <a:pt x="122" y="2"/>
                  </a:lnTo>
                  <a:lnTo>
                    <a:pt x="124" y="2"/>
                  </a:lnTo>
                  <a:lnTo>
                    <a:pt x="126" y="2"/>
                  </a:lnTo>
                  <a:lnTo>
                    <a:pt x="128" y="2"/>
                  </a:lnTo>
                  <a:lnTo>
                    <a:pt x="130" y="2"/>
                  </a:lnTo>
                  <a:lnTo>
                    <a:pt x="132" y="2"/>
                  </a:lnTo>
                  <a:lnTo>
                    <a:pt x="136" y="2"/>
                  </a:lnTo>
                  <a:lnTo>
                    <a:pt x="138" y="2"/>
                  </a:lnTo>
                  <a:lnTo>
                    <a:pt x="140" y="2"/>
                  </a:lnTo>
                  <a:lnTo>
                    <a:pt x="142" y="2"/>
                  </a:lnTo>
                  <a:lnTo>
                    <a:pt x="144" y="2"/>
                  </a:lnTo>
                  <a:lnTo>
                    <a:pt x="146" y="2"/>
                  </a:lnTo>
                  <a:lnTo>
                    <a:pt x="148" y="2"/>
                  </a:lnTo>
                  <a:lnTo>
                    <a:pt x="148" y="2"/>
                  </a:lnTo>
                  <a:lnTo>
                    <a:pt x="150" y="2"/>
                  </a:lnTo>
                  <a:lnTo>
                    <a:pt x="152" y="2"/>
                  </a:lnTo>
                  <a:lnTo>
                    <a:pt x="154" y="2"/>
                  </a:lnTo>
                  <a:lnTo>
                    <a:pt x="154" y="4"/>
                  </a:lnTo>
                  <a:lnTo>
                    <a:pt x="158" y="4"/>
                  </a:lnTo>
                  <a:lnTo>
                    <a:pt x="160" y="4"/>
                  </a:lnTo>
                  <a:lnTo>
                    <a:pt x="162" y="2"/>
                  </a:lnTo>
                  <a:lnTo>
                    <a:pt x="164" y="4"/>
                  </a:lnTo>
                  <a:lnTo>
                    <a:pt x="166" y="4"/>
                  </a:lnTo>
                  <a:lnTo>
                    <a:pt x="166" y="6"/>
                  </a:lnTo>
                  <a:lnTo>
                    <a:pt x="166" y="10"/>
                  </a:lnTo>
                  <a:lnTo>
                    <a:pt x="166" y="12"/>
                  </a:lnTo>
                  <a:lnTo>
                    <a:pt x="166" y="15"/>
                  </a:lnTo>
                  <a:lnTo>
                    <a:pt x="166" y="19"/>
                  </a:lnTo>
                  <a:lnTo>
                    <a:pt x="166" y="21"/>
                  </a:lnTo>
                  <a:lnTo>
                    <a:pt x="166" y="23"/>
                  </a:lnTo>
                  <a:lnTo>
                    <a:pt x="166" y="29"/>
                  </a:lnTo>
                  <a:lnTo>
                    <a:pt x="166" y="31"/>
                  </a:lnTo>
                  <a:lnTo>
                    <a:pt x="166" y="33"/>
                  </a:lnTo>
                  <a:lnTo>
                    <a:pt x="166" y="35"/>
                  </a:lnTo>
                  <a:lnTo>
                    <a:pt x="166" y="37"/>
                  </a:lnTo>
                  <a:lnTo>
                    <a:pt x="166" y="41"/>
                  </a:lnTo>
                  <a:lnTo>
                    <a:pt x="166" y="43"/>
                  </a:lnTo>
                  <a:lnTo>
                    <a:pt x="166" y="45"/>
                  </a:lnTo>
                  <a:lnTo>
                    <a:pt x="166" y="47"/>
                  </a:lnTo>
                  <a:lnTo>
                    <a:pt x="166" y="53"/>
                  </a:lnTo>
                  <a:lnTo>
                    <a:pt x="166" y="55"/>
                  </a:lnTo>
                  <a:lnTo>
                    <a:pt x="166" y="55"/>
                  </a:lnTo>
                  <a:lnTo>
                    <a:pt x="166" y="57"/>
                  </a:lnTo>
                  <a:lnTo>
                    <a:pt x="166" y="59"/>
                  </a:lnTo>
                  <a:lnTo>
                    <a:pt x="166" y="61"/>
                  </a:lnTo>
                  <a:lnTo>
                    <a:pt x="166" y="63"/>
                  </a:lnTo>
                  <a:lnTo>
                    <a:pt x="166" y="67"/>
                  </a:lnTo>
                  <a:lnTo>
                    <a:pt x="166" y="69"/>
                  </a:lnTo>
                  <a:lnTo>
                    <a:pt x="166" y="71"/>
                  </a:lnTo>
                  <a:lnTo>
                    <a:pt x="166" y="73"/>
                  </a:lnTo>
                  <a:lnTo>
                    <a:pt x="166" y="75"/>
                  </a:lnTo>
                  <a:lnTo>
                    <a:pt x="166" y="77"/>
                  </a:lnTo>
                  <a:lnTo>
                    <a:pt x="166" y="79"/>
                  </a:lnTo>
                  <a:lnTo>
                    <a:pt x="166" y="83"/>
                  </a:lnTo>
                  <a:lnTo>
                    <a:pt x="166" y="85"/>
                  </a:lnTo>
                  <a:lnTo>
                    <a:pt x="166" y="87"/>
                  </a:lnTo>
                  <a:lnTo>
                    <a:pt x="166" y="89"/>
                  </a:lnTo>
                  <a:lnTo>
                    <a:pt x="166" y="91"/>
                  </a:lnTo>
                  <a:lnTo>
                    <a:pt x="166" y="93"/>
                  </a:lnTo>
                  <a:lnTo>
                    <a:pt x="166" y="97"/>
                  </a:lnTo>
                  <a:lnTo>
                    <a:pt x="166" y="99"/>
                  </a:lnTo>
                  <a:lnTo>
                    <a:pt x="166" y="101"/>
                  </a:lnTo>
                  <a:lnTo>
                    <a:pt x="166" y="103"/>
                  </a:lnTo>
                  <a:lnTo>
                    <a:pt x="166" y="103"/>
                  </a:lnTo>
                  <a:lnTo>
                    <a:pt x="166" y="105"/>
                  </a:lnTo>
                  <a:lnTo>
                    <a:pt x="166" y="109"/>
                  </a:lnTo>
                  <a:lnTo>
                    <a:pt x="164" y="109"/>
                  </a:lnTo>
                  <a:lnTo>
                    <a:pt x="162" y="109"/>
                  </a:lnTo>
                  <a:lnTo>
                    <a:pt x="160" y="111"/>
                  </a:lnTo>
                  <a:lnTo>
                    <a:pt x="158" y="111"/>
                  </a:lnTo>
                  <a:lnTo>
                    <a:pt x="156" y="111"/>
                  </a:lnTo>
                  <a:lnTo>
                    <a:pt x="150" y="113"/>
                  </a:lnTo>
                  <a:lnTo>
                    <a:pt x="148" y="113"/>
                  </a:lnTo>
                  <a:lnTo>
                    <a:pt x="146" y="113"/>
                  </a:lnTo>
                  <a:lnTo>
                    <a:pt x="146" y="115"/>
                  </a:lnTo>
                  <a:lnTo>
                    <a:pt x="144" y="115"/>
                  </a:lnTo>
                  <a:lnTo>
                    <a:pt x="142" y="115"/>
                  </a:lnTo>
                  <a:lnTo>
                    <a:pt x="140" y="115"/>
                  </a:lnTo>
                  <a:lnTo>
                    <a:pt x="138" y="115"/>
                  </a:lnTo>
                  <a:lnTo>
                    <a:pt x="136" y="117"/>
                  </a:lnTo>
                  <a:lnTo>
                    <a:pt x="132" y="117"/>
                  </a:lnTo>
                  <a:lnTo>
                    <a:pt x="126" y="119"/>
                  </a:lnTo>
                  <a:lnTo>
                    <a:pt x="122" y="119"/>
                  </a:lnTo>
                  <a:lnTo>
                    <a:pt x="122" y="121"/>
                  </a:lnTo>
                  <a:lnTo>
                    <a:pt x="120" y="121"/>
                  </a:lnTo>
                  <a:lnTo>
                    <a:pt x="116" y="121"/>
                  </a:lnTo>
                  <a:lnTo>
                    <a:pt x="114" y="123"/>
                  </a:lnTo>
                  <a:lnTo>
                    <a:pt x="110" y="123"/>
                  </a:lnTo>
                  <a:lnTo>
                    <a:pt x="108" y="123"/>
                  </a:lnTo>
                  <a:lnTo>
                    <a:pt x="106" y="125"/>
                  </a:lnTo>
                  <a:lnTo>
                    <a:pt x="104" y="125"/>
                  </a:lnTo>
                  <a:lnTo>
                    <a:pt x="100" y="125"/>
                  </a:lnTo>
                  <a:lnTo>
                    <a:pt x="98" y="127"/>
                  </a:lnTo>
                  <a:lnTo>
                    <a:pt x="98" y="127"/>
                  </a:lnTo>
                  <a:lnTo>
                    <a:pt x="94" y="127"/>
                  </a:lnTo>
                  <a:lnTo>
                    <a:pt x="90" y="129"/>
                  </a:lnTo>
                  <a:lnTo>
                    <a:pt x="80" y="131"/>
                  </a:lnTo>
                  <a:lnTo>
                    <a:pt x="78" y="131"/>
                  </a:lnTo>
                  <a:lnTo>
                    <a:pt x="76" y="133"/>
                  </a:lnTo>
                  <a:lnTo>
                    <a:pt x="74" y="133"/>
                  </a:lnTo>
                  <a:lnTo>
                    <a:pt x="72" y="133"/>
                  </a:lnTo>
                  <a:lnTo>
                    <a:pt x="68" y="135"/>
                  </a:lnTo>
                  <a:lnTo>
                    <a:pt x="64" y="135"/>
                  </a:lnTo>
                  <a:lnTo>
                    <a:pt x="62" y="135"/>
                  </a:lnTo>
                  <a:lnTo>
                    <a:pt x="56" y="137"/>
                  </a:lnTo>
                  <a:lnTo>
                    <a:pt x="54" y="139"/>
                  </a:lnTo>
                  <a:lnTo>
                    <a:pt x="50" y="139"/>
                  </a:lnTo>
                  <a:lnTo>
                    <a:pt x="48" y="141"/>
                  </a:lnTo>
                  <a:lnTo>
                    <a:pt x="44" y="141"/>
                  </a:lnTo>
                  <a:lnTo>
                    <a:pt x="44" y="143"/>
                  </a:lnTo>
                  <a:lnTo>
                    <a:pt x="46" y="143"/>
                  </a:lnTo>
                  <a:lnTo>
                    <a:pt x="44" y="143"/>
                  </a:lnTo>
                  <a:lnTo>
                    <a:pt x="44" y="145"/>
                  </a:lnTo>
                  <a:lnTo>
                    <a:pt x="42" y="145"/>
                  </a:lnTo>
                  <a:lnTo>
                    <a:pt x="40" y="145"/>
                  </a:lnTo>
                  <a:lnTo>
                    <a:pt x="40" y="147"/>
                  </a:lnTo>
                  <a:lnTo>
                    <a:pt x="38" y="147"/>
                  </a:lnTo>
                  <a:lnTo>
                    <a:pt x="38" y="149"/>
                  </a:lnTo>
                  <a:lnTo>
                    <a:pt x="36" y="149"/>
                  </a:lnTo>
                  <a:lnTo>
                    <a:pt x="34" y="149"/>
                  </a:lnTo>
                  <a:lnTo>
                    <a:pt x="32" y="149"/>
                  </a:lnTo>
                  <a:lnTo>
                    <a:pt x="32" y="151"/>
                  </a:lnTo>
                  <a:lnTo>
                    <a:pt x="32" y="151"/>
                  </a:lnTo>
                  <a:lnTo>
                    <a:pt x="32" y="153"/>
                  </a:lnTo>
                  <a:lnTo>
                    <a:pt x="32" y="155"/>
                  </a:lnTo>
                  <a:lnTo>
                    <a:pt x="34" y="155"/>
                  </a:lnTo>
                  <a:lnTo>
                    <a:pt x="34" y="157"/>
                  </a:lnTo>
                  <a:lnTo>
                    <a:pt x="32" y="157"/>
                  </a:lnTo>
                  <a:lnTo>
                    <a:pt x="30" y="157"/>
                  </a:lnTo>
                  <a:lnTo>
                    <a:pt x="28" y="157"/>
                  </a:lnTo>
                  <a:lnTo>
                    <a:pt x="26" y="157"/>
                  </a:lnTo>
                  <a:lnTo>
                    <a:pt x="24" y="155"/>
                  </a:lnTo>
                  <a:lnTo>
                    <a:pt x="22" y="155"/>
                  </a:lnTo>
                  <a:lnTo>
                    <a:pt x="22" y="153"/>
                  </a:lnTo>
                  <a:lnTo>
                    <a:pt x="20" y="153"/>
                  </a:lnTo>
                  <a:lnTo>
                    <a:pt x="18" y="153"/>
                  </a:lnTo>
                  <a:lnTo>
                    <a:pt x="18" y="151"/>
                  </a:lnTo>
                  <a:lnTo>
                    <a:pt x="16" y="151"/>
                  </a:lnTo>
                  <a:lnTo>
                    <a:pt x="14" y="151"/>
                  </a:lnTo>
                  <a:lnTo>
                    <a:pt x="12" y="151"/>
                  </a:lnTo>
                  <a:lnTo>
                    <a:pt x="12" y="151"/>
                  </a:lnTo>
                  <a:lnTo>
                    <a:pt x="14" y="151"/>
                  </a:lnTo>
                  <a:lnTo>
                    <a:pt x="14" y="149"/>
                  </a:lnTo>
                  <a:lnTo>
                    <a:pt x="14" y="147"/>
                  </a:lnTo>
                  <a:lnTo>
                    <a:pt x="14" y="145"/>
                  </a:lnTo>
                  <a:lnTo>
                    <a:pt x="14" y="143"/>
                  </a:lnTo>
                  <a:lnTo>
                    <a:pt x="12" y="143"/>
                  </a:lnTo>
                  <a:lnTo>
                    <a:pt x="12" y="141"/>
                  </a:lnTo>
                  <a:lnTo>
                    <a:pt x="10" y="141"/>
                  </a:lnTo>
                  <a:lnTo>
                    <a:pt x="10" y="143"/>
                  </a:lnTo>
                  <a:lnTo>
                    <a:pt x="8" y="143"/>
                  </a:lnTo>
                  <a:lnTo>
                    <a:pt x="6" y="143"/>
                  </a:lnTo>
                  <a:lnTo>
                    <a:pt x="6" y="145"/>
                  </a:lnTo>
                  <a:lnTo>
                    <a:pt x="4" y="145"/>
                  </a:lnTo>
                  <a:lnTo>
                    <a:pt x="4" y="143"/>
                  </a:lnTo>
                  <a:lnTo>
                    <a:pt x="2" y="143"/>
                  </a:lnTo>
                  <a:lnTo>
                    <a:pt x="2" y="141"/>
                  </a:lnTo>
                  <a:lnTo>
                    <a:pt x="4" y="141"/>
                  </a:lnTo>
                  <a:lnTo>
                    <a:pt x="6" y="141"/>
                  </a:lnTo>
                  <a:lnTo>
                    <a:pt x="6" y="139"/>
                  </a:lnTo>
                  <a:lnTo>
                    <a:pt x="6" y="137"/>
                  </a:lnTo>
                  <a:lnTo>
                    <a:pt x="6" y="135"/>
                  </a:lnTo>
                  <a:lnTo>
                    <a:pt x="6" y="133"/>
                  </a:lnTo>
                  <a:lnTo>
                    <a:pt x="4" y="133"/>
                  </a:lnTo>
                  <a:lnTo>
                    <a:pt x="2" y="133"/>
                  </a:lnTo>
                  <a:lnTo>
                    <a:pt x="2" y="133"/>
                  </a:lnTo>
                  <a:lnTo>
                    <a:pt x="0" y="133"/>
                  </a:lnTo>
                  <a:lnTo>
                    <a:pt x="0" y="131"/>
                  </a:lnTo>
                  <a:lnTo>
                    <a:pt x="0" y="129"/>
                  </a:lnTo>
                  <a:lnTo>
                    <a:pt x="0" y="127"/>
                  </a:lnTo>
                  <a:lnTo>
                    <a:pt x="0" y="123"/>
                  </a:lnTo>
                  <a:lnTo>
                    <a:pt x="0" y="121"/>
                  </a:lnTo>
                  <a:lnTo>
                    <a:pt x="0" y="119"/>
                  </a:lnTo>
                  <a:lnTo>
                    <a:pt x="0" y="115"/>
                  </a:lnTo>
                  <a:lnTo>
                    <a:pt x="0" y="113"/>
                  </a:lnTo>
                  <a:lnTo>
                    <a:pt x="0" y="111"/>
                  </a:lnTo>
                  <a:lnTo>
                    <a:pt x="0" y="109"/>
                  </a:lnTo>
                  <a:lnTo>
                    <a:pt x="0" y="103"/>
                  </a:lnTo>
                  <a:lnTo>
                    <a:pt x="0" y="103"/>
                  </a:lnTo>
                  <a:lnTo>
                    <a:pt x="0" y="101"/>
                  </a:lnTo>
                  <a:lnTo>
                    <a:pt x="0" y="97"/>
                  </a:lnTo>
                  <a:lnTo>
                    <a:pt x="0" y="93"/>
                  </a:lnTo>
                  <a:lnTo>
                    <a:pt x="0" y="91"/>
                  </a:lnTo>
                  <a:lnTo>
                    <a:pt x="0" y="89"/>
                  </a:lnTo>
                  <a:lnTo>
                    <a:pt x="0" y="87"/>
                  </a:lnTo>
                  <a:lnTo>
                    <a:pt x="0" y="83"/>
                  </a:lnTo>
                  <a:lnTo>
                    <a:pt x="0" y="81"/>
                  </a:lnTo>
                  <a:lnTo>
                    <a:pt x="0" y="79"/>
                  </a:lnTo>
                  <a:lnTo>
                    <a:pt x="0" y="77"/>
                  </a:lnTo>
                  <a:lnTo>
                    <a:pt x="0" y="75"/>
                  </a:lnTo>
                  <a:lnTo>
                    <a:pt x="0" y="73"/>
                  </a:lnTo>
                  <a:lnTo>
                    <a:pt x="0" y="65"/>
                  </a:lnTo>
                  <a:lnTo>
                    <a:pt x="0" y="61"/>
                  </a:lnTo>
                  <a:lnTo>
                    <a:pt x="0" y="59"/>
                  </a:lnTo>
                  <a:lnTo>
                    <a:pt x="0" y="57"/>
                  </a:lnTo>
                  <a:lnTo>
                    <a:pt x="0" y="55"/>
                  </a:lnTo>
                  <a:lnTo>
                    <a:pt x="0" y="55"/>
                  </a:lnTo>
                  <a:lnTo>
                    <a:pt x="0" y="51"/>
                  </a:lnTo>
                  <a:lnTo>
                    <a:pt x="0" y="49"/>
                  </a:lnTo>
                  <a:lnTo>
                    <a:pt x="0" y="47"/>
                  </a:lnTo>
                  <a:lnTo>
                    <a:pt x="0" y="45"/>
                  </a:lnTo>
                  <a:lnTo>
                    <a:pt x="0" y="43"/>
                  </a:lnTo>
                  <a:lnTo>
                    <a:pt x="0" y="41"/>
                  </a:lnTo>
                  <a:lnTo>
                    <a:pt x="0" y="37"/>
                  </a:lnTo>
                  <a:lnTo>
                    <a:pt x="0" y="35"/>
                  </a:lnTo>
                  <a:lnTo>
                    <a:pt x="0" y="33"/>
                  </a:lnTo>
                  <a:lnTo>
                    <a:pt x="0" y="29"/>
                  </a:lnTo>
                  <a:lnTo>
                    <a:pt x="0" y="27"/>
                  </a:lnTo>
                  <a:lnTo>
                    <a:pt x="0" y="25"/>
                  </a:lnTo>
                  <a:lnTo>
                    <a:pt x="0" y="23"/>
                  </a:lnTo>
                  <a:lnTo>
                    <a:pt x="0" y="19"/>
                  </a:lnTo>
                  <a:lnTo>
                    <a:pt x="0" y="17"/>
                  </a:lnTo>
                  <a:lnTo>
                    <a:pt x="0" y="12"/>
                  </a:lnTo>
                  <a:lnTo>
                    <a:pt x="0" y="10"/>
                  </a:lnTo>
                  <a:lnTo>
                    <a:pt x="0" y="8"/>
                  </a:lnTo>
                  <a:lnTo>
                    <a:pt x="0" y="6"/>
                  </a:lnTo>
                  <a:lnTo>
                    <a:pt x="0" y="6"/>
                  </a:lnTo>
                  <a:lnTo>
                    <a:pt x="0" y="4"/>
                  </a:lnTo>
                  <a:lnTo>
                    <a:pt x="0" y="0"/>
                  </a:lnTo>
                  <a:lnTo>
                    <a:pt x="2" y="0"/>
                  </a:lnTo>
                  <a:lnTo>
                    <a:pt x="4" y="0"/>
                  </a:lnTo>
                  <a:lnTo>
                    <a:pt x="8" y="0"/>
                  </a:lnTo>
                  <a:lnTo>
                    <a:pt x="10" y="0"/>
                  </a:lnTo>
                  <a:lnTo>
                    <a:pt x="12" y="0"/>
                  </a:lnTo>
                  <a:lnTo>
                    <a:pt x="16" y="0"/>
                  </a:lnTo>
                  <a:lnTo>
                    <a:pt x="18" y="0"/>
                  </a:lnTo>
                  <a:lnTo>
                    <a:pt x="20" y="0"/>
                  </a:lnTo>
                  <a:lnTo>
                    <a:pt x="24" y="0"/>
                  </a:lnTo>
                  <a:lnTo>
                    <a:pt x="30" y="0"/>
                  </a:lnTo>
                  <a:lnTo>
                    <a:pt x="34" y="0"/>
                  </a:lnTo>
                  <a:lnTo>
                    <a:pt x="38" y="0"/>
                  </a:lnTo>
                  <a:lnTo>
                    <a:pt x="42" y="0"/>
                  </a:lnTo>
                  <a:lnTo>
                    <a:pt x="44" y="0"/>
                  </a:lnTo>
                  <a:lnTo>
                    <a:pt x="46" y="0"/>
                  </a:lnTo>
                  <a:lnTo>
                    <a:pt x="50" y="2"/>
                  </a:lnTo>
                  <a:lnTo>
                    <a:pt x="52" y="2"/>
                  </a:lnTo>
                  <a:lnTo>
                    <a:pt x="54" y="2"/>
                  </a:lnTo>
                  <a:lnTo>
                    <a:pt x="56" y="2"/>
                  </a:lnTo>
                  <a:lnTo>
                    <a:pt x="58" y="2"/>
                  </a:lnTo>
                  <a:lnTo>
                    <a:pt x="60" y="2"/>
                  </a:lnTo>
                  <a:lnTo>
                    <a:pt x="62" y="2"/>
                  </a:lnTo>
                  <a:lnTo>
                    <a:pt x="64" y="2"/>
                  </a:lnTo>
                  <a:lnTo>
                    <a:pt x="66" y="2"/>
                  </a:lnTo>
                  <a:lnTo>
                    <a:pt x="68" y="2"/>
                  </a:lnTo>
                  <a:lnTo>
                    <a:pt x="70" y="2"/>
                  </a:lnTo>
                  <a:lnTo>
                    <a:pt x="72" y="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2" name="Freeform 127"/>
            <p:cNvSpPr>
              <a:spLocks/>
            </p:cNvSpPr>
            <p:nvPr/>
          </p:nvSpPr>
          <p:spPr bwMode="auto">
            <a:xfrm>
              <a:off x="7337425" y="2011363"/>
              <a:ext cx="228600" cy="290513"/>
            </a:xfrm>
            <a:custGeom>
              <a:avLst/>
              <a:gdLst>
                <a:gd name="T0" fmla="*/ 140 w 144"/>
                <a:gd name="T1" fmla="*/ 2 h 183"/>
                <a:gd name="T2" fmla="*/ 144 w 144"/>
                <a:gd name="T3" fmla="*/ 8 h 183"/>
                <a:gd name="T4" fmla="*/ 144 w 144"/>
                <a:gd name="T5" fmla="*/ 18 h 183"/>
                <a:gd name="T6" fmla="*/ 144 w 144"/>
                <a:gd name="T7" fmla="*/ 32 h 183"/>
                <a:gd name="T8" fmla="*/ 144 w 144"/>
                <a:gd name="T9" fmla="*/ 46 h 183"/>
                <a:gd name="T10" fmla="*/ 144 w 144"/>
                <a:gd name="T11" fmla="*/ 56 h 183"/>
                <a:gd name="T12" fmla="*/ 144 w 144"/>
                <a:gd name="T13" fmla="*/ 70 h 183"/>
                <a:gd name="T14" fmla="*/ 144 w 144"/>
                <a:gd name="T15" fmla="*/ 88 h 183"/>
                <a:gd name="T16" fmla="*/ 144 w 144"/>
                <a:gd name="T17" fmla="*/ 104 h 183"/>
                <a:gd name="T18" fmla="*/ 144 w 144"/>
                <a:gd name="T19" fmla="*/ 114 h 183"/>
                <a:gd name="T20" fmla="*/ 144 w 144"/>
                <a:gd name="T21" fmla="*/ 135 h 183"/>
                <a:gd name="T22" fmla="*/ 144 w 144"/>
                <a:gd name="T23" fmla="*/ 149 h 183"/>
                <a:gd name="T24" fmla="*/ 144 w 144"/>
                <a:gd name="T25" fmla="*/ 163 h 183"/>
                <a:gd name="T26" fmla="*/ 144 w 144"/>
                <a:gd name="T27" fmla="*/ 173 h 183"/>
                <a:gd name="T28" fmla="*/ 144 w 144"/>
                <a:gd name="T29" fmla="*/ 183 h 183"/>
                <a:gd name="T30" fmla="*/ 134 w 144"/>
                <a:gd name="T31" fmla="*/ 183 h 183"/>
                <a:gd name="T32" fmla="*/ 124 w 144"/>
                <a:gd name="T33" fmla="*/ 183 h 183"/>
                <a:gd name="T34" fmla="*/ 114 w 144"/>
                <a:gd name="T35" fmla="*/ 183 h 183"/>
                <a:gd name="T36" fmla="*/ 100 w 144"/>
                <a:gd name="T37" fmla="*/ 183 h 183"/>
                <a:gd name="T38" fmla="*/ 92 w 144"/>
                <a:gd name="T39" fmla="*/ 183 h 183"/>
                <a:gd name="T40" fmla="*/ 82 w 144"/>
                <a:gd name="T41" fmla="*/ 183 h 183"/>
                <a:gd name="T42" fmla="*/ 68 w 144"/>
                <a:gd name="T43" fmla="*/ 183 h 183"/>
                <a:gd name="T44" fmla="*/ 48 w 144"/>
                <a:gd name="T45" fmla="*/ 183 h 183"/>
                <a:gd name="T46" fmla="*/ 26 w 144"/>
                <a:gd name="T47" fmla="*/ 183 h 183"/>
                <a:gd name="T48" fmla="*/ 28 w 144"/>
                <a:gd name="T49" fmla="*/ 179 h 183"/>
                <a:gd name="T50" fmla="*/ 28 w 144"/>
                <a:gd name="T51" fmla="*/ 177 h 183"/>
                <a:gd name="T52" fmla="*/ 32 w 144"/>
                <a:gd name="T53" fmla="*/ 175 h 183"/>
                <a:gd name="T54" fmla="*/ 30 w 144"/>
                <a:gd name="T55" fmla="*/ 171 h 183"/>
                <a:gd name="T56" fmla="*/ 30 w 144"/>
                <a:gd name="T57" fmla="*/ 165 h 183"/>
                <a:gd name="T58" fmla="*/ 30 w 144"/>
                <a:gd name="T59" fmla="*/ 161 h 183"/>
                <a:gd name="T60" fmla="*/ 24 w 144"/>
                <a:gd name="T61" fmla="*/ 157 h 183"/>
                <a:gd name="T62" fmla="*/ 18 w 144"/>
                <a:gd name="T63" fmla="*/ 153 h 183"/>
                <a:gd name="T64" fmla="*/ 14 w 144"/>
                <a:gd name="T65" fmla="*/ 147 h 183"/>
                <a:gd name="T66" fmla="*/ 14 w 144"/>
                <a:gd name="T67" fmla="*/ 143 h 183"/>
                <a:gd name="T68" fmla="*/ 10 w 144"/>
                <a:gd name="T69" fmla="*/ 137 h 183"/>
                <a:gd name="T70" fmla="*/ 8 w 144"/>
                <a:gd name="T71" fmla="*/ 133 h 183"/>
                <a:gd name="T72" fmla="*/ 8 w 144"/>
                <a:gd name="T73" fmla="*/ 127 h 183"/>
                <a:gd name="T74" fmla="*/ 10 w 144"/>
                <a:gd name="T75" fmla="*/ 123 h 183"/>
                <a:gd name="T76" fmla="*/ 8 w 144"/>
                <a:gd name="T77" fmla="*/ 116 h 183"/>
                <a:gd name="T78" fmla="*/ 4 w 144"/>
                <a:gd name="T79" fmla="*/ 114 h 183"/>
                <a:gd name="T80" fmla="*/ 0 w 144"/>
                <a:gd name="T81" fmla="*/ 112 h 183"/>
                <a:gd name="T82" fmla="*/ 4 w 144"/>
                <a:gd name="T83" fmla="*/ 102 h 183"/>
                <a:gd name="T84" fmla="*/ 4 w 144"/>
                <a:gd name="T85" fmla="*/ 92 h 183"/>
                <a:gd name="T86" fmla="*/ 4 w 144"/>
                <a:gd name="T87" fmla="*/ 78 h 183"/>
                <a:gd name="T88" fmla="*/ 4 w 144"/>
                <a:gd name="T89" fmla="*/ 64 h 183"/>
                <a:gd name="T90" fmla="*/ 4 w 144"/>
                <a:gd name="T91" fmla="*/ 54 h 183"/>
                <a:gd name="T92" fmla="*/ 4 w 144"/>
                <a:gd name="T93" fmla="*/ 34 h 183"/>
                <a:gd name="T94" fmla="*/ 4 w 144"/>
                <a:gd name="T95" fmla="*/ 18 h 183"/>
                <a:gd name="T96" fmla="*/ 12 w 144"/>
                <a:gd name="T97" fmla="*/ 12 h 183"/>
                <a:gd name="T98" fmla="*/ 28 w 144"/>
                <a:gd name="T99" fmla="*/ 12 h 183"/>
                <a:gd name="T100" fmla="*/ 38 w 144"/>
                <a:gd name="T101" fmla="*/ 12 h 183"/>
                <a:gd name="T102" fmla="*/ 48 w 144"/>
                <a:gd name="T103" fmla="*/ 12 h 183"/>
                <a:gd name="T104" fmla="*/ 62 w 144"/>
                <a:gd name="T105" fmla="*/ 12 h 183"/>
                <a:gd name="T106" fmla="*/ 72 w 144"/>
                <a:gd name="T107" fmla="*/ 12 h 183"/>
                <a:gd name="T108" fmla="*/ 76 w 144"/>
                <a:gd name="T109" fmla="*/ 6 h 183"/>
                <a:gd name="T110" fmla="*/ 80 w 144"/>
                <a:gd name="T111" fmla="*/ 2 h 183"/>
                <a:gd name="T112" fmla="*/ 90 w 144"/>
                <a:gd name="T113" fmla="*/ 2 h 183"/>
                <a:gd name="T114" fmla="*/ 106 w 144"/>
                <a:gd name="T115" fmla="*/ 2 h 183"/>
                <a:gd name="T116" fmla="*/ 116 w 144"/>
                <a:gd name="T117" fmla="*/ 2 h 183"/>
                <a:gd name="T118" fmla="*/ 128 w 144"/>
                <a:gd name="T119" fmla="*/ 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83">
                  <a:moveTo>
                    <a:pt x="132" y="2"/>
                  </a:moveTo>
                  <a:lnTo>
                    <a:pt x="134" y="2"/>
                  </a:lnTo>
                  <a:lnTo>
                    <a:pt x="136" y="2"/>
                  </a:lnTo>
                  <a:lnTo>
                    <a:pt x="138" y="2"/>
                  </a:lnTo>
                  <a:lnTo>
                    <a:pt x="140" y="2"/>
                  </a:lnTo>
                  <a:lnTo>
                    <a:pt x="142" y="2"/>
                  </a:lnTo>
                  <a:lnTo>
                    <a:pt x="144" y="2"/>
                  </a:lnTo>
                  <a:lnTo>
                    <a:pt x="144" y="2"/>
                  </a:lnTo>
                  <a:lnTo>
                    <a:pt x="144" y="4"/>
                  </a:lnTo>
                  <a:lnTo>
                    <a:pt x="144" y="8"/>
                  </a:lnTo>
                  <a:lnTo>
                    <a:pt x="144" y="10"/>
                  </a:lnTo>
                  <a:lnTo>
                    <a:pt x="144" y="12"/>
                  </a:lnTo>
                  <a:lnTo>
                    <a:pt x="144" y="14"/>
                  </a:lnTo>
                  <a:lnTo>
                    <a:pt x="144" y="16"/>
                  </a:lnTo>
                  <a:lnTo>
                    <a:pt x="144" y="18"/>
                  </a:lnTo>
                  <a:lnTo>
                    <a:pt x="144" y="18"/>
                  </a:lnTo>
                  <a:lnTo>
                    <a:pt x="144" y="22"/>
                  </a:lnTo>
                  <a:lnTo>
                    <a:pt x="144" y="24"/>
                  </a:lnTo>
                  <a:lnTo>
                    <a:pt x="144" y="26"/>
                  </a:lnTo>
                  <a:lnTo>
                    <a:pt x="144" y="32"/>
                  </a:lnTo>
                  <a:lnTo>
                    <a:pt x="144" y="34"/>
                  </a:lnTo>
                  <a:lnTo>
                    <a:pt x="144" y="36"/>
                  </a:lnTo>
                  <a:lnTo>
                    <a:pt x="144" y="40"/>
                  </a:lnTo>
                  <a:lnTo>
                    <a:pt x="144" y="44"/>
                  </a:lnTo>
                  <a:lnTo>
                    <a:pt x="144" y="46"/>
                  </a:lnTo>
                  <a:lnTo>
                    <a:pt x="144" y="48"/>
                  </a:lnTo>
                  <a:lnTo>
                    <a:pt x="144" y="50"/>
                  </a:lnTo>
                  <a:lnTo>
                    <a:pt x="144" y="52"/>
                  </a:lnTo>
                  <a:lnTo>
                    <a:pt x="144" y="54"/>
                  </a:lnTo>
                  <a:lnTo>
                    <a:pt x="144" y="56"/>
                  </a:lnTo>
                  <a:lnTo>
                    <a:pt x="144" y="58"/>
                  </a:lnTo>
                  <a:lnTo>
                    <a:pt x="144" y="62"/>
                  </a:lnTo>
                  <a:lnTo>
                    <a:pt x="144" y="66"/>
                  </a:lnTo>
                  <a:lnTo>
                    <a:pt x="144" y="66"/>
                  </a:lnTo>
                  <a:lnTo>
                    <a:pt x="144" y="70"/>
                  </a:lnTo>
                  <a:lnTo>
                    <a:pt x="144" y="72"/>
                  </a:lnTo>
                  <a:lnTo>
                    <a:pt x="144" y="74"/>
                  </a:lnTo>
                  <a:lnTo>
                    <a:pt x="144" y="78"/>
                  </a:lnTo>
                  <a:lnTo>
                    <a:pt x="144" y="86"/>
                  </a:lnTo>
                  <a:lnTo>
                    <a:pt x="144" y="88"/>
                  </a:lnTo>
                  <a:lnTo>
                    <a:pt x="144" y="90"/>
                  </a:lnTo>
                  <a:lnTo>
                    <a:pt x="144" y="94"/>
                  </a:lnTo>
                  <a:lnTo>
                    <a:pt x="144" y="96"/>
                  </a:lnTo>
                  <a:lnTo>
                    <a:pt x="144" y="98"/>
                  </a:lnTo>
                  <a:lnTo>
                    <a:pt x="144" y="104"/>
                  </a:lnTo>
                  <a:lnTo>
                    <a:pt x="144" y="106"/>
                  </a:lnTo>
                  <a:lnTo>
                    <a:pt x="144" y="108"/>
                  </a:lnTo>
                  <a:lnTo>
                    <a:pt x="144" y="110"/>
                  </a:lnTo>
                  <a:lnTo>
                    <a:pt x="144" y="112"/>
                  </a:lnTo>
                  <a:lnTo>
                    <a:pt x="144" y="114"/>
                  </a:lnTo>
                  <a:lnTo>
                    <a:pt x="144" y="118"/>
                  </a:lnTo>
                  <a:lnTo>
                    <a:pt x="144" y="125"/>
                  </a:lnTo>
                  <a:lnTo>
                    <a:pt x="144" y="127"/>
                  </a:lnTo>
                  <a:lnTo>
                    <a:pt x="144" y="129"/>
                  </a:lnTo>
                  <a:lnTo>
                    <a:pt x="144" y="135"/>
                  </a:lnTo>
                  <a:lnTo>
                    <a:pt x="144" y="137"/>
                  </a:lnTo>
                  <a:lnTo>
                    <a:pt x="144" y="139"/>
                  </a:lnTo>
                  <a:lnTo>
                    <a:pt x="144" y="143"/>
                  </a:lnTo>
                  <a:lnTo>
                    <a:pt x="144" y="145"/>
                  </a:lnTo>
                  <a:lnTo>
                    <a:pt x="144" y="149"/>
                  </a:lnTo>
                  <a:lnTo>
                    <a:pt x="144" y="151"/>
                  </a:lnTo>
                  <a:lnTo>
                    <a:pt x="144" y="153"/>
                  </a:lnTo>
                  <a:lnTo>
                    <a:pt x="144" y="155"/>
                  </a:lnTo>
                  <a:lnTo>
                    <a:pt x="144" y="161"/>
                  </a:lnTo>
                  <a:lnTo>
                    <a:pt x="144" y="163"/>
                  </a:lnTo>
                  <a:lnTo>
                    <a:pt x="144" y="165"/>
                  </a:lnTo>
                  <a:lnTo>
                    <a:pt x="144" y="167"/>
                  </a:lnTo>
                  <a:lnTo>
                    <a:pt x="144" y="169"/>
                  </a:lnTo>
                  <a:lnTo>
                    <a:pt x="144" y="171"/>
                  </a:lnTo>
                  <a:lnTo>
                    <a:pt x="144" y="173"/>
                  </a:lnTo>
                  <a:lnTo>
                    <a:pt x="144" y="177"/>
                  </a:lnTo>
                  <a:lnTo>
                    <a:pt x="144" y="179"/>
                  </a:lnTo>
                  <a:lnTo>
                    <a:pt x="144" y="181"/>
                  </a:lnTo>
                  <a:lnTo>
                    <a:pt x="144" y="183"/>
                  </a:lnTo>
                  <a:lnTo>
                    <a:pt x="144" y="183"/>
                  </a:lnTo>
                  <a:lnTo>
                    <a:pt x="142" y="183"/>
                  </a:lnTo>
                  <a:lnTo>
                    <a:pt x="140" y="183"/>
                  </a:lnTo>
                  <a:lnTo>
                    <a:pt x="138" y="183"/>
                  </a:lnTo>
                  <a:lnTo>
                    <a:pt x="136" y="183"/>
                  </a:lnTo>
                  <a:lnTo>
                    <a:pt x="134" y="183"/>
                  </a:lnTo>
                  <a:lnTo>
                    <a:pt x="132" y="183"/>
                  </a:lnTo>
                  <a:lnTo>
                    <a:pt x="130" y="183"/>
                  </a:lnTo>
                  <a:lnTo>
                    <a:pt x="128" y="183"/>
                  </a:lnTo>
                  <a:lnTo>
                    <a:pt x="126" y="183"/>
                  </a:lnTo>
                  <a:lnTo>
                    <a:pt x="124" y="183"/>
                  </a:lnTo>
                  <a:lnTo>
                    <a:pt x="122" y="183"/>
                  </a:lnTo>
                  <a:lnTo>
                    <a:pt x="120" y="183"/>
                  </a:lnTo>
                  <a:lnTo>
                    <a:pt x="118" y="183"/>
                  </a:lnTo>
                  <a:lnTo>
                    <a:pt x="116" y="183"/>
                  </a:lnTo>
                  <a:lnTo>
                    <a:pt x="114" y="183"/>
                  </a:lnTo>
                  <a:lnTo>
                    <a:pt x="110" y="183"/>
                  </a:lnTo>
                  <a:lnTo>
                    <a:pt x="106" y="183"/>
                  </a:lnTo>
                  <a:lnTo>
                    <a:pt x="104" y="183"/>
                  </a:lnTo>
                  <a:lnTo>
                    <a:pt x="102" y="183"/>
                  </a:lnTo>
                  <a:lnTo>
                    <a:pt x="100" y="183"/>
                  </a:lnTo>
                  <a:lnTo>
                    <a:pt x="98" y="183"/>
                  </a:lnTo>
                  <a:lnTo>
                    <a:pt x="96" y="183"/>
                  </a:lnTo>
                  <a:lnTo>
                    <a:pt x="96" y="183"/>
                  </a:lnTo>
                  <a:lnTo>
                    <a:pt x="94" y="183"/>
                  </a:lnTo>
                  <a:lnTo>
                    <a:pt x="92" y="183"/>
                  </a:lnTo>
                  <a:lnTo>
                    <a:pt x="90" y="183"/>
                  </a:lnTo>
                  <a:lnTo>
                    <a:pt x="88" y="183"/>
                  </a:lnTo>
                  <a:lnTo>
                    <a:pt x="86" y="183"/>
                  </a:lnTo>
                  <a:lnTo>
                    <a:pt x="84" y="183"/>
                  </a:lnTo>
                  <a:lnTo>
                    <a:pt x="82" y="183"/>
                  </a:lnTo>
                  <a:lnTo>
                    <a:pt x="78" y="183"/>
                  </a:lnTo>
                  <a:lnTo>
                    <a:pt x="74" y="183"/>
                  </a:lnTo>
                  <a:lnTo>
                    <a:pt x="72" y="183"/>
                  </a:lnTo>
                  <a:lnTo>
                    <a:pt x="70" y="183"/>
                  </a:lnTo>
                  <a:lnTo>
                    <a:pt x="68" y="183"/>
                  </a:lnTo>
                  <a:lnTo>
                    <a:pt x="64" y="183"/>
                  </a:lnTo>
                  <a:lnTo>
                    <a:pt x="60" y="183"/>
                  </a:lnTo>
                  <a:lnTo>
                    <a:pt x="56" y="183"/>
                  </a:lnTo>
                  <a:lnTo>
                    <a:pt x="50" y="183"/>
                  </a:lnTo>
                  <a:lnTo>
                    <a:pt x="48" y="183"/>
                  </a:lnTo>
                  <a:lnTo>
                    <a:pt x="44" y="183"/>
                  </a:lnTo>
                  <a:lnTo>
                    <a:pt x="40" y="183"/>
                  </a:lnTo>
                  <a:lnTo>
                    <a:pt x="32" y="183"/>
                  </a:lnTo>
                  <a:lnTo>
                    <a:pt x="28" y="183"/>
                  </a:lnTo>
                  <a:lnTo>
                    <a:pt x="26" y="183"/>
                  </a:lnTo>
                  <a:lnTo>
                    <a:pt x="26" y="181"/>
                  </a:lnTo>
                  <a:lnTo>
                    <a:pt x="28" y="181"/>
                  </a:lnTo>
                  <a:lnTo>
                    <a:pt x="26" y="179"/>
                  </a:lnTo>
                  <a:lnTo>
                    <a:pt x="26" y="177"/>
                  </a:lnTo>
                  <a:lnTo>
                    <a:pt x="28" y="179"/>
                  </a:lnTo>
                  <a:lnTo>
                    <a:pt x="26" y="179"/>
                  </a:lnTo>
                  <a:lnTo>
                    <a:pt x="28" y="179"/>
                  </a:lnTo>
                  <a:lnTo>
                    <a:pt x="30" y="179"/>
                  </a:lnTo>
                  <a:lnTo>
                    <a:pt x="30" y="177"/>
                  </a:lnTo>
                  <a:lnTo>
                    <a:pt x="28" y="177"/>
                  </a:lnTo>
                  <a:lnTo>
                    <a:pt x="28" y="175"/>
                  </a:lnTo>
                  <a:lnTo>
                    <a:pt x="28" y="177"/>
                  </a:lnTo>
                  <a:lnTo>
                    <a:pt x="28" y="175"/>
                  </a:lnTo>
                  <a:lnTo>
                    <a:pt x="30" y="175"/>
                  </a:lnTo>
                  <a:lnTo>
                    <a:pt x="32" y="175"/>
                  </a:lnTo>
                  <a:lnTo>
                    <a:pt x="32" y="173"/>
                  </a:lnTo>
                  <a:lnTo>
                    <a:pt x="30" y="173"/>
                  </a:lnTo>
                  <a:lnTo>
                    <a:pt x="32" y="173"/>
                  </a:lnTo>
                  <a:lnTo>
                    <a:pt x="32" y="171"/>
                  </a:lnTo>
                  <a:lnTo>
                    <a:pt x="30" y="171"/>
                  </a:lnTo>
                  <a:lnTo>
                    <a:pt x="32" y="171"/>
                  </a:lnTo>
                  <a:lnTo>
                    <a:pt x="32" y="169"/>
                  </a:lnTo>
                  <a:lnTo>
                    <a:pt x="32" y="167"/>
                  </a:lnTo>
                  <a:lnTo>
                    <a:pt x="30" y="167"/>
                  </a:lnTo>
                  <a:lnTo>
                    <a:pt x="30" y="165"/>
                  </a:lnTo>
                  <a:lnTo>
                    <a:pt x="32" y="165"/>
                  </a:lnTo>
                  <a:lnTo>
                    <a:pt x="32" y="163"/>
                  </a:lnTo>
                  <a:lnTo>
                    <a:pt x="32" y="163"/>
                  </a:lnTo>
                  <a:lnTo>
                    <a:pt x="30" y="163"/>
                  </a:lnTo>
                  <a:lnTo>
                    <a:pt x="30" y="161"/>
                  </a:lnTo>
                  <a:lnTo>
                    <a:pt x="28" y="161"/>
                  </a:lnTo>
                  <a:lnTo>
                    <a:pt x="28" y="159"/>
                  </a:lnTo>
                  <a:lnTo>
                    <a:pt x="26" y="159"/>
                  </a:lnTo>
                  <a:lnTo>
                    <a:pt x="24" y="159"/>
                  </a:lnTo>
                  <a:lnTo>
                    <a:pt x="24" y="157"/>
                  </a:lnTo>
                  <a:lnTo>
                    <a:pt x="22" y="157"/>
                  </a:lnTo>
                  <a:lnTo>
                    <a:pt x="20" y="157"/>
                  </a:lnTo>
                  <a:lnTo>
                    <a:pt x="20" y="155"/>
                  </a:lnTo>
                  <a:lnTo>
                    <a:pt x="18" y="155"/>
                  </a:lnTo>
                  <a:lnTo>
                    <a:pt x="18" y="153"/>
                  </a:lnTo>
                  <a:lnTo>
                    <a:pt x="16" y="153"/>
                  </a:lnTo>
                  <a:lnTo>
                    <a:pt x="16" y="151"/>
                  </a:lnTo>
                  <a:lnTo>
                    <a:pt x="16" y="149"/>
                  </a:lnTo>
                  <a:lnTo>
                    <a:pt x="14" y="149"/>
                  </a:lnTo>
                  <a:lnTo>
                    <a:pt x="14" y="147"/>
                  </a:lnTo>
                  <a:lnTo>
                    <a:pt x="12" y="147"/>
                  </a:lnTo>
                  <a:lnTo>
                    <a:pt x="14" y="147"/>
                  </a:lnTo>
                  <a:lnTo>
                    <a:pt x="12" y="145"/>
                  </a:lnTo>
                  <a:lnTo>
                    <a:pt x="12" y="143"/>
                  </a:lnTo>
                  <a:lnTo>
                    <a:pt x="14" y="143"/>
                  </a:lnTo>
                  <a:lnTo>
                    <a:pt x="12" y="143"/>
                  </a:lnTo>
                  <a:lnTo>
                    <a:pt x="12" y="141"/>
                  </a:lnTo>
                  <a:lnTo>
                    <a:pt x="10" y="141"/>
                  </a:lnTo>
                  <a:lnTo>
                    <a:pt x="10" y="139"/>
                  </a:lnTo>
                  <a:lnTo>
                    <a:pt x="10" y="137"/>
                  </a:lnTo>
                  <a:lnTo>
                    <a:pt x="8" y="137"/>
                  </a:lnTo>
                  <a:lnTo>
                    <a:pt x="8" y="135"/>
                  </a:lnTo>
                  <a:lnTo>
                    <a:pt x="10" y="135"/>
                  </a:lnTo>
                  <a:lnTo>
                    <a:pt x="10" y="133"/>
                  </a:lnTo>
                  <a:lnTo>
                    <a:pt x="8" y="133"/>
                  </a:lnTo>
                  <a:lnTo>
                    <a:pt x="8" y="131"/>
                  </a:lnTo>
                  <a:lnTo>
                    <a:pt x="10" y="131"/>
                  </a:lnTo>
                  <a:lnTo>
                    <a:pt x="10" y="129"/>
                  </a:lnTo>
                  <a:lnTo>
                    <a:pt x="8" y="129"/>
                  </a:lnTo>
                  <a:lnTo>
                    <a:pt x="8" y="127"/>
                  </a:lnTo>
                  <a:lnTo>
                    <a:pt x="8" y="125"/>
                  </a:lnTo>
                  <a:lnTo>
                    <a:pt x="6" y="125"/>
                  </a:lnTo>
                  <a:lnTo>
                    <a:pt x="8" y="125"/>
                  </a:lnTo>
                  <a:lnTo>
                    <a:pt x="10" y="125"/>
                  </a:lnTo>
                  <a:lnTo>
                    <a:pt x="10" y="123"/>
                  </a:lnTo>
                  <a:lnTo>
                    <a:pt x="8" y="123"/>
                  </a:lnTo>
                  <a:lnTo>
                    <a:pt x="10" y="120"/>
                  </a:lnTo>
                  <a:lnTo>
                    <a:pt x="10" y="118"/>
                  </a:lnTo>
                  <a:lnTo>
                    <a:pt x="8" y="118"/>
                  </a:lnTo>
                  <a:lnTo>
                    <a:pt x="8" y="116"/>
                  </a:lnTo>
                  <a:lnTo>
                    <a:pt x="8" y="114"/>
                  </a:lnTo>
                  <a:lnTo>
                    <a:pt x="6" y="114"/>
                  </a:lnTo>
                  <a:lnTo>
                    <a:pt x="6" y="116"/>
                  </a:lnTo>
                  <a:lnTo>
                    <a:pt x="4" y="116"/>
                  </a:lnTo>
                  <a:lnTo>
                    <a:pt x="4" y="114"/>
                  </a:lnTo>
                  <a:lnTo>
                    <a:pt x="2" y="114"/>
                  </a:lnTo>
                  <a:lnTo>
                    <a:pt x="2" y="114"/>
                  </a:lnTo>
                  <a:lnTo>
                    <a:pt x="2" y="114"/>
                  </a:lnTo>
                  <a:lnTo>
                    <a:pt x="2" y="114"/>
                  </a:lnTo>
                  <a:lnTo>
                    <a:pt x="0" y="112"/>
                  </a:lnTo>
                  <a:lnTo>
                    <a:pt x="4" y="112"/>
                  </a:lnTo>
                  <a:lnTo>
                    <a:pt x="4" y="108"/>
                  </a:lnTo>
                  <a:lnTo>
                    <a:pt x="4" y="106"/>
                  </a:lnTo>
                  <a:lnTo>
                    <a:pt x="4" y="104"/>
                  </a:lnTo>
                  <a:lnTo>
                    <a:pt x="4" y="102"/>
                  </a:lnTo>
                  <a:lnTo>
                    <a:pt x="4" y="100"/>
                  </a:lnTo>
                  <a:lnTo>
                    <a:pt x="4" y="98"/>
                  </a:lnTo>
                  <a:lnTo>
                    <a:pt x="4" y="96"/>
                  </a:lnTo>
                  <a:lnTo>
                    <a:pt x="4" y="94"/>
                  </a:lnTo>
                  <a:lnTo>
                    <a:pt x="4" y="92"/>
                  </a:lnTo>
                  <a:lnTo>
                    <a:pt x="4" y="90"/>
                  </a:lnTo>
                  <a:lnTo>
                    <a:pt x="4" y="88"/>
                  </a:lnTo>
                  <a:lnTo>
                    <a:pt x="4" y="86"/>
                  </a:lnTo>
                  <a:lnTo>
                    <a:pt x="4" y="80"/>
                  </a:lnTo>
                  <a:lnTo>
                    <a:pt x="4" y="78"/>
                  </a:lnTo>
                  <a:lnTo>
                    <a:pt x="4" y="74"/>
                  </a:lnTo>
                  <a:lnTo>
                    <a:pt x="4" y="68"/>
                  </a:lnTo>
                  <a:lnTo>
                    <a:pt x="4" y="66"/>
                  </a:lnTo>
                  <a:lnTo>
                    <a:pt x="4" y="66"/>
                  </a:lnTo>
                  <a:lnTo>
                    <a:pt x="4" y="64"/>
                  </a:lnTo>
                  <a:lnTo>
                    <a:pt x="4" y="62"/>
                  </a:lnTo>
                  <a:lnTo>
                    <a:pt x="4" y="60"/>
                  </a:lnTo>
                  <a:lnTo>
                    <a:pt x="4" y="58"/>
                  </a:lnTo>
                  <a:lnTo>
                    <a:pt x="4" y="56"/>
                  </a:lnTo>
                  <a:lnTo>
                    <a:pt x="4" y="54"/>
                  </a:lnTo>
                  <a:lnTo>
                    <a:pt x="4" y="50"/>
                  </a:lnTo>
                  <a:lnTo>
                    <a:pt x="4" y="42"/>
                  </a:lnTo>
                  <a:lnTo>
                    <a:pt x="4" y="38"/>
                  </a:lnTo>
                  <a:lnTo>
                    <a:pt x="4" y="36"/>
                  </a:lnTo>
                  <a:lnTo>
                    <a:pt x="4" y="34"/>
                  </a:lnTo>
                  <a:lnTo>
                    <a:pt x="4" y="32"/>
                  </a:lnTo>
                  <a:lnTo>
                    <a:pt x="4" y="24"/>
                  </a:lnTo>
                  <a:lnTo>
                    <a:pt x="4" y="20"/>
                  </a:lnTo>
                  <a:lnTo>
                    <a:pt x="4" y="18"/>
                  </a:lnTo>
                  <a:lnTo>
                    <a:pt x="4" y="18"/>
                  </a:lnTo>
                  <a:lnTo>
                    <a:pt x="4" y="16"/>
                  </a:lnTo>
                  <a:lnTo>
                    <a:pt x="4" y="12"/>
                  </a:lnTo>
                  <a:lnTo>
                    <a:pt x="8" y="12"/>
                  </a:lnTo>
                  <a:lnTo>
                    <a:pt x="10" y="12"/>
                  </a:lnTo>
                  <a:lnTo>
                    <a:pt x="12" y="12"/>
                  </a:lnTo>
                  <a:lnTo>
                    <a:pt x="14" y="12"/>
                  </a:lnTo>
                  <a:lnTo>
                    <a:pt x="16" y="12"/>
                  </a:lnTo>
                  <a:lnTo>
                    <a:pt x="22" y="12"/>
                  </a:lnTo>
                  <a:lnTo>
                    <a:pt x="26" y="12"/>
                  </a:lnTo>
                  <a:lnTo>
                    <a:pt x="28" y="12"/>
                  </a:lnTo>
                  <a:lnTo>
                    <a:pt x="30" y="12"/>
                  </a:lnTo>
                  <a:lnTo>
                    <a:pt x="32" y="12"/>
                  </a:lnTo>
                  <a:lnTo>
                    <a:pt x="34" y="12"/>
                  </a:lnTo>
                  <a:lnTo>
                    <a:pt x="36" y="12"/>
                  </a:lnTo>
                  <a:lnTo>
                    <a:pt x="38" y="12"/>
                  </a:lnTo>
                  <a:lnTo>
                    <a:pt x="40" y="12"/>
                  </a:lnTo>
                  <a:lnTo>
                    <a:pt x="44" y="12"/>
                  </a:lnTo>
                  <a:lnTo>
                    <a:pt x="46" y="12"/>
                  </a:lnTo>
                  <a:lnTo>
                    <a:pt x="48" y="12"/>
                  </a:lnTo>
                  <a:lnTo>
                    <a:pt x="48" y="12"/>
                  </a:lnTo>
                  <a:lnTo>
                    <a:pt x="50" y="12"/>
                  </a:lnTo>
                  <a:lnTo>
                    <a:pt x="56" y="12"/>
                  </a:lnTo>
                  <a:lnTo>
                    <a:pt x="58" y="12"/>
                  </a:lnTo>
                  <a:lnTo>
                    <a:pt x="60" y="12"/>
                  </a:lnTo>
                  <a:lnTo>
                    <a:pt x="62" y="12"/>
                  </a:lnTo>
                  <a:lnTo>
                    <a:pt x="64" y="12"/>
                  </a:lnTo>
                  <a:lnTo>
                    <a:pt x="66" y="12"/>
                  </a:lnTo>
                  <a:lnTo>
                    <a:pt x="68" y="12"/>
                  </a:lnTo>
                  <a:lnTo>
                    <a:pt x="70" y="12"/>
                  </a:lnTo>
                  <a:lnTo>
                    <a:pt x="72" y="12"/>
                  </a:lnTo>
                  <a:lnTo>
                    <a:pt x="74" y="12"/>
                  </a:lnTo>
                  <a:lnTo>
                    <a:pt x="76" y="12"/>
                  </a:lnTo>
                  <a:lnTo>
                    <a:pt x="76" y="10"/>
                  </a:lnTo>
                  <a:lnTo>
                    <a:pt x="76" y="8"/>
                  </a:lnTo>
                  <a:lnTo>
                    <a:pt x="76" y="6"/>
                  </a:lnTo>
                  <a:lnTo>
                    <a:pt x="76" y="4"/>
                  </a:lnTo>
                  <a:lnTo>
                    <a:pt x="76" y="2"/>
                  </a:lnTo>
                  <a:lnTo>
                    <a:pt x="76" y="0"/>
                  </a:lnTo>
                  <a:lnTo>
                    <a:pt x="78" y="0"/>
                  </a:lnTo>
                  <a:lnTo>
                    <a:pt x="80" y="2"/>
                  </a:lnTo>
                  <a:lnTo>
                    <a:pt x="82" y="2"/>
                  </a:lnTo>
                  <a:lnTo>
                    <a:pt x="84" y="2"/>
                  </a:lnTo>
                  <a:lnTo>
                    <a:pt x="86" y="2"/>
                  </a:lnTo>
                  <a:lnTo>
                    <a:pt x="88" y="2"/>
                  </a:lnTo>
                  <a:lnTo>
                    <a:pt x="90" y="2"/>
                  </a:lnTo>
                  <a:lnTo>
                    <a:pt x="96" y="2"/>
                  </a:lnTo>
                  <a:lnTo>
                    <a:pt x="96" y="2"/>
                  </a:lnTo>
                  <a:lnTo>
                    <a:pt x="98" y="2"/>
                  </a:lnTo>
                  <a:lnTo>
                    <a:pt x="104" y="2"/>
                  </a:lnTo>
                  <a:lnTo>
                    <a:pt x="106" y="2"/>
                  </a:lnTo>
                  <a:lnTo>
                    <a:pt x="108" y="2"/>
                  </a:lnTo>
                  <a:lnTo>
                    <a:pt x="110" y="2"/>
                  </a:lnTo>
                  <a:lnTo>
                    <a:pt x="112" y="2"/>
                  </a:lnTo>
                  <a:lnTo>
                    <a:pt x="114" y="2"/>
                  </a:lnTo>
                  <a:lnTo>
                    <a:pt x="116" y="2"/>
                  </a:lnTo>
                  <a:lnTo>
                    <a:pt x="118" y="2"/>
                  </a:lnTo>
                  <a:lnTo>
                    <a:pt x="120" y="2"/>
                  </a:lnTo>
                  <a:lnTo>
                    <a:pt x="124" y="2"/>
                  </a:lnTo>
                  <a:lnTo>
                    <a:pt x="126" y="2"/>
                  </a:lnTo>
                  <a:lnTo>
                    <a:pt x="128" y="2"/>
                  </a:lnTo>
                  <a:lnTo>
                    <a:pt x="130" y="2"/>
                  </a:lnTo>
                  <a:lnTo>
                    <a:pt x="132" y="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3" name="Freeform 136"/>
            <p:cNvSpPr>
              <a:spLocks/>
            </p:cNvSpPr>
            <p:nvPr/>
          </p:nvSpPr>
          <p:spPr bwMode="auto">
            <a:xfrm>
              <a:off x="7678738" y="1352550"/>
              <a:ext cx="273050" cy="338138"/>
            </a:xfrm>
            <a:custGeom>
              <a:avLst/>
              <a:gdLst>
                <a:gd name="T0" fmla="*/ 94 w 172"/>
                <a:gd name="T1" fmla="*/ 4 h 213"/>
                <a:gd name="T2" fmla="*/ 98 w 172"/>
                <a:gd name="T3" fmla="*/ 14 h 213"/>
                <a:gd name="T4" fmla="*/ 104 w 172"/>
                <a:gd name="T5" fmla="*/ 22 h 213"/>
                <a:gd name="T6" fmla="*/ 110 w 172"/>
                <a:gd name="T7" fmla="*/ 16 h 213"/>
                <a:gd name="T8" fmla="*/ 114 w 172"/>
                <a:gd name="T9" fmla="*/ 24 h 213"/>
                <a:gd name="T10" fmla="*/ 124 w 172"/>
                <a:gd name="T11" fmla="*/ 20 h 213"/>
                <a:gd name="T12" fmla="*/ 126 w 172"/>
                <a:gd name="T13" fmla="*/ 24 h 213"/>
                <a:gd name="T14" fmla="*/ 136 w 172"/>
                <a:gd name="T15" fmla="*/ 26 h 213"/>
                <a:gd name="T16" fmla="*/ 150 w 172"/>
                <a:gd name="T17" fmla="*/ 26 h 213"/>
                <a:gd name="T18" fmla="*/ 160 w 172"/>
                <a:gd name="T19" fmla="*/ 24 h 213"/>
                <a:gd name="T20" fmla="*/ 166 w 172"/>
                <a:gd name="T21" fmla="*/ 18 h 213"/>
                <a:gd name="T22" fmla="*/ 172 w 172"/>
                <a:gd name="T23" fmla="*/ 22 h 213"/>
                <a:gd name="T24" fmla="*/ 172 w 172"/>
                <a:gd name="T25" fmla="*/ 38 h 213"/>
                <a:gd name="T26" fmla="*/ 172 w 172"/>
                <a:gd name="T27" fmla="*/ 56 h 213"/>
                <a:gd name="T28" fmla="*/ 172 w 172"/>
                <a:gd name="T29" fmla="*/ 70 h 213"/>
                <a:gd name="T30" fmla="*/ 172 w 172"/>
                <a:gd name="T31" fmla="*/ 86 h 213"/>
                <a:gd name="T32" fmla="*/ 172 w 172"/>
                <a:gd name="T33" fmla="*/ 106 h 213"/>
                <a:gd name="T34" fmla="*/ 172 w 172"/>
                <a:gd name="T35" fmla="*/ 127 h 213"/>
                <a:gd name="T36" fmla="*/ 172 w 172"/>
                <a:gd name="T37" fmla="*/ 145 h 213"/>
                <a:gd name="T38" fmla="*/ 172 w 172"/>
                <a:gd name="T39" fmla="*/ 163 h 213"/>
                <a:gd name="T40" fmla="*/ 172 w 172"/>
                <a:gd name="T41" fmla="*/ 181 h 213"/>
                <a:gd name="T42" fmla="*/ 172 w 172"/>
                <a:gd name="T43" fmla="*/ 205 h 213"/>
                <a:gd name="T44" fmla="*/ 164 w 172"/>
                <a:gd name="T45" fmla="*/ 211 h 213"/>
                <a:gd name="T46" fmla="*/ 154 w 172"/>
                <a:gd name="T47" fmla="*/ 207 h 213"/>
                <a:gd name="T48" fmla="*/ 146 w 172"/>
                <a:gd name="T49" fmla="*/ 203 h 213"/>
                <a:gd name="T50" fmla="*/ 138 w 172"/>
                <a:gd name="T51" fmla="*/ 197 h 213"/>
                <a:gd name="T52" fmla="*/ 130 w 172"/>
                <a:gd name="T53" fmla="*/ 193 h 213"/>
                <a:gd name="T54" fmla="*/ 122 w 172"/>
                <a:gd name="T55" fmla="*/ 187 h 213"/>
                <a:gd name="T56" fmla="*/ 114 w 172"/>
                <a:gd name="T57" fmla="*/ 185 h 213"/>
                <a:gd name="T58" fmla="*/ 102 w 172"/>
                <a:gd name="T59" fmla="*/ 185 h 213"/>
                <a:gd name="T60" fmla="*/ 92 w 172"/>
                <a:gd name="T61" fmla="*/ 177 h 213"/>
                <a:gd name="T62" fmla="*/ 82 w 172"/>
                <a:gd name="T63" fmla="*/ 177 h 213"/>
                <a:gd name="T64" fmla="*/ 74 w 172"/>
                <a:gd name="T65" fmla="*/ 173 h 213"/>
                <a:gd name="T66" fmla="*/ 62 w 172"/>
                <a:gd name="T67" fmla="*/ 177 h 213"/>
                <a:gd name="T68" fmla="*/ 48 w 172"/>
                <a:gd name="T69" fmla="*/ 173 h 213"/>
                <a:gd name="T70" fmla="*/ 36 w 172"/>
                <a:gd name="T71" fmla="*/ 171 h 213"/>
                <a:gd name="T72" fmla="*/ 26 w 172"/>
                <a:gd name="T73" fmla="*/ 169 h 213"/>
                <a:gd name="T74" fmla="*/ 20 w 172"/>
                <a:gd name="T75" fmla="*/ 177 h 213"/>
                <a:gd name="T76" fmla="*/ 6 w 172"/>
                <a:gd name="T77" fmla="*/ 183 h 213"/>
                <a:gd name="T78" fmla="*/ 0 w 172"/>
                <a:gd name="T79" fmla="*/ 177 h 213"/>
                <a:gd name="T80" fmla="*/ 0 w 172"/>
                <a:gd name="T81" fmla="*/ 161 h 213"/>
                <a:gd name="T82" fmla="*/ 0 w 172"/>
                <a:gd name="T83" fmla="*/ 147 h 213"/>
                <a:gd name="T84" fmla="*/ 0 w 172"/>
                <a:gd name="T85" fmla="*/ 133 h 213"/>
                <a:gd name="T86" fmla="*/ 0 w 172"/>
                <a:gd name="T87" fmla="*/ 121 h 213"/>
                <a:gd name="T88" fmla="*/ 0 w 172"/>
                <a:gd name="T89" fmla="*/ 104 h 213"/>
                <a:gd name="T90" fmla="*/ 0 w 172"/>
                <a:gd name="T91" fmla="*/ 92 h 213"/>
                <a:gd name="T92" fmla="*/ 0 w 172"/>
                <a:gd name="T93" fmla="*/ 78 h 213"/>
                <a:gd name="T94" fmla="*/ 0 w 172"/>
                <a:gd name="T95" fmla="*/ 66 h 213"/>
                <a:gd name="T96" fmla="*/ 0 w 172"/>
                <a:gd name="T97" fmla="*/ 48 h 213"/>
                <a:gd name="T98" fmla="*/ 2 w 172"/>
                <a:gd name="T99" fmla="*/ 40 h 213"/>
                <a:gd name="T100" fmla="*/ 12 w 172"/>
                <a:gd name="T101" fmla="*/ 36 h 213"/>
                <a:gd name="T102" fmla="*/ 18 w 172"/>
                <a:gd name="T103" fmla="*/ 30 h 213"/>
                <a:gd name="T104" fmla="*/ 30 w 172"/>
                <a:gd name="T105" fmla="*/ 34 h 213"/>
                <a:gd name="T106" fmla="*/ 30 w 172"/>
                <a:gd name="T107" fmla="*/ 22 h 213"/>
                <a:gd name="T108" fmla="*/ 40 w 172"/>
                <a:gd name="T109" fmla="*/ 16 h 213"/>
                <a:gd name="T110" fmla="*/ 52 w 172"/>
                <a:gd name="T111" fmla="*/ 20 h 213"/>
                <a:gd name="T112" fmla="*/ 62 w 172"/>
                <a:gd name="T113" fmla="*/ 10 h 213"/>
                <a:gd name="T114" fmla="*/ 72 w 172"/>
                <a:gd name="T115" fmla="*/ 10 h 213"/>
                <a:gd name="T116" fmla="*/ 80 w 172"/>
                <a:gd name="T117" fmla="*/ 4 h 213"/>
                <a:gd name="T118" fmla="*/ 84 w 172"/>
                <a:gd name="T119" fmla="*/ 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2" h="213">
                  <a:moveTo>
                    <a:pt x="86" y="2"/>
                  </a:moveTo>
                  <a:lnTo>
                    <a:pt x="88" y="2"/>
                  </a:lnTo>
                  <a:lnTo>
                    <a:pt x="90" y="2"/>
                  </a:lnTo>
                  <a:lnTo>
                    <a:pt x="92" y="2"/>
                  </a:lnTo>
                  <a:lnTo>
                    <a:pt x="94" y="2"/>
                  </a:lnTo>
                  <a:lnTo>
                    <a:pt x="94" y="4"/>
                  </a:lnTo>
                  <a:lnTo>
                    <a:pt x="96" y="4"/>
                  </a:lnTo>
                  <a:lnTo>
                    <a:pt x="96" y="6"/>
                  </a:lnTo>
                  <a:lnTo>
                    <a:pt x="96" y="8"/>
                  </a:lnTo>
                  <a:lnTo>
                    <a:pt x="98" y="10"/>
                  </a:lnTo>
                  <a:lnTo>
                    <a:pt x="98" y="12"/>
                  </a:lnTo>
                  <a:lnTo>
                    <a:pt x="98" y="14"/>
                  </a:lnTo>
                  <a:lnTo>
                    <a:pt x="96" y="16"/>
                  </a:lnTo>
                  <a:lnTo>
                    <a:pt x="96" y="18"/>
                  </a:lnTo>
                  <a:lnTo>
                    <a:pt x="98" y="22"/>
                  </a:lnTo>
                  <a:lnTo>
                    <a:pt x="100" y="22"/>
                  </a:lnTo>
                  <a:lnTo>
                    <a:pt x="102" y="22"/>
                  </a:lnTo>
                  <a:lnTo>
                    <a:pt x="104" y="22"/>
                  </a:lnTo>
                  <a:lnTo>
                    <a:pt x="104" y="20"/>
                  </a:lnTo>
                  <a:lnTo>
                    <a:pt x="106" y="20"/>
                  </a:lnTo>
                  <a:lnTo>
                    <a:pt x="106" y="18"/>
                  </a:lnTo>
                  <a:lnTo>
                    <a:pt x="108" y="18"/>
                  </a:lnTo>
                  <a:lnTo>
                    <a:pt x="108" y="16"/>
                  </a:lnTo>
                  <a:lnTo>
                    <a:pt x="110" y="16"/>
                  </a:lnTo>
                  <a:lnTo>
                    <a:pt x="112" y="16"/>
                  </a:lnTo>
                  <a:lnTo>
                    <a:pt x="112" y="18"/>
                  </a:lnTo>
                  <a:lnTo>
                    <a:pt x="112" y="20"/>
                  </a:lnTo>
                  <a:lnTo>
                    <a:pt x="112" y="22"/>
                  </a:lnTo>
                  <a:lnTo>
                    <a:pt x="112" y="24"/>
                  </a:lnTo>
                  <a:lnTo>
                    <a:pt x="114" y="24"/>
                  </a:lnTo>
                  <a:lnTo>
                    <a:pt x="116" y="24"/>
                  </a:lnTo>
                  <a:lnTo>
                    <a:pt x="118" y="24"/>
                  </a:lnTo>
                  <a:lnTo>
                    <a:pt x="120" y="22"/>
                  </a:lnTo>
                  <a:lnTo>
                    <a:pt x="122" y="22"/>
                  </a:lnTo>
                  <a:lnTo>
                    <a:pt x="122" y="20"/>
                  </a:lnTo>
                  <a:lnTo>
                    <a:pt x="124" y="20"/>
                  </a:lnTo>
                  <a:lnTo>
                    <a:pt x="124" y="18"/>
                  </a:lnTo>
                  <a:lnTo>
                    <a:pt x="124" y="18"/>
                  </a:lnTo>
                  <a:lnTo>
                    <a:pt x="126" y="18"/>
                  </a:lnTo>
                  <a:lnTo>
                    <a:pt x="126" y="20"/>
                  </a:lnTo>
                  <a:lnTo>
                    <a:pt x="126" y="22"/>
                  </a:lnTo>
                  <a:lnTo>
                    <a:pt x="126" y="24"/>
                  </a:lnTo>
                  <a:lnTo>
                    <a:pt x="126" y="26"/>
                  </a:lnTo>
                  <a:lnTo>
                    <a:pt x="128" y="26"/>
                  </a:lnTo>
                  <a:lnTo>
                    <a:pt x="130" y="26"/>
                  </a:lnTo>
                  <a:lnTo>
                    <a:pt x="132" y="26"/>
                  </a:lnTo>
                  <a:lnTo>
                    <a:pt x="134" y="26"/>
                  </a:lnTo>
                  <a:lnTo>
                    <a:pt x="136" y="26"/>
                  </a:lnTo>
                  <a:lnTo>
                    <a:pt x="138" y="26"/>
                  </a:lnTo>
                  <a:lnTo>
                    <a:pt x="140" y="28"/>
                  </a:lnTo>
                  <a:lnTo>
                    <a:pt x="142" y="28"/>
                  </a:lnTo>
                  <a:lnTo>
                    <a:pt x="146" y="26"/>
                  </a:lnTo>
                  <a:lnTo>
                    <a:pt x="148" y="26"/>
                  </a:lnTo>
                  <a:lnTo>
                    <a:pt x="150" y="26"/>
                  </a:lnTo>
                  <a:lnTo>
                    <a:pt x="152" y="26"/>
                  </a:lnTo>
                  <a:lnTo>
                    <a:pt x="154" y="26"/>
                  </a:lnTo>
                  <a:lnTo>
                    <a:pt x="156" y="26"/>
                  </a:lnTo>
                  <a:lnTo>
                    <a:pt x="158" y="26"/>
                  </a:lnTo>
                  <a:lnTo>
                    <a:pt x="160" y="26"/>
                  </a:lnTo>
                  <a:lnTo>
                    <a:pt x="160" y="24"/>
                  </a:lnTo>
                  <a:lnTo>
                    <a:pt x="162" y="24"/>
                  </a:lnTo>
                  <a:lnTo>
                    <a:pt x="164" y="24"/>
                  </a:lnTo>
                  <a:lnTo>
                    <a:pt x="166" y="24"/>
                  </a:lnTo>
                  <a:lnTo>
                    <a:pt x="166" y="22"/>
                  </a:lnTo>
                  <a:lnTo>
                    <a:pt x="166" y="20"/>
                  </a:lnTo>
                  <a:lnTo>
                    <a:pt x="166" y="18"/>
                  </a:lnTo>
                  <a:lnTo>
                    <a:pt x="168" y="18"/>
                  </a:lnTo>
                  <a:lnTo>
                    <a:pt x="170" y="18"/>
                  </a:lnTo>
                  <a:lnTo>
                    <a:pt x="170" y="20"/>
                  </a:lnTo>
                  <a:lnTo>
                    <a:pt x="172" y="20"/>
                  </a:lnTo>
                  <a:lnTo>
                    <a:pt x="172" y="22"/>
                  </a:lnTo>
                  <a:lnTo>
                    <a:pt x="172" y="22"/>
                  </a:lnTo>
                  <a:lnTo>
                    <a:pt x="172" y="24"/>
                  </a:lnTo>
                  <a:lnTo>
                    <a:pt x="172" y="28"/>
                  </a:lnTo>
                  <a:lnTo>
                    <a:pt x="172" y="30"/>
                  </a:lnTo>
                  <a:lnTo>
                    <a:pt x="172" y="32"/>
                  </a:lnTo>
                  <a:lnTo>
                    <a:pt x="172" y="34"/>
                  </a:lnTo>
                  <a:lnTo>
                    <a:pt x="172" y="38"/>
                  </a:lnTo>
                  <a:lnTo>
                    <a:pt x="172" y="40"/>
                  </a:lnTo>
                  <a:lnTo>
                    <a:pt x="172" y="48"/>
                  </a:lnTo>
                  <a:lnTo>
                    <a:pt x="172" y="48"/>
                  </a:lnTo>
                  <a:lnTo>
                    <a:pt x="172" y="52"/>
                  </a:lnTo>
                  <a:lnTo>
                    <a:pt x="172" y="54"/>
                  </a:lnTo>
                  <a:lnTo>
                    <a:pt x="172" y="56"/>
                  </a:lnTo>
                  <a:lnTo>
                    <a:pt x="172" y="58"/>
                  </a:lnTo>
                  <a:lnTo>
                    <a:pt x="172" y="60"/>
                  </a:lnTo>
                  <a:lnTo>
                    <a:pt x="172" y="62"/>
                  </a:lnTo>
                  <a:lnTo>
                    <a:pt x="172" y="64"/>
                  </a:lnTo>
                  <a:lnTo>
                    <a:pt x="172" y="68"/>
                  </a:lnTo>
                  <a:lnTo>
                    <a:pt x="172" y="70"/>
                  </a:lnTo>
                  <a:lnTo>
                    <a:pt x="172" y="72"/>
                  </a:lnTo>
                  <a:lnTo>
                    <a:pt x="172" y="74"/>
                  </a:lnTo>
                  <a:lnTo>
                    <a:pt x="172" y="76"/>
                  </a:lnTo>
                  <a:lnTo>
                    <a:pt x="172" y="80"/>
                  </a:lnTo>
                  <a:lnTo>
                    <a:pt x="172" y="84"/>
                  </a:lnTo>
                  <a:lnTo>
                    <a:pt x="172" y="86"/>
                  </a:lnTo>
                  <a:lnTo>
                    <a:pt x="172" y="88"/>
                  </a:lnTo>
                  <a:lnTo>
                    <a:pt x="172" y="92"/>
                  </a:lnTo>
                  <a:lnTo>
                    <a:pt x="172" y="96"/>
                  </a:lnTo>
                  <a:lnTo>
                    <a:pt x="172" y="100"/>
                  </a:lnTo>
                  <a:lnTo>
                    <a:pt x="172" y="104"/>
                  </a:lnTo>
                  <a:lnTo>
                    <a:pt x="172" y="106"/>
                  </a:lnTo>
                  <a:lnTo>
                    <a:pt x="172" y="108"/>
                  </a:lnTo>
                  <a:lnTo>
                    <a:pt x="172" y="110"/>
                  </a:lnTo>
                  <a:lnTo>
                    <a:pt x="172" y="112"/>
                  </a:lnTo>
                  <a:lnTo>
                    <a:pt x="172" y="115"/>
                  </a:lnTo>
                  <a:lnTo>
                    <a:pt x="172" y="121"/>
                  </a:lnTo>
                  <a:lnTo>
                    <a:pt x="172" y="127"/>
                  </a:lnTo>
                  <a:lnTo>
                    <a:pt x="172" y="129"/>
                  </a:lnTo>
                  <a:lnTo>
                    <a:pt x="172" y="131"/>
                  </a:lnTo>
                  <a:lnTo>
                    <a:pt x="172" y="135"/>
                  </a:lnTo>
                  <a:lnTo>
                    <a:pt x="172" y="139"/>
                  </a:lnTo>
                  <a:lnTo>
                    <a:pt x="172" y="141"/>
                  </a:lnTo>
                  <a:lnTo>
                    <a:pt x="172" y="145"/>
                  </a:lnTo>
                  <a:lnTo>
                    <a:pt x="172" y="147"/>
                  </a:lnTo>
                  <a:lnTo>
                    <a:pt x="172" y="151"/>
                  </a:lnTo>
                  <a:lnTo>
                    <a:pt x="172" y="155"/>
                  </a:lnTo>
                  <a:lnTo>
                    <a:pt x="172" y="157"/>
                  </a:lnTo>
                  <a:lnTo>
                    <a:pt x="172" y="159"/>
                  </a:lnTo>
                  <a:lnTo>
                    <a:pt x="172" y="163"/>
                  </a:lnTo>
                  <a:lnTo>
                    <a:pt x="172" y="165"/>
                  </a:lnTo>
                  <a:lnTo>
                    <a:pt x="172" y="167"/>
                  </a:lnTo>
                  <a:lnTo>
                    <a:pt x="172" y="169"/>
                  </a:lnTo>
                  <a:lnTo>
                    <a:pt x="172" y="175"/>
                  </a:lnTo>
                  <a:lnTo>
                    <a:pt x="172" y="179"/>
                  </a:lnTo>
                  <a:lnTo>
                    <a:pt x="172" y="181"/>
                  </a:lnTo>
                  <a:lnTo>
                    <a:pt x="172" y="185"/>
                  </a:lnTo>
                  <a:lnTo>
                    <a:pt x="172" y="187"/>
                  </a:lnTo>
                  <a:lnTo>
                    <a:pt x="172" y="193"/>
                  </a:lnTo>
                  <a:lnTo>
                    <a:pt x="172" y="193"/>
                  </a:lnTo>
                  <a:lnTo>
                    <a:pt x="172" y="203"/>
                  </a:lnTo>
                  <a:lnTo>
                    <a:pt x="172" y="205"/>
                  </a:lnTo>
                  <a:lnTo>
                    <a:pt x="172" y="213"/>
                  </a:lnTo>
                  <a:lnTo>
                    <a:pt x="170" y="213"/>
                  </a:lnTo>
                  <a:lnTo>
                    <a:pt x="168" y="213"/>
                  </a:lnTo>
                  <a:lnTo>
                    <a:pt x="168" y="211"/>
                  </a:lnTo>
                  <a:lnTo>
                    <a:pt x="166" y="211"/>
                  </a:lnTo>
                  <a:lnTo>
                    <a:pt x="164" y="211"/>
                  </a:lnTo>
                  <a:lnTo>
                    <a:pt x="162" y="211"/>
                  </a:lnTo>
                  <a:lnTo>
                    <a:pt x="162" y="209"/>
                  </a:lnTo>
                  <a:lnTo>
                    <a:pt x="160" y="209"/>
                  </a:lnTo>
                  <a:lnTo>
                    <a:pt x="158" y="209"/>
                  </a:lnTo>
                  <a:lnTo>
                    <a:pt x="156" y="207"/>
                  </a:lnTo>
                  <a:lnTo>
                    <a:pt x="154" y="207"/>
                  </a:lnTo>
                  <a:lnTo>
                    <a:pt x="152" y="207"/>
                  </a:lnTo>
                  <a:lnTo>
                    <a:pt x="152" y="205"/>
                  </a:lnTo>
                  <a:lnTo>
                    <a:pt x="150" y="205"/>
                  </a:lnTo>
                  <a:lnTo>
                    <a:pt x="148" y="205"/>
                  </a:lnTo>
                  <a:lnTo>
                    <a:pt x="146" y="205"/>
                  </a:lnTo>
                  <a:lnTo>
                    <a:pt x="146" y="203"/>
                  </a:lnTo>
                  <a:lnTo>
                    <a:pt x="144" y="203"/>
                  </a:lnTo>
                  <a:lnTo>
                    <a:pt x="144" y="201"/>
                  </a:lnTo>
                  <a:lnTo>
                    <a:pt x="142" y="201"/>
                  </a:lnTo>
                  <a:lnTo>
                    <a:pt x="140" y="201"/>
                  </a:lnTo>
                  <a:lnTo>
                    <a:pt x="138" y="199"/>
                  </a:lnTo>
                  <a:lnTo>
                    <a:pt x="138" y="197"/>
                  </a:lnTo>
                  <a:lnTo>
                    <a:pt x="136" y="197"/>
                  </a:lnTo>
                  <a:lnTo>
                    <a:pt x="134" y="197"/>
                  </a:lnTo>
                  <a:lnTo>
                    <a:pt x="134" y="195"/>
                  </a:lnTo>
                  <a:lnTo>
                    <a:pt x="132" y="193"/>
                  </a:lnTo>
                  <a:lnTo>
                    <a:pt x="130" y="193"/>
                  </a:lnTo>
                  <a:lnTo>
                    <a:pt x="130" y="193"/>
                  </a:lnTo>
                  <a:lnTo>
                    <a:pt x="128" y="193"/>
                  </a:lnTo>
                  <a:lnTo>
                    <a:pt x="126" y="193"/>
                  </a:lnTo>
                  <a:lnTo>
                    <a:pt x="124" y="191"/>
                  </a:lnTo>
                  <a:lnTo>
                    <a:pt x="122" y="191"/>
                  </a:lnTo>
                  <a:lnTo>
                    <a:pt x="122" y="189"/>
                  </a:lnTo>
                  <a:lnTo>
                    <a:pt x="122" y="187"/>
                  </a:lnTo>
                  <a:lnTo>
                    <a:pt x="120" y="187"/>
                  </a:lnTo>
                  <a:lnTo>
                    <a:pt x="118" y="187"/>
                  </a:lnTo>
                  <a:lnTo>
                    <a:pt x="118" y="185"/>
                  </a:lnTo>
                  <a:lnTo>
                    <a:pt x="116" y="185"/>
                  </a:lnTo>
                  <a:lnTo>
                    <a:pt x="116" y="187"/>
                  </a:lnTo>
                  <a:lnTo>
                    <a:pt x="114" y="185"/>
                  </a:lnTo>
                  <a:lnTo>
                    <a:pt x="112" y="185"/>
                  </a:lnTo>
                  <a:lnTo>
                    <a:pt x="110" y="185"/>
                  </a:lnTo>
                  <a:lnTo>
                    <a:pt x="110" y="187"/>
                  </a:lnTo>
                  <a:lnTo>
                    <a:pt x="106" y="187"/>
                  </a:lnTo>
                  <a:lnTo>
                    <a:pt x="104" y="187"/>
                  </a:lnTo>
                  <a:lnTo>
                    <a:pt x="102" y="185"/>
                  </a:lnTo>
                  <a:lnTo>
                    <a:pt x="100" y="183"/>
                  </a:lnTo>
                  <a:lnTo>
                    <a:pt x="98" y="181"/>
                  </a:lnTo>
                  <a:lnTo>
                    <a:pt x="98" y="179"/>
                  </a:lnTo>
                  <a:lnTo>
                    <a:pt x="96" y="179"/>
                  </a:lnTo>
                  <a:lnTo>
                    <a:pt x="94" y="177"/>
                  </a:lnTo>
                  <a:lnTo>
                    <a:pt x="92" y="177"/>
                  </a:lnTo>
                  <a:lnTo>
                    <a:pt x="90" y="177"/>
                  </a:lnTo>
                  <a:lnTo>
                    <a:pt x="88" y="177"/>
                  </a:lnTo>
                  <a:lnTo>
                    <a:pt x="84" y="177"/>
                  </a:lnTo>
                  <a:lnTo>
                    <a:pt x="82" y="177"/>
                  </a:lnTo>
                  <a:lnTo>
                    <a:pt x="82" y="175"/>
                  </a:lnTo>
                  <a:lnTo>
                    <a:pt x="82" y="177"/>
                  </a:lnTo>
                  <a:lnTo>
                    <a:pt x="80" y="177"/>
                  </a:lnTo>
                  <a:lnTo>
                    <a:pt x="78" y="175"/>
                  </a:lnTo>
                  <a:lnTo>
                    <a:pt x="76" y="175"/>
                  </a:lnTo>
                  <a:lnTo>
                    <a:pt x="76" y="173"/>
                  </a:lnTo>
                  <a:lnTo>
                    <a:pt x="76" y="173"/>
                  </a:lnTo>
                  <a:lnTo>
                    <a:pt x="74" y="173"/>
                  </a:lnTo>
                  <a:lnTo>
                    <a:pt x="72" y="173"/>
                  </a:lnTo>
                  <a:lnTo>
                    <a:pt x="70" y="173"/>
                  </a:lnTo>
                  <a:lnTo>
                    <a:pt x="68" y="173"/>
                  </a:lnTo>
                  <a:lnTo>
                    <a:pt x="66" y="173"/>
                  </a:lnTo>
                  <a:lnTo>
                    <a:pt x="64" y="175"/>
                  </a:lnTo>
                  <a:lnTo>
                    <a:pt x="62" y="177"/>
                  </a:lnTo>
                  <a:lnTo>
                    <a:pt x="60" y="177"/>
                  </a:lnTo>
                  <a:lnTo>
                    <a:pt x="58" y="177"/>
                  </a:lnTo>
                  <a:lnTo>
                    <a:pt x="56" y="177"/>
                  </a:lnTo>
                  <a:lnTo>
                    <a:pt x="54" y="177"/>
                  </a:lnTo>
                  <a:lnTo>
                    <a:pt x="50" y="175"/>
                  </a:lnTo>
                  <a:lnTo>
                    <a:pt x="48" y="173"/>
                  </a:lnTo>
                  <a:lnTo>
                    <a:pt x="46" y="171"/>
                  </a:lnTo>
                  <a:lnTo>
                    <a:pt x="44" y="171"/>
                  </a:lnTo>
                  <a:lnTo>
                    <a:pt x="42" y="171"/>
                  </a:lnTo>
                  <a:lnTo>
                    <a:pt x="40" y="171"/>
                  </a:lnTo>
                  <a:lnTo>
                    <a:pt x="38" y="171"/>
                  </a:lnTo>
                  <a:lnTo>
                    <a:pt x="36" y="171"/>
                  </a:lnTo>
                  <a:lnTo>
                    <a:pt x="34" y="171"/>
                  </a:lnTo>
                  <a:lnTo>
                    <a:pt x="32" y="171"/>
                  </a:lnTo>
                  <a:lnTo>
                    <a:pt x="32" y="169"/>
                  </a:lnTo>
                  <a:lnTo>
                    <a:pt x="30" y="169"/>
                  </a:lnTo>
                  <a:lnTo>
                    <a:pt x="28" y="169"/>
                  </a:lnTo>
                  <a:lnTo>
                    <a:pt x="26" y="169"/>
                  </a:lnTo>
                  <a:lnTo>
                    <a:pt x="26" y="171"/>
                  </a:lnTo>
                  <a:lnTo>
                    <a:pt x="26" y="173"/>
                  </a:lnTo>
                  <a:lnTo>
                    <a:pt x="24" y="173"/>
                  </a:lnTo>
                  <a:lnTo>
                    <a:pt x="22" y="173"/>
                  </a:lnTo>
                  <a:lnTo>
                    <a:pt x="20" y="175"/>
                  </a:lnTo>
                  <a:lnTo>
                    <a:pt x="20" y="177"/>
                  </a:lnTo>
                  <a:lnTo>
                    <a:pt x="18" y="177"/>
                  </a:lnTo>
                  <a:lnTo>
                    <a:pt x="16" y="177"/>
                  </a:lnTo>
                  <a:lnTo>
                    <a:pt x="16" y="179"/>
                  </a:lnTo>
                  <a:lnTo>
                    <a:pt x="14" y="179"/>
                  </a:lnTo>
                  <a:lnTo>
                    <a:pt x="12" y="179"/>
                  </a:lnTo>
                  <a:lnTo>
                    <a:pt x="6" y="183"/>
                  </a:lnTo>
                  <a:lnTo>
                    <a:pt x="4" y="183"/>
                  </a:lnTo>
                  <a:lnTo>
                    <a:pt x="2" y="183"/>
                  </a:lnTo>
                  <a:lnTo>
                    <a:pt x="0" y="183"/>
                  </a:lnTo>
                  <a:lnTo>
                    <a:pt x="0" y="181"/>
                  </a:lnTo>
                  <a:lnTo>
                    <a:pt x="0" y="179"/>
                  </a:lnTo>
                  <a:lnTo>
                    <a:pt x="0" y="177"/>
                  </a:lnTo>
                  <a:lnTo>
                    <a:pt x="0" y="175"/>
                  </a:lnTo>
                  <a:lnTo>
                    <a:pt x="0" y="171"/>
                  </a:lnTo>
                  <a:lnTo>
                    <a:pt x="0" y="169"/>
                  </a:lnTo>
                  <a:lnTo>
                    <a:pt x="0" y="167"/>
                  </a:lnTo>
                  <a:lnTo>
                    <a:pt x="0" y="163"/>
                  </a:lnTo>
                  <a:lnTo>
                    <a:pt x="0" y="161"/>
                  </a:lnTo>
                  <a:lnTo>
                    <a:pt x="0" y="159"/>
                  </a:lnTo>
                  <a:lnTo>
                    <a:pt x="0" y="155"/>
                  </a:lnTo>
                  <a:lnTo>
                    <a:pt x="0" y="153"/>
                  </a:lnTo>
                  <a:lnTo>
                    <a:pt x="0" y="151"/>
                  </a:lnTo>
                  <a:lnTo>
                    <a:pt x="0" y="149"/>
                  </a:lnTo>
                  <a:lnTo>
                    <a:pt x="0" y="147"/>
                  </a:lnTo>
                  <a:lnTo>
                    <a:pt x="0" y="145"/>
                  </a:lnTo>
                  <a:lnTo>
                    <a:pt x="0" y="143"/>
                  </a:lnTo>
                  <a:lnTo>
                    <a:pt x="0" y="139"/>
                  </a:lnTo>
                  <a:lnTo>
                    <a:pt x="0" y="137"/>
                  </a:lnTo>
                  <a:lnTo>
                    <a:pt x="0" y="135"/>
                  </a:lnTo>
                  <a:lnTo>
                    <a:pt x="0" y="133"/>
                  </a:lnTo>
                  <a:lnTo>
                    <a:pt x="0" y="131"/>
                  </a:lnTo>
                  <a:lnTo>
                    <a:pt x="0" y="129"/>
                  </a:lnTo>
                  <a:lnTo>
                    <a:pt x="0" y="127"/>
                  </a:lnTo>
                  <a:lnTo>
                    <a:pt x="0" y="125"/>
                  </a:lnTo>
                  <a:lnTo>
                    <a:pt x="0" y="123"/>
                  </a:lnTo>
                  <a:lnTo>
                    <a:pt x="0" y="121"/>
                  </a:lnTo>
                  <a:lnTo>
                    <a:pt x="0" y="117"/>
                  </a:lnTo>
                  <a:lnTo>
                    <a:pt x="0" y="115"/>
                  </a:lnTo>
                  <a:lnTo>
                    <a:pt x="0" y="112"/>
                  </a:lnTo>
                  <a:lnTo>
                    <a:pt x="0" y="108"/>
                  </a:lnTo>
                  <a:lnTo>
                    <a:pt x="0" y="106"/>
                  </a:lnTo>
                  <a:lnTo>
                    <a:pt x="0" y="104"/>
                  </a:lnTo>
                  <a:lnTo>
                    <a:pt x="0" y="100"/>
                  </a:lnTo>
                  <a:lnTo>
                    <a:pt x="0" y="98"/>
                  </a:lnTo>
                  <a:lnTo>
                    <a:pt x="0" y="96"/>
                  </a:lnTo>
                  <a:lnTo>
                    <a:pt x="0" y="96"/>
                  </a:lnTo>
                  <a:lnTo>
                    <a:pt x="0" y="94"/>
                  </a:lnTo>
                  <a:lnTo>
                    <a:pt x="0" y="92"/>
                  </a:lnTo>
                  <a:lnTo>
                    <a:pt x="0" y="90"/>
                  </a:lnTo>
                  <a:lnTo>
                    <a:pt x="0" y="88"/>
                  </a:lnTo>
                  <a:lnTo>
                    <a:pt x="0" y="86"/>
                  </a:lnTo>
                  <a:lnTo>
                    <a:pt x="0" y="82"/>
                  </a:lnTo>
                  <a:lnTo>
                    <a:pt x="0" y="80"/>
                  </a:lnTo>
                  <a:lnTo>
                    <a:pt x="0" y="78"/>
                  </a:lnTo>
                  <a:lnTo>
                    <a:pt x="0" y="76"/>
                  </a:lnTo>
                  <a:lnTo>
                    <a:pt x="0" y="74"/>
                  </a:lnTo>
                  <a:lnTo>
                    <a:pt x="0" y="72"/>
                  </a:lnTo>
                  <a:lnTo>
                    <a:pt x="0" y="70"/>
                  </a:lnTo>
                  <a:lnTo>
                    <a:pt x="0" y="68"/>
                  </a:lnTo>
                  <a:lnTo>
                    <a:pt x="0" y="66"/>
                  </a:lnTo>
                  <a:lnTo>
                    <a:pt x="0" y="62"/>
                  </a:lnTo>
                  <a:lnTo>
                    <a:pt x="0" y="54"/>
                  </a:lnTo>
                  <a:lnTo>
                    <a:pt x="0" y="52"/>
                  </a:lnTo>
                  <a:lnTo>
                    <a:pt x="0" y="50"/>
                  </a:lnTo>
                  <a:lnTo>
                    <a:pt x="0" y="48"/>
                  </a:lnTo>
                  <a:lnTo>
                    <a:pt x="0" y="48"/>
                  </a:lnTo>
                  <a:lnTo>
                    <a:pt x="0" y="46"/>
                  </a:lnTo>
                  <a:lnTo>
                    <a:pt x="0" y="44"/>
                  </a:lnTo>
                  <a:lnTo>
                    <a:pt x="2" y="44"/>
                  </a:lnTo>
                  <a:lnTo>
                    <a:pt x="0" y="44"/>
                  </a:lnTo>
                  <a:lnTo>
                    <a:pt x="2" y="42"/>
                  </a:lnTo>
                  <a:lnTo>
                    <a:pt x="2" y="40"/>
                  </a:lnTo>
                  <a:lnTo>
                    <a:pt x="4" y="38"/>
                  </a:lnTo>
                  <a:lnTo>
                    <a:pt x="6" y="40"/>
                  </a:lnTo>
                  <a:lnTo>
                    <a:pt x="8" y="40"/>
                  </a:lnTo>
                  <a:lnTo>
                    <a:pt x="10" y="40"/>
                  </a:lnTo>
                  <a:lnTo>
                    <a:pt x="12" y="38"/>
                  </a:lnTo>
                  <a:lnTo>
                    <a:pt x="12" y="36"/>
                  </a:lnTo>
                  <a:lnTo>
                    <a:pt x="12" y="34"/>
                  </a:lnTo>
                  <a:lnTo>
                    <a:pt x="12" y="32"/>
                  </a:lnTo>
                  <a:lnTo>
                    <a:pt x="12" y="30"/>
                  </a:lnTo>
                  <a:lnTo>
                    <a:pt x="14" y="30"/>
                  </a:lnTo>
                  <a:lnTo>
                    <a:pt x="16" y="30"/>
                  </a:lnTo>
                  <a:lnTo>
                    <a:pt x="18" y="30"/>
                  </a:lnTo>
                  <a:lnTo>
                    <a:pt x="22" y="30"/>
                  </a:lnTo>
                  <a:lnTo>
                    <a:pt x="24" y="32"/>
                  </a:lnTo>
                  <a:lnTo>
                    <a:pt x="26" y="34"/>
                  </a:lnTo>
                  <a:lnTo>
                    <a:pt x="26" y="34"/>
                  </a:lnTo>
                  <a:lnTo>
                    <a:pt x="28" y="34"/>
                  </a:lnTo>
                  <a:lnTo>
                    <a:pt x="30" y="34"/>
                  </a:lnTo>
                  <a:lnTo>
                    <a:pt x="32" y="32"/>
                  </a:lnTo>
                  <a:lnTo>
                    <a:pt x="32" y="30"/>
                  </a:lnTo>
                  <a:lnTo>
                    <a:pt x="30" y="28"/>
                  </a:lnTo>
                  <a:lnTo>
                    <a:pt x="30" y="26"/>
                  </a:lnTo>
                  <a:lnTo>
                    <a:pt x="30" y="24"/>
                  </a:lnTo>
                  <a:lnTo>
                    <a:pt x="30" y="22"/>
                  </a:lnTo>
                  <a:lnTo>
                    <a:pt x="30" y="20"/>
                  </a:lnTo>
                  <a:lnTo>
                    <a:pt x="30" y="18"/>
                  </a:lnTo>
                  <a:lnTo>
                    <a:pt x="34" y="16"/>
                  </a:lnTo>
                  <a:lnTo>
                    <a:pt x="36" y="16"/>
                  </a:lnTo>
                  <a:lnTo>
                    <a:pt x="38" y="16"/>
                  </a:lnTo>
                  <a:lnTo>
                    <a:pt x="40" y="16"/>
                  </a:lnTo>
                  <a:lnTo>
                    <a:pt x="42" y="16"/>
                  </a:lnTo>
                  <a:lnTo>
                    <a:pt x="42" y="18"/>
                  </a:lnTo>
                  <a:lnTo>
                    <a:pt x="44" y="20"/>
                  </a:lnTo>
                  <a:lnTo>
                    <a:pt x="46" y="20"/>
                  </a:lnTo>
                  <a:lnTo>
                    <a:pt x="50" y="20"/>
                  </a:lnTo>
                  <a:lnTo>
                    <a:pt x="52" y="20"/>
                  </a:lnTo>
                  <a:lnTo>
                    <a:pt x="54" y="18"/>
                  </a:lnTo>
                  <a:lnTo>
                    <a:pt x="54" y="16"/>
                  </a:lnTo>
                  <a:lnTo>
                    <a:pt x="56" y="16"/>
                  </a:lnTo>
                  <a:lnTo>
                    <a:pt x="58" y="14"/>
                  </a:lnTo>
                  <a:lnTo>
                    <a:pt x="60" y="12"/>
                  </a:lnTo>
                  <a:lnTo>
                    <a:pt x="62" y="10"/>
                  </a:lnTo>
                  <a:lnTo>
                    <a:pt x="64" y="10"/>
                  </a:lnTo>
                  <a:lnTo>
                    <a:pt x="66" y="12"/>
                  </a:lnTo>
                  <a:lnTo>
                    <a:pt x="68" y="12"/>
                  </a:lnTo>
                  <a:lnTo>
                    <a:pt x="70" y="12"/>
                  </a:lnTo>
                  <a:lnTo>
                    <a:pt x="72" y="12"/>
                  </a:lnTo>
                  <a:lnTo>
                    <a:pt x="72" y="10"/>
                  </a:lnTo>
                  <a:lnTo>
                    <a:pt x="74" y="8"/>
                  </a:lnTo>
                  <a:lnTo>
                    <a:pt x="74" y="6"/>
                  </a:lnTo>
                  <a:lnTo>
                    <a:pt x="76" y="6"/>
                  </a:lnTo>
                  <a:lnTo>
                    <a:pt x="76" y="6"/>
                  </a:lnTo>
                  <a:lnTo>
                    <a:pt x="78" y="4"/>
                  </a:lnTo>
                  <a:lnTo>
                    <a:pt x="80" y="4"/>
                  </a:lnTo>
                  <a:lnTo>
                    <a:pt x="80" y="2"/>
                  </a:lnTo>
                  <a:lnTo>
                    <a:pt x="80" y="2"/>
                  </a:lnTo>
                  <a:lnTo>
                    <a:pt x="80" y="0"/>
                  </a:lnTo>
                  <a:lnTo>
                    <a:pt x="82" y="0"/>
                  </a:lnTo>
                  <a:lnTo>
                    <a:pt x="84" y="0"/>
                  </a:lnTo>
                  <a:lnTo>
                    <a:pt x="84" y="2"/>
                  </a:lnTo>
                  <a:lnTo>
                    <a:pt x="86"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4" name="Freeform 142"/>
            <p:cNvSpPr>
              <a:spLocks/>
            </p:cNvSpPr>
            <p:nvPr/>
          </p:nvSpPr>
          <p:spPr bwMode="auto">
            <a:xfrm>
              <a:off x="7439025" y="2717800"/>
              <a:ext cx="341313" cy="398463"/>
            </a:xfrm>
            <a:custGeom>
              <a:avLst/>
              <a:gdLst>
                <a:gd name="T0" fmla="*/ 195 w 215"/>
                <a:gd name="T1" fmla="*/ 10 h 251"/>
                <a:gd name="T2" fmla="*/ 195 w 215"/>
                <a:gd name="T3" fmla="*/ 24 h 251"/>
                <a:gd name="T4" fmla="*/ 193 w 215"/>
                <a:gd name="T5" fmla="*/ 30 h 251"/>
                <a:gd name="T6" fmla="*/ 189 w 215"/>
                <a:gd name="T7" fmla="*/ 38 h 251"/>
                <a:gd name="T8" fmla="*/ 181 w 215"/>
                <a:gd name="T9" fmla="*/ 46 h 251"/>
                <a:gd name="T10" fmla="*/ 189 w 215"/>
                <a:gd name="T11" fmla="*/ 54 h 251"/>
                <a:gd name="T12" fmla="*/ 191 w 215"/>
                <a:gd name="T13" fmla="*/ 60 h 251"/>
                <a:gd name="T14" fmla="*/ 187 w 215"/>
                <a:gd name="T15" fmla="*/ 66 h 251"/>
                <a:gd name="T16" fmla="*/ 193 w 215"/>
                <a:gd name="T17" fmla="*/ 70 h 251"/>
                <a:gd name="T18" fmla="*/ 197 w 215"/>
                <a:gd name="T19" fmla="*/ 82 h 251"/>
                <a:gd name="T20" fmla="*/ 201 w 215"/>
                <a:gd name="T21" fmla="*/ 96 h 251"/>
                <a:gd name="T22" fmla="*/ 205 w 215"/>
                <a:gd name="T23" fmla="*/ 105 h 251"/>
                <a:gd name="T24" fmla="*/ 211 w 215"/>
                <a:gd name="T25" fmla="*/ 111 h 251"/>
                <a:gd name="T26" fmla="*/ 215 w 215"/>
                <a:gd name="T27" fmla="*/ 119 h 251"/>
                <a:gd name="T28" fmla="*/ 211 w 215"/>
                <a:gd name="T29" fmla="*/ 131 h 251"/>
                <a:gd name="T30" fmla="*/ 207 w 215"/>
                <a:gd name="T31" fmla="*/ 137 h 251"/>
                <a:gd name="T32" fmla="*/ 199 w 215"/>
                <a:gd name="T33" fmla="*/ 139 h 251"/>
                <a:gd name="T34" fmla="*/ 193 w 215"/>
                <a:gd name="T35" fmla="*/ 149 h 251"/>
                <a:gd name="T36" fmla="*/ 193 w 215"/>
                <a:gd name="T37" fmla="*/ 157 h 251"/>
                <a:gd name="T38" fmla="*/ 185 w 215"/>
                <a:gd name="T39" fmla="*/ 169 h 251"/>
                <a:gd name="T40" fmla="*/ 191 w 215"/>
                <a:gd name="T41" fmla="*/ 181 h 251"/>
                <a:gd name="T42" fmla="*/ 183 w 215"/>
                <a:gd name="T43" fmla="*/ 189 h 251"/>
                <a:gd name="T44" fmla="*/ 177 w 215"/>
                <a:gd name="T45" fmla="*/ 197 h 251"/>
                <a:gd name="T46" fmla="*/ 179 w 215"/>
                <a:gd name="T47" fmla="*/ 207 h 251"/>
                <a:gd name="T48" fmla="*/ 153 w 215"/>
                <a:gd name="T49" fmla="*/ 207 h 251"/>
                <a:gd name="T50" fmla="*/ 135 w 215"/>
                <a:gd name="T51" fmla="*/ 207 h 251"/>
                <a:gd name="T52" fmla="*/ 118 w 215"/>
                <a:gd name="T53" fmla="*/ 207 h 251"/>
                <a:gd name="T54" fmla="*/ 102 w 215"/>
                <a:gd name="T55" fmla="*/ 215 h 251"/>
                <a:gd name="T56" fmla="*/ 88 w 215"/>
                <a:gd name="T57" fmla="*/ 217 h 251"/>
                <a:gd name="T58" fmla="*/ 80 w 215"/>
                <a:gd name="T59" fmla="*/ 227 h 251"/>
                <a:gd name="T60" fmla="*/ 70 w 215"/>
                <a:gd name="T61" fmla="*/ 233 h 251"/>
                <a:gd name="T62" fmla="*/ 56 w 215"/>
                <a:gd name="T63" fmla="*/ 243 h 251"/>
                <a:gd name="T64" fmla="*/ 40 w 215"/>
                <a:gd name="T65" fmla="*/ 247 h 251"/>
                <a:gd name="T66" fmla="*/ 30 w 215"/>
                <a:gd name="T67" fmla="*/ 251 h 251"/>
                <a:gd name="T68" fmla="*/ 30 w 215"/>
                <a:gd name="T69" fmla="*/ 245 h 251"/>
                <a:gd name="T70" fmla="*/ 24 w 215"/>
                <a:gd name="T71" fmla="*/ 239 h 251"/>
                <a:gd name="T72" fmla="*/ 30 w 215"/>
                <a:gd name="T73" fmla="*/ 227 h 251"/>
                <a:gd name="T74" fmla="*/ 30 w 215"/>
                <a:gd name="T75" fmla="*/ 219 h 251"/>
                <a:gd name="T76" fmla="*/ 24 w 215"/>
                <a:gd name="T77" fmla="*/ 215 h 251"/>
                <a:gd name="T78" fmla="*/ 18 w 215"/>
                <a:gd name="T79" fmla="*/ 207 h 251"/>
                <a:gd name="T80" fmla="*/ 16 w 215"/>
                <a:gd name="T81" fmla="*/ 197 h 251"/>
                <a:gd name="T82" fmla="*/ 12 w 215"/>
                <a:gd name="T83" fmla="*/ 189 h 251"/>
                <a:gd name="T84" fmla="*/ 10 w 215"/>
                <a:gd name="T85" fmla="*/ 185 h 251"/>
                <a:gd name="T86" fmla="*/ 12 w 215"/>
                <a:gd name="T87" fmla="*/ 175 h 251"/>
                <a:gd name="T88" fmla="*/ 8 w 215"/>
                <a:gd name="T89" fmla="*/ 167 h 251"/>
                <a:gd name="T90" fmla="*/ 8 w 215"/>
                <a:gd name="T91" fmla="*/ 163 h 251"/>
                <a:gd name="T92" fmla="*/ 4 w 215"/>
                <a:gd name="T93" fmla="*/ 155 h 251"/>
                <a:gd name="T94" fmla="*/ 2 w 215"/>
                <a:gd name="T95" fmla="*/ 149 h 251"/>
                <a:gd name="T96" fmla="*/ 6 w 215"/>
                <a:gd name="T97" fmla="*/ 141 h 251"/>
                <a:gd name="T98" fmla="*/ 2 w 215"/>
                <a:gd name="T99" fmla="*/ 133 h 251"/>
                <a:gd name="T100" fmla="*/ 4 w 215"/>
                <a:gd name="T101" fmla="*/ 123 h 251"/>
                <a:gd name="T102" fmla="*/ 4 w 215"/>
                <a:gd name="T103" fmla="*/ 111 h 251"/>
                <a:gd name="T104" fmla="*/ 12 w 215"/>
                <a:gd name="T105" fmla="*/ 101 h 251"/>
                <a:gd name="T106" fmla="*/ 34 w 215"/>
                <a:gd name="T107" fmla="*/ 86 h 251"/>
                <a:gd name="T108" fmla="*/ 58 w 215"/>
                <a:gd name="T109" fmla="*/ 74 h 251"/>
                <a:gd name="T110" fmla="*/ 78 w 215"/>
                <a:gd name="T111" fmla="*/ 64 h 251"/>
                <a:gd name="T112" fmla="*/ 92 w 215"/>
                <a:gd name="T113" fmla="*/ 54 h 251"/>
                <a:gd name="T114" fmla="*/ 120 w 215"/>
                <a:gd name="T115" fmla="*/ 42 h 251"/>
                <a:gd name="T116" fmla="*/ 141 w 215"/>
                <a:gd name="T117" fmla="*/ 30 h 251"/>
                <a:gd name="T118" fmla="*/ 163 w 215"/>
                <a:gd name="T119" fmla="*/ 18 h 251"/>
                <a:gd name="T120" fmla="*/ 177 w 215"/>
                <a:gd name="T121" fmla="*/ 20 h 251"/>
                <a:gd name="T122" fmla="*/ 183 w 215"/>
                <a:gd name="T123" fmla="*/ 10 h 251"/>
                <a:gd name="T124" fmla="*/ 185 w 215"/>
                <a:gd name="T125" fmla="*/ 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5" h="251">
                  <a:moveTo>
                    <a:pt x="189" y="0"/>
                  </a:moveTo>
                  <a:lnTo>
                    <a:pt x="189" y="2"/>
                  </a:lnTo>
                  <a:lnTo>
                    <a:pt x="191" y="4"/>
                  </a:lnTo>
                  <a:lnTo>
                    <a:pt x="193" y="6"/>
                  </a:lnTo>
                  <a:lnTo>
                    <a:pt x="193" y="6"/>
                  </a:lnTo>
                  <a:lnTo>
                    <a:pt x="195" y="6"/>
                  </a:lnTo>
                  <a:lnTo>
                    <a:pt x="195" y="8"/>
                  </a:lnTo>
                  <a:lnTo>
                    <a:pt x="195" y="10"/>
                  </a:lnTo>
                  <a:lnTo>
                    <a:pt x="197" y="10"/>
                  </a:lnTo>
                  <a:lnTo>
                    <a:pt x="197" y="12"/>
                  </a:lnTo>
                  <a:lnTo>
                    <a:pt x="197" y="14"/>
                  </a:lnTo>
                  <a:lnTo>
                    <a:pt x="197" y="16"/>
                  </a:lnTo>
                  <a:lnTo>
                    <a:pt x="197" y="18"/>
                  </a:lnTo>
                  <a:lnTo>
                    <a:pt x="195" y="20"/>
                  </a:lnTo>
                  <a:lnTo>
                    <a:pt x="195" y="22"/>
                  </a:lnTo>
                  <a:lnTo>
                    <a:pt x="195" y="24"/>
                  </a:lnTo>
                  <a:lnTo>
                    <a:pt x="193" y="24"/>
                  </a:lnTo>
                  <a:lnTo>
                    <a:pt x="193" y="26"/>
                  </a:lnTo>
                  <a:lnTo>
                    <a:pt x="191" y="26"/>
                  </a:lnTo>
                  <a:lnTo>
                    <a:pt x="193" y="26"/>
                  </a:lnTo>
                  <a:lnTo>
                    <a:pt x="193" y="28"/>
                  </a:lnTo>
                  <a:lnTo>
                    <a:pt x="195" y="28"/>
                  </a:lnTo>
                  <a:lnTo>
                    <a:pt x="195" y="30"/>
                  </a:lnTo>
                  <a:lnTo>
                    <a:pt x="193" y="30"/>
                  </a:lnTo>
                  <a:lnTo>
                    <a:pt x="193" y="32"/>
                  </a:lnTo>
                  <a:lnTo>
                    <a:pt x="195" y="32"/>
                  </a:lnTo>
                  <a:lnTo>
                    <a:pt x="195" y="34"/>
                  </a:lnTo>
                  <a:lnTo>
                    <a:pt x="195" y="36"/>
                  </a:lnTo>
                  <a:lnTo>
                    <a:pt x="195" y="38"/>
                  </a:lnTo>
                  <a:lnTo>
                    <a:pt x="193" y="36"/>
                  </a:lnTo>
                  <a:lnTo>
                    <a:pt x="191" y="38"/>
                  </a:lnTo>
                  <a:lnTo>
                    <a:pt x="189" y="38"/>
                  </a:lnTo>
                  <a:lnTo>
                    <a:pt x="187" y="38"/>
                  </a:lnTo>
                  <a:lnTo>
                    <a:pt x="185" y="38"/>
                  </a:lnTo>
                  <a:lnTo>
                    <a:pt x="183" y="38"/>
                  </a:lnTo>
                  <a:lnTo>
                    <a:pt x="183" y="40"/>
                  </a:lnTo>
                  <a:lnTo>
                    <a:pt x="183" y="42"/>
                  </a:lnTo>
                  <a:lnTo>
                    <a:pt x="183" y="44"/>
                  </a:lnTo>
                  <a:lnTo>
                    <a:pt x="181" y="44"/>
                  </a:lnTo>
                  <a:lnTo>
                    <a:pt x="181" y="46"/>
                  </a:lnTo>
                  <a:lnTo>
                    <a:pt x="183" y="46"/>
                  </a:lnTo>
                  <a:lnTo>
                    <a:pt x="185" y="46"/>
                  </a:lnTo>
                  <a:lnTo>
                    <a:pt x="185" y="48"/>
                  </a:lnTo>
                  <a:lnTo>
                    <a:pt x="187" y="50"/>
                  </a:lnTo>
                  <a:lnTo>
                    <a:pt x="189" y="50"/>
                  </a:lnTo>
                  <a:lnTo>
                    <a:pt x="189" y="52"/>
                  </a:lnTo>
                  <a:lnTo>
                    <a:pt x="189" y="54"/>
                  </a:lnTo>
                  <a:lnTo>
                    <a:pt x="189" y="54"/>
                  </a:lnTo>
                  <a:lnTo>
                    <a:pt x="187" y="54"/>
                  </a:lnTo>
                  <a:lnTo>
                    <a:pt x="187" y="56"/>
                  </a:lnTo>
                  <a:lnTo>
                    <a:pt x="187" y="58"/>
                  </a:lnTo>
                  <a:lnTo>
                    <a:pt x="185" y="60"/>
                  </a:lnTo>
                  <a:lnTo>
                    <a:pt x="187" y="60"/>
                  </a:lnTo>
                  <a:lnTo>
                    <a:pt x="187" y="62"/>
                  </a:lnTo>
                  <a:lnTo>
                    <a:pt x="189" y="62"/>
                  </a:lnTo>
                  <a:lnTo>
                    <a:pt x="191" y="60"/>
                  </a:lnTo>
                  <a:lnTo>
                    <a:pt x="191" y="62"/>
                  </a:lnTo>
                  <a:lnTo>
                    <a:pt x="193" y="64"/>
                  </a:lnTo>
                  <a:lnTo>
                    <a:pt x="193" y="66"/>
                  </a:lnTo>
                  <a:lnTo>
                    <a:pt x="193" y="68"/>
                  </a:lnTo>
                  <a:lnTo>
                    <a:pt x="191" y="68"/>
                  </a:lnTo>
                  <a:lnTo>
                    <a:pt x="191" y="66"/>
                  </a:lnTo>
                  <a:lnTo>
                    <a:pt x="189" y="66"/>
                  </a:lnTo>
                  <a:lnTo>
                    <a:pt x="187" y="66"/>
                  </a:lnTo>
                  <a:lnTo>
                    <a:pt x="187" y="68"/>
                  </a:lnTo>
                  <a:lnTo>
                    <a:pt x="185" y="70"/>
                  </a:lnTo>
                  <a:lnTo>
                    <a:pt x="185" y="72"/>
                  </a:lnTo>
                  <a:lnTo>
                    <a:pt x="187" y="72"/>
                  </a:lnTo>
                  <a:lnTo>
                    <a:pt x="189" y="72"/>
                  </a:lnTo>
                  <a:lnTo>
                    <a:pt x="191" y="72"/>
                  </a:lnTo>
                  <a:lnTo>
                    <a:pt x="191" y="70"/>
                  </a:lnTo>
                  <a:lnTo>
                    <a:pt x="193" y="70"/>
                  </a:lnTo>
                  <a:lnTo>
                    <a:pt x="195" y="70"/>
                  </a:lnTo>
                  <a:lnTo>
                    <a:pt x="195" y="72"/>
                  </a:lnTo>
                  <a:lnTo>
                    <a:pt x="197" y="72"/>
                  </a:lnTo>
                  <a:lnTo>
                    <a:pt x="197" y="74"/>
                  </a:lnTo>
                  <a:lnTo>
                    <a:pt x="197" y="76"/>
                  </a:lnTo>
                  <a:lnTo>
                    <a:pt x="197" y="78"/>
                  </a:lnTo>
                  <a:lnTo>
                    <a:pt x="197" y="80"/>
                  </a:lnTo>
                  <a:lnTo>
                    <a:pt x="197" y="82"/>
                  </a:lnTo>
                  <a:lnTo>
                    <a:pt x="197" y="84"/>
                  </a:lnTo>
                  <a:lnTo>
                    <a:pt x="197" y="86"/>
                  </a:lnTo>
                  <a:lnTo>
                    <a:pt x="197" y="88"/>
                  </a:lnTo>
                  <a:lnTo>
                    <a:pt x="199" y="88"/>
                  </a:lnTo>
                  <a:lnTo>
                    <a:pt x="199" y="90"/>
                  </a:lnTo>
                  <a:lnTo>
                    <a:pt x="201" y="92"/>
                  </a:lnTo>
                  <a:lnTo>
                    <a:pt x="201" y="94"/>
                  </a:lnTo>
                  <a:lnTo>
                    <a:pt x="201" y="96"/>
                  </a:lnTo>
                  <a:lnTo>
                    <a:pt x="201" y="98"/>
                  </a:lnTo>
                  <a:lnTo>
                    <a:pt x="203" y="98"/>
                  </a:lnTo>
                  <a:lnTo>
                    <a:pt x="203" y="101"/>
                  </a:lnTo>
                  <a:lnTo>
                    <a:pt x="203" y="103"/>
                  </a:lnTo>
                  <a:lnTo>
                    <a:pt x="205" y="103"/>
                  </a:lnTo>
                  <a:lnTo>
                    <a:pt x="203" y="103"/>
                  </a:lnTo>
                  <a:lnTo>
                    <a:pt x="205" y="103"/>
                  </a:lnTo>
                  <a:lnTo>
                    <a:pt x="205" y="105"/>
                  </a:lnTo>
                  <a:lnTo>
                    <a:pt x="207" y="105"/>
                  </a:lnTo>
                  <a:lnTo>
                    <a:pt x="209" y="105"/>
                  </a:lnTo>
                  <a:lnTo>
                    <a:pt x="209" y="107"/>
                  </a:lnTo>
                  <a:lnTo>
                    <a:pt x="211" y="107"/>
                  </a:lnTo>
                  <a:lnTo>
                    <a:pt x="213" y="107"/>
                  </a:lnTo>
                  <a:lnTo>
                    <a:pt x="213" y="109"/>
                  </a:lnTo>
                  <a:lnTo>
                    <a:pt x="213" y="111"/>
                  </a:lnTo>
                  <a:lnTo>
                    <a:pt x="211" y="111"/>
                  </a:lnTo>
                  <a:lnTo>
                    <a:pt x="209" y="111"/>
                  </a:lnTo>
                  <a:lnTo>
                    <a:pt x="209" y="113"/>
                  </a:lnTo>
                  <a:lnTo>
                    <a:pt x="209" y="115"/>
                  </a:lnTo>
                  <a:lnTo>
                    <a:pt x="211" y="115"/>
                  </a:lnTo>
                  <a:lnTo>
                    <a:pt x="213" y="115"/>
                  </a:lnTo>
                  <a:lnTo>
                    <a:pt x="215" y="115"/>
                  </a:lnTo>
                  <a:lnTo>
                    <a:pt x="215" y="117"/>
                  </a:lnTo>
                  <a:lnTo>
                    <a:pt x="215" y="119"/>
                  </a:lnTo>
                  <a:lnTo>
                    <a:pt x="215" y="121"/>
                  </a:lnTo>
                  <a:lnTo>
                    <a:pt x="215" y="123"/>
                  </a:lnTo>
                  <a:lnTo>
                    <a:pt x="215" y="125"/>
                  </a:lnTo>
                  <a:lnTo>
                    <a:pt x="213" y="125"/>
                  </a:lnTo>
                  <a:lnTo>
                    <a:pt x="211" y="125"/>
                  </a:lnTo>
                  <a:lnTo>
                    <a:pt x="211" y="127"/>
                  </a:lnTo>
                  <a:lnTo>
                    <a:pt x="211" y="129"/>
                  </a:lnTo>
                  <a:lnTo>
                    <a:pt x="211" y="131"/>
                  </a:lnTo>
                  <a:lnTo>
                    <a:pt x="209" y="131"/>
                  </a:lnTo>
                  <a:lnTo>
                    <a:pt x="207" y="131"/>
                  </a:lnTo>
                  <a:lnTo>
                    <a:pt x="209" y="131"/>
                  </a:lnTo>
                  <a:lnTo>
                    <a:pt x="209" y="133"/>
                  </a:lnTo>
                  <a:lnTo>
                    <a:pt x="211" y="133"/>
                  </a:lnTo>
                  <a:lnTo>
                    <a:pt x="209" y="135"/>
                  </a:lnTo>
                  <a:lnTo>
                    <a:pt x="207" y="135"/>
                  </a:lnTo>
                  <a:lnTo>
                    <a:pt x="207" y="137"/>
                  </a:lnTo>
                  <a:lnTo>
                    <a:pt x="205" y="135"/>
                  </a:lnTo>
                  <a:lnTo>
                    <a:pt x="205" y="133"/>
                  </a:lnTo>
                  <a:lnTo>
                    <a:pt x="203" y="133"/>
                  </a:lnTo>
                  <a:lnTo>
                    <a:pt x="201" y="133"/>
                  </a:lnTo>
                  <a:lnTo>
                    <a:pt x="201" y="135"/>
                  </a:lnTo>
                  <a:lnTo>
                    <a:pt x="199" y="135"/>
                  </a:lnTo>
                  <a:lnTo>
                    <a:pt x="199" y="137"/>
                  </a:lnTo>
                  <a:lnTo>
                    <a:pt x="199" y="139"/>
                  </a:lnTo>
                  <a:lnTo>
                    <a:pt x="197" y="139"/>
                  </a:lnTo>
                  <a:lnTo>
                    <a:pt x="197" y="141"/>
                  </a:lnTo>
                  <a:lnTo>
                    <a:pt x="195" y="141"/>
                  </a:lnTo>
                  <a:lnTo>
                    <a:pt x="193" y="143"/>
                  </a:lnTo>
                  <a:lnTo>
                    <a:pt x="193" y="145"/>
                  </a:lnTo>
                  <a:lnTo>
                    <a:pt x="191" y="145"/>
                  </a:lnTo>
                  <a:lnTo>
                    <a:pt x="191" y="147"/>
                  </a:lnTo>
                  <a:lnTo>
                    <a:pt x="193" y="149"/>
                  </a:lnTo>
                  <a:lnTo>
                    <a:pt x="193" y="151"/>
                  </a:lnTo>
                  <a:lnTo>
                    <a:pt x="191" y="151"/>
                  </a:lnTo>
                  <a:lnTo>
                    <a:pt x="193" y="151"/>
                  </a:lnTo>
                  <a:lnTo>
                    <a:pt x="193" y="151"/>
                  </a:lnTo>
                  <a:lnTo>
                    <a:pt x="193" y="153"/>
                  </a:lnTo>
                  <a:lnTo>
                    <a:pt x="191" y="153"/>
                  </a:lnTo>
                  <a:lnTo>
                    <a:pt x="193" y="155"/>
                  </a:lnTo>
                  <a:lnTo>
                    <a:pt x="193" y="157"/>
                  </a:lnTo>
                  <a:lnTo>
                    <a:pt x="191" y="159"/>
                  </a:lnTo>
                  <a:lnTo>
                    <a:pt x="191" y="161"/>
                  </a:lnTo>
                  <a:lnTo>
                    <a:pt x="189" y="161"/>
                  </a:lnTo>
                  <a:lnTo>
                    <a:pt x="187" y="161"/>
                  </a:lnTo>
                  <a:lnTo>
                    <a:pt x="187" y="163"/>
                  </a:lnTo>
                  <a:lnTo>
                    <a:pt x="185" y="165"/>
                  </a:lnTo>
                  <a:lnTo>
                    <a:pt x="185" y="167"/>
                  </a:lnTo>
                  <a:lnTo>
                    <a:pt x="185" y="169"/>
                  </a:lnTo>
                  <a:lnTo>
                    <a:pt x="185" y="171"/>
                  </a:lnTo>
                  <a:lnTo>
                    <a:pt x="185" y="173"/>
                  </a:lnTo>
                  <a:lnTo>
                    <a:pt x="185" y="175"/>
                  </a:lnTo>
                  <a:lnTo>
                    <a:pt x="187" y="177"/>
                  </a:lnTo>
                  <a:lnTo>
                    <a:pt x="187" y="179"/>
                  </a:lnTo>
                  <a:lnTo>
                    <a:pt x="189" y="179"/>
                  </a:lnTo>
                  <a:lnTo>
                    <a:pt x="189" y="181"/>
                  </a:lnTo>
                  <a:lnTo>
                    <a:pt x="191" y="181"/>
                  </a:lnTo>
                  <a:lnTo>
                    <a:pt x="191" y="183"/>
                  </a:lnTo>
                  <a:lnTo>
                    <a:pt x="191" y="185"/>
                  </a:lnTo>
                  <a:lnTo>
                    <a:pt x="189" y="185"/>
                  </a:lnTo>
                  <a:lnTo>
                    <a:pt x="187" y="185"/>
                  </a:lnTo>
                  <a:lnTo>
                    <a:pt x="187" y="187"/>
                  </a:lnTo>
                  <a:lnTo>
                    <a:pt x="185" y="187"/>
                  </a:lnTo>
                  <a:lnTo>
                    <a:pt x="183" y="187"/>
                  </a:lnTo>
                  <a:lnTo>
                    <a:pt x="183" y="189"/>
                  </a:lnTo>
                  <a:lnTo>
                    <a:pt x="183" y="191"/>
                  </a:lnTo>
                  <a:lnTo>
                    <a:pt x="181" y="191"/>
                  </a:lnTo>
                  <a:lnTo>
                    <a:pt x="179" y="191"/>
                  </a:lnTo>
                  <a:lnTo>
                    <a:pt x="177" y="191"/>
                  </a:lnTo>
                  <a:lnTo>
                    <a:pt x="177" y="193"/>
                  </a:lnTo>
                  <a:lnTo>
                    <a:pt x="177" y="193"/>
                  </a:lnTo>
                  <a:lnTo>
                    <a:pt x="177" y="195"/>
                  </a:lnTo>
                  <a:lnTo>
                    <a:pt x="177" y="197"/>
                  </a:lnTo>
                  <a:lnTo>
                    <a:pt x="177" y="197"/>
                  </a:lnTo>
                  <a:lnTo>
                    <a:pt x="177" y="197"/>
                  </a:lnTo>
                  <a:lnTo>
                    <a:pt x="177" y="197"/>
                  </a:lnTo>
                  <a:lnTo>
                    <a:pt x="177" y="199"/>
                  </a:lnTo>
                  <a:lnTo>
                    <a:pt x="177" y="201"/>
                  </a:lnTo>
                  <a:lnTo>
                    <a:pt x="179" y="203"/>
                  </a:lnTo>
                  <a:lnTo>
                    <a:pt x="179" y="205"/>
                  </a:lnTo>
                  <a:lnTo>
                    <a:pt x="179" y="207"/>
                  </a:lnTo>
                  <a:lnTo>
                    <a:pt x="177" y="207"/>
                  </a:lnTo>
                  <a:lnTo>
                    <a:pt x="175" y="207"/>
                  </a:lnTo>
                  <a:lnTo>
                    <a:pt x="173" y="207"/>
                  </a:lnTo>
                  <a:lnTo>
                    <a:pt x="171" y="207"/>
                  </a:lnTo>
                  <a:lnTo>
                    <a:pt x="169" y="207"/>
                  </a:lnTo>
                  <a:lnTo>
                    <a:pt x="167" y="207"/>
                  </a:lnTo>
                  <a:lnTo>
                    <a:pt x="163" y="207"/>
                  </a:lnTo>
                  <a:lnTo>
                    <a:pt x="153" y="207"/>
                  </a:lnTo>
                  <a:lnTo>
                    <a:pt x="151" y="207"/>
                  </a:lnTo>
                  <a:lnTo>
                    <a:pt x="149" y="207"/>
                  </a:lnTo>
                  <a:lnTo>
                    <a:pt x="145" y="207"/>
                  </a:lnTo>
                  <a:lnTo>
                    <a:pt x="143" y="207"/>
                  </a:lnTo>
                  <a:lnTo>
                    <a:pt x="141" y="207"/>
                  </a:lnTo>
                  <a:lnTo>
                    <a:pt x="139" y="207"/>
                  </a:lnTo>
                  <a:lnTo>
                    <a:pt x="137" y="207"/>
                  </a:lnTo>
                  <a:lnTo>
                    <a:pt x="135" y="207"/>
                  </a:lnTo>
                  <a:lnTo>
                    <a:pt x="133" y="207"/>
                  </a:lnTo>
                  <a:lnTo>
                    <a:pt x="131" y="207"/>
                  </a:lnTo>
                  <a:lnTo>
                    <a:pt x="128" y="207"/>
                  </a:lnTo>
                  <a:lnTo>
                    <a:pt x="128" y="207"/>
                  </a:lnTo>
                  <a:lnTo>
                    <a:pt x="126" y="207"/>
                  </a:lnTo>
                  <a:lnTo>
                    <a:pt x="124" y="207"/>
                  </a:lnTo>
                  <a:lnTo>
                    <a:pt x="120" y="207"/>
                  </a:lnTo>
                  <a:lnTo>
                    <a:pt x="118" y="207"/>
                  </a:lnTo>
                  <a:lnTo>
                    <a:pt x="114" y="207"/>
                  </a:lnTo>
                  <a:lnTo>
                    <a:pt x="114" y="209"/>
                  </a:lnTo>
                  <a:lnTo>
                    <a:pt x="112" y="209"/>
                  </a:lnTo>
                  <a:lnTo>
                    <a:pt x="108" y="211"/>
                  </a:lnTo>
                  <a:lnTo>
                    <a:pt x="106" y="213"/>
                  </a:lnTo>
                  <a:lnTo>
                    <a:pt x="104" y="213"/>
                  </a:lnTo>
                  <a:lnTo>
                    <a:pt x="104" y="215"/>
                  </a:lnTo>
                  <a:lnTo>
                    <a:pt x="102" y="215"/>
                  </a:lnTo>
                  <a:lnTo>
                    <a:pt x="100" y="217"/>
                  </a:lnTo>
                  <a:lnTo>
                    <a:pt x="98" y="217"/>
                  </a:lnTo>
                  <a:lnTo>
                    <a:pt x="96" y="215"/>
                  </a:lnTo>
                  <a:lnTo>
                    <a:pt x="96" y="217"/>
                  </a:lnTo>
                  <a:lnTo>
                    <a:pt x="94" y="217"/>
                  </a:lnTo>
                  <a:lnTo>
                    <a:pt x="92" y="217"/>
                  </a:lnTo>
                  <a:lnTo>
                    <a:pt x="90" y="217"/>
                  </a:lnTo>
                  <a:lnTo>
                    <a:pt x="88" y="217"/>
                  </a:lnTo>
                  <a:lnTo>
                    <a:pt x="88" y="219"/>
                  </a:lnTo>
                  <a:lnTo>
                    <a:pt x="86" y="219"/>
                  </a:lnTo>
                  <a:lnTo>
                    <a:pt x="86" y="221"/>
                  </a:lnTo>
                  <a:lnTo>
                    <a:pt x="84" y="221"/>
                  </a:lnTo>
                  <a:lnTo>
                    <a:pt x="82" y="223"/>
                  </a:lnTo>
                  <a:lnTo>
                    <a:pt x="80" y="225"/>
                  </a:lnTo>
                  <a:lnTo>
                    <a:pt x="80" y="225"/>
                  </a:lnTo>
                  <a:lnTo>
                    <a:pt x="80" y="227"/>
                  </a:lnTo>
                  <a:lnTo>
                    <a:pt x="78" y="227"/>
                  </a:lnTo>
                  <a:lnTo>
                    <a:pt x="76" y="227"/>
                  </a:lnTo>
                  <a:lnTo>
                    <a:pt x="76" y="229"/>
                  </a:lnTo>
                  <a:lnTo>
                    <a:pt x="74" y="229"/>
                  </a:lnTo>
                  <a:lnTo>
                    <a:pt x="74" y="231"/>
                  </a:lnTo>
                  <a:lnTo>
                    <a:pt x="72" y="231"/>
                  </a:lnTo>
                  <a:lnTo>
                    <a:pt x="70" y="231"/>
                  </a:lnTo>
                  <a:lnTo>
                    <a:pt x="70" y="233"/>
                  </a:lnTo>
                  <a:lnTo>
                    <a:pt x="68" y="233"/>
                  </a:lnTo>
                  <a:lnTo>
                    <a:pt x="68" y="235"/>
                  </a:lnTo>
                  <a:lnTo>
                    <a:pt x="66" y="235"/>
                  </a:lnTo>
                  <a:lnTo>
                    <a:pt x="64" y="237"/>
                  </a:lnTo>
                  <a:lnTo>
                    <a:pt x="62" y="239"/>
                  </a:lnTo>
                  <a:lnTo>
                    <a:pt x="60" y="239"/>
                  </a:lnTo>
                  <a:lnTo>
                    <a:pt x="58" y="241"/>
                  </a:lnTo>
                  <a:lnTo>
                    <a:pt x="56" y="243"/>
                  </a:lnTo>
                  <a:lnTo>
                    <a:pt x="54" y="243"/>
                  </a:lnTo>
                  <a:lnTo>
                    <a:pt x="52" y="245"/>
                  </a:lnTo>
                  <a:lnTo>
                    <a:pt x="50" y="245"/>
                  </a:lnTo>
                  <a:lnTo>
                    <a:pt x="48" y="245"/>
                  </a:lnTo>
                  <a:lnTo>
                    <a:pt x="46" y="245"/>
                  </a:lnTo>
                  <a:lnTo>
                    <a:pt x="44" y="245"/>
                  </a:lnTo>
                  <a:lnTo>
                    <a:pt x="42" y="245"/>
                  </a:lnTo>
                  <a:lnTo>
                    <a:pt x="40" y="247"/>
                  </a:lnTo>
                  <a:lnTo>
                    <a:pt x="38" y="247"/>
                  </a:lnTo>
                  <a:lnTo>
                    <a:pt x="38" y="249"/>
                  </a:lnTo>
                  <a:lnTo>
                    <a:pt x="36" y="249"/>
                  </a:lnTo>
                  <a:lnTo>
                    <a:pt x="34" y="249"/>
                  </a:lnTo>
                  <a:lnTo>
                    <a:pt x="32" y="249"/>
                  </a:lnTo>
                  <a:lnTo>
                    <a:pt x="32" y="249"/>
                  </a:lnTo>
                  <a:lnTo>
                    <a:pt x="32" y="251"/>
                  </a:lnTo>
                  <a:lnTo>
                    <a:pt x="30" y="251"/>
                  </a:lnTo>
                  <a:lnTo>
                    <a:pt x="30" y="249"/>
                  </a:lnTo>
                  <a:lnTo>
                    <a:pt x="30" y="251"/>
                  </a:lnTo>
                  <a:lnTo>
                    <a:pt x="30" y="249"/>
                  </a:lnTo>
                  <a:lnTo>
                    <a:pt x="30" y="247"/>
                  </a:lnTo>
                  <a:lnTo>
                    <a:pt x="30" y="245"/>
                  </a:lnTo>
                  <a:lnTo>
                    <a:pt x="30" y="245"/>
                  </a:lnTo>
                  <a:lnTo>
                    <a:pt x="32" y="245"/>
                  </a:lnTo>
                  <a:lnTo>
                    <a:pt x="30" y="245"/>
                  </a:lnTo>
                  <a:lnTo>
                    <a:pt x="30" y="243"/>
                  </a:lnTo>
                  <a:lnTo>
                    <a:pt x="28" y="243"/>
                  </a:lnTo>
                  <a:lnTo>
                    <a:pt x="28" y="245"/>
                  </a:lnTo>
                  <a:lnTo>
                    <a:pt x="28" y="243"/>
                  </a:lnTo>
                  <a:lnTo>
                    <a:pt x="28" y="241"/>
                  </a:lnTo>
                  <a:lnTo>
                    <a:pt x="26" y="241"/>
                  </a:lnTo>
                  <a:lnTo>
                    <a:pt x="24" y="241"/>
                  </a:lnTo>
                  <a:lnTo>
                    <a:pt x="24" y="239"/>
                  </a:lnTo>
                  <a:lnTo>
                    <a:pt x="24" y="237"/>
                  </a:lnTo>
                  <a:lnTo>
                    <a:pt x="24" y="235"/>
                  </a:lnTo>
                  <a:lnTo>
                    <a:pt x="26" y="233"/>
                  </a:lnTo>
                  <a:lnTo>
                    <a:pt x="26" y="231"/>
                  </a:lnTo>
                  <a:lnTo>
                    <a:pt x="28" y="231"/>
                  </a:lnTo>
                  <a:lnTo>
                    <a:pt x="28" y="229"/>
                  </a:lnTo>
                  <a:lnTo>
                    <a:pt x="28" y="227"/>
                  </a:lnTo>
                  <a:lnTo>
                    <a:pt x="30" y="227"/>
                  </a:lnTo>
                  <a:lnTo>
                    <a:pt x="30" y="225"/>
                  </a:lnTo>
                  <a:lnTo>
                    <a:pt x="28" y="223"/>
                  </a:lnTo>
                  <a:lnTo>
                    <a:pt x="30" y="223"/>
                  </a:lnTo>
                  <a:lnTo>
                    <a:pt x="30" y="221"/>
                  </a:lnTo>
                  <a:lnTo>
                    <a:pt x="28" y="221"/>
                  </a:lnTo>
                  <a:lnTo>
                    <a:pt x="30" y="221"/>
                  </a:lnTo>
                  <a:lnTo>
                    <a:pt x="28" y="221"/>
                  </a:lnTo>
                  <a:lnTo>
                    <a:pt x="30" y="219"/>
                  </a:lnTo>
                  <a:lnTo>
                    <a:pt x="28" y="219"/>
                  </a:lnTo>
                  <a:lnTo>
                    <a:pt x="26" y="219"/>
                  </a:lnTo>
                  <a:lnTo>
                    <a:pt x="26" y="217"/>
                  </a:lnTo>
                  <a:lnTo>
                    <a:pt x="26" y="219"/>
                  </a:lnTo>
                  <a:lnTo>
                    <a:pt x="26" y="217"/>
                  </a:lnTo>
                  <a:lnTo>
                    <a:pt x="24" y="217"/>
                  </a:lnTo>
                  <a:lnTo>
                    <a:pt x="26" y="215"/>
                  </a:lnTo>
                  <a:lnTo>
                    <a:pt x="24" y="215"/>
                  </a:lnTo>
                  <a:lnTo>
                    <a:pt x="24" y="213"/>
                  </a:lnTo>
                  <a:lnTo>
                    <a:pt x="24" y="215"/>
                  </a:lnTo>
                  <a:lnTo>
                    <a:pt x="22" y="213"/>
                  </a:lnTo>
                  <a:lnTo>
                    <a:pt x="20" y="213"/>
                  </a:lnTo>
                  <a:lnTo>
                    <a:pt x="20" y="211"/>
                  </a:lnTo>
                  <a:lnTo>
                    <a:pt x="18" y="211"/>
                  </a:lnTo>
                  <a:lnTo>
                    <a:pt x="18" y="209"/>
                  </a:lnTo>
                  <a:lnTo>
                    <a:pt x="18" y="207"/>
                  </a:lnTo>
                  <a:lnTo>
                    <a:pt x="16" y="207"/>
                  </a:lnTo>
                  <a:lnTo>
                    <a:pt x="18" y="207"/>
                  </a:lnTo>
                  <a:lnTo>
                    <a:pt x="18" y="205"/>
                  </a:lnTo>
                  <a:lnTo>
                    <a:pt x="18" y="203"/>
                  </a:lnTo>
                  <a:lnTo>
                    <a:pt x="18" y="201"/>
                  </a:lnTo>
                  <a:lnTo>
                    <a:pt x="18" y="199"/>
                  </a:lnTo>
                  <a:lnTo>
                    <a:pt x="18" y="197"/>
                  </a:lnTo>
                  <a:lnTo>
                    <a:pt x="16" y="197"/>
                  </a:lnTo>
                  <a:lnTo>
                    <a:pt x="16" y="197"/>
                  </a:lnTo>
                  <a:lnTo>
                    <a:pt x="14" y="195"/>
                  </a:lnTo>
                  <a:lnTo>
                    <a:pt x="12" y="195"/>
                  </a:lnTo>
                  <a:lnTo>
                    <a:pt x="12" y="193"/>
                  </a:lnTo>
                  <a:lnTo>
                    <a:pt x="14" y="193"/>
                  </a:lnTo>
                  <a:lnTo>
                    <a:pt x="12" y="193"/>
                  </a:lnTo>
                  <a:lnTo>
                    <a:pt x="12" y="191"/>
                  </a:lnTo>
                  <a:lnTo>
                    <a:pt x="12" y="189"/>
                  </a:lnTo>
                  <a:lnTo>
                    <a:pt x="10" y="189"/>
                  </a:lnTo>
                  <a:lnTo>
                    <a:pt x="12" y="187"/>
                  </a:lnTo>
                  <a:lnTo>
                    <a:pt x="10" y="187"/>
                  </a:lnTo>
                  <a:lnTo>
                    <a:pt x="12" y="187"/>
                  </a:lnTo>
                  <a:lnTo>
                    <a:pt x="10" y="187"/>
                  </a:lnTo>
                  <a:lnTo>
                    <a:pt x="12" y="187"/>
                  </a:lnTo>
                  <a:lnTo>
                    <a:pt x="12" y="185"/>
                  </a:lnTo>
                  <a:lnTo>
                    <a:pt x="10" y="185"/>
                  </a:lnTo>
                  <a:lnTo>
                    <a:pt x="10" y="183"/>
                  </a:lnTo>
                  <a:lnTo>
                    <a:pt x="10" y="181"/>
                  </a:lnTo>
                  <a:lnTo>
                    <a:pt x="10" y="179"/>
                  </a:lnTo>
                  <a:lnTo>
                    <a:pt x="12" y="179"/>
                  </a:lnTo>
                  <a:lnTo>
                    <a:pt x="12" y="177"/>
                  </a:lnTo>
                  <a:lnTo>
                    <a:pt x="10" y="177"/>
                  </a:lnTo>
                  <a:lnTo>
                    <a:pt x="10" y="175"/>
                  </a:lnTo>
                  <a:lnTo>
                    <a:pt x="12" y="175"/>
                  </a:lnTo>
                  <a:lnTo>
                    <a:pt x="10" y="175"/>
                  </a:lnTo>
                  <a:lnTo>
                    <a:pt x="10" y="173"/>
                  </a:lnTo>
                  <a:lnTo>
                    <a:pt x="10" y="171"/>
                  </a:lnTo>
                  <a:lnTo>
                    <a:pt x="8" y="171"/>
                  </a:lnTo>
                  <a:lnTo>
                    <a:pt x="8" y="169"/>
                  </a:lnTo>
                  <a:lnTo>
                    <a:pt x="6" y="169"/>
                  </a:lnTo>
                  <a:lnTo>
                    <a:pt x="8" y="169"/>
                  </a:lnTo>
                  <a:lnTo>
                    <a:pt x="8" y="167"/>
                  </a:lnTo>
                  <a:lnTo>
                    <a:pt x="6" y="167"/>
                  </a:lnTo>
                  <a:lnTo>
                    <a:pt x="8" y="167"/>
                  </a:lnTo>
                  <a:lnTo>
                    <a:pt x="6" y="165"/>
                  </a:lnTo>
                  <a:lnTo>
                    <a:pt x="8" y="165"/>
                  </a:lnTo>
                  <a:lnTo>
                    <a:pt x="6" y="163"/>
                  </a:lnTo>
                  <a:lnTo>
                    <a:pt x="8" y="163"/>
                  </a:lnTo>
                  <a:lnTo>
                    <a:pt x="6" y="163"/>
                  </a:lnTo>
                  <a:lnTo>
                    <a:pt x="8" y="163"/>
                  </a:lnTo>
                  <a:lnTo>
                    <a:pt x="8" y="161"/>
                  </a:lnTo>
                  <a:lnTo>
                    <a:pt x="6" y="161"/>
                  </a:lnTo>
                  <a:lnTo>
                    <a:pt x="4" y="161"/>
                  </a:lnTo>
                  <a:lnTo>
                    <a:pt x="4" y="159"/>
                  </a:lnTo>
                  <a:lnTo>
                    <a:pt x="6" y="157"/>
                  </a:lnTo>
                  <a:lnTo>
                    <a:pt x="4" y="157"/>
                  </a:lnTo>
                  <a:lnTo>
                    <a:pt x="6" y="155"/>
                  </a:lnTo>
                  <a:lnTo>
                    <a:pt x="4" y="155"/>
                  </a:lnTo>
                  <a:lnTo>
                    <a:pt x="4" y="153"/>
                  </a:lnTo>
                  <a:lnTo>
                    <a:pt x="2" y="151"/>
                  </a:lnTo>
                  <a:lnTo>
                    <a:pt x="2" y="151"/>
                  </a:lnTo>
                  <a:lnTo>
                    <a:pt x="0" y="151"/>
                  </a:lnTo>
                  <a:lnTo>
                    <a:pt x="0" y="149"/>
                  </a:lnTo>
                  <a:lnTo>
                    <a:pt x="2" y="149"/>
                  </a:lnTo>
                  <a:lnTo>
                    <a:pt x="2" y="147"/>
                  </a:lnTo>
                  <a:lnTo>
                    <a:pt x="2" y="149"/>
                  </a:lnTo>
                  <a:lnTo>
                    <a:pt x="4" y="149"/>
                  </a:lnTo>
                  <a:lnTo>
                    <a:pt x="4" y="147"/>
                  </a:lnTo>
                  <a:lnTo>
                    <a:pt x="4" y="145"/>
                  </a:lnTo>
                  <a:lnTo>
                    <a:pt x="6" y="145"/>
                  </a:lnTo>
                  <a:lnTo>
                    <a:pt x="6" y="143"/>
                  </a:lnTo>
                  <a:lnTo>
                    <a:pt x="4" y="143"/>
                  </a:lnTo>
                  <a:lnTo>
                    <a:pt x="4" y="141"/>
                  </a:lnTo>
                  <a:lnTo>
                    <a:pt x="6" y="141"/>
                  </a:lnTo>
                  <a:lnTo>
                    <a:pt x="4" y="141"/>
                  </a:lnTo>
                  <a:lnTo>
                    <a:pt x="4" y="139"/>
                  </a:lnTo>
                  <a:lnTo>
                    <a:pt x="2" y="139"/>
                  </a:lnTo>
                  <a:lnTo>
                    <a:pt x="2" y="137"/>
                  </a:lnTo>
                  <a:lnTo>
                    <a:pt x="2" y="135"/>
                  </a:lnTo>
                  <a:lnTo>
                    <a:pt x="2" y="133"/>
                  </a:lnTo>
                  <a:lnTo>
                    <a:pt x="2" y="131"/>
                  </a:lnTo>
                  <a:lnTo>
                    <a:pt x="2" y="133"/>
                  </a:lnTo>
                  <a:lnTo>
                    <a:pt x="4" y="133"/>
                  </a:lnTo>
                  <a:lnTo>
                    <a:pt x="4" y="131"/>
                  </a:lnTo>
                  <a:lnTo>
                    <a:pt x="4" y="129"/>
                  </a:lnTo>
                  <a:lnTo>
                    <a:pt x="2" y="129"/>
                  </a:lnTo>
                  <a:lnTo>
                    <a:pt x="2" y="127"/>
                  </a:lnTo>
                  <a:lnTo>
                    <a:pt x="4" y="127"/>
                  </a:lnTo>
                  <a:lnTo>
                    <a:pt x="4" y="125"/>
                  </a:lnTo>
                  <a:lnTo>
                    <a:pt x="4" y="123"/>
                  </a:lnTo>
                  <a:lnTo>
                    <a:pt x="4" y="121"/>
                  </a:lnTo>
                  <a:lnTo>
                    <a:pt x="4" y="119"/>
                  </a:lnTo>
                  <a:lnTo>
                    <a:pt x="4" y="117"/>
                  </a:lnTo>
                  <a:lnTo>
                    <a:pt x="6" y="117"/>
                  </a:lnTo>
                  <a:lnTo>
                    <a:pt x="6" y="115"/>
                  </a:lnTo>
                  <a:lnTo>
                    <a:pt x="6" y="113"/>
                  </a:lnTo>
                  <a:lnTo>
                    <a:pt x="4" y="113"/>
                  </a:lnTo>
                  <a:lnTo>
                    <a:pt x="4" y="111"/>
                  </a:lnTo>
                  <a:lnTo>
                    <a:pt x="4" y="109"/>
                  </a:lnTo>
                  <a:lnTo>
                    <a:pt x="4" y="107"/>
                  </a:lnTo>
                  <a:lnTo>
                    <a:pt x="4" y="105"/>
                  </a:lnTo>
                  <a:lnTo>
                    <a:pt x="2" y="105"/>
                  </a:lnTo>
                  <a:lnTo>
                    <a:pt x="4" y="103"/>
                  </a:lnTo>
                  <a:lnTo>
                    <a:pt x="10" y="103"/>
                  </a:lnTo>
                  <a:lnTo>
                    <a:pt x="10" y="101"/>
                  </a:lnTo>
                  <a:lnTo>
                    <a:pt x="12" y="101"/>
                  </a:lnTo>
                  <a:lnTo>
                    <a:pt x="14" y="101"/>
                  </a:lnTo>
                  <a:lnTo>
                    <a:pt x="18" y="98"/>
                  </a:lnTo>
                  <a:lnTo>
                    <a:pt x="18" y="96"/>
                  </a:lnTo>
                  <a:lnTo>
                    <a:pt x="20" y="96"/>
                  </a:lnTo>
                  <a:lnTo>
                    <a:pt x="26" y="92"/>
                  </a:lnTo>
                  <a:lnTo>
                    <a:pt x="32" y="90"/>
                  </a:lnTo>
                  <a:lnTo>
                    <a:pt x="32" y="88"/>
                  </a:lnTo>
                  <a:lnTo>
                    <a:pt x="34" y="86"/>
                  </a:lnTo>
                  <a:lnTo>
                    <a:pt x="36" y="86"/>
                  </a:lnTo>
                  <a:lnTo>
                    <a:pt x="40" y="84"/>
                  </a:lnTo>
                  <a:lnTo>
                    <a:pt x="44" y="82"/>
                  </a:lnTo>
                  <a:lnTo>
                    <a:pt x="46" y="80"/>
                  </a:lnTo>
                  <a:lnTo>
                    <a:pt x="52" y="78"/>
                  </a:lnTo>
                  <a:lnTo>
                    <a:pt x="52" y="76"/>
                  </a:lnTo>
                  <a:lnTo>
                    <a:pt x="54" y="76"/>
                  </a:lnTo>
                  <a:lnTo>
                    <a:pt x="58" y="74"/>
                  </a:lnTo>
                  <a:lnTo>
                    <a:pt x="60" y="72"/>
                  </a:lnTo>
                  <a:lnTo>
                    <a:pt x="62" y="72"/>
                  </a:lnTo>
                  <a:lnTo>
                    <a:pt x="64" y="70"/>
                  </a:lnTo>
                  <a:lnTo>
                    <a:pt x="66" y="70"/>
                  </a:lnTo>
                  <a:lnTo>
                    <a:pt x="68" y="68"/>
                  </a:lnTo>
                  <a:lnTo>
                    <a:pt x="70" y="68"/>
                  </a:lnTo>
                  <a:lnTo>
                    <a:pt x="76" y="64"/>
                  </a:lnTo>
                  <a:lnTo>
                    <a:pt x="78" y="64"/>
                  </a:lnTo>
                  <a:lnTo>
                    <a:pt x="78" y="62"/>
                  </a:lnTo>
                  <a:lnTo>
                    <a:pt x="80" y="62"/>
                  </a:lnTo>
                  <a:lnTo>
                    <a:pt x="80" y="60"/>
                  </a:lnTo>
                  <a:lnTo>
                    <a:pt x="82" y="60"/>
                  </a:lnTo>
                  <a:lnTo>
                    <a:pt x="86" y="58"/>
                  </a:lnTo>
                  <a:lnTo>
                    <a:pt x="90" y="56"/>
                  </a:lnTo>
                  <a:lnTo>
                    <a:pt x="92" y="56"/>
                  </a:lnTo>
                  <a:lnTo>
                    <a:pt x="92" y="54"/>
                  </a:lnTo>
                  <a:lnTo>
                    <a:pt x="94" y="54"/>
                  </a:lnTo>
                  <a:lnTo>
                    <a:pt x="96" y="54"/>
                  </a:lnTo>
                  <a:lnTo>
                    <a:pt x="104" y="50"/>
                  </a:lnTo>
                  <a:lnTo>
                    <a:pt x="106" y="50"/>
                  </a:lnTo>
                  <a:lnTo>
                    <a:pt x="108" y="48"/>
                  </a:lnTo>
                  <a:lnTo>
                    <a:pt x="112" y="46"/>
                  </a:lnTo>
                  <a:lnTo>
                    <a:pt x="114" y="44"/>
                  </a:lnTo>
                  <a:lnTo>
                    <a:pt x="120" y="42"/>
                  </a:lnTo>
                  <a:lnTo>
                    <a:pt x="122" y="40"/>
                  </a:lnTo>
                  <a:lnTo>
                    <a:pt x="126" y="38"/>
                  </a:lnTo>
                  <a:lnTo>
                    <a:pt x="128" y="38"/>
                  </a:lnTo>
                  <a:lnTo>
                    <a:pt x="131" y="36"/>
                  </a:lnTo>
                  <a:lnTo>
                    <a:pt x="133" y="34"/>
                  </a:lnTo>
                  <a:lnTo>
                    <a:pt x="137" y="32"/>
                  </a:lnTo>
                  <a:lnTo>
                    <a:pt x="139" y="30"/>
                  </a:lnTo>
                  <a:lnTo>
                    <a:pt x="141" y="30"/>
                  </a:lnTo>
                  <a:lnTo>
                    <a:pt x="143" y="28"/>
                  </a:lnTo>
                  <a:lnTo>
                    <a:pt x="145" y="28"/>
                  </a:lnTo>
                  <a:lnTo>
                    <a:pt x="149" y="26"/>
                  </a:lnTo>
                  <a:lnTo>
                    <a:pt x="151" y="24"/>
                  </a:lnTo>
                  <a:lnTo>
                    <a:pt x="153" y="24"/>
                  </a:lnTo>
                  <a:lnTo>
                    <a:pt x="155" y="22"/>
                  </a:lnTo>
                  <a:lnTo>
                    <a:pt x="157" y="22"/>
                  </a:lnTo>
                  <a:lnTo>
                    <a:pt x="163" y="18"/>
                  </a:lnTo>
                  <a:lnTo>
                    <a:pt x="169" y="16"/>
                  </a:lnTo>
                  <a:lnTo>
                    <a:pt x="173" y="12"/>
                  </a:lnTo>
                  <a:lnTo>
                    <a:pt x="175" y="12"/>
                  </a:lnTo>
                  <a:lnTo>
                    <a:pt x="175" y="14"/>
                  </a:lnTo>
                  <a:lnTo>
                    <a:pt x="175" y="16"/>
                  </a:lnTo>
                  <a:lnTo>
                    <a:pt x="177" y="18"/>
                  </a:lnTo>
                  <a:lnTo>
                    <a:pt x="177" y="20"/>
                  </a:lnTo>
                  <a:lnTo>
                    <a:pt x="177" y="20"/>
                  </a:lnTo>
                  <a:lnTo>
                    <a:pt x="179" y="20"/>
                  </a:lnTo>
                  <a:lnTo>
                    <a:pt x="181" y="20"/>
                  </a:lnTo>
                  <a:lnTo>
                    <a:pt x="181" y="18"/>
                  </a:lnTo>
                  <a:lnTo>
                    <a:pt x="183" y="16"/>
                  </a:lnTo>
                  <a:lnTo>
                    <a:pt x="183" y="14"/>
                  </a:lnTo>
                  <a:lnTo>
                    <a:pt x="185" y="12"/>
                  </a:lnTo>
                  <a:lnTo>
                    <a:pt x="185" y="10"/>
                  </a:lnTo>
                  <a:lnTo>
                    <a:pt x="183" y="10"/>
                  </a:lnTo>
                  <a:lnTo>
                    <a:pt x="183" y="8"/>
                  </a:lnTo>
                  <a:lnTo>
                    <a:pt x="183" y="6"/>
                  </a:lnTo>
                  <a:lnTo>
                    <a:pt x="183" y="6"/>
                  </a:lnTo>
                  <a:lnTo>
                    <a:pt x="183" y="4"/>
                  </a:lnTo>
                  <a:lnTo>
                    <a:pt x="181" y="4"/>
                  </a:lnTo>
                  <a:lnTo>
                    <a:pt x="183" y="4"/>
                  </a:lnTo>
                  <a:lnTo>
                    <a:pt x="183" y="2"/>
                  </a:lnTo>
                  <a:lnTo>
                    <a:pt x="185" y="2"/>
                  </a:lnTo>
                  <a:lnTo>
                    <a:pt x="187" y="2"/>
                  </a:lnTo>
                  <a:lnTo>
                    <a:pt x="187" y="0"/>
                  </a:lnTo>
                  <a:lnTo>
                    <a:pt x="189"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5" name="Freeform 144"/>
            <p:cNvSpPr>
              <a:spLocks/>
            </p:cNvSpPr>
            <p:nvPr/>
          </p:nvSpPr>
          <p:spPr bwMode="auto">
            <a:xfrm>
              <a:off x="7137400" y="2622550"/>
              <a:ext cx="352425" cy="350838"/>
            </a:xfrm>
            <a:custGeom>
              <a:avLst/>
              <a:gdLst>
                <a:gd name="T0" fmla="*/ 146 w 222"/>
                <a:gd name="T1" fmla="*/ 18 h 221"/>
                <a:gd name="T2" fmla="*/ 148 w 222"/>
                <a:gd name="T3" fmla="*/ 24 h 221"/>
                <a:gd name="T4" fmla="*/ 152 w 222"/>
                <a:gd name="T5" fmla="*/ 30 h 221"/>
                <a:gd name="T6" fmla="*/ 160 w 222"/>
                <a:gd name="T7" fmla="*/ 42 h 221"/>
                <a:gd name="T8" fmla="*/ 166 w 222"/>
                <a:gd name="T9" fmla="*/ 52 h 221"/>
                <a:gd name="T10" fmla="*/ 172 w 222"/>
                <a:gd name="T11" fmla="*/ 64 h 221"/>
                <a:gd name="T12" fmla="*/ 174 w 222"/>
                <a:gd name="T13" fmla="*/ 70 h 221"/>
                <a:gd name="T14" fmla="*/ 178 w 222"/>
                <a:gd name="T15" fmla="*/ 76 h 221"/>
                <a:gd name="T16" fmla="*/ 182 w 222"/>
                <a:gd name="T17" fmla="*/ 84 h 221"/>
                <a:gd name="T18" fmla="*/ 190 w 222"/>
                <a:gd name="T19" fmla="*/ 96 h 221"/>
                <a:gd name="T20" fmla="*/ 200 w 222"/>
                <a:gd name="T21" fmla="*/ 114 h 221"/>
                <a:gd name="T22" fmla="*/ 208 w 222"/>
                <a:gd name="T23" fmla="*/ 126 h 221"/>
                <a:gd name="T24" fmla="*/ 212 w 222"/>
                <a:gd name="T25" fmla="*/ 134 h 221"/>
                <a:gd name="T26" fmla="*/ 218 w 222"/>
                <a:gd name="T27" fmla="*/ 142 h 221"/>
                <a:gd name="T28" fmla="*/ 222 w 222"/>
                <a:gd name="T29" fmla="*/ 150 h 221"/>
                <a:gd name="T30" fmla="*/ 208 w 222"/>
                <a:gd name="T31" fmla="*/ 158 h 221"/>
                <a:gd name="T32" fmla="*/ 200 w 222"/>
                <a:gd name="T33" fmla="*/ 163 h 221"/>
                <a:gd name="T34" fmla="*/ 194 w 222"/>
                <a:gd name="T35" fmla="*/ 167 h 221"/>
                <a:gd name="T36" fmla="*/ 188 w 222"/>
                <a:gd name="T37" fmla="*/ 173 h 221"/>
                <a:gd name="T38" fmla="*/ 180 w 222"/>
                <a:gd name="T39" fmla="*/ 177 h 221"/>
                <a:gd name="T40" fmla="*/ 160 w 222"/>
                <a:gd name="T41" fmla="*/ 191 h 221"/>
                <a:gd name="T42" fmla="*/ 144 w 222"/>
                <a:gd name="T43" fmla="*/ 199 h 221"/>
                <a:gd name="T44" fmla="*/ 132 w 222"/>
                <a:gd name="T45" fmla="*/ 207 h 221"/>
                <a:gd name="T46" fmla="*/ 118 w 222"/>
                <a:gd name="T47" fmla="*/ 213 h 221"/>
                <a:gd name="T48" fmla="*/ 106 w 222"/>
                <a:gd name="T49" fmla="*/ 221 h 221"/>
                <a:gd name="T50" fmla="*/ 98 w 222"/>
                <a:gd name="T51" fmla="*/ 207 h 221"/>
                <a:gd name="T52" fmla="*/ 94 w 222"/>
                <a:gd name="T53" fmla="*/ 199 h 221"/>
                <a:gd name="T54" fmla="*/ 84 w 222"/>
                <a:gd name="T55" fmla="*/ 181 h 221"/>
                <a:gd name="T56" fmla="*/ 76 w 222"/>
                <a:gd name="T57" fmla="*/ 165 h 221"/>
                <a:gd name="T58" fmla="*/ 70 w 222"/>
                <a:gd name="T59" fmla="*/ 154 h 221"/>
                <a:gd name="T60" fmla="*/ 64 w 222"/>
                <a:gd name="T61" fmla="*/ 144 h 221"/>
                <a:gd name="T62" fmla="*/ 56 w 222"/>
                <a:gd name="T63" fmla="*/ 132 h 221"/>
                <a:gd name="T64" fmla="*/ 50 w 222"/>
                <a:gd name="T65" fmla="*/ 120 h 221"/>
                <a:gd name="T66" fmla="*/ 44 w 222"/>
                <a:gd name="T67" fmla="*/ 114 h 221"/>
                <a:gd name="T68" fmla="*/ 38 w 222"/>
                <a:gd name="T69" fmla="*/ 102 h 221"/>
                <a:gd name="T70" fmla="*/ 34 w 222"/>
                <a:gd name="T71" fmla="*/ 96 h 221"/>
                <a:gd name="T72" fmla="*/ 28 w 222"/>
                <a:gd name="T73" fmla="*/ 84 h 221"/>
                <a:gd name="T74" fmla="*/ 20 w 222"/>
                <a:gd name="T75" fmla="*/ 68 h 221"/>
                <a:gd name="T76" fmla="*/ 16 w 222"/>
                <a:gd name="T77" fmla="*/ 64 h 221"/>
                <a:gd name="T78" fmla="*/ 8 w 222"/>
                <a:gd name="T79" fmla="*/ 52 h 221"/>
                <a:gd name="T80" fmla="*/ 2 w 222"/>
                <a:gd name="T81" fmla="*/ 42 h 221"/>
                <a:gd name="T82" fmla="*/ 6 w 222"/>
                <a:gd name="T83" fmla="*/ 36 h 221"/>
                <a:gd name="T84" fmla="*/ 20 w 222"/>
                <a:gd name="T85" fmla="*/ 28 h 221"/>
                <a:gd name="T86" fmla="*/ 30 w 222"/>
                <a:gd name="T87" fmla="*/ 22 h 221"/>
                <a:gd name="T88" fmla="*/ 38 w 222"/>
                <a:gd name="T89" fmla="*/ 18 h 221"/>
                <a:gd name="T90" fmla="*/ 48 w 222"/>
                <a:gd name="T91" fmla="*/ 12 h 221"/>
                <a:gd name="T92" fmla="*/ 60 w 222"/>
                <a:gd name="T93" fmla="*/ 6 h 221"/>
                <a:gd name="T94" fmla="*/ 70 w 222"/>
                <a:gd name="T95" fmla="*/ 0 h 221"/>
                <a:gd name="T96" fmla="*/ 78 w 222"/>
                <a:gd name="T97" fmla="*/ 2 h 221"/>
                <a:gd name="T98" fmla="*/ 92 w 222"/>
                <a:gd name="T99" fmla="*/ 2 h 221"/>
                <a:gd name="T100" fmla="*/ 106 w 222"/>
                <a:gd name="T101" fmla="*/ 4 h 221"/>
                <a:gd name="T102" fmla="*/ 114 w 222"/>
                <a:gd name="T103" fmla="*/ 4 h 221"/>
                <a:gd name="T104" fmla="*/ 122 w 222"/>
                <a:gd name="T105" fmla="*/ 6 h 221"/>
                <a:gd name="T106" fmla="*/ 134 w 222"/>
                <a:gd name="T107" fmla="*/ 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2" h="221">
                  <a:moveTo>
                    <a:pt x="138" y="8"/>
                  </a:moveTo>
                  <a:lnTo>
                    <a:pt x="138" y="10"/>
                  </a:lnTo>
                  <a:lnTo>
                    <a:pt x="144" y="18"/>
                  </a:lnTo>
                  <a:lnTo>
                    <a:pt x="146" y="18"/>
                  </a:lnTo>
                  <a:lnTo>
                    <a:pt x="146" y="20"/>
                  </a:lnTo>
                  <a:lnTo>
                    <a:pt x="146" y="22"/>
                  </a:lnTo>
                  <a:lnTo>
                    <a:pt x="148" y="22"/>
                  </a:lnTo>
                  <a:lnTo>
                    <a:pt x="148" y="24"/>
                  </a:lnTo>
                  <a:lnTo>
                    <a:pt x="150" y="26"/>
                  </a:lnTo>
                  <a:lnTo>
                    <a:pt x="150" y="28"/>
                  </a:lnTo>
                  <a:lnTo>
                    <a:pt x="152" y="28"/>
                  </a:lnTo>
                  <a:lnTo>
                    <a:pt x="152" y="30"/>
                  </a:lnTo>
                  <a:lnTo>
                    <a:pt x="154" y="32"/>
                  </a:lnTo>
                  <a:lnTo>
                    <a:pt x="156" y="36"/>
                  </a:lnTo>
                  <a:lnTo>
                    <a:pt x="158" y="40"/>
                  </a:lnTo>
                  <a:lnTo>
                    <a:pt x="160" y="42"/>
                  </a:lnTo>
                  <a:lnTo>
                    <a:pt x="160" y="44"/>
                  </a:lnTo>
                  <a:lnTo>
                    <a:pt x="162" y="46"/>
                  </a:lnTo>
                  <a:lnTo>
                    <a:pt x="162" y="48"/>
                  </a:lnTo>
                  <a:lnTo>
                    <a:pt x="166" y="52"/>
                  </a:lnTo>
                  <a:lnTo>
                    <a:pt x="166" y="54"/>
                  </a:lnTo>
                  <a:lnTo>
                    <a:pt x="168" y="58"/>
                  </a:lnTo>
                  <a:lnTo>
                    <a:pt x="170" y="62"/>
                  </a:lnTo>
                  <a:lnTo>
                    <a:pt x="172" y="64"/>
                  </a:lnTo>
                  <a:lnTo>
                    <a:pt x="172" y="66"/>
                  </a:lnTo>
                  <a:lnTo>
                    <a:pt x="174" y="68"/>
                  </a:lnTo>
                  <a:lnTo>
                    <a:pt x="174" y="68"/>
                  </a:lnTo>
                  <a:lnTo>
                    <a:pt x="174" y="70"/>
                  </a:lnTo>
                  <a:lnTo>
                    <a:pt x="176" y="72"/>
                  </a:lnTo>
                  <a:lnTo>
                    <a:pt x="176" y="74"/>
                  </a:lnTo>
                  <a:lnTo>
                    <a:pt x="178" y="74"/>
                  </a:lnTo>
                  <a:lnTo>
                    <a:pt x="178" y="76"/>
                  </a:lnTo>
                  <a:lnTo>
                    <a:pt x="178" y="78"/>
                  </a:lnTo>
                  <a:lnTo>
                    <a:pt x="180" y="80"/>
                  </a:lnTo>
                  <a:lnTo>
                    <a:pt x="182" y="82"/>
                  </a:lnTo>
                  <a:lnTo>
                    <a:pt x="182" y="84"/>
                  </a:lnTo>
                  <a:lnTo>
                    <a:pt x="184" y="86"/>
                  </a:lnTo>
                  <a:lnTo>
                    <a:pt x="188" y="92"/>
                  </a:lnTo>
                  <a:lnTo>
                    <a:pt x="188" y="94"/>
                  </a:lnTo>
                  <a:lnTo>
                    <a:pt x="190" y="96"/>
                  </a:lnTo>
                  <a:lnTo>
                    <a:pt x="194" y="102"/>
                  </a:lnTo>
                  <a:lnTo>
                    <a:pt x="196" y="106"/>
                  </a:lnTo>
                  <a:lnTo>
                    <a:pt x="196" y="108"/>
                  </a:lnTo>
                  <a:lnTo>
                    <a:pt x="200" y="114"/>
                  </a:lnTo>
                  <a:lnTo>
                    <a:pt x="202" y="116"/>
                  </a:lnTo>
                  <a:lnTo>
                    <a:pt x="204" y="118"/>
                  </a:lnTo>
                  <a:lnTo>
                    <a:pt x="208" y="124"/>
                  </a:lnTo>
                  <a:lnTo>
                    <a:pt x="208" y="126"/>
                  </a:lnTo>
                  <a:lnTo>
                    <a:pt x="208" y="128"/>
                  </a:lnTo>
                  <a:lnTo>
                    <a:pt x="210" y="128"/>
                  </a:lnTo>
                  <a:lnTo>
                    <a:pt x="212" y="132"/>
                  </a:lnTo>
                  <a:lnTo>
                    <a:pt x="212" y="134"/>
                  </a:lnTo>
                  <a:lnTo>
                    <a:pt x="214" y="136"/>
                  </a:lnTo>
                  <a:lnTo>
                    <a:pt x="216" y="138"/>
                  </a:lnTo>
                  <a:lnTo>
                    <a:pt x="216" y="140"/>
                  </a:lnTo>
                  <a:lnTo>
                    <a:pt x="218" y="142"/>
                  </a:lnTo>
                  <a:lnTo>
                    <a:pt x="218" y="144"/>
                  </a:lnTo>
                  <a:lnTo>
                    <a:pt x="218" y="146"/>
                  </a:lnTo>
                  <a:lnTo>
                    <a:pt x="220" y="148"/>
                  </a:lnTo>
                  <a:lnTo>
                    <a:pt x="222" y="150"/>
                  </a:lnTo>
                  <a:lnTo>
                    <a:pt x="216" y="152"/>
                  </a:lnTo>
                  <a:lnTo>
                    <a:pt x="210" y="156"/>
                  </a:lnTo>
                  <a:lnTo>
                    <a:pt x="208" y="156"/>
                  </a:lnTo>
                  <a:lnTo>
                    <a:pt x="208" y="158"/>
                  </a:lnTo>
                  <a:lnTo>
                    <a:pt x="204" y="161"/>
                  </a:lnTo>
                  <a:lnTo>
                    <a:pt x="202" y="161"/>
                  </a:lnTo>
                  <a:lnTo>
                    <a:pt x="200" y="161"/>
                  </a:lnTo>
                  <a:lnTo>
                    <a:pt x="200" y="163"/>
                  </a:lnTo>
                  <a:lnTo>
                    <a:pt x="194" y="163"/>
                  </a:lnTo>
                  <a:lnTo>
                    <a:pt x="192" y="165"/>
                  </a:lnTo>
                  <a:lnTo>
                    <a:pt x="194" y="165"/>
                  </a:lnTo>
                  <a:lnTo>
                    <a:pt x="194" y="167"/>
                  </a:lnTo>
                  <a:lnTo>
                    <a:pt x="194" y="169"/>
                  </a:lnTo>
                  <a:lnTo>
                    <a:pt x="194" y="171"/>
                  </a:lnTo>
                  <a:lnTo>
                    <a:pt x="190" y="173"/>
                  </a:lnTo>
                  <a:lnTo>
                    <a:pt x="188" y="173"/>
                  </a:lnTo>
                  <a:lnTo>
                    <a:pt x="186" y="175"/>
                  </a:lnTo>
                  <a:lnTo>
                    <a:pt x="184" y="175"/>
                  </a:lnTo>
                  <a:lnTo>
                    <a:pt x="184" y="177"/>
                  </a:lnTo>
                  <a:lnTo>
                    <a:pt x="180" y="177"/>
                  </a:lnTo>
                  <a:lnTo>
                    <a:pt x="176" y="181"/>
                  </a:lnTo>
                  <a:lnTo>
                    <a:pt x="174" y="183"/>
                  </a:lnTo>
                  <a:lnTo>
                    <a:pt x="166" y="187"/>
                  </a:lnTo>
                  <a:lnTo>
                    <a:pt x="160" y="191"/>
                  </a:lnTo>
                  <a:lnTo>
                    <a:pt x="154" y="195"/>
                  </a:lnTo>
                  <a:lnTo>
                    <a:pt x="150" y="197"/>
                  </a:lnTo>
                  <a:lnTo>
                    <a:pt x="148" y="199"/>
                  </a:lnTo>
                  <a:lnTo>
                    <a:pt x="144" y="199"/>
                  </a:lnTo>
                  <a:lnTo>
                    <a:pt x="144" y="201"/>
                  </a:lnTo>
                  <a:lnTo>
                    <a:pt x="142" y="201"/>
                  </a:lnTo>
                  <a:lnTo>
                    <a:pt x="136" y="205"/>
                  </a:lnTo>
                  <a:lnTo>
                    <a:pt x="132" y="207"/>
                  </a:lnTo>
                  <a:lnTo>
                    <a:pt x="128" y="209"/>
                  </a:lnTo>
                  <a:lnTo>
                    <a:pt x="126" y="211"/>
                  </a:lnTo>
                  <a:lnTo>
                    <a:pt x="126" y="211"/>
                  </a:lnTo>
                  <a:lnTo>
                    <a:pt x="118" y="213"/>
                  </a:lnTo>
                  <a:lnTo>
                    <a:pt x="112" y="217"/>
                  </a:lnTo>
                  <a:lnTo>
                    <a:pt x="110" y="219"/>
                  </a:lnTo>
                  <a:lnTo>
                    <a:pt x="108" y="219"/>
                  </a:lnTo>
                  <a:lnTo>
                    <a:pt x="106" y="221"/>
                  </a:lnTo>
                  <a:lnTo>
                    <a:pt x="102" y="213"/>
                  </a:lnTo>
                  <a:lnTo>
                    <a:pt x="100" y="211"/>
                  </a:lnTo>
                  <a:lnTo>
                    <a:pt x="100" y="209"/>
                  </a:lnTo>
                  <a:lnTo>
                    <a:pt x="98" y="207"/>
                  </a:lnTo>
                  <a:lnTo>
                    <a:pt x="98" y="205"/>
                  </a:lnTo>
                  <a:lnTo>
                    <a:pt x="96" y="203"/>
                  </a:lnTo>
                  <a:lnTo>
                    <a:pt x="94" y="201"/>
                  </a:lnTo>
                  <a:lnTo>
                    <a:pt x="94" y="199"/>
                  </a:lnTo>
                  <a:lnTo>
                    <a:pt x="90" y="193"/>
                  </a:lnTo>
                  <a:lnTo>
                    <a:pt x="90" y="191"/>
                  </a:lnTo>
                  <a:lnTo>
                    <a:pt x="88" y="189"/>
                  </a:lnTo>
                  <a:lnTo>
                    <a:pt x="84" y="181"/>
                  </a:lnTo>
                  <a:lnTo>
                    <a:pt x="82" y="181"/>
                  </a:lnTo>
                  <a:lnTo>
                    <a:pt x="80" y="175"/>
                  </a:lnTo>
                  <a:lnTo>
                    <a:pt x="78" y="173"/>
                  </a:lnTo>
                  <a:lnTo>
                    <a:pt x="76" y="165"/>
                  </a:lnTo>
                  <a:lnTo>
                    <a:pt x="74" y="163"/>
                  </a:lnTo>
                  <a:lnTo>
                    <a:pt x="72" y="158"/>
                  </a:lnTo>
                  <a:lnTo>
                    <a:pt x="70" y="158"/>
                  </a:lnTo>
                  <a:lnTo>
                    <a:pt x="70" y="154"/>
                  </a:lnTo>
                  <a:lnTo>
                    <a:pt x="68" y="152"/>
                  </a:lnTo>
                  <a:lnTo>
                    <a:pt x="66" y="150"/>
                  </a:lnTo>
                  <a:lnTo>
                    <a:pt x="64" y="146"/>
                  </a:lnTo>
                  <a:lnTo>
                    <a:pt x="64" y="144"/>
                  </a:lnTo>
                  <a:lnTo>
                    <a:pt x="62" y="144"/>
                  </a:lnTo>
                  <a:lnTo>
                    <a:pt x="60" y="138"/>
                  </a:lnTo>
                  <a:lnTo>
                    <a:pt x="58" y="136"/>
                  </a:lnTo>
                  <a:lnTo>
                    <a:pt x="56" y="132"/>
                  </a:lnTo>
                  <a:lnTo>
                    <a:pt x="56" y="130"/>
                  </a:lnTo>
                  <a:lnTo>
                    <a:pt x="54" y="130"/>
                  </a:lnTo>
                  <a:lnTo>
                    <a:pt x="52" y="124"/>
                  </a:lnTo>
                  <a:lnTo>
                    <a:pt x="50" y="120"/>
                  </a:lnTo>
                  <a:lnTo>
                    <a:pt x="48" y="120"/>
                  </a:lnTo>
                  <a:lnTo>
                    <a:pt x="48" y="118"/>
                  </a:lnTo>
                  <a:lnTo>
                    <a:pt x="48" y="116"/>
                  </a:lnTo>
                  <a:lnTo>
                    <a:pt x="44" y="114"/>
                  </a:lnTo>
                  <a:lnTo>
                    <a:pt x="42" y="110"/>
                  </a:lnTo>
                  <a:lnTo>
                    <a:pt x="40" y="106"/>
                  </a:lnTo>
                  <a:lnTo>
                    <a:pt x="38" y="104"/>
                  </a:lnTo>
                  <a:lnTo>
                    <a:pt x="38" y="102"/>
                  </a:lnTo>
                  <a:lnTo>
                    <a:pt x="36" y="102"/>
                  </a:lnTo>
                  <a:lnTo>
                    <a:pt x="36" y="100"/>
                  </a:lnTo>
                  <a:lnTo>
                    <a:pt x="36" y="98"/>
                  </a:lnTo>
                  <a:lnTo>
                    <a:pt x="34" y="96"/>
                  </a:lnTo>
                  <a:lnTo>
                    <a:pt x="32" y="94"/>
                  </a:lnTo>
                  <a:lnTo>
                    <a:pt x="30" y="92"/>
                  </a:lnTo>
                  <a:lnTo>
                    <a:pt x="30" y="88"/>
                  </a:lnTo>
                  <a:lnTo>
                    <a:pt x="28" y="84"/>
                  </a:lnTo>
                  <a:lnTo>
                    <a:pt x="26" y="80"/>
                  </a:lnTo>
                  <a:lnTo>
                    <a:pt x="24" y="76"/>
                  </a:lnTo>
                  <a:lnTo>
                    <a:pt x="20" y="70"/>
                  </a:lnTo>
                  <a:lnTo>
                    <a:pt x="20" y="68"/>
                  </a:lnTo>
                  <a:lnTo>
                    <a:pt x="18" y="66"/>
                  </a:lnTo>
                  <a:lnTo>
                    <a:pt x="18" y="66"/>
                  </a:lnTo>
                  <a:lnTo>
                    <a:pt x="16" y="66"/>
                  </a:lnTo>
                  <a:lnTo>
                    <a:pt x="16" y="64"/>
                  </a:lnTo>
                  <a:lnTo>
                    <a:pt x="14" y="62"/>
                  </a:lnTo>
                  <a:lnTo>
                    <a:pt x="14" y="60"/>
                  </a:lnTo>
                  <a:lnTo>
                    <a:pt x="12" y="58"/>
                  </a:lnTo>
                  <a:lnTo>
                    <a:pt x="8" y="52"/>
                  </a:lnTo>
                  <a:lnTo>
                    <a:pt x="6" y="50"/>
                  </a:lnTo>
                  <a:lnTo>
                    <a:pt x="6" y="48"/>
                  </a:lnTo>
                  <a:lnTo>
                    <a:pt x="4" y="46"/>
                  </a:lnTo>
                  <a:lnTo>
                    <a:pt x="2" y="42"/>
                  </a:lnTo>
                  <a:lnTo>
                    <a:pt x="0" y="40"/>
                  </a:lnTo>
                  <a:lnTo>
                    <a:pt x="4" y="38"/>
                  </a:lnTo>
                  <a:lnTo>
                    <a:pt x="4" y="36"/>
                  </a:lnTo>
                  <a:lnTo>
                    <a:pt x="6" y="36"/>
                  </a:lnTo>
                  <a:lnTo>
                    <a:pt x="8" y="36"/>
                  </a:lnTo>
                  <a:lnTo>
                    <a:pt x="10" y="34"/>
                  </a:lnTo>
                  <a:lnTo>
                    <a:pt x="18" y="28"/>
                  </a:lnTo>
                  <a:lnTo>
                    <a:pt x="20" y="28"/>
                  </a:lnTo>
                  <a:lnTo>
                    <a:pt x="24" y="26"/>
                  </a:lnTo>
                  <a:lnTo>
                    <a:pt x="26" y="26"/>
                  </a:lnTo>
                  <a:lnTo>
                    <a:pt x="28" y="24"/>
                  </a:lnTo>
                  <a:lnTo>
                    <a:pt x="30" y="22"/>
                  </a:lnTo>
                  <a:lnTo>
                    <a:pt x="30" y="20"/>
                  </a:lnTo>
                  <a:lnTo>
                    <a:pt x="32" y="20"/>
                  </a:lnTo>
                  <a:lnTo>
                    <a:pt x="36" y="18"/>
                  </a:lnTo>
                  <a:lnTo>
                    <a:pt x="38" y="18"/>
                  </a:lnTo>
                  <a:lnTo>
                    <a:pt x="40" y="16"/>
                  </a:lnTo>
                  <a:lnTo>
                    <a:pt x="42" y="16"/>
                  </a:lnTo>
                  <a:lnTo>
                    <a:pt x="44" y="14"/>
                  </a:lnTo>
                  <a:lnTo>
                    <a:pt x="48" y="12"/>
                  </a:lnTo>
                  <a:lnTo>
                    <a:pt x="50" y="12"/>
                  </a:lnTo>
                  <a:lnTo>
                    <a:pt x="58" y="8"/>
                  </a:lnTo>
                  <a:lnTo>
                    <a:pt x="58" y="6"/>
                  </a:lnTo>
                  <a:lnTo>
                    <a:pt x="60" y="6"/>
                  </a:lnTo>
                  <a:lnTo>
                    <a:pt x="62" y="4"/>
                  </a:lnTo>
                  <a:lnTo>
                    <a:pt x="64" y="4"/>
                  </a:lnTo>
                  <a:lnTo>
                    <a:pt x="68" y="0"/>
                  </a:lnTo>
                  <a:lnTo>
                    <a:pt x="70" y="0"/>
                  </a:lnTo>
                  <a:lnTo>
                    <a:pt x="72" y="0"/>
                  </a:lnTo>
                  <a:lnTo>
                    <a:pt x="74" y="0"/>
                  </a:lnTo>
                  <a:lnTo>
                    <a:pt x="76" y="2"/>
                  </a:lnTo>
                  <a:lnTo>
                    <a:pt x="78" y="2"/>
                  </a:lnTo>
                  <a:lnTo>
                    <a:pt x="78" y="2"/>
                  </a:lnTo>
                  <a:lnTo>
                    <a:pt x="80" y="2"/>
                  </a:lnTo>
                  <a:lnTo>
                    <a:pt x="86" y="2"/>
                  </a:lnTo>
                  <a:lnTo>
                    <a:pt x="92" y="2"/>
                  </a:lnTo>
                  <a:lnTo>
                    <a:pt x="96" y="4"/>
                  </a:lnTo>
                  <a:lnTo>
                    <a:pt x="98" y="4"/>
                  </a:lnTo>
                  <a:lnTo>
                    <a:pt x="100" y="4"/>
                  </a:lnTo>
                  <a:lnTo>
                    <a:pt x="106" y="4"/>
                  </a:lnTo>
                  <a:lnTo>
                    <a:pt x="108" y="4"/>
                  </a:lnTo>
                  <a:lnTo>
                    <a:pt x="110" y="4"/>
                  </a:lnTo>
                  <a:lnTo>
                    <a:pt x="112" y="4"/>
                  </a:lnTo>
                  <a:lnTo>
                    <a:pt x="114" y="4"/>
                  </a:lnTo>
                  <a:lnTo>
                    <a:pt x="114" y="6"/>
                  </a:lnTo>
                  <a:lnTo>
                    <a:pt x="118" y="6"/>
                  </a:lnTo>
                  <a:lnTo>
                    <a:pt x="120" y="6"/>
                  </a:lnTo>
                  <a:lnTo>
                    <a:pt x="122" y="6"/>
                  </a:lnTo>
                  <a:lnTo>
                    <a:pt x="124" y="6"/>
                  </a:lnTo>
                  <a:lnTo>
                    <a:pt x="126" y="6"/>
                  </a:lnTo>
                  <a:lnTo>
                    <a:pt x="126" y="6"/>
                  </a:lnTo>
                  <a:lnTo>
                    <a:pt x="134" y="8"/>
                  </a:lnTo>
                  <a:lnTo>
                    <a:pt x="136" y="8"/>
                  </a:lnTo>
                  <a:lnTo>
                    <a:pt x="138" y="8"/>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6" name="Freeform 152"/>
            <p:cNvSpPr>
              <a:spLocks/>
            </p:cNvSpPr>
            <p:nvPr/>
          </p:nvSpPr>
          <p:spPr bwMode="auto">
            <a:xfrm>
              <a:off x="6800850" y="2593975"/>
              <a:ext cx="403225" cy="363538"/>
            </a:xfrm>
            <a:custGeom>
              <a:avLst/>
              <a:gdLst>
                <a:gd name="T0" fmla="*/ 82 w 254"/>
                <a:gd name="T1" fmla="*/ 229 h 229"/>
                <a:gd name="T2" fmla="*/ 74 w 254"/>
                <a:gd name="T3" fmla="*/ 221 h 229"/>
                <a:gd name="T4" fmla="*/ 62 w 254"/>
                <a:gd name="T5" fmla="*/ 207 h 229"/>
                <a:gd name="T6" fmla="*/ 48 w 254"/>
                <a:gd name="T7" fmla="*/ 185 h 229"/>
                <a:gd name="T8" fmla="*/ 42 w 254"/>
                <a:gd name="T9" fmla="*/ 170 h 229"/>
                <a:gd name="T10" fmla="*/ 36 w 254"/>
                <a:gd name="T11" fmla="*/ 162 h 229"/>
                <a:gd name="T12" fmla="*/ 32 w 254"/>
                <a:gd name="T13" fmla="*/ 156 h 229"/>
                <a:gd name="T14" fmla="*/ 26 w 254"/>
                <a:gd name="T15" fmla="*/ 144 h 229"/>
                <a:gd name="T16" fmla="*/ 20 w 254"/>
                <a:gd name="T17" fmla="*/ 134 h 229"/>
                <a:gd name="T18" fmla="*/ 14 w 254"/>
                <a:gd name="T19" fmla="*/ 126 h 229"/>
                <a:gd name="T20" fmla="*/ 6 w 254"/>
                <a:gd name="T21" fmla="*/ 112 h 229"/>
                <a:gd name="T22" fmla="*/ 6 w 254"/>
                <a:gd name="T23" fmla="*/ 100 h 229"/>
                <a:gd name="T24" fmla="*/ 22 w 254"/>
                <a:gd name="T25" fmla="*/ 90 h 229"/>
                <a:gd name="T26" fmla="*/ 38 w 254"/>
                <a:gd name="T27" fmla="*/ 82 h 229"/>
                <a:gd name="T28" fmla="*/ 44 w 254"/>
                <a:gd name="T29" fmla="*/ 80 h 229"/>
                <a:gd name="T30" fmla="*/ 54 w 254"/>
                <a:gd name="T31" fmla="*/ 72 h 229"/>
                <a:gd name="T32" fmla="*/ 64 w 254"/>
                <a:gd name="T33" fmla="*/ 66 h 229"/>
                <a:gd name="T34" fmla="*/ 72 w 254"/>
                <a:gd name="T35" fmla="*/ 62 h 229"/>
                <a:gd name="T36" fmla="*/ 86 w 254"/>
                <a:gd name="T37" fmla="*/ 54 h 229"/>
                <a:gd name="T38" fmla="*/ 92 w 254"/>
                <a:gd name="T39" fmla="*/ 50 h 229"/>
                <a:gd name="T40" fmla="*/ 104 w 254"/>
                <a:gd name="T41" fmla="*/ 42 h 229"/>
                <a:gd name="T42" fmla="*/ 112 w 254"/>
                <a:gd name="T43" fmla="*/ 38 h 229"/>
                <a:gd name="T44" fmla="*/ 118 w 254"/>
                <a:gd name="T45" fmla="*/ 36 h 229"/>
                <a:gd name="T46" fmla="*/ 128 w 254"/>
                <a:gd name="T47" fmla="*/ 30 h 229"/>
                <a:gd name="T48" fmla="*/ 136 w 254"/>
                <a:gd name="T49" fmla="*/ 26 h 229"/>
                <a:gd name="T50" fmla="*/ 144 w 254"/>
                <a:gd name="T51" fmla="*/ 22 h 229"/>
                <a:gd name="T52" fmla="*/ 152 w 254"/>
                <a:gd name="T53" fmla="*/ 16 h 229"/>
                <a:gd name="T54" fmla="*/ 160 w 254"/>
                <a:gd name="T55" fmla="*/ 12 h 229"/>
                <a:gd name="T56" fmla="*/ 166 w 254"/>
                <a:gd name="T57" fmla="*/ 8 h 229"/>
                <a:gd name="T58" fmla="*/ 174 w 254"/>
                <a:gd name="T59" fmla="*/ 4 h 229"/>
                <a:gd name="T60" fmla="*/ 186 w 254"/>
                <a:gd name="T61" fmla="*/ 10 h 229"/>
                <a:gd name="T62" fmla="*/ 192 w 254"/>
                <a:gd name="T63" fmla="*/ 22 h 229"/>
                <a:gd name="T64" fmla="*/ 198 w 254"/>
                <a:gd name="T65" fmla="*/ 34 h 229"/>
                <a:gd name="T66" fmla="*/ 202 w 254"/>
                <a:gd name="T67" fmla="*/ 40 h 229"/>
                <a:gd name="T68" fmla="*/ 210 w 254"/>
                <a:gd name="T69" fmla="*/ 52 h 229"/>
                <a:gd name="T70" fmla="*/ 214 w 254"/>
                <a:gd name="T71" fmla="*/ 60 h 229"/>
                <a:gd name="T72" fmla="*/ 220 w 254"/>
                <a:gd name="T73" fmla="*/ 70 h 229"/>
                <a:gd name="T74" fmla="*/ 228 w 254"/>
                <a:gd name="T75" fmla="*/ 82 h 229"/>
                <a:gd name="T76" fmla="*/ 232 w 254"/>
                <a:gd name="T77" fmla="*/ 86 h 229"/>
                <a:gd name="T78" fmla="*/ 240 w 254"/>
                <a:gd name="T79" fmla="*/ 102 h 229"/>
                <a:gd name="T80" fmla="*/ 246 w 254"/>
                <a:gd name="T81" fmla="*/ 114 h 229"/>
                <a:gd name="T82" fmla="*/ 250 w 254"/>
                <a:gd name="T83" fmla="*/ 120 h 229"/>
                <a:gd name="T84" fmla="*/ 250 w 254"/>
                <a:gd name="T85" fmla="*/ 130 h 229"/>
                <a:gd name="T86" fmla="*/ 242 w 254"/>
                <a:gd name="T87" fmla="*/ 132 h 229"/>
                <a:gd name="T88" fmla="*/ 236 w 254"/>
                <a:gd name="T89" fmla="*/ 138 h 229"/>
                <a:gd name="T90" fmla="*/ 224 w 254"/>
                <a:gd name="T91" fmla="*/ 144 h 229"/>
                <a:gd name="T92" fmla="*/ 214 w 254"/>
                <a:gd name="T93" fmla="*/ 150 h 229"/>
                <a:gd name="T94" fmla="*/ 198 w 254"/>
                <a:gd name="T95" fmla="*/ 162 h 229"/>
                <a:gd name="T96" fmla="*/ 192 w 254"/>
                <a:gd name="T97" fmla="*/ 166 h 229"/>
                <a:gd name="T98" fmla="*/ 182 w 254"/>
                <a:gd name="T99" fmla="*/ 170 h 229"/>
                <a:gd name="T100" fmla="*/ 172 w 254"/>
                <a:gd name="T101" fmla="*/ 179 h 229"/>
                <a:gd name="T102" fmla="*/ 162 w 254"/>
                <a:gd name="T103" fmla="*/ 181 h 229"/>
                <a:gd name="T104" fmla="*/ 156 w 254"/>
                <a:gd name="T105" fmla="*/ 185 h 229"/>
                <a:gd name="T106" fmla="*/ 146 w 254"/>
                <a:gd name="T107" fmla="*/ 191 h 229"/>
                <a:gd name="T108" fmla="*/ 140 w 254"/>
                <a:gd name="T109" fmla="*/ 197 h 229"/>
                <a:gd name="T110" fmla="*/ 132 w 254"/>
                <a:gd name="T111" fmla="*/ 201 h 229"/>
                <a:gd name="T112" fmla="*/ 120 w 254"/>
                <a:gd name="T113" fmla="*/ 209 h 229"/>
                <a:gd name="T114" fmla="*/ 112 w 254"/>
                <a:gd name="T115" fmla="*/ 211 h 229"/>
                <a:gd name="T116" fmla="*/ 104 w 254"/>
                <a:gd name="T117" fmla="*/ 217 h 229"/>
                <a:gd name="T118" fmla="*/ 96 w 254"/>
                <a:gd name="T119" fmla="*/ 22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4" h="229">
                  <a:moveTo>
                    <a:pt x="88" y="229"/>
                  </a:moveTo>
                  <a:lnTo>
                    <a:pt x="84" y="229"/>
                  </a:lnTo>
                  <a:lnTo>
                    <a:pt x="82" y="229"/>
                  </a:lnTo>
                  <a:lnTo>
                    <a:pt x="82" y="229"/>
                  </a:lnTo>
                  <a:lnTo>
                    <a:pt x="80" y="227"/>
                  </a:lnTo>
                  <a:lnTo>
                    <a:pt x="78" y="225"/>
                  </a:lnTo>
                  <a:lnTo>
                    <a:pt x="76" y="223"/>
                  </a:lnTo>
                  <a:lnTo>
                    <a:pt x="74" y="221"/>
                  </a:lnTo>
                  <a:lnTo>
                    <a:pt x="70" y="217"/>
                  </a:lnTo>
                  <a:lnTo>
                    <a:pt x="66" y="211"/>
                  </a:lnTo>
                  <a:lnTo>
                    <a:pt x="64" y="209"/>
                  </a:lnTo>
                  <a:lnTo>
                    <a:pt x="62" y="207"/>
                  </a:lnTo>
                  <a:lnTo>
                    <a:pt x="58" y="203"/>
                  </a:lnTo>
                  <a:lnTo>
                    <a:pt x="56" y="199"/>
                  </a:lnTo>
                  <a:lnTo>
                    <a:pt x="54" y="193"/>
                  </a:lnTo>
                  <a:lnTo>
                    <a:pt x="48" y="185"/>
                  </a:lnTo>
                  <a:lnTo>
                    <a:pt x="46" y="181"/>
                  </a:lnTo>
                  <a:lnTo>
                    <a:pt x="46" y="179"/>
                  </a:lnTo>
                  <a:lnTo>
                    <a:pt x="42" y="172"/>
                  </a:lnTo>
                  <a:lnTo>
                    <a:pt x="42" y="170"/>
                  </a:lnTo>
                  <a:lnTo>
                    <a:pt x="40" y="170"/>
                  </a:lnTo>
                  <a:lnTo>
                    <a:pt x="40" y="168"/>
                  </a:lnTo>
                  <a:lnTo>
                    <a:pt x="38" y="164"/>
                  </a:lnTo>
                  <a:lnTo>
                    <a:pt x="36" y="162"/>
                  </a:lnTo>
                  <a:lnTo>
                    <a:pt x="36" y="160"/>
                  </a:lnTo>
                  <a:lnTo>
                    <a:pt x="34" y="160"/>
                  </a:lnTo>
                  <a:lnTo>
                    <a:pt x="34" y="158"/>
                  </a:lnTo>
                  <a:lnTo>
                    <a:pt x="32" y="156"/>
                  </a:lnTo>
                  <a:lnTo>
                    <a:pt x="32" y="154"/>
                  </a:lnTo>
                  <a:lnTo>
                    <a:pt x="30" y="152"/>
                  </a:lnTo>
                  <a:lnTo>
                    <a:pt x="28" y="148"/>
                  </a:lnTo>
                  <a:lnTo>
                    <a:pt x="26" y="144"/>
                  </a:lnTo>
                  <a:lnTo>
                    <a:pt x="24" y="142"/>
                  </a:lnTo>
                  <a:lnTo>
                    <a:pt x="24" y="140"/>
                  </a:lnTo>
                  <a:lnTo>
                    <a:pt x="22" y="138"/>
                  </a:lnTo>
                  <a:lnTo>
                    <a:pt x="20" y="134"/>
                  </a:lnTo>
                  <a:lnTo>
                    <a:pt x="20" y="132"/>
                  </a:lnTo>
                  <a:lnTo>
                    <a:pt x="18" y="132"/>
                  </a:lnTo>
                  <a:lnTo>
                    <a:pt x="14" y="128"/>
                  </a:lnTo>
                  <a:lnTo>
                    <a:pt x="14" y="126"/>
                  </a:lnTo>
                  <a:lnTo>
                    <a:pt x="10" y="120"/>
                  </a:lnTo>
                  <a:lnTo>
                    <a:pt x="8" y="116"/>
                  </a:lnTo>
                  <a:lnTo>
                    <a:pt x="6" y="114"/>
                  </a:lnTo>
                  <a:lnTo>
                    <a:pt x="6" y="112"/>
                  </a:lnTo>
                  <a:lnTo>
                    <a:pt x="4" y="108"/>
                  </a:lnTo>
                  <a:lnTo>
                    <a:pt x="0" y="102"/>
                  </a:lnTo>
                  <a:lnTo>
                    <a:pt x="2" y="100"/>
                  </a:lnTo>
                  <a:lnTo>
                    <a:pt x="6" y="100"/>
                  </a:lnTo>
                  <a:lnTo>
                    <a:pt x="6" y="98"/>
                  </a:lnTo>
                  <a:lnTo>
                    <a:pt x="8" y="98"/>
                  </a:lnTo>
                  <a:lnTo>
                    <a:pt x="18" y="92"/>
                  </a:lnTo>
                  <a:lnTo>
                    <a:pt x="22" y="90"/>
                  </a:lnTo>
                  <a:lnTo>
                    <a:pt x="24" y="88"/>
                  </a:lnTo>
                  <a:lnTo>
                    <a:pt x="26" y="88"/>
                  </a:lnTo>
                  <a:lnTo>
                    <a:pt x="28" y="86"/>
                  </a:lnTo>
                  <a:lnTo>
                    <a:pt x="38" y="82"/>
                  </a:lnTo>
                  <a:lnTo>
                    <a:pt x="40" y="82"/>
                  </a:lnTo>
                  <a:lnTo>
                    <a:pt x="40" y="80"/>
                  </a:lnTo>
                  <a:lnTo>
                    <a:pt x="42" y="80"/>
                  </a:lnTo>
                  <a:lnTo>
                    <a:pt x="44" y="80"/>
                  </a:lnTo>
                  <a:lnTo>
                    <a:pt x="44" y="78"/>
                  </a:lnTo>
                  <a:lnTo>
                    <a:pt x="46" y="78"/>
                  </a:lnTo>
                  <a:lnTo>
                    <a:pt x="48" y="76"/>
                  </a:lnTo>
                  <a:lnTo>
                    <a:pt x="54" y="72"/>
                  </a:lnTo>
                  <a:lnTo>
                    <a:pt x="58" y="70"/>
                  </a:lnTo>
                  <a:lnTo>
                    <a:pt x="62" y="68"/>
                  </a:lnTo>
                  <a:lnTo>
                    <a:pt x="64" y="68"/>
                  </a:lnTo>
                  <a:lnTo>
                    <a:pt x="64" y="66"/>
                  </a:lnTo>
                  <a:lnTo>
                    <a:pt x="66" y="66"/>
                  </a:lnTo>
                  <a:lnTo>
                    <a:pt x="68" y="64"/>
                  </a:lnTo>
                  <a:lnTo>
                    <a:pt x="70" y="64"/>
                  </a:lnTo>
                  <a:lnTo>
                    <a:pt x="72" y="62"/>
                  </a:lnTo>
                  <a:lnTo>
                    <a:pt x="74" y="60"/>
                  </a:lnTo>
                  <a:lnTo>
                    <a:pt x="78" y="58"/>
                  </a:lnTo>
                  <a:lnTo>
                    <a:pt x="80" y="58"/>
                  </a:lnTo>
                  <a:lnTo>
                    <a:pt x="86" y="54"/>
                  </a:lnTo>
                  <a:lnTo>
                    <a:pt x="88" y="54"/>
                  </a:lnTo>
                  <a:lnTo>
                    <a:pt x="88" y="52"/>
                  </a:lnTo>
                  <a:lnTo>
                    <a:pt x="90" y="52"/>
                  </a:lnTo>
                  <a:lnTo>
                    <a:pt x="92" y="50"/>
                  </a:lnTo>
                  <a:lnTo>
                    <a:pt x="94" y="50"/>
                  </a:lnTo>
                  <a:lnTo>
                    <a:pt x="96" y="48"/>
                  </a:lnTo>
                  <a:lnTo>
                    <a:pt x="104" y="44"/>
                  </a:lnTo>
                  <a:lnTo>
                    <a:pt x="104" y="42"/>
                  </a:lnTo>
                  <a:lnTo>
                    <a:pt x="106" y="42"/>
                  </a:lnTo>
                  <a:lnTo>
                    <a:pt x="108" y="40"/>
                  </a:lnTo>
                  <a:lnTo>
                    <a:pt x="110" y="38"/>
                  </a:lnTo>
                  <a:lnTo>
                    <a:pt x="112" y="38"/>
                  </a:lnTo>
                  <a:lnTo>
                    <a:pt x="114" y="38"/>
                  </a:lnTo>
                  <a:lnTo>
                    <a:pt x="116" y="36"/>
                  </a:lnTo>
                  <a:lnTo>
                    <a:pt x="118" y="36"/>
                  </a:lnTo>
                  <a:lnTo>
                    <a:pt x="118" y="36"/>
                  </a:lnTo>
                  <a:lnTo>
                    <a:pt x="120" y="36"/>
                  </a:lnTo>
                  <a:lnTo>
                    <a:pt x="126" y="32"/>
                  </a:lnTo>
                  <a:lnTo>
                    <a:pt x="128" y="32"/>
                  </a:lnTo>
                  <a:lnTo>
                    <a:pt x="128" y="30"/>
                  </a:lnTo>
                  <a:lnTo>
                    <a:pt x="130" y="30"/>
                  </a:lnTo>
                  <a:lnTo>
                    <a:pt x="132" y="28"/>
                  </a:lnTo>
                  <a:lnTo>
                    <a:pt x="134" y="28"/>
                  </a:lnTo>
                  <a:lnTo>
                    <a:pt x="136" y="26"/>
                  </a:lnTo>
                  <a:lnTo>
                    <a:pt x="138" y="26"/>
                  </a:lnTo>
                  <a:lnTo>
                    <a:pt x="140" y="24"/>
                  </a:lnTo>
                  <a:lnTo>
                    <a:pt x="142" y="24"/>
                  </a:lnTo>
                  <a:lnTo>
                    <a:pt x="144" y="22"/>
                  </a:lnTo>
                  <a:lnTo>
                    <a:pt x="146" y="20"/>
                  </a:lnTo>
                  <a:lnTo>
                    <a:pt x="148" y="18"/>
                  </a:lnTo>
                  <a:lnTo>
                    <a:pt x="150" y="16"/>
                  </a:lnTo>
                  <a:lnTo>
                    <a:pt x="152" y="16"/>
                  </a:lnTo>
                  <a:lnTo>
                    <a:pt x="154" y="14"/>
                  </a:lnTo>
                  <a:lnTo>
                    <a:pt x="156" y="14"/>
                  </a:lnTo>
                  <a:lnTo>
                    <a:pt x="158" y="12"/>
                  </a:lnTo>
                  <a:lnTo>
                    <a:pt x="160" y="12"/>
                  </a:lnTo>
                  <a:lnTo>
                    <a:pt x="162" y="10"/>
                  </a:lnTo>
                  <a:lnTo>
                    <a:pt x="164" y="10"/>
                  </a:lnTo>
                  <a:lnTo>
                    <a:pt x="164" y="8"/>
                  </a:lnTo>
                  <a:lnTo>
                    <a:pt x="166" y="8"/>
                  </a:lnTo>
                  <a:lnTo>
                    <a:pt x="168" y="6"/>
                  </a:lnTo>
                  <a:lnTo>
                    <a:pt x="170" y="6"/>
                  </a:lnTo>
                  <a:lnTo>
                    <a:pt x="172" y="4"/>
                  </a:lnTo>
                  <a:lnTo>
                    <a:pt x="174" y="4"/>
                  </a:lnTo>
                  <a:lnTo>
                    <a:pt x="176" y="2"/>
                  </a:lnTo>
                  <a:lnTo>
                    <a:pt x="178" y="2"/>
                  </a:lnTo>
                  <a:lnTo>
                    <a:pt x="180" y="0"/>
                  </a:lnTo>
                  <a:lnTo>
                    <a:pt x="186" y="10"/>
                  </a:lnTo>
                  <a:lnTo>
                    <a:pt x="190" y="16"/>
                  </a:lnTo>
                  <a:lnTo>
                    <a:pt x="190" y="18"/>
                  </a:lnTo>
                  <a:lnTo>
                    <a:pt x="192" y="20"/>
                  </a:lnTo>
                  <a:lnTo>
                    <a:pt x="192" y="22"/>
                  </a:lnTo>
                  <a:lnTo>
                    <a:pt x="194" y="26"/>
                  </a:lnTo>
                  <a:lnTo>
                    <a:pt x="196" y="30"/>
                  </a:lnTo>
                  <a:lnTo>
                    <a:pt x="196" y="32"/>
                  </a:lnTo>
                  <a:lnTo>
                    <a:pt x="198" y="34"/>
                  </a:lnTo>
                  <a:lnTo>
                    <a:pt x="200" y="36"/>
                  </a:lnTo>
                  <a:lnTo>
                    <a:pt x="200" y="36"/>
                  </a:lnTo>
                  <a:lnTo>
                    <a:pt x="200" y="38"/>
                  </a:lnTo>
                  <a:lnTo>
                    <a:pt x="202" y="40"/>
                  </a:lnTo>
                  <a:lnTo>
                    <a:pt x="204" y="42"/>
                  </a:lnTo>
                  <a:lnTo>
                    <a:pt x="208" y="48"/>
                  </a:lnTo>
                  <a:lnTo>
                    <a:pt x="208" y="52"/>
                  </a:lnTo>
                  <a:lnTo>
                    <a:pt x="210" y="52"/>
                  </a:lnTo>
                  <a:lnTo>
                    <a:pt x="210" y="54"/>
                  </a:lnTo>
                  <a:lnTo>
                    <a:pt x="212" y="56"/>
                  </a:lnTo>
                  <a:lnTo>
                    <a:pt x="212" y="58"/>
                  </a:lnTo>
                  <a:lnTo>
                    <a:pt x="214" y="60"/>
                  </a:lnTo>
                  <a:lnTo>
                    <a:pt x="216" y="64"/>
                  </a:lnTo>
                  <a:lnTo>
                    <a:pt x="218" y="66"/>
                  </a:lnTo>
                  <a:lnTo>
                    <a:pt x="218" y="68"/>
                  </a:lnTo>
                  <a:lnTo>
                    <a:pt x="220" y="70"/>
                  </a:lnTo>
                  <a:lnTo>
                    <a:pt x="224" y="76"/>
                  </a:lnTo>
                  <a:lnTo>
                    <a:pt x="226" y="78"/>
                  </a:lnTo>
                  <a:lnTo>
                    <a:pt x="226" y="80"/>
                  </a:lnTo>
                  <a:lnTo>
                    <a:pt x="228" y="82"/>
                  </a:lnTo>
                  <a:lnTo>
                    <a:pt x="228" y="84"/>
                  </a:lnTo>
                  <a:lnTo>
                    <a:pt x="230" y="84"/>
                  </a:lnTo>
                  <a:lnTo>
                    <a:pt x="230" y="84"/>
                  </a:lnTo>
                  <a:lnTo>
                    <a:pt x="232" y="86"/>
                  </a:lnTo>
                  <a:lnTo>
                    <a:pt x="232" y="88"/>
                  </a:lnTo>
                  <a:lnTo>
                    <a:pt x="236" y="94"/>
                  </a:lnTo>
                  <a:lnTo>
                    <a:pt x="238" y="98"/>
                  </a:lnTo>
                  <a:lnTo>
                    <a:pt x="240" y="102"/>
                  </a:lnTo>
                  <a:lnTo>
                    <a:pt x="242" y="106"/>
                  </a:lnTo>
                  <a:lnTo>
                    <a:pt x="242" y="110"/>
                  </a:lnTo>
                  <a:lnTo>
                    <a:pt x="244" y="112"/>
                  </a:lnTo>
                  <a:lnTo>
                    <a:pt x="246" y="114"/>
                  </a:lnTo>
                  <a:lnTo>
                    <a:pt x="248" y="116"/>
                  </a:lnTo>
                  <a:lnTo>
                    <a:pt x="248" y="118"/>
                  </a:lnTo>
                  <a:lnTo>
                    <a:pt x="248" y="120"/>
                  </a:lnTo>
                  <a:lnTo>
                    <a:pt x="250" y="120"/>
                  </a:lnTo>
                  <a:lnTo>
                    <a:pt x="250" y="122"/>
                  </a:lnTo>
                  <a:lnTo>
                    <a:pt x="252" y="124"/>
                  </a:lnTo>
                  <a:lnTo>
                    <a:pt x="254" y="128"/>
                  </a:lnTo>
                  <a:lnTo>
                    <a:pt x="250" y="130"/>
                  </a:lnTo>
                  <a:lnTo>
                    <a:pt x="248" y="132"/>
                  </a:lnTo>
                  <a:lnTo>
                    <a:pt x="246" y="132"/>
                  </a:lnTo>
                  <a:lnTo>
                    <a:pt x="244" y="132"/>
                  </a:lnTo>
                  <a:lnTo>
                    <a:pt x="242" y="132"/>
                  </a:lnTo>
                  <a:lnTo>
                    <a:pt x="240" y="134"/>
                  </a:lnTo>
                  <a:lnTo>
                    <a:pt x="240" y="136"/>
                  </a:lnTo>
                  <a:lnTo>
                    <a:pt x="238" y="136"/>
                  </a:lnTo>
                  <a:lnTo>
                    <a:pt x="236" y="138"/>
                  </a:lnTo>
                  <a:lnTo>
                    <a:pt x="234" y="140"/>
                  </a:lnTo>
                  <a:lnTo>
                    <a:pt x="230" y="142"/>
                  </a:lnTo>
                  <a:lnTo>
                    <a:pt x="228" y="142"/>
                  </a:lnTo>
                  <a:lnTo>
                    <a:pt x="224" y="144"/>
                  </a:lnTo>
                  <a:lnTo>
                    <a:pt x="220" y="148"/>
                  </a:lnTo>
                  <a:lnTo>
                    <a:pt x="218" y="148"/>
                  </a:lnTo>
                  <a:lnTo>
                    <a:pt x="216" y="150"/>
                  </a:lnTo>
                  <a:lnTo>
                    <a:pt x="214" y="150"/>
                  </a:lnTo>
                  <a:lnTo>
                    <a:pt x="212" y="152"/>
                  </a:lnTo>
                  <a:lnTo>
                    <a:pt x="202" y="158"/>
                  </a:lnTo>
                  <a:lnTo>
                    <a:pt x="198" y="160"/>
                  </a:lnTo>
                  <a:lnTo>
                    <a:pt x="198" y="162"/>
                  </a:lnTo>
                  <a:lnTo>
                    <a:pt x="196" y="162"/>
                  </a:lnTo>
                  <a:lnTo>
                    <a:pt x="194" y="162"/>
                  </a:lnTo>
                  <a:lnTo>
                    <a:pt x="194" y="164"/>
                  </a:lnTo>
                  <a:lnTo>
                    <a:pt x="192" y="166"/>
                  </a:lnTo>
                  <a:lnTo>
                    <a:pt x="188" y="168"/>
                  </a:lnTo>
                  <a:lnTo>
                    <a:pt x="186" y="168"/>
                  </a:lnTo>
                  <a:lnTo>
                    <a:pt x="184" y="170"/>
                  </a:lnTo>
                  <a:lnTo>
                    <a:pt x="182" y="170"/>
                  </a:lnTo>
                  <a:lnTo>
                    <a:pt x="180" y="172"/>
                  </a:lnTo>
                  <a:lnTo>
                    <a:pt x="178" y="174"/>
                  </a:lnTo>
                  <a:lnTo>
                    <a:pt x="174" y="176"/>
                  </a:lnTo>
                  <a:lnTo>
                    <a:pt x="172" y="179"/>
                  </a:lnTo>
                  <a:lnTo>
                    <a:pt x="170" y="179"/>
                  </a:lnTo>
                  <a:lnTo>
                    <a:pt x="168" y="181"/>
                  </a:lnTo>
                  <a:lnTo>
                    <a:pt x="166" y="181"/>
                  </a:lnTo>
                  <a:lnTo>
                    <a:pt x="162" y="181"/>
                  </a:lnTo>
                  <a:lnTo>
                    <a:pt x="160" y="183"/>
                  </a:lnTo>
                  <a:lnTo>
                    <a:pt x="158" y="183"/>
                  </a:lnTo>
                  <a:lnTo>
                    <a:pt x="158" y="185"/>
                  </a:lnTo>
                  <a:lnTo>
                    <a:pt x="156" y="185"/>
                  </a:lnTo>
                  <a:lnTo>
                    <a:pt x="154" y="187"/>
                  </a:lnTo>
                  <a:lnTo>
                    <a:pt x="152" y="187"/>
                  </a:lnTo>
                  <a:lnTo>
                    <a:pt x="150" y="189"/>
                  </a:lnTo>
                  <a:lnTo>
                    <a:pt x="146" y="191"/>
                  </a:lnTo>
                  <a:lnTo>
                    <a:pt x="144" y="193"/>
                  </a:lnTo>
                  <a:lnTo>
                    <a:pt x="142" y="195"/>
                  </a:lnTo>
                  <a:lnTo>
                    <a:pt x="140" y="195"/>
                  </a:lnTo>
                  <a:lnTo>
                    <a:pt x="140" y="197"/>
                  </a:lnTo>
                  <a:lnTo>
                    <a:pt x="138" y="197"/>
                  </a:lnTo>
                  <a:lnTo>
                    <a:pt x="136" y="197"/>
                  </a:lnTo>
                  <a:lnTo>
                    <a:pt x="134" y="199"/>
                  </a:lnTo>
                  <a:lnTo>
                    <a:pt x="132" y="201"/>
                  </a:lnTo>
                  <a:lnTo>
                    <a:pt x="130" y="203"/>
                  </a:lnTo>
                  <a:lnTo>
                    <a:pt x="124" y="205"/>
                  </a:lnTo>
                  <a:lnTo>
                    <a:pt x="120" y="207"/>
                  </a:lnTo>
                  <a:lnTo>
                    <a:pt x="120" y="209"/>
                  </a:lnTo>
                  <a:lnTo>
                    <a:pt x="118" y="209"/>
                  </a:lnTo>
                  <a:lnTo>
                    <a:pt x="116" y="211"/>
                  </a:lnTo>
                  <a:lnTo>
                    <a:pt x="114" y="211"/>
                  </a:lnTo>
                  <a:lnTo>
                    <a:pt x="112" y="211"/>
                  </a:lnTo>
                  <a:lnTo>
                    <a:pt x="112" y="213"/>
                  </a:lnTo>
                  <a:lnTo>
                    <a:pt x="110" y="213"/>
                  </a:lnTo>
                  <a:lnTo>
                    <a:pt x="108" y="215"/>
                  </a:lnTo>
                  <a:lnTo>
                    <a:pt x="104" y="217"/>
                  </a:lnTo>
                  <a:lnTo>
                    <a:pt x="102" y="217"/>
                  </a:lnTo>
                  <a:lnTo>
                    <a:pt x="100" y="219"/>
                  </a:lnTo>
                  <a:lnTo>
                    <a:pt x="96" y="223"/>
                  </a:lnTo>
                  <a:lnTo>
                    <a:pt x="96" y="223"/>
                  </a:lnTo>
                  <a:lnTo>
                    <a:pt x="94" y="225"/>
                  </a:lnTo>
                  <a:lnTo>
                    <a:pt x="88" y="229"/>
                  </a:lnTo>
                  <a:lnTo>
                    <a:pt x="88" y="229"/>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7" name="Freeform 155"/>
            <p:cNvSpPr>
              <a:spLocks/>
            </p:cNvSpPr>
            <p:nvPr/>
          </p:nvSpPr>
          <p:spPr bwMode="auto">
            <a:xfrm>
              <a:off x="8256588" y="1989138"/>
              <a:ext cx="330200" cy="117475"/>
            </a:xfrm>
            <a:custGeom>
              <a:avLst/>
              <a:gdLst>
                <a:gd name="T0" fmla="*/ 200 w 208"/>
                <a:gd name="T1" fmla="*/ 74 h 74"/>
                <a:gd name="T2" fmla="*/ 192 w 208"/>
                <a:gd name="T3" fmla="*/ 72 h 74"/>
                <a:gd name="T4" fmla="*/ 190 w 208"/>
                <a:gd name="T5" fmla="*/ 66 h 74"/>
                <a:gd name="T6" fmla="*/ 186 w 208"/>
                <a:gd name="T7" fmla="*/ 64 h 74"/>
                <a:gd name="T8" fmla="*/ 190 w 208"/>
                <a:gd name="T9" fmla="*/ 64 h 74"/>
                <a:gd name="T10" fmla="*/ 192 w 208"/>
                <a:gd name="T11" fmla="*/ 62 h 74"/>
                <a:gd name="T12" fmla="*/ 192 w 208"/>
                <a:gd name="T13" fmla="*/ 58 h 74"/>
                <a:gd name="T14" fmla="*/ 192 w 208"/>
                <a:gd name="T15" fmla="*/ 58 h 74"/>
                <a:gd name="T16" fmla="*/ 192 w 208"/>
                <a:gd name="T17" fmla="*/ 56 h 74"/>
                <a:gd name="T18" fmla="*/ 188 w 208"/>
                <a:gd name="T19" fmla="*/ 54 h 74"/>
                <a:gd name="T20" fmla="*/ 182 w 208"/>
                <a:gd name="T21" fmla="*/ 54 h 74"/>
                <a:gd name="T22" fmla="*/ 176 w 208"/>
                <a:gd name="T23" fmla="*/ 54 h 74"/>
                <a:gd name="T24" fmla="*/ 174 w 208"/>
                <a:gd name="T25" fmla="*/ 58 h 74"/>
                <a:gd name="T26" fmla="*/ 168 w 208"/>
                <a:gd name="T27" fmla="*/ 68 h 74"/>
                <a:gd name="T28" fmla="*/ 160 w 208"/>
                <a:gd name="T29" fmla="*/ 68 h 74"/>
                <a:gd name="T30" fmla="*/ 152 w 208"/>
                <a:gd name="T31" fmla="*/ 68 h 74"/>
                <a:gd name="T32" fmla="*/ 148 w 208"/>
                <a:gd name="T33" fmla="*/ 62 h 74"/>
                <a:gd name="T34" fmla="*/ 148 w 208"/>
                <a:gd name="T35" fmla="*/ 60 h 74"/>
                <a:gd name="T36" fmla="*/ 148 w 208"/>
                <a:gd name="T37" fmla="*/ 52 h 74"/>
                <a:gd name="T38" fmla="*/ 144 w 208"/>
                <a:gd name="T39" fmla="*/ 52 h 74"/>
                <a:gd name="T40" fmla="*/ 142 w 208"/>
                <a:gd name="T41" fmla="*/ 48 h 74"/>
                <a:gd name="T42" fmla="*/ 136 w 208"/>
                <a:gd name="T43" fmla="*/ 48 h 74"/>
                <a:gd name="T44" fmla="*/ 132 w 208"/>
                <a:gd name="T45" fmla="*/ 54 h 74"/>
                <a:gd name="T46" fmla="*/ 124 w 208"/>
                <a:gd name="T47" fmla="*/ 58 h 74"/>
                <a:gd name="T48" fmla="*/ 118 w 208"/>
                <a:gd name="T49" fmla="*/ 62 h 74"/>
                <a:gd name="T50" fmla="*/ 112 w 208"/>
                <a:gd name="T51" fmla="*/ 66 h 74"/>
                <a:gd name="T52" fmla="*/ 106 w 208"/>
                <a:gd name="T53" fmla="*/ 66 h 74"/>
                <a:gd name="T54" fmla="*/ 100 w 208"/>
                <a:gd name="T55" fmla="*/ 70 h 74"/>
                <a:gd name="T56" fmla="*/ 86 w 208"/>
                <a:gd name="T57" fmla="*/ 70 h 74"/>
                <a:gd name="T58" fmla="*/ 62 w 208"/>
                <a:gd name="T59" fmla="*/ 70 h 74"/>
                <a:gd name="T60" fmla="*/ 46 w 208"/>
                <a:gd name="T61" fmla="*/ 60 h 74"/>
                <a:gd name="T62" fmla="*/ 38 w 208"/>
                <a:gd name="T63" fmla="*/ 54 h 74"/>
                <a:gd name="T64" fmla="*/ 24 w 208"/>
                <a:gd name="T65" fmla="*/ 48 h 74"/>
                <a:gd name="T66" fmla="*/ 8 w 208"/>
                <a:gd name="T67" fmla="*/ 38 h 74"/>
                <a:gd name="T68" fmla="*/ 0 w 208"/>
                <a:gd name="T69" fmla="*/ 28 h 74"/>
                <a:gd name="T70" fmla="*/ 4 w 208"/>
                <a:gd name="T71" fmla="*/ 20 h 74"/>
                <a:gd name="T72" fmla="*/ 4 w 208"/>
                <a:gd name="T73" fmla="*/ 16 h 74"/>
                <a:gd name="T74" fmla="*/ 2 w 208"/>
                <a:gd name="T75" fmla="*/ 12 h 74"/>
                <a:gd name="T76" fmla="*/ 2 w 208"/>
                <a:gd name="T77" fmla="*/ 8 h 74"/>
                <a:gd name="T78" fmla="*/ 0 w 208"/>
                <a:gd name="T79" fmla="*/ 6 h 74"/>
                <a:gd name="T80" fmla="*/ 2 w 208"/>
                <a:gd name="T81" fmla="*/ 0 h 74"/>
                <a:gd name="T82" fmla="*/ 14 w 208"/>
                <a:gd name="T83" fmla="*/ 0 h 74"/>
                <a:gd name="T84" fmla="*/ 26 w 208"/>
                <a:gd name="T85" fmla="*/ 0 h 74"/>
                <a:gd name="T86" fmla="*/ 40 w 208"/>
                <a:gd name="T87" fmla="*/ 0 h 74"/>
                <a:gd name="T88" fmla="*/ 48 w 208"/>
                <a:gd name="T89" fmla="*/ 0 h 74"/>
                <a:gd name="T90" fmla="*/ 58 w 208"/>
                <a:gd name="T91" fmla="*/ 0 h 74"/>
                <a:gd name="T92" fmla="*/ 78 w 208"/>
                <a:gd name="T93" fmla="*/ 0 h 74"/>
                <a:gd name="T94" fmla="*/ 92 w 208"/>
                <a:gd name="T95" fmla="*/ 0 h 74"/>
                <a:gd name="T96" fmla="*/ 106 w 208"/>
                <a:gd name="T97" fmla="*/ 0 h 74"/>
                <a:gd name="T98" fmla="*/ 132 w 208"/>
                <a:gd name="T99" fmla="*/ 0 h 74"/>
                <a:gd name="T100" fmla="*/ 144 w 208"/>
                <a:gd name="T101" fmla="*/ 0 h 74"/>
                <a:gd name="T102" fmla="*/ 152 w 208"/>
                <a:gd name="T103" fmla="*/ 0 h 74"/>
                <a:gd name="T104" fmla="*/ 164 w 208"/>
                <a:gd name="T105" fmla="*/ 0 h 74"/>
                <a:gd name="T106" fmla="*/ 186 w 208"/>
                <a:gd name="T107" fmla="*/ 0 h 74"/>
                <a:gd name="T108" fmla="*/ 198 w 208"/>
                <a:gd name="T109" fmla="*/ 0 h 74"/>
                <a:gd name="T110" fmla="*/ 208 w 208"/>
                <a:gd name="T111" fmla="*/ 2 h 74"/>
                <a:gd name="T112" fmla="*/ 208 w 208"/>
                <a:gd name="T113" fmla="*/ 12 h 74"/>
                <a:gd name="T114" fmla="*/ 208 w 208"/>
                <a:gd name="T115" fmla="*/ 26 h 74"/>
                <a:gd name="T116" fmla="*/ 208 w 208"/>
                <a:gd name="T117" fmla="*/ 34 h 74"/>
                <a:gd name="T118" fmla="*/ 208 w 208"/>
                <a:gd name="T119" fmla="*/ 44 h 74"/>
                <a:gd name="T120" fmla="*/ 208 w 208"/>
                <a:gd name="T121" fmla="*/ 58 h 74"/>
                <a:gd name="T122" fmla="*/ 208 w 208"/>
                <a:gd name="T123"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8" h="74">
                  <a:moveTo>
                    <a:pt x="208" y="72"/>
                  </a:moveTo>
                  <a:lnTo>
                    <a:pt x="206" y="72"/>
                  </a:lnTo>
                  <a:lnTo>
                    <a:pt x="204" y="74"/>
                  </a:lnTo>
                  <a:lnTo>
                    <a:pt x="202" y="74"/>
                  </a:lnTo>
                  <a:lnTo>
                    <a:pt x="200" y="74"/>
                  </a:lnTo>
                  <a:lnTo>
                    <a:pt x="198" y="74"/>
                  </a:lnTo>
                  <a:lnTo>
                    <a:pt x="196" y="74"/>
                  </a:lnTo>
                  <a:lnTo>
                    <a:pt x="196" y="72"/>
                  </a:lnTo>
                  <a:lnTo>
                    <a:pt x="194" y="72"/>
                  </a:lnTo>
                  <a:lnTo>
                    <a:pt x="192" y="72"/>
                  </a:lnTo>
                  <a:lnTo>
                    <a:pt x="192" y="70"/>
                  </a:lnTo>
                  <a:lnTo>
                    <a:pt x="192" y="68"/>
                  </a:lnTo>
                  <a:lnTo>
                    <a:pt x="192" y="68"/>
                  </a:lnTo>
                  <a:lnTo>
                    <a:pt x="192" y="66"/>
                  </a:lnTo>
                  <a:lnTo>
                    <a:pt x="190" y="66"/>
                  </a:lnTo>
                  <a:lnTo>
                    <a:pt x="190" y="68"/>
                  </a:lnTo>
                  <a:lnTo>
                    <a:pt x="188" y="68"/>
                  </a:lnTo>
                  <a:lnTo>
                    <a:pt x="188" y="66"/>
                  </a:lnTo>
                  <a:lnTo>
                    <a:pt x="186" y="66"/>
                  </a:lnTo>
                  <a:lnTo>
                    <a:pt x="186" y="64"/>
                  </a:lnTo>
                  <a:lnTo>
                    <a:pt x="186" y="62"/>
                  </a:lnTo>
                  <a:lnTo>
                    <a:pt x="188" y="62"/>
                  </a:lnTo>
                  <a:lnTo>
                    <a:pt x="188" y="64"/>
                  </a:lnTo>
                  <a:lnTo>
                    <a:pt x="190" y="62"/>
                  </a:lnTo>
                  <a:lnTo>
                    <a:pt x="190" y="64"/>
                  </a:lnTo>
                  <a:lnTo>
                    <a:pt x="192" y="64"/>
                  </a:lnTo>
                  <a:lnTo>
                    <a:pt x="192" y="64"/>
                  </a:lnTo>
                  <a:lnTo>
                    <a:pt x="192" y="62"/>
                  </a:lnTo>
                  <a:lnTo>
                    <a:pt x="192" y="62"/>
                  </a:lnTo>
                  <a:lnTo>
                    <a:pt x="192" y="62"/>
                  </a:lnTo>
                  <a:lnTo>
                    <a:pt x="192" y="60"/>
                  </a:lnTo>
                  <a:lnTo>
                    <a:pt x="194" y="60"/>
                  </a:lnTo>
                  <a:lnTo>
                    <a:pt x="192" y="60"/>
                  </a:lnTo>
                  <a:lnTo>
                    <a:pt x="192" y="58"/>
                  </a:lnTo>
                  <a:lnTo>
                    <a:pt x="192" y="58"/>
                  </a:lnTo>
                  <a:lnTo>
                    <a:pt x="192" y="60"/>
                  </a:lnTo>
                  <a:lnTo>
                    <a:pt x="192" y="58"/>
                  </a:lnTo>
                  <a:lnTo>
                    <a:pt x="190" y="58"/>
                  </a:lnTo>
                  <a:lnTo>
                    <a:pt x="192" y="58"/>
                  </a:lnTo>
                  <a:lnTo>
                    <a:pt x="192" y="58"/>
                  </a:lnTo>
                  <a:lnTo>
                    <a:pt x="192" y="56"/>
                  </a:lnTo>
                  <a:lnTo>
                    <a:pt x="192" y="58"/>
                  </a:lnTo>
                  <a:lnTo>
                    <a:pt x="192" y="56"/>
                  </a:lnTo>
                  <a:lnTo>
                    <a:pt x="192" y="54"/>
                  </a:lnTo>
                  <a:lnTo>
                    <a:pt x="192" y="56"/>
                  </a:lnTo>
                  <a:lnTo>
                    <a:pt x="192" y="56"/>
                  </a:lnTo>
                  <a:lnTo>
                    <a:pt x="192" y="54"/>
                  </a:lnTo>
                  <a:lnTo>
                    <a:pt x="190" y="54"/>
                  </a:lnTo>
                  <a:lnTo>
                    <a:pt x="190" y="56"/>
                  </a:lnTo>
                  <a:lnTo>
                    <a:pt x="188" y="54"/>
                  </a:lnTo>
                  <a:lnTo>
                    <a:pt x="186" y="54"/>
                  </a:lnTo>
                  <a:lnTo>
                    <a:pt x="184" y="54"/>
                  </a:lnTo>
                  <a:lnTo>
                    <a:pt x="184" y="52"/>
                  </a:lnTo>
                  <a:lnTo>
                    <a:pt x="182" y="52"/>
                  </a:lnTo>
                  <a:lnTo>
                    <a:pt x="182" y="54"/>
                  </a:lnTo>
                  <a:lnTo>
                    <a:pt x="180" y="54"/>
                  </a:lnTo>
                  <a:lnTo>
                    <a:pt x="180" y="52"/>
                  </a:lnTo>
                  <a:lnTo>
                    <a:pt x="178" y="52"/>
                  </a:lnTo>
                  <a:lnTo>
                    <a:pt x="176" y="52"/>
                  </a:lnTo>
                  <a:lnTo>
                    <a:pt x="176" y="54"/>
                  </a:lnTo>
                  <a:lnTo>
                    <a:pt x="178" y="54"/>
                  </a:lnTo>
                  <a:lnTo>
                    <a:pt x="178" y="56"/>
                  </a:lnTo>
                  <a:lnTo>
                    <a:pt x="176" y="56"/>
                  </a:lnTo>
                  <a:lnTo>
                    <a:pt x="176" y="58"/>
                  </a:lnTo>
                  <a:lnTo>
                    <a:pt x="174" y="58"/>
                  </a:lnTo>
                  <a:lnTo>
                    <a:pt x="172" y="60"/>
                  </a:lnTo>
                  <a:lnTo>
                    <a:pt x="172" y="62"/>
                  </a:lnTo>
                  <a:lnTo>
                    <a:pt x="170" y="64"/>
                  </a:lnTo>
                  <a:lnTo>
                    <a:pt x="170" y="66"/>
                  </a:lnTo>
                  <a:lnTo>
                    <a:pt x="168" y="68"/>
                  </a:lnTo>
                  <a:lnTo>
                    <a:pt x="168" y="70"/>
                  </a:lnTo>
                  <a:lnTo>
                    <a:pt x="166" y="70"/>
                  </a:lnTo>
                  <a:lnTo>
                    <a:pt x="164" y="70"/>
                  </a:lnTo>
                  <a:lnTo>
                    <a:pt x="162" y="70"/>
                  </a:lnTo>
                  <a:lnTo>
                    <a:pt x="160" y="68"/>
                  </a:lnTo>
                  <a:lnTo>
                    <a:pt x="158" y="68"/>
                  </a:lnTo>
                  <a:lnTo>
                    <a:pt x="156" y="66"/>
                  </a:lnTo>
                  <a:lnTo>
                    <a:pt x="156" y="68"/>
                  </a:lnTo>
                  <a:lnTo>
                    <a:pt x="154" y="68"/>
                  </a:lnTo>
                  <a:lnTo>
                    <a:pt x="152" y="68"/>
                  </a:lnTo>
                  <a:lnTo>
                    <a:pt x="152" y="66"/>
                  </a:lnTo>
                  <a:lnTo>
                    <a:pt x="150" y="66"/>
                  </a:lnTo>
                  <a:lnTo>
                    <a:pt x="150" y="64"/>
                  </a:lnTo>
                  <a:lnTo>
                    <a:pt x="148" y="64"/>
                  </a:lnTo>
                  <a:lnTo>
                    <a:pt x="148" y="62"/>
                  </a:lnTo>
                  <a:lnTo>
                    <a:pt x="146" y="62"/>
                  </a:lnTo>
                  <a:lnTo>
                    <a:pt x="148" y="62"/>
                  </a:lnTo>
                  <a:lnTo>
                    <a:pt x="148" y="60"/>
                  </a:lnTo>
                  <a:lnTo>
                    <a:pt x="148" y="62"/>
                  </a:lnTo>
                  <a:lnTo>
                    <a:pt x="148" y="60"/>
                  </a:lnTo>
                  <a:lnTo>
                    <a:pt x="150" y="60"/>
                  </a:lnTo>
                  <a:lnTo>
                    <a:pt x="150" y="58"/>
                  </a:lnTo>
                  <a:lnTo>
                    <a:pt x="148" y="56"/>
                  </a:lnTo>
                  <a:lnTo>
                    <a:pt x="148" y="54"/>
                  </a:lnTo>
                  <a:lnTo>
                    <a:pt x="148" y="52"/>
                  </a:lnTo>
                  <a:lnTo>
                    <a:pt x="146" y="52"/>
                  </a:lnTo>
                  <a:lnTo>
                    <a:pt x="146" y="50"/>
                  </a:lnTo>
                  <a:lnTo>
                    <a:pt x="144" y="48"/>
                  </a:lnTo>
                  <a:lnTo>
                    <a:pt x="144" y="50"/>
                  </a:lnTo>
                  <a:lnTo>
                    <a:pt x="144" y="52"/>
                  </a:lnTo>
                  <a:lnTo>
                    <a:pt x="144" y="50"/>
                  </a:lnTo>
                  <a:lnTo>
                    <a:pt x="144" y="48"/>
                  </a:lnTo>
                  <a:lnTo>
                    <a:pt x="142" y="48"/>
                  </a:lnTo>
                  <a:lnTo>
                    <a:pt x="142" y="50"/>
                  </a:lnTo>
                  <a:lnTo>
                    <a:pt x="142" y="48"/>
                  </a:lnTo>
                  <a:lnTo>
                    <a:pt x="142" y="50"/>
                  </a:lnTo>
                  <a:lnTo>
                    <a:pt x="140" y="50"/>
                  </a:lnTo>
                  <a:lnTo>
                    <a:pt x="138" y="50"/>
                  </a:lnTo>
                  <a:lnTo>
                    <a:pt x="136" y="50"/>
                  </a:lnTo>
                  <a:lnTo>
                    <a:pt x="136" y="48"/>
                  </a:lnTo>
                  <a:lnTo>
                    <a:pt x="134" y="48"/>
                  </a:lnTo>
                  <a:lnTo>
                    <a:pt x="134" y="50"/>
                  </a:lnTo>
                  <a:lnTo>
                    <a:pt x="134" y="52"/>
                  </a:lnTo>
                  <a:lnTo>
                    <a:pt x="132" y="52"/>
                  </a:lnTo>
                  <a:lnTo>
                    <a:pt x="132" y="54"/>
                  </a:lnTo>
                  <a:lnTo>
                    <a:pt x="132" y="56"/>
                  </a:lnTo>
                  <a:lnTo>
                    <a:pt x="130" y="58"/>
                  </a:lnTo>
                  <a:lnTo>
                    <a:pt x="128" y="58"/>
                  </a:lnTo>
                  <a:lnTo>
                    <a:pt x="126" y="58"/>
                  </a:lnTo>
                  <a:lnTo>
                    <a:pt x="124" y="58"/>
                  </a:lnTo>
                  <a:lnTo>
                    <a:pt x="122" y="56"/>
                  </a:lnTo>
                  <a:lnTo>
                    <a:pt x="122" y="58"/>
                  </a:lnTo>
                  <a:lnTo>
                    <a:pt x="120" y="58"/>
                  </a:lnTo>
                  <a:lnTo>
                    <a:pt x="120" y="60"/>
                  </a:lnTo>
                  <a:lnTo>
                    <a:pt x="118" y="62"/>
                  </a:lnTo>
                  <a:lnTo>
                    <a:pt x="116" y="62"/>
                  </a:lnTo>
                  <a:lnTo>
                    <a:pt x="114" y="62"/>
                  </a:lnTo>
                  <a:lnTo>
                    <a:pt x="114" y="64"/>
                  </a:lnTo>
                  <a:lnTo>
                    <a:pt x="112" y="64"/>
                  </a:lnTo>
                  <a:lnTo>
                    <a:pt x="112" y="66"/>
                  </a:lnTo>
                  <a:lnTo>
                    <a:pt x="110" y="66"/>
                  </a:lnTo>
                  <a:lnTo>
                    <a:pt x="108" y="66"/>
                  </a:lnTo>
                  <a:lnTo>
                    <a:pt x="108" y="68"/>
                  </a:lnTo>
                  <a:lnTo>
                    <a:pt x="106" y="68"/>
                  </a:lnTo>
                  <a:lnTo>
                    <a:pt x="106" y="66"/>
                  </a:lnTo>
                  <a:lnTo>
                    <a:pt x="104" y="66"/>
                  </a:lnTo>
                  <a:lnTo>
                    <a:pt x="104" y="68"/>
                  </a:lnTo>
                  <a:lnTo>
                    <a:pt x="104" y="70"/>
                  </a:lnTo>
                  <a:lnTo>
                    <a:pt x="102" y="70"/>
                  </a:lnTo>
                  <a:lnTo>
                    <a:pt x="100" y="70"/>
                  </a:lnTo>
                  <a:lnTo>
                    <a:pt x="100" y="72"/>
                  </a:lnTo>
                  <a:lnTo>
                    <a:pt x="98" y="70"/>
                  </a:lnTo>
                  <a:lnTo>
                    <a:pt x="96" y="70"/>
                  </a:lnTo>
                  <a:lnTo>
                    <a:pt x="88" y="70"/>
                  </a:lnTo>
                  <a:lnTo>
                    <a:pt x="86" y="70"/>
                  </a:lnTo>
                  <a:lnTo>
                    <a:pt x="82" y="70"/>
                  </a:lnTo>
                  <a:lnTo>
                    <a:pt x="74" y="70"/>
                  </a:lnTo>
                  <a:lnTo>
                    <a:pt x="68" y="70"/>
                  </a:lnTo>
                  <a:lnTo>
                    <a:pt x="64" y="70"/>
                  </a:lnTo>
                  <a:lnTo>
                    <a:pt x="62" y="70"/>
                  </a:lnTo>
                  <a:lnTo>
                    <a:pt x="58" y="68"/>
                  </a:lnTo>
                  <a:lnTo>
                    <a:pt x="48" y="62"/>
                  </a:lnTo>
                  <a:lnTo>
                    <a:pt x="48" y="62"/>
                  </a:lnTo>
                  <a:lnTo>
                    <a:pt x="48" y="60"/>
                  </a:lnTo>
                  <a:lnTo>
                    <a:pt x="46" y="60"/>
                  </a:lnTo>
                  <a:lnTo>
                    <a:pt x="44" y="60"/>
                  </a:lnTo>
                  <a:lnTo>
                    <a:pt x="44" y="58"/>
                  </a:lnTo>
                  <a:lnTo>
                    <a:pt x="42" y="58"/>
                  </a:lnTo>
                  <a:lnTo>
                    <a:pt x="38" y="56"/>
                  </a:lnTo>
                  <a:lnTo>
                    <a:pt x="38" y="54"/>
                  </a:lnTo>
                  <a:lnTo>
                    <a:pt x="34" y="52"/>
                  </a:lnTo>
                  <a:lnTo>
                    <a:pt x="30" y="50"/>
                  </a:lnTo>
                  <a:lnTo>
                    <a:pt x="28" y="48"/>
                  </a:lnTo>
                  <a:lnTo>
                    <a:pt x="26" y="48"/>
                  </a:lnTo>
                  <a:lnTo>
                    <a:pt x="24" y="48"/>
                  </a:lnTo>
                  <a:lnTo>
                    <a:pt x="24" y="46"/>
                  </a:lnTo>
                  <a:lnTo>
                    <a:pt x="20" y="44"/>
                  </a:lnTo>
                  <a:lnTo>
                    <a:pt x="12" y="38"/>
                  </a:lnTo>
                  <a:lnTo>
                    <a:pt x="10" y="38"/>
                  </a:lnTo>
                  <a:lnTo>
                    <a:pt x="8" y="38"/>
                  </a:lnTo>
                  <a:lnTo>
                    <a:pt x="6" y="36"/>
                  </a:lnTo>
                  <a:lnTo>
                    <a:pt x="0" y="32"/>
                  </a:lnTo>
                  <a:lnTo>
                    <a:pt x="0" y="32"/>
                  </a:lnTo>
                  <a:lnTo>
                    <a:pt x="0" y="30"/>
                  </a:lnTo>
                  <a:lnTo>
                    <a:pt x="0" y="28"/>
                  </a:lnTo>
                  <a:lnTo>
                    <a:pt x="0" y="26"/>
                  </a:lnTo>
                  <a:lnTo>
                    <a:pt x="0" y="24"/>
                  </a:lnTo>
                  <a:lnTo>
                    <a:pt x="2" y="22"/>
                  </a:lnTo>
                  <a:lnTo>
                    <a:pt x="4" y="22"/>
                  </a:lnTo>
                  <a:lnTo>
                    <a:pt x="4" y="20"/>
                  </a:lnTo>
                  <a:lnTo>
                    <a:pt x="8" y="20"/>
                  </a:lnTo>
                  <a:lnTo>
                    <a:pt x="8" y="18"/>
                  </a:lnTo>
                  <a:lnTo>
                    <a:pt x="8" y="16"/>
                  </a:lnTo>
                  <a:lnTo>
                    <a:pt x="6" y="16"/>
                  </a:lnTo>
                  <a:lnTo>
                    <a:pt x="4" y="16"/>
                  </a:lnTo>
                  <a:lnTo>
                    <a:pt x="4" y="14"/>
                  </a:lnTo>
                  <a:lnTo>
                    <a:pt x="2" y="14"/>
                  </a:lnTo>
                  <a:lnTo>
                    <a:pt x="0" y="14"/>
                  </a:lnTo>
                  <a:lnTo>
                    <a:pt x="0" y="12"/>
                  </a:lnTo>
                  <a:lnTo>
                    <a:pt x="2" y="12"/>
                  </a:lnTo>
                  <a:lnTo>
                    <a:pt x="0" y="12"/>
                  </a:lnTo>
                  <a:lnTo>
                    <a:pt x="0" y="10"/>
                  </a:lnTo>
                  <a:lnTo>
                    <a:pt x="2" y="8"/>
                  </a:lnTo>
                  <a:lnTo>
                    <a:pt x="0" y="8"/>
                  </a:lnTo>
                  <a:lnTo>
                    <a:pt x="2" y="8"/>
                  </a:lnTo>
                  <a:lnTo>
                    <a:pt x="0" y="8"/>
                  </a:lnTo>
                  <a:lnTo>
                    <a:pt x="0" y="6"/>
                  </a:lnTo>
                  <a:lnTo>
                    <a:pt x="0" y="8"/>
                  </a:lnTo>
                  <a:lnTo>
                    <a:pt x="0" y="8"/>
                  </a:lnTo>
                  <a:lnTo>
                    <a:pt x="0" y="6"/>
                  </a:lnTo>
                  <a:lnTo>
                    <a:pt x="0" y="4"/>
                  </a:lnTo>
                  <a:lnTo>
                    <a:pt x="0" y="2"/>
                  </a:lnTo>
                  <a:lnTo>
                    <a:pt x="0" y="0"/>
                  </a:lnTo>
                  <a:lnTo>
                    <a:pt x="0" y="0"/>
                  </a:lnTo>
                  <a:lnTo>
                    <a:pt x="2" y="0"/>
                  </a:lnTo>
                  <a:lnTo>
                    <a:pt x="4" y="0"/>
                  </a:lnTo>
                  <a:lnTo>
                    <a:pt x="6" y="0"/>
                  </a:lnTo>
                  <a:lnTo>
                    <a:pt x="8" y="0"/>
                  </a:lnTo>
                  <a:lnTo>
                    <a:pt x="12" y="0"/>
                  </a:lnTo>
                  <a:lnTo>
                    <a:pt x="14" y="0"/>
                  </a:lnTo>
                  <a:lnTo>
                    <a:pt x="16" y="0"/>
                  </a:lnTo>
                  <a:lnTo>
                    <a:pt x="18" y="0"/>
                  </a:lnTo>
                  <a:lnTo>
                    <a:pt x="22" y="0"/>
                  </a:lnTo>
                  <a:lnTo>
                    <a:pt x="24" y="0"/>
                  </a:lnTo>
                  <a:lnTo>
                    <a:pt x="26" y="0"/>
                  </a:lnTo>
                  <a:lnTo>
                    <a:pt x="28" y="0"/>
                  </a:lnTo>
                  <a:lnTo>
                    <a:pt x="30" y="0"/>
                  </a:lnTo>
                  <a:lnTo>
                    <a:pt x="34" y="0"/>
                  </a:lnTo>
                  <a:lnTo>
                    <a:pt x="36" y="0"/>
                  </a:lnTo>
                  <a:lnTo>
                    <a:pt x="40" y="0"/>
                  </a:lnTo>
                  <a:lnTo>
                    <a:pt x="42" y="0"/>
                  </a:lnTo>
                  <a:lnTo>
                    <a:pt x="44" y="0"/>
                  </a:lnTo>
                  <a:lnTo>
                    <a:pt x="46" y="0"/>
                  </a:lnTo>
                  <a:lnTo>
                    <a:pt x="48" y="0"/>
                  </a:lnTo>
                  <a:lnTo>
                    <a:pt x="48" y="0"/>
                  </a:lnTo>
                  <a:lnTo>
                    <a:pt x="50" y="0"/>
                  </a:lnTo>
                  <a:lnTo>
                    <a:pt x="52" y="0"/>
                  </a:lnTo>
                  <a:lnTo>
                    <a:pt x="54" y="0"/>
                  </a:lnTo>
                  <a:lnTo>
                    <a:pt x="56" y="0"/>
                  </a:lnTo>
                  <a:lnTo>
                    <a:pt x="58" y="0"/>
                  </a:lnTo>
                  <a:lnTo>
                    <a:pt x="62" y="0"/>
                  </a:lnTo>
                  <a:lnTo>
                    <a:pt x="64" y="0"/>
                  </a:lnTo>
                  <a:lnTo>
                    <a:pt x="70" y="0"/>
                  </a:lnTo>
                  <a:lnTo>
                    <a:pt x="74" y="0"/>
                  </a:lnTo>
                  <a:lnTo>
                    <a:pt x="78" y="0"/>
                  </a:lnTo>
                  <a:lnTo>
                    <a:pt x="82" y="0"/>
                  </a:lnTo>
                  <a:lnTo>
                    <a:pt x="86" y="0"/>
                  </a:lnTo>
                  <a:lnTo>
                    <a:pt x="88" y="0"/>
                  </a:lnTo>
                  <a:lnTo>
                    <a:pt x="90" y="0"/>
                  </a:lnTo>
                  <a:lnTo>
                    <a:pt x="92" y="0"/>
                  </a:lnTo>
                  <a:lnTo>
                    <a:pt x="94" y="0"/>
                  </a:lnTo>
                  <a:lnTo>
                    <a:pt x="96" y="0"/>
                  </a:lnTo>
                  <a:lnTo>
                    <a:pt x="102" y="0"/>
                  </a:lnTo>
                  <a:lnTo>
                    <a:pt x="104" y="0"/>
                  </a:lnTo>
                  <a:lnTo>
                    <a:pt x="106" y="0"/>
                  </a:lnTo>
                  <a:lnTo>
                    <a:pt x="108" y="0"/>
                  </a:lnTo>
                  <a:lnTo>
                    <a:pt x="114" y="0"/>
                  </a:lnTo>
                  <a:lnTo>
                    <a:pt x="122" y="0"/>
                  </a:lnTo>
                  <a:lnTo>
                    <a:pt x="124" y="0"/>
                  </a:lnTo>
                  <a:lnTo>
                    <a:pt x="132" y="0"/>
                  </a:lnTo>
                  <a:lnTo>
                    <a:pt x="134" y="0"/>
                  </a:lnTo>
                  <a:lnTo>
                    <a:pt x="136" y="0"/>
                  </a:lnTo>
                  <a:lnTo>
                    <a:pt x="138" y="0"/>
                  </a:lnTo>
                  <a:lnTo>
                    <a:pt x="142" y="0"/>
                  </a:lnTo>
                  <a:lnTo>
                    <a:pt x="144" y="0"/>
                  </a:lnTo>
                  <a:lnTo>
                    <a:pt x="144" y="0"/>
                  </a:lnTo>
                  <a:lnTo>
                    <a:pt x="146" y="0"/>
                  </a:lnTo>
                  <a:lnTo>
                    <a:pt x="148" y="0"/>
                  </a:lnTo>
                  <a:lnTo>
                    <a:pt x="150" y="0"/>
                  </a:lnTo>
                  <a:lnTo>
                    <a:pt x="152" y="0"/>
                  </a:lnTo>
                  <a:lnTo>
                    <a:pt x="156" y="0"/>
                  </a:lnTo>
                  <a:lnTo>
                    <a:pt x="158" y="0"/>
                  </a:lnTo>
                  <a:lnTo>
                    <a:pt x="160" y="0"/>
                  </a:lnTo>
                  <a:lnTo>
                    <a:pt x="162" y="0"/>
                  </a:lnTo>
                  <a:lnTo>
                    <a:pt x="164" y="0"/>
                  </a:lnTo>
                  <a:lnTo>
                    <a:pt x="170" y="0"/>
                  </a:lnTo>
                  <a:lnTo>
                    <a:pt x="172" y="0"/>
                  </a:lnTo>
                  <a:lnTo>
                    <a:pt x="174" y="0"/>
                  </a:lnTo>
                  <a:lnTo>
                    <a:pt x="184" y="0"/>
                  </a:lnTo>
                  <a:lnTo>
                    <a:pt x="186" y="0"/>
                  </a:lnTo>
                  <a:lnTo>
                    <a:pt x="188" y="0"/>
                  </a:lnTo>
                  <a:lnTo>
                    <a:pt x="190" y="0"/>
                  </a:lnTo>
                  <a:lnTo>
                    <a:pt x="192" y="0"/>
                  </a:lnTo>
                  <a:lnTo>
                    <a:pt x="192" y="0"/>
                  </a:lnTo>
                  <a:lnTo>
                    <a:pt x="198" y="0"/>
                  </a:lnTo>
                  <a:lnTo>
                    <a:pt x="202" y="0"/>
                  </a:lnTo>
                  <a:lnTo>
                    <a:pt x="204" y="0"/>
                  </a:lnTo>
                  <a:lnTo>
                    <a:pt x="206" y="0"/>
                  </a:lnTo>
                  <a:lnTo>
                    <a:pt x="208" y="0"/>
                  </a:lnTo>
                  <a:lnTo>
                    <a:pt x="208" y="2"/>
                  </a:lnTo>
                  <a:lnTo>
                    <a:pt x="208" y="4"/>
                  </a:lnTo>
                  <a:lnTo>
                    <a:pt x="208" y="6"/>
                  </a:lnTo>
                  <a:lnTo>
                    <a:pt x="208" y="8"/>
                  </a:lnTo>
                  <a:lnTo>
                    <a:pt x="208" y="10"/>
                  </a:lnTo>
                  <a:lnTo>
                    <a:pt x="208" y="12"/>
                  </a:lnTo>
                  <a:lnTo>
                    <a:pt x="208" y="14"/>
                  </a:lnTo>
                  <a:lnTo>
                    <a:pt x="208" y="16"/>
                  </a:lnTo>
                  <a:lnTo>
                    <a:pt x="208" y="20"/>
                  </a:lnTo>
                  <a:lnTo>
                    <a:pt x="208" y="24"/>
                  </a:lnTo>
                  <a:lnTo>
                    <a:pt x="208" y="26"/>
                  </a:lnTo>
                  <a:lnTo>
                    <a:pt x="208" y="28"/>
                  </a:lnTo>
                  <a:lnTo>
                    <a:pt x="208" y="30"/>
                  </a:lnTo>
                  <a:lnTo>
                    <a:pt x="208" y="32"/>
                  </a:lnTo>
                  <a:lnTo>
                    <a:pt x="208" y="32"/>
                  </a:lnTo>
                  <a:lnTo>
                    <a:pt x="208" y="34"/>
                  </a:lnTo>
                  <a:lnTo>
                    <a:pt x="208" y="36"/>
                  </a:lnTo>
                  <a:lnTo>
                    <a:pt x="208" y="38"/>
                  </a:lnTo>
                  <a:lnTo>
                    <a:pt x="208" y="40"/>
                  </a:lnTo>
                  <a:lnTo>
                    <a:pt x="208" y="42"/>
                  </a:lnTo>
                  <a:lnTo>
                    <a:pt x="208" y="44"/>
                  </a:lnTo>
                  <a:lnTo>
                    <a:pt x="208" y="46"/>
                  </a:lnTo>
                  <a:lnTo>
                    <a:pt x="208" y="48"/>
                  </a:lnTo>
                  <a:lnTo>
                    <a:pt x="208" y="52"/>
                  </a:lnTo>
                  <a:lnTo>
                    <a:pt x="208" y="54"/>
                  </a:lnTo>
                  <a:lnTo>
                    <a:pt x="208" y="58"/>
                  </a:lnTo>
                  <a:lnTo>
                    <a:pt x="208" y="60"/>
                  </a:lnTo>
                  <a:lnTo>
                    <a:pt x="208" y="62"/>
                  </a:lnTo>
                  <a:lnTo>
                    <a:pt x="208" y="66"/>
                  </a:lnTo>
                  <a:lnTo>
                    <a:pt x="208" y="68"/>
                  </a:lnTo>
                  <a:lnTo>
                    <a:pt x="208" y="7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8" name="Freeform 168"/>
            <p:cNvSpPr>
              <a:spLocks/>
            </p:cNvSpPr>
            <p:nvPr/>
          </p:nvSpPr>
          <p:spPr bwMode="auto">
            <a:xfrm>
              <a:off x="8199438" y="1700213"/>
              <a:ext cx="82550" cy="288925"/>
            </a:xfrm>
            <a:custGeom>
              <a:avLst/>
              <a:gdLst>
                <a:gd name="T0" fmla="*/ 6 w 52"/>
                <a:gd name="T1" fmla="*/ 6 h 182"/>
                <a:gd name="T2" fmla="*/ 10 w 52"/>
                <a:gd name="T3" fmla="*/ 10 h 182"/>
                <a:gd name="T4" fmla="*/ 10 w 52"/>
                <a:gd name="T5" fmla="*/ 16 h 182"/>
                <a:gd name="T6" fmla="*/ 12 w 52"/>
                <a:gd name="T7" fmla="*/ 18 h 182"/>
                <a:gd name="T8" fmla="*/ 18 w 52"/>
                <a:gd name="T9" fmla="*/ 18 h 182"/>
                <a:gd name="T10" fmla="*/ 22 w 52"/>
                <a:gd name="T11" fmla="*/ 14 h 182"/>
                <a:gd name="T12" fmla="*/ 26 w 52"/>
                <a:gd name="T13" fmla="*/ 18 h 182"/>
                <a:gd name="T14" fmla="*/ 30 w 52"/>
                <a:gd name="T15" fmla="*/ 22 h 182"/>
                <a:gd name="T16" fmla="*/ 32 w 52"/>
                <a:gd name="T17" fmla="*/ 20 h 182"/>
                <a:gd name="T18" fmla="*/ 36 w 52"/>
                <a:gd name="T19" fmla="*/ 20 h 182"/>
                <a:gd name="T20" fmla="*/ 36 w 52"/>
                <a:gd name="T21" fmla="*/ 22 h 182"/>
                <a:gd name="T22" fmla="*/ 40 w 52"/>
                <a:gd name="T23" fmla="*/ 22 h 182"/>
                <a:gd name="T24" fmla="*/ 44 w 52"/>
                <a:gd name="T25" fmla="*/ 26 h 182"/>
                <a:gd name="T26" fmla="*/ 46 w 52"/>
                <a:gd name="T27" fmla="*/ 30 h 182"/>
                <a:gd name="T28" fmla="*/ 52 w 52"/>
                <a:gd name="T29" fmla="*/ 32 h 182"/>
                <a:gd name="T30" fmla="*/ 52 w 52"/>
                <a:gd name="T31" fmla="*/ 44 h 182"/>
                <a:gd name="T32" fmla="*/ 52 w 52"/>
                <a:gd name="T33" fmla="*/ 52 h 182"/>
                <a:gd name="T34" fmla="*/ 52 w 52"/>
                <a:gd name="T35" fmla="*/ 66 h 182"/>
                <a:gd name="T36" fmla="*/ 52 w 52"/>
                <a:gd name="T37" fmla="*/ 74 h 182"/>
                <a:gd name="T38" fmla="*/ 52 w 52"/>
                <a:gd name="T39" fmla="*/ 86 h 182"/>
                <a:gd name="T40" fmla="*/ 52 w 52"/>
                <a:gd name="T41" fmla="*/ 102 h 182"/>
                <a:gd name="T42" fmla="*/ 52 w 52"/>
                <a:gd name="T43" fmla="*/ 116 h 182"/>
                <a:gd name="T44" fmla="*/ 52 w 52"/>
                <a:gd name="T45" fmla="*/ 126 h 182"/>
                <a:gd name="T46" fmla="*/ 52 w 52"/>
                <a:gd name="T47" fmla="*/ 136 h 182"/>
                <a:gd name="T48" fmla="*/ 52 w 52"/>
                <a:gd name="T49" fmla="*/ 148 h 182"/>
                <a:gd name="T50" fmla="*/ 52 w 52"/>
                <a:gd name="T51" fmla="*/ 164 h 182"/>
                <a:gd name="T52" fmla="*/ 52 w 52"/>
                <a:gd name="T53" fmla="*/ 172 h 182"/>
                <a:gd name="T54" fmla="*/ 52 w 52"/>
                <a:gd name="T55" fmla="*/ 182 h 182"/>
                <a:gd name="T56" fmla="*/ 42 w 52"/>
                <a:gd name="T57" fmla="*/ 182 h 182"/>
                <a:gd name="T58" fmla="*/ 36 w 52"/>
                <a:gd name="T59" fmla="*/ 182 h 182"/>
                <a:gd name="T60" fmla="*/ 34 w 52"/>
                <a:gd name="T61" fmla="*/ 176 h 182"/>
                <a:gd name="T62" fmla="*/ 30 w 52"/>
                <a:gd name="T63" fmla="*/ 172 h 182"/>
                <a:gd name="T64" fmla="*/ 26 w 52"/>
                <a:gd name="T65" fmla="*/ 168 h 182"/>
                <a:gd name="T66" fmla="*/ 22 w 52"/>
                <a:gd name="T67" fmla="*/ 168 h 182"/>
                <a:gd name="T68" fmla="*/ 18 w 52"/>
                <a:gd name="T69" fmla="*/ 166 h 182"/>
                <a:gd name="T70" fmla="*/ 14 w 52"/>
                <a:gd name="T71" fmla="*/ 160 h 182"/>
                <a:gd name="T72" fmla="*/ 10 w 52"/>
                <a:gd name="T73" fmla="*/ 154 h 182"/>
                <a:gd name="T74" fmla="*/ 6 w 52"/>
                <a:gd name="T75" fmla="*/ 150 h 182"/>
                <a:gd name="T76" fmla="*/ 0 w 52"/>
                <a:gd name="T77" fmla="*/ 146 h 182"/>
                <a:gd name="T78" fmla="*/ 0 w 52"/>
                <a:gd name="T79" fmla="*/ 138 h 182"/>
                <a:gd name="T80" fmla="*/ 0 w 52"/>
                <a:gd name="T81" fmla="*/ 126 h 182"/>
                <a:gd name="T82" fmla="*/ 0 w 52"/>
                <a:gd name="T83" fmla="*/ 118 h 182"/>
                <a:gd name="T84" fmla="*/ 0 w 52"/>
                <a:gd name="T85" fmla="*/ 104 h 182"/>
                <a:gd name="T86" fmla="*/ 0 w 52"/>
                <a:gd name="T87" fmla="*/ 94 h 182"/>
                <a:gd name="T88" fmla="*/ 0 w 52"/>
                <a:gd name="T89" fmla="*/ 86 h 182"/>
                <a:gd name="T90" fmla="*/ 2 w 52"/>
                <a:gd name="T91" fmla="*/ 78 h 182"/>
                <a:gd name="T92" fmla="*/ 2 w 52"/>
                <a:gd name="T93" fmla="*/ 70 h 182"/>
                <a:gd name="T94" fmla="*/ 2 w 52"/>
                <a:gd name="T95" fmla="*/ 64 h 182"/>
                <a:gd name="T96" fmla="*/ 2 w 52"/>
                <a:gd name="T97" fmla="*/ 56 h 182"/>
                <a:gd name="T98" fmla="*/ 2 w 52"/>
                <a:gd name="T99" fmla="*/ 46 h 182"/>
                <a:gd name="T100" fmla="*/ 2 w 52"/>
                <a:gd name="T101" fmla="*/ 34 h 182"/>
                <a:gd name="T102" fmla="*/ 2 w 52"/>
                <a:gd name="T103" fmla="*/ 24 h 182"/>
                <a:gd name="T104" fmla="*/ 2 w 52"/>
                <a:gd name="T105" fmla="*/ 14 h 182"/>
                <a:gd name="T106" fmla="*/ 6 w 52"/>
                <a:gd name="T10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182">
                  <a:moveTo>
                    <a:pt x="6" y="0"/>
                  </a:moveTo>
                  <a:lnTo>
                    <a:pt x="8" y="2"/>
                  </a:lnTo>
                  <a:lnTo>
                    <a:pt x="8" y="4"/>
                  </a:lnTo>
                  <a:lnTo>
                    <a:pt x="6" y="6"/>
                  </a:lnTo>
                  <a:lnTo>
                    <a:pt x="8" y="6"/>
                  </a:lnTo>
                  <a:lnTo>
                    <a:pt x="10" y="6"/>
                  </a:lnTo>
                  <a:lnTo>
                    <a:pt x="10" y="8"/>
                  </a:lnTo>
                  <a:lnTo>
                    <a:pt x="10" y="10"/>
                  </a:lnTo>
                  <a:lnTo>
                    <a:pt x="12" y="12"/>
                  </a:lnTo>
                  <a:lnTo>
                    <a:pt x="14" y="12"/>
                  </a:lnTo>
                  <a:lnTo>
                    <a:pt x="12" y="14"/>
                  </a:lnTo>
                  <a:lnTo>
                    <a:pt x="10" y="16"/>
                  </a:lnTo>
                  <a:lnTo>
                    <a:pt x="12" y="16"/>
                  </a:lnTo>
                  <a:lnTo>
                    <a:pt x="14" y="16"/>
                  </a:lnTo>
                  <a:lnTo>
                    <a:pt x="14" y="18"/>
                  </a:lnTo>
                  <a:lnTo>
                    <a:pt x="12" y="18"/>
                  </a:lnTo>
                  <a:lnTo>
                    <a:pt x="14" y="18"/>
                  </a:lnTo>
                  <a:lnTo>
                    <a:pt x="14" y="16"/>
                  </a:lnTo>
                  <a:lnTo>
                    <a:pt x="18" y="16"/>
                  </a:lnTo>
                  <a:lnTo>
                    <a:pt x="18" y="18"/>
                  </a:lnTo>
                  <a:lnTo>
                    <a:pt x="20" y="18"/>
                  </a:lnTo>
                  <a:lnTo>
                    <a:pt x="22" y="18"/>
                  </a:lnTo>
                  <a:lnTo>
                    <a:pt x="22" y="16"/>
                  </a:lnTo>
                  <a:lnTo>
                    <a:pt x="22" y="14"/>
                  </a:lnTo>
                  <a:lnTo>
                    <a:pt x="24" y="14"/>
                  </a:lnTo>
                  <a:lnTo>
                    <a:pt x="26" y="14"/>
                  </a:lnTo>
                  <a:lnTo>
                    <a:pt x="26" y="16"/>
                  </a:lnTo>
                  <a:lnTo>
                    <a:pt x="26" y="18"/>
                  </a:lnTo>
                  <a:lnTo>
                    <a:pt x="28" y="18"/>
                  </a:lnTo>
                  <a:lnTo>
                    <a:pt x="28" y="20"/>
                  </a:lnTo>
                  <a:lnTo>
                    <a:pt x="28" y="22"/>
                  </a:lnTo>
                  <a:lnTo>
                    <a:pt x="30" y="22"/>
                  </a:lnTo>
                  <a:lnTo>
                    <a:pt x="32" y="22"/>
                  </a:lnTo>
                  <a:lnTo>
                    <a:pt x="34" y="22"/>
                  </a:lnTo>
                  <a:lnTo>
                    <a:pt x="32" y="22"/>
                  </a:lnTo>
                  <a:lnTo>
                    <a:pt x="32" y="20"/>
                  </a:lnTo>
                  <a:lnTo>
                    <a:pt x="34" y="20"/>
                  </a:lnTo>
                  <a:lnTo>
                    <a:pt x="34" y="22"/>
                  </a:lnTo>
                  <a:lnTo>
                    <a:pt x="36" y="22"/>
                  </a:lnTo>
                  <a:lnTo>
                    <a:pt x="36" y="20"/>
                  </a:lnTo>
                  <a:lnTo>
                    <a:pt x="36" y="20"/>
                  </a:lnTo>
                  <a:lnTo>
                    <a:pt x="36" y="18"/>
                  </a:lnTo>
                  <a:lnTo>
                    <a:pt x="36" y="20"/>
                  </a:lnTo>
                  <a:lnTo>
                    <a:pt x="36" y="22"/>
                  </a:lnTo>
                  <a:lnTo>
                    <a:pt x="38" y="22"/>
                  </a:lnTo>
                  <a:lnTo>
                    <a:pt x="38" y="20"/>
                  </a:lnTo>
                  <a:lnTo>
                    <a:pt x="40" y="20"/>
                  </a:lnTo>
                  <a:lnTo>
                    <a:pt x="40" y="22"/>
                  </a:lnTo>
                  <a:lnTo>
                    <a:pt x="40" y="22"/>
                  </a:lnTo>
                  <a:lnTo>
                    <a:pt x="40" y="24"/>
                  </a:lnTo>
                  <a:lnTo>
                    <a:pt x="42" y="26"/>
                  </a:lnTo>
                  <a:lnTo>
                    <a:pt x="44" y="26"/>
                  </a:lnTo>
                  <a:lnTo>
                    <a:pt x="46" y="26"/>
                  </a:lnTo>
                  <a:lnTo>
                    <a:pt x="44" y="26"/>
                  </a:lnTo>
                  <a:lnTo>
                    <a:pt x="44" y="28"/>
                  </a:lnTo>
                  <a:lnTo>
                    <a:pt x="46" y="30"/>
                  </a:lnTo>
                  <a:lnTo>
                    <a:pt x="48" y="30"/>
                  </a:lnTo>
                  <a:lnTo>
                    <a:pt x="50" y="30"/>
                  </a:lnTo>
                  <a:lnTo>
                    <a:pt x="50" y="32"/>
                  </a:lnTo>
                  <a:lnTo>
                    <a:pt x="52" y="32"/>
                  </a:lnTo>
                  <a:lnTo>
                    <a:pt x="52" y="36"/>
                  </a:lnTo>
                  <a:lnTo>
                    <a:pt x="52" y="38"/>
                  </a:lnTo>
                  <a:lnTo>
                    <a:pt x="52" y="42"/>
                  </a:lnTo>
                  <a:lnTo>
                    <a:pt x="52" y="44"/>
                  </a:lnTo>
                  <a:lnTo>
                    <a:pt x="52" y="46"/>
                  </a:lnTo>
                  <a:lnTo>
                    <a:pt x="52" y="48"/>
                  </a:lnTo>
                  <a:lnTo>
                    <a:pt x="52" y="50"/>
                  </a:lnTo>
                  <a:lnTo>
                    <a:pt x="52" y="52"/>
                  </a:lnTo>
                  <a:lnTo>
                    <a:pt x="52" y="54"/>
                  </a:lnTo>
                  <a:lnTo>
                    <a:pt x="52" y="60"/>
                  </a:lnTo>
                  <a:lnTo>
                    <a:pt x="52" y="64"/>
                  </a:lnTo>
                  <a:lnTo>
                    <a:pt x="52" y="66"/>
                  </a:lnTo>
                  <a:lnTo>
                    <a:pt x="52" y="68"/>
                  </a:lnTo>
                  <a:lnTo>
                    <a:pt x="52" y="70"/>
                  </a:lnTo>
                  <a:lnTo>
                    <a:pt x="52" y="72"/>
                  </a:lnTo>
                  <a:lnTo>
                    <a:pt x="52" y="74"/>
                  </a:lnTo>
                  <a:lnTo>
                    <a:pt x="52" y="78"/>
                  </a:lnTo>
                  <a:lnTo>
                    <a:pt x="52" y="80"/>
                  </a:lnTo>
                  <a:lnTo>
                    <a:pt x="52" y="82"/>
                  </a:lnTo>
                  <a:lnTo>
                    <a:pt x="52" y="86"/>
                  </a:lnTo>
                  <a:lnTo>
                    <a:pt x="52" y="88"/>
                  </a:lnTo>
                  <a:lnTo>
                    <a:pt x="52" y="90"/>
                  </a:lnTo>
                  <a:lnTo>
                    <a:pt x="52" y="98"/>
                  </a:lnTo>
                  <a:lnTo>
                    <a:pt x="52" y="102"/>
                  </a:lnTo>
                  <a:lnTo>
                    <a:pt x="52" y="110"/>
                  </a:lnTo>
                  <a:lnTo>
                    <a:pt x="52" y="112"/>
                  </a:lnTo>
                  <a:lnTo>
                    <a:pt x="52" y="114"/>
                  </a:lnTo>
                  <a:lnTo>
                    <a:pt x="52" y="116"/>
                  </a:lnTo>
                  <a:lnTo>
                    <a:pt x="52" y="118"/>
                  </a:lnTo>
                  <a:lnTo>
                    <a:pt x="52" y="120"/>
                  </a:lnTo>
                  <a:lnTo>
                    <a:pt x="52" y="124"/>
                  </a:lnTo>
                  <a:lnTo>
                    <a:pt x="52" y="126"/>
                  </a:lnTo>
                  <a:lnTo>
                    <a:pt x="52" y="128"/>
                  </a:lnTo>
                  <a:lnTo>
                    <a:pt x="52" y="132"/>
                  </a:lnTo>
                  <a:lnTo>
                    <a:pt x="52" y="134"/>
                  </a:lnTo>
                  <a:lnTo>
                    <a:pt x="52" y="136"/>
                  </a:lnTo>
                  <a:lnTo>
                    <a:pt x="52" y="138"/>
                  </a:lnTo>
                  <a:lnTo>
                    <a:pt x="52" y="142"/>
                  </a:lnTo>
                  <a:lnTo>
                    <a:pt x="52" y="144"/>
                  </a:lnTo>
                  <a:lnTo>
                    <a:pt x="52" y="148"/>
                  </a:lnTo>
                  <a:lnTo>
                    <a:pt x="52" y="150"/>
                  </a:lnTo>
                  <a:lnTo>
                    <a:pt x="52" y="154"/>
                  </a:lnTo>
                  <a:lnTo>
                    <a:pt x="52" y="160"/>
                  </a:lnTo>
                  <a:lnTo>
                    <a:pt x="52" y="164"/>
                  </a:lnTo>
                  <a:lnTo>
                    <a:pt x="52" y="166"/>
                  </a:lnTo>
                  <a:lnTo>
                    <a:pt x="52" y="168"/>
                  </a:lnTo>
                  <a:lnTo>
                    <a:pt x="52" y="170"/>
                  </a:lnTo>
                  <a:lnTo>
                    <a:pt x="52" y="172"/>
                  </a:lnTo>
                  <a:lnTo>
                    <a:pt x="52" y="174"/>
                  </a:lnTo>
                  <a:lnTo>
                    <a:pt x="52" y="176"/>
                  </a:lnTo>
                  <a:lnTo>
                    <a:pt x="52" y="178"/>
                  </a:lnTo>
                  <a:lnTo>
                    <a:pt x="52" y="182"/>
                  </a:lnTo>
                  <a:lnTo>
                    <a:pt x="50" y="182"/>
                  </a:lnTo>
                  <a:lnTo>
                    <a:pt x="48" y="182"/>
                  </a:lnTo>
                  <a:lnTo>
                    <a:pt x="44" y="182"/>
                  </a:lnTo>
                  <a:lnTo>
                    <a:pt x="42" y="182"/>
                  </a:lnTo>
                  <a:lnTo>
                    <a:pt x="40" y="182"/>
                  </a:lnTo>
                  <a:lnTo>
                    <a:pt x="38" y="182"/>
                  </a:lnTo>
                  <a:lnTo>
                    <a:pt x="36" y="182"/>
                  </a:lnTo>
                  <a:lnTo>
                    <a:pt x="36" y="182"/>
                  </a:lnTo>
                  <a:lnTo>
                    <a:pt x="36" y="180"/>
                  </a:lnTo>
                  <a:lnTo>
                    <a:pt x="36" y="178"/>
                  </a:lnTo>
                  <a:lnTo>
                    <a:pt x="36" y="176"/>
                  </a:lnTo>
                  <a:lnTo>
                    <a:pt x="34" y="176"/>
                  </a:lnTo>
                  <a:lnTo>
                    <a:pt x="34" y="174"/>
                  </a:lnTo>
                  <a:lnTo>
                    <a:pt x="32" y="174"/>
                  </a:lnTo>
                  <a:lnTo>
                    <a:pt x="32" y="172"/>
                  </a:lnTo>
                  <a:lnTo>
                    <a:pt x="30" y="172"/>
                  </a:lnTo>
                  <a:lnTo>
                    <a:pt x="30" y="170"/>
                  </a:lnTo>
                  <a:lnTo>
                    <a:pt x="30" y="168"/>
                  </a:lnTo>
                  <a:lnTo>
                    <a:pt x="28" y="168"/>
                  </a:lnTo>
                  <a:lnTo>
                    <a:pt x="26" y="168"/>
                  </a:lnTo>
                  <a:lnTo>
                    <a:pt x="26" y="166"/>
                  </a:lnTo>
                  <a:lnTo>
                    <a:pt x="24" y="166"/>
                  </a:lnTo>
                  <a:lnTo>
                    <a:pt x="22" y="166"/>
                  </a:lnTo>
                  <a:lnTo>
                    <a:pt x="22" y="168"/>
                  </a:lnTo>
                  <a:lnTo>
                    <a:pt x="20" y="168"/>
                  </a:lnTo>
                  <a:lnTo>
                    <a:pt x="20" y="166"/>
                  </a:lnTo>
                  <a:lnTo>
                    <a:pt x="18" y="166"/>
                  </a:lnTo>
                  <a:lnTo>
                    <a:pt x="18" y="166"/>
                  </a:lnTo>
                  <a:lnTo>
                    <a:pt x="16" y="166"/>
                  </a:lnTo>
                  <a:lnTo>
                    <a:pt x="16" y="164"/>
                  </a:lnTo>
                  <a:lnTo>
                    <a:pt x="14" y="162"/>
                  </a:lnTo>
                  <a:lnTo>
                    <a:pt x="14" y="160"/>
                  </a:lnTo>
                  <a:lnTo>
                    <a:pt x="14" y="158"/>
                  </a:lnTo>
                  <a:lnTo>
                    <a:pt x="12" y="158"/>
                  </a:lnTo>
                  <a:lnTo>
                    <a:pt x="12" y="156"/>
                  </a:lnTo>
                  <a:lnTo>
                    <a:pt x="10" y="154"/>
                  </a:lnTo>
                  <a:lnTo>
                    <a:pt x="10" y="152"/>
                  </a:lnTo>
                  <a:lnTo>
                    <a:pt x="8" y="152"/>
                  </a:lnTo>
                  <a:lnTo>
                    <a:pt x="6" y="152"/>
                  </a:lnTo>
                  <a:lnTo>
                    <a:pt x="6" y="150"/>
                  </a:lnTo>
                  <a:lnTo>
                    <a:pt x="4" y="148"/>
                  </a:lnTo>
                  <a:lnTo>
                    <a:pt x="2" y="148"/>
                  </a:lnTo>
                  <a:lnTo>
                    <a:pt x="2" y="146"/>
                  </a:lnTo>
                  <a:lnTo>
                    <a:pt x="0" y="146"/>
                  </a:lnTo>
                  <a:lnTo>
                    <a:pt x="0" y="144"/>
                  </a:lnTo>
                  <a:lnTo>
                    <a:pt x="0" y="142"/>
                  </a:lnTo>
                  <a:lnTo>
                    <a:pt x="0" y="140"/>
                  </a:lnTo>
                  <a:lnTo>
                    <a:pt x="0" y="138"/>
                  </a:lnTo>
                  <a:lnTo>
                    <a:pt x="0" y="136"/>
                  </a:lnTo>
                  <a:lnTo>
                    <a:pt x="0" y="132"/>
                  </a:lnTo>
                  <a:lnTo>
                    <a:pt x="0" y="128"/>
                  </a:lnTo>
                  <a:lnTo>
                    <a:pt x="0" y="126"/>
                  </a:lnTo>
                  <a:lnTo>
                    <a:pt x="0" y="124"/>
                  </a:lnTo>
                  <a:lnTo>
                    <a:pt x="0" y="122"/>
                  </a:lnTo>
                  <a:lnTo>
                    <a:pt x="0" y="120"/>
                  </a:lnTo>
                  <a:lnTo>
                    <a:pt x="0" y="118"/>
                  </a:lnTo>
                  <a:lnTo>
                    <a:pt x="0" y="114"/>
                  </a:lnTo>
                  <a:lnTo>
                    <a:pt x="0" y="110"/>
                  </a:lnTo>
                  <a:lnTo>
                    <a:pt x="0" y="106"/>
                  </a:lnTo>
                  <a:lnTo>
                    <a:pt x="0" y="104"/>
                  </a:lnTo>
                  <a:lnTo>
                    <a:pt x="0" y="102"/>
                  </a:lnTo>
                  <a:lnTo>
                    <a:pt x="0" y="100"/>
                  </a:lnTo>
                  <a:lnTo>
                    <a:pt x="0" y="96"/>
                  </a:lnTo>
                  <a:lnTo>
                    <a:pt x="0" y="94"/>
                  </a:lnTo>
                  <a:lnTo>
                    <a:pt x="0" y="92"/>
                  </a:lnTo>
                  <a:lnTo>
                    <a:pt x="0" y="90"/>
                  </a:lnTo>
                  <a:lnTo>
                    <a:pt x="0" y="88"/>
                  </a:lnTo>
                  <a:lnTo>
                    <a:pt x="0" y="86"/>
                  </a:lnTo>
                  <a:lnTo>
                    <a:pt x="0" y="84"/>
                  </a:lnTo>
                  <a:lnTo>
                    <a:pt x="0" y="82"/>
                  </a:lnTo>
                  <a:lnTo>
                    <a:pt x="0" y="80"/>
                  </a:lnTo>
                  <a:lnTo>
                    <a:pt x="2" y="78"/>
                  </a:lnTo>
                  <a:lnTo>
                    <a:pt x="2" y="76"/>
                  </a:lnTo>
                  <a:lnTo>
                    <a:pt x="2" y="74"/>
                  </a:lnTo>
                  <a:lnTo>
                    <a:pt x="2" y="72"/>
                  </a:lnTo>
                  <a:lnTo>
                    <a:pt x="2" y="70"/>
                  </a:lnTo>
                  <a:lnTo>
                    <a:pt x="2" y="70"/>
                  </a:lnTo>
                  <a:lnTo>
                    <a:pt x="2" y="68"/>
                  </a:lnTo>
                  <a:lnTo>
                    <a:pt x="2" y="66"/>
                  </a:lnTo>
                  <a:lnTo>
                    <a:pt x="2" y="64"/>
                  </a:lnTo>
                  <a:lnTo>
                    <a:pt x="2" y="62"/>
                  </a:lnTo>
                  <a:lnTo>
                    <a:pt x="2" y="60"/>
                  </a:lnTo>
                  <a:lnTo>
                    <a:pt x="2" y="58"/>
                  </a:lnTo>
                  <a:lnTo>
                    <a:pt x="2" y="56"/>
                  </a:lnTo>
                  <a:lnTo>
                    <a:pt x="2" y="54"/>
                  </a:lnTo>
                  <a:lnTo>
                    <a:pt x="2" y="52"/>
                  </a:lnTo>
                  <a:lnTo>
                    <a:pt x="2" y="50"/>
                  </a:lnTo>
                  <a:lnTo>
                    <a:pt x="2" y="46"/>
                  </a:lnTo>
                  <a:lnTo>
                    <a:pt x="2" y="44"/>
                  </a:lnTo>
                  <a:lnTo>
                    <a:pt x="2" y="42"/>
                  </a:lnTo>
                  <a:lnTo>
                    <a:pt x="2" y="36"/>
                  </a:lnTo>
                  <a:lnTo>
                    <a:pt x="2" y="34"/>
                  </a:lnTo>
                  <a:lnTo>
                    <a:pt x="2" y="32"/>
                  </a:lnTo>
                  <a:lnTo>
                    <a:pt x="2" y="30"/>
                  </a:lnTo>
                  <a:lnTo>
                    <a:pt x="2" y="28"/>
                  </a:lnTo>
                  <a:lnTo>
                    <a:pt x="2" y="24"/>
                  </a:lnTo>
                  <a:lnTo>
                    <a:pt x="2" y="22"/>
                  </a:lnTo>
                  <a:lnTo>
                    <a:pt x="2" y="20"/>
                  </a:lnTo>
                  <a:lnTo>
                    <a:pt x="2" y="16"/>
                  </a:lnTo>
                  <a:lnTo>
                    <a:pt x="2" y="14"/>
                  </a:lnTo>
                  <a:lnTo>
                    <a:pt x="2" y="8"/>
                  </a:lnTo>
                  <a:lnTo>
                    <a:pt x="2" y="0"/>
                  </a:lnTo>
                  <a:lnTo>
                    <a:pt x="4" y="0"/>
                  </a:lnTo>
                  <a:lnTo>
                    <a:pt x="6"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9" name="Freeform 171"/>
            <p:cNvSpPr>
              <a:spLocks/>
            </p:cNvSpPr>
            <p:nvPr/>
          </p:nvSpPr>
          <p:spPr bwMode="auto">
            <a:xfrm>
              <a:off x="7156450" y="2320925"/>
              <a:ext cx="422275" cy="314325"/>
            </a:xfrm>
            <a:custGeom>
              <a:avLst/>
              <a:gdLst>
                <a:gd name="T0" fmla="*/ 174 w 266"/>
                <a:gd name="T1" fmla="*/ 8 h 198"/>
                <a:gd name="T2" fmla="*/ 184 w 266"/>
                <a:gd name="T3" fmla="*/ 8 h 198"/>
                <a:gd name="T4" fmla="*/ 188 w 266"/>
                <a:gd name="T5" fmla="*/ 10 h 198"/>
                <a:gd name="T6" fmla="*/ 190 w 266"/>
                <a:gd name="T7" fmla="*/ 14 h 198"/>
                <a:gd name="T8" fmla="*/ 192 w 266"/>
                <a:gd name="T9" fmla="*/ 20 h 198"/>
                <a:gd name="T10" fmla="*/ 196 w 266"/>
                <a:gd name="T11" fmla="*/ 26 h 198"/>
                <a:gd name="T12" fmla="*/ 202 w 266"/>
                <a:gd name="T13" fmla="*/ 30 h 198"/>
                <a:gd name="T14" fmla="*/ 210 w 266"/>
                <a:gd name="T15" fmla="*/ 32 h 198"/>
                <a:gd name="T16" fmla="*/ 216 w 266"/>
                <a:gd name="T17" fmla="*/ 38 h 198"/>
                <a:gd name="T18" fmla="*/ 220 w 266"/>
                <a:gd name="T19" fmla="*/ 40 h 198"/>
                <a:gd name="T20" fmla="*/ 224 w 266"/>
                <a:gd name="T21" fmla="*/ 46 h 198"/>
                <a:gd name="T22" fmla="*/ 234 w 266"/>
                <a:gd name="T23" fmla="*/ 42 h 198"/>
                <a:gd name="T24" fmla="*/ 234 w 266"/>
                <a:gd name="T25" fmla="*/ 48 h 198"/>
                <a:gd name="T26" fmla="*/ 228 w 266"/>
                <a:gd name="T27" fmla="*/ 52 h 198"/>
                <a:gd name="T28" fmla="*/ 230 w 266"/>
                <a:gd name="T29" fmla="*/ 64 h 198"/>
                <a:gd name="T30" fmla="*/ 242 w 266"/>
                <a:gd name="T31" fmla="*/ 64 h 198"/>
                <a:gd name="T32" fmla="*/ 250 w 266"/>
                <a:gd name="T33" fmla="*/ 64 h 198"/>
                <a:gd name="T34" fmla="*/ 248 w 266"/>
                <a:gd name="T35" fmla="*/ 76 h 198"/>
                <a:gd name="T36" fmla="*/ 248 w 266"/>
                <a:gd name="T37" fmla="*/ 88 h 198"/>
                <a:gd name="T38" fmla="*/ 254 w 266"/>
                <a:gd name="T39" fmla="*/ 90 h 198"/>
                <a:gd name="T40" fmla="*/ 262 w 266"/>
                <a:gd name="T41" fmla="*/ 90 h 198"/>
                <a:gd name="T42" fmla="*/ 260 w 266"/>
                <a:gd name="T43" fmla="*/ 96 h 198"/>
                <a:gd name="T44" fmla="*/ 262 w 266"/>
                <a:gd name="T45" fmla="*/ 108 h 198"/>
                <a:gd name="T46" fmla="*/ 266 w 266"/>
                <a:gd name="T47" fmla="*/ 116 h 198"/>
                <a:gd name="T48" fmla="*/ 250 w 266"/>
                <a:gd name="T49" fmla="*/ 126 h 198"/>
                <a:gd name="T50" fmla="*/ 232 w 266"/>
                <a:gd name="T51" fmla="*/ 136 h 198"/>
                <a:gd name="T52" fmla="*/ 218 w 266"/>
                <a:gd name="T53" fmla="*/ 144 h 198"/>
                <a:gd name="T54" fmla="*/ 204 w 266"/>
                <a:gd name="T55" fmla="*/ 152 h 198"/>
                <a:gd name="T56" fmla="*/ 192 w 266"/>
                <a:gd name="T57" fmla="*/ 160 h 198"/>
                <a:gd name="T58" fmla="*/ 180 w 266"/>
                <a:gd name="T59" fmla="*/ 164 h 198"/>
                <a:gd name="T60" fmla="*/ 170 w 266"/>
                <a:gd name="T61" fmla="*/ 170 h 198"/>
                <a:gd name="T62" fmla="*/ 158 w 266"/>
                <a:gd name="T63" fmla="*/ 178 h 198"/>
                <a:gd name="T64" fmla="*/ 134 w 266"/>
                <a:gd name="T65" fmla="*/ 192 h 198"/>
                <a:gd name="T66" fmla="*/ 114 w 266"/>
                <a:gd name="T67" fmla="*/ 196 h 198"/>
                <a:gd name="T68" fmla="*/ 102 w 266"/>
                <a:gd name="T69" fmla="*/ 194 h 198"/>
                <a:gd name="T70" fmla="*/ 84 w 266"/>
                <a:gd name="T71" fmla="*/ 194 h 198"/>
                <a:gd name="T72" fmla="*/ 62 w 266"/>
                <a:gd name="T73" fmla="*/ 190 h 198"/>
                <a:gd name="T74" fmla="*/ 50 w 266"/>
                <a:gd name="T75" fmla="*/ 180 h 198"/>
                <a:gd name="T76" fmla="*/ 40 w 266"/>
                <a:gd name="T77" fmla="*/ 164 h 198"/>
                <a:gd name="T78" fmla="*/ 34 w 266"/>
                <a:gd name="T79" fmla="*/ 154 h 198"/>
                <a:gd name="T80" fmla="*/ 28 w 266"/>
                <a:gd name="T81" fmla="*/ 144 h 198"/>
                <a:gd name="T82" fmla="*/ 20 w 266"/>
                <a:gd name="T83" fmla="*/ 130 h 198"/>
                <a:gd name="T84" fmla="*/ 16 w 266"/>
                <a:gd name="T85" fmla="*/ 120 h 198"/>
                <a:gd name="T86" fmla="*/ 6 w 266"/>
                <a:gd name="T87" fmla="*/ 104 h 198"/>
                <a:gd name="T88" fmla="*/ 6 w 266"/>
                <a:gd name="T89" fmla="*/ 92 h 198"/>
                <a:gd name="T90" fmla="*/ 28 w 266"/>
                <a:gd name="T91" fmla="*/ 78 h 198"/>
                <a:gd name="T92" fmla="*/ 46 w 266"/>
                <a:gd name="T93" fmla="*/ 66 h 198"/>
                <a:gd name="T94" fmla="*/ 62 w 266"/>
                <a:gd name="T95" fmla="*/ 58 h 198"/>
                <a:gd name="T96" fmla="*/ 74 w 266"/>
                <a:gd name="T97" fmla="*/ 52 h 198"/>
                <a:gd name="T98" fmla="*/ 88 w 266"/>
                <a:gd name="T99" fmla="*/ 44 h 198"/>
                <a:gd name="T100" fmla="*/ 102 w 266"/>
                <a:gd name="T101" fmla="*/ 36 h 198"/>
                <a:gd name="T102" fmla="*/ 114 w 266"/>
                <a:gd name="T103" fmla="*/ 26 h 198"/>
                <a:gd name="T104" fmla="*/ 124 w 266"/>
                <a:gd name="T105" fmla="*/ 20 h 198"/>
                <a:gd name="T106" fmla="*/ 144 w 266"/>
                <a:gd name="T107" fmla="*/ 10 h 198"/>
                <a:gd name="T108" fmla="*/ 160 w 266"/>
                <a:gd name="T109" fmla="*/ 2 h 198"/>
                <a:gd name="T110" fmla="*/ 168 w 266"/>
                <a:gd name="T111" fmla="*/ 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6" h="198">
                  <a:moveTo>
                    <a:pt x="168" y="4"/>
                  </a:moveTo>
                  <a:lnTo>
                    <a:pt x="170" y="4"/>
                  </a:lnTo>
                  <a:lnTo>
                    <a:pt x="170" y="6"/>
                  </a:lnTo>
                  <a:lnTo>
                    <a:pt x="172" y="6"/>
                  </a:lnTo>
                  <a:lnTo>
                    <a:pt x="172" y="4"/>
                  </a:lnTo>
                  <a:lnTo>
                    <a:pt x="174" y="6"/>
                  </a:lnTo>
                  <a:lnTo>
                    <a:pt x="174" y="8"/>
                  </a:lnTo>
                  <a:lnTo>
                    <a:pt x="176" y="6"/>
                  </a:lnTo>
                  <a:lnTo>
                    <a:pt x="176" y="8"/>
                  </a:lnTo>
                  <a:lnTo>
                    <a:pt x="178" y="8"/>
                  </a:lnTo>
                  <a:lnTo>
                    <a:pt x="180" y="10"/>
                  </a:lnTo>
                  <a:lnTo>
                    <a:pt x="180" y="8"/>
                  </a:lnTo>
                  <a:lnTo>
                    <a:pt x="182" y="8"/>
                  </a:lnTo>
                  <a:lnTo>
                    <a:pt x="184" y="8"/>
                  </a:lnTo>
                  <a:lnTo>
                    <a:pt x="184" y="10"/>
                  </a:lnTo>
                  <a:lnTo>
                    <a:pt x="186" y="10"/>
                  </a:lnTo>
                  <a:lnTo>
                    <a:pt x="184" y="10"/>
                  </a:lnTo>
                  <a:lnTo>
                    <a:pt x="186" y="10"/>
                  </a:lnTo>
                  <a:lnTo>
                    <a:pt x="188" y="10"/>
                  </a:lnTo>
                  <a:lnTo>
                    <a:pt x="188" y="12"/>
                  </a:lnTo>
                  <a:lnTo>
                    <a:pt x="188" y="10"/>
                  </a:lnTo>
                  <a:lnTo>
                    <a:pt x="190" y="10"/>
                  </a:lnTo>
                  <a:lnTo>
                    <a:pt x="190" y="12"/>
                  </a:lnTo>
                  <a:lnTo>
                    <a:pt x="188" y="12"/>
                  </a:lnTo>
                  <a:lnTo>
                    <a:pt x="190" y="12"/>
                  </a:lnTo>
                  <a:lnTo>
                    <a:pt x="192" y="12"/>
                  </a:lnTo>
                  <a:lnTo>
                    <a:pt x="192" y="14"/>
                  </a:lnTo>
                  <a:lnTo>
                    <a:pt x="190" y="14"/>
                  </a:lnTo>
                  <a:lnTo>
                    <a:pt x="192" y="14"/>
                  </a:lnTo>
                  <a:lnTo>
                    <a:pt x="192" y="16"/>
                  </a:lnTo>
                  <a:lnTo>
                    <a:pt x="194" y="16"/>
                  </a:lnTo>
                  <a:lnTo>
                    <a:pt x="194" y="16"/>
                  </a:lnTo>
                  <a:lnTo>
                    <a:pt x="194" y="18"/>
                  </a:lnTo>
                  <a:lnTo>
                    <a:pt x="194" y="20"/>
                  </a:lnTo>
                  <a:lnTo>
                    <a:pt x="192" y="20"/>
                  </a:lnTo>
                  <a:lnTo>
                    <a:pt x="192" y="22"/>
                  </a:lnTo>
                  <a:lnTo>
                    <a:pt x="194" y="22"/>
                  </a:lnTo>
                  <a:lnTo>
                    <a:pt x="194" y="24"/>
                  </a:lnTo>
                  <a:lnTo>
                    <a:pt x="194" y="26"/>
                  </a:lnTo>
                  <a:lnTo>
                    <a:pt x="194" y="24"/>
                  </a:lnTo>
                  <a:lnTo>
                    <a:pt x="196" y="24"/>
                  </a:lnTo>
                  <a:lnTo>
                    <a:pt x="196" y="26"/>
                  </a:lnTo>
                  <a:lnTo>
                    <a:pt x="198" y="26"/>
                  </a:lnTo>
                  <a:lnTo>
                    <a:pt x="198" y="24"/>
                  </a:lnTo>
                  <a:lnTo>
                    <a:pt x="200" y="24"/>
                  </a:lnTo>
                  <a:lnTo>
                    <a:pt x="200" y="26"/>
                  </a:lnTo>
                  <a:lnTo>
                    <a:pt x="200" y="28"/>
                  </a:lnTo>
                  <a:lnTo>
                    <a:pt x="202" y="28"/>
                  </a:lnTo>
                  <a:lnTo>
                    <a:pt x="202" y="30"/>
                  </a:lnTo>
                  <a:lnTo>
                    <a:pt x="204" y="30"/>
                  </a:lnTo>
                  <a:lnTo>
                    <a:pt x="204" y="28"/>
                  </a:lnTo>
                  <a:lnTo>
                    <a:pt x="206" y="28"/>
                  </a:lnTo>
                  <a:lnTo>
                    <a:pt x="208" y="28"/>
                  </a:lnTo>
                  <a:lnTo>
                    <a:pt x="210" y="28"/>
                  </a:lnTo>
                  <a:lnTo>
                    <a:pt x="210" y="30"/>
                  </a:lnTo>
                  <a:lnTo>
                    <a:pt x="210" y="32"/>
                  </a:lnTo>
                  <a:lnTo>
                    <a:pt x="210" y="32"/>
                  </a:lnTo>
                  <a:lnTo>
                    <a:pt x="210" y="34"/>
                  </a:lnTo>
                  <a:lnTo>
                    <a:pt x="212" y="34"/>
                  </a:lnTo>
                  <a:lnTo>
                    <a:pt x="214" y="34"/>
                  </a:lnTo>
                  <a:lnTo>
                    <a:pt x="214" y="36"/>
                  </a:lnTo>
                  <a:lnTo>
                    <a:pt x="214" y="38"/>
                  </a:lnTo>
                  <a:lnTo>
                    <a:pt x="216" y="38"/>
                  </a:lnTo>
                  <a:lnTo>
                    <a:pt x="216" y="36"/>
                  </a:lnTo>
                  <a:lnTo>
                    <a:pt x="216" y="38"/>
                  </a:lnTo>
                  <a:lnTo>
                    <a:pt x="216" y="40"/>
                  </a:lnTo>
                  <a:lnTo>
                    <a:pt x="218" y="40"/>
                  </a:lnTo>
                  <a:lnTo>
                    <a:pt x="218" y="42"/>
                  </a:lnTo>
                  <a:lnTo>
                    <a:pt x="220" y="42"/>
                  </a:lnTo>
                  <a:lnTo>
                    <a:pt x="220" y="40"/>
                  </a:lnTo>
                  <a:lnTo>
                    <a:pt x="222" y="40"/>
                  </a:lnTo>
                  <a:lnTo>
                    <a:pt x="222" y="42"/>
                  </a:lnTo>
                  <a:lnTo>
                    <a:pt x="220" y="42"/>
                  </a:lnTo>
                  <a:lnTo>
                    <a:pt x="222" y="42"/>
                  </a:lnTo>
                  <a:lnTo>
                    <a:pt x="220" y="44"/>
                  </a:lnTo>
                  <a:lnTo>
                    <a:pt x="222" y="46"/>
                  </a:lnTo>
                  <a:lnTo>
                    <a:pt x="224" y="46"/>
                  </a:lnTo>
                  <a:lnTo>
                    <a:pt x="226" y="46"/>
                  </a:lnTo>
                  <a:lnTo>
                    <a:pt x="228" y="46"/>
                  </a:lnTo>
                  <a:lnTo>
                    <a:pt x="228" y="44"/>
                  </a:lnTo>
                  <a:lnTo>
                    <a:pt x="230" y="44"/>
                  </a:lnTo>
                  <a:lnTo>
                    <a:pt x="230" y="42"/>
                  </a:lnTo>
                  <a:lnTo>
                    <a:pt x="232" y="42"/>
                  </a:lnTo>
                  <a:lnTo>
                    <a:pt x="234" y="42"/>
                  </a:lnTo>
                  <a:lnTo>
                    <a:pt x="236" y="42"/>
                  </a:lnTo>
                  <a:lnTo>
                    <a:pt x="238" y="44"/>
                  </a:lnTo>
                  <a:lnTo>
                    <a:pt x="236" y="44"/>
                  </a:lnTo>
                  <a:lnTo>
                    <a:pt x="234" y="44"/>
                  </a:lnTo>
                  <a:lnTo>
                    <a:pt x="232" y="46"/>
                  </a:lnTo>
                  <a:lnTo>
                    <a:pt x="234" y="46"/>
                  </a:lnTo>
                  <a:lnTo>
                    <a:pt x="234" y="48"/>
                  </a:lnTo>
                  <a:lnTo>
                    <a:pt x="234" y="50"/>
                  </a:lnTo>
                  <a:lnTo>
                    <a:pt x="232" y="50"/>
                  </a:lnTo>
                  <a:lnTo>
                    <a:pt x="232" y="52"/>
                  </a:lnTo>
                  <a:lnTo>
                    <a:pt x="230" y="52"/>
                  </a:lnTo>
                  <a:lnTo>
                    <a:pt x="230" y="54"/>
                  </a:lnTo>
                  <a:lnTo>
                    <a:pt x="230" y="52"/>
                  </a:lnTo>
                  <a:lnTo>
                    <a:pt x="228" y="52"/>
                  </a:lnTo>
                  <a:lnTo>
                    <a:pt x="228" y="54"/>
                  </a:lnTo>
                  <a:lnTo>
                    <a:pt x="228" y="56"/>
                  </a:lnTo>
                  <a:lnTo>
                    <a:pt x="228" y="58"/>
                  </a:lnTo>
                  <a:lnTo>
                    <a:pt x="228" y="60"/>
                  </a:lnTo>
                  <a:lnTo>
                    <a:pt x="230" y="60"/>
                  </a:lnTo>
                  <a:lnTo>
                    <a:pt x="230" y="62"/>
                  </a:lnTo>
                  <a:lnTo>
                    <a:pt x="230" y="64"/>
                  </a:lnTo>
                  <a:lnTo>
                    <a:pt x="232" y="64"/>
                  </a:lnTo>
                  <a:lnTo>
                    <a:pt x="234" y="64"/>
                  </a:lnTo>
                  <a:lnTo>
                    <a:pt x="236" y="64"/>
                  </a:lnTo>
                  <a:lnTo>
                    <a:pt x="238" y="64"/>
                  </a:lnTo>
                  <a:lnTo>
                    <a:pt x="240" y="64"/>
                  </a:lnTo>
                  <a:lnTo>
                    <a:pt x="242" y="64"/>
                  </a:lnTo>
                  <a:lnTo>
                    <a:pt x="242" y="64"/>
                  </a:lnTo>
                  <a:lnTo>
                    <a:pt x="244" y="64"/>
                  </a:lnTo>
                  <a:lnTo>
                    <a:pt x="246" y="64"/>
                  </a:lnTo>
                  <a:lnTo>
                    <a:pt x="246" y="62"/>
                  </a:lnTo>
                  <a:lnTo>
                    <a:pt x="248" y="62"/>
                  </a:lnTo>
                  <a:lnTo>
                    <a:pt x="248" y="64"/>
                  </a:lnTo>
                  <a:lnTo>
                    <a:pt x="250" y="64"/>
                  </a:lnTo>
                  <a:lnTo>
                    <a:pt x="250" y="64"/>
                  </a:lnTo>
                  <a:lnTo>
                    <a:pt x="252" y="64"/>
                  </a:lnTo>
                  <a:lnTo>
                    <a:pt x="252" y="66"/>
                  </a:lnTo>
                  <a:lnTo>
                    <a:pt x="252" y="68"/>
                  </a:lnTo>
                  <a:lnTo>
                    <a:pt x="250" y="70"/>
                  </a:lnTo>
                  <a:lnTo>
                    <a:pt x="248" y="72"/>
                  </a:lnTo>
                  <a:lnTo>
                    <a:pt x="248" y="74"/>
                  </a:lnTo>
                  <a:lnTo>
                    <a:pt x="248" y="76"/>
                  </a:lnTo>
                  <a:lnTo>
                    <a:pt x="248" y="78"/>
                  </a:lnTo>
                  <a:lnTo>
                    <a:pt x="248" y="80"/>
                  </a:lnTo>
                  <a:lnTo>
                    <a:pt x="246" y="82"/>
                  </a:lnTo>
                  <a:lnTo>
                    <a:pt x="246" y="84"/>
                  </a:lnTo>
                  <a:lnTo>
                    <a:pt x="246" y="86"/>
                  </a:lnTo>
                  <a:lnTo>
                    <a:pt x="248" y="86"/>
                  </a:lnTo>
                  <a:lnTo>
                    <a:pt x="248" y="88"/>
                  </a:lnTo>
                  <a:lnTo>
                    <a:pt x="250" y="90"/>
                  </a:lnTo>
                  <a:lnTo>
                    <a:pt x="250" y="92"/>
                  </a:lnTo>
                  <a:lnTo>
                    <a:pt x="250" y="94"/>
                  </a:lnTo>
                  <a:lnTo>
                    <a:pt x="252" y="94"/>
                  </a:lnTo>
                  <a:lnTo>
                    <a:pt x="252" y="92"/>
                  </a:lnTo>
                  <a:lnTo>
                    <a:pt x="254" y="92"/>
                  </a:lnTo>
                  <a:lnTo>
                    <a:pt x="254" y="90"/>
                  </a:lnTo>
                  <a:lnTo>
                    <a:pt x="256" y="90"/>
                  </a:lnTo>
                  <a:lnTo>
                    <a:pt x="256" y="92"/>
                  </a:lnTo>
                  <a:lnTo>
                    <a:pt x="258" y="92"/>
                  </a:lnTo>
                  <a:lnTo>
                    <a:pt x="258" y="90"/>
                  </a:lnTo>
                  <a:lnTo>
                    <a:pt x="258" y="90"/>
                  </a:lnTo>
                  <a:lnTo>
                    <a:pt x="260" y="90"/>
                  </a:lnTo>
                  <a:lnTo>
                    <a:pt x="262" y="90"/>
                  </a:lnTo>
                  <a:lnTo>
                    <a:pt x="262" y="92"/>
                  </a:lnTo>
                  <a:lnTo>
                    <a:pt x="262" y="94"/>
                  </a:lnTo>
                  <a:lnTo>
                    <a:pt x="262" y="92"/>
                  </a:lnTo>
                  <a:lnTo>
                    <a:pt x="260" y="92"/>
                  </a:lnTo>
                  <a:lnTo>
                    <a:pt x="260" y="94"/>
                  </a:lnTo>
                  <a:lnTo>
                    <a:pt x="262" y="96"/>
                  </a:lnTo>
                  <a:lnTo>
                    <a:pt x="260" y="96"/>
                  </a:lnTo>
                  <a:lnTo>
                    <a:pt x="260" y="98"/>
                  </a:lnTo>
                  <a:lnTo>
                    <a:pt x="262" y="98"/>
                  </a:lnTo>
                  <a:lnTo>
                    <a:pt x="262" y="100"/>
                  </a:lnTo>
                  <a:lnTo>
                    <a:pt x="262" y="102"/>
                  </a:lnTo>
                  <a:lnTo>
                    <a:pt x="262" y="104"/>
                  </a:lnTo>
                  <a:lnTo>
                    <a:pt x="262" y="106"/>
                  </a:lnTo>
                  <a:lnTo>
                    <a:pt x="262" y="108"/>
                  </a:lnTo>
                  <a:lnTo>
                    <a:pt x="262" y="110"/>
                  </a:lnTo>
                  <a:lnTo>
                    <a:pt x="262" y="112"/>
                  </a:lnTo>
                  <a:lnTo>
                    <a:pt x="264" y="112"/>
                  </a:lnTo>
                  <a:lnTo>
                    <a:pt x="266" y="114"/>
                  </a:lnTo>
                  <a:lnTo>
                    <a:pt x="264" y="114"/>
                  </a:lnTo>
                  <a:lnTo>
                    <a:pt x="264" y="116"/>
                  </a:lnTo>
                  <a:lnTo>
                    <a:pt x="266" y="116"/>
                  </a:lnTo>
                  <a:lnTo>
                    <a:pt x="264" y="116"/>
                  </a:lnTo>
                  <a:lnTo>
                    <a:pt x="258" y="120"/>
                  </a:lnTo>
                  <a:lnTo>
                    <a:pt x="258" y="120"/>
                  </a:lnTo>
                  <a:lnTo>
                    <a:pt x="256" y="122"/>
                  </a:lnTo>
                  <a:lnTo>
                    <a:pt x="254" y="124"/>
                  </a:lnTo>
                  <a:lnTo>
                    <a:pt x="252" y="124"/>
                  </a:lnTo>
                  <a:lnTo>
                    <a:pt x="250" y="126"/>
                  </a:lnTo>
                  <a:lnTo>
                    <a:pt x="246" y="128"/>
                  </a:lnTo>
                  <a:lnTo>
                    <a:pt x="244" y="130"/>
                  </a:lnTo>
                  <a:lnTo>
                    <a:pt x="242" y="130"/>
                  </a:lnTo>
                  <a:lnTo>
                    <a:pt x="240" y="132"/>
                  </a:lnTo>
                  <a:lnTo>
                    <a:pt x="238" y="132"/>
                  </a:lnTo>
                  <a:lnTo>
                    <a:pt x="234" y="134"/>
                  </a:lnTo>
                  <a:lnTo>
                    <a:pt x="232" y="136"/>
                  </a:lnTo>
                  <a:lnTo>
                    <a:pt x="230" y="136"/>
                  </a:lnTo>
                  <a:lnTo>
                    <a:pt x="228" y="138"/>
                  </a:lnTo>
                  <a:lnTo>
                    <a:pt x="224" y="140"/>
                  </a:lnTo>
                  <a:lnTo>
                    <a:pt x="222" y="142"/>
                  </a:lnTo>
                  <a:lnTo>
                    <a:pt x="220" y="142"/>
                  </a:lnTo>
                  <a:lnTo>
                    <a:pt x="220" y="144"/>
                  </a:lnTo>
                  <a:lnTo>
                    <a:pt x="218" y="144"/>
                  </a:lnTo>
                  <a:lnTo>
                    <a:pt x="216" y="144"/>
                  </a:lnTo>
                  <a:lnTo>
                    <a:pt x="214" y="146"/>
                  </a:lnTo>
                  <a:lnTo>
                    <a:pt x="212" y="146"/>
                  </a:lnTo>
                  <a:lnTo>
                    <a:pt x="210" y="148"/>
                  </a:lnTo>
                  <a:lnTo>
                    <a:pt x="210" y="150"/>
                  </a:lnTo>
                  <a:lnTo>
                    <a:pt x="206" y="152"/>
                  </a:lnTo>
                  <a:lnTo>
                    <a:pt x="204" y="152"/>
                  </a:lnTo>
                  <a:lnTo>
                    <a:pt x="204" y="154"/>
                  </a:lnTo>
                  <a:lnTo>
                    <a:pt x="202" y="154"/>
                  </a:lnTo>
                  <a:lnTo>
                    <a:pt x="200" y="156"/>
                  </a:lnTo>
                  <a:lnTo>
                    <a:pt x="198" y="156"/>
                  </a:lnTo>
                  <a:lnTo>
                    <a:pt x="198" y="158"/>
                  </a:lnTo>
                  <a:lnTo>
                    <a:pt x="196" y="158"/>
                  </a:lnTo>
                  <a:lnTo>
                    <a:pt x="192" y="160"/>
                  </a:lnTo>
                  <a:lnTo>
                    <a:pt x="190" y="160"/>
                  </a:lnTo>
                  <a:lnTo>
                    <a:pt x="188" y="160"/>
                  </a:lnTo>
                  <a:lnTo>
                    <a:pt x="186" y="160"/>
                  </a:lnTo>
                  <a:lnTo>
                    <a:pt x="184" y="162"/>
                  </a:lnTo>
                  <a:lnTo>
                    <a:pt x="184" y="164"/>
                  </a:lnTo>
                  <a:lnTo>
                    <a:pt x="182" y="164"/>
                  </a:lnTo>
                  <a:lnTo>
                    <a:pt x="180" y="164"/>
                  </a:lnTo>
                  <a:lnTo>
                    <a:pt x="180" y="166"/>
                  </a:lnTo>
                  <a:lnTo>
                    <a:pt x="178" y="166"/>
                  </a:lnTo>
                  <a:lnTo>
                    <a:pt x="176" y="166"/>
                  </a:lnTo>
                  <a:lnTo>
                    <a:pt x="176" y="168"/>
                  </a:lnTo>
                  <a:lnTo>
                    <a:pt x="174" y="168"/>
                  </a:lnTo>
                  <a:lnTo>
                    <a:pt x="172" y="170"/>
                  </a:lnTo>
                  <a:lnTo>
                    <a:pt x="170" y="170"/>
                  </a:lnTo>
                  <a:lnTo>
                    <a:pt x="168" y="172"/>
                  </a:lnTo>
                  <a:lnTo>
                    <a:pt x="166" y="174"/>
                  </a:lnTo>
                  <a:lnTo>
                    <a:pt x="164" y="174"/>
                  </a:lnTo>
                  <a:lnTo>
                    <a:pt x="162" y="174"/>
                  </a:lnTo>
                  <a:lnTo>
                    <a:pt x="162" y="176"/>
                  </a:lnTo>
                  <a:lnTo>
                    <a:pt x="160" y="178"/>
                  </a:lnTo>
                  <a:lnTo>
                    <a:pt x="158" y="178"/>
                  </a:lnTo>
                  <a:lnTo>
                    <a:pt x="152" y="182"/>
                  </a:lnTo>
                  <a:lnTo>
                    <a:pt x="148" y="184"/>
                  </a:lnTo>
                  <a:lnTo>
                    <a:pt x="146" y="186"/>
                  </a:lnTo>
                  <a:lnTo>
                    <a:pt x="144" y="186"/>
                  </a:lnTo>
                  <a:lnTo>
                    <a:pt x="142" y="188"/>
                  </a:lnTo>
                  <a:lnTo>
                    <a:pt x="140" y="190"/>
                  </a:lnTo>
                  <a:lnTo>
                    <a:pt x="134" y="192"/>
                  </a:lnTo>
                  <a:lnTo>
                    <a:pt x="132" y="194"/>
                  </a:lnTo>
                  <a:lnTo>
                    <a:pt x="130" y="194"/>
                  </a:lnTo>
                  <a:lnTo>
                    <a:pt x="128" y="196"/>
                  </a:lnTo>
                  <a:lnTo>
                    <a:pt x="126" y="198"/>
                  </a:lnTo>
                  <a:lnTo>
                    <a:pt x="124" y="198"/>
                  </a:lnTo>
                  <a:lnTo>
                    <a:pt x="122" y="198"/>
                  </a:lnTo>
                  <a:lnTo>
                    <a:pt x="114" y="196"/>
                  </a:lnTo>
                  <a:lnTo>
                    <a:pt x="114" y="196"/>
                  </a:lnTo>
                  <a:lnTo>
                    <a:pt x="112" y="196"/>
                  </a:lnTo>
                  <a:lnTo>
                    <a:pt x="110" y="196"/>
                  </a:lnTo>
                  <a:lnTo>
                    <a:pt x="108" y="196"/>
                  </a:lnTo>
                  <a:lnTo>
                    <a:pt x="106" y="196"/>
                  </a:lnTo>
                  <a:lnTo>
                    <a:pt x="102" y="196"/>
                  </a:lnTo>
                  <a:lnTo>
                    <a:pt x="102" y="194"/>
                  </a:lnTo>
                  <a:lnTo>
                    <a:pt x="100" y="194"/>
                  </a:lnTo>
                  <a:lnTo>
                    <a:pt x="98" y="194"/>
                  </a:lnTo>
                  <a:lnTo>
                    <a:pt x="96" y="194"/>
                  </a:lnTo>
                  <a:lnTo>
                    <a:pt x="94" y="194"/>
                  </a:lnTo>
                  <a:lnTo>
                    <a:pt x="88" y="194"/>
                  </a:lnTo>
                  <a:lnTo>
                    <a:pt x="86" y="194"/>
                  </a:lnTo>
                  <a:lnTo>
                    <a:pt x="84" y="194"/>
                  </a:lnTo>
                  <a:lnTo>
                    <a:pt x="80" y="192"/>
                  </a:lnTo>
                  <a:lnTo>
                    <a:pt x="74" y="192"/>
                  </a:lnTo>
                  <a:lnTo>
                    <a:pt x="68" y="192"/>
                  </a:lnTo>
                  <a:lnTo>
                    <a:pt x="66" y="192"/>
                  </a:lnTo>
                  <a:lnTo>
                    <a:pt x="66" y="192"/>
                  </a:lnTo>
                  <a:lnTo>
                    <a:pt x="64" y="192"/>
                  </a:lnTo>
                  <a:lnTo>
                    <a:pt x="62" y="190"/>
                  </a:lnTo>
                  <a:lnTo>
                    <a:pt x="60" y="190"/>
                  </a:lnTo>
                  <a:lnTo>
                    <a:pt x="58" y="190"/>
                  </a:lnTo>
                  <a:lnTo>
                    <a:pt x="56" y="190"/>
                  </a:lnTo>
                  <a:lnTo>
                    <a:pt x="56" y="188"/>
                  </a:lnTo>
                  <a:lnTo>
                    <a:pt x="54" y="186"/>
                  </a:lnTo>
                  <a:lnTo>
                    <a:pt x="52" y="182"/>
                  </a:lnTo>
                  <a:lnTo>
                    <a:pt x="50" y="180"/>
                  </a:lnTo>
                  <a:lnTo>
                    <a:pt x="50" y="178"/>
                  </a:lnTo>
                  <a:lnTo>
                    <a:pt x="48" y="174"/>
                  </a:lnTo>
                  <a:lnTo>
                    <a:pt x="46" y="172"/>
                  </a:lnTo>
                  <a:lnTo>
                    <a:pt x="46" y="170"/>
                  </a:lnTo>
                  <a:lnTo>
                    <a:pt x="44" y="168"/>
                  </a:lnTo>
                  <a:lnTo>
                    <a:pt x="42" y="166"/>
                  </a:lnTo>
                  <a:lnTo>
                    <a:pt x="40" y="164"/>
                  </a:lnTo>
                  <a:lnTo>
                    <a:pt x="40" y="162"/>
                  </a:lnTo>
                  <a:lnTo>
                    <a:pt x="38" y="160"/>
                  </a:lnTo>
                  <a:lnTo>
                    <a:pt x="38" y="160"/>
                  </a:lnTo>
                  <a:lnTo>
                    <a:pt x="36" y="158"/>
                  </a:lnTo>
                  <a:lnTo>
                    <a:pt x="36" y="156"/>
                  </a:lnTo>
                  <a:lnTo>
                    <a:pt x="34" y="156"/>
                  </a:lnTo>
                  <a:lnTo>
                    <a:pt x="34" y="154"/>
                  </a:lnTo>
                  <a:lnTo>
                    <a:pt x="34" y="152"/>
                  </a:lnTo>
                  <a:lnTo>
                    <a:pt x="32" y="152"/>
                  </a:lnTo>
                  <a:lnTo>
                    <a:pt x="32" y="150"/>
                  </a:lnTo>
                  <a:lnTo>
                    <a:pt x="32" y="148"/>
                  </a:lnTo>
                  <a:lnTo>
                    <a:pt x="30" y="148"/>
                  </a:lnTo>
                  <a:lnTo>
                    <a:pt x="30" y="146"/>
                  </a:lnTo>
                  <a:lnTo>
                    <a:pt x="28" y="144"/>
                  </a:lnTo>
                  <a:lnTo>
                    <a:pt x="28" y="142"/>
                  </a:lnTo>
                  <a:lnTo>
                    <a:pt x="26" y="138"/>
                  </a:lnTo>
                  <a:lnTo>
                    <a:pt x="24" y="138"/>
                  </a:lnTo>
                  <a:lnTo>
                    <a:pt x="24" y="136"/>
                  </a:lnTo>
                  <a:lnTo>
                    <a:pt x="22" y="134"/>
                  </a:lnTo>
                  <a:lnTo>
                    <a:pt x="22" y="132"/>
                  </a:lnTo>
                  <a:lnTo>
                    <a:pt x="20" y="130"/>
                  </a:lnTo>
                  <a:lnTo>
                    <a:pt x="20" y="128"/>
                  </a:lnTo>
                  <a:lnTo>
                    <a:pt x="18" y="126"/>
                  </a:lnTo>
                  <a:lnTo>
                    <a:pt x="18" y="124"/>
                  </a:lnTo>
                  <a:lnTo>
                    <a:pt x="18" y="124"/>
                  </a:lnTo>
                  <a:lnTo>
                    <a:pt x="18" y="122"/>
                  </a:lnTo>
                  <a:lnTo>
                    <a:pt x="18" y="120"/>
                  </a:lnTo>
                  <a:lnTo>
                    <a:pt x="16" y="120"/>
                  </a:lnTo>
                  <a:lnTo>
                    <a:pt x="16" y="118"/>
                  </a:lnTo>
                  <a:lnTo>
                    <a:pt x="14" y="116"/>
                  </a:lnTo>
                  <a:lnTo>
                    <a:pt x="14" y="114"/>
                  </a:lnTo>
                  <a:lnTo>
                    <a:pt x="12" y="112"/>
                  </a:lnTo>
                  <a:lnTo>
                    <a:pt x="8" y="108"/>
                  </a:lnTo>
                  <a:lnTo>
                    <a:pt x="8" y="106"/>
                  </a:lnTo>
                  <a:lnTo>
                    <a:pt x="6" y="104"/>
                  </a:lnTo>
                  <a:lnTo>
                    <a:pt x="6" y="102"/>
                  </a:lnTo>
                  <a:lnTo>
                    <a:pt x="4" y="102"/>
                  </a:lnTo>
                  <a:lnTo>
                    <a:pt x="4" y="100"/>
                  </a:lnTo>
                  <a:lnTo>
                    <a:pt x="4" y="98"/>
                  </a:lnTo>
                  <a:lnTo>
                    <a:pt x="0" y="94"/>
                  </a:lnTo>
                  <a:lnTo>
                    <a:pt x="4" y="92"/>
                  </a:lnTo>
                  <a:lnTo>
                    <a:pt x="6" y="92"/>
                  </a:lnTo>
                  <a:lnTo>
                    <a:pt x="6" y="90"/>
                  </a:lnTo>
                  <a:lnTo>
                    <a:pt x="8" y="90"/>
                  </a:lnTo>
                  <a:lnTo>
                    <a:pt x="12" y="88"/>
                  </a:lnTo>
                  <a:lnTo>
                    <a:pt x="18" y="84"/>
                  </a:lnTo>
                  <a:lnTo>
                    <a:pt x="22" y="80"/>
                  </a:lnTo>
                  <a:lnTo>
                    <a:pt x="24" y="78"/>
                  </a:lnTo>
                  <a:lnTo>
                    <a:pt x="28" y="78"/>
                  </a:lnTo>
                  <a:lnTo>
                    <a:pt x="28" y="76"/>
                  </a:lnTo>
                  <a:lnTo>
                    <a:pt x="32" y="74"/>
                  </a:lnTo>
                  <a:lnTo>
                    <a:pt x="38" y="72"/>
                  </a:lnTo>
                  <a:lnTo>
                    <a:pt x="40" y="70"/>
                  </a:lnTo>
                  <a:lnTo>
                    <a:pt x="44" y="68"/>
                  </a:lnTo>
                  <a:lnTo>
                    <a:pt x="44" y="66"/>
                  </a:lnTo>
                  <a:lnTo>
                    <a:pt x="46" y="66"/>
                  </a:lnTo>
                  <a:lnTo>
                    <a:pt x="50" y="64"/>
                  </a:lnTo>
                  <a:lnTo>
                    <a:pt x="54" y="64"/>
                  </a:lnTo>
                  <a:lnTo>
                    <a:pt x="56" y="64"/>
                  </a:lnTo>
                  <a:lnTo>
                    <a:pt x="56" y="62"/>
                  </a:lnTo>
                  <a:lnTo>
                    <a:pt x="58" y="62"/>
                  </a:lnTo>
                  <a:lnTo>
                    <a:pt x="62" y="60"/>
                  </a:lnTo>
                  <a:lnTo>
                    <a:pt x="62" y="58"/>
                  </a:lnTo>
                  <a:lnTo>
                    <a:pt x="64" y="58"/>
                  </a:lnTo>
                  <a:lnTo>
                    <a:pt x="66" y="56"/>
                  </a:lnTo>
                  <a:lnTo>
                    <a:pt x="68" y="56"/>
                  </a:lnTo>
                  <a:lnTo>
                    <a:pt x="68" y="54"/>
                  </a:lnTo>
                  <a:lnTo>
                    <a:pt x="70" y="54"/>
                  </a:lnTo>
                  <a:lnTo>
                    <a:pt x="72" y="52"/>
                  </a:lnTo>
                  <a:lnTo>
                    <a:pt x="74" y="52"/>
                  </a:lnTo>
                  <a:lnTo>
                    <a:pt x="76" y="50"/>
                  </a:lnTo>
                  <a:lnTo>
                    <a:pt x="78" y="48"/>
                  </a:lnTo>
                  <a:lnTo>
                    <a:pt x="80" y="48"/>
                  </a:lnTo>
                  <a:lnTo>
                    <a:pt x="82" y="46"/>
                  </a:lnTo>
                  <a:lnTo>
                    <a:pt x="84" y="46"/>
                  </a:lnTo>
                  <a:lnTo>
                    <a:pt x="86" y="44"/>
                  </a:lnTo>
                  <a:lnTo>
                    <a:pt x="88" y="44"/>
                  </a:lnTo>
                  <a:lnTo>
                    <a:pt x="90" y="42"/>
                  </a:lnTo>
                  <a:lnTo>
                    <a:pt x="92" y="40"/>
                  </a:lnTo>
                  <a:lnTo>
                    <a:pt x="94" y="40"/>
                  </a:lnTo>
                  <a:lnTo>
                    <a:pt x="94" y="38"/>
                  </a:lnTo>
                  <a:lnTo>
                    <a:pt x="96" y="38"/>
                  </a:lnTo>
                  <a:lnTo>
                    <a:pt x="100" y="36"/>
                  </a:lnTo>
                  <a:lnTo>
                    <a:pt x="102" y="36"/>
                  </a:lnTo>
                  <a:lnTo>
                    <a:pt x="104" y="34"/>
                  </a:lnTo>
                  <a:lnTo>
                    <a:pt x="108" y="32"/>
                  </a:lnTo>
                  <a:lnTo>
                    <a:pt x="108" y="30"/>
                  </a:lnTo>
                  <a:lnTo>
                    <a:pt x="110" y="30"/>
                  </a:lnTo>
                  <a:lnTo>
                    <a:pt x="112" y="30"/>
                  </a:lnTo>
                  <a:lnTo>
                    <a:pt x="114" y="28"/>
                  </a:lnTo>
                  <a:lnTo>
                    <a:pt x="114" y="26"/>
                  </a:lnTo>
                  <a:lnTo>
                    <a:pt x="116" y="26"/>
                  </a:lnTo>
                  <a:lnTo>
                    <a:pt x="116" y="24"/>
                  </a:lnTo>
                  <a:lnTo>
                    <a:pt x="118" y="24"/>
                  </a:lnTo>
                  <a:lnTo>
                    <a:pt x="120" y="24"/>
                  </a:lnTo>
                  <a:lnTo>
                    <a:pt x="120" y="22"/>
                  </a:lnTo>
                  <a:lnTo>
                    <a:pt x="122" y="22"/>
                  </a:lnTo>
                  <a:lnTo>
                    <a:pt x="124" y="20"/>
                  </a:lnTo>
                  <a:lnTo>
                    <a:pt x="128" y="18"/>
                  </a:lnTo>
                  <a:lnTo>
                    <a:pt x="130" y="18"/>
                  </a:lnTo>
                  <a:lnTo>
                    <a:pt x="130" y="16"/>
                  </a:lnTo>
                  <a:lnTo>
                    <a:pt x="134" y="16"/>
                  </a:lnTo>
                  <a:lnTo>
                    <a:pt x="136" y="16"/>
                  </a:lnTo>
                  <a:lnTo>
                    <a:pt x="138" y="14"/>
                  </a:lnTo>
                  <a:lnTo>
                    <a:pt x="144" y="10"/>
                  </a:lnTo>
                  <a:lnTo>
                    <a:pt x="146" y="8"/>
                  </a:lnTo>
                  <a:lnTo>
                    <a:pt x="148" y="8"/>
                  </a:lnTo>
                  <a:lnTo>
                    <a:pt x="150" y="6"/>
                  </a:lnTo>
                  <a:lnTo>
                    <a:pt x="152" y="6"/>
                  </a:lnTo>
                  <a:lnTo>
                    <a:pt x="154" y="4"/>
                  </a:lnTo>
                  <a:lnTo>
                    <a:pt x="156" y="4"/>
                  </a:lnTo>
                  <a:lnTo>
                    <a:pt x="160" y="2"/>
                  </a:lnTo>
                  <a:lnTo>
                    <a:pt x="162" y="0"/>
                  </a:lnTo>
                  <a:lnTo>
                    <a:pt x="162" y="0"/>
                  </a:lnTo>
                  <a:lnTo>
                    <a:pt x="164" y="0"/>
                  </a:lnTo>
                  <a:lnTo>
                    <a:pt x="164" y="2"/>
                  </a:lnTo>
                  <a:lnTo>
                    <a:pt x="166" y="2"/>
                  </a:lnTo>
                  <a:lnTo>
                    <a:pt x="166" y="4"/>
                  </a:lnTo>
                  <a:lnTo>
                    <a:pt x="168" y="4"/>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0" name="Freeform 185"/>
            <p:cNvSpPr>
              <a:spLocks/>
            </p:cNvSpPr>
            <p:nvPr/>
          </p:nvSpPr>
          <p:spPr bwMode="auto">
            <a:xfrm>
              <a:off x="7613650" y="1928813"/>
              <a:ext cx="179388" cy="161925"/>
            </a:xfrm>
            <a:custGeom>
              <a:avLst/>
              <a:gdLst>
                <a:gd name="T0" fmla="*/ 29 w 113"/>
                <a:gd name="T1" fmla="*/ 0 h 102"/>
                <a:gd name="T2" fmla="*/ 39 w 113"/>
                <a:gd name="T3" fmla="*/ 0 h 102"/>
                <a:gd name="T4" fmla="*/ 47 w 113"/>
                <a:gd name="T5" fmla="*/ 0 h 102"/>
                <a:gd name="T6" fmla="*/ 57 w 113"/>
                <a:gd name="T7" fmla="*/ 0 h 102"/>
                <a:gd name="T8" fmla="*/ 69 w 113"/>
                <a:gd name="T9" fmla="*/ 0 h 102"/>
                <a:gd name="T10" fmla="*/ 77 w 113"/>
                <a:gd name="T11" fmla="*/ 0 h 102"/>
                <a:gd name="T12" fmla="*/ 85 w 113"/>
                <a:gd name="T13" fmla="*/ 0 h 102"/>
                <a:gd name="T14" fmla="*/ 95 w 113"/>
                <a:gd name="T15" fmla="*/ 0 h 102"/>
                <a:gd name="T16" fmla="*/ 101 w 113"/>
                <a:gd name="T17" fmla="*/ 4 h 102"/>
                <a:gd name="T18" fmla="*/ 103 w 113"/>
                <a:gd name="T19" fmla="*/ 14 h 102"/>
                <a:gd name="T20" fmla="*/ 105 w 113"/>
                <a:gd name="T21" fmla="*/ 26 h 102"/>
                <a:gd name="T22" fmla="*/ 105 w 113"/>
                <a:gd name="T23" fmla="*/ 38 h 102"/>
                <a:gd name="T24" fmla="*/ 107 w 113"/>
                <a:gd name="T25" fmla="*/ 54 h 102"/>
                <a:gd name="T26" fmla="*/ 107 w 113"/>
                <a:gd name="T27" fmla="*/ 62 h 102"/>
                <a:gd name="T28" fmla="*/ 109 w 113"/>
                <a:gd name="T29" fmla="*/ 70 h 102"/>
                <a:gd name="T30" fmla="*/ 109 w 113"/>
                <a:gd name="T31" fmla="*/ 76 h 102"/>
                <a:gd name="T32" fmla="*/ 111 w 113"/>
                <a:gd name="T33" fmla="*/ 88 h 102"/>
                <a:gd name="T34" fmla="*/ 113 w 113"/>
                <a:gd name="T35" fmla="*/ 98 h 102"/>
                <a:gd name="T36" fmla="*/ 111 w 113"/>
                <a:gd name="T37" fmla="*/ 100 h 102"/>
                <a:gd name="T38" fmla="*/ 105 w 113"/>
                <a:gd name="T39" fmla="*/ 102 h 102"/>
                <a:gd name="T40" fmla="*/ 101 w 113"/>
                <a:gd name="T41" fmla="*/ 102 h 102"/>
                <a:gd name="T42" fmla="*/ 99 w 113"/>
                <a:gd name="T43" fmla="*/ 96 h 102"/>
                <a:gd name="T44" fmla="*/ 95 w 113"/>
                <a:gd name="T45" fmla="*/ 92 h 102"/>
                <a:gd name="T46" fmla="*/ 89 w 113"/>
                <a:gd name="T47" fmla="*/ 90 h 102"/>
                <a:gd name="T48" fmla="*/ 83 w 113"/>
                <a:gd name="T49" fmla="*/ 88 h 102"/>
                <a:gd name="T50" fmla="*/ 79 w 113"/>
                <a:gd name="T51" fmla="*/ 84 h 102"/>
                <a:gd name="T52" fmla="*/ 75 w 113"/>
                <a:gd name="T53" fmla="*/ 84 h 102"/>
                <a:gd name="T54" fmla="*/ 69 w 113"/>
                <a:gd name="T55" fmla="*/ 84 h 102"/>
                <a:gd name="T56" fmla="*/ 71 w 113"/>
                <a:gd name="T57" fmla="*/ 78 h 102"/>
                <a:gd name="T58" fmla="*/ 67 w 113"/>
                <a:gd name="T59" fmla="*/ 78 h 102"/>
                <a:gd name="T60" fmla="*/ 61 w 113"/>
                <a:gd name="T61" fmla="*/ 76 h 102"/>
                <a:gd name="T62" fmla="*/ 57 w 113"/>
                <a:gd name="T63" fmla="*/ 80 h 102"/>
                <a:gd name="T64" fmla="*/ 53 w 113"/>
                <a:gd name="T65" fmla="*/ 80 h 102"/>
                <a:gd name="T66" fmla="*/ 47 w 113"/>
                <a:gd name="T67" fmla="*/ 80 h 102"/>
                <a:gd name="T68" fmla="*/ 45 w 113"/>
                <a:gd name="T69" fmla="*/ 80 h 102"/>
                <a:gd name="T70" fmla="*/ 41 w 113"/>
                <a:gd name="T71" fmla="*/ 76 h 102"/>
                <a:gd name="T72" fmla="*/ 37 w 113"/>
                <a:gd name="T73" fmla="*/ 72 h 102"/>
                <a:gd name="T74" fmla="*/ 33 w 113"/>
                <a:gd name="T75" fmla="*/ 72 h 102"/>
                <a:gd name="T76" fmla="*/ 29 w 113"/>
                <a:gd name="T77" fmla="*/ 70 h 102"/>
                <a:gd name="T78" fmla="*/ 25 w 113"/>
                <a:gd name="T79" fmla="*/ 64 h 102"/>
                <a:gd name="T80" fmla="*/ 18 w 113"/>
                <a:gd name="T81" fmla="*/ 62 h 102"/>
                <a:gd name="T82" fmla="*/ 18 w 113"/>
                <a:gd name="T83" fmla="*/ 60 h 102"/>
                <a:gd name="T84" fmla="*/ 18 w 113"/>
                <a:gd name="T85" fmla="*/ 54 h 102"/>
                <a:gd name="T86" fmla="*/ 14 w 113"/>
                <a:gd name="T87" fmla="*/ 52 h 102"/>
                <a:gd name="T88" fmla="*/ 8 w 113"/>
                <a:gd name="T89" fmla="*/ 50 h 102"/>
                <a:gd name="T90" fmla="*/ 4 w 113"/>
                <a:gd name="T91" fmla="*/ 46 h 102"/>
                <a:gd name="T92" fmla="*/ 0 w 113"/>
                <a:gd name="T93" fmla="*/ 42 h 102"/>
                <a:gd name="T94" fmla="*/ 2 w 113"/>
                <a:gd name="T95" fmla="*/ 36 h 102"/>
                <a:gd name="T96" fmla="*/ 4 w 113"/>
                <a:gd name="T97" fmla="*/ 30 h 102"/>
                <a:gd name="T98" fmla="*/ 8 w 113"/>
                <a:gd name="T99" fmla="*/ 22 h 102"/>
                <a:gd name="T100" fmla="*/ 10 w 113"/>
                <a:gd name="T101" fmla="*/ 10 h 102"/>
                <a:gd name="T102" fmla="*/ 12 w 113"/>
                <a:gd name="T103" fmla="*/ 2 h 102"/>
                <a:gd name="T104" fmla="*/ 18 w 113"/>
                <a:gd name="T10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 h="102">
                  <a:moveTo>
                    <a:pt x="18" y="0"/>
                  </a:moveTo>
                  <a:lnTo>
                    <a:pt x="25" y="0"/>
                  </a:lnTo>
                  <a:lnTo>
                    <a:pt x="27" y="0"/>
                  </a:lnTo>
                  <a:lnTo>
                    <a:pt x="29" y="0"/>
                  </a:lnTo>
                  <a:lnTo>
                    <a:pt x="33" y="0"/>
                  </a:lnTo>
                  <a:lnTo>
                    <a:pt x="35" y="2"/>
                  </a:lnTo>
                  <a:lnTo>
                    <a:pt x="37" y="2"/>
                  </a:lnTo>
                  <a:lnTo>
                    <a:pt x="39" y="0"/>
                  </a:lnTo>
                  <a:lnTo>
                    <a:pt x="41" y="0"/>
                  </a:lnTo>
                  <a:lnTo>
                    <a:pt x="43" y="0"/>
                  </a:lnTo>
                  <a:lnTo>
                    <a:pt x="45" y="0"/>
                  </a:lnTo>
                  <a:lnTo>
                    <a:pt x="47" y="0"/>
                  </a:lnTo>
                  <a:lnTo>
                    <a:pt x="49" y="0"/>
                  </a:lnTo>
                  <a:lnTo>
                    <a:pt x="53" y="0"/>
                  </a:lnTo>
                  <a:lnTo>
                    <a:pt x="55" y="0"/>
                  </a:lnTo>
                  <a:lnTo>
                    <a:pt x="57" y="0"/>
                  </a:lnTo>
                  <a:lnTo>
                    <a:pt x="61" y="0"/>
                  </a:lnTo>
                  <a:lnTo>
                    <a:pt x="65" y="0"/>
                  </a:lnTo>
                  <a:lnTo>
                    <a:pt x="67" y="0"/>
                  </a:lnTo>
                  <a:lnTo>
                    <a:pt x="69" y="0"/>
                  </a:lnTo>
                  <a:lnTo>
                    <a:pt x="71" y="0"/>
                  </a:lnTo>
                  <a:lnTo>
                    <a:pt x="73" y="0"/>
                  </a:lnTo>
                  <a:lnTo>
                    <a:pt x="75" y="0"/>
                  </a:lnTo>
                  <a:lnTo>
                    <a:pt x="77" y="0"/>
                  </a:lnTo>
                  <a:lnTo>
                    <a:pt x="79" y="0"/>
                  </a:lnTo>
                  <a:lnTo>
                    <a:pt x="81" y="0"/>
                  </a:lnTo>
                  <a:lnTo>
                    <a:pt x="83" y="0"/>
                  </a:lnTo>
                  <a:lnTo>
                    <a:pt x="85" y="0"/>
                  </a:lnTo>
                  <a:lnTo>
                    <a:pt x="87" y="0"/>
                  </a:lnTo>
                  <a:lnTo>
                    <a:pt x="89" y="0"/>
                  </a:lnTo>
                  <a:lnTo>
                    <a:pt x="91" y="0"/>
                  </a:lnTo>
                  <a:lnTo>
                    <a:pt x="95" y="0"/>
                  </a:lnTo>
                  <a:lnTo>
                    <a:pt x="97" y="0"/>
                  </a:lnTo>
                  <a:lnTo>
                    <a:pt x="101" y="0"/>
                  </a:lnTo>
                  <a:lnTo>
                    <a:pt x="101" y="2"/>
                  </a:lnTo>
                  <a:lnTo>
                    <a:pt x="101" y="4"/>
                  </a:lnTo>
                  <a:lnTo>
                    <a:pt x="101" y="6"/>
                  </a:lnTo>
                  <a:lnTo>
                    <a:pt x="103" y="8"/>
                  </a:lnTo>
                  <a:lnTo>
                    <a:pt x="103" y="12"/>
                  </a:lnTo>
                  <a:lnTo>
                    <a:pt x="103" y="14"/>
                  </a:lnTo>
                  <a:lnTo>
                    <a:pt x="103" y="18"/>
                  </a:lnTo>
                  <a:lnTo>
                    <a:pt x="103" y="20"/>
                  </a:lnTo>
                  <a:lnTo>
                    <a:pt x="103" y="22"/>
                  </a:lnTo>
                  <a:lnTo>
                    <a:pt x="105" y="26"/>
                  </a:lnTo>
                  <a:lnTo>
                    <a:pt x="105" y="28"/>
                  </a:lnTo>
                  <a:lnTo>
                    <a:pt x="105" y="30"/>
                  </a:lnTo>
                  <a:lnTo>
                    <a:pt x="105" y="36"/>
                  </a:lnTo>
                  <a:lnTo>
                    <a:pt x="105" y="38"/>
                  </a:lnTo>
                  <a:lnTo>
                    <a:pt x="105" y="40"/>
                  </a:lnTo>
                  <a:lnTo>
                    <a:pt x="107" y="46"/>
                  </a:lnTo>
                  <a:lnTo>
                    <a:pt x="107" y="52"/>
                  </a:lnTo>
                  <a:lnTo>
                    <a:pt x="107" y="54"/>
                  </a:lnTo>
                  <a:lnTo>
                    <a:pt x="107" y="56"/>
                  </a:lnTo>
                  <a:lnTo>
                    <a:pt x="107" y="58"/>
                  </a:lnTo>
                  <a:lnTo>
                    <a:pt x="107" y="60"/>
                  </a:lnTo>
                  <a:lnTo>
                    <a:pt x="107" y="62"/>
                  </a:lnTo>
                  <a:lnTo>
                    <a:pt x="109" y="62"/>
                  </a:lnTo>
                  <a:lnTo>
                    <a:pt x="109" y="64"/>
                  </a:lnTo>
                  <a:lnTo>
                    <a:pt x="109" y="68"/>
                  </a:lnTo>
                  <a:lnTo>
                    <a:pt x="109" y="70"/>
                  </a:lnTo>
                  <a:lnTo>
                    <a:pt x="109" y="70"/>
                  </a:lnTo>
                  <a:lnTo>
                    <a:pt x="109" y="72"/>
                  </a:lnTo>
                  <a:lnTo>
                    <a:pt x="109" y="74"/>
                  </a:lnTo>
                  <a:lnTo>
                    <a:pt x="109" y="76"/>
                  </a:lnTo>
                  <a:lnTo>
                    <a:pt x="111" y="80"/>
                  </a:lnTo>
                  <a:lnTo>
                    <a:pt x="111" y="82"/>
                  </a:lnTo>
                  <a:lnTo>
                    <a:pt x="111" y="86"/>
                  </a:lnTo>
                  <a:lnTo>
                    <a:pt x="111" y="88"/>
                  </a:lnTo>
                  <a:lnTo>
                    <a:pt x="111" y="90"/>
                  </a:lnTo>
                  <a:lnTo>
                    <a:pt x="111" y="92"/>
                  </a:lnTo>
                  <a:lnTo>
                    <a:pt x="111" y="96"/>
                  </a:lnTo>
                  <a:lnTo>
                    <a:pt x="113" y="98"/>
                  </a:lnTo>
                  <a:lnTo>
                    <a:pt x="111" y="98"/>
                  </a:lnTo>
                  <a:lnTo>
                    <a:pt x="111" y="96"/>
                  </a:lnTo>
                  <a:lnTo>
                    <a:pt x="111" y="98"/>
                  </a:lnTo>
                  <a:lnTo>
                    <a:pt x="111" y="100"/>
                  </a:lnTo>
                  <a:lnTo>
                    <a:pt x="109" y="100"/>
                  </a:lnTo>
                  <a:lnTo>
                    <a:pt x="107" y="100"/>
                  </a:lnTo>
                  <a:lnTo>
                    <a:pt x="105" y="100"/>
                  </a:lnTo>
                  <a:lnTo>
                    <a:pt x="105" y="102"/>
                  </a:lnTo>
                  <a:lnTo>
                    <a:pt x="103" y="102"/>
                  </a:lnTo>
                  <a:lnTo>
                    <a:pt x="103" y="100"/>
                  </a:lnTo>
                  <a:lnTo>
                    <a:pt x="101" y="100"/>
                  </a:lnTo>
                  <a:lnTo>
                    <a:pt x="101" y="102"/>
                  </a:lnTo>
                  <a:lnTo>
                    <a:pt x="101" y="100"/>
                  </a:lnTo>
                  <a:lnTo>
                    <a:pt x="99" y="100"/>
                  </a:lnTo>
                  <a:lnTo>
                    <a:pt x="99" y="98"/>
                  </a:lnTo>
                  <a:lnTo>
                    <a:pt x="99" y="96"/>
                  </a:lnTo>
                  <a:lnTo>
                    <a:pt x="97" y="96"/>
                  </a:lnTo>
                  <a:lnTo>
                    <a:pt x="95" y="96"/>
                  </a:lnTo>
                  <a:lnTo>
                    <a:pt x="95" y="94"/>
                  </a:lnTo>
                  <a:lnTo>
                    <a:pt x="95" y="92"/>
                  </a:lnTo>
                  <a:lnTo>
                    <a:pt x="93" y="92"/>
                  </a:lnTo>
                  <a:lnTo>
                    <a:pt x="91" y="92"/>
                  </a:lnTo>
                  <a:lnTo>
                    <a:pt x="91" y="90"/>
                  </a:lnTo>
                  <a:lnTo>
                    <a:pt x="89" y="90"/>
                  </a:lnTo>
                  <a:lnTo>
                    <a:pt x="87" y="90"/>
                  </a:lnTo>
                  <a:lnTo>
                    <a:pt x="85" y="90"/>
                  </a:lnTo>
                  <a:lnTo>
                    <a:pt x="85" y="88"/>
                  </a:lnTo>
                  <a:lnTo>
                    <a:pt x="83" y="88"/>
                  </a:lnTo>
                  <a:lnTo>
                    <a:pt x="81" y="88"/>
                  </a:lnTo>
                  <a:lnTo>
                    <a:pt x="79" y="88"/>
                  </a:lnTo>
                  <a:lnTo>
                    <a:pt x="79" y="86"/>
                  </a:lnTo>
                  <a:lnTo>
                    <a:pt x="79" y="84"/>
                  </a:lnTo>
                  <a:lnTo>
                    <a:pt x="77" y="84"/>
                  </a:lnTo>
                  <a:lnTo>
                    <a:pt x="77" y="86"/>
                  </a:lnTo>
                  <a:lnTo>
                    <a:pt x="75" y="86"/>
                  </a:lnTo>
                  <a:lnTo>
                    <a:pt x="75" y="84"/>
                  </a:lnTo>
                  <a:lnTo>
                    <a:pt x="73" y="84"/>
                  </a:lnTo>
                  <a:lnTo>
                    <a:pt x="73" y="86"/>
                  </a:lnTo>
                  <a:lnTo>
                    <a:pt x="71" y="84"/>
                  </a:lnTo>
                  <a:lnTo>
                    <a:pt x="69" y="84"/>
                  </a:lnTo>
                  <a:lnTo>
                    <a:pt x="69" y="82"/>
                  </a:lnTo>
                  <a:lnTo>
                    <a:pt x="69" y="80"/>
                  </a:lnTo>
                  <a:lnTo>
                    <a:pt x="71" y="80"/>
                  </a:lnTo>
                  <a:lnTo>
                    <a:pt x="71" y="78"/>
                  </a:lnTo>
                  <a:lnTo>
                    <a:pt x="69" y="80"/>
                  </a:lnTo>
                  <a:lnTo>
                    <a:pt x="69" y="78"/>
                  </a:lnTo>
                  <a:lnTo>
                    <a:pt x="67" y="78"/>
                  </a:lnTo>
                  <a:lnTo>
                    <a:pt x="67" y="78"/>
                  </a:lnTo>
                  <a:lnTo>
                    <a:pt x="65" y="78"/>
                  </a:lnTo>
                  <a:lnTo>
                    <a:pt x="63" y="78"/>
                  </a:lnTo>
                  <a:lnTo>
                    <a:pt x="63" y="76"/>
                  </a:lnTo>
                  <a:lnTo>
                    <a:pt x="61" y="76"/>
                  </a:lnTo>
                  <a:lnTo>
                    <a:pt x="61" y="78"/>
                  </a:lnTo>
                  <a:lnTo>
                    <a:pt x="59" y="78"/>
                  </a:lnTo>
                  <a:lnTo>
                    <a:pt x="57" y="78"/>
                  </a:lnTo>
                  <a:lnTo>
                    <a:pt x="57" y="80"/>
                  </a:lnTo>
                  <a:lnTo>
                    <a:pt x="55" y="80"/>
                  </a:lnTo>
                  <a:lnTo>
                    <a:pt x="55" y="78"/>
                  </a:lnTo>
                  <a:lnTo>
                    <a:pt x="55" y="80"/>
                  </a:lnTo>
                  <a:lnTo>
                    <a:pt x="53" y="80"/>
                  </a:lnTo>
                  <a:lnTo>
                    <a:pt x="51" y="80"/>
                  </a:lnTo>
                  <a:lnTo>
                    <a:pt x="49" y="78"/>
                  </a:lnTo>
                  <a:lnTo>
                    <a:pt x="47" y="78"/>
                  </a:lnTo>
                  <a:lnTo>
                    <a:pt x="47" y="80"/>
                  </a:lnTo>
                  <a:lnTo>
                    <a:pt x="47" y="78"/>
                  </a:lnTo>
                  <a:lnTo>
                    <a:pt x="45" y="80"/>
                  </a:lnTo>
                  <a:lnTo>
                    <a:pt x="45" y="78"/>
                  </a:lnTo>
                  <a:lnTo>
                    <a:pt x="45" y="80"/>
                  </a:lnTo>
                  <a:lnTo>
                    <a:pt x="45" y="78"/>
                  </a:lnTo>
                  <a:lnTo>
                    <a:pt x="43" y="78"/>
                  </a:lnTo>
                  <a:lnTo>
                    <a:pt x="41" y="78"/>
                  </a:lnTo>
                  <a:lnTo>
                    <a:pt x="41" y="76"/>
                  </a:lnTo>
                  <a:lnTo>
                    <a:pt x="39" y="76"/>
                  </a:lnTo>
                  <a:lnTo>
                    <a:pt x="37" y="72"/>
                  </a:lnTo>
                  <a:lnTo>
                    <a:pt x="35" y="72"/>
                  </a:lnTo>
                  <a:lnTo>
                    <a:pt x="37" y="72"/>
                  </a:lnTo>
                  <a:lnTo>
                    <a:pt x="35" y="72"/>
                  </a:lnTo>
                  <a:lnTo>
                    <a:pt x="35" y="70"/>
                  </a:lnTo>
                  <a:lnTo>
                    <a:pt x="33" y="70"/>
                  </a:lnTo>
                  <a:lnTo>
                    <a:pt x="33" y="72"/>
                  </a:lnTo>
                  <a:lnTo>
                    <a:pt x="33" y="70"/>
                  </a:lnTo>
                  <a:lnTo>
                    <a:pt x="31" y="70"/>
                  </a:lnTo>
                  <a:lnTo>
                    <a:pt x="31" y="70"/>
                  </a:lnTo>
                  <a:lnTo>
                    <a:pt x="29" y="70"/>
                  </a:lnTo>
                  <a:lnTo>
                    <a:pt x="29" y="68"/>
                  </a:lnTo>
                  <a:lnTo>
                    <a:pt x="27" y="68"/>
                  </a:lnTo>
                  <a:lnTo>
                    <a:pt x="25" y="66"/>
                  </a:lnTo>
                  <a:lnTo>
                    <a:pt x="25" y="64"/>
                  </a:lnTo>
                  <a:lnTo>
                    <a:pt x="23" y="64"/>
                  </a:lnTo>
                  <a:lnTo>
                    <a:pt x="21" y="64"/>
                  </a:lnTo>
                  <a:lnTo>
                    <a:pt x="18" y="64"/>
                  </a:lnTo>
                  <a:lnTo>
                    <a:pt x="18" y="62"/>
                  </a:lnTo>
                  <a:lnTo>
                    <a:pt x="18" y="60"/>
                  </a:lnTo>
                  <a:lnTo>
                    <a:pt x="18" y="60"/>
                  </a:lnTo>
                  <a:lnTo>
                    <a:pt x="18" y="60"/>
                  </a:lnTo>
                  <a:lnTo>
                    <a:pt x="18" y="60"/>
                  </a:lnTo>
                  <a:lnTo>
                    <a:pt x="18" y="58"/>
                  </a:lnTo>
                  <a:lnTo>
                    <a:pt x="18" y="58"/>
                  </a:lnTo>
                  <a:lnTo>
                    <a:pt x="18" y="56"/>
                  </a:lnTo>
                  <a:lnTo>
                    <a:pt x="18" y="54"/>
                  </a:lnTo>
                  <a:lnTo>
                    <a:pt x="16" y="54"/>
                  </a:lnTo>
                  <a:lnTo>
                    <a:pt x="16" y="52"/>
                  </a:lnTo>
                  <a:lnTo>
                    <a:pt x="14" y="54"/>
                  </a:lnTo>
                  <a:lnTo>
                    <a:pt x="14" y="52"/>
                  </a:lnTo>
                  <a:lnTo>
                    <a:pt x="12" y="52"/>
                  </a:lnTo>
                  <a:lnTo>
                    <a:pt x="10" y="52"/>
                  </a:lnTo>
                  <a:lnTo>
                    <a:pt x="8" y="52"/>
                  </a:lnTo>
                  <a:lnTo>
                    <a:pt x="8" y="50"/>
                  </a:lnTo>
                  <a:lnTo>
                    <a:pt x="8" y="48"/>
                  </a:lnTo>
                  <a:lnTo>
                    <a:pt x="6" y="48"/>
                  </a:lnTo>
                  <a:lnTo>
                    <a:pt x="6" y="46"/>
                  </a:lnTo>
                  <a:lnTo>
                    <a:pt x="4" y="46"/>
                  </a:lnTo>
                  <a:lnTo>
                    <a:pt x="4" y="44"/>
                  </a:lnTo>
                  <a:lnTo>
                    <a:pt x="2" y="44"/>
                  </a:lnTo>
                  <a:lnTo>
                    <a:pt x="2" y="42"/>
                  </a:lnTo>
                  <a:lnTo>
                    <a:pt x="0" y="42"/>
                  </a:lnTo>
                  <a:lnTo>
                    <a:pt x="0" y="40"/>
                  </a:lnTo>
                  <a:lnTo>
                    <a:pt x="0" y="38"/>
                  </a:lnTo>
                  <a:lnTo>
                    <a:pt x="0" y="36"/>
                  </a:lnTo>
                  <a:lnTo>
                    <a:pt x="2" y="36"/>
                  </a:lnTo>
                  <a:lnTo>
                    <a:pt x="2" y="34"/>
                  </a:lnTo>
                  <a:lnTo>
                    <a:pt x="2" y="32"/>
                  </a:lnTo>
                  <a:lnTo>
                    <a:pt x="4" y="32"/>
                  </a:lnTo>
                  <a:lnTo>
                    <a:pt x="4" y="30"/>
                  </a:lnTo>
                  <a:lnTo>
                    <a:pt x="4" y="28"/>
                  </a:lnTo>
                  <a:lnTo>
                    <a:pt x="6" y="24"/>
                  </a:lnTo>
                  <a:lnTo>
                    <a:pt x="6" y="22"/>
                  </a:lnTo>
                  <a:lnTo>
                    <a:pt x="8" y="22"/>
                  </a:lnTo>
                  <a:lnTo>
                    <a:pt x="8" y="20"/>
                  </a:lnTo>
                  <a:lnTo>
                    <a:pt x="8" y="18"/>
                  </a:lnTo>
                  <a:lnTo>
                    <a:pt x="10" y="14"/>
                  </a:lnTo>
                  <a:lnTo>
                    <a:pt x="10" y="10"/>
                  </a:lnTo>
                  <a:lnTo>
                    <a:pt x="12" y="8"/>
                  </a:lnTo>
                  <a:lnTo>
                    <a:pt x="12" y="6"/>
                  </a:lnTo>
                  <a:lnTo>
                    <a:pt x="12" y="4"/>
                  </a:lnTo>
                  <a:lnTo>
                    <a:pt x="12" y="2"/>
                  </a:lnTo>
                  <a:lnTo>
                    <a:pt x="14" y="0"/>
                  </a:lnTo>
                  <a:lnTo>
                    <a:pt x="16" y="0"/>
                  </a:lnTo>
                  <a:lnTo>
                    <a:pt x="18" y="0"/>
                  </a:lnTo>
                  <a:lnTo>
                    <a:pt x="18"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1" name="Freeform 189"/>
            <p:cNvSpPr>
              <a:spLocks/>
            </p:cNvSpPr>
            <p:nvPr/>
          </p:nvSpPr>
          <p:spPr bwMode="auto">
            <a:xfrm>
              <a:off x="7951788" y="1339850"/>
              <a:ext cx="292100" cy="388938"/>
            </a:xfrm>
            <a:custGeom>
              <a:avLst/>
              <a:gdLst>
                <a:gd name="T0" fmla="*/ 48 w 184"/>
                <a:gd name="T1" fmla="*/ 10 h 245"/>
                <a:gd name="T2" fmla="*/ 60 w 184"/>
                <a:gd name="T3" fmla="*/ 12 h 245"/>
                <a:gd name="T4" fmla="*/ 66 w 184"/>
                <a:gd name="T5" fmla="*/ 18 h 245"/>
                <a:gd name="T6" fmla="*/ 70 w 184"/>
                <a:gd name="T7" fmla="*/ 22 h 245"/>
                <a:gd name="T8" fmla="*/ 72 w 184"/>
                <a:gd name="T9" fmla="*/ 30 h 245"/>
                <a:gd name="T10" fmla="*/ 78 w 184"/>
                <a:gd name="T11" fmla="*/ 20 h 245"/>
                <a:gd name="T12" fmla="*/ 80 w 184"/>
                <a:gd name="T13" fmla="*/ 20 h 245"/>
                <a:gd name="T14" fmla="*/ 84 w 184"/>
                <a:gd name="T15" fmla="*/ 32 h 245"/>
                <a:gd name="T16" fmla="*/ 94 w 184"/>
                <a:gd name="T17" fmla="*/ 38 h 245"/>
                <a:gd name="T18" fmla="*/ 106 w 184"/>
                <a:gd name="T19" fmla="*/ 40 h 245"/>
                <a:gd name="T20" fmla="*/ 110 w 184"/>
                <a:gd name="T21" fmla="*/ 48 h 245"/>
                <a:gd name="T22" fmla="*/ 114 w 184"/>
                <a:gd name="T23" fmla="*/ 56 h 245"/>
                <a:gd name="T24" fmla="*/ 124 w 184"/>
                <a:gd name="T25" fmla="*/ 56 h 245"/>
                <a:gd name="T26" fmla="*/ 128 w 184"/>
                <a:gd name="T27" fmla="*/ 56 h 245"/>
                <a:gd name="T28" fmla="*/ 126 w 184"/>
                <a:gd name="T29" fmla="*/ 68 h 245"/>
                <a:gd name="T30" fmla="*/ 142 w 184"/>
                <a:gd name="T31" fmla="*/ 80 h 245"/>
                <a:gd name="T32" fmla="*/ 152 w 184"/>
                <a:gd name="T33" fmla="*/ 86 h 245"/>
                <a:gd name="T34" fmla="*/ 156 w 184"/>
                <a:gd name="T35" fmla="*/ 72 h 245"/>
                <a:gd name="T36" fmla="*/ 156 w 184"/>
                <a:gd name="T37" fmla="*/ 84 h 245"/>
                <a:gd name="T38" fmla="*/ 170 w 184"/>
                <a:gd name="T39" fmla="*/ 74 h 245"/>
                <a:gd name="T40" fmla="*/ 168 w 184"/>
                <a:gd name="T41" fmla="*/ 84 h 245"/>
                <a:gd name="T42" fmla="*/ 178 w 184"/>
                <a:gd name="T43" fmla="*/ 86 h 245"/>
                <a:gd name="T44" fmla="*/ 180 w 184"/>
                <a:gd name="T45" fmla="*/ 90 h 245"/>
                <a:gd name="T46" fmla="*/ 178 w 184"/>
                <a:gd name="T47" fmla="*/ 98 h 245"/>
                <a:gd name="T48" fmla="*/ 180 w 184"/>
                <a:gd name="T49" fmla="*/ 123 h 245"/>
                <a:gd name="T50" fmla="*/ 180 w 184"/>
                <a:gd name="T51" fmla="*/ 141 h 245"/>
                <a:gd name="T52" fmla="*/ 180 w 184"/>
                <a:gd name="T53" fmla="*/ 157 h 245"/>
                <a:gd name="T54" fmla="*/ 180 w 184"/>
                <a:gd name="T55" fmla="*/ 199 h 245"/>
                <a:gd name="T56" fmla="*/ 180 w 184"/>
                <a:gd name="T57" fmla="*/ 241 h 245"/>
                <a:gd name="T58" fmla="*/ 170 w 184"/>
                <a:gd name="T59" fmla="*/ 245 h 245"/>
                <a:gd name="T60" fmla="*/ 168 w 184"/>
                <a:gd name="T61" fmla="*/ 239 h 245"/>
                <a:gd name="T62" fmla="*/ 162 w 184"/>
                <a:gd name="T63" fmla="*/ 227 h 245"/>
                <a:gd name="T64" fmla="*/ 152 w 184"/>
                <a:gd name="T65" fmla="*/ 219 h 245"/>
                <a:gd name="T66" fmla="*/ 144 w 184"/>
                <a:gd name="T67" fmla="*/ 221 h 245"/>
                <a:gd name="T68" fmla="*/ 134 w 184"/>
                <a:gd name="T69" fmla="*/ 215 h 245"/>
                <a:gd name="T70" fmla="*/ 118 w 184"/>
                <a:gd name="T71" fmla="*/ 217 h 245"/>
                <a:gd name="T72" fmla="*/ 110 w 184"/>
                <a:gd name="T73" fmla="*/ 217 h 245"/>
                <a:gd name="T74" fmla="*/ 96 w 184"/>
                <a:gd name="T75" fmla="*/ 217 h 245"/>
                <a:gd name="T76" fmla="*/ 86 w 184"/>
                <a:gd name="T77" fmla="*/ 219 h 245"/>
                <a:gd name="T78" fmla="*/ 76 w 184"/>
                <a:gd name="T79" fmla="*/ 219 h 245"/>
                <a:gd name="T80" fmla="*/ 66 w 184"/>
                <a:gd name="T81" fmla="*/ 215 h 245"/>
                <a:gd name="T82" fmla="*/ 52 w 184"/>
                <a:gd name="T83" fmla="*/ 219 h 245"/>
                <a:gd name="T84" fmla="*/ 38 w 184"/>
                <a:gd name="T85" fmla="*/ 223 h 245"/>
                <a:gd name="T86" fmla="*/ 26 w 184"/>
                <a:gd name="T87" fmla="*/ 225 h 245"/>
                <a:gd name="T88" fmla="*/ 8 w 184"/>
                <a:gd name="T89" fmla="*/ 223 h 245"/>
                <a:gd name="T90" fmla="*/ 0 w 184"/>
                <a:gd name="T91" fmla="*/ 201 h 245"/>
                <a:gd name="T92" fmla="*/ 0 w 184"/>
                <a:gd name="T93" fmla="*/ 173 h 245"/>
                <a:gd name="T94" fmla="*/ 0 w 184"/>
                <a:gd name="T95" fmla="*/ 149 h 245"/>
                <a:gd name="T96" fmla="*/ 0 w 184"/>
                <a:gd name="T97" fmla="*/ 120 h 245"/>
                <a:gd name="T98" fmla="*/ 0 w 184"/>
                <a:gd name="T99" fmla="*/ 96 h 245"/>
                <a:gd name="T100" fmla="*/ 0 w 184"/>
                <a:gd name="T101" fmla="*/ 76 h 245"/>
                <a:gd name="T102" fmla="*/ 0 w 184"/>
                <a:gd name="T103" fmla="*/ 56 h 245"/>
                <a:gd name="T104" fmla="*/ 0 w 184"/>
                <a:gd name="T105" fmla="*/ 32 h 245"/>
                <a:gd name="T106" fmla="*/ 10 w 184"/>
                <a:gd name="T107" fmla="*/ 26 h 245"/>
                <a:gd name="T108" fmla="*/ 14 w 184"/>
                <a:gd name="T109" fmla="*/ 18 h 245"/>
                <a:gd name="T110" fmla="*/ 20 w 184"/>
                <a:gd name="T111" fmla="*/ 20 h 245"/>
                <a:gd name="T112" fmla="*/ 22 w 184"/>
                <a:gd name="T113" fmla="*/ 6 h 245"/>
                <a:gd name="T114" fmla="*/ 32 w 184"/>
                <a:gd name="T115"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4" h="245">
                  <a:moveTo>
                    <a:pt x="38" y="4"/>
                  </a:moveTo>
                  <a:lnTo>
                    <a:pt x="40" y="4"/>
                  </a:lnTo>
                  <a:lnTo>
                    <a:pt x="42" y="4"/>
                  </a:lnTo>
                  <a:lnTo>
                    <a:pt x="44" y="6"/>
                  </a:lnTo>
                  <a:lnTo>
                    <a:pt x="46" y="6"/>
                  </a:lnTo>
                  <a:lnTo>
                    <a:pt x="46" y="8"/>
                  </a:lnTo>
                  <a:lnTo>
                    <a:pt x="48" y="8"/>
                  </a:lnTo>
                  <a:lnTo>
                    <a:pt x="48" y="10"/>
                  </a:lnTo>
                  <a:lnTo>
                    <a:pt x="50" y="10"/>
                  </a:lnTo>
                  <a:lnTo>
                    <a:pt x="52" y="10"/>
                  </a:lnTo>
                  <a:lnTo>
                    <a:pt x="54" y="10"/>
                  </a:lnTo>
                  <a:lnTo>
                    <a:pt x="56" y="10"/>
                  </a:lnTo>
                  <a:lnTo>
                    <a:pt x="58" y="10"/>
                  </a:lnTo>
                  <a:lnTo>
                    <a:pt x="60" y="10"/>
                  </a:lnTo>
                  <a:lnTo>
                    <a:pt x="60" y="10"/>
                  </a:lnTo>
                  <a:lnTo>
                    <a:pt x="60" y="12"/>
                  </a:lnTo>
                  <a:lnTo>
                    <a:pt x="58" y="16"/>
                  </a:lnTo>
                  <a:lnTo>
                    <a:pt x="56" y="16"/>
                  </a:lnTo>
                  <a:lnTo>
                    <a:pt x="58" y="20"/>
                  </a:lnTo>
                  <a:lnTo>
                    <a:pt x="60" y="20"/>
                  </a:lnTo>
                  <a:lnTo>
                    <a:pt x="62" y="20"/>
                  </a:lnTo>
                  <a:lnTo>
                    <a:pt x="64" y="20"/>
                  </a:lnTo>
                  <a:lnTo>
                    <a:pt x="64" y="18"/>
                  </a:lnTo>
                  <a:lnTo>
                    <a:pt x="66" y="18"/>
                  </a:lnTo>
                  <a:lnTo>
                    <a:pt x="68" y="14"/>
                  </a:lnTo>
                  <a:lnTo>
                    <a:pt x="70" y="14"/>
                  </a:lnTo>
                  <a:lnTo>
                    <a:pt x="72" y="14"/>
                  </a:lnTo>
                  <a:lnTo>
                    <a:pt x="74" y="16"/>
                  </a:lnTo>
                  <a:lnTo>
                    <a:pt x="74" y="18"/>
                  </a:lnTo>
                  <a:lnTo>
                    <a:pt x="74" y="20"/>
                  </a:lnTo>
                  <a:lnTo>
                    <a:pt x="72" y="22"/>
                  </a:lnTo>
                  <a:lnTo>
                    <a:pt x="70" y="22"/>
                  </a:lnTo>
                  <a:lnTo>
                    <a:pt x="68" y="22"/>
                  </a:lnTo>
                  <a:lnTo>
                    <a:pt x="68" y="24"/>
                  </a:lnTo>
                  <a:lnTo>
                    <a:pt x="66" y="24"/>
                  </a:lnTo>
                  <a:lnTo>
                    <a:pt x="66" y="26"/>
                  </a:lnTo>
                  <a:lnTo>
                    <a:pt x="68" y="26"/>
                  </a:lnTo>
                  <a:lnTo>
                    <a:pt x="68" y="28"/>
                  </a:lnTo>
                  <a:lnTo>
                    <a:pt x="70" y="30"/>
                  </a:lnTo>
                  <a:lnTo>
                    <a:pt x="72" y="30"/>
                  </a:lnTo>
                  <a:lnTo>
                    <a:pt x="74" y="28"/>
                  </a:lnTo>
                  <a:lnTo>
                    <a:pt x="74" y="20"/>
                  </a:lnTo>
                  <a:lnTo>
                    <a:pt x="76" y="18"/>
                  </a:lnTo>
                  <a:lnTo>
                    <a:pt x="76" y="16"/>
                  </a:lnTo>
                  <a:lnTo>
                    <a:pt x="78" y="16"/>
                  </a:lnTo>
                  <a:lnTo>
                    <a:pt x="80" y="18"/>
                  </a:lnTo>
                  <a:lnTo>
                    <a:pt x="78" y="18"/>
                  </a:lnTo>
                  <a:lnTo>
                    <a:pt x="78" y="20"/>
                  </a:lnTo>
                  <a:lnTo>
                    <a:pt x="76" y="20"/>
                  </a:lnTo>
                  <a:lnTo>
                    <a:pt x="74" y="20"/>
                  </a:lnTo>
                  <a:lnTo>
                    <a:pt x="74" y="22"/>
                  </a:lnTo>
                  <a:lnTo>
                    <a:pt x="76" y="22"/>
                  </a:lnTo>
                  <a:lnTo>
                    <a:pt x="76" y="24"/>
                  </a:lnTo>
                  <a:lnTo>
                    <a:pt x="76" y="22"/>
                  </a:lnTo>
                  <a:lnTo>
                    <a:pt x="78" y="20"/>
                  </a:lnTo>
                  <a:lnTo>
                    <a:pt x="80" y="20"/>
                  </a:lnTo>
                  <a:lnTo>
                    <a:pt x="80" y="22"/>
                  </a:lnTo>
                  <a:lnTo>
                    <a:pt x="80" y="24"/>
                  </a:lnTo>
                  <a:lnTo>
                    <a:pt x="80" y="26"/>
                  </a:lnTo>
                  <a:lnTo>
                    <a:pt x="80" y="28"/>
                  </a:lnTo>
                  <a:lnTo>
                    <a:pt x="82" y="28"/>
                  </a:lnTo>
                  <a:lnTo>
                    <a:pt x="82" y="30"/>
                  </a:lnTo>
                  <a:lnTo>
                    <a:pt x="82" y="32"/>
                  </a:lnTo>
                  <a:lnTo>
                    <a:pt x="84" y="32"/>
                  </a:lnTo>
                  <a:lnTo>
                    <a:pt x="84" y="34"/>
                  </a:lnTo>
                  <a:lnTo>
                    <a:pt x="84" y="36"/>
                  </a:lnTo>
                  <a:lnTo>
                    <a:pt x="84" y="38"/>
                  </a:lnTo>
                  <a:lnTo>
                    <a:pt x="86" y="38"/>
                  </a:lnTo>
                  <a:lnTo>
                    <a:pt x="88" y="38"/>
                  </a:lnTo>
                  <a:lnTo>
                    <a:pt x="90" y="38"/>
                  </a:lnTo>
                  <a:lnTo>
                    <a:pt x="92" y="38"/>
                  </a:lnTo>
                  <a:lnTo>
                    <a:pt x="94" y="38"/>
                  </a:lnTo>
                  <a:lnTo>
                    <a:pt x="96" y="36"/>
                  </a:lnTo>
                  <a:lnTo>
                    <a:pt x="98" y="36"/>
                  </a:lnTo>
                  <a:lnTo>
                    <a:pt x="98" y="38"/>
                  </a:lnTo>
                  <a:lnTo>
                    <a:pt x="100" y="40"/>
                  </a:lnTo>
                  <a:lnTo>
                    <a:pt x="100" y="42"/>
                  </a:lnTo>
                  <a:lnTo>
                    <a:pt x="102" y="42"/>
                  </a:lnTo>
                  <a:lnTo>
                    <a:pt x="104" y="42"/>
                  </a:lnTo>
                  <a:lnTo>
                    <a:pt x="106" y="40"/>
                  </a:lnTo>
                  <a:lnTo>
                    <a:pt x="106" y="38"/>
                  </a:lnTo>
                  <a:lnTo>
                    <a:pt x="108" y="38"/>
                  </a:lnTo>
                  <a:lnTo>
                    <a:pt x="108" y="40"/>
                  </a:lnTo>
                  <a:lnTo>
                    <a:pt x="108" y="42"/>
                  </a:lnTo>
                  <a:lnTo>
                    <a:pt x="110" y="42"/>
                  </a:lnTo>
                  <a:lnTo>
                    <a:pt x="110" y="44"/>
                  </a:lnTo>
                  <a:lnTo>
                    <a:pt x="110" y="46"/>
                  </a:lnTo>
                  <a:lnTo>
                    <a:pt x="110" y="48"/>
                  </a:lnTo>
                  <a:lnTo>
                    <a:pt x="112" y="48"/>
                  </a:lnTo>
                  <a:lnTo>
                    <a:pt x="114" y="48"/>
                  </a:lnTo>
                  <a:lnTo>
                    <a:pt x="116" y="50"/>
                  </a:lnTo>
                  <a:lnTo>
                    <a:pt x="116" y="52"/>
                  </a:lnTo>
                  <a:lnTo>
                    <a:pt x="114" y="52"/>
                  </a:lnTo>
                  <a:lnTo>
                    <a:pt x="114" y="54"/>
                  </a:lnTo>
                  <a:lnTo>
                    <a:pt x="114" y="56"/>
                  </a:lnTo>
                  <a:lnTo>
                    <a:pt x="114" y="56"/>
                  </a:lnTo>
                  <a:lnTo>
                    <a:pt x="116" y="56"/>
                  </a:lnTo>
                  <a:lnTo>
                    <a:pt x="116" y="58"/>
                  </a:lnTo>
                  <a:lnTo>
                    <a:pt x="118" y="58"/>
                  </a:lnTo>
                  <a:lnTo>
                    <a:pt x="120" y="58"/>
                  </a:lnTo>
                  <a:lnTo>
                    <a:pt x="122" y="58"/>
                  </a:lnTo>
                  <a:lnTo>
                    <a:pt x="124" y="56"/>
                  </a:lnTo>
                  <a:lnTo>
                    <a:pt x="122" y="56"/>
                  </a:lnTo>
                  <a:lnTo>
                    <a:pt x="124" y="56"/>
                  </a:lnTo>
                  <a:lnTo>
                    <a:pt x="122" y="54"/>
                  </a:lnTo>
                  <a:lnTo>
                    <a:pt x="122" y="52"/>
                  </a:lnTo>
                  <a:lnTo>
                    <a:pt x="122" y="50"/>
                  </a:lnTo>
                  <a:lnTo>
                    <a:pt x="124" y="50"/>
                  </a:lnTo>
                  <a:lnTo>
                    <a:pt x="124" y="52"/>
                  </a:lnTo>
                  <a:lnTo>
                    <a:pt x="126" y="52"/>
                  </a:lnTo>
                  <a:lnTo>
                    <a:pt x="126" y="54"/>
                  </a:lnTo>
                  <a:lnTo>
                    <a:pt x="128" y="56"/>
                  </a:lnTo>
                  <a:lnTo>
                    <a:pt x="126" y="56"/>
                  </a:lnTo>
                  <a:lnTo>
                    <a:pt x="126" y="56"/>
                  </a:lnTo>
                  <a:lnTo>
                    <a:pt x="124" y="58"/>
                  </a:lnTo>
                  <a:lnTo>
                    <a:pt x="124" y="60"/>
                  </a:lnTo>
                  <a:lnTo>
                    <a:pt x="124" y="62"/>
                  </a:lnTo>
                  <a:lnTo>
                    <a:pt x="124" y="64"/>
                  </a:lnTo>
                  <a:lnTo>
                    <a:pt x="126" y="66"/>
                  </a:lnTo>
                  <a:lnTo>
                    <a:pt x="126" y="68"/>
                  </a:lnTo>
                  <a:lnTo>
                    <a:pt x="128" y="68"/>
                  </a:lnTo>
                  <a:lnTo>
                    <a:pt x="128" y="70"/>
                  </a:lnTo>
                  <a:lnTo>
                    <a:pt x="130" y="70"/>
                  </a:lnTo>
                  <a:lnTo>
                    <a:pt x="132" y="72"/>
                  </a:lnTo>
                  <a:lnTo>
                    <a:pt x="138" y="74"/>
                  </a:lnTo>
                  <a:lnTo>
                    <a:pt x="140" y="76"/>
                  </a:lnTo>
                  <a:lnTo>
                    <a:pt x="140" y="78"/>
                  </a:lnTo>
                  <a:lnTo>
                    <a:pt x="142" y="80"/>
                  </a:lnTo>
                  <a:lnTo>
                    <a:pt x="142" y="82"/>
                  </a:lnTo>
                  <a:lnTo>
                    <a:pt x="144" y="82"/>
                  </a:lnTo>
                  <a:lnTo>
                    <a:pt x="144" y="84"/>
                  </a:lnTo>
                  <a:lnTo>
                    <a:pt x="146" y="84"/>
                  </a:lnTo>
                  <a:lnTo>
                    <a:pt x="148" y="84"/>
                  </a:lnTo>
                  <a:lnTo>
                    <a:pt x="150" y="84"/>
                  </a:lnTo>
                  <a:lnTo>
                    <a:pt x="152" y="84"/>
                  </a:lnTo>
                  <a:lnTo>
                    <a:pt x="152" y="86"/>
                  </a:lnTo>
                  <a:lnTo>
                    <a:pt x="154" y="86"/>
                  </a:lnTo>
                  <a:lnTo>
                    <a:pt x="154" y="84"/>
                  </a:lnTo>
                  <a:lnTo>
                    <a:pt x="154" y="82"/>
                  </a:lnTo>
                  <a:lnTo>
                    <a:pt x="154" y="80"/>
                  </a:lnTo>
                  <a:lnTo>
                    <a:pt x="152" y="76"/>
                  </a:lnTo>
                  <a:lnTo>
                    <a:pt x="152" y="74"/>
                  </a:lnTo>
                  <a:lnTo>
                    <a:pt x="154" y="72"/>
                  </a:lnTo>
                  <a:lnTo>
                    <a:pt x="156" y="72"/>
                  </a:lnTo>
                  <a:lnTo>
                    <a:pt x="156" y="74"/>
                  </a:lnTo>
                  <a:lnTo>
                    <a:pt x="156" y="76"/>
                  </a:lnTo>
                  <a:lnTo>
                    <a:pt x="156" y="78"/>
                  </a:lnTo>
                  <a:lnTo>
                    <a:pt x="156" y="80"/>
                  </a:lnTo>
                  <a:lnTo>
                    <a:pt x="158" y="78"/>
                  </a:lnTo>
                  <a:lnTo>
                    <a:pt x="158" y="80"/>
                  </a:lnTo>
                  <a:lnTo>
                    <a:pt x="158" y="82"/>
                  </a:lnTo>
                  <a:lnTo>
                    <a:pt x="156" y="84"/>
                  </a:lnTo>
                  <a:lnTo>
                    <a:pt x="158" y="86"/>
                  </a:lnTo>
                  <a:lnTo>
                    <a:pt x="160" y="86"/>
                  </a:lnTo>
                  <a:lnTo>
                    <a:pt x="162" y="84"/>
                  </a:lnTo>
                  <a:lnTo>
                    <a:pt x="164" y="84"/>
                  </a:lnTo>
                  <a:lnTo>
                    <a:pt x="166" y="82"/>
                  </a:lnTo>
                  <a:lnTo>
                    <a:pt x="166" y="80"/>
                  </a:lnTo>
                  <a:lnTo>
                    <a:pt x="168" y="78"/>
                  </a:lnTo>
                  <a:lnTo>
                    <a:pt x="170" y="74"/>
                  </a:lnTo>
                  <a:lnTo>
                    <a:pt x="172" y="76"/>
                  </a:lnTo>
                  <a:lnTo>
                    <a:pt x="174" y="76"/>
                  </a:lnTo>
                  <a:lnTo>
                    <a:pt x="176" y="78"/>
                  </a:lnTo>
                  <a:lnTo>
                    <a:pt x="176" y="80"/>
                  </a:lnTo>
                  <a:lnTo>
                    <a:pt x="174" y="82"/>
                  </a:lnTo>
                  <a:lnTo>
                    <a:pt x="170" y="82"/>
                  </a:lnTo>
                  <a:lnTo>
                    <a:pt x="168" y="82"/>
                  </a:lnTo>
                  <a:lnTo>
                    <a:pt x="168" y="84"/>
                  </a:lnTo>
                  <a:lnTo>
                    <a:pt x="168" y="86"/>
                  </a:lnTo>
                  <a:lnTo>
                    <a:pt x="168" y="88"/>
                  </a:lnTo>
                  <a:lnTo>
                    <a:pt x="170" y="88"/>
                  </a:lnTo>
                  <a:lnTo>
                    <a:pt x="172" y="88"/>
                  </a:lnTo>
                  <a:lnTo>
                    <a:pt x="174" y="88"/>
                  </a:lnTo>
                  <a:lnTo>
                    <a:pt x="174" y="86"/>
                  </a:lnTo>
                  <a:lnTo>
                    <a:pt x="176" y="86"/>
                  </a:lnTo>
                  <a:lnTo>
                    <a:pt x="178" y="86"/>
                  </a:lnTo>
                  <a:lnTo>
                    <a:pt x="178" y="88"/>
                  </a:lnTo>
                  <a:lnTo>
                    <a:pt x="178" y="90"/>
                  </a:lnTo>
                  <a:lnTo>
                    <a:pt x="176" y="92"/>
                  </a:lnTo>
                  <a:lnTo>
                    <a:pt x="176" y="94"/>
                  </a:lnTo>
                  <a:lnTo>
                    <a:pt x="178" y="94"/>
                  </a:lnTo>
                  <a:lnTo>
                    <a:pt x="180" y="94"/>
                  </a:lnTo>
                  <a:lnTo>
                    <a:pt x="180" y="92"/>
                  </a:lnTo>
                  <a:lnTo>
                    <a:pt x="180" y="90"/>
                  </a:lnTo>
                  <a:lnTo>
                    <a:pt x="180" y="88"/>
                  </a:lnTo>
                  <a:lnTo>
                    <a:pt x="182" y="88"/>
                  </a:lnTo>
                  <a:lnTo>
                    <a:pt x="184" y="90"/>
                  </a:lnTo>
                  <a:lnTo>
                    <a:pt x="184" y="92"/>
                  </a:lnTo>
                  <a:lnTo>
                    <a:pt x="182" y="94"/>
                  </a:lnTo>
                  <a:lnTo>
                    <a:pt x="180" y="94"/>
                  </a:lnTo>
                  <a:lnTo>
                    <a:pt x="176" y="96"/>
                  </a:lnTo>
                  <a:lnTo>
                    <a:pt x="178" y="98"/>
                  </a:lnTo>
                  <a:lnTo>
                    <a:pt x="180" y="98"/>
                  </a:lnTo>
                  <a:lnTo>
                    <a:pt x="180" y="102"/>
                  </a:lnTo>
                  <a:lnTo>
                    <a:pt x="180" y="106"/>
                  </a:lnTo>
                  <a:lnTo>
                    <a:pt x="180" y="114"/>
                  </a:lnTo>
                  <a:lnTo>
                    <a:pt x="180" y="116"/>
                  </a:lnTo>
                  <a:lnTo>
                    <a:pt x="180" y="118"/>
                  </a:lnTo>
                  <a:lnTo>
                    <a:pt x="180" y="120"/>
                  </a:lnTo>
                  <a:lnTo>
                    <a:pt x="180" y="123"/>
                  </a:lnTo>
                  <a:lnTo>
                    <a:pt x="180" y="125"/>
                  </a:lnTo>
                  <a:lnTo>
                    <a:pt x="180" y="127"/>
                  </a:lnTo>
                  <a:lnTo>
                    <a:pt x="180" y="129"/>
                  </a:lnTo>
                  <a:lnTo>
                    <a:pt x="180" y="131"/>
                  </a:lnTo>
                  <a:lnTo>
                    <a:pt x="180" y="133"/>
                  </a:lnTo>
                  <a:lnTo>
                    <a:pt x="180" y="135"/>
                  </a:lnTo>
                  <a:lnTo>
                    <a:pt x="180" y="139"/>
                  </a:lnTo>
                  <a:lnTo>
                    <a:pt x="180" y="141"/>
                  </a:lnTo>
                  <a:lnTo>
                    <a:pt x="180" y="143"/>
                  </a:lnTo>
                  <a:lnTo>
                    <a:pt x="180" y="145"/>
                  </a:lnTo>
                  <a:lnTo>
                    <a:pt x="180" y="147"/>
                  </a:lnTo>
                  <a:lnTo>
                    <a:pt x="180" y="151"/>
                  </a:lnTo>
                  <a:lnTo>
                    <a:pt x="180" y="153"/>
                  </a:lnTo>
                  <a:lnTo>
                    <a:pt x="180" y="153"/>
                  </a:lnTo>
                  <a:lnTo>
                    <a:pt x="180" y="155"/>
                  </a:lnTo>
                  <a:lnTo>
                    <a:pt x="180" y="157"/>
                  </a:lnTo>
                  <a:lnTo>
                    <a:pt x="180" y="159"/>
                  </a:lnTo>
                  <a:lnTo>
                    <a:pt x="180" y="165"/>
                  </a:lnTo>
                  <a:lnTo>
                    <a:pt x="180" y="169"/>
                  </a:lnTo>
                  <a:lnTo>
                    <a:pt x="180" y="171"/>
                  </a:lnTo>
                  <a:lnTo>
                    <a:pt x="180" y="175"/>
                  </a:lnTo>
                  <a:lnTo>
                    <a:pt x="180" y="193"/>
                  </a:lnTo>
                  <a:lnTo>
                    <a:pt x="180" y="195"/>
                  </a:lnTo>
                  <a:lnTo>
                    <a:pt x="180" y="199"/>
                  </a:lnTo>
                  <a:lnTo>
                    <a:pt x="180" y="201"/>
                  </a:lnTo>
                  <a:lnTo>
                    <a:pt x="180" y="213"/>
                  </a:lnTo>
                  <a:lnTo>
                    <a:pt x="180" y="223"/>
                  </a:lnTo>
                  <a:lnTo>
                    <a:pt x="180" y="225"/>
                  </a:lnTo>
                  <a:lnTo>
                    <a:pt x="180" y="227"/>
                  </a:lnTo>
                  <a:lnTo>
                    <a:pt x="180" y="229"/>
                  </a:lnTo>
                  <a:lnTo>
                    <a:pt x="180" y="233"/>
                  </a:lnTo>
                  <a:lnTo>
                    <a:pt x="180" y="241"/>
                  </a:lnTo>
                  <a:lnTo>
                    <a:pt x="178" y="241"/>
                  </a:lnTo>
                  <a:lnTo>
                    <a:pt x="178" y="243"/>
                  </a:lnTo>
                  <a:lnTo>
                    <a:pt x="178" y="245"/>
                  </a:lnTo>
                  <a:lnTo>
                    <a:pt x="176" y="245"/>
                  </a:lnTo>
                  <a:lnTo>
                    <a:pt x="174" y="245"/>
                  </a:lnTo>
                  <a:lnTo>
                    <a:pt x="174" y="243"/>
                  </a:lnTo>
                  <a:lnTo>
                    <a:pt x="170" y="243"/>
                  </a:lnTo>
                  <a:lnTo>
                    <a:pt x="170" y="245"/>
                  </a:lnTo>
                  <a:lnTo>
                    <a:pt x="168" y="245"/>
                  </a:lnTo>
                  <a:lnTo>
                    <a:pt x="170" y="245"/>
                  </a:lnTo>
                  <a:lnTo>
                    <a:pt x="170" y="243"/>
                  </a:lnTo>
                  <a:lnTo>
                    <a:pt x="168" y="243"/>
                  </a:lnTo>
                  <a:lnTo>
                    <a:pt x="166" y="243"/>
                  </a:lnTo>
                  <a:lnTo>
                    <a:pt x="168" y="241"/>
                  </a:lnTo>
                  <a:lnTo>
                    <a:pt x="170" y="239"/>
                  </a:lnTo>
                  <a:lnTo>
                    <a:pt x="168" y="239"/>
                  </a:lnTo>
                  <a:lnTo>
                    <a:pt x="166" y="237"/>
                  </a:lnTo>
                  <a:lnTo>
                    <a:pt x="166" y="235"/>
                  </a:lnTo>
                  <a:lnTo>
                    <a:pt x="166" y="233"/>
                  </a:lnTo>
                  <a:lnTo>
                    <a:pt x="164" y="233"/>
                  </a:lnTo>
                  <a:lnTo>
                    <a:pt x="162" y="233"/>
                  </a:lnTo>
                  <a:lnTo>
                    <a:pt x="164" y="231"/>
                  </a:lnTo>
                  <a:lnTo>
                    <a:pt x="164" y="229"/>
                  </a:lnTo>
                  <a:lnTo>
                    <a:pt x="162" y="227"/>
                  </a:lnTo>
                  <a:lnTo>
                    <a:pt x="160" y="227"/>
                  </a:lnTo>
                  <a:lnTo>
                    <a:pt x="158" y="227"/>
                  </a:lnTo>
                  <a:lnTo>
                    <a:pt x="156" y="227"/>
                  </a:lnTo>
                  <a:lnTo>
                    <a:pt x="156" y="225"/>
                  </a:lnTo>
                  <a:lnTo>
                    <a:pt x="158" y="223"/>
                  </a:lnTo>
                  <a:lnTo>
                    <a:pt x="154" y="221"/>
                  </a:lnTo>
                  <a:lnTo>
                    <a:pt x="152" y="221"/>
                  </a:lnTo>
                  <a:lnTo>
                    <a:pt x="152" y="219"/>
                  </a:lnTo>
                  <a:lnTo>
                    <a:pt x="150" y="219"/>
                  </a:lnTo>
                  <a:lnTo>
                    <a:pt x="148" y="221"/>
                  </a:lnTo>
                  <a:lnTo>
                    <a:pt x="146" y="221"/>
                  </a:lnTo>
                  <a:lnTo>
                    <a:pt x="146" y="219"/>
                  </a:lnTo>
                  <a:lnTo>
                    <a:pt x="144" y="221"/>
                  </a:lnTo>
                  <a:lnTo>
                    <a:pt x="144" y="221"/>
                  </a:lnTo>
                  <a:lnTo>
                    <a:pt x="144" y="223"/>
                  </a:lnTo>
                  <a:lnTo>
                    <a:pt x="144" y="221"/>
                  </a:lnTo>
                  <a:lnTo>
                    <a:pt x="142" y="219"/>
                  </a:lnTo>
                  <a:lnTo>
                    <a:pt x="140" y="219"/>
                  </a:lnTo>
                  <a:lnTo>
                    <a:pt x="140" y="217"/>
                  </a:lnTo>
                  <a:lnTo>
                    <a:pt x="138" y="215"/>
                  </a:lnTo>
                  <a:lnTo>
                    <a:pt x="136" y="215"/>
                  </a:lnTo>
                  <a:lnTo>
                    <a:pt x="136" y="213"/>
                  </a:lnTo>
                  <a:lnTo>
                    <a:pt x="134" y="213"/>
                  </a:lnTo>
                  <a:lnTo>
                    <a:pt x="134" y="215"/>
                  </a:lnTo>
                  <a:lnTo>
                    <a:pt x="132" y="215"/>
                  </a:lnTo>
                  <a:lnTo>
                    <a:pt x="130" y="217"/>
                  </a:lnTo>
                  <a:lnTo>
                    <a:pt x="128" y="217"/>
                  </a:lnTo>
                  <a:lnTo>
                    <a:pt x="126" y="219"/>
                  </a:lnTo>
                  <a:lnTo>
                    <a:pt x="124" y="219"/>
                  </a:lnTo>
                  <a:lnTo>
                    <a:pt x="122" y="219"/>
                  </a:lnTo>
                  <a:lnTo>
                    <a:pt x="120" y="217"/>
                  </a:lnTo>
                  <a:lnTo>
                    <a:pt x="118" y="217"/>
                  </a:lnTo>
                  <a:lnTo>
                    <a:pt x="116" y="217"/>
                  </a:lnTo>
                  <a:lnTo>
                    <a:pt x="116" y="215"/>
                  </a:lnTo>
                  <a:lnTo>
                    <a:pt x="116" y="217"/>
                  </a:lnTo>
                  <a:lnTo>
                    <a:pt x="114" y="217"/>
                  </a:lnTo>
                  <a:lnTo>
                    <a:pt x="114" y="215"/>
                  </a:lnTo>
                  <a:lnTo>
                    <a:pt x="112" y="215"/>
                  </a:lnTo>
                  <a:lnTo>
                    <a:pt x="110" y="215"/>
                  </a:lnTo>
                  <a:lnTo>
                    <a:pt x="110" y="217"/>
                  </a:lnTo>
                  <a:lnTo>
                    <a:pt x="108" y="217"/>
                  </a:lnTo>
                  <a:lnTo>
                    <a:pt x="106" y="217"/>
                  </a:lnTo>
                  <a:lnTo>
                    <a:pt x="104" y="217"/>
                  </a:lnTo>
                  <a:lnTo>
                    <a:pt x="102" y="217"/>
                  </a:lnTo>
                  <a:lnTo>
                    <a:pt x="100" y="217"/>
                  </a:lnTo>
                  <a:lnTo>
                    <a:pt x="98" y="217"/>
                  </a:lnTo>
                  <a:lnTo>
                    <a:pt x="96" y="217"/>
                  </a:lnTo>
                  <a:lnTo>
                    <a:pt x="96" y="217"/>
                  </a:lnTo>
                  <a:lnTo>
                    <a:pt x="94" y="217"/>
                  </a:lnTo>
                  <a:lnTo>
                    <a:pt x="94" y="219"/>
                  </a:lnTo>
                  <a:lnTo>
                    <a:pt x="94" y="221"/>
                  </a:lnTo>
                  <a:lnTo>
                    <a:pt x="92" y="221"/>
                  </a:lnTo>
                  <a:lnTo>
                    <a:pt x="92" y="219"/>
                  </a:lnTo>
                  <a:lnTo>
                    <a:pt x="90" y="219"/>
                  </a:lnTo>
                  <a:lnTo>
                    <a:pt x="88" y="219"/>
                  </a:lnTo>
                  <a:lnTo>
                    <a:pt x="86" y="219"/>
                  </a:lnTo>
                  <a:lnTo>
                    <a:pt x="86" y="221"/>
                  </a:lnTo>
                  <a:lnTo>
                    <a:pt x="84" y="219"/>
                  </a:lnTo>
                  <a:lnTo>
                    <a:pt x="82" y="219"/>
                  </a:lnTo>
                  <a:lnTo>
                    <a:pt x="80" y="219"/>
                  </a:lnTo>
                  <a:lnTo>
                    <a:pt x="80" y="217"/>
                  </a:lnTo>
                  <a:lnTo>
                    <a:pt x="78" y="217"/>
                  </a:lnTo>
                  <a:lnTo>
                    <a:pt x="76" y="217"/>
                  </a:lnTo>
                  <a:lnTo>
                    <a:pt x="76" y="219"/>
                  </a:lnTo>
                  <a:lnTo>
                    <a:pt x="74" y="219"/>
                  </a:lnTo>
                  <a:lnTo>
                    <a:pt x="74" y="217"/>
                  </a:lnTo>
                  <a:lnTo>
                    <a:pt x="72" y="217"/>
                  </a:lnTo>
                  <a:lnTo>
                    <a:pt x="72" y="215"/>
                  </a:lnTo>
                  <a:lnTo>
                    <a:pt x="70" y="215"/>
                  </a:lnTo>
                  <a:lnTo>
                    <a:pt x="68" y="213"/>
                  </a:lnTo>
                  <a:lnTo>
                    <a:pt x="68" y="215"/>
                  </a:lnTo>
                  <a:lnTo>
                    <a:pt x="66" y="215"/>
                  </a:lnTo>
                  <a:lnTo>
                    <a:pt x="64" y="215"/>
                  </a:lnTo>
                  <a:lnTo>
                    <a:pt x="64" y="217"/>
                  </a:lnTo>
                  <a:lnTo>
                    <a:pt x="62" y="217"/>
                  </a:lnTo>
                  <a:lnTo>
                    <a:pt x="60" y="217"/>
                  </a:lnTo>
                  <a:lnTo>
                    <a:pt x="58" y="217"/>
                  </a:lnTo>
                  <a:lnTo>
                    <a:pt x="56" y="219"/>
                  </a:lnTo>
                  <a:lnTo>
                    <a:pt x="54" y="219"/>
                  </a:lnTo>
                  <a:lnTo>
                    <a:pt x="52" y="219"/>
                  </a:lnTo>
                  <a:lnTo>
                    <a:pt x="50" y="219"/>
                  </a:lnTo>
                  <a:lnTo>
                    <a:pt x="48" y="219"/>
                  </a:lnTo>
                  <a:lnTo>
                    <a:pt x="48" y="219"/>
                  </a:lnTo>
                  <a:lnTo>
                    <a:pt x="46" y="219"/>
                  </a:lnTo>
                  <a:lnTo>
                    <a:pt x="44" y="221"/>
                  </a:lnTo>
                  <a:lnTo>
                    <a:pt x="42" y="221"/>
                  </a:lnTo>
                  <a:lnTo>
                    <a:pt x="40" y="221"/>
                  </a:lnTo>
                  <a:lnTo>
                    <a:pt x="38" y="223"/>
                  </a:lnTo>
                  <a:lnTo>
                    <a:pt x="36" y="223"/>
                  </a:lnTo>
                  <a:lnTo>
                    <a:pt x="34" y="221"/>
                  </a:lnTo>
                  <a:lnTo>
                    <a:pt x="32" y="221"/>
                  </a:lnTo>
                  <a:lnTo>
                    <a:pt x="30" y="221"/>
                  </a:lnTo>
                  <a:lnTo>
                    <a:pt x="28" y="221"/>
                  </a:lnTo>
                  <a:lnTo>
                    <a:pt x="28" y="223"/>
                  </a:lnTo>
                  <a:lnTo>
                    <a:pt x="28" y="225"/>
                  </a:lnTo>
                  <a:lnTo>
                    <a:pt x="26" y="225"/>
                  </a:lnTo>
                  <a:lnTo>
                    <a:pt x="24" y="225"/>
                  </a:lnTo>
                  <a:lnTo>
                    <a:pt x="22" y="225"/>
                  </a:lnTo>
                  <a:lnTo>
                    <a:pt x="20" y="225"/>
                  </a:lnTo>
                  <a:lnTo>
                    <a:pt x="18" y="225"/>
                  </a:lnTo>
                  <a:lnTo>
                    <a:pt x="16" y="225"/>
                  </a:lnTo>
                  <a:lnTo>
                    <a:pt x="12" y="223"/>
                  </a:lnTo>
                  <a:lnTo>
                    <a:pt x="10" y="223"/>
                  </a:lnTo>
                  <a:lnTo>
                    <a:pt x="8" y="223"/>
                  </a:lnTo>
                  <a:lnTo>
                    <a:pt x="6" y="223"/>
                  </a:lnTo>
                  <a:lnTo>
                    <a:pt x="4" y="223"/>
                  </a:lnTo>
                  <a:lnTo>
                    <a:pt x="2" y="221"/>
                  </a:lnTo>
                  <a:lnTo>
                    <a:pt x="0" y="221"/>
                  </a:lnTo>
                  <a:lnTo>
                    <a:pt x="0" y="213"/>
                  </a:lnTo>
                  <a:lnTo>
                    <a:pt x="0" y="211"/>
                  </a:lnTo>
                  <a:lnTo>
                    <a:pt x="0" y="201"/>
                  </a:lnTo>
                  <a:lnTo>
                    <a:pt x="0" y="201"/>
                  </a:lnTo>
                  <a:lnTo>
                    <a:pt x="0" y="195"/>
                  </a:lnTo>
                  <a:lnTo>
                    <a:pt x="0" y="193"/>
                  </a:lnTo>
                  <a:lnTo>
                    <a:pt x="0" y="189"/>
                  </a:lnTo>
                  <a:lnTo>
                    <a:pt x="0" y="187"/>
                  </a:lnTo>
                  <a:lnTo>
                    <a:pt x="0" y="183"/>
                  </a:lnTo>
                  <a:lnTo>
                    <a:pt x="0" y="177"/>
                  </a:lnTo>
                  <a:lnTo>
                    <a:pt x="0" y="175"/>
                  </a:lnTo>
                  <a:lnTo>
                    <a:pt x="0" y="173"/>
                  </a:lnTo>
                  <a:lnTo>
                    <a:pt x="0" y="171"/>
                  </a:lnTo>
                  <a:lnTo>
                    <a:pt x="0" y="167"/>
                  </a:lnTo>
                  <a:lnTo>
                    <a:pt x="0" y="165"/>
                  </a:lnTo>
                  <a:lnTo>
                    <a:pt x="0" y="163"/>
                  </a:lnTo>
                  <a:lnTo>
                    <a:pt x="0" y="159"/>
                  </a:lnTo>
                  <a:lnTo>
                    <a:pt x="0" y="155"/>
                  </a:lnTo>
                  <a:lnTo>
                    <a:pt x="0" y="153"/>
                  </a:lnTo>
                  <a:lnTo>
                    <a:pt x="0" y="149"/>
                  </a:lnTo>
                  <a:lnTo>
                    <a:pt x="0" y="147"/>
                  </a:lnTo>
                  <a:lnTo>
                    <a:pt x="0" y="143"/>
                  </a:lnTo>
                  <a:lnTo>
                    <a:pt x="0" y="139"/>
                  </a:lnTo>
                  <a:lnTo>
                    <a:pt x="0" y="137"/>
                  </a:lnTo>
                  <a:lnTo>
                    <a:pt x="0" y="135"/>
                  </a:lnTo>
                  <a:lnTo>
                    <a:pt x="0" y="129"/>
                  </a:lnTo>
                  <a:lnTo>
                    <a:pt x="0" y="123"/>
                  </a:lnTo>
                  <a:lnTo>
                    <a:pt x="0" y="120"/>
                  </a:lnTo>
                  <a:lnTo>
                    <a:pt x="0" y="118"/>
                  </a:lnTo>
                  <a:lnTo>
                    <a:pt x="0" y="116"/>
                  </a:lnTo>
                  <a:lnTo>
                    <a:pt x="0" y="114"/>
                  </a:lnTo>
                  <a:lnTo>
                    <a:pt x="0" y="112"/>
                  </a:lnTo>
                  <a:lnTo>
                    <a:pt x="0" y="108"/>
                  </a:lnTo>
                  <a:lnTo>
                    <a:pt x="0" y="104"/>
                  </a:lnTo>
                  <a:lnTo>
                    <a:pt x="0" y="100"/>
                  </a:lnTo>
                  <a:lnTo>
                    <a:pt x="0" y="96"/>
                  </a:lnTo>
                  <a:lnTo>
                    <a:pt x="0" y="94"/>
                  </a:lnTo>
                  <a:lnTo>
                    <a:pt x="0" y="92"/>
                  </a:lnTo>
                  <a:lnTo>
                    <a:pt x="0" y="88"/>
                  </a:lnTo>
                  <a:lnTo>
                    <a:pt x="0" y="84"/>
                  </a:lnTo>
                  <a:lnTo>
                    <a:pt x="0" y="82"/>
                  </a:lnTo>
                  <a:lnTo>
                    <a:pt x="0" y="80"/>
                  </a:lnTo>
                  <a:lnTo>
                    <a:pt x="0" y="78"/>
                  </a:lnTo>
                  <a:lnTo>
                    <a:pt x="0" y="76"/>
                  </a:lnTo>
                  <a:lnTo>
                    <a:pt x="0" y="72"/>
                  </a:lnTo>
                  <a:lnTo>
                    <a:pt x="0" y="70"/>
                  </a:lnTo>
                  <a:lnTo>
                    <a:pt x="0" y="68"/>
                  </a:lnTo>
                  <a:lnTo>
                    <a:pt x="0" y="66"/>
                  </a:lnTo>
                  <a:lnTo>
                    <a:pt x="0" y="64"/>
                  </a:lnTo>
                  <a:lnTo>
                    <a:pt x="0" y="62"/>
                  </a:lnTo>
                  <a:lnTo>
                    <a:pt x="0" y="60"/>
                  </a:lnTo>
                  <a:lnTo>
                    <a:pt x="0" y="56"/>
                  </a:lnTo>
                  <a:lnTo>
                    <a:pt x="0" y="56"/>
                  </a:lnTo>
                  <a:lnTo>
                    <a:pt x="0" y="48"/>
                  </a:lnTo>
                  <a:lnTo>
                    <a:pt x="0" y="46"/>
                  </a:lnTo>
                  <a:lnTo>
                    <a:pt x="0" y="42"/>
                  </a:lnTo>
                  <a:lnTo>
                    <a:pt x="0" y="40"/>
                  </a:lnTo>
                  <a:lnTo>
                    <a:pt x="0" y="38"/>
                  </a:lnTo>
                  <a:lnTo>
                    <a:pt x="0" y="36"/>
                  </a:lnTo>
                  <a:lnTo>
                    <a:pt x="0" y="32"/>
                  </a:lnTo>
                  <a:lnTo>
                    <a:pt x="2" y="32"/>
                  </a:lnTo>
                  <a:lnTo>
                    <a:pt x="4" y="32"/>
                  </a:lnTo>
                  <a:lnTo>
                    <a:pt x="6" y="32"/>
                  </a:lnTo>
                  <a:lnTo>
                    <a:pt x="8" y="32"/>
                  </a:lnTo>
                  <a:lnTo>
                    <a:pt x="10" y="32"/>
                  </a:lnTo>
                  <a:lnTo>
                    <a:pt x="10" y="30"/>
                  </a:lnTo>
                  <a:lnTo>
                    <a:pt x="10" y="28"/>
                  </a:lnTo>
                  <a:lnTo>
                    <a:pt x="10" y="26"/>
                  </a:lnTo>
                  <a:lnTo>
                    <a:pt x="8" y="26"/>
                  </a:lnTo>
                  <a:lnTo>
                    <a:pt x="8" y="24"/>
                  </a:lnTo>
                  <a:lnTo>
                    <a:pt x="8" y="22"/>
                  </a:lnTo>
                  <a:lnTo>
                    <a:pt x="8" y="20"/>
                  </a:lnTo>
                  <a:lnTo>
                    <a:pt x="10" y="20"/>
                  </a:lnTo>
                  <a:lnTo>
                    <a:pt x="10" y="18"/>
                  </a:lnTo>
                  <a:lnTo>
                    <a:pt x="12" y="18"/>
                  </a:lnTo>
                  <a:lnTo>
                    <a:pt x="14" y="18"/>
                  </a:lnTo>
                  <a:lnTo>
                    <a:pt x="14" y="20"/>
                  </a:lnTo>
                  <a:lnTo>
                    <a:pt x="14" y="24"/>
                  </a:lnTo>
                  <a:lnTo>
                    <a:pt x="14" y="26"/>
                  </a:lnTo>
                  <a:lnTo>
                    <a:pt x="16" y="26"/>
                  </a:lnTo>
                  <a:lnTo>
                    <a:pt x="18" y="26"/>
                  </a:lnTo>
                  <a:lnTo>
                    <a:pt x="18" y="24"/>
                  </a:lnTo>
                  <a:lnTo>
                    <a:pt x="20" y="22"/>
                  </a:lnTo>
                  <a:lnTo>
                    <a:pt x="20" y="20"/>
                  </a:lnTo>
                  <a:lnTo>
                    <a:pt x="20" y="18"/>
                  </a:lnTo>
                  <a:lnTo>
                    <a:pt x="20" y="16"/>
                  </a:lnTo>
                  <a:lnTo>
                    <a:pt x="20" y="14"/>
                  </a:lnTo>
                  <a:lnTo>
                    <a:pt x="18" y="12"/>
                  </a:lnTo>
                  <a:lnTo>
                    <a:pt x="18" y="10"/>
                  </a:lnTo>
                  <a:lnTo>
                    <a:pt x="18" y="10"/>
                  </a:lnTo>
                  <a:lnTo>
                    <a:pt x="20" y="10"/>
                  </a:lnTo>
                  <a:lnTo>
                    <a:pt x="22" y="6"/>
                  </a:lnTo>
                  <a:lnTo>
                    <a:pt x="24" y="6"/>
                  </a:lnTo>
                  <a:lnTo>
                    <a:pt x="26" y="4"/>
                  </a:lnTo>
                  <a:lnTo>
                    <a:pt x="26" y="2"/>
                  </a:lnTo>
                  <a:lnTo>
                    <a:pt x="26" y="0"/>
                  </a:lnTo>
                  <a:lnTo>
                    <a:pt x="28" y="0"/>
                  </a:lnTo>
                  <a:lnTo>
                    <a:pt x="30" y="0"/>
                  </a:lnTo>
                  <a:lnTo>
                    <a:pt x="32" y="0"/>
                  </a:lnTo>
                  <a:lnTo>
                    <a:pt x="32" y="2"/>
                  </a:lnTo>
                  <a:lnTo>
                    <a:pt x="34" y="2"/>
                  </a:lnTo>
                  <a:lnTo>
                    <a:pt x="38" y="2"/>
                  </a:lnTo>
                  <a:lnTo>
                    <a:pt x="38" y="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2" name="Freeform 194"/>
            <p:cNvSpPr>
              <a:spLocks/>
            </p:cNvSpPr>
            <p:nvPr/>
          </p:nvSpPr>
          <p:spPr bwMode="auto">
            <a:xfrm>
              <a:off x="7343775" y="1928813"/>
              <a:ext cx="114300" cy="101600"/>
            </a:xfrm>
            <a:custGeom>
              <a:avLst/>
              <a:gdLst>
                <a:gd name="T0" fmla="*/ 42 w 72"/>
                <a:gd name="T1" fmla="*/ 0 h 64"/>
                <a:gd name="T2" fmla="*/ 44 w 72"/>
                <a:gd name="T3" fmla="*/ 0 h 64"/>
                <a:gd name="T4" fmla="*/ 48 w 72"/>
                <a:gd name="T5" fmla="*/ 0 h 64"/>
                <a:gd name="T6" fmla="*/ 52 w 72"/>
                <a:gd name="T7" fmla="*/ 0 h 64"/>
                <a:gd name="T8" fmla="*/ 56 w 72"/>
                <a:gd name="T9" fmla="*/ 0 h 64"/>
                <a:gd name="T10" fmla="*/ 60 w 72"/>
                <a:gd name="T11" fmla="*/ 0 h 64"/>
                <a:gd name="T12" fmla="*/ 64 w 72"/>
                <a:gd name="T13" fmla="*/ 0 h 64"/>
                <a:gd name="T14" fmla="*/ 68 w 72"/>
                <a:gd name="T15" fmla="*/ 0 h 64"/>
                <a:gd name="T16" fmla="*/ 72 w 72"/>
                <a:gd name="T17" fmla="*/ 0 h 64"/>
                <a:gd name="T18" fmla="*/ 72 w 72"/>
                <a:gd name="T19" fmla="*/ 4 h 64"/>
                <a:gd name="T20" fmla="*/ 72 w 72"/>
                <a:gd name="T21" fmla="*/ 8 h 64"/>
                <a:gd name="T22" fmla="*/ 72 w 72"/>
                <a:gd name="T23" fmla="*/ 14 h 64"/>
                <a:gd name="T24" fmla="*/ 72 w 72"/>
                <a:gd name="T25" fmla="*/ 18 h 64"/>
                <a:gd name="T26" fmla="*/ 72 w 72"/>
                <a:gd name="T27" fmla="*/ 22 h 64"/>
                <a:gd name="T28" fmla="*/ 72 w 72"/>
                <a:gd name="T29" fmla="*/ 26 h 64"/>
                <a:gd name="T30" fmla="*/ 72 w 72"/>
                <a:gd name="T31" fmla="*/ 32 h 64"/>
                <a:gd name="T32" fmla="*/ 72 w 72"/>
                <a:gd name="T33" fmla="*/ 36 h 64"/>
                <a:gd name="T34" fmla="*/ 72 w 72"/>
                <a:gd name="T35" fmla="*/ 40 h 64"/>
                <a:gd name="T36" fmla="*/ 72 w 72"/>
                <a:gd name="T37" fmla="*/ 46 h 64"/>
                <a:gd name="T38" fmla="*/ 72 w 72"/>
                <a:gd name="T39" fmla="*/ 52 h 64"/>
                <a:gd name="T40" fmla="*/ 72 w 72"/>
                <a:gd name="T41" fmla="*/ 56 h 64"/>
                <a:gd name="T42" fmla="*/ 72 w 72"/>
                <a:gd name="T43" fmla="*/ 60 h 64"/>
                <a:gd name="T44" fmla="*/ 72 w 72"/>
                <a:gd name="T45" fmla="*/ 64 h 64"/>
                <a:gd name="T46" fmla="*/ 68 w 72"/>
                <a:gd name="T47" fmla="*/ 64 h 64"/>
                <a:gd name="T48" fmla="*/ 64 w 72"/>
                <a:gd name="T49" fmla="*/ 64 h 64"/>
                <a:gd name="T50" fmla="*/ 60 w 72"/>
                <a:gd name="T51" fmla="*/ 64 h 64"/>
                <a:gd name="T52" fmla="*/ 56 w 72"/>
                <a:gd name="T53" fmla="*/ 64 h 64"/>
                <a:gd name="T54" fmla="*/ 52 w 72"/>
                <a:gd name="T55" fmla="*/ 64 h 64"/>
                <a:gd name="T56" fmla="*/ 44 w 72"/>
                <a:gd name="T57" fmla="*/ 64 h 64"/>
                <a:gd name="T58" fmla="*/ 42 w 72"/>
                <a:gd name="T59" fmla="*/ 64 h 64"/>
                <a:gd name="T60" fmla="*/ 36 w 72"/>
                <a:gd name="T61" fmla="*/ 64 h 64"/>
                <a:gd name="T62" fmla="*/ 32 w 72"/>
                <a:gd name="T63" fmla="*/ 64 h 64"/>
                <a:gd name="T64" fmla="*/ 28 w 72"/>
                <a:gd name="T65" fmla="*/ 64 h 64"/>
                <a:gd name="T66" fmla="*/ 24 w 72"/>
                <a:gd name="T67" fmla="*/ 64 h 64"/>
                <a:gd name="T68" fmla="*/ 18 w 72"/>
                <a:gd name="T69" fmla="*/ 64 h 64"/>
                <a:gd name="T70" fmla="*/ 10 w 72"/>
                <a:gd name="T71" fmla="*/ 64 h 64"/>
                <a:gd name="T72" fmla="*/ 6 w 72"/>
                <a:gd name="T73" fmla="*/ 64 h 64"/>
                <a:gd name="T74" fmla="*/ 0 w 72"/>
                <a:gd name="T75" fmla="*/ 64 h 64"/>
                <a:gd name="T76" fmla="*/ 0 w 72"/>
                <a:gd name="T77" fmla="*/ 56 h 64"/>
                <a:gd name="T78" fmla="*/ 0 w 72"/>
                <a:gd name="T79" fmla="*/ 48 h 64"/>
                <a:gd name="T80" fmla="*/ 0 w 72"/>
                <a:gd name="T81" fmla="*/ 42 h 64"/>
                <a:gd name="T82" fmla="*/ 0 w 72"/>
                <a:gd name="T83" fmla="*/ 38 h 64"/>
                <a:gd name="T84" fmla="*/ 0 w 72"/>
                <a:gd name="T85" fmla="*/ 34 h 64"/>
                <a:gd name="T86" fmla="*/ 0 w 72"/>
                <a:gd name="T87" fmla="*/ 30 h 64"/>
                <a:gd name="T88" fmla="*/ 0 w 72"/>
                <a:gd name="T89" fmla="*/ 26 h 64"/>
                <a:gd name="T90" fmla="*/ 0 w 72"/>
                <a:gd name="T91" fmla="*/ 22 h 64"/>
                <a:gd name="T92" fmla="*/ 2 w 72"/>
                <a:gd name="T93" fmla="*/ 20 h 64"/>
                <a:gd name="T94" fmla="*/ 2 w 72"/>
                <a:gd name="T95" fmla="*/ 16 h 64"/>
                <a:gd name="T96" fmla="*/ 2 w 72"/>
                <a:gd name="T97" fmla="*/ 12 h 64"/>
                <a:gd name="T98" fmla="*/ 2 w 72"/>
                <a:gd name="T99" fmla="*/ 8 h 64"/>
                <a:gd name="T100" fmla="*/ 2 w 72"/>
                <a:gd name="T101" fmla="*/ 4 h 64"/>
                <a:gd name="T102" fmla="*/ 2 w 72"/>
                <a:gd name="T103" fmla="*/ 0 h 64"/>
                <a:gd name="T104" fmla="*/ 6 w 72"/>
                <a:gd name="T105" fmla="*/ 0 h 64"/>
                <a:gd name="T106" fmla="*/ 10 w 72"/>
                <a:gd name="T107" fmla="*/ 0 h 64"/>
                <a:gd name="T108" fmla="*/ 14 w 72"/>
                <a:gd name="T109" fmla="*/ 0 h 64"/>
                <a:gd name="T110" fmla="*/ 22 w 72"/>
                <a:gd name="T111" fmla="*/ 0 h 64"/>
                <a:gd name="T112" fmla="*/ 26 w 72"/>
                <a:gd name="T113" fmla="*/ 0 h 64"/>
                <a:gd name="T114" fmla="*/ 30 w 72"/>
                <a:gd name="T115" fmla="*/ 0 h 64"/>
                <a:gd name="T116" fmla="*/ 34 w 72"/>
                <a:gd name="T117" fmla="*/ 0 h 64"/>
                <a:gd name="T118" fmla="*/ 38 w 72"/>
                <a:gd name="T11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 h="64">
                  <a:moveTo>
                    <a:pt x="40" y="0"/>
                  </a:moveTo>
                  <a:lnTo>
                    <a:pt x="42" y="0"/>
                  </a:lnTo>
                  <a:lnTo>
                    <a:pt x="44" y="0"/>
                  </a:lnTo>
                  <a:lnTo>
                    <a:pt x="44" y="0"/>
                  </a:lnTo>
                  <a:lnTo>
                    <a:pt x="46" y="0"/>
                  </a:lnTo>
                  <a:lnTo>
                    <a:pt x="48" y="0"/>
                  </a:lnTo>
                  <a:lnTo>
                    <a:pt x="50" y="0"/>
                  </a:lnTo>
                  <a:lnTo>
                    <a:pt x="52" y="0"/>
                  </a:lnTo>
                  <a:lnTo>
                    <a:pt x="54" y="0"/>
                  </a:lnTo>
                  <a:lnTo>
                    <a:pt x="56" y="0"/>
                  </a:lnTo>
                  <a:lnTo>
                    <a:pt x="58" y="0"/>
                  </a:lnTo>
                  <a:lnTo>
                    <a:pt x="60" y="0"/>
                  </a:lnTo>
                  <a:lnTo>
                    <a:pt x="62" y="0"/>
                  </a:lnTo>
                  <a:lnTo>
                    <a:pt x="64" y="0"/>
                  </a:lnTo>
                  <a:lnTo>
                    <a:pt x="66" y="0"/>
                  </a:lnTo>
                  <a:lnTo>
                    <a:pt x="68" y="0"/>
                  </a:lnTo>
                  <a:lnTo>
                    <a:pt x="70" y="0"/>
                  </a:lnTo>
                  <a:lnTo>
                    <a:pt x="72" y="0"/>
                  </a:lnTo>
                  <a:lnTo>
                    <a:pt x="72" y="2"/>
                  </a:lnTo>
                  <a:lnTo>
                    <a:pt x="72" y="4"/>
                  </a:lnTo>
                  <a:lnTo>
                    <a:pt x="72" y="6"/>
                  </a:lnTo>
                  <a:lnTo>
                    <a:pt x="72" y="8"/>
                  </a:lnTo>
                  <a:lnTo>
                    <a:pt x="72" y="12"/>
                  </a:lnTo>
                  <a:lnTo>
                    <a:pt x="72" y="14"/>
                  </a:lnTo>
                  <a:lnTo>
                    <a:pt x="72" y="16"/>
                  </a:lnTo>
                  <a:lnTo>
                    <a:pt x="72" y="18"/>
                  </a:lnTo>
                  <a:lnTo>
                    <a:pt x="72" y="22"/>
                  </a:lnTo>
                  <a:lnTo>
                    <a:pt x="72" y="22"/>
                  </a:lnTo>
                  <a:lnTo>
                    <a:pt x="72" y="24"/>
                  </a:lnTo>
                  <a:lnTo>
                    <a:pt x="72" y="26"/>
                  </a:lnTo>
                  <a:lnTo>
                    <a:pt x="72" y="30"/>
                  </a:lnTo>
                  <a:lnTo>
                    <a:pt x="72" y="32"/>
                  </a:lnTo>
                  <a:lnTo>
                    <a:pt x="72" y="34"/>
                  </a:lnTo>
                  <a:lnTo>
                    <a:pt x="72" y="36"/>
                  </a:lnTo>
                  <a:lnTo>
                    <a:pt x="72" y="38"/>
                  </a:lnTo>
                  <a:lnTo>
                    <a:pt x="72" y="40"/>
                  </a:lnTo>
                  <a:lnTo>
                    <a:pt x="72" y="44"/>
                  </a:lnTo>
                  <a:lnTo>
                    <a:pt x="72" y="46"/>
                  </a:lnTo>
                  <a:lnTo>
                    <a:pt x="72" y="50"/>
                  </a:lnTo>
                  <a:lnTo>
                    <a:pt x="72" y="52"/>
                  </a:lnTo>
                  <a:lnTo>
                    <a:pt x="72" y="54"/>
                  </a:lnTo>
                  <a:lnTo>
                    <a:pt x="72" y="56"/>
                  </a:lnTo>
                  <a:lnTo>
                    <a:pt x="72" y="58"/>
                  </a:lnTo>
                  <a:lnTo>
                    <a:pt x="72" y="60"/>
                  </a:lnTo>
                  <a:lnTo>
                    <a:pt x="72" y="62"/>
                  </a:lnTo>
                  <a:lnTo>
                    <a:pt x="72" y="64"/>
                  </a:lnTo>
                  <a:lnTo>
                    <a:pt x="70" y="64"/>
                  </a:lnTo>
                  <a:lnTo>
                    <a:pt x="68" y="64"/>
                  </a:lnTo>
                  <a:lnTo>
                    <a:pt x="66" y="64"/>
                  </a:lnTo>
                  <a:lnTo>
                    <a:pt x="64" y="64"/>
                  </a:lnTo>
                  <a:lnTo>
                    <a:pt x="62" y="64"/>
                  </a:lnTo>
                  <a:lnTo>
                    <a:pt x="60" y="64"/>
                  </a:lnTo>
                  <a:lnTo>
                    <a:pt x="58" y="64"/>
                  </a:lnTo>
                  <a:lnTo>
                    <a:pt x="56" y="64"/>
                  </a:lnTo>
                  <a:lnTo>
                    <a:pt x="54" y="64"/>
                  </a:lnTo>
                  <a:lnTo>
                    <a:pt x="52" y="64"/>
                  </a:lnTo>
                  <a:lnTo>
                    <a:pt x="46" y="64"/>
                  </a:lnTo>
                  <a:lnTo>
                    <a:pt x="44" y="64"/>
                  </a:lnTo>
                  <a:lnTo>
                    <a:pt x="44" y="64"/>
                  </a:lnTo>
                  <a:lnTo>
                    <a:pt x="42" y="64"/>
                  </a:lnTo>
                  <a:lnTo>
                    <a:pt x="40" y="64"/>
                  </a:lnTo>
                  <a:lnTo>
                    <a:pt x="36" y="64"/>
                  </a:lnTo>
                  <a:lnTo>
                    <a:pt x="34" y="64"/>
                  </a:lnTo>
                  <a:lnTo>
                    <a:pt x="32" y="64"/>
                  </a:lnTo>
                  <a:lnTo>
                    <a:pt x="30" y="64"/>
                  </a:lnTo>
                  <a:lnTo>
                    <a:pt x="28" y="64"/>
                  </a:lnTo>
                  <a:lnTo>
                    <a:pt x="26" y="64"/>
                  </a:lnTo>
                  <a:lnTo>
                    <a:pt x="24" y="64"/>
                  </a:lnTo>
                  <a:lnTo>
                    <a:pt x="22" y="64"/>
                  </a:lnTo>
                  <a:lnTo>
                    <a:pt x="18" y="64"/>
                  </a:lnTo>
                  <a:lnTo>
                    <a:pt x="12" y="64"/>
                  </a:lnTo>
                  <a:lnTo>
                    <a:pt x="10" y="64"/>
                  </a:lnTo>
                  <a:lnTo>
                    <a:pt x="8" y="64"/>
                  </a:lnTo>
                  <a:lnTo>
                    <a:pt x="6" y="64"/>
                  </a:lnTo>
                  <a:lnTo>
                    <a:pt x="4" y="64"/>
                  </a:lnTo>
                  <a:lnTo>
                    <a:pt x="0" y="64"/>
                  </a:lnTo>
                  <a:lnTo>
                    <a:pt x="0" y="60"/>
                  </a:lnTo>
                  <a:lnTo>
                    <a:pt x="0" y="56"/>
                  </a:lnTo>
                  <a:lnTo>
                    <a:pt x="0" y="50"/>
                  </a:lnTo>
                  <a:lnTo>
                    <a:pt x="0" y="48"/>
                  </a:lnTo>
                  <a:lnTo>
                    <a:pt x="0" y="44"/>
                  </a:lnTo>
                  <a:lnTo>
                    <a:pt x="0" y="42"/>
                  </a:lnTo>
                  <a:lnTo>
                    <a:pt x="0" y="40"/>
                  </a:lnTo>
                  <a:lnTo>
                    <a:pt x="0" y="38"/>
                  </a:lnTo>
                  <a:lnTo>
                    <a:pt x="0" y="36"/>
                  </a:lnTo>
                  <a:lnTo>
                    <a:pt x="0" y="34"/>
                  </a:lnTo>
                  <a:lnTo>
                    <a:pt x="0" y="32"/>
                  </a:lnTo>
                  <a:lnTo>
                    <a:pt x="0" y="30"/>
                  </a:lnTo>
                  <a:lnTo>
                    <a:pt x="0" y="28"/>
                  </a:lnTo>
                  <a:lnTo>
                    <a:pt x="0" y="26"/>
                  </a:lnTo>
                  <a:lnTo>
                    <a:pt x="0" y="24"/>
                  </a:lnTo>
                  <a:lnTo>
                    <a:pt x="0" y="22"/>
                  </a:lnTo>
                  <a:lnTo>
                    <a:pt x="0" y="22"/>
                  </a:lnTo>
                  <a:lnTo>
                    <a:pt x="2" y="20"/>
                  </a:lnTo>
                  <a:lnTo>
                    <a:pt x="2" y="18"/>
                  </a:lnTo>
                  <a:lnTo>
                    <a:pt x="2" y="16"/>
                  </a:lnTo>
                  <a:lnTo>
                    <a:pt x="2" y="14"/>
                  </a:lnTo>
                  <a:lnTo>
                    <a:pt x="2" y="12"/>
                  </a:lnTo>
                  <a:lnTo>
                    <a:pt x="2" y="10"/>
                  </a:lnTo>
                  <a:lnTo>
                    <a:pt x="2" y="8"/>
                  </a:lnTo>
                  <a:lnTo>
                    <a:pt x="2" y="6"/>
                  </a:lnTo>
                  <a:lnTo>
                    <a:pt x="2" y="4"/>
                  </a:lnTo>
                  <a:lnTo>
                    <a:pt x="2" y="2"/>
                  </a:lnTo>
                  <a:lnTo>
                    <a:pt x="2" y="0"/>
                  </a:lnTo>
                  <a:lnTo>
                    <a:pt x="4" y="0"/>
                  </a:lnTo>
                  <a:lnTo>
                    <a:pt x="6" y="0"/>
                  </a:lnTo>
                  <a:lnTo>
                    <a:pt x="8" y="0"/>
                  </a:lnTo>
                  <a:lnTo>
                    <a:pt x="10" y="0"/>
                  </a:lnTo>
                  <a:lnTo>
                    <a:pt x="12" y="0"/>
                  </a:lnTo>
                  <a:lnTo>
                    <a:pt x="14" y="0"/>
                  </a:lnTo>
                  <a:lnTo>
                    <a:pt x="18" y="0"/>
                  </a:lnTo>
                  <a:lnTo>
                    <a:pt x="22" y="0"/>
                  </a:lnTo>
                  <a:lnTo>
                    <a:pt x="24" y="0"/>
                  </a:lnTo>
                  <a:lnTo>
                    <a:pt x="26" y="0"/>
                  </a:lnTo>
                  <a:lnTo>
                    <a:pt x="28" y="0"/>
                  </a:lnTo>
                  <a:lnTo>
                    <a:pt x="30" y="0"/>
                  </a:lnTo>
                  <a:lnTo>
                    <a:pt x="32" y="0"/>
                  </a:lnTo>
                  <a:lnTo>
                    <a:pt x="34" y="0"/>
                  </a:lnTo>
                  <a:lnTo>
                    <a:pt x="36" y="0"/>
                  </a:lnTo>
                  <a:lnTo>
                    <a:pt x="38" y="0"/>
                  </a:lnTo>
                  <a:lnTo>
                    <a:pt x="4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3" name="Freeform 197"/>
            <p:cNvSpPr>
              <a:spLocks/>
            </p:cNvSpPr>
            <p:nvPr/>
          </p:nvSpPr>
          <p:spPr bwMode="auto">
            <a:xfrm>
              <a:off x="8583613" y="2740025"/>
              <a:ext cx="228600" cy="284163"/>
            </a:xfrm>
            <a:custGeom>
              <a:avLst/>
              <a:gdLst>
                <a:gd name="T0" fmla="*/ 60 w 144"/>
                <a:gd name="T1" fmla="*/ 8 h 179"/>
                <a:gd name="T2" fmla="*/ 70 w 144"/>
                <a:gd name="T3" fmla="*/ 12 h 179"/>
                <a:gd name="T4" fmla="*/ 72 w 144"/>
                <a:gd name="T5" fmla="*/ 18 h 179"/>
                <a:gd name="T6" fmla="*/ 80 w 144"/>
                <a:gd name="T7" fmla="*/ 28 h 179"/>
                <a:gd name="T8" fmla="*/ 84 w 144"/>
                <a:gd name="T9" fmla="*/ 34 h 179"/>
                <a:gd name="T10" fmla="*/ 92 w 144"/>
                <a:gd name="T11" fmla="*/ 34 h 179"/>
                <a:gd name="T12" fmla="*/ 96 w 144"/>
                <a:gd name="T13" fmla="*/ 34 h 179"/>
                <a:gd name="T14" fmla="*/ 100 w 144"/>
                <a:gd name="T15" fmla="*/ 38 h 179"/>
                <a:gd name="T16" fmla="*/ 106 w 144"/>
                <a:gd name="T17" fmla="*/ 40 h 179"/>
                <a:gd name="T18" fmla="*/ 104 w 144"/>
                <a:gd name="T19" fmla="*/ 44 h 179"/>
                <a:gd name="T20" fmla="*/ 96 w 144"/>
                <a:gd name="T21" fmla="*/ 48 h 179"/>
                <a:gd name="T22" fmla="*/ 96 w 144"/>
                <a:gd name="T23" fmla="*/ 54 h 179"/>
                <a:gd name="T24" fmla="*/ 106 w 144"/>
                <a:gd name="T25" fmla="*/ 60 h 179"/>
                <a:gd name="T26" fmla="*/ 114 w 144"/>
                <a:gd name="T27" fmla="*/ 66 h 179"/>
                <a:gd name="T28" fmla="*/ 116 w 144"/>
                <a:gd name="T29" fmla="*/ 78 h 179"/>
                <a:gd name="T30" fmla="*/ 122 w 144"/>
                <a:gd name="T31" fmla="*/ 89 h 179"/>
                <a:gd name="T32" fmla="*/ 124 w 144"/>
                <a:gd name="T33" fmla="*/ 93 h 179"/>
                <a:gd name="T34" fmla="*/ 130 w 144"/>
                <a:gd name="T35" fmla="*/ 91 h 179"/>
                <a:gd name="T36" fmla="*/ 122 w 144"/>
                <a:gd name="T37" fmla="*/ 97 h 179"/>
                <a:gd name="T38" fmla="*/ 118 w 144"/>
                <a:gd name="T39" fmla="*/ 107 h 179"/>
                <a:gd name="T40" fmla="*/ 116 w 144"/>
                <a:gd name="T41" fmla="*/ 113 h 179"/>
                <a:gd name="T42" fmla="*/ 122 w 144"/>
                <a:gd name="T43" fmla="*/ 119 h 179"/>
                <a:gd name="T44" fmla="*/ 128 w 144"/>
                <a:gd name="T45" fmla="*/ 123 h 179"/>
                <a:gd name="T46" fmla="*/ 134 w 144"/>
                <a:gd name="T47" fmla="*/ 129 h 179"/>
                <a:gd name="T48" fmla="*/ 136 w 144"/>
                <a:gd name="T49" fmla="*/ 135 h 179"/>
                <a:gd name="T50" fmla="*/ 136 w 144"/>
                <a:gd name="T51" fmla="*/ 139 h 179"/>
                <a:gd name="T52" fmla="*/ 140 w 144"/>
                <a:gd name="T53" fmla="*/ 143 h 179"/>
                <a:gd name="T54" fmla="*/ 142 w 144"/>
                <a:gd name="T55" fmla="*/ 147 h 179"/>
                <a:gd name="T56" fmla="*/ 142 w 144"/>
                <a:gd name="T57" fmla="*/ 157 h 179"/>
                <a:gd name="T58" fmla="*/ 134 w 144"/>
                <a:gd name="T59" fmla="*/ 165 h 179"/>
                <a:gd name="T60" fmla="*/ 118 w 144"/>
                <a:gd name="T61" fmla="*/ 165 h 179"/>
                <a:gd name="T62" fmla="*/ 100 w 144"/>
                <a:gd name="T63" fmla="*/ 167 h 179"/>
                <a:gd name="T64" fmla="*/ 86 w 144"/>
                <a:gd name="T65" fmla="*/ 167 h 179"/>
                <a:gd name="T66" fmla="*/ 72 w 144"/>
                <a:gd name="T67" fmla="*/ 169 h 179"/>
                <a:gd name="T68" fmla="*/ 60 w 144"/>
                <a:gd name="T69" fmla="*/ 169 h 179"/>
                <a:gd name="T70" fmla="*/ 42 w 144"/>
                <a:gd name="T71" fmla="*/ 171 h 179"/>
                <a:gd name="T72" fmla="*/ 26 w 144"/>
                <a:gd name="T73" fmla="*/ 175 h 179"/>
                <a:gd name="T74" fmla="*/ 12 w 144"/>
                <a:gd name="T75" fmla="*/ 177 h 179"/>
                <a:gd name="T76" fmla="*/ 2 w 144"/>
                <a:gd name="T77" fmla="*/ 179 h 179"/>
                <a:gd name="T78" fmla="*/ 2 w 144"/>
                <a:gd name="T79" fmla="*/ 169 h 179"/>
                <a:gd name="T80" fmla="*/ 4 w 144"/>
                <a:gd name="T81" fmla="*/ 155 h 179"/>
                <a:gd name="T82" fmla="*/ 6 w 144"/>
                <a:gd name="T83" fmla="*/ 139 h 179"/>
                <a:gd name="T84" fmla="*/ 6 w 144"/>
                <a:gd name="T85" fmla="*/ 131 h 179"/>
                <a:gd name="T86" fmla="*/ 2 w 144"/>
                <a:gd name="T87" fmla="*/ 123 h 179"/>
                <a:gd name="T88" fmla="*/ 2 w 144"/>
                <a:gd name="T89" fmla="*/ 111 h 179"/>
                <a:gd name="T90" fmla="*/ 4 w 144"/>
                <a:gd name="T91" fmla="*/ 103 h 179"/>
                <a:gd name="T92" fmla="*/ 8 w 144"/>
                <a:gd name="T93" fmla="*/ 95 h 179"/>
                <a:gd name="T94" fmla="*/ 8 w 144"/>
                <a:gd name="T95" fmla="*/ 87 h 179"/>
                <a:gd name="T96" fmla="*/ 4 w 144"/>
                <a:gd name="T97" fmla="*/ 78 h 179"/>
                <a:gd name="T98" fmla="*/ 8 w 144"/>
                <a:gd name="T99" fmla="*/ 70 h 179"/>
                <a:gd name="T100" fmla="*/ 20 w 144"/>
                <a:gd name="T101" fmla="*/ 58 h 179"/>
                <a:gd name="T102" fmla="*/ 22 w 144"/>
                <a:gd name="T103" fmla="*/ 38 h 179"/>
                <a:gd name="T104" fmla="*/ 22 w 144"/>
                <a:gd name="T105" fmla="*/ 20 h 179"/>
                <a:gd name="T106" fmla="*/ 28 w 144"/>
                <a:gd name="T107" fmla="*/ 14 h 179"/>
                <a:gd name="T108" fmla="*/ 36 w 144"/>
                <a:gd name="T109" fmla="*/ 8 h 179"/>
                <a:gd name="T110" fmla="*/ 40 w 144"/>
                <a:gd name="T111" fmla="*/ 6 h 179"/>
                <a:gd name="T112" fmla="*/ 48 w 144"/>
                <a:gd name="T11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79">
                  <a:moveTo>
                    <a:pt x="52" y="4"/>
                  </a:moveTo>
                  <a:lnTo>
                    <a:pt x="54" y="6"/>
                  </a:lnTo>
                  <a:lnTo>
                    <a:pt x="56" y="6"/>
                  </a:lnTo>
                  <a:lnTo>
                    <a:pt x="58" y="6"/>
                  </a:lnTo>
                  <a:lnTo>
                    <a:pt x="60" y="6"/>
                  </a:lnTo>
                  <a:lnTo>
                    <a:pt x="60" y="8"/>
                  </a:lnTo>
                  <a:lnTo>
                    <a:pt x="62" y="8"/>
                  </a:lnTo>
                  <a:lnTo>
                    <a:pt x="64" y="8"/>
                  </a:lnTo>
                  <a:lnTo>
                    <a:pt x="64" y="10"/>
                  </a:lnTo>
                  <a:lnTo>
                    <a:pt x="66" y="10"/>
                  </a:lnTo>
                  <a:lnTo>
                    <a:pt x="68" y="10"/>
                  </a:lnTo>
                  <a:lnTo>
                    <a:pt x="70" y="12"/>
                  </a:lnTo>
                  <a:lnTo>
                    <a:pt x="70" y="14"/>
                  </a:lnTo>
                  <a:lnTo>
                    <a:pt x="72" y="14"/>
                  </a:lnTo>
                  <a:lnTo>
                    <a:pt x="72" y="16"/>
                  </a:lnTo>
                  <a:lnTo>
                    <a:pt x="74" y="16"/>
                  </a:lnTo>
                  <a:lnTo>
                    <a:pt x="74" y="18"/>
                  </a:lnTo>
                  <a:lnTo>
                    <a:pt x="72" y="18"/>
                  </a:lnTo>
                  <a:lnTo>
                    <a:pt x="74" y="20"/>
                  </a:lnTo>
                  <a:lnTo>
                    <a:pt x="74" y="22"/>
                  </a:lnTo>
                  <a:lnTo>
                    <a:pt x="74" y="24"/>
                  </a:lnTo>
                  <a:lnTo>
                    <a:pt x="76" y="24"/>
                  </a:lnTo>
                  <a:lnTo>
                    <a:pt x="78" y="26"/>
                  </a:lnTo>
                  <a:lnTo>
                    <a:pt x="80" y="28"/>
                  </a:lnTo>
                  <a:lnTo>
                    <a:pt x="80" y="30"/>
                  </a:lnTo>
                  <a:lnTo>
                    <a:pt x="82" y="30"/>
                  </a:lnTo>
                  <a:lnTo>
                    <a:pt x="82" y="32"/>
                  </a:lnTo>
                  <a:lnTo>
                    <a:pt x="84" y="32"/>
                  </a:lnTo>
                  <a:lnTo>
                    <a:pt x="84" y="34"/>
                  </a:lnTo>
                  <a:lnTo>
                    <a:pt x="84" y="34"/>
                  </a:lnTo>
                  <a:lnTo>
                    <a:pt x="86" y="34"/>
                  </a:lnTo>
                  <a:lnTo>
                    <a:pt x="88" y="34"/>
                  </a:lnTo>
                  <a:lnTo>
                    <a:pt x="90" y="34"/>
                  </a:lnTo>
                  <a:lnTo>
                    <a:pt x="92" y="34"/>
                  </a:lnTo>
                  <a:lnTo>
                    <a:pt x="94" y="34"/>
                  </a:lnTo>
                  <a:lnTo>
                    <a:pt x="92" y="34"/>
                  </a:lnTo>
                  <a:lnTo>
                    <a:pt x="92" y="32"/>
                  </a:lnTo>
                  <a:lnTo>
                    <a:pt x="94" y="32"/>
                  </a:lnTo>
                  <a:lnTo>
                    <a:pt x="94" y="34"/>
                  </a:lnTo>
                  <a:lnTo>
                    <a:pt x="94" y="32"/>
                  </a:lnTo>
                  <a:lnTo>
                    <a:pt x="96" y="32"/>
                  </a:lnTo>
                  <a:lnTo>
                    <a:pt x="96" y="34"/>
                  </a:lnTo>
                  <a:lnTo>
                    <a:pt x="98" y="34"/>
                  </a:lnTo>
                  <a:lnTo>
                    <a:pt x="98" y="36"/>
                  </a:lnTo>
                  <a:lnTo>
                    <a:pt x="98" y="38"/>
                  </a:lnTo>
                  <a:lnTo>
                    <a:pt x="96" y="38"/>
                  </a:lnTo>
                  <a:lnTo>
                    <a:pt x="98" y="38"/>
                  </a:lnTo>
                  <a:lnTo>
                    <a:pt x="100" y="38"/>
                  </a:lnTo>
                  <a:lnTo>
                    <a:pt x="102" y="38"/>
                  </a:lnTo>
                  <a:lnTo>
                    <a:pt x="104" y="38"/>
                  </a:lnTo>
                  <a:lnTo>
                    <a:pt x="106" y="38"/>
                  </a:lnTo>
                  <a:lnTo>
                    <a:pt x="108" y="38"/>
                  </a:lnTo>
                  <a:lnTo>
                    <a:pt x="108" y="40"/>
                  </a:lnTo>
                  <a:lnTo>
                    <a:pt x="106" y="40"/>
                  </a:lnTo>
                  <a:lnTo>
                    <a:pt x="106" y="40"/>
                  </a:lnTo>
                  <a:lnTo>
                    <a:pt x="104" y="40"/>
                  </a:lnTo>
                  <a:lnTo>
                    <a:pt x="106" y="40"/>
                  </a:lnTo>
                  <a:lnTo>
                    <a:pt x="106" y="42"/>
                  </a:lnTo>
                  <a:lnTo>
                    <a:pt x="104" y="42"/>
                  </a:lnTo>
                  <a:lnTo>
                    <a:pt x="104" y="44"/>
                  </a:lnTo>
                  <a:lnTo>
                    <a:pt x="104" y="46"/>
                  </a:lnTo>
                  <a:lnTo>
                    <a:pt x="102" y="46"/>
                  </a:lnTo>
                  <a:lnTo>
                    <a:pt x="100" y="46"/>
                  </a:lnTo>
                  <a:lnTo>
                    <a:pt x="100" y="48"/>
                  </a:lnTo>
                  <a:lnTo>
                    <a:pt x="98" y="48"/>
                  </a:lnTo>
                  <a:lnTo>
                    <a:pt x="96" y="48"/>
                  </a:lnTo>
                  <a:lnTo>
                    <a:pt x="94" y="48"/>
                  </a:lnTo>
                  <a:lnTo>
                    <a:pt x="94" y="50"/>
                  </a:lnTo>
                  <a:lnTo>
                    <a:pt x="96" y="50"/>
                  </a:lnTo>
                  <a:lnTo>
                    <a:pt x="96" y="52"/>
                  </a:lnTo>
                  <a:lnTo>
                    <a:pt x="94" y="54"/>
                  </a:lnTo>
                  <a:lnTo>
                    <a:pt x="96" y="54"/>
                  </a:lnTo>
                  <a:lnTo>
                    <a:pt x="98" y="56"/>
                  </a:lnTo>
                  <a:lnTo>
                    <a:pt x="100" y="58"/>
                  </a:lnTo>
                  <a:lnTo>
                    <a:pt x="102" y="60"/>
                  </a:lnTo>
                  <a:lnTo>
                    <a:pt x="104" y="60"/>
                  </a:lnTo>
                  <a:lnTo>
                    <a:pt x="106" y="58"/>
                  </a:lnTo>
                  <a:lnTo>
                    <a:pt x="106" y="60"/>
                  </a:lnTo>
                  <a:lnTo>
                    <a:pt x="108" y="60"/>
                  </a:lnTo>
                  <a:lnTo>
                    <a:pt x="108" y="58"/>
                  </a:lnTo>
                  <a:lnTo>
                    <a:pt x="110" y="58"/>
                  </a:lnTo>
                  <a:lnTo>
                    <a:pt x="110" y="60"/>
                  </a:lnTo>
                  <a:lnTo>
                    <a:pt x="108" y="64"/>
                  </a:lnTo>
                  <a:lnTo>
                    <a:pt x="114" y="66"/>
                  </a:lnTo>
                  <a:lnTo>
                    <a:pt x="110" y="72"/>
                  </a:lnTo>
                  <a:lnTo>
                    <a:pt x="110" y="74"/>
                  </a:lnTo>
                  <a:lnTo>
                    <a:pt x="110" y="76"/>
                  </a:lnTo>
                  <a:lnTo>
                    <a:pt x="112" y="76"/>
                  </a:lnTo>
                  <a:lnTo>
                    <a:pt x="114" y="78"/>
                  </a:lnTo>
                  <a:lnTo>
                    <a:pt x="116" y="78"/>
                  </a:lnTo>
                  <a:lnTo>
                    <a:pt x="116" y="80"/>
                  </a:lnTo>
                  <a:lnTo>
                    <a:pt x="118" y="82"/>
                  </a:lnTo>
                  <a:lnTo>
                    <a:pt x="120" y="82"/>
                  </a:lnTo>
                  <a:lnTo>
                    <a:pt x="120" y="84"/>
                  </a:lnTo>
                  <a:lnTo>
                    <a:pt x="122" y="87"/>
                  </a:lnTo>
                  <a:lnTo>
                    <a:pt x="122" y="89"/>
                  </a:lnTo>
                  <a:lnTo>
                    <a:pt x="122" y="89"/>
                  </a:lnTo>
                  <a:lnTo>
                    <a:pt x="122" y="91"/>
                  </a:lnTo>
                  <a:lnTo>
                    <a:pt x="120" y="91"/>
                  </a:lnTo>
                  <a:lnTo>
                    <a:pt x="120" y="93"/>
                  </a:lnTo>
                  <a:lnTo>
                    <a:pt x="122" y="93"/>
                  </a:lnTo>
                  <a:lnTo>
                    <a:pt x="124" y="93"/>
                  </a:lnTo>
                  <a:lnTo>
                    <a:pt x="126" y="93"/>
                  </a:lnTo>
                  <a:lnTo>
                    <a:pt x="126" y="91"/>
                  </a:lnTo>
                  <a:lnTo>
                    <a:pt x="128" y="91"/>
                  </a:lnTo>
                  <a:lnTo>
                    <a:pt x="130" y="91"/>
                  </a:lnTo>
                  <a:lnTo>
                    <a:pt x="132" y="91"/>
                  </a:lnTo>
                  <a:lnTo>
                    <a:pt x="130" y="91"/>
                  </a:lnTo>
                  <a:lnTo>
                    <a:pt x="130" y="93"/>
                  </a:lnTo>
                  <a:lnTo>
                    <a:pt x="130" y="95"/>
                  </a:lnTo>
                  <a:lnTo>
                    <a:pt x="128" y="95"/>
                  </a:lnTo>
                  <a:lnTo>
                    <a:pt x="126" y="97"/>
                  </a:lnTo>
                  <a:lnTo>
                    <a:pt x="124" y="97"/>
                  </a:lnTo>
                  <a:lnTo>
                    <a:pt x="122" y="97"/>
                  </a:lnTo>
                  <a:lnTo>
                    <a:pt x="122" y="99"/>
                  </a:lnTo>
                  <a:lnTo>
                    <a:pt x="122" y="101"/>
                  </a:lnTo>
                  <a:lnTo>
                    <a:pt x="122" y="103"/>
                  </a:lnTo>
                  <a:lnTo>
                    <a:pt x="120" y="105"/>
                  </a:lnTo>
                  <a:lnTo>
                    <a:pt x="118" y="105"/>
                  </a:lnTo>
                  <a:lnTo>
                    <a:pt x="118" y="107"/>
                  </a:lnTo>
                  <a:lnTo>
                    <a:pt x="120" y="107"/>
                  </a:lnTo>
                  <a:lnTo>
                    <a:pt x="120" y="109"/>
                  </a:lnTo>
                  <a:lnTo>
                    <a:pt x="118" y="109"/>
                  </a:lnTo>
                  <a:lnTo>
                    <a:pt x="118" y="111"/>
                  </a:lnTo>
                  <a:lnTo>
                    <a:pt x="116" y="111"/>
                  </a:lnTo>
                  <a:lnTo>
                    <a:pt x="116" y="113"/>
                  </a:lnTo>
                  <a:lnTo>
                    <a:pt x="116" y="115"/>
                  </a:lnTo>
                  <a:lnTo>
                    <a:pt x="116" y="117"/>
                  </a:lnTo>
                  <a:lnTo>
                    <a:pt x="118" y="117"/>
                  </a:lnTo>
                  <a:lnTo>
                    <a:pt x="120" y="117"/>
                  </a:lnTo>
                  <a:lnTo>
                    <a:pt x="120" y="119"/>
                  </a:lnTo>
                  <a:lnTo>
                    <a:pt x="122" y="119"/>
                  </a:lnTo>
                  <a:lnTo>
                    <a:pt x="122" y="121"/>
                  </a:lnTo>
                  <a:lnTo>
                    <a:pt x="124" y="123"/>
                  </a:lnTo>
                  <a:lnTo>
                    <a:pt x="124" y="125"/>
                  </a:lnTo>
                  <a:lnTo>
                    <a:pt x="126" y="125"/>
                  </a:lnTo>
                  <a:lnTo>
                    <a:pt x="128" y="125"/>
                  </a:lnTo>
                  <a:lnTo>
                    <a:pt x="128" y="123"/>
                  </a:lnTo>
                  <a:lnTo>
                    <a:pt x="128" y="125"/>
                  </a:lnTo>
                  <a:lnTo>
                    <a:pt x="130" y="127"/>
                  </a:lnTo>
                  <a:lnTo>
                    <a:pt x="130" y="129"/>
                  </a:lnTo>
                  <a:lnTo>
                    <a:pt x="132" y="129"/>
                  </a:lnTo>
                  <a:lnTo>
                    <a:pt x="132" y="129"/>
                  </a:lnTo>
                  <a:lnTo>
                    <a:pt x="134" y="129"/>
                  </a:lnTo>
                  <a:lnTo>
                    <a:pt x="136" y="129"/>
                  </a:lnTo>
                  <a:lnTo>
                    <a:pt x="136" y="131"/>
                  </a:lnTo>
                  <a:lnTo>
                    <a:pt x="136" y="133"/>
                  </a:lnTo>
                  <a:lnTo>
                    <a:pt x="138" y="133"/>
                  </a:lnTo>
                  <a:lnTo>
                    <a:pt x="138" y="135"/>
                  </a:lnTo>
                  <a:lnTo>
                    <a:pt x="136" y="135"/>
                  </a:lnTo>
                  <a:lnTo>
                    <a:pt x="138" y="135"/>
                  </a:lnTo>
                  <a:lnTo>
                    <a:pt x="138" y="137"/>
                  </a:lnTo>
                  <a:lnTo>
                    <a:pt x="136" y="137"/>
                  </a:lnTo>
                  <a:lnTo>
                    <a:pt x="134" y="137"/>
                  </a:lnTo>
                  <a:lnTo>
                    <a:pt x="136" y="137"/>
                  </a:lnTo>
                  <a:lnTo>
                    <a:pt x="136" y="139"/>
                  </a:lnTo>
                  <a:lnTo>
                    <a:pt x="136" y="141"/>
                  </a:lnTo>
                  <a:lnTo>
                    <a:pt x="136" y="143"/>
                  </a:lnTo>
                  <a:lnTo>
                    <a:pt x="138" y="143"/>
                  </a:lnTo>
                  <a:lnTo>
                    <a:pt x="138" y="141"/>
                  </a:lnTo>
                  <a:lnTo>
                    <a:pt x="138" y="143"/>
                  </a:lnTo>
                  <a:lnTo>
                    <a:pt x="140" y="143"/>
                  </a:lnTo>
                  <a:lnTo>
                    <a:pt x="142" y="143"/>
                  </a:lnTo>
                  <a:lnTo>
                    <a:pt x="144" y="143"/>
                  </a:lnTo>
                  <a:lnTo>
                    <a:pt x="142" y="145"/>
                  </a:lnTo>
                  <a:lnTo>
                    <a:pt x="144" y="145"/>
                  </a:lnTo>
                  <a:lnTo>
                    <a:pt x="144" y="147"/>
                  </a:lnTo>
                  <a:lnTo>
                    <a:pt x="142" y="147"/>
                  </a:lnTo>
                  <a:lnTo>
                    <a:pt x="140" y="149"/>
                  </a:lnTo>
                  <a:lnTo>
                    <a:pt x="140" y="151"/>
                  </a:lnTo>
                  <a:lnTo>
                    <a:pt x="140" y="153"/>
                  </a:lnTo>
                  <a:lnTo>
                    <a:pt x="140" y="155"/>
                  </a:lnTo>
                  <a:lnTo>
                    <a:pt x="142" y="155"/>
                  </a:lnTo>
                  <a:lnTo>
                    <a:pt x="142" y="157"/>
                  </a:lnTo>
                  <a:lnTo>
                    <a:pt x="142" y="159"/>
                  </a:lnTo>
                  <a:lnTo>
                    <a:pt x="142" y="161"/>
                  </a:lnTo>
                  <a:lnTo>
                    <a:pt x="142" y="163"/>
                  </a:lnTo>
                  <a:lnTo>
                    <a:pt x="138" y="163"/>
                  </a:lnTo>
                  <a:lnTo>
                    <a:pt x="136" y="165"/>
                  </a:lnTo>
                  <a:lnTo>
                    <a:pt x="134" y="165"/>
                  </a:lnTo>
                  <a:lnTo>
                    <a:pt x="130" y="165"/>
                  </a:lnTo>
                  <a:lnTo>
                    <a:pt x="128" y="165"/>
                  </a:lnTo>
                  <a:lnTo>
                    <a:pt x="124" y="165"/>
                  </a:lnTo>
                  <a:lnTo>
                    <a:pt x="122" y="165"/>
                  </a:lnTo>
                  <a:lnTo>
                    <a:pt x="120" y="165"/>
                  </a:lnTo>
                  <a:lnTo>
                    <a:pt x="118" y="165"/>
                  </a:lnTo>
                  <a:lnTo>
                    <a:pt x="114" y="165"/>
                  </a:lnTo>
                  <a:lnTo>
                    <a:pt x="112" y="165"/>
                  </a:lnTo>
                  <a:lnTo>
                    <a:pt x="108" y="167"/>
                  </a:lnTo>
                  <a:lnTo>
                    <a:pt x="106" y="167"/>
                  </a:lnTo>
                  <a:lnTo>
                    <a:pt x="102" y="167"/>
                  </a:lnTo>
                  <a:lnTo>
                    <a:pt x="100" y="167"/>
                  </a:lnTo>
                  <a:lnTo>
                    <a:pt x="98" y="167"/>
                  </a:lnTo>
                  <a:lnTo>
                    <a:pt x="94" y="167"/>
                  </a:lnTo>
                  <a:lnTo>
                    <a:pt x="92" y="167"/>
                  </a:lnTo>
                  <a:lnTo>
                    <a:pt x="90" y="167"/>
                  </a:lnTo>
                  <a:lnTo>
                    <a:pt x="88" y="167"/>
                  </a:lnTo>
                  <a:lnTo>
                    <a:pt x="86" y="167"/>
                  </a:lnTo>
                  <a:lnTo>
                    <a:pt x="84" y="167"/>
                  </a:lnTo>
                  <a:lnTo>
                    <a:pt x="82" y="167"/>
                  </a:lnTo>
                  <a:lnTo>
                    <a:pt x="82" y="169"/>
                  </a:lnTo>
                  <a:lnTo>
                    <a:pt x="76" y="169"/>
                  </a:lnTo>
                  <a:lnTo>
                    <a:pt x="74" y="169"/>
                  </a:lnTo>
                  <a:lnTo>
                    <a:pt x="72" y="169"/>
                  </a:lnTo>
                  <a:lnTo>
                    <a:pt x="70" y="169"/>
                  </a:lnTo>
                  <a:lnTo>
                    <a:pt x="68" y="169"/>
                  </a:lnTo>
                  <a:lnTo>
                    <a:pt x="66" y="169"/>
                  </a:lnTo>
                  <a:lnTo>
                    <a:pt x="64" y="169"/>
                  </a:lnTo>
                  <a:lnTo>
                    <a:pt x="62" y="169"/>
                  </a:lnTo>
                  <a:lnTo>
                    <a:pt x="60" y="169"/>
                  </a:lnTo>
                  <a:lnTo>
                    <a:pt x="58" y="169"/>
                  </a:lnTo>
                  <a:lnTo>
                    <a:pt x="56" y="169"/>
                  </a:lnTo>
                  <a:lnTo>
                    <a:pt x="54" y="169"/>
                  </a:lnTo>
                  <a:lnTo>
                    <a:pt x="52" y="171"/>
                  </a:lnTo>
                  <a:lnTo>
                    <a:pt x="44" y="171"/>
                  </a:lnTo>
                  <a:lnTo>
                    <a:pt x="42" y="171"/>
                  </a:lnTo>
                  <a:lnTo>
                    <a:pt x="38" y="171"/>
                  </a:lnTo>
                  <a:lnTo>
                    <a:pt x="36" y="173"/>
                  </a:lnTo>
                  <a:lnTo>
                    <a:pt x="34" y="173"/>
                  </a:lnTo>
                  <a:lnTo>
                    <a:pt x="30" y="173"/>
                  </a:lnTo>
                  <a:lnTo>
                    <a:pt x="28" y="175"/>
                  </a:lnTo>
                  <a:lnTo>
                    <a:pt x="26" y="175"/>
                  </a:lnTo>
                  <a:lnTo>
                    <a:pt x="24" y="175"/>
                  </a:lnTo>
                  <a:lnTo>
                    <a:pt x="22" y="175"/>
                  </a:lnTo>
                  <a:lnTo>
                    <a:pt x="20" y="177"/>
                  </a:lnTo>
                  <a:lnTo>
                    <a:pt x="18" y="177"/>
                  </a:lnTo>
                  <a:lnTo>
                    <a:pt x="16" y="177"/>
                  </a:lnTo>
                  <a:lnTo>
                    <a:pt x="12" y="177"/>
                  </a:lnTo>
                  <a:lnTo>
                    <a:pt x="12" y="179"/>
                  </a:lnTo>
                  <a:lnTo>
                    <a:pt x="10" y="179"/>
                  </a:lnTo>
                  <a:lnTo>
                    <a:pt x="8" y="179"/>
                  </a:lnTo>
                  <a:lnTo>
                    <a:pt x="6" y="179"/>
                  </a:lnTo>
                  <a:lnTo>
                    <a:pt x="4" y="179"/>
                  </a:lnTo>
                  <a:lnTo>
                    <a:pt x="2" y="179"/>
                  </a:lnTo>
                  <a:lnTo>
                    <a:pt x="2" y="177"/>
                  </a:lnTo>
                  <a:lnTo>
                    <a:pt x="0" y="175"/>
                  </a:lnTo>
                  <a:lnTo>
                    <a:pt x="0" y="173"/>
                  </a:lnTo>
                  <a:lnTo>
                    <a:pt x="2" y="173"/>
                  </a:lnTo>
                  <a:lnTo>
                    <a:pt x="2" y="171"/>
                  </a:lnTo>
                  <a:lnTo>
                    <a:pt x="2" y="169"/>
                  </a:lnTo>
                  <a:lnTo>
                    <a:pt x="2" y="167"/>
                  </a:lnTo>
                  <a:lnTo>
                    <a:pt x="2" y="165"/>
                  </a:lnTo>
                  <a:lnTo>
                    <a:pt x="4" y="163"/>
                  </a:lnTo>
                  <a:lnTo>
                    <a:pt x="4" y="161"/>
                  </a:lnTo>
                  <a:lnTo>
                    <a:pt x="4" y="159"/>
                  </a:lnTo>
                  <a:lnTo>
                    <a:pt x="4" y="155"/>
                  </a:lnTo>
                  <a:lnTo>
                    <a:pt x="4" y="151"/>
                  </a:lnTo>
                  <a:lnTo>
                    <a:pt x="4" y="149"/>
                  </a:lnTo>
                  <a:lnTo>
                    <a:pt x="4" y="147"/>
                  </a:lnTo>
                  <a:lnTo>
                    <a:pt x="6" y="143"/>
                  </a:lnTo>
                  <a:lnTo>
                    <a:pt x="6" y="141"/>
                  </a:lnTo>
                  <a:lnTo>
                    <a:pt x="6" y="139"/>
                  </a:lnTo>
                  <a:lnTo>
                    <a:pt x="6" y="137"/>
                  </a:lnTo>
                  <a:lnTo>
                    <a:pt x="6" y="137"/>
                  </a:lnTo>
                  <a:lnTo>
                    <a:pt x="8" y="137"/>
                  </a:lnTo>
                  <a:lnTo>
                    <a:pt x="6" y="135"/>
                  </a:lnTo>
                  <a:lnTo>
                    <a:pt x="6" y="133"/>
                  </a:lnTo>
                  <a:lnTo>
                    <a:pt x="6" y="131"/>
                  </a:lnTo>
                  <a:lnTo>
                    <a:pt x="4" y="131"/>
                  </a:lnTo>
                  <a:lnTo>
                    <a:pt x="4" y="129"/>
                  </a:lnTo>
                  <a:lnTo>
                    <a:pt x="4" y="127"/>
                  </a:lnTo>
                  <a:lnTo>
                    <a:pt x="4" y="125"/>
                  </a:lnTo>
                  <a:lnTo>
                    <a:pt x="4" y="123"/>
                  </a:lnTo>
                  <a:lnTo>
                    <a:pt x="2" y="123"/>
                  </a:lnTo>
                  <a:lnTo>
                    <a:pt x="2" y="121"/>
                  </a:lnTo>
                  <a:lnTo>
                    <a:pt x="2" y="119"/>
                  </a:lnTo>
                  <a:lnTo>
                    <a:pt x="2" y="117"/>
                  </a:lnTo>
                  <a:lnTo>
                    <a:pt x="2" y="115"/>
                  </a:lnTo>
                  <a:lnTo>
                    <a:pt x="2" y="113"/>
                  </a:lnTo>
                  <a:lnTo>
                    <a:pt x="2" y="111"/>
                  </a:lnTo>
                  <a:lnTo>
                    <a:pt x="2" y="109"/>
                  </a:lnTo>
                  <a:lnTo>
                    <a:pt x="4" y="107"/>
                  </a:lnTo>
                  <a:lnTo>
                    <a:pt x="4" y="105"/>
                  </a:lnTo>
                  <a:lnTo>
                    <a:pt x="4" y="103"/>
                  </a:lnTo>
                  <a:lnTo>
                    <a:pt x="2" y="103"/>
                  </a:lnTo>
                  <a:lnTo>
                    <a:pt x="4" y="103"/>
                  </a:lnTo>
                  <a:lnTo>
                    <a:pt x="4" y="101"/>
                  </a:lnTo>
                  <a:lnTo>
                    <a:pt x="4" y="99"/>
                  </a:lnTo>
                  <a:lnTo>
                    <a:pt x="6" y="99"/>
                  </a:lnTo>
                  <a:lnTo>
                    <a:pt x="6" y="97"/>
                  </a:lnTo>
                  <a:lnTo>
                    <a:pt x="6" y="95"/>
                  </a:lnTo>
                  <a:lnTo>
                    <a:pt x="8" y="95"/>
                  </a:lnTo>
                  <a:lnTo>
                    <a:pt x="8" y="93"/>
                  </a:lnTo>
                  <a:lnTo>
                    <a:pt x="10" y="93"/>
                  </a:lnTo>
                  <a:lnTo>
                    <a:pt x="10" y="91"/>
                  </a:lnTo>
                  <a:lnTo>
                    <a:pt x="8" y="89"/>
                  </a:lnTo>
                  <a:lnTo>
                    <a:pt x="8" y="89"/>
                  </a:lnTo>
                  <a:lnTo>
                    <a:pt x="8" y="87"/>
                  </a:lnTo>
                  <a:lnTo>
                    <a:pt x="6" y="87"/>
                  </a:lnTo>
                  <a:lnTo>
                    <a:pt x="6" y="84"/>
                  </a:lnTo>
                  <a:lnTo>
                    <a:pt x="6" y="82"/>
                  </a:lnTo>
                  <a:lnTo>
                    <a:pt x="4" y="82"/>
                  </a:lnTo>
                  <a:lnTo>
                    <a:pt x="4" y="80"/>
                  </a:lnTo>
                  <a:lnTo>
                    <a:pt x="4" y="78"/>
                  </a:lnTo>
                  <a:lnTo>
                    <a:pt x="2" y="78"/>
                  </a:lnTo>
                  <a:lnTo>
                    <a:pt x="2" y="76"/>
                  </a:lnTo>
                  <a:lnTo>
                    <a:pt x="4" y="74"/>
                  </a:lnTo>
                  <a:lnTo>
                    <a:pt x="6" y="72"/>
                  </a:lnTo>
                  <a:lnTo>
                    <a:pt x="8" y="72"/>
                  </a:lnTo>
                  <a:lnTo>
                    <a:pt x="8" y="70"/>
                  </a:lnTo>
                  <a:lnTo>
                    <a:pt x="10" y="68"/>
                  </a:lnTo>
                  <a:lnTo>
                    <a:pt x="12" y="68"/>
                  </a:lnTo>
                  <a:lnTo>
                    <a:pt x="12" y="66"/>
                  </a:lnTo>
                  <a:lnTo>
                    <a:pt x="14" y="64"/>
                  </a:lnTo>
                  <a:lnTo>
                    <a:pt x="16" y="62"/>
                  </a:lnTo>
                  <a:lnTo>
                    <a:pt x="20" y="58"/>
                  </a:lnTo>
                  <a:lnTo>
                    <a:pt x="22" y="56"/>
                  </a:lnTo>
                  <a:lnTo>
                    <a:pt x="22" y="54"/>
                  </a:lnTo>
                  <a:lnTo>
                    <a:pt x="22" y="50"/>
                  </a:lnTo>
                  <a:lnTo>
                    <a:pt x="22" y="42"/>
                  </a:lnTo>
                  <a:lnTo>
                    <a:pt x="22" y="40"/>
                  </a:lnTo>
                  <a:lnTo>
                    <a:pt x="22" y="38"/>
                  </a:lnTo>
                  <a:lnTo>
                    <a:pt x="22" y="36"/>
                  </a:lnTo>
                  <a:lnTo>
                    <a:pt x="22" y="30"/>
                  </a:lnTo>
                  <a:lnTo>
                    <a:pt x="22" y="26"/>
                  </a:lnTo>
                  <a:lnTo>
                    <a:pt x="22" y="24"/>
                  </a:lnTo>
                  <a:lnTo>
                    <a:pt x="22" y="22"/>
                  </a:lnTo>
                  <a:lnTo>
                    <a:pt x="22" y="20"/>
                  </a:lnTo>
                  <a:lnTo>
                    <a:pt x="22" y="18"/>
                  </a:lnTo>
                  <a:lnTo>
                    <a:pt x="24" y="18"/>
                  </a:lnTo>
                  <a:lnTo>
                    <a:pt x="24" y="16"/>
                  </a:lnTo>
                  <a:lnTo>
                    <a:pt x="26" y="16"/>
                  </a:lnTo>
                  <a:lnTo>
                    <a:pt x="28" y="16"/>
                  </a:lnTo>
                  <a:lnTo>
                    <a:pt x="28" y="14"/>
                  </a:lnTo>
                  <a:lnTo>
                    <a:pt x="30" y="14"/>
                  </a:lnTo>
                  <a:lnTo>
                    <a:pt x="32" y="12"/>
                  </a:lnTo>
                  <a:lnTo>
                    <a:pt x="34" y="12"/>
                  </a:lnTo>
                  <a:lnTo>
                    <a:pt x="34" y="10"/>
                  </a:lnTo>
                  <a:lnTo>
                    <a:pt x="36" y="10"/>
                  </a:lnTo>
                  <a:lnTo>
                    <a:pt x="36" y="8"/>
                  </a:lnTo>
                  <a:lnTo>
                    <a:pt x="36" y="10"/>
                  </a:lnTo>
                  <a:lnTo>
                    <a:pt x="38" y="10"/>
                  </a:lnTo>
                  <a:lnTo>
                    <a:pt x="38" y="8"/>
                  </a:lnTo>
                  <a:lnTo>
                    <a:pt x="38" y="10"/>
                  </a:lnTo>
                  <a:lnTo>
                    <a:pt x="40" y="8"/>
                  </a:lnTo>
                  <a:lnTo>
                    <a:pt x="40" y="6"/>
                  </a:lnTo>
                  <a:lnTo>
                    <a:pt x="42" y="6"/>
                  </a:lnTo>
                  <a:lnTo>
                    <a:pt x="42" y="4"/>
                  </a:lnTo>
                  <a:lnTo>
                    <a:pt x="44" y="4"/>
                  </a:lnTo>
                  <a:lnTo>
                    <a:pt x="46" y="2"/>
                  </a:lnTo>
                  <a:lnTo>
                    <a:pt x="48" y="2"/>
                  </a:lnTo>
                  <a:lnTo>
                    <a:pt x="48" y="0"/>
                  </a:lnTo>
                  <a:lnTo>
                    <a:pt x="48" y="2"/>
                  </a:lnTo>
                  <a:lnTo>
                    <a:pt x="50" y="2"/>
                  </a:lnTo>
                  <a:lnTo>
                    <a:pt x="50" y="4"/>
                  </a:lnTo>
                  <a:lnTo>
                    <a:pt x="52" y="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4" name="Freeform 207"/>
            <p:cNvSpPr>
              <a:spLocks/>
            </p:cNvSpPr>
            <p:nvPr/>
          </p:nvSpPr>
          <p:spPr bwMode="auto">
            <a:xfrm>
              <a:off x="7808913" y="2106613"/>
              <a:ext cx="304800" cy="325438"/>
            </a:xfrm>
            <a:custGeom>
              <a:avLst/>
              <a:gdLst>
                <a:gd name="T0" fmla="*/ 10 w 192"/>
                <a:gd name="T1" fmla="*/ 6 h 205"/>
                <a:gd name="T2" fmla="*/ 18 w 192"/>
                <a:gd name="T3" fmla="*/ 12 h 205"/>
                <a:gd name="T4" fmla="*/ 26 w 192"/>
                <a:gd name="T5" fmla="*/ 18 h 205"/>
                <a:gd name="T6" fmla="*/ 32 w 192"/>
                <a:gd name="T7" fmla="*/ 24 h 205"/>
                <a:gd name="T8" fmla="*/ 42 w 192"/>
                <a:gd name="T9" fmla="*/ 30 h 205"/>
                <a:gd name="T10" fmla="*/ 50 w 192"/>
                <a:gd name="T11" fmla="*/ 28 h 205"/>
                <a:gd name="T12" fmla="*/ 56 w 192"/>
                <a:gd name="T13" fmla="*/ 30 h 205"/>
                <a:gd name="T14" fmla="*/ 68 w 192"/>
                <a:gd name="T15" fmla="*/ 30 h 205"/>
                <a:gd name="T16" fmla="*/ 76 w 192"/>
                <a:gd name="T17" fmla="*/ 28 h 205"/>
                <a:gd name="T18" fmla="*/ 86 w 192"/>
                <a:gd name="T19" fmla="*/ 30 h 205"/>
                <a:gd name="T20" fmla="*/ 90 w 192"/>
                <a:gd name="T21" fmla="*/ 34 h 205"/>
                <a:gd name="T22" fmla="*/ 98 w 192"/>
                <a:gd name="T23" fmla="*/ 38 h 205"/>
                <a:gd name="T24" fmla="*/ 108 w 192"/>
                <a:gd name="T25" fmla="*/ 40 h 205"/>
                <a:gd name="T26" fmla="*/ 116 w 192"/>
                <a:gd name="T27" fmla="*/ 46 h 205"/>
                <a:gd name="T28" fmla="*/ 126 w 192"/>
                <a:gd name="T29" fmla="*/ 44 h 205"/>
                <a:gd name="T30" fmla="*/ 128 w 192"/>
                <a:gd name="T31" fmla="*/ 52 h 205"/>
                <a:gd name="T32" fmla="*/ 134 w 192"/>
                <a:gd name="T33" fmla="*/ 50 h 205"/>
                <a:gd name="T34" fmla="*/ 138 w 192"/>
                <a:gd name="T35" fmla="*/ 48 h 205"/>
                <a:gd name="T36" fmla="*/ 142 w 192"/>
                <a:gd name="T37" fmla="*/ 44 h 205"/>
                <a:gd name="T38" fmla="*/ 148 w 192"/>
                <a:gd name="T39" fmla="*/ 52 h 205"/>
                <a:gd name="T40" fmla="*/ 154 w 192"/>
                <a:gd name="T41" fmla="*/ 50 h 205"/>
                <a:gd name="T42" fmla="*/ 164 w 192"/>
                <a:gd name="T43" fmla="*/ 50 h 205"/>
                <a:gd name="T44" fmla="*/ 170 w 192"/>
                <a:gd name="T45" fmla="*/ 54 h 205"/>
                <a:gd name="T46" fmla="*/ 178 w 192"/>
                <a:gd name="T47" fmla="*/ 56 h 205"/>
                <a:gd name="T48" fmla="*/ 184 w 192"/>
                <a:gd name="T49" fmla="*/ 54 h 205"/>
                <a:gd name="T50" fmla="*/ 186 w 192"/>
                <a:gd name="T51" fmla="*/ 63 h 205"/>
                <a:gd name="T52" fmla="*/ 192 w 192"/>
                <a:gd name="T53" fmla="*/ 56 h 205"/>
                <a:gd name="T54" fmla="*/ 192 w 192"/>
                <a:gd name="T55" fmla="*/ 73 h 205"/>
                <a:gd name="T56" fmla="*/ 192 w 192"/>
                <a:gd name="T57" fmla="*/ 87 h 205"/>
                <a:gd name="T58" fmla="*/ 192 w 192"/>
                <a:gd name="T59" fmla="*/ 101 h 205"/>
                <a:gd name="T60" fmla="*/ 192 w 192"/>
                <a:gd name="T61" fmla="*/ 115 h 205"/>
                <a:gd name="T62" fmla="*/ 192 w 192"/>
                <a:gd name="T63" fmla="*/ 137 h 205"/>
                <a:gd name="T64" fmla="*/ 192 w 192"/>
                <a:gd name="T65" fmla="*/ 153 h 205"/>
                <a:gd name="T66" fmla="*/ 192 w 192"/>
                <a:gd name="T67" fmla="*/ 171 h 205"/>
                <a:gd name="T68" fmla="*/ 192 w 192"/>
                <a:gd name="T69" fmla="*/ 187 h 205"/>
                <a:gd name="T70" fmla="*/ 192 w 192"/>
                <a:gd name="T71" fmla="*/ 203 h 205"/>
                <a:gd name="T72" fmla="*/ 180 w 192"/>
                <a:gd name="T73" fmla="*/ 205 h 205"/>
                <a:gd name="T74" fmla="*/ 150 w 192"/>
                <a:gd name="T75" fmla="*/ 205 h 205"/>
                <a:gd name="T76" fmla="*/ 134 w 192"/>
                <a:gd name="T77" fmla="*/ 205 h 205"/>
                <a:gd name="T78" fmla="*/ 102 w 192"/>
                <a:gd name="T79" fmla="*/ 205 h 205"/>
                <a:gd name="T80" fmla="*/ 84 w 192"/>
                <a:gd name="T81" fmla="*/ 205 h 205"/>
                <a:gd name="T82" fmla="*/ 52 w 192"/>
                <a:gd name="T83" fmla="*/ 205 h 205"/>
                <a:gd name="T84" fmla="*/ 40 w 192"/>
                <a:gd name="T85" fmla="*/ 199 h 205"/>
                <a:gd name="T86" fmla="*/ 40 w 192"/>
                <a:gd name="T87" fmla="*/ 193 h 205"/>
                <a:gd name="T88" fmla="*/ 42 w 192"/>
                <a:gd name="T89" fmla="*/ 189 h 205"/>
                <a:gd name="T90" fmla="*/ 42 w 192"/>
                <a:gd name="T91" fmla="*/ 183 h 205"/>
                <a:gd name="T92" fmla="*/ 40 w 192"/>
                <a:gd name="T93" fmla="*/ 177 h 205"/>
                <a:gd name="T94" fmla="*/ 36 w 192"/>
                <a:gd name="T95" fmla="*/ 167 h 205"/>
                <a:gd name="T96" fmla="*/ 42 w 192"/>
                <a:gd name="T97" fmla="*/ 163 h 205"/>
                <a:gd name="T98" fmla="*/ 44 w 192"/>
                <a:gd name="T99" fmla="*/ 153 h 205"/>
                <a:gd name="T100" fmla="*/ 44 w 192"/>
                <a:gd name="T101" fmla="*/ 143 h 205"/>
                <a:gd name="T102" fmla="*/ 44 w 192"/>
                <a:gd name="T103" fmla="*/ 129 h 205"/>
                <a:gd name="T104" fmla="*/ 42 w 192"/>
                <a:gd name="T105" fmla="*/ 119 h 205"/>
                <a:gd name="T106" fmla="*/ 34 w 192"/>
                <a:gd name="T107" fmla="*/ 109 h 205"/>
                <a:gd name="T108" fmla="*/ 30 w 192"/>
                <a:gd name="T109" fmla="*/ 103 h 205"/>
                <a:gd name="T110" fmla="*/ 22 w 192"/>
                <a:gd name="T111" fmla="*/ 97 h 205"/>
                <a:gd name="T112" fmla="*/ 14 w 192"/>
                <a:gd name="T113" fmla="*/ 89 h 205"/>
                <a:gd name="T114" fmla="*/ 6 w 192"/>
                <a:gd name="T115" fmla="*/ 83 h 205"/>
                <a:gd name="T116" fmla="*/ 0 w 192"/>
                <a:gd name="T117" fmla="*/ 67 h 205"/>
                <a:gd name="T118" fmla="*/ 0 w 192"/>
                <a:gd name="T119" fmla="*/ 48 h 205"/>
                <a:gd name="T120" fmla="*/ 0 w 192"/>
                <a:gd name="T121" fmla="*/ 32 h 205"/>
                <a:gd name="T122" fmla="*/ 0 w 192"/>
                <a:gd name="T123" fmla="*/ 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 h="205">
                  <a:moveTo>
                    <a:pt x="2" y="2"/>
                  </a:moveTo>
                  <a:lnTo>
                    <a:pt x="4" y="0"/>
                  </a:lnTo>
                  <a:lnTo>
                    <a:pt x="4" y="2"/>
                  </a:lnTo>
                  <a:lnTo>
                    <a:pt x="4" y="4"/>
                  </a:lnTo>
                  <a:lnTo>
                    <a:pt x="6" y="4"/>
                  </a:lnTo>
                  <a:lnTo>
                    <a:pt x="8" y="4"/>
                  </a:lnTo>
                  <a:lnTo>
                    <a:pt x="10" y="6"/>
                  </a:lnTo>
                  <a:lnTo>
                    <a:pt x="10" y="6"/>
                  </a:lnTo>
                  <a:lnTo>
                    <a:pt x="12" y="6"/>
                  </a:lnTo>
                  <a:lnTo>
                    <a:pt x="12" y="8"/>
                  </a:lnTo>
                  <a:lnTo>
                    <a:pt x="14" y="8"/>
                  </a:lnTo>
                  <a:lnTo>
                    <a:pt x="16" y="10"/>
                  </a:lnTo>
                  <a:lnTo>
                    <a:pt x="18" y="10"/>
                  </a:lnTo>
                  <a:lnTo>
                    <a:pt x="18" y="12"/>
                  </a:lnTo>
                  <a:lnTo>
                    <a:pt x="18" y="14"/>
                  </a:lnTo>
                  <a:lnTo>
                    <a:pt x="20" y="14"/>
                  </a:lnTo>
                  <a:lnTo>
                    <a:pt x="20" y="12"/>
                  </a:lnTo>
                  <a:lnTo>
                    <a:pt x="22" y="12"/>
                  </a:lnTo>
                  <a:lnTo>
                    <a:pt x="24" y="14"/>
                  </a:lnTo>
                  <a:lnTo>
                    <a:pt x="24" y="16"/>
                  </a:lnTo>
                  <a:lnTo>
                    <a:pt x="26" y="18"/>
                  </a:lnTo>
                  <a:lnTo>
                    <a:pt x="28" y="18"/>
                  </a:lnTo>
                  <a:lnTo>
                    <a:pt x="28" y="20"/>
                  </a:lnTo>
                  <a:lnTo>
                    <a:pt x="26" y="22"/>
                  </a:lnTo>
                  <a:lnTo>
                    <a:pt x="28" y="22"/>
                  </a:lnTo>
                  <a:lnTo>
                    <a:pt x="28" y="24"/>
                  </a:lnTo>
                  <a:lnTo>
                    <a:pt x="30" y="24"/>
                  </a:lnTo>
                  <a:lnTo>
                    <a:pt x="32" y="24"/>
                  </a:lnTo>
                  <a:lnTo>
                    <a:pt x="34" y="24"/>
                  </a:lnTo>
                  <a:lnTo>
                    <a:pt x="34" y="26"/>
                  </a:lnTo>
                  <a:lnTo>
                    <a:pt x="36" y="26"/>
                  </a:lnTo>
                  <a:lnTo>
                    <a:pt x="38" y="26"/>
                  </a:lnTo>
                  <a:lnTo>
                    <a:pt x="40" y="26"/>
                  </a:lnTo>
                  <a:lnTo>
                    <a:pt x="40" y="28"/>
                  </a:lnTo>
                  <a:lnTo>
                    <a:pt x="42" y="30"/>
                  </a:lnTo>
                  <a:lnTo>
                    <a:pt x="42" y="28"/>
                  </a:lnTo>
                  <a:lnTo>
                    <a:pt x="42" y="28"/>
                  </a:lnTo>
                  <a:lnTo>
                    <a:pt x="44" y="28"/>
                  </a:lnTo>
                  <a:lnTo>
                    <a:pt x="46" y="28"/>
                  </a:lnTo>
                  <a:lnTo>
                    <a:pt x="48" y="28"/>
                  </a:lnTo>
                  <a:lnTo>
                    <a:pt x="48" y="26"/>
                  </a:lnTo>
                  <a:lnTo>
                    <a:pt x="50" y="28"/>
                  </a:lnTo>
                  <a:lnTo>
                    <a:pt x="50" y="26"/>
                  </a:lnTo>
                  <a:lnTo>
                    <a:pt x="50" y="28"/>
                  </a:lnTo>
                  <a:lnTo>
                    <a:pt x="52" y="30"/>
                  </a:lnTo>
                  <a:lnTo>
                    <a:pt x="52" y="28"/>
                  </a:lnTo>
                  <a:lnTo>
                    <a:pt x="54" y="28"/>
                  </a:lnTo>
                  <a:lnTo>
                    <a:pt x="56" y="28"/>
                  </a:lnTo>
                  <a:lnTo>
                    <a:pt x="56" y="30"/>
                  </a:lnTo>
                  <a:lnTo>
                    <a:pt x="58" y="30"/>
                  </a:lnTo>
                  <a:lnTo>
                    <a:pt x="60" y="30"/>
                  </a:lnTo>
                  <a:lnTo>
                    <a:pt x="62" y="30"/>
                  </a:lnTo>
                  <a:lnTo>
                    <a:pt x="62" y="28"/>
                  </a:lnTo>
                  <a:lnTo>
                    <a:pt x="64" y="30"/>
                  </a:lnTo>
                  <a:lnTo>
                    <a:pt x="66" y="32"/>
                  </a:lnTo>
                  <a:lnTo>
                    <a:pt x="68" y="30"/>
                  </a:lnTo>
                  <a:lnTo>
                    <a:pt x="68" y="32"/>
                  </a:lnTo>
                  <a:lnTo>
                    <a:pt x="70" y="32"/>
                  </a:lnTo>
                  <a:lnTo>
                    <a:pt x="70" y="30"/>
                  </a:lnTo>
                  <a:lnTo>
                    <a:pt x="72" y="30"/>
                  </a:lnTo>
                  <a:lnTo>
                    <a:pt x="74" y="30"/>
                  </a:lnTo>
                  <a:lnTo>
                    <a:pt x="74" y="28"/>
                  </a:lnTo>
                  <a:lnTo>
                    <a:pt x="76" y="28"/>
                  </a:lnTo>
                  <a:lnTo>
                    <a:pt x="78" y="30"/>
                  </a:lnTo>
                  <a:lnTo>
                    <a:pt x="78" y="28"/>
                  </a:lnTo>
                  <a:lnTo>
                    <a:pt x="80" y="28"/>
                  </a:lnTo>
                  <a:lnTo>
                    <a:pt x="80" y="30"/>
                  </a:lnTo>
                  <a:lnTo>
                    <a:pt x="82" y="30"/>
                  </a:lnTo>
                  <a:lnTo>
                    <a:pt x="84" y="30"/>
                  </a:lnTo>
                  <a:lnTo>
                    <a:pt x="86" y="30"/>
                  </a:lnTo>
                  <a:lnTo>
                    <a:pt x="86" y="32"/>
                  </a:lnTo>
                  <a:lnTo>
                    <a:pt x="88" y="32"/>
                  </a:lnTo>
                  <a:lnTo>
                    <a:pt x="88" y="34"/>
                  </a:lnTo>
                  <a:lnTo>
                    <a:pt x="90" y="34"/>
                  </a:lnTo>
                  <a:lnTo>
                    <a:pt x="90" y="32"/>
                  </a:lnTo>
                  <a:lnTo>
                    <a:pt x="90" y="32"/>
                  </a:lnTo>
                  <a:lnTo>
                    <a:pt x="90" y="34"/>
                  </a:lnTo>
                  <a:lnTo>
                    <a:pt x="92" y="34"/>
                  </a:lnTo>
                  <a:lnTo>
                    <a:pt x="92" y="36"/>
                  </a:lnTo>
                  <a:lnTo>
                    <a:pt x="94" y="36"/>
                  </a:lnTo>
                  <a:lnTo>
                    <a:pt x="96" y="36"/>
                  </a:lnTo>
                  <a:lnTo>
                    <a:pt x="96" y="38"/>
                  </a:lnTo>
                  <a:lnTo>
                    <a:pt x="98" y="40"/>
                  </a:lnTo>
                  <a:lnTo>
                    <a:pt x="98" y="38"/>
                  </a:lnTo>
                  <a:lnTo>
                    <a:pt x="100" y="40"/>
                  </a:lnTo>
                  <a:lnTo>
                    <a:pt x="100" y="42"/>
                  </a:lnTo>
                  <a:lnTo>
                    <a:pt x="102" y="42"/>
                  </a:lnTo>
                  <a:lnTo>
                    <a:pt x="104" y="42"/>
                  </a:lnTo>
                  <a:lnTo>
                    <a:pt x="106" y="42"/>
                  </a:lnTo>
                  <a:lnTo>
                    <a:pt x="106" y="40"/>
                  </a:lnTo>
                  <a:lnTo>
                    <a:pt x="108" y="40"/>
                  </a:lnTo>
                  <a:lnTo>
                    <a:pt x="110" y="40"/>
                  </a:lnTo>
                  <a:lnTo>
                    <a:pt x="110" y="42"/>
                  </a:lnTo>
                  <a:lnTo>
                    <a:pt x="110" y="44"/>
                  </a:lnTo>
                  <a:lnTo>
                    <a:pt x="112" y="44"/>
                  </a:lnTo>
                  <a:lnTo>
                    <a:pt x="112" y="46"/>
                  </a:lnTo>
                  <a:lnTo>
                    <a:pt x="114" y="46"/>
                  </a:lnTo>
                  <a:lnTo>
                    <a:pt x="116" y="46"/>
                  </a:lnTo>
                  <a:lnTo>
                    <a:pt x="118" y="46"/>
                  </a:lnTo>
                  <a:lnTo>
                    <a:pt x="120" y="46"/>
                  </a:lnTo>
                  <a:lnTo>
                    <a:pt x="120" y="44"/>
                  </a:lnTo>
                  <a:lnTo>
                    <a:pt x="122" y="44"/>
                  </a:lnTo>
                  <a:lnTo>
                    <a:pt x="124" y="44"/>
                  </a:lnTo>
                  <a:lnTo>
                    <a:pt x="124" y="42"/>
                  </a:lnTo>
                  <a:lnTo>
                    <a:pt x="126" y="44"/>
                  </a:lnTo>
                  <a:lnTo>
                    <a:pt x="126" y="46"/>
                  </a:lnTo>
                  <a:lnTo>
                    <a:pt x="124" y="46"/>
                  </a:lnTo>
                  <a:lnTo>
                    <a:pt x="124" y="48"/>
                  </a:lnTo>
                  <a:lnTo>
                    <a:pt x="126" y="48"/>
                  </a:lnTo>
                  <a:lnTo>
                    <a:pt x="126" y="50"/>
                  </a:lnTo>
                  <a:lnTo>
                    <a:pt x="128" y="50"/>
                  </a:lnTo>
                  <a:lnTo>
                    <a:pt x="128" y="52"/>
                  </a:lnTo>
                  <a:lnTo>
                    <a:pt x="130" y="52"/>
                  </a:lnTo>
                  <a:lnTo>
                    <a:pt x="130" y="54"/>
                  </a:lnTo>
                  <a:lnTo>
                    <a:pt x="132" y="54"/>
                  </a:lnTo>
                  <a:lnTo>
                    <a:pt x="132" y="52"/>
                  </a:lnTo>
                  <a:lnTo>
                    <a:pt x="134" y="50"/>
                  </a:lnTo>
                  <a:lnTo>
                    <a:pt x="134" y="48"/>
                  </a:lnTo>
                  <a:lnTo>
                    <a:pt x="134" y="50"/>
                  </a:lnTo>
                  <a:lnTo>
                    <a:pt x="136" y="50"/>
                  </a:lnTo>
                  <a:lnTo>
                    <a:pt x="136" y="52"/>
                  </a:lnTo>
                  <a:lnTo>
                    <a:pt x="136" y="54"/>
                  </a:lnTo>
                  <a:lnTo>
                    <a:pt x="138" y="52"/>
                  </a:lnTo>
                  <a:lnTo>
                    <a:pt x="138" y="50"/>
                  </a:lnTo>
                  <a:lnTo>
                    <a:pt x="138" y="50"/>
                  </a:lnTo>
                  <a:lnTo>
                    <a:pt x="138" y="48"/>
                  </a:lnTo>
                  <a:lnTo>
                    <a:pt x="138" y="48"/>
                  </a:lnTo>
                  <a:lnTo>
                    <a:pt x="138" y="46"/>
                  </a:lnTo>
                  <a:lnTo>
                    <a:pt x="138" y="44"/>
                  </a:lnTo>
                  <a:lnTo>
                    <a:pt x="140" y="44"/>
                  </a:lnTo>
                  <a:lnTo>
                    <a:pt x="140" y="42"/>
                  </a:lnTo>
                  <a:lnTo>
                    <a:pt x="140" y="44"/>
                  </a:lnTo>
                  <a:lnTo>
                    <a:pt x="142" y="44"/>
                  </a:lnTo>
                  <a:lnTo>
                    <a:pt x="142" y="46"/>
                  </a:lnTo>
                  <a:lnTo>
                    <a:pt x="144" y="46"/>
                  </a:lnTo>
                  <a:lnTo>
                    <a:pt x="144" y="48"/>
                  </a:lnTo>
                  <a:lnTo>
                    <a:pt x="144" y="50"/>
                  </a:lnTo>
                  <a:lnTo>
                    <a:pt x="144" y="52"/>
                  </a:lnTo>
                  <a:lnTo>
                    <a:pt x="146" y="52"/>
                  </a:lnTo>
                  <a:lnTo>
                    <a:pt x="148" y="52"/>
                  </a:lnTo>
                  <a:lnTo>
                    <a:pt x="150" y="50"/>
                  </a:lnTo>
                  <a:lnTo>
                    <a:pt x="150" y="52"/>
                  </a:lnTo>
                  <a:lnTo>
                    <a:pt x="150" y="54"/>
                  </a:lnTo>
                  <a:lnTo>
                    <a:pt x="152" y="54"/>
                  </a:lnTo>
                  <a:lnTo>
                    <a:pt x="152" y="52"/>
                  </a:lnTo>
                  <a:lnTo>
                    <a:pt x="152" y="50"/>
                  </a:lnTo>
                  <a:lnTo>
                    <a:pt x="154" y="50"/>
                  </a:lnTo>
                  <a:lnTo>
                    <a:pt x="156" y="50"/>
                  </a:lnTo>
                  <a:lnTo>
                    <a:pt x="158" y="50"/>
                  </a:lnTo>
                  <a:lnTo>
                    <a:pt x="158" y="48"/>
                  </a:lnTo>
                  <a:lnTo>
                    <a:pt x="160" y="48"/>
                  </a:lnTo>
                  <a:lnTo>
                    <a:pt x="162" y="48"/>
                  </a:lnTo>
                  <a:lnTo>
                    <a:pt x="164" y="48"/>
                  </a:lnTo>
                  <a:lnTo>
                    <a:pt x="164" y="50"/>
                  </a:lnTo>
                  <a:lnTo>
                    <a:pt x="162" y="52"/>
                  </a:lnTo>
                  <a:lnTo>
                    <a:pt x="162" y="54"/>
                  </a:lnTo>
                  <a:lnTo>
                    <a:pt x="164" y="54"/>
                  </a:lnTo>
                  <a:lnTo>
                    <a:pt x="164" y="54"/>
                  </a:lnTo>
                  <a:lnTo>
                    <a:pt x="166" y="54"/>
                  </a:lnTo>
                  <a:lnTo>
                    <a:pt x="168" y="54"/>
                  </a:lnTo>
                  <a:lnTo>
                    <a:pt x="170" y="54"/>
                  </a:lnTo>
                  <a:lnTo>
                    <a:pt x="172" y="54"/>
                  </a:lnTo>
                  <a:lnTo>
                    <a:pt x="174" y="54"/>
                  </a:lnTo>
                  <a:lnTo>
                    <a:pt x="174" y="54"/>
                  </a:lnTo>
                  <a:lnTo>
                    <a:pt x="176" y="54"/>
                  </a:lnTo>
                  <a:lnTo>
                    <a:pt x="176" y="54"/>
                  </a:lnTo>
                  <a:lnTo>
                    <a:pt x="176" y="56"/>
                  </a:lnTo>
                  <a:lnTo>
                    <a:pt x="178" y="56"/>
                  </a:lnTo>
                  <a:lnTo>
                    <a:pt x="178" y="54"/>
                  </a:lnTo>
                  <a:lnTo>
                    <a:pt x="180" y="54"/>
                  </a:lnTo>
                  <a:lnTo>
                    <a:pt x="182" y="54"/>
                  </a:lnTo>
                  <a:lnTo>
                    <a:pt x="180" y="54"/>
                  </a:lnTo>
                  <a:lnTo>
                    <a:pt x="182" y="52"/>
                  </a:lnTo>
                  <a:lnTo>
                    <a:pt x="184" y="52"/>
                  </a:lnTo>
                  <a:lnTo>
                    <a:pt x="184" y="54"/>
                  </a:lnTo>
                  <a:lnTo>
                    <a:pt x="184" y="54"/>
                  </a:lnTo>
                  <a:lnTo>
                    <a:pt x="184" y="56"/>
                  </a:lnTo>
                  <a:lnTo>
                    <a:pt x="184" y="58"/>
                  </a:lnTo>
                  <a:lnTo>
                    <a:pt x="182" y="60"/>
                  </a:lnTo>
                  <a:lnTo>
                    <a:pt x="184" y="60"/>
                  </a:lnTo>
                  <a:lnTo>
                    <a:pt x="184" y="63"/>
                  </a:lnTo>
                  <a:lnTo>
                    <a:pt x="186" y="63"/>
                  </a:lnTo>
                  <a:lnTo>
                    <a:pt x="186" y="63"/>
                  </a:lnTo>
                  <a:lnTo>
                    <a:pt x="186" y="60"/>
                  </a:lnTo>
                  <a:lnTo>
                    <a:pt x="188" y="60"/>
                  </a:lnTo>
                  <a:lnTo>
                    <a:pt x="190" y="58"/>
                  </a:lnTo>
                  <a:lnTo>
                    <a:pt x="190" y="56"/>
                  </a:lnTo>
                  <a:lnTo>
                    <a:pt x="192" y="54"/>
                  </a:lnTo>
                  <a:lnTo>
                    <a:pt x="192" y="56"/>
                  </a:lnTo>
                  <a:lnTo>
                    <a:pt x="192" y="58"/>
                  </a:lnTo>
                  <a:lnTo>
                    <a:pt x="192" y="63"/>
                  </a:lnTo>
                  <a:lnTo>
                    <a:pt x="192" y="65"/>
                  </a:lnTo>
                  <a:lnTo>
                    <a:pt x="192" y="67"/>
                  </a:lnTo>
                  <a:lnTo>
                    <a:pt x="192" y="69"/>
                  </a:lnTo>
                  <a:lnTo>
                    <a:pt x="192" y="71"/>
                  </a:lnTo>
                  <a:lnTo>
                    <a:pt x="192" y="73"/>
                  </a:lnTo>
                  <a:lnTo>
                    <a:pt x="192" y="75"/>
                  </a:lnTo>
                  <a:lnTo>
                    <a:pt x="192" y="77"/>
                  </a:lnTo>
                  <a:lnTo>
                    <a:pt x="192" y="79"/>
                  </a:lnTo>
                  <a:lnTo>
                    <a:pt x="192" y="81"/>
                  </a:lnTo>
                  <a:lnTo>
                    <a:pt x="192" y="83"/>
                  </a:lnTo>
                  <a:lnTo>
                    <a:pt x="192" y="85"/>
                  </a:lnTo>
                  <a:lnTo>
                    <a:pt x="192" y="87"/>
                  </a:lnTo>
                  <a:lnTo>
                    <a:pt x="192" y="89"/>
                  </a:lnTo>
                  <a:lnTo>
                    <a:pt x="192" y="91"/>
                  </a:lnTo>
                  <a:lnTo>
                    <a:pt x="192" y="93"/>
                  </a:lnTo>
                  <a:lnTo>
                    <a:pt x="192" y="95"/>
                  </a:lnTo>
                  <a:lnTo>
                    <a:pt x="192" y="97"/>
                  </a:lnTo>
                  <a:lnTo>
                    <a:pt x="192" y="99"/>
                  </a:lnTo>
                  <a:lnTo>
                    <a:pt x="192" y="101"/>
                  </a:lnTo>
                  <a:lnTo>
                    <a:pt x="192" y="103"/>
                  </a:lnTo>
                  <a:lnTo>
                    <a:pt x="192" y="103"/>
                  </a:lnTo>
                  <a:lnTo>
                    <a:pt x="192" y="105"/>
                  </a:lnTo>
                  <a:lnTo>
                    <a:pt x="192" y="109"/>
                  </a:lnTo>
                  <a:lnTo>
                    <a:pt x="192" y="111"/>
                  </a:lnTo>
                  <a:lnTo>
                    <a:pt x="192" y="113"/>
                  </a:lnTo>
                  <a:lnTo>
                    <a:pt x="192" y="115"/>
                  </a:lnTo>
                  <a:lnTo>
                    <a:pt x="192" y="117"/>
                  </a:lnTo>
                  <a:lnTo>
                    <a:pt x="192" y="119"/>
                  </a:lnTo>
                  <a:lnTo>
                    <a:pt x="192" y="121"/>
                  </a:lnTo>
                  <a:lnTo>
                    <a:pt x="192" y="125"/>
                  </a:lnTo>
                  <a:lnTo>
                    <a:pt x="192" y="127"/>
                  </a:lnTo>
                  <a:lnTo>
                    <a:pt x="192" y="135"/>
                  </a:lnTo>
                  <a:lnTo>
                    <a:pt x="192" y="137"/>
                  </a:lnTo>
                  <a:lnTo>
                    <a:pt x="192" y="139"/>
                  </a:lnTo>
                  <a:lnTo>
                    <a:pt x="192" y="141"/>
                  </a:lnTo>
                  <a:lnTo>
                    <a:pt x="192" y="147"/>
                  </a:lnTo>
                  <a:lnTo>
                    <a:pt x="192" y="149"/>
                  </a:lnTo>
                  <a:lnTo>
                    <a:pt x="192" y="151"/>
                  </a:lnTo>
                  <a:lnTo>
                    <a:pt x="192" y="151"/>
                  </a:lnTo>
                  <a:lnTo>
                    <a:pt x="192" y="153"/>
                  </a:lnTo>
                  <a:lnTo>
                    <a:pt x="192" y="155"/>
                  </a:lnTo>
                  <a:lnTo>
                    <a:pt x="192" y="157"/>
                  </a:lnTo>
                  <a:lnTo>
                    <a:pt x="192" y="159"/>
                  </a:lnTo>
                  <a:lnTo>
                    <a:pt x="192" y="161"/>
                  </a:lnTo>
                  <a:lnTo>
                    <a:pt x="192" y="163"/>
                  </a:lnTo>
                  <a:lnTo>
                    <a:pt x="192" y="167"/>
                  </a:lnTo>
                  <a:lnTo>
                    <a:pt x="192" y="171"/>
                  </a:lnTo>
                  <a:lnTo>
                    <a:pt x="192" y="173"/>
                  </a:lnTo>
                  <a:lnTo>
                    <a:pt x="192" y="175"/>
                  </a:lnTo>
                  <a:lnTo>
                    <a:pt x="192" y="179"/>
                  </a:lnTo>
                  <a:lnTo>
                    <a:pt x="192" y="181"/>
                  </a:lnTo>
                  <a:lnTo>
                    <a:pt x="192" y="183"/>
                  </a:lnTo>
                  <a:lnTo>
                    <a:pt x="192" y="185"/>
                  </a:lnTo>
                  <a:lnTo>
                    <a:pt x="192" y="187"/>
                  </a:lnTo>
                  <a:lnTo>
                    <a:pt x="192" y="189"/>
                  </a:lnTo>
                  <a:lnTo>
                    <a:pt x="192" y="193"/>
                  </a:lnTo>
                  <a:lnTo>
                    <a:pt x="192" y="197"/>
                  </a:lnTo>
                  <a:lnTo>
                    <a:pt x="192" y="199"/>
                  </a:lnTo>
                  <a:lnTo>
                    <a:pt x="192" y="199"/>
                  </a:lnTo>
                  <a:lnTo>
                    <a:pt x="192" y="201"/>
                  </a:lnTo>
                  <a:lnTo>
                    <a:pt x="192" y="203"/>
                  </a:lnTo>
                  <a:lnTo>
                    <a:pt x="192" y="205"/>
                  </a:lnTo>
                  <a:lnTo>
                    <a:pt x="190" y="205"/>
                  </a:lnTo>
                  <a:lnTo>
                    <a:pt x="188" y="205"/>
                  </a:lnTo>
                  <a:lnTo>
                    <a:pt x="186" y="205"/>
                  </a:lnTo>
                  <a:lnTo>
                    <a:pt x="186" y="205"/>
                  </a:lnTo>
                  <a:lnTo>
                    <a:pt x="184" y="205"/>
                  </a:lnTo>
                  <a:lnTo>
                    <a:pt x="180" y="205"/>
                  </a:lnTo>
                  <a:lnTo>
                    <a:pt x="176" y="205"/>
                  </a:lnTo>
                  <a:lnTo>
                    <a:pt x="168" y="205"/>
                  </a:lnTo>
                  <a:lnTo>
                    <a:pt x="164" y="205"/>
                  </a:lnTo>
                  <a:lnTo>
                    <a:pt x="158" y="205"/>
                  </a:lnTo>
                  <a:lnTo>
                    <a:pt x="156" y="205"/>
                  </a:lnTo>
                  <a:lnTo>
                    <a:pt x="154" y="205"/>
                  </a:lnTo>
                  <a:lnTo>
                    <a:pt x="150" y="205"/>
                  </a:lnTo>
                  <a:lnTo>
                    <a:pt x="148" y="205"/>
                  </a:lnTo>
                  <a:lnTo>
                    <a:pt x="146" y="205"/>
                  </a:lnTo>
                  <a:lnTo>
                    <a:pt x="144" y="205"/>
                  </a:lnTo>
                  <a:lnTo>
                    <a:pt x="142" y="205"/>
                  </a:lnTo>
                  <a:lnTo>
                    <a:pt x="138" y="205"/>
                  </a:lnTo>
                  <a:lnTo>
                    <a:pt x="136" y="205"/>
                  </a:lnTo>
                  <a:lnTo>
                    <a:pt x="134" y="205"/>
                  </a:lnTo>
                  <a:lnTo>
                    <a:pt x="130" y="205"/>
                  </a:lnTo>
                  <a:lnTo>
                    <a:pt x="124" y="205"/>
                  </a:lnTo>
                  <a:lnTo>
                    <a:pt x="122" y="205"/>
                  </a:lnTo>
                  <a:lnTo>
                    <a:pt x="118" y="205"/>
                  </a:lnTo>
                  <a:lnTo>
                    <a:pt x="116" y="205"/>
                  </a:lnTo>
                  <a:lnTo>
                    <a:pt x="112" y="205"/>
                  </a:lnTo>
                  <a:lnTo>
                    <a:pt x="102" y="205"/>
                  </a:lnTo>
                  <a:lnTo>
                    <a:pt x="100" y="205"/>
                  </a:lnTo>
                  <a:lnTo>
                    <a:pt x="96" y="205"/>
                  </a:lnTo>
                  <a:lnTo>
                    <a:pt x="90" y="205"/>
                  </a:lnTo>
                  <a:lnTo>
                    <a:pt x="90" y="205"/>
                  </a:lnTo>
                  <a:lnTo>
                    <a:pt x="88" y="205"/>
                  </a:lnTo>
                  <a:lnTo>
                    <a:pt x="86" y="205"/>
                  </a:lnTo>
                  <a:lnTo>
                    <a:pt x="84" y="205"/>
                  </a:lnTo>
                  <a:lnTo>
                    <a:pt x="82" y="205"/>
                  </a:lnTo>
                  <a:lnTo>
                    <a:pt x="80" y="205"/>
                  </a:lnTo>
                  <a:lnTo>
                    <a:pt x="76" y="205"/>
                  </a:lnTo>
                  <a:lnTo>
                    <a:pt x="70" y="205"/>
                  </a:lnTo>
                  <a:lnTo>
                    <a:pt x="64" y="205"/>
                  </a:lnTo>
                  <a:lnTo>
                    <a:pt x="60" y="205"/>
                  </a:lnTo>
                  <a:lnTo>
                    <a:pt x="52" y="205"/>
                  </a:lnTo>
                  <a:lnTo>
                    <a:pt x="50" y="205"/>
                  </a:lnTo>
                  <a:lnTo>
                    <a:pt x="48" y="205"/>
                  </a:lnTo>
                  <a:lnTo>
                    <a:pt x="46" y="205"/>
                  </a:lnTo>
                  <a:lnTo>
                    <a:pt x="42" y="205"/>
                  </a:lnTo>
                  <a:lnTo>
                    <a:pt x="42" y="203"/>
                  </a:lnTo>
                  <a:lnTo>
                    <a:pt x="42" y="201"/>
                  </a:lnTo>
                  <a:lnTo>
                    <a:pt x="40" y="199"/>
                  </a:lnTo>
                  <a:lnTo>
                    <a:pt x="38" y="199"/>
                  </a:lnTo>
                  <a:lnTo>
                    <a:pt x="38" y="197"/>
                  </a:lnTo>
                  <a:lnTo>
                    <a:pt x="40" y="197"/>
                  </a:lnTo>
                  <a:lnTo>
                    <a:pt x="40" y="195"/>
                  </a:lnTo>
                  <a:lnTo>
                    <a:pt x="40" y="193"/>
                  </a:lnTo>
                  <a:lnTo>
                    <a:pt x="42" y="193"/>
                  </a:lnTo>
                  <a:lnTo>
                    <a:pt x="40" y="193"/>
                  </a:lnTo>
                  <a:lnTo>
                    <a:pt x="42" y="193"/>
                  </a:lnTo>
                  <a:lnTo>
                    <a:pt x="42" y="191"/>
                  </a:lnTo>
                  <a:lnTo>
                    <a:pt x="42" y="189"/>
                  </a:lnTo>
                  <a:lnTo>
                    <a:pt x="42" y="191"/>
                  </a:lnTo>
                  <a:lnTo>
                    <a:pt x="42" y="189"/>
                  </a:lnTo>
                  <a:lnTo>
                    <a:pt x="42" y="189"/>
                  </a:lnTo>
                  <a:lnTo>
                    <a:pt x="42" y="189"/>
                  </a:lnTo>
                  <a:lnTo>
                    <a:pt x="42" y="187"/>
                  </a:lnTo>
                  <a:lnTo>
                    <a:pt x="42" y="187"/>
                  </a:lnTo>
                  <a:lnTo>
                    <a:pt x="42" y="185"/>
                  </a:lnTo>
                  <a:lnTo>
                    <a:pt x="42" y="185"/>
                  </a:lnTo>
                  <a:lnTo>
                    <a:pt x="42" y="185"/>
                  </a:lnTo>
                  <a:lnTo>
                    <a:pt x="42" y="185"/>
                  </a:lnTo>
                  <a:lnTo>
                    <a:pt x="42" y="183"/>
                  </a:lnTo>
                  <a:lnTo>
                    <a:pt x="42" y="181"/>
                  </a:lnTo>
                  <a:lnTo>
                    <a:pt x="42" y="181"/>
                  </a:lnTo>
                  <a:lnTo>
                    <a:pt x="42" y="179"/>
                  </a:lnTo>
                  <a:lnTo>
                    <a:pt x="42" y="181"/>
                  </a:lnTo>
                  <a:lnTo>
                    <a:pt x="42" y="179"/>
                  </a:lnTo>
                  <a:lnTo>
                    <a:pt x="42" y="177"/>
                  </a:lnTo>
                  <a:lnTo>
                    <a:pt x="40" y="177"/>
                  </a:lnTo>
                  <a:lnTo>
                    <a:pt x="38" y="177"/>
                  </a:lnTo>
                  <a:lnTo>
                    <a:pt x="38" y="175"/>
                  </a:lnTo>
                  <a:lnTo>
                    <a:pt x="38" y="173"/>
                  </a:lnTo>
                  <a:lnTo>
                    <a:pt x="36" y="173"/>
                  </a:lnTo>
                  <a:lnTo>
                    <a:pt x="36" y="171"/>
                  </a:lnTo>
                  <a:lnTo>
                    <a:pt x="36" y="169"/>
                  </a:lnTo>
                  <a:lnTo>
                    <a:pt x="36" y="167"/>
                  </a:lnTo>
                  <a:lnTo>
                    <a:pt x="36" y="169"/>
                  </a:lnTo>
                  <a:lnTo>
                    <a:pt x="38" y="169"/>
                  </a:lnTo>
                  <a:lnTo>
                    <a:pt x="38" y="167"/>
                  </a:lnTo>
                  <a:lnTo>
                    <a:pt x="38" y="165"/>
                  </a:lnTo>
                  <a:lnTo>
                    <a:pt x="40" y="165"/>
                  </a:lnTo>
                  <a:lnTo>
                    <a:pt x="42" y="165"/>
                  </a:lnTo>
                  <a:lnTo>
                    <a:pt x="42" y="163"/>
                  </a:lnTo>
                  <a:lnTo>
                    <a:pt x="42" y="161"/>
                  </a:lnTo>
                  <a:lnTo>
                    <a:pt x="42" y="159"/>
                  </a:lnTo>
                  <a:lnTo>
                    <a:pt x="42" y="157"/>
                  </a:lnTo>
                  <a:lnTo>
                    <a:pt x="42" y="157"/>
                  </a:lnTo>
                  <a:lnTo>
                    <a:pt x="42" y="155"/>
                  </a:lnTo>
                  <a:lnTo>
                    <a:pt x="44" y="155"/>
                  </a:lnTo>
                  <a:lnTo>
                    <a:pt x="44" y="153"/>
                  </a:lnTo>
                  <a:lnTo>
                    <a:pt x="44" y="151"/>
                  </a:lnTo>
                  <a:lnTo>
                    <a:pt x="44" y="151"/>
                  </a:lnTo>
                  <a:lnTo>
                    <a:pt x="46" y="151"/>
                  </a:lnTo>
                  <a:lnTo>
                    <a:pt x="46" y="149"/>
                  </a:lnTo>
                  <a:lnTo>
                    <a:pt x="46" y="147"/>
                  </a:lnTo>
                  <a:lnTo>
                    <a:pt x="46" y="145"/>
                  </a:lnTo>
                  <a:lnTo>
                    <a:pt x="44" y="143"/>
                  </a:lnTo>
                  <a:lnTo>
                    <a:pt x="44" y="141"/>
                  </a:lnTo>
                  <a:lnTo>
                    <a:pt x="44" y="139"/>
                  </a:lnTo>
                  <a:lnTo>
                    <a:pt x="44" y="137"/>
                  </a:lnTo>
                  <a:lnTo>
                    <a:pt x="44" y="135"/>
                  </a:lnTo>
                  <a:lnTo>
                    <a:pt x="44" y="133"/>
                  </a:lnTo>
                  <a:lnTo>
                    <a:pt x="44" y="131"/>
                  </a:lnTo>
                  <a:lnTo>
                    <a:pt x="44" y="129"/>
                  </a:lnTo>
                  <a:lnTo>
                    <a:pt x="46" y="127"/>
                  </a:lnTo>
                  <a:lnTo>
                    <a:pt x="46" y="125"/>
                  </a:lnTo>
                  <a:lnTo>
                    <a:pt x="46" y="123"/>
                  </a:lnTo>
                  <a:lnTo>
                    <a:pt x="46" y="121"/>
                  </a:lnTo>
                  <a:lnTo>
                    <a:pt x="44" y="119"/>
                  </a:lnTo>
                  <a:lnTo>
                    <a:pt x="42" y="119"/>
                  </a:lnTo>
                  <a:lnTo>
                    <a:pt x="42" y="119"/>
                  </a:lnTo>
                  <a:lnTo>
                    <a:pt x="40" y="119"/>
                  </a:lnTo>
                  <a:lnTo>
                    <a:pt x="40" y="117"/>
                  </a:lnTo>
                  <a:lnTo>
                    <a:pt x="38" y="115"/>
                  </a:lnTo>
                  <a:lnTo>
                    <a:pt x="38" y="113"/>
                  </a:lnTo>
                  <a:lnTo>
                    <a:pt x="36" y="111"/>
                  </a:lnTo>
                  <a:lnTo>
                    <a:pt x="34" y="111"/>
                  </a:lnTo>
                  <a:lnTo>
                    <a:pt x="34" y="109"/>
                  </a:lnTo>
                  <a:lnTo>
                    <a:pt x="32" y="109"/>
                  </a:lnTo>
                  <a:lnTo>
                    <a:pt x="32" y="107"/>
                  </a:lnTo>
                  <a:lnTo>
                    <a:pt x="32" y="105"/>
                  </a:lnTo>
                  <a:lnTo>
                    <a:pt x="30" y="105"/>
                  </a:lnTo>
                  <a:lnTo>
                    <a:pt x="32" y="105"/>
                  </a:lnTo>
                  <a:lnTo>
                    <a:pt x="32" y="103"/>
                  </a:lnTo>
                  <a:lnTo>
                    <a:pt x="30" y="103"/>
                  </a:lnTo>
                  <a:lnTo>
                    <a:pt x="30" y="103"/>
                  </a:lnTo>
                  <a:lnTo>
                    <a:pt x="28" y="103"/>
                  </a:lnTo>
                  <a:lnTo>
                    <a:pt x="26" y="101"/>
                  </a:lnTo>
                  <a:lnTo>
                    <a:pt x="24" y="99"/>
                  </a:lnTo>
                  <a:lnTo>
                    <a:pt x="24" y="101"/>
                  </a:lnTo>
                  <a:lnTo>
                    <a:pt x="24" y="99"/>
                  </a:lnTo>
                  <a:lnTo>
                    <a:pt x="22" y="97"/>
                  </a:lnTo>
                  <a:lnTo>
                    <a:pt x="20" y="97"/>
                  </a:lnTo>
                  <a:lnTo>
                    <a:pt x="20" y="95"/>
                  </a:lnTo>
                  <a:lnTo>
                    <a:pt x="18" y="95"/>
                  </a:lnTo>
                  <a:lnTo>
                    <a:pt x="16" y="93"/>
                  </a:lnTo>
                  <a:lnTo>
                    <a:pt x="16" y="91"/>
                  </a:lnTo>
                  <a:lnTo>
                    <a:pt x="16" y="89"/>
                  </a:lnTo>
                  <a:lnTo>
                    <a:pt x="14" y="89"/>
                  </a:lnTo>
                  <a:lnTo>
                    <a:pt x="14" y="87"/>
                  </a:lnTo>
                  <a:lnTo>
                    <a:pt x="12" y="87"/>
                  </a:lnTo>
                  <a:lnTo>
                    <a:pt x="12" y="85"/>
                  </a:lnTo>
                  <a:lnTo>
                    <a:pt x="10" y="85"/>
                  </a:lnTo>
                  <a:lnTo>
                    <a:pt x="8" y="85"/>
                  </a:lnTo>
                  <a:lnTo>
                    <a:pt x="6" y="85"/>
                  </a:lnTo>
                  <a:lnTo>
                    <a:pt x="6" y="83"/>
                  </a:lnTo>
                  <a:lnTo>
                    <a:pt x="4" y="81"/>
                  </a:lnTo>
                  <a:lnTo>
                    <a:pt x="4" y="79"/>
                  </a:lnTo>
                  <a:lnTo>
                    <a:pt x="0" y="77"/>
                  </a:lnTo>
                  <a:lnTo>
                    <a:pt x="0" y="75"/>
                  </a:lnTo>
                  <a:lnTo>
                    <a:pt x="0" y="71"/>
                  </a:lnTo>
                  <a:lnTo>
                    <a:pt x="0" y="69"/>
                  </a:lnTo>
                  <a:lnTo>
                    <a:pt x="0" y="67"/>
                  </a:lnTo>
                  <a:lnTo>
                    <a:pt x="0" y="63"/>
                  </a:lnTo>
                  <a:lnTo>
                    <a:pt x="0" y="60"/>
                  </a:lnTo>
                  <a:lnTo>
                    <a:pt x="0" y="58"/>
                  </a:lnTo>
                  <a:lnTo>
                    <a:pt x="0" y="56"/>
                  </a:lnTo>
                  <a:lnTo>
                    <a:pt x="0" y="54"/>
                  </a:lnTo>
                  <a:lnTo>
                    <a:pt x="0" y="50"/>
                  </a:lnTo>
                  <a:lnTo>
                    <a:pt x="0" y="48"/>
                  </a:lnTo>
                  <a:lnTo>
                    <a:pt x="0" y="46"/>
                  </a:lnTo>
                  <a:lnTo>
                    <a:pt x="0" y="42"/>
                  </a:lnTo>
                  <a:lnTo>
                    <a:pt x="0" y="40"/>
                  </a:lnTo>
                  <a:lnTo>
                    <a:pt x="0" y="38"/>
                  </a:lnTo>
                  <a:lnTo>
                    <a:pt x="0" y="36"/>
                  </a:lnTo>
                  <a:lnTo>
                    <a:pt x="0" y="34"/>
                  </a:lnTo>
                  <a:lnTo>
                    <a:pt x="0" y="32"/>
                  </a:lnTo>
                  <a:lnTo>
                    <a:pt x="0" y="22"/>
                  </a:lnTo>
                  <a:lnTo>
                    <a:pt x="0" y="20"/>
                  </a:lnTo>
                  <a:lnTo>
                    <a:pt x="0" y="16"/>
                  </a:lnTo>
                  <a:lnTo>
                    <a:pt x="0" y="14"/>
                  </a:lnTo>
                  <a:lnTo>
                    <a:pt x="0" y="12"/>
                  </a:lnTo>
                  <a:lnTo>
                    <a:pt x="0" y="10"/>
                  </a:lnTo>
                  <a:lnTo>
                    <a:pt x="0" y="8"/>
                  </a:lnTo>
                  <a:lnTo>
                    <a:pt x="0" y="6"/>
                  </a:lnTo>
                  <a:lnTo>
                    <a:pt x="0" y="6"/>
                  </a:lnTo>
                  <a:lnTo>
                    <a:pt x="0" y="4"/>
                  </a:lnTo>
                  <a:lnTo>
                    <a:pt x="0" y="0"/>
                  </a:lnTo>
                  <a:lnTo>
                    <a:pt x="2" y="0"/>
                  </a:lnTo>
                  <a:lnTo>
                    <a:pt x="2" y="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5" name="Freeform 220"/>
            <p:cNvSpPr>
              <a:spLocks/>
            </p:cNvSpPr>
            <p:nvPr/>
          </p:nvSpPr>
          <p:spPr bwMode="auto">
            <a:xfrm>
              <a:off x="8043863" y="1677988"/>
              <a:ext cx="158750" cy="250825"/>
            </a:xfrm>
            <a:custGeom>
              <a:avLst/>
              <a:gdLst>
                <a:gd name="T0" fmla="*/ 82 w 100"/>
                <a:gd name="T1" fmla="*/ 4 h 158"/>
                <a:gd name="T2" fmla="*/ 86 w 100"/>
                <a:gd name="T3" fmla="*/ 10 h 158"/>
                <a:gd name="T4" fmla="*/ 88 w 100"/>
                <a:gd name="T5" fmla="*/ 8 h 158"/>
                <a:gd name="T6" fmla="*/ 94 w 100"/>
                <a:gd name="T7" fmla="*/ 8 h 158"/>
                <a:gd name="T8" fmla="*/ 98 w 100"/>
                <a:gd name="T9" fmla="*/ 14 h 158"/>
                <a:gd name="T10" fmla="*/ 100 w 100"/>
                <a:gd name="T11" fmla="*/ 30 h 158"/>
                <a:gd name="T12" fmla="*/ 100 w 100"/>
                <a:gd name="T13" fmla="*/ 42 h 158"/>
                <a:gd name="T14" fmla="*/ 100 w 100"/>
                <a:gd name="T15" fmla="*/ 50 h 158"/>
                <a:gd name="T16" fmla="*/ 100 w 100"/>
                <a:gd name="T17" fmla="*/ 64 h 158"/>
                <a:gd name="T18" fmla="*/ 100 w 100"/>
                <a:gd name="T19" fmla="*/ 72 h 158"/>
                <a:gd name="T20" fmla="*/ 100 w 100"/>
                <a:gd name="T21" fmla="*/ 80 h 158"/>
                <a:gd name="T22" fmla="*/ 100 w 100"/>
                <a:gd name="T23" fmla="*/ 86 h 158"/>
                <a:gd name="T24" fmla="*/ 98 w 100"/>
                <a:gd name="T25" fmla="*/ 94 h 158"/>
                <a:gd name="T26" fmla="*/ 98 w 100"/>
                <a:gd name="T27" fmla="*/ 102 h 158"/>
                <a:gd name="T28" fmla="*/ 98 w 100"/>
                <a:gd name="T29" fmla="*/ 110 h 158"/>
                <a:gd name="T30" fmla="*/ 98 w 100"/>
                <a:gd name="T31" fmla="*/ 120 h 158"/>
                <a:gd name="T32" fmla="*/ 98 w 100"/>
                <a:gd name="T33" fmla="*/ 134 h 158"/>
                <a:gd name="T34" fmla="*/ 98 w 100"/>
                <a:gd name="T35" fmla="*/ 142 h 158"/>
                <a:gd name="T36" fmla="*/ 98 w 100"/>
                <a:gd name="T37" fmla="*/ 154 h 158"/>
                <a:gd name="T38" fmla="*/ 96 w 100"/>
                <a:gd name="T39" fmla="*/ 156 h 158"/>
                <a:gd name="T40" fmla="*/ 90 w 100"/>
                <a:gd name="T41" fmla="*/ 154 h 158"/>
                <a:gd name="T42" fmla="*/ 86 w 100"/>
                <a:gd name="T43" fmla="*/ 150 h 158"/>
                <a:gd name="T44" fmla="*/ 82 w 100"/>
                <a:gd name="T45" fmla="*/ 146 h 158"/>
                <a:gd name="T46" fmla="*/ 76 w 100"/>
                <a:gd name="T47" fmla="*/ 140 h 158"/>
                <a:gd name="T48" fmla="*/ 72 w 100"/>
                <a:gd name="T49" fmla="*/ 136 h 158"/>
                <a:gd name="T50" fmla="*/ 66 w 100"/>
                <a:gd name="T51" fmla="*/ 132 h 158"/>
                <a:gd name="T52" fmla="*/ 64 w 100"/>
                <a:gd name="T53" fmla="*/ 128 h 158"/>
                <a:gd name="T54" fmla="*/ 60 w 100"/>
                <a:gd name="T55" fmla="*/ 124 h 158"/>
                <a:gd name="T56" fmla="*/ 52 w 100"/>
                <a:gd name="T57" fmla="*/ 124 h 158"/>
                <a:gd name="T58" fmla="*/ 44 w 100"/>
                <a:gd name="T59" fmla="*/ 122 h 158"/>
                <a:gd name="T60" fmla="*/ 38 w 100"/>
                <a:gd name="T61" fmla="*/ 124 h 158"/>
                <a:gd name="T62" fmla="*/ 36 w 100"/>
                <a:gd name="T63" fmla="*/ 124 h 158"/>
                <a:gd name="T64" fmla="*/ 30 w 100"/>
                <a:gd name="T65" fmla="*/ 126 h 158"/>
                <a:gd name="T66" fmla="*/ 14 w 100"/>
                <a:gd name="T67" fmla="*/ 132 h 158"/>
                <a:gd name="T68" fmla="*/ 10 w 100"/>
                <a:gd name="T69" fmla="*/ 136 h 158"/>
                <a:gd name="T70" fmla="*/ 8 w 100"/>
                <a:gd name="T71" fmla="*/ 136 h 158"/>
                <a:gd name="T72" fmla="*/ 2 w 100"/>
                <a:gd name="T73" fmla="*/ 138 h 158"/>
                <a:gd name="T74" fmla="*/ 0 w 100"/>
                <a:gd name="T75" fmla="*/ 132 h 158"/>
                <a:gd name="T76" fmla="*/ 0 w 100"/>
                <a:gd name="T77" fmla="*/ 126 h 158"/>
                <a:gd name="T78" fmla="*/ 0 w 100"/>
                <a:gd name="T79" fmla="*/ 118 h 158"/>
                <a:gd name="T80" fmla="*/ 0 w 100"/>
                <a:gd name="T81" fmla="*/ 104 h 158"/>
                <a:gd name="T82" fmla="*/ 0 w 100"/>
                <a:gd name="T83" fmla="*/ 92 h 158"/>
                <a:gd name="T84" fmla="*/ 0 w 100"/>
                <a:gd name="T85" fmla="*/ 84 h 158"/>
                <a:gd name="T86" fmla="*/ 0 w 100"/>
                <a:gd name="T87" fmla="*/ 76 h 158"/>
                <a:gd name="T88" fmla="*/ 0 w 100"/>
                <a:gd name="T89" fmla="*/ 68 h 158"/>
                <a:gd name="T90" fmla="*/ 0 w 100"/>
                <a:gd name="T91" fmla="*/ 60 h 158"/>
                <a:gd name="T92" fmla="*/ 0 w 100"/>
                <a:gd name="T93" fmla="*/ 46 h 158"/>
                <a:gd name="T94" fmla="*/ 0 w 100"/>
                <a:gd name="T95" fmla="*/ 28 h 158"/>
                <a:gd name="T96" fmla="*/ 0 w 100"/>
                <a:gd name="T97" fmla="*/ 16 h 158"/>
                <a:gd name="T98" fmla="*/ 2 w 100"/>
                <a:gd name="T99" fmla="*/ 4 h 158"/>
                <a:gd name="T100" fmla="*/ 8 w 100"/>
                <a:gd name="T101" fmla="*/ 2 h 158"/>
                <a:gd name="T102" fmla="*/ 14 w 100"/>
                <a:gd name="T103" fmla="*/ 2 h 158"/>
                <a:gd name="T104" fmla="*/ 18 w 100"/>
                <a:gd name="T105" fmla="*/ 6 h 158"/>
                <a:gd name="T106" fmla="*/ 22 w 100"/>
                <a:gd name="T107" fmla="*/ 6 h 158"/>
                <a:gd name="T108" fmla="*/ 28 w 100"/>
                <a:gd name="T109" fmla="*/ 6 h 158"/>
                <a:gd name="T110" fmla="*/ 34 w 100"/>
                <a:gd name="T111" fmla="*/ 8 h 158"/>
                <a:gd name="T112" fmla="*/ 38 w 100"/>
                <a:gd name="T113" fmla="*/ 4 h 158"/>
                <a:gd name="T114" fmla="*/ 44 w 100"/>
                <a:gd name="T115" fmla="*/ 4 h 158"/>
                <a:gd name="T116" fmla="*/ 52 w 100"/>
                <a:gd name="T117" fmla="*/ 4 h 158"/>
                <a:gd name="T118" fmla="*/ 56 w 100"/>
                <a:gd name="T119" fmla="*/ 4 h 158"/>
                <a:gd name="T120" fmla="*/ 60 w 100"/>
                <a:gd name="T121" fmla="*/ 4 h 158"/>
                <a:gd name="T122" fmla="*/ 68 w 100"/>
                <a:gd name="T123" fmla="*/ 6 h 158"/>
                <a:gd name="T124" fmla="*/ 76 w 100"/>
                <a:gd name="T125" fmla="*/ 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58">
                  <a:moveTo>
                    <a:pt x="78" y="0"/>
                  </a:moveTo>
                  <a:lnTo>
                    <a:pt x="78" y="2"/>
                  </a:lnTo>
                  <a:lnTo>
                    <a:pt x="80" y="2"/>
                  </a:lnTo>
                  <a:lnTo>
                    <a:pt x="82" y="4"/>
                  </a:lnTo>
                  <a:lnTo>
                    <a:pt x="82" y="6"/>
                  </a:lnTo>
                  <a:lnTo>
                    <a:pt x="84" y="6"/>
                  </a:lnTo>
                  <a:lnTo>
                    <a:pt x="86" y="8"/>
                  </a:lnTo>
                  <a:lnTo>
                    <a:pt x="86" y="10"/>
                  </a:lnTo>
                  <a:lnTo>
                    <a:pt x="86" y="8"/>
                  </a:lnTo>
                  <a:lnTo>
                    <a:pt x="86" y="8"/>
                  </a:lnTo>
                  <a:lnTo>
                    <a:pt x="88" y="6"/>
                  </a:lnTo>
                  <a:lnTo>
                    <a:pt x="88" y="8"/>
                  </a:lnTo>
                  <a:lnTo>
                    <a:pt x="90" y="8"/>
                  </a:lnTo>
                  <a:lnTo>
                    <a:pt x="92" y="6"/>
                  </a:lnTo>
                  <a:lnTo>
                    <a:pt x="94" y="6"/>
                  </a:lnTo>
                  <a:lnTo>
                    <a:pt x="94" y="8"/>
                  </a:lnTo>
                  <a:lnTo>
                    <a:pt x="96" y="8"/>
                  </a:lnTo>
                  <a:lnTo>
                    <a:pt x="100" y="10"/>
                  </a:lnTo>
                  <a:lnTo>
                    <a:pt x="98" y="12"/>
                  </a:lnTo>
                  <a:lnTo>
                    <a:pt x="98" y="14"/>
                  </a:lnTo>
                  <a:lnTo>
                    <a:pt x="100" y="14"/>
                  </a:lnTo>
                  <a:lnTo>
                    <a:pt x="100" y="22"/>
                  </a:lnTo>
                  <a:lnTo>
                    <a:pt x="100" y="28"/>
                  </a:lnTo>
                  <a:lnTo>
                    <a:pt x="100" y="30"/>
                  </a:lnTo>
                  <a:lnTo>
                    <a:pt x="100" y="34"/>
                  </a:lnTo>
                  <a:lnTo>
                    <a:pt x="100" y="36"/>
                  </a:lnTo>
                  <a:lnTo>
                    <a:pt x="100" y="38"/>
                  </a:lnTo>
                  <a:lnTo>
                    <a:pt x="100" y="42"/>
                  </a:lnTo>
                  <a:lnTo>
                    <a:pt x="100" y="44"/>
                  </a:lnTo>
                  <a:lnTo>
                    <a:pt x="100" y="46"/>
                  </a:lnTo>
                  <a:lnTo>
                    <a:pt x="100" y="48"/>
                  </a:lnTo>
                  <a:lnTo>
                    <a:pt x="100" y="50"/>
                  </a:lnTo>
                  <a:lnTo>
                    <a:pt x="100" y="56"/>
                  </a:lnTo>
                  <a:lnTo>
                    <a:pt x="100" y="58"/>
                  </a:lnTo>
                  <a:lnTo>
                    <a:pt x="100" y="60"/>
                  </a:lnTo>
                  <a:lnTo>
                    <a:pt x="100" y="64"/>
                  </a:lnTo>
                  <a:lnTo>
                    <a:pt x="100" y="66"/>
                  </a:lnTo>
                  <a:lnTo>
                    <a:pt x="100" y="68"/>
                  </a:lnTo>
                  <a:lnTo>
                    <a:pt x="100" y="70"/>
                  </a:lnTo>
                  <a:lnTo>
                    <a:pt x="100" y="72"/>
                  </a:lnTo>
                  <a:lnTo>
                    <a:pt x="100" y="74"/>
                  </a:lnTo>
                  <a:lnTo>
                    <a:pt x="100" y="76"/>
                  </a:lnTo>
                  <a:lnTo>
                    <a:pt x="100" y="78"/>
                  </a:lnTo>
                  <a:lnTo>
                    <a:pt x="100" y="80"/>
                  </a:lnTo>
                  <a:lnTo>
                    <a:pt x="100" y="82"/>
                  </a:lnTo>
                  <a:lnTo>
                    <a:pt x="100" y="84"/>
                  </a:lnTo>
                  <a:lnTo>
                    <a:pt x="100" y="84"/>
                  </a:lnTo>
                  <a:lnTo>
                    <a:pt x="100" y="86"/>
                  </a:lnTo>
                  <a:lnTo>
                    <a:pt x="100" y="88"/>
                  </a:lnTo>
                  <a:lnTo>
                    <a:pt x="100" y="90"/>
                  </a:lnTo>
                  <a:lnTo>
                    <a:pt x="100" y="92"/>
                  </a:lnTo>
                  <a:lnTo>
                    <a:pt x="98" y="94"/>
                  </a:lnTo>
                  <a:lnTo>
                    <a:pt x="98" y="96"/>
                  </a:lnTo>
                  <a:lnTo>
                    <a:pt x="98" y="98"/>
                  </a:lnTo>
                  <a:lnTo>
                    <a:pt x="98" y="100"/>
                  </a:lnTo>
                  <a:lnTo>
                    <a:pt x="98" y="102"/>
                  </a:lnTo>
                  <a:lnTo>
                    <a:pt x="98" y="104"/>
                  </a:lnTo>
                  <a:lnTo>
                    <a:pt x="98" y="106"/>
                  </a:lnTo>
                  <a:lnTo>
                    <a:pt x="98" y="108"/>
                  </a:lnTo>
                  <a:lnTo>
                    <a:pt x="98" y="110"/>
                  </a:lnTo>
                  <a:lnTo>
                    <a:pt x="98" y="114"/>
                  </a:lnTo>
                  <a:lnTo>
                    <a:pt x="98" y="116"/>
                  </a:lnTo>
                  <a:lnTo>
                    <a:pt x="98" y="118"/>
                  </a:lnTo>
                  <a:lnTo>
                    <a:pt x="98" y="120"/>
                  </a:lnTo>
                  <a:lnTo>
                    <a:pt x="98" y="124"/>
                  </a:lnTo>
                  <a:lnTo>
                    <a:pt x="98" y="128"/>
                  </a:lnTo>
                  <a:lnTo>
                    <a:pt x="98" y="132"/>
                  </a:lnTo>
                  <a:lnTo>
                    <a:pt x="98" y="134"/>
                  </a:lnTo>
                  <a:lnTo>
                    <a:pt x="98" y="136"/>
                  </a:lnTo>
                  <a:lnTo>
                    <a:pt x="98" y="138"/>
                  </a:lnTo>
                  <a:lnTo>
                    <a:pt x="98" y="140"/>
                  </a:lnTo>
                  <a:lnTo>
                    <a:pt x="98" y="142"/>
                  </a:lnTo>
                  <a:lnTo>
                    <a:pt x="98" y="146"/>
                  </a:lnTo>
                  <a:lnTo>
                    <a:pt x="98" y="150"/>
                  </a:lnTo>
                  <a:lnTo>
                    <a:pt x="98" y="152"/>
                  </a:lnTo>
                  <a:lnTo>
                    <a:pt x="98" y="154"/>
                  </a:lnTo>
                  <a:lnTo>
                    <a:pt x="98" y="156"/>
                  </a:lnTo>
                  <a:lnTo>
                    <a:pt x="98" y="158"/>
                  </a:lnTo>
                  <a:lnTo>
                    <a:pt x="96" y="158"/>
                  </a:lnTo>
                  <a:lnTo>
                    <a:pt x="96" y="156"/>
                  </a:lnTo>
                  <a:lnTo>
                    <a:pt x="94" y="156"/>
                  </a:lnTo>
                  <a:lnTo>
                    <a:pt x="92" y="156"/>
                  </a:lnTo>
                  <a:lnTo>
                    <a:pt x="92" y="154"/>
                  </a:lnTo>
                  <a:lnTo>
                    <a:pt x="90" y="154"/>
                  </a:lnTo>
                  <a:lnTo>
                    <a:pt x="90" y="152"/>
                  </a:lnTo>
                  <a:lnTo>
                    <a:pt x="88" y="152"/>
                  </a:lnTo>
                  <a:lnTo>
                    <a:pt x="86" y="150"/>
                  </a:lnTo>
                  <a:lnTo>
                    <a:pt x="86" y="150"/>
                  </a:lnTo>
                  <a:lnTo>
                    <a:pt x="86" y="148"/>
                  </a:lnTo>
                  <a:lnTo>
                    <a:pt x="86" y="146"/>
                  </a:lnTo>
                  <a:lnTo>
                    <a:pt x="84" y="146"/>
                  </a:lnTo>
                  <a:lnTo>
                    <a:pt x="82" y="146"/>
                  </a:lnTo>
                  <a:lnTo>
                    <a:pt x="80" y="144"/>
                  </a:lnTo>
                  <a:lnTo>
                    <a:pt x="78" y="142"/>
                  </a:lnTo>
                  <a:lnTo>
                    <a:pt x="76" y="142"/>
                  </a:lnTo>
                  <a:lnTo>
                    <a:pt x="76" y="140"/>
                  </a:lnTo>
                  <a:lnTo>
                    <a:pt x="76" y="138"/>
                  </a:lnTo>
                  <a:lnTo>
                    <a:pt x="74" y="138"/>
                  </a:lnTo>
                  <a:lnTo>
                    <a:pt x="74" y="136"/>
                  </a:lnTo>
                  <a:lnTo>
                    <a:pt x="72" y="136"/>
                  </a:lnTo>
                  <a:lnTo>
                    <a:pt x="72" y="134"/>
                  </a:lnTo>
                  <a:lnTo>
                    <a:pt x="70" y="134"/>
                  </a:lnTo>
                  <a:lnTo>
                    <a:pt x="68" y="134"/>
                  </a:lnTo>
                  <a:lnTo>
                    <a:pt x="66" y="132"/>
                  </a:lnTo>
                  <a:lnTo>
                    <a:pt x="66" y="132"/>
                  </a:lnTo>
                  <a:lnTo>
                    <a:pt x="66" y="130"/>
                  </a:lnTo>
                  <a:lnTo>
                    <a:pt x="64" y="130"/>
                  </a:lnTo>
                  <a:lnTo>
                    <a:pt x="64" y="128"/>
                  </a:lnTo>
                  <a:lnTo>
                    <a:pt x="64" y="126"/>
                  </a:lnTo>
                  <a:lnTo>
                    <a:pt x="62" y="126"/>
                  </a:lnTo>
                  <a:lnTo>
                    <a:pt x="62" y="124"/>
                  </a:lnTo>
                  <a:lnTo>
                    <a:pt x="60" y="124"/>
                  </a:lnTo>
                  <a:lnTo>
                    <a:pt x="58" y="124"/>
                  </a:lnTo>
                  <a:lnTo>
                    <a:pt x="56" y="124"/>
                  </a:lnTo>
                  <a:lnTo>
                    <a:pt x="54" y="124"/>
                  </a:lnTo>
                  <a:lnTo>
                    <a:pt x="52" y="124"/>
                  </a:lnTo>
                  <a:lnTo>
                    <a:pt x="50" y="124"/>
                  </a:lnTo>
                  <a:lnTo>
                    <a:pt x="48" y="124"/>
                  </a:lnTo>
                  <a:lnTo>
                    <a:pt x="46" y="122"/>
                  </a:lnTo>
                  <a:lnTo>
                    <a:pt x="44" y="122"/>
                  </a:lnTo>
                  <a:lnTo>
                    <a:pt x="44" y="124"/>
                  </a:lnTo>
                  <a:lnTo>
                    <a:pt x="42" y="124"/>
                  </a:lnTo>
                  <a:lnTo>
                    <a:pt x="40" y="124"/>
                  </a:lnTo>
                  <a:lnTo>
                    <a:pt x="38" y="124"/>
                  </a:lnTo>
                  <a:lnTo>
                    <a:pt x="38" y="126"/>
                  </a:lnTo>
                  <a:lnTo>
                    <a:pt x="38" y="124"/>
                  </a:lnTo>
                  <a:lnTo>
                    <a:pt x="38" y="124"/>
                  </a:lnTo>
                  <a:lnTo>
                    <a:pt x="36" y="124"/>
                  </a:lnTo>
                  <a:lnTo>
                    <a:pt x="34" y="124"/>
                  </a:lnTo>
                  <a:lnTo>
                    <a:pt x="32" y="124"/>
                  </a:lnTo>
                  <a:lnTo>
                    <a:pt x="30" y="124"/>
                  </a:lnTo>
                  <a:lnTo>
                    <a:pt x="30" y="126"/>
                  </a:lnTo>
                  <a:lnTo>
                    <a:pt x="26" y="128"/>
                  </a:lnTo>
                  <a:lnTo>
                    <a:pt x="20" y="132"/>
                  </a:lnTo>
                  <a:lnTo>
                    <a:pt x="16" y="132"/>
                  </a:lnTo>
                  <a:lnTo>
                    <a:pt x="14" y="132"/>
                  </a:lnTo>
                  <a:lnTo>
                    <a:pt x="14" y="134"/>
                  </a:lnTo>
                  <a:lnTo>
                    <a:pt x="12" y="134"/>
                  </a:lnTo>
                  <a:lnTo>
                    <a:pt x="12" y="136"/>
                  </a:lnTo>
                  <a:lnTo>
                    <a:pt x="10" y="136"/>
                  </a:lnTo>
                  <a:lnTo>
                    <a:pt x="10" y="138"/>
                  </a:lnTo>
                  <a:lnTo>
                    <a:pt x="10" y="136"/>
                  </a:lnTo>
                  <a:lnTo>
                    <a:pt x="10" y="138"/>
                  </a:lnTo>
                  <a:lnTo>
                    <a:pt x="8" y="136"/>
                  </a:lnTo>
                  <a:lnTo>
                    <a:pt x="8" y="138"/>
                  </a:lnTo>
                  <a:lnTo>
                    <a:pt x="6" y="138"/>
                  </a:lnTo>
                  <a:lnTo>
                    <a:pt x="4" y="138"/>
                  </a:lnTo>
                  <a:lnTo>
                    <a:pt x="2" y="138"/>
                  </a:lnTo>
                  <a:lnTo>
                    <a:pt x="0" y="138"/>
                  </a:lnTo>
                  <a:lnTo>
                    <a:pt x="0" y="136"/>
                  </a:lnTo>
                  <a:lnTo>
                    <a:pt x="0" y="134"/>
                  </a:lnTo>
                  <a:lnTo>
                    <a:pt x="0" y="132"/>
                  </a:lnTo>
                  <a:lnTo>
                    <a:pt x="0" y="132"/>
                  </a:lnTo>
                  <a:lnTo>
                    <a:pt x="0" y="130"/>
                  </a:lnTo>
                  <a:lnTo>
                    <a:pt x="0" y="128"/>
                  </a:lnTo>
                  <a:lnTo>
                    <a:pt x="0" y="126"/>
                  </a:lnTo>
                  <a:lnTo>
                    <a:pt x="0" y="124"/>
                  </a:lnTo>
                  <a:lnTo>
                    <a:pt x="0" y="122"/>
                  </a:lnTo>
                  <a:lnTo>
                    <a:pt x="0" y="120"/>
                  </a:lnTo>
                  <a:lnTo>
                    <a:pt x="0" y="118"/>
                  </a:lnTo>
                  <a:lnTo>
                    <a:pt x="0" y="116"/>
                  </a:lnTo>
                  <a:lnTo>
                    <a:pt x="0" y="114"/>
                  </a:lnTo>
                  <a:lnTo>
                    <a:pt x="0" y="106"/>
                  </a:lnTo>
                  <a:lnTo>
                    <a:pt x="0" y="104"/>
                  </a:lnTo>
                  <a:lnTo>
                    <a:pt x="0" y="102"/>
                  </a:lnTo>
                  <a:lnTo>
                    <a:pt x="0" y="98"/>
                  </a:lnTo>
                  <a:lnTo>
                    <a:pt x="0" y="96"/>
                  </a:lnTo>
                  <a:lnTo>
                    <a:pt x="0" y="92"/>
                  </a:lnTo>
                  <a:lnTo>
                    <a:pt x="0" y="90"/>
                  </a:lnTo>
                  <a:lnTo>
                    <a:pt x="0" y="88"/>
                  </a:lnTo>
                  <a:lnTo>
                    <a:pt x="0" y="86"/>
                  </a:lnTo>
                  <a:lnTo>
                    <a:pt x="0" y="84"/>
                  </a:lnTo>
                  <a:lnTo>
                    <a:pt x="0" y="84"/>
                  </a:lnTo>
                  <a:lnTo>
                    <a:pt x="0" y="82"/>
                  </a:lnTo>
                  <a:lnTo>
                    <a:pt x="0" y="78"/>
                  </a:lnTo>
                  <a:lnTo>
                    <a:pt x="0" y="76"/>
                  </a:lnTo>
                  <a:lnTo>
                    <a:pt x="0" y="74"/>
                  </a:lnTo>
                  <a:lnTo>
                    <a:pt x="0" y="72"/>
                  </a:lnTo>
                  <a:lnTo>
                    <a:pt x="0" y="70"/>
                  </a:lnTo>
                  <a:lnTo>
                    <a:pt x="0" y="68"/>
                  </a:lnTo>
                  <a:lnTo>
                    <a:pt x="0" y="66"/>
                  </a:lnTo>
                  <a:lnTo>
                    <a:pt x="0" y="64"/>
                  </a:lnTo>
                  <a:lnTo>
                    <a:pt x="0" y="62"/>
                  </a:lnTo>
                  <a:lnTo>
                    <a:pt x="0" y="60"/>
                  </a:lnTo>
                  <a:lnTo>
                    <a:pt x="0" y="56"/>
                  </a:lnTo>
                  <a:lnTo>
                    <a:pt x="0" y="54"/>
                  </a:lnTo>
                  <a:lnTo>
                    <a:pt x="0" y="50"/>
                  </a:lnTo>
                  <a:lnTo>
                    <a:pt x="0" y="46"/>
                  </a:lnTo>
                  <a:lnTo>
                    <a:pt x="0" y="38"/>
                  </a:lnTo>
                  <a:lnTo>
                    <a:pt x="0" y="34"/>
                  </a:lnTo>
                  <a:lnTo>
                    <a:pt x="0" y="32"/>
                  </a:lnTo>
                  <a:lnTo>
                    <a:pt x="0" y="28"/>
                  </a:lnTo>
                  <a:lnTo>
                    <a:pt x="0" y="26"/>
                  </a:lnTo>
                  <a:lnTo>
                    <a:pt x="0" y="20"/>
                  </a:lnTo>
                  <a:lnTo>
                    <a:pt x="0" y="18"/>
                  </a:lnTo>
                  <a:lnTo>
                    <a:pt x="0" y="16"/>
                  </a:lnTo>
                  <a:lnTo>
                    <a:pt x="0" y="10"/>
                  </a:lnTo>
                  <a:lnTo>
                    <a:pt x="0" y="8"/>
                  </a:lnTo>
                  <a:lnTo>
                    <a:pt x="0" y="4"/>
                  </a:lnTo>
                  <a:lnTo>
                    <a:pt x="2" y="4"/>
                  </a:lnTo>
                  <a:lnTo>
                    <a:pt x="4" y="4"/>
                  </a:lnTo>
                  <a:lnTo>
                    <a:pt x="6" y="4"/>
                  </a:lnTo>
                  <a:lnTo>
                    <a:pt x="6" y="2"/>
                  </a:lnTo>
                  <a:lnTo>
                    <a:pt x="8" y="2"/>
                  </a:lnTo>
                  <a:lnTo>
                    <a:pt x="10" y="2"/>
                  </a:lnTo>
                  <a:lnTo>
                    <a:pt x="10" y="0"/>
                  </a:lnTo>
                  <a:lnTo>
                    <a:pt x="12" y="2"/>
                  </a:lnTo>
                  <a:lnTo>
                    <a:pt x="14" y="2"/>
                  </a:lnTo>
                  <a:lnTo>
                    <a:pt x="14" y="4"/>
                  </a:lnTo>
                  <a:lnTo>
                    <a:pt x="16" y="4"/>
                  </a:lnTo>
                  <a:lnTo>
                    <a:pt x="16" y="6"/>
                  </a:lnTo>
                  <a:lnTo>
                    <a:pt x="18" y="6"/>
                  </a:lnTo>
                  <a:lnTo>
                    <a:pt x="18" y="4"/>
                  </a:lnTo>
                  <a:lnTo>
                    <a:pt x="20" y="4"/>
                  </a:lnTo>
                  <a:lnTo>
                    <a:pt x="22" y="4"/>
                  </a:lnTo>
                  <a:lnTo>
                    <a:pt x="22" y="6"/>
                  </a:lnTo>
                  <a:lnTo>
                    <a:pt x="24" y="6"/>
                  </a:lnTo>
                  <a:lnTo>
                    <a:pt x="26" y="6"/>
                  </a:lnTo>
                  <a:lnTo>
                    <a:pt x="28" y="8"/>
                  </a:lnTo>
                  <a:lnTo>
                    <a:pt x="28" y="6"/>
                  </a:lnTo>
                  <a:lnTo>
                    <a:pt x="30" y="6"/>
                  </a:lnTo>
                  <a:lnTo>
                    <a:pt x="32" y="6"/>
                  </a:lnTo>
                  <a:lnTo>
                    <a:pt x="34" y="6"/>
                  </a:lnTo>
                  <a:lnTo>
                    <a:pt x="34" y="8"/>
                  </a:lnTo>
                  <a:lnTo>
                    <a:pt x="36" y="8"/>
                  </a:lnTo>
                  <a:lnTo>
                    <a:pt x="36" y="6"/>
                  </a:lnTo>
                  <a:lnTo>
                    <a:pt x="36" y="4"/>
                  </a:lnTo>
                  <a:lnTo>
                    <a:pt x="38" y="4"/>
                  </a:lnTo>
                  <a:lnTo>
                    <a:pt x="38" y="4"/>
                  </a:lnTo>
                  <a:lnTo>
                    <a:pt x="40" y="4"/>
                  </a:lnTo>
                  <a:lnTo>
                    <a:pt x="42" y="4"/>
                  </a:lnTo>
                  <a:lnTo>
                    <a:pt x="44" y="4"/>
                  </a:lnTo>
                  <a:lnTo>
                    <a:pt x="46" y="4"/>
                  </a:lnTo>
                  <a:lnTo>
                    <a:pt x="48" y="4"/>
                  </a:lnTo>
                  <a:lnTo>
                    <a:pt x="50" y="4"/>
                  </a:lnTo>
                  <a:lnTo>
                    <a:pt x="52" y="4"/>
                  </a:lnTo>
                  <a:lnTo>
                    <a:pt x="52" y="2"/>
                  </a:lnTo>
                  <a:lnTo>
                    <a:pt x="54" y="2"/>
                  </a:lnTo>
                  <a:lnTo>
                    <a:pt x="56" y="2"/>
                  </a:lnTo>
                  <a:lnTo>
                    <a:pt x="56" y="4"/>
                  </a:lnTo>
                  <a:lnTo>
                    <a:pt x="58" y="4"/>
                  </a:lnTo>
                  <a:lnTo>
                    <a:pt x="58" y="2"/>
                  </a:lnTo>
                  <a:lnTo>
                    <a:pt x="58" y="4"/>
                  </a:lnTo>
                  <a:lnTo>
                    <a:pt x="60" y="4"/>
                  </a:lnTo>
                  <a:lnTo>
                    <a:pt x="62" y="4"/>
                  </a:lnTo>
                  <a:lnTo>
                    <a:pt x="64" y="6"/>
                  </a:lnTo>
                  <a:lnTo>
                    <a:pt x="66" y="6"/>
                  </a:lnTo>
                  <a:lnTo>
                    <a:pt x="68" y="6"/>
                  </a:lnTo>
                  <a:lnTo>
                    <a:pt x="70" y="4"/>
                  </a:lnTo>
                  <a:lnTo>
                    <a:pt x="72" y="4"/>
                  </a:lnTo>
                  <a:lnTo>
                    <a:pt x="74" y="2"/>
                  </a:lnTo>
                  <a:lnTo>
                    <a:pt x="76" y="2"/>
                  </a:lnTo>
                  <a:lnTo>
                    <a:pt x="76" y="0"/>
                  </a:lnTo>
                  <a:lnTo>
                    <a:pt x="78"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6" name="Freeform 225"/>
            <p:cNvSpPr>
              <a:spLocks/>
            </p:cNvSpPr>
            <p:nvPr/>
          </p:nvSpPr>
          <p:spPr bwMode="auto">
            <a:xfrm>
              <a:off x="8031163" y="1973263"/>
              <a:ext cx="238125" cy="233363"/>
            </a:xfrm>
            <a:custGeom>
              <a:avLst/>
              <a:gdLst>
                <a:gd name="T0" fmla="*/ 142 w 150"/>
                <a:gd name="T1" fmla="*/ 4 h 147"/>
                <a:gd name="T2" fmla="*/ 142 w 150"/>
                <a:gd name="T3" fmla="*/ 14 h 147"/>
                <a:gd name="T4" fmla="*/ 142 w 150"/>
                <a:gd name="T5" fmla="*/ 18 h 147"/>
                <a:gd name="T6" fmla="*/ 142 w 150"/>
                <a:gd name="T7" fmla="*/ 22 h 147"/>
                <a:gd name="T8" fmla="*/ 146 w 150"/>
                <a:gd name="T9" fmla="*/ 24 h 147"/>
                <a:gd name="T10" fmla="*/ 150 w 150"/>
                <a:gd name="T11" fmla="*/ 30 h 147"/>
                <a:gd name="T12" fmla="*/ 142 w 150"/>
                <a:gd name="T13" fmla="*/ 36 h 147"/>
                <a:gd name="T14" fmla="*/ 142 w 150"/>
                <a:gd name="T15" fmla="*/ 44 h 147"/>
                <a:gd name="T16" fmla="*/ 142 w 150"/>
                <a:gd name="T17" fmla="*/ 56 h 147"/>
                <a:gd name="T18" fmla="*/ 142 w 150"/>
                <a:gd name="T19" fmla="*/ 68 h 147"/>
                <a:gd name="T20" fmla="*/ 142 w 150"/>
                <a:gd name="T21" fmla="*/ 90 h 147"/>
                <a:gd name="T22" fmla="*/ 140 w 150"/>
                <a:gd name="T23" fmla="*/ 92 h 147"/>
                <a:gd name="T24" fmla="*/ 132 w 150"/>
                <a:gd name="T25" fmla="*/ 94 h 147"/>
                <a:gd name="T26" fmla="*/ 124 w 150"/>
                <a:gd name="T27" fmla="*/ 94 h 147"/>
                <a:gd name="T28" fmla="*/ 118 w 150"/>
                <a:gd name="T29" fmla="*/ 102 h 147"/>
                <a:gd name="T30" fmla="*/ 112 w 150"/>
                <a:gd name="T31" fmla="*/ 108 h 147"/>
                <a:gd name="T32" fmla="*/ 106 w 150"/>
                <a:gd name="T33" fmla="*/ 116 h 147"/>
                <a:gd name="T34" fmla="*/ 100 w 150"/>
                <a:gd name="T35" fmla="*/ 122 h 147"/>
                <a:gd name="T36" fmla="*/ 92 w 150"/>
                <a:gd name="T37" fmla="*/ 126 h 147"/>
                <a:gd name="T38" fmla="*/ 84 w 150"/>
                <a:gd name="T39" fmla="*/ 128 h 147"/>
                <a:gd name="T40" fmla="*/ 76 w 150"/>
                <a:gd name="T41" fmla="*/ 132 h 147"/>
                <a:gd name="T42" fmla="*/ 68 w 150"/>
                <a:gd name="T43" fmla="*/ 136 h 147"/>
                <a:gd name="T44" fmla="*/ 58 w 150"/>
                <a:gd name="T45" fmla="*/ 138 h 147"/>
                <a:gd name="T46" fmla="*/ 50 w 150"/>
                <a:gd name="T47" fmla="*/ 140 h 147"/>
                <a:gd name="T48" fmla="*/ 46 w 150"/>
                <a:gd name="T49" fmla="*/ 147 h 147"/>
                <a:gd name="T50" fmla="*/ 44 w 150"/>
                <a:gd name="T51" fmla="*/ 140 h 147"/>
                <a:gd name="T52" fmla="*/ 40 w 150"/>
                <a:gd name="T53" fmla="*/ 138 h 147"/>
                <a:gd name="T54" fmla="*/ 36 w 150"/>
                <a:gd name="T55" fmla="*/ 140 h 147"/>
                <a:gd name="T56" fmla="*/ 32 w 150"/>
                <a:gd name="T57" fmla="*/ 138 h 147"/>
                <a:gd name="T58" fmla="*/ 24 w 150"/>
                <a:gd name="T59" fmla="*/ 138 h 147"/>
                <a:gd name="T60" fmla="*/ 22 w 150"/>
                <a:gd name="T61" fmla="*/ 132 h 147"/>
                <a:gd name="T62" fmla="*/ 14 w 150"/>
                <a:gd name="T63" fmla="*/ 134 h 147"/>
                <a:gd name="T64" fmla="*/ 10 w 150"/>
                <a:gd name="T65" fmla="*/ 136 h 147"/>
                <a:gd name="T66" fmla="*/ 4 w 150"/>
                <a:gd name="T67" fmla="*/ 134 h 147"/>
                <a:gd name="T68" fmla="*/ 0 w 150"/>
                <a:gd name="T69" fmla="*/ 128 h 147"/>
                <a:gd name="T70" fmla="*/ 0 w 150"/>
                <a:gd name="T71" fmla="*/ 120 h 147"/>
                <a:gd name="T72" fmla="*/ 0 w 150"/>
                <a:gd name="T73" fmla="*/ 100 h 147"/>
                <a:gd name="T74" fmla="*/ 0 w 150"/>
                <a:gd name="T75" fmla="*/ 90 h 147"/>
                <a:gd name="T76" fmla="*/ 0 w 150"/>
                <a:gd name="T77" fmla="*/ 74 h 147"/>
                <a:gd name="T78" fmla="*/ 0 w 150"/>
                <a:gd name="T79" fmla="*/ 48 h 147"/>
                <a:gd name="T80" fmla="*/ 0 w 150"/>
                <a:gd name="T81" fmla="*/ 36 h 147"/>
                <a:gd name="T82" fmla="*/ 0 w 150"/>
                <a:gd name="T83" fmla="*/ 22 h 147"/>
                <a:gd name="T84" fmla="*/ 0 w 150"/>
                <a:gd name="T85" fmla="*/ 8 h 147"/>
                <a:gd name="T86" fmla="*/ 8 w 150"/>
                <a:gd name="T87" fmla="*/ 2 h 147"/>
                <a:gd name="T88" fmla="*/ 28 w 150"/>
                <a:gd name="T89" fmla="*/ 2 h 147"/>
                <a:gd name="T90" fmla="*/ 40 w 150"/>
                <a:gd name="T91" fmla="*/ 2 h 147"/>
                <a:gd name="T92" fmla="*/ 52 w 150"/>
                <a:gd name="T93" fmla="*/ 2 h 147"/>
                <a:gd name="T94" fmla="*/ 64 w 150"/>
                <a:gd name="T95" fmla="*/ 2 h 147"/>
                <a:gd name="T96" fmla="*/ 78 w 150"/>
                <a:gd name="T97" fmla="*/ 2 h 147"/>
                <a:gd name="T98" fmla="*/ 94 w 150"/>
                <a:gd name="T99" fmla="*/ 2 h 147"/>
                <a:gd name="T100" fmla="*/ 112 w 150"/>
                <a:gd name="T101" fmla="*/ 0 h 147"/>
                <a:gd name="T102" fmla="*/ 124 w 150"/>
                <a:gd name="T103" fmla="*/ 0 h 147"/>
                <a:gd name="T104" fmla="*/ 136 w 150"/>
                <a:gd name="T105"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 h="147">
                  <a:moveTo>
                    <a:pt x="138" y="0"/>
                  </a:moveTo>
                  <a:lnTo>
                    <a:pt x="138" y="2"/>
                  </a:lnTo>
                  <a:lnTo>
                    <a:pt x="140" y="2"/>
                  </a:lnTo>
                  <a:lnTo>
                    <a:pt x="140" y="4"/>
                  </a:lnTo>
                  <a:lnTo>
                    <a:pt x="142" y="4"/>
                  </a:lnTo>
                  <a:lnTo>
                    <a:pt x="142" y="6"/>
                  </a:lnTo>
                  <a:lnTo>
                    <a:pt x="142" y="8"/>
                  </a:lnTo>
                  <a:lnTo>
                    <a:pt x="142" y="10"/>
                  </a:lnTo>
                  <a:lnTo>
                    <a:pt x="142" y="12"/>
                  </a:lnTo>
                  <a:lnTo>
                    <a:pt x="142" y="14"/>
                  </a:lnTo>
                  <a:lnTo>
                    <a:pt x="142" y="16"/>
                  </a:lnTo>
                  <a:lnTo>
                    <a:pt x="142" y="18"/>
                  </a:lnTo>
                  <a:lnTo>
                    <a:pt x="142" y="18"/>
                  </a:lnTo>
                  <a:lnTo>
                    <a:pt x="142" y="16"/>
                  </a:lnTo>
                  <a:lnTo>
                    <a:pt x="142" y="18"/>
                  </a:lnTo>
                  <a:lnTo>
                    <a:pt x="144" y="18"/>
                  </a:lnTo>
                  <a:lnTo>
                    <a:pt x="142" y="18"/>
                  </a:lnTo>
                  <a:lnTo>
                    <a:pt x="144" y="18"/>
                  </a:lnTo>
                  <a:lnTo>
                    <a:pt x="142" y="20"/>
                  </a:lnTo>
                  <a:lnTo>
                    <a:pt x="142" y="22"/>
                  </a:lnTo>
                  <a:lnTo>
                    <a:pt x="144" y="22"/>
                  </a:lnTo>
                  <a:lnTo>
                    <a:pt x="142" y="22"/>
                  </a:lnTo>
                  <a:lnTo>
                    <a:pt x="142" y="24"/>
                  </a:lnTo>
                  <a:lnTo>
                    <a:pt x="144" y="24"/>
                  </a:lnTo>
                  <a:lnTo>
                    <a:pt x="146" y="24"/>
                  </a:lnTo>
                  <a:lnTo>
                    <a:pt x="146" y="26"/>
                  </a:lnTo>
                  <a:lnTo>
                    <a:pt x="148" y="26"/>
                  </a:lnTo>
                  <a:lnTo>
                    <a:pt x="150" y="26"/>
                  </a:lnTo>
                  <a:lnTo>
                    <a:pt x="150" y="28"/>
                  </a:lnTo>
                  <a:lnTo>
                    <a:pt x="150" y="30"/>
                  </a:lnTo>
                  <a:lnTo>
                    <a:pt x="146" y="30"/>
                  </a:lnTo>
                  <a:lnTo>
                    <a:pt x="146" y="32"/>
                  </a:lnTo>
                  <a:lnTo>
                    <a:pt x="144" y="32"/>
                  </a:lnTo>
                  <a:lnTo>
                    <a:pt x="142" y="34"/>
                  </a:lnTo>
                  <a:lnTo>
                    <a:pt x="142" y="36"/>
                  </a:lnTo>
                  <a:lnTo>
                    <a:pt x="142" y="38"/>
                  </a:lnTo>
                  <a:lnTo>
                    <a:pt x="142" y="40"/>
                  </a:lnTo>
                  <a:lnTo>
                    <a:pt x="142" y="42"/>
                  </a:lnTo>
                  <a:lnTo>
                    <a:pt x="142" y="42"/>
                  </a:lnTo>
                  <a:lnTo>
                    <a:pt x="142" y="44"/>
                  </a:lnTo>
                  <a:lnTo>
                    <a:pt x="142" y="48"/>
                  </a:lnTo>
                  <a:lnTo>
                    <a:pt x="142" y="50"/>
                  </a:lnTo>
                  <a:lnTo>
                    <a:pt x="142" y="52"/>
                  </a:lnTo>
                  <a:lnTo>
                    <a:pt x="142" y="54"/>
                  </a:lnTo>
                  <a:lnTo>
                    <a:pt x="142" y="56"/>
                  </a:lnTo>
                  <a:lnTo>
                    <a:pt x="142" y="58"/>
                  </a:lnTo>
                  <a:lnTo>
                    <a:pt x="142" y="60"/>
                  </a:lnTo>
                  <a:lnTo>
                    <a:pt x="142" y="62"/>
                  </a:lnTo>
                  <a:lnTo>
                    <a:pt x="142" y="64"/>
                  </a:lnTo>
                  <a:lnTo>
                    <a:pt x="142" y="68"/>
                  </a:lnTo>
                  <a:lnTo>
                    <a:pt x="142" y="72"/>
                  </a:lnTo>
                  <a:lnTo>
                    <a:pt x="142" y="74"/>
                  </a:lnTo>
                  <a:lnTo>
                    <a:pt x="142" y="80"/>
                  </a:lnTo>
                  <a:lnTo>
                    <a:pt x="142" y="82"/>
                  </a:lnTo>
                  <a:lnTo>
                    <a:pt x="142" y="90"/>
                  </a:lnTo>
                  <a:lnTo>
                    <a:pt x="142" y="94"/>
                  </a:lnTo>
                  <a:lnTo>
                    <a:pt x="142" y="92"/>
                  </a:lnTo>
                  <a:lnTo>
                    <a:pt x="142" y="94"/>
                  </a:lnTo>
                  <a:lnTo>
                    <a:pt x="140" y="94"/>
                  </a:lnTo>
                  <a:lnTo>
                    <a:pt x="140" y="92"/>
                  </a:lnTo>
                  <a:lnTo>
                    <a:pt x="140" y="94"/>
                  </a:lnTo>
                  <a:lnTo>
                    <a:pt x="138" y="94"/>
                  </a:lnTo>
                  <a:lnTo>
                    <a:pt x="136" y="94"/>
                  </a:lnTo>
                  <a:lnTo>
                    <a:pt x="134" y="94"/>
                  </a:lnTo>
                  <a:lnTo>
                    <a:pt x="132" y="94"/>
                  </a:lnTo>
                  <a:lnTo>
                    <a:pt x="130" y="94"/>
                  </a:lnTo>
                  <a:lnTo>
                    <a:pt x="130" y="92"/>
                  </a:lnTo>
                  <a:lnTo>
                    <a:pt x="128" y="92"/>
                  </a:lnTo>
                  <a:lnTo>
                    <a:pt x="126" y="92"/>
                  </a:lnTo>
                  <a:lnTo>
                    <a:pt x="124" y="94"/>
                  </a:lnTo>
                  <a:lnTo>
                    <a:pt x="122" y="96"/>
                  </a:lnTo>
                  <a:lnTo>
                    <a:pt x="120" y="98"/>
                  </a:lnTo>
                  <a:lnTo>
                    <a:pt x="120" y="100"/>
                  </a:lnTo>
                  <a:lnTo>
                    <a:pt x="118" y="100"/>
                  </a:lnTo>
                  <a:lnTo>
                    <a:pt x="118" y="102"/>
                  </a:lnTo>
                  <a:lnTo>
                    <a:pt x="116" y="104"/>
                  </a:lnTo>
                  <a:lnTo>
                    <a:pt x="116" y="106"/>
                  </a:lnTo>
                  <a:lnTo>
                    <a:pt x="114" y="106"/>
                  </a:lnTo>
                  <a:lnTo>
                    <a:pt x="114" y="108"/>
                  </a:lnTo>
                  <a:lnTo>
                    <a:pt x="112" y="108"/>
                  </a:lnTo>
                  <a:lnTo>
                    <a:pt x="110" y="112"/>
                  </a:lnTo>
                  <a:lnTo>
                    <a:pt x="110" y="114"/>
                  </a:lnTo>
                  <a:lnTo>
                    <a:pt x="108" y="114"/>
                  </a:lnTo>
                  <a:lnTo>
                    <a:pt x="108" y="116"/>
                  </a:lnTo>
                  <a:lnTo>
                    <a:pt x="106" y="116"/>
                  </a:lnTo>
                  <a:lnTo>
                    <a:pt x="106" y="118"/>
                  </a:lnTo>
                  <a:lnTo>
                    <a:pt x="104" y="120"/>
                  </a:lnTo>
                  <a:lnTo>
                    <a:pt x="102" y="120"/>
                  </a:lnTo>
                  <a:lnTo>
                    <a:pt x="100" y="120"/>
                  </a:lnTo>
                  <a:lnTo>
                    <a:pt x="100" y="122"/>
                  </a:lnTo>
                  <a:lnTo>
                    <a:pt x="98" y="122"/>
                  </a:lnTo>
                  <a:lnTo>
                    <a:pt x="96" y="122"/>
                  </a:lnTo>
                  <a:lnTo>
                    <a:pt x="94" y="124"/>
                  </a:lnTo>
                  <a:lnTo>
                    <a:pt x="94" y="124"/>
                  </a:lnTo>
                  <a:lnTo>
                    <a:pt x="92" y="126"/>
                  </a:lnTo>
                  <a:lnTo>
                    <a:pt x="90" y="126"/>
                  </a:lnTo>
                  <a:lnTo>
                    <a:pt x="88" y="126"/>
                  </a:lnTo>
                  <a:lnTo>
                    <a:pt x="88" y="128"/>
                  </a:lnTo>
                  <a:lnTo>
                    <a:pt x="86" y="128"/>
                  </a:lnTo>
                  <a:lnTo>
                    <a:pt x="84" y="128"/>
                  </a:lnTo>
                  <a:lnTo>
                    <a:pt x="82" y="130"/>
                  </a:lnTo>
                  <a:lnTo>
                    <a:pt x="80" y="130"/>
                  </a:lnTo>
                  <a:lnTo>
                    <a:pt x="78" y="130"/>
                  </a:lnTo>
                  <a:lnTo>
                    <a:pt x="78" y="132"/>
                  </a:lnTo>
                  <a:lnTo>
                    <a:pt x="76" y="132"/>
                  </a:lnTo>
                  <a:lnTo>
                    <a:pt x="74" y="132"/>
                  </a:lnTo>
                  <a:lnTo>
                    <a:pt x="72" y="134"/>
                  </a:lnTo>
                  <a:lnTo>
                    <a:pt x="70" y="134"/>
                  </a:lnTo>
                  <a:lnTo>
                    <a:pt x="68" y="134"/>
                  </a:lnTo>
                  <a:lnTo>
                    <a:pt x="68" y="136"/>
                  </a:lnTo>
                  <a:lnTo>
                    <a:pt x="66" y="136"/>
                  </a:lnTo>
                  <a:lnTo>
                    <a:pt x="64" y="136"/>
                  </a:lnTo>
                  <a:lnTo>
                    <a:pt x="62" y="138"/>
                  </a:lnTo>
                  <a:lnTo>
                    <a:pt x="60" y="138"/>
                  </a:lnTo>
                  <a:lnTo>
                    <a:pt x="58" y="138"/>
                  </a:lnTo>
                  <a:lnTo>
                    <a:pt x="58" y="138"/>
                  </a:lnTo>
                  <a:lnTo>
                    <a:pt x="56" y="138"/>
                  </a:lnTo>
                  <a:lnTo>
                    <a:pt x="54" y="138"/>
                  </a:lnTo>
                  <a:lnTo>
                    <a:pt x="52" y="138"/>
                  </a:lnTo>
                  <a:lnTo>
                    <a:pt x="50" y="140"/>
                  </a:lnTo>
                  <a:lnTo>
                    <a:pt x="50" y="142"/>
                  </a:lnTo>
                  <a:lnTo>
                    <a:pt x="48" y="144"/>
                  </a:lnTo>
                  <a:lnTo>
                    <a:pt x="46" y="144"/>
                  </a:lnTo>
                  <a:lnTo>
                    <a:pt x="46" y="147"/>
                  </a:lnTo>
                  <a:lnTo>
                    <a:pt x="46" y="147"/>
                  </a:lnTo>
                  <a:lnTo>
                    <a:pt x="44" y="147"/>
                  </a:lnTo>
                  <a:lnTo>
                    <a:pt x="44" y="144"/>
                  </a:lnTo>
                  <a:lnTo>
                    <a:pt x="42" y="144"/>
                  </a:lnTo>
                  <a:lnTo>
                    <a:pt x="44" y="142"/>
                  </a:lnTo>
                  <a:lnTo>
                    <a:pt x="44" y="140"/>
                  </a:lnTo>
                  <a:lnTo>
                    <a:pt x="44" y="138"/>
                  </a:lnTo>
                  <a:lnTo>
                    <a:pt x="44" y="138"/>
                  </a:lnTo>
                  <a:lnTo>
                    <a:pt x="44" y="136"/>
                  </a:lnTo>
                  <a:lnTo>
                    <a:pt x="42" y="136"/>
                  </a:lnTo>
                  <a:lnTo>
                    <a:pt x="40" y="138"/>
                  </a:lnTo>
                  <a:lnTo>
                    <a:pt x="42" y="138"/>
                  </a:lnTo>
                  <a:lnTo>
                    <a:pt x="40" y="138"/>
                  </a:lnTo>
                  <a:lnTo>
                    <a:pt x="38" y="138"/>
                  </a:lnTo>
                  <a:lnTo>
                    <a:pt x="38" y="140"/>
                  </a:lnTo>
                  <a:lnTo>
                    <a:pt x="36" y="140"/>
                  </a:lnTo>
                  <a:lnTo>
                    <a:pt x="36" y="138"/>
                  </a:lnTo>
                  <a:lnTo>
                    <a:pt x="36" y="138"/>
                  </a:lnTo>
                  <a:lnTo>
                    <a:pt x="34" y="138"/>
                  </a:lnTo>
                  <a:lnTo>
                    <a:pt x="34" y="138"/>
                  </a:lnTo>
                  <a:lnTo>
                    <a:pt x="32" y="138"/>
                  </a:lnTo>
                  <a:lnTo>
                    <a:pt x="30" y="138"/>
                  </a:lnTo>
                  <a:lnTo>
                    <a:pt x="28" y="138"/>
                  </a:lnTo>
                  <a:lnTo>
                    <a:pt x="26" y="138"/>
                  </a:lnTo>
                  <a:lnTo>
                    <a:pt x="24" y="138"/>
                  </a:lnTo>
                  <a:lnTo>
                    <a:pt x="24" y="138"/>
                  </a:lnTo>
                  <a:lnTo>
                    <a:pt x="22" y="138"/>
                  </a:lnTo>
                  <a:lnTo>
                    <a:pt x="22" y="136"/>
                  </a:lnTo>
                  <a:lnTo>
                    <a:pt x="24" y="134"/>
                  </a:lnTo>
                  <a:lnTo>
                    <a:pt x="24" y="132"/>
                  </a:lnTo>
                  <a:lnTo>
                    <a:pt x="22" y="132"/>
                  </a:lnTo>
                  <a:lnTo>
                    <a:pt x="20" y="132"/>
                  </a:lnTo>
                  <a:lnTo>
                    <a:pt x="18" y="132"/>
                  </a:lnTo>
                  <a:lnTo>
                    <a:pt x="18" y="134"/>
                  </a:lnTo>
                  <a:lnTo>
                    <a:pt x="16" y="134"/>
                  </a:lnTo>
                  <a:lnTo>
                    <a:pt x="14" y="134"/>
                  </a:lnTo>
                  <a:lnTo>
                    <a:pt x="12" y="134"/>
                  </a:lnTo>
                  <a:lnTo>
                    <a:pt x="12" y="136"/>
                  </a:lnTo>
                  <a:lnTo>
                    <a:pt x="12" y="138"/>
                  </a:lnTo>
                  <a:lnTo>
                    <a:pt x="10" y="138"/>
                  </a:lnTo>
                  <a:lnTo>
                    <a:pt x="10" y="136"/>
                  </a:lnTo>
                  <a:lnTo>
                    <a:pt x="10" y="134"/>
                  </a:lnTo>
                  <a:lnTo>
                    <a:pt x="8" y="136"/>
                  </a:lnTo>
                  <a:lnTo>
                    <a:pt x="6" y="136"/>
                  </a:lnTo>
                  <a:lnTo>
                    <a:pt x="4" y="136"/>
                  </a:lnTo>
                  <a:lnTo>
                    <a:pt x="4" y="134"/>
                  </a:lnTo>
                  <a:lnTo>
                    <a:pt x="4" y="132"/>
                  </a:lnTo>
                  <a:lnTo>
                    <a:pt x="4" y="130"/>
                  </a:lnTo>
                  <a:lnTo>
                    <a:pt x="2" y="130"/>
                  </a:lnTo>
                  <a:lnTo>
                    <a:pt x="2" y="128"/>
                  </a:lnTo>
                  <a:lnTo>
                    <a:pt x="0" y="128"/>
                  </a:lnTo>
                  <a:lnTo>
                    <a:pt x="0" y="126"/>
                  </a:lnTo>
                  <a:lnTo>
                    <a:pt x="0" y="128"/>
                  </a:lnTo>
                  <a:lnTo>
                    <a:pt x="0" y="124"/>
                  </a:lnTo>
                  <a:lnTo>
                    <a:pt x="0" y="122"/>
                  </a:lnTo>
                  <a:lnTo>
                    <a:pt x="0" y="120"/>
                  </a:lnTo>
                  <a:lnTo>
                    <a:pt x="0" y="112"/>
                  </a:lnTo>
                  <a:lnTo>
                    <a:pt x="0" y="110"/>
                  </a:lnTo>
                  <a:lnTo>
                    <a:pt x="0" y="106"/>
                  </a:lnTo>
                  <a:lnTo>
                    <a:pt x="0" y="102"/>
                  </a:lnTo>
                  <a:lnTo>
                    <a:pt x="0" y="100"/>
                  </a:lnTo>
                  <a:lnTo>
                    <a:pt x="0" y="98"/>
                  </a:lnTo>
                  <a:lnTo>
                    <a:pt x="0" y="96"/>
                  </a:lnTo>
                  <a:lnTo>
                    <a:pt x="0" y="94"/>
                  </a:lnTo>
                  <a:lnTo>
                    <a:pt x="0" y="92"/>
                  </a:lnTo>
                  <a:lnTo>
                    <a:pt x="0" y="90"/>
                  </a:lnTo>
                  <a:lnTo>
                    <a:pt x="0" y="88"/>
                  </a:lnTo>
                  <a:lnTo>
                    <a:pt x="0" y="84"/>
                  </a:lnTo>
                  <a:lnTo>
                    <a:pt x="0" y="80"/>
                  </a:lnTo>
                  <a:lnTo>
                    <a:pt x="0" y="78"/>
                  </a:lnTo>
                  <a:lnTo>
                    <a:pt x="0" y="74"/>
                  </a:lnTo>
                  <a:lnTo>
                    <a:pt x="0" y="68"/>
                  </a:lnTo>
                  <a:lnTo>
                    <a:pt x="0" y="58"/>
                  </a:lnTo>
                  <a:lnTo>
                    <a:pt x="0" y="56"/>
                  </a:lnTo>
                  <a:lnTo>
                    <a:pt x="0" y="52"/>
                  </a:lnTo>
                  <a:lnTo>
                    <a:pt x="0" y="48"/>
                  </a:lnTo>
                  <a:lnTo>
                    <a:pt x="0" y="44"/>
                  </a:lnTo>
                  <a:lnTo>
                    <a:pt x="0" y="42"/>
                  </a:lnTo>
                  <a:lnTo>
                    <a:pt x="0" y="42"/>
                  </a:lnTo>
                  <a:lnTo>
                    <a:pt x="0" y="38"/>
                  </a:lnTo>
                  <a:lnTo>
                    <a:pt x="0" y="36"/>
                  </a:lnTo>
                  <a:lnTo>
                    <a:pt x="0" y="34"/>
                  </a:lnTo>
                  <a:lnTo>
                    <a:pt x="0" y="32"/>
                  </a:lnTo>
                  <a:lnTo>
                    <a:pt x="0" y="30"/>
                  </a:lnTo>
                  <a:lnTo>
                    <a:pt x="0" y="28"/>
                  </a:lnTo>
                  <a:lnTo>
                    <a:pt x="0" y="22"/>
                  </a:lnTo>
                  <a:lnTo>
                    <a:pt x="0" y="20"/>
                  </a:lnTo>
                  <a:lnTo>
                    <a:pt x="0" y="18"/>
                  </a:lnTo>
                  <a:lnTo>
                    <a:pt x="0" y="16"/>
                  </a:lnTo>
                  <a:lnTo>
                    <a:pt x="0" y="12"/>
                  </a:lnTo>
                  <a:lnTo>
                    <a:pt x="0" y="8"/>
                  </a:lnTo>
                  <a:lnTo>
                    <a:pt x="0" y="6"/>
                  </a:lnTo>
                  <a:lnTo>
                    <a:pt x="0" y="4"/>
                  </a:lnTo>
                  <a:lnTo>
                    <a:pt x="0" y="2"/>
                  </a:lnTo>
                  <a:lnTo>
                    <a:pt x="2" y="2"/>
                  </a:lnTo>
                  <a:lnTo>
                    <a:pt x="8" y="2"/>
                  </a:lnTo>
                  <a:lnTo>
                    <a:pt x="10" y="2"/>
                  </a:lnTo>
                  <a:lnTo>
                    <a:pt x="14" y="2"/>
                  </a:lnTo>
                  <a:lnTo>
                    <a:pt x="16" y="2"/>
                  </a:lnTo>
                  <a:lnTo>
                    <a:pt x="22" y="2"/>
                  </a:lnTo>
                  <a:lnTo>
                    <a:pt x="28" y="2"/>
                  </a:lnTo>
                  <a:lnTo>
                    <a:pt x="30" y="2"/>
                  </a:lnTo>
                  <a:lnTo>
                    <a:pt x="34" y="2"/>
                  </a:lnTo>
                  <a:lnTo>
                    <a:pt x="36" y="2"/>
                  </a:lnTo>
                  <a:lnTo>
                    <a:pt x="38" y="2"/>
                  </a:lnTo>
                  <a:lnTo>
                    <a:pt x="40" y="2"/>
                  </a:lnTo>
                  <a:lnTo>
                    <a:pt x="42" y="2"/>
                  </a:lnTo>
                  <a:lnTo>
                    <a:pt x="46" y="2"/>
                  </a:lnTo>
                  <a:lnTo>
                    <a:pt x="48" y="2"/>
                  </a:lnTo>
                  <a:lnTo>
                    <a:pt x="50" y="2"/>
                  </a:lnTo>
                  <a:lnTo>
                    <a:pt x="52" y="2"/>
                  </a:lnTo>
                  <a:lnTo>
                    <a:pt x="54" y="2"/>
                  </a:lnTo>
                  <a:lnTo>
                    <a:pt x="58" y="2"/>
                  </a:lnTo>
                  <a:lnTo>
                    <a:pt x="60" y="2"/>
                  </a:lnTo>
                  <a:lnTo>
                    <a:pt x="62" y="0"/>
                  </a:lnTo>
                  <a:lnTo>
                    <a:pt x="64" y="2"/>
                  </a:lnTo>
                  <a:lnTo>
                    <a:pt x="68" y="2"/>
                  </a:lnTo>
                  <a:lnTo>
                    <a:pt x="72" y="2"/>
                  </a:lnTo>
                  <a:lnTo>
                    <a:pt x="74" y="2"/>
                  </a:lnTo>
                  <a:lnTo>
                    <a:pt x="76" y="2"/>
                  </a:lnTo>
                  <a:lnTo>
                    <a:pt x="78" y="2"/>
                  </a:lnTo>
                  <a:lnTo>
                    <a:pt x="80" y="2"/>
                  </a:lnTo>
                  <a:lnTo>
                    <a:pt x="86" y="2"/>
                  </a:lnTo>
                  <a:lnTo>
                    <a:pt x="88" y="2"/>
                  </a:lnTo>
                  <a:lnTo>
                    <a:pt x="92" y="2"/>
                  </a:lnTo>
                  <a:lnTo>
                    <a:pt x="94" y="2"/>
                  </a:lnTo>
                  <a:lnTo>
                    <a:pt x="94" y="0"/>
                  </a:lnTo>
                  <a:lnTo>
                    <a:pt x="96" y="0"/>
                  </a:lnTo>
                  <a:lnTo>
                    <a:pt x="100" y="0"/>
                  </a:lnTo>
                  <a:lnTo>
                    <a:pt x="104" y="0"/>
                  </a:lnTo>
                  <a:lnTo>
                    <a:pt x="112" y="0"/>
                  </a:lnTo>
                  <a:lnTo>
                    <a:pt x="116" y="0"/>
                  </a:lnTo>
                  <a:lnTo>
                    <a:pt x="118" y="0"/>
                  </a:lnTo>
                  <a:lnTo>
                    <a:pt x="120" y="0"/>
                  </a:lnTo>
                  <a:lnTo>
                    <a:pt x="122" y="0"/>
                  </a:lnTo>
                  <a:lnTo>
                    <a:pt x="124" y="0"/>
                  </a:lnTo>
                  <a:lnTo>
                    <a:pt x="126" y="0"/>
                  </a:lnTo>
                  <a:lnTo>
                    <a:pt x="128" y="0"/>
                  </a:lnTo>
                  <a:lnTo>
                    <a:pt x="130" y="0"/>
                  </a:lnTo>
                  <a:lnTo>
                    <a:pt x="132" y="0"/>
                  </a:lnTo>
                  <a:lnTo>
                    <a:pt x="136" y="0"/>
                  </a:lnTo>
                  <a:lnTo>
                    <a:pt x="138"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7" name="Freeform 229"/>
            <p:cNvSpPr>
              <a:spLocks/>
            </p:cNvSpPr>
            <p:nvPr/>
          </p:nvSpPr>
          <p:spPr bwMode="auto">
            <a:xfrm>
              <a:off x="7566025" y="2014538"/>
              <a:ext cx="315913" cy="287338"/>
            </a:xfrm>
            <a:custGeom>
              <a:avLst/>
              <a:gdLst>
                <a:gd name="T0" fmla="*/ 18 w 199"/>
                <a:gd name="T1" fmla="*/ 0 h 181"/>
                <a:gd name="T2" fmla="*/ 32 w 199"/>
                <a:gd name="T3" fmla="*/ 0 h 181"/>
                <a:gd name="T4" fmla="*/ 48 w 199"/>
                <a:gd name="T5" fmla="*/ 4 h 181"/>
                <a:gd name="T6" fmla="*/ 48 w 199"/>
                <a:gd name="T7" fmla="*/ 10 h 181"/>
                <a:gd name="T8" fmla="*/ 59 w 199"/>
                <a:gd name="T9" fmla="*/ 14 h 181"/>
                <a:gd name="T10" fmla="*/ 63 w 199"/>
                <a:gd name="T11" fmla="*/ 16 h 181"/>
                <a:gd name="T12" fmla="*/ 69 w 199"/>
                <a:gd name="T13" fmla="*/ 22 h 181"/>
                <a:gd name="T14" fmla="*/ 75 w 199"/>
                <a:gd name="T15" fmla="*/ 24 h 181"/>
                <a:gd name="T16" fmla="*/ 81 w 199"/>
                <a:gd name="T17" fmla="*/ 26 h 181"/>
                <a:gd name="T18" fmla="*/ 87 w 199"/>
                <a:gd name="T19" fmla="*/ 24 h 181"/>
                <a:gd name="T20" fmla="*/ 95 w 199"/>
                <a:gd name="T21" fmla="*/ 24 h 181"/>
                <a:gd name="T22" fmla="*/ 101 w 199"/>
                <a:gd name="T23" fmla="*/ 26 h 181"/>
                <a:gd name="T24" fmla="*/ 103 w 199"/>
                <a:gd name="T25" fmla="*/ 30 h 181"/>
                <a:gd name="T26" fmla="*/ 109 w 199"/>
                <a:gd name="T27" fmla="*/ 32 h 181"/>
                <a:gd name="T28" fmla="*/ 117 w 199"/>
                <a:gd name="T29" fmla="*/ 36 h 181"/>
                <a:gd name="T30" fmla="*/ 125 w 199"/>
                <a:gd name="T31" fmla="*/ 40 h 181"/>
                <a:gd name="T32" fmla="*/ 131 w 199"/>
                <a:gd name="T33" fmla="*/ 46 h 181"/>
                <a:gd name="T34" fmla="*/ 135 w 199"/>
                <a:gd name="T35" fmla="*/ 46 h 181"/>
                <a:gd name="T36" fmla="*/ 141 w 199"/>
                <a:gd name="T37" fmla="*/ 44 h 181"/>
                <a:gd name="T38" fmla="*/ 147 w 199"/>
                <a:gd name="T39" fmla="*/ 50 h 181"/>
                <a:gd name="T40" fmla="*/ 153 w 199"/>
                <a:gd name="T41" fmla="*/ 58 h 181"/>
                <a:gd name="T42" fmla="*/ 153 w 199"/>
                <a:gd name="T43" fmla="*/ 70 h 181"/>
                <a:gd name="T44" fmla="*/ 153 w 199"/>
                <a:gd name="T45" fmla="*/ 92 h 181"/>
                <a:gd name="T46" fmla="*/ 153 w 199"/>
                <a:gd name="T47" fmla="*/ 106 h 181"/>
                <a:gd name="T48" fmla="*/ 153 w 199"/>
                <a:gd name="T49" fmla="*/ 121 h 181"/>
                <a:gd name="T50" fmla="*/ 157 w 199"/>
                <a:gd name="T51" fmla="*/ 137 h 181"/>
                <a:gd name="T52" fmla="*/ 165 w 199"/>
                <a:gd name="T53" fmla="*/ 143 h 181"/>
                <a:gd name="T54" fmla="*/ 169 w 199"/>
                <a:gd name="T55" fmla="*/ 151 h 181"/>
                <a:gd name="T56" fmla="*/ 177 w 199"/>
                <a:gd name="T57" fmla="*/ 159 h 181"/>
                <a:gd name="T58" fmla="*/ 185 w 199"/>
                <a:gd name="T59" fmla="*/ 161 h 181"/>
                <a:gd name="T60" fmla="*/ 187 w 199"/>
                <a:gd name="T61" fmla="*/ 167 h 181"/>
                <a:gd name="T62" fmla="*/ 193 w 199"/>
                <a:gd name="T63" fmla="*/ 177 h 181"/>
                <a:gd name="T64" fmla="*/ 195 w 199"/>
                <a:gd name="T65" fmla="*/ 181 h 181"/>
                <a:gd name="T66" fmla="*/ 169 w 199"/>
                <a:gd name="T67" fmla="*/ 181 h 181"/>
                <a:gd name="T68" fmla="*/ 157 w 199"/>
                <a:gd name="T69" fmla="*/ 181 h 181"/>
                <a:gd name="T70" fmla="*/ 147 w 199"/>
                <a:gd name="T71" fmla="*/ 181 h 181"/>
                <a:gd name="T72" fmla="*/ 131 w 199"/>
                <a:gd name="T73" fmla="*/ 181 h 181"/>
                <a:gd name="T74" fmla="*/ 119 w 199"/>
                <a:gd name="T75" fmla="*/ 181 h 181"/>
                <a:gd name="T76" fmla="*/ 103 w 199"/>
                <a:gd name="T77" fmla="*/ 181 h 181"/>
                <a:gd name="T78" fmla="*/ 91 w 199"/>
                <a:gd name="T79" fmla="*/ 181 h 181"/>
                <a:gd name="T80" fmla="*/ 69 w 199"/>
                <a:gd name="T81" fmla="*/ 181 h 181"/>
                <a:gd name="T82" fmla="*/ 55 w 199"/>
                <a:gd name="T83" fmla="*/ 181 h 181"/>
                <a:gd name="T84" fmla="*/ 38 w 199"/>
                <a:gd name="T85" fmla="*/ 181 h 181"/>
                <a:gd name="T86" fmla="*/ 22 w 199"/>
                <a:gd name="T87" fmla="*/ 181 h 181"/>
                <a:gd name="T88" fmla="*/ 6 w 199"/>
                <a:gd name="T89" fmla="*/ 181 h 181"/>
                <a:gd name="T90" fmla="*/ 0 w 199"/>
                <a:gd name="T91" fmla="*/ 171 h 181"/>
                <a:gd name="T92" fmla="*/ 0 w 199"/>
                <a:gd name="T93" fmla="*/ 159 h 181"/>
                <a:gd name="T94" fmla="*/ 0 w 199"/>
                <a:gd name="T95" fmla="*/ 141 h 181"/>
                <a:gd name="T96" fmla="*/ 0 w 199"/>
                <a:gd name="T97" fmla="*/ 123 h 181"/>
                <a:gd name="T98" fmla="*/ 0 w 199"/>
                <a:gd name="T99" fmla="*/ 104 h 181"/>
                <a:gd name="T100" fmla="*/ 0 w 199"/>
                <a:gd name="T101" fmla="*/ 86 h 181"/>
                <a:gd name="T102" fmla="*/ 0 w 199"/>
                <a:gd name="T103" fmla="*/ 64 h 181"/>
                <a:gd name="T104" fmla="*/ 0 w 199"/>
                <a:gd name="T105" fmla="*/ 50 h 181"/>
                <a:gd name="T106" fmla="*/ 0 w 199"/>
                <a:gd name="T107" fmla="*/ 34 h 181"/>
                <a:gd name="T108" fmla="*/ 0 w 199"/>
                <a:gd name="T109" fmla="*/ 16 h 181"/>
                <a:gd name="T110" fmla="*/ 0 w 199"/>
                <a:gd name="T111" fmla="*/ 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9" h="181">
                  <a:moveTo>
                    <a:pt x="4" y="0"/>
                  </a:moveTo>
                  <a:lnTo>
                    <a:pt x="6" y="0"/>
                  </a:lnTo>
                  <a:lnTo>
                    <a:pt x="8" y="0"/>
                  </a:lnTo>
                  <a:lnTo>
                    <a:pt x="14" y="0"/>
                  </a:lnTo>
                  <a:lnTo>
                    <a:pt x="16" y="0"/>
                  </a:lnTo>
                  <a:lnTo>
                    <a:pt x="18" y="0"/>
                  </a:lnTo>
                  <a:lnTo>
                    <a:pt x="20" y="0"/>
                  </a:lnTo>
                  <a:lnTo>
                    <a:pt x="22" y="0"/>
                  </a:lnTo>
                  <a:lnTo>
                    <a:pt x="26" y="0"/>
                  </a:lnTo>
                  <a:lnTo>
                    <a:pt x="28" y="0"/>
                  </a:lnTo>
                  <a:lnTo>
                    <a:pt x="30" y="0"/>
                  </a:lnTo>
                  <a:lnTo>
                    <a:pt x="32" y="0"/>
                  </a:lnTo>
                  <a:lnTo>
                    <a:pt x="44" y="0"/>
                  </a:lnTo>
                  <a:lnTo>
                    <a:pt x="46" y="0"/>
                  </a:lnTo>
                  <a:lnTo>
                    <a:pt x="48" y="0"/>
                  </a:lnTo>
                  <a:lnTo>
                    <a:pt x="48" y="2"/>
                  </a:lnTo>
                  <a:lnTo>
                    <a:pt x="48" y="4"/>
                  </a:lnTo>
                  <a:lnTo>
                    <a:pt x="48" y="4"/>
                  </a:lnTo>
                  <a:lnTo>
                    <a:pt x="48" y="6"/>
                  </a:lnTo>
                  <a:lnTo>
                    <a:pt x="48" y="6"/>
                  </a:lnTo>
                  <a:lnTo>
                    <a:pt x="48" y="6"/>
                  </a:lnTo>
                  <a:lnTo>
                    <a:pt x="48" y="6"/>
                  </a:lnTo>
                  <a:lnTo>
                    <a:pt x="48" y="8"/>
                  </a:lnTo>
                  <a:lnTo>
                    <a:pt x="48" y="10"/>
                  </a:lnTo>
                  <a:lnTo>
                    <a:pt x="51" y="10"/>
                  </a:lnTo>
                  <a:lnTo>
                    <a:pt x="53" y="10"/>
                  </a:lnTo>
                  <a:lnTo>
                    <a:pt x="55" y="10"/>
                  </a:lnTo>
                  <a:lnTo>
                    <a:pt x="55" y="12"/>
                  </a:lnTo>
                  <a:lnTo>
                    <a:pt x="57" y="14"/>
                  </a:lnTo>
                  <a:lnTo>
                    <a:pt x="59" y="14"/>
                  </a:lnTo>
                  <a:lnTo>
                    <a:pt x="59" y="16"/>
                  </a:lnTo>
                  <a:lnTo>
                    <a:pt x="61" y="16"/>
                  </a:lnTo>
                  <a:lnTo>
                    <a:pt x="61" y="16"/>
                  </a:lnTo>
                  <a:lnTo>
                    <a:pt x="63" y="16"/>
                  </a:lnTo>
                  <a:lnTo>
                    <a:pt x="63" y="18"/>
                  </a:lnTo>
                  <a:lnTo>
                    <a:pt x="63" y="16"/>
                  </a:lnTo>
                  <a:lnTo>
                    <a:pt x="65" y="16"/>
                  </a:lnTo>
                  <a:lnTo>
                    <a:pt x="65" y="18"/>
                  </a:lnTo>
                  <a:lnTo>
                    <a:pt x="67" y="18"/>
                  </a:lnTo>
                  <a:lnTo>
                    <a:pt x="65" y="18"/>
                  </a:lnTo>
                  <a:lnTo>
                    <a:pt x="67" y="18"/>
                  </a:lnTo>
                  <a:lnTo>
                    <a:pt x="69" y="22"/>
                  </a:lnTo>
                  <a:lnTo>
                    <a:pt x="71" y="22"/>
                  </a:lnTo>
                  <a:lnTo>
                    <a:pt x="71" y="24"/>
                  </a:lnTo>
                  <a:lnTo>
                    <a:pt x="73" y="24"/>
                  </a:lnTo>
                  <a:lnTo>
                    <a:pt x="75" y="24"/>
                  </a:lnTo>
                  <a:lnTo>
                    <a:pt x="75" y="26"/>
                  </a:lnTo>
                  <a:lnTo>
                    <a:pt x="75" y="24"/>
                  </a:lnTo>
                  <a:lnTo>
                    <a:pt x="75" y="26"/>
                  </a:lnTo>
                  <a:lnTo>
                    <a:pt x="77" y="24"/>
                  </a:lnTo>
                  <a:lnTo>
                    <a:pt x="77" y="26"/>
                  </a:lnTo>
                  <a:lnTo>
                    <a:pt x="77" y="24"/>
                  </a:lnTo>
                  <a:lnTo>
                    <a:pt x="79" y="24"/>
                  </a:lnTo>
                  <a:lnTo>
                    <a:pt x="81" y="26"/>
                  </a:lnTo>
                  <a:lnTo>
                    <a:pt x="83" y="26"/>
                  </a:lnTo>
                  <a:lnTo>
                    <a:pt x="85" y="26"/>
                  </a:lnTo>
                  <a:lnTo>
                    <a:pt x="85" y="24"/>
                  </a:lnTo>
                  <a:lnTo>
                    <a:pt x="85" y="26"/>
                  </a:lnTo>
                  <a:lnTo>
                    <a:pt x="87" y="26"/>
                  </a:lnTo>
                  <a:lnTo>
                    <a:pt x="87" y="24"/>
                  </a:lnTo>
                  <a:lnTo>
                    <a:pt x="89" y="24"/>
                  </a:lnTo>
                  <a:lnTo>
                    <a:pt x="91" y="24"/>
                  </a:lnTo>
                  <a:lnTo>
                    <a:pt x="91" y="22"/>
                  </a:lnTo>
                  <a:lnTo>
                    <a:pt x="93" y="22"/>
                  </a:lnTo>
                  <a:lnTo>
                    <a:pt x="93" y="24"/>
                  </a:lnTo>
                  <a:lnTo>
                    <a:pt x="95" y="24"/>
                  </a:lnTo>
                  <a:lnTo>
                    <a:pt x="97" y="24"/>
                  </a:lnTo>
                  <a:lnTo>
                    <a:pt x="97" y="24"/>
                  </a:lnTo>
                  <a:lnTo>
                    <a:pt x="99" y="24"/>
                  </a:lnTo>
                  <a:lnTo>
                    <a:pt x="99" y="26"/>
                  </a:lnTo>
                  <a:lnTo>
                    <a:pt x="101" y="24"/>
                  </a:lnTo>
                  <a:lnTo>
                    <a:pt x="101" y="26"/>
                  </a:lnTo>
                  <a:lnTo>
                    <a:pt x="99" y="26"/>
                  </a:lnTo>
                  <a:lnTo>
                    <a:pt x="99" y="28"/>
                  </a:lnTo>
                  <a:lnTo>
                    <a:pt x="99" y="30"/>
                  </a:lnTo>
                  <a:lnTo>
                    <a:pt x="101" y="30"/>
                  </a:lnTo>
                  <a:lnTo>
                    <a:pt x="103" y="32"/>
                  </a:lnTo>
                  <a:lnTo>
                    <a:pt x="103" y="30"/>
                  </a:lnTo>
                  <a:lnTo>
                    <a:pt x="105" y="30"/>
                  </a:lnTo>
                  <a:lnTo>
                    <a:pt x="105" y="32"/>
                  </a:lnTo>
                  <a:lnTo>
                    <a:pt x="107" y="32"/>
                  </a:lnTo>
                  <a:lnTo>
                    <a:pt x="107" y="30"/>
                  </a:lnTo>
                  <a:lnTo>
                    <a:pt x="109" y="30"/>
                  </a:lnTo>
                  <a:lnTo>
                    <a:pt x="109" y="32"/>
                  </a:lnTo>
                  <a:lnTo>
                    <a:pt x="109" y="34"/>
                  </a:lnTo>
                  <a:lnTo>
                    <a:pt x="111" y="34"/>
                  </a:lnTo>
                  <a:lnTo>
                    <a:pt x="113" y="34"/>
                  </a:lnTo>
                  <a:lnTo>
                    <a:pt x="115" y="34"/>
                  </a:lnTo>
                  <a:lnTo>
                    <a:pt x="115" y="36"/>
                  </a:lnTo>
                  <a:lnTo>
                    <a:pt x="117" y="36"/>
                  </a:lnTo>
                  <a:lnTo>
                    <a:pt x="119" y="36"/>
                  </a:lnTo>
                  <a:lnTo>
                    <a:pt x="121" y="36"/>
                  </a:lnTo>
                  <a:lnTo>
                    <a:pt x="121" y="38"/>
                  </a:lnTo>
                  <a:lnTo>
                    <a:pt x="123" y="38"/>
                  </a:lnTo>
                  <a:lnTo>
                    <a:pt x="125" y="38"/>
                  </a:lnTo>
                  <a:lnTo>
                    <a:pt x="125" y="40"/>
                  </a:lnTo>
                  <a:lnTo>
                    <a:pt x="125" y="42"/>
                  </a:lnTo>
                  <a:lnTo>
                    <a:pt x="127" y="42"/>
                  </a:lnTo>
                  <a:lnTo>
                    <a:pt x="129" y="42"/>
                  </a:lnTo>
                  <a:lnTo>
                    <a:pt x="129" y="44"/>
                  </a:lnTo>
                  <a:lnTo>
                    <a:pt x="129" y="46"/>
                  </a:lnTo>
                  <a:lnTo>
                    <a:pt x="131" y="46"/>
                  </a:lnTo>
                  <a:lnTo>
                    <a:pt x="131" y="48"/>
                  </a:lnTo>
                  <a:lnTo>
                    <a:pt x="131" y="46"/>
                  </a:lnTo>
                  <a:lnTo>
                    <a:pt x="133" y="46"/>
                  </a:lnTo>
                  <a:lnTo>
                    <a:pt x="133" y="48"/>
                  </a:lnTo>
                  <a:lnTo>
                    <a:pt x="135" y="48"/>
                  </a:lnTo>
                  <a:lnTo>
                    <a:pt x="135" y="46"/>
                  </a:lnTo>
                  <a:lnTo>
                    <a:pt x="137" y="46"/>
                  </a:lnTo>
                  <a:lnTo>
                    <a:pt x="139" y="46"/>
                  </a:lnTo>
                  <a:lnTo>
                    <a:pt x="141" y="46"/>
                  </a:lnTo>
                  <a:lnTo>
                    <a:pt x="141" y="44"/>
                  </a:lnTo>
                  <a:lnTo>
                    <a:pt x="141" y="42"/>
                  </a:lnTo>
                  <a:lnTo>
                    <a:pt x="141" y="44"/>
                  </a:lnTo>
                  <a:lnTo>
                    <a:pt x="143" y="44"/>
                  </a:lnTo>
                  <a:lnTo>
                    <a:pt x="143" y="46"/>
                  </a:lnTo>
                  <a:lnTo>
                    <a:pt x="145" y="46"/>
                  </a:lnTo>
                  <a:lnTo>
                    <a:pt x="145" y="48"/>
                  </a:lnTo>
                  <a:lnTo>
                    <a:pt x="145" y="50"/>
                  </a:lnTo>
                  <a:lnTo>
                    <a:pt x="147" y="50"/>
                  </a:lnTo>
                  <a:lnTo>
                    <a:pt x="147" y="50"/>
                  </a:lnTo>
                  <a:lnTo>
                    <a:pt x="149" y="50"/>
                  </a:lnTo>
                  <a:lnTo>
                    <a:pt x="151" y="52"/>
                  </a:lnTo>
                  <a:lnTo>
                    <a:pt x="151" y="54"/>
                  </a:lnTo>
                  <a:lnTo>
                    <a:pt x="153" y="56"/>
                  </a:lnTo>
                  <a:lnTo>
                    <a:pt x="153" y="58"/>
                  </a:lnTo>
                  <a:lnTo>
                    <a:pt x="153" y="62"/>
                  </a:lnTo>
                  <a:lnTo>
                    <a:pt x="153" y="64"/>
                  </a:lnTo>
                  <a:lnTo>
                    <a:pt x="153" y="64"/>
                  </a:lnTo>
                  <a:lnTo>
                    <a:pt x="153" y="66"/>
                  </a:lnTo>
                  <a:lnTo>
                    <a:pt x="153" y="68"/>
                  </a:lnTo>
                  <a:lnTo>
                    <a:pt x="153" y="70"/>
                  </a:lnTo>
                  <a:lnTo>
                    <a:pt x="153" y="72"/>
                  </a:lnTo>
                  <a:lnTo>
                    <a:pt x="153" y="74"/>
                  </a:lnTo>
                  <a:lnTo>
                    <a:pt x="153" y="78"/>
                  </a:lnTo>
                  <a:lnTo>
                    <a:pt x="153" y="80"/>
                  </a:lnTo>
                  <a:lnTo>
                    <a:pt x="153" y="90"/>
                  </a:lnTo>
                  <a:lnTo>
                    <a:pt x="153" y="92"/>
                  </a:lnTo>
                  <a:lnTo>
                    <a:pt x="153" y="94"/>
                  </a:lnTo>
                  <a:lnTo>
                    <a:pt x="153" y="96"/>
                  </a:lnTo>
                  <a:lnTo>
                    <a:pt x="153" y="98"/>
                  </a:lnTo>
                  <a:lnTo>
                    <a:pt x="153" y="100"/>
                  </a:lnTo>
                  <a:lnTo>
                    <a:pt x="153" y="104"/>
                  </a:lnTo>
                  <a:lnTo>
                    <a:pt x="153" y="106"/>
                  </a:lnTo>
                  <a:lnTo>
                    <a:pt x="153" y="108"/>
                  </a:lnTo>
                  <a:lnTo>
                    <a:pt x="153" y="112"/>
                  </a:lnTo>
                  <a:lnTo>
                    <a:pt x="153" y="114"/>
                  </a:lnTo>
                  <a:lnTo>
                    <a:pt x="153" y="116"/>
                  </a:lnTo>
                  <a:lnTo>
                    <a:pt x="153" y="118"/>
                  </a:lnTo>
                  <a:lnTo>
                    <a:pt x="153" y="121"/>
                  </a:lnTo>
                  <a:lnTo>
                    <a:pt x="153" y="125"/>
                  </a:lnTo>
                  <a:lnTo>
                    <a:pt x="153" y="127"/>
                  </a:lnTo>
                  <a:lnTo>
                    <a:pt x="153" y="129"/>
                  </a:lnTo>
                  <a:lnTo>
                    <a:pt x="153" y="133"/>
                  </a:lnTo>
                  <a:lnTo>
                    <a:pt x="153" y="135"/>
                  </a:lnTo>
                  <a:lnTo>
                    <a:pt x="157" y="137"/>
                  </a:lnTo>
                  <a:lnTo>
                    <a:pt x="157" y="139"/>
                  </a:lnTo>
                  <a:lnTo>
                    <a:pt x="159" y="141"/>
                  </a:lnTo>
                  <a:lnTo>
                    <a:pt x="159" y="143"/>
                  </a:lnTo>
                  <a:lnTo>
                    <a:pt x="161" y="143"/>
                  </a:lnTo>
                  <a:lnTo>
                    <a:pt x="163" y="143"/>
                  </a:lnTo>
                  <a:lnTo>
                    <a:pt x="165" y="143"/>
                  </a:lnTo>
                  <a:lnTo>
                    <a:pt x="165" y="145"/>
                  </a:lnTo>
                  <a:lnTo>
                    <a:pt x="167" y="145"/>
                  </a:lnTo>
                  <a:lnTo>
                    <a:pt x="167" y="147"/>
                  </a:lnTo>
                  <a:lnTo>
                    <a:pt x="169" y="147"/>
                  </a:lnTo>
                  <a:lnTo>
                    <a:pt x="169" y="149"/>
                  </a:lnTo>
                  <a:lnTo>
                    <a:pt x="169" y="151"/>
                  </a:lnTo>
                  <a:lnTo>
                    <a:pt x="171" y="153"/>
                  </a:lnTo>
                  <a:lnTo>
                    <a:pt x="173" y="153"/>
                  </a:lnTo>
                  <a:lnTo>
                    <a:pt x="173" y="155"/>
                  </a:lnTo>
                  <a:lnTo>
                    <a:pt x="175" y="155"/>
                  </a:lnTo>
                  <a:lnTo>
                    <a:pt x="177" y="157"/>
                  </a:lnTo>
                  <a:lnTo>
                    <a:pt x="177" y="159"/>
                  </a:lnTo>
                  <a:lnTo>
                    <a:pt x="177" y="157"/>
                  </a:lnTo>
                  <a:lnTo>
                    <a:pt x="179" y="159"/>
                  </a:lnTo>
                  <a:lnTo>
                    <a:pt x="181" y="161"/>
                  </a:lnTo>
                  <a:lnTo>
                    <a:pt x="183" y="161"/>
                  </a:lnTo>
                  <a:lnTo>
                    <a:pt x="183" y="161"/>
                  </a:lnTo>
                  <a:lnTo>
                    <a:pt x="185" y="161"/>
                  </a:lnTo>
                  <a:lnTo>
                    <a:pt x="185" y="163"/>
                  </a:lnTo>
                  <a:lnTo>
                    <a:pt x="183" y="163"/>
                  </a:lnTo>
                  <a:lnTo>
                    <a:pt x="185" y="163"/>
                  </a:lnTo>
                  <a:lnTo>
                    <a:pt x="185" y="165"/>
                  </a:lnTo>
                  <a:lnTo>
                    <a:pt x="185" y="167"/>
                  </a:lnTo>
                  <a:lnTo>
                    <a:pt x="187" y="167"/>
                  </a:lnTo>
                  <a:lnTo>
                    <a:pt x="187" y="169"/>
                  </a:lnTo>
                  <a:lnTo>
                    <a:pt x="189" y="169"/>
                  </a:lnTo>
                  <a:lnTo>
                    <a:pt x="191" y="171"/>
                  </a:lnTo>
                  <a:lnTo>
                    <a:pt x="191" y="173"/>
                  </a:lnTo>
                  <a:lnTo>
                    <a:pt x="193" y="175"/>
                  </a:lnTo>
                  <a:lnTo>
                    <a:pt x="193" y="177"/>
                  </a:lnTo>
                  <a:lnTo>
                    <a:pt x="195" y="177"/>
                  </a:lnTo>
                  <a:lnTo>
                    <a:pt x="195" y="177"/>
                  </a:lnTo>
                  <a:lnTo>
                    <a:pt x="197" y="177"/>
                  </a:lnTo>
                  <a:lnTo>
                    <a:pt x="199" y="179"/>
                  </a:lnTo>
                  <a:lnTo>
                    <a:pt x="199" y="181"/>
                  </a:lnTo>
                  <a:lnTo>
                    <a:pt x="195" y="181"/>
                  </a:lnTo>
                  <a:lnTo>
                    <a:pt x="193" y="181"/>
                  </a:lnTo>
                  <a:lnTo>
                    <a:pt x="185" y="181"/>
                  </a:lnTo>
                  <a:lnTo>
                    <a:pt x="181" y="181"/>
                  </a:lnTo>
                  <a:lnTo>
                    <a:pt x="179" y="181"/>
                  </a:lnTo>
                  <a:lnTo>
                    <a:pt x="175" y="181"/>
                  </a:lnTo>
                  <a:lnTo>
                    <a:pt x="169" y="181"/>
                  </a:lnTo>
                  <a:lnTo>
                    <a:pt x="167" y="181"/>
                  </a:lnTo>
                  <a:lnTo>
                    <a:pt x="165" y="181"/>
                  </a:lnTo>
                  <a:lnTo>
                    <a:pt x="163" y="181"/>
                  </a:lnTo>
                  <a:lnTo>
                    <a:pt x="161" y="181"/>
                  </a:lnTo>
                  <a:lnTo>
                    <a:pt x="159" y="181"/>
                  </a:lnTo>
                  <a:lnTo>
                    <a:pt x="157" y="181"/>
                  </a:lnTo>
                  <a:lnTo>
                    <a:pt x="155" y="181"/>
                  </a:lnTo>
                  <a:lnTo>
                    <a:pt x="153" y="181"/>
                  </a:lnTo>
                  <a:lnTo>
                    <a:pt x="151" y="181"/>
                  </a:lnTo>
                  <a:lnTo>
                    <a:pt x="149" y="181"/>
                  </a:lnTo>
                  <a:lnTo>
                    <a:pt x="147" y="181"/>
                  </a:lnTo>
                  <a:lnTo>
                    <a:pt x="147" y="181"/>
                  </a:lnTo>
                  <a:lnTo>
                    <a:pt x="145" y="181"/>
                  </a:lnTo>
                  <a:lnTo>
                    <a:pt x="143" y="181"/>
                  </a:lnTo>
                  <a:lnTo>
                    <a:pt x="141" y="181"/>
                  </a:lnTo>
                  <a:lnTo>
                    <a:pt x="135" y="181"/>
                  </a:lnTo>
                  <a:lnTo>
                    <a:pt x="133" y="181"/>
                  </a:lnTo>
                  <a:lnTo>
                    <a:pt x="131" y="181"/>
                  </a:lnTo>
                  <a:lnTo>
                    <a:pt x="129" y="181"/>
                  </a:lnTo>
                  <a:lnTo>
                    <a:pt x="127" y="181"/>
                  </a:lnTo>
                  <a:lnTo>
                    <a:pt x="125" y="181"/>
                  </a:lnTo>
                  <a:lnTo>
                    <a:pt x="123" y="181"/>
                  </a:lnTo>
                  <a:lnTo>
                    <a:pt x="121" y="181"/>
                  </a:lnTo>
                  <a:lnTo>
                    <a:pt x="119" y="181"/>
                  </a:lnTo>
                  <a:lnTo>
                    <a:pt x="117" y="181"/>
                  </a:lnTo>
                  <a:lnTo>
                    <a:pt x="113" y="181"/>
                  </a:lnTo>
                  <a:lnTo>
                    <a:pt x="111" y="181"/>
                  </a:lnTo>
                  <a:lnTo>
                    <a:pt x="107" y="181"/>
                  </a:lnTo>
                  <a:lnTo>
                    <a:pt x="105" y="181"/>
                  </a:lnTo>
                  <a:lnTo>
                    <a:pt x="103" y="181"/>
                  </a:lnTo>
                  <a:lnTo>
                    <a:pt x="101" y="181"/>
                  </a:lnTo>
                  <a:lnTo>
                    <a:pt x="99" y="181"/>
                  </a:lnTo>
                  <a:lnTo>
                    <a:pt x="97" y="181"/>
                  </a:lnTo>
                  <a:lnTo>
                    <a:pt x="97" y="181"/>
                  </a:lnTo>
                  <a:lnTo>
                    <a:pt x="93" y="181"/>
                  </a:lnTo>
                  <a:lnTo>
                    <a:pt x="91" y="181"/>
                  </a:lnTo>
                  <a:lnTo>
                    <a:pt x="87" y="181"/>
                  </a:lnTo>
                  <a:lnTo>
                    <a:pt x="85" y="181"/>
                  </a:lnTo>
                  <a:lnTo>
                    <a:pt x="79" y="181"/>
                  </a:lnTo>
                  <a:lnTo>
                    <a:pt x="75" y="181"/>
                  </a:lnTo>
                  <a:lnTo>
                    <a:pt x="71" y="181"/>
                  </a:lnTo>
                  <a:lnTo>
                    <a:pt x="69" y="181"/>
                  </a:lnTo>
                  <a:lnTo>
                    <a:pt x="67" y="181"/>
                  </a:lnTo>
                  <a:lnTo>
                    <a:pt x="65" y="181"/>
                  </a:lnTo>
                  <a:lnTo>
                    <a:pt x="61" y="181"/>
                  </a:lnTo>
                  <a:lnTo>
                    <a:pt x="59" y="181"/>
                  </a:lnTo>
                  <a:lnTo>
                    <a:pt x="57" y="181"/>
                  </a:lnTo>
                  <a:lnTo>
                    <a:pt x="55" y="181"/>
                  </a:lnTo>
                  <a:lnTo>
                    <a:pt x="53" y="181"/>
                  </a:lnTo>
                  <a:lnTo>
                    <a:pt x="51" y="181"/>
                  </a:lnTo>
                  <a:lnTo>
                    <a:pt x="48" y="181"/>
                  </a:lnTo>
                  <a:lnTo>
                    <a:pt x="44" y="181"/>
                  </a:lnTo>
                  <a:lnTo>
                    <a:pt x="42" y="181"/>
                  </a:lnTo>
                  <a:lnTo>
                    <a:pt x="38" y="181"/>
                  </a:lnTo>
                  <a:lnTo>
                    <a:pt x="36" y="181"/>
                  </a:lnTo>
                  <a:lnTo>
                    <a:pt x="34" y="181"/>
                  </a:lnTo>
                  <a:lnTo>
                    <a:pt x="32" y="181"/>
                  </a:lnTo>
                  <a:lnTo>
                    <a:pt x="26" y="181"/>
                  </a:lnTo>
                  <a:lnTo>
                    <a:pt x="24" y="181"/>
                  </a:lnTo>
                  <a:lnTo>
                    <a:pt x="22" y="181"/>
                  </a:lnTo>
                  <a:lnTo>
                    <a:pt x="20" y="181"/>
                  </a:lnTo>
                  <a:lnTo>
                    <a:pt x="16" y="181"/>
                  </a:lnTo>
                  <a:lnTo>
                    <a:pt x="14" y="181"/>
                  </a:lnTo>
                  <a:lnTo>
                    <a:pt x="12" y="181"/>
                  </a:lnTo>
                  <a:lnTo>
                    <a:pt x="10" y="181"/>
                  </a:lnTo>
                  <a:lnTo>
                    <a:pt x="6" y="181"/>
                  </a:lnTo>
                  <a:lnTo>
                    <a:pt x="2" y="181"/>
                  </a:lnTo>
                  <a:lnTo>
                    <a:pt x="0" y="181"/>
                  </a:lnTo>
                  <a:lnTo>
                    <a:pt x="0" y="179"/>
                  </a:lnTo>
                  <a:lnTo>
                    <a:pt x="0" y="177"/>
                  </a:lnTo>
                  <a:lnTo>
                    <a:pt x="0" y="175"/>
                  </a:lnTo>
                  <a:lnTo>
                    <a:pt x="0" y="171"/>
                  </a:lnTo>
                  <a:lnTo>
                    <a:pt x="0" y="169"/>
                  </a:lnTo>
                  <a:lnTo>
                    <a:pt x="0" y="167"/>
                  </a:lnTo>
                  <a:lnTo>
                    <a:pt x="0" y="165"/>
                  </a:lnTo>
                  <a:lnTo>
                    <a:pt x="0" y="163"/>
                  </a:lnTo>
                  <a:lnTo>
                    <a:pt x="0" y="161"/>
                  </a:lnTo>
                  <a:lnTo>
                    <a:pt x="0" y="159"/>
                  </a:lnTo>
                  <a:lnTo>
                    <a:pt x="0" y="153"/>
                  </a:lnTo>
                  <a:lnTo>
                    <a:pt x="0" y="151"/>
                  </a:lnTo>
                  <a:lnTo>
                    <a:pt x="0" y="149"/>
                  </a:lnTo>
                  <a:lnTo>
                    <a:pt x="0" y="147"/>
                  </a:lnTo>
                  <a:lnTo>
                    <a:pt x="0" y="143"/>
                  </a:lnTo>
                  <a:lnTo>
                    <a:pt x="0" y="141"/>
                  </a:lnTo>
                  <a:lnTo>
                    <a:pt x="0" y="137"/>
                  </a:lnTo>
                  <a:lnTo>
                    <a:pt x="0" y="135"/>
                  </a:lnTo>
                  <a:lnTo>
                    <a:pt x="0" y="133"/>
                  </a:lnTo>
                  <a:lnTo>
                    <a:pt x="0" y="127"/>
                  </a:lnTo>
                  <a:lnTo>
                    <a:pt x="0" y="125"/>
                  </a:lnTo>
                  <a:lnTo>
                    <a:pt x="0" y="123"/>
                  </a:lnTo>
                  <a:lnTo>
                    <a:pt x="0" y="116"/>
                  </a:lnTo>
                  <a:lnTo>
                    <a:pt x="0" y="112"/>
                  </a:lnTo>
                  <a:lnTo>
                    <a:pt x="0" y="110"/>
                  </a:lnTo>
                  <a:lnTo>
                    <a:pt x="0" y="108"/>
                  </a:lnTo>
                  <a:lnTo>
                    <a:pt x="0" y="106"/>
                  </a:lnTo>
                  <a:lnTo>
                    <a:pt x="0" y="104"/>
                  </a:lnTo>
                  <a:lnTo>
                    <a:pt x="0" y="102"/>
                  </a:lnTo>
                  <a:lnTo>
                    <a:pt x="0" y="96"/>
                  </a:lnTo>
                  <a:lnTo>
                    <a:pt x="0" y="94"/>
                  </a:lnTo>
                  <a:lnTo>
                    <a:pt x="0" y="92"/>
                  </a:lnTo>
                  <a:lnTo>
                    <a:pt x="0" y="88"/>
                  </a:lnTo>
                  <a:lnTo>
                    <a:pt x="0" y="86"/>
                  </a:lnTo>
                  <a:lnTo>
                    <a:pt x="0" y="84"/>
                  </a:lnTo>
                  <a:lnTo>
                    <a:pt x="0" y="76"/>
                  </a:lnTo>
                  <a:lnTo>
                    <a:pt x="0" y="72"/>
                  </a:lnTo>
                  <a:lnTo>
                    <a:pt x="0" y="70"/>
                  </a:lnTo>
                  <a:lnTo>
                    <a:pt x="0" y="68"/>
                  </a:lnTo>
                  <a:lnTo>
                    <a:pt x="0" y="64"/>
                  </a:lnTo>
                  <a:lnTo>
                    <a:pt x="0" y="64"/>
                  </a:lnTo>
                  <a:lnTo>
                    <a:pt x="0" y="60"/>
                  </a:lnTo>
                  <a:lnTo>
                    <a:pt x="0" y="56"/>
                  </a:lnTo>
                  <a:lnTo>
                    <a:pt x="0" y="54"/>
                  </a:lnTo>
                  <a:lnTo>
                    <a:pt x="0" y="52"/>
                  </a:lnTo>
                  <a:lnTo>
                    <a:pt x="0" y="50"/>
                  </a:lnTo>
                  <a:lnTo>
                    <a:pt x="0" y="48"/>
                  </a:lnTo>
                  <a:lnTo>
                    <a:pt x="0" y="46"/>
                  </a:lnTo>
                  <a:lnTo>
                    <a:pt x="0" y="44"/>
                  </a:lnTo>
                  <a:lnTo>
                    <a:pt x="0" y="42"/>
                  </a:lnTo>
                  <a:lnTo>
                    <a:pt x="0" y="38"/>
                  </a:lnTo>
                  <a:lnTo>
                    <a:pt x="0" y="34"/>
                  </a:lnTo>
                  <a:lnTo>
                    <a:pt x="0" y="32"/>
                  </a:lnTo>
                  <a:lnTo>
                    <a:pt x="0" y="30"/>
                  </a:lnTo>
                  <a:lnTo>
                    <a:pt x="0" y="24"/>
                  </a:lnTo>
                  <a:lnTo>
                    <a:pt x="0" y="22"/>
                  </a:lnTo>
                  <a:lnTo>
                    <a:pt x="0" y="20"/>
                  </a:lnTo>
                  <a:lnTo>
                    <a:pt x="0" y="16"/>
                  </a:lnTo>
                  <a:lnTo>
                    <a:pt x="0" y="16"/>
                  </a:lnTo>
                  <a:lnTo>
                    <a:pt x="0" y="14"/>
                  </a:lnTo>
                  <a:lnTo>
                    <a:pt x="0" y="12"/>
                  </a:lnTo>
                  <a:lnTo>
                    <a:pt x="0" y="10"/>
                  </a:lnTo>
                  <a:lnTo>
                    <a:pt x="0" y="8"/>
                  </a:lnTo>
                  <a:lnTo>
                    <a:pt x="0" y="6"/>
                  </a:lnTo>
                  <a:lnTo>
                    <a:pt x="0" y="2"/>
                  </a:lnTo>
                  <a:lnTo>
                    <a:pt x="0" y="0"/>
                  </a:lnTo>
                  <a:lnTo>
                    <a:pt x="2" y="0"/>
                  </a:lnTo>
                  <a:lnTo>
                    <a:pt x="4"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8" name="Freeform 244"/>
            <p:cNvSpPr>
              <a:spLocks/>
            </p:cNvSpPr>
            <p:nvPr/>
          </p:nvSpPr>
          <p:spPr bwMode="auto">
            <a:xfrm>
              <a:off x="7777163" y="1909763"/>
              <a:ext cx="254000" cy="282575"/>
            </a:xfrm>
            <a:custGeom>
              <a:avLst/>
              <a:gdLst>
                <a:gd name="T0" fmla="*/ 160 w 160"/>
                <a:gd name="T1" fmla="*/ 10 h 178"/>
                <a:gd name="T2" fmla="*/ 160 w 160"/>
                <a:gd name="T3" fmla="*/ 20 h 178"/>
                <a:gd name="T4" fmla="*/ 160 w 160"/>
                <a:gd name="T5" fmla="*/ 32 h 178"/>
                <a:gd name="T6" fmla="*/ 160 w 160"/>
                <a:gd name="T7" fmla="*/ 40 h 178"/>
                <a:gd name="T8" fmla="*/ 160 w 160"/>
                <a:gd name="T9" fmla="*/ 52 h 178"/>
                <a:gd name="T10" fmla="*/ 160 w 160"/>
                <a:gd name="T11" fmla="*/ 68 h 178"/>
                <a:gd name="T12" fmla="*/ 160 w 160"/>
                <a:gd name="T13" fmla="*/ 78 h 178"/>
                <a:gd name="T14" fmla="*/ 160 w 160"/>
                <a:gd name="T15" fmla="*/ 92 h 178"/>
                <a:gd name="T16" fmla="*/ 160 w 160"/>
                <a:gd name="T17" fmla="*/ 118 h 178"/>
                <a:gd name="T18" fmla="*/ 160 w 160"/>
                <a:gd name="T19" fmla="*/ 132 h 178"/>
                <a:gd name="T20" fmla="*/ 160 w 160"/>
                <a:gd name="T21" fmla="*/ 142 h 178"/>
                <a:gd name="T22" fmla="*/ 160 w 160"/>
                <a:gd name="T23" fmla="*/ 162 h 178"/>
                <a:gd name="T24" fmla="*/ 158 w 160"/>
                <a:gd name="T25" fmla="*/ 172 h 178"/>
                <a:gd name="T26" fmla="*/ 156 w 160"/>
                <a:gd name="T27" fmla="*/ 178 h 178"/>
                <a:gd name="T28" fmla="*/ 154 w 160"/>
                <a:gd name="T29" fmla="*/ 174 h 178"/>
                <a:gd name="T30" fmla="*/ 148 w 160"/>
                <a:gd name="T31" fmla="*/ 176 h 178"/>
                <a:gd name="T32" fmla="*/ 144 w 160"/>
                <a:gd name="T33" fmla="*/ 170 h 178"/>
                <a:gd name="T34" fmla="*/ 142 w 160"/>
                <a:gd name="T35" fmla="*/ 168 h 178"/>
                <a:gd name="T36" fmla="*/ 134 w 160"/>
                <a:gd name="T37" fmla="*/ 170 h 178"/>
                <a:gd name="T38" fmla="*/ 130 w 160"/>
                <a:gd name="T39" fmla="*/ 164 h 178"/>
                <a:gd name="T40" fmla="*/ 122 w 160"/>
                <a:gd name="T41" fmla="*/ 166 h 178"/>
                <a:gd name="T42" fmla="*/ 116 w 160"/>
                <a:gd name="T43" fmla="*/ 162 h 178"/>
                <a:gd name="T44" fmla="*/ 110 w 160"/>
                <a:gd name="T45" fmla="*/ 158 h 178"/>
                <a:gd name="T46" fmla="*/ 108 w 160"/>
                <a:gd name="T47" fmla="*/ 156 h 178"/>
                <a:gd name="T48" fmla="*/ 100 w 160"/>
                <a:gd name="T49" fmla="*/ 154 h 178"/>
                <a:gd name="T50" fmla="*/ 94 w 160"/>
                <a:gd name="T51" fmla="*/ 152 h 178"/>
                <a:gd name="T52" fmla="*/ 88 w 160"/>
                <a:gd name="T53" fmla="*/ 156 h 178"/>
                <a:gd name="T54" fmla="*/ 82 w 160"/>
                <a:gd name="T55" fmla="*/ 154 h 178"/>
                <a:gd name="T56" fmla="*/ 74 w 160"/>
                <a:gd name="T57" fmla="*/ 152 h 178"/>
                <a:gd name="T58" fmla="*/ 70 w 160"/>
                <a:gd name="T59" fmla="*/ 152 h 178"/>
                <a:gd name="T60" fmla="*/ 62 w 160"/>
                <a:gd name="T61" fmla="*/ 152 h 178"/>
                <a:gd name="T62" fmla="*/ 58 w 160"/>
                <a:gd name="T63" fmla="*/ 150 h 178"/>
                <a:gd name="T64" fmla="*/ 50 w 160"/>
                <a:gd name="T65" fmla="*/ 148 h 178"/>
                <a:gd name="T66" fmla="*/ 48 w 160"/>
                <a:gd name="T67" fmla="*/ 142 h 178"/>
                <a:gd name="T68" fmla="*/ 40 w 160"/>
                <a:gd name="T69" fmla="*/ 136 h 178"/>
                <a:gd name="T70" fmla="*/ 36 w 160"/>
                <a:gd name="T71" fmla="*/ 134 h 178"/>
                <a:gd name="T72" fmla="*/ 30 w 160"/>
                <a:gd name="T73" fmla="*/ 130 h 178"/>
                <a:gd name="T74" fmla="*/ 24 w 160"/>
                <a:gd name="T75" fmla="*/ 124 h 178"/>
                <a:gd name="T76" fmla="*/ 18 w 160"/>
                <a:gd name="T77" fmla="*/ 120 h 178"/>
                <a:gd name="T78" fmla="*/ 12 w 160"/>
                <a:gd name="T79" fmla="*/ 116 h 178"/>
                <a:gd name="T80" fmla="*/ 8 w 160"/>
                <a:gd name="T81" fmla="*/ 108 h 178"/>
                <a:gd name="T82" fmla="*/ 8 w 160"/>
                <a:gd name="T83" fmla="*/ 94 h 178"/>
                <a:gd name="T84" fmla="*/ 6 w 160"/>
                <a:gd name="T85" fmla="*/ 82 h 178"/>
                <a:gd name="T86" fmla="*/ 4 w 160"/>
                <a:gd name="T87" fmla="*/ 74 h 178"/>
                <a:gd name="T88" fmla="*/ 4 w 160"/>
                <a:gd name="T89" fmla="*/ 64 h 178"/>
                <a:gd name="T90" fmla="*/ 2 w 160"/>
                <a:gd name="T91" fmla="*/ 42 h 178"/>
                <a:gd name="T92" fmla="*/ 0 w 160"/>
                <a:gd name="T93" fmla="*/ 30 h 178"/>
                <a:gd name="T94" fmla="*/ 8 w 160"/>
                <a:gd name="T95" fmla="*/ 20 h 178"/>
                <a:gd name="T96" fmla="*/ 16 w 160"/>
                <a:gd name="T97" fmla="*/ 20 h 178"/>
                <a:gd name="T98" fmla="*/ 36 w 160"/>
                <a:gd name="T99" fmla="*/ 20 h 178"/>
                <a:gd name="T100" fmla="*/ 52 w 160"/>
                <a:gd name="T101" fmla="*/ 20 h 178"/>
                <a:gd name="T102" fmla="*/ 64 w 160"/>
                <a:gd name="T103" fmla="*/ 20 h 178"/>
                <a:gd name="T104" fmla="*/ 76 w 160"/>
                <a:gd name="T105" fmla="*/ 20 h 178"/>
                <a:gd name="T106" fmla="*/ 88 w 160"/>
                <a:gd name="T107" fmla="*/ 20 h 178"/>
                <a:gd name="T108" fmla="*/ 100 w 160"/>
                <a:gd name="T109" fmla="*/ 20 h 178"/>
                <a:gd name="T110" fmla="*/ 110 w 160"/>
                <a:gd name="T111" fmla="*/ 20 h 178"/>
                <a:gd name="T112" fmla="*/ 120 w 160"/>
                <a:gd name="T113" fmla="*/ 20 h 178"/>
                <a:gd name="T114" fmla="*/ 130 w 160"/>
                <a:gd name="T115" fmla="*/ 20 h 178"/>
                <a:gd name="T116" fmla="*/ 148 w 160"/>
                <a:gd name="T117" fmla="*/ 20 h 178"/>
                <a:gd name="T118" fmla="*/ 154 w 160"/>
                <a:gd name="T119" fmla="*/ 18 h 178"/>
                <a:gd name="T120" fmla="*/ 158 w 160"/>
                <a:gd name="T121" fmla="*/ 10 h 178"/>
                <a:gd name="T122" fmla="*/ 160 w 160"/>
                <a:gd name="T123" fmla="*/ 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78">
                  <a:moveTo>
                    <a:pt x="160" y="2"/>
                  </a:moveTo>
                  <a:lnTo>
                    <a:pt x="160" y="4"/>
                  </a:lnTo>
                  <a:lnTo>
                    <a:pt x="160" y="6"/>
                  </a:lnTo>
                  <a:lnTo>
                    <a:pt x="160" y="8"/>
                  </a:lnTo>
                  <a:lnTo>
                    <a:pt x="160" y="10"/>
                  </a:lnTo>
                  <a:lnTo>
                    <a:pt x="160" y="12"/>
                  </a:lnTo>
                  <a:lnTo>
                    <a:pt x="160" y="14"/>
                  </a:lnTo>
                  <a:lnTo>
                    <a:pt x="160" y="16"/>
                  </a:lnTo>
                  <a:lnTo>
                    <a:pt x="160" y="18"/>
                  </a:lnTo>
                  <a:lnTo>
                    <a:pt x="160" y="20"/>
                  </a:lnTo>
                  <a:lnTo>
                    <a:pt x="160" y="24"/>
                  </a:lnTo>
                  <a:lnTo>
                    <a:pt x="160" y="26"/>
                  </a:lnTo>
                  <a:lnTo>
                    <a:pt x="160" y="28"/>
                  </a:lnTo>
                  <a:lnTo>
                    <a:pt x="160" y="30"/>
                  </a:lnTo>
                  <a:lnTo>
                    <a:pt x="160" y="32"/>
                  </a:lnTo>
                  <a:lnTo>
                    <a:pt x="160" y="34"/>
                  </a:lnTo>
                  <a:lnTo>
                    <a:pt x="160" y="34"/>
                  </a:lnTo>
                  <a:lnTo>
                    <a:pt x="160" y="36"/>
                  </a:lnTo>
                  <a:lnTo>
                    <a:pt x="160" y="38"/>
                  </a:lnTo>
                  <a:lnTo>
                    <a:pt x="160" y="40"/>
                  </a:lnTo>
                  <a:lnTo>
                    <a:pt x="160" y="42"/>
                  </a:lnTo>
                  <a:lnTo>
                    <a:pt x="160" y="44"/>
                  </a:lnTo>
                  <a:lnTo>
                    <a:pt x="160" y="46"/>
                  </a:lnTo>
                  <a:lnTo>
                    <a:pt x="160" y="48"/>
                  </a:lnTo>
                  <a:lnTo>
                    <a:pt x="160" y="52"/>
                  </a:lnTo>
                  <a:lnTo>
                    <a:pt x="160" y="56"/>
                  </a:lnTo>
                  <a:lnTo>
                    <a:pt x="160" y="58"/>
                  </a:lnTo>
                  <a:lnTo>
                    <a:pt x="160" y="60"/>
                  </a:lnTo>
                  <a:lnTo>
                    <a:pt x="160" y="62"/>
                  </a:lnTo>
                  <a:lnTo>
                    <a:pt x="160" y="68"/>
                  </a:lnTo>
                  <a:lnTo>
                    <a:pt x="160" y="70"/>
                  </a:lnTo>
                  <a:lnTo>
                    <a:pt x="160" y="72"/>
                  </a:lnTo>
                  <a:lnTo>
                    <a:pt x="160" y="74"/>
                  </a:lnTo>
                  <a:lnTo>
                    <a:pt x="160" y="76"/>
                  </a:lnTo>
                  <a:lnTo>
                    <a:pt x="160" y="78"/>
                  </a:lnTo>
                  <a:lnTo>
                    <a:pt x="160" y="82"/>
                  </a:lnTo>
                  <a:lnTo>
                    <a:pt x="160" y="82"/>
                  </a:lnTo>
                  <a:lnTo>
                    <a:pt x="160" y="84"/>
                  </a:lnTo>
                  <a:lnTo>
                    <a:pt x="160" y="88"/>
                  </a:lnTo>
                  <a:lnTo>
                    <a:pt x="160" y="92"/>
                  </a:lnTo>
                  <a:lnTo>
                    <a:pt x="160" y="96"/>
                  </a:lnTo>
                  <a:lnTo>
                    <a:pt x="160" y="98"/>
                  </a:lnTo>
                  <a:lnTo>
                    <a:pt x="160" y="108"/>
                  </a:lnTo>
                  <a:lnTo>
                    <a:pt x="160" y="114"/>
                  </a:lnTo>
                  <a:lnTo>
                    <a:pt x="160" y="118"/>
                  </a:lnTo>
                  <a:lnTo>
                    <a:pt x="160" y="120"/>
                  </a:lnTo>
                  <a:lnTo>
                    <a:pt x="160" y="124"/>
                  </a:lnTo>
                  <a:lnTo>
                    <a:pt x="160" y="128"/>
                  </a:lnTo>
                  <a:lnTo>
                    <a:pt x="160" y="130"/>
                  </a:lnTo>
                  <a:lnTo>
                    <a:pt x="160" y="132"/>
                  </a:lnTo>
                  <a:lnTo>
                    <a:pt x="160" y="134"/>
                  </a:lnTo>
                  <a:lnTo>
                    <a:pt x="160" y="136"/>
                  </a:lnTo>
                  <a:lnTo>
                    <a:pt x="160" y="138"/>
                  </a:lnTo>
                  <a:lnTo>
                    <a:pt x="160" y="140"/>
                  </a:lnTo>
                  <a:lnTo>
                    <a:pt x="160" y="142"/>
                  </a:lnTo>
                  <a:lnTo>
                    <a:pt x="160" y="146"/>
                  </a:lnTo>
                  <a:lnTo>
                    <a:pt x="160" y="150"/>
                  </a:lnTo>
                  <a:lnTo>
                    <a:pt x="160" y="152"/>
                  </a:lnTo>
                  <a:lnTo>
                    <a:pt x="160" y="160"/>
                  </a:lnTo>
                  <a:lnTo>
                    <a:pt x="160" y="162"/>
                  </a:lnTo>
                  <a:lnTo>
                    <a:pt x="160" y="164"/>
                  </a:lnTo>
                  <a:lnTo>
                    <a:pt x="160" y="168"/>
                  </a:lnTo>
                  <a:lnTo>
                    <a:pt x="158" y="168"/>
                  </a:lnTo>
                  <a:lnTo>
                    <a:pt x="158" y="170"/>
                  </a:lnTo>
                  <a:lnTo>
                    <a:pt x="158" y="172"/>
                  </a:lnTo>
                  <a:lnTo>
                    <a:pt x="158" y="172"/>
                  </a:lnTo>
                  <a:lnTo>
                    <a:pt x="158" y="174"/>
                  </a:lnTo>
                  <a:lnTo>
                    <a:pt x="158" y="174"/>
                  </a:lnTo>
                  <a:lnTo>
                    <a:pt x="158" y="176"/>
                  </a:lnTo>
                  <a:lnTo>
                    <a:pt x="156" y="178"/>
                  </a:lnTo>
                  <a:lnTo>
                    <a:pt x="156" y="176"/>
                  </a:lnTo>
                  <a:lnTo>
                    <a:pt x="156" y="174"/>
                  </a:lnTo>
                  <a:lnTo>
                    <a:pt x="154" y="174"/>
                  </a:lnTo>
                  <a:lnTo>
                    <a:pt x="154" y="172"/>
                  </a:lnTo>
                  <a:lnTo>
                    <a:pt x="154" y="174"/>
                  </a:lnTo>
                  <a:lnTo>
                    <a:pt x="152" y="176"/>
                  </a:lnTo>
                  <a:lnTo>
                    <a:pt x="152" y="178"/>
                  </a:lnTo>
                  <a:lnTo>
                    <a:pt x="150" y="178"/>
                  </a:lnTo>
                  <a:lnTo>
                    <a:pt x="150" y="176"/>
                  </a:lnTo>
                  <a:lnTo>
                    <a:pt x="148" y="176"/>
                  </a:lnTo>
                  <a:lnTo>
                    <a:pt x="148" y="174"/>
                  </a:lnTo>
                  <a:lnTo>
                    <a:pt x="146" y="174"/>
                  </a:lnTo>
                  <a:lnTo>
                    <a:pt x="146" y="172"/>
                  </a:lnTo>
                  <a:lnTo>
                    <a:pt x="144" y="172"/>
                  </a:lnTo>
                  <a:lnTo>
                    <a:pt x="144" y="170"/>
                  </a:lnTo>
                  <a:lnTo>
                    <a:pt x="146" y="170"/>
                  </a:lnTo>
                  <a:lnTo>
                    <a:pt x="146" y="168"/>
                  </a:lnTo>
                  <a:lnTo>
                    <a:pt x="144" y="166"/>
                  </a:lnTo>
                  <a:lnTo>
                    <a:pt x="144" y="168"/>
                  </a:lnTo>
                  <a:lnTo>
                    <a:pt x="142" y="168"/>
                  </a:lnTo>
                  <a:lnTo>
                    <a:pt x="140" y="168"/>
                  </a:lnTo>
                  <a:lnTo>
                    <a:pt x="140" y="170"/>
                  </a:lnTo>
                  <a:lnTo>
                    <a:pt x="138" y="170"/>
                  </a:lnTo>
                  <a:lnTo>
                    <a:pt x="136" y="170"/>
                  </a:lnTo>
                  <a:lnTo>
                    <a:pt x="134" y="170"/>
                  </a:lnTo>
                  <a:lnTo>
                    <a:pt x="132" y="170"/>
                  </a:lnTo>
                  <a:lnTo>
                    <a:pt x="132" y="168"/>
                  </a:lnTo>
                  <a:lnTo>
                    <a:pt x="130" y="168"/>
                  </a:lnTo>
                  <a:lnTo>
                    <a:pt x="130" y="166"/>
                  </a:lnTo>
                  <a:lnTo>
                    <a:pt x="130" y="164"/>
                  </a:lnTo>
                  <a:lnTo>
                    <a:pt x="128" y="164"/>
                  </a:lnTo>
                  <a:lnTo>
                    <a:pt x="126" y="164"/>
                  </a:lnTo>
                  <a:lnTo>
                    <a:pt x="126" y="166"/>
                  </a:lnTo>
                  <a:lnTo>
                    <a:pt x="124" y="166"/>
                  </a:lnTo>
                  <a:lnTo>
                    <a:pt x="122" y="166"/>
                  </a:lnTo>
                  <a:lnTo>
                    <a:pt x="120" y="166"/>
                  </a:lnTo>
                  <a:lnTo>
                    <a:pt x="120" y="164"/>
                  </a:lnTo>
                  <a:lnTo>
                    <a:pt x="118" y="162"/>
                  </a:lnTo>
                  <a:lnTo>
                    <a:pt x="118" y="164"/>
                  </a:lnTo>
                  <a:lnTo>
                    <a:pt x="116" y="162"/>
                  </a:lnTo>
                  <a:lnTo>
                    <a:pt x="116" y="160"/>
                  </a:lnTo>
                  <a:lnTo>
                    <a:pt x="114" y="160"/>
                  </a:lnTo>
                  <a:lnTo>
                    <a:pt x="112" y="160"/>
                  </a:lnTo>
                  <a:lnTo>
                    <a:pt x="112" y="158"/>
                  </a:lnTo>
                  <a:lnTo>
                    <a:pt x="110" y="158"/>
                  </a:lnTo>
                  <a:lnTo>
                    <a:pt x="110" y="156"/>
                  </a:lnTo>
                  <a:lnTo>
                    <a:pt x="110" y="156"/>
                  </a:lnTo>
                  <a:lnTo>
                    <a:pt x="110" y="158"/>
                  </a:lnTo>
                  <a:lnTo>
                    <a:pt x="108" y="158"/>
                  </a:lnTo>
                  <a:lnTo>
                    <a:pt x="108" y="156"/>
                  </a:lnTo>
                  <a:lnTo>
                    <a:pt x="106" y="156"/>
                  </a:lnTo>
                  <a:lnTo>
                    <a:pt x="106" y="154"/>
                  </a:lnTo>
                  <a:lnTo>
                    <a:pt x="104" y="154"/>
                  </a:lnTo>
                  <a:lnTo>
                    <a:pt x="102" y="154"/>
                  </a:lnTo>
                  <a:lnTo>
                    <a:pt x="100" y="154"/>
                  </a:lnTo>
                  <a:lnTo>
                    <a:pt x="100" y="152"/>
                  </a:lnTo>
                  <a:lnTo>
                    <a:pt x="98" y="152"/>
                  </a:lnTo>
                  <a:lnTo>
                    <a:pt x="98" y="154"/>
                  </a:lnTo>
                  <a:lnTo>
                    <a:pt x="96" y="152"/>
                  </a:lnTo>
                  <a:lnTo>
                    <a:pt x="94" y="152"/>
                  </a:lnTo>
                  <a:lnTo>
                    <a:pt x="94" y="154"/>
                  </a:lnTo>
                  <a:lnTo>
                    <a:pt x="92" y="154"/>
                  </a:lnTo>
                  <a:lnTo>
                    <a:pt x="90" y="154"/>
                  </a:lnTo>
                  <a:lnTo>
                    <a:pt x="90" y="156"/>
                  </a:lnTo>
                  <a:lnTo>
                    <a:pt x="88" y="156"/>
                  </a:lnTo>
                  <a:lnTo>
                    <a:pt x="88" y="154"/>
                  </a:lnTo>
                  <a:lnTo>
                    <a:pt x="86" y="156"/>
                  </a:lnTo>
                  <a:lnTo>
                    <a:pt x="84" y="154"/>
                  </a:lnTo>
                  <a:lnTo>
                    <a:pt x="82" y="152"/>
                  </a:lnTo>
                  <a:lnTo>
                    <a:pt x="82" y="154"/>
                  </a:lnTo>
                  <a:lnTo>
                    <a:pt x="80" y="154"/>
                  </a:lnTo>
                  <a:lnTo>
                    <a:pt x="78" y="154"/>
                  </a:lnTo>
                  <a:lnTo>
                    <a:pt x="76" y="154"/>
                  </a:lnTo>
                  <a:lnTo>
                    <a:pt x="76" y="152"/>
                  </a:lnTo>
                  <a:lnTo>
                    <a:pt x="74" y="152"/>
                  </a:lnTo>
                  <a:lnTo>
                    <a:pt x="72" y="152"/>
                  </a:lnTo>
                  <a:lnTo>
                    <a:pt x="72" y="154"/>
                  </a:lnTo>
                  <a:lnTo>
                    <a:pt x="70" y="152"/>
                  </a:lnTo>
                  <a:lnTo>
                    <a:pt x="70" y="150"/>
                  </a:lnTo>
                  <a:lnTo>
                    <a:pt x="70" y="152"/>
                  </a:lnTo>
                  <a:lnTo>
                    <a:pt x="68" y="150"/>
                  </a:lnTo>
                  <a:lnTo>
                    <a:pt x="68" y="152"/>
                  </a:lnTo>
                  <a:lnTo>
                    <a:pt x="66" y="152"/>
                  </a:lnTo>
                  <a:lnTo>
                    <a:pt x="64" y="152"/>
                  </a:lnTo>
                  <a:lnTo>
                    <a:pt x="62" y="152"/>
                  </a:lnTo>
                  <a:lnTo>
                    <a:pt x="62" y="152"/>
                  </a:lnTo>
                  <a:lnTo>
                    <a:pt x="62" y="154"/>
                  </a:lnTo>
                  <a:lnTo>
                    <a:pt x="60" y="152"/>
                  </a:lnTo>
                  <a:lnTo>
                    <a:pt x="60" y="150"/>
                  </a:lnTo>
                  <a:lnTo>
                    <a:pt x="58" y="150"/>
                  </a:lnTo>
                  <a:lnTo>
                    <a:pt x="56" y="150"/>
                  </a:lnTo>
                  <a:lnTo>
                    <a:pt x="54" y="150"/>
                  </a:lnTo>
                  <a:lnTo>
                    <a:pt x="54" y="148"/>
                  </a:lnTo>
                  <a:lnTo>
                    <a:pt x="52" y="148"/>
                  </a:lnTo>
                  <a:lnTo>
                    <a:pt x="50" y="148"/>
                  </a:lnTo>
                  <a:lnTo>
                    <a:pt x="48" y="148"/>
                  </a:lnTo>
                  <a:lnTo>
                    <a:pt x="48" y="146"/>
                  </a:lnTo>
                  <a:lnTo>
                    <a:pt x="46" y="146"/>
                  </a:lnTo>
                  <a:lnTo>
                    <a:pt x="48" y="144"/>
                  </a:lnTo>
                  <a:lnTo>
                    <a:pt x="48" y="142"/>
                  </a:lnTo>
                  <a:lnTo>
                    <a:pt x="46" y="142"/>
                  </a:lnTo>
                  <a:lnTo>
                    <a:pt x="44" y="140"/>
                  </a:lnTo>
                  <a:lnTo>
                    <a:pt x="44" y="138"/>
                  </a:lnTo>
                  <a:lnTo>
                    <a:pt x="42" y="136"/>
                  </a:lnTo>
                  <a:lnTo>
                    <a:pt x="40" y="136"/>
                  </a:lnTo>
                  <a:lnTo>
                    <a:pt x="40" y="138"/>
                  </a:lnTo>
                  <a:lnTo>
                    <a:pt x="38" y="138"/>
                  </a:lnTo>
                  <a:lnTo>
                    <a:pt x="38" y="136"/>
                  </a:lnTo>
                  <a:lnTo>
                    <a:pt x="38" y="134"/>
                  </a:lnTo>
                  <a:lnTo>
                    <a:pt x="36" y="134"/>
                  </a:lnTo>
                  <a:lnTo>
                    <a:pt x="34" y="132"/>
                  </a:lnTo>
                  <a:lnTo>
                    <a:pt x="32" y="132"/>
                  </a:lnTo>
                  <a:lnTo>
                    <a:pt x="32" y="130"/>
                  </a:lnTo>
                  <a:lnTo>
                    <a:pt x="30" y="130"/>
                  </a:lnTo>
                  <a:lnTo>
                    <a:pt x="30" y="130"/>
                  </a:lnTo>
                  <a:lnTo>
                    <a:pt x="28" y="128"/>
                  </a:lnTo>
                  <a:lnTo>
                    <a:pt x="26" y="128"/>
                  </a:lnTo>
                  <a:lnTo>
                    <a:pt x="24" y="128"/>
                  </a:lnTo>
                  <a:lnTo>
                    <a:pt x="24" y="126"/>
                  </a:lnTo>
                  <a:lnTo>
                    <a:pt x="24" y="124"/>
                  </a:lnTo>
                  <a:lnTo>
                    <a:pt x="22" y="126"/>
                  </a:lnTo>
                  <a:lnTo>
                    <a:pt x="22" y="124"/>
                  </a:lnTo>
                  <a:lnTo>
                    <a:pt x="20" y="124"/>
                  </a:lnTo>
                  <a:lnTo>
                    <a:pt x="20" y="122"/>
                  </a:lnTo>
                  <a:lnTo>
                    <a:pt x="18" y="120"/>
                  </a:lnTo>
                  <a:lnTo>
                    <a:pt x="18" y="118"/>
                  </a:lnTo>
                  <a:lnTo>
                    <a:pt x="16" y="116"/>
                  </a:lnTo>
                  <a:lnTo>
                    <a:pt x="14" y="116"/>
                  </a:lnTo>
                  <a:lnTo>
                    <a:pt x="14" y="116"/>
                  </a:lnTo>
                  <a:lnTo>
                    <a:pt x="12" y="116"/>
                  </a:lnTo>
                  <a:lnTo>
                    <a:pt x="12" y="114"/>
                  </a:lnTo>
                  <a:lnTo>
                    <a:pt x="12" y="112"/>
                  </a:lnTo>
                  <a:lnTo>
                    <a:pt x="10" y="112"/>
                  </a:lnTo>
                  <a:lnTo>
                    <a:pt x="10" y="110"/>
                  </a:lnTo>
                  <a:lnTo>
                    <a:pt x="8" y="108"/>
                  </a:lnTo>
                  <a:lnTo>
                    <a:pt x="8" y="104"/>
                  </a:lnTo>
                  <a:lnTo>
                    <a:pt x="8" y="102"/>
                  </a:lnTo>
                  <a:lnTo>
                    <a:pt x="8" y="100"/>
                  </a:lnTo>
                  <a:lnTo>
                    <a:pt x="8" y="98"/>
                  </a:lnTo>
                  <a:lnTo>
                    <a:pt x="8" y="94"/>
                  </a:lnTo>
                  <a:lnTo>
                    <a:pt x="8" y="92"/>
                  </a:lnTo>
                  <a:lnTo>
                    <a:pt x="6" y="88"/>
                  </a:lnTo>
                  <a:lnTo>
                    <a:pt x="6" y="86"/>
                  </a:lnTo>
                  <a:lnTo>
                    <a:pt x="6" y="84"/>
                  </a:lnTo>
                  <a:lnTo>
                    <a:pt x="6" y="82"/>
                  </a:lnTo>
                  <a:lnTo>
                    <a:pt x="6" y="82"/>
                  </a:lnTo>
                  <a:lnTo>
                    <a:pt x="6" y="80"/>
                  </a:lnTo>
                  <a:lnTo>
                    <a:pt x="6" y="76"/>
                  </a:lnTo>
                  <a:lnTo>
                    <a:pt x="6" y="74"/>
                  </a:lnTo>
                  <a:lnTo>
                    <a:pt x="4" y="74"/>
                  </a:lnTo>
                  <a:lnTo>
                    <a:pt x="4" y="72"/>
                  </a:lnTo>
                  <a:lnTo>
                    <a:pt x="4" y="70"/>
                  </a:lnTo>
                  <a:lnTo>
                    <a:pt x="4" y="68"/>
                  </a:lnTo>
                  <a:lnTo>
                    <a:pt x="4" y="66"/>
                  </a:lnTo>
                  <a:lnTo>
                    <a:pt x="4" y="64"/>
                  </a:lnTo>
                  <a:lnTo>
                    <a:pt x="4" y="58"/>
                  </a:lnTo>
                  <a:lnTo>
                    <a:pt x="2" y="52"/>
                  </a:lnTo>
                  <a:lnTo>
                    <a:pt x="2" y="50"/>
                  </a:lnTo>
                  <a:lnTo>
                    <a:pt x="2" y="48"/>
                  </a:lnTo>
                  <a:lnTo>
                    <a:pt x="2" y="42"/>
                  </a:lnTo>
                  <a:lnTo>
                    <a:pt x="2" y="40"/>
                  </a:lnTo>
                  <a:lnTo>
                    <a:pt x="2" y="38"/>
                  </a:lnTo>
                  <a:lnTo>
                    <a:pt x="0" y="34"/>
                  </a:lnTo>
                  <a:lnTo>
                    <a:pt x="0" y="32"/>
                  </a:lnTo>
                  <a:lnTo>
                    <a:pt x="0" y="30"/>
                  </a:lnTo>
                  <a:lnTo>
                    <a:pt x="0" y="26"/>
                  </a:lnTo>
                  <a:lnTo>
                    <a:pt x="0" y="24"/>
                  </a:lnTo>
                  <a:lnTo>
                    <a:pt x="0" y="20"/>
                  </a:lnTo>
                  <a:lnTo>
                    <a:pt x="2" y="20"/>
                  </a:lnTo>
                  <a:lnTo>
                    <a:pt x="8" y="20"/>
                  </a:lnTo>
                  <a:lnTo>
                    <a:pt x="10" y="20"/>
                  </a:lnTo>
                  <a:lnTo>
                    <a:pt x="12" y="20"/>
                  </a:lnTo>
                  <a:lnTo>
                    <a:pt x="14" y="20"/>
                  </a:lnTo>
                  <a:lnTo>
                    <a:pt x="14" y="20"/>
                  </a:lnTo>
                  <a:lnTo>
                    <a:pt x="16" y="20"/>
                  </a:lnTo>
                  <a:lnTo>
                    <a:pt x="18" y="20"/>
                  </a:lnTo>
                  <a:lnTo>
                    <a:pt x="24" y="20"/>
                  </a:lnTo>
                  <a:lnTo>
                    <a:pt x="30" y="20"/>
                  </a:lnTo>
                  <a:lnTo>
                    <a:pt x="34" y="20"/>
                  </a:lnTo>
                  <a:lnTo>
                    <a:pt x="36" y="20"/>
                  </a:lnTo>
                  <a:lnTo>
                    <a:pt x="40" y="20"/>
                  </a:lnTo>
                  <a:lnTo>
                    <a:pt x="44" y="20"/>
                  </a:lnTo>
                  <a:lnTo>
                    <a:pt x="48" y="20"/>
                  </a:lnTo>
                  <a:lnTo>
                    <a:pt x="50" y="20"/>
                  </a:lnTo>
                  <a:lnTo>
                    <a:pt x="52" y="20"/>
                  </a:lnTo>
                  <a:lnTo>
                    <a:pt x="54" y="20"/>
                  </a:lnTo>
                  <a:lnTo>
                    <a:pt x="60" y="20"/>
                  </a:lnTo>
                  <a:lnTo>
                    <a:pt x="62" y="20"/>
                  </a:lnTo>
                  <a:lnTo>
                    <a:pt x="62" y="20"/>
                  </a:lnTo>
                  <a:lnTo>
                    <a:pt x="64" y="20"/>
                  </a:lnTo>
                  <a:lnTo>
                    <a:pt x="66" y="20"/>
                  </a:lnTo>
                  <a:lnTo>
                    <a:pt x="68" y="20"/>
                  </a:lnTo>
                  <a:lnTo>
                    <a:pt x="70" y="20"/>
                  </a:lnTo>
                  <a:lnTo>
                    <a:pt x="74" y="20"/>
                  </a:lnTo>
                  <a:lnTo>
                    <a:pt x="76" y="20"/>
                  </a:lnTo>
                  <a:lnTo>
                    <a:pt x="78" y="20"/>
                  </a:lnTo>
                  <a:lnTo>
                    <a:pt x="80" y="20"/>
                  </a:lnTo>
                  <a:lnTo>
                    <a:pt x="84" y="20"/>
                  </a:lnTo>
                  <a:lnTo>
                    <a:pt x="86" y="20"/>
                  </a:lnTo>
                  <a:lnTo>
                    <a:pt x="88" y="20"/>
                  </a:lnTo>
                  <a:lnTo>
                    <a:pt x="90" y="20"/>
                  </a:lnTo>
                  <a:lnTo>
                    <a:pt x="92" y="20"/>
                  </a:lnTo>
                  <a:lnTo>
                    <a:pt x="94" y="20"/>
                  </a:lnTo>
                  <a:lnTo>
                    <a:pt x="96" y="20"/>
                  </a:lnTo>
                  <a:lnTo>
                    <a:pt x="100" y="20"/>
                  </a:lnTo>
                  <a:lnTo>
                    <a:pt x="102" y="20"/>
                  </a:lnTo>
                  <a:lnTo>
                    <a:pt x="104" y="20"/>
                  </a:lnTo>
                  <a:lnTo>
                    <a:pt x="108" y="20"/>
                  </a:lnTo>
                  <a:lnTo>
                    <a:pt x="110" y="20"/>
                  </a:lnTo>
                  <a:lnTo>
                    <a:pt x="110" y="20"/>
                  </a:lnTo>
                  <a:lnTo>
                    <a:pt x="112" y="20"/>
                  </a:lnTo>
                  <a:lnTo>
                    <a:pt x="114" y="20"/>
                  </a:lnTo>
                  <a:lnTo>
                    <a:pt x="116" y="20"/>
                  </a:lnTo>
                  <a:lnTo>
                    <a:pt x="118" y="20"/>
                  </a:lnTo>
                  <a:lnTo>
                    <a:pt x="120" y="20"/>
                  </a:lnTo>
                  <a:lnTo>
                    <a:pt x="122" y="20"/>
                  </a:lnTo>
                  <a:lnTo>
                    <a:pt x="124" y="20"/>
                  </a:lnTo>
                  <a:lnTo>
                    <a:pt x="126" y="20"/>
                  </a:lnTo>
                  <a:lnTo>
                    <a:pt x="128" y="20"/>
                  </a:lnTo>
                  <a:lnTo>
                    <a:pt x="130" y="20"/>
                  </a:lnTo>
                  <a:lnTo>
                    <a:pt x="136" y="20"/>
                  </a:lnTo>
                  <a:lnTo>
                    <a:pt x="138" y="20"/>
                  </a:lnTo>
                  <a:lnTo>
                    <a:pt x="144" y="20"/>
                  </a:lnTo>
                  <a:lnTo>
                    <a:pt x="146" y="20"/>
                  </a:lnTo>
                  <a:lnTo>
                    <a:pt x="148" y="20"/>
                  </a:lnTo>
                  <a:lnTo>
                    <a:pt x="152" y="20"/>
                  </a:lnTo>
                  <a:lnTo>
                    <a:pt x="154" y="20"/>
                  </a:lnTo>
                  <a:lnTo>
                    <a:pt x="156" y="20"/>
                  </a:lnTo>
                  <a:lnTo>
                    <a:pt x="154" y="20"/>
                  </a:lnTo>
                  <a:lnTo>
                    <a:pt x="154" y="18"/>
                  </a:lnTo>
                  <a:lnTo>
                    <a:pt x="156" y="16"/>
                  </a:lnTo>
                  <a:lnTo>
                    <a:pt x="156" y="14"/>
                  </a:lnTo>
                  <a:lnTo>
                    <a:pt x="158" y="14"/>
                  </a:lnTo>
                  <a:lnTo>
                    <a:pt x="158" y="12"/>
                  </a:lnTo>
                  <a:lnTo>
                    <a:pt x="158" y="10"/>
                  </a:lnTo>
                  <a:lnTo>
                    <a:pt x="158" y="8"/>
                  </a:lnTo>
                  <a:lnTo>
                    <a:pt x="158" y="8"/>
                  </a:lnTo>
                  <a:lnTo>
                    <a:pt x="158" y="6"/>
                  </a:lnTo>
                  <a:lnTo>
                    <a:pt x="158" y="4"/>
                  </a:lnTo>
                  <a:lnTo>
                    <a:pt x="160" y="4"/>
                  </a:lnTo>
                  <a:lnTo>
                    <a:pt x="160" y="2"/>
                  </a:lnTo>
                  <a:lnTo>
                    <a:pt x="160" y="0"/>
                  </a:lnTo>
                  <a:lnTo>
                    <a:pt x="160"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9" name="Freeform 82"/>
            <p:cNvSpPr>
              <a:spLocks/>
            </p:cNvSpPr>
            <p:nvPr/>
          </p:nvSpPr>
          <p:spPr bwMode="auto">
            <a:xfrm>
              <a:off x="5892800" y="4210050"/>
              <a:ext cx="307975" cy="258763"/>
            </a:xfrm>
            <a:custGeom>
              <a:avLst/>
              <a:gdLst>
                <a:gd name="T0" fmla="*/ 80 w 194"/>
                <a:gd name="T1" fmla="*/ 0 h 163"/>
                <a:gd name="T2" fmla="*/ 92 w 194"/>
                <a:gd name="T3" fmla="*/ 0 h 163"/>
                <a:gd name="T4" fmla="*/ 104 w 194"/>
                <a:gd name="T5" fmla="*/ 0 h 163"/>
                <a:gd name="T6" fmla="*/ 116 w 194"/>
                <a:gd name="T7" fmla="*/ 0 h 163"/>
                <a:gd name="T8" fmla="*/ 130 w 194"/>
                <a:gd name="T9" fmla="*/ 0 h 163"/>
                <a:gd name="T10" fmla="*/ 138 w 194"/>
                <a:gd name="T11" fmla="*/ 0 h 163"/>
                <a:gd name="T12" fmla="*/ 152 w 194"/>
                <a:gd name="T13" fmla="*/ 0 h 163"/>
                <a:gd name="T14" fmla="*/ 172 w 194"/>
                <a:gd name="T15" fmla="*/ 0 h 163"/>
                <a:gd name="T16" fmla="*/ 182 w 194"/>
                <a:gd name="T17" fmla="*/ 0 h 163"/>
                <a:gd name="T18" fmla="*/ 192 w 194"/>
                <a:gd name="T19" fmla="*/ 0 h 163"/>
                <a:gd name="T20" fmla="*/ 194 w 194"/>
                <a:gd name="T21" fmla="*/ 11 h 163"/>
                <a:gd name="T22" fmla="*/ 194 w 194"/>
                <a:gd name="T23" fmla="*/ 23 h 163"/>
                <a:gd name="T24" fmla="*/ 194 w 194"/>
                <a:gd name="T25" fmla="*/ 31 h 163"/>
                <a:gd name="T26" fmla="*/ 194 w 194"/>
                <a:gd name="T27" fmla="*/ 41 h 163"/>
                <a:gd name="T28" fmla="*/ 194 w 194"/>
                <a:gd name="T29" fmla="*/ 55 h 163"/>
                <a:gd name="T30" fmla="*/ 194 w 194"/>
                <a:gd name="T31" fmla="*/ 69 h 163"/>
                <a:gd name="T32" fmla="*/ 194 w 194"/>
                <a:gd name="T33" fmla="*/ 77 h 163"/>
                <a:gd name="T34" fmla="*/ 194 w 194"/>
                <a:gd name="T35" fmla="*/ 91 h 163"/>
                <a:gd name="T36" fmla="*/ 194 w 194"/>
                <a:gd name="T37" fmla="*/ 101 h 163"/>
                <a:gd name="T38" fmla="*/ 194 w 194"/>
                <a:gd name="T39" fmla="*/ 117 h 163"/>
                <a:gd name="T40" fmla="*/ 194 w 194"/>
                <a:gd name="T41" fmla="*/ 127 h 163"/>
                <a:gd name="T42" fmla="*/ 194 w 194"/>
                <a:gd name="T43" fmla="*/ 141 h 163"/>
                <a:gd name="T44" fmla="*/ 194 w 194"/>
                <a:gd name="T45" fmla="*/ 161 h 163"/>
                <a:gd name="T46" fmla="*/ 180 w 194"/>
                <a:gd name="T47" fmla="*/ 161 h 163"/>
                <a:gd name="T48" fmla="*/ 162 w 194"/>
                <a:gd name="T49" fmla="*/ 161 h 163"/>
                <a:gd name="T50" fmla="*/ 146 w 194"/>
                <a:gd name="T51" fmla="*/ 161 h 163"/>
                <a:gd name="T52" fmla="*/ 138 w 194"/>
                <a:gd name="T53" fmla="*/ 161 h 163"/>
                <a:gd name="T54" fmla="*/ 116 w 194"/>
                <a:gd name="T55" fmla="*/ 161 h 163"/>
                <a:gd name="T56" fmla="*/ 98 w 194"/>
                <a:gd name="T57" fmla="*/ 161 h 163"/>
                <a:gd name="T58" fmla="*/ 86 w 194"/>
                <a:gd name="T59" fmla="*/ 161 h 163"/>
                <a:gd name="T60" fmla="*/ 76 w 194"/>
                <a:gd name="T61" fmla="*/ 163 h 163"/>
                <a:gd name="T62" fmla="*/ 58 w 194"/>
                <a:gd name="T63" fmla="*/ 163 h 163"/>
                <a:gd name="T64" fmla="*/ 38 w 194"/>
                <a:gd name="T65" fmla="*/ 163 h 163"/>
                <a:gd name="T66" fmla="*/ 22 w 194"/>
                <a:gd name="T67" fmla="*/ 163 h 163"/>
                <a:gd name="T68" fmla="*/ 6 w 194"/>
                <a:gd name="T69" fmla="*/ 163 h 163"/>
                <a:gd name="T70" fmla="*/ 2 w 194"/>
                <a:gd name="T71" fmla="*/ 157 h 163"/>
                <a:gd name="T72" fmla="*/ 2 w 194"/>
                <a:gd name="T73" fmla="*/ 141 h 163"/>
                <a:gd name="T74" fmla="*/ 2 w 194"/>
                <a:gd name="T75" fmla="*/ 117 h 163"/>
                <a:gd name="T76" fmla="*/ 2 w 194"/>
                <a:gd name="T77" fmla="*/ 101 h 163"/>
                <a:gd name="T78" fmla="*/ 2 w 194"/>
                <a:gd name="T79" fmla="*/ 81 h 163"/>
                <a:gd name="T80" fmla="*/ 2 w 194"/>
                <a:gd name="T81" fmla="*/ 73 h 163"/>
                <a:gd name="T82" fmla="*/ 2 w 194"/>
                <a:gd name="T83" fmla="*/ 63 h 163"/>
                <a:gd name="T84" fmla="*/ 2 w 194"/>
                <a:gd name="T85" fmla="*/ 45 h 163"/>
                <a:gd name="T86" fmla="*/ 2 w 194"/>
                <a:gd name="T87" fmla="*/ 35 h 163"/>
                <a:gd name="T88" fmla="*/ 2 w 194"/>
                <a:gd name="T89" fmla="*/ 27 h 163"/>
                <a:gd name="T90" fmla="*/ 0 w 194"/>
                <a:gd name="T91" fmla="*/ 9 h 163"/>
                <a:gd name="T92" fmla="*/ 4 w 194"/>
                <a:gd name="T93" fmla="*/ 0 h 163"/>
                <a:gd name="T94" fmla="*/ 14 w 194"/>
                <a:gd name="T95" fmla="*/ 0 h 163"/>
                <a:gd name="T96" fmla="*/ 30 w 194"/>
                <a:gd name="T97" fmla="*/ 0 h 163"/>
                <a:gd name="T98" fmla="*/ 42 w 194"/>
                <a:gd name="T99" fmla="*/ 0 h 163"/>
                <a:gd name="T100" fmla="*/ 54 w 194"/>
                <a:gd name="T101" fmla="*/ 0 h 163"/>
                <a:gd name="T102" fmla="*/ 68 w 194"/>
                <a:gd name="T10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63">
                  <a:moveTo>
                    <a:pt x="70" y="0"/>
                  </a:moveTo>
                  <a:lnTo>
                    <a:pt x="72" y="0"/>
                  </a:lnTo>
                  <a:lnTo>
                    <a:pt x="74" y="0"/>
                  </a:lnTo>
                  <a:lnTo>
                    <a:pt x="78" y="0"/>
                  </a:lnTo>
                  <a:lnTo>
                    <a:pt x="80" y="0"/>
                  </a:lnTo>
                  <a:lnTo>
                    <a:pt x="84" y="0"/>
                  </a:lnTo>
                  <a:lnTo>
                    <a:pt x="86" y="0"/>
                  </a:lnTo>
                  <a:lnTo>
                    <a:pt x="88" y="0"/>
                  </a:lnTo>
                  <a:lnTo>
                    <a:pt x="90" y="0"/>
                  </a:lnTo>
                  <a:lnTo>
                    <a:pt x="92" y="0"/>
                  </a:lnTo>
                  <a:lnTo>
                    <a:pt x="94" y="0"/>
                  </a:lnTo>
                  <a:lnTo>
                    <a:pt x="96" y="0"/>
                  </a:lnTo>
                  <a:lnTo>
                    <a:pt x="98" y="0"/>
                  </a:lnTo>
                  <a:lnTo>
                    <a:pt x="102" y="0"/>
                  </a:lnTo>
                  <a:lnTo>
                    <a:pt x="104" y="0"/>
                  </a:lnTo>
                  <a:lnTo>
                    <a:pt x="108" y="0"/>
                  </a:lnTo>
                  <a:lnTo>
                    <a:pt x="110" y="0"/>
                  </a:lnTo>
                  <a:lnTo>
                    <a:pt x="112" y="0"/>
                  </a:lnTo>
                  <a:lnTo>
                    <a:pt x="114" y="0"/>
                  </a:lnTo>
                  <a:lnTo>
                    <a:pt x="116" y="0"/>
                  </a:lnTo>
                  <a:lnTo>
                    <a:pt x="118" y="0"/>
                  </a:lnTo>
                  <a:lnTo>
                    <a:pt x="120" y="0"/>
                  </a:lnTo>
                  <a:lnTo>
                    <a:pt x="122" y="0"/>
                  </a:lnTo>
                  <a:lnTo>
                    <a:pt x="128" y="0"/>
                  </a:lnTo>
                  <a:lnTo>
                    <a:pt x="130" y="0"/>
                  </a:lnTo>
                  <a:lnTo>
                    <a:pt x="132" y="0"/>
                  </a:lnTo>
                  <a:lnTo>
                    <a:pt x="134" y="0"/>
                  </a:lnTo>
                  <a:lnTo>
                    <a:pt x="136" y="0"/>
                  </a:lnTo>
                  <a:lnTo>
                    <a:pt x="138" y="0"/>
                  </a:lnTo>
                  <a:lnTo>
                    <a:pt x="138" y="0"/>
                  </a:lnTo>
                  <a:lnTo>
                    <a:pt x="140" y="0"/>
                  </a:lnTo>
                  <a:lnTo>
                    <a:pt x="142" y="0"/>
                  </a:lnTo>
                  <a:lnTo>
                    <a:pt x="146" y="0"/>
                  </a:lnTo>
                  <a:lnTo>
                    <a:pt x="148" y="0"/>
                  </a:lnTo>
                  <a:lnTo>
                    <a:pt x="152" y="0"/>
                  </a:lnTo>
                  <a:lnTo>
                    <a:pt x="154" y="0"/>
                  </a:lnTo>
                  <a:lnTo>
                    <a:pt x="156" y="0"/>
                  </a:lnTo>
                  <a:lnTo>
                    <a:pt x="160" y="0"/>
                  </a:lnTo>
                  <a:lnTo>
                    <a:pt x="162" y="0"/>
                  </a:lnTo>
                  <a:lnTo>
                    <a:pt x="172" y="0"/>
                  </a:lnTo>
                  <a:lnTo>
                    <a:pt x="174" y="0"/>
                  </a:lnTo>
                  <a:lnTo>
                    <a:pt x="176" y="0"/>
                  </a:lnTo>
                  <a:lnTo>
                    <a:pt x="178" y="0"/>
                  </a:lnTo>
                  <a:lnTo>
                    <a:pt x="180" y="0"/>
                  </a:lnTo>
                  <a:lnTo>
                    <a:pt x="182" y="0"/>
                  </a:lnTo>
                  <a:lnTo>
                    <a:pt x="186" y="0"/>
                  </a:lnTo>
                  <a:lnTo>
                    <a:pt x="188" y="0"/>
                  </a:lnTo>
                  <a:lnTo>
                    <a:pt x="188" y="0"/>
                  </a:lnTo>
                  <a:lnTo>
                    <a:pt x="190" y="0"/>
                  </a:lnTo>
                  <a:lnTo>
                    <a:pt x="192" y="0"/>
                  </a:lnTo>
                  <a:lnTo>
                    <a:pt x="194" y="0"/>
                  </a:lnTo>
                  <a:lnTo>
                    <a:pt x="194" y="2"/>
                  </a:lnTo>
                  <a:lnTo>
                    <a:pt x="194" y="7"/>
                  </a:lnTo>
                  <a:lnTo>
                    <a:pt x="194" y="9"/>
                  </a:lnTo>
                  <a:lnTo>
                    <a:pt x="194" y="11"/>
                  </a:lnTo>
                  <a:lnTo>
                    <a:pt x="194" y="13"/>
                  </a:lnTo>
                  <a:lnTo>
                    <a:pt x="194" y="17"/>
                  </a:lnTo>
                  <a:lnTo>
                    <a:pt x="194" y="19"/>
                  </a:lnTo>
                  <a:lnTo>
                    <a:pt x="194" y="21"/>
                  </a:lnTo>
                  <a:lnTo>
                    <a:pt x="194" y="23"/>
                  </a:lnTo>
                  <a:lnTo>
                    <a:pt x="194" y="25"/>
                  </a:lnTo>
                  <a:lnTo>
                    <a:pt x="194" y="27"/>
                  </a:lnTo>
                  <a:lnTo>
                    <a:pt x="194" y="27"/>
                  </a:lnTo>
                  <a:lnTo>
                    <a:pt x="194" y="29"/>
                  </a:lnTo>
                  <a:lnTo>
                    <a:pt x="194" y="31"/>
                  </a:lnTo>
                  <a:lnTo>
                    <a:pt x="194" y="33"/>
                  </a:lnTo>
                  <a:lnTo>
                    <a:pt x="194" y="35"/>
                  </a:lnTo>
                  <a:lnTo>
                    <a:pt x="194" y="37"/>
                  </a:lnTo>
                  <a:lnTo>
                    <a:pt x="194" y="39"/>
                  </a:lnTo>
                  <a:lnTo>
                    <a:pt x="194" y="41"/>
                  </a:lnTo>
                  <a:lnTo>
                    <a:pt x="194" y="45"/>
                  </a:lnTo>
                  <a:lnTo>
                    <a:pt x="194" y="49"/>
                  </a:lnTo>
                  <a:lnTo>
                    <a:pt x="194" y="51"/>
                  </a:lnTo>
                  <a:lnTo>
                    <a:pt x="194" y="53"/>
                  </a:lnTo>
                  <a:lnTo>
                    <a:pt x="194" y="55"/>
                  </a:lnTo>
                  <a:lnTo>
                    <a:pt x="194" y="59"/>
                  </a:lnTo>
                  <a:lnTo>
                    <a:pt x="194" y="61"/>
                  </a:lnTo>
                  <a:lnTo>
                    <a:pt x="194" y="65"/>
                  </a:lnTo>
                  <a:lnTo>
                    <a:pt x="194" y="67"/>
                  </a:lnTo>
                  <a:lnTo>
                    <a:pt x="194" y="69"/>
                  </a:lnTo>
                  <a:lnTo>
                    <a:pt x="194" y="71"/>
                  </a:lnTo>
                  <a:lnTo>
                    <a:pt x="194" y="73"/>
                  </a:lnTo>
                  <a:lnTo>
                    <a:pt x="194" y="75"/>
                  </a:lnTo>
                  <a:lnTo>
                    <a:pt x="194" y="75"/>
                  </a:lnTo>
                  <a:lnTo>
                    <a:pt x="194" y="77"/>
                  </a:lnTo>
                  <a:lnTo>
                    <a:pt x="194" y="79"/>
                  </a:lnTo>
                  <a:lnTo>
                    <a:pt x="194" y="81"/>
                  </a:lnTo>
                  <a:lnTo>
                    <a:pt x="194" y="85"/>
                  </a:lnTo>
                  <a:lnTo>
                    <a:pt x="194" y="89"/>
                  </a:lnTo>
                  <a:lnTo>
                    <a:pt x="194" y="91"/>
                  </a:lnTo>
                  <a:lnTo>
                    <a:pt x="194" y="93"/>
                  </a:lnTo>
                  <a:lnTo>
                    <a:pt x="194" y="95"/>
                  </a:lnTo>
                  <a:lnTo>
                    <a:pt x="194" y="97"/>
                  </a:lnTo>
                  <a:lnTo>
                    <a:pt x="194" y="99"/>
                  </a:lnTo>
                  <a:lnTo>
                    <a:pt x="194" y="101"/>
                  </a:lnTo>
                  <a:lnTo>
                    <a:pt x="194" y="107"/>
                  </a:lnTo>
                  <a:lnTo>
                    <a:pt x="194" y="109"/>
                  </a:lnTo>
                  <a:lnTo>
                    <a:pt x="194" y="113"/>
                  </a:lnTo>
                  <a:lnTo>
                    <a:pt x="194" y="115"/>
                  </a:lnTo>
                  <a:lnTo>
                    <a:pt x="194" y="117"/>
                  </a:lnTo>
                  <a:lnTo>
                    <a:pt x="194" y="121"/>
                  </a:lnTo>
                  <a:lnTo>
                    <a:pt x="194" y="123"/>
                  </a:lnTo>
                  <a:lnTo>
                    <a:pt x="194" y="123"/>
                  </a:lnTo>
                  <a:lnTo>
                    <a:pt x="194" y="125"/>
                  </a:lnTo>
                  <a:lnTo>
                    <a:pt x="194" y="127"/>
                  </a:lnTo>
                  <a:lnTo>
                    <a:pt x="194" y="131"/>
                  </a:lnTo>
                  <a:lnTo>
                    <a:pt x="194" y="133"/>
                  </a:lnTo>
                  <a:lnTo>
                    <a:pt x="194" y="137"/>
                  </a:lnTo>
                  <a:lnTo>
                    <a:pt x="194" y="139"/>
                  </a:lnTo>
                  <a:lnTo>
                    <a:pt x="194" y="141"/>
                  </a:lnTo>
                  <a:lnTo>
                    <a:pt x="194" y="145"/>
                  </a:lnTo>
                  <a:lnTo>
                    <a:pt x="194" y="147"/>
                  </a:lnTo>
                  <a:lnTo>
                    <a:pt x="194" y="153"/>
                  </a:lnTo>
                  <a:lnTo>
                    <a:pt x="194" y="155"/>
                  </a:lnTo>
                  <a:lnTo>
                    <a:pt x="194" y="161"/>
                  </a:lnTo>
                  <a:lnTo>
                    <a:pt x="190" y="161"/>
                  </a:lnTo>
                  <a:lnTo>
                    <a:pt x="188" y="161"/>
                  </a:lnTo>
                  <a:lnTo>
                    <a:pt x="188" y="161"/>
                  </a:lnTo>
                  <a:lnTo>
                    <a:pt x="186" y="161"/>
                  </a:lnTo>
                  <a:lnTo>
                    <a:pt x="180" y="161"/>
                  </a:lnTo>
                  <a:lnTo>
                    <a:pt x="178" y="161"/>
                  </a:lnTo>
                  <a:lnTo>
                    <a:pt x="174" y="161"/>
                  </a:lnTo>
                  <a:lnTo>
                    <a:pt x="172" y="161"/>
                  </a:lnTo>
                  <a:lnTo>
                    <a:pt x="170" y="161"/>
                  </a:lnTo>
                  <a:lnTo>
                    <a:pt x="162" y="161"/>
                  </a:lnTo>
                  <a:lnTo>
                    <a:pt x="158" y="161"/>
                  </a:lnTo>
                  <a:lnTo>
                    <a:pt x="156" y="161"/>
                  </a:lnTo>
                  <a:lnTo>
                    <a:pt x="152" y="161"/>
                  </a:lnTo>
                  <a:lnTo>
                    <a:pt x="148" y="161"/>
                  </a:lnTo>
                  <a:lnTo>
                    <a:pt x="146" y="161"/>
                  </a:lnTo>
                  <a:lnTo>
                    <a:pt x="144" y="161"/>
                  </a:lnTo>
                  <a:lnTo>
                    <a:pt x="142" y="161"/>
                  </a:lnTo>
                  <a:lnTo>
                    <a:pt x="140" y="161"/>
                  </a:lnTo>
                  <a:lnTo>
                    <a:pt x="138" y="161"/>
                  </a:lnTo>
                  <a:lnTo>
                    <a:pt x="138" y="161"/>
                  </a:lnTo>
                  <a:lnTo>
                    <a:pt x="132" y="161"/>
                  </a:lnTo>
                  <a:lnTo>
                    <a:pt x="130" y="161"/>
                  </a:lnTo>
                  <a:lnTo>
                    <a:pt x="120" y="161"/>
                  </a:lnTo>
                  <a:lnTo>
                    <a:pt x="118" y="161"/>
                  </a:lnTo>
                  <a:lnTo>
                    <a:pt x="116" y="161"/>
                  </a:lnTo>
                  <a:lnTo>
                    <a:pt x="114" y="161"/>
                  </a:lnTo>
                  <a:lnTo>
                    <a:pt x="108" y="161"/>
                  </a:lnTo>
                  <a:lnTo>
                    <a:pt x="104" y="161"/>
                  </a:lnTo>
                  <a:lnTo>
                    <a:pt x="100" y="161"/>
                  </a:lnTo>
                  <a:lnTo>
                    <a:pt x="98" y="161"/>
                  </a:lnTo>
                  <a:lnTo>
                    <a:pt x="94" y="161"/>
                  </a:lnTo>
                  <a:lnTo>
                    <a:pt x="92" y="161"/>
                  </a:lnTo>
                  <a:lnTo>
                    <a:pt x="90" y="161"/>
                  </a:lnTo>
                  <a:lnTo>
                    <a:pt x="88" y="161"/>
                  </a:lnTo>
                  <a:lnTo>
                    <a:pt x="86" y="161"/>
                  </a:lnTo>
                  <a:lnTo>
                    <a:pt x="84" y="161"/>
                  </a:lnTo>
                  <a:lnTo>
                    <a:pt x="82" y="163"/>
                  </a:lnTo>
                  <a:lnTo>
                    <a:pt x="80" y="163"/>
                  </a:lnTo>
                  <a:lnTo>
                    <a:pt x="78" y="163"/>
                  </a:lnTo>
                  <a:lnTo>
                    <a:pt x="76" y="163"/>
                  </a:lnTo>
                  <a:lnTo>
                    <a:pt x="74" y="163"/>
                  </a:lnTo>
                  <a:lnTo>
                    <a:pt x="66" y="163"/>
                  </a:lnTo>
                  <a:lnTo>
                    <a:pt x="64" y="163"/>
                  </a:lnTo>
                  <a:lnTo>
                    <a:pt x="60" y="163"/>
                  </a:lnTo>
                  <a:lnTo>
                    <a:pt x="58" y="163"/>
                  </a:lnTo>
                  <a:lnTo>
                    <a:pt x="54" y="163"/>
                  </a:lnTo>
                  <a:lnTo>
                    <a:pt x="52" y="163"/>
                  </a:lnTo>
                  <a:lnTo>
                    <a:pt x="48" y="163"/>
                  </a:lnTo>
                  <a:lnTo>
                    <a:pt x="44" y="163"/>
                  </a:lnTo>
                  <a:lnTo>
                    <a:pt x="38" y="163"/>
                  </a:lnTo>
                  <a:lnTo>
                    <a:pt x="36" y="163"/>
                  </a:lnTo>
                  <a:lnTo>
                    <a:pt x="34" y="163"/>
                  </a:lnTo>
                  <a:lnTo>
                    <a:pt x="30" y="163"/>
                  </a:lnTo>
                  <a:lnTo>
                    <a:pt x="28" y="163"/>
                  </a:lnTo>
                  <a:lnTo>
                    <a:pt x="22" y="163"/>
                  </a:lnTo>
                  <a:lnTo>
                    <a:pt x="18" y="163"/>
                  </a:lnTo>
                  <a:lnTo>
                    <a:pt x="16" y="163"/>
                  </a:lnTo>
                  <a:lnTo>
                    <a:pt x="14" y="163"/>
                  </a:lnTo>
                  <a:lnTo>
                    <a:pt x="12" y="163"/>
                  </a:lnTo>
                  <a:lnTo>
                    <a:pt x="6" y="163"/>
                  </a:lnTo>
                  <a:lnTo>
                    <a:pt x="4" y="163"/>
                  </a:lnTo>
                  <a:lnTo>
                    <a:pt x="2" y="163"/>
                  </a:lnTo>
                  <a:lnTo>
                    <a:pt x="2" y="161"/>
                  </a:lnTo>
                  <a:lnTo>
                    <a:pt x="2" y="159"/>
                  </a:lnTo>
                  <a:lnTo>
                    <a:pt x="2" y="157"/>
                  </a:lnTo>
                  <a:lnTo>
                    <a:pt x="2" y="153"/>
                  </a:lnTo>
                  <a:lnTo>
                    <a:pt x="2" y="151"/>
                  </a:lnTo>
                  <a:lnTo>
                    <a:pt x="2" y="149"/>
                  </a:lnTo>
                  <a:lnTo>
                    <a:pt x="2" y="145"/>
                  </a:lnTo>
                  <a:lnTo>
                    <a:pt x="2" y="141"/>
                  </a:lnTo>
                  <a:lnTo>
                    <a:pt x="2" y="139"/>
                  </a:lnTo>
                  <a:lnTo>
                    <a:pt x="2" y="137"/>
                  </a:lnTo>
                  <a:lnTo>
                    <a:pt x="2" y="135"/>
                  </a:lnTo>
                  <a:lnTo>
                    <a:pt x="2" y="123"/>
                  </a:lnTo>
                  <a:lnTo>
                    <a:pt x="2" y="117"/>
                  </a:lnTo>
                  <a:lnTo>
                    <a:pt x="2" y="111"/>
                  </a:lnTo>
                  <a:lnTo>
                    <a:pt x="2" y="109"/>
                  </a:lnTo>
                  <a:lnTo>
                    <a:pt x="2" y="107"/>
                  </a:lnTo>
                  <a:lnTo>
                    <a:pt x="2" y="105"/>
                  </a:lnTo>
                  <a:lnTo>
                    <a:pt x="2" y="101"/>
                  </a:lnTo>
                  <a:lnTo>
                    <a:pt x="2" y="99"/>
                  </a:lnTo>
                  <a:lnTo>
                    <a:pt x="2" y="93"/>
                  </a:lnTo>
                  <a:lnTo>
                    <a:pt x="2" y="91"/>
                  </a:lnTo>
                  <a:lnTo>
                    <a:pt x="2" y="83"/>
                  </a:lnTo>
                  <a:lnTo>
                    <a:pt x="2" y="81"/>
                  </a:lnTo>
                  <a:lnTo>
                    <a:pt x="2" y="79"/>
                  </a:lnTo>
                  <a:lnTo>
                    <a:pt x="2" y="77"/>
                  </a:lnTo>
                  <a:lnTo>
                    <a:pt x="2" y="75"/>
                  </a:lnTo>
                  <a:lnTo>
                    <a:pt x="2" y="75"/>
                  </a:lnTo>
                  <a:lnTo>
                    <a:pt x="2" y="73"/>
                  </a:lnTo>
                  <a:lnTo>
                    <a:pt x="2" y="71"/>
                  </a:lnTo>
                  <a:lnTo>
                    <a:pt x="2" y="69"/>
                  </a:lnTo>
                  <a:lnTo>
                    <a:pt x="2" y="67"/>
                  </a:lnTo>
                  <a:lnTo>
                    <a:pt x="2" y="65"/>
                  </a:lnTo>
                  <a:lnTo>
                    <a:pt x="2" y="63"/>
                  </a:lnTo>
                  <a:lnTo>
                    <a:pt x="2" y="61"/>
                  </a:lnTo>
                  <a:lnTo>
                    <a:pt x="2" y="59"/>
                  </a:lnTo>
                  <a:lnTo>
                    <a:pt x="2" y="53"/>
                  </a:lnTo>
                  <a:lnTo>
                    <a:pt x="2" y="47"/>
                  </a:lnTo>
                  <a:lnTo>
                    <a:pt x="2" y="45"/>
                  </a:lnTo>
                  <a:lnTo>
                    <a:pt x="2" y="43"/>
                  </a:lnTo>
                  <a:lnTo>
                    <a:pt x="2" y="41"/>
                  </a:lnTo>
                  <a:lnTo>
                    <a:pt x="2" y="39"/>
                  </a:lnTo>
                  <a:lnTo>
                    <a:pt x="2" y="37"/>
                  </a:lnTo>
                  <a:lnTo>
                    <a:pt x="2" y="35"/>
                  </a:lnTo>
                  <a:lnTo>
                    <a:pt x="2" y="33"/>
                  </a:lnTo>
                  <a:lnTo>
                    <a:pt x="2" y="31"/>
                  </a:lnTo>
                  <a:lnTo>
                    <a:pt x="2" y="29"/>
                  </a:lnTo>
                  <a:lnTo>
                    <a:pt x="2" y="27"/>
                  </a:lnTo>
                  <a:lnTo>
                    <a:pt x="2" y="27"/>
                  </a:lnTo>
                  <a:lnTo>
                    <a:pt x="2" y="23"/>
                  </a:lnTo>
                  <a:lnTo>
                    <a:pt x="2" y="19"/>
                  </a:lnTo>
                  <a:lnTo>
                    <a:pt x="0" y="15"/>
                  </a:lnTo>
                  <a:lnTo>
                    <a:pt x="0" y="11"/>
                  </a:lnTo>
                  <a:lnTo>
                    <a:pt x="0" y="9"/>
                  </a:lnTo>
                  <a:lnTo>
                    <a:pt x="0" y="4"/>
                  </a:lnTo>
                  <a:lnTo>
                    <a:pt x="0" y="2"/>
                  </a:lnTo>
                  <a:lnTo>
                    <a:pt x="0" y="0"/>
                  </a:lnTo>
                  <a:lnTo>
                    <a:pt x="2" y="0"/>
                  </a:lnTo>
                  <a:lnTo>
                    <a:pt x="4" y="0"/>
                  </a:lnTo>
                  <a:lnTo>
                    <a:pt x="6" y="0"/>
                  </a:lnTo>
                  <a:lnTo>
                    <a:pt x="8" y="0"/>
                  </a:lnTo>
                  <a:lnTo>
                    <a:pt x="10" y="0"/>
                  </a:lnTo>
                  <a:lnTo>
                    <a:pt x="12" y="0"/>
                  </a:lnTo>
                  <a:lnTo>
                    <a:pt x="14" y="0"/>
                  </a:lnTo>
                  <a:lnTo>
                    <a:pt x="18" y="0"/>
                  </a:lnTo>
                  <a:lnTo>
                    <a:pt x="22" y="0"/>
                  </a:lnTo>
                  <a:lnTo>
                    <a:pt x="24" y="0"/>
                  </a:lnTo>
                  <a:lnTo>
                    <a:pt x="26" y="0"/>
                  </a:lnTo>
                  <a:lnTo>
                    <a:pt x="30" y="0"/>
                  </a:lnTo>
                  <a:lnTo>
                    <a:pt x="34" y="0"/>
                  </a:lnTo>
                  <a:lnTo>
                    <a:pt x="36" y="0"/>
                  </a:lnTo>
                  <a:lnTo>
                    <a:pt x="38" y="0"/>
                  </a:lnTo>
                  <a:lnTo>
                    <a:pt x="40" y="0"/>
                  </a:lnTo>
                  <a:lnTo>
                    <a:pt x="42" y="0"/>
                  </a:lnTo>
                  <a:lnTo>
                    <a:pt x="42" y="0"/>
                  </a:lnTo>
                  <a:lnTo>
                    <a:pt x="44" y="0"/>
                  </a:lnTo>
                  <a:lnTo>
                    <a:pt x="50" y="0"/>
                  </a:lnTo>
                  <a:lnTo>
                    <a:pt x="52" y="0"/>
                  </a:lnTo>
                  <a:lnTo>
                    <a:pt x="54" y="0"/>
                  </a:lnTo>
                  <a:lnTo>
                    <a:pt x="58" y="0"/>
                  </a:lnTo>
                  <a:lnTo>
                    <a:pt x="60" y="0"/>
                  </a:lnTo>
                  <a:lnTo>
                    <a:pt x="62" y="0"/>
                  </a:lnTo>
                  <a:lnTo>
                    <a:pt x="66" y="0"/>
                  </a:lnTo>
                  <a:lnTo>
                    <a:pt x="68" y="0"/>
                  </a:lnTo>
                  <a:lnTo>
                    <a:pt x="70" y="0"/>
                  </a:lnTo>
                  <a:lnTo>
                    <a:pt x="7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0" name="Freeform 139"/>
            <p:cNvSpPr>
              <a:spLocks/>
            </p:cNvSpPr>
            <p:nvPr/>
          </p:nvSpPr>
          <p:spPr bwMode="auto">
            <a:xfrm>
              <a:off x="5902325" y="4465638"/>
              <a:ext cx="298450" cy="349250"/>
            </a:xfrm>
            <a:custGeom>
              <a:avLst/>
              <a:gdLst>
                <a:gd name="T0" fmla="*/ 188 w 188"/>
                <a:gd name="T1" fmla="*/ 8 h 220"/>
                <a:gd name="T2" fmla="*/ 188 w 188"/>
                <a:gd name="T3" fmla="*/ 34 h 220"/>
                <a:gd name="T4" fmla="*/ 188 w 188"/>
                <a:gd name="T5" fmla="*/ 54 h 220"/>
                <a:gd name="T6" fmla="*/ 188 w 188"/>
                <a:gd name="T7" fmla="*/ 62 h 220"/>
                <a:gd name="T8" fmla="*/ 188 w 188"/>
                <a:gd name="T9" fmla="*/ 78 h 220"/>
                <a:gd name="T10" fmla="*/ 188 w 188"/>
                <a:gd name="T11" fmla="*/ 96 h 220"/>
                <a:gd name="T12" fmla="*/ 188 w 188"/>
                <a:gd name="T13" fmla="*/ 118 h 220"/>
                <a:gd name="T14" fmla="*/ 188 w 188"/>
                <a:gd name="T15" fmla="*/ 142 h 220"/>
                <a:gd name="T16" fmla="*/ 188 w 188"/>
                <a:gd name="T17" fmla="*/ 166 h 220"/>
                <a:gd name="T18" fmla="*/ 188 w 188"/>
                <a:gd name="T19" fmla="*/ 192 h 220"/>
                <a:gd name="T20" fmla="*/ 188 w 188"/>
                <a:gd name="T21" fmla="*/ 206 h 220"/>
                <a:gd name="T22" fmla="*/ 182 w 188"/>
                <a:gd name="T23" fmla="*/ 210 h 220"/>
                <a:gd name="T24" fmla="*/ 172 w 188"/>
                <a:gd name="T25" fmla="*/ 212 h 220"/>
                <a:gd name="T26" fmla="*/ 162 w 188"/>
                <a:gd name="T27" fmla="*/ 212 h 220"/>
                <a:gd name="T28" fmla="*/ 142 w 188"/>
                <a:gd name="T29" fmla="*/ 212 h 220"/>
                <a:gd name="T30" fmla="*/ 132 w 188"/>
                <a:gd name="T31" fmla="*/ 212 h 220"/>
                <a:gd name="T32" fmla="*/ 120 w 188"/>
                <a:gd name="T33" fmla="*/ 214 h 220"/>
                <a:gd name="T34" fmla="*/ 108 w 188"/>
                <a:gd name="T35" fmla="*/ 214 h 220"/>
                <a:gd name="T36" fmla="*/ 98 w 188"/>
                <a:gd name="T37" fmla="*/ 214 h 220"/>
                <a:gd name="T38" fmla="*/ 90 w 188"/>
                <a:gd name="T39" fmla="*/ 216 h 220"/>
                <a:gd name="T40" fmla="*/ 82 w 188"/>
                <a:gd name="T41" fmla="*/ 216 h 220"/>
                <a:gd name="T42" fmla="*/ 54 w 188"/>
                <a:gd name="T43" fmla="*/ 218 h 220"/>
                <a:gd name="T44" fmla="*/ 44 w 188"/>
                <a:gd name="T45" fmla="*/ 218 h 220"/>
                <a:gd name="T46" fmla="*/ 34 w 188"/>
                <a:gd name="T47" fmla="*/ 218 h 220"/>
                <a:gd name="T48" fmla="*/ 26 w 188"/>
                <a:gd name="T49" fmla="*/ 220 h 220"/>
                <a:gd name="T50" fmla="*/ 12 w 188"/>
                <a:gd name="T51" fmla="*/ 220 h 220"/>
                <a:gd name="T52" fmla="*/ 4 w 188"/>
                <a:gd name="T53" fmla="*/ 220 h 220"/>
                <a:gd name="T54" fmla="*/ 2 w 188"/>
                <a:gd name="T55" fmla="*/ 210 h 220"/>
                <a:gd name="T56" fmla="*/ 2 w 188"/>
                <a:gd name="T57" fmla="*/ 200 h 220"/>
                <a:gd name="T58" fmla="*/ 2 w 188"/>
                <a:gd name="T59" fmla="*/ 186 h 220"/>
                <a:gd name="T60" fmla="*/ 2 w 188"/>
                <a:gd name="T61" fmla="*/ 174 h 220"/>
                <a:gd name="T62" fmla="*/ 2 w 188"/>
                <a:gd name="T63" fmla="*/ 162 h 220"/>
                <a:gd name="T64" fmla="*/ 2 w 188"/>
                <a:gd name="T65" fmla="*/ 148 h 220"/>
                <a:gd name="T66" fmla="*/ 2 w 188"/>
                <a:gd name="T67" fmla="*/ 128 h 220"/>
                <a:gd name="T68" fmla="*/ 2 w 188"/>
                <a:gd name="T69" fmla="*/ 118 h 220"/>
                <a:gd name="T70" fmla="*/ 2 w 188"/>
                <a:gd name="T71" fmla="*/ 106 h 220"/>
                <a:gd name="T72" fmla="*/ 0 w 188"/>
                <a:gd name="T73" fmla="*/ 90 h 220"/>
                <a:gd name="T74" fmla="*/ 0 w 188"/>
                <a:gd name="T75" fmla="*/ 80 h 220"/>
                <a:gd name="T76" fmla="*/ 0 w 188"/>
                <a:gd name="T77" fmla="*/ 72 h 220"/>
                <a:gd name="T78" fmla="*/ 0 w 188"/>
                <a:gd name="T79" fmla="*/ 60 h 220"/>
                <a:gd name="T80" fmla="*/ 0 w 188"/>
                <a:gd name="T81" fmla="*/ 44 h 220"/>
                <a:gd name="T82" fmla="*/ 0 w 188"/>
                <a:gd name="T83" fmla="*/ 34 h 220"/>
                <a:gd name="T84" fmla="*/ 0 w 188"/>
                <a:gd name="T85" fmla="*/ 10 h 220"/>
                <a:gd name="T86" fmla="*/ 0 w 188"/>
                <a:gd name="T87" fmla="*/ 2 h 220"/>
                <a:gd name="T88" fmla="*/ 12 w 188"/>
                <a:gd name="T89" fmla="*/ 2 h 220"/>
                <a:gd name="T90" fmla="*/ 28 w 188"/>
                <a:gd name="T91" fmla="*/ 2 h 220"/>
                <a:gd name="T92" fmla="*/ 42 w 188"/>
                <a:gd name="T93" fmla="*/ 2 h 220"/>
                <a:gd name="T94" fmla="*/ 54 w 188"/>
                <a:gd name="T95" fmla="*/ 2 h 220"/>
                <a:gd name="T96" fmla="*/ 70 w 188"/>
                <a:gd name="T97" fmla="*/ 2 h 220"/>
                <a:gd name="T98" fmla="*/ 78 w 188"/>
                <a:gd name="T99" fmla="*/ 0 h 220"/>
                <a:gd name="T100" fmla="*/ 86 w 188"/>
                <a:gd name="T101" fmla="*/ 0 h 220"/>
                <a:gd name="T102" fmla="*/ 98 w 188"/>
                <a:gd name="T103" fmla="*/ 0 h 220"/>
                <a:gd name="T104" fmla="*/ 112 w 188"/>
                <a:gd name="T105" fmla="*/ 0 h 220"/>
                <a:gd name="T106" fmla="*/ 132 w 188"/>
                <a:gd name="T107" fmla="*/ 0 h 220"/>
                <a:gd name="T108" fmla="*/ 138 w 188"/>
                <a:gd name="T109" fmla="*/ 0 h 220"/>
                <a:gd name="T110" fmla="*/ 150 w 188"/>
                <a:gd name="T111" fmla="*/ 0 h 220"/>
                <a:gd name="T112" fmla="*/ 166 w 188"/>
                <a:gd name="T113" fmla="*/ 0 h 220"/>
                <a:gd name="T114" fmla="*/ 180 w 188"/>
                <a:gd name="T115" fmla="*/ 0 h 220"/>
                <a:gd name="T116" fmla="*/ 188 w 188"/>
                <a:gd name="T117"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8" h="220">
                  <a:moveTo>
                    <a:pt x="188" y="0"/>
                  </a:moveTo>
                  <a:lnTo>
                    <a:pt x="188" y="4"/>
                  </a:lnTo>
                  <a:lnTo>
                    <a:pt x="188" y="6"/>
                  </a:lnTo>
                  <a:lnTo>
                    <a:pt x="188" y="8"/>
                  </a:lnTo>
                  <a:lnTo>
                    <a:pt x="188" y="16"/>
                  </a:lnTo>
                  <a:lnTo>
                    <a:pt x="188" y="24"/>
                  </a:lnTo>
                  <a:lnTo>
                    <a:pt x="188" y="28"/>
                  </a:lnTo>
                  <a:lnTo>
                    <a:pt x="188" y="34"/>
                  </a:lnTo>
                  <a:lnTo>
                    <a:pt x="188" y="36"/>
                  </a:lnTo>
                  <a:lnTo>
                    <a:pt x="188" y="38"/>
                  </a:lnTo>
                  <a:lnTo>
                    <a:pt x="188" y="52"/>
                  </a:lnTo>
                  <a:lnTo>
                    <a:pt x="188" y="54"/>
                  </a:lnTo>
                  <a:lnTo>
                    <a:pt x="188" y="58"/>
                  </a:lnTo>
                  <a:lnTo>
                    <a:pt x="188" y="58"/>
                  </a:lnTo>
                  <a:lnTo>
                    <a:pt x="188" y="60"/>
                  </a:lnTo>
                  <a:lnTo>
                    <a:pt x="188" y="62"/>
                  </a:lnTo>
                  <a:lnTo>
                    <a:pt x="188" y="66"/>
                  </a:lnTo>
                  <a:lnTo>
                    <a:pt x="188" y="72"/>
                  </a:lnTo>
                  <a:lnTo>
                    <a:pt x="188" y="76"/>
                  </a:lnTo>
                  <a:lnTo>
                    <a:pt x="188" y="78"/>
                  </a:lnTo>
                  <a:lnTo>
                    <a:pt x="188" y="88"/>
                  </a:lnTo>
                  <a:lnTo>
                    <a:pt x="188" y="90"/>
                  </a:lnTo>
                  <a:lnTo>
                    <a:pt x="188" y="94"/>
                  </a:lnTo>
                  <a:lnTo>
                    <a:pt x="188" y="96"/>
                  </a:lnTo>
                  <a:lnTo>
                    <a:pt x="188" y="98"/>
                  </a:lnTo>
                  <a:lnTo>
                    <a:pt x="188" y="104"/>
                  </a:lnTo>
                  <a:lnTo>
                    <a:pt x="188" y="106"/>
                  </a:lnTo>
                  <a:lnTo>
                    <a:pt x="188" y="118"/>
                  </a:lnTo>
                  <a:lnTo>
                    <a:pt x="188" y="126"/>
                  </a:lnTo>
                  <a:lnTo>
                    <a:pt x="188" y="130"/>
                  </a:lnTo>
                  <a:lnTo>
                    <a:pt x="188" y="138"/>
                  </a:lnTo>
                  <a:lnTo>
                    <a:pt x="188" y="142"/>
                  </a:lnTo>
                  <a:lnTo>
                    <a:pt x="188" y="146"/>
                  </a:lnTo>
                  <a:lnTo>
                    <a:pt x="188" y="152"/>
                  </a:lnTo>
                  <a:lnTo>
                    <a:pt x="188" y="158"/>
                  </a:lnTo>
                  <a:lnTo>
                    <a:pt x="188" y="166"/>
                  </a:lnTo>
                  <a:lnTo>
                    <a:pt x="188" y="170"/>
                  </a:lnTo>
                  <a:lnTo>
                    <a:pt x="188" y="186"/>
                  </a:lnTo>
                  <a:lnTo>
                    <a:pt x="188" y="190"/>
                  </a:lnTo>
                  <a:lnTo>
                    <a:pt x="188" y="192"/>
                  </a:lnTo>
                  <a:lnTo>
                    <a:pt x="188" y="194"/>
                  </a:lnTo>
                  <a:lnTo>
                    <a:pt x="188" y="196"/>
                  </a:lnTo>
                  <a:lnTo>
                    <a:pt x="188" y="198"/>
                  </a:lnTo>
                  <a:lnTo>
                    <a:pt x="188" y="206"/>
                  </a:lnTo>
                  <a:lnTo>
                    <a:pt x="188" y="208"/>
                  </a:lnTo>
                  <a:lnTo>
                    <a:pt x="188" y="210"/>
                  </a:lnTo>
                  <a:lnTo>
                    <a:pt x="184" y="210"/>
                  </a:lnTo>
                  <a:lnTo>
                    <a:pt x="182" y="210"/>
                  </a:lnTo>
                  <a:lnTo>
                    <a:pt x="182" y="210"/>
                  </a:lnTo>
                  <a:lnTo>
                    <a:pt x="178" y="210"/>
                  </a:lnTo>
                  <a:lnTo>
                    <a:pt x="176" y="210"/>
                  </a:lnTo>
                  <a:lnTo>
                    <a:pt x="172" y="212"/>
                  </a:lnTo>
                  <a:lnTo>
                    <a:pt x="170" y="212"/>
                  </a:lnTo>
                  <a:lnTo>
                    <a:pt x="166" y="212"/>
                  </a:lnTo>
                  <a:lnTo>
                    <a:pt x="164" y="212"/>
                  </a:lnTo>
                  <a:lnTo>
                    <a:pt x="162" y="212"/>
                  </a:lnTo>
                  <a:lnTo>
                    <a:pt x="160" y="212"/>
                  </a:lnTo>
                  <a:lnTo>
                    <a:pt x="152" y="212"/>
                  </a:lnTo>
                  <a:lnTo>
                    <a:pt x="150" y="212"/>
                  </a:lnTo>
                  <a:lnTo>
                    <a:pt x="142" y="212"/>
                  </a:lnTo>
                  <a:lnTo>
                    <a:pt x="140" y="212"/>
                  </a:lnTo>
                  <a:lnTo>
                    <a:pt x="138" y="212"/>
                  </a:lnTo>
                  <a:lnTo>
                    <a:pt x="136" y="212"/>
                  </a:lnTo>
                  <a:lnTo>
                    <a:pt x="132" y="212"/>
                  </a:lnTo>
                  <a:lnTo>
                    <a:pt x="128" y="212"/>
                  </a:lnTo>
                  <a:lnTo>
                    <a:pt x="126" y="212"/>
                  </a:lnTo>
                  <a:lnTo>
                    <a:pt x="122" y="214"/>
                  </a:lnTo>
                  <a:lnTo>
                    <a:pt x="120" y="214"/>
                  </a:lnTo>
                  <a:lnTo>
                    <a:pt x="118" y="214"/>
                  </a:lnTo>
                  <a:lnTo>
                    <a:pt x="116" y="214"/>
                  </a:lnTo>
                  <a:lnTo>
                    <a:pt x="114" y="214"/>
                  </a:lnTo>
                  <a:lnTo>
                    <a:pt x="108" y="214"/>
                  </a:lnTo>
                  <a:lnTo>
                    <a:pt x="106" y="214"/>
                  </a:lnTo>
                  <a:lnTo>
                    <a:pt x="102" y="214"/>
                  </a:lnTo>
                  <a:lnTo>
                    <a:pt x="100" y="214"/>
                  </a:lnTo>
                  <a:lnTo>
                    <a:pt x="98" y="214"/>
                  </a:lnTo>
                  <a:lnTo>
                    <a:pt x="96" y="216"/>
                  </a:lnTo>
                  <a:lnTo>
                    <a:pt x="94" y="216"/>
                  </a:lnTo>
                  <a:lnTo>
                    <a:pt x="92" y="216"/>
                  </a:lnTo>
                  <a:lnTo>
                    <a:pt x="90" y="216"/>
                  </a:lnTo>
                  <a:lnTo>
                    <a:pt x="86" y="216"/>
                  </a:lnTo>
                  <a:lnTo>
                    <a:pt x="84" y="216"/>
                  </a:lnTo>
                  <a:lnTo>
                    <a:pt x="84" y="216"/>
                  </a:lnTo>
                  <a:lnTo>
                    <a:pt x="82" y="216"/>
                  </a:lnTo>
                  <a:lnTo>
                    <a:pt x="80" y="216"/>
                  </a:lnTo>
                  <a:lnTo>
                    <a:pt x="76" y="216"/>
                  </a:lnTo>
                  <a:lnTo>
                    <a:pt x="66" y="216"/>
                  </a:lnTo>
                  <a:lnTo>
                    <a:pt x="54" y="218"/>
                  </a:lnTo>
                  <a:lnTo>
                    <a:pt x="52" y="218"/>
                  </a:lnTo>
                  <a:lnTo>
                    <a:pt x="48" y="218"/>
                  </a:lnTo>
                  <a:lnTo>
                    <a:pt x="46" y="218"/>
                  </a:lnTo>
                  <a:lnTo>
                    <a:pt x="44" y="218"/>
                  </a:lnTo>
                  <a:lnTo>
                    <a:pt x="42" y="218"/>
                  </a:lnTo>
                  <a:lnTo>
                    <a:pt x="40" y="218"/>
                  </a:lnTo>
                  <a:lnTo>
                    <a:pt x="36" y="218"/>
                  </a:lnTo>
                  <a:lnTo>
                    <a:pt x="34" y="218"/>
                  </a:lnTo>
                  <a:lnTo>
                    <a:pt x="32" y="218"/>
                  </a:lnTo>
                  <a:lnTo>
                    <a:pt x="30" y="218"/>
                  </a:lnTo>
                  <a:lnTo>
                    <a:pt x="28" y="218"/>
                  </a:lnTo>
                  <a:lnTo>
                    <a:pt x="26" y="220"/>
                  </a:lnTo>
                  <a:lnTo>
                    <a:pt x="18" y="220"/>
                  </a:lnTo>
                  <a:lnTo>
                    <a:pt x="16" y="220"/>
                  </a:lnTo>
                  <a:lnTo>
                    <a:pt x="14" y="220"/>
                  </a:lnTo>
                  <a:lnTo>
                    <a:pt x="12" y="220"/>
                  </a:lnTo>
                  <a:lnTo>
                    <a:pt x="10" y="220"/>
                  </a:lnTo>
                  <a:lnTo>
                    <a:pt x="8" y="220"/>
                  </a:lnTo>
                  <a:lnTo>
                    <a:pt x="6" y="220"/>
                  </a:lnTo>
                  <a:lnTo>
                    <a:pt x="4" y="220"/>
                  </a:lnTo>
                  <a:lnTo>
                    <a:pt x="4" y="216"/>
                  </a:lnTo>
                  <a:lnTo>
                    <a:pt x="2" y="214"/>
                  </a:lnTo>
                  <a:lnTo>
                    <a:pt x="2" y="212"/>
                  </a:lnTo>
                  <a:lnTo>
                    <a:pt x="2" y="210"/>
                  </a:lnTo>
                  <a:lnTo>
                    <a:pt x="2" y="204"/>
                  </a:lnTo>
                  <a:lnTo>
                    <a:pt x="2" y="202"/>
                  </a:lnTo>
                  <a:lnTo>
                    <a:pt x="2" y="200"/>
                  </a:lnTo>
                  <a:lnTo>
                    <a:pt x="2" y="200"/>
                  </a:lnTo>
                  <a:lnTo>
                    <a:pt x="2" y="198"/>
                  </a:lnTo>
                  <a:lnTo>
                    <a:pt x="2" y="190"/>
                  </a:lnTo>
                  <a:lnTo>
                    <a:pt x="2" y="188"/>
                  </a:lnTo>
                  <a:lnTo>
                    <a:pt x="2" y="186"/>
                  </a:lnTo>
                  <a:lnTo>
                    <a:pt x="2" y="184"/>
                  </a:lnTo>
                  <a:lnTo>
                    <a:pt x="2" y="182"/>
                  </a:lnTo>
                  <a:lnTo>
                    <a:pt x="2" y="176"/>
                  </a:lnTo>
                  <a:lnTo>
                    <a:pt x="2" y="174"/>
                  </a:lnTo>
                  <a:lnTo>
                    <a:pt x="2" y="168"/>
                  </a:lnTo>
                  <a:lnTo>
                    <a:pt x="2" y="166"/>
                  </a:lnTo>
                  <a:lnTo>
                    <a:pt x="2" y="164"/>
                  </a:lnTo>
                  <a:lnTo>
                    <a:pt x="2" y="162"/>
                  </a:lnTo>
                  <a:lnTo>
                    <a:pt x="2" y="160"/>
                  </a:lnTo>
                  <a:lnTo>
                    <a:pt x="2" y="158"/>
                  </a:lnTo>
                  <a:lnTo>
                    <a:pt x="2" y="156"/>
                  </a:lnTo>
                  <a:lnTo>
                    <a:pt x="2" y="148"/>
                  </a:lnTo>
                  <a:lnTo>
                    <a:pt x="0" y="142"/>
                  </a:lnTo>
                  <a:lnTo>
                    <a:pt x="0" y="136"/>
                  </a:lnTo>
                  <a:lnTo>
                    <a:pt x="2" y="130"/>
                  </a:lnTo>
                  <a:lnTo>
                    <a:pt x="2" y="128"/>
                  </a:lnTo>
                  <a:lnTo>
                    <a:pt x="2" y="126"/>
                  </a:lnTo>
                  <a:lnTo>
                    <a:pt x="2" y="124"/>
                  </a:lnTo>
                  <a:lnTo>
                    <a:pt x="2" y="122"/>
                  </a:lnTo>
                  <a:lnTo>
                    <a:pt x="2" y="118"/>
                  </a:lnTo>
                  <a:lnTo>
                    <a:pt x="2" y="114"/>
                  </a:lnTo>
                  <a:lnTo>
                    <a:pt x="2" y="112"/>
                  </a:lnTo>
                  <a:lnTo>
                    <a:pt x="2" y="108"/>
                  </a:lnTo>
                  <a:lnTo>
                    <a:pt x="2" y="106"/>
                  </a:lnTo>
                  <a:lnTo>
                    <a:pt x="2" y="102"/>
                  </a:lnTo>
                  <a:lnTo>
                    <a:pt x="0" y="98"/>
                  </a:lnTo>
                  <a:lnTo>
                    <a:pt x="0" y="96"/>
                  </a:lnTo>
                  <a:lnTo>
                    <a:pt x="0" y="90"/>
                  </a:lnTo>
                  <a:lnTo>
                    <a:pt x="0" y="88"/>
                  </a:lnTo>
                  <a:lnTo>
                    <a:pt x="0" y="86"/>
                  </a:lnTo>
                  <a:lnTo>
                    <a:pt x="0" y="84"/>
                  </a:lnTo>
                  <a:lnTo>
                    <a:pt x="0" y="80"/>
                  </a:lnTo>
                  <a:lnTo>
                    <a:pt x="0" y="78"/>
                  </a:lnTo>
                  <a:lnTo>
                    <a:pt x="0" y="76"/>
                  </a:lnTo>
                  <a:lnTo>
                    <a:pt x="0" y="74"/>
                  </a:lnTo>
                  <a:lnTo>
                    <a:pt x="0" y="72"/>
                  </a:lnTo>
                  <a:lnTo>
                    <a:pt x="0" y="70"/>
                  </a:lnTo>
                  <a:lnTo>
                    <a:pt x="0" y="66"/>
                  </a:lnTo>
                  <a:lnTo>
                    <a:pt x="0" y="62"/>
                  </a:lnTo>
                  <a:lnTo>
                    <a:pt x="0" y="60"/>
                  </a:lnTo>
                  <a:lnTo>
                    <a:pt x="0" y="56"/>
                  </a:lnTo>
                  <a:lnTo>
                    <a:pt x="0" y="52"/>
                  </a:lnTo>
                  <a:lnTo>
                    <a:pt x="0" y="46"/>
                  </a:lnTo>
                  <a:lnTo>
                    <a:pt x="0" y="44"/>
                  </a:lnTo>
                  <a:lnTo>
                    <a:pt x="0" y="42"/>
                  </a:lnTo>
                  <a:lnTo>
                    <a:pt x="0" y="40"/>
                  </a:lnTo>
                  <a:lnTo>
                    <a:pt x="0" y="36"/>
                  </a:lnTo>
                  <a:lnTo>
                    <a:pt x="0" y="34"/>
                  </a:lnTo>
                  <a:lnTo>
                    <a:pt x="0" y="24"/>
                  </a:lnTo>
                  <a:lnTo>
                    <a:pt x="0" y="22"/>
                  </a:lnTo>
                  <a:lnTo>
                    <a:pt x="0" y="18"/>
                  </a:lnTo>
                  <a:lnTo>
                    <a:pt x="0" y="10"/>
                  </a:lnTo>
                  <a:lnTo>
                    <a:pt x="0" y="10"/>
                  </a:lnTo>
                  <a:lnTo>
                    <a:pt x="0" y="8"/>
                  </a:lnTo>
                  <a:lnTo>
                    <a:pt x="0" y="6"/>
                  </a:lnTo>
                  <a:lnTo>
                    <a:pt x="0" y="2"/>
                  </a:lnTo>
                  <a:lnTo>
                    <a:pt x="6" y="2"/>
                  </a:lnTo>
                  <a:lnTo>
                    <a:pt x="8" y="2"/>
                  </a:lnTo>
                  <a:lnTo>
                    <a:pt x="10" y="2"/>
                  </a:lnTo>
                  <a:lnTo>
                    <a:pt x="12" y="2"/>
                  </a:lnTo>
                  <a:lnTo>
                    <a:pt x="16" y="2"/>
                  </a:lnTo>
                  <a:lnTo>
                    <a:pt x="22" y="2"/>
                  </a:lnTo>
                  <a:lnTo>
                    <a:pt x="24" y="2"/>
                  </a:lnTo>
                  <a:lnTo>
                    <a:pt x="28" y="2"/>
                  </a:lnTo>
                  <a:lnTo>
                    <a:pt x="30" y="2"/>
                  </a:lnTo>
                  <a:lnTo>
                    <a:pt x="32" y="2"/>
                  </a:lnTo>
                  <a:lnTo>
                    <a:pt x="38" y="2"/>
                  </a:lnTo>
                  <a:lnTo>
                    <a:pt x="42" y="2"/>
                  </a:lnTo>
                  <a:lnTo>
                    <a:pt x="46" y="2"/>
                  </a:lnTo>
                  <a:lnTo>
                    <a:pt x="48" y="2"/>
                  </a:lnTo>
                  <a:lnTo>
                    <a:pt x="52" y="2"/>
                  </a:lnTo>
                  <a:lnTo>
                    <a:pt x="54" y="2"/>
                  </a:lnTo>
                  <a:lnTo>
                    <a:pt x="58" y="2"/>
                  </a:lnTo>
                  <a:lnTo>
                    <a:pt x="60" y="2"/>
                  </a:lnTo>
                  <a:lnTo>
                    <a:pt x="68" y="2"/>
                  </a:lnTo>
                  <a:lnTo>
                    <a:pt x="70" y="2"/>
                  </a:lnTo>
                  <a:lnTo>
                    <a:pt x="72" y="2"/>
                  </a:lnTo>
                  <a:lnTo>
                    <a:pt x="74" y="2"/>
                  </a:lnTo>
                  <a:lnTo>
                    <a:pt x="76" y="2"/>
                  </a:lnTo>
                  <a:lnTo>
                    <a:pt x="78" y="0"/>
                  </a:lnTo>
                  <a:lnTo>
                    <a:pt x="80" y="0"/>
                  </a:lnTo>
                  <a:lnTo>
                    <a:pt x="82" y="0"/>
                  </a:lnTo>
                  <a:lnTo>
                    <a:pt x="84" y="0"/>
                  </a:lnTo>
                  <a:lnTo>
                    <a:pt x="86" y="0"/>
                  </a:lnTo>
                  <a:lnTo>
                    <a:pt x="88" y="0"/>
                  </a:lnTo>
                  <a:lnTo>
                    <a:pt x="92" y="0"/>
                  </a:lnTo>
                  <a:lnTo>
                    <a:pt x="94" y="0"/>
                  </a:lnTo>
                  <a:lnTo>
                    <a:pt x="98" y="0"/>
                  </a:lnTo>
                  <a:lnTo>
                    <a:pt x="102" y="0"/>
                  </a:lnTo>
                  <a:lnTo>
                    <a:pt x="108" y="0"/>
                  </a:lnTo>
                  <a:lnTo>
                    <a:pt x="110" y="0"/>
                  </a:lnTo>
                  <a:lnTo>
                    <a:pt x="112" y="0"/>
                  </a:lnTo>
                  <a:lnTo>
                    <a:pt x="114" y="0"/>
                  </a:lnTo>
                  <a:lnTo>
                    <a:pt x="124" y="0"/>
                  </a:lnTo>
                  <a:lnTo>
                    <a:pt x="126" y="0"/>
                  </a:lnTo>
                  <a:lnTo>
                    <a:pt x="132" y="0"/>
                  </a:lnTo>
                  <a:lnTo>
                    <a:pt x="132" y="0"/>
                  </a:lnTo>
                  <a:lnTo>
                    <a:pt x="134" y="0"/>
                  </a:lnTo>
                  <a:lnTo>
                    <a:pt x="136" y="0"/>
                  </a:lnTo>
                  <a:lnTo>
                    <a:pt x="138" y="0"/>
                  </a:lnTo>
                  <a:lnTo>
                    <a:pt x="140" y="0"/>
                  </a:lnTo>
                  <a:lnTo>
                    <a:pt x="142" y="0"/>
                  </a:lnTo>
                  <a:lnTo>
                    <a:pt x="146" y="0"/>
                  </a:lnTo>
                  <a:lnTo>
                    <a:pt x="150" y="0"/>
                  </a:lnTo>
                  <a:lnTo>
                    <a:pt x="152" y="0"/>
                  </a:lnTo>
                  <a:lnTo>
                    <a:pt x="156" y="0"/>
                  </a:lnTo>
                  <a:lnTo>
                    <a:pt x="164" y="0"/>
                  </a:lnTo>
                  <a:lnTo>
                    <a:pt x="166" y="0"/>
                  </a:lnTo>
                  <a:lnTo>
                    <a:pt x="168" y="0"/>
                  </a:lnTo>
                  <a:lnTo>
                    <a:pt x="172" y="0"/>
                  </a:lnTo>
                  <a:lnTo>
                    <a:pt x="174" y="0"/>
                  </a:lnTo>
                  <a:lnTo>
                    <a:pt x="180" y="0"/>
                  </a:lnTo>
                  <a:lnTo>
                    <a:pt x="182" y="0"/>
                  </a:lnTo>
                  <a:lnTo>
                    <a:pt x="182" y="0"/>
                  </a:lnTo>
                  <a:lnTo>
                    <a:pt x="184" y="0"/>
                  </a:lnTo>
                  <a:lnTo>
                    <a:pt x="18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1" name="Freeform 153"/>
            <p:cNvSpPr>
              <a:spLocks/>
            </p:cNvSpPr>
            <p:nvPr/>
          </p:nvSpPr>
          <p:spPr bwMode="auto">
            <a:xfrm>
              <a:off x="6200775" y="4465638"/>
              <a:ext cx="234950" cy="333375"/>
            </a:xfrm>
            <a:custGeom>
              <a:avLst/>
              <a:gdLst>
                <a:gd name="T0" fmla="*/ 148 w 148"/>
                <a:gd name="T1" fmla="*/ 14 h 210"/>
                <a:gd name="T2" fmla="*/ 148 w 148"/>
                <a:gd name="T3" fmla="*/ 20 h 210"/>
                <a:gd name="T4" fmla="*/ 148 w 148"/>
                <a:gd name="T5" fmla="*/ 30 h 210"/>
                <a:gd name="T6" fmla="*/ 148 w 148"/>
                <a:gd name="T7" fmla="*/ 42 h 210"/>
                <a:gd name="T8" fmla="*/ 148 w 148"/>
                <a:gd name="T9" fmla="*/ 58 h 210"/>
                <a:gd name="T10" fmla="*/ 148 w 148"/>
                <a:gd name="T11" fmla="*/ 76 h 210"/>
                <a:gd name="T12" fmla="*/ 148 w 148"/>
                <a:gd name="T13" fmla="*/ 98 h 210"/>
                <a:gd name="T14" fmla="*/ 148 w 148"/>
                <a:gd name="T15" fmla="*/ 106 h 210"/>
                <a:gd name="T16" fmla="*/ 148 w 148"/>
                <a:gd name="T17" fmla="*/ 120 h 210"/>
                <a:gd name="T18" fmla="*/ 148 w 148"/>
                <a:gd name="T19" fmla="*/ 130 h 210"/>
                <a:gd name="T20" fmla="*/ 148 w 148"/>
                <a:gd name="T21" fmla="*/ 136 h 210"/>
                <a:gd name="T22" fmla="*/ 148 w 148"/>
                <a:gd name="T23" fmla="*/ 142 h 210"/>
                <a:gd name="T24" fmla="*/ 148 w 148"/>
                <a:gd name="T25" fmla="*/ 152 h 210"/>
                <a:gd name="T26" fmla="*/ 148 w 148"/>
                <a:gd name="T27" fmla="*/ 168 h 210"/>
                <a:gd name="T28" fmla="*/ 148 w 148"/>
                <a:gd name="T29" fmla="*/ 178 h 210"/>
                <a:gd name="T30" fmla="*/ 148 w 148"/>
                <a:gd name="T31" fmla="*/ 186 h 210"/>
                <a:gd name="T32" fmla="*/ 148 w 148"/>
                <a:gd name="T33" fmla="*/ 200 h 210"/>
                <a:gd name="T34" fmla="*/ 148 w 148"/>
                <a:gd name="T35" fmla="*/ 210 h 210"/>
                <a:gd name="T36" fmla="*/ 142 w 148"/>
                <a:gd name="T37" fmla="*/ 210 h 210"/>
                <a:gd name="T38" fmla="*/ 116 w 148"/>
                <a:gd name="T39" fmla="*/ 210 h 210"/>
                <a:gd name="T40" fmla="*/ 110 w 148"/>
                <a:gd name="T41" fmla="*/ 210 h 210"/>
                <a:gd name="T42" fmla="*/ 96 w 148"/>
                <a:gd name="T43" fmla="*/ 210 h 210"/>
                <a:gd name="T44" fmla="*/ 84 w 148"/>
                <a:gd name="T45" fmla="*/ 210 h 210"/>
                <a:gd name="T46" fmla="*/ 76 w 148"/>
                <a:gd name="T47" fmla="*/ 210 h 210"/>
                <a:gd name="T48" fmla="*/ 64 w 148"/>
                <a:gd name="T49" fmla="*/ 210 h 210"/>
                <a:gd name="T50" fmla="*/ 48 w 148"/>
                <a:gd name="T51" fmla="*/ 210 h 210"/>
                <a:gd name="T52" fmla="*/ 38 w 148"/>
                <a:gd name="T53" fmla="*/ 210 h 210"/>
                <a:gd name="T54" fmla="*/ 32 w 148"/>
                <a:gd name="T55" fmla="*/ 210 h 210"/>
                <a:gd name="T56" fmla="*/ 22 w 148"/>
                <a:gd name="T57" fmla="*/ 210 h 210"/>
                <a:gd name="T58" fmla="*/ 16 w 148"/>
                <a:gd name="T59" fmla="*/ 210 h 210"/>
                <a:gd name="T60" fmla="*/ 8 w 148"/>
                <a:gd name="T61" fmla="*/ 210 h 210"/>
                <a:gd name="T62" fmla="*/ 0 w 148"/>
                <a:gd name="T63" fmla="*/ 210 h 210"/>
                <a:gd name="T64" fmla="*/ 0 w 148"/>
                <a:gd name="T65" fmla="*/ 198 h 210"/>
                <a:gd name="T66" fmla="*/ 0 w 148"/>
                <a:gd name="T67" fmla="*/ 192 h 210"/>
                <a:gd name="T68" fmla="*/ 0 w 148"/>
                <a:gd name="T69" fmla="*/ 170 h 210"/>
                <a:gd name="T70" fmla="*/ 0 w 148"/>
                <a:gd name="T71" fmla="*/ 152 h 210"/>
                <a:gd name="T72" fmla="*/ 0 w 148"/>
                <a:gd name="T73" fmla="*/ 138 h 210"/>
                <a:gd name="T74" fmla="*/ 0 w 148"/>
                <a:gd name="T75" fmla="*/ 118 h 210"/>
                <a:gd name="T76" fmla="*/ 0 w 148"/>
                <a:gd name="T77" fmla="*/ 98 h 210"/>
                <a:gd name="T78" fmla="*/ 0 w 148"/>
                <a:gd name="T79" fmla="*/ 90 h 210"/>
                <a:gd name="T80" fmla="*/ 0 w 148"/>
                <a:gd name="T81" fmla="*/ 76 h 210"/>
                <a:gd name="T82" fmla="*/ 0 w 148"/>
                <a:gd name="T83" fmla="*/ 62 h 210"/>
                <a:gd name="T84" fmla="*/ 0 w 148"/>
                <a:gd name="T85" fmla="*/ 58 h 210"/>
                <a:gd name="T86" fmla="*/ 0 w 148"/>
                <a:gd name="T87" fmla="*/ 38 h 210"/>
                <a:gd name="T88" fmla="*/ 0 w 148"/>
                <a:gd name="T89" fmla="*/ 28 h 210"/>
                <a:gd name="T90" fmla="*/ 0 w 148"/>
                <a:gd name="T91" fmla="*/ 8 h 210"/>
                <a:gd name="T92" fmla="*/ 0 w 148"/>
                <a:gd name="T93" fmla="*/ 0 h 210"/>
                <a:gd name="T94" fmla="*/ 8 w 148"/>
                <a:gd name="T95" fmla="*/ 0 h 210"/>
                <a:gd name="T96" fmla="*/ 22 w 148"/>
                <a:gd name="T97" fmla="*/ 0 h 210"/>
                <a:gd name="T98" fmla="*/ 34 w 148"/>
                <a:gd name="T99" fmla="*/ 0 h 210"/>
                <a:gd name="T100" fmla="*/ 46 w 148"/>
                <a:gd name="T101" fmla="*/ 0 h 210"/>
                <a:gd name="T102" fmla="*/ 56 w 148"/>
                <a:gd name="T103" fmla="*/ 0 h 210"/>
                <a:gd name="T104" fmla="*/ 62 w 148"/>
                <a:gd name="T105" fmla="*/ 0 h 210"/>
                <a:gd name="T106" fmla="*/ 70 w 148"/>
                <a:gd name="T107" fmla="*/ 0 h 210"/>
                <a:gd name="T108" fmla="*/ 88 w 148"/>
                <a:gd name="T109" fmla="*/ 0 h 210"/>
                <a:gd name="T110" fmla="*/ 100 w 148"/>
                <a:gd name="T111" fmla="*/ 0 h 210"/>
                <a:gd name="T112" fmla="*/ 114 w 148"/>
                <a:gd name="T113" fmla="*/ 0 h 210"/>
                <a:gd name="T114" fmla="*/ 130 w 148"/>
                <a:gd name="T115" fmla="*/ 0 h 210"/>
                <a:gd name="T116" fmla="*/ 138 w 148"/>
                <a:gd name="T117" fmla="*/ 0 h 210"/>
                <a:gd name="T118" fmla="*/ 144 w 148"/>
                <a:gd name="T119" fmla="*/ 0 h 210"/>
                <a:gd name="T120" fmla="*/ 148 w 148"/>
                <a:gd name="T121" fmla="*/ 2 h 210"/>
                <a:gd name="T122" fmla="*/ 148 w 148"/>
                <a:gd name="T123" fmla="*/ 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8" h="210">
                  <a:moveTo>
                    <a:pt x="148" y="10"/>
                  </a:moveTo>
                  <a:lnTo>
                    <a:pt x="148" y="12"/>
                  </a:lnTo>
                  <a:lnTo>
                    <a:pt x="148" y="14"/>
                  </a:lnTo>
                  <a:lnTo>
                    <a:pt x="148" y="16"/>
                  </a:lnTo>
                  <a:lnTo>
                    <a:pt x="148" y="18"/>
                  </a:lnTo>
                  <a:lnTo>
                    <a:pt x="148" y="20"/>
                  </a:lnTo>
                  <a:lnTo>
                    <a:pt x="148" y="24"/>
                  </a:lnTo>
                  <a:lnTo>
                    <a:pt x="148" y="26"/>
                  </a:lnTo>
                  <a:lnTo>
                    <a:pt x="148" y="30"/>
                  </a:lnTo>
                  <a:lnTo>
                    <a:pt x="148" y="32"/>
                  </a:lnTo>
                  <a:lnTo>
                    <a:pt x="148" y="36"/>
                  </a:lnTo>
                  <a:lnTo>
                    <a:pt x="148" y="42"/>
                  </a:lnTo>
                  <a:lnTo>
                    <a:pt x="148" y="48"/>
                  </a:lnTo>
                  <a:lnTo>
                    <a:pt x="148" y="52"/>
                  </a:lnTo>
                  <a:lnTo>
                    <a:pt x="148" y="58"/>
                  </a:lnTo>
                  <a:lnTo>
                    <a:pt x="148" y="68"/>
                  </a:lnTo>
                  <a:lnTo>
                    <a:pt x="148" y="70"/>
                  </a:lnTo>
                  <a:lnTo>
                    <a:pt x="148" y="76"/>
                  </a:lnTo>
                  <a:lnTo>
                    <a:pt x="148" y="88"/>
                  </a:lnTo>
                  <a:lnTo>
                    <a:pt x="148" y="94"/>
                  </a:lnTo>
                  <a:lnTo>
                    <a:pt x="148" y="98"/>
                  </a:lnTo>
                  <a:lnTo>
                    <a:pt x="148" y="104"/>
                  </a:lnTo>
                  <a:lnTo>
                    <a:pt x="148" y="106"/>
                  </a:lnTo>
                  <a:lnTo>
                    <a:pt x="148" y="106"/>
                  </a:lnTo>
                  <a:lnTo>
                    <a:pt x="148" y="110"/>
                  </a:lnTo>
                  <a:lnTo>
                    <a:pt x="148" y="114"/>
                  </a:lnTo>
                  <a:lnTo>
                    <a:pt x="148" y="120"/>
                  </a:lnTo>
                  <a:lnTo>
                    <a:pt x="148" y="126"/>
                  </a:lnTo>
                  <a:lnTo>
                    <a:pt x="148" y="128"/>
                  </a:lnTo>
                  <a:lnTo>
                    <a:pt x="148" y="130"/>
                  </a:lnTo>
                  <a:lnTo>
                    <a:pt x="148" y="132"/>
                  </a:lnTo>
                  <a:lnTo>
                    <a:pt x="148" y="134"/>
                  </a:lnTo>
                  <a:lnTo>
                    <a:pt x="148" y="136"/>
                  </a:lnTo>
                  <a:lnTo>
                    <a:pt x="148" y="138"/>
                  </a:lnTo>
                  <a:lnTo>
                    <a:pt x="148" y="140"/>
                  </a:lnTo>
                  <a:lnTo>
                    <a:pt x="148" y="142"/>
                  </a:lnTo>
                  <a:lnTo>
                    <a:pt x="148" y="146"/>
                  </a:lnTo>
                  <a:lnTo>
                    <a:pt x="148" y="150"/>
                  </a:lnTo>
                  <a:lnTo>
                    <a:pt x="148" y="152"/>
                  </a:lnTo>
                  <a:lnTo>
                    <a:pt x="148" y="152"/>
                  </a:lnTo>
                  <a:lnTo>
                    <a:pt x="148" y="156"/>
                  </a:lnTo>
                  <a:lnTo>
                    <a:pt x="148" y="168"/>
                  </a:lnTo>
                  <a:lnTo>
                    <a:pt x="148" y="174"/>
                  </a:lnTo>
                  <a:lnTo>
                    <a:pt x="148" y="176"/>
                  </a:lnTo>
                  <a:lnTo>
                    <a:pt x="148" y="178"/>
                  </a:lnTo>
                  <a:lnTo>
                    <a:pt x="148" y="182"/>
                  </a:lnTo>
                  <a:lnTo>
                    <a:pt x="148" y="184"/>
                  </a:lnTo>
                  <a:lnTo>
                    <a:pt x="148" y="186"/>
                  </a:lnTo>
                  <a:lnTo>
                    <a:pt x="148" y="192"/>
                  </a:lnTo>
                  <a:lnTo>
                    <a:pt x="148" y="194"/>
                  </a:lnTo>
                  <a:lnTo>
                    <a:pt x="148" y="200"/>
                  </a:lnTo>
                  <a:lnTo>
                    <a:pt x="148" y="200"/>
                  </a:lnTo>
                  <a:lnTo>
                    <a:pt x="148" y="204"/>
                  </a:lnTo>
                  <a:lnTo>
                    <a:pt x="148" y="210"/>
                  </a:lnTo>
                  <a:lnTo>
                    <a:pt x="146" y="210"/>
                  </a:lnTo>
                  <a:lnTo>
                    <a:pt x="144" y="210"/>
                  </a:lnTo>
                  <a:lnTo>
                    <a:pt x="142" y="210"/>
                  </a:lnTo>
                  <a:lnTo>
                    <a:pt x="136" y="210"/>
                  </a:lnTo>
                  <a:lnTo>
                    <a:pt x="134" y="210"/>
                  </a:lnTo>
                  <a:lnTo>
                    <a:pt x="116" y="210"/>
                  </a:lnTo>
                  <a:lnTo>
                    <a:pt x="114" y="210"/>
                  </a:lnTo>
                  <a:lnTo>
                    <a:pt x="112" y="210"/>
                  </a:lnTo>
                  <a:lnTo>
                    <a:pt x="110" y="210"/>
                  </a:lnTo>
                  <a:lnTo>
                    <a:pt x="106" y="210"/>
                  </a:lnTo>
                  <a:lnTo>
                    <a:pt x="102" y="210"/>
                  </a:lnTo>
                  <a:lnTo>
                    <a:pt x="96" y="210"/>
                  </a:lnTo>
                  <a:lnTo>
                    <a:pt x="90" y="210"/>
                  </a:lnTo>
                  <a:lnTo>
                    <a:pt x="88" y="210"/>
                  </a:lnTo>
                  <a:lnTo>
                    <a:pt x="84" y="210"/>
                  </a:lnTo>
                  <a:lnTo>
                    <a:pt x="80" y="210"/>
                  </a:lnTo>
                  <a:lnTo>
                    <a:pt x="78" y="210"/>
                  </a:lnTo>
                  <a:lnTo>
                    <a:pt x="76" y="210"/>
                  </a:lnTo>
                  <a:lnTo>
                    <a:pt x="68" y="210"/>
                  </a:lnTo>
                  <a:lnTo>
                    <a:pt x="66" y="210"/>
                  </a:lnTo>
                  <a:lnTo>
                    <a:pt x="64" y="210"/>
                  </a:lnTo>
                  <a:lnTo>
                    <a:pt x="58" y="210"/>
                  </a:lnTo>
                  <a:lnTo>
                    <a:pt x="56" y="210"/>
                  </a:lnTo>
                  <a:lnTo>
                    <a:pt x="48" y="210"/>
                  </a:lnTo>
                  <a:lnTo>
                    <a:pt x="42" y="210"/>
                  </a:lnTo>
                  <a:lnTo>
                    <a:pt x="42" y="210"/>
                  </a:lnTo>
                  <a:lnTo>
                    <a:pt x="38" y="210"/>
                  </a:lnTo>
                  <a:lnTo>
                    <a:pt x="36" y="210"/>
                  </a:lnTo>
                  <a:lnTo>
                    <a:pt x="34" y="210"/>
                  </a:lnTo>
                  <a:lnTo>
                    <a:pt x="32" y="210"/>
                  </a:lnTo>
                  <a:lnTo>
                    <a:pt x="30" y="210"/>
                  </a:lnTo>
                  <a:lnTo>
                    <a:pt x="24" y="210"/>
                  </a:lnTo>
                  <a:lnTo>
                    <a:pt x="22" y="210"/>
                  </a:lnTo>
                  <a:lnTo>
                    <a:pt x="20" y="210"/>
                  </a:lnTo>
                  <a:lnTo>
                    <a:pt x="18" y="210"/>
                  </a:lnTo>
                  <a:lnTo>
                    <a:pt x="16" y="210"/>
                  </a:lnTo>
                  <a:lnTo>
                    <a:pt x="14" y="210"/>
                  </a:lnTo>
                  <a:lnTo>
                    <a:pt x="12" y="210"/>
                  </a:lnTo>
                  <a:lnTo>
                    <a:pt x="8" y="210"/>
                  </a:lnTo>
                  <a:lnTo>
                    <a:pt x="6" y="210"/>
                  </a:lnTo>
                  <a:lnTo>
                    <a:pt x="2" y="210"/>
                  </a:lnTo>
                  <a:lnTo>
                    <a:pt x="0" y="210"/>
                  </a:lnTo>
                  <a:lnTo>
                    <a:pt x="0" y="208"/>
                  </a:lnTo>
                  <a:lnTo>
                    <a:pt x="0" y="206"/>
                  </a:lnTo>
                  <a:lnTo>
                    <a:pt x="0" y="198"/>
                  </a:lnTo>
                  <a:lnTo>
                    <a:pt x="0" y="196"/>
                  </a:lnTo>
                  <a:lnTo>
                    <a:pt x="0" y="194"/>
                  </a:lnTo>
                  <a:lnTo>
                    <a:pt x="0" y="192"/>
                  </a:lnTo>
                  <a:lnTo>
                    <a:pt x="0" y="190"/>
                  </a:lnTo>
                  <a:lnTo>
                    <a:pt x="0" y="186"/>
                  </a:lnTo>
                  <a:lnTo>
                    <a:pt x="0" y="170"/>
                  </a:lnTo>
                  <a:lnTo>
                    <a:pt x="0" y="166"/>
                  </a:lnTo>
                  <a:lnTo>
                    <a:pt x="0" y="158"/>
                  </a:lnTo>
                  <a:lnTo>
                    <a:pt x="0" y="152"/>
                  </a:lnTo>
                  <a:lnTo>
                    <a:pt x="0" y="146"/>
                  </a:lnTo>
                  <a:lnTo>
                    <a:pt x="0" y="142"/>
                  </a:lnTo>
                  <a:lnTo>
                    <a:pt x="0" y="138"/>
                  </a:lnTo>
                  <a:lnTo>
                    <a:pt x="0" y="130"/>
                  </a:lnTo>
                  <a:lnTo>
                    <a:pt x="0" y="126"/>
                  </a:lnTo>
                  <a:lnTo>
                    <a:pt x="0" y="118"/>
                  </a:lnTo>
                  <a:lnTo>
                    <a:pt x="0" y="106"/>
                  </a:lnTo>
                  <a:lnTo>
                    <a:pt x="0" y="104"/>
                  </a:lnTo>
                  <a:lnTo>
                    <a:pt x="0" y="98"/>
                  </a:lnTo>
                  <a:lnTo>
                    <a:pt x="0" y="96"/>
                  </a:lnTo>
                  <a:lnTo>
                    <a:pt x="0" y="94"/>
                  </a:lnTo>
                  <a:lnTo>
                    <a:pt x="0" y="90"/>
                  </a:lnTo>
                  <a:lnTo>
                    <a:pt x="0" y="88"/>
                  </a:lnTo>
                  <a:lnTo>
                    <a:pt x="0" y="78"/>
                  </a:lnTo>
                  <a:lnTo>
                    <a:pt x="0" y="76"/>
                  </a:lnTo>
                  <a:lnTo>
                    <a:pt x="0" y="72"/>
                  </a:lnTo>
                  <a:lnTo>
                    <a:pt x="0" y="66"/>
                  </a:lnTo>
                  <a:lnTo>
                    <a:pt x="0" y="62"/>
                  </a:lnTo>
                  <a:lnTo>
                    <a:pt x="0" y="60"/>
                  </a:lnTo>
                  <a:lnTo>
                    <a:pt x="0" y="58"/>
                  </a:lnTo>
                  <a:lnTo>
                    <a:pt x="0" y="58"/>
                  </a:lnTo>
                  <a:lnTo>
                    <a:pt x="0" y="54"/>
                  </a:lnTo>
                  <a:lnTo>
                    <a:pt x="0" y="52"/>
                  </a:lnTo>
                  <a:lnTo>
                    <a:pt x="0" y="38"/>
                  </a:lnTo>
                  <a:lnTo>
                    <a:pt x="0" y="36"/>
                  </a:lnTo>
                  <a:lnTo>
                    <a:pt x="0" y="34"/>
                  </a:lnTo>
                  <a:lnTo>
                    <a:pt x="0" y="28"/>
                  </a:lnTo>
                  <a:lnTo>
                    <a:pt x="0" y="24"/>
                  </a:lnTo>
                  <a:lnTo>
                    <a:pt x="0" y="16"/>
                  </a:lnTo>
                  <a:lnTo>
                    <a:pt x="0" y="8"/>
                  </a:lnTo>
                  <a:lnTo>
                    <a:pt x="0" y="6"/>
                  </a:lnTo>
                  <a:lnTo>
                    <a:pt x="0" y="4"/>
                  </a:lnTo>
                  <a:lnTo>
                    <a:pt x="0" y="0"/>
                  </a:lnTo>
                  <a:lnTo>
                    <a:pt x="2" y="0"/>
                  </a:lnTo>
                  <a:lnTo>
                    <a:pt x="4" y="0"/>
                  </a:lnTo>
                  <a:lnTo>
                    <a:pt x="8" y="0"/>
                  </a:lnTo>
                  <a:lnTo>
                    <a:pt x="14" y="0"/>
                  </a:lnTo>
                  <a:lnTo>
                    <a:pt x="20" y="0"/>
                  </a:lnTo>
                  <a:lnTo>
                    <a:pt x="22" y="0"/>
                  </a:lnTo>
                  <a:lnTo>
                    <a:pt x="28" y="0"/>
                  </a:lnTo>
                  <a:lnTo>
                    <a:pt x="32" y="0"/>
                  </a:lnTo>
                  <a:lnTo>
                    <a:pt x="34" y="0"/>
                  </a:lnTo>
                  <a:lnTo>
                    <a:pt x="38" y="0"/>
                  </a:lnTo>
                  <a:lnTo>
                    <a:pt x="42" y="0"/>
                  </a:lnTo>
                  <a:lnTo>
                    <a:pt x="46" y="0"/>
                  </a:lnTo>
                  <a:lnTo>
                    <a:pt x="50" y="0"/>
                  </a:lnTo>
                  <a:lnTo>
                    <a:pt x="52" y="0"/>
                  </a:lnTo>
                  <a:lnTo>
                    <a:pt x="56" y="0"/>
                  </a:lnTo>
                  <a:lnTo>
                    <a:pt x="58" y="0"/>
                  </a:lnTo>
                  <a:lnTo>
                    <a:pt x="60" y="0"/>
                  </a:lnTo>
                  <a:lnTo>
                    <a:pt x="62" y="0"/>
                  </a:lnTo>
                  <a:lnTo>
                    <a:pt x="64" y="0"/>
                  </a:lnTo>
                  <a:lnTo>
                    <a:pt x="66" y="0"/>
                  </a:lnTo>
                  <a:lnTo>
                    <a:pt x="70" y="0"/>
                  </a:lnTo>
                  <a:lnTo>
                    <a:pt x="80" y="0"/>
                  </a:lnTo>
                  <a:lnTo>
                    <a:pt x="84" y="0"/>
                  </a:lnTo>
                  <a:lnTo>
                    <a:pt x="88" y="0"/>
                  </a:lnTo>
                  <a:lnTo>
                    <a:pt x="92" y="0"/>
                  </a:lnTo>
                  <a:lnTo>
                    <a:pt x="96" y="0"/>
                  </a:lnTo>
                  <a:lnTo>
                    <a:pt x="100" y="0"/>
                  </a:lnTo>
                  <a:lnTo>
                    <a:pt x="108" y="0"/>
                  </a:lnTo>
                  <a:lnTo>
                    <a:pt x="112" y="0"/>
                  </a:lnTo>
                  <a:lnTo>
                    <a:pt x="114" y="0"/>
                  </a:lnTo>
                  <a:lnTo>
                    <a:pt x="120" y="0"/>
                  </a:lnTo>
                  <a:lnTo>
                    <a:pt x="126" y="0"/>
                  </a:lnTo>
                  <a:lnTo>
                    <a:pt x="130" y="0"/>
                  </a:lnTo>
                  <a:lnTo>
                    <a:pt x="134" y="0"/>
                  </a:lnTo>
                  <a:lnTo>
                    <a:pt x="138" y="0"/>
                  </a:lnTo>
                  <a:lnTo>
                    <a:pt x="138" y="0"/>
                  </a:lnTo>
                  <a:lnTo>
                    <a:pt x="140" y="0"/>
                  </a:lnTo>
                  <a:lnTo>
                    <a:pt x="142" y="0"/>
                  </a:lnTo>
                  <a:lnTo>
                    <a:pt x="144" y="0"/>
                  </a:lnTo>
                  <a:lnTo>
                    <a:pt x="146" y="0"/>
                  </a:lnTo>
                  <a:lnTo>
                    <a:pt x="148" y="0"/>
                  </a:lnTo>
                  <a:lnTo>
                    <a:pt x="148" y="2"/>
                  </a:lnTo>
                  <a:lnTo>
                    <a:pt x="148" y="4"/>
                  </a:lnTo>
                  <a:lnTo>
                    <a:pt x="148" y="8"/>
                  </a:lnTo>
                  <a:lnTo>
                    <a:pt x="148" y="10"/>
                  </a:lnTo>
                  <a:lnTo>
                    <a:pt x="148" y="1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2" name="Freeform 159"/>
            <p:cNvSpPr>
              <a:spLocks/>
            </p:cNvSpPr>
            <p:nvPr/>
          </p:nvSpPr>
          <p:spPr bwMode="auto">
            <a:xfrm>
              <a:off x="5892800" y="3863975"/>
              <a:ext cx="307975" cy="346075"/>
            </a:xfrm>
            <a:custGeom>
              <a:avLst/>
              <a:gdLst>
                <a:gd name="T0" fmla="*/ 192 w 194"/>
                <a:gd name="T1" fmla="*/ 56 h 218"/>
                <a:gd name="T2" fmla="*/ 192 w 194"/>
                <a:gd name="T3" fmla="*/ 80 h 218"/>
                <a:gd name="T4" fmla="*/ 194 w 194"/>
                <a:gd name="T5" fmla="*/ 92 h 218"/>
                <a:gd name="T6" fmla="*/ 194 w 194"/>
                <a:gd name="T7" fmla="*/ 104 h 218"/>
                <a:gd name="T8" fmla="*/ 194 w 194"/>
                <a:gd name="T9" fmla="*/ 118 h 218"/>
                <a:gd name="T10" fmla="*/ 194 w 194"/>
                <a:gd name="T11" fmla="*/ 140 h 218"/>
                <a:gd name="T12" fmla="*/ 194 w 194"/>
                <a:gd name="T13" fmla="*/ 154 h 218"/>
                <a:gd name="T14" fmla="*/ 194 w 194"/>
                <a:gd name="T15" fmla="*/ 166 h 218"/>
                <a:gd name="T16" fmla="*/ 194 w 194"/>
                <a:gd name="T17" fmla="*/ 184 h 218"/>
                <a:gd name="T18" fmla="*/ 194 w 194"/>
                <a:gd name="T19" fmla="*/ 202 h 218"/>
                <a:gd name="T20" fmla="*/ 192 w 194"/>
                <a:gd name="T21" fmla="*/ 218 h 218"/>
                <a:gd name="T22" fmla="*/ 180 w 194"/>
                <a:gd name="T23" fmla="*/ 218 h 218"/>
                <a:gd name="T24" fmla="*/ 160 w 194"/>
                <a:gd name="T25" fmla="*/ 218 h 218"/>
                <a:gd name="T26" fmla="*/ 142 w 194"/>
                <a:gd name="T27" fmla="*/ 218 h 218"/>
                <a:gd name="T28" fmla="*/ 132 w 194"/>
                <a:gd name="T29" fmla="*/ 218 h 218"/>
                <a:gd name="T30" fmla="*/ 116 w 194"/>
                <a:gd name="T31" fmla="*/ 218 h 218"/>
                <a:gd name="T32" fmla="*/ 102 w 194"/>
                <a:gd name="T33" fmla="*/ 218 h 218"/>
                <a:gd name="T34" fmla="*/ 88 w 194"/>
                <a:gd name="T35" fmla="*/ 218 h 218"/>
                <a:gd name="T36" fmla="*/ 72 w 194"/>
                <a:gd name="T37" fmla="*/ 218 h 218"/>
                <a:gd name="T38" fmla="*/ 58 w 194"/>
                <a:gd name="T39" fmla="*/ 218 h 218"/>
                <a:gd name="T40" fmla="*/ 42 w 194"/>
                <a:gd name="T41" fmla="*/ 218 h 218"/>
                <a:gd name="T42" fmla="*/ 26 w 194"/>
                <a:gd name="T43" fmla="*/ 218 h 218"/>
                <a:gd name="T44" fmla="*/ 10 w 194"/>
                <a:gd name="T45" fmla="*/ 218 h 218"/>
                <a:gd name="T46" fmla="*/ 0 w 194"/>
                <a:gd name="T47" fmla="*/ 216 h 218"/>
                <a:gd name="T48" fmla="*/ 2 w 194"/>
                <a:gd name="T49" fmla="*/ 202 h 218"/>
                <a:gd name="T50" fmla="*/ 2 w 194"/>
                <a:gd name="T51" fmla="*/ 190 h 218"/>
                <a:gd name="T52" fmla="*/ 2 w 194"/>
                <a:gd name="T53" fmla="*/ 174 h 218"/>
                <a:gd name="T54" fmla="*/ 2 w 194"/>
                <a:gd name="T55" fmla="*/ 152 h 218"/>
                <a:gd name="T56" fmla="*/ 2 w 194"/>
                <a:gd name="T57" fmla="*/ 140 h 218"/>
                <a:gd name="T58" fmla="*/ 2 w 194"/>
                <a:gd name="T59" fmla="*/ 126 h 218"/>
                <a:gd name="T60" fmla="*/ 2 w 194"/>
                <a:gd name="T61" fmla="*/ 114 h 218"/>
                <a:gd name="T62" fmla="*/ 2 w 194"/>
                <a:gd name="T63" fmla="*/ 96 h 218"/>
                <a:gd name="T64" fmla="*/ 2 w 194"/>
                <a:gd name="T65" fmla="*/ 82 h 218"/>
                <a:gd name="T66" fmla="*/ 2 w 194"/>
                <a:gd name="T67" fmla="*/ 68 h 218"/>
                <a:gd name="T68" fmla="*/ 2 w 194"/>
                <a:gd name="T69" fmla="*/ 56 h 218"/>
                <a:gd name="T70" fmla="*/ 2 w 194"/>
                <a:gd name="T71" fmla="*/ 44 h 218"/>
                <a:gd name="T72" fmla="*/ 2 w 194"/>
                <a:gd name="T73" fmla="*/ 28 h 218"/>
                <a:gd name="T74" fmla="*/ 10 w 194"/>
                <a:gd name="T75" fmla="*/ 22 h 218"/>
                <a:gd name="T76" fmla="*/ 28 w 194"/>
                <a:gd name="T77" fmla="*/ 24 h 218"/>
                <a:gd name="T78" fmla="*/ 44 w 194"/>
                <a:gd name="T79" fmla="*/ 24 h 218"/>
                <a:gd name="T80" fmla="*/ 62 w 194"/>
                <a:gd name="T81" fmla="*/ 24 h 218"/>
                <a:gd name="T82" fmla="*/ 76 w 194"/>
                <a:gd name="T83" fmla="*/ 24 h 218"/>
                <a:gd name="T84" fmla="*/ 90 w 194"/>
                <a:gd name="T85" fmla="*/ 24 h 218"/>
                <a:gd name="T86" fmla="*/ 108 w 194"/>
                <a:gd name="T87" fmla="*/ 24 h 218"/>
                <a:gd name="T88" fmla="*/ 128 w 194"/>
                <a:gd name="T89" fmla="*/ 24 h 218"/>
                <a:gd name="T90" fmla="*/ 138 w 194"/>
                <a:gd name="T91" fmla="*/ 30 h 218"/>
                <a:gd name="T92" fmla="*/ 138 w 194"/>
                <a:gd name="T93" fmla="*/ 40 h 218"/>
                <a:gd name="T94" fmla="*/ 138 w 194"/>
                <a:gd name="T95" fmla="*/ 48 h 218"/>
                <a:gd name="T96" fmla="*/ 142 w 194"/>
                <a:gd name="T97" fmla="*/ 48 h 218"/>
                <a:gd name="T98" fmla="*/ 152 w 194"/>
                <a:gd name="T99" fmla="*/ 48 h 218"/>
                <a:gd name="T100" fmla="*/ 162 w 194"/>
                <a:gd name="T101" fmla="*/ 40 h 218"/>
                <a:gd name="T102" fmla="*/ 172 w 194"/>
                <a:gd name="T103" fmla="*/ 26 h 218"/>
                <a:gd name="T104" fmla="*/ 180 w 194"/>
                <a:gd name="T105" fmla="*/ 18 h 218"/>
                <a:gd name="T106" fmla="*/ 186 w 194"/>
                <a:gd name="T107" fmla="*/ 8 h 218"/>
                <a:gd name="T108" fmla="*/ 192 w 194"/>
                <a:gd name="T109" fmla="*/ 2 h 218"/>
                <a:gd name="T110" fmla="*/ 192 w 194"/>
                <a:gd name="T111" fmla="*/ 22 h 218"/>
                <a:gd name="T112" fmla="*/ 192 w 194"/>
                <a:gd name="T113"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18">
                  <a:moveTo>
                    <a:pt x="192" y="44"/>
                  </a:moveTo>
                  <a:lnTo>
                    <a:pt x="192" y="46"/>
                  </a:lnTo>
                  <a:lnTo>
                    <a:pt x="192" y="50"/>
                  </a:lnTo>
                  <a:lnTo>
                    <a:pt x="192" y="52"/>
                  </a:lnTo>
                  <a:lnTo>
                    <a:pt x="192" y="54"/>
                  </a:lnTo>
                  <a:lnTo>
                    <a:pt x="192" y="56"/>
                  </a:lnTo>
                  <a:lnTo>
                    <a:pt x="192" y="58"/>
                  </a:lnTo>
                  <a:lnTo>
                    <a:pt x="192" y="60"/>
                  </a:lnTo>
                  <a:lnTo>
                    <a:pt x="192" y="68"/>
                  </a:lnTo>
                  <a:lnTo>
                    <a:pt x="192" y="76"/>
                  </a:lnTo>
                  <a:lnTo>
                    <a:pt x="192" y="78"/>
                  </a:lnTo>
                  <a:lnTo>
                    <a:pt x="192" y="80"/>
                  </a:lnTo>
                  <a:lnTo>
                    <a:pt x="192" y="82"/>
                  </a:lnTo>
                  <a:lnTo>
                    <a:pt x="192" y="84"/>
                  </a:lnTo>
                  <a:lnTo>
                    <a:pt x="194" y="84"/>
                  </a:lnTo>
                  <a:lnTo>
                    <a:pt x="194" y="86"/>
                  </a:lnTo>
                  <a:lnTo>
                    <a:pt x="194" y="88"/>
                  </a:lnTo>
                  <a:lnTo>
                    <a:pt x="194" y="92"/>
                  </a:lnTo>
                  <a:lnTo>
                    <a:pt x="194" y="94"/>
                  </a:lnTo>
                  <a:lnTo>
                    <a:pt x="194" y="96"/>
                  </a:lnTo>
                  <a:lnTo>
                    <a:pt x="194" y="100"/>
                  </a:lnTo>
                  <a:lnTo>
                    <a:pt x="194" y="100"/>
                  </a:lnTo>
                  <a:lnTo>
                    <a:pt x="194" y="102"/>
                  </a:lnTo>
                  <a:lnTo>
                    <a:pt x="194" y="104"/>
                  </a:lnTo>
                  <a:lnTo>
                    <a:pt x="194" y="106"/>
                  </a:lnTo>
                  <a:lnTo>
                    <a:pt x="194" y="108"/>
                  </a:lnTo>
                  <a:lnTo>
                    <a:pt x="194" y="112"/>
                  </a:lnTo>
                  <a:lnTo>
                    <a:pt x="194" y="114"/>
                  </a:lnTo>
                  <a:lnTo>
                    <a:pt x="194" y="116"/>
                  </a:lnTo>
                  <a:lnTo>
                    <a:pt x="194" y="118"/>
                  </a:lnTo>
                  <a:lnTo>
                    <a:pt x="194" y="122"/>
                  </a:lnTo>
                  <a:lnTo>
                    <a:pt x="194" y="126"/>
                  </a:lnTo>
                  <a:lnTo>
                    <a:pt x="194" y="130"/>
                  </a:lnTo>
                  <a:lnTo>
                    <a:pt x="194" y="134"/>
                  </a:lnTo>
                  <a:lnTo>
                    <a:pt x="194" y="138"/>
                  </a:lnTo>
                  <a:lnTo>
                    <a:pt x="194" y="140"/>
                  </a:lnTo>
                  <a:lnTo>
                    <a:pt x="194" y="142"/>
                  </a:lnTo>
                  <a:lnTo>
                    <a:pt x="194" y="144"/>
                  </a:lnTo>
                  <a:lnTo>
                    <a:pt x="194" y="146"/>
                  </a:lnTo>
                  <a:lnTo>
                    <a:pt x="194" y="148"/>
                  </a:lnTo>
                  <a:lnTo>
                    <a:pt x="194" y="152"/>
                  </a:lnTo>
                  <a:lnTo>
                    <a:pt x="194" y="154"/>
                  </a:lnTo>
                  <a:lnTo>
                    <a:pt x="194" y="156"/>
                  </a:lnTo>
                  <a:lnTo>
                    <a:pt x="194" y="158"/>
                  </a:lnTo>
                  <a:lnTo>
                    <a:pt x="194" y="160"/>
                  </a:lnTo>
                  <a:lnTo>
                    <a:pt x="194" y="162"/>
                  </a:lnTo>
                  <a:lnTo>
                    <a:pt x="194" y="164"/>
                  </a:lnTo>
                  <a:lnTo>
                    <a:pt x="194" y="166"/>
                  </a:lnTo>
                  <a:lnTo>
                    <a:pt x="194" y="168"/>
                  </a:lnTo>
                  <a:lnTo>
                    <a:pt x="194" y="170"/>
                  </a:lnTo>
                  <a:lnTo>
                    <a:pt x="194" y="172"/>
                  </a:lnTo>
                  <a:lnTo>
                    <a:pt x="194" y="174"/>
                  </a:lnTo>
                  <a:lnTo>
                    <a:pt x="194" y="180"/>
                  </a:lnTo>
                  <a:lnTo>
                    <a:pt x="194" y="184"/>
                  </a:lnTo>
                  <a:lnTo>
                    <a:pt x="194" y="188"/>
                  </a:lnTo>
                  <a:lnTo>
                    <a:pt x="194" y="190"/>
                  </a:lnTo>
                  <a:lnTo>
                    <a:pt x="194" y="192"/>
                  </a:lnTo>
                  <a:lnTo>
                    <a:pt x="194" y="196"/>
                  </a:lnTo>
                  <a:lnTo>
                    <a:pt x="194" y="196"/>
                  </a:lnTo>
                  <a:lnTo>
                    <a:pt x="194" y="202"/>
                  </a:lnTo>
                  <a:lnTo>
                    <a:pt x="194" y="204"/>
                  </a:lnTo>
                  <a:lnTo>
                    <a:pt x="194" y="212"/>
                  </a:lnTo>
                  <a:lnTo>
                    <a:pt x="194" y="214"/>
                  </a:lnTo>
                  <a:lnTo>
                    <a:pt x="194" y="216"/>
                  </a:lnTo>
                  <a:lnTo>
                    <a:pt x="194" y="218"/>
                  </a:lnTo>
                  <a:lnTo>
                    <a:pt x="192" y="218"/>
                  </a:lnTo>
                  <a:lnTo>
                    <a:pt x="190" y="218"/>
                  </a:lnTo>
                  <a:lnTo>
                    <a:pt x="188" y="218"/>
                  </a:lnTo>
                  <a:lnTo>
                    <a:pt x="188" y="218"/>
                  </a:lnTo>
                  <a:lnTo>
                    <a:pt x="186" y="218"/>
                  </a:lnTo>
                  <a:lnTo>
                    <a:pt x="182" y="218"/>
                  </a:lnTo>
                  <a:lnTo>
                    <a:pt x="180" y="218"/>
                  </a:lnTo>
                  <a:lnTo>
                    <a:pt x="178" y="218"/>
                  </a:lnTo>
                  <a:lnTo>
                    <a:pt x="176" y="218"/>
                  </a:lnTo>
                  <a:lnTo>
                    <a:pt x="174" y="218"/>
                  </a:lnTo>
                  <a:lnTo>
                    <a:pt x="172" y="218"/>
                  </a:lnTo>
                  <a:lnTo>
                    <a:pt x="162" y="218"/>
                  </a:lnTo>
                  <a:lnTo>
                    <a:pt x="160" y="218"/>
                  </a:lnTo>
                  <a:lnTo>
                    <a:pt x="156" y="218"/>
                  </a:lnTo>
                  <a:lnTo>
                    <a:pt x="154" y="218"/>
                  </a:lnTo>
                  <a:lnTo>
                    <a:pt x="152" y="218"/>
                  </a:lnTo>
                  <a:lnTo>
                    <a:pt x="148" y="218"/>
                  </a:lnTo>
                  <a:lnTo>
                    <a:pt x="146" y="218"/>
                  </a:lnTo>
                  <a:lnTo>
                    <a:pt x="142" y="218"/>
                  </a:lnTo>
                  <a:lnTo>
                    <a:pt x="140" y="218"/>
                  </a:lnTo>
                  <a:lnTo>
                    <a:pt x="138" y="218"/>
                  </a:lnTo>
                  <a:lnTo>
                    <a:pt x="138" y="218"/>
                  </a:lnTo>
                  <a:lnTo>
                    <a:pt x="136" y="218"/>
                  </a:lnTo>
                  <a:lnTo>
                    <a:pt x="134" y="218"/>
                  </a:lnTo>
                  <a:lnTo>
                    <a:pt x="132" y="218"/>
                  </a:lnTo>
                  <a:lnTo>
                    <a:pt x="130" y="218"/>
                  </a:lnTo>
                  <a:lnTo>
                    <a:pt x="128" y="218"/>
                  </a:lnTo>
                  <a:lnTo>
                    <a:pt x="122" y="218"/>
                  </a:lnTo>
                  <a:lnTo>
                    <a:pt x="120" y="218"/>
                  </a:lnTo>
                  <a:lnTo>
                    <a:pt x="118" y="218"/>
                  </a:lnTo>
                  <a:lnTo>
                    <a:pt x="116" y="218"/>
                  </a:lnTo>
                  <a:lnTo>
                    <a:pt x="114" y="218"/>
                  </a:lnTo>
                  <a:lnTo>
                    <a:pt x="112" y="218"/>
                  </a:lnTo>
                  <a:lnTo>
                    <a:pt x="110" y="218"/>
                  </a:lnTo>
                  <a:lnTo>
                    <a:pt x="108" y="218"/>
                  </a:lnTo>
                  <a:lnTo>
                    <a:pt x="104" y="218"/>
                  </a:lnTo>
                  <a:lnTo>
                    <a:pt x="102" y="218"/>
                  </a:lnTo>
                  <a:lnTo>
                    <a:pt x="98" y="218"/>
                  </a:lnTo>
                  <a:lnTo>
                    <a:pt x="96" y="218"/>
                  </a:lnTo>
                  <a:lnTo>
                    <a:pt x="94" y="218"/>
                  </a:lnTo>
                  <a:lnTo>
                    <a:pt x="92" y="218"/>
                  </a:lnTo>
                  <a:lnTo>
                    <a:pt x="90" y="218"/>
                  </a:lnTo>
                  <a:lnTo>
                    <a:pt x="88" y="218"/>
                  </a:lnTo>
                  <a:lnTo>
                    <a:pt x="86" y="218"/>
                  </a:lnTo>
                  <a:lnTo>
                    <a:pt x="84" y="218"/>
                  </a:lnTo>
                  <a:lnTo>
                    <a:pt x="80" y="218"/>
                  </a:lnTo>
                  <a:lnTo>
                    <a:pt x="78" y="218"/>
                  </a:lnTo>
                  <a:lnTo>
                    <a:pt x="74" y="218"/>
                  </a:lnTo>
                  <a:lnTo>
                    <a:pt x="72" y="218"/>
                  </a:lnTo>
                  <a:lnTo>
                    <a:pt x="70" y="218"/>
                  </a:lnTo>
                  <a:lnTo>
                    <a:pt x="68" y="218"/>
                  </a:lnTo>
                  <a:lnTo>
                    <a:pt x="66" y="218"/>
                  </a:lnTo>
                  <a:lnTo>
                    <a:pt x="62" y="218"/>
                  </a:lnTo>
                  <a:lnTo>
                    <a:pt x="60" y="218"/>
                  </a:lnTo>
                  <a:lnTo>
                    <a:pt x="58" y="218"/>
                  </a:lnTo>
                  <a:lnTo>
                    <a:pt x="54" y="218"/>
                  </a:lnTo>
                  <a:lnTo>
                    <a:pt x="52" y="218"/>
                  </a:lnTo>
                  <a:lnTo>
                    <a:pt x="50" y="218"/>
                  </a:lnTo>
                  <a:lnTo>
                    <a:pt x="44" y="218"/>
                  </a:lnTo>
                  <a:lnTo>
                    <a:pt x="42" y="218"/>
                  </a:lnTo>
                  <a:lnTo>
                    <a:pt x="42" y="218"/>
                  </a:lnTo>
                  <a:lnTo>
                    <a:pt x="40" y="218"/>
                  </a:lnTo>
                  <a:lnTo>
                    <a:pt x="38" y="218"/>
                  </a:lnTo>
                  <a:lnTo>
                    <a:pt x="36" y="218"/>
                  </a:lnTo>
                  <a:lnTo>
                    <a:pt x="34" y="218"/>
                  </a:lnTo>
                  <a:lnTo>
                    <a:pt x="30" y="218"/>
                  </a:lnTo>
                  <a:lnTo>
                    <a:pt x="26" y="218"/>
                  </a:lnTo>
                  <a:lnTo>
                    <a:pt x="24" y="218"/>
                  </a:lnTo>
                  <a:lnTo>
                    <a:pt x="22" y="218"/>
                  </a:lnTo>
                  <a:lnTo>
                    <a:pt x="18" y="218"/>
                  </a:lnTo>
                  <a:lnTo>
                    <a:pt x="14" y="218"/>
                  </a:lnTo>
                  <a:lnTo>
                    <a:pt x="12" y="218"/>
                  </a:lnTo>
                  <a:lnTo>
                    <a:pt x="10" y="218"/>
                  </a:lnTo>
                  <a:lnTo>
                    <a:pt x="8" y="218"/>
                  </a:lnTo>
                  <a:lnTo>
                    <a:pt x="6" y="218"/>
                  </a:lnTo>
                  <a:lnTo>
                    <a:pt x="4" y="218"/>
                  </a:lnTo>
                  <a:lnTo>
                    <a:pt x="2" y="218"/>
                  </a:lnTo>
                  <a:lnTo>
                    <a:pt x="0" y="218"/>
                  </a:lnTo>
                  <a:lnTo>
                    <a:pt x="0" y="216"/>
                  </a:lnTo>
                  <a:lnTo>
                    <a:pt x="0" y="214"/>
                  </a:lnTo>
                  <a:lnTo>
                    <a:pt x="0" y="210"/>
                  </a:lnTo>
                  <a:lnTo>
                    <a:pt x="2" y="208"/>
                  </a:lnTo>
                  <a:lnTo>
                    <a:pt x="2" y="206"/>
                  </a:lnTo>
                  <a:lnTo>
                    <a:pt x="2" y="204"/>
                  </a:lnTo>
                  <a:lnTo>
                    <a:pt x="2" y="202"/>
                  </a:lnTo>
                  <a:lnTo>
                    <a:pt x="2" y="200"/>
                  </a:lnTo>
                  <a:lnTo>
                    <a:pt x="2" y="198"/>
                  </a:lnTo>
                  <a:lnTo>
                    <a:pt x="2" y="196"/>
                  </a:lnTo>
                  <a:lnTo>
                    <a:pt x="2" y="194"/>
                  </a:lnTo>
                  <a:lnTo>
                    <a:pt x="2" y="192"/>
                  </a:lnTo>
                  <a:lnTo>
                    <a:pt x="2" y="190"/>
                  </a:lnTo>
                  <a:lnTo>
                    <a:pt x="2" y="186"/>
                  </a:lnTo>
                  <a:lnTo>
                    <a:pt x="2" y="184"/>
                  </a:lnTo>
                  <a:lnTo>
                    <a:pt x="2" y="182"/>
                  </a:lnTo>
                  <a:lnTo>
                    <a:pt x="2" y="180"/>
                  </a:lnTo>
                  <a:lnTo>
                    <a:pt x="2" y="178"/>
                  </a:lnTo>
                  <a:lnTo>
                    <a:pt x="2" y="174"/>
                  </a:lnTo>
                  <a:lnTo>
                    <a:pt x="2" y="168"/>
                  </a:lnTo>
                  <a:lnTo>
                    <a:pt x="2" y="164"/>
                  </a:lnTo>
                  <a:lnTo>
                    <a:pt x="2" y="160"/>
                  </a:lnTo>
                  <a:lnTo>
                    <a:pt x="2" y="158"/>
                  </a:lnTo>
                  <a:lnTo>
                    <a:pt x="2" y="154"/>
                  </a:lnTo>
                  <a:lnTo>
                    <a:pt x="2" y="152"/>
                  </a:lnTo>
                  <a:lnTo>
                    <a:pt x="2" y="148"/>
                  </a:lnTo>
                  <a:lnTo>
                    <a:pt x="2" y="148"/>
                  </a:lnTo>
                  <a:lnTo>
                    <a:pt x="2" y="146"/>
                  </a:lnTo>
                  <a:lnTo>
                    <a:pt x="2" y="144"/>
                  </a:lnTo>
                  <a:lnTo>
                    <a:pt x="2" y="142"/>
                  </a:lnTo>
                  <a:lnTo>
                    <a:pt x="2" y="140"/>
                  </a:lnTo>
                  <a:lnTo>
                    <a:pt x="2" y="138"/>
                  </a:lnTo>
                  <a:lnTo>
                    <a:pt x="2" y="136"/>
                  </a:lnTo>
                  <a:lnTo>
                    <a:pt x="2" y="132"/>
                  </a:lnTo>
                  <a:lnTo>
                    <a:pt x="2" y="130"/>
                  </a:lnTo>
                  <a:lnTo>
                    <a:pt x="2" y="128"/>
                  </a:lnTo>
                  <a:lnTo>
                    <a:pt x="2" y="126"/>
                  </a:lnTo>
                  <a:lnTo>
                    <a:pt x="2" y="124"/>
                  </a:lnTo>
                  <a:lnTo>
                    <a:pt x="2" y="122"/>
                  </a:lnTo>
                  <a:lnTo>
                    <a:pt x="2" y="120"/>
                  </a:lnTo>
                  <a:lnTo>
                    <a:pt x="2" y="118"/>
                  </a:lnTo>
                  <a:lnTo>
                    <a:pt x="2" y="116"/>
                  </a:lnTo>
                  <a:lnTo>
                    <a:pt x="2" y="114"/>
                  </a:lnTo>
                  <a:lnTo>
                    <a:pt x="2" y="112"/>
                  </a:lnTo>
                  <a:lnTo>
                    <a:pt x="2" y="108"/>
                  </a:lnTo>
                  <a:lnTo>
                    <a:pt x="2" y="102"/>
                  </a:lnTo>
                  <a:lnTo>
                    <a:pt x="2" y="100"/>
                  </a:lnTo>
                  <a:lnTo>
                    <a:pt x="2" y="100"/>
                  </a:lnTo>
                  <a:lnTo>
                    <a:pt x="2" y="96"/>
                  </a:lnTo>
                  <a:lnTo>
                    <a:pt x="2" y="92"/>
                  </a:lnTo>
                  <a:lnTo>
                    <a:pt x="2" y="90"/>
                  </a:lnTo>
                  <a:lnTo>
                    <a:pt x="2" y="88"/>
                  </a:lnTo>
                  <a:lnTo>
                    <a:pt x="2" y="86"/>
                  </a:lnTo>
                  <a:lnTo>
                    <a:pt x="2" y="84"/>
                  </a:lnTo>
                  <a:lnTo>
                    <a:pt x="2" y="82"/>
                  </a:lnTo>
                  <a:lnTo>
                    <a:pt x="2" y="80"/>
                  </a:lnTo>
                  <a:lnTo>
                    <a:pt x="2" y="78"/>
                  </a:lnTo>
                  <a:lnTo>
                    <a:pt x="2" y="76"/>
                  </a:lnTo>
                  <a:lnTo>
                    <a:pt x="2" y="74"/>
                  </a:lnTo>
                  <a:lnTo>
                    <a:pt x="2" y="72"/>
                  </a:lnTo>
                  <a:lnTo>
                    <a:pt x="2" y="68"/>
                  </a:lnTo>
                  <a:lnTo>
                    <a:pt x="2" y="66"/>
                  </a:lnTo>
                  <a:lnTo>
                    <a:pt x="2" y="64"/>
                  </a:lnTo>
                  <a:lnTo>
                    <a:pt x="2" y="62"/>
                  </a:lnTo>
                  <a:lnTo>
                    <a:pt x="2" y="60"/>
                  </a:lnTo>
                  <a:lnTo>
                    <a:pt x="2" y="58"/>
                  </a:lnTo>
                  <a:lnTo>
                    <a:pt x="2" y="56"/>
                  </a:lnTo>
                  <a:lnTo>
                    <a:pt x="2" y="54"/>
                  </a:lnTo>
                  <a:lnTo>
                    <a:pt x="2" y="52"/>
                  </a:lnTo>
                  <a:lnTo>
                    <a:pt x="2" y="50"/>
                  </a:lnTo>
                  <a:lnTo>
                    <a:pt x="2" y="48"/>
                  </a:lnTo>
                  <a:lnTo>
                    <a:pt x="2" y="46"/>
                  </a:lnTo>
                  <a:lnTo>
                    <a:pt x="2" y="44"/>
                  </a:lnTo>
                  <a:lnTo>
                    <a:pt x="2" y="42"/>
                  </a:lnTo>
                  <a:lnTo>
                    <a:pt x="2" y="36"/>
                  </a:lnTo>
                  <a:lnTo>
                    <a:pt x="2" y="34"/>
                  </a:lnTo>
                  <a:lnTo>
                    <a:pt x="2" y="32"/>
                  </a:lnTo>
                  <a:lnTo>
                    <a:pt x="2" y="30"/>
                  </a:lnTo>
                  <a:lnTo>
                    <a:pt x="2" y="28"/>
                  </a:lnTo>
                  <a:lnTo>
                    <a:pt x="2" y="26"/>
                  </a:lnTo>
                  <a:lnTo>
                    <a:pt x="2" y="24"/>
                  </a:lnTo>
                  <a:lnTo>
                    <a:pt x="2" y="22"/>
                  </a:lnTo>
                  <a:lnTo>
                    <a:pt x="4" y="22"/>
                  </a:lnTo>
                  <a:lnTo>
                    <a:pt x="8" y="22"/>
                  </a:lnTo>
                  <a:lnTo>
                    <a:pt x="10" y="22"/>
                  </a:lnTo>
                  <a:lnTo>
                    <a:pt x="12" y="22"/>
                  </a:lnTo>
                  <a:lnTo>
                    <a:pt x="14" y="22"/>
                  </a:lnTo>
                  <a:lnTo>
                    <a:pt x="18" y="24"/>
                  </a:lnTo>
                  <a:lnTo>
                    <a:pt x="20" y="24"/>
                  </a:lnTo>
                  <a:lnTo>
                    <a:pt x="26" y="24"/>
                  </a:lnTo>
                  <a:lnTo>
                    <a:pt x="28" y="24"/>
                  </a:lnTo>
                  <a:lnTo>
                    <a:pt x="30" y="24"/>
                  </a:lnTo>
                  <a:lnTo>
                    <a:pt x="32" y="24"/>
                  </a:lnTo>
                  <a:lnTo>
                    <a:pt x="34" y="24"/>
                  </a:lnTo>
                  <a:lnTo>
                    <a:pt x="36" y="24"/>
                  </a:lnTo>
                  <a:lnTo>
                    <a:pt x="42" y="24"/>
                  </a:lnTo>
                  <a:lnTo>
                    <a:pt x="44" y="24"/>
                  </a:lnTo>
                  <a:lnTo>
                    <a:pt x="48" y="24"/>
                  </a:lnTo>
                  <a:lnTo>
                    <a:pt x="50" y="24"/>
                  </a:lnTo>
                  <a:lnTo>
                    <a:pt x="52" y="24"/>
                  </a:lnTo>
                  <a:lnTo>
                    <a:pt x="58" y="24"/>
                  </a:lnTo>
                  <a:lnTo>
                    <a:pt x="60" y="24"/>
                  </a:lnTo>
                  <a:lnTo>
                    <a:pt x="62" y="24"/>
                  </a:lnTo>
                  <a:lnTo>
                    <a:pt x="64" y="24"/>
                  </a:lnTo>
                  <a:lnTo>
                    <a:pt x="66" y="24"/>
                  </a:lnTo>
                  <a:lnTo>
                    <a:pt x="68" y="24"/>
                  </a:lnTo>
                  <a:lnTo>
                    <a:pt x="70" y="24"/>
                  </a:lnTo>
                  <a:lnTo>
                    <a:pt x="72" y="24"/>
                  </a:lnTo>
                  <a:lnTo>
                    <a:pt x="76" y="24"/>
                  </a:lnTo>
                  <a:lnTo>
                    <a:pt x="78" y="24"/>
                  </a:lnTo>
                  <a:lnTo>
                    <a:pt x="80" y="24"/>
                  </a:lnTo>
                  <a:lnTo>
                    <a:pt x="82" y="24"/>
                  </a:lnTo>
                  <a:lnTo>
                    <a:pt x="88" y="24"/>
                  </a:lnTo>
                  <a:lnTo>
                    <a:pt x="90" y="24"/>
                  </a:lnTo>
                  <a:lnTo>
                    <a:pt x="90" y="24"/>
                  </a:lnTo>
                  <a:lnTo>
                    <a:pt x="92" y="24"/>
                  </a:lnTo>
                  <a:lnTo>
                    <a:pt x="94" y="24"/>
                  </a:lnTo>
                  <a:lnTo>
                    <a:pt x="98" y="24"/>
                  </a:lnTo>
                  <a:lnTo>
                    <a:pt x="104" y="24"/>
                  </a:lnTo>
                  <a:lnTo>
                    <a:pt x="106" y="24"/>
                  </a:lnTo>
                  <a:lnTo>
                    <a:pt x="108" y="24"/>
                  </a:lnTo>
                  <a:lnTo>
                    <a:pt x="110" y="24"/>
                  </a:lnTo>
                  <a:lnTo>
                    <a:pt x="112" y="24"/>
                  </a:lnTo>
                  <a:lnTo>
                    <a:pt x="120" y="24"/>
                  </a:lnTo>
                  <a:lnTo>
                    <a:pt x="122" y="24"/>
                  </a:lnTo>
                  <a:lnTo>
                    <a:pt x="126" y="24"/>
                  </a:lnTo>
                  <a:lnTo>
                    <a:pt x="128" y="24"/>
                  </a:lnTo>
                  <a:lnTo>
                    <a:pt x="132" y="24"/>
                  </a:lnTo>
                  <a:lnTo>
                    <a:pt x="136" y="24"/>
                  </a:lnTo>
                  <a:lnTo>
                    <a:pt x="138" y="24"/>
                  </a:lnTo>
                  <a:lnTo>
                    <a:pt x="138" y="26"/>
                  </a:lnTo>
                  <a:lnTo>
                    <a:pt x="138" y="28"/>
                  </a:lnTo>
                  <a:lnTo>
                    <a:pt x="138" y="30"/>
                  </a:lnTo>
                  <a:lnTo>
                    <a:pt x="138" y="32"/>
                  </a:lnTo>
                  <a:lnTo>
                    <a:pt x="138" y="34"/>
                  </a:lnTo>
                  <a:lnTo>
                    <a:pt x="138" y="36"/>
                  </a:lnTo>
                  <a:lnTo>
                    <a:pt x="138" y="36"/>
                  </a:lnTo>
                  <a:lnTo>
                    <a:pt x="138" y="38"/>
                  </a:lnTo>
                  <a:lnTo>
                    <a:pt x="138" y="40"/>
                  </a:lnTo>
                  <a:lnTo>
                    <a:pt x="138" y="40"/>
                  </a:lnTo>
                  <a:lnTo>
                    <a:pt x="138" y="42"/>
                  </a:lnTo>
                  <a:lnTo>
                    <a:pt x="138" y="44"/>
                  </a:lnTo>
                  <a:lnTo>
                    <a:pt x="138" y="44"/>
                  </a:lnTo>
                  <a:lnTo>
                    <a:pt x="138" y="46"/>
                  </a:lnTo>
                  <a:lnTo>
                    <a:pt x="138" y="48"/>
                  </a:lnTo>
                  <a:lnTo>
                    <a:pt x="138" y="48"/>
                  </a:lnTo>
                  <a:lnTo>
                    <a:pt x="138" y="50"/>
                  </a:lnTo>
                  <a:lnTo>
                    <a:pt x="138" y="52"/>
                  </a:lnTo>
                  <a:lnTo>
                    <a:pt x="140" y="52"/>
                  </a:lnTo>
                  <a:lnTo>
                    <a:pt x="142" y="50"/>
                  </a:lnTo>
                  <a:lnTo>
                    <a:pt x="142" y="48"/>
                  </a:lnTo>
                  <a:lnTo>
                    <a:pt x="144" y="48"/>
                  </a:lnTo>
                  <a:lnTo>
                    <a:pt x="146" y="48"/>
                  </a:lnTo>
                  <a:lnTo>
                    <a:pt x="148" y="50"/>
                  </a:lnTo>
                  <a:lnTo>
                    <a:pt x="150" y="50"/>
                  </a:lnTo>
                  <a:lnTo>
                    <a:pt x="150" y="48"/>
                  </a:lnTo>
                  <a:lnTo>
                    <a:pt x="152" y="48"/>
                  </a:lnTo>
                  <a:lnTo>
                    <a:pt x="154" y="48"/>
                  </a:lnTo>
                  <a:lnTo>
                    <a:pt x="156" y="48"/>
                  </a:lnTo>
                  <a:lnTo>
                    <a:pt x="158" y="44"/>
                  </a:lnTo>
                  <a:lnTo>
                    <a:pt x="160" y="42"/>
                  </a:lnTo>
                  <a:lnTo>
                    <a:pt x="160" y="40"/>
                  </a:lnTo>
                  <a:lnTo>
                    <a:pt x="162" y="40"/>
                  </a:lnTo>
                  <a:lnTo>
                    <a:pt x="162" y="38"/>
                  </a:lnTo>
                  <a:lnTo>
                    <a:pt x="164" y="38"/>
                  </a:lnTo>
                  <a:lnTo>
                    <a:pt x="164" y="36"/>
                  </a:lnTo>
                  <a:lnTo>
                    <a:pt x="168" y="32"/>
                  </a:lnTo>
                  <a:lnTo>
                    <a:pt x="170" y="30"/>
                  </a:lnTo>
                  <a:lnTo>
                    <a:pt x="172" y="26"/>
                  </a:lnTo>
                  <a:lnTo>
                    <a:pt x="174" y="26"/>
                  </a:lnTo>
                  <a:lnTo>
                    <a:pt x="174" y="24"/>
                  </a:lnTo>
                  <a:lnTo>
                    <a:pt x="176" y="22"/>
                  </a:lnTo>
                  <a:lnTo>
                    <a:pt x="178" y="20"/>
                  </a:lnTo>
                  <a:lnTo>
                    <a:pt x="178" y="18"/>
                  </a:lnTo>
                  <a:lnTo>
                    <a:pt x="180" y="18"/>
                  </a:lnTo>
                  <a:lnTo>
                    <a:pt x="180" y="16"/>
                  </a:lnTo>
                  <a:lnTo>
                    <a:pt x="182" y="16"/>
                  </a:lnTo>
                  <a:lnTo>
                    <a:pt x="182" y="14"/>
                  </a:lnTo>
                  <a:lnTo>
                    <a:pt x="184" y="12"/>
                  </a:lnTo>
                  <a:lnTo>
                    <a:pt x="186" y="10"/>
                  </a:lnTo>
                  <a:lnTo>
                    <a:pt x="186" y="8"/>
                  </a:lnTo>
                  <a:lnTo>
                    <a:pt x="188" y="8"/>
                  </a:lnTo>
                  <a:lnTo>
                    <a:pt x="188" y="6"/>
                  </a:lnTo>
                  <a:lnTo>
                    <a:pt x="188" y="6"/>
                  </a:lnTo>
                  <a:lnTo>
                    <a:pt x="188" y="4"/>
                  </a:lnTo>
                  <a:lnTo>
                    <a:pt x="190" y="4"/>
                  </a:lnTo>
                  <a:lnTo>
                    <a:pt x="192" y="2"/>
                  </a:lnTo>
                  <a:lnTo>
                    <a:pt x="192" y="0"/>
                  </a:lnTo>
                  <a:lnTo>
                    <a:pt x="192" y="8"/>
                  </a:lnTo>
                  <a:lnTo>
                    <a:pt x="192" y="14"/>
                  </a:lnTo>
                  <a:lnTo>
                    <a:pt x="192" y="18"/>
                  </a:lnTo>
                  <a:lnTo>
                    <a:pt x="192" y="20"/>
                  </a:lnTo>
                  <a:lnTo>
                    <a:pt x="192" y="22"/>
                  </a:lnTo>
                  <a:lnTo>
                    <a:pt x="192" y="24"/>
                  </a:lnTo>
                  <a:lnTo>
                    <a:pt x="192" y="26"/>
                  </a:lnTo>
                  <a:lnTo>
                    <a:pt x="192" y="28"/>
                  </a:lnTo>
                  <a:lnTo>
                    <a:pt x="192" y="30"/>
                  </a:lnTo>
                  <a:lnTo>
                    <a:pt x="192" y="32"/>
                  </a:lnTo>
                  <a:lnTo>
                    <a:pt x="192" y="34"/>
                  </a:lnTo>
                  <a:lnTo>
                    <a:pt x="192" y="36"/>
                  </a:lnTo>
                  <a:lnTo>
                    <a:pt x="192" y="38"/>
                  </a:lnTo>
                  <a:lnTo>
                    <a:pt x="192" y="40"/>
                  </a:lnTo>
                  <a:lnTo>
                    <a:pt x="192" y="4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3" name="Freeform 227"/>
            <p:cNvSpPr>
              <a:spLocks/>
            </p:cNvSpPr>
            <p:nvPr/>
          </p:nvSpPr>
          <p:spPr bwMode="auto">
            <a:xfrm>
              <a:off x="5545138" y="3898900"/>
              <a:ext cx="350838" cy="314325"/>
            </a:xfrm>
            <a:custGeom>
              <a:avLst/>
              <a:gdLst>
                <a:gd name="T0" fmla="*/ 40 w 221"/>
                <a:gd name="T1" fmla="*/ 2 h 198"/>
                <a:gd name="T2" fmla="*/ 55 w 221"/>
                <a:gd name="T3" fmla="*/ 2 h 198"/>
                <a:gd name="T4" fmla="*/ 69 w 221"/>
                <a:gd name="T5" fmla="*/ 2 h 198"/>
                <a:gd name="T6" fmla="*/ 83 w 221"/>
                <a:gd name="T7" fmla="*/ 2 h 198"/>
                <a:gd name="T8" fmla="*/ 99 w 221"/>
                <a:gd name="T9" fmla="*/ 2 h 198"/>
                <a:gd name="T10" fmla="*/ 117 w 221"/>
                <a:gd name="T11" fmla="*/ 2 h 198"/>
                <a:gd name="T12" fmla="*/ 129 w 221"/>
                <a:gd name="T13" fmla="*/ 2 h 198"/>
                <a:gd name="T14" fmla="*/ 145 w 221"/>
                <a:gd name="T15" fmla="*/ 2 h 198"/>
                <a:gd name="T16" fmla="*/ 167 w 221"/>
                <a:gd name="T17" fmla="*/ 2 h 198"/>
                <a:gd name="T18" fmla="*/ 193 w 221"/>
                <a:gd name="T19" fmla="*/ 0 h 198"/>
                <a:gd name="T20" fmla="*/ 209 w 221"/>
                <a:gd name="T21" fmla="*/ 0 h 198"/>
                <a:gd name="T22" fmla="*/ 221 w 221"/>
                <a:gd name="T23" fmla="*/ 0 h 198"/>
                <a:gd name="T24" fmla="*/ 221 w 221"/>
                <a:gd name="T25" fmla="*/ 12 h 198"/>
                <a:gd name="T26" fmla="*/ 221 w 221"/>
                <a:gd name="T27" fmla="*/ 28 h 198"/>
                <a:gd name="T28" fmla="*/ 221 w 221"/>
                <a:gd name="T29" fmla="*/ 40 h 198"/>
                <a:gd name="T30" fmla="*/ 221 w 221"/>
                <a:gd name="T31" fmla="*/ 54 h 198"/>
                <a:gd name="T32" fmla="*/ 221 w 221"/>
                <a:gd name="T33" fmla="*/ 66 h 198"/>
                <a:gd name="T34" fmla="*/ 221 w 221"/>
                <a:gd name="T35" fmla="*/ 80 h 198"/>
                <a:gd name="T36" fmla="*/ 221 w 221"/>
                <a:gd name="T37" fmla="*/ 98 h 198"/>
                <a:gd name="T38" fmla="*/ 221 w 221"/>
                <a:gd name="T39" fmla="*/ 110 h 198"/>
                <a:gd name="T40" fmla="*/ 221 w 221"/>
                <a:gd name="T41" fmla="*/ 124 h 198"/>
                <a:gd name="T42" fmla="*/ 221 w 221"/>
                <a:gd name="T43" fmla="*/ 138 h 198"/>
                <a:gd name="T44" fmla="*/ 221 w 221"/>
                <a:gd name="T45" fmla="*/ 160 h 198"/>
                <a:gd name="T46" fmla="*/ 221 w 221"/>
                <a:gd name="T47" fmla="*/ 174 h 198"/>
                <a:gd name="T48" fmla="*/ 221 w 221"/>
                <a:gd name="T49" fmla="*/ 186 h 198"/>
                <a:gd name="T50" fmla="*/ 215 w 221"/>
                <a:gd name="T51" fmla="*/ 196 h 198"/>
                <a:gd name="T52" fmla="*/ 203 w 221"/>
                <a:gd name="T53" fmla="*/ 196 h 198"/>
                <a:gd name="T54" fmla="*/ 187 w 221"/>
                <a:gd name="T55" fmla="*/ 196 h 198"/>
                <a:gd name="T56" fmla="*/ 169 w 221"/>
                <a:gd name="T57" fmla="*/ 196 h 198"/>
                <a:gd name="T58" fmla="*/ 155 w 221"/>
                <a:gd name="T59" fmla="*/ 196 h 198"/>
                <a:gd name="T60" fmla="*/ 143 w 221"/>
                <a:gd name="T61" fmla="*/ 196 h 198"/>
                <a:gd name="T62" fmla="*/ 127 w 221"/>
                <a:gd name="T63" fmla="*/ 196 h 198"/>
                <a:gd name="T64" fmla="*/ 115 w 221"/>
                <a:gd name="T65" fmla="*/ 196 h 198"/>
                <a:gd name="T66" fmla="*/ 103 w 221"/>
                <a:gd name="T67" fmla="*/ 196 h 198"/>
                <a:gd name="T68" fmla="*/ 87 w 221"/>
                <a:gd name="T69" fmla="*/ 196 h 198"/>
                <a:gd name="T70" fmla="*/ 71 w 221"/>
                <a:gd name="T71" fmla="*/ 196 h 198"/>
                <a:gd name="T72" fmla="*/ 55 w 221"/>
                <a:gd name="T73" fmla="*/ 196 h 198"/>
                <a:gd name="T74" fmla="*/ 42 w 221"/>
                <a:gd name="T75" fmla="*/ 196 h 198"/>
                <a:gd name="T76" fmla="*/ 24 w 221"/>
                <a:gd name="T77" fmla="*/ 196 h 198"/>
                <a:gd name="T78" fmla="*/ 14 w 221"/>
                <a:gd name="T79" fmla="*/ 196 h 198"/>
                <a:gd name="T80" fmla="*/ 0 w 221"/>
                <a:gd name="T81" fmla="*/ 198 h 198"/>
                <a:gd name="T82" fmla="*/ 0 w 221"/>
                <a:gd name="T83" fmla="*/ 180 h 198"/>
                <a:gd name="T84" fmla="*/ 0 w 221"/>
                <a:gd name="T85" fmla="*/ 166 h 198"/>
                <a:gd name="T86" fmla="*/ 0 w 221"/>
                <a:gd name="T87" fmla="*/ 138 h 198"/>
                <a:gd name="T88" fmla="*/ 0 w 221"/>
                <a:gd name="T89" fmla="*/ 126 h 198"/>
                <a:gd name="T90" fmla="*/ 0 w 221"/>
                <a:gd name="T91" fmla="*/ 112 h 198"/>
                <a:gd name="T92" fmla="*/ 0 w 221"/>
                <a:gd name="T93" fmla="*/ 96 h 198"/>
                <a:gd name="T94" fmla="*/ 0 w 221"/>
                <a:gd name="T95" fmla="*/ 84 h 198"/>
                <a:gd name="T96" fmla="*/ 0 w 221"/>
                <a:gd name="T97" fmla="*/ 72 h 198"/>
                <a:gd name="T98" fmla="*/ 0 w 221"/>
                <a:gd name="T99" fmla="*/ 60 h 198"/>
                <a:gd name="T100" fmla="*/ 0 w 221"/>
                <a:gd name="T101" fmla="*/ 48 h 198"/>
                <a:gd name="T102" fmla="*/ 0 w 221"/>
                <a:gd name="T103" fmla="*/ 18 h 198"/>
                <a:gd name="T104" fmla="*/ 8 w 221"/>
                <a:gd name="T105" fmla="*/ 2 h 198"/>
                <a:gd name="T106" fmla="*/ 20 w 221"/>
                <a:gd name="T107" fmla="*/ 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1" h="198">
                  <a:moveTo>
                    <a:pt x="30" y="2"/>
                  </a:moveTo>
                  <a:lnTo>
                    <a:pt x="32" y="2"/>
                  </a:lnTo>
                  <a:lnTo>
                    <a:pt x="34" y="2"/>
                  </a:lnTo>
                  <a:lnTo>
                    <a:pt x="36" y="2"/>
                  </a:lnTo>
                  <a:lnTo>
                    <a:pt x="38" y="2"/>
                  </a:lnTo>
                  <a:lnTo>
                    <a:pt x="40" y="2"/>
                  </a:lnTo>
                  <a:lnTo>
                    <a:pt x="42" y="2"/>
                  </a:lnTo>
                  <a:lnTo>
                    <a:pt x="46" y="2"/>
                  </a:lnTo>
                  <a:lnTo>
                    <a:pt x="48" y="2"/>
                  </a:lnTo>
                  <a:lnTo>
                    <a:pt x="50" y="2"/>
                  </a:lnTo>
                  <a:lnTo>
                    <a:pt x="53" y="2"/>
                  </a:lnTo>
                  <a:lnTo>
                    <a:pt x="55" y="2"/>
                  </a:lnTo>
                  <a:lnTo>
                    <a:pt x="59" y="2"/>
                  </a:lnTo>
                  <a:lnTo>
                    <a:pt x="61" y="2"/>
                  </a:lnTo>
                  <a:lnTo>
                    <a:pt x="63" y="2"/>
                  </a:lnTo>
                  <a:lnTo>
                    <a:pt x="65" y="2"/>
                  </a:lnTo>
                  <a:lnTo>
                    <a:pt x="67" y="2"/>
                  </a:lnTo>
                  <a:lnTo>
                    <a:pt x="69" y="2"/>
                  </a:lnTo>
                  <a:lnTo>
                    <a:pt x="73" y="2"/>
                  </a:lnTo>
                  <a:lnTo>
                    <a:pt x="75" y="2"/>
                  </a:lnTo>
                  <a:lnTo>
                    <a:pt x="77" y="2"/>
                  </a:lnTo>
                  <a:lnTo>
                    <a:pt x="79" y="2"/>
                  </a:lnTo>
                  <a:lnTo>
                    <a:pt x="81" y="2"/>
                  </a:lnTo>
                  <a:lnTo>
                    <a:pt x="83" y="2"/>
                  </a:lnTo>
                  <a:lnTo>
                    <a:pt x="85" y="2"/>
                  </a:lnTo>
                  <a:lnTo>
                    <a:pt x="87" y="2"/>
                  </a:lnTo>
                  <a:lnTo>
                    <a:pt x="93" y="2"/>
                  </a:lnTo>
                  <a:lnTo>
                    <a:pt x="95" y="2"/>
                  </a:lnTo>
                  <a:lnTo>
                    <a:pt x="97" y="2"/>
                  </a:lnTo>
                  <a:lnTo>
                    <a:pt x="99" y="2"/>
                  </a:lnTo>
                  <a:lnTo>
                    <a:pt x="101" y="2"/>
                  </a:lnTo>
                  <a:lnTo>
                    <a:pt x="105" y="2"/>
                  </a:lnTo>
                  <a:lnTo>
                    <a:pt x="107" y="2"/>
                  </a:lnTo>
                  <a:lnTo>
                    <a:pt x="113" y="2"/>
                  </a:lnTo>
                  <a:lnTo>
                    <a:pt x="115" y="2"/>
                  </a:lnTo>
                  <a:lnTo>
                    <a:pt x="117" y="2"/>
                  </a:lnTo>
                  <a:lnTo>
                    <a:pt x="117" y="2"/>
                  </a:lnTo>
                  <a:lnTo>
                    <a:pt x="119" y="2"/>
                  </a:lnTo>
                  <a:lnTo>
                    <a:pt x="121" y="2"/>
                  </a:lnTo>
                  <a:lnTo>
                    <a:pt x="125" y="2"/>
                  </a:lnTo>
                  <a:lnTo>
                    <a:pt x="127" y="2"/>
                  </a:lnTo>
                  <a:lnTo>
                    <a:pt x="129" y="2"/>
                  </a:lnTo>
                  <a:lnTo>
                    <a:pt x="131" y="2"/>
                  </a:lnTo>
                  <a:lnTo>
                    <a:pt x="133" y="2"/>
                  </a:lnTo>
                  <a:lnTo>
                    <a:pt x="137" y="2"/>
                  </a:lnTo>
                  <a:lnTo>
                    <a:pt x="139" y="2"/>
                  </a:lnTo>
                  <a:lnTo>
                    <a:pt x="141" y="2"/>
                  </a:lnTo>
                  <a:lnTo>
                    <a:pt x="145" y="2"/>
                  </a:lnTo>
                  <a:lnTo>
                    <a:pt x="147" y="2"/>
                  </a:lnTo>
                  <a:lnTo>
                    <a:pt x="151" y="2"/>
                  </a:lnTo>
                  <a:lnTo>
                    <a:pt x="155" y="2"/>
                  </a:lnTo>
                  <a:lnTo>
                    <a:pt x="161" y="2"/>
                  </a:lnTo>
                  <a:lnTo>
                    <a:pt x="165" y="2"/>
                  </a:lnTo>
                  <a:lnTo>
                    <a:pt x="167" y="2"/>
                  </a:lnTo>
                  <a:lnTo>
                    <a:pt x="169" y="2"/>
                  </a:lnTo>
                  <a:lnTo>
                    <a:pt x="175" y="0"/>
                  </a:lnTo>
                  <a:lnTo>
                    <a:pt x="179" y="0"/>
                  </a:lnTo>
                  <a:lnTo>
                    <a:pt x="183" y="0"/>
                  </a:lnTo>
                  <a:lnTo>
                    <a:pt x="187" y="0"/>
                  </a:lnTo>
                  <a:lnTo>
                    <a:pt x="193" y="0"/>
                  </a:lnTo>
                  <a:lnTo>
                    <a:pt x="195" y="0"/>
                  </a:lnTo>
                  <a:lnTo>
                    <a:pt x="197" y="0"/>
                  </a:lnTo>
                  <a:lnTo>
                    <a:pt x="201" y="0"/>
                  </a:lnTo>
                  <a:lnTo>
                    <a:pt x="203" y="0"/>
                  </a:lnTo>
                  <a:lnTo>
                    <a:pt x="207" y="0"/>
                  </a:lnTo>
                  <a:lnTo>
                    <a:pt x="209" y="0"/>
                  </a:lnTo>
                  <a:lnTo>
                    <a:pt x="211" y="0"/>
                  </a:lnTo>
                  <a:lnTo>
                    <a:pt x="213" y="0"/>
                  </a:lnTo>
                  <a:lnTo>
                    <a:pt x="215" y="0"/>
                  </a:lnTo>
                  <a:lnTo>
                    <a:pt x="217" y="0"/>
                  </a:lnTo>
                  <a:lnTo>
                    <a:pt x="219" y="0"/>
                  </a:lnTo>
                  <a:lnTo>
                    <a:pt x="221" y="0"/>
                  </a:lnTo>
                  <a:lnTo>
                    <a:pt x="221" y="2"/>
                  </a:lnTo>
                  <a:lnTo>
                    <a:pt x="221" y="4"/>
                  </a:lnTo>
                  <a:lnTo>
                    <a:pt x="221" y="6"/>
                  </a:lnTo>
                  <a:lnTo>
                    <a:pt x="221" y="8"/>
                  </a:lnTo>
                  <a:lnTo>
                    <a:pt x="221" y="10"/>
                  </a:lnTo>
                  <a:lnTo>
                    <a:pt x="221" y="12"/>
                  </a:lnTo>
                  <a:lnTo>
                    <a:pt x="221" y="14"/>
                  </a:lnTo>
                  <a:lnTo>
                    <a:pt x="221" y="20"/>
                  </a:lnTo>
                  <a:lnTo>
                    <a:pt x="221" y="22"/>
                  </a:lnTo>
                  <a:lnTo>
                    <a:pt x="221" y="24"/>
                  </a:lnTo>
                  <a:lnTo>
                    <a:pt x="221" y="26"/>
                  </a:lnTo>
                  <a:lnTo>
                    <a:pt x="221" y="28"/>
                  </a:lnTo>
                  <a:lnTo>
                    <a:pt x="221" y="30"/>
                  </a:lnTo>
                  <a:lnTo>
                    <a:pt x="221" y="32"/>
                  </a:lnTo>
                  <a:lnTo>
                    <a:pt x="221" y="34"/>
                  </a:lnTo>
                  <a:lnTo>
                    <a:pt x="221" y="36"/>
                  </a:lnTo>
                  <a:lnTo>
                    <a:pt x="221" y="38"/>
                  </a:lnTo>
                  <a:lnTo>
                    <a:pt x="221" y="40"/>
                  </a:lnTo>
                  <a:lnTo>
                    <a:pt x="221" y="42"/>
                  </a:lnTo>
                  <a:lnTo>
                    <a:pt x="221" y="44"/>
                  </a:lnTo>
                  <a:lnTo>
                    <a:pt x="221" y="46"/>
                  </a:lnTo>
                  <a:lnTo>
                    <a:pt x="221" y="50"/>
                  </a:lnTo>
                  <a:lnTo>
                    <a:pt x="221" y="52"/>
                  </a:lnTo>
                  <a:lnTo>
                    <a:pt x="221" y="54"/>
                  </a:lnTo>
                  <a:lnTo>
                    <a:pt x="221" y="56"/>
                  </a:lnTo>
                  <a:lnTo>
                    <a:pt x="221" y="58"/>
                  </a:lnTo>
                  <a:lnTo>
                    <a:pt x="221" y="60"/>
                  </a:lnTo>
                  <a:lnTo>
                    <a:pt x="221" y="62"/>
                  </a:lnTo>
                  <a:lnTo>
                    <a:pt x="221" y="64"/>
                  </a:lnTo>
                  <a:lnTo>
                    <a:pt x="221" y="66"/>
                  </a:lnTo>
                  <a:lnTo>
                    <a:pt x="221" y="68"/>
                  </a:lnTo>
                  <a:lnTo>
                    <a:pt x="221" y="70"/>
                  </a:lnTo>
                  <a:lnTo>
                    <a:pt x="221" y="74"/>
                  </a:lnTo>
                  <a:lnTo>
                    <a:pt x="221" y="78"/>
                  </a:lnTo>
                  <a:lnTo>
                    <a:pt x="221" y="78"/>
                  </a:lnTo>
                  <a:lnTo>
                    <a:pt x="221" y="80"/>
                  </a:lnTo>
                  <a:lnTo>
                    <a:pt x="221" y="86"/>
                  </a:lnTo>
                  <a:lnTo>
                    <a:pt x="221" y="90"/>
                  </a:lnTo>
                  <a:lnTo>
                    <a:pt x="221" y="92"/>
                  </a:lnTo>
                  <a:lnTo>
                    <a:pt x="221" y="94"/>
                  </a:lnTo>
                  <a:lnTo>
                    <a:pt x="221" y="96"/>
                  </a:lnTo>
                  <a:lnTo>
                    <a:pt x="221" y="98"/>
                  </a:lnTo>
                  <a:lnTo>
                    <a:pt x="221" y="100"/>
                  </a:lnTo>
                  <a:lnTo>
                    <a:pt x="221" y="102"/>
                  </a:lnTo>
                  <a:lnTo>
                    <a:pt x="221" y="104"/>
                  </a:lnTo>
                  <a:lnTo>
                    <a:pt x="221" y="106"/>
                  </a:lnTo>
                  <a:lnTo>
                    <a:pt x="221" y="108"/>
                  </a:lnTo>
                  <a:lnTo>
                    <a:pt x="221" y="110"/>
                  </a:lnTo>
                  <a:lnTo>
                    <a:pt x="221" y="114"/>
                  </a:lnTo>
                  <a:lnTo>
                    <a:pt x="221" y="116"/>
                  </a:lnTo>
                  <a:lnTo>
                    <a:pt x="221" y="118"/>
                  </a:lnTo>
                  <a:lnTo>
                    <a:pt x="221" y="120"/>
                  </a:lnTo>
                  <a:lnTo>
                    <a:pt x="221" y="122"/>
                  </a:lnTo>
                  <a:lnTo>
                    <a:pt x="221" y="124"/>
                  </a:lnTo>
                  <a:lnTo>
                    <a:pt x="221" y="126"/>
                  </a:lnTo>
                  <a:lnTo>
                    <a:pt x="221" y="126"/>
                  </a:lnTo>
                  <a:lnTo>
                    <a:pt x="221" y="130"/>
                  </a:lnTo>
                  <a:lnTo>
                    <a:pt x="221" y="132"/>
                  </a:lnTo>
                  <a:lnTo>
                    <a:pt x="221" y="136"/>
                  </a:lnTo>
                  <a:lnTo>
                    <a:pt x="221" y="138"/>
                  </a:lnTo>
                  <a:lnTo>
                    <a:pt x="221" y="142"/>
                  </a:lnTo>
                  <a:lnTo>
                    <a:pt x="221" y="146"/>
                  </a:lnTo>
                  <a:lnTo>
                    <a:pt x="221" y="152"/>
                  </a:lnTo>
                  <a:lnTo>
                    <a:pt x="221" y="156"/>
                  </a:lnTo>
                  <a:lnTo>
                    <a:pt x="221" y="158"/>
                  </a:lnTo>
                  <a:lnTo>
                    <a:pt x="221" y="160"/>
                  </a:lnTo>
                  <a:lnTo>
                    <a:pt x="221" y="162"/>
                  </a:lnTo>
                  <a:lnTo>
                    <a:pt x="221" y="164"/>
                  </a:lnTo>
                  <a:lnTo>
                    <a:pt x="221" y="168"/>
                  </a:lnTo>
                  <a:lnTo>
                    <a:pt x="221" y="170"/>
                  </a:lnTo>
                  <a:lnTo>
                    <a:pt x="221" y="172"/>
                  </a:lnTo>
                  <a:lnTo>
                    <a:pt x="221" y="174"/>
                  </a:lnTo>
                  <a:lnTo>
                    <a:pt x="221" y="176"/>
                  </a:lnTo>
                  <a:lnTo>
                    <a:pt x="221" y="178"/>
                  </a:lnTo>
                  <a:lnTo>
                    <a:pt x="221" y="180"/>
                  </a:lnTo>
                  <a:lnTo>
                    <a:pt x="221" y="182"/>
                  </a:lnTo>
                  <a:lnTo>
                    <a:pt x="221" y="184"/>
                  </a:lnTo>
                  <a:lnTo>
                    <a:pt x="221" y="186"/>
                  </a:lnTo>
                  <a:lnTo>
                    <a:pt x="219" y="188"/>
                  </a:lnTo>
                  <a:lnTo>
                    <a:pt x="219" y="192"/>
                  </a:lnTo>
                  <a:lnTo>
                    <a:pt x="219" y="194"/>
                  </a:lnTo>
                  <a:lnTo>
                    <a:pt x="219" y="196"/>
                  </a:lnTo>
                  <a:lnTo>
                    <a:pt x="217" y="196"/>
                  </a:lnTo>
                  <a:lnTo>
                    <a:pt x="215" y="196"/>
                  </a:lnTo>
                  <a:lnTo>
                    <a:pt x="213" y="196"/>
                  </a:lnTo>
                  <a:lnTo>
                    <a:pt x="211" y="196"/>
                  </a:lnTo>
                  <a:lnTo>
                    <a:pt x="209" y="196"/>
                  </a:lnTo>
                  <a:lnTo>
                    <a:pt x="207" y="196"/>
                  </a:lnTo>
                  <a:lnTo>
                    <a:pt x="205" y="196"/>
                  </a:lnTo>
                  <a:lnTo>
                    <a:pt x="203" y="196"/>
                  </a:lnTo>
                  <a:lnTo>
                    <a:pt x="199" y="196"/>
                  </a:lnTo>
                  <a:lnTo>
                    <a:pt x="197" y="196"/>
                  </a:lnTo>
                  <a:lnTo>
                    <a:pt x="193" y="196"/>
                  </a:lnTo>
                  <a:lnTo>
                    <a:pt x="191" y="196"/>
                  </a:lnTo>
                  <a:lnTo>
                    <a:pt x="189" y="196"/>
                  </a:lnTo>
                  <a:lnTo>
                    <a:pt x="187" y="196"/>
                  </a:lnTo>
                  <a:lnTo>
                    <a:pt x="181" y="196"/>
                  </a:lnTo>
                  <a:lnTo>
                    <a:pt x="179" y="196"/>
                  </a:lnTo>
                  <a:lnTo>
                    <a:pt x="177" y="196"/>
                  </a:lnTo>
                  <a:lnTo>
                    <a:pt x="175" y="196"/>
                  </a:lnTo>
                  <a:lnTo>
                    <a:pt x="171" y="196"/>
                  </a:lnTo>
                  <a:lnTo>
                    <a:pt x="169" y="196"/>
                  </a:lnTo>
                  <a:lnTo>
                    <a:pt x="167" y="196"/>
                  </a:lnTo>
                  <a:lnTo>
                    <a:pt x="165" y="196"/>
                  </a:lnTo>
                  <a:lnTo>
                    <a:pt x="165" y="196"/>
                  </a:lnTo>
                  <a:lnTo>
                    <a:pt x="163" y="196"/>
                  </a:lnTo>
                  <a:lnTo>
                    <a:pt x="159" y="196"/>
                  </a:lnTo>
                  <a:lnTo>
                    <a:pt x="155" y="196"/>
                  </a:lnTo>
                  <a:lnTo>
                    <a:pt x="153" y="196"/>
                  </a:lnTo>
                  <a:lnTo>
                    <a:pt x="151" y="196"/>
                  </a:lnTo>
                  <a:lnTo>
                    <a:pt x="149" y="196"/>
                  </a:lnTo>
                  <a:lnTo>
                    <a:pt x="147" y="196"/>
                  </a:lnTo>
                  <a:lnTo>
                    <a:pt x="145" y="196"/>
                  </a:lnTo>
                  <a:lnTo>
                    <a:pt x="143" y="196"/>
                  </a:lnTo>
                  <a:lnTo>
                    <a:pt x="139" y="196"/>
                  </a:lnTo>
                  <a:lnTo>
                    <a:pt x="137" y="196"/>
                  </a:lnTo>
                  <a:lnTo>
                    <a:pt x="135" y="196"/>
                  </a:lnTo>
                  <a:lnTo>
                    <a:pt x="131" y="196"/>
                  </a:lnTo>
                  <a:lnTo>
                    <a:pt x="129" y="196"/>
                  </a:lnTo>
                  <a:lnTo>
                    <a:pt x="127" y="196"/>
                  </a:lnTo>
                  <a:lnTo>
                    <a:pt x="125" y="196"/>
                  </a:lnTo>
                  <a:lnTo>
                    <a:pt x="123" y="196"/>
                  </a:lnTo>
                  <a:lnTo>
                    <a:pt x="119" y="196"/>
                  </a:lnTo>
                  <a:lnTo>
                    <a:pt x="117" y="196"/>
                  </a:lnTo>
                  <a:lnTo>
                    <a:pt x="117" y="196"/>
                  </a:lnTo>
                  <a:lnTo>
                    <a:pt x="115" y="196"/>
                  </a:lnTo>
                  <a:lnTo>
                    <a:pt x="113" y="196"/>
                  </a:lnTo>
                  <a:lnTo>
                    <a:pt x="111" y="196"/>
                  </a:lnTo>
                  <a:lnTo>
                    <a:pt x="109" y="196"/>
                  </a:lnTo>
                  <a:lnTo>
                    <a:pt x="107" y="196"/>
                  </a:lnTo>
                  <a:lnTo>
                    <a:pt x="105" y="196"/>
                  </a:lnTo>
                  <a:lnTo>
                    <a:pt x="103" y="196"/>
                  </a:lnTo>
                  <a:lnTo>
                    <a:pt x="101" y="196"/>
                  </a:lnTo>
                  <a:lnTo>
                    <a:pt x="99" y="196"/>
                  </a:lnTo>
                  <a:lnTo>
                    <a:pt x="97" y="196"/>
                  </a:lnTo>
                  <a:lnTo>
                    <a:pt x="93" y="196"/>
                  </a:lnTo>
                  <a:lnTo>
                    <a:pt x="91" y="196"/>
                  </a:lnTo>
                  <a:lnTo>
                    <a:pt x="87" y="196"/>
                  </a:lnTo>
                  <a:lnTo>
                    <a:pt x="85" y="196"/>
                  </a:lnTo>
                  <a:lnTo>
                    <a:pt x="81" y="196"/>
                  </a:lnTo>
                  <a:lnTo>
                    <a:pt x="79" y="196"/>
                  </a:lnTo>
                  <a:lnTo>
                    <a:pt x="77" y="196"/>
                  </a:lnTo>
                  <a:lnTo>
                    <a:pt x="73" y="196"/>
                  </a:lnTo>
                  <a:lnTo>
                    <a:pt x="71" y="196"/>
                  </a:lnTo>
                  <a:lnTo>
                    <a:pt x="69" y="196"/>
                  </a:lnTo>
                  <a:lnTo>
                    <a:pt x="69" y="196"/>
                  </a:lnTo>
                  <a:lnTo>
                    <a:pt x="63" y="196"/>
                  </a:lnTo>
                  <a:lnTo>
                    <a:pt x="61" y="196"/>
                  </a:lnTo>
                  <a:lnTo>
                    <a:pt x="59" y="196"/>
                  </a:lnTo>
                  <a:lnTo>
                    <a:pt x="55" y="196"/>
                  </a:lnTo>
                  <a:lnTo>
                    <a:pt x="53" y="196"/>
                  </a:lnTo>
                  <a:lnTo>
                    <a:pt x="50" y="196"/>
                  </a:lnTo>
                  <a:lnTo>
                    <a:pt x="48" y="196"/>
                  </a:lnTo>
                  <a:lnTo>
                    <a:pt x="46" y="196"/>
                  </a:lnTo>
                  <a:lnTo>
                    <a:pt x="44" y="196"/>
                  </a:lnTo>
                  <a:lnTo>
                    <a:pt x="42" y="196"/>
                  </a:lnTo>
                  <a:lnTo>
                    <a:pt x="40" y="196"/>
                  </a:lnTo>
                  <a:lnTo>
                    <a:pt x="38" y="196"/>
                  </a:lnTo>
                  <a:lnTo>
                    <a:pt x="36" y="196"/>
                  </a:lnTo>
                  <a:lnTo>
                    <a:pt x="34" y="196"/>
                  </a:lnTo>
                  <a:lnTo>
                    <a:pt x="32" y="196"/>
                  </a:lnTo>
                  <a:lnTo>
                    <a:pt x="24" y="196"/>
                  </a:lnTo>
                  <a:lnTo>
                    <a:pt x="22" y="196"/>
                  </a:lnTo>
                  <a:lnTo>
                    <a:pt x="20" y="196"/>
                  </a:lnTo>
                  <a:lnTo>
                    <a:pt x="20" y="196"/>
                  </a:lnTo>
                  <a:lnTo>
                    <a:pt x="18" y="196"/>
                  </a:lnTo>
                  <a:lnTo>
                    <a:pt x="16" y="196"/>
                  </a:lnTo>
                  <a:lnTo>
                    <a:pt x="14" y="196"/>
                  </a:lnTo>
                  <a:lnTo>
                    <a:pt x="12" y="196"/>
                  </a:lnTo>
                  <a:lnTo>
                    <a:pt x="10" y="196"/>
                  </a:lnTo>
                  <a:lnTo>
                    <a:pt x="8" y="196"/>
                  </a:lnTo>
                  <a:lnTo>
                    <a:pt x="4" y="198"/>
                  </a:lnTo>
                  <a:lnTo>
                    <a:pt x="2" y="198"/>
                  </a:lnTo>
                  <a:lnTo>
                    <a:pt x="0" y="198"/>
                  </a:lnTo>
                  <a:lnTo>
                    <a:pt x="0" y="196"/>
                  </a:lnTo>
                  <a:lnTo>
                    <a:pt x="0" y="192"/>
                  </a:lnTo>
                  <a:lnTo>
                    <a:pt x="0" y="186"/>
                  </a:lnTo>
                  <a:lnTo>
                    <a:pt x="0" y="184"/>
                  </a:lnTo>
                  <a:lnTo>
                    <a:pt x="0" y="182"/>
                  </a:lnTo>
                  <a:lnTo>
                    <a:pt x="0" y="180"/>
                  </a:lnTo>
                  <a:lnTo>
                    <a:pt x="0" y="176"/>
                  </a:lnTo>
                  <a:lnTo>
                    <a:pt x="0" y="174"/>
                  </a:lnTo>
                  <a:lnTo>
                    <a:pt x="0" y="172"/>
                  </a:lnTo>
                  <a:lnTo>
                    <a:pt x="0" y="170"/>
                  </a:lnTo>
                  <a:lnTo>
                    <a:pt x="0" y="168"/>
                  </a:lnTo>
                  <a:lnTo>
                    <a:pt x="0" y="166"/>
                  </a:lnTo>
                  <a:lnTo>
                    <a:pt x="0" y="162"/>
                  </a:lnTo>
                  <a:lnTo>
                    <a:pt x="0" y="152"/>
                  </a:lnTo>
                  <a:lnTo>
                    <a:pt x="0" y="144"/>
                  </a:lnTo>
                  <a:lnTo>
                    <a:pt x="0" y="142"/>
                  </a:lnTo>
                  <a:lnTo>
                    <a:pt x="0" y="140"/>
                  </a:lnTo>
                  <a:lnTo>
                    <a:pt x="0" y="138"/>
                  </a:lnTo>
                  <a:lnTo>
                    <a:pt x="0" y="136"/>
                  </a:lnTo>
                  <a:lnTo>
                    <a:pt x="0" y="134"/>
                  </a:lnTo>
                  <a:lnTo>
                    <a:pt x="0" y="132"/>
                  </a:lnTo>
                  <a:lnTo>
                    <a:pt x="0" y="130"/>
                  </a:lnTo>
                  <a:lnTo>
                    <a:pt x="0" y="128"/>
                  </a:lnTo>
                  <a:lnTo>
                    <a:pt x="0" y="126"/>
                  </a:lnTo>
                  <a:lnTo>
                    <a:pt x="0" y="124"/>
                  </a:lnTo>
                  <a:lnTo>
                    <a:pt x="0" y="120"/>
                  </a:lnTo>
                  <a:lnTo>
                    <a:pt x="0" y="118"/>
                  </a:lnTo>
                  <a:lnTo>
                    <a:pt x="0" y="116"/>
                  </a:lnTo>
                  <a:lnTo>
                    <a:pt x="0" y="114"/>
                  </a:lnTo>
                  <a:lnTo>
                    <a:pt x="0" y="112"/>
                  </a:lnTo>
                  <a:lnTo>
                    <a:pt x="0" y="108"/>
                  </a:lnTo>
                  <a:lnTo>
                    <a:pt x="0" y="106"/>
                  </a:lnTo>
                  <a:lnTo>
                    <a:pt x="0" y="104"/>
                  </a:lnTo>
                  <a:lnTo>
                    <a:pt x="0" y="102"/>
                  </a:lnTo>
                  <a:lnTo>
                    <a:pt x="0" y="100"/>
                  </a:lnTo>
                  <a:lnTo>
                    <a:pt x="0" y="96"/>
                  </a:lnTo>
                  <a:lnTo>
                    <a:pt x="0" y="94"/>
                  </a:lnTo>
                  <a:lnTo>
                    <a:pt x="0" y="92"/>
                  </a:lnTo>
                  <a:lnTo>
                    <a:pt x="0" y="90"/>
                  </a:lnTo>
                  <a:lnTo>
                    <a:pt x="0" y="88"/>
                  </a:lnTo>
                  <a:lnTo>
                    <a:pt x="0" y="86"/>
                  </a:lnTo>
                  <a:lnTo>
                    <a:pt x="0" y="84"/>
                  </a:lnTo>
                  <a:lnTo>
                    <a:pt x="0" y="82"/>
                  </a:lnTo>
                  <a:lnTo>
                    <a:pt x="0" y="80"/>
                  </a:lnTo>
                  <a:lnTo>
                    <a:pt x="0" y="78"/>
                  </a:lnTo>
                  <a:lnTo>
                    <a:pt x="0" y="76"/>
                  </a:lnTo>
                  <a:lnTo>
                    <a:pt x="0" y="74"/>
                  </a:lnTo>
                  <a:lnTo>
                    <a:pt x="0" y="72"/>
                  </a:lnTo>
                  <a:lnTo>
                    <a:pt x="0" y="70"/>
                  </a:lnTo>
                  <a:lnTo>
                    <a:pt x="0" y="68"/>
                  </a:lnTo>
                  <a:lnTo>
                    <a:pt x="0" y="66"/>
                  </a:lnTo>
                  <a:lnTo>
                    <a:pt x="0" y="64"/>
                  </a:lnTo>
                  <a:lnTo>
                    <a:pt x="0" y="62"/>
                  </a:lnTo>
                  <a:lnTo>
                    <a:pt x="0" y="60"/>
                  </a:lnTo>
                  <a:lnTo>
                    <a:pt x="0" y="58"/>
                  </a:lnTo>
                  <a:lnTo>
                    <a:pt x="0" y="56"/>
                  </a:lnTo>
                  <a:lnTo>
                    <a:pt x="0" y="54"/>
                  </a:lnTo>
                  <a:lnTo>
                    <a:pt x="0" y="52"/>
                  </a:lnTo>
                  <a:lnTo>
                    <a:pt x="0" y="50"/>
                  </a:lnTo>
                  <a:lnTo>
                    <a:pt x="0" y="48"/>
                  </a:lnTo>
                  <a:lnTo>
                    <a:pt x="0" y="44"/>
                  </a:lnTo>
                  <a:lnTo>
                    <a:pt x="0" y="40"/>
                  </a:lnTo>
                  <a:lnTo>
                    <a:pt x="0" y="30"/>
                  </a:lnTo>
                  <a:lnTo>
                    <a:pt x="0" y="24"/>
                  </a:lnTo>
                  <a:lnTo>
                    <a:pt x="0" y="22"/>
                  </a:lnTo>
                  <a:lnTo>
                    <a:pt x="0" y="18"/>
                  </a:lnTo>
                  <a:lnTo>
                    <a:pt x="0" y="10"/>
                  </a:lnTo>
                  <a:lnTo>
                    <a:pt x="0" y="8"/>
                  </a:lnTo>
                  <a:lnTo>
                    <a:pt x="0" y="2"/>
                  </a:lnTo>
                  <a:lnTo>
                    <a:pt x="4" y="2"/>
                  </a:lnTo>
                  <a:lnTo>
                    <a:pt x="6" y="2"/>
                  </a:lnTo>
                  <a:lnTo>
                    <a:pt x="8" y="2"/>
                  </a:lnTo>
                  <a:lnTo>
                    <a:pt x="10" y="2"/>
                  </a:lnTo>
                  <a:lnTo>
                    <a:pt x="12" y="2"/>
                  </a:lnTo>
                  <a:lnTo>
                    <a:pt x="14" y="2"/>
                  </a:lnTo>
                  <a:lnTo>
                    <a:pt x="16" y="2"/>
                  </a:lnTo>
                  <a:lnTo>
                    <a:pt x="18" y="2"/>
                  </a:lnTo>
                  <a:lnTo>
                    <a:pt x="20" y="2"/>
                  </a:lnTo>
                  <a:lnTo>
                    <a:pt x="20" y="2"/>
                  </a:lnTo>
                  <a:lnTo>
                    <a:pt x="24" y="2"/>
                  </a:lnTo>
                  <a:lnTo>
                    <a:pt x="26" y="2"/>
                  </a:lnTo>
                  <a:lnTo>
                    <a:pt x="28" y="2"/>
                  </a:lnTo>
                  <a:lnTo>
                    <a:pt x="30"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4" name="Freeform 248"/>
            <p:cNvSpPr>
              <a:spLocks/>
            </p:cNvSpPr>
            <p:nvPr/>
          </p:nvSpPr>
          <p:spPr bwMode="auto">
            <a:xfrm>
              <a:off x="5541963" y="4210050"/>
              <a:ext cx="354013" cy="258763"/>
            </a:xfrm>
            <a:custGeom>
              <a:avLst/>
              <a:gdLst>
                <a:gd name="T0" fmla="*/ 71 w 223"/>
                <a:gd name="T1" fmla="*/ 0 h 163"/>
                <a:gd name="T2" fmla="*/ 83 w 223"/>
                <a:gd name="T3" fmla="*/ 0 h 163"/>
                <a:gd name="T4" fmla="*/ 99 w 223"/>
                <a:gd name="T5" fmla="*/ 0 h 163"/>
                <a:gd name="T6" fmla="*/ 109 w 223"/>
                <a:gd name="T7" fmla="*/ 0 h 163"/>
                <a:gd name="T8" fmla="*/ 119 w 223"/>
                <a:gd name="T9" fmla="*/ 0 h 163"/>
                <a:gd name="T10" fmla="*/ 129 w 223"/>
                <a:gd name="T11" fmla="*/ 0 h 163"/>
                <a:gd name="T12" fmla="*/ 141 w 223"/>
                <a:gd name="T13" fmla="*/ 0 h 163"/>
                <a:gd name="T14" fmla="*/ 153 w 223"/>
                <a:gd name="T15" fmla="*/ 0 h 163"/>
                <a:gd name="T16" fmla="*/ 167 w 223"/>
                <a:gd name="T17" fmla="*/ 0 h 163"/>
                <a:gd name="T18" fmla="*/ 177 w 223"/>
                <a:gd name="T19" fmla="*/ 0 h 163"/>
                <a:gd name="T20" fmla="*/ 191 w 223"/>
                <a:gd name="T21" fmla="*/ 0 h 163"/>
                <a:gd name="T22" fmla="*/ 205 w 223"/>
                <a:gd name="T23" fmla="*/ 0 h 163"/>
                <a:gd name="T24" fmla="*/ 215 w 223"/>
                <a:gd name="T25" fmla="*/ 0 h 163"/>
                <a:gd name="T26" fmla="*/ 221 w 223"/>
                <a:gd name="T27" fmla="*/ 4 h 163"/>
                <a:gd name="T28" fmla="*/ 223 w 223"/>
                <a:gd name="T29" fmla="*/ 23 h 163"/>
                <a:gd name="T30" fmla="*/ 223 w 223"/>
                <a:gd name="T31" fmla="*/ 33 h 163"/>
                <a:gd name="T32" fmla="*/ 223 w 223"/>
                <a:gd name="T33" fmla="*/ 43 h 163"/>
                <a:gd name="T34" fmla="*/ 223 w 223"/>
                <a:gd name="T35" fmla="*/ 61 h 163"/>
                <a:gd name="T36" fmla="*/ 223 w 223"/>
                <a:gd name="T37" fmla="*/ 71 h 163"/>
                <a:gd name="T38" fmla="*/ 223 w 223"/>
                <a:gd name="T39" fmla="*/ 79 h 163"/>
                <a:gd name="T40" fmla="*/ 223 w 223"/>
                <a:gd name="T41" fmla="*/ 99 h 163"/>
                <a:gd name="T42" fmla="*/ 223 w 223"/>
                <a:gd name="T43" fmla="*/ 111 h 163"/>
                <a:gd name="T44" fmla="*/ 223 w 223"/>
                <a:gd name="T45" fmla="*/ 139 h 163"/>
                <a:gd name="T46" fmla="*/ 223 w 223"/>
                <a:gd name="T47" fmla="*/ 153 h 163"/>
                <a:gd name="T48" fmla="*/ 221 w 223"/>
                <a:gd name="T49" fmla="*/ 163 h 163"/>
                <a:gd name="T50" fmla="*/ 209 w 223"/>
                <a:gd name="T51" fmla="*/ 163 h 163"/>
                <a:gd name="T52" fmla="*/ 195 w 223"/>
                <a:gd name="T53" fmla="*/ 163 h 163"/>
                <a:gd name="T54" fmla="*/ 181 w 223"/>
                <a:gd name="T55" fmla="*/ 163 h 163"/>
                <a:gd name="T56" fmla="*/ 167 w 223"/>
                <a:gd name="T57" fmla="*/ 163 h 163"/>
                <a:gd name="T58" fmla="*/ 157 w 223"/>
                <a:gd name="T59" fmla="*/ 163 h 163"/>
                <a:gd name="T60" fmla="*/ 141 w 223"/>
                <a:gd name="T61" fmla="*/ 163 h 163"/>
                <a:gd name="T62" fmla="*/ 131 w 223"/>
                <a:gd name="T63" fmla="*/ 163 h 163"/>
                <a:gd name="T64" fmla="*/ 111 w 223"/>
                <a:gd name="T65" fmla="*/ 163 h 163"/>
                <a:gd name="T66" fmla="*/ 97 w 223"/>
                <a:gd name="T67" fmla="*/ 163 h 163"/>
                <a:gd name="T68" fmla="*/ 85 w 223"/>
                <a:gd name="T69" fmla="*/ 163 h 163"/>
                <a:gd name="T70" fmla="*/ 71 w 223"/>
                <a:gd name="T71" fmla="*/ 161 h 163"/>
                <a:gd name="T72" fmla="*/ 50 w 223"/>
                <a:gd name="T73" fmla="*/ 161 h 163"/>
                <a:gd name="T74" fmla="*/ 34 w 223"/>
                <a:gd name="T75" fmla="*/ 161 h 163"/>
                <a:gd name="T76" fmla="*/ 22 w 223"/>
                <a:gd name="T77" fmla="*/ 161 h 163"/>
                <a:gd name="T78" fmla="*/ 0 w 223"/>
                <a:gd name="T79" fmla="*/ 161 h 163"/>
                <a:gd name="T80" fmla="*/ 0 w 223"/>
                <a:gd name="T81" fmla="*/ 147 h 163"/>
                <a:gd name="T82" fmla="*/ 0 w 223"/>
                <a:gd name="T83" fmla="*/ 125 h 163"/>
                <a:gd name="T84" fmla="*/ 2 w 223"/>
                <a:gd name="T85" fmla="*/ 115 h 163"/>
                <a:gd name="T86" fmla="*/ 2 w 223"/>
                <a:gd name="T87" fmla="*/ 103 h 163"/>
                <a:gd name="T88" fmla="*/ 2 w 223"/>
                <a:gd name="T89" fmla="*/ 91 h 163"/>
                <a:gd name="T90" fmla="*/ 2 w 223"/>
                <a:gd name="T91" fmla="*/ 79 h 163"/>
                <a:gd name="T92" fmla="*/ 2 w 223"/>
                <a:gd name="T93" fmla="*/ 67 h 163"/>
                <a:gd name="T94" fmla="*/ 2 w 223"/>
                <a:gd name="T95" fmla="*/ 55 h 163"/>
                <a:gd name="T96" fmla="*/ 2 w 223"/>
                <a:gd name="T97" fmla="*/ 27 h 163"/>
                <a:gd name="T98" fmla="*/ 2 w 223"/>
                <a:gd name="T99" fmla="*/ 7 h 163"/>
                <a:gd name="T100" fmla="*/ 10 w 223"/>
                <a:gd name="T101" fmla="*/ 0 h 163"/>
                <a:gd name="T102" fmla="*/ 20 w 223"/>
                <a:gd name="T103" fmla="*/ 0 h 163"/>
                <a:gd name="T104" fmla="*/ 34 w 223"/>
                <a:gd name="T105" fmla="*/ 0 h 163"/>
                <a:gd name="T106" fmla="*/ 44 w 223"/>
                <a:gd name="T107" fmla="*/ 0 h 163"/>
                <a:gd name="T108" fmla="*/ 55 w 223"/>
                <a:gd name="T10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3" h="163">
                  <a:moveTo>
                    <a:pt x="61" y="0"/>
                  </a:moveTo>
                  <a:lnTo>
                    <a:pt x="63" y="0"/>
                  </a:lnTo>
                  <a:lnTo>
                    <a:pt x="65" y="0"/>
                  </a:lnTo>
                  <a:lnTo>
                    <a:pt x="71" y="0"/>
                  </a:lnTo>
                  <a:lnTo>
                    <a:pt x="71" y="0"/>
                  </a:lnTo>
                  <a:lnTo>
                    <a:pt x="73" y="0"/>
                  </a:lnTo>
                  <a:lnTo>
                    <a:pt x="75" y="0"/>
                  </a:lnTo>
                  <a:lnTo>
                    <a:pt x="79" y="0"/>
                  </a:lnTo>
                  <a:lnTo>
                    <a:pt x="81" y="0"/>
                  </a:lnTo>
                  <a:lnTo>
                    <a:pt x="83" y="0"/>
                  </a:lnTo>
                  <a:lnTo>
                    <a:pt x="87" y="0"/>
                  </a:lnTo>
                  <a:lnTo>
                    <a:pt x="89" y="0"/>
                  </a:lnTo>
                  <a:lnTo>
                    <a:pt x="93" y="0"/>
                  </a:lnTo>
                  <a:lnTo>
                    <a:pt x="95" y="0"/>
                  </a:lnTo>
                  <a:lnTo>
                    <a:pt x="99" y="0"/>
                  </a:lnTo>
                  <a:lnTo>
                    <a:pt x="101" y="0"/>
                  </a:lnTo>
                  <a:lnTo>
                    <a:pt x="103" y="0"/>
                  </a:lnTo>
                  <a:lnTo>
                    <a:pt x="105" y="0"/>
                  </a:lnTo>
                  <a:lnTo>
                    <a:pt x="107" y="0"/>
                  </a:lnTo>
                  <a:lnTo>
                    <a:pt x="109" y="0"/>
                  </a:lnTo>
                  <a:lnTo>
                    <a:pt x="111" y="0"/>
                  </a:lnTo>
                  <a:lnTo>
                    <a:pt x="113" y="0"/>
                  </a:lnTo>
                  <a:lnTo>
                    <a:pt x="115" y="0"/>
                  </a:lnTo>
                  <a:lnTo>
                    <a:pt x="117" y="0"/>
                  </a:lnTo>
                  <a:lnTo>
                    <a:pt x="119" y="0"/>
                  </a:lnTo>
                  <a:lnTo>
                    <a:pt x="119" y="0"/>
                  </a:lnTo>
                  <a:lnTo>
                    <a:pt x="121" y="0"/>
                  </a:lnTo>
                  <a:lnTo>
                    <a:pt x="125" y="0"/>
                  </a:lnTo>
                  <a:lnTo>
                    <a:pt x="127" y="0"/>
                  </a:lnTo>
                  <a:lnTo>
                    <a:pt x="129" y="0"/>
                  </a:lnTo>
                  <a:lnTo>
                    <a:pt x="131" y="0"/>
                  </a:lnTo>
                  <a:lnTo>
                    <a:pt x="133" y="0"/>
                  </a:lnTo>
                  <a:lnTo>
                    <a:pt x="137" y="0"/>
                  </a:lnTo>
                  <a:lnTo>
                    <a:pt x="139" y="0"/>
                  </a:lnTo>
                  <a:lnTo>
                    <a:pt x="141" y="0"/>
                  </a:lnTo>
                  <a:lnTo>
                    <a:pt x="145" y="0"/>
                  </a:lnTo>
                  <a:lnTo>
                    <a:pt x="147" y="0"/>
                  </a:lnTo>
                  <a:lnTo>
                    <a:pt x="149" y="0"/>
                  </a:lnTo>
                  <a:lnTo>
                    <a:pt x="151" y="0"/>
                  </a:lnTo>
                  <a:lnTo>
                    <a:pt x="153" y="0"/>
                  </a:lnTo>
                  <a:lnTo>
                    <a:pt x="155" y="0"/>
                  </a:lnTo>
                  <a:lnTo>
                    <a:pt x="157" y="0"/>
                  </a:lnTo>
                  <a:lnTo>
                    <a:pt x="161" y="0"/>
                  </a:lnTo>
                  <a:lnTo>
                    <a:pt x="165" y="0"/>
                  </a:lnTo>
                  <a:lnTo>
                    <a:pt x="167" y="0"/>
                  </a:lnTo>
                  <a:lnTo>
                    <a:pt x="167" y="0"/>
                  </a:lnTo>
                  <a:lnTo>
                    <a:pt x="169" y="0"/>
                  </a:lnTo>
                  <a:lnTo>
                    <a:pt x="171" y="0"/>
                  </a:lnTo>
                  <a:lnTo>
                    <a:pt x="173" y="0"/>
                  </a:lnTo>
                  <a:lnTo>
                    <a:pt x="177" y="0"/>
                  </a:lnTo>
                  <a:lnTo>
                    <a:pt x="179" y="0"/>
                  </a:lnTo>
                  <a:lnTo>
                    <a:pt x="181" y="0"/>
                  </a:lnTo>
                  <a:lnTo>
                    <a:pt x="183" y="0"/>
                  </a:lnTo>
                  <a:lnTo>
                    <a:pt x="189" y="0"/>
                  </a:lnTo>
                  <a:lnTo>
                    <a:pt x="191" y="0"/>
                  </a:lnTo>
                  <a:lnTo>
                    <a:pt x="193" y="0"/>
                  </a:lnTo>
                  <a:lnTo>
                    <a:pt x="195" y="0"/>
                  </a:lnTo>
                  <a:lnTo>
                    <a:pt x="199" y="0"/>
                  </a:lnTo>
                  <a:lnTo>
                    <a:pt x="201" y="0"/>
                  </a:lnTo>
                  <a:lnTo>
                    <a:pt x="205" y="0"/>
                  </a:lnTo>
                  <a:lnTo>
                    <a:pt x="207" y="0"/>
                  </a:lnTo>
                  <a:lnTo>
                    <a:pt x="209" y="0"/>
                  </a:lnTo>
                  <a:lnTo>
                    <a:pt x="211" y="0"/>
                  </a:lnTo>
                  <a:lnTo>
                    <a:pt x="213" y="0"/>
                  </a:lnTo>
                  <a:lnTo>
                    <a:pt x="215" y="0"/>
                  </a:lnTo>
                  <a:lnTo>
                    <a:pt x="217" y="0"/>
                  </a:lnTo>
                  <a:lnTo>
                    <a:pt x="219" y="0"/>
                  </a:lnTo>
                  <a:lnTo>
                    <a:pt x="221" y="0"/>
                  </a:lnTo>
                  <a:lnTo>
                    <a:pt x="221" y="2"/>
                  </a:lnTo>
                  <a:lnTo>
                    <a:pt x="221" y="4"/>
                  </a:lnTo>
                  <a:lnTo>
                    <a:pt x="221" y="9"/>
                  </a:lnTo>
                  <a:lnTo>
                    <a:pt x="221" y="11"/>
                  </a:lnTo>
                  <a:lnTo>
                    <a:pt x="221" y="15"/>
                  </a:lnTo>
                  <a:lnTo>
                    <a:pt x="223" y="19"/>
                  </a:lnTo>
                  <a:lnTo>
                    <a:pt x="223" y="23"/>
                  </a:lnTo>
                  <a:lnTo>
                    <a:pt x="223" y="27"/>
                  </a:lnTo>
                  <a:lnTo>
                    <a:pt x="223" y="27"/>
                  </a:lnTo>
                  <a:lnTo>
                    <a:pt x="223" y="29"/>
                  </a:lnTo>
                  <a:lnTo>
                    <a:pt x="223" y="31"/>
                  </a:lnTo>
                  <a:lnTo>
                    <a:pt x="223" y="33"/>
                  </a:lnTo>
                  <a:lnTo>
                    <a:pt x="223" y="35"/>
                  </a:lnTo>
                  <a:lnTo>
                    <a:pt x="223" y="37"/>
                  </a:lnTo>
                  <a:lnTo>
                    <a:pt x="223" y="39"/>
                  </a:lnTo>
                  <a:lnTo>
                    <a:pt x="223" y="41"/>
                  </a:lnTo>
                  <a:lnTo>
                    <a:pt x="223" y="43"/>
                  </a:lnTo>
                  <a:lnTo>
                    <a:pt x="223" y="45"/>
                  </a:lnTo>
                  <a:lnTo>
                    <a:pt x="223" y="47"/>
                  </a:lnTo>
                  <a:lnTo>
                    <a:pt x="223" y="53"/>
                  </a:lnTo>
                  <a:lnTo>
                    <a:pt x="223" y="59"/>
                  </a:lnTo>
                  <a:lnTo>
                    <a:pt x="223" y="61"/>
                  </a:lnTo>
                  <a:lnTo>
                    <a:pt x="223" y="63"/>
                  </a:lnTo>
                  <a:lnTo>
                    <a:pt x="223" y="65"/>
                  </a:lnTo>
                  <a:lnTo>
                    <a:pt x="223" y="67"/>
                  </a:lnTo>
                  <a:lnTo>
                    <a:pt x="223" y="69"/>
                  </a:lnTo>
                  <a:lnTo>
                    <a:pt x="223" y="71"/>
                  </a:lnTo>
                  <a:lnTo>
                    <a:pt x="223" y="73"/>
                  </a:lnTo>
                  <a:lnTo>
                    <a:pt x="223" y="75"/>
                  </a:lnTo>
                  <a:lnTo>
                    <a:pt x="223" y="75"/>
                  </a:lnTo>
                  <a:lnTo>
                    <a:pt x="223" y="77"/>
                  </a:lnTo>
                  <a:lnTo>
                    <a:pt x="223" y="79"/>
                  </a:lnTo>
                  <a:lnTo>
                    <a:pt x="223" y="81"/>
                  </a:lnTo>
                  <a:lnTo>
                    <a:pt x="223" y="83"/>
                  </a:lnTo>
                  <a:lnTo>
                    <a:pt x="223" y="91"/>
                  </a:lnTo>
                  <a:lnTo>
                    <a:pt x="223" y="93"/>
                  </a:lnTo>
                  <a:lnTo>
                    <a:pt x="223" y="99"/>
                  </a:lnTo>
                  <a:lnTo>
                    <a:pt x="223" y="101"/>
                  </a:lnTo>
                  <a:lnTo>
                    <a:pt x="223" y="105"/>
                  </a:lnTo>
                  <a:lnTo>
                    <a:pt x="223" y="107"/>
                  </a:lnTo>
                  <a:lnTo>
                    <a:pt x="223" y="109"/>
                  </a:lnTo>
                  <a:lnTo>
                    <a:pt x="223" y="111"/>
                  </a:lnTo>
                  <a:lnTo>
                    <a:pt x="223" y="117"/>
                  </a:lnTo>
                  <a:lnTo>
                    <a:pt x="223" y="123"/>
                  </a:lnTo>
                  <a:lnTo>
                    <a:pt x="223" y="135"/>
                  </a:lnTo>
                  <a:lnTo>
                    <a:pt x="223" y="137"/>
                  </a:lnTo>
                  <a:lnTo>
                    <a:pt x="223" y="139"/>
                  </a:lnTo>
                  <a:lnTo>
                    <a:pt x="223" y="141"/>
                  </a:lnTo>
                  <a:lnTo>
                    <a:pt x="223" y="145"/>
                  </a:lnTo>
                  <a:lnTo>
                    <a:pt x="223" y="149"/>
                  </a:lnTo>
                  <a:lnTo>
                    <a:pt x="223" y="151"/>
                  </a:lnTo>
                  <a:lnTo>
                    <a:pt x="223" y="153"/>
                  </a:lnTo>
                  <a:lnTo>
                    <a:pt x="223" y="157"/>
                  </a:lnTo>
                  <a:lnTo>
                    <a:pt x="223" y="159"/>
                  </a:lnTo>
                  <a:lnTo>
                    <a:pt x="223" y="161"/>
                  </a:lnTo>
                  <a:lnTo>
                    <a:pt x="223" y="163"/>
                  </a:lnTo>
                  <a:lnTo>
                    <a:pt x="221" y="163"/>
                  </a:lnTo>
                  <a:lnTo>
                    <a:pt x="219" y="163"/>
                  </a:lnTo>
                  <a:lnTo>
                    <a:pt x="217" y="163"/>
                  </a:lnTo>
                  <a:lnTo>
                    <a:pt x="215" y="163"/>
                  </a:lnTo>
                  <a:lnTo>
                    <a:pt x="211" y="163"/>
                  </a:lnTo>
                  <a:lnTo>
                    <a:pt x="209" y="163"/>
                  </a:lnTo>
                  <a:lnTo>
                    <a:pt x="207" y="163"/>
                  </a:lnTo>
                  <a:lnTo>
                    <a:pt x="205" y="163"/>
                  </a:lnTo>
                  <a:lnTo>
                    <a:pt x="201" y="163"/>
                  </a:lnTo>
                  <a:lnTo>
                    <a:pt x="197" y="163"/>
                  </a:lnTo>
                  <a:lnTo>
                    <a:pt x="195" y="163"/>
                  </a:lnTo>
                  <a:lnTo>
                    <a:pt x="191" y="163"/>
                  </a:lnTo>
                  <a:lnTo>
                    <a:pt x="189" y="163"/>
                  </a:lnTo>
                  <a:lnTo>
                    <a:pt x="187" y="163"/>
                  </a:lnTo>
                  <a:lnTo>
                    <a:pt x="183" y="163"/>
                  </a:lnTo>
                  <a:lnTo>
                    <a:pt x="181" y="163"/>
                  </a:lnTo>
                  <a:lnTo>
                    <a:pt x="179" y="163"/>
                  </a:lnTo>
                  <a:lnTo>
                    <a:pt x="175" y="163"/>
                  </a:lnTo>
                  <a:lnTo>
                    <a:pt x="173" y="163"/>
                  </a:lnTo>
                  <a:lnTo>
                    <a:pt x="169" y="163"/>
                  </a:lnTo>
                  <a:lnTo>
                    <a:pt x="167" y="163"/>
                  </a:lnTo>
                  <a:lnTo>
                    <a:pt x="167" y="163"/>
                  </a:lnTo>
                  <a:lnTo>
                    <a:pt x="165" y="163"/>
                  </a:lnTo>
                  <a:lnTo>
                    <a:pt x="161" y="163"/>
                  </a:lnTo>
                  <a:lnTo>
                    <a:pt x="159" y="163"/>
                  </a:lnTo>
                  <a:lnTo>
                    <a:pt x="157" y="163"/>
                  </a:lnTo>
                  <a:lnTo>
                    <a:pt x="153" y="163"/>
                  </a:lnTo>
                  <a:lnTo>
                    <a:pt x="149" y="163"/>
                  </a:lnTo>
                  <a:lnTo>
                    <a:pt x="147" y="163"/>
                  </a:lnTo>
                  <a:lnTo>
                    <a:pt x="145" y="163"/>
                  </a:lnTo>
                  <a:lnTo>
                    <a:pt x="141" y="163"/>
                  </a:lnTo>
                  <a:lnTo>
                    <a:pt x="139" y="163"/>
                  </a:lnTo>
                  <a:lnTo>
                    <a:pt x="137" y="163"/>
                  </a:lnTo>
                  <a:lnTo>
                    <a:pt x="135" y="163"/>
                  </a:lnTo>
                  <a:lnTo>
                    <a:pt x="133" y="163"/>
                  </a:lnTo>
                  <a:lnTo>
                    <a:pt x="131" y="163"/>
                  </a:lnTo>
                  <a:lnTo>
                    <a:pt x="127" y="163"/>
                  </a:lnTo>
                  <a:lnTo>
                    <a:pt x="117" y="163"/>
                  </a:lnTo>
                  <a:lnTo>
                    <a:pt x="115" y="163"/>
                  </a:lnTo>
                  <a:lnTo>
                    <a:pt x="113" y="163"/>
                  </a:lnTo>
                  <a:lnTo>
                    <a:pt x="111" y="163"/>
                  </a:lnTo>
                  <a:lnTo>
                    <a:pt x="109" y="163"/>
                  </a:lnTo>
                  <a:lnTo>
                    <a:pt x="107" y="163"/>
                  </a:lnTo>
                  <a:lnTo>
                    <a:pt x="105" y="163"/>
                  </a:lnTo>
                  <a:lnTo>
                    <a:pt x="101" y="163"/>
                  </a:lnTo>
                  <a:lnTo>
                    <a:pt x="97" y="163"/>
                  </a:lnTo>
                  <a:lnTo>
                    <a:pt x="95" y="163"/>
                  </a:lnTo>
                  <a:lnTo>
                    <a:pt x="91" y="163"/>
                  </a:lnTo>
                  <a:lnTo>
                    <a:pt x="89" y="163"/>
                  </a:lnTo>
                  <a:lnTo>
                    <a:pt x="87" y="163"/>
                  </a:lnTo>
                  <a:lnTo>
                    <a:pt x="85" y="163"/>
                  </a:lnTo>
                  <a:lnTo>
                    <a:pt x="83" y="163"/>
                  </a:lnTo>
                  <a:lnTo>
                    <a:pt x="81" y="163"/>
                  </a:lnTo>
                  <a:lnTo>
                    <a:pt x="77" y="163"/>
                  </a:lnTo>
                  <a:lnTo>
                    <a:pt x="73" y="161"/>
                  </a:lnTo>
                  <a:lnTo>
                    <a:pt x="71" y="161"/>
                  </a:lnTo>
                  <a:lnTo>
                    <a:pt x="67" y="161"/>
                  </a:lnTo>
                  <a:lnTo>
                    <a:pt x="65" y="161"/>
                  </a:lnTo>
                  <a:lnTo>
                    <a:pt x="61" y="161"/>
                  </a:lnTo>
                  <a:lnTo>
                    <a:pt x="59" y="161"/>
                  </a:lnTo>
                  <a:lnTo>
                    <a:pt x="50" y="161"/>
                  </a:lnTo>
                  <a:lnTo>
                    <a:pt x="48" y="161"/>
                  </a:lnTo>
                  <a:lnTo>
                    <a:pt x="46" y="161"/>
                  </a:lnTo>
                  <a:lnTo>
                    <a:pt x="42" y="161"/>
                  </a:lnTo>
                  <a:lnTo>
                    <a:pt x="36" y="161"/>
                  </a:lnTo>
                  <a:lnTo>
                    <a:pt x="34" y="161"/>
                  </a:lnTo>
                  <a:lnTo>
                    <a:pt x="32" y="161"/>
                  </a:lnTo>
                  <a:lnTo>
                    <a:pt x="30" y="161"/>
                  </a:lnTo>
                  <a:lnTo>
                    <a:pt x="26" y="161"/>
                  </a:lnTo>
                  <a:lnTo>
                    <a:pt x="22" y="161"/>
                  </a:lnTo>
                  <a:lnTo>
                    <a:pt x="22" y="161"/>
                  </a:lnTo>
                  <a:lnTo>
                    <a:pt x="16" y="161"/>
                  </a:lnTo>
                  <a:lnTo>
                    <a:pt x="8" y="161"/>
                  </a:lnTo>
                  <a:lnTo>
                    <a:pt x="6" y="161"/>
                  </a:lnTo>
                  <a:lnTo>
                    <a:pt x="2" y="161"/>
                  </a:lnTo>
                  <a:lnTo>
                    <a:pt x="0" y="161"/>
                  </a:lnTo>
                  <a:lnTo>
                    <a:pt x="0" y="159"/>
                  </a:lnTo>
                  <a:lnTo>
                    <a:pt x="0" y="155"/>
                  </a:lnTo>
                  <a:lnTo>
                    <a:pt x="0" y="151"/>
                  </a:lnTo>
                  <a:lnTo>
                    <a:pt x="0" y="149"/>
                  </a:lnTo>
                  <a:lnTo>
                    <a:pt x="0" y="147"/>
                  </a:lnTo>
                  <a:lnTo>
                    <a:pt x="0" y="135"/>
                  </a:lnTo>
                  <a:lnTo>
                    <a:pt x="0" y="133"/>
                  </a:lnTo>
                  <a:lnTo>
                    <a:pt x="0" y="131"/>
                  </a:lnTo>
                  <a:lnTo>
                    <a:pt x="0" y="127"/>
                  </a:lnTo>
                  <a:lnTo>
                    <a:pt x="0" y="125"/>
                  </a:lnTo>
                  <a:lnTo>
                    <a:pt x="0" y="123"/>
                  </a:lnTo>
                  <a:lnTo>
                    <a:pt x="0" y="123"/>
                  </a:lnTo>
                  <a:lnTo>
                    <a:pt x="0" y="121"/>
                  </a:lnTo>
                  <a:lnTo>
                    <a:pt x="0" y="119"/>
                  </a:lnTo>
                  <a:lnTo>
                    <a:pt x="2" y="115"/>
                  </a:lnTo>
                  <a:lnTo>
                    <a:pt x="0" y="113"/>
                  </a:lnTo>
                  <a:lnTo>
                    <a:pt x="0" y="111"/>
                  </a:lnTo>
                  <a:lnTo>
                    <a:pt x="2" y="109"/>
                  </a:lnTo>
                  <a:lnTo>
                    <a:pt x="2" y="105"/>
                  </a:lnTo>
                  <a:lnTo>
                    <a:pt x="2" y="103"/>
                  </a:lnTo>
                  <a:lnTo>
                    <a:pt x="2" y="101"/>
                  </a:lnTo>
                  <a:lnTo>
                    <a:pt x="2" y="97"/>
                  </a:lnTo>
                  <a:lnTo>
                    <a:pt x="2" y="95"/>
                  </a:lnTo>
                  <a:lnTo>
                    <a:pt x="2" y="93"/>
                  </a:lnTo>
                  <a:lnTo>
                    <a:pt x="2" y="91"/>
                  </a:lnTo>
                  <a:lnTo>
                    <a:pt x="2" y="89"/>
                  </a:lnTo>
                  <a:lnTo>
                    <a:pt x="2" y="87"/>
                  </a:lnTo>
                  <a:lnTo>
                    <a:pt x="2" y="85"/>
                  </a:lnTo>
                  <a:lnTo>
                    <a:pt x="2" y="83"/>
                  </a:lnTo>
                  <a:lnTo>
                    <a:pt x="2" y="79"/>
                  </a:lnTo>
                  <a:lnTo>
                    <a:pt x="2" y="77"/>
                  </a:lnTo>
                  <a:lnTo>
                    <a:pt x="2" y="75"/>
                  </a:lnTo>
                  <a:lnTo>
                    <a:pt x="2" y="71"/>
                  </a:lnTo>
                  <a:lnTo>
                    <a:pt x="2" y="69"/>
                  </a:lnTo>
                  <a:lnTo>
                    <a:pt x="2" y="67"/>
                  </a:lnTo>
                  <a:lnTo>
                    <a:pt x="2" y="63"/>
                  </a:lnTo>
                  <a:lnTo>
                    <a:pt x="2" y="61"/>
                  </a:lnTo>
                  <a:lnTo>
                    <a:pt x="2" y="59"/>
                  </a:lnTo>
                  <a:lnTo>
                    <a:pt x="2" y="57"/>
                  </a:lnTo>
                  <a:lnTo>
                    <a:pt x="2" y="55"/>
                  </a:lnTo>
                  <a:lnTo>
                    <a:pt x="2" y="53"/>
                  </a:lnTo>
                  <a:lnTo>
                    <a:pt x="2" y="49"/>
                  </a:lnTo>
                  <a:lnTo>
                    <a:pt x="2" y="45"/>
                  </a:lnTo>
                  <a:lnTo>
                    <a:pt x="2" y="33"/>
                  </a:lnTo>
                  <a:lnTo>
                    <a:pt x="2" y="27"/>
                  </a:lnTo>
                  <a:lnTo>
                    <a:pt x="2" y="23"/>
                  </a:lnTo>
                  <a:lnTo>
                    <a:pt x="2" y="21"/>
                  </a:lnTo>
                  <a:lnTo>
                    <a:pt x="2" y="15"/>
                  </a:lnTo>
                  <a:lnTo>
                    <a:pt x="2" y="9"/>
                  </a:lnTo>
                  <a:lnTo>
                    <a:pt x="2" y="7"/>
                  </a:lnTo>
                  <a:lnTo>
                    <a:pt x="2" y="4"/>
                  </a:lnTo>
                  <a:lnTo>
                    <a:pt x="2" y="2"/>
                  </a:lnTo>
                  <a:lnTo>
                    <a:pt x="4" y="2"/>
                  </a:lnTo>
                  <a:lnTo>
                    <a:pt x="6" y="2"/>
                  </a:lnTo>
                  <a:lnTo>
                    <a:pt x="10" y="0"/>
                  </a:lnTo>
                  <a:lnTo>
                    <a:pt x="12" y="0"/>
                  </a:lnTo>
                  <a:lnTo>
                    <a:pt x="14" y="0"/>
                  </a:lnTo>
                  <a:lnTo>
                    <a:pt x="16" y="0"/>
                  </a:lnTo>
                  <a:lnTo>
                    <a:pt x="18" y="0"/>
                  </a:lnTo>
                  <a:lnTo>
                    <a:pt x="20" y="0"/>
                  </a:lnTo>
                  <a:lnTo>
                    <a:pt x="22" y="0"/>
                  </a:lnTo>
                  <a:lnTo>
                    <a:pt x="22" y="0"/>
                  </a:lnTo>
                  <a:lnTo>
                    <a:pt x="24" y="0"/>
                  </a:lnTo>
                  <a:lnTo>
                    <a:pt x="26" y="0"/>
                  </a:lnTo>
                  <a:lnTo>
                    <a:pt x="34" y="0"/>
                  </a:lnTo>
                  <a:lnTo>
                    <a:pt x="36" y="0"/>
                  </a:lnTo>
                  <a:lnTo>
                    <a:pt x="38" y="0"/>
                  </a:lnTo>
                  <a:lnTo>
                    <a:pt x="40" y="0"/>
                  </a:lnTo>
                  <a:lnTo>
                    <a:pt x="42" y="0"/>
                  </a:lnTo>
                  <a:lnTo>
                    <a:pt x="44" y="0"/>
                  </a:lnTo>
                  <a:lnTo>
                    <a:pt x="46" y="0"/>
                  </a:lnTo>
                  <a:lnTo>
                    <a:pt x="48" y="0"/>
                  </a:lnTo>
                  <a:lnTo>
                    <a:pt x="50" y="0"/>
                  </a:lnTo>
                  <a:lnTo>
                    <a:pt x="52" y="0"/>
                  </a:lnTo>
                  <a:lnTo>
                    <a:pt x="55" y="0"/>
                  </a:lnTo>
                  <a:lnTo>
                    <a:pt x="57" y="0"/>
                  </a:lnTo>
                  <a:lnTo>
                    <a:pt x="61"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5" name="Freeform 12"/>
            <p:cNvSpPr>
              <a:spLocks/>
            </p:cNvSpPr>
            <p:nvPr/>
          </p:nvSpPr>
          <p:spPr bwMode="auto">
            <a:xfrm>
              <a:off x="7292975" y="3632200"/>
              <a:ext cx="311150" cy="282575"/>
            </a:xfrm>
            <a:custGeom>
              <a:avLst/>
              <a:gdLst>
                <a:gd name="T0" fmla="*/ 116 w 196"/>
                <a:gd name="T1" fmla="*/ 6 h 178"/>
                <a:gd name="T2" fmla="*/ 124 w 196"/>
                <a:gd name="T3" fmla="*/ 6 h 178"/>
                <a:gd name="T4" fmla="*/ 134 w 196"/>
                <a:gd name="T5" fmla="*/ 8 h 178"/>
                <a:gd name="T6" fmla="*/ 144 w 196"/>
                <a:gd name="T7" fmla="*/ 14 h 178"/>
                <a:gd name="T8" fmla="*/ 152 w 196"/>
                <a:gd name="T9" fmla="*/ 12 h 178"/>
                <a:gd name="T10" fmla="*/ 164 w 196"/>
                <a:gd name="T11" fmla="*/ 20 h 178"/>
                <a:gd name="T12" fmla="*/ 168 w 196"/>
                <a:gd name="T13" fmla="*/ 28 h 178"/>
                <a:gd name="T14" fmla="*/ 166 w 196"/>
                <a:gd name="T15" fmla="*/ 32 h 178"/>
                <a:gd name="T16" fmla="*/ 168 w 196"/>
                <a:gd name="T17" fmla="*/ 44 h 178"/>
                <a:gd name="T18" fmla="*/ 162 w 196"/>
                <a:gd name="T19" fmla="*/ 48 h 178"/>
                <a:gd name="T20" fmla="*/ 164 w 196"/>
                <a:gd name="T21" fmla="*/ 50 h 178"/>
                <a:gd name="T22" fmla="*/ 158 w 196"/>
                <a:gd name="T23" fmla="*/ 54 h 178"/>
                <a:gd name="T24" fmla="*/ 160 w 196"/>
                <a:gd name="T25" fmla="*/ 62 h 178"/>
                <a:gd name="T26" fmla="*/ 162 w 196"/>
                <a:gd name="T27" fmla="*/ 74 h 178"/>
                <a:gd name="T28" fmla="*/ 164 w 196"/>
                <a:gd name="T29" fmla="*/ 80 h 178"/>
                <a:gd name="T30" fmla="*/ 162 w 196"/>
                <a:gd name="T31" fmla="*/ 90 h 178"/>
                <a:gd name="T32" fmla="*/ 164 w 196"/>
                <a:gd name="T33" fmla="*/ 98 h 178"/>
                <a:gd name="T34" fmla="*/ 172 w 196"/>
                <a:gd name="T35" fmla="*/ 104 h 178"/>
                <a:gd name="T36" fmla="*/ 182 w 196"/>
                <a:gd name="T37" fmla="*/ 104 h 178"/>
                <a:gd name="T38" fmla="*/ 186 w 196"/>
                <a:gd name="T39" fmla="*/ 116 h 178"/>
                <a:gd name="T40" fmla="*/ 184 w 196"/>
                <a:gd name="T41" fmla="*/ 128 h 178"/>
                <a:gd name="T42" fmla="*/ 192 w 196"/>
                <a:gd name="T43" fmla="*/ 136 h 178"/>
                <a:gd name="T44" fmla="*/ 192 w 196"/>
                <a:gd name="T45" fmla="*/ 140 h 178"/>
                <a:gd name="T46" fmla="*/ 192 w 196"/>
                <a:gd name="T47" fmla="*/ 150 h 178"/>
                <a:gd name="T48" fmla="*/ 180 w 196"/>
                <a:gd name="T49" fmla="*/ 150 h 178"/>
                <a:gd name="T50" fmla="*/ 184 w 196"/>
                <a:gd name="T51" fmla="*/ 152 h 178"/>
                <a:gd name="T52" fmla="*/ 192 w 196"/>
                <a:gd name="T53" fmla="*/ 156 h 178"/>
                <a:gd name="T54" fmla="*/ 190 w 196"/>
                <a:gd name="T55" fmla="*/ 162 h 178"/>
                <a:gd name="T56" fmla="*/ 190 w 196"/>
                <a:gd name="T57" fmla="*/ 172 h 178"/>
                <a:gd name="T58" fmla="*/ 176 w 196"/>
                <a:gd name="T59" fmla="*/ 178 h 178"/>
                <a:gd name="T60" fmla="*/ 164 w 196"/>
                <a:gd name="T61" fmla="*/ 172 h 178"/>
                <a:gd name="T62" fmla="*/ 154 w 196"/>
                <a:gd name="T63" fmla="*/ 172 h 178"/>
                <a:gd name="T64" fmla="*/ 144 w 196"/>
                <a:gd name="T65" fmla="*/ 170 h 178"/>
                <a:gd name="T66" fmla="*/ 136 w 196"/>
                <a:gd name="T67" fmla="*/ 162 h 178"/>
                <a:gd name="T68" fmla="*/ 126 w 196"/>
                <a:gd name="T69" fmla="*/ 156 h 178"/>
                <a:gd name="T70" fmla="*/ 120 w 196"/>
                <a:gd name="T71" fmla="*/ 154 h 178"/>
                <a:gd name="T72" fmla="*/ 114 w 196"/>
                <a:gd name="T73" fmla="*/ 150 h 178"/>
                <a:gd name="T74" fmla="*/ 112 w 196"/>
                <a:gd name="T75" fmla="*/ 140 h 178"/>
                <a:gd name="T76" fmla="*/ 106 w 196"/>
                <a:gd name="T77" fmla="*/ 134 h 178"/>
                <a:gd name="T78" fmla="*/ 102 w 196"/>
                <a:gd name="T79" fmla="*/ 124 h 178"/>
                <a:gd name="T80" fmla="*/ 96 w 196"/>
                <a:gd name="T81" fmla="*/ 114 h 178"/>
                <a:gd name="T82" fmla="*/ 92 w 196"/>
                <a:gd name="T83" fmla="*/ 106 h 178"/>
                <a:gd name="T84" fmla="*/ 90 w 196"/>
                <a:gd name="T85" fmla="*/ 98 h 178"/>
                <a:gd name="T86" fmla="*/ 80 w 196"/>
                <a:gd name="T87" fmla="*/ 100 h 178"/>
                <a:gd name="T88" fmla="*/ 72 w 196"/>
                <a:gd name="T89" fmla="*/ 100 h 178"/>
                <a:gd name="T90" fmla="*/ 64 w 196"/>
                <a:gd name="T91" fmla="*/ 92 h 178"/>
                <a:gd name="T92" fmla="*/ 56 w 196"/>
                <a:gd name="T93" fmla="*/ 86 h 178"/>
                <a:gd name="T94" fmla="*/ 48 w 196"/>
                <a:gd name="T95" fmla="*/ 82 h 178"/>
                <a:gd name="T96" fmla="*/ 36 w 196"/>
                <a:gd name="T97" fmla="*/ 74 h 178"/>
                <a:gd name="T98" fmla="*/ 28 w 196"/>
                <a:gd name="T99" fmla="*/ 66 h 178"/>
                <a:gd name="T100" fmla="*/ 20 w 196"/>
                <a:gd name="T101" fmla="*/ 54 h 178"/>
                <a:gd name="T102" fmla="*/ 12 w 196"/>
                <a:gd name="T103" fmla="*/ 36 h 178"/>
                <a:gd name="T104" fmla="*/ 2 w 196"/>
                <a:gd name="T105" fmla="*/ 20 h 178"/>
                <a:gd name="T106" fmla="*/ 10 w 196"/>
                <a:gd name="T107" fmla="*/ 8 h 178"/>
                <a:gd name="T108" fmla="*/ 32 w 196"/>
                <a:gd name="T109" fmla="*/ 10 h 178"/>
                <a:gd name="T110" fmla="*/ 52 w 196"/>
                <a:gd name="T111" fmla="*/ 6 h 178"/>
                <a:gd name="T112" fmla="*/ 72 w 196"/>
                <a:gd name="T113" fmla="*/ 4 h 178"/>
                <a:gd name="T114" fmla="*/ 88 w 196"/>
                <a:gd name="T115" fmla="*/ 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6" h="178">
                  <a:moveTo>
                    <a:pt x="108" y="0"/>
                  </a:moveTo>
                  <a:lnTo>
                    <a:pt x="110" y="0"/>
                  </a:lnTo>
                  <a:lnTo>
                    <a:pt x="112" y="0"/>
                  </a:lnTo>
                  <a:lnTo>
                    <a:pt x="112" y="2"/>
                  </a:lnTo>
                  <a:lnTo>
                    <a:pt x="112" y="4"/>
                  </a:lnTo>
                  <a:lnTo>
                    <a:pt x="114" y="4"/>
                  </a:lnTo>
                  <a:lnTo>
                    <a:pt x="114" y="6"/>
                  </a:lnTo>
                  <a:lnTo>
                    <a:pt x="116" y="6"/>
                  </a:lnTo>
                  <a:lnTo>
                    <a:pt x="118" y="6"/>
                  </a:lnTo>
                  <a:lnTo>
                    <a:pt x="118" y="6"/>
                  </a:lnTo>
                  <a:lnTo>
                    <a:pt x="120" y="6"/>
                  </a:lnTo>
                  <a:lnTo>
                    <a:pt x="122" y="6"/>
                  </a:lnTo>
                  <a:lnTo>
                    <a:pt x="124" y="6"/>
                  </a:lnTo>
                  <a:lnTo>
                    <a:pt x="124" y="6"/>
                  </a:lnTo>
                  <a:lnTo>
                    <a:pt x="124" y="6"/>
                  </a:lnTo>
                  <a:lnTo>
                    <a:pt x="124" y="6"/>
                  </a:lnTo>
                  <a:lnTo>
                    <a:pt x="126" y="6"/>
                  </a:lnTo>
                  <a:lnTo>
                    <a:pt x="128" y="6"/>
                  </a:lnTo>
                  <a:lnTo>
                    <a:pt x="128" y="8"/>
                  </a:lnTo>
                  <a:lnTo>
                    <a:pt x="130" y="8"/>
                  </a:lnTo>
                  <a:lnTo>
                    <a:pt x="130" y="10"/>
                  </a:lnTo>
                  <a:lnTo>
                    <a:pt x="130" y="8"/>
                  </a:lnTo>
                  <a:lnTo>
                    <a:pt x="132" y="8"/>
                  </a:lnTo>
                  <a:lnTo>
                    <a:pt x="134" y="8"/>
                  </a:lnTo>
                  <a:lnTo>
                    <a:pt x="134" y="10"/>
                  </a:lnTo>
                  <a:lnTo>
                    <a:pt x="136" y="10"/>
                  </a:lnTo>
                  <a:lnTo>
                    <a:pt x="138" y="10"/>
                  </a:lnTo>
                  <a:lnTo>
                    <a:pt x="140" y="10"/>
                  </a:lnTo>
                  <a:lnTo>
                    <a:pt x="140" y="12"/>
                  </a:lnTo>
                  <a:lnTo>
                    <a:pt x="142" y="12"/>
                  </a:lnTo>
                  <a:lnTo>
                    <a:pt x="144" y="12"/>
                  </a:lnTo>
                  <a:lnTo>
                    <a:pt x="144" y="14"/>
                  </a:lnTo>
                  <a:lnTo>
                    <a:pt x="146" y="14"/>
                  </a:lnTo>
                  <a:lnTo>
                    <a:pt x="148" y="12"/>
                  </a:lnTo>
                  <a:lnTo>
                    <a:pt x="148" y="10"/>
                  </a:lnTo>
                  <a:lnTo>
                    <a:pt x="148" y="8"/>
                  </a:lnTo>
                  <a:lnTo>
                    <a:pt x="150" y="8"/>
                  </a:lnTo>
                  <a:lnTo>
                    <a:pt x="152" y="8"/>
                  </a:lnTo>
                  <a:lnTo>
                    <a:pt x="152" y="10"/>
                  </a:lnTo>
                  <a:lnTo>
                    <a:pt x="152" y="12"/>
                  </a:lnTo>
                  <a:lnTo>
                    <a:pt x="154" y="12"/>
                  </a:lnTo>
                  <a:lnTo>
                    <a:pt x="156" y="14"/>
                  </a:lnTo>
                  <a:lnTo>
                    <a:pt x="158" y="14"/>
                  </a:lnTo>
                  <a:lnTo>
                    <a:pt x="160" y="14"/>
                  </a:lnTo>
                  <a:lnTo>
                    <a:pt x="162" y="16"/>
                  </a:lnTo>
                  <a:lnTo>
                    <a:pt x="162" y="18"/>
                  </a:lnTo>
                  <a:lnTo>
                    <a:pt x="164" y="18"/>
                  </a:lnTo>
                  <a:lnTo>
                    <a:pt x="164" y="20"/>
                  </a:lnTo>
                  <a:lnTo>
                    <a:pt x="164" y="22"/>
                  </a:lnTo>
                  <a:lnTo>
                    <a:pt x="162" y="22"/>
                  </a:lnTo>
                  <a:lnTo>
                    <a:pt x="162" y="24"/>
                  </a:lnTo>
                  <a:lnTo>
                    <a:pt x="164" y="24"/>
                  </a:lnTo>
                  <a:lnTo>
                    <a:pt x="166" y="24"/>
                  </a:lnTo>
                  <a:lnTo>
                    <a:pt x="168" y="24"/>
                  </a:lnTo>
                  <a:lnTo>
                    <a:pt x="168" y="26"/>
                  </a:lnTo>
                  <a:lnTo>
                    <a:pt x="168" y="28"/>
                  </a:lnTo>
                  <a:lnTo>
                    <a:pt x="170" y="28"/>
                  </a:lnTo>
                  <a:lnTo>
                    <a:pt x="170" y="30"/>
                  </a:lnTo>
                  <a:lnTo>
                    <a:pt x="172" y="32"/>
                  </a:lnTo>
                  <a:lnTo>
                    <a:pt x="172" y="34"/>
                  </a:lnTo>
                  <a:lnTo>
                    <a:pt x="170" y="34"/>
                  </a:lnTo>
                  <a:lnTo>
                    <a:pt x="168" y="34"/>
                  </a:lnTo>
                  <a:lnTo>
                    <a:pt x="168" y="32"/>
                  </a:lnTo>
                  <a:lnTo>
                    <a:pt x="166" y="32"/>
                  </a:lnTo>
                  <a:lnTo>
                    <a:pt x="166" y="34"/>
                  </a:lnTo>
                  <a:lnTo>
                    <a:pt x="164" y="34"/>
                  </a:lnTo>
                  <a:lnTo>
                    <a:pt x="164" y="36"/>
                  </a:lnTo>
                  <a:lnTo>
                    <a:pt x="166" y="36"/>
                  </a:lnTo>
                  <a:lnTo>
                    <a:pt x="166" y="38"/>
                  </a:lnTo>
                  <a:lnTo>
                    <a:pt x="166" y="40"/>
                  </a:lnTo>
                  <a:lnTo>
                    <a:pt x="168" y="42"/>
                  </a:lnTo>
                  <a:lnTo>
                    <a:pt x="168" y="44"/>
                  </a:lnTo>
                  <a:lnTo>
                    <a:pt x="166" y="44"/>
                  </a:lnTo>
                  <a:lnTo>
                    <a:pt x="166" y="46"/>
                  </a:lnTo>
                  <a:lnTo>
                    <a:pt x="166" y="48"/>
                  </a:lnTo>
                  <a:lnTo>
                    <a:pt x="168" y="48"/>
                  </a:lnTo>
                  <a:lnTo>
                    <a:pt x="168" y="50"/>
                  </a:lnTo>
                  <a:lnTo>
                    <a:pt x="166" y="48"/>
                  </a:lnTo>
                  <a:lnTo>
                    <a:pt x="164" y="48"/>
                  </a:lnTo>
                  <a:lnTo>
                    <a:pt x="162" y="48"/>
                  </a:lnTo>
                  <a:lnTo>
                    <a:pt x="160" y="48"/>
                  </a:lnTo>
                  <a:lnTo>
                    <a:pt x="160" y="46"/>
                  </a:lnTo>
                  <a:lnTo>
                    <a:pt x="158" y="46"/>
                  </a:lnTo>
                  <a:lnTo>
                    <a:pt x="158" y="48"/>
                  </a:lnTo>
                  <a:lnTo>
                    <a:pt x="158" y="50"/>
                  </a:lnTo>
                  <a:lnTo>
                    <a:pt x="160" y="50"/>
                  </a:lnTo>
                  <a:lnTo>
                    <a:pt x="162" y="50"/>
                  </a:lnTo>
                  <a:lnTo>
                    <a:pt x="164" y="50"/>
                  </a:lnTo>
                  <a:lnTo>
                    <a:pt x="164" y="52"/>
                  </a:lnTo>
                  <a:lnTo>
                    <a:pt x="166" y="52"/>
                  </a:lnTo>
                  <a:lnTo>
                    <a:pt x="166" y="54"/>
                  </a:lnTo>
                  <a:lnTo>
                    <a:pt x="166" y="54"/>
                  </a:lnTo>
                  <a:lnTo>
                    <a:pt x="164" y="54"/>
                  </a:lnTo>
                  <a:lnTo>
                    <a:pt x="162" y="54"/>
                  </a:lnTo>
                  <a:lnTo>
                    <a:pt x="160" y="54"/>
                  </a:lnTo>
                  <a:lnTo>
                    <a:pt x="158" y="54"/>
                  </a:lnTo>
                  <a:lnTo>
                    <a:pt x="158" y="54"/>
                  </a:lnTo>
                  <a:lnTo>
                    <a:pt x="156" y="54"/>
                  </a:lnTo>
                  <a:lnTo>
                    <a:pt x="156" y="56"/>
                  </a:lnTo>
                  <a:lnTo>
                    <a:pt x="156" y="58"/>
                  </a:lnTo>
                  <a:lnTo>
                    <a:pt x="158" y="58"/>
                  </a:lnTo>
                  <a:lnTo>
                    <a:pt x="160" y="58"/>
                  </a:lnTo>
                  <a:lnTo>
                    <a:pt x="160" y="60"/>
                  </a:lnTo>
                  <a:lnTo>
                    <a:pt x="160" y="62"/>
                  </a:lnTo>
                  <a:lnTo>
                    <a:pt x="162" y="64"/>
                  </a:lnTo>
                  <a:lnTo>
                    <a:pt x="162" y="66"/>
                  </a:lnTo>
                  <a:lnTo>
                    <a:pt x="160" y="66"/>
                  </a:lnTo>
                  <a:lnTo>
                    <a:pt x="158" y="68"/>
                  </a:lnTo>
                  <a:lnTo>
                    <a:pt x="158" y="70"/>
                  </a:lnTo>
                  <a:lnTo>
                    <a:pt x="158" y="72"/>
                  </a:lnTo>
                  <a:lnTo>
                    <a:pt x="160" y="74"/>
                  </a:lnTo>
                  <a:lnTo>
                    <a:pt x="162" y="74"/>
                  </a:lnTo>
                  <a:lnTo>
                    <a:pt x="164" y="74"/>
                  </a:lnTo>
                  <a:lnTo>
                    <a:pt x="164" y="76"/>
                  </a:lnTo>
                  <a:lnTo>
                    <a:pt x="166" y="76"/>
                  </a:lnTo>
                  <a:lnTo>
                    <a:pt x="168" y="76"/>
                  </a:lnTo>
                  <a:lnTo>
                    <a:pt x="168" y="78"/>
                  </a:lnTo>
                  <a:lnTo>
                    <a:pt x="166" y="78"/>
                  </a:lnTo>
                  <a:lnTo>
                    <a:pt x="166" y="80"/>
                  </a:lnTo>
                  <a:lnTo>
                    <a:pt x="164" y="80"/>
                  </a:lnTo>
                  <a:lnTo>
                    <a:pt x="162" y="80"/>
                  </a:lnTo>
                  <a:lnTo>
                    <a:pt x="162" y="82"/>
                  </a:lnTo>
                  <a:lnTo>
                    <a:pt x="162" y="84"/>
                  </a:lnTo>
                  <a:lnTo>
                    <a:pt x="164" y="86"/>
                  </a:lnTo>
                  <a:lnTo>
                    <a:pt x="166" y="88"/>
                  </a:lnTo>
                  <a:lnTo>
                    <a:pt x="164" y="88"/>
                  </a:lnTo>
                  <a:lnTo>
                    <a:pt x="162" y="88"/>
                  </a:lnTo>
                  <a:lnTo>
                    <a:pt x="162" y="90"/>
                  </a:lnTo>
                  <a:lnTo>
                    <a:pt x="160" y="90"/>
                  </a:lnTo>
                  <a:lnTo>
                    <a:pt x="160" y="92"/>
                  </a:lnTo>
                  <a:lnTo>
                    <a:pt x="160" y="94"/>
                  </a:lnTo>
                  <a:lnTo>
                    <a:pt x="162" y="96"/>
                  </a:lnTo>
                  <a:lnTo>
                    <a:pt x="162" y="98"/>
                  </a:lnTo>
                  <a:lnTo>
                    <a:pt x="164" y="98"/>
                  </a:lnTo>
                  <a:lnTo>
                    <a:pt x="164" y="100"/>
                  </a:lnTo>
                  <a:lnTo>
                    <a:pt x="164" y="98"/>
                  </a:lnTo>
                  <a:lnTo>
                    <a:pt x="166" y="98"/>
                  </a:lnTo>
                  <a:lnTo>
                    <a:pt x="166" y="100"/>
                  </a:lnTo>
                  <a:lnTo>
                    <a:pt x="166" y="102"/>
                  </a:lnTo>
                  <a:lnTo>
                    <a:pt x="166" y="102"/>
                  </a:lnTo>
                  <a:lnTo>
                    <a:pt x="168" y="102"/>
                  </a:lnTo>
                  <a:lnTo>
                    <a:pt x="170" y="104"/>
                  </a:lnTo>
                  <a:lnTo>
                    <a:pt x="172" y="104"/>
                  </a:lnTo>
                  <a:lnTo>
                    <a:pt x="172" y="104"/>
                  </a:lnTo>
                  <a:lnTo>
                    <a:pt x="174" y="104"/>
                  </a:lnTo>
                  <a:lnTo>
                    <a:pt x="176" y="102"/>
                  </a:lnTo>
                  <a:lnTo>
                    <a:pt x="176" y="104"/>
                  </a:lnTo>
                  <a:lnTo>
                    <a:pt x="178" y="104"/>
                  </a:lnTo>
                  <a:lnTo>
                    <a:pt x="178" y="106"/>
                  </a:lnTo>
                  <a:lnTo>
                    <a:pt x="180" y="106"/>
                  </a:lnTo>
                  <a:lnTo>
                    <a:pt x="180" y="104"/>
                  </a:lnTo>
                  <a:lnTo>
                    <a:pt x="182" y="104"/>
                  </a:lnTo>
                  <a:lnTo>
                    <a:pt x="182" y="106"/>
                  </a:lnTo>
                  <a:lnTo>
                    <a:pt x="184" y="108"/>
                  </a:lnTo>
                  <a:lnTo>
                    <a:pt x="184" y="110"/>
                  </a:lnTo>
                  <a:lnTo>
                    <a:pt x="184" y="112"/>
                  </a:lnTo>
                  <a:lnTo>
                    <a:pt x="182" y="114"/>
                  </a:lnTo>
                  <a:lnTo>
                    <a:pt x="184" y="114"/>
                  </a:lnTo>
                  <a:lnTo>
                    <a:pt x="184" y="116"/>
                  </a:lnTo>
                  <a:lnTo>
                    <a:pt x="186" y="116"/>
                  </a:lnTo>
                  <a:lnTo>
                    <a:pt x="186" y="118"/>
                  </a:lnTo>
                  <a:lnTo>
                    <a:pt x="186" y="120"/>
                  </a:lnTo>
                  <a:lnTo>
                    <a:pt x="188" y="122"/>
                  </a:lnTo>
                  <a:lnTo>
                    <a:pt x="188" y="124"/>
                  </a:lnTo>
                  <a:lnTo>
                    <a:pt x="188" y="126"/>
                  </a:lnTo>
                  <a:lnTo>
                    <a:pt x="186" y="126"/>
                  </a:lnTo>
                  <a:lnTo>
                    <a:pt x="186" y="128"/>
                  </a:lnTo>
                  <a:lnTo>
                    <a:pt x="184" y="128"/>
                  </a:lnTo>
                  <a:lnTo>
                    <a:pt x="184" y="130"/>
                  </a:lnTo>
                  <a:lnTo>
                    <a:pt x="186" y="130"/>
                  </a:lnTo>
                  <a:lnTo>
                    <a:pt x="186" y="132"/>
                  </a:lnTo>
                  <a:lnTo>
                    <a:pt x="186" y="134"/>
                  </a:lnTo>
                  <a:lnTo>
                    <a:pt x="186" y="136"/>
                  </a:lnTo>
                  <a:lnTo>
                    <a:pt x="188" y="136"/>
                  </a:lnTo>
                  <a:lnTo>
                    <a:pt x="190" y="136"/>
                  </a:lnTo>
                  <a:lnTo>
                    <a:pt x="192" y="136"/>
                  </a:lnTo>
                  <a:lnTo>
                    <a:pt x="194" y="136"/>
                  </a:lnTo>
                  <a:lnTo>
                    <a:pt x="194" y="138"/>
                  </a:lnTo>
                  <a:lnTo>
                    <a:pt x="196" y="138"/>
                  </a:lnTo>
                  <a:lnTo>
                    <a:pt x="196" y="140"/>
                  </a:lnTo>
                  <a:lnTo>
                    <a:pt x="196" y="142"/>
                  </a:lnTo>
                  <a:lnTo>
                    <a:pt x="194" y="142"/>
                  </a:lnTo>
                  <a:lnTo>
                    <a:pt x="192" y="142"/>
                  </a:lnTo>
                  <a:lnTo>
                    <a:pt x="192" y="140"/>
                  </a:lnTo>
                  <a:lnTo>
                    <a:pt x="190" y="140"/>
                  </a:lnTo>
                  <a:lnTo>
                    <a:pt x="190" y="142"/>
                  </a:lnTo>
                  <a:lnTo>
                    <a:pt x="190" y="144"/>
                  </a:lnTo>
                  <a:lnTo>
                    <a:pt x="192" y="144"/>
                  </a:lnTo>
                  <a:lnTo>
                    <a:pt x="192" y="146"/>
                  </a:lnTo>
                  <a:lnTo>
                    <a:pt x="192" y="148"/>
                  </a:lnTo>
                  <a:lnTo>
                    <a:pt x="192" y="150"/>
                  </a:lnTo>
                  <a:lnTo>
                    <a:pt x="192" y="150"/>
                  </a:lnTo>
                  <a:lnTo>
                    <a:pt x="190" y="150"/>
                  </a:lnTo>
                  <a:lnTo>
                    <a:pt x="190" y="150"/>
                  </a:lnTo>
                  <a:lnTo>
                    <a:pt x="188" y="150"/>
                  </a:lnTo>
                  <a:lnTo>
                    <a:pt x="188" y="148"/>
                  </a:lnTo>
                  <a:lnTo>
                    <a:pt x="186" y="148"/>
                  </a:lnTo>
                  <a:lnTo>
                    <a:pt x="184" y="148"/>
                  </a:lnTo>
                  <a:lnTo>
                    <a:pt x="182" y="150"/>
                  </a:lnTo>
                  <a:lnTo>
                    <a:pt x="180" y="150"/>
                  </a:lnTo>
                  <a:lnTo>
                    <a:pt x="178" y="150"/>
                  </a:lnTo>
                  <a:lnTo>
                    <a:pt x="178" y="150"/>
                  </a:lnTo>
                  <a:lnTo>
                    <a:pt x="178" y="152"/>
                  </a:lnTo>
                  <a:lnTo>
                    <a:pt x="180" y="152"/>
                  </a:lnTo>
                  <a:lnTo>
                    <a:pt x="180" y="154"/>
                  </a:lnTo>
                  <a:lnTo>
                    <a:pt x="182" y="154"/>
                  </a:lnTo>
                  <a:lnTo>
                    <a:pt x="184" y="154"/>
                  </a:lnTo>
                  <a:lnTo>
                    <a:pt x="184" y="152"/>
                  </a:lnTo>
                  <a:lnTo>
                    <a:pt x="186" y="152"/>
                  </a:lnTo>
                  <a:lnTo>
                    <a:pt x="186" y="150"/>
                  </a:lnTo>
                  <a:lnTo>
                    <a:pt x="188" y="150"/>
                  </a:lnTo>
                  <a:lnTo>
                    <a:pt x="188" y="152"/>
                  </a:lnTo>
                  <a:lnTo>
                    <a:pt x="190" y="152"/>
                  </a:lnTo>
                  <a:lnTo>
                    <a:pt x="192" y="152"/>
                  </a:lnTo>
                  <a:lnTo>
                    <a:pt x="192" y="154"/>
                  </a:lnTo>
                  <a:lnTo>
                    <a:pt x="192" y="156"/>
                  </a:lnTo>
                  <a:lnTo>
                    <a:pt x="190" y="156"/>
                  </a:lnTo>
                  <a:lnTo>
                    <a:pt x="188" y="156"/>
                  </a:lnTo>
                  <a:lnTo>
                    <a:pt x="186" y="156"/>
                  </a:lnTo>
                  <a:lnTo>
                    <a:pt x="186" y="158"/>
                  </a:lnTo>
                  <a:lnTo>
                    <a:pt x="188" y="158"/>
                  </a:lnTo>
                  <a:lnTo>
                    <a:pt x="188" y="160"/>
                  </a:lnTo>
                  <a:lnTo>
                    <a:pt x="190" y="160"/>
                  </a:lnTo>
                  <a:lnTo>
                    <a:pt x="190" y="162"/>
                  </a:lnTo>
                  <a:lnTo>
                    <a:pt x="192" y="162"/>
                  </a:lnTo>
                  <a:lnTo>
                    <a:pt x="192" y="164"/>
                  </a:lnTo>
                  <a:lnTo>
                    <a:pt x="190" y="166"/>
                  </a:lnTo>
                  <a:lnTo>
                    <a:pt x="192" y="166"/>
                  </a:lnTo>
                  <a:lnTo>
                    <a:pt x="192" y="168"/>
                  </a:lnTo>
                  <a:lnTo>
                    <a:pt x="192" y="170"/>
                  </a:lnTo>
                  <a:lnTo>
                    <a:pt x="190" y="170"/>
                  </a:lnTo>
                  <a:lnTo>
                    <a:pt x="190" y="172"/>
                  </a:lnTo>
                  <a:lnTo>
                    <a:pt x="188" y="172"/>
                  </a:lnTo>
                  <a:lnTo>
                    <a:pt x="188" y="178"/>
                  </a:lnTo>
                  <a:lnTo>
                    <a:pt x="186" y="178"/>
                  </a:lnTo>
                  <a:lnTo>
                    <a:pt x="184" y="178"/>
                  </a:lnTo>
                  <a:lnTo>
                    <a:pt x="182" y="178"/>
                  </a:lnTo>
                  <a:lnTo>
                    <a:pt x="180" y="178"/>
                  </a:lnTo>
                  <a:lnTo>
                    <a:pt x="178" y="178"/>
                  </a:lnTo>
                  <a:lnTo>
                    <a:pt x="176" y="178"/>
                  </a:lnTo>
                  <a:lnTo>
                    <a:pt x="174" y="178"/>
                  </a:lnTo>
                  <a:lnTo>
                    <a:pt x="172" y="178"/>
                  </a:lnTo>
                  <a:lnTo>
                    <a:pt x="170" y="178"/>
                  </a:lnTo>
                  <a:lnTo>
                    <a:pt x="168" y="178"/>
                  </a:lnTo>
                  <a:lnTo>
                    <a:pt x="168" y="176"/>
                  </a:lnTo>
                  <a:lnTo>
                    <a:pt x="168" y="174"/>
                  </a:lnTo>
                  <a:lnTo>
                    <a:pt x="166" y="174"/>
                  </a:lnTo>
                  <a:lnTo>
                    <a:pt x="164" y="172"/>
                  </a:lnTo>
                  <a:lnTo>
                    <a:pt x="164" y="170"/>
                  </a:lnTo>
                  <a:lnTo>
                    <a:pt x="162" y="170"/>
                  </a:lnTo>
                  <a:lnTo>
                    <a:pt x="160" y="170"/>
                  </a:lnTo>
                  <a:lnTo>
                    <a:pt x="160" y="172"/>
                  </a:lnTo>
                  <a:lnTo>
                    <a:pt x="158" y="172"/>
                  </a:lnTo>
                  <a:lnTo>
                    <a:pt x="156" y="170"/>
                  </a:lnTo>
                  <a:lnTo>
                    <a:pt x="156" y="172"/>
                  </a:lnTo>
                  <a:lnTo>
                    <a:pt x="154" y="172"/>
                  </a:lnTo>
                  <a:lnTo>
                    <a:pt x="152" y="172"/>
                  </a:lnTo>
                  <a:lnTo>
                    <a:pt x="152" y="170"/>
                  </a:lnTo>
                  <a:lnTo>
                    <a:pt x="150" y="170"/>
                  </a:lnTo>
                  <a:lnTo>
                    <a:pt x="150" y="168"/>
                  </a:lnTo>
                  <a:lnTo>
                    <a:pt x="148" y="168"/>
                  </a:lnTo>
                  <a:lnTo>
                    <a:pt x="146" y="168"/>
                  </a:lnTo>
                  <a:lnTo>
                    <a:pt x="146" y="170"/>
                  </a:lnTo>
                  <a:lnTo>
                    <a:pt x="144" y="170"/>
                  </a:lnTo>
                  <a:lnTo>
                    <a:pt x="144" y="168"/>
                  </a:lnTo>
                  <a:lnTo>
                    <a:pt x="142" y="168"/>
                  </a:lnTo>
                  <a:lnTo>
                    <a:pt x="142" y="166"/>
                  </a:lnTo>
                  <a:lnTo>
                    <a:pt x="140" y="166"/>
                  </a:lnTo>
                  <a:lnTo>
                    <a:pt x="140" y="164"/>
                  </a:lnTo>
                  <a:lnTo>
                    <a:pt x="138" y="164"/>
                  </a:lnTo>
                  <a:lnTo>
                    <a:pt x="138" y="162"/>
                  </a:lnTo>
                  <a:lnTo>
                    <a:pt x="136" y="162"/>
                  </a:lnTo>
                  <a:lnTo>
                    <a:pt x="136" y="160"/>
                  </a:lnTo>
                  <a:lnTo>
                    <a:pt x="134" y="160"/>
                  </a:lnTo>
                  <a:lnTo>
                    <a:pt x="134" y="158"/>
                  </a:lnTo>
                  <a:lnTo>
                    <a:pt x="132" y="158"/>
                  </a:lnTo>
                  <a:lnTo>
                    <a:pt x="130" y="158"/>
                  </a:lnTo>
                  <a:lnTo>
                    <a:pt x="130" y="156"/>
                  </a:lnTo>
                  <a:lnTo>
                    <a:pt x="128" y="156"/>
                  </a:lnTo>
                  <a:lnTo>
                    <a:pt x="126" y="156"/>
                  </a:lnTo>
                  <a:lnTo>
                    <a:pt x="126" y="154"/>
                  </a:lnTo>
                  <a:lnTo>
                    <a:pt x="124" y="154"/>
                  </a:lnTo>
                  <a:lnTo>
                    <a:pt x="124" y="156"/>
                  </a:lnTo>
                  <a:lnTo>
                    <a:pt x="124" y="156"/>
                  </a:lnTo>
                  <a:lnTo>
                    <a:pt x="122" y="158"/>
                  </a:lnTo>
                  <a:lnTo>
                    <a:pt x="122" y="156"/>
                  </a:lnTo>
                  <a:lnTo>
                    <a:pt x="120" y="156"/>
                  </a:lnTo>
                  <a:lnTo>
                    <a:pt x="120" y="154"/>
                  </a:lnTo>
                  <a:lnTo>
                    <a:pt x="118" y="154"/>
                  </a:lnTo>
                  <a:lnTo>
                    <a:pt x="116" y="154"/>
                  </a:lnTo>
                  <a:lnTo>
                    <a:pt x="116" y="152"/>
                  </a:lnTo>
                  <a:lnTo>
                    <a:pt x="114" y="152"/>
                  </a:lnTo>
                  <a:lnTo>
                    <a:pt x="114" y="150"/>
                  </a:lnTo>
                  <a:lnTo>
                    <a:pt x="116" y="150"/>
                  </a:lnTo>
                  <a:lnTo>
                    <a:pt x="114" y="150"/>
                  </a:lnTo>
                  <a:lnTo>
                    <a:pt x="114" y="150"/>
                  </a:lnTo>
                  <a:lnTo>
                    <a:pt x="114" y="148"/>
                  </a:lnTo>
                  <a:lnTo>
                    <a:pt x="112" y="148"/>
                  </a:lnTo>
                  <a:lnTo>
                    <a:pt x="112" y="146"/>
                  </a:lnTo>
                  <a:lnTo>
                    <a:pt x="112" y="144"/>
                  </a:lnTo>
                  <a:lnTo>
                    <a:pt x="110" y="144"/>
                  </a:lnTo>
                  <a:lnTo>
                    <a:pt x="110" y="142"/>
                  </a:lnTo>
                  <a:lnTo>
                    <a:pt x="112" y="142"/>
                  </a:lnTo>
                  <a:lnTo>
                    <a:pt x="112" y="140"/>
                  </a:lnTo>
                  <a:lnTo>
                    <a:pt x="112" y="138"/>
                  </a:lnTo>
                  <a:lnTo>
                    <a:pt x="112" y="136"/>
                  </a:lnTo>
                  <a:lnTo>
                    <a:pt x="110" y="136"/>
                  </a:lnTo>
                  <a:lnTo>
                    <a:pt x="110" y="134"/>
                  </a:lnTo>
                  <a:lnTo>
                    <a:pt x="108" y="134"/>
                  </a:lnTo>
                  <a:lnTo>
                    <a:pt x="108" y="132"/>
                  </a:lnTo>
                  <a:lnTo>
                    <a:pt x="106" y="132"/>
                  </a:lnTo>
                  <a:lnTo>
                    <a:pt x="106" y="134"/>
                  </a:lnTo>
                  <a:lnTo>
                    <a:pt x="106" y="132"/>
                  </a:lnTo>
                  <a:lnTo>
                    <a:pt x="106" y="130"/>
                  </a:lnTo>
                  <a:lnTo>
                    <a:pt x="104" y="130"/>
                  </a:lnTo>
                  <a:lnTo>
                    <a:pt x="102" y="128"/>
                  </a:lnTo>
                  <a:lnTo>
                    <a:pt x="104" y="128"/>
                  </a:lnTo>
                  <a:lnTo>
                    <a:pt x="104" y="126"/>
                  </a:lnTo>
                  <a:lnTo>
                    <a:pt x="104" y="124"/>
                  </a:lnTo>
                  <a:lnTo>
                    <a:pt x="102" y="124"/>
                  </a:lnTo>
                  <a:lnTo>
                    <a:pt x="100" y="124"/>
                  </a:lnTo>
                  <a:lnTo>
                    <a:pt x="100" y="122"/>
                  </a:lnTo>
                  <a:lnTo>
                    <a:pt x="98" y="122"/>
                  </a:lnTo>
                  <a:lnTo>
                    <a:pt x="98" y="120"/>
                  </a:lnTo>
                  <a:lnTo>
                    <a:pt x="98" y="118"/>
                  </a:lnTo>
                  <a:lnTo>
                    <a:pt x="98" y="116"/>
                  </a:lnTo>
                  <a:lnTo>
                    <a:pt x="96" y="116"/>
                  </a:lnTo>
                  <a:lnTo>
                    <a:pt x="96" y="114"/>
                  </a:lnTo>
                  <a:lnTo>
                    <a:pt x="98" y="114"/>
                  </a:lnTo>
                  <a:lnTo>
                    <a:pt x="98" y="112"/>
                  </a:lnTo>
                  <a:lnTo>
                    <a:pt x="98" y="110"/>
                  </a:lnTo>
                  <a:lnTo>
                    <a:pt x="96" y="110"/>
                  </a:lnTo>
                  <a:lnTo>
                    <a:pt x="96" y="108"/>
                  </a:lnTo>
                  <a:lnTo>
                    <a:pt x="94" y="108"/>
                  </a:lnTo>
                  <a:lnTo>
                    <a:pt x="94" y="106"/>
                  </a:lnTo>
                  <a:lnTo>
                    <a:pt x="92" y="106"/>
                  </a:lnTo>
                  <a:lnTo>
                    <a:pt x="90" y="106"/>
                  </a:lnTo>
                  <a:lnTo>
                    <a:pt x="90" y="104"/>
                  </a:lnTo>
                  <a:lnTo>
                    <a:pt x="92" y="104"/>
                  </a:lnTo>
                  <a:lnTo>
                    <a:pt x="92" y="102"/>
                  </a:lnTo>
                  <a:lnTo>
                    <a:pt x="92" y="102"/>
                  </a:lnTo>
                  <a:lnTo>
                    <a:pt x="90" y="102"/>
                  </a:lnTo>
                  <a:lnTo>
                    <a:pt x="90" y="100"/>
                  </a:lnTo>
                  <a:lnTo>
                    <a:pt x="90" y="98"/>
                  </a:lnTo>
                  <a:lnTo>
                    <a:pt x="88" y="98"/>
                  </a:lnTo>
                  <a:lnTo>
                    <a:pt x="88" y="96"/>
                  </a:lnTo>
                  <a:lnTo>
                    <a:pt x="86" y="96"/>
                  </a:lnTo>
                  <a:lnTo>
                    <a:pt x="86" y="98"/>
                  </a:lnTo>
                  <a:lnTo>
                    <a:pt x="84" y="98"/>
                  </a:lnTo>
                  <a:lnTo>
                    <a:pt x="84" y="100"/>
                  </a:lnTo>
                  <a:lnTo>
                    <a:pt x="82" y="100"/>
                  </a:lnTo>
                  <a:lnTo>
                    <a:pt x="80" y="100"/>
                  </a:lnTo>
                  <a:lnTo>
                    <a:pt x="80" y="98"/>
                  </a:lnTo>
                  <a:lnTo>
                    <a:pt x="78" y="98"/>
                  </a:lnTo>
                  <a:lnTo>
                    <a:pt x="76" y="98"/>
                  </a:lnTo>
                  <a:lnTo>
                    <a:pt x="76" y="98"/>
                  </a:lnTo>
                  <a:lnTo>
                    <a:pt x="76" y="100"/>
                  </a:lnTo>
                  <a:lnTo>
                    <a:pt x="74" y="100"/>
                  </a:lnTo>
                  <a:lnTo>
                    <a:pt x="74" y="98"/>
                  </a:lnTo>
                  <a:lnTo>
                    <a:pt x="72" y="100"/>
                  </a:lnTo>
                  <a:lnTo>
                    <a:pt x="72" y="98"/>
                  </a:lnTo>
                  <a:lnTo>
                    <a:pt x="70" y="98"/>
                  </a:lnTo>
                  <a:lnTo>
                    <a:pt x="68" y="98"/>
                  </a:lnTo>
                  <a:lnTo>
                    <a:pt x="66" y="98"/>
                  </a:lnTo>
                  <a:lnTo>
                    <a:pt x="66" y="96"/>
                  </a:lnTo>
                  <a:lnTo>
                    <a:pt x="64" y="96"/>
                  </a:lnTo>
                  <a:lnTo>
                    <a:pt x="64" y="94"/>
                  </a:lnTo>
                  <a:lnTo>
                    <a:pt x="64" y="92"/>
                  </a:lnTo>
                  <a:lnTo>
                    <a:pt x="62" y="92"/>
                  </a:lnTo>
                  <a:lnTo>
                    <a:pt x="60" y="92"/>
                  </a:lnTo>
                  <a:lnTo>
                    <a:pt x="60" y="90"/>
                  </a:lnTo>
                  <a:lnTo>
                    <a:pt x="60" y="88"/>
                  </a:lnTo>
                  <a:lnTo>
                    <a:pt x="60" y="90"/>
                  </a:lnTo>
                  <a:lnTo>
                    <a:pt x="58" y="88"/>
                  </a:lnTo>
                  <a:lnTo>
                    <a:pt x="58" y="86"/>
                  </a:lnTo>
                  <a:lnTo>
                    <a:pt x="56" y="86"/>
                  </a:lnTo>
                  <a:lnTo>
                    <a:pt x="56" y="88"/>
                  </a:lnTo>
                  <a:lnTo>
                    <a:pt x="56" y="86"/>
                  </a:lnTo>
                  <a:lnTo>
                    <a:pt x="54" y="86"/>
                  </a:lnTo>
                  <a:lnTo>
                    <a:pt x="52" y="86"/>
                  </a:lnTo>
                  <a:lnTo>
                    <a:pt x="50" y="86"/>
                  </a:lnTo>
                  <a:lnTo>
                    <a:pt x="50" y="84"/>
                  </a:lnTo>
                  <a:lnTo>
                    <a:pt x="48" y="84"/>
                  </a:lnTo>
                  <a:lnTo>
                    <a:pt x="48" y="82"/>
                  </a:lnTo>
                  <a:lnTo>
                    <a:pt x="46" y="82"/>
                  </a:lnTo>
                  <a:lnTo>
                    <a:pt x="44" y="82"/>
                  </a:lnTo>
                  <a:lnTo>
                    <a:pt x="42" y="80"/>
                  </a:lnTo>
                  <a:lnTo>
                    <a:pt x="40" y="80"/>
                  </a:lnTo>
                  <a:lnTo>
                    <a:pt x="40" y="78"/>
                  </a:lnTo>
                  <a:lnTo>
                    <a:pt x="38" y="78"/>
                  </a:lnTo>
                  <a:lnTo>
                    <a:pt x="38" y="76"/>
                  </a:lnTo>
                  <a:lnTo>
                    <a:pt x="36" y="74"/>
                  </a:lnTo>
                  <a:lnTo>
                    <a:pt x="34" y="74"/>
                  </a:lnTo>
                  <a:lnTo>
                    <a:pt x="34" y="72"/>
                  </a:lnTo>
                  <a:lnTo>
                    <a:pt x="32" y="72"/>
                  </a:lnTo>
                  <a:lnTo>
                    <a:pt x="32" y="70"/>
                  </a:lnTo>
                  <a:lnTo>
                    <a:pt x="30" y="70"/>
                  </a:lnTo>
                  <a:lnTo>
                    <a:pt x="28" y="68"/>
                  </a:lnTo>
                  <a:lnTo>
                    <a:pt x="28" y="66"/>
                  </a:lnTo>
                  <a:lnTo>
                    <a:pt x="28" y="66"/>
                  </a:lnTo>
                  <a:lnTo>
                    <a:pt x="28" y="64"/>
                  </a:lnTo>
                  <a:lnTo>
                    <a:pt x="26" y="62"/>
                  </a:lnTo>
                  <a:lnTo>
                    <a:pt x="26" y="60"/>
                  </a:lnTo>
                  <a:lnTo>
                    <a:pt x="24" y="60"/>
                  </a:lnTo>
                  <a:lnTo>
                    <a:pt x="24" y="56"/>
                  </a:lnTo>
                  <a:lnTo>
                    <a:pt x="22" y="56"/>
                  </a:lnTo>
                  <a:lnTo>
                    <a:pt x="22" y="54"/>
                  </a:lnTo>
                  <a:lnTo>
                    <a:pt x="20" y="54"/>
                  </a:lnTo>
                  <a:lnTo>
                    <a:pt x="20" y="52"/>
                  </a:lnTo>
                  <a:lnTo>
                    <a:pt x="18" y="50"/>
                  </a:lnTo>
                  <a:lnTo>
                    <a:pt x="18" y="48"/>
                  </a:lnTo>
                  <a:lnTo>
                    <a:pt x="16" y="44"/>
                  </a:lnTo>
                  <a:lnTo>
                    <a:pt x="14" y="42"/>
                  </a:lnTo>
                  <a:lnTo>
                    <a:pt x="14" y="40"/>
                  </a:lnTo>
                  <a:lnTo>
                    <a:pt x="12" y="38"/>
                  </a:lnTo>
                  <a:lnTo>
                    <a:pt x="12" y="36"/>
                  </a:lnTo>
                  <a:lnTo>
                    <a:pt x="10" y="34"/>
                  </a:lnTo>
                  <a:lnTo>
                    <a:pt x="10" y="32"/>
                  </a:lnTo>
                  <a:lnTo>
                    <a:pt x="8" y="28"/>
                  </a:lnTo>
                  <a:lnTo>
                    <a:pt x="6" y="28"/>
                  </a:lnTo>
                  <a:lnTo>
                    <a:pt x="4" y="24"/>
                  </a:lnTo>
                  <a:lnTo>
                    <a:pt x="4" y="22"/>
                  </a:lnTo>
                  <a:lnTo>
                    <a:pt x="2" y="22"/>
                  </a:lnTo>
                  <a:lnTo>
                    <a:pt x="2" y="20"/>
                  </a:lnTo>
                  <a:lnTo>
                    <a:pt x="0" y="18"/>
                  </a:lnTo>
                  <a:lnTo>
                    <a:pt x="0" y="16"/>
                  </a:lnTo>
                  <a:lnTo>
                    <a:pt x="4" y="12"/>
                  </a:lnTo>
                  <a:lnTo>
                    <a:pt x="6" y="12"/>
                  </a:lnTo>
                  <a:lnTo>
                    <a:pt x="6" y="10"/>
                  </a:lnTo>
                  <a:lnTo>
                    <a:pt x="8" y="10"/>
                  </a:lnTo>
                  <a:lnTo>
                    <a:pt x="10" y="6"/>
                  </a:lnTo>
                  <a:lnTo>
                    <a:pt x="10" y="8"/>
                  </a:lnTo>
                  <a:lnTo>
                    <a:pt x="12" y="8"/>
                  </a:lnTo>
                  <a:lnTo>
                    <a:pt x="12" y="10"/>
                  </a:lnTo>
                  <a:lnTo>
                    <a:pt x="16" y="10"/>
                  </a:lnTo>
                  <a:lnTo>
                    <a:pt x="18" y="10"/>
                  </a:lnTo>
                  <a:lnTo>
                    <a:pt x="24" y="10"/>
                  </a:lnTo>
                  <a:lnTo>
                    <a:pt x="28" y="10"/>
                  </a:lnTo>
                  <a:lnTo>
                    <a:pt x="28" y="10"/>
                  </a:lnTo>
                  <a:lnTo>
                    <a:pt x="32" y="10"/>
                  </a:lnTo>
                  <a:lnTo>
                    <a:pt x="38" y="8"/>
                  </a:lnTo>
                  <a:lnTo>
                    <a:pt x="40" y="8"/>
                  </a:lnTo>
                  <a:lnTo>
                    <a:pt x="42" y="8"/>
                  </a:lnTo>
                  <a:lnTo>
                    <a:pt x="46" y="8"/>
                  </a:lnTo>
                  <a:lnTo>
                    <a:pt x="46" y="6"/>
                  </a:lnTo>
                  <a:lnTo>
                    <a:pt x="48" y="6"/>
                  </a:lnTo>
                  <a:lnTo>
                    <a:pt x="50" y="6"/>
                  </a:lnTo>
                  <a:lnTo>
                    <a:pt x="52" y="6"/>
                  </a:lnTo>
                  <a:lnTo>
                    <a:pt x="54" y="6"/>
                  </a:lnTo>
                  <a:lnTo>
                    <a:pt x="58" y="6"/>
                  </a:lnTo>
                  <a:lnTo>
                    <a:pt x="60" y="6"/>
                  </a:lnTo>
                  <a:lnTo>
                    <a:pt x="62" y="6"/>
                  </a:lnTo>
                  <a:lnTo>
                    <a:pt x="64" y="6"/>
                  </a:lnTo>
                  <a:lnTo>
                    <a:pt x="66" y="6"/>
                  </a:lnTo>
                  <a:lnTo>
                    <a:pt x="68" y="6"/>
                  </a:lnTo>
                  <a:lnTo>
                    <a:pt x="72" y="4"/>
                  </a:lnTo>
                  <a:lnTo>
                    <a:pt x="74" y="4"/>
                  </a:lnTo>
                  <a:lnTo>
                    <a:pt x="76" y="4"/>
                  </a:lnTo>
                  <a:lnTo>
                    <a:pt x="76" y="4"/>
                  </a:lnTo>
                  <a:lnTo>
                    <a:pt x="78" y="4"/>
                  </a:lnTo>
                  <a:lnTo>
                    <a:pt x="82" y="2"/>
                  </a:lnTo>
                  <a:lnTo>
                    <a:pt x="84" y="2"/>
                  </a:lnTo>
                  <a:lnTo>
                    <a:pt x="86" y="2"/>
                  </a:lnTo>
                  <a:lnTo>
                    <a:pt x="88" y="2"/>
                  </a:lnTo>
                  <a:lnTo>
                    <a:pt x="90" y="2"/>
                  </a:lnTo>
                  <a:lnTo>
                    <a:pt x="92" y="2"/>
                  </a:lnTo>
                  <a:lnTo>
                    <a:pt x="104" y="0"/>
                  </a:lnTo>
                  <a:lnTo>
                    <a:pt x="106" y="0"/>
                  </a:lnTo>
                  <a:lnTo>
                    <a:pt x="108"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6" name="Freeform 15"/>
            <p:cNvSpPr>
              <a:spLocks/>
            </p:cNvSpPr>
            <p:nvPr/>
          </p:nvSpPr>
          <p:spPr bwMode="auto">
            <a:xfrm>
              <a:off x="6778625" y="3440113"/>
              <a:ext cx="314325" cy="366713"/>
            </a:xfrm>
            <a:custGeom>
              <a:avLst/>
              <a:gdLst>
                <a:gd name="T0" fmla="*/ 198 w 198"/>
                <a:gd name="T1" fmla="*/ 135 h 231"/>
                <a:gd name="T2" fmla="*/ 186 w 198"/>
                <a:gd name="T3" fmla="*/ 149 h 231"/>
                <a:gd name="T4" fmla="*/ 144 w 198"/>
                <a:gd name="T5" fmla="*/ 193 h 231"/>
                <a:gd name="T6" fmla="*/ 124 w 198"/>
                <a:gd name="T7" fmla="*/ 215 h 231"/>
                <a:gd name="T8" fmla="*/ 118 w 198"/>
                <a:gd name="T9" fmla="*/ 221 h 231"/>
                <a:gd name="T10" fmla="*/ 112 w 198"/>
                <a:gd name="T11" fmla="*/ 223 h 231"/>
                <a:gd name="T12" fmla="*/ 108 w 198"/>
                <a:gd name="T13" fmla="*/ 229 h 231"/>
                <a:gd name="T14" fmla="*/ 100 w 198"/>
                <a:gd name="T15" fmla="*/ 225 h 231"/>
                <a:gd name="T16" fmla="*/ 92 w 198"/>
                <a:gd name="T17" fmla="*/ 219 h 231"/>
                <a:gd name="T18" fmla="*/ 82 w 198"/>
                <a:gd name="T19" fmla="*/ 211 h 231"/>
                <a:gd name="T20" fmla="*/ 76 w 198"/>
                <a:gd name="T21" fmla="*/ 203 h 231"/>
                <a:gd name="T22" fmla="*/ 70 w 198"/>
                <a:gd name="T23" fmla="*/ 197 h 231"/>
                <a:gd name="T24" fmla="*/ 62 w 198"/>
                <a:gd name="T25" fmla="*/ 189 h 231"/>
                <a:gd name="T26" fmla="*/ 54 w 198"/>
                <a:gd name="T27" fmla="*/ 181 h 231"/>
                <a:gd name="T28" fmla="*/ 44 w 198"/>
                <a:gd name="T29" fmla="*/ 173 h 231"/>
                <a:gd name="T30" fmla="*/ 34 w 198"/>
                <a:gd name="T31" fmla="*/ 165 h 231"/>
                <a:gd name="T32" fmla="*/ 28 w 198"/>
                <a:gd name="T33" fmla="*/ 157 h 231"/>
                <a:gd name="T34" fmla="*/ 22 w 198"/>
                <a:gd name="T35" fmla="*/ 151 h 231"/>
                <a:gd name="T36" fmla="*/ 16 w 198"/>
                <a:gd name="T37" fmla="*/ 147 h 231"/>
                <a:gd name="T38" fmla="*/ 10 w 198"/>
                <a:gd name="T39" fmla="*/ 139 h 231"/>
                <a:gd name="T40" fmla="*/ 6 w 198"/>
                <a:gd name="T41" fmla="*/ 133 h 231"/>
                <a:gd name="T42" fmla="*/ 0 w 198"/>
                <a:gd name="T43" fmla="*/ 129 h 231"/>
                <a:gd name="T44" fmla="*/ 10 w 198"/>
                <a:gd name="T45" fmla="*/ 121 h 231"/>
                <a:gd name="T46" fmla="*/ 16 w 198"/>
                <a:gd name="T47" fmla="*/ 113 h 231"/>
                <a:gd name="T48" fmla="*/ 24 w 198"/>
                <a:gd name="T49" fmla="*/ 103 h 231"/>
                <a:gd name="T50" fmla="*/ 36 w 198"/>
                <a:gd name="T51" fmla="*/ 93 h 231"/>
                <a:gd name="T52" fmla="*/ 40 w 198"/>
                <a:gd name="T53" fmla="*/ 87 h 231"/>
                <a:gd name="T54" fmla="*/ 46 w 198"/>
                <a:gd name="T55" fmla="*/ 81 h 231"/>
                <a:gd name="T56" fmla="*/ 52 w 198"/>
                <a:gd name="T57" fmla="*/ 75 h 231"/>
                <a:gd name="T58" fmla="*/ 58 w 198"/>
                <a:gd name="T59" fmla="*/ 64 h 231"/>
                <a:gd name="T60" fmla="*/ 62 w 198"/>
                <a:gd name="T61" fmla="*/ 54 h 231"/>
                <a:gd name="T62" fmla="*/ 66 w 198"/>
                <a:gd name="T63" fmla="*/ 44 h 231"/>
                <a:gd name="T64" fmla="*/ 70 w 198"/>
                <a:gd name="T65" fmla="*/ 36 h 231"/>
                <a:gd name="T66" fmla="*/ 74 w 198"/>
                <a:gd name="T67" fmla="*/ 30 h 231"/>
                <a:gd name="T68" fmla="*/ 78 w 198"/>
                <a:gd name="T69" fmla="*/ 22 h 231"/>
                <a:gd name="T70" fmla="*/ 82 w 198"/>
                <a:gd name="T71" fmla="*/ 16 h 231"/>
                <a:gd name="T72" fmla="*/ 84 w 198"/>
                <a:gd name="T73" fmla="*/ 8 h 231"/>
                <a:gd name="T74" fmla="*/ 88 w 198"/>
                <a:gd name="T75" fmla="*/ 2 h 231"/>
                <a:gd name="T76" fmla="*/ 94 w 198"/>
                <a:gd name="T77" fmla="*/ 2 h 231"/>
                <a:gd name="T78" fmla="*/ 100 w 198"/>
                <a:gd name="T79" fmla="*/ 6 h 231"/>
                <a:gd name="T80" fmla="*/ 108 w 198"/>
                <a:gd name="T81" fmla="*/ 12 h 231"/>
                <a:gd name="T82" fmla="*/ 114 w 198"/>
                <a:gd name="T83" fmla="*/ 14 h 231"/>
                <a:gd name="T84" fmla="*/ 120 w 198"/>
                <a:gd name="T85" fmla="*/ 20 h 231"/>
                <a:gd name="T86" fmla="*/ 132 w 198"/>
                <a:gd name="T87" fmla="*/ 26 h 231"/>
                <a:gd name="T88" fmla="*/ 140 w 198"/>
                <a:gd name="T89" fmla="*/ 30 h 231"/>
                <a:gd name="T90" fmla="*/ 150 w 198"/>
                <a:gd name="T91" fmla="*/ 34 h 231"/>
                <a:gd name="T92" fmla="*/ 158 w 198"/>
                <a:gd name="T93" fmla="*/ 42 h 231"/>
                <a:gd name="T94" fmla="*/ 166 w 198"/>
                <a:gd name="T95" fmla="*/ 48 h 231"/>
                <a:gd name="T96" fmla="*/ 174 w 198"/>
                <a:gd name="T97" fmla="*/ 54 h 231"/>
                <a:gd name="T98" fmla="*/ 180 w 198"/>
                <a:gd name="T99" fmla="*/ 64 h 231"/>
                <a:gd name="T100" fmla="*/ 184 w 198"/>
                <a:gd name="T101" fmla="*/ 77 h 231"/>
                <a:gd name="T102" fmla="*/ 186 w 198"/>
                <a:gd name="T103" fmla="*/ 87 h 231"/>
                <a:gd name="T104" fmla="*/ 190 w 198"/>
                <a:gd name="T105" fmla="*/ 97 h 231"/>
                <a:gd name="T106" fmla="*/ 192 w 198"/>
                <a:gd name="T107" fmla="*/ 109 h 231"/>
                <a:gd name="T108" fmla="*/ 196 w 198"/>
                <a:gd name="T109" fmla="*/ 125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8" h="231">
                  <a:moveTo>
                    <a:pt x="196" y="129"/>
                  </a:moveTo>
                  <a:lnTo>
                    <a:pt x="198" y="129"/>
                  </a:lnTo>
                  <a:lnTo>
                    <a:pt x="198" y="131"/>
                  </a:lnTo>
                  <a:lnTo>
                    <a:pt x="198" y="133"/>
                  </a:lnTo>
                  <a:lnTo>
                    <a:pt x="198" y="135"/>
                  </a:lnTo>
                  <a:lnTo>
                    <a:pt x="196" y="137"/>
                  </a:lnTo>
                  <a:lnTo>
                    <a:pt x="196" y="139"/>
                  </a:lnTo>
                  <a:lnTo>
                    <a:pt x="194" y="141"/>
                  </a:lnTo>
                  <a:lnTo>
                    <a:pt x="192" y="141"/>
                  </a:lnTo>
                  <a:lnTo>
                    <a:pt x="186" y="149"/>
                  </a:lnTo>
                  <a:lnTo>
                    <a:pt x="178" y="157"/>
                  </a:lnTo>
                  <a:lnTo>
                    <a:pt x="172" y="163"/>
                  </a:lnTo>
                  <a:lnTo>
                    <a:pt x="172" y="165"/>
                  </a:lnTo>
                  <a:lnTo>
                    <a:pt x="168" y="171"/>
                  </a:lnTo>
                  <a:lnTo>
                    <a:pt x="144" y="193"/>
                  </a:lnTo>
                  <a:lnTo>
                    <a:pt x="142" y="195"/>
                  </a:lnTo>
                  <a:lnTo>
                    <a:pt x="130" y="207"/>
                  </a:lnTo>
                  <a:lnTo>
                    <a:pt x="126" y="211"/>
                  </a:lnTo>
                  <a:lnTo>
                    <a:pt x="124" y="213"/>
                  </a:lnTo>
                  <a:lnTo>
                    <a:pt x="124" y="215"/>
                  </a:lnTo>
                  <a:lnTo>
                    <a:pt x="122" y="215"/>
                  </a:lnTo>
                  <a:lnTo>
                    <a:pt x="120" y="217"/>
                  </a:lnTo>
                  <a:lnTo>
                    <a:pt x="120" y="219"/>
                  </a:lnTo>
                  <a:lnTo>
                    <a:pt x="118" y="219"/>
                  </a:lnTo>
                  <a:lnTo>
                    <a:pt x="118" y="221"/>
                  </a:lnTo>
                  <a:lnTo>
                    <a:pt x="116" y="221"/>
                  </a:lnTo>
                  <a:lnTo>
                    <a:pt x="116" y="223"/>
                  </a:lnTo>
                  <a:lnTo>
                    <a:pt x="114" y="223"/>
                  </a:lnTo>
                  <a:lnTo>
                    <a:pt x="114" y="223"/>
                  </a:lnTo>
                  <a:lnTo>
                    <a:pt x="112" y="223"/>
                  </a:lnTo>
                  <a:lnTo>
                    <a:pt x="112" y="225"/>
                  </a:lnTo>
                  <a:lnTo>
                    <a:pt x="110" y="227"/>
                  </a:lnTo>
                  <a:lnTo>
                    <a:pt x="110" y="227"/>
                  </a:lnTo>
                  <a:lnTo>
                    <a:pt x="110" y="229"/>
                  </a:lnTo>
                  <a:lnTo>
                    <a:pt x="108" y="229"/>
                  </a:lnTo>
                  <a:lnTo>
                    <a:pt x="106" y="231"/>
                  </a:lnTo>
                  <a:lnTo>
                    <a:pt x="104" y="229"/>
                  </a:lnTo>
                  <a:lnTo>
                    <a:pt x="102" y="227"/>
                  </a:lnTo>
                  <a:lnTo>
                    <a:pt x="100" y="227"/>
                  </a:lnTo>
                  <a:lnTo>
                    <a:pt x="100" y="225"/>
                  </a:lnTo>
                  <a:lnTo>
                    <a:pt x="98" y="223"/>
                  </a:lnTo>
                  <a:lnTo>
                    <a:pt x="94" y="223"/>
                  </a:lnTo>
                  <a:lnTo>
                    <a:pt x="94" y="221"/>
                  </a:lnTo>
                  <a:lnTo>
                    <a:pt x="92" y="221"/>
                  </a:lnTo>
                  <a:lnTo>
                    <a:pt x="92" y="219"/>
                  </a:lnTo>
                  <a:lnTo>
                    <a:pt x="90" y="219"/>
                  </a:lnTo>
                  <a:lnTo>
                    <a:pt x="90" y="217"/>
                  </a:lnTo>
                  <a:lnTo>
                    <a:pt x="88" y="215"/>
                  </a:lnTo>
                  <a:lnTo>
                    <a:pt x="84" y="211"/>
                  </a:lnTo>
                  <a:lnTo>
                    <a:pt x="82" y="211"/>
                  </a:lnTo>
                  <a:lnTo>
                    <a:pt x="80" y="209"/>
                  </a:lnTo>
                  <a:lnTo>
                    <a:pt x="80" y="207"/>
                  </a:lnTo>
                  <a:lnTo>
                    <a:pt x="78" y="205"/>
                  </a:lnTo>
                  <a:lnTo>
                    <a:pt x="76" y="205"/>
                  </a:lnTo>
                  <a:lnTo>
                    <a:pt x="76" y="203"/>
                  </a:lnTo>
                  <a:lnTo>
                    <a:pt x="74" y="203"/>
                  </a:lnTo>
                  <a:lnTo>
                    <a:pt x="72" y="201"/>
                  </a:lnTo>
                  <a:lnTo>
                    <a:pt x="72" y="199"/>
                  </a:lnTo>
                  <a:lnTo>
                    <a:pt x="70" y="199"/>
                  </a:lnTo>
                  <a:lnTo>
                    <a:pt x="70" y="197"/>
                  </a:lnTo>
                  <a:lnTo>
                    <a:pt x="68" y="197"/>
                  </a:lnTo>
                  <a:lnTo>
                    <a:pt x="68" y="195"/>
                  </a:lnTo>
                  <a:lnTo>
                    <a:pt x="66" y="195"/>
                  </a:lnTo>
                  <a:lnTo>
                    <a:pt x="66" y="193"/>
                  </a:lnTo>
                  <a:lnTo>
                    <a:pt x="62" y="189"/>
                  </a:lnTo>
                  <a:lnTo>
                    <a:pt x="62" y="187"/>
                  </a:lnTo>
                  <a:lnTo>
                    <a:pt x="60" y="187"/>
                  </a:lnTo>
                  <a:lnTo>
                    <a:pt x="58" y="185"/>
                  </a:lnTo>
                  <a:lnTo>
                    <a:pt x="56" y="183"/>
                  </a:lnTo>
                  <a:lnTo>
                    <a:pt x="54" y="181"/>
                  </a:lnTo>
                  <a:lnTo>
                    <a:pt x="52" y="179"/>
                  </a:lnTo>
                  <a:lnTo>
                    <a:pt x="50" y="177"/>
                  </a:lnTo>
                  <a:lnTo>
                    <a:pt x="48" y="175"/>
                  </a:lnTo>
                  <a:lnTo>
                    <a:pt x="46" y="175"/>
                  </a:lnTo>
                  <a:lnTo>
                    <a:pt x="44" y="173"/>
                  </a:lnTo>
                  <a:lnTo>
                    <a:pt x="42" y="171"/>
                  </a:lnTo>
                  <a:lnTo>
                    <a:pt x="40" y="169"/>
                  </a:lnTo>
                  <a:lnTo>
                    <a:pt x="38" y="169"/>
                  </a:lnTo>
                  <a:lnTo>
                    <a:pt x="36" y="165"/>
                  </a:lnTo>
                  <a:lnTo>
                    <a:pt x="34" y="165"/>
                  </a:lnTo>
                  <a:lnTo>
                    <a:pt x="34" y="163"/>
                  </a:lnTo>
                  <a:lnTo>
                    <a:pt x="32" y="161"/>
                  </a:lnTo>
                  <a:lnTo>
                    <a:pt x="30" y="161"/>
                  </a:lnTo>
                  <a:lnTo>
                    <a:pt x="30" y="159"/>
                  </a:lnTo>
                  <a:lnTo>
                    <a:pt x="28" y="157"/>
                  </a:lnTo>
                  <a:lnTo>
                    <a:pt x="26" y="155"/>
                  </a:lnTo>
                  <a:lnTo>
                    <a:pt x="24" y="155"/>
                  </a:lnTo>
                  <a:lnTo>
                    <a:pt x="24" y="153"/>
                  </a:lnTo>
                  <a:lnTo>
                    <a:pt x="22" y="153"/>
                  </a:lnTo>
                  <a:lnTo>
                    <a:pt x="22" y="151"/>
                  </a:lnTo>
                  <a:lnTo>
                    <a:pt x="20" y="151"/>
                  </a:lnTo>
                  <a:lnTo>
                    <a:pt x="20" y="149"/>
                  </a:lnTo>
                  <a:lnTo>
                    <a:pt x="18" y="149"/>
                  </a:lnTo>
                  <a:lnTo>
                    <a:pt x="18" y="147"/>
                  </a:lnTo>
                  <a:lnTo>
                    <a:pt x="16" y="147"/>
                  </a:lnTo>
                  <a:lnTo>
                    <a:pt x="16" y="145"/>
                  </a:lnTo>
                  <a:lnTo>
                    <a:pt x="14" y="145"/>
                  </a:lnTo>
                  <a:lnTo>
                    <a:pt x="14" y="143"/>
                  </a:lnTo>
                  <a:lnTo>
                    <a:pt x="12" y="139"/>
                  </a:lnTo>
                  <a:lnTo>
                    <a:pt x="10" y="139"/>
                  </a:lnTo>
                  <a:lnTo>
                    <a:pt x="10" y="137"/>
                  </a:lnTo>
                  <a:lnTo>
                    <a:pt x="8" y="137"/>
                  </a:lnTo>
                  <a:lnTo>
                    <a:pt x="8" y="135"/>
                  </a:lnTo>
                  <a:lnTo>
                    <a:pt x="6" y="135"/>
                  </a:lnTo>
                  <a:lnTo>
                    <a:pt x="6" y="133"/>
                  </a:lnTo>
                  <a:lnTo>
                    <a:pt x="4" y="133"/>
                  </a:lnTo>
                  <a:lnTo>
                    <a:pt x="4" y="131"/>
                  </a:lnTo>
                  <a:lnTo>
                    <a:pt x="2" y="131"/>
                  </a:lnTo>
                  <a:lnTo>
                    <a:pt x="2" y="129"/>
                  </a:lnTo>
                  <a:lnTo>
                    <a:pt x="0" y="129"/>
                  </a:lnTo>
                  <a:lnTo>
                    <a:pt x="2" y="127"/>
                  </a:lnTo>
                  <a:lnTo>
                    <a:pt x="4" y="127"/>
                  </a:lnTo>
                  <a:lnTo>
                    <a:pt x="6" y="125"/>
                  </a:lnTo>
                  <a:lnTo>
                    <a:pt x="8" y="123"/>
                  </a:lnTo>
                  <a:lnTo>
                    <a:pt x="10" y="121"/>
                  </a:lnTo>
                  <a:lnTo>
                    <a:pt x="12" y="119"/>
                  </a:lnTo>
                  <a:lnTo>
                    <a:pt x="14" y="117"/>
                  </a:lnTo>
                  <a:lnTo>
                    <a:pt x="14" y="117"/>
                  </a:lnTo>
                  <a:lnTo>
                    <a:pt x="14" y="115"/>
                  </a:lnTo>
                  <a:lnTo>
                    <a:pt x="16" y="113"/>
                  </a:lnTo>
                  <a:lnTo>
                    <a:pt x="18" y="111"/>
                  </a:lnTo>
                  <a:lnTo>
                    <a:pt x="20" y="109"/>
                  </a:lnTo>
                  <a:lnTo>
                    <a:pt x="22" y="107"/>
                  </a:lnTo>
                  <a:lnTo>
                    <a:pt x="24" y="105"/>
                  </a:lnTo>
                  <a:lnTo>
                    <a:pt x="24" y="103"/>
                  </a:lnTo>
                  <a:lnTo>
                    <a:pt x="26" y="103"/>
                  </a:lnTo>
                  <a:lnTo>
                    <a:pt x="28" y="101"/>
                  </a:lnTo>
                  <a:lnTo>
                    <a:pt x="30" y="99"/>
                  </a:lnTo>
                  <a:lnTo>
                    <a:pt x="32" y="97"/>
                  </a:lnTo>
                  <a:lnTo>
                    <a:pt x="36" y="93"/>
                  </a:lnTo>
                  <a:lnTo>
                    <a:pt x="36" y="91"/>
                  </a:lnTo>
                  <a:lnTo>
                    <a:pt x="38" y="91"/>
                  </a:lnTo>
                  <a:lnTo>
                    <a:pt x="38" y="89"/>
                  </a:lnTo>
                  <a:lnTo>
                    <a:pt x="40" y="89"/>
                  </a:lnTo>
                  <a:lnTo>
                    <a:pt x="40" y="87"/>
                  </a:lnTo>
                  <a:lnTo>
                    <a:pt x="42" y="87"/>
                  </a:lnTo>
                  <a:lnTo>
                    <a:pt x="42" y="85"/>
                  </a:lnTo>
                  <a:lnTo>
                    <a:pt x="44" y="85"/>
                  </a:lnTo>
                  <a:lnTo>
                    <a:pt x="44" y="83"/>
                  </a:lnTo>
                  <a:lnTo>
                    <a:pt x="46" y="81"/>
                  </a:lnTo>
                  <a:lnTo>
                    <a:pt x="48" y="79"/>
                  </a:lnTo>
                  <a:lnTo>
                    <a:pt x="50" y="79"/>
                  </a:lnTo>
                  <a:lnTo>
                    <a:pt x="50" y="79"/>
                  </a:lnTo>
                  <a:lnTo>
                    <a:pt x="52" y="77"/>
                  </a:lnTo>
                  <a:lnTo>
                    <a:pt x="52" y="75"/>
                  </a:lnTo>
                  <a:lnTo>
                    <a:pt x="54" y="73"/>
                  </a:lnTo>
                  <a:lnTo>
                    <a:pt x="54" y="71"/>
                  </a:lnTo>
                  <a:lnTo>
                    <a:pt x="56" y="69"/>
                  </a:lnTo>
                  <a:lnTo>
                    <a:pt x="56" y="66"/>
                  </a:lnTo>
                  <a:lnTo>
                    <a:pt x="58" y="64"/>
                  </a:lnTo>
                  <a:lnTo>
                    <a:pt x="58" y="62"/>
                  </a:lnTo>
                  <a:lnTo>
                    <a:pt x="60" y="62"/>
                  </a:lnTo>
                  <a:lnTo>
                    <a:pt x="60" y="60"/>
                  </a:lnTo>
                  <a:lnTo>
                    <a:pt x="60" y="58"/>
                  </a:lnTo>
                  <a:lnTo>
                    <a:pt x="62" y="54"/>
                  </a:lnTo>
                  <a:lnTo>
                    <a:pt x="62" y="52"/>
                  </a:lnTo>
                  <a:lnTo>
                    <a:pt x="62" y="50"/>
                  </a:lnTo>
                  <a:lnTo>
                    <a:pt x="64" y="50"/>
                  </a:lnTo>
                  <a:lnTo>
                    <a:pt x="64" y="48"/>
                  </a:lnTo>
                  <a:lnTo>
                    <a:pt x="66" y="44"/>
                  </a:lnTo>
                  <a:lnTo>
                    <a:pt x="66" y="42"/>
                  </a:lnTo>
                  <a:lnTo>
                    <a:pt x="68" y="42"/>
                  </a:lnTo>
                  <a:lnTo>
                    <a:pt x="68" y="40"/>
                  </a:lnTo>
                  <a:lnTo>
                    <a:pt x="68" y="38"/>
                  </a:lnTo>
                  <a:lnTo>
                    <a:pt x="70" y="36"/>
                  </a:lnTo>
                  <a:lnTo>
                    <a:pt x="70" y="34"/>
                  </a:lnTo>
                  <a:lnTo>
                    <a:pt x="72" y="32"/>
                  </a:lnTo>
                  <a:lnTo>
                    <a:pt x="72" y="30"/>
                  </a:lnTo>
                  <a:lnTo>
                    <a:pt x="74" y="30"/>
                  </a:lnTo>
                  <a:lnTo>
                    <a:pt x="74" y="30"/>
                  </a:lnTo>
                  <a:lnTo>
                    <a:pt x="74" y="28"/>
                  </a:lnTo>
                  <a:lnTo>
                    <a:pt x="76" y="28"/>
                  </a:lnTo>
                  <a:lnTo>
                    <a:pt x="76" y="26"/>
                  </a:lnTo>
                  <a:lnTo>
                    <a:pt x="76" y="24"/>
                  </a:lnTo>
                  <a:lnTo>
                    <a:pt x="78" y="22"/>
                  </a:lnTo>
                  <a:lnTo>
                    <a:pt x="78" y="20"/>
                  </a:lnTo>
                  <a:lnTo>
                    <a:pt x="80" y="20"/>
                  </a:lnTo>
                  <a:lnTo>
                    <a:pt x="80" y="18"/>
                  </a:lnTo>
                  <a:lnTo>
                    <a:pt x="80" y="16"/>
                  </a:lnTo>
                  <a:lnTo>
                    <a:pt x="82" y="16"/>
                  </a:lnTo>
                  <a:lnTo>
                    <a:pt x="82" y="14"/>
                  </a:lnTo>
                  <a:lnTo>
                    <a:pt x="82" y="12"/>
                  </a:lnTo>
                  <a:lnTo>
                    <a:pt x="84" y="12"/>
                  </a:lnTo>
                  <a:lnTo>
                    <a:pt x="84" y="10"/>
                  </a:lnTo>
                  <a:lnTo>
                    <a:pt x="84" y="8"/>
                  </a:lnTo>
                  <a:lnTo>
                    <a:pt x="86" y="8"/>
                  </a:lnTo>
                  <a:lnTo>
                    <a:pt x="86" y="6"/>
                  </a:lnTo>
                  <a:lnTo>
                    <a:pt x="86" y="4"/>
                  </a:lnTo>
                  <a:lnTo>
                    <a:pt x="88" y="4"/>
                  </a:lnTo>
                  <a:lnTo>
                    <a:pt x="88" y="2"/>
                  </a:lnTo>
                  <a:lnTo>
                    <a:pt x="88" y="0"/>
                  </a:lnTo>
                  <a:lnTo>
                    <a:pt x="90" y="0"/>
                  </a:lnTo>
                  <a:lnTo>
                    <a:pt x="90" y="2"/>
                  </a:lnTo>
                  <a:lnTo>
                    <a:pt x="92" y="2"/>
                  </a:lnTo>
                  <a:lnTo>
                    <a:pt x="94" y="2"/>
                  </a:lnTo>
                  <a:lnTo>
                    <a:pt x="94" y="4"/>
                  </a:lnTo>
                  <a:lnTo>
                    <a:pt x="96" y="4"/>
                  </a:lnTo>
                  <a:lnTo>
                    <a:pt x="98" y="4"/>
                  </a:lnTo>
                  <a:lnTo>
                    <a:pt x="98" y="6"/>
                  </a:lnTo>
                  <a:lnTo>
                    <a:pt x="100" y="6"/>
                  </a:lnTo>
                  <a:lnTo>
                    <a:pt x="104" y="8"/>
                  </a:lnTo>
                  <a:lnTo>
                    <a:pt x="104" y="10"/>
                  </a:lnTo>
                  <a:lnTo>
                    <a:pt x="106" y="10"/>
                  </a:lnTo>
                  <a:lnTo>
                    <a:pt x="108" y="10"/>
                  </a:lnTo>
                  <a:lnTo>
                    <a:pt x="108" y="12"/>
                  </a:lnTo>
                  <a:lnTo>
                    <a:pt x="110" y="12"/>
                  </a:lnTo>
                  <a:lnTo>
                    <a:pt x="110" y="12"/>
                  </a:lnTo>
                  <a:lnTo>
                    <a:pt x="110" y="14"/>
                  </a:lnTo>
                  <a:lnTo>
                    <a:pt x="112" y="14"/>
                  </a:lnTo>
                  <a:lnTo>
                    <a:pt x="114" y="14"/>
                  </a:lnTo>
                  <a:lnTo>
                    <a:pt x="114" y="16"/>
                  </a:lnTo>
                  <a:lnTo>
                    <a:pt x="116" y="16"/>
                  </a:lnTo>
                  <a:lnTo>
                    <a:pt x="118" y="18"/>
                  </a:lnTo>
                  <a:lnTo>
                    <a:pt x="120" y="18"/>
                  </a:lnTo>
                  <a:lnTo>
                    <a:pt x="120" y="20"/>
                  </a:lnTo>
                  <a:lnTo>
                    <a:pt x="122" y="20"/>
                  </a:lnTo>
                  <a:lnTo>
                    <a:pt x="124" y="22"/>
                  </a:lnTo>
                  <a:lnTo>
                    <a:pt x="126" y="22"/>
                  </a:lnTo>
                  <a:lnTo>
                    <a:pt x="130" y="24"/>
                  </a:lnTo>
                  <a:lnTo>
                    <a:pt x="132" y="26"/>
                  </a:lnTo>
                  <a:lnTo>
                    <a:pt x="134" y="26"/>
                  </a:lnTo>
                  <a:lnTo>
                    <a:pt x="136" y="28"/>
                  </a:lnTo>
                  <a:lnTo>
                    <a:pt x="138" y="28"/>
                  </a:lnTo>
                  <a:lnTo>
                    <a:pt x="138" y="30"/>
                  </a:lnTo>
                  <a:lnTo>
                    <a:pt x="140" y="30"/>
                  </a:lnTo>
                  <a:lnTo>
                    <a:pt x="142" y="30"/>
                  </a:lnTo>
                  <a:lnTo>
                    <a:pt x="142" y="30"/>
                  </a:lnTo>
                  <a:lnTo>
                    <a:pt x="144" y="30"/>
                  </a:lnTo>
                  <a:lnTo>
                    <a:pt x="146" y="32"/>
                  </a:lnTo>
                  <a:lnTo>
                    <a:pt x="150" y="34"/>
                  </a:lnTo>
                  <a:lnTo>
                    <a:pt x="150" y="36"/>
                  </a:lnTo>
                  <a:lnTo>
                    <a:pt x="152" y="36"/>
                  </a:lnTo>
                  <a:lnTo>
                    <a:pt x="154" y="38"/>
                  </a:lnTo>
                  <a:lnTo>
                    <a:pt x="156" y="40"/>
                  </a:lnTo>
                  <a:lnTo>
                    <a:pt x="158" y="42"/>
                  </a:lnTo>
                  <a:lnTo>
                    <a:pt x="160" y="42"/>
                  </a:lnTo>
                  <a:lnTo>
                    <a:pt x="162" y="46"/>
                  </a:lnTo>
                  <a:lnTo>
                    <a:pt x="164" y="46"/>
                  </a:lnTo>
                  <a:lnTo>
                    <a:pt x="164" y="48"/>
                  </a:lnTo>
                  <a:lnTo>
                    <a:pt x="166" y="48"/>
                  </a:lnTo>
                  <a:lnTo>
                    <a:pt x="166" y="50"/>
                  </a:lnTo>
                  <a:lnTo>
                    <a:pt x="168" y="52"/>
                  </a:lnTo>
                  <a:lnTo>
                    <a:pt x="170" y="52"/>
                  </a:lnTo>
                  <a:lnTo>
                    <a:pt x="172" y="54"/>
                  </a:lnTo>
                  <a:lnTo>
                    <a:pt x="174" y="54"/>
                  </a:lnTo>
                  <a:lnTo>
                    <a:pt x="174" y="56"/>
                  </a:lnTo>
                  <a:lnTo>
                    <a:pt x="176" y="56"/>
                  </a:lnTo>
                  <a:lnTo>
                    <a:pt x="180" y="60"/>
                  </a:lnTo>
                  <a:lnTo>
                    <a:pt x="180" y="62"/>
                  </a:lnTo>
                  <a:lnTo>
                    <a:pt x="180" y="64"/>
                  </a:lnTo>
                  <a:lnTo>
                    <a:pt x="182" y="66"/>
                  </a:lnTo>
                  <a:lnTo>
                    <a:pt x="182" y="69"/>
                  </a:lnTo>
                  <a:lnTo>
                    <a:pt x="182" y="71"/>
                  </a:lnTo>
                  <a:lnTo>
                    <a:pt x="182" y="75"/>
                  </a:lnTo>
                  <a:lnTo>
                    <a:pt x="184" y="77"/>
                  </a:lnTo>
                  <a:lnTo>
                    <a:pt x="184" y="79"/>
                  </a:lnTo>
                  <a:lnTo>
                    <a:pt x="184" y="81"/>
                  </a:lnTo>
                  <a:lnTo>
                    <a:pt x="186" y="83"/>
                  </a:lnTo>
                  <a:lnTo>
                    <a:pt x="186" y="85"/>
                  </a:lnTo>
                  <a:lnTo>
                    <a:pt x="186" y="87"/>
                  </a:lnTo>
                  <a:lnTo>
                    <a:pt x="186" y="89"/>
                  </a:lnTo>
                  <a:lnTo>
                    <a:pt x="188" y="91"/>
                  </a:lnTo>
                  <a:lnTo>
                    <a:pt x="188" y="93"/>
                  </a:lnTo>
                  <a:lnTo>
                    <a:pt x="188" y="97"/>
                  </a:lnTo>
                  <a:lnTo>
                    <a:pt x="190" y="97"/>
                  </a:lnTo>
                  <a:lnTo>
                    <a:pt x="190" y="99"/>
                  </a:lnTo>
                  <a:lnTo>
                    <a:pt x="190" y="101"/>
                  </a:lnTo>
                  <a:lnTo>
                    <a:pt x="190" y="105"/>
                  </a:lnTo>
                  <a:lnTo>
                    <a:pt x="192" y="107"/>
                  </a:lnTo>
                  <a:lnTo>
                    <a:pt x="192" y="109"/>
                  </a:lnTo>
                  <a:lnTo>
                    <a:pt x="192" y="111"/>
                  </a:lnTo>
                  <a:lnTo>
                    <a:pt x="192" y="115"/>
                  </a:lnTo>
                  <a:lnTo>
                    <a:pt x="194" y="115"/>
                  </a:lnTo>
                  <a:lnTo>
                    <a:pt x="194" y="119"/>
                  </a:lnTo>
                  <a:lnTo>
                    <a:pt x="196" y="125"/>
                  </a:lnTo>
                  <a:lnTo>
                    <a:pt x="196" y="127"/>
                  </a:lnTo>
                  <a:lnTo>
                    <a:pt x="196" y="127"/>
                  </a:lnTo>
                  <a:lnTo>
                    <a:pt x="196" y="129"/>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7" name="Freeform 18"/>
            <p:cNvSpPr>
              <a:spLocks/>
            </p:cNvSpPr>
            <p:nvPr/>
          </p:nvSpPr>
          <p:spPr bwMode="auto">
            <a:xfrm>
              <a:off x="6648450" y="2916238"/>
              <a:ext cx="422275" cy="333375"/>
            </a:xfrm>
            <a:custGeom>
              <a:avLst/>
              <a:gdLst>
                <a:gd name="T0" fmla="*/ 192 w 266"/>
                <a:gd name="T1" fmla="*/ 20 h 210"/>
                <a:gd name="T2" fmla="*/ 200 w 266"/>
                <a:gd name="T3" fmla="*/ 16 h 210"/>
                <a:gd name="T4" fmla="*/ 206 w 266"/>
                <a:gd name="T5" fmla="*/ 26 h 210"/>
                <a:gd name="T6" fmla="*/ 212 w 266"/>
                <a:gd name="T7" fmla="*/ 32 h 210"/>
                <a:gd name="T8" fmla="*/ 216 w 266"/>
                <a:gd name="T9" fmla="*/ 40 h 210"/>
                <a:gd name="T10" fmla="*/ 222 w 266"/>
                <a:gd name="T11" fmla="*/ 50 h 210"/>
                <a:gd name="T12" fmla="*/ 228 w 266"/>
                <a:gd name="T13" fmla="*/ 60 h 210"/>
                <a:gd name="T14" fmla="*/ 236 w 266"/>
                <a:gd name="T15" fmla="*/ 72 h 210"/>
                <a:gd name="T16" fmla="*/ 242 w 266"/>
                <a:gd name="T17" fmla="*/ 82 h 210"/>
                <a:gd name="T18" fmla="*/ 248 w 266"/>
                <a:gd name="T19" fmla="*/ 94 h 210"/>
                <a:gd name="T20" fmla="*/ 260 w 266"/>
                <a:gd name="T21" fmla="*/ 114 h 210"/>
                <a:gd name="T22" fmla="*/ 260 w 266"/>
                <a:gd name="T23" fmla="*/ 126 h 210"/>
                <a:gd name="T24" fmla="*/ 246 w 266"/>
                <a:gd name="T25" fmla="*/ 134 h 210"/>
                <a:gd name="T26" fmla="*/ 234 w 266"/>
                <a:gd name="T27" fmla="*/ 140 h 210"/>
                <a:gd name="T28" fmla="*/ 224 w 266"/>
                <a:gd name="T29" fmla="*/ 148 h 210"/>
                <a:gd name="T30" fmla="*/ 214 w 266"/>
                <a:gd name="T31" fmla="*/ 154 h 210"/>
                <a:gd name="T32" fmla="*/ 204 w 266"/>
                <a:gd name="T33" fmla="*/ 162 h 210"/>
                <a:gd name="T34" fmla="*/ 198 w 266"/>
                <a:gd name="T35" fmla="*/ 176 h 210"/>
                <a:gd name="T36" fmla="*/ 192 w 266"/>
                <a:gd name="T37" fmla="*/ 192 h 210"/>
                <a:gd name="T38" fmla="*/ 190 w 266"/>
                <a:gd name="T39" fmla="*/ 204 h 210"/>
                <a:gd name="T40" fmla="*/ 186 w 266"/>
                <a:gd name="T41" fmla="*/ 208 h 210"/>
                <a:gd name="T42" fmla="*/ 176 w 266"/>
                <a:gd name="T43" fmla="*/ 204 h 210"/>
                <a:gd name="T44" fmla="*/ 164 w 266"/>
                <a:gd name="T45" fmla="*/ 198 h 210"/>
                <a:gd name="T46" fmla="*/ 152 w 266"/>
                <a:gd name="T47" fmla="*/ 194 h 210"/>
                <a:gd name="T48" fmla="*/ 146 w 266"/>
                <a:gd name="T49" fmla="*/ 190 h 210"/>
                <a:gd name="T50" fmla="*/ 130 w 266"/>
                <a:gd name="T51" fmla="*/ 182 h 210"/>
                <a:gd name="T52" fmla="*/ 116 w 266"/>
                <a:gd name="T53" fmla="*/ 176 h 210"/>
                <a:gd name="T54" fmla="*/ 106 w 266"/>
                <a:gd name="T55" fmla="*/ 172 h 210"/>
                <a:gd name="T56" fmla="*/ 96 w 266"/>
                <a:gd name="T57" fmla="*/ 168 h 210"/>
                <a:gd name="T58" fmla="*/ 80 w 266"/>
                <a:gd name="T59" fmla="*/ 164 h 210"/>
                <a:gd name="T60" fmla="*/ 70 w 266"/>
                <a:gd name="T61" fmla="*/ 162 h 210"/>
                <a:gd name="T62" fmla="*/ 58 w 266"/>
                <a:gd name="T63" fmla="*/ 158 h 210"/>
                <a:gd name="T64" fmla="*/ 46 w 266"/>
                <a:gd name="T65" fmla="*/ 156 h 210"/>
                <a:gd name="T66" fmla="*/ 36 w 266"/>
                <a:gd name="T67" fmla="*/ 154 h 210"/>
                <a:gd name="T68" fmla="*/ 26 w 266"/>
                <a:gd name="T69" fmla="*/ 152 h 210"/>
                <a:gd name="T70" fmla="*/ 20 w 266"/>
                <a:gd name="T71" fmla="*/ 138 h 210"/>
                <a:gd name="T72" fmla="*/ 14 w 266"/>
                <a:gd name="T73" fmla="*/ 130 h 210"/>
                <a:gd name="T74" fmla="*/ 10 w 266"/>
                <a:gd name="T75" fmla="*/ 120 h 210"/>
                <a:gd name="T76" fmla="*/ 2 w 266"/>
                <a:gd name="T77" fmla="*/ 112 h 210"/>
                <a:gd name="T78" fmla="*/ 0 w 266"/>
                <a:gd name="T79" fmla="*/ 98 h 210"/>
                <a:gd name="T80" fmla="*/ 8 w 266"/>
                <a:gd name="T81" fmla="*/ 88 h 210"/>
                <a:gd name="T82" fmla="*/ 22 w 266"/>
                <a:gd name="T83" fmla="*/ 78 h 210"/>
                <a:gd name="T84" fmla="*/ 32 w 266"/>
                <a:gd name="T85" fmla="*/ 72 h 210"/>
                <a:gd name="T86" fmla="*/ 40 w 266"/>
                <a:gd name="T87" fmla="*/ 70 h 210"/>
                <a:gd name="T88" fmla="*/ 48 w 266"/>
                <a:gd name="T89" fmla="*/ 66 h 210"/>
                <a:gd name="T90" fmla="*/ 58 w 266"/>
                <a:gd name="T91" fmla="*/ 58 h 210"/>
                <a:gd name="T92" fmla="*/ 80 w 266"/>
                <a:gd name="T93" fmla="*/ 46 h 210"/>
                <a:gd name="T94" fmla="*/ 90 w 266"/>
                <a:gd name="T95" fmla="*/ 38 h 210"/>
                <a:gd name="T96" fmla="*/ 96 w 266"/>
                <a:gd name="T97" fmla="*/ 34 h 210"/>
                <a:gd name="T98" fmla="*/ 106 w 266"/>
                <a:gd name="T99" fmla="*/ 28 h 210"/>
                <a:gd name="T100" fmla="*/ 122 w 266"/>
                <a:gd name="T101" fmla="*/ 20 h 210"/>
                <a:gd name="T102" fmla="*/ 134 w 266"/>
                <a:gd name="T103" fmla="*/ 14 h 210"/>
                <a:gd name="T104" fmla="*/ 140 w 266"/>
                <a:gd name="T105" fmla="*/ 10 h 210"/>
                <a:gd name="T106" fmla="*/ 158 w 266"/>
                <a:gd name="T107" fmla="*/ 4 h 210"/>
                <a:gd name="T108" fmla="*/ 172 w 266"/>
                <a:gd name="T109" fmla="*/ 2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6" h="210">
                  <a:moveTo>
                    <a:pt x="178" y="26"/>
                  </a:moveTo>
                  <a:lnTo>
                    <a:pt x="180" y="26"/>
                  </a:lnTo>
                  <a:lnTo>
                    <a:pt x="184" y="26"/>
                  </a:lnTo>
                  <a:lnTo>
                    <a:pt x="190" y="22"/>
                  </a:lnTo>
                  <a:lnTo>
                    <a:pt x="192" y="20"/>
                  </a:lnTo>
                  <a:lnTo>
                    <a:pt x="192" y="20"/>
                  </a:lnTo>
                  <a:lnTo>
                    <a:pt x="196" y="16"/>
                  </a:lnTo>
                  <a:lnTo>
                    <a:pt x="198" y="14"/>
                  </a:lnTo>
                  <a:lnTo>
                    <a:pt x="200" y="14"/>
                  </a:lnTo>
                  <a:lnTo>
                    <a:pt x="200" y="16"/>
                  </a:lnTo>
                  <a:lnTo>
                    <a:pt x="200" y="18"/>
                  </a:lnTo>
                  <a:lnTo>
                    <a:pt x="202" y="18"/>
                  </a:lnTo>
                  <a:lnTo>
                    <a:pt x="202" y="20"/>
                  </a:lnTo>
                  <a:lnTo>
                    <a:pt x="204" y="24"/>
                  </a:lnTo>
                  <a:lnTo>
                    <a:pt x="206" y="26"/>
                  </a:lnTo>
                  <a:lnTo>
                    <a:pt x="206" y="26"/>
                  </a:lnTo>
                  <a:lnTo>
                    <a:pt x="208" y="28"/>
                  </a:lnTo>
                  <a:lnTo>
                    <a:pt x="208" y="30"/>
                  </a:lnTo>
                  <a:lnTo>
                    <a:pt x="210" y="32"/>
                  </a:lnTo>
                  <a:lnTo>
                    <a:pt x="212" y="32"/>
                  </a:lnTo>
                  <a:lnTo>
                    <a:pt x="212" y="34"/>
                  </a:lnTo>
                  <a:lnTo>
                    <a:pt x="212" y="36"/>
                  </a:lnTo>
                  <a:lnTo>
                    <a:pt x="214" y="36"/>
                  </a:lnTo>
                  <a:lnTo>
                    <a:pt x="214" y="38"/>
                  </a:lnTo>
                  <a:lnTo>
                    <a:pt x="216" y="40"/>
                  </a:lnTo>
                  <a:lnTo>
                    <a:pt x="216" y="42"/>
                  </a:lnTo>
                  <a:lnTo>
                    <a:pt x="218" y="44"/>
                  </a:lnTo>
                  <a:lnTo>
                    <a:pt x="218" y="46"/>
                  </a:lnTo>
                  <a:lnTo>
                    <a:pt x="220" y="48"/>
                  </a:lnTo>
                  <a:lnTo>
                    <a:pt x="222" y="50"/>
                  </a:lnTo>
                  <a:lnTo>
                    <a:pt x="222" y="52"/>
                  </a:lnTo>
                  <a:lnTo>
                    <a:pt x="224" y="54"/>
                  </a:lnTo>
                  <a:lnTo>
                    <a:pt x="226" y="56"/>
                  </a:lnTo>
                  <a:lnTo>
                    <a:pt x="226" y="58"/>
                  </a:lnTo>
                  <a:lnTo>
                    <a:pt x="228" y="60"/>
                  </a:lnTo>
                  <a:lnTo>
                    <a:pt x="230" y="64"/>
                  </a:lnTo>
                  <a:lnTo>
                    <a:pt x="232" y="66"/>
                  </a:lnTo>
                  <a:lnTo>
                    <a:pt x="232" y="68"/>
                  </a:lnTo>
                  <a:lnTo>
                    <a:pt x="234" y="70"/>
                  </a:lnTo>
                  <a:lnTo>
                    <a:pt x="236" y="72"/>
                  </a:lnTo>
                  <a:lnTo>
                    <a:pt x="236" y="72"/>
                  </a:lnTo>
                  <a:lnTo>
                    <a:pt x="238" y="76"/>
                  </a:lnTo>
                  <a:lnTo>
                    <a:pt x="240" y="78"/>
                  </a:lnTo>
                  <a:lnTo>
                    <a:pt x="242" y="80"/>
                  </a:lnTo>
                  <a:lnTo>
                    <a:pt x="242" y="82"/>
                  </a:lnTo>
                  <a:lnTo>
                    <a:pt x="244" y="86"/>
                  </a:lnTo>
                  <a:lnTo>
                    <a:pt x="244" y="88"/>
                  </a:lnTo>
                  <a:lnTo>
                    <a:pt x="244" y="90"/>
                  </a:lnTo>
                  <a:lnTo>
                    <a:pt x="246" y="92"/>
                  </a:lnTo>
                  <a:lnTo>
                    <a:pt x="248" y="94"/>
                  </a:lnTo>
                  <a:lnTo>
                    <a:pt x="248" y="96"/>
                  </a:lnTo>
                  <a:lnTo>
                    <a:pt x="252" y="100"/>
                  </a:lnTo>
                  <a:lnTo>
                    <a:pt x="256" y="108"/>
                  </a:lnTo>
                  <a:lnTo>
                    <a:pt x="258" y="112"/>
                  </a:lnTo>
                  <a:lnTo>
                    <a:pt x="260" y="114"/>
                  </a:lnTo>
                  <a:lnTo>
                    <a:pt x="262" y="118"/>
                  </a:lnTo>
                  <a:lnTo>
                    <a:pt x="266" y="122"/>
                  </a:lnTo>
                  <a:lnTo>
                    <a:pt x="264" y="122"/>
                  </a:lnTo>
                  <a:lnTo>
                    <a:pt x="260" y="124"/>
                  </a:lnTo>
                  <a:lnTo>
                    <a:pt x="260" y="126"/>
                  </a:lnTo>
                  <a:lnTo>
                    <a:pt x="256" y="126"/>
                  </a:lnTo>
                  <a:lnTo>
                    <a:pt x="254" y="128"/>
                  </a:lnTo>
                  <a:lnTo>
                    <a:pt x="252" y="130"/>
                  </a:lnTo>
                  <a:lnTo>
                    <a:pt x="248" y="132"/>
                  </a:lnTo>
                  <a:lnTo>
                    <a:pt x="246" y="134"/>
                  </a:lnTo>
                  <a:lnTo>
                    <a:pt x="244" y="134"/>
                  </a:lnTo>
                  <a:lnTo>
                    <a:pt x="242" y="134"/>
                  </a:lnTo>
                  <a:lnTo>
                    <a:pt x="242" y="136"/>
                  </a:lnTo>
                  <a:lnTo>
                    <a:pt x="240" y="138"/>
                  </a:lnTo>
                  <a:lnTo>
                    <a:pt x="234" y="140"/>
                  </a:lnTo>
                  <a:lnTo>
                    <a:pt x="232" y="142"/>
                  </a:lnTo>
                  <a:lnTo>
                    <a:pt x="230" y="144"/>
                  </a:lnTo>
                  <a:lnTo>
                    <a:pt x="228" y="146"/>
                  </a:lnTo>
                  <a:lnTo>
                    <a:pt x="226" y="146"/>
                  </a:lnTo>
                  <a:lnTo>
                    <a:pt x="224" y="148"/>
                  </a:lnTo>
                  <a:lnTo>
                    <a:pt x="222" y="148"/>
                  </a:lnTo>
                  <a:lnTo>
                    <a:pt x="220" y="150"/>
                  </a:lnTo>
                  <a:lnTo>
                    <a:pt x="218" y="150"/>
                  </a:lnTo>
                  <a:lnTo>
                    <a:pt x="214" y="152"/>
                  </a:lnTo>
                  <a:lnTo>
                    <a:pt x="214" y="154"/>
                  </a:lnTo>
                  <a:lnTo>
                    <a:pt x="210" y="154"/>
                  </a:lnTo>
                  <a:lnTo>
                    <a:pt x="208" y="156"/>
                  </a:lnTo>
                  <a:lnTo>
                    <a:pt x="208" y="158"/>
                  </a:lnTo>
                  <a:lnTo>
                    <a:pt x="206" y="158"/>
                  </a:lnTo>
                  <a:lnTo>
                    <a:pt x="204" y="162"/>
                  </a:lnTo>
                  <a:lnTo>
                    <a:pt x="204" y="164"/>
                  </a:lnTo>
                  <a:lnTo>
                    <a:pt x="202" y="168"/>
                  </a:lnTo>
                  <a:lnTo>
                    <a:pt x="202" y="168"/>
                  </a:lnTo>
                  <a:lnTo>
                    <a:pt x="200" y="170"/>
                  </a:lnTo>
                  <a:lnTo>
                    <a:pt x="198" y="176"/>
                  </a:lnTo>
                  <a:lnTo>
                    <a:pt x="198" y="178"/>
                  </a:lnTo>
                  <a:lnTo>
                    <a:pt x="196" y="184"/>
                  </a:lnTo>
                  <a:lnTo>
                    <a:pt x="194" y="188"/>
                  </a:lnTo>
                  <a:lnTo>
                    <a:pt x="194" y="190"/>
                  </a:lnTo>
                  <a:lnTo>
                    <a:pt x="192" y="192"/>
                  </a:lnTo>
                  <a:lnTo>
                    <a:pt x="192" y="194"/>
                  </a:lnTo>
                  <a:lnTo>
                    <a:pt x="192" y="196"/>
                  </a:lnTo>
                  <a:lnTo>
                    <a:pt x="192" y="200"/>
                  </a:lnTo>
                  <a:lnTo>
                    <a:pt x="190" y="202"/>
                  </a:lnTo>
                  <a:lnTo>
                    <a:pt x="190" y="204"/>
                  </a:lnTo>
                  <a:lnTo>
                    <a:pt x="190" y="206"/>
                  </a:lnTo>
                  <a:lnTo>
                    <a:pt x="190" y="208"/>
                  </a:lnTo>
                  <a:lnTo>
                    <a:pt x="188" y="210"/>
                  </a:lnTo>
                  <a:lnTo>
                    <a:pt x="188" y="208"/>
                  </a:lnTo>
                  <a:lnTo>
                    <a:pt x="186" y="208"/>
                  </a:lnTo>
                  <a:lnTo>
                    <a:pt x="184" y="208"/>
                  </a:lnTo>
                  <a:lnTo>
                    <a:pt x="184" y="206"/>
                  </a:lnTo>
                  <a:lnTo>
                    <a:pt x="182" y="206"/>
                  </a:lnTo>
                  <a:lnTo>
                    <a:pt x="178" y="204"/>
                  </a:lnTo>
                  <a:lnTo>
                    <a:pt x="176" y="204"/>
                  </a:lnTo>
                  <a:lnTo>
                    <a:pt x="174" y="202"/>
                  </a:lnTo>
                  <a:lnTo>
                    <a:pt x="170" y="200"/>
                  </a:lnTo>
                  <a:lnTo>
                    <a:pt x="168" y="200"/>
                  </a:lnTo>
                  <a:lnTo>
                    <a:pt x="166" y="198"/>
                  </a:lnTo>
                  <a:lnTo>
                    <a:pt x="164" y="198"/>
                  </a:lnTo>
                  <a:lnTo>
                    <a:pt x="162" y="196"/>
                  </a:lnTo>
                  <a:lnTo>
                    <a:pt x="160" y="196"/>
                  </a:lnTo>
                  <a:lnTo>
                    <a:pt x="156" y="194"/>
                  </a:lnTo>
                  <a:lnTo>
                    <a:pt x="154" y="194"/>
                  </a:lnTo>
                  <a:lnTo>
                    <a:pt x="152" y="194"/>
                  </a:lnTo>
                  <a:lnTo>
                    <a:pt x="152" y="192"/>
                  </a:lnTo>
                  <a:lnTo>
                    <a:pt x="150" y="192"/>
                  </a:lnTo>
                  <a:lnTo>
                    <a:pt x="148" y="192"/>
                  </a:lnTo>
                  <a:lnTo>
                    <a:pt x="148" y="190"/>
                  </a:lnTo>
                  <a:lnTo>
                    <a:pt x="146" y="190"/>
                  </a:lnTo>
                  <a:lnTo>
                    <a:pt x="144" y="188"/>
                  </a:lnTo>
                  <a:lnTo>
                    <a:pt x="142" y="188"/>
                  </a:lnTo>
                  <a:lnTo>
                    <a:pt x="138" y="186"/>
                  </a:lnTo>
                  <a:lnTo>
                    <a:pt x="136" y="184"/>
                  </a:lnTo>
                  <a:lnTo>
                    <a:pt x="130" y="182"/>
                  </a:lnTo>
                  <a:lnTo>
                    <a:pt x="126" y="180"/>
                  </a:lnTo>
                  <a:lnTo>
                    <a:pt x="124" y="180"/>
                  </a:lnTo>
                  <a:lnTo>
                    <a:pt x="122" y="178"/>
                  </a:lnTo>
                  <a:lnTo>
                    <a:pt x="118" y="178"/>
                  </a:lnTo>
                  <a:lnTo>
                    <a:pt x="116" y="176"/>
                  </a:lnTo>
                  <a:lnTo>
                    <a:pt x="114" y="174"/>
                  </a:lnTo>
                  <a:lnTo>
                    <a:pt x="112" y="174"/>
                  </a:lnTo>
                  <a:lnTo>
                    <a:pt x="110" y="172"/>
                  </a:lnTo>
                  <a:lnTo>
                    <a:pt x="108" y="172"/>
                  </a:lnTo>
                  <a:lnTo>
                    <a:pt x="106" y="172"/>
                  </a:lnTo>
                  <a:lnTo>
                    <a:pt x="104" y="170"/>
                  </a:lnTo>
                  <a:lnTo>
                    <a:pt x="100" y="170"/>
                  </a:lnTo>
                  <a:lnTo>
                    <a:pt x="98" y="168"/>
                  </a:lnTo>
                  <a:lnTo>
                    <a:pt x="96" y="168"/>
                  </a:lnTo>
                  <a:lnTo>
                    <a:pt x="96" y="168"/>
                  </a:lnTo>
                  <a:lnTo>
                    <a:pt x="92" y="166"/>
                  </a:lnTo>
                  <a:lnTo>
                    <a:pt x="90" y="166"/>
                  </a:lnTo>
                  <a:lnTo>
                    <a:pt x="86" y="164"/>
                  </a:lnTo>
                  <a:lnTo>
                    <a:pt x="82" y="164"/>
                  </a:lnTo>
                  <a:lnTo>
                    <a:pt x="80" y="164"/>
                  </a:lnTo>
                  <a:lnTo>
                    <a:pt x="78" y="162"/>
                  </a:lnTo>
                  <a:lnTo>
                    <a:pt x="76" y="162"/>
                  </a:lnTo>
                  <a:lnTo>
                    <a:pt x="74" y="162"/>
                  </a:lnTo>
                  <a:lnTo>
                    <a:pt x="72" y="162"/>
                  </a:lnTo>
                  <a:lnTo>
                    <a:pt x="70" y="162"/>
                  </a:lnTo>
                  <a:lnTo>
                    <a:pt x="70" y="160"/>
                  </a:lnTo>
                  <a:lnTo>
                    <a:pt x="64" y="160"/>
                  </a:lnTo>
                  <a:lnTo>
                    <a:pt x="62" y="160"/>
                  </a:lnTo>
                  <a:lnTo>
                    <a:pt x="60" y="158"/>
                  </a:lnTo>
                  <a:lnTo>
                    <a:pt x="58" y="158"/>
                  </a:lnTo>
                  <a:lnTo>
                    <a:pt x="54" y="158"/>
                  </a:lnTo>
                  <a:lnTo>
                    <a:pt x="52" y="156"/>
                  </a:lnTo>
                  <a:lnTo>
                    <a:pt x="50" y="156"/>
                  </a:lnTo>
                  <a:lnTo>
                    <a:pt x="48" y="156"/>
                  </a:lnTo>
                  <a:lnTo>
                    <a:pt x="46" y="156"/>
                  </a:lnTo>
                  <a:lnTo>
                    <a:pt x="44" y="154"/>
                  </a:lnTo>
                  <a:lnTo>
                    <a:pt x="42" y="154"/>
                  </a:lnTo>
                  <a:lnTo>
                    <a:pt x="40" y="154"/>
                  </a:lnTo>
                  <a:lnTo>
                    <a:pt x="38" y="154"/>
                  </a:lnTo>
                  <a:lnTo>
                    <a:pt x="36" y="154"/>
                  </a:lnTo>
                  <a:lnTo>
                    <a:pt x="34" y="154"/>
                  </a:lnTo>
                  <a:lnTo>
                    <a:pt x="32" y="154"/>
                  </a:lnTo>
                  <a:lnTo>
                    <a:pt x="30" y="152"/>
                  </a:lnTo>
                  <a:lnTo>
                    <a:pt x="28" y="152"/>
                  </a:lnTo>
                  <a:lnTo>
                    <a:pt x="26" y="152"/>
                  </a:lnTo>
                  <a:lnTo>
                    <a:pt x="26" y="150"/>
                  </a:lnTo>
                  <a:lnTo>
                    <a:pt x="22" y="144"/>
                  </a:lnTo>
                  <a:lnTo>
                    <a:pt x="22" y="142"/>
                  </a:lnTo>
                  <a:lnTo>
                    <a:pt x="20" y="140"/>
                  </a:lnTo>
                  <a:lnTo>
                    <a:pt x="20" y="138"/>
                  </a:lnTo>
                  <a:lnTo>
                    <a:pt x="18" y="136"/>
                  </a:lnTo>
                  <a:lnTo>
                    <a:pt x="18" y="134"/>
                  </a:lnTo>
                  <a:lnTo>
                    <a:pt x="16" y="132"/>
                  </a:lnTo>
                  <a:lnTo>
                    <a:pt x="16" y="130"/>
                  </a:lnTo>
                  <a:lnTo>
                    <a:pt x="14" y="130"/>
                  </a:lnTo>
                  <a:lnTo>
                    <a:pt x="14" y="128"/>
                  </a:lnTo>
                  <a:lnTo>
                    <a:pt x="12" y="126"/>
                  </a:lnTo>
                  <a:lnTo>
                    <a:pt x="12" y="124"/>
                  </a:lnTo>
                  <a:lnTo>
                    <a:pt x="10" y="122"/>
                  </a:lnTo>
                  <a:lnTo>
                    <a:pt x="10" y="120"/>
                  </a:lnTo>
                  <a:lnTo>
                    <a:pt x="8" y="120"/>
                  </a:lnTo>
                  <a:lnTo>
                    <a:pt x="8" y="120"/>
                  </a:lnTo>
                  <a:lnTo>
                    <a:pt x="6" y="118"/>
                  </a:lnTo>
                  <a:lnTo>
                    <a:pt x="6" y="116"/>
                  </a:lnTo>
                  <a:lnTo>
                    <a:pt x="2" y="112"/>
                  </a:lnTo>
                  <a:lnTo>
                    <a:pt x="2" y="110"/>
                  </a:lnTo>
                  <a:lnTo>
                    <a:pt x="0" y="108"/>
                  </a:lnTo>
                  <a:lnTo>
                    <a:pt x="0" y="104"/>
                  </a:lnTo>
                  <a:lnTo>
                    <a:pt x="0" y="102"/>
                  </a:lnTo>
                  <a:lnTo>
                    <a:pt x="0" y="98"/>
                  </a:lnTo>
                  <a:lnTo>
                    <a:pt x="0" y="94"/>
                  </a:lnTo>
                  <a:lnTo>
                    <a:pt x="0" y="92"/>
                  </a:lnTo>
                  <a:lnTo>
                    <a:pt x="4" y="90"/>
                  </a:lnTo>
                  <a:lnTo>
                    <a:pt x="4" y="88"/>
                  </a:lnTo>
                  <a:lnTo>
                    <a:pt x="8" y="88"/>
                  </a:lnTo>
                  <a:lnTo>
                    <a:pt x="8" y="86"/>
                  </a:lnTo>
                  <a:lnTo>
                    <a:pt x="10" y="86"/>
                  </a:lnTo>
                  <a:lnTo>
                    <a:pt x="12" y="84"/>
                  </a:lnTo>
                  <a:lnTo>
                    <a:pt x="20" y="80"/>
                  </a:lnTo>
                  <a:lnTo>
                    <a:pt x="22" y="78"/>
                  </a:lnTo>
                  <a:lnTo>
                    <a:pt x="28" y="76"/>
                  </a:lnTo>
                  <a:lnTo>
                    <a:pt x="28" y="74"/>
                  </a:lnTo>
                  <a:lnTo>
                    <a:pt x="30" y="74"/>
                  </a:lnTo>
                  <a:lnTo>
                    <a:pt x="32" y="74"/>
                  </a:lnTo>
                  <a:lnTo>
                    <a:pt x="32" y="72"/>
                  </a:lnTo>
                  <a:lnTo>
                    <a:pt x="34" y="72"/>
                  </a:lnTo>
                  <a:lnTo>
                    <a:pt x="36" y="72"/>
                  </a:lnTo>
                  <a:lnTo>
                    <a:pt x="38" y="72"/>
                  </a:lnTo>
                  <a:lnTo>
                    <a:pt x="38" y="70"/>
                  </a:lnTo>
                  <a:lnTo>
                    <a:pt x="40" y="70"/>
                  </a:lnTo>
                  <a:lnTo>
                    <a:pt x="42" y="68"/>
                  </a:lnTo>
                  <a:lnTo>
                    <a:pt x="44" y="68"/>
                  </a:lnTo>
                  <a:lnTo>
                    <a:pt x="44" y="66"/>
                  </a:lnTo>
                  <a:lnTo>
                    <a:pt x="46" y="66"/>
                  </a:lnTo>
                  <a:lnTo>
                    <a:pt x="48" y="66"/>
                  </a:lnTo>
                  <a:lnTo>
                    <a:pt x="48" y="64"/>
                  </a:lnTo>
                  <a:lnTo>
                    <a:pt x="48" y="64"/>
                  </a:lnTo>
                  <a:lnTo>
                    <a:pt x="50" y="62"/>
                  </a:lnTo>
                  <a:lnTo>
                    <a:pt x="52" y="60"/>
                  </a:lnTo>
                  <a:lnTo>
                    <a:pt x="58" y="58"/>
                  </a:lnTo>
                  <a:lnTo>
                    <a:pt x="64" y="54"/>
                  </a:lnTo>
                  <a:lnTo>
                    <a:pt x="72" y="50"/>
                  </a:lnTo>
                  <a:lnTo>
                    <a:pt x="74" y="48"/>
                  </a:lnTo>
                  <a:lnTo>
                    <a:pt x="76" y="48"/>
                  </a:lnTo>
                  <a:lnTo>
                    <a:pt x="80" y="46"/>
                  </a:lnTo>
                  <a:lnTo>
                    <a:pt x="80" y="44"/>
                  </a:lnTo>
                  <a:lnTo>
                    <a:pt x="86" y="42"/>
                  </a:lnTo>
                  <a:lnTo>
                    <a:pt x="86" y="40"/>
                  </a:lnTo>
                  <a:lnTo>
                    <a:pt x="88" y="40"/>
                  </a:lnTo>
                  <a:lnTo>
                    <a:pt x="90" y="38"/>
                  </a:lnTo>
                  <a:lnTo>
                    <a:pt x="92" y="36"/>
                  </a:lnTo>
                  <a:lnTo>
                    <a:pt x="94" y="36"/>
                  </a:lnTo>
                  <a:lnTo>
                    <a:pt x="96" y="36"/>
                  </a:lnTo>
                  <a:lnTo>
                    <a:pt x="96" y="34"/>
                  </a:lnTo>
                  <a:lnTo>
                    <a:pt x="96" y="34"/>
                  </a:lnTo>
                  <a:lnTo>
                    <a:pt x="98" y="34"/>
                  </a:lnTo>
                  <a:lnTo>
                    <a:pt x="102" y="30"/>
                  </a:lnTo>
                  <a:lnTo>
                    <a:pt x="104" y="30"/>
                  </a:lnTo>
                  <a:lnTo>
                    <a:pt x="104" y="28"/>
                  </a:lnTo>
                  <a:lnTo>
                    <a:pt x="106" y="28"/>
                  </a:lnTo>
                  <a:lnTo>
                    <a:pt x="110" y="26"/>
                  </a:lnTo>
                  <a:lnTo>
                    <a:pt x="112" y="26"/>
                  </a:lnTo>
                  <a:lnTo>
                    <a:pt x="114" y="24"/>
                  </a:lnTo>
                  <a:lnTo>
                    <a:pt x="116" y="24"/>
                  </a:lnTo>
                  <a:lnTo>
                    <a:pt x="122" y="20"/>
                  </a:lnTo>
                  <a:lnTo>
                    <a:pt x="124" y="18"/>
                  </a:lnTo>
                  <a:lnTo>
                    <a:pt x="126" y="18"/>
                  </a:lnTo>
                  <a:lnTo>
                    <a:pt x="130" y="16"/>
                  </a:lnTo>
                  <a:lnTo>
                    <a:pt x="132" y="14"/>
                  </a:lnTo>
                  <a:lnTo>
                    <a:pt x="134" y="14"/>
                  </a:lnTo>
                  <a:lnTo>
                    <a:pt x="134" y="12"/>
                  </a:lnTo>
                  <a:lnTo>
                    <a:pt x="136" y="12"/>
                  </a:lnTo>
                  <a:lnTo>
                    <a:pt x="138" y="12"/>
                  </a:lnTo>
                  <a:lnTo>
                    <a:pt x="138" y="10"/>
                  </a:lnTo>
                  <a:lnTo>
                    <a:pt x="140" y="10"/>
                  </a:lnTo>
                  <a:lnTo>
                    <a:pt x="144" y="6"/>
                  </a:lnTo>
                  <a:lnTo>
                    <a:pt x="146" y="4"/>
                  </a:lnTo>
                  <a:lnTo>
                    <a:pt x="148" y="4"/>
                  </a:lnTo>
                  <a:lnTo>
                    <a:pt x="154" y="0"/>
                  </a:lnTo>
                  <a:lnTo>
                    <a:pt x="158" y="4"/>
                  </a:lnTo>
                  <a:lnTo>
                    <a:pt x="160" y="6"/>
                  </a:lnTo>
                  <a:lnTo>
                    <a:pt x="162" y="8"/>
                  </a:lnTo>
                  <a:lnTo>
                    <a:pt x="166" y="14"/>
                  </a:lnTo>
                  <a:lnTo>
                    <a:pt x="170" y="18"/>
                  </a:lnTo>
                  <a:lnTo>
                    <a:pt x="172" y="20"/>
                  </a:lnTo>
                  <a:lnTo>
                    <a:pt x="174" y="22"/>
                  </a:lnTo>
                  <a:lnTo>
                    <a:pt x="176" y="24"/>
                  </a:lnTo>
                  <a:lnTo>
                    <a:pt x="178" y="26"/>
                  </a:lnTo>
                  <a:lnTo>
                    <a:pt x="178" y="26"/>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8" name="Freeform 24"/>
            <p:cNvSpPr>
              <a:spLocks/>
            </p:cNvSpPr>
            <p:nvPr/>
          </p:nvSpPr>
          <p:spPr bwMode="auto">
            <a:xfrm>
              <a:off x="7305675" y="3116263"/>
              <a:ext cx="260350" cy="374650"/>
            </a:xfrm>
            <a:custGeom>
              <a:avLst/>
              <a:gdLst>
                <a:gd name="T0" fmla="*/ 124 w 164"/>
                <a:gd name="T1" fmla="*/ 16 h 236"/>
                <a:gd name="T2" fmla="*/ 124 w 164"/>
                <a:gd name="T3" fmla="*/ 28 h 236"/>
                <a:gd name="T4" fmla="*/ 128 w 164"/>
                <a:gd name="T5" fmla="*/ 38 h 236"/>
                <a:gd name="T6" fmla="*/ 132 w 164"/>
                <a:gd name="T7" fmla="*/ 42 h 236"/>
                <a:gd name="T8" fmla="*/ 134 w 164"/>
                <a:gd name="T9" fmla="*/ 50 h 236"/>
                <a:gd name="T10" fmla="*/ 134 w 164"/>
                <a:gd name="T11" fmla="*/ 58 h 236"/>
                <a:gd name="T12" fmla="*/ 132 w 164"/>
                <a:gd name="T13" fmla="*/ 70 h 236"/>
                <a:gd name="T14" fmla="*/ 136 w 164"/>
                <a:gd name="T15" fmla="*/ 78 h 236"/>
                <a:gd name="T16" fmla="*/ 138 w 164"/>
                <a:gd name="T17" fmla="*/ 90 h 236"/>
                <a:gd name="T18" fmla="*/ 134 w 164"/>
                <a:gd name="T19" fmla="*/ 98 h 236"/>
                <a:gd name="T20" fmla="*/ 134 w 164"/>
                <a:gd name="T21" fmla="*/ 108 h 236"/>
                <a:gd name="T22" fmla="*/ 136 w 164"/>
                <a:gd name="T23" fmla="*/ 116 h 236"/>
                <a:gd name="T24" fmla="*/ 134 w 164"/>
                <a:gd name="T25" fmla="*/ 128 h 236"/>
                <a:gd name="T26" fmla="*/ 132 w 164"/>
                <a:gd name="T27" fmla="*/ 140 h 236"/>
                <a:gd name="T28" fmla="*/ 138 w 164"/>
                <a:gd name="T29" fmla="*/ 148 h 236"/>
                <a:gd name="T30" fmla="*/ 138 w 164"/>
                <a:gd name="T31" fmla="*/ 162 h 236"/>
                <a:gd name="T32" fmla="*/ 144 w 164"/>
                <a:gd name="T33" fmla="*/ 170 h 236"/>
                <a:gd name="T34" fmla="*/ 146 w 164"/>
                <a:gd name="T35" fmla="*/ 182 h 236"/>
                <a:gd name="T36" fmla="*/ 148 w 164"/>
                <a:gd name="T37" fmla="*/ 190 h 236"/>
                <a:gd name="T38" fmla="*/ 156 w 164"/>
                <a:gd name="T39" fmla="*/ 196 h 236"/>
                <a:gd name="T40" fmla="*/ 162 w 164"/>
                <a:gd name="T41" fmla="*/ 200 h 236"/>
                <a:gd name="T42" fmla="*/ 158 w 164"/>
                <a:gd name="T43" fmla="*/ 206 h 236"/>
                <a:gd name="T44" fmla="*/ 154 w 164"/>
                <a:gd name="T45" fmla="*/ 212 h 236"/>
                <a:gd name="T46" fmla="*/ 148 w 164"/>
                <a:gd name="T47" fmla="*/ 216 h 236"/>
                <a:gd name="T48" fmla="*/ 144 w 164"/>
                <a:gd name="T49" fmla="*/ 226 h 236"/>
                <a:gd name="T50" fmla="*/ 144 w 164"/>
                <a:gd name="T51" fmla="*/ 234 h 236"/>
                <a:gd name="T52" fmla="*/ 142 w 164"/>
                <a:gd name="T53" fmla="*/ 230 h 236"/>
                <a:gd name="T54" fmla="*/ 136 w 164"/>
                <a:gd name="T55" fmla="*/ 222 h 236"/>
                <a:gd name="T56" fmla="*/ 126 w 164"/>
                <a:gd name="T57" fmla="*/ 212 h 236"/>
                <a:gd name="T58" fmla="*/ 120 w 164"/>
                <a:gd name="T59" fmla="*/ 220 h 236"/>
                <a:gd name="T60" fmla="*/ 108 w 164"/>
                <a:gd name="T61" fmla="*/ 224 h 236"/>
                <a:gd name="T62" fmla="*/ 98 w 164"/>
                <a:gd name="T63" fmla="*/ 222 h 236"/>
                <a:gd name="T64" fmla="*/ 92 w 164"/>
                <a:gd name="T65" fmla="*/ 212 h 236"/>
                <a:gd name="T66" fmla="*/ 98 w 164"/>
                <a:gd name="T67" fmla="*/ 208 h 236"/>
                <a:gd name="T68" fmla="*/ 100 w 164"/>
                <a:gd name="T69" fmla="*/ 204 h 236"/>
                <a:gd name="T70" fmla="*/ 98 w 164"/>
                <a:gd name="T71" fmla="*/ 196 h 236"/>
                <a:gd name="T72" fmla="*/ 86 w 164"/>
                <a:gd name="T73" fmla="*/ 190 h 236"/>
                <a:gd name="T74" fmla="*/ 82 w 164"/>
                <a:gd name="T75" fmla="*/ 180 h 236"/>
                <a:gd name="T76" fmla="*/ 74 w 164"/>
                <a:gd name="T77" fmla="*/ 170 h 236"/>
                <a:gd name="T78" fmla="*/ 76 w 164"/>
                <a:gd name="T79" fmla="*/ 160 h 236"/>
                <a:gd name="T80" fmla="*/ 68 w 164"/>
                <a:gd name="T81" fmla="*/ 158 h 236"/>
                <a:gd name="T82" fmla="*/ 64 w 164"/>
                <a:gd name="T83" fmla="*/ 162 h 236"/>
                <a:gd name="T84" fmla="*/ 56 w 164"/>
                <a:gd name="T85" fmla="*/ 152 h 236"/>
                <a:gd name="T86" fmla="*/ 54 w 164"/>
                <a:gd name="T87" fmla="*/ 140 h 236"/>
                <a:gd name="T88" fmla="*/ 48 w 164"/>
                <a:gd name="T89" fmla="*/ 142 h 236"/>
                <a:gd name="T90" fmla="*/ 38 w 164"/>
                <a:gd name="T91" fmla="*/ 138 h 236"/>
                <a:gd name="T92" fmla="*/ 32 w 164"/>
                <a:gd name="T93" fmla="*/ 134 h 236"/>
                <a:gd name="T94" fmla="*/ 24 w 164"/>
                <a:gd name="T95" fmla="*/ 128 h 236"/>
                <a:gd name="T96" fmla="*/ 10 w 164"/>
                <a:gd name="T97" fmla="*/ 126 h 236"/>
                <a:gd name="T98" fmla="*/ 2 w 164"/>
                <a:gd name="T99" fmla="*/ 118 h 236"/>
                <a:gd name="T100" fmla="*/ 10 w 164"/>
                <a:gd name="T101" fmla="*/ 104 h 236"/>
                <a:gd name="T102" fmla="*/ 22 w 164"/>
                <a:gd name="T103" fmla="*/ 96 h 236"/>
                <a:gd name="T104" fmla="*/ 44 w 164"/>
                <a:gd name="T105" fmla="*/ 88 h 236"/>
                <a:gd name="T106" fmla="*/ 50 w 164"/>
                <a:gd name="T107" fmla="*/ 74 h 236"/>
                <a:gd name="T108" fmla="*/ 58 w 164"/>
                <a:gd name="T109" fmla="*/ 62 h 236"/>
                <a:gd name="T110" fmla="*/ 64 w 164"/>
                <a:gd name="T111" fmla="*/ 48 h 236"/>
                <a:gd name="T112" fmla="*/ 70 w 164"/>
                <a:gd name="T113" fmla="*/ 36 h 236"/>
                <a:gd name="T114" fmla="*/ 78 w 164"/>
                <a:gd name="T115" fmla="*/ 26 h 236"/>
                <a:gd name="T116" fmla="*/ 90 w 164"/>
                <a:gd name="T117" fmla="*/ 16 h 236"/>
                <a:gd name="T118" fmla="*/ 100 w 164"/>
                <a:gd name="T119" fmla="*/ 8 h 236"/>
                <a:gd name="T120" fmla="*/ 114 w 164"/>
                <a:gd name="T1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236">
                  <a:moveTo>
                    <a:pt x="116" y="8"/>
                  </a:moveTo>
                  <a:lnTo>
                    <a:pt x="118" y="8"/>
                  </a:lnTo>
                  <a:lnTo>
                    <a:pt x="120" y="8"/>
                  </a:lnTo>
                  <a:lnTo>
                    <a:pt x="120" y="10"/>
                  </a:lnTo>
                  <a:lnTo>
                    <a:pt x="122" y="10"/>
                  </a:lnTo>
                  <a:lnTo>
                    <a:pt x="124" y="12"/>
                  </a:lnTo>
                  <a:lnTo>
                    <a:pt x="124" y="14"/>
                  </a:lnTo>
                  <a:lnTo>
                    <a:pt x="126" y="16"/>
                  </a:lnTo>
                  <a:lnTo>
                    <a:pt x="124" y="16"/>
                  </a:lnTo>
                  <a:lnTo>
                    <a:pt x="124" y="18"/>
                  </a:lnTo>
                  <a:lnTo>
                    <a:pt x="124" y="20"/>
                  </a:lnTo>
                  <a:lnTo>
                    <a:pt x="122" y="20"/>
                  </a:lnTo>
                  <a:lnTo>
                    <a:pt x="124" y="22"/>
                  </a:lnTo>
                  <a:lnTo>
                    <a:pt x="122" y="22"/>
                  </a:lnTo>
                  <a:lnTo>
                    <a:pt x="122" y="24"/>
                  </a:lnTo>
                  <a:lnTo>
                    <a:pt x="122" y="26"/>
                  </a:lnTo>
                  <a:lnTo>
                    <a:pt x="122" y="28"/>
                  </a:lnTo>
                  <a:lnTo>
                    <a:pt x="124" y="28"/>
                  </a:lnTo>
                  <a:lnTo>
                    <a:pt x="124" y="30"/>
                  </a:lnTo>
                  <a:lnTo>
                    <a:pt x="124" y="32"/>
                  </a:lnTo>
                  <a:lnTo>
                    <a:pt x="126" y="32"/>
                  </a:lnTo>
                  <a:lnTo>
                    <a:pt x="124" y="32"/>
                  </a:lnTo>
                  <a:lnTo>
                    <a:pt x="126" y="32"/>
                  </a:lnTo>
                  <a:lnTo>
                    <a:pt x="126" y="34"/>
                  </a:lnTo>
                  <a:lnTo>
                    <a:pt x="126" y="36"/>
                  </a:lnTo>
                  <a:lnTo>
                    <a:pt x="128" y="36"/>
                  </a:lnTo>
                  <a:lnTo>
                    <a:pt x="128" y="38"/>
                  </a:lnTo>
                  <a:lnTo>
                    <a:pt x="126" y="38"/>
                  </a:lnTo>
                  <a:lnTo>
                    <a:pt x="126" y="40"/>
                  </a:lnTo>
                  <a:lnTo>
                    <a:pt x="128" y="40"/>
                  </a:lnTo>
                  <a:lnTo>
                    <a:pt x="128" y="42"/>
                  </a:lnTo>
                  <a:lnTo>
                    <a:pt x="130" y="42"/>
                  </a:lnTo>
                  <a:lnTo>
                    <a:pt x="132" y="42"/>
                  </a:lnTo>
                  <a:lnTo>
                    <a:pt x="130" y="42"/>
                  </a:lnTo>
                  <a:lnTo>
                    <a:pt x="130" y="42"/>
                  </a:lnTo>
                  <a:lnTo>
                    <a:pt x="132" y="42"/>
                  </a:lnTo>
                  <a:lnTo>
                    <a:pt x="134" y="42"/>
                  </a:lnTo>
                  <a:lnTo>
                    <a:pt x="134" y="44"/>
                  </a:lnTo>
                  <a:lnTo>
                    <a:pt x="132" y="44"/>
                  </a:lnTo>
                  <a:lnTo>
                    <a:pt x="134" y="44"/>
                  </a:lnTo>
                  <a:lnTo>
                    <a:pt x="132" y="44"/>
                  </a:lnTo>
                  <a:lnTo>
                    <a:pt x="134" y="44"/>
                  </a:lnTo>
                  <a:lnTo>
                    <a:pt x="134" y="46"/>
                  </a:lnTo>
                  <a:lnTo>
                    <a:pt x="134" y="48"/>
                  </a:lnTo>
                  <a:lnTo>
                    <a:pt x="134" y="50"/>
                  </a:lnTo>
                  <a:lnTo>
                    <a:pt x="134" y="52"/>
                  </a:lnTo>
                  <a:lnTo>
                    <a:pt x="134" y="54"/>
                  </a:lnTo>
                  <a:lnTo>
                    <a:pt x="134" y="52"/>
                  </a:lnTo>
                  <a:lnTo>
                    <a:pt x="134" y="54"/>
                  </a:lnTo>
                  <a:lnTo>
                    <a:pt x="136" y="54"/>
                  </a:lnTo>
                  <a:lnTo>
                    <a:pt x="134" y="56"/>
                  </a:lnTo>
                  <a:lnTo>
                    <a:pt x="136" y="56"/>
                  </a:lnTo>
                  <a:lnTo>
                    <a:pt x="136" y="58"/>
                  </a:lnTo>
                  <a:lnTo>
                    <a:pt x="134" y="58"/>
                  </a:lnTo>
                  <a:lnTo>
                    <a:pt x="134" y="60"/>
                  </a:lnTo>
                  <a:lnTo>
                    <a:pt x="134" y="62"/>
                  </a:lnTo>
                  <a:lnTo>
                    <a:pt x="134" y="64"/>
                  </a:lnTo>
                  <a:lnTo>
                    <a:pt x="132" y="66"/>
                  </a:lnTo>
                  <a:lnTo>
                    <a:pt x="132" y="64"/>
                  </a:lnTo>
                  <a:lnTo>
                    <a:pt x="132" y="66"/>
                  </a:lnTo>
                  <a:lnTo>
                    <a:pt x="130" y="66"/>
                  </a:lnTo>
                  <a:lnTo>
                    <a:pt x="132" y="68"/>
                  </a:lnTo>
                  <a:lnTo>
                    <a:pt x="132" y="70"/>
                  </a:lnTo>
                  <a:lnTo>
                    <a:pt x="134" y="70"/>
                  </a:lnTo>
                  <a:lnTo>
                    <a:pt x="134" y="72"/>
                  </a:lnTo>
                  <a:lnTo>
                    <a:pt x="136" y="72"/>
                  </a:lnTo>
                  <a:lnTo>
                    <a:pt x="136" y="74"/>
                  </a:lnTo>
                  <a:lnTo>
                    <a:pt x="136" y="76"/>
                  </a:lnTo>
                  <a:lnTo>
                    <a:pt x="136" y="74"/>
                  </a:lnTo>
                  <a:lnTo>
                    <a:pt x="138" y="76"/>
                  </a:lnTo>
                  <a:lnTo>
                    <a:pt x="138" y="78"/>
                  </a:lnTo>
                  <a:lnTo>
                    <a:pt x="136" y="78"/>
                  </a:lnTo>
                  <a:lnTo>
                    <a:pt x="138" y="78"/>
                  </a:lnTo>
                  <a:lnTo>
                    <a:pt x="138" y="80"/>
                  </a:lnTo>
                  <a:lnTo>
                    <a:pt x="136" y="80"/>
                  </a:lnTo>
                  <a:lnTo>
                    <a:pt x="136" y="82"/>
                  </a:lnTo>
                  <a:lnTo>
                    <a:pt x="136" y="84"/>
                  </a:lnTo>
                  <a:lnTo>
                    <a:pt x="136" y="86"/>
                  </a:lnTo>
                  <a:lnTo>
                    <a:pt x="136" y="88"/>
                  </a:lnTo>
                  <a:lnTo>
                    <a:pt x="138" y="88"/>
                  </a:lnTo>
                  <a:lnTo>
                    <a:pt x="138" y="90"/>
                  </a:lnTo>
                  <a:lnTo>
                    <a:pt x="138" y="90"/>
                  </a:lnTo>
                  <a:lnTo>
                    <a:pt x="138" y="92"/>
                  </a:lnTo>
                  <a:lnTo>
                    <a:pt x="136" y="92"/>
                  </a:lnTo>
                  <a:lnTo>
                    <a:pt x="136" y="94"/>
                  </a:lnTo>
                  <a:lnTo>
                    <a:pt x="134" y="94"/>
                  </a:lnTo>
                  <a:lnTo>
                    <a:pt x="134" y="96"/>
                  </a:lnTo>
                  <a:lnTo>
                    <a:pt x="134" y="98"/>
                  </a:lnTo>
                  <a:lnTo>
                    <a:pt x="132" y="98"/>
                  </a:lnTo>
                  <a:lnTo>
                    <a:pt x="134" y="98"/>
                  </a:lnTo>
                  <a:lnTo>
                    <a:pt x="132" y="98"/>
                  </a:lnTo>
                  <a:lnTo>
                    <a:pt x="132" y="100"/>
                  </a:lnTo>
                  <a:lnTo>
                    <a:pt x="134" y="100"/>
                  </a:lnTo>
                  <a:lnTo>
                    <a:pt x="132" y="100"/>
                  </a:lnTo>
                  <a:lnTo>
                    <a:pt x="134" y="102"/>
                  </a:lnTo>
                  <a:lnTo>
                    <a:pt x="134" y="104"/>
                  </a:lnTo>
                  <a:lnTo>
                    <a:pt x="134" y="106"/>
                  </a:lnTo>
                  <a:lnTo>
                    <a:pt x="136" y="106"/>
                  </a:lnTo>
                  <a:lnTo>
                    <a:pt x="134" y="108"/>
                  </a:lnTo>
                  <a:lnTo>
                    <a:pt x="136" y="108"/>
                  </a:lnTo>
                  <a:lnTo>
                    <a:pt x="134" y="108"/>
                  </a:lnTo>
                  <a:lnTo>
                    <a:pt x="134" y="110"/>
                  </a:lnTo>
                  <a:lnTo>
                    <a:pt x="136" y="110"/>
                  </a:lnTo>
                  <a:lnTo>
                    <a:pt x="136" y="112"/>
                  </a:lnTo>
                  <a:lnTo>
                    <a:pt x="136" y="114"/>
                  </a:lnTo>
                  <a:lnTo>
                    <a:pt x="136" y="116"/>
                  </a:lnTo>
                  <a:lnTo>
                    <a:pt x="138" y="116"/>
                  </a:lnTo>
                  <a:lnTo>
                    <a:pt x="136" y="116"/>
                  </a:lnTo>
                  <a:lnTo>
                    <a:pt x="138" y="116"/>
                  </a:lnTo>
                  <a:lnTo>
                    <a:pt x="136" y="118"/>
                  </a:lnTo>
                  <a:lnTo>
                    <a:pt x="136" y="120"/>
                  </a:lnTo>
                  <a:lnTo>
                    <a:pt x="136" y="122"/>
                  </a:lnTo>
                  <a:lnTo>
                    <a:pt x="136" y="124"/>
                  </a:lnTo>
                  <a:lnTo>
                    <a:pt x="134" y="124"/>
                  </a:lnTo>
                  <a:lnTo>
                    <a:pt x="134" y="126"/>
                  </a:lnTo>
                  <a:lnTo>
                    <a:pt x="136" y="128"/>
                  </a:lnTo>
                  <a:lnTo>
                    <a:pt x="134" y="128"/>
                  </a:lnTo>
                  <a:lnTo>
                    <a:pt x="134" y="130"/>
                  </a:lnTo>
                  <a:lnTo>
                    <a:pt x="132" y="130"/>
                  </a:lnTo>
                  <a:lnTo>
                    <a:pt x="132" y="132"/>
                  </a:lnTo>
                  <a:lnTo>
                    <a:pt x="132" y="134"/>
                  </a:lnTo>
                  <a:lnTo>
                    <a:pt x="132" y="136"/>
                  </a:lnTo>
                  <a:lnTo>
                    <a:pt x="130" y="136"/>
                  </a:lnTo>
                  <a:lnTo>
                    <a:pt x="130" y="138"/>
                  </a:lnTo>
                  <a:lnTo>
                    <a:pt x="130" y="138"/>
                  </a:lnTo>
                  <a:lnTo>
                    <a:pt x="132" y="140"/>
                  </a:lnTo>
                  <a:lnTo>
                    <a:pt x="130" y="140"/>
                  </a:lnTo>
                  <a:lnTo>
                    <a:pt x="130" y="142"/>
                  </a:lnTo>
                  <a:lnTo>
                    <a:pt x="132" y="142"/>
                  </a:lnTo>
                  <a:lnTo>
                    <a:pt x="132" y="144"/>
                  </a:lnTo>
                  <a:lnTo>
                    <a:pt x="134" y="144"/>
                  </a:lnTo>
                  <a:lnTo>
                    <a:pt x="134" y="146"/>
                  </a:lnTo>
                  <a:lnTo>
                    <a:pt x="136" y="146"/>
                  </a:lnTo>
                  <a:lnTo>
                    <a:pt x="136" y="148"/>
                  </a:lnTo>
                  <a:lnTo>
                    <a:pt x="138" y="148"/>
                  </a:lnTo>
                  <a:lnTo>
                    <a:pt x="138" y="150"/>
                  </a:lnTo>
                  <a:lnTo>
                    <a:pt x="138" y="152"/>
                  </a:lnTo>
                  <a:lnTo>
                    <a:pt x="138" y="154"/>
                  </a:lnTo>
                  <a:lnTo>
                    <a:pt x="140" y="154"/>
                  </a:lnTo>
                  <a:lnTo>
                    <a:pt x="138" y="154"/>
                  </a:lnTo>
                  <a:lnTo>
                    <a:pt x="138" y="156"/>
                  </a:lnTo>
                  <a:lnTo>
                    <a:pt x="138" y="158"/>
                  </a:lnTo>
                  <a:lnTo>
                    <a:pt x="138" y="160"/>
                  </a:lnTo>
                  <a:lnTo>
                    <a:pt x="138" y="162"/>
                  </a:lnTo>
                  <a:lnTo>
                    <a:pt x="140" y="162"/>
                  </a:lnTo>
                  <a:lnTo>
                    <a:pt x="140" y="164"/>
                  </a:lnTo>
                  <a:lnTo>
                    <a:pt x="142" y="164"/>
                  </a:lnTo>
                  <a:lnTo>
                    <a:pt x="142" y="166"/>
                  </a:lnTo>
                  <a:lnTo>
                    <a:pt x="142" y="168"/>
                  </a:lnTo>
                  <a:lnTo>
                    <a:pt x="140" y="168"/>
                  </a:lnTo>
                  <a:lnTo>
                    <a:pt x="142" y="168"/>
                  </a:lnTo>
                  <a:lnTo>
                    <a:pt x="142" y="170"/>
                  </a:lnTo>
                  <a:lnTo>
                    <a:pt x="144" y="170"/>
                  </a:lnTo>
                  <a:lnTo>
                    <a:pt x="144" y="172"/>
                  </a:lnTo>
                  <a:lnTo>
                    <a:pt x="144" y="174"/>
                  </a:lnTo>
                  <a:lnTo>
                    <a:pt x="144" y="176"/>
                  </a:lnTo>
                  <a:lnTo>
                    <a:pt x="146" y="176"/>
                  </a:lnTo>
                  <a:lnTo>
                    <a:pt x="146" y="178"/>
                  </a:lnTo>
                  <a:lnTo>
                    <a:pt x="148" y="178"/>
                  </a:lnTo>
                  <a:lnTo>
                    <a:pt x="148" y="180"/>
                  </a:lnTo>
                  <a:lnTo>
                    <a:pt x="148" y="182"/>
                  </a:lnTo>
                  <a:lnTo>
                    <a:pt x="146" y="182"/>
                  </a:lnTo>
                  <a:lnTo>
                    <a:pt x="146" y="184"/>
                  </a:lnTo>
                  <a:lnTo>
                    <a:pt x="144" y="186"/>
                  </a:lnTo>
                  <a:lnTo>
                    <a:pt x="146" y="186"/>
                  </a:lnTo>
                  <a:lnTo>
                    <a:pt x="146" y="186"/>
                  </a:lnTo>
                  <a:lnTo>
                    <a:pt x="148" y="186"/>
                  </a:lnTo>
                  <a:lnTo>
                    <a:pt x="148" y="188"/>
                  </a:lnTo>
                  <a:lnTo>
                    <a:pt x="148" y="190"/>
                  </a:lnTo>
                  <a:lnTo>
                    <a:pt x="150" y="190"/>
                  </a:lnTo>
                  <a:lnTo>
                    <a:pt x="148" y="190"/>
                  </a:lnTo>
                  <a:lnTo>
                    <a:pt x="148" y="192"/>
                  </a:lnTo>
                  <a:lnTo>
                    <a:pt x="150" y="192"/>
                  </a:lnTo>
                  <a:lnTo>
                    <a:pt x="150" y="190"/>
                  </a:lnTo>
                  <a:lnTo>
                    <a:pt x="150" y="192"/>
                  </a:lnTo>
                  <a:lnTo>
                    <a:pt x="150" y="194"/>
                  </a:lnTo>
                  <a:lnTo>
                    <a:pt x="152" y="194"/>
                  </a:lnTo>
                  <a:lnTo>
                    <a:pt x="152" y="196"/>
                  </a:lnTo>
                  <a:lnTo>
                    <a:pt x="154" y="196"/>
                  </a:lnTo>
                  <a:lnTo>
                    <a:pt x="156" y="196"/>
                  </a:lnTo>
                  <a:lnTo>
                    <a:pt x="156" y="194"/>
                  </a:lnTo>
                  <a:lnTo>
                    <a:pt x="156" y="196"/>
                  </a:lnTo>
                  <a:lnTo>
                    <a:pt x="156" y="198"/>
                  </a:lnTo>
                  <a:lnTo>
                    <a:pt x="158" y="198"/>
                  </a:lnTo>
                  <a:lnTo>
                    <a:pt x="158" y="196"/>
                  </a:lnTo>
                  <a:lnTo>
                    <a:pt x="160" y="198"/>
                  </a:lnTo>
                  <a:lnTo>
                    <a:pt x="160" y="196"/>
                  </a:lnTo>
                  <a:lnTo>
                    <a:pt x="162" y="198"/>
                  </a:lnTo>
                  <a:lnTo>
                    <a:pt x="162" y="200"/>
                  </a:lnTo>
                  <a:lnTo>
                    <a:pt x="164" y="200"/>
                  </a:lnTo>
                  <a:lnTo>
                    <a:pt x="164" y="202"/>
                  </a:lnTo>
                  <a:lnTo>
                    <a:pt x="164" y="204"/>
                  </a:lnTo>
                  <a:lnTo>
                    <a:pt x="162" y="204"/>
                  </a:lnTo>
                  <a:lnTo>
                    <a:pt x="162" y="206"/>
                  </a:lnTo>
                  <a:lnTo>
                    <a:pt x="160" y="206"/>
                  </a:lnTo>
                  <a:lnTo>
                    <a:pt x="160" y="204"/>
                  </a:lnTo>
                  <a:lnTo>
                    <a:pt x="158" y="204"/>
                  </a:lnTo>
                  <a:lnTo>
                    <a:pt x="158" y="206"/>
                  </a:lnTo>
                  <a:lnTo>
                    <a:pt x="158" y="204"/>
                  </a:lnTo>
                  <a:lnTo>
                    <a:pt x="156" y="204"/>
                  </a:lnTo>
                  <a:lnTo>
                    <a:pt x="156" y="206"/>
                  </a:lnTo>
                  <a:lnTo>
                    <a:pt x="154" y="206"/>
                  </a:lnTo>
                  <a:lnTo>
                    <a:pt x="154" y="208"/>
                  </a:lnTo>
                  <a:lnTo>
                    <a:pt x="156" y="208"/>
                  </a:lnTo>
                  <a:lnTo>
                    <a:pt x="156" y="210"/>
                  </a:lnTo>
                  <a:lnTo>
                    <a:pt x="154" y="210"/>
                  </a:lnTo>
                  <a:lnTo>
                    <a:pt x="154" y="212"/>
                  </a:lnTo>
                  <a:lnTo>
                    <a:pt x="154" y="214"/>
                  </a:lnTo>
                  <a:lnTo>
                    <a:pt x="154" y="212"/>
                  </a:lnTo>
                  <a:lnTo>
                    <a:pt x="152" y="212"/>
                  </a:lnTo>
                  <a:lnTo>
                    <a:pt x="152" y="214"/>
                  </a:lnTo>
                  <a:lnTo>
                    <a:pt x="152" y="216"/>
                  </a:lnTo>
                  <a:lnTo>
                    <a:pt x="152" y="218"/>
                  </a:lnTo>
                  <a:lnTo>
                    <a:pt x="150" y="218"/>
                  </a:lnTo>
                  <a:lnTo>
                    <a:pt x="150" y="216"/>
                  </a:lnTo>
                  <a:lnTo>
                    <a:pt x="148" y="216"/>
                  </a:lnTo>
                  <a:lnTo>
                    <a:pt x="148" y="218"/>
                  </a:lnTo>
                  <a:lnTo>
                    <a:pt x="146" y="218"/>
                  </a:lnTo>
                  <a:lnTo>
                    <a:pt x="144" y="218"/>
                  </a:lnTo>
                  <a:lnTo>
                    <a:pt x="142" y="218"/>
                  </a:lnTo>
                  <a:lnTo>
                    <a:pt x="142" y="220"/>
                  </a:lnTo>
                  <a:lnTo>
                    <a:pt x="144" y="220"/>
                  </a:lnTo>
                  <a:lnTo>
                    <a:pt x="144" y="222"/>
                  </a:lnTo>
                  <a:lnTo>
                    <a:pt x="144" y="224"/>
                  </a:lnTo>
                  <a:lnTo>
                    <a:pt x="144" y="226"/>
                  </a:lnTo>
                  <a:lnTo>
                    <a:pt x="144" y="228"/>
                  </a:lnTo>
                  <a:lnTo>
                    <a:pt x="144" y="230"/>
                  </a:lnTo>
                  <a:lnTo>
                    <a:pt x="142" y="230"/>
                  </a:lnTo>
                  <a:lnTo>
                    <a:pt x="142" y="232"/>
                  </a:lnTo>
                  <a:lnTo>
                    <a:pt x="142" y="234"/>
                  </a:lnTo>
                  <a:lnTo>
                    <a:pt x="144" y="234"/>
                  </a:lnTo>
                  <a:lnTo>
                    <a:pt x="146" y="234"/>
                  </a:lnTo>
                  <a:lnTo>
                    <a:pt x="144" y="234"/>
                  </a:lnTo>
                  <a:lnTo>
                    <a:pt x="144" y="234"/>
                  </a:lnTo>
                  <a:lnTo>
                    <a:pt x="142" y="234"/>
                  </a:lnTo>
                  <a:lnTo>
                    <a:pt x="140" y="234"/>
                  </a:lnTo>
                  <a:lnTo>
                    <a:pt x="140" y="236"/>
                  </a:lnTo>
                  <a:lnTo>
                    <a:pt x="140" y="234"/>
                  </a:lnTo>
                  <a:lnTo>
                    <a:pt x="138" y="234"/>
                  </a:lnTo>
                  <a:lnTo>
                    <a:pt x="138" y="234"/>
                  </a:lnTo>
                  <a:lnTo>
                    <a:pt x="140" y="232"/>
                  </a:lnTo>
                  <a:lnTo>
                    <a:pt x="140" y="230"/>
                  </a:lnTo>
                  <a:lnTo>
                    <a:pt x="142" y="230"/>
                  </a:lnTo>
                  <a:lnTo>
                    <a:pt x="140" y="228"/>
                  </a:lnTo>
                  <a:lnTo>
                    <a:pt x="140" y="226"/>
                  </a:lnTo>
                  <a:lnTo>
                    <a:pt x="142" y="224"/>
                  </a:lnTo>
                  <a:lnTo>
                    <a:pt x="142" y="222"/>
                  </a:lnTo>
                  <a:lnTo>
                    <a:pt x="140" y="222"/>
                  </a:lnTo>
                  <a:lnTo>
                    <a:pt x="140" y="220"/>
                  </a:lnTo>
                  <a:lnTo>
                    <a:pt x="138" y="220"/>
                  </a:lnTo>
                  <a:lnTo>
                    <a:pt x="136" y="220"/>
                  </a:lnTo>
                  <a:lnTo>
                    <a:pt x="136" y="222"/>
                  </a:lnTo>
                  <a:lnTo>
                    <a:pt x="134" y="222"/>
                  </a:lnTo>
                  <a:lnTo>
                    <a:pt x="134" y="220"/>
                  </a:lnTo>
                  <a:lnTo>
                    <a:pt x="134" y="218"/>
                  </a:lnTo>
                  <a:lnTo>
                    <a:pt x="134" y="216"/>
                  </a:lnTo>
                  <a:lnTo>
                    <a:pt x="134" y="214"/>
                  </a:lnTo>
                  <a:lnTo>
                    <a:pt x="132" y="214"/>
                  </a:lnTo>
                  <a:lnTo>
                    <a:pt x="130" y="214"/>
                  </a:lnTo>
                  <a:lnTo>
                    <a:pt x="128" y="212"/>
                  </a:lnTo>
                  <a:lnTo>
                    <a:pt x="126" y="212"/>
                  </a:lnTo>
                  <a:lnTo>
                    <a:pt x="126" y="214"/>
                  </a:lnTo>
                  <a:lnTo>
                    <a:pt x="126" y="216"/>
                  </a:lnTo>
                  <a:lnTo>
                    <a:pt x="126" y="218"/>
                  </a:lnTo>
                  <a:lnTo>
                    <a:pt x="124" y="218"/>
                  </a:lnTo>
                  <a:lnTo>
                    <a:pt x="124" y="220"/>
                  </a:lnTo>
                  <a:lnTo>
                    <a:pt x="122" y="220"/>
                  </a:lnTo>
                  <a:lnTo>
                    <a:pt x="122" y="222"/>
                  </a:lnTo>
                  <a:lnTo>
                    <a:pt x="120" y="222"/>
                  </a:lnTo>
                  <a:lnTo>
                    <a:pt x="120" y="220"/>
                  </a:lnTo>
                  <a:lnTo>
                    <a:pt x="118" y="220"/>
                  </a:lnTo>
                  <a:lnTo>
                    <a:pt x="118" y="222"/>
                  </a:lnTo>
                  <a:lnTo>
                    <a:pt x="116" y="222"/>
                  </a:lnTo>
                  <a:lnTo>
                    <a:pt x="116" y="222"/>
                  </a:lnTo>
                  <a:lnTo>
                    <a:pt x="116" y="224"/>
                  </a:lnTo>
                  <a:lnTo>
                    <a:pt x="114" y="224"/>
                  </a:lnTo>
                  <a:lnTo>
                    <a:pt x="112" y="224"/>
                  </a:lnTo>
                  <a:lnTo>
                    <a:pt x="110" y="224"/>
                  </a:lnTo>
                  <a:lnTo>
                    <a:pt x="108" y="224"/>
                  </a:lnTo>
                  <a:lnTo>
                    <a:pt x="106" y="224"/>
                  </a:lnTo>
                  <a:lnTo>
                    <a:pt x="106" y="226"/>
                  </a:lnTo>
                  <a:lnTo>
                    <a:pt x="106" y="228"/>
                  </a:lnTo>
                  <a:lnTo>
                    <a:pt x="104" y="228"/>
                  </a:lnTo>
                  <a:lnTo>
                    <a:pt x="102" y="226"/>
                  </a:lnTo>
                  <a:lnTo>
                    <a:pt x="100" y="226"/>
                  </a:lnTo>
                  <a:lnTo>
                    <a:pt x="100" y="224"/>
                  </a:lnTo>
                  <a:lnTo>
                    <a:pt x="98" y="224"/>
                  </a:lnTo>
                  <a:lnTo>
                    <a:pt x="98" y="222"/>
                  </a:lnTo>
                  <a:lnTo>
                    <a:pt x="96" y="222"/>
                  </a:lnTo>
                  <a:lnTo>
                    <a:pt x="96" y="220"/>
                  </a:lnTo>
                  <a:lnTo>
                    <a:pt x="94" y="220"/>
                  </a:lnTo>
                  <a:lnTo>
                    <a:pt x="96" y="218"/>
                  </a:lnTo>
                  <a:lnTo>
                    <a:pt x="96" y="216"/>
                  </a:lnTo>
                  <a:lnTo>
                    <a:pt x="94" y="216"/>
                  </a:lnTo>
                  <a:lnTo>
                    <a:pt x="92" y="216"/>
                  </a:lnTo>
                  <a:lnTo>
                    <a:pt x="92" y="214"/>
                  </a:lnTo>
                  <a:lnTo>
                    <a:pt x="92" y="212"/>
                  </a:lnTo>
                  <a:lnTo>
                    <a:pt x="94" y="212"/>
                  </a:lnTo>
                  <a:lnTo>
                    <a:pt x="96" y="212"/>
                  </a:lnTo>
                  <a:lnTo>
                    <a:pt x="96" y="210"/>
                  </a:lnTo>
                  <a:lnTo>
                    <a:pt x="94" y="210"/>
                  </a:lnTo>
                  <a:lnTo>
                    <a:pt x="94" y="208"/>
                  </a:lnTo>
                  <a:lnTo>
                    <a:pt x="96" y="208"/>
                  </a:lnTo>
                  <a:lnTo>
                    <a:pt x="96" y="206"/>
                  </a:lnTo>
                  <a:lnTo>
                    <a:pt x="96" y="208"/>
                  </a:lnTo>
                  <a:lnTo>
                    <a:pt x="98" y="208"/>
                  </a:lnTo>
                  <a:lnTo>
                    <a:pt x="98" y="206"/>
                  </a:lnTo>
                  <a:lnTo>
                    <a:pt x="98" y="208"/>
                  </a:lnTo>
                  <a:lnTo>
                    <a:pt x="100" y="208"/>
                  </a:lnTo>
                  <a:lnTo>
                    <a:pt x="102" y="208"/>
                  </a:lnTo>
                  <a:lnTo>
                    <a:pt x="104" y="208"/>
                  </a:lnTo>
                  <a:lnTo>
                    <a:pt x="104" y="206"/>
                  </a:lnTo>
                  <a:lnTo>
                    <a:pt x="102" y="206"/>
                  </a:lnTo>
                  <a:lnTo>
                    <a:pt x="102" y="204"/>
                  </a:lnTo>
                  <a:lnTo>
                    <a:pt x="100" y="204"/>
                  </a:lnTo>
                  <a:lnTo>
                    <a:pt x="98" y="204"/>
                  </a:lnTo>
                  <a:lnTo>
                    <a:pt x="100" y="202"/>
                  </a:lnTo>
                  <a:lnTo>
                    <a:pt x="100" y="200"/>
                  </a:lnTo>
                  <a:lnTo>
                    <a:pt x="98" y="198"/>
                  </a:lnTo>
                  <a:lnTo>
                    <a:pt x="98" y="196"/>
                  </a:lnTo>
                  <a:lnTo>
                    <a:pt x="100" y="196"/>
                  </a:lnTo>
                  <a:lnTo>
                    <a:pt x="100" y="194"/>
                  </a:lnTo>
                  <a:lnTo>
                    <a:pt x="98" y="194"/>
                  </a:lnTo>
                  <a:lnTo>
                    <a:pt x="98" y="196"/>
                  </a:lnTo>
                  <a:lnTo>
                    <a:pt x="96" y="196"/>
                  </a:lnTo>
                  <a:lnTo>
                    <a:pt x="96" y="194"/>
                  </a:lnTo>
                  <a:lnTo>
                    <a:pt x="94" y="194"/>
                  </a:lnTo>
                  <a:lnTo>
                    <a:pt x="92" y="192"/>
                  </a:lnTo>
                  <a:lnTo>
                    <a:pt x="90" y="190"/>
                  </a:lnTo>
                  <a:lnTo>
                    <a:pt x="90" y="192"/>
                  </a:lnTo>
                  <a:lnTo>
                    <a:pt x="88" y="192"/>
                  </a:lnTo>
                  <a:lnTo>
                    <a:pt x="86" y="192"/>
                  </a:lnTo>
                  <a:lnTo>
                    <a:pt x="86" y="190"/>
                  </a:lnTo>
                  <a:lnTo>
                    <a:pt x="86" y="188"/>
                  </a:lnTo>
                  <a:lnTo>
                    <a:pt x="84" y="188"/>
                  </a:lnTo>
                  <a:lnTo>
                    <a:pt x="84" y="186"/>
                  </a:lnTo>
                  <a:lnTo>
                    <a:pt x="82" y="186"/>
                  </a:lnTo>
                  <a:lnTo>
                    <a:pt x="82" y="186"/>
                  </a:lnTo>
                  <a:lnTo>
                    <a:pt x="82" y="184"/>
                  </a:lnTo>
                  <a:lnTo>
                    <a:pt x="84" y="184"/>
                  </a:lnTo>
                  <a:lnTo>
                    <a:pt x="84" y="182"/>
                  </a:lnTo>
                  <a:lnTo>
                    <a:pt x="82" y="180"/>
                  </a:lnTo>
                  <a:lnTo>
                    <a:pt x="82" y="178"/>
                  </a:lnTo>
                  <a:lnTo>
                    <a:pt x="80" y="178"/>
                  </a:lnTo>
                  <a:lnTo>
                    <a:pt x="80" y="176"/>
                  </a:lnTo>
                  <a:lnTo>
                    <a:pt x="78" y="176"/>
                  </a:lnTo>
                  <a:lnTo>
                    <a:pt x="78" y="174"/>
                  </a:lnTo>
                  <a:lnTo>
                    <a:pt x="76" y="174"/>
                  </a:lnTo>
                  <a:lnTo>
                    <a:pt x="76" y="172"/>
                  </a:lnTo>
                  <a:lnTo>
                    <a:pt x="76" y="170"/>
                  </a:lnTo>
                  <a:lnTo>
                    <a:pt x="74" y="170"/>
                  </a:lnTo>
                  <a:lnTo>
                    <a:pt x="74" y="172"/>
                  </a:lnTo>
                  <a:lnTo>
                    <a:pt x="72" y="170"/>
                  </a:lnTo>
                  <a:lnTo>
                    <a:pt x="72" y="168"/>
                  </a:lnTo>
                  <a:lnTo>
                    <a:pt x="74" y="168"/>
                  </a:lnTo>
                  <a:lnTo>
                    <a:pt x="76" y="168"/>
                  </a:lnTo>
                  <a:lnTo>
                    <a:pt x="76" y="166"/>
                  </a:lnTo>
                  <a:lnTo>
                    <a:pt x="76" y="164"/>
                  </a:lnTo>
                  <a:lnTo>
                    <a:pt x="76" y="162"/>
                  </a:lnTo>
                  <a:lnTo>
                    <a:pt x="76" y="160"/>
                  </a:lnTo>
                  <a:lnTo>
                    <a:pt x="74" y="160"/>
                  </a:lnTo>
                  <a:lnTo>
                    <a:pt x="72" y="160"/>
                  </a:lnTo>
                  <a:lnTo>
                    <a:pt x="72" y="158"/>
                  </a:lnTo>
                  <a:lnTo>
                    <a:pt x="70" y="158"/>
                  </a:lnTo>
                  <a:lnTo>
                    <a:pt x="70" y="160"/>
                  </a:lnTo>
                  <a:lnTo>
                    <a:pt x="70" y="162"/>
                  </a:lnTo>
                  <a:lnTo>
                    <a:pt x="68" y="162"/>
                  </a:lnTo>
                  <a:lnTo>
                    <a:pt x="68" y="160"/>
                  </a:lnTo>
                  <a:lnTo>
                    <a:pt x="68" y="158"/>
                  </a:lnTo>
                  <a:lnTo>
                    <a:pt x="68" y="158"/>
                  </a:lnTo>
                  <a:lnTo>
                    <a:pt x="68" y="160"/>
                  </a:lnTo>
                  <a:lnTo>
                    <a:pt x="68" y="162"/>
                  </a:lnTo>
                  <a:lnTo>
                    <a:pt x="68" y="162"/>
                  </a:lnTo>
                  <a:lnTo>
                    <a:pt x="68" y="162"/>
                  </a:lnTo>
                  <a:lnTo>
                    <a:pt x="68" y="164"/>
                  </a:lnTo>
                  <a:lnTo>
                    <a:pt x="66" y="164"/>
                  </a:lnTo>
                  <a:lnTo>
                    <a:pt x="66" y="162"/>
                  </a:lnTo>
                  <a:lnTo>
                    <a:pt x="64" y="162"/>
                  </a:lnTo>
                  <a:lnTo>
                    <a:pt x="62" y="162"/>
                  </a:lnTo>
                  <a:lnTo>
                    <a:pt x="62" y="160"/>
                  </a:lnTo>
                  <a:lnTo>
                    <a:pt x="60" y="160"/>
                  </a:lnTo>
                  <a:lnTo>
                    <a:pt x="58" y="160"/>
                  </a:lnTo>
                  <a:lnTo>
                    <a:pt x="58" y="158"/>
                  </a:lnTo>
                  <a:lnTo>
                    <a:pt x="56" y="158"/>
                  </a:lnTo>
                  <a:lnTo>
                    <a:pt x="56" y="156"/>
                  </a:lnTo>
                  <a:lnTo>
                    <a:pt x="56" y="154"/>
                  </a:lnTo>
                  <a:lnTo>
                    <a:pt x="56" y="152"/>
                  </a:lnTo>
                  <a:lnTo>
                    <a:pt x="56" y="150"/>
                  </a:lnTo>
                  <a:lnTo>
                    <a:pt x="56" y="148"/>
                  </a:lnTo>
                  <a:lnTo>
                    <a:pt x="56" y="146"/>
                  </a:lnTo>
                  <a:lnTo>
                    <a:pt x="56" y="144"/>
                  </a:lnTo>
                  <a:lnTo>
                    <a:pt x="58" y="144"/>
                  </a:lnTo>
                  <a:lnTo>
                    <a:pt x="56" y="144"/>
                  </a:lnTo>
                  <a:lnTo>
                    <a:pt x="56" y="142"/>
                  </a:lnTo>
                  <a:lnTo>
                    <a:pt x="54" y="142"/>
                  </a:lnTo>
                  <a:lnTo>
                    <a:pt x="54" y="140"/>
                  </a:lnTo>
                  <a:lnTo>
                    <a:pt x="54" y="142"/>
                  </a:lnTo>
                  <a:lnTo>
                    <a:pt x="54" y="144"/>
                  </a:lnTo>
                  <a:lnTo>
                    <a:pt x="54" y="146"/>
                  </a:lnTo>
                  <a:lnTo>
                    <a:pt x="54" y="148"/>
                  </a:lnTo>
                  <a:lnTo>
                    <a:pt x="52" y="148"/>
                  </a:lnTo>
                  <a:lnTo>
                    <a:pt x="52" y="146"/>
                  </a:lnTo>
                  <a:lnTo>
                    <a:pt x="50" y="146"/>
                  </a:lnTo>
                  <a:lnTo>
                    <a:pt x="50" y="144"/>
                  </a:lnTo>
                  <a:lnTo>
                    <a:pt x="48" y="142"/>
                  </a:lnTo>
                  <a:lnTo>
                    <a:pt x="48" y="140"/>
                  </a:lnTo>
                  <a:lnTo>
                    <a:pt x="46" y="140"/>
                  </a:lnTo>
                  <a:lnTo>
                    <a:pt x="46" y="138"/>
                  </a:lnTo>
                  <a:lnTo>
                    <a:pt x="44" y="138"/>
                  </a:lnTo>
                  <a:lnTo>
                    <a:pt x="42" y="138"/>
                  </a:lnTo>
                  <a:lnTo>
                    <a:pt x="42" y="138"/>
                  </a:lnTo>
                  <a:lnTo>
                    <a:pt x="40" y="136"/>
                  </a:lnTo>
                  <a:lnTo>
                    <a:pt x="40" y="138"/>
                  </a:lnTo>
                  <a:lnTo>
                    <a:pt x="38" y="138"/>
                  </a:lnTo>
                  <a:lnTo>
                    <a:pt x="36" y="138"/>
                  </a:lnTo>
                  <a:lnTo>
                    <a:pt x="34" y="138"/>
                  </a:lnTo>
                  <a:lnTo>
                    <a:pt x="34" y="136"/>
                  </a:lnTo>
                  <a:lnTo>
                    <a:pt x="34" y="134"/>
                  </a:lnTo>
                  <a:lnTo>
                    <a:pt x="36" y="134"/>
                  </a:lnTo>
                  <a:lnTo>
                    <a:pt x="36" y="132"/>
                  </a:lnTo>
                  <a:lnTo>
                    <a:pt x="34" y="132"/>
                  </a:lnTo>
                  <a:lnTo>
                    <a:pt x="32" y="132"/>
                  </a:lnTo>
                  <a:lnTo>
                    <a:pt x="32" y="134"/>
                  </a:lnTo>
                  <a:lnTo>
                    <a:pt x="30" y="134"/>
                  </a:lnTo>
                  <a:lnTo>
                    <a:pt x="28" y="134"/>
                  </a:lnTo>
                  <a:lnTo>
                    <a:pt x="28" y="132"/>
                  </a:lnTo>
                  <a:lnTo>
                    <a:pt x="28" y="130"/>
                  </a:lnTo>
                  <a:lnTo>
                    <a:pt x="28" y="128"/>
                  </a:lnTo>
                  <a:lnTo>
                    <a:pt x="26" y="128"/>
                  </a:lnTo>
                  <a:lnTo>
                    <a:pt x="26" y="130"/>
                  </a:lnTo>
                  <a:lnTo>
                    <a:pt x="24" y="130"/>
                  </a:lnTo>
                  <a:lnTo>
                    <a:pt x="24" y="128"/>
                  </a:lnTo>
                  <a:lnTo>
                    <a:pt x="22" y="128"/>
                  </a:lnTo>
                  <a:lnTo>
                    <a:pt x="20" y="128"/>
                  </a:lnTo>
                  <a:lnTo>
                    <a:pt x="20" y="128"/>
                  </a:lnTo>
                  <a:lnTo>
                    <a:pt x="18" y="128"/>
                  </a:lnTo>
                  <a:lnTo>
                    <a:pt x="16" y="128"/>
                  </a:lnTo>
                  <a:lnTo>
                    <a:pt x="14" y="128"/>
                  </a:lnTo>
                  <a:lnTo>
                    <a:pt x="12" y="128"/>
                  </a:lnTo>
                  <a:lnTo>
                    <a:pt x="10" y="128"/>
                  </a:lnTo>
                  <a:lnTo>
                    <a:pt x="10" y="126"/>
                  </a:lnTo>
                  <a:lnTo>
                    <a:pt x="8" y="126"/>
                  </a:lnTo>
                  <a:lnTo>
                    <a:pt x="6" y="126"/>
                  </a:lnTo>
                  <a:lnTo>
                    <a:pt x="4" y="124"/>
                  </a:lnTo>
                  <a:lnTo>
                    <a:pt x="2" y="124"/>
                  </a:lnTo>
                  <a:lnTo>
                    <a:pt x="0" y="124"/>
                  </a:lnTo>
                  <a:lnTo>
                    <a:pt x="0" y="122"/>
                  </a:lnTo>
                  <a:lnTo>
                    <a:pt x="2" y="122"/>
                  </a:lnTo>
                  <a:lnTo>
                    <a:pt x="2" y="120"/>
                  </a:lnTo>
                  <a:lnTo>
                    <a:pt x="2" y="118"/>
                  </a:lnTo>
                  <a:lnTo>
                    <a:pt x="4" y="118"/>
                  </a:lnTo>
                  <a:lnTo>
                    <a:pt x="6" y="116"/>
                  </a:lnTo>
                  <a:lnTo>
                    <a:pt x="6" y="114"/>
                  </a:lnTo>
                  <a:lnTo>
                    <a:pt x="6" y="112"/>
                  </a:lnTo>
                  <a:lnTo>
                    <a:pt x="6" y="110"/>
                  </a:lnTo>
                  <a:lnTo>
                    <a:pt x="6" y="108"/>
                  </a:lnTo>
                  <a:lnTo>
                    <a:pt x="6" y="106"/>
                  </a:lnTo>
                  <a:lnTo>
                    <a:pt x="8" y="106"/>
                  </a:lnTo>
                  <a:lnTo>
                    <a:pt x="10" y="104"/>
                  </a:lnTo>
                  <a:lnTo>
                    <a:pt x="10" y="102"/>
                  </a:lnTo>
                  <a:lnTo>
                    <a:pt x="12" y="102"/>
                  </a:lnTo>
                  <a:lnTo>
                    <a:pt x="14" y="102"/>
                  </a:lnTo>
                  <a:lnTo>
                    <a:pt x="16" y="100"/>
                  </a:lnTo>
                  <a:lnTo>
                    <a:pt x="18" y="98"/>
                  </a:lnTo>
                  <a:lnTo>
                    <a:pt x="20" y="98"/>
                  </a:lnTo>
                  <a:lnTo>
                    <a:pt x="20" y="98"/>
                  </a:lnTo>
                  <a:lnTo>
                    <a:pt x="20" y="96"/>
                  </a:lnTo>
                  <a:lnTo>
                    <a:pt x="22" y="96"/>
                  </a:lnTo>
                  <a:lnTo>
                    <a:pt x="24" y="94"/>
                  </a:lnTo>
                  <a:lnTo>
                    <a:pt x="26" y="94"/>
                  </a:lnTo>
                  <a:lnTo>
                    <a:pt x="28" y="92"/>
                  </a:lnTo>
                  <a:lnTo>
                    <a:pt x="30" y="92"/>
                  </a:lnTo>
                  <a:lnTo>
                    <a:pt x="34" y="90"/>
                  </a:lnTo>
                  <a:lnTo>
                    <a:pt x="38" y="90"/>
                  </a:lnTo>
                  <a:lnTo>
                    <a:pt x="40" y="88"/>
                  </a:lnTo>
                  <a:lnTo>
                    <a:pt x="42" y="88"/>
                  </a:lnTo>
                  <a:lnTo>
                    <a:pt x="44" y="88"/>
                  </a:lnTo>
                  <a:lnTo>
                    <a:pt x="44" y="86"/>
                  </a:lnTo>
                  <a:lnTo>
                    <a:pt x="46" y="86"/>
                  </a:lnTo>
                  <a:lnTo>
                    <a:pt x="46" y="84"/>
                  </a:lnTo>
                  <a:lnTo>
                    <a:pt x="46" y="82"/>
                  </a:lnTo>
                  <a:lnTo>
                    <a:pt x="48" y="82"/>
                  </a:lnTo>
                  <a:lnTo>
                    <a:pt x="48" y="80"/>
                  </a:lnTo>
                  <a:lnTo>
                    <a:pt x="50" y="78"/>
                  </a:lnTo>
                  <a:lnTo>
                    <a:pt x="50" y="76"/>
                  </a:lnTo>
                  <a:lnTo>
                    <a:pt x="50" y="74"/>
                  </a:lnTo>
                  <a:lnTo>
                    <a:pt x="52" y="74"/>
                  </a:lnTo>
                  <a:lnTo>
                    <a:pt x="52" y="72"/>
                  </a:lnTo>
                  <a:lnTo>
                    <a:pt x="54" y="72"/>
                  </a:lnTo>
                  <a:lnTo>
                    <a:pt x="54" y="70"/>
                  </a:lnTo>
                  <a:lnTo>
                    <a:pt x="56" y="68"/>
                  </a:lnTo>
                  <a:lnTo>
                    <a:pt x="56" y="66"/>
                  </a:lnTo>
                  <a:lnTo>
                    <a:pt x="56" y="64"/>
                  </a:lnTo>
                  <a:lnTo>
                    <a:pt x="58" y="64"/>
                  </a:lnTo>
                  <a:lnTo>
                    <a:pt x="58" y="62"/>
                  </a:lnTo>
                  <a:lnTo>
                    <a:pt x="58" y="60"/>
                  </a:lnTo>
                  <a:lnTo>
                    <a:pt x="58" y="58"/>
                  </a:lnTo>
                  <a:lnTo>
                    <a:pt x="60" y="58"/>
                  </a:lnTo>
                  <a:lnTo>
                    <a:pt x="60" y="56"/>
                  </a:lnTo>
                  <a:lnTo>
                    <a:pt x="60" y="54"/>
                  </a:lnTo>
                  <a:lnTo>
                    <a:pt x="62" y="54"/>
                  </a:lnTo>
                  <a:lnTo>
                    <a:pt x="62" y="52"/>
                  </a:lnTo>
                  <a:lnTo>
                    <a:pt x="64" y="50"/>
                  </a:lnTo>
                  <a:lnTo>
                    <a:pt x="64" y="48"/>
                  </a:lnTo>
                  <a:lnTo>
                    <a:pt x="66" y="46"/>
                  </a:lnTo>
                  <a:lnTo>
                    <a:pt x="66" y="44"/>
                  </a:lnTo>
                  <a:lnTo>
                    <a:pt x="66" y="42"/>
                  </a:lnTo>
                  <a:lnTo>
                    <a:pt x="68" y="42"/>
                  </a:lnTo>
                  <a:lnTo>
                    <a:pt x="68" y="42"/>
                  </a:lnTo>
                  <a:lnTo>
                    <a:pt x="68" y="40"/>
                  </a:lnTo>
                  <a:lnTo>
                    <a:pt x="68" y="38"/>
                  </a:lnTo>
                  <a:lnTo>
                    <a:pt x="70" y="38"/>
                  </a:lnTo>
                  <a:lnTo>
                    <a:pt x="70" y="36"/>
                  </a:lnTo>
                  <a:lnTo>
                    <a:pt x="72" y="36"/>
                  </a:lnTo>
                  <a:lnTo>
                    <a:pt x="72" y="34"/>
                  </a:lnTo>
                  <a:lnTo>
                    <a:pt x="74" y="34"/>
                  </a:lnTo>
                  <a:lnTo>
                    <a:pt x="74" y="32"/>
                  </a:lnTo>
                  <a:lnTo>
                    <a:pt x="74" y="30"/>
                  </a:lnTo>
                  <a:lnTo>
                    <a:pt x="74" y="28"/>
                  </a:lnTo>
                  <a:lnTo>
                    <a:pt x="76" y="28"/>
                  </a:lnTo>
                  <a:lnTo>
                    <a:pt x="76" y="26"/>
                  </a:lnTo>
                  <a:lnTo>
                    <a:pt x="78" y="26"/>
                  </a:lnTo>
                  <a:lnTo>
                    <a:pt x="78" y="24"/>
                  </a:lnTo>
                  <a:lnTo>
                    <a:pt x="80" y="22"/>
                  </a:lnTo>
                  <a:lnTo>
                    <a:pt x="82" y="22"/>
                  </a:lnTo>
                  <a:lnTo>
                    <a:pt x="82" y="20"/>
                  </a:lnTo>
                  <a:lnTo>
                    <a:pt x="84" y="20"/>
                  </a:lnTo>
                  <a:lnTo>
                    <a:pt x="84" y="18"/>
                  </a:lnTo>
                  <a:lnTo>
                    <a:pt x="86" y="18"/>
                  </a:lnTo>
                  <a:lnTo>
                    <a:pt x="88" y="16"/>
                  </a:lnTo>
                  <a:lnTo>
                    <a:pt x="90" y="16"/>
                  </a:lnTo>
                  <a:lnTo>
                    <a:pt x="90" y="14"/>
                  </a:lnTo>
                  <a:lnTo>
                    <a:pt x="92" y="14"/>
                  </a:lnTo>
                  <a:lnTo>
                    <a:pt x="92" y="12"/>
                  </a:lnTo>
                  <a:lnTo>
                    <a:pt x="94" y="12"/>
                  </a:lnTo>
                  <a:lnTo>
                    <a:pt x="96" y="12"/>
                  </a:lnTo>
                  <a:lnTo>
                    <a:pt x="96" y="10"/>
                  </a:lnTo>
                  <a:lnTo>
                    <a:pt x="98" y="10"/>
                  </a:lnTo>
                  <a:lnTo>
                    <a:pt x="100" y="10"/>
                  </a:lnTo>
                  <a:lnTo>
                    <a:pt x="100" y="8"/>
                  </a:lnTo>
                  <a:lnTo>
                    <a:pt x="102" y="8"/>
                  </a:lnTo>
                  <a:lnTo>
                    <a:pt x="102" y="6"/>
                  </a:lnTo>
                  <a:lnTo>
                    <a:pt x="104" y="6"/>
                  </a:lnTo>
                  <a:lnTo>
                    <a:pt x="106" y="6"/>
                  </a:lnTo>
                  <a:lnTo>
                    <a:pt x="106" y="4"/>
                  </a:lnTo>
                  <a:lnTo>
                    <a:pt x="108" y="4"/>
                  </a:lnTo>
                  <a:lnTo>
                    <a:pt x="110" y="2"/>
                  </a:lnTo>
                  <a:lnTo>
                    <a:pt x="112" y="2"/>
                  </a:lnTo>
                  <a:lnTo>
                    <a:pt x="114" y="0"/>
                  </a:lnTo>
                  <a:lnTo>
                    <a:pt x="114" y="2"/>
                  </a:lnTo>
                  <a:lnTo>
                    <a:pt x="116" y="2"/>
                  </a:lnTo>
                  <a:lnTo>
                    <a:pt x="114" y="2"/>
                  </a:lnTo>
                  <a:lnTo>
                    <a:pt x="114" y="4"/>
                  </a:lnTo>
                  <a:lnTo>
                    <a:pt x="116" y="6"/>
                  </a:lnTo>
                  <a:lnTo>
                    <a:pt x="116" y="8"/>
                  </a:lnTo>
                  <a:lnTo>
                    <a:pt x="116" y="8"/>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9" name="Freeform 29"/>
            <p:cNvSpPr>
              <a:spLocks/>
            </p:cNvSpPr>
            <p:nvPr/>
          </p:nvSpPr>
          <p:spPr bwMode="auto">
            <a:xfrm>
              <a:off x="7121525" y="3259138"/>
              <a:ext cx="349250" cy="254000"/>
            </a:xfrm>
            <a:custGeom>
              <a:avLst/>
              <a:gdLst>
                <a:gd name="T0" fmla="*/ 118 w 220"/>
                <a:gd name="T1" fmla="*/ 6 h 160"/>
                <a:gd name="T2" fmla="*/ 126 w 220"/>
                <a:gd name="T3" fmla="*/ 14 h 160"/>
                <a:gd name="T4" fmla="*/ 120 w 220"/>
                <a:gd name="T5" fmla="*/ 28 h 160"/>
                <a:gd name="T6" fmla="*/ 122 w 220"/>
                <a:gd name="T7" fmla="*/ 36 h 160"/>
                <a:gd name="T8" fmla="*/ 136 w 220"/>
                <a:gd name="T9" fmla="*/ 38 h 160"/>
                <a:gd name="T10" fmla="*/ 144 w 220"/>
                <a:gd name="T11" fmla="*/ 40 h 160"/>
                <a:gd name="T12" fmla="*/ 152 w 220"/>
                <a:gd name="T13" fmla="*/ 44 h 160"/>
                <a:gd name="T14" fmla="*/ 158 w 220"/>
                <a:gd name="T15" fmla="*/ 48 h 160"/>
                <a:gd name="T16" fmla="*/ 166 w 220"/>
                <a:gd name="T17" fmla="*/ 56 h 160"/>
                <a:gd name="T18" fmla="*/ 170 w 220"/>
                <a:gd name="T19" fmla="*/ 52 h 160"/>
                <a:gd name="T20" fmla="*/ 172 w 220"/>
                <a:gd name="T21" fmla="*/ 62 h 160"/>
                <a:gd name="T22" fmla="*/ 178 w 220"/>
                <a:gd name="T23" fmla="*/ 72 h 160"/>
                <a:gd name="T24" fmla="*/ 184 w 220"/>
                <a:gd name="T25" fmla="*/ 70 h 160"/>
                <a:gd name="T26" fmla="*/ 188 w 220"/>
                <a:gd name="T27" fmla="*/ 68 h 160"/>
                <a:gd name="T28" fmla="*/ 190 w 220"/>
                <a:gd name="T29" fmla="*/ 78 h 160"/>
                <a:gd name="T30" fmla="*/ 194 w 220"/>
                <a:gd name="T31" fmla="*/ 84 h 160"/>
                <a:gd name="T32" fmla="*/ 198 w 220"/>
                <a:gd name="T33" fmla="*/ 94 h 160"/>
                <a:gd name="T34" fmla="*/ 204 w 220"/>
                <a:gd name="T35" fmla="*/ 102 h 160"/>
                <a:gd name="T36" fmla="*/ 214 w 220"/>
                <a:gd name="T37" fmla="*/ 104 h 160"/>
                <a:gd name="T38" fmla="*/ 216 w 220"/>
                <a:gd name="T39" fmla="*/ 114 h 160"/>
                <a:gd name="T40" fmla="*/ 214 w 220"/>
                <a:gd name="T41" fmla="*/ 116 h 160"/>
                <a:gd name="T42" fmla="*/ 212 w 220"/>
                <a:gd name="T43" fmla="*/ 122 h 160"/>
                <a:gd name="T44" fmla="*/ 210 w 220"/>
                <a:gd name="T45" fmla="*/ 130 h 160"/>
                <a:gd name="T46" fmla="*/ 200 w 220"/>
                <a:gd name="T47" fmla="*/ 132 h 160"/>
                <a:gd name="T48" fmla="*/ 188 w 220"/>
                <a:gd name="T49" fmla="*/ 134 h 160"/>
                <a:gd name="T50" fmla="*/ 178 w 220"/>
                <a:gd name="T51" fmla="*/ 140 h 160"/>
                <a:gd name="T52" fmla="*/ 168 w 220"/>
                <a:gd name="T53" fmla="*/ 144 h 160"/>
                <a:gd name="T54" fmla="*/ 160 w 220"/>
                <a:gd name="T55" fmla="*/ 144 h 160"/>
                <a:gd name="T56" fmla="*/ 150 w 220"/>
                <a:gd name="T57" fmla="*/ 146 h 160"/>
                <a:gd name="T58" fmla="*/ 144 w 220"/>
                <a:gd name="T59" fmla="*/ 148 h 160"/>
                <a:gd name="T60" fmla="*/ 136 w 220"/>
                <a:gd name="T61" fmla="*/ 150 h 160"/>
                <a:gd name="T62" fmla="*/ 124 w 220"/>
                <a:gd name="T63" fmla="*/ 154 h 160"/>
                <a:gd name="T64" fmla="*/ 114 w 220"/>
                <a:gd name="T65" fmla="*/ 156 h 160"/>
                <a:gd name="T66" fmla="*/ 104 w 220"/>
                <a:gd name="T67" fmla="*/ 158 h 160"/>
                <a:gd name="T68" fmla="*/ 92 w 220"/>
                <a:gd name="T69" fmla="*/ 158 h 160"/>
                <a:gd name="T70" fmla="*/ 84 w 220"/>
                <a:gd name="T71" fmla="*/ 150 h 160"/>
                <a:gd name="T72" fmla="*/ 74 w 220"/>
                <a:gd name="T73" fmla="*/ 148 h 160"/>
                <a:gd name="T74" fmla="*/ 68 w 220"/>
                <a:gd name="T75" fmla="*/ 144 h 160"/>
                <a:gd name="T76" fmla="*/ 62 w 220"/>
                <a:gd name="T77" fmla="*/ 136 h 160"/>
                <a:gd name="T78" fmla="*/ 56 w 220"/>
                <a:gd name="T79" fmla="*/ 126 h 160"/>
                <a:gd name="T80" fmla="*/ 48 w 220"/>
                <a:gd name="T81" fmla="*/ 122 h 160"/>
                <a:gd name="T82" fmla="*/ 46 w 220"/>
                <a:gd name="T83" fmla="*/ 116 h 160"/>
                <a:gd name="T84" fmla="*/ 38 w 220"/>
                <a:gd name="T85" fmla="*/ 110 h 160"/>
                <a:gd name="T86" fmla="*/ 28 w 220"/>
                <a:gd name="T87" fmla="*/ 104 h 160"/>
                <a:gd name="T88" fmla="*/ 28 w 220"/>
                <a:gd name="T89" fmla="*/ 98 h 160"/>
                <a:gd name="T90" fmla="*/ 20 w 220"/>
                <a:gd name="T91" fmla="*/ 92 h 160"/>
                <a:gd name="T92" fmla="*/ 20 w 220"/>
                <a:gd name="T93" fmla="*/ 82 h 160"/>
                <a:gd name="T94" fmla="*/ 16 w 220"/>
                <a:gd name="T95" fmla="*/ 70 h 160"/>
                <a:gd name="T96" fmla="*/ 8 w 220"/>
                <a:gd name="T97" fmla="*/ 68 h 160"/>
                <a:gd name="T98" fmla="*/ 6 w 220"/>
                <a:gd name="T99" fmla="*/ 60 h 160"/>
                <a:gd name="T100" fmla="*/ 22 w 220"/>
                <a:gd name="T101" fmla="*/ 50 h 160"/>
                <a:gd name="T102" fmla="*/ 38 w 220"/>
                <a:gd name="T103" fmla="*/ 44 h 160"/>
                <a:gd name="T104" fmla="*/ 52 w 220"/>
                <a:gd name="T105" fmla="*/ 34 h 160"/>
                <a:gd name="T106" fmla="*/ 74 w 220"/>
                <a:gd name="T107" fmla="*/ 20 h 160"/>
                <a:gd name="T108" fmla="*/ 94 w 220"/>
                <a:gd name="T109" fmla="*/ 8 h 160"/>
                <a:gd name="T110" fmla="*/ 108 w 220"/>
                <a:gd name="T11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0" h="160">
                  <a:moveTo>
                    <a:pt x="110" y="0"/>
                  </a:moveTo>
                  <a:lnTo>
                    <a:pt x="112" y="0"/>
                  </a:lnTo>
                  <a:lnTo>
                    <a:pt x="114" y="0"/>
                  </a:lnTo>
                  <a:lnTo>
                    <a:pt x="116" y="0"/>
                  </a:lnTo>
                  <a:lnTo>
                    <a:pt x="118" y="2"/>
                  </a:lnTo>
                  <a:lnTo>
                    <a:pt x="118" y="4"/>
                  </a:lnTo>
                  <a:lnTo>
                    <a:pt x="116" y="4"/>
                  </a:lnTo>
                  <a:lnTo>
                    <a:pt x="118" y="6"/>
                  </a:lnTo>
                  <a:lnTo>
                    <a:pt x="120" y="6"/>
                  </a:lnTo>
                  <a:lnTo>
                    <a:pt x="120" y="8"/>
                  </a:lnTo>
                  <a:lnTo>
                    <a:pt x="122" y="8"/>
                  </a:lnTo>
                  <a:lnTo>
                    <a:pt x="124" y="8"/>
                  </a:lnTo>
                  <a:lnTo>
                    <a:pt x="124" y="10"/>
                  </a:lnTo>
                  <a:lnTo>
                    <a:pt x="126" y="10"/>
                  </a:lnTo>
                  <a:lnTo>
                    <a:pt x="126" y="12"/>
                  </a:lnTo>
                  <a:lnTo>
                    <a:pt x="126" y="14"/>
                  </a:lnTo>
                  <a:lnTo>
                    <a:pt x="124" y="16"/>
                  </a:lnTo>
                  <a:lnTo>
                    <a:pt x="122" y="16"/>
                  </a:lnTo>
                  <a:lnTo>
                    <a:pt x="122" y="18"/>
                  </a:lnTo>
                  <a:lnTo>
                    <a:pt x="122" y="20"/>
                  </a:lnTo>
                  <a:lnTo>
                    <a:pt x="122" y="22"/>
                  </a:lnTo>
                  <a:lnTo>
                    <a:pt x="122" y="24"/>
                  </a:lnTo>
                  <a:lnTo>
                    <a:pt x="122" y="26"/>
                  </a:lnTo>
                  <a:lnTo>
                    <a:pt x="120" y="28"/>
                  </a:lnTo>
                  <a:lnTo>
                    <a:pt x="118" y="28"/>
                  </a:lnTo>
                  <a:lnTo>
                    <a:pt x="118" y="30"/>
                  </a:lnTo>
                  <a:lnTo>
                    <a:pt x="118" y="32"/>
                  </a:lnTo>
                  <a:lnTo>
                    <a:pt x="116" y="32"/>
                  </a:lnTo>
                  <a:lnTo>
                    <a:pt x="116" y="34"/>
                  </a:lnTo>
                  <a:lnTo>
                    <a:pt x="118" y="34"/>
                  </a:lnTo>
                  <a:lnTo>
                    <a:pt x="120" y="34"/>
                  </a:lnTo>
                  <a:lnTo>
                    <a:pt x="122" y="36"/>
                  </a:lnTo>
                  <a:lnTo>
                    <a:pt x="124" y="36"/>
                  </a:lnTo>
                  <a:lnTo>
                    <a:pt x="126" y="36"/>
                  </a:lnTo>
                  <a:lnTo>
                    <a:pt x="126" y="38"/>
                  </a:lnTo>
                  <a:lnTo>
                    <a:pt x="128" y="38"/>
                  </a:lnTo>
                  <a:lnTo>
                    <a:pt x="130" y="38"/>
                  </a:lnTo>
                  <a:lnTo>
                    <a:pt x="132" y="38"/>
                  </a:lnTo>
                  <a:lnTo>
                    <a:pt x="134" y="38"/>
                  </a:lnTo>
                  <a:lnTo>
                    <a:pt x="136" y="38"/>
                  </a:lnTo>
                  <a:lnTo>
                    <a:pt x="136" y="38"/>
                  </a:lnTo>
                  <a:lnTo>
                    <a:pt x="138" y="38"/>
                  </a:lnTo>
                  <a:lnTo>
                    <a:pt x="140" y="38"/>
                  </a:lnTo>
                  <a:lnTo>
                    <a:pt x="140" y="40"/>
                  </a:lnTo>
                  <a:lnTo>
                    <a:pt x="142" y="40"/>
                  </a:lnTo>
                  <a:lnTo>
                    <a:pt x="142" y="38"/>
                  </a:lnTo>
                  <a:lnTo>
                    <a:pt x="144" y="38"/>
                  </a:lnTo>
                  <a:lnTo>
                    <a:pt x="144" y="40"/>
                  </a:lnTo>
                  <a:lnTo>
                    <a:pt x="144" y="42"/>
                  </a:lnTo>
                  <a:lnTo>
                    <a:pt x="144" y="44"/>
                  </a:lnTo>
                  <a:lnTo>
                    <a:pt x="146" y="44"/>
                  </a:lnTo>
                  <a:lnTo>
                    <a:pt x="148" y="44"/>
                  </a:lnTo>
                  <a:lnTo>
                    <a:pt x="148" y="42"/>
                  </a:lnTo>
                  <a:lnTo>
                    <a:pt x="150" y="42"/>
                  </a:lnTo>
                  <a:lnTo>
                    <a:pt x="152" y="42"/>
                  </a:lnTo>
                  <a:lnTo>
                    <a:pt x="152" y="44"/>
                  </a:lnTo>
                  <a:lnTo>
                    <a:pt x="150" y="44"/>
                  </a:lnTo>
                  <a:lnTo>
                    <a:pt x="150" y="46"/>
                  </a:lnTo>
                  <a:lnTo>
                    <a:pt x="150" y="48"/>
                  </a:lnTo>
                  <a:lnTo>
                    <a:pt x="152" y="48"/>
                  </a:lnTo>
                  <a:lnTo>
                    <a:pt x="154" y="48"/>
                  </a:lnTo>
                  <a:lnTo>
                    <a:pt x="156" y="48"/>
                  </a:lnTo>
                  <a:lnTo>
                    <a:pt x="156" y="46"/>
                  </a:lnTo>
                  <a:lnTo>
                    <a:pt x="158" y="48"/>
                  </a:lnTo>
                  <a:lnTo>
                    <a:pt x="158" y="48"/>
                  </a:lnTo>
                  <a:lnTo>
                    <a:pt x="160" y="48"/>
                  </a:lnTo>
                  <a:lnTo>
                    <a:pt x="162" y="48"/>
                  </a:lnTo>
                  <a:lnTo>
                    <a:pt x="162" y="50"/>
                  </a:lnTo>
                  <a:lnTo>
                    <a:pt x="164" y="50"/>
                  </a:lnTo>
                  <a:lnTo>
                    <a:pt x="164" y="52"/>
                  </a:lnTo>
                  <a:lnTo>
                    <a:pt x="166" y="54"/>
                  </a:lnTo>
                  <a:lnTo>
                    <a:pt x="166" y="56"/>
                  </a:lnTo>
                  <a:lnTo>
                    <a:pt x="168" y="56"/>
                  </a:lnTo>
                  <a:lnTo>
                    <a:pt x="168" y="58"/>
                  </a:lnTo>
                  <a:lnTo>
                    <a:pt x="170" y="58"/>
                  </a:lnTo>
                  <a:lnTo>
                    <a:pt x="170" y="56"/>
                  </a:lnTo>
                  <a:lnTo>
                    <a:pt x="170" y="54"/>
                  </a:lnTo>
                  <a:lnTo>
                    <a:pt x="170" y="52"/>
                  </a:lnTo>
                  <a:lnTo>
                    <a:pt x="170" y="50"/>
                  </a:lnTo>
                  <a:lnTo>
                    <a:pt x="170" y="52"/>
                  </a:lnTo>
                  <a:lnTo>
                    <a:pt x="172" y="52"/>
                  </a:lnTo>
                  <a:lnTo>
                    <a:pt x="172" y="54"/>
                  </a:lnTo>
                  <a:lnTo>
                    <a:pt x="174" y="54"/>
                  </a:lnTo>
                  <a:lnTo>
                    <a:pt x="172" y="54"/>
                  </a:lnTo>
                  <a:lnTo>
                    <a:pt x="172" y="56"/>
                  </a:lnTo>
                  <a:lnTo>
                    <a:pt x="172" y="58"/>
                  </a:lnTo>
                  <a:lnTo>
                    <a:pt x="172" y="60"/>
                  </a:lnTo>
                  <a:lnTo>
                    <a:pt x="172" y="62"/>
                  </a:lnTo>
                  <a:lnTo>
                    <a:pt x="172" y="64"/>
                  </a:lnTo>
                  <a:lnTo>
                    <a:pt x="172" y="66"/>
                  </a:lnTo>
                  <a:lnTo>
                    <a:pt x="172" y="68"/>
                  </a:lnTo>
                  <a:lnTo>
                    <a:pt x="174" y="68"/>
                  </a:lnTo>
                  <a:lnTo>
                    <a:pt x="174" y="70"/>
                  </a:lnTo>
                  <a:lnTo>
                    <a:pt x="176" y="70"/>
                  </a:lnTo>
                  <a:lnTo>
                    <a:pt x="178" y="70"/>
                  </a:lnTo>
                  <a:lnTo>
                    <a:pt x="178" y="72"/>
                  </a:lnTo>
                  <a:lnTo>
                    <a:pt x="180" y="72"/>
                  </a:lnTo>
                  <a:lnTo>
                    <a:pt x="182" y="72"/>
                  </a:lnTo>
                  <a:lnTo>
                    <a:pt x="182" y="74"/>
                  </a:lnTo>
                  <a:lnTo>
                    <a:pt x="184" y="74"/>
                  </a:lnTo>
                  <a:lnTo>
                    <a:pt x="184" y="72"/>
                  </a:lnTo>
                  <a:lnTo>
                    <a:pt x="184" y="72"/>
                  </a:lnTo>
                  <a:lnTo>
                    <a:pt x="184" y="72"/>
                  </a:lnTo>
                  <a:lnTo>
                    <a:pt x="184" y="70"/>
                  </a:lnTo>
                  <a:lnTo>
                    <a:pt x="184" y="68"/>
                  </a:lnTo>
                  <a:lnTo>
                    <a:pt x="184" y="68"/>
                  </a:lnTo>
                  <a:lnTo>
                    <a:pt x="184" y="70"/>
                  </a:lnTo>
                  <a:lnTo>
                    <a:pt x="184" y="72"/>
                  </a:lnTo>
                  <a:lnTo>
                    <a:pt x="186" y="72"/>
                  </a:lnTo>
                  <a:lnTo>
                    <a:pt x="186" y="70"/>
                  </a:lnTo>
                  <a:lnTo>
                    <a:pt x="186" y="68"/>
                  </a:lnTo>
                  <a:lnTo>
                    <a:pt x="188" y="68"/>
                  </a:lnTo>
                  <a:lnTo>
                    <a:pt x="188" y="70"/>
                  </a:lnTo>
                  <a:lnTo>
                    <a:pt x="190" y="70"/>
                  </a:lnTo>
                  <a:lnTo>
                    <a:pt x="192" y="70"/>
                  </a:lnTo>
                  <a:lnTo>
                    <a:pt x="192" y="72"/>
                  </a:lnTo>
                  <a:lnTo>
                    <a:pt x="192" y="74"/>
                  </a:lnTo>
                  <a:lnTo>
                    <a:pt x="192" y="76"/>
                  </a:lnTo>
                  <a:lnTo>
                    <a:pt x="192" y="78"/>
                  </a:lnTo>
                  <a:lnTo>
                    <a:pt x="190" y="78"/>
                  </a:lnTo>
                  <a:lnTo>
                    <a:pt x="188" y="78"/>
                  </a:lnTo>
                  <a:lnTo>
                    <a:pt x="188" y="80"/>
                  </a:lnTo>
                  <a:lnTo>
                    <a:pt x="190" y="82"/>
                  </a:lnTo>
                  <a:lnTo>
                    <a:pt x="190" y="80"/>
                  </a:lnTo>
                  <a:lnTo>
                    <a:pt x="192" y="80"/>
                  </a:lnTo>
                  <a:lnTo>
                    <a:pt x="192" y="82"/>
                  </a:lnTo>
                  <a:lnTo>
                    <a:pt x="192" y="84"/>
                  </a:lnTo>
                  <a:lnTo>
                    <a:pt x="194" y="84"/>
                  </a:lnTo>
                  <a:lnTo>
                    <a:pt x="194" y="86"/>
                  </a:lnTo>
                  <a:lnTo>
                    <a:pt x="196" y="86"/>
                  </a:lnTo>
                  <a:lnTo>
                    <a:pt x="196" y="88"/>
                  </a:lnTo>
                  <a:lnTo>
                    <a:pt x="198" y="88"/>
                  </a:lnTo>
                  <a:lnTo>
                    <a:pt x="198" y="90"/>
                  </a:lnTo>
                  <a:lnTo>
                    <a:pt x="200" y="92"/>
                  </a:lnTo>
                  <a:lnTo>
                    <a:pt x="200" y="94"/>
                  </a:lnTo>
                  <a:lnTo>
                    <a:pt x="198" y="94"/>
                  </a:lnTo>
                  <a:lnTo>
                    <a:pt x="198" y="96"/>
                  </a:lnTo>
                  <a:lnTo>
                    <a:pt x="198" y="96"/>
                  </a:lnTo>
                  <a:lnTo>
                    <a:pt x="200" y="96"/>
                  </a:lnTo>
                  <a:lnTo>
                    <a:pt x="200" y="98"/>
                  </a:lnTo>
                  <a:lnTo>
                    <a:pt x="202" y="98"/>
                  </a:lnTo>
                  <a:lnTo>
                    <a:pt x="202" y="100"/>
                  </a:lnTo>
                  <a:lnTo>
                    <a:pt x="202" y="102"/>
                  </a:lnTo>
                  <a:lnTo>
                    <a:pt x="204" y="102"/>
                  </a:lnTo>
                  <a:lnTo>
                    <a:pt x="206" y="102"/>
                  </a:lnTo>
                  <a:lnTo>
                    <a:pt x="206" y="100"/>
                  </a:lnTo>
                  <a:lnTo>
                    <a:pt x="208" y="102"/>
                  </a:lnTo>
                  <a:lnTo>
                    <a:pt x="210" y="104"/>
                  </a:lnTo>
                  <a:lnTo>
                    <a:pt x="212" y="104"/>
                  </a:lnTo>
                  <a:lnTo>
                    <a:pt x="212" y="106"/>
                  </a:lnTo>
                  <a:lnTo>
                    <a:pt x="214" y="106"/>
                  </a:lnTo>
                  <a:lnTo>
                    <a:pt x="214" y="104"/>
                  </a:lnTo>
                  <a:lnTo>
                    <a:pt x="216" y="104"/>
                  </a:lnTo>
                  <a:lnTo>
                    <a:pt x="216" y="106"/>
                  </a:lnTo>
                  <a:lnTo>
                    <a:pt x="214" y="106"/>
                  </a:lnTo>
                  <a:lnTo>
                    <a:pt x="214" y="108"/>
                  </a:lnTo>
                  <a:lnTo>
                    <a:pt x="216" y="110"/>
                  </a:lnTo>
                  <a:lnTo>
                    <a:pt x="216" y="112"/>
                  </a:lnTo>
                  <a:lnTo>
                    <a:pt x="214" y="114"/>
                  </a:lnTo>
                  <a:lnTo>
                    <a:pt x="216" y="114"/>
                  </a:lnTo>
                  <a:lnTo>
                    <a:pt x="218" y="114"/>
                  </a:lnTo>
                  <a:lnTo>
                    <a:pt x="218" y="116"/>
                  </a:lnTo>
                  <a:lnTo>
                    <a:pt x="220" y="116"/>
                  </a:lnTo>
                  <a:lnTo>
                    <a:pt x="220" y="118"/>
                  </a:lnTo>
                  <a:lnTo>
                    <a:pt x="218" y="118"/>
                  </a:lnTo>
                  <a:lnTo>
                    <a:pt x="216" y="118"/>
                  </a:lnTo>
                  <a:lnTo>
                    <a:pt x="214" y="118"/>
                  </a:lnTo>
                  <a:lnTo>
                    <a:pt x="214" y="116"/>
                  </a:lnTo>
                  <a:lnTo>
                    <a:pt x="214" y="118"/>
                  </a:lnTo>
                  <a:lnTo>
                    <a:pt x="212" y="118"/>
                  </a:lnTo>
                  <a:lnTo>
                    <a:pt x="212" y="116"/>
                  </a:lnTo>
                  <a:lnTo>
                    <a:pt x="212" y="118"/>
                  </a:lnTo>
                  <a:lnTo>
                    <a:pt x="210" y="118"/>
                  </a:lnTo>
                  <a:lnTo>
                    <a:pt x="210" y="120"/>
                  </a:lnTo>
                  <a:lnTo>
                    <a:pt x="212" y="120"/>
                  </a:lnTo>
                  <a:lnTo>
                    <a:pt x="212" y="122"/>
                  </a:lnTo>
                  <a:lnTo>
                    <a:pt x="210" y="122"/>
                  </a:lnTo>
                  <a:lnTo>
                    <a:pt x="208" y="122"/>
                  </a:lnTo>
                  <a:lnTo>
                    <a:pt x="208" y="124"/>
                  </a:lnTo>
                  <a:lnTo>
                    <a:pt x="208" y="126"/>
                  </a:lnTo>
                  <a:lnTo>
                    <a:pt x="210" y="126"/>
                  </a:lnTo>
                  <a:lnTo>
                    <a:pt x="212" y="126"/>
                  </a:lnTo>
                  <a:lnTo>
                    <a:pt x="212" y="128"/>
                  </a:lnTo>
                  <a:lnTo>
                    <a:pt x="210" y="130"/>
                  </a:lnTo>
                  <a:lnTo>
                    <a:pt x="210" y="128"/>
                  </a:lnTo>
                  <a:lnTo>
                    <a:pt x="208" y="128"/>
                  </a:lnTo>
                  <a:lnTo>
                    <a:pt x="206" y="128"/>
                  </a:lnTo>
                  <a:lnTo>
                    <a:pt x="206" y="130"/>
                  </a:lnTo>
                  <a:lnTo>
                    <a:pt x="204" y="130"/>
                  </a:lnTo>
                  <a:lnTo>
                    <a:pt x="202" y="130"/>
                  </a:lnTo>
                  <a:lnTo>
                    <a:pt x="202" y="132"/>
                  </a:lnTo>
                  <a:lnTo>
                    <a:pt x="200" y="132"/>
                  </a:lnTo>
                  <a:lnTo>
                    <a:pt x="198" y="132"/>
                  </a:lnTo>
                  <a:lnTo>
                    <a:pt x="198" y="134"/>
                  </a:lnTo>
                  <a:lnTo>
                    <a:pt x="196" y="134"/>
                  </a:lnTo>
                  <a:lnTo>
                    <a:pt x="194" y="134"/>
                  </a:lnTo>
                  <a:lnTo>
                    <a:pt x="194" y="132"/>
                  </a:lnTo>
                  <a:lnTo>
                    <a:pt x="192" y="132"/>
                  </a:lnTo>
                  <a:lnTo>
                    <a:pt x="190" y="134"/>
                  </a:lnTo>
                  <a:lnTo>
                    <a:pt x="188" y="134"/>
                  </a:lnTo>
                  <a:lnTo>
                    <a:pt x="188" y="136"/>
                  </a:lnTo>
                  <a:lnTo>
                    <a:pt x="186" y="136"/>
                  </a:lnTo>
                  <a:lnTo>
                    <a:pt x="186" y="138"/>
                  </a:lnTo>
                  <a:lnTo>
                    <a:pt x="184" y="138"/>
                  </a:lnTo>
                  <a:lnTo>
                    <a:pt x="184" y="138"/>
                  </a:lnTo>
                  <a:lnTo>
                    <a:pt x="182" y="138"/>
                  </a:lnTo>
                  <a:lnTo>
                    <a:pt x="180" y="140"/>
                  </a:lnTo>
                  <a:lnTo>
                    <a:pt x="178" y="140"/>
                  </a:lnTo>
                  <a:lnTo>
                    <a:pt x="176" y="138"/>
                  </a:lnTo>
                  <a:lnTo>
                    <a:pt x="176" y="140"/>
                  </a:lnTo>
                  <a:lnTo>
                    <a:pt x="174" y="140"/>
                  </a:lnTo>
                  <a:lnTo>
                    <a:pt x="174" y="142"/>
                  </a:lnTo>
                  <a:lnTo>
                    <a:pt x="172" y="142"/>
                  </a:lnTo>
                  <a:lnTo>
                    <a:pt x="172" y="144"/>
                  </a:lnTo>
                  <a:lnTo>
                    <a:pt x="170" y="144"/>
                  </a:lnTo>
                  <a:lnTo>
                    <a:pt x="168" y="144"/>
                  </a:lnTo>
                  <a:lnTo>
                    <a:pt x="166" y="144"/>
                  </a:lnTo>
                  <a:lnTo>
                    <a:pt x="164" y="144"/>
                  </a:lnTo>
                  <a:lnTo>
                    <a:pt x="162" y="144"/>
                  </a:lnTo>
                  <a:lnTo>
                    <a:pt x="162" y="142"/>
                  </a:lnTo>
                  <a:lnTo>
                    <a:pt x="162" y="144"/>
                  </a:lnTo>
                  <a:lnTo>
                    <a:pt x="160" y="144"/>
                  </a:lnTo>
                  <a:lnTo>
                    <a:pt x="162" y="144"/>
                  </a:lnTo>
                  <a:lnTo>
                    <a:pt x="160" y="144"/>
                  </a:lnTo>
                  <a:lnTo>
                    <a:pt x="158" y="144"/>
                  </a:lnTo>
                  <a:lnTo>
                    <a:pt x="156" y="144"/>
                  </a:lnTo>
                  <a:lnTo>
                    <a:pt x="154" y="144"/>
                  </a:lnTo>
                  <a:lnTo>
                    <a:pt x="154" y="146"/>
                  </a:lnTo>
                  <a:lnTo>
                    <a:pt x="152" y="146"/>
                  </a:lnTo>
                  <a:lnTo>
                    <a:pt x="152" y="144"/>
                  </a:lnTo>
                  <a:lnTo>
                    <a:pt x="150" y="144"/>
                  </a:lnTo>
                  <a:lnTo>
                    <a:pt x="150" y="146"/>
                  </a:lnTo>
                  <a:lnTo>
                    <a:pt x="148" y="146"/>
                  </a:lnTo>
                  <a:lnTo>
                    <a:pt x="148" y="148"/>
                  </a:lnTo>
                  <a:lnTo>
                    <a:pt x="148" y="150"/>
                  </a:lnTo>
                  <a:lnTo>
                    <a:pt x="148" y="148"/>
                  </a:lnTo>
                  <a:lnTo>
                    <a:pt x="146" y="148"/>
                  </a:lnTo>
                  <a:lnTo>
                    <a:pt x="146" y="150"/>
                  </a:lnTo>
                  <a:lnTo>
                    <a:pt x="144" y="150"/>
                  </a:lnTo>
                  <a:lnTo>
                    <a:pt x="144" y="148"/>
                  </a:lnTo>
                  <a:lnTo>
                    <a:pt x="142" y="148"/>
                  </a:lnTo>
                  <a:lnTo>
                    <a:pt x="140" y="148"/>
                  </a:lnTo>
                  <a:lnTo>
                    <a:pt x="140" y="150"/>
                  </a:lnTo>
                  <a:lnTo>
                    <a:pt x="140" y="148"/>
                  </a:lnTo>
                  <a:lnTo>
                    <a:pt x="138" y="148"/>
                  </a:lnTo>
                  <a:lnTo>
                    <a:pt x="138" y="150"/>
                  </a:lnTo>
                  <a:lnTo>
                    <a:pt x="136" y="150"/>
                  </a:lnTo>
                  <a:lnTo>
                    <a:pt x="136" y="150"/>
                  </a:lnTo>
                  <a:lnTo>
                    <a:pt x="134" y="150"/>
                  </a:lnTo>
                  <a:lnTo>
                    <a:pt x="132" y="150"/>
                  </a:lnTo>
                  <a:lnTo>
                    <a:pt x="130" y="150"/>
                  </a:lnTo>
                  <a:lnTo>
                    <a:pt x="130" y="148"/>
                  </a:lnTo>
                  <a:lnTo>
                    <a:pt x="128" y="150"/>
                  </a:lnTo>
                  <a:lnTo>
                    <a:pt x="126" y="152"/>
                  </a:lnTo>
                  <a:lnTo>
                    <a:pt x="126" y="154"/>
                  </a:lnTo>
                  <a:lnTo>
                    <a:pt x="124" y="154"/>
                  </a:lnTo>
                  <a:lnTo>
                    <a:pt x="122" y="154"/>
                  </a:lnTo>
                  <a:lnTo>
                    <a:pt x="120" y="154"/>
                  </a:lnTo>
                  <a:lnTo>
                    <a:pt x="118" y="154"/>
                  </a:lnTo>
                  <a:lnTo>
                    <a:pt x="118" y="156"/>
                  </a:lnTo>
                  <a:lnTo>
                    <a:pt x="118" y="154"/>
                  </a:lnTo>
                  <a:lnTo>
                    <a:pt x="116" y="154"/>
                  </a:lnTo>
                  <a:lnTo>
                    <a:pt x="114" y="154"/>
                  </a:lnTo>
                  <a:lnTo>
                    <a:pt x="114" y="156"/>
                  </a:lnTo>
                  <a:lnTo>
                    <a:pt x="114" y="158"/>
                  </a:lnTo>
                  <a:lnTo>
                    <a:pt x="114" y="156"/>
                  </a:lnTo>
                  <a:lnTo>
                    <a:pt x="112" y="156"/>
                  </a:lnTo>
                  <a:lnTo>
                    <a:pt x="112" y="158"/>
                  </a:lnTo>
                  <a:lnTo>
                    <a:pt x="110" y="158"/>
                  </a:lnTo>
                  <a:lnTo>
                    <a:pt x="108" y="158"/>
                  </a:lnTo>
                  <a:lnTo>
                    <a:pt x="106" y="158"/>
                  </a:lnTo>
                  <a:lnTo>
                    <a:pt x="104" y="158"/>
                  </a:lnTo>
                  <a:lnTo>
                    <a:pt x="102" y="158"/>
                  </a:lnTo>
                  <a:lnTo>
                    <a:pt x="100" y="158"/>
                  </a:lnTo>
                  <a:lnTo>
                    <a:pt x="98" y="158"/>
                  </a:lnTo>
                  <a:lnTo>
                    <a:pt x="96" y="158"/>
                  </a:lnTo>
                  <a:lnTo>
                    <a:pt x="96" y="160"/>
                  </a:lnTo>
                  <a:lnTo>
                    <a:pt x="94" y="160"/>
                  </a:lnTo>
                  <a:lnTo>
                    <a:pt x="94" y="158"/>
                  </a:lnTo>
                  <a:lnTo>
                    <a:pt x="92" y="158"/>
                  </a:lnTo>
                  <a:lnTo>
                    <a:pt x="92" y="156"/>
                  </a:lnTo>
                  <a:lnTo>
                    <a:pt x="92" y="154"/>
                  </a:lnTo>
                  <a:lnTo>
                    <a:pt x="90" y="154"/>
                  </a:lnTo>
                  <a:lnTo>
                    <a:pt x="88" y="154"/>
                  </a:lnTo>
                  <a:lnTo>
                    <a:pt x="88" y="152"/>
                  </a:lnTo>
                  <a:lnTo>
                    <a:pt x="88" y="150"/>
                  </a:lnTo>
                  <a:lnTo>
                    <a:pt x="86" y="150"/>
                  </a:lnTo>
                  <a:lnTo>
                    <a:pt x="84" y="150"/>
                  </a:lnTo>
                  <a:lnTo>
                    <a:pt x="82" y="150"/>
                  </a:lnTo>
                  <a:lnTo>
                    <a:pt x="80" y="150"/>
                  </a:lnTo>
                  <a:lnTo>
                    <a:pt x="78" y="150"/>
                  </a:lnTo>
                  <a:lnTo>
                    <a:pt x="76" y="150"/>
                  </a:lnTo>
                  <a:lnTo>
                    <a:pt x="76" y="148"/>
                  </a:lnTo>
                  <a:lnTo>
                    <a:pt x="74" y="148"/>
                  </a:lnTo>
                  <a:lnTo>
                    <a:pt x="74" y="150"/>
                  </a:lnTo>
                  <a:lnTo>
                    <a:pt x="74" y="148"/>
                  </a:lnTo>
                  <a:lnTo>
                    <a:pt x="74" y="150"/>
                  </a:lnTo>
                  <a:lnTo>
                    <a:pt x="72" y="150"/>
                  </a:lnTo>
                  <a:lnTo>
                    <a:pt x="70" y="150"/>
                  </a:lnTo>
                  <a:lnTo>
                    <a:pt x="70" y="148"/>
                  </a:lnTo>
                  <a:lnTo>
                    <a:pt x="68" y="148"/>
                  </a:lnTo>
                  <a:lnTo>
                    <a:pt x="68" y="146"/>
                  </a:lnTo>
                  <a:lnTo>
                    <a:pt x="68" y="144"/>
                  </a:lnTo>
                  <a:lnTo>
                    <a:pt x="68" y="144"/>
                  </a:lnTo>
                  <a:lnTo>
                    <a:pt x="66" y="144"/>
                  </a:lnTo>
                  <a:lnTo>
                    <a:pt x="64" y="144"/>
                  </a:lnTo>
                  <a:lnTo>
                    <a:pt x="66" y="144"/>
                  </a:lnTo>
                  <a:lnTo>
                    <a:pt x="64" y="142"/>
                  </a:lnTo>
                  <a:lnTo>
                    <a:pt x="64" y="140"/>
                  </a:lnTo>
                  <a:lnTo>
                    <a:pt x="64" y="138"/>
                  </a:lnTo>
                  <a:lnTo>
                    <a:pt x="62" y="138"/>
                  </a:lnTo>
                  <a:lnTo>
                    <a:pt x="62" y="136"/>
                  </a:lnTo>
                  <a:lnTo>
                    <a:pt x="62" y="134"/>
                  </a:lnTo>
                  <a:lnTo>
                    <a:pt x="60" y="134"/>
                  </a:lnTo>
                  <a:lnTo>
                    <a:pt x="60" y="132"/>
                  </a:lnTo>
                  <a:lnTo>
                    <a:pt x="58" y="132"/>
                  </a:lnTo>
                  <a:lnTo>
                    <a:pt x="58" y="130"/>
                  </a:lnTo>
                  <a:lnTo>
                    <a:pt x="56" y="130"/>
                  </a:lnTo>
                  <a:lnTo>
                    <a:pt x="56" y="128"/>
                  </a:lnTo>
                  <a:lnTo>
                    <a:pt x="56" y="126"/>
                  </a:lnTo>
                  <a:lnTo>
                    <a:pt x="54" y="126"/>
                  </a:lnTo>
                  <a:lnTo>
                    <a:pt x="54" y="124"/>
                  </a:lnTo>
                  <a:lnTo>
                    <a:pt x="54" y="126"/>
                  </a:lnTo>
                  <a:lnTo>
                    <a:pt x="52" y="126"/>
                  </a:lnTo>
                  <a:lnTo>
                    <a:pt x="52" y="124"/>
                  </a:lnTo>
                  <a:lnTo>
                    <a:pt x="50" y="124"/>
                  </a:lnTo>
                  <a:lnTo>
                    <a:pt x="50" y="122"/>
                  </a:lnTo>
                  <a:lnTo>
                    <a:pt x="48" y="122"/>
                  </a:lnTo>
                  <a:lnTo>
                    <a:pt x="48" y="120"/>
                  </a:lnTo>
                  <a:lnTo>
                    <a:pt x="50" y="120"/>
                  </a:lnTo>
                  <a:lnTo>
                    <a:pt x="48" y="120"/>
                  </a:lnTo>
                  <a:lnTo>
                    <a:pt x="46" y="120"/>
                  </a:lnTo>
                  <a:lnTo>
                    <a:pt x="46" y="118"/>
                  </a:lnTo>
                  <a:lnTo>
                    <a:pt x="44" y="118"/>
                  </a:lnTo>
                  <a:lnTo>
                    <a:pt x="46" y="118"/>
                  </a:lnTo>
                  <a:lnTo>
                    <a:pt x="46" y="116"/>
                  </a:lnTo>
                  <a:lnTo>
                    <a:pt x="44" y="116"/>
                  </a:lnTo>
                  <a:lnTo>
                    <a:pt x="42" y="116"/>
                  </a:lnTo>
                  <a:lnTo>
                    <a:pt x="42" y="114"/>
                  </a:lnTo>
                  <a:lnTo>
                    <a:pt x="40" y="114"/>
                  </a:lnTo>
                  <a:lnTo>
                    <a:pt x="40" y="114"/>
                  </a:lnTo>
                  <a:lnTo>
                    <a:pt x="40" y="112"/>
                  </a:lnTo>
                  <a:lnTo>
                    <a:pt x="40" y="110"/>
                  </a:lnTo>
                  <a:lnTo>
                    <a:pt x="38" y="110"/>
                  </a:lnTo>
                  <a:lnTo>
                    <a:pt x="36" y="110"/>
                  </a:lnTo>
                  <a:lnTo>
                    <a:pt x="34" y="108"/>
                  </a:lnTo>
                  <a:lnTo>
                    <a:pt x="34" y="110"/>
                  </a:lnTo>
                  <a:lnTo>
                    <a:pt x="32" y="108"/>
                  </a:lnTo>
                  <a:lnTo>
                    <a:pt x="30" y="108"/>
                  </a:lnTo>
                  <a:lnTo>
                    <a:pt x="30" y="106"/>
                  </a:lnTo>
                  <a:lnTo>
                    <a:pt x="30" y="104"/>
                  </a:lnTo>
                  <a:lnTo>
                    <a:pt x="28" y="104"/>
                  </a:lnTo>
                  <a:lnTo>
                    <a:pt x="28" y="102"/>
                  </a:lnTo>
                  <a:lnTo>
                    <a:pt x="30" y="104"/>
                  </a:lnTo>
                  <a:lnTo>
                    <a:pt x="30" y="102"/>
                  </a:lnTo>
                  <a:lnTo>
                    <a:pt x="28" y="102"/>
                  </a:lnTo>
                  <a:lnTo>
                    <a:pt x="30" y="102"/>
                  </a:lnTo>
                  <a:lnTo>
                    <a:pt x="30" y="100"/>
                  </a:lnTo>
                  <a:lnTo>
                    <a:pt x="28" y="100"/>
                  </a:lnTo>
                  <a:lnTo>
                    <a:pt x="28" y="98"/>
                  </a:lnTo>
                  <a:lnTo>
                    <a:pt x="26" y="98"/>
                  </a:lnTo>
                  <a:lnTo>
                    <a:pt x="24" y="98"/>
                  </a:lnTo>
                  <a:lnTo>
                    <a:pt x="22" y="98"/>
                  </a:lnTo>
                  <a:lnTo>
                    <a:pt x="20" y="98"/>
                  </a:lnTo>
                  <a:lnTo>
                    <a:pt x="20" y="96"/>
                  </a:lnTo>
                  <a:lnTo>
                    <a:pt x="20" y="96"/>
                  </a:lnTo>
                  <a:lnTo>
                    <a:pt x="20" y="94"/>
                  </a:lnTo>
                  <a:lnTo>
                    <a:pt x="20" y="92"/>
                  </a:lnTo>
                  <a:lnTo>
                    <a:pt x="22" y="92"/>
                  </a:lnTo>
                  <a:lnTo>
                    <a:pt x="22" y="90"/>
                  </a:lnTo>
                  <a:lnTo>
                    <a:pt x="22" y="88"/>
                  </a:lnTo>
                  <a:lnTo>
                    <a:pt x="22" y="86"/>
                  </a:lnTo>
                  <a:lnTo>
                    <a:pt x="20" y="86"/>
                  </a:lnTo>
                  <a:lnTo>
                    <a:pt x="18" y="84"/>
                  </a:lnTo>
                  <a:lnTo>
                    <a:pt x="20" y="84"/>
                  </a:lnTo>
                  <a:lnTo>
                    <a:pt x="20" y="82"/>
                  </a:lnTo>
                  <a:lnTo>
                    <a:pt x="20" y="80"/>
                  </a:lnTo>
                  <a:lnTo>
                    <a:pt x="20" y="78"/>
                  </a:lnTo>
                  <a:lnTo>
                    <a:pt x="18" y="78"/>
                  </a:lnTo>
                  <a:lnTo>
                    <a:pt x="18" y="76"/>
                  </a:lnTo>
                  <a:lnTo>
                    <a:pt x="18" y="74"/>
                  </a:lnTo>
                  <a:lnTo>
                    <a:pt x="16" y="74"/>
                  </a:lnTo>
                  <a:lnTo>
                    <a:pt x="16" y="72"/>
                  </a:lnTo>
                  <a:lnTo>
                    <a:pt x="16" y="70"/>
                  </a:lnTo>
                  <a:lnTo>
                    <a:pt x="14" y="70"/>
                  </a:lnTo>
                  <a:lnTo>
                    <a:pt x="12" y="70"/>
                  </a:lnTo>
                  <a:lnTo>
                    <a:pt x="12" y="68"/>
                  </a:lnTo>
                  <a:lnTo>
                    <a:pt x="12" y="70"/>
                  </a:lnTo>
                  <a:lnTo>
                    <a:pt x="10" y="68"/>
                  </a:lnTo>
                  <a:lnTo>
                    <a:pt x="10" y="70"/>
                  </a:lnTo>
                  <a:lnTo>
                    <a:pt x="10" y="68"/>
                  </a:lnTo>
                  <a:lnTo>
                    <a:pt x="8" y="68"/>
                  </a:lnTo>
                  <a:lnTo>
                    <a:pt x="6" y="68"/>
                  </a:lnTo>
                  <a:lnTo>
                    <a:pt x="4" y="68"/>
                  </a:lnTo>
                  <a:lnTo>
                    <a:pt x="4" y="66"/>
                  </a:lnTo>
                  <a:lnTo>
                    <a:pt x="2" y="66"/>
                  </a:lnTo>
                  <a:lnTo>
                    <a:pt x="0" y="66"/>
                  </a:lnTo>
                  <a:lnTo>
                    <a:pt x="0" y="64"/>
                  </a:lnTo>
                  <a:lnTo>
                    <a:pt x="4" y="62"/>
                  </a:lnTo>
                  <a:lnTo>
                    <a:pt x="6" y="60"/>
                  </a:lnTo>
                  <a:lnTo>
                    <a:pt x="8" y="60"/>
                  </a:lnTo>
                  <a:lnTo>
                    <a:pt x="10" y="58"/>
                  </a:lnTo>
                  <a:lnTo>
                    <a:pt x="12" y="56"/>
                  </a:lnTo>
                  <a:lnTo>
                    <a:pt x="14" y="56"/>
                  </a:lnTo>
                  <a:lnTo>
                    <a:pt x="16" y="54"/>
                  </a:lnTo>
                  <a:lnTo>
                    <a:pt x="18" y="54"/>
                  </a:lnTo>
                  <a:lnTo>
                    <a:pt x="18" y="52"/>
                  </a:lnTo>
                  <a:lnTo>
                    <a:pt x="22" y="50"/>
                  </a:lnTo>
                  <a:lnTo>
                    <a:pt x="24" y="50"/>
                  </a:lnTo>
                  <a:lnTo>
                    <a:pt x="26" y="48"/>
                  </a:lnTo>
                  <a:lnTo>
                    <a:pt x="28" y="48"/>
                  </a:lnTo>
                  <a:lnTo>
                    <a:pt x="30" y="48"/>
                  </a:lnTo>
                  <a:lnTo>
                    <a:pt x="34" y="46"/>
                  </a:lnTo>
                  <a:lnTo>
                    <a:pt x="36" y="46"/>
                  </a:lnTo>
                  <a:lnTo>
                    <a:pt x="36" y="44"/>
                  </a:lnTo>
                  <a:lnTo>
                    <a:pt x="38" y="44"/>
                  </a:lnTo>
                  <a:lnTo>
                    <a:pt x="40" y="42"/>
                  </a:lnTo>
                  <a:lnTo>
                    <a:pt x="40" y="40"/>
                  </a:lnTo>
                  <a:lnTo>
                    <a:pt x="42" y="40"/>
                  </a:lnTo>
                  <a:lnTo>
                    <a:pt x="46" y="38"/>
                  </a:lnTo>
                  <a:lnTo>
                    <a:pt x="48" y="36"/>
                  </a:lnTo>
                  <a:lnTo>
                    <a:pt x="50" y="36"/>
                  </a:lnTo>
                  <a:lnTo>
                    <a:pt x="50" y="34"/>
                  </a:lnTo>
                  <a:lnTo>
                    <a:pt x="52" y="34"/>
                  </a:lnTo>
                  <a:lnTo>
                    <a:pt x="58" y="32"/>
                  </a:lnTo>
                  <a:lnTo>
                    <a:pt x="60" y="28"/>
                  </a:lnTo>
                  <a:lnTo>
                    <a:pt x="62" y="28"/>
                  </a:lnTo>
                  <a:lnTo>
                    <a:pt x="68" y="24"/>
                  </a:lnTo>
                  <a:lnTo>
                    <a:pt x="70" y="24"/>
                  </a:lnTo>
                  <a:lnTo>
                    <a:pt x="72" y="22"/>
                  </a:lnTo>
                  <a:lnTo>
                    <a:pt x="74" y="22"/>
                  </a:lnTo>
                  <a:lnTo>
                    <a:pt x="74" y="20"/>
                  </a:lnTo>
                  <a:lnTo>
                    <a:pt x="78" y="20"/>
                  </a:lnTo>
                  <a:lnTo>
                    <a:pt x="80" y="18"/>
                  </a:lnTo>
                  <a:lnTo>
                    <a:pt x="82" y="16"/>
                  </a:lnTo>
                  <a:lnTo>
                    <a:pt x="84" y="16"/>
                  </a:lnTo>
                  <a:lnTo>
                    <a:pt x="84" y="14"/>
                  </a:lnTo>
                  <a:lnTo>
                    <a:pt x="88" y="14"/>
                  </a:lnTo>
                  <a:lnTo>
                    <a:pt x="88" y="12"/>
                  </a:lnTo>
                  <a:lnTo>
                    <a:pt x="94" y="8"/>
                  </a:lnTo>
                  <a:lnTo>
                    <a:pt x="96" y="8"/>
                  </a:lnTo>
                  <a:lnTo>
                    <a:pt x="98" y="6"/>
                  </a:lnTo>
                  <a:lnTo>
                    <a:pt x="100" y="4"/>
                  </a:lnTo>
                  <a:lnTo>
                    <a:pt x="102" y="4"/>
                  </a:lnTo>
                  <a:lnTo>
                    <a:pt x="104" y="2"/>
                  </a:lnTo>
                  <a:lnTo>
                    <a:pt x="106" y="2"/>
                  </a:lnTo>
                  <a:lnTo>
                    <a:pt x="106" y="0"/>
                  </a:lnTo>
                  <a:lnTo>
                    <a:pt x="108" y="0"/>
                  </a:lnTo>
                  <a:lnTo>
                    <a:pt x="11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0" name="Freeform 75"/>
            <p:cNvSpPr>
              <a:spLocks/>
            </p:cNvSpPr>
            <p:nvPr/>
          </p:nvSpPr>
          <p:spPr bwMode="auto">
            <a:xfrm>
              <a:off x="6946900" y="3590925"/>
              <a:ext cx="374650" cy="307975"/>
            </a:xfrm>
            <a:custGeom>
              <a:avLst/>
              <a:gdLst>
                <a:gd name="T0" fmla="*/ 210 w 236"/>
                <a:gd name="T1" fmla="*/ 14 h 194"/>
                <a:gd name="T2" fmla="*/ 214 w 236"/>
                <a:gd name="T3" fmla="*/ 22 h 194"/>
                <a:gd name="T4" fmla="*/ 214 w 236"/>
                <a:gd name="T5" fmla="*/ 32 h 194"/>
                <a:gd name="T6" fmla="*/ 218 w 236"/>
                <a:gd name="T7" fmla="*/ 42 h 194"/>
                <a:gd name="T8" fmla="*/ 222 w 236"/>
                <a:gd name="T9" fmla="*/ 50 h 194"/>
                <a:gd name="T10" fmla="*/ 230 w 236"/>
                <a:gd name="T11" fmla="*/ 62 h 194"/>
                <a:gd name="T12" fmla="*/ 236 w 236"/>
                <a:gd name="T13" fmla="*/ 74 h 194"/>
                <a:gd name="T14" fmla="*/ 230 w 236"/>
                <a:gd name="T15" fmla="*/ 80 h 194"/>
                <a:gd name="T16" fmla="*/ 224 w 236"/>
                <a:gd name="T17" fmla="*/ 88 h 194"/>
                <a:gd name="T18" fmla="*/ 220 w 236"/>
                <a:gd name="T19" fmla="*/ 94 h 194"/>
                <a:gd name="T20" fmla="*/ 212 w 236"/>
                <a:gd name="T21" fmla="*/ 104 h 194"/>
                <a:gd name="T22" fmla="*/ 206 w 236"/>
                <a:gd name="T23" fmla="*/ 112 h 194"/>
                <a:gd name="T24" fmla="*/ 198 w 236"/>
                <a:gd name="T25" fmla="*/ 124 h 194"/>
                <a:gd name="T26" fmla="*/ 190 w 236"/>
                <a:gd name="T27" fmla="*/ 132 h 194"/>
                <a:gd name="T28" fmla="*/ 180 w 236"/>
                <a:gd name="T29" fmla="*/ 144 h 194"/>
                <a:gd name="T30" fmla="*/ 174 w 236"/>
                <a:gd name="T31" fmla="*/ 154 h 194"/>
                <a:gd name="T32" fmla="*/ 168 w 236"/>
                <a:gd name="T33" fmla="*/ 158 h 194"/>
                <a:gd name="T34" fmla="*/ 162 w 236"/>
                <a:gd name="T35" fmla="*/ 168 h 194"/>
                <a:gd name="T36" fmla="*/ 156 w 236"/>
                <a:gd name="T37" fmla="*/ 172 h 194"/>
                <a:gd name="T38" fmla="*/ 150 w 236"/>
                <a:gd name="T39" fmla="*/ 178 h 194"/>
                <a:gd name="T40" fmla="*/ 148 w 236"/>
                <a:gd name="T41" fmla="*/ 184 h 194"/>
                <a:gd name="T42" fmla="*/ 142 w 236"/>
                <a:gd name="T43" fmla="*/ 190 h 194"/>
                <a:gd name="T44" fmla="*/ 134 w 236"/>
                <a:gd name="T45" fmla="*/ 194 h 194"/>
                <a:gd name="T46" fmla="*/ 120 w 236"/>
                <a:gd name="T47" fmla="*/ 194 h 194"/>
                <a:gd name="T48" fmla="*/ 110 w 236"/>
                <a:gd name="T49" fmla="*/ 194 h 194"/>
                <a:gd name="T50" fmla="*/ 102 w 236"/>
                <a:gd name="T51" fmla="*/ 194 h 194"/>
                <a:gd name="T52" fmla="*/ 92 w 236"/>
                <a:gd name="T53" fmla="*/ 194 h 194"/>
                <a:gd name="T54" fmla="*/ 82 w 236"/>
                <a:gd name="T55" fmla="*/ 194 h 194"/>
                <a:gd name="T56" fmla="*/ 66 w 236"/>
                <a:gd name="T57" fmla="*/ 194 h 194"/>
                <a:gd name="T58" fmla="*/ 56 w 236"/>
                <a:gd name="T59" fmla="*/ 190 h 194"/>
                <a:gd name="T60" fmla="*/ 54 w 236"/>
                <a:gd name="T61" fmla="*/ 184 h 194"/>
                <a:gd name="T62" fmla="*/ 46 w 236"/>
                <a:gd name="T63" fmla="*/ 176 h 194"/>
                <a:gd name="T64" fmla="*/ 36 w 236"/>
                <a:gd name="T65" fmla="*/ 170 h 194"/>
                <a:gd name="T66" fmla="*/ 26 w 236"/>
                <a:gd name="T67" fmla="*/ 162 h 194"/>
                <a:gd name="T68" fmla="*/ 18 w 236"/>
                <a:gd name="T69" fmla="*/ 156 h 194"/>
                <a:gd name="T70" fmla="*/ 0 w 236"/>
                <a:gd name="T71" fmla="*/ 138 h 194"/>
                <a:gd name="T72" fmla="*/ 4 w 236"/>
                <a:gd name="T73" fmla="*/ 132 h 194"/>
                <a:gd name="T74" fmla="*/ 10 w 236"/>
                <a:gd name="T75" fmla="*/ 128 h 194"/>
                <a:gd name="T76" fmla="*/ 14 w 236"/>
                <a:gd name="T77" fmla="*/ 122 h 194"/>
                <a:gd name="T78" fmla="*/ 24 w 236"/>
                <a:gd name="T79" fmla="*/ 112 h 194"/>
                <a:gd name="T80" fmla="*/ 66 w 236"/>
                <a:gd name="T81" fmla="*/ 68 h 194"/>
                <a:gd name="T82" fmla="*/ 90 w 236"/>
                <a:gd name="T83" fmla="*/ 44 h 194"/>
                <a:gd name="T84" fmla="*/ 94 w 236"/>
                <a:gd name="T85" fmla="*/ 46 h 194"/>
                <a:gd name="T86" fmla="*/ 102 w 236"/>
                <a:gd name="T87" fmla="*/ 42 h 194"/>
                <a:gd name="T88" fmla="*/ 110 w 236"/>
                <a:gd name="T89" fmla="*/ 38 h 194"/>
                <a:gd name="T90" fmla="*/ 118 w 236"/>
                <a:gd name="T91" fmla="*/ 32 h 194"/>
                <a:gd name="T92" fmla="*/ 126 w 236"/>
                <a:gd name="T93" fmla="*/ 30 h 194"/>
                <a:gd name="T94" fmla="*/ 136 w 236"/>
                <a:gd name="T95" fmla="*/ 26 h 194"/>
                <a:gd name="T96" fmla="*/ 146 w 236"/>
                <a:gd name="T97" fmla="*/ 20 h 194"/>
                <a:gd name="T98" fmla="*/ 156 w 236"/>
                <a:gd name="T99" fmla="*/ 8 h 194"/>
                <a:gd name="T100" fmla="*/ 162 w 236"/>
                <a:gd name="T101" fmla="*/ 2 h 194"/>
                <a:gd name="T102" fmla="*/ 168 w 236"/>
                <a:gd name="T103" fmla="*/ 4 h 194"/>
                <a:gd name="T104" fmla="*/ 176 w 236"/>
                <a:gd name="T105" fmla="*/ 8 h 194"/>
                <a:gd name="T106" fmla="*/ 184 w 236"/>
                <a:gd name="T107" fmla="*/ 6 h 194"/>
                <a:gd name="T108" fmla="*/ 194 w 236"/>
                <a:gd name="T109" fmla="*/ 2 h 194"/>
                <a:gd name="T110" fmla="*/ 198 w 236"/>
                <a:gd name="T111" fmla="*/ 2 h 194"/>
                <a:gd name="T112" fmla="*/ 206 w 236"/>
                <a:gd name="T113" fmla="*/ 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6" h="194">
                  <a:moveTo>
                    <a:pt x="208" y="6"/>
                  </a:moveTo>
                  <a:lnTo>
                    <a:pt x="210" y="6"/>
                  </a:lnTo>
                  <a:lnTo>
                    <a:pt x="210" y="8"/>
                  </a:lnTo>
                  <a:lnTo>
                    <a:pt x="208" y="12"/>
                  </a:lnTo>
                  <a:lnTo>
                    <a:pt x="210" y="14"/>
                  </a:lnTo>
                  <a:lnTo>
                    <a:pt x="212" y="14"/>
                  </a:lnTo>
                  <a:lnTo>
                    <a:pt x="212" y="16"/>
                  </a:lnTo>
                  <a:lnTo>
                    <a:pt x="214" y="18"/>
                  </a:lnTo>
                  <a:lnTo>
                    <a:pt x="214" y="20"/>
                  </a:lnTo>
                  <a:lnTo>
                    <a:pt x="214" y="22"/>
                  </a:lnTo>
                  <a:lnTo>
                    <a:pt x="214" y="24"/>
                  </a:lnTo>
                  <a:lnTo>
                    <a:pt x="214" y="26"/>
                  </a:lnTo>
                  <a:lnTo>
                    <a:pt x="216" y="28"/>
                  </a:lnTo>
                  <a:lnTo>
                    <a:pt x="216" y="30"/>
                  </a:lnTo>
                  <a:lnTo>
                    <a:pt x="214" y="32"/>
                  </a:lnTo>
                  <a:lnTo>
                    <a:pt x="216" y="34"/>
                  </a:lnTo>
                  <a:lnTo>
                    <a:pt x="218" y="34"/>
                  </a:lnTo>
                  <a:lnTo>
                    <a:pt x="218" y="36"/>
                  </a:lnTo>
                  <a:lnTo>
                    <a:pt x="218" y="38"/>
                  </a:lnTo>
                  <a:lnTo>
                    <a:pt x="218" y="42"/>
                  </a:lnTo>
                  <a:lnTo>
                    <a:pt x="218" y="44"/>
                  </a:lnTo>
                  <a:lnTo>
                    <a:pt x="220" y="46"/>
                  </a:lnTo>
                  <a:lnTo>
                    <a:pt x="220" y="48"/>
                  </a:lnTo>
                  <a:lnTo>
                    <a:pt x="222" y="48"/>
                  </a:lnTo>
                  <a:lnTo>
                    <a:pt x="222" y="50"/>
                  </a:lnTo>
                  <a:lnTo>
                    <a:pt x="224" y="54"/>
                  </a:lnTo>
                  <a:lnTo>
                    <a:pt x="226" y="54"/>
                  </a:lnTo>
                  <a:lnTo>
                    <a:pt x="228" y="58"/>
                  </a:lnTo>
                  <a:lnTo>
                    <a:pt x="228" y="60"/>
                  </a:lnTo>
                  <a:lnTo>
                    <a:pt x="230" y="62"/>
                  </a:lnTo>
                  <a:lnTo>
                    <a:pt x="230" y="64"/>
                  </a:lnTo>
                  <a:lnTo>
                    <a:pt x="232" y="66"/>
                  </a:lnTo>
                  <a:lnTo>
                    <a:pt x="232" y="68"/>
                  </a:lnTo>
                  <a:lnTo>
                    <a:pt x="234" y="70"/>
                  </a:lnTo>
                  <a:lnTo>
                    <a:pt x="236" y="74"/>
                  </a:lnTo>
                  <a:lnTo>
                    <a:pt x="234" y="76"/>
                  </a:lnTo>
                  <a:lnTo>
                    <a:pt x="234" y="78"/>
                  </a:lnTo>
                  <a:lnTo>
                    <a:pt x="232" y="80"/>
                  </a:lnTo>
                  <a:lnTo>
                    <a:pt x="230" y="80"/>
                  </a:lnTo>
                  <a:lnTo>
                    <a:pt x="230" y="80"/>
                  </a:lnTo>
                  <a:lnTo>
                    <a:pt x="228" y="82"/>
                  </a:lnTo>
                  <a:lnTo>
                    <a:pt x="228" y="84"/>
                  </a:lnTo>
                  <a:lnTo>
                    <a:pt x="226" y="84"/>
                  </a:lnTo>
                  <a:lnTo>
                    <a:pt x="226" y="86"/>
                  </a:lnTo>
                  <a:lnTo>
                    <a:pt x="224" y="88"/>
                  </a:lnTo>
                  <a:lnTo>
                    <a:pt x="224" y="90"/>
                  </a:lnTo>
                  <a:lnTo>
                    <a:pt x="222" y="90"/>
                  </a:lnTo>
                  <a:lnTo>
                    <a:pt x="222" y="92"/>
                  </a:lnTo>
                  <a:lnTo>
                    <a:pt x="220" y="92"/>
                  </a:lnTo>
                  <a:lnTo>
                    <a:pt x="220" y="94"/>
                  </a:lnTo>
                  <a:lnTo>
                    <a:pt x="218" y="96"/>
                  </a:lnTo>
                  <a:lnTo>
                    <a:pt x="216" y="98"/>
                  </a:lnTo>
                  <a:lnTo>
                    <a:pt x="214" y="100"/>
                  </a:lnTo>
                  <a:lnTo>
                    <a:pt x="214" y="102"/>
                  </a:lnTo>
                  <a:lnTo>
                    <a:pt x="212" y="104"/>
                  </a:lnTo>
                  <a:lnTo>
                    <a:pt x="212" y="106"/>
                  </a:lnTo>
                  <a:lnTo>
                    <a:pt x="210" y="106"/>
                  </a:lnTo>
                  <a:lnTo>
                    <a:pt x="210" y="108"/>
                  </a:lnTo>
                  <a:lnTo>
                    <a:pt x="208" y="108"/>
                  </a:lnTo>
                  <a:lnTo>
                    <a:pt x="206" y="112"/>
                  </a:lnTo>
                  <a:lnTo>
                    <a:pt x="204" y="114"/>
                  </a:lnTo>
                  <a:lnTo>
                    <a:pt x="202" y="116"/>
                  </a:lnTo>
                  <a:lnTo>
                    <a:pt x="202" y="118"/>
                  </a:lnTo>
                  <a:lnTo>
                    <a:pt x="198" y="124"/>
                  </a:lnTo>
                  <a:lnTo>
                    <a:pt x="198" y="124"/>
                  </a:lnTo>
                  <a:lnTo>
                    <a:pt x="198" y="126"/>
                  </a:lnTo>
                  <a:lnTo>
                    <a:pt x="194" y="130"/>
                  </a:lnTo>
                  <a:lnTo>
                    <a:pt x="192" y="130"/>
                  </a:lnTo>
                  <a:lnTo>
                    <a:pt x="192" y="132"/>
                  </a:lnTo>
                  <a:lnTo>
                    <a:pt x="190" y="132"/>
                  </a:lnTo>
                  <a:lnTo>
                    <a:pt x="190" y="134"/>
                  </a:lnTo>
                  <a:lnTo>
                    <a:pt x="188" y="136"/>
                  </a:lnTo>
                  <a:lnTo>
                    <a:pt x="188" y="138"/>
                  </a:lnTo>
                  <a:lnTo>
                    <a:pt x="186" y="138"/>
                  </a:lnTo>
                  <a:lnTo>
                    <a:pt x="180" y="144"/>
                  </a:lnTo>
                  <a:lnTo>
                    <a:pt x="178" y="148"/>
                  </a:lnTo>
                  <a:lnTo>
                    <a:pt x="176" y="148"/>
                  </a:lnTo>
                  <a:lnTo>
                    <a:pt x="176" y="150"/>
                  </a:lnTo>
                  <a:lnTo>
                    <a:pt x="174" y="152"/>
                  </a:lnTo>
                  <a:lnTo>
                    <a:pt x="174" y="154"/>
                  </a:lnTo>
                  <a:lnTo>
                    <a:pt x="172" y="154"/>
                  </a:lnTo>
                  <a:lnTo>
                    <a:pt x="172" y="156"/>
                  </a:lnTo>
                  <a:lnTo>
                    <a:pt x="170" y="156"/>
                  </a:lnTo>
                  <a:lnTo>
                    <a:pt x="170" y="158"/>
                  </a:lnTo>
                  <a:lnTo>
                    <a:pt x="168" y="158"/>
                  </a:lnTo>
                  <a:lnTo>
                    <a:pt x="168" y="160"/>
                  </a:lnTo>
                  <a:lnTo>
                    <a:pt x="166" y="160"/>
                  </a:lnTo>
                  <a:lnTo>
                    <a:pt x="164" y="164"/>
                  </a:lnTo>
                  <a:lnTo>
                    <a:pt x="162" y="166"/>
                  </a:lnTo>
                  <a:lnTo>
                    <a:pt x="162" y="168"/>
                  </a:lnTo>
                  <a:lnTo>
                    <a:pt x="160" y="168"/>
                  </a:lnTo>
                  <a:lnTo>
                    <a:pt x="160" y="170"/>
                  </a:lnTo>
                  <a:lnTo>
                    <a:pt x="158" y="170"/>
                  </a:lnTo>
                  <a:lnTo>
                    <a:pt x="158" y="172"/>
                  </a:lnTo>
                  <a:lnTo>
                    <a:pt x="156" y="172"/>
                  </a:lnTo>
                  <a:lnTo>
                    <a:pt x="156" y="174"/>
                  </a:lnTo>
                  <a:lnTo>
                    <a:pt x="154" y="174"/>
                  </a:lnTo>
                  <a:lnTo>
                    <a:pt x="154" y="176"/>
                  </a:lnTo>
                  <a:lnTo>
                    <a:pt x="152" y="176"/>
                  </a:lnTo>
                  <a:lnTo>
                    <a:pt x="150" y="178"/>
                  </a:lnTo>
                  <a:lnTo>
                    <a:pt x="150" y="180"/>
                  </a:lnTo>
                  <a:lnTo>
                    <a:pt x="150" y="180"/>
                  </a:lnTo>
                  <a:lnTo>
                    <a:pt x="150" y="182"/>
                  </a:lnTo>
                  <a:lnTo>
                    <a:pt x="148" y="182"/>
                  </a:lnTo>
                  <a:lnTo>
                    <a:pt x="148" y="184"/>
                  </a:lnTo>
                  <a:lnTo>
                    <a:pt x="146" y="184"/>
                  </a:lnTo>
                  <a:lnTo>
                    <a:pt x="146" y="186"/>
                  </a:lnTo>
                  <a:lnTo>
                    <a:pt x="144" y="186"/>
                  </a:lnTo>
                  <a:lnTo>
                    <a:pt x="144" y="188"/>
                  </a:lnTo>
                  <a:lnTo>
                    <a:pt x="142" y="190"/>
                  </a:lnTo>
                  <a:lnTo>
                    <a:pt x="140" y="192"/>
                  </a:lnTo>
                  <a:lnTo>
                    <a:pt x="140" y="194"/>
                  </a:lnTo>
                  <a:lnTo>
                    <a:pt x="138" y="194"/>
                  </a:lnTo>
                  <a:lnTo>
                    <a:pt x="136" y="194"/>
                  </a:lnTo>
                  <a:lnTo>
                    <a:pt x="134" y="194"/>
                  </a:lnTo>
                  <a:lnTo>
                    <a:pt x="132" y="194"/>
                  </a:lnTo>
                  <a:lnTo>
                    <a:pt x="130" y="194"/>
                  </a:lnTo>
                  <a:lnTo>
                    <a:pt x="128" y="194"/>
                  </a:lnTo>
                  <a:lnTo>
                    <a:pt x="122" y="194"/>
                  </a:lnTo>
                  <a:lnTo>
                    <a:pt x="120" y="194"/>
                  </a:lnTo>
                  <a:lnTo>
                    <a:pt x="118" y="194"/>
                  </a:lnTo>
                  <a:lnTo>
                    <a:pt x="116" y="194"/>
                  </a:lnTo>
                  <a:lnTo>
                    <a:pt x="114" y="194"/>
                  </a:lnTo>
                  <a:lnTo>
                    <a:pt x="112" y="194"/>
                  </a:lnTo>
                  <a:lnTo>
                    <a:pt x="110" y="194"/>
                  </a:lnTo>
                  <a:lnTo>
                    <a:pt x="108" y="194"/>
                  </a:lnTo>
                  <a:lnTo>
                    <a:pt x="106" y="194"/>
                  </a:lnTo>
                  <a:lnTo>
                    <a:pt x="104" y="194"/>
                  </a:lnTo>
                  <a:lnTo>
                    <a:pt x="102" y="194"/>
                  </a:lnTo>
                  <a:lnTo>
                    <a:pt x="102" y="194"/>
                  </a:lnTo>
                  <a:lnTo>
                    <a:pt x="100" y="194"/>
                  </a:lnTo>
                  <a:lnTo>
                    <a:pt x="98" y="194"/>
                  </a:lnTo>
                  <a:lnTo>
                    <a:pt x="96" y="194"/>
                  </a:lnTo>
                  <a:lnTo>
                    <a:pt x="94" y="194"/>
                  </a:lnTo>
                  <a:lnTo>
                    <a:pt x="92" y="194"/>
                  </a:lnTo>
                  <a:lnTo>
                    <a:pt x="90" y="194"/>
                  </a:lnTo>
                  <a:lnTo>
                    <a:pt x="88" y="194"/>
                  </a:lnTo>
                  <a:lnTo>
                    <a:pt x="86" y="194"/>
                  </a:lnTo>
                  <a:lnTo>
                    <a:pt x="84" y="194"/>
                  </a:lnTo>
                  <a:lnTo>
                    <a:pt x="82" y="194"/>
                  </a:lnTo>
                  <a:lnTo>
                    <a:pt x="76" y="194"/>
                  </a:lnTo>
                  <a:lnTo>
                    <a:pt x="74" y="194"/>
                  </a:lnTo>
                  <a:lnTo>
                    <a:pt x="72" y="194"/>
                  </a:lnTo>
                  <a:lnTo>
                    <a:pt x="68" y="194"/>
                  </a:lnTo>
                  <a:lnTo>
                    <a:pt x="66" y="194"/>
                  </a:lnTo>
                  <a:lnTo>
                    <a:pt x="60" y="194"/>
                  </a:lnTo>
                  <a:lnTo>
                    <a:pt x="58" y="194"/>
                  </a:lnTo>
                  <a:lnTo>
                    <a:pt x="54" y="194"/>
                  </a:lnTo>
                  <a:lnTo>
                    <a:pt x="56" y="192"/>
                  </a:lnTo>
                  <a:lnTo>
                    <a:pt x="56" y="190"/>
                  </a:lnTo>
                  <a:lnTo>
                    <a:pt x="58" y="190"/>
                  </a:lnTo>
                  <a:lnTo>
                    <a:pt x="58" y="188"/>
                  </a:lnTo>
                  <a:lnTo>
                    <a:pt x="56" y="188"/>
                  </a:lnTo>
                  <a:lnTo>
                    <a:pt x="54" y="186"/>
                  </a:lnTo>
                  <a:lnTo>
                    <a:pt x="54" y="184"/>
                  </a:lnTo>
                  <a:lnTo>
                    <a:pt x="52" y="184"/>
                  </a:lnTo>
                  <a:lnTo>
                    <a:pt x="52" y="182"/>
                  </a:lnTo>
                  <a:lnTo>
                    <a:pt x="50" y="182"/>
                  </a:lnTo>
                  <a:lnTo>
                    <a:pt x="50" y="180"/>
                  </a:lnTo>
                  <a:lnTo>
                    <a:pt x="46" y="176"/>
                  </a:lnTo>
                  <a:lnTo>
                    <a:pt x="44" y="176"/>
                  </a:lnTo>
                  <a:lnTo>
                    <a:pt x="42" y="176"/>
                  </a:lnTo>
                  <a:lnTo>
                    <a:pt x="40" y="174"/>
                  </a:lnTo>
                  <a:lnTo>
                    <a:pt x="38" y="172"/>
                  </a:lnTo>
                  <a:lnTo>
                    <a:pt x="36" y="170"/>
                  </a:lnTo>
                  <a:lnTo>
                    <a:pt x="34" y="168"/>
                  </a:lnTo>
                  <a:lnTo>
                    <a:pt x="32" y="168"/>
                  </a:lnTo>
                  <a:lnTo>
                    <a:pt x="32" y="166"/>
                  </a:lnTo>
                  <a:lnTo>
                    <a:pt x="28" y="164"/>
                  </a:lnTo>
                  <a:lnTo>
                    <a:pt x="26" y="162"/>
                  </a:lnTo>
                  <a:lnTo>
                    <a:pt x="24" y="160"/>
                  </a:lnTo>
                  <a:lnTo>
                    <a:pt x="22" y="160"/>
                  </a:lnTo>
                  <a:lnTo>
                    <a:pt x="22" y="158"/>
                  </a:lnTo>
                  <a:lnTo>
                    <a:pt x="20" y="156"/>
                  </a:lnTo>
                  <a:lnTo>
                    <a:pt x="18" y="156"/>
                  </a:lnTo>
                  <a:lnTo>
                    <a:pt x="14" y="150"/>
                  </a:lnTo>
                  <a:lnTo>
                    <a:pt x="12" y="150"/>
                  </a:lnTo>
                  <a:lnTo>
                    <a:pt x="8" y="146"/>
                  </a:lnTo>
                  <a:lnTo>
                    <a:pt x="4" y="140"/>
                  </a:lnTo>
                  <a:lnTo>
                    <a:pt x="0" y="138"/>
                  </a:lnTo>
                  <a:lnTo>
                    <a:pt x="0" y="136"/>
                  </a:lnTo>
                  <a:lnTo>
                    <a:pt x="2" y="134"/>
                  </a:lnTo>
                  <a:lnTo>
                    <a:pt x="4" y="134"/>
                  </a:lnTo>
                  <a:lnTo>
                    <a:pt x="4" y="132"/>
                  </a:lnTo>
                  <a:lnTo>
                    <a:pt x="4" y="132"/>
                  </a:lnTo>
                  <a:lnTo>
                    <a:pt x="6" y="130"/>
                  </a:lnTo>
                  <a:lnTo>
                    <a:pt x="6" y="128"/>
                  </a:lnTo>
                  <a:lnTo>
                    <a:pt x="8" y="128"/>
                  </a:lnTo>
                  <a:lnTo>
                    <a:pt x="8" y="128"/>
                  </a:lnTo>
                  <a:lnTo>
                    <a:pt x="10" y="128"/>
                  </a:lnTo>
                  <a:lnTo>
                    <a:pt x="10" y="126"/>
                  </a:lnTo>
                  <a:lnTo>
                    <a:pt x="12" y="126"/>
                  </a:lnTo>
                  <a:lnTo>
                    <a:pt x="12" y="124"/>
                  </a:lnTo>
                  <a:lnTo>
                    <a:pt x="14" y="124"/>
                  </a:lnTo>
                  <a:lnTo>
                    <a:pt x="14" y="122"/>
                  </a:lnTo>
                  <a:lnTo>
                    <a:pt x="16" y="120"/>
                  </a:lnTo>
                  <a:lnTo>
                    <a:pt x="18" y="120"/>
                  </a:lnTo>
                  <a:lnTo>
                    <a:pt x="18" y="118"/>
                  </a:lnTo>
                  <a:lnTo>
                    <a:pt x="20" y="116"/>
                  </a:lnTo>
                  <a:lnTo>
                    <a:pt x="24" y="112"/>
                  </a:lnTo>
                  <a:lnTo>
                    <a:pt x="36" y="100"/>
                  </a:lnTo>
                  <a:lnTo>
                    <a:pt x="38" y="98"/>
                  </a:lnTo>
                  <a:lnTo>
                    <a:pt x="62" y="76"/>
                  </a:lnTo>
                  <a:lnTo>
                    <a:pt x="66" y="70"/>
                  </a:lnTo>
                  <a:lnTo>
                    <a:pt x="66" y="68"/>
                  </a:lnTo>
                  <a:lnTo>
                    <a:pt x="72" y="62"/>
                  </a:lnTo>
                  <a:lnTo>
                    <a:pt x="80" y="54"/>
                  </a:lnTo>
                  <a:lnTo>
                    <a:pt x="86" y="46"/>
                  </a:lnTo>
                  <a:lnTo>
                    <a:pt x="88" y="46"/>
                  </a:lnTo>
                  <a:lnTo>
                    <a:pt x="90" y="44"/>
                  </a:lnTo>
                  <a:lnTo>
                    <a:pt x="90" y="42"/>
                  </a:lnTo>
                  <a:lnTo>
                    <a:pt x="92" y="40"/>
                  </a:lnTo>
                  <a:lnTo>
                    <a:pt x="92" y="42"/>
                  </a:lnTo>
                  <a:lnTo>
                    <a:pt x="94" y="44"/>
                  </a:lnTo>
                  <a:lnTo>
                    <a:pt x="94" y="46"/>
                  </a:lnTo>
                  <a:lnTo>
                    <a:pt x="94" y="48"/>
                  </a:lnTo>
                  <a:lnTo>
                    <a:pt x="96" y="48"/>
                  </a:lnTo>
                  <a:lnTo>
                    <a:pt x="96" y="46"/>
                  </a:lnTo>
                  <a:lnTo>
                    <a:pt x="100" y="44"/>
                  </a:lnTo>
                  <a:lnTo>
                    <a:pt x="102" y="42"/>
                  </a:lnTo>
                  <a:lnTo>
                    <a:pt x="102" y="42"/>
                  </a:lnTo>
                  <a:lnTo>
                    <a:pt x="104" y="42"/>
                  </a:lnTo>
                  <a:lnTo>
                    <a:pt x="104" y="40"/>
                  </a:lnTo>
                  <a:lnTo>
                    <a:pt x="106" y="40"/>
                  </a:lnTo>
                  <a:lnTo>
                    <a:pt x="110" y="38"/>
                  </a:lnTo>
                  <a:lnTo>
                    <a:pt x="112" y="36"/>
                  </a:lnTo>
                  <a:lnTo>
                    <a:pt x="114" y="36"/>
                  </a:lnTo>
                  <a:lnTo>
                    <a:pt x="116" y="34"/>
                  </a:lnTo>
                  <a:lnTo>
                    <a:pt x="118" y="34"/>
                  </a:lnTo>
                  <a:lnTo>
                    <a:pt x="118" y="32"/>
                  </a:lnTo>
                  <a:lnTo>
                    <a:pt x="120" y="32"/>
                  </a:lnTo>
                  <a:lnTo>
                    <a:pt x="122" y="32"/>
                  </a:lnTo>
                  <a:lnTo>
                    <a:pt x="122" y="32"/>
                  </a:lnTo>
                  <a:lnTo>
                    <a:pt x="124" y="32"/>
                  </a:lnTo>
                  <a:lnTo>
                    <a:pt x="126" y="30"/>
                  </a:lnTo>
                  <a:lnTo>
                    <a:pt x="128" y="30"/>
                  </a:lnTo>
                  <a:lnTo>
                    <a:pt x="130" y="28"/>
                  </a:lnTo>
                  <a:lnTo>
                    <a:pt x="132" y="28"/>
                  </a:lnTo>
                  <a:lnTo>
                    <a:pt x="134" y="26"/>
                  </a:lnTo>
                  <a:lnTo>
                    <a:pt x="136" y="26"/>
                  </a:lnTo>
                  <a:lnTo>
                    <a:pt x="136" y="24"/>
                  </a:lnTo>
                  <a:lnTo>
                    <a:pt x="138" y="24"/>
                  </a:lnTo>
                  <a:lnTo>
                    <a:pt x="140" y="24"/>
                  </a:lnTo>
                  <a:lnTo>
                    <a:pt x="144" y="20"/>
                  </a:lnTo>
                  <a:lnTo>
                    <a:pt x="146" y="20"/>
                  </a:lnTo>
                  <a:lnTo>
                    <a:pt x="148" y="18"/>
                  </a:lnTo>
                  <a:lnTo>
                    <a:pt x="150" y="18"/>
                  </a:lnTo>
                  <a:lnTo>
                    <a:pt x="150" y="14"/>
                  </a:lnTo>
                  <a:lnTo>
                    <a:pt x="154" y="10"/>
                  </a:lnTo>
                  <a:lnTo>
                    <a:pt x="156" y="8"/>
                  </a:lnTo>
                  <a:lnTo>
                    <a:pt x="158" y="8"/>
                  </a:lnTo>
                  <a:lnTo>
                    <a:pt x="158" y="6"/>
                  </a:lnTo>
                  <a:lnTo>
                    <a:pt x="160" y="4"/>
                  </a:lnTo>
                  <a:lnTo>
                    <a:pt x="162" y="4"/>
                  </a:lnTo>
                  <a:lnTo>
                    <a:pt x="162" y="2"/>
                  </a:lnTo>
                  <a:lnTo>
                    <a:pt x="164" y="2"/>
                  </a:lnTo>
                  <a:lnTo>
                    <a:pt x="164" y="0"/>
                  </a:lnTo>
                  <a:lnTo>
                    <a:pt x="164" y="2"/>
                  </a:lnTo>
                  <a:lnTo>
                    <a:pt x="166" y="2"/>
                  </a:lnTo>
                  <a:lnTo>
                    <a:pt x="168" y="4"/>
                  </a:lnTo>
                  <a:lnTo>
                    <a:pt x="172" y="6"/>
                  </a:lnTo>
                  <a:lnTo>
                    <a:pt x="172" y="8"/>
                  </a:lnTo>
                  <a:lnTo>
                    <a:pt x="174" y="10"/>
                  </a:lnTo>
                  <a:lnTo>
                    <a:pt x="174" y="8"/>
                  </a:lnTo>
                  <a:lnTo>
                    <a:pt x="176" y="8"/>
                  </a:lnTo>
                  <a:lnTo>
                    <a:pt x="178" y="8"/>
                  </a:lnTo>
                  <a:lnTo>
                    <a:pt x="180" y="8"/>
                  </a:lnTo>
                  <a:lnTo>
                    <a:pt x="180" y="6"/>
                  </a:lnTo>
                  <a:lnTo>
                    <a:pt x="182" y="6"/>
                  </a:lnTo>
                  <a:lnTo>
                    <a:pt x="184" y="6"/>
                  </a:lnTo>
                  <a:lnTo>
                    <a:pt x="186" y="6"/>
                  </a:lnTo>
                  <a:lnTo>
                    <a:pt x="188" y="6"/>
                  </a:lnTo>
                  <a:lnTo>
                    <a:pt x="190" y="6"/>
                  </a:lnTo>
                  <a:lnTo>
                    <a:pt x="194" y="4"/>
                  </a:lnTo>
                  <a:lnTo>
                    <a:pt x="194" y="2"/>
                  </a:lnTo>
                  <a:lnTo>
                    <a:pt x="196" y="2"/>
                  </a:lnTo>
                  <a:lnTo>
                    <a:pt x="196" y="0"/>
                  </a:lnTo>
                  <a:lnTo>
                    <a:pt x="198" y="0"/>
                  </a:lnTo>
                  <a:lnTo>
                    <a:pt x="198" y="0"/>
                  </a:lnTo>
                  <a:lnTo>
                    <a:pt x="198" y="2"/>
                  </a:lnTo>
                  <a:lnTo>
                    <a:pt x="198" y="4"/>
                  </a:lnTo>
                  <a:lnTo>
                    <a:pt x="200" y="4"/>
                  </a:lnTo>
                  <a:lnTo>
                    <a:pt x="202" y="4"/>
                  </a:lnTo>
                  <a:lnTo>
                    <a:pt x="204" y="4"/>
                  </a:lnTo>
                  <a:lnTo>
                    <a:pt x="206" y="6"/>
                  </a:lnTo>
                  <a:lnTo>
                    <a:pt x="208" y="6"/>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1" name="Freeform 92"/>
            <p:cNvSpPr>
              <a:spLocks/>
            </p:cNvSpPr>
            <p:nvPr/>
          </p:nvSpPr>
          <p:spPr bwMode="auto">
            <a:xfrm>
              <a:off x="7512050" y="3182938"/>
              <a:ext cx="195263" cy="373063"/>
            </a:xfrm>
            <a:custGeom>
              <a:avLst/>
              <a:gdLst>
                <a:gd name="T0" fmla="*/ 105 w 123"/>
                <a:gd name="T1" fmla="*/ 20 h 235"/>
                <a:gd name="T2" fmla="*/ 109 w 123"/>
                <a:gd name="T3" fmla="*/ 50 h 235"/>
                <a:gd name="T4" fmla="*/ 111 w 123"/>
                <a:gd name="T5" fmla="*/ 66 h 235"/>
                <a:gd name="T6" fmla="*/ 113 w 123"/>
                <a:gd name="T7" fmla="*/ 80 h 235"/>
                <a:gd name="T8" fmla="*/ 115 w 123"/>
                <a:gd name="T9" fmla="*/ 92 h 235"/>
                <a:gd name="T10" fmla="*/ 115 w 123"/>
                <a:gd name="T11" fmla="*/ 106 h 235"/>
                <a:gd name="T12" fmla="*/ 117 w 123"/>
                <a:gd name="T13" fmla="*/ 124 h 235"/>
                <a:gd name="T14" fmla="*/ 119 w 123"/>
                <a:gd name="T15" fmla="*/ 142 h 235"/>
                <a:gd name="T16" fmla="*/ 119 w 123"/>
                <a:gd name="T17" fmla="*/ 158 h 235"/>
                <a:gd name="T18" fmla="*/ 121 w 123"/>
                <a:gd name="T19" fmla="*/ 178 h 235"/>
                <a:gd name="T20" fmla="*/ 123 w 123"/>
                <a:gd name="T21" fmla="*/ 192 h 235"/>
                <a:gd name="T22" fmla="*/ 123 w 123"/>
                <a:gd name="T23" fmla="*/ 204 h 235"/>
                <a:gd name="T24" fmla="*/ 123 w 123"/>
                <a:gd name="T25" fmla="*/ 218 h 235"/>
                <a:gd name="T26" fmla="*/ 115 w 123"/>
                <a:gd name="T27" fmla="*/ 226 h 235"/>
                <a:gd name="T28" fmla="*/ 95 w 123"/>
                <a:gd name="T29" fmla="*/ 228 h 235"/>
                <a:gd name="T30" fmla="*/ 82 w 123"/>
                <a:gd name="T31" fmla="*/ 231 h 235"/>
                <a:gd name="T32" fmla="*/ 58 w 123"/>
                <a:gd name="T33" fmla="*/ 231 h 235"/>
                <a:gd name="T34" fmla="*/ 36 w 123"/>
                <a:gd name="T35" fmla="*/ 233 h 235"/>
                <a:gd name="T36" fmla="*/ 28 w 123"/>
                <a:gd name="T37" fmla="*/ 233 h 235"/>
                <a:gd name="T38" fmla="*/ 34 w 123"/>
                <a:gd name="T39" fmla="*/ 228 h 235"/>
                <a:gd name="T40" fmla="*/ 28 w 123"/>
                <a:gd name="T41" fmla="*/ 220 h 235"/>
                <a:gd name="T42" fmla="*/ 34 w 123"/>
                <a:gd name="T43" fmla="*/ 212 h 235"/>
                <a:gd name="T44" fmla="*/ 30 w 123"/>
                <a:gd name="T45" fmla="*/ 206 h 235"/>
                <a:gd name="T46" fmla="*/ 20 w 123"/>
                <a:gd name="T47" fmla="*/ 202 h 235"/>
                <a:gd name="T48" fmla="*/ 10 w 123"/>
                <a:gd name="T49" fmla="*/ 194 h 235"/>
                <a:gd name="T50" fmla="*/ 12 w 123"/>
                <a:gd name="T51" fmla="*/ 192 h 235"/>
                <a:gd name="T52" fmla="*/ 14 w 123"/>
                <a:gd name="T53" fmla="*/ 180 h 235"/>
                <a:gd name="T54" fmla="*/ 18 w 123"/>
                <a:gd name="T55" fmla="*/ 174 h 235"/>
                <a:gd name="T56" fmla="*/ 24 w 123"/>
                <a:gd name="T57" fmla="*/ 170 h 235"/>
                <a:gd name="T58" fmla="*/ 24 w 123"/>
                <a:gd name="T59" fmla="*/ 164 h 235"/>
                <a:gd name="T60" fmla="*/ 30 w 123"/>
                <a:gd name="T61" fmla="*/ 164 h 235"/>
                <a:gd name="T62" fmla="*/ 32 w 123"/>
                <a:gd name="T63" fmla="*/ 156 h 235"/>
                <a:gd name="T64" fmla="*/ 26 w 123"/>
                <a:gd name="T65" fmla="*/ 152 h 235"/>
                <a:gd name="T66" fmla="*/ 20 w 123"/>
                <a:gd name="T67" fmla="*/ 148 h 235"/>
                <a:gd name="T68" fmla="*/ 18 w 123"/>
                <a:gd name="T69" fmla="*/ 144 h 235"/>
                <a:gd name="T70" fmla="*/ 18 w 123"/>
                <a:gd name="T71" fmla="*/ 138 h 235"/>
                <a:gd name="T72" fmla="*/ 14 w 123"/>
                <a:gd name="T73" fmla="*/ 128 h 235"/>
                <a:gd name="T74" fmla="*/ 10 w 123"/>
                <a:gd name="T75" fmla="*/ 122 h 235"/>
                <a:gd name="T76" fmla="*/ 10 w 123"/>
                <a:gd name="T77" fmla="*/ 112 h 235"/>
                <a:gd name="T78" fmla="*/ 4 w 123"/>
                <a:gd name="T79" fmla="*/ 104 h 235"/>
                <a:gd name="T80" fmla="*/ 0 w 123"/>
                <a:gd name="T81" fmla="*/ 96 h 235"/>
                <a:gd name="T82" fmla="*/ 4 w 123"/>
                <a:gd name="T83" fmla="*/ 88 h 235"/>
                <a:gd name="T84" fmla="*/ 6 w 123"/>
                <a:gd name="T85" fmla="*/ 78 h 235"/>
                <a:gd name="T86" fmla="*/ 6 w 123"/>
                <a:gd name="T87" fmla="*/ 70 h 235"/>
                <a:gd name="T88" fmla="*/ 4 w 123"/>
                <a:gd name="T89" fmla="*/ 64 h 235"/>
                <a:gd name="T90" fmla="*/ 4 w 123"/>
                <a:gd name="T91" fmla="*/ 56 h 235"/>
                <a:gd name="T92" fmla="*/ 8 w 123"/>
                <a:gd name="T93" fmla="*/ 50 h 235"/>
                <a:gd name="T94" fmla="*/ 6 w 123"/>
                <a:gd name="T95" fmla="*/ 40 h 235"/>
                <a:gd name="T96" fmla="*/ 6 w 123"/>
                <a:gd name="T97" fmla="*/ 32 h 235"/>
                <a:gd name="T98" fmla="*/ 2 w 123"/>
                <a:gd name="T99" fmla="*/ 26 h 235"/>
                <a:gd name="T100" fmla="*/ 4 w 123"/>
                <a:gd name="T101" fmla="*/ 18 h 235"/>
                <a:gd name="T102" fmla="*/ 20 w 123"/>
                <a:gd name="T103" fmla="*/ 12 h 235"/>
                <a:gd name="T104" fmla="*/ 38 w 123"/>
                <a:gd name="T105" fmla="*/ 10 h 235"/>
                <a:gd name="T106" fmla="*/ 60 w 123"/>
                <a:gd name="T107" fmla="*/ 6 h 235"/>
                <a:gd name="T108" fmla="*/ 82 w 123"/>
                <a:gd name="T109" fmla="*/ 2 h 235"/>
                <a:gd name="T110" fmla="*/ 101 w 123"/>
                <a:gd name="T111"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3" h="235">
                  <a:moveTo>
                    <a:pt x="103" y="0"/>
                  </a:moveTo>
                  <a:lnTo>
                    <a:pt x="103" y="2"/>
                  </a:lnTo>
                  <a:lnTo>
                    <a:pt x="103" y="4"/>
                  </a:lnTo>
                  <a:lnTo>
                    <a:pt x="103" y="6"/>
                  </a:lnTo>
                  <a:lnTo>
                    <a:pt x="105" y="12"/>
                  </a:lnTo>
                  <a:lnTo>
                    <a:pt x="105" y="16"/>
                  </a:lnTo>
                  <a:lnTo>
                    <a:pt x="105" y="20"/>
                  </a:lnTo>
                  <a:lnTo>
                    <a:pt x="107" y="26"/>
                  </a:lnTo>
                  <a:lnTo>
                    <a:pt x="107" y="36"/>
                  </a:lnTo>
                  <a:lnTo>
                    <a:pt x="107" y="38"/>
                  </a:lnTo>
                  <a:lnTo>
                    <a:pt x="109" y="42"/>
                  </a:lnTo>
                  <a:lnTo>
                    <a:pt x="109" y="46"/>
                  </a:lnTo>
                  <a:lnTo>
                    <a:pt x="109" y="48"/>
                  </a:lnTo>
                  <a:lnTo>
                    <a:pt x="109" y="50"/>
                  </a:lnTo>
                  <a:lnTo>
                    <a:pt x="109" y="52"/>
                  </a:lnTo>
                  <a:lnTo>
                    <a:pt x="111" y="54"/>
                  </a:lnTo>
                  <a:lnTo>
                    <a:pt x="111" y="56"/>
                  </a:lnTo>
                  <a:lnTo>
                    <a:pt x="111" y="60"/>
                  </a:lnTo>
                  <a:lnTo>
                    <a:pt x="111" y="62"/>
                  </a:lnTo>
                  <a:lnTo>
                    <a:pt x="111" y="64"/>
                  </a:lnTo>
                  <a:lnTo>
                    <a:pt x="111" y="66"/>
                  </a:lnTo>
                  <a:lnTo>
                    <a:pt x="111" y="68"/>
                  </a:lnTo>
                  <a:lnTo>
                    <a:pt x="111" y="70"/>
                  </a:lnTo>
                  <a:lnTo>
                    <a:pt x="113" y="70"/>
                  </a:lnTo>
                  <a:lnTo>
                    <a:pt x="113" y="72"/>
                  </a:lnTo>
                  <a:lnTo>
                    <a:pt x="113" y="76"/>
                  </a:lnTo>
                  <a:lnTo>
                    <a:pt x="113" y="78"/>
                  </a:lnTo>
                  <a:lnTo>
                    <a:pt x="113" y="80"/>
                  </a:lnTo>
                  <a:lnTo>
                    <a:pt x="113" y="82"/>
                  </a:lnTo>
                  <a:lnTo>
                    <a:pt x="113" y="84"/>
                  </a:lnTo>
                  <a:lnTo>
                    <a:pt x="113" y="86"/>
                  </a:lnTo>
                  <a:lnTo>
                    <a:pt x="115" y="86"/>
                  </a:lnTo>
                  <a:lnTo>
                    <a:pt x="115" y="88"/>
                  </a:lnTo>
                  <a:lnTo>
                    <a:pt x="115" y="90"/>
                  </a:lnTo>
                  <a:lnTo>
                    <a:pt x="115" y="92"/>
                  </a:lnTo>
                  <a:lnTo>
                    <a:pt x="115" y="96"/>
                  </a:lnTo>
                  <a:lnTo>
                    <a:pt x="115" y="96"/>
                  </a:lnTo>
                  <a:lnTo>
                    <a:pt x="115" y="98"/>
                  </a:lnTo>
                  <a:lnTo>
                    <a:pt x="115" y="100"/>
                  </a:lnTo>
                  <a:lnTo>
                    <a:pt x="115" y="102"/>
                  </a:lnTo>
                  <a:lnTo>
                    <a:pt x="115" y="104"/>
                  </a:lnTo>
                  <a:lnTo>
                    <a:pt x="115" y="106"/>
                  </a:lnTo>
                  <a:lnTo>
                    <a:pt x="117" y="110"/>
                  </a:lnTo>
                  <a:lnTo>
                    <a:pt x="117" y="112"/>
                  </a:lnTo>
                  <a:lnTo>
                    <a:pt x="117" y="114"/>
                  </a:lnTo>
                  <a:lnTo>
                    <a:pt x="117" y="116"/>
                  </a:lnTo>
                  <a:lnTo>
                    <a:pt x="117" y="120"/>
                  </a:lnTo>
                  <a:lnTo>
                    <a:pt x="117" y="122"/>
                  </a:lnTo>
                  <a:lnTo>
                    <a:pt x="117" y="124"/>
                  </a:lnTo>
                  <a:lnTo>
                    <a:pt x="117" y="126"/>
                  </a:lnTo>
                  <a:lnTo>
                    <a:pt x="117" y="128"/>
                  </a:lnTo>
                  <a:lnTo>
                    <a:pt x="117" y="132"/>
                  </a:lnTo>
                  <a:lnTo>
                    <a:pt x="119" y="134"/>
                  </a:lnTo>
                  <a:lnTo>
                    <a:pt x="119" y="136"/>
                  </a:lnTo>
                  <a:lnTo>
                    <a:pt x="119" y="138"/>
                  </a:lnTo>
                  <a:lnTo>
                    <a:pt x="119" y="142"/>
                  </a:lnTo>
                  <a:lnTo>
                    <a:pt x="119" y="144"/>
                  </a:lnTo>
                  <a:lnTo>
                    <a:pt x="119" y="146"/>
                  </a:lnTo>
                  <a:lnTo>
                    <a:pt x="119" y="148"/>
                  </a:lnTo>
                  <a:lnTo>
                    <a:pt x="119" y="152"/>
                  </a:lnTo>
                  <a:lnTo>
                    <a:pt x="119" y="154"/>
                  </a:lnTo>
                  <a:lnTo>
                    <a:pt x="119" y="156"/>
                  </a:lnTo>
                  <a:lnTo>
                    <a:pt x="119" y="158"/>
                  </a:lnTo>
                  <a:lnTo>
                    <a:pt x="121" y="158"/>
                  </a:lnTo>
                  <a:lnTo>
                    <a:pt x="121" y="160"/>
                  </a:lnTo>
                  <a:lnTo>
                    <a:pt x="121" y="164"/>
                  </a:lnTo>
                  <a:lnTo>
                    <a:pt x="121" y="168"/>
                  </a:lnTo>
                  <a:lnTo>
                    <a:pt x="121" y="170"/>
                  </a:lnTo>
                  <a:lnTo>
                    <a:pt x="121" y="174"/>
                  </a:lnTo>
                  <a:lnTo>
                    <a:pt x="121" y="178"/>
                  </a:lnTo>
                  <a:lnTo>
                    <a:pt x="121" y="180"/>
                  </a:lnTo>
                  <a:lnTo>
                    <a:pt x="121" y="182"/>
                  </a:lnTo>
                  <a:lnTo>
                    <a:pt x="121" y="184"/>
                  </a:lnTo>
                  <a:lnTo>
                    <a:pt x="123" y="186"/>
                  </a:lnTo>
                  <a:lnTo>
                    <a:pt x="123" y="188"/>
                  </a:lnTo>
                  <a:lnTo>
                    <a:pt x="123" y="190"/>
                  </a:lnTo>
                  <a:lnTo>
                    <a:pt x="123" y="192"/>
                  </a:lnTo>
                  <a:lnTo>
                    <a:pt x="123" y="192"/>
                  </a:lnTo>
                  <a:lnTo>
                    <a:pt x="123" y="194"/>
                  </a:lnTo>
                  <a:lnTo>
                    <a:pt x="123" y="196"/>
                  </a:lnTo>
                  <a:lnTo>
                    <a:pt x="123" y="198"/>
                  </a:lnTo>
                  <a:lnTo>
                    <a:pt x="123" y="200"/>
                  </a:lnTo>
                  <a:lnTo>
                    <a:pt x="123" y="202"/>
                  </a:lnTo>
                  <a:lnTo>
                    <a:pt x="123" y="204"/>
                  </a:lnTo>
                  <a:lnTo>
                    <a:pt x="123" y="206"/>
                  </a:lnTo>
                  <a:lnTo>
                    <a:pt x="123" y="208"/>
                  </a:lnTo>
                  <a:lnTo>
                    <a:pt x="123" y="210"/>
                  </a:lnTo>
                  <a:lnTo>
                    <a:pt x="123" y="212"/>
                  </a:lnTo>
                  <a:lnTo>
                    <a:pt x="123" y="214"/>
                  </a:lnTo>
                  <a:lnTo>
                    <a:pt x="123" y="216"/>
                  </a:lnTo>
                  <a:lnTo>
                    <a:pt x="123" y="218"/>
                  </a:lnTo>
                  <a:lnTo>
                    <a:pt x="123" y="220"/>
                  </a:lnTo>
                  <a:lnTo>
                    <a:pt x="123" y="222"/>
                  </a:lnTo>
                  <a:lnTo>
                    <a:pt x="123" y="224"/>
                  </a:lnTo>
                  <a:lnTo>
                    <a:pt x="123" y="226"/>
                  </a:lnTo>
                  <a:lnTo>
                    <a:pt x="119" y="226"/>
                  </a:lnTo>
                  <a:lnTo>
                    <a:pt x="117" y="226"/>
                  </a:lnTo>
                  <a:lnTo>
                    <a:pt x="115" y="226"/>
                  </a:lnTo>
                  <a:lnTo>
                    <a:pt x="115" y="228"/>
                  </a:lnTo>
                  <a:lnTo>
                    <a:pt x="111" y="228"/>
                  </a:lnTo>
                  <a:lnTo>
                    <a:pt x="107" y="228"/>
                  </a:lnTo>
                  <a:lnTo>
                    <a:pt x="105" y="228"/>
                  </a:lnTo>
                  <a:lnTo>
                    <a:pt x="101" y="228"/>
                  </a:lnTo>
                  <a:lnTo>
                    <a:pt x="97" y="228"/>
                  </a:lnTo>
                  <a:lnTo>
                    <a:pt x="95" y="228"/>
                  </a:lnTo>
                  <a:lnTo>
                    <a:pt x="91" y="228"/>
                  </a:lnTo>
                  <a:lnTo>
                    <a:pt x="91" y="231"/>
                  </a:lnTo>
                  <a:lnTo>
                    <a:pt x="89" y="231"/>
                  </a:lnTo>
                  <a:lnTo>
                    <a:pt x="87" y="231"/>
                  </a:lnTo>
                  <a:lnTo>
                    <a:pt x="85" y="231"/>
                  </a:lnTo>
                  <a:lnTo>
                    <a:pt x="82" y="231"/>
                  </a:lnTo>
                  <a:lnTo>
                    <a:pt x="82" y="231"/>
                  </a:lnTo>
                  <a:lnTo>
                    <a:pt x="80" y="231"/>
                  </a:lnTo>
                  <a:lnTo>
                    <a:pt x="78" y="231"/>
                  </a:lnTo>
                  <a:lnTo>
                    <a:pt x="76" y="231"/>
                  </a:lnTo>
                  <a:lnTo>
                    <a:pt x="74" y="231"/>
                  </a:lnTo>
                  <a:lnTo>
                    <a:pt x="62" y="231"/>
                  </a:lnTo>
                  <a:lnTo>
                    <a:pt x="60" y="231"/>
                  </a:lnTo>
                  <a:lnTo>
                    <a:pt x="58" y="231"/>
                  </a:lnTo>
                  <a:lnTo>
                    <a:pt x="56" y="233"/>
                  </a:lnTo>
                  <a:lnTo>
                    <a:pt x="50" y="233"/>
                  </a:lnTo>
                  <a:lnTo>
                    <a:pt x="46" y="233"/>
                  </a:lnTo>
                  <a:lnTo>
                    <a:pt x="44" y="233"/>
                  </a:lnTo>
                  <a:lnTo>
                    <a:pt x="42" y="233"/>
                  </a:lnTo>
                  <a:lnTo>
                    <a:pt x="40" y="233"/>
                  </a:lnTo>
                  <a:lnTo>
                    <a:pt x="36" y="233"/>
                  </a:lnTo>
                  <a:lnTo>
                    <a:pt x="34" y="233"/>
                  </a:lnTo>
                  <a:lnTo>
                    <a:pt x="34" y="233"/>
                  </a:lnTo>
                  <a:lnTo>
                    <a:pt x="32" y="233"/>
                  </a:lnTo>
                  <a:lnTo>
                    <a:pt x="32" y="235"/>
                  </a:lnTo>
                  <a:lnTo>
                    <a:pt x="30" y="235"/>
                  </a:lnTo>
                  <a:lnTo>
                    <a:pt x="30" y="233"/>
                  </a:lnTo>
                  <a:lnTo>
                    <a:pt x="28" y="233"/>
                  </a:lnTo>
                  <a:lnTo>
                    <a:pt x="26" y="233"/>
                  </a:lnTo>
                  <a:lnTo>
                    <a:pt x="28" y="231"/>
                  </a:lnTo>
                  <a:lnTo>
                    <a:pt x="28" y="228"/>
                  </a:lnTo>
                  <a:lnTo>
                    <a:pt x="30" y="228"/>
                  </a:lnTo>
                  <a:lnTo>
                    <a:pt x="32" y="228"/>
                  </a:lnTo>
                  <a:lnTo>
                    <a:pt x="34" y="231"/>
                  </a:lnTo>
                  <a:lnTo>
                    <a:pt x="34" y="228"/>
                  </a:lnTo>
                  <a:lnTo>
                    <a:pt x="34" y="226"/>
                  </a:lnTo>
                  <a:lnTo>
                    <a:pt x="34" y="224"/>
                  </a:lnTo>
                  <a:lnTo>
                    <a:pt x="32" y="224"/>
                  </a:lnTo>
                  <a:lnTo>
                    <a:pt x="30" y="224"/>
                  </a:lnTo>
                  <a:lnTo>
                    <a:pt x="28" y="224"/>
                  </a:lnTo>
                  <a:lnTo>
                    <a:pt x="28" y="222"/>
                  </a:lnTo>
                  <a:lnTo>
                    <a:pt x="28" y="220"/>
                  </a:lnTo>
                  <a:lnTo>
                    <a:pt x="30" y="220"/>
                  </a:lnTo>
                  <a:lnTo>
                    <a:pt x="30" y="218"/>
                  </a:lnTo>
                  <a:lnTo>
                    <a:pt x="30" y="216"/>
                  </a:lnTo>
                  <a:lnTo>
                    <a:pt x="30" y="214"/>
                  </a:lnTo>
                  <a:lnTo>
                    <a:pt x="32" y="214"/>
                  </a:lnTo>
                  <a:lnTo>
                    <a:pt x="32" y="212"/>
                  </a:lnTo>
                  <a:lnTo>
                    <a:pt x="34" y="212"/>
                  </a:lnTo>
                  <a:lnTo>
                    <a:pt x="34" y="210"/>
                  </a:lnTo>
                  <a:lnTo>
                    <a:pt x="32" y="210"/>
                  </a:lnTo>
                  <a:lnTo>
                    <a:pt x="30" y="210"/>
                  </a:lnTo>
                  <a:lnTo>
                    <a:pt x="28" y="210"/>
                  </a:lnTo>
                  <a:lnTo>
                    <a:pt x="28" y="208"/>
                  </a:lnTo>
                  <a:lnTo>
                    <a:pt x="28" y="206"/>
                  </a:lnTo>
                  <a:lnTo>
                    <a:pt x="30" y="206"/>
                  </a:lnTo>
                  <a:lnTo>
                    <a:pt x="30" y="204"/>
                  </a:lnTo>
                  <a:lnTo>
                    <a:pt x="30" y="202"/>
                  </a:lnTo>
                  <a:lnTo>
                    <a:pt x="28" y="202"/>
                  </a:lnTo>
                  <a:lnTo>
                    <a:pt x="26" y="202"/>
                  </a:lnTo>
                  <a:lnTo>
                    <a:pt x="24" y="204"/>
                  </a:lnTo>
                  <a:lnTo>
                    <a:pt x="22" y="204"/>
                  </a:lnTo>
                  <a:lnTo>
                    <a:pt x="20" y="202"/>
                  </a:lnTo>
                  <a:lnTo>
                    <a:pt x="18" y="200"/>
                  </a:lnTo>
                  <a:lnTo>
                    <a:pt x="16" y="200"/>
                  </a:lnTo>
                  <a:lnTo>
                    <a:pt x="16" y="198"/>
                  </a:lnTo>
                  <a:lnTo>
                    <a:pt x="14" y="196"/>
                  </a:lnTo>
                  <a:lnTo>
                    <a:pt x="12" y="196"/>
                  </a:lnTo>
                  <a:lnTo>
                    <a:pt x="10" y="196"/>
                  </a:lnTo>
                  <a:lnTo>
                    <a:pt x="10" y="194"/>
                  </a:lnTo>
                  <a:lnTo>
                    <a:pt x="10" y="192"/>
                  </a:lnTo>
                  <a:lnTo>
                    <a:pt x="12" y="192"/>
                  </a:lnTo>
                  <a:lnTo>
                    <a:pt x="14" y="192"/>
                  </a:lnTo>
                  <a:lnTo>
                    <a:pt x="14" y="192"/>
                  </a:lnTo>
                  <a:lnTo>
                    <a:pt x="16" y="192"/>
                  </a:lnTo>
                  <a:lnTo>
                    <a:pt x="14" y="192"/>
                  </a:lnTo>
                  <a:lnTo>
                    <a:pt x="12" y="192"/>
                  </a:lnTo>
                  <a:lnTo>
                    <a:pt x="12" y="190"/>
                  </a:lnTo>
                  <a:lnTo>
                    <a:pt x="12" y="188"/>
                  </a:lnTo>
                  <a:lnTo>
                    <a:pt x="14" y="188"/>
                  </a:lnTo>
                  <a:lnTo>
                    <a:pt x="14" y="186"/>
                  </a:lnTo>
                  <a:lnTo>
                    <a:pt x="14" y="184"/>
                  </a:lnTo>
                  <a:lnTo>
                    <a:pt x="14" y="182"/>
                  </a:lnTo>
                  <a:lnTo>
                    <a:pt x="14" y="180"/>
                  </a:lnTo>
                  <a:lnTo>
                    <a:pt x="14" y="178"/>
                  </a:lnTo>
                  <a:lnTo>
                    <a:pt x="12" y="178"/>
                  </a:lnTo>
                  <a:lnTo>
                    <a:pt x="12" y="176"/>
                  </a:lnTo>
                  <a:lnTo>
                    <a:pt x="14" y="176"/>
                  </a:lnTo>
                  <a:lnTo>
                    <a:pt x="16" y="176"/>
                  </a:lnTo>
                  <a:lnTo>
                    <a:pt x="18" y="176"/>
                  </a:lnTo>
                  <a:lnTo>
                    <a:pt x="18" y="174"/>
                  </a:lnTo>
                  <a:lnTo>
                    <a:pt x="20" y="174"/>
                  </a:lnTo>
                  <a:lnTo>
                    <a:pt x="20" y="176"/>
                  </a:lnTo>
                  <a:lnTo>
                    <a:pt x="22" y="176"/>
                  </a:lnTo>
                  <a:lnTo>
                    <a:pt x="22" y="174"/>
                  </a:lnTo>
                  <a:lnTo>
                    <a:pt x="22" y="172"/>
                  </a:lnTo>
                  <a:lnTo>
                    <a:pt x="22" y="170"/>
                  </a:lnTo>
                  <a:lnTo>
                    <a:pt x="24" y="170"/>
                  </a:lnTo>
                  <a:lnTo>
                    <a:pt x="24" y="172"/>
                  </a:lnTo>
                  <a:lnTo>
                    <a:pt x="24" y="170"/>
                  </a:lnTo>
                  <a:lnTo>
                    <a:pt x="24" y="168"/>
                  </a:lnTo>
                  <a:lnTo>
                    <a:pt x="26" y="168"/>
                  </a:lnTo>
                  <a:lnTo>
                    <a:pt x="26" y="166"/>
                  </a:lnTo>
                  <a:lnTo>
                    <a:pt x="24" y="166"/>
                  </a:lnTo>
                  <a:lnTo>
                    <a:pt x="24" y="164"/>
                  </a:lnTo>
                  <a:lnTo>
                    <a:pt x="26" y="164"/>
                  </a:lnTo>
                  <a:lnTo>
                    <a:pt x="26" y="162"/>
                  </a:lnTo>
                  <a:lnTo>
                    <a:pt x="28" y="162"/>
                  </a:lnTo>
                  <a:lnTo>
                    <a:pt x="28" y="164"/>
                  </a:lnTo>
                  <a:lnTo>
                    <a:pt x="28" y="162"/>
                  </a:lnTo>
                  <a:lnTo>
                    <a:pt x="30" y="162"/>
                  </a:lnTo>
                  <a:lnTo>
                    <a:pt x="30" y="164"/>
                  </a:lnTo>
                  <a:lnTo>
                    <a:pt x="32" y="164"/>
                  </a:lnTo>
                  <a:lnTo>
                    <a:pt x="32" y="162"/>
                  </a:lnTo>
                  <a:lnTo>
                    <a:pt x="34" y="162"/>
                  </a:lnTo>
                  <a:lnTo>
                    <a:pt x="34" y="160"/>
                  </a:lnTo>
                  <a:lnTo>
                    <a:pt x="34" y="158"/>
                  </a:lnTo>
                  <a:lnTo>
                    <a:pt x="32" y="158"/>
                  </a:lnTo>
                  <a:lnTo>
                    <a:pt x="32" y="156"/>
                  </a:lnTo>
                  <a:lnTo>
                    <a:pt x="30" y="154"/>
                  </a:lnTo>
                  <a:lnTo>
                    <a:pt x="30" y="156"/>
                  </a:lnTo>
                  <a:lnTo>
                    <a:pt x="28" y="154"/>
                  </a:lnTo>
                  <a:lnTo>
                    <a:pt x="28" y="156"/>
                  </a:lnTo>
                  <a:lnTo>
                    <a:pt x="26" y="156"/>
                  </a:lnTo>
                  <a:lnTo>
                    <a:pt x="26" y="154"/>
                  </a:lnTo>
                  <a:lnTo>
                    <a:pt x="26" y="152"/>
                  </a:lnTo>
                  <a:lnTo>
                    <a:pt x="26" y="154"/>
                  </a:lnTo>
                  <a:lnTo>
                    <a:pt x="24" y="154"/>
                  </a:lnTo>
                  <a:lnTo>
                    <a:pt x="22" y="154"/>
                  </a:lnTo>
                  <a:lnTo>
                    <a:pt x="22" y="152"/>
                  </a:lnTo>
                  <a:lnTo>
                    <a:pt x="20" y="152"/>
                  </a:lnTo>
                  <a:lnTo>
                    <a:pt x="20" y="150"/>
                  </a:lnTo>
                  <a:lnTo>
                    <a:pt x="20" y="148"/>
                  </a:lnTo>
                  <a:lnTo>
                    <a:pt x="20" y="150"/>
                  </a:lnTo>
                  <a:lnTo>
                    <a:pt x="18" y="150"/>
                  </a:lnTo>
                  <a:lnTo>
                    <a:pt x="18" y="148"/>
                  </a:lnTo>
                  <a:lnTo>
                    <a:pt x="20" y="148"/>
                  </a:lnTo>
                  <a:lnTo>
                    <a:pt x="18" y="148"/>
                  </a:lnTo>
                  <a:lnTo>
                    <a:pt x="18" y="146"/>
                  </a:lnTo>
                  <a:lnTo>
                    <a:pt x="18" y="144"/>
                  </a:lnTo>
                  <a:lnTo>
                    <a:pt x="16" y="144"/>
                  </a:lnTo>
                  <a:lnTo>
                    <a:pt x="16" y="144"/>
                  </a:lnTo>
                  <a:lnTo>
                    <a:pt x="14" y="144"/>
                  </a:lnTo>
                  <a:lnTo>
                    <a:pt x="16" y="142"/>
                  </a:lnTo>
                  <a:lnTo>
                    <a:pt x="16" y="140"/>
                  </a:lnTo>
                  <a:lnTo>
                    <a:pt x="18" y="140"/>
                  </a:lnTo>
                  <a:lnTo>
                    <a:pt x="18" y="138"/>
                  </a:lnTo>
                  <a:lnTo>
                    <a:pt x="18" y="136"/>
                  </a:lnTo>
                  <a:lnTo>
                    <a:pt x="16" y="136"/>
                  </a:lnTo>
                  <a:lnTo>
                    <a:pt x="16" y="134"/>
                  </a:lnTo>
                  <a:lnTo>
                    <a:pt x="14" y="134"/>
                  </a:lnTo>
                  <a:lnTo>
                    <a:pt x="14" y="132"/>
                  </a:lnTo>
                  <a:lnTo>
                    <a:pt x="14" y="130"/>
                  </a:lnTo>
                  <a:lnTo>
                    <a:pt x="14" y="128"/>
                  </a:lnTo>
                  <a:lnTo>
                    <a:pt x="12" y="128"/>
                  </a:lnTo>
                  <a:lnTo>
                    <a:pt x="12" y="126"/>
                  </a:lnTo>
                  <a:lnTo>
                    <a:pt x="10" y="126"/>
                  </a:lnTo>
                  <a:lnTo>
                    <a:pt x="12" y="126"/>
                  </a:lnTo>
                  <a:lnTo>
                    <a:pt x="12" y="124"/>
                  </a:lnTo>
                  <a:lnTo>
                    <a:pt x="12" y="122"/>
                  </a:lnTo>
                  <a:lnTo>
                    <a:pt x="10" y="122"/>
                  </a:lnTo>
                  <a:lnTo>
                    <a:pt x="10" y="120"/>
                  </a:lnTo>
                  <a:lnTo>
                    <a:pt x="8" y="120"/>
                  </a:lnTo>
                  <a:lnTo>
                    <a:pt x="8" y="118"/>
                  </a:lnTo>
                  <a:lnTo>
                    <a:pt x="8" y="116"/>
                  </a:lnTo>
                  <a:lnTo>
                    <a:pt x="8" y="114"/>
                  </a:lnTo>
                  <a:lnTo>
                    <a:pt x="8" y="112"/>
                  </a:lnTo>
                  <a:lnTo>
                    <a:pt x="10" y="112"/>
                  </a:lnTo>
                  <a:lnTo>
                    <a:pt x="8" y="112"/>
                  </a:lnTo>
                  <a:lnTo>
                    <a:pt x="8" y="110"/>
                  </a:lnTo>
                  <a:lnTo>
                    <a:pt x="8" y="108"/>
                  </a:lnTo>
                  <a:lnTo>
                    <a:pt x="8" y="106"/>
                  </a:lnTo>
                  <a:lnTo>
                    <a:pt x="6" y="106"/>
                  </a:lnTo>
                  <a:lnTo>
                    <a:pt x="6" y="104"/>
                  </a:lnTo>
                  <a:lnTo>
                    <a:pt x="4" y="104"/>
                  </a:lnTo>
                  <a:lnTo>
                    <a:pt x="4" y="102"/>
                  </a:lnTo>
                  <a:lnTo>
                    <a:pt x="2" y="102"/>
                  </a:lnTo>
                  <a:lnTo>
                    <a:pt x="2" y="100"/>
                  </a:lnTo>
                  <a:lnTo>
                    <a:pt x="0" y="100"/>
                  </a:lnTo>
                  <a:lnTo>
                    <a:pt x="0" y="98"/>
                  </a:lnTo>
                  <a:lnTo>
                    <a:pt x="2" y="98"/>
                  </a:lnTo>
                  <a:lnTo>
                    <a:pt x="0" y="96"/>
                  </a:lnTo>
                  <a:lnTo>
                    <a:pt x="0" y="96"/>
                  </a:lnTo>
                  <a:lnTo>
                    <a:pt x="0" y="94"/>
                  </a:lnTo>
                  <a:lnTo>
                    <a:pt x="2" y="94"/>
                  </a:lnTo>
                  <a:lnTo>
                    <a:pt x="2" y="92"/>
                  </a:lnTo>
                  <a:lnTo>
                    <a:pt x="2" y="90"/>
                  </a:lnTo>
                  <a:lnTo>
                    <a:pt x="2" y="88"/>
                  </a:lnTo>
                  <a:lnTo>
                    <a:pt x="4" y="88"/>
                  </a:lnTo>
                  <a:lnTo>
                    <a:pt x="4" y="86"/>
                  </a:lnTo>
                  <a:lnTo>
                    <a:pt x="6" y="86"/>
                  </a:lnTo>
                  <a:lnTo>
                    <a:pt x="4" y="84"/>
                  </a:lnTo>
                  <a:lnTo>
                    <a:pt x="4" y="82"/>
                  </a:lnTo>
                  <a:lnTo>
                    <a:pt x="6" y="82"/>
                  </a:lnTo>
                  <a:lnTo>
                    <a:pt x="6" y="80"/>
                  </a:lnTo>
                  <a:lnTo>
                    <a:pt x="6" y="78"/>
                  </a:lnTo>
                  <a:lnTo>
                    <a:pt x="6" y="76"/>
                  </a:lnTo>
                  <a:lnTo>
                    <a:pt x="8" y="74"/>
                  </a:lnTo>
                  <a:lnTo>
                    <a:pt x="6" y="74"/>
                  </a:lnTo>
                  <a:lnTo>
                    <a:pt x="8" y="74"/>
                  </a:lnTo>
                  <a:lnTo>
                    <a:pt x="6" y="74"/>
                  </a:lnTo>
                  <a:lnTo>
                    <a:pt x="6" y="72"/>
                  </a:lnTo>
                  <a:lnTo>
                    <a:pt x="6" y="70"/>
                  </a:lnTo>
                  <a:lnTo>
                    <a:pt x="6" y="68"/>
                  </a:lnTo>
                  <a:lnTo>
                    <a:pt x="4" y="68"/>
                  </a:lnTo>
                  <a:lnTo>
                    <a:pt x="4" y="66"/>
                  </a:lnTo>
                  <a:lnTo>
                    <a:pt x="6" y="66"/>
                  </a:lnTo>
                  <a:lnTo>
                    <a:pt x="4" y="66"/>
                  </a:lnTo>
                  <a:lnTo>
                    <a:pt x="6" y="64"/>
                  </a:lnTo>
                  <a:lnTo>
                    <a:pt x="4" y="64"/>
                  </a:lnTo>
                  <a:lnTo>
                    <a:pt x="4" y="62"/>
                  </a:lnTo>
                  <a:lnTo>
                    <a:pt x="4" y="60"/>
                  </a:lnTo>
                  <a:lnTo>
                    <a:pt x="2" y="58"/>
                  </a:lnTo>
                  <a:lnTo>
                    <a:pt x="4" y="58"/>
                  </a:lnTo>
                  <a:lnTo>
                    <a:pt x="2" y="58"/>
                  </a:lnTo>
                  <a:lnTo>
                    <a:pt x="2" y="56"/>
                  </a:lnTo>
                  <a:lnTo>
                    <a:pt x="4" y="56"/>
                  </a:lnTo>
                  <a:lnTo>
                    <a:pt x="2" y="56"/>
                  </a:lnTo>
                  <a:lnTo>
                    <a:pt x="4" y="56"/>
                  </a:lnTo>
                  <a:lnTo>
                    <a:pt x="4" y="54"/>
                  </a:lnTo>
                  <a:lnTo>
                    <a:pt x="4" y="52"/>
                  </a:lnTo>
                  <a:lnTo>
                    <a:pt x="6" y="52"/>
                  </a:lnTo>
                  <a:lnTo>
                    <a:pt x="6" y="50"/>
                  </a:lnTo>
                  <a:lnTo>
                    <a:pt x="8" y="50"/>
                  </a:lnTo>
                  <a:lnTo>
                    <a:pt x="8" y="48"/>
                  </a:lnTo>
                  <a:lnTo>
                    <a:pt x="8" y="48"/>
                  </a:lnTo>
                  <a:lnTo>
                    <a:pt x="8" y="46"/>
                  </a:lnTo>
                  <a:lnTo>
                    <a:pt x="6" y="46"/>
                  </a:lnTo>
                  <a:lnTo>
                    <a:pt x="6" y="44"/>
                  </a:lnTo>
                  <a:lnTo>
                    <a:pt x="6" y="42"/>
                  </a:lnTo>
                  <a:lnTo>
                    <a:pt x="6" y="40"/>
                  </a:lnTo>
                  <a:lnTo>
                    <a:pt x="6" y="38"/>
                  </a:lnTo>
                  <a:lnTo>
                    <a:pt x="8" y="38"/>
                  </a:lnTo>
                  <a:lnTo>
                    <a:pt x="8" y="36"/>
                  </a:lnTo>
                  <a:lnTo>
                    <a:pt x="6" y="36"/>
                  </a:lnTo>
                  <a:lnTo>
                    <a:pt x="8" y="36"/>
                  </a:lnTo>
                  <a:lnTo>
                    <a:pt x="8" y="34"/>
                  </a:lnTo>
                  <a:lnTo>
                    <a:pt x="6" y="32"/>
                  </a:lnTo>
                  <a:lnTo>
                    <a:pt x="6" y="34"/>
                  </a:lnTo>
                  <a:lnTo>
                    <a:pt x="6" y="32"/>
                  </a:lnTo>
                  <a:lnTo>
                    <a:pt x="6" y="30"/>
                  </a:lnTo>
                  <a:lnTo>
                    <a:pt x="4" y="30"/>
                  </a:lnTo>
                  <a:lnTo>
                    <a:pt x="4" y="28"/>
                  </a:lnTo>
                  <a:lnTo>
                    <a:pt x="2" y="28"/>
                  </a:lnTo>
                  <a:lnTo>
                    <a:pt x="2" y="26"/>
                  </a:lnTo>
                  <a:lnTo>
                    <a:pt x="0" y="24"/>
                  </a:lnTo>
                  <a:lnTo>
                    <a:pt x="2" y="24"/>
                  </a:lnTo>
                  <a:lnTo>
                    <a:pt x="2" y="22"/>
                  </a:lnTo>
                  <a:lnTo>
                    <a:pt x="2" y="24"/>
                  </a:lnTo>
                  <a:lnTo>
                    <a:pt x="4" y="22"/>
                  </a:lnTo>
                  <a:lnTo>
                    <a:pt x="4" y="20"/>
                  </a:lnTo>
                  <a:lnTo>
                    <a:pt x="4" y="18"/>
                  </a:lnTo>
                  <a:lnTo>
                    <a:pt x="4" y="16"/>
                  </a:lnTo>
                  <a:lnTo>
                    <a:pt x="6" y="16"/>
                  </a:lnTo>
                  <a:lnTo>
                    <a:pt x="6" y="14"/>
                  </a:lnTo>
                  <a:lnTo>
                    <a:pt x="12" y="14"/>
                  </a:lnTo>
                  <a:lnTo>
                    <a:pt x="14" y="14"/>
                  </a:lnTo>
                  <a:lnTo>
                    <a:pt x="18" y="12"/>
                  </a:lnTo>
                  <a:lnTo>
                    <a:pt x="20" y="12"/>
                  </a:lnTo>
                  <a:lnTo>
                    <a:pt x="22" y="12"/>
                  </a:lnTo>
                  <a:lnTo>
                    <a:pt x="24" y="12"/>
                  </a:lnTo>
                  <a:lnTo>
                    <a:pt x="28" y="12"/>
                  </a:lnTo>
                  <a:lnTo>
                    <a:pt x="30" y="10"/>
                  </a:lnTo>
                  <a:lnTo>
                    <a:pt x="34" y="10"/>
                  </a:lnTo>
                  <a:lnTo>
                    <a:pt x="36" y="10"/>
                  </a:lnTo>
                  <a:lnTo>
                    <a:pt x="38" y="10"/>
                  </a:lnTo>
                  <a:lnTo>
                    <a:pt x="44" y="8"/>
                  </a:lnTo>
                  <a:lnTo>
                    <a:pt x="46" y="8"/>
                  </a:lnTo>
                  <a:lnTo>
                    <a:pt x="50" y="8"/>
                  </a:lnTo>
                  <a:lnTo>
                    <a:pt x="54" y="6"/>
                  </a:lnTo>
                  <a:lnTo>
                    <a:pt x="56" y="6"/>
                  </a:lnTo>
                  <a:lnTo>
                    <a:pt x="58" y="6"/>
                  </a:lnTo>
                  <a:lnTo>
                    <a:pt x="60" y="6"/>
                  </a:lnTo>
                  <a:lnTo>
                    <a:pt x="64" y="4"/>
                  </a:lnTo>
                  <a:lnTo>
                    <a:pt x="68" y="4"/>
                  </a:lnTo>
                  <a:lnTo>
                    <a:pt x="70" y="4"/>
                  </a:lnTo>
                  <a:lnTo>
                    <a:pt x="74" y="4"/>
                  </a:lnTo>
                  <a:lnTo>
                    <a:pt x="78" y="2"/>
                  </a:lnTo>
                  <a:lnTo>
                    <a:pt x="80" y="2"/>
                  </a:lnTo>
                  <a:lnTo>
                    <a:pt x="82" y="2"/>
                  </a:lnTo>
                  <a:lnTo>
                    <a:pt x="87" y="2"/>
                  </a:lnTo>
                  <a:lnTo>
                    <a:pt x="89" y="0"/>
                  </a:lnTo>
                  <a:lnTo>
                    <a:pt x="93" y="0"/>
                  </a:lnTo>
                  <a:lnTo>
                    <a:pt x="95" y="0"/>
                  </a:lnTo>
                  <a:lnTo>
                    <a:pt x="97" y="0"/>
                  </a:lnTo>
                  <a:lnTo>
                    <a:pt x="99" y="0"/>
                  </a:lnTo>
                  <a:lnTo>
                    <a:pt x="101" y="0"/>
                  </a:lnTo>
                  <a:lnTo>
                    <a:pt x="103"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2" name="Freeform 141"/>
            <p:cNvSpPr>
              <a:spLocks/>
            </p:cNvSpPr>
            <p:nvPr/>
          </p:nvSpPr>
          <p:spPr bwMode="auto">
            <a:xfrm>
              <a:off x="6937375" y="3360738"/>
              <a:ext cx="346075" cy="306388"/>
            </a:xfrm>
            <a:custGeom>
              <a:avLst/>
              <a:gdLst>
                <a:gd name="T0" fmla="*/ 126 w 218"/>
                <a:gd name="T1" fmla="*/ 4 h 193"/>
                <a:gd name="T2" fmla="*/ 130 w 218"/>
                <a:gd name="T3" fmla="*/ 6 h 193"/>
                <a:gd name="T4" fmla="*/ 134 w 218"/>
                <a:gd name="T5" fmla="*/ 14 h 193"/>
                <a:gd name="T6" fmla="*/ 136 w 218"/>
                <a:gd name="T7" fmla="*/ 22 h 193"/>
                <a:gd name="T8" fmla="*/ 136 w 218"/>
                <a:gd name="T9" fmla="*/ 30 h 193"/>
                <a:gd name="T10" fmla="*/ 142 w 218"/>
                <a:gd name="T11" fmla="*/ 34 h 193"/>
                <a:gd name="T12" fmla="*/ 146 w 218"/>
                <a:gd name="T13" fmla="*/ 38 h 193"/>
                <a:gd name="T14" fmla="*/ 146 w 218"/>
                <a:gd name="T15" fmla="*/ 44 h 193"/>
                <a:gd name="T16" fmla="*/ 156 w 218"/>
                <a:gd name="T17" fmla="*/ 46 h 193"/>
                <a:gd name="T18" fmla="*/ 160 w 218"/>
                <a:gd name="T19" fmla="*/ 52 h 193"/>
                <a:gd name="T20" fmla="*/ 164 w 218"/>
                <a:gd name="T21" fmla="*/ 56 h 193"/>
                <a:gd name="T22" fmla="*/ 168 w 218"/>
                <a:gd name="T23" fmla="*/ 60 h 193"/>
                <a:gd name="T24" fmla="*/ 172 w 218"/>
                <a:gd name="T25" fmla="*/ 64 h 193"/>
                <a:gd name="T26" fmla="*/ 178 w 218"/>
                <a:gd name="T27" fmla="*/ 70 h 193"/>
                <a:gd name="T28" fmla="*/ 182 w 218"/>
                <a:gd name="T29" fmla="*/ 80 h 193"/>
                <a:gd name="T30" fmla="*/ 184 w 218"/>
                <a:gd name="T31" fmla="*/ 84 h 193"/>
                <a:gd name="T32" fmla="*/ 190 w 218"/>
                <a:gd name="T33" fmla="*/ 86 h 193"/>
                <a:gd name="T34" fmla="*/ 198 w 218"/>
                <a:gd name="T35" fmla="*/ 86 h 193"/>
                <a:gd name="T36" fmla="*/ 206 w 218"/>
                <a:gd name="T37" fmla="*/ 90 h 193"/>
                <a:gd name="T38" fmla="*/ 212 w 218"/>
                <a:gd name="T39" fmla="*/ 96 h 193"/>
                <a:gd name="T40" fmla="*/ 216 w 218"/>
                <a:gd name="T41" fmla="*/ 98 h 193"/>
                <a:gd name="T42" fmla="*/ 212 w 218"/>
                <a:gd name="T43" fmla="*/ 102 h 193"/>
                <a:gd name="T44" fmla="*/ 206 w 218"/>
                <a:gd name="T45" fmla="*/ 108 h 193"/>
                <a:gd name="T46" fmla="*/ 204 w 218"/>
                <a:gd name="T47" fmla="*/ 112 h 193"/>
                <a:gd name="T48" fmla="*/ 196 w 218"/>
                <a:gd name="T49" fmla="*/ 112 h 193"/>
                <a:gd name="T50" fmla="*/ 190 w 218"/>
                <a:gd name="T51" fmla="*/ 119 h 193"/>
                <a:gd name="T52" fmla="*/ 186 w 218"/>
                <a:gd name="T53" fmla="*/ 125 h 193"/>
                <a:gd name="T54" fmla="*/ 186 w 218"/>
                <a:gd name="T55" fmla="*/ 133 h 193"/>
                <a:gd name="T56" fmla="*/ 170 w 218"/>
                <a:gd name="T57" fmla="*/ 145 h 193"/>
                <a:gd name="T58" fmla="*/ 164 w 218"/>
                <a:gd name="T59" fmla="*/ 153 h 193"/>
                <a:gd name="T60" fmla="*/ 152 w 218"/>
                <a:gd name="T61" fmla="*/ 165 h 193"/>
                <a:gd name="T62" fmla="*/ 140 w 218"/>
                <a:gd name="T63" fmla="*/ 171 h 193"/>
                <a:gd name="T64" fmla="*/ 128 w 218"/>
                <a:gd name="T65" fmla="*/ 177 h 193"/>
                <a:gd name="T66" fmla="*/ 120 w 218"/>
                <a:gd name="T67" fmla="*/ 181 h 193"/>
                <a:gd name="T68" fmla="*/ 108 w 218"/>
                <a:gd name="T69" fmla="*/ 187 h 193"/>
                <a:gd name="T70" fmla="*/ 100 w 218"/>
                <a:gd name="T71" fmla="*/ 191 h 193"/>
                <a:gd name="T72" fmla="*/ 98 w 218"/>
                <a:gd name="T73" fmla="*/ 179 h 193"/>
                <a:gd name="T74" fmla="*/ 94 w 218"/>
                <a:gd name="T75" fmla="*/ 165 h 193"/>
                <a:gd name="T76" fmla="*/ 90 w 218"/>
                <a:gd name="T77" fmla="*/ 151 h 193"/>
                <a:gd name="T78" fmla="*/ 86 w 218"/>
                <a:gd name="T79" fmla="*/ 139 h 193"/>
                <a:gd name="T80" fmla="*/ 84 w 218"/>
                <a:gd name="T81" fmla="*/ 127 h 193"/>
                <a:gd name="T82" fmla="*/ 80 w 218"/>
                <a:gd name="T83" fmla="*/ 112 h 193"/>
                <a:gd name="T84" fmla="*/ 70 w 218"/>
                <a:gd name="T85" fmla="*/ 102 h 193"/>
                <a:gd name="T86" fmla="*/ 62 w 218"/>
                <a:gd name="T87" fmla="*/ 96 h 193"/>
                <a:gd name="T88" fmla="*/ 50 w 218"/>
                <a:gd name="T89" fmla="*/ 86 h 193"/>
                <a:gd name="T90" fmla="*/ 40 w 218"/>
                <a:gd name="T91" fmla="*/ 80 h 193"/>
                <a:gd name="T92" fmla="*/ 30 w 218"/>
                <a:gd name="T93" fmla="*/ 74 h 193"/>
                <a:gd name="T94" fmla="*/ 18 w 218"/>
                <a:gd name="T95" fmla="*/ 68 h 193"/>
                <a:gd name="T96" fmla="*/ 10 w 218"/>
                <a:gd name="T97" fmla="*/ 62 h 193"/>
                <a:gd name="T98" fmla="*/ 4 w 218"/>
                <a:gd name="T99" fmla="*/ 58 h 193"/>
                <a:gd name="T100" fmla="*/ 60 w 218"/>
                <a:gd name="T101" fmla="*/ 34 h 193"/>
                <a:gd name="T102" fmla="*/ 72 w 218"/>
                <a:gd name="T103" fmla="*/ 28 h 193"/>
                <a:gd name="T104" fmla="*/ 84 w 218"/>
                <a:gd name="T105" fmla="*/ 22 h 193"/>
                <a:gd name="T106" fmla="*/ 102 w 218"/>
                <a:gd name="T107" fmla="*/ 10 h 193"/>
                <a:gd name="T108" fmla="*/ 112 w 218"/>
                <a:gd name="T109" fmla="*/ 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8" h="193">
                  <a:moveTo>
                    <a:pt x="118" y="2"/>
                  </a:moveTo>
                  <a:lnTo>
                    <a:pt x="120" y="2"/>
                  </a:lnTo>
                  <a:lnTo>
                    <a:pt x="120" y="4"/>
                  </a:lnTo>
                  <a:lnTo>
                    <a:pt x="122" y="4"/>
                  </a:lnTo>
                  <a:lnTo>
                    <a:pt x="124" y="4"/>
                  </a:lnTo>
                  <a:lnTo>
                    <a:pt x="126" y="4"/>
                  </a:lnTo>
                  <a:lnTo>
                    <a:pt x="126" y="6"/>
                  </a:lnTo>
                  <a:lnTo>
                    <a:pt x="126" y="4"/>
                  </a:lnTo>
                  <a:lnTo>
                    <a:pt x="128" y="6"/>
                  </a:lnTo>
                  <a:lnTo>
                    <a:pt x="128" y="4"/>
                  </a:lnTo>
                  <a:lnTo>
                    <a:pt x="128" y="6"/>
                  </a:lnTo>
                  <a:lnTo>
                    <a:pt x="130" y="6"/>
                  </a:lnTo>
                  <a:lnTo>
                    <a:pt x="132" y="6"/>
                  </a:lnTo>
                  <a:lnTo>
                    <a:pt x="132" y="8"/>
                  </a:lnTo>
                  <a:lnTo>
                    <a:pt x="132" y="10"/>
                  </a:lnTo>
                  <a:lnTo>
                    <a:pt x="134" y="10"/>
                  </a:lnTo>
                  <a:lnTo>
                    <a:pt x="134" y="12"/>
                  </a:lnTo>
                  <a:lnTo>
                    <a:pt x="134" y="14"/>
                  </a:lnTo>
                  <a:lnTo>
                    <a:pt x="136" y="14"/>
                  </a:lnTo>
                  <a:lnTo>
                    <a:pt x="136" y="16"/>
                  </a:lnTo>
                  <a:lnTo>
                    <a:pt x="136" y="18"/>
                  </a:lnTo>
                  <a:lnTo>
                    <a:pt x="136" y="20"/>
                  </a:lnTo>
                  <a:lnTo>
                    <a:pt x="134" y="20"/>
                  </a:lnTo>
                  <a:lnTo>
                    <a:pt x="136" y="22"/>
                  </a:lnTo>
                  <a:lnTo>
                    <a:pt x="138" y="22"/>
                  </a:lnTo>
                  <a:lnTo>
                    <a:pt x="138" y="24"/>
                  </a:lnTo>
                  <a:lnTo>
                    <a:pt x="138" y="26"/>
                  </a:lnTo>
                  <a:lnTo>
                    <a:pt x="138" y="28"/>
                  </a:lnTo>
                  <a:lnTo>
                    <a:pt x="136" y="28"/>
                  </a:lnTo>
                  <a:lnTo>
                    <a:pt x="136" y="30"/>
                  </a:lnTo>
                  <a:lnTo>
                    <a:pt x="136" y="32"/>
                  </a:lnTo>
                  <a:lnTo>
                    <a:pt x="136" y="32"/>
                  </a:lnTo>
                  <a:lnTo>
                    <a:pt x="136" y="34"/>
                  </a:lnTo>
                  <a:lnTo>
                    <a:pt x="138" y="34"/>
                  </a:lnTo>
                  <a:lnTo>
                    <a:pt x="140" y="34"/>
                  </a:lnTo>
                  <a:lnTo>
                    <a:pt x="142" y="34"/>
                  </a:lnTo>
                  <a:lnTo>
                    <a:pt x="144" y="34"/>
                  </a:lnTo>
                  <a:lnTo>
                    <a:pt x="144" y="36"/>
                  </a:lnTo>
                  <a:lnTo>
                    <a:pt x="146" y="36"/>
                  </a:lnTo>
                  <a:lnTo>
                    <a:pt x="146" y="38"/>
                  </a:lnTo>
                  <a:lnTo>
                    <a:pt x="144" y="38"/>
                  </a:lnTo>
                  <a:lnTo>
                    <a:pt x="146" y="38"/>
                  </a:lnTo>
                  <a:lnTo>
                    <a:pt x="146" y="40"/>
                  </a:lnTo>
                  <a:lnTo>
                    <a:pt x="144" y="38"/>
                  </a:lnTo>
                  <a:lnTo>
                    <a:pt x="144" y="40"/>
                  </a:lnTo>
                  <a:lnTo>
                    <a:pt x="146" y="40"/>
                  </a:lnTo>
                  <a:lnTo>
                    <a:pt x="146" y="42"/>
                  </a:lnTo>
                  <a:lnTo>
                    <a:pt x="146" y="44"/>
                  </a:lnTo>
                  <a:lnTo>
                    <a:pt x="148" y="44"/>
                  </a:lnTo>
                  <a:lnTo>
                    <a:pt x="150" y="46"/>
                  </a:lnTo>
                  <a:lnTo>
                    <a:pt x="150" y="44"/>
                  </a:lnTo>
                  <a:lnTo>
                    <a:pt x="152" y="46"/>
                  </a:lnTo>
                  <a:lnTo>
                    <a:pt x="154" y="46"/>
                  </a:lnTo>
                  <a:lnTo>
                    <a:pt x="156" y="46"/>
                  </a:lnTo>
                  <a:lnTo>
                    <a:pt x="156" y="48"/>
                  </a:lnTo>
                  <a:lnTo>
                    <a:pt x="156" y="50"/>
                  </a:lnTo>
                  <a:lnTo>
                    <a:pt x="156" y="50"/>
                  </a:lnTo>
                  <a:lnTo>
                    <a:pt x="158" y="50"/>
                  </a:lnTo>
                  <a:lnTo>
                    <a:pt x="158" y="52"/>
                  </a:lnTo>
                  <a:lnTo>
                    <a:pt x="160" y="52"/>
                  </a:lnTo>
                  <a:lnTo>
                    <a:pt x="162" y="52"/>
                  </a:lnTo>
                  <a:lnTo>
                    <a:pt x="162" y="54"/>
                  </a:lnTo>
                  <a:lnTo>
                    <a:pt x="160" y="54"/>
                  </a:lnTo>
                  <a:lnTo>
                    <a:pt x="162" y="54"/>
                  </a:lnTo>
                  <a:lnTo>
                    <a:pt x="162" y="56"/>
                  </a:lnTo>
                  <a:lnTo>
                    <a:pt x="164" y="56"/>
                  </a:lnTo>
                  <a:lnTo>
                    <a:pt x="166" y="56"/>
                  </a:lnTo>
                  <a:lnTo>
                    <a:pt x="164" y="56"/>
                  </a:lnTo>
                  <a:lnTo>
                    <a:pt x="164" y="58"/>
                  </a:lnTo>
                  <a:lnTo>
                    <a:pt x="166" y="58"/>
                  </a:lnTo>
                  <a:lnTo>
                    <a:pt x="166" y="60"/>
                  </a:lnTo>
                  <a:lnTo>
                    <a:pt x="168" y="60"/>
                  </a:lnTo>
                  <a:lnTo>
                    <a:pt x="168" y="62"/>
                  </a:lnTo>
                  <a:lnTo>
                    <a:pt x="170" y="62"/>
                  </a:lnTo>
                  <a:lnTo>
                    <a:pt x="170" y="60"/>
                  </a:lnTo>
                  <a:lnTo>
                    <a:pt x="170" y="62"/>
                  </a:lnTo>
                  <a:lnTo>
                    <a:pt x="172" y="62"/>
                  </a:lnTo>
                  <a:lnTo>
                    <a:pt x="172" y="64"/>
                  </a:lnTo>
                  <a:lnTo>
                    <a:pt x="172" y="66"/>
                  </a:lnTo>
                  <a:lnTo>
                    <a:pt x="174" y="66"/>
                  </a:lnTo>
                  <a:lnTo>
                    <a:pt x="174" y="68"/>
                  </a:lnTo>
                  <a:lnTo>
                    <a:pt x="176" y="68"/>
                  </a:lnTo>
                  <a:lnTo>
                    <a:pt x="176" y="70"/>
                  </a:lnTo>
                  <a:lnTo>
                    <a:pt x="178" y="70"/>
                  </a:lnTo>
                  <a:lnTo>
                    <a:pt x="178" y="72"/>
                  </a:lnTo>
                  <a:lnTo>
                    <a:pt x="178" y="74"/>
                  </a:lnTo>
                  <a:lnTo>
                    <a:pt x="180" y="74"/>
                  </a:lnTo>
                  <a:lnTo>
                    <a:pt x="180" y="76"/>
                  </a:lnTo>
                  <a:lnTo>
                    <a:pt x="180" y="78"/>
                  </a:lnTo>
                  <a:lnTo>
                    <a:pt x="182" y="80"/>
                  </a:lnTo>
                  <a:lnTo>
                    <a:pt x="180" y="80"/>
                  </a:lnTo>
                  <a:lnTo>
                    <a:pt x="182" y="80"/>
                  </a:lnTo>
                  <a:lnTo>
                    <a:pt x="184" y="80"/>
                  </a:lnTo>
                  <a:lnTo>
                    <a:pt x="184" y="80"/>
                  </a:lnTo>
                  <a:lnTo>
                    <a:pt x="184" y="82"/>
                  </a:lnTo>
                  <a:lnTo>
                    <a:pt x="184" y="84"/>
                  </a:lnTo>
                  <a:lnTo>
                    <a:pt x="186" y="84"/>
                  </a:lnTo>
                  <a:lnTo>
                    <a:pt x="186" y="86"/>
                  </a:lnTo>
                  <a:lnTo>
                    <a:pt x="188" y="86"/>
                  </a:lnTo>
                  <a:lnTo>
                    <a:pt x="190" y="86"/>
                  </a:lnTo>
                  <a:lnTo>
                    <a:pt x="190" y="84"/>
                  </a:lnTo>
                  <a:lnTo>
                    <a:pt x="190" y="86"/>
                  </a:lnTo>
                  <a:lnTo>
                    <a:pt x="190" y="84"/>
                  </a:lnTo>
                  <a:lnTo>
                    <a:pt x="192" y="84"/>
                  </a:lnTo>
                  <a:lnTo>
                    <a:pt x="192" y="86"/>
                  </a:lnTo>
                  <a:lnTo>
                    <a:pt x="194" y="86"/>
                  </a:lnTo>
                  <a:lnTo>
                    <a:pt x="196" y="86"/>
                  </a:lnTo>
                  <a:lnTo>
                    <a:pt x="198" y="86"/>
                  </a:lnTo>
                  <a:lnTo>
                    <a:pt x="200" y="86"/>
                  </a:lnTo>
                  <a:lnTo>
                    <a:pt x="202" y="86"/>
                  </a:lnTo>
                  <a:lnTo>
                    <a:pt x="204" y="86"/>
                  </a:lnTo>
                  <a:lnTo>
                    <a:pt x="204" y="88"/>
                  </a:lnTo>
                  <a:lnTo>
                    <a:pt x="204" y="90"/>
                  </a:lnTo>
                  <a:lnTo>
                    <a:pt x="206" y="90"/>
                  </a:lnTo>
                  <a:lnTo>
                    <a:pt x="208" y="90"/>
                  </a:lnTo>
                  <a:lnTo>
                    <a:pt x="208" y="92"/>
                  </a:lnTo>
                  <a:lnTo>
                    <a:pt x="208" y="94"/>
                  </a:lnTo>
                  <a:lnTo>
                    <a:pt x="210" y="94"/>
                  </a:lnTo>
                  <a:lnTo>
                    <a:pt x="210" y="96"/>
                  </a:lnTo>
                  <a:lnTo>
                    <a:pt x="212" y="96"/>
                  </a:lnTo>
                  <a:lnTo>
                    <a:pt x="212" y="94"/>
                  </a:lnTo>
                  <a:lnTo>
                    <a:pt x="214" y="94"/>
                  </a:lnTo>
                  <a:lnTo>
                    <a:pt x="216" y="94"/>
                  </a:lnTo>
                  <a:lnTo>
                    <a:pt x="218" y="94"/>
                  </a:lnTo>
                  <a:lnTo>
                    <a:pt x="218" y="96"/>
                  </a:lnTo>
                  <a:lnTo>
                    <a:pt x="216" y="98"/>
                  </a:lnTo>
                  <a:lnTo>
                    <a:pt x="216" y="96"/>
                  </a:lnTo>
                  <a:lnTo>
                    <a:pt x="216" y="98"/>
                  </a:lnTo>
                  <a:lnTo>
                    <a:pt x="214" y="98"/>
                  </a:lnTo>
                  <a:lnTo>
                    <a:pt x="212" y="98"/>
                  </a:lnTo>
                  <a:lnTo>
                    <a:pt x="212" y="100"/>
                  </a:lnTo>
                  <a:lnTo>
                    <a:pt x="212" y="102"/>
                  </a:lnTo>
                  <a:lnTo>
                    <a:pt x="210" y="102"/>
                  </a:lnTo>
                  <a:lnTo>
                    <a:pt x="210" y="104"/>
                  </a:lnTo>
                  <a:lnTo>
                    <a:pt x="208" y="104"/>
                  </a:lnTo>
                  <a:lnTo>
                    <a:pt x="208" y="106"/>
                  </a:lnTo>
                  <a:lnTo>
                    <a:pt x="206" y="106"/>
                  </a:lnTo>
                  <a:lnTo>
                    <a:pt x="206" y="108"/>
                  </a:lnTo>
                  <a:lnTo>
                    <a:pt x="206" y="110"/>
                  </a:lnTo>
                  <a:lnTo>
                    <a:pt x="204" y="110"/>
                  </a:lnTo>
                  <a:lnTo>
                    <a:pt x="204" y="112"/>
                  </a:lnTo>
                  <a:lnTo>
                    <a:pt x="204" y="114"/>
                  </a:lnTo>
                  <a:lnTo>
                    <a:pt x="204" y="114"/>
                  </a:lnTo>
                  <a:lnTo>
                    <a:pt x="204" y="112"/>
                  </a:lnTo>
                  <a:lnTo>
                    <a:pt x="202" y="112"/>
                  </a:lnTo>
                  <a:lnTo>
                    <a:pt x="202" y="114"/>
                  </a:lnTo>
                  <a:lnTo>
                    <a:pt x="200" y="114"/>
                  </a:lnTo>
                  <a:lnTo>
                    <a:pt x="198" y="114"/>
                  </a:lnTo>
                  <a:lnTo>
                    <a:pt x="196" y="114"/>
                  </a:lnTo>
                  <a:lnTo>
                    <a:pt x="196" y="112"/>
                  </a:lnTo>
                  <a:lnTo>
                    <a:pt x="194" y="112"/>
                  </a:lnTo>
                  <a:lnTo>
                    <a:pt x="194" y="114"/>
                  </a:lnTo>
                  <a:lnTo>
                    <a:pt x="192" y="114"/>
                  </a:lnTo>
                  <a:lnTo>
                    <a:pt x="192" y="116"/>
                  </a:lnTo>
                  <a:lnTo>
                    <a:pt x="190" y="116"/>
                  </a:lnTo>
                  <a:lnTo>
                    <a:pt x="190" y="119"/>
                  </a:lnTo>
                  <a:lnTo>
                    <a:pt x="188" y="119"/>
                  </a:lnTo>
                  <a:lnTo>
                    <a:pt x="190" y="119"/>
                  </a:lnTo>
                  <a:lnTo>
                    <a:pt x="188" y="121"/>
                  </a:lnTo>
                  <a:lnTo>
                    <a:pt x="188" y="123"/>
                  </a:lnTo>
                  <a:lnTo>
                    <a:pt x="188" y="125"/>
                  </a:lnTo>
                  <a:lnTo>
                    <a:pt x="186" y="125"/>
                  </a:lnTo>
                  <a:lnTo>
                    <a:pt x="186" y="127"/>
                  </a:lnTo>
                  <a:lnTo>
                    <a:pt x="188" y="127"/>
                  </a:lnTo>
                  <a:lnTo>
                    <a:pt x="188" y="129"/>
                  </a:lnTo>
                  <a:lnTo>
                    <a:pt x="188" y="129"/>
                  </a:lnTo>
                  <a:lnTo>
                    <a:pt x="188" y="131"/>
                  </a:lnTo>
                  <a:lnTo>
                    <a:pt x="186" y="133"/>
                  </a:lnTo>
                  <a:lnTo>
                    <a:pt x="184" y="135"/>
                  </a:lnTo>
                  <a:lnTo>
                    <a:pt x="178" y="139"/>
                  </a:lnTo>
                  <a:lnTo>
                    <a:pt x="178" y="141"/>
                  </a:lnTo>
                  <a:lnTo>
                    <a:pt x="176" y="141"/>
                  </a:lnTo>
                  <a:lnTo>
                    <a:pt x="174" y="143"/>
                  </a:lnTo>
                  <a:lnTo>
                    <a:pt x="170" y="145"/>
                  </a:lnTo>
                  <a:lnTo>
                    <a:pt x="170" y="147"/>
                  </a:lnTo>
                  <a:lnTo>
                    <a:pt x="168" y="147"/>
                  </a:lnTo>
                  <a:lnTo>
                    <a:pt x="168" y="149"/>
                  </a:lnTo>
                  <a:lnTo>
                    <a:pt x="166" y="149"/>
                  </a:lnTo>
                  <a:lnTo>
                    <a:pt x="164" y="151"/>
                  </a:lnTo>
                  <a:lnTo>
                    <a:pt x="164" y="153"/>
                  </a:lnTo>
                  <a:lnTo>
                    <a:pt x="162" y="153"/>
                  </a:lnTo>
                  <a:lnTo>
                    <a:pt x="160" y="155"/>
                  </a:lnTo>
                  <a:lnTo>
                    <a:pt x="156" y="159"/>
                  </a:lnTo>
                  <a:lnTo>
                    <a:pt x="156" y="163"/>
                  </a:lnTo>
                  <a:lnTo>
                    <a:pt x="154" y="163"/>
                  </a:lnTo>
                  <a:lnTo>
                    <a:pt x="152" y="165"/>
                  </a:lnTo>
                  <a:lnTo>
                    <a:pt x="150" y="165"/>
                  </a:lnTo>
                  <a:lnTo>
                    <a:pt x="146" y="169"/>
                  </a:lnTo>
                  <a:lnTo>
                    <a:pt x="144" y="169"/>
                  </a:lnTo>
                  <a:lnTo>
                    <a:pt x="142" y="169"/>
                  </a:lnTo>
                  <a:lnTo>
                    <a:pt x="142" y="171"/>
                  </a:lnTo>
                  <a:lnTo>
                    <a:pt x="140" y="171"/>
                  </a:lnTo>
                  <a:lnTo>
                    <a:pt x="138" y="173"/>
                  </a:lnTo>
                  <a:lnTo>
                    <a:pt x="136" y="173"/>
                  </a:lnTo>
                  <a:lnTo>
                    <a:pt x="134" y="175"/>
                  </a:lnTo>
                  <a:lnTo>
                    <a:pt x="132" y="175"/>
                  </a:lnTo>
                  <a:lnTo>
                    <a:pt x="130" y="177"/>
                  </a:lnTo>
                  <a:lnTo>
                    <a:pt x="128" y="177"/>
                  </a:lnTo>
                  <a:lnTo>
                    <a:pt x="128" y="177"/>
                  </a:lnTo>
                  <a:lnTo>
                    <a:pt x="126" y="177"/>
                  </a:lnTo>
                  <a:lnTo>
                    <a:pt x="124" y="177"/>
                  </a:lnTo>
                  <a:lnTo>
                    <a:pt x="124" y="179"/>
                  </a:lnTo>
                  <a:lnTo>
                    <a:pt x="122" y="179"/>
                  </a:lnTo>
                  <a:lnTo>
                    <a:pt x="120" y="181"/>
                  </a:lnTo>
                  <a:lnTo>
                    <a:pt x="118" y="181"/>
                  </a:lnTo>
                  <a:lnTo>
                    <a:pt x="116" y="183"/>
                  </a:lnTo>
                  <a:lnTo>
                    <a:pt x="112" y="185"/>
                  </a:lnTo>
                  <a:lnTo>
                    <a:pt x="110" y="185"/>
                  </a:lnTo>
                  <a:lnTo>
                    <a:pt x="110" y="187"/>
                  </a:lnTo>
                  <a:lnTo>
                    <a:pt x="108" y="187"/>
                  </a:lnTo>
                  <a:lnTo>
                    <a:pt x="108" y="187"/>
                  </a:lnTo>
                  <a:lnTo>
                    <a:pt x="106" y="189"/>
                  </a:lnTo>
                  <a:lnTo>
                    <a:pt x="102" y="191"/>
                  </a:lnTo>
                  <a:lnTo>
                    <a:pt x="102" y="193"/>
                  </a:lnTo>
                  <a:lnTo>
                    <a:pt x="100" y="193"/>
                  </a:lnTo>
                  <a:lnTo>
                    <a:pt x="100" y="191"/>
                  </a:lnTo>
                  <a:lnTo>
                    <a:pt x="100" y="189"/>
                  </a:lnTo>
                  <a:lnTo>
                    <a:pt x="98" y="187"/>
                  </a:lnTo>
                  <a:lnTo>
                    <a:pt x="98" y="185"/>
                  </a:lnTo>
                  <a:lnTo>
                    <a:pt x="98" y="183"/>
                  </a:lnTo>
                  <a:lnTo>
                    <a:pt x="98" y="181"/>
                  </a:lnTo>
                  <a:lnTo>
                    <a:pt x="98" y="179"/>
                  </a:lnTo>
                  <a:lnTo>
                    <a:pt x="96" y="179"/>
                  </a:lnTo>
                  <a:lnTo>
                    <a:pt x="96" y="177"/>
                  </a:lnTo>
                  <a:lnTo>
                    <a:pt x="96" y="177"/>
                  </a:lnTo>
                  <a:lnTo>
                    <a:pt x="96" y="175"/>
                  </a:lnTo>
                  <a:lnTo>
                    <a:pt x="94" y="169"/>
                  </a:lnTo>
                  <a:lnTo>
                    <a:pt x="94" y="165"/>
                  </a:lnTo>
                  <a:lnTo>
                    <a:pt x="92" y="165"/>
                  </a:lnTo>
                  <a:lnTo>
                    <a:pt x="92" y="161"/>
                  </a:lnTo>
                  <a:lnTo>
                    <a:pt x="92" y="159"/>
                  </a:lnTo>
                  <a:lnTo>
                    <a:pt x="92" y="157"/>
                  </a:lnTo>
                  <a:lnTo>
                    <a:pt x="90" y="155"/>
                  </a:lnTo>
                  <a:lnTo>
                    <a:pt x="90" y="151"/>
                  </a:lnTo>
                  <a:lnTo>
                    <a:pt x="90" y="149"/>
                  </a:lnTo>
                  <a:lnTo>
                    <a:pt x="90" y="147"/>
                  </a:lnTo>
                  <a:lnTo>
                    <a:pt x="88" y="147"/>
                  </a:lnTo>
                  <a:lnTo>
                    <a:pt x="88" y="143"/>
                  </a:lnTo>
                  <a:lnTo>
                    <a:pt x="88" y="141"/>
                  </a:lnTo>
                  <a:lnTo>
                    <a:pt x="86" y="139"/>
                  </a:lnTo>
                  <a:lnTo>
                    <a:pt x="86" y="137"/>
                  </a:lnTo>
                  <a:lnTo>
                    <a:pt x="86" y="135"/>
                  </a:lnTo>
                  <a:lnTo>
                    <a:pt x="86" y="133"/>
                  </a:lnTo>
                  <a:lnTo>
                    <a:pt x="84" y="131"/>
                  </a:lnTo>
                  <a:lnTo>
                    <a:pt x="84" y="129"/>
                  </a:lnTo>
                  <a:lnTo>
                    <a:pt x="84" y="127"/>
                  </a:lnTo>
                  <a:lnTo>
                    <a:pt x="82" y="125"/>
                  </a:lnTo>
                  <a:lnTo>
                    <a:pt x="82" y="121"/>
                  </a:lnTo>
                  <a:lnTo>
                    <a:pt x="82" y="119"/>
                  </a:lnTo>
                  <a:lnTo>
                    <a:pt x="82" y="116"/>
                  </a:lnTo>
                  <a:lnTo>
                    <a:pt x="80" y="114"/>
                  </a:lnTo>
                  <a:lnTo>
                    <a:pt x="80" y="112"/>
                  </a:lnTo>
                  <a:lnTo>
                    <a:pt x="80" y="110"/>
                  </a:lnTo>
                  <a:lnTo>
                    <a:pt x="76" y="106"/>
                  </a:lnTo>
                  <a:lnTo>
                    <a:pt x="74" y="106"/>
                  </a:lnTo>
                  <a:lnTo>
                    <a:pt x="74" y="104"/>
                  </a:lnTo>
                  <a:lnTo>
                    <a:pt x="72" y="104"/>
                  </a:lnTo>
                  <a:lnTo>
                    <a:pt x="70" y="102"/>
                  </a:lnTo>
                  <a:lnTo>
                    <a:pt x="68" y="102"/>
                  </a:lnTo>
                  <a:lnTo>
                    <a:pt x="66" y="100"/>
                  </a:lnTo>
                  <a:lnTo>
                    <a:pt x="66" y="98"/>
                  </a:lnTo>
                  <a:lnTo>
                    <a:pt x="64" y="98"/>
                  </a:lnTo>
                  <a:lnTo>
                    <a:pt x="64" y="96"/>
                  </a:lnTo>
                  <a:lnTo>
                    <a:pt x="62" y="96"/>
                  </a:lnTo>
                  <a:lnTo>
                    <a:pt x="60" y="92"/>
                  </a:lnTo>
                  <a:lnTo>
                    <a:pt x="58" y="92"/>
                  </a:lnTo>
                  <a:lnTo>
                    <a:pt x="56" y="90"/>
                  </a:lnTo>
                  <a:lnTo>
                    <a:pt x="54" y="88"/>
                  </a:lnTo>
                  <a:lnTo>
                    <a:pt x="52" y="86"/>
                  </a:lnTo>
                  <a:lnTo>
                    <a:pt x="50" y="86"/>
                  </a:lnTo>
                  <a:lnTo>
                    <a:pt x="50" y="84"/>
                  </a:lnTo>
                  <a:lnTo>
                    <a:pt x="46" y="82"/>
                  </a:lnTo>
                  <a:lnTo>
                    <a:pt x="44" y="80"/>
                  </a:lnTo>
                  <a:lnTo>
                    <a:pt x="42" y="80"/>
                  </a:lnTo>
                  <a:lnTo>
                    <a:pt x="42" y="80"/>
                  </a:lnTo>
                  <a:lnTo>
                    <a:pt x="40" y="80"/>
                  </a:lnTo>
                  <a:lnTo>
                    <a:pt x="38" y="80"/>
                  </a:lnTo>
                  <a:lnTo>
                    <a:pt x="38" y="78"/>
                  </a:lnTo>
                  <a:lnTo>
                    <a:pt x="36" y="78"/>
                  </a:lnTo>
                  <a:lnTo>
                    <a:pt x="34" y="76"/>
                  </a:lnTo>
                  <a:lnTo>
                    <a:pt x="32" y="76"/>
                  </a:lnTo>
                  <a:lnTo>
                    <a:pt x="30" y="74"/>
                  </a:lnTo>
                  <a:lnTo>
                    <a:pt x="26" y="72"/>
                  </a:lnTo>
                  <a:lnTo>
                    <a:pt x="24" y="72"/>
                  </a:lnTo>
                  <a:lnTo>
                    <a:pt x="22" y="70"/>
                  </a:lnTo>
                  <a:lnTo>
                    <a:pt x="20" y="70"/>
                  </a:lnTo>
                  <a:lnTo>
                    <a:pt x="20" y="68"/>
                  </a:lnTo>
                  <a:lnTo>
                    <a:pt x="18" y="68"/>
                  </a:lnTo>
                  <a:lnTo>
                    <a:pt x="16" y="66"/>
                  </a:lnTo>
                  <a:lnTo>
                    <a:pt x="14" y="66"/>
                  </a:lnTo>
                  <a:lnTo>
                    <a:pt x="14" y="64"/>
                  </a:lnTo>
                  <a:lnTo>
                    <a:pt x="12" y="64"/>
                  </a:lnTo>
                  <a:lnTo>
                    <a:pt x="10" y="64"/>
                  </a:lnTo>
                  <a:lnTo>
                    <a:pt x="10" y="62"/>
                  </a:lnTo>
                  <a:lnTo>
                    <a:pt x="10" y="62"/>
                  </a:lnTo>
                  <a:lnTo>
                    <a:pt x="8" y="62"/>
                  </a:lnTo>
                  <a:lnTo>
                    <a:pt x="8" y="60"/>
                  </a:lnTo>
                  <a:lnTo>
                    <a:pt x="6" y="60"/>
                  </a:lnTo>
                  <a:lnTo>
                    <a:pt x="4" y="60"/>
                  </a:lnTo>
                  <a:lnTo>
                    <a:pt x="4" y="58"/>
                  </a:lnTo>
                  <a:lnTo>
                    <a:pt x="0" y="56"/>
                  </a:lnTo>
                  <a:lnTo>
                    <a:pt x="10" y="52"/>
                  </a:lnTo>
                  <a:lnTo>
                    <a:pt x="12" y="52"/>
                  </a:lnTo>
                  <a:lnTo>
                    <a:pt x="28" y="46"/>
                  </a:lnTo>
                  <a:lnTo>
                    <a:pt x="58" y="36"/>
                  </a:lnTo>
                  <a:lnTo>
                    <a:pt x="60" y="34"/>
                  </a:lnTo>
                  <a:lnTo>
                    <a:pt x="62" y="32"/>
                  </a:lnTo>
                  <a:lnTo>
                    <a:pt x="66" y="32"/>
                  </a:lnTo>
                  <a:lnTo>
                    <a:pt x="66" y="30"/>
                  </a:lnTo>
                  <a:lnTo>
                    <a:pt x="68" y="30"/>
                  </a:lnTo>
                  <a:lnTo>
                    <a:pt x="70" y="28"/>
                  </a:lnTo>
                  <a:lnTo>
                    <a:pt x="72" y="28"/>
                  </a:lnTo>
                  <a:lnTo>
                    <a:pt x="74" y="26"/>
                  </a:lnTo>
                  <a:lnTo>
                    <a:pt x="76" y="26"/>
                  </a:lnTo>
                  <a:lnTo>
                    <a:pt x="78" y="24"/>
                  </a:lnTo>
                  <a:lnTo>
                    <a:pt x="80" y="22"/>
                  </a:lnTo>
                  <a:lnTo>
                    <a:pt x="82" y="22"/>
                  </a:lnTo>
                  <a:lnTo>
                    <a:pt x="84" y="22"/>
                  </a:lnTo>
                  <a:lnTo>
                    <a:pt x="88" y="18"/>
                  </a:lnTo>
                  <a:lnTo>
                    <a:pt x="90" y="18"/>
                  </a:lnTo>
                  <a:lnTo>
                    <a:pt x="90" y="16"/>
                  </a:lnTo>
                  <a:lnTo>
                    <a:pt x="94" y="14"/>
                  </a:lnTo>
                  <a:lnTo>
                    <a:pt x="100" y="10"/>
                  </a:lnTo>
                  <a:lnTo>
                    <a:pt x="102" y="10"/>
                  </a:lnTo>
                  <a:lnTo>
                    <a:pt x="102" y="8"/>
                  </a:lnTo>
                  <a:lnTo>
                    <a:pt x="104" y="8"/>
                  </a:lnTo>
                  <a:lnTo>
                    <a:pt x="106" y="6"/>
                  </a:lnTo>
                  <a:lnTo>
                    <a:pt x="108" y="6"/>
                  </a:lnTo>
                  <a:lnTo>
                    <a:pt x="108" y="4"/>
                  </a:lnTo>
                  <a:lnTo>
                    <a:pt x="112" y="2"/>
                  </a:lnTo>
                  <a:lnTo>
                    <a:pt x="114" y="2"/>
                  </a:lnTo>
                  <a:lnTo>
                    <a:pt x="116" y="0"/>
                  </a:lnTo>
                  <a:lnTo>
                    <a:pt x="116" y="2"/>
                  </a:lnTo>
                  <a:lnTo>
                    <a:pt x="118"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3" name="Freeform 154"/>
            <p:cNvSpPr>
              <a:spLocks/>
            </p:cNvSpPr>
            <p:nvPr/>
          </p:nvSpPr>
          <p:spPr bwMode="auto">
            <a:xfrm>
              <a:off x="7486650" y="3046413"/>
              <a:ext cx="312738" cy="158750"/>
            </a:xfrm>
            <a:custGeom>
              <a:avLst/>
              <a:gdLst>
                <a:gd name="T0" fmla="*/ 101 w 197"/>
                <a:gd name="T1" fmla="*/ 0 h 100"/>
                <a:gd name="T2" fmla="*/ 113 w 197"/>
                <a:gd name="T3" fmla="*/ 0 h 100"/>
                <a:gd name="T4" fmla="*/ 137 w 197"/>
                <a:gd name="T5" fmla="*/ 0 h 100"/>
                <a:gd name="T6" fmla="*/ 149 w 197"/>
                <a:gd name="T7" fmla="*/ 0 h 100"/>
                <a:gd name="T8" fmla="*/ 157 w 197"/>
                <a:gd name="T9" fmla="*/ 4 h 100"/>
                <a:gd name="T10" fmla="*/ 163 w 197"/>
                <a:gd name="T11" fmla="*/ 6 h 100"/>
                <a:gd name="T12" fmla="*/ 171 w 197"/>
                <a:gd name="T13" fmla="*/ 6 h 100"/>
                <a:gd name="T14" fmla="*/ 179 w 197"/>
                <a:gd name="T15" fmla="*/ 8 h 100"/>
                <a:gd name="T16" fmla="*/ 185 w 197"/>
                <a:gd name="T17" fmla="*/ 8 h 100"/>
                <a:gd name="T18" fmla="*/ 187 w 197"/>
                <a:gd name="T19" fmla="*/ 14 h 100"/>
                <a:gd name="T20" fmla="*/ 195 w 197"/>
                <a:gd name="T21" fmla="*/ 20 h 100"/>
                <a:gd name="T22" fmla="*/ 189 w 197"/>
                <a:gd name="T23" fmla="*/ 22 h 100"/>
                <a:gd name="T24" fmla="*/ 181 w 197"/>
                <a:gd name="T25" fmla="*/ 28 h 100"/>
                <a:gd name="T26" fmla="*/ 181 w 197"/>
                <a:gd name="T27" fmla="*/ 38 h 100"/>
                <a:gd name="T28" fmla="*/ 179 w 197"/>
                <a:gd name="T29" fmla="*/ 44 h 100"/>
                <a:gd name="T30" fmla="*/ 185 w 197"/>
                <a:gd name="T31" fmla="*/ 54 h 100"/>
                <a:gd name="T32" fmla="*/ 191 w 197"/>
                <a:gd name="T33" fmla="*/ 62 h 100"/>
                <a:gd name="T34" fmla="*/ 197 w 197"/>
                <a:gd name="T35" fmla="*/ 64 h 100"/>
                <a:gd name="T36" fmla="*/ 195 w 197"/>
                <a:gd name="T37" fmla="*/ 70 h 100"/>
                <a:gd name="T38" fmla="*/ 193 w 197"/>
                <a:gd name="T39" fmla="*/ 72 h 100"/>
                <a:gd name="T40" fmla="*/ 185 w 197"/>
                <a:gd name="T41" fmla="*/ 74 h 100"/>
                <a:gd name="T42" fmla="*/ 181 w 197"/>
                <a:gd name="T43" fmla="*/ 72 h 100"/>
                <a:gd name="T44" fmla="*/ 171 w 197"/>
                <a:gd name="T45" fmla="*/ 72 h 100"/>
                <a:gd name="T46" fmla="*/ 167 w 197"/>
                <a:gd name="T47" fmla="*/ 68 h 100"/>
                <a:gd name="T48" fmla="*/ 159 w 197"/>
                <a:gd name="T49" fmla="*/ 72 h 100"/>
                <a:gd name="T50" fmla="*/ 151 w 197"/>
                <a:gd name="T51" fmla="*/ 74 h 100"/>
                <a:gd name="T52" fmla="*/ 147 w 197"/>
                <a:gd name="T53" fmla="*/ 80 h 100"/>
                <a:gd name="T54" fmla="*/ 139 w 197"/>
                <a:gd name="T55" fmla="*/ 82 h 100"/>
                <a:gd name="T56" fmla="*/ 133 w 197"/>
                <a:gd name="T57" fmla="*/ 86 h 100"/>
                <a:gd name="T58" fmla="*/ 125 w 197"/>
                <a:gd name="T59" fmla="*/ 86 h 100"/>
                <a:gd name="T60" fmla="*/ 117 w 197"/>
                <a:gd name="T61" fmla="*/ 86 h 100"/>
                <a:gd name="T62" fmla="*/ 103 w 197"/>
                <a:gd name="T63" fmla="*/ 88 h 100"/>
                <a:gd name="T64" fmla="*/ 84 w 197"/>
                <a:gd name="T65" fmla="*/ 90 h 100"/>
                <a:gd name="T66" fmla="*/ 66 w 197"/>
                <a:gd name="T67" fmla="*/ 94 h 100"/>
                <a:gd name="T68" fmla="*/ 46 w 197"/>
                <a:gd name="T69" fmla="*/ 96 h 100"/>
                <a:gd name="T70" fmla="*/ 30 w 197"/>
                <a:gd name="T71" fmla="*/ 100 h 100"/>
                <a:gd name="T72" fmla="*/ 20 w 197"/>
                <a:gd name="T73" fmla="*/ 96 h 100"/>
                <a:gd name="T74" fmla="*/ 20 w 197"/>
                <a:gd name="T75" fmla="*/ 88 h 100"/>
                <a:gd name="T76" fmla="*/ 18 w 197"/>
                <a:gd name="T77" fmla="*/ 86 h 100"/>
                <a:gd name="T78" fmla="*/ 14 w 197"/>
                <a:gd name="T79" fmla="*/ 84 h 100"/>
                <a:gd name="T80" fmla="*/ 12 w 197"/>
                <a:gd name="T81" fmla="*/ 78 h 100"/>
                <a:gd name="T82" fmla="*/ 10 w 197"/>
                <a:gd name="T83" fmla="*/ 72 h 100"/>
                <a:gd name="T84" fmla="*/ 8 w 197"/>
                <a:gd name="T85" fmla="*/ 64 h 100"/>
                <a:gd name="T86" fmla="*/ 10 w 197"/>
                <a:gd name="T87" fmla="*/ 56 h 100"/>
                <a:gd name="T88" fmla="*/ 2 w 197"/>
                <a:gd name="T89" fmla="*/ 52 h 100"/>
                <a:gd name="T90" fmla="*/ 0 w 197"/>
                <a:gd name="T91" fmla="*/ 44 h 100"/>
                <a:gd name="T92" fmla="*/ 8 w 197"/>
                <a:gd name="T93" fmla="*/ 42 h 100"/>
                <a:gd name="T94" fmla="*/ 18 w 197"/>
                <a:gd name="T95" fmla="*/ 38 h 100"/>
                <a:gd name="T96" fmla="*/ 30 w 197"/>
                <a:gd name="T97" fmla="*/ 32 h 100"/>
                <a:gd name="T98" fmla="*/ 40 w 197"/>
                <a:gd name="T99" fmla="*/ 26 h 100"/>
                <a:gd name="T100" fmla="*/ 46 w 197"/>
                <a:gd name="T101" fmla="*/ 20 h 100"/>
                <a:gd name="T102" fmla="*/ 54 w 197"/>
                <a:gd name="T103" fmla="*/ 14 h 100"/>
                <a:gd name="T104" fmla="*/ 62 w 197"/>
                <a:gd name="T105" fmla="*/ 10 h 100"/>
                <a:gd name="T106" fmla="*/ 72 w 197"/>
                <a:gd name="T107" fmla="*/ 8 h 100"/>
                <a:gd name="T108" fmla="*/ 84 w 197"/>
                <a:gd name="T109" fmla="*/ 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 h="100">
                  <a:moveTo>
                    <a:pt x="90" y="0"/>
                  </a:moveTo>
                  <a:lnTo>
                    <a:pt x="94" y="0"/>
                  </a:lnTo>
                  <a:lnTo>
                    <a:pt x="96" y="0"/>
                  </a:lnTo>
                  <a:lnTo>
                    <a:pt x="98" y="0"/>
                  </a:lnTo>
                  <a:lnTo>
                    <a:pt x="98" y="0"/>
                  </a:lnTo>
                  <a:lnTo>
                    <a:pt x="101" y="0"/>
                  </a:lnTo>
                  <a:lnTo>
                    <a:pt x="103" y="0"/>
                  </a:lnTo>
                  <a:lnTo>
                    <a:pt x="105" y="0"/>
                  </a:lnTo>
                  <a:lnTo>
                    <a:pt x="107" y="0"/>
                  </a:lnTo>
                  <a:lnTo>
                    <a:pt x="109" y="0"/>
                  </a:lnTo>
                  <a:lnTo>
                    <a:pt x="111" y="0"/>
                  </a:lnTo>
                  <a:lnTo>
                    <a:pt x="113" y="0"/>
                  </a:lnTo>
                  <a:lnTo>
                    <a:pt x="115" y="0"/>
                  </a:lnTo>
                  <a:lnTo>
                    <a:pt x="119" y="0"/>
                  </a:lnTo>
                  <a:lnTo>
                    <a:pt x="121" y="0"/>
                  </a:lnTo>
                  <a:lnTo>
                    <a:pt x="123" y="0"/>
                  </a:lnTo>
                  <a:lnTo>
                    <a:pt x="133" y="0"/>
                  </a:lnTo>
                  <a:lnTo>
                    <a:pt x="137" y="0"/>
                  </a:lnTo>
                  <a:lnTo>
                    <a:pt x="139" y="0"/>
                  </a:lnTo>
                  <a:lnTo>
                    <a:pt x="141" y="0"/>
                  </a:lnTo>
                  <a:lnTo>
                    <a:pt x="143" y="0"/>
                  </a:lnTo>
                  <a:lnTo>
                    <a:pt x="145" y="0"/>
                  </a:lnTo>
                  <a:lnTo>
                    <a:pt x="147" y="0"/>
                  </a:lnTo>
                  <a:lnTo>
                    <a:pt x="149" y="0"/>
                  </a:lnTo>
                  <a:lnTo>
                    <a:pt x="151" y="2"/>
                  </a:lnTo>
                  <a:lnTo>
                    <a:pt x="153" y="2"/>
                  </a:lnTo>
                  <a:lnTo>
                    <a:pt x="155" y="0"/>
                  </a:lnTo>
                  <a:lnTo>
                    <a:pt x="155" y="2"/>
                  </a:lnTo>
                  <a:lnTo>
                    <a:pt x="157" y="2"/>
                  </a:lnTo>
                  <a:lnTo>
                    <a:pt x="157" y="4"/>
                  </a:lnTo>
                  <a:lnTo>
                    <a:pt x="159" y="4"/>
                  </a:lnTo>
                  <a:lnTo>
                    <a:pt x="161" y="4"/>
                  </a:lnTo>
                  <a:lnTo>
                    <a:pt x="161" y="2"/>
                  </a:lnTo>
                  <a:lnTo>
                    <a:pt x="161" y="4"/>
                  </a:lnTo>
                  <a:lnTo>
                    <a:pt x="163" y="4"/>
                  </a:lnTo>
                  <a:lnTo>
                    <a:pt x="163" y="6"/>
                  </a:lnTo>
                  <a:lnTo>
                    <a:pt x="165" y="6"/>
                  </a:lnTo>
                  <a:lnTo>
                    <a:pt x="167" y="4"/>
                  </a:lnTo>
                  <a:lnTo>
                    <a:pt x="167" y="6"/>
                  </a:lnTo>
                  <a:lnTo>
                    <a:pt x="169" y="6"/>
                  </a:lnTo>
                  <a:lnTo>
                    <a:pt x="169" y="4"/>
                  </a:lnTo>
                  <a:lnTo>
                    <a:pt x="171" y="6"/>
                  </a:lnTo>
                  <a:lnTo>
                    <a:pt x="173" y="6"/>
                  </a:lnTo>
                  <a:lnTo>
                    <a:pt x="173" y="4"/>
                  </a:lnTo>
                  <a:lnTo>
                    <a:pt x="175" y="6"/>
                  </a:lnTo>
                  <a:lnTo>
                    <a:pt x="177" y="6"/>
                  </a:lnTo>
                  <a:lnTo>
                    <a:pt x="179" y="6"/>
                  </a:lnTo>
                  <a:lnTo>
                    <a:pt x="179" y="8"/>
                  </a:lnTo>
                  <a:lnTo>
                    <a:pt x="179" y="6"/>
                  </a:lnTo>
                  <a:lnTo>
                    <a:pt x="181" y="6"/>
                  </a:lnTo>
                  <a:lnTo>
                    <a:pt x="183" y="4"/>
                  </a:lnTo>
                  <a:lnTo>
                    <a:pt x="183" y="6"/>
                  </a:lnTo>
                  <a:lnTo>
                    <a:pt x="185" y="6"/>
                  </a:lnTo>
                  <a:lnTo>
                    <a:pt x="185" y="8"/>
                  </a:lnTo>
                  <a:lnTo>
                    <a:pt x="187" y="8"/>
                  </a:lnTo>
                  <a:lnTo>
                    <a:pt x="187" y="10"/>
                  </a:lnTo>
                  <a:lnTo>
                    <a:pt x="185" y="10"/>
                  </a:lnTo>
                  <a:lnTo>
                    <a:pt x="185" y="12"/>
                  </a:lnTo>
                  <a:lnTo>
                    <a:pt x="187" y="12"/>
                  </a:lnTo>
                  <a:lnTo>
                    <a:pt x="187" y="14"/>
                  </a:lnTo>
                  <a:lnTo>
                    <a:pt x="189" y="16"/>
                  </a:lnTo>
                  <a:lnTo>
                    <a:pt x="191" y="16"/>
                  </a:lnTo>
                  <a:lnTo>
                    <a:pt x="193" y="16"/>
                  </a:lnTo>
                  <a:lnTo>
                    <a:pt x="193" y="18"/>
                  </a:lnTo>
                  <a:lnTo>
                    <a:pt x="195" y="18"/>
                  </a:lnTo>
                  <a:lnTo>
                    <a:pt x="195" y="20"/>
                  </a:lnTo>
                  <a:lnTo>
                    <a:pt x="193" y="20"/>
                  </a:lnTo>
                  <a:lnTo>
                    <a:pt x="193" y="22"/>
                  </a:lnTo>
                  <a:lnTo>
                    <a:pt x="191" y="22"/>
                  </a:lnTo>
                  <a:lnTo>
                    <a:pt x="191" y="20"/>
                  </a:lnTo>
                  <a:lnTo>
                    <a:pt x="189" y="20"/>
                  </a:lnTo>
                  <a:lnTo>
                    <a:pt x="189" y="22"/>
                  </a:lnTo>
                  <a:lnTo>
                    <a:pt x="187" y="22"/>
                  </a:lnTo>
                  <a:lnTo>
                    <a:pt x="187" y="24"/>
                  </a:lnTo>
                  <a:lnTo>
                    <a:pt x="185" y="24"/>
                  </a:lnTo>
                  <a:lnTo>
                    <a:pt x="183" y="24"/>
                  </a:lnTo>
                  <a:lnTo>
                    <a:pt x="181" y="26"/>
                  </a:lnTo>
                  <a:lnTo>
                    <a:pt x="181" y="28"/>
                  </a:lnTo>
                  <a:lnTo>
                    <a:pt x="183" y="30"/>
                  </a:lnTo>
                  <a:lnTo>
                    <a:pt x="185" y="30"/>
                  </a:lnTo>
                  <a:lnTo>
                    <a:pt x="183" y="32"/>
                  </a:lnTo>
                  <a:lnTo>
                    <a:pt x="183" y="34"/>
                  </a:lnTo>
                  <a:lnTo>
                    <a:pt x="181" y="36"/>
                  </a:lnTo>
                  <a:lnTo>
                    <a:pt x="181" y="38"/>
                  </a:lnTo>
                  <a:lnTo>
                    <a:pt x="179" y="38"/>
                  </a:lnTo>
                  <a:lnTo>
                    <a:pt x="177" y="38"/>
                  </a:lnTo>
                  <a:lnTo>
                    <a:pt x="177" y="40"/>
                  </a:lnTo>
                  <a:lnTo>
                    <a:pt x="179" y="40"/>
                  </a:lnTo>
                  <a:lnTo>
                    <a:pt x="179" y="42"/>
                  </a:lnTo>
                  <a:lnTo>
                    <a:pt x="179" y="44"/>
                  </a:lnTo>
                  <a:lnTo>
                    <a:pt x="181" y="44"/>
                  </a:lnTo>
                  <a:lnTo>
                    <a:pt x="183" y="46"/>
                  </a:lnTo>
                  <a:lnTo>
                    <a:pt x="183" y="48"/>
                  </a:lnTo>
                  <a:lnTo>
                    <a:pt x="183" y="50"/>
                  </a:lnTo>
                  <a:lnTo>
                    <a:pt x="185" y="52"/>
                  </a:lnTo>
                  <a:lnTo>
                    <a:pt x="185" y="54"/>
                  </a:lnTo>
                  <a:lnTo>
                    <a:pt x="187" y="54"/>
                  </a:lnTo>
                  <a:lnTo>
                    <a:pt x="187" y="56"/>
                  </a:lnTo>
                  <a:lnTo>
                    <a:pt x="187" y="58"/>
                  </a:lnTo>
                  <a:lnTo>
                    <a:pt x="187" y="60"/>
                  </a:lnTo>
                  <a:lnTo>
                    <a:pt x="189" y="60"/>
                  </a:lnTo>
                  <a:lnTo>
                    <a:pt x="191" y="62"/>
                  </a:lnTo>
                  <a:lnTo>
                    <a:pt x="193" y="62"/>
                  </a:lnTo>
                  <a:lnTo>
                    <a:pt x="195" y="62"/>
                  </a:lnTo>
                  <a:lnTo>
                    <a:pt x="197" y="62"/>
                  </a:lnTo>
                  <a:lnTo>
                    <a:pt x="197" y="60"/>
                  </a:lnTo>
                  <a:lnTo>
                    <a:pt x="197" y="62"/>
                  </a:lnTo>
                  <a:lnTo>
                    <a:pt x="197" y="64"/>
                  </a:lnTo>
                  <a:lnTo>
                    <a:pt x="197" y="64"/>
                  </a:lnTo>
                  <a:lnTo>
                    <a:pt x="197" y="66"/>
                  </a:lnTo>
                  <a:lnTo>
                    <a:pt x="197" y="68"/>
                  </a:lnTo>
                  <a:lnTo>
                    <a:pt x="197" y="68"/>
                  </a:lnTo>
                  <a:lnTo>
                    <a:pt x="195" y="68"/>
                  </a:lnTo>
                  <a:lnTo>
                    <a:pt x="195" y="70"/>
                  </a:lnTo>
                  <a:lnTo>
                    <a:pt x="193" y="70"/>
                  </a:lnTo>
                  <a:lnTo>
                    <a:pt x="195" y="70"/>
                  </a:lnTo>
                  <a:lnTo>
                    <a:pt x="193" y="70"/>
                  </a:lnTo>
                  <a:lnTo>
                    <a:pt x="193" y="72"/>
                  </a:lnTo>
                  <a:lnTo>
                    <a:pt x="195" y="72"/>
                  </a:lnTo>
                  <a:lnTo>
                    <a:pt x="193" y="72"/>
                  </a:lnTo>
                  <a:lnTo>
                    <a:pt x="191" y="72"/>
                  </a:lnTo>
                  <a:lnTo>
                    <a:pt x="189" y="72"/>
                  </a:lnTo>
                  <a:lnTo>
                    <a:pt x="189" y="74"/>
                  </a:lnTo>
                  <a:lnTo>
                    <a:pt x="187" y="74"/>
                  </a:lnTo>
                  <a:lnTo>
                    <a:pt x="185" y="76"/>
                  </a:lnTo>
                  <a:lnTo>
                    <a:pt x="185" y="74"/>
                  </a:lnTo>
                  <a:lnTo>
                    <a:pt x="183" y="74"/>
                  </a:lnTo>
                  <a:lnTo>
                    <a:pt x="185" y="72"/>
                  </a:lnTo>
                  <a:lnTo>
                    <a:pt x="183" y="72"/>
                  </a:lnTo>
                  <a:lnTo>
                    <a:pt x="181" y="72"/>
                  </a:lnTo>
                  <a:lnTo>
                    <a:pt x="181" y="70"/>
                  </a:lnTo>
                  <a:lnTo>
                    <a:pt x="181" y="72"/>
                  </a:lnTo>
                  <a:lnTo>
                    <a:pt x="179" y="72"/>
                  </a:lnTo>
                  <a:lnTo>
                    <a:pt x="179" y="70"/>
                  </a:lnTo>
                  <a:lnTo>
                    <a:pt x="177" y="70"/>
                  </a:lnTo>
                  <a:lnTo>
                    <a:pt x="175" y="72"/>
                  </a:lnTo>
                  <a:lnTo>
                    <a:pt x="173" y="72"/>
                  </a:lnTo>
                  <a:lnTo>
                    <a:pt x="171" y="72"/>
                  </a:lnTo>
                  <a:lnTo>
                    <a:pt x="171" y="70"/>
                  </a:lnTo>
                  <a:lnTo>
                    <a:pt x="173" y="70"/>
                  </a:lnTo>
                  <a:lnTo>
                    <a:pt x="171" y="70"/>
                  </a:lnTo>
                  <a:lnTo>
                    <a:pt x="169" y="70"/>
                  </a:lnTo>
                  <a:lnTo>
                    <a:pt x="167" y="70"/>
                  </a:lnTo>
                  <a:lnTo>
                    <a:pt x="167" y="68"/>
                  </a:lnTo>
                  <a:lnTo>
                    <a:pt x="165" y="68"/>
                  </a:lnTo>
                  <a:lnTo>
                    <a:pt x="165" y="70"/>
                  </a:lnTo>
                  <a:lnTo>
                    <a:pt x="163" y="70"/>
                  </a:lnTo>
                  <a:lnTo>
                    <a:pt x="161" y="70"/>
                  </a:lnTo>
                  <a:lnTo>
                    <a:pt x="161" y="72"/>
                  </a:lnTo>
                  <a:lnTo>
                    <a:pt x="159" y="72"/>
                  </a:lnTo>
                  <a:lnTo>
                    <a:pt x="157" y="72"/>
                  </a:lnTo>
                  <a:lnTo>
                    <a:pt x="155" y="72"/>
                  </a:lnTo>
                  <a:lnTo>
                    <a:pt x="153" y="72"/>
                  </a:lnTo>
                  <a:lnTo>
                    <a:pt x="151" y="74"/>
                  </a:lnTo>
                  <a:lnTo>
                    <a:pt x="151" y="72"/>
                  </a:lnTo>
                  <a:lnTo>
                    <a:pt x="151" y="74"/>
                  </a:lnTo>
                  <a:lnTo>
                    <a:pt x="149" y="74"/>
                  </a:lnTo>
                  <a:lnTo>
                    <a:pt x="149" y="76"/>
                  </a:lnTo>
                  <a:lnTo>
                    <a:pt x="147" y="76"/>
                  </a:lnTo>
                  <a:lnTo>
                    <a:pt x="147" y="78"/>
                  </a:lnTo>
                  <a:lnTo>
                    <a:pt x="147" y="78"/>
                  </a:lnTo>
                  <a:lnTo>
                    <a:pt x="147" y="80"/>
                  </a:lnTo>
                  <a:lnTo>
                    <a:pt x="147" y="78"/>
                  </a:lnTo>
                  <a:lnTo>
                    <a:pt x="145" y="80"/>
                  </a:lnTo>
                  <a:lnTo>
                    <a:pt x="143" y="80"/>
                  </a:lnTo>
                  <a:lnTo>
                    <a:pt x="141" y="80"/>
                  </a:lnTo>
                  <a:lnTo>
                    <a:pt x="141" y="82"/>
                  </a:lnTo>
                  <a:lnTo>
                    <a:pt x="139" y="82"/>
                  </a:lnTo>
                  <a:lnTo>
                    <a:pt x="137" y="84"/>
                  </a:lnTo>
                  <a:lnTo>
                    <a:pt x="135" y="84"/>
                  </a:lnTo>
                  <a:lnTo>
                    <a:pt x="135" y="86"/>
                  </a:lnTo>
                  <a:lnTo>
                    <a:pt x="135" y="84"/>
                  </a:lnTo>
                  <a:lnTo>
                    <a:pt x="133" y="84"/>
                  </a:lnTo>
                  <a:lnTo>
                    <a:pt x="133" y="86"/>
                  </a:lnTo>
                  <a:lnTo>
                    <a:pt x="131" y="86"/>
                  </a:lnTo>
                  <a:lnTo>
                    <a:pt x="131" y="86"/>
                  </a:lnTo>
                  <a:lnTo>
                    <a:pt x="129" y="86"/>
                  </a:lnTo>
                  <a:lnTo>
                    <a:pt x="129" y="86"/>
                  </a:lnTo>
                  <a:lnTo>
                    <a:pt x="127" y="86"/>
                  </a:lnTo>
                  <a:lnTo>
                    <a:pt x="125" y="86"/>
                  </a:lnTo>
                  <a:lnTo>
                    <a:pt x="125" y="86"/>
                  </a:lnTo>
                  <a:lnTo>
                    <a:pt x="125" y="86"/>
                  </a:lnTo>
                  <a:lnTo>
                    <a:pt x="123" y="86"/>
                  </a:lnTo>
                  <a:lnTo>
                    <a:pt x="121" y="86"/>
                  </a:lnTo>
                  <a:lnTo>
                    <a:pt x="119" y="86"/>
                  </a:lnTo>
                  <a:lnTo>
                    <a:pt x="117" y="86"/>
                  </a:lnTo>
                  <a:lnTo>
                    <a:pt x="115" y="86"/>
                  </a:lnTo>
                  <a:lnTo>
                    <a:pt x="113" y="86"/>
                  </a:lnTo>
                  <a:lnTo>
                    <a:pt x="111" y="86"/>
                  </a:lnTo>
                  <a:lnTo>
                    <a:pt x="109" y="86"/>
                  </a:lnTo>
                  <a:lnTo>
                    <a:pt x="105" y="86"/>
                  </a:lnTo>
                  <a:lnTo>
                    <a:pt x="103" y="88"/>
                  </a:lnTo>
                  <a:lnTo>
                    <a:pt x="98" y="88"/>
                  </a:lnTo>
                  <a:lnTo>
                    <a:pt x="96" y="88"/>
                  </a:lnTo>
                  <a:lnTo>
                    <a:pt x="94" y="88"/>
                  </a:lnTo>
                  <a:lnTo>
                    <a:pt x="90" y="90"/>
                  </a:lnTo>
                  <a:lnTo>
                    <a:pt x="86" y="90"/>
                  </a:lnTo>
                  <a:lnTo>
                    <a:pt x="84" y="90"/>
                  </a:lnTo>
                  <a:lnTo>
                    <a:pt x="80" y="90"/>
                  </a:lnTo>
                  <a:lnTo>
                    <a:pt x="76" y="92"/>
                  </a:lnTo>
                  <a:lnTo>
                    <a:pt x="74" y="92"/>
                  </a:lnTo>
                  <a:lnTo>
                    <a:pt x="72" y="92"/>
                  </a:lnTo>
                  <a:lnTo>
                    <a:pt x="70" y="92"/>
                  </a:lnTo>
                  <a:lnTo>
                    <a:pt x="66" y="94"/>
                  </a:lnTo>
                  <a:lnTo>
                    <a:pt x="62" y="94"/>
                  </a:lnTo>
                  <a:lnTo>
                    <a:pt x="60" y="94"/>
                  </a:lnTo>
                  <a:lnTo>
                    <a:pt x="54" y="96"/>
                  </a:lnTo>
                  <a:lnTo>
                    <a:pt x="52" y="96"/>
                  </a:lnTo>
                  <a:lnTo>
                    <a:pt x="50" y="96"/>
                  </a:lnTo>
                  <a:lnTo>
                    <a:pt x="46" y="96"/>
                  </a:lnTo>
                  <a:lnTo>
                    <a:pt x="44" y="98"/>
                  </a:lnTo>
                  <a:lnTo>
                    <a:pt x="40" y="98"/>
                  </a:lnTo>
                  <a:lnTo>
                    <a:pt x="38" y="98"/>
                  </a:lnTo>
                  <a:lnTo>
                    <a:pt x="36" y="98"/>
                  </a:lnTo>
                  <a:lnTo>
                    <a:pt x="34" y="98"/>
                  </a:lnTo>
                  <a:lnTo>
                    <a:pt x="30" y="100"/>
                  </a:lnTo>
                  <a:lnTo>
                    <a:pt x="28" y="100"/>
                  </a:lnTo>
                  <a:lnTo>
                    <a:pt x="22" y="100"/>
                  </a:lnTo>
                  <a:lnTo>
                    <a:pt x="20" y="100"/>
                  </a:lnTo>
                  <a:lnTo>
                    <a:pt x="22" y="98"/>
                  </a:lnTo>
                  <a:lnTo>
                    <a:pt x="20" y="98"/>
                  </a:lnTo>
                  <a:lnTo>
                    <a:pt x="20" y="96"/>
                  </a:lnTo>
                  <a:lnTo>
                    <a:pt x="20" y="98"/>
                  </a:lnTo>
                  <a:lnTo>
                    <a:pt x="20" y="96"/>
                  </a:lnTo>
                  <a:lnTo>
                    <a:pt x="20" y="94"/>
                  </a:lnTo>
                  <a:lnTo>
                    <a:pt x="20" y="92"/>
                  </a:lnTo>
                  <a:lnTo>
                    <a:pt x="20" y="90"/>
                  </a:lnTo>
                  <a:lnTo>
                    <a:pt x="20" y="88"/>
                  </a:lnTo>
                  <a:lnTo>
                    <a:pt x="18" y="88"/>
                  </a:lnTo>
                  <a:lnTo>
                    <a:pt x="20" y="88"/>
                  </a:lnTo>
                  <a:lnTo>
                    <a:pt x="18" y="88"/>
                  </a:lnTo>
                  <a:lnTo>
                    <a:pt x="20" y="88"/>
                  </a:lnTo>
                  <a:lnTo>
                    <a:pt x="20" y="86"/>
                  </a:lnTo>
                  <a:lnTo>
                    <a:pt x="18" y="86"/>
                  </a:lnTo>
                  <a:lnTo>
                    <a:pt x="16" y="86"/>
                  </a:lnTo>
                  <a:lnTo>
                    <a:pt x="16" y="86"/>
                  </a:lnTo>
                  <a:lnTo>
                    <a:pt x="18" y="86"/>
                  </a:lnTo>
                  <a:lnTo>
                    <a:pt x="16" y="86"/>
                  </a:lnTo>
                  <a:lnTo>
                    <a:pt x="14" y="86"/>
                  </a:lnTo>
                  <a:lnTo>
                    <a:pt x="14" y="84"/>
                  </a:lnTo>
                  <a:lnTo>
                    <a:pt x="12" y="84"/>
                  </a:lnTo>
                  <a:lnTo>
                    <a:pt x="12" y="82"/>
                  </a:lnTo>
                  <a:lnTo>
                    <a:pt x="14" y="82"/>
                  </a:lnTo>
                  <a:lnTo>
                    <a:pt x="14" y="80"/>
                  </a:lnTo>
                  <a:lnTo>
                    <a:pt x="12" y="80"/>
                  </a:lnTo>
                  <a:lnTo>
                    <a:pt x="12" y="78"/>
                  </a:lnTo>
                  <a:lnTo>
                    <a:pt x="12" y="76"/>
                  </a:lnTo>
                  <a:lnTo>
                    <a:pt x="10" y="76"/>
                  </a:lnTo>
                  <a:lnTo>
                    <a:pt x="12" y="76"/>
                  </a:lnTo>
                  <a:lnTo>
                    <a:pt x="10" y="76"/>
                  </a:lnTo>
                  <a:lnTo>
                    <a:pt x="10" y="74"/>
                  </a:lnTo>
                  <a:lnTo>
                    <a:pt x="10" y="72"/>
                  </a:lnTo>
                  <a:lnTo>
                    <a:pt x="8" y="72"/>
                  </a:lnTo>
                  <a:lnTo>
                    <a:pt x="8" y="70"/>
                  </a:lnTo>
                  <a:lnTo>
                    <a:pt x="8" y="68"/>
                  </a:lnTo>
                  <a:lnTo>
                    <a:pt x="8" y="66"/>
                  </a:lnTo>
                  <a:lnTo>
                    <a:pt x="10" y="66"/>
                  </a:lnTo>
                  <a:lnTo>
                    <a:pt x="8" y="64"/>
                  </a:lnTo>
                  <a:lnTo>
                    <a:pt x="10" y="64"/>
                  </a:lnTo>
                  <a:lnTo>
                    <a:pt x="10" y="62"/>
                  </a:lnTo>
                  <a:lnTo>
                    <a:pt x="10" y="60"/>
                  </a:lnTo>
                  <a:lnTo>
                    <a:pt x="12" y="60"/>
                  </a:lnTo>
                  <a:lnTo>
                    <a:pt x="10" y="58"/>
                  </a:lnTo>
                  <a:lnTo>
                    <a:pt x="10" y="56"/>
                  </a:lnTo>
                  <a:lnTo>
                    <a:pt x="8" y="54"/>
                  </a:lnTo>
                  <a:lnTo>
                    <a:pt x="6" y="54"/>
                  </a:lnTo>
                  <a:lnTo>
                    <a:pt x="6" y="52"/>
                  </a:lnTo>
                  <a:lnTo>
                    <a:pt x="4" y="52"/>
                  </a:lnTo>
                  <a:lnTo>
                    <a:pt x="2" y="52"/>
                  </a:lnTo>
                  <a:lnTo>
                    <a:pt x="2" y="52"/>
                  </a:lnTo>
                  <a:lnTo>
                    <a:pt x="2" y="50"/>
                  </a:lnTo>
                  <a:lnTo>
                    <a:pt x="0" y="48"/>
                  </a:lnTo>
                  <a:lnTo>
                    <a:pt x="0" y="46"/>
                  </a:lnTo>
                  <a:lnTo>
                    <a:pt x="2" y="46"/>
                  </a:lnTo>
                  <a:lnTo>
                    <a:pt x="0" y="46"/>
                  </a:lnTo>
                  <a:lnTo>
                    <a:pt x="0" y="44"/>
                  </a:lnTo>
                  <a:lnTo>
                    <a:pt x="2" y="44"/>
                  </a:lnTo>
                  <a:lnTo>
                    <a:pt x="2" y="42"/>
                  </a:lnTo>
                  <a:lnTo>
                    <a:pt x="2" y="42"/>
                  </a:lnTo>
                  <a:lnTo>
                    <a:pt x="4" y="42"/>
                  </a:lnTo>
                  <a:lnTo>
                    <a:pt x="6" y="42"/>
                  </a:lnTo>
                  <a:lnTo>
                    <a:pt x="8" y="42"/>
                  </a:lnTo>
                  <a:lnTo>
                    <a:pt x="8" y="40"/>
                  </a:lnTo>
                  <a:lnTo>
                    <a:pt x="10" y="40"/>
                  </a:lnTo>
                  <a:lnTo>
                    <a:pt x="12" y="38"/>
                  </a:lnTo>
                  <a:lnTo>
                    <a:pt x="14" y="38"/>
                  </a:lnTo>
                  <a:lnTo>
                    <a:pt x="16" y="38"/>
                  </a:lnTo>
                  <a:lnTo>
                    <a:pt x="18" y="38"/>
                  </a:lnTo>
                  <a:lnTo>
                    <a:pt x="20" y="38"/>
                  </a:lnTo>
                  <a:lnTo>
                    <a:pt x="22" y="38"/>
                  </a:lnTo>
                  <a:lnTo>
                    <a:pt x="24" y="36"/>
                  </a:lnTo>
                  <a:lnTo>
                    <a:pt x="26" y="36"/>
                  </a:lnTo>
                  <a:lnTo>
                    <a:pt x="28" y="34"/>
                  </a:lnTo>
                  <a:lnTo>
                    <a:pt x="30" y="32"/>
                  </a:lnTo>
                  <a:lnTo>
                    <a:pt x="32" y="32"/>
                  </a:lnTo>
                  <a:lnTo>
                    <a:pt x="34" y="30"/>
                  </a:lnTo>
                  <a:lnTo>
                    <a:pt x="36" y="28"/>
                  </a:lnTo>
                  <a:lnTo>
                    <a:pt x="38" y="28"/>
                  </a:lnTo>
                  <a:lnTo>
                    <a:pt x="38" y="26"/>
                  </a:lnTo>
                  <a:lnTo>
                    <a:pt x="40" y="26"/>
                  </a:lnTo>
                  <a:lnTo>
                    <a:pt x="40" y="24"/>
                  </a:lnTo>
                  <a:lnTo>
                    <a:pt x="42" y="24"/>
                  </a:lnTo>
                  <a:lnTo>
                    <a:pt x="44" y="24"/>
                  </a:lnTo>
                  <a:lnTo>
                    <a:pt x="44" y="22"/>
                  </a:lnTo>
                  <a:lnTo>
                    <a:pt x="46" y="22"/>
                  </a:lnTo>
                  <a:lnTo>
                    <a:pt x="46" y="20"/>
                  </a:lnTo>
                  <a:lnTo>
                    <a:pt x="48" y="20"/>
                  </a:lnTo>
                  <a:lnTo>
                    <a:pt x="50" y="20"/>
                  </a:lnTo>
                  <a:lnTo>
                    <a:pt x="50" y="18"/>
                  </a:lnTo>
                  <a:lnTo>
                    <a:pt x="50" y="18"/>
                  </a:lnTo>
                  <a:lnTo>
                    <a:pt x="52" y="16"/>
                  </a:lnTo>
                  <a:lnTo>
                    <a:pt x="54" y="14"/>
                  </a:lnTo>
                  <a:lnTo>
                    <a:pt x="56" y="14"/>
                  </a:lnTo>
                  <a:lnTo>
                    <a:pt x="56" y="12"/>
                  </a:lnTo>
                  <a:lnTo>
                    <a:pt x="58" y="12"/>
                  </a:lnTo>
                  <a:lnTo>
                    <a:pt x="58" y="10"/>
                  </a:lnTo>
                  <a:lnTo>
                    <a:pt x="60" y="10"/>
                  </a:lnTo>
                  <a:lnTo>
                    <a:pt x="62" y="10"/>
                  </a:lnTo>
                  <a:lnTo>
                    <a:pt x="64" y="10"/>
                  </a:lnTo>
                  <a:lnTo>
                    <a:pt x="66" y="10"/>
                  </a:lnTo>
                  <a:lnTo>
                    <a:pt x="66" y="8"/>
                  </a:lnTo>
                  <a:lnTo>
                    <a:pt x="68" y="10"/>
                  </a:lnTo>
                  <a:lnTo>
                    <a:pt x="70" y="10"/>
                  </a:lnTo>
                  <a:lnTo>
                    <a:pt x="72" y="8"/>
                  </a:lnTo>
                  <a:lnTo>
                    <a:pt x="74" y="8"/>
                  </a:lnTo>
                  <a:lnTo>
                    <a:pt x="74" y="6"/>
                  </a:lnTo>
                  <a:lnTo>
                    <a:pt x="76" y="6"/>
                  </a:lnTo>
                  <a:lnTo>
                    <a:pt x="78" y="4"/>
                  </a:lnTo>
                  <a:lnTo>
                    <a:pt x="82" y="2"/>
                  </a:lnTo>
                  <a:lnTo>
                    <a:pt x="84" y="2"/>
                  </a:lnTo>
                  <a:lnTo>
                    <a:pt x="84" y="0"/>
                  </a:lnTo>
                  <a:lnTo>
                    <a:pt x="88" y="0"/>
                  </a:lnTo>
                  <a:lnTo>
                    <a:pt x="9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4" name="Freeform 162"/>
            <p:cNvSpPr>
              <a:spLocks/>
            </p:cNvSpPr>
            <p:nvPr/>
          </p:nvSpPr>
          <p:spPr bwMode="auto">
            <a:xfrm>
              <a:off x="6946900" y="3036888"/>
              <a:ext cx="352425" cy="381000"/>
            </a:xfrm>
            <a:custGeom>
              <a:avLst/>
              <a:gdLst>
                <a:gd name="T0" fmla="*/ 166 w 222"/>
                <a:gd name="T1" fmla="*/ 20 h 240"/>
                <a:gd name="T2" fmla="*/ 174 w 222"/>
                <a:gd name="T3" fmla="*/ 26 h 240"/>
                <a:gd name="T4" fmla="*/ 170 w 222"/>
                <a:gd name="T5" fmla="*/ 32 h 240"/>
                <a:gd name="T6" fmla="*/ 172 w 222"/>
                <a:gd name="T7" fmla="*/ 38 h 240"/>
                <a:gd name="T8" fmla="*/ 178 w 222"/>
                <a:gd name="T9" fmla="*/ 42 h 240"/>
                <a:gd name="T10" fmla="*/ 176 w 222"/>
                <a:gd name="T11" fmla="*/ 46 h 240"/>
                <a:gd name="T12" fmla="*/ 172 w 222"/>
                <a:gd name="T13" fmla="*/ 56 h 240"/>
                <a:gd name="T14" fmla="*/ 176 w 222"/>
                <a:gd name="T15" fmla="*/ 64 h 240"/>
                <a:gd name="T16" fmla="*/ 182 w 222"/>
                <a:gd name="T17" fmla="*/ 72 h 240"/>
                <a:gd name="T18" fmla="*/ 184 w 222"/>
                <a:gd name="T19" fmla="*/ 78 h 240"/>
                <a:gd name="T20" fmla="*/ 192 w 222"/>
                <a:gd name="T21" fmla="*/ 78 h 240"/>
                <a:gd name="T22" fmla="*/ 198 w 222"/>
                <a:gd name="T23" fmla="*/ 80 h 240"/>
                <a:gd name="T24" fmla="*/ 198 w 222"/>
                <a:gd name="T25" fmla="*/ 84 h 240"/>
                <a:gd name="T26" fmla="*/ 198 w 222"/>
                <a:gd name="T27" fmla="*/ 92 h 240"/>
                <a:gd name="T28" fmla="*/ 204 w 222"/>
                <a:gd name="T29" fmla="*/ 100 h 240"/>
                <a:gd name="T30" fmla="*/ 210 w 222"/>
                <a:gd name="T31" fmla="*/ 104 h 240"/>
                <a:gd name="T32" fmla="*/ 214 w 222"/>
                <a:gd name="T33" fmla="*/ 114 h 240"/>
                <a:gd name="T34" fmla="*/ 212 w 222"/>
                <a:gd name="T35" fmla="*/ 124 h 240"/>
                <a:gd name="T36" fmla="*/ 220 w 222"/>
                <a:gd name="T37" fmla="*/ 126 h 240"/>
                <a:gd name="T38" fmla="*/ 220 w 222"/>
                <a:gd name="T39" fmla="*/ 134 h 240"/>
                <a:gd name="T40" fmla="*/ 218 w 222"/>
                <a:gd name="T41" fmla="*/ 140 h 240"/>
                <a:gd name="T42" fmla="*/ 210 w 222"/>
                <a:gd name="T43" fmla="*/ 144 h 240"/>
                <a:gd name="T44" fmla="*/ 194 w 222"/>
                <a:gd name="T45" fmla="*/ 154 h 240"/>
                <a:gd name="T46" fmla="*/ 184 w 222"/>
                <a:gd name="T47" fmla="*/ 162 h 240"/>
                <a:gd name="T48" fmla="*/ 168 w 222"/>
                <a:gd name="T49" fmla="*/ 172 h 240"/>
                <a:gd name="T50" fmla="*/ 152 w 222"/>
                <a:gd name="T51" fmla="*/ 180 h 240"/>
                <a:gd name="T52" fmla="*/ 144 w 222"/>
                <a:gd name="T53" fmla="*/ 186 h 240"/>
                <a:gd name="T54" fmla="*/ 128 w 222"/>
                <a:gd name="T55" fmla="*/ 192 h 240"/>
                <a:gd name="T56" fmla="*/ 118 w 222"/>
                <a:gd name="T57" fmla="*/ 200 h 240"/>
                <a:gd name="T58" fmla="*/ 102 w 222"/>
                <a:gd name="T59" fmla="*/ 208 h 240"/>
                <a:gd name="T60" fmla="*/ 94 w 222"/>
                <a:gd name="T61" fmla="*/ 214 h 240"/>
                <a:gd name="T62" fmla="*/ 76 w 222"/>
                <a:gd name="T63" fmla="*/ 226 h 240"/>
                <a:gd name="T64" fmla="*/ 64 w 222"/>
                <a:gd name="T65" fmla="*/ 232 h 240"/>
                <a:gd name="T66" fmla="*/ 52 w 222"/>
                <a:gd name="T67" fmla="*/ 240 h 240"/>
                <a:gd name="T68" fmla="*/ 46 w 222"/>
                <a:gd name="T69" fmla="*/ 228 h 240"/>
                <a:gd name="T70" fmla="*/ 42 w 222"/>
                <a:gd name="T71" fmla="*/ 218 h 240"/>
                <a:gd name="T72" fmla="*/ 38 w 222"/>
                <a:gd name="T73" fmla="*/ 202 h 240"/>
                <a:gd name="T74" fmla="*/ 32 w 222"/>
                <a:gd name="T75" fmla="*/ 190 h 240"/>
                <a:gd name="T76" fmla="*/ 28 w 222"/>
                <a:gd name="T77" fmla="*/ 180 h 240"/>
                <a:gd name="T78" fmla="*/ 24 w 222"/>
                <a:gd name="T79" fmla="*/ 164 h 240"/>
                <a:gd name="T80" fmla="*/ 18 w 222"/>
                <a:gd name="T81" fmla="*/ 150 h 240"/>
                <a:gd name="T82" fmla="*/ 8 w 222"/>
                <a:gd name="T83" fmla="*/ 138 h 240"/>
                <a:gd name="T84" fmla="*/ 2 w 222"/>
                <a:gd name="T85" fmla="*/ 132 h 240"/>
                <a:gd name="T86" fmla="*/ 4 w 222"/>
                <a:gd name="T87" fmla="*/ 118 h 240"/>
                <a:gd name="T88" fmla="*/ 10 w 222"/>
                <a:gd name="T89" fmla="*/ 100 h 240"/>
                <a:gd name="T90" fmla="*/ 18 w 222"/>
                <a:gd name="T91" fmla="*/ 82 h 240"/>
                <a:gd name="T92" fmla="*/ 30 w 222"/>
                <a:gd name="T93" fmla="*/ 74 h 240"/>
                <a:gd name="T94" fmla="*/ 42 w 222"/>
                <a:gd name="T95" fmla="*/ 68 h 240"/>
                <a:gd name="T96" fmla="*/ 56 w 222"/>
                <a:gd name="T97" fmla="*/ 58 h 240"/>
                <a:gd name="T98" fmla="*/ 72 w 222"/>
                <a:gd name="T99" fmla="*/ 50 h 240"/>
                <a:gd name="T100" fmla="*/ 86 w 222"/>
                <a:gd name="T101" fmla="*/ 44 h 240"/>
                <a:gd name="T102" fmla="*/ 102 w 222"/>
                <a:gd name="T103" fmla="*/ 32 h 240"/>
                <a:gd name="T104" fmla="*/ 122 w 222"/>
                <a:gd name="T105" fmla="*/ 18 h 240"/>
                <a:gd name="T106" fmla="*/ 136 w 222"/>
                <a:gd name="T107" fmla="*/ 10 h 240"/>
                <a:gd name="T108" fmla="*/ 152 w 222"/>
                <a:gd name="T109" fmla="*/ 2 h 240"/>
                <a:gd name="T110" fmla="*/ 158 w 222"/>
                <a:gd name="T111" fmla="*/ 8 h 240"/>
                <a:gd name="T112" fmla="*/ 156 w 222"/>
                <a:gd name="T113" fmla="*/ 1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2" h="240">
                  <a:moveTo>
                    <a:pt x="158" y="20"/>
                  </a:moveTo>
                  <a:lnTo>
                    <a:pt x="160" y="20"/>
                  </a:lnTo>
                  <a:lnTo>
                    <a:pt x="162" y="18"/>
                  </a:lnTo>
                  <a:lnTo>
                    <a:pt x="164" y="18"/>
                  </a:lnTo>
                  <a:lnTo>
                    <a:pt x="166" y="18"/>
                  </a:lnTo>
                  <a:lnTo>
                    <a:pt x="166" y="20"/>
                  </a:lnTo>
                  <a:lnTo>
                    <a:pt x="166" y="22"/>
                  </a:lnTo>
                  <a:lnTo>
                    <a:pt x="168" y="24"/>
                  </a:lnTo>
                  <a:lnTo>
                    <a:pt x="170" y="24"/>
                  </a:lnTo>
                  <a:lnTo>
                    <a:pt x="172" y="24"/>
                  </a:lnTo>
                  <a:lnTo>
                    <a:pt x="174" y="24"/>
                  </a:lnTo>
                  <a:lnTo>
                    <a:pt x="174" y="26"/>
                  </a:lnTo>
                  <a:lnTo>
                    <a:pt x="172" y="26"/>
                  </a:lnTo>
                  <a:lnTo>
                    <a:pt x="172" y="28"/>
                  </a:lnTo>
                  <a:lnTo>
                    <a:pt x="170" y="28"/>
                  </a:lnTo>
                  <a:lnTo>
                    <a:pt x="168" y="30"/>
                  </a:lnTo>
                  <a:lnTo>
                    <a:pt x="170" y="30"/>
                  </a:lnTo>
                  <a:lnTo>
                    <a:pt x="170" y="32"/>
                  </a:lnTo>
                  <a:lnTo>
                    <a:pt x="172" y="32"/>
                  </a:lnTo>
                  <a:lnTo>
                    <a:pt x="172" y="34"/>
                  </a:lnTo>
                  <a:lnTo>
                    <a:pt x="170" y="34"/>
                  </a:lnTo>
                  <a:lnTo>
                    <a:pt x="170" y="36"/>
                  </a:lnTo>
                  <a:lnTo>
                    <a:pt x="170" y="38"/>
                  </a:lnTo>
                  <a:lnTo>
                    <a:pt x="172" y="38"/>
                  </a:lnTo>
                  <a:lnTo>
                    <a:pt x="172" y="40"/>
                  </a:lnTo>
                  <a:lnTo>
                    <a:pt x="172" y="42"/>
                  </a:lnTo>
                  <a:lnTo>
                    <a:pt x="174" y="42"/>
                  </a:lnTo>
                  <a:lnTo>
                    <a:pt x="176" y="40"/>
                  </a:lnTo>
                  <a:lnTo>
                    <a:pt x="178" y="40"/>
                  </a:lnTo>
                  <a:lnTo>
                    <a:pt x="178" y="42"/>
                  </a:lnTo>
                  <a:lnTo>
                    <a:pt x="180" y="42"/>
                  </a:lnTo>
                  <a:lnTo>
                    <a:pt x="180" y="44"/>
                  </a:lnTo>
                  <a:lnTo>
                    <a:pt x="180" y="44"/>
                  </a:lnTo>
                  <a:lnTo>
                    <a:pt x="178" y="44"/>
                  </a:lnTo>
                  <a:lnTo>
                    <a:pt x="176" y="44"/>
                  </a:lnTo>
                  <a:lnTo>
                    <a:pt x="176" y="46"/>
                  </a:lnTo>
                  <a:lnTo>
                    <a:pt x="176" y="48"/>
                  </a:lnTo>
                  <a:lnTo>
                    <a:pt x="174" y="50"/>
                  </a:lnTo>
                  <a:lnTo>
                    <a:pt x="172" y="50"/>
                  </a:lnTo>
                  <a:lnTo>
                    <a:pt x="172" y="52"/>
                  </a:lnTo>
                  <a:lnTo>
                    <a:pt x="172" y="54"/>
                  </a:lnTo>
                  <a:lnTo>
                    <a:pt x="172" y="56"/>
                  </a:lnTo>
                  <a:lnTo>
                    <a:pt x="174" y="56"/>
                  </a:lnTo>
                  <a:lnTo>
                    <a:pt x="174" y="58"/>
                  </a:lnTo>
                  <a:lnTo>
                    <a:pt x="176" y="58"/>
                  </a:lnTo>
                  <a:lnTo>
                    <a:pt x="176" y="60"/>
                  </a:lnTo>
                  <a:lnTo>
                    <a:pt x="176" y="62"/>
                  </a:lnTo>
                  <a:lnTo>
                    <a:pt x="176" y="64"/>
                  </a:lnTo>
                  <a:lnTo>
                    <a:pt x="176" y="66"/>
                  </a:lnTo>
                  <a:lnTo>
                    <a:pt x="176" y="68"/>
                  </a:lnTo>
                  <a:lnTo>
                    <a:pt x="178" y="70"/>
                  </a:lnTo>
                  <a:lnTo>
                    <a:pt x="180" y="70"/>
                  </a:lnTo>
                  <a:lnTo>
                    <a:pt x="180" y="72"/>
                  </a:lnTo>
                  <a:lnTo>
                    <a:pt x="182" y="72"/>
                  </a:lnTo>
                  <a:lnTo>
                    <a:pt x="184" y="72"/>
                  </a:lnTo>
                  <a:lnTo>
                    <a:pt x="186" y="72"/>
                  </a:lnTo>
                  <a:lnTo>
                    <a:pt x="186" y="74"/>
                  </a:lnTo>
                  <a:lnTo>
                    <a:pt x="184" y="74"/>
                  </a:lnTo>
                  <a:lnTo>
                    <a:pt x="184" y="76"/>
                  </a:lnTo>
                  <a:lnTo>
                    <a:pt x="184" y="78"/>
                  </a:lnTo>
                  <a:lnTo>
                    <a:pt x="186" y="78"/>
                  </a:lnTo>
                  <a:lnTo>
                    <a:pt x="186" y="80"/>
                  </a:lnTo>
                  <a:lnTo>
                    <a:pt x="188" y="80"/>
                  </a:lnTo>
                  <a:lnTo>
                    <a:pt x="190" y="80"/>
                  </a:lnTo>
                  <a:lnTo>
                    <a:pt x="190" y="78"/>
                  </a:lnTo>
                  <a:lnTo>
                    <a:pt x="192" y="78"/>
                  </a:lnTo>
                  <a:lnTo>
                    <a:pt x="194" y="76"/>
                  </a:lnTo>
                  <a:lnTo>
                    <a:pt x="196" y="76"/>
                  </a:lnTo>
                  <a:lnTo>
                    <a:pt x="198" y="76"/>
                  </a:lnTo>
                  <a:lnTo>
                    <a:pt x="198" y="76"/>
                  </a:lnTo>
                  <a:lnTo>
                    <a:pt x="198" y="78"/>
                  </a:lnTo>
                  <a:lnTo>
                    <a:pt x="198" y="80"/>
                  </a:lnTo>
                  <a:lnTo>
                    <a:pt x="198" y="80"/>
                  </a:lnTo>
                  <a:lnTo>
                    <a:pt x="196" y="80"/>
                  </a:lnTo>
                  <a:lnTo>
                    <a:pt x="196" y="82"/>
                  </a:lnTo>
                  <a:lnTo>
                    <a:pt x="198" y="82"/>
                  </a:lnTo>
                  <a:lnTo>
                    <a:pt x="198" y="84"/>
                  </a:lnTo>
                  <a:lnTo>
                    <a:pt x="198" y="84"/>
                  </a:lnTo>
                  <a:lnTo>
                    <a:pt x="198" y="86"/>
                  </a:lnTo>
                  <a:lnTo>
                    <a:pt x="198" y="86"/>
                  </a:lnTo>
                  <a:lnTo>
                    <a:pt x="196" y="88"/>
                  </a:lnTo>
                  <a:lnTo>
                    <a:pt x="196" y="90"/>
                  </a:lnTo>
                  <a:lnTo>
                    <a:pt x="196" y="92"/>
                  </a:lnTo>
                  <a:lnTo>
                    <a:pt x="198" y="92"/>
                  </a:lnTo>
                  <a:lnTo>
                    <a:pt x="198" y="92"/>
                  </a:lnTo>
                  <a:lnTo>
                    <a:pt x="198" y="94"/>
                  </a:lnTo>
                  <a:lnTo>
                    <a:pt x="198" y="96"/>
                  </a:lnTo>
                  <a:lnTo>
                    <a:pt x="200" y="98"/>
                  </a:lnTo>
                  <a:lnTo>
                    <a:pt x="202" y="98"/>
                  </a:lnTo>
                  <a:lnTo>
                    <a:pt x="204" y="100"/>
                  </a:lnTo>
                  <a:lnTo>
                    <a:pt x="202" y="100"/>
                  </a:lnTo>
                  <a:lnTo>
                    <a:pt x="202" y="102"/>
                  </a:lnTo>
                  <a:lnTo>
                    <a:pt x="204" y="102"/>
                  </a:lnTo>
                  <a:lnTo>
                    <a:pt x="206" y="104"/>
                  </a:lnTo>
                  <a:lnTo>
                    <a:pt x="208" y="104"/>
                  </a:lnTo>
                  <a:lnTo>
                    <a:pt x="210" y="104"/>
                  </a:lnTo>
                  <a:lnTo>
                    <a:pt x="210" y="106"/>
                  </a:lnTo>
                  <a:lnTo>
                    <a:pt x="212" y="106"/>
                  </a:lnTo>
                  <a:lnTo>
                    <a:pt x="212" y="108"/>
                  </a:lnTo>
                  <a:lnTo>
                    <a:pt x="214" y="110"/>
                  </a:lnTo>
                  <a:lnTo>
                    <a:pt x="214" y="112"/>
                  </a:lnTo>
                  <a:lnTo>
                    <a:pt x="214" y="114"/>
                  </a:lnTo>
                  <a:lnTo>
                    <a:pt x="214" y="116"/>
                  </a:lnTo>
                  <a:lnTo>
                    <a:pt x="212" y="118"/>
                  </a:lnTo>
                  <a:lnTo>
                    <a:pt x="210" y="118"/>
                  </a:lnTo>
                  <a:lnTo>
                    <a:pt x="210" y="120"/>
                  </a:lnTo>
                  <a:lnTo>
                    <a:pt x="210" y="122"/>
                  </a:lnTo>
                  <a:lnTo>
                    <a:pt x="212" y="124"/>
                  </a:lnTo>
                  <a:lnTo>
                    <a:pt x="214" y="122"/>
                  </a:lnTo>
                  <a:lnTo>
                    <a:pt x="216" y="122"/>
                  </a:lnTo>
                  <a:lnTo>
                    <a:pt x="218" y="122"/>
                  </a:lnTo>
                  <a:lnTo>
                    <a:pt x="218" y="124"/>
                  </a:lnTo>
                  <a:lnTo>
                    <a:pt x="218" y="126"/>
                  </a:lnTo>
                  <a:lnTo>
                    <a:pt x="220" y="126"/>
                  </a:lnTo>
                  <a:lnTo>
                    <a:pt x="220" y="128"/>
                  </a:lnTo>
                  <a:lnTo>
                    <a:pt x="220" y="130"/>
                  </a:lnTo>
                  <a:lnTo>
                    <a:pt x="222" y="130"/>
                  </a:lnTo>
                  <a:lnTo>
                    <a:pt x="222" y="132"/>
                  </a:lnTo>
                  <a:lnTo>
                    <a:pt x="222" y="134"/>
                  </a:lnTo>
                  <a:lnTo>
                    <a:pt x="220" y="134"/>
                  </a:lnTo>
                  <a:lnTo>
                    <a:pt x="218" y="134"/>
                  </a:lnTo>
                  <a:lnTo>
                    <a:pt x="216" y="134"/>
                  </a:lnTo>
                  <a:lnTo>
                    <a:pt x="216" y="136"/>
                  </a:lnTo>
                  <a:lnTo>
                    <a:pt x="216" y="138"/>
                  </a:lnTo>
                  <a:lnTo>
                    <a:pt x="216" y="140"/>
                  </a:lnTo>
                  <a:lnTo>
                    <a:pt x="218" y="140"/>
                  </a:lnTo>
                  <a:lnTo>
                    <a:pt x="218" y="140"/>
                  </a:lnTo>
                  <a:lnTo>
                    <a:pt x="216" y="140"/>
                  </a:lnTo>
                  <a:lnTo>
                    <a:pt x="216" y="142"/>
                  </a:lnTo>
                  <a:lnTo>
                    <a:pt x="214" y="142"/>
                  </a:lnTo>
                  <a:lnTo>
                    <a:pt x="212" y="144"/>
                  </a:lnTo>
                  <a:lnTo>
                    <a:pt x="210" y="144"/>
                  </a:lnTo>
                  <a:lnTo>
                    <a:pt x="208" y="146"/>
                  </a:lnTo>
                  <a:lnTo>
                    <a:pt x="206" y="148"/>
                  </a:lnTo>
                  <a:lnTo>
                    <a:pt x="204" y="148"/>
                  </a:lnTo>
                  <a:lnTo>
                    <a:pt x="198" y="152"/>
                  </a:lnTo>
                  <a:lnTo>
                    <a:pt x="198" y="154"/>
                  </a:lnTo>
                  <a:lnTo>
                    <a:pt x="194" y="154"/>
                  </a:lnTo>
                  <a:lnTo>
                    <a:pt x="194" y="156"/>
                  </a:lnTo>
                  <a:lnTo>
                    <a:pt x="192" y="156"/>
                  </a:lnTo>
                  <a:lnTo>
                    <a:pt x="190" y="158"/>
                  </a:lnTo>
                  <a:lnTo>
                    <a:pt x="188" y="160"/>
                  </a:lnTo>
                  <a:lnTo>
                    <a:pt x="184" y="160"/>
                  </a:lnTo>
                  <a:lnTo>
                    <a:pt x="184" y="162"/>
                  </a:lnTo>
                  <a:lnTo>
                    <a:pt x="182" y="162"/>
                  </a:lnTo>
                  <a:lnTo>
                    <a:pt x="180" y="164"/>
                  </a:lnTo>
                  <a:lnTo>
                    <a:pt x="178" y="164"/>
                  </a:lnTo>
                  <a:lnTo>
                    <a:pt x="172" y="168"/>
                  </a:lnTo>
                  <a:lnTo>
                    <a:pt x="170" y="168"/>
                  </a:lnTo>
                  <a:lnTo>
                    <a:pt x="168" y="172"/>
                  </a:lnTo>
                  <a:lnTo>
                    <a:pt x="162" y="174"/>
                  </a:lnTo>
                  <a:lnTo>
                    <a:pt x="160" y="174"/>
                  </a:lnTo>
                  <a:lnTo>
                    <a:pt x="160" y="176"/>
                  </a:lnTo>
                  <a:lnTo>
                    <a:pt x="158" y="176"/>
                  </a:lnTo>
                  <a:lnTo>
                    <a:pt x="156" y="178"/>
                  </a:lnTo>
                  <a:lnTo>
                    <a:pt x="152" y="180"/>
                  </a:lnTo>
                  <a:lnTo>
                    <a:pt x="150" y="180"/>
                  </a:lnTo>
                  <a:lnTo>
                    <a:pt x="150" y="182"/>
                  </a:lnTo>
                  <a:lnTo>
                    <a:pt x="148" y="184"/>
                  </a:lnTo>
                  <a:lnTo>
                    <a:pt x="146" y="184"/>
                  </a:lnTo>
                  <a:lnTo>
                    <a:pt x="146" y="186"/>
                  </a:lnTo>
                  <a:lnTo>
                    <a:pt x="144" y="186"/>
                  </a:lnTo>
                  <a:lnTo>
                    <a:pt x="140" y="188"/>
                  </a:lnTo>
                  <a:lnTo>
                    <a:pt x="138" y="188"/>
                  </a:lnTo>
                  <a:lnTo>
                    <a:pt x="136" y="188"/>
                  </a:lnTo>
                  <a:lnTo>
                    <a:pt x="134" y="190"/>
                  </a:lnTo>
                  <a:lnTo>
                    <a:pt x="132" y="190"/>
                  </a:lnTo>
                  <a:lnTo>
                    <a:pt x="128" y="192"/>
                  </a:lnTo>
                  <a:lnTo>
                    <a:pt x="128" y="194"/>
                  </a:lnTo>
                  <a:lnTo>
                    <a:pt x="126" y="194"/>
                  </a:lnTo>
                  <a:lnTo>
                    <a:pt x="124" y="196"/>
                  </a:lnTo>
                  <a:lnTo>
                    <a:pt x="122" y="196"/>
                  </a:lnTo>
                  <a:lnTo>
                    <a:pt x="120" y="198"/>
                  </a:lnTo>
                  <a:lnTo>
                    <a:pt x="118" y="200"/>
                  </a:lnTo>
                  <a:lnTo>
                    <a:pt x="116" y="200"/>
                  </a:lnTo>
                  <a:lnTo>
                    <a:pt x="114" y="202"/>
                  </a:lnTo>
                  <a:lnTo>
                    <a:pt x="110" y="204"/>
                  </a:lnTo>
                  <a:lnTo>
                    <a:pt x="108" y="206"/>
                  </a:lnTo>
                  <a:lnTo>
                    <a:pt x="106" y="206"/>
                  </a:lnTo>
                  <a:lnTo>
                    <a:pt x="102" y="208"/>
                  </a:lnTo>
                  <a:lnTo>
                    <a:pt x="102" y="210"/>
                  </a:lnTo>
                  <a:lnTo>
                    <a:pt x="100" y="210"/>
                  </a:lnTo>
                  <a:lnTo>
                    <a:pt x="98" y="212"/>
                  </a:lnTo>
                  <a:lnTo>
                    <a:pt x="96" y="212"/>
                  </a:lnTo>
                  <a:lnTo>
                    <a:pt x="96" y="214"/>
                  </a:lnTo>
                  <a:lnTo>
                    <a:pt x="94" y="214"/>
                  </a:lnTo>
                  <a:lnTo>
                    <a:pt x="88" y="218"/>
                  </a:lnTo>
                  <a:lnTo>
                    <a:pt x="84" y="220"/>
                  </a:lnTo>
                  <a:lnTo>
                    <a:pt x="84" y="222"/>
                  </a:lnTo>
                  <a:lnTo>
                    <a:pt x="82" y="222"/>
                  </a:lnTo>
                  <a:lnTo>
                    <a:pt x="78" y="226"/>
                  </a:lnTo>
                  <a:lnTo>
                    <a:pt x="76" y="226"/>
                  </a:lnTo>
                  <a:lnTo>
                    <a:pt x="74" y="226"/>
                  </a:lnTo>
                  <a:lnTo>
                    <a:pt x="72" y="228"/>
                  </a:lnTo>
                  <a:lnTo>
                    <a:pt x="70" y="230"/>
                  </a:lnTo>
                  <a:lnTo>
                    <a:pt x="68" y="230"/>
                  </a:lnTo>
                  <a:lnTo>
                    <a:pt x="66" y="232"/>
                  </a:lnTo>
                  <a:lnTo>
                    <a:pt x="64" y="232"/>
                  </a:lnTo>
                  <a:lnTo>
                    <a:pt x="62" y="234"/>
                  </a:lnTo>
                  <a:lnTo>
                    <a:pt x="60" y="234"/>
                  </a:lnTo>
                  <a:lnTo>
                    <a:pt x="60" y="236"/>
                  </a:lnTo>
                  <a:lnTo>
                    <a:pt x="56" y="236"/>
                  </a:lnTo>
                  <a:lnTo>
                    <a:pt x="54" y="238"/>
                  </a:lnTo>
                  <a:lnTo>
                    <a:pt x="52" y="240"/>
                  </a:lnTo>
                  <a:lnTo>
                    <a:pt x="50" y="236"/>
                  </a:lnTo>
                  <a:lnTo>
                    <a:pt x="50" y="236"/>
                  </a:lnTo>
                  <a:lnTo>
                    <a:pt x="48" y="234"/>
                  </a:lnTo>
                  <a:lnTo>
                    <a:pt x="48" y="232"/>
                  </a:lnTo>
                  <a:lnTo>
                    <a:pt x="46" y="230"/>
                  </a:lnTo>
                  <a:lnTo>
                    <a:pt x="46" y="228"/>
                  </a:lnTo>
                  <a:lnTo>
                    <a:pt x="46" y="226"/>
                  </a:lnTo>
                  <a:lnTo>
                    <a:pt x="46" y="224"/>
                  </a:lnTo>
                  <a:lnTo>
                    <a:pt x="44" y="224"/>
                  </a:lnTo>
                  <a:lnTo>
                    <a:pt x="44" y="222"/>
                  </a:lnTo>
                  <a:lnTo>
                    <a:pt x="44" y="220"/>
                  </a:lnTo>
                  <a:lnTo>
                    <a:pt x="42" y="218"/>
                  </a:lnTo>
                  <a:lnTo>
                    <a:pt x="42" y="216"/>
                  </a:lnTo>
                  <a:lnTo>
                    <a:pt x="42" y="214"/>
                  </a:lnTo>
                  <a:lnTo>
                    <a:pt x="40" y="210"/>
                  </a:lnTo>
                  <a:lnTo>
                    <a:pt x="40" y="208"/>
                  </a:lnTo>
                  <a:lnTo>
                    <a:pt x="38" y="204"/>
                  </a:lnTo>
                  <a:lnTo>
                    <a:pt x="38" y="202"/>
                  </a:lnTo>
                  <a:lnTo>
                    <a:pt x="36" y="200"/>
                  </a:lnTo>
                  <a:lnTo>
                    <a:pt x="36" y="198"/>
                  </a:lnTo>
                  <a:lnTo>
                    <a:pt x="36" y="196"/>
                  </a:lnTo>
                  <a:lnTo>
                    <a:pt x="34" y="194"/>
                  </a:lnTo>
                  <a:lnTo>
                    <a:pt x="34" y="192"/>
                  </a:lnTo>
                  <a:lnTo>
                    <a:pt x="32" y="190"/>
                  </a:lnTo>
                  <a:lnTo>
                    <a:pt x="32" y="188"/>
                  </a:lnTo>
                  <a:lnTo>
                    <a:pt x="32" y="186"/>
                  </a:lnTo>
                  <a:lnTo>
                    <a:pt x="30" y="186"/>
                  </a:lnTo>
                  <a:lnTo>
                    <a:pt x="30" y="184"/>
                  </a:lnTo>
                  <a:lnTo>
                    <a:pt x="30" y="182"/>
                  </a:lnTo>
                  <a:lnTo>
                    <a:pt x="28" y="180"/>
                  </a:lnTo>
                  <a:lnTo>
                    <a:pt x="28" y="178"/>
                  </a:lnTo>
                  <a:lnTo>
                    <a:pt x="26" y="174"/>
                  </a:lnTo>
                  <a:lnTo>
                    <a:pt x="26" y="170"/>
                  </a:lnTo>
                  <a:lnTo>
                    <a:pt x="24" y="168"/>
                  </a:lnTo>
                  <a:lnTo>
                    <a:pt x="24" y="166"/>
                  </a:lnTo>
                  <a:lnTo>
                    <a:pt x="24" y="164"/>
                  </a:lnTo>
                  <a:lnTo>
                    <a:pt x="22" y="162"/>
                  </a:lnTo>
                  <a:lnTo>
                    <a:pt x="22" y="160"/>
                  </a:lnTo>
                  <a:lnTo>
                    <a:pt x="20" y="156"/>
                  </a:lnTo>
                  <a:lnTo>
                    <a:pt x="20" y="154"/>
                  </a:lnTo>
                  <a:lnTo>
                    <a:pt x="18" y="152"/>
                  </a:lnTo>
                  <a:lnTo>
                    <a:pt x="18" y="150"/>
                  </a:lnTo>
                  <a:lnTo>
                    <a:pt x="16" y="146"/>
                  </a:lnTo>
                  <a:lnTo>
                    <a:pt x="16" y="144"/>
                  </a:lnTo>
                  <a:lnTo>
                    <a:pt x="14" y="140"/>
                  </a:lnTo>
                  <a:lnTo>
                    <a:pt x="14" y="140"/>
                  </a:lnTo>
                  <a:lnTo>
                    <a:pt x="12" y="140"/>
                  </a:lnTo>
                  <a:lnTo>
                    <a:pt x="8" y="138"/>
                  </a:lnTo>
                  <a:lnTo>
                    <a:pt x="6" y="136"/>
                  </a:lnTo>
                  <a:lnTo>
                    <a:pt x="4" y="136"/>
                  </a:lnTo>
                  <a:lnTo>
                    <a:pt x="4" y="134"/>
                  </a:lnTo>
                  <a:lnTo>
                    <a:pt x="2" y="134"/>
                  </a:lnTo>
                  <a:lnTo>
                    <a:pt x="0" y="134"/>
                  </a:lnTo>
                  <a:lnTo>
                    <a:pt x="2" y="132"/>
                  </a:lnTo>
                  <a:lnTo>
                    <a:pt x="2" y="130"/>
                  </a:lnTo>
                  <a:lnTo>
                    <a:pt x="2" y="128"/>
                  </a:lnTo>
                  <a:lnTo>
                    <a:pt x="2" y="126"/>
                  </a:lnTo>
                  <a:lnTo>
                    <a:pt x="4" y="124"/>
                  </a:lnTo>
                  <a:lnTo>
                    <a:pt x="4" y="120"/>
                  </a:lnTo>
                  <a:lnTo>
                    <a:pt x="4" y="118"/>
                  </a:lnTo>
                  <a:lnTo>
                    <a:pt x="4" y="116"/>
                  </a:lnTo>
                  <a:lnTo>
                    <a:pt x="6" y="114"/>
                  </a:lnTo>
                  <a:lnTo>
                    <a:pt x="6" y="112"/>
                  </a:lnTo>
                  <a:lnTo>
                    <a:pt x="8" y="108"/>
                  </a:lnTo>
                  <a:lnTo>
                    <a:pt x="10" y="102"/>
                  </a:lnTo>
                  <a:lnTo>
                    <a:pt x="10" y="100"/>
                  </a:lnTo>
                  <a:lnTo>
                    <a:pt x="12" y="94"/>
                  </a:lnTo>
                  <a:lnTo>
                    <a:pt x="14" y="92"/>
                  </a:lnTo>
                  <a:lnTo>
                    <a:pt x="14" y="92"/>
                  </a:lnTo>
                  <a:lnTo>
                    <a:pt x="16" y="88"/>
                  </a:lnTo>
                  <a:lnTo>
                    <a:pt x="16" y="86"/>
                  </a:lnTo>
                  <a:lnTo>
                    <a:pt x="18" y="82"/>
                  </a:lnTo>
                  <a:lnTo>
                    <a:pt x="20" y="82"/>
                  </a:lnTo>
                  <a:lnTo>
                    <a:pt x="20" y="80"/>
                  </a:lnTo>
                  <a:lnTo>
                    <a:pt x="22" y="78"/>
                  </a:lnTo>
                  <a:lnTo>
                    <a:pt x="26" y="78"/>
                  </a:lnTo>
                  <a:lnTo>
                    <a:pt x="26" y="76"/>
                  </a:lnTo>
                  <a:lnTo>
                    <a:pt x="30" y="74"/>
                  </a:lnTo>
                  <a:lnTo>
                    <a:pt x="32" y="74"/>
                  </a:lnTo>
                  <a:lnTo>
                    <a:pt x="34" y="72"/>
                  </a:lnTo>
                  <a:lnTo>
                    <a:pt x="36" y="72"/>
                  </a:lnTo>
                  <a:lnTo>
                    <a:pt x="38" y="70"/>
                  </a:lnTo>
                  <a:lnTo>
                    <a:pt x="40" y="70"/>
                  </a:lnTo>
                  <a:lnTo>
                    <a:pt x="42" y="68"/>
                  </a:lnTo>
                  <a:lnTo>
                    <a:pt x="44" y="66"/>
                  </a:lnTo>
                  <a:lnTo>
                    <a:pt x="46" y="64"/>
                  </a:lnTo>
                  <a:lnTo>
                    <a:pt x="52" y="62"/>
                  </a:lnTo>
                  <a:lnTo>
                    <a:pt x="54" y="60"/>
                  </a:lnTo>
                  <a:lnTo>
                    <a:pt x="54" y="58"/>
                  </a:lnTo>
                  <a:lnTo>
                    <a:pt x="56" y="58"/>
                  </a:lnTo>
                  <a:lnTo>
                    <a:pt x="58" y="58"/>
                  </a:lnTo>
                  <a:lnTo>
                    <a:pt x="60" y="56"/>
                  </a:lnTo>
                  <a:lnTo>
                    <a:pt x="64" y="54"/>
                  </a:lnTo>
                  <a:lnTo>
                    <a:pt x="66" y="52"/>
                  </a:lnTo>
                  <a:lnTo>
                    <a:pt x="68" y="50"/>
                  </a:lnTo>
                  <a:lnTo>
                    <a:pt x="72" y="50"/>
                  </a:lnTo>
                  <a:lnTo>
                    <a:pt x="72" y="48"/>
                  </a:lnTo>
                  <a:lnTo>
                    <a:pt x="76" y="46"/>
                  </a:lnTo>
                  <a:lnTo>
                    <a:pt x="78" y="46"/>
                  </a:lnTo>
                  <a:lnTo>
                    <a:pt x="80" y="44"/>
                  </a:lnTo>
                  <a:lnTo>
                    <a:pt x="84" y="44"/>
                  </a:lnTo>
                  <a:lnTo>
                    <a:pt x="86" y="44"/>
                  </a:lnTo>
                  <a:lnTo>
                    <a:pt x="86" y="42"/>
                  </a:lnTo>
                  <a:lnTo>
                    <a:pt x="92" y="40"/>
                  </a:lnTo>
                  <a:lnTo>
                    <a:pt x="94" y="38"/>
                  </a:lnTo>
                  <a:lnTo>
                    <a:pt x="96" y="36"/>
                  </a:lnTo>
                  <a:lnTo>
                    <a:pt x="100" y="34"/>
                  </a:lnTo>
                  <a:lnTo>
                    <a:pt x="102" y="32"/>
                  </a:lnTo>
                  <a:lnTo>
                    <a:pt x="104" y="30"/>
                  </a:lnTo>
                  <a:lnTo>
                    <a:pt x="110" y="26"/>
                  </a:lnTo>
                  <a:lnTo>
                    <a:pt x="116" y="24"/>
                  </a:lnTo>
                  <a:lnTo>
                    <a:pt x="118" y="22"/>
                  </a:lnTo>
                  <a:lnTo>
                    <a:pt x="120" y="20"/>
                  </a:lnTo>
                  <a:lnTo>
                    <a:pt x="122" y="18"/>
                  </a:lnTo>
                  <a:lnTo>
                    <a:pt x="124" y="18"/>
                  </a:lnTo>
                  <a:lnTo>
                    <a:pt x="128" y="16"/>
                  </a:lnTo>
                  <a:lnTo>
                    <a:pt x="130" y="14"/>
                  </a:lnTo>
                  <a:lnTo>
                    <a:pt x="132" y="14"/>
                  </a:lnTo>
                  <a:lnTo>
                    <a:pt x="134" y="12"/>
                  </a:lnTo>
                  <a:lnTo>
                    <a:pt x="136" y="10"/>
                  </a:lnTo>
                  <a:lnTo>
                    <a:pt x="138" y="10"/>
                  </a:lnTo>
                  <a:lnTo>
                    <a:pt x="140" y="8"/>
                  </a:lnTo>
                  <a:lnTo>
                    <a:pt x="142" y="8"/>
                  </a:lnTo>
                  <a:lnTo>
                    <a:pt x="144" y="6"/>
                  </a:lnTo>
                  <a:lnTo>
                    <a:pt x="152" y="0"/>
                  </a:lnTo>
                  <a:lnTo>
                    <a:pt x="152" y="2"/>
                  </a:lnTo>
                  <a:lnTo>
                    <a:pt x="152" y="4"/>
                  </a:lnTo>
                  <a:lnTo>
                    <a:pt x="154" y="4"/>
                  </a:lnTo>
                  <a:lnTo>
                    <a:pt x="154" y="6"/>
                  </a:lnTo>
                  <a:lnTo>
                    <a:pt x="156" y="6"/>
                  </a:lnTo>
                  <a:lnTo>
                    <a:pt x="156" y="8"/>
                  </a:lnTo>
                  <a:lnTo>
                    <a:pt x="158" y="8"/>
                  </a:lnTo>
                  <a:lnTo>
                    <a:pt x="158" y="10"/>
                  </a:lnTo>
                  <a:lnTo>
                    <a:pt x="160" y="12"/>
                  </a:lnTo>
                  <a:lnTo>
                    <a:pt x="158" y="12"/>
                  </a:lnTo>
                  <a:lnTo>
                    <a:pt x="158" y="14"/>
                  </a:lnTo>
                  <a:lnTo>
                    <a:pt x="156" y="14"/>
                  </a:lnTo>
                  <a:lnTo>
                    <a:pt x="156" y="16"/>
                  </a:lnTo>
                  <a:lnTo>
                    <a:pt x="156" y="18"/>
                  </a:lnTo>
                  <a:lnTo>
                    <a:pt x="156" y="20"/>
                  </a:lnTo>
                  <a:lnTo>
                    <a:pt x="158" y="2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5" name="Freeform 193"/>
            <p:cNvSpPr>
              <a:spLocks/>
            </p:cNvSpPr>
            <p:nvPr/>
          </p:nvSpPr>
          <p:spPr bwMode="auto">
            <a:xfrm>
              <a:off x="7188200" y="2894013"/>
              <a:ext cx="301625" cy="384175"/>
            </a:xfrm>
            <a:custGeom>
              <a:avLst/>
              <a:gdLst>
                <a:gd name="T0" fmla="*/ 162 w 190"/>
                <a:gd name="T1" fmla="*/ 10 h 242"/>
                <a:gd name="T2" fmla="*/ 162 w 190"/>
                <a:gd name="T3" fmla="*/ 20 h 242"/>
                <a:gd name="T4" fmla="*/ 160 w 190"/>
                <a:gd name="T5" fmla="*/ 28 h 242"/>
                <a:gd name="T6" fmla="*/ 164 w 190"/>
                <a:gd name="T7" fmla="*/ 34 h 242"/>
                <a:gd name="T8" fmla="*/ 158 w 190"/>
                <a:gd name="T9" fmla="*/ 38 h 242"/>
                <a:gd name="T10" fmla="*/ 162 w 190"/>
                <a:gd name="T11" fmla="*/ 46 h 242"/>
                <a:gd name="T12" fmla="*/ 164 w 190"/>
                <a:gd name="T13" fmla="*/ 52 h 242"/>
                <a:gd name="T14" fmla="*/ 166 w 190"/>
                <a:gd name="T15" fmla="*/ 56 h 242"/>
                <a:gd name="T16" fmla="*/ 168 w 190"/>
                <a:gd name="T17" fmla="*/ 64 h 242"/>
                <a:gd name="T18" fmla="*/ 168 w 190"/>
                <a:gd name="T19" fmla="*/ 70 h 242"/>
                <a:gd name="T20" fmla="*/ 168 w 190"/>
                <a:gd name="T21" fmla="*/ 76 h 242"/>
                <a:gd name="T22" fmla="*/ 170 w 190"/>
                <a:gd name="T23" fmla="*/ 82 h 242"/>
                <a:gd name="T24" fmla="*/ 176 w 190"/>
                <a:gd name="T25" fmla="*/ 90 h 242"/>
                <a:gd name="T26" fmla="*/ 176 w 190"/>
                <a:gd name="T27" fmla="*/ 100 h 242"/>
                <a:gd name="T28" fmla="*/ 184 w 190"/>
                <a:gd name="T29" fmla="*/ 104 h 242"/>
                <a:gd name="T30" fmla="*/ 188 w 190"/>
                <a:gd name="T31" fmla="*/ 108 h 242"/>
                <a:gd name="T32" fmla="*/ 188 w 190"/>
                <a:gd name="T33" fmla="*/ 114 h 242"/>
                <a:gd name="T34" fmla="*/ 182 w 190"/>
                <a:gd name="T35" fmla="*/ 124 h 242"/>
                <a:gd name="T36" fmla="*/ 186 w 190"/>
                <a:gd name="T37" fmla="*/ 134 h 242"/>
                <a:gd name="T38" fmla="*/ 188 w 190"/>
                <a:gd name="T39" fmla="*/ 136 h 242"/>
                <a:gd name="T40" fmla="*/ 182 w 190"/>
                <a:gd name="T41" fmla="*/ 144 h 242"/>
                <a:gd name="T42" fmla="*/ 174 w 190"/>
                <a:gd name="T43" fmla="*/ 150 h 242"/>
                <a:gd name="T44" fmla="*/ 164 w 190"/>
                <a:gd name="T45" fmla="*/ 154 h 242"/>
                <a:gd name="T46" fmla="*/ 156 w 190"/>
                <a:gd name="T47" fmla="*/ 162 h 242"/>
                <a:gd name="T48" fmla="*/ 148 w 190"/>
                <a:gd name="T49" fmla="*/ 170 h 242"/>
                <a:gd name="T50" fmla="*/ 142 w 190"/>
                <a:gd name="T51" fmla="*/ 178 h 242"/>
                <a:gd name="T52" fmla="*/ 138 w 190"/>
                <a:gd name="T53" fmla="*/ 188 h 242"/>
                <a:gd name="T54" fmla="*/ 132 w 190"/>
                <a:gd name="T55" fmla="*/ 198 h 242"/>
                <a:gd name="T56" fmla="*/ 128 w 190"/>
                <a:gd name="T57" fmla="*/ 210 h 242"/>
                <a:gd name="T58" fmla="*/ 122 w 190"/>
                <a:gd name="T59" fmla="*/ 220 h 242"/>
                <a:gd name="T60" fmla="*/ 116 w 190"/>
                <a:gd name="T61" fmla="*/ 228 h 242"/>
                <a:gd name="T62" fmla="*/ 98 w 190"/>
                <a:gd name="T63" fmla="*/ 234 h 242"/>
                <a:gd name="T64" fmla="*/ 88 w 190"/>
                <a:gd name="T65" fmla="*/ 242 h 242"/>
                <a:gd name="T66" fmla="*/ 78 w 190"/>
                <a:gd name="T67" fmla="*/ 238 h 242"/>
                <a:gd name="T68" fmla="*/ 72 w 190"/>
                <a:gd name="T69" fmla="*/ 230 h 242"/>
                <a:gd name="T70" fmla="*/ 64 w 190"/>
                <a:gd name="T71" fmla="*/ 226 h 242"/>
                <a:gd name="T72" fmla="*/ 68 w 190"/>
                <a:gd name="T73" fmla="*/ 220 h 242"/>
                <a:gd name="T74" fmla="*/ 62 w 190"/>
                <a:gd name="T75" fmla="*/ 212 h 242"/>
                <a:gd name="T76" fmla="*/ 62 w 190"/>
                <a:gd name="T77" fmla="*/ 204 h 242"/>
                <a:gd name="T78" fmla="*/ 56 w 190"/>
                <a:gd name="T79" fmla="*/ 194 h 242"/>
                <a:gd name="T80" fmla="*/ 48 w 190"/>
                <a:gd name="T81" fmla="*/ 188 h 242"/>
                <a:gd name="T82" fmla="*/ 44 w 190"/>
                <a:gd name="T83" fmla="*/ 178 h 242"/>
                <a:gd name="T84" fmla="*/ 44 w 190"/>
                <a:gd name="T85" fmla="*/ 170 h 242"/>
                <a:gd name="T86" fmla="*/ 42 w 190"/>
                <a:gd name="T87" fmla="*/ 166 h 242"/>
                <a:gd name="T88" fmla="*/ 32 w 190"/>
                <a:gd name="T89" fmla="*/ 168 h 242"/>
                <a:gd name="T90" fmla="*/ 28 w 190"/>
                <a:gd name="T91" fmla="*/ 162 h 242"/>
                <a:gd name="T92" fmla="*/ 24 w 190"/>
                <a:gd name="T93" fmla="*/ 150 h 242"/>
                <a:gd name="T94" fmla="*/ 20 w 190"/>
                <a:gd name="T95" fmla="*/ 140 h 242"/>
                <a:gd name="T96" fmla="*/ 28 w 190"/>
                <a:gd name="T97" fmla="*/ 134 h 242"/>
                <a:gd name="T98" fmla="*/ 20 w 190"/>
                <a:gd name="T99" fmla="*/ 130 h 242"/>
                <a:gd name="T100" fmla="*/ 18 w 190"/>
                <a:gd name="T101" fmla="*/ 122 h 242"/>
                <a:gd name="T102" fmla="*/ 22 w 190"/>
                <a:gd name="T103" fmla="*/ 114 h 242"/>
                <a:gd name="T104" fmla="*/ 12 w 190"/>
                <a:gd name="T105" fmla="*/ 108 h 242"/>
                <a:gd name="T106" fmla="*/ 4 w 190"/>
                <a:gd name="T107" fmla="*/ 104 h 242"/>
                <a:gd name="T108" fmla="*/ 4 w 190"/>
                <a:gd name="T109" fmla="*/ 96 h 242"/>
                <a:gd name="T110" fmla="*/ 10 w 190"/>
                <a:gd name="T111" fmla="*/ 86 h 242"/>
                <a:gd name="T112" fmla="*/ 28 w 190"/>
                <a:gd name="T113" fmla="*/ 78 h 242"/>
                <a:gd name="T114" fmla="*/ 46 w 190"/>
                <a:gd name="T115" fmla="*/ 68 h 242"/>
                <a:gd name="T116" fmla="*/ 62 w 190"/>
                <a:gd name="T117" fmla="*/ 56 h 242"/>
                <a:gd name="T118" fmla="*/ 78 w 190"/>
                <a:gd name="T119" fmla="*/ 48 h 242"/>
                <a:gd name="T120" fmla="*/ 104 w 190"/>
                <a:gd name="T121" fmla="*/ 34 h 242"/>
                <a:gd name="T122" fmla="*/ 128 w 190"/>
                <a:gd name="T123" fmla="*/ 20 h 242"/>
                <a:gd name="T124" fmla="*/ 154 w 190"/>
                <a:gd name="T125" fmla="*/ 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0" h="242">
                  <a:moveTo>
                    <a:pt x="162" y="2"/>
                  </a:moveTo>
                  <a:lnTo>
                    <a:pt x="164" y="2"/>
                  </a:lnTo>
                  <a:lnTo>
                    <a:pt x="164" y="4"/>
                  </a:lnTo>
                  <a:lnTo>
                    <a:pt x="164" y="6"/>
                  </a:lnTo>
                  <a:lnTo>
                    <a:pt x="162" y="6"/>
                  </a:lnTo>
                  <a:lnTo>
                    <a:pt x="162" y="8"/>
                  </a:lnTo>
                  <a:lnTo>
                    <a:pt x="162" y="10"/>
                  </a:lnTo>
                  <a:lnTo>
                    <a:pt x="162" y="12"/>
                  </a:lnTo>
                  <a:lnTo>
                    <a:pt x="162" y="14"/>
                  </a:lnTo>
                  <a:lnTo>
                    <a:pt x="162" y="16"/>
                  </a:lnTo>
                  <a:lnTo>
                    <a:pt x="160" y="16"/>
                  </a:lnTo>
                  <a:lnTo>
                    <a:pt x="160" y="18"/>
                  </a:lnTo>
                  <a:lnTo>
                    <a:pt x="162" y="18"/>
                  </a:lnTo>
                  <a:lnTo>
                    <a:pt x="162" y="20"/>
                  </a:lnTo>
                  <a:lnTo>
                    <a:pt x="162" y="22"/>
                  </a:lnTo>
                  <a:lnTo>
                    <a:pt x="160" y="22"/>
                  </a:lnTo>
                  <a:lnTo>
                    <a:pt x="160" y="20"/>
                  </a:lnTo>
                  <a:lnTo>
                    <a:pt x="160" y="22"/>
                  </a:lnTo>
                  <a:lnTo>
                    <a:pt x="160" y="24"/>
                  </a:lnTo>
                  <a:lnTo>
                    <a:pt x="160" y="26"/>
                  </a:lnTo>
                  <a:lnTo>
                    <a:pt x="160" y="28"/>
                  </a:lnTo>
                  <a:lnTo>
                    <a:pt x="162" y="28"/>
                  </a:lnTo>
                  <a:lnTo>
                    <a:pt x="162" y="30"/>
                  </a:lnTo>
                  <a:lnTo>
                    <a:pt x="164" y="30"/>
                  </a:lnTo>
                  <a:lnTo>
                    <a:pt x="162" y="30"/>
                  </a:lnTo>
                  <a:lnTo>
                    <a:pt x="162" y="32"/>
                  </a:lnTo>
                  <a:lnTo>
                    <a:pt x="164" y="32"/>
                  </a:lnTo>
                  <a:lnTo>
                    <a:pt x="164" y="34"/>
                  </a:lnTo>
                  <a:lnTo>
                    <a:pt x="162" y="34"/>
                  </a:lnTo>
                  <a:lnTo>
                    <a:pt x="162" y="36"/>
                  </a:lnTo>
                  <a:lnTo>
                    <a:pt x="162" y="38"/>
                  </a:lnTo>
                  <a:lnTo>
                    <a:pt x="160" y="38"/>
                  </a:lnTo>
                  <a:lnTo>
                    <a:pt x="160" y="36"/>
                  </a:lnTo>
                  <a:lnTo>
                    <a:pt x="160" y="38"/>
                  </a:lnTo>
                  <a:lnTo>
                    <a:pt x="158" y="38"/>
                  </a:lnTo>
                  <a:lnTo>
                    <a:pt x="158" y="40"/>
                  </a:lnTo>
                  <a:lnTo>
                    <a:pt x="160" y="40"/>
                  </a:lnTo>
                  <a:lnTo>
                    <a:pt x="160" y="40"/>
                  </a:lnTo>
                  <a:lnTo>
                    <a:pt x="162" y="42"/>
                  </a:lnTo>
                  <a:lnTo>
                    <a:pt x="162" y="44"/>
                  </a:lnTo>
                  <a:lnTo>
                    <a:pt x="164" y="44"/>
                  </a:lnTo>
                  <a:lnTo>
                    <a:pt x="162" y="46"/>
                  </a:lnTo>
                  <a:lnTo>
                    <a:pt x="164" y="46"/>
                  </a:lnTo>
                  <a:lnTo>
                    <a:pt x="162" y="48"/>
                  </a:lnTo>
                  <a:lnTo>
                    <a:pt x="162" y="50"/>
                  </a:lnTo>
                  <a:lnTo>
                    <a:pt x="164" y="50"/>
                  </a:lnTo>
                  <a:lnTo>
                    <a:pt x="166" y="50"/>
                  </a:lnTo>
                  <a:lnTo>
                    <a:pt x="166" y="52"/>
                  </a:lnTo>
                  <a:lnTo>
                    <a:pt x="164" y="52"/>
                  </a:lnTo>
                  <a:lnTo>
                    <a:pt x="166" y="52"/>
                  </a:lnTo>
                  <a:lnTo>
                    <a:pt x="164" y="52"/>
                  </a:lnTo>
                  <a:lnTo>
                    <a:pt x="166" y="54"/>
                  </a:lnTo>
                  <a:lnTo>
                    <a:pt x="164" y="54"/>
                  </a:lnTo>
                  <a:lnTo>
                    <a:pt x="166" y="56"/>
                  </a:lnTo>
                  <a:lnTo>
                    <a:pt x="164" y="56"/>
                  </a:lnTo>
                  <a:lnTo>
                    <a:pt x="166" y="56"/>
                  </a:lnTo>
                  <a:lnTo>
                    <a:pt x="166" y="58"/>
                  </a:lnTo>
                  <a:lnTo>
                    <a:pt x="164" y="58"/>
                  </a:lnTo>
                  <a:lnTo>
                    <a:pt x="166" y="58"/>
                  </a:lnTo>
                  <a:lnTo>
                    <a:pt x="166" y="60"/>
                  </a:lnTo>
                  <a:lnTo>
                    <a:pt x="168" y="60"/>
                  </a:lnTo>
                  <a:lnTo>
                    <a:pt x="168" y="62"/>
                  </a:lnTo>
                  <a:lnTo>
                    <a:pt x="168" y="64"/>
                  </a:lnTo>
                  <a:lnTo>
                    <a:pt x="170" y="64"/>
                  </a:lnTo>
                  <a:lnTo>
                    <a:pt x="168" y="64"/>
                  </a:lnTo>
                  <a:lnTo>
                    <a:pt x="168" y="66"/>
                  </a:lnTo>
                  <a:lnTo>
                    <a:pt x="170" y="66"/>
                  </a:lnTo>
                  <a:lnTo>
                    <a:pt x="170" y="68"/>
                  </a:lnTo>
                  <a:lnTo>
                    <a:pt x="168" y="68"/>
                  </a:lnTo>
                  <a:lnTo>
                    <a:pt x="168" y="70"/>
                  </a:lnTo>
                  <a:lnTo>
                    <a:pt x="168" y="72"/>
                  </a:lnTo>
                  <a:lnTo>
                    <a:pt x="168" y="74"/>
                  </a:lnTo>
                  <a:lnTo>
                    <a:pt x="170" y="74"/>
                  </a:lnTo>
                  <a:lnTo>
                    <a:pt x="170" y="76"/>
                  </a:lnTo>
                  <a:lnTo>
                    <a:pt x="168" y="76"/>
                  </a:lnTo>
                  <a:lnTo>
                    <a:pt x="170" y="76"/>
                  </a:lnTo>
                  <a:lnTo>
                    <a:pt x="168" y="76"/>
                  </a:lnTo>
                  <a:lnTo>
                    <a:pt x="170" y="76"/>
                  </a:lnTo>
                  <a:lnTo>
                    <a:pt x="168" y="78"/>
                  </a:lnTo>
                  <a:lnTo>
                    <a:pt x="170" y="78"/>
                  </a:lnTo>
                  <a:lnTo>
                    <a:pt x="170" y="80"/>
                  </a:lnTo>
                  <a:lnTo>
                    <a:pt x="170" y="82"/>
                  </a:lnTo>
                  <a:lnTo>
                    <a:pt x="172" y="82"/>
                  </a:lnTo>
                  <a:lnTo>
                    <a:pt x="170" y="82"/>
                  </a:lnTo>
                  <a:lnTo>
                    <a:pt x="170" y="84"/>
                  </a:lnTo>
                  <a:lnTo>
                    <a:pt x="172" y="84"/>
                  </a:lnTo>
                  <a:lnTo>
                    <a:pt x="174" y="86"/>
                  </a:lnTo>
                  <a:lnTo>
                    <a:pt x="174" y="86"/>
                  </a:lnTo>
                  <a:lnTo>
                    <a:pt x="176" y="86"/>
                  </a:lnTo>
                  <a:lnTo>
                    <a:pt x="176" y="88"/>
                  </a:lnTo>
                  <a:lnTo>
                    <a:pt x="176" y="90"/>
                  </a:lnTo>
                  <a:lnTo>
                    <a:pt x="176" y="92"/>
                  </a:lnTo>
                  <a:lnTo>
                    <a:pt x="176" y="94"/>
                  </a:lnTo>
                  <a:lnTo>
                    <a:pt x="176" y="96"/>
                  </a:lnTo>
                  <a:lnTo>
                    <a:pt x="174" y="96"/>
                  </a:lnTo>
                  <a:lnTo>
                    <a:pt x="176" y="96"/>
                  </a:lnTo>
                  <a:lnTo>
                    <a:pt x="176" y="98"/>
                  </a:lnTo>
                  <a:lnTo>
                    <a:pt x="176" y="100"/>
                  </a:lnTo>
                  <a:lnTo>
                    <a:pt x="178" y="100"/>
                  </a:lnTo>
                  <a:lnTo>
                    <a:pt x="178" y="102"/>
                  </a:lnTo>
                  <a:lnTo>
                    <a:pt x="180" y="102"/>
                  </a:lnTo>
                  <a:lnTo>
                    <a:pt x="182" y="104"/>
                  </a:lnTo>
                  <a:lnTo>
                    <a:pt x="182" y="102"/>
                  </a:lnTo>
                  <a:lnTo>
                    <a:pt x="182" y="104"/>
                  </a:lnTo>
                  <a:lnTo>
                    <a:pt x="184" y="104"/>
                  </a:lnTo>
                  <a:lnTo>
                    <a:pt x="182" y="106"/>
                  </a:lnTo>
                  <a:lnTo>
                    <a:pt x="184" y="106"/>
                  </a:lnTo>
                  <a:lnTo>
                    <a:pt x="184" y="108"/>
                  </a:lnTo>
                  <a:lnTo>
                    <a:pt x="184" y="106"/>
                  </a:lnTo>
                  <a:lnTo>
                    <a:pt x="184" y="108"/>
                  </a:lnTo>
                  <a:lnTo>
                    <a:pt x="186" y="108"/>
                  </a:lnTo>
                  <a:lnTo>
                    <a:pt x="188" y="108"/>
                  </a:lnTo>
                  <a:lnTo>
                    <a:pt x="186" y="110"/>
                  </a:lnTo>
                  <a:lnTo>
                    <a:pt x="188" y="110"/>
                  </a:lnTo>
                  <a:lnTo>
                    <a:pt x="186" y="110"/>
                  </a:lnTo>
                  <a:lnTo>
                    <a:pt x="188" y="110"/>
                  </a:lnTo>
                  <a:lnTo>
                    <a:pt x="188" y="112"/>
                  </a:lnTo>
                  <a:lnTo>
                    <a:pt x="186" y="112"/>
                  </a:lnTo>
                  <a:lnTo>
                    <a:pt x="188" y="114"/>
                  </a:lnTo>
                  <a:lnTo>
                    <a:pt x="188" y="116"/>
                  </a:lnTo>
                  <a:lnTo>
                    <a:pt x="186" y="116"/>
                  </a:lnTo>
                  <a:lnTo>
                    <a:pt x="186" y="118"/>
                  </a:lnTo>
                  <a:lnTo>
                    <a:pt x="186" y="120"/>
                  </a:lnTo>
                  <a:lnTo>
                    <a:pt x="184" y="120"/>
                  </a:lnTo>
                  <a:lnTo>
                    <a:pt x="184" y="122"/>
                  </a:lnTo>
                  <a:lnTo>
                    <a:pt x="182" y="124"/>
                  </a:lnTo>
                  <a:lnTo>
                    <a:pt x="182" y="126"/>
                  </a:lnTo>
                  <a:lnTo>
                    <a:pt x="182" y="128"/>
                  </a:lnTo>
                  <a:lnTo>
                    <a:pt x="182" y="130"/>
                  </a:lnTo>
                  <a:lnTo>
                    <a:pt x="184" y="130"/>
                  </a:lnTo>
                  <a:lnTo>
                    <a:pt x="186" y="130"/>
                  </a:lnTo>
                  <a:lnTo>
                    <a:pt x="186" y="132"/>
                  </a:lnTo>
                  <a:lnTo>
                    <a:pt x="186" y="134"/>
                  </a:lnTo>
                  <a:lnTo>
                    <a:pt x="186" y="132"/>
                  </a:lnTo>
                  <a:lnTo>
                    <a:pt x="188" y="132"/>
                  </a:lnTo>
                  <a:lnTo>
                    <a:pt x="188" y="134"/>
                  </a:lnTo>
                  <a:lnTo>
                    <a:pt x="190" y="134"/>
                  </a:lnTo>
                  <a:lnTo>
                    <a:pt x="188" y="134"/>
                  </a:lnTo>
                  <a:lnTo>
                    <a:pt x="188" y="134"/>
                  </a:lnTo>
                  <a:lnTo>
                    <a:pt x="188" y="136"/>
                  </a:lnTo>
                  <a:lnTo>
                    <a:pt x="188" y="138"/>
                  </a:lnTo>
                  <a:lnTo>
                    <a:pt x="188" y="140"/>
                  </a:lnTo>
                  <a:lnTo>
                    <a:pt x="188" y="138"/>
                  </a:lnTo>
                  <a:lnTo>
                    <a:pt x="188" y="140"/>
                  </a:lnTo>
                  <a:lnTo>
                    <a:pt x="186" y="142"/>
                  </a:lnTo>
                  <a:lnTo>
                    <a:pt x="184" y="142"/>
                  </a:lnTo>
                  <a:lnTo>
                    <a:pt x="182" y="144"/>
                  </a:lnTo>
                  <a:lnTo>
                    <a:pt x="180" y="144"/>
                  </a:lnTo>
                  <a:lnTo>
                    <a:pt x="180" y="146"/>
                  </a:lnTo>
                  <a:lnTo>
                    <a:pt x="178" y="146"/>
                  </a:lnTo>
                  <a:lnTo>
                    <a:pt x="176" y="146"/>
                  </a:lnTo>
                  <a:lnTo>
                    <a:pt x="176" y="148"/>
                  </a:lnTo>
                  <a:lnTo>
                    <a:pt x="174" y="148"/>
                  </a:lnTo>
                  <a:lnTo>
                    <a:pt x="174" y="150"/>
                  </a:lnTo>
                  <a:lnTo>
                    <a:pt x="172" y="150"/>
                  </a:lnTo>
                  <a:lnTo>
                    <a:pt x="170" y="150"/>
                  </a:lnTo>
                  <a:lnTo>
                    <a:pt x="170" y="152"/>
                  </a:lnTo>
                  <a:lnTo>
                    <a:pt x="168" y="152"/>
                  </a:lnTo>
                  <a:lnTo>
                    <a:pt x="166" y="152"/>
                  </a:lnTo>
                  <a:lnTo>
                    <a:pt x="166" y="154"/>
                  </a:lnTo>
                  <a:lnTo>
                    <a:pt x="164" y="154"/>
                  </a:lnTo>
                  <a:lnTo>
                    <a:pt x="164" y="156"/>
                  </a:lnTo>
                  <a:lnTo>
                    <a:pt x="162" y="156"/>
                  </a:lnTo>
                  <a:lnTo>
                    <a:pt x="160" y="158"/>
                  </a:lnTo>
                  <a:lnTo>
                    <a:pt x="158" y="158"/>
                  </a:lnTo>
                  <a:lnTo>
                    <a:pt x="158" y="160"/>
                  </a:lnTo>
                  <a:lnTo>
                    <a:pt x="156" y="160"/>
                  </a:lnTo>
                  <a:lnTo>
                    <a:pt x="156" y="162"/>
                  </a:lnTo>
                  <a:lnTo>
                    <a:pt x="154" y="162"/>
                  </a:lnTo>
                  <a:lnTo>
                    <a:pt x="152" y="164"/>
                  </a:lnTo>
                  <a:lnTo>
                    <a:pt x="152" y="166"/>
                  </a:lnTo>
                  <a:lnTo>
                    <a:pt x="150" y="166"/>
                  </a:lnTo>
                  <a:lnTo>
                    <a:pt x="150" y="168"/>
                  </a:lnTo>
                  <a:lnTo>
                    <a:pt x="148" y="168"/>
                  </a:lnTo>
                  <a:lnTo>
                    <a:pt x="148" y="170"/>
                  </a:lnTo>
                  <a:lnTo>
                    <a:pt x="148" y="172"/>
                  </a:lnTo>
                  <a:lnTo>
                    <a:pt x="148" y="174"/>
                  </a:lnTo>
                  <a:lnTo>
                    <a:pt x="146" y="174"/>
                  </a:lnTo>
                  <a:lnTo>
                    <a:pt x="146" y="176"/>
                  </a:lnTo>
                  <a:lnTo>
                    <a:pt x="144" y="176"/>
                  </a:lnTo>
                  <a:lnTo>
                    <a:pt x="144" y="178"/>
                  </a:lnTo>
                  <a:lnTo>
                    <a:pt x="142" y="178"/>
                  </a:lnTo>
                  <a:lnTo>
                    <a:pt x="142" y="180"/>
                  </a:lnTo>
                  <a:lnTo>
                    <a:pt x="142" y="182"/>
                  </a:lnTo>
                  <a:lnTo>
                    <a:pt x="142" y="182"/>
                  </a:lnTo>
                  <a:lnTo>
                    <a:pt x="140" y="182"/>
                  </a:lnTo>
                  <a:lnTo>
                    <a:pt x="140" y="184"/>
                  </a:lnTo>
                  <a:lnTo>
                    <a:pt x="140" y="186"/>
                  </a:lnTo>
                  <a:lnTo>
                    <a:pt x="138" y="188"/>
                  </a:lnTo>
                  <a:lnTo>
                    <a:pt x="138" y="190"/>
                  </a:lnTo>
                  <a:lnTo>
                    <a:pt x="136" y="192"/>
                  </a:lnTo>
                  <a:lnTo>
                    <a:pt x="136" y="194"/>
                  </a:lnTo>
                  <a:lnTo>
                    <a:pt x="134" y="194"/>
                  </a:lnTo>
                  <a:lnTo>
                    <a:pt x="134" y="196"/>
                  </a:lnTo>
                  <a:lnTo>
                    <a:pt x="134" y="198"/>
                  </a:lnTo>
                  <a:lnTo>
                    <a:pt x="132" y="198"/>
                  </a:lnTo>
                  <a:lnTo>
                    <a:pt x="132" y="200"/>
                  </a:lnTo>
                  <a:lnTo>
                    <a:pt x="132" y="202"/>
                  </a:lnTo>
                  <a:lnTo>
                    <a:pt x="132" y="204"/>
                  </a:lnTo>
                  <a:lnTo>
                    <a:pt x="130" y="204"/>
                  </a:lnTo>
                  <a:lnTo>
                    <a:pt x="130" y="206"/>
                  </a:lnTo>
                  <a:lnTo>
                    <a:pt x="130" y="208"/>
                  </a:lnTo>
                  <a:lnTo>
                    <a:pt x="128" y="210"/>
                  </a:lnTo>
                  <a:lnTo>
                    <a:pt x="128" y="212"/>
                  </a:lnTo>
                  <a:lnTo>
                    <a:pt x="126" y="212"/>
                  </a:lnTo>
                  <a:lnTo>
                    <a:pt x="126" y="214"/>
                  </a:lnTo>
                  <a:lnTo>
                    <a:pt x="124" y="214"/>
                  </a:lnTo>
                  <a:lnTo>
                    <a:pt x="124" y="216"/>
                  </a:lnTo>
                  <a:lnTo>
                    <a:pt x="124" y="218"/>
                  </a:lnTo>
                  <a:lnTo>
                    <a:pt x="122" y="220"/>
                  </a:lnTo>
                  <a:lnTo>
                    <a:pt x="122" y="222"/>
                  </a:lnTo>
                  <a:lnTo>
                    <a:pt x="120" y="222"/>
                  </a:lnTo>
                  <a:lnTo>
                    <a:pt x="120" y="224"/>
                  </a:lnTo>
                  <a:lnTo>
                    <a:pt x="120" y="226"/>
                  </a:lnTo>
                  <a:lnTo>
                    <a:pt x="118" y="226"/>
                  </a:lnTo>
                  <a:lnTo>
                    <a:pt x="118" y="228"/>
                  </a:lnTo>
                  <a:lnTo>
                    <a:pt x="116" y="228"/>
                  </a:lnTo>
                  <a:lnTo>
                    <a:pt x="114" y="228"/>
                  </a:lnTo>
                  <a:lnTo>
                    <a:pt x="112" y="230"/>
                  </a:lnTo>
                  <a:lnTo>
                    <a:pt x="108" y="230"/>
                  </a:lnTo>
                  <a:lnTo>
                    <a:pt x="104" y="232"/>
                  </a:lnTo>
                  <a:lnTo>
                    <a:pt x="102" y="232"/>
                  </a:lnTo>
                  <a:lnTo>
                    <a:pt x="100" y="234"/>
                  </a:lnTo>
                  <a:lnTo>
                    <a:pt x="98" y="234"/>
                  </a:lnTo>
                  <a:lnTo>
                    <a:pt x="96" y="236"/>
                  </a:lnTo>
                  <a:lnTo>
                    <a:pt x="94" y="236"/>
                  </a:lnTo>
                  <a:lnTo>
                    <a:pt x="94" y="238"/>
                  </a:lnTo>
                  <a:lnTo>
                    <a:pt x="94" y="238"/>
                  </a:lnTo>
                  <a:lnTo>
                    <a:pt x="92" y="238"/>
                  </a:lnTo>
                  <a:lnTo>
                    <a:pt x="90" y="240"/>
                  </a:lnTo>
                  <a:lnTo>
                    <a:pt x="88" y="242"/>
                  </a:lnTo>
                  <a:lnTo>
                    <a:pt x="86" y="242"/>
                  </a:lnTo>
                  <a:lnTo>
                    <a:pt x="84" y="242"/>
                  </a:lnTo>
                  <a:lnTo>
                    <a:pt x="84" y="240"/>
                  </a:lnTo>
                  <a:lnTo>
                    <a:pt x="82" y="240"/>
                  </a:lnTo>
                  <a:lnTo>
                    <a:pt x="82" y="238"/>
                  </a:lnTo>
                  <a:lnTo>
                    <a:pt x="80" y="238"/>
                  </a:lnTo>
                  <a:lnTo>
                    <a:pt x="78" y="238"/>
                  </a:lnTo>
                  <a:lnTo>
                    <a:pt x="78" y="236"/>
                  </a:lnTo>
                  <a:lnTo>
                    <a:pt x="76" y="236"/>
                  </a:lnTo>
                  <a:lnTo>
                    <a:pt x="74" y="234"/>
                  </a:lnTo>
                  <a:lnTo>
                    <a:pt x="76" y="234"/>
                  </a:lnTo>
                  <a:lnTo>
                    <a:pt x="76" y="232"/>
                  </a:lnTo>
                  <a:lnTo>
                    <a:pt x="74" y="230"/>
                  </a:lnTo>
                  <a:lnTo>
                    <a:pt x="72" y="230"/>
                  </a:lnTo>
                  <a:lnTo>
                    <a:pt x="70" y="230"/>
                  </a:lnTo>
                  <a:lnTo>
                    <a:pt x="68" y="230"/>
                  </a:lnTo>
                  <a:lnTo>
                    <a:pt x="66" y="230"/>
                  </a:lnTo>
                  <a:lnTo>
                    <a:pt x="66" y="230"/>
                  </a:lnTo>
                  <a:lnTo>
                    <a:pt x="64" y="230"/>
                  </a:lnTo>
                  <a:lnTo>
                    <a:pt x="64" y="228"/>
                  </a:lnTo>
                  <a:lnTo>
                    <a:pt x="64" y="226"/>
                  </a:lnTo>
                  <a:lnTo>
                    <a:pt x="64" y="224"/>
                  </a:lnTo>
                  <a:lnTo>
                    <a:pt x="66" y="224"/>
                  </a:lnTo>
                  <a:lnTo>
                    <a:pt x="68" y="224"/>
                  </a:lnTo>
                  <a:lnTo>
                    <a:pt x="70" y="224"/>
                  </a:lnTo>
                  <a:lnTo>
                    <a:pt x="70" y="222"/>
                  </a:lnTo>
                  <a:lnTo>
                    <a:pt x="70" y="220"/>
                  </a:lnTo>
                  <a:lnTo>
                    <a:pt x="68" y="220"/>
                  </a:lnTo>
                  <a:lnTo>
                    <a:pt x="68" y="218"/>
                  </a:lnTo>
                  <a:lnTo>
                    <a:pt x="68" y="216"/>
                  </a:lnTo>
                  <a:lnTo>
                    <a:pt x="66" y="216"/>
                  </a:lnTo>
                  <a:lnTo>
                    <a:pt x="66" y="214"/>
                  </a:lnTo>
                  <a:lnTo>
                    <a:pt x="66" y="212"/>
                  </a:lnTo>
                  <a:lnTo>
                    <a:pt x="64" y="212"/>
                  </a:lnTo>
                  <a:lnTo>
                    <a:pt x="62" y="212"/>
                  </a:lnTo>
                  <a:lnTo>
                    <a:pt x="60" y="214"/>
                  </a:lnTo>
                  <a:lnTo>
                    <a:pt x="58" y="212"/>
                  </a:lnTo>
                  <a:lnTo>
                    <a:pt x="58" y="210"/>
                  </a:lnTo>
                  <a:lnTo>
                    <a:pt x="58" y="208"/>
                  </a:lnTo>
                  <a:lnTo>
                    <a:pt x="60" y="208"/>
                  </a:lnTo>
                  <a:lnTo>
                    <a:pt x="62" y="206"/>
                  </a:lnTo>
                  <a:lnTo>
                    <a:pt x="62" y="204"/>
                  </a:lnTo>
                  <a:lnTo>
                    <a:pt x="62" y="202"/>
                  </a:lnTo>
                  <a:lnTo>
                    <a:pt x="62" y="200"/>
                  </a:lnTo>
                  <a:lnTo>
                    <a:pt x="60" y="198"/>
                  </a:lnTo>
                  <a:lnTo>
                    <a:pt x="60" y="196"/>
                  </a:lnTo>
                  <a:lnTo>
                    <a:pt x="58" y="196"/>
                  </a:lnTo>
                  <a:lnTo>
                    <a:pt x="58" y="194"/>
                  </a:lnTo>
                  <a:lnTo>
                    <a:pt x="56" y="194"/>
                  </a:lnTo>
                  <a:lnTo>
                    <a:pt x="54" y="194"/>
                  </a:lnTo>
                  <a:lnTo>
                    <a:pt x="52" y="192"/>
                  </a:lnTo>
                  <a:lnTo>
                    <a:pt x="50" y="192"/>
                  </a:lnTo>
                  <a:lnTo>
                    <a:pt x="50" y="190"/>
                  </a:lnTo>
                  <a:lnTo>
                    <a:pt x="52" y="190"/>
                  </a:lnTo>
                  <a:lnTo>
                    <a:pt x="50" y="188"/>
                  </a:lnTo>
                  <a:lnTo>
                    <a:pt x="48" y="188"/>
                  </a:lnTo>
                  <a:lnTo>
                    <a:pt x="46" y="186"/>
                  </a:lnTo>
                  <a:lnTo>
                    <a:pt x="46" y="184"/>
                  </a:lnTo>
                  <a:lnTo>
                    <a:pt x="46" y="182"/>
                  </a:lnTo>
                  <a:lnTo>
                    <a:pt x="46" y="182"/>
                  </a:lnTo>
                  <a:lnTo>
                    <a:pt x="44" y="182"/>
                  </a:lnTo>
                  <a:lnTo>
                    <a:pt x="44" y="180"/>
                  </a:lnTo>
                  <a:lnTo>
                    <a:pt x="44" y="178"/>
                  </a:lnTo>
                  <a:lnTo>
                    <a:pt x="46" y="176"/>
                  </a:lnTo>
                  <a:lnTo>
                    <a:pt x="46" y="176"/>
                  </a:lnTo>
                  <a:lnTo>
                    <a:pt x="46" y="174"/>
                  </a:lnTo>
                  <a:lnTo>
                    <a:pt x="46" y="174"/>
                  </a:lnTo>
                  <a:lnTo>
                    <a:pt x="46" y="172"/>
                  </a:lnTo>
                  <a:lnTo>
                    <a:pt x="44" y="172"/>
                  </a:lnTo>
                  <a:lnTo>
                    <a:pt x="44" y="170"/>
                  </a:lnTo>
                  <a:lnTo>
                    <a:pt x="46" y="170"/>
                  </a:lnTo>
                  <a:lnTo>
                    <a:pt x="46" y="170"/>
                  </a:lnTo>
                  <a:lnTo>
                    <a:pt x="46" y="168"/>
                  </a:lnTo>
                  <a:lnTo>
                    <a:pt x="46" y="166"/>
                  </a:lnTo>
                  <a:lnTo>
                    <a:pt x="46" y="166"/>
                  </a:lnTo>
                  <a:lnTo>
                    <a:pt x="44" y="166"/>
                  </a:lnTo>
                  <a:lnTo>
                    <a:pt x="42" y="166"/>
                  </a:lnTo>
                  <a:lnTo>
                    <a:pt x="40" y="168"/>
                  </a:lnTo>
                  <a:lnTo>
                    <a:pt x="38" y="168"/>
                  </a:lnTo>
                  <a:lnTo>
                    <a:pt x="38" y="170"/>
                  </a:lnTo>
                  <a:lnTo>
                    <a:pt x="36" y="170"/>
                  </a:lnTo>
                  <a:lnTo>
                    <a:pt x="34" y="170"/>
                  </a:lnTo>
                  <a:lnTo>
                    <a:pt x="34" y="168"/>
                  </a:lnTo>
                  <a:lnTo>
                    <a:pt x="32" y="168"/>
                  </a:lnTo>
                  <a:lnTo>
                    <a:pt x="32" y="166"/>
                  </a:lnTo>
                  <a:lnTo>
                    <a:pt x="32" y="164"/>
                  </a:lnTo>
                  <a:lnTo>
                    <a:pt x="34" y="164"/>
                  </a:lnTo>
                  <a:lnTo>
                    <a:pt x="34" y="162"/>
                  </a:lnTo>
                  <a:lnTo>
                    <a:pt x="32" y="162"/>
                  </a:lnTo>
                  <a:lnTo>
                    <a:pt x="30" y="162"/>
                  </a:lnTo>
                  <a:lnTo>
                    <a:pt x="28" y="162"/>
                  </a:lnTo>
                  <a:lnTo>
                    <a:pt x="28" y="160"/>
                  </a:lnTo>
                  <a:lnTo>
                    <a:pt x="26" y="160"/>
                  </a:lnTo>
                  <a:lnTo>
                    <a:pt x="24" y="158"/>
                  </a:lnTo>
                  <a:lnTo>
                    <a:pt x="24" y="156"/>
                  </a:lnTo>
                  <a:lnTo>
                    <a:pt x="24" y="154"/>
                  </a:lnTo>
                  <a:lnTo>
                    <a:pt x="24" y="152"/>
                  </a:lnTo>
                  <a:lnTo>
                    <a:pt x="24" y="150"/>
                  </a:lnTo>
                  <a:lnTo>
                    <a:pt x="24" y="148"/>
                  </a:lnTo>
                  <a:lnTo>
                    <a:pt x="22" y="148"/>
                  </a:lnTo>
                  <a:lnTo>
                    <a:pt x="22" y="146"/>
                  </a:lnTo>
                  <a:lnTo>
                    <a:pt x="20" y="146"/>
                  </a:lnTo>
                  <a:lnTo>
                    <a:pt x="20" y="144"/>
                  </a:lnTo>
                  <a:lnTo>
                    <a:pt x="20" y="142"/>
                  </a:lnTo>
                  <a:lnTo>
                    <a:pt x="20" y="140"/>
                  </a:lnTo>
                  <a:lnTo>
                    <a:pt x="22" y="140"/>
                  </a:lnTo>
                  <a:lnTo>
                    <a:pt x="24" y="138"/>
                  </a:lnTo>
                  <a:lnTo>
                    <a:pt x="24" y="136"/>
                  </a:lnTo>
                  <a:lnTo>
                    <a:pt x="24" y="134"/>
                  </a:lnTo>
                  <a:lnTo>
                    <a:pt x="26" y="134"/>
                  </a:lnTo>
                  <a:lnTo>
                    <a:pt x="28" y="134"/>
                  </a:lnTo>
                  <a:lnTo>
                    <a:pt x="28" y="134"/>
                  </a:lnTo>
                  <a:lnTo>
                    <a:pt x="28" y="132"/>
                  </a:lnTo>
                  <a:lnTo>
                    <a:pt x="26" y="132"/>
                  </a:lnTo>
                  <a:lnTo>
                    <a:pt x="26" y="130"/>
                  </a:lnTo>
                  <a:lnTo>
                    <a:pt x="24" y="130"/>
                  </a:lnTo>
                  <a:lnTo>
                    <a:pt x="22" y="132"/>
                  </a:lnTo>
                  <a:lnTo>
                    <a:pt x="20" y="132"/>
                  </a:lnTo>
                  <a:lnTo>
                    <a:pt x="20" y="130"/>
                  </a:lnTo>
                  <a:lnTo>
                    <a:pt x="20" y="128"/>
                  </a:lnTo>
                  <a:lnTo>
                    <a:pt x="18" y="128"/>
                  </a:lnTo>
                  <a:lnTo>
                    <a:pt x="18" y="126"/>
                  </a:lnTo>
                  <a:lnTo>
                    <a:pt x="18" y="124"/>
                  </a:lnTo>
                  <a:lnTo>
                    <a:pt x="20" y="124"/>
                  </a:lnTo>
                  <a:lnTo>
                    <a:pt x="20" y="122"/>
                  </a:lnTo>
                  <a:lnTo>
                    <a:pt x="18" y="122"/>
                  </a:lnTo>
                  <a:lnTo>
                    <a:pt x="18" y="120"/>
                  </a:lnTo>
                  <a:lnTo>
                    <a:pt x="16" y="120"/>
                  </a:lnTo>
                  <a:lnTo>
                    <a:pt x="18" y="118"/>
                  </a:lnTo>
                  <a:lnTo>
                    <a:pt x="20" y="118"/>
                  </a:lnTo>
                  <a:lnTo>
                    <a:pt x="20" y="116"/>
                  </a:lnTo>
                  <a:lnTo>
                    <a:pt x="22" y="116"/>
                  </a:lnTo>
                  <a:lnTo>
                    <a:pt x="22" y="114"/>
                  </a:lnTo>
                  <a:lnTo>
                    <a:pt x="20" y="114"/>
                  </a:lnTo>
                  <a:lnTo>
                    <a:pt x="18" y="114"/>
                  </a:lnTo>
                  <a:lnTo>
                    <a:pt x="16" y="114"/>
                  </a:lnTo>
                  <a:lnTo>
                    <a:pt x="14" y="112"/>
                  </a:lnTo>
                  <a:lnTo>
                    <a:pt x="14" y="110"/>
                  </a:lnTo>
                  <a:lnTo>
                    <a:pt x="14" y="108"/>
                  </a:lnTo>
                  <a:lnTo>
                    <a:pt x="12" y="108"/>
                  </a:lnTo>
                  <a:lnTo>
                    <a:pt x="10" y="108"/>
                  </a:lnTo>
                  <a:lnTo>
                    <a:pt x="8" y="110"/>
                  </a:lnTo>
                  <a:lnTo>
                    <a:pt x="6" y="110"/>
                  </a:lnTo>
                  <a:lnTo>
                    <a:pt x="4" y="110"/>
                  </a:lnTo>
                  <a:lnTo>
                    <a:pt x="4" y="108"/>
                  </a:lnTo>
                  <a:lnTo>
                    <a:pt x="4" y="106"/>
                  </a:lnTo>
                  <a:lnTo>
                    <a:pt x="4" y="104"/>
                  </a:lnTo>
                  <a:lnTo>
                    <a:pt x="6" y="104"/>
                  </a:lnTo>
                  <a:lnTo>
                    <a:pt x="6" y="102"/>
                  </a:lnTo>
                  <a:lnTo>
                    <a:pt x="8" y="102"/>
                  </a:lnTo>
                  <a:lnTo>
                    <a:pt x="6" y="100"/>
                  </a:lnTo>
                  <a:lnTo>
                    <a:pt x="6" y="98"/>
                  </a:lnTo>
                  <a:lnTo>
                    <a:pt x="4" y="98"/>
                  </a:lnTo>
                  <a:lnTo>
                    <a:pt x="4" y="96"/>
                  </a:lnTo>
                  <a:lnTo>
                    <a:pt x="2" y="96"/>
                  </a:lnTo>
                  <a:lnTo>
                    <a:pt x="2" y="94"/>
                  </a:lnTo>
                  <a:lnTo>
                    <a:pt x="0" y="94"/>
                  </a:lnTo>
                  <a:lnTo>
                    <a:pt x="0" y="92"/>
                  </a:lnTo>
                  <a:lnTo>
                    <a:pt x="6" y="88"/>
                  </a:lnTo>
                  <a:lnTo>
                    <a:pt x="8" y="88"/>
                  </a:lnTo>
                  <a:lnTo>
                    <a:pt x="10" y="86"/>
                  </a:lnTo>
                  <a:lnTo>
                    <a:pt x="12" y="86"/>
                  </a:lnTo>
                  <a:lnTo>
                    <a:pt x="14" y="86"/>
                  </a:lnTo>
                  <a:lnTo>
                    <a:pt x="16" y="86"/>
                  </a:lnTo>
                  <a:lnTo>
                    <a:pt x="18" y="84"/>
                  </a:lnTo>
                  <a:lnTo>
                    <a:pt x="24" y="82"/>
                  </a:lnTo>
                  <a:lnTo>
                    <a:pt x="26" y="80"/>
                  </a:lnTo>
                  <a:lnTo>
                    <a:pt x="28" y="78"/>
                  </a:lnTo>
                  <a:lnTo>
                    <a:pt x="30" y="78"/>
                  </a:lnTo>
                  <a:lnTo>
                    <a:pt x="32" y="76"/>
                  </a:lnTo>
                  <a:lnTo>
                    <a:pt x="34" y="76"/>
                  </a:lnTo>
                  <a:lnTo>
                    <a:pt x="42" y="70"/>
                  </a:lnTo>
                  <a:lnTo>
                    <a:pt x="44" y="70"/>
                  </a:lnTo>
                  <a:lnTo>
                    <a:pt x="44" y="68"/>
                  </a:lnTo>
                  <a:lnTo>
                    <a:pt x="46" y="68"/>
                  </a:lnTo>
                  <a:lnTo>
                    <a:pt x="48" y="66"/>
                  </a:lnTo>
                  <a:lnTo>
                    <a:pt x="48" y="64"/>
                  </a:lnTo>
                  <a:lnTo>
                    <a:pt x="50" y="64"/>
                  </a:lnTo>
                  <a:lnTo>
                    <a:pt x="52" y="64"/>
                  </a:lnTo>
                  <a:lnTo>
                    <a:pt x="52" y="62"/>
                  </a:lnTo>
                  <a:lnTo>
                    <a:pt x="54" y="62"/>
                  </a:lnTo>
                  <a:lnTo>
                    <a:pt x="62" y="56"/>
                  </a:lnTo>
                  <a:lnTo>
                    <a:pt x="64" y="56"/>
                  </a:lnTo>
                  <a:lnTo>
                    <a:pt x="66" y="56"/>
                  </a:lnTo>
                  <a:lnTo>
                    <a:pt x="68" y="54"/>
                  </a:lnTo>
                  <a:lnTo>
                    <a:pt x="72" y="52"/>
                  </a:lnTo>
                  <a:lnTo>
                    <a:pt x="74" y="50"/>
                  </a:lnTo>
                  <a:lnTo>
                    <a:pt x="76" y="48"/>
                  </a:lnTo>
                  <a:lnTo>
                    <a:pt x="78" y="48"/>
                  </a:lnTo>
                  <a:lnTo>
                    <a:pt x="80" y="46"/>
                  </a:lnTo>
                  <a:lnTo>
                    <a:pt x="86" y="42"/>
                  </a:lnTo>
                  <a:lnTo>
                    <a:pt x="94" y="40"/>
                  </a:lnTo>
                  <a:lnTo>
                    <a:pt x="94" y="40"/>
                  </a:lnTo>
                  <a:lnTo>
                    <a:pt x="96" y="38"/>
                  </a:lnTo>
                  <a:lnTo>
                    <a:pt x="100" y="36"/>
                  </a:lnTo>
                  <a:lnTo>
                    <a:pt x="104" y="34"/>
                  </a:lnTo>
                  <a:lnTo>
                    <a:pt x="110" y="30"/>
                  </a:lnTo>
                  <a:lnTo>
                    <a:pt x="112" y="30"/>
                  </a:lnTo>
                  <a:lnTo>
                    <a:pt x="112" y="28"/>
                  </a:lnTo>
                  <a:lnTo>
                    <a:pt x="116" y="28"/>
                  </a:lnTo>
                  <a:lnTo>
                    <a:pt x="118" y="26"/>
                  </a:lnTo>
                  <a:lnTo>
                    <a:pt x="122" y="24"/>
                  </a:lnTo>
                  <a:lnTo>
                    <a:pt x="128" y="20"/>
                  </a:lnTo>
                  <a:lnTo>
                    <a:pt x="134" y="16"/>
                  </a:lnTo>
                  <a:lnTo>
                    <a:pt x="142" y="12"/>
                  </a:lnTo>
                  <a:lnTo>
                    <a:pt x="144" y="10"/>
                  </a:lnTo>
                  <a:lnTo>
                    <a:pt x="148" y="6"/>
                  </a:lnTo>
                  <a:lnTo>
                    <a:pt x="152" y="6"/>
                  </a:lnTo>
                  <a:lnTo>
                    <a:pt x="152" y="4"/>
                  </a:lnTo>
                  <a:lnTo>
                    <a:pt x="154" y="4"/>
                  </a:lnTo>
                  <a:lnTo>
                    <a:pt x="156" y="2"/>
                  </a:lnTo>
                  <a:lnTo>
                    <a:pt x="158" y="2"/>
                  </a:lnTo>
                  <a:lnTo>
                    <a:pt x="162" y="0"/>
                  </a:lnTo>
                  <a:lnTo>
                    <a:pt x="162"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6" name="Freeform 232"/>
            <p:cNvSpPr>
              <a:spLocks/>
            </p:cNvSpPr>
            <p:nvPr/>
          </p:nvSpPr>
          <p:spPr bwMode="auto">
            <a:xfrm>
              <a:off x="7508875" y="3541713"/>
              <a:ext cx="198438" cy="300038"/>
            </a:xfrm>
            <a:custGeom>
              <a:avLst/>
              <a:gdLst>
                <a:gd name="T0" fmla="*/ 125 w 125"/>
                <a:gd name="T1" fmla="*/ 21 h 189"/>
                <a:gd name="T2" fmla="*/ 125 w 125"/>
                <a:gd name="T3" fmla="*/ 47 h 189"/>
                <a:gd name="T4" fmla="*/ 117 w 125"/>
                <a:gd name="T5" fmla="*/ 61 h 189"/>
                <a:gd name="T6" fmla="*/ 107 w 125"/>
                <a:gd name="T7" fmla="*/ 55 h 189"/>
                <a:gd name="T8" fmla="*/ 103 w 125"/>
                <a:gd name="T9" fmla="*/ 47 h 189"/>
                <a:gd name="T10" fmla="*/ 87 w 125"/>
                <a:gd name="T11" fmla="*/ 43 h 189"/>
                <a:gd name="T12" fmla="*/ 82 w 125"/>
                <a:gd name="T13" fmla="*/ 37 h 189"/>
                <a:gd name="T14" fmla="*/ 78 w 125"/>
                <a:gd name="T15" fmla="*/ 33 h 189"/>
                <a:gd name="T16" fmla="*/ 78 w 125"/>
                <a:gd name="T17" fmla="*/ 45 h 189"/>
                <a:gd name="T18" fmla="*/ 87 w 125"/>
                <a:gd name="T19" fmla="*/ 69 h 189"/>
                <a:gd name="T20" fmla="*/ 95 w 125"/>
                <a:gd name="T21" fmla="*/ 101 h 189"/>
                <a:gd name="T22" fmla="*/ 105 w 125"/>
                <a:gd name="T23" fmla="*/ 131 h 189"/>
                <a:gd name="T24" fmla="*/ 115 w 125"/>
                <a:gd name="T25" fmla="*/ 159 h 189"/>
                <a:gd name="T26" fmla="*/ 115 w 125"/>
                <a:gd name="T27" fmla="*/ 169 h 189"/>
                <a:gd name="T28" fmla="*/ 99 w 125"/>
                <a:gd name="T29" fmla="*/ 175 h 189"/>
                <a:gd name="T30" fmla="*/ 70 w 125"/>
                <a:gd name="T31" fmla="*/ 185 h 189"/>
                <a:gd name="T32" fmla="*/ 54 w 125"/>
                <a:gd name="T33" fmla="*/ 189 h 189"/>
                <a:gd name="T34" fmla="*/ 50 w 125"/>
                <a:gd name="T35" fmla="*/ 183 h 189"/>
                <a:gd name="T36" fmla="*/ 48 w 125"/>
                <a:gd name="T37" fmla="*/ 173 h 189"/>
                <a:gd name="T38" fmla="*/ 46 w 125"/>
                <a:gd name="T39" fmla="*/ 161 h 189"/>
                <a:gd name="T40" fmla="*/ 38 w 125"/>
                <a:gd name="T41" fmla="*/ 161 h 189"/>
                <a:gd name="T42" fmla="*/ 30 w 125"/>
                <a:gd name="T43" fmla="*/ 157 h 189"/>
                <a:gd name="T44" fmla="*/ 24 w 125"/>
                <a:gd name="T45" fmla="*/ 151 h 189"/>
                <a:gd name="T46" fmla="*/ 28 w 125"/>
                <a:gd name="T47" fmla="*/ 143 h 189"/>
                <a:gd name="T48" fmla="*/ 32 w 125"/>
                <a:gd name="T49" fmla="*/ 135 h 189"/>
                <a:gd name="T50" fmla="*/ 22 w 125"/>
                <a:gd name="T51" fmla="*/ 129 h 189"/>
                <a:gd name="T52" fmla="*/ 24 w 125"/>
                <a:gd name="T53" fmla="*/ 117 h 189"/>
                <a:gd name="T54" fmla="*/ 22 w 125"/>
                <a:gd name="T55" fmla="*/ 111 h 189"/>
                <a:gd name="T56" fmla="*/ 28 w 125"/>
                <a:gd name="T57" fmla="*/ 109 h 189"/>
                <a:gd name="T58" fmla="*/ 24 w 125"/>
                <a:gd name="T59" fmla="*/ 103 h 189"/>
                <a:gd name="T60" fmla="*/ 30 w 125"/>
                <a:gd name="T61" fmla="*/ 105 h 189"/>
                <a:gd name="T62" fmla="*/ 30 w 125"/>
                <a:gd name="T63" fmla="*/ 93 h 189"/>
                <a:gd name="T64" fmla="*/ 34 w 125"/>
                <a:gd name="T65" fmla="*/ 91 h 189"/>
                <a:gd name="T66" fmla="*/ 32 w 125"/>
                <a:gd name="T67" fmla="*/ 81 h 189"/>
                <a:gd name="T68" fmla="*/ 28 w 125"/>
                <a:gd name="T69" fmla="*/ 75 h 189"/>
                <a:gd name="T70" fmla="*/ 16 w 125"/>
                <a:gd name="T71" fmla="*/ 69 h 189"/>
                <a:gd name="T72" fmla="*/ 16 w 125"/>
                <a:gd name="T73" fmla="*/ 65 h 189"/>
                <a:gd name="T74" fmla="*/ 14 w 125"/>
                <a:gd name="T75" fmla="*/ 61 h 189"/>
                <a:gd name="T76" fmla="*/ 10 w 125"/>
                <a:gd name="T77" fmla="*/ 51 h 189"/>
                <a:gd name="T78" fmla="*/ 6 w 125"/>
                <a:gd name="T79" fmla="*/ 49 h 189"/>
                <a:gd name="T80" fmla="*/ 2 w 125"/>
                <a:gd name="T81" fmla="*/ 47 h 189"/>
                <a:gd name="T82" fmla="*/ 2 w 125"/>
                <a:gd name="T83" fmla="*/ 39 h 189"/>
                <a:gd name="T84" fmla="*/ 6 w 125"/>
                <a:gd name="T85" fmla="*/ 35 h 189"/>
                <a:gd name="T86" fmla="*/ 14 w 125"/>
                <a:gd name="T87" fmla="*/ 35 h 189"/>
                <a:gd name="T88" fmla="*/ 12 w 125"/>
                <a:gd name="T89" fmla="*/ 27 h 189"/>
                <a:gd name="T90" fmla="*/ 10 w 125"/>
                <a:gd name="T91" fmla="*/ 17 h 189"/>
                <a:gd name="T92" fmla="*/ 14 w 125"/>
                <a:gd name="T93" fmla="*/ 15 h 189"/>
                <a:gd name="T94" fmla="*/ 22 w 125"/>
                <a:gd name="T95" fmla="*/ 15 h 189"/>
                <a:gd name="T96" fmla="*/ 26 w 125"/>
                <a:gd name="T97" fmla="*/ 9 h 189"/>
                <a:gd name="T98" fmla="*/ 32 w 125"/>
                <a:gd name="T99" fmla="*/ 9 h 189"/>
                <a:gd name="T100" fmla="*/ 44 w 125"/>
                <a:gd name="T101" fmla="*/ 7 h 189"/>
                <a:gd name="T102" fmla="*/ 64 w 125"/>
                <a:gd name="T103" fmla="*/ 5 h 189"/>
                <a:gd name="T104" fmla="*/ 87 w 125"/>
                <a:gd name="T105" fmla="*/ 5 h 189"/>
                <a:gd name="T106" fmla="*/ 103 w 125"/>
                <a:gd name="T107" fmla="*/ 2 h 189"/>
                <a:gd name="T108" fmla="*/ 121 w 125"/>
                <a:gd name="T109"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5" h="189">
                  <a:moveTo>
                    <a:pt x="125" y="0"/>
                  </a:moveTo>
                  <a:lnTo>
                    <a:pt x="125" y="7"/>
                  </a:lnTo>
                  <a:lnTo>
                    <a:pt x="125" y="9"/>
                  </a:lnTo>
                  <a:lnTo>
                    <a:pt x="125" y="15"/>
                  </a:lnTo>
                  <a:lnTo>
                    <a:pt x="125" y="17"/>
                  </a:lnTo>
                  <a:lnTo>
                    <a:pt x="125" y="19"/>
                  </a:lnTo>
                  <a:lnTo>
                    <a:pt x="125" y="21"/>
                  </a:lnTo>
                  <a:lnTo>
                    <a:pt x="125" y="25"/>
                  </a:lnTo>
                  <a:lnTo>
                    <a:pt x="125" y="37"/>
                  </a:lnTo>
                  <a:lnTo>
                    <a:pt x="125" y="39"/>
                  </a:lnTo>
                  <a:lnTo>
                    <a:pt x="125" y="41"/>
                  </a:lnTo>
                  <a:lnTo>
                    <a:pt x="125" y="43"/>
                  </a:lnTo>
                  <a:lnTo>
                    <a:pt x="125" y="45"/>
                  </a:lnTo>
                  <a:lnTo>
                    <a:pt x="125" y="47"/>
                  </a:lnTo>
                  <a:lnTo>
                    <a:pt x="125" y="49"/>
                  </a:lnTo>
                  <a:lnTo>
                    <a:pt x="125" y="59"/>
                  </a:lnTo>
                  <a:lnTo>
                    <a:pt x="123" y="59"/>
                  </a:lnTo>
                  <a:lnTo>
                    <a:pt x="123" y="61"/>
                  </a:lnTo>
                  <a:lnTo>
                    <a:pt x="121" y="61"/>
                  </a:lnTo>
                  <a:lnTo>
                    <a:pt x="119" y="61"/>
                  </a:lnTo>
                  <a:lnTo>
                    <a:pt x="117" y="61"/>
                  </a:lnTo>
                  <a:lnTo>
                    <a:pt x="115" y="61"/>
                  </a:lnTo>
                  <a:lnTo>
                    <a:pt x="113" y="61"/>
                  </a:lnTo>
                  <a:lnTo>
                    <a:pt x="111" y="59"/>
                  </a:lnTo>
                  <a:lnTo>
                    <a:pt x="111" y="57"/>
                  </a:lnTo>
                  <a:lnTo>
                    <a:pt x="111" y="55"/>
                  </a:lnTo>
                  <a:lnTo>
                    <a:pt x="109" y="55"/>
                  </a:lnTo>
                  <a:lnTo>
                    <a:pt x="107" y="55"/>
                  </a:lnTo>
                  <a:lnTo>
                    <a:pt x="107" y="53"/>
                  </a:lnTo>
                  <a:lnTo>
                    <a:pt x="105" y="53"/>
                  </a:lnTo>
                  <a:lnTo>
                    <a:pt x="105" y="51"/>
                  </a:lnTo>
                  <a:lnTo>
                    <a:pt x="105" y="49"/>
                  </a:lnTo>
                  <a:lnTo>
                    <a:pt x="103" y="49"/>
                  </a:lnTo>
                  <a:lnTo>
                    <a:pt x="101" y="47"/>
                  </a:lnTo>
                  <a:lnTo>
                    <a:pt x="103" y="47"/>
                  </a:lnTo>
                  <a:lnTo>
                    <a:pt x="101" y="47"/>
                  </a:lnTo>
                  <a:lnTo>
                    <a:pt x="99" y="47"/>
                  </a:lnTo>
                  <a:lnTo>
                    <a:pt x="97" y="47"/>
                  </a:lnTo>
                  <a:lnTo>
                    <a:pt x="95" y="47"/>
                  </a:lnTo>
                  <a:lnTo>
                    <a:pt x="89" y="45"/>
                  </a:lnTo>
                  <a:lnTo>
                    <a:pt x="89" y="43"/>
                  </a:lnTo>
                  <a:lnTo>
                    <a:pt x="87" y="43"/>
                  </a:lnTo>
                  <a:lnTo>
                    <a:pt x="87" y="41"/>
                  </a:lnTo>
                  <a:lnTo>
                    <a:pt x="84" y="41"/>
                  </a:lnTo>
                  <a:lnTo>
                    <a:pt x="84" y="39"/>
                  </a:lnTo>
                  <a:lnTo>
                    <a:pt x="84" y="39"/>
                  </a:lnTo>
                  <a:lnTo>
                    <a:pt x="84" y="37"/>
                  </a:lnTo>
                  <a:lnTo>
                    <a:pt x="84" y="39"/>
                  </a:lnTo>
                  <a:lnTo>
                    <a:pt x="82" y="37"/>
                  </a:lnTo>
                  <a:lnTo>
                    <a:pt x="82" y="39"/>
                  </a:lnTo>
                  <a:lnTo>
                    <a:pt x="82" y="37"/>
                  </a:lnTo>
                  <a:lnTo>
                    <a:pt x="80" y="39"/>
                  </a:lnTo>
                  <a:lnTo>
                    <a:pt x="80" y="37"/>
                  </a:lnTo>
                  <a:lnTo>
                    <a:pt x="80" y="35"/>
                  </a:lnTo>
                  <a:lnTo>
                    <a:pt x="78" y="35"/>
                  </a:lnTo>
                  <a:lnTo>
                    <a:pt x="78" y="33"/>
                  </a:lnTo>
                  <a:lnTo>
                    <a:pt x="76" y="33"/>
                  </a:lnTo>
                  <a:lnTo>
                    <a:pt x="76" y="31"/>
                  </a:lnTo>
                  <a:lnTo>
                    <a:pt x="74" y="31"/>
                  </a:lnTo>
                  <a:lnTo>
                    <a:pt x="74" y="33"/>
                  </a:lnTo>
                  <a:lnTo>
                    <a:pt x="76" y="35"/>
                  </a:lnTo>
                  <a:lnTo>
                    <a:pt x="76" y="37"/>
                  </a:lnTo>
                  <a:lnTo>
                    <a:pt x="78" y="45"/>
                  </a:lnTo>
                  <a:lnTo>
                    <a:pt x="82" y="55"/>
                  </a:lnTo>
                  <a:lnTo>
                    <a:pt x="82" y="57"/>
                  </a:lnTo>
                  <a:lnTo>
                    <a:pt x="84" y="63"/>
                  </a:lnTo>
                  <a:lnTo>
                    <a:pt x="84" y="65"/>
                  </a:lnTo>
                  <a:lnTo>
                    <a:pt x="84" y="67"/>
                  </a:lnTo>
                  <a:lnTo>
                    <a:pt x="84" y="69"/>
                  </a:lnTo>
                  <a:lnTo>
                    <a:pt x="87" y="69"/>
                  </a:lnTo>
                  <a:lnTo>
                    <a:pt x="87" y="71"/>
                  </a:lnTo>
                  <a:lnTo>
                    <a:pt x="89" y="77"/>
                  </a:lnTo>
                  <a:lnTo>
                    <a:pt x="89" y="83"/>
                  </a:lnTo>
                  <a:lnTo>
                    <a:pt x="91" y="85"/>
                  </a:lnTo>
                  <a:lnTo>
                    <a:pt x="93" y="89"/>
                  </a:lnTo>
                  <a:lnTo>
                    <a:pt x="95" y="99"/>
                  </a:lnTo>
                  <a:lnTo>
                    <a:pt x="95" y="101"/>
                  </a:lnTo>
                  <a:lnTo>
                    <a:pt x="97" y="103"/>
                  </a:lnTo>
                  <a:lnTo>
                    <a:pt x="97" y="105"/>
                  </a:lnTo>
                  <a:lnTo>
                    <a:pt x="99" y="111"/>
                  </a:lnTo>
                  <a:lnTo>
                    <a:pt x="101" y="119"/>
                  </a:lnTo>
                  <a:lnTo>
                    <a:pt x="103" y="123"/>
                  </a:lnTo>
                  <a:lnTo>
                    <a:pt x="103" y="125"/>
                  </a:lnTo>
                  <a:lnTo>
                    <a:pt x="105" y="131"/>
                  </a:lnTo>
                  <a:lnTo>
                    <a:pt x="107" y="135"/>
                  </a:lnTo>
                  <a:lnTo>
                    <a:pt x="107" y="137"/>
                  </a:lnTo>
                  <a:lnTo>
                    <a:pt x="109" y="141"/>
                  </a:lnTo>
                  <a:lnTo>
                    <a:pt x="111" y="147"/>
                  </a:lnTo>
                  <a:lnTo>
                    <a:pt x="111" y="151"/>
                  </a:lnTo>
                  <a:lnTo>
                    <a:pt x="113" y="153"/>
                  </a:lnTo>
                  <a:lnTo>
                    <a:pt x="115" y="159"/>
                  </a:lnTo>
                  <a:lnTo>
                    <a:pt x="115" y="159"/>
                  </a:lnTo>
                  <a:lnTo>
                    <a:pt x="115" y="163"/>
                  </a:lnTo>
                  <a:lnTo>
                    <a:pt x="117" y="163"/>
                  </a:lnTo>
                  <a:lnTo>
                    <a:pt x="117" y="165"/>
                  </a:lnTo>
                  <a:lnTo>
                    <a:pt x="117" y="167"/>
                  </a:lnTo>
                  <a:lnTo>
                    <a:pt x="115" y="167"/>
                  </a:lnTo>
                  <a:lnTo>
                    <a:pt x="115" y="169"/>
                  </a:lnTo>
                  <a:lnTo>
                    <a:pt x="113" y="169"/>
                  </a:lnTo>
                  <a:lnTo>
                    <a:pt x="111" y="169"/>
                  </a:lnTo>
                  <a:lnTo>
                    <a:pt x="109" y="171"/>
                  </a:lnTo>
                  <a:lnTo>
                    <a:pt x="107" y="171"/>
                  </a:lnTo>
                  <a:lnTo>
                    <a:pt x="103" y="173"/>
                  </a:lnTo>
                  <a:lnTo>
                    <a:pt x="101" y="173"/>
                  </a:lnTo>
                  <a:lnTo>
                    <a:pt x="99" y="175"/>
                  </a:lnTo>
                  <a:lnTo>
                    <a:pt x="93" y="177"/>
                  </a:lnTo>
                  <a:lnTo>
                    <a:pt x="91" y="179"/>
                  </a:lnTo>
                  <a:lnTo>
                    <a:pt x="87" y="181"/>
                  </a:lnTo>
                  <a:lnTo>
                    <a:pt x="82" y="183"/>
                  </a:lnTo>
                  <a:lnTo>
                    <a:pt x="78" y="185"/>
                  </a:lnTo>
                  <a:lnTo>
                    <a:pt x="74" y="185"/>
                  </a:lnTo>
                  <a:lnTo>
                    <a:pt x="70" y="185"/>
                  </a:lnTo>
                  <a:lnTo>
                    <a:pt x="70" y="187"/>
                  </a:lnTo>
                  <a:lnTo>
                    <a:pt x="70" y="189"/>
                  </a:lnTo>
                  <a:lnTo>
                    <a:pt x="68" y="189"/>
                  </a:lnTo>
                  <a:lnTo>
                    <a:pt x="64" y="189"/>
                  </a:lnTo>
                  <a:lnTo>
                    <a:pt x="62" y="189"/>
                  </a:lnTo>
                  <a:lnTo>
                    <a:pt x="58" y="189"/>
                  </a:lnTo>
                  <a:lnTo>
                    <a:pt x="54" y="189"/>
                  </a:lnTo>
                  <a:lnTo>
                    <a:pt x="52" y="189"/>
                  </a:lnTo>
                  <a:lnTo>
                    <a:pt x="50" y="189"/>
                  </a:lnTo>
                  <a:lnTo>
                    <a:pt x="50" y="187"/>
                  </a:lnTo>
                  <a:lnTo>
                    <a:pt x="48" y="187"/>
                  </a:lnTo>
                  <a:lnTo>
                    <a:pt x="48" y="185"/>
                  </a:lnTo>
                  <a:lnTo>
                    <a:pt x="50" y="185"/>
                  </a:lnTo>
                  <a:lnTo>
                    <a:pt x="50" y="183"/>
                  </a:lnTo>
                  <a:lnTo>
                    <a:pt x="52" y="183"/>
                  </a:lnTo>
                  <a:lnTo>
                    <a:pt x="52" y="181"/>
                  </a:lnTo>
                  <a:lnTo>
                    <a:pt x="52" y="179"/>
                  </a:lnTo>
                  <a:lnTo>
                    <a:pt x="50" y="177"/>
                  </a:lnTo>
                  <a:lnTo>
                    <a:pt x="50" y="175"/>
                  </a:lnTo>
                  <a:lnTo>
                    <a:pt x="50" y="173"/>
                  </a:lnTo>
                  <a:lnTo>
                    <a:pt x="48" y="173"/>
                  </a:lnTo>
                  <a:lnTo>
                    <a:pt x="48" y="171"/>
                  </a:lnTo>
                  <a:lnTo>
                    <a:pt x="46" y="171"/>
                  </a:lnTo>
                  <a:lnTo>
                    <a:pt x="48" y="169"/>
                  </a:lnTo>
                  <a:lnTo>
                    <a:pt x="48" y="167"/>
                  </a:lnTo>
                  <a:lnTo>
                    <a:pt x="48" y="165"/>
                  </a:lnTo>
                  <a:lnTo>
                    <a:pt x="46" y="163"/>
                  </a:lnTo>
                  <a:lnTo>
                    <a:pt x="46" y="161"/>
                  </a:lnTo>
                  <a:lnTo>
                    <a:pt x="44" y="161"/>
                  </a:lnTo>
                  <a:lnTo>
                    <a:pt x="44" y="163"/>
                  </a:lnTo>
                  <a:lnTo>
                    <a:pt x="42" y="163"/>
                  </a:lnTo>
                  <a:lnTo>
                    <a:pt x="42" y="161"/>
                  </a:lnTo>
                  <a:lnTo>
                    <a:pt x="40" y="161"/>
                  </a:lnTo>
                  <a:lnTo>
                    <a:pt x="40" y="159"/>
                  </a:lnTo>
                  <a:lnTo>
                    <a:pt x="38" y="161"/>
                  </a:lnTo>
                  <a:lnTo>
                    <a:pt x="36" y="161"/>
                  </a:lnTo>
                  <a:lnTo>
                    <a:pt x="36" y="161"/>
                  </a:lnTo>
                  <a:lnTo>
                    <a:pt x="34" y="161"/>
                  </a:lnTo>
                  <a:lnTo>
                    <a:pt x="32" y="159"/>
                  </a:lnTo>
                  <a:lnTo>
                    <a:pt x="30" y="159"/>
                  </a:lnTo>
                  <a:lnTo>
                    <a:pt x="30" y="159"/>
                  </a:lnTo>
                  <a:lnTo>
                    <a:pt x="30" y="157"/>
                  </a:lnTo>
                  <a:lnTo>
                    <a:pt x="30" y="155"/>
                  </a:lnTo>
                  <a:lnTo>
                    <a:pt x="28" y="155"/>
                  </a:lnTo>
                  <a:lnTo>
                    <a:pt x="28" y="157"/>
                  </a:lnTo>
                  <a:lnTo>
                    <a:pt x="28" y="155"/>
                  </a:lnTo>
                  <a:lnTo>
                    <a:pt x="26" y="155"/>
                  </a:lnTo>
                  <a:lnTo>
                    <a:pt x="26" y="153"/>
                  </a:lnTo>
                  <a:lnTo>
                    <a:pt x="24" y="151"/>
                  </a:lnTo>
                  <a:lnTo>
                    <a:pt x="24" y="149"/>
                  </a:lnTo>
                  <a:lnTo>
                    <a:pt x="24" y="147"/>
                  </a:lnTo>
                  <a:lnTo>
                    <a:pt x="26" y="147"/>
                  </a:lnTo>
                  <a:lnTo>
                    <a:pt x="26" y="145"/>
                  </a:lnTo>
                  <a:lnTo>
                    <a:pt x="28" y="145"/>
                  </a:lnTo>
                  <a:lnTo>
                    <a:pt x="30" y="145"/>
                  </a:lnTo>
                  <a:lnTo>
                    <a:pt x="28" y="143"/>
                  </a:lnTo>
                  <a:lnTo>
                    <a:pt x="26" y="141"/>
                  </a:lnTo>
                  <a:lnTo>
                    <a:pt x="26" y="139"/>
                  </a:lnTo>
                  <a:lnTo>
                    <a:pt x="26" y="137"/>
                  </a:lnTo>
                  <a:lnTo>
                    <a:pt x="28" y="137"/>
                  </a:lnTo>
                  <a:lnTo>
                    <a:pt x="30" y="137"/>
                  </a:lnTo>
                  <a:lnTo>
                    <a:pt x="30" y="135"/>
                  </a:lnTo>
                  <a:lnTo>
                    <a:pt x="32" y="135"/>
                  </a:lnTo>
                  <a:lnTo>
                    <a:pt x="32" y="133"/>
                  </a:lnTo>
                  <a:lnTo>
                    <a:pt x="30" y="133"/>
                  </a:lnTo>
                  <a:lnTo>
                    <a:pt x="28" y="133"/>
                  </a:lnTo>
                  <a:lnTo>
                    <a:pt x="28" y="131"/>
                  </a:lnTo>
                  <a:lnTo>
                    <a:pt x="26" y="131"/>
                  </a:lnTo>
                  <a:lnTo>
                    <a:pt x="24" y="131"/>
                  </a:lnTo>
                  <a:lnTo>
                    <a:pt x="22" y="129"/>
                  </a:lnTo>
                  <a:lnTo>
                    <a:pt x="22" y="127"/>
                  </a:lnTo>
                  <a:lnTo>
                    <a:pt x="22" y="125"/>
                  </a:lnTo>
                  <a:lnTo>
                    <a:pt x="24" y="123"/>
                  </a:lnTo>
                  <a:lnTo>
                    <a:pt x="26" y="123"/>
                  </a:lnTo>
                  <a:lnTo>
                    <a:pt x="26" y="121"/>
                  </a:lnTo>
                  <a:lnTo>
                    <a:pt x="24" y="119"/>
                  </a:lnTo>
                  <a:lnTo>
                    <a:pt x="24" y="117"/>
                  </a:lnTo>
                  <a:lnTo>
                    <a:pt x="24" y="115"/>
                  </a:lnTo>
                  <a:lnTo>
                    <a:pt x="22" y="115"/>
                  </a:lnTo>
                  <a:lnTo>
                    <a:pt x="20" y="115"/>
                  </a:lnTo>
                  <a:lnTo>
                    <a:pt x="20" y="113"/>
                  </a:lnTo>
                  <a:lnTo>
                    <a:pt x="20" y="111"/>
                  </a:lnTo>
                  <a:lnTo>
                    <a:pt x="22" y="111"/>
                  </a:lnTo>
                  <a:lnTo>
                    <a:pt x="22" y="111"/>
                  </a:lnTo>
                  <a:lnTo>
                    <a:pt x="24" y="111"/>
                  </a:lnTo>
                  <a:lnTo>
                    <a:pt x="26" y="111"/>
                  </a:lnTo>
                  <a:lnTo>
                    <a:pt x="28" y="111"/>
                  </a:lnTo>
                  <a:lnTo>
                    <a:pt x="30" y="111"/>
                  </a:lnTo>
                  <a:lnTo>
                    <a:pt x="30" y="111"/>
                  </a:lnTo>
                  <a:lnTo>
                    <a:pt x="30" y="109"/>
                  </a:lnTo>
                  <a:lnTo>
                    <a:pt x="28" y="109"/>
                  </a:lnTo>
                  <a:lnTo>
                    <a:pt x="28" y="107"/>
                  </a:lnTo>
                  <a:lnTo>
                    <a:pt x="26" y="107"/>
                  </a:lnTo>
                  <a:lnTo>
                    <a:pt x="24" y="107"/>
                  </a:lnTo>
                  <a:lnTo>
                    <a:pt x="22" y="107"/>
                  </a:lnTo>
                  <a:lnTo>
                    <a:pt x="22" y="105"/>
                  </a:lnTo>
                  <a:lnTo>
                    <a:pt x="22" y="103"/>
                  </a:lnTo>
                  <a:lnTo>
                    <a:pt x="24" y="103"/>
                  </a:lnTo>
                  <a:lnTo>
                    <a:pt x="24" y="105"/>
                  </a:lnTo>
                  <a:lnTo>
                    <a:pt x="26" y="105"/>
                  </a:lnTo>
                  <a:lnTo>
                    <a:pt x="28" y="105"/>
                  </a:lnTo>
                  <a:lnTo>
                    <a:pt x="30" y="105"/>
                  </a:lnTo>
                  <a:lnTo>
                    <a:pt x="32" y="107"/>
                  </a:lnTo>
                  <a:lnTo>
                    <a:pt x="32" y="105"/>
                  </a:lnTo>
                  <a:lnTo>
                    <a:pt x="30" y="105"/>
                  </a:lnTo>
                  <a:lnTo>
                    <a:pt x="30" y="103"/>
                  </a:lnTo>
                  <a:lnTo>
                    <a:pt x="30" y="101"/>
                  </a:lnTo>
                  <a:lnTo>
                    <a:pt x="32" y="101"/>
                  </a:lnTo>
                  <a:lnTo>
                    <a:pt x="32" y="99"/>
                  </a:lnTo>
                  <a:lnTo>
                    <a:pt x="30" y="97"/>
                  </a:lnTo>
                  <a:lnTo>
                    <a:pt x="30" y="95"/>
                  </a:lnTo>
                  <a:lnTo>
                    <a:pt x="30" y="93"/>
                  </a:lnTo>
                  <a:lnTo>
                    <a:pt x="28" y="93"/>
                  </a:lnTo>
                  <a:lnTo>
                    <a:pt x="28" y="91"/>
                  </a:lnTo>
                  <a:lnTo>
                    <a:pt x="30" y="91"/>
                  </a:lnTo>
                  <a:lnTo>
                    <a:pt x="30" y="89"/>
                  </a:lnTo>
                  <a:lnTo>
                    <a:pt x="32" y="89"/>
                  </a:lnTo>
                  <a:lnTo>
                    <a:pt x="32" y="91"/>
                  </a:lnTo>
                  <a:lnTo>
                    <a:pt x="34" y="91"/>
                  </a:lnTo>
                  <a:lnTo>
                    <a:pt x="36" y="91"/>
                  </a:lnTo>
                  <a:lnTo>
                    <a:pt x="36" y="89"/>
                  </a:lnTo>
                  <a:lnTo>
                    <a:pt x="34" y="87"/>
                  </a:lnTo>
                  <a:lnTo>
                    <a:pt x="34" y="85"/>
                  </a:lnTo>
                  <a:lnTo>
                    <a:pt x="32" y="85"/>
                  </a:lnTo>
                  <a:lnTo>
                    <a:pt x="32" y="83"/>
                  </a:lnTo>
                  <a:lnTo>
                    <a:pt x="32" y="81"/>
                  </a:lnTo>
                  <a:lnTo>
                    <a:pt x="30" y="81"/>
                  </a:lnTo>
                  <a:lnTo>
                    <a:pt x="28" y="81"/>
                  </a:lnTo>
                  <a:lnTo>
                    <a:pt x="26" y="81"/>
                  </a:lnTo>
                  <a:lnTo>
                    <a:pt x="26" y="79"/>
                  </a:lnTo>
                  <a:lnTo>
                    <a:pt x="28" y="79"/>
                  </a:lnTo>
                  <a:lnTo>
                    <a:pt x="28" y="77"/>
                  </a:lnTo>
                  <a:lnTo>
                    <a:pt x="28" y="75"/>
                  </a:lnTo>
                  <a:lnTo>
                    <a:pt x="26" y="75"/>
                  </a:lnTo>
                  <a:lnTo>
                    <a:pt x="26" y="73"/>
                  </a:lnTo>
                  <a:lnTo>
                    <a:pt x="24" y="71"/>
                  </a:lnTo>
                  <a:lnTo>
                    <a:pt x="22" y="71"/>
                  </a:lnTo>
                  <a:lnTo>
                    <a:pt x="20" y="71"/>
                  </a:lnTo>
                  <a:lnTo>
                    <a:pt x="18" y="69"/>
                  </a:lnTo>
                  <a:lnTo>
                    <a:pt x="16" y="69"/>
                  </a:lnTo>
                  <a:lnTo>
                    <a:pt x="16" y="67"/>
                  </a:lnTo>
                  <a:lnTo>
                    <a:pt x="16" y="65"/>
                  </a:lnTo>
                  <a:lnTo>
                    <a:pt x="14" y="65"/>
                  </a:lnTo>
                  <a:lnTo>
                    <a:pt x="14" y="63"/>
                  </a:lnTo>
                  <a:lnTo>
                    <a:pt x="14" y="63"/>
                  </a:lnTo>
                  <a:lnTo>
                    <a:pt x="16" y="63"/>
                  </a:lnTo>
                  <a:lnTo>
                    <a:pt x="16" y="65"/>
                  </a:lnTo>
                  <a:lnTo>
                    <a:pt x="18" y="65"/>
                  </a:lnTo>
                  <a:lnTo>
                    <a:pt x="18" y="63"/>
                  </a:lnTo>
                  <a:lnTo>
                    <a:pt x="18" y="63"/>
                  </a:lnTo>
                  <a:lnTo>
                    <a:pt x="16" y="63"/>
                  </a:lnTo>
                  <a:lnTo>
                    <a:pt x="16" y="61"/>
                  </a:lnTo>
                  <a:lnTo>
                    <a:pt x="14" y="59"/>
                  </a:lnTo>
                  <a:lnTo>
                    <a:pt x="14" y="61"/>
                  </a:lnTo>
                  <a:lnTo>
                    <a:pt x="12" y="61"/>
                  </a:lnTo>
                  <a:lnTo>
                    <a:pt x="12" y="59"/>
                  </a:lnTo>
                  <a:lnTo>
                    <a:pt x="12" y="57"/>
                  </a:lnTo>
                  <a:lnTo>
                    <a:pt x="12" y="55"/>
                  </a:lnTo>
                  <a:lnTo>
                    <a:pt x="12" y="53"/>
                  </a:lnTo>
                  <a:lnTo>
                    <a:pt x="12" y="51"/>
                  </a:lnTo>
                  <a:lnTo>
                    <a:pt x="10" y="51"/>
                  </a:lnTo>
                  <a:lnTo>
                    <a:pt x="10" y="53"/>
                  </a:lnTo>
                  <a:lnTo>
                    <a:pt x="10" y="55"/>
                  </a:lnTo>
                  <a:lnTo>
                    <a:pt x="8" y="55"/>
                  </a:lnTo>
                  <a:lnTo>
                    <a:pt x="6" y="55"/>
                  </a:lnTo>
                  <a:lnTo>
                    <a:pt x="6" y="53"/>
                  </a:lnTo>
                  <a:lnTo>
                    <a:pt x="6" y="51"/>
                  </a:lnTo>
                  <a:lnTo>
                    <a:pt x="6" y="49"/>
                  </a:lnTo>
                  <a:lnTo>
                    <a:pt x="4" y="49"/>
                  </a:lnTo>
                  <a:lnTo>
                    <a:pt x="4" y="51"/>
                  </a:lnTo>
                  <a:lnTo>
                    <a:pt x="2" y="51"/>
                  </a:lnTo>
                  <a:lnTo>
                    <a:pt x="0" y="51"/>
                  </a:lnTo>
                  <a:lnTo>
                    <a:pt x="0" y="49"/>
                  </a:lnTo>
                  <a:lnTo>
                    <a:pt x="0" y="47"/>
                  </a:lnTo>
                  <a:lnTo>
                    <a:pt x="2" y="47"/>
                  </a:lnTo>
                  <a:lnTo>
                    <a:pt x="4" y="47"/>
                  </a:lnTo>
                  <a:lnTo>
                    <a:pt x="4" y="45"/>
                  </a:lnTo>
                  <a:lnTo>
                    <a:pt x="2" y="45"/>
                  </a:lnTo>
                  <a:lnTo>
                    <a:pt x="2" y="43"/>
                  </a:lnTo>
                  <a:lnTo>
                    <a:pt x="0" y="41"/>
                  </a:lnTo>
                  <a:lnTo>
                    <a:pt x="0" y="39"/>
                  </a:lnTo>
                  <a:lnTo>
                    <a:pt x="2" y="39"/>
                  </a:lnTo>
                  <a:lnTo>
                    <a:pt x="4" y="39"/>
                  </a:lnTo>
                  <a:lnTo>
                    <a:pt x="4" y="41"/>
                  </a:lnTo>
                  <a:lnTo>
                    <a:pt x="6" y="39"/>
                  </a:lnTo>
                  <a:lnTo>
                    <a:pt x="4" y="37"/>
                  </a:lnTo>
                  <a:lnTo>
                    <a:pt x="4" y="35"/>
                  </a:lnTo>
                  <a:lnTo>
                    <a:pt x="4" y="33"/>
                  </a:lnTo>
                  <a:lnTo>
                    <a:pt x="6" y="35"/>
                  </a:lnTo>
                  <a:lnTo>
                    <a:pt x="8" y="35"/>
                  </a:lnTo>
                  <a:lnTo>
                    <a:pt x="8" y="37"/>
                  </a:lnTo>
                  <a:lnTo>
                    <a:pt x="10" y="37"/>
                  </a:lnTo>
                  <a:lnTo>
                    <a:pt x="10" y="39"/>
                  </a:lnTo>
                  <a:lnTo>
                    <a:pt x="12" y="39"/>
                  </a:lnTo>
                  <a:lnTo>
                    <a:pt x="14" y="37"/>
                  </a:lnTo>
                  <a:lnTo>
                    <a:pt x="14" y="35"/>
                  </a:lnTo>
                  <a:lnTo>
                    <a:pt x="14" y="33"/>
                  </a:lnTo>
                  <a:lnTo>
                    <a:pt x="12" y="33"/>
                  </a:lnTo>
                  <a:lnTo>
                    <a:pt x="12" y="31"/>
                  </a:lnTo>
                  <a:lnTo>
                    <a:pt x="10" y="31"/>
                  </a:lnTo>
                  <a:lnTo>
                    <a:pt x="10" y="29"/>
                  </a:lnTo>
                  <a:lnTo>
                    <a:pt x="10" y="27"/>
                  </a:lnTo>
                  <a:lnTo>
                    <a:pt x="12" y="27"/>
                  </a:lnTo>
                  <a:lnTo>
                    <a:pt x="12" y="25"/>
                  </a:lnTo>
                  <a:lnTo>
                    <a:pt x="12" y="23"/>
                  </a:lnTo>
                  <a:lnTo>
                    <a:pt x="10" y="23"/>
                  </a:lnTo>
                  <a:lnTo>
                    <a:pt x="10" y="21"/>
                  </a:lnTo>
                  <a:lnTo>
                    <a:pt x="12" y="21"/>
                  </a:lnTo>
                  <a:lnTo>
                    <a:pt x="12" y="19"/>
                  </a:lnTo>
                  <a:lnTo>
                    <a:pt x="10" y="17"/>
                  </a:lnTo>
                  <a:lnTo>
                    <a:pt x="8" y="15"/>
                  </a:lnTo>
                  <a:lnTo>
                    <a:pt x="10" y="15"/>
                  </a:lnTo>
                  <a:lnTo>
                    <a:pt x="10" y="17"/>
                  </a:lnTo>
                  <a:lnTo>
                    <a:pt x="12" y="17"/>
                  </a:lnTo>
                  <a:lnTo>
                    <a:pt x="12" y="15"/>
                  </a:lnTo>
                  <a:lnTo>
                    <a:pt x="12" y="15"/>
                  </a:lnTo>
                  <a:lnTo>
                    <a:pt x="14" y="15"/>
                  </a:lnTo>
                  <a:lnTo>
                    <a:pt x="14" y="13"/>
                  </a:lnTo>
                  <a:lnTo>
                    <a:pt x="16" y="13"/>
                  </a:lnTo>
                  <a:lnTo>
                    <a:pt x="16" y="11"/>
                  </a:lnTo>
                  <a:lnTo>
                    <a:pt x="16" y="13"/>
                  </a:lnTo>
                  <a:lnTo>
                    <a:pt x="18" y="15"/>
                  </a:lnTo>
                  <a:lnTo>
                    <a:pt x="20" y="15"/>
                  </a:lnTo>
                  <a:lnTo>
                    <a:pt x="22" y="15"/>
                  </a:lnTo>
                  <a:lnTo>
                    <a:pt x="22" y="13"/>
                  </a:lnTo>
                  <a:lnTo>
                    <a:pt x="24" y="11"/>
                  </a:lnTo>
                  <a:lnTo>
                    <a:pt x="24" y="9"/>
                  </a:lnTo>
                  <a:lnTo>
                    <a:pt x="26" y="9"/>
                  </a:lnTo>
                  <a:lnTo>
                    <a:pt x="26" y="7"/>
                  </a:lnTo>
                  <a:lnTo>
                    <a:pt x="28" y="9"/>
                  </a:lnTo>
                  <a:lnTo>
                    <a:pt x="26" y="9"/>
                  </a:lnTo>
                  <a:lnTo>
                    <a:pt x="26" y="11"/>
                  </a:lnTo>
                  <a:lnTo>
                    <a:pt x="28" y="11"/>
                  </a:lnTo>
                  <a:lnTo>
                    <a:pt x="28" y="13"/>
                  </a:lnTo>
                  <a:lnTo>
                    <a:pt x="30" y="13"/>
                  </a:lnTo>
                  <a:lnTo>
                    <a:pt x="32" y="13"/>
                  </a:lnTo>
                  <a:lnTo>
                    <a:pt x="32" y="11"/>
                  </a:lnTo>
                  <a:lnTo>
                    <a:pt x="32" y="9"/>
                  </a:lnTo>
                  <a:lnTo>
                    <a:pt x="34" y="9"/>
                  </a:lnTo>
                  <a:lnTo>
                    <a:pt x="34" y="7"/>
                  </a:lnTo>
                  <a:lnTo>
                    <a:pt x="36" y="7"/>
                  </a:lnTo>
                  <a:lnTo>
                    <a:pt x="36" y="7"/>
                  </a:lnTo>
                  <a:lnTo>
                    <a:pt x="38" y="7"/>
                  </a:lnTo>
                  <a:lnTo>
                    <a:pt x="42" y="7"/>
                  </a:lnTo>
                  <a:lnTo>
                    <a:pt x="44" y="7"/>
                  </a:lnTo>
                  <a:lnTo>
                    <a:pt x="46" y="7"/>
                  </a:lnTo>
                  <a:lnTo>
                    <a:pt x="48" y="7"/>
                  </a:lnTo>
                  <a:lnTo>
                    <a:pt x="52" y="7"/>
                  </a:lnTo>
                  <a:lnTo>
                    <a:pt x="58" y="7"/>
                  </a:lnTo>
                  <a:lnTo>
                    <a:pt x="60" y="5"/>
                  </a:lnTo>
                  <a:lnTo>
                    <a:pt x="62" y="5"/>
                  </a:lnTo>
                  <a:lnTo>
                    <a:pt x="64" y="5"/>
                  </a:lnTo>
                  <a:lnTo>
                    <a:pt x="76" y="5"/>
                  </a:lnTo>
                  <a:lnTo>
                    <a:pt x="78" y="5"/>
                  </a:lnTo>
                  <a:lnTo>
                    <a:pt x="80" y="5"/>
                  </a:lnTo>
                  <a:lnTo>
                    <a:pt x="82" y="5"/>
                  </a:lnTo>
                  <a:lnTo>
                    <a:pt x="84" y="5"/>
                  </a:lnTo>
                  <a:lnTo>
                    <a:pt x="84" y="5"/>
                  </a:lnTo>
                  <a:lnTo>
                    <a:pt x="87" y="5"/>
                  </a:lnTo>
                  <a:lnTo>
                    <a:pt x="89" y="5"/>
                  </a:lnTo>
                  <a:lnTo>
                    <a:pt x="91" y="5"/>
                  </a:lnTo>
                  <a:lnTo>
                    <a:pt x="93" y="5"/>
                  </a:lnTo>
                  <a:lnTo>
                    <a:pt x="93" y="2"/>
                  </a:lnTo>
                  <a:lnTo>
                    <a:pt x="97" y="2"/>
                  </a:lnTo>
                  <a:lnTo>
                    <a:pt x="99" y="2"/>
                  </a:lnTo>
                  <a:lnTo>
                    <a:pt x="103" y="2"/>
                  </a:lnTo>
                  <a:lnTo>
                    <a:pt x="107" y="2"/>
                  </a:lnTo>
                  <a:lnTo>
                    <a:pt x="109" y="2"/>
                  </a:lnTo>
                  <a:lnTo>
                    <a:pt x="113" y="2"/>
                  </a:lnTo>
                  <a:lnTo>
                    <a:pt x="117" y="2"/>
                  </a:lnTo>
                  <a:lnTo>
                    <a:pt x="117" y="0"/>
                  </a:lnTo>
                  <a:lnTo>
                    <a:pt x="119" y="0"/>
                  </a:lnTo>
                  <a:lnTo>
                    <a:pt x="121" y="0"/>
                  </a:lnTo>
                  <a:lnTo>
                    <a:pt x="125"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7" name="Freeform 234"/>
            <p:cNvSpPr>
              <a:spLocks/>
            </p:cNvSpPr>
            <p:nvPr/>
          </p:nvSpPr>
          <p:spPr bwMode="auto">
            <a:xfrm>
              <a:off x="7207250" y="3452813"/>
              <a:ext cx="358775" cy="207963"/>
            </a:xfrm>
            <a:custGeom>
              <a:avLst/>
              <a:gdLst>
                <a:gd name="T0" fmla="*/ 198 w 226"/>
                <a:gd name="T1" fmla="*/ 10 h 131"/>
                <a:gd name="T2" fmla="*/ 202 w 226"/>
                <a:gd name="T3" fmla="*/ 16 h 131"/>
                <a:gd name="T4" fmla="*/ 202 w 226"/>
                <a:gd name="T5" fmla="*/ 26 h 131"/>
                <a:gd name="T6" fmla="*/ 216 w 226"/>
                <a:gd name="T7" fmla="*/ 34 h 131"/>
                <a:gd name="T8" fmla="*/ 220 w 226"/>
                <a:gd name="T9" fmla="*/ 40 h 131"/>
                <a:gd name="T10" fmla="*/ 222 w 226"/>
                <a:gd name="T11" fmla="*/ 46 h 131"/>
                <a:gd name="T12" fmla="*/ 226 w 226"/>
                <a:gd name="T13" fmla="*/ 54 h 131"/>
                <a:gd name="T14" fmla="*/ 218 w 226"/>
                <a:gd name="T15" fmla="*/ 63 h 131"/>
                <a:gd name="T16" fmla="*/ 218 w 226"/>
                <a:gd name="T17" fmla="*/ 67 h 131"/>
                <a:gd name="T18" fmla="*/ 212 w 226"/>
                <a:gd name="T19" fmla="*/ 69 h 131"/>
                <a:gd name="T20" fmla="*/ 204 w 226"/>
                <a:gd name="T21" fmla="*/ 71 h 131"/>
                <a:gd name="T22" fmla="*/ 202 w 226"/>
                <a:gd name="T23" fmla="*/ 75 h 131"/>
                <a:gd name="T24" fmla="*/ 200 w 226"/>
                <a:gd name="T25" fmla="*/ 85 h 131"/>
                <a:gd name="T26" fmla="*/ 200 w 226"/>
                <a:gd name="T27" fmla="*/ 95 h 131"/>
                <a:gd name="T28" fmla="*/ 196 w 226"/>
                <a:gd name="T29" fmla="*/ 95 h 131"/>
                <a:gd name="T30" fmla="*/ 194 w 226"/>
                <a:gd name="T31" fmla="*/ 101 h 131"/>
                <a:gd name="T32" fmla="*/ 194 w 226"/>
                <a:gd name="T33" fmla="*/ 105 h 131"/>
                <a:gd name="T34" fmla="*/ 200 w 226"/>
                <a:gd name="T35" fmla="*/ 107 h 131"/>
                <a:gd name="T36" fmla="*/ 204 w 226"/>
                <a:gd name="T37" fmla="*/ 115 h 131"/>
                <a:gd name="T38" fmla="*/ 204 w 226"/>
                <a:gd name="T39" fmla="*/ 119 h 131"/>
                <a:gd name="T40" fmla="*/ 200 w 226"/>
                <a:gd name="T41" fmla="*/ 127 h 131"/>
                <a:gd name="T42" fmla="*/ 188 w 226"/>
                <a:gd name="T43" fmla="*/ 123 h 131"/>
                <a:gd name="T44" fmla="*/ 180 w 226"/>
                <a:gd name="T45" fmla="*/ 119 h 131"/>
                <a:gd name="T46" fmla="*/ 172 w 226"/>
                <a:gd name="T47" fmla="*/ 119 h 131"/>
                <a:gd name="T48" fmla="*/ 162 w 226"/>
                <a:gd name="T49" fmla="*/ 113 h 131"/>
                <a:gd name="T50" fmla="*/ 136 w 226"/>
                <a:gd name="T51" fmla="*/ 115 h 131"/>
                <a:gd name="T52" fmla="*/ 118 w 226"/>
                <a:gd name="T53" fmla="*/ 119 h 131"/>
                <a:gd name="T54" fmla="*/ 100 w 226"/>
                <a:gd name="T55" fmla="*/ 119 h 131"/>
                <a:gd name="T56" fmla="*/ 78 w 226"/>
                <a:gd name="T57" fmla="*/ 123 h 131"/>
                <a:gd name="T58" fmla="*/ 60 w 226"/>
                <a:gd name="T59" fmla="*/ 123 h 131"/>
                <a:gd name="T60" fmla="*/ 54 w 226"/>
                <a:gd name="T61" fmla="*/ 121 h 131"/>
                <a:gd name="T62" fmla="*/ 50 w 226"/>
                <a:gd name="T63" fmla="*/ 107 h 131"/>
                <a:gd name="T64" fmla="*/ 44 w 226"/>
                <a:gd name="T65" fmla="*/ 93 h 131"/>
                <a:gd name="T66" fmla="*/ 34 w 226"/>
                <a:gd name="T67" fmla="*/ 87 h 131"/>
                <a:gd name="T68" fmla="*/ 20 w 226"/>
                <a:gd name="T69" fmla="*/ 93 h 131"/>
                <a:gd name="T70" fmla="*/ 8 w 226"/>
                <a:gd name="T71" fmla="*/ 95 h 131"/>
                <a:gd name="T72" fmla="*/ 8 w 226"/>
                <a:gd name="T73" fmla="*/ 83 h 131"/>
                <a:gd name="T74" fmla="*/ 16 w 226"/>
                <a:gd name="T75" fmla="*/ 69 h 131"/>
                <a:gd name="T76" fmla="*/ 20 w 226"/>
                <a:gd name="T77" fmla="*/ 58 h 131"/>
                <a:gd name="T78" fmla="*/ 30 w 226"/>
                <a:gd name="T79" fmla="*/ 56 h 131"/>
                <a:gd name="T80" fmla="*/ 36 w 226"/>
                <a:gd name="T81" fmla="*/ 52 h 131"/>
                <a:gd name="T82" fmla="*/ 42 w 226"/>
                <a:gd name="T83" fmla="*/ 42 h 131"/>
                <a:gd name="T84" fmla="*/ 50 w 226"/>
                <a:gd name="T85" fmla="*/ 36 h 131"/>
                <a:gd name="T86" fmla="*/ 60 w 226"/>
                <a:gd name="T87" fmla="*/ 34 h 131"/>
                <a:gd name="T88" fmla="*/ 70 w 226"/>
                <a:gd name="T89" fmla="*/ 32 h 131"/>
                <a:gd name="T90" fmla="*/ 82 w 226"/>
                <a:gd name="T91" fmla="*/ 28 h 131"/>
                <a:gd name="T92" fmla="*/ 90 w 226"/>
                <a:gd name="T93" fmla="*/ 26 h 131"/>
                <a:gd name="T94" fmla="*/ 96 w 226"/>
                <a:gd name="T95" fmla="*/ 24 h 131"/>
                <a:gd name="T96" fmla="*/ 106 w 226"/>
                <a:gd name="T97" fmla="*/ 22 h 131"/>
                <a:gd name="T98" fmla="*/ 114 w 226"/>
                <a:gd name="T99" fmla="*/ 22 h 131"/>
                <a:gd name="T100" fmla="*/ 124 w 226"/>
                <a:gd name="T101" fmla="*/ 18 h 131"/>
                <a:gd name="T102" fmla="*/ 134 w 226"/>
                <a:gd name="T103" fmla="*/ 12 h 131"/>
                <a:gd name="T104" fmla="*/ 146 w 226"/>
                <a:gd name="T105" fmla="*/ 10 h 131"/>
                <a:gd name="T106" fmla="*/ 156 w 226"/>
                <a:gd name="T107" fmla="*/ 8 h 131"/>
                <a:gd name="T108" fmla="*/ 166 w 226"/>
                <a:gd name="T109" fmla="*/ 16 h 131"/>
                <a:gd name="T110" fmla="*/ 178 w 226"/>
                <a:gd name="T111" fmla="*/ 12 h 131"/>
                <a:gd name="T112" fmla="*/ 184 w 226"/>
                <a:gd name="T113" fmla="*/ 8 h 131"/>
                <a:gd name="T114" fmla="*/ 192 w 226"/>
                <a:gd name="T115" fmla="*/ 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6" h="131">
                  <a:moveTo>
                    <a:pt x="192" y="2"/>
                  </a:moveTo>
                  <a:lnTo>
                    <a:pt x="194" y="2"/>
                  </a:lnTo>
                  <a:lnTo>
                    <a:pt x="196" y="2"/>
                  </a:lnTo>
                  <a:lnTo>
                    <a:pt x="196" y="4"/>
                  </a:lnTo>
                  <a:lnTo>
                    <a:pt x="196" y="6"/>
                  </a:lnTo>
                  <a:lnTo>
                    <a:pt x="196" y="8"/>
                  </a:lnTo>
                  <a:lnTo>
                    <a:pt x="196" y="10"/>
                  </a:lnTo>
                  <a:lnTo>
                    <a:pt x="198" y="10"/>
                  </a:lnTo>
                  <a:lnTo>
                    <a:pt x="198" y="8"/>
                  </a:lnTo>
                  <a:lnTo>
                    <a:pt x="200" y="8"/>
                  </a:lnTo>
                  <a:lnTo>
                    <a:pt x="202" y="8"/>
                  </a:lnTo>
                  <a:lnTo>
                    <a:pt x="202" y="10"/>
                  </a:lnTo>
                  <a:lnTo>
                    <a:pt x="204" y="10"/>
                  </a:lnTo>
                  <a:lnTo>
                    <a:pt x="204" y="12"/>
                  </a:lnTo>
                  <a:lnTo>
                    <a:pt x="202" y="14"/>
                  </a:lnTo>
                  <a:lnTo>
                    <a:pt x="202" y="16"/>
                  </a:lnTo>
                  <a:lnTo>
                    <a:pt x="204" y="18"/>
                  </a:lnTo>
                  <a:lnTo>
                    <a:pt x="202" y="18"/>
                  </a:lnTo>
                  <a:lnTo>
                    <a:pt x="202" y="20"/>
                  </a:lnTo>
                  <a:lnTo>
                    <a:pt x="200" y="22"/>
                  </a:lnTo>
                  <a:lnTo>
                    <a:pt x="200" y="22"/>
                  </a:lnTo>
                  <a:lnTo>
                    <a:pt x="202" y="22"/>
                  </a:lnTo>
                  <a:lnTo>
                    <a:pt x="202" y="24"/>
                  </a:lnTo>
                  <a:lnTo>
                    <a:pt x="202" y="26"/>
                  </a:lnTo>
                  <a:lnTo>
                    <a:pt x="204" y="26"/>
                  </a:lnTo>
                  <a:lnTo>
                    <a:pt x="206" y="26"/>
                  </a:lnTo>
                  <a:lnTo>
                    <a:pt x="208" y="28"/>
                  </a:lnTo>
                  <a:lnTo>
                    <a:pt x="208" y="30"/>
                  </a:lnTo>
                  <a:lnTo>
                    <a:pt x="210" y="30"/>
                  </a:lnTo>
                  <a:lnTo>
                    <a:pt x="212" y="32"/>
                  </a:lnTo>
                  <a:lnTo>
                    <a:pt x="214" y="34"/>
                  </a:lnTo>
                  <a:lnTo>
                    <a:pt x="216" y="34"/>
                  </a:lnTo>
                  <a:lnTo>
                    <a:pt x="218" y="32"/>
                  </a:lnTo>
                  <a:lnTo>
                    <a:pt x="220" y="32"/>
                  </a:lnTo>
                  <a:lnTo>
                    <a:pt x="222" y="32"/>
                  </a:lnTo>
                  <a:lnTo>
                    <a:pt x="222" y="34"/>
                  </a:lnTo>
                  <a:lnTo>
                    <a:pt x="222" y="36"/>
                  </a:lnTo>
                  <a:lnTo>
                    <a:pt x="220" y="36"/>
                  </a:lnTo>
                  <a:lnTo>
                    <a:pt x="220" y="38"/>
                  </a:lnTo>
                  <a:lnTo>
                    <a:pt x="220" y="40"/>
                  </a:lnTo>
                  <a:lnTo>
                    <a:pt x="222" y="40"/>
                  </a:lnTo>
                  <a:lnTo>
                    <a:pt x="224" y="40"/>
                  </a:lnTo>
                  <a:lnTo>
                    <a:pt x="226" y="40"/>
                  </a:lnTo>
                  <a:lnTo>
                    <a:pt x="226" y="42"/>
                  </a:lnTo>
                  <a:lnTo>
                    <a:pt x="224" y="42"/>
                  </a:lnTo>
                  <a:lnTo>
                    <a:pt x="224" y="44"/>
                  </a:lnTo>
                  <a:lnTo>
                    <a:pt x="222" y="44"/>
                  </a:lnTo>
                  <a:lnTo>
                    <a:pt x="222" y="46"/>
                  </a:lnTo>
                  <a:lnTo>
                    <a:pt x="222" y="48"/>
                  </a:lnTo>
                  <a:lnTo>
                    <a:pt x="222" y="50"/>
                  </a:lnTo>
                  <a:lnTo>
                    <a:pt x="220" y="50"/>
                  </a:lnTo>
                  <a:lnTo>
                    <a:pt x="220" y="52"/>
                  </a:lnTo>
                  <a:lnTo>
                    <a:pt x="220" y="54"/>
                  </a:lnTo>
                  <a:lnTo>
                    <a:pt x="222" y="54"/>
                  </a:lnTo>
                  <a:lnTo>
                    <a:pt x="224" y="54"/>
                  </a:lnTo>
                  <a:lnTo>
                    <a:pt x="226" y="54"/>
                  </a:lnTo>
                  <a:lnTo>
                    <a:pt x="226" y="56"/>
                  </a:lnTo>
                  <a:lnTo>
                    <a:pt x="226" y="58"/>
                  </a:lnTo>
                  <a:lnTo>
                    <a:pt x="226" y="61"/>
                  </a:lnTo>
                  <a:lnTo>
                    <a:pt x="224" y="58"/>
                  </a:lnTo>
                  <a:lnTo>
                    <a:pt x="222" y="58"/>
                  </a:lnTo>
                  <a:lnTo>
                    <a:pt x="220" y="58"/>
                  </a:lnTo>
                  <a:lnTo>
                    <a:pt x="220" y="61"/>
                  </a:lnTo>
                  <a:lnTo>
                    <a:pt x="218" y="63"/>
                  </a:lnTo>
                  <a:lnTo>
                    <a:pt x="220" y="63"/>
                  </a:lnTo>
                  <a:lnTo>
                    <a:pt x="222" y="63"/>
                  </a:lnTo>
                  <a:lnTo>
                    <a:pt x="222" y="65"/>
                  </a:lnTo>
                  <a:lnTo>
                    <a:pt x="222" y="67"/>
                  </a:lnTo>
                  <a:lnTo>
                    <a:pt x="222" y="69"/>
                  </a:lnTo>
                  <a:lnTo>
                    <a:pt x="220" y="69"/>
                  </a:lnTo>
                  <a:lnTo>
                    <a:pt x="218" y="69"/>
                  </a:lnTo>
                  <a:lnTo>
                    <a:pt x="218" y="67"/>
                  </a:lnTo>
                  <a:lnTo>
                    <a:pt x="216" y="67"/>
                  </a:lnTo>
                  <a:lnTo>
                    <a:pt x="216" y="65"/>
                  </a:lnTo>
                  <a:lnTo>
                    <a:pt x="218" y="65"/>
                  </a:lnTo>
                  <a:lnTo>
                    <a:pt x="216" y="63"/>
                  </a:lnTo>
                  <a:lnTo>
                    <a:pt x="216" y="65"/>
                  </a:lnTo>
                  <a:lnTo>
                    <a:pt x="214" y="65"/>
                  </a:lnTo>
                  <a:lnTo>
                    <a:pt x="214" y="67"/>
                  </a:lnTo>
                  <a:lnTo>
                    <a:pt x="212" y="69"/>
                  </a:lnTo>
                  <a:lnTo>
                    <a:pt x="212" y="71"/>
                  </a:lnTo>
                  <a:lnTo>
                    <a:pt x="210" y="71"/>
                  </a:lnTo>
                  <a:lnTo>
                    <a:pt x="208" y="71"/>
                  </a:lnTo>
                  <a:lnTo>
                    <a:pt x="206" y="69"/>
                  </a:lnTo>
                  <a:lnTo>
                    <a:pt x="206" y="67"/>
                  </a:lnTo>
                  <a:lnTo>
                    <a:pt x="206" y="69"/>
                  </a:lnTo>
                  <a:lnTo>
                    <a:pt x="204" y="69"/>
                  </a:lnTo>
                  <a:lnTo>
                    <a:pt x="204" y="71"/>
                  </a:lnTo>
                  <a:lnTo>
                    <a:pt x="202" y="71"/>
                  </a:lnTo>
                  <a:lnTo>
                    <a:pt x="202" y="71"/>
                  </a:lnTo>
                  <a:lnTo>
                    <a:pt x="202" y="73"/>
                  </a:lnTo>
                  <a:lnTo>
                    <a:pt x="200" y="73"/>
                  </a:lnTo>
                  <a:lnTo>
                    <a:pt x="200" y="71"/>
                  </a:lnTo>
                  <a:lnTo>
                    <a:pt x="198" y="71"/>
                  </a:lnTo>
                  <a:lnTo>
                    <a:pt x="200" y="73"/>
                  </a:lnTo>
                  <a:lnTo>
                    <a:pt x="202" y="75"/>
                  </a:lnTo>
                  <a:lnTo>
                    <a:pt x="202" y="77"/>
                  </a:lnTo>
                  <a:lnTo>
                    <a:pt x="200" y="77"/>
                  </a:lnTo>
                  <a:lnTo>
                    <a:pt x="200" y="79"/>
                  </a:lnTo>
                  <a:lnTo>
                    <a:pt x="202" y="79"/>
                  </a:lnTo>
                  <a:lnTo>
                    <a:pt x="202" y="81"/>
                  </a:lnTo>
                  <a:lnTo>
                    <a:pt x="202" y="83"/>
                  </a:lnTo>
                  <a:lnTo>
                    <a:pt x="200" y="83"/>
                  </a:lnTo>
                  <a:lnTo>
                    <a:pt x="200" y="85"/>
                  </a:lnTo>
                  <a:lnTo>
                    <a:pt x="200" y="87"/>
                  </a:lnTo>
                  <a:lnTo>
                    <a:pt x="202" y="87"/>
                  </a:lnTo>
                  <a:lnTo>
                    <a:pt x="202" y="89"/>
                  </a:lnTo>
                  <a:lnTo>
                    <a:pt x="204" y="89"/>
                  </a:lnTo>
                  <a:lnTo>
                    <a:pt x="204" y="91"/>
                  </a:lnTo>
                  <a:lnTo>
                    <a:pt x="204" y="93"/>
                  </a:lnTo>
                  <a:lnTo>
                    <a:pt x="202" y="95"/>
                  </a:lnTo>
                  <a:lnTo>
                    <a:pt x="200" y="95"/>
                  </a:lnTo>
                  <a:lnTo>
                    <a:pt x="200" y="93"/>
                  </a:lnTo>
                  <a:lnTo>
                    <a:pt x="198" y="93"/>
                  </a:lnTo>
                  <a:lnTo>
                    <a:pt x="198" y="91"/>
                  </a:lnTo>
                  <a:lnTo>
                    <a:pt x="196" y="91"/>
                  </a:lnTo>
                  <a:lnTo>
                    <a:pt x="194" y="89"/>
                  </a:lnTo>
                  <a:lnTo>
                    <a:pt x="194" y="91"/>
                  </a:lnTo>
                  <a:lnTo>
                    <a:pt x="194" y="93"/>
                  </a:lnTo>
                  <a:lnTo>
                    <a:pt x="196" y="95"/>
                  </a:lnTo>
                  <a:lnTo>
                    <a:pt x="194" y="97"/>
                  </a:lnTo>
                  <a:lnTo>
                    <a:pt x="194" y="95"/>
                  </a:lnTo>
                  <a:lnTo>
                    <a:pt x="192" y="95"/>
                  </a:lnTo>
                  <a:lnTo>
                    <a:pt x="190" y="95"/>
                  </a:lnTo>
                  <a:lnTo>
                    <a:pt x="190" y="97"/>
                  </a:lnTo>
                  <a:lnTo>
                    <a:pt x="192" y="99"/>
                  </a:lnTo>
                  <a:lnTo>
                    <a:pt x="192" y="101"/>
                  </a:lnTo>
                  <a:lnTo>
                    <a:pt x="194" y="101"/>
                  </a:lnTo>
                  <a:lnTo>
                    <a:pt x="194" y="103"/>
                  </a:lnTo>
                  <a:lnTo>
                    <a:pt x="192" y="103"/>
                  </a:lnTo>
                  <a:lnTo>
                    <a:pt x="190" y="103"/>
                  </a:lnTo>
                  <a:lnTo>
                    <a:pt x="190" y="105"/>
                  </a:lnTo>
                  <a:lnTo>
                    <a:pt x="190" y="107"/>
                  </a:lnTo>
                  <a:lnTo>
                    <a:pt x="192" y="107"/>
                  </a:lnTo>
                  <a:lnTo>
                    <a:pt x="194" y="107"/>
                  </a:lnTo>
                  <a:lnTo>
                    <a:pt x="194" y="105"/>
                  </a:lnTo>
                  <a:lnTo>
                    <a:pt x="196" y="105"/>
                  </a:lnTo>
                  <a:lnTo>
                    <a:pt x="196" y="107"/>
                  </a:lnTo>
                  <a:lnTo>
                    <a:pt x="196" y="109"/>
                  </a:lnTo>
                  <a:lnTo>
                    <a:pt x="196" y="111"/>
                  </a:lnTo>
                  <a:lnTo>
                    <a:pt x="198" y="111"/>
                  </a:lnTo>
                  <a:lnTo>
                    <a:pt x="200" y="111"/>
                  </a:lnTo>
                  <a:lnTo>
                    <a:pt x="200" y="109"/>
                  </a:lnTo>
                  <a:lnTo>
                    <a:pt x="200" y="107"/>
                  </a:lnTo>
                  <a:lnTo>
                    <a:pt x="202" y="107"/>
                  </a:lnTo>
                  <a:lnTo>
                    <a:pt x="202" y="109"/>
                  </a:lnTo>
                  <a:lnTo>
                    <a:pt x="202" y="111"/>
                  </a:lnTo>
                  <a:lnTo>
                    <a:pt x="202" y="113"/>
                  </a:lnTo>
                  <a:lnTo>
                    <a:pt x="202" y="115"/>
                  </a:lnTo>
                  <a:lnTo>
                    <a:pt x="202" y="117"/>
                  </a:lnTo>
                  <a:lnTo>
                    <a:pt x="204" y="117"/>
                  </a:lnTo>
                  <a:lnTo>
                    <a:pt x="204" y="115"/>
                  </a:lnTo>
                  <a:lnTo>
                    <a:pt x="206" y="117"/>
                  </a:lnTo>
                  <a:lnTo>
                    <a:pt x="206" y="119"/>
                  </a:lnTo>
                  <a:lnTo>
                    <a:pt x="208" y="119"/>
                  </a:lnTo>
                  <a:lnTo>
                    <a:pt x="208" y="119"/>
                  </a:lnTo>
                  <a:lnTo>
                    <a:pt x="208" y="121"/>
                  </a:lnTo>
                  <a:lnTo>
                    <a:pt x="206" y="121"/>
                  </a:lnTo>
                  <a:lnTo>
                    <a:pt x="206" y="119"/>
                  </a:lnTo>
                  <a:lnTo>
                    <a:pt x="204" y="119"/>
                  </a:lnTo>
                  <a:lnTo>
                    <a:pt x="204" y="119"/>
                  </a:lnTo>
                  <a:lnTo>
                    <a:pt x="204" y="121"/>
                  </a:lnTo>
                  <a:lnTo>
                    <a:pt x="206" y="121"/>
                  </a:lnTo>
                  <a:lnTo>
                    <a:pt x="204" y="121"/>
                  </a:lnTo>
                  <a:lnTo>
                    <a:pt x="202" y="121"/>
                  </a:lnTo>
                  <a:lnTo>
                    <a:pt x="202" y="123"/>
                  </a:lnTo>
                  <a:lnTo>
                    <a:pt x="202" y="125"/>
                  </a:lnTo>
                  <a:lnTo>
                    <a:pt x="200" y="127"/>
                  </a:lnTo>
                  <a:lnTo>
                    <a:pt x="198" y="127"/>
                  </a:lnTo>
                  <a:lnTo>
                    <a:pt x="198" y="125"/>
                  </a:lnTo>
                  <a:lnTo>
                    <a:pt x="196" y="125"/>
                  </a:lnTo>
                  <a:lnTo>
                    <a:pt x="194" y="125"/>
                  </a:lnTo>
                  <a:lnTo>
                    <a:pt x="194" y="123"/>
                  </a:lnTo>
                  <a:lnTo>
                    <a:pt x="192" y="123"/>
                  </a:lnTo>
                  <a:lnTo>
                    <a:pt x="190" y="123"/>
                  </a:lnTo>
                  <a:lnTo>
                    <a:pt x="188" y="123"/>
                  </a:lnTo>
                  <a:lnTo>
                    <a:pt x="188" y="121"/>
                  </a:lnTo>
                  <a:lnTo>
                    <a:pt x="186" y="121"/>
                  </a:lnTo>
                  <a:lnTo>
                    <a:pt x="184" y="121"/>
                  </a:lnTo>
                  <a:lnTo>
                    <a:pt x="184" y="123"/>
                  </a:lnTo>
                  <a:lnTo>
                    <a:pt x="184" y="121"/>
                  </a:lnTo>
                  <a:lnTo>
                    <a:pt x="182" y="121"/>
                  </a:lnTo>
                  <a:lnTo>
                    <a:pt x="182" y="119"/>
                  </a:lnTo>
                  <a:lnTo>
                    <a:pt x="180" y="119"/>
                  </a:lnTo>
                  <a:lnTo>
                    <a:pt x="178" y="119"/>
                  </a:lnTo>
                  <a:lnTo>
                    <a:pt x="178" y="119"/>
                  </a:lnTo>
                  <a:lnTo>
                    <a:pt x="178" y="119"/>
                  </a:lnTo>
                  <a:lnTo>
                    <a:pt x="178" y="119"/>
                  </a:lnTo>
                  <a:lnTo>
                    <a:pt x="176" y="119"/>
                  </a:lnTo>
                  <a:lnTo>
                    <a:pt x="174" y="119"/>
                  </a:lnTo>
                  <a:lnTo>
                    <a:pt x="172" y="119"/>
                  </a:lnTo>
                  <a:lnTo>
                    <a:pt x="172" y="119"/>
                  </a:lnTo>
                  <a:lnTo>
                    <a:pt x="170" y="119"/>
                  </a:lnTo>
                  <a:lnTo>
                    <a:pt x="168" y="119"/>
                  </a:lnTo>
                  <a:lnTo>
                    <a:pt x="168" y="117"/>
                  </a:lnTo>
                  <a:lnTo>
                    <a:pt x="166" y="117"/>
                  </a:lnTo>
                  <a:lnTo>
                    <a:pt x="166" y="115"/>
                  </a:lnTo>
                  <a:lnTo>
                    <a:pt x="166" y="113"/>
                  </a:lnTo>
                  <a:lnTo>
                    <a:pt x="164" y="113"/>
                  </a:lnTo>
                  <a:lnTo>
                    <a:pt x="162" y="113"/>
                  </a:lnTo>
                  <a:lnTo>
                    <a:pt x="160" y="113"/>
                  </a:lnTo>
                  <a:lnTo>
                    <a:pt x="158" y="113"/>
                  </a:lnTo>
                  <a:lnTo>
                    <a:pt x="146" y="115"/>
                  </a:lnTo>
                  <a:lnTo>
                    <a:pt x="144" y="115"/>
                  </a:lnTo>
                  <a:lnTo>
                    <a:pt x="142" y="115"/>
                  </a:lnTo>
                  <a:lnTo>
                    <a:pt x="140" y="115"/>
                  </a:lnTo>
                  <a:lnTo>
                    <a:pt x="138" y="115"/>
                  </a:lnTo>
                  <a:lnTo>
                    <a:pt x="136" y="115"/>
                  </a:lnTo>
                  <a:lnTo>
                    <a:pt x="132" y="117"/>
                  </a:lnTo>
                  <a:lnTo>
                    <a:pt x="130" y="117"/>
                  </a:lnTo>
                  <a:lnTo>
                    <a:pt x="130" y="117"/>
                  </a:lnTo>
                  <a:lnTo>
                    <a:pt x="128" y="117"/>
                  </a:lnTo>
                  <a:lnTo>
                    <a:pt x="126" y="117"/>
                  </a:lnTo>
                  <a:lnTo>
                    <a:pt x="122" y="119"/>
                  </a:lnTo>
                  <a:lnTo>
                    <a:pt x="120" y="119"/>
                  </a:lnTo>
                  <a:lnTo>
                    <a:pt x="118" y="119"/>
                  </a:lnTo>
                  <a:lnTo>
                    <a:pt x="116" y="119"/>
                  </a:lnTo>
                  <a:lnTo>
                    <a:pt x="114" y="119"/>
                  </a:lnTo>
                  <a:lnTo>
                    <a:pt x="112" y="119"/>
                  </a:lnTo>
                  <a:lnTo>
                    <a:pt x="108" y="119"/>
                  </a:lnTo>
                  <a:lnTo>
                    <a:pt x="106" y="119"/>
                  </a:lnTo>
                  <a:lnTo>
                    <a:pt x="104" y="119"/>
                  </a:lnTo>
                  <a:lnTo>
                    <a:pt x="102" y="119"/>
                  </a:lnTo>
                  <a:lnTo>
                    <a:pt x="100" y="119"/>
                  </a:lnTo>
                  <a:lnTo>
                    <a:pt x="100" y="121"/>
                  </a:lnTo>
                  <a:lnTo>
                    <a:pt x="96" y="121"/>
                  </a:lnTo>
                  <a:lnTo>
                    <a:pt x="94" y="121"/>
                  </a:lnTo>
                  <a:lnTo>
                    <a:pt x="92" y="121"/>
                  </a:lnTo>
                  <a:lnTo>
                    <a:pt x="86" y="123"/>
                  </a:lnTo>
                  <a:lnTo>
                    <a:pt x="82" y="123"/>
                  </a:lnTo>
                  <a:lnTo>
                    <a:pt x="82" y="123"/>
                  </a:lnTo>
                  <a:lnTo>
                    <a:pt x="78" y="123"/>
                  </a:lnTo>
                  <a:lnTo>
                    <a:pt x="72" y="123"/>
                  </a:lnTo>
                  <a:lnTo>
                    <a:pt x="70" y="123"/>
                  </a:lnTo>
                  <a:lnTo>
                    <a:pt x="66" y="123"/>
                  </a:lnTo>
                  <a:lnTo>
                    <a:pt x="66" y="121"/>
                  </a:lnTo>
                  <a:lnTo>
                    <a:pt x="64" y="121"/>
                  </a:lnTo>
                  <a:lnTo>
                    <a:pt x="64" y="119"/>
                  </a:lnTo>
                  <a:lnTo>
                    <a:pt x="62" y="123"/>
                  </a:lnTo>
                  <a:lnTo>
                    <a:pt x="60" y="123"/>
                  </a:lnTo>
                  <a:lnTo>
                    <a:pt x="60" y="125"/>
                  </a:lnTo>
                  <a:lnTo>
                    <a:pt x="58" y="125"/>
                  </a:lnTo>
                  <a:lnTo>
                    <a:pt x="54" y="129"/>
                  </a:lnTo>
                  <a:lnTo>
                    <a:pt x="54" y="131"/>
                  </a:lnTo>
                  <a:lnTo>
                    <a:pt x="54" y="129"/>
                  </a:lnTo>
                  <a:lnTo>
                    <a:pt x="54" y="125"/>
                  </a:lnTo>
                  <a:lnTo>
                    <a:pt x="54" y="123"/>
                  </a:lnTo>
                  <a:lnTo>
                    <a:pt x="54" y="121"/>
                  </a:lnTo>
                  <a:lnTo>
                    <a:pt x="52" y="121"/>
                  </a:lnTo>
                  <a:lnTo>
                    <a:pt x="50" y="119"/>
                  </a:lnTo>
                  <a:lnTo>
                    <a:pt x="52" y="117"/>
                  </a:lnTo>
                  <a:lnTo>
                    <a:pt x="52" y="115"/>
                  </a:lnTo>
                  <a:lnTo>
                    <a:pt x="50" y="113"/>
                  </a:lnTo>
                  <a:lnTo>
                    <a:pt x="50" y="111"/>
                  </a:lnTo>
                  <a:lnTo>
                    <a:pt x="50" y="109"/>
                  </a:lnTo>
                  <a:lnTo>
                    <a:pt x="50" y="107"/>
                  </a:lnTo>
                  <a:lnTo>
                    <a:pt x="50" y="105"/>
                  </a:lnTo>
                  <a:lnTo>
                    <a:pt x="48" y="103"/>
                  </a:lnTo>
                  <a:lnTo>
                    <a:pt x="48" y="101"/>
                  </a:lnTo>
                  <a:lnTo>
                    <a:pt x="46" y="101"/>
                  </a:lnTo>
                  <a:lnTo>
                    <a:pt x="44" y="99"/>
                  </a:lnTo>
                  <a:lnTo>
                    <a:pt x="46" y="95"/>
                  </a:lnTo>
                  <a:lnTo>
                    <a:pt x="46" y="93"/>
                  </a:lnTo>
                  <a:lnTo>
                    <a:pt x="44" y="93"/>
                  </a:lnTo>
                  <a:lnTo>
                    <a:pt x="42" y="93"/>
                  </a:lnTo>
                  <a:lnTo>
                    <a:pt x="40" y="91"/>
                  </a:lnTo>
                  <a:lnTo>
                    <a:pt x="38" y="91"/>
                  </a:lnTo>
                  <a:lnTo>
                    <a:pt x="36" y="91"/>
                  </a:lnTo>
                  <a:lnTo>
                    <a:pt x="34" y="91"/>
                  </a:lnTo>
                  <a:lnTo>
                    <a:pt x="34" y="89"/>
                  </a:lnTo>
                  <a:lnTo>
                    <a:pt x="34" y="87"/>
                  </a:lnTo>
                  <a:lnTo>
                    <a:pt x="34" y="87"/>
                  </a:lnTo>
                  <a:lnTo>
                    <a:pt x="32" y="87"/>
                  </a:lnTo>
                  <a:lnTo>
                    <a:pt x="32" y="89"/>
                  </a:lnTo>
                  <a:lnTo>
                    <a:pt x="30" y="89"/>
                  </a:lnTo>
                  <a:lnTo>
                    <a:pt x="30" y="91"/>
                  </a:lnTo>
                  <a:lnTo>
                    <a:pt x="26" y="93"/>
                  </a:lnTo>
                  <a:lnTo>
                    <a:pt x="24" y="93"/>
                  </a:lnTo>
                  <a:lnTo>
                    <a:pt x="22" y="93"/>
                  </a:lnTo>
                  <a:lnTo>
                    <a:pt x="20" y="93"/>
                  </a:lnTo>
                  <a:lnTo>
                    <a:pt x="18" y="93"/>
                  </a:lnTo>
                  <a:lnTo>
                    <a:pt x="16" y="93"/>
                  </a:lnTo>
                  <a:lnTo>
                    <a:pt x="16" y="95"/>
                  </a:lnTo>
                  <a:lnTo>
                    <a:pt x="14" y="95"/>
                  </a:lnTo>
                  <a:lnTo>
                    <a:pt x="12" y="95"/>
                  </a:lnTo>
                  <a:lnTo>
                    <a:pt x="10" y="95"/>
                  </a:lnTo>
                  <a:lnTo>
                    <a:pt x="10" y="97"/>
                  </a:lnTo>
                  <a:lnTo>
                    <a:pt x="8" y="95"/>
                  </a:lnTo>
                  <a:lnTo>
                    <a:pt x="8" y="93"/>
                  </a:lnTo>
                  <a:lnTo>
                    <a:pt x="4" y="91"/>
                  </a:lnTo>
                  <a:lnTo>
                    <a:pt x="2" y="89"/>
                  </a:lnTo>
                  <a:lnTo>
                    <a:pt x="0" y="89"/>
                  </a:lnTo>
                  <a:lnTo>
                    <a:pt x="0" y="87"/>
                  </a:lnTo>
                  <a:lnTo>
                    <a:pt x="4" y="85"/>
                  </a:lnTo>
                  <a:lnTo>
                    <a:pt x="6" y="83"/>
                  </a:lnTo>
                  <a:lnTo>
                    <a:pt x="8" y="83"/>
                  </a:lnTo>
                  <a:lnTo>
                    <a:pt x="8" y="81"/>
                  </a:lnTo>
                  <a:lnTo>
                    <a:pt x="14" y="77"/>
                  </a:lnTo>
                  <a:lnTo>
                    <a:pt x="16" y="75"/>
                  </a:lnTo>
                  <a:lnTo>
                    <a:pt x="18" y="73"/>
                  </a:lnTo>
                  <a:lnTo>
                    <a:pt x="18" y="71"/>
                  </a:lnTo>
                  <a:lnTo>
                    <a:pt x="18" y="71"/>
                  </a:lnTo>
                  <a:lnTo>
                    <a:pt x="18" y="69"/>
                  </a:lnTo>
                  <a:lnTo>
                    <a:pt x="16" y="69"/>
                  </a:lnTo>
                  <a:lnTo>
                    <a:pt x="16" y="67"/>
                  </a:lnTo>
                  <a:lnTo>
                    <a:pt x="18" y="67"/>
                  </a:lnTo>
                  <a:lnTo>
                    <a:pt x="18" y="65"/>
                  </a:lnTo>
                  <a:lnTo>
                    <a:pt x="18" y="63"/>
                  </a:lnTo>
                  <a:lnTo>
                    <a:pt x="20" y="61"/>
                  </a:lnTo>
                  <a:lnTo>
                    <a:pt x="18" y="61"/>
                  </a:lnTo>
                  <a:lnTo>
                    <a:pt x="20" y="61"/>
                  </a:lnTo>
                  <a:lnTo>
                    <a:pt x="20" y="58"/>
                  </a:lnTo>
                  <a:lnTo>
                    <a:pt x="22" y="58"/>
                  </a:lnTo>
                  <a:lnTo>
                    <a:pt x="22" y="56"/>
                  </a:lnTo>
                  <a:lnTo>
                    <a:pt x="24" y="56"/>
                  </a:lnTo>
                  <a:lnTo>
                    <a:pt x="24" y="54"/>
                  </a:lnTo>
                  <a:lnTo>
                    <a:pt x="26" y="54"/>
                  </a:lnTo>
                  <a:lnTo>
                    <a:pt x="26" y="56"/>
                  </a:lnTo>
                  <a:lnTo>
                    <a:pt x="28" y="56"/>
                  </a:lnTo>
                  <a:lnTo>
                    <a:pt x="30" y="56"/>
                  </a:lnTo>
                  <a:lnTo>
                    <a:pt x="32" y="56"/>
                  </a:lnTo>
                  <a:lnTo>
                    <a:pt x="32" y="54"/>
                  </a:lnTo>
                  <a:lnTo>
                    <a:pt x="34" y="54"/>
                  </a:lnTo>
                  <a:lnTo>
                    <a:pt x="34" y="56"/>
                  </a:lnTo>
                  <a:lnTo>
                    <a:pt x="34" y="56"/>
                  </a:lnTo>
                  <a:lnTo>
                    <a:pt x="34" y="54"/>
                  </a:lnTo>
                  <a:lnTo>
                    <a:pt x="34" y="52"/>
                  </a:lnTo>
                  <a:lnTo>
                    <a:pt x="36" y="52"/>
                  </a:lnTo>
                  <a:lnTo>
                    <a:pt x="36" y="50"/>
                  </a:lnTo>
                  <a:lnTo>
                    <a:pt x="36" y="48"/>
                  </a:lnTo>
                  <a:lnTo>
                    <a:pt x="38" y="48"/>
                  </a:lnTo>
                  <a:lnTo>
                    <a:pt x="38" y="46"/>
                  </a:lnTo>
                  <a:lnTo>
                    <a:pt x="40" y="46"/>
                  </a:lnTo>
                  <a:lnTo>
                    <a:pt x="40" y="44"/>
                  </a:lnTo>
                  <a:lnTo>
                    <a:pt x="42" y="44"/>
                  </a:lnTo>
                  <a:lnTo>
                    <a:pt x="42" y="42"/>
                  </a:lnTo>
                  <a:lnTo>
                    <a:pt x="42" y="40"/>
                  </a:lnTo>
                  <a:lnTo>
                    <a:pt x="44" y="40"/>
                  </a:lnTo>
                  <a:lnTo>
                    <a:pt x="46" y="40"/>
                  </a:lnTo>
                  <a:lnTo>
                    <a:pt x="46" y="38"/>
                  </a:lnTo>
                  <a:lnTo>
                    <a:pt x="46" y="40"/>
                  </a:lnTo>
                  <a:lnTo>
                    <a:pt x="48" y="38"/>
                  </a:lnTo>
                  <a:lnTo>
                    <a:pt x="48" y="36"/>
                  </a:lnTo>
                  <a:lnTo>
                    <a:pt x="50" y="36"/>
                  </a:lnTo>
                  <a:lnTo>
                    <a:pt x="52" y="36"/>
                  </a:lnTo>
                  <a:lnTo>
                    <a:pt x="54" y="36"/>
                  </a:lnTo>
                  <a:lnTo>
                    <a:pt x="56" y="36"/>
                  </a:lnTo>
                  <a:lnTo>
                    <a:pt x="58" y="36"/>
                  </a:lnTo>
                  <a:lnTo>
                    <a:pt x="58" y="34"/>
                  </a:lnTo>
                  <a:lnTo>
                    <a:pt x="60" y="34"/>
                  </a:lnTo>
                  <a:lnTo>
                    <a:pt x="60" y="36"/>
                  </a:lnTo>
                  <a:lnTo>
                    <a:pt x="60" y="34"/>
                  </a:lnTo>
                  <a:lnTo>
                    <a:pt x="60" y="32"/>
                  </a:lnTo>
                  <a:lnTo>
                    <a:pt x="62" y="32"/>
                  </a:lnTo>
                  <a:lnTo>
                    <a:pt x="64" y="32"/>
                  </a:lnTo>
                  <a:lnTo>
                    <a:pt x="64" y="34"/>
                  </a:lnTo>
                  <a:lnTo>
                    <a:pt x="64" y="32"/>
                  </a:lnTo>
                  <a:lnTo>
                    <a:pt x="66" y="32"/>
                  </a:lnTo>
                  <a:lnTo>
                    <a:pt x="68" y="32"/>
                  </a:lnTo>
                  <a:lnTo>
                    <a:pt x="70" y="32"/>
                  </a:lnTo>
                  <a:lnTo>
                    <a:pt x="72" y="32"/>
                  </a:lnTo>
                  <a:lnTo>
                    <a:pt x="72" y="30"/>
                  </a:lnTo>
                  <a:lnTo>
                    <a:pt x="74" y="28"/>
                  </a:lnTo>
                  <a:lnTo>
                    <a:pt x="76" y="26"/>
                  </a:lnTo>
                  <a:lnTo>
                    <a:pt x="76" y="28"/>
                  </a:lnTo>
                  <a:lnTo>
                    <a:pt x="78" y="28"/>
                  </a:lnTo>
                  <a:lnTo>
                    <a:pt x="80" y="28"/>
                  </a:lnTo>
                  <a:lnTo>
                    <a:pt x="82" y="28"/>
                  </a:lnTo>
                  <a:lnTo>
                    <a:pt x="82" y="28"/>
                  </a:lnTo>
                  <a:lnTo>
                    <a:pt x="84" y="28"/>
                  </a:lnTo>
                  <a:lnTo>
                    <a:pt x="84" y="26"/>
                  </a:lnTo>
                  <a:lnTo>
                    <a:pt x="86" y="26"/>
                  </a:lnTo>
                  <a:lnTo>
                    <a:pt x="86" y="28"/>
                  </a:lnTo>
                  <a:lnTo>
                    <a:pt x="86" y="26"/>
                  </a:lnTo>
                  <a:lnTo>
                    <a:pt x="88" y="26"/>
                  </a:lnTo>
                  <a:lnTo>
                    <a:pt x="90" y="26"/>
                  </a:lnTo>
                  <a:lnTo>
                    <a:pt x="90" y="28"/>
                  </a:lnTo>
                  <a:lnTo>
                    <a:pt x="92" y="28"/>
                  </a:lnTo>
                  <a:lnTo>
                    <a:pt x="92" y="26"/>
                  </a:lnTo>
                  <a:lnTo>
                    <a:pt x="94" y="26"/>
                  </a:lnTo>
                  <a:lnTo>
                    <a:pt x="94" y="28"/>
                  </a:lnTo>
                  <a:lnTo>
                    <a:pt x="94" y="26"/>
                  </a:lnTo>
                  <a:lnTo>
                    <a:pt x="94" y="24"/>
                  </a:lnTo>
                  <a:lnTo>
                    <a:pt x="96" y="24"/>
                  </a:lnTo>
                  <a:lnTo>
                    <a:pt x="96" y="22"/>
                  </a:lnTo>
                  <a:lnTo>
                    <a:pt x="98" y="22"/>
                  </a:lnTo>
                  <a:lnTo>
                    <a:pt x="98" y="24"/>
                  </a:lnTo>
                  <a:lnTo>
                    <a:pt x="100" y="24"/>
                  </a:lnTo>
                  <a:lnTo>
                    <a:pt x="100" y="22"/>
                  </a:lnTo>
                  <a:lnTo>
                    <a:pt x="102" y="22"/>
                  </a:lnTo>
                  <a:lnTo>
                    <a:pt x="104" y="22"/>
                  </a:lnTo>
                  <a:lnTo>
                    <a:pt x="106" y="22"/>
                  </a:lnTo>
                  <a:lnTo>
                    <a:pt x="108" y="22"/>
                  </a:lnTo>
                  <a:lnTo>
                    <a:pt x="106" y="22"/>
                  </a:lnTo>
                  <a:lnTo>
                    <a:pt x="108" y="22"/>
                  </a:lnTo>
                  <a:lnTo>
                    <a:pt x="108" y="20"/>
                  </a:lnTo>
                  <a:lnTo>
                    <a:pt x="108" y="22"/>
                  </a:lnTo>
                  <a:lnTo>
                    <a:pt x="110" y="22"/>
                  </a:lnTo>
                  <a:lnTo>
                    <a:pt x="112" y="22"/>
                  </a:lnTo>
                  <a:lnTo>
                    <a:pt x="114" y="22"/>
                  </a:lnTo>
                  <a:lnTo>
                    <a:pt x="116" y="22"/>
                  </a:lnTo>
                  <a:lnTo>
                    <a:pt x="118" y="22"/>
                  </a:lnTo>
                  <a:lnTo>
                    <a:pt x="118" y="20"/>
                  </a:lnTo>
                  <a:lnTo>
                    <a:pt x="120" y="20"/>
                  </a:lnTo>
                  <a:lnTo>
                    <a:pt x="120" y="18"/>
                  </a:lnTo>
                  <a:lnTo>
                    <a:pt x="122" y="18"/>
                  </a:lnTo>
                  <a:lnTo>
                    <a:pt x="122" y="16"/>
                  </a:lnTo>
                  <a:lnTo>
                    <a:pt x="124" y="18"/>
                  </a:lnTo>
                  <a:lnTo>
                    <a:pt x="126" y="18"/>
                  </a:lnTo>
                  <a:lnTo>
                    <a:pt x="128" y="16"/>
                  </a:lnTo>
                  <a:lnTo>
                    <a:pt x="130" y="16"/>
                  </a:lnTo>
                  <a:lnTo>
                    <a:pt x="130" y="16"/>
                  </a:lnTo>
                  <a:lnTo>
                    <a:pt x="132" y="16"/>
                  </a:lnTo>
                  <a:lnTo>
                    <a:pt x="132" y="14"/>
                  </a:lnTo>
                  <a:lnTo>
                    <a:pt x="134" y="14"/>
                  </a:lnTo>
                  <a:lnTo>
                    <a:pt x="134" y="12"/>
                  </a:lnTo>
                  <a:lnTo>
                    <a:pt x="136" y="12"/>
                  </a:lnTo>
                  <a:lnTo>
                    <a:pt x="138" y="10"/>
                  </a:lnTo>
                  <a:lnTo>
                    <a:pt x="140" y="10"/>
                  </a:lnTo>
                  <a:lnTo>
                    <a:pt x="140" y="12"/>
                  </a:lnTo>
                  <a:lnTo>
                    <a:pt x="142" y="12"/>
                  </a:lnTo>
                  <a:lnTo>
                    <a:pt x="144" y="12"/>
                  </a:lnTo>
                  <a:lnTo>
                    <a:pt x="144" y="10"/>
                  </a:lnTo>
                  <a:lnTo>
                    <a:pt x="146" y="10"/>
                  </a:lnTo>
                  <a:lnTo>
                    <a:pt x="148" y="10"/>
                  </a:lnTo>
                  <a:lnTo>
                    <a:pt x="148" y="8"/>
                  </a:lnTo>
                  <a:lnTo>
                    <a:pt x="150" y="8"/>
                  </a:lnTo>
                  <a:lnTo>
                    <a:pt x="152" y="8"/>
                  </a:lnTo>
                  <a:lnTo>
                    <a:pt x="152" y="6"/>
                  </a:lnTo>
                  <a:lnTo>
                    <a:pt x="154" y="6"/>
                  </a:lnTo>
                  <a:lnTo>
                    <a:pt x="156" y="6"/>
                  </a:lnTo>
                  <a:lnTo>
                    <a:pt x="156" y="8"/>
                  </a:lnTo>
                  <a:lnTo>
                    <a:pt x="158" y="8"/>
                  </a:lnTo>
                  <a:lnTo>
                    <a:pt x="158" y="10"/>
                  </a:lnTo>
                  <a:lnTo>
                    <a:pt x="160" y="10"/>
                  </a:lnTo>
                  <a:lnTo>
                    <a:pt x="160" y="12"/>
                  </a:lnTo>
                  <a:lnTo>
                    <a:pt x="162" y="12"/>
                  </a:lnTo>
                  <a:lnTo>
                    <a:pt x="162" y="14"/>
                  </a:lnTo>
                  <a:lnTo>
                    <a:pt x="164" y="14"/>
                  </a:lnTo>
                  <a:lnTo>
                    <a:pt x="166" y="16"/>
                  </a:lnTo>
                  <a:lnTo>
                    <a:pt x="168" y="16"/>
                  </a:lnTo>
                  <a:lnTo>
                    <a:pt x="168" y="14"/>
                  </a:lnTo>
                  <a:lnTo>
                    <a:pt x="168" y="12"/>
                  </a:lnTo>
                  <a:lnTo>
                    <a:pt x="170" y="12"/>
                  </a:lnTo>
                  <a:lnTo>
                    <a:pt x="172" y="12"/>
                  </a:lnTo>
                  <a:lnTo>
                    <a:pt x="174" y="12"/>
                  </a:lnTo>
                  <a:lnTo>
                    <a:pt x="176" y="12"/>
                  </a:lnTo>
                  <a:lnTo>
                    <a:pt x="178" y="12"/>
                  </a:lnTo>
                  <a:lnTo>
                    <a:pt x="178" y="10"/>
                  </a:lnTo>
                  <a:lnTo>
                    <a:pt x="178" y="10"/>
                  </a:lnTo>
                  <a:lnTo>
                    <a:pt x="180" y="10"/>
                  </a:lnTo>
                  <a:lnTo>
                    <a:pt x="180" y="8"/>
                  </a:lnTo>
                  <a:lnTo>
                    <a:pt x="182" y="8"/>
                  </a:lnTo>
                  <a:lnTo>
                    <a:pt x="182" y="10"/>
                  </a:lnTo>
                  <a:lnTo>
                    <a:pt x="184" y="10"/>
                  </a:lnTo>
                  <a:lnTo>
                    <a:pt x="184" y="8"/>
                  </a:lnTo>
                  <a:lnTo>
                    <a:pt x="186" y="8"/>
                  </a:lnTo>
                  <a:lnTo>
                    <a:pt x="186" y="6"/>
                  </a:lnTo>
                  <a:lnTo>
                    <a:pt x="188" y="6"/>
                  </a:lnTo>
                  <a:lnTo>
                    <a:pt x="188" y="4"/>
                  </a:lnTo>
                  <a:lnTo>
                    <a:pt x="188" y="2"/>
                  </a:lnTo>
                  <a:lnTo>
                    <a:pt x="188" y="0"/>
                  </a:lnTo>
                  <a:lnTo>
                    <a:pt x="190" y="0"/>
                  </a:lnTo>
                  <a:lnTo>
                    <a:pt x="192"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8" name="Freeform 119"/>
            <p:cNvSpPr>
              <a:spLocks/>
            </p:cNvSpPr>
            <p:nvPr/>
          </p:nvSpPr>
          <p:spPr bwMode="auto">
            <a:xfrm>
              <a:off x="8380413" y="3011488"/>
              <a:ext cx="295275" cy="533400"/>
            </a:xfrm>
            <a:custGeom>
              <a:avLst/>
              <a:gdLst>
                <a:gd name="T0" fmla="*/ 180 w 186"/>
                <a:gd name="T1" fmla="*/ 42 h 336"/>
                <a:gd name="T2" fmla="*/ 186 w 186"/>
                <a:gd name="T3" fmla="*/ 68 h 336"/>
                <a:gd name="T4" fmla="*/ 186 w 186"/>
                <a:gd name="T5" fmla="*/ 104 h 336"/>
                <a:gd name="T6" fmla="*/ 186 w 186"/>
                <a:gd name="T7" fmla="*/ 134 h 336"/>
                <a:gd name="T8" fmla="*/ 184 w 186"/>
                <a:gd name="T9" fmla="*/ 156 h 336"/>
                <a:gd name="T10" fmla="*/ 184 w 186"/>
                <a:gd name="T11" fmla="*/ 182 h 336"/>
                <a:gd name="T12" fmla="*/ 182 w 186"/>
                <a:gd name="T13" fmla="*/ 204 h 336"/>
                <a:gd name="T14" fmla="*/ 180 w 186"/>
                <a:gd name="T15" fmla="*/ 238 h 336"/>
                <a:gd name="T16" fmla="*/ 178 w 186"/>
                <a:gd name="T17" fmla="*/ 266 h 336"/>
                <a:gd name="T18" fmla="*/ 178 w 186"/>
                <a:gd name="T19" fmla="*/ 298 h 336"/>
                <a:gd name="T20" fmla="*/ 174 w 186"/>
                <a:gd name="T21" fmla="*/ 332 h 336"/>
                <a:gd name="T22" fmla="*/ 144 w 186"/>
                <a:gd name="T23" fmla="*/ 336 h 336"/>
                <a:gd name="T24" fmla="*/ 122 w 186"/>
                <a:gd name="T25" fmla="*/ 336 h 336"/>
                <a:gd name="T26" fmla="*/ 112 w 186"/>
                <a:gd name="T27" fmla="*/ 330 h 336"/>
                <a:gd name="T28" fmla="*/ 106 w 186"/>
                <a:gd name="T29" fmla="*/ 320 h 336"/>
                <a:gd name="T30" fmla="*/ 108 w 186"/>
                <a:gd name="T31" fmla="*/ 312 h 336"/>
                <a:gd name="T32" fmla="*/ 112 w 186"/>
                <a:gd name="T33" fmla="*/ 306 h 336"/>
                <a:gd name="T34" fmla="*/ 116 w 186"/>
                <a:gd name="T35" fmla="*/ 300 h 336"/>
                <a:gd name="T36" fmla="*/ 114 w 186"/>
                <a:gd name="T37" fmla="*/ 296 h 336"/>
                <a:gd name="T38" fmla="*/ 114 w 186"/>
                <a:gd name="T39" fmla="*/ 284 h 336"/>
                <a:gd name="T40" fmla="*/ 108 w 186"/>
                <a:gd name="T41" fmla="*/ 276 h 336"/>
                <a:gd name="T42" fmla="*/ 108 w 186"/>
                <a:gd name="T43" fmla="*/ 266 h 336"/>
                <a:gd name="T44" fmla="*/ 114 w 186"/>
                <a:gd name="T45" fmla="*/ 256 h 336"/>
                <a:gd name="T46" fmla="*/ 114 w 186"/>
                <a:gd name="T47" fmla="*/ 250 h 336"/>
                <a:gd name="T48" fmla="*/ 118 w 186"/>
                <a:gd name="T49" fmla="*/ 238 h 336"/>
                <a:gd name="T50" fmla="*/ 120 w 186"/>
                <a:gd name="T51" fmla="*/ 228 h 336"/>
                <a:gd name="T52" fmla="*/ 114 w 186"/>
                <a:gd name="T53" fmla="*/ 216 h 336"/>
                <a:gd name="T54" fmla="*/ 116 w 186"/>
                <a:gd name="T55" fmla="*/ 206 h 336"/>
                <a:gd name="T56" fmla="*/ 122 w 186"/>
                <a:gd name="T57" fmla="*/ 198 h 336"/>
                <a:gd name="T58" fmla="*/ 128 w 186"/>
                <a:gd name="T59" fmla="*/ 188 h 336"/>
                <a:gd name="T60" fmla="*/ 124 w 186"/>
                <a:gd name="T61" fmla="*/ 182 h 336"/>
                <a:gd name="T62" fmla="*/ 116 w 186"/>
                <a:gd name="T63" fmla="*/ 184 h 336"/>
                <a:gd name="T64" fmla="*/ 114 w 186"/>
                <a:gd name="T65" fmla="*/ 172 h 336"/>
                <a:gd name="T66" fmla="*/ 104 w 186"/>
                <a:gd name="T67" fmla="*/ 166 h 336"/>
                <a:gd name="T68" fmla="*/ 104 w 186"/>
                <a:gd name="T69" fmla="*/ 152 h 336"/>
                <a:gd name="T70" fmla="*/ 100 w 186"/>
                <a:gd name="T71" fmla="*/ 138 h 336"/>
                <a:gd name="T72" fmla="*/ 86 w 186"/>
                <a:gd name="T73" fmla="*/ 132 h 336"/>
                <a:gd name="T74" fmla="*/ 84 w 186"/>
                <a:gd name="T75" fmla="*/ 122 h 336"/>
                <a:gd name="T76" fmla="*/ 86 w 186"/>
                <a:gd name="T77" fmla="*/ 116 h 336"/>
                <a:gd name="T78" fmla="*/ 82 w 186"/>
                <a:gd name="T79" fmla="*/ 108 h 336"/>
                <a:gd name="T80" fmla="*/ 80 w 186"/>
                <a:gd name="T81" fmla="*/ 98 h 336"/>
                <a:gd name="T82" fmla="*/ 78 w 186"/>
                <a:gd name="T83" fmla="*/ 88 h 336"/>
                <a:gd name="T84" fmla="*/ 76 w 186"/>
                <a:gd name="T85" fmla="*/ 80 h 336"/>
                <a:gd name="T86" fmla="*/ 70 w 186"/>
                <a:gd name="T87" fmla="*/ 78 h 336"/>
                <a:gd name="T88" fmla="*/ 66 w 186"/>
                <a:gd name="T89" fmla="*/ 68 h 336"/>
                <a:gd name="T90" fmla="*/ 70 w 186"/>
                <a:gd name="T91" fmla="*/ 60 h 336"/>
                <a:gd name="T92" fmla="*/ 64 w 186"/>
                <a:gd name="T93" fmla="*/ 50 h 336"/>
                <a:gd name="T94" fmla="*/ 56 w 186"/>
                <a:gd name="T95" fmla="*/ 44 h 336"/>
                <a:gd name="T96" fmla="*/ 46 w 186"/>
                <a:gd name="T97" fmla="*/ 50 h 336"/>
                <a:gd name="T98" fmla="*/ 32 w 186"/>
                <a:gd name="T99" fmla="*/ 44 h 336"/>
                <a:gd name="T100" fmla="*/ 22 w 186"/>
                <a:gd name="T101" fmla="*/ 46 h 336"/>
                <a:gd name="T102" fmla="*/ 8 w 186"/>
                <a:gd name="T103" fmla="*/ 52 h 336"/>
                <a:gd name="T104" fmla="*/ 4 w 186"/>
                <a:gd name="T105" fmla="*/ 50 h 336"/>
                <a:gd name="T106" fmla="*/ 14 w 186"/>
                <a:gd name="T107" fmla="*/ 42 h 336"/>
                <a:gd name="T108" fmla="*/ 36 w 186"/>
                <a:gd name="T109" fmla="*/ 36 h 336"/>
                <a:gd name="T110" fmla="*/ 56 w 186"/>
                <a:gd name="T111" fmla="*/ 32 h 336"/>
                <a:gd name="T112" fmla="*/ 82 w 186"/>
                <a:gd name="T113" fmla="*/ 26 h 336"/>
                <a:gd name="T114" fmla="*/ 126 w 186"/>
                <a:gd name="T115" fmla="*/ 14 h 336"/>
                <a:gd name="T116" fmla="*/ 140 w 186"/>
                <a:gd name="T117" fmla="*/ 8 h 336"/>
                <a:gd name="T118" fmla="*/ 162 w 186"/>
                <a:gd name="T119" fmla="*/ 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6" h="336">
                  <a:moveTo>
                    <a:pt x="174" y="12"/>
                  </a:moveTo>
                  <a:lnTo>
                    <a:pt x="176" y="22"/>
                  </a:lnTo>
                  <a:lnTo>
                    <a:pt x="176" y="24"/>
                  </a:lnTo>
                  <a:lnTo>
                    <a:pt x="178" y="28"/>
                  </a:lnTo>
                  <a:lnTo>
                    <a:pt x="178" y="30"/>
                  </a:lnTo>
                  <a:lnTo>
                    <a:pt x="178" y="32"/>
                  </a:lnTo>
                  <a:lnTo>
                    <a:pt x="178" y="36"/>
                  </a:lnTo>
                  <a:lnTo>
                    <a:pt x="180" y="38"/>
                  </a:lnTo>
                  <a:lnTo>
                    <a:pt x="180" y="40"/>
                  </a:lnTo>
                  <a:lnTo>
                    <a:pt x="180" y="42"/>
                  </a:lnTo>
                  <a:lnTo>
                    <a:pt x="180" y="44"/>
                  </a:lnTo>
                  <a:lnTo>
                    <a:pt x="180" y="46"/>
                  </a:lnTo>
                  <a:lnTo>
                    <a:pt x="182" y="52"/>
                  </a:lnTo>
                  <a:lnTo>
                    <a:pt x="182" y="54"/>
                  </a:lnTo>
                  <a:lnTo>
                    <a:pt x="182" y="58"/>
                  </a:lnTo>
                  <a:lnTo>
                    <a:pt x="184" y="60"/>
                  </a:lnTo>
                  <a:lnTo>
                    <a:pt x="184" y="62"/>
                  </a:lnTo>
                  <a:lnTo>
                    <a:pt x="184" y="64"/>
                  </a:lnTo>
                  <a:lnTo>
                    <a:pt x="184" y="66"/>
                  </a:lnTo>
                  <a:lnTo>
                    <a:pt x="186" y="68"/>
                  </a:lnTo>
                  <a:lnTo>
                    <a:pt x="186" y="70"/>
                  </a:lnTo>
                  <a:lnTo>
                    <a:pt x="186" y="72"/>
                  </a:lnTo>
                  <a:lnTo>
                    <a:pt x="186" y="76"/>
                  </a:lnTo>
                  <a:lnTo>
                    <a:pt x="186" y="84"/>
                  </a:lnTo>
                  <a:lnTo>
                    <a:pt x="186" y="88"/>
                  </a:lnTo>
                  <a:lnTo>
                    <a:pt x="186" y="90"/>
                  </a:lnTo>
                  <a:lnTo>
                    <a:pt x="186" y="92"/>
                  </a:lnTo>
                  <a:lnTo>
                    <a:pt x="186" y="96"/>
                  </a:lnTo>
                  <a:lnTo>
                    <a:pt x="186" y="98"/>
                  </a:lnTo>
                  <a:lnTo>
                    <a:pt x="186" y="104"/>
                  </a:lnTo>
                  <a:lnTo>
                    <a:pt x="186" y="108"/>
                  </a:lnTo>
                  <a:lnTo>
                    <a:pt x="186" y="112"/>
                  </a:lnTo>
                  <a:lnTo>
                    <a:pt x="186" y="114"/>
                  </a:lnTo>
                  <a:lnTo>
                    <a:pt x="186" y="120"/>
                  </a:lnTo>
                  <a:lnTo>
                    <a:pt x="186" y="122"/>
                  </a:lnTo>
                  <a:lnTo>
                    <a:pt x="186" y="124"/>
                  </a:lnTo>
                  <a:lnTo>
                    <a:pt x="186" y="126"/>
                  </a:lnTo>
                  <a:lnTo>
                    <a:pt x="186" y="128"/>
                  </a:lnTo>
                  <a:lnTo>
                    <a:pt x="186" y="130"/>
                  </a:lnTo>
                  <a:lnTo>
                    <a:pt x="186" y="134"/>
                  </a:lnTo>
                  <a:lnTo>
                    <a:pt x="186" y="136"/>
                  </a:lnTo>
                  <a:lnTo>
                    <a:pt x="186" y="138"/>
                  </a:lnTo>
                  <a:lnTo>
                    <a:pt x="186" y="142"/>
                  </a:lnTo>
                  <a:lnTo>
                    <a:pt x="184" y="144"/>
                  </a:lnTo>
                  <a:lnTo>
                    <a:pt x="184" y="146"/>
                  </a:lnTo>
                  <a:lnTo>
                    <a:pt x="184" y="150"/>
                  </a:lnTo>
                  <a:lnTo>
                    <a:pt x="184" y="152"/>
                  </a:lnTo>
                  <a:lnTo>
                    <a:pt x="184" y="154"/>
                  </a:lnTo>
                  <a:lnTo>
                    <a:pt x="184" y="156"/>
                  </a:lnTo>
                  <a:lnTo>
                    <a:pt x="184" y="156"/>
                  </a:lnTo>
                  <a:lnTo>
                    <a:pt x="184" y="162"/>
                  </a:lnTo>
                  <a:lnTo>
                    <a:pt x="184" y="164"/>
                  </a:lnTo>
                  <a:lnTo>
                    <a:pt x="184" y="166"/>
                  </a:lnTo>
                  <a:lnTo>
                    <a:pt x="184" y="168"/>
                  </a:lnTo>
                  <a:lnTo>
                    <a:pt x="184" y="170"/>
                  </a:lnTo>
                  <a:lnTo>
                    <a:pt x="184" y="172"/>
                  </a:lnTo>
                  <a:lnTo>
                    <a:pt x="184" y="176"/>
                  </a:lnTo>
                  <a:lnTo>
                    <a:pt x="184" y="178"/>
                  </a:lnTo>
                  <a:lnTo>
                    <a:pt x="184" y="180"/>
                  </a:lnTo>
                  <a:lnTo>
                    <a:pt x="184" y="182"/>
                  </a:lnTo>
                  <a:lnTo>
                    <a:pt x="184" y="186"/>
                  </a:lnTo>
                  <a:lnTo>
                    <a:pt x="184" y="188"/>
                  </a:lnTo>
                  <a:lnTo>
                    <a:pt x="182" y="190"/>
                  </a:lnTo>
                  <a:lnTo>
                    <a:pt x="182" y="192"/>
                  </a:lnTo>
                  <a:lnTo>
                    <a:pt x="182" y="196"/>
                  </a:lnTo>
                  <a:lnTo>
                    <a:pt x="182" y="198"/>
                  </a:lnTo>
                  <a:lnTo>
                    <a:pt x="182" y="200"/>
                  </a:lnTo>
                  <a:lnTo>
                    <a:pt x="182" y="202"/>
                  </a:lnTo>
                  <a:lnTo>
                    <a:pt x="182" y="204"/>
                  </a:lnTo>
                  <a:lnTo>
                    <a:pt x="182" y="204"/>
                  </a:lnTo>
                  <a:lnTo>
                    <a:pt x="182" y="210"/>
                  </a:lnTo>
                  <a:lnTo>
                    <a:pt x="182" y="212"/>
                  </a:lnTo>
                  <a:lnTo>
                    <a:pt x="182" y="214"/>
                  </a:lnTo>
                  <a:lnTo>
                    <a:pt x="182" y="218"/>
                  </a:lnTo>
                  <a:lnTo>
                    <a:pt x="182" y="222"/>
                  </a:lnTo>
                  <a:lnTo>
                    <a:pt x="182" y="226"/>
                  </a:lnTo>
                  <a:lnTo>
                    <a:pt x="180" y="228"/>
                  </a:lnTo>
                  <a:lnTo>
                    <a:pt x="180" y="230"/>
                  </a:lnTo>
                  <a:lnTo>
                    <a:pt x="180" y="232"/>
                  </a:lnTo>
                  <a:lnTo>
                    <a:pt x="180" y="238"/>
                  </a:lnTo>
                  <a:lnTo>
                    <a:pt x="180" y="242"/>
                  </a:lnTo>
                  <a:lnTo>
                    <a:pt x="180" y="244"/>
                  </a:lnTo>
                  <a:lnTo>
                    <a:pt x="180" y="246"/>
                  </a:lnTo>
                  <a:lnTo>
                    <a:pt x="180" y="248"/>
                  </a:lnTo>
                  <a:lnTo>
                    <a:pt x="180" y="250"/>
                  </a:lnTo>
                  <a:lnTo>
                    <a:pt x="180" y="252"/>
                  </a:lnTo>
                  <a:lnTo>
                    <a:pt x="180" y="254"/>
                  </a:lnTo>
                  <a:lnTo>
                    <a:pt x="180" y="256"/>
                  </a:lnTo>
                  <a:lnTo>
                    <a:pt x="180" y="264"/>
                  </a:lnTo>
                  <a:lnTo>
                    <a:pt x="178" y="266"/>
                  </a:lnTo>
                  <a:lnTo>
                    <a:pt x="178" y="268"/>
                  </a:lnTo>
                  <a:lnTo>
                    <a:pt x="178" y="274"/>
                  </a:lnTo>
                  <a:lnTo>
                    <a:pt x="178" y="276"/>
                  </a:lnTo>
                  <a:lnTo>
                    <a:pt x="178" y="280"/>
                  </a:lnTo>
                  <a:lnTo>
                    <a:pt x="178" y="282"/>
                  </a:lnTo>
                  <a:lnTo>
                    <a:pt x="178" y="284"/>
                  </a:lnTo>
                  <a:lnTo>
                    <a:pt x="178" y="288"/>
                  </a:lnTo>
                  <a:lnTo>
                    <a:pt x="178" y="290"/>
                  </a:lnTo>
                  <a:lnTo>
                    <a:pt x="178" y="292"/>
                  </a:lnTo>
                  <a:lnTo>
                    <a:pt x="178" y="298"/>
                  </a:lnTo>
                  <a:lnTo>
                    <a:pt x="178" y="300"/>
                  </a:lnTo>
                  <a:lnTo>
                    <a:pt x="176" y="304"/>
                  </a:lnTo>
                  <a:lnTo>
                    <a:pt x="176" y="316"/>
                  </a:lnTo>
                  <a:lnTo>
                    <a:pt x="176" y="318"/>
                  </a:lnTo>
                  <a:lnTo>
                    <a:pt x="176" y="322"/>
                  </a:lnTo>
                  <a:lnTo>
                    <a:pt x="176" y="324"/>
                  </a:lnTo>
                  <a:lnTo>
                    <a:pt x="176" y="326"/>
                  </a:lnTo>
                  <a:lnTo>
                    <a:pt x="176" y="328"/>
                  </a:lnTo>
                  <a:lnTo>
                    <a:pt x="176" y="330"/>
                  </a:lnTo>
                  <a:lnTo>
                    <a:pt x="174" y="332"/>
                  </a:lnTo>
                  <a:lnTo>
                    <a:pt x="176" y="332"/>
                  </a:lnTo>
                  <a:lnTo>
                    <a:pt x="174" y="336"/>
                  </a:lnTo>
                  <a:lnTo>
                    <a:pt x="172" y="336"/>
                  </a:lnTo>
                  <a:lnTo>
                    <a:pt x="166" y="336"/>
                  </a:lnTo>
                  <a:lnTo>
                    <a:pt x="162" y="336"/>
                  </a:lnTo>
                  <a:lnTo>
                    <a:pt x="158" y="336"/>
                  </a:lnTo>
                  <a:lnTo>
                    <a:pt x="152" y="336"/>
                  </a:lnTo>
                  <a:lnTo>
                    <a:pt x="148" y="336"/>
                  </a:lnTo>
                  <a:lnTo>
                    <a:pt x="146" y="336"/>
                  </a:lnTo>
                  <a:lnTo>
                    <a:pt x="144" y="336"/>
                  </a:lnTo>
                  <a:lnTo>
                    <a:pt x="142" y="336"/>
                  </a:lnTo>
                  <a:lnTo>
                    <a:pt x="140" y="336"/>
                  </a:lnTo>
                  <a:lnTo>
                    <a:pt x="138" y="336"/>
                  </a:lnTo>
                  <a:lnTo>
                    <a:pt x="136" y="336"/>
                  </a:lnTo>
                  <a:lnTo>
                    <a:pt x="134" y="336"/>
                  </a:lnTo>
                  <a:lnTo>
                    <a:pt x="132" y="336"/>
                  </a:lnTo>
                  <a:lnTo>
                    <a:pt x="128" y="336"/>
                  </a:lnTo>
                  <a:lnTo>
                    <a:pt x="126" y="336"/>
                  </a:lnTo>
                  <a:lnTo>
                    <a:pt x="124" y="336"/>
                  </a:lnTo>
                  <a:lnTo>
                    <a:pt x="122" y="336"/>
                  </a:lnTo>
                  <a:lnTo>
                    <a:pt x="120" y="336"/>
                  </a:lnTo>
                  <a:lnTo>
                    <a:pt x="118" y="336"/>
                  </a:lnTo>
                  <a:lnTo>
                    <a:pt x="114" y="336"/>
                  </a:lnTo>
                  <a:lnTo>
                    <a:pt x="110" y="336"/>
                  </a:lnTo>
                  <a:lnTo>
                    <a:pt x="108" y="336"/>
                  </a:lnTo>
                  <a:lnTo>
                    <a:pt x="108" y="334"/>
                  </a:lnTo>
                  <a:lnTo>
                    <a:pt x="110" y="334"/>
                  </a:lnTo>
                  <a:lnTo>
                    <a:pt x="110" y="332"/>
                  </a:lnTo>
                  <a:lnTo>
                    <a:pt x="112" y="332"/>
                  </a:lnTo>
                  <a:lnTo>
                    <a:pt x="112" y="330"/>
                  </a:lnTo>
                  <a:lnTo>
                    <a:pt x="114" y="330"/>
                  </a:lnTo>
                  <a:lnTo>
                    <a:pt x="114" y="328"/>
                  </a:lnTo>
                  <a:lnTo>
                    <a:pt x="112" y="328"/>
                  </a:lnTo>
                  <a:lnTo>
                    <a:pt x="112" y="326"/>
                  </a:lnTo>
                  <a:lnTo>
                    <a:pt x="112" y="328"/>
                  </a:lnTo>
                  <a:lnTo>
                    <a:pt x="110" y="328"/>
                  </a:lnTo>
                  <a:lnTo>
                    <a:pt x="110" y="326"/>
                  </a:lnTo>
                  <a:lnTo>
                    <a:pt x="110" y="324"/>
                  </a:lnTo>
                  <a:lnTo>
                    <a:pt x="108" y="322"/>
                  </a:lnTo>
                  <a:lnTo>
                    <a:pt x="106" y="320"/>
                  </a:lnTo>
                  <a:lnTo>
                    <a:pt x="108" y="320"/>
                  </a:lnTo>
                  <a:lnTo>
                    <a:pt x="106" y="320"/>
                  </a:lnTo>
                  <a:lnTo>
                    <a:pt x="108" y="320"/>
                  </a:lnTo>
                  <a:lnTo>
                    <a:pt x="108" y="318"/>
                  </a:lnTo>
                  <a:lnTo>
                    <a:pt x="108" y="320"/>
                  </a:lnTo>
                  <a:lnTo>
                    <a:pt x="110" y="318"/>
                  </a:lnTo>
                  <a:lnTo>
                    <a:pt x="108" y="318"/>
                  </a:lnTo>
                  <a:lnTo>
                    <a:pt x="108" y="316"/>
                  </a:lnTo>
                  <a:lnTo>
                    <a:pt x="108" y="314"/>
                  </a:lnTo>
                  <a:lnTo>
                    <a:pt x="108" y="312"/>
                  </a:lnTo>
                  <a:lnTo>
                    <a:pt x="110" y="312"/>
                  </a:lnTo>
                  <a:lnTo>
                    <a:pt x="112" y="312"/>
                  </a:lnTo>
                  <a:lnTo>
                    <a:pt x="112" y="310"/>
                  </a:lnTo>
                  <a:lnTo>
                    <a:pt x="114" y="310"/>
                  </a:lnTo>
                  <a:lnTo>
                    <a:pt x="114" y="308"/>
                  </a:lnTo>
                  <a:lnTo>
                    <a:pt x="112" y="310"/>
                  </a:lnTo>
                  <a:lnTo>
                    <a:pt x="112" y="308"/>
                  </a:lnTo>
                  <a:lnTo>
                    <a:pt x="114" y="308"/>
                  </a:lnTo>
                  <a:lnTo>
                    <a:pt x="114" y="306"/>
                  </a:lnTo>
                  <a:lnTo>
                    <a:pt x="112" y="306"/>
                  </a:lnTo>
                  <a:lnTo>
                    <a:pt x="114" y="306"/>
                  </a:lnTo>
                  <a:lnTo>
                    <a:pt x="114" y="304"/>
                  </a:lnTo>
                  <a:lnTo>
                    <a:pt x="112" y="304"/>
                  </a:lnTo>
                  <a:lnTo>
                    <a:pt x="114" y="304"/>
                  </a:lnTo>
                  <a:lnTo>
                    <a:pt x="114" y="302"/>
                  </a:lnTo>
                  <a:lnTo>
                    <a:pt x="114" y="300"/>
                  </a:lnTo>
                  <a:lnTo>
                    <a:pt x="114" y="300"/>
                  </a:lnTo>
                  <a:lnTo>
                    <a:pt x="114" y="300"/>
                  </a:lnTo>
                  <a:lnTo>
                    <a:pt x="114" y="300"/>
                  </a:lnTo>
                  <a:lnTo>
                    <a:pt x="116" y="300"/>
                  </a:lnTo>
                  <a:lnTo>
                    <a:pt x="116" y="300"/>
                  </a:lnTo>
                  <a:lnTo>
                    <a:pt x="118" y="300"/>
                  </a:lnTo>
                  <a:lnTo>
                    <a:pt x="118" y="298"/>
                  </a:lnTo>
                  <a:lnTo>
                    <a:pt x="116" y="298"/>
                  </a:lnTo>
                  <a:lnTo>
                    <a:pt x="116" y="296"/>
                  </a:lnTo>
                  <a:lnTo>
                    <a:pt x="116" y="298"/>
                  </a:lnTo>
                  <a:lnTo>
                    <a:pt x="116" y="296"/>
                  </a:lnTo>
                  <a:lnTo>
                    <a:pt x="114" y="296"/>
                  </a:lnTo>
                  <a:lnTo>
                    <a:pt x="116" y="296"/>
                  </a:lnTo>
                  <a:lnTo>
                    <a:pt x="114" y="296"/>
                  </a:lnTo>
                  <a:lnTo>
                    <a:pt x="114" y="294"/>
                  </a:lnTo>
                  <a:lnTo>
                    <a:pt x="114" y="292"/>
                  </a:lnTo>
                  <a:lnTo>
                    <a:pt x="114" y="292"/>
                  </a:lnTo>
                  <a:lnTo>
                    <a:pt x="114" y="290"/>
                  </a:lnTo>
                  <a:lnTo>
                    <a:pt x="112" y="290"/>
                  </a:lnTo>
                  <a:lnTo>
                    <a:pt x="114" y="290"/>
                  </a:lnTo>
                  <a:lnTo>
                    <a:pt x="114" y="288"/>
                  </a:lnTo>
                  <a:lnTo>
                    <a:pt x="114" y="286"/>
                  </a:lnTo>
                  <a:lnTo>
                    <a:pt x="112" y="286"/>
                  </a:lnTo>
                  <a:lnTo>
                    <a:pt x="114" y="284"/>
                  </a:lnTo>
                  <a:lnTo>
                    <a:pt x="112" y="284"/>
                  </a:lnTo>
                  <a:lnTo>
                    <a:pt x="112" y="282"/>
                  </a:lnTo>
                  <a:lnTo>
                    <a:pt x="112" y="280"/>
                  </a:lnTo>
                  <a:lnTo>
                    <a:pt x="110" y="280"/>
                  </a:lnTo>
                  <a:lnTo>
                    <a:pt x="110" y="278"/>
                  </a:lnTo>
                  <a:lnTo>
                    <a:pt x="108" y="278"/>
                  </a:lnTo>
                  <a:lnTo>
                    <a:pt x="108" y="276"/>
                  </a:lnTo>
                  <a:lnTo>
                    <a:pt x="110" y="276"/>
                  </a:lnTo>
                  <a:lnTo>
                    <a:pt x="110" y="274"/>
                  </a:lnTo>
                  <a:lnTo>
                    <a:pt x="108" y="276"/>
                  </a:lnTo>
                  <a:lnTo>
                    <a:pt x="108" y="274"/>
                  </a:lnTo>
                  <a:lnTo>
                    <a:pt x="108" y="272"/>
                  </a:lnTo>
                  <a:lnTo>
                    <a:pt x="110" y="272"/>
                  </a:lnTo>
                  <a:lnTo>
                    <a:pt x="108" y="272"/>
                  </a:lnTo>
                  <a:lnTo>
                    <a:pt x="108" y="270"/>
                  </a:lnTo>
                  <a:lnTo>
                    <a:pt x="110" y="270"/>
                  </a:lnTo>
                  <a:lnTo>
                    <a:pt x="108" y="270"/>
                  </a:lnTo>
                  <a:lnTo>
                    <a:pt x="110" y="268"/>
                  </a:lnTo>
                  <a:lnTo>
                    <a:pt x="108" y="268"/>
                  </a:lnTo>
                  <a:lnTo>
                    <a:pt x="108" y="266"/>
                  </a:lnTo>
                  <a:lnTo>
                    <a:pt x="110" y="266"/>
                  </a:lnTo>
                  <a:lnTo>
                    <a:pt x="108" y="266"/>
                  </a:lnTo>
                  <a:lnTo>
                    <a:pt x="108" y="264"/>
                  </a:lnTo>
                  <a:lnTo>
                    <a:pt x="110" y="264"/>
                  </a:lnTo>
                  <a:lnTo>
                    <a:pt x="112" y="264"/>
                  </a:lnTo>
                  <a:lnTo>
                    <a:pt x="112" y="262"/>
                  </a:lnTo>
                  <a:lnTo>
                    <a:pt x="112" y="260"/>
                  </a:lnTo>
                  <a:lnTo>
                    <a:pt x="112" y="258"/>
                  </a:lnTo>
                  <a:lnTo>
                    <a:pt x="112" y="256"/>
                  </a:lnTo>
                  <a:lnTo>
                    <a:pt x="114" y="256"/>
                  </a:lnTo>
                  <a:lnTo>
                    <a:pt x="114" y="254"/>
                  </a:lnTo>
                  <a:lnTo>
                    <a:pt x="114" y="254"/>
                  </a:lnTo>
                  <a:lnTo>
                    <a:pt x="114" y="252"/>
                  </a:lnTo>
                  <a:lnTo>
                    <a:pt x="114" y="252"/>
                  </a:lnTo>
                  <a:lnTo>
                    <a:pt x="112" y="252"/>
                  </a:lnTo>
                  <a:lnTo>
                    <a:pt x="114" y="252"/>
                  </a:lnTo>
                  <a:lnTo>
                    <a:pt x="114" y="252"/>
                  </a:lnTo>
                  <a:lnTo>
                    <a:pt x="114" y="252"/>
                  </a:lnTo>
                  <a:lnTo>
                    <a:pt x="114" y="252"/>
                  </a:lnTo>
                  <a:lnTo>
                    <a:pt x="114" y="250"/>
                  </a:lnTo>
                  <a:lnTo>
                    <a:pt x="114" y="248"/>
                  </a:lnTo>
                  <a:lnTo>
                    <a:pt x="116" y="248"/>
                  </a:lnTo>
                  <a:lnTo>
                    <a:pt x="116" y="246"/>
                  </a:lnTo>
                  <a:lnTo>
                    <a:pt x="118" y="246"/>
                  </a:lnTo>
                  <a:lnTo>
                    <a:pt x="118" y="244"/>
                  </a:lnTo>
                  <a:lnTo>
                    <a:pt x="118" y="242"/>
                  </a:lnTo>
                  <a:lnTo>
                    <a:pt x="118" y="240"/>
                  </a:lnTo>
                  <a:lnTo>
                    <a:pt x="116" y="240"/>
                  </a:lnTo>
                  <a:lnTo>
                    <a:pt x="118" y="240"/>
                  </a:lnTo>
                  <a:lnTo>
                    <a:pt x="118" y="238"/>
                  </a:lnTo>
                  <a:lnTo>
                    <a:pt x="118" y="236"/>
                  </a:lnTo>
                  <a:lnTo>
                    <a:pt x="120" y="236"/>
                  </a:lnTo>
                  <a:lnTo>
                    <a:pt x="120" y="234"/>
                  </a:lnTo>
                  <a:lnTo>
                    <a:pt x="122" y="234"/>
                  </a:lnTo>
                  <a:lnTo>
                    <a:pt x="122" y="232"/>
                  </a:lnTo>
                  <a:lnTo>
                    <a:pt x="120" y="232"/>
                  </a:lnTo>
                  <a:lnTo>
                    <a:pt x="122" y="232"/>
                  </a:lnTo>
                  <a:lnTo>
                    <a:pt x="122" y="230"/>
                  </a:lnTo>
                  <a:lnTo>
                    <a:pt x="122" y="228"/>
                  </a:lnTo>
                  <a:lnTo>
                    <a:pt x="120" y="228"/>
                  </a:lnTo>
                  <a:lnTo>
                    <a:pt x="122" y="226"/>
                  </a:lnTo>
                  <a:lnTo>
                    <a:pt x="120" y="226"/>
                  </a:lnTo>
                  <a:lnTo>
                    <a:pt x="120" y="224"/>
                  </a:lnTo>
                  <a:lnTo>
                    <a:pt x="118" y="224"/>
                  </a:lnTo>
                  <a:lnTo>
                    <a:pt x="116" y="224"/>
                  </a:lnTo>
                  <a:lnTo>
                    <a:pt x="116" y="222"/>
                  </a:lnTo>
                  <a:lnTo>
                    <a:pt x="116" y="220"/>
                  </a:lnTo>
                  <a:lnTo>
                    <a:pt x="116" y="218"/>
                  </a:lnTo>
                  <a:lnTo>
                    <a:pt x="114" y="218"/>
                  </a:lnTo>
                  <a:lnTo>
                    <a:pt x="114" y="216"/>
                  </a:lnTo>
                  <a:lnTo>
                    <a:pt x="114" y="214"/>
                  </a:lnTo>
                  <a:lnTo>
                    <a:pt x="116" y="216"/>
                  </a:lnTo>
                  <a:lnTo>
                    <a:pt x="116" y="214"/>
                  </a:lnTo>
                  <a:lnTo>
                    <a:pt x="116" y="212"/>
                  </a:lnTo>
                  <a:lnTo>
                    <a:pt x="114" y="212"/>
                  </a:lnTo>
                  <a:lnTo>
                    <a:pt x="114" y="210"/>
                  </a:lnTo>
                  <a:lnTo>
                    <a:pt x="116" y="210"/>
                  </a:lnTo>
                  <a:lnTo>
                    <a:pt x="116" y="208"/>
                  </a:lnTo>
                  <a:lnTo>
                    <a:pt x="118" y="206"/>
                  </a:lnTo>
                  <a:lnTo>
                    <a:pt x="116" y="206"/>
                  </a:lnTo>
                  <a:lnTo>
                    <a:pt x="116" y="204"/>
                  </a:lnTo>
                  <a:lnTo>
                    <a:pt x="118" y="204"/>
                  </a:lnTo>
                  <a:lnTo>
                    <a:pt x="118" y="204"/>
                  </a:lnTo>
                  <a:lnTo>
                    <a:pt x="118" y="202"/>
                  </a:lnTo>
                  <a:lnTo>
                    <a:pt x="120" y="202"/>
                  </a:lnTo>
                  <a:lnTo>
                    <a:pt x="122" y="202"/>
                  </a:lnTo>
                  <a:lnTo>
                    <a:pt x="122" y="200"/>
                  </a:lnTo>
                  <a:lnTo>
                    <a:pt x="120" y="200"/>
                  </a:lnTo>
                  <a:lnTo>
                    <a:pt x="120" y="198"/>
                  </a:lnTo>
                  <a:lnTo>
                    <a:pt x="122" y="198"/>
                  </a:lnTo>
                  <a:lnTo>
                    <a:pt x="124" y="198"/>
                  </a:lnTo>
                  <a:lnTo>
                    <a:pt x="124" y="196"/>
                  </a:lnTo>
                  <a:lnTo>
                    <a:pt x="126" y="196"/>
                  </a:lnTo>
                  <a:lnTo>
                    <a:pt x="126" y="194"/>
                  </a:lnTo>
                  <a:lnTo>
                    <a:pt x="128" y="194"/>
                  </a:lnTo>
                  <a:lnTo>
                    <a:pt x="126" y="194"/>
                  </a:lnTo>
                  <a:lnTo>
                    <a:pt x="126" y="192"/>
                  </a:lnTo>
                  <a:lnTo>
                    <a:pt x="128" y="192"/>
                  </a:lnTo>
                  <a:lnTo>
                    <a:pt x="128" y="190"/>
                  </a:lnTo>
                  <a:lnTo>
                    <a:pt x="128" y="188"/>
                  </a:lnTo>
                  <a:lnTo>
                    <a:pt x="126" y="188"/>
                  </a:lnTo>
                  <a:lnTo>
                    <a:pt x="124" y="188"/>
                  </a:lnTo>
                  <a:lnTo>
                    <a:pt x="126" y="186"/>
                  </a:lnTo>
                  <a:lnTo>
                    <a:pt x="126" y="188"/>
                  </a:lnTo>
                  <a:lnTo>
                    <a:pt x="128" y="188"/>
                  </a:lnTo>
                  <a:lnTo>
                    <a:pt x="128" y="186"/>
                  </a:lnTo>
                  <a:lnTo>
                    <a:pt x="126" y="186"/>
                  </a:lnTo>
                  <a:lnTo>
                    <a:pt x="126" y="184"/>
                  </a:lnTo>
                  <a:lnTo>
                    <a:pt x="124" y="184"/>
                  </a:lnTo>
                  <a:lnTo>
                    <a:pt x="124" y="182"/>
                  </a:lnTo>
                  <a:lnTo>
                    <a:pt x="122" y="182"/>
                  </a:lnTo>
                  <a:lnTo>
                    <a:pt x="122" y="180"/>
                  </a:lnTo>
                  <a:lnTo>
                    <a:pt x="120" y="180"/>
                  </a:lnTo>
                  <a:lnTo>
                    <a:pt x="118" y="182"/>
                  </a:lnTo>
                  <a:lnTo>
                    <a:pt x="120" y="182"/>
                  </a:lnTo>
                  <a:lnTo>
                    <a:pt x="120" y="184"/>
                  </a:lnTo>
                  <a:lnTo>
                    <a:pt x="118" y="184"/>
                  </a:lnTo>
                  <a:lnTo>
                    <a:pt x="118" y="182"/>
                  </a:lnTo>
                  <a:lnTo>
                    <a:pt x="118" y="184"/>
                  </a:lnTo>
                  <a:lnTo>
                    <a:pt x="116" y="184"/>
                  </a:lnTo>
                  <a:lnTo>
                    <a:pt x="116" y="182"/>
                  </a:lnTo>
                  <a:lnTo>
                    <a:pt x="118" y="182"/>
                  </a:lnTo>
                  <a:lnTo>
                    <a:pt x="118" y="180"/>
                  </a:lnTo>
                  <a:lnTo>
                    <a:pt x="116" y="178"/>
                  </a:lnTo>
                  <a:lnTo>
                    <a:pt x="116" y="176"/>
                  </a:lnTo>
                  <a:lnTo>
                    <a:pt x="114" y="176"/>
                  </a:lnTo>
                  <a:lnTo>
                    <a:pt x="114" y="174"/>
                  </a:lnTo>
                  <a:lnTo>
                    <a:pt x="116" y="172"/>
                  </a:lnTo>
                  <a:lnTo>
                    <a:pt x="114" y="172"/>
                  </a:lnTo>
                  <a:lnTo>
                    <a:pt x="114" y="172"/>
                  </a:lnTo>
                  <a:lnTo>
                    <a:pt x="112" y="172"/>
                  </a:lnTo>
                  <a:lnTo>
                    <a:pt x="110" y="172"/>
                  </a:lnTo>
                  <a:lnTo>
                    <a:pt x="108" y="174"/>
                  </a:lnTo>
                  <a:lnTo>
                    <a:pt x="108" y="172"/>
                  </a:lnTo>
                  <a:lnTo>
                    <a:pt x="106" y="174"/>
                  </a:lnTo>
                  <a:lnTo>
                    <a:pt x="106" y="172"/>
                  </a:lnTo>
                  <a:lnTo>
                    <a:pt x="106" y="170"/>
                  </a:lnTo>
                  <a:lnTo>
                    <a:pt x="106" y="168"/>
                  </a:lnTo>
                  <a:lnTo>
                    <a:pt x="106" y="166"/>
                  </a:lnTo>
                  <a:lnTo>
                    <a:pt x="104" y="166"/>
                  </a:lnTo>
                  <a:lnTo>
                    <a:pt x="104" y="164"/>
                  </a:lnTo>
                  <a:lnTo>
                    <a:pt x="102" y="164"/>
                  </a:lnTo>
                  <a:lnTo>
                    <a:pt x="102" y="162"/>
                  </a:lnTo>
                  <a:lnTo>
                    <a:pt x="102" y="160"/>
                  </a:lnTo>
                  <a:lnTo>
                    <a:pt x="104" y="160"/>
                  </a:lnTo>
                  <a:lnTo>
                    <a:pt x="104" y="158"/>
                  </a:lnTo>
                  <a:lnTo>
                    <a:pt x="102" y="156"/>
                  </a:lnTo>
                  <a:lnTo>
                    <a:pt x="102" y="156"/>
                  </a:lnTo>
                  <a:lnTo>
                    <a:pt x="102" y="154"/>
                  </a:lnTo>
                  <a:lnTo>
                    <a:pt x="104" y="152"/>
                  </a:lnTo>
                  <a:lnTo>
                    <a:pt x="104" y="150"/>
                  </a:lnTo>
                  <a:lnTo>
                    <a:pt x="102" y="150"/>
                  </a:lnTo>
                  <a:lnTo>
                    <a:pt x="102" y="148"/>
                  </a:lnTo>
                  <a:lnTo>
                    <a:pt x="100" y="148"/>
                  </a:lnTo>
                  <a:lnTo>
                    <a:pt x="102" y="146"/>
                  </a:lnTo>
                  <a:lnTo>
                    <a:pt x="102" y="144"/>
                  </a:lnTo>
                  <a:lnTo>
                    <a:pt x="102" y="142"/>
                  </a:lnTo>
                  <a:lnTo>
                    <a:pt x="100" y="142"/>
                  </a:lnTo>
                  <a:lnTo>
                    <a:pt x="100" y="140"/>
                  </a:lnTo>
                  <a:lnTo>
                    <a:pt x="100" y="138"/>
                  </a:lnTo>
                  <a:lnTo>
                    <a:pt x="100" y="136"/>
                  </a:lnTo>
                  <a:lnTo>
                    <a:pt x="98" y="136"/>
                  </a:lnTo>
                  <a:lnTo>
                    <a:pt x="98" y="134"/>
                  </a:lnTo>
                  <a:lnTo>
                    <a:pt x="96" y="134"/>
                  </a:lnTo>
                  <a:lnTo>
                    <a:pt x="94" y="134"/>
                  </a:lnTo>
                  <a:lnTo>
                    <a:pt x="92" y="134"/>
                  </a:lnTo>
                  <a:lnTo>
                    <a:pt x="90" y="134"/>
                  </a:lnTo>
                  <a:lnTo>
                    <a:pt x="88" y="134"/>
                  </a:lnTo>
                  <a:lnTo>
                    <a:pt x="88" y="132"/>
                  </a:lnTo>
                  <a:lnTo>
                    <a:pt x="86" y="132"/>
                  </a:lnTo>
                  <a:lnTo>
                    <a:pt x="88" y="132"/>
                  </a:lnTo>
                  <a:lnTo>
                    <a:pt x="88" y="130"/>
                  </a:lnTo>
                  <a:lnTo>
                    <a:pt x="86" y="130"/>
                  </a:lnTo>
                  <a:lnTo>
                    <a:pt x="86" y="128"/>
                  </a:lnTo>
                  <a:lnTo>
                    <a:pt x="88" y="128"/>
                  </a:lnTo>
                  <a:lnTo>
                    <a:pt x="88" y="126"/>
                  </a:lnTo>
                  <a:lnTo>
                    <a:pt x="86" y="126"/>
                  </a:lnTo>
                  <a:lnTo>
                    <a:pt x="86" y="124"/>
                  </a:lnTo>
                  <a:lnTo>
                    <a:pt x="84" y="124"/>
                  </a:lnTo>
                  <a:lnTo>
                    <a:pt x="84" y="122"/>
                  </a:lnTo>
                  <a:lnTo>
                    <a:pt x="86" y="122"/>
                  </a:lnTo>
                  <a:lnTo>
                    <a:pt x="88" y="122"/>
                  </a:lnTo>
                  <a:lnTo>
                    <a:pt x="86" y="122"/>
                  </a:lnTo>
                  <a:lnTo>
                    <a:pt x="86" y="120"/>
                  </a:lnTo>
                  <a:lnTo>
                    <a:pt x="88" y="120"/>
                  </a:lnTo>
                  <a:lnTo>
                    <a:pt x="86" y="120"/>
                  </a:lnTo>
                  <a:lnTo>
                    <a:pt x="86" y="118"/>
                  </a:lnTo>
                  <a:lnTo>
                    <a:pt x="88" y="118"/>
                  </a:lnTo>
                  <a:lnTo>
                    <a:pt x="86" y="118"/>
                  </a:lnTo>
                  <a:lnTo>
                    <a:pt x="86" y="116"/>
                  </a:lnTo>
                  <a:lnTo>
                    <a:pt x="84" y="116"/>
                  </a:lnTo>
                  <a:lnTo>
                    <a:pt x="82" y="116"/>
                  </a:lnTo>
                  <a:lnTo>
                    <a:pt x="82" y="114"/>
                  </a:lnTo>
                  <a:lnTo>
                    <a:pt x="84" y="114"/>
                  </a:lnTo>
                  <a:lnTo>
                    <a:pt x="82" y="112"/>
                  </a:lnTo>
                  <a:lnTo>
                    <a:pt x="82" y="110"/>
                  </a:lnTo>
                  <a:lnTo>
                    <a:pt x="82" y="108"/>
                  </a:lnTo>
                  <a:lnTo>
                    <a:pt x="80" y="108"/>
                  </a:lnTo>
                  <a:lnTo>
                    <a:pt x="80" y="108"/>
                  </a:lnTo>
                  <a:lnTo>
                    <a:pt x="82" y="108"/>
                  </a:lnTo>
                  <a:lnTo>
                    <a:pt x="84" y="108"/>
                  </a:lnTo>
                  <a:lnTo>
                    <a:pt x="82" y="108"/>
                  </a:lnTo>
                  <a:lnTo>
                    <a:pt x="82" y="106"/>
                  </a:lnTo>
                  <a:lnTo>
                    <a:pt x="84" y="106"/>
                  </a:lnTo>
                  <a:lnTo>
                    <a:pt x="82" y="106"/>
                  </a:lnTo>
                  <a:lnTo>
                    <a:pt x="82" y="104"/>
                  </a:lnTo>
                  <a:lnTo>
                    <a:pt x="82" y="102"/>
                  </a:lnTo>
                  <a:lnTo>
                    <a:pt x="80" y="102"/>
                  </a:lnTo>
                  <a:lnTo>
                    <a:pt x="80" y="100"/>
                  </a:lnTo>
                  <a:lnTo>
                    <a:pt x="80" y="98"/>
                  </a:lnTo>
                  <a:lnTo>
                    <a:pt x="80" y="96"/>
                  </a:lnTo>
                  <a:lnTo>
                    <a:pt x="78" y="96"/>
                  </a:lnTo>
                  <a:lnTo>
                    <a:pt x="78" y="94"/>
                  </a:lnTo>
                  <a:lnTo>
                    <a:pt x="76" y="94"/>
                  </a:lnTo>
                  <a:lnTo>
                    <a:pt x="76" y="92"/>
                  </a:lnTo>
                  <a:lnTo>
                    <a:pt x="76" y="90"/>
                  </a:lnTo>
                  <a:lnTo>
                    <a:pt x="78" y="90"/>
                  </a:lnTo>
                  <a:lnTo>
                    <a:pt x="80" y="90"/>
                  </a:lnTo>
                  <a:lnTo>
                    <a:pt x="80" y="88"/>
                  </a:lnTo>
                  <a:lnTo>
                    <a:pt x="78" y="88"/>
                  </a:lnTo>
                  <a:lnTo>
                    <a:pt x="78" y="86"/>
                  </a:lnTo>
                  <a:lnTo>
                    <a:pt x="80" y="86"/>
                  </a:lnTo>
                  <a:lnTo>
                    <a:pt x="80" y="84"/>
                  </a:lnTo>
                  <a:lnTo>
                    <a:pt x="82" y="84"/>
                  </a:lnTo>
                  <a:lnTo>
                    <a:pt x="80" y="84"/>
                  </a:lnTo>
                  <a:lnTo>
                    <a:pt x="78" y="82"/>
                  </a:lnTo>
                  <a:lnTo>
                    <a:pt x="80" y="82"/>
                  </a:lnTo>
                  <a:lnTo>
                    <a:pt x="80" y="80"/>
                  </a:lnTo>
                  <a:lnTo>
                    <a:pt x="78" y="80"/>
                  </a:lnTo>
                  <a:lnTo>
                    <a:pt x="76" y="80"/>
                  </a:lnTo>
                  <a:lnTo>
                    <a:pt x="76" y="82"/>
                  </a:lnTo>
                  <a:lnTo>
                    <a:pt x="74" y="82"/>
                  </a:lnTo>
                  <a:lnTo>
                    <a:pt x="74" y="80"/>
                  </a:lnTo>
                  <a:lnTo>
                    <a:pt x="74" y="78"/>
                  </a:lnTo>
                  <a:lnTo>
                    <a:pt x="74" y="76"/>
                  </a:lnTo>
                  <a:lnTo>
                    <a:pt x="72" y="76"/>
                  </a:lnTo>
                  <a:lnTo>
                    <a:pt x="72" y="78"/>
                  </a:lnTo>
                  <a:lnTo>
                    <a:pt x="72" y="80"/>
                  </a:lnTo>
                  <a:lnTo>
                    <a:pt x="72" y="78"/>
                  </a:lnTo>
                  <a:lnTo>
                    <a:pt x="70" y="78"/>
                  </a:lnTo>
                  <a:lnTo>
                    <a:pt x="70" y="76"/>
                  </a:lnTo>
                  <a:lnTo>
                    <a:pt x="72" y="76"/>
                  </a:lnTo>
                  <a:lnTo>
                    <a:pt x="72" y="74"/>
                  </a:lnTo>
                  <a:lnTo>
                    <a:pt x="70" y="74"/>
                  </a:lnTo>
                  <a:lnTo>
                    <a:pt x="72" y="72"/>
                  </a:lnTo>
                  <a:lnTo>
                    <a:pt x="70" y="72"/>
                  </a:lnTo>
                  <a:lnTo>
                    <a:pt x="68" y="72"/>
                  </a:lnTo>
                  <a:lnTo>
                    <a:pt x="68" y="70"/>
                  </a:lnTo>
                  <a:lnTo>
                    <a:pt x="66" y="70"/>
                  </a:lnTo>
                  <a:lnTo>
                    <a:pt x="66" y="68"/>
                  </a:lnTo>
                  <a:lnTo>
                    <a:pt x="68" y="68"/>
                  </a:lnTo>
                  <a:lnTo>
                    <a:pt x="68" y="66"/>
                  </a:lnTo>
                  <a:lnTo>
                    <a:pt x="68" y="64"/>
                  </a:lnTo>
                  <a:lnTo>
                    <a:pt x="66" y="64"/>
                  </a:lnTo>
                  <a:lnTo>
                    <a:pt x="66" y="62"/>
                  </a:lnTo>
                  <a:lnTo>
                    <a:pt x="66" y="60"/>
                  </a:lnTo>
                  <a:lnTo>
                    <a:pt x="68" y="60"/>
                  </a:lnTo>
                  <a:lnTo>
                    <a:pt x="68" y="62"/>
                  </a:lnTo>
                  <a:lnTo>
                    <a:pt x="70" y="62"/>
                  </a:lnTo>
                  <a:lnTo>
                    <a:pt x="70" y="60"/>
                  </a:lnTo>
                  <a:lnTo>
                    <a:pt x="70" y="60"/>
                  </a:lnTo>
                  <a:lnTo>
                    <a:pt x="68" y="58"/>
                  </a:lnTo>
                  <a:lnTo>
                    <a:pt x="68" y="56"/>
                  </a:lnTo>
                  <a:lnTo>
                    <a:pt x="68" y="54"/>
                  </a:lnTo>
                  <a:lnTo>
                    <a:pt x="66" y="54"/>
                  </a:lnTo>
                  <a:lnTo>
                    <a:pt x="66" y="52"/>
                  </a:lnTo>
                  <a:lnTo>
                    <a:pt x="66" y="52"/>
                  </a:lnTo>
                  <a:lnTo>
                    <a:pt x="66" y="50"/>
                  </a:lnTo>
                  <a:lnTo>
                    <a:pt x="64" y="52"/>
                  </a:lnTo>
                  <a:lnTo>
                    <a:pt x="64" y="50"/>
                  </a:lnTo>
                  <a:lnTo>
                    <a:pt x="62" y="50"/>
                  </a:lnTo>
                  <a:lnTo>
                    <a:pt x="60" y="52"/>
                  </a:lnTo>
                  <a:lnTo>
                    <a:pt x="60" y="50"/>
                  </a:lnTo>
                  <a:lnTo>
                    <a:pt x="60" y="52"/>
                  </a:lnTo>
                  <a:lnTo>
                    <a:pt x="58" y="52"/>
                  </a:lnTo>
                  <a:lnTo>
                    <a:pt x="56" y="52"/>
                  </a:lnTo>
                  <a:lnTo>
                    <a:pt x="56" y="50"/>
                  </a:lnTo>
                  <a:lnTo>
                    <a:pt x="54" y="48"/>
                  </a:lnTo>
                  <a:lnTo>
                    <a:pt x="54" y="46"/>
                  </a:lnTo>
                  <a:lnTo>
                    <a:pt x="56" y="44"/>
                  </a:lnTo>
                  <a:lnTo>
                    <a:pt x="54" y="44"/>
                  </a:lnTo>
                  <a:lnTo>
                    <a:pt x="54" y="42"/>
                  </a:lnTo>
                  <a:lnTo>
                    <a:pt x="52" y="42"/>
                  </a:lnTo>
                  <a:lnTo>
                    <a:pt x="50" y="42"/>
                  </a:lnTo>
                  <a:lnTo>
                    <a:pt x="50" y="44"/>
                  </a:lnTo>
                  <a:lnTo>
                    <a:pt x="50" y="46"/>
                  </a:lnTo>
                  <a:lnTo>
                    <a:pt x="48" y="46"/>
                  </a:lnTo>
                  <a:lnTo>
                    <a:pt x="48" y="48"/>
                  </a:lnTo>
                  <a:lnTo>
                    <a:pt x="46" y="48"/>
                  </a:lnTo>
                  <a:lnTo>
                    <a:pt x="46" y="50"/>
                  </a:lnTo>
                  <a:lnTo>
                    <a:pt x="44" y="50"/>
                  </a:lnTo>
                  <a:lnTo>
                    <a:pt x="42" y="50"/>
                  </a:lnTo>
                  <a:lnTo>
                    <a:pt x="40" y="50"/>
                  </a:lnTo>
                  <a:lnTo>
                    <a:pt x="40" y="48"/>
                  </a:lnTo>
                  <a:lnTo>
                    <a:pt x="38" y="48"/>
                  </a:lnTo>
                  <a:lnTo>
                    <a:pt x="38" y="46"/>
                  </a:lnTo>
                  <a:lnTo>
                    <a:pt x="38" y="44"/>
                  </a:lnTo>
                  <a:lnTo>
                    <a:pt x="36" y="44"/>
                  </a:lnTo>
                  <a:lnTo>
                    <a:pt x="34" y="44"/>
                  </a:lnTo>
                  <a:lnTo>
                    <a:pt x="32" y="44"/>
                  </a:lnTo>
                  <a:lnTo>
                    <a:pt x="32" y="46"/>
                  </a:lnTo>
                  <a:lnTo>
                    <a:pt x="30" y="46"/>
                  </a:lnTo>
                  <a:lnTo>
                    <a:pt x="28" y="46"/>
                  </a:lnTo>
                  <a:lnTo>
                    <a:pt x="26" y="46"/>
                  </a:lnTo>
                  <a:lnTo>
                    <a:pt x="26" y="44"/>
                  </a:lnTo>
                  <a:lnTo>
                    <a:pt x="24" y="44"/>
                  </a:lnTo>
                  <a:lnTo>
                    <a:pt x="24" y="46"/>
                  </a:lnTo>
                  <a:lnTo>
                    <a:pt x="24" y="48"/>
                  </a:lnTo>
                  <a:lnTo>
                    <a:pt x="22" y="48"/>
                  </a:lnTo>
                  <a:lnTo>
                    <a:pt x="22" y="46"/>
                  </a:lnTo>
                  <a:lnTo>
                    <a:pt x="22" y="48"/>
                  </a:lnTo>
                  <a:lnTo>
                    <a:pt x="20" y="48"/>
                  </a:lnTo>
                  <a:lnTo>
                    <a:pt x="18" y="48"/>
                  </a:lnTo>
                  <a:lnTo>
                    <a:pt x="18" y="48"/>
                  </a:lnTo>
                  <a:lnTo>
                    <a:pt x="16" y="48"/>
                  </a:lnTo>
                  <a:lnTo>
                    <a:pt x="14" y="48"/>
                  </a:lnTo>
                  <a:lnTo>
                    <a:pt x="12" y="50"/>
                  </a:lnTo>
                  <a:lnTo>
                    <a:pt x="10" y="50"/>
                  </a:lnTo>
                  <a:lnTo>
                    <a:pt x="10" y="52"/>
                  </a:lnTo>
                  <a:lnTo>
                    <a:pt x="8" y="52"/>
                  </a:lnTo>
                  <a:lnTo>
                    <a:pt x="8" y="54"/>
                  </a:lnTo>
                  <a:lnTo>
                    <a:pt x="8" y="56"/>
                  </a:lnTo>
                  <a:lnTo>
                    <a:pt x="6" y="56"/>
                  </a:lnTo>
                  <a:lnTo>
                    <a:pt x="4" y="56"/>
                  </a:lnTo>
                  <a:lnTo>
                    <a:pt x="2" y="58"/>
                  </a:lnTo>
                  <a:lnTo>
                    <a:pt x="2" y="56"/>
                  </a:lnTo>
                  <a:lnTo>
                    <a:pt x="2" y="54"/>
                  </a:lnTo>
                  <a:lnTo>
                    <a:pt x="2" y="52"/>
                  </a:lnTo>
                  <a:lnTo>
                    <a:pt x="2" y="50"/>
                  </a:lnTo>
                  <a:lnTo>
                    <a:pt x="4" y="50"/>
                  </a:lnTo>
                  <a:lnTo>
                    <a:pt x="4" y="48"/>
                  </a:lnTo>
                  <a:lnTo>
                    <a:pt x="6" y="46"/>
                  </a:lnTo>
                  <a:lnTo>
                    <a:pt x="4" y="46"/>
                  </a:lnTo>
                  <a:lnTo>
                    <a:pt x="2" y="46"/>
                  </a:lnTo>
                  <a:lnTo>
                    <a:pt x="0" y="46"/>
                  </a:lnTo>
                  <a:lnTo>
                    <a:pt x="4" y="44"/>
                  </a:lnTo>
                  <a:lnTo>
                    <a:pt x="8" y="44"/>
                  </a:lnTo>
                  <a:lnTo>
                    <a:pt x="10" y="44"/>
                  </a:lnTo>
                  <a:lnTo>
                    <a:pt x="12" y="42"/>
                  </a:lnTo>
                  <a:lnTo>
                    <a:pt x="14" y="42"/>
                  </a:lnTo>
                  <a:lnTo>
                    <a:pt x="18" y="42"/>
                  </a:lnTo>
                  <a:lnTo>
                    <a:pt x="18" y="42"/>
                  </a:lnTo>
                  <a:lnTo>
                    <a:pt x="20" y="40"/>
                  </a:lnTo>
                  <a:lnTo>
                    <a:pt x="22" y="40"/>
                  </a:lnTo>
                  <a:lnTo>
                    <a:pt x="26" y="40"/>
                  </a:lnTo>
                  <a:lnTo>
                    <a:pt x="28" y="38"/>
                  </a:lnTo>
                  <a:lnTo>
                    <a:pt x="30" y="38"/>
                  </a:lnTo>
                  <a:lnTo>
                    <a:pt x="32" y="38"/>
                  </a:lnTo>
                  <a:lnTo>
                    <a:pt x="34" y="36"/>
                  </a:lnTo>
                  <a:lnTo>
                    <a:pt x="36" y="36"/>
                  </a:lnTo>
                  <a:lnTo>
                    <a:pt x="38" y="36"/>
                  </a:lnTo>
                  <a:lnTo>
                    <a:pt x="40" y="36"/>
                  </a:lnTo>
                  <a:lnTo>
                    <a:pt x="42" y="36"/>
                  </a:lnTo>
                  <a:lnTo>
                    <a:pt x="42" y="34"/>
                  </a:lnTo>
                  <a:lnTo>
                    <a:pt x="44" y="34"/>
                  </a:lnTo>
                  <a:lnTo>
                    <a:pt x="46" y="34"/>
                  </a:lnTo>
                  <a:lnTo>
                    <a:pt x="48" y="34"/>
                  </a:lnTo>
                  <a:lnTo>
                    <a:pt x="50" y="34"/>
                  </a:lnTo>
                  <a:lnTo>
                    <a:pt x="52" y="32"/>
                  </a:lnTo>
                  <a:lnTo>
                    <a:pt x="56" y="32"/>
                  </a:lnTo>
                  <a:lnTo>
                    <a:pt x="58" y="32"/>
                  </a:lnTo>
                  <a:lnTo>
                    <a:pt x="60" y="30"/>
                  </a:lnTo>
                  <a:lnTo>
                    <a:pt x="62" y="30"/>
                  </a:lnTo>
                  <a:lnTo>
                    <a:pt x="66" y="30"/>
                  </a:lnTo>
                  <a:lnTo>
                    <a:pt x="68" y="28"/>
                  </a:lnTo>
                  <a:lnTo>
                    <a:pt x="70" y="28"/>
                  </a:lnTo>
                  <a:lnTo>
                    <a:pt x="74" y="28"/>
                  </a:lnTo>
                  <a:lnTo>
                    <a:pt x="76" y="26"/>
                  </a:lnTo>
                  <a:lnTo>
                    <a:pt x="80" y="26"/>
                  </a:lnTo>
                  <a:lnTo>
                    <a:pt x="82" y="26"/>
                  </a:lnTo>
                  <a:lnTo>
                    <a:pt x="86" y="24"/>
                  </a:lnTo>
                  <a:lnTo>
                    <a:pt x="90" y="24"/>
                  </a:lnTo>
                  <a:lnTo>
                    <a:pt x="104" y="20"/>
                  </a:lnTo>
                  <a:lnTo>
                    <a:pt x="106" y="20"/>
                  </a:lnTo>
                  <a:lnTo>
                    <a:pt x="124" y="16"/>
                  </a:lnTo>
                  <a:lnTo>
                    <a:pt x="124" y="14"/>
                  </a:lnTo>
                  <a:lnTo>
                    <a:pt x="124" y="16"/>
                  </a:lnTo>
                  <a:lnTo>
                    <a:pt x="126" y="14"/>
                  </a:lnTo>
                  <a:lnTo>
                    <a:pt x="126" y="16"/>
                  </a:lnTo>
                  <a:lnTo>
                    <a:pt x="126" y="14"/>
                  </a:lnTo>
                  <a:lnTo>
                    <a:pt x="128" y="14"/>
                  </a:lnTo>
                  <a:lnTo>
                    <a:pt x="130" y="14"/>
                  </a:lnTo>
                  <a:lnTo>
                    <a:pt x="130" y="12"/>
                  </a:lnTo>
                  <a:lnTo>
                    <a:pt x="132" y="12"/>
                  </a:lnTo>
                  <a:lnTo>
                    <a:pt x="132" y="10"/>
                  </a:lnTo>
                  <a:lnTo>
                    <a:pt x="132" y="8"/>
                  </a:lnTo>
                  <a:lnTo>
                    <a:pt x="134" y="8"/>
                  </a:lnTo>
                  <a:lnTo>
                    <a:pt x="136" y="8"/>
                  </a:lnTo>
                  <a:lnTo>
                    <a:pt x="138" y="8"/>
                  </a:lnTo>
                  <a:lnTo>
                    <a:pt x="140" y="8"/>
                  </a:lnTo>
                  <a:lnTo>
                    <a:pt x="140" y="6"/>
                  </a:lnTo>
                  <a:lnTo>
                    <a:pt x="144" y="6"/>
                  </a:lnTo>
                  <a:lnTo>
                    <a:pt x="146" y="6"/>
                  </a:lnTo>
                  <a:lnTo>
                    <a:pt x="148" y="6"/>
                  </a:lnTo>
                  <a:lnTo>
                    <a:pt x="150" y="4"/>
                  </a:lnTo>
                  <a:lnTo>
                    <a:pt x="152" y="4"/>
                  </a:lnTo>
                  <a:lnTo>
                    <a:pt x="154" y="4"/>
                  </a:lnTo>
                  <a:lnTo>
                    <a:pt x="156" y="4"/>
                  </a:lnTo>
                  <a:lnTo>
                    <a:pt x="158" y="2"/>
                  </a:lnTo>
                  <a:lnTo>
                    <a:pt x="162" y="2"/>
                  </a:lnTo>
                  <a:lnTo>
                    <a:pt x="164" y="2"/>
                  </a:lnTo>
                  <a:lnTo>
                    <a:pt x="166" y="0"/>
                  </a:lnTo>
                  <a:lnTo>
                    <a:pt x="170" y="0"/>
                  </a:lnTo>
                  <a:lnTo>
                    <a:pt x="172" y="0"/>
                  </a:lnTo>
                  <a:lnTo>
                    <a:pt x="172" y="2"/>
                  </a:lnTo>
                  <a:lnTo>
                    <a:pt x="172" y="4"/>
                  </a:lnTo>
                  <a:lnTo>
                    <a:pt x="174" y="8"/>
                  </a:lnTo>
                  <a:lnTo>
                    <a:pt x="174" y="12"/>
                  </a:lnTo>
                  <a:lnTo>
                    <a:pt x="174" y="1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9" name="Freeform 172"/>
            <p:cNvSpPr>
              <a:spLocks/>
            </p:cNvSpPr>
            <p:nvPr/>
          </p:nvSpPr>
          <p:spPr bwMode="auto">
            <a:xfrm>
              <a:off x="8653463" y="2992438"/>
              <a:ext cx="203200" cy="552450"/>
            </a:xfrm>
            <a:custGeom>
              <a:avLst/>
              <a:gdLst>
                <a:gd name="T0" fmla="*/ 118 w 128"/>
                <a:gd name="T1" fmla="*/ 12 h 348"/>
                <a:gd name="T2" fmla="*/ 118 w 128"/>
                <a:gd name="T3" fmla="*/ 24 h 348"/>
                <a:gd name="T4" fmla="*/ 110 w 128"/>
                <a:gd name="T5" fmla="*/ 34 h 348"/>
                <a:gd name="T6" fmla="*/ 122 w 128"/>
                <a:gd name="T7" fmla="*/ 44 h 348"/>
                <a:gd name="T8" fmla="*/ 124 w 128"/>
                <a:gd name="T9" fmla="*/ 54 h 348"/>
                <a:gd name="T10" fmla="*/ 122 w 128"/>
                <a:gd name="T11" fmla="*/ 62 h 348"/>
                <a:gd name="T12" fmla="*/ 110 w 128"/>
                <a:gd name="T13" fmla="*/ 66 h 348"/>
                <a:gd name="T14" fmla="*/ 108 w 128"/>
                <a:gd name="T15" fmla="*/ 76 h 348"/>
                <a:gd name="T16" fmla="*/ 116 w 128"/>
                <a:gd name="T17" fmla="*/ 84 h 348"/>
                <a:gd name="T18" fmla="*/ 120 w 128"/>
                <a:gd name="T19" fmla="*/ 98 h 348"/>
                <a:gd name="T20" fmla="*/ 114 w 128"/>
                <a:gd name="T21" fmla="*/ 106 h 348"/>
                <a:gd name="T22" fmla="*/ 110 w 128"/>
                <a:gd name="T23" fmla="*/ 116 h 348"/>
                <a:gd name="T24" fmla="*/ 112 w 128"/>
                <a:gd name="T25" fmla="*/ 128 h 348"/>
                <a:gd name="T26" fmla="*/ 108 w 128"/>
                <a:gd name="T27" fmla="*/ 142 h 348"/>
                <a:gd name="T28" fmla="*/ 102 w 128"/>
                <a:gd name="T29" fmla="*/ 152 h 348"/>
                <a:gd name="T30" fmla="*/ 94 w 128"/>
                <a:gd name="T31" fmla="*/ 160 h 348"/>
                <a:gd name="T32" fmla="*/ 94 w 128"/>
                <a:gd name="T33" fmla="*/ 168 h 348"/>
                <a:gd name="T34" fmla="*/ 96 w 128"/>
                <a:gd name="T35" fmla="*/ 172 h 348"/>
                <a:gd name="T36" fmla="*/ 90 w 128"/>
                <a:gd name="T37" fmla="*/ 182 h 348"/>
                <a:gd name="T38" fmla="*/ 84 w 128"/>
                <a:gd name="T39" fmla="*/ 190 h 348"/>
                <a:gd name="T40" fmla="*/ 74 w 128"/>
                <a:gd name="T41" fmla="*/ 200 h 348"/>
                <a:gd name="T42" fmla="*/ 72 w 128"/>
                <a:gd name="T43" fmla="*/ 212 h 348"/>
                <a:gd name="T44" fmla="*/ 70 w 128"/>
                <a:gd name="T45" fmla="*/ 220 h 348"/>
                <a:gd name="T46" fmla="*/ 60 w 128"/>
                <a:gd name="T47" fmla="*/ 222 h 348"/>
                <a:gd name="T48" fmla="*/ 56 w 128"/>
                <a:gd name="T49" fmla="*/ 236 h 348"/>
                <a:gd name="T50" fmla="*/ 62 w 128"/>
                <a:gd name="T51" fmla="*/ 246 h 348"/>
                <a:gd name="T52" fmla="*/ 62 w 128"/>
                <a:gd name="T53" fmla="*/ 254 h 348"/>
                <a:gd name="T54" fmla="*/ 66 w 128"/>
                <a:gd name="T55" fmla="*/ 264 h 348"/>
                <a:gd name="T56" fmla="*/ 66 w 128"/>
                <a:gd name="T57" fmla="*/ 272 h 348"/>
                <a:gd name="T58" fmla="*/ 64 w 128"/>
                <a:gd name="T59" fmla="*/ 278 h 348"/>
                <a:gd name="T60" fmla="*/ 58 w 128"/>
                <a:gd name="T61" fmla="*/ 284 h 348"/>
                <a:gd name="T62" fmla="*/ 50 w 128"/>
                <a:gd name="T63" fmla="*/ 296 h 348"/>
                <a:gd name="T64" fmla="*/ 48 w 128"/>
                <a:gd name="T65" fmla="*/ 306 h 348"/>
                <a:gd name="T66" fmla="*/ 46 w 128"/>
                <a:gd name="T67" fmla="*/ 312 h 348"/>
                <a:gd name="T68" fmla="*/ 50 w 128"/>
                <a:gd name="T69" fmla="*/ 316 h 348"/>
                <a:gd name="T70" fmla="*/ 54 w 128"/>
                <a:gd name="T71" fmla="*/ 322 h 348"/>
                <a:gd name="T72" fmla="*/ 60 w 128"/>
                <a:gd name="T73" fmla="*/ 328 h 348"/>
                <a:gd name="T74" fmla="*/ 64 w 128"/>
                <a:gd name="T75" fmla="*/ 332 h 348"/>
                <a:gd name="T76" fmla="*/ 66 w 128"/>
                <a:gd name="T77" fmla="*/ 338 h 348"/>
                <a:gd name="T78" fmla="*/ 64 w 128"/>
                <a:gd name="T79" fmla="*/ 348 h 348"/>
                <a:gd name="T80" fmla="*/ 18 w 128"/>
                <a:gd name="T81" fmla="*/ 348 h 348"/>
                <a:gd name="T82" fmla="*/ 4 w 128"/>
                <a:gd name="T83" fmla="*/ 334 h 348"/>
                <a:gd name="T84" fmla="*/ 6 w 128"/>
                <a:gd name="T85" fmla="*/ 294 h 348"/>
                <a:gd name="T86" fmla="*/ 8 w 128"/>
                <a:gd name="T87" fmla="*/ 262 h 348"/>
                <a:gd name="T88" fmla="*/ 10 w 128"/>
                <a:gd name="T89" fmla="*/ 234 h 348"/>
                <a:gd name="T90" fmla="*/ 10 w 128"/>
                <a:gd name="T91" fmla="*/ 208 h 348"/>
                <a:gd name="T92" fmla="*/ 12 w 128"/>
                <a:gd name="T93" fmla="*/ 182 h 348"/>
                <a:gd name="T94" fmla="*/ 12 w 128"/>
                <a:gd name="T95" fmla="*/ 158 h 348"/>
                <a:gd name="T96" fmla="*/ 14 w 128"/>
                <a:gd name="T97" fmla="*/ 134 h 348"/>
                <a:gd name="T98" fmla="*/ 14 w 128"/>
                <a:gd name="T99" fmla="*/ 100 h 348"/>
                <a:gd name="T100" fmla="*/ 10 w 128"/>
                <a:gd name="T101" fmla="*/ 70 h 348"/>
                <a:gd name="T102" fmla="*/ 6 w 128"/>
                <a:gd name="T103" fmla="*/ 42 h 348"/>
                <a:gd name="T104" fmla="*/ 8 w 128"/>
                <a:gd name="T105" fmla="*/ 12 h 348"/>
                <a:gd name="T106" fmla="*/ 28 w 128"/>
                <a:gd name="T107" fmla="*/ 10 h 348"/>
                <a:gd name="T108" fmla="*/ 50 w 128"/>
                <a:gd name="T109" fmla="*/ 8 h 348"/>
                <a:gd name="T110" fmla="*/ 78 w 128"/>
                <a:gd name="T111" fmla="*/ 6 h 348"/>
                <a:gd name="T112" fmla="*/ 104 w 128"/>
                <a:gd name="T113" fmla="*/ 8 h 348"/>
                <a:gd name="T114" fmla="*/ 116 w 128"/>
                <a:gd name="T115" fmla="*/ 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8" h="348">
                  <a:moveTo>
                    <a:pt x="118" y="2"/>
                  </a:moveTo>
                  <a:lnTo>
                    <a:pt x="120" y="2"/>
                  </a:lnTo>
                  <a:lnTo>
                    <a:pt x="120" y="4"/>
                  </a:lnTo>
                  <a:lnTo>
                    <a:pt x="120" y="6"/>
                  </a:lnTo>
                  <a:lnTo>
                    <a:pt x="118" y="6"/>
                  </a:lnTo>
                  <a:lnTo>
                    <a:pt x="116" y="6"/>
                  </a:lnTo>
                  <a:lnTo>
                    <a:pt x="116" y="8"/>
                  </a:lnTo>
                  <a:lnTo>
                    <a:pt x="118" y="8"/>
                  </a:lnTo>
                  <a:lnTo>
                    <a:pt x="118" y="10"/>
                  </a:lnTo>
                  <a:lnTo>
                    <a:pt x="118" y="12"/>
                  </a:lnTo>
                  <a:lnTo>
                    <a:pt x="116" y="12"/>
                  </a:lnTo>
                  <a:lnTo>
                    <a:pt x="114" y="12"/>
                  </a:lnTo>
                  <a:lnTo>
                    <a:pt x="114" y="14"/>
                  </a:lnTo>
                  <a:lnTo>
                    <a:pt x="116" y="16"/>
                  </a:lnTo>
                  <a:lnTo>
                    <a:pt x="116" y="18"/>
                  </a:lnTo>
                  <a:lnTo>
                    <a:pt x="116" y="20"/>
                  </a:lnTo>
                  <a:lnTo>
                    <a:pt x="116" y="22"/>
                  </a:lnTo>
                  <a:lnTo>
                    <a:pt x="118" y="22"/>
                  </a:lnTo>
                  <a:lnTo>
                    <a:pt x="118" y="24"/>
                  </a:lnTo>
                  <a:lnTo>
                    <a:pt x="118" y="24"/>
                  </a:lnTo>
                  <a:lnTo>
                    <a:pt x="118" y="26"/>
                  </a:lnTo>
                  <a:lnTo>
                    <a:pt x="116" y="26"/>
                  </a:lnTo>
                  <a:lnTo>
                    <a:pt x="116" y="28"/>
                  </a:lnTo>
                  <a:lnTo>
                    <a:pt x="114" y="30"/>
                  </a:lnTo>
                  <a:lnTo>
                    <a:pt x="114" y="32"/>
                  </a:lnTo>
                  <a:lnTo>
                    <a:pt x="112" y="32"/>
                  </a:lnTo>
                  <a:lnTo>
                    <a:pt x="112" y="34"/>
                  </a:lnTo>
                  <a:lnTo>
                    <a:pt x="112" y="32"/>
                  </a:lnTo>
                  <a:lnTo>
                    <a:pt x="110" y="32"/>
                  </a:lnTo>
                  <a:lnTo>
                    <a:pt x="110" y="34"/>
                  </a:lnTo>
                  <a:lnTo>
                    <a:pt x="112" y="36"/>
                  </a:lnTo>
                  <a:lnTo>
                    <a:pt x="114" y="36"/>
                  </a:lnTo>
                  <a:lnTo>
                    <a:pt x="114" y="38"/>
                  </a:lnTo>
                  <a:lnTo>
                    <a:pt x="114" y="40"/>
                  </a:lnTo>
                  <a:lnTo>
                    <a:pt x="116" y="40"/>
                  </a:lnTo>
                  <a:lnTo>
                    <a:pt x="118" y="40"/>
                  </a:lnTo>
                  <a:lnTo>
                    <a:pt x="120" y="40"/>
                  </a:lnTo>
                  <a:lnTo>
                    <a:pt x="120" y="42"/>
                  </a:lnTo>
                  <a:lnTo>
                    <a:pt x="122" y="42"/>
                  </a:lnTo>
                  <a:lnTo>
                    <a:pt x="122" y="44"/>
                  </a:lnTo>
                  <a:lnTo>
                    <a:pt x="124" y="44"/>
                  </a:lnTo>
                  <a:lnTo>
                    <a:pt x="124" y="46"/>
                  </a:lnTo>
                  <a:lnTo>
                    <a:pt x="124" y="48"/>
                  </a:lnTo>
                  <a:lnTo>
                    <a:pt x="122" y="48"/>
                  </a:lnTo>
                  <a:lnTo>
                    <a:pt x="120" y="48"/>
                  </a:lnTo>
                  <a:lnTo>
                    <a:pt x="120" y="50"/>
                  </a:lnTo>
                  <a:lnTo>
                    <a:pt x="122" y="50"/>
                  </a:lnTo>
                  <a:lnTo>
                    <a:pt x="122" y="52"/>
                  </a:lnTo>
                  <a:lnTo>
                    <a:pt x="124" y="52"/>
                  </a:lnTo>
                  <a:lnTo>
                    <a:pt x="124" y="54"/>
                  </a:lnTo>
                  <a:lnTo>
                    <a:pt x="122" y="54"/>
                  </a:lnTo>
                  <a:lnTo>
                    <a:pt x="122" y="56"/>
                  </a:lnTo>
                  <a:lnTo>
                    <a:pt x="124" y="56"/>
                  </a:lnTo>
                  <a:lnTo>
                    <a:pt x="126" y="56"/>
                  </a:lnTo>
                  <a:lnTo>
                    <a:pt x="126" y="58"/>
                  </a:lnTo>
                  <a:lnTo>
                    <a:pt x="128" y="58"/>
                  </a:lnTo>
                  <a:lnTo>
                    <a:pt x="128" y="60"/>
                  </a:lnTo>
                  <a:lnTo>
                    <a:pt x="126" y="60"/>
                  </a:lnTo>
                  <a:lnTo>
                    <a:pt x="124" y="62"/>
                  </a:lnTo>
                  <a:lnTo>
                    <a:pt x="122" y="62"/>
                  </a:lnTo>
                  <a:lnTo>
                    <a:pt x="120" y="62"/>
                  </a:lnTo>
                  <a:lnTo>
                    <a:pt x="120" y="64"/>
                  </a:lnTo>
                  <a:lnTo>
                    <a:pt x="118" y="66"/>
                  </a:lnTo>
                  <a:lnTo>
                    <a:pt x="118" y="68"/>
                  </a:lnTo>
                  <a:lnTo>
                    <a:pt x="116" y="66"/>
                  </a:lnTo>
                  <a:lnTo>
                    <a:pt x="114" y="66"/>
                  </a:lnTo>
                  <a:lnTo>
                    <a:pt x="114" y="68"/>
                  </a:lnTo>
                  <a:lnTo>
                    <a:pt x="112" y="68"/>
                  </a:lnTo>
                  <a:lnTo>
                    <a:pt x="110" y="68"/>
                  </a:lnTo>
                  <a:lnTo>
                    <a:pt x="110" y="66"/>
                  </a:lnTo>
                  <a:lnTo>
                    <a:pt x="108" y="66"/>
                  </a:lnTo>
                  <a:lnTo>
                    <a:pt x="106" y="68"/>
                  </a:lnTo>
                  <a:lnTo>
                    <a:pt x="106" y="70"/>
                  </a:lnTo>
                  <a:lnTo>
                    <a:pt x="106" y="72"/>
                  </a:lnTo>
                  <a:lnTo>
                    <a:pt x="106" y="72"/>
                  </a:lnTo>
                  <a:lnTo>
                    <a:pt x="108" y="72"/>
                  </a:lnTo>
                  <a:lnTo>
                    <a:pt x="110" y="72"/>
                  </a:lnTo>
                  <a:lnTo>
                    <a:pt x="110" y="74"/>
                  </a:lnTo>
                  <a:lnTo>
                    <a:pt x="110" y="76"/>
                  </a:lnTo>
                  <a:lnTo>
                    <a:pt x="108" y="76"/>
                  </a:lnTo>
                  <a:lnTo>
                    <a:pt x="108" y="78"/>
                  </a:lnTo>
                  <a:lnTo>
                    <a:pt x="106" y="78"/>
                  </a:lnTo>
                  <a:lnTo>
                    <a:pt x="106" y="80"/>
                  </a:lnTo>
                  <a:lnTo>
                    <a:pt x="108" y="80"/>
                  </a:lnTo>
                  <a:lnTo>
                    <a:pt x="110" y="80"/>
                  </a:lnTo>
                  <a:lnTo>
                    <a:pt x="112" y="80"/>
                  </a:lnTo>
                  <a:lnTo>
                    <a:pt x="114" y="80"/>
                  </a:lnTo>
                  <a:lnTo>
                    <a:pt x="114" y="82"/>
                  </a:lnTo>
                  <a:lnTo>
                    <a:pt x="116" y="82"/>
                  </a:lnTo>
                  <a:lnTo>
                    <a:pt x="116" y="84"/>
                  </a:lnTo>
                  <a:lnTo>
                    <a:pt x="118" y="84"/>
                  </a:lnTo>
                  <a:lnTo>
                    <a:pt x="120" y="84"/>
                  </a:lnTo>
                  <a:lnTo>
                    <a:pt x="120" y="86"/>
                  </a:lnTo>
                  <a:lnTo>
                    <a:pt x="120" y="88"/>
                  </a:lnTo>
                  <a:lnTo>
                    <a:pt x="120" y="90"/>
                  </a:lnTo>
                  <a:lnTo>
                    <a:pt x="122" y="90"/>
                  </a:lnTo>
                  <a:lnTo>
                    <a:pt x="122" y="92"/>
                  </a:lnTo>
                  <a:lnTo>
                    <a:pt x="122" y="94"/>
                  </a:lnTo>
                  <a:lnTo>
                    <a:pt x="122" y="96"/>
                  </a:lnTo>
                  <a:lnTo>
                    <a:pt x="120" y="98"/>
                  </a:lnTo>
                  <a:lnTo>
                    <a:pt x="118" y="98"/>
                  </a:lnTo>
                  <a:lnTo>
                    <a:pt x="116" y="98"/>
                  </a:lnTo>
                  <a:lnTo>
                    <a:pt x="118" y="96"/>
                  </a:lnTo>
                  <a:lnTo>
                    <a:pt x="116" y="96"/>
                  </a:lnTo>
                  <a:lnTo>
                    <a:pt x="114" y="98"/>
                  </a:lnTo>
                  <a:lnTo>
                    <a:pt x="114" y="100"/>
                  </a:lnTo>
                  <a:lnTo>
                    <a:pt x="112" y="100"/>
                  </a:lnTo>
                  <a:lnTo>
                    <a:pt x="112" y="102"/>
                  </a:lnTo>
                  <a:lnTo>
                    <a:pt x="114" y="104"/>
                  </a:lnTo>
                  <a:lnTo>
                    <a:pt x="114" y="106"/>
                  </a:lnTo>
                  <a:lnTo>
                    <a:pt x="114" y="108"/>
                  </a:lnTo>
                  <a:lnTo>
                    <a:pt x="112" y="108"/>
                  </a:lnTo>
                  <a:lnTo>
                    <a:pt x="110" y="108"/>
                  </a:lnTo>
                  <a:lnTo>
                    <a:pt x="108" y="108"/>
                  </a:lnTo>
                  <a:lnTo>
                    <a:pt x="108" y="110"/>
                  </a:lnTo>
                  <a:lnTo>
                    <a:pt x="106" y="112"/>
                  </a:lnTo>
                  <a:lnTo>
                    <a:pt x="106" y="114"/>
                  </a:lnTo>
                  <a:lnTo>
                    <a:pt x="108" y="114"/>
                  </a:lnTo>
                  <a:lnTo>
                    <a:pt x="108" y="116"/>
                  </a:lnTo>
                  <a:lnTo>
                    <a:pt x="110" y="116"/>
                  </a:lnTo>
                  <a:lnTo>
                    <a:pt x="110" y="118"/>
                  </a:lnTo>
                  <a:lnTo>
                    <a:pt x="112" y="118"/>
                  </a:lnTo>
                  <a:lnTo>
                    <a:pt x="112" y="120"/>
                  </a:lnTo>
                  <a:lnTo>
                    <a:pt x="110" y="120"/>
                  </a:lnTo>
                  <a:lnTo>
                    <a:pt x="112" y="122"/>
                  </a:lnTo>
                  <a:lnTo>
                    <a:pt x="110" y="124"/>
                  </a:lnTo>
                  <a:lnTo>
                    <a:pt x="110" y="126"/>
                  </a:lnTo>
                  <a:lnTo>
                    <a:pt x="108" y="126"/>
                  </a:lnTo>
                  <a:lnTo>
                    <a:pt x="110" y="126"/>
                  </a:lnTo>
                  <a:lnTo>
                    <a:pt x="112" y="128"/>
                  </a:lnTo>
                  <a:lnTo>
                    <a:pt x="114" y="130"/>
                  </a:lnTo>
                  <a:lnTo>
                    <a:pt x="112" y="132"/>
                  </a:lnTo>
                  <a:lnTo>
                    <a:pt x="114" y="134"/>
                  </a:lnTo>
                  <a:lnTo>
                    <a:pt x="112" y="134"/>
                  </a:lnTo>
                  <a:lnTo>
                    <a:pt x="112" y="136"/>
                  </a:lnTo>
                  <a:lnTo>
                    <a:pt x="110" y="136"/>
                  </a:lnTo>
                  <a:lnTo>
                    <a:pt x="110" y="138"/>
                  </a:lnTo>
                  <a:lnTo>
                    <a:pt x="110" y="140"/>
                  </a:lnTo>
                  <a:lnTo>
                    <a:pt x="110" y="142"/>
                  </a:lnTo>
                  <a:lnTo>
                    <a:pt x="108" y="142"/>
                  </a:lnTo>
                  <a:lnTo>
                    <a:pt x="106" y="142"/>
                  </a:lnTo>
                  <a:lnTo>
                    <a:pt x="104" y="142"/>
                  </a:lnTo>
                  <a:lnTo>
                    <a:pt x="104" y="144"/>
                  </a:lnTo>
                  <a:lnTo>
                    <a:pt x="104" y="146"/>
                  </a:lnTo>
                  <a:lnTo>
                    <a:pt x="104" y="148"/>
                  </a:lnTo>
                  <a:lnTo>
                    <a:pt x="102" y="148"/>
                  </a:lnTo>
                  <a:lnTo>
                    <a:pt x="102" y="150"/>
                  </a:lnTo>
                  <a:lnTo>
                    <a:pt x="104" y="150"/>
                  </a:lnTo>
                  <a:lnTo>
                    <a:pt x="104" y="152"/>
                  </a:lnTo>
                  <a:lnTo>
                    <a:pt x="102" y="152"/>
                  </a:lnTo>
                  <a:lnTo>
                    <a:pt x="100" y="152"/>
                  </a:lnTo>
                  <a:lnTo>
                    <a:pt x="100" y="154"/>
                  </a:lnTo>
                  <a:lnTo>
                    <a:pt x="100" y="156"/>
                  </a:lnTo>
                  <a:lnTo>
                    <a:pt x="100" y="158"/>
                  </a:lnTo>
                  <a:lnTo>
                    <a:pt x="98" y="158"/>
                  </a:lnTo>
                  <a:lnTo>
                    <a:pt x="96" y="158"/>
                  </a:lnTo>
                  <a:lnTo>
                    <a:pt x="96" y="156"/>
                  </a:lnTo>
                  <a:lnTo>
                    <a:pt x="96" y="158"/>
                  </a:lnTo>
                  <a:lnTo>
                    <a:pt x="96" y="160"/>
                  </a:lnTo>
                  <a:lnTo>
                    <a:pt x="94" y="160"/>
                  </a:lnTo>
                  <a:lnTo>
                    <a:pt x="94" y="158"/>
                  </a:lnTo>
                  <a:lnTo>
                    <a:pt x="94" y="160"/>
                  </a:lnTo>
                  <a:lnTo>
                    <a:pt x="94" y="162"/>
                  </a:lnTo>
                  <a:lnTo>
                    <a:pt x="96" y="162"/>
                  </a:lnTo>
                  <a:lnTo>
                    <a:pt x="96" y="164"/>
                  </a:lnTo>
                  <a:lnTo>
                    <a:pt x="94" y="164"/>
                  </a:lnTo>
                  <a:lnTo>
                    <a:pt x="92" y="164"/>
                  </a:lnTo>
                  <a:lnTo>
                    <a:pt x="92" y="166"/>
                  </a:lnTo>
                  <a:lnTo>
                    <a:pt x="94" y="166"/>
                  </a:lnTo>
                  <a:lnTo>
                    <a:pt x="94" y="168"/>
                  </a:lnTo>
                  <a:lnTo>
                    <a:pt x="94" y="168"/>
                  </a:lnTo>
                  <a:lnTo>
                    <a:pt x="96" y="168"/>
                  </a:lnTo>
                  <a:lnTo>
                    <a:pt x="94" y="168"/>
                  </a:lnTo>
                  <a:lnTo>
                    <a:pt x="92" y="168"/>
                  </a:lnTo>
                  <a:lnTo>
                    <a:pt x="94" y="168"/>
                  </a:lnTo>
                  <a:lnTo>
                    <a:pt x="94" y="170"/>
                  </a:lnTo>
                  <a:lnTo>
                    <a:pt x="96" y="170"/>
                  </a:lnTo>
                  <a:lnTo>
                    <a:pt x="94" y="170"/>
                  </a:lnTo>
                  <a:lnTo>
                    <a:pt x="94" y="172"/>
                  </a:lnTo>
                  <a:lnTo>
                    <a:pt x="96" y="172"/>
                  </a:lnTo>
                  <a:lnTo>
                    <a:pt x="96" y="174"/>
                  </a:lnTo>
                  <a:lnTo>
                    <a:pt x="94" y="172"/>
                  </a:lnTo>
                  <a:lnTo>
                    <a:pt x="92" y="172"/>
                  </a:lnTo>
                  <a:lnTo>
                    <a:pt x="92" y="174"/>
                  </a:lnTo>
                  <a:lnTo>
                    <a:pt x="92" y="176"/>
                  </a:lnTo>
                  <a:lnTo>
                    <a:pt x="92" y="178"/>
                  </a:lnTo>
                  <a:lnTo>
                    <a:pt x="90" y="178"/>
                  </a:lnTo>
                  <a:lnTo>
                    <a:pt x="90" y="180"/>
                  </a:lnTo>
                  <a:lnTo>
                    <a:pt x="92" y="182"/>
                  </a:lnTo>
                  <a:lnTo>
                    <a:pt x="90" y="182"/>
                  </a:lnTo>
                  <a:lnTo>
                    <a:pt x="90" y="184"/>
                  </a:lnTo>
                  <a:lnTo>
                    <a:pt x="88" y="184"/>
                  </a:lnTo>
                  <a:lnTo>
                    <a:pt x="88" y="186"/>
                  </a:lnTo>
                  <a:lnTo>
                    <a:pt x="88" y="188"/>
                  </a:lnTo>
                  <a:lnTo>
                    <a:pt x="88" y="188"/>
                  </a:lnTo>
                  <a:lnTo>
                    <a:pt x="88" y="190"/>
                  </a:lnTo>
                  <a:lnTo>
                    <a:pt x="86" y="190"/>
                  </a:lnTo>
                  <a:lnTo>
                    <a:pt x="84" y="190"/>
                  </a:lnTo>
                  <a:lnTo>
                    <a:pt x="84" y="192"/>
                  </a:lnTo>
                  <a:lnTo>
                    <a:pt x="84" y="190"/>
                  </a:lnTo>
                  <a:lnTo>
                    <a:pt x="82" y="190"/>
                  </a:lnTo>
                  <a:lnTo>
                    <a:pt x="82" y="192"/>
                  </a:lnTo>
                  <a:lnTo>
                    <a:pt x="80" y="192"/>
                  </a:lnTo>
                  <a:lnTo>
                    <a:pt x="80" y="194"/>
                  </a:lnTo>
                  <a:lnTo>
                    <a:pt x="78" y="194"/>
                  </a:lnTo>
                  <a:lnTo>
                    <a:pt x="76" y="196"/>
                  </a:lnTo>
                  <a:lnTo>
                    <a:pt x="78" y="196"/>
                  </a:lnTo>
                  <a:lnTo>
                    <a:pt x="76" y="198"/>
                  </a:lnTo>
                  <a:lnTo>
                    <a:pt x="76" y="200"/>
                  </a:lnTo>
                  <a:lnTo>
                    <a:pt x="74" y="200"/>
                  </a:lnTo>
                  <a:lnTo>
                    <a:pt x="74" y="202"/>
                  </a:lnTo>
                  <a:lnTo>
                    <a:pt x="72" y="202"/>
                  </a:lnTo>
                  <a:lnTo>
                    <a:pt x="74" y="202"/>
                  </a:lnTo>
                  <a:lnTo>
                    <a:pt x="74" y="204"/>
                  </a:lnTo>
                  <a:lnTo>
                    <a:pt x="72" y="204"/>
                  </a:lnTo>
                  <a:lnTo>
                    <a:pt x="72" y="206"/>
                  </a:lnTo>
                  <a:lnTo>
                    <a:pt x="72" y="208"/>
                  </a:lnTo>
                  <a:lnTo>
                    <a:pt x="74" y="210"/>
                  </a:lnTo>
                  <a:lnTo>
                    <a:pt x="72" y="210"/>
                  </a:lnTo>
                  <a:lnTo>
                    <a:pt x="72" y="212"/>
                  </a:lnTo>
                  <a:lnTo>
                    <a:pt x="70" y="212"/>
                  </a:lnTo>
                  <a:lnTo>
                    <a:pt x="70" y="214"/>
                  </a:lnTo>
                  <a:lnTo>
                    <a:pt x="72" y="214"/>
                  </a:lnTo>
                  <a:lnTo>
                    <a:pt x="72" y="216"/>
                  </a:lnTo>
                  <a:lnTo>
                    <a:pt x="74" y="216"/>
                  </a:lnTo>
                  <a:lnTo>
                    <a:pt x="74" y="216"/>
                  </a:lnTo>
                  <a:lnTo>
                    <a:pt x="74" y="218"/>
                  </a:lnTo>
                  <a:lnTo>
                    <a:pt x="72" y="218"/>
                  </a:lnTo>
                  <a:lnTo>
                    <a:pt x="72" y="220"/>
                  </a:lnTo>
                  <a:lnTo>
                    <a:pt x="70" y="220"/>
                  </a:lnTo>
                  <a:lnTo>
                    <a:pt x="72" y="218"/>
                  </a:lnTo>
                  <a:lnTo>
                    <a:pt x="70" y="218"/>
                  </a:lnTo>
                  <a:lnTo>
                    <a:pt x="68" y="218"/>
                  </a:lnTo>
                  <a:lnTo>
                    <a:pt x="66" y="220"/>
                  </a:lnTo>
                  <a:lnTo>
                    <a:pt x="64" y="220"/>
                  </a:lnTo>
                  <a:lnTo>
                    <a:pt x="62" y="220"/>
                  </a:lnTo>
                  <a:lnTo>
                    <a:pt x="62" y="222"/>
                  </a:lnTo>
                  <a:lnTo>
                    <a:pt x="62" y="224"/>
                  </a:lnTo>
                  <a:lnTo>
                    <a:pt x="60" y="224"/>
                  </a:lnTo>
                  <a:lnTo>
                    <a:pt x="60" y="222"/>
                  </a:lnTo>
                  <a:lnTo>
                    <a:pt x="58" y="224"/>
                  </a:lnTo>
                  <a:lnTo>
                    <a:pt x="58" y="226"/>
                  </a:lnTo>
                  <a:lnTo>
                    <a:pt x="58" y="228"/>
                  </a:lnTo>
                  <a:lnTo>
                    <a:pt x="60" y="230"/>
                  </a:lnTo>
                  <a:lnTo>
                    <a:pt x="60" y="232"/>
                  </a:lnTo>
                  <a:lnTo>
                    <a:pt x="58" y="232"/>
                  </a:lnTo>
                  <a:lnTo>
                    <a:pt x="58" y="234"/>
                  </a:lnTo>
                  <a:lnTo>
                    <a:pt x="56" y="234"/>
                  </a:lnTo>
                  <a:lnTo>
                    <a:pt x="58" y="236"/>
                  </a:lnTo>
                  <a:lnTo>
                    <a:pt x="56" y="236"/>
                  </a:lnTo>
                  <a:lnTo>
                    <a:pt x="56" y="238"/>
                  </a:lnTo>
                  <a:lnTo>
                    <a:pt x="54" y="238"/>
                  </a:lnTo>
                  <a:lnTo>
                    <a:pt x="54" y="240"/>
                  </a:lnTo>
                  <a:lnTo>
                    <a:pt x="56" y="240"/>
                  </a:lnTo>
                  <a:lnTo>
                    <a:pt x="56" y="242"/>
                  </a:lnTo>
                  <a:lnTo>
                    <a:pt x="58" y="242"/>
                  </a:lnTo>
                  <a:lnTo>
                    <a:pt x="58" y="244"/>
                  </a:lnTo>
                  <a:lnTo>
                    <a:pt x="60" y="244"/>
                  </a:lnTo>
                  <a:lnTo>
                    <a:pt x="60" y="246"/>
                  </a:lnTo>
                  <a:lnTo>
                    <a:pt x="62" y="246"/>
                  </a:lnTo>
                  <a:lnTo>
                    <a:pt x="64" y="246"/>
                  </a:lnTo>
                  <a:lnTo>
                    <a:pt x="64" y="248"/>
                  </a:lnTo>
                  <a:lnTo>
                    <a:pt x="64" y="250"/>
                  </a:lnTo>
                  <a:lnTo>
                    <a:pt x="66" y="250"/>
                  </a:lnTo>
                  <a:lnTo>
                    <a:pt x="64" y="250"/>
                  </a:lnTo>
                  <a:lnTo>
                    <a:pt x="64" y="252"/>
                  </a:lnTo>
                  <a:lnTo>
                    <a:pt x="62" y="252"/>
                  </a:lnTo>
                  <a:lnTo>
                    <a:pt x="62" y="254"/>
                  </a:lnTo>
                  <a:lnTo>
                    <a:pt x="64" y="254"/>
                  </a:lnTo>
                  <a:lnTo>
                    <a:pt x="62" y="254"/>
                  </a:lnTo>
                  <a:lnTo>
                    <a:pt x="62" y="256"/>
                  </a:lnTo>
                  <a:lnTo>
                    <a:pt x="62" y="258"/>
                  </a:lnTo>
                  <a:lnTo>
                    <a:pt x="64" y="258"/>
                  </a:lnTo>
                  <a:lnTo>
                    <a:pt x="64" y="260"/>
                  </a:lnTo>
                  <a:lnTo>
                    <a:pt x="62" y="260"/>
                  </a:lnTo>
                  <a:lnTo>
                    <a:pt x="62" y="262"/>
                  </a:lnTo>
                  <a:lnTo>
                    <a:pt x="64" y="262"/>
                  </a:lnTo>
                  <a:lnTo>
                    <a:pt x="64" y="264"/>
                  </a:lnTo>
                  <a:lnTo>
                    <a:pt x="64" y="264"/>
                  </a:lnTo>
                  <a:lnTo>
                    <a:pt x="66" y="264"/>
                  </a:lnTo>
                  <a:lnTo>
                    <a:pt x="66" y="266"/>
                  </a:lnTo>
                  <a:lnTo>
                    <a:pt x="68" y="266"/>
                  </a:lnTo>
                  <a:lnTo>
                    <a:pt x="68" y="268"/>
                  </a:lnTo>
                  <a:lnTo>
                    <a:pt x="66" y="268"/>
                  </a:lnTo>
                  <a:lnTo>
                    <a:pt x="64" y="268"/>
                  </a:lnTo>
                  <a:lnTo>
                    <a:pt x="66" y="268"/>
                  </a:lnTo>
                  <a:lnTo>
                    <a:pt x="66" y="270"/>
                  </a:lnTo>
                  <a:lnTo>
                    <a:pt x="66" y="272"/>
                  </a:lnTo>
                  <a:lnTo>
                    <a:pt x="64" y="272"/>
                  </a:lnTo>
                  <a:lnTo>
                    <a:pt x="66" y="272"/>
                  </a:lnTo>
                  <a:lnTo>
                    <a:pt x="66" y="274"/>
                  </a:lnTo>
                  <a:lnTo>
                    <a:pt x="66" y="272"/>
                  </a:lnTo>
                  <a:lnTo>
                    <a:pt x="68" y="272"/>
                  </a:lnTo>
                  <a:lnTo>
                    <a:pt x="68" y="274"/>
                  </a:lnTo>
                  <a:lnTo>
                    <a:pt x="68" y="276"/>
                  </a:lnTo>
                  <a:lnTo>
                    <a:pt x="66" y="276"/>
                  </a:lnTo>
                  <a:lnTo>
                    <a:pt x="66" y="278"/>
                  </a:lnTo>
                  <a:lnTo>
                    <a:pt x="64" y="278"/>
                  </a:lnTo>
                  <a:lnTo>
                    <a:pt x="64" y="276"/>
                  </a:lnTo>
                  <a:lnTo>
                    <a:pt x="64" y="278"/>
                  </a:lnTo>
                  <a:lnTo>
                    <a:pt x="62" y="278"/>
                  </a:lnTo>
                  <a:lnTo>
                    <a:pt x="62" y="280"/>
                  </a:lnTo>
                  <a:lnTo>
                    <a:pt x="60" y="280"/>
                  </a:lnTo>
                  <a:lnTo>
                    <a:pt x="60" y="278"/>
                  </a:lnTo>
                  <a:lnTo>
                    <a:pt x="58" y="278"/>
                  </a:lnTo>
                  <a:lnTo>
                    <a:pt x="58" y="280"/>
                  </a:lnTo>
                  <a:lnTo>
                    <a:pt x="60" y="280"/>
                  </a:lnTo>
                  <a:lnTo>
                    <a:pt x="60" y="282"/>
                  </a:lnTo>
                  <a:lnTo>
                    <a:pt x="58" y="282"/>
                  </a:lnTo>
                  <a:lnTo>
                    <a:pt x="58" y="284"/>
                  </a:lnTo>
                  <a:lnTo>
                    <a:pt x="56" y="284"/>
                  </a:lnTo>
                  <a:lnTo>
                    <a:pt x="56" y="286"/>
                  </a:lnTo>
                  <a:lnTo>
                    <a:pt x="56" y="288"/>
                  </a:lnTo>
                  <a:lnTo>
                    <a:pt x="54" y="288"/>
                  </a:lnTo>
                  <a:lnTo>
                    <a:pt x="54" y="290"/>
                  </a:lnTo>
                  <a:lnTo>
                    <a:pt x="52" y="290"/>
                  </a:lnTo>
                  <a:lnTo>
                    <a:pt x="50" y="292"/>
                  </a:lnTo>
                  <a:lnTo>
                    <a:pt x="48" y="294"/>
                  </a:lnTo>
                  <a:lnTo>
                    <a:pt x="50" y="294"/>
                  </a:lnTo>
                  <a:lnTo>
                    <a:pt x="50" y="296"/>
                  </a:lnTo>
                  <a:lnTo>
                    <a:pt x="48" y="296"/>
                  </a:lnTo>
                  <a:lnTo>
                    <a:pt x="48" y="298"/>
                  </a:lnTo>
                  <a:lnTo>
                    <a:pt x="50" y="298"/>
                  </a:lnTo>
                  <a:lnTo>
                    <a:pt x="50" y="300"/>
                  </a:lnTo>
                  <a:lnTo>
                    <a:pt x="50" y="302"/>
                  </a:lnTo>
                  <a:lnTo>
                    <a:pt x="48" y="302"/>
                  </a:lnTo>
                  <a:lnTo>
                    <a:pt x="48" y="304"/>
                  </a:lnTo>
                  <a:lnTo>
                    <a:pt x="50" y="304"/>
                  </a:lnTo>
                  <a:lnTo>
                    <a:pt x="50" y="306"/>
                  </a:lnTo>
                  <a:lnTo>
                    <a:pt x="48" y="306"/>
                  </a:lnTo>
                  <a:lnTo>
                    <a:pt x="48" y="304"/>
                  </a:lnTo>
                  <a:lnTo>
                    <a:pt x="48" y="306"/>
                  </a:lnTo>
                  <a:lnTo>
                    <a:pt x="48" y="308"/>
                  </a:lnTo>
                  <a:lnTo>
                    <a:pt x="46" y="308"/>
                  </a:lnTo>
                  <a:lnTo>
                    <a:pt x="48" y="308"/>
                  </a:lnTo>
                  <a:lnTo>
                    <a:pt x="48" y="310"/>
                  </a:lnTo>
                  <a:lnTo>
                    <a:pt x="46" y="310"/>
                  </a:lnTo>
                  <a:lnTo>
                    <a:pt x="48" y="310"/>
                  </a:lnTo>
                  <a:lnTo>
                    <a:pt x="48" y="312"/>
                  </a:lnTo>
                  <a:lnTo>
                    <a:pt x="46" y="312"/>
                  </a:lnTo>
                  <a:lnTo>
                    <a:pt x="46" y="310"/>
                  </a:lnTo>
                  <a:lnTo>
                    <a:pt x="46" y="312"/>
                  </a:lnTo>
                  <a:lnTo>
                    <a:pt x="48" y="312"/>
                  </a:lnTo>
                  <a:lnTo>
                    <a:pt x="48" y="312"/>
                  </a:lnTo>
                  <a:lnTo>
                    <a:pt x="46" y="312"/>
                  </a:lnTo>
                  <a:lnTo>
                    <a:pt x="46" y="314"/>
                  </a:lnTo>
                  <a:lnTo>
                    <a:pt x="48" y="314"/>
                  </a:lnTo>
                  <a:lnTo>
                    <a:pt x="50" y="314"/>
                  </a:lnTo>
                  <a:lnTo>
                    <a:pt x="48" y="314"/>
                  </a:lnTo>
                  <a:lnTo>
                    <a:pt x="50" y="316"/>
                  </a:lnTo>
                  <a:lnTo>
                    <a:pt x="50" y="314"/>
                  </a:lnTo>
                  <a:lnTo>
                    <a:pt x="50" y="316"/>
                  </a:lnTo>
                  <a:lnTo>
                    <a:pt x="48" y="316"/>
                  </a:lnTo>
                  <a:lnTo>
                    <a:pt x="50" y="316"/>
                  </a:lnTo>
                  <a:lnTo>
                    <a:pt x="50" y="318"/>
                  </a:lnTo>
                  <a:lnTo>
                    <a:pt x="52" y="318"/>
                  </a:lnTo>
                  <a:lnTo>
                    <a:pt x="50" y="320"/>
                  </a:lnTo>
                  <a:lnTo>
                    <a:pt x="52" y="320"/>
                  </a:lnTo>
                  <a:lnTo>
                    <a:pt x="52" y="322"/>
                  </a:lnTo>
                  <a:lnTo>
                    <a:pt x="54" y="322"/>
                  </a:lnTo>
                  <a:lnTo>
                    <a:pt x="54" y="324"/>
                  </a:lnTo>
                  <a:lnTo>
                    <a:pt x="52" y="324"/>
                  </a:lnTo>
                  <a:lnTo>
                    <a:pt x="54" y="326"/>
                  </a:lnTo>
                  <a:lnTo>
                    <a:pt x="54" y="324"/>
                  </a:lnTo>
                  <a:lnTo>
                    <a:pt x="56" y="326"/>
                  </a:lnTo>
                  <a:lnTo>
                    <a:pt x="58" y="326"/>
                  </a:lnTo>
                  <a:lnTo>
                    <a:pt x="58" y="328"/>
                  </a:lnTo>
                  <a:lnTo>
                    <a:pt x="58" y="326"/>
                  </a:lnTo>
                  <a:lnTo>
                    <a:pt x="60" y="326"/>
                  </a:lnTo>
                  <a:lnTo>
                    <a:pt x="60" y="328"/>
                  </a:lnTo>
                  <a:lnTo>
                    <a:pt x="62" y="328"/>
                  </a:lnTo>
                  <a:lnTo>
                    <a:pt x="64" y="328"/>
                  </a:lnTo>
                  <a:lnTo>
                    <a:pt x="64" y="330"/>
                  </a:lnTo>
                  <a:lnTo>
                    <a:pt x="62" y="330"/>
                  </a:lnTo>
                  <a:lnTo>
                    <a:pt x="64" y="330"/>
                  </a:lnTo>
                  <a:lnTo>
                    <a:pt x="64" y="328"/>
                  </a:lnTo>
                  <a:lnTo>
                    <a:pt x="66" y="328"/>
                  </a:lnTo>
                  <a:lnTo>
                    <a:pt x="66" y="330"/>
                  </a:lnTo>
                  <a:lnTo>
                    <a:pt x="66" y="332"/>
                  </a:lnTo>
                  <a:lnTo>
                    <a:pt x="64" y="332"/>
                  </a:lnTo>
                  <a:lnTo>
                    <a:pt x="64" y="334"/>
                  </a:lnTo>
                  <a:lnTo>
                    <a:pt x="66" y="334"/>
                  </a:lnTo>
                  <a:lnTo>
                    <a:pt x="66" y="336"/>
                  </a:lnTo>
                  <a:lnTo>
                    <a:pt x="64" y="336"/>
                  </a:lnTo>
                  <a:lnTo>
                    <a:pt x="64" y="338"/>
                  </a:lnTo>
                  <a:lnTo>
                    <a:pt x="66" y="338"/>
                  </a:lnTo>
                  <a:lnTo>
                    <a:pt x="64" y="338"/>
                  </a:lnTo>
                  <a:lnTo>
                    <a:pt x="64" y="340"/>
                  </a:lnTo>
                  <a:lnTo>
                    <a:pt x="64" y="338"/>
                  </a:lnTo>
                  <a:lnTo>
                    <a:pt x="66" y="338"/>
                  </a:lnTo>
                  <a:lnTo>
                    <a:pt x="66" y="340"/>
                  </a:lnTo>
                  <a:lnTo>
                    <a:pt x="64" y="340"/>
                  </a:lnTo>
                  <a:lnTo>
                    <a:pt x="66" y="340"/>
                  </a:lnTo>
                  <a:lnTo>
                    <a:pt x="66" y="342"/>
                  </a:lnTo>
                  <a:lnTo>
                    <a:pt x="66" y="344"/>
                  </a:lnTo>
                  <a:lnTo>
                    <a:pt x="64" y="344"/>
                  </a:lnTo>
                  <a:lnTo>
                    <a:pt x="64" y="346"/>
                  </a:lnTo>
                  <a:lnTo>
                    <a:pt x="66" y="346"/>
                  </a:lnTo>
                  <a:lnTo>
                    <a:pt x="64" y="346"/>
                  </a:lnTo>
                  <a:lnTo>
                    <a:pt x="64" y="348"/>
                  </a:lnTo>
                  <a:lnTo>
                    <a:pt x="62" y="348"/>
                  </a:lnTo>
                  <a:lnTo>
                    <a:pt x="62" y="346"/>
                  </a:lnTo>
                  <a:lnTo>
                    <a:pt x="50" y="348"/>
                  </a:lnTo>
                  <a:lnTo>
                    <a:pt x="46" y="348"/>
                  </a:lnTo>
                  <a:lnTo>
                    <a:pt x="44" y="348"/>
                  </a:lnTo>
                  <a:lnTo>
                    <a:pt x="40" y="348"/>
                  </a:lnTo>
                  <a:lnTo>
                    <a:pt x="30" y="348"/>
                  </a:lnTo>
                  <a:lnTo>
                    <a:pt x="24" y="348"/>
                  </a:lnTo>
                  <a:lnTo>
                    <a:pt x="20" y="348"/>
                  </a:lnTo>
                  <a:lnTo>
                    <a:pt x="18" y="348"/>
                  </a:lnTo>
                  <a:lnTo>
                    <a:pt x="12" y="348"/>
                  </a:lnTo>
                  <a:lnTo>
                    <a:pt x="6" y="348"/>
                  </a:lnTo>
                  <a:lnTo>
                    <a:pt x="2" y="348"/>
                  </a:lnTo>
                  <a:lnTo>
                    <a:pt x="4" y="344"/>
                  </a:lnTo>
                  <a:lnTo>
                    <a:pt x="2" y="344"/>
                  </a:lnTo>
                  <a:lnTo>
                    <a:pt x="4" y="342"/>
                  </a:lnTo>
                  <a:lnTo>
                    <a:pt x="4" y="340"/>
                  </a:lnTo>
                  <a:lnTo>
                    <a:pt x="4" y="338"/>
                  </a:lnTo>
                  <a:lnTo>
                    <a:pt x="4" y="336"/>
                  </a:lnTo>
                  <a:lnTo>
                    <a:pt x="4" y="334"/>
                  </a:lnTo>
                  <a:lnTo>
                    <a:pt x="4" y="330"/>
                  </a:lnTo>
                  <a:lnTo>
                    <a:pt x="4" y="328"/>
                  </a:lnTo>
                  <a:lnTo>
                    <a:pt x="4" y="316"/>
                  </a:lnTo>
                  <a:lnTo>
                    <a:pt x="6" y="312"/>
                  </a:lnTo>
                  <a:lnTo>
                    <a:pt x="6" y="310"/>
                  </a:lnTo>
                  <a:lnTo>
                    <a:pt x="6" y="304"/>
                  </a:lnTo>
                  <a:lnTo>
                    <a:pt x="6" y="302"/>
                  </a:lnTo>
                  <a:lnTo>
                    <a:pt x="6" y="300"/>
                  </a:lnTo>
                  <a:lnTo>
                    <a:pt x="6" y="296"/>
                  </a:lnTo>
                  <a:lnTo>
                    <a:pt x="6" y="294"/>
                  </a:lnTo>
                  <a:lnTo>
                    <a:pt x="6" y="292"/>
                  </a:lnTo>
                  <a:lnTo>
                    <a:pt x="6" y="288"/>
                  </a:lnTo>
                  <a:lnTo>
                    <a:pt x="6" y="286"/>
                  </a:lnTo>
                  <a:lnTo>
                    <a:pt x="6" y="280"/>
                  </a:lnTo>
                  <a:lnTo>
                    <a:pt x="6" y="278"/>
                  </a:lnTo>
                  <a:lnTo>
                    <a:pt x="8" y="276"/>
                  </a:lnTo>
                  <a:lnTo>
                    <a:pt x="8" y="268"/>
                  </a:lnTo>
                  <a:lnTo>
                    <a:pt x="8" y="266"/>
                  </a:lnTo>
                  <a:lnTo>
                    <a:pt x="8" y="264"/>
                  </a:lnTo>
                  <a:lnTo>
                    <a:pt x="8" y="262"/>
                  </a:lnTo>
                  <a:lnTo>
                    <a:pt x="8" y="260"/>
                  </a:lnTo>
                  <a:lnTo>
                    <a:pt x="8" y="258"/>
                  </a:lnTo>
                  <a:lnTo>
                    <a:pt x="8" y="256"/>
                  </a:lnTo>
                  <a:lnTo>
                    <a:pt x="8" y="254"/>
                  </a:lnTo>
                  <a:lnTo>
                    <a:pt x="8" y="250"/>
                  </a:lnTo>
                  <a:lnTo>
                    <a:pt x="8" y="244"/>
                  </a:lnTo>
                  <a:lnTo>
                    <a:pt x="8" y="242"/>
                  </a:lnTo>
                  <a:lnTo>
                    <a:pt x="8" y="240"/>
                  </a:lnTo>
                  <a:lnTo>
                    <a:pt x="10" y="238"/>
                  </a:lnTo>
                  <a:lnTo>
                    <a:pt x="10" y="234"/>
                  </a:lnTo>
                  <a:lnTo>
                    <a:pt x="10" y="230"/>
                  </a:lnTo>
                  <a:lnTo>
                    <a:pt x="10" y="226"/>
                  </a:lnTo>
                  <a:lnTo>
                    <a:pt x="10" y="224"/>
                  </a:lnTo>
                  <a:lnTo>
                    <a:pt x="10" y="222"/>
                  </a:lnTo>
                  <a:lnTo>
                    <a:pt x="10" y="216"/>
                  </a:lnTo>
                  <a:lnTo>
                    <a:pt x="10" y="216"/>
                  </a:lnTo>
                  <a:lnTo>
                    <a:pt x="10" y="214"/>
                  </a:lnTo>
                  <a:lnTo>
                    <a:pt x="10" y="212"/>
                  </a:lnTo>
                  <a:lnTo>
                    <a:pt x="10" y="210"/>
                  </a:lnTo>
                  <a:lnTo>
                    <a:pt x="10" y="208"/>
                  </a:lnTo>
                  <a:lnTo>
                    <a:pt x="10" y="204"/>
                  </a:lnTo>
                  <a:lnTo>
                    <a:pt x="10" y="202"/>
                  </a:lnTo>
                  <a:lnTo>
                    <a:pt x="12" y="200"/>
                  </a:lnTo>
                  <a:lnTo>
                    <a:pt x="12" y="198"/>
                  </a:lnTo>
                  <a:lnTo>
                    <a:pt x="12" y="194"/>
                  </a:lnTo>
                  <a:lnTo>
                    <a:pt x="12" y="192"/>
                  </a:lnTo>
                  <a:lnTo>
                    <a:pt x="12" y="190"/>
                  </a:lnTo>
                  <a:lnTo>
                    <a:pt x="12" y="188"/>
                  </a:lnTo>
                  <a:lnTo>
                    <a:pt x="12" y="184"/>
                  </a:lnTo>
                  <a:lnTo>
                    <a:pt x="12" y="182"/>
                  </a:lnTo>
                  <a:lnTo>
                    <a:pt x="12" y="180"/>
                  </a:lnTo>
                  <a:lnTo>
                    <a:pt x="12" y="178"/>
                  </a:lnTo>
                  <a:lnTo>
                    <a:pt x="12" y="176"/>
                  </a:lnTo>
                  <a:lnTo>
                    <a:pt x="12" y="174"/>
                  </a:lnTo>
                  <a:lnTo>
                    <a:pt x="12" y="168"/>
                  </a:lnTo>
                  <a:lnTo>
                    <a:pt x="12" y="168"/>
                  </a:lnTo>
                  <a:lnTo>
                    <a:pt x="12" y="166"/>
                  </a:lnTo>
                  <a:lnTo>
                    <a:pt x="12" y="164"/>
                  </a:lnTo>
                  <a:lnTo>
                    <a:pt x="12" y="162"/>
                  </a:lnTo>
                  <a:lnTo>
                    <a:pt x="12" y="158"/>
                  </a:lnTo>
                  <a:lnTo>
                    <a:pt x="12" y="156"/>
                  </a:lnTo>
                  <a:lnTo>
                    <a:pt x="14" y="154"/>
                  </a:lnTo>
                  <a:lnTo>
                    <a:pt x="14" y="150"/>
                  </a:lnTo>
                  <a:lnTo>
                    <a:pt x="14" y="148"/>
                  </a:lnTo>
                  <a:lnTo>
                    <a:pt x="14" y="146"/>
                  </a:lnTo>
                  <a:lnTo>
                    <a:pt x="14" y="142"/>
                  </a:lnTo>
                  <a:lnTo>
                    <a:pt x="14" y="140"/>
                  </a:lnTo>
                  <a:lnTo>
                    <a:pt x="14" y="138"/>
                  </a:lnTo>
                  <a:lnTo>
                    <a:pt x="14" y="136"/>
                  </a:lnTo>
                  <a:lnTo>
                    <a:pt x="14" y="134"/>
                  </a:lnTo>
                  <a:lnTo>
                    <a:pt x="14" y="132"/>
                  </a:lnTo>
                  <a:lnTo>
                    <a:pt x="14" y="126"/>
                  </a:lnTo>
                  <a:lnTo>
                    <a:pt x="14" y="124"/>
                  </a:lnTo>
                  <a:lnTo>
                    <a:pt x="14" y="120"/>
                  </a:lnTo>
                  <a:lnTo>
                    <a:pt x="14" y="116"/>
                  </a:lnTo>
                  <a:lnTo>
                    <a:pt x="14" y="110"/>
                  </a:lnTo>
                  <a:lnTo>
                    <a:pt x="14" y="108"/>
                  </a:lnTo>
                  <a:lnTo>
                    <a:pt x="14" y="104"/>
                  </a:lnTo>
                  <a:lnTo>
                    <a:pt x="14" y="102"/>
                  </a:lnTo>
                  <a:lnTo>
                    <a:pt x="14" y="100"/>
                  </a:lnTo>
                  <a:lnTo>
                    <a:pt x="14" y="96"/>
                  </a:lnTo>
                  <a:lnTo>
                    <a:pt x="14" y="88"/>
                  </a:lnTo>
                  <a:lnTo>
                    <a:pt x="14" y="84"/>
                  </a:lnTo>
                  <a:lnTo>
                    <a:pt x="14" y="82"/>
                  </a:lnTo>
                  <a:lnTo>
                    <a:pt x="14" y="80"/>
                  </a:lnTo>
                  <a:lnTo>
                    <a:pt x="12" y="78"/>
                  </a:lnTo>
                  <a:lnTo>
                    <a:pt x="12" y="76"/>
                  </a:lnTo>
                  <a:lnTo>
                    <a:pt x="12" y="74"/>
                  </a:lnTo>
                  <a:lnTo>
                    <a:pt x="12" y="72"/>
                  </a:lnTo>
                  <a:lnTo>
                    <a:pt x="10" y="70"/>
                  </a:lnTo>
                  <a:lnTo>
                    <a:pt x="10" y="66"/>
                  </a:lnTo>
                  <a:lnTo>
                    <a:pt x="10" y="64"/>
                  </a:lnTo>
                  <a:lnTo>
                    <a:pt x="8" y="58"/>
                  </a:lnTo>
                  <a:lnTo>
                    <a:pt x="8" y="56"/>
                  </a:lnTo>
                  <a:lnTo>
                    <a:pt x="8" y="54"/>
                  </a:lnTo>
                  <a:lnTo>
                    <a:pt x="8" y="52"/>
                  </a:lnTo>
                  <a:lnTo>
                    <a:pt x="8" y="50"/>
                  </a:lnTo>
                  <a:lnTo>
                    <a:pt x="6" y="48"/>
                  </a:lnTo>
                  <a:lnTo>
                    <a:pt x="6" y="44"/>
                  </a:lnTo>
                  <a:lnTo>
                    <a:pt x="6" y="42"/>
                  </a:lnTo>
                  <a:lnTo>
                    <a:pt x="6" y="40"/>
                  </a:lnTo>
                  <a:lnTo>
                    <a:pt x="4" y="36"/>
                  </a:lnTo>
                  <a:lnTo>
                    <a:pt x="4" y="34"/>
                  </a:lnTo>
                  <a:lnTo>
                    <a:pt x="2" y="24"/>
                  </a:lnTo>
                  <a:lnTo>
                    <a:pt x="2" y="24"/>
                  </a:lnTo>
                  <a:lnTo>
                    <a:pt x="2" y="20"/>
                  </a:lnTo>
                  <a:lnTo>
                    <a:pt x="0" y="16"/>
                  </a:lnTo>
                  <a:lnTo>
                    <a:pt x="0" y="14"/>
                  </a:lnTo>
                  <a:lnTo>
                    <a:pt x="0" y="12"/>
                  </a:lnTo>
                  <a:lnTo>
                    <a:pt x="8" y="12"/>
                  </a:lnTo>
                  <a:lnTo>
                    <a:pt x="10" y="10"/>
                  </a:lnTo>
                  <a:lnTo>
                    <a:pt x="12" y="10"/>
                  </a:lnTo>
                  <a:lnTo>
                    <a:pt x="14" y="10"/>
                  </a:lnTo>
                  <a:lnTo>
                    <a:pt x="16" y="10"/>
                  </a:lnTo>
                  <a:lnTo>
                    <a:pt x="18" y="10"/>
                  </a:lnTo>
                  <a:lnTo>
                    <a:pt x="20" y="10"/>
                  </a:lnTo>
                  <a:lnTo>
                    <a:pt x="22" y="10"/>
                  </a:lnTo>
                  <a:lnTo>
                    <a:pt x="24" y="10"/>
                  </a:lnTo>
                  <a:lnTo>
                    <a:pt x="26" y="10"/>
                  </a:lnTo>
                  <a:lnTo>
                    <a:pt x="28" y="10"/>
                  </a:lnTo>
                  <a:lnTo>
                    <a:pt x="30" y="10"/>
                  </a:lnTo>
                  <a:lnTo>
                    <a:pt x="32" y="10"/>
                  </a:lnTo>
                  <a:lnTo>
                    <a:pt x="38" y="10"/>
                  </a:lnTo>
                  <a:lnTo>
                    <a:pt x="38" y="8"/>
                  </a:lnTo>
                  <a:lnTo>
                    <a:pt x="40" y="8"/>
                  </a:lnTo>
                  <a:lnTo>
                    <a:pt x="42" y="8"/>
                  </a:lnTo>
                  <a:lnTo>
                    <a:pt x="44" y="8"/>
                  </a:lnTo>
                  <a:lnTo>
                    <a:pt x="46" y="8"/>
                  </a:lnTo>
                  <a:lnTo>
                    <a:pt x="48" y="8"/>
                  </a:lnTo>
                  <a:lnTo>
                    <a:pt x="50" y="8"/>
                  </a:lnTo>
                  <a:lnTo>
                    <a:pt x="54" y="8"/>
                  </a:lnTo>
                  <a:lnTo>
                    <a:pt x="56" y="8"/>
                  </a:lnTo>
                  <a:lnTo>
                    <a:pt x="58" y="8"/>
                  </a:lnTo>
                  <a:lnTo>
                    <a:pt x="62" y="8"/>
                  </a:lnTo>
                  <a:lnTo>
                    <a:pt x="64" y="8"/>
                  </a:lnTo>
                  <a:lnTo>
                    <a:pt x="68" y="6"/>
                  </a:lnTo>
                  <a:lnTo>
                    <a:pt x="70" y="6"/>
                  </a:lnTo>
                  <a:lnTo>
                    <a:pt x="74" y="6"/>
                  </a:lnTo>
                  <a:lnTo>
                    <a:pt x="76" y="6"/>
                  </a:lnTo>
                  <a:lnTo>
                    <a:pt x="78" y="6"/>
                  </a:lnTo>
                  <a:lnTo>
                    <a:pt x="80" y="6"/>
                  </a:lnTo>
                  <a:lnTo>
                    <a:pt x="84" y="6"/>
                  </a:lnTo>
                  <a:lnTo>
                    <a:pt x="86" y="6"/>
                  </a:lnTo>
                  <a:lnTo>
                    <a:pt x="90" y="6"/>
                  </a:lnTo>
                  <a:lnTo>
                    <a:pt x="92" y="6"/>
                  </a:lnTo>
                  <a:lnTo>
                    <a:pt x="94" y="4"/>
                  </a:lnTo>
                  <a:lnTo>
                    <a:pt x="98" y="4"/>
                  </a:lnTo>
                  <a:lnTo>
                    <a:pt x="98" y="6"/>
                  </a:lnTo>
                  <a:lnTo>
                    <a:pt x="102" y="8"/>
                  </a:lnTo>
                  <a:lnTo>
                    <a:pt x="104" y="8"/>
                  </a:lnTo>
                  <a:lnTo>
                    <a:pt x="106" y="8"/>
                  </a:lnTo>
                  <a:lnTo>
                    <a:pt x="106" y="6"/>
                  </a:lnTo>
                  <a:lnTo>
                    <a:pt x="108" y="6"/>
                  </a:lnTo>
                  <a:lnTo>
                    <a:pt x="108" y="4"/>
                  </a:lnTo>
                  <a:lnTo>
                    <a:pt x="110" y="4"/>
                  </a:lnTo>
                  <a:lnTo>
                    <a:pt x="110" y="2"/>
                  </a:lnTo>
                  <a:lnTo>
                    <a:pt x="112" y="2"/>
                  </a:lnTo>
                  <a:lnTo>
                    <a:pt x="114" y="2"/>
                  </a:lnTo>
                  <a:lnTo>
                    <a:pt x="114" y="0"/>
                  </a:lnTo>
                  <a:lnTo>
                    <a:pt x="116" y="2"/>
                  </a:lnTo>
                  <a:lnTo>
                    <a:pt x="118"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0" name="Freeform 182"/>
            <p:cNvSpPr>
              <a:spLocks/>
            </p:cNvSpPr>
            <p:nvPr/>
          </p:nvSpPr>
          <p:spPr bwMode="auto">
            <a:xfrm>
              <a:off x="8008938" y="3017838"/>
              <a:ext cx="330200" cy="384175"/>
            </a:xfrm>
            <a:custGeom>
              <a:avLst/>
              <a:gdLst>
                <a:gd name="T0" fmla="*/ 120 w 208"/>
                <a:gd name="T1" fmla="*/ 4 h 242"/>
                <a:gd name="T2" fmla="*/ 128 w 208"/>
                <a:gd name="T3" fmla="*/ 6 h 242"/>
                <a:gd name="T4" fmla="*/ 132 w 208"/>
                <a:gd name="T5" fmla="*/ 8 h 242"/>
                <a:gd name="T6" fmla="*/ 142 w 208"/>
                <a:gd name="T7" fmla="*/ 14 h 242"/>
                <a:gd name="T8" fmla="*/ 152 w 208"/>
                <a:gd name="T9" fmla="*/ 14 h 242"/>
                <a:gd name="T10" fmla="*/ 156 w 208"/>
                <a:gd name="T11" fmla="*/ 18 h 242"/>
                <a:gd name="T12" fmla="*/ 162 w 208"/>
                <a:gd name="T13" fmla="*/ 18 h 242"/>
                <a:gd name="T14" fmla="*/ 170 w 208"/>
                <a:gd name="T15" fmla="*/ 20 h 242"/>
                <a:gd name="T16" fmla="*/ 176 w 208"/>
                <a:gd name="T17" fmla="*/ 20 h 242"/>
                <a:gd name="T18" fmla="*/ 184 w 208"/>
                <a:gd name="T19" fmla="*/ 22 h 242"/>
                <a:gd name="T20" fmla="*/ 188 w 208"/>
                <a:gd name="T21" fmla="*/ 24 h 242"/>
                <a:gd name="T22" fmla="*/ 192 w 208"/>
                <a:gd name="T23" fmla="*/ 28 h 242"/>
                <a:gd name="T24" fmla="*/ 200 w 208"/>
                <a:gd name="T25" fmla="*/ 30 h 242"/>
                <a:gd name="T26" fmla="*/ 186 w 208"/>
                <a:gd name="T27" fmla="*/ 40 h 242"/>
                <a:gd name="T28" fmla="*/ 170 w 208"/>
                <a:gd name="T29" fmla="*/ 50 h 242"/>
                <a:gd name="T30" fmla="*/ 174 w 208"/>
                <a:gd name="T31" fmla="*/ 70 h 242"/>
                <a:gd name="T32" fmla="*/ 180 w 208"/>
                <a:gd name="T33" fmla="*/ 94 h 242"/>
                <a:gd name="T34" fmla="*/ 182 w 208"/>
                <a:gd name="T35" fmla="*/ 108 h 242"/>
                <a:gd name="T36" fmla="*/ 188 w 208"/>
                <a:gd name="T37" fmla="*/ 130 h 242"/>
                <a:gd name="T38" fmla="*/ 190 w 208"/>
                <a:gd name="T39" fmla="*/ 144 h 242"/>
                <a:gd name="T40" fmla="*/ 192 w 208"/>
                <a:gd name="T41" fmla="*/ 158 h 242"/>
                <a:gd name="T42" fmla="*/ 196 w 208"/>
                <a:gd name="T43" fmla="*/ 174 h 242"/>
                <a:gd name="T44" fmla="*/ 202 w 208"/>
                <a:gd name="T45" fmla="*/ 200 h 242"/>
                <a:gd name="T46" fmla="*/ 206 w 208"/>
                <a:gd name="T47" fmla="*/ 232 h 242"/>
                <a:gd name="T48" fmla="*/ 202 w 208"/>
                <a:gd name="T49" fmla="*/ 242 h 242"/>
                <a:gd name="T50" fmla="*/ 188 w 208"/>
                <a:gd name="T51" fmla="*/ 242 h 242"/>
                <a:gd name="T52" fmla="*/ 172 w 208"/>
                <a:gd name="T53" fmla="*/ 242 h 242"/>
                <a:gd name="T54" fmla="*/ 156 w 208"/>
                <a:gd name="T55" fmla="*/ 242 h 242"/>
                <a:gd name="T56" fmla="*/ 142 w 208"/>
                <a:gd name="T57" fmla="*/ 242 h 242"/>
                <a:gd name="T58" fmla="*/ 126 w 208"/>
                <a:gd name="T59" fmla="*/ 242 h 242"/>
                <a:gd name="T60" fmla="*/ 108 w 208"/>
                <a:gd name="T61" fmla="*/ 240 h 242"/>
                <a:gd name="T62" fmla="*/ 108 w 208"/>
                <a:gd name="T63" fmla="*/ 232 h 242"/>
                <a:gd name="T64" fmla="*/ 114 w 208"/>
                <a:gd name="T65" fmla="*/ 224 h 242"/>
                <a:gd name="T66" fmla="*/ 108 w 208"/>
                <a:gd name="T67" fmla="*/ 220 h 242"/>
                <a:gd name="T68" fmla="*/ 100 w 208"/>
                <a:gd name="T69" fmla="*/ 216 h 242"/>
                <a:gd name="T70" fmla="*/ 88 w 208"/>
                <a:gd name="T71" fmla="*/ 214 h 242"/>
                <a:gd name="T72" fmla="*/ 78 w 208"/>
                <a:gd name="T73" fmla="*/ 210 h 242"/>
                <a:gd name="T74" fmla="*/ 64 w 208"/>
                <a:gd name="T75" fmla="*/ 208 h 242"/>
                <a:gd name="T76" fmla="*/ 54 w 208"/>
                <a:gd name="T77" fmla="*/ 208 h 242"/>
                <a:gd name="T78" fmla="*/ 56 w 208"/>
                <a:gd name="T79" fmla="*/ 200 h 242"/>
                <a:gd name="T80" fmla="*/ 60 w 208"/>
                <a:gd name="T81" fmla="*/ 194 h 242"/>
                <a:gd name="T82" fmla="*/ 56 w 208"/>
                <a:gd name="T83" fmla="*/ 188 h 242"/>
                <a:gd name="T84" fmla="*/ 58 w 208"/>
                <a:gd name="T85" fmla="*/ 180 h 242"/>
                <a:gd name="T86" fmla="*/ 52 w 208"/>
                <a:gd name="T87" fmla="*/ 176 h 242"/>
                <a:gd name="T88" fmla="*/ 48 w 208"/>
                <a:gd name="T89" fmla="*/ 174 h 242"/>
                <a:gd name="T90" fmla="*/ 42 w 208"/>
                <a:gd name="T91" fmla="*/ 174 h 242"/>
                <a:gd name="T92" fmla="*/ 32 w 208"/>
                <a:gd name="T93" fmla="*/ 178 h 242"/>
                <a:gd name="T94" fmla="*/ 28 w 208"/>
                <a:gd name="T95" fmla="*/ 174 h 242"/>
                <a:gd name="T96" fmla="*/ 26 w 208"/>
                <a:gd name="T97" fmla="*/ 166 h 242"/>
                <a:gd name="T98" fmla="*/ 20 w 208"/>
                <a:gd name="T99" fmla="*/ 166 h 242"/>
                <a:gd name="T100" fmla="*/ 16 w 208"/>
                <a:gd name="T101" fmla="*/ 152 h 242"/>
                <a:gd name="T102" fmla="*/ 20 w 208"/>
                <a:gd name="T103" fmla="*/ 144 h 242"/>
                <a:gd name="T104" fmla="*/ 20 w 208"/>
                <a:gd name="T105" fmla="*/ 134 h 242"/>
                <a:gd name="T106" fmla="*/ 12 w 208"/>
                <a:gd name="T107" fmla="*/ 128 h 242"/>
                <a:gd name="T108" fmla="*/ 6 w 208"/>
                <a:gd name="T109" fmla="*/ 122 h 242"/>
                <a:gd name="T110" fmla="*/ 6 w 208"/>
                <a:gd name="T111" fmla="*/ 110 h 242"/>
                <a:gd name="T112" fmla="*/ 26 w 208"/>
                <a:gd name="T113" fmla="*/ 92 h 242"/>
                <a:gd name="T114" fmla="*/ 48 w 208"/>
                <a:gd name="T115" fmla="*/ 70 h 242"/>
                <a:gd name="T116" fmla="*/ 62 w 208"/>
                <a:gd name="T117" fmla="*/ 56 h 242"/>
                <a:gd name="T118" fmla="*/ 68 w 208"/>
                <a:gd name="T119" fmla="*/ 50 h 242"/>
                <a:gd name="T120" fmla="*/ 82 w 208"/>
                <a:gd name="T121" fmla="*/ 38 h 242"/>
                <a:gd name="T122" fmla="*/ 92 w 208"/>
                <a:gd name="T123" fmla="*/ 26 h 242"/>
                <a:gd name="T124" fmla="*/ 104 w 208"/>
                <a:gd name="T125" fmla="*/ 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242">
                  <a:moveTo>
                    <a:pt x="114" y="2"/>
                  </a:moveTo>
                  <a:lnTo>
                    <a:pt x="116" y="2"/>
                  </a:lnTo>
                  <a:lnTo>
                    <a:pt x="116" y="4"/>
                  </a:lnTo>
                  <a:lnTo>
                    <a:pt x="118" y="4"/>
                  </a:lnTo>
                  <a:lnTo>
                    <a:pt x="118" y="2"/>
                  </a:lnTo>
                  <a:lnTo>
                    <a:pt x="118" y="4"/>
                  </a:lnTo>
                  <a:lnTo>
                    <a:pt x="120" y="4"/>
                  </a:lnTo>
                  <a:lnTo>
                    <a:pt x="120" y="6"/>
                  </a:lnTo>
                  <a:lnTo>
                    <a:pt x="122" y="6"/>
                  </a:lnTo>
                  <a:lnTo>
                    <a:pt x="122" y="4"/>
                  </a:lnTo>
                  <a:lnTo>
                    <a:pt x="122" y="6"/>
                  </a:lnTo>
                  <a:lnTo>
                    <a:pt x="124" y="6"/>
                  </a:lnTo>
                  <a:lnTo>
                    <a:pt x="126" y="6"/>
                  </a:lnTo>
                  <a:lnTo>
                    <a:pt x="128" y="6"/>
                  </a:lnTo>
                  <a:lnTo>
                    <a:pt x="128" y="8"/>
                  </a:lnTo>
                  <a:lnTo>
                    <a:pt x="130" y="8"/>
                  </a:lnTo>
                  <a:lnTo>
                    <a:pt x="130" y="8"/>
                  </a:lnTo>
                  <a:lnTo>
                    <a:pt x="130" y="8"/>
                  </a:lnTo>
                  <a:lnTo>
                    <a:pt x="132" y="8"/>
                  </a:lnTo>
                  <a:lnTo>
                    <a:pt x="132" y="8"/>
                  </a:lnTo>
                  <a:lnTo>
                    <a:pt x="132" y="8"/>
                  </a:lnTo>
                  <a:lnTo>
                    <a:pt x="134" y="8"/>
                  </a:lnTo>
                  <a:lnTo>
                    <a:pt x="134" y="10"/>
                  </a:lnTo>
                  <a:lnTo>
                    <a:pt x="136" y="10"/>
                  </a:lnTo>
                  <a:lnTo>
                    <a:pt x="138" y="10"/>
                  </a:lnTo>
                  <a:lnTo>
                    <a:pt x="138" y="12"/>
                  </a:lnTo>
                  <a:lnTo>
                    <a:pt x="140" y="12"/>
                  </a:lnTo>
                  <a:lnTo>
                    <a:pt x="142" y="14"/>
                  </a:lnTo>
                  <a:lnTo>
                    <a:pt x="144" y="14"/>
                  </a:lnTo>
                  <a:lnTo>
                    <a:pt x="146" y="14"/>
                  </a:lnTo>
                  <a:lnTo>
                    <a:pt x="148" y="14"/>
                  </a:lnTo>
                  <a:lnTo>
                    <a:pt x="150" y="14"/>
                  </a:lnTo>
                  <a:lnTo>
                    <a:pt x="150" y="12"/>
                  </a:lnTo>
                  <a:lnTo>
                    <a:pt x="150" y="14"/>
                  </a:lnTo>
                  <a:lnTo>
                    <a:pt x="152" y="14"/>
                  </a:lnTo>
                  <a:lnTo>
                    <a:pt x="154" y="14"/>
                  </a:lnTo>
                  <a:lnTo>
                    <a:pt x="156" y="14"/>
                  </a:lnTo>
                  <a:lnTo>
                    <a:pt x="156" y="16"/>
                  </a:lnTo>
                  <a:lnTo>
                    <a:pt x="156" y="14"/>
                  </a:lnTo>
                  <a:lnTo>
                    <a:pt x="156" y="16"/>
                  </a:lnTo>
                  <a:lnTo>
                    <a:pt x="156" y="16"/>
                  </a:lnTo>
                  <a:lnTo>
                    <a:pt x="156" y="18"/>
                  </a:lnTo>
                  <a:lnTo>
                    <a:pt x="158" y="18"/>
                  </a:lnTo>
                  <a:lnTo>
                    <a:pt x="158" y="16"/>
                  </a:lnTo>
                  <a:lnTo>
                    <a:pt x="158" y="18"/>
                  </a:lnTo>
                  <a:lnTo>
                    <a:pt x="160" y="18"/>
                  </a:lnTo>
                  <a:lnTo>
                    <a:pt x="160" y="16"/>
                  </a:lnTo>
                  <a:lnTo>
                    <a:pt x="160" y="18"/>
                  </a:lnTo>
                  <a:lnTo>
                    <a:pt x="162" y="18"/>
                  </a:lnTo>
                  <a:lnTo>
                    <a:pt x="164" y="18"/>
                  </a:lnTo>
                  <a:lnTo>
                    <a:pt x="166" y="18"/>
                  </a:lnTo>
                  <a:lnTo>
                    <a:pt x="166" y="20"/>
                  </a:lnTo>
                  <a:lnTo>
                    <a:pt x="168" y="20"/>
                  </a:lnTo>
                  <a:lnTo>
                    <a:pt x="168" y="22"/>
                  </a:lnTo>
                  <a:lnTo>
                    <a:pt x="170" y="22"/>
                  </a:lnTo>
                  <a:lnTo>
                    <a:pt x="170" y="20"/>
                  </a:lnTo>
                  <a:lnTo>
                    <a:pt x="172" y="20"/>
                  </a:lnTo>
                  <a:lnTo>
                    <a:pt x="172" y="18"/>
                  </a:lnTo>
                  <a:lnTo>
                    <a:pt x="172" y="16"/>
                  </a:lnTo>
                  <a:lnTo>
                    <a:pt x="174" y="16"/>
                  </a:lnTo>
                  <a:lnTo>
                    <a:pt x="174" y="18"/>
                  </a:lnTo>
                  <a:lnTo>
                    <a:pt x="174" y="20"/>
                  </a:lnTo>
                  <a:lnTo>
                    <a:pt x="176" y="20"/>
                  </a:lnTo>
                  <a:lnTo>
                    <a:pt x="178" y="20"/>
                  </a:lnTo>
                  <a:lnTo>
                    <a:pt x="178" y="22"/>
                  </a:lnTo>
                  <a:lnTo>
                    <a:pt x="180" y="22"/>
                  </a:lnTo>
                  <a:lnTo>
                    <a:pt x="182" y="22"/>
                  </a:lnTo>
                  <a:lnTo>
                    <a:pt x="182" y="20"/>
                  </a:lnTo>
                  <a:lnTo>
                    <a:pt x="182" y="22"/>
                  </a:lnTo>
                  <a:lnTo>
                    <a:pt x="184" y="22"/>
                  </a:lnTo>
                  <a:lnTo>
                    <a:pt x="186" y="22"/>
                  </a:lnTo>
                  <a:lnTo>
                    <a:pt x="184" y="22"/>
                  </a:lnTo>
                  <a:lnTo>
                    <a:pt x="184" y="24"/>
                  </a:lnTo>
                  <a:lnTo>
                    <a:pt x="186" y="24"/>
                  </a:lnTo>
                  <a:lnTo>
                    <a:pt x="186" y="22"/>
                  </a:lnTo>
                  <a:lnTo>
                    <a:pt x="186" y="24"/>
                  </a:lnTo>
                  <a:lnTo>
                    <a:pt x="188" y="24"/>
                  </a:lnTo>
                  <a:lnTo>
                    <a:pt x="188" y="26"/>
                  </a:lnTo>
                  <a:lnTo>
                    <a:pt x="188" y="24"/>
                  </a:lnTo>
                  <a:lnTo>
                    <a:pt x="188" y="26"/>
                  </a:lnTo>
                  <a:lnTo>
                    <a:pt x="190" y="28"/>
                  </a:lnTo>
                  <a:lnTo>
                    <a:pt x="190" y="26"/>
                  </a:lnTo>
                  <a:lnTo>
                    <a:pt x="192" y="26"/>
                  </a:lnTo>
                  <a:lnTo>
                    <a:pt x="192" y="28"/>
                  </a:lnTo>
                  <a:lnTo>
                    <a:pt x="194" y="28"/>
                  </a:lnTo>
                  <a:lnTo>
                    <a:pt x="194" y="30"/>
                  </a:lnTo>
                  <a:lnTo>
                    <a:pt x="196" y="30"/>
                  </a:lnTo>
                  <a:lnTo>
                    <a:pt x="196" y="28"/>
                  </a:lnTo>
                  <a:lnTo>
                    <a:pt x="198" y="28"/>
                  </a:lnTo>
                  <a:lnTo>
                    <a:pt x="198" y="30"/>
                  </a:lnTo>
                  <a:lnTo>
                    <a:pt x="200" y="30"/>
                  </a:lnTo>
                  <a:lnTo>
                    <a:pt x="202" y="30"/>
                  </a:lnTo>
                  <a:lnTo>
                    <a:pt x="202" y="32"/>
                  </a:lnTo>
                  <a:lnTo>
                    <a:pt x="200" y="32"/>
                  </a:lnTo>
                  <a:lnTo>
                    <a:pt x="196" y="36"/>
                  </a:lnTo>
                  <a:lnTo>
                    <a:pt x="194" y="36"/>
                  </a:lnTo>
                  <a:lnTo>
                    <a:pt x="190" y="38"/>
                  </a:lnTo>
                  <a:lnTo>
                    <a:pt x="186" y="40"/>
                  </a:lnTo>
                  <a:lnTo>
                    <a:pt x="184" y="42"/>
                  </a:lnTo>
                  <a:lnTo>
                    <a:pt x="182" y="42"/>
                  </a:lnTo>
                  <a:lnTo>
                    <a:pt x="182" y="44"/>
                  </a:lnTo>
                  <a:lnTo>
                    <a:pt x="180" y="44"/>
                  </a:lnTo>
                  <a:lnTo>
                    <a:pt x="176" y="46"/>
                  </a:lnTo>
                  <a:lnTo>
                    <a:pt x="174" y="48"/>
                  </a:lnTo>
                  <a:lnTo>
                    <a:pt x="170" y="50"/>
                  </a:lnTo>
                  <a:lnTo>
                    <a:pt x="172" y="54"/>
                  </a:lnTo>
                  <a:lnTo>
                    <a:pt x="172" y="58"/>
                  </a:lnTo>
                  <a:lnTo>
                    <a:pt x="172" y="60"/>
                  </a:lnTo>
                  <a:lnTo>
                    <a:pt x="174" y="64"/>
                  </a:lnTo>
                  <a:lnTo>
                    <a:pt x="174" y="66"/>
                  </a:lnTo>
                  <a:lnTo>
                    <a:pt x="174" y="68"/>
                  </a:lnTo>
                  <a:lnTo>
                    <a:pt x="174" y="70"/>
                  </a:lnTo>
                  <a:lnTo>
                    <a:pt x="176" y="78"/>
                  </a:lnTo>
                  <a:lnTo>
                    <a:pt x="176" y="80"/>
                  </a:lnTo>
                  <a:lnTo>
                    <a:pt x="178" y="82"/>
                  </a:lnTo>
                  <a:lnTo>
                    <a:pt x="178" y="86"/>
                  </a:lnTo>
                  <a:lnTo>
                    <a:pt x="178" y="90"/>
                  </a:lnTo>
                  <a:lnTo>
                    <a:pt x="180" y="92"/>
                  </a:lnTo>
                  <a:lnTo>
                    <a:pt x="180" y="94"/>
                  </a:lnTo>
                  <a:lnTo>
                    <a:pt x="180" y="96"/>
                  </a:lnTo>
                  <a:lnTo>
                    <a:pt x="180" y="98"/>
                  </a:lnTo>
                  <a:lnTo>
                    <a:pt x="180" y="100"/>
                  </a:lnTo>
                  <a:lnTo>
                    <a:pt x="182" y="102"/>
                  </a:lnTo>
                  <a:lnTo>
                    <a:pt x="182" y="104"/>
                  </a:lnTo>
                  <a:lnTo>
                    <a:pt x="182" y="106"/>
                  </a:lnTo>
                  <a:lnTo>
                    <a:pt x="182" y="108"/>
                  </a:lnTo>
                  <a:lnTo>
                    <a:pt x="182" y="110"/>
                  </a:lnTo>
                  <a:lnTo>
                    <a:pt x="184" y="116"/>
                  </a:lnTo>
                  <a:lnTo>
                    <a:pt x="186" y="120"/>
                  </a:lnTo>
                  <a:lnTo>
                    <a:pt x="186" y="122"/>
                  </a:lnTo>
                  <a:lnTo>
                    <a:pt x="186" y="124"/>
                  </a:lnTo>
                  <a:lnTo>
                    <a:pt x="186" y="128"/>
                  </a:lnTo>
                  <a:lnTo>
                    <a:pt x="188" y="130"/>
                  </a:lnTo>
                  <a:lnTo>
                    <a:pt x="188" y="132"/>
                  </a:lnTo>
                  <a:lnTo>
                    <a:pt x="188" y="136"/>
                  </a:lnTo>
                  <a:lnTo>
                    <a:pt x="188" y="138"/>
                  </a:lnTo>
                  <a:lnTo>
                    <a:pt x="188" y="140"/>
                  </a:lnTo>
                  <a:lnTo>
                    <a:pt x="190" y="140"/>
                  </a:lnTo>
                  <a:lnTo>
                    <a:pt x="190" y="142"/>
                  </a:lnTo>
                  <a:lnTo>
                    <a:pt x="190" y="144"/>
                  </a:lnTo>
                  <a:lnTo>
                    <a:pt x="190" y="146"/>
                  </a:lnTo>
                  <a:lnTo>
                    <a:pt x="190" y="148"/>
                  </a:lnTo>
                  <a:lnTo>
                    <a:pt x="192" y="150"/>
                  </a:lnTo>
                  <a:lnTo>
                    <a:pt x="192" y="152"/>
                  </a:lnTo>
                  <a:lnTo>
                    <a:pt x="192" y="154"/>
                  </a:lnTo>
                  <a:lnTo>
                    <a:pt x="192" y="156"/>
                  </a:lnTo>
                  <a:lnTo>
                    <a:pt x="192" y="158"/>
                  </a:lnTo>
                  <a:lnTo>
                    <a:pt x="194" y="160"/>
                  </a:lnTo>
                  <a:lnTo>
                    <a:pt x="194" y="164"/>
                  </a:lnTo>
                  <a:lnTo>
                    <a:pt x="194" y="166"/>
                  </a:lnTo>
                  <a:lnTo>
                    <a:pt x="194" y="168"/>
                  </a:lnTo>
                  <a:lnTo>
                    <a:pt x="196" y="170"/>
                  </a:lnTo>
                  <a:lnTo>
                    <a:pt x="196" y="172"/>
                  </a:lnTo>
                  <a:lnTo>
                    <a:pt x="196" y="174"/>
                  </a:lnTo>
                  <a:lnTo>
                    <a:pt x="198" y="178"/>
                  </a:lnTo>
                  <a:lnTo>
                    <a:pt x="198" y="180"/>
                  </a:lnTo>
                  <a:lnTo>
                    <a:pt x="198" y="182"/>
                  </a:lnTo>
                  <a:lnTo>
                    <a:pt x="198" y="186"/>
                  </a:lnTo>
                  <a:lnTo>
                    <a:pt x="200" y="192"/>
                  </a:lnTo>
                  <a:lnTo>
                    <a:pt x="202" y="198"/>
                  </a:lnTo>
                  <a:lnTo>
                    <a:pt x="202" y="200"/>
                  </a:lnTo>
                  <a:lnTo>
                    <a:pt x="202" y="202"/>
                  </a:lnTo>
                  <a:lnTo>
                    <a:pt x="202" y="204"/>
                  </a:lnTo>
                  <a:lnTo>
                    <a:pt x="204" y="208"/>
                  </a:lnTo>
                  <a:lnTo>
                    <a:pt x="204" y="216"/>
                  </a:lnTo>
                  <a:lnTo>
                    <a:pt x="206" y="228"/>
                  </a:lnTo>
                  <a:lnTo>
                    <a:pt x="206" y="230"/>
                  </a:lnTo>
                  <a:lnTo>
                    <a:pt x="206" y="232"/>
                  </a:lnTo>
                  <a:lnTo>
                    <a:pt x="206" y="234"/>
                  </a:lnTo>
                  <a:lnTo>
                    <a:pt x="208" y="236"/>
                  </a:lnTo>
                  <a:lnTo>
                    <a:pt x="208" y="238"/>
                  </a:lnTo>
                  <a:lnTo>
                    <a:pt x="208" y="240"/>
                  </a:lnTo>
                  <a:lnTo>
                    <a:pt x="204" y="240"/>
                  </a:lnTo>
                  <a:lnTo>
                    <a:pt x="204" y="240"/>
                  </a:lnTo>
                  <a:lnTo>
                    <a:pt x="202" y="242"/>
                  </a:lnTo>
                  <a:lnTo>
                    <a:pt x="200" y="242"/>
                  </a:lnTo>
                  <a:lnTo>
                    <a:pt x="198" y="242"/>
                  </a:lnTo>
                  <a:lnTo>
                    <a:pt x="196" y="242"/>
                  </a:lnTo>
                  <a:lnTo>
                    <a:pt x="194" y="242"/>
                  </a:lnTo>
                  <a:lnTo>
                    <a:pt x="192" y="242"/>
                  </a:lnTo>
                  <a:lnTo>
                    <a:pt x="190" y="242"/>
                  </a:lnTo>
                  <a:lnTo>
                    <a:pt x="188" y="242"/>
                  </a:lnTo>
                  <a:lnTo>
                    <a:pt x="184" y="242"/>
                  </a:lnTo>
                  <a:lnTo>
                    <a:pt x="182" y="242"/>
                  </a:lnTo>
                  <a:lnTo>
                    <a:pt x="180" y="242"/>
                  </a:lnTo>
                  <a:lnTo>
                    <a:pt x="178" y="242"/>
                  </a:lnTo>
                  <a:lnTo>
                    <a:pt x="176" y="242"/>
                  </a:lnTo>
                  <a:lnTo>
                    <a:pt x="174" y="242"/>
                  </a:lnTo>
                  <a:lnTo>
                    <a:pt x="172" y="242"/>
                  </a:lnTo>
                  <a:lnTo>
                    <a:pt x="170" y="242"/>
                  </a:lnTo>
                  <a:lnTo>
                    <a:pt x="168" y="242"/>
                  </a:lnTo>
                  <a:lnTo>
                    <a:pt x="166" y="242"/>
                  </a:lnTo>
                  <a:lnTo>
                    <a:pt x="164" y="242"/>
                  </a:lnTo>
                  <a:lnTo>
                    <a:pt x="160" y="242"/>
                  </a:lnTo>
                  <a:lnTo>
                    <a:pt x="158" y="242"/>
                  </a:lnTo>
                  <a:lnTo>
                    <a:pt x="156" y="242"/>
                  </a:lnTo>
                  <a:lnTo>
                    <a:pt x="156" y="242"/>
                  </a:lnTo>
                  <a:lnTo>
                    <a:pt x="154" y="242"/>
                  </a:lnTo>
                  <a:lnTo>
                    <a:pt x="152" y="242"/>
                  </a:lnTo>
                  <a:lnTo>
                    <a:pt x="150" y="242"/>
                  </a:lnTo>
                  <a:lnTo>
                    <a:pt x="148" y="242"/>
                  </a:lnTo>
                  <a:lnTo>
                    <a:pt x="144" y="242"/>
                  </a:lnTo>
                  <a:lnTo>
                    <a:pt x="142" y="242"/>
                  </a:lnTo>
                  <a:lnTo>
                    <a:pt x="140" y="242"/>
                  </a:lnTo>
                  <a:lnTo>
                    <a:pt x="138" y="242"/>
                  </a:lnTo>
                  <a:lnTo>
                    <a:pt x="136" y="242"/>
                  </a:lnTo>
                  <a:lnTo>
                    <a:pt x="134" y="242"/>
                  </a:lnTo>
                  <a:lnTo>
                    <a:pt x="132" y="242"/>
                  </a:lnTo>
                  <a:lnTo>
                    <a:pt x="130" y="242"/>
                  </a:lnTo>
                  <a:lnTo>
                    <a:pt x="126" y="242"/>
                  </a:lnTo>
                  <a:lnTo>
                    <a:pt x="124" y="242"/>
                  </a:lnTo>
                  <a:lnTo>
                    <a:pt x="124" y="240"/>
                  </a:lnTo>
                  <a:lnTo>
                    <a:pt x="120" y="240"/>
                  </a:lnTo>
                  <a:lnTo>
                    <a:pt x="118" y="240"/>
                  </a:lnTo>
                  <a:lnTo>
                    <a:pt x="116" y="240"/>
                  </a:lnTo>
                  <a:lnTo>
                    <a:pt x="112" y="240"/>
                  </a:lnTo>
                  <a:lnTo>
                    <a:pt x="108" y="240"/>
                  </a:lnTo>
                  <a:lnTo>
                    <a:pt x="108" y="240"/>
                  </a:lnTo>
                  <a:lnTo>
                    <a:pt x="106" y="240"/>
                  </a:lnTo>
                  <a:lnTo>
                    <a:pt x="106" y="238"/>
                  </a:lnTo>
                  <a:lnTo>
                    <a:pt x="106" y="236"/>
                  </a:lnTo>
                  <a:lnTo>
                    <a:pt x="106" y="234"/>
                  </a:lnTo>
                  <a:lnTo>
                    <a:pt x="106" y="232"/>
                  </a:lnTo>
                  <a:lnTo>
                    <a:pt x="108" y="232"/>
                  </a:lnTo>
                  <a:lnTo>
                    <a:pt x="108" y="230"/>
                  </a:lnTo>
                  <a:lnTo>
                    <a:pt x="108" y="230"/>
                  </a:lnTo>
                  <a:lnTo>
                    <a:pt x="108" y="228"/>
                  </a:lnTo>
                  <a:lnTo>
                    <a:pt x="110" y="228"/>
                  </a:lnTo>
                  <a:lnTo>
                    <a:pt x="112" y="228"/>
                  </a:lnTo>
                  <a:lnTo>
                    <a:pt x="114" y="226"/>
                  </a:lnTo>
                  <a:lnTo>
                    <a:pt x="114" y="224"/>
                  </a:lnTo>
                  <a:lnTo>
                    <a:pt x="116" y="224"/>
                  </a:lnTo>
                  <a:lnTo>
                    <a:pt x="116" y="222"/>
                  </a:lnTo>
                  <a:lnTo>
                    <a:pt x="114" y="222"/>
                  </a:lnTo>
                  <a:lnTo>
                    <a:pt x="114" y="220"/>
                  </a:lnTo>
                  <a:lnTo>
                    <a:pt x="112" y="220"/>
                  </a:lnTo>
                  <a:lnTo>
                    <a:pt x="110" y="220"/>
                  </a:lnTo>
                  <a:lnTo>
                    <a:pt x="108" y="220"/>
                  </a:lnTo>
                  <a:lnTo>
                    <a:pt x="108" y="220"/>
                  </a:lnTo>
                  <a:lnTo>
                    <a:pt x="106" y="220"/>
                  </a:lnTo>
                  <a:lnTo>
                    <a:pt x="104" y="220"/>
                  </a:lnTo>
                  <a:lnTo>
                    <a:pt x="102" y="220"/>
                  </a:lnTo>
                  <a:lnTo>
                    <a:pt x="102" y="218"/>
                  </a:lnTo>
                  <a:lnTo>
                    <a:pt x="100" y="218"/>
                  </a:lnTo>
                  <a:lnTo>
                    <a:pt x="100" y="216"/>
                  </a:lnTo>
                  <a:lnTo>
                    <a:pt x="98" y="216"/>
                  </a:lnTo>
                  <a:lnTo>
                    <a:pt x="96" y="216"/>
                  </a:lnTo>
                  <a:lnTo>
                    <a:pt x="94" y="216"/>
                  </a:lnTo>
                  <a:lnTo>
                    <a:pt x="94" y="214"/>
                  </a:lnTo>
                  <a:lnTo>
                    <a:pt x="92" y="214"/>
                  </a:lnTo>
                  <a:lnTo>
                    <a:pt x="90" y="214"/>
                  </a:lnTo>
                  <a:lnTo>
                    <a:pt x="88" y="214"/>
                  </a:lnTo>
                  <a:lnTo>
                    <a:pt x="86" y="216"/>
                  </a:lnTo>
                  <a:lnTo>
                    <a:pt x="84" y="216"/>
                  </a:lnTo>
                  <a:lnTo>
                    <a:pt x="82" y="216"/>
                  </a:lnTo>
                  <a:lnTo>
                    <a:pt x="82" y="214"/>
                  </a:lnTo>
                  <a:lnTo>
                    <a:pt x="80" y="214"/>
                  </a:lnTo>
                  <a:lnTo>
                    <a:pt x="80" y="212"/>
                  </a:lnTo>
                  <a:lnTo>
                    <a:pt x="78" y="210"/>
                  </a:lnTo>
                  <a:lnTo>
                    <a:pt x="76" y="210"/>
                  </a:lnTo>
                  <a:lnTo>
                    <a:pt x="74" y="208"/>
                  </a:lnTo>
                  <a:lnTo>
                    <a:pt x="72" y="208"/>
                  </a:lnTo>
                  <a:lnTo>
                    <a:pt x="70" y="208"/>
                  </a:lnTo>
                  <a:lnTo>
                    <a:pt x="68" y="208"/>
                  </a:lnTo>
                  <a:lnTo>
                    <a:pt x="66" y="208"/>
                  </a:lnTo>
                  <a:lnTo>
                    <a:pt x="64" y="208"/>
                  </a:lnTo>
                  <a:lnTo>
                    <a:pt x="62" y="208"/>
                  </a:lnTo>
                  <a:lnTo>
                    <a:pt x="60" y="206"/>
                  </a:lnTo>
                  <a:lnTo>
                    <a:pt x="60" y="208"/>
                  </a:lnTo>
                  <a:lnTo>
                    <a:pt x="60" y="208"/>
                  </a:lnTo>
                  <a:lnTo>
                    <a:pt x="58" y="208"/>
                  </a:lnTo>
                  <a:lnTo>
                    <a:pt x="56" y="208"/>
                  </a:lnTo>
                  <a:lnTo>
                    <a:pt x="54" y="208"/>
                  </a:lnTo>
                  <a:lnTo>
                    <a:pt x="54" y="206"/>
                  </a:lnTo>
                  <a:lnTo>
                    <a:pt x="52" y="206"/>
                  </a:lnTo>
                  <a:lnTo>
                    <a:pt x="52" y="204"/>
                  </a:lnTo>
                  <a:lnTo>
                    <a:pt x="54" y="204"/>
                  </a:lnTo>
                  <a:lnTo>
                    <a:pt x="54" y="202"/>
                  </a:lnTo>
                  <a:lnTo>
                    <a:pt x="54" y="200"/>
                  </a:lnTo>
                  <a:lnTo>
                    <a:pt x="56" y="200"/>
                  </a:lnTo>
                  <a:lnTo>
                    <a:pt x="58" y="200"/>
                  </a:lnTo>
                  <a:lnTo>
                    <a:pt x="58" y="200"/>
                  </a:lnTo>
                  <a:lnTo>
                    <a:pt x="60" y="200"/>
                  </a:lnTo>
                  <a:lnTo>
                    <a:pt x="60" y="200"/>
                  </a:lnTo>
                  <a:lnTo>
                    <a:pt x="60" y="198"/>
                  </a:lnTo>
                  <a:lnTo>
                    <a:pt x="60" y="196"/>
                  </a:lnTo>
                  <a:lnTo>
                    <a:pt x="60" y="194"/>
                  </a:lnTo>
                  <a:lnTo>
                    <a:pt x="60" y="192"/>
                  </a:lnTo>
                  <a:lnTo>
                    <a:pt x="60" y="190"/>
                  </a:lnTo>
                  <a:lnTo>
                    <a:pt x="60" y="192"/>
                  </a:lnTo>
                  <a:lnTo>
                    <a:pt x="58" y="192"/>
                  </a:lnTo>
                  <a:lnTo>
                    <a:pt x="58" y="190"/>
                  </a:lnTo>
                  <a:lnTo>
                    <a:pt x="58" y="188"/>
                  </a:lnTo>
                  <a:lnTo>
                    <a:pt x="56" y="188"/>
                  </a:lnTo>
                  <a:lnTo>
                    <a:pt x="56" y="186"/>
                  </a:lnTo>
                  <a:lnTo>
                    <a:pt x="56" y="184"/>
                  </a:lnTo>
                  <a:lnTo>
                    <a:pt x="56" y="182"/>
                  </a:lnTo>
                  <a:lnTo>
                    <a:pt x="58" y="182"/>
                  </a:lnTo>
                  <a:lnTo>
                    <a:pt x="60" y="182"/>
                  </a:lnTo>
                  <a:lnTo>
                    <a:pt x="60" y="180"/>
                  </a:lnTo>
                  <a:lnTo>
                    <a:pt x="58" y="180"/>
                  </a:lnTo>
                  <a:lnTo>
                    <a:pt x="56" y="180"/>
                  </a:lnTo>
                  <a:lnTo>
                    <a:pt x="56" y="178"/>
                  </a:lnTo>
                  <a:lnTo>
                    <a:pt x="54" y="178"/>
                  </a:lnTo>
                  <a:lnTo>
                    <a:pt x="52" y="178"/>
                  </a:lnTo>
                  <a:lnTo>
                    <a:pt x="50" y="178"/>
                  </a:lnTo>
                  <a:lnTo>
                    <a:pt x="50" y="176"/>
                  </a:lnTo>
                  <a:lnTo>
                    <a:pt x="52" y="176"/>
                  </a:lnTo>
                  <a:lnTo>
                    <a:pt x="52" y="174"/>
                  </a:lnTo>
                  <a:lnTo>
                    <a:pt x="54" y="174"/>
                  </a:lnTo>
                  <a:lnTo>
                    <a:pt x="52" y="174"/>
                  </a:lnTo>
                  <a:lnTo>
                    <a:pt x="52" y="172"/>
                  </a:lnTo>
                  <a:lnTo>
                    <a:pt x="50" y="172"/>
                  </a:lnTo>
                  <a:lnTo>
                    <a:pt x="50" y="174"/>
                  </a:lnTo>
                  <a:lnTo>
                    <a:pt x="48" y="174"/>
                  </a:lnTo>
                  <a:lnTo>
                    <a:pt x="46" y="174"/>
                  </a:lnTo>
                  <a:lnTo>
                    <a:pt x="46" y="172"/>
                  </a:lnTo>
                  <a:lnTo>
                    <a:pt x="46" y="170"/>
                  </a:lnTo>
                  <a:lnTo>
                    <a:pt x="44" y="170"/>
                  </a:lnTo>
                  <a:lnTo>
                    <a:pt x="44" y="172"/>
                  </a:lnTo>
                  <a:lnTo>
                    <a:pt x="42" y="172"/>
                  </a:lnTo>
                  <a:lnTo>
                    <a:pt x="42" y="174"/>
                  </a:lnTo>
                  <a:lnTo>
                    <a:pt x="40" y="174"/>
                  </a:lnTo>
                  <a:lnTo>
                    <a:pt x="38" y="174"/>
                  </a:lnTo>
                  <a:lnTo>
                    <a:pt x="36" y="174"/>
                  </a:lnTo>
                  <a:lnTo>
                    <a:pt x="34" y="174"/>
                  </a:lnTo>
                  <a:lnTo>
                    <a:pt x="34" y="176"/>
                  </a:lnTo>
                  <a:lnTo>
                    <a:pt x="34" y="178"/>
                  </a:lnTo>
                  <a:lnTo>
                    <a:pt x="32" y="178"/>
                  </a:lnTo>
                  <a:lnTo>
                    <a:pt x="30" y="178"/>
                  </a:lnTo>
                  <a:lnTo>
                    <a:pt x="30" y="180"/>
                  </a:lnTo>
                  <a:lnTo>
                    <a:pt x="28" y="180"/>
                  </a:lnTo>
                  <a:lnTo>
                    <a:pt x="28" y="178"/>
                  </a:lnTo>
                  <a:lnTo>
                    <a:pt x="26" y="178"/>
                  </a:lnTo>
                  <a:lnTo>
                    <a:pt x="26" y="176"/>
                  </a:lnTo>
                  <a:lnTo>
                    <a:pt x="28" y="174"/>
                  </a:lnTo>
                  <a:lnTo>
                    <a:pt x="26" y="174"/>
                  </a:lnTo>
                  <a:lnTo>
                    <a:pt x="26" y="172"/>
                  </a:lnTo>
                  <a:lnTo>
                    <a:pt x="24" y="172"/>
                  </a:lnTo>
                  <a:lnTo>
                    <a:pt x="24" y="170"/>
                  </a:lnTo>
                  <a:lnTo>
                    <a:pt x="26" y="170"/>
                  </a:lnTo>
                  <a:lnTo>
                    <a:pt x="26" y="168"/>
                  </a:lnTo>
                  <a:lnTo>
                    <a:pt x="26" y="166"/>
                  </a:lnTo>
                  <a:lnTo>
                    <a:pt x="28" y="166"/>
                  </a:lnTo>
                  <a:lnTo>
                    <a:pt x="28" y="164"/>
                  </a:lnTo>
                  <a:lnTo>
                    <a:pt x="26" y="164"/>
                  </a:lnTo>
                  <a:lnTo>
                    <a:pt x="24" y="164"/>
                  </a:lnTo>
                  <a:lnTo>
                    <a:pt x="22" y="164"/>
                  </a:lnTo>
                  <a:lnTo>
                    <a:pt x="22" y="166"/>
                  </a:lnTo>
                  <a:lnTo>
                    <a:pt x="20" y="166"/>
                  </a:lnTo>
                  <a:lnTo>
                    <a:pt x="20" y="164"/>
                  </a:lnTo>
                  <a:lnTo>
                    <a:pt x="18" y="162"/>
                  </a:lnTo>
                  <a:lnTo>
                    <a:pt x="18" y="160"/>
                  </a:lnTo>
                  <a:lnTo>
                    <a:pt x="16" y="158"/>
                  </a:lnTo>
                  <a:lnTo>
                    <a:pt x="16" y="156"/>
                  </a:lnTo>
                  <a:lnTo>
                    <a:pt x="16" y="154"/>
                  </a:lnTo>
                  <a:lnTo>
                    <a:pt x="16" y="152"/>
                  </a:lnTo>
                  <a:lnTo>
                    <a:pt x="18" y="152"/>
                  </a:lnTo>
                  <a:lnTo>
                    <a:pt x="16" y="152"/>
                  </a:lnTo>
                  <a:lnTo>
                    <a:pt x="16" y="150"/>
                  </a:lnTo>
                  <a:lnTo>
                    <a:pt x="16" y="148"/>
                  </a:lnTo>
                  <a:lnTo>
                    <a:pt x="18" y="148"/>
                  </a:lnTo>
                  <a:lnTo>
                    <a:pt x="20" y="146"/>
                  </a:lnTo>
                  <a:lnTo>
                    <a:pt x="20" y="144"/>
                  </a:lnTo>
                  <a:lnTo>
                    <a:pt x="20" y="142"/>
                  </a:lnTo>
                  <a:lnTo>
                    <a:pt x="20" y="140"/>
                  </a:lnTo>
                  <a:lnTo>
                    <a:pt x="20" y="138"/>
                  </a:lnTo>
                  <a:lnTo>
                    <a:pt x="18" y="138"/>
                  </a:lnTo>
                  <a:lnTo>
                    <a:pt x="18" y="136"/>
                  </a:lnTo>
                  <a:lnTo>
                    <a:pt x="20" y="136"/>
                  </a:lnTo>
                  <a:lnTo>
                    <a:pt x="20" y="134"/>
                  </a:lnTo>
                  <a:lnTo>
                    <a:pt x="18" y="134"/>
                  </a:lnTo>
                  <a:lnTo>
                    <a:pt x="18" y="132"/>
                  </a:lnTo>
                  <a:lnTo>
                    <a:pt x="18" y="130"/>
                  </a:lnTo>
                  <a:lnTo>
                    <a:pt x="16" y="130"/>
                  </a:lnTo>
                  <a:lnTo>
                    <a:pt x="14" y="130"/>
                  </a:lnTo>
                  <a:lnTo>
                    <a:pt x="14" y="128"/>
                  </a:lnTo>
                  <a:lnTo>
                    <a:pt x="12" y="128"/>
                  </a:lnTo>
                  <a:lnTo>
                    <a:pt x="12" y="126"/>
                  </a:lnTo>
                  <a:lnTo>
                    <a:pt x="12" y="126"/>
                  </a:lnTo>
                  <a:lnTo>
                    <a:pt x="10" y="126"/>
                  </a:lnTo>
                  <a:lnTo>
                    <a:pt x="10" y="124"/>
                  </a:lnTo>
                  <a:lnTo>
                    <a:pt x="8" y="124"/>
                  </a:lnTo>
                  <a:lnTo>
                    <a:pt x="8" y="122"/>
                  </a:lnTo>
                  <a:lnTo>
                    <a:pt x="6" y="122"/>
                  </a:lnTo>
                  <a:lnTo>
                    <a:pt x="6" y="120"/>
                  </a:lnTo>
                  <a:lnTo>
                    <a:pt x="4" y="120"/>
                  </a:lnTo>
                  <a:lnTo>
                    <a:pt x="4" y="118"/>
                  </a:lnTo>
                  <a:lnTo>
                    <a:pt x="2" y="118"/>
                  </a:lnTo>
                  <a:lnTo>
                    <a:pt x="0" y="118"/>
                  </a:lnTo>
                  <a:lnTo>
                    <a:pt x="4" y="112"/>
                  </a:lnTo>
                  <a:lnTo>
                    <a:pt x="6" y="110"/>
                  </a:lnTo>
                  <a:lnTo>
                    <a:pt x="8" y="110"/>
                  </a:lnTo>
                  <a:lnTo>
                    <a:pt x="8" y="108"/>
                  </a:lnTo>
                  <a:lnTo>
                    <a:pt x="12" y="106"/>
                  </a:lnTo>
                  <a:lnTo>
                    <a:pt x="18" y="100"/>
                  </a:lnTo>
                  <a:lnTo>
                    <a:pt x="20" y="98"/>
                  </a:lnTo>
                  <a:lnTo>
                    <a:pt x="22" y="96"/>
                  </a:lnTo>
                  <a:lnTo>
                    <a:pt x="26" y="92"/>
                  </a:lnTo>
                  <a:lnTo>
                    <a:pt x="32" y="86"/>
                  </a:lnTo>
                  <a:lnTo>
                    <a:pt x="34" y="86"/>
                  </a:lnTo>
                  <a:lnTo>
                    <a:pt x="36" y="84"/>
                  </a:lnTo>
                  <a:lnTo>
                    <a:pt x="38" y="80"/>
                  </a:lnTo>
                  <a:lnTo>
                    <a:pt x="44" y="76"/>
                  </a:lnTo>
                  <a:lnTo>
                    <a:pt x="44" y="74"/>
                  </a:lnTo>
                  <a:lnTo>
                    <a:pt x="48" y="70"/>
                  </a:lnTo>
                  <a:lnTo>
                    <a:pt x="52" y="66"/>
                  </a:lnTo>
                  <a:lnTo>
                    <a:pt x="56" y="62"/>
                  </a:lnTo>
                  <a:lnTo>
                    <a:pt x="58" y="60"/>
                  </a:lnTo>
                  <a:lnTo>
                    <a:pt x="60" y="60"/>
                  </a:lnTo>
                  <a:lnTo>
                    <a:pt x="60" y="58"/>
                  </a:lnTo>
                  <a:lnTo>
                    <a:pt x="60" y="58"/>
                  </a:lnTo>
                  <a:lnTo>
                    <a:pt x="62" y="56"/>
                  </a:lnTo>
                  <a:lnTo>
                    <a:pt x="62" y="56"/>
                  </a:lnTo>
                  <a:lnTo>
                    <a:pt x="64" y="56"/>
                  </a:lnTo>
                  <a:lnTo>
                    <a:pt x="64" y="54"/>
                  </a:lnTo>
                  <a:lnTo>
                    <a:pt x="66" y="54"/>
                  </a:lnTo>
                  <a:lnTo>
                    <a:pt x="66" y="52"/>
                  </a:lnTo>
                  <a:lnTo>
                    <a:pt x="68" y="52"/>
                  </a:lnTo>
                  <a:lnTo>
                    <a:pt x="68" y="50"/>
                  </a:lnTo>
                  <a:lnTo>
                    <a:pt x="70" y="48"/>
                  </a:lnTo>
                  <a:lnTo>
                    <a:pt x="72" y="48"/>
                  </a:lnTo>
                  <a:lnTo>
                    <a:pt x="74" y="46"/>
                  </a:lnTo>
                  <a:lnTo>
                    <a:pt x="76" y="44"/>
                  </a:lnTo>
                  <a:lnTo>
                    <a:pt x="76" y="42"/>
                  </a:lnTo>
                  <a:lnTo>
                    <a:pt x="78" y="42"/>
                  </a:lnTo>
                  <a:lnTo>
                    <a:pt x="82" y="38"/>
                  </a:lnTo>
                  <a:lnTo>
                    <a:pt x="84" y="36"/>
                  </a:lnTo>
                  <a:lnTo>
                    <a:pt x="84" y="34"/>
                  </a:lnTo>
                  <a:lnTo>
                    <a:pt x="86" y="34"/>
                  </a:lnTo>
                  <a:lnTo>
                    <a:pt x="86" y="32"/>
                  </a:lnTo>
                  <a:lnTo>
                    <a:pt x="88" y="30"/>
                  </a:lnTo>
                  <a:lnTo>
                    <a:pt x="90" y="28"/>
                  </a:lnTo>
                  <a:lnTo>
                    <a:pt x="92" y="26"/>
                  </a:lnTo>
                  <a:lnTo>
                    <a:pt x="92" y="24"/>
                  </a:lnTo>
                  <a:lnTo>
                    <a:pt x="94" y="22"/>
                  </a:lnTo>
                  <a:lnTo>
                    <a:pt x="96" y="20"/>
                  </a:lnTo>
                  <a:lnTo>
                    <a:pt x="98" y="18"/>
                  </a:lnTo>
                  <a:lnTo>
                    <a:pt x="98" y="16"/>
                  </a:lnTo>
                  <a:lnTo>
                    <a:pt x="102" y="12"/>
                  </a:lnTo>
                  <a:lnTo>
                    <a:pt x="104" y="8"/>
                  </a:lnTo>
                  <a:lnTo>
                    <a:pt x="106" y="8"/>
                  </a:lnTo>
                  <a:lnTo>
                    <a:pt x="108" y="8"/>
                  </a:lnTo>
                  <a:lnTo>
                    <a:pt x="112" y="0"/>
                  </a:lnTo>
                  <a:lnTo>
                    <a:pt x="112" y="2"/>
                  </a:lnTo>
                  <a:lnTo>
                    <a:pt x="114"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1" name="Freeform 224"/>
            <p:cNvSpPr>
              <a:spLocks/>
            </p:cNvSpPr>
            <p:nvPr/>
          </p:nvSpPr>
          <p:spPr bwMode="auto">
            <a:xfrm>
              <a:off x="8278813" y="3068638"/>
              <a:ext cx="304800" cy="311150"/>
            </a:xfrm>
            <a:custGeom>
              <a:avLst/>
              <a:gdLst>
                <a:gd name="T0" fmla="*/ 40 w 192"/>
                <a:gd name="T1" fmla="*/ 2 h 196"/>
                <a:gd name="T2" fmla="*/ 44 w 192"/>
                <a:gd name="T3" fmla="*/ 4 h 196"/>
                <a:gd name="T4" fmla="*/ 54 w 192"/>
                <a:gd name="T5" fmla="*/ 6 h 196"/>
                <a:gd name="T6" fmla="*/ 60 w 192"/>
                <a:gd name="T7" fmla="*/ 10 h 196"/>
                <a:gd name="T8" fmla="*/ 66 w 192"/>
                <a:gd name="T9" fmla="*/ 14 h 196"/>
                <a:gd name="T10" fmla="*/ 72 w 192"/>
                <a:gd name="T11" fmla="*/ 18 h 196"/>
                <a:gd name="T12" fmla="*/ 82 w 192"/>
                <a:gd name="T13" fmla="*/ 12 h 196"/>
                <a:gd name="T14" fmla="*/ 90 w 192"/>
                <a:gd name="T15" fmla="*/ 8 h 196"/>
                <a:gd name="T16" fmla="*/ 102 w 192"/>
                <a:gd name="T17" fmla="*/ 8 h 196"/>
                <a:gd name="T18" fmla="*/ 110 w 192"/>
                <a:gd name="T19" fmla="*/ 12 h 196"/>
                <a:gd name="T20" fmla="*/ 118 w 192"/>
                <a:gd name="T21" fmla="*/ 8 h 196"/>
                <a:gd name="T22" fmla="*/ 124 w 192"/>
                <a:gd name="T23" fmla="*/ 14 h 196"/>
                <a:gd name="T24" fmla="*/ 130 w 192"/>
                <a:gd name="T25" fmla="*/ 18 h 196"/>
                <a:gd name="T26" fmla="*/ 132 w 192"/>
                <a:gd name="T27" fmla="*/ 24 h 196"/>
                <a:gd name="T28" fmla="*/ 130 w 192"/>
                <a:gd name="T29" fmla="*/ 34 h 196"/>
                <a:gd name="T30" fmla="*/ 134 w 192"/>
                <a:gd name="T31" fmla="*/ 40 h 196"/>
                <a:gd name="T32" fmla="*/ 138 w 192"/>
                <a:gd name="T33" fmla="*/ 44 h 196"/>
                <a:gd name="T34" fmla="*/ 144 w 192"/>
                <a:gd name="T35" fmla="*/ 48 h 196"/>
                <a:gd name="T36" fmla="*/ 142 w 192"/>
                <a:gd name="T37" fmla="*/ 54 h 196"/>
                <a:gd name="T38" fmla="*/ 144 w 192"/>
                <a:gd name="T39" fmla="*/ 64 h 196"/>
                <a:gd name="T40" fmla="*/ 148 w 192"/>
                <a:gd name="T41" fmla="*/ 72 h 196"/>
                <a:gd name="T42" fmla="*/ 146 w 192"/>
                <a:gd name="T43" fmla="*/ 78 h 196"/>
                <a:gd name="T44" fmla="*/ 152 w 192"/>
                <a:gd name="T45" fmla="*/ 84 h 196"/>
                <a:gd name="T46" fmla="*/ 150 w 192"/>
                <a:gd name="T47" fmla="*/ 90 h 196"/>
                <a:gd name="T48" fmla="*/ 152 w 192"/>
                <a:gd name="T49" fmla="*/ 96 h 196"/>
                <a:gd name="T50" fmla="*/ 164 w 192"/>
                <a:gd name="T51" fmla="*/ 100 h 196"/>
                <a:gd name="T52" fmla="*/ 166 w 192"/>
                <a:gd name="T53" fmla="*/ 112 h 196"/>
                <a:gd name="T54" fmla="*/ 168 w 192"/>
                <a:gd name="T55" fmla="*/ 124 h 196"/>
                <a:gd name="T56" fmla="*/ 170 w 192"/>
                <a:gd name="T57" fmla="*/ 134 h 196"/>
                <a:gd name="T58" fmla="*/ 178 w 192"/>
                <a:gd name="T59" fmla="*/ 136 h 196"/>
                <a:gd name="T60" fmla="*/ 180 w 192"/>
                <a:gd name="T61" fmla="*/ 146 h 196"/>
                <a:gd name="T62" fmla="*/ 184 w 192"/>
                <a:gd name="T63" fmla="*/ 144 h 196"/>
                <a:gd name="T64" fmla="*/ 192 w 192"/>
                <a:gd name="T65" fmla="*/ 152 h 196"/>
                <a:gd name="T66" fmla="*/ 190 w 192"/>
                <a:gd name="T67" fmla="*/ 156 h 196"/>
                <a:gd name="T68" fmla="*/ 184 w 192"/>
                <a:gd name="T69" fmla="*/ 162 h 196"/>
                <a:gd name="T70" fmla="*/ 180 w 192"/>
                <a:gd name="T71" fmla="*/ 168 h 196"/>
                <a:gd name="T72" fmla="*/ 180 w 192"/>
                <a:gd name="T73" fmla="*/ 178 h 196"/>
                <a:gd name="T74" fmla="*/ 180 w 192"/>
                <a:gd name="T75" fmla="*/ 188 h 196"/>
                <a:gd name="T76" fmla="*/ 186 w 192"/>
                <a:gd name="T77" fmla="*/ 196 h 196"/>
                <a:gd name="T78" fmla="*/ 172 w 192"/>
                <a:gd name="T79" fmla="*/ 196 h 196"/>
                <a:gd name="T80" fmla="*/ 156 w 192"/>
                <a:gd name="T81" fmla="*/ 196 h 196"/>
                <a:gd name="T82" fmla="*/ 140 w 192"/>
                <a:gd name="T83" fmla="*/ 196 h 196"/>
                <a:gd name="T84" fmla="*/ 124 w 192"/>
                <a:gd name="T85" fmla="*/ 196 h 196"/>
                <a:gd name="T86" fmla="*/ 104 w 192"/>
                <a:gd name="T87" fmla="*/ 196 h 196"/>
                <a:gd name="T88" fmla="*/ 88 w 192"/>
                <a:gd name="T89" fmla="*/ 196 h 196"/>
                <a:gd name="T90" fmla="*/ 74 w 192"/>
                <a:gd name="T91" fmla="*/ 196 h 196"/>
                <a:gd name="T92" fmla="*/ 58 w 192"/>
                <a:gd name="T93" fmla="*/ 196 h 196"/>
                <a:gd name="T94" fmla="*/ 42 w 192"/>
                <a:gd name="T95" fmla="*/ 196 h 196"/>
                <a:gd name="T96" fmla="*/ 32 w 192"/>
                <a:gd name="T97" fmla="*/ 168 h 196"/>
                <a:gd name="T98" fmla="*/ 26 w 192"/>
                <a:gd name="T99" fmla="*/ 140 h 196"/>
                <a:gd name="T100" fmla="*/ 22 w 192"/>
                <a:gd name="T101" fmla="*/ 122 h 196"/>
                <a:gd name="T102" fmla="*/ 18 w 192"/>
                <a:gd name="T103" fmla="*/ 108 h 196"/>
                <a:gd name="T104" fmla="*/ 16 w 192"/>
                <a:gd name="T105" fmla="*/ 88 h 196"/>
                <a:gd name="T106" fmla="*/ 10 w 192"/>
                <a:gd name="T107" fmla="*/ 66 h 196"/>
                <a:gd name="T108" fmla="*/ 6 w 192"/>
                <a:gd name="T109" fmla="*/ 46 h 196"/>
                <a:gd name="T110" fmla="*/ 0 w 192"/>
                <a:gd name="T111" fmla="*/ 18 h 196"/>
                <a:gd name="T112" fmla="*/ 20 w 192"/>
                <a:gd name="T113" fmla="*/ 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2" h="196">
                  <a:moveTo>
                    <a:pt x="34" y="0"/>
                  </a:moveTo>
                  <a:lnTo>
                    <a:pt x="34" y="2"/>
                  </a:lnTo>
                  <a:lnTo>
                    <a:pt x="34" y="2"/>
                  </a:lnTo>
                  <a:lnTo>
                    <a:pt x="34" y="0"/>
                  </a:lnTo>
                  <a:lnTo>
                    <a:pt x="36" y="0"/>
                  </a:lnTo>
                  <a:lnTo>
                    <a:pt x="36" y="2"/>
                  </a:lnTo>
                  <a:lnTo>
                    <a:pt x="38" y="2"/>
                  </a:lnTo>
                  <a:lnTo>
                    <a:pt x="40" y="2"/>
                  </a:lnTo>
                  <a:lnTo>
                    <a:pt x="40" y="0"/>
                  </a:lnTo>
                  <a:lnTo>
                    <a:pt x="40" y="2"/>
                  </a:lnTo>
                  <a:lnTo>
                    <a:pt x="42" y="0"/>
                  </a:lnTo>
                  <a:lnTo>
                    <a:pt x="42" y="2"/>
                  </a:lnTo>
                  <a:lnTo>
                    <a:pt x="42" y="4"/>
                  </a:lnTo>
                  <a:lnTo>
                    <a:pt x="44" y="4"/>
                  </a:lnTo>
                  <a:lnTo>
                    <a:pt x="44" y="2"/>
                  </a:lnTo>
                  <a:lnTo>
                    <a:pt x="44" y="4"/>
                  </a:lnTo>
                  <a:lnTo>
                    <a:pt x="46" y="4"/>
                  </a:lnTo>
                  <a:lnTo>
                    <a:pt x="48" y="6"/>
                  </a:lnTo>
                  <a:lnTo>
                    <a:pt x="48" y="4"/>
                  </a:lnTo>
                  <a:lnTo>
                    <a:pt x="48" y="6"/>
                  </a:lnTo>
                  <a:lnTo>
                    <a:pt x="50" y="6"/>
                  </a:lnTo>
                  <a:lnTo>
                    <a:pt x="52" y="6"/>
                  </a:lnTo>
                  <a:lnTo>
                    <a:pt x="52" y="4"/>
                  </a:lnTo>
                  <a:lnTo>
                    <a:pt x="54" y="6"/>
                  </a:lnTo>
                  <a:lnTo>
                    <a:pt x="54" y="8"/>
                  </a:lnTo>
                  <a:lnTo>
                    <a:pt x="56" y="8"/>
                  </a:lnTo>
                  <a:lnTo>
                    <a:pt x="56" y="10"/>
                  </a:lnTo>
                  <a:lnTo>
                    <a:pt x="54" y="10"/>
                  </a:lnTo>
                  <a:lnTo>
                    <a:pt x="56" y="10"/>
                  </a:lnTo>
                  <a:lnTo>
                    <a:pt x="58" y="12"/>
                  </a:lnTo>
                  <a:lnTo>
                    <a:pt x="60" y="12"/>
                  </a:lnTo>
                  <a:lnTo>
                    <a:pt x="60" y="10"/>
                  </a:lnTo>
                  <a:lnTo>
                    <a:pt x="62" y="10"/>
                  </a:lnTo>
                  <a:lnTo>
                    <a:pt x="64" y="10"/>
                  </a:lnTo>
                  <a:lnTo>
                    <a:pt x="66" y="10"/>
                  </a:lnTo>
                  <a:lnTo>
                    <a:pt x="68" y="10"/>
                  </a:lnTo>
                  <a:lnTo>
                    <a:pt x="70" y="10"/>
                  </a:lnTo>
                  <a:lnTo>
                    <a:pt x="68" y="12"/>
                  </a:lnTo>
                  <a:lnTo>
                    <a:pt x="68" y="14"/>
                  </a:lnTo>
                  <a:lnTo>
                    <a:pt x="66" y="14"/>
                  </a:lnTo>
                  <a:lnTo>
                    <a:pt x="66" y="16"/>
                  </a:lnTo>
                  <a:lnTo>
                    <a:pt x="66" y="18"/>
                  </a:lnTo>
                  <a:lnTo>
                    <a:pt x="66" y="20"/>
                  </a:lnTo>
                  <a:lnTo>
                    <a:pt x="66" y="22"/>
                  </a:lnTo>
                  <a:lnTo>
                    <a:pt x="68" y="20"/>
                  </a:lnTo>
                  <a:lnTo>
                    <a:pt x="70" y="20"/>
                  </a:lnTo>
                  <a:lnTo>
                    <a:pt x="72" y="20"/>
                  </a:lnTo>
                  <a:lnTo>
                    <a:pt x="72" y="18"/>
                  </a:lnTo>
                  <a:lnTo>
                    <a:pt x="72" y="16"/>
                  </a:lnTo>
                  <a:lnTo>
                    <a:pt x="74" y="16"/>
                  </a:lnTo>
                  <a:lnTo>
                    <a:pt x="74" y="14"/>
                  </a:lnTo>
                  <a:lnTo>
                    <a:pt x="76" y="14"/>
                  </a:lnTo>
                  <a:lnTo>
                    <a:pt x="78" y="12"/>
                  </a:lnTo>
                  <a:lnTo>
                    <a:pt x="80" y="12"/>
                  </a:lnTo>
                  <a:lnTo>
                    <a:pt x="82" y="12"/>
                  </a:lnTo>
                  <a:lnTo>
                    <a:pt x="82" y="12"/>
                  </a:lnTo>
                  <a:lnTo>
                    <a:pt x="84" y="12"/>
                  </a:lnTo>
                  <a:lnTo>
                    <a:pt x="86" y="12"/>
                  </a:lnTo>
                  <a:lnTo>
                    <a:pt x="86" y="10"/>
                  </a:lnTo>
                  <a:lnTo>
                    <a:pt x="86" y="12"/>
                  </a:lnTo>
                  <a:lnTo>
                    <a:pt x="88" y="12"/>
                  </a:lnTo>
                  <a:lnTo>
                    <a:pt x="88" y="10"/>
                  </a:lnTo>
                  <a:lnTo>
                    <a:pt x="88" y="8"/>
                  </a:lnTo>
                  <a:lnTo>
                    <a:pt x="90" y="8"/>
                  </a:lnTo>
                  <a:lnTo>
                    <a:pt x="90" y="10"/>
                  </a:lnTo>
                  <a:lnTo>
                    <a:pt x="92" y="10"/>
                  </a:lnTo>
                  <a:lnTo>
                    <a:pt x="94" y="10"/>
                  </a:lnTo>
                  <a:lnTo>
                    <a:pt x="96" y="10"/>
                  </a:lnTo>
                  <a:lnTo>
                    <a:pt x="96" y="8"/>
                  </a:lnTo>
                  <a:lnTo>
                    <a:pt x="98" y="8"/>
                  </a:lnTo>
                  <a:lnTo>
                    <a:pt x="100" y="8"/>
                  </a:lnTo>
                  <a:lnTo>
                    <a:pt x="102" y="8"/>
                  </a:lnTo>
                  <a:lnTo>
                    <a:pt x="102" y="10"/>
                  </a:lnTo>
                  <a:lnTo>
                    <a:pt x="102" y="12"/>
                  </a:lnTo>
                  <a:lnTo>
                    <a:pt x="104" y="12"/>
                  </a:lnTo>
                  <a:lnTo>
                    <a:pt x="104" y="14"/>
                  </a:lnTo>
                  <a:lnTo>
                    <a:pt x="106" y="14"/>
                  </a:lnTo>
                  <a:lnTo>
                    <a:pt x="108" y="14"/>
                  </a:lnTo>
                  <a:lnTo>
                    <a:pt x="110" y="14"/>
                  </a:lnTo>
                  <a:lnTo>
                    <a:pt x="110" y="12"/>
                  </a:lnTo>
                  <a:lnTo>
                    <a:pt x="112" y="12"/>
                  </a:lnTo>
                  <a:lnTo>
                    <a:pt x="112" y="10"/>
                  </a:lnTo>
                  <a:lnTo>
                    <a:pt x="114" y="10"/>
                  </a:lnTo>
                  <a:lnTo>
                    <a:pt x="114" y="8"/>
                  </a:lnTo>
                  <a:lnTo>
                    <a:pt x="114" y="6"/>
                  </a:lnTo>
                  <a:lnTo>
                    <a:pt x="116" y="6"/>
                  </a:lnTo>
                  <a:lnTo>
                    <a:pt x="118" y="6"/>
                  </a:lnTo>
                  <a:lnTo>
                    <a:pt x="118" y="8"/>
                  </a:lnTo>
                  <a:lnTo>
                    <a:pt x="120" y="8"/>
                  </a:lnTo>
                  <a:lnTo>
                    <a:pt x="118" y="10"/>
                  </a:lnTo>
                  <a:lnTo>
                    <a:pt x="118" y="12"/>
                  </a:lnTo>
                  <a:lnTo>
                    <a:pt x="120" y="14"/>
                  </a:lnTo>
                  <a:lnTo>
                    <a:pt x="120" y="16"/>
                  </a:lnTo>
                  <a:lnTo>
                    <a:pt x="122" y="16"/>
                  </a:lnTo>
                  <a:lnTo>
                    <a:pt x="124" y="16"/>
                  </a:lnTo>
                  <a:lnTo>
                    <a:pt x="124" y="14"/>
                  </a:lnTo>
                  <a:lnTo>
                    <a:pt x="124" y="16"/>
                  </a:lnTo>
                  <a:lnTo>
                    <a:pt x="126" y="14"/>
                  </a:lnTo>
                  <a:lnTo>
                    <a:pt x="128" y="14"/>
                  </a:lnTo>
                  <a:lnTo>
                    <a:pt x="128" y="16"/>
                  </a:lnTo>
                  <a:lnTo>
                    <a:pt x="130" y="14"/>
                  </a:lnTo>
                  <a:lnTo>
                    <a:pt x="130" y="16"/>
                  </a:lnTo>
                  <a:lnTo>
                    <a:pt x="130" y="16"/>
                  </a:lnTo>
                  <a:lnTo>
                    <a:pt x="130" y="18"/>
                  </a:lnTo>
                  <a:lnTo>
                    <a:pt x="132" y="18"/>
                  </a:lnTo>
                  <a:lnTo>
                    <a:pt x="132" y="20"/>
                  </a:lnTo>
                  <a:lnTo>
                    <a:pt x="132" y="22"/>
                  </a:lnTo>
                  <a:lnTo>
                    <a:pt x="134" y="24"/>
                  </a:lnTo>
                  <a:lnTo>
                    <a:pt x="134" y="24"/>
                  </a:lnTo>
                  <a:lnTo>
                    <a:pt x="134" y="26"/>
                  </a:lnTo>
                  <a:lnTo>
                    <a:pt x="132" y="26"/>
                  </a:lnTo>
                  <a:lnTo>
                    <a:pt x="132" y="24"/>
                  </a:lnTo>
                  <a:lnTo>
                    <a:pt x="130" y="24"/>
                  </a:lnTo>
                  <a:lnTo>
                    <a:pt x="130" y="26"/>
                  </a:lnTo>
                  <a:lnTo>
                    <a:pt x="130" y="28"/>
                  </a:lnTo>
                  <a:lnTo>
                    <a:pt x="132" y="28"/>
                  </a:lnTo>
                  <a:lnTo>
                    <a:pt x="132" y="30"/>
                  </a:lnTo>
                  <a:lnTo>
                    <a:pt x="132" y="32"/>
                  </a:lnTo>
                  <a:lnTo>
                    <a:pt x="130" y="32"/>
                  </a:lnTo>
                  <a:lnTo>
                    <a:pt x="130" y="34"/>
                  </a:lnTo>
                  <a:lnTo>
                    <a:pt x="132" y="34"/>
                  </a:lnTo>
                  <a:lnTo>
                    <a:pt x="132" y="36"/>
                  </a:lnTo>
                  <a:lnTo>
                    <a:pt x="134" y="36"/>
                  </a:lnTo>
                  <a:lnTo>
                    <a:pt x="136" y="36"/>
                  </a:lnTo>
                  <a:lnTo>
                    <a:pt x="134" y="38"/>
                  </a:lnTo>
                  <a:lnTo>
                    <a:pt x="136" y="38"/>
                  </a:lnTo>
                  <a:lnTo>
                    <a:pt x="136" y="40"/>
                  </a:lnTo>
                  <a:lnTo>
                    <a:pt x="134" y="40"/>
                  </a:lnTo>
                  <a:lnTo>
                    <a:pt x="134" y="42"/>
                  </a:lnTo>
                  <a:lnTo>
                    <a:pt x="136" y="42"/>
                  </a:lnTo>
                  <a:lnTo>
                    <a:pt x="136" y="44"/>
                  </a:lnTo>
                  <a:lnTo>
                    <a:pt x="136" y="42"/>
                  </a:lnTo>
                  <a:lnTo>
                    <a:pt x="136" y="40"/>
                  </a:lnTo>
                  <a:lnTo>
                    <a:pt x="138" y="40"/>
                  </a:lnTo>
                  <a:lnTo>
                    <a:pt x="138" y="42"/>
                  </a:lnTo>
                  <a:lnTo>
                    <a:pt x="138" y="44"/>
                  </a:lnTo>
                  <a:lnTo>
                    <a:pt x="138" y="46"/>
                  </a:lnTo>
                  <a:lnTo>
                    <a:pt x="140" y="46"/>
                  </a:lnTo>
                  <a:lnTo>
                    <a:pt x="140" y="44"/>
                  </a:lnTo>
                  <a:lnTo>
                    <a:pt x="142" y="44"/>
                  </a:lnTo>
                  <a:lnTo>
                    <a:pt x="144" y="44"/>
                  </a:lnTo>
                  <a:lnTo>
                    <a:pt x="144" y="46"/>
                  </a:lnTo>
                  <a:lnTo>
                    <a:pt x="142" y="46"/>
                  </a:lnTo>
                  <a:lnTo>
                    <a:pt x="144" y="48"/>
                  </a:lnTo>
                  <a:lnTo>
                    <a:pt x="146" y="48"/>
                  </a:lnTo>
                  <a:lnTo>
                    <a:pt x="144" y="48"/>
                  </a:lnTo>
                  <a:lnTo>
                    <a:pt x="144" y="50"/>
                  </a:lnTo>
                  <a:lnTo>
                    <a:pt x="142" y="50"/>
                  </a:lnTo>
                  <a:lnTo>
                    <a:pt x="142" y="52"/>
                  </a:lnTo>
                  <a:lnTo>
                    <a:pt x="144" y="52"/>
                  </a:lnTo>
                  <a:lnTo>
                    <a:pt x="144" y="54"/>
                  </a:lnTo>
                  <a:lnTo>
                    <a:pt x="142" y="54"/>
                  </a:lnTo>
                  <a:lnTo>
                    <a:pt x="140" y="54"/>
                  </a:lnTo>
                  <a:lnTo>
                    <a:pt x="140" y="56"/>
                  </a:lnTo>
                  <a:lnTo>
                    <a:pt x="140" y="58"/>
                  </a:lnTo>
                  <a:lnTo>
                    <a:pt x="142" y="58"/>
                  </a:lnTo>
                  <a:lnTo>
                    <a:pt x="142" y="60"/>
                  </a:lnTo>
                  <a:lnTo>
                    <a:pt x="144" y="60"/>
                  </a:lnTo>
                  <a:lnTo>
                    <a:pt x="144" y="62"/>
                  </a:lnTo>
                  <a:lnTo>
                    <a:pt x="144" y="64"/>
                  </a:lnTo>
                  <a:lnTo>
                    <a:pt x="144" y="66"/>
                  </a:lnTo>
                  <a:lnTo>
                    <a:pt x="146" y="66"/>
                  </a:lnTo>
                  <a:lnTo>
                    <a:pt x="146" y="68"/>
                  </a:lnTo>
                  <a:lnTo>
                    <a:pt x="146" y="70"/>
                  </a:lnTo>
                  <a:lnTo>
                    <a:pt x="148" y="70"/>
                  </a:lnTo>
                  <a:lnTo>
                    <a:pt x="146" y="70"/>
                  </a:lnTo>
                  <a:lnTo>
                    <a:pt x="146" y="72"/>
                  </a:lnTo>
                  <a:lnTo>
                    <a:pt x="148" y="72"/>
                  </a:lnTo>
                  <a:lnTo>
                    <a:pt x="146" y="72"/>
                  </a:lnTo>
                  <a:lnTo>
                    <a:pt x="144" y="72"/>
                  </a:lnTo>
                  <a:lnTo>
                    <a:pt x="144" y="72"/>
                  </a:lnTo>
                  <a:lnTo>
                    <a:pt x="146" y="72"/>
                  </a:lnTo>
                  <a:lnTo>
                    <a:pt x="146" y="74"/>
                  </a:lnTo>
                  <a:lnTo>
                    <a:pt x="146" y="76"/>
                  </a:lnTo>
                  <a:lnTo>
                    <a:pt x="148" y="78"/>
                  </a:lnTo>
                  <a:lnTo>
                    <a:pt x="146" y="78"/>
                  </a:lnTo>
                  <a:lnTo>
                    <a:pt x="146" y="80"/>
                  </a:lnTo>
                  <a:lnTo>
                    <a:pt x="148" y="80"/>
                  </a:lnTo>
                  <a:lnTo>
                    <a:pt x="150" y="80"/>
                  </a:lnTo>
                  <a:lnTo>
                    <a:pt x="150" y="82"/>
                  </a:lnTo>
                  <a:lnTo>
                    <a:pt x="152" y="82"/>
                  </a:lnTo>
                  <a:lnTo>
                    <a:pt x="150" y="82"/>
                  </a:lnTo>
                  <a:lnTo>
                    <a:pt x="150" y="84"/>
                  </a:lnTo>
                  <a:lnTo>
                    <a:pt x="152" y="84"/>
                  </a:lnTo>
                  <a:lnTo>
                    <a:pt x="150" y="84"/>
                  </a:lnTo>
                  <a:lnTo>
                    <a:pt x="150" y="86"/>
                  </a:lnTo>
                  <a:lnTo>
                    <a:pt x="152" y="86"/>
                  </a:lnTo>
                  <a:lnTo>
                    <a:pt x="150" y="86"/>
                  </a:lnTo>
                  <a:lnTo>
                    <a:pt x="148" y="86"/>
                  </a:lnTo>
                  <a:lnTo>
                    <a:pt x="148" y="88"/>
                  </a:lnTo>
                  <a:lnTo>
                    <a:pt x="150" y="88"/>
                  </a:lnTo>
                  <a:lnTo>
                    <a:pt x="150" y="90"/>
                  </a:lnTo>
                  <a:lnTo>
                    <a:pt x="152" y="90"/>
                  </a:lnTo>
                  <a:lnTo>
                    <a:pt x="152" y="92"/>
                  </a:lnTo>
                  <a:lnTo>
                    <a:pt x="150" y="92"/>
                  </a:lnTo>
                  <a:lnTo>
                    <a:pt x="150" y="94"/>
                  </a:lnTo>
                  <a:lnTo>
                    <a:pt x="152" y="94"/>
                  </a:lnTo>
                  <a:lnTo>
                    <a:pt x="152" y="96"/>
                  </a:lnTo>
                  <a:lnTo>
                    <a:pt x="150" y="96"/>
                  </a:lnTo>
                  <a:lnTo>
                    <a:pt x="152" y="96"/>
                  </a:lnTo>
                  <a:lnTo>
                    <a:pt x="152" y="98"/>
                  </a:lnTo>
                  <a:lnTo>
                    <a:pt x="154" y="98"/>
                  </a:lnTo>
                  <a:lnTo>
                    <a:pt x="156" y="98"/>
                  </a:lnTo>
                  <a:lnTo>
                    <a:pt x="158" y="98"/>
                  </a:lnTo>
                  <a:lnTo>
                    <a:pt x="160" y="98"/>
                  </a:lnTo>
                  <a:lnTo>
                    <a:pt x="162" y="98"/>
                  </a:lnTo>
                  <a:lnTo>
                    <a:pt x="162" y="100"/>
                  </a:lnTo>
                  <a:lnTo>
                    <a:pt x="164" y="100"/>
                  </a:lnTo>
                  <a:lnTo>
                    <a:pt x="164" y="102"/>
                  </a:lnTo>
                  <a:lnTo>
                    <a:pt x="164" y="104"/>
                  </a:lnTo>
                  <a:lnTo>
                    <a:pt x="164" y="106"/>
                  </a:lnTo>
                  <a:lnTo>
                    <a:pt x="166" y="106"/>
                  </a:lnTo>
                  <a:lnTo>
                    <a:pt x="166" y="108"/>
                  </a:lnTo>
                  <a:lnTo>
                    <a:pt x="166" y="110"/>
                  </a:lnTo>
                  <a:lnTo>
                    <a:pt x="164" y="112"/>
                  </a:lnTo>
                  <a:lnTo>
                    <a:pt x="166" y="112"/>
                  </a:lnTo>
                  <a:lnTo>
                    <a:pt x="166" y="114"/>
                  </a:lnTo>
                  <a:lnTo>
                    <a:pt x="168" y="114"/>
                  </a:lnTo>
                  <a:lnTo>
                    <a:pt x="168" y="116"/>
                  </a:lnTo>
                  <a:lnTo>
                    <a:pt x="166" y="118"/>
                  </a:lnTo>
                  <a:lnTo>
                    <a:pt x="166" y="120"/>
                  </a:lnTo>
                  <a:lnTo>
                    <a:pt x="166" y="120"/>
                  </a:lnTo>
                  <a:lnTo>
                    <a:pt x="168" y="122"/>
                  </a:lnTo>
                  <a:lnTo>
                    <a:pt x="168" y="124"/>
                  </a:lnTo>
                  <a:lnTo>
                    <a:pt x="166" y="124"/>
                  </a:lnTo>
                  <a:lnTo>
                    <a:pt x="166" y="126"/>
                  </a:lnTo>
                  <a:lnTo>
                    <a:pt x="166" y="128"/>
                  </a:lnTo>
                  <a:lnTo>
                    <a:pt x="168" y="128"/>
                  </a:lnTo>
                  <a:lnTo>
                    <a:pt x="168" y="130"/>
                  </a:lnTo>
                  <a:lnTo>
                    <a:pt x="170" y="130"/>
                  </a:lnTo>
                  <a:lnTo>
                    <a:pt x="170" y="132"/>
                  </a:lnTo>
                  <a:lnTo>
                    <a:pt x="170" y="134"/>
                  </a:lnTo>
                  <a:lnTo>
                    <a:pt x="170" y="136"/>
                  </a:lnTo>
                  <a:lnTo>
                    <a:pt x="170" y="138"/>
                  </a:lnTo>
                  <a:lnTo>
                    <a:pt x="172" y="136"/>
                  </a:lnTo>
                  <a:lnTo>
                    <a:pt x="172" y="138"/>
                  </a:lnTo>
                  <a:lnTo>
                    <a:pt x="174" y="136"/>
                  </a:lnTo>
                  <a:lnTo>
                    <a:pt x="176" y="136"/>
                  </a:lnTo>
                  <a:lnTo>
                    <a:pt x="178" y="136"/>
                  </a:lnTo>
                  <a:lnTo>
                    <a:pt x="178" y="136"/>
                  </a:lnTo>
                  <a:lnTo>
                    <a:pt x="180" y="136"/>
                  </a:lnTo>
                  <a:lnTo>
                    <a:pt x="178" y="138"/>
                  </a:lnTo>
                  <a:lnTo>
                    <a:pt x="178" y="140"/>
                  </a:lnTo>
                  <a:lnTo>
                    <a:pt x="180" y="140"/>
                  </a:lnTo>
                  <a:lnTo>
                    <a:pt x="180" y="142"/>
                  </a:lnTo>
                  <a:lnTo>
                    <a:pt x="182" y="144"/>
                  </a:lnTo>
                  <a:lnTo>
                    <a:pt x="182" y="146"/>
                  </a:lnTo>
                  <a:lnTo>
                    <a:pt x="180" y="146"/>
                  </a:lnTo>
                  <a:lnTo>
                    <a:pt x="180" y="148"/>
                  </a:lnTo>
                  <a:lnTo>
                    <a:pt x="182" y="148"/>
                  </a:lnTo>
                  <a:lnTo>
                    <a:pt x="182" y="146"/>
                  </a:lnTo>
                  <a:lnTo>
                    <a:pt x="182" y="148"/>
                  </a:lnTo>
                  <a:lnTo>
                    <a:pt x="184" y="148"/>
                  </a:lnTo>
                  <a:lnTo>
                    <a:pt x="184" y="146"/>
                  </a:lnTo>
                  <a:lnTo>
                    <a:pt x="182" y="146"/>
                  </a:lnTo>
                  <a:lnTo>
                    <a:pt x="184" y="144"/>
                  </a:lnTo>
                  <a:lnTo>
                    <a:pt x="186" y="144"/>
                  </a:lnTo>
                  <a:lnTo>
                    <a:pt x="186" y="146"/>
                  </a:lnTo>
                  <a:lnTo>
                    <a:pt x="188" y="146"/>
                  </a:lnTo>
                  <a:lnTo>
                    <a:pt x="188" y="148"/>
                  </a:lnTo>
                  <a:lnTo>
                    <a:pt x="190" y="148"/>
                  </a:lnTo>
                  <a:lnTo>
                    <a:pt x="190" y="150"/>
                  </a:lnTo>
                  <a:lnTo>
                    <a:pt x="192" y="150"/>
                  </a:lnTo>
                  <a:lnTo>
                    <a:pt x="192" y="152"/>
                  </a:lnTo>
                  <a:lnTo>
                    <a:pt x="190" y="152"/>
                  </a:lnTo>
                  <a:lnTo>
                    <a:pt x="190" y="150"/>
                  </a:lnTo>
                  <a:lnTo>
                    <a:pt x="188" y="152"/>
                  </a:lnTo>
                  <a:lnTo>
                    <a:pt x="190" y="152"/>
                  </a:lnTo>
                  <a:lnTo>
                    <a:pt x="192" y="152"/>
                  </a:lnTo>
                  <a:lnTo>
                    <a:pt x="192" y="154"/>
                  </a:lnTo>
                  <a:lnTo>
                    <a:pt x="192" y="156"/>
                  </a:lnTo>
                  <a:lnTo>
                    <a:pt x="190" y="156"/>
                  </a:lnTo>
                  <a:lnTo>
                    <a:pt x="190" y="158"/>
                  </a:lnTo>
                  <a:lnTo>
                    <a:pt x="192" y="158"/>
                  </a:lnTo>
                  <a:lnTo>
                    <a:pt x="190" y="158"/>
                  </a:lnTo>
                  <a:lnTo>
                    <a:pt x="190" y="160"/>
                  </a:lnTo>
                  <a:lnTo>
                    <a:pt x="188" y="160"/>
                  </a:lnTo>
                  <a:lnTo>
                    <a:pt x="188" y="162"/>
                  </a:lnTo>
                  <a:lnTo>
                    <a:pt x="186" y="162"/>
                  </a:lnTo>
                  <a:lnTo>
                    <a:pt x="184" y="162"/>
                  </a:lnTo>
                  <a:lnTo>
                    <a:pt x="184" y="164"/>
                  </a:lnTo>
                  <a:lnTo>
                    <a:pt x="186" y="164"/>
                  </a:lnTo>
                  <a:lnTo>
                    <a:pt x="186" y="166"/>
                  </a:lnTo>
                  <a:lnTo>
                    <a:pt x="184" y="166"/>
                  </a:lnTo>
                  <a:lnTo>
                    <a:pt x="182" y="166"/>
                  </a:lnTo>
                  <a:lnTo>
                    <a:pt x="182" y="168"/>
                  </a:lnTo>
                  <a:lnTo>
                    <a:pt x="182" y="168"/>
                  </a:lnTo>
                  <a:lnTo>
                    <a:pt x="180" y="168"/>
                  </a:lnTo>
                  <a:lnTo>
                    <a:pt x="180" y="170"/>
                  </a:lnTo>
                  <a:lnTo>
                    <a:pt x="182" y="170"/>
                  </a:lnTo>
                  <a:lnTo>
                    <a:pt x="180" y="172"/>
                  </a:lnTo>
                  <a:lnTo>
                    <a:pt x="180" y="174"/>
                  </a:lnTo>
                  <a:lnTo>
                    <a:pt x="178" y="174"/>
                  </a:lnTo>
                  <a:lnTo>
                    <a:pt x="178" y="176"/>
                  </a:lnTo>
                  <a:lnTo>
                    <a:pt x="180" y="176"/>
                  </a:lnTo>
                  <a:lnTo>
                    <a:pt x="180" y="178"/>
                  </a:lnTo>
                  <a:lnTo>
                    <a:pt x="180" y="180"/>
                  </a:lnTo>
                  <a:lnTo>
                    <a:pt x="178" y="178"/>
                  </a:lnTo>
                  <a:lnTo>
                    <a:pt x="178" y="180"/>
                  </a:lnTo>
                  <a:lnTo>
                    <a:pt x="178" y="182"/>
                  </a:lnTo>
                  <a:lnTo>
                    <a:pt x="180" y="182"/>
                  </a:lnTo>
                  <a:lnTo>
                    <a:pt x="180" y="184"/>
                  </a:lnTo>
                  <a:lnTo>
                    <a:pt x="180" y="186"/>
                  </a:lnTo>
                  <a:lnTo>
                    <a:pt x="180" y="188"/>
                  </a:lnTo>
                  <a:lnTo>
                    <a:pt x="182" y="188"/>
                  </a:lnTo>
                  <a:lnTo>
                    <a:pt x="184" y="188"/>
                  </a:lnTo>
                  <a:lnTo>
                    <a:pt x="184" y="190"/>
                  </a:lnTo>
                  <a:lnTo>
                    <a:pt x="186" y="190"/>
                  </a:lnTo>
                  <a:lnTo>
                    <a:pt x="184" y="192"/>
                  </a:lnTo>
                  <a:lnTo>
                    <a:pt x="186" y="192"/>
                  </a:lnTo>
                  <a:lnTo>
                    <a:pt x="186" y="194"/>
                  </a:lnTo>
                  <a:lnTo>
                    <a:pt x="186" y="196"/>
                  </a:lnTo>
                  <a:lnTo>
                    <a:pt x="184" y="196"/>
                  </a:lnTo>
                  <a:lnTo>
                    <a:pt x="182" y="196"/>
                  </a:lnTo>
                  <a:lnTo>
                    <a:pt x="180" y="196"/>
                  </a:lnTo>
                  <a:lnTo>
                    <a:pt x="178" y="196"/>
                  </a:lnTo>
                  <a:lnTo>
                    <a:pt x="178" y="196"/>
                  </a:lnTo>
                  <a:lnTo>
                    <a:pt x="176" y="196"/>
                  </a:lnTo>
                  <a:lnTo>
                    <a:pt x="174" y="196"/>
                  </a:lnTo>
                  <a:lnTo>
                    <a:pt x="172" y="196"/>
                  </a:lnTo>
                  <a:lnTo>
                    <a:pt x="170" y="196"/>
                  </a:lnTo>
                  <a:lnTo>
                    <a:pt x="168" y="196"/>
                  </a:lnTo>
                  <a:lnTo>
                    <a:pt x="166" y="196"/>
                  </a:lnTo>
                  <a:lnTo>
                    <a:pt x="164" y="196"/>
                  </a:lnTo>
                  <a:lnTo>
                    <a:pt x="162" y="196"/>
                  </a:lnTo>
                  <a:lnTo>
                    <a:pt x="160" y="196"/>
                  </a:lnTo>
                  <a:lnTo>
                    <a:pt x="158" y="196"/>
                  </a:lnTo>
                  <a:lnTo>
                    <a:pt x="156" y="196"/>
                  </a:lnTo>
                  <a:lnTo>
                    <a:pt x="154" y="196"/>
                  </a:lnTo>
                  <a:lnTo>
                    <a:pt x="152" y="196"/>
                  </a:lnTo>
                  <a:lnTo>
                    <a:pt x="150" y="196"/>
                  </a:lnTo>
                  <a:lnTo>
                    <a:pt x="148" y="196"/>
                  </a:lnTo>
                  <a:lnTo>
                    <a:pt x="146" y="196"/>
                  </a:lnTo>
                  <a:lnTo>
                    <a:pt x="144" y="196"/>
                  </a:lnTo>
                  <a:lnTo>
                    <a:pt x="142" y="196"/>
                  </a:lnTo>
                  <a:lnTo>
                    <a:pt x="140" y="196"/>
                  </a:lnTo>
                  <a:lnTo>
                    <a:pt x="136" y="196"/>
                  </a:lnTo>
                  <a:lnTo>
                    <a:pt x="134" y="196"/>
                  </a:lnTo>
                  <a:lnTo>
                    <a:pt x="132" y="196"/>
                  </a:lnTo>
                  <a:lnTo>
                    <a:pt x="130" y="196"/>
                  </a:lnTo>
                  <a:lnTo>
                    <a:pt x="130" y="196"/>
                  </a:lnTo>
                  <a:lnTo>
                    <a:pt x="128" y="196"/>
                  </a:lnTo>
                  <a:lnTo>
                    <a:pt x="126" y="196"/>
                  </a:lnTo>
                  <a:lnTo>
                    <a:pt x="124" y="196"/>
                  </a:lnTo>
                  <a:lnTo>
                    <a:pt x="120" y="196"/>
                  </a:lnTo>
                  <a:lnTo>
                    <a:pt x="118" y="196"/>
                  </a:lnTo>
                  <a:lnTo>
                    <a:pt x="116" y="196"/>
                  </a:lnTo>
                  <a:lnTo>
                    <a:pt x="114" y="196"/>
                  </a:lnTo>
                  <a:lnTo>
                    <a:pt x="110" y="196"/>
                  </a:lnTo>
                  <a:lnTo>
                    <a:pt x="108" y="196"/>
                  </a:lnTo>
                  <a:lnTo>
                    <a:pt x="106" y="196"/>
                  </a:lnTo>
                  <a:lnTo>
                    <a:pt x="104" y="196"/>
                  </a:lnTo>
                  <a:lnTo>
                    <a:pt x="102" y="196"/>
                  </a:lnTo>
                  <a:lnTo>
                    <a:pt x="100" y="196"/>
                  </a:lnTo>
                  <a:lnTo>
                    <a:pt x="98" y="196"/>
                  </a:lnTo>
                  <a:lnTo>
                    <a:pt x="96" y="196"/>
                  </a:lnTo>
                  <a:lnTo>
                    <a:pt x="94" y="196"/>
                  </a:lnTo>
                  <a:lnTo>
                    <a:pt x="92" y="196"/>
                  </a:lnTo>
                  <a:lnTo>
                    <a:pt x="90" y="196"/>
                  </a:lnTo>
                  <a:lnTo>
                    <a:pt x="88" y="196"/>
                  </a:lnTo>
                  <a:lnTo>
                    <a:pt x="86" y="196"/>
                  </a:lnTo>
                  <a:lnTo>
                    <a:pt x="84" y="196"/>
                  </a:lnTo>
                  <a:lnTo>
                    <a:pt x="82" y="196"/>
                  </a:lnTo>
                  <a:lnTo>
                    <a:pt x="82" y="196"/>
                  </a:lnTo>
                  <a:lnTo>
                    <a:pt x="80" y="196"/>
                  </a:lnTo>
                  <a:lnTo>
                    <a:pt x="78" y="196"/>
                  </a:lnTo>
                  <a:lnTo>
                    <a:pt x="76" y="196"/>
                  </a:lnTo>
                  <a:lnTo>
                    <a:pt x="74" y="196"/>
                  </a:lnTo>
                  <a:lnTo>
                    <a:pt x="72" y="196"/>
                  </a:lnTo>
                  <a:lnTo>
                    <a:pt x="70" y="196"/>
                  </a:lnTo>
                  <a:lnTo>
                    <a:pt x="68" y="196"/>
                  </a:lnTo>
                  <a:lnTo>
                    <a:pt x="66" y="196"/>
                  </a:lnTo>
                  <a:lnTo>
                    <a:pt x="64" y="196"/>
                  </a:lnTo>
                  <a:lnTo>
                    <a:pt x="62" y="196"/>
                  </a:lnTo>
                  <a:lnTo>
                    <a:pt x="60" y="196"/>
                  </a:lnTo>
                  <a:lnTo>
                    <a:pt x="58" y="196"/>
                  </a:lnTo>
                  <a:lnTo>
                    <a:pt x="56" y="196"/>
                  </a:lnTo>
                  <a:lnTo>
                    <a:pt x="54" y="196"/>
                  </a:lnTo>
                  <a:lnTo>
                    <a:pt x="52" y="196"/>
                  </a:lnTo>
                  <a:lnTo>
                    <a:pt x="50" y="196"/>
                  </a:lnTo>
                  <a:lnTo>
                    <a:pt x="48" y="196"/>
                  </a:lnTo>
                  <a:lnTo>
                    <a:pt x="46" y="196"/>
                  </a:lnTo>
                  <a:lnTo>
                    <a:pt x="44" y="196"/>
                  </a:lnTo>
                  <a:lnTo>
                    <a:pt x="42" y="196"/>
                  </a:lnTo>
                  <a:lnTo>
                    <a:pt x="40" y="196"/>
                  </a:lnTo>
                  <a:lnTo>
                    <a:pt x="38" y="196"/>
                  </a:lnTo>
                  <a:lnTo>
                    <a:pt x="36" y="196"/>
                  </a:lnTo>
                  <a:lnTo>
                    <a:pt x="34" y="184"/>
                  </a:lnTo>
                  <a:lnTo>
                    <a:pt x="34" y="176"/>
                  </a:lnTo>
                  <a:lnTo>
                    <a:pt x="32" y="172"/>
                  </a:lnTo>
                  <a:lnTo>
                    <a:pt x="32" y="170"/>
                  </a:lnTo>
                  <a:lnTo>
                    <a:pt x="32" y="168"/>
                  </a:lnTo>
                  <a:lnTo>
                    <a:pt x="32" y="166"/>
                  </a:lnTo>
                  <a:lnTo>
                    <a:pt x="30" y="160"/>
                  </a:lnTo>
                  <a:lnTo>
                    <a:pt x="28" y="154"/>
                  </a:lnTo>
                  <a:lnTo>
                    <a:pt x="28" y="150"/>
                  </a:lnTo>
                  <a:lnTo>
                    <a:pt x="28" y="148"/>
                  </a:lnTo>
                  <a:lnTo>
                    <a:pt x="28" y="146"/>
                  </a:lnTo>
                  <a:lnTo>
                    <a:pt x="26" y="142"/>
                  </a:lnTo>
                  <a:lnTo>
                    <a:pt x="26" y="140"/>
                  </a:lnTo>
                  <a:lnTo>
                    <a:pt x="26" y="138"/>
                  </a:lnTo>
                  <a:lnTo>
                    <a:pt x="24" y="136"/>
                  </a:lnTo>
                  <a:lnTo>
                    <a:pt x="24" y="134"/>
                  </a:lnTo>
                  <a:lnTo>
                    <a:pt x="24" y="132"/>
                  </a:lnTo>
                  <a:lnTo>
                    <a:pt x="24" y="128"/>
                  </a:lnTo>
                  <a:lnTo>
                    <a:pt x="22" y="126"/>
                  </a:lnTo>
                  <a:lnTo>
                    <a:pt x="22" y="124"/>
                  </a:lnTo>
                  <a:lnTo>
                    <a:pt x="22" y="122"/>
                  </a:lnTo>
                  <a:lnTo>
                    <a:pt x="22" y="120"/>
                  </a:lnTo>
                  <a:lnTo>
                    <a:pt x="22" y="118"/>
                  </a:lnTo>
                  <a:lnTo>
                    <a:pt x="20" y="116"/>
                  </a:lnTo>
                  <a:lnTo>
                    <a:pt x="20" y="114"/>
                  </a:lnTo>
                  <a:lnTo>
                    <a:pt x="20" y="112"/>
                  </a:lnTo>
                  <a:lnTo>
                    <a:pt x="20" y="110"/>
                  </a:lnTo>
                  <a:lnTo>
                    <a:pt x="20" y="108"/>
                  </a:lnTo>
                  <a:lnTo>
                    <a:pt x="18" y="108"/>
                  </a:lnTo>
                  <a:lnTo>
                    <a:pt x="18" y="106"/>
                  </a:lnTo>
                  <a:lnTo>
                    <a:pt x="18" y="104"/>
                  </a:lnTo>
                  <a:lnTo>
                    <a:pt x="18" y="100"/>
                  </a:lnTo>
                  <a:lnTo>
                    <a:pt x="18" y="98"/>
                  </a:lnTo>
                  <a:lnTo>
                    <a:pt x="16" y="96"/>
                  </a:lnTo>
                  <a:lnTo>
                    <a:pt x="16" y="92"/>
                  </a:lnTo>
                  <a:lnTo>
                    <a:pt x="16" y="90"/>
                  </a:lnTo>
                  <a:lnTo>
                    <a:pt x="16" y="88"/>
                  </a:lnTo>
                  <a:lnTo>
                    <a:pt x="14" y="84"/>
                  </a:lnTo>
                  <a:lnTo>
                    <a:pt x="12" y="78"/>
                  </a:lnTo>
                  <a:lnTo>
                    <a:pt x="12" y="76"/>
                  </a:lnTo>
                  <a:lnTo>
                    <a:pt x="12" y="74"/>
                  </a:lnTo>
                  <a:lnTo>
                    <a:pt x="12" y="72"/>
                  </a:lnTo>
                  <a:lnTo>
                    <a:pt x="12" y="70"/>
                  </a:lnTo>
                  <a:lnTo>
                    <a:pt x="10" y="68"/>
                  </a:lnTo>
                  <a:lnTo>
                    <a:pt x="10" y="66"/>
                  </a:lnTo>
                  <a:lnTo>
                    <a:pt x="10" y="64"/>
                  </a:lnTo>
                  <a:lnTo>
                    <a:pt x="10" y="62"/>
                  </a:lnTo>
                  <a:lnTo>
                    <a:pt x="10" y="60"/>
                  </a:lnTo>
                  <a:lnTo>
                    <a:pt x="8" y="58"/>
                  </a:lnTo>
                  <a:lnTo>
                    <a:pt x="8" y="54"/>
                  </a:lnTo>
                  <a:lnTo>
                    <a:pt x="8" y="50"/>
                  </a:lnTo>
                  <a:lnTo>
                    <a:pt x="6" y="48"/>
                  </a:lnTo>
                  <a:lnTo>
                    <a:pt x="6" y="46"/>
                  </a:lnTo>
                  <a:lnTo>
                    <a:pt x="4" y="38"/>
                  </a:lnTo>
                  <a:lnTo>
                    <a:pt x="4" y="36"/>
                  </a:lnTo>
                  <a:lnTo>
                    <a:pt x="4" y="34"/>
                  </a:lnTo>
                  <a:lnTo>
                    <a:pt x="4" y="32"/>
                  </a:lnTo>
                  <a:lnTo>
                    <a:pt x="2" y="28"/>
                  </a:lnTo>
                  <a:lnTo>
                    <a:pt x="2" y="26"/>
                  </a:lnTo>
                  <a:lnTo>
                    <a:pt x="2" y="22"/>
                  </a:lnTo>
                  <a:lnTo>
                    <a:pt x="0" y="18"/>
                  </a:lnTo>
                  <a:lnTo>
                    <a:pt x="4" y="16"/>
                  </a:lnTo>
                  <a:lnTo>
                    <a:pt x="6" y="14"/>
                  </a:lnTo>
                  <a:lnTo>
                    <a:pt x="10" y="12"/>
                  </a:lnTo>
                  <a:lnTo>
                    <a:pt x="12" y="12"/>
                  </a:lnTo>
                  <a:lnTo>
                    <a:pt x="12" y="10"/>
                  </a:lnTo>
                  <a:lnTo>
                    <a:pt x="14" y="10"/>
                  </a:lnTo>
                  <a:lnTo>
                    <a:pt x="16" y="8"/>
                  </a:lnTo>
                  <a:lnTo>
                    <a:pt x="20" y="6"/>
                  </a:lnTo>
                  <a:lnTo>
                    <a:pt x="24" y="4"/>
                  </a:lnTo>
                  <a:lnTo>
                    <a:pt x="26" y="4"/>
                  </a:lnTo>
                  <a:lnTo>
                    <a:pt x="30" y="0"/>
                  </a:lnTo>
                  <a:lnTo>
                    <a:pt x="32" y="0"/>
                  </a:lnTo>
                  <a:lnTo>
                    <a:pt x="34"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2" name="Freeform 111"/>
            <p:cNvSpPr>
              <a:spLocks/>
            </p:cNvSpPr>
            <p:nvPr/>
          </p:nvSpPr>
          <p:spPr bwMode="auto">
            <a:xfrm>
              <a:off x="7720013" y="2752725"/>
              <a:ext cx="409575" cy="392113"/>
            </a:xfrm>
            <a:custGeom>
              <a:avLst/>
              <a:gdLst>
                <a:gd name="T0" fmla="*/ 162 w 258"/>
                <a:gd name="T1" fmla="*/ 6 h 247"/>
                <a:gd name="T2" fmla="*/ 170 w 258"/>
                <a:gd name="T3" fmla="*/ 8 h 247"/>
                <a:gd name="T4" fmla="*/ 182 w 258"/>
                <a:gd name="T5" fmla="*/ 8 h 247"/>
                <a:gd name="T6" fmla="*/ 194 w 258"/>
                <a:gd name="T7" fmla="*/ 6 h 247"/>
                <a:gd name="T8" fmla="*/ 200 w 258"/>
                <a:gd name="T9" fmla="*/ 14 h 247"/>
                <a:gd name="T10" fmla="*/ 204 w 258"/>
                <a:gd name="T11" fmla="*/ 24 h 247"/>
                <a:gd name="T12" fmla="*/ 212 w 258"/>
                <a:gd name="T13" fmla="*/ 26 h 247"/>
                <a:gd name="T14" fmla="*/ 214 w 258"/>
                <a:gd name="T15" fmla="*/ 32 h 247"/>
                <a:gd name="T16" fmla="*/ 210 w 258"/>
                <a:gd name="T17" fmla="*/ 42 h 247"/>
                <a:gd name="T18" fmla="*/ 214 w 258"/>
                <a:gd name="T19" fmla="*/ 46 h 247"/>
                <a:gd name="T20" fmla="*/ 224 w 258"/>
                <a:gd name="T21" fmla="*/ 48 h 247"/>
                <a:gd name="T22" fmla="*/ 230 w 258"/>
                <a:gd name="T23" fmla="*/ 52 h 247"/>
                <a:gd name="T24" fmla="*/ 236 w 258"/>
                <a:gd name="T25" fmla="*/ 56 h 247"/>
                <a:gd name="T26" fmla="*/ 242 w 258"/>
                <a:gd name="T27" fmla="*/ 60 h 247"/>
                <a:gd name="T28" fmla="*/ 246 w 258"/>
                <a:gd name="T29" fmla="*/ 66 h 247"/>
                <a:gd name="T30" fmla="*/ 252 w 258"/>
                <a:gd name="T31" fmla="*/ 70 h 247"/>
                <a:gd name="T32" fmla="*/ 256 w 258"/>
                <a:gd name="T33" fmla="*/ 76 h 247"/>
                <a:gd name="T34" fmla="*/ 242 w 258"/>
                <a:gd name="T35" fmla="*/ 89 h 247"/>
                <a:gd name="T36" fmla="*/ 220 w 258"/>
                <a:gd name="T37" fmla="*/ 109 h 247"/>
                <a:gd name="T38" fmla="*/ 198 w 258"/>
                <a:gd name="T39" fmla="*/ 125 h 247"/>
                <a:gd name="T40" fmla="*/ 180 w 258"/>
                <a:gd name="T41" fmla="*/ 141 h 247"/>
                <a:gd name="T42" fmla="*/ 158 w 258"/>
                <a:gd name="T43" fmla="*/ 159 h 247"/>
                <a:gd name="T44" fmla="*/ 138 w 258"/>
                <a:gd name="T45" fmla="*/ 175 h 247"/>
                <a:gd name="T46" fmla="*/ 114 w 258"/>
                <a:gd name="T47" fmla="*/ 193 h 247"/>
                <a:gd name="T48" fmla="*/ 102 w 258"/>
                <a:gd name="T49" fmla="*/ 203 h 247"/>
                <a:gd name="T50" fmla="*/ 88 w 258"/>
                <a:gd name="T51" fmla="*/ 215 h 247"/>
                <a:gd name="T52" fmla="*/ 74 w 258"/>
                <a:gd name="T53" fmla="*/ 225 h 247"/>
                <a:gd name="T54" fmla="*/ 60 w 258"/>
                <a:gd name="T55" fmla="*/ 237 h 247"/>
                <a:gd name="T56" fmla="*/ 48 w 258"/>
                <a:gd name="T57" fmla="*/ 247 h 247"/>
                <a:gd name="T58" fmla="*/ 38 w 258"/>
                <a:gd name="T59" fmla="*/ 239 h 247"/>
                <a:gd name="T60" fmla="*/ 32 w 258"/>
                <a:gd name="T61" fmla="*/ 225 h 247"/>
                <a:gd name="T62" fmla="*/ 38 w 258"/>
                <a:gd name="T63" fmla="*/ 215 h 247"/>
                <a:gd name="T64" fmla="*/ 42 w 258"/>
                <a:gd name="T65" fmla="*/ 207 h 247"/>
                <a:gd name="T66" fmla="*/ 46 w 258"/>
                <a:gd name="T67" fmla="*/ 203 h 247"/>
                <a:gd name="T68" fmla="*/ 40 w 258"/>
                <a:gd name="T69" fmla="*/ 195 h 247"/>
                <a:gd name="T70" fmla="*/ 32 w 258"/>
                <a:gd name="T71" fmla="*/ 193 h 247"/>
                <a:gd name="T72" fmla="*/ 22 w 258"/>
                <a:gd name="T73" fmla="*/ 191 h 247"/>
                <a:gd name="T74" fmla="*/ 14 w 258"/>
                <a:gd name="T75" fmla="*/ 189 h 247"/>
                <a:gd name="T76" fmla="*/ 2 w 258"/>
                <a:gd name="T77" fmla="*/ 185 h 247"/>
                <a:gd name="T78" fmla="*/ 0 w 258"/>
                <a:gd name="T79" fmla="*/ 175 h 247"/>
                <a:gd name="T80" fmla="*/ 6 w 258"/>
                <a:gd name="T81" fmla="*/ 167 h 247"/>
                <a:gd name="T82" fmla="*/ 14 w 258"/>
                <a:gd name="T83" fmla="*/ 159 h 247"/>
                <a:gd name="T84" fmla="*/ 8 w 258"/>
                <a:gd name="T85" fmla="*/ 147 h 247"/>
                <a:gd name="T86" fmla="*/ 16 w 258"/>
                <a:gd name="T87" fmla="*/ 135 h 247"/>
                <a:gd name="T88" fmla="*/ 16 w 258"/>
                <a:gd name="T89" fmla="*/ 127 h 247"/>
                <a:gd name="T90" fmla="*/ 22 w 258"/>
                <a:gd name="T91" fmla="*/ 117 h 247"/>
                <a:gd name="T92" fmla="*/ 30 w 258"/>
                <a:gd name="T93" fmla="*/ 115 h 247"/>
                <a:gd name="T94" fmla="*/ 34 w 258"/>
                <a:gd name="T95" fmla="*/ 109 h 247"/>
                <a:gd name="T96" fmla="*/ 38 w 258"/>
                <a:gd name="T97" fmla="*/ 97 h 247"/>
                <a:gd name="T98" fmla="*/ 34 w 258"/>
                <a:gd name="T99" fmla="*/ 89 h 247"/>
                <a:gd name="T100" fmla="*/ 28 w 258"/>
                <a:gd name="T101" fmla="*/ 83 h 247"/>
                <a:gd name="T102" fmla="*/ 24 w 258"/>
                <a:gd name="T103" fmla="*/ 74 h 247"/>
                <a:gd name="T104" fmla="*/ 20 w 258"/>
                <a:gd name="T105" fmla="*/ 60 h 247"/>
                <a:gd name="T106" fmla="*/ 16 w 258"/>
                <a:gd name="T107" fmla="*/ 48 h 247"/>
                <a:gd name="T108" fmla="*/ 10 w 258"/>
                <a:gd name="T109" fmla="*/ 44 h 247"/>
                <a:gd name="T110" fmla="*/ 14 w 258"/>
                <a:gd name="T111" fmla="*/ 38 h 247"/>
                <a:gd name="T112" fmla="*/ 16 w 258"/>
                <a:gd name="T113" fmla="*/ 32 h 247"/>
                <a:gd name="T114" fmla="*/ 42 w 258"/>
                <a:gd name="T115" fmla="*/ 26 h 247"/>
                <a:gd name="T116" fmla="*/ 60 w 258"/>
                <a:gd name="T117" fmla="*/ 16 h 247"/>
                <a:gd name="T118" fmla="*/ 88 w 258"/>
                <a:gd name="T119" fmla="*/ 12 h 247"/>
                <a:gd name="T120" fmla="*/ 114 w 258"/>
                <a:gd name="T121" fmla="*/ 8 h 247"/>
                <a:gd name="T122" fmla="*/ 138 w 258"/>
                <a:gd name="T123" fmla="*/ 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8" h="247">
                  <a:moveTo>
                    <a:pt x="158" y="0"/>
                  </a:moveTo>
                  <a:lnTo>
                    <a:pt x="158" y="2"/>
                  </a:lnTo>
                  <a:lnTo>
                    <a:pt x="158" y="0"/>
                  </a:lnTo>
                  <a:lnTo>
                    <a:pt x="160" y="0"/>
                  </a:lnTo>
                  <a:lnTo>
                    <a:pt x="160" y="2"/>
                  </a:lnTo>
                  <a:lnTo>
                    <a:pt x="160" y="4"/>
                  </a:lnTo>
                  <a:lnTo>
                    <a:pt x="162" y="4"/>
                  </a:lnTo>
                  <a:lnTo>
                    <a:pt x="162" y="6"/>
                  </a:lnTo>
                  <a:lnTo>
                    <a:pt x="164" y="6"/>
                  </a:lnTo>
                  <a:lnTo>
                    <a:pt x="164" y="8"/>
                  </a:lnTo>
                  <a:lnTo>
                    <a:pt x="164" y="6"/>
                  </a:lnTo>
                  <a:lnTo>
                    <a:pt x="166" y="6"/>
                  </a:lnTo>
                  <a:lnTo>
                    <a:pt x="168" y="8"/>
                  </a:lnTo>
                  <a:lnTo>
                    <a:pt x="168" y="6"/>
                  </a:lnTo>
                  <a:lnTo>
                    <a:pt x="170" y="6"/>
                  </a:lnTo>
                  <a:lnTo>
                    <a:pt x="170" y="8"/>
                  </a:lnTo>
                  <a:lnTo>
                    <a:pt x="172" y="8"/>
                  </a:lnTo>
                  <a:lnTo>
                    <a:pt x="172" y="6"/>
                  </a:lnTo>
                  <a:lnTo>
                    <a:pt x="174" y="6"/>
                  </a:lnTo>
                  <a:lnTo>
                    <a:pt x="176" y="6"/>
                  </a:lnTo>
                  <a:lnTo>
                    <a:pt x="176" y="8"/>
                  </a:lnTo>
                  <a:lnTo>
                    <a:pt x="178" y="8"/>
                  </a:lnTo>
                  <a:lnTo>
                    <a:pt x="180" y="8"/>
                  </a:lnTo>
                  <a:lnTo>
                    <a:pt x="182" y="8"/>
                  </a:lnTo>
                  <a:lnTo>
                    <a:pt x="184" y="8"/>
                  </a:lnTo>
                  <a:lnTo>
                    <a:pt x="184" y="6"/>
                  </a:lnTo>
                  <a:lnTo>
                    <a:pt x="186" y="6"/>
                  </a:lnTo>
                  <a:lnTo>
                    <a:pt x="188" y="6"/>
                  </a:lnTo>
                  <a:lnTo>
                    <a:pt x="190" y="4"/>
                  </a:lnTo>
                  <a:lnTo>
                    <a:pt x="192" y="4"/>
                  </a:lnTo>
                  <a:lnTo>
                    <a:pt x="192" y="6"/>
                  </a:lnTo>
                  <a:lnTo>
                    <a:pt x="194" y="6"/>
                  </a:lnTo>
                  <a:lnTo>
                    <a:pt x="194" y="8"/>
                  </a:lnTo>
                  <a:lnTo>
                    <a:pt x="194" y="8"/>
                  </a:lnTo>
                  <a:lnTo>
                    <a:pt x="196" y="8"/>
                  </a:lnTo>
                  <a:lnTo>
                    <a:pt x="196" y="10"/>
                  </a:lnTo>
                  <a:lnTo>
                    <a:pt x="196" y="12"/>
                  </a:lnTo>
                  <a:lnTo>
                    <a:pt x="198" y="12"/>
                  </a:lnTo>
                  <a:lnTo>
                    <a:pt x="200" y="12"/>
                  </a:lnTo>
                  <a:lnTo>
                    <a:pt x="200" y="14"/>
                  </a:lnTo>
                  <a:lnTo>
                    <a:pt x="198" y="14"/>
                  </a:lnTo>
                  <a:lnTo>
                    <a:pt x="198" y="16"/>
                  </a:lnTo>
                  <a:lnTo>
                    <a:pt x="198" y="18"/>
                  </a:lnTo>
                  <a:lnTo>
                    <a:pt x="198" y="20"/>
                  </a:lnTo>
                  <a:lnTo>
                    <a:pt x="200" y="20"/>
                  </a:lnTo>
                  <a:lnTo>
                    <a:pt x="202" y="20"/>
                  </a:lnTo>
                  <a:lnTo>
                    <a:pt x="204" y="22"/>
                  </a:lnTo>
                  <a:lnTo>
                    <a:pt x="204" y="24"/>
                  </a:lnTo>
                  <a:lnTo>
                    <a:pt x="206" y="24"/>
                  </a:lnTo>
                  <a:lnTo>
                    <a:pt x="206" y="22"/>
                  </a:lnTo>
                  <a:lnTo>
                    <a:pt x="206" y="24"/>
                  </a:lnTo>
                  <a:lnTo>
                    <a:pt x="208" y="24"/>
                  </a:lnTo>
                  <a:lnTo>
                    <a:pt x="210" y="26"/>
                  </a:lnTo>
                  <a:lnTo>
                    <a:pt x="210" y="28"/>
                  </a:lnTo>
                  <a:lnTo>
                    <a:pt x="210" y="26"/>
                  </a:lnTo>
                  <a:lnTo>
                    <a:pt x="212" y="26"/>
                  </a:lnTo>
                  <a:lnTo>
                    <a:pt x="212" y="28"/>
                  </a:lnTo>
                  <a:lnTo>
                    <a:pt x="212" y="26"/>
                  </a:lnTo>
                  <a:lnTo>
                    <a:pt x="212" y="28"/>
                  </a:lnTo>
                  <a:lnTo>
                    <a:pt x="212" y="30"/>
                  </a:lnTo>
                  <a:lnTo>
                    <a:pt x="214" y="30"/>
                  </a:lnTo>
                  <a:lnTo>
                    <a:pt x="214" y="32"/>
                  </a:lnTo>
                  <a:lnTo>
                    <a:pt x="212" y="32"/>
                  </a:lnTo>
                  <a:lnTo>
                    <a:pt x="214" y="32"/>
                  </a:lnTo>
                  <a:lnTo>
                    <a:pt x="216" y="32"/>
                  </a:lnTo>
                  <a:lnTo>
                    <a:pt x="214" y="34"/>
                  </a:lnTo>
                  <a:lnTo>
                    <a:pt x="214" y="36"/>
                  </a:lnTo>
                  <a:lnTo>
                    <a:pt x="212" y="36"/>
                  </a:lnTo>
                  <a:lnTo>
                    <a:pt x="212" y="38"/>
                  </a:lnTo>
                  <a:lnTo>
                    <a:pt x="210" y="38"/>
                  </a:lnTo>
                  <a:lnTo>
                    <a:pt x="210" y="40"/>
                  </a:lnTo>
                  <a:lnTo>
                    <a:pt x="210" y="42"/>
                  </a:lnTo>
                  <a:lnTo>
                    <a:pt x="212" y="42"/>
                  </a:lnTo>
                  <a:lnTo>
                    <a:pt x="212" y="44"/>
                  </a:lnTo>
                  <a:lnTo>
                    <a:pt x="214" y="44"/>
                  </a:lnTo>
                  <a:lnTo>
                    <a:pt x="214" y="42"/>
                  </a:lnTo>
                  <a:lnTo>
                    <a:pt x="214" y="44"/>
                  </a:lnTo>
                  <a:lnTo>
                    <a:pt x="212" y="44"/>
                  </a:lnTo>
                  <a:lnTo>
                    <a:pt x="212" y="46"/>
                  </a:lnTo>
                  <a:lnTo>
                    <a:pt x="214" y="46"/>
                  </a:lnTo>
                  <a:lnTo>
                    <a:pt x="216" y="46"/>
                  </a:lnTo>
                  <a:lnTo>
                    <a:pt x="216" y="48"/>
                  </a:lnTo>
                  <a:lnTo>
                    <a:pt x="218" y="48"/>
                  </a:lnTo>
                  <a:lnTo>
                    <a:pt x="218" y="46"/>
                  </a:lnTo>
                  <a:lnTo>
                    <a:pt x="220" y="46"/>
                  </a:lnTo>
                  <a:lnTo>
                    <a:pt x="222" y="46"/>
                  </a:lnTo>
                  <a:lnTo>
                    <a:pt x="222" y="48"/>
                  </a:lnTo>
                  <a:lnTo>
                    <a:pt x="224" y="48"/>
                  </a:lnTo>
                  <a:lnTo>
                    <a:pt x="224" y="46"/>
                  </a:lnTo>
                  <a:lnTo>
                    <a:pt x="226" y="46"/>
                  </a:lnTo>
                  <a:lnTo>
                    <a:pt x="226" y="48"/>
                  </a:lnTo>
                  <a:lnTo>
                    <a:pt x="228" y="48"/>
                  </a:lnTo>
                  <a:lnTo>
                    <a:pt x="228" y="50"/>
                  </a:lnTo>
                  <a:lnTo>
                    <a:pt x="230" y="50"/>
                  </a:lnTo>
                  <a:lnTo>
                    <a:pt x="228" y="52"/>
                  </a:lnTo>
                  <a:lnTo>
                    <a:pt x="230" y="52"/>
                  </a:lnTo>
                  <a:lnTo>
                    <a:pt x="230" y="54"/>
                  </a:lnTo>
                  <a:lnTo>
                    <a:pt x="232" y="54"/>
                  </a:lnTo>
                  <a:lnTo>
                    <a:pt x="230" y="56"/>
                  </a:lnTo>
                  <a:lnTo>
                    <a:pt x="232" y="56"/>
                  </a:lnTo>
                  <a:lnTo>
                    <a:pt x="232" y="54"/>
                  </a:lnTo>
                  <a:lnTo>
                    <a:pt x="234" y="54"/>
                  </a:lnTo>
                  <a:lnTo>
                    <a:pt x="234" y="56"/>
                  </a:lnTo>
                  <a:lnTo>
                    <a:pt x="236" y="56"/>
                  </a:lnTo>
                  <a:lnTo>
                    <a:pt x="238" y="56"/>
                  </a:lnTo>
                  <a:lnTo>
                    <a:pt x="240" y="56"/>
                  </a:lnTo>
                  <a:lnTo>
                    <a:pt x="240" y="54"/>
                  </a:lnTo>
                  <a:lnTo>
                    <a:pt x="242" y="56"/>
                  </a:lnTo>
                  <a:lnTo>
                    <a:pt x="242" y="56"/>
                  </a:lnTo>
                  <a:lnTo>
                    <a:pt x="242" y="58"/>
                  </a:lnTo>
                  <a:lnTo>
                    <a:pt x="242" y="58"/>
                  </a:lnTo>
                  <a:lnTo>
                    <a:pt x="242" y="60"/>
                  </a:lnTo>
                  <a:lnTo>
                    <a:pt x="242" y="60"/>
                  </a:lnTo>
                  <a:lnTo>
                    <a:pt x="242" y="62"/>
                  </a:lnTo>
                  <a:lnTo>
                    <a:pt x="242" y="64"/>
                  </a:lnTo>
                  <a:lnTo>
                    <a:pt x="242" y="66"/>
                  </a:lnTo>
                  <a:lnTo>
                    <a:pt x="244" y="66"/>
                  </a:lnTo>
                  <a:lnTo>
                    <a:pt x="244" y="64"/>
                  </a:lnTo>
                  <a:lnTo>
                    <a:pt x="244" y="66"/>
                  </a:lnTo>
                  <a:lnTo>
                    <a:pt x="246" y="66"/>
                  </a:lnTo>
                  <a:lnTo>
                    <a:pt x="246" y="68"/>
                  </a:lnTo>
                  <a:lnTo>
                    <a:pt x="248" y="68"/>
                  </a:lnTo>
                  <a:lnTo>
                    <a:pt x="248" y="66"/>
                  </a:lnTo>
                  <a:lnTo>
                    <a:pt x="248" y="68"/>
                  </a:lnTo>
                  <a:lnTo>
                    <a:pt x="250" y="68"/>
                  </a:lnTo>
                  <a:lnTo>
                    <a:pt x="250" y="70"/>
                  </a:lnTo>
                  <a:lnTo>
                    <a:pt x="252" y="68"/>
                  </a:lnTo>
                  <a:lnTo>
                    <a:pt x="252" y="70"/>
                  </a:lnTo>
                  <a:lnTo>
                    <a:pt x="250" y="70"/>
                  </a:lnTo>
                  <a:lnTo>
                    <a:pt x="252" y="70"/>
                  </a:lnTo>
                  <a:lnTo>
                    <a:pt x="252" y="72"/>
                  </a:lnTo>
                  <a:lnTo>
                    <a:pt x="254" y="74"/>
                  </a:lnTo>
                  <a:lnTo>
                    <a:pt x="256" y="74"/>
                  </a:lnTo>
                  <a:lnTo>
                    <a:pt x="256" y="76"/>
                  </a:lnTo>
                  <a:lnTo>
                    <a:pt x="254" y="76"/>
                  </a:lnTo>
                  <a:lnTo>
                    <a:pt x="256" y="76"/>
                  </a:lnTo>
                  <a:lnTo>
                    <a:pt x="258" y="76"/>
                  </a:lnTo>
                  <a:lnTo>
                    <a:pt x="258" y="79"/>
                  </a:lnTo>
                  <a:lnTo>
                    <a:pt x="256" y="79"/>
                  </a:lnTo>
                  <a:lnTo>
                    <a:pt x="252" y="81"/>
                  </a:lnTo>
                  <a:lnTo>
                    <a:pt x="248" y="85"/>
                  </a:lnTo>
                  <a:lnTo>
                    <a:pt x="246" y="85"/>
                  </a:lnTo>
                  <a:lnTo>
                    <a:pt x="244" y="89"/>
                  </a:lnTo>
                  <a:lnTo>
                    <a:pt x="242" y="89"/>
                  </a:lnTo>
                  <a:lnTo>
                    <a:pt x="242" y="91"/>
                  </a:lnTo>
                  <a:lnTo>
                    <a:pt x="240" y="93"/>
                  </a:lnTo>
                  <a:lnTo>
                    <a:pt x="238" y="93"/>
                  </a:lnTo>
                  <a:lnTo>
                    <a:pt x="238" y="95"/>
                  </a:lnTo>
                  <a:lnTo>
                    <a:pt x="234" y="97"/>
                  </a:lnTo>
                  <a:lnTo>
                    <a:pt x="226" y="105"/>
                  </a:lnTo>
                  <a:lnTo>
                    <a:pt x="224" y="107"/>
                  </a:lnTo>
                  <a:lnTo>
                    <a:pt x="220" y="109"/>
                  </a:lnTo>
                  <a:lnTo>
                    <a:pt x="216" y="111"/>
                  </a:lnTo>
                  <a:lnTo>
                    <a:pt x="214" y="113"/>
                  </a:lnTo>
                  <a:lnTo>
                    <a:pt x="208" y="119"/>
                  </a:lnTo>
                  <a:lnTo>
                    <a:pt x="206" y="119"/>
                  </a:lnTo>
                  <a:lnTo>
                    <a:pt x="204" y="121"/>
                  </a:lnTo>
                  <a:lnTo>
                    <a:pt x="202" y="123"/>
                  </a:lnTo>
                  <a:lnTo>
                    <a:pt x="200" y="125"/>
                  </a:lnTo>
                  <a:lnTo>
                    <a:pt x="198" y="125"/>
                  </a:lnTo>
                  <a:lnTo>
                    <a:pt x="196" y="129"/>
                  </a:lnTo>
                  <a:lnTo>
                    <a:pt x="194" y="129"/>
                  </a:lnTo>
                  <a:lnTo>
                    <a:pt x="194" y="129"/>
                  </a:lnTo>
                  <a:lnTo>
                    <a:pt x="188" y="133"/>
                  </a:lnTo>
                  <a:lnTo>
                    <a:pt x="186" y="135"/>
                  </a:lnTo>
                  <a:lnTo>
                    <a:pt x="186" y="137"/>
                  </a:lnTo>
                  <a:lnTo>
                    <a:pt x="184" y="137"/>
                  </a:lnTo>
                  <a:lnTo>
                    <a:pt x="180" y="141"/>
                  </a:lnTo>
                  <a:lnTo>
                    <a:pt x="172" y="147"/>
                  </a:lnTo>
                  <a:lnTo>
                    <a:pt x="170" y="149"/>
                  </a:lnTo>
                  <a:lnTo>
                    <a:pt x="168" y="151"/>
                  </a:lnTo>
                  <a:lnTo>
                    <a:pt x="166" y="151"/>
                  </a:lnTo>
                  <a:lnTo>
                    <a:pt x="166" y="153"/>
                  </a:lnTo>
                  <a:lnTo>
                    <a:pt x="162" y="155"/>
                  </a:lnTo>
                  <a:lnTo>
                    <a:pt x="160" y="157"/>
                  </a:lnTo>
                  <a:lnTo>
                    <a:pt x="158" y="159"/>
                  </a:lnTo>
                  <a:lnTo>
                    <a:pt x="154" y="161"/>
                  </a:lnTo>
                  <a:lnTo>
                    <a:pt x="146" y="169"/>
                  </a:lnTo>
                  <a:lnTo>
                    <a:pt x="146" y="169"/>
                  </a:lnTo>
                  <a:lnTo>
                    <a:pt x="146" y="171"/>
                  </a:lnTo>
                  <a:lnTo>
                    <a:pt x="144" y="171"/>
                  </a:lnTo>
                  <a:lnTo>
                    <a:pt x="142" y="173"/>
                  </a:lnTo>
                  <a:lnTo>
                    <a:pt x="140" y="175"/>
                  </a:lnTo>
                  <a:lnTo>
                    <a:pt x="138" y="175"/>
                  </a:lnTo>
                  <a:lnTo>
                    <a:pt x="136" y="177"/>
                  </a:lnTo>
                  <a:lnTo>
                    <a:pt x="132" y="179"/>
                  </a:lnTo>
                  <a:lnTo>
                    <a:pt x="128" y="183"/>
                  </a:lnTo>
                  <a:lnTo>
                    <a:pt x="126" y="183"/>
                  </a:lnTo>
                  <a:lnTo>
                    <a:pt x="124" y="185"/>
                  </a:lnTo>
                  <a:lnTo>
                    <a:pt x="120" y="189"/>
                  </a:lnTo>
                  <a:lnTo>
                    <a:pt x="116" y="193"/>
                  </a:lnTo>
                  <a:lnTo>
                    <a:pt x="114" y="193"/>
                  </a:lnTo>
                  <a:lnTo>
                    <a:pt x="112" y="195"/>
                  </a:lnTo>
                  <a:lnTo>
                    <a:pt x="110" y="195"/>
                  </a:lnTo>
                  <a:lnTo>
                    <a:pt x="110" y="197"/>
                  </a:lnTo>
                  <a:lnTo>
                    <a:pt x="108" y="199"/>
                  </a:lnTo>
                  <a:lnTo>
                    <a:pt x="106" y="199"/>
                  </a:lnTo>
                  <a:lnTo>
                    <a:pt x="106" y="201"/>
                  </a:lnTo>
                  <a:lnTo>
                    <a:pt x="104" y="201"/>
                  </a:lnTo>
                  <a:lnTo>
                    <a:pt x="102" y="203"/>
                  </a:lnTo>
                  <a:lnTo>
                    <a:pt x="100" y="205"/>
                  </a:lnTo>
                  <a:lnTo>
                    <a:pt x="98" y="205"/>
                  </a:lnTo>
                  <a:lnTo>
                    <a:pt x="98" y="207"/>
                  </a:lnTo>
                  <a:lnTo>
                    <a:pt x="98" y="209"/>
                  </a:lnTo>
                  <a:lnTo>
                    <a:pt x="96" y="209"/>
                  </a:lnTo>
                  <a:lnTo>
                    <a:pt x="96" y="211"/>
                  </a:lnTo>
                  <a:lnTo>
                    <a:pt x="92" y="213"/>
                  </a:lnTo>
                  <a:lnTo>
                    <a:pt x="88" y="215"/>
                  </a:lnTo>
                  <a:lnTo>
                    <a:pt x="88" y="217"/>
                  </a:lnTo>
                  <a:lnTo>
                    <a:pt x="86" y="217"/>
                  </a:lnTo>
                  <a:lnTo>
                    <a:pt x="84" y="219"/>
                  </a:lnTo>
                  <a:lnTo>
                    <a:pt x="82" y="221"/>
                  </a:lnTo>
                  <a:lnTo>
                    <a:pt x="80" y="221"/>
                  </a:lnTo>
                  <a:lnTo>
                    <a:pt x="80" y="223"/>
                  </a:lnTo>
                  <a:lnTo>
                    <a:pt x="78" y="223"/>
                  </a:lnTo>
                  <a:lnTo>
                    <a:pt x="74" y="225"/>
                  </a:lnTo>
                  <a:lnTo>
                    <a:pt x="72" y="227"/>
                  </a:lnTo>
                  <a:lnTo>
                    <a:pt x="70" y="227"/>
                  </a:lnTo>
                  <a:lnTo>
                    <a:pt x="70" y="229"/>
                  </a:lnTo>
                  <a:lnTo>
                    <a:pt x="68" y="229"/>
                  </a:lnTo>
                  <a:lnTo>
                    <a:pt x="66" y="231"/>
                  </a:lnTo>
                  <a:lnTo>
                    <a:pt x="64" y="233"/>
                  </a:lnTo>
                  <a:lnTo>
                    <a:pt x="62" y="235"/>
                  </a:lnTo>
                  <a:lnTo>
                    <a:pt x="60" y="237"/>
                  </a:lnTo>
                  <a:lnTo>
                    <a:pt x="58" y="239"/>
                  </a:lnTo>
                  <a:lnTo>
                    <a:pt x="56" y="241"/>
                  </a:lnTo>
                  <a:lnTo>
                    <a:pt x="54" y="241"/>
                  </a:lnTo>
                  <a:lnTo>
                    <a:pt x="54" y="243"/>
                  </a:lnTo>
                  <a:lnTo>
                    <a:pt x="50" y="245"/>
                  </a:lnTo>
                  <a:lnTo>
                    <a:pt x="50" y="245"/>
                  </a:lnTo>
                  <a:lnTo>
                    <a:pt x="50" y="247"/>
                  </a:lnTo>
                  <a:lnTo>
                    <a:pt x="48" y="247"/>
                  </a:lnTo>
                  <a:lnTo>
                    <a:pt x="46" y="247"/>
                  </a:lnTo>
                  <a:lnTo>
                    <a:pt x="44" y="247"/>
                  </a:lnTo>
                  <a:lnTo>
                    <a:pt x="42" y="245"/>
                  </a:lnTo>
                  <a:lnTo>
                    <a:pt x="40" y="245"/>
                  </a:lnTo>
                  <a:lnTo>
                    <a:pt x="40" y="243"/>
                  </a:lnTo>
                  <a:lnTo>
                    <a:pt x="40" y="241"/>
                  </a:lnTo>
                  <a:lnTo>
                    <a:pt x="40" y="239"/>
                  </a:lnTo>
                  <a:lnTo>
                    <a:pt x="38" y="239"/>
                  </a:lnTo>
                  <a:lnTo>
                    <a:pt x="38" y="237"/>
                  </a:lnTo>
                  <a:lnTo>
                    <a:pt x="36" y="235"/>
                  </a:lnTo>
                  <a:lnTo>
                    <a:pt x="36" y="233"/>
                  </a:lnTo>
                  <a:lnTo>
                    <a:pt x="36" y="231"/>
                  </a:lnTo>
                  <a:lnTo>
                    <a:pt x="34" y="229"/>
                  </a:lnTo>
                  <a:lnTo>
                    <a:pt x="32" y="229"/>
                  </a:lnTo>
                  <a:lnTo>
                    <a:pt x="32" y="227"/>
                  </a:lnTo>
                  <a:lnTo>
                    <a:pt x="32" y="225"/>
                  </a:lnTo>
                  <a:lnTo>
                    <a:pt x="30" y="225"/>
                  </a:lnTo>
                  <a:lnTo>
                    <a:pt x="30" y="223"/>
                  </a:lnTo>
                  <a:lnTo>
                    <a:pt x="32" y="223"/>
                  </a:lnTo>
                  <a:lnTo>
                    <a:pt x="34" y="223"/>
                  </a:lnTo>
                  <a:lnTo>
                    <a:pt x="34" y="221"/>
                  </a:lnTo>
                  <a:lnTo>
                    <a:pt x="36" y="219"/>
                  </a:lnTo>
                  <a:lnTo>
                    <a:pt x="36" y="217"/>
                  </a:lnTo>
                  <a:lnTo>
                    <a:pt x="38" y="215"/>
                  </a:lnTo>
                  <a:lnTo>
                    <a:pt x="36" y="215"/>
                  </a:lnTo>
                  <a:lnTo>
                    <a:pt x="34" y="213"/>
                  </a:lnTo>
                  <a:lnTo>
                    <a:pt x="34" y="211"/>
                  </a:lnTo>
                  <a:lnTo>
                    <a:pt x="36" y="209"/>
                  </a:lnTo>
                  <a:lnTo>
                    <a:pt x="38" y="209"/>
                  </a:lnTo>
                  <a:lnTo>
                    <a:pt x="40" y="209"/>
                  </a:lnTo>
                  <a:lnTo>
                    <a:pt x="40" y="207"/>
                  </a:lnTo>
                  <a:lnTo>
                    <a:pt x="42" y="207"/>
                  </a:lnTo>
                  <a:lnTo>
                    <a:pt x="42" y="205"/>
                  </a:lnTo>
                  <a:lnTo>
                    <a:pt x="44" y="205"/>
                  </a:lnTo>
                  <a:lnTo>
                    <a:pt x="44" y="207"/>
                  </a:lnTo>
                  <a:lnTo>
                    <a:pt x="46" y="207"/>
                  </a:lnTo>
                  <a:lnTo>
                    <a:pt x="46" y="205"/>
                  </a:lnTo>
                  <a:lnTo>
                    <a:pt x="48" y="205"/>
                  </a:lnTo>
                  <a:lnTo>
                    <a:pt x="48" y="203"/>
                  </a:lnTo>
                  <a:lnTo>
                    <a:pt x="46" y="203"/>
                  </a:lnTo>
                  <a:lnTo>
                    <a:pt x="46" y="201"/>
                  </a:lnTo>
                  <a:lnTo>
                    <a:pt x="44" y="201"/>
                  </a:lnTo>
                  <a:lnTo>
                    <a:pt x="42" y="201"/>
                  </a:lnTo>
                  <a:lnTo>
                    <a:pt x="40" y="199"/>
                  </a:lnTo>
                  <a:lnTo>
                    <a:pt x="40" y="197"/>
                  </a:lnTo>
                  <a:lnTo>
                    <a:pt x="38" y="197"/>
                  </a:lnTo>
                  <a:lnTo>
                    <a:pt x="38" y="195"/>
                  </a:lnTo>
                  <a:lnTo>
                    <a:pt x="40" y="195"/>
                  </a:lnTo>
                  <a:lnTo>
                    <a:pt x="40" y="193"/>
                  </a:lnTo>
                  <a:lnTo>
                    <a:pt x="38" y="193"/>
                  </a:lnTo>
                  <a:lnTo>
                    <a:pt x="38" y="191"/>
                  </a:lnTo>
                  <a:lnTo>
                    <a:pt x="36" y="191"/>
                  </a:lnTo>
                  <a:lnTo>
                    <a:pt x="36" y="189"/>
                  </a:lnTo>
                  <a:lnTo>
                    <a:pt x="34" y="191"/>
                  </a:lnTo>
                  <a:lnTo>
                    <a:pt x="32" y="191"/>
                  </a:lnTo>
                  <a:lnTo>
                    <a:pt x="32" y="193"/>
                  </a:lnTo>
                  <a:lnTo>
                    <a:pt x="32" y="191"/>
                  </a:lnTo>
                  <a:lnTo>
                    <a:pt x="30" y="191"/>
                  </a:lnTo>
                  <a:lnTo>
                    <a:pt x="28" y="191"/>
                  </a:lnTo>
                  <a:lnTo>
                    <a:pt x="26" y="189"/>
                  </a:lnTo>
                  <a:lnTo>
                    <a:pt x="26" y="191"/>
                  </a:lnTo>
                  <a:lnTo>
                    <a:pt x="24" y="191"/>
                  </a:lnTo>
                  <a:lnTo>
                    <a:pt x="22" y="189"/>
                  </a:lnTo>
                  <a:lnTo>
                    <a:pt x="22" y="191"/>
                  </a:lnTo>
                  <a:lnTo>
                    <a:pt x="20" y="191"/>
                  </a:lnTo>
                  <a:lnTo>
                    <a:pt x="20" y="189"/>
                  </a:lnTo>
                  <a:lnTo>
                    <a:pt x="18" y="191"/>
                  </a:lnTo>
                  <a:lnTo>
                    <a:pt x="16" y="191"/>
                  </a:lnTo>
                  <a:lnTo>
                    <a:pt x="16" y="189"/>
                  </a:lnTo>
                  <a:lnTo>
                    <a:pt x="14" y="189"/>
                  </a:lnTo>
                  <a:lnTo>
                    <a:pt x="14" y="187"/>
                  </a:lnTo>
                  <a:lnTo>
                    <a:pt x="14" y="189"/>
                  </a:lnTo>
                  <a:lnTo>
                    <a:pt x="12" y="189"/>
                  </a:lnTo>
                  <a:lnTo>
                    <a:pt x="10" y="189"/>
                  </a:lnTo>
                  <a:lnTo>
                    <a:pt x="10" y="187"/>
                  </a:lnTo>
                  <a:lnTo>
                    <a:pt x="8" y="187"/>
                  </a:lnTo>
                  <a:lnTo>
                    <a:pt x="8" y="185"/>
                  </a:lnTo>
                  <a:lnTo>
                    <a:pt x="6" y="187"/>
                  </a:lnTo>
                  <a:lnTo>
                    <a:pt x="4" y="187"/>
                  </a:lnTo>
                  <a:lnTo>
                    <a:pt x="2" y="185"/>
                  </a:lnTo>
                  <a:lnTo>
                    <a:pt x="2" y="183"/>
                  </a:lnTo>
                  <a:lnTo>
                    <a:pt x="2" y="181"/>
                  </a:lnTo>
                  <a:lnTo>
                    <a:pt x="0" y="179"/>
                  </a:lnTo>
                  <a:lnTo>
                    <a:pt x="0" y="177"/>
                  </a:lnTo>
                  <a:lnTo>
                    <a:pt x="0" y="175"/>
                  </a:lnTo>
                  <a:lnTo>
                    <a:pt x="0" y="175"/>
                  </a:lnTo>
                  <a:lnTo>
                    <a:pt x="0" y="175"/>
                  </a:lnTo>
                  <a:lnTo>
                    <a:pt x="0" y="175"/>
                  </a:lnTo>
                  <a:lnTo>
                    <a:pt x="0" y="173"/>
                  </a:lnTo>
                  <a:lnTo>
                    <a:pt x="0" y="171"/>
                  </a:lnTo>
                  <a:lnTo>
                    <a:pt x="0" y="171"/>
                  </a:lnTo>
                  <a:lnTo>
                    <a:pt x="0" y="169"/>
                  </a:lnTo>
                  <a:lnTo>
                    <a:pt x="2" y="169"/>
                  </a:lnTo>
                  <a:lnTo>
                    <a:pt x="4" y="169"/>
                  </a:lnTo>
                  <a:lnTo>
                    <a:pt x="6" y="169"/>
                  </a:lnTo>
                  <a:lnTo>
                    <a:pt x="6" y="167"/>
                  </a:lnTo>
                  <a:lnTo>
                    <a:pt x="6" y="165"/>
                  </a:lnTo>
                  <a:lnTo>
                    <a:pt x="8" y="165"/>
                  </a:lnTo>
                  <a:lnTo>
                    <a:pt x="10" y="165"/>
                  </a:lnTo>
                  <a:lnTo>
                    <a:pt x="10" y="163"/>
                  </a:lnTo>
                  <a:lnTo>
                    <a:pt x="12" y="163"/>
                  </a:lnTo>
                  <a:lnTo>
                    <a:pt x="14" y="163"/>
                  </a:lnTo>
                  <a:lnTo>
                    <a:pt x="14" y="161"/>
                  </a:lnTo>
                  <a:lnTo>
                    <a:pt x="14" y="159"/>
                  </a:lnTo>
                  <a:lnTo>
                    <a:pt x="12" y="159"/>
                  </a:lnTo>
                  <a:lnTo>
                    <a:pt x="12" y="157"/>
                  </a:lnTo>
                  <a:lnTo>
                    <a:pt x="10" y="157"/>
                  </a:lnTo>
                  <a:lnTo>
                    <a:pt x="10" y="155"/>
                  </a:lnTo>
                  <a:lnTo>
                    <a:pt x="8" y="153"/>
                  </a:lnTo>
                  <a:lnTo>
                    <a:pt x="8" y="151"/>
                  </a:lnTo>
                  <a:lnTo>
                    <a:pt x="8" y="149"/>
                  </a:lnTo>
                  <a:lnTo>
                    <a:pt x="8" y="147"/>
                  </a:lnTo>
                  <a:lnTo>
                    <a:pt x="8" y="145"/>
                  </a:lnTo>
                  <a:lnTo>
                    <a:pt x="8" y="143"/>
                  </a:lnTo>
                  <a:lnTo>
                    <a:pt x="10" y="141"/>
                  </a:lnTo>
                  <a:lnTo>
                    <a:pt x="10" y="139"/>
                  </a:lnTo>
                  <a:lnTo>
                    <a:pt x="12" y="139"/>
                  </a:lnTo>
                  <a:lnTo>
                    <a:pt x="14" y="139"/>
                  </a:lnTo>
                  <a:lnTo>
                    <a:pt x="14" y="137"/>
                  </a:lnTo>
                  <a:lnTo>
                    <a:pt x="16" y="135"/>
                  </a:lnTo>
                  <a:lnTo>
                    <a:pt x="16" y="133"/>
                  </a:lnTo>
                  <a:lnTo>
                    <a:pt x="14" y="131"/>
                  </a:lnTo>
                  <a:lnTo>
                    <a:pt x="16" y="131"/>
                  </a:lnTo>
                  <a:lnTo>
                    <a:pt x="16" y="129"/>
                  </a:lnTo>
                  <a:lnTo>
                    <a:pt x="16" y="129"/>
                  </a:lnTo>
                  <a:lnTo>
                    <a:pt x="14" y="129"/>
                  </a:lnTo>
                  <a:lnTo>
                    <a:pt x="16" y="129"/>
                  </a:lnTo>
                  <a:lnTo>
                    <a:pt x="16" y="127"/>
                  </a:lnTo>
                  <a:lnTo>
                    <a:pt x="14" y="125"/>
                  </a:lnTo>
                  <a:lnTo>
                    <a:pt x="14" y="123"/>
                  </a:lnTo>
                  <a:lnTo>
                    <a:pt x="16" y="123"/>
                  </a:lnTo>
                  <a:lnTo>
                    <a:pt x="16" y="121"/>
                  </a:lnTo>
                  <a:lnTo>
                    <a:pt x="18" y="119"/>
                  </a:lnTo>
                  <a:lnTo>
                    <a:pt x="20" y="119"/>
                  </a:lnTo>
                  <a:lnTo>
                    <a:pt x="20" y="117"/>
                  </a:lnTo>
                  <a:lnTo>
                    <a:pt x="22" y="117"/>
                  </a:lnTo>
                  <a:lnTo>
                    <a:pt x="22" y="115"/>
                  </a:lnTo>
                  <a:lnTo>
                    <a:pt x="22" y="113"/>
                  </a:lnTo>
                  <a:lnTo>
                    <a:pt x="24" y="113"/>
                  </a:lnTo>
                  <a:lnTo>
                    <a:pt x="24" y="111"/>
                  </a:lnTo>
                  <a:lnTo>
                    <a:pt x="26" y="111"/>
                  </a:lnTo>
                  <a:lnTo>
                    <a:pt x="28" y="111"/>
                  </a:lnTo>
                  <a:lnTo>
                    <a:pt x="28" y="113"/>
                  </a:lnTo>
                  <a:lnTo>
                    <a:pt x="30" y="115"/>
                  </a:lnTo>
                  <a:lnTo>
                    <a:pt x="30" y="113"/>
                  </a:lnTo>
                  <a:lnTo>
                    <a:pt x="32" y="113"/>
                  </a:lnTo>
                  <a:lnTo>
                    <a:pt x="34" y="111"/>
                  </a:lnTo>
                  <a:lnTo>
                    <a:pt x="32" y="111"/>
                  </a:lnTo>
                  <a:lnTo>
                    <a:pt x="32" y="109"/>
                  </a:lnTo>
                  <a:lnTo>
                    <a:pt x="30" y="109"/>
                  </a:lnTo>
                  <a:lnTo>
                    <a:pt x="32" y="109"/>
                  </a:lnTo>
                  <a:lnTo>
                    <a:pt x="34" y="109"/>
                  </a:lnTo>
                  <a:lnTo>
                    <a:pt x="34" y="107"/>
                  </a:lnTo>
                  <a:lnTo>
                    <a:pt x="34" y="105"/>
                  </a:lnTo>
                  <a:lnTo>
                    <a:pt x="34" y="103"/>
                  </a:lnTo>
                  <a:lnTo>
                    <a:pt x="36" y="103"/>
                  </a:lnTo>
                  <a:lnTo>
                    <a:pt x="38" y="103"/>
                  </a:lnTo>
                  <a:lnTo>
                    <a:pt x="38" y="101"/>
                  </a:lnTo>
                  <a:lnTo>
                    <a:pt x="38" y="99"/>
                  </a:lnTo>
                  <a:lnTo>
                    <a:pt x="38" y="97"/>
                  </a:lnTo>
                  <a:lnTo>
                    <a:pt x="38" y="95"/>
                  </a:lnTo>
                  <a:lnTo>
                    <a:pt x="38" y="93"/>
                  </a:lnTo>
                  <a:lnTo>
                    <a:pt x="36" y="93"/>
                  </a:lnTo>
                  <a:lnTo>
                    <a:pt x="34" y="93"/>
                  </a:lnTo>
                  <a:lnTo>
                    <a:pt x="32" y="93"/>
                  </a:lnTo>
                  <a:lnTo>
                    <a:pt x="32" y="91"/>
                  </a:lnTo>
                  <a:lnTo>
                    <a:pt x="32" y="89"/>
                  </a:lnTo>
                  <a:lnTo>
                    <a:pt x="34" y="89"/>
                  </a:lnTo>
                  <a:lnTo>
                    <a:pt x="36" y="89"/>
                  </a:lnTo>
                  <a:lnTo>
                    <a:pt x="36" y="87"/>
                  </a:lnTo>
                  <a:lnTo>
                    <a:pt x="36" y="85"/>
                  </a:lnTo>
                  <a:lnTo>
                    <a:pt x="34" y="85"/>
                  </a:lnTo>
                  <a:lnTo>
                    <a:pt x="32" y="85"/>
                  </a:lnTo>
                  <a:lnTo>
                    <a:pt x="32" y="83"/>
                  </a:lnTo>
                  <a:lnTo>
                    <a:pt x="30" y="83"/>
                  </a:lnTo>
                  <a:lnTo>
                    <a:pt x="28" y="83"/>
                  </a:lnTo>
                  <a:lnTo>
                    <a:pt x="28" y="81"/>
                  </a:lnTo>
                  <a:lnTo>
                    <a:pt x="26" y="81"/>
                  </a:lnTo>
                  <a:lnTo>
                    <a:pt x="28" y="81"/>
                  </a:lnTo>
                  <a:lnTo>
                    <a:pt x="26" y="81"/>
                  </a:lnTo>
                  <a:lnTo>
                    <a:pt x="26" y="79"/>
                  </a:lnTo>
                  <a:lnTo>
                    <a:pt x="26" y="76"/>
                  </a:lnTo>
                  <a:lnTo>
                    <a:pt x="24" y="76"/>
                  </a:lnTo>
                  <a:lnTo>
                    <a:pt x="24" y="74"/>
                  </a:lnTo>
                  <a:lnTo>
                    <a:pt x="24" y="72"/>
                  </a:lnTo>
                  <a:lnTo>
                    <a:pt x="24" y="70"/>
                  </a:lnTo>
                  <a:lnTo>
                    <a:pt x="22" y="68"/>
                  </a:lnTo>
                  <a:lnTo>
                    <a:pt x="22" y="66"/>
                  </a:lnTo>
                  <a:lnTo>
                    <a:pt x="20" y="66"/>
                  </a:lnTo>
                  <a:lnTo>
                    <a:pt x="20" y="64"/>
                  </a:lnTo>
                  <a:lnTo>
                    <a:pt x="20" y="62"/>
                  </a:lnTo>
                  <a:lnTo>
                    <a:pt x="20" y="60"/>
                  </a:lnTo>
                  <a:lnTo>
                    <a:pt x="20" y="58"/>
                  </a:lnTo>
                  <a:lnTo>
                    <a:pt x="20" y="56"/>
                  </a:lnTo>
                  <a:lnTo>
                    <a:pt x="20" y="54"/>
                  </a:lnTo>
                  <a:lnTo>
                    <a:pt x="20" y="52"/>
                  </a:lnTo>
                  <a:lnTo>
                    <a:pt x="20" y="50"/>
                  </a:lnTo>
                  <a:lnTo>
                    <a:pt x="18" y="50"/>
                  </a:lnTo>
                  <a:lnTo>
                    <a:pt x="18" y="48"/>
                  </a:lnTo>
                  <a:lnTo>
                    <a:pt x="16" y="48"/>
                  </a:lnTo>
                  <a:lnTo>
                    <a:pt x="14" y="48"/>
                  </a:lnTo>
                  <a:lnTo>
                    <a:pt x="14" y="50"/>
                  </a:lnTo>
                  <a:lnTo>
                    <a:pt x="12" y="50"/>
                  </a:lnTo>
                  <a:lnTo>
                    <a:pt x="10" y="50"/>
                  </a:lnTo>
                  <a:lnTo>
                    <a:pt x="8" y="50"/>
                  </a:lnTo>
                  <a:lnTo>
                    <a:pt x="8" y="48"/>
                  </a:lnTo>
                  <a:lnTo>
                    <a:pt x="10" y="46"/>
                  </a:lnTo>
                  <a:lnTo>
                    <a:pt x="10" y="44"/>
                  </a:lnTo>
                  <a:lnTo>
                    <a:pt x="12" y="44"/>
                  </a:lnTo>
                  <a:lnTo>
                    <a:pt x="14" y="44"/>
                  </a:lnTo>
                  <a:lnTo>
                    <a:pt x="14" y="46"/>
                  </a:lnTo>
                  <a:lnTo>
                    <a:pt x="16" y="46"/>
                  </a:lnTo>
                  <a:lnTo>
                    <a:pt x="16" y="44"/>
                  </a:lnTo>
                  <a:lnTo>
                    <a:pt x="16" y="42"/>
                  </a:lnTo>
                  <a:lnTo>
                    <a:pt x="14" y="40"/>
                  </a:lnTo>
                  <a:lnTo>
                    <a:pt x="14" y="38"/>
                  </a:lnTo>
                  <a:lnTo>
                    <a:pt x="12" y="40"/>
                  </a:lnTo>
                  <a:lnTo>
                    <a:pt x="10" y="40"/>
                  </a:lnTo>
                  <a:lnTo>
                    <a:pt x="10" y="38"/>
                  </a:lnTo>
                  <a:lnTo>
                    <a:pt x="8" y="38"/>
                  </a:lnTo>
                  <a:lnTo>
                    <a:pt x="10" y="36"/>
                  </a:lnTo>
                  <a:lnTo>
                    <a:pt x="10" y="34"/>
                  </a:lnTo>
                  <a:lnTo>
                    <a:pt x="10" y="32"/>
                  </a:lnTo>
                  <a:lnTo>
                    <a:pt x="16" y="32"/>
                  </a:lnTo>
                  <a:lnTo>
                    <a:pt x="22" y="32"/>
                  </a:lnTo>
                  <a:lnTo>
                    <a:pt x="22" y="30"/>
                  </a:lnTo>
                  <a:lnTo>
                    <a:pt x="28" y="30"/>
                  </a:lnTo>
                  <a:lnTo>
                    <a:pt x="30" y="28"/>
                  </a:lnTo>
                  <a:lnTo>
                    <a:pt x="34" y="28"/>
                  </a:lnTo>
                  <a:lnTo>
                    <a:pt x="38" y="26"/>
                  </a:lnTo>
                  <a:lnTo>
                    <a:pt x="40" y="26"/>
                  </a:lnTo>
                  <a:lnTo>
                    <a:pt x="42" y="26"/>
                  </a:lnTo>
                  <a:lnTo>
                    <a:pt x="40" y="24"/>
                  </a:lnTo>
                  <a:lnTo>
                    <a:pt x="40" y="22"/>
                  </a:lnTo>
                  <a:lnTo>
                    <a:pt x="40" y="20"/>
                  </a:lnTo>
                  <a:lnTo>
                    <a:pt x="46" y="18"/>
                  </a:lnTo>
                  <a:lnTo>
                    <a:pt x="48" y="18"/>
                  </a:lnTo>
                  <a:lnTo>
                    <a:pt x="50" y="18"/>
                  </a:lnTo>
                  <a:lnTo>
                    <a:pt x="56" y="16"/>
                  </a:lnTo>
                  <a:lnTo>
                    <a:pt x="60" y="16"/>
                  </a:lnTo>
                  <a:lnTo>
                    <a:pt x="66" y="16"/>
                  </a:lnTo>
                  <a:lnTo>
                    <a:pt x="70" y="14"/>
                  </a:lnTo>
                  <a:lnTo>
                    <a:pt x="72" y="14"/>
                  </a:lnTo>
                  <a:lnTo>
                    <a:pt x="76" y="14"/>
                  </a:lnTo>
                  <a:lnTo>
                    <a:pt x="80" y="12"/>
                  </a:lnTo>
                  <a:lnTo>
                    <a:pt x="82" y="12"/>
                  </a:lnTo>
                  <a:lnTo>
                    <a:pt x="86" y="12"/>
                  </a:lnTo>
                  <a:lnTo>
                    <a:pt x="88" y="12"/>
                  </a:lnTo>
                  <a:lnTo>
                    <a:pt x="90" y="12"/>
                  </a:lnTo>
                  <a:lnTo>
                    <a:pt x="90" y="10"/>
                  </a:lnTo>
                  <a:lnTo>
                    <a:pt x="94" y="10"/>
                  </a:lnTo>
                  <a:lnTo>
                    <a:pt x="98" y="10"/>
                  </a:lnTo>
                  <a:lnTo>
                    <a:pt x="98" y="10"/>
                  </a:lnTo>
                  <a:lnTo>
                    <a:pt x="102" y="8"/>
                  </a:lnTo>
                  <a:lnTo>
                    <a:pt x="108" y="8"/>
                  </a:lnTo>
                  <a:lnTo>
                    <a:pt x="114" y="8"/>
                  </a:lnTo>
                  <a:lnTo>
                    <a:pt x="116" y="6"/>
                  </a:lnTo>
                  <a:lnTo>
                    <a:pt x="122" y="6"/>
                  </a:lnTo>
                  <a:lnTo>
                    <a:pt x="124" y="6"/>
                  </a:lnTo>
                  <a:lnTo>
                    <a:pt x="126" y="6"/>
                  </a:lnTo>
                  <a:lnTo>
                    <a:pt x="130" y="4"/>
                  </a:lnTo>
                  <a:lnTo>
                    <a:pt x="132" y="4"/>
                  </a:lnTo>
                  <a:lnTo>
                    <a:pt x="136" y="4"/>
                  </a:lnTo>
                  <a:lnTo>
                    <a:pt x="138" y="4"/>
                  </a:lnTo>
                  <a:lnTo>
                    <a:pt x="140" y="4"/>
                  </a:lnTo>
                  <a:lnTo>
                    <a:pt x="142" y="2"/>
                  </a:lnTo>
                  <a:lnTo>
                    <a:pt x="150" y="2"/>
                  </a:lnTo>
                  <a:lnTo>
                    <a:pt x="154" y="0"/>
                  </a:lnTo>
                  <a:lnTo>
                    <a:pt x="158"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3" name="Freeform 166"/>
            <p:cNvSpPr>
              <a:spLocks/>
            </p:cNvSpPr>
            <p:nvPr/>
          </p:nvSpPr>
          <p:spPr bwMode="auto">
            <a:xfrm>
              <a:off x="7691438" y="3319463"/>
              <a:ext cx="368300" cy="350838"/>
            </a:xfrm>
            <a:custGeom>
              <a:avLst/>
              <a:gdLst>
                <a:gd name="T0" fmla="*/ 150 w 232"/>
                <a:gd name="T1" fmla="*/ 46 h 221"/>
                <a:gd name="T2" fmla="*/ 154 w 232"/>
                <a:gd name="T3" fmla="*/ 58 h 221"/>
                <a:gd name="T4" fmla="*/ 158 w 232"/>
                <a:gd name="T5" fmla="*/ 66 h 221"/>
                <a:gd name="T6" fmla="*/ 164 w 232"/>
                <a:gd name="T7" fmla="*/ 76 h 221"/>
                <a:gd name="T8" fmla="*/ 170 w 232"/>
                <a:gd name="T9" fmla="*/ 86 h 221"/>
                <a:gd name="T10" fmla="*/ 180 w 232"/>
                <a:gd name="T11" fmla="*/ 90 h 221"/>
                <a:gd name="T12" fmla="*/ 190 w 232"/>
                <a:gd name="T13" fmla="*/ 94 h 221"/>
                <a:gd name="T14" fmla="*/ 196 w 232"/>
                <a:gd name="T15" fmla="*/ 102 h 221"/>
                <a:gd name="T16" fmla="*/ 198 w 232"/>
                <a:gd name="T17" fmla="*/ 106 h 221"/>
                <a:gd name="T18" fmla="*/ 194 w 232"/>
                <a:gd name="T19" fmla="*/ 112 h 221"/>
                <a:gd name="T20" fmla="*/ 210 w 232"/>
                <a:gd name="T21" fmla="*/ 106 h 221"/>
                <a:gd name="T22" fmla="*/ 214 w 232"/>
                <a:gd name="T23" fmla="*/ 116 h 221"/>
                <a:gd name="T24" fmla="*/ 220 w 232"/>
                <a:gd name="T25" fmla="*/ 134 h 221"/>
                <a:gd name="T26" fmla="*/ 224 w 232"/>
                <a:gd name="T27" fmla="*/ 147 h 221"/>
                <a:gd name="T28" fmla="*/ 228 w 232"/>
                <a:gd name="T29" fmla="*/ 159 h 221"/>
                <a:gd name="T30" fmla="*/ 224 w 232"/>
                <a:gd name="T31" fmla="*/ 177 h 221"/>
                <a:gd name="T32" fmla="*/ 208 w 232"/>
                <a:gd name="T33" fmla="*/ 193 h 221"/>
                <a:gd name="T34" fmla="*/ 194 w 232"/>
                <a:gd name="T35" fmla="*/ 205 h 221"/>
                <a:gd name="T36" fmla="*/ 186 w 232"/>
                <a:gd name="T37" fmla="*/ 211 h 221"/>
                <a:gd name="T38" fmla="*/ 180 w 232"/>
                <a:gd name="T39" fmla="*/ 219 h 221"/>
                <a:gd name="T40" fmla="*/ 170 w 232"/>
                <a:gd name="T41" fmla="*/ 219 h 221"/>
                <a:gd name="T42" fmla="*/ 164 w 232"/>
                <a:gd name="T43" fmla="*/ 211 h 221"/>
                <a:gd name="T44" fmla="*/ 156 w 232"/>
                <a:gd name="T45" fmla="*/ 205 h 221"/>
                <a:gd name="T46" fmla="*/ 148 w 232"/>
                <a:gd name="T47" fmla="*/ 203 h 221"/>
                <a:gd name="T48" fmla="*/ 140 w 232"/>
                <a:gd name="T49" fmla="*/ 201 h 221"/>
                <a:gd name="T50" fmla="*/ 132 w 232"/>
                <a:gd name="T51" fmla="*/ 195 h 221"/>
                <a:gd name="T52" fmla="*/ 124 w 232"/>
                <a:gd name="T53" fmla="*/ 191 h 221"/>
                <a:gd name="T54" fmla="*/ 114 w 232"/>
                <a:gd name="T55" fmla="*/ 193 h 221"/>
                <a:gd name="T56" fmla="*/ 106 w 232"/>
                <a:gd name="T57" fmla="*/ 187 h 221"/>
                <a:gd name="T58" fmla="*/ 102 w 232"/>
                <a:gd name="T59" fmla="*/ 175 h 221"/>
                <a:gd name="T60" fmla="*/ 92 w 232"/>
                <a:gd name="T61" fmla="*/ 169 h 221"/>
                <a:gd name="T62" fmla="*/ 84 w 232"/>
                <a:gd name="T63" fmla="*/ 173 h 221"/>
                <a:gd name="T64" fmla="*/ 76 w 232"/>
                <a:gd name="T65" fmla="*/ 179 h 221"/>
                <a:gd name="T66" fmla="*/ 68 w 232"/>
                <a:gd name="T67" fmla="*/ 181 h 221"/>
                <a:gd name="T68" fmla="*/ 62 w 232"/>
                <a:gd name="T69" fmla="*/ 187 h 221"/>
                <a:gd name="T70" fmla="*/ 52 w 232"/>
                <a:gd name="T71" fmla="*/ 193 h 221"/>
                <a:gd name="T72" fmla="*/ 44 w 232"/>
                <a:gd name="T73" fmla="*/ 195 h 221"/>
                <a:gd name="T74" fmla="*/ 34 w 232"/>
                <a:gd name="T75" fmla="*/ 195 h 221"/>
                <a:gd name="T76" fmla="*/ 24 w 232"/>
                <a:gd name="T77" fmla="*/ 199 h 221"/>
                <a:gd name="T78" fmla="*/ 16 w 232"/>
                <a:gd name="T79" fmla="*/ 197 h 221"/>
                <a:gd name="T80" fmla="*/ 10 w 232"/>
                <a:gd name="T81" fmla="*/ 187 h 221"/>
                <a:gd name="T82" fmla="*/ 10 w 232"/>
                <a:gd name="T83" fmla="*/ 161 h 221"/>
                <a:gd name="T84" fmla="*/ 10 w 232"/>
                <a:gd name="T85" fmla="*/ 138 h 221"/>
                <a:gd name="T86" fmla="*/ 10 w 232"/>
                <a:gd name="T87" fmla="*/ 124 h 221"/>
                <a:gd name="T88" fmla="*/ 10 w 232"/>
                <a:gd name="T89" fmla="*/ 110 h 221"/>
                <a:gd name="T90" fmla="*/ 8 w 232"/>
                <a:gd name="T91" fmla="*/ 98 h 221"/>
                <a:gd name="T92" fmla="*/ 8 w 232"/>
                <a:gd name="T93" fmla="*/ 78 h 221"/>
                <a:gd name="T94" fmla="*/ 6 w 232"/>
                <a:gd name="T95" fmla="*/ 62 h 221"/>
                <a:gd name="T96" fmla="*/ 4 w 232"/>
                <a:gd name="T97" fmla="*/ 46 h 221"/>
                <a:gd name="T98" fmla="*/ 4 w 232"/>
                <a:gd name="T99" fmla="*/ 28 h 221"/>
                <a:gd name="T100" fmla="*/ 2 w 232"/>
                <a:gd name="T101" fmla="*/ 12 h 221"/>
                <a:gd name="T102" fmla="*/ 0 w 232"/>
                <a:gd name="T103" fmla="*/ 0 h 221"/>
                <a:gd name="T104" fmla="*/ 16 w 232"/>
                <a:gd name="T105" fmla="*/ 10 h 221"/>
                <a:gd name="T106" fmla="*/ 26 w 232"/>
                <a:gd name="T107" fmla="*/ 14 h 221"/>
                <a:gd name="T108" fmla="*/ 42 w 232"/>
                <a:gd name="T109" fmla="*/ 24 h 221"/>
                <a:gd name="T110" fmla="*/ 56 w 232"/>
                <a:gd name="T111" fmla="*/ 32 h 221"/>
                <a:gd name="T112" fmla="*/ 68 w 232"/>
                <a:gd name="T113" fmla="*/ 40 h 221"/>
                <a:gd name="T114" fmla="*/ 76 w 232"/>
                <a:gd name="T115" fmla="*/ 44 h 221"/>
                <a:gd name="T116" fmla="*/ 94 w 232"/>
                <a:gd name="T117" fmla="*/ 44 h 221"/>
                <a:gd name="T118" fmla="*/ 110 w 232"/>
                <a:gd name="T119" fmla="*/ 44 h 221"/>
                <a:gd name="T120" fmla="*/ 124 w 232"/>
                <a:gd name="T121" fmla="*/ 4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2" h="221">
                  <a:moveTo>
                    <a:pt x="136" y="44"/>
                  </a:moveTo>
                  <a:lnTo>
                    <a:pt x="138" y="44"/>
                  </a:lnTo>
                  <a:lnTo>
                    <a:pt x="142" y="44"/>
                  </a:lnTo>
                  <a:lnTo>
                    <a:pt x="144" y="44"/>
                  </a:lnTo>
                  <a:lnTo>
                    <a:pt x="148" y="44"/>
                  </a:lnTo>
                  <a:lnTo>
                    <a:pt x="150" y="44"/>
                  </a:lnTo>
                  <a:lnTo>
                    <a:pt x="150" y="46"/>
                  </a:lnTo>
                  <a:lnTo>
                    <a:pt x="150" y="48"/>
                  </a:lnTo>
                  <a:lnTo>
                    <a:pt x="152" y="48"/>
                  </a:lnTo>
                  <a:lnTo>
                    <a:pt x="152" y="50"/>
                  </a:lnTo>
                  <a:lnTo>
                    <a:pt x="152" y="52"/>
                  </a:lnTo>
                  <a:lnTo>
                    <a:pt x="152" y="54"/>
                  </a:lnTo>
                  <a:lnTo>
                    <a:pt x="152" y="56"/>
                  </a:lnTo>
                  <a:lnTo>
                    <a:pt x="154" y="58"/>
                  </a:lnTo>
                  <a:lnTo>
                    <a:pt x="154" y="58"/>
                  </a:lnTo>
                  <a:lnTo>
                    <a:pt x="156" y="58"/>
                  </a:lnTo>
                  <a:lnTo>
                    <a:pt x="156" y="60"/>
                  </a:lnTo>
                  <a:lnTo>
                    <a:pt x="156" y="62"/>
                  </a:lnTo>
                  <a:lnTo>
                    <a:pt x="156" y="64"/>
                  </a:lnTo>
                  <a:lnTo>
                    <a:pt x="158" y="64"/>
                  </a:lnTo>
                  <a:lnTo>
                    <a:pt x="158" y="66"/>
                  </a:lnTo>
                  <a:lnTo>
                    <a:pt x="160" y="66"/>
                  </a:lnTo>
                  <a:lnTo>
                    <a:pt x="160" y="68"/>
                  </a:lnTo>
                  <a:lnTo>
                    <a:pt x="160" y="70"/>
                  </a:lnTo>
                  <a:lnTo>
                    <a:pt x="160" y="72"/>
                  </a:lnTo>
                  <a:lnTo>
                    <a:pt x="162" y="74"/>
                  </a:lnTo>
                  <a:lnTo>
                    <a:pt x="162" y="76"/>
                  </a:lnTo>
                  <a:lnTo>
                    <a:pt x="164" y="76"/>
                  </a:lnTo>
                  <a:lnTo>
                    <a:pt x="164" y="78"/>
                  </a:lnTo>
                  <a:lnTo>
                    <a:pt x="164" y="80"/>
                  </a:lnTo>
                  <a:lnTo>
                    <a:pt x="164" y="82"/>
                  </a:lnTo>
                  <a:lnTo>
                    <a:pt x="166" y="82"/>
                  </a:lnTo>
                  <a:lnTo>
                    <a:pt x="168" y="84"/>
                  </a:lnTo>
                  <a:lnTo>
                    <a:pt x="170" y="84"/>
                  </a:lnTo>
                  <a:lnTo>
                    <a:pt x="170" y="86"/>
                  </a:lnTo>
                  <a:lnTo>
                    <a:pt x="172" y="86"/>
                  </a:lnTo>
                  <a:lnTo>
                    <a:pt x="174" y="86"/>
                  </a:lnTo>
                  <a:lnTo>
                    <a:pt x="176" y="86"/>
                  </a:lnTo>
                  <a:lnTo>
                    <a:pt x="176" y="88"/>
                  </a:lnTo>
                  <a:lnTo>
                    <a:pt x="178" y="88"/>
                  </a:lnTo>
                  <a:lnTo>
                    <a:pt x="178" y="90"/>
                  </a:lnTo>
                  <a:lnTo>
                    <a:pt x="180" y="90"/>
                  </a:lnTo>
                  <a:lnTo>
                    <a:pt x="182" y="90"/>
                  </a:lnTo>
                  <a:lnTo>
                    <a:pt x="184" y="90"/>
                  </a:lnTo>
                  <a:lnTo>
                    <a:pt x="186" y="90"/>
                  </a:lnTo>
                  <a:lnTo>
                    <a:pt x="186" y="92"/>
                  </a:lnTo>
                  <a:lnTo>
                    <a:pt x="188" y="92"/>
                  </a:lnTo>
                  <a:lnTo>
                    <a:pt x="188" y="94"/>
                  </a:lnTo>
                  <a:lnTo>
                    <a:pt x="190" y="94"/>
                  </a:lnTo>
                  <a:lnTo>
                    <a:pt x="190" y="96"/>
                  </a:lnTo>
                  <a:lnTo>
                    <a:pt x="192" y="96"/>
                  </a:lnTo>
                  <a:lnTo>
                    <a:pt x="192" y="98"/>
                  </a:lnTo>
                  <a:lnTo>
                    <a:pt x="194" y="98"/>
                  </a:lnTo>
                  <a:lnTo>
                    <a:pt x="194" y="100"/>
                  </a:lnTo>
                  <a:lnTo>
                    <a:pt x="194" y="102"/>
                  </a:lnTo>
                  <a:lnTo>
                    <a:pt x="196" y="102"/>
                  </a:lnTo>
                  <a:lnTo>
                    <a:pt x="196" y="100"/>
                  </a:lnTo>
                  <a:lnTo>
                    <a:pt x="196" y="102"/>
                  </a:lnTo>
                  <a:lnTo>
                    <a:pt x="198" y="102"/>
                  </a:lnTo>
                  <a:lnTo>
                    <a:pt x="200" y="102"/>
                  </a:lnTo>
                  <a:lnTo>
                    <a:pt x="200" y="104"/>
                  </a:lnTo>
                  <a:lnTo>
                    <a:pt x="198" y="104"/>
                  </a:lnTo>
                  <a:lnTo>
                    <a:pt x="198" y="106"/>
                  </a:lnTo>
                  <a:lnTo>
                    <a:pt x="196" y="106"/>
                  </a:lnTo>
                  <a:lnTo>
                    <a:pt x="196" y="106"/>
                  </a:lnTo>
                  <a:lnTo>
                    <a:pt x="194" y="106"/>
                  </a:lnTo>
                  <a:lnTo>
                    <a:pt x="192" y="108"/>
                  </a:lnTo>
                  <a:lnTo>
                    <a:pt x="192" y="110"/>
                  </a:lnTo>
                  <a:lnTo>
                    <a:pt x="192" y="112"/>
                  </a:lnTo>
                  <a:lnTo>
                    <a:pt x="194" y="112"/>
                  </a:lnTo>
                  <a:lnTo>
                    <a:pt x="196" y="110"/>
                  </a:lnTo>
                  <a:lnTo>
                    <a:pt x="198" y="110"/>
                  </a:lnTo>
                  <a:lnTo>
                    <a:pt x="200" y="108"/>
                  </a:lnTo>
                  <a:lnTo>
                    <a:pt x="202" y="108"/>
                  </a:lnTo>
                  <a:lnTo>
                    <a:pt x="206" y="106"/>
                  </a:lnTo>
                  <a:lnTo>
                    <a:pt x="208" y="106"/>
                  </a:lnTo>
                  <a:lnTo>
                    <a:pt x="210" y="106"/>
                  </a:lnTo>
                  <a:lnTo>
                    <a:pt x="212" y="104"/>
                  </a:lnTo>
                  <a:lnTo>
                    <a:pt x="212" y="106"/>
                  </a:lnTo>
                  <a:lnTo>
                    <a:pt x="212" y="108"/>
                  </a:lnTo>
                  <a:lnTo>
                    <a:pt x="212" y="110"/>
                  </a:lnTo>
                  <a:lnTo>
                    <a:pt x="212" y="112"/>
                  </a:lnTo>
                  <a:lnTo>
                    <a:pt x="214" y="114"/>
                  </a:lnTo>
                  <a:lnTo>
                    <a:pt x="214" y="116"/>
                  </a:lnTo>
                  <a:lnTo>
                    <a:pt x="216" y="122"/>
                  </a:lnTo>
                  <a:lnTo>
                    <a:pt x="216" y="124"/>
                  </a:lnTo>
                  <a:lnTo>
                    <a:pt x="218" y="126"/>
                  </a:lnTo>
                  <a:lnTo>
                    <a:pt x="218" y="128"/>
                  </a:lnTo>
                  <a:lnTo>
                    <a:pt x="218" y="130"/>
                  </a:lnTo>
                  <a:lnTo>
                    <a:pt x="220" y="132"/>
                  </a:lnTo>
                  <a:lnTo>
                    <a:pt x="220" y="134"/>
                  </a:lnTo>
                  <a:lnTo>
                    <a:pt x="220" y="136"/>
                  </a:lnTo>
                  <a:lnTo>
                    <a:pt x="220" y="138"/>
                  </a:lnTo>
                  <a:lnTo>
                    <a:pt x="222" y="138"/>
                  </a:lnTo>
                  <a:lnTo>
                    <a:pt x="222" y="140"/>
                  </a:lnTo>
                  <a:lnTo>
                    <a:pt x="222" y="142"/>
                  </a:lnTo>
                  <a:lnTo>
                    <a:pt x="224" y="145"/>
                  </a:lnTo>
                  <a:lnTo>
                    <a:pt x="224" y="147"/>
                  </a:lnTo>
                  <a:lnTo>
                    <a:pt x="224" y="149"/>
                  </a:lnTo>
                  <a:lnTo>
                    <a:pt x="226" y="151"/>
                  </a:lnTo>
                  <a:lnTo>
                    <a:pt x="226" y="153"/>
                  </a:lnTo>
                  <a:lnTo>
                    <a:pt x="226" y="155"/>
                  </a:lnTo>
                  <a:lnTo>
                    <a:pt x="228" y="155"/>
                  </a:lnTo>
                  <a:lnTo>
                    <a:pt x="228" y="157"/>
                  </a:lnTo>
                  <a:lnTo>
                    <a:pt x="228" y="159"/>
                  </a:lnTo>
                  <a:lnTo>
                    <a:pt x="230" y="161"/>
                  </a:lnTo>
                  <a:lnTo>
                    <a:pt x="230" y="163"/>
                  </a:lnTo>
                  <a:lnTo>
                    <a:pt x="230" y="165"/>
                  </a:lnTo>
                  <a:lnTo>
                    <a:pt x="232" y="167"/>
                  </a:lnTo>
                  <a:lnTo>
                    <a:pt x="232" y="169"/>
                  </a:lnTo>
                  <a:lnTo>
                    <a:pt x="226" y="175"/>
                  </a:lnTo>
                  <a:lnTo>
                    <a:pt x="224" y="177"/>
                  </a:lnTo>
                  <a:lnTo>
                    <a:pt x="222" y="177"/>
                  </a:lnTo>
                  <a:lnTo>
                    <a:pt x="222" y="179"/>
                  </a:lnTo>
                  <a:lnTo>
                    <a:pt x="220" y="179"/>
                  </a:lnTo>
                  <a:lnTo>
                    <a:pt x="220" y="181"/>
                  </a:lnTo>
                  <a:lnTo>
                    <a:pt x="212" y="191"/>
                  </a:lnTo>
                  <a:lnTo>
                    <a:pt x="210" y="193"/>
                  </a:lnTo>
                  <a:lnTo>
                    <a:pt x="208" y="193"/>
                  </a:lnTo>
                  <a:lnTo>
                    <a:pt x="206" y="195"/>
                  </a:lnTo>
                  <a:lnTo>
                    <a:pt x="204" y="199"/>
                  </a:lnTo>
                  <a:lnTo>
                    <a:pt x="202" y="199"/>
                  </a:lnTo>
                  <a:lnTo>
                    <a:pt x="200" y="201"/>
                  </a:lnTo>
                  <a:lnTo>
                    <a:pt x="198" y="203"/>
                  </a:lnTo>
                  <a:lnTo>
                    <a:pt x="196" y="203"/>
                  </a:lnTo>
                  <a:lnTo>
                    <a:pt x="194" y="205"/>
                  </a:lnTo>
                  <a:lnTo>
                    <a:pt x="192" y="205"/>
                  </a:lnTo>
                  <a:lnTo>
                    <a:pt x="192" y="207"/>
                  </a:lnTo>
                  <a:lnTo>
                    <a:pt x="190" y="207"/>
                  </a:lnTo>
                  <a:lnTo>
                    <a:pt x="190" y="209"/>
                  </a:lnTo>
                  <a:lnTo>
                    <a:pt x="188" y="209"/>
                  </a:lnTo>
                  <a:lnTo>
                    <a:pt x="188" y="211"/>
                  </a:lnTo>
                  <a:lnTo>
                    <a:pt x="186" y="211"/>
                  </a:lnTo>
                  <a:lnTo>
                    <a:pt x="186" y="213"/>
                  </a:lnTo>
                  <a:lnTo>
                    <a:pt x="184" y="213"/>
                  </a:lnTo>
                  <a:lnTo>
                    <a:pt x="184" y="215"/>
                  </a:lnTo>
                  <a:lnTo>
                    <a:pt x="182" y="215"/>
                  </a:lnTo>
                  <a:lnTo>
                    <a:pt x="182" y="217"/>
                  </a:lnTo>
                  <a:lnTo>
                    <a:pt x="180" y="217"/>
                  </a:lnTo>
                  <a:lnTo>
                    <a:pt x="180" y="219"/>
                  </a:lnTo>
                  <a:lnTo>
                    <a:pt x="178" y="219"/>
                  </a:lnTo>
                  <a:lnTo>
                    <a:pt x="176" y="219"/>
                  </a:lnTo>
                  <a:lnTo>
                    <a:pt x="174" y="219"/>
                  </a:lnTo>
                  <a:lnTo>
                    <a:pt x="172" y="219"/>
                  </a:lnTo>
                  <a:lnTo>
                    <a:pt x="170" y="219"/>
                  </a:lnTo>
                  <a:lnTo>
                    <a:pt x="170" y="221"/>
                  </a:lnTo>
                  <a:lnTo>
                    <a:pt x="170" y="219"/>
                  </a:lnTo>
                  <a:lnTo>
                    <a:pt x="168" y="219"/>
                  </a:lnTo>
                  <a:lnTo>
                    <a:pt x="166" y="219"/>
                  </a:lnTo>
                  <a:lnTo>
                    <a:pt x="164" y="219"/>
                  </a:lnTo>
                  <a:lnTo>
                    <a:pt x="164" y="217"/>
                  </a:lnTo>
                  <a:lnTo>
                    <a:pt x="164" y="215"/>
                  </a:lnTo>
                  <a:lnTo>
                    <a:pt x="164" y="213"/>
                  </a:lnTo>
                  <a:lnTo>
                    <a:pt x="164" y="211"/>
                  </a:lnTo>
                  <a:lnTo>
                    <a:pt x="162" y="211"/>
                  </a:lnTo>
                  <a:lnTo>
                    <a:pt x="162" y="209"/>
                  </a:lnTo>
                  <a:lnTo>
                    <a:pt x="160" y="209"/>
                  </a:lnTo>
                  <a:lnTo>
                    <a:pt x="160" y="207"/>
                  </a:lnTo>
                  <a:lnTo>
                    <a:pt x="158" y="207"/>
                  </a:lnTo>
                  <a:lnTo>
                    <a:pt x="156" y="207"/>
                  </a:lnTo>
                  <a:lnTo>
                    <a:pt x="156" y="205"/>
                  </a:lnTo>
                  <a:lnTo>
                    <a:pt x="154" y="205"/>
                  </a:lnTo>
                  <a:lnTo>
                    <a:pt x="154" y="203"/>
                  </a:lnTo>
                  <a:lnTo>
                    <a:pt x="152" y="203"/>
                  </a:lnTo>
                  <a:lnTo>
                    <a:pt x="154" y="203"/>
                  </a:lnTo>
                  <a:lnTo>
                    <a:pt x="152" y="203"/>
                  </a:lnTo>
                  <a:lnTo>
                    <a:pt x="150" y="203"/>
                  </a:lnTo>
                  <a:lnTo>
                    <a:pt x="148" y="203"/>
                  </a:lnTo>
                  <a:lnTo>
                    <a:pt x="146" y="203"/>
                  </a:lnTo>
                  <a:lnTo>
                    <a:pt x="144" y="203"/>
                  </a:lnTo>
                  <a:lnTo>
                    <a:pt x="144" y="201"/>
                  </a:lnTo>
                  <a:lnTo>
                    <a:pt x="144" y="199"/>
                  </a:lnTo>
                  <a:lnTo>
                    <a:pt x="142" y="199"/>
                  </a:lnTo>
                  <a:lnTo>
                    <a:pt x="142" y="201"/>
                  </a:lnTo>
                  <a:lnTo>
                    <a:pt x="140" y="201"/>
                  </a:lnTo>
                  <a:lnTo>
                    <a:pt x="138" y="201"/>
                  </a:lnTo>
                  <a:lnTo>
                    <a:pt x="136" y="201"/>
                  </a:lnTo>
                  <a:lnTo>
                    <a:pt x="136" y="199"/>
                  </a:lnTo>
                  <a:lnTo>
                    <a:pt x="136" y="197"/>
                  </a:lnTo>
                  <a:lnTo>
                    <a:pt x="134" y="197"/>
                  </a:lnTo>
                  <a:lnTo>
                    <a:pt x="132" y="197"/>
                  </a:lnTo>
                  <a:lnTo>
                    <a:pt x="132" y="195"/>
                  </a:lnTo>
                  <a:lnTo>
                    <a:pt x="130" y="193"/>
                  </a:lnTo>
                  <a:lnTo>
                    <a:pt x="130" y="191"/>
                  </a:lnTo>
                  <a:lnTo>
                    <a:pt x="128" y="191"/>
                  </a:lnTo>
                  <a:lnTo>
                    <a:pt x="128" y="189"/>
                  </a:lnTo>
                  <a:lnTo>
                    <a:pt x="126" y="189"/>
                  </a:lnTo>
                  <a:lnTo>
                    <a:pt x="124" y="189"/>
                  </a:lnTo>
                  <a:lnTo>
                    <a:pt x="124" y="191"/>
                  </a:lnTo>
                  <a:lnTo>
                    <a:pt x="122" y="191"/>
                  </a:lnTo>
                  <a:lnTo>
                    <a:pt x="120" y="191"/>
                  </a:lnTo>
                  <a:lnTo>
                    <a:pt x="120" y="193"/>
                  </a:lnTo>
                  <a:lnTo>
                    <a:pt x="118" y="193"/>
                  </a:lnTo>
                  <a:lnTo>
                    <a:pt x="116" y="193"/>
                  </a:lnTo>
                  <a:lnTo>
                    <a:pt x="116" y="193"/>
                  </a:lnTo>
                  <a:lnTo>
                    <a:pt x="114" y="193"/>
                  </a:lnTo>
                  <a:lnTo>
                    <a:pt x="112" y="193"/>
                  </a:lnTo>
                  <a:lnTo>
                    <a:pt x="110" y="193"/>
                  </a:lnTo>
                  <a:lnTo>
                    <a:pt x="110" y="191"/>
                  </a:lnTo>
                  <a:lnTo>
                    <a:pt x="108" y="191"/>
                  </a:lnTo>
                  <a:lnTo>
                    <a:pt x="108" y="189"/>
                  </a:lnTo>
                  <a:lnTo>
                    <a:pt x="108" y="187"/>
                  </a:lnTo>
                  <a:lnTo>
                    <a:pt x="106" y="187"/>
                  </a:lnTo>
                  <a:lnTo>
                    <a:pt x="106" y="185"/>
                  </a:lnTo>
                  <a:lnTo>
                    <a:pt x="106" y="183"/>
                  </a:lnTo>
                  <a:lnTo>
                    <a:pt x="106" y="181"/>
                  </a:lnTo>
                  <a:lnTo>
                    <a:pt x="106" y="179"/>
                  </a:lnTo>
                  <a:lnTo>
                    <a:pt x="104" y="177"/>
                  </a:lnTo>
                  <a:lnTo>
                    <a:pt x="102" y="177"/>
                  </a:lnTo>
                  <a:lnTo>
                    <a:pt x="102" y="175"/>
                  </a:lnTo>
                  <a:lnTo>
                    <a:pt x="100" y="175"/>
                  </a:lnTo>
                  <a:lnTo>
                    <a:pt x="98" y="175"/>
                  </a:lnTo>
                  <a:lnTo>
                    <a:pt x="98" y="173"/>
                  </a:lnTo>
                  <a:lnTo>
                    <a:pt x="98" y="171"/>
                  </a:lnTo>
                  <a:lnTo>
                    <a:pt x="96" y="171"/>
                  </a:lnTo>
                  <a:lnTo>
                    <a:pt x="94" y="169"/>
                  </a:lnTo>
                  <a:lnTo>
                    <a:pt x="92" y="169"/>
                  </a:lnTo>
                  <a:lnTo>
                    <a:pt x="90" y="169"/>
                  </a:lnTo>
                  <a:lnTo>
                    <a:pt x="88" y="169"/>
                  </a:lnTo>
                  <a:lnTo>
                    <a:pt x="86" y="169"/>
                  </a:lnTo>
                  <a:lnTo>
                    <a:pt x="86" y="171"/>
                  </a:lnTo>
                  <a:lnTo>
                    <a:pt x="86" y="173"/>
                  </a:lnTo>
                  <a:lnTo>
                    <a:pt x="84" y="171"/>
                  </a:lnTo>
                  <a:lnTo>
                    <a:pt x="84" y="173"/>
                  </a:lnTo>
                  <a:lnTo>
                    <a:pt x="82" y="173"/>
                  </a:lnTo>
                  <a:lnTo>
                    <a:pt x="82" y="175"/>
                  </a:lnTo>
                  <a:lnTo>
                    <a:pt x="80" y="175"/>
                  </a:lnTo>
                  <a:lnTo>
                    <a:pt x="78" y="175"/>
                  </a:lnTo>
                  <a:lnTo>
                    <a:pt x="78" y="177"/>
                  </a:lnTo>
                  <a:lnTo>
                    <a:pt x="78" y="179"/>
                  </a:lnTo>
                  <a:lnTo>
                    <a:pt x="76" y="179"/>
                  </a:lnTo>
                  <a:lnTo>
                    <a:pt x="76" y="181"/>
                  </a:lnTo>
                  <a:lnTo>
                    <a:pt x="74" y="181"/>
                  </a:lnTo>
                  <a:lnTo>
                    <a:pt x="74" y="183"/>
                  </a:lnTo>
                  <a:lnTo>
                    <a:pt x="72" y="183"/>
                  </a:lnTo>
                  <a:lnTo>
                    <a:pt x="72" y="181"/>
                  </a:lnTo>
                  <a:lnTo>
                    <a:pt x="70" y="181"/>
                  </a:lnTo>
                  <a:lnTo>
                    <a:pt x="68" y="181"/>
                  </a:lnTo>
                  <a:lnTo>
                    <a:pt x="68" y="181"/>
                  </a:lnTo>
                  <a:lnTo>
                    <a:pt x="66" y="181"/>
                  </a:lnTo>
                  <a:lnTo>
                    <a:pt x="66" y="183"/>
                  </a:lnTo>
                  <a:lnTo>
                    <a:pt x="66" y="185"/>
                  </a:lnTo>
                  <a:lnTo>
                    <a:pt x="64" y="185"/>
                  </a:lnTo>
                  <a:lnTo>
                    <a:pt x="62" y="185"/>
                  </a:lnTo>
                  <a:lnTo>
                    <a:pt x="62" y="187"/>
                  </a:lnTo>
                  <a:lnTo>
                    <a:pt x="60" y="187"/>
                  </a:lnTo>
                  <a:lnTo>
                    <a:pt x="58" y="189"/>
                  </a:lnTo>
                  <a:lnTo>
                    <a:pt x="58" y="191"/>
                  </a:lnTo>
                  <a:lnTo>
                    <a:pt x="56" y="191"/>
                  </a:lnTo>
                  <a:lnTo>
                    <a:pt x="54" y="191"/>
                  </a:lnTo>
                  <a:lnTo>
                    <a:pt x="54" y="193"/>
                  </a:lnTo>
                  <a:lnTo>
                    <a:pt x="52" y="193"/>
                  </a:lnTo>
                  <a:lnTo>
                    <a:pt x="52" y="195"/>
                  </a:lnTo>
                  <a:lnTo>
                    <a:pt x="50" y="195"/>
                  </a:lnTo>
                  <a:lnTo>
                    <a:pt x="50" y="193"/>
                  </a:lnTo>
                  <a:lnTo>
                    <a:pt x="48" y="193"/>
                  </a:lnTo>
                  <a:lnTo>
                    <a:pt x="46" y="193"/>
                  </a:lnTo>
                  <a:lnTo>
                    <a:pt x="46" y="195"/>
                  </a:lnTo>
                  <a:lnTo>
                    <a:pt x="44" y="195"/>
                  </a:lnTo>
                  <a:lnTo>
                    <a:pt x="42" y="195"/>
                  </a:lnTo>
                  <a:lnTo>
                    <a:pt x="40" y="195"/>
                  </a:lnTo>
                  <a:lnTo>
                    <a:pt x="40" y="193"/>
                  </a:lnTo>
                  <a:lnTo>
                    <a:pt x="38" y="193"/>
                  </a:lnTo>
                  <a:lnTo>
                    <a:pt x="38" y="195"/>
                  </a:lnTo>
                  <a:lnTo>
                    <a:pt x="36" y="195"/>
                  </a:lnTo>
                  <a:lnTo>
                    <a:pt x="34" y="195"/>
                  </a:lnTo>
                  <a:lnTo>
                    <a:pt x="34" y="197"/>
                  </a:lnTo>
                  <a:lnTo>
                    <a:pt x="32" y="197"/>
                  </a:lnTo>
                  <a:lnTo>
                    <a:pt x="30" y="197"/>
                  </a:lnTo>
                  <a:lnTo>
                    <a:pt x="28" y="197"/>
                  </a:lnTo>
                  <a:lnTo>
                    <a:pt x="26" y="197"/>
                  </a:lnTo>
                  <a:lnTo>
                    <a:pt x="24" y="197"/>
                  </a:lnTo>
                  <a:lnTo>
                    <a:pt x="24" y="199"/>
                  </a:lnTo>
                  <a:lnTo>
                    <a:pt x="22" y="199"/>
                  </a:lnTo>
                  <a:lnTo>
                    <a:pt x="22" y="201"/>
                  </a:lnTo>
                  <a:lnTo>
                    <a:pt x="20" y="199"/>
                  </a:lnTo>
                  <a:lnTo>
                    <a:pt x="18" y="199"/>
                  </a:lnTo>
                  <a:lnTo>
                    <a:pt x="18" y="199"/>
                  </a:lnTo>
                  <a:lnTo>
                    <a:pt x="16" y="199"/>
                  </a:lnTo>
                  <a:lnTo>
                    <a:pt x="16" y="197"/>
                  </a:lnTo>
                  <a:lnTo>
                    <a:pt x="14" y="197"/>
                  </a:lnTo>
                  <a:lnTo>
                    <a:pt x="14" y="199"/>
                  </a:lnTo>
                  <a:lnTo>
                    <a:pt x="12" y="197"/>
                  </a:lnTo>
                  <a:lnTo>
                    <a:pt x="12" y="199"/>
                  </a:lnTo>
                  <a:lnTo>
                    <a:pt x="10" y="199"/>
                  </a:lnTo>
                  <a:lnTo>
                    <a:pt x="10" y="189"/>
                  </a:lnTo>
                  <a:lnTo>
                    <a:pt x="10" y="187"/>
                  </a:lnTo>
                  <a:lnTo>
                    <a:pt x="10" y="185"/>
                  </a:lnTo>
                  <a:lnTo>
                    <a:pt x="10" y="183"/>
                  </a:lnTo>
                  <a:lnTo>
                    <a:pt x="10" y="181"/>
                  </a:lnTo>
                  <a:lnTo>
                    <a:pt x="10" y="179"/>
                  </a:lnTo>
                  <a:lnTo>
                    <a:pt x="10" y="177"/>
                  </a:lnTo>
                  <a:lnTo>
                    <a:pt x="10" y="165"/>
                  </a:lnTo>
                  <a:lnTo>
                    <a:pt x="10" y="161"/>
                  </a:lnTo>
                  <a:lnTo>
                    <a:pt x="10" y="159"/>
                  </a:lnTo>
                  <a:lnTo>
                    <a:pt x="10" y="157"/>
                  </a:lnTo>
                  <a:lnTo>
                    <a:pt x="10" y="155"/>
                  </a:lnTo>
                  <a:lnTo>
                    <a:pt x="10" y="149"/>
                  </a:lnTo>
                  <a:lnTo>
                    <a:pt x="10" y="147"/>
                  </a:lnTo>
                  <a:lnTo>
                    <a:pt x="10" y="140"/>
                  </a:lnTo>
                  <a:lnTo>
                    <a:pt x="10" y="138"/>
                  </a:lnTo>
                  <a:lnTo>
                    <a:pt x="10" y="136"/>
                  </a:lnTo>
                  <a:lnTo>
                    <a:pt x="10" y="134"/>
                  </a:lnTo>
                  <a:lnTo>
                    <a:pt x="10" y="132"/>
                  </a:lnTo>
                  <a:lnTo>
                    <a:pt x="10" y="130"/>
                  </a:lnTo>
                  <a:lnTo>
                    <a:pt x="10" y="128"/>
                  </a:lnTo>
                  <a:lnTo>
                    <a:pt x="10" y="126"/>
                  </a:lnTo>
                  <a:lnTo>
                    <a:pt x="10" y="124"/>
                  </a:lnTo>
                  <a:lnTo>
                    <a:pt x="10" y="122"/>
                  </a:lnTo>
                  <a:lnTo>
                    <a:pt x="10" y="120"/>
                  </a:lnTo>
                  <a:lnTo>
                    <a:pt x="10" y="118"/>
                  </a:lnTo>
                  <a:lnTo>
                    <a:pt x="10" y="116"/>
                  </a:lnTo>
                  <a:lnTo>
                    <a:pt x="10" y="114"/>
                  </a:lnTo>
                  <a:lnTo>
                    <a:pt x="10" y="112"/>
                  </a:lnTo>
                  <a:lnTo>
                    <a:pt x="10" y="110"/>
                  </a:lnTo>
                  <a:lnTo>
                    <a:pt x="10" y="108"/>
                  </a:lnTo>
                  <a:lnTo>
                    <a:pt x="10" y="106"/>
                  </a:lnTo>
                  <a:lnTo>
                    <a:pt x="10" y="106"/>
                  </a:lnTo>
                  <a:lnTo>
                    <a:pt x="10" y="104"/>
                  </a:lnTo>
                  <a:lnTo>
                    <a:pt x="10" y="102"/>
                  </a:lnTo>
                  <a:lnTo>
                    <a:pt x="10" y="100"/>
                  </a:lnTo>
                  <a:lnTo>
                    <a:pt x="8" y="98"/>
                  </a:lnTo>
                  <a:lnTo>
                    <a:pt x="8" y="96"/>
                  </a:lnTo>
                  <a:lnTo>
                    <a:pt x="8" y="94"/>
                  </a:lnTo>
                  <a:lnTo>
                    <a:pt x="8" y="92"/>
                  </a:lnTo>
                  <a:lnTo>
                    <a:pt x="8" y="88"/>
                  </a:lnTo>
                  <a:lnTo>
                    <a:pt x="8" y="84"/>
                  </a:lnTo>
                  <a:lnTo>
                    <a:pt x="8" y="82"/>
                  </a:lnTo>
                  <a:lnTo>
                    <a:pt x="8" y="78"/>
                  </a:lnTo>
                  <a:lnTo>
                    <a:pt x="8" y="74"/>
                  </a:lnTo>
                  <a:lnTo>
                    <a:pt x="8" y="72"/>
                  </a:lnTo>
                  <a:lnTo>
                    <a:pt x="6" y="72"/>
                  </a:lnTo>
                  <a:lnTo>
                    <a:pt x="6" y="70"/>
                  </a:lnTo>
                  <a:lnTo>
                    <a:pt x="6" y="68"/>
                  </a:lnTo>
                  <a:lnTo>
                    <a:pt x="6" y="66"/>
                  </a:lnTo>
                  <a:lnTo>
                    <a:pt x="6" y="62"/>
                  </a:lnTo>
                  <a:lnTo>
                    <a:pt x="6" y="60"/>
                  </a:lnTo>
                  <a:lnTo>
                    <a:pt x="6" y="58"/>
                  </a:lnTo>
                  <a:lnTo>
                    <a:pt x="6" y="56"/>
                  </a:lnTo>
                  <a:lnTo>
                    <a:pt x="6" y="52"/>
                  </a:lnTo>
                  <a:lnTo>
                    <a:pt x="6" y="50"/>
                  </a:lnTo>
                  <a:lnTo>
                    <a:pt x="6" y="48"/>
                  </a:lnTo>
                  <a:lnTo>
                    <a:pt x="4" y="46"/>
                  </a:lnTo>
                  <a:lnTo>
                    <a:pt x="4" y="42"/>
                  </a:lnTo>
                  <a:lnTo>
                    <a:pt x="4" y="40"/>
                  </a:lnTo>
                  <a:lnTo>
                    <a:pt x="4" y="38"/>
                  </a:lnTo>
                  <a:lnTo>
                    <a:pt x="4" y="36"/>
                  </a:lnTo>
                  <a:lnTo>
                    <a:pt x="4" y="34"/>
                  </a:lnTo>
                  <a:lnTo>
                    <a:pt x="4" y="30"/>
                  </a:lnTo>
                  <a:lnTo>
                    <a:pt x="4" y="28"/>
                  </a:lnTo>
                  <a:lnTo>
                    <a:pt x="4" y="26"/>
                  </a:lnTo>
                  <a:lnTo>
                    <a:pt x="4" y="24"/>
                  </a:lnTo>
                  <a:lnTo>
                    <a:pt x="2" y="20"/>
                  </a:lnTo>
                  <a:lnTo>
                    <a:pt x="2" y="18"/>
                  </a:lnTo>
                  <a:lnTo>
                    <a:pt x="2" y="16"/>
                  </a:lnTo>
                  <a:lnTo>
                    <a:pt x="2" y="14"/>
                  </a:lnTo>
                  <a:lnTo>
                    <a:pt x="2" y="12"/>
                  </a:lnTo>
                  <a:lnTo>
                    <a:pt x="2" y="10"/>
                  </a:lnTo>
                  <a:lnTo>
                    <a:pt x="2" y="10"/>
                  </a:lnTo>
                  <a:lnTo>
                    <a:pt x="2" y="6"/>
                  </a:lnTo>
                  <a:lnTo>
                    <a:pt x="2" y="4"/>
                  </a:lnTo>
                  <a:lnTo>
                    <a:pt x="2" y="2"/>
                  </a:lnTo>
                  <a:lnTo>
                    <a:pt x="2" y="0"/>
                  </a:lnTo>
                  <a:lnTo>
                    <a:pt x="0" y="0"/>
                  </a:lnTo>
                  <a:lnTo>
                    <a:pt x="2" y="0"/>
                  </a:lnTo>
                  <a:lnTo>
                    <a:pt x="4" y="2"/>
                  </a:lnTo>
                  <a:lnTo>
                    <a:pt x="6" y="4"/>
                  </a:lnTo>
                  <a:lnTo>
                    <a:pt x="8" y="4"/>
                  </a:lnTo>
                  <a:lnTo>
                    <a:pt x="10" y="6"/>
                  </a:lnTo>
                  <a:lnTo>
                    <a:pt x="14" y="8"/>
                  </a:lnTo>
                  <a:lnTo>
                    <a:pt x="16" y="10"/>
                  </a:lnTo>
                  <a:lnTo>
                    <a:pt x="18" y="10"/>
                  </a:lnTo>
                  <a:lnTo>
                    <a:pt x="18" y="10"/>
                  </a:lnTo>
                  <a:lnTo>
                    <a:pt x="18" y="10"/>
                  </a:lnTo>
                  <a:lnTo>
                    <a:pt x="20" y="10"/>
                  </a:lnTo>
                  <a:lnTo>
                    <a:pt x="22" y="12"/>
                  </a:lnTo>
                  <a:lnTo>
                    <a:pt x="24" y="12"/>
                  </a:lnTo>
                  <a:lnTo>
                    <a:pt x="26" y="14"/>
                  </a:lnTo>
                  <a:lnTo>
                    <a:pt x="28" y="14"/>
                  </a:lnTo>
                  <a:lnTo>
                    <a:pt x="30" y="16"/>
                  </a:lnTo>
                  <a:lnTo>
                    <a:pt x="30" y="18"/>
                  </a:lnTo>
                  <a:lnTo>
                    <a:pt x="32" y="18"/>
                  </a:lnTo>
                  <a:lnTo>
                    <a:pt x="34" y="20"/>
                  </a:lnTo>
                  <a:lnTo>
                    <a:pt x="38" y="22"/>
                  </a:lnTo>
                  <a:lnTo>
                    <a:pt x="42" y="24"/>
                  </a:lnTo>
                  <a:lnTo>
                    <a:pt x="44" y="24"/>
                  </a:lnTo>
                  <a:lnTo>
                    <a:pt x="44" y="26"/>
                  </a:lnTo>
                  <a:lnTo>
                    <a:pt x="46" y="26"/>
                  </a:lnTo>
                  <a:lnTo>
                    <a:pt x="50" y="30"/>
                  </a:lnTo>
                  <a:lnTo>
                    <a:pt x="52" y="30"/>
                  </a:lnTo>
                  <a:lnTo>
                    <a:pt x="54" y="32"/>
                  </a:lnTo>
                  <a:lnTo>
                    <a:pt x="56" y="32"/>
                  </a:lnTo>
                  <a:lnTo>
                    <a:pt x="58" y="34"/>
                  </a:lnTo>
                  <a:lnTo>
                    <a:pt x="60" y="34"/>
                  </a:lnTo>
                  <a:lnTo>
                    <a:pt x="62" y="36"/>
                  </a:lnTo>
                  <a:lnTo>
                    <a:pt x="64" y="38"/>
                  </a:lnTo>
                  <a:lnTo>
                    <a:pt x="66" y="38"/>
                  </a:lnTo>
                  <a:lnTo>
                    <a:pt x="66" y="40"/>
                  </a:lnTo>
                  <a:lnTo>
                    <a:pt x="68" y="40"/>
                  </a:lnTo>
                  <a:lnTo>
                    <a:pt x="68" y="40"/>
                  </a:lnTo>
                  <a:lnTo>
                    <a:pt x="68" y="42"/>
                  </a:lnTo>
                  <a:lnTo>
                    <a:pt x="70" y="42"/>
                  </a:lnTo>
                  <a:lnTo>
                    <a:pt x="72" y="42"/>
                  </a:lnTo>
                  <a:lnTo>
                    <a:pt x="72" y="44"/>
                  </a:lnTo>
                  <a:lnTo>
                    <a:pt x="74" y="44"/>
                  </a:lnTo>
                  <a:lnTo>
                    <a:pt x="76" y="44"/>
                  </a:lnTo>
                  <a:lnTo>
                    <a:pt x="78" y="44"/>
                  </a:lnTo>
                  <a:lnTo>
                    <a:pt x="80" y="44"/>
                  </a:lnTo>
                  <a:lnTo>
                    <a:pt x="84" y="44"/>
                  </a:lnTo>
                  <a:lnTo>
                    <a:pt x="88" y="44"/>
                  </a:lnTo>
                  <a:lnTo>
                    <a:pt x="90" y="44"/>
                  </a:lnTo>
                  <a:lnTo>
                    <a:pt x="92" y="44"/>
                  </a:lnTo>
                  <a:lnTo>
                    <a:pt x="94" y="44"/>
                  </a:lnTo>
                  <a:lnTo>
                    <a:pt x="96" y="44"/>
                  </a:lnTo>
                  <a:lnTo>
                    <a:pt x="98" y="44"/>
                  </a:lnTo>
                  <a:lnTo>
                    <a:pt x="102" y="44"/>
                  </a:lnTo>
                  <a:lnTo>
                    <a:pt x="104" y="44"/>
                  </a:lnTo>
                  <a:lnTo>
                    <a:pt x="106" y="44"/>
                  </a:lnTo>
                  <a:lnTo>
                    <a:pt x="108" y="44"/>
                  </a:lnTo>
                  <a:lnTo>
                    <a:pt x="110" y="44"/>
                  </a:lnTo>
                  <a:lnTo>
                    <a:pt x="112" y="44"/>
                  </a:lnTo>
                  <a:lnTo>
                    <a:pt x="114" y="44"/>
                  </a:lnTo>
                  <a:lnTo>
                    <a:pt x="116" y="44"/>
                  </a:lnTo>
                  <a:lnTo>
                    <a:pt x="116" y="44"/>
                  </a:lnTo>
                  <a:lnTo>
                    <a:pt x="118" y="44"/>
                  </a:lnTo>
                  <a:lnTo>
                    <a:pt x="120" y="44"/>
                  </a:lnTo>
                  <a:lnTo>
                    <a:pt x="124" y="44"/>
                  </a:lnTo>
                  <a:lnTo>
                    <a:pt x="128" y="44"/>
                  </a:lnTo>
                  <a:lnTo>
                    <a:pt x="130" y="44"/>
                  </a:lnTo>
                  <a:lnTo>
                    <a:pt x="132" y="44"/>
                  </a:lnTo>
                  <a:lnTo>
                    <a:pt x="136" y="44"/>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4" name="Freeform 199"/>
            <p:cNvSpPr>
              <a:spLocks/>
            </p:cNvSpPr>
            <p:nvPr/>
          </p:nvSpPr>
          <p:spPr bwMode="auto">
            <a:xfrm>
              <a:off x="7929563" y="3157538"/>
              <a:ext cx="263525" cy="339725"/>
            </a:xfrm>
            <a:custGeom>
              <a:avLst/>
              <a:gdLst>
                <a:gd name="T0" fmla="*/ 40 w 166"/>
                <a:gd name="T1" fmla="*/ 10 h 214"/>
                <a:gd name="T2" fmla="*/ 38 w 166"/>
                <a:gd name="T3" fmla="*/ 16 h 214"/>
                <a:gd name="T4" fmla="*/ 42 w 166"/>
                <a:gd name="T5" fmla="*/ 26 h 214"/>
                <a:gd name="T6" fmla="*/ 50 w 166"/>
                <a:gd name="T7" fmla="*/ 30 h 214"/>
                <a:gd name="T8" fmla="*/ 58 w 166"/>
                <a:gd name="T9" fmla="*/ 34 h 214"/>
                <a:gd name="T10" fmla="*/ 62 w 166"/>
                <a:gd name="T11" fmla="*/ 40 h 214"/>
                <a:gd name="T12" fmla="*/ 68 w 166"/>
                <a:gd name="T13" fmla="*/ 46 h 214"/>
                <a:gd name="T14" fmla="*/ 70 w 166"/>
                <a:gd name="T15" fmla="*/ 52 h 214"/>
                <a:gd name="T16" fmla="*/ 66 w 166"/>
                <a:gd name="T17" fmla="*/ 62 h 214"/>
                <a:gd name="T18" fmla="*/ 66 w 166"/>
                <a:gd name="T19" fmla="*/ 70 h 214"/>
                <a:gd name="T20" fmla="*/ 72 w 166"/>
                <a:gd name="T21" fmla="*/ 76 h 214"/>
                <a:gd name="T22" fmla="*/ 76 w 166"/>
                <a:gd name="T23" fmla="*/ 80 h 214"/>
                <a:gd name="T24" fmla="*/ 78 w 166"/>
                <a:gd name="T25" fmla="*/ 86 h 214"/>
                <a:gd name="T26" fmla="*/ 80 w 166"/>
                <a:gd name="T27" fmla="*/ 90 h 214"/>
                <a:gd name="T28" fmla="*/ 88 w 166"/>
                <a:gd name="T29" fmla="*/ 86 h 214"/>
                <a:gd name="T30" fmla="*/ 96 w 166"/>
                <a:gd name="T31" fmla="*/ 82 h 214"/>
                <a:gd name="T32" fmla="*/ 102 w 166"/>
                <a:gd name="T33" fmla="*/ 84 h 214"/>
                <a:gd name="T34" fmla="*/ 100 w 166"/>
                <a:gd name="T35" fmla="*/ 90 h 214"/>
                <a:gd name="T36" fmla="*/ 110 w 166"/>
                <a:gd name="T37" fmla="*/ 92 h 214"/>
                <a:gd name="T38" fmla="*/ 106 w 166"/>
                <a:gd name="T39" fmla="*/ 100 h 214"/>
                <a:gd name="T40" fmla="*/ 110 w 166"/>
                <a:gd name="T41" fmla="*/ 104 h 214"/>
                <a:gd name="T42" fmla="*/ 108 w 166"/>
                <a:gd name="T43" fmla="*/ 112 h 214"/>
                <a:gd name="T44" fmla="*/ 102 w 166"/>
                <a:gd name="T45" fmla="*/ 116 h 214"/>
                <a:gd name="T46" fmla="*/ 110 w 166"/>
                <a:gd name="T47" fmla="*/ 120 h 214"/>
                <a:gd name="T48" fmla="*/ 118 w 166"/>
                <a:gd name="T49" fmla="*/ 120 h 214"/>
                <a:gd name="T50" fmla="*/ 130 w 166"/>
                <a:gd name="T51" fmla="*/ 124 h 214"/>
                <a:gd name="T52" fmla="*/ 138 w 166"/>
                <a:gd name="T53" fmla="*/ 126 h 214"/>
                <a:gd name="T54" fmla="*/ 148 w 166"/>
                <a:gd name="T55" fmla="*/ 128 h 214"/>
                <a:gd name="T56" fmla="*/ 156 w 166"/>
                <a:gd name="T57" fmla="*/ 132 h 214"/>
                <a:gd name="T58" fmla="*/ 164 w 166"/>
                <a:gd name="T59" fmla="*/ 134 h 214"/>
                <a:gd name="T60" fmla="*/ 160 w 166"/>
                <a:gd name="T61" fmla="*/ 140 h 214"/>
                <a:gd name="T62" fmla="*/ 156 w 166"/>
                <a:gd name="T63" fmla="*/ 146 h 214"/>
                <a:gd name="T64" fmla="*/ 160 w 166"/>
                <a:gd name="T65" fmla="*/ 152 h 214"/>
                <a:gd name="T66" fmla="*/ 144 w 166"/>
                <a:gd name="T67" fmla="*/ 162 h 214"/>
                <a:gd name="T68" fmla="*/ 132 w 166"/>
                <a:gd name="T69" fmla="*/ 170 h 214"/>
                <a:gd name="T70" fmla="*/ 110 w 166"/>
                <a:gd name="T71" fmla="*/ 180 h 214"/>
                <a:gd name="T72" fmla="*/ 94 w 166"/>
                <a:gd name="T73" fmla="*/ 190 h 214"/>
                <a:gd name="T74" fmla="*/ 78 w 166"/>
                <a:gd name="T75" fmla="*/ 198 h 214"/>
                <a:gd name="T76" fmla="*/ 64 w 166"/>
                <a:gd name="T77" fmla="*/ 204 h 214"/>
                <a:gd name="T78" fmla="*/ 50 w 166"/>
                <a:gd name="T79" fmla="*/ 210 h 214"/>
                <a:gd name="T80" fmla="*/ 42 w 166"/>
                <a:gd name="T81" fmla="*/ 210 h 214"/>
                <a:gd name="T82" fmla="*/ 50 w 166"/>
                <a:gd name="T83" fmla="*/ 206 h 214"/>
                <a:gd name="T84" fmla="*/ 44 w 166"/>
                <a:gd name="T85" fmla="*/ 204 h 214"/>
                <a:gd name="T86" fmla="*/ 40 w 166"/>
                <a:gd name="T87" fmla="*/ 196 h 214"/>
                <a:gd name="T88" fmla="*/ 32 w 166"/>
                <a:gd name="T89" fmla="*/ 192 h 214"/>
                <a:gd name="T90" fmla="*/ 24 w 166"/>
                <a:gd name="T91" fmla="*/ 188 h 214"/>
                <a:gd name="T92" fmla="*/ 14 w 166"/>
                <a:gd name="T93" fmla="*/ 184 h 214"/>
                <a:gd name="T94" fmla="*/ 10 w 166"/>
                <a:gd name="T95" fmla="*/ 174 h 214"/>
                <a:gd name="T96" fmla="*/ 6 w 166"/>
                <a:gd name="T97" fmla="*/ 166 h 214"/>
                <a:gd name="T98" fmla="*/ 2 w 166"/>
                <a:gd name="T99" fmla="*/ 158 h 214"/>
                <a:gd name="T100" fmla="*/ 0 w 166"/>
                <a:gd name="T101" fmla="*/ 148 h 214"/>
                <a:gd name="T102" fmla="*/ 2 w 166"/>
                <a:gd name="T103" fmla="*/ 128 h 214"/>
                <a:gd name="T104" fmla="*/ 2 w 166"/>
                <a:gd name="T105" fmla="*/ 116 h 214"/>
                <a:gd name="T106" fmla="*/ 4 w 166"/>
                <a:gd name="T107" fmla="*/ 100 h 214"/>
                <a:gd name="T108" fmla="*/ 4 w 166"/>
                <a:gd name="T109" fmla="*/ 88 h 214"/>
                <a:gd name="T110" fmla="*/ 6 w 166"/>
                <a:gd name="T111" fmla="*/ 76 h 214"/>
                <a:gd name="T112" fmla="*/ 6 w 166"/>
                <a:gd name="T113" fmla="*/ 58 h 214"/>
                <a:gd name="T114" fmla="*/ 8 w 166"/>
                <a:gd name="T115" fmla="*/ 40 h 214"/>
                <a:gd name="T116" fmla="*/ 12 w 166"/>
                <a:gd name="T117" fmla="*/ 16 h 214"/>
                <a:gd name="T118" fmla="*/ 14 w 166"/>
                <a:gd name="T119" fmla="*/ 8 h 214"/>
                <a:gd name="T120" fmla="*/ 18 w 166"/>
                <a:gd name="T121" fmla="*/ 2 h 214"/>
                <a:gd name="T122" fmla="*/ 30 w 166"/>
                <a:gd name="T12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6" h="214">
                  <a:moveTo>
                    <a:pt x="36" y="2"/>
                  </a:moveTo>
                  <a:lnTo>
                    <a:pt x="36" y="4"/>
                  </a:lnTo>
                  <a:lnTo>
                    <a:pt x="38" y="4"/>
                  </a:lnTo>
                  <a:lnTo>
                    <a:pt x="38" y="6"/>
                  </a:lnTo>
                  <a:lnTo>
                    <a:pt x="40" y="8"/>
                  </a:lnTo>
                  <a:lnTo>
                    <a:pt x="40" y="10"/>
                  </a:lnTo>
                  <a:lnTo>
                    <a:pt x="38" y="10"/>
                  </a:lnTo>
                  <a:lnTo>
                    <a:pt x="38" y="12"/>
                  </a:lnTo>
                  <a:lnTo>
                    <a:pt x="38" y="14"/>
                  </a:lnTo>
                  <a:lnTo>
                    <a:pt x="36" y="14"/>
                  </a:lnTo>
                  <a:lnTo>
                    <a:pt x="36" y="16"/>
                  </a:lnTo>
                  <a:lnTo>
                    <a:pt x="38" y="16"/>
                  </a:lnTo>
                  <a:lnTo>
                    <a:pt x="38" y="18"/>
                  </a:lnTo>
                  <a:lnTo>
                    <a:pt x="38" y="20"/>
                  </a:lnTo>
                  <a:lnTo>
                    <a:pt x="40" y="20"/>
                  </a:lnTo>
                  <a:lnTo>
                    <a:pt x="40" y="22"/>
                  </a:lnTo>
                  <a:lnTo>
                    <a:pt x="40" y="24"/>
                  </a:lnTo>
                  <a:lnTo>
                    <a:pt x="42" y="26"/>
                  </a:lnTo>
                  <a:lnTo>
                    <a:pt x="44" y="26"/>
                  </a:lnTo>
                  <a:lnTo>
                    <a:pt x="46" y="26"/>
                  </a:lnTo>
                  <a:lnTo>
                    <a:pt x="48" y="26"/>
                  </a:lnTo>
                  <a:lnTo>
                    <a:pt x="48" y="28"/>
                  </a:lnTo>
                  <a:lnTo>
                    <a:pt x="50" y="28"/>
                  </a:lnTo>
                  <a:lnTo>
                    <a:pt x="50" y="30"/>
                  </a:lnTo>
                  <a:lnTo>
                    <a:pt x="52" y="30"/>
                  </a:lnTo>
                  <a:lnTo>
                    <a:pt x="54" y="30"/>
                  </a:lnTo>
                  <a:lnTo>
                    <a:pt x="54" y="32"/>
                  </a:lnTo>
                  <a:lnTo>
                    <a:pt x="56" y="32"/>
                  </a:lnTo>
                  <a:lnTo>
                    <a:pt x="56" y="34"/>
                  </a:lnTo>
                  <a:lnTo>
                    <a:pt x="58" y="34"/>
                  </a:lnTo>
                  <a:lnTo>
                    <a:pt x="58" y="36"/>
                  </a:lnTo>
                  <a:lnTo>
                    <a:pt x="60" y="36"/>
                  </a:lnTo>
                  <a:lnTo>
                    <a:pt x="60" y="38"/>
                  </a:lnTo>
                  <a:lnTo>
                    <a:pt x="62" y="38"/>
                  </a:lnTo>
                  <a:lnTo>
                    <a:pt x="62" y="38"/>
                  </a:lnTo>
                  <a:lnTo>
                    <a:pt x="62" y="40"/>
                  </a:lnTo>
                  <a:lnTo>
                    <a:pt x="64" y="40"/>
                  </a:lnTo>
                  <a:lnTo>
                    <a:pt x="64" y="42"/>
                  </a:lnTo>
                  <a:lnTo>
                    <a:pt x="66" y="42"/>
                  </a:lnTo>
                  <a:lnTo>
                    <a:pt x="68" y="42"/>
                  </a:lnTo>
                  <a:lnTo>
                    <a:pt x="68" y="44"/>
                  </a:lnTo>
                  <a:lnTo>
                    <a:pt x="68" y="46"/>
                  </a:lnTo>
                  <a:lnTo>
                    <a:pt x="70" y="46"/>
                  </a:lnTo>
                  <a:lnTo>
                    <a:pt x="70" y="48"/>
                  </a:lnTo>
                  <a:lnTo>
                    <a:pt x="68" y="48"/>
                  </a:lnTo>
                  <a:lnTo>
                    <a:pt x="68" y="50"/>
                  </a:lnTo>
                  <a:lnTo>
                    <a:pt x="70" y="50"/>
                  </a:lnTo>
                  <a:lnTo>
                    <a:pt x="70" y="52"/>
                  </a:lnTo>
                  <a:lnTo>
                    <a:pt x="70" y="54"/>
                  </a:lnTo>
                  <a:lnTo>
                    <a:pt x="70" y="56"/>
                  </a:lnTo>
                  <a:lnTo>
                    <a:pt x="70" y="58"/>
                  </a:lnTo>
                  <a:lnTo>
                    <a:pt x="68" y="60"/>
                  </a:lnTo>
                  <a:lnTo>
                    <a:pt x="66" y="60"/>
                  </a:lnTo>
                  <a:lnTo>
                    <a:pt x="66" y="62"/>
                  </a:lnTo>
                  <a:lnTo>
                    <a:pt x="66" y="64"/>
                  </a:lnTo>
                  <a:lnTo>
                    <a:pt x="68" y="64"/>
                  </a:lnTo>
                  <a:lnTo>
                    <a:pt x="66" y="64"/>
                  </a:lnTo>
                  <a:lnTo>
                    <a:pt x="66" y="66"/>
                  </a:lnTo>
                  <a:lnTo>
                    <a:pt x="66" y="68"/>
                  </a:lnTo>
                  <a:lnTo>
                    <a:pt x="66" y="70"/>
                  </a:lnTo>
                  <a:lnTo>
                    <a:pt x="68" y="72"/>
                  </a:lnTo>
                  <a:lnTo>
                    <a:pt x="68" y="74"/>
                  </a:lnTo>
                  <a:lnTo>
                    <a:pt x="70" y="76"/>
                  </a:lnTo>
                  <a:lnTo>
                    <a:pt x="70" y="78"/>
                  </a:lnTo>
                  <a:lnTo>
                    <a:pt x="72" y="78"/>
                  </a:lnTo>
                  <a:lnTo>
                    <a:pt x="72" y="76"/>
                  </a:lnTo>
                  <a:lnTo>
                    <a:pt x="74" y="76"/>
                  </a:lnTo>
                  <a:lnTo>
                    <a:pt x="76" y="76"/>
                  </a:lnTo>
                  <a:lnTo>
                    <a:pt x="78" y="76"/>
                  </a:lnTo>
                  <a:lnTo>
                    <a:pt x="78" y="78"/>
                  </a:lnTo>
                  <a:lnTo>
                    <a:pt x="76" y="78"/>
                  </a:lnTo>
                  <a:lnTo>
                    <a:pt x="76" y="80"/>
                  </a:lnTo>
                  <a:lnTo>
                    <a:pt x="76" y="82"/>
                  </a:lnTo>
                  <a:lnTo>
                    <a:pt x="74" y="82"/>
                  </a:lnTo>
                  <a:lnTo>
                    <a:pt x="74" y="84"/>
                  </a:lnTo>
                  <a:lnTo>
                    <a:pt x="76" y="84"/>
                  </a:lnTo>
                  <a:lnTo>
                    <a:pt x="76" y="86"/>
                  </a:lnTo>
                  <a:lnTo>
                    <a:pt x="78" y="86"/>
                  </a:lnTo>
                  <a:lnTo>
                    <a:pt x="76" y="88"/>
                  </a:lnTo>
                  <a:lnTo>
                    <a:pt x="76" y="90"/>
                  </a:lnTo>
                  <a:lnTo>
                    <a:pt x="78" y="90"/>
                  </a:lnTo>
                  <a:lnTo>
                    <a:pt x="78" y="92"/>
                  </a:lnTo>
                  <a:lnTo>
                    <a:pt x="80" y="92"/>
                  </a:lnTo>
                  <a:lnTo>
                    <a:pt x="80" y="90"/>
                  </a:lnTo>
                  <a:lnTo>
                    <a:pt x="82" y="90"/>
                  </a:lnTo>
                  <a:lnTo>
                    <a:pt x="84" y="90"/>
                  </a:lnTo>
                  <a:lnTo>
                    <a:pt x="84" y="88"/>
                  </a:lnTo>
                  <a:lnTo>
                    <a:pt x="84" y="86"/>
                  </a:lnTo>
                  <a:lnTo>
                    <a:pt x="86" y="86"/>
                  </a:lnTo>
                  <a:lnTo>
                    <a:pt x="88" y="86"/>
                  </a:lnTo>
                  <a:lnTo>
                    <a:pt x="90" y="86"/>
                  </a:lnTo>
                  <a:lnTo>
                    <a:pt x="92" y="86"/>
                  </a:lnTo>
                  <a:lnTo>
                    <a:pt x="92" y="84"/>
                  </a:lnTo>
                  <a:lnTo>
                    <a:pt x="94" y="84"/>
                  </a:lnTo>
                  <a:lnTo>
                    <a:pt x="94" y="82"/>
                  </a:lnTo>
                  <a:lnTo>
                    <a:pt x="96" y="82"/>
                  </a:lnTo>
                  <a:lnTo>
                    <a:pt x="96" y="84"/>
                  </a:lnTo>
                  <a:lnTo>
                    <a:pt x="96" y="86"/>
                  </a:lnTo>
                  <a:lnTo>
                    <a:pt x="98" y="86"/>
                  </a:lnTo>
                  <a:lnTo>
                    <a:pt x="100" y="86"/>
                  </a:lnTo>
                  <a:lnTo>
                    <a:pt x="100" y="84"/>
                  </a:lnTo>
                  <a:lnTo>
                    <a:pt x="102" y="84"/>
                  </a:lnTo>
                  <a:lnTo>
                    <a:pt x="102" y="86"/>
                  </a:lnTo>
                  <a:lnTo>
                    <a:pt x="104" y="86"/>
                  </a:lnTo>
                  <a:lnTo>
                    <a:pt x="102" y="86"/>
                  </a:lnTo>
                  <a:lnTo>
                    <a:pt x="102" y="88"/>
                  </a:lnTo>
                  <a:lnTo>
                    <a:pt x="100" y="88"/>
                  </a:lnTo>
                  <a:lnTo>
                    <a:pt x="100" y="90"/>
                  </a:lnTo>
                  <a:lnTo>
                    <a:pt x="102" y="90"/>
                  </a:lnTo>
                  <a:lnTo>
                    <a:pt x="104" y="90"/>
                  </a:lnTo>
                  <a:lnTo>
                    <a:pt x="106" y="90"/>
                  </a:lnTo>
                  <a:lnTo>
                    <a:pt x="106" y="92"/>
                  </a:lnTo>
                  <a:lnTo>
                    <a:pt x="108" y="92"/>
                  </a:lnTo>
                  <a:lnTo>
                    <a:pt x="110" y="92"/>
                  </a:lnTo>
                  <a:lnTo>
                    <a:pt x="110" y="94"/>
                  </a:lnTo>
                  <a:lnTo>
                    <a:pt x="108" y="94"/>
                  </a:lnTo>
                  <a:lnTo>
                    <a:pt x="106" y="94"/>
                  </a:lnTo>
                  <a:lnTo>
                    <a:pt x="106" y="96"/>
                  </a:lnTo>
                  <a:lnTo>
                    <a:pt x="106" y="98"/>
                  </a:lnTo>
                  <a:lnTo>
                    <a:pt x="106" y="100"/>
                  </a:lnTo>
                  <a:lnTo>
                    <a:pt x="108" y="100"/>
                  </a:lnTo>
                  <a:lnTo>
                    <a:pt x="108" y="102"/>
                  </a:lnTo>
                  <a:lnTo>
                    <a:pt x="108" y="104"/>
                  </a:lnTo>
                  <a:lnTo>
                    <a:pt x="110" y="104"/>
                  </a:lnTo>
                  <a:lnTo>
                    <a:pt x="110" y="102"/>
                  </a:lnTo>
                  <a:lnTo>
                    <a:pt x="110" y="104"/>
                  </a:lnTo>
                  <a:lnTo>
                    <a:pt x="110" y="106"/>
                  </a:lnTo>
                  <a:lnTo>
                    <a:pt x="110" y="108"/>
                  </a:lnTo>
                  <a:lnTo>
                    <a:pt x="110" y="110"/>
                  </a:lnTo>
                  <a:lnTo>
                    <a:pt x="110" y="112"/>
                  </a:lnTo>
                  <a:lnTo>
                    <a:pt x="110" y="112"/>
                  </a:lnTo>
                  <a:lnTo>
                    <a:pt x="108" y="112"/>
                  </a:lnTo>
                  <a:lnTo>
                    <a:pt x="108" y="112"/>
                  </a:lnTo>
                  <a:lnTo>
                    <a:pt x="106" y="112"/>
                  </a:lnTo>
                  <a:lnTo>
                    <a:pt x="104" y="112"/>
                  </a:lnTo>
                  <a:lnTo>
                    <a:pt x="104" y="114"/>
                  </a:lnTo>
                  <a:lnTo>
                    <a:pt x="104" y="116"/>
                  </a:lnTo>
                  <a:lnTo>
                    <a:pt x="102" y="116"/>
                  </a:lnTo>
                  <a:lnTo>
                    <a:pt x="102" y="118"/>
                  </a:lnTo>
                  <a:lnTo>
                    <a:pt x="104" y="118"/>
                  </a:lnTo>
                  <a:lnTo>
                    <a:pt x="104" y="120"/>
                  </a:lnTo>
                  <a:lnTo>
                    <a:pt x="106" y="120"/>
                  </a:lnTo>
                  <a:lnTo>
                    <a:pt x="108" y="120"/>
                  </a:lnTo>
                  <a:lnTo>
                    <a:pt x="110" y="120"/>
                  </a:lnTo>
                  <a:lnTo>
                    <a:pt x="110" y="120"/>
                  </a:lnTo>
                  <a:lnTo>
                    <a:pt x="110" y="118"/>
                  </a:lnTo>
                  <a:lnTo>
                    <a:pt x="112" y="120"/>
                  </a:lnTo>
                  <a:lnTo>
                    <a:pt x="114" y="120"/>
                  </a:lnTo>
                  <a:lnTo>
                    <a:pt x="116" y="120"/>
                  </a:lnTo>
                  <a:lnTo>
                    <a:pt x="118" y="120"/>
                  </a:lnTo>
                  <a:lnTo>
                    <a:pt x="120" y="120"/>
                  </a:lnTo>
                  <a:lnTo>
                    <a:pt x="122" y="120"/>
                  </a:lnTo>
                  <a:lnTo>
                    <a:pt x="124" y="120"/>
                  </a:lnTo>
                  <a:lnTo>
                    <a:pt x="126" y="122"/>
                  </a:lnTo>
                  <a:lnTo>
                    <a:pt x="128" y="122"/>
                  </a:lnTo>
                  <a:lnTo>
                    <a:pt x="130" y="124"/>
                  </a:lnTo>
                  <a:lnTo>
                    <a:pt x="130" y="126"/>
                  </a:lnTo>
                  <a:lnTo>
                    <a:pt x="132" y="126"/>
                  </a:lnTo>
                  <a:lnTo>
                    <a:pt x="132" y="128"/>
                  </a:lnTo>
                  <a:lnTo>
                    <a:pt x="134" y="128"/>
                  </a:lnTo>
                  <a:lnTo>
                    <a:pt x="136" y="128"/>
                  </a:lnTo>
                  <a:lnTo>
                    <a:pt x="138" y="126"/>
                  </a:lnTo>
                  <a:lnTo>
                    <a:pt x="140" y="126"/>
                  </a:lnTo>
                  <a:lnTo>
                    <a:pt x="142" y="126"/>
                  </a:lnTo>
                  <a:lnTo>
                    <a:pt x="144" y="126"/>
                  </a:lnTo>
                  <a:lnTo>
                    <a:pt x="144" y="128"/>
                  </a:lnTo>
                  <a:lnTo>
                    <a:pt x="146" y="128"/>
                  </a:lnTo>
                  <a:lnTo>
                    <a:pt x="148" y="128"/>
                  </a:lnTo>
                  <a:lnTo>
                    <a:pt x="150" y="128"/>
                  </a:lnTo>
                  <a:lnTo>
                    <a:pt x="150" y="130"/>
                  </a:lnTo>
                  <a:lnTo>
                    <a:pt x="152" y="130"/>
                  </a:lnTo>
                  <a:lnTo>
                    <a:pt x="152" y="132"/>
                  </a:lnTo>
                  <a:lnTo>
                    <a:pt x="154" y="132"/>
                  </a:lnTo>
                  <a:lnTo>
                    <a:pt x="156" y="132"/>
                  </a:lnTo>
                  <a:lnTo>
                    <a:pt x="158" y="132"/>
                  </a:lnTo>
                  <a:lnTo>
                    <a:pt x="158" y="132"/>
                  </a:lnTo>
                  <a:lnTo>
                    <a:pt x="160" y="132"/>
                  </a:lnTo>
                  <a:lnTo>
                    <a:pt x="162" y="132"/>
                  </a:lnTo>
                  <a:lnTo>
                    <a:pt x="164" y="132"/>
                  </a:lnTo>
                  <a:lnTo>
                    <a:pt x="164" y="134"/>
                  </a:lnTo>
                  <a:lnTo>
                    <a:pt x="166" y="134"/>
                  </a:lnTo>
                  <a:lnTo>
                    <a:pt x="166" y="136"/>
                  </a:lnTo>
                  <a:lnTo>
                    <a:pt x="164" y="136"/>
                  </a:lnTo>
                  <a:lnTo>
                    <a:pt x="164" y="138"/>
                  </a:lnTo>
                  <a:lnTo>
                    <a:pt x="162" y="140"/>
                  </a:lnTo>
                  <a:lnTo>
                    <a:pt x="160" y="140"/>
                  </a:lnTo>
                  <a:lnTo>
                    <a:pt x="158" y="140"/>
                  </a:lnTo>
                  <a:lnTo>
                    <a:pt x="158" y="142"/>
                  </a:lnTo>
                  <a:lnTo>
                    <a:pt x="158" y="142"/>
                  </a:lnTo>
                  <a:lnTo>
                    <a:pt x="158" y="144"/>
                  </a:lnTo>
                  <a:lnTo>
                    <a:pt x="156" y="144"/>
                  </a:lnTo>
                  <a:lnTo>
                    <a:pt x="156" y="146"/>
                  </a:lnTo>
                  <a:lnTo>
                    <a:pt x="156" y="148"/>
                  </a:lnTo>
                  <a:lnTo>
                    <a:pt x="156" y="150"/>
                  </a:lnTo>
                  <a:lnTo>
                    <a:pt x="156" y="152"/>
                  </a:lnTo>
                  <a:lnTo>
                    <a:pt x="158" y="152"/>
                  </a:lnTo>
                  <a:lnTo>
                    <a:pt x="158" y="152"/>
                  </a:lnTo>
                  <a:lnTo>
                    <a:pt x="160" y="152"/>
                  </a:lnTo>
                  <a:lnTo>
                    <a:pt x="160" y="154"/>
                  </a:lnTo>
                  <a:lnTo>
                    <a:pt x="162" y="154"/>
                  </a:lnTo>
                  <a:lnTo>
                    <a:pt x="154" y="160"/>
                  </a:lnTo>
                  <a:lnTo>
                    <a:pt x="152" y="160"/>
                  </a:lnTo>
                  <a:lnTo>
                    <a:pt x="148" y="160"/>
                  </a:lnTo>
                  <a:lnTo>
                    <a:pt x="144" y="162"/>
                  </a:lnTo>
                  <a:lnTo>
                    <a:pt x="144" y="164"/>
                  </a:lnTo>
                  <a:lnTo>
                    <a:pt x="138" y="166"/>
                  </a:lnTo>
                  <a:lnTo>
                    <a:pt x="136" y="168"/>
                  </a:lnTo>
                  <a:lnTo>
                    <a:pt x="134" y="168"/>
                  </a:lnTo>
                  <a:lnTo>
                    <a:pt x="132" y="168"/>
                  </a:lnTo>
                  <a:lnTo>
                    <a:pt x="132" y="170"/>
                  </a:lnTo>
                  <a:lnTo>
                    <a:pt x="130" y="170"/>
                  </a:lnTo>
                  <a:lnTo>
                    <a:pt x="128" y="172"/>
                  </a:lnTo>
                  <a:lnTo>
                    <a:pt x="126" y="172"/>
                  </a:lnTo>
                  <a:lnTo>
                    <a:pt x="120" y="174"/>
                  </a:lnTo>
                  <a:lnTo>
                    <a:pt x="112" y="180"/>
                  </a:lnTo>
                  <a:lnTo>
                    <a:pt x="110" y="180"/>
                  </a:lnTo>
                  <a:lnTo>
                    <a:pt x="106" y="182"/>
                  </a:lnTo>
                  <a:lnTo>
                    <a:pt x="102" y="184"/>
                  </a:lnTo>
                  <a:lnTo>
                    <a:pt x="98" y="186"/>
                  </a:lnTo>
                  <a:lnTo>
                    <a:pt x="98" y="188"/>
                  </a:lnTo>
                  <a:lnTo>
                    <a:pt x="96" y="188"/>
                  </a:lnTo>
                  <a:lnTo>
                    <a:pt x="94" y="190"/>
                  </a:lnTo>
                  <a:lnTo>
                    <a:pt x="90" y="190"/>
                  </a:lnTo>
                  <a:lnTo>
                    <a:pt x="90" y="192"/>
                  </a:lnTo>
                  <a:lnTo>
                    <a:pt x="88" y="192"/>
                  </a:lnTo>
                  <a:lnTo>
                    <a:pt x="86" y="194"/>
                  </a:lnTo>
                  <a:lnTo>
                    <a:pt x="82" y="196"/>
                  </a:lnTo>
                  <a:lnTo>
                    <a:pt x="78" y="198"/>
                  </a:lnTo>
                  <a:lnTo>
                    <a:pt x="76" y="198"/>
                  </a:lnTo>
                  <a:lnTo>
                    <a:pt x="74" y="200"/>
                  </a:lnTo>
                  <a:lnTo>
                    <a:pt x="72" y="200"/>
                  </a:lnTo>
                  <a:lnTo>
                    <a:pt x="70" y="202"/>
                  </a:lnTo>
                  <a:lnTo>
                    <a:pt x="68" y="202"/>
                  </a:lnTo>
                  <a:lnTo>
                    <a:pt x="64" y="204"/>
                  </a:lnTo>
                  <a:lnTo>
                    <a:pt x="62" y="206"/>
                  </a:lnTo>
                  <a:lnTo>
                    <a:pt x="60" y="208"/>
                  </a:lnTo>
                  <a:lnTo>
                    <a:pt x="58" y="208"/>
                  </a:lnTo>
                  <a:lnTo>
                    <a:pt x="56" y="208"/>
                  </a:lnTo>
                  <a:lnTo>
                    <a:pt x="52" y="210"/>
                  </a:lnTo>
                  <a:lnTo>
                    <a:pt x="50" y="210"/>
                  </a:lnTo>
                  <a:lnTo>
                    <a:pt x="48" y="212"/>
                  </a:lnTo>
                  <a:lnTo>
                    <a:pt x="46" y="212"/>
                  </a:lnTo>
                  <a:lnTo>
                    <a:pt x="44" y="214"/>
                  </a:lnTo>
                  <a:lnTo>
                    <a:pt x="42" y="214"/>
                  </a:lnTo>
                  <a:lnTo>
                    <a:pt x="42" y="212"/>
                  </a:lnTo>
                  <a:lnTo>
                    <a:pt x="42" y="210"/>
                  </a:lnTo>
                  <a:lnTo>
                    <a:pt x="44" y="208"/>
                  </a:lnTo>
                  <a:lnTo>
                    <a:pt x="46" y="208"/>
                  </a:lnTo>
                  <a:lnTo>
                    <a:pt x="46" y="208"/>
                  </a:lnTo>
                  <a:lnTo>
                    <a:pt x="48" y="208"/>
                  </a:lnTo>
                  <a:lnTo>
                    <a:pt x="48" y="206"/>
                  </a:lnTo>
                  <a:lnTo>
                    <a:pt x="50" y="206"/>
                  </a:lnTo>
                  <a:lnTo>
                    <a:pt x="50" y="204"/>
                  </a:lnTo>
                  <a:lnTo>
                    <a:pt x="48" y="204"/>
                  </a:lnTo>
                  <a:lnTo>
                    <a:pt x="46" y="204"/>
                  </a:lnTo>
                  <a:lnTo>
                    <a:pt x="46" y="202"/>
                  </a:lnTo>
                  <a:lnTo>
                    <a:pt x="46" y="204"/>
                  </a:lnTo>
                  <a:lnTo>
                    <a:pt x="44" y="204"/>
                  </a:lnTo>
                  <a:lnTo>
                    <a:pt x="44" y="202"/>
                  </a:lnTo>
                  <a:lnTo>
                    <a:pt x="44" y="200"/>
                  </a:lnTo>
                  <a:lnTo>
                    <a:pt x="42" y="200"/>
                  </a:lnTo>
                  <a:lnTo>
                    <a:pt x="42" y="198"/>
                  </a:lnTo>
                  <a:lnTo>
                    <a:pt x="40" y="198"/>
                  </a:lnTo>
                  <a:lnTo>
                    <a:pt x="40" y="196"/>
                  </a:lnTo>
                  <a:lnTo>
                    <a:pt x="38" y="196"/>
                  </a:lnTo>
                  <a:lnTo>
                    <a:pt x="38" y="194"/>
                  </a:lnTo>
                  <a:lnTo>
                    <a:pt x="36" y="194"/>
                  </a:lnTo>
                  <a:lnTo>
                    <a:pt x="36" y="192"/>
                  </a:lnTo>
                  <a:lnTo>
                    <a:pt x="34" y="192"/>
                  </a:lnTo>
                  <a:lnTo>
                    <a:pt x="32" y="192"/>
                  </a:lnTo>
                  <a:lnTo>
                    <a:pt x="30" y="192"/>
                  </a:lnTo>
                  <a:lnTo>
                    <a:pt x="28" y="192"/>
                  </a:lnTo>
                  <a:lnTo>
                    <a:pt x="28" y="190"/>
                  </a:lnTo>
                  <a:lnTo>
                    <a:pt x="26" y="190"/>
                  </a:lnTo>
                  <a:lnTo>
                    <a:pt x="26" y="188"/>
                  </a:lnTo>
                  <a:lnTo>
                    <a:pt x="24" y="188"/>
                  </a:lnTo>
                  <a:lnTo>
                    <a:pt x="22" y="188"/>
                  </a:lnTo>
                  <a:lnTo>
                    <a:pt x="20" y="188"/>
                  </a:lnTo>
                  <a:lnTo>
                    <a:pt x="20" y="186"/>
                  </a:lnTo>
                  <a:lnTo>
                    <a:pt x="18" y="186"/>
                  </a:lnTo>
                  <a:lnTo>
                    <a:pt x="16" y="184"/>
                  </a:lnTo>
                  <a:lnTo>
                    <a:pt x="14" y="184"/>
                  </a:lnTo>
                  <a:lnTo>
                    <a:pt x="14" y="182"/>
                  </a:lnTo>
                  <a:lnTo>
                    <a:pt x="14" y="180"/>
                  </a:lnTo>
                  <a:lnTo>
                    <a:pt x="14" y="178"/>
                  </a:lnTo>
                  <a:lnTo>
                    <a:pt x="12" y="178"/>
                  </a:lnTo>
                  <a:lnTo>
                    <a:pt x="12" y="176"/>
                  </a:lnTo>
                  <a:lnTo>
                    <a:pt x="10" y="174"/>
                  </a:lnTo>
                  <a:lnTo>
                    <a:pt x="10" y="172"/>
                  </a:lnTo>
                  <a:lnTo>
                    <a:pt x="10" y="170"/>
                  </a:lnTo>
                  <a:lnTo>
                    <a:pt x="10" y="168"/>
                  </a:lnTo>
                  <a:lnTo>
                    <a:pt x="8" y="168"/>
                  </a:lnTo>
                  <a:lnTo>
                    <a:pt x="8" y="166"/>
                  </a:lnTo>
                  <a:lnTo>
                    <a:pt x="6" y="166"/>
                  </a:lnTo>
                  <a:lnTo>
                    <a:pt x="6" y="164"/>
                  </a:lnTo>
                  <a:lnTo>
                    <a:pt x="6" y="162"/>
                  </a:lnTo>
                  <a:lnTo>
                    <a:pt x="6" y="160"/>
                  </a:lnTo>
                  <a:lnTo>
                    <a:pt x="4" y="160"/>
                  </a:lnTo>
                  <a:lnTo>
                    <a:pt x="4" y="160"/>
                  </a:lnTo>
                  <a:lnTo>
                    <a:pt x="2" y="158"/>
                  </a:lnTo>
                  <a:lnTo>
                    <a:pt x="2" y="156"/>
                  </a:lnTo>
                  <a:lnTo>
                    <a:pt x="2" y="154"/>
                  </a:lnTo>
                  <a:lnTo>
                    <a:pt x="2" y="152"/>
                  </a:lnTo>
                  <a:lnTo>
                    <a:pt x="2" y="150"/>
                  </a:lnTo>
                  <a:lnTo>
                    <a:pt x="0" y="150"/>
                  </a:lnTo>
                  <a:lnTo>
                    <a:pt x="0" y="148"/>
                  </a:lnTo>
                  <a:lnTo>
                    <a:pt x="0" y="146"/>
                  </a:lnTo>
                  <a:lnTo>
                    <a:pt x="0" y="140"/>
                  </a:lnTo>
                  <a:lnTo>
                    <a:pt x="0" y="138"/>
                  </a:lnTo>
                  <a:lnTo>
                    <a:pt x="0" y="136"/>
                  </a:lnTo>
                  <a:lnTo>
                    <a:pt x="2" y="134"/>
                  </a:lnTo>
                  <a:lnTo>
                    <a:pt x="2" y="128"/>
                  </a:lnTo>
                  <a:lnTo>
                    <a:pt x="2" y="126"/>
                  </a:lnTo>
                  <a:lnTo>
                    <a:pt x="2" y="124"/>
                  </a:lnTo>
                  <a:lnTo>
                    <a:pt x="2" y="122"/>
                  </a:lnTo>
                  <a:lnTo>
                    <a:pt x="2" y="120"/>
                  </a:lnTo>
                  <a:lnTo>
                    <a:pt x="2" y="118"/>
                  </a:lnTo>
                  <a:lnTo>
                    <a:pt x="2" y="116"/>
                  </a:lnTo>
                  <a:lnTo>
                    <a:pt x="2" y="112"/>
                  </a:lnTo>
                  <a:lnTo>
                    <a:pt x="4" y="112"/>
                  </a:lnTo>
                  <a:lnTo>
                    <a:pt x="4" y="108"/>
                  </a:lnTo>
                  <a:lnTo>
                    <a:pt x="4" y="104"/>
                  </a:lnTo>
                  <a:lnTo>
                    <a:pt x="4" y="102"/>
                  </a:lnTo>
                  <a:lnTo>
                    <a:pt x="4" y="100"/>
                  </a:lnTo>
                  <a:lnTo>
                    <a:pt x="4" y="98"/>
                  </a:lnTo>
                  <a:lnTo>
                    <a:pt x="4" y="96"/>
                  </a:lnTo>
                  <a:lnTo>
                    <a:pt x="4" y="94"/>
                  </a:lnTo>
                  <a:lnTo>
                    <a:pt x="4" y="92"/>
                  </a:lnTo>
                  <a:lnTo>
                    <a:pt x="4" y="90"/>
                  </a:lnTo>
                  <a:lnTo>
                    <a:pt x="4" y="88"/>
                  </a:lnTo>
                  <a:lnTo>
                    <a:pt x="4" y="86"/>
                  </a:lnTo>
                  <a:lnTo>
                    <a:pt x="6" y="84"/>
                  </a:lnTo>
                  <a:lnTo>
                    <a:pt x="6" y="82"/>
                  </a:lnTo>
                  <a:lnTo>
                    <a:pt x="6" y="80"/>
                  </a:lnTo>
                  <a:lnTo>
                    <a:pt x="6" y="78"/>
                  </a:lnTo>
                  <a:lnTo>
                    <a:pt x="6" y="76"/>
                  </a:lnTo>
                  <a:lnTo>
                    <a:pt x="6" y="74"/>
                  </a:lnTo>
                  <a:lnTo>
                    <a:pt x="6" y="72"/>
                  </a:lnTo>
                  <a:lnTo>
                    <a:pt x="6" y="64"/>
                  </a:lnTo>
                  <a:lnTo>
                    <a:pt x="6" y="62"/>
                  </a:lnTo>
                  <a:lnTo>
                    <a:pt x="6" y="60"/>
                  </a:lnTo>
                  <a:lnTo>
                    <a:pt x="6" y="58"/>
                  </a:lnTo>
                  <a:lnTo>
                    <a:pt x="8" y="58"/>
                  </a:lnTo>
                  <a:lnTo>
                    <a:pt x="8" y="52"/>
                  </a:lnTo>
                  <a:lnTo>
                    <a:pt x="8" y="50"/>
                  </a:lnTo>
                  <a:lnTo>
                    <a:pt x="8" y="46"/>
                  </a:lnTo>
                  <a:lnTo>
                    <a:pt x="8" y="42"/>
                  </a:lnTo>
                  <a:lnTo>
                    <a:pt x="8" y="40"/>
                  </a:lnTo>
                  <a:lnTo>
                    <a:pt x="10" y="28"/>
                  </a:lnTo>
                  <a:lnTo>
                    <a:pt x="10" y="26"/>
                  </a:lnTo>
                  <a:lnTo>
                    <a:pt x="10" y="22"/>
                  </a:lnTo>
                  <a:lnTo>
                    <a:pt x="10" y="18"/>
                  </a:lnTo>
                  <a:lnTo>
                    <a:pt x="10" y="16"/>
                  </a:lnTo>
                  <a:lnTo>
                    <a:pt x="12" y="16"/>
                  </a:lnTo>
                  <a:lnTo>
                    <a:pt x="12" y="16"/>
                  </a:lnTo>
                  <a:lnTo>
                    <a:pt x="12" y="14"/>
                  </a:lnTo>
                  <a:lnTo>
                    <a:pt x="14" y="14"/>
                  </a:lnTo>
                  <a:lnTo>
                    <a:pt x="14" y="12"/>
                  </a:lnTo>
                  <a:lnTo>
                    <a:pt x="14" y="10"/>
                  </a:lnTo>
                  <a:lnTo>
                    <a:pt x="14" y="8"/>
                  </a:lnTo>
                  <a:lnTo>
                    <a:pt x="14" y="6"/>
                  </a:lnTo>
                  <a:lnTo>
                    <a:pt x="14" y="4"/>
                  </a:lnTo>
                  <a:lnTo>
                    <a:pt x="14" y="4"/>
                  </a:lnTo>
                  <a:lnTo>
                    <a:pt x="14" y="2"/>
                  </a:lnTo>
                  <a:lnTo>
                    <a:pt x="16" y="2"/>
                  </a:lnTo>
                  <a:lnTo>
                    <a:pt x="18" y="2"/>
                  </a:lnTo>
                  <a:lnTo>
                    <a:pt x="20" y="2"/>
                  </a:lnTo>
                  <a:lnTo>
                    <a:pt x="22" y="2"/>
                  </a:lnTo>
                  <a:lnTo>
                    <a:pt x="24" y="2"/>
                  </a:lnTo>
                  <a:lnTo>
                    <a:pt x="26" y="2"/>
                  </a:lnTo>
                  <a:lnTo>
                    <a:pt x="28" y="0"/>
                  </a:lnTo>
                  <a:lnTo>
                    <a:pt x="30" y="0"/>
                  </a:lnTo>
                  <a:lnTo>
                    <a:pt x="32" y="0"/>
                  </a:lnTo>
                  <a:lnTo>
                    <a:pt x="34" y="0"/>
                  </a:lnTo>
                  <a:lnTo>
                    <a:pt x="34" y="2"/>
                  </a:lnTo>
                  <a:lnTo>
                    <a:pt x="36"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5" name="Freeform 223"/>
            <p:cNvSpPr>
              <a:spLocks/>
            </p:cNvSpPr>
            <p:nvPr/>
          </p:nvSpPr>
          <p:spPr bwMode="auto">
            <a:xfrm>
              <a:off x="7888288" y="2878138"/>
              <a:ext cx="298450" cy="327025"/>
            </a:xfrm>
            <a:custGeom>
              <a:avLst/>
              <a:gdLst>
                <a:gd name="T0" fmla="*/ 152 w 188"/>
                <a:gd name="T1" fmla="*/ 4 h 206"/>
                <a:gd name="T2" fmla="*/ 150 w 188"/>
                <a:gd name="T3" fmla="*/ 10 h 206"/>
                <a:gd name="T4" fmla="*/ 156 w 188"/>
                <a:gd name="T5" fmla="*/ 16 h 206"/>
                <a:gd name="T6" fmla="*/ 160 w 188"/>
                <a:gd name="T7" fmla="*/ 16 h 206"/>
                <a:gd name="T8" fmla="*/ 166 w 188"/>
                <a:gd name="T9" fmla="*/ 18 h 206"/>
                <a:gd name="T10" fmla="*/ 170 w 188"/>
                <a:gd name="T11" fmla="*/ 18 h 206"/>
                <a:gd name="T12" fmla="*/ 170 w 188"/>
                <a:gd name="T13" fmla="*/ 26 h 206"/>
                <a:gd name="T14" fmla="*/ 174 w 188"/>
                <a:gd name="T15" fmla="*/ 34 h 206"/>
                <a:gd name="T16" fmla="*/ 176 w 188"/>
                <a:gd name="T17" fmla="*/ 36 h 206"/>
                <a:gd name="T18" fmla="*/ 174 w 188"/>
                <a:gd name="T19" fmla="*/ 44 h 206"/>
                <a:gd name="T20" fmla="*/ 176 w 188"/>
                <a:gd name="T21" fmla="*/ 50 h 206"/>
                <a:gd name="T22" fmla="*/ 182 w 188"/>
                <a:gd name="T23" fmla="*/ 50 h 206"/>
                <a:gd name="T24" fmla="*/ 182 w 188"/>
                <a:gd name="T25" fmla="*/ 58 h 206"/>
                <a:gd name="T26" fmla="*/ 184 w 188"/>
                <a:gd name="T27" fmla="*/ 60 h 206"/>
                <a:gd name="T28" fmla="*/ 182 w 188"/>
                <a:gd name="T29" fmla="*/ 66 h 206"/>
                <a:gd name="T30" fmla="*/ 184 w 188"/>
                <a:gd name="T31" fmla="*/ 74 h 206"/>
                <a:gd name="T32" fmla="*/ 184 w 188"/>
                <a:gd name="T33" fmla="*/ 80 h 206"/>
                <a:gd name="T34" fmla="*/ 184 w 188"/>
                <a:gd name="T35" fmla="*/ 86 h 206"/>
                <a:gd name="T36" fmla="*/ 188 w 188"/>
                <a:gd name="T37" fmla="*/ 88 h 206"/>
                <a:gd name="T38" fmla="*/ 174 w 188"/>
                <a:gd name="T39" fmla="*/ 106 h 206"/>
                <a:gd name="T40" fmla="*/ 164 w 188"/>
                <a:gd name="T41" fmla="*/ 118 h 206"/>
                <a:gd name="T42" fmla="*/ 154 w 188"/>
                <a:gd name="T43" fmla="*/ 130 h 206"/>
                <a:gd name="T44" fmla="*/ 144 w 188"/>
                <a:gd name="T45" fmla="*/ 138 h 206"/>
                <a:gd name="T46" fmla="*/ 138 w 188"/>
                <a:gd name="T47" fmla="*/ 144 h 206"/>
                <a:gd name="T48" fmla="*/ 132 w 188"/>
                <a:gd name="T49" fmla="*/ 150 h 206"/>
                <a:gd name="T50" fmla="*/ 112 w 188"/>
                <a:gd name="T51" fmla="*/ 172 h 206"/>
                <a:gd name="T52" fmla="*/ 94 w 188"/>
                <a:gd name="T53" fmla="*/ 188 h 206"/>
                <a:gd name="T54" fmla="*/ 76 w 188"/>
                <a:gd name="T55" fmla="*/ 206 h 206"/>
                <a:gd name="T56" fmla="*/ 68 w 188"/>
                <a:gd name="T57" fmla="*/ 202 h 206"/>
                <a:gd name="T58" fmla="*/ 64 w 188"/>
                <a:gd name="T59" fmla="*/ 192 h 206"/>
                <a:gd name="T60" fmla="*/ 66 w 188"/>
                <a:gd name="T61" fmla="*/ 186 h 206"/>
                <a:gd name="T62" fmla="*/ 60 w 188"/>
                <a:gd name="T63" fmla="*/ 178 h 206"/>
                <a:gd name="T64" fmla="*/ 50 w 188"/>
                <a:gd name="T65" fmla="*/ 178 h 206"/>
                <a:gd name="T66" fmla="*/ 40 w 188"/>
                <a:gd name="T67" fmla="*/ 180 h 206"/>
                <a:gd name="T68" fmla="*/ 40 w 188"/>
                <a:gd name="T69" fmla="*/ 190 h 206"/>
                <a:gd name="T70" fmla="*/ 34 w 188"/>
                <a:gd name="T71" fmla="*/ 190 h 206"/>
                <a:gd name="T72" fmla="*/ 28 w 188"/>
                <a:gd name="T73" fmla="*/ 192 h 206"/>
                <a:gd name="T74" fmla="*/ 20 w 188"/>
                <a:gd name="T75" fmla="*/ 194 h 206"/>
                <a:gd name="T76" fmla="*/ 12 w 188"/>
                <a:gd name="T77" fmla="*/ 192 h 206"/>
                <a:gd name="T78" fmla="*/ 12 w 188"/>
                <a:gd name="T79" fmla="*/ 186 h 206"/>
                <a:gd name="T80" fmla="*/ 16 w 188"/>
                <a:gd name="T81" fmla="*/ 182 h 206"/>
                <a:gd name="T82" fmla="*/ 10 w 188"/>
                <a:gd name="T83" fmla="*/ 176 h 206"/>
                <a:gd name="T84" fmla="*/ 10 w 188"/>
                <a:gd name="T85" fmla="*/ 168 h 206"/>
                <a:gd name="T86" fmla="*/ 2 w 188"/>
                <a:gd name="T87" fmla="*/ 162 h 206"/>
                <a:gd name="T88" fmla="*/ 2 w 188"/>
                <a:gd name="T89" fmla="*/ 144 h 206"/>
                <a:gd name="T90" fmla="*/ 0 w 188"/>
                <a:gd name="T91" fmla="*/ 132 h 206"/>
                <a:gd name="T92" fmla="*/ 4 w 188"/>
                <a:gd name="T93" fmla="*/ 118 h 206"/>
                <a:gd name="T94" fmla="*/ 18 w 188"/>
                <a:gd name="T95" fmla="*/ 106 h 206"/>
                <a:gd name="T96" fmla="*/ 34 w 188"/>
                <a:gd name="T97" fmla="*/ 96 h 206"/>
                <a:gd name="T98" fmla="*/ 48 w 188"/>
                <a:gd name="T99" fmla="*/ 82 h 206"/>
                <a:gd name="T100" fmla="*/ 62 w 188"/>
                <a:gd name="T101" fmla="*/ 72 h 206"/>
                <a:gd name="T102" fmla="*/ 80 w 188"/>
                <a:gd name="T103" fmla="*/ 56 h 206"/>
                <a:gd name="T104" fmla="*/ 94 w 188"/>
                <a:gd name="T105" fmla="*/ 46 h 206"/>
                <a:gd name="T106" fmla="*/ 110 w 188"/>
                <a:gd name="T107" fmla="*/ 32 h 206"/>
                <a:gd name="T108" fmla="*/ 132 w 188"/>
                <a:gd name="T109" fmla="*/ 14 h 206"/>
                <a:gd name="T110" fmla="*/ 142 w 188"/>
                <a:gd name="T111"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8" h="206">
                  <a:moveTo>
                    <a:pt x="152" y="0"/>
                  </a:moveTo>
                  <a:lnTo>
                    <a:pt x="154" y="0"/>
                  </a:lnTo>
                  <a:lnTo>
                    <a:pt x="154" y="2"/>
                  </a:lnTo>
                  <a:lnTo>
                    <a:pt x="152" y="2"/>
                  </a:lnTo>
                  <a:lnTo>
                    <a:pt x="152" y="2"/>
                  </a:lnTo>
                  <a:lnTo>
                    <a:pt x="152" y="4"/>
                  </a:lnTo>
                  <a:lnTo>
                    <a:pt x="152" y="6"/>
                  </a:lnTo>
                  <a:lnTo>
                    <a:pt x="152" y="8"/>
                  </a:lnTo>
                  <a:lnTo>
                    <a:pt x="154" y="8"/>
                  </a:lnTo>
                  <a:lnTo>
                    <a:pt x="152" y="8"/>
                  </a:lnTo>
                  <a:lnTo>
                    <a:pt x="152" y="10"/>
                  </a:lnTo>
                  <a:lnTo>
                    <a:pt x="150" y="10"/>
                  </a:lnTo>
                  <a:lnTo>
                    <a:pt x="150" y="12"/>
                  </a:lnTo>
                  <a:lnTo>
                    <a:pt x="152" y="12"/>
                  </a:lnTo>
                  <a:lnTo>
                    <a:pt x="152" y="14"/>
                  </a:lnTo>
                  <a:lnTo>
                    <a:pt x="154" y="14"/>
                  </a:lnTo>
                  <a:lnTo>
                    <a:pt x="154" y="16"/>
                  </a:lnTo>
                  <a:lnTo>
                    <a:pt x="156" y="16"/>
                  </a:lnTo>
                  <a:lnTo>
                    <a:pt x="156" y="14"/>
                  </a:lnTo>
                  <a:lnTo>
                    <a:pt x="158" y="16"/>
                  </a:lnTo>
                  <a:lnTo>
                    <a:pt x="158" y="14"/>
                  </a:lnTo>
                  <a:lnTo>
                    <a:pt x="158" y="16"/>
                  </a:lnTo>
                  <a:lnTo>
                    <a:pt x="160" y="14"/>
                  </a:lnTo>
                  <a:lnTo>
                    <a:pt x="160" y="16"/>
                  </a:lnTo>
                  <a:lnTo>
                    <a:pt x="162" y="16"/>
                  </a:lnTo>
                  <a:lnTo>
                    <a:pt x="160" y="16"/>
                  </a:lnTo>
                  <a:lnTo>
                    <a:pt x="162" y="16"/>
                  </a:lnTo>
                  <a:lnTo>
                    <a:pt x="164" y="16"/>
                  </a:lnTo>
                  <a:lnTo>
                    <a:pt x="164" y="18"/>
                  </a:lnTo>
                  <a:lnTo>
                    <a:pt x="166" y="18"/>
                  </a:lnTo>
                  <a:lnTo>
                    <a:pt x="164" y="16"/>
                  </a:lnTo>
                  <a:lnTo>
                    <a:pt x="166" y="16"/>
                  </a:lnTo>
                  <a:lnTo>
                    <a:pt x="168" y="18"/>
                  </a:lnTo>
                  <a:lnTo>
                    <a:pt x="168" y="16"/>
                  </a:lnTo>
                  <a:lnTo>
                    <a:pt x="168" y="18"/>
                  </a:lnTo>
                  <a:lnTo>
                    <a:pt x="170" y="18"/>
                  </a:lnTo>
                  <a:lnTo>
                    <a:pt x="170" y="20"/>
                  </a:lnTo>
                  <a:lnTo>
                    <a:pt x="172" y="20"/>
                  </a:lnTo>
                  <a:lnTo>
                    <a:pt x="172" y="22"/>
                  </a:lnTo>
                  <a:lnTo>
                    <a:pt x="172" y="24"/>
                  </a:lnTo>
                  <a:lnTo>
                    <a:pt x="170" y="24"/>
                  </a:lnTo>
                  <a:lnTo>
                    <a:pt x="170" y="26"/>
                  </a:lnTo>
                  <a:lnTo>
                    <a:pt x="170" y="28"/>
                  </a:lnTo>
                  <a:lnTo>
                    <a:pt x="172" y="28"/>
                  </a:lnTo>
                  <a:lnTo>
                    <a:pt x="172" y="30"/>
                  </a:lnTo>
                  <a:lnTo>
                    <a:pt x="172" y="32"/>
                  </a:lnTo>
                  <a:lnTo>
                    <a:pt x="172" y="34"/>
                  </a:lnTo>
                  <a:lnTo>
                    <a:pt x="174" y="34"/>
                  </a:lnTo>
                  <a:lnTo>
                    <a:pt x="174" y="32"/>
                  </a:lnTo>
                  <a:lnTo>
                    <a:pt x="174" y="34"/>
                  </a:lnTo>
                  <a:lnTo>
                    <a:pt x="174" y="32"/>
                  </a:lnTo>
                  <a:lnTo>
                    <a:pt x="176" y="32"/>
                  </a:lnTo>
                  <a:lnTo>
                    <a:pt x="176" y="34"/>
                  </a:lnTo>
                  <a:lnTo>
                    <a:pt x="176" y="36"/>
                  </a:lnTo>
                  <a:lnTo>
                    <a:pt x="178" y="36"/>
                  </a:lnTo>
                  <a:lnTo>
                    <a:pt x="178" y="38"/>
                  </a:lnTo>
                  <a:lnTo>
                    <a:pt x="176" y="40"/>
                  </a:lnTo>
                  <a:lnTo>
                    <a:pt x="174" y="40"/>
                  </a:lnTo>
                  <a:lnTo>
                    <a:pt x="174" y="42"/>
                  </a:lnTo>
                  <a:lnTo>
                    <a:pt x="174" y="44"/>
                  </a:lnTo>
                  <a:lnTo>
                    <a:pt x="172" y="44"/>
                  </a:lnTo>
                  <a:lnTo>
                    <a:pt x="172" y="46"/>
                  </a:lnTo>
                  <a:lnTo>
                    <a:pt x="172" y="48"/>
                  </a:lnTo>
                  <a:lnTo>
                    <a:pt x="174" y="48"/>
                  </a:lnTo>
                  <a:lnTo>
                    <a:pt x="176" y="48"/>
                  </a:lnTo>
                  <a:lnTo>
                    <a:pt x="176" y="50"/>
                  </a:lnTo>
                  <a:lnTo>
                    <a:pt x="176" y="50"/>
                  </a:lnTo>
                  <a:lnTo>
                    <a:pt x="178" y="50"/>
                  </a:lnTo>
                  <a:lnTo>
                    <a:pt x="178" y="50"/>
                  </a:lnTo>
                  <a:lnTo>
                    <a:pt x="180" y="50"/>
                  </a:lnTo>
                  <a:lnTo>
                    <a:pt x="180" y="50"/>
                  </a:lnTo>
                  <a:lnTo>
                    <a:pt x="182" y="50"/>
                  </a:lnTo>
                  <a:lnTo>
                    <a:pt x="182" y="52"/>
                  </a:lnTo>
                  <a:lnTo>
                    <a:pt x="182" y="54"/>
                  </a:lnTo>
                  <a:lnTo>
                    <a:pt x="184" y="54"/>
                  </a:lnTo>
                  <a:lnTo>
                    <a:pt x="184" y="56"/>
                  </a:lnTo>
                  <a:lnTo>
                    <a:pt x="182" y="56"/>
                  </a:lnTo>
                  <a:lnTo>
                    <a:pt x="182" y="58"/>
                  </a:lnTo>
                  <a:lnTo>
                    <a:pt x="184" y="58"/>
                  </a:lnTo>
                  <a:lnTo>
                    <a:pt x="182" y="58"/>
                  </a:lnTo>
                  <a:lnTo>
                    <a:pt x="184" y="58"/>
                  </a:lnTo>
                  <a:lnTo>
                    <a:pt x="184" y="60"/>
                  </a:lnTo>
                  <a:lnTo>
                    <a:pt x="182" y="60"/>
                  </a:lnTo>
                  <a:lnTo>
                    <a:pt x="184" y="60"/>
                  </a:lnTo>
                  <a:lnTo>
                    <a:pt x="184" y="62"/>
                  </a:lnTo>
                  <a:lnTo>
                    <a:pt x="182" y="62"/>
                  </a:lnTo>
                  <a:lnTo>
                    <a:pt x="184" y="62"/>
                  </a:lnTo>
                  <a:lnTo>
                    <a:pt x="182" y="62"/>
                  </a:lnTo>
                  <a:lnTo>
                    <a:pt x="182" y="64"/>
                  </a:lnTo>
                  <a:lnTo>
                    <a:pt x="182" y="66"/>
                  </a:lnTo>
                  <a:lnTo>
                    <a:pt x="184" y="66"/>
                  </a:lnTo>
                  <a:lnTo>
                    <a:pt x="184" y="68"/>
                  </a:lnTo>
                  <a:lnTo>
                    <a:pt x="184" y="70"/>
                  </a:lnTo>
                  <a:lnTo>
                    <a:pt x="184" y="72"/>
                  </a:lnTo>
                  <a:lnTo>
                    <a:pt x="184" y="72"/>
                  </a:lnTo>
                  <a:lnTo>
                    <a:pt x="184" y="74"/>
                  </a:lnTo>
                  <a:lnTo>
                    <a:pt x="186" y="76"/>
                  </a:lnTo>
                  <a:lnTo>
                    <a:pt x="184" y="76"/>
                  </a:lnTo>
                  <a:lnTo>
                    <a:pt x="184" y="78"/>
                  </a:lnTo>
                  <a:lnTo>
                    <a:pt x="186" y="78"/>
                  </a:lnTo>
                  <a:lnTo>
                    <a:pt x="184" y="78"/>
                  </a:lnTo>
                  <a:lnTo>
                    <a:pt x="184" y="80"/>
                  </a:lnTo>
                  <a:lnTo>
                    <a:pt x="184" y="82"/>
                  </a:lnTo>
                  <a:lnTo>
                    <a:pt x="186" y="82"/>
                  </a:lnTo>
                  <a:lnTo>
                    <a:pt x="186" y="84"/>
                  </a:lnTo>
                  <a:lnTo>
                    <a:pt x="184" y="84"/>
                  </a:lnTo>
                  <a:lnTo>
                    <a:pt x="186" y="84"/>
                  </a:lnTo>
                  <a:lnTo>
                    <a:pt x="184" y="86"/>
                  </a:lnTo>
                  <a:lnTo>
                    <a:pt x="184" y="88"/>
                  </a:lnTo>
                  <a:lnTo>
                    <a:pt x="186" y="88"/>
                  </a:lnTo>
                  <a:lnTo>
                    <a:pt x="186" y="86"/>
                  </a:lnTo>
                  <a:lnTo>
                    <a:pt x="186" y="88"/>
                  </a:lnTo>
                  <a:lnTo>
                    <a:pt x="188" y="86"/>
                  </a:lnTo>
                  <a:lnTo>
                    <a:pt x="188" y="88"/>
                  </a:lnTo>
                  <a:lnTo>
                    <a:pt x="184" y="96"/>
                  </a:lnTo>
                  <a:lnTo>
                    <a:pt x="182" y="96"/>
                  </a:lnTo>
                  <a:lnTo>
                    <a:pt x="180" y="96"/>
                  </a:lnTo>
                  <a:lnTo>
                    <a:pt x="178" y="100"/>
                  </a:lnTo>
                  <a:lnTo>
                    <a:pt x="174" y="104"/>
                  </a:lnTo>
                  <a:lnTo>
                    <a:pt x="174" y="106"/>
                  </a:lnTo>
                  <a:lnTo>
                    <a:pt x="172" y="108"/>
                  </a:lnTo>
                  <a:lnTo>
                    <a:pt x="170" y="110"/>
                  </a:lnTo>
                  <a:lnTo>
                    <a:pt x="168" y="112"/>
                  </a:lnTo>
                  <a:lnTo>
                    <a:pt x="168" y="114"/>
                  </a:lnTo>
                  <a:lnTo>
                    <a:pt x="166" y="116"/>
                  </a:lnTo>
                  <a:lnTo>
                    <a:pt x="164" y="118"/>
                  </a:lnTo>
                  <a:lnTo>
                    <a:pt x="162" y="120"/>
                  </a:lnTo>
                  <a:lnTo>
                    <a:pt x="162" y="122"/>
                  </a:lnTo>
                  <a:lnTo>
                    <a:pt x="160" y="122"/>
                  </a:lnTo>
                  <a:lnTo>
                    <a:pt x="160" y="124"/>
                  </a:lnTo>
                  <a:lnTo>
                    <a:pt x="158" y="126"/>
                  </a:lnTo>
                  <a:lnTo>
                    <a:pt x="154" y="130"/>
                  </a:lnTo>
                  <a:lnTo>
                    <a:pt x="152" y="130"/>
                  </a:lnTo>
                  <a:lnTo>
                    <a:pt x="152" y="132"/>
                  </a:lnTo>
                  <a:lnTo>
                    <a:pt x="150" y="134"/>
                  </a:lnTo>
                  <a:lnTo>
                    <a:pt x="148" y="136"/>
                  </a:lnTo>
                  <a:lnTo>
                    <a:pt x="146" y="136"/>
                  </a:lnTo>
                  <a:lnTo>
                    <a:pt x="144" y="138"/>
                  </a:lnTo>
                  <a:lnTo>
                    <a:pt x="144" y="140"/>
                  </a:lnTo>
                  <a:lnTo>
                    <a:pt x="142" y="140"/>
                  </a:lnTo>
                  <a:lnTo>
                    <a:pt x="142" y="142"/>
                  </a:lnTo>
                  <a:lnTo>
                    <a:pt x="140" y="142"/>
                  </a:lnTo>
                  <a:lnTo>
                    <a:pt x="140" y="144"/>
                  </a:lnTo>
                  <a:lnTo>
                    <a:pt x="138" y="144"/>
                  </a:lnTo>
                  <a:lnTo>
                    <a:pt x="138" y="144"/>
                  </a:lnTo>
                  <a:lnTo>
                    <a:pt x="136" y="146"/>
                  </a:lnTo>
                  <a:lnTo>
                    <a:pt x="136" y="146"/>
                  </a:lnTo>
                  <a:lnTo>
                    <a:pt x="136" y="148"/>
                  </a:lnTo>
                  <a:lnTo>
                    <a:pt x="134" y="148"/>
                  </a:lnTo>
                  <a:lnTo>
                    <a:pt x="132" y="150"/>
                  </a:lnTo>
                  <a:lnTo>
                    <a:pt x="128" y="154"/>
                  </a:lnTo>
                  <a:lnTo>
                    <a:pt x="124" y="158"/>
                  </a:lnTo>
                  <a:lnTo>
                    <a:pt x="120" y="162"/>
                  </a:lnTo>
                  <a:lnTo>
                    <a:pt x="120" y="164"/>
                  </a:lnTo>
                  <a:lnTo>
                    <a:pt x="114" y="168"/>
                  </a:lnTo>
                  <a:lnTo>
                    <a:pt x="112" y="172"/>
                  </a:lnTo>
                  <a:lnTo>
                    <a:pt x="110" y="174"/>
                  </a:lnTo>
                  <a:lnTo>
                    <a:pt x="108" y="174"/>
                  </a:lnTo>
                  <a:lnTo>
                    <a:pt x="102" y="180"/>
                  </a:lnTo>
                  <a:lnTo>
                    <a:pt x="98" y="184"/>
                  </a:lnTo>
                  <a:lnTo>
                    <a:pt x="96" y="186"/>
                  </a:lnTo>
                  <a:lnTo>
                    <a:pt x="94" y="188"/>
                  </a:lnTo>
                  <a:lnTo>
                    <a:pt x="88" y="194"/>
                  </a:lnTo>
                  <a:lnTo>
                    <a:pt x="84" y="196"/>
                  </a:lnTo>
                  <a:lnTo>
                    <a:pt x="84" y="198"/>
                  </a:lnTo>
                  <a:lnTo>
                    <a:pt x="82" y="198"/>
                  </a:lnTo>
                  <a:lnTo>
                    <a:pt x="80" y="200"/>
                  </a:lnTo>
                  <a:lnTo>
                    <a:pt x="76" y="206"/>
                  </a:lnTo>
                  <a:lnTo>
                    <a:pt x="76" y="204"/>
                  </a:lnTo>
                  <a:lnTo>
                    <a:pt x="74" y="204"/>
                  </a:lnTo>
                  <a:lnTo>
                    <a:pt x="74" y="202"/>
                  </a:lnTo>
                  <a:lnTo>
                    <a:pt x="72" y="202"/>
                  </a:lnTo>
                  <a:lnTo>
                    <a:pt x="70" y="202"/>
                  </a:lnTo>
                  <a:lnTo>
                    <a:pt x="68" y="202"/>
                  </a:lnTo>
                  <a:lnTo>
                    <a:pt x="66" y="200"/>
                  </a:lnTo>
                  <a:lnTo>
                    <a:pt x="66" y="198"/>
                  </a:lnTo>
                  <a:lnTo>
                    <a:pt x="66" y="196"/>
                  </a:lnTo>
                  <a:lnTo>
                    <a:pt x="64" y="196"/>
                  </a:lnTo>
                  <a:lnTo>
                    <a:pt x="64" y="194"/>
                  </a:lnTo>
                  <a:lnTo>
                    <a:pt x="64" y="192"/>
                  </a:lnTo>
                  <a:lnTo>
                    <a:pt x="62" y="192"/>
                  </a:lnTo>
                  <a:lnTo>
                    <a:pt x="62" y="190"/>
                  </a:lnTo>
                  <a:lnTo>
                    <a:pt x="64" y="190"/>
                  </a:lnTo>
                  <a:lnTo>
                    <a:pt x="64" y="188"/>
                  </a:lnTo>
                  <a:lnTo>
                    <a:pt x="64" y="186"/>
                  </a:lnTo>
                  <a:lnTo>
                    <a:pt x="66" y="186"/>
                  </a:lnTo>
                  <a:lnTo>
                    <a:pt x="66" y="184"/>
                  </a:lnTo>
                  <a:lnTo>
                    <a:pt x="64" y="182"/>
                  </a:lnTo>
                  <a:lnTo>
                    <a:pt x="64" y="180"/>
                  </a:lnTo>
                  <a:lnTo>
                    <a:pt x="62" y="180"/>
                  </a:lnTo>
                  <a:lnTo>
                    <a:pt x="62" y="178"/>
                  </a:lnTo>
                  <a:lnTo>
                    <a:pt x="60" y="178"/>
                  </a:lnTo>
                  <a:lnTo>
                    <a:pt x="60" y="176"/>
                  </a:lnTo>
                  <a:lnTo>
                    <a:pt x="58" y="176"/>
                  </a:lnTo>
                  <a:lnTo>
                    <a:pt x="56" y="176"/>
                  </a:lnTo>
                  <a:lnTo>
                    <a:pt x="54" y="176"/>
                  </a:lnTo>
                  <a:lnTo>
                    <a:pt x="52" y="178"/>
                  </a:lnTo>
                  <a:lnTo>
                    <a:pt x="50" y="178"/>
                  </a:lnTo>
                  <a:lnTo>
                    <a:pt x="48" y="178"/>
                  </a:lnTo>
                  <a:lnTo>
                    <a:pt x="46" y="178"/>
                  </a:lnTo>
                  <a:lnTo>
                    <a:pt x="44" y="178"/>
                  </a:lnTo>
                  <a:lnTo>
                    <a:pt x="42" y="178"/>
                  </a:lnTo>
                  <a:lnTo>
                    <a:pt x="40" y="178"/>
                  </a:lnTo>
                  <a:lnTo>
                    <a:pt x="40" y="180"/>
                  </a:lnTo>
                  <a:lnTo>
                    <a:pt x="40" y="180"/>
                  </a:lnTo>
                  <a:lnTo>
                    <a:pt x="40" y="182"/>
                  </a:lnTo>
                  <a:lnTo>
                    <a:pt x="40" y="184"/>
                  </a:lnTo>
                  <a:lnTo>
                    <a:pt x="40" y="186"/>
                  </a:lnTo>
                  <a:lnTo>
                    <a:pt x="40" y="188"/>
                  </a:lnTo>
                  <a:lnTo>
                    <a:pt x="40" y="190"/>
                  </a:lnTo>
                  <a:lnTo>
                    <a:pt x="38" y="190"/>
                  </a:lnTo>
                  <a:lnTo>
                    <a:pt x="38" y="192"/>
                  </a:lnTo>
                  <a:lnTo>
                    <a:pt x="38" y="192"/>
                  </a:lnTo>
                  <a:lnTo>
                    <a:pt x="36" y="192"/>
                  </a:lnTo>
                  <a:lnTo>
                    <a:pt x="34" y="192"/>
                  </a:lnTo>
                  <a:lnTo>
                    <a:pt x="34" y="190"/>
                  </a:lnTo>
                  <a:lnTo>
                    <a:pt x="32" y="190"/>
                  </a:lnTo>
                  <a:lnTo>
                    <a:pt x="32" y="188"/>
                  </a:lnTo>
                  <a:lnTo>
                    <a:pt x="30" y="188"/>
                  </a:lnTo>
                  <a:lnTo>
                    <a:pt x="30" y="190"/>
                  </a:lnTo>
                  <a:lnTo>
                    <a:pt x="28" y="190"/>
                  </a:lnTo>
                  <a:lnTo>
                    <a:pt x="28" y="192"/>
                  </a:lnTo>
                  <a:lnTo>
                    <a:pt x="28" y="192"/>
                  </a:lnTo>
                  <a:lnTo>
                    <a:pt x="28" y="194"/>
                  </a:lnTo>
                  <a:lnTo>
                    <a:pt x="26" y="194"/>
                  </a:lnTo>
                  <a:lnTo>
                    <a:pt x="24" y="194"/>
                  </a:lnTo>
                  <a:lnTo>
                    <a:pt x="22" y="194"/>
                  </a:lnTo>
                  <a:lnTo>
                    <a:pt x="20" y="194"/>
                  </a:lnTo>
                  <a:lnTo>
                    <a:pt x="18" y="194"/>
                  </a:lnTo>
                  <a:lnTo>
                    <a:pt x="16" y="194"/>
                  </a:lnTo>
                  <a:lnTo>
                    <a:pt x="14" y="194"/>
                  </a:lnTo>
                  <a:lnTo>
                    <a:pt x="14" y="192"/>
                  </a:lnTo>
                  <a:lnTo>
                    <a:pt x="12" y="192"/>
                  </a:lnTo>
                  <a:lnTo>
                    <a:pt x="12" y="192"/>
                  </a:lnTo>
                  <a:lnTo>
                    <a:pt x="14" y="190"/>
                  </a:lnTo>
                  <a:lnTo>
                    <a:pt x="14" y="188"/>
                  </a:lnTo>
                  <a:lnTo>
                    <a:pt x="16" y="188"/>
                  </a:lnTo>
                  <a:lnTo>
                    <a:pt x="14" y="188"/>
                  </a:lnTo>
                  <a:lnTo>
                    <a:pt x="14" y="186"/>
                  </a:lnTo>
                  <a:lnTo>
                    <a:pt x="12" y="186"/>
                  </a:lnTo>
                  <a:lnTo>
                    <a:pt x="14" y="186"/>
                  </a:lnTo>
                  <a:lnTo>
                    <a:pt x="16" y="186"/>
                  </a:lnTo>
                  <a:lnTo>
                    <a:pt x="18" y="186"/>
                  </a:lnTo>
                  <a:lnTo>
                    <a:pt x="18" y="184"/>
                  </a:lnTo>
                  <a:lnTo>
                    <a:pt x="18" y="182"/>
                  </a:lnTo>
                  <a:lnTo>
                    <a:pt x="16" y="182"/>
                  </a:lnTo>
                  <a:lnTo>
                    <a:pt x="14" y="182"/>
                  </a:lnTo>
                  <a:lnTo>
                    <a:pt x="12" y="182"/>
                  </a:lnTo>
                  <a:lnTo>
                    <a:pt x="12" y="180"/>
                  </a:lnTo>
                  <a:lnTo>
                    <a:pt x="10" y="180"/>
                  </a:lnTo>
                  <a:lnTo>
                    <a:pt x="10" y="178"/>
                  </a:lnTo>
                  <a:lnTo>
                    <a:pt x="10" y="176"/>
                  </a:lnTo>
                  <a:lnTo>
                    <a:pt x="8" y="176"/>
                  </a:lnTo>
                  <a:lnTo>
                    <a:pt x="8" y="174"/>
                  </a:lnTo>
                  <a:lnTo>
                    <a:pt x="8" y="172"/>
                  </a:lnTo>
                  <a:lnTo>
                    <a:pt x="8" y="170"/>
                  </a:lnTo>
                  <a:lnTo>
                    <a:pt x="8" y="168"/>
                  </a:lnTo>
                  <a:lnTo>
                    <a:pt x="10" y="168"/>
                  </a:lnTo>
                  <a:lnTo>
                    <a:pt x="8" y="166"/>
                  </a:lnTo>
                  <a:lnTo>
                    <a:pt x="6" y="166"/>
                  </a:lnTo>
                  <a:lnTo>
                    <a:pt x="6" y="164"/>
                  </a:lnTo>
                  <a:lnTo>
                    <a:pt x="4" y="164"/>
                  </a:lnTo>
                  <a:lnTo>
                    <a:pt x="2" y="164"/>
                  </a:lnTo>
                  <a:lnTo>
                    <a:pt x="2" y="162"/>
                  </a:lnTo>
                  <a:lnTo>
                    <a:pt x="2" y="160"/>
                  </a:lnTo>
                  <a:lnTo>
                    <a:pt x="2" y="156"/>
                  </a:lnTo>
                  <a:lnTo>
                    <a:pt x="2" y="154"/>
                  </a:lnTo>
                  <a:lnTo>
                    <a:pt x="2" y="150"/>
                  </a:lnTo>
                  <a:lnTo>
                    <a:pt x="2" y="146"/>
                  </a:lnTo>
                  <a:lnTo>
                    <a:pt x="2" y="144"/>
                  </a:lnTo>
                  <a:lnTo>
                    <a:pt x="2" y="144"/>
                  </a:lnTo>
                  <a:lnTo>
                    <a:pt x="2" y="142"/>
                  </a:lnTo>
                  <a:lnTo>
                    <a:pt x="2" y="140"/>
                  </a:lnTo>
                  <a:lnTo>
                    <a:pt x="0" y="138"/>
                  </a:lnTo>
                  <a:lnTo>
                    <a:pt x="0" y="136"/>
                  </a:lnTo>
                  <a:lnTo>
                    <a:pt x="0" y="132"/>
                  </a:lnTo>
                  <a:lnTo>
                    <a:pt x="0" y="130"/>
                  </a:lnTo>
                  <a:lnTo>
                    <a:pt x="0" y="124"/>
                  </a:lnTo>
                  <a:lnTo>
                    <a:pt x="0" y="122"/>
                  </a:lnTo>
                  <a:lnTo>
                    <a:pt x="0" y="120"/>
                  </a:lnTo>
                  <a:lnTo>
                    <a:pt x="2" y="120"/>
                  </a:lnTo>
                  <a:lnTo>
                    <a:pt x="4" y="118"/>
                  </a:lnTo>
                  <a:lnTo>
                    <a:pt x="4" y="116"/>
                  </a:lnTo>
                  <a:lnTo>
                    <a:pt x="6" y="116"/>
                  </a:lnTo>
                  <a:lnTo>
                    <a:pt x="8" y="114"/>
                  </a:lnTo>
                  <a:lnTo>
                    <a:pt x="10" y="114"/>
                  </a:lnTo>
                  <a:lnTo>
                    <a:pt x="14" y="110"/>
                  </a:lnTo>
                  <a:lnTo>
                    <a:pt x="18" y="106"/>
                  </a:lnTo>
                  <a:lnTo>
                    <a:pt x="20" y="104"/>
                  </a:lnTo>
                  <a:lnTo>
                    <a:pt x="22" y="104"/>
                  </a:lnTo>
                  <a:lnTo>
                    <a:pt x="26" y="100"/>
                  </a:lnTo>
                  <a:lnTo>
                    <a:pt x="30" y="98"/>
                  </a:lnTo>
                  <a:lnTo>
                    <a:pt x="32" y="96"/>
                  </a:lnTo>
                  <a:lnTo>
                    <a:pt x="34" y="96"/>
                  </a:lnTo>
                  <a:lnTo>
                    <a:pt x="36" y="94"/>
                  </a:lnTo>
                  <a:lnTo>
                    <a:pt x="38" y="92"/>
                  </a:lnTo>
                  <a:lnTo>
                    <a:pt x="40" y="92"/>
                  </a:lnTo>
                  <a:lnTo>
                    <a:pt x="40" y="90"/>
                  </a:lnTo>
                  <a:lnTo>
                    <a:pt x="40" y="90"/>
                  </a:lnTo>
                  <a:lnTo>
                    <a:pt x="48" y="82"/>
                  </a:lnTo>
                  <a:lnTo>
                    <a:pt x="52" y="80"/>
                  </a:lnTo>
                  <a:lnTo>
                    <a:pt x="54" y="78"/>
                  </a:lnTo>
                  <a:lnTo>
                    <a:pt x="56" y="76"/>
                  </a:lnTo>
                  <a:lnTo>
                    <a:pt x="60" y="74"/>
                  </a:lnTo>
                  <a:lnTo>
                    <a:pt x="60" y="72"/>
                  </a:lnTo>
                  <a:lnTo>
                    <a:pt x="62" y="72"/>
                  </a:lnTo>
                  <a:lnTo>
                    <a:pt x="64" y="70"/>
                  </a:lnTo>
                  <a:lnTo>
                    <a:pt x="66" y="68"/>
                  </a:lnTo>
                  <a:lnTo>
                    <a:pt x="74" y="62"/>
                  </a:lnTo>
                  <a:lnTo>
                    <a:pt x="78" y="58"/>
                  </a:lnTo>
                  <a:lnTo>
                    <a:pt x="80" y="58"/>
                  </a:lnTo>
                  <a:lnTo>
                    <a:pt x="80" y="56"/>
                  </a:lnTo>
                  <a:lnTo>
                    <a:pt x="82" y="54"/>
                  </a:lnTo>
                  <a:lnTo>
                    <a:pt x="88" y="50"/>
                  </a:lnTo>
                  <a:lnTo>
                    <a:pt x="88" y="50"/>
                  </a:lnTo>
                  <a:lnTo>
                    <a:pt x="90" y="50"/>
                  </a:lnTo>
                  <a:lnTo>
                    <a:pt x="92" y="46"/>
                  </a:lnTo>
                  <a:lnTo>
                    <a:pt x="94" y="46"/>
                  </a:lnTo>
                  <a:lnTo>
                    <a:pt x="96" y="44"/>
                  </a:lnTo>
                  <a:lnTo>
                    <a:pt x="98" y="42"/>
                  </a:lnTo>
                  <a:lnTo>
                    <a:pt x="100" y="40"/>
                  </a:lnTo>
                  <a:lnTo>
                    <a:pt x="102" y="40"/>
                  </a:lnTo>
                  <a:lnTo>
                    <a:pt x="108" y="34"/>
                  </a:lnTo>
                  <a:lnTo>
                    <a:pt x="110" y="32"/>
                  </a:lnTo>
                  <a:lnTo>
                    <a:pt x="114" y="30"/>
                  </a:lnTo>
                  <a:lnTo>
                    <a:pt x="118" y="28"/>
                  </a:lnTo>
                  <a:lnTo>
                    <a:pt x="120" y="26"/>
                  </a:lnTo>
                  <a:lnTo>
                    <a:pt x="128" y="18"/>
                  </a:lnTo>
                  <a:lnTo>
                    <a:pt x="132" y="16"/>
                  </a:lnTo>
                  <a:lnTo>
                    <a:pt x="132" y="14"/>
                  </a:lnTo>
                  <a:lnTo>
                    <a:pt x="134" y="14"/>
                  </a:lnTo>
                  <a:lnTo>
                    <a:pt x="136" y="12"/>
                  </a:lnTo>
                  <a:lnTo>
                    <a:pt x="136" y="10"/>
                  </a:lnTo>
                  <a:lnTo>
                    <a:pt x="138" y="10"/>
                  </a:lnTo>
                  <a:lnTo>
                    <a:pt x="140" y="6"/>
                  </a:lnTo>
                  <a:lnTo>
                    <a:pt x="142" y="6"/>
                  </a:lnTo>
                  <a:lnTo>
                    <a:pt x="146" y="2"/>
                  </a:lnTo>
                  <a:lnTo>
                    <a:pt x="150" y="0"/>
                  </a:lnTo>
                  <a:lnTo>
                    <a:pt x="15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6" name="Freeform 231"/>
            <p:cNvSpPr>
              <a:spLocks/>
            </p:cNvSpPr>
            <p:nvPr/>
          </p:nvSpPr>
          <p:spPr bwMode="auto">
            <a:xfrm>
              <a:off x="7675563" y="3068638"/>
              <a:ext cx="269875" cy="323850"/>
            </a:xfrm>
            <a:custGeom>
              <a:avLst/>
              <a:gdLst>
                <a:gd name="T0" fmla="*/ 144 w 170"/>
                <a:gd name="T1" fmla="*/ 48 h 204"/>
                <a:gd name="T2" fmla="*/ 144 w 170"/>
                <a:gd name="T3" fmla="*/ 56 h 204"/>
                <a:gd name="T4" fmla="*/ 150 w 170"/>
                <a:gd name="T5" fmla="*/ 62 h 204"/>
                <a:gd name="T6" fmla="*/ 146 w 170"/>
                <a:gd name="T7" fmla="*/ 66 h 204"/>
                <a:gd name="T8" fmla="*/ 146 w 170"/>
                <a:gd name="T9" fmla="*/ 72 h 204"/>
                <a:gd name="T10" fmla="*/ 154 w 170"/>
                <a:gd name="T11" fmla="*/ 74 h 204"/>
                <a:gd name="T12" fmla="*/ 162 w 170"/>
                <a:gd name="T13" fmla="*/ 72 h 204"/>
                <a:gd name="T14" fmla="*/ 168 w 170"/>
                <a:gd name="T15" fmla="*/ 70 h 204"/>
                <a:gd name="T16" fmla="*/ 170 w 170"/>
                <a:gd name="T17" fmla="*/ 84 h 204"/>
                <a:gd name="T18" fmla="*/ 168 w 170"/>
                <a:gd name="T19" fmla="*/ 114 h 204"/>
                <a:gd name="T20" fmla="*/ 166 w 170"/>
                <a:gd name="T21" fmla="*/ 130 h 204"/>
                <a:gd name="T22" fmla="*/ 164 w 170"/>
                <a:gd name="T23" fmla="*/ 142 h 204"/>
                <a:gd name="T24" fmla="*/ 164 w 170"/>
                <a:gd name="T25" fmla="*/ 154 h 204"/>
                <a:gd name="T26" fmla="*/ 162 w 170"/>
                <a:gd name="T27" fmla="*/ 168 h 204"/>
                <a:gd name="T28" fmla="*/ 162 w 170"/>
                <a:gd name="T29" fmla="*/ 182 h 204"/>
                <a:gd name="T30" fmla="*/ 160 w 170"/>
                <a:gd name="T31" fmla="*/ 202 h 204"/>
                <a:gd name="T32" fmla="*/ 148 w 170"/>
                <a:gd name="T33" fmla="*/ 202 h 204"/>
                <a:gd name="T34" fmla="*/ 130 w 170"/>
                <a:gd name="T35" fmla="*/ 202 h 204"/>
                <a:gd name="T36" fmla="*/ 120 w 170"/>
                <a:gd name="T37" fmla="*/ 202 h 204"/>
                <a:gd name="T38" fmla="*/ 106 w 170"/>
                <a:gd name="T39" fmla="*/ 202 h 204"/>
                <a:gd name="T40" fmla="*/ 90 w 170"/>
                <a:gd name="T41" fmla="*/ 202 h 204"/>
                <a:gd name="T42" fmla="*/ 80 w 170"/>
                <a:gd name="T43" fmla="*/ 200 h 204"/>
                <a:gd name="T44" fmla="*/ 74 w 170"/>
                <a:gd name="T45" fmla="*/ 196 h 204"/>
                <a:gd name="T46" fmla="*/ 62 w 170"/>
                <a:gd name="T47" fmla="*/ 188 h 204"/>
                <a:gd name="T48" fmla="*/ 48 w 170"/>
                <a:gd name="T49" fmla="*/ 180 h 204"/>
                <a:gd name="T50" fmla="*/ 36 w 170"/>
                <a:gd name="T51" fmla="*/ 172 h 204"/>
                <a:gd name="T52" fmla="*/ 28 w 170"/>
                <a:gd name="T53" fmla="*/ 168 h 204"/>
                <a:gd name="T54" fmla="*/ 14 w 170"/>
                <a:gd name="T55" fmla="*/ 160 h 204"/>
                <a:gd name="T56" fmla="*/ 10 w 170"/>
                <a:gd name="T57" fmla="*/ 150 h 204"/>
                <a:gd name="T58" fmla="*/ 8 w 170"/>
                <a:gd name="T59" fmla="*/ 138 h 204"/>
                <a:gd name="T60" fmla="*/ 6 w 170"/>
                <a:gd name="T61" fmla="*/ 124 h 204"/>
                <a:gd name="T62" fmla="*/ 4 w 170"/>
                <a:gd name="T63" fmla="*/ 108 h 204"/>
                <a:gd name="T64" fmla="*/ 0 w 170"/>
                <a:gd name="T65" fmla="*/ 76 h 204"/>
                <a:gd name="T66" fmla="*/ 6 w 170"/>
                <a:gd name="T67" fmla="*/ 72 h 204"/>
                <a:gd name="T68" fmla="*/ 12 w 170"/>
                <a:gd name="T69" fmla="*/ 72 h 204"/>
                <a:gd name="T70" fmla="*/ 18 w 170"/>
                <a:gd name="T71" fmla="*/ 70 h 204"/>
                <a:gd name="T72" fmla="*/ 28 w 170"/>
                <a:gd name="T73" fmla="*/ 64 h 204"/>
                <a:gd name="T74" fmla="*/ 30 w 170"/>
                <a:gd name="T75" fmla="*/ 60 h 204"/>
                <a:gd name="T76" fmla="*/ 38 w 170"/>
                <a:gd name="T77" fmla="*/ 58 h 204"/>
                <a:gd name="T78" fmla="*/ 46 w 170"/>
                <a:gd name="T79" fmla="*/ 54 h 204"/>
                <a:gd name="T80" fmla="*/ 52 w 170"/>
                <a:gd name="T81" fmla="*/ 56 h 204"/>
                <a:gd name="T82" fmla="*/ 60 w 170"/>
                <a:gd name="T83" fmla="*/ 58 h 204"/>
                <a:gd name="T84" fmla="*/ 64 w 170"/>
                <a:gd name="T85" fmla="*/ 60 h 204"/>
                <a:gd name="T86" fmla="*/ 72 w 170"/>
                <a:gd name="T87" fmla="*/ 58 h 204"/>
                <a:gd name="T88" fmla="*/ 74 w 170"/>
                <a:gd name="T89" fmla="*/ 56 h 204"/>
                <a:gd name="T90" fmla="*/ 78 w 170"/>
                <a:gd name="T91" fmla="*/ 50 h 204"/>
                <a:gd name="T92" fmla="*/ 82 w 170"/>
                <a:gd name="T93" fmla="*/ 42 h 204"/>
                <a:gd name="T94" fmla="*/ 94 w 170"/>
                <a:gd name="T95" fmla="*/ 32 h 204"/>
                <a:gd name="T96" fmla="*/ 106 w 170"/>
                <a:gd name="T97" fmla="*/ 24 h 204"/>
                <a:gd name="T98" fmla="*/ 116 w 170"/>
                <a:gd name="T99" fmla="*/ 18 h 204"/>
                <a:gd name="T100" fmla="*/ 126 w 170"/>
                <a:gd name="T101" fmla="*/ 8 h 204"/>
                <a:gd name="T102" fmla="*/ 134 w 170"/>
                <a:gd name="T103" fmla="*/ 0 h 204"/>
                <a:gd name="T104" fmla="*/ 134 w 170"/>
                <a:gd name="T105" fmla="*/ 18 h 204"/>
                <a:gd name="T106" fmla="*/ 136 w 170"/>
                <a:gd name="T107" fmla="*/ 3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0" h="204">
                  <a:moveTo>
                    <a:pt x="136" y="44"/>
                  </a:moveTo>
                  <a:lnTo>
                    <a:pt x="138" y="44"/>
                  </a:lnTo>
                  <a:lnTo>
                    <a:pt x="140" y="44"/>
                  </a:lnTo>
                  <a:lnTo>
                    <a:pt x="140" y="46"/>
                  </a:lnTo>
                  <a:lnTo>
                    <a:pt x="142" y="46"/>
                  </a:lnTo>
                  <a:lnTo>
                    <a:pt x="144" y="48"/>
                  </a:lnTo>
                  <a:lnTo>
                    <a:pt x="142" y="48"/>
                  </a:lnTo>
                  <a:lnTo>
                    <a:pt x="142" y="50"/>
                  </a:lnTo>
                  <a:lnTo>
                    <a:pt x="142" y="52"/>
                  </a:lnTo>
                  <a:lnTo>
                    <a:pt x="142" y="54"/>
                  </a:lnTo>
                  <a:lnTo>
                    <a:pt x="142" y="56"/>
                  </a:lnTo>
                  <a:lnTo>
                    <a:pt x="144" y="56"/>
                  </a:lnTo>
                  <a:lnTo>
                    <a:pt x="144" y="58"/>
                  </a:lnTo>
                  <a:lnTo>
                    <a:pt x="144" y="60"/>
                  </a:lnTo>
                  <a:lnTo>
                    <a:pt x="146" y="60"/>
                  </a:lnTo>
                  <a:lnTo>
                    <a:pt x="146" y="62"/>
                  </a:lnTo>
                  <a:lnTo>
                    <a:pt x="148" y="62"/>
                  </a:lnTo>
                  <a:lnTo>
                    <a:pt x="150" y="62"/>
                  </a:lnTo>
                  <a:lnTo>
                    <a:pt x="152" y="62"/>
                  </a:lnTo>
                  <a:lnTo>
                    <a:pt x="152" y="64"/>
                  </a:lnTo>
                  <a:lnTo>
                    <a:pt x="152" y="66"/>
                  </a:lnTo>
                  <a:lnTo>
                    <a:pt x="150" y="66"/>
                  </a:lnTo>
                  <a:lnTo>
                    <a:pt x="148" y="66"/>
                  </a:lnTo>
                  <a:lnTo>
                    <a:pt x="146" y="66"/>
                  </a:lnTo>
                  <a:lnTo>
                    <a:pt x="148" y="66"/>
                  </a:lnTo>
                  <a:lnTo>
                    <a:pt x="148" y="68"/>
                  </a:lnTo>
                  <a:lnTo>
                    <a:pt x="150" y="68"/>
                  </a:lnTo>
                  <a:lnTo>
                    <a:pt x="148" y="68"/>
                  </a:lnTo>
                  <a:lnTo>
                    <a:pt x="148" y="70"/>
                  </a:lnTo>
                  <a:lnTo>
                    <a:pt x="146" y="72"/>
                  </a:lnTo>
                  <a:lnTo>
                    <a:pt x="146" y="72"/>
                  </a:lnTo>
                  <a:lnTo>
                    <a:pt x="148" y="72"/>
                  </a:lnTo>
                  <a:lnTo>
                    <a:pt x="148" y="74"/>
                  </a:lnTo>
                  <a:lnTo>
                    <a:pt x="150" y="74"/>
                  </a:lnTo>
                  <a:lnTo>
                    <a:pt x="152" y="74"/>
                  </a:lnTo>
                  <a:lnTo>
                    <a:pt x="154" y="74"/>
                  </a:lnTo>
                  <a:lnTo>
                    <a:pt x="156" y="74"/>
                  </a:lnTo>
                  <a:lnTo>
                    <a:pt x="158" y="74"/>
                  </a:lnTo>
                  <a:lnTo>
                    <a:pt x="160" y="74"/>
                  </a:lnTo>
                  <a:lnTo>
                    <a:pt x="162" y="74"/>
                  </a:lnTo>
                  <a:lnTo>
                    <a:pt x="162" y="72"/>
                  </a:lnTo>
                  <a:lnTo>
                    <a:pt x="162" y="72"/>
                  </a:lnTo>
                  <a:lnTo>
                    <a:pt x="162" y="70"/>
                  </a:lnTo>
                  <a:lnTo>
                    <a:pt x="164" y="70"/>
                  </a:lnTo>
                  <a:lnTo>
                    <a:pt x="164" y="68"/>
                  </a:lnTo>
                  <a:lnTo>
                    <a:pt x="166" y="68"/>
                  </a:lnTo>
                  <a:lnTo>
                    <a:pt x="166" y="70"/>
                  </a:lnTo>
                  <a:lnTo>
                    <a:pt x="168" y="70"/>
                  </a:lnTo>
                  <a:lnTo>
                    <a:pt x="168" y="72"/>
                  </a:lnTo>
                  <a:lnTo>
                    <a:pt x="170" y="72"/>
                  </a:lnTo>
                  <a:lnTo>
                    <a:pt x="170" y="74"/>
                  </a:lnTo>
                  <a:lnTo>
                    <a:pt x="170" y="78"/>
                  </a:lnTo>
                  <a:lnTo>
                    <a:pt x="170" y="82"/>
                  </a:lnTo>
                  <a:lnTo>
                    <a:pt x="170" y="84"/>
                  </a:lnTo>
                  <a:lnTo>
                    <a:pt x="168" y="96"/>
                  </a:lnTo>
                  <a:lnTo>
                    <a:pt x="168" y="98"/>
                  </a:lnTo>
                  <a:lnTo>
                    <a:pt x="168" y="102"/>
                  </a:lnTo>
                  <a:lnTo>
                    <a:pt x="168" y="106"/>
                  </a:lnTo>
                  <a:lnTo>
                    <a:pt x="168" y="108"/>
                  </a:lnTo>
                  <a:lnTo>
                    <a:pt x="168" y="114"/>
                  </a:lnTo>
                  <a:lnTo>
                    <a:pt x="166" y="114"/>
                  </a:lnTo>
                  <a:lnTo>
                    <a:pt x="166" y="116"/>
                  </a:lnTo>
                  <a:lnTo>
                    <a:pt x="166" y="118"/>
                  </a:lnTo>
                  <a:lnTo>
                    <a:pt x="166" y="120"/>
                  </a:lnTo>
                  <a:lnTo>
                    <a:pt x="166" y="128"/>
                  </a:lnTo>
                  <a:lnTo>
                    <a:pt x="166" y="130"/>
                  </a:lnTo>
                  <a:lnTo>
                    <a:pt x="166" y="132"/>
                  </a:lnTo>
                  <a:lnTo>
                    <a:pt x="166" y="134"/>
                  </a:lnTo>
                  <a:lnTo>
                    <a:pt x="166" y="136"/>
                  </a:lnTo>
                  <a:lnTo>
                    <a:pt x="166" y="138"/>
                  </a:lnTo>
                  <a:lnTo>
                    <a:pt x="166" y="140"/>
                  </a:lnTo>
                  <a:lnTo>
                    <a:pt x="164" y="142"/>
                  </a:lnTo>
                  <a:lnTo>
                    <a:pt x="164" y="144"/>
                  </a:lnTo>
                  <a:lnTo>
                    <a:pt x="164" y="146"/>
                  </a:lnTo>
                  <a:lnTo>
                    <a:pt x="164" y="148"/>
                  </a:lnTo>
                  <a:lnTo>
                    <a:pt x="164" y="150"/>
                  </a:lnTo>
                  <a:lnTo>
                    <a:pt x="164" y="152"/>
                  </a:lnTo>
                  <a:lnTo>
                    <a:pt x="164" y="154"/>
                  </a:lnTo>
                  <a:lnTo>
                    <a:pt x="164" y="156"/>
                  </a:lnTo>
                  <a:lnTo>
                    <a:pt x="164" y="158"/>
                  </a:lnTo>
                  <a:lnTo>
                    <a:pt x="164" y="160"/>
                  </a:lnTo>
                  <a:lnTo>
                    <a:pt x="164" y="164"/>
                  </a:lnTo>
                  <a:lnTo>
                    <a:pt x="164" y="168"/>
                  </a:lnTo>
                  <a:lnTo>
                    <a:pt x="162" y="168"/>
                  </a:lnTo>
                  <a:lnTo>
                    <a:pt x="162" y="172"/>
                  </a:lnTo>
                  <a:lnTo>
                    <a:pt x="162" y="174"/>
                  </a:lnTo>
                  <a:lnTo>
                    <a:pt x="162" y="176"/>
                  </a:lnTo>
                  <a:lnTo>
                    <a:pt x="162" y="178"/>
                  </a:lnTo>
                  <a:lnTo>
                    <a:pt x="162" y="180"/>
                  </a:lnTo>
                  <a:lnTo>
                    <a:pt x="162" y="182"/>
                  </a:lnTo>
                  <a:lnTo>
                    <a:pt x="162" y="184"/>
                  </a:lnTo>
                  <a:lnTo>
                    <a:pt x="162" y="190"/>
                  </a:lnTo>
                  <a:lnTo>
                    <a:pt x="160" y="192"/>
                  </a:lnTo>
                  <a:lnTo>
                    <a:pt x="160" y="194"/>
                  </a:lnTo>
                  <a:lnTo>
                    <a:pt x="160" y="196"/>
                  </a:lnTo>
                  <a:lnTo>
                    <a:pt x="160" y="202"/>
                  </a:lnTo>
                  <a:lnTo>
                    <a:pt x="160" y="204"/>
                  </a:lnTo>
                  <a:lnTo>
                    <a:pt x="160" y="202"/>
                  </a:lnTo>
                  <a:lnTo>
                    <a:pt x="158" y="202"/>
                  </a:lnTo>
                  <a:lnTo>
                    <a:pt x="154" y="202"/>
                  </a:lnTo>
                  <a:lnTo>
                    <a:pt x="152" y="202"/>
                  </a:lnTo>
                  <a:lnTo>
                    <a:pt x="148" y="202"/>
                  </a:lnTo>
                  <a:lnTo>
                    <a:pt x="146" y="202"/>
                  </a:lnTo>
                  <a:lnTo>
                    <a:pt x="142" y="202"/>
                  </a:lnTo>
                  <a:lnTo>
                    <a:pt x="140" y="202"/>
                  </a:lnTo>
                  <a:lnTo>
                    <a:pt x="138" y="202"/>
                  </a:lnTo>
                  <a:lnTo>
                    <a:pt x="134" y="202"/>
                  </a:lnTo>
                  <a:lnTo>
                    <a:pt x="130" y="202"/>
                  </a:lnTo>
                  <a:lnTo>
                    <a:pt x="128" y="202"/>
                  </a:lnTo>
                  <a:lnTo>
                    <a:pt x="126" y="202"/>
                  </a:lnTo>
                  <a:lnTo>
                    <a:pt x="126" y="202"/>
                  </a:lnTo>
                  <a:lnTo>
                    <a:pt x="124" y="202"/>
                  </a:lnTo>
                  <a:lnTo>
                    <a:pt x="122" y="202"/>
                  </a:lnTo>
                  <a:lnTo>
                    <a:pt x="120" y="202"/>
                  </a:lnTo>
                  <a:lnTo>
                    <a:pt x="118" y="202"/>
                  </a:lnTo>
                  <a:lnTo>
                    <a:pt x="116" y="202"/>
                  </a:lnTo>
                  <a:lnTo>
                    <a:pt x="114" y="202"/>
                  </a:lnTo>
                  <a:lnTo>
                    <a:pt x="112" y="202"/>
                  </a:lnTo>
                  <a:lnTo>
                    <a:pt x="108" y="202"/>
                  </a:lnTo>
                  <a:lnTo>
                    <a:pt x="106" y="202"/>
                  </a:lnTo>
                  <a:lnTo>
                    <a:pt x="104" y="202"/>
                  </a:lnTo>
                  <a:lnTo>
                    <a:pt x="102" y="202"/>
                  </a:lnTo>
                  <a:lnTo>
                    <a:pt x="100" y="202"/>
                  </a:lnTo>
                  <a:lnTo>
                    <a:pt x="98" y="202"/>
                  </a:lnTo>
                  <a:lnTo>
                    <a:pt x="94" y="202"/>
                  </a:lnTo>
                  <a:lnTo>
                    <a:pt x="90" y="202"/>
                  </a:lnTo>
                  <a:lnTo>
                    <a:pt x="88" y="202"/>
                  </a:lnTo>
                  <a:lnTo>
                    <a:pt x="86" y="202"/>
                  </a:lnTo>
                  <a:lnTo>
                    <a:pt x="84" y="202"/>
                  </a:lnTo>
                  <a:lnTo>
                    <a:pt x="82" y="202"/>
                  </a:lnTo>
                  <a:lnTo>
                    <a:pt x="82" y="200"/>
                  </a:lnTo>
                  <a:lnTo>
                    <a:pt x="80" y="200"/>
                  </a:lnTo>
                  <a:lnTo>
                    <a:pt x="78" y="200"/>
                  </a:lnTo>
                  <a:lnTo>
                    <a:pt x="78" y="198"/>
                  </a:lnTo>
                  <a:lnTo>
                    <a:pt x="78" y="198"/>
                  </a:lnTo>
                  <a:lnTo>
                    <a:pt x="76" y="198"/>
                  </a:lnTo>
                  <a:lnTo>
                    <a:pt x="76" y="196"/>
                  </a:lnTo>
                  <a:lnTo>
                    <a:pt x="74" y="196"/>
                  </a:lnTo>
                  <a:lnTo>
                    <a:pt x="72" y="194"/>
                  </a:lnTo>
                  <a:lnTo>
                    <a:pt x="70" y="192"/>
                  </a:lnTo>
                  <a:lnTo>
                    <a:pt x="68" y="192"/>
                  </a:lnTo>
                  <a:lnTo>
                    <a:pt x="66" y="190"/>
                  </a:lnTo>
                  <a:lnTo>
                    <a:pt x="64" y="190"/>
                  </a:lnTo>
                  <a:lnTo>
                    <a:pt x="62" y="188"/>
                  </a:lnTo>
                  <a:lnTo>
                    <a:pt x="60" y="188"/>
                  </a:lnTo>
                  <a:lnTo>
                    <a:pt x="56" y="184"/>
                  </a:lnTo>
                  <a:lnTo>
                    <a:pt x="54" y="184"/>
                  </a:lnTo>
                  <a:lnTo>
                    <a:pt x="54" y="182"/>
                  </a:lnTo>
                  <a:lnTo>
                    <a:pt x="52" y="182"/>
                  </a:lnTo>
                  <a:lnTo>
                    <a:pt x="48" y="180"/>
                  </a:lnTo>
                  <a:lnTo>
                    <a:pt x="44" y="178"/>
                  </a:lnTo>
                  <a:lnTo>
                    <a:pt x="42" y="176"/>
                  </a:lnTo>
                  <a:lnTo>
                    <a:pt x="40" y="176"/>
                  </a:lnTo>
                  <a:lnTo>
                    <a:pt x="40" y="174"/>
                  </a:lnTo>
                  <a:lnTo>
                    <a:pt x="38" y="172"/>
                  </a:lnTo>
                  <a:lnTo>
                    <a:pt x="36" y="172"/>
                  </a:lnTo>
                  <a:lnTo>
                    <a:pt x="34" y="170"/>
                  </a:lnTo>
                  <a:lnTo>
                    <a:pt x="32" y="170"/>
                  </a:lnTo>
                  <a:lnTo>
                    <a:pt x="30" y="168"/>
                  </a:lnTo>
                  <a:lnTo>
                    <a:pt x="28" y="168"/>
                  </a:lnTo>
                  <a:lnTo>
                    <a:pt x="28" y="168"/>
                  </a:lnTo>
                  <a:lnTo>
                    <a:pt x="28" y="168"/>
                  </a:lnTo>
                  <a:lnTo>
                    <a:pt x="26" y="168"/>
                  </a:lnTo>
                  <a:lnTo>
                    <a:pt x="24" y="166"/>
                  </a:lnTo>
                  <a:lnTo>
                    <a:pt x="20" y="164"/>
                  </a:lnTo>
                  <a:lnTo>
                    <a:pt x="18" y="162"/>
                  </a:lnTo>
                  <a:lnTo>
                    <a:pt x="16" y="162"/>
                  </a:lnTo>
                  <a:lnTo>
                    <a:pt x="14" y="160"/>
                  </a:lnTo>
                  <a:lnTo>
                    <a:pt x="12" y="158"/>
                  </a:lnTo>
                  <a:lnTo>
                    <a:pt x="10" y="158"/>
                  </a:lnTo>
                  <a:lnTo>
                    <a:pt x="10" y="156"/>
                  </a:lnTo>
                  <a:lnTo>
                    <a:pt x="10" y="154"/>
                  </a:lnTo>
                  <a:lnTo>
                    <a:pt x="10" y="152"/>
                  </a:lnTo>
                  <a:lnTo>
                    <a:pt x="10" y="150"/>
                  </a:lnTo>
                  <a:lnTo>
                    <a:pt x="10" y="148"/>
                  </a:lnTo>
                  <a:lnTo>
                    <a:pt x="10" y="144"/>
                  </a:lnTo>
                  <a:lnTo>
                    <a:pt x="10" y="142"/>
                  </a:lnTo>
                  <a:lnTo>
                    <a:pt x="8" y="142"/>
                  </a:lnTo>
                  <a:lnTo>
                    <a:pt x="8" y="140"/>
                  </a:lnTo>
                  <a:lnTo>
                    <a:pt x="8" y="138"/>
                  </a:lnTo>
                  <a:lnTo>
                    <a:pt x="8" y="136"/>
                  </a:lnTo>
                  <a:lnTo>
                    <a:pt x="8" y="134"/>
                  </a:lnTo>
                  <a:lnTo>
                    <a:pt x="8" y="132"/>
                  </a:lnTo>
                  <a:lnTo>
                    <a:pt x="8" y="128"/>
                  </a:lnTo>
                  <a:lnTo>
                    <a:pt x="8" y="126"/>
                  </a:lnTo>
                  <a:lnTo>
                    <a:pt x="6" y="124"/>
                  </a:lnTo>
                  <a:lnTo>
                    <a:pt x="6" y="122"/>
                  </a:lnTo>
                  <a:lnTo>
                    <a:pt x="6" y="120"/>
                  </a:lnTo>
                  <a:lnTo>
                    <a:pt x="6" y="118"/>
                  </a:lnTo>
                  <a:lnTo>
                    <a:pt x="6" y="114"/>
                  </a:lnTo>
                  <a:lnTo>
                    <a:pt x="4" y="110"/>
                  </a:lnTo>
                  <a:lnTo>
                    <a:pt x="4" y="108"/>
                  </a:lnTo>
                  <a:lnTo>
                    <a:pt x="4" y="98"/>
                  </a:lnTo>
                  <a:lnTo>
                    <a:pt x="2" y="92"/>
                  </a:lnTo>
                  <a:lnTo>
                    <a:pt x="2" y="88"/>
                  </a:lnTo>
                  <a:lnTo>
                    <a:pt x="2" y="84"/>
                  </a:lnTo>
                  <a:lnTo>
                    <a:pt x="0" y="78"/>
                  </a:lnTo>
                  <a:lnTo>
                    <a:pt x="0" y="76"/>
                  </a:lnTo>
                  <a:lnTo>
                    <a:pt x="0" y="74"/>
                  </a:lnTo>
                  <a:lnTo>
                    <a:pt x="0" y="72"/>
                  </a:lnTo>
                  <a:lnTo>
                    <a:pt x="2" y="72"/>
                  </a:lnTo>
                  <a:lnTo>
                    <a:pt x="4" y="72"/>
                  </a:lnTo>
                  <a:lnTo>
                    <a:pt x="6" y="72"/>
                  </a:lnTo>
                  <a:lnTo>
                    <a:pt x="6" y="72"/>
                  </a:lnTo>
                  <a:lnTo>
                    <a:pt x="6" y="72"/>
                  </a:lnTo>
                  <a:lnTo>
                    <a:pt x="8" y="72"/>
                  </a:lnTo>
                  <a:lnTo>
                    <a:pt x="10" y="72"/>
                  </a:lnTo>
                  <a:lnTo>
                    <a:pt x="10" y="72"/>
                  </a:lnTo>
                  <a:lnTo>
                    <a:pt x="12" y="72"/>
                  </a:lnTo>
                  <a:lnTo>
                    <a:pt x="12" y="72"/>
                  </a:lnTo>
                  <a:lnTo>
                    <a:pt x="14" y="72"/>
                  </a:lnTo>
                  <a:lnTo>
                    <a:pt x="14" y="70"/>
                  </a:lnTo>
                  <a:lnTo>
                    <a:pt x="16" y="70"/>
                  </a:lnTo>
                  <a:lnTo>
                    <a:pt x="16" y="72"/>
                  </a:lnTo>
                  <a:lnTo>
                    <a:pt x="16" y="70"/>
                  </a:lnTo>
                  <a:lnTo>
                    <a:pt x="18" y="70"/>
                  </a:lnTo>
                  <a:lnTo>
                    <a:pt x="20" y="68"/>
                  </a:lnTo>
                  <a:lnTo>
                    <a:pt x="22" y="68"/>
                  </a:lnTo>
                  <a:lnTo>
                    <a:pt x="22" y="66"/>
                  </a:lnTo>
                  <a:lnTo>
                    <a:pt x="24" y="66"/>
                  </a:lnTo>
                  <a:lnTo>
                    <a:pt x="26" y="66"/>
                  </a:lnTo>
                  <a:lnTo>
                    <a:pt x="28" y="64"/>
                  </a:lnTo>
                  <a:lnTo>
                    <a:pt x="28" y="66"/>
                  </a:lnTo>
                  <a:lnTo>
                    <a:pt x="28" y="64"/>
                  </a:lnTo>
                  <a:lnTo>
                    <a:pt x="28" y="64"/>
                  </a:lnTo>
                  <a:lnTo>
                    <a:pt x="28" y="62"/>
                  </a:lnTo>
                  <a:lnTo>
                    <a:pt x="30" y="62"/>
                  </a:lnTo>
                  <a:lnTo>
                    <a:pt x="30" y="60"/>
                  </a:lnTo>
                  <a:lnTo>
                    <a:pt x="32" y="60"/>
                  </a:lnTo>
                  <a:lnTo>
                    <a:pt x="32" y="58"/>
                  </a:lnTo>
                  <a:lnTo>
                    <a:pt x="32" y="60"/>
                  </a:lnTo>
                  <a:lnTo>
                    <a:pt x="34" y="58"/>
                  </a:lnTo>
                  <a:lnTo>
                    <a:pt x="36" y="58"/>
                  </a:lnTo>
                  <a:lnTo>
                    <a:pt x="38" y="58"/>
                  </a:lnTo>
                  <a:lnTo>
                    <a:pt x="40" y="58"/>
                  </a:lnTo>
                  <a:lnTo>
                    <a:pt x="42" y="58"/>
                  </a:lnTo>
                  <a:lnTo>
                    <a:pt x="42" y="56"/>
                  </a:lnTo>
                  <a:lnTo>
                    <a:pt x="44" y="56"/>
                  </a:lnTo>
                  <a:lnTo>
                    <a:pt x="46" y="56"/>
                  </a:lnTo>
                  <a:lnTo>
                    <a:pt x="46" y="54"/>
                  </a:lnTo>
                  <a:lnTo>
                    <a:pt x="48" y="54"/>
                  </a:lnTo>
                  <a:lnTo>
                    <a:pt x="48" y="56"/>
                  </a:lnTo>
                  <a:lnTo>
                    <a:pt x="50" y="56"/>
                  </a:lnTo>
                  <a:lnTo>
                    <a:pt x="52" y="56"/>
                  </a:lnTo>
                  <a:lnTo>
                    <a:pt x="54" y="56"/>
                  </a:lnTo>
                  <a:lnTo>
                    <a:pt x="52" y="56"/>
                  </a:lnTo>
                  <a:lnTo>
                    <a:pt x="52" y="58"/>
                  </a:lnTo>
                  <a:lnTo>
                    <a:pt x="54" y="58"/>
                  </a:lnTo>
                  <a:lnTo>
                    <a:pt x="56" y="58"/>
                  </a:lnTo>
                  <a:lnTo>
                    <a:pt x="58" y="56"/>
                  </a:lnTo>
                  <a:lnTo>
                    <a:pt x="60" y="56"/>
                  </a:lnTo>
                  <a:lnTo>
                    <a:pt x="60" y="58"/>
                  </a:lnTo>
                  <a:lnTo>
                    <a:pt x="62" y="58"/>
                  </a:lnTo>
                  <a:lnTo>
                    <a:pt x="62" y="56"/>
                  </a:lnTo>
                  <a:lnTo>
                    <a:pt x="62" y="58"/>
                  </a:lnTo>
                  <a:lnTo>
                    <a:pt x="64" y="58"/>
                  </a:lnTo>
                  <a:lnTo>
                    <a:pt x="66" y="58"/>
                  </a:lnTo>
                  <a:lnTo>
                    <a:pt x="64" y="60"/>
                  </a:lnTo>
                  <a:lnTo>
                    <a:pt x="66" y="60"/>
                  </a:lnTo>
                  <a:lnTo>
                    <a:pt x="66" y="62"/>
                  </a:lnTo>
                  <a:lnTo>
                    <a:pt x="68" y="60"/>
                  </a:lnTo>
                  <a:lnTo>
                    <a:pt x="70" y="60"/>
                  </a:lnTo>
                  <a:lnTo>
                    <a:pt x="70" y="58"/>
                  </a:lnTo>
                  <a:lnTo>
                    <a:pt x="72" y="58"/>
                  </a:lnTo>
                  <a:lnTo>
                    <a:pt x="74" y="58"/>
                  </a:lnTo>
                  <a:lnTo>
                    <a:pt x="76" y="58"/>
                  </a:lnTo>
                  <a:lnTo>
                    <a:pt x="74" y="58"/>
                  </a:lnTo>
                  <a:lnTo>
                    <a:pt x="74" y="56"/>
                  </a:lnTo>
                  <a:lnTo>
                    <a:pt x="76" y="56"/>
                  </a:lnTo>
                  <a:lnTo>
                    <a:pt x="74" y="56"/>
                  </a:lnTo>
                  <a:lnTo>
                    <a:pt x="76" y="56"/>
                  </a:lnTo>
                  <a:lnTo>
                    <a:pt x="76" y="54"/>
                  </a:lnTo>
                  <a:lnTo>
                    <a:pt x="78" y="54"/>
                  </a:lnTo>
                  <a:lnTo>
                    <a:pt x="78" y="54"/>
                  </a:lnTo>
                  <a:lnTo>
                    <a:pt x="78" y="52"/>
                  </a:lnTo>
                  <a:lnTo>
                    <a:pt x="78" y="50"/>
                  </a:lnTo>
                  <a:lnTo>
                    <a:pt x="78" y="50"/>
                  </a:lnTo>
                  <a:lnTo>
                    <a:pt x="78" y="48"/>
                  </a:lnTo>
                  <a:lnTo>
                    <a:pt x="78" y="46"/>
                  </a:lnTo>
                  <a:lnTo>
                    <a:pt x="78" y="46"/>
                  </a:lnTo>
                  <a:lnTo>
                    <a:pt x="82" y="44"/>
                  </a:lnTo>
                  <a:lnTo>
                    <a:pt x="82" y="42"/>
                  </a:lnTo>
                  <a:lnTo>
                    <a:pt x="84" y="42"/>
                  </a:lnTo>
                  <a:lnTo>
                    <a:pt x="86" y="40"/>
                  </a:lnTo>
                  <a:lnTo>
                    <a:pt x="88" y="38"/>
                  </a:lnTo>
                  <a:lnTo>
                    <a:pt x="90" y="36"/>
                  </a:lnTo>
                  <a:lnTo>
                    <a:pt x="92" y="34"/>
                  </a:lnTo>
                  <a:lnTo>
                    <a:pt x="94" y="32"/>
                  </a:lnTo>
                  <a:lnTo>
                    <a:pt x="96" y="30"/>
                  </a:lnTo>
                  <a:lnTo>
                    <a:pt x="98" y="30"/>
                  </a:lnTo>
                  <a:lnTo>
                    <a:pt x="98" y="28"/>
                  </a:lnTo>
                  <a:lnTo>
                    <a:pt x="100" y="28"/>
                  </a:lnTo>
                  <a:lnTo>
                    <a:pt x="102" y="26"/>
                  </a:lnTo>
                  <a:lnTo>
                    <a:pt x="106" y="24"/>
                  </a:lnTo>
                  <a:lnTo>
                    <a:pt x="108" y="24"/>
                  </a:lnTo>
                  <a:lnTo>
                    <a:pt x="108" y="22"/>
                  </a:lnTo>
                  <a:lnTo>
                    <a:pt x="110" y="22"/>
                  </a:lnTo>
                  <a:lnTo>
                    <a:pt x="112" y="20"/>
                  </a:lnTo>
                  <a:lnTo>
                    <a:pt x="114" y="18"/>
                  </a:lnTo>
                  <a:lnTo>
                    <a:pt x="116" y="18"/>
                  </a:lnTo>
                  <a:lnTo>
                    <a:pt x="116" y="16"/>
                  </a:lnTo>
                  <a:lnTo>
                    <a:pt x="120" y="14"/>
                  </a:lnTo>
                  <a:lnTo>
                    <a:pt x="124" y="12"/>
                  </a:lnTo>
                  <a:lnTo>
                    <a:pt x="124" y="10"/>
                  </a:lnTo>
                  <a:lnTo>
                    <a:pt x="126" y="10"/>
                  </a:lnTo>
                  <a:lnTo>
                    <a:pt x="126" y="8"/>
                  </a:lnTo>
                  <a:lnTo>
                    <a:pt x="126" y="6"/>
                  </a:lnTo>
                  <a:lnTo>
                    <a:pt x="128" y="6"/>
                  </a:lnTo>
                  <a:lnTo>
                    <a:pt x="130" y="4"/>
                  </a:lnTo>
                  <a:lnTo>
                    <a:pt x="132" y="2"/>
                  </a:lnTo>
                  <a:lnTo>
                    <a:pt x="134" y="2"/>
                  </a:lnTo>
                  <a:lnTo>
                    <a:pt x="134" y="0"/>
                  </a:lnTo>
                  <a:lnTo>
                    <a:pt x="134" y="2"/>
                  </a:lnTo>
                  <a:lnTo>
                    <a:pt x="134" y="4"/>
                  </a:lnTo>
                  <a:lnTo>
                    <a:pt x="134" y="10"/>
                  </a:lnTo>
                  <a:lnTo>
                    <a:pt x="134" y="12"/>
                  </a:lnTo>
                  <a:lnTo>
                    <a:pt x="134" y="16"/>
                  </a:lnTo>
                  <a:lnTo>
                    <a:pt x="134" y="18"/>
                  </a:lnTo>
                  <a:lnTo>
                    <a:pt x="136" y="20"/>
                  </a:lnTo>
                  <a:lnTo>
                    <a:pt x="136" y="22"/>
                  </a:lnTo>
                  <a:lnTo>
                    <a:pt x="136" y="24"/>
                  </a:lnTo>
                  <a:lnTo>
                    <a:pt x="136" y="24"/>
                  </a:lnTo>
                  <a:lnTo>
                    <a:pt x="136" y="26"/>
                  </a:lnTo>
                  <a:lnTo>
                    <a:pt x="136" y="30"/>
                  </a:lnTo>
                  <a:lnTo>
                    <a:pt x="136" y="34"/>
                  </a:lnTo>
                  <a:lnTo>
                    <a:pt x="136" y="36"/>
                  </a:lnTo>
                  <a:lnTo>
                    <a:pt x="136" y="40"/>
                  </a:lnTo>
                  <a:lnTo>
                    <a:pt x="136" y="42"/>
                  </a:lnTo>
                  <a:lnTo>
                    <a:pt x="136" y="44"/>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7" name="Freeform 79"/>
            <p:cNvSpPr>
              <a:spLocks/>
            </p:cNvSpPr>
            <p:nvPr/>
          </p:nvSpPr>
          <p:spPr bwMode="auto">
            <a:xfrm>
              <a:off x="7562850" y="3806825"/>
              <a:ext cx="331788" cy="301625"/>
            </a:xfrm>
            <a:custGeom>
              <a:avLst/>
              <a:gdLst>
                <a:gd name="T0" fmla="*/ 129 w 209"/>
                <a:gd name="T1" fmla="*/ 30 h 190"/>
                <a:gd name="T2" fmla="*/ 139 w 209"/>
                <a:gd name="T3" fmla="*/ 38 h 190"/>
                <a:gd name="T4" fmla="*/ 147 w 209"/>
                <a:gd name="T5" fmla="*/ 42 h 190"/>
                <a:gd name="T6" fmla="*/ 155 w 209"/>
                <a:gd name="T7" fmla="*/ 48 h 190"/>
                <a:gd name="T8" fmla="*/ 165 w 209"/>
                <a:gd name="T9" fmla="*/ 52 h 190"/>
                <a:gd name="T10" fmla="*/ 175 w 209"/>
                <a:gd name="T11" fmla="*/ 56 h 190"/>
                <a:gd name="T12" fmla="*/ 191 w 209"/>
                <a:gd name="T13" fmla="*/ 66 h 190"/>
                <a:gd name="T14" fmla="*/ 199 w 209"/>
                <a:gd name="T15" fmla="*/ 72 h 190"/>
                <a:gd name="T16" fmla="*/ 209 w 209"/>
                <a:gd name="T17" fmla="*/ 80 h 190"/>
                <a:gd name="T18" fmla="*/ 205 w 209"/>
                <a:gd name="T19" fmla="*/ 92 h 190"/>
                <a:gd name="T20" fmla="*/ 203 w 209"/>
                <a:gd name="T21" fmla="*/ 106 h 190"/>
                <a:gd name="T22" fmla="*/ 197 w 209"/>
                <a:gd name="T23" fmla="*/ 128 h 190"/>
                <a:gd name="T24" fmla="*/ 169 w 209"/>
                <a:gd name="T25" fmla="*/ 130 h 190"/>
                <a:gd name="T26" fmla="*/ 171 w 209"/>
                <a:gd name="T27" fmla="*/ 140 h 190"/>
                <a:gd name="T28" fmla="*/ 163 w 209"/>
                <a:gd name="T29" fmla="*/ 146 h 190"/>
                <a:gd name="T30" fmla="*/ 163 w 209"/>
                <a:gd name="T31" fmla="*/ 158 h 190"/>
                <a:gd name="T32" fmla="*/ 157 w 209"/>
                <a:gd name="T33" fmla="*/ 166 h 190"/>
                <a:gd name="T34" fmla="*/ 149 w 209"/>
                <a:gd name="T35" fmla="*/ 172 h 190"/>
                <a:gd name="T36" fmla="*/ 147 w 209"/>
                <a:gd name="T37" fmla="*/ 182 h 190"/>
                <a:gd name="T38" fmla="*/ 139 w 209"/>
                <a:gd name="T39" fmla="*/ 180 h 190"/>
                <a:gd name="T40" fmla="*/ 131 w 209"/>
                <a:gd name="T41" fmla="*/ 178 h 190"/>
                <a:gd name="T42" fmla="*/ 117 w 209"/>
                <a:gd name="T43" fmla="*/ 174 h 190"/>
                <a:gd name="T44" fmla="*/ 99 w 209"/>
                <a:gd name="T45" fmla="*/ 178 h 190"/>
                <a:gd name="T46" fmla="*/ 87 w 209"/>
                <a:gd name="T47" fmla="*/ 180 h 190"/>
                <a:gd name="T48" fmla="*/ 71 w 209"/>
                <a:gd name="T49" fmla="*/ 188 h 190"/>
                <a:gd name="T50" fmla="*/ 63 w 209"/>
                <a:gd name="T51" fmla="*/ 186 h 190"/>
                <a:gd name="T52" fmla="*/ 61 w 209"/>
                <a:gd name="T53" fmla="*/ 178 h 190"/>
                <a:gd name="T54" fmla="*/ 55 w 209"/>
                <a:gd name="T55" fmla="*/ 172 h 190"/>
                <a:gd name="T56" fmla="*/ 48 w 209"/>
                <a:gd name="T57" fmla="*/ 166 h 190"/>
                <a:gd name="T58" fmla="*/ 44 w 209"/>
                <a:gd name="T59" fmla="*/ 160 h 190"/>
                <a:gd name="T60" fmla="*/ 44 w 209"/>
                <a:gd name="T61" fmla="*/ 152 h 190"/>
                <a:gd name="T62" fmla="*/ 38 w 209"/>
                <a:gd name="T63" fmla="*/ 144 h 190"/>
                <a:gd name="T64" fmla="*/ 32 w 209"/>
                <a:gd name="T65" fmla="*/ 136 h 190"/>
                <a:gd name="T66" fmla="*/ 26 w 209"/>
                <a:gd name="T67" fmla="*/ 132 h 190"/>
                <a:gd name="T68" fmla="*/ 16 w 209"/>
                <a:gd name="T69" fmla="*/ 128 h 190"/>
                <a:gd name="T70" fmla="*/ 14 w 209"/>
                <a:gd name="T71" fmla="*/ 120 h 190"/>
                <a:gd name="T72" fmla="*/ 8 w 209"/>
                <a:gd name="T73" fmla="*/ 116 h 190"/>
                <a:gd name="T74" fmla="*/ 14 w 209"/>
                <a:gd name="T75" fmla="*/ 108 h 190"/>
                <a:gd name="T76" fmla="*/ 20 w 209"/>
                <a:gd name="T77" fmla="*/ 106 h 190"/>
                <a:gd name="T78" fmla="*/ 10 w 209"/>
                <a:gd name="T79" fmla="*/ 100 h 190"/>
                <a:gd name="T80" fmla="*/ 8 w 209"/>
                <a:gd name="T81" fmla="*/ 92 h 190"/>
                <a:gd name="T82" fmla="*/ 12 w 209"/>
                <a:gd name="T83" fmla="*/ 88 h 190"/>
                <a:gd name="T84" fmla="*/ 8 w 209"/>
                <a:gd name="T85" fmla="*/ 82 h 190"/>
                <a:gd name="T86" fmla="*/ 4 w 209"/>
                <a:gd name="T87" fmla="*/ 72 h 190"/>
                <a:gd name="T88" fmla="*/ 4 w 209"/>
                <a:gd name="T89" fmla="*/ 68 h 190"/>
                <a:gd name="T90" fmla="*/ 18 w 209"/>
                <a:gd name="T91" fmla="*/ 68 h 190"/>
                <a:gd name="T92" fmla="*/ 20 w 209"/>
                <a:gd name="T93" fmla="*/ 56 h 190"/>
                <a:gd name="T94" fmla="*/ 16 w 209"/>
                <a:gd name="T95" fmla="*/ 48 h 190"/>
                <a:gd name="T96" fmla="*/ 20 w 209"/>
                <a:gd name="T97" fmla="*/ 42 h 190"/>
                <a:gd name="T98" fmla="*/ 12 w 209"/>
                <a:gd name="T99" fmla="*/ 44 h 190"/>
                <a:gd name="T100" fmla="*/ 12 w 209"/>
                <a:gd name="T101" fmla="*/ 40 h 190"/>
                <a:gd name="T102" fmla="*/ 22 w 209"/>
                <a:gd name="T103" fmla="*/ 40 h 190"/>
                <a:gd name="T104" fmla="*/ 20 w 209"/>
                <a:gd name="T105" fmla="*/ 30 h 190"/>
                <a:gd name="T106" fmla="*/ 24 w 209"/>
                <a:gd name="T107" fmla="*/ 28 h 190"/>
                <a:gd name="T108" fmla="*/ 16 w 209"/>
                <a:gd name="T109" fmla="*/ 22 h 190"/>
                <a:gd name="T110" fmla="*/ 36 w 209"/>
                <a:gd name="T111" fmla="*/ 22 h 190"/>
                <a:gd name="T112" fmla="*/ 57 w 209"/>
                <a:gd name="T113" fmla="*/ 12 h 190"/>
                <a:gd name="T114" fmla="*/ 77 w 209"/>
                <a:gd name="T115" fmla="*/ 2 h 190"/>
                <a:gd name="T116" fmla="*/ 87 w 209"/>
                <a:gd name="T117" fmla="*/ 2 h 190"/>
                <a:gd name="T118" fmla="*/ 97 w 209"/>
                <a:gd name="T119" fmla="*/ 8 h 190"/>
                <a:gd name="T120" fmla="*/ 105 w 209"/>
                <a:gd name="T121" fmla="*/ 1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 h="190">
                  <a:moveTo>
                    <a:pt x="117" y="22"/>
                  </a:moveTo>
                  <a:lnTo>
                    <a:pt x="119" y="24"/>
                  </a:lnTo>
                  <a:lnTo>
                    <a:pt x="119" y="26"/>
                  </a:lnTo>
                  <a:lnTo>
                    <a:pt x="121" y="26"/>
                  </a:lnTo>
                  <a:lnTo>
                    <a:pt x="123" y="26"/>
                  </a:lnTo>
                  <a:lnTo>
                    <a:pt x="127" y="30"/>
                  </a:lnTo>
                  <a:lnTo>
                    <a:pt x="129" y="30"/>
                  </a:lnTo>
                  <a:lnTo>
                    <a:pt x="131" y="32"/>
                  </a:lnTo>
                  <a:lnTo>
                    <a:pt x="133" y="34"/>
                  </a:lnTo>
                  <a:lnTo>
                    <a:pt x="135" y="34"/>
                  </a:lnTo>
                  <a:lnTo>
                    <a:pt x="135" y="36"/>
                  </a:lnTo>
                  <a:lnTo>
                    <a:pt x="137" y="36"/>
                  </a:lnTo>
                  <a:lnTo>
                    <a:pt x="139" y="36"/>
                  </a:lnTo>
                  <a:lnTo>
                    <a:pt x="139" y="38"/>
                  </a:lnTo>
                  <a:lnTo>
                    <a:pt x="141" y="38"/>
                  </a:lnTo>
                  <a:lnTo>
                    <a:pt x="141" y="40"/>
                  </a:lnTo>
                  <a:lnTo>
                    <a:pt x="143" y="40"/>
                  </a:lnTo>
                  <a:lnTo>
                    <a:pt x="145" y="40"/>
                  </a:lnTo>
                  <a:lnTo>
                    <a:pt x="145" y="40"/>
                  </a:lnTo>
                  <a:lnTo>
                    <a:pt x="147" y="40"/>
                  </a:lnTo>
                  <a:lnTo>
                    <a:pt x="147" y="42"/>
                  </a:lnTo>
                  <a:lnTo>
                    <a:pt x="149" y="42"/>
                  </a:lnTo>
                  <a:lnTo>
                    <a:pt x="149" y="42"/>
                  </a:lnTo>
                  <a:lnTo>
                    <a:pt x="149" y="44"/>
                  </a:lnTo>
                  <a:lnTo>
                    <a:pt x="151" y="44"/>
                  </a:lnTo>
                  <a:lnTo>
                    <a:pt x="153" y="46"/>
                  </a:lnTo>
                  <a:lnTo>
                    <a:pt x="155" y="46"/>
                  </a:lnTo>
                  <a:lnTo>
                    <a:pt x="155" y="48"/>
                  </a:lnTo>
                  <a:lnTo>
                    <a:pt x="157" y="48"/>
                  </a:lnTo>
                  <a:lnTo>
                    <a:pt x="159" y="48"/>
                  </a:lnTo>
                  <a:lnTo>
                    <a:pt x="159" y="50"/>
                  </a:lnTo>
                  <a:lnTo>
                    <a:pt x="161" y="50"/>
                  </a:lnTo>
                  <a:lnTo>
                    <a:pt x="163" y="50"/>
                  </a:lnTo>
                  <a:lnTo>
                    <a:pt x="163" y="52"/>
                  </a:lnTo>
                  <a:lnTo>
                    <a:pt x="165" y="52"/>
                  </a:lnTo>
                  <a:lnTo>
                    <a:pt x="167" y="52"/>
                  </a:lnTo>
                  <a:lnTo>
                    <a:pt x="167" y="54"/>
                  </a:lnTo>
                  <a:lnTo>
                    <a:pt x="169" y="54"/>
                  </a:lnTo>
                  <a:lnTo>
                    <a:pt x="171" y="54"/>
                  </a:lnTo>
                  <a:lnTo>
                    <a:pt x="171" y="56"/>
                  </a:lnTo>
                  <a:lnTo>
                    <a:pt x="173" y="56"/>
                  </a:lnTo>
                  <a:lnTo>
                    <a:pt x="175" y="56"/>
                  </a:lnTo>
                  <a:lnTo>
                    <a:pt x="175" y="58"/>
                  </a:lnTo>
                  <a:lnTo>
                    <a:pt x="179" y="60"/>
                  </a:lnTo>
                  <a:lnTo>
                    <a:pt x="181" y="60"/>
                  </a:lnTo>
                  <a:lnTo>
                    <a:pt x="183" y="62"/>
                  </a:lnTo>
                  <a:lnTo>
                    <a:pt x="187" y="64"/>
                  </a:lnTo>
                  <a:lnTo>
                    <a:pt x="189" y="64"/>
                  </a:lnTo>
                  <a:lnTo>
                    <a:pt x="191" y="66"/>
                  </a:lnTo>
                  <a:lnTo>
                    <a:pt x="193" y="68"/>
                  </a:lnTo>
                  <a:lnTo>
                    <a:pt x="195" y="68"/>
                  </a:lnTo>
                  <a:lnTo>
                    <a:pt x="197" y="68"/>
                  </a:lnTo>
                  <a:lnTo>
                    <a:pt x="197" y="70"/>
                  </a:lnTo>
                  <a:lnTo>
                    <a:pt x="197" y="70"/>
                  </a:lnTo>
                  <a:lnTo>
                    <a:pt x="199" y="70"/>
                  </a:lnTo>
                  <a:lnTo>
                    <a:pt x="199" y="72"/>
                  </a:lnTo>
                  <a:lnTo>
                    <a:pt x="201" y="72"/>
                  </a:lnTo>
                  <a:lnTo>
                    <a:pt x="205" y="74"/>
                  </a:lnTo>
                  <a:lnTo>
                    <a:pt x="207" y="74"/>
                  </a:lnTo>
                  <a:lnTo>
                    <a:pt x="207" y="76"/>
                  </a:lnTo>
                  <a:lnTo>
                    <a:pt x="209" y="76"/>
                  </a:lnTo>
                  <a:lnTo>
                    <a:pt x="209" y="78"/>
                  </a:lnTo>
                  <a:lnTo>
                    <a:pt x="209" y="80"/>
                  </a:lnTo>
                  <a:lnTo>
                    <a:pt x="209" y="82"/>
                  </a:lnTo>
                  <a:lnTo>
                    <a:pt x="207" y="86"/>
                  </a:lnTo>
                  <a:lnTo>
                    <a:pt x="207" y="88"/>
                  </a:lnTo>
                  <a:lnTo>
                    <a:pt x="207" y="88"/>
                  </a:lnTo>
                  <a:lnTo>
                    <a:pt x="207" y="90"/>
                  </a:lnTo>
                  <a:lnTo>
                    <a:pt x="205" y="90"/>
                  </a:lnTo>
                  <a:lnTo>
                    <a:pt x="205" y="92"/>
                  </a:lnTo>
                  <a:lnTo>
                    <a:pt x="205" y="94"/>
                  </a:lnTo>
                  <a:lnTo>
                    <a:pt x="205" y="96"/>
                  </a:lnTo>
                  <a:lnTo>
                    <a:pt x="205" y="98"/>
                  </a:lnTo>
                  <a:lnTo>
                    <a:pt x="203" y="98"/>
                  </a:lnTo>
                  <a:lnTo>
                    <a:pt x="203" y="100"/>
                  </a:lnTo>
                  <a:lnTo>
                    <a:pt x="203" y="102"/>
                  </a:lnTo>
                  <a:lnTo>
                    <a:pt x="203" y="106"/>
                  </a:lnTo>
                  <a:lnTo>
                    <a:pt x="201" y="106"/>
                  </a:lnTo>
                  <a:lnTo>
                    <a:pt x="201" y="108"/>
                  </a:lnTo>
                  <a:lnTo>
                    <a:pt x="201" y="112"/>
                  </a:lnTo>
                  <a:lnTo>
                    <a:pt x="199" y="118"/>
                  </a:lnTo>
                  <a:lnTo>
                    <a:pt x="199" y="122"/>
                  </a:lnTo>
                  <a:lnTo>
                    <a:pt x="197" y="126"/>
                  </a:lnTo>
                  <a:lnTo>
                    <a:pt x="197" y="128"/>
                  </a:lnTo>
                  <a:lnTo>
                    <a:pt x="197" y="128"/>
                  </a:lnTo>
                  <a:lnTo>
                    <a:pt x="195" y="128"/>
                  </a:lnTo>
                  <a:lnTo>
                    <a:pt x="193" y="128"/>
                  </a:lnTo>
                  <a:lnTo>
                    <a:pt x="185" y="128"/>
                  </a:lnTo>
                  <a:lnTo>
                    <a:pt x="171" y="128"/>
                  </a:lnTo>
                  <a:lnTo>
                    <a:pt x="171" y="130"/>
                  </a:lnTo>
                  <a:lnTo>
                    <a:pt x="169" y="130"/>
                  </a:lnTo>
                  <a:lnTo>
                    <a:pt x="169" y="132"/>
                  </a:lnTo>
                  <a:lnTo>
                    <a:pt x="167" y="134"/>
                  </a:lnTo>
                  <a:lnTo>
                    <a:pt x="169" y="134"/>
                  </a:lnTo>
                  <a:lnTo>
                    <a:pt x="169" y="136"/>
                  </a:lnTo>
                  <a:lnTo>
                    <a:pt x="171" y="136"/>
                  </a:lnTo>
                  <a:lnTo>
                    <a:pt x="171" y="138"/>
                  </a:lnTo>
                  <a:lnTo>
                    <a:pt x="171" y="140"/>
                  </a:lnTo>
                  <a:lnTo>
                    <a:pt x="171" y="142"/>
                  </a:lnTo>
                  <a:lnTo>
                    <a:pt x="169" y="142"/>
                  </a:lnTo>
                  <a:lnTo>
                    <a:pt x="169" y="144"/>
                  </a:lnTo>
                  <a:lnTo>
                    <a:pt x="167" y="144"/>
                  </a:lnTo>
                  <a:lnTo>
                    <a:pt x="165" y="144"/>
                  </a:lnTo>
                  <a:lnTo>
                    <a:pt x="165" y="146"/>
                  </a:lnTo>
                  <a:lnTo>
                    <a:pt x="163" y="146"/>
                  </a:lnTo>
                  <a:lnTo>
                    <a:pt x="163" y="148"/>
                  </a:lnTo>
                  <a:lnTo>
                    <a:pt x="161" y="150"/>
                  </a:lnTo>
                  <a:lnTo>
                    <a:pt x="161" y="152"/>
                  </a:lnTo>
                  <a:lnTo>
                    <a:pt x="161" y="154"/>
                  </a:lnTo>
                  <a:lnTo>
                    <a:pt x="159" y="156"/>
                  </a:lnTo>
                  <a:lnTo>
                    <a:pt x="161" y="156"/>
                  </a:lnTo>
                  <a:lnTo>
                    <a:pt x="163" y="158"/>
                  </a:lnTo>
                  <a:lnTo>
                    <a:pt x="161" y="158"/>
                  </a:lnTo>
                  <a:lnTo>
                    <a:pt x="159" y="160"/>
                  </a:lnTo>
                  <a:lnTo>
                    <a:pt x="161" y="162"/>
                  </a:lnTo>
                  <a:lnTo>
                    <a:pt x="161" y="164"/>
                  </a:lnTo>
                  <a:lnTo>
                    <a:pt x="159" y="164"/>
                  </a:lnTo>
                  <a:lnTo>
                    <a:pt x="157" y="164"/>
                  </a:lnTo>
                  <a:lnTo>
                    <a:pt x="157" y="166"/>
                  </a:lnTo>
                  <a:lnTo>
                    <a:pt x="157" y="168"/>
                  </a:lnTo>
                  <a:lnTo>
                    <a:pt x="155" y="168"/>
                  </a:lnTo>
                  <a:lnTo>
                    <a:pt x="153" y="168"/>
                  </a:lnTo>
                  <a:lnTo>
                    <a:pt x="151" y="168"/>
                  </a:lnTo>
                  <a:lnTo>
                    <a:pt x="149" y="170"/>
                  </a:lnTo>
                  <a:lnTo>
                    <a:pt x="149" y="172"/>
                  </a:lnTo>
                  <a:lnTo>
                    <a:pt x="149" y="172"/>
                  </a:lnTo>
                  <a:lnTo>
                    <a:pt x="147" y="174"/>
                  </a:lnTo>
                  <a:lnTo>
                    <a:pt x="147" y="176"/>
                  </a:lnTo>
                  <a:lnTo>
                    <a:pt x="149" y="176"/>
                  </a:lnTo>
                  <a:lnTo>
                    <a:pt x="149" y="178"/>
                  </a:lnTo>
                  <a:lnTo>
                    <a:pt x="149" y="180"/>
                  </a:lnTo>
                  <a:lnTo>
                    <a:pt x="147" y="180"/>
                  </a:lnTo>
                  <a:lnTo>
                    <a:pt x="147" y="182"/>
                  </a:lnTo>
                  <a:lnTo>
                    <a:pt x="147" y="180"/>
                  </a:lnTo>
                  <a:lnTo>
                    <a:pt x="147" y="182"/>
                  </a:lnTo>
                  <a:lnTo>
                    <a:pt x="145" y="182"/>
                  </a:lnTo>
                  <a:lnTo>
                    <a:pt x="145" y="180"/>
                  </a:lnTo>
                  <a:lnTo>
                    <a:pt x="143" y="180"/>
                  </a:lnTo>
                  <a:lnTo>
                    <a:pt x="141" y="180"/>
                  </a:lnTo>
                  <a:lnTo>
                    <a:pt x="139" y="180"/>
                  </a:lnTo>
                  <a:lnTo>
                    <a:pt x="139" y="182"/>
                  </a:lnTo>
                  <a:lnTo>
                    <a:pt x="137" y="182"/>
                  </a:lnTo>
                  <a:lnTo>
                    <a:pt x="137" y="180"/>
                  </a:lnTo>
                  <a:lnTo>
                    <a:pt x="135" y="180"/>
                  </a:lnTo>
                  <a:lnTo>
                    <a:pt x="135" y="178"/>
                  </a:lnTo>
                  <a:lnTo>
                    <a:pt x="133" y="178"/>
                  </a:lnTo>
                  <a:lnTo>
                    <a:pt x="131" y="178"/>
                  </a:lnTo>
                  <a:lnTo>
                    <a:pt x="127" y="178"/>
                  </a:lnTo>
                  <a:lnTo>
                    <a:pt x="127" y="176"/>
                  </a:lnTo>
                  <a:lnTo>
                    <a:pt x="125" y="176"/>
                  </a:lnTo>
                  <a:lnTo>
                    <a:pt x="123" y="176"/>
                  </a:lnTo>
                  <a:lnTo>
                    <a:pt x="121" y="174"/>
                  </a:lnTo>
                  <a:lnTo>
                    <a:pt x="119" y="174"/>
                  </a:lnTo>
                  <a:lnTo>
                    <a:pt x="117" y="174"/>
                  </a:lnTo>
                  <a:lnTo>
                    <a:pt x="111" y="172"/>
                  </a:lnTo>
                  <a:lnTo>
                    <a:pt x="107" y="170"/>
                  </a:lnTo>
                  <a:lnTo>
                    <a:pt x="105" y="170"/>
                  </a:lnTo>
                  <a:lnTo>
                    <a:pt x="103" y="172"/>
                  </a:lnTo>
                  <a:lnTo>
                    <a:pt x="101" y="174"/>
                  </a:lnTo>
                  <a:lnTo>
                    <a:pt x="99" y="176"/>
                  </a:lnTo>
                  <a:lnTo>
                    <a:pt x="99" y="178"/>
                  </a:lnTo>
                  <a:lnTo>
                    <a:pt x="97" y="180"/>
                  </a:lnTo>
                  <a:lnTo>
                    <a:pt x="95" y="178"/>
                  </a:lnTo>
                  <a:lnTo>
                    <a:pt x="93" y="176"/>
                  </a:lnTo>
                  <a:lnTo>
                    <a:pt x="91" y="178"/>
                  </a:lnTo>
                  <a:lnTo>
                    <a:pt x="89" y="178"/>
                  </a:lnTo>
                  <a:lnTo>
                    <a:pt x="89" y="180"/>
                  </a:lnTo>
                  <a:lnTo>
                    <a:pt x="87" y="180"/>
                  </a:lnTo>
                  <a:lnTo>
                    <a:pt x="87" y="182"/>
                  </a:lnTo>
                  <a:lnTo>
                    <a:pt x="85" y="182"/>
                  </a:lnTo>
                  <a:lnTo>
                    <a:pt x="77" y="190"/>
                  </a:lnTo>
                  <a:lnTo>
                    <a:pt x="75" y="190"/>
                  </a:lnTo>
                  <a:lnTo>
                    <a:pt x="73" y="190"/>
                  </a:lnTo>
                  <a:lnTo>
                    <a:pt x="73" y="188"/>
                  </a:lnTo>
                  <a:lnTo>
                    <a:pt x="71" y="188"/>
                  </a:lnTo>
                  <a:lnTo>
                    <a:pt x="69" y="188"/>
                  </a:lnTo>
                  <a:lnTo>
                    <a:pt x="69" y="190"/>
                  </a:lnTo>
                  <a:lnTo>
                    <a:pt x="67" y="190"/>
                  </a:lnTo>
                  <a:lnTo>
                    <a:pt x="65" y="190"/>
                  </a:lnTo>
                  <a:lnTo>
                    <a:pt x="65" y="188"/>
                  </a:lnTo>
                  <a:lnTo>
                    <a:pt x="65" y="186"/>
                  </a:lnTo>
                  <a:lnTo>
                    <a:pt x="63" y="186"/>
                  </a:lnTo>
                  <a:lnTo>
                    <a:pt x="63" y="184"/>
                  </a:lnTo>
                  <a:lnTo>
                    <a:pt x="63" y="184"/>
                  </a:lnTo>
                  <a:lnTo>
                    <a:pt x="63" y="182"/>
                  </a:lnTo>
                  <a:lnTo>
                    <a:pt x="61" y="182"/>
                  </a:lnTo>
                  <a:lnTo>
                    <a:pt x="61" y="180"/>
                  </a:lnTo>
                  <a:lnTo>
                    <a:pt x="59" y="178"/>
                  </a:lnTo>
                  <a:lnTo>
                    <a:pt x="61" y="178"/>
                  </a:lnTo>
                  <a:lnTo>
                    <a:pt x="61" y="176"/>
                  </a:lnTo>
                  <a:lnTo>
                    <a:pt x="61" y="174"/>
                  </a:lnTo>
                  <a:lnTo>
                    <a:pt x="61" y="172"/>
                  </a:lnTo>
                  <a:lnTo>
                    <a:pt x="59" y="174"/>
                  </a:lnTo>
                  <a:lnTo>
                    <a:pt x="59" y="172"/>
                  </a:lnTo>
                  <a:lnTo>
                    <a:pt x="57" y="172"/>
                  </a:lnTo>
                  <a:lnTo>
                    <a:pt x="55" y="172"/>
                  </a:lnTo>
                  <a:lnTo>
                    <a:pt x="53" y="172"/>
                  </a:lnTo>
                  <a:lnTo>
                    <a:pt x="53" y="170"/>
                  </a:lnTo>
                  <a:lnTo>
                    <a:pt x="53" y="168"/>
                  </a:lnTo>
                  <a:lnTo>
                    <a:pt x="50" y="168"/>
                  </a:lnTo>
                  <a:lnTo>
                    <a:pt x="50" y="168"/>
                  </a:lnTo>
                  <a:lnTo>
                    <a:pt x="48" y="168"/>
                  </a:lnTo>
                  <a:lnTo>
                    <a:pt x="48" y="166"/>
                  </a:lnTo>
                  <a:lnTo>
                    <a:pt x="46" y="166"/>
                  </a:lnTo>
                  <a:lnTo>
                    <a:pt x="44" y="166"/>
                  </a:lnTo>
                  <a:lnTo>
                    <a:pt x="44" y="164"/>
                  </a:lnTo>
                  <a:lnTo>
                    <a:pt x="44" y="162"/>
                  </a:lnTo>
                  <a:lnTo>
                    <a:pt x="42" y="162"/>
                  </a:lnTo>
                  <a:lnTo>
                    <a:pt x="42" y="160"/>
                  </a:lnTo>
                  <a:lnTo>
                    <a:pt x="44" y="160"/>
                  </a:lnTo>
                  <a:lnTo>
                    <a:pt x="44" y="158"/>
                  </a:lnTo>
                  <a:lnTo>
                    <a:pt x="46" y="158"/>
                  </a:lnTo>
                  <a:lnTo>
                    <a:pt x="48" y="158"/>
                  </a:lnTo>
                  <a:lnTo>
                    <a:pt x="48" y="156"/>
                  </a:lnTo>
                  <a:lnTo>
                    <a:pt x="46" y="156"/>
                  </a:lnTo>
                  <a:lnTo>
                    <a:pt x="46" y="154"/>
                  </a:lnTo>
                  <a:lnTo>
                    <a:pt x="44" y="152"/>
                  </a:lnTo>
                  <a:lnTo>
                    <a:pt x="44" y="150"/>
                  </a:lnTo>
                  <a:lnTo>
                    <a:pt x="42" y="150"/>
                  </a:lnTo>
                  <a:lnTo>
                    <a:pt x="42" y="148"/>
                  </a:lnTo>
                  <a:lnTo>
                    <a:pt x="40" y="148"/>
                  </a:lnTo>
                  <a:lnTo>
                    <a:pt x="38" y="148"/>
                  </a:lnTo>
                  <a:lnTo>
                    <a:pt x="38" y="146"/>
                  </a:lnTo>
                  <a:lnTo>
                    <a:pt x="38" y="144"/>
                  </a:lnTo>
                  <a:lnTo>
                    <a:pt x="38" y="142"/>
                  </a:lnTo>
                  <a:lnTo>
                    <a:pt x="36" y="140"/>
                  </a:lnTo>
                  <a:lnTo>
                    <a:pt x="36" y="138"/>
                  </a:lnTo>
                  <a:lnTo>
                    <a:pt x="36" y="136"/>
                  </a:lnTo>
                  <a:lnTo>
                    <a:pt x="34" y="136"/>
                  </a:lnTo>
                  <a:lnTo>
                    <a:pt x="32" y="136"/>
                  </a:lnTo>
                  <a:lnTo>
                    <a:pt x="32" y="136"/>
                  </a:lnTo>
                  <a:lnTo>
                    <a:pt x="32" y="134"/>
                  </a:lnTo>
                  <a:lnTo>
                    <a:pt x="32" y="132"/>
                  </a:lnTo>
                  <a:lnTo>
                    <a:pt x="30" y="132"/>
                  </a:lnTo>
                  <a:lnTo>
                    <a:pt x="30" y="130"/>
                  </a:lnTo>
                  <a:lnTo>
                    <a:pt x="28" y="130"/>
                  </a:lnTo>
                  <a:lnTo>
                    <a:pt x="28" y="132"/>
                  </a:lnTo>
                  <a:lnTo>
                    <a:pt x="26" y="132"/>
                  </a:lnTo>
                  <a:lnTo>
                    <a:pt x="24" y="132"/>
                  </a:lnTo>
                  <a:lnTo>
                    <a:pt x="24" y="130"/>
                  </a:lnTo>
                  <a:lnTo>
                    <a:pt x="22" y="130"/>
                  </a:lnTo>
                  <a:lnTo>
                    <a:pt x="22" y="128"/>
                  </a:lnTo>
                  <a:lnTo>
                    <a:pt x="20" y="128"/>
                  </a:lnTo>
                  <a:lnTo>
                    <a:pt x="18" y="128"/>
                  </a:lnTo>
                  <a:lnTo>
                    <a:pt x="16" y="128"/>
                  </a:lnTo>
                  <a:lnTo>
                    <a:pt x="16" y="126"/>
                  </a:lnTo>
                  <a:lnTo>
                    <a:pt x="16" y="124"/>
                  </a:lnTo>
                  <a:lnTo>
                    <a:pt x="18" y="124"/>
                  </a:lnTo>
                  <a:lnTo>
                    <a:pt x="18" y="122"/>
                  </a:lnTo>
                  <a:lnTo>
                    <a:pt x="16" y="122"/>
                  </a:lnTo>
                  <a:lnTo>
                    <a:pt x="14" y="122"/>
                  </a:lnTo>
                  <a:lnTo>
                    <a:pt x="14" y="120"/>
                  </a:lnTo>
                  <a:lnTo>
                    <a:pt x="14" y="122"/>
                  </a:lnTo>
                  <a:lnTo>
                    <a:pt x="12" y="122"/>
                  </a:lnTo>
                  <a:lnTo>
                    <a:pt x="12" y="120"/>
                  </a:lnTo>
                  <a:lnTo>
                    <a:pt x="12" y="118"/>
                  </a:lnTo>
                  <a:lnTo>
                    <a:pt x="12" y="116"/>
                  </a:lnTo>
                  <a:lnTo>
                    <a:pt x="10" y="116"/>
                  </a:lnTo>
                  <a:lnTo>
                    <a:pt x="8" y="116"/>
                  </a:lnTo>
                  <a:lnTo>
                    <a:pt x="8" y="114"/>
                  </a:lnTo>
                  <a:lnTo>
                    <a:pt x="8" y="112"/>
                  </a:lnTo>
                  <a:lnTo>
                    <a:pt x="8" y="110"/>
                  </a:lnTo>
                  <a:lnTo>
                    <a:pt x="8" y="108"/>
                  </a:lnTo>
                  <a:lnTo>
                    <a:pt x="10" y="108"/>
                  </a:lnTo>
                  <a:lnTo>
                    <a:pt x="12" y="108"/>
                  </a:lnTo>
                  <a:lnTo>
                    <a:pt x="14" y="108"/>
                  </a:lnTo>
                  <a:lnTo>
                    <a:pt x="16" y="108"/>
                  </a:lnTo>
                  <a:lnTo>
                    <a:pt x="16" y="106"/>
                  </a:lnTo>
                  <a:lnTo>
                    <a:pt x="18" y="108"/>
                  </a:lnTo>
                  <a:lnTo>
                    <a:pt x="18" y="106"/>
                  </a:lnTo>
                  <a:lnTo>
                    <a:pt x="18" y="108"/>
                  </a:lnTo>
                  <a:lnTo>
                    <a:pt x="18" y="106"/>
                  </a:lnTo>
                  <a:lnTo>
                    <a:pt x="20" y="106"/>
                  </a:lnTo>
                  <a:lnTo>
                    <a:pt x="20" y="104"/>
                  </a:lnTo>
                  <a:lnTo>
                    <a:pt x="20" y="102"/>
                  </a:lnTo>
                  <a:lnTo>
                    <a:pt x="18" y="102"/>
                  </a:lnTo>
                  <a:lnTo>
                    <a:pt x="16" y="102"/>
                  </a:lnTo>
                  <a:lnTo>
                    <a:pt x="14" y="102"/>
                  </a:lnTo>
                  <a:lnTo>
                    <a:pt x="12" y="102"/>
                  </a:lnTo>
                  <a:lnTo>
                    <a:pt x="10" y="100"/>
                  </a:lnTo>
                  <a:lnTo>
                    <a:pt x="10" y="98"/>
                  </a:lnTo>
                  <a:lnTo>
                    <a:pt x="8" y="98"/>
                  </a:lnTo>
                  <a:lnTo>
                    <a:pt x="10" y="98"/>
                  </a:lnTo>
                  <a:lnTo>
                    <a:pt x="10" y="96"/>
                  </a:lnTo>
                  <a:lnTo>
                    <a:pt x="10" y="94"/>
                  </a:lnTo>
                  <a:lnTo>
                    <a:pt x="8" y="94"/>
                  </a:lnTo>
                  <a:lnTo>
                    <a:pt x="8" y="92"/>
                  </a:lnTo>
                  <a:lnTo>
                    <a:pt x="10" y="92"/>
                  </a:lnTo>
                  <a:lnTo>
                    <a:pt x="8" y="90"/>
                  </a:lnTo>
                  <a:lnTo>
                    <a:pt x="10" y="90"/>
                  </a:lnTo>
                  <a:lnTo>
                    <a:pt x="12" y="90"/>
                  </a:lnTo>
                  <a:lnTo>
                    <a:pt x="14" y="90"/>
                  </a:lnTo>
                  <a:lnTo>
                    <a:pt x="14" y="88"/>
                  </a:lnTo>
                  <a:lnTo>
                    <a:pt x="12" y="88"/>
                  </a:lnTo>
                  <a:lnTo>
                    <a:pt x="14" y="88"/>
                  </a:lnTo>
                  <a:lnTo>
                    <a:pt x="14" y="88"/>
                  </a:lnTo>
                  <a:lnTo>
                    <a:pt x="14" y="86"/>
                  </a:lnTo>
                  <a:lnTo>
                    <a:pt x="12" y="86"/>
                  </a:lnTo>
                  <a:lnTo>
                    <a:pt x="12" y="84"/>
                  </a:lnTo>
                  <a:lnTo>
                    <a:pt x="10" y="82"/>
                  </a:lnTo>
                  <a:lnTo>
                    <a:pt x="8" y="82"/>
                  </a:lnTo>
                  <a:lnTo>
                    <a:pt x="8" y="80"/>
                  </a:lnTo>
                  <a:lnTo>
                    <a:pt x="6" y="80"/>
                  </a:lnTo>
                  <a:lnTo>
                    <a:pt x="6" y="78"/>
                  </a:lnTo>
                  <a:lnTo>
                    <a:pt x="6" y="76"/>
                  </a:lnTo>
                  <a:lnTo>
                    <a:pt x="8" y="74"/>
                  </a:lnTo>
                  <a:lnTo>
                    <a:pt x="6" y="72"/>
                  </a:lnTo>
                  <a:lnTo>
                    <a:pt x="4" y="72"/>
                  </a:lnTo>
                  <a:lnTo>
                    <a:pt x="2" y="72"/>
                  </a:lnTo>
                  <a:lnTo>
                    <a:pt x="2" y="70"/>
                  </a:lnTo>
                  <a:lnTo>
                    <a:pt x="2" y="70"/>
                  </a:lnTo>
                  <a:lnTo>
                    <a:pt x="2" y="68"/>
                  </a:lnTo>
                  <a:lnTo>
                    <a:pt x="0" y="68"/>
                  </a:lnTo>
                  <a:lnTo>
                    <a:pt x="2" y="68"/>
                  </a:lnTo>
                  <a:lnTo>
                    <a:pt x="4" y="68"/>
                  </a:lnTo>
                  <a:lnTo>
                    <a:pt x="6" y="68"/>
                  </a:lnTo>
                  <a:lnTo>
                    <a:pt x="8" y="68"/>
                  </a:lnTo>
                  <a:lnTo>
                    <a:pt x="10" y="68"/>
                  </a:lnTo>
                  <a:lnTo>
                    <a:pt x="12" y="68"/>
                  </a:lnTo>
                  <a:lnTo>
                    <a:pt x="14" y="68"/>
                  </a:lnTo>
                  <a:lnTo>
                    <a:pt x="16" y="68"/>
                  </a:lnTo>
                  <a:lnTo>
                    <a:pt x="18" y="68"/>
                  </a:lnTo>
                  <a:lnTo>
                    <a:pt x="18" y="62"/>
                  </a:lnTo>
                  <a:lnTo>
                    <a:pt x="20" y="62"/>
                  </a:lnTo>
                  <a:lnTo>
                    <a:pt x="20" y="60"/>
                  </a:lnTo>
                  <a:lnTo>
                    <a:pt x="22" y="60"/>
                  </a:lnTo>
                  <a:lnTo>
                    <a:pt x="22" y="58"/>
                  </a:lnTo>
                  <a:lnTo>
                    <a:pt x="22" y="56"/>
                  </a:lnTo>
                  <a:lnTo>
                    <a:pt x="20" y="56"/>
                  </a:lnTo>
                  <a:lnTo>
                    <a:pt x="22" y="54"/>
                  </a:lnTo>
                  <a:lnTo>
                    <a:pt x="22" y="52"/>
                  </a:lnTo>
                  <a:lnTo>
                    <a:pt x="20" y="52"/>
                  </a:lnTo>
                  <a:lnTo>
                    <a:pt x="20" y="50"/>
                  </a:lnTo>
                  <a:lnTo>
                    <a:pt x="18" y="50"/>
                  </a:lnTo>
                  <a:lnTo>
                    <a:pt x="18" y="48"/>
                  </a:lnTo>
                  <a:lnTo>
                    <a:pt x="16" y="48"/>
                  </a:lnTo>
                  <a:lnTo>
                    <a:pt x="16" y="46"/>
                  </a:lnTo>
                  <a:lnTo>
                    <a:pt x="18" y="46"/>
                  </a:lnTo>
                  <a:lnTo>
                    <a:pt x="20" y="46"/>
                  </a:lnTo>
                  <a:lnTo>
                    <a:pt x="22" y="46"/>
                  </a:lnTo>
                  <a:lnTo>
                    <a:pt x="22" y="44"/>
                  </a:lnTo>
                  <a:lnTo>
                    <a:pt x="22" y="42"/>
                  </a:lnTo>
                  <a:lnTo>
                    <a:pt x="20" y="42"/>
                  </a:lnTo>
                  <a:lnTo>
                    <a:pt x="18" y="42"/>
                  </a:lnTo>
                  <a:lnTo>
                    <a:pt x="18" y="40"/>
                  </a:lnTo>
                  <a:lnTo>
                    <a:pt x="16" y="40"/>
                  </a:lnTo>
                  <a:lnTo>
                    <a:pt x="16" y="42"/>
                  </a:lnTo>
                  <a:lnTo>
                    <a:pt x="14" y="42"/>
                  </a:lnTo>
                  <a:lnTo>
                    <a:pt x="14" y="44"/>
                  </a:lnTo>
                  <a:lnTo>
                    <a:pt x="12" y="44"/>
                  </a:lnTo>
                  <a:lnTo>
                    <a:pt x="10" y="44"/>
                  </a:lnTo>
                  <a:lnTo>
                    <a:pt x="10" y="42"/>
                  </a:lnTo>
                  <a:lnTo>
                    <a:pt x="8" y="42"/>
                  </a:lnTo>
                  <a:lnTo>
                    <a:pt x="8" y="40"/>
                  </a:lnTo>
                  <a:lnTo>
                    <a:pt x="8" y="40"/>
                  </a:lnTo>
                  <a:lnTo>
                    <a:pt x="10" y="40"/>
                  </a:lnTo>
                  <a:lnTo>
                    <a:pt x="12" y="40"/>
                  </a:lnTo>
                  <a:lnTo>
                    <a:pt x="14" y="38"/>
                  </a:lnTo>
                  <a:lnTo>
                    <a:pt x="16" y="38"/>
                  </a:lnTo>
                  <a:lnTo>
                    <a:pt x="18" y="38"/>
                  </a:lnTo>
                  <a:lnTo>
                    <a:pt x="18" y="40"/>
                  </a:lnTo>
                  <a:lnTo>
                    <a:pt x="20" y="40"/>
                  </a:lnTo>
                  <a:lnTo>
                    <a:pt x="20" y="40"/>
                  </a:lnTo>
                  <a:lnTo>
                    <a:pt x="22" y="40"/>
                  </a:lnTo>
                  <a:lnTo>
                    <a:pt x="22" y="40"/>
                  </a:lnTo>
                  <a:lnTo>
                    <a:pt x="22" y="38"/>
                  </a:lnTo>
                  <a:lnTo>
                    <a:pt x="22" y="36"/>
                  </a:lnTo>
                  <a:lnTo>
                    <a:pt x="22" y="34"/>
                  </a:lnTo>
                  <a:lnTo>
                    <a:pt x="20" y="34"/>
                  </a:lnTo>
                  <a:lnTo>
                    <a:pt x="20" y="32"/>
                  </a:lnTo>
                  <a:lnTo>
                    <a:pt x="20" y="30"/>
                  </a:lnTo>
                  <a:lnTo>
                    <a:pt x="22" y="30"/>
                  </a:lnTo>
                  <a:lnTo>
                    <a:pt x="22" y="32"/>
                  </a:lnTo>
                  <a:lnTo>
                    <a:pt x="24" y="32"/>
                  </a:lnTo>
                  <a:lnTo>
                    <a:pt x="26" y="32"/>
                  </a:lnTo>
                  <a:lnTo>
                    <a:pt x="26" y="30"/>
                  </a:lnTo>
                  <a:lnTo>
                    <a:pt x="26" y="28"/>
                  </a:lnTo>
                  <a:lnTo>
                    <a:pt x="24" y="28"/>
                  </a:lnTo>
                  <a:lnTo>
                    <a:pt x="24" y="26"/>
                  </a:lnTo>
                  <a:lnTo>
                    <a:pt x="22" y="26"/>
                  </a:lnTo>
                  <a:lnTo>
                    <a:pt x="20" y="26"/>
                  </a:lnTo>
                  <a:lnTo>
                    <a:pt x="18" y="26"/>
                  </a:lnTo>
                  <a:lnTo>
                    <a:pt x="16" y="26"/>
                  </a:lnTo>
                  <a:lnTo>
                    <a:pt x="16" y="24"/>
                  </a:lnTo>
                  <a:lnTo>
                    <a:pt x="16" y="22"/>
                  </a:lnTo>
                  <a:lnTo>
                    <a:pt x="18" y="22"/>
                  </a:lnTo>
                  <a:lnTo>
                    <a:pt x="20" y="22"/>
                  </a:lnTo>
                  <a:lnTo>
                    <a:pt x="24" y="22"/>
                  </a:lnTo>
                  <a:lnTo>
                    <a:pt x="28" y="22"/>
                  </a:lnTo>
                  <a:lnTo>
                    <a:pt x="30" y="22"/>
                  </a:lnTo>
                  <a:lnTo>
                    <a:pt x="34" y="22"/>
                  </a:lnTo>
                  <a:lnTo>
                    <a:pt x="36" y="22"/>
                  </a:lnTo>
                  <a:lnTo>
                    <a:pt x="36" y="20"/>
                  </a:lnTo>
                  <a:lnTo>
                    <a:pt x="36" y="18"/>
                  </a:lnTo>
                  <a:lnTo>
                    <a:pt x="40" y="18"/>
                  </a:lnTo>
                  <a:lnTo>
                    <a:pt x="44" y="18"/>
                  </a:lnTo>
                  <a:lnTo>
                    <a:pt x="48" y="16"/>
                  </a:lnTo>
                  <a:lnTo>
                    <a:pt x="53" y="14"/>
                  </a:lnTo>
                  <a:lnTo>
                    <a:pt x="57" y="12"/>
                  </a:lnTo>
                  <a:lnTo>
                    <a:pt x="59" y="10"/>
                  </a:lnTo>
                  <a:lnTo>
                    <a:pt x="65" y="8"/>
                  </a:lnTo>
                  <a:lnTo>
                    <a:pt x="67" y="6"/>
                  </a:lnTo>
                  <a:lnTo>
                    <a:pt x="69" y="6"/>
                  </a:lnTo>
                  <a:lnTo>
                    <a:pt x="73" y="4"/>
                  </a:lnTo>
                  <a:lnTo>
                    <a:pt x="75" y="4"/>
                  </a:lnTo>
                  <a:lnTo>
                    <a:pt x="77" y="2"/>
                  </a:lnTo>
                  <a:lnTo>
                    <a:pt x="79" y="2"/>
                  </a:lnTo>
                  <a:lnTo>
                    <a:pt x="81" y="2"/>
                  </a:lnTo>
                  <a:lnTo>
                    <a:pt x="81" y="0"/>
                  </a:lnTo>
                  <a:lnTo>
                    <a:pt x="83" y="0"/>
                  </a:lnTo>
                  <a:lnTo>
                    <a:pt x="85" y="0"/>
                  </a:lnTo>
                  <a:lnTo>
                    <a:pt x="85" y="2"/>
                  </a:lnTo>
                  <a:lnTo>
                    <a:pt x="87" y="2"/>
                  </a:lnTo>
                  <a:lnTo>
                    <a:pt x="87" y="4"/>
                  </a:lnTo>
                  <a:lnTo>
                    <a:pt x="89" y="4"/>
                  </a:lnTo>
                  <a:lnTo>
                    <a:pt x="91" y="4"/>
                  </a:lnTo>
                  <a:lnTo>
                    <a:pt x="91" y="6"/>
                  </a:lnTo>
                  <a:lnTo>
                    <a:pt x="93" y="6"/>
                  </a:lnTo>
                  <a:lnTo>
                    <a:pt x="95" y="8"/>
                  </a:lnTo>
                  <a:lnTo>
                    <a:pt x="97" y="8"/>
                  </a:lnTo>
                  <a:lnTo>
                    <a:pt x="99" y="10"/>
                  </a:lnTo>
                  <a:lnTo>
                    <a:pt x="99" y="12"/>
                  </a:lnTo>
                  <a:lnTo>
                    <a:pt x="101" y="12"/>
                  </a:lnTo>
                  <a:lnTo>
                    <a:pt x="101" y="14"/>
                  </a:lnTo>
                  <a:lnTo>
                    <a:pt x="103" y="14"/>
                  </a:lnTo>
                  <a:lnTo>
                    <a:pt x="105" y="14"/>
                  </a:lnTo>
                  <a:lnTo>
                    <a:pt x="105" y="16"/>
                  </a:lnTo>
                  <a:lnTo>
                    <a:pt x="107" y="16"/>
                  </a:lnTo>
                  <a:lnTo>
                    <a:pt x="109" y="18"/>
                  </a:lnTo>
                  <a:lnTo>
                    <a:pt x="111" y="20"/>
                  </a:lnTo>
                  <a:lnTo>
                    <a:pt x="113" y="20"/>
                  </a:lnTo>
                  <a:lnTo>
                    <a:pt x="113" y="22"/>
                  </a:lnTo>
                  <a:lnTo>
                    <a:pt x="117" y="2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8" name="Freeform 99"/>
            <p:cNvSpPr>
              <a:spLocks/>
            </p:cNvSpPr>
            <p:nvPr/>
          </p:nvSpPr>
          <p:spPr bwMode="auto">
            <a:xfrm>
              <a:off x="8243888" y="3379788"/>
              <a:ext cx="330200" cy="249238"/>
            </a:xfrm>
            <a:custGeom>
              <a:avLst/>
              <a:gdLst>
                <a:gd name="T0" fmla="*/ 96 w 208"/>
                <a:gd name="T1" fmla="*/ 0 h 157"/>
                <a:gd name="T2" fmla="*/ 110 w 208"/>
                <a:gd name="T3" fmla="*/ 0 h 157"/>
                <a:gd name="T4" fmla="*/ 126 w 208"/>
                <a:gd name="T5" fmla="*/ 0 h 157"/>
                <a:gd name="T6" fmla="*/ 146 w 208"/>
                <a:gd name="T7" fmla="*/ 0 h 157"/>
                <a:gd name="T8" fmla="*/ 162 w 208"/>
                <a:gd name="T9" fmla="*/ 0 h 157"/>
                <a:gd name="T10" fmla="*/ 178 w 208"/>
                <a:gd name="T11" fmla="*/ 0 h 157"/>
                <a:gd name="T12" fmla="*/ 194 w 208"/>
                <a:gd name="T13" fmla="*/ 0 h 157"/>
                <a:gd name="T14" fmla="*/ 208 w 208"/>
                <a:gd name="T15" fmla="*/ 0 h 157"/>
                <a:gd name="T16" fmla="*/ 204 w 208"/>
                <a:gd name="T17" fmla="*/ 8 h 157"/>
                <a:gd name="T18" fmla="*/ 200 w 208"/>
                <a:gd name="T19" fmla="*/ 16 h 157"/>
                <a:gd name="T20" fmla="*/ 200 w 208"/>
                <a:gd name="T21" fmla="*/ 20 h 157"/>
                <a:gd name="T22" fmla="*/ 198 w 208"/>
                <a:gd name="T23" fmla="*/ 32 h 157"/>
                <a:gd name="T24" fmla="*/ 194 w 208"/>
                <a:gd name="T25" fmla="*/ 38 h 157"/>
                <a:gd name="T26" fmla="*/ 196 w 208"/>
                <a:gd name="T27" fmla="*/ 42 h 157"/>
                <a:gd name="T28" fmla="*/ 198 w 208"/>
                <a:gd name="T29" fmla="*/ 52 h 157"/>
                <a:gd name="T30" fmla="*/ 200 w 208"/>
                <a:gd name="T31" fmla="*/ 60 h 157"/>
                <a:gd name="T32" fmla="*/ 202 w 208"/>
                <a:gd name="T33" fmla="*/ 64 h 157"/>
                <a:gd name="T34" fmla="*/ 200 w 208"/>
                <a:gd name="T35" fmla="*/ 68 h 157"/>
                <a:gd name="T36" fmla="*/ 200 w 208"/>
                <a:gd name="T37" fmla="*/ 74 h 157"/>
                <a:gd name="T38" fmla="*/ 196 w 208"/>
                <a:gd name="T39" fmla="*/ 80 h 157"/>
                <a:gd name="T40" fmla="*/ 194 w 208"/>
                <a:gd name="T41" fmla="*/ 88 h 157"/>
                <a:gd name="T42" fmla="*/ 198 w 208"/>
                <a:gd name="T43" fmla="*/ 96 h 157"/>
                <a:gd name="T44" fmla="*/ 196 w 208"/>
                <a:gd name="T45" fmla="*/ 102 h 157"/>
                <a:gd name="T46" fmla="*/ 196 w 208"/>
                <a:gd name="T47" fmla="*/ 115 h 157"/>
                <a:gd name="T48" fmla="*/ 200 w 208"/>
                <a:gd name="T49" fmla="*/ 119 h 157"/>
                <a:gd name="T50" fmla="*/ 196 w 208"/>
                <a:gd name="T51" fmla="*/ 125 h 157"/>
                <a:gd name="T52" fmla="*/ 194 w 208"/>
                <a:gd name="T53" fmla="*/ 131 h 157"/>
                <a:gd name="T54" fmla="*/ 186 w 208"/>
                <a:gd name="T55" fmla="*/ 131 h 157"/>
                <a:gd name="T56" fmla="*/ 180 w 208"/>
                <a:gd name="T57" fmla="*/ 129 h 157"/>
                <a:gd name="T58" fmla="*/ 172 w 208"/>
                <a:gd name="T59" fmla="*/ 125 h 157"/>
                <a:gd name="T60" fmla="*/ 166 w 208"/>
                <a:gd name="T61" fmla="*/ 123 h 157"/>
                <a:gd name="T62" fmla="*/ 160 w 208"/>
                <a:gd name="T63" fmla="*/ 127 h 157"/>
                <a:gd name="T64" fmla="*/ 154 w 208"/>
                <a:gd name="T65" fmla="*/ 131 h 157"/>
                <a:gd name="T66" fmla="*/ 144 w 208"/>
                <a:gd name="T67" fmla="*/ 133 h 157"/>
                <a:gd name="T68" fmla="*/ 142 w 208"/>
                <a:gd name="T69" fmla="*/ 141 h 157"/>
                <a:gd name="T70" fmla="*/ 140 w 208"/>
                <a:gd name="T71" fmla="*/ 147 h 157"/>
                <a:gd name="T72" fmla="*/ 132 w 208"/>
                <a:gd name="T73" fmla="*/ 151 h 157"/>
                <a:gd name="T74" fmla="*/ 122 w 208"/>
                <a:gd name="T75" fmla="*/ 155 h 157"/>
                <a:gd name="T76" fmla="*/ 112 w 208"/>
                <a:gd name="T77" fmla="*/ 155 h 157"/>
                <a:gd name="T78" fmla="*/ 104 w 208"/>
                <a:gd name="T79" fmla="*/ 155 h 157"/>
                <a:gd name="T80" fmla="*/ 96 w 208"/>
                <a:gd name="T81" fmla="*/ 155 h 157"/>
                <a:gd name="T82" fmla="*/ 86 w 208"/>
                <a:gd name="T83" fmla="*/ 151 h 157"/>
                <a:gd name="T84" fmla="*/ 72 w 208"/>
                <a:gd name="T85" fmla="*/ 153 h 157"/>
                <a:gd name="T86" fmla="*/ 56 w 208"/>
                <a:gd name="T87" fmla="*/ 153 h 157"/>
                <a:gd name="T88" fmla="*/ 42 w 208"/>
                <a:gd name="T89" fmla="*/ 151 h 157"/>
                <a:gd name="T90" fmla="*/ 38 w 208"/>
                <a:gd name="T91" fmla="*/ 139 h 157"/>
                <a:gd name="T92" fmla="*/ 32 w 208"/>
                <a:gd name="T93" fmla="*/ 121 h 157"/>
                <a:gd name="T94" fmla="*/ 26 w 208"/>
                <a:gd name="T95" fmla="*/ 100 h 157"/>
                <a:gd name="T96" fmla="*/ 22 w 208"/>
                <a:gd name="T97" fmla="*/ 86 h 157"/>
                <a:gd name="T98" fmla="*/ 14 w 208"/>
                <a:gd name="T99" fmla="*/ 62 h 157"/>
                <a:gd name="T100" fmla="*/ 8 w 208"/>
                <a:gd name="T101" fmla="*/ 44 h 157"/>
                <a:gd name="T102" fmla="*/ 6 w 208"/>
                <a:gd name="T103" fmla="*/ 28 h 157"/>
                <a:gd name="T104" fmla="*/ 2 w 208"/>
                <a:gd name="T105" fmla="*/ 18 h 157"/>
                <a:gd name="T106" fmla="*/ 8 w 208"/>
                <a:gd name="T107" fmla="*/ 14 h 157"/>
                <a:gd name="T108" fmla="*/ 26 w 208"/>
                <a:gd name="T109" fmla="*/ 14 h 157"/>
                <a:gd name="T110" fmla="*/ 44 w 208"/>
                <a:gd name="T111" fmla="*/ 14 h 157"/>
                <a:gd name="T112" fmla="*/ 60 w 208"/>
                <a:gd name="T113" fmla="*/ 12 h 157"/>
                <a:gd name="T114" fmla="*/ 62 w 208"/>
                <a:gd name="T115" fmla="*/ 0 h 157"/>
                <a:gd name="T116" fmla="*/ 78 w 208"/>
                <a:gd name="T1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57">
                  <a:moveTo>
                    <a:pt x="82" y="0"/>
                  </a:moveTo>
                  <a:lnTo>
                    <a:pt x="84" y="0"/>
                  </a:lnTo>
                  <a:lnTo>
                    <a:pt x="86" y="0"/>
                  </a:lnTo>
                  <a:lnTo>
                    <a:pt x="88" y="0"/>
                  </a:lnTo>
                  <a:lnTo>
                    <a:pt x="90" y="0"/>
                  </a:lnTo>
                  <a:lnTo>
                    <a:pt x="92" y="0"/>
                  </a:lnTo>
                  <a:lnTo>
                    <a:pt x="94" y="0"/>
                  </a:lnTo>
                  <a:lnTo>
                    <a:pt x="96" y="0"/>
                  </a:lnTo>
                  <a:lnTo>
                    <a:pt x="98" y="0"/>
                  </a:lnTo>
                  <a:lnTo>
                    <a:pt x="100" y="0"/>
                  </a:lnTo>
                  <a:lnTo>
                    <a:pt x="102" y="0"/>
                  </a:lnTo>
                  <a:lnTo>
                    <a:pt x="104" y="0"/>
                  </a:lnTo>
                  <a:lnTo>
                    <a:pt x="104" y="0"/>
                  </a:lnTo>
                  <a:lnTo>
                    <a:pt x="106" y="0"/>
                  </a:lnTo>
                  <a:lnTo>
                    <a:pt x="108" y="0"/>
                  </a:lnTo>
                  <a:lnTo>
                    <a:pt x="110" y="0"/>
                  </a:lnTo>
                  <a:lnTo>
                    <a:pt x="112" y="0"/>
                  </a:lnTo>
                  <a:lnTo>
                    <a:pt x="114" y="0"/>
                  </a:lnTo>
                  <a:lnTo>
                    <a:pt x="116" y="0"/>
                  </a:lnTo>
                  <a:lnTo>
                    <a:pt x="118" y="0"/>
                  </a:lnTo>
                  <a:lnTo>
                    <a:pt x="120" y="0"/>
                  </a:lnTo>
                  <a:lnTo>
                    <a:pt x="122" y="0"/>
                  </a:lnTo>
                  <a:lnTo>
                    <a:pt x="124" y="0"/>
                  </a:lnTo>
                  <a:lnTo>
                    <a:pt x="126" y="0"/>
                  </a:lnTo>
                  <a:lnTo>
                    <a:pt x="128" y="0"/>
                  </a:lnTo>
                  <a:lnTo>
                    <a:pt x="130" y="0"/>
                  </a:lnTo>
                  <a:lnTo>
                    <a:pt x="132" y="0"/>
                  </a:lnTo>
                  <a:lnTo>
                    <a:pt x="136" y="0"/>
                  </a:lnTo>
                  <a:lnTo>
                    <a:pt x="138" y="0"/>
                  </a:lnTo>
                  <a:lnTo>
                    <a:pt x="140" y="0"/>
                  </a:lnTo>
                  <a:lnTo>
                    <a:pt x="142" y="0"/>
                  </a:lnTo>
                  <a:lnTo>
                    <a:pt x="146" y="0"/>
                  </a:lnTo>
                  <a:lnTo>
                    <a:pt x="148" y="0"/>
                  </a:lnTo>
                  <a:lnTo>
                    <a:pt x="150" y="0"/>
                  </a:lnTo>
                  <a:lnTo>
                    <a:pt x="152" y="0"/>
                  </a:lnTo>
                  <a:lnTo>
                    <a:pt x="152" y="0"/>
                  </a:lnTo>
                  <a:lnTo>
                    <a:pt x="154" y="0"/>
                  </a:lnTo>
                  <a:lnTo>
                    <a:pt x="156" y="0"/>
                  </a:lnTo>
                  <a:lnTo>
                    <a:pt x="158" y="0"/>
                  </a:lnTo>
                  <a:lnTo>
                    <a:pt x="162" y="0"/>
                  </a:lnTo>
                  <a:lnTo>
                    <a:pt x="164" y="0"/>
                  </a:lnTo>
                  <a:lnTo>
                    <a:pt x="166" y="0"/>
                  </a:lnTo>
                  <a:lnTo>
                    <a:pt x="168" y="0"/>
                  </a:lnTo>
                  <a:lnTo>
                    <a:pt x="170" y="0"/>
                  </a:lnTo>
                  <a:lnTo>
                    <a:pt x="172" y="0"/>
                  </a:lnTo>
                  <a:lnTo>
                    <a:pt x="174" y="0"/>
                  </a:lnTo>
                  <a:lnTo>
                    <a:pt x="176" y="0"/>
                  </a:lnTo>
                  <a:lnTo>
                    <a:pt x="178" y="0"/>
                  </a:lnTo>
                  <a:lnTo>
                    <a:pt x="180" y="0"/>
                  </a:lnTo>
                  <a:lnTo>
                    <a:pt x="182" y="0"/>
                  </a:lnTo>
                  <a:lnTo>
                    <a:pt x="184" y="0"/>
                  </a:lnTo>
                  <a:lnTo>
                    <a:pt x="186" y="0"/>
                  </a:lnTo>
                  <a:lnTo>
                    <a:pt x="188" y="0"/>
                  </a:lnTo>
                  <a:lnTo>
                    <a:pt x="190" y="0"/>
                  </a:lnTo>
                  <a:lnTo>
                    <a:pt x="192" y="0"/>
                  </a:lnTo>
                  <a:lnTo>
                    <a:pt x="194" y="0"/>
                  </a:lnTo>
                  <a:lnTo>
                    <a:pt x="196" y="0"/>
                  </a:lnTo>
                  <a:lnTo>
                    <a:pt x="198" y="0"/>
                  </a:lnTo>
                  <a:lnTo>
                    <a:pt x="200" y="0"/>
                  </a:lnTo>
                  <a:lnTo>
                    <a:pt x="200" y="0"/>
                  </a:lnTo>
                  <a:lnTo>
                    <a:pt x="202" y="0"/>
                  </a:lnTo>
                  <a:lnTo>
                    <a:pt x="204" y="0"/>
                  </a:lnTo>
                  <a:lnTo>
                    <a:pt x="206" y="0"/>
                  </a:lnTo>
                  <a:lnTo>
                    <a:pt x="208" y="0"/>
                  </a:lnTo>
                  <a:lnTo>
                    <a:pt x="206" y="0"/>
                  </a:lnTo>
                  <a:lnTo>
                    <a:pt x="208" y="0"/>
                  </a:lnTo>
                  <a:lnTo>
                    <a:pt x="208" y="2"/>
                  </a:lnTo>
                  <a:lnTo>
                    <a:pt x="206" y="2"/>
                  </a:lnTo>
                  <a:lnTo>
                    <a:pt x="206" y="4"/>
                  </a:lnTo>
                  <a:lnTo>
                    <a:pt x="204" y="4"/>
                  </a:lnTo>
                  <a:lnTo>
                    <a:pt x="204" y="6"/>
                  </a:lnTo>
                  <a:lnTo>
                    <a:pt x="204" y="8"/>
                  </a:lnTo>
                  <a:lnTo>
                    <a:pt x="202" y="8"/>
                  </a:lnTo>
                  <a:lnTo>
                    <a:pt x="204" y="8"/>
                  </a:lnTo>
                  <a:lnTo>
                    <a:pt x="204" y="10"/>
                  </a:lnTo>
                  <a:lnTo>
                    <a:pt x="204" y="12"/>
                  </a:lnTo>
                  <a:lnTo>
                    <a:pt x="204" y="14"/>
                  </a:lnTo>
                  <a:lnTo>
                    <a:pt x="202" y="14"/>
                  </a:lnTo>
                  <a:lnTo>
                    <a:pt x="202" y="16"/>
                  </a:lnTo>
                  <a:lnTo>
                    <a:pt x="200" y="16"/>
                  </a:lnTo>
                  <a:lnTo>
                    <a:pt x="200" y="18"/>
                  </a:lnTo>
                  <a:lnTo>
                    <a:pt x="200" y="20"/>
                  </a:lnTo>
                  <a:lnTo>
                    <a:pt x="200" y="20"/>
                  </a:lnTo>
                  <a:lnTo>
                    <a:pt x="200" y="20"/>
                  </a:lnTo>
                  <a:lnTo>
                    <a:pt x="200" y="20"/>
                  </a:lnTo>
                  <a:lnTo>
                    <a:pt x="198" y="20"/>
                  </a:lnTo>
                  <a:lnTo>
                    <a:pt x="200" y="20"/>
                  </a:lnTo>
                  <a:lnTo>
                    <a:pt x="200" y="20"/>
                  </a:lnTo>
                  <a:lnTo>
                    <a:pt x="200" y="22"/>
                  </a:lnTo>
                  <a:lnTo>
                    <a:pt x="200" y="22"/>
                  </a:lnTo>
                  <a:lnTo>
                    <a:pt x="200" y="24"/>
                  </a:lnTo>
                  <a:lnTo>
                    <a:pt x="198" y="24"/>
                  </a:lnTo>
                  <a:lnTo>
                    <a:pt x="198" y="26"/>
                  </a:lnTo>
                  <a:lnTo>
                    <a:pt x="198" y="28"/>
                  </a:lnTo>
                  <a:lnTo>
                    <a:pt x="198" y="30"/>
                  </a:lnTo>
                  <a:lnTo>
                    <a:pt x="198" y="32"/>
                  </a:lnTo>
                  <a:lnTo>
                    <a:pt x="196" y="32"/>
                  </a:lnTo>
                  <a:lnTo>
                    <a:pt x="194" y="32"/>
                  </a:lnTo>
                  <a:lnTo>
                    <a:pt x="194" y="34"/>
                  </a:lnTo>
                  <a:lnTo>
                    <a:pt x="196" y="34"/>
                  </a:lnTo>
                  <a:lnTo>
                    <a:pt x="194" y="34"/>
                  </a:lnTo>
                  <a:lnTo>
                    <a:pt x="194" y="36"/>
                  </a:lnTo>
                  <a:lnTo>
                    <a:pt x="196" y="36"/>
                  </a:lnTo>
                  <a:lnTo>
                    <a:pt x="194" y="38"/>
                  </a:lnTo>
                  <a:lnTo>
                    <a:pt x="196" y="38"/>
                  </a:lnTo>
                  <a:lnTo>
                    <a:pt x="194" y="38"/>
                  </a:lnTo>
                  <a:lnTo>
                    <a:pt x="194" y="40"/>
                  </a:lnTo>
                  <a:lnTo>
                    <a:pt x="196" y="40"/>
                  </a:lnTo>
                  <a:lnTo>
                    <a:pt x="194" y="40"/>
                  </a:lnTo>
                  <a:lnTo>
                    <a:pt x="194" y="42"/>
                  </a:lnTo>
                  <a:lnTo>
                    <a:pt x="194" y="44"/>
                  </a:lnTo>
                  <a:lnTo>
                    <a:pt x="196" y="42"/>
                  </a:lnTo>
                  <a:lnTo>
                    <a:pt x="196" y="44"/>
                  </a:lnTo>
                  <a:lnTo>
                    <a:pt x="194" y="44"/>
                  </a:lnTo>
                  <a:lnTo>
                    <a:pt x="194" y="46"/>
                  </a:lnTo>
                  <a:lnTo>
                    <a:pt x="196" y="46"/>
                  </a:lnTo>
                  <a:lnTo>
                    <a:pt x="196" y="48"/>
                  </a:lnTo>
                  <a:lnTo>
                    <a:pt x="198" y="48"/>
                  </a:lnTo>
                  <a:lnTo>
                    <a:pt x="198" y="50"/>
                  </a:lnTo>
                  <a:lnTo>
                    <a:pt x="198" y="52"/>
                  </a:lnTo>
                  <a:lnTo>
                    <a:pt x="200" y="52"/>
                  </a:lnTo>
                  <a:lnTo>
                    <a:pt x="198" y="54"/>
                  </a:lnTo>
                  <a:lnTo>
                    <a:pt x="200" y="54"/>
                  </a:lnTo>
                  <a:lnTo>
                    <a:pt x="200" y="56"/>
                  </a:lnTo>
                  <a:lnTo>
                    <a:pt x="200" y="58"/>
                  </a:lnTo>
                  <a:lnTo>
                    <a:pt x="198" y="58"/>
                  </a:lnTo>
                  <a:lnTo>
                    <a:pt x="200" y="58"/>
                  </a:lnTo>
                  <a:lnTo>
                    <a:pt x="200" y="60"/>
                  </a:lnTo>
                  <a:lnTo>
                    <a:pt x="200" y="60"/>
                  </a:lnTo>
                  <a:lnTo>
                    <a:pt x="200" y="62"/>
                  </a:lnTo>
                  <a:lnTo>
                    <a:pt x="200" y="64"/>
                  </a:lnTo>
                  <a:lnTo>
                    <a:pt x="202" y="64"/>
                  </a:lnTo>
                  <a:lnTo>
                    <a:pt x="200" y="64"/>
                  </a:lnTo>
                  <a:lnTo>
                    <a:pt x="202" y="64"/>
                  </a:lnTo>
                  <a:lnTo>
                    <a:pt x="202" y="66"/>
                  </a:lnTo>
                  <a:lnTo>
                    <a:pt x="202" y="64"/>
                  </a:lnTo>
                  <a:lnTo>
                    <a:pt x="202" y="66"/>
                  </a:lnTo>
                  <a:lnTo>
                    <a:pt x="204" y="66"/>
                  </a:lnTo>
                  <a:lnTo>
                    <a:pt x="204" y="68"/>
                  </a:lnTo>
                  <a:lnTo>
                    <a:pt x="202" y="68"/>
                  </a:lnTo>
                  <a:lnTo>
                    <a:pt x="202" y="68"/>
                  </a:lnTo>
                  <a:lnTo>
                    <a:pt x="200" y="68"/>
                  </a:lnTo>
                  <a:lnTo>
                    <a:pt x="200" y="68"/>
                  </a:lnTo>
                  <a:lnTo>
                    <a:pt x="200" y="68"/>
                  </a:lnTo>
                  <a:lnTo>
                    <a:pt x="200" y="68"/>
                  </a:lnTo>
                  <a:lnTo>
                    <a:pt x="200" y="70"/>
                  </a:lnTo>
                  <a:lnTo>
                    <a:pt x="200" y="72"/>
                  </a:lnTo>
                  <a:lnTo>
                    <a:pt x="198" y="72"/>
                  </a:lnTo>
                  <a:lnTo>
                    <a:pt x="200" y="72"/>
                  </a:lnTo>
                  <a:lnTo>
                    <a:pt x="200" y="74"/>
                  </a:lnTo>
                  <a:lnTo>
                    <a:pt x="198" y="74"/>
                  </a:lnTo>
                  <a:lnTo>
                    <a:pt x="200" y="74"/>
                  </a:lnTo>
                  <a:lnTo>
                    <a:pt x="200" y="76"/>
                  </a:lnTo>
                  <a:lnTo>
                    <a:pt x="198" y="76"/>
                  </a:lnTo>
                  <a:lnTo>
                    <a:pt x="198" y="78"/>
                  </a:lnTo>
                  <a:lnTo>
                    <a:pt x="200" y="76"/>
                  </a:lnTo>
                  <a:lnTo>
                    <a:pt x="200" y="78"/>
                  </a:lnTo>
                  <a:lnTo>
                    <a:pt x="198" y="78"/>
                  </a:lnTo>
                  <a:lnTo>
                    <a:pt x="198" y="80"/>
                  </a:lnTo>
                  <a:lnTo>
                    <a:pt x="196" y="80"/>
                  </a:lnTo>
                  <a:lnTo>
                    <a:pt x="194" y="80"/>
                  </a:lnTo>
                  <a:lnTo>
                    <a:pt x="194" y="82"/>
                  </a:lnTo>
                  <a:lnTo>
                    <a:pt x="194" y="84"/>
                  </a:lnTo>
                  <a:lnTo>
                    <a:pt x="194" y="86"/>
                  </a:lnTo>
                  <a:lnTo>
                    <a:pt x="196" y="86"/>
                  </a:lnTo>
                  <a:lnTo>
                    <a:pt x="194" y="88"/>
                  </a:lnTo>
                  <a:lnTo>
                    <a:pt x="194" y="86"/>
                  </a:lnTo>
                  <a:lnTo>
                    <a:pt x="194" y="88"/>
                  </a:lnTo>
                  <a:lnTo>
                    <a:pt x="192" y="88"/>
                  </a:lnTo>
                  <a:lnTo>
                    <a:pt x="194" y="88"/>
                  </a:lnTo>
                  <a:lnTo>
                    <a:pt x="192" y="88"/>
                  </a:lnTo>
                  <a:lnTo>
                    <a:pt x="194" y="90"/>
                  </a:lnTo>
                  <a:lnTo>
                    <a:pt x="196" y="92"/>
                  </a:lnTo>
                  <a:lnTo>
                    <a:pt x="196" y="94"/>
                  </a:lnTo>
                  <a:lnTo>
                    <a:pt x="196" y="96"/>
                  </a:lnTo>
                  <a:lnTo>
                    <a:pt x="198" y="96"/>
                  </a:lnTo>
                  <a:lnTo>
                    <a:pt x="198" y="94"/>
                  </a:lnTo>
                  <a:lnTo>
                    <a:pt x="198" y="96"/>
                  </a:lnTo>
                  <a:lnTo>
                    <a:pt x="200" y="96"/>
                  </a:lnTo>
                  <a:lnTo>
                    <a:pt x="200" y="98"/>
                  </a:lnTo>
                  <a:lnTo>
                    <a:pt x="198" y="98"/>
                  </a:lnTo>
                  <a:lnTo>
                    <a:pt x="198" y="100"/>
                  </a:lnTo>
                  <a:lnTo>
                    <a:pt x="196" y="100"/>
                  </a:lnTo>
                  <a:lnTo>
                    <a:pt x="196" y="102"/>
                  </a:lnTo>
                  <a:lnTo>
                    <a:pt x="194" y="102"/>
                  </a:lnTo>
                  <a:lnTo>
                    <a:pt x="194" y="104"/>
                  </a:lnTo>
                  <a:lnTo>
                    <a:pt x="194" y="107"/>
                  </a:lnTo>
                  <a:lnTo>
                    <a:pt x="194" y="109"/>
                  </a:lnTo>
                  <a:lnTo>
                    <a:pt x="194" y="111"/>
                  </a:lnTo>
                  <a:lnTo>
                    <a:pt x="194" y="113"/>
                  </a:lnTo>
                  <a:lnTo>
                    <a:pt x="194" y="115"/>
                  </a:lnTo>
                  <a:lnTo>
                    <a:pt x="196" y="115"/>
                  </a:lnTo>
                  <a:lnTo>
                    <a:pt x="196" y="117"/>
                  </a:lnTo>
                  <a:lnTo>
                    <a:pt x="198" y="117"/>
                  </a:lnTo>
                  <a:lnTo>
                    <a:pt x="200" y="117"/>
                  </a:lnTo>
                  <a:lnTo>
                    <a:pt x="200" y="117"/>
                  </a:lnTo>
                  <a:lnTo>
                    <a:pt x="200" y="117"/>
                  </a:lnTo>
                  <a:lnTo>
                    <a:pt x="200" y="119"/>
                  </a:lnTo>
                  <a:lnTo>
                    <a:pt x="200" y="121"/>
                  </a:lnTo>
                  <a:lnTo>
                    <a:pt x="200" y="119"/>
                  </a:lnTo>
                  <a:lnTo>
                    <a:pt x="200" y="119"/>
                  </a:lnTo>
                  <a:lnTo>
                    <a:pt x="200" y="121"/>
                  </a:lnTo>
                  <a:lnTo>
                    <a:pt x="200" y="123"/>
                  </a:lnTo>
                  <a:lnTo>
                    <a:pt x="198" y="123"/>
                  </a:lnTo>
                  <a:lnTo>
                    <a:pt x="198" y="121"/>
                  </a:lnTo>
                  <a:lnTo>
                    <a:pt x="198" y="123"/>
                  </a:lnTo>
                  <a:lnTo>
                    <a:pt x="196" y="123"/>
                  </a:lnTo>
                  <a:lnTo>
                    <a:pt x="196" y="125"/>
                  </a:lnTo>
                  <a:lnTo>
                    <a:pt x="196" y="127"/>
                  </a:lnTo>
                  <a:lnTo>
                    <a:pt x="196" y="129"/>
                  </a:lnTo>
                  <a:lnTo>
                    <a:pt x="194" y="129"/>
                  </a:lnTo>
                  <a:lnTo>
                    <a:pt x="196" y="129"/>
                  </a:lnTo>
                  <a:lnTo>
                    <a:pt x="196" y="131"/>
                  </a:lnTo>
                  <a:lnTo>
                    <a:pt x="196" y="133"/>
                  </a:lnTo>
                  <a:lnTo>
                    <a:pt x="194" y="133"/>
                  </a:lnTo>
                  <a:lnTo>
                    <a:pt x="194" y="131"/>
                  </a:lnTo>
                  <a:lnTo>
                    <a:pt x="192" y="131"/>
                  </a:lnTo>
                  <a:lnTo>
                    <a:pt x="192" y="133"/>
                  </a:lnTo>
                  <a:lnTo>
                    <a:pt x="190" y="133"/>
                  </a:lnTo>
                  <a:lnTo>
                    <a:pt x="190" y="131"/>
                  </a:lnTo>
                  <a:lnTo>
                    <a:pt x="190" y="133"/>
                  </a:lnTo>
                  <a:lnTo>
                    <a:pt x="190" y="131"/>
                  </a:lnTo>
                  <a:lnTo>
                    <a:pt x="188" y="131"/>
                  </a:lnTo>
                  <a:lnTo>
                    <a:pt x="186" y="131"/>
                  </a:lnTo>
                  <a:lnTo>
                    <a:pt x="186" y="133"/>
                  </a:lnTo>
                  <a:lnTo>
                    <a:pt x="186" y="131"/>
                  </a:lnTo>
                  <a:lnTo>
                    <a:pt x="184" y="131"/>
                  </a:lnTo>
                  <a:lnTo>
                    <a:pt x="182" y="131"/>
                  </a:lnTo>
                  <a:lnTo>
                    <a:pt x="182" y="129"/>
                  </a:lnTo>
                  <a:lnTo>
                    <a:pt x="182" y="131"/>
                  </a:lnTo>
                  <a:lnTo>
                    <a:pt x="180" y="131"/>
                  </a:lnTo>
                  <a:lnTo>
                    <a:pt x="180" y="129"/>
                  </a:lnTo>
                  <a:lnTo>
                    <a:pt x="178" y="129"/>
                  </a:lnTo>
                  <a:lnTo>
                    <a:pt x="178" y="127"/>
                  </a:lnTo>
                  <a:lnTo>
                    <a:pt x="176" y="127"/>
                  </a:lnTo>
                  <a:lnTo>
                    <a:pt x="176" y="125"/>
                  </a:lnTo>
                  <a:lnTo>
                    <a:pt x="176" y="123"/>
                  </a:lnTo>
                  <a:lnTo>
                    <a:pt x="174" y="123"/>
                  </a:lnTo>
                  <a:lnTo>
                    <a:pt x="174" y="125"/>
                  </a:lnTo>
                  <a:lnTo>
                    <a:pt x="172" y="125"/>
                  </a:lnTo>
                  <a:lnTo>
                    <a:pt x="172" y="127"/>
                  </a:lnTo>
                  <a:lnTo>
                    <a:pt x="170" y="127"/>
                  </a:lnTo>
                  <a:lnTo>
                    <a:pt x="170" y="125"/>
                  </a:lnTo>
                  <a:lnTo>
                    <a:pt x="170" y="123"/>
                  </a:lnTo>
                  <a:lnTo>
                    <a:pt x="168" y="123"/>
                  </a:lnTo>
                  <a:lnTo>
                    <a:pt x="168" y="125"/>
                  </a:lnTo>
                  <a:lnTo>
                    <a:pt x="166" y="125"/>
                  </a:lnTo>
                  <a:lnTo>
                    <a:pt x="166" y="123"/>
                  </a:lnTo>
                  <a:lnTo>
                    <a:pt x="164" y="123"/>
                  </a:lnTo>
                  <a:lnTo>
                    <a:pt x="164" y="125"/>
                  </a:lnTo>
                  <a:lnTo>
                    <a:pt x="162" y="125"/>
                  </a:lnTo>
                  <a:lnTo>
                    <a:pt x="164" y="125"/>
                  </a:lnTo>
                  <a:lnTo>
                    <a:pt x="164" y="127"/>
                  </a:lnTo>
                  <a:lnTo>
                    <a:pt x="162" y="125"/>
                  </a:lnTo>
                  <a:lnTo>
                    <a:pt x="162" y="127"/>
                  </a:lnTo>
                  <a:lnTo>
                    <a:pt x="160" y="127"/>
                  </a:lnTo>
                  <a:lnTo>
                    <a:pt x="162" y="127"/>
                  </a:lnTo>
                  <a:lnTo>
                    <a:pt x="160" y="127"/>
                  </a:lnTo>
                  <a:lnTo>
                    <a:pt x="160" y="129"/>
                  </a:lnTo>
                  <a:lnTo>
                    <a:pt x="158" y="129"/>
                  </a:lnTo>
                  <a:lnTo>
                    <a:pt x="156" y="129"/>
                  </a:lnTo>
                  <a:lnTo>
                    <a:pt x="156" y="131"/>
                  </a:lnTo>
                  <a:lnTo>
                    <a:pt x="154" y="133"/>
                  </a:lnTo>
                  <a:lnTo>
                    <a:pt x="154" y="131"/>
                  </a:lnTo>
                  <a:lnTo>
                    <a:pt x="152" y="131"/>
                  </a:lnTo>
                  <a:lnTo>
                    <a:pt x="152" y="131"/>
                  </a:lnTo>
                  <a:lnTo>
                    <a:pt x="150" y="129"/>
                  </a:lnTo>
                  <a:lnTo>
                    <a:pt x="150" y="131"/>
                  </a:lnTo>
                  <a:lnTo>
                    <a:pt x="148" y="131"/>
                  </a:lnTo>
                  <a:lnTo>
                    <a:pt x="146" y="131"/>
                  </a:lnTo>
                  <a:lnTo>
                    <a:pt x="144" y="131"/>
                  </a:lnTo>
                  <a:lnTo>
                    <a:pt x="144" y="133"/>
                  </a:lnTo>
                  <a:lnTo>
                    <a:pt x="142" y="135"/>
                  </a:lnTo>
                  <a:lnTo>
                    <a:pt x="144" y="135"/>
                  </a:lnTo>
                  <a:lnTo>
                    <a:pt x="142" y="135"/>
                  </a:lnTo>
                  <a:lnTo>
                    <a:pt x="142" y="137"/>
                  </a:lnTo>
                  <a:lnTo>
                    <a:pt x="142" y="139"/>
                  </a:lnTo>
                  <a:lnTo>
                    <a:pt x="144" y="139"/>
                  </a:lnTo>
                  <a:lnTo>
                    <a:pt x="144" y="141"/>
                  </a:lnTo>
                  <a:lnTo>
                    <a:pt x="142" y="141"/>
                  </a:lnTo>
                  <a:lnTo>
                    <a:pt x="144" y="141"/>
                  </a:lnTo>
                  <a:lnTo>
                    <a:pt x="144" y="143"/>
                  </a:lnTo>
                  <a:lnTo>
                    <a:pt x="142" y="143"/>
                  </a:lnTo>
                  <a:lnTo>
                    <a:pt x="144" y="143"/>
                  </a:lnTo>
                  <a:lnTo>
                    <a:pt x="142" y="143"/>
                  </a:lnTo>
                  <a:lnTo>
                    <a:pt x="142" y="145"/>
                  </a:lnTo>
                  <a:lnTo>
                    <a:pt x="140" y="145"/>
                  </a:lnTo>
                  <a:lnTo>
                    <a:pt x="140" y="147"/>
                  </a:lnTo>
                  <a:lnTo>
                    <a:pt x="140" y="149"/>
                  </a:lnTo>
                  <a:lnTo>
                    <a:pt x="140" y="147"/>
                  </a:lnTo>
                  <a:lnTo>
                    <a:pt x="138" y="147"/>
                  </a:lnTo>
                  <a:lnTo>
                    <a:pt x="138" y="149"/>
                  </a:lnTo>
                  <a:lnTo>
                    <a:pt x="138" y="151"/>
                  </a:lnTo>
                  <a:lnTo>
                    <a:pt x="136" y="151"/>
                  </a:lnTo>
                  <a:lnTo>
                    <a:pt x="134" y="151"/>
                  </a:lnTo>
                  <a:lnTo>
                    <a:pt x="132" y="151"/>
                  </a:lnTo>
                  <a:lnTo>
                    <a:pt x="130" y="151"/>
                  </a:lnTo>
                  <a:lnTo>
                    <a:pt x="128" y="151"/>
                  </a:lnTo>
                  <a:lnTo>
                    <a:pt x="128" y="153"/>
                  </a:lnTo>
                  <a:lnTo>
                    <a:pt x="126" y="151"/>
                  </a:lnTo>
                  <a:lnTo>
                    <a:pt x="126" y="153"/>
                  </a:lnTo>
                  <a:lnTo>
                    <a:pt x="124" y="153"/>
                  </a:lnTo>
                  <a:lnTo>
                    <a:pt x="124" y="155"/>
                  </a:lnTo>
                  <a:lnTo>
                    <a:pt x="122" y="155"/>
                  </a:lnTo>
                  <a:lnTo>
                    <a:pt x="120" y="155"/>
                  </a:lnTo>
                  <a:lnTo>
                    <a:pt x="120" y="153"/>
                  </a:lnTo>
                  <a:lnTo>
                    <a:pt x="118" y="155"/>
                  </a:lnTo>
                  <a:lnTo>
                    <a:pt x="116" y="155"/>
                  </a:lnTo>
                  <a:lnTo>
                    <a:pt x="114" y="155"/>
                  </a:lnTo>
                  <a:lnTo>
                    <a:pt x="114" y="157"/>
                  </a:lnTo>
                  <a:lnTo>
                    <a:pt x="114" y="155"/>
                  </a:lnTo>
                  <a:lnTo>
                    <a:pt x="112" y="155"/>
                  </a:lnTo>
                  <a:lnTo>
                    <a:pt x="112" y="153"/>
                  </a:lnTo>
                  <a:lnTo>
                    <a:pt x="110" y="153"/>
                  </a:lnTo>
                  <a:lnTo>
                    <a:pt x="110" y="155"/>
                  </a:lnTo>
                  <a:lnTo>
                    <a:pt x="108" y="155"/>
                  </a:lnTo>
                  <a:lnTo>
                    <a:pt x="106" y="155"/>
                  </a:lnTo>
                  <a:lnTo>
                    <a:pt x="106" y="157"/>
                  </a:lnTo>
                  <a:lnTo>
                    <a:pt x="106" y="155"/>
                  </a:lnTo>
                  <a:lnTo>
                    <a:pt x="104" y="155"/>
                  </a:lnTo>
                  <a:lnTo>
                    <a:pt x="104" y="157"/>
                  </a:lnTo>
                  <a:lnTo>
                    <a:pt x="104" y="157"/>
                  </a:lnTo>
                  <a:lnTo>
                    <a:pt x="102" y="157"/>
                  </a:lnTo>
                  <a:lnTo>
                    <a:pt x="100" y="157"/>
                  </a:lnTo>
                  <a:lnTo>
                    <a:pt x="100" y="155"/>
                  </a:lnTo>
                  <a:lnTo>
                    <a:pt x="98" y="157"/>
                  </a:lnTo>
                  <a:lnTo>
                    <a:pt x="98" y="155"/>
                  </a:lnTo>
                  <a:lnTo>
                    <a:pt x="96" y="155"/>
                  </a:lnTo>
                  <a:lnTo>
                    <a:pt x="96" y="153"/>
                  </a:lnTo>
                  <a:lnTo>
                    <a:pt x="94" y="153"/>
                  </a:lnTo>
                  <a:lnTo>
                    <a:pt x="94" y="151"/>
                  </a:lnTo>
                  <a:lnTo>
                    <a:pt x="92" y="151"/>
                  </a:lnTo>
                  <a:lnTo>
                    <a:pt x="92" y="153"/>
                  </a:lnTo>
                  <a:lnTo>
                    <a:pt x="90" y="151"/>
                  </a:lnTo>
                  <a:lnTo>
                    <a:pt x="88" y="151"/>
                  </a:lnTo>
                  <a:lnTo>
                    <a:pt x="86" y="151"/>
                  </a:lnTo>
                  <a:lnTo>
                    <a:pt x="84" y="151"/>
                  </a:lnTo>
                  <a:lnTo>
                    <a:pt x="84" y="153"/>
                  </a:lnTo>
                  <a:lnTo>
                    <a:pt x="82" y="153"/>
                  </a:lnTo>
                  <a:lnTo>
                    <a:pt x="80" y="153"/>
                  </a:lnTo>
                  <a:lnTo>
                    <a:pt x="78" y="153"/>
                  </a:lnTo>
                  <a:lnTo>
                    <a:pt x="76" y="153"/>
                  </a:lnTo>
                  <a:lnTo>
                    <a:pt x="74" y="153"/>
                  </a:lnTo>
                  <a:lnTo>
                    <a:pt x="72" y="153"/>
                  </a:lnTo>
                  <a:lnTo>
                    <a:pt x="70" y="153"/>
                  </a:lnTo>
                  <a:lnTo>
                    <a:pt x="68" y="153"/>
                  </a:lnTo>
                  <a:lnTo>
                    <a:pt x="66" y="153"/>
                  </a:lnTo>
                  <a:lnTo>
                    <a:pt x="64" y="153"/>
                  </a:lnTo>
                  <a:lnTo>
                    <a:pt x="62" y="153"/>
                  </a:lnTo>
                  <a:lnTo>
                    <a:pt x="60" y="153"/>
                  </a:lnTo>
                  <a:lnTo>
                    <a:pt x="58" y="153"/>
                  </a:lnTo>
                  <a:lnTo>
                    <a:pt x="56" y="153"/>
                  </a:lnTo>
                  <a:lnTo>
                    <a:pt x="56" y="153"/>
                  </a:lnTo>
                  <a:lnTo>
                    <a:pt x="54" y="153"/>
                  </a:lnTo>
                  <a:lnTo>
                    <a:pt x="52" y="153"/>
                  </a:lnTo>
                  <a:lnTo>
                    <a:pt x="50" y="153"/>
                  </a:lnTo>
                  <a:lnTo>
                    <a:pt x="46" y="153"/>
                  </a:lnTo>
                  <a:lnTo>
                    <a:pt x="44" y="153"/>
                  </a:lnTo>
                  <a:lnTo>
                    <a:pt x="42" y="153"/>
                  </a:lnTo>
                  <a:lnTo>
                    <a:pt x="42" y="151"/>
                  </a:lnTo>
                  <a:lnTo>
                    <a:pt x="42" y="149"/>
                  </a:lnTo>
                  <a:lnTo>
                    <a:pt x="42" y="147"/>
                  </a:lnTo>
                  <a:lnTo>
                    <a:pt x="40" y="147"/>
                  </a:lnTo>
                  <a:lnTo>
                    <a:pt x="40" y="145"/>
                  </a:lnTo>
                  <a:lnTo>
                    <a:pt x="40" y="143"/>
                  </a:lnTo>
                  <a:lnTo>
                    <a:pt x="40" y="141"/>
                  </a:lnTo>
                  <a:lnTo>
                    <a:pt x="38" y="141"/>
                  </a:lnTo>
                  <a:lnTo>
                    <a:pt x="38" y="139"/>
                  </a:lnTo>
                  <a:lnTo>
                    <a:pt x="38" y="137"/>
                  </a:lnTo>
                  <a:lnTo>
                    <a:pt x="36" y="133"/>
                  </a:lnTo>
                  <a:lnTo>
                    <a:pt x="36" y="131"/>
                  </a:lnTo>
                  <a:lnTo>
                    <a:pt x="36" y="129"/>
                  </a:lnTo>
                  <a:lnTo>
                    <a:pt x="34" y="125"/>
                  </a:lnTo>
                  <a:lnTo>
                    <a:pt x="34" y="123"/>
                  </a:lnTo>
                  <a:lnTo>
                    <a:pt x="34" y="121"/>
                  </a:lnTo>
                  <a:lnTo>
                    <a:pt x="32" y="121"/>
                  </a:lnTo>
                  <a:lnTo>
                    <a:pt x="32" y="119"/>
                  </a:lnTo>
                  <a:lnTo>
                    <a:pt x="32" y="117"/>
                  </a:lnTo>
                  <a:lnTo>
                    <a:pt x="30" y="117"/>
                  </a:lnTo>
                  <a:lnTo>
                    <a:pt x="30" y="115"/>
                  </a:lnTo>
                  <a:lnTo>
                    <a:pt x="30" y="111"/>
                  </a:lnTo>
                  <a:lnTo>
                    <a:pt x="28" y="107"/>
                  </a:lnTo>
                  <a:lnTo>
                    <a:pt x="28" y="104"/>
                  </a:lnTo>
                  <a:lnTo>
                    <a:pt x="26" y="100"/>
                  </a:lnTo>
                  <a:lnTo>
                    <a:pt x="26" y="98"/>
                  </a:lnTo>
                  <a:lnTo>
                    <a:pt x="24" y="96"/>
                  </a:lnTo>
                  <a:lnTo>
                    <a:pt x="24" y="94"/>
                  </a:lnTo>
                  <a:lnTo>
                    <a:pt x="24" y="92"/>
                  </a:lnTo>
                  <a:lnTo>
                    <a:pt x="24" y="90"/>
                  </a:lnTo>
                  <a:lnTo>
                    <a:pt x="22" y="90"/>
                  </a:lnTo>
                  <a:lnTo>
                    <a:pt x="22" y="88"/>
                  </a:lnTo>
                  <a:lnTo>
                    <a:pt x="22" y="86"/>
                  </a:lnTo>
                  <a:lnTo>
                    <a:pt x="20" y="82"/>
                  </a:lnTo>
                  <a:lnTo>
                    <a:pt x="20" y="80"/>
                  </a:lnTo>
                  <a:lnTo>
                    <a:pt x="20" y="78"/>
                  </a:lnTo>
                  <a:lnTo>
                    <a:pt x="18" y="76"/>
                  </a:lnTo>
                  <a:lnTo>
                    <a:pt x="18" y="72"/>
                  </a:lnTo>
                  <a:lnTo>
                    <a:pt x="16" y="70"/>
                  </a:lnTo>
                  <a:lnTo>
                    <a:pt x="16" y="68"/>
                  </a:lnTo>
                  <a:lnTo>
                    <a:pt x="14" y="62"/>
                  </a:lnTo>
                  <a:lnTo>
                    <a:pt x="12" y="58"/>
                  </a:lnTo>
                  <a:lnTo>
                    <a:pt x="12" y="56"/>
                  </a:lnTo>
                  <a:lnTo>
                    <a:pt x="12" y="54"/>
                  </a:lnTo>
                  <a:lnTo>
                    <a:pt x="10" y="54"/>
                  </a:lnTo>
                  <a:lnTo>
                    <a:pt x="10" y="50"/>
                  </a:lnTo>
                  <a:lnTo>
                    <a:pt x="10" y="48"/>
                  </a:lnTo>
                  <a:lnTo>
                    <a:pt x="8" y="46"/>
                  </a:lnTo>
                  <a:lnTo>
                    <a:pt x="8" y="44"/>
                  </a:lnTo>
                  <a:lnTo>
                    <a:pt x="8" y="42"/>
                  </a:lnTo>
                  <a:lnTo>
                    <a:pt x="8" y="40"/>
                  </a:lnTo>
                  <a:lnTo>
                    <a:pt x="8" y="38"/>
                  </a:lnTo>
                  <a:lnTo>
                    <a:pt x="8" y="36"/>
                  </a:lnTo>
                  <a:lnTo>
                    <a:pt x="8" y="34"/>
                  </a:lnTo>
                  <a:lnTo>
                    <a:pt x="6" y="32"/>
                  </a:lnTo>
                  <a:lnTo>
                    <a:pt x="6" y="30"/>
                  </a:lnTo>
                  <a:lnTo>
                    <a:pt x="6" y="28"/>
                  </a:lnTo>
                  <a:lnTo>
                    <a:pt x="4" y="28"/>
                  </a:lnTo>
                  <a:lnTo>
                    <a:pt x="4" y="26"/>
                  </a:lnTo>
                  <a:lnTo>
                    <a:pt x="4" y="24"/>
                  </a:lnTo>
                  <a:lnTo>
                    <a:pt x="4" y="22"/>
                  </a:lnTo>
                  <a:lnTo>
                    <a:pt x="2" y="22"/>
                  </a:lnTo>
                  <a:lnTo>
                    <a:pt x="2" y="20"/>
                  </a:lnTo>
                  <a:lnTo>
                    <a:pt x="2" y="20"/>
                  </a:lnTo>
                  <a:lnTo>
                    <a:pt x="2" y="18"/>
                  </a:lnTo>
                  <a:lnTo>
                    <a:pt x="0" y="18"/>
                  </a:lnTo>
                  <a:lnTo>
                    <a:pt x="0" y="16"/>
                  </a:lnTo>
                  <a:lnTo>
                    <a:pt x="0" y="14"/>
                  </a:lnTo>
                  <a:lnTo>
                    <a:pt x="2" y="14"/>
                  </a:lnTo>
                  <a:lnTo>
                    <a:pt x="4" y="14"/>
                  </a:lnTo>
                  <a:lnTo>
                    <a:pt x="6" y="14"/>
                  </a:lnTo>
                  <a:lnTo>
                    <a:pt x="8" y="14"/>
                  </a:lnTo>
                  <a:lnTo>
                    <a:pt x="8" y="14"/>
                  </a:lnTo>
                  <a:lnTo>
                    <a:pt x="10" y="14"/>
                  </a:lnTo>
                  <a:lnTo>
                    <a:pt x="12" y="14"/>
                  </a:lnTo>
                  <a:lnTo>
                    <a:pt x="16" y="14"/>
                  </a:lnTo>
                  <a:lnTo>
                    <a:pt x="18" y="14"/>
                  </a:lnTo>
                  <a:lnTo>
                    <a:pt x="20" y="14"/>
                  </a:lnTo>
                  <a:lnTo>
                    <a:pt x="22" y="14"/>
                  </a:lnTo>
                  <a:lnTo>
                    <a:pt x="24" y="14"/>
                  </a:lnTo>
                  <a:lnTo>
                    <a:pt x="26" y="14"/>
                  </a:lnTo>
                  <a:lnTo>
                    <a:pt x="28" y="14"/>
                  </a:lnTo>
                  <a:lnTo>
                    <a:pt x="30" y="14"/>
                  </a:lnTo>
                  <a:lnTo>
                    <a:pt x="32" y="14"/>
                  </a:lnTo>
                  <a:lnTo>
                    <a:pt x="34" y="14"/>
                  </a:lnTo>
                  <a:lnTo>
                    <a:pt x="36" y="14"/>
                  </a:lnTo>
                  <a:lnTo>
                    <a:pt x="40" y="14"/>
                  </a:lnTo>
                  <a:lnTo>
                    <a:pt x="42" y="14"/>
                  </a:lnTo>
                  <a:lnTo>
                    <a:pt x="44" y="14"/>
                  </a:lnTo>
                  <a:lnTo>
                    <a:pt x="46" y="14"/>
                  </a:lnTo>
                  <a:lnTo>
                    <a:pt x="48" y="14"/>
                  </a:lnTo>
                  <a:lnTo>
                    <a:pt x="50" y="14"/>
                  </a:lnTo>
                  <a:lnTo>
                    <a:pt x="52" y="14"/>
                  </a:lnTo>
                  <a:lnTo>
                    <a:pt x="54" y="14"/>
                  </a:lnTo>
                  <a:lnTo>
                    <a:pt x="56" y="12"/>
                  </a:lnTo>
                  <a:lnTo>
                    <a:pt x="56" y="12"/>
                  </a:lnTo>
                  <a:lnTo>
                    <a:pt x="60" y="12"/>
                  </a:lnTo>
                  <a:lnTo>
                    <a:pt x="60" y="10"/>
                  </a:lnTo>
                  <a:lnTo>
                    <a:pt x="60" y="8"/>
                  </a:lnTo>
                  <a:lnTo>
                    <a:pt x="58" y="6"/>
                  </a:lnTo>
                  <a:lnTo>
                    <a:pt x="58" y="4"/>
                  </a:lnTo>
                  <a:lnTo>
                    <a:pt x="58" y="2"/>
                  </a:lnTo>
                  <a:lnTo>
                    <a:pt x="58" y="0"/>
                  </a:lnTo>
                  <a:lnTo>
                    <a:pt x="60" y="0"/>
                  </a:lnTo>
                  <a:lnTo>
                    <a:pt x="62" y="0"/>
                  </a:lnTo>
                  <a:lnTo>
                    <a:pt x="64" y="0"/>
                  </a:lnTo>
                  <a:lnTo>
                    <a:pt x="66" y="0"/>
                  </a:lnTo>
                  <a:lnTo>
                    <a:pt x="68" y="0"/>
                  </a:lnTo>
                  <a:lnTo>
                    <a:pt x="70" y="0"/>
                  </a:lnTo>
                  <a:lnTo>
                    <a:pt x="72" y="0"/>
                  </a:lnTo>
                  <a:lnTo>
                    <a:pt x="74" y="0"/>
                  </a:lnTo>
                  <a:lnTo>
                    <a:pt x="76" y="0"/>
                  </a:lnTo>
                  <a:lnTo>
                    <a:pt x="78" y="0"/>
                  </a:lnTo>
                  <a:lnTo>
                    <a:pt x="80" y="0"/>
                  </a:lnTo>
                  <a:lnTo>
                    <a:pt x="82"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9" name="Freeform 121"/>
            <p:cNvSpPr>
              <a:spLocks/>
            </p:cNvSpPr>
            <p:nvPr/>
          </p:nvSpPr>
          <p:spPr bwMode="auto">
            <a:xfrm>
              <a:off x="8386763" y="3575050"/>
              <a:ext cx="304800" cy="365125"/>
            </a:xfrm>
            <a:custGeom>
              <a:avLst/>
              <a:gdLst>
                <a:gd name="T0" fmla="*/ 86 w 192"/>
                <a:gd name="T1" fmla="*/ 2 h 230"/>
                <a:gd name="T2" fmla="*/ 92 w 192"/>
                <a:gd name="T3" fmla="*/ 8 h 230"/>
                <a:gd name="T4" fmla="*/ 100 w 192"/>
                <a:gd name="T5" fmla="*/ 8 h 230"/>
                <a:gd name="T6" fmla="*/ 106 w 192"/>
                <a:gd name="T7" fmla="*/ 16 h 230"/>
                <a:gd name="T8" fmla="*/ 110 w 192"/>
                <a:gd name="T9" fmla="*/ 22 h 230"/>
                <a:gd name="T10" fmla="*/ 114 w 192"/>
                <a:gd name="T11" fmla="*/ 32 h 230"/>
                <a:gd name="T12" fmla="*/ 112 w 192"/>
                <a:gd name="T13" fmla="*/ 40 h 230"/>
                <a:gd name="T14" fmla="*/ 124 w 192"/>
                <a:gd name="T15" fmla="*/ 42 h 230"/>
                <a:gd name="T16" fmla="*/ 132 w 192"/>
                <a:gd name="T17" fmla="*/ 46 h 230"/>
                <a:gd name="T18" fmla="*/ 130 w 192"/>
                <a:gd name="T19" fmla="*/ 60 h 230"/>
                <a:gd name="T20" fmla="*/ 140 w 192"/>
                <a:gd name="T21" fmla="*/ 60 h 230"/>
                <a:gd name="T22" fmla="*/ 148 w 192"/>
                <a:gd name="T23" fmla="*/ 66 h 230"/>
                <a:gd name="T24" fmla="*/ 160 w 192"/>
                <a:gd name="T25" fmla="*/ 72 h 230"/>
                <a:gd name="T26" fmla="*/ 172 w 192"/>
                <a:gd name="T27" fmla="*/ 76 h 230"/>
                <a:gd name="T28" fmla="*/ 186 w 192"/>
                <a:gd name="T29" fmla="*/ 78 h 230"/>
                <a:gd name="T30" fmla="*/ 192 w 192"/>
                <a:gd name="T31" fmla="*/ 90 h 230"/>
                <a:gd name="T32" fmla="*/ 190 w 192"/>
                <a:gd name="T33" fmla="*/ 104 h 230"/>
                <a:gd name="T34" fmla="*/ 184 w 192"/>
                <a:gd name="T35" fmla="*/ 122 h 230"/>
                <a:gd name="T36" fmla="*/ 172 w 192"/>
                <a:gd name="T37" fmla="*/ 130 h 230"/>
                <a:gd name="T38" fmla="*/ 162 w 192"/>
                <a:gd name="T39" fmla="*/ 144 h 230"/>
                <a:gd name="T40" fmla="*/ 174 w 192"/>
                <a:gd name="T41" fmla="*/ 158 h 230"/>
                <a:gd name="T42" fmla="*/ 182 w 192"/>
                <a:gd name="T43" fmla="*/ 166 h 230"/>
                <a:gd name="T44" fmla="*/ 188 w 192"/>
                <a:gd name="T45" fmla="*/ 178 h 230"/>
                <a:gd name="T46" fmla="*/ 190 w 192"/>
                <a:gd name="T47" fmla="*/ 186 h 230"/>
                <a:gd name="T48" fmla="*/ 174 w 192"/>
                <a:gd name="T49" fmla="*/ 186 h 230"/>
                <a:gd name="T50" fmla="*/ 160 w 192"/>
                <a:gd name="T51" fmla="*/ 186 h 230"/>
                <a:gd name="T52" fmla="*/ 146 w 192"/>
                <a:gd name="T53" fmla="*/ 186 h 230"/>
                <a:gd name="T54" fmla="*/ 132 w 192"/>
                <a:gd name="T55" fmla="*/ 186 h 230"/>
                <a:gd name="T56" fmla="*/ 118 w 192"/>
                <a:gd name="T57" fmla="*/ 190 h 230"/>
                <a:gd name="T58" fmla="*/ 106 w 192"/>
                <a:gd name="T59" fmla="*/ 194 h 230"/>
                <a:gd name="T60" fmla="*/ 88 w 192"/>
                <a:gd name="T61" fmla="*/ 202 h 230"/>
                <a:gd name="T62" fmla="*/ 76 w 192"/>
                <a:gd name="T63" fmla="*/ 208 h 230"/>
                <a:gd name="T64" fmla="*/ 62 w 192"/>
                <a:gd name="T65" fmla="*/ 214 h 230"/>
                <a:gd name="T66" fmla="*/ 50 w 192"/>
                <a:gd name="T67" fmla="*/ 220 h 230"/>
                <a:gd name="T68" fmla="*/ 34 w 192"/>
                <a:gd name="T69" fmla="*/ 228 h 230"/>
                <a:gd name="T70" fmla="*/ 28 w 192"/>
                <a:gd name="T71" fmla="*/ 222 h 230"/>
                <a:gd name="T72" fmla="*/ 28 w 192"/>
                <a:gd name="T73" fmla="*/ 206 h 230"/>
                <a:gd name="T74" fmla="*/ 28 w 192"/>
                <a:gd name="T75" fmla="*/ 188 h 230"/>
                <a:gd name="T76" fmla="*/ 28 w 192"/>
                <a:gd name="T77" fmla="*/ 168 h 230"/>
                <a:gd name="T78" fmla="*/ 28 w 192"/>
                <a:gd name="T79" fmla="*/ 148 h 230"/>
                <a:gd name="T80" fmla="*/ 28 w 192"/>
                <a:gd name="T81" fmla="*/ 130 h 230"/>
                <a:gd name="T82" fmla="*/ 26 w 192"/>
                <a:gd name="T83" fmla="*/ 110 h 230"/>
                <a:gd name="T84" fmla="*/ 8 w 192"/>
                <a:gd name="T85" fmla="*/ 110 h 230"/>
                <a:gd name="T86" fmla="*/ 2 w 192"/>
                <a:gd name="T87" fmla="*/ 98 h 230"/>
                <a:gd name="T88" fmla="*/ 0 w 192"/>
                <a:gd name="T89" fmla="*/ 76 h 230"/>
                <a:gd name="T90" fmla="*/ 0 w 192"/>
                <a:gd name="T91" fmla="*/ 44 h 230"/>
                <a:gd name="T92" fmla="*/ 2 w 192"/>
                <a:gd name="T93" fmla="*/ 28 h 230"/>
                <a:gd name="T94" fmla="*/ 10 w 192"/>
                <a:gd name="T95" fmla="*/ 34 h 230"/>
                <a:gd name="T96" fmla="*/ 18 w 192"/>
                <a:gd name="T97" fmla="*/ 32 h 230"/>
                <a:gd name="T98" fmla="*/ 26 w 192"/>
                <a:gd name="T99" fmla="*/ 32 h 230"/>
                <a:gd name="T100" fmla="*/ 36 w 192"/>
                <a:gd name="T101" fmla="*/ 28 h 230"/>
                <a:gd name="T102" fmla="*/ 48 w 192"/>
                <a:gd name="T103" fmla="*/ 26 h 230"/>
                <a:gd name="T104" fmla="*/ 54 w 192"/>
                <a:gd name="T105" fmla="*/ 20 h 230"/>
                <a:gd name="T106" fmla="*/ 52 w 192"/>
                <a:gd name="T107" fmla="*/ 14 h 230"/>
                <a:gd name="T108" fmla="*/ 60 w 192"/>
                <a:gd name="T109" fmla="*/ 8 h 230"/>
                <a:gd name="T110" fmla="*/ 68 w 192"/>
                <a:gd name="T111" fmla="*/ 6 h 230"/>
                <a:gd name="T112" fmla="*/ 74 w 192"/>
                <a:gd name="T113" fmla="*/ 2 h 230"/>
                <a:gd name="T114" fmla="*/ 80 w 192"/>
                <a:gd name="T115"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230">
                  <a:moveTo>
                    <a:pt x="80" y="2"/>
                  </a:moveTo>
                  <a:lnTo>
                    <a:pt x="80" y="4"/>
                  </a:lnTo>
                  <a:lnTo>
                    <a:pt x="82" y="4"/>
                  </a:lnTo>
                  <a:lnTo>
                    <a:pt x="82" y="2"/>
                  </a:lnTo>
                  <a:lnTo>
                    <a:pt x="84" y="2"/>
                  </a:lnTo>
                  <a:lnTo>
                    <a:pt x="84" y="0"/>
                  </a:lnTo>
                  <a:lnTo>
                    <a:pt x="86" y="0"/>
                  </a:lnTo>
                  <a:lnTo>
                    <a:pt x="86" y="2"/>
                  </a:lnTo>
                  <a:lnTo>
                    <a:pt x="86" y="4"/>
                  </a:lnTo>
                  <a:lnTo>
                    <a:pt x="88" y="4"/>
                  </a:lnTo>
                  <a:lnTo>
                    <a:pt x="88" y="6"/>
                  </a:lnTo>
                  <a:lnTo>
                    <a:pt x="90" y="6"/>
                  </a:lnTo>
                  <a:lnTo>
                    <a:pt x="90" y="8"/>
                  </a:lnTo>
                  <a:lnTo>
                    <a:pt x="92" y="8"/>
                  </a:lnTo>
                  <a:lnTo>
                    <a:pt x="92" y="6"/>
                  </a:lnTo>
                  <a:lnTo>
                    <a:pt x="92" y="8"/>
                  </a:lnTo>
                  <a:lnTo>
                    <a:pt x="94" y="8"/>
                  </a:lnTo>
                  <a:lnTo>
                    <a:pt x="96" y="8"/>
                  </a:lnTo>
                  <a:lnTo>
                    <a:pt x="96" y="10"/>
                  </a:lnTo>
                  <a:lnTo>
                    <a:pt x="96" y="8"/>
                  </a:lnTo>
                  <a:lnTo>
                    <a:pt x="98" y="8"/>
                  </a:lnTo>
                  <a:lnTo>
                    <a:pt x="100" y="8"/>
                  </a:lnTo>
                  <a:lnTo>
                    <a:pt x="100" y="10"/>
                  </a:lnTo>
                  <a:lnTo>
                    <a:pt x="100" y="8"/>
                  </a:lnTo>
                  <a:lnTo>
                    <a:pt x="100" y="10"/>
                  </a:lnTo>
                  <a:lnTo>
                    <a:pt x="102" y="10"/>
                  </a:lnTo>
                  <a:lnTo>
                    <a:pt x="102" y="8"/>
                  </a:lnTo>
                  <a:lnTo>
                    <a:pt x="104" y="8"/>
                  </a:lnTo>
                  <a:lnTo>
                    <a:pt x="104" y="10"/>
                  </a:lnTo>
                  <a:lnTo>
                    <a:pt x="104" y="12"/>
                  </a:lnTo>
                  <a:lnTo>
                    <a:pt x="106" y="14"/>
                  </a:lnTo>
                  <a:lnTo>
                    <a:pt x="106" y="16"/>
                  </a:lnTo>
                  <a:lnTo>
                    <a:pt x="108" y="16"/>
                  </a:lnTo>
                  <a:lnTo>
                    <a:pt x="110" y="18"/>
                  </a:lnTo>
                  <a:lnTo>
                    <a:pt x="108" y="18"/>
                  </a:lnTo>
                  <a:lnTo>
                    <a:pt x="108" y="20"/>
                  </a:lnTo>
                  <a:lnTo>
                    <a:pt x="106" y="20"/>
                  </a:lnTo>
                  <a:lnTo>
                    <a:pt x="108" y="20"/>
                  </a:lnTo>
                  <a:lnTo>
                    <a:pt x="110" y="20"/>
                  </a:lnTo>
                  <a:lnTo>
                    <a:pt x="110" y="22"/>
                  </a:lnTo>
                  <a:lnTo>
                    <a:pt x="112" y="22"/>
                  </a:lnTo>
                  <a:lnTo>
                    <a:pt x="114" y="22"/>
                  </a:lnTo>
                  <a:lnTo>
                    <a:pt x="114" y="24"/>
                  </a:lnTo>
                  <a:lnTo>
                    <a:pt x="114" y="26"/>
                  </a:lnTo>
                  <a:lnTo>
                    <a:pt x="116" y="26"/>
                  </a:lnTo>
                  <a:lnTo>
                    <a:pt x="116" y="28"/>
                  </a:lnTo>
                  <a:lnTo>
                    <a:pt x="116" y="30"/>
                  </a:lnTo>
                  <a:lnTo>
                    <a:pt x="114" y="32"/>
                  </a:lnTo>
                  <a:lnTo>
                    <a:pt x="112" y="32"/>
                  </a:lnTo>
                  <a:lnTo>
                    <a:pt x="112" y="34"/>
                  </a:lnTo>
                  <a:lnTo>
                    <a:pt x="110" y="36"/>
                  </a:lnTo>
                  <a:lnTo>
                    <a:pt x="110" y="38"/>
                  </a:lnTo>
                  <a:lnTo>
                    <a:pt x="112" y="38"/>
                  </a:lnTo>
                  <a:lnTo>
                    <a:pt x="110" y="38"/>
                  </a:lnTo>
                  <a:lnTo>
                    <a:pt x="110" y="40"/>
                  </a:lnTo>
                  <a:lnTo>
                    <a:pt x="112" y="40"/>
                  </a:lnTo>
                  <a:lnTo>
                    <a:pt x="112" y="42"/>
                  </a:lnTo>
                  <a:lnTo>
                    <a:pt x="114" y="42"/>
                  </a:lnTo>
                  <a:lnTo>
                    <a:pt x="116" y="42"/>
                  </a:lnTo>
                  <a:lnTo>
                    <a:pt x="118" y="42"/>
                  </a:lnTo>
                  <a:lnTo>
                    <a:pt x="120" y="42"/>
                  </a:lnTo>
                  <a:lnTo>
                    <a:pt x="122" y="42"/>
                  </a:lnTo>
                  <a:lnTo>
                    <a:pt x="122" y="42"/>
                  </a:lnTo>
                  <a:lnTo>
                    <a:pt x="124" y="42"/>
                  </a:lnTo>
                  <a:lnTo>
                    <a:pt x="126" y="42"/>
                  </a:lnTo>
                  <a:lnTo>
                    <a:pt x="124" y="44"/>
                  </a:lnTo>
                  <a:lnTo>
                    <a:pt x="126" y="44"/>
                  </a:lnTo>
                  <a:lnTo>
                    <a:pt x="126" y="46"/>
                  </a:lnTo>
                  <a:lnTo>
                    <a:pt x="128" y="46"/>
                  </a:lnTo>
                  <a:lnTo>
                    <a:pt x="130" y="44"/>
                  </a:lnTo>
                  <a:lnTo>
                    <a:pt x="132" y="44"/>
                  </a:lnTo>
                  <a:lnTo>
                    <a:pt x="132" y="46"/>
                  </a:lnTo>
                  <a:lnTo>
                    <a:pt x="130" y="46"/>
                  </a:lnTo>
                  <a:lnTo>
                    <a:pt x="130" y="48"/>
                  </a:lnTo>
                  <a:lnTo>
                    <a:pt x="132" y="50"/>
                  </a:lnTo>
                  <a:lnTo>
                    <a:pt x="130" y="52"/>
                  </a:lnTo>
                  <a:lnTo>
                    <a:pt x="130" y="54"/>
                  </a:lnTo>
                  <a:lnTo>
                    <a:pt x="128" y="54"/>
                  </a:lnTo>
                  <a:lnTo>
                    <a:pt x="130" y="56"/>
                  </a:lnTo>
                  <a:lnTo>
                    <a:pt x="130" y="60"/>
                  </a:lnTo>
                  <a:lnTo>
                    <a:pt x="132" y="60"/>
                  </a:lnTo>
                  <a:lnTo>
                    <a:pt x="134" y="58"/>
                  </a:lnTo>
                  <a:lnTo>
                    <a:pt x="136" y="58"/>
                  </a:lnTo>
                  <a:lnTo>
                    <a:pt x="138" y="58"/>
                  </a:lnTo>
                  <a:lnTo>
                    <a:pt x="140" y="58"/>
                  </a:lnTo>
                  <a:lnTo>
                    <a:pt x="142" y="58"/>
                  </a:lnTo>
                  <a:lnTo>
                    <a:pt x="142" y="60"/>
                  </a:lnTo>
                  <a:lnTo>
                    <a:pt x="140" y="60"/>
                  </a:lnTo>
                  <a:lnTo>
                    <a:pt x="140" y="62"/>
                  </a:lnTo>
                  <a:lnTo>
                    <a:pt x="140" y="64"/>
                  </a:lnTo>
                  <a:lnTo>
                    <a:pt x="142" y="64"/>
                  </a:lnTo>
                  <a:lnTo>
                    <a:pt x="144" y="64"/>
                  </a:lnTo>
                  <a:lnTo>
                    <a:pt x="146" y="62"/>
                  </a:lnTo>
                  <a:lnTo>
                    <a:pt x="146" y="64"/>
                  </a:lnTo>
                  <a:lnTo>
                    <a:pt x="146" y="66"/>
                  </a:lnTo>
                  <a:lnTo>
                    <a:pt x="148" y="66"/>
                  </a:lnTo>
                  <a:lnTo>
                    <a:pt x="150" y="66"/>
                  </a:lnTo>
                  <a:lnTo>
                    <a:pt x="152" y="64"/>
                  </a:lnTo>
                  <a:lnTo>
                    <a:pt x="154" y="64"/>
                  </a:lnTo>
                  <a:lnTo>
                    <a:pt x="154" y="66"/>
                  </a:lnTo>
                  <a:lnTo>
                    <a:pt x="156" y="68"/>
                  </a:lnTo>
                  <a:lnTo>
                    <a:pt x="156" y="70"/>
                  </a:lnTo>
                  <a:lnTo>
                    <a:pt x="158" y="70"/>
                  </a:lnTo>
                  <a:lnTo>
                    <a:pt x="160" y="72"/>
                  </a:lnTo>
                  <a:lnTo>
                    <a:pt x="162" y="74"/>
                  </a:lnTo>
                  <a:lnTo>
                    <a:pt x="164" y="72"/>
                  </a:lnTo>
                  <a:lnTo>
                    <a:pt x="166" y="72"/>
                  </a:lnTo>
                  <a:lnTo>
                    <a:pt x="168" y="72"/>
                  </a:lnTo>
                  <a:lnTo>
                    <a:pt x="168" y="74"/>
                  </a:lnTo>
                  <a:lnTo>
                    <a:pt x="170" y="74"/>
                  </a:lnTo>
                  <a:lnTo>
                    <a:pt x="170" y="76"/>
                  </a:lnTo>
                  <a:lnTo>
                    <a:pt x="172" y="76"/>
                  </a:lnTo>
                  <a:lnTo>
                    <a:pt x="174" y="76"/>
                  </a:lnTo>
                  <a:lnTo>
                    <a:pt x="176" y="76"/>
                  </a:lnTo>
                  <a:lnTo>
                    <a:pt x="178" y="76"/>
                  </a:lnTo>
                  <a:lnTo>
                    <a:pt x="180" y="76"/>
                  </a:lnTo>
                  <a:lnTo>
                    <a:pt x="180" y="78"/>
                  </a:lnTo>
                  <a:lnTo>
                    <a:pt x="182" y="78"/>
                  </a:lnTo>
                  <a:lnTo>
                    <a:pt x="184" y="78"/>
                  </a:lnTo>
                  <a:lnTo>
                    <a:pt x="186" y="78"/>
                  </a:lnTo>
                  <a:lnTo>
                    <a:pt x="186" y="80"/>
                  </a:lnTo>
                  <a:lnTo>
                    <a:pt x="186" y="82"/>
                  </a:lnTo>
                  <a:lnTo>
                    <a:pt x="188" y="84"/>
                  </a:lnTo>
                  <a:lnTo>
                    <a:pt x="190" y="86"/>
                  </a:lnTo>
                  <a:lnTo>
                    <a:pt x="190" y="88"/>
                  </a:lnTo>
                  <a:lnTo>
                    <a:pt x="190" y="90"/>
                  </a:lnTo>
                  <a:lnTo>
                    <a:pt x="192" y="90"/>
                  </a:lnTo>
                  <a:lnTo>
                    <a:pt x="192" y="90"/>
                  </a:lnTo>
                  <a:lnTo>
                    <a:pt x="192" y="92"/>
                  </a:lnTo>
                  <a:lnTo>
                    <a:pt x="192" y="94"/>
                  </a:lnTo>
                  <a:lnTo>
                    <a:pt x="192" y="96"/>
                  </a:lnTo>
                  <a:lnTo>
                    <a:pt x="192" y="98"/>
                  </a:lnTo>
                  <a:lnTo>
                    <a:pt x="192" y="100"/>
                  </a:lnTo>
                  <a:lnTo>
                    <a:pt x="190" y="100"/>
                  </a:lnTo>
                  <a:lnTo>
                    <a:pt x="190" y="102"/>
                  </a:lnTo>
                  <a:lnTo>
                    <a:pt x="190" y="104"/>
                  </a:lnTo>
                  <a:lnTo>
                    <a:pt x="190" y="106"/>
                  </a:lnTo>
                  <a:lnTo>
                    <a:pt x="188" y="110"/>
                  </a:lnTo>
                  <a:lnTo>
                    <a:pt x="188" y="112"/>
                  </a:lnTo>
                  <a:lnTo>
                    <a:pt x="188" y="116"/>
                  </a:lnTo>
                  <a:lnTo>
                    <a:pt x="186" y="118"/>
                  </a:lnTo>
                  <a:lnTo>
                    <a:pt x="186" y="120"/>
                  </a:lnTo>
                  <a:lnTo>
                    <a:pt x="184" y="120"/>
                  </a:lnTo>
                  <a:lnTo>
                    <a:pt x="184" y="122"/>
                  </a:lnTo>
                  <a:lnTo>
                    <a:pt x="182" y="122"/>
                  </a:lnTo>
                  <a:lnTo>
                    <a:pt x="182" y="124"/>
                  </a:lnTo>
                  <a:lnTo>
                    <a:pt x="180" y="124"/>
                  </a:lnTo>
                  <a:lnTo>
                    <a:pt x="178" y="126"/>
                  </a:lnTo>
                  <a:lnTo>
                    <a:pt x="176" y="126"/>
                  </a:lnTo>
                  <a:lnTo>
                    <a:pt x="174" y="128"/>
                  </a:lnTo>
                  <a:lnTo>
                    <a:pt x="172" y="128"/>
                  </a:lnTo>
                  <a:lnTo>
                    <a:pt x="172" y="130"/>
                  </a:lnTo>
                  <a:lnTo>
                    <a:pt x="170" y="130"/>
                  </a:lnTo>
                  <a:lnTo>
                    <a:pt x="168" y="132"/>
                  </a:lnTo>
                  <a:lnTo>
                    <a:pt x="166" y="134"/>
                  </a:lnTo>
                  <a:lnTo>
                    <a:pt x="164" y="136"/>
                  </a:lnTo>
                  <a:lnTo>
                    <a:pt x="164" y="138"/>
                  </a:lnTo>
                  <a:lnTo>
                    <a:pt x="162" y="138"/>
                  </a:lnTo>
                  <a:lnTo>
                    <a:pt x="162" y="140"/>
                  </a:lnTo>
                  <a:lnTo>
                    <a:pt x="162" y="144"/>
                  </a:lnTo>
                  <a:lnTo>
                    <a:pt x="162" y="146"/>
                  </a:lnTo>
                  <a:lnTo>
                    <a:pt x="164" y="148"/>
                  </a:lnTo>
                  <a:lnTo>
                    <a:pt x="166" y="148"/>
                  </a:lnTo>
                  <a:lnTo>
                    <a:pt x="168" y="150"/>
                  </a:lnTo>
                  <a:lnTo>
                    <a:pt x="172" y="152"/>
                  </a:lnTo>
                  <a:lnTo>
                    <a:pt x="174" y="154"/>
                  </a:lnTo>
                  <a:lnTo>
                    <a:pt x="174" y="156"/>
                  </a:lnTo>
                  <a:lnTo>
                    <a:pt x="174" y="158"/>
                  </a:lnTo>
                  <a:lnTo>
                    <a:pt x="174" y="160"/>
                  </a:lnTo>
                  <a:lnTo>
                    <a:pt x="174" y="162"/>
                  </a:lnTo>
                  <a:lnTo>
                    <a:pt x="174" y="164"/>
                  </a:lnTo>
                  <a:lnTo>
                    <a:pt x="176" y="164"/>
                  </a:lnTo>
                  <a:lnTo>
                    <a:pt x="178" y="164"/>
                  </a:lnTo>
                  <a:lnTo>
                    <a:pt x="180" y="164"/>
                  </a:lnTo>
                  <a:lnTo>
                    <a:pt x="180" y="166"/>
                  </a:lnTo>
                  <a:lnTo>
                    <a:pt x="182" y="166"/>
                  </a:lnTo>
                  <a:lnTo>
                    <a:pt x="182" y="168"/>
                  </a:lnTo>
                  <a:lnTo>
                    <a:pt x="182" y="170"/>
                  </a:lnTo>
                  <a:lnTo>
                    <a:pt x="184" y="170"/>
                  </a:lnTo>
                  <a:lnTo>
                    <a:pt x="184" y="172"/>
                  </a:lnTo>
                  <a:lnTo>
                    <a:pt x="186" y="174"/>
                  </a:lnTo>
                  <a:lnTo>
                    <a:pt x="186" y="176"/>
                  </a:lnTo>
                  <a:lnTo>
                    <a:pt x="188" y="176"/>
                  </a:lnTo>
                  <a:lnTo>
                    <a:pt x="188" y="178"/>
                  </a:lnTo>
                  <a:lnTo>
                    <a:pt x="190" y="178"/>
                  </a:lnTo>
                  <a:lnTo>
                    <a:pt x="190" y="180"/>
                  </a:lnTo>
                  <a:lnTo>
                    <a:pt x="190" y="182"/>
                  </a:lnTo>
                  <a:lnTo>
                    <a:pt x="192" y="182"/>
                  </a:lnTo>
                  <a:lnTo>
                    <a:pt x="192" y="184"/>
                  </a:lnTo>
                  <a:lnTo>
                    <a:pt x="192" y="186"/>
                  </a:lnTo>
                  <a:lnTo>
                    <a:pt x="192" y="186"/>
                  </a:lnTo>
                  <a:lnTo>
                    <a:pt x="190" y="186"/>
                  </a:lnTo>
                  <a:lnTo>
                    <a:pt x="188" y="186"/>
                  </a:lnTo>
                  <a:lnTo>
                    <a:pt x="186" y="186"/>
                  </a:lnTo>
                  <a:lnTo>
                    <a:pt x="184" y="186"/>
                  </a:lnTo>
                  <a:lnTo>
                    <a:pt x="182" y="186"/>
                  </a:lnTo>
                  <a:lnTo>
                    <a:pt x="180" y="186"/>
                  </a:lnTo>
                  <a:lnTo>
                    <a:pt x="178" y="186"/>
                  </a:lnTo>
                  <a:lnTo>
                    <a:pt x="176" y="186"/>
                  </a:lnTo>
                  <a:lnTo>
                    <a:pt x="174" y="186"/>
                  </a:lnTo>
                  <a:lnTo>
                    <a:pt x="172" y="186"/>
                  </a:lnTo>
                  <a:lnTo>
                    <a:pt x="170" y="186"/>
                  </a:lnTo>
                  <a:lnTo>
                    <a:pt x="168" y="186"/>
                  </a:lnTo>
                  <a:lnTo>
                    <a:pt x="168" y="186"/>
                  </a:lnTo>
                  <a:lnTo>
                    <a:pt x="166" y="186"/>
                  </a:lnTo>
                  <a:lnTo>
                    <a:pt x="164" y="186"/>
                  </a:lnTo>
                  <a:lnTo>
                    <a:pt x="162" y="186"/>
                  </a:lnTo>
                  <a:lnTo>
                    <a:pt x="160" y="186"/>
                  </a:lnTo>
                  <a:lnTo>
                    <a:pt x="160" y="186"/>
                  </a:lnTo>
                  <a:lnTo>
                    <a:pt x="158" y="186"/>
                  </a:lnTo>
                  <a:lnTo>
                    <a:pt x="156" y="186"/>
                  </a:lnTo>
                  <a:lnTo>
                    <a:pt x="154" y="186"/>
                  </a:lnTo>
                  <a:lnTo>
                    <a:pt x="152" y="186"/>
                  </a:lnTo>
                  <a:lnTo>
                    <a:pt x="150" y="186"/>
                  </a:lnTo>
                  <a:lnTo>
                    <a:pt x="148" y="186"/>
                  </a:lnTo>
                  <a:lnTo>
                    <a:pt x="146" y="186"/>
                  </a:lnTo>
                  <a:lnTo>
                    <a:pt x="144" y="186"/>
                  </a:lnTo>
                  <a:lnTo>
                    <a:pt x="142" y="186"/>
                  </a:lnTo>
                  <a:lnTo>
                    <a:pt x="140" y="186"/>
                  </a:lnTo>
                  <a:lnTo>
                    <a:pt x="138" y="186"/>
                  </a:lnTo>
                  <a:lnTo>
                    <a:pt x="138" y="186"/>
                  </a:lnTo>
                  <a:lnTo>
                    <a:pt x="136" y="186"/>
                  </a:lnTo>
                  <a:lnTo>
                    <a:pt x="134" y="186"/>
                  </a:lnTo>
                  <a:lnTo>
                    <a:pt x="132" y="186"/>
                  </a:lnTo>
                  <a:lnTo>
                    <a:pt x="130" y="186"/>
                  </a:lnTo>
                  <a:lnTo>
                    <a:pt x="128" y="186"/>
                  </a:lnTo>
                  <a:lnTo>
                    <a:pt x="126" y="188"/>
                  </a:lnTo>
                  <a:lnTo>
                    <a:pt x="124" y="188"/>
                  </a:lnTo>
                  <a:lnTo>
                    <a:pt x="122" y="188"/>
                  </a:lnTo>
                  <a:lnTo>
                    <a:pt x="120" y="188"/>
                  </a:lnTo>
                  <a:lnTo>
                    <a:pt x="120" y="190"/>
                  </a:lnTo>
                  <a:lnTo>
                    <a:pt x="118" y="190"/>
                  </a:lnTo>
                  <a:lnTo>
                    <a:pt x="116" y="190"/>
                  </a:lnTo>
                  <a:lnTo>
                    <a:pt x="114" y="190"/>
                  </a:lnTo>
                  <a:lnTo>
                    <a:pt x="114" y="192"/>
                  </a:lnTo>
                  <a:lnTo>
                    <a:pt x="112" y="192"/>
                  </a:lnTo>
                  <a:lnTo>
                    <a:pt x="110" y="192"/>
                  </a:lnTo>
                  <a:lnTo>
                    <a:pt x="110" y="194"/>
                  </a:lnTo>
                  <a:lnTo>
                    <a:pt x="108" y="194"/>
                  </a:lnTo>
                  <a:lnTo>
                    <a:pt x="106" y="194"/>
                  </a:lnTo>
                  <a:lnTo>
                    <a:pt x="104" y="196"/>
                  </a:lnTo>
                  <a:lnTo>
                    <a:pt x="102" y="196"/>
                  </a:lnTo>
                  <a:lnTo>
                    <a:pt x="98" y="198"/>
                  </a:lnTo>
                  <a:lnTo>
                    <a:pt x="96" y="198"/>
                  </a:lnTo>
                  <a:lnTo>
                    <a:pt x="94" y="200"/>
                  </a:lnTo>
                  <a:lnTo>
                    <a:pt x="92" y="200"/>
                  </a:lnTo>
                  <a:lnTo>
                    <a:pt x="90" y="202"/>
                  </a:lnTo>
                  <a:lnTo>
                    <a:pt x="88" y="202"/>
                  </a:lnTo>
                  <a:lnTo>
                    <a:pt x="86" y="202"/>
                  </a:lnTo>
                  <a:lnTo>
                    <a:pt x="86" y="204"/>
                  </a:lnTo>
                  <a:lnTo>
                    <a:pt x="84" y="204"/>
                  </a:lnTo>
                  <a:lnTo>
                    <a:pt x="80" y="206"/>
                  </a:lnTo>
                  <a:lnTo>
                    <a:pt x="78" y="206"/>
                  </a:lnTo>
                  <a:lnTo>
                    <a:pt x="78" y="208"/>
                  </a:lnTo>
                  <a:lnTo>
                    <a:pt x="76" y="206"/>
                  </a:lnTo>
                  <a:lnTo>
                    <a:pt x="76" y="208"/>
                  </a:lnTo>
                  <a:lnTo>
                    <a:pt x="74" y="208"/>
                  </a:lnTo>
                  <a:lnTo>
                    <a:pt x="72" y="210"/>
                  </a:lnTo>
                  <a:lnTo>
                    <a:pt x="70" y="210"/>
                  </a:lnTo>
                  <a:lnTo>
                    <a:pt x="68" y="212"/>
                  </a:lnTo>
                  <a:lnTo>
                    <a:pt x="66" y="212"/>
                  </a:lnTo>
                  <a:lnTo>
                    <a:pt x="64" y="212"/>
                  </a:lnTo>
                  <a:lnTo>
                    <a:pt x="64" y="214"/>
                  </a:lnTo>
                  <a:lnTo>
                    <a:pt x="62" y="214"/>
                  </a:lnTo>
                  <a:lnTo>
                    <a:pt x="62" y="214"/>
                  </a:lnTo>
                  <a:lnTo>
                    <a:pt x="62" y="216"/>
                  </a:lnTo>
                  <a:lnTo>
                    <a:pt x="60" y="216"/>
                  </a:lnTo>
                  <a:lnTo>
                    <a:pt x="58" y="216"/>
                  </a:lnTo>
                  <a:lnTo>
                    <a:pt x="56" y="218"/>
                  </a:lnTo>
                  <a:lnTo>
                    <a:pt x="54" y="218"/>
                  </a:lnTo>
                  <a:lnTo>
                    <a:pt x="52" y="220"/>
                  </a:lnTo>
                  <a:lnTo>
                    <a:pt x="50" y="220"/>
                  </a:lnTo>
                  <a:lnTo>
                    <a:pt x="48" y="222"/>
                  </a:lnTo>
                  <a:lnTo>
                    <a:pt x="46" y="222"/>
                  </a:lnTo>
                  <a:lnTo>
                    <a:pt x="44" y="224"/>
                  </a:lnTo>
                  <a:lnTo>
                    <a:pt x="42" y="224"/>
                  </a:lnTo>
                  <a:lnTo>
                    <a:pt x="40" y="224"/>
                  </a:lnTo>
                  <a:lnTo>
                    <a:pt x="38" y="226"/>
                  </a:lnTo>
                  <a:lnTo>
                    <a:pt x="36" y="226"/>
                  </a:lnTo>
                  <a:lnTo>
                    <a:pt x="34" y="228"/>
                  </a:lnTo>
                  <a:lnTo>
                    <a:pt x="32" y="228"/>
                  </a:lnTo>
                  <a:lnTo>
                    <a:pt x="30" y="228"/>
                  </a:lnTo>
                  <a:lnTo>
                    <a:pt x="30" y="230"/>
                  </a:lnTo>
                  <a:lnTo>
                    <a:pt x="28" y="230"/>
                  </a:lnTo>
                  <a:lnTo>
                    <a:pt x="28" y="228"/>
                  </a:lnTo>
                  <a:lnTo>
                    <a:pt x="28" y="226"/>
                  </a:lnTo>
                  <a:lnTo>
                    <a:pt x="28" y="224"/>
                  </a:lnTo>
                  <a:lnTo>
                    <a:pt x="28" y="222"/>
                  </a:lnTo>
                  <a:lnTo>
                    <a:pt x="28" y="220"/>
                  </a:lnTo>
                  <a:lnTo>
                    <a:pt x="28" y="218"/>
                  </a:lnTo>
                  <a:lnTo>
                    <a:pt x="28" y="216"/>
                  </a:lnTo>
                  <a:lnTo>
                    <a:pt x="28" y="214"/>
                  </a:lnTo>
                  <a:lnTo>
                    <a:pt x="28" y="212"/>
                  </a:lnTo>
                  <a:lnTo>
                    <a:pt x="28" y="210"/>
                  </a:lnTo>
                  <a:lnTo>
                    <a:pt x="28" y="208"/>
                  </a:lnTo>
                  <a:lnTo>
                    <a:pt x="28" y="206"/>
                  </a:lnTo>
                  <a:lnTo>
                    <a:pt x="28" y="204"/>
                  </a:lnTo>
                  <a:lnTo>
                    <a:pt x="28" y="202"/>
                  </a:lnTo>
                  <a:lnTo>
                    <a:pt x="28" y="200"/>
                  </a:lnTo>
                  <a:lnTo>
                    <a:pt x="28" y="198"/>
                  </a:lnTo>
                  <a:lnTo>
                    <a:pt x="28" y="196"/>
                  </a:lnTo>
                  <a:lnTo>
                    <a:pt x="28" y="194"/>
                  </a:lnTo>
                  <a:lnTo>
                    <a:pt x="28" y="190"/>
                  </a:lnTo>
                  <a:lnTo>
                    <a:pt x="28" y="188"/>
                  </a:lnTo>
                  <a:lnTo>
                    <a:pt x="28" y="186"/>
                  </a:lnTo>
                  <a:lnTo>
                    <a:pt x="28" y="186"/>
                  </a:lnTo>
                  <a:lnTo>
                    <a:pt x="28" y="182"/>
                  </a:lnTo>
                  <a:lnTo>
                    <a:pt x="28" y="180"/>
                  </a:lnTo>
                  <a:lnTo>
                    <a:pt x="28" y="178"/>
                  </a:lnTo>
                  <a:lnTo>
                    <a:pt x="28" y="174"/>
                  </a:lnTo>
                  <a:lnTo>
                    <a:pt x="28" y="170"/>
                  </a:lnTo>
                  <a:lnTo>
                    <a:pt x="28" y="168"/>
                  </a:lnTo>
                  <a:lnTo>
                    <a:pt x="28" y="166"/>
                  </a:lnTo>
                  <a:lnTo>
                    <a:pt x="28" y="164"/>
                  </a:lnTo>
                  <a:lnTo>
                    <a:pt x="28" y="162"/>
                  </a:lnTo>
                  <a:lnTo>
                    <a:pt x="28" y="160"/>
                  </a:lnTo>
                  <a:lnTo>
                    <a:pt x="28" y="158"/>
                  </a:lnTo>
                  <a:lnTo>
                    <a:pt x="28" y="156"/>
                  </a:lnTo>
                  <a:lnTo>
                    <a:pt x="28" y="152"/>
                  </a:lnTo>
                  <a:lnTo>
                    <a:pt x="28" y="148"/>
                  </a:lnTo>
                  <a:lnTo>
                    <a:pt x="28" y="146"/>
                  </a:lnTo>
                  <a:lnTo>
                    <a:pt x="28" y="142"/>
                  </a:lnTo>
                  <a:lnTo>
                    <a:pt x="28" y="140"/>
                  </a:lnTo>
                  <a:lnTo>
                    <a:pt x="28" y="138"/>
                  </a:lnTo>
                  <a:lnTo>
                    <a:pt x="28" y="136"/>
                  </a:lnTo>
                  <a:lnTo>
                    <a:pt x="28" y="134"/>
                  </a:lnTo>
                  <a:lnTo>
                    <a:pt x="28" y="132"/>
                  </a:lnTo>
                  <a:lnTo>
                    <a:pt x="28" y="130"/>
                  </a:lnTo>
                  <a:lnTo>
                    <a:pt x="28" y="128"/>
                  </a:lnTo>
                  <a:lnTo>
                    <a:pt x="28" y="126"/>
                  </a:lnTo>
                  <a:lnTo>
                    <a:pt x="28" y="122"/>
                  </a:lnTo>
                  <a:lnTo>
                    <a:pt x="28" y="120"/>
                  </a:lnTo>
                  <a:lnTo>
                    <a:pt x="26" y="116"/>
                  </a:lnTo>
                  <a:lnTo>
                    <a:pt x="26" y="114"/>
                  </a:lnTo>
                  <a:lnTo>
                    <a:pt x="26" y="112"/>
                  </a:lnTo>
                  <a:lnTo>
                    <a:pt x="26" y="110"/>
                  </a:lnTo>
                  <a:lnTo>
                    <a:pt x="24" y="110"/>
                  </a:lnTo>
                  <a:lnTo>
                    <a:pt x="22" y="110"/>
                  </a:lnTo>
                  <a:lnTo>
                    <a:pt x="20" y="110"/>
                  </a:lnTo>
                  <a:lnTo>
                    <a:pt x="16" y="110"/>
                  </a:lnTo>
                  <a:lnTo>
                    <a:pt x="14" y="110"/>
                  </a:lnTo>
                  <a:lnTo>
                    <a:pt x="14" y="110"/>
                  </a:lnTo>
                  <a:lnTo>
                    <a:pt x="10" y="110"/>
                  </a:lnTo>
                  <a:lnTo>
                    <a:pt x="8" y="110"/>
                  </a:lnTo>
                  <a:lnTo>
                    <a:pt x="6" y="110"/>
                  </a:lnTo>
                  <a:lnTo>
                    <a:pt x="2" y="110"/>
                  </a:lnTo>
                  <a:lnTo>
                    <a:pt x="2" y="108"/>
                  </a:lnTo>
                  <a:lnTo>
                    <a:pt x="2" y="106"/>
                  </a:lnTo>
                  <a:lnTo>
                    <a:pt x="2" y="104"/>
                  </a:lnTo>
                  <a:lnTo>
                    <a:pt x="2" y="102"/>
                  </a:lnTo>
                  <a:lnTo>
                    <a:pt x="2" y="100"/>
                  </a:lnTo>
                  <a:lnTo>
                    <a:pt x="2" y="98"/>
                  </a:lnTo>
                  <a:lnTo>
                    <a:pt x="2" y="96"/>
                  </a:lnTo>
                  <a:lnTo>
                    <a:pt x="0" y="90"/>
                  </a:lnTo>
                  <a:lnTo>
                    <a:pt x="0" y="88"/>
                  </a:lnTo>
                  <a:lnTo>
                    <a:pt x="0" y="86"/>
                  </a:lnTo>
                  <a:lnTo>
                    <a:pt x="0" y="84"/>
                  </a:lnTo>
                  <a:lnTo>
                    <a:pt x="0" y="82"/>
                  </a:lnTo>
                  <a:lnTo>
                    <a:pt x="0" y="78"/>
                  </a:lnTo>
                  <a:lnTo>
                    <a:pt x="0" y="76"/>
                  </a:lnTo>
                  <a:lnTo>
                    <a:pt x="0" y="74"/>
                  </a:lnTo>
                  <a:lnTo>
                    <a:pt x="0" y="72"/>
                  </a:lnTo>
                  <a:lnTo>
                    <a:pt x="0" y="70"/>
                  </a:lnTo>
                  <a:lnTo>
                    <a:pt x="0" y="66"/>
                  </a:lnTo>
                  <a:lnTo>
                    <a:pt x="0" y="64"/>
                  </a:lnTo>
                  <a:lnTo>
                    <a:pt x="0" y="58"/>
                  </a:lnTo>
                  <a:lnTo>
                    <a:pt x="0" y="56"/>
                  </a:lnTo>
                  <a:lnTo>
                    <a:pt x="0" y="44"/>
                  </a:lnTo>
                  <a:lnTo>
                    <a:pt x="0" y="42"/>
                  </a:lnTo>
                  <a:lnTo>
                    <a:pt x="0" y="40"/>
                  </a:lnTo>
                  <a:lnTo>
                    <a:pt x="0" y="36"/>
                  </a:lnTo>
                  <a:lnTo>
                    <a:pt x="0" y="34"/>
                  </a:lnTo>
                  <a:lnTo>
                    <a:pt x="0" y="30"/>
                  </a:lnTo>
                  <a:lnTo>
                    <a:pt x="0" y="28"/>
                  </a:lnTo>
                  <a:lnTo>
                    <a:pt x="2" y="30"/>
                  </a:lnTo>
                  <a:lnTo>
                    <a:pt x="2" y="28"/>
                  </a:lnTo>
                  <a:lnTo>
                    <a:pt x="4" y="28"/>
                  </a:lnTo>
                  <a:lnTo>
                    <a:pt x="4" y="30"/>
                  </a:lnTo>
                  <a:lnTo>
                    <a:pt x="6" y="30"/>
                  </a:lnTo>
                  <a:lnTo>
                    <a:pt x="6" y="32"/>
                  </a:lnTo>
                  <a:lnTo>
                    <a:pt x="8" y="32"/>
                  </a:lnTo>
                  <a:lnTo>
                    <a:pt x="8" y="34"/>
                  </a:lnTo>
                  <a:lnTo>
                    <a:pt x="10" y="32"/>
                  </a:lnTo>
                  <a:lnTo>
                    <a:pt x="10" y="34"/>
                  </a:lnTo>
                  <a:lnTo>
                    <a:pt x="12" y="34"/>
                  </a:lnTo>
                  <a:lnTo>
                    <a:pt x="14" y="34"/>
                  </a:lnTo>
                  <a:lnTo>
                    <a:pt x="14" y="34"/>
                  </a:lnTo>
                  <a:lnTo>
                    <a:pt x="14" y="32"/>
                  </a:lnTo>
                  <a:lnTo>
                    <a:pt x="16" y="32"/>
                  </a:lnTo>
                  <a:lnTo>
                    <a:pt x="16" y="34"/>
                  </a:lnTo>
                  <a:lnTo>
                    <a:pt x="16" y="32"/>
                  </a:lnTo>
                  <a:lnTo>
                    <a:pt x="18" y="32"/>
                  </a:lnTo>
                  <a:lnTo>
                    <a:pt x="20" y="32"/>
                  </a:lnTo>
                  <a:lnTo>
                    <a:pt x="20" y="30"/>
                  </a:lnTo>
                  <a:lnTo>
                    <a:pt x="22" y="30"/>
                  </a:lnTo>
                  <a:lnTo>
                    <a:pt x="22" y="32"/>
                  </a:lnTo>
                  <a:lnTo>
                    <a:pt x="24" y="32"/>
                  </a:lnTo>
                  <a:lnTo>
                    <a:pt x="24" y="34"/>
                  </a:lnTo>
                  <a:lnTo>
                    <a:pt x="24" y="32"/>
                  </a:lnTo>
                  <a:lnTo>
                    <a:pt x="26" y="32"/>
                  </a:lnTo>
                  <a:lnTo>
                    <a:pt x="28" y="32"/>
                  </a:lnTo>
                  <a:lnTo>
                    <a:pt x="30" y="30"/>
                  </a:lnTo>
                  <a:lnTo>
                    <a:pt x="30" y="32"/>
                  </a:lnTo>
                  <a:lnTo>
                    <a:pt x="32" y="32"/>
                  </a:lnTo>
                  <a:lnTo>
                    <a:pt x="34" y="32"/>
                  </a:lnTo>
                  <a:lnTo>
                    <a:pt x="34" y="30"/>
                  </a:lnTo>
                  <a:lnTo>
                    <a:pt x="36" y="30"/>
                  </a:lnTo>
                  <a:lnTo>
                    <a:pt x="36" y="28"/>
                  </a:lnTo>
                  <a:lnTo>
                    <a:pt x="38" y="30"/>
                  </a:lnTo>
                  <a:lnTo>
                    <a:pt x="38" y="28"/>
                  </a:lnTo>
                  <a:lnTo>
                    <a:pt x="40" y="28"/>
                  </a:lnTo>
                  <a:lnTo>
                    <a:pt x="42" y="28"/>
                  </a:lnTo>
                  <a:lnTo>
                    <a:pt x="44" y="28"/>
                  </a:lnTo>
                  <a:lnTo>
                    <a:pt x="46" y="28"/>
                  </a:lnTo>
                  <a:lnTo>
                    <a:pt x="48" y="28"/>
                  </a:lnTo>
                  <a:lnTo>
                    <a:pt x="48" y="26"/>
                  </a:lnTo>
                  <a:lnTo>
                    <a:pt x="48" y="24"/>
                  </a:lnTo>
                  <a:lnTo>
                    <a:pt x="50" y="24"/>
                  </a:lnTo>
                  <a:lnTo>
                    <a:pt x="50" y="26"/>
                  </a:lnTo>
                  <a:lnTo>
                    <a:pt x="50" y="24"/>
                  </a:lnTo>
                  <a:lnTo>
                    <a:pt x="50" y="22"/>
                  </a:lnTo>
                  <a:lnTo>
                    <a:pt x="52" y="22"/>
                  </a:lnTo>
                  <a:lnTo>
                    <a:pt x="52" y="20"/>
                  </a:lnTo>
                  <a:lnTo>
                    <a:pt x="54" y="20"/>
                  </a:lnTo>
                  <a:lnTo>
                    <a:pt x="52" y="20"/>
                  </a:lnTo>
                  <a:lnTo>
                    <a:pt x="54" y="20"/>
                  </a:lnTo>
                  <a:lnTo>
                    <a:pt x="54" y="18"/>
                  </a:lnTo>
                  <a:lnTo>
                    <a:pt x="52" y="18"/>
                  </a:lnTo>
                  <a:lnTo>
                    <a:pt x="54" y="18"/>
                  </a:lnTo>
                  <a:lnTo>
                    <a:pt x="54" y="16"/>
                  </a:lnTo>
                  <a:lnTo>
                    <a:pt x="52" y="16"/>
                  </a:lnTo>
                  <a:lnTo>
                    <a:pt x="52" y="14"/>
                  </a:lnTo>
                  <a:lnTo>
                    <a:pt x="52" y="12"/>
                  </a:lnTo>
                  <a:lnTo>
                    <a:pt x="54" y="12"/>
                  </a:lnTo>
                  <a:lnTo>
                    <a:pt x="52" y="12"/>
                  </a:lnTo>
                  <a:lnTo>
                    <a:pt x="54" y="10"/>
                  </a:lnTo>
                  <a:lnTo>
                    <a:pt x="54" y="8"/>
                  </a:lnTo>
                  <a:lnTo>
                    <a:pt x="56" y="8"/>
                  </a:lnTo>
                  <a:lnTo>
                    <a:pt x="58" y="8"/>
                  </a:lnTo>
                  <a:lnTo>
                    <a:pt x="60" y="8"/>
                  </a:lnTo>
                  <a:lnTo>
                    <a:pt x="60" y="6"/>
                  </a:lnTo>
                  <a:lnTo>
                    <a:pt x="62" y="8"/>
                  </a:lnTo>
                  <a:lnTo>
                    <a:pt x="62" y="8"/>
                  </a:lnTo>
                  <a:lnTo>
                    <a:pt x="64" y="8"/>
                  </a:lnTo>
                  <a:lnTo>
                    <a:pt x="64" y="10"/>
                  </a:lnTo>
                  <a:lnTo>
                    <a:pt x="66" y="8"/>
                  </a:lnTo>
                  <a:lnTo>
                    <a:pt x="66" y="6"/>
                  </a:lnTo>
                  <a:lnTo>
                    <a:pt x="68" y="6"/>
                  </a:lnTo>
                  <a:lnTo>
                    <a:pt x="70" y="6"/>
                  </a:lnTo>
                  <a:lnTo>
                    <a:pt x="70" y="4"/>
                  </a:lnTo>
                  <a:lnTo>
                    <a:pt x="72" y="4"/>
                  </a:lnTo>
                  <a:lnTo>
                    <a:pt x="70" y="4"/>
                  </a:lnTo>
                  <a:lnTo>
                    <a:pt x="72" y="4"/>
                  </a:lnTo>
                  <a:lnTo>
                    <a:pt x="72" y="2"/>
                  </a:lnTo>
                  <a:lnTo>
                    <a:pt x="74" y="4"/>
                  </a:lnTo>
                  <a:lnTo>
                    <a:pt x="74" y="2"/>
                  </a:lnTo>
                  <a:lnTo>
                    <a:pt x="72" y="2"/>
                  </a:lnTo>
                  <a:lnTo>
                    <a:pt x="74" y="2"/>
                  </a:lnTo>
                  <a:lnTo>
                    <a:pt x="74" y="0"/>
                  </a:lnTo>
                  <a:lnTo>
                    <a:pt x="76" y="0"/>
                  </a:lnTo>
                  <a:lnTo>
                    <a:pt x="76" y="2"/>
                  </a:lnTo>
                  <a:lnTo>
                    <a:pt x="78" y="2"/>
                  </a:lnTo>
                  <a:lnTo>
                    <a:pt x="78" y="0"/>
                  </a:lnTo>
                  <a:lnTo>
                    <a:pt x="80" y="0"/>
                  </a:lnTo>
                  <a:lnTo>
                    <a:pt x="80"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0" name="Freeform 143"/>
            <p:cNvSpPr>
              <a:spLocks/>
            </p:cNvSpPr>
            <p:nvPr/>
          </p:nvSpPr>
          <p:spPr bwMode="auto">
            <a:xfrm>
              <a:off x="8027988" y="3398838"/>
              <a:ext cx="361950" cy="354013"/>
            </a:xfrm>
            <a:custGeom>
              <a:avLst/>
              <a:gdLst>
                <a:gd name="T0" fmla="*/ 130 w 228"/>
                <a:gd name="T1" fmla="*/ 2 h 223"/>
                <a:gd name="T2" fmla="*/ 138 w 228"/>
                <a:gd name="T3" fmla="*/ 8 h 223"/>
                <a:gd name="T4" fmla="*/ 140 w 228"/>
                <a:gd name="T5" fmla="*/ 16 h 223"/>
                <a:gd name="T6" fmla="*/ 144 w 228"/>
                <a:gd name="T7" fmla="*/ 26 h 223"/>
                <a:gd name="T8" fmla="*/ 146 w 228"/>
                <a:gd name="T9" fmla="*/ 38 h 223"/>
                <a:gd name="T10" fmla="*/ 152 w 228"/>
                <a:gd name="T11" fmla="*/ 56 h 223"/>
                <a:gd name="T12" fmla="*/ 156 w 228"/>
                <a:gd name="T13" fmla="*/ 70 h 223"/>
                <a:gd name="T14" fmla="*/ 160 w 228"/>
                <a:gd name="T15" fmla="*/ 82 h 223"/>
                <a:gd name="T16" fmla="*/ 166 w 228"/>
                <a:gd name="T17" fmla="*/ 99 h 223"/>
                <a:gd name="T18" fmla="*/ 170 w 228"/>
                <a:gd name="T19" fmla="*/ 109 h 223"/>
                <a:gd name="T20" fmla="*/ 174 w 228"/>
                <a:gd name="T21" fmla="*/ 125 h 223"/>
                <a:gd name="T22" fmla="*/ 176 w 228"/>
                <a:gd name="T23" fmla="*/ 135 h 223"/>
                <a:gd name="T24" fmla="*/ 182 w 228"/>
                <a:gd name="T25" fmla="*/ 141 h 223"/>
                <a:gd name="T26" fmla="*/ 194 w 228"/>
                <a:gd name="T27" fmla="*/ 141 h 223"/>
                <a:gd name="T28" fmla="*/ 206 w 228"/>
                <a:gd name="T29" fmla="*/ 141 h 223"/>
                <a:gd name="T30" fmla="*/ 218 w 228"/>
                <a:gd name="T31" fmla="*/ 141 h 223"/>
                <a:gd name="T32" fmla="*/ 226 w 228"/>
                <a:gd name="T33" fmla="*/ 141 h 223"/>
                <a:gd name="T34" fmla="*/ 226 w 228"/>
                <a:gd name="T35" fmla="*/ 167 h 223"/>
                <a:gd name="T36" fmla="*/ 226 w 228"/>
                <a:gd name="T37" fmla="*/ 185 h 223"/>
                <a:gd name="T38" fmla="*/ 226 w 228"/>
                <a:gd name="T39" fmla="*/ 199 h 223"/>
                <a:gd name="T40" fmla="*/ 228 w 228"/>
                <a:gd name="T41" fmla="*/ 215 h 223"/>
                <a:gd name="T42" fmla="*/ 220 w 228"/>
                <a:gd name="T43" fmla="*/ 221 h 223"/>
                <a:gd name="T44" fmla="*/ 200 w 228"/>
                <a:gd name="T45" fmla="*/ 221 h 223"/>
                <a:gd name="T46" fmla="*/ 188 w 228"/>
                <a:gd name="T47" fmla="*/ 221 h 223"/>
                <a:gd name="T48" fmla="*/ 174 w 228"/>
                <a:gd name="T49" fmla="*/ 221 h 223"/>
                <a:gd name="T50" fmla="*/ 158 w 228"/>
                <a:gd name="T51" fmla="*/ 221 h 223"/>
                <a:gd name="T52" fmla="*/ 144 w 228"/>
                <a:gd name="T53" fmla="*/ 221 h 223"/>
                <a:gd name="T54" fmla="*/ 130 w 228"/>
                <a:gd name="T55" fmla="*/ 221 h 223"/>
                <a:gd name="T56" fmla="*/ 118 w 228"/>
                <a:gd name="T57" fmla="*/ 221 h 223"/>
                <a:gd name="T58" fmla="*/ 106 w 228"/>
                <a:gd name="T59" fmla="*/ 221 h 223"/>
                <a:gd name="T60" fmla="*/ 96 w 228"/>
                <a:gd name="T61" fmla="*/ 223 h 223"/>
                <a:gd name="T62" fmla="*/ 80 w 228"/>
                <a:gd name="T63" fmla="*/ 223 h 223"/>
                <a:gd name="T64" fmla="*/ 56 w 228"/>
                <a:gd name="T65" fmla="*/ 223 h 223"/>
                <a:gd name="T66" fmla="*/ 56 w 228"/>
                <a:gd name="T67" fmla="*/ 219 h 223"/>
                <a:gd name="T68" fmla="*/ 52 w 228"/>
                <a:gd name="T69" fmla="*/ 211 h 223"/>
                <a:gd name="T70" fmla="*/ 52 w 228"/>
                <a:gd name="T71" fmla="*/ 207 h 223"/>
                <a:gd name="T72" fmla="*/ 52 w 228"/>
                <a:gd name="T73" fmla="*/ 201 h 223"/>
                <a:gd name="T74" fmla="*/ 56 w 228"/>
                <a:gd name="T75" fmla="*/ 193 h 223"/>
                <a:gd name="T76" fmla="*/ 50 w 228"/>
                <a:gd name="T77" fmla="*/ 189 h 223"/>
                <a:gd name="T78" fmla="*/ 46 w 228"/>
                <a:gd name="T79" fmla="*/ 183 h 223"/>
                <a:gd name="T80" fmla="*/ 40 w 228"/>
                <a:gd name="T81" fmla="*/ 179 h 223"/>
                <a:gd name="T82" fmla="*/ 36 w 228"/>
                <a:gd name="T83" fmla="*/ 167 h 223"/>
                <a:gd name="T84" fmla="*/ 30 w 228"/>
                <a:gd name="T85" fmla="*/ 147 h 223"/>
                <a:gd name="T86" fmla="*/ 24 w 228"/>
                <a:gd name="T87" fmla="*/ 131 h 223"/>
                <a:gd name="T88" fmla="*/ 18 w 228"/>
                <a:gd name="T89" fmla="*/ 115 h 223"/>
                <a:gd name="T90" fmla="*/ 14 w 228"/>
                <a:gd name="T91" fmla="*/ 105 h 223"/>
                <a:gd name="T92" fmla="*/ 10 w 228"/>
                <a:gd name="T93" fmla="*/ 92 h 223"/>
                <a:gd name="T94" fmla="*/ 8 w 228"/>
                <a:gd name="T95" fmla="*/ 82 h 223"/>
                <a:gd name="T96" fmla="*/ 2 w 228"/>
                <a:gd name="T97" fmla="*/ 66 h 223"/>
                <a:gd name="T98" fmla="*/ 0 w 228"/>
                <a:gd name="T99" fmla="*/ 54 h 223"/>
                <a:gd name="T100" fmla="*/ 14 w 228"/>
                <a:gd name="T101" fmla="*/ 46 h 223"/>
                <a:gd name="T102" fmla="*/ 28 w 228"/>
                <a:gd name="T103" fmla="*/ 38 h 223"/>
                <a:gd name="T104" fmla="*/ 44 w 228"/>
                <a:gd name="T105" fmla="*/ 30 h 223"/>
                <a:gd name="T106" fmla="*/ 68 w 228"/>
                <a:gd name="T107" fmla="*/ 18 h 223"/>
                <a:gd name="T108" fmla="*/ 82 w 228"/>
                <a:gd name="T109" fmla="*/ 12 h 223"/>
                <a:gd name="T110" fmla="*/ 98 w 228"/>
                <a:gd name="T111" fmla="*/ 2 h 223"/>
                <a:gd name="T112" fmla="*/ 108 w 228"/>
                <a:gd name="T11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8" h="223">
                  <a:moveTo>
                    <a:pt x="120" y="2"/>
                  </a:moveTo>
                  <a:lnTo>
                    <a:pt x="122" y="2"/>
                  </a:lnTo>
                  <a:lnTo>
                    <a:pt x="124" y="2"/>
                  </a:lnTo>
                  <a:lnTo>
                    <a:pt x="126" y="2"/>
                  </a:lnTo>
                  <a:lnTo>
                    <a:pt x="128" y="2"/>
                  </a:lnTo>
                  <a:lnTo>
                    <a:pt x="130" y="2"/>
                  </a:lnTo>
                  <a:lnTo>
                    <a:pt x="132" y="2"/>
                  </a:lnTo>
                  <a:lnTo>
                    <a:pt x="136" y="2"/>
                  </a:lnTo>
                  <a:lnTo>
                    <a:pt x="136" y="4"/>
                  </a:lnTo>
                  <a:lnTo>
                    <a:pt x="136" y="6"/>
                  </a:lnTo>
                  <a:lnTo>
                    <a:pt x="138" y="6"/>
                  </a:lnTo>
                  <a:lnTo>
                    <a:pt x="138" y="8"/>
                  </a:lnTo>
                  <a:lnTo>
                    <a:pt x="138" y="8"/>
                  </a:lnTo>
                  <a:lnTo>
                    <a:pt x="138" y="10"/>
                  </a:lnTo>
                  <a:lnTo>
                    <a:pt x="140" y="10"/>
                  </a:lnTo>
                  <a:lnTo>
                    <a:pt x="140" y="12"/>
                  </a:lnTo>
                  <a:lnTo>
                    <a:pt x="140" y="14"/>
                  </a:lnTo>
                  <a:lnTo>
                    <a:pt x="140" y="16"/>
                  </a:lnTo>
                  <a:lnTo>
                    <a:pt x="142" y="16"/>
                  </a:lnTo>
                  <a:lnTo>
                    <a:pt x="142" y="18"/>
                  </a:lnTo>
                  <a:lnTo>
                    <a:pt x="142" y="20"/>
                  </a:lnTo>
                  <a:lnTo>
                    <a:pt x="144" y="22"/>
                  </a:lnTo>
                  <a:lnTo>
                    <a:pt x="144" y="24"/>
                  </a:lnTo>
                  <a:lnTo>
                    <a:pt x="144" y="26"/>
                  </a:lnTo>
                  <a:lnTo>
                    <a:pt x="144" y="28"/>
                  </a:lnTo>
                  <a:lnTo>
                    <a:pt x="144" y="30"/>
                  </a:lnTo>
                  <a:lnTo>
                    <a:pt x="144" y="32"/>
                  </a:lnTo>
                  <a:lnTo>
                    <a:pt x="144" y="34"/>
                  </a:lnTo>
                  <a:lnTo>
                    <a:pt x="146" y="36"/>
                  </a:lnTo>
                  <a:lnTo>
                    <a:pt x="146" y="38"/>
                  </a:lnTo>
                  <a:lnTo>
                    <a:pt x="146" y="42"/>
                  </a:lnTo>
                  <a:lnTo>
                    <a:pt x="148" y="42"/>
                  </a:lnTo>
                  <a:lnTo>
                    <a:pt x="148" y="44"/>
                  </a:lnTo>
                  <a:lnTo>
                    <a:pt x="148" y="46"/>
                  </a:lnTo>
                  <a:lnTo>
                    <a:pt x="150" y="50"/>
                  </a:lnTo>
                  <a:lnTo>
                    <a:pt x="152" y="56"/>
                  </a:lnTo>
                  <a:lnTo>
                    <a:pt x="152" y="58"/>
                  </a:lnTo>
                  <a:lnTo>
                    <a:pt x="154" y="60"/>
                  </a:lnTo>
                  <a:lnTo>
                    <a:pt x="154" y="64"/>
                  </a:lnTo>
                  <a:lnTo>
                    <a:pt x="156" y="66"/>
                  </a:lnTo>
                  <a:lnTo>
                    <a:pt x="156" y="68"/>
                  </a:lnTo>
                  <a:lnTo>
                    <a:pt x="156" y="70"/>
                  </a:lnTo>
                  <a:lnTo>
                    <a:pt x="158" y="74"/>
                  </a:lnTo>
                  <a:lnTo>
                    <a:pt x="158" y="76"/>
                  </a:lnTo>
                  <a:lnTo>
                    <a:pt x="158" y="78"/>
                  </a:lnTo>
                  <a:lnTo>
                    <a:pt x="160" y="78"/>
                  </a:lnTo>
                  <a:lnTo>
                    <a:pt x="160" y="80"/>
                  </a:lnTo>
                  <a:lnTo>
                    <a:pt x="160" y="82"/>
                  </a:lnTo>
                  <a:lnTo>
                    <a:pt x="160" y="84"/>
                  </a:lnTo>
                  <a:lnTo>
                    <a:pt x="162" y="86"/>
                  </a:lnTo>
                  <a:lnTo>
                    <a:pt x="162" y="88"/>
                  </a:lnTo>
                  <a:lnTo>
                    <a:pt x="164" y="92"/>
                  </a:lnTo>
                  <a:lnTo>
                    <a:pt x="164" y="95"/>
                  </a:lnTo>
                  <a:lnTo>
                    <a:pt x="166" y="99"/>
                  </a:lnTo>
                  <a:lnTo>
                    <a:pt x="166" y="103"/>
                  </a:lnTo>
                  <a:lnTo>
                    <a:pt x="166" y="105"/>
                  </a:lnTo>
                  <a:lnTo>
                    <a:pt x="168" y="105"/>
                  </a:lnTo>
                  <a:lnTo>
                    <a:pt x="168" y="107"/>
                  </a:lnTo>
                  <a:lnTo>
                    <a:pt x="168" y="109"/>
                  </a:lnTo>
                  <a:lnTo>
                    <a:pt x="170" y="109"/>
                  </a:lnTo>
                  <a:lnTo>
                    <a:pt x="170" y="111"/>
                  </a:lnTo>
                  <a:lnTo>
                    <a:pt x="170" y="113"/>
                  </a:lnTo>
                  <a:lnTo>
                    <a:pt x="172" y="117"/>
                  </a:lnTo>
                  <a:lnTo>
                    <a:pt x="172" y="119"/>
                  </a:lnTo>
                  <a:lnTo>
                    <a:pt x="172" y="121"/>
                  </a:lnTo>
                  <a:lnTo>
                    <a:pt x="174" y="125"/>
                  </a:lnTo>
                  <a:lnTo>
                    <a:pt x="174" y="127"/>
                  </a:lnTo>
                  <a:lnTo>
                    <a:pt x="174" y="129"/>
                  </a:lnTo>
                  <a:lnTo>
                    <a:pt x="176" y="129"/>
                  </a:lnTo>
                  <a:lnTo>
                    <a:pt x="176" y="131"/>
                  </a:lnTo>
                  <a:lnTo>
                    <a:pt x="176" y="133"/>
                  </a:lnTo>
                  <a:lnTo>
                    <a:pt x="176" y="135"/>
                  </a:lnTo>
                  <a:lnTo>
                    <a:pt x="178" y="135"/>
                  </a:lnTo>
                  <a:lnTo>
                    <a:pt x="178" y="137"/>
                  </a:lnTo>
                  <a:lnTo>
                    <a:pt x="178" y="139"/>
                  </a:lnTo>
                  <a:lnTo>
                    <a:pt x="178" y="141"/>
                  </a:lnTo>
                  <a:lnTo>
                    <a:pt x="180" y="141"/>
                  </a:lnTo>
                  <a:lnTo>
                    <a:pt x="182" y="141"/>
                  </a:lnTo>
                  <a:lnTo>
                    <a:pt x="186" y="141"/>
                  </a:lnTo>
                  <a:lnTo>
                    <a:pt x="188" y="141"/>
                  </a:lnTo>
                  <a:lnTo>
                    <a:pt x="190" y="141"/>
                  </a:lnTo>
                  <a:lnTo>
                    <a:pt x="192" y="141"/>
                  </a:lnTo>
                  <a:lnTo>
                    <a:pt x="192" y="141"/>
                  </a:lnTo>
                  <a:lnTo>
                    <a:pt x="194" y="141"/>
                  </a:lnTo>
                  <a:lnTo>
                    <a:pt x="196" y="141"/>
                  </a:lnTo>
                  <a:lnTo>
                    <a:pt x="198" y="141"/>
                  </a:lnTo>
                  <a:lnTo>
                    <a:pt x="200" y="141"/>
                  </a:lnTo>
                  <a:lnTo>
                    <a:pt x="202" y="141"/>
                  </a:lnTo>
                  <a:lnTo>
                    <a:pt x="204" y="141"/>
                  </a:lnTo>
                  <a:lnTo>
                    <a:pt x="206" y="141"/>
                  </a:lnTo>
                  <a:lnTo>
                    <a:pt x="208" y="141"/>
                  </a:lnTo>
                  <a:lnTo>
                    <a:pt x="210" y="141"/>
                  </a:lnTo>
                  <a:lnTo>
                    <a:pt x="212" y="141"/>
                  </a:lnTo>
                  <a:lnTo>
                    <a:pt x="214" y="141"/>
                  </a:lnTo>
                  <a:lnTo>
                    <a:pt x="216" y="141"/>
                  </a:lnTo>
                  <a:lnTo>
                    <a:pt x="218" y="141"/>
                  </a:lnTo>
                  <a:lnTo>
                    <a:pt x="220" y="141"/>
                  </a:lnTo>
                  <a:lnTo>
                    <a:pt x="220" y="139"/>
                  </a:lnTo>
                  <a:lnTo>
                    <a:pt x="222" y="139"/>
                  </a:lnTo>
                  <a:lnTo>
                    <a:pt x="224" y="139"/>
                  </a:lnTo>
                  <a:lnTo>
                    <a:pt x="226" y="139"/>
                  </a:lnTo>
                  <a:lnTo>
                    <a:pt x="226" y="141"/>
                  </a:lnTo>
                  <a:lnTo>
                    <a:pt x="226" y="145"/>
                  </a:lnTo>
                  <a:lnTo>
                    <a:pt x="226" y="147"/>
                  </a:lnTo>
                  <a:lnTo>
                    <a:pt x="226" y="151"/>
                  </a:lnTo>
                  <a:lnTo>
                    <a:pt x="226" y="153"/>
                  </a:lnTo>
                  <a:lnTo>
                    <a:pt x="226" y="155"/>
                  </a:lnTo>
                  <a:lnTo>
                    <a:pt x="226" y="167"/>
                  </a:lnTo>
                  <a:lnTo>
                    <a:pt x="226" y="169"/>
                  </a:lnTo>
                  <a:lnTo>
                    <a:pt x="226" y="175"/>
                  </a:lnTo>
                  <a:lnTo>
                    <a:pt x="226" y="177"/>
                  </a:lnTo>
                  <a:lnTo>
                    <a:pt x="226" y="181"/>
                  </a:lnTo>
                  <a:lnTo>
                    <a:pt x="226" y="183"/>
                  </a:lnTo>
                  <a:lnTo>
                    <a:pt x="226" y="185"/>
                  </a:lnTo>
                  <a:lnTo>
                    <a:pt x="226" y="187"/>
                  </a:lnTo>
                  <a:lnTo>
                    <a:pt x="226" y="189"/>
                  </a:lnTo>
                  <a:lnTo>
                    <a:pt x="226" y="193"/>
                  </a:lnTo>
                  <a:lnTo>
                    <a:pt x="226" y="195"/>
                  </a:lnTo>
                  <a:lnTo>
                    <a:pt x="226" y="197"/>
                  </a:lnTo>
                  <a:lnTo>
                    <a:pt x="226" y="199"/>
                  </a:lnTo>
                  <a:lnTo>
                    <a:pt x="226" y="201"/>
                  </a:lnTo>
                  <a:lnTo>
                    <a:pt x="228" y="207"/>
                  </a:lnTo>
                  <a:lnTo>
                    <a:pt x="228" y="209"/>
                  </a:lnTo>
                  <a:lnTo>
                    <a:pt x="228" y="211"/>
                  </a:lnTo>
                  <a:lnTo>
                    <a:pt x="228" y="213"/>
                  </a:lnTo>
                  <a:lnTo>
                    <a:pt x="228" y="215"/>
                  </a:lnTo>
                  <a:lnTo>
                    <a:pt x="228" y="217"/>
                  </a:lnTo>
                  <a:lnTo>
                    <a:pt x="228" y="219"/>
                  </a:lnTo>
                  <a:lnTo>
                    <a:pt x="228" y="221"/>
                  </a:lnTo>
                  <a:lnTo>
                    <a:pt x="226" y="221"/>
                  </a:lnTo>
                  <a:lnTo>
                    <a:pt x="222" y="221"/>
                  </a:lnTo>
                  <a:lnTo>
                    <a:pt x="220" y="221"/>
                  </a:lnTo>
                  <a:lnTo>
                    <a:pt x="212" y="221"/>
                  </a:lnTo>
                  <a:lnTo>
                    <a:pt x="208" y="221"/>
                  </a:lnTo>
                  <a:lnTo>
                    <a:pt x="206" y="221"/>
                  </a:lnTo>
                  <a:lnTo>
                    <a:pt x="204" y="221"/>
                  </a:lnTo>
                  <a:lnTo>
                    <a:pt x="202" y="221"/>
                  </a:lnTo>
                  <a:lnTo>
                    <a:pt x="200" y="221"/>
                  </a:lnTo>
                  <a:lnTo>
                    <a:pt x="196" y="221"/>
                  </a:lnTo>
                  <a:lnTo>
                    <a:pt x="194" y="221"/>
                  </a:lnTo>
                  <a:lnTo>
                    <a:pt x="192" y="221"/>
                  </a:lnTo>
                  <a:lnTo>
                    <a:pt x="192" y="221"/>
                  </a:lnTo>
                  <a:lnTo>
                    <a:pt x="190" y="221"/>
                  </a:lnTo>
                  <a:lnTo>
                    <a:pt x="188" y="221"/>
                  </a:lnTo>
                  <a:lnTo>
                    <a:pt x="186" y="221"/>
                  </a:lnTo>
                  <a:lnTo>
                    <a:pt x="184" y="221"/>
                  </a:lnTo>
                  <a:lnTo>
                    <a:pt x="182" y="221"/>
                  </a:lnTo>
                  <a:lnTo>
                    <a:pt x="178" y="221"/>
                  </a:lnTo>
                  <a:lnTo>
                    <a:pt x="176" y="221"/>
                  </a:lnTo>
                  <a:lnTo>
                    <a:pt x="174" y="221"/>
                  </a:lnTo>
                  <a:lnTo>
                    <a:pt x="172" y="221"/>
                  </a:lnTo>
                  <a:lnTo>
                    <a:pt x="170" y="221"/>
                  </a:lnTo>
                  <a:lnTo>
                    <a:pt x="166" y="221"/>
                  </a:lnTo>
                  <a:lnTo>
                    <a:pt x="164" y="221"/>
                  </a:lnTo>
                  <a:lnTo>
                    <a:pt x="160" y="221"/>
                  </a:lnTo>
                  <a:lnTo>
                    <a:pt x="158" y="221"/>
                  </a:lnTo>
                  <a:lnTo>
                    <a:pt x="156" y="221"/>
                  </a:lnTo>
                  <a:lnTo>
                    <a:pt x="154" y="221"/>
                  </a:lnTo>
                  <a:lnTo>
                    <a:pt x="152" y="221"/>
                  </a:lnTo>
                  <a:lnTo>
                    <a:pt x="150" y="221"/>
                  </a:lnTo>
                  <a:lnTo>
                    <a:pt x="146" y="221"/>
                  </a:lnTo>
                  <a:lnTo>
                    <a:pt x="144" y="221"/>
                  </a:lnTo>
                  <a:lnTo>
                    <a:pt x="142" y="221"/>
                  </a:lnTo>
                  <a:lnTo>
                    <a:pt x="140" y="221"/>
                  </a:lnTo>
                  <a:lnTo>
                    <a:pt x="136" y="221"/>
                  </a:lnTo>
                  <a:lnTo>
                    <a:pt x="134" y="221"/>
                  </a:lnTo>
                  <a:lnTo>
                    <a:pt x="132" y="221"/>
                  </a:lnTo>
                  <a:lnTo>
                    <a:pt x="130" y="221"/>
                  </a:lnTo>
                  <a:lnTo>
                    <a:pt x="128" y="221"/>
                  </a:lnTo>
                  <a:lnTo>
                    <a:pt x="126" y="221"/>
                  </a:lnTo>
                  <a:lnTo>
                    <a:pt x="124" y="221"/>
                  </a:lnTo>
                  <a:lnTo>
                    <a:pt x="122" y="221"/>
                  </a:lnTo>
                  <a:lnTo>
                    <a:pt x="120" y="221"/>
                  </a:lnTo>
                  <a:lnTo>
                    <a:pt x="118" y="221"/>
                  </a:lnTo>
                  <a:lnTo>
                    <a:pt x="116" y="221"/>
                  </a:lnTo>
                  <a:lnTo>
                    <a:pt x="114" y="221"/>
                  </a:lnTo>
                  <a:lnTo>
                    <a:pt x="112" y="221"/>
                  </a:lnTo>
                  <a:lnTo>
                    <a:pt x="110" y="221"/>
                  </a:lnTo>
                  <a:lnTo>
                    <a:pt x="108" y="221"/>
                  </a:lnTo>
                  <a:lnTo>
                    <a:pt x="106" y="221"/>
                  </a:lnTo>
                  <a:lnTo>
                    <a:pt x="106" y="223"/>
                  </a:lnTo>
                  <a:lnTo>
                    <a:pt x="104" y="223"/>
                  </a:lnTo>
                  <a:lnTo>
                    <a:pt x="102" y="223"/>
                  </a:lnTo>
                  <a:lnTo>
                    <a:pt x="98" y="223"/>
                  </a:lnTo>
                  <a:lnTo>
                    <a:pt x="96" y="223"/>
                  </a:lnTo>
                  <a:lnTo>
                    <a:pt x="96" y="223"/>
                  </a:lnTo>
                  <a:lnTo>
                    <a:pt x="94" y="223"/>
                  </a:lnTo>
                  <a:lnTo>
                    <a:pt x="92" y="223"/>
                  </a:lnTo>
                  <a:lnTo>
                    <a:pt x="90" y="223"/>
                  </a:lnTo>
                  <a:lnTo>
                    <a:pt x="88" y="223"/>
                  </a:lnTo>
                  <a:lnTo>
                    <a:pt x="84" y="223"/>
                  </a:lnTo>
                  <a:lnTo>
                    <a:pt x="80" y="223"/>
                  </a:lnTo>
                  <a:lnTo>
                    <a:pt x="78" y="223"/>
                  </a:lnTo>
                  <a:lnTo>
                    <a:pt x="76" y="223"/>
                  </a:lnTo>
                  <a:lnTo>
                    <a:pt x="72" y="223"/>
                  </a:lnTo>
                  <a:lnTo>
                    <a:pt x="66" y="223"/>
                  </a:lnTo>
                  <a:lnTo>
                    <a:pt x="64" y="223"/>
                  </a:lnTo>
                  <a:lnTo>
                    <a:pt x="56" y="223"/>
                  </a:lnTo>
                  <a:lnTo>
                    <a:pt x="56" y="221"/>
                  </a:lnTo>
                  <a:lnTo>
                    <a:pt x="54" y="221"/>
                  </a:lnTo>
                  <a:lnTo>
                    <a:pt x="56" y="221"/>
                  </a:lnTo>
                  <a:lnTo>
                    <a:pt x="54" y="221"/>
                  </a:lnTo>
                  <a:lnTo>
                    <a:pt x="54" y="219"/>
                  </a:lnTo>
                  <a:lnTo>
                    <a:pt x="56" y="219"/>
                  </a:lnTo>
                  <a:lnTo>
                    <a:pt x="54" y="219"/>
                  </a:lnTo>
                  <a:lnTo>
                    <a:pt x="54" y="217"/>
                  </a:lnTo>
                  <a:lnTo>
                    <a:pt x="54" y="215"/>
                  </a:lnTo>
                  <a:lnTo>
                    <a:pt x="54" y="213"/>
                  </a:lnTo>
                  <a:lnTo>
                    <a:pt x="52" y="213"/>
                  </a:lnTo>
                  <a:lnTo>
                    <a:pt x="52" y="211"/>
                  </a:lnTo>
                  <a:lnTo>
                    <a:pt x="50" y="211"/>
                  </a:lnTo>
                  <a:lnTo>
                    <a:pt x="52" y="209"/>
                  </a:lnTo>
                  <a:lnTo>
                    <a:pt x="50" y="209"/>
                  </a:lnTo>
                  <a:lnTo>
                    <a:pt x="52" y="207"/>
                  </a:lnTo>
                  <a:lnTo>
                    <a:pt x="52" y="205"/>
                  </a:lnTo>
                  <a:lnTo>
                    <a:pt x="52" y="207"/>
                  </a:lnTo>
                  <a:lnTo>
                    <a:pt x="52" y="205"/>
                  </a:lnTo>
                  <a:lnTo>
                    <a:pt x="52" y="203"/>
                  </a:lnTo>
                  <a:lnTo>
                    <a:pt x="52" y="201"/>
                  </a:lnTo>
                  <a:lnTo>
                    <a:pt x="54" y="201"/>
                  </a:lnTo>
                  <a:lnTo>
                    <a:pt x="54" y="201"/>
                  </a:lnTo>
                  <a:lnTo>
                    <a:pt x="52" y="201"/>
                  </a:lnTo>
                  <a:lnTo>
                    <a:pt x="54" y="201"/>
                  </a:lnTo>
                  <a:lnTo>
                    <a:pt x="54" y="199"/>
                  </a:lnTo>
                  <a:lnTo>
                    <a:pt x="56" y="199"/>
                  </a:lnTo>
                  <a:lnTo>
                    <a:pt x="56" y="197"/>
                  </a:lnTo>
                  <a:lnTo>
                    <a:pt x="56" y="195"/>
                  </a:lnTo>
                  <a:lnTo>
                    <a:pt x="56" y="193"/>
                  </a:lnTo>
                  <a:lnTo>
                    <a:pt x="54" y="193"/>
                  </a:lnTo>
                  <a:lnTo>
                    <a:pt x="56" y="193"/>
                  </a:lnTo>
                  <a:lnTo>
                    <a:pt x="54" y="191"/>
                  </a:lnTo>
                  <a:lnTo>
                    <a:pt x="54" y="189"/>
                  </a:lnTo>
                  <a:lnTo>
                    <a:pt x="52" y="189"/>
                  </a:lnTo>
                  <a:lnTo>
                    <a:pt x="50" y="189"/>
                  </a:lnTo>
                  <a:lnTo>
                    <a:pt x="50" y="187"/>
                  </a:lnTo>
                  <a:lnTo>
                    <a:pt x="50" y="185"/>
                  </a:lnTo>
                  <a:lnTo>
                    <a:pt x="50" y="183"/>
                  </a:lnTo>
                  <a:lnTo>
                    <a:pt x="48" y="183"/>
                  </a:lnTo>
                  <a:lnTo>
                    <a:pt x="48" y="183"/>
                  </a:lnTo>
                  <a:lnTo>
                    <a:pt x="46" y="183"/>
                  </a:lnTo>
                  <a:lnTo>
                    <a:pt x="46" y="181"/>
                  </a:lnTo>
                  <a:lnTo>
                    <a:pt x="44" y="181"/>
                  </a:lnTo>
                  <a:lnTo>
                    <a:pt x="44" y="183"/>
                  </a:lnTo>
                  <a:lnTo>
                    <a:pt x="42" y="183"/>
                  </a:lnTo>
                  <a:lnTo>
                    <a:pt x="42" y="181"/>
                  </a:lnTo>
                  <a:lnTo>
                    <a:pt x="40" y="179"/>
                  </a:lnTo>
                  <a:lnTo>
                    <a:pt x="38" y="175"/>
                  </a:lnTo>
                  <a:lnTo>
                    <a:pt x="38" y="173"/>
                  </a:lnTo>
                  <a:lnTo>
                    <a:pt x="38" y="171"/>
                  </a:lnTo>
                  <a:lnTo>
                    <a:pt x="38" y="169"/>
                  </a:lnTo>
                  <a:lnTo>
                    <a:pt x="36" y="169"/>
                  </a:lnTo>
                  <a:lnTo>
                    <a:pt x="36" y="167"/>
                  </a:lnTo>
                  <a:lnTo>
                    <a:pt x="36" y="165"/>
                  </a:lnTo>
                  <a:lnTo>
                    <a:pt x="34" y="157"/>
                  </a:lnTo>
                  <a:lnTo>
                    <a:pt x="32" y="157"/>
                  </a:lnTo>
                  <a:lnTo>
                    <a:pt x="32" y="153"/>
                  </a:lnTo>
                  <a:lnTo>
                    <a:pt x="30" y="151"/>
                  </a:lnTo>
                  <a:lnTo>
                    <a:pt x="30" y="147"/>
                  </a:lnTo>
                  <a:lnTo>
                    <a:pt x="28" y="143"/>
                  </a:lnTo>
                  <a:lnTo>
                    <a:pt x="28" y="141"/>
                  </a:lnTo>
                  <a:lnTo>
                    <a:pt x="26" y="141"/>
                  </a:lnTo>
                  <a:lnTo>
                    <a:pt x="26" y="139"/>
                  </a:lnTo>
                  <a:lnTo>
                    <a:pt x="24" y="133"/>
                  </a:lnTo>
                  <a:lnTo>
                    <a:pt x="24" y="131"/>
                  </a:lnTo>
                  <a:lnTo>
                    <a:pt x="24" y="129"/>
                  </a:lnTo>
                  <a:lnTo>
                    <a:pt x="22" y="123"/>
                  </a:lnTo>
                  <a:lnTo>
                    <a:pt x="20" y="121"/>
                  </a:lnTo>
                  <a:lnTo>
                    <a:pt x="20" y="119"/>
                  </a:lnTo>
                  <a:lnTo>
                    <a:pt x="20" y="117"/>
                  </a:lnTo>
                  <a:lnTo>
                    <a:pt x="18" y="115"/>
                  </a:lnTo>
                  <a:lnTo>
                    <a:pt x="18" y="113"/>
                  </a:lnTo>
                  <a:lnTo>
                    <a:pt x="18" y="111"/>
                  </a:lnTo>
                  <a:lnTo>
                    <a:pt x="16" y="109"/>
                  </a:lnTo>
                  <a:lnTo>
                    <a:pt x="16" y="107"/>
                  </a:lnTo>
                  <a:lnTo>
                    <a:pt x="16" y="105"/>
                  </a:lnTo>
                  <a:lnTo>
                    <a:pt x="14" y="105"/>
                  </a:lnTo>
                  <a:lnTo>
                    <a:pt x="14" y="103"/>
                  </a:lnTo>
                  <a:lnTo>
                    <a:pt x="14" y="101"/>
                  </a:lnTo>
                  <a:lnTo>
                    <a:pt x="12" y="99"/>
                  </a:lnTo>
                  <a:lnTo>
                    <a:pt x="12" y="97"/>
                  </a:lnTo>
                  <a:lnTo>
                    <a:pt x="12" y="95"/>
                  </a:lnTo>
                  <a:lnTo>
                    <a:pt x="10" y="92"/>
                  </a:lnTo>
                  <a:lnTo>
                    <a:pt x="10" y="90"/>
                  </a:lnTo>
                  <a:lnTo>
                    <a:pt x="10" y="88"/>
                  </a:lnTo>
                  <a:lnTo>
                    <a:pt x="8" y="88"/>
                  </a:lnTo>
                  <a:lnTo>
                    <a:pt x="8" y="86"/>
                  </a:lnTo>
                  <a:lnTo>
                    <a:pt x="8" y="84"/>
                  </a:lnTo>
                  <a:lnTo>
                    <a:pt x="8" y="82"/>
                  </a:lnTo>
                  <a:lnTo>
                    <a:pt x="6" y="80"/>
                  </a:lnTo>
                  <a:lnTo>
                    <a:pt x="6" y="78"/>
                  </a:lnTo>
                  <a:lnTo>
                    <a:pt x="6" y="76"/>
                  </a:lnTo>
                  <a:lnTo>
                    <a:pt x="4" y="74"/>
                  </a:lnTo>
                  <a:lnTo>
                    <a:pt x="4" y="72"/>
                  </a:lnTo>
                  <a:lnTo>
                    <a:pt x="2" y="66"/>
                  </a:lnTo>
                  <a:lnTo>
                    <a:pt x="2" y="64"/>
                  </a:lnTo>
                  <a:lnTo>
                    <a:pt x="0" y="62"/>
                  </a:lnTo>
                  <a:lnTo>
                    <a:pt x="0" y="60"/>
                  </a:lnTo>
                  <a:lnTo>
                    <a:pt x="0" y="58"/>
                  </a:lnTo>
                  <a:lnTo>
                    <a:pt x="0" y="56"/>
                  </a:lnTo>
                  <a:lnTo>
                    <a:pt x="0" y="54"/>
                  </a:lnTo>
                  <a:lnTo>
                    <a:pt x="2" y="52"/>
                  </a:lnTo>
                  <a:lnTo>
                    <a:pt x="6" y="50"/>
                  </a:lnTo>
                  <a:lnTo>
                    <a:pt x="8" y="50"/>
                  </a:lnTo>
                  <a:lnTo>
                    <a:pt x="10" y="48"/>
                  </a:lnTo>
                  <a:lnTo>
                    <a:pt x="12" y="48"/>
                  </a:lnTo>
                  <a:lnTo>
                    <a:pt x="14" y="46"/>
                  </a:lnTo>
                  <a:lnTo>
                    <a:pt x="16" y="46"/>
                  </a:lnTo>
                  <a:lnTo>
                    <a:pt x="20" y="44"/>
                  </a:lnTo>
                  <a:lnTo>
                    <a:pt x="24" y="42"/>
                  </a:lnTo>
                  <a:lnTo>
                    <a:pt x="26" y="40"/>
                  </a:lnTo>
                  <a:lnTo>
                    <a:pt x="28" y="40"/>
                  </a:lnTo>
                  <a:lnTo>
                    <a:pt x="28" y="38"/>
                  </a:lnTo>
                  <a:lnTo>
                    <a:pt x="32" y="38"/>
                  </a:lnTo>
                  <a:lnTo>
                    <a:pt x="34" y="36"/>
                  </a:lnTo>
                  <a:lnTo>
                    <a:pt x="36" y="36"/>
                  </a:lnTo>
                  <a:lnTo>
                    <a:pt x="36" y="34"/>
                  </a:lnTo>
                  <a:lnTo>
                    <a:pt x="40" y="32"/>
                  </a:lnTo>
                  <a:lnTo>
                    <a:pt x="44" y="30"/>
                  </a:lnTo>
                  <a:lnTo>
                    <a:pt x="48" y="28"/>
                  </a:lnTo>
                  <a:lnTo>
                    <a:pt x="50" y="28"/>
                  </a:lnTo>
                  <a:lnTo>
                    <a:pt x="58" y="22"/>
                  </a:lnTo>
                  <a:lnTo>
                    <a:pt x="64" y="20"/>
                  </a:lnTo>
                  <a:lnTo>
                    <a:pt x="66" y="20"/>
                  </a:lnTo>
                  <a:lnTo>
                    <a:pt x="68" y="18"/>
                  </a:lnTo>
                  <a:lnTo>
                    <a:pt x="70" y="18"/>
                  </a:lnTo>
                  <a:lnTo>
                    <a:pt x="70" y="16"/>
                  </a:lnTo>
                  <a:lnTo>
                    <a:pt x="72" y="16"/>
                  </a:lnTo>
                  <a:lnTo>
                    <a:pt x="74" y="16"/>
                  </a:lnTo>
                  <a:lnTo>
                    <a:pt x="76" y="14"/>
                  </a:lnTo>
                  <a:lnTo>
                    <a:pt x="82" y="12"/>
                  </a:lnTo>
                  <a:lnTo>
                    <a:pt x="82" y="10"/>
                  </a:lnTo>
                  <a:lnTo>
                    <a:pt x="86" y="8"/>
                  </a:lnTo>
                  <a:lnTo>
                    <a:pt x="90" y="8"/>
                  </a:lnTo>
                  <a:lnTo>
                    <a:pt x="92" y="8"/>
                  </a:lnTo>
                  <a:lnTo>
                    <a:pt x="100" y="2"/>
                  </a:lnTo>
                  <a:lnTo>
                    <a:pt x="98" y="2"/>
                  </a:lnTo>
                  <a:lnTo>
                    <a:pt x="98" y="0"/>
                  </a:lnTo>
                  <a:lnTo>
                    <a:pt x="96" y="0"/>
                  </a:lnTo>
                  <a:lnTo>
                    <a:pt x="100" y="0"/>
                  </a:lnTo>
                  <a:lnTo>
                    <a:pt x="104" y="0"/>
                  </a:lnTo>
                  <a:lnTo>
                    <a:pt x="106" y="0"/>
                  </a:lnTo>
                  <a:lnTo>
                    <a:pt x="108" y="0"/>
                  </a:lnTo>
                  <a:lnTo>
                    <a:pt x="112" y="0"/>
                  </a:lnTo>
                  <a:lnTo>
                    <a:pt x="112" y="2"/>
                  </a:lnTo>
                  <a:lnTo>
                    <a:pt x="114" y="2"/>
                  </a:lnTo>
                  <a:lnTo>
                    <a:pt x="118" y="2"/>
                  </a:lnTo>
                  <a:lnTo>
                    <a:pt x="120"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1" name="Freeform 176"/>
            <p:cNvSpPr>
              <a:spLocks/>
            </p:cNvSpPr>
            <p:nvPr/>
          </p:nvSpPr>
          <p:spPr bwMode="auto">
            <a:xfrm>
              <a:off x="8551863" y="3541713"/>
              <a:ext cx="215900" cy="223838"/>
            </a:xfrm>
            <a:custGeom>
              <a:avLst/>
              <a:gdLst>
                <a:gd name="T0" fmla="*/ 130 w 136"/>
                <a:gd name="T1" fmla="*/ 5 h 141"/>
                <a:gd name="T2" fmla="*/ 128 w 136"/>
                <a:gd name="T3" fmla="*/ 7 h 141"/>
                <a:gd name="T4" fmla="*/ 128 w 136"/>
                <a:gd name="T5" fmla="*/ 7 h 141"/>
                <a:gd name="T6" fmla="*/ 124 w 136"/>
                <a:gd name="T7" fmla="*/ 11 h 141"/>
                <a:gd name="T8" fmla="*/ 124 w 136"/>
                <a:gd name="T9" fmla="*/ 15 h 141"/>
                <a:gd name="T10" fmla="*/ 128 w 136"/>
                <a:gd name="T11" fmla="*/ 19 h 141"/>
                <a:gd name="T12" fmla="*/ 128 w 136"/>
                <a:gd name="T13" fmla="*/ 21 h 141"/>
                <a:gd name="T14" fmla="*/ 130 w 136"/>
                <a:gd name="T15" fmla="*/ 27 h 141"/>
                <a:gd name="T16" fmla="*/ 130 w 136"/>
                <a:gd name="T17" fmla="*/ 33 h 141"/>
                <a:gd name="T18" fmla="*/ 130 w 136"/>
                <a:gd name="T19" fmla="*/ 35 h 141"/>
                <a:gd name="T20" fmla="*/ 134 w 136"/>
                <a:gd name="T21" fmla="*/ 39 h 141"/>
                <a:gd name="T22" fmla="*/ 130 w 136"/>
                <a:gd name="T23" fmla="*/ 47 h 141"/>
                <a:gd name="T24" fmla="*/ 126 w 136"/>
                <a:gd name="T25" fmla="*/ 53 h 141"/>
                <a:gd name="T26" fmla="*/ 122 w 136"/>
                <a:gd name="T27" fmla="*/ 59 h 141"/>
                <a:gd name="T28" fmla="*/ 130 w 136"/>
                <a:gd name="T29" fmla="*/ 65 h 141"/>
                <a:gd name="T30" fmla="*/ 128 w 136"/>
                <a:gd name="T31" fmla="*/ 69 h 141"/>
                <a:gd name="T32" fmla="*/ 124 w 136"/>
                <a:gd name="T33" fmla="*/ 71 h 141"/>
                <a:gd name="T34" fmla="*/ 118 w 136"/>
                <a:gd name="T35" fmla="*/ 81 h 141"/>
                <a:gd name="T36" fmla="*/ 110 w 136"/>
                <a:gd name="T37" fmla="*/ 87 h 141"/>
                <a:gd name="T38" fmla="*/ 104 w 136"/>
                <a:gd name="T39" fmla="*/ 95 h 141"/>
                <a:gd name="T40" fmla="*/ 98 w 136"/>
                <a:gd name="T41" fmla="*/ 105 h 141"/>
                <a:gd name="T42" fmla="*/ 96 w 136"/>
                <a:gd name="T43" fmla="*/ 115 h 141"/>
                <a:gd name="T44" fmla="*/ 92 w 136"/>
                <a:gd name="T45" fmla="*/ 125 h 141"/>
                <a:gd name="T46" fmla="*/ 86 w 136"/>
                <a:gd name="T47" fmla="*/ 135 h 141"/>
                <a:gd name="T48" fmla="*/ 84 w 136"/>
                <a:gd name="T49" fmla="*/ 137 h 141"/>
                <a:gd name="T50" fmla="*/ 86 w 136"/>
                <a:gd name="T51" fmla="*/ 121 h 141"/>
                <a:gd name="T52" fmla="*/ 88 w 136"/>
                <a:gd name="T53" fmla="*/ 111 h 141"/>
                <a:gd name="T54" fmla="*/ 82 w 136"/>
                <a:gd name="T55" fmla="*/ 103 h 141"/>
                <a:gd name="T56" fmla="*/ 76 w 136"/>
                <a:gd name="T57" fmla="*/ 97 h 141"/>
                <a:gd name="T58" fmla="*/ 66 w 136"/>
                <a:gd name="T59" fmla="*/ 95 h 141"/>
                <a:gd name="T60" fmla="*/ 56 w 136"/>
                <a:gd name="T61" fmla="*/ 93 h 141"/>
                <a:gd name="T62" fmla="*/ 48 w 136"/>
                <a:gd name="T63" fmla="*/ 85 h 141"/>
                <a:gd name="T64" fmla="*/ 40 w 136"/>
                <a:gd name="T65" fmla="*/ 85 h 141"/>
                <a:gd name="T66" fmla="*/ 38 w 136"/>
                <a:gd name="T67" fmla="*/ 79 h 141"/>
                <a:gd name="T68" fmla="*/ 26 w 136"/>
                <a:gd name="T69" fmla="*/ 81 h 141"/>
                <a:gd name="T70" fmla="*/ 26 w 136"/>
                <a:gd name="T71" fmla="*/ 69 h 141"/>
                <a:gd name="T72" fmla="*/ 22 w 136"/>
                <a:gd name="T73" fmla="*/ 67 h 141"/>
                <a:gd name="T74" fmla="*/ 18 w 136"/>
                <a:gd name="T75" fmla="*/ 63 h 141"/>
                <a:gd name="T76" fmla="*/ 8 w 136"/>
                <a:gd name="T77" fmla="*/ 61 h 141"/>
                <a:gd name="T78" fmla="*/ 8 w 136"/>
                <a:gd name="T79" fmla="*/ 55 h 141"/>
                <a:gd name="T80" fmla="*/ 10 w 136"/>
                <a:gd name="T81" fmla="*/ 47 h 141"/>
                <a:gd name="T82" fmla="*/ 4 w 136"/>
                <a:gd name="T83" fmla="*/ 41 h 141"/>
                <a:gd name="T84" fmla="*/ 2 w 136"/>
                <a:gd name="T85" fmla="*/ 37 h 141"/>
                <a:gd name="T86" fmla="*/ 2 w 136"/>
                <a:gd name="T87" fmla="*/ 27 h 141"/>
                <a:gd name="T88" fmla="*/ 4 w 136"/>
                <a:gd name="T89" fmla="*/ 21 h 141"/>
                <a:gd name="T90" fmla="*/ 6 w 136"/>
                <a:gd name="T91" fmla="*/ 17 h 141"/>
                <a:gd name="T92" fmla="*/ 4 w 136"/>
                <a:gd name="T93" fmla="*/ 15 h 141"/>
                <a:gd name="T94" fmla="*/ 0 w 136"/>
                <a:gd name="T95" fmla="*/ 7 h 141"/>
                <a:gd name="T96" fmla="*/ 12 w 136"/>
                <a:gd name="T97" fmla="*/ 2 h 141"/>
                <a:gd name="T98" fmla="*/ 26 w 136"/>
                <a:gd name="T99" fmla="*/ 2 h 141"/>
                <a:gd name="T100" fmla="*/ 38 w 136"/>
                <a:gd name="T101" fmla="*/ 2 h 141"/>
                <a:gd name="T102" fmla="*/ 64 w 136"/>
                <a:gd name="T103" fmla="*/ 2 h 141"/>
                <a:gd name="T104" fmla="*/ 88 w 136"/>
                <a:gd name="T105" fmla="*/ 2 h 141"/>
                <a:gd name="T106" fmla="*/ 126 w 136"/>
                <a:gd name="T10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6" h="141">
                  <a:moveTo>
                    <a:pt x="128" y="2"/>
                  </a:moveTo>
                  <a:lnTo>
                    <a:pt x="128" y="0"/>
                  </a:lnTo>
                  <a:lnTo>
                    <a:pt x="128" y="2"/>
                  </a:lnTo>
                  <a:lnTo>
                    <a:pt x="128" y="0"/>
                  </a:lnTo>
                  <a:lnTo>
                    <a:pt x="130" y="2"/>
                  </a:lnTo>
                  <a:lnTo>
                    <a:pt x="130" y="5"/>
                  </a:lnTo>
                  <a:lnTo>
                    <a:pt x="130" y="2"/>
                  </a:lnTo>
                  <a:lnTo>
                    <a:pt x="128" y="2"/>
                  </a:lnTo>
                  <a:lnTo>
                    <a:pt x="128" y="5"/>
                  </a:lnTo>
                  <a:lnTo>
                    <a:pt x="130" y="5"/>
                  </a:lnTo>
                  <a:lnTo>
                    <a:pt x="130" y="7"/>
                  </a:lnTo>
                  <a:lnTo>
                    <a:pt x="128" y="7"/>
                  </a:lnTo>
                  <a:lnTo>
                    <a:pt x="128" y="5"/>
                  </a:lnTo>
                  <a:lnTo>
                    <a:pt x="128" y="7"/>
                  </a:lnTo>
                  <a:lnTo>
                    <a:pt x="128" y="5"/>
                  </a:lnTo>
                  <a:lnTo>
                    <a:pt x="128" y="7"/>
                  </a:lnTo>
                  <a:lnTo>
                    <a:pt x="126" y="7"/>
                  </a:lnTo>
                  <a:lnTo>
                    <a:pt x="128" y="7"/>
                  </a:lnTo>
                  <a:lnTo>
                    <a:pt x="128" y="9"/>
                  </a:lnTo>
                  <a:lnTo>
                    <a:pt x="126" y="9"/>
                  </a:lnTo>
                  <a:lnTo>
                    <a:pt x="128" y="9"/>
                  </a:lnTo>
                  <a:lnTo>
                    <a:pt x="128" y="11"/>
                  </a:lnTo>
                  <a:lnTo>
                    <a:pt x="126" y="11"/>
                  </a:lnTo>
                  <a:lnTo>
                    <a:pt x="124" y="11"/>
                  </a:lnTo>
                  <a:lnTo>
                    <a:pt x="124" y="13"/>
                  </a:lnTo>
                  <a:lnTo>
                    <a:pt x="126" y="13"/>
                  </a:lnTo>
                  <a:lnTo>
                    <a:pt x="124" y="13"/>
                  </a:lnTo>
                  <a:lnTo>
                    <a:pt x="126" y="13"/>
                  </a:lnTo>
                  <a:lnTo>
                    <a:pt x="126" y="15"/>
                  </a:lnTo>
                  <a:lnTo>
                    <a:pt x="124" y="15"/>
                  </a:lnTo>
                  <a:lnTo>
                    <a:pt x="126" y="15"/>
                  </a:lnTo>
                  <a:lnTo>
                    <a:pt x="126" y="15"/>
                  </a:lnTo>
                  <a:lnTo>
                    <a:pt x="126" y="15"/>
                  </a:lnTo>
                  <a:lnTo>
                    <a:pt x="126" y="17"/>
                  </a:lnTo>
                  <a:lnTo>
                    <a:pt x="126" y="19"/>
                  </a:lnTo>
                  <a:lnTo>
                    <a:pt x="128" y="19"/>
                  </a:lnTo>
                  <a:lnTo>
                    <a:pt x="128" y="17"/>
                  </a:lnTo>
                  <a:lnTo>
                    <a:pt x="128" y="19"/>
                  </a:lnTo>
                  <a:lnTo>
                    <a:pt x="130" y="19"/>
                  </a:lnTo>
                  <a:lnTo>
                    <a:pt x="128" y="21"/>
                  </a:lnTo>
                  <a:lnTo>
                    <a:pt x="128" y="19"/>
                  </a:lnTo>
                  <a:lnTo>
                    <a:pt x="128" y="21"/>
                  </a:lnTo>
                  <a:lnTo>
                    <a:pt x="128" y="23"/>
                  </a:lnTo>
                  <a:lnTo>
                    <a:pt x="128" y="21"/>
                  </a:lnTo>
                  <a:lnTo>
                    <a:pt x="128" y="23"/>
                  </a:lnTo>
                  <a:lnTo>
                    <a:pt x="128" y="25"/>
                  </a:lnTo>
                  <a:lnTo>
                    <a:pt x="130" y="25"/>
                  </a:lnTo>
                  <a:lnTo>
                    <a:pt x="130" y="27"/>
                  </a:lnTo>
                  <a:lnTo>
                    <a:pt x="130" y="25"/>
                  </a:lnTo>
                  <a:lnTo>
                    <a:pt x="132" y="27"/>
                  </a:lnTo>
                  <a:lnTo>
                    <a:pt x="130" y="27"/>
                  </a:lnTo>
                  <a:lnTo>
                    <a:pt x="130" y="29"/>
                  </a:lnTo>
                  <a:lnTo>
                    <a:pt x="130" y="31"/>
                  </a:lnTo>
                  <a:lnTo>
                    <a:pt x="130" y="33"/>
                  </a:lnTo>
                  <a:lnTo>
                    <a:pt x="128" y="33"/>
                  </a:lnTo>
                  <a:lnTo>
                    <a:pt x="128" y="35"/>
                  </a:lnTo>
                  <a:lnTo>
                    <a:pt x="130" y="35"/>
                  </a:lnTo>
                  <a:lnTo>
                    <a:pt x="128" y="37"/>
                  </a:lnTo>
                  <a:lnTo>
                    <a:pt x="130" y="37"/>
                  </a:lnTo>
                  <a:lnTo>
                    <a:pt x="130" y="35"/>
                  </a:lnTo>
                  <a:lnTo>
                    <a:pt x="132" y="35"/>
                  </a:lnTo>
                  <a:lnTo>
                    <a:pt x="132" y="37"/>
                  </a:lnTo>
                  <a:lnTo>
                    <a:pt x="134" y="37"/>
                  </a:lnTo>
                  <a:lnTo>
                    <a:pt x="134" y="39"/>
                  </a:lnTo>
                  <a:lnTo>
                    <a:pt x="136" y="39"/>
                  </a:lnTo>
                  <a:lnTo>
                    <a:pt x="134" y="39"/>
                  </a:lnTo>
                  <a:lnTo>
                    <a:pt x="134" y="41"/>
                  </a:lnTo>
                  <a:lnTo>
                    <a:pt x="132" y="41"/>
                  </a:lnTo>
                  <a:lnTo>
                    <a:pt x="130" y="41"/>
                  </a:lnTo>
                  <a:lnTo>
                    <a:pt x="130" y="43"/>
                  </a:lnTo>
                  <a:lnTo>
                    <a:pt x="130" y="45"/>
                  </a:lnTo>
                  <a:lnTo>
                    <a:pt x="130" y="47"/>
                  </a:lnTo>
                  <a:lnTo>
                    <a:pt x="128" y="47"/>
                  </a:lnTo>
                  <a:lnTo>
                    <a:pt x="130" y="47"/>
                  </a:lnTo>
                  <a:lnTo>
                    <a:pt x="130" y="49"/>
                  </a:lnTo>
                  <a:lnTo>
                    <a:pt x="130" y="51"/>
                  </a:lnTo>
                  <a:lnTo>
                    <a:pt x="128" y="51"/>
                  </a:lnTo>
                  <a:lnTo>
                    <a:pt x="126" y="53"/>
                  </a:lnTo>
                  <a:lnTo>
                    <a:pt x="126" y="55"/>
                  </a:lnTo>
                  <a:lnTo>
                    <a:pt x="124" y="57"/>
                  </a:lnTo>
                  <a:lnTo>
                    <a:pt x="124" y="59"/>
                  </a:lnTo>
                  <a:lnTo>
                    <a:pt x="124" y="61"/>
                  </a:lnTo>
                  <a:lnTo>
                    <a:pt x="122" y="61"/>
                  </a:lnTo>
                  <a:lnTo>
                    <a:pt x="122" y="59"/>
                  </a:lnTo>
                  <a:lnTo>
                    <a:pt x="120" y="61"/>
                  </a:lnTo>
                  <a:lnTo>
                    <a:pt x="122" y="63"/>
                  </a:lnTo>
                  <a:lnTo>
                    <a:pt x="124" y="63"/>
                  </a:lnTo>
                  <a:lnTo>
                    <a:pt x="124" y="63"/>
                  </a:lnTo>
                  <a:lnTo>
                    <a:pt x="126" y="65"/>
                  </a:lnTo>
                  <a:lnTo>
                    <a:pt x="130" y="65"/>
                  </a:lnTo>
                  <a:lnTo>
                    <a:pt x="132" y="65"/>
                  </a:lnTo>
                  <a:lnTo>
                    <a:pt x="132" y="67"/>
                  </a:lnTo>
                  <a:lnTo>
                    <a:pt x="132" y="69"/>
                  </a:lnTo>
                  <a:lnTo>
                    <a:pt x="130" y="69"/>
                  </a:lnTo>
                  <a:lnTo>
                    <a:pt x="130" y="71"/>
                  </a:lnTo>
                  <a:lnTo>
                    <a:pt x="128" y="69"/>
                  </a:lnTo>
                  <a:lnTo>
                    <a:pt x="128" y="67"/>
                  </a:lnTo>
                  <a:lnTo>
                    <a:pt x="126" y="65"/>
                  </a:lnTo>
                  <a:lnTo>
                    <a:pt x="126" y="67"/>
                  </a:lnTo>
                  <a:lnTo>
                    <a:pt x="126" y="69"/>
                  </a:lnTo>
                  <a:lnTo>
                    <a:pt x="124" y="69"/>
                  </a:lnTo>
                  <a:lnTo>
                    <a:pt x="124" y="71"/>
                  </a:lnTo>
                  <a:lnTo>
                    <a:pt x="122" y="73"/>
                  </a:lnTo>
                  <a:lnTo>
                    <a:pt x="120" y="75"/>
                  </a:lnTo>
                  <a:lnTo>
                    <a:pt x="120" y="77"/>
                  </a:lnTo>
                  <a:lnTo>
                    <a:pt x="118" y="77"/>
                  </a:lnTo>
                  <a:lnTo>
                    <a:pt x="118" y="79"/>
                  </a:lnTo>
                  <a:lnTo>
                    <a:pt x="118" y="81"/>
                  </a:lnTo>
                  <a:lnTo>
                    <a:pt x="118" y="83"/>
                  </a:lnTo>
                  <a:lnTo>
                    <a:pt x="116" y="83"/>
                  </a:lnTo>
                  <a:lnTo>
                    <a:pt x="114" y="85"/>
                  </a:lnTo>
                  <a:lnTo>
                    <a:pt x="112" y="85"/>
                  </a:lnTo>
                  <a:lnTo>
                    <a:pt x="112" y="87"/>
                  </a:lnTo>
                  <a:lnTo>
                    <a:pt x="110" y="87"/>
                  </a:lnTo>
                  <a:lnTo>
                    <a:pt x="110" y="89"/>
                  </a:lnTo>
                  <a:lnTo>
                    <a:pt x="108" y="91"/>
                  </a:lnTo>
                  <a:lnTo>
                    <a:pt x="108" y="93"/>
                  </a:lnTo>
                  <a:lnTo>
                    <a:pt x="106" y="93"/>
                  </a:lnTo>
                  <a:lnTo>
                    <a:pt x="104" y="93"/>
                  </a:lnTo>
                  <a:lnTo>
                    <a:pt x="104" y="95"/>
                  </a:lnTo>
                  <a:lnTo>
                    <a:pt x="104" y="97"/>
                  </a:lnTo>
                  <a:lnTo>
                    <a:pt x="102" y="99"/>
                  </a:lnTo>
                  <a:lnTo>
                    <a:pt x="102" y="101"/>
                  </a:lnTo>
                  <a:lnTo>
                    <a:pt x="100" y="103"/>
                  </a:lnTo>
                  <a:lnTo>
                    <a:pt x="100" y="105"/>
                  </a:lnTo>
                  <a:lnTo>
                    <a:pt x="98" y="105"/>
                  </a:lnTo>
                  <a:lnTo>
                    <a:pt x="98" y="107"/>
                  </a:lnTo>
                  <a:lnTo>
                    <a:pt x="98" y="109"/>
                  </a:lnTo>
                  <a:lnTo>
                    <a:pt x="96" y="111"/>
                  </a:lnTo>
                  <a:lnTo>
                    <a:pt x="96" y="111"/>
                  </a:lnTo>
                  <a:lnTo>
                    <a:pt x="96" y="113"/>
                  </a:lnTo>
                  <a:lnTo>
                    <a:pt x="96" y="115"/>
                  </a:lnTo>
                  <a:lnTo>
                    <a:pt x="96" y="117"/>
                  </a:lnTo>
                  <a:lnTo>
                    <a:pt x="96" y="119"/>
                  </a:lnTo>
                  <a:lnTo>
                    <a:pt x="94" y="119"/>
                  </a:lnTo>
                  <a:lnTo>
                    <a:pt x="94" y="121"/>
                  </a:lnTo>
                  <a:lnTo>
                    <a:pt x="94" y="123"/>
                  </a:lnTo>
                  <a:lnTo>
                    <a:pt x="92" y="125"/>
                  </a:lnTo>
                  <a:lnTo>
                    <a:pt x="92" y="127"/>
                  </a:lnTo>
                  <a:lnTo>
                    <a:pt x="90" y="129"/>
                  </a:lnTo>
                  <a:lnTo>
                    <a:pt x="90" y="131"/>
                  </a:lnTo>
                  <a:lnTo>
                    <a:pt x="88" y="131"/>
                  </a:lnTo>
                  <a:lnTo>
                    <a:pt x="88" y="133"/>
                  </a:lnTo>
                  <a:lnTo>
                    <a:pt x="86" y="135"/>
                  </a:lnTo>
                  <a:lnTo>
                    <a:pt x="86" y="137"/>
                  </a:lnTo>
                  <a:lnTo>
                    <a:pt x="84" y="137"/>
                  </a:lnTo>
                  <a:lnTo>
                    <a:pt x="84" y="139"/>
                  </a:lnTo>
                  <a:lnTo>
                    <a:pt x="82" y="141"/>
                  </a:lnTo>
                  <a:lnTo>
                    <a:pt x="82" y="139"/>
                  </a:lnTo>
                  <a:lnTo>
                    <a:pt x="84" y="137"/>
                  </a:lnTo>
                  <a:lnTo>
                    <a:pt x="84" y="133"/>
                  </a:lnTo>
                  <a:lnTo>
                    <a:pt x="84" y="131"/>
                  </a:lnTo>
                  <a:lnTo>
                    <a:pt x="86" y="127"/>
                  </a:lnTo>
                  <a:lnTo>
                    <a:pt x="86" y="125"/>
                  </a:lnTo>
                  <a:lnTo>
                    <a:pt x="86" y="123"/>
                  </a:lnTo>
                  <a:lnTo>
                    <a:pt x="86" y="121"/>
                  </a:lnTo>
                  <a:lnTo>
                    <a:pt x="88" y="121"/>
                  </a:lnTo>
                  <a:lnTo>
                    <a:pt x="88" y="119"/>
                  </a:lnTo>
                  <a:lnTo>
                    <a:pt x="88" y="117"/>
                  </a:lnTo>
                  <a:lnTo>
                    <a:pt x="88" y="115"/>
                  </a:lnTo>
                  <a:lnTo>
                    <a:pt x="88" y="113"/>
                  </a:lnTo>
                  <a:lnTo>
                    <a:pt x="88" y="111"/>
                  </a:lnTo>
                  <a:lnTo>
                    <a:pt x="88" y="111"/>
                  </a:lnTo>
                  <a:lnTo>
                    <a:pt x="86" y="111"/>
                  </a:lnTo>
                  <a:lnTo>
                    <a:pt x="86" y="109"/>
                  </a:lnTo>
                  <a:lnTo>
                    <a:pt x="86" y="107"/>
                  </a:lnTo>
                  <a:lnTo>
                    <a:pt x="84" y="105"/>
                  </a:lnTo>
                  <a:lnTo>
                    <a:pt x="82" y="103"/>
                  </a:lnTo>
                  <a:lnTo>
                    <a:pt x="82" y="101"/>
                  </a:lnTo>
                  <a:lnTo>
                    <a:pt x="82" y="99"/>
                  </a:lnTo>
                  <a:lnTo>
                    <a:pt x="80" y="99"/>
                  </a:lnTo>
                  <a:lnTo>
                    <a:pt x="78" y="99"/>
                  </a:lnTo>
                  <a:lnTo>
                    <a:pt x="76" y="99"/>
                  </a:lnTo>
                  <a:lnTo>
                    <a:pt x="76" y="97"/>
                  </a:lnTo>
                  <a:lnTo>
                    <a:pt x="74" y="97"/>
                  </a:lnTo>
                  <a:lnTo>
                    <a:pt x="72" y="97"/>
                  </a:lnTo>
                  <a:lnTo>
                    <a:pt x="70" y="97"/>
                  </a:lnTo>
                  <a:lnTo>
                    <a:pt x="68" y="97"/>
                  </a:lnTo>
                  <a:lnTo>
                    <a:pt x="66" y="97"/>
                  </a:lnTo>
                  <a:lnTo>
                    <a:pt x="66" y="95"/>
                  </a:lnTo>
                  <a:lnTo>
                    <a:pt x="64" y="95"/>
                  </a:lnTo>
                  <a:lnTo>
                    <a:pt x="64" y="93"/>
                  </a:lnTo>
                  <a:lnTo>
                    <a:pt x="62" y="93"/>
                  </a:lnTo>
                  <a:lnTo>
                    <a:pt x="60" y="93"/>
                  </a:lnTo>
                  <a:lnTo>
                    <a:pt x="58" y="95"/>
                  </a:lnTo>
                  <a:lnTo>
                    <a:pt x="56" y="93"/>
                  </a:lnTo>
                  <a:lnTo>
                    <a:pt x="54" y="91"/>
                  </a:lnTo>
                  <a:lnTo>
                    <a:pt x="52" y="91"/>
                  </a:lnTo>
                  <a:lnTo>
                    <a:pt x="52" y="89"/>
                  </a:lnTo>
                  <a:lnTo>
                    <a:pt x="50" y="87"/>
                  </a:lnTo>
                  <a:lnTo>
                    <a:pt x="50" y="85"/>
                  </a:lnTo>
                  <a:lnTo>
                    <a:pt x="48" y="85"/>
                  </a:lnTo>
                  <a:lnTo>
                    <a:pt x="46" y="87"/>
                  </a:lnTo>
                  <a:lnTo>
                    <a:pt x="44" y="87"/>
                  </a:lnTo>
                  <a:lnTo>
                    <a:pt x="42" y="87"/>
                  </a:lnTo>
                  <a:lnTo>
                    <a:pt x="42" y="85"/>
                  </a:lnTo>
                  <a:lnTo>
                    <a:pt x="42" y="83"/>
                  </a:lnTo>
                  <a:lnTo>
                    <a:pt x="40" y="85"/>
                  </a:lnTo>
                  <a:lnTo>
                    <a:pt x="38" y="85"/>
                  </a:lnTo>
                  <a:lnTo>
                    <a:pt x="36" y="85"/>
                  </a:lnTo>
                  <a:lnTo>
                    <a:pt x="36" y="83"/>
                  </a:lnTo>
                  <a:lnTo>
                    <a:pt x="36" y="81"/>
                  </a:lnTo>
                  <a:lnTo>
                    <a:pt x="38" y="81"/>
                  </a:lnTo>
                  <a:lnTo>
                    <a:pt x="38" y="79"/>
                  </a:lnTo>
                  <a:lnTo>
                    <a:pt x="36" y="79"/>
                  </a:lnTo>
                  <a:lnTo>
                    <a:pt x="34" y="79"/>
                  </a:lnTo>
                  <a:lnTo>
                    <a:pt x="32" y="79"/>
                  </a:lnTo>
                  <a:lnTo>
                    <a:pt x="30" y="79"/>
                  </a:lnTo>
                  <a:lnTo>
                    <a:pt x="28" y="81"/>
                  </a:lnTo>
                  <a:lnTo>
                    <a:pt x="26" y="81"/>
                  </a:lnTo>
                  <a:lnTo>
                    <a:pt x="26" y="77"/>
                  </a:lnTo>
                  <a:lnTo>
                    <a:pt x="24" y="75"/>
                  </a:lnTo>
                  <a:lnTo>
                    <a:pt x="26" y="75"/>
                  </a:lnTo>
                  <a:lnTo>
                    <a:pt x="26" y="73"/>
                  </a:lnTo>
                  <a:lnTo>
                    <a:pt x="28" y="71"/>
                  </a:lnTo>
                  <a:lnTo>
                    <a:pt x="26" y="69"/>
                  </a:lnTo>
                  <a:lnTo>
                    <a:pt x="26" y="67"/>
                  </a:lnTo>
                  <a:lnTo>
                    <a:pt x="28" y="67"/>
                  </a:lnTo>
                  <a:lnTo>
                    <a:pt x="28" y="65"/>
                  </a:lnTo>
                  <a:lnTo>
                    <a:pt x="26" y="65"/>
                  </a:lnTo>
                  <a:lnTo>
                    <a:pt x="24" y="67"/>
                  </a:lnTo>
                  <a:lnTo>
                    <a:pt x="22" y="67"/>
                  </a:lnTo>
                  <a:lnTo>
                    <a:pt x="22" y="65"/>
                  </a:lnTo>
                  <a:lnTo>
                    <a:pt x="20" y="65"/>
                  </a:lnTo>
                  <a:lnTo>
                    <a:pt x="22" y="63"/>
                  </a:lnTo>
                  <a:lnTo>
                    <a:pt x="20" y="63"/>
                  </a:lnTo>
                  <a:lnTo>
                    <a:pt x="18" y="63"/>
                  </a:lnTo>
                  <a:lnTo>
                    <a:pt x="18" y="63"/>
                  </a:lnTo>
                  <a:lnTo>
                    <a:pt x="16" y="63"/>
                  </a:lnTo>
                  <a:lnTo>
                    <a:pt x="14" y="63"/>
                  </a:lnTo>
                  <a:lnTo>
                    <a:pt x="12" y="63"/>
                  </a:lnTo>
                  <a:lnTo>
                    <a:pt x="10" y="63"/>
                  </a:lnTo>
                  <a:lnTo>
                    <a:pt x="8" y="63"/>
                  </a:lnTo>
                  <a:lnTo>
                    <a:pt x="8" y="61"/>
                  </a:lnTo>
                  <a:lnTo>
                    <a:pt x="6" y="61"/>
                  </a:lnTo>
                  <a:lnTo>
                    <a:pt x="6" y="59"/>
                  </a:lnTo>
                  <a:lnTo>
                    <a:pt x="8" y="59"/>
                  </a:lnTo>
                  <a:lnTo>
                    <a:pt x="6" y="59"/>
                  </a:lnTo>
                  <a:lnTo>
                    <a:pt x="6" y="57"/>
                  </a:lnTo>
                  <a:lnTo>
                    <a:pt x="8" y="55"/>
                  </a:lnTo>
                  <a:lnTo>
                    <a:pt x="8" y="53"/>
                  </a:lnTo>
                  <a:lnTo>
                    <a:pt x="10" y="53"/>
                  </a:lnTo>
                  <a:lnTo>
                    <a:pt x="12" y="51"/>
                  </a:lnTo>
                  <a:lnTo>
                    <a:pt x="12" y="49"/>
                  </a:lnTo>
                  <a:lnTo>
                    <a:pt x="12" y="47"/>
                  </a:lnTo>
                  <a:lnTo>
                    <a:pt x="10" y="47"/>
                  </a:lnTo>
                  <a:lnTo>
                    <a:pt x="10" y="45"/>
                  </a:lnTo>
                  <a:lnTo>
                    <a:pt x="10" y="43"/>
                  </a:lnTo>
                  <a:lnTo>
                    <a:pt x="8" y="43"/>
                  </a:lnTo>
                  <a:lnTo>
                    <a:pt x="6" y="43"/>
                  </a:lnTo>
                  <a:lnTo>
                    <a:pt x="6" y="41"/>
                  </a:lnTo>
                  <a:lnTo>
                    <a:pt x="4" y="41"/>
                  </a:lnTo>
                  <a:lnTo>
                    <a:pt x="2" y="41"/>
                  </a:lnTo>
                  <a:lnTo>
                    <a:pt x="4" y="41"/>
                  </a:lnTo>
                  <a:lnTo>
                    <a:pt x="4" y="39"/>
                  </a:lnTo>
                  <a:lnTo>
                    <a:pt x="6" y="39"/>
                  </a:lnTo>
                  <a:lnTo>
                    <a:pt x="4" y="37"/>
                  </a:lnTo>
                  <a:lnTo>
                    <a:pt x="2" y="37"/>
                  </a:lnTo>
                  <a:lnTo>
                    <a:pt x="2" y="35"/>
                  </a:lnTo>
                  <a:lnTo>
                    <a:pt x="0" y="33"/>
                  </a:lnTo>
                  <a:lnTo>
                    <a:pt x="0" y="31"/>
                  </a:lnTo>
                  <a:lnTo>
                    <a:pt x="2" y="31"/>
                  </a:lnTo>
                  <a:lnTo>
                    <a:pt x="2" y="29"/>
                  </a:lnTo>
                  <a:lnTo>
                    <a:pt x="2" y="27"/>
                  </a:lnTo>
                  <a:lnTo>
                    <a:pt x="0" y="27"/>
                  </a:lnTo>
                  <a:lnTo>
                    <a:pt x="2" y="27"/>
                  </a:lnTo>
                  <a:lnTo>
                    <a:pt x="2" y="25"/>
                  </a:lnTo>
                  <a:lnTo>
                    <a:pt x="2" y="23"/>
                  </a:lnTo>
                  <a:lnTo>
                    <a:pt x="2" y="21"/>
                  </a:lnTo>
                  <a:lnTo>
                    <a:pt x="4" y="21"/>
                  </a:lnTo>
                  <a:lnTo>
                    <a:pt x="4" y="19"/>
                  </a:lnTo>
                  <a:lnTo>
                    <a:pt x="4" y="21"/>
                  </a:lnTo>
                  <a:lnTo>
                    <a:pt x="6" y="21"/>
                  </a:lnTo>
                  <a:lnTo>
                    <a:pt x="6" y="19"/>
                  </a:lnTo>
                  <a:lnTo>
                    <a:pt x="6" y="17"/>
                  </a:lnTo>
                  <a:lnTo>
                    <a:pt x="6" y="17"/>
                  </a:lnTo>
                  <a:lnTo>
                    <a:pt x="6" y="19"/>
                  </a:lnTo>
                  <a:lnTo>
                    <a:pt x="6" y="17"/>
                  </a:lnTo>
                  <a:lnTo>
                    <a:pt x="6" y="15"/>
                  </a:lnTo>
                  <a:lnTo>
                    <a:pt x="6" y="15"/>
                  </a:lnTo>
                  <a:lnTo>
                    <a:pt x="6" y="15"/>
                  </a:lnTo>
                  <a:lnTo>
                    <a:pt x="4" y="15"/>
                  </a:lnTo>
                  <a:lnTo>
                    <a:pt x="2" y="15"/>
                  </a:lnTo>
                  <a:lnTo>
                    <a:pt x="2" y="13"/>
                  </a:lnTo>
                  <a:lnTo>
                    <a:pt x="0" y="13"/>
                  </a:lnTo>
                  <a:lnTo>
                    <a:pt x="0" y="11"/>
                  </a:lnTo>
                  <a:lnTo>
                    <a:pt x="0" y="9"/>
                  </a:lnTo>
                  <a:lnTo>
                    <a:pt x="0" y="7"/>
                  </a:lnTo>
                  <a:lnTo>
                    <a:pt x="0" y="5"/>
                  </a:lnTo>
                  <a:lnTo>
                    <a:pt x="0" y="2"/>
                  </a:lnTo>
                  <a:lnTo>
                    <a:pt x="2" y="2"/>
                  </a:lnTo>
                  <a:lnTo>
                    <a:pt x="6" y="2"/>
                  </a:lnTo>
                  <a:lnTo>
                    <a:pt x="10" y="2"/>
                  </a:lnTo>
                  <a:lnTo>
                    <a:pt x="12" y="2"/>
                  </a:lnTo>
                  <a:lnTo>
                    <a:pt x="14" y="2"/>
                  </a:lnTo>
                  <a:lnTo>
                    <a:pt x="16" y="2"/>
                  </a:lnTo>
                  <a:lnTo>
                    <a:pt x="18" y="2"/>
                  </a:lnTo>
                  <a:lnTo>
                    <a:pt x="20" y="2"/>
                  </a:lnTo>
                  <a:lnTo>
                    <a:pt x="24" y="2"/>
                  </a:lnTo>
                  <a:lnTo>
                    <a:pt x="26" y="2"/>
                  </a:lnTo>
                  <a:lnTo>
                    <a:pt x="28" y="2"/>
                  </a:lnTo>
                  <a:lnTo>
                    <a:pt x="30" y="2"/>
                  </a:lnTo>
                  <a:lnTo>
                    <a:pt x="32" y="2"/>
                  </a:lnTo>
                  <a:lnTo>
                    <a:pt x="34" y="2"/>
                  </a:lnTo>
                  <a:lnTo>
                    <a:pt x="36" y="2"/>
                  </a:lnTo>
                  <a:lnTo>
                    <a:pt x="38" y="2"/>
                  </a:lnTo>
                  <a:lnTo>
                    <a:pt x="40" y="2"/>
                  </a:lnTo>
                  <a:lnTo>
                    <a:pt x="44" y="2"/>
                  </a:lnTo>
                  <a:lnTo>
                    <a:pt x="50" y="2"/>
                  </a:lnTo>
                  <a:lnTo>
                    <a:pt x="54" y="2"/>
                  </a:lnTo>
                  <a:lnTo>
                    <a:pt x="58" y="2"/>
                  </a:lnTo>
                  <a:lnTo>
                    <a:pt x="64" y="2"/>
                  </a:lnTo>
                  <a:lnTo>
                    <a:pt x="66" y="2"/>
                  </a:lnTo>
                  <a:lnTo>
                    <a:pt x="70" y="2"/>
                  </a:lnTo>
                  <a:lnTo>
                    <a:pt x="76" y="2"/>
                  </a:lnTo>
                  <a:lnTo>
                    <a:pt x="82" y="2"/>
                  </a:lnTo>
                  <a:lnTo>
                    <a:pt x="84" y="2"/>
                  </a:lnTo>
                  <a:lnTo>
                    <a:pt x="88" y="2"/>
                  </a:lnTo>
                  <a:lnTo>
                    <a:pt x="94" y="2"/>
                  </a:lnTo>
                  <a:lnTo>
                    <a:pt x="104" y="2"/>
                  </a:lnTo>
                  <a:lnTo>
                    <a:pt x="108" y="2"/>
                  </a:lnTo>
                  <a:lnTo>
                    <a:pt x="110" y="2"/>
                  </a:lnTo>
                  <a:lnTo>
                    <a:pt x="114" y="2"/>
                  </a:lnTo>
                  <a:lnTo>
                    <a:pt x="126" y="0"/>
                  </a:lnTo>
                  <a:lnTo>
                    <a:pt x="126" y="2"/>
                  </a:lnTo>
                  <a:lnTo>
                    <a:pt x="128"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2" name="Freeform 249"/>
            <p:cNvSpPr>
              <a:spLocks noEditPoints="1"/>
            </p:cNvSpPr>
            <p:nvPr/>
          </p:nvSpPr>
          <p:spPr bwMode="auto">
            <a:xfrm>
              <a:off x="7669213" y="3917950"/>
              <a:ext cx="412750" cy="442913"/>
            </a:xfrm>
            <a:custGeom>
              <a:avLst/>
              <a:gdLst>
                <a:gd name="T0" fmla="*/ 226 w 260"/>
                <a:gd name="T1" fmla="*/ 186 h 279"/>
                <a:gd name="T2" fmla="*/ 186 w 260"/>
                <a:gd name="T3" fmla="*/ 0 h 279"/>
                <a:gd name="T4" fmla="*/ 194 w 260"/>
                <a:gd name="T5" fmla="*/ 8 h 279"/>
                <a:gd name="T6" fmla="*/ 202 w 260"/>
                <a:gd name="T7" fmla="*/ 16 h 279"/>
                <a:gd name="T8" fmla="*/ 208 w 260"/>
                <a:gd name="T9" fmla="*/ 20 h 279"/>
                <a:gd name="T10" fmla="*/ 204 w 260"/>
                <a:gd name="T11" fmla="*/ 42 h 279"/>
                <a:gd name="T12" fmla="*/ 210 w 260"/>
                <a:gd name="T13" fmla="*/ 58 h 279"/>
                <a:gd name="T14" fmla="*/ 222 w 260"/>
                <a:gd name="T15" fmla="*/ 78 h 279"/>
                <a:gd name="T16" fmla="*/ 234 w 260"/>
                <a:gd name="T17" fmla="*/ 104 h 279"/>
                <a:gd name="T18" fmla="*/ 248 w 260"/>
                <a:gd name="T19" fmla="*/ 122 h 279"/>
                <a:gd name="T20" fmla="*/ 260 w 260"/>
                <a:gd name="T21" fmla="*/ 144 h 279"/>
                <a:gd name="T22" fmla="*/ 244 w 260"/>
                <a:gd name="T23" fmla="*/ 148 h 279"/>
                <a:gd name="T24" fmla="*/ 234 w 260"/>
                <a:gd name="T25" fmla="*/ 148 h 279"/>
                <a:gd name="T26" fmla="*/ 222 w 260"/>
                <a:gd name="T27" fmla="*/ 142 h 279"/>
                <a:gd name="T28" fmla="*/ 216 w 260"/>
                <a:gd name="T29" fmla="*/ 142 h 279"/>
                <a:gd name="T30" fmla="*/ 226 w 260"/>
                <a:gd name="T31" fmla="*/ 146 h 279"/>
                <a:gd name="T32" fmla="*/ 226 w 260"/>
                <a:gd name="T33" fmla="*/ 162 h 279"/>
                <a:gd name="T34" fmla="*/ 222 w 260"/>
                <a:gd name="T35" fmla="*/ 176 h 279"/>
                <a:gd name="T36" fmla="*/ 218 w 260"/>
                <a:gd name="T37" fmla="*/ 188 h 279"/>
                <a:gd name="T38" fmla="*/ 208 w 260"/>
                <a:gd name="T39" fmla="*/ 199 h 279"/>
                <a:gd name="T40" fmla="*/ 204 w 260"/>
                <a:gd name="T41" fmla="*/ 209 h 279"/>
                <a:gd name="T42" fmla="*/ 206 w 260"/>
                <a:gd name="T43" fmla="*/ 211 h 279"/>
                <a:gd name="T44" fmla="*/ 218 w 260"/>
                <a:gd name="T45" fmla="*/ 207 h 279"/>
                <a:gd name="T46" fmla="*/ 226 w 260"/>
                <a:gd name="T47" fmla="*/ 195 h 279"/>
                <a:gd name="T48" fmla="*/ 234 w 260"/>
                <a:gd name="T49" fmla="*/ 193 h 279"/>
                <a:gd name="T50" fmla="*/ 226 w 260"/>
                <a:gd name="T51" fmla="*/ 201 h 279"/>
                <a:gd name="T52" fmla="*/ 212 w 260"/>
                <a:gd name="T53" fmla="*/ 211 h 279"/>
                <a:gd name="T54" fmla="*/ 198 w 260"/>
                <a:gd name="T55" fmla="*/ 223 h 279"/>
                <a:gd name="T56" fmla="*/ 186 w 260"/>
                <a:gd name="T57" fmla="*/ 237 h 279"/>
                <a:gd name="T58" fmla="*/ 182 w 260"/>
                <a:gd name="T59" fmla="*/ 241 h 279"/>
                <a:gd name="T60" fmla="*/ 156 w 260"/>
                <a:gd name="T61" fmla="*/ 259 h 279"/>
                <a:gd name="T62" fmla="*/ 130 w 260"/>
                <a:gd name="T63" fmla="*/ 273 h 279"/>
                <a:gd name="T64" fmla="*/ 112 w 260"/>
                <a:gd name="T65" fmla="*/ 277 h 279"/>
                <a:gd name="T66" fmla="*/ 98 w 260"/>
                <a:gd name="T67" fmla="*/ 279 h 279"/>
                <a:gd name="T68" fmla="*/ 92 w 260"/>
                <a:gd name="T69" fmla="*/ 265 h 279"/>
                <a:gd name="T70" fmla="*/ 82 w 260"/>
                <a:gd name="T71" fmla="*/ 257 h 279"/>
                <a:gd name="T72" fmla="*/ 72 w 260"/>
                <a:gd name="T73" fmla="*/ 241 h 279"/>
                <a:gd name="T74" fmla="*/ 62 w 260"/>
                <a:gd name="T75" fmla="*/ 229 h 279"/>
                <a:gd name="T76" fmla="*/ 40 w 260"/>
                <a:gd name="T77" fmla="*/ 229 h 279"/>
                <a:gd name="T78" fmla="*/ 34 w 260"/>
                <a:gd name="T79" fmla="*/ 221 h 279"/>
                <a:gd name="T80" fmla="*/ 30 w 260"/>
                <a:gd name="T81" fmla="*/ 215 h 279"/>
                <a:gd name="T82" fmla="*/ 32 w 260"/>
                <a:gd name="T83" fmla="*/ 207 h 279"/>
                <a:gd name="T84" fmla="*/ 34 w 260"/>
                <a:gd name="T85" fmla="*/ 199 h 279"/>
                <a:gd name="T86" fmla="*/ 28 w 260"/>
                <a:gd name="T87" fmla="*/ 191 h 279"/>
                <a:gd name="T88" fmla="*/ 14 w 260"/>
                <a:gd name="T89" fmla="*/ 184 h 279"/>
                <a:gd name="T90" fmla="*/ 12 w 260"/>
                <a:gd name="T91" fmla="*/ 172 h 279"/>
                <a:gd name="T92" fmla="*/ 10 w 260"/>
                <a:gd name="T93" fmla="*/ 158 h 279"/>
                <a:gd name="T94" fmla="*/ 6 w 260"/>
                <a:gd name="T95" fmla="*/ 146 h 279"/>
                <a:gd name="T96" fmla="*/ 6 w 260"/>
                <a:gd name="T97" fmla="*/ 128 h 279"/>
                <a:gd name="T98" fmla="*/ 22 w 260"/>
                <a:gd name="T99" fmla="*/ 108 h 279"/>
                <a:gd name="T100" fmla="*/ 40 w 260"/>
                <a:gd name="T101" fmla="*/ 100 h 279"/>
                <a:gd name="T102" fmla="*/ 66 w 260"/>
                <a:gd name="T103" fmla="*/ 108 h 279"/>
                <a:gd name="T104" fmla="*/ 78 w 260"/>
                <a:gd name="T105" fmla="*/ 112 h 279"/>
                <a:gd name="T106" fmla="*/ 82 w 260"/>
                <a:gd name="T107" fmla="*/ 102 h 279"/>
                <a:gd name="T108" fmla="*/ 94 w 260"/>
                <a:gd name="T109" fmla="*/ 94 h 279"/>
                <a:gd name="T110" fmla="*/ 96 w 260"/>
                <a:gd name="T111" fmla="*/ 78 h 279"/>
                <a:gd name="T112" fmla="*/ 104 w 260"/>
                <a:gd name="T113" fmla="*/ 66 h 279"/>
                <a:gd name="T114" fmla="*/ 128 w 260"/>
                <a:gd name="T115" fmla="*/ 58 h 279"/>
                <a:gd name="T116" fmla="*/ 136 w 260"/>
                <a:gd name="T117" fmla="*/ 32 h 279"/>
                <a:gd name="T118" fmla="*/ 140 w 260"/>
                <a:gd name="T119" fmla="*/ 18 h 279"/>
                <a:gd name="T120" fmla="*/ 152 w 260"/>
                <a:gd name="T121" fmla="*/ 6 h 279"/>
                <a:gd name="T122" fmla="*/ 170 w 260"/>
                <a:gd name="T123" fmla="*/ 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0" h="279">
                  <a:moveTo>
                    <a:pt x="232" y="188"/>
                  </a:moveTo>
                  <a:lnTo>
                    <a:pt x="232" y="191"/>
                  </a:lnTo>
                  <a:lnTo>
                    <a:pt x="230" y="191"/>
                  </a:lnTo>
                  <a:lnTo>
                    <a:pt x="228" y="191"/>
                  </a:lnTo>
                  <a:lnTo>
                    <a:pt x="226" y="191"/>
                  </a:lnTo>
                  <a:lnTo>
                    <a:pt x="226" y="188"/>
                  </a:lnTo>
                  <a:lnTo>
                    <a:pt x="226" y="188"/>
                  </a:lnTo>
                  <a:lnTo>
                    <a:pt x="226" y="186"/>
                  </a:lnTo>
                  <a:lnTo>
                    <a:pt x="226" y="186"/>
                  </a:lnTo>
                  <a:lnTo>
                    <a:pt x="226" y="186"/>
                  </a:lnTo>
                  <a:lnTo>
                    <a:pt x="226" y="184"/>
                  </a:lnTo>
                  <a:lnTo>
                    <a:pt x="226" y="182"/>
                  </a:lnTo>
                  <a:lnTo>
                    <a:pt x="226" y="180"/>
                  </a:lnTo>
                  <a:lnTo>
                    <a:pt x="228" y="180"/>
                  </a:lnTo>
                  <a:lnTo>
                    <a:pt x="230" y="182"/>
                  </a:lnTo>
                  <a:lnTo>
                    <a:pt x="230" y="184"/>
                  </a:lnTo>
                  <a:lnTo>
                    <a:pt x="232" y="186"/>
                  </a:lnTo>
                  <a:lnTo>
                    <a:pt x="232" y="188"/>
                  </a:lnTo>
                  <a:close/>
                  <a:moveTo>
                    <a:pt x="184" y="0"/>
                  </a:moveTo>
                  <a:lnTo>
                    <a:pt x="186" y="0"/>
                  </a:lnTo>
                  <a:lnTo>
                    <a:pt x="188" y="0"/>
                  </a:lnTo>
                  <a:lnTo>
                    <a:pt x="188" y="2"/>
                  </a:lnTo>
                  <a:lnTo>
                    <a:pt x="188" y="0"/>
                  </a:lnTo>
                  <a:lnTo>
                    <a:pt x="188" y="2"/>
                  </a:lnTo>
                  <a:lnTo>
                    <a:pt x="190" y="2"/>
                  </a:lnTo>
                  <a:lnTo>
                    <a:pt x="192" y="2"/>
                  </a:lnTo>
                  <a:lnTo>
                    <a:pt x="194" y="2"/>
                  </a:lnTo>
                  <a:lnTo>
                    <a:pt x="194" y="4"/>
                  </a:lnTo>
                  <a:lnTo>
                    <a:pt x="194" y="6"/>
                  </a:lnTo>
                  <a:lnTo>
                    <a:pt x="194" y="8"/>
                  </a:lnTo>
                  <a:lnTo>
                    <a:pt x="194" y="10"/>
                  </a:lnTo>
                  <a:lnTo>
                    <a:pt x="196" y="10"/>
                  </a:lnTo>
                  <a:lnTo>
                    <a:pt x="196" y="12"/>
                  </a:lnTo>
                  <a:lnTo>
                    <a:pt x="196" y="14"/>
                  </a:lnTo>
                  <a:lnTo>
                    <a:pt x="196" y="16"/>
                  </a:lnTo>
                  <a:lnTo>
                    <a:pt x="198" y="16"/>
                  </a:lnTo>
                  <a:lnTo>
                    <a:pt x="200" y="16"/>
                  </a:lnTo>
                  <a:lnTo>
                    <a:pt x="200" y="14"/>
                  </a:lnTo>
                  <a:lnTo>
                    <a:pt x="202" y="14"/>
                  </a:lnTo>
                  <a:lnTo>
                    <a:pt x="202" y="16"/>
                  </a:lnTo>
                  <a:lnTo>
                    <a:pt x="204" y="16"/>
                  </a:lnTo>
                  <a:lnTo>
                    <a:pt x="204" y="14"/>
                  </a:lnTo>
                  <a:lnTo>
                    <a:pt x="206" y="14"/>
                  </a:lnTo>
                  <a:lnTo>
                    <a:pt x="206" y="16"/>
                  </a:lnTo>
                  <a:lnTo>
                    <a:pt x="208" y="16"/>
                  </a:lnTo>
                  <a:lnTo>
                    <a:pt x="208" y="14"/>
                  </a:lnTo>
                  <a:lnTo>
                    <a:pt x="208" y="16"/>
                  </a:lnTo>
                  <a:lnTo>
                    <a:pt x="208" y="18"/>
                  </a:lnTo>
                  <a:lnTo>
                    <a:pt x="208" y="18"/>
                  </a:lnTo>
                  <a:lnTo>
                    <a:pt x="208" y="20"/>
                  </a:lnTo>
                  <a:lnTo>
                    <a:pt x="208" y="22"/>
                  </a:lnTo>
                  <a:lnTo>
                    <a:pt x="208" y="24"/>
                  </a:lnTo>
                  <a:lnTo>
                    <a:pt x="206" y="26"/>
                  </a:lnTo>
                  <a:lnTo>
                    <a:pt x="206" y="28"/>
                  </a:lnTo>
                  <a:lnTo>
                    <a:pt x="206" y="30"/>
                  </a:lnTo>
                  <a:lnTo>
                    <a:pt x="206" y="32"/>
                  </a:lnTo>
                  <a:lnTo>
                    <a:pt x="206" y="34"/>
                  </a:lnTo>
                  <a:lnTo>
                    <a:pt x="206" y="36"/>
                  </a:lnTo>
                  <a:lnTo>
                    <a:pt x="204" y="40"/>
                  </a:lnTo>
                  <a:lnTo>
                    <a:pt x="204" y="42"/>
                  </a:lnTo>
                  <a:lnTo>
                    <a:pt x="204" y="44"/>
                  </a:lnTo>
                  <a:lnTo>
                    <a:pt x="204" y="46"/>
                  </a:lnTo>
                  <a:lnTo>
                    <a:pt x="204" y="48"/>
                  </a:lnTo>
                  <a:lnTo>
                    <a:pt x="204" y="50"/>
                  </a:lnTo>
                  <a:lnTo>
                    <a:pt x="206" y="52"/>
                  </a:lnTo>
                  <a:lnTo>
                    <a:pt x="206" y="54"/>
                  </a:lnTo>
                  <a:lnTo>
                    <a:pt x="208" y="54"/>
                  </a:lnTo>
                  <a:lnTo>
                    <a:pt x="208" y="56"/>
                  </a:lnTo>
                  <a:lnTo>
                    <a:pt x="208" y="58"/>
                  </a:lnTo>
                  <a:lnTo>
                    <a:pt x="210" y="58"/>
                  </a:lnTo>
                  <a:lnTo>
                    <a:pt x="210" y="60"/>
                  </a:lnTo>
                  <a:lnTo>
                    <a:pt x="212" y="62"/>
                  </a:lnTo>
                  <a:lnTo>
                    <a:pt x="214" y="66"/>
                  </a:lnTo>
                  <a:lnTo>
                    <a:pt x="214" y="66"/>
                  </a:lnTo>
                  <a:lnTo>
                    <a:pt x="216" y="68"/>
                  </a:lnTo>
                  <a:lnTo>
                    <a:pt x="216" y="70"/>
                  </a:lnTo>
                  <a:lnTo>
                    <a:pt x="218" y="70"/>
                  </a:lnTo>
                  <a:lnTo>
                    <a:pt x="218" y="72"/>
                  </a:lnTo>
                  <a:lnTo>
                    <a:pt x="220" y="74"/>
                  </a:lnTo>
                  <a:lnTo>
                    <a:pt x="222" y="78"/>
                  </a:lnTo>
                  <a:lnTo>
                    <a:pt x="224" y="80"/>
                  </a:lnTo>
                  <a:lnTo>
                    <a:pt x="224" y="82"/>
                  </a:lnTo>
                  <a:lnTo>
                    <a:pt x="226" y="84"/>
                  </a:lnTo>
                  <a:lnTo>
                    <a:pt x="226" y="88"/>
                  </a:lnTo>
                  <a:lnTo>
                    <a:pt x="228" y="94"/>
                  </a:lnTo>
                  <a:lnTo>
                    <a:pt x="230" y="94"/>
                  </a:lnTo>
                  <a:lnTo>
                    <a:pt x="230" y="96"/>
                  </a:lnTo>
                  <a:lnTo>
                    <a:pt x="232" y="98"/>
                  </a:lnTo>
                  <a:lnTo>
                    <a:pt x="232" y="100"/>
                  </a:lnTo>
                  <a:lnTo>
                    <a:pt x="234" y="104"/>
                  </a:lnTo>
                  <a:lnTo>
                    <a:pt x="236" y="106"/>
                  </a:lnTo>
                  <a:lnTo>
                    <a:pt x="236" y="108"/>
                  </a:lnTo>
                  <a:lnTo>
                    <a:pt x="238" y="110"/>
                  </a:lnTo>
                  <a:lnTo>
                    <a:pt x="240" y="112"/>
                  </a:lnTo>
                  <a:lnTo>
                    <a:pt x="240" y="114"/>
                  </a:lnTo>
                  <a:lnTo>
                    <a:pt x="242" y="114"/>
                  </a:lnTo>
                  <a:lnTo>
                    <a:pt x="242" y="116"/>
                  </a:lnTo>
                  <a:lnTo>
                    <a:pt x="244" y="118"/>
                  </a:lnTo>
                  <a:lnTo>
                    <a:pt x="246" y="120"/>
                  </a:lnTo>
                  <a:lnTo>
                    <a:pt x="248" y="122"/>
                  </a:lnTo>
                  <a:lnTo>
                    <a:pt x="248" y="124"/>
                  </a:lnTo>
                  <a:lnTo>
                    <a:pt x="248" y="126"/>
                  </a:lnTo>
                  <a:lnTo>
                    <a:pt x="250" y="128"/>
                  </a:lnTo>
                  <a:lnTo>
                    <a:pt x="252" y="130"/>
                  </a:lnTo>
                  <a:lnTo>
                    <a:pt x="252" y="132"/>
                  </a:lnTo>
                  <a:lnTo>
                    <a:pt x="254" y="134"/>
                  </a:lnTo>
                  <a:lnTo>
                    <a:pt x="254" y="136"/>
                  </a:lnTo>
                  <a:lnTo>
                    <a:pt x="256" y="138"/>
                  </a:lnTo>
                  <a:lnTo>
                    <a:pt x="258" y="144"/>
                  </a:lnTo>
                  <a:lnTo>
                    <a:pt x="260" y="144"/>
                  </a:lnTo>
                  <a:lnTo>
                    <a:pt x="258" y="144"/>
                  </a:lnTo>
                  <a:lnTo>
                    <a:pt x="258" y="146"/>
                  </a:lnTo>
                  <a:lnTo>
                    <a:pt x="256" y="146"/>
                  </a:lnTo>
                  <a:lnTo>
                    <a:pt x="254" y="146"/>
                  </a:lnTo>
                  <a:lnTo>
                    <a:pt x="254" y="148"/>
                  </a:lnTo>
                  <a:lnTo>
                    <a:pt x="252" y="148"/>
                  </a:lnTo>
                  <a:lnTo>
                    <a:pt x="250" y="150"/>
                  </a:lnTo>
                  <a:lnTo>
                    <a:pt x="248" y="152"/>
                  </a:lnTo>
                  <a:lnTo>
                    <a:pt x="246" y="148"/>
                  </a:lnTo>
                  <a:lnTo>
                    <a:pt x="244" y="148"/>
                  </a:lnTo>
                  <a:lnTo>
                    <a:pt x="244" y="150"/>
                  </a:lnTo>
                  <a:lnTo>
                    <a:pt x="242" y="148"/>
                  </a:lnTo>
                  <a:lnTo>
                    <a:pt x="242" y="146"/>
                  </a:lnTo>
                  <a:lnTo>
                    <a:pt x="240" y="146"/>
                  </a:lnTo>
                  <a:lnTo>
                    <a:pt x="238" y="144"/>
                  </a:lnTo>
                  <a:lnTo>
                    <a:pt x="238" y="146"/>
                  </a:lnTo>
                  <a:lnTo>
                    <a:pt x="236" y="146"/>
                  </a:lnTo>
                  <a:lnTo>
                    <a:pt x="234" y="146"/>
                  </a:lnTo>
                  <a:lnTo>
                    <a:pt x="236" y="146"/>
                  </a:lnTo>
                  <a:lnTo>
                    <a:pt x="234" y="148"/>
                  </a:lnTo>
                  <a:lnTo>
                    <a:pt x="234" y="146"/>
                  </a:lnTo>
                  <a:lnTo>
                    <a:pt x="232" y="146"/>
                  </a:lnTo>
                  <a:lnTo>
                    <a:pt x="230" y="146"/>
                  </a:lnTo>
                  <a:lnTo>
                    <a:pt x="228" y="146"/>
                  </a:lnTo>
                  <a:lnTo>
                    <a:pt x="228" y="144"/>
                  </a:lnTo>
                  <a:lnTo>
                    <a:pt x="226" y="144"/>
                  </a:lnTo>
                  <a:lnTo>
                    <a:pt x="226" y="142"/>
                  </a:lnTo>
                  <a:lnTo>
                    <a:pt x="224" y="144"/>
                  </a:lnTo>
                  <a:lnTo>
                    <a:pt x="224" y="142"/>
                  </a:lnTo>
                  <a:lnTo>
                    <a:pt x="222" y="142"/>
                  </a:lnTo>
                  <a:lnTo>
                    <a:pt x="222" y="140"/>
                  </a:lnTo>
                  <a:lnTo>
                    <a:pt x="220" y="140"/>
                  </a:lnTo>
                  <a:lnTo>
                    <a:pt x="218" y="140"/>
                  </a:lnTo>
                  <a:lnTo>
                    <a:pt x="216" y="140"/>
                  </a:lnTo>
                  <a:lnTo>
                    <a:pt x="214" y="138"/>
                  </a:lnTo>
                  <a:lnTo>
                    <a:pt x="214" y="140"/>
                  </a:lnTo>
                  <a:lnTo>
                    <a:pt x="212" y="140"/>
                  </a:lnTo>
                  <a:lnTo>
                    <a:pt x="214" y="140"/>
                  </a:lnTo>
                  <a:lnTo>
                    <a:pt x="214" y="142"/>
                  </a:lnTo>
                  <a:lnTo>
                    <a:pt x="216" y="142"/>
                  </a:lnTo>
                  <a:lnTo>
                    <a:pt x="218" y="142"/>
                  </a:lnTo>
                  <a:lnTo>
                    <a:pt x="218" y="144"/>
                  </a:lnTo>
                  <a:lnTo>
                    <a:pt x="218" y="146"/>
                  </a:lnTo>
                  <a:lnTo>
                    <a:pt x="220" y="146"/>
                  </a:lnTo>
                  <a:lnTo>
                    <a:pt x="220" y="148"/>
                  </a:lnTo>
                  <a:lnTo>
                    <a:pt x="222" y="148"/>
                  </a:lnTo>
                  <a:lnTo>
                    <a:pt x="224" y="148"/>
                  </a:lnTo>
                  <a:lnTo>
                    <a:pt x="226" y="148"/>
                  </a:lnTo>
                  <a:lnTo>
                    <a:pt x="226" y="146"/>
                  </a:lnTo>
                  <a:lnTo>
                    <a:pt x="226" y="146"/>
                  </a:lnTo>
                  <a:lnTo>
                    <a:pt x="226" y="148"/>
                  </a:lnTo>
                  <a:lnTo>
                    <a:pt x="226" y="150"/>
                  </a:lnTo>
                  <a:lnTo>
                    <a:pt x="228" y="150"/>
                  </a:lnTo>
                  <a:lnTo>
                    <a:pt x="228" y="152"/>
                  </a:lnTo>
                  <a:lnTo>
                    <a:pt x="228" y="154"/>
                  </a:lnTo>
                  <a:lnTo>
                    <a:pt x="228" y="156"/>
                  </a:lnTo>
                  <a:lnTo>
                    <a:pt x="228" y="158"/>
                  </a:lnTo>
                  <a:lnTo>
                    <a:pt x="228" y="160"/>
                  </a:lnTo>
                  <a:lnTo>
                    <a:pt x="228" y="162"/>
                  </a:lnTo>
                  <a:lnTo>
                    <a:pt x="226" y="162"/>
                  </a:lnTo>
                  <a:lnTo>
                    <a:pt x="226" y="164"/>
                  </a:lnTo>
                  <a:lnTo>
                    <a:pt x="226" y="170"/>
                  </a:lnTo>
                  <a:lnTo>
                    <a:pt x="226" y="172"/>
                  </a:lnTo>
                  <a:lnTo>
                    <a:pt x="224" y="174"/>
                  </a:lnTo>
                  <a:lnTo>
                    <a:pt x="226" y="176"/>
                  </a:lnTo>
                  <a:lnTo>
                    <a:pt x="226" y="178"/>
                  </a:lnTo>
                  <a:lnTo>
                    <a:pt x="226" y="180"/>
                  </a:lnTo>
                  <a:lnTo>
                    <a:pt x="224" y="178"/>
                  </a:lnTo>
                  <a:lnTo>
                    <a:pt x="224" y="176"/>
                  </a:lnTo>
                  <a:lnTo>
                    <a:pt x="222" y="176"/>
                  </a:lnTo>
                  <a:lnTo>
                    <a:pt x="220" y="176"/>
                  </a:lnTo>
                  <a:lnTo>
                    <a:pt x="218" y="176"/>
                  </a:lnTo>
                  <a:lnTo>
                    <a:pt x="218" y="178"/>
                  </a:lnTo>
                  <a:lnTo>
                    <a:pt x="216" y="178"/>
                  </a:lnTo>
                  <a:lnTo>
                    <a:pt x="214" y="178"/>
                  </a:lnTo>
                  <a:lnTo>
                    <a:pt x="214" y="180"/>
                  </a:lnTo>
                  <a:lnTo>
                    <a:pt x="214" y="182"/>
                  </a:lnTo>
                  <a:lnTo>
                    <a:pt x="214" y="184"/>
                  </a:lnTo>
                  <a:lnTo>
                    <a:pt x="216" y="186"/>
                  </a:lnTo>
                  <a:lnTo>
                    <a:pt x="218" y="188"/>
                  </a:lnTo>
                  <a:lnTo>
                    <a:pt x="220" y="188"/>
                  </a:lnTo>
                  <a:lnTo>
                    <a:pt x="220" y="191"/>
                  </a:lnTo>
                  <a:lnTo>
                    <a:pt x="218" y="191"/>
                  </a:lnTo>
                  <a:lnTo>
                    <a:pt x="216" y="193"/>
                  </a:lnTo>
                  <a:lnTo>
                    <a:pt x="214" y="193"/>
                  </a:lnTo>
                  <a:lnTo>
                    <a:pt x="214" y="195"/>
                  </a:lnTo>
                  <a:lnTo>
                    <a:pt x="212" y="195"/>
                  </a:lnTo>
                  <a:lnTo>
                    <a:pt x="212" y="197"/>
                  </a:lnTo>
                  <a:lnTo>
                    <a:pt x="210" y="199"/>
                  </a:lnTo>
                  <a:lnTo>
                    <a:pt x="208" y="199"/>
                  </a:lnTo>
                  <a:lnTo>
                    <a:pt x="208" y="201"/>
                  </a:lnTo>
                  <a:lnTo>
                    <a:pt x="206" y="201"/>
                  </a:lnTo>
                  <a:lnTo>
                    <a:pt x="206" y="203"/>
                  </a:lnTo>
                  <a:lnTo>
                    <a:pt x="206" y="205"/>
                  </a:lnTo>
                  <a:lnTo>
                    <a:pt x="208" y="207"/>
                  </a:lnTo>
                  <a:lnTo>
                    <a:pt x="210" y="207"/>
                  </a:lnTo>
                  <a:lnTo>
                    <a:pt x="210" y="209"/>
                  </a:lnTo>
                  <a:lnTo>
                    <a:pt x="208" y="209"/>
                  </a:lnTo>
                  <a:lnTo>
                    <a:pt x="206" y="207"/>
                  </a:lnTo>
                  <a:lnTo>
                    <a:pt x="204" y="209"/>
                  </a:lnTo>
                  <a:lnTo>
                    <a:pt x="204" y="211"/>
                  </a:lnTo>
                  <a:lnTo>
                    <a:pt x="204" y="211"/>
                  </a:lnTo>
                  <a:lnTo>
                    <a:pt x="202" y="211"/>
                  </a:lnTo>
                  <a:lnTo>
                    <a:pt x="202" y="213"/>
                  </a:lnTo>
                  <a:lnTo>
                    <a:pt x="202" y="215"/>
                  </a:lnTo>
                  <a:lnTo>
                    <a:pt x="200" y="215"/>
                  </a:lnTo>
                  <a:lnTo>
                    <a:pt x="200" y="217"/>
                  </a:lnTo>
                  <a:lnTo>
                    <a:pt x="202" y="217"/>
                  </a:lnTo>
                  <a:lnTo>
                    <a:pt x="202" y="215"/>
                  </a:lnTo>
                  <a:lnTo>
                    <a:pt x="206" y="211"/>
                  </a:lnTo>
                  <a:lnTo>
                    <a:pt x="208" y="211"/>
                  </a:lnTo>
                  <a:lnTo>
                    <a:pt x="210" y="211"/>
                  </a:lnTo>
                  <a:lnTo>
                    <a:pt x="212" y="211"/>
                  </a:lnTo>
                  <a:lnTo>
                    <a:pt x="212" y="211"/>
                  </a:lnTo>
                  <a:lnTo>
                    <a:pt x="214" y="211"/>
                  </a:lnTo>
                  <a:lnTo>
                    <a:pt x="214" y="209"/>
                  </a:lnTo>
                  <a:lnTo>
                    <a:pt x="214" y="207"/>
                  </a:lnTo>
                  <a:lnTo>
                    <a:pt x="216" y="207"/>
                  </a:lnTo>
                  <a:lnTo>
                    <a:pt x="216" y="205"/>
                  </a:lnTo>
                  <a:lnTo>
                    <a:pt x="218" y="207"/>
                  </a:lnTo>
                  <a:lnTo>
                    <a:pt x="220" y="205"/>
                  </a:lnTo>
                  <a:lnTo>
                    <a:pt x="222" y="205"/>
                  </a:lnTo>
                  <a:lnTo>
                    <a:pt x="222" y="203"/>
                  </a:lnTo>
                  <a:lnTo>
                    <a:pt x="224" y="201"/>
                  </a:lnTo>
                  <a:lnTo>
                    <a:pt x="226" y="201"/>
                  </a:lnTo>
                  <a:lnTo>
                    <a:pt x="226" y="199"/>
                  </a:lnTo>
                  <a:lnTo>
                    <a:pt x="226" y="199"/>
                  </a:lnTo>
                  <a:lnTo>
                    <a:pt x="228" y="197"/>
                  </a:lnTo>
                  <a:lnTo>
                    <a:pt x="228" y="195"/>
                  </a:lnTo>
                  <a:lnTo>
                    <a:pt x="226" y="195"/>
                  </a:lnTo>
                  <a:lnTo>
                    <a:pt x="226" y="197"/>
                  </a:lnTo>
                  <a:lnTo>
                    <a:pt x="226" y="195"/>
                  </a:lnTo>
                  <a:lnTo>
                    <a:pt x="226" y="195"/>
                  </a:lnTo>
                  <a:lnTo>
                    <a:pt x="226" y="193"/>
                  </a:lnTo>
                  <a:lnTo>
                    <a:pt x="226" y="191"/>
                  </a:lnTo>
                  <a:lnTo>
                    <a:pt x="226" y="193"/>
                  </a:lnTo>
                  <a:lnTo>
                    <a:pt x="228" y="193"/>
                  </a:lnTo>
                  <a:lnTo>
                    <a:pt x="230" y="195"/>
                  </a:lnTo>
                  <a:lnTo>
                    <a:pt x="232" y="193"/>
                  </a:lnTo>
                  <a:lnTo>
                    <a:pt x="234" y="193"/>
                  </a:lnTo>
                  <a:lnTo>
                    <a:pt x="234" y="191"/>
                  </a:lnTo>
                  <a:lnTo>
                    <a:pt x="234" y="188"/>
                  </a:lnTo>
                  <a:lnTo>
                    <a:pt x="236" y="188"/>
                  </a:lnTo>
                  <a:lnTo>
                    <a:pt x="238" y="188"/>
                  </a:lnTo>
                  <a:lnTo>
                    <a:pt x="238" y="193"/>
                  </a:lnTo>
                  <a:lnTo>
                    <a:pt x="234" y="195"/>
                  </a:lnTo>
                  <a:lnTo>
                    <a:pt x="232" y="197"/>
                  </a:lnTo>
                  <a:lnTo>
                    <a:pt x="230" y="197"/>
                  </a:lnTo>
                  <a:lnTo>
                    <a:pt x="228" y="201"/>
                  </a:lnTo>
                  <a:lnTo>
                    <a:pt x="226" y="201"/>
                  </a:lnTo>
                  <a:lnTo>
                    <a:pt x="226" y="203"/>
                  </a:lnTo>
                  <a:lnTo>
                    <a:pt x="224" y="203"/>
                  </a:lnTo>
                  <a:lnTo>
                    <a:pt x="224" y="205"/>
                  </a:lnTo>
                  <a:lnTo>
                    <a:pt x="222" y="207"/>
                  </a:lnTo>
                  <a:lnTo>
                    <a:pt x="220" y="207"/>
                  </a:lnTo>
                  <a:lnTo>
                    <a:pt x="218" y="209"/>
                  </a:lnTo>
                  <a:lnTo>
                    <a:pt x="216" y="211"/>
                  </a:lnTo>
                  <a:lnTo>
                    <a:pt x="214" y="211"/>
                  </a:lnTo>
                  <a:lnTo>
                    <a:pt x="214" y="211"/>
                  </a:lnTo>
                  <a:lnTo>
                    <a:pt x="212" y="211"/>
                  </a:lnTo>
                  <a:lnTo>
                    <a:pt x="210" y="213"/>
                  </a:lnTo>
                  <a:lnTo>
                    <a:pt x="208" y="215"/>
                  </a:lnTo>
                  <a:lnTo>
                    <a:pt x="206" y="217"/>
                  </a:lnTo>
                  <a:lnTo>
                    <a:pt x="204" y="219"/>
                  </a:lnTo>
                  <a:lnTo>
                    <a:pt x="202" y="219"/>
                  </a:lnTo>
                  <a:lnTo>
                    <a:pt x="200" y="219"/>
                  </a:lnTo>
                  <a:lnTo>
                    <a:pt x="198" y="221"/>
                  </a:lnTo>
                  <a:lnTo>
                    <a:pt x="196" y="221"/>
                  </a:lnTo>
                  <a:lnTo>
                    <a:pt x="196" y="223"/>
                  </a:lnTo>
                  <a:lnTo>
                    <a:pt x="198" y="223"/>
                  </a:lnTo>
                  <a:lnTo>
                    <a:pt x="196" y="225"/>
                  </a:lnTo>
                  <a:lnTo>
                    <a:pt x="196" y="227"/>
                  </a:lnTo>
                  <a:lnTo>
                    <a:pt x="194" y="227"/>
                  </a:lnTo>
                  <a:lnTo>
                    <a:pt x="194" y="229"/>
                  </a:lnTo>
                  <a:lnTo>
                    <a:pt x="192" y="229"/>
                  </a:lnTo>
                  <a:lnTo>
                    <a:pt x="192" y="231"/>
                  </a:lnTo>
                  <a:lnTo>
                    <a:pt x="190" y="231"/>
                  </a:lnTo>
                  <a:lnTo>
                    <a:pt x="188" y="233"/>
                  </a:lnTo>
                  <a:lnTo>
                    <a:pt x="186" y="235"/>
                  </a:lnTo>
                  <a:lnTo>
                    <a:pt x="186" y="237"/>
                  </a:lnTo>
                  <a:lnTo>
                    <a:pt x="184" y="237"/>
                  </a:lnTo>
                  <a:lnTo>
                    <a:pt x="184" y="239"/>
                  </a:lnTo>
                  <a:lnTo>
                    <a:pt x="182" y="241"/>
                  </a:lnTo>
                  <a:lnTo>
                    <a:pt x="182" y="239"/>
                  </a:lnTo>
                  <a:lnTo>
                    <a:pt x="180" y="239"/>
                  </a:lnTo>
                  <a:lnTo>
                    <a:pt x="180" y="237"/>
                  </a:lnTo>
                  <a:lnTo>
                    <a:pt x="178" y="237"/>
                  </a:lnTo>
                  <a:lnTo>
                    <a:pt x="178" y="239"/>
                  </a:lnTo>
                  <a:lnTo>
                    <a:pt x="180" y="239"/>
                  </a:lnTo>
                  <a:lnTo>
                    <a:pt x="182" y="241"/>
                  </a:lnTo>
                  <a:lnTo>
                    <a:pt x="180" y="241"/>
                  </a:lnTo>
                  <a:lnTo>
                    <a:pt x="178" y="243"/>
                  </a:lnTo>
                  <a:lnTo>
                    <a:pt x="178" y="245"/>
                  </a:lnTo>
                  <a:lnTo>
                    <a:pt x="166" y="255"/>
                  </a:lnTo>
                  <a:lnTo>
                    <a:pt x="164" y="257"/>
                  </a:lnTo>
                  <a:lnTo>
                    <a:pt x="162" y="257"/>
                  </a:lnTo>
                  <a:lnTo>
                    <a:pt x="162" y="259"/>
                  </a:lnTo>
                  <a:lnTo>
                    <a:pt x="160" y="259"/>
                  </a:lnTo>
                  <a:lnTo>
                    <a:pt x="158" y="261"/>
                  </a:lnTo>
                  <a:lnTo>
                    <a:pt x="156" y="259"/>
                  </a:lnTo>
                  <a:lnTo>
                    <a:pt x="156" y="259"/>
                  </a:lnTo>
                  <a:lnTo>
                    <a:pt x="156" y="259"/>
                  </a:lnTo>
                  <a:lnTo>
                    <a:pt x="156" y="261"/>
                  </a:lnTo>
                  <a:lnTo>
                    <a:pt x="156" y="265"/>
                  </a:lnTo>
                  <a:lnTo>
                    <a:pt x="152" y="265"/>
                  </a:lnTo>
                  <a:lnTo>
                    <a:pt x="150" y="265"/>
                  </a:lnTo>
                  <a:lnTo>
                    <a:pt x="144" y="267"/>
                  </a:lnTo>
                  <a:lnTo>
                    <a:pt x="134" y="271"/>
                  </a:lnTo>
                  <a:lnTo>
                    <a:pt x="132" y="271"/>
                  </a:lnTo>
                  <a:lnTo>
                    <a:pt x="130" y="273"/>
                  </a:lnTo>
                  <a:lnTo>
                    <a:pt x="128" y="275"/>
                  </a:lnTo>
                  <a:lnTo>
                    <a:pt x="126" y="275"/>
                  </a:lnTo>
                  <a:lnTo>
                    <a:pt x="124" y="275"/>
                  </a:lnTo>
                  <a:lnTo>
                    <a:pt x="118" y="279"/>
                  </a:lnTo>
                  <a:lnTo>
                    <a:pt x="118" y="277"/>
                  </a:lnTo>
                  <a:lnTo>
                    <a:pt x="118" y="275"/>
                  </a:lnTo>
                  <a:lnTo>
                    <a:pt x="116" y="275"/>
                  </a:lnTo>
                  <a:lnTo>
                    <a:pt x="116" y="277"/>
                  </a:lnTo>
                  <a:lnTo>
                    <a:pt x="114" y="277"/>
                  </a:lnTo>
                  <a:lnTo>
                    <a:pt x="112" y="277"/>
                  </a:lnTo>
                  <a:lnTo>
                    <a:pt x="110" y="277"/>
                  </a:lnTo>
                  <a:lnTo>
                    <a:pt x="110" y="279"/>
                  </a:lnTo>
                  <a:lnTo>
                    <a:pt x="108" y="279"/>
                  </a:lnTo>
                  <a:lnTo>
                    <a:pt x="108" y="277"/>
                  </a:lnTo>
                  <a:lnTo>
                    <a:pt x="106" y="277"/>
                  </a:lnTo>
                  <a:lnTo>
                    <a:pt x="104" y="277"/>
                  </a:lnTo>
                  <a:lnTo>
                    <a:pt x="104" y="279"/>
                  </a:lnTo>
                  <a:lnTo>
                    <a:pt x="102" y="279"/>
                  </a:lnTo>
                  <a:lnTo>
                    <a:pt x="100" y="279"/>
                  </a:lnTo>
                  <a:lnTo>
                    <a:pt x="98" y="279"/>
                  </a:lnTo>
                  <a:lnTo>
                    <a:pt x="96" y="279"/>
                  </a:lnTo>
                  <a:lnTo>
                    <a:pt x="96" y="277"/>
                  </a:lnTo>
                  <a:lnTo>
                    <a:pt x="94" y="277"/>
                  </a:lnTo>
                  <a:lnTo>
                    <a:pt x="94" y="275"/>
                  </a:lnTo>
                  <a:lnTo>
                    <a:pt x="94" y="273"/>
                  </a:lnTo>
                  <a:lnTo>
                    <a:pt x="94" y="271"/>
                  </a:lnTo>
                  <a:lnTo>
                    <a:pt x="94" y="269"/>
                  </a:lnTo>
                  <a:lnTo>
                    <a:pt x="94" y="267"/>
                  </a:lnTo>
                  <a:lnTo>
                    <a:pt x="92" y="267"/>
                  </a:lnTo>
                  <a:lnTo>
                    <a:pt x="92" y="265"/>
                  </a:lnTo>
                  <a:lnTo>
                    <a:pt x="90" y="265"/>
                  </a:lnTo>
                  <a:lnTo>
                    <a:pt x="90" y="263"/>
                  </a:lnTo>
                  <a:lnTo>
                    <a:pt x="88" y="263"/>
                  </a:lnTo>
                  <a:lnTo>
                    <a:pt x="86" y="261"/>
                  </a:lnTo>
                  <a:lnTo>
                    <a:pt x="86" y="259"/>
                  </a:lnTo>
                  <a:lnTo>
                    <a:pt x="84" y="259"/>
                  </a:lnTo>
                  <a:lnTo>
                    <a:pt x="82" y="259"/>
                  </a:lnTo>
                  <a:lnTo>
                    <a:pt x="82" y="259"/>
                  </a:lnTo>
                  <a:lnTo>
                    <a:pt x="82" y="259"/>
                  </a:lnTo>
                  <a:lnTo>
                    <a:pt x="82" y="257"/>
                  </a:lnTo>
                  <a:lnTo>
                    <a:pt x="80" y="257"/>
                  </a:lnTo>
                  <a:lnTo>
                    <a:pt x="78" y="255"/>
                  </a:lnTo>
                  <a:lnTo>
                    <a:pt x="76" y="253"/>
                  </a:lnTo>
                  <a:lnTo>
                    <a:pt x="74" y="253"/>
                  </a:lnTo>
                  <a:lnTo>
                    <a:pt x="74" y="251"/>
                  </a:lnTo>
                  <a:lnTo>
                    <a:pt x="74" y="249"/>
                  </a:lnTo>
                  <a:lnTo>
                    <a:pt x="72" y="247"/>
                  </a:lnTo>
                  <a:lnTo>
                    <a:pt x="72" y="245"/>
                  </a:lnTo>
                  <a:lnTo>
                    <a:pt x="72" y="243"/>
                  </a:lnTo>
                  <a:lnTo>
                    <a:pt x="72" y="241"/>
                  </a:lnTo>
                  <a:lnTo>
                    <a:pt x="74" y="239"/>
                  </a:lnTo>
                  <a:lnTo>
                    <a:pt x="72" y="239"/>
                  </a:lnTo>
                  <a:lnTo>
                    <a:pt x="72" y="237"/>
                  </a:lnTo>
                  <a:lnTo>
                    <a:pt x="72" y="235"/>
                  </a:lnTo>
                  <a:lnTo>
                    <a:pt x="70" y="235"/>
                  </a:lnTo>
                  <a:lnTo>
                    <a:pt x="68" y="233"/>
                  </a:lnTo>
                  <a:lnTo>
                    <a:pt x="66" y="233"/>
                  </a:lnTo>
                  <a:lnTo>
                    <a:pt x="64" y="231"/>
                  </a:lnTo>
                  <a:lnTo>
                    <a:pt x="64" y="229"/>
                  </a:lnTo>
                  <a:lnTo>
                    <a:pt x="62" y="229"/>
                  </a:lnTo>
                  <a:lnTo>
                    <a:pt x="62" y="231"/>
                  </a:lnTo>
                  <a:lnTo>
                    <a:pt x="60" y="231"/>
                  </a:lnTo>
                  <a:lnTo>
                    <a:pt x="58" y="229"/>
                  </a:lnTo>
                  <a:lnTo>
                    <a:pt x="56" y="229"/>
                  </a:lnTo>
                  <a:lnTo>
                    <a:pt x="54" y="229"/>
                  </a:lnTo>
                  <a:lnTo>
                    <a:pt x="50" y="229"/>
                  </a:lnTo>
                  <a:lnTo>
                    <a:pt x="48" y="229"/>
                  </a:lnTo>
                  <a:lnTo>
                    <a:pt x="46" y="229"/>
                  </a:lnTo>
                  <a:lnTo>
                    <a:pt x="44" y="229"/>
                  </a:lnTo>
                  <a:lnTo>
                    <a:pt x="40" y="229"/>
                  </a:lnTo>
                  <a:lnTo>
                    <a:pt x="38" y="229"/>
                  </a:lnTo>
                  <a:lnTo>
                    <a:pt x="34" y="229"/>
                  </a:lnTo>
                  <a:lnTo>
                    <a:pt x="34" y="227"/>
                  </a:lnTo>
                  <a:lnTo>
                    <a:pt x="32" y="227"/>
                  </a:lnTo>
                  <a:lnTo>
                    <a:pt x="32" y="225"/>
                  </a:lnTo>
                  <a:lnTo>
                    <a:pt x="34" y="225"/>
                  </a:lnTo>
                  <a:lnTo>
                    <a:pt x="34" y="223"/>
                  </a:lnTo>
                  <a:lnTo>
                    <a:pt x="32" y="223"/>
                  </a:lnTo>
                  <a:lnTo>
                    <a:pt x="32" y="221"/>
                  </a:lnTo>
                  <a:lnTo>
                    <a:pt x="34" y="221"/>
                  </a:lnTo>
                  <a:lnTo>
                    <a:pt x="34" y="219"/>
                  </a:lnTo>
                  <a:lnTo>
                    <a:pt x="32" y="219"/>
                  </a:lnTo>
                  <a:lnTo>
                    <a:pt x="32" y="219"/>
                  </a:lnTo>
                  <a:lnTo>
                    <a:pt x="32" y="217"/>
                  </a:lnTo>
                  <a:lnTo>
                    <a:pt x="32" y="217"/>
                  </a:lnTo>
                  <a:lnTo>
                    <a:pt x="32" y="215"/>
                  </a:lnTo>
                  <a:lnTo>
                    <a:pt x="34" y="215"/>
                  </a:lnTo>
                  <a:lnTo>
                    <a:pt x="32" y="215"/>
                  </a:lnTo>
                  <a:lnTo>
                    <a:pt x="32" y="213"/>
                  </a:lnTo>
                  <a:lnTo>
                    <a:pt x="30" y="215"/>
                  </a:lnTo>
                  <a:lnTo>
                    <a:pt x="30" y="213"/>
                  </a:lnTo>
                  <a:lnTo>
                    <a:pt x="30" y="211"/>
                  </a:lnTo>
                  <a:lnTo>
                    <a:pt x="30" y="213"/>
                  </a:lnTo>
                  <a:lnTo>
                    <a:pt x="32" y="213"/>
                  </a:lnTo>
                  <a:lnTo>
                    <a:pt x="32" y="211"/>
                  </a:lnTo>
                  <a:lnTo>
                    <a:pt x="32" y="211"/>
                  </a:lnTo>
                  <a:lnTo>
                    <a:pt x="30" y="211"/>
                  </a:lnTo>
                  <a:lnTo>
                    <a:pt x="32" y="211"/>
                  </a:lnTo>
                  <a:lnTo>
                    <a:pt x="32" y="209"/>
                  </a:lnTo>
                  <a:lnTo>
                    <a:pt x="32" y="207"/>
                  </a:lnTo>
                  <a:lnTo>
                    <a:pt x="30" y="209"/>
                  </a:lnTo>
                  <a:lnTo>
                    <a:pt x="30" y="207"/>
                  </a:lnTo>
                  <a:lnTo>
                    <a:pt x="32" y="205"/>
                  </a:lnTo>
                  <a:lnTo>
                    <a:pt x="30" y="205"/>
                  </a:lnTo>
                  <a:lnTo>
                    <a:pt x="30" y="203"/>
                  </a:lnTo>
                  <a:lnTo>
                    <a:pt x="32" y="203"/>
                  </a:lnTo>
                  <a:lnTo>
                    <a:pt x="32" y="201"/>
                  </a:lnTo>
                  <a:lnTo>
                    <a:pt x="32" y="199"/>
                  </a:lnTo>
                  <a:lnTo>
                    <a:pt x="32" y="199"/>
                  </a:lnTo>
                  <a:lnTo>
                    <a:pt x="34" y="199"/>
                  </a:lnTo>
                  <a:lnTo>
                    <a:pt x="34" y="197"/>
                  </a:lnTo>
                  <a:lnTo>
                    <a:pt x="34" y="195"/>
                  </a:lnTo>
                  <a:lnTo>
                    <a:pt x="32" y="195"/>
                  </a:lnTo>
                  <a:lnTo>
                    <a:pt x="32" y="193"/>
                  </a:lnTo>
                  <a:lnTo>
                    <a:pt x="32" y="195"/>
                  </a:lnTo>
                  <a:lnTo>
                    <a:pt x="32" y="195"/>
                  </a:lnTo>
                  <a:lnTo>
                    <a:pt x="32" y="193"/>
                  </a:lnTo>
                  <a:lnTo>
                    <a:pt x="30" y="193"/>
                  </a:lnTo>
                  <a:lnTo>
                    <a:pt x="28" y="193"/>
                  </a:lnTo>
                  <a:lnTo>
                    <a:pt x="28" y="191"/>
                  </a:lnTo>
                  <a:lnTo>
                    <a:pt x="26" y="191"/>
                  </a:lnTo>
                  <a:lnTo>
                    <a:pt x="26" y="188"/>
                  </a:lnTo>
                  <a:lnTo>
                    <a:pt x="24" y="188"/>
                  </a:lnTo>
                  <a:lnTo>
                    <a:pt x="24" y="186"/>
                  </a:lnTo>
                  <a:lnTo>
                    <a:pt x="24" y="184"/>
                  </a:lnTo>
                  <a:lnTo>
                    <a:pt x="22" y="184"/>
                  </a:lnTo>
                  <a:lnTo>
                    <a:pt x="20" y="184"/>
                  </a:lnTo>
                  <a:lnTo>
                    <a:pt x="18" y="184"/>
                  </a:lnTo>
                  <a:lnTo>
                    <a:pt x="16" y="184"/>
                  </a:lnTo>
                  <a:lnTo>
                    <a:pt x="14" y="184"/>
                  </a:lnTo>
                  <a:lnTo>
                    <a:pt x="14" y="182"/>
                  </a:lnTo>
                  <a:lnTo>
                    <a:pt x="12" y="182"/>
                  </a:lnTo>
                  <a:lnTo>
                    <a:pt x="12" y="180"/>
                  </a:lnTo>
                  <a:lnTo>
                    <a:pt x="10" y="180"/>
                  </a:lnTo>
                  <a:lnTo>
                    <a:pt x="10" y="178"/>
                  </a:lnTo>
                  <a:lnTo>
                    <a:pt x="10" y="176"/>
                  </a:lnTo>
                  <a:lnTo>
                    <a:pt x="12" y="174"/>
                  </a:lnTo>
                  <a:lnTo>
                    <a:pt x="10" y="174"/>
                  </a:lnTo>
                  <a:lnTo>
                    <a:pt x="12" y="174"/>
                  </a:lnTo>
                  <a:lnTo>
                    <a:pt x="12" y="172"/>
                  </a:lnTo>
                  <a:lnTo>
                    <a:pt x="12" y="170"/>
                  </a:lnTo>
                  <a:lnTo>
                    <a:pt x="12" y="168"/>
                  </a:lnTo>
                  <a:lnTo>
                    <a:pt x="12" y="166"/>
                  </a:lnTo>
                  <a:lnTo>
                    <a:pt x="12" y="164"/>
                  </a:lnTo>
                  <a:lnTo>
                    <a:pt x="10" y="164"/>
                  </a:lnTo>
                  <a:lnTo>
                    <a:pt x="10" y="162"/>
                  </a:lnTo>
                  <a:lnTo>
                    <a:pt x="8" y="162"/>
                  </a:lnTo>
                  <a:lnTo>
                    <a:pt x="8" y="162"/>
                  </a:lnTo>
                  <a:lnTo>
                    <a:pt x="8" y="160"/>
                  </a:lnTo>
                  <a:lnTo>
                    <a:pt x="10" y="158"/>
                  </a:lnTo>
                  <a:lnTo>
                    <a:pt x="8" y="158"/>
                  </a:lnTo>
                  <a:lnTo>
                    <a:pt x="10" y="158"/>
                  </a:lnTo>
                  <a:lnTo>
                    <a:pt x="10" y="156"/>
                  </a:lnTo>
                  <a:lnTo>
                    <a:pt x="12" y="156"/>
                  </a:lnTo>
                  <a:lnTo>
                    <a:pt x="12" y="154"/>
                  </a:lnTo>
                  <a:lnTo>
                    <a:pt x="12" y="152"/>
                  </a:lnTo>
                  <a:lnTo>
                    <a:pt x="10" y="152"/>
                  </a:lnTo>
                  <a:lnTo>
                    <a:pt x="8" y="148"/>
                  </a:lnTo>
                  <a:lnTo>
                    <a:pt x="6" y="148"/>
                  </a:lnTo>
                  <a:lnTo>
                    <a:pt x="6" y="146"/>
                  </a:lnTo>
                  <a:lnTo>
                    <a:pt x="8" y="144"/>
                  </a:lnTo>
                  <a:lnTo>
                    <a:pt x="10" y="142"/>
                  </a:lnTo>
                  <a:lnTo>
                    <a:pt x="8" y="140"/>
                  </a:lnTo>
                  <a:lnTo>
                    <a:pt x="6" y="140"/>
                  </a:lnTo>
                  <a:lnTo>
                    <a:pt x="6" y="138"/>
                  </a:lnTo>
                  <a:lnTo>
                    <a:pt x="4" y="138"/>
                  </a:lnTo>
                  <a:lnTo>
                    <a:pt x="2" y="136"/>
                  </a:lnTo>
                  <a:lnTo>
                    <a:pt x="0" y="134"/>
                  </a:lnTo>
                  <a:lnTo>
                    <a:pt x="2" y="132"/>
                  </a:lnTo>
                  <a:lnTo>
                    <a:pt x="6" y="128"/>
                  </a:lnTo>
                  <a:lnTo>
                    <a:pt x="8" y="126"/>
                  </a:lnTo>
                  <a:lnTo>
                    <a:pt x="10" y="122"/>
                  </a:lnTo>
                  <a:lnTo>
                    <a:pt x="12" y="122"/>
                  </a:lnTo>
                  <a:lnTo>
                    <a:pt x="10" y="122"/>
                  </a:lnTo>
                  <a:lnTo>
                    <a:pt x="10" y="120"/>
                  </a:lnTo>
                  <a:lnTo>
                    <a:pt x="18" y="112"/>
                  </a:lnTo>
                  <a:lnTo>
                    <a:pt x="20" y="112"/>
                  </a:lnTo>
                  <a:lnTo>
                    <a:pt x="20" y="110"/>
                  </a:lnTo>
                  <a:lnTo>
                    <a:pt x="22" y="110"/>
                  </a:lnTo>
                  <a:lnTo>
                    <a:pt x="22" y="108"/>
                  </a:lnTo>
                  <a:lnTo>
                    <a:pt x="24" y="108"/>
                  </a:lnTo>
                  <a:lnTo>
                    <a:pt x="26" y="106"/>
                  </a:lnTo>
                  <a:lnTo>
                    <a:pt x="28" y="108"/>
                  </a:lnTo>
                  <a:lnTo>
                    <a:pt x="30" y="110"/>
                  </a:lnTo>
                  <a:lnTo>
                    <a:pt x="32" y="108"/>
                  </a:lnTo>
                  <a:lnTo>
                    <a:pt x="32" y="106"/>
                  </a:lnTo>
                  <a:lnTo>
                    <a:pt x="34" y="104"/>
                  </a:lnTo>
                  <a:lnTo>
                    <a:pt x="36" y="102"/>
                  </a:lnTo>
                  <a:lnTo>
                    <a:pt x="38" y="100"/>
                  </a:lnTo>
                  <a:lnTo>
                    <a:pt x="40" y="100"/>
                  </a:lnTo>
                  <a:lnTo>
                    <a:pt x="44" y="102"/>
                  </a:lnTo>
                  <a:lnTo>
                    <a:pt x="50" y="104"/>
                  </a:lnTo>
                  <a:lnTo>
                    <a:pt x="52" y="104"/>
                  </a:lnTo>
                  <a:lnTo>
                    <a:pt x="54" y="104"/>
                  </a:lnTo>
                  <a:lnTo>
                    <a:pt x="56" y="106"/>
                  </a:lnTo>
                  <a:lnTo>
                    <a:pt x="58" y="106"/>
                  </a:lnTo>
                  <a:lnTo>
                    <a:pt x="60" y="106"/>
                  </a:lnTo>
                  <a:lnTo>
                    <a:pt x="60" y="108"/>
                  </a:lnTo>
                  <a:lnTo>
                    <a:pt x="64" y="108"/>
                  </a:lnTo>
                  <a:lnTo>
                    <a:pt x="66" y="108"/>
                  </a:lnTo>
                  <a:lnTo>
                    <a:pt x="68" y="108"/>
                  </a:lnTo>
                  <a:lnTo>
                    <a:pt x="68" y="110"/>
                  </a:lnTo>
                  <a:lnTo>
                    <a:pt x="70" y="110"/>
                  </a:lnTo>
                  <a:lnTo>
                    <a:pt x="70" y="112"/>
                  </a:lnTo>
                  <a:lnTo>
                    <a:pt x="72" y="112"/>
                  </a:lnTo>
                  <a:lnTo>
                    <a:pt x="72" y="110"/>
                  </a:lnTo>
                  <a:lnTo>
                    <a:pt x="74" y="110"/>
                  </a:lnTo>
                  <a:lnTo>
                    <a:pt x="76" y="110"/>
                  </a:lnTo>
                  <a:lnTo>
                    <a:pt x="78" y="110"/>
                  </a:lnTo>
                  <a:lnTo>
                    <a:pt x="78" y="112"/>
                  </a:lnTo>
                  <a:lnTo>
                    <a:pt x="80" y="112"/>
                  </a:lnTo>
                  <a:lnTo>
                    <a:pt x="80" y="110"/>
                  </a:lnTo>
                  <a:lnTo>
                    <a:pt x="80" y="112"/>
                  </a:lnTo>
                  <a:lnTo>
                    <a:pt x="80" y="110"/>
                  </a:lnTo>
                  <a:lnTo>
                    <a:pt x="82" y="110"/>
                  </a:lnTo>
                  <a:lnTo>
                    <a:pt x="82" y="108"/>
                  </a:lnTo>
                  <a:lnTo>
                    <a:pt x="82" y="106"/>
                  </a:lnTo>
                  <a:lnTo>
                    <a:pt x="80" y="106"/>
                  </a:lnTo>
                  <a:lnTo>
                    <a:pt x="80" y="104"/>
                  </a:lnTo>
                  <a:lnTo>
                    <a:pt x="82" y="102"/>
                  </a:lnTo>
                  <a:lnTo>
                    <a:pt x="82" y="102"/>
                  </a:lnTo>
                  <a:lnTo>
                    <a:pt x="82" y="100"/>
                  </a:lnTo>
                  <a:lnTo>
                    <a:pt x="84" y="98"/>
                  </a:lnTo>
                  <a:lnTo>
                    <a:pt x="86" y="98"/>
                  </a:lnTo>
                  <a:lnTo>
                    <a:pt x="88" y="98"/>
                  </a:lnTo>
                  <a:lnTo>
                    <a:pt x="90" y="98"/>
                  </a:lnTo>
                  <a:lnTo>
                    <a:pt x="90" y="96"/>
                  </a:lnTo>
                  <a:lnTo>
                    <a:pt x="90" y="94"/>
                  </a:lnTo>
                  <a:lnTo>
                    <a:pt x="92" y="94"/>
                  </a:lnTo>
                  <a:lnTo>
                    <a:pt x="94" y="94"/>
                  </a:lnTo>
                  <a:lnTo>
                    <a:pt x="94" y="92"/>
                  </a:lnTo>
                  <a:lnTo>
                    <a:pt x="92" y="90"/>
                  </a:lnTo>
                  <a:lnTo>
                    <a:pt x="94" y="88"/>
                  </a:lnTo>
                  <a:lnTo>
                    <a:pt x="96" y="88"/>
                  </a:lnTo>
                  <a:lnTo>
                    <a:pt x="94" y="86"/>
                  </a:lnTo>
                  <a:lnTo>
                    <a:pt x="92" y="86"/>
                  </a:lnTo>
                  <a:lnTo>
                    <a:pt x="94" y="84"/>
                  </a:lnTo>
                  <a:lnTo>
                    <a:pt x="94" y="82"/>
                  </a:lnTo>
                  <a:lnTo>
                    <a:pt x="94" y="80"/>
                  </a:lnTo>
                  <a:lnTo>
                    <a:pt x="96" y="78"/>
                  </a:lnTo>
                  <a:lnTo>
                    <a:pt x="96" y="76"/>
                  </a:lnTo>
                  <a:lnTo>
                    <a:pt x="98" y="76"/>
                  </a:lnTo>
                  <a:lnTo>
                    <a:pt x="98" y="74"/>
                  </a:lnTo>
                  <a:lnTo>
                    <a:pt x="100" y="74"/>
                  </a:lnTo>
                  <a:lnTo>
                    <a:pt x="102" y="74"/>
                  </a:lnTo>
                  <a:lnTo>
                    <a:pt x="102" y="72"/>
                  </a:lnTo>
                  <a:lnTo>
                    <a:pt x="104" y="72"/>
                  </a:lnTo>
                  <a:lnTo>
                    <a:pt x="104" y="70"/>
                  </a:lnTo>
                  <a:lnTo>
                    <a:pt x="104" y="68"/>
                  </a:lnTo>
                  <a:lnTo>
                    <a:pt x="104" y="66"/>
                  </a:lnTo>
                  <a:lnTo>
                    <a:pt x="102" y="66"/>
                  </a:lnTo>
                  <a:lnTo>
                    <a:pt x="102" y="64"/>
                  </a:lnTo>
                  <a:lnTo>
                    <a:pt x="100" y="64"/>
                  </a:lnTo>
                  <a:lnTo>
                    <a:pt x="102" y="62"/>
                  </a:lnTo>
                  <a:lnTo>
                    <a:pt x="102" y="60"/>
                  </a:lnTo>
                  <a:lnTo>
                    <a:pt x="104" y="60"/>
                  </a:lnTo>
                  <a:lnTo>
                    <a:pt x="104" y="58"/>
                  </a:lnTo>
                  <a:lnTo>
                    <a:pt x="118" y="58"/>
                  </a:lnTo>
                  <a:lnTo>
                    <a:pt x="126" y="58"/>
                  </a:lnTo>
                  <a:lnTo>
                    <a:pt x="128" y="58"/>
                  </a:lnTo>
                  <a:lnTo>
                    <a:pt x="130" y="58"/>
                  </a:lnTo>
                  <a:lnTo>
                    <a:pt x="130" y="58"/>
                  </a:lnTo>
                  <a:lnTo>
                    <a:pt x="130" y="56"/>
                  </a:lnTo>
                  <a:lnTo>
                    <a:pt x="132" y="52"/>
                  </a:lnTo>
                  <a:lnTo>
                    <a:pt x="132" y="48"/>
                  </a:lnTo>
                  <a:lnTo>
                    <a:pt x="134" y="42"/>
                  </a:lnTo>
                  <a:lnTo>
                    <a:pt x="134" y="38"/>
                  </a:lnTo>
                  <a:lnTo>
                    <a:pt x="134" y="36"/>
                  </a:lnTo>
                  <a:lnTo>
                    <a:pt x="136" y="36"/>
                  </a:lnTo>
                  <a:lnTo>
                    <a:pt x="136" y="32"/>
                  </a:lnTo>
                  <a:lnTo>
                    <a:pt x="136" y="30"/>
                  </a:lnTo>
                  <a:lnTo>
                    <a:pt x="136" y="28"/>
                  </a:lnTo>
                  <a:lnTo>
                    <a:pt x="138" y="28"/>
                  </a:lnTo>
                  <a:lnTo>
                    <a:pt x="138" y="26"/>
                  </a:lnTo>
                  <a:lnTo>
                    <a:pt x="138" y="24"/>
                  </a:lnTo>
                  <a:lnTo>
                    <a:pt x="138" y="22"/>
                  </a:lnTo>
                  <a:lnTo>
                    <a:pt x="138" y="20"/>
                  </a:lnTo>
                  <a:lnTo>
                    <a:pt x="140" y="20"/>
                  </a:lnTo>
                  <a:lnTo>
                    <a:pt x="140" y="18"/>
                  </a:lnTo>
                  <a:lnTo>
                    <a:pt x="140" y="18"/>
                  </a:lnTo>
                  <a:lnTo>
                    <a:pt x="140" y="16"/>
                  </a:lnTo>
                  <a:lnTo>
                    <a:pt x="142" y="12"/>
                  </a:lnTo>
                  <a:lnTo>
                    <a:pt x="142" y="10"/>
                  </a:lnTo>
                  <a:lnTo>
                    <a:pt x="142" y="8"/>
                  </a:lnTo>
                  <a:lnTo>
                    <a:pt x="142" y="6"/>
                  </a:lnTo>
                  <a:lnTo>
                    <a:pt x="144" y="6"/>
                  </a:lnTo>
                  <a:lnTo>
                    <a:pt x="146" y="6"/>
                  </a:lnTo>
                  <a:lnTo>
                    <a:pt x="148" y="6"/>
                  </a:lnTo>
                  <a:lnTo>
                    <a:pt x="150" y="6"/>
                  </a:lnTo>
                  <a:lnTo>
                    <a:pt x="152" y="6"/>
                  </a:lnTo>
                  <a:lnTo>
                    <a:pt x="154" y="6"/>
                  </a:lnTo>
                  <a:lnTo>
                    <a:pt x="154" y="4"/>
                  </a:lnTo>
                  <a:lnTo>
                    <a:pt x="156" y="4"/>
                  </a:lnTo>
                  <a:lnTo>
                    <a:pt x="158" y="4"/>
                  </a:lnTo>
                  <a:lnTo>
                    <a:pt x="160" y="4"/>
                  </a:lnTo>
                  <a:lnTo>
                    <a:pt x="160" y="6"/>
                  </a:lnTo>
                  <a:lnTo>
                    <a:pt x="164" y="4"/>
                  </a:lnTo>
                  <a:lnTo>
                    <a:pt x="166" y="4"/>
                  </a:lnTo>
                  <a:lnTo>
                    <a:pt x="168" y="4"/>
                  </a:lnTo>
                  <a:lnTo>
                    <a:pt x="170" y="2"/>
                  </a:lnTo>
                  <a:lnTo>
                    <a:pt x="172" y="0"/>
                  </a:lnTo>
                  <a:lnTo>
                    <a:pt x="174" y="0"/>
                  </a:lnTo>
                  <a:lnTo>
                    <a:pt x="176" y="0"/>
                  </a:lnTo>
                  <a:lnTo>
                    <a:pt x="178" y="0"/>
                  </a:lnTo>
                  <a:lnTo>
                    <a:pt x="178" y="0"/>
                  </a:lnTo>
                  <a:lnTo>
                    <a:pt x="178" y="2"/>
                  </a:lnTo>
                  <a:lnTo>
                    <a:pt x="180" y="2"/>
                  </a:lnTo>
                  <a:lnTo>
                    <a:pt x="182" y="0"/>
                  </a:lnTo>
                  <a:lnTo>
                    <a:pt x="184"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3" name="Freeform 251"/>
            <p:cNvSpPr>
              <a:spLocks noEditPoints="1"/>
            </p:cNvSpPr>
            <p:nvPr/>
          </p:nvSpPr>
          <p:spPr bwMode="auto">
            <a:xfrm>
              <a:off x="8116888" y="3749675"/>
              <a:ext cx="314325" cy="209550"/>
            </a:xfrm>
            <a:custGeom>
              <a:avLst/>
              <a:gdLst>
                <a:gd name="T0" fmla="*/ 12 w 198"/>
                <a:gd name="T1" fmla="*/ 94 h 132"/>
                <a:gd name="T2" fmla="*/ 4 w 198"/>
                <a:gd name="T3" fmla="*/ 80 h 132"/>
                <a:gd name="T4" fmla="*/ 8 w 198"/>
                <a:gd name="T5" fmla="*/ 86 h 132"/>
                <a:gd name="T6" fmla="*/ 170 w 198"/>
                <a:gd name="T7" fmla="*/ 0 h 132"/>
                <a:gd name="T8" fmla="*/ 190 w 198"/>
                <a:gd name="T9" fmla="*/ 0 h 132"/>
                <a:gd name="T10" fmla="*/ 198 w 198"/>
                <a:gd name="T11" fmla="*/ 12 h 132"/>
                <a:gd name="T12" fmla="*/ 198 w 198"/>
                <a:gd name="T13" fmla="*/ 30 h 132"/>
                <a:gd name="T14" fmla="*/ 198 w 198"/>
                <a:gd name="T15" fmla="*/ 52 h 132"/>
                <a:gd name="T16" fmla="*/ 198 w 198"/>
                <a:gd name="T17" fmla="*/ 72 h 132"/>
                <a:gd name="T18" fmla="*/ 198 w 198"/>
                <a:gd name="T19" fmla="*/ 90 h 132"/>
                <a:gd name="T20" fmla="*/ 198 w 198"/>
                <a:gd name="T21" fmla="*/ 106 h 132"/>
                <a:gd name="T22" fmla="*/ 196 w 198"/>
                <a:gd name="T23" fmla="*/ 122 h 132"/>
                <a:gd name="T24" fmla="*/ 192 w 198"/>
                <a:gd name="T25" fmla="*/ 106 h 132"/>
                <a:gd name="T26" fmla="*/ 184 w 198"/>
                <a:gd name="T27" fmla="*/ 106 h 132"/>
                <a:gd name="T28" fmla="*/ 180 w 198"/>
                <a:gd name="T29" fmla="*/ 116 h 132"/>
                <a:gd name="T30" fmla="*/ 168 w 198"/>
                <a:gd name="T31" fmla="*/ 118 h 132"/>
                <a:gd name="T32" fmla="*/ 156 w 198"/>
                <a:gd name="T33" fmla="*/ 124 h 132"/>
                <a:gd name="T34" fmla="*/ 144 w 198"/>
                <a:gd name="T35" fmla="*/ 124 h 132"/>
                <a:gd name="T36" fmla="*/ 134 w 198"/>
                <a:gd name="T37" fmla="*/ 116 h 132"/>
                <a:gd name="T38" fmla="*/ 122 w 198"/>
                <a:gd name="T39" fmla="*/ 120 h 132"/>
                <a:gd name="T40" fmla="*/ 106 w 198"/>
                <a:gd name="T41" fmla="*/ 124 h 132"/>
                <a:gd name="T42" fmla="*/ 92 w 198"/>
                <a:gd name="T43" fmla="*/ 126 h 132"/>
                <a:gd name="T44" fmla="*/ 82 w 198"/>
                <a:gd name="T45" fmla="*/ 130 h 132"/>
                <a:gd name="T46" fmla="*/ 70 w 198"/>
                <a:gd name="T47" fmla="*/ 132 h 132"/>
                <a:gd name="T48" fmla="*/ 64 w 198"/>
                <a:gd name="T49" fmla="*/ 124 h 132"/>
                <a:gd name="T50" fmla="*/ 74 w 198"/>
                <a:gd name="T51" fmla="*/ 122 h 132"/>
                <a:gd name="T52" fmla="*/ 80 w 198"/>
                <a:gd name="T53" fmla="*/ 112 h 132"/>
                <a:gd name="T54" fmla="*/ 86 w 198"/>
                <a:gd name="T55" fmla="*/ 102 h 132"/>
                <a:gd name="T56" fmla="*/ 88 w 198"/>
                <a:gd name="T57" fmla="*/ 88 h 132"/>
                <a:gd name="T58" fmla="*/ 92 w 198"/>
                <a:gd name="T59" fmla="*/ 74 h 132"/>
                <a:gd name="T60" fmla="*/ 90 w 198"/>
                <a:gd name="T61" fmla="*/ 58 h 132"/>
                <a:gd name="T62" fmla="*/ 90 w 198"/>
                <a:gd name="T63" fmla="*/ 50 h 132"/>
                <a:gd name="T64" fmla="*/ 86 w 198"/>
                <a:gd name="T65" fmla="*/ 48 h 132"/>
                <a:gd name="T66" fmla="*/ 82 w 198"/>
                <a:gd name="T67" fmla="*/ 40 h 132"/>
                <a:gd name="T68" fmla="*/ 76 w 198"/>
                <a:gd name="T69" fmla="*/ 38 h 132"/>
                <a:gd name="T70" fmla="*/ 64 w 198"/>
                <a:gd name="T71" fmla="*/ 42 h 132"/>
                <a:gd name="T72" fmla="*/ 58 w 198"/>
                <a:gd name="T73" fmla="*/ 42 h 132"/>
                <a:gd name="T74" fmla="*/ 56 w 198"/>
                <a:gd name="T75" fmla="*/ 30 h 132"/>
                <a:gd name="T76" fmla="*/ 46 w 198"/>
                <a:gd name="T77" fmla="*/ 46 h 132"/>
                <a:gd name="T78" fmla="*/ 46 w 198"/>
                <a:gd name="T79" fmla="*/ 56 h 132"/>
                <a:gd name="T80" fmla="*/ 40 w 198"/>
                <a:gd name="T81" fmla="*/ 70 h 132"/>
                <a:gd name="T82" fmla="*/ 34 w 198"/>
                <a:gd name="T83" fmla="*/ 80 h 132"/>
                <a:gd name="T84" fmla="*/ 20 w 198"/>
                <a:gd name="T85" fmla="*/ 82 h 132"/>
                <a:gd name="T86" fmla="*/ 20 w 198"/>
                <a:gd name="T87" fmla="*/ 76 h 132"/>
                <a:gd name="T88" fmla="*/ 18 w 198"/>
                <a:gd name="T89" fmla="*/ 70 h 132"/>
                <a:gd name="T90" fmla="*/ 12 w 198"/>
                <a:gd name="T91" fmla="*/ 60 h 132"/>
                <a:gd name="T92" fmla="*/ 16 w 198"/>
                <a:gd name="T93" fmla="*/ 52 h 132"/>
                <a:gd name="T94" fmla="*/ 20 w 198"/>
                <a:gd name="T95" fmla="*/ 42 h 132"/>
                <a:gd name="T96" fmla="*/ 20 w 198"/>
                <a:gd name="T97" fmla="*/ 34 h 132"/>
                <a:gd name="T98" fmla="*/ 24 w 198"/>
                <a:gd name="T99" fmla="*/ 26 h 132"/>
                <a:gd name="T100" fmla="*/ 18 w 198"/>
                <a:gd name="T101" fmla="*/ 22 h 132"/>
                <a:gd name="T102" fmla="*/ 16 w 198"/>
                <a:gd name="T103" fmla="*/ 20 h 132"/>
                <a:gd name="T104" fmla="*/ 12 w 198"/>
                <a:gd name="T105" fmla="*/ 18 h 132"/>
                <a:gd name="T106" fmla="*/ 4 w 198"/>
                <a:gd name="T107" fmla="*/ 12 h 132"/>
                <a:gd name="T108" fmla="*/ 0 w 198"/>
                <a:gd name="T109" fmla="*/ 4 h 132"/>
                <a:gd name="T110" fmla="*/ 22 w 198"/>
                <a:gd name="T111" fmla="*/ 2 h 132"/>
                <a:gd name="T112" fmla="*/ 40 w 198"/>
                <a:gd name="T113" fmla="*/ 2 h 132"/>
                <a:gd name="T114" fmla="*/ 56 w 198"/>
                <a:gd name="T115" fmla="*/ 0 h 132"/>
                <a:gd name="T116" fmla="*/ 72 w 198"/>
                <a:gd name="T117" fmla="*/ 0 h 132"/>
                <a:gd name="T118" fmla="*/ 90 w 198"/>
                <a:gd name="T119" fmla="*/ 0 h 132"/>
                <a:gd name="T120" fmla="*/ 110 w 198"/>
                <a:gd name="T121" fmla="*/ 0 h 132"/>
                <a:gd name="T122" fmla="*/ 130 w 198"/>
                <a:gd name="T123" fmla="*/ 0 h 132"/>
                <a:gd name="T124" fmla="*/ 146 w 198"/>
                <a:gd name="T1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8" h="132">
                  <a:moveTo>
                    <a:pt x="12" y="98"/>
                  </a:moveTo>
                  <a:lnTo>
                    <a:pt x="12" y="100"/>
                  </a:lnTo>
                  <a:lnTo>
                    <a:pt x="10" y="100"/>
                  </a:lnTo>
                  <a:lnTo>
                    <a:pt x="10" y="98"/>
                  </a:lnTo>
                  <a:lnTo>
                    <a:pt x="10" y="96"/>
                  </a:lnTo>
                  <a:lnTo>
                    <a:pt x="8" y="96"/>
                  </a:lnTo>
                  <a:lnTo>
                    <a:pt x="10" y="94"/>
                  </a:lnTo>
                  <a:lnTo>
                    <a:pt x="12" y="94"/>
                  </a:lnTo>
                  <a:lnTo>
                    <a:pt x="12" y="98"/>
                  </a:lnTo>
                  <a:close/>
                  <a:moveTo>
                    <a:pt x="8" y="92"/>
                  </a:moveTo>
                  <a:lnTo>
                    <a:pt x="8" y="90"/>
                  </a:lnTo>
                  <a:lnTo>
                    <a:pt x="6" y="90"/>
                  </a:lnTo>
                  <a:lnTo>
                    <a:pt x="8" y="88"/>
                  </a:lnTo>
                  <a:lnTo>
                    <a:pt x="6" y="86"/>
                  </a:lnTo>
                  <a:lnTo>
                    <a:pt x="4" y="84"/>
                  </a:lnTo>
                  <a:lnTo>
                    <a:pt x="4" y="80"/>
                  </a:lnTo>
                  <a:lnTo>
                    <a:pt x="2" y="78"/>
                  </a:lnTo>
                  <a:lnTo>
                    <a:pt x="2" y="76"/>
                  </a:lnTo>
                  <a:lnTo>
                    <a:pt x="4" y="76"/>
                  </a:lnTo>
                  <a:lnTo>
                    <a:pt x="4" y="76"/>
                  </a:lnTo>
                  <a:lnTo>
                    <a:pt x="4" y="78"/>
                  </a:lnTo>
                  <a:lnTo>
                    <a:pt x="6" y="80"/>
                  </a:lnTo>
                  <a:lnTo>
                    <a:pt x="6" y="82"/>
                  </a:lnTo>
                  <a:lnTo>
                    <a:pt x="8" y="86"/>
                  </a:lnTo>
                  <a:lnTo>
                    <a:pt x="10" y="88"/>
                  </a:lnTo>
                  <a:lnTo>
                    <a:pt x="10" y="90"/>
                  </a:lnTo>
                  <a:lnTo>
                    <a:pt x="8" y="90"/>
                  </a:lnTo>
                  <a:lnTo>
                    <a:pt x="8" y="92"/>
                  </a:lnTo>
                  <a:close/>
                  <a:moveTo>
                    <a:pt x="156" y="0"/>
                  </a:moveTo>
                  <a:lnTo>
                    <a:pt x="164" y="0"/>
                  </a:lnTo>
                  <a:lnTo>
                    <a:pt x="166" y="0"/>
                  </a:lnTo>
                  <a:lnTo>
                    <a:pt x="170" y="0"/>
                  </a:lnTo>
                  <a:lnTo>
                    <a:pt x="172" y="0"/>
                  </a:lnTo>
                  <a:lnTo>
                    <a:pt x="176" y="0"/>
                  </a:lnTo>
                  <a:lnTo>
                    <a:pt x="178" y="0"/>
                  </a:lnTo>
                  <a:lnTo>
                    <a:pt x="180" y="0"/>
                  </a:lnTo>
                  <a:lnTo>
                    <a:pt x="184" y="0"/>
                  </a:lnTo>
                  <a:lnTo>
                    <a:pt x="184" y="0"/>
                  </a:lnTo>
                  <a:lnTo>
                    <a:pt x="186" y="0"/>
                  </a:lnTo>
                  <a:lnTo>
                    <a:pt x="190" y="0"/>
                  </a:lnTo>
                  <a:lnTo>
                    <a:pt x="192" y="0"/>
                  </a:lnTo>
                  <a:lnTo>
                    <a:pt x="194" y="0"/>
                  </a:lnTo>
                  <a:lnTo>
                    <a:pt x="196" y="0"/>
                  </a:lnTo>
                  <a:lnTo>
                    <a:pt x="196" y="2"/>
                  </a:lnTo>
                  <a:lnTo>
                    <a:pt x="196" y="4"/>
                  </a:lnTo>
                  <a:lnTo>
                    <a:pt x="196" y="6"/>
                  </a:lnTo>
                  <a:lnTo>
                    <a:pt x="198" y="10"/>
                  </a:lnTo>
                  <a:lnTo>
                    <a:pt x="198" y="12"/>
                  </a:lnTo>
                  <a:lnTo>
                    <a:pt x="198" y="16"/>
                  </a:lnTo>
                  <a:lnTo>
                    <a:pt x="198" y="18"/>
                  </a:lnTo>
                  <a:lnTo>
                    <a:pt x="198" y="20"/>
                  </a:lnTo>
                  <a:lnTo>
                    <a:pt x="198" y="22"/>
                  </a:lnTo>
                  <a:lnTo>
                    <a:pt x="198" y="24"/>
                  </a:lnTo>
                  <a:lnTo>
                    <a:pt x="198" y="26"/>
                  </a:lnTo>
                  <a:lnTo>
                    <a:pt x="198" y="28"/>
                  </a:lnTo>
                  <a:lnTo>
                    <a:pt x="198" y="30"/>
                  </a:lnTo>
                  <a:lnTo>
                    <a:pt x="198" y="32"/>
                  </a:lnTo>
                  <a:lnTo>
                    <a:pt x="198" y="36"/>
                  </a:lnTo>
                  <a:lnTo>
                    <a:pt x="198" y="38"/>
                  </a:lnTo>
                  <a:lnTo>
                    <a:pt x="198" y="42"/>
                  </a:lnTo>
                  <a:lnTo>
                    <a:pt x="198" y="46"/>
                  </a:lnTo>
                  <a:lnTo>
                    <a:pt x="198" y="48"/>
                  </a:lnTo>
                  <a:lnTo>
                    <a:pt x="198" y="50"/>
                  </a:lnTo>
                  <a:lnTo>
                    <a:pt x="198" y="52"/>
                  </a:lnTo>
                  <a:lnTo>
                    <a:pt x="198" y="54"/>
                  </a:lnTo>
                  <a:lnTo>
                    <a:pt x="198" y="56"/>
                  </a:lnTo>
                  <a:lnTo>
                    <a:pt x="198" y="58"/>
                  </a:lnTo>
                  <a:lnTo>
                    <a:pt x="198" y="60"/>
                  </a:lnTo>
                  <a:lnTo>
                    <a:pt x="198" y="64"/>
                  </a:lnTo>
                  <a:lnTo>
                    <a:pt x="198" y="68"/>
                  </a:lnTo>
                  <a:lnTo>
                    <a:pt x="198" y="70"/>
                  </a:lnTo>
                  <a:lnTo>
                    <a:pt x="198" y="72"/>
                  </a:lnTo>
                  <a:lnTo>
                    <a:pt x="198" y="76"/>
                  </a:lnTo>
                  <a:lnTo>
                    <a:pt x="198" y="76"/>
                  </a:lnTo>
                  <a:lnTo>
                    <a:pt x="198" y="78"/>
                  </a:lnTo>
                  <a:lnTo>
                    <a:pt x="198" y="80"/>
                  </a:lnTo>
                  <a:lnTo>
                    <a:pt x="198" y="84"/>
                  </a:lnTo>
                  <a:lnTo>
                    <a:pt x="198" y="86"/>
                  </a:lnTo>
                  <a:lnTo>
                    <a:pt x="198" y="88"/>
                  </a:lnTo>
                  <a:lnTo>
                    <a:pt x="198" y="90"/>
                  </a:lnTo>
                  <a:lnTo>
                    <a:pt x="198" y="92"/>
                  </a:lnTo>
                  <a:lnTo>
                    <a:pt x="198" y="94"/>
                  </a:lnTo>
                  <a:lnTo>
                    <a:pt x="198" y="96"/>
                  </a:lnTo>
                  <a:lnTo>
                    <a:pt x="198" y="98"/>
                  </a:lnTo>
                  <a:lnTo>
                    <a:pt x="198" y="100"/>
                  </a:lnTo>
                  <a:lnTo>
                    <a:pt x="198" y="102"/>
                  </a:lnTo>
                  <a:lnTo>
                    <a:pt x="198" y="104"/>
                  </a:lnTo>
                  <a:lnTo>
                    <a:pt x="198" y="106"/>
                  </a:lnTo>
                  <a:lnTo>
                    <a:pt x="198" y="108"/>
                  </a:lnTo>
                  <a:lnTo>
                    <a:pt x="198" y="110"/>
                  </a:lnTo>
                  <a:lnTo>
                    <a:pt x="198" y="112"/>
                  </a:lnTo>
                  <a:lnTo>
                    <a:pt x="198" y="114"/>
                  </a:lnTo>
                  <a:lnTo>
                    <a:pt x="198" y="116"/>
                  </a:lnTo>
                  <a:lnTo>
                    <a:pt x="198" y="118"/>
                  </a:lnTo>
                  <a:lnTo>
                    <a:pt x="198" y="120"/>
                  </a:lnTo>
                  <a:lnTo>
                    <a:pt x="196" y="122"/>
                  </a:lnTo>
                  <a:lnTo>
                    <a:pt x="194" y="122"/>
                  </a:lnTo>
                  <a:lnTo>
                    <a:pt x="192" y="122"/>
                  </a:lnTo>
                  <a:lnTo>
                    <a:pt x="192" y="120"/>
                  </a:lnTo>
                  <a:lnTo>
                    <a:pt x="192" y="116"/>
                  </a:lnTo>
                  <a:lnTo>
                    <a:pt x="192" y="112"/>
                  </a:lnTo>
                  <a:lnTo>
                    <a:pt x="192" y="110"/>
                  </a:lnTo>
                  <a:lnTo>
                    <a:pt x="192" y="108"/>
                  </a:lnTo>
                  <a:lnTo>
                    <a:pt x="192" y="106"/>
                  </a:lnTo>
                  <a:lnTo>
                    <a:pt x="192" y="108"/>
                  </a:lnTo>
                  <a:lnTo>
                    <a:pt x="190" y="108"/>
                  </a:lnTo>
                  <a:lnTo>
                    <a:pt x="190" y="106"/>
                  </a:lnTo>
                  <a:lnTo>
                    <a:pt x="190" y="108"/>
                  </a:lnTo>
                  <a:lnTo>
                    <a:pt x="188" y="108"/>
                  </a:lnTo>
                  <a:lnTo>
                    <a:pt x="186" y="108"/>
                  </a:lnTo>
                  <a:lnTo>
                    <a:pt x="186" y="106"/>
                  </a:lnTo>
                  <a:lnTo>
                    <a:pt x="184" y="106"/>
                  </a:lnTo>
                  <a:lnTo>
                    <a:pt x="184" y="106"/>
                  </a:lnTo>
                  <a:lnTo>
                    <a:pt x="182" y="106"/>
                  </a:lnTo>
                  <a:lnTo>
                    <a:pt x="182" y="108"/>
                  </a:lnTo>
                  <a:lnTo>
                    <a:pt x="180" y="108"/>
                  </a:lnTo>
                  <a:lnTo>
                    <a:pt x="180" y="110"/>
                  </a:lnTo>
                  <a:lnTo>
                    <a:pt x="180" y="112"/>
                  </a:lnTo>
                  <a:lnTo>
                    <a:pt x="180" y="114"/>
                  </a:lnTo>
                  <a:lnTo>
                    <a:pt x="180" y="116"/>
                  </a:lnTo>
                  <a:lnTo>
                    <a:pt x="178" y="118"/>
                  </a:lnTo>
                  <a:lnTo>
                    <a:pt x="176" y="118"/>
                  </a:lnTo>
                  <a:lnTo>
                    <a:pt x="174" y="118"/>
                  </a:lnTo>
                  <a:lnTo>
                    <a:pt x="172" y="118"/>
                  </a:lnTo>
                  <a:lnTo>
                    <a:pt x="172" y="120"/>
                  </a:lnTo>
                  <a:lnTo>
                    <a:pt x="170" y="120"/>
                  </a:lnTo>
                  <a:lnTo>
                    <a:pt x="170" y="118"/>
                  </a:lnTo>
                  <a:lnTo>
                    <a:pt x="168" y="118"/>
                  </a:lnTo>
                  <a:lnTo>
                    <a:pt x="168" y="120"/>
                  </a:lnTo>
                  <a:lnTo>
                    <a:pt x="166" y="120"/>
                  </a:lnTo>
                  <a:lnTo>
                    <a:pt x="164" y="120"/>
                  </a:lnTo>
                  <a:lnTo>
                    <a:pt x="162" y="122"/>
                  </a:lnTo>
                  <a:lnTo>
                    <a:pt x="160" y="122"/>
                  </a:lnTo>
                  <a:lnTo>
                    <a:pt x="158" y="122"/>
                  </a:lnTo>
                  <a:lnTo>
                    <a:pt x="156" y="122"/>
                  </a:lnTo>
                  <a:lnTo>
                    <a:pt x="156" y="124"/>
                  </a:lnTo>
                  <a:lnTo>
                    <a:pt x="154" y="124"/>
                  </a:lnTo>
                  <a:lnTo>
                    <a:pt x="152" y="124"/>
                  </a:lnTo>
                  <a:lnTo>
                    <a:pt x="150" y="124"/>
                  </a:lnTo>
                  <a:lnTo>
                    <a:pt x="150" y="126"/>
                  </a:lnTo>
                  <a:lnTo>
                    <a:pt x="148" y="126"/>
                  </a:lnTo>
                  <a:lnTo>
                    <a:pt x="146" y="126"/>
                  </a:lnTo>
                  <a:lnTo>
                    <a:pt x="144" y="126"/>
                  </a:lnTo>
                  <a:lnTo>
                    <a:pt x="144" y="124"/>
                  </a:lnTo>
                  <a:lnTo>
                    <a:pt x="144" y="124"/>
                  </a:lnTo>
                  <a:lnTo>
                    <a:pt x="142" y="122"/>
                  </a:lnTo>
                  <a:lnTo>
                    <a:pt x="140" y="120"/>
                  </a:lnTo>
                  <a:lnTo>
                    <a:pt x="138" y="118"/>
                  </a:lnTo>
                  <a:lnTo>
                    <a:pt x="138" y="116"/>
                  </a:lnTo>
                  <a:lnTo>
                    <a:pt x="136" y="116"/>
                  </a:lnTo>
                  <a:lnTo>
                    <a:pt x="136" y="116"/>
                  </a:lnTo>
                  <a:lnTo>
                    <a:pt x="134" y="116"/>
                  </a:lnTo>
                  <a:lnTo>
                    <a:pt x="132" y="116"/>
                  </a:lnTo>
                  <a:lnTo>
                    <a:pt x="130" y="116"/>
                  </a:lnTo>
                  <a:lnTo>
                    <a:pt x="130" y="118"/>
                  </a:lnTo>
                  <a:lnTo>
                    <a:pt x="128" y="118"/>
                  </a:lnTo>
                  <a:lnTo>
                    <a:pt x="126" y="118"/>
                  </a:lnTo>
                  <a:lnTo>
                    <a:pt x="126" y="120"/>
                  </a:lnTo>
                  <a:lnTo>
                    <a:pt x="124" y="120"/>
                  </a:lnTo>
                  <a:lnTo>
                    <a:pt x="122" y="120"/>
                  </a:lnTo>
                  <a:lnTo>
                    <a:pt x="120" y="122"/>
                  </a:lnTo>
                  <a:lnTo>
                    <a:pt x="118" y="122"/>
                  </a:lnTo>
                  <a:lnTo>
                    <a:pt x="116" y="122"/>
                  </a:lnTo>
                  <a:lnTo>
                    <a:pt x="114" y="122"/>
                  </a:lnTo>
                  <a:lnTo>
                    <a:pt x="112" y="124"/>
                  </a:lnTo>
                  <a:lnTo>
                    <a:pt x="110" y="124"/>
                  </a:lnTo>
                  <a:lnTo>
                    <a:pt x="108" y="124"/>
                  </a:lnTo>
                  <a:lnTo>
                    <a:pt x="106" y="124"/>
                  </a:lnTo>
                  <a:lnTo>
                    <a:pt x="104" y="124"/>
                  </a:lnTo>
                  <a:lnTo>
                    <a:pt x="102" y="124"/>
                  </a:lnTo>
                  <a:lnTo>
                    <a:pt x="100" y="124"/>
                  </a:lnTo>
                  <a:lnTo>
                    <a:pt x="98" y="124"/>
                  </a:lnTo>
                  <a:lnTo>
                    <a:pt x="98" y="126"/>
                  </a:lnTo>
                  <a:lnTo>
                    <a:pt x="96" y="126"/>
                  </a:lnTo>
                  <a:lnTo>
                    <a:pt x="94" y="126"/>
                  </a:lnTo>
                  <a:lnTo>
                    <a:pt x="92" y="126"/>
                  </a:lnTo>
                  <a:lnTo>
                    <a:pt x="90" y="126"/>
                  </a:lnTo>
                  <a:lnTo>
                    <a:pt x="88" y="126"/>
                  </a:lnTo>
                  <a:lnTo>
                    <a:pt x="88" y="128"/>
                  </a:lnTo>
                  <a:lnTo>
                    <a:pt x="88" y="128"/>
                  </a:lnTo>
                  <a:lnTo>
                    <a:pt x="86" y="128"/>
                  </a:lnTo>
                  <a:lnTo>
                    <a:pt x="84" y="128"/>
                  </a:lnTo>
                  <a:lnTo>
                    <a:pt x="82" y="128"/>
                  </a:lnTo>
                  <a:lnTo>
                    <a:pt x="82" y="130"/>
                  </a:lnTo>
                  <a:lnTo>
                    <a:pt x="80" y="130"/>
                  </a:lnTo>
                  <a:lnTo>
                    <a:pt x="78" y="130"/>
                  </a:lnTo>
                  <a:lnTo>
                    <a:pt x="78" y="132"/>
                  </a:lnTo>
                  <a:lnTo>
                    <a:pt x="76" y="132"/>
                  </a:lnTo>
                  <a:lnTo>
                    <a:pt x="76" y="130"/>
                  </a:lnTo>
                  <a:lnTo>
                    <a:pt x="74" y="132"/>
                  </a:lnTo>
                  <a:lnTo>
                    <a:pt x="72" y="132"/>
                  </a:lnTo>
                  <a:lnTo>
                    <a:pt x="70" y="132"/>
                  </a:lnTo>
                  <a:lnTo>
                    <a:pt x="68" y="132"/>
                  </a:lnTo>
                  <a:lnTo>
                    <a:pt x="66" y="130"/>
                  </a:lnTo>
                  <a:lnTo>
                    <a:pt x="64" y="130"/>
                  </a:lnTo>
                  <a:lnTo>
                    <a:pt x="64" y="128"/>
                  </a:lnTo>
                  <a:lnTo>
                    <a:pt x="62" y="128"/>
                  </a:lnTo>
                  <a:lnTo>
                    <a:pt x="62" y="126"/>
                  </a:lnTo>
                  <a:lnTo>
                    <a:pt x="62" y="124"/>
                  </a:lnTo>
                  <a:lnTo>
                    <a:pt x="64" y="124"/>
                  </a:lnTo>
                  <a:lnTo>
                    <a:pt x="66" y="124"/>
                  </a:lnTo>
                  <a:lnTo>
                    <a:pt x="66" y="126"/>
                  </a:lnTo>
                  <a:lnTo>
                    <a:pt x="68" y="126"/>
                  </a:lnTo>
                  <a:lnTo>
                    <a:pt x="70" y="126"/>
                  </a:lnTo>
                  <a:lnTo>
                    <a:pt x="70" y="124"/>
                  </a:lnTo>
                  <a:lnTo>
                    <a:pt x="72" y="124"/>
                  </a:lnTo>
                  <a:lnTo>
                    <a:pt x="74" y="124"/>
                  </a:lnTo>
                  <a:lnTo>
                    <a:pt x="74" y="122"/>
                  </a:lnTo>
                  <a:lnTo>
                    <a:pt x="72" y="120"/>
                  </a:lnTo>
                  <a:lnTo>
                    <a:pt x="74" y="118"/>
                  </a:lnTo>
                  <a:lnTo>
                    <a:pt x="76" y="118"/>
                  </a:lnTo>
                  <a:lnTo>
                    <a:pt x="76" y="116"/>
                  </a:lnTo>
                  <a:lnTo>
                    <a:pt x="78" y="116"/>
                  </a:lnTo>
                  <a:lnTo>
                    <a:pt x="78" y="114"/>
                  </a:lnTo>
                  <a:lnTo>
                    <a:pt x="80" y="114"/>
                  </a:lnTo>
                  <a:lnTo>
                    <a:pt x="80" y="112"/>
                  </a:lnTo>
                  <a:lnTo>
                    <a:pt x="80" y="110"/>
                  </a:lnTo>
                  <a:lnTo>
                    <a:pt x="82" y="110"/>
                  </a:lnTo>
                  <a:lnTo>
                    <a:pt x="82" y="108"/>
                  </a:lnTo>
                  <a:lnTo>
                    <a:pt x="82" y="106"/>
                  </a:lnTo>
                  <a:lnTo>
                    <a:pt x="84" y="106"/>
                  </a:lnTo>
                  <a:lnTo>
                    <a:pt x="84" y="104"/>
                  </a:lnTo>
                  <a:lnTo>
                    <a:pt x="84" y="102"/>
                  </a:lnTo>
                  <a:lnTo>
                    <a:pt x="86" y="102"/>
                  </a:lnTo>
                  <a:lnTo>
                    <a:pt x="86" y="100"/>
                  </a:lnTo>
                  <a:lnTo>
                    <a:pt x="86" y="98"/>
                  </a:lnTo>
                  <a:lnTo>
                    <a:pt x="88" y="98"/>
                  </a:lnTo>
                  <a:lnTo>
                    <a:pt x="88" y="96"/>
                  </a:lnTo>
                  <a:lnTo>
                    <a:pt x="88" y="94"/>
                  </a:lnTo>
                  <a:lnTo>
                    <a:pt x="88" y="92"/>
                  </a:lnTo>
                  <a:lnTo>
                    <a:pt x="88" y="90"/>
                  </a:lnTo>
                  <a:lnTo>
                    <a:pt x="88" y="88"/>
                  </a:lnTo>
                  <a:lnTo>
                    <a:pt x="88" y="86"/>
                  </a:lnTo>
                  <a:lnTo>
                    <a:pt x="90" y="86"/>
                  </a:lnTo>
                  <a:lnTo>
                    <a:pt x="90" y="82"/>
                  </a:lnTo>
                  <a:lnTo>
                    <a:pt x="90" y="78"/>
                  </a:lnTo>
                  <a:lnTo>
                    <a:pt x="88" y="76"/>
                  </a:lnTo>
                  <a:lnTo>
                    <a:pt x="90" y="76"/>
                  </a:lnTo>
                  <a:lnTo>
                    <a:pt x="90" y="74"/>
                  </a:lnTo>
                  <a:lnTo>
                    <a:pt x="92" y="74"/>
                  </a:lnTo>
                  <a:lnTo>
                    <a:pt x="92" y="72"/>
                  </a:lnTo>
                  <a:lnTo>
                    <a:pt x="92" y="70"/>
                  </a:lnTo>
                  <a:lnTo>
                    <a:pt x="92" y="68"/>
                  </a:lnTo>
                  <a:lnTo>
                    <a:pt x="92" y="66"/>
                  </a:lnTo>
                  <a:lnTo>
                    <a:pt x="92" y="64"/>
                  </a:lnTo>
                  <a:lnTo>
                    <a:pt x="92" y="62"/>
                  </a:lnTo>
                  <a:lnTo>
                    <a:pt x="90" y="60"/>
                  </a:lnTo>
                  <a:lnTo>
                    <a:pt x="90" y="58"/>
                  </a:lnTo>
                  <a:lnTo>
                    <a:pt x="90" y="56"/>
                  </a:lnTo>
                  <a:lnTo>
                    <a:pt x="92" y="54"/>
                  </a:lnTo>
                  <a:lnTo>
                    <a:pt x="92" y="52"/>
                  </a:lnTo>
                  <a:lnTo>
                    <a:pt x="92" y="50"/>
                  </a:lnTo>
                  <a:lnTo>
                    <a:pt x="92" y="48"/>
                  </a:lnTo>
                  <a:lnTo>
                    <a:pt x="92" y="50"/>
                  </a:lnTo>
                  <a:lnTo>
                    <a:pt x="90" y="52"/>
                  </a:lnTo>
                  <a:lnTo>
                    <a:pt x="90" y="50"/>
                  </a:lnTo>
                  <a:lnTo>
                    <a:pt x="88" y="52"/>
                  </a:lnTo>
                  <a:lnTo>
                    <a:pt x="88" y="50"/>
                  </a:lnTo>
                  <a:lnTo>
                    <a:pt x="90" y="50"/>
                  </a:lnTo>
                  <a:lnTo>
                    <a:pt x="90" y="48"/>
                  </a:lnTo>
                  <a:lnTo>
                    <a:pt x="88" y="48"/>
                  </a:lnTo>
                  <a:lnTo>
                    <a:pt x="88" y="46"/>
                  </a:lnTo>
                  <a:lnTo>
                    <a:pt x="88" y="48"/>
                  </a:lnTo>
                  <a:lnTo>
                    <a:pt x="86" y="48"/>
                  </a:lnTo>
                  <a:lnTo>
                    <a:pt x="84" y="48"/>
                  </a:lnTo>
                  <a:lnTo>
                    <a:pt x="82" y="46"/>
                  </a:lnTo>
                  <a:lnTo>
                    <a:pt x="82" y="44"/>
                  </a:lnTo>
                  <a:lnTo>
                    <a:pt x="84" y="44"/>
                  </a:lnTo>
                  <a:lnTo>
                    <a:pt x="82" y="42"/>
                  </a:lnTo>
                  <a:lnTo>
                    <a:pt x="82" y="40"/>
                  </a:lnTo>
                  <a:lnTo>
                    <a:pt x="80" y="40"/>
                  </a:lnTo>
                  <a:lnTo>
                    <a:pt x="82" y="40"/>
                  </a:lnTo>
                  <a:lnTo>
                    <a:pt x="82" y="38"/>
                  </a:lnTo>
                  <a:lnTo>
                    <a:pt x="82" y="36"/>
                  </a:lnTo>
                  <a:lnTo>
                    <a:pt x="80" y="36"/>
                  </a:lnTo>
                  <a:lnTo>
                    <a:pt x="78" y="36"/>
                  </a:lnTo>
                  <a:lnTo>
                    <a:pt x="78" y="38"/>
                  </a:lnTo>
                  <a:lnTo>
                    <a:pt x="78" y="36"/>
                  </a:lnTo>
                  <a:lnTo>
                    <a:pt x="76" y="36"/>
                  </a:lnTo>
                  <a:lnTo>
                    <a:pt x="76" y="38"/>
                  </a:lnTo>
                  <a:lnTo>
                    <a:pt x="74" y="38"/>
                  </a:lnTo>
                  <a:lnTo>
                    <a:pt x="72" y="38"/>
                  </a:lnTo>
                  <a:lnTo>
                    <a:pt x="72" y="40"/>
                  </a:lnTo>
                  <a:lnTo>
                    <a:pt x="70" y="40"/>
                  </a:lnTo>
                  <a:lnTo>
                    <a:pt x="68" y="40"/>
                  </a:lnTo>
                  <a:lnTo>
                    <a:pt x="68" y="42"/>
                  </a:lnTo>
                  <a:lnTo>
                    <a:pt x="66" y="42"/>
                  </a:lnTo>
                  <a:lnTo>
                    <a:pt x="64" y="42"/>
                  </a:lnTo>
                  <a:lnTo>
                    <a:pt x="62" y="44"/>
                  </a:lnTo>
                  <a:lnTo>
                    <a:pt x="60" y="44"/>
                  </a:lnTo>
                  <a:lnTo>
                    <a:pt x="58" y="44"/>
                  </a:lnTo>
                  <a:lnTo>
                    <a:pt x="58" y="46"/>
                  </a:lnTo>
                  <a:lnTo>
                    <a:pt x="56" y="46"/>
                  </a:lnTo>
                  <a:lnTo>
                    <a:pt x="56" y="44"/>
                  </a:lnTo>
                  <a:lnTo>
                    <a:pt x="58" y="44"/>
                  </a:lnTo>
                  <a:lnTo>
                    <a:pt x="58" y="42"/>
                  </a:lnTo>
                  <a:lnTo>
                    <a:pt x="60" y="40"/>
                  </a:lnTo>
                  <a:lnTo>
                    <a:pt x="58" y="38"/>
                  </a:lnTo>
                  <a:lnTo>
                    <a:pt x="58" y="36"/>
                  </a:lnTo>
                  <a:lnTo>
                    <a:pt x="56" y="34"/>
                  </a:lnTo>
                  <a:lnTo>
                    <a:pt x="56" y="32"/>
                  </a:lnTo>
                  <a:lnTo>
                    <a:pt x="58" y="32"/>
                  </a:lnTo>
                  <a:lnTo>
                    <a:pt x="58" y="30"/>
                  </a:lnTo>
                  <a:lnTo>
                    <a:pt x="56" y="30"/>
                  </a:lnTo>
                  <a:lnTo>
                    <a:pt x="54" y="30"/>
                  </a:lnTo>
                  <a:lnTo>
                    <a:pt x="52" y="32"/>
                  </a:lnTo>
                  <a:lnTo>
                    <a:pt x="52" y="34"/>
                  </a:lnTo>
                  <a:lnTo>
                    <a:pt x="52" y="36"/>
                  </a:lnTo>
                  <a:lnTo>
                    <a:pt x="48" y="38"/>
                  </a:lnTo>
                  <a:lnTo>
                    <a:pt x="46" y="40"/>
                  </a:lnTo>
                  <a:lnTo>
                    <a:pt x="46" y="44"/>
                  </a:lnTo>
                  <a:lnTo>
                    <a:pt x="46" y="46"/>
                  </a:lnTo>
                  <a:lnTo>
                    <a:pt x="48" y="48"/>
                  </a:lnTo>
                  <a:lnTo>
                    <a:pt x="50" y="48"/>
                  </a:lnTo>
                  <a:lnTo>
                    <a:pt x="52" y="48"/>
                  </a:lnTo>
                  <a:lnTo>
                    <a:pt x="50" y="50"/>
                  </a:lnTo>
                  <a:lnTo>
                    <a:pt x="50" y="52"/>
                  </a:lnTo>
                  <a:lnTo>
                    <a:pt x="48" y="52"/>
                  </a:lnTo>
                  <a:lnTo>
                    <a:pt x="48" y="54"/>
                  </a:lnTo>
                  <a:lnTo>
                    <a:pt x="46" y="56"/>
                  </a:lnTo>
                  <a:lnTo>
                    <a:pt x="44" y="58"/>
                  </a:lnTo>
                  <a:lnTo>
                    <a:pt x="42" y="60"/>
                  </a:lnTo>
                  <a:lnTo>
                    <a:pt x="40" y="62"/>
                  </a:lnTo>
                  <a:lnTo>
                    <a:pt x="40" y="64"/>
                  </a:lnTo>
                  <a:lnTo>
                    <a:pt x="40" y="66"/>
                  </a:lnTo>
                  <a:lnTo>
                    <a:pt x="40" y="66"/>
                  </a:lnTo>
                  <a:lnTo>
                    <a:pt x="40" y="68"/>
                  </a:lnTo>
                  <a:lnTo>
                    <a:pt x="40" y="70"/>
                  </a:lnTo>
                  <a:lnTo>
                    <a:pt x="38" y="70"/>
                  </a:lnTo>
                  <a:lnTo>
                    <a:pt x="38" y="72"/>
                  </a:lnTo>
                  <a:lnTo>
                    <a:pt x="38" y="74"/>
                  </a:lnTo>
                  <a:lnTo>
                    <a:pt x="38" y="76"/>
                  </a:lnTo>
                  <a:lnTo>
                    <a:pt x="38" y="76"/>
                  </a:lnTo>
                  <a:lnTo>
                    <a:pt x="36" y="76"/>
                  </a:lnTo>
                  <a:lnTo>
                    <a:pt x="36" y="78"/>
                  </a:lnTo>
                  <a:lnTo>
                    <a:pt x="34" y="80"/>
                  </a:lnTo>
                  <a:lnTo>
                    <a:pt x="32" y="80"/>
                  </a:lnTo>
                  <a:lnTo>
                    <a:pt x="32" y="82"/>
                  </a:lnTo>
                  <a:lnTo>
                    <a:pt x="30" y="82"/>
                  </a:lnTo>
                  <a:lnTo>
                    <a:pt x="28" y="82"/>
                  </a:lnTo>
                  <a:lnTo>
                    <a:pt x="26" y="84"/>
                  </a:lnTo>
                  <a:lnTo>
                    <a:pt x="22" y="84"/>
                  </a:lnTo>
                  <a:lnTo>
                    <a:pt x="20" y="84"/>
                  </a:lnTo>
                  <a:lnTo>
                    <a:pt x="20" y="82"/>
                  </a:lnTo>
                  <a:lnTo>
                    <a:pt x="18" y="80"/>
                  </a:lnTo>
                  <a:lnTo>
                    <a:pt x="16" y="78"/>
                  </a:lnTo>
                  <a:lnTo>
                    <a:pt x="18" y="78"/>
                  </a:lnTo>
                  <a:lnTo>
                    <a:pt x="20" y="78"/>
                  </a:lnTo>
                  <a:lnTo>
                    <a:pt x="20" y="76"/>
                  </a:lnTo>
                  <a:lnTo>
                    <a:pt x="18" y="76"/>
                  </a:lnTo>
                  <a:lnTo>
                    <a:pt x="18" y="76"/>
                  </a:lnTo>
                  <a:lnTo>
                    <a:pt x="20" y="76"/>
                  </a:lnTo>
                  <a:lnTo>
                    <a:pt x="20" y="74"/>
                  </a:lnTo>
                  <a:lnTo>
                    <a:pt x="20" y="72"/>
                  </a:lnTo>
                  <a:lnTo>
                    <a:pt x="22" y="72"/>
                  </a:lnTo>
                  <a:lnTo>
                    <a:pt x="22" y="70"/>
                  </a:lnTo>
                  <a:lnTo>
                    <a:pt x="20" y="70"/>
                  </a:lnTo>
                  <a:lnTo>
                    <a:pt x="18" y="70"/>
                  </a:lnTo>
                  <a:lnTo>
                    <a:pt x="16" y="70"/>
                  </a:lnTo>
                  <a:lnTo>
                    <a:pt x="18" y="70"/>
                  </a:lnTo>
                  <a:lnTo>
                    <a:pt x="18" y="68"/>
                  </a:lnTo>
                  <a:lnTo>
                    <a:pt x="16" y="68"/>
                  </a:lnTo>
                  <a:lnTo>
                    <a:pt x="16" y="66"/>
                  </a:lnTo>
                  <a:lnTo>
                    <a:pt x="16" y="64"/>
                  </a:lnTo>
                  <a:lnTo>
                    <a:pt x="14" y="64"/>
                  </a:lnTo>
                  <a:lnTo>
                    <a:pt x="12" y="64"/>
                  </a:lnTo>
                  <a:lnTo>
                    <a:pt x="12" y="62"/>
                  </a:lnTo>
                  <a:lnTo>
                    <a:pt x="12" y="60"/>
                  </a:lnTo>
                  <a:lnTo>
                    <a:pt x="14" y="60"/>
                  </a:lnTo>
                  <a:lnTo>
                    <a:pt x="14" y="58"/>
                  </a:lnTo>
                  <a:lnTo>
                    <a:pt x="16" y="58"/>
                  </a:lnTo>
                  <a:lnTo>
                    <a:pt x="16" y="56"/>
                  </a:lnTo>
                  <a:lnTo>
                    <a:pt x="18" y="56"/>
                  </a:lnTo>
                  <a:lnTo>
                    <a:pt x="18" y="54"/>
                  </a:lnTo>
                  <a:lnTo>
                    <a:pt x="18" y="52"/>
                  </a:lnTo>
                  <a:lnTo>
                    <a:pt x="16" y="52"/>
                  </a:lnTo>
                  <a:lnTo>
                    <a:pt x="16" y="50"/>
                  </a:lnTo>
                  <a:lnTo>
                    <a:pt x="18" y="50"/>
                  </a:lnTo>
                  <a:lnTo>
                    <a:pt x="20" y="48"/>
                  </a:lnTo>
                  <a:lnTo>
                    <a:pt x="20" y="46"/>
                  </a:lnTo>
                  <a:lnTo>
                    <a:pt x="20" y="44"/>
                  </a:lnTo>
                  <a:lnTo>
                    <a:pt x="22" y="44"/>
                  </a:lnTo>
                  <a:lnTo>
                    <a:pt x="22" y="42"/>
                  </a:lnTo>
                  <a:lnTo>
                    <a:pt x="20" y="42"/>
                  </a:lnTo>
                  <a:lnTo>
                    <a:pt x="22" y="42"/>
                  </a:lnTo>
                  <a:lnTo>
                    <a:pt x="20" y="42"/>
                  </a:lnTo>
                  <a:lnTo>
                    <a:pt x="20" y="40"/>
                  </a:lnTo>
                  <a:lnTo>
                    <a:pt x="20" y="38"/>
                  </a:lnTo>
                  <a:lnTo>
                    <a:pt x="20" y="36"/>
                  </a:lnTo>
                  <a:lnTo>
                    <a:pt x="20" y="34"/>
                  </a:lnTo>
                  <a:lnTo>
                    <a:pt x="18" y="34"/>
                  </a:lnTo>
                  <a:lnTo>
                    <a:pt x="20" y="34"/>
                  </a:lnTo>
                  <a:lnTo>
                    <a:pt x="20" y="32"/>
                  </a:lnTo>
                  <a:lnTo>
                    <a:pt x="20" y="30"/>
                  </a:lnTo>
                  <a:lnTo>
                    <a:pt x="22" y="30"/>
                  </a:lnTo>
                  <a:lnTo>
                    <a:pt x="22" y="28"/>
                  </a:lnTo>
                  <a:lnTo>
                    <a:pt x="22" y="28"/>
                  </a:lnTo>
                  <a:lnTo>
                    <a:pt x="22" y="28"/>
                  </a:lnTo>
                  <a:lnTo>
                    <a:pt x="24" y="28"/>
                  </a:lnTo>
                  <a:lnTo>
                    <a:pt x="24" y="26"/>
                  </a:lnTo>
                  <a:lnTo>
                    <a:pt x="24" y="24"/>
                  </a:lnTo>
                  <a:lnTo>
                    <a:pt x="22" y="22"/>
                  </a:lnTo>
                  <a:lnTo>
                    <a:pt x="20" y="22"/>
                  </a:lnTo>
                  <a:lnTo>
                    <a:pt x="22" y="22"/>
                  </a:lnTo>
                  <a:lnTo>
                    <a:pt x="20" y="22"/>
                  </a:lnTo>
                  <a:lnTo>
                    <a:pt x="20" y="20"/>
                  </a:lnTo>
                  <a:lnTo>
                    <a:pt x="18" y="20"/>
                  </a:lnTo>
                  <a:lnTo>
                    <a:pt x="18" y="22"/>
                  </a:lnTo>
                  <a:lnTo>
                    <a:pt x="18" y="20"/>
                  </a:lnTo>
                  <a:lnTo>
                    <a:pt x="18" y="22"/>
                  </a:lnTo>
                  <a:lnTo>
                    <a:pt x="18" y="20"/>
                  </a:lnTo>
                  <a:lnTo>
                    <a:pt x="16" y="20"/>
                  </a:lnTo>
                  <a:lnTo>
                    <a:pt x="16" y="22"/>
                  </a:lnTo>
                  <a:lnTo>
                    <a:pt x="14" y="22"/>
                  </a:lnTo>
                  <a:lnTo>
                    <a:pt x="14" y="20"/>
                  </a:lnTo>
                  <a:lnTo>
                    <a:pt x="16" y="20"/>
                  </a:lnTo>
                  <a:lnTo>
                    <a:pt x="14" y="20"/>
                  </a:lnTo>
                  <a:lnTo>
                    <a:pt x="16" y="20"/>
                  </a:lnTo>
                  <a:lnTo>
                    <a:pt x="14" y="18"/>
                  </a:lnTo>
                  <a:lnTo>
                    <a:pt x="14" y="20"/>
                  </a:lnTo>
                  <a:lnTo>
                    <a:pt x="12" y="20"/>
                  </a:lnTo>
                  <a:lnTo>
                    <a:pt x="14" y="20"/>
                  </a:lnTo>
                  <a:lnTo>
                    <a:pt x="14" y="18"/>
                  </a:lnTo>
                  <a:lnTo>
                    <a:pt x="12" y="18"/>
                  </a:lnTo>
                  <a:lnTo>
                    <a:pt x="12" y="16"/>
                  </a:lnTo>
                  <a:lnTo>
                    <a:pt x="12" y="14"/>
                  </a:lnTo>
                  <a:lnTo>
                    <a:pt x="10" y="14"/>
                  </a:lnTo>
                  <a:lnTo>
                    <a:pt x="10" y="12"/>
                  </a:lnTo>
                  <a:lnTo>
                    <a:pt x="10" y="14"/>
                  </a:lnTo>
                  <a:lnTo>
                    <a:pt x="8" y="12"/>
                  </a:lnTo>
                  <a:lnTo>
                    <a:pt x="6" y="12"/>
                  </a:lnTo>
                  <a:lnTo>
                    <a:pt x="4" y="12"/>
                  </a:lnTo>
                  <a:lnTo>
                    <a:pt x="4" y="10"/>
                  </a:lnTo>
                  <a:lnTo>
                    <a:pt x="2" y="10"/>
                  </a:lnTo>
                  <a:lnTo>
                    <a:pt x="2" y="8"/>
                  </a:lnTo>
                  <a:lnTo>
                    <a:pt x="2" y="6"/>
                  </a:lnTo>
                  <a:lnTo>
                    <a:pt x="2" y="4"/>
                  </a:lnTo>
                  <a:lnTo>
                    <a:pt x="0" y="4"/>
                  </a:lnTo>
                  <a:lnTo>
                    <a:pt x="2" y="4"/>
                  </a:lnTo>
                  <a:lnTo>
                    <a:pt x="0" y="4"/>
                  </a:lnTo>
                  <a:lnTo>
                    <a:pt x="2" y="4"/>
                  </a:lnTo>
                  <a:lnTo>
                    <a:pt x="2" y="2"/>
                  </a:lnTo>
                  <a:lnTo>
                    <a:pt x="0" y="2"/>
                  </a:lnTo>
                  <a:lnTo>
                    <a:pt x="8" y="2"/>
                  </a:lnTo>
                  <a:lnTo>
                    <a:pt x="10" y="2"/>
                  </a:lnTo>
                  <a:lnTo>
                    <a:pt x="16" y="2"/>
                  </a:lnTo>
                  <a:lnTo>
                    <a:pt x="20" y="2"/>
                  </a:lnTo>
                  <a:lnTo>
                    <a:pt x="22" y="2"/>
                  </a:lnTo>
                  <a:lnTo>
                    <a:pt x="24" y="2"/>
                  </a:lnTo>
                  <a:lnTo>
                    <a:pt x="28" y="2"/>
                  </a:lnTo>
                  <a:lnTo>
                    <a:pt x="32" y="2"/>
                  </a:lnTo>
                  <a:lnTo>
                    <a:pt x="34" y="2"/>
                  </a:lnTo>
                  <a:lnTo>
                    <a:pt x="36" y="2"/>
                  </a:lnTo>
                  <a:lnTo>
                    <a:pt x="38" y="2"/>
                  </a:lnTo>
                  <a:lnTo>
                    <a:pt x="40" y="2"/>
                  </a:lnTo>
                  <a:lnTo>
                    <a:pt x="40" y="2"/>
                  </a:lnTo>
                  <a:lnTo>
                    <a:pt x="42" y="2"/>
                  </a:lnTo>
                  <a:lnTo>
                    <a:pt x="46" y="2"/>
                  </a:lnTo>
                  <a:lnTo>
                    <a:pt x="48" y="2"/>
                  </a:lnTo>
                  <a:lnTo>
                    <a:pt x="50" y="2"/>
                  </a:lnTo>
                  <a:lnTo>
                    <a:pt x="50" y="0"/>
                  </a:lnTo>
                  <a:lnTo>
                    <a:pt x="52" y="0"/>
                  </a:lnTo>
                  <a:lnTo>
                    <a:pt x="54" y="0"/>
                  </a:lnTo>
                  <a:lnTo>
                    <a:pt x="56" y="0"/>
                  </a:lnTo>
                  <a:lnTo>
                    <a:pt x="58" y="0"/>
                  </a:lnTo>
                  <a:lnTo>
                    <a:pt x="60" y="0"/>
                  </a:lnTo>
                  <a:lnTo>
                    <a:pt x="62" y="0"/>
                  </a:lnTo>
                  <a:lnTo>
                    <a:pt x="64" y="0"/>
                  </a:lnTo>
                  <a:lnTo>
                    <a:pt x="66" y="0"/>
                  </a:lnTo>
                  <a:lnTo>
                    <a:pt x="68" y="0"/>
                  </a:lnTo>
                  <a:lnTo>
                    <a:pt x="70" y="0"/>
                  </a:lnTo>
                  <a:lnTo>
                    <a:pt x="72" y="0"/>
                  </a:lnTo>
                  <a:lnTo>
                    <a:pt x="74" y="0"/>
                  </a:lnTo>
                  <a:lnTo>
                    <a:pt x="76" y="0"/>
                  </a:lnTo>
                  <a:lnTo>
                    <a:pt x="78" y="0"/>
                  </a:lnTo>
                  <a:lnTo>
                    <a:pt x="80" y="0"/>
                  </a:lnTo>
                  <a:lnTo>
                    <a:pt x="84" y="0"/>
                  </a:lnTo>
                  <a:lnTo>
                    <a:pt x="86" y="0"/>
                  </a:lnTo>
                  <a:lnTo>
                    <a:pt x="88" y="0"/>
                  </a:lnTo>
                  <a:lnTo>
                    <a:pt x="90" y="0"/>
                  </a:lnTo>
                  <a:lnTo>
                    <a:pt x="94" y="0"/>
                  </a:lnTo>
                  <a:lnTo>
                    <a:pt x="96" y="0"/>
                  </a:lnTo>
                  <a:lnTo>
                    <a:pt x="98" y="0"/>
                  </a:lnTo>
                  <a:lnTo>
                    <a:pt x="100" y="0"/>
                  </a:lnTo>
                  <a:lnTo>
                    <a:pt x="102" y="0"/>
                  </a:lnTo>
                  <a:lnTo>
                    <a:pt x="104" y="0"/>
                  </a:lnTo>
                  <a:lnTo>
                    <a:pt x="108" y="0"/>
                  </a:lnTo>
                  <a:lnTo>
                    <a:pt x="110" y="0"/>
                  </a:lnTo>
                  <a:lnTo>
                    <a:pt x="114" y="0"/>
                  </a:lnTo>
                  <a:lnTo>
                    <a:pt x="116" y="0"/>
                  </a:lnTo>
                  <a:lnTo>
                    <a:pt x="118" y="0"/>
                  </a:lnTo>
                  <a:lnTo>
                    <a:pt x="120" y="0"/>
                  </a:lnTo>
                  <a:lnTo>
                    <a:pt x="122" y="0"/>
                  </a:lnTo>
                  <a:lnTo>
                    <a:pt x="126" y="0"/>
                  </a:lnTo>
                  <a:lnTo>
                    <a:pt x="128" y="0"/>
                  </a:lnTo>
                  <a:lnTo>
                    <a:pt x="130" y="0"/>
                  </a:lnTo>
                  <a:lnTo>
                    <a:pt x="132" y="0"/>
                  </a:lnTo>
                  <a:lnTo>
                    <a:pt x="134" y="0"/>
                  </a:lnTo>
                  <a:lnTo>
                    <a:pt x="136" y="0"/>
                  </a:lnTo>
                  <a:lnTo>
                    <a:pt x="136" y="0"/>
                  </a:lnTo>
                  <a:lnTo>
                    <a:pt x="138" y="0"/>
                  </a:lnTo>
                  <a:lnTo>
                    <a:pt x="140" y="0"/>
                  </a:lnTo>
                  <a:lnTo>
                    <a:pt x="144" y="0"/>
                  </a:lnTo>
                  <a:lnTo>
                    <a:pt x="146" y="0"/>
                  </a:lnTo>
                  <a:lnTo>
                    <a:pt x="148" y="0"/>
                  </a:lnTo>
                  <a:lnTo>
                    <a:pt x="150" y="0"/>
                  </a:lnTo>
                  <a:lnTo>
                    <a:pt x="152" y="0"/>
                  </a:lnTo>
                  <a:lnTo>
                    <a:pt x="156"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4" name="Freeform 252"/>
            <p:cNvSpPr>
              <a:spLocks noEditPoints="1"/>
            </p:cNvSpPr>
            <p:nvPr/>
          </p:nvSpPr>
          <p:spPr bwMode="auto">
            <a:xfrm>
              <a:off x="7626350" y="3587750"/>
              <a:ext cx="528638" cy="387350"/>
            </a:xfrm>
            <a:custGeom>
              <a:avLst/>
              <a:gdLst>
                <a:gd name="T0" fmla="*/ 311 w 333"/>
                <a:gd name="T1" fmla="*/ 174 h 244"/>
                <a:gd name="T2" fmla="*/ 283 w 333"/>
                <a:gd name="T3" fmla="*/ 146 h 244"/>
                <a:gd name="T4" fmla="*/ 275 w 333"/>
                <a:gd name="T5" fmla="*/ 146 h 244"/>
                <a:gd name="T6" fmla="*/ 143 w 333"/>
                <a:gd name="T7" fmla="*/ 8 h 244"/>
                <a:gd name="T8" fmla="*/ 157 w 333"/>
                <a:gd name="T9" fmla="*/ 24 h 244"/>
                <a:gd name="T10" fmla="*/ 177 w 333"/>
                <a:gd name="T11" fmla="*/ 28 h 244"/>
                <a:gd name="T12" fmla="*/ 193 w 333"/>
                <a:gd name="T13" fmla="*/ 34 h 244"/>
                <a:gd name="T14" fmla="*/ 207 w 333"/>
                <a:gd name="T15" fmla="*/ 50 h 244"/>
                <a:gd name="T16" fmla="*/ 227 w 333"/>
                <a:gd name="T17" fmla="*/ 44 h 244"/>
                <a:gd name="T18" fmla="*/ 249 w 333"/>
                <a:gd name="T19" fmla="*/ 24 h 244"/>
                <a:gd name="T20" fmla="*/ 279 w 333"/>
                <a:gd name="T21" fmla="*/ 20 h 244"/>
                <a:gd name="T22" fmla="*/ 291 w 333"/>
                <a:gd name="T23" fmla="*/ 56 h 244"/>
                <a:gd name="T24" fmla="*/ 307 w 333"/>
                <a:gd name="T25" fmla="*/ 70 h 244"/>
                <a:gd name="T26" fmla="*/ 305 w 333"/>
                <a:gd name="T27" fmla="*/ 86 h 244"/>
                <a:gd name="T28" fmla="*/ 307 w 333"/>
                <a:gd name="T29" fmla="*/ 102 h 244"/>
                <a:gd name="T30" fmla="*/ 313 w 333"/>
                <a:gd name="T31" fmla="*/ 114 h 244"/>
                <a:gd name="T32" fmla="*/ 323 w 333"/>
                <a:gd name="T33" fmla="*/ 122 h 244"/>
                <a:gd name="T34" fmla="*/ 331 w 333"/>
                <a:gd name="T35" fmla="*/ 124 h 244"/>
                <a:gd name="T36" fmla="*/ 329 w 333"/>
                <a:gd name="T37" fmla="*/ 142 h 244"/>
                <a:gd name="T38" fmla="*/ 325 w 333"/>
                <a:gd name="T39" fmla="*/ 158 h 244"/>
                <a:gd name="T40" fmla="*/ 329 w 333"/>
                <a:gd name="T41" fmla="*/ 172 h 244"/>
                <a:gd name="T42" fmla="*/ 319 w 333"/>
                <a:gd name="T43" fmla="*/ 172 h 244"/>
                <a:gd name="T44" fmla="*/ 305 w 333"/>
                <a:gd name="T45" fmla="*/ 166 h 244"/>
                <a:gd name="T46" fmla="*/ 297 w 333"/>
                <a:gd name="T47" fmla="*/ 160 h 244"/>
                <a:gd name="T48" fmla="*/ 291 w 333"/>
                <a:gd name="T49" fmla="*/ 142 h 244"/>
                <a:gd name="T50" fmla="*/ 279 w 333"/>
                <a:gd name="T51" fmla="*/ 130 h 244"/>
                <a:gd name="T52" fmla="*/ 273 w 333"/>
                <a:gd name="T53" fmla="*/ 130 h 244"/>
                <a:gd name="T54" fmla="*/ 271 w 333"/>
                <a:gd name="T55" fmla="*/ 144 h 244"/>
                <a:gd name="T56" fmla="*/ 257 w 333"/>
                <a:gd name="T57" fmla="*/ 158 h 244"/>
                <a:gd name="T58" fmla="*/ 271 w 333"/>
                <a:gd name="T59" fmla="*/ 156 h 244"/>
                <a:gd name="T60" fmla="*/ 285 w 333"/>
                <a:gd name="T61" fmla="*/ 158 h 244"/>
                <a:gd name="T62" fmla="*/ 293 w 333"/>
                <a:gd name="T63" fmla="*/ 170 h 244"/>
                <a:gd name="T64" fmla="*/ 303 w 333"/>
                <a:gd name="T65" fmla="*/ 174 h 244"/>
                <a:gd name="T66" fmla="*/ 305 w 333"/>
                <a:gd name="T67" fmla="*/ 180 h 244"/>
                <a:gd name="T68" fmla="*/ 303 w 333"/>
                <a:gd name="T69" fmla="*/ 200 h 244"/>
                <a:gd name="T70" fmla="*/ 307 w 333"/>
                <a:gd name="T71" fmla="*/ 210 h 244"/>
                <a:gd name="T72" fmla="*/ 291 w 333"/>
                <a:gd name="T73" fmla="*/ 224 h 244"/>
                <a:gd name="T74" fmla="*/ 275 w 333"/>
                <a:gd name="T75" fmla="*/ 232 h 244"/>
                <a:gd name="T76" fmla="*/ 261 w 333"/>
                <a:gd name="T77" fmla="*/ 240 h 244"/>
                <a:gd name="T78" fmla="*/ 245 w 333"/>
                <a:gd name="T79" fmla="*/ 234 h 244"/>
                <a:gd name="T80" fmla="*/ 237 w 333"/>
                <a:gd name="T81" fmla="*/ 222 h 244"/>
                <a:gd name="T82" fmla="*/ 223 w 333"/>
                <a:gd name="T83" fmla="*/ 222 h 244"/>
                <a:gd name="T84" fmla="*/ 211 w 333"/>
                <a:gd name="T85" fmla="*/ 208 h 244"/>
                <a:gd name="T86" fmla="*/ 185 w 333"/>
                <a:gd name="T87" fmla="*/ 212 h 244"/>
                <a:gd name="T88" fmla="*/ 159 w 333"/>
                <a:gd name="T89" fmla="*/ 208 h 244"/>
                <a:gd name="T90" fmla="*/ 131 w 333"/>
                <a:gd name="T91" fmla="*/ 194 h 244"/>
                <a:gd name="T92" fmla="*/ 111 w 333"/>
                <a:gd name="T93" fmla="*/ 182 h 244"/>
                <a:gd name="T94" fmla="*/ 95 w 333"/>
                <a:gd name="T95" fmla="*/ 172 h 244"/>
                <a:gd name="T96" fmla="*/ 65 w 333"/>
                <a:gd name="T97" fmla="*/ 154 h 244"/>
                <a:gd name="T98" fmla="*/ 45 w 333"/>
                <a:gd name="T99" fmla="*/ 140 h 244"/>
                <a:gd name="T100" fmla="*/ 29 w 333"/>
                <a:gd name="T101" fmla="*/ 96 h 244"/>
                <a:gd name="T102" fmla="*/ 10 w 333"/>
                <a:gd name="T103" fmla="*/ 38 h 244"/>
                <a:gd name="T104" fmla="*/ 6 w 333"/>
                <a:gd name="T105" fmla="*/ 8 h 244"/>
                <a:gd name="T106" fmla="*/ 23 w 333"/>
                <a:gd name="T107" fmla="*/ 18 h 244"/>
                <a:gd name="T108" fmla="*/ 39 w 333"/>
                <a:gd name="T109" fmla="*/ 32 h 244"/>
                <a:gd name="T110" fmla="*/ 59 w 333"/>
                <a:gd name="T111" fmla="*/ 30 h 244"/>
                <a:gd name="T112" fmla="*/ 81 w 333"/>
                <a:gd name="T113" fmla="*/ 24 h 244"/>
                <a:gd name="T114" fmla="*/ 99 w 333"/>
                <a:gd name="T115" fmla="*/ 20 h 244"/>
                <a:gd name="T116" fmla="*/ 117 w 333"/>
                <a:gd name="T117" fmla="*/ 12 h 244"/>
                <a:gd name="T118" fmla="*/ 133 w 333"/>
                <a:gd name="T11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3" h="244">
                  <a:moveTo>
                    <a:pt x="313" y="178"/>
                  </a:moveTo>
                  <a:lnTo>
                    <a:pt x="311" y="178"/>
                  </a:lnTo>
                  <a:lnTo>
                    <a:pt x="309" y="178"/>
                  </a:lnTo>
                  <a:lnTo>
                    <a:pt x="311" y="178"/>
                  </a:lnTo>
                  <a:lnTo>
                    <a:pt x="311" y="176"/>
                  </a:lnTo>
                  <a:lnTo>
                    <a:pt x="311" y="178"/>
                  </a:lnTo>
                  <a:lnTo>
                    <a:pt x="313" y="178"/>
                  </a:lnTo>
                  <a:close/>
                  <a:moveTo>
                    <a:pt x="311" y="176"/>
                  </a:moveTo>
                  <a:lnTo>
                    <a:pt x="309" y="176"/>
                  </a:lnTo>
                  <a:lnTo>
                    <a:pt x="309" y="174"/>
                  </a:lnTo>
                  <a:lnTo>
                    <a:pt x="307" y="174"/>
                  </a:lnTo>
                  <a:lnTo>
                    <a:pt x="305" y="172"/>
                  </a:lnTo>
                  <a:lnTo>
                    <a:pt x="307" y="172"/>
                  </a:lnTo>
                  <a:lnTo>
                    <a:pt x="309" y="172"/>
                  </a:lnTo>
                  <a:lnTo>
                    <a:pt x="311" y="174"/>
                  </a:lnTo>
                  <a:lnTo>
                    <a:pt x="311" y="176"/>
                  </a:lnTo>
                  <a:close/>
                  <a:moveTo>
                    <a:pt x="293" y="168"/>
                  </a:moveTo>
                  <a:lnTo>
                    <a:pt x="291" y="168"/>
                  </a:lnTo>
                  <a:lnTo>
                    <a:pt x="291" y="166"/>
                  </a:lnTo>
                  <a:lnTo>
                    <a:pt x="291" y="164"/>
                  </a:lnTo>
                  <a:lnTo>
                    <a:pt x="291" y="162"/>
                  </a:lnTo>
                  <a:lnTo>
                    <a:pt x="293" y="162"/>
                  </a:lnTo>
                  <a:lnTo>
                    <a:pt x="295" y="162"/>
                  </a:lnTo>
                  <a:lnTo>
                    <a:pt x="297" y="162"/>
                  </a:lnTo>
                  <a:lnTo>
                    <a:pt x="297" y="164"/>
                  </a:lnTo>
                  <a:lnTo>
                    <a:pt x="297" y="166"/>
                  </a:lnTo>
                  <a:lnTo>
                    <a:pt x="297" y="168"/>
                  </a:lnTo>
                  <a:lnTo>
                    <a:pt x="295" y="168"/>
                  </a:lnTo>
                  <a:lnTo>
                    <a:pt x="293" y="168"/>
                  </a:lnTo>
                  <a:close/>
                  <a:moveTo>
                    <a:pt x="283" y="146"/>
                  </a:moveTo>
                  <a:lnTo>
                    <a:pt x="281" y="148"/>
                  </a:lnTo>
                  <a:lnTo>
                    <a:pt x="281" y="146"/>
                  </a:lnTo>
                  <a:lnTo>
                    <a:pt x="281" y="148"/>
                  </a:lnTo>
                  <a:lnTo>
                    <a:pt x="279" y="148"/>
                  </a:lnTo>
                  <a:lnTo>
                    <a:pt x="279" y="146"/>
                  </a:lnTo>
                  <a:lnTo>
                    <a:pt x="281" y="146"/>
                  </a:lnTo>
                  <a:lnTo>
                    <a:pt x="283" y="146"/>
                  </a:lnTo>
                  <a:lnTo>
                    <a:pt x="285" y="146"/>
                  </a:lnTo>
                  <a:lnTo>
                    <a:pt x="283" y="146"/>
                  </a:lnTo>
                  <a:close/>
                  <a:moveTo>
                    <a:pt x="279" y="140"/>
                  </a:moveTo>
                  <a:lnTo>
                    <a:pt x="279" y="142"/>
                  </a:lnTo>
                  <a:lnTo>
                    <a:pt x="279" y="144"/>
                  </a:lnTo>
                  <a:lnTo>
                    <a:pt x="279" y="146"/>
                  </a:lnTo>
                  <a:lnTo>
                    <a:pt x="277" y="146"/>
                  </a:lnTo>
                  <a:lnTo>
                    <a:pt x="275" y="146"/>
                  </a:lnTo>
                  <a:lnTo>
                    <a:pt x="273" y="146"/>
                  </a:lnTo>
                  <a:lnTo>
                    <a:pt x="273" y="144"/>
                  </a:lnTo>
                  <a:lnTo>
                    <a:pt x="273" y="142"/>
                  </a:lnTo>
                  <a:lnTo>
                    <a:pt x="275" y="140"/>
                  </a:lnTo>
                  <a:lnTo>
                    <a:pt x="277" y="140"/>
                  </a:lnTo>
                  <a:lnTo>
                    <a:pt x="279" y="140"/>
                  </a:lnTo>
                  <a:close/>
                  <a:moveTo>
                    <a:pt x="133" y="0"/>
                  </a:moveTo>
                  <a:lnTo>
                    <a:pt x="135" y="0"/>
                  </a:lnTo>
                  <a:lnTo>
                    <a:pt x="137" y="2"/>
                  </a:lnTo>
                  <a:lnTo>
                    <a:pt x="139" y="2"/>
                  </a:lnTo>
                  <a:lnTo>
                    <a:pt x="139" y="4"/>
                  </a:lnTo>
                  <a:lnTo>
                    <a:pt x="139" y="6"/>
                  </a:lnTo>
                  <a:lnTo>
                    <a:pt x="141" y="6"/>
                  </a:lnTo>
                  <a:lnTo>
                    <a:pt x="143" y="6"/>
                  </a:lnTo>
                  <a:lnTo>
                    <a:pt x="143" y="8"/>
                  </a:lnTo>
                  <a:lnTo>
                    <a:pt x="145" y="8"/>
                  </a:lnTo>
                  <a:lnTo>
                    <a:pt x="147" y="10"/>
                  </a:lnTo>
                  <a:lnTo>
                    <a:pt x="147" y="12"/>
                  </a:lnTo>
                  <a:lnTo>
                    <a:pt x="147" y="14"/>
                  </a:lnTo>
                  <a:lnTo>
                    <a:pt x="147" y="16"/>
                  </a:lnTo>
                  <a:lnTo>
                    <a:pt x="147" y="18"/>
                  </a:lnTo>
                  <a:lnTo>
                    <a:pt x="149" y="18"/>
                  </a:lnTo>
                  <a:lnTo>
                    <a:pt x="149" y="20"/>
                  </a:lnTo>
                  <a:lnTo>
                    <a:pt x="149" y="22"/>
                  </a:lnTo>
                  <a:lnTo>
                    <a:pt x="151" y="22"/>
                  </a:lnTo>
                  <a:lnTo>
                    <a:pt x="151" y="24"/>
                  </a:lnTo>
                  <a:lnTo>
                    <a:pt x="153" y="24"/>
                  </a:lnTo>
                  <a:lnTo>
                    <a:pt x="155" y="24"/>
                  </a:lnTo>
                  <a:lnTo>
                    <a:pt x="157" y="24"/>
                  </a:lnTo>
                  <a:lnTo>
                    <a:pt x="157" y="24"/>
                  </a:lnTo>
                  <a:lnTo>
                    <a:pt x="159" y="24"/>
                  </a:lnTo>
                  <a:lnTo>
                    <a:pt x="161" y="24"/>
                  </a:lnTo>
                  <a:lnTo>
                    <a:pt x="161" y="22"/>
                  </a:lnTo>
                  <a:lnTo>
                    <a:pt x="163" y="22"/>
                  </a:lnTo>
                  <a:lnTo>
                    <a:pt x="165" y="22"/>
                  </a:lnTo>
                  <a:lnTo>
                    <a:pt x="165" y="20"/>
                  </a:lnTo>
                  <a:lnTo>
                    <a:pt x="167" y="20"/>
                  </a:lnTo>
                  <a:lnTo>
                    <a:pt x="169" y="20"/>
                  </a:lnTo>
                  <a:lnTo>
                    <a:pt x="169" y="22"/>
                  </a:lnTo>
                  <a:lnTo>
                    <a:pt x="171" y="22"/>
                  </a:lnTo>
                  <a:lnTo>
                    <a:pt x="171" y="24"/>
                  </a:lnTo>
                  <a:lnTo>
                    <a:pt x="173" y="26"/>
                  </a:lnTo>
                  <a:lnTo>
                    <a:pt x="173" y="28"/>
                  </a:lnTo>
                  <a:lnTo>
                    <a:pt x="175" y="28"/>
                  </a:lnTo>
                  <a:lnTo>
                    <a:pt x="177" y="28"/>
                  </a:lnTo>
                  <a:lnTo>
                    <a:pt x="177" y="30"/>
                  </a:lnTo>
                  <a:lnTo>
                    <a:pt x="177" y="32"/>
                  </a:lnTo>
                  <a:lnTo>
                    <a:pt x="179" y="32"/>
                  </a:lnTo>
                  <a:lnTo>
                    <a:pt x="181" y="32"/>
                  </a:lnTo>
                  <a:lnTo>
                    <a:pt x="183" y="32"/>
                  </a:lnTo>
                  <a:lnTo>
                    <a:pt x="183" y="30"/>
                  </a:lnTo>
                  <a:lnTo>
                    <a:pt x="185" y="30"/>
                  </a:lnTo>
                  <a:lnTo>
                    <a:pt x="185" y="32"/>
                  </a:lnTo>
                  <a:lnTo>
                    <a:pt x="185" y="34"/>
                  </a:lnTo>
                  <a:lnTo>
                    <a:pt x="187" y="34"/>
                  </a:lnTo>
                  <a:lnTo>
                    <a:pt x="189" y="34"/>
                  </a:lnTo>
                  <a:lnTo>
                    <a:pt x="191" y="34"/>
                  </a:lnTo>
                  <a:lnTo>
                    <a:pt x="193" y="34"/>
                  </a:lnTo>
                  <a:lnTo>
                    <a:pt x="195" y="34"/>
                  </a:lnTo>
                  <a:lnTo>
                    <a:pt x="193" y="34"/>
                  </a:lnTo>
                  <a:lnTo>
                    <a:pt x="195" y="34"/>
                  </a:lnTo>
                  <a:lnTo>
                    <a:pt x="195" y="36"/>
                  </a:lnTo>
                  <a:lnTo>
                    <a:pt x="197" y="36"/>
                  </a:lnTo>
                  <a:lnTo>
                    <a:pt x="197" y="38"/>
                  </a:lnTo>
                  <a:lnTo>
                    <a:pt x="199" y="38"/>
                  </a:lnTo>
                  <a:lnTo>
                    <a:pt x="201" y="38"/>
                  </a:lnTo>
                  <a:lnTo>
                    <a:pt x="201" y="40"/>
                  </a:lnTo>
                  <a:lnTo>
                    <a:pt x="203" y="40"/>
                  </a:lnTo>
                  <a:lnTo>
                    <a:pt x="203" y="42"/>
                  </a:lnTo>
                  <a:lnTo>
                    <a:pt x="205" y="42"/>
                  </a:lnTo>
                  <a:lnTo>
                    <a:pt x="205" y="44"/>
                  </a:lnTo>
                  <a:lnTo>
                    <a:pt x="205" y="46"/>
                  </a:lnTo>
                  <a:lnTo>
                    <a:pt x="205" y="48"/>
                  </a:lnTo>
                  <a:lnTo>
                    <a:pt x="205" y="50"/>
                  </a:lnTo>
                  <a:lnTo>
                    <a:pt x="207" y="50"/>
                  </a:lnTo>
                  <a:lnTo>
                    <a:pt x="209" y="50"/>
                  </a:lnTo>
                  <a:lnTo>
                    <a:pt x="211" y="50"/>
                  </a:lnTo>
                  <a:lnTo>
                    <a:pt x="211" y="52"/>
                  </a:lnTo>
                  <a:lnTo>
                    <a:pt x="211" y="50"/>
                  </a:lnTo>
                  <a:lnTo>
                    <a:pt x="213" y="50"/>
                  </a:lnTo>
                  <a:lnTo>
                    <a:pt x="215" y="50"/>
                  </a:lnTo>
                  <a:lnTo>
                    <a:pt x="217" y="50"/>
                  </a:lnTo>
                  <a:lnTo>
                    <a:pt x="219" y="50"/>
                  </a:lnTo>
                  <a:lnTo>
                    <a:pt x="221" y="50"/>
                  </a:lnTo>
                  <a:lnTo>
                    <a:pt x="221" y="48"/>
                  </a:lnTo>
                  <a:lnTo>
                    <a:pt x="223" y="48"/>
                  </a:lnTo>
                  <a:lnTo>
                    <a:pt x="223" y="46"/>
                  </a:lnTo>
                  <a:lnTo>
                    <a:pt x="225" y="46"/>
                  </a:lnTo>
                  <a:lnTo>
                    <a:pt x="225" y="44"/>
                  </a:lnTo>
                  <a:lnTo>
                    <a:pt x="227" y="44"/>
                  </a:lnTo>
                  <a:lnTo>
                    <a:pt x="227" y="42"/>
                  </a:lnTo>
                  <a:lnTo>
                    <a:pt x="229" y="42"/>
                  </a:lnTo>
                  <a:lnTo>
                    <a:pt x="229" y="40"/>
                  </a:lnTo>
                  <a:lnTo>
                    <a:pt x="231" y="40"/>
                  </a:lnTo>
                  <a:lnTo>
                    <a:pt x="231" y="38"/>
                  </a:lnTo>
                  <a:lnTo>
                    <a:pt x="233" y="38"/>
                  </a:lnTo>
                  <a:lnTo>
                    <a:pt x="233" y="36"/>
                  </a:lnTo>
                  <a:lnTo>
                    <a:pt x="235" y="36"/>
                  </a:lnTo>
                  <a:lnTo>
                    <a:pt x="237" y="34"/>
                  </a:lnTo>
                  <a:lnTo>
                    <a:pt x="239" y="34"/>
                  </a:lnTo>
                  <a:lnTo>
                    <a:pt x="241" y="32"/>
                  </a:lnTo>
                  <a:lnTo>
                    <a:pt x="243" y="30"/>
                  </a:lnTo>
                  <a:lnTo>
                    <a:pt x="245" y="30"/>
                  </a:lnTo>
                  <a:lnTo>
                    <a:pt x="247" y="26"/>
                  </a:lnTo>
                  <a:lnTo>
                    <a:pt x="249" y="24"/>
                  </a:lnTo>
                  <a:lnTo>
                    <a:pt x="251" y="24"/>
                  </a:lnTo>
                  <a:lnTo>
                    <a:pt x="253" y="22"/>
                  </a:lnTo>
                  <a:lnTo>
                    <a:pt x="261" y="12"/>
                  </a:lnTo>
                  <a:lnTo>
                    <a:pt x="261" y="10"/>
                  </a:lnTo>
                  <a:lnTo>
                    <a:pt x="263" y="10"/>
                  </a:lnTo>
                  <a:lnTo>
                    <a:pt x="263" y="8"/>
                  </a:lnTo>
                  <a:lnTo>
                    <a:pt x="265" y="8"/>
                  </a:lnTo>
                  <a:lnTo>
                    <a:pt x="267" y="6"/>
                  </a:lnTo>
                  <a:lnTo>
                    <a:pt x="273" y="0"/>
                  </a:lnTo>
                  <a:lnTo>
                    <a:pt x="273" y="2"/>
                  </a:lnTo>
                  <a:lnTo>
                    <a:pt x="275" y="4"/>
                  </a:lnTo>
                  <a:lnTo>
                    <a:pt x="277" y="10"/>
                  </a:lnTo>
                  <a:lnTo>
                    <a:pt x="277" y="12"/>
                  </a:lnTo>
                  <a:lnTo>
                    <a:pt x="277" y="14"/>
                  </a:lnTo>
                  <a:lnTo>
                    <a:pt x="279" y="20"/>
                  </a:lnTo>
                  <a:lnTo>
                    <a:pt x="279" y="22"/>
                  </a:lnTo>
                  <a:lnTo>
                    <a:pt x="281" y="22"/>
                  </a:lnTo>
                  <a:lnTo>
                    <a:pt x="281" y="24"/>
                  </a:lnTo>
                  <a:lnTo>
                    <a:pt x="283" y="28"/>
                  </a:lnTo>
                  <a:lnTo>
                    <a:pt x="283" y="32"/>
                  </a:lnTo>
                  <a:lnTo>
                    <a:pt x="285" y="34"/>
                  </a:lnTo>
                  <a:lnTo>
                    <a:pt x="285" y="38"/>
                  </a:lnTo>
                  <a:lnTo>
                    <a:pt x="287" y="38"/>
                  </a:lnTo>
                  <a:lnTo>
                    <a:pt x="289" y="46"/>
                  </a:lnTo>
                  <a:lnTo>
                    <a:pt x="289" y="48"/>
                  </a:lnTo>
                  <a:lnTo>
                    <a:pt x="289" y="50"/>
                  </a:lnTo>
                  <a:lnTo>
                    <a:pt x="291" y="50"/>
                  </a:lnTo>
                  <a:lnTo>
                    <a:pt x="291" y="52"/>
                  </a:lnTo>
                  <a:lnTo>
                    <a:pt x="291" y="54"/>
                  </a:lnTo>
                  <a:lnTo>
                    <a:pt x="291" y="56"/>
                  </a:lnTo>
                  <a:lnTo>
                    <a:pt x="293" y="60"/>
                  </a:lnTo>
                  <a:lnTo>
                    <a:pt x="295" y="62"/>
                  </a:lnTo>
                  <a:lnTo>
                    <a:pt x="295" y="64"/>
                  </a:lnTo>
                  <a:lnTo>
                    <a:pt x="297" y="64"/>
                  </a:lnTo>
                  <a:lnTo>
                    <a:pt x="297" y="62"/>
                  </a:lnTo>
                  <a:lnTo>
                    <a:pt x="299" y="62"/>
                  </a:lnTo>
                  <a:lnTo>
                    <a:pt x="299" y="64"/>
                  </a:lnTo>
                  <a:lnTo>
                    <a:pt x="301" y="64"/>
                  </a:lnTo>
                  <a:lnTo>
                    <a:pt x="301" y="64"/>
                  </a:lnTo>
                  <a:lnTo>
                    <a:pt x="303" y="64"/>
                  </a:lnTo>
                  <a:lnTo>
                    <a:pt x="303" y="66"/>
                  </a:lnTo>
                  <a:lnTo>
                    <a:pt x="303" y="68"/>
                  </a:lnTo>
                  <a:lnTo>
                    <a:pt x="303" y="70"/>
                  </a:lnTo>
                  <a:lnTo>
                    <a:pt x="305" y="70"/>
                  </a:lnTo>
                  <a:lnTo>
                    <a:pt x="307" y="70"/>
                  </a:lnTo>
                  <a:lnTo>
                    <a:pt x="307" y="72"/>
                  </a:lnTo>
                  <a:lnTo>
                    <a:pt x="309" y="74"/>
                  </a:lnTo>
                  <a:lnTo>
                    <a:pt x="307" y="74"/>
                  </a:lnTo>
                  <a:lnTo>
                    <a:pt x="309" y="74"/>
                  </a:lnTo>
                  <a:lnTo>
                    <a:pt x="309" y="76"/>
                  </a:lnTo>
                  <a:lnTo>
                    <a:pt x="309" y="78"/>
                  </a:lnTo>
                  <a:lnTo>
                    <a:pt x="309" y="80"/>
                  </a:lnTo>
                  <a:lnTo>
                    <a:pt x="307" y="80"/>
                  </a:lnTo>
                  <a:lnTo>
                    <a:pt x="307" y="82"/>
                  </a:lnTo>
                  <a:lnTo>
                    <a:pt x="305" y="82"/>
                  </a:lnTo>
                  <a:lnTo>
                    <a:pt x="307" y="82"/>
                  </a:lnTo>
                  <a:lnTo>
                    <a:pt x="307" y="82"/>
                  </a:lnTo>
                  <a:lnTo>
                    <a:pt x="305" y="82"/>
                  </a:lnTo>
                  <a:lnTo>
                    <a:pt x="305" y="84"/>
                  </a:lnTo>
                  <a:lnTo>
                    <a:pt x="305" y="86"/>
                  </a:lnTo>
                  <a:lnTo>
                    <a:pt x="305" y="88"/>
                  </a:lnTo>
                  <a:lnTo>
                    <a:pt x="305" y="86"/>
                  </a:lnTo>
                  <a:lnTo>
                    <a:pt x="305" y="88"/>
                  </a:lnTo>
                  <a:lnTo>
                    <a:pt x="303" y="90"/>
                  </a:lnTo>
                  <a:lnTo>
                    <a:pt x="305" y="90"/>
                  </a:lnTo>
                  <a:lnTo>
                    <a:pt x="303" y="92"/>
                  </a:lnTo>
                  <a:lnTo>
                    <a:pt x="305" y="92"/>
                  </a:lnTo>
                  <a:lnTo>
                    <a:pt x="305" y="94"/>
                  </a:lnTo>
                  <a:lnTo>
                    <a:pt x="307" y="94"/>
                  </a:lnTo>
                  <a:lnTo>
                    <a:pt x="307" y="96"/>
                  </a:lnTo>
                  <a:lnTo>
                    <a:pt x="307" y="98"/>
                  </a:lnTo>
                  <a:lnTo>
                    <a:pt x="307" y="100"/>
                  </a:lnTo>
                  <a:lnTo>
                    <a:pt x="309" y="100"/>
                  </a:lnTo>
                  <a:lnTo>
                    <a:pt x="307" y="100"/>
                  </a:lnTo>
                  <a:lnTo>
                    <a:pt x="307" y="102"/>
                  </a:lnTo>
                  <a:lnTo>
                    <a:pt x="309" y="102"/>
                  </a:lnTo>
                  <a:lnTo>
                    <a:pt x="307" y="102"/>
                  </a:lnTo>
                  <a:lnTo>
                    <a:pt x="309" y="102"/>
                  </a:lnTo>
                  <a:lnTo>
                    <a:pt x="309" y="104"/>
                  </a:lnTo>
                  <a:lnTo>
                    <a:pt x="311" y="104"/>
                  </a:lnTo>
                  <a:lnTo>
                    <a:pt x="311" y="106"/>
                  </a:lnTo>
                  <a:lnTo>
                    <a:pt x="309" y="106"/>
                  </a:lnTo>
                  <a:lnTo>
                    <a:pt x="311" y="106"/>
                  </a:lnTo>
                  <a:lnTo>
                    <a:pt x="309" y="106"/>
                  </a:lnTo>
                  <a:lnTo>
                    <a:pt x="311" y="106"/>
                  </a:lnTo>
                  <a:lnTo>
                    <a:pt x="311" y="108"/>
                  </a:lnTo>
                  <a:lnTo>
                    <a:pt x="311" y="110"/>
                  </a:lnTo>
                  <a:lnTo>
                    <a:pt x="311" y="112"/>
                  </a:lnTo>
                  <a:lnTo>
                    <a:pt x="313" y="112"/>
                  </a:lnTo>
                  <a:lnTo>
                    <a:pt x="313" y="114"/>
                  </a:lnTo>
                  <a:lnTo>
                    <a:pt x="315" y="114"/>
                  </a:lnTo>
                  <a:lnTo>
                    <a:pt x="317" y="114"/>
                  </a:lnTo>
                  <a:lnTo>
                    <a:pt x="319" y="116"/>
                  </a:lnTo>
                  <a:lnTo>
                    <a:pt x="319" y="114"/>
                  </a:lnTo>
                  <a:lnTo>
                    <a:pt x="319" y="116"/>
                  </a:lnTo>
                  <a:lnTo>
                    <a:pt x="321" y="116"/>
                  </a:lnTo>
                  <a:lnTo>
                    <a:pt x="321" y="118"/>
                  </a:lnTo>
                  <a:lnTo>
                    <a:pt x="321" y="120"/>
                  </a:lnTo>
                  <a:lnTo>
                    <a:pt x="323" y="120"/>
                  </a:lnTo>
                  <a:lnTo>
                    <a:pt x="323" y="122"/>
                  </a:lnTo>
                  <a:lnTo>
                    <a:pt x="321" y="122"/>
                  </a:lnTo>
                  <a:lnTo>
                    <a:pt x="323" y="122"/>
                  </a:lnTo>
                  <a:lnTo>
                    <a:pt x="323" y="120"/>
                  </a:lnTo>
                  <a:lnTo>
                    <a:pt x="325" y="122"/>
                  </a:lnTo>
                  <a:lnTo>
                    <a:pt x="323" y="122"/>
                  </a:lnTo>
                  <a:lnTo>
                    <a:pt x="325" y="122"/>
                  </a:lnTo>
                  <a:lnTo>
                    <a:pt x="323" y="122"/>
                  </a:lnTo>
                  <a:lnTo>
                    <a:pt x="323" y="124"/>
                  </a:lnTo>
                  <a:lnTo>
                    <a:pt x="325" y="124"/>
                  </a:lnTo>
                  <a:lnTo>
                    <a:pt x="325" y="122"/>
                  </a:lnTo>
                  <a:lnTo>
                    <a:pt x="327" y="122"/>
                  </a:lnTo>
                  <a:lnTo>
                    <a:pt x="327" y="124"/>
                  </a:lnTo>
                  <a:lnTo>
                    <a:pt x="327" y="122"/>
                  </a:lnTo>
                  <a:lnTo>
                    <a:pt x="327" y="124"/>
                  </a:lnTo>
                  <a:lnTo>
                    <a:pt x="327" y="122"/>
                  </a:lnTo>
                  <a:lnTo>
                    <a:pt x="329" y="122"/>
                  </a:lnTo>
                  <a:lnTo>
                    <a:pt x="329" y="124"/>
                  </a:lnTo>
                  <a:lnTo>
                    <a:pt x="331" y="124"/>
                  </a:lnTo>
                  <a:lnTo>
                    <a:pt x="329" y="124"/>
                  </a:lnTo>
                  <a:lnTo>
                    <a:pt x="331" y="124"/>
                  </a:lnTo>
                  <a:lnTo>
                    <a:pt x="333" y="126"/>
                  </a:lnTo>
                  <a:lnTo>
                    <a:pt x="333" y="128"/>
                  </a:lnTo>
                  <a:lnTo>
                    <a:pt x="333" y="130"/>
                  </a:lnTo>
                  <a:lnTo>
                    <a:pt x="331" y="130"/>
                  </a:lnTo>
                  <a:lnTo>
                    <a:pt x="331" y="130"/>
                  </a:lnTo>
                  <a:lnTo>
                    <a:pt x="331" y="130"/>
                  </a:lnTo>
                  <a:lnTo>
                    <a:pt x="331" y="132"/>
                  </a:lnTo>
                  <a:lnTo>
                    <a:pt x="329" y="132"/>
                  </a:lnTo>
                  <a:lnTo>
                    <a:pt x="329" y="134"/>
                  </a:lnTo>
                  <a:lnTo>
                    <a:pt x="329" y="136"/>
                  </a:lnTo>
                  <a:lnTo>
                    <a:pt x="327" y="136"/>
                  </a:lnTo>
                  <a:lnTo>
                    <a:pt x="329" y="136"/>
                  </a:lnTo>
                  <a:lnTo>
                    <a:pt x="329" y="138"/>
                  </a:lnTo>
                  <a:lnTo>
                    <a:pt x="329" y="140"/>
                  </a:lnTo>
                  <a:lnTo>
                    <a:pt x="329" y="142"/>
                  </a:lnTo>
                  <a:lnTo>
                    <a:pt x="329" y="144"/>
                  </a:lnTo>
                  <a:lnTo>
                    <a:pt x="331" y="144"/>
                  </a:lnTo>
                  <a:lnTo>
                    <a:pt x="329" y="144"/>
                  </a:lnTo>
                  <a:lnTo>
                    <a:pt x="331" y="144"/>
                  </a:lnTo>
                  <a:lnTo>
                    <a:pt x="331" y="146"/>
                  </a:lnTo>
                  <a:lnTo>
                    <a:pt x="329" y="146"/>
                  </a:lnTo>
                  <a:lnTo>
                    <a:pt x="329" y="148"/>
                  </a:lnTo>
                  <a:lnTo>
                    <a:pt x="329" y="150"/>
                  </a:lnTo>
                  <a:lnTo>
                    <a:pt x="327" y="152"/>
                  </a:lnTo>
                  <a:lnTo>
                    <a:pt x="325" y="152"/>
                  </a:lnTo>
                  <a:lnTo>
                    <a:pt x="325" y="154"/>
                  </a:lnTo>
                  <a:lnTo>
                    <a:pt x="327" y="154"/>
                  </a:lnTo>
                  <a:lnTo>
                    <a:pt x="327" y="156"/>
                  </a:lnTo>
                  <a:lnTo>
                    <a:pt x="327" y="158"/>
                  </a:lnTo>
                  <a:lnTo>
                    <a:pt x="325" y="158"/>
                  </a:lnTo>
                  <a:lnTo>
                    <a:pt x="325" y="160"/>
                  </a:lnTo>
                  <a:lnTo>
                    <a:pt x="323" y="160"/>
                  </a:lnTo>
                  <a:lnTo>
                    <a:pt x="323" y="162"/>
                  </a:lnTo>
                  <a:lnTo>
                    <a:pt x="321" y="162"/>
                  </a:lnTo>
                  <a:lnTo>
                    <a:pt x="321" y="164"/>
                  </a:lnTo>
                  <a:lnTo>
                    <a:pt x="321" y="166"/>
                  </a:lnTo>
                  <a:lnTo>
                    <a:pt x="323" y="166"/>
                  </a:lnTo>
                  <a:lnTo>
                    <a:pt x="325" y="166"/>
                  </a:lnTo>
                  <a:lnTo>
                    <a:pt x="325" y="168"/>
                  </a:lnTo>
                  <a:lnTo>
                    <a:pt x="325" y="170"/>
                  </a:lnTo>
                  <a:lnTo>
                    <a:pt x="327" y="170"/>
                  </a:lnTo>
                  <a:lnTo>
                    <a:pt x="327" y="172"/>
                  </a:lnTo>
                  <a:lnTo>
                    <a:pt x="325" y="172"/>
                  </a:lnTo>
                  <a:lnTo>
                    <a:pt x="327" y="172"/>
                  </a:lnTo>
                  <a:lnTo>
                    <a:pt x="329" y="172"/>
                  </a:lnTo>
                  <a:lnTo>
                    <a:pt x="331" y="172"/>
                  </a:lnTo>
                  <a:lnTo>
                    <a:pt x="331" y="174"/>
                  </a:lnTo>
                  <a:lnTo>
                    <a:pt x="329" y="174"/>
                  </a:lnTo>
                  <a:lnTo>
                    <a:pt x="329" y="176"/>
                  </a:lnTo>
                  <a:lnTo>
                    <a:pt x="329" y="178"/>
                  </a:lnTo>
                  <a:lnTo>
                    <a:pt x="327" y="178"/>
                  </a:lnTo>
                  <a:lnTo>
                    <a:pt x="327" y="176"/>
                  </a:lnTo>
                  <a:lnTo>
                    <a:pt x="325" y="178"/>
                  </a:lnTo>
                  <a:lnTo>
                    <a:pt x="325" y="178"/>
                  </a:lnTo>
                  <a:lnTo>
                    <a:pt x="323" y="178"/>
                  </a:lnTo>
                  <a:lnTo>
                    <a:pt x="323" y="176"/>
                  </a:lnTo>
                  <a:lnTo>
                    <a:pt x="323" y="174"/>
                  </a:lnTo>
                  <a:lnTo>
                    <a:pt x="323" y="172"/>
                  </a:lnTo>
                  <a:lnTo>
                    <a:pt x="321" y="172"/>
                  </a:lnTo>
                  <a:lnTo>
                    <a:pt x="319" y="172"/>
                  </a:lnTo>
                  <a:lnTo>
                    <a:pt x="317" y="172"/>
                  </a:lnTo>
                  <a:lnTo>
                    <a:pt x="315" y="172"/>
                  </a:lnTo>
                  <a:lnTo>
                    <a:pt x="313" y="172"/>
                  </a:lnTo>
                  <a:lnTo>
                    <a:pt x="313" y="170"/>
                  </a:lnTo>
                  <a:lnTo>
                    <a:pt x="311" y="170"/>
                  </a:lnTo>
                  <a:lnTo>
                    <a:pt x="309" y="168"/>
                  </a:lnTo>
                  <a:lnTo>
                    <a:pt x="307" y="168"/>
                  </a:lnTo>
                  <a:lnTo>
                    <a:pt x="307" y="166"/>
                  </a:lnTo>
                  <a:lnTo>
                    <a:pt x="305" y="166"/>
                  </a:lnTo>
                  <a:lnTo>
                    <a:pt x="307" y="166"/>
                  </a:lnTo>
                  <a:lnTo>
                    <a:pt x="307" y="164"/>
                  </a:lnTo>
                  <a:lnTo>
                    <a:pt x="305" y="164"/>
                  </a:lnTo>
                  <a:lnTo>
                    <a:pt x="305" y="166"/>
                  </a:lnTo>
                  <a:lnTo>
                    <a:pt x="305" y="168"/>
                  </a:lnTo>
                  <a:lnTo>
                    <a:pt x="305" y="166"/>
                  </a:lnTo>
                  <a:lnTo>
                    <a:pt x="303" y="166"/>
                  </a:lnTo>
                  <a:lnTo>
                    <a:pt x="303" y="168"/>
                  </a:lnTo>
                  <a:lnTo>
                    <a:pt x="301" y="166"/>
                  </a:lnTo>
                  <a:lnTo>
                    <a:pt x="303" y="166"/>
                  </a:lnTo>
                  <a:lnTo>
                    <a:pt x="303" y="164"/>
                  </a:lnTo>
                  <a:lnTo>
                    <a:pt x="301" y="164"/>
                  </a:lnTo>
                  <a:lnTo>
                    <a:pt x="301" y="164"/>
                  </a:lnTo>
                  <a:lnTo>
                    <a:pt x="299" y="164"/>
                  </a:lnTo>
                  <a:lnTo>
                    <a:pt x="299" y="166"/>
                  </a:lnTo>
                  <a:lnTo>
                    <a:pt x="299" y="168"/>
                  </a:lnTo>
                  <a:lnTo>
                    <a:pt x="299" y="166"/>
                  </a:lnTo>
                  <a:lnTo>
                    <a:pt x="299" y="164"/>
                  </a:lnTo>
                  <a:lnTo>
                    <a:pt x="299" y="162"/>
                  </a:lnTo>
                  <a:lnTo>
                    <a:pt x="299" y="160"/>
                  </a:lnTo>
                  <a:lnTo>
                    <a:pt x="297" y="160"/>
                  </a:lnTo>
                  <a:lnTo>
                    <a:pt x="295" y="160"/>
                  </a:lnTo>
                  <a:lnTo>
                    <a:pt x="295" y="158"/>
                  </a:lnTo>
                  <a:lnTo>
                    <a:pt x="295" y="156"/>
                  </a:lnTo>
                  <a:lnTo>
                    <a:pt x="295" y="154"/>
                  </a:lnTo>
                  <a:lnTo>
                    <a:pt x="293" y="152"/>
                  </a:lnTo>
                  <a:lnTo>
                    <a:pt x="291" y="152"/>
                  </a:lnTo>
                  <a:lnTo>
                    <a:pt x="289" y="154"/>
                  </a:lnTo>
                  <a:lnTo>
                    <a:pt x="287" y="154"/>
                  </a:lnTo>
                  <a:lnTo>
                    <a:pt x="287" y="152"/>
                  </a:lnTo>
                  <a:lnTo>
                    <a:pt x="289" y="152"/>
                  </a:lnTo>
                  <a:lnTo>
                    <a:pt x="289" y="150"/>
                  </a:lnTo>
                  <a:lnTo>
                    <a:pt x="291" y="148"/>
                  </a:lnTo>
                  <a:lnTo>
                    <a:pt x="291" y="146"/>
                  </a:lnTo>
                  <a:lnTo>
                    <a:pt x="291" y="144"/>
                  </a:lnTo>
                  <a:lnTo>
                    <a:pt x="291" y="142"/>
                  </a:lnTo>
                  <a:lnTo>
                    <a:pt x="289" y="142"/>
                  </a:lnTo>
                  <a:lnTo>
                    <a:pt x="287" y="142"/>
                  </a:lnTo>
                  <a:lnTo>
                    <a:pt x="285" y="142"/>
                  </a:lnTo>
                  <a:lnTo>
                    <a:pt x="285" y="140"/>
                  </a:lnTo>
                  <a:lnTo>
                    <a:pt x="283" y="140"/>
                  </a:lnTo>
                  <a:lnTo>
                    <a:pt x="285" y="140"/>
                  </a:lnTo>
                  <a:lnTo>
                    <a:pt x="285" y="138"/>
                  </a:lnTo>
                  <a:lnTo>
                    <a:pt x="285" y="136"/>
                  </a:lnTo>
                  <a:lnTo>
                    <a:pt x="287" y="136"/>
                  </a:lnTo>
                  <a:lnTo>
                    <a:pt x="287" y="134"/>
                  </a:lnTo>
                  <a:lnTo>
                    <a:pt x="285" y="132"/>
                  </a:lnTo>
                  <a:lnTo>
                    <a:pt x="283" y="130"/>
                  </a:lnTo>
                  <a:lnTo>
                    <a:pt x="283" y="130"/>
                  </a:lnTo>
                  <a:lnTo>
                    <a:pt x="281" y="130"/>
                  </a:lnTo>
                  <a:lnTo>
                    <a:pt x="279" y="130"/>
                  </a:lnTo>
                  <a:lnTo>
                    <a:pt x="279" y="130"/>
                  </a:lnTo>
                  <a:lnTo>
                    <a:pt x="279" y="130"/>
                  </a:lnTo>
                  <a:lnTo>
                    <a:pt x="279" y="128"/>
                  </a:lnTo>
                  <a:lnTo>
                    <a:pt x="279" y="126"/>
                  </a:lnTo>
                  <a:lnTo>
                    <a:pt x="281" y="126"/>
                  </a:lnTo>
                  <a:lnTo>
                    <a:pt x="279" y="126"/>
                  </a:lnTo>
                  <a:lnTo>
                    <a:pt x="279" y="128"/>
                  </a:lnTo>
                  <a:lnTo>
                    <a:pt x="277" y="128"/>
                  </a:lnTo>
                  <a:lnTo>
                    <a:pt x="277" y="126"/>
                  </a:lnTo>
                  <a:lnTo>
                    <a:pt x="277" y="128"/>
                  </a:lnTo>
                  <a:lnTo>
                    <a:pt x="275" y="128"/>
                  </a:lnTo>
                  <a:lnTo>
                    <a:pt x="273" y="126"/>
                  </a:lnTo>
                  <a:lnTo>
                    <a:pt x="273" y="128"/>
                  </a:lnTo>
                  <a:lnTo>
                    <a:pt x="275" y="130"/>
                  </a:lnTo>
                  <a:lnTo>
                    <a:pt x="273" y="130"/>
                  </a:lnTo>
                  <a:lnTo>
                    <a:pt x="273" y="132"/>
                  </a:lnTo>
                  <a:lnTo>
                    <a:pt x="275" y="134"/>
                  </a:lnTo>
                  <a:lnTo>
                    <a:pt x="277" y="134"/>
                  </a:lnTo>
                  <a:lnTo>
                    <a:pt x="279" y="134"/>
                  </a:lnTo>
                  <a:lnTo>
                    <a:pt x="283" y="134"/>
                  </a:lnTo>
                  <a:lnTo>
                    <a:pt x="283" y="136"/>
                  </a:lnTo>
                  <a:lnTo>
                    <a:pt x="285" y="136"/>
                  </a:lnTo>
                  <a:lnTo>
                    <a:pt x="283" y="138"/>
                  </a:lnTo>
                  <a:lnTo>
                    <a:pt x="281" y="138"/>
                  </a:lnTo>
                  <a:lnTo>
                    <a:pt x="279" y="138"/>
                  </a:lnTo>
                  <a:lnTo>
                    <a:pt x="277" y="138"/>
                  </a:lnTo>
                  <a:lnTo>
                    <a:pt x="275" y="140"/>
                  </a:lnTo>
                  <a:lnTo>
                    <a:pt x="273" y="140"/>
                  </a:lnTo>
                  <a:lnTo>
                    <a:pt x="271" y="142"/>
                  </a:lnTo>
                  <a:lnTo>
                    <a:pt x="271" y="144"/>
                  </a:lnTo>
                  <a:lnTo>
                    <a:pt x="271" y="146"/>
                  </a:lnTo>
                  <a:lnTo>
                    <a:pt x="273" y="148"/>
                  </a:lnTo>
                  <a:lnTo>
                    <a:pt x="275" y="148"/>
                  </a:lnTo>
                  <a:lnTo>
                    <a:pt x="275" y="150"/>
                  </a:lnTo>
                  <a:lnTo>
                    <a:pt x="273" y="152"/>
                  </a:lnTo>
                  <a:lnTo>
                    <a:pt x="271" y="152"/>
                  </a:lnTo>
                  <a:lnTo>
                    <a:pt x="269" y="152"/>
                  </a:lnTo>
                  <a:lnTo>
                    <a:pt x="271" y="154"/>
                  </a:lnTo>
                  <a:lnTo>
                    <a:pt x="269" y="156"/>
                  </a:lnTo>
                  <a:lnTo>
                    <a:pt x="267" y="156"/>
                  </a:lnTo>
                  <a:lnTo>
                    <a:pt x="265" y="158"/>
                  </a:lnTo>
                  <a:lnTo>
                    <a:pt x="263" y="158"/>
                  </a:lnTo>
                  <a:lnTo>
                    <a:pt x="261" y="158"/>
                  </a:lnTo>
                  <a:lnTo>
                    <a:pt x="259" y="158"/>
                  </a:lnTo>
                  <a:lnTo>
                    <a:pt x="257" y="158"/>
                  </a:lnTo>
                  <a:lnTo>
                    <a:pt x="255" y="158"/>
                  </a:lnTo>
                  <a:lnTo>
                    <a:pt x="253" y="156"/>
                  </a:lnTo>
                  <a:lnTo>
                    <a:pt x="253" y="154"/>
                  </a:lnTo>
                  <a:lnTo>
                    <a:pt x="253" y="154"/>
                  </a:lnTo>
                  <a:lnTo>
                    <a:pt x="251" y="154"/>
                  </a:lnTo>
                  <a:lnTo>
                    <a:pt x="253" y="156"/>
                  </a:lnTo>
                  <a:lnTo>
                    <a:pt x="255" y="158"/>
                  </a:lnTo>
                  <a:lnTo>
                    <a:pt x="257" y="158"/>
                  </a:lnTo>
                  <a:lnTo>
                    <a:pt x="259" y="158"/>
                  </a:lnTo>
                  <a:lnTo>
                    <a:pt x="261" y="160"/>
                  </a:lnTo>
                  <a:lnTo>
                    <a:pt x="265" y="160"/>
                  </a:lnTo>
                  <a:lnTo>
                    <a:pt x="265" y="158"/>
                  </a:lnTo>
                  <a:lnTo>
                    <a:pt x="267" y="158"/>
                  </a:lnTo>
                  <a:lnTo>
                    <a:pt x="269" y="158"/>
                  </a:lnTo>
                  <a:lnTo>
                    <a:pt x="271" y="156"/>
                  </a:lnTo>
                  <a:lnTo>
                    <a:pt x="271" y="154"/>
                  </a:lnTo>
                  <a:lnTo>
                    <a:pt x="273" y="156"/>
                  </a:lnTo>
                  <a:lnTo>
                    <a:pt x="273" y="154"/>
                  </a:lnTo>
                  <a:lnTo>
                    <a:pt x="273" y="152"/>
                  </a:lnTo>
                  <a:lnTo>
                    <a:pt x="275" y="152"/>
                  </a:lnTo>
                  <a:lnTo>
                    <a:pt x="275" y="150"/>
                  </a:lnTo>
                  <a:lnTo>
                    <a:pt x="275" y="148"/>
                  </a:lnTo>
                  <a:lnTo>
                    <a:pt x="277" y="148"/>
                  </a:lnTo>
                  <a:lnTo>
                    <a:pt x="279" y="148"/>
                  </a:lnTo>
                  <a:lnTo>
                    <a:pt x="281" y="150"/>
                  </a:lnTo>
                  <a:lnTo>
                    <a:pt x="283" y="152"/>
                  </a:lnTo>
                  <a:lnTo>
                    <a:pt x="283" y="154"/>
                  </a:lnTo>
                  <a:lnTo>
                    <a:pt x="283" y="156"/>
                  </a:lnTo>
                  <a:lnTo>
                    <a:pt x="283" y="158"/>
                  </a:lnTo>
                  <a:lnTo>
                    <a:pt x="285" y="158"/>
                  </a:lnTo>
                  <a:lnTo>
                    <a:pt x="285" y="160"/>
                  </a:lnTo>
                  <a:lnTo>
                    <a:pt x="287" y="160"/>
                  </a:lnTo>
                  <a:lnTo>
                    <a:pt x="285" y="160"/>
                  </a:lnTo>
                  <a:lnTo>
                    <a:pt x="287" y="162"/>
                  </a:lnTo>
                  <a:lnTo>
                    <a:pt x="287" y="160"/>
                  </a:lnTo>
                  <a:lnTo>
                    <a:pt x="289" y="162"/>
                  </a:lnTo>
                  <a:lnTo>
                    <a:pt x="287" y="162"/>
                  </a:lnTo>
                  <a:lnTo>
                    <a:pt x="287" y="164"/>
                  </a:lnTo>
                  <a:lnTo>
                    <a:pt x="285" y="166"/>
                  </a:lnTo>
                  <a:lnTo>
                    <a:pt x="285" y="168"/>
                  </a:lnTo>
                  <a:lnTo>
                    <a:pt x="287" y="168"/>
                  </a:lnTo>
                  <a:lnTo>
                    <a:pt x="287" y="170"/>
                  </a:lnTo>
                  <a:lnTo>
                    <a:pt x="289" y="170"/>
                  </a:lnTo>
                  <a:lnTo>
                    <a:pt x="291" y="170"/>
                  </a:lnTo>
                  <a:lnTo>
                    <a:pt x="293" y="170"/>
                  </a:lnTo>
                  <a:lnTo>
                    <a:pt x="295" y="172"/>
                  </a:lnTo>
                  <a:lnTo>
                    <a:pt x="297" y="172"/>
                  </a:lnTo>
                  <a:lnTo>
                    <a:pt x="297" y="174"/>
                  </a:lnTo>
                  <a:lnTo>
                    <a:pt x="297" y="176"/>
                  </a:lnTo>
                  <a:lnTo>
                    <a:pt x="297" y="178"/>
                  </a:lnTo>
                  <a:lnTo>
                    <a:pt x="297" y="176"/>
                  </a:lnTo>
                  <a:lnTo>
                    <a:pt x="299" y="172"/>
                  </a:lnTo>
                  <a:lnTo>
                    <a:pt x="297" y="172"/>
                  </a:lnTo>
                  <a:lnTo>
                    <a:pt x="297" y="170"/>
                  </a:lnTo>
                  <a:lnTo>
                    <a:pt x="299" y="170"/>
                  </a:lnTo>
                  <a:lnTo>
                    <a:pt x="299" y="172"/>
                  </a:lnTo>
                  <a:lnTo>
                    <a:pt x="301" y="172"/>
                  </a:lnTo>
                  <a:lnTo>
                    <a:pt x="301" y="172"/>
                  </a:lnTo>
                  <a:lnTo>
                    <a:pt x="303" y="172"/>
                  </a:lnTo>
                  <a:lnTo>
                    <a:pt x="303" y="174"/>
                  </a:lnTo>
                  <a:lnTo>
                    <a:pt x="305" y="174"/>
                  </a:lnTo>
                  <a:lnTo>
                    <a:pt x="305" y="176"/>
                  </a:lnTo>
                  <a:lnTo>
                    <a:pt x="307" y="176"/>
                  </a:lnTo>
                  <a:lnTo>
                    <a:pt x="305" y="178"/>
                  </a:lnTo>
                  <a:lnTo>
                    <a:pt x="303" y="178"/>
                  </a:lnTo>
                  <a:lnTo>
                    <a:pt x="301" y="176"/>
                  </a:lnTo>
                  <a:lnTo>
                    <a:pt x="301" y="176"/>
                  </a:lnTo>
                  <a:lnTo>
                    <a:pt x="301" y="178"/>
                  </a:lnTo>
                  <a:lnTo>
                    <a:pt x="303" y="178"/>
                  </a:lnTo>
                  <a:lnTo>
                    <a:pt x="307" y="178"/>
                  </a:lnTo>
                  <a:lnTo>
                    <a:pt x="309" y="178"/>
                  </a:lnTo>
                  <a:lnTo>
                    <a:pt x="309" y="178"/>
                  </a:lnTo>
                  <a:lnTo>
                    <a:pt x="307" y="178"/>
                  </a:lnTo>
                  <a:lnTo>
                    <a:pt x="307" y="180"/>
                  </a:lnTo>
                  <a:lnTo>
                    <a:pt x="305" y="180"/>
                  </a:lnTo>
                  <a:lnTo>
                    <a:pt x="305" y="182"/>
                  </a:lnTo>
                  <a:lnTo>
                    <a:pt x="303" y="184"/>
                  </a:lnTo>
                  <a:lnTo>
                    <a:pt x="301" y="184"/>
                  </a:lnTo>
                  <a:lnTo>
                    <a:pt x="301" y="186"/>
                  </a:lnTo>
                  <a:lnTo>
                    <a:pt x="301" y="188"/>
                  </a:lnTo>
                  <a:lnTo>
                    <a:pt x="301" y="190"/>
                  </a:lnTo>
                  <a:lnTo>
                    <a:pt x="301" y="192"/>
                  </a:lnTo>
                  <a:lnTo>
                    <a:pt x="299" y="192"/>
                  </a:lnTo>
                  <a:lnTo>
                    <a:pt x="299" y="194"/>
                  </a:lnTo>
                  <a:lnTo>
                    <a:pt x="299" y="196"/>
                  </a:lnTo>
                  <a:lnTo>
                    <a:pt x="301" y="196"/>
                  </a:lnTo>
                  <a:lnTo>
                    <a:pt x="301" y="198"/>
                  </a:lnTo>
                  <a:lnTo>
                    <a:pt x="301" y="198"/>
                  </a:lnTo>
                  <a:lnTo>
                    <a:pt x="301" y="200"/>
                  </a:lnTo>
                  <a:lnTo>
                    <a:pt x="303" y="200"/>
                  </a:lnTo>
                  <a:lnTo>
                    <a:pt x="303" y="202"/>
                  </a:lnTo>
                  <a:lnTo>
                    <a:pt x="299" y="202"/>
                  </a:lnTo>
                  <a:lnTo>
                    <a:pt x="297" y="202"/>
                  </a:lnTo>
                  <a:lnTo>
                    <a:pt x="297" y="204"/>
                  </a:lnTo>
                  <a:lnTo>
                    <a:pt x="299" y="204"/>
                  </a:lnTo>
                  <a:lnTo>
                    <a:pt x="299" y="202"/>
                  </a:lnTo>
                  <a:lnTo>
                    <a:pt x="301" y="202"/>
                  </a:lnTo>
                  <a:lnTo>
                    <a:pt x="301" y="202"/>
                  </a:lnTo>
                  <a:lnTo>
                    <a:pt x="305" y="202"/>
                  </a:lnTo>
                  <a:lnTo>
                    <a:pt x="307" y="204"/>
                  </a:lnTo>
                  <a:lnTo>
                    <a:pt x="307" y="206"/>
                  </a:lnTo>
                  <a:lnTo>
                    <a:pt x="309" y="206"/>
                  </a:lnTo>
                  <a:lnTo>
                    <a:pt x="309" y="208"/>
                  </a:lnTo>
                  <a:lnTo>
                    <a:pt x="307" y="208"/>
                  </a:lnTo>
                  <a:lnTo>
                    <a:pt x="307" y="210"/>
                  </a:lnTo>
                  <a:lnTo>
                    <a:pt x="305" y="212"/>
                  </a:lnTo>
                  <a:lnTo>
                    <a:pt x="303" y="214"/>
                  </a:lnTo>
                  <a:lnTo>
                    <a:pt x="301" y="216"/>
                  </a:lnTo>
                  <a:lnTo>
                    <a:pt x="301" y="218"/>
                  </a:lnTo>
                  <a:lnTo>
                    <a:pt x="301" y="218"/>
                  </a:lnTo>
                  <a:lnTo>
                    <a:pt x="301" y="220"/>
                  </a:lnTo>
                  <a:lnTo>
                    <a:pt x="299" y="222"/>
                  </a:lnTo>
                  <a:lnTo>
                    <a:pt x="299" y="224"/>
                  </a:lnTo>
                  <a:lnTo>
                    <a:pt x="297" y="226"/>
                  </a:lnTo>
                  <a:lnTo>
                    <a:pt x="299" y="226"/>
                  </a:lnTo>
                  <a:lnTo>
                    <a:pt x="297" y="226"/>
                  </a:lnTo>
                  <a:lnTo>
                    <a:pt x="295" y="226"/>
                  </a:lnTo>
                  <a:lnTo>
                    <a:pt x="293" y="226"/>
                  </a:lnTo>
                  <a:lnTo>
                    <a:pt x="293" y="224"/>
                  </a:lnTo>
                  <a:lnTo>
                    <a:pt x="291" y="224"/>
                  </a:lnTo>
                  <a:lnTo>
                    <a:pt x="289" y="222"/>
                  </a:lnTo>
                  <a:lnTo>
                    <a:pt x="287" y="222"/>
                  </a:lnTo>
                  <a:lnTo>
                    <a:pt x="285" y="222"/>
                  </a:lnTo>
                  <a:lnTo>
                    <a:pt x="283" y="222"/>
                  </a:lnTo>
                  <a:lnTo>
                    <a:pt x="283" y="224"/>
                  </a:lnTo>
                  <a:lnTo>
                    <a:pt x="281" y="224"/>
                  </a:lnTo>
                  <a:lnTo>
                    <a:pt x="281" y="226"/>
                  </a:lnTo>
                  <a:lnTo>
                    <a:pt x="279" y="226"/>
                  </a:lnTo>
                  <a:lnTo>
                    <a:pt x="279" y="228"/>
                  </a:lnTo>
                  <a:lnTo>
                    <a:pt x="279" y="230"/>
                  </a:lnTo>
                  <a:lnTo>
                    <a:pt x="277" y="230"/>
                  </a:lnTo>
                  <a:lnTo>
                    <a:pt x="275" y="230"/>
                  </a:lnTo>
                  <a:lnTo>
                    <a:pt x="273" y="230"/>
                  </a:lnTo>
                  <a:lnTo>
                    <a:pt x="273" y="232"/>
                  </a:lnTo>
                  <a:lnTo>
                    <a:pt x="275" y="232"/>
                  </a:lnTo>
                  <a:lnTo>
                    <a:pt x="275" y="234"/>
                  </a:lnTo>
                  <a:lnTo>
                    <a:pt x="273" y="234"/>
                  </a:lnTo>
                  <a:lnTo>
                    <a:pt x="273" y="236"/>
                  </a:lnTo>
                  <a:lnTo>
                    <a:pt x="271" y="236"/>
                  </a:lnTo>
                  <a:lnTo>
                    <a:pt x="269" y="236"/>
                  </a:lnTo>
                  <a:lnTo>
                    <a:pt x="269" y="238"/>
                  </a:lnTo>
                  <a:lnTo>
                    <a:pt x="271" y="238"/>
                  </a:lnTo>
                  <a:lnTo>
                    <a:pt x="271" y="240"/>
                  </a:lnTo>
                  <a:lnTo>
                    <a:pt x="269" y="240"/>
                  </a:lnTo>
                  <a:lnTo>
                    <a:pt x="267" y="238"/>
                  </a:lnTo>
                  <a:lnTo>
                    <a:pt x="267" y="240"/>
                  </a:lnTo>
                  <a:lnTo>
                    <a:pt x="265" y="240"/>
                  </a:lnTo>
                  <a:lnTo>
                    <a:pt x="263" y="240"/>
                  </a:lnTo>
                  <a:lnTo>
                    <a:pt x="261" y="242"/>
                  </a:lnTo>
                  <a:lnTo>
                    <a:pt x="261" y="240"/>
                  </a:lnTo>
                  <a:lnTo>
                    <a:pt x="259" y="240"/>
                  </a:lnTo>
                  <a:lnTo>
                    <a:pt x="257" y="242"/>
                  </a:lnTo>
                  <a:lnTo>
                    <a:pt x="257" y="244"/>
                  </a:lnTo>
                  <a:lnTo>
                    <a:pt x="255" y="244"/>
                  </a:lnTo>
                  <a:lnTo>
                    <a:pt x="253" y="244"/>
                  </a:lnTo>
                  <a:lnTo>
                    <a:pt x="253" y="244"/>
                  </a:lnTo>
                  <a:lnTo>
                    <a:pt x="253" y="242"/>
                  </a:lnTo>
                  <a:lnTo>
                    <a:pt x="251" y="242"/>
                  </a:lnTo>
                  <a:lnTo>
                    <a:pt x="251" y="240"/>
                  </a:lnTo>
                  <a:lnTo>
                    <a:pt x="251" y="238"/>
                  </a:lnTo>
                  <a:lnTo>
                    <a:pt x="249" y="238"/>
                  </a:lnTo>
                  <a:lnTo>
                    <a:pt x="249" y="236"/>
                  </a:lnTo>
                  <a:lnTo>
                    <a:pt x="247" y="236"/>
                  </a:lnTo>
                  <a:lnTo>
                    <a:pt x="247" y="234"/>
                  </a:lnTo>
                  <a:lnTo>
                    <a:pt x="245" y="234"/>
                  </a:lnTo>
                  <a:lnTo>
                    <a:pt x="245" y="232"/>
                  </a:lnTo>
                  <a:lnTo>
                    <a:pt x="245" y="230"/>
                  </a:lnTo>
                  <a:lnTo>
                    <a:pt x="243" y="228"/>
                  </a:lnTo>
                  <a:lnTo>
                    <a:pt x="241" y="228"/>
                  </a:lnTo>
                  <a:lnTo>
                    <a:pt x="241" y="226"/>
                  </a:lnTo>
                  <a:lnTo>
                    <a:pt x="243" y="226"/>
                  </a:lnTo>
                  <a:lnTo>
                    <a:pt x="243" y="226"/>
                  </a:lnTo>
                  <a:lnTo>
                    <a:pt x="241" y="226"/>
                  </a:lnTo>
                  <a:lnTo>
                    <a:pt x="241" y="224"/>
                  </a:lnTo>
                  <a:lnTo>
                    <a:pt x="243" y="224"/>
                  </a:lnTo>
                  <a:lnTo>
                    <a:pt x="243" y="222"/>
                  </a:lnTo>
                  <a:lnTo>
                    <a:pt x="241" y="222"/>
                  </a:lnTo>
                  <a:lnTo>
                    <a:pt x="239" y="224"/>
                  </a:lnTo>
                  <a:lnTo>
                    <a:pt x="239" y="222"/>
                  </a:lnTo>
                  <a:lnTo>
                    <a:pt x="237" y="222"/>
                  </a:lnTo>
                  <a:lnTo>
                    <a:pt x="237" y="224"/>
                  </a:lnTo>
                  <a:lnTo>
                    <a:pt x="235" y="224"/>
                  </a:lnTo>
                  <a:lnTo>
                    <a:pt x="235" y="222"/>
                  </a:lnTo>
                  <a:lnTo>
                    <a:pt x="235" y="224"/>
                  </a:lnTo>
                  <a:lnTo>
                    <a:pt x="233" y="224"/>
                  </a:lnTo>
                  <a:lnTo>
                    <a:pt x="233" y="222"/>
                  </a:lnTo>
                  <a:lnTo>
                    <a:pt x="231" y="222"/>
                  </a:lnTo>
                  <a:lnTo>
                    <a:pt x="231" y="224"/>
                  </a:lnTo>
                  <a:lnTo>
                    <a:pt x="229" y="224"/>
                  </a:lnTo>
                  <a:lnTo>
                    <a:pt x="229" y="222"/>
                  </a:lnTo>
                  <a:lnTo>
                    <a:pt x="227" y="222"/>
                  </a:lnTo>
                  <a:lnTo>
                    <a:pt x="227" y="224"/>
                  </a:lnTo>
                  <a:lnTo>
                    <a:pt x="225" y="224"/>
                  </a:lnTo>
                  <a:lnTo>
                    <a:pt x="223" y="224"/>
                  </a:lnTo>
                  <a:lnTo>
                    <a:pt x="223" y="222"/>
                  </a:lnTo>
                  <a:lnTo>
                    <a:pt x="223" y="220"/>
                  </a:lnTo>
                  <a:lnTo>
                    <a:pt x="223" y="218"/>
                  </a:lnTo>
                  <a:lnTo>
                    <a:pt x="221" y="218"/>
                  </a:lnTo>
                  <a:lnTo>
                    <a:pt x="221" y="216"/>
                  </a:lnTo>
                  <a:lnTo>
                    <a:pt x="221" y="214"/>
                  </a:lnTo>
                  <a:lnTo>
                    <a:pt x="221" y="212"/>
                  </a:lnTo>
                  <a:lnTo>
                    <a:pt x="221" y="210"/>
                  </a:lnTo>
                  <a:lnTo>
                    <a:pt x="219" y="210"/>
                  </a:lnTo>
                  <a:lnTo>
                    <a:pt x="217" y="210"/>
                  </a:lnTo>
                  <a:lnTo>
                    <a:pt x="215" y="210"/>
                  </a:lnTo>
                  <a:lnTo>
                    <a:pt x="215" y="208"/>
                  </a:lnTo>
                  <a:lnTo>
                    <a:pt x="215" y="210"/>
                  </a:lnTo>
                  <a:lnTo>
                    <a:pt x="215" y="208"/>
                  </a:lnTo>
                  <a:lnTo>
                    <a:pt x="213" y="208"/>
                  </a:lnTo>
                  <a:lnTo>
                    <a:pt x="211" y="208"/>
                  </a:lnTo>
                  <a:lnTo>
                    <a:pt x="209" y="208"/>
                  </a:lnTo>
                  <a:lnTo>
                    <a:pt x="207" y="210"/>
                  </a:lnTo>
                  <a:lnTo>
                    <a:pt x="205" y="210"/>
                  </a:lnTo>
                  <a:lnTo>
                    <a:pt x="205" y="208"/>
                  </a:lnTo>
                  <a:lnTo>
                    <a:pt x="205" y="208"/>
                  </a:lnTo>
                  <a:lnTo>
                    <a:pt x="203" y="208"/>
                  </a:lnTo>
                  <a:lnTo>
                    <a:pt x="201" y="208"/>
                  </a:lnTo>
                  <a:lnTo>
                    <a:pt x="199" y="208"/>
                  </a:lnTo>
                  <a:lnTo>
                    <a:pt x="197" y="210"/>
                  </a:lnTo>
                  <a:lnTo>
                    <a:pt x="195" y="212"/>
                  </a:lnTo>
                  <a:lnTo>
                    <a:pt x="193" y="212"/>
                  </a:lnTo>
                  <a:lnTo>
                    <a:pt x="191" y="212"/>
                  </a:lnTo>
                  <a:lnTo>
                    <a:pt x="187" y="214"/>
                  </a:lnTo>
                  <a:lnTo>
                    <a:pt x="187" y="212"/>
                  </a:lnTo>
                  <a:lnTo>
                    <a:pt x="185" y="212"/>
                  </a:lnTo>
                  <a:lnTo>
                    <a:pt x="183" y="212"/>
                  </a:lnTo>
                  <a:lnTo>
                    <a:pt x="181" y="212"/>
                  </a:lnTo>
                  <a:lnTo>
                    <a:pt x="181" y="214"/>
                  </a:lnTo>
                  <a:lnTo>
                    <a:pt x="179" y="214"/>
                  </a:lnTo>
                  <a:lnTo>
                    <a:pt x="177" y="214"/>
                  </a:lnTo>
                  <a:lnTo>
                    <a:pt x="175" y="214"/>
                  </a:lnTo>
                  <a:lnTo>
                    <a:pt x="173" y="214"/>
                  </a:lnTo>
                  <a:lnTo>
                    <a:pt x="171" y="214"/>
                  </a:lnTo>
                  <a:lnTo>
                    <a:pt x="169" y="214"/>
                  </a:lnTo>
                  <a:lnTo>
                    <a:pt x="167" y="214"/>
                  </a:lnTo>
                  <a:lnTo>
                    <a:pt x="167" y="212"/>
                  </a:lnTo>
                  <a:lnTo>
                    <a:pt x="165" y="212"/>
                  </a:lnTo>
                  <a:lnTo>
                    <a:pt x="161" y="210"/>
                  </a:lnTo>
                  <a:lnTo>
                    <a:pt x="159" y="210"/>
                  </a:lnTo>
                  <a:lnTo>
                    <a:pt x="159" y="208"/>
                  </a:lnTo>
                  <a:lnTo>
                    <a:pt x="157" y="208"/>
                  </a:lnTo>
                  <a:lnTo>
                    <a:pt x="157" y="208"/>
                  </a:lnTo>
                  <a:lnTo>
                    <a:pt x="157" y="206"/>
                  </a:lnTo>
                  <a:lnTo>
                    <a:pt x="155" y="206"/>
                  </a:lnTo>
                  <a:lnTo>
                    <a:pt x="153" y="206"/>
                  </a:lnTo>
                  <a:lnTo>
                    <a:pt x="151" y="204"/>
                  </a:lnTo>
                  <a:lnTo>
                    <a:pt x="149" y="202"/>
                  </a:lnTo>
                  <a:lnTo>
                    <a:pt x="147" y="202"/>
                  </a:lnTo>
                  <a:lnTo>
                    <a:pt x="143" y="200"/>
                  </a:lnTo>
                  <a:lnTo>
                    <a:pt x="141" y="198"/>
                  </a:lnTo>
                  <a:lnTo>
                    <a:pt x="139" y="198"/>
                  </a:lnTo>
                  <a:lnTo>
                    <a:pt x="135" y="196"/>
                  </a:lnTo>
                  <a:lnTo>
                    <a:pt x="135" y="194"/>
                  </a:lnTo>
                  <a:lnTo>
                    <a:pt x="133" y="194"/>
                  </a:lnTo>
                  <a:lnTo>
                    <a:pt x="131" y="194"/>
                  </a:lnTo>
                  <a:lnTo>
                    <a:pt x="131" y="192"/>
                  </a:lnTo>
                  <a:lnTo>
                    <a:pt x="129" y="192"/>
                  </a:lnTo>
                  <a:lnTo>
                    <a:pt x="127" y="192"/>
                  </a:lnTo>
                  <a:lnTo>
                    <a:pt x="127" y="190"/>
                  </a:lnTo>
                  <a:lnTo>
                    <a:pt x="125" y="190"/>
                  </a:lnTo>
                  <a:lnTo>
                    <a:pt x="123" y="190"/>
                  </a:lnTo>
                  <a:lnTo>
                    <a:pt x="123" y="188"/>
                  </a:lnTo>
                  <a:lnTo>
                    <a:pt x="121" y="188"/>
                  </a:lnTo>
                  <a:lnTo>
                    <a:pt x="119" y="188"/>
                  </a:lnTo>
                  <a:lnTo>
                    <a:pt x="119" y="186"/>
                  </a:lnTo>
                  <a:lnTo>
                    <a:pt x="117" y="186"/>
                  </a:lnTo>
                  <a:lnTo>
                    <a:pt x="115" y="186"/>
                  </a:lnTo>
                  <a:lnTo>
                    <a:pt x="115" y="184"/>
                  </a:lnTo>
                  <a:lnTo>
                    <a:pt x="113" y="184"/>
                  </a:lnTo>
                  <a:lnTo>
                    <a:pt x="111" y="182"/>
                  </a:lnTo>
                  <a:lnTo>
                    <a:pt x="109" y="182"/>
                  </a:lnTo>
                  <a:lnTo>
                    <a:pt x="109" y="180"/>
                  </a:lnTo>
                  <a:lnTo>
                    <a:pt x="109" y="180"/>
                  </a:lnTo>
                  <a:lnTo>
                    <a:pt x="107" y="180"/>
                  </a:lnTo>
                  <a:lnTo>
                    <a:pt x="107" y="178"/>
                  </a:lnTo>
                  <a:lnTo>
                    <a:pt x="105" y="178"/>
                  </a:lnTo>
                  <a:lnTo>
                    <a:pt x="105" y="178"/>
                  </a:lnTo>
                  <a:lnTo>
                    <a:pt x="103" y="178"/>
                  </a:lnTo>
                  <a:lnTo>
                    <a:pt x="101" y="178"/>
                  </a:lnTo>
                  <a:lnTo>
                    <a:pt x="101" y="176"/>
                  </a:lnTo>
                  <a:lnTo>
                    <a:pt x="99" y="176"/>
                  </a:lnTo>
                  <a:lnTo>
                    <a:pt x="99" y="174"/>
                  </a:lnTo>
                  <a:lnTo>
                    <a:pt x="97" y="174"/>
                  </a:lnTo>
                  <a:lnTo>
                    <a:pt x="95" y="174"/>
                  </a:lnTo>
                  <a:lnTo>
                    <a:pt x="95" y="172"/>
                  </a:lnTo>
                  <a:lnTo>
                    <a:pt x="93" y="172"/>
                  </a:lnTo>
                  <a:lnTo>
                    <a:pt x="91" y="170"/>
                  </a:lnTo>
                  <a:lnTo>
                    <a:pt x="89" y="168"/>
                  </a:lnTo>
                  <a:lnTo>
                    <a:pt x="87" y="168"/>
                  </a:lnTo>
                  <a:lnTo>
                    <a:pt x="83" y="164"/>
                  </a:lnTo>
                  <a:lnTo>
                    <a:pt x="81" y="164"/>
                  </a:lnTo>
                  <a:lnTo>
                    <a:pt x="79" y="164"/>
                  </a:lnTo>
                  <a:lnTo>
                    <a:pt x="79" y="162"/>
                  </a:lnTo>
                  <a:lnTo>
                    <a:pt x="77" y="160"/>
                  </a:lnTo>
                  <a:lnTo>
                    <a:pt x="73" y="160"/>
                  </a:lnTo>
                  <a:lnTo>
                    <a:pt x="73" y="158"/>
                  </a:lnTo>
                  <a:lnTo>
                    <a:pt x="71" y="158"/>
                  </a:lnTo>
                  <a:lnTo>
                    <a:pt x="69" y="156"/>
                  </a:lnTo>
                  <a:lnTo>
                    <a:pt x="67" y="154"/>
                  </a:lnTo>
                  <a:lnTo>
                    <a:pt x="65" y="154"/>
                  </a:lnTo>
                  <a:lnTo>
                    <a:pt x="65" y="152"/>
                  </a:lnTo>
                  <a:lnTo>
                    <a:pt x="63" y="152"/>
                  </a:lnTo>
                  <a:lnTo>
                    <a:pt x="61" y="152"/>
                  </a:lnTo>
                  <a:lnTo>
                    <a:pt x="61" y="150"/>
                  </a:lnTo>
                  <a:lnTo>
                    <a:pt x="59" y="150"/>
                  </a:lnTo>
                  <a:lnTo>
                    <a:pt x="59" y="148"/>
                  </a:lnTo>
                  <a:lnTo>
                    <a:pt x="57" y="146"/>
                  </a:lnTo>
                  <a:lnTo>
                    <a:pt x="55" y="146"/>
                  </a:lnTo>
                  <a:lnTo>
                    <a:pt x="53" y="144"/>
                  </a:lnTo>
                  <a:lnTo>
                    <a:pt x="51" y="144"/>
                  </a:lnTo>
                  <a:lnTo>
                    <a:pt x="51" y="142"/>
                  </a:lnTo>
                  <a:lnTo>
                    <a:pt x="49" y="142"/>
                  </a:lnTo>
                  <a:lnTo>
                    <a:pt x="47" y="142"/>
                  </a:lnTo>
                  <a:lnTo>
                    <a:pt x="47" y="140"/>
                  </a:lnTo>
                  <a:lnTo>
                    <a:pt x="45" y="140"/>
                  </a:lnTo>
                  <a:lnTo>
                    <a:pt x="45" y="138"/>
                  </a:lnTo>
                  <a:lnTo>
                    <a:pt x="43" y="138"/>
                  </a:lnTo>
                  <a:lnTo>
                    <a:pt x="43" y="136"/>
                  </a:lnTo>
                  <a:lnTo>
                    <a:pt x="43" y="134"/>
                  </a:lnTo>
                  <a:lnTo>
                    <a:pt x="41" y="134"/>
                  </a:lnTo>
                  <a:lnTo>
                    <a:pt x="41" y="130"/>
                  </a:lnTo>
                  <a:lnTo>
                    <a:pt x="41" y="130"/>
                  </a:lnTo>
                  <a:lnTo>
                    <a:pt x="39" y="124"/>
                  </a:lnTo>
                  <a:lnTo>
                    <a:pt x="37" y="122"/>
                  </a:lnTo>
                  <a:lnTo>
                    <a:pt x="37" y="118"/>
                  </a:lnTo>
                  <a:lnTo>
                    <a:pt x="35" y="112"/>
                  </a:lnTo>
                  <a:lnTo>
                    <a:pt x="33" y="108"/>
                  </a:lnTo>
                  <a:lnTo>
                    <a:pt x="33" y="106"/>
                  </a:lnTo>
                  <a:lnTo>
                    <a:pt x="31" y="102"/>
                  </a:lnTo>
                  <a:lnTo>
                    <a:pt x="29" y="96"/>
                  </a:lnTo>
                  <a:lnTo>
                    <a:pt x="29" y="94"/>
                  </a:lnTo>
                  <a:lnTo>
                    <a:pt x="27" y="90"/>
                  </a:lnTo>
                  <a:lnTo>
                    <a:pt x="25" y="82"/>
                  </a:lnTo>
                  <a:lnTo>
                    <a:pt x="23" y="76"/>
                  </a:lnTo>
                  <a:lnTo>
                    <a:pt x="23" y="74"/>
                  </a:lnTo>
                  <a:lnTo>
                    <a:pt x="21" y="72"/>
                  </a:lnTo>
                  <a:lnTo>
                    <a:pt x="21" y="70"/>
                  </a:lnTo>
                  <a:lnTo>
                    <a:pt x="19" y="60"/>
                  </a:lnTo>
                  <a:lnTo>
                    <a:pt x="17" y="56"/>
                  </a:lnTo>
                  <a:lnTo>
                    <a:pt x="15" y="54"/>
                  </a:lnTo>
                  <a:lnTo>
                    <a:pt x="15" y="48"/>
                  </a:lnTo>
                  <a:lnTo>
                    <a:pt x="13" y="42"/>
                  </a:lnTo>
                  <a:lnTo>
                    <a:pt x="13" y="40"/>
                  </a:lnTo>
                  <a:lnTo>
                    <a:pt x="10" y="40"/>
                  </a:lnTo>
                  <a:lnTo>
                    <a:pt x="10" y="38"/>
                  </a:lnTo>
                  <a:lnTo>
                    <a:pt x="10" y="36"/>
                  </a:lnTo>
                  <a:lnTo>
                    <a:pt x="10" y="34"/>
                  </a:lnTo>
                  <a:lnTo>
                    <a:pt x="8" y="28"/>
                  </a:lnTo>
                  <a:lnTo>
                    <a:pt x="8" y="26"/>
                  </a:lnTo>
                  <a:lnTo>
                    <a:pt x="4" y="16"/>
                  </a:lnTo>
                  <a:lnTo>
                    <a:pt x="2" y="8"/>
                  </a:lnTo>
                  <a:lnTo>
                    <a:pt x="2" y="6"/>
                  </a:lnTo>
                  <a:lnTo>
                    <a:pt x="0" y="4"/>
                  </a:lnTo>
                  <a:lnTo>
                    <a:pt x="0" y="2"/>
                  </a:lnTo>
                  <a:lnTo>
                    <a:pt x="2" y="2"/>
                  </a:lnTo>
                  <a:lnTo>
                    <a:pt x="2" y="4"/>
                  </a:lnTo>
                  <a:lnTo>
                    <a:pt x="4" y="4"/>
                  </a:lnTo>
                  <a:lnTo>
                    <a:pt x="4" y="6"/>
                  </a:lnTo>
                  <a:lnTo>
                    <a:pt x="6" y="6"/>
                  </a:lnTo>
                  <a:lnTo>
                    <a:pt x="6" y="8"/>
                  </a:lnTo>
                  <a:lnTo>
                    <a:pt x="6" y="10"/>
                  </a:lnTo>
                  <a:lnTo>
                    <a:pt x="8" y="8"/>
                  </a:lnTo>
                  <a:lnTo>
                    <a:pt x="8" y="10"/>
                  </a:lnTo>
                  <a:lnTo>
                    <a:pt x="8" y="8"/>
                  </a:lnTo>
                  <a:lnTo>
                    <a:pt x="10" y="10"/>
                  </a:lnTo>
                  <a:lnTo>
                    <a:pt x="10" y="8"/>
                  </a:lnTo>
                  <a:lnTo>
                    <a:pt x="10" y="10"/>
                  </a:lnTo>
                  <a:lnTo>
                    <a:pt x="10" y="10"/>
                  </a:lnTo>
                  <a:lnTo>
                    <a:pt x="10" y="12"/>
                  </a:lnTo>
                  <a:lnTo>
                    <a:pt x="13" y="12"/>
                  </a:lnTo>
                  <a:lnTo>
                    <a:pt x="13" y="14"/>
                  </a:lnTo>
                  <a:lnTo>
                    <a:pt x="15" y="14"/>
                  </a:lnTo>
                  <a:lnTo>
                    <a:pt x="15" y="16"/>
                  </a:lnTo>
                  <a:lnTo>
                    <a:pt x="21" y="18"/>
                  </a:lnTo>
                  <a:lnTo>
                    <a:pt x="23" y="18"/>
                  </a:lnTo>
                  <a:lnTo>
                    <a:pt x="25" y="18"/>
                  </a:lnTo>
                  <a:lnTo>
                    <a:pt x="27" y="18"/>
                  </a:lnTo>
                  <a:lnTo>
                    <a:pt x="29" y="18"/>
                  </a:lnTo>
                  <a:lnTo>
                    <a:pt x="27" y="18"/>
                  </a:lnTo>
                  <a:lnTo>
                    <a:pt x="29" y="20"/>
                  </a:lnTo>
                  <a:lnTo>
                    <a:pt x="31" y="20"/>
                  </a:lnTo>
                  <a:lnTo>
                    <a:pt x="31" y="22"/>
                  </a:lnTo>
                  <a:lnTo>
                    <a:pt x="31" y="24"/>
                  </a:lnTo>
                  <a:lnTo>
                    <a:pt x="33" y="24"/>
                  </a:lnTo>
                  <a:lnTo>
                    <a:pt x="33" y="26"/>
                  </a:lnTo>
                  <a:lnTo>
                    <a:pt x="35" y="26"/>
                  </a:lnTo>
                  <a:lnTo>
                    <a:pt x="37" y="26"/>
                  </a:lnTo>
                  <a:lnTo>
                    <a:pt x="37" y="28"/>
                  </a:lnTo>
                  <a:lnTo>
                    <a:pt x="37" y="30"/>
                  </a:lnTo>
                  <a:lnTo>
                    <a:pt x="39" y="32"/>
                  </a:lnTo>
                  <a:lnTo>
                    <a:pt x="41" y="32"/>
                  </a:lnTo>
                  <a:lnTo>
                    <a:pt x="43" y="32"/>
                  </a:lnTo>
                  <a:lnTo>
                    <a:pt x="45" y="32"/>
                  </a:lnTo>
                  <a:lnTo>
                    <a:pt x="47" y="32"/>
                  </a:lnTo>
                  <a:lnTo>
                    <a:pt x="49" y="32"/>
                  </a:lnTo>
                  <a:lnTo>
                    <a:pt x="49" y="30"/>
                  </a:lnTo>
                  <a:lnTo>
                    <a:pt x="51" y="30"/>
                  </a:lnTo>
                  <a:lnTo>
                    <a:pt x="53" y="30"/>
                  </a:lnTo>
                  <a:lnTo>
                    <a:pt x="53" y="28"/>
                  </a:lnTo>
                  <a:lnTo>
                    <a:pt x="55" y="30"/>
                  </a:lnTo>
                  <a:lnTo>
                    <a:pt x="55" y="28"/>
                  </a:lnTo>
                  <a:lnTo>
                    <a:pt x="57" y="28"/>
                  </a:lnTo>
                  <a:lnTo>
                    <a:pt x="57" y="30"/>
                  </a:lnTo>
                  <a:lnTo>
                    <a:pt x="59" y="30"/>
                  </a:lnTo>
                  <a:lnTo>
                    <a:pt x="59" y="30"/>
                  </a:lnTo>
                  <a:lnTo>
                    <a:pt x="61" y="30"/>
                  </a:lnTo>
                  <a:lnTo>
                    <a:pt x="63" y="32"/>
                  </a:lnTo>
                  <a:lnTo>
                    <a:pt x="63" y="30"/>
                  </a:lnTo>
                  <a:lnTo>
                    <a:pt x="65" y="30"/>
                  </a:lnTo>
                  <a:lnTo>
                    <a:pt x="65" y="28"/>
                  </a:lnTo>
                  <a:lnTo>
                    <a:pt x="67" y="28"/>
                  </a:lnTo>
                  <a:lnTo>
                    <a:pt x="69" y="28"/>
                  </a:lnTo>
                  <a:lnTo>
                    <a:pt x="71" y="28"/>
                  </a:lnTo>
                  <a:lnTo>
                    <a:pt x="73" y="28"/>
                  </a:lnTo>
                  <a:lnTo>
                    <a:pt x="75" y="28"/>
                  </a:lnTo>
                  <a:lnTo>
                    <a:pt x="75" y="26"/>
                  </a:lnTo>
                  <a:lnTo>
                    <a:pt x="77" y="26"/>
                  </a:lnTo>
                  <a:lnTo>
                    <a:pt x="79" y="26"/>
                  </a:lnTo>
                  <a:lnTo>
                    <a:pt x="79" y="24"/>
                  </a:lnTo>
                  <a:lnTo>
                    <a:pt x="81" y="24"/>
                  </a:lnTo>
                  <a:lnTo>
                    <a:pt x="81" y="26"/>
                  </a:lnTo>
                  <a:lnTo>
                    <a:pt x="83" y="26"/>
                  </a:lnTo>
                  <a:lnTo>
                    <a:pt x="85" y="26"/>
                  </a:lnTo>
                  <a:lnTo>
                    <a:pt x="87" y="26"/>
                  </a:lnTo>
                  <a:lnTo>
                    <a:pt x="87" y="24"/>
                  </a:lnTo>
                  <a:lnTo>
                    <a:pt x="89" y="24"/>
                  </a:lnTo>
                  <a:lnTo>
                    <a:pt x="91" y="24"/>
                  </a:lnTo>
                  <a:lnTo>
                    <a:pt x="91" y="26"/>
                  </a:lnTo>
                  <a:lnTo>
                    <a:pt x="93" y="26"/>
                  </a:lnTo>
                  <a:lnTo>
                    <a:pt x="93" y="24"/>
                  </a:lnTo>
                  <a:lnTo>
                    <a:pt x="95" y="24"/>
                  </a:lnTo>
                  <a:lnTo>
                    <a:pt x="95" y="22"/>
                  </a:lnTo>
                  <a:lnTo>
                    <a:pt x="97" y="22"/>
                  </a:lnTo>
                  <a:lnTo>
                    <a:pt x="99" y="22"/>
                  </a:lnTo>
                  <a:lnTo>
                    <a:pt x="99" y="20"/>
                  </a:lnTo>
                  <a:lnTo>
                    <a:pt x="101" y="18"/>
                  </a:lnTo>
                  <a:lnTo>
                    <a:pt x="103" y="18"/>
                  </a:lnTo>
                  <a:lnTo>
                    <a:pt x="103" y="16"/>
                  </a:lnTo>
                  <a:lnTo>
                    <a:pt x="105" y="16"/>
                  </a:lnTo>
                  <a:lnTo>
                    <a:pt x="107" y="16"/>
                  </a:lnTo>
                  <a:lnTo>
                    <a:pt x="107" y="14"/>
                  </a:lnTo>
                  <a:lnTo>
                    <a:pt x="107" y="12"/>
                  </a:lnTo>
                  <a:lnTo>
                    <a:pt x="109" y="12"/>
                  </a:lnTo>
                  <a:lnTo>
                    <a:pt x="109" y="12"/>
                  </a:lnTo>
                  <a:lnTo>
                    <a:pt x="111" y="12"/>
                  </a:lnTo>
                  <a:lnTo>
                    <a:pt x="113" y="12"/>
                  </a:lnTo>
                  <a:lnTo>
                    <a:pt x="113" y="14"/>
                  </a:lnTo>
                  <a:lnTo>
                    <a:pt x="115" y="14"/>
                  </a:lnTo>
                  <a:lnTo>
                    <a:pt x="115" y="12"/>
                  </a:lnTo>
                  <a:lnTo>
                    <a:pt x="117" y="12"/>
                  </a:lnTo>
                  <a:lnTo>
                    <a:pt x="117" y="10"/>
                  </a:lnTo>
                  <a:lnTo>
                    <a:pt x="119" y="10"/>
                  </a:lnTo>
                  <a:lnTo>
                    <a:pt x="119" y="8"/>
                  </a:lnTo>
                  <a:lnTo>
                    <a:pt x="119" y="6"/>
                  </a:lnTo>
                  <a:lnTo>
                    <a:pt x="121" y="6"/>
                  </a:lnTo>
                  <a:lnTo>
                    <a:pt x="123" y="6"/>
                  </a:lnTo>
                  <a:lnTo>
                    <a:pt x="123" y="4"/>
                  </a:lnTo>
                  <a:lnTo>
                    <a:pt x="125" y="4"/>
                  </a:lnTo>
                  <a:lnTo>
                    <a:pt x="125" y="2"/>
                  </a:lnTo>
                  <a:lnTo>
                    <a:pt x="127" y="4"/>
                  </a:lnTo>
                  <a:lnTo>
                    <a:pt x="127" y="2"/>
                  </a:lnTo>
                  <a:lnTo>
                    <a:pt x="127" y="0"/>
                  </a:lnTo>
                  <a:lnTo>
                    <a:pt x="129" y="0"/>
                  </a:lnTo>
                  <a:lnTo>
                    <a:pt x="131" y="0"/>
                  </a:lnTo>
                  <a:lnTo>
                    <a:pt x="133"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5" name="Freeform 289"/>
            <p:cNvSpPr>
              <a:spLocks noEditPoints="1"/>
            </p:cNvSpPr>
            <p:nvPr/>
          </p:nvSpPr>
          <p:spPr bwMode="auto">
            <a:xfrm>
              <a:off x="7993063" y="3917950"/>
              <a:ext cx="428625" cy="295275"/>
            </a:xfrm>
            <a:custGeom>
              <a:avLst/>
              <a:gdLst>
                <a:gd name="T0" fmla="*/ 100 w 270"/>
                <a:gd name="T1" fmla="*/ 110 h 186"/>
                <a:gd name="T2" fmla="*/ 160 w 270"/>
                <a:gd name="T3" fmla="*/ 96 h 186"/>
                <a:gd name="T4" fmla="*/ 136 w 270"/>
                <a:gd name="T5" fmla="*/ 114 h 186"/>
                <a:gd name="T6" fmla="*/ 116 w 270"/>
                <a:gd name="T7" fmla="*/ 128 h 186"/>
                <a:gd name="T8" fmla="*/ 98 w 270"/>
                <a:gd name="T9" fmla="*/ 140 h 186"/>
                <a:gd name="T10" fmla="*/ 76 w 270"/>
                <a:gd name="T11" fmla="*/ 154 h 186"/>
                <a:gd name="T12" fmla="*/ 58 w 270"/>
                <a:gd name="T13" fmla="*/ 168 h 186"/>
                <a:gd name="T14" fmla="*/ 38 w 270"/>
                <a:gd name="T15" fmla="*/ 184 h 186"/>
                <a:gd name="T16" fmla="*/ 48 w 270"/>
                <a:gd name="T17" fmla="*/ 170 h 186"/>
                <a:gd name="T18" fmla="*/ 62 w 270"/>
                <a:gd name="T19" fmla="*/ 162 h 186"/>
                <a:gd name="T20" fmla="*/ 70 w 270"/>
                <a:gd name="T21" fmla="*/ 150 h 186"/>
                <a:gd name="T22" fmla="*/ 82 w 270"/>
                <a:gd name="T23" fmla="*/ 142 h 186"/>
                <a:gd name="T24" fmla="*/ 90 w 270"/>
                <a:gd name="T25" fmla="*/ 134 h 186"/>
                <a:gd name="T26" fmla="*/ 98 w 270"/>
                <a:gd name="T27" fmla="*/ 128 h 186"/>
                <a:gd name="T28" fmla="*/ 112 w 270"/>
                <a:gd name="T29" fmla="*/ 118 h 186"/>
                <a:gd name="T30" fmla="*/ 118 w 270"/>
                <a:gd name="T31" fmla="*/ 114 h 186"/>
                <a:gd name="T32" fmla="*/ 120 w 270"/>
                <a:gd name="T33" fmla="*/ 110 h 186"/>
                <a:gd name="T34" fmla="*/ 144 w 270"/>
                <a:gd name="T35" fmla="*/ 100 h 186"/>
                <a:gd name="T36" fmla="*/ 142 w 270"/>
                <a:gd name="T37" fmla="*/ 96 h 186"/>
                <a:gd name="T38" fmla="*/ 128 w 270"/>
                <a:gd name="T39" fmla="*/ 102 h 186"/>
                <a:gd name="T40" fmla="*/ 128 w 270"/>
                <a:gd name="T41" fmla="*/ 90 h 186"/>
                <a:gd name="T42" fmla="*/ 234 w 270"/>
                <a:gd name="T43" fmla="*/ 26 h 186"/>
                <a:gd name="T44" fmla="*/ 92 w 270"/>
                <a:gd name="T45" fmla="*/ 104 h 186"/>
                <a:gd name="T46" fmla="*/ 76 w 270"/>
                <a:gd name="T47" fmla="*/ 116 h 186"/>
                <a:gd name="T48" fmla="*/ 64 w 270"/>
                <a:gd name="T49" fmla="*/ 134 h 186"/>
                <a:gd name="T50" fmla="*/ 48 w 270"/>
                <a:gd name="T51" fmla="*/ 130 h 186"/>
                <a:gd name="T52" fmla="*/ 30 w 270"/>
                <a:gd name="T53" fmla="*/ 104 h 186"/>
                <a:gd name="T54" fmla="*/ 12 w 270"/>
                <a:gd name="T55" fmla="*/ 70 h 186"/>
                <a:gd name="T56" fmla="*/ 0 w 270"/>
                <a:gd name="T57" fmla="*/ 46 h 186"/>
                <a:gd name="T58" fmla="*/ 4 w 270"/>
                <a:gd name="T59" fmla="*/ 18 h 186"/>
                <a:gd name="T60" fmla="*/ 10 w 270"/>
                <a:gd name="T61" fmla="*/ 20 h 186"/>
                <a:gd name="T62" fmla="*/ 22 w 270"/>
                <a:gd name="T63" fmla="*/ 36 h 186"/>
                <a:gd name="T64" fmla="*/ 38 w 270"/>
                <a:gd name="T65" fmla="*/ 30 h 186"/>
                <a:gd name="T66" fmla="*/ 50 w 270"/>
                <a:gd name="T67" fmla="*/ 18 h 186"/>
                <a:gd name="T68" fmla="*/ 68 w 270"/>
                <a:gd name="T69" fmla="*/ 20 h 186"/>
                <a:gd name="T70" fmla="*/ 84 w 270"/>
                <a:gd name="T71" fmla="*/ 32 h 186"/>
                <a:gd name="T72" fmla="*/ 100 w 270"/>
                <a:gd name="T73" fmla="*/ 38 h 186"/>
                <a:gd name="T74" fmla="*/ 84 w 270"/>
                <a:gd name="T75" fmla="*/ 48 h 186"/>
                <a:gd name="T76" fmla="*/ 76 w 270"/>
                <a:gd name="T77" fmla="*/ 54 h 186"/>
                <a:gd name="T78" fmla="*/ 98 w 270"/>
                <a:gd name="T79" fmla="*/ 56 h 186"/>
                <a:gd name="T80" fmla="*/ 88 w 270"/>
                <a:gd name="T81" fmla="*/ 64 h 186"/>
                <a:gd name="T82" fmla="*/ 104 w 270"/>
                <a:gd name="T83" fmla="*/ 66 h 186"/>
                <a:gd name="T84" fmla="*/ 108 w 270"/>
                <a:gd name="T85" fmla="*/ 62 h 186"/>
                <a:gd name="T86" fmla="*/ 106 w 270"/>
                <a:gd name="T87" fmla="*/ 84 h 186"/>
                <a:gd name="T88" fmla="*/ 102 w 270"/>
                <a:gd name="T89" fmla="*/ 94 h 186"/>
                <a:gd name="T90" fmla="*/ 270 w 270"/>
                <a:gd name="T91" fmla="*/ 0 h 186"/>
                <a:gd name="T92" fmla="*/ 262 w 270"/>
                <a:gd name="T93" fmla="*/ 20 h 186"/>
                <a:gd name="T94" fmla="*/ 236 w 270"/>
                <a:gd name="T95" fmla="*/ 30 h 186"/>
                <a:gd name="T96" fmla="*/ 200 w 270"/>
                <a:gd name="T97" fmla="*/ 48 h 186"/>
                <a:gd name="T98" fmla="*/ 168 w 270"/>
                <a:gd name="T99" fmla="*/ 66 h 186"/>
                <a:gd name="T100" fmla="*/ 152 w 270"/>
                <a:gd name="T101" fmla="*/ 82 h 186"/>
                <a:gd name="T102" fmla="*/ 146 w 270"/>
                <a:gd name="T103" fmla="*/ 76 h 186"/>
                <a:gd name="T104" fmla="*/ 166 w 270"/>
                <a:gd name="T105" fmla="*/ 60 h 186"/>
                <a:gd name="T106" fmla="*/ 174 w 270"/>
                <a:gd name="T107" fmla="*/ 46 h 186"/>
                <a:gd name="T108" fmla="*/ 198 w 270"/>
                <a:gd name="T109" fmla="*/ 42 h 186"/>
                <a:gd name="T110" fmla="*/ 208 w 270"/>
                <a:gd name="T111" fmla="*/ 24 h 186"/>
                <a:gd name="T112" fmla="*/ 228 w 270"/>
                <a:gd name="T113" fmla="*/ 32 h 186"/>
                <a:gd name="T114" fmla="*/ 242 w 270"/>
                <a:gd name="T115" fmla="*/ 16 h 186"/>
                <a:gd name="T116" fmla="*/ 258 w 270"/>
                <a:gd name="T117" fmla="*/ 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186">
                  <a:moveTo>
                    <a:pt x="100" y="118"/>
                  </a:moveTo>
                  <a:lnTo>
                    <a:pt x="100" y="116"/>
                  </a:lnTo>
                  <a:lnTo>
                    <a:pt x="102" y="116"/>
                  </a:lnTo>
                  <a:lnTo>
                    <a:pt x="102" y="118"/>
                  </a:lnTo>
                  <a:lnTo>
                    <a:pt x="100" y="118"/>
                  </a:lnTo>
                  <a:close/>
                  <a:moveTo>
                    <a:pt x="98" y="114"/>
                  </a:moveTo>
                  <a:lnTo>
                    <a:pt x="96" y="114"/>
                  </a:lnTo>
                  <a:lnTo>
                    <a:pt x="94" y="114"/>
                  </a:lnTo>
                  <a:lnTo>
                    <a:pt x="96" y="114"/>
                  </a:lnTo>
                  <a:lnTo>
                    <a:pt x="98" y="112"/>
                  </a:lnTo>
                  <a:lnTo>
                    <a:pt x="98" y="114"/>
                  </a:lnTo>
                  <a:close/>
                  <a:moveTo>
                    <a:pt x="104" y="108"/>
                  </a:moveTo>
                  <a:lnTo>
                    <a:pt x="102" y="110"/>
                  </a:lnTo>
                  <a:lnTo>
                    <a:pt x="100" y="110"/>
                  </a:lnTo>
                  <a:lnTo>
                    <a:pt x="100" y="112"/>
                  </a:lnTo>
                  <a:lnTo>
                    <a:pt x="100" y="110"/>
                  </a:lnTo>
                  <a:lnTo>
                    <a:pt x="100" y="112"/>
                  </a:lnTo>
                  <a:lnTo>
                    <a:pt x="98" y="110"/>
                  </a:lnTo>
                  <a:lnTo>
                    <a:pt x="96" y="110"/>
                  </a:lnTo>
                  <a:lnTo>
                    <a:pt x="96" y="108"/>
                  </a:lnTo>
                  <a:lnTo>
                    <a:pt x="98" y="108"/>
                  </a:lnTo>
                  <a:lnTo>
                    <a:pt x="100" y="108"/>
                  </a:lnTo>
                  <a:lnTo>
                    <a:pt x="100" y="110"/>
                  </a:lnTo>
                  <a:lnTo>
                    <a:pt x="100" y="108"/>
                  </a:lnTo>
                  <a:lnTo>
                    <a:pt x="102" y="108"/>
                  </a:lnTo>
                  <a:lnTo>
                    <a:pt x="104" y="108"/>
                  </a:lnTo>
                  <a:close/>
                  <a:moveTo>
                    <a:pt x="158" y="94"/>
                  </a:moveTo>
                  <a:lnTo>
                    <a:pt x="160" y="96"/>
                  </a:lnTo>
                  <a:lnTo>
                    <a:pt x="158" y="98"/>
                  </a:lnTo>
                  <a:lnTo>
                    <a:pt x="156" y="98"/>
                  </a:lnTo>
                  <a:lnTo>
                    <a:pt x="156" y="100"/>
                  </a:lnTo>
                  <a:lnTo>
                    <a:pt x="154" y="100"/>
                  </a:lnTo>
                  <a:lnTo>
                    <a:pt x="152" y="102"/>
                  </a:lnTo>
                  <a:lnTo>
                    <a:pt x="150" y="104"/>
                  </a:lnTo>
                  <a:lnTo>
                    <a:pt x="148" y="104"/>
                  </a:lnTo>
                  <a:lnTo>
                    <a:pt x="148" y="106"/>
                  </a:lnTo>
                  <a:lnTo>
                    <a:pt x="146" y="108"/>
                  </a:lnTo>
                  <a:lnTo>
                    <a:pt x="144" y="108"/>
                  </a:lnTo>
                  <a:lnTo>
                    <a:pt x="142" y="110"/>
                  </a:lnTo>
                  <a:lnTo>
                    <a:pt x="140" y="112"/>
                  </a:lnTo>
                  <a:lnTo>
                    <a:pt x="138" y="114"/>
                  </a:lnTo>
                  <a:lnTo>
                    <a:pt x="136" y="114"/>
                  </a:lnTo>
                  <a:lnTo>
                    <a:pt x="136" y="114"/>
                  </a:lnTo>
                  <a:lnTo>
                    <a:pt x="134" y="114"/>
                  </a:lnTo>
                  <a:lnTo>
                    <a:pt x="132" y="116"/>
                  </a:lnTo>
                  <a:lnTo>
                    <a:pt x="130" y="118"/>
                  </a:lnTo>
                  <a:lnTo>
                    <a:pt x="128" y="118"/>
                  </a:lnTo>
                  <a:lnTo>
                    <a:pt x="126" y="120"/>
                  </a:lnTo>
                  <a:lnTo>
                    <a:pt x="124" y="120"/>
                  </a:lnTo>
                  <a:lnTo>
                    <a:pt x="124" y="122"/>
                  </a:lnTo>
                  <a:lnTo>
                    <a:pt x="122" y="122"/>
                  </a:lnTo>
                  <a:lnTo>
                    <a:pt x="122" y="124"/>
                  </a:lnTo>
                  <a:lnTo>
                    <a:pt x="120" y="124"/>
                  </a:lnTo>
                  <a:lnTo>
                    <a:pt x="118" y="126"/>
                  </a:lnTo>
                  <a:lnTo>
                    <a:pt x="118" y="126"/>
                  </a:lnTo>
                  <a:lnTo>
                    <a:pt x="116" y="128"/>
                  </a:lnTo>
                  <a:lnTo>
                    <a:pt x="114" y="128"/>
                  </a:lnTo>
                  <a:lnTo>
                    <a:pt x="114" y="130"/>
                  </a:lnTo>
                  <a:lnTo>
                    <a:pt x="112" y="130"/>
                  </a:lnTo>
                  <a:lnTo>
                    <a:pt x="110" y="130"/>
                  </a:lnTo>
                  <a:lnTo>
                    <a:pt x="110" y="132"/>
                  </a:lnTo>
                  <a:lnTo>
                    <a:pt x="108" y="132"/>
                  </a:lnTo>
                  <a:lnTo>
                    <a:pt x="108" y="134"/>
                  </a:lnTo>
                  <a:lnTo>
                    <a:pt x="106" y="134"/>
                  </a:lnTo>
                  <a:lnTo>
                    <a:pt x="106" y="136"/>
                  </a:lnTo>
                  <a:lnTo>
                    <a:pt x="104" y="136"/>
                  </a:lnTo>
                  <a:lnTo>
                    <a:pt x="102" y="136"/>
                  </a:lnTo>
                  <a:lnTo>
                    <a:pt x="102" y="138"/>
                  </a:lnTo>
                  <a:lnTo>
                    <a:pt x="100" y="140"/>
                  </a:lnTo>
                  <a:lnTo>
                    <a:pt x="98" y="140"/>
                  </a:lnTo>
                  <a:lnTo>
                    <a:pt x="96" y="140"/>
                  </a:lnTo>
                  <a:lnTo>
                    <a:pt x="96" y="142"/>
                  </a:lnTo>
                  <a:lnTo>
                    <a:pt x="94" y="142"/>
                  </a:lnTo>
                  <a:lnTo>
                    <a:pt x="92" y="144"/>
                  </a:lnTo>
                  <a:lnTo>
                    <a:pt x="90" y="146"/>
                  </a:lnTo>
                  <a:lnTo>
                    <a:pt x="88" y="146"/>
                  </a:lnTo>
                  <a:lnTo>
                    <a:pt x="86" y="148"/>
                  </a:lnTo>
                  <a:lnTo>
                    <a:pt x="84" y="150"/>
                  </a:lnTo>
                  <a:lnTo>
                    <a:pt x="82" y="150"/>
                  </a:lnTo>
                  <a:lnTo>
                    <a:pt x="82" y="152"/>
                  </a:lnTo>
                  <a:lnTo>
                    <a:pt x="80" y="152"/>
                  </a:lnTo>
                  <a:lnTo>
                    <a:pt x="78" y="152"/>
                  </a:lnTo>
                  <a:lnTo>
                    <a:pt x="78" y="154"/>
                  </a:lnTo>
                  <a:lnTo>
                    <a:pt x="76" y="154"/>
                  </a:lnTo>
                  <a:lnTo>
                    <a:pt x="76" y="156"/>
                  </a:lnTo>
                  <a:lnTo>
                    <a:pt x="74" y="156"/>
                  </a:lnTo>
                  <a:lnTo>
                    <a:pt x="72" y="158"/>
                  </a:lnTo>
                  <a:lnTo>
                    <a:pt x="70" y="160"/>
                  </a:lnTo>
                  <a:lnTo>
                    <a:pt x="70" y="160"/>
                  </a:lnTo>
                  <a:lnTo>
                    <a:pt x="68" y="162"/>
                  </a:lnTo>
                  <a:lnTo>
                    <a:pt x="66" y="162"/>
                  </a:lnTo>
                  <a:lnTo>
                    <a:pt x="66" y="162"/>
                  </a:lnTo>
                  <a:lnTo>
                    <a:pt x="64" y="162"/>
                  </a:lnTo>
                  <a:lnTo>
                    <a:pt x="62" y="164"/>
                  </a:lnTo>
                  <a:lnTo>
                    <a:pt x="60" y="164"/>
                  </a:lnTo>
                  <a:lnTo>
                    <a:pt x="60" y="166"/>
                  </a:lnTo>
                  <a:lnTo>
                    <a:pt x="58" y="166"/>
                  </a:lnTo>
                  <a:lnTo>
                    <a:pt x="58" y="168"/>
                  </a:lnTo>
                  <a:lnTo>
                    <a:pt x="56" y="168"/>
                  </a:lnTo>
                  <a:lnTo>
                    <a:pt x="54" y="170"/>
                  </a:lnTo>
                  <a:lnTo>
                    <a:pt x="52" y="172"/>
                  </a:lnTo>
                  <a:lnTo>
                    <a:pt x="50" y="172"/>
                  </a:lnTo>
                  <a:lnTo>
                    <a:pt x="50" y="174"/>
                  </a:lnTo>
                  <a:lnTo>
                    <a:pt x="48" y="174"/>
                  </a:lnTo>
                  <a:lnTo>
                    <a:pt x="48" y="176"/>
                  </a:lnTo>
                  <a:lnTo>
                    <a:pt x="46" y="176"/>
                  </a:lnTo>
                  <a:lnTo>
                    <a:pt x="44" y="178"/>
                  </a:lnTo>
                  <a:lnTo>
                    <a:pt x="42" y="178"/>
                  </a:lnTo>
                  <a:lnTo>
                    <a:pt x="42" y="180"/>
                  </a:lnTo>
                  <a:lnTo>
                    <a:pt x="40" y="182"/>
                  </a:lnTo>
                  <a:lnTo>
                    <a:pt x="40" y="184"/>
                  </a:lnTo>
                  <a:lnTo>
                    <a:pt x="38" y="184"/>
                  </a:lnTo>
                  <a:lnTo>
                    <a:pt x="36" y="186"/>
                  </a:lnTo>
                  <a:lnTo>
                    <a:pt x="34" y="186"/>
                  </a:lnTo>
                  <a:lnTo>
                    <a:pt x="34" y="184"/>
                  </a:lnTo>
                  <a:lnTo>
                    <a:pt x="36" y="184"/>
                  </a:lnTo>
                  <a:lnTo>
                    <a:pt x="38" y="182"/>
                  </a:lnTo>
                  <a:lnTo>
                    <a:pt x="38" y="180"/>
                  </a:lnTo>
                  <a:lnTo>
                    <a:pt x="40" y="178"/>
                  </a:lnTo>
                  <a:lnTo>
                    <a:pt x="40" y="176"/>
                  </a:lnTo>
                  <a:lnTo>
                    <a:pt x="42" y="174"/>
                  </a:lnTo>
                  <a:lnTo>
                    <a:pt x="42" y="172"/>
                  </a:lnTo>
                  <a:lnTo>
                    <a:pt x="44" y="172"/>
                  </a:lnTo>
                  <a:lnTo>
                    <a:pt x="44" y="170"/>
                  </a:lnTo>
                  <a:lnTo>
                    <a:pt x="46" y="170"/>
                  </a:lnTo>
                  <a:lnTo>
                    <a:pt x="48" y="170"/>
                  </a:lnTo>
                  <a:lnTo>
                    <a:pt x="48" y="168"/>
                  </a:lnTo>
                  <a:lnTo>
                    <a:pt x="50" y="168"/>
                  </a:lnTo>
                  <a:lnTo>
                    <a:pt x="52" y="168"/>
                  </a:lnTo>
                  <a:lnTo>
                    <a:pt x="52" y="166"/>
                  </a:lnTo>
                  <a:lnTo>
                    <a:pt x="54" y="166"/>
                  </a:lnTo>
                  <a:lnTo>
                    <a:pt x="56" y="164"/>
                  </a:lnTo>
                  <a:lnTo>
                    <a:pt x="58" y="162"/>
                  </a:lnTo>
                  <a:lnTo>
                    <a:pt x="60" y="162"/>
                  </a:lnTo>
                  <a:lnTo>
                    <a:pt x="62" y="162"/>
                  </a:lnTo>
                  <a:lnTo>
                    <a:pt x="60" y="162"/>
                  </a:lnTo>
                  <a:lnTo>
                    <a:pt x="62" y="162"/>
                  </a:lnTo>
                  <a:lnTo>
                    <a:pt x="62" y="162"/>
                  </a:lnTo>
                  <a:lnTo>
                    <a:pt x="64" y="162"/>
                  </a:lnTo>
                  <a:lnTo>
                    <a:pt x="62" y="162"/>
                  </a:lnTo>
                  <a:lnTo>
                    <a:pt x="64" y="162"/>
                  </a:lnTo>
                  <a:lnTo>
                    <a:pt x="64" y="160"/>
                  </a:lnTo>
                  <a:lnTo>
                    <a:pt x="66" y="160"/>
                  </a:lnTo>
                  <a:lnTo>
                    <a:pt x="66" y="158"/>
                  </a:lnTo>
                  <a:lnTo>
                    <a:pt x="64" y="158"/>
                  </a:lnTo>
                  <a:lnTo>
                    <a:pt x="66" y="158"/>
                  </a:lnTo>
                  <a:lnTo>
                    <a:pt x="68" y="158"/>
                  </a:lnTo>
                  <a:lnTo>
                    <a:pt x="66" y="158"/>
                  </a:lnTo>
                  <a:lnTo>
                    <a:pt x="68" y="156"/>
                  </a:lnTo>
                  <a:lnTo>
                    <a:pt x="70" y="156"/>
                  </a:lnTo>
                  <a:lnTo>
                    <a:pt x="70" y="154"/>
                  </a:lnTo>
                  <a:lnTo>
                    <a:pt x="70" y="154"/>
                  </a:lnTo>
                  <a:lnTo>
                    <a:pt x="70" y="152"/>
                  </a:lnTo>
                  <a:lnTo>
                    <a:pt x="70" y="150"/>
                  </a:lnTo>
                  <a:lnTo>
                    <a:pt x="72" y="152"/>
                  </a:lnTo>
                  <a:lnTo>
                    <a:pt x="74" y="152"/>
                  </a:lnTo>
                  <a:lnTo>
                    <a:pt x="74" y="150"/>
                  </a:lnTo>
                  <a:lnTo>
                    <a:pt x="76" y="150"/>
                  </a:lnTo>
                  <a:lnTo>
                    <a:pt x="78" y="150"/>
                  </a:lnTo>
                  <a:lnTo>
                    <a:pt x="76" y="148"/>
                  </a:lnTo>
                  <a:lnTo>
                    <a:pt x="76" y="146"/>
                  </a:lnTo>
                  <a:lnTo>
                    <a:pt x="76" y="144"/>
                  </a:lnTo>
                  <a:lnTo>
                    <a:pt x="78" y="144"/>
                  </a:lnTo>
                  <a:lnTo>
                    <a:pt x="78" y="146"/>
                  </a:lnTo>
                  <a:lnTo>
                    <a:pt x="78" y="148"/>
                  </a:lnTo>
                  <a:lnTo>
                    <a:pt x="80" y="146"/>
                  </a:lnTo>
                  <a:lnTo>
                    <a:pt x="82" y="144"/>
                  </a:lnTo>
                  <a:lnTo>
                    <a:pt x="82" y="142"/>
                  </a:lnTo>
                  <a:lnTo>
                    <a:pt x="84" y="140"/>
                  </a:lnTo>
                  <a:lnTo>
                    <a:pt x="86" y="142"/>
                  </a:lnTo>
                  <a:lnTo>
                    <a:pt x="86" y="140"/>
                  </a:lnTo>
                  <a:lnTo>
                    <a:pt x="88" y="140"/>
                  </a:lnTo>
                  <a:lnTo>
                    <a:pt x="88" y="142"/>
                  </a:lnTo>
                  <a:lnTo>
                    <a:pt x="88" y="140"/>
                  </a:lnTo>
                  <a:lnTo>
                    <a:pt x="88" y="138"/>
                  </a:lnTo>
                  <a:lnTo>
                    <a:pt x="90" y="138"/>
                  </a:lnTo>
                  <a:lnTo>
                    <a:pt x="88" y="138"/>
                  </a:lnTo>
                  <a:lnTo>
                    <a:pt x="90" y="136"/>
                  </a:lnTo>
                  <a:lnTo>
                    <a:pt x="90" y="138"/>
                  </a:lnTo>
                  <a:lnTo>
                    <a:pt x="92" y="136"/>
                  </a:lnTo>
                  <a:lnTo>
                    <a:pt x="92" y="134"/>
                  </a:lnTo>
                  <a:lnTo>
                    <a:pt x="90" y="134"/>
                  </a:lnTo>
                  <a:lnTo>
                    <a:pt x="90" y="132"/>
                  </a:lnTo>
                  <a:lnTo>
                    <a:pt x="88" y="132"/>
                  </a:lnTo>
                  <a:lnTo>
                    <a:pt x="90" y="132"/>
                  </a:lnTo>
                  <a:lnTo>
                    <a:pt x="92" y="132"/>
                  </a:lnTo>
                  <a:lnTo>
                    <a:pt x="94" y="132"/>
                  </a:lnTo>
                  <a:lnTo>
                    <a:pt x="92" y="130"/>
                  </a:lnTo>
                  <a:lnTo>
                    <a:pt x="94" y="130"/>
                  </a:lnTo>
                  <a:lnTo>
                    <a:pt x="96" y="130"/>
                  </a:lnTo>
                  <a:lnTo>
                    <a:pt x="98" y="130"/>
                  </a:lnTo>
                  <a:lnTo>
                    <a:pt x="96" y="130"/>
                  </a:lnTo>
                  <a:lnTo>
                    <a:pt x="96" y="128"/>
                  </a:lnTo>
                  <a:lnTo>
                    <a:pt x="98" y="128"/>
                  </a:lnTo>
                  <a:lnTo>
                    <a:pt x="98" y="126"/>
                  </a:lnTo>
                  <a:lnTo>
                    <a:pt x="98" y="128"/>
                  </a:lnTo>
                  <a:lnTo>
                    <a:pt x="100" y="128"/>
                  </a:lnTo>
                  <a:lnTo>
                    <a:pt x="100" y="126"/>
                  </a:lnTo>
                  <a:lnTo>
                    <a:pt x="100" y="124"/>
                  </a:lnTo>
                  <a:lnTo>
                    <a:pt x="98" y="124"/>
                  </a:lnTo>
                  <a:lnTo>
                    <a:pt x="100" y="122"/>
                  </a:lnTo>
                  <a:lnTo>
                    <a:pt x="102" y="122"/>
                  </a:lnTo>
                  <a:lnTo>
                    <a:pt x="104" y="120"/>
                  </a:lnTo>
                  <a:lnTo>
                    <a:pt x="106" y="120"/>
                  </a:lnTo>
                  <a:lnTo>
                    <a:pt x="106" y="118"/>
                  </a:lnTo>
                  <a:lnTo>
                    <a:pt x="108" y="118"/>
                  </a:lnTo>
                  <a:lnTo>
                    <a:pt x="110" y="118"/>
                  </a:lnTo>
                  <a:lnTo>
                    <a:pt x="110" y="116"/>
                  </a:lnTo>
                  <a:lnTo>
                    <a:pt x="112" y="116"/>
                  </a:lnTo>
                  <a:lnTo>
                    <a:pt x="112" y="118"/>
                  </a:lnTo>
                  <a:lnTo>
                    <a:pt x="112" y="116"/>
                  </a:lnTo>
                  <a:lnTo>
                    <a:pt x="114" y="116"/>
                  </a:lnTo>
                  <a:lnTo>
                    <a:pt x="116" y="116"/>
                  </a:lnTo>
                  <a:lnTo>
                    <a:pt x="118" y="116"/>
                  </a:lnTo>
                  <a:lnTo>
                    <a:pt x="118" y="114"/>
                  </a:lnTo>
                  <a:lnTo>
                    <a:pt x="118" y="116"/>
                  </a:lnTo>
                  <a:lnTo>
                    <a:pt x="120" y="116"/>
                  </a:lnTo>
                  <a:lnTo>
                    <a:pt x="120" y="114"/>
                  </a:lnTo>
                  <a:lnTo>
                    <a:pt x="122" y="114"/>
                  </a:lnTo>
                  <a:lnTo>
                    <a:pt x="124" y="114"/>
                  </a:lnTo>
                  <a:lnTo>
                    <a:pt x="124" y="114"/>
                  </a:lnTo>
                  <a:lnTo>
                    <a:pt x="122" y="114"/>
                  </a:lnTo>
                  <a:lnTo>
                    <a:pt x="120" y="114"/>
                  </a:lnTo>
                  <a:lnTo>
                    <a:pt x="118" y="114"/>
                  </a:lnTo>
                  <a:lnTo>
                    <a:pt x="118" y="114"/>
                  </a:lnTo>
                  <a:lnTo>
                    <a:pt x="116" y="114"/>
                  </a:lnTo>
                  <a:lnTo>
                    <a:pt x="114" y="114"/>
                  </a:lnTo>
                  <a:lnTo>
                    <a:pt x="112" y="114"/>
                  </a:lnTo>
                  <a:lnTo>
                    <a:pt x="112" y="114"/>
                  </a:lnTo>
                  <a:lnTo>
                    <a:pt x="114" y="114"/>
                  </a:lnTo>
                  <a:lnTo>
                    <a:pt x="114" y="112"/>
                  </a:lnTo>
                  <a:lnTo>
                    <a:pt x="112" y="112"/>
                  </a:lnTo>
                  <a:lnTo>
                    <a:pt x="114" y="112"/>
                  </a:lnTo>
                  <a:lnTo>
                    <a:pt x="116" y="112"/>
                  </a:lnTo>
                  <a:lnTo>
                    <a:pt x="116" y="110"/>
                  </a:lnTo>
                  <a:lnTo>
                    <a:pt x="118" y="110"/>
                  </a:lnTo>
                  <a:lnTo>
                    <a:pt x="118" y="110"/>
                  </a:lnTo>
                  <a:lnTo>
                    <a:pt x="120" y="110"/>
                  </a:lnTo>
                  <a:lnTo>
                    <a:pt x="122" y="110"/>
                  </a:lnTo>
                  <a:lnTo>
                    <a:pt x="124" y="108"/>
                  </a:lnTo>
                  <a:lnTo>
                    <a:pt x="126" y="108"/>
                  </a:lnTo>
                  <a:lnTo>
                    <a:pt x="128" y="106"/>
                  </a:lnTo>
                  <a:lnTo>
                    <a:pt x="130" y="106"/>
                  </a:lnTo>
                  <a:lnTo>
                    <a:pt x="132" y="106"/>
                  </a:lnTo>
                  <a:lnTo>
                    <a:pt x="134" y="106"/>
                  </a:lnTo>
                  <a:lnTo>
                    <a:pt x="136" y="106"/>
                  </a:lnTo>
                  <a:lnTo>
                    <a:pt x="138" y="106"/>
                  </a:lnTo>
                  <a:lnTo>
                    <a:pt x="138" y="104"/>
                  </a:lnTo>
                  <a:lnTo>
                    <a:pt x="140" y="104"/>
                  </a:lnTo>
                  <a:lnTo>
                    <a:pt x="142" y="102"/>
                  </a:lnTo>
                  <a:lnTo>
                    <a:pt x="144" y="102"/>
                  </a:lnTo>
                  <a:lnTo>
                    <a:pt x="144" y="100"/>
                  </a:lnTo>
                  <a:lnTo>
                    <a:pt x="144" y="98"/>
                  </a:lnTo>
                  <a:lnTo>
                    <a:pt x="144" y="96"/>
                  </a:lnTo>
                  <a:lnTo>
                    <a:pt x="146" y="96"/>
                  </a:lnTo>
                  <a:lnTo>
                    <a:pt x="146" y="94"/>
                  </a:lnTo>
                  <a:lnTo>
                    <a:pt x="148" y="94"/>
                  </a:lnTo>
                  <a:lnTo>
                    <a:pt x="150" y="94"/>
                  </a:lnTo>
                  <a:lnTo>
                    <a:pt x="150" y="96"/>
                  </a:lnTo>
                  <a:lnTo>
                    <a:pt x="152" y="96"/>
                  </a:lnTo>
                  <a:lnTo>
                    <a:pt x="154" y="96"/>
                  </a:lnTo>
                  <a:lnTo>
                    <a:pt x="156" y="96"/>
                  </a:lnTo>
                  <a:lnTo>
                    <a:pt x="156" y="94"/>
                  </a:lnTo>
                  <a:lnTo>
                    <a:pt x="158" y="94"/>
                  </a:lnTo>
                  <a:close/>
                  <a:moveTo>
                    <a:pt x="140" y="96"/>
                  </a:moveTo>
                  <a:lnTo>
                    <a:pt x="142" y="96"/>
                  </a:lnTo>
                  <a:lnTo>
                    <a:pt x="142" y="98"/>
                  </a:lnTo>
                  <a:lnTo>
                    <a:pt x="142" y="100"/>
                  </a:lnTo>
                  <a:lnTo>
                    <a:pt x="140" y="100"/>
                  </a:lnTo>
                  <a:lnTo>
                    <a:pt x="140" y="102"/>
                  </a:lnTo>
                  <a:lnTo>
                    <a:pt x="138" y="102"/>
                  </a:lnTo>
                  <a:lnTo>
                    <a:pt x="138" y="104"/>
                  </a:lnTo>
                  <a:lnTo>
                    <a:pt x="138" y="102"/>
                  </a:lnTo>
                  <a:lnTo>
                    <a:pt x="136" y="102"/>
                  </a:lnTo>
                  <a:lnTo>
                    <a:pt x="136" y="104"/>
                  </a:lnTo>
                  <a:lnTo>
                    <a:pt x="134" y="104"/>
                  </a:lnTo>
                  <a:lnTo>
                    <a:pt x="132" y="104"/>
                  </a:lnTo>
                  <a:lnTo>
                    <a:pt x="130" y="104"/>
                  </a:lnTo>
                  <a:lnTo>
                    <a:pt x="128" y="104"/>
                  </a:lnTo>
                  <a:lnTo>
                    <a:pt x="128" y="102"/>
                  </a:lnTo>
                  <a:lnTo>
                    <a:pt x="128" y="100"/>
                  </a:lnTo>
                  <a:lnTo>
                    <a:pt x="128" y="98"/>
                  </a:lnTo>
                  <a:lnTo>
                    <a:pt x="128" y="96"/>
                  </a:lnTo>
                  <a:lnTo>
                    <a:pt x="128" y="94"/>
                  </a:lnTo>
                  <a:lnTo>
                    <a:pt x="128" y="92"/>
                  </a:lnTo>
                  <a:lnTo>
                    <a:pt x="130" y="90"/>
                  </a:lnTo>
                  <a:lnTo>
                    <a:pt x="132" y="88"/>
                  </a:lnTo>
                  <a:lnTo>
                    <a:pt x="134" y="90"/>
                  </a:lnTo>
                  <a:lnTo>
                    <a:pt x="136" y="92"/>
                  </a:lnTo>
                  <a:lnTo>
                    <a:pt x="138" y="92"/>
                  </a:lnTo>
                  <a:lnTo>
                    <a:pt x="138" y="94"/>
                  </a:lnTo>
                  <a:lnTo>
                    <a:pt x="140" y="94"/>
                  </a:lnTo>
                  <a:lnTo>
                    <a:pt x="140" y="96"/>
                  </a:lnTo>
                  <a:close/>
                  <a:moveTo>
                    <a:pt x="128" y="90"/>
                  </a:moveTo>
                  <a:lnTo>
                    <a:pt x="126" y="90"/>
                  </a:lnTo>
                  <a:lnTo>
                    <a:pt x="128" y="88"/>
                  </a:lnTo>
                  <a:lnTo>
                    <a:pt x="130" y="90"/>
                  </a:lnTo>
                  <a:lnTo>
                    <a:pt x="128" y="90"/>
                  </a:lnTo>
                  <a:close/>
                  <a:moveTo>
                    <a:pt x="234" y="26"/>
                  </a:moveTo>
                  <a:lnTo>
                    <a:pt x="232" y="26"/>
                  </a:lnTo>
                  <a:lnTo>
                    <a:pt x="232" y="24"/>
                  </a:lnTo>
                  <a:lnTo>
                    <a:pt x="234" y="24"/>
                  </a:lnTo>
                  <a:lnTo>
                    <a:pt x="234" y="22"/>
                  </a:lnTo>
                  <a:lnTo>
                    <a:pt x="236" y="20"/>
                  </a:lnTo>
                  <a:lnTo>
                    <a:pt x="238" y="20"/>
                  </a:lnTo>
                  <a:lnTo>
                    <a:pt x="238" y="18"/>
                  </a:lnTo>
                  <a:lnTo>
                    <a:pt x="234" y="24"/>
                  </a:lnTo>
                  <a:lnTo>
                    <a:pt x="234" y="26"/>
                  </a:lnTo>
                  <a:close/>
                  <a:moveTo>
                    <a:pt x="104" y="108"/>
                  </a:moveTo>
                  <a:lnTo>
                    <a:pt x="102" y="108"/>
                  </a:lnTo>
                  <a:lnTo>
                    <a:pt x="102" y="106"/>
                  </a:lnTo>
                  <a:lnTo>
                    <a:pt x="100" y="104"/>
                  </a:lnTo>
                  <a:lnTo>
                    <a:pt x="98" y="104"/>
                  </a:lnTo>
                  <a:lnTo>
                    <a:pt x="96" y="104"/>
                  </a:lnTo>
                  <a:lnTo>
                    <a:pt x="94" y="104"/>
                  </a:lnTo>
                  <a:lnTo>
                    <a:pt x="94" y="102"/>
                  </a:lnTo>
                  <a:lnTo>
                    <a:pt x="92" y="104"/>
                  </a:lnTo>
                  <a:lnTo>
                    <a:pt x="92" y="102"/>
                  </a:lnTo>
                  <a:lnTo>
                    <a:pt x="90" y="102"/>
                  </a:lnTo>
                  <a:lnTo>
                    <a:pt x="90" y="100"/>
                  </a:lnTo>
                  <a:lnTo>
                    <a:pt x="90" y="102"/>
                  </a:lnTo>
                  <a:lnTo>
                    <a:pt x="92" y="104"/>
                  </a:lnTo>
                  <a:lnTo>
                    <a:pt x="90" y="104"/>
                  </a:lnTo>
                  <a:lnTo>
                    <a:pt x="90" y="106"/>
                  </a:lnTo>
                  <a:lnTo>
                    <a:pt x="90" y="108"/>
                  </a:lnTo>
                  <a:lnTo>
                    <a:pt x="88" y="108"/>
                  </a:lnTo>
                  <a:lnTo>
                    <a:pt x="88" y="110"/>
                  </a:lnTo>
                  <a:lnTo>
                    <a:pt x="88" y="112"/>
                  </a:lnTo>
                  <a:lnTo>
                    <a:pt x="86" y="112"/>
                  </a:lnTo>
                  <a:lnTo>
                    <a:pt x="84" y="114"/>
                  </a:lnTo>
                  <a:lnTo>
                    <a:pt x="82" y="114"/>
                  </a:lnTo>
                  <a:lnTo>
                    <a:pt x="80" y="114"/>
                  </a:lnTo>
                  <a:lnTo>
                    <a:pt x="78" y="116"/>
                  </a:lnTo>
                  <a:lnTo>
                    <a:pt x="76" y="118"/>
                  </a:lnTo>
                  <a:lnTo>
                    <a:pt x="74" y="118"/>
                  </a:lnTo>
                  <a:lnTo>
                    <a:pt x="76" y="116"/>
                  </a:lnTo>
                  <a:lnTo>
                    <a:pt x="74" y="114"/>
                  </a:lnTo>
                  <a:lnTo>
                    <a:pt x="74" y="114"/>
                  </a:lnTo>
                  <a:lnTo>
                    <a:pt x="72" y="114"/>
                  </a:lnTo>
                  <a:lnTo>
                    <a:pt x="70" y="114"/>
                  </a:lnTo>
                  <a:lnTo>
                    <a:pt x="72" y="114"/>
                  </a:lnTo>
                  <a:lnTo>
                    <a:pt x="72" y="116"/>
                  </a:lnTo>
                  <a:lnTo>
                    <a:pt x="70" y="118"/>
                  </a:lnTo>
                  <a:lnTo>
                    <a:pt x="72" y="120"/>
                  </a:lnTo>
                  <a:lnTo>
                    <a:pt x="72" y="122"/>
                  </a:lnTo>
                  <a:lnTo>
                    <a:pt x="72" y="124"/>
                  </a:lnTo>
                  <a:lnTo>
                    <a:pt x="70" y="126"/>
                  </a:lnTo>
                  <a:lnTo>
                    <a:pt x="70" y="128"/>
                  </a:lnTo>
                  <a:lnTo>
                    <a:pt x="68" y="130"/>
                  </a:lnTo>
                  <a:lnTo>
                    <a:pt x="64" y="134"/>
                  </a:lnTo>
                  <a:lnTo>
                    <a:pt x="64" y="136"/>
                  </a:lnTo>
                  <a:lnTo>
                    <a:pt x="64" y="138"/>
                  </a:lnTo>
                  <a:lnTo>
                    <a:pt x="62" y="138"/>
                  </a:lnTo>
                  <a:lnTo>
                    <a:pt x="62" y="140"/>
                  </a:lnTo>
                  <a:lnTo>
                    <a:pt x="60" y="140"/>
                  </a:lnTo>
                  <a:lnTo>
                    <a:pt x="60" y="142"/>
                  </a:lnTo>
                  <a:lnTo>
                    <a:pt x="58" y="142"/>
                  </a:lnTo>
                  <a:lnTo>
                    <a:pt x="56" y="144"/>
                  </a:lnTo>
                  <a:lnTo>
                    <a:pt x="54" y="144"/>
                  </a:lnTo>
                  <a:lnTo>
                    <a:pt x="52" y="138"/>
                  </a:lnTo>
                  <a:lnTo>
                    <a:pt x="50" y="136"/>
                  </a:lnTo>
                  <a:lnTo>
                    <a:pt x="50" y="134"/>
                  </a:lnTo>
                  <a:lnTo>
                    <a:pt x="48" y="132"/>
                  </a:lnTo>
                  <a:lnTo>
                    <a:pt x="48" y="130"/>
                  </a:lnTo>
                  <a:lnTo>
                    <a:pt x="46" y="128"/>
                  </a:lnTo>
                  <a:lnTo>
                    <a:pt x="44" y="126"/>
                  </a:lnTo>
                  <a:lnTo>
                    <a:pt x="44" y="124"/>
                  </a:lnTo>
                  <a:lnTo>
                    <a:pt x="44" y="122"/>
                  </a:lnTo>
                  <a:lnTo>
                    <a:pt x="42" y="120"/>
                  </a:lnTo>
                  <a:lnTo>
                    <a:pt x="40" y="118"/>
                  </a:lnTo>
                  <a:lnTo>
                    <a:pt x="38" y="116"/>
                  </a:lnTo>
                  <a:lnTo>
                    <a:pt x="38" y="114"/>
                  </a:lnTo>
                  <a:lnTo>
                    <a:pt x="36" y="114"/>
                  </a:lnTo>
                  <a:lnTo>
                    <a:pt x="36" y="112"/>
                  </a:lnTo>
                  <a:lnTo>
                    <a:pt x="34" y="110"/>
                  </a:lnTo>
                  <a:lnTo>
                    <a:pt x="32" y="108"/>
                  </a:lnTo>
                  <a:lnTo>
                    <a:pt x="32" y="106"/>
                  </a:lnTo>
                  <a:lnTo>
                    <a:pt x="30" y="104"/>
                  </a:lnTo>
                  <a:lnTo>
                    <a:pt x="28" y="100"/>
                  </a:lnTo>
                  <a:lnTo>
                    <a:pt x="28" y="98"/>
                  </a:lnTo>
                  <a:lnTo>
                    <a:pt x="26" y="96"/>
                  </a:lnTo>
                  <a:lnTo>
                    <a:pt x="26" y="94"/>
                  </a:lnTo>
                  <a:lnTo>
                    <a:pt x="24" y="94"/>
                  </a:lnTo>
                  <a:lnTo>
                    <a:pt x="22" y="88"/>
                  </a:lnTo>
                  <a:lnTo>
                    <a:pt x="22" y="84"/>
                  </a:lnTo>
                  <a:lnTo>
                    <a:pt x="20" y="82"/>
                  </a:lnTo>
                  <a:lnTo>
                    <a:pt x="20" y="80"/>
                  </a:lnTo>
                  <a:lnTo>
                    <a:pt x="18" y="78"/>
                  </a:lnTo>
                  <a:lnTo>
                    <a:pt x="16" y="74"/>
                  </a:lnTo>
                  <a:lnTo>
                    <a:pt x="14" y="72"/>
                  </a:lnTo>
                  <a:lnTo>
                    <a:pt x="14" y="70"/>
                  </a:lnTo>
                  <a:lnTo>
                    <a:pt x="12" y="70"/>
                  </a:lnTo>
                  <a:lnTo>
                    <a:pt x="12" y="68"/>
                  </a:lnTo>
                  <a:lnTo>
                    <a:pt x="10" y="66"/>
                  </a:lnTo>
                  <a:lnTo>
                    <a:pt x="10" y="66"/>
                  </a:lnTo>
                  <a:lnTo>
                    <a:pt x="8" y="62"/>
                  </a:lnTo>
                  <a:lnTo>
                    <a:pt x="6" y="60"/>
                  </a:lnTo>
                  <a:lnTo>
                    <a:pt x="6" y="58"/>
                  </a:lnTo>
                  <a:lnTo>
                    <a:pt x="4" y="58"/>
                  </a:lnTo>
                  <a:lnTo>
                    <a:pt x="4" y="56"/>
                  </a:lnTo>
                  <a:lnTo>
                    <a:pt x="4" y="54"/>
                  </a:lnTo>
                  <a:lnTo>
                    <a:pt x="2" y="54"/>
                  </a:lnTo>
                  <a:lnTo>
                    <a:pt x="2" y="52"/>
                  </a:lnTo>
                  <a:lnTo>
                    <a:pt x="0" y="50"/>
                  </a:lnTo>
                  <a:lnTo>
                    <a:pt x="0" y="48"/>
                  </a:lnTo>
                  <a:lnTo>
                    <a:pt x="0" y="46"/>
                  </a:lnTo>
                  <a:lnTo>
                    <a:pt x="0" y="44"/>
                  </a:lnTo>
                  <a:lnTo>
                    <a:pt x="0" y="42"/>
                  </a:lnTo>
                  <a:lnTo>
                    <a:pt x="0" y="40"/>
                  </a:lnTo>
                  <a:lnTo>
                    <a:pt x="2" y="36"/>
                  </a:lnTo>
                  <a:lnTo>
                    <a:pt x="2" y="34"/>
                  </a:lnTo>
                  <a:lnTo>
                    <a:pt x="2" y="32"/>
                  </a:lnTo>
                  <a:lnTo>
                    <a:pt x="2" y="30"/>
                  </a:lnTo>
                  <a:lnTo>
                    <a:pt x="2" y="28"/>
                  </a:lnTo>
                  <a:lnTo>
                    <a:pt x="2" y="26"/>
                  </a:lnTo>
                  <a:lnTo>
                    <a:pt x="4" y="24"/>
                  </a:lnTo>
                  <a:lnTo>
                    <a:pt x="4" y="22"/>
                  </a:lnTo>
                  <a:lnTo>
                    <a:pt x="4" y="20"/>
                  </a:lnTo>
                  <a:lnTo>
                    <a:pt x="4" y="18"/>
                  </a:lnTo>
                  <a:lnTo>
                    <a:pt x="4" y="18"/>
                  </a:lnTo>
                  <a:lnTo>
                    <a:pt x="4" y="16"/>
                  </a:lnTo>
                  <a:lnTo>
                    <a:pt x="6" y="16"/>
                  </a:lnTo>
                  <a:lnTo>
                    <a:pt x="6" y="14"/>
                  </a:lnTo>
                  <a:lnTo>
                    <a:pt x="8" y="14"/>
                  </a:lnTo>
                  <a:lnTo>
                    <a:pt x="8" y="16"/>
                  </a:lnTo>
                  <a:lnTo>
                    <a:pt x="10" y="14"/>
                  </a:lnTo>
                  <a:lnTo>
                    <a:pt x="12" y="14"/>
                  </a:lnTo>
                  <a:lnTo>
                    <a:pt x="12" y="16"/>
                  </a:lnTo>
                  <a:lnTo>
                    <a:pt x="10" y="16"/>
                  </a:lnTo>
                  <a:lnTo>
                    <a:pt x="10" y="18"/>
                  </a:lnTo>
                  <a:lnTo>
                    <a:pt x="12" y="18"/>
                  </a:lnTo>
                  <a:lnTo>
                    <a:pt x="12" y="18"/>
                  </a:lnTo>
                  <a:lnTo>
                    <a:pt x="10" y="18"/>
                  </a:lnTo>
                  <a:lnTo>
                    <a:pt x="10" y="20"/>
                  </a:lnTo>
                  <a:lnTo>
                    <a:pt x="12" y="20"/>
                  </a:lnTo>
                  <a:lnTo>
                    <a:pt x="14" y="22"/>
                  </a:lnTo>
                  <a:lnTo>
                    <a:pt x="14" y="24"/>
                  </a:lnTo>
                  <a:lnTo>
                    <a:pt x="14" y="26"/>
                  </a:lnTo>
                  <a:lnTo>
                    <a:pt x="16" y="26"/>
                  </a:lnTo>
                  <a:lnTo>
                    <a:pt x="16" y="28"/>
                  </a:lnTo>
                  <a:lnTo>
                    <a:pt x="18" y="28"/>
                  </a:lnTo>
                  <a:lnTo>
                    <a:pt x="18" y="30"/>
                  </a:lnTo>
                  <a:lnTo>
                    <a:pt x="20" y="30"/>
                  </a:lnTo>
                  <a:lnTo>
                    <a:pt x="20" y="32"/>
                  </a:lnTo>
                  <a:lnTo>
                    <a:pt x="20" y="34"/>
                  </a:lnTo>
                  <a:lnTo>
                    <a:pt x="22" y="34"/>
                  </a:lnTo>
                  <a:lnTo>
                    <a:pt x="22" y="36"/>
                  </a:lnTo>
                  <a:lnTo>
                    <a:pt x="22" y="36"/>
                  </a:lnTo>
                  <a:lnTo>
                    <a:pt x="24" y="36"/>
                  </a:lnTo>
                  <a:lnTo>
                    <a:pt x="26" y="36"/>
                  </a:lnTo>
                  <a:lnTo>
                    <a:pt x="26" y="34"/>
                  </a:lnTo>
                  <a:lnTo>
                    <a:pt x="28" y="32"/>
                  </a:lnTo>
                  <a:lnTo>
                    <a:pt x="30" y="32"/>
                  </a:lnTo>
                  <a:lnTo>
                    <a:pt x="30" y="34"/>
                  </a:lnTo>
                  <a:lnTo>
                    <a:pt x="32" y="32"/>
                  </a:lnTo>
                  <a:lnTo>
                    <a:pt x="34" y="32"/>
                  </a:lnTo>
                  <a:lnTo>
                    <a:pt x="36" y="32"/>
                  </a:lnTo>
                  <a:lnTo>
                    <a:pt x="36" y="30"/>
                  </a:lnTo>
                  <a:lnTo>
                    <a:pt x="38" y="32"/>
                  </a:lnTo>
                  <a:lnTo>
                    <a:pt x="40" y="32"/>
                  </a:lnTo>
                  <a:lnTo>
                    <a:pt x="40" y="30"/>
                  </a:lnTo>
                  <a:lnTo>
                    <a:pt x="38" y="30"/>
                  </a:lnTo>
                  <a:lnTo>
                    <a:pt x="38" y="28"/>
                  </a:lnTo>
                  <a:lnTo>
                    <a:pt x="40" y="28"/>
                  </a:lnTo>
                  <a:lnTo>
                    <a:pt x="42" y="28"/>
                  </a:lnTo>
                  <a:lnTo>
                    <a:pt x="42" y="26"/>
                  </a:lnTo>
                  <a:lnTo>
                    <a:pt x="44" y="26"/>
                  </a:lnTo>
                  <a:lnTo>
                    <a:pt x="44" y="24"/>
                  </a:lnTo>
                  <a:lnTo>
                    <a:pt x="42" y="24"/>
                  </a:lnTo>
                  <a:lnTo>
                    <a:pt x="42" y="22"/>
                  </a:lnTo>
                  <a:lnTo>
                    <a:pt x="44" y="22"/>
                  </a:lnTo>
                  <a:lnTo>
                    <a:pt x="46" y="22"/>
                  </a:lnTo>
                  <a:lnTo>
                    <a:pt x="48" y="22"/>
                  </a:lnTo>
                  <a:lnTo>
                    <a:pt x="48" y="20"/>
                  </a:lnTo>
                  <a:lnTo>
                    <a:pt x="48" y="18"/>
                  </a:lnTo>
                  <a:lnTo>
                    <a:pt x="50" y="18"/>
                  </a:lnTo>
                  <a:lnTo>
                    <a:pt x="50" y="16"/>
                  </a:lnTo>
                  <a:lnTo>
                    <a:pt x="52" y="16"/>
                  </a:lnTo>
                  <a:lnTo>
                    <a:pt x="52" y="14"/>
                  </a:lnTo>
                  <a:lnTo>
                    <a:pt x="54" y="14"/>
                  </a:lnTo>
                  <a:lnTo>
                    <a:pt x="56" y="14"/>
                  </a:lnTo>
                  <a:lnTo>
                    <a:pt x="58" y="14"/>
                  </a:lnTo>
                  <a:lnTo>
                    <a:pt x="60" y="16"/>
                  </a:lnTo>
                  <a:lnTo>
                    <a:pt x="62" y="16"/>
                  </a:lnTo>
                  <a:lnTo>
                    <a:pt x="62" y="18"/>
                  </a:lnTo>
                  <a:lnTo>
                    <a:pt x="64" y="18"/>
                  </a:lnTo>
                  <a:lnTo>
                    <a:pt x="66" y="18"/>
                  </a:lnTo>
                  <a:lnTo>
                    <a:pt x="68" y="18"/>
                  </a:lnTo>
                  <a:lnTo>
                    <a:pt x="68" y="18"/>
                  </a:lnTo>
                  <a:lnTo>
                    <a:pt x="68" y="20"/>
                  </a:lnTo>
                  <a:lnTo>
                    <a:pt x="70" y="20"/>
                  </a:lnTo>
                  <a:lnTo>
                    <a:pt x="70" y="22"/>
                  </a:lnTo>
                  <a:lnTo>
                    <a:pt x="70" y="22"/>
                  </a:lnTo>
                  <a:lnTo>
                    <a:pt x="70" y="24"/>
                  </a:lnTo>
                  <a:lnTo>
                    <a:pt x="70" y="26"/>
                  </a:lnTo>
                  <a:lnTo>
                    <a:pt x="72" y="26"/>
                  </a:lnTo>
                  <a:lnTo>
                    <a:pt x="74" y="28"/>
                  </a:lnTo>
                  <a:lnTo>
                    <a:pt x="76" y="28"/>
                  </a:lnTo>
                  <a:lnTo>
                    <a:pt x="76" y="30"/>
                  </a:lnTo>
                  <a:lnTo>
                    <a:pt x="78" y="30"/>
                  </a:lnTo>
                  <a:lnTo>
                    <a:pt x="80" y="30"/>
                  </a:lnTo>
                  <a:lnTo>
                    <a:pt x="80" y="32"/>
                  </a:lnTo>
                  <a:lnTo>
                    <a:pt x="82" y="32"/>
                  </a:lnTo>
                  <a:lnTo>
                    <a:pt x="84" y="32"/>
                  </a:lnTo>
                  <a:lnTo>
                    <a:pt x="86" y="32"/>
                  </a:lnTo>
                  <a:lnTo>
                    <a:pt x="86" y="34"/>
                  </a:lnTo>
                  <a:lnTo>
                    <a:pt x="86" y="32"/>
                  </a:lnTo>
                  <a:lnTo>
                    <a:pt x="88" y="34"/>
                  </a:lnTo>
                  <a:lnTo>
                    <a:pt x="90" y="34"/>
                  </a:lnTo>
                  <a:lnTo>
                    <a:pt x="92" y="34"/>
                  </a:lnTo>
                  <a:lnTo>
                    <a:pt x="94" y="34"/>
                  </a:lnTo>
                  <a:lnTo>
                    <a:pt x="94" y="36"/>
                  </a:lnTo>
                  <a:lnTo>
                    <a:pt x="96" y="36"/>
                  </a:lnTo>
                  <a:lnTo>
                    <a:pt x="98" y="36"/>
                  </a:lnTo>
                  <a:lnTo>
                    <a:pt x="100" y="36"/>
                  </a:lnTo>
                  <a:lnTo>
                    <a:pt x="102" y="36"/>
                  </a:lnTo>
                  <a:lnTo>
                    <a:pt x="102" y="38"/>
                  </a:lnTo>
                  <a:lnTo>
                    <a:pt x="100" y="38"/>
                  </a:lnTo>
                  <a:lnTo>
                    <a:pt x="100" y="40"/>
                  </a:lnTo>
                  <a:lnTo>
                    <a:pt x="98" y="42"/>
                  </a:lnTo>
                  <a:lnTo>
                    <a:pt x="98" y="44"/>
                  </a:lnTo>
                  <a:lnTo>
                    <a:pt x="96" y="46"/>
                  </a:lnTo>
                  <a:lnTo>
                    <a:pt x="96" y="44"/>
                  </a:lnTo>
                  <a:lnTo>
                    <a:pt x="96" y="42"/>
                  </a:lnTo>
                  <a:lnTo>
                    <a:pt x="94" y="42"/>
                  </a:lnTo>
                  <a:lnTo>
                    <a:pt x="92" y="42"/>
                  </a:lnTo>
                  <a:lnTo>
                    <a:pt x="90" y="44"/>
                  </a:lnTo>
                  <a:lnTo>
                    <a:pt x="88" y="44"/>
                  </a:lnTo>
                  <a:lnTo>
                    <a:pt x="88" y="46"/>
                  </a:lnTo>
                  <a:lnTo>
                    <a:pt x="86" y="46"/>
                  </a:lnTo>
                  <a:lnTo>
                    <a:pt x="86" y="48"/>
                  </a:lnTo>
                  <a:lnTo>
                    <a:pt x="84" y="48"/>
                  </a:lnTo>
                  <a:lnTo>
                    <a:pt x="82" y="48"/>
                  </a:lnTo>
                  <a:lnTo>
                    <a:pt x="80" y="50"/>
                  </a:lnTo>
                  <a:lnTo>
                    <a:pt x="80" y="52"/>
                  </a:lnTo>
                  <a:lnTo>
                    <a:pt x="78" y="52"/>
                  </a:lnTo>
                  <a:lnTo>
                    <a:pt x="76" y="52"/>
                  </a:lnTo>
                  <a:lnTo>
                    <a:pt x="74" y="52"/>
                  </a:lnTo>
                  <a:lnTo>
                    <a:pt x="74" y="50"/>
                  </a:lnTo>
                  <a:lnTo>
                    <a:pt x="72" y="50"/>
                  </a:lnTo>
                  <a:lnTo>
                    <a:pt x="72" y="52"/>
                  </a:lnTo>
                  <a:lnTo>
                    <a:pt x="74" y="52"/>
                  </a:lnTo>
                  <a:lnTo>
                    <a:pt x="74" y="54"/>
                  </a:lnTo>
                  <a:lnTo>
                    <a:pt x="76" y="54"/>
                  </a:lnTo>
                  <a:lnTo>
                    <a:pt x="76" y="56"/>
                  </a:lnTo>
                  <a:lnTo>
                    <a:pt x="76" y="54"/>
                  </a:lnTo>
                  <a:lnTo>
                    <a:pt x="78" y="54"/>
                  </a:lnTo>
                  <a:lnTo>
                    <a:pt x="80" y="52"/>
                  </a:lnTo>
                  <a:lnTo>
                    <a:pt x="80" y="50"/>
                  </a:lnTo>
                  <a:lnTo>
                    <a:pt x="82" y="50"/>
                  </a:lnTo>
                  <a:lnTo>
                    <a:pt x="84" y="50"/>
                  </a:lnTo>
                  <a:lnTo>
                    <a:pt x="86" y="48"/>
                  </a:lnTo>
                  <a:lnTo>
                    <a:pt x="88" y="48"/>
                  </a:lnTo>
                  <a:lnTo>
                    <a:pt x="90" y="48"/>
                  </a:lnTo>
                  <a:lnTo>
                    <a:pt x="90" y="50"/>
                  </a:lnTo>
                  <a:lnTo>
                    <a:pt x="92" y="50"/>
                  </a:lnTo>
                  <a:lnTo>
                    <a:pt x="94" y="52"/>
                  </a:lnTo>
                  <a:lnTo>
                    <a:pt x="94" y="54"/>
                  </a:lnTo>
                  <a:lnTo>
                    <a:pt x="96" y="54"/>
                  </a:lnTo>
                  <a:lnTo>
                    <a:pt x="98" y="56"/>
                  </a:lnTo>
                  <a:lnTo>
                    <a:pt x="96" y="56"/>
                  </a:lnTo>
                  <a:lnTo>
                    <a:pt x="94" y="54"/>
                  </a:lnTo>
                  <a:lnTo>
                    <a:pt x="92" y="56"/>
                  </a:lnTo>
                  <a:lnTo>
                    <a:pt x="94" y="58"/>
                  </a:lnTo>
                  <a:lnTo>
                    <a:pt x="94" y="60"/>
                  </a:lnTo>
                  <a:lnTo>
                    <a:pt x="92" y="60"/>
                  </a:lnTo>
                  <a:lnTo>
                    <a:pt x="90" y="60"/>
                  </a:lnTo>
                  <a:lnTo>
                    <a:pt x="90" y="62"/>
                  </a:lnTo>
                  <a:lnTo>
                    <a:pt x="90" y="60"/>
                  </a:lnTo>
                  <a:lnTo>
                    <a:pt x="88" y="62"/>
                  </a:lnTo>
                  <a:lnTo>
                    <a:pt x="86" y="62"/>
                  </a:lnTo>
                  <a:lnTo>
                    <a:pt x="86" y="64"/>
                  </a:lnTo>
                  <a:lnTo>
                    <a:pt x="88" y="66"/>
                  </a:lnTo>
                  <a:lnTo>
                    <a:pt x="88" y="64"/>
                  </a:lnTo>
                  <a:lnTo>
                    <a:pt x="90" y="66"/>
                  </a:lnTo>
                  <a:lnTo>
                    <a:pt x="90" y="66"/>
                  </a:lnTo>
                  <a:lnTo>
                    <a:pt x="92" y="66"/>
                  </a:lnTo>
                  <a:lnTo>
                    <a:pt x="92" y="66"/>
                  </a:lnTo>
                  <a:lnTo>
                    <a:pt x="92" y="64"/>
                  </a:lnTo>
                  <a:lnTo>
                    <a:pt x="94" y="64"/>
                  </a:lnTo>
                  <a:lnTo>
                    <a:pt x="96" y="64"/>
                  </a:lnTo>
                  <a:lnTo>
                    <a:pt x="96" y="66"/>
                  </a:lnTo>
                  <a:lnTo>
                    <a:pt x="96" y="64"/>
                  </a:lnTo>
                  <a:lnTo>
                    <a:pt x="98" y="64"/>
                  </a:lnTo>
                  <a:lnTo>
                    <a:pt x="98" y="66"/>
                  </a:lnTo>
                  <a:lnTo>
                    <a:pt x="100" y="66"/>
                  </a:lnTo>
                  <a:lnTo>
                    <a:pt x="102" y="66"/>
                  </a:lnTo>
                  <a:lnTo>
                    <a:pt x="104" y="66"/>
                  </a:lnTo>
                  <a:lnTo>
                    <a:pt x="106" y="64"/>
                  </a:lnTo>
                  <a:lnTo>
                    <a:pt x="106" y="62"/>
                  </a:lnTo>
                  <a:lnTo>
                    <a:pt x="106" y="60"/>
                  </a:lnTo>
                  <a:lnTo>
                    <a:pt x="104" y="60"/>
                  </a:lnTo>
                  <a:lnTo>
                    <a:pt x="102" y="60"/>
                  </a:lnTo>
                  <a:lnTo>
                    <a:pt x="100" y="60"/>
                  </a:lnTo>
                  <a:lnTo>
                    <a:pt x="100" y="58"/>
                  </a:lnTo>
                  <a:lnTo>
                    <a:pt x="98" y="58"/>
                  </a:lnTo>
                  <a:lnTo>
                    <a:pt x="100" y="56"/>
                  </a:lnTo>
                  <a:lnTo>
                    <a:pt x="102" y="58"/>
                  </a:lnTo>
                  <a:lnTo>
                    <a:pt x="104" y="58"/>
                  </a:lnTo>
                  <a:lnTo>
                    <a:pt x="106" y="60"/>
                  </a:lnTo>
                  <a:lnTo>
                    <a:pt x="108" y="60"/>
                  </a:lnTo>
                  <a:lnTo>
                    <a:pt x="108" y="62"/>
                  </a:lnTo>
                  <a:lnTo>
                    <a:pt x="108" y="64"/>
                  </a:lnTo>
                  <a:lnTo>
                    <a:pt x="108" y="66"/>
                  </a:lnTo>
                  <a:lnTo>
                    <a:pt x="108" y="66"/>
                  </a:lnTo>
                  <a:lnTo>
                    <a:pt x="108" y="68"/>
                  </a:lnTo>
                  <a:lnTo>
                    <a:pt x="108" y="70"/>
                  </a:lnTo>
                  <a:lnTo>
                    <a:pt x="108" y="72"/>
                  </a:lnTo>
                  <a:lnTo>
                    <a:pt x="110" y="74"/>
                  </a:lnTo>
                  <a:lnTo>
                    <a:pt x="110" y="76"/>
                  </a:lnTo>
                  <a:lnTo>
                    <a:pt x="108" y="76"/>
                  </a:lnTo>
                  <a:lnTo>
                    <a:pt x="108" y="78"/>
                  </a:lnTo>
                  <a:lnTo>
                    <a:pt x="108" y="80"/>
                  </a:lnTo>
                  <a:lnTo>
                    <a:pt x="108" y="82"/>
                  </a:lnTo>
                  <a:lnTo>
                    <a:pt x="108" y="84"/>
                  </a:lnTo>
                  <a:lnTo>
                    <a:pt x="106" y="84"/>
                  </a:lnTo>
                  <a:lnTo>
                    <a:pt x="104" y="84"/>
                  </a:lnTo>
                  <a:lnTo>
                    <a:pt x="106" y="86"/>
                  </a:lnTo>
                  <a:lnTo>
                    <a:pt x="108" y="86"/>
                  </a:lnTo>
                  <a:lnTo>
                    <a:pt x="110" y="84"/>
                  </a:lnTo>
                  <a:lnTo>
                    <a:pt x="110" y="80"/>
                  </a:lnTo>
                  <a:lnTo>
                    <a:pt x="114" y="80"/>
                  </a:lnTo>
                  <a:lnTo>
                    <a:pt x="116" y="80"/>
                  </a:lnTo>
                  <a:lnTo>
                    <a:pt x="116" y="82"/>
                  </a:lnTo>
                  <a:lnTo>
                    <a:pt x="114" y="84"/>
                  </a:lnTo>
                  <a:lnTo>
                    <a:pt x="110" y="86"/>
                  </a:lnTo>
                  <a:lnTo>
                    <a:pt x="108" y="88"/>
                  </a:lnTo>
                  <a:lnTo>
                    <a:pt x="102" y="88"/>
                  </a:lnTo>
                  <a:lnTo>
                    <a:pt x="102" y="92"/>
                  </a:lnTo>
                  <a:lnTo>
                    <a:pt x="102" y="94"/>
                  </a:lnTo>
                  <a:lnTo>
                    <a:pt x="106" y="96"/>
                  </a:lnTo>
                  <a:lnTo>
                    <a:pt x="106" y="98"/>
                  </a:lnTo>
                  <a:lnTo>
                    <a:pt x="108" y="100"/>
                  </a:lnTo>
                  <a:lnTo>
                    <a:pt x="108" y="102"/>
                  </a:lnTo>
                  <a:lnTo>
                    <a:pt x="106" y="104"/>
                  </a:lnTo>
                  <a:lnTo>
                    <a:pt x="106" y="106"/>
                  </a:lnTo>
                  <a:lnTo>
                    <a:pt x="106" y="108"/>
                  </a:lnTo>
                  <a:lnTo>
                    <a:pt x="104" y="108"/>
                  </a:lnTo>
                  <a:close/>
                  <a:moveTo>
                    <a:pt x="266" y="2"/>
                  </a:moveTo>
                  <a:lnTo>
                    <a:pt x="268" y="2"/>
                  </a:lnTo>
                  <a:lnTo>
                    <a:pt x="268" y="0"/>
                  </a:lnTo>
                  <a:lnTo>
                    <a:pt x="268" y="2"/>
                  </a:lnTo>
                  <a:lnTo>
                    <a:pt x="270" y="2"/>
                  </a:lnTo>
                  <a:lnTo>
                    <a:pt x="270" y="0"/>
                  </a:lnTo>
                  <a:lnTo>
                    <a:pt x="270" y="2"/>
                  </a:lnTo>
                  <a:lnTo>
                    <a:pt x="270" y="4"/>
                  </a:lnTo>
                  <a:lnTo>
                    <a:pt x="270" y="6"/>
                  </a:lnTo>
                  <a:lnTo>
                    <a:pt x="270" y="10"/>
                  </a:lnTo>
                  <a:lnTo>
                    <a:pt x="270" y="14"/>
                  </a:lnTo>
                  <a:lnTo>
                    <a:pt x="270" y="16"/>
                  </a:lnTo>
                  <a:lnTo>
                    <a:pt x="268" y="16"/>
                  </a:lnTo>
                  <a:lnTo>
                    <a:pt x="268" y="18"/>
                  </a:lnTo>
                  <a:lnTo>
                    <a:pt x="266" y="18"/>
                  </a:lnTo>
                  <a:lnTo>
                    <a:pt x="264" y="18"/>
                  </a:lnTo>
                  <a:lnTo>
                    <a:pt x="264" y="18"/>
                  </a:lnTo>
                  <a:lnTo>
                    <a:pt x="262" y="18"/>
                  </a:lnTo>
                  <a:lnTo>
                    <a:pt x="262" y="18"/>
                  </a:lnTo>
                  <a:lnTo>
                    <a:pt x="262" y="20"/>
                  </a:lnTo>
                  <a:lnTo>
                    <a:pt x="260" y="20"/>
                  </a:lnTo>
                  <a:lnTo>
                    <a:pt x="258" y="20"/>
                  </a:lnTo>
                  <a:lnTo>
                    <a:pt x="256" y="22"/>
                  </a:lnTo>
                  <a:lnTo>
                    <a:pt x="254" y="22"/>
                  </a:lnTo>
                  <a:lnTo>
                    <a:pt x="252" y="22"/>
                  </a:lnTo>
                  <a:lnTo>
                    <a:pt x="250" y="24"/>
                  </a:lnTo>
                  <a:lnTo>
                    <a:pt x="248" y="24"/>
                  </a:lnTo>
                  <a:lnTo>
                    <a:pt x="246" y="26"/>
                  </a:lnTo>
                  <a:lnTo>
                    <a:pt x="244" y="26"/>
                  </a:lnTo>
                  <a:lnTo>
                    <a:pt x="242" y="28"/>
                  </a:lnTo>
                  <a:lnTo>
                    <a:pt x="240" y="28"/>
                  </a:lnTo>
                  <a:lnTo>
                    <a:pt x="238" y="28"/>
                  </a:lnTo>
                  <a:lnTo>
                    <a:pt x="238" y="30"/>
                  </a:lnTo>
                  <a:lnTo>
                    <a:pt x="236" y="30"/>
                  </a:lnTo>
                  <a:lnTo>
                    <a:pt x="234" y="30"/>
                  </a:lnTo>
                  <a:lnTo>
                    <a:pt x="234" y="32"/>
                  </a:lnTo>
                  <a:lnTo>
                    <a:pt x="232" y="32"/>
                  </a:lnTo>
                  <a:lnTo>
                    <a:pt x="230" y="32"/>
                  </a:lnTo>
                  <a:lnTo>
                    <a:pt x="226" y="34"/>
                  </a:lnTo>
                  <a:lnTo>
                    <a:pt x="224" y="36"/>
                  </a:lnTo>
                  <a:lnTo>
                    <a:pt x="220" y="36"/>
                  </a:lnTo>
                  <a:lnTo>
                    <a:pt x="218" y="38"/>
                  </a:lnTo>
                  <a:lnTo>
                    <a:pt x="216" y="40"/>
                  </a:lnTo>
                  <a:lnTo>
                    <a:pt x="214" y="40"/>
                  </a:lnTo>
                  <a:lnTo>
                    <a:pt x="210" y="42"/>
                  </a:lnTo>
                  <a:lnTo>
                    <a:pt x="208" y="44"/>
                  </a:lnTo>
                  <a:lnTo>
                    <a:pt x="204" y="46"/>
                  </a:lnTo>
                  <a:lnTo>
                    <a:pt x="200" y="48"/>
                  </a:lnTo>
                  <a:lnTo>
                    <a:pt x="198" y="48"/>
                  </a:lnTo>
                  <a:lnTo>
                    <a:pt x="196" y="50"/>
                  </a:lnTo>
                  <a:lnTo>
                    <a:pt x="192" y="52"/>
                  </a:lnTo>
                  <a:lnTo>
                    <a:pt x="190" y="52"/>
                  </a:lnTo>
                  <a:lnTo>
                    <a:pt x="190" y="54"/>
                  </a:lnTo>
                  <a:lnTo>
                    <a:pt x="188" y="54"/>
                  </a:lnTo>
                  <a:lnTo>
                    <a:pt x="186" y="56"/>
                  </a:lnTo>
                  <a:lnTo>
                    <a:pt x="184" y="56"/>
                  </a:lnTo>
                  <a:lnTo>
                    <a:pt x="180" y="58"/>
                  </a:lnTo>
                  <a:lnTo>
                    <a:pt x="176" y="60"/>
                  </a:lnTo>
                  <a:lnTo>
                    <a:pt x="174" y="62"/>
                  </a:lnTo>
                  <a:lnTo>
                    <a:pt x="172" y="64"/>
                  </a:lnTo>
                  <a:lnTo>
                    <a:pt x="170" y="66"/>
                  </a:lnTo>
                  <a:lnTo>
                    <a:pt x="168" y="66"/>
                  </a:lnTo>
                  <a:lnTo>
                    <a:pt x="166" y="68"/>
                  </a:lnTo>
                  <a:lnTo>
                    <a:pt x="166" y="70"/>
                  </a:lnTo>
                  <a:lnTo>
                    <a:pt x="164" y="72"/>
                  </a:lnTo>
                  <a:lnTo>
                    <a:pt x="162" y="74"/>
                  </a:lnTo>
                  <a:lnTo>
                    <a:pt x="162" y="76"/>
                  </a:lnTo>
                  <a:lnTo>
                    <a:pt x="162" y="78"/>
                  </a:lnTo>
                  <a:lnTo>
                    <a:pt x="160" y="78"/>
                  </a:lnTo>
                  <a:lnTo>
                    <a:pt x="160" y="80"/>
                  </a:lnTo>
                  <a:lnTo>
                    <a:pt x="160" y="82"/>
                  </a:lnTo>
                  <a:lnTo>
                    <a:pt x="158" y="82"/>
                  </a:lnTo>
                  <a:lnTo>
                    <a:pt x="158" y="84"/>
                  </a:lnTo>
                  <a:lnTo>
                    <a:pt x="156" y="82"/>
                  </a:lnTo>
                  <a:lnTo>
                    <a:pt x="154" y="82"/>
                  </a:lnTo>
                  <a:lnTo>
                    <a:pt x="152" y="82"/>
                  </a:lnTo>
                  <a:lnTo>
                    <a:pt x="150" y="84"/>
                  </a:lnTo>
                  <a:lnTo>
                    <a:pt x="148" y="84"/>
                  </a:lnTo>
                  <a:lnTo>
                    <a:pt x="146" y="84"/>
                  </a:lnTo>
                  <a:lnTo>
                    <a:pt x="144" y="84"/>
                  </a:lnTo>
                  <a:lnTo>
                    <a:pt x="142" y="86"/>
                  </a:lnTo>
                  <a:lnTo>
                    <a:pt x="142" y="84"/>
                  </a:lnTo>
                  <a:lnTo>
                    <a:pt x="142" y="82"/>
                  </a:lnTo>
                  <a:lnTo>
                    <a:pt x="144" y="82"/>
                  </a:lnTo>
                  <a:lnTo>
                    <a:pt x="144" y="80"/>
                  </a:lnTo>
                  <a:lnTo>
                    <a:pt x="144" y="78"/>
                  </a:lnTo>
                  <a:lnTo>
                    <a:pt x="146" y="78"/>
                  </a:lnTo>
                  <a:lnTo>
                    <a:pt x="146" y="76"/>
                  </a:lnTo>
                  <a:lnTo>
                    <a:pt x="148" y="74"/>
                  </a:lnTo>
                  <a:lnTo>
                    <a:pt x="146" y="76"/>
                  </a:lnTo>
                  <a:lnTo>
                    <a:pt x="146" y="74"/>
                  </a:lnTo>
                  <a:lnTo>
                    <a:pt x="148" y="74"/>
                  </a:lnTo>
                  <a:lnTo>
                    <a:pt x="148" y="72"/>
                  </a:lnTo>
                  <a:lnTo>
                    <a:pt x="150" y="72"/>
                  </a:lnTo>
                  <a:lnTo>
                    <a:pt x="150" y="70"/>
                  </a:lnTo>
                  <a:lnTo>
                    <a:pt x="152" y="70"/>
                  </a:lnTo>
                  <a:lnTo>
                    <a:pt x="154" y="68"/>
                  </a:lnTo>
                  <a:lnTo>
                    <a:pt x="154" y="66"/>
                  </a:lnTo>
                  <a:lnTo>
                    <a:pt x="156" y="66"/>
                  </a:lnTo>
                  <a:lnTo>
                    <a:pt x="158" y="66"/>
                  </a:lnTo>
                  <a:lnTo>
                    <a:pt x="160" y="64"/>
                  </a:lnTo>
                  <a:lnTo>
                    <a:pt x="162" y="62"/>
                  </a:lnTo>
                  <a:lnTo>
                    <a:pt x="164" y="62"/>
                  </a:lnTo>
                  <a:lnTo>
                    <a:pt x="166" y="60"/>
                  </a:lnTo>
                  <a:lnTo>
                    <a:pt x="166" y="60"/>
                  </a:lnTo>
                  <a:lnTo>
                    <a:pt x="166" y="58"/>
                  </a:lnTo>
                  <a:lnTo>
                    <a:pt x="168" y="58"/>
                  </a:lnTo>
                  <a:lnTo>
                    <a:pt x="168" y="56"/>
                  </a:lnTo>
                  <a:lnTo>
                    <a:pt x="166" y="56"/>
                  </a:lnTo>
                  <a:lnTo>
                    <a:pt x="168" y="56"/>
                  </a:lnTo>
                  <a:lnTo>
                    <a:pt x="168" y="54"/>
                  </a:lnTo>
                  <a:lnTo>
                    <a:pt x="168" y="52"/>
                  </a:lnTo>
                  <a:lnTo>
                    <a:pt x="168" y="50"/>
                  </a:lnTo>
                  <a:lnTo>
                    <a:pt x="170" y="50"/>
                  </a:lnTo>
                  <a:lnTo>
                    <a:pt x="170" y="48"/>
                  </a:lnTo>
                  <a:lnTo>
                    <a:pt x="172" y="48"/>
                  </a:lnTo>
                  <a:lnTo>
                    <a:pt x="172" y="46"/>
                  </a:lnTo>
                  <a:lnTo>
                    <a:pt x="174" y="46"/>
                  </a:lnTo>
                  <a:lnTo>
                    <a:pt x="176" y="44"/>
                  </a:lnTo>
                  <a:lnTo>
                    <a:pt x="178" y="44"/>
                  </a:lnTo>
                  <a:lnTo>
                    <a:pt x="180" y="44"/>
                  </a:lnTo>
                  <a:lnTo>
                    <a:pt x="182" y="44"/>
                  </a:lnTo>
                  <a:lnTo>
                    <a:pt x="184" y="44"/>
                  </a:lnTo>
                  <a:lnTo>
                    <a:pt x="184" y="46"/>
                  </a:lnTo>
                  <a:lnTo>
                    <a:pt x="186" y="46"/>
                  </a:lnTo>
                  <a:lnTo>
                    <a:pt x="186" y="44"/>
                  </a:lnTo>
                  <a:lnTo>
                    <a:pt x="188" y="44"/>
                  </a:lnTo>
                  <a:lnTo>
                    <a:pt x="190" y="44"/>
                  </a:lnTo>
                  <a:lnTo>
                    <a:pt x="192" y="44"/>
                  </a:lnTo>
                  <a:lnTo>
                    <a:pt x="194" y="42"/>
                  </a:lnTo>
                  <a:lnTo>
                    <a:pt x="196" y="42"/>
                  </a:lnTo>
                  <a:lnTo>
                    <a:pt x="198" y="42"/>
                  </a:lnTo>
                  <a:lnTo>
                    <a:pt x="198" y="40"/>
                  </a:lnTo>
                  <a:lnTo>
                    <a:pt x="200" y="40"/>
                  </a:lnTo>
                  <a:lnTo>
                    <a:pt x="200" y="38"/>
                  </a:lnTo>
                  <a:lnTo>
                    <a:pt x="202" y="38"/>
                  </a:lnTo>
                  <a:lnTo>
                    <a:pt x="200" y="36"/>
                  </a:lnTo>
                  <a:lnTo>
                    <a:pt x="200" y="34"/>
                  </a:lnTo>
                  <a:lnTo>
                    <a:pt x="202" y="34"/>
                  </a:lnTo>
                  <a:lnTo>
                    <a:pt x="202" y="32"/>
                  </a:lnTo>
                  <a:lnTo>
                    <a:pt x="202" y="30"/>
                  </a:lnTo>
                  <a:lnTo>
                    <a:pt x="204" y="30"/>
                  </a:lnTo>
                  <a:lnTo>
                    <a:pt x="204" y="28"/>
                  </a:lnTo>
                  <a:lnTo>
                    <a:pt x="206" y="26"/>
                  </a:lnTo>
                  <a:lnTo>
                    <a:pt x="208" y="26"/>
                  </a:lnTo>
                  <a:lnTo>
                    <a:pt x="208" y="24"/>
                  </a:lnTo>
                  <a:lnTo>
                    <a:pt x="210" y="24"/>
                  </a:lnTo>
                  <a:lnTo>
                    <a:pt x="212" y="24"/>
                  </a:lnTo>
                  <a:lnTo>
                    <a:pt x="214" y="24"/>
                  </a:lnTo>
                  <a:lnTo>
                    <a:pt x="214" y="26"/>
                  </a:lnTo>
                  <a:lnTo>
                    <a:pt x="216" y="26"/>
                  </a:lnTo>
                  <a:lnTo>
                    <a:pt x="216" y="28"/>
                  </a:lnTo>
                  <a:lnTo>
                    <a:pt x="218" y="28"/>
                  </a:lnTo>
                  <a:lnTo>
                    <a:pt x="220" y="28"/>
                  </a:lnTo>
                  <a:lnTo>
                    <a:pt x="222" y="28"/>
                  </a:lnTo>
                  <a:lnTo>
                    <a:pt x="224" y="28"/>
                  </a:lnTo>
                  <a:lnTo>
                    <a:pt x="224" y="30"/>
                  </a:lnTo>
                  <a:lnTo>
                    <a:pt x="226" y="30"/>
                  </a:lnTo>
                  <a:lnTo>
                    <a:pt x="228" y="30"/>
                  </a:lnTo>
                  <a:lnTo>
                    <a:pt x="228" y="32"/>
                  </a:lnTo>
                  <a:lnTo>
                    <a:pt x="230" y="32"/>
                  </a:lnTo>
                  <a:lnTo>
                    <a:pt x="230" y="30"/>
                  </a:lnTo>
                  <a:lnTo>
                    <a:pt x="232" y="30"/>
                  </a:lnTo>
                  <a:lnTo>
                    <a:pt x="234" y="30"/>
                  </a:lnTo>
                  <a:lnTo>
                    <a:pt x="234" y="28"/>
                  </a:lnTo>
                  <a:lnTo>
                    <a:pt x="234" y="26"/>
                  </a:lnTo>
                  <a:lnTo>
                    <a:pt x="236" y="26"/>
                  </a:lnTo>
                  <a:lnTo>
                    <a:pt x="236" y="24"/>
                  </a:lnTo>
                  <a:lnTo>
                    <a:pt x="238" y="22"/>
                  </a:lnTo>
                  <a:lnTo>
                    <a:pt x="238" y="20"/>
                  </a:lnTo>
                  <a:lnTo>
                    <a:pt x="240" y="18"/>
                  </a:lnTo>
                  <a:lnTo>
                    <a:pt x="240" y="18"/>
                  </a:lnTo>
                  <a:lnTo>
                    <a:pt x="242" y="18"/>
                  </a:lnTo>
                  <a:lnTo>
                    <a:pt x="242" y="16"/>
                  </a:lnTo>
                  <a:lnTo>
                    <a:pt x="240" y="16"/>
                  </a:lnTo>
                  <a:lnTo>
                    <a:pt x="242" y="14"/>
                  </a:lnTo>
                  <a:lnTo>
                    <a:pt x="244" y="14"/>
                  </a:lnTo>
                  <a:lnTo>
                    <a:pt x="246" y="14"/>
                  </a:lnTo>
                  <a:lnTo>
                    <a:pt x="246" y="12"/>
                  </a:lnTo>
                  <a:lnTo>
                    <a:pt x="248" y="12"/>
                  </a:lnTo>
                  <a:lnTo>
                    <a:pt x="248" y="14"/>
                  </a:lnTo>
                  <a:lnTo>
                    <a:pt x="250" y="14"/>
                  </a:lnTo>
                  <a:lnTo>
                    <a:pt x="250" y="12"/>
                  </a:lnTo>
                  <a:lnTo>
                    <a:pt x="252" y="12"/>
                  </a:lnTo>
                  <a:lnTo>
                    <a:pt x="254" y="12"/>
                  </a:lnTo>
                  <a:lnTo>
                    <a:pt x="256" y="12"/>
                  </a:lnTo>
                  <a:lnTo>
                    <a:pt x="258" y="10"/>
                  </a:lnTo>
                  <a:lnTo>
                    <a:pt x="258" y="8"/>
                  </a:lnTo>
                  <a:lnTo>
                    <a:pt x="258" y="6"/>
                  </a:lnTo>
                  <a:lnTo>
                    <a:pt x="258" y="4"/>
                  </a:lnTo>
                  <a:lnTo>
                    <a:pt x="258" y="2"/>
                  </a:lnTo>
                  <a:lnTo>
                    <a:pt x="260" y="2"/>
                  </a:lnTo>
                  <a:lnTo>
                    <a:pt x="260" y="0"/>
                  </a:lnTo>
                  <a:lnTo>
                    <a:pt x="262" y="0"/>
                  </a:lnTo>
                  <a:lnTo>
                    <a:pt x="262" y="0"/>
                  </a:lnTo>
                  <a:lnTo>
                    <a:pt x="264" y="0"/>
                  </a:lnTo>
                  <a:lnTo>
                    <a:pt x="264" y="2"/>
                  </a:lnTo>
                  <a:lnTo>
                    <a:pt x="266" y="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6" name="Freeform 11"/>
            <p:cNvSpPr>
              <a:spLocks/>
            </p:cNvSpPr>
            <p:nvPr/>
          </p:nvSpPr>
          <p:spPr bwMode="auto">
            <a:xfrm>
              <a:off x="6200775" y="4117975"/>
              <a:ext cx="355600" cy="363538"/>
            </a:xfrm>
            <a:custGeom>
              <a:avLst/>
              <a:gdLst>
                <a:gd name="T0" fmla="*/ 124 w 224"/>
                <a:gd name="T1" fmla="*/ 48 h 229"/>
                <a:gd name="T2" fmla="*/ 130 w 224"/>
                <a:gd name="T3" fmla="*/ 52 h 229"/>
                <a:gd name="T4" fmla="*/ 138 w 224"/>
                <a:gd name="T5" fmla="*/ 62 h 229"/>
                <a:gd name="T6" fmla="*/ 144 w 224"/>
                <a:gd name="T7" fmla="*/ 73 h 229"/>
                <a:gd name="T8" fmla="*/ 154 w 224"/>
                <a:gd name="T9" fmla="*/ 85 h 229"/>
                <a:gd name="T10" fmla="*/ 162 w 224"/>
                <a:gd name="T11" fmla="*/ 95 h 229"/>
                <a:gd name="T12" fmla="*/ 176 w 224"/>
                <a:gd name="T13" fmla="*/ 111 h 229"/>
                <a:gd name="T14" fmla="*/ 184 w 224"/>
                <a:gd name="T15" fmla="*/ 121 h 229"/>
                <a:gd name="T16" fmla="*/ 192 w 224"/>
                <a:gd name="T17" fmla="*/ 133 h 229"/>
                <a:gd name="T18" fmla="*/ 198 w 224"/>
                <a:gd name="T19" fmla="*/ 137 h 229"/>
                <a:gd name="T20" fmla="*/ 204 w 224"/>
                <a:gd name="T21" fmla="*/ 147 h 229"/>
                <a:gd name="T22" fmla="*/ 210 w 224"/>
                <a:gd name="T23" fmla="*/ 153 h 229"/>
                <a:gd name="T24" fmla="*/ 222 w 224"/>
                <a:gd name="T25" fmla="*/ 171 h 229"/>
                <a:gd name="T26" fmla="*/ 210 w 224"/>
                <a:gd name="T27" fmla="*/ 179 h 229"/>
                <a:gd name="T28" fmla="*/ 202 w 224"/>
                <a:gd name="T29" fmla="*/ 185 h 229"/>
                <a:gd name="T30" fmla="*/ 196 w 224"/>
                <a:gd name="T31" fmla="*/ 191 h 229"/>
                <a:gd name="T32" fmla="*/ 180 w 224"/>
                <a:gd name="T33" fmla="*/ 205 h 229"/>
                <a:gd name="T34" fmla="*/ 172 w 224"/>
                <a:gd name="T35" fmla="*/ 211 h 229"/>
                <a:gd name="T36" fmla="*/ 162 w 224"/>
                <a:gd name="T37" fmla="*/ 219 h 229"/>
                <a:gd name="T38" fmla="*/ 154 w 224"/>
                <a:gd name="T39" fmla="*/ 227 h 229"/>
                <a:gd name="T40" fmla="*/ 148 w 224"/>
                <a:gd name="T41" fmla="*/ 227 h 229"/>
                <a:gd name="T42" fmla="*/ 144 w 224"/>
                <a:gd name="T43" fmla="*/ 219 h 229"/>
                <a:gd name="T44" fmla="*/ 134 w 224"/>
                <a:gd name="T45" fmla="*/ 219 h 229"/>
                <a:gd name="T46" fmla="*/ 112 w 224"/>
                <a:gd name="T47" fmla="*/ 219 h 229"/>
                <a:gd name="T48" fmla="*/ 88 w 224"/>
                <a:gd name="T49" fmla="*/ 219 h 229"/>
                <a:gd name="T50" fmla="*/ 64 w 224"/>
                <a:gd name="T51" fmla="*/ 219 h 229"/>
                <a:gd name="T52" fmla="*/ 52 w 224"/>
                <a:gd name="T53" fmla="*/ 219 h 229"/>
                <a:gd name="T54" fmla="*/ 34 w 224"/>
                <a:gd name="T55" fmla="*/ 219 h 229"/>
                <a:gd name="T56" fmla="*/ 14 w 224"/>
                <a:gd name="T57" fmla="*/ 219 h 229"/>
                <a:gd name="T58" fmla="*/ 0 w 224"/>
                <a:gd name="T59" fmla="*/ 213 h 229"/>
                <a:gd name="T60" fmla="*/ 0 w 224"/>
                <a:gd name="T61" fmla="*/ 197 h 229"/>
                <a:gd name="T62" fmla="*/ 0 w 224"/>
                <a:gd name="T63" fmla="*/ 183 h 229"/>
                <a:gd name="T64" fmla="*/ 0 w 224"/>
                <a:gd name="T65" fmla="*/ 173 h 229"/>
                <a:gd name="T66" fmla="*/ 0 w 224"/>
                <a:gd name="T67" fmla="*/ 157 h 229"/>
                <a:gd name="T68" fmla="*/ 0 w 224"/>
                <a:gd name="T69" fmla="*/ 147 h 229"/>
                <a:gd name="T70" fmla="*/ 0 w 224"/>
                <a:gd name="T71" fmla="*/ 133 h 229"/>
                <a:gd name="T72" fmla="*/ 0 w 224"/>
                <a:gd name="T73" fmla="*/ 125 h 229"/>
                <a:gd name="T74" fmla="*/ 0 w 224"/>
                <a:gd name="T75" fmla="*/ 111 h 229"/>
                <a:gd name="T76" fmla="*/ 0 w 224"/>
                <a:gd name="T77" fmla="*/ 97 h 229"/>
                <a:gd name="T78" fmla="*/ 0 w 224"/>
                <a:gd name="T79" fmla="*/ 87 h 229"/>
                <a:gd name="T80" fmla="*/ 0 w 224"/>
                <a:gd name="T81" fmla="*/ 79 h 229"/>
                <a:gd name="T82" fmla="*/ 0 w 224"/>
                <a:gd name="T83" fmla="*/ 67 h 229"/>
                <a:gd name="T84" fmla="*/ 0 w 224"/>
                <a:gd name="T85" fmla="*/ 54 h 229"/>
                <a:gd name="T86" fmla="*/ 0 w 224"/>
                <a:gd name="T87" fmla="*/ 36 h 229"/>
                <a:gd name="T88" fmla="*/ 0 w 224"/>
                <a:gd name="T89" fmla="*/ 20 h 229"/>
                <a:gd name="T90" fmla="*/ 0 w 224"/>
                <a:gd name="T91" fmla="*/ 6 h 229"/>
                <a:gd name="T92" fmla="*/ 4 w 224"/>
                <a:gd name="T93" fmla="*/ 2 h 229"/>
                <a:gd name="T94" fmla="*/ 14 w 224"/>
                <a:gd name="T95" fmla="*/ 4 h 229"/>
                <a:gd name="T96" fmla="*/ 28 w 224"/>
                <a:gd name="T97" fmla="*/ 10 h 229"/>
                <a:gd name="T98" fmla="*/ 38 w 224"/>
                <a:gd name="T99" fmla="*/ 14 h 229"/>
                <a:gd name="T100" fmla="*/ 46 w 224"/>
                <a:gd name="T101" fmla="*/ 18 h 229"/>
                <a:gd name="T102" fmla="*/ 58 w 224"/>
                <a:gd name="T103" fmla="*/ 24 h 229"/>
                <a:gd name="T104" fmla="*/ 68 w 224"/>
                <a:gd name="T105" fmla="*/ 26 h 229"/>
                <a:gd name="T106" fmla="*/ 76 w 224"/>
                <a:gd name="T107" fmla="*/ 30 h 229"/>
                <a:gd name="T108" fmla="*/ 84 w 224"/>
                <a:gd name="T109" fmla="*/ 34 h 229"/>
                <a:gd name="T110" fmla="*/ 92 w 224"/>
                <a:gd name="T111" fmla="*/ 36 h 229"/>
                <a:gd name="T112" fmla="*/ 98 w 224"/>
                <a:gd name="T113" fmla="*/ 38 h 229"/>
                <a:gd name="T114" fmla="*/ 114 w 224"/>
                <a:gd name="T115" fmla="*/ 4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4" h="229">
                  <a:moveTo>
                    <a:pt x="116" y="44"/>
                  </a:moveTo>
                  <a:lnTo>
                    <a:pt x="118" y="46"/>
                  </a:lnTo>
                  <a:lnTo>
                    <a:pt x="120" y="46"/>
                  </a:lnTo>
                  <a:lnTo>
                    <a:pt x="122" y="48"/>
                  </a:lnTo>
                  <a:lnTo>
                    <a:pt x="124" y="48"/>
                  </a:lnTo>
                  <a:lnTo>
                    <a:pt x="126" y="48"/>
                  </a:lnTo>
                  <a:lnTo>
                    <a:pt x="126" y="50"/>
                  </a:lnTo>
                  <a:lnTo>
                    <a:pt x="128" y="50"/>
                  </a:lnTo>
                  <a:lnTo>
                    <a:pt x="128" y="52"/>
                  </a:lnTo>
                  <a:lnTo>
                    <a:pt x="130" y="52"/>
                  </a:lnTo>
                  <a:lnTo>
                    <a:pt x="132" y="56"/>
                  </a:lnTo>
                  <a:lnTo>
                    <a:pt x="134" y="58"/>
                  </a:lnTo>
                  <a:lnTo>
                    <a:pt x="136" y="60"/>
                  </a:lnTo>
                  <a:lnTo>
                    <a:pt x="136" y="62"/>
                  </a:lnTo>
                  <a:lnTo>
                    <a:pt x="138" y="62"/>
                  </a:lnTo>
                  <a:lnTo>
                    <a:pt x="138" y="65"/>
                  </a:lnTo>
                  <a:lnTo>
                    <a:pt x="138" y="67"/>
                  </a:lnTo>
                  <a:lnTo>
                    <a:pt x="140" y="69"/>
                  </a:lnTo>
                  <a:lnTo>
                    <a:pt x="142" y="71"/>
                  </a:lnTo>
                  <a:lnTo>
                    <a:pt x="144" y="73"/>
                  </a:lnTo>
                  <a:lnTo>
                    <a:pt x="146" y="77"/>
                  </a:lnTo>
                  <a:lnTo>
                    <a:pt x="148" y="79"/>
                  </a:lnTo>
                  <a:lnTo>
                    <a:pt x="150" y="81"/>
                  </a:lnTo>
                  <a:lnTo>
                    <a:pt x="152" y="85"/>
                  </a:lnTo>
                  <a:lnTo>
                    <a:pt x="154" y="85"/>
                  </a:lnTo>
                  <a:lnTo>
                    <a:pt x="156" y="87"/>
                  </a:lnTo>
                  <a:lnTo>
                    <a:pt x="158" y="87"/>
                  </a:lnTo>
                  <a:lnTo>
                    <a:pt x="158" y="89"/>
                  </a:lnTo>
                  <a:lnTo>
                    <a:pt x="160" y="91"/>
                  </a:lnTo>
                  <a:lnTo>
                    <a:pt x="162" y="95"/>
                  </a:lnTo>
                  <a:lnTo>
                    <a:pt x="166" y="99"/>
                  </a:lnTo>
                  <a:lnTo>
                    <a:pt x="168" y="103"/>
                  </a:lnTo>
                  <a:lnTo>
                    <a:pt x="174" y="109"/>
                  </a:lnTo>
                  <a:lnTo>
                    <a:pt x="174" y="111"/>
                  </a:lnTo>
                  <a:lnTo>
                    <a:pt x="176" y="111"/>
                  </a:lnTo>
                  <a:lnTo>
                    <a:pt x="178" y="113"/>
                  </a:lnTo>
                  <a:lnTo>
                    <a:pt x="178" y="115"/>
                  </a:lnTo>
                  <a:lnTo>
                    <a:pt x="180" y="117"/>
                  </a:lnTo>
                  <a:lnTo>
                    <a:pt x="182" y="117"/>
                  </a:lnTo>
                  <a:lnTo>
                    <a:pt x="184" y="121"/>
                  </a:lnTo>
                  <a:lnTo>
                    <a:pt x="186" y="125"/>
                  </a:lnTo>
                  <a:lnTo>
                    <a:pt x="186" y="127"/>
                  </a:lnTo>
                  <a:lnTo>
                    <a:pt x="188" y="129"/>
                  </a:lnTo>
                  <a:lnTo>
                    <a:pt x="190" y="131"/>
                  </a:lnTo>
                  <a:lnTo>
                    <a:pt x="192" y="133"/>
                  </a:lnTo>
                  <a:lnTo>
                    <a:pt x="192" y="133"/>
                  </a:lnTo>
                  <a:lnTo>
                    <a:pt x="194" y="133"/>
                  </a:lnTo>
                  <a:lnTo>
                    <a:pt x="194" y="135"/>
                  </a:lnTo>
                  <a:lnTo>
                    <a:pt x="196" y="135"/>
                  </a:lnTo>
                  <a:lnTo>
                    <a:pt x="198" y="137"/>
                  </a:lnTo>
                  <a:lnTo>
                    <a:pt x="200" y="139"/>
                  </a:lnTo>
                  <a:lnTo>
                    <a:pt x="200" y="141"/>
                  </a:lnTo>
                  <a:lnTo>
                    <a:pt x="202" y="143"/>
                  </a:lnTo>
                  <a:lnTo>
                    <a:pt x="204" y="145"/>
                  </a:lnTo>
                  <a:lnTo>
                    <a:pt x="204" y="147"/>
                  </a:lnTo>
                  <a:lnTo>
                    <a:pt x="206" y="147"/>
                  </a:lnTo>
                  <a:lnTo>
                    <a:pt x="206" y="149"/>
                  </a:lnTo>
                  <a:lnTo>
                    <a:pt x="208" y="149"/>
                  </a:lnTo>
                  <a:lnTo>
                    <a:pt x="208" y="151"/>
                  </a:lnTo>
                  <a:lnTo>
                    <a:pt x="210" y="153"/>
                  </a:lnTo>
                  <a:lnTo>
                    <a:pt x="214" y="157"/>
                  </a:lnTo>
                  <a:lnTo>
                    <a:pt x="214" y="159"/>
                  </a:lnTo>
                  <a:lnTo>
                    <a:pt x="222" y="167"/>
                  </a:lnTo>
                  <a:lnTo>
                    <a:pt x="224" y="169"/>
                  </a:lnTo>
                  <a:lnTo>
                    <a:pt x="222" y="171"/>
                  </a:lnTo>
                  <a:lnTo>
                    <a:pt x="220" y="171"/>
                  </a:lnTo>
                  <a:lnTo>
                    <a:pt x="218" y="173"/>
                  </a:lnTo>
                  <a:lnTo>
                    <a:pt x="214" y="175"/>
                  </a:lnTo>
                  <a:lnTo>
                    <a:pt x="214" y="177"/>
                  </a:lnTo>
                  <a:lnTo>
                    <a:pt x="210" y="179"/>
                  </a:lnTo>
                  <a:lnTo>
                    <a:pt x="210" y="181"/>
                  </a:lnTo>
                  <a:lnTo>
                    <a:pt x="208" y="181"/>
                  </a:lnTo>
                  <a:lnTo>
                    <a:pt x="206" y="181"/>
                  </a:lnTo>
                  <a:lnTo>
                    <a:pt x="204" y="183"/>
                  </a:lnTo>
                  <a:lnTo>
                    <a:pt x="202" y="185"/>
                  </a:lnTo>
                  <a:lnTo>
                    <a:pt x="200" y="185"/>
                  </a:lnTo>
                  <a:lnTo>
                    <a:pt x="200" y="187"/>
                  </a:lnTo>
                  <a:lnTo>
                    <a:pt x="198" y="187"/>
                  </a:lnTo>
                  <a:lnTo>
                    <a:pt x="196" y="189"/>
                  </a:lnTo>
                  <a:lnTo>
                    <a:pt x="196" y="191"/>
                  </a:lnTo>
                  <a:lnTo>
                    <a:pt x="194" y="191"/>
                  </a:lnTo>
                  <a:lnTo>
                    <a:pt x="190" y="195"/>
                  </a:lnTo>
                  <a:lnTo>
                    <a:pt x="186" y="199"/>
                  </a:lnTo>
                  <a:lnTo>
                    <a:pt x="184" y="201"/>
                  </a:lnTo>
                  <a:lnTo>
                    <a:pt x="180" y="205"/>
                  </a:lnTo>
                  <a:lnTo>
                    <a:pt x="176" y="207"/>
                  </a:lnTo>
                  <a:lnTo>
                    <a:pt x="176" y="209"/>
                  </a:lnTo>
                  <a:lnTo>
                    <a:pt x="174" y="209"/>
                  </a:lnTo>
                  <a:lnTo>
                    <a:pt x="174" y="211"/>
                  </a:lnTo>
                  <a:lnTo>
                    <a:pt x="172" y="211"/>
                  </a:lnTo>
                  <a:lnTo>
                    <a:pt x="170" y="213"/>
                  </a:lnTo>
                  <a:lnTo>
                    <a:pt x="168" y="215"/>
                  </a:lnTo>
                  <a:lnTo>
                    <a:pt x="166" y="217"/>
                  </a:lnTo>
                  <a:lnTo>
                    <a:pt x="164" y="219"/>
                  </a:lnTo>
                  <a:lnTo>
                    <a:pt x="162" y="219"/>
                  </a:lnTo>
                  <a:lnTo>
                    <a:pt x="160" y="221"/>
                  </a:lnTo>
                  <a:lnTo>
                    <a:pt x="160" y="223"/>
                  </a:lnTo>
                  <a:lnTo>
                    <a:pt x="156" y="223"/>
                  </a:lnTo>
                  <a:lnTo>
                    <a:pt x="156" y="225"/>
                  </a:lnTo>
                  <a:lnTo>
                    <a:pt x="154" y="227"/>
                  </a:lnTo>
                  <a:lnTo>
                    <a:pt x="152" y="227"/>
                  </a:lnTo>
                  <a:lnTo>
                    <a:pt x="150" y="229"/>
                  </a:lnTo>
                  <a:lnTo>
                    <a:pt x="148" y="229"/>
                  </a:lnTo>
                  <a:lnTo>
                    <a:pt x="148" y="229"/>
                  </a:lnTo>
                  <a:lnTo>
                    <a:pt x="148" y="227"/>
                  </a:lnTo>
                  <a:lnTo>
                    <a:pt x="148" y="223"/>
                  </a:lnTo>
                  <a:lnTo>
                    <a:pt x="148" y="221"/>
                  </a:lnTo>
                  <a:lnTo>
                    <a:pt x="148" y="219"/>
                  </a:lnTo>
                  <a:lnTo>
                    <a:pt x="146" y="219"/>
                  </a:lnTo>
                  <a:lnTo>
                    <a:pt x="144" y="219"/>
                  </a:lnTo>
                  <a:lnTo>
                    <a:pt x="142" y="219"/>
                  </a:lnTo>
                  <a:lnTo>
                    <a:pt x="140" y="219"/>
                  </a:lnTo>
                  <a:lnTo>
                    <a:pt x="138" y="219"/>
                  </a:lnTo>
                  <a:lnTo>
                    <a:pt x="138" y="219"/>
                  </a:lnTo>
                  <a:lnTo>
                    <a:pt x="134" y="219"/>
                  </a:lnTo>
                  <a:lnTo>
                    <a:pt x="130" y="219"/>
                  </a:lnTo>
                  <a:lnTo>
                    <a:pt x="126" y="219"/>
                  </a:lnTo>
                  <a:lnTo>
                    <a:pt x="120" y="219"/>
                  </a:lnTo>
                  <a:lnTo>
                    <a:pt x="114" y="219"/>
                  </a:lnTo>
                  <a:lnTo>
                    <a:pt x="112" y="219"/>
                  </a:lnTo>
                  <a:lnTo>
                    <a:pt x="108" y="219"/>
                  </a:lnTo>
                  <a:lnTo>
                    <a:pt x="100" y="219"/>
                  </a:lnTo>
                  <a:lnTo>
                    <a:pt x="96" y="219"/>
                  </a:lnTo>
                  <a:lnTo>
                    <a:pt x="92" y="219"/>
                  </a:lnTo>
                  <a:lnTo>
                    <a:pt x="88" y="219"/>
                  </a:lnTo>
                  <a:lnTo>
                    <a:pt x="84" y="219"/>
                  </a:lnTo>
                  <a:lnTo>
                    <a:pt x="80" y="219"/>
                  </a:lnTo>
                  <a:lnTo>
                    <a:pt x="70" y="219"/>
                  </a:lnTo>
                  <a:lnTo>
                    <a:pt x="66" y="219"/>
                  </a:lnTo>
                  <a:lnTo>
                    <a:pt x="64" y="219"/>
                  </a:lnTo>
                  <a:lnTo>
                    <a:pt x="62" y="219"/>
                  </a:lnTo>
                  <a:lnTo>
                    <a:pt x="60" y="219"/>
                  </a:lnTo>
                  <a:lnTo>
                    <a:pt x="58" y="219"/>
                  </a:lnTo>
                  <a:lnTo>
                    <a:pt x="56" y="219"/>
                  </a:lnTo>
                  <a:lnTo>
                    <a:pt x="52" y="219"/>
                  </a:lnTo>
                  <a:lnTo>
                    <a:pt x="50" y="219"/>
                  </a:lnTo>
                  <a:lnTo>
                    <a:pt x="46" y="219"/>
                  </a:lnTo>
                  <a:lnTo>
                    <a:pt x="42" y="219"/>
                  </a:lnTo>
                  <a:lnTo>
                    <a:pt x="38" y="219"/>
                  </a:lnTo>
                  <a:lnTo>
                    <a:pt x="34" y="219"/>
                  </a:lnTo>
                  <a:lnTo>
                    <a:pt x="32" y="219"/>
                  </a:lnTo>
                  <a:lnTo>
                    <a:pt x="28" y="219"/>
                  </a:lnTo>
                  <a:lnTo>
                    <a:pt x="22" y="219"/>
                  </a:lnTo>
                  <a:lnTo>
                    <a:pt x="20" y="219"/>
                  </a:lnTo>
                  <a:lnTo>
                    <a:pt x="14" y="219"/>
                  </a:lnTo>
                  <a:lnTo>
                    <a:pt x="8" y="219"/>
                  </a:lnTo>
                  <a:lnTo>
                    <a:pt x="4" y="219"/>
                  </a:lnTo>
                  <a:lnTo>
                    <a:pt x="2" y="219"/>
                  </a:lnTo>
                  <a:lnTo>
                    <a:pt x="0" y="219"/>
                  </a:lnTo>
                  <a:lnTo>
                    <a:pt x="0" y="213"/>
                  </a:lnTo>
                  <a:lnTo>
                    <a:pt x="0" y="211"/>
                  </a:lnTo>
                  <a:lnTo>
                    <a:pt x="0" y="205"/>
                  </a:lnTo>
                  <a:lnTo>
                    <a:pt x="0" y="203"/>
                  </a:lnTo>
                  <a:lnTo>
                    <a:pt x="0" y="199"/>
                  </a:lnTo>
                  <a:lnTo>
                    <a:pt x="0" y="197"/>
                  </a:lnTo>
                  <a:lnTo>
                    <a:pt x="0" y="195"/>
                  </a:lnTo>
                  <a:lnTo>
                    <a:pt x="0" y="191"/>
                  </a:lnTo>
                  <a:lnTo>
                    <a:pt x="0" y="189"/>
                  </a:lnTo>
                  <a:lnTo>
                    <a:pt x="0" y="185"/>
                  </a:lnTo>
                  <a:lnTo>
                    <a:pt x="0" y="183"/>
                  </a:lnTo>
                  <a:lnTo>
                    <a:pt x="0" y="181"/>
                  </a:lnTo>
                  <a:lnTo>
                    <a:pt x="0" y="181"/>
                  </a:lnTo>
                  <a:lnTo>
                    <a:pt x="0" y="179"/>
                  </a:lnTo>
                  <a:lnTo>
                    <a:pt x="0" y="175"/>
                  </a:lnTo>
                  <a:lnTo>
                    <a:pt x="0" y="173"/>
                  </a:lnTo>
                  <a:lnTo>
                    <a:pt x="0" y="171"/>
                  </a:lnTo>
                  <a:lnTo>
                    <a:pt x="0" y="167"/>
                  </a:lnTo>
                  <a:lnTo>
                    <a:pt x="0" y="165"/>
                  </a:lnTo>
                  <a:lnTo>
                    <a:pt x="0" y="159"/>
                  </a:lnTo>
                  <a:lnTo>
                    <a:pt x="0" y="157"/>
                  </a:lnTo>
                  <a:lnTo>
                    <a:pt x="0" y="155"/>
                  </a:lnTo>
                  <a:lnTo>
                    <a:pt x="0" y="153"/>
                  </a:lnTo>
                  <a:lnTo>
                    <a:pt x="0" y="151"/>
                  </a:lnTo>
                  <a:lnTo>
                    <a:pt x="0" y="149"/>
                  </a:lnTo>
                  <a:lnTo>
                    <a:pt x="0" y="147"/>
                  </a:lnTo>
                  <a:lnTo>
                    <a:pt x="0" y="143"/>
                  </a:lnTo>
                  <a:lnTo>
                    <a:pt x="0" y="139"/>
                  </a:lnTo>
                  <a:lnTo>
                    <a:pt x="0" y="137"/>
                  </a:lnTo>
                  <a:lnTo>
                    <a:pt x="0" y="135"/>
                  </a:lnTo>
                  <a:lnTo>
                    <a:pt x="0" y="133"/>
                  </a:lnTo>
                  <a:lnTo>
                    <a:pt x="0" y="133"/>
                  </a:lnTo>
                  <a:lnTo>
                    <a:pt x="0" y="131"/>
                  </a:lnTo>
                  <a:lnTo>
                    <a:pt x="0" y="129"/>
                  </a:lnTo>
                  <a:lnTo>
                    <a:pt x="0" y="127"/>
                  </a:lnTo>
                  <a:lnTo>
                    <a:pt x="0" y="125"/>
                  </a:lnTo>
                  <a:lnTo>
                    <a:pt x="0" y="123"/>
                  </a:lnTo>
                  <a:lnTo>
                    <a:pt x="0" y="119"/>
                  </a:lnTo>
                  <a:lnTo>
                    <a:pt x="0" y="117"/>
                  </a:lnTo>
                  <a:lnTo>
                    <a:pt x="0" y="113"/>
                  </a:lnTo>
                  <a:lnTo>
                    <a:pt x="0" y="111"/>
                  </a:lnTo>
                  <a:lnTo>
                    <a:pt x="0" y="109"/>
                  </a:lnTo>
                  <a:lnTo>
                    <a:pt x="0" y="107"/>
                  </a:lnTo>
                  <a:lnTo>
                    <a:pt x="0" y="103"/>
                  </a:lnTo>
                  <a:lnTo>
                    <a:pt x="0" y="99"/>
                  </a:lnTo>
                  <a:lnTo>
                    <a:pt x="0" y="97"/>
                  </a:lnTo>
                  <a:lnTo>
                    <a:pt x="0" y="95"/>
                  </a:lnTo>
                  <a:lnTo>
                    <a:pt x="0" y="93"/>
                  </a:lnTo>
                  <a:lnTo>
                    <a:pt x="0" y="91"/>
                  </a:lnTo>
                  <a:lnTo>
                    <a:pt x="0" y="89"/>
                  </a:lnTo>
                  <a:lnTo>
                    <a:pt x="0" y="87"/>
                  </a:lnTo>
                  <a:lnTo>
                    <a:pt x="0" y="85"/>
                  </a:lnTo>
                  <a:lnTo>
                    <a:pt x="0" y="85"/>
                  </a:lnTo>
                  <a:lnTo>
                    <a:pt x="0" y="83"/>
                  </a:lnTo>
                  <a:lnTo>
                    <a:pt x="0" y="81"/>
                  </a:lnTo>
                  <a:lnTo>
                    <a:pt x="0" y="79"/>
                  </a:lnTo>
                  <a:lnTo>
                    <a:pt x="0" y="77"/>
                  </a:lnTo>
                  <a:lnTo>
                    <a:pt x="0" y="75"/>
                  </a:lnTo>
                  <a:lnTo>
                    <a:pt x="0" y="71"/>
                  </a:lnTo>
                  <a:lnTo>
                    <a:pt x="0" y="69"/>
                  </a:lnTo>
                  <a:lnTo>
                    <a:pt x="0" y="67"/>
                  </a:lnTo>
                  <a:lnTo>
                    <a:pt x="0" y="65"/>
                  </a:lnTo>
                  <a:lnTo>
                    <a:pt x="0" y="60"/>
                  </a:lnTo>
                  <a:lnTo>
                    <a:pt x="0" y="58"/>
                  </a:lnTo>
                  <a:lnTo>
                    <a:pt x="0" y="56"/>
                  </a:lnTo>
                  <a:lnTo>
                    <a:pt x="0" y="54"/>
                  </a:lnTo>
                  <a:lnTo>
                    <a:pt x="0" y="52"/>
                  </a:lnTo>
                  <a:lnTo>
                    <a:pt x="0" y="44"/>
                  </a:lnTo>
                  <a:lnTo>
                    <a:pt x="0" y="42"/>
                  </a:lnTo>
                  <a:lnTo>
                    <a:pt x="0" y="36"/>
                  </a:lnTo>
                  <a:lnTo>
                    <a:pt x="0" y="36"/>
                  </a:lnTo>
                  <a:lnTo>
                    <a:pt x="0" y="32"/>
                  </a:lnTo>
                  <a:lnTo>
                    <a:pt x="0" y="30"/>
                  </a:lnTo>
                  <a:lnTo>
                    <a:pt x="0" y="28"/>
                  </a:lnTo>
                  <a:lnTo>
                    <a:pt x="0" y="24"/>
                  </a:lnTo>
                  <a:lnTo>
                    <a:pt x="0" y="20"/>
                  </a:lnTo>
                  <a:lnTo>
                    <a:pt x="0" y="14"/>
                  </a:lnTo>
                  <a:lnTo>
                    <a:pt x="0" y="12"/>
                  </a:lnTo>
                  <a:lnTo>
                    <a:pt x="0" y="10"/>
                  </a:lnTo>
                  <a:lnTo>
                    <a:pt x="0" y="8"/>
                  </a:lnTo>
                  <a:lnTo>
                    <a:pt x="0" y="6"/>
                  </a:lnTo>
                  <a:lnTo>
                    <a:pt x="0" y="4"/>
                  </a:lnTo>
                  <a:lnTo>
                    <a:pt x="0" y="2"/>
                  </a:lnTo>
                  <a:lnTo>
                    <a:pt x="0" y="0"/>
                  </a:lnTo>
                  <a:lnTo>
                    <a:pt x="4" y="0"/>
                  </a:lnTo>
                  <a:lnTo>
                    <a:pt x="4" y="2"/>
                  </a:lnTo>
                  <a:lnTo>
                    <a:pt x="6" y="2"/>
                  </a:lnTo>
                  <a:lnTo>
                    <a:pt x="8" y="2"/>
                  </a:lnTo>
                  <a:lnTo>
                    <a:pt x="8" y="4"/>
                  </a:lnTo>
                  <a:lnTo>
                    <a:pt x="10" y="4"/>
                  </a:lnTo>
                  <a:lnTo>
                    <a:pt x="14" y="4"/>
                  </a:lnTo>
                  <a:lnTo>
                    <a:pt x="18" y="6"/>
                  </a:lnTo>
                  <a:lnTo>
                    <a:pt x="22" y="8"/>
                  </a:lnTo>
                  <a:lnTo>
                    <a:pt x="24" y="10"/>
                  </a:lnTo>
                  <a:lnTo>
                    <a:pt x="26" y="10"/>
                  </a:lnTo>
                  <a:lnTo>
                    <a:pt x="28" y="10"/>
                  </a:lnTo>
                  <a:lnTo>
                    <a:pt x="30" y="12"/>
                  </a:lnTo>
                  <a:lnTo>
                    <a:pt x="32" y="12"/>
                  </a:lnTo>
                  <a:lnTo>
                    <a:pt x="34" y="12"/>
                  </a:lnTo>
                  <a:lnTo>
                    <a:pt x="34" y="14"/>
                  </a:lnTo>
                  <a:lnTo>
                    <a:pt x="38" y="14"/>
                  </a:lnTo>
                  <a:lnTo>
                    <a:pt x="40" y="16"/>
                  </a:lnTo>
                  <a:lnTo>
                    <a:pt x="42" y="16"/>
                  </a:lnTo>
                  <a:lnTo>
                    <a:pt x="42" y="16"/>
                  </a:lnTo>
                  <a:lnTo>
                    <a:pt x="44" y="18"/>
                  </a:lnTo>
                  <a:lnTo>
                    <a:pt x="46" y="18"/>
                  </a:lnTo>
                  <a:lnTo>
                    <a:pt x="48" y="20"/>
                  </a:lnTo>
                  <a:lnTo>
                    <a:pt x="52" y="20"/>
                  </a:lnTo>
                  <a:lnTo>
                    <a:pt x="56" y="22"/>
                  </a:lnTo>
                  <a:lnTo>
                    <a:pt x="58" y="22"/>
                  </a:lnTo>
                  <a:lnTo>
                    <a:pt x="58" y="24"/>
                  </a:lnTo>
                  <a:lnTo>
                    <a:pt x="60" y="24"/>
                  </a:lnTo>
                  <a:lnTo>
                    <a:pt x="62" y="24"/>
                  </a:lnTo>
                  <a:lnTo>
                    <a:pt x="64" y="26"/>
                  </a:lnTo>
                  <a:lnTo>
                    <a:pt x="66" y="26"/>
                  </a:lnTo>
                  <a:lnTo>
                    <a:pt x="68" y="26"/>
                  </a:lnTo>
                  <a:lnTo>
                    <a:pt x="68" y="28"/>
                  </a:lnTo>
                  <a:lnTo>
                    <a:pt x="70" y="28"/>
                  </a:lnTo>
                  <a:lnTo>
                    <a:pt x="72" y="28"/>
                  </a:lnTo>
                  <a:lnTo>
                    <a:pt x="74" y="28"/>
                  </a:lnTo>
                  <a:lnTo>
                    <a:pt x="76" y="30"/>
                  </a:lnTo>
                  <a:lnTo>
                    <a:pt x="78" y="30"/>
                  </a:lnTo>
                  <a:lnTo>
                    <a:pt x="78" y="32"/>
                  </a:lnTo>
                  <a:lnTo>
                    <a:pt x="80" y="32"/>
                  </a:lnTo>
                  <a:lnTo>
                    <a:pt x="82" y="32"/>
                  </a:lnTo>
                  <a:lnTo>
                    <a:pt x="84" y="34"/>
                  </a:lnTo>
                  <a:lnTo>
                    <a:pt x="88" y="34"/>
                  </a:lnTo>
                  <a:lnTo>
                    <a:pt x="88" y="36"/>
                  </a:lnTo>
                  <a:lnTo>
                    <a:pt x="90" y="36"/>
                  </a:lnTo>
                  <a:lnTo>
                    <a:pt x="90" y="36"/>
                  </a:lnTo>
                  <a:lnTo>
                    <a:pt x="92" y="36"/>
                  </a:lnTo>
                  <a:lnTo>
                    <a:pt x="92" y="36"/>
                  </a:lnTo>
                  <a:lnTo>
                    <a:pt x="94" y="36"/>
                  </a:lnTo>
                  <a:lnTo>
                    <a:pt x="96" y="36"/>
                  </a:lnTo>
                  <a:lnTo>
                    <a:pt x="96" y="38"/>
                  </a:lnTo>
                  <a:lnTo>
                    <a:pt x="98" y="38"/>
                  </a:lnTo>
                  <a:lnTo>
                    <a:pt x="100" y="38"/>
                  </a:lnTo>
                  <a:lnTo>
                    <a:pt x="104" y="40"/>
                  </a:lnTo>
                  <a:lnTo>
                    <a:pt x="110" y="42"/>
                  </a:lnTo>
                  <a:lnTo>
                    <a:pt x="112" y="44"/>
                  </a:lnTo>
                  <a:lnTo>
                    <a:pt x="114" y="44"/>
                  </a:lnTo>
                  <a:lnTo>
                    <a:pt x="116" y="44"/>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7" name="Freeform 27"/>
            <p:cNvSpPr>
              <a:spLocks/>
            </p:cNvSpPr>
            <p:nvPr/>
          </p:nvSpPr>
          <p:spPr bwMode="auto">
            <a:xfrm>
              <a:off x="6337300" y="5248275"/>
              <a:ext cx="273050" cy="273050"/>
            </a:xfrm>
            <a:custGeom>
              <a:avLst/>
              <a:gdLst>
                <a:gd name="T0" fmla="*/ 66 w 172"/>
                <a:gd name="T1" fmla="*/ 0 h 172"/>
                <a:gd name="T2" fmla="*/ 72 w 172"/>
                <a:gd name="T3" fmla="*/ 2 h 172"/>
                <a:gd name="T4" fmla="*/ 90 w 172"/>
                <a:gd name="T5" fmla="*/ 2 h 172"/>
                <a:gd name="T6" fmla="*/ 98 w 172"/>
                <a:gd name="T7" fmla="*/ 2 h 172"/>
                <a:gd name="T8" fmla="*/ 104 w 172"/>
                <a:gd name="T9" fmla="*/ 2 h 172"/>
                <a:gd name="T10" fmla="*/ 118 w 172"/>
                <a:gd name="T11" fmla="*/ 2 h 172"/>
                <a:gd name="T12" fmla="*/ 126 w 172"/>
                <a:gd name="T13" fmla="*/ 2 h 172"/>
                <a:gd name="T14" fmla="*/ 132 w 172"/>
                <a:gd name="T15" fmla="*/ 2 h 172"/>
                <a:gd name="T16" fmla="*/ 138 w 172"/>
                <a:gd name="T17" fmla="*/ 2 h 172"/>
                <a:gd name="T18" fmla="*/ 148 w 172"/>
                <a:gd name="T19" fmla="*/ 2 h 172"/>
                <a:gd name="T20" fmla="*/ 168 w 172"/>
                <a:gd name="T21" fmla="*/ 2 h 172"/>
                <a:gd name="T22" fmla="*/ 172 w 172"/>
                <a:gd name="T23" fmla="*/ 4 h 172"/>
                <a:gd name="T24" fmla="*/ 172 w 172"/>
                <a:gd name="T25" fmla="*/ 10 h 172"/>
                <a:gd name="T26" fmla="*/ 172 w 172"/>
                <a:gd name="T27" fmla="*/ 26 h 172"/>
                <a:gd name="T28" fmla="*/ 172 w 172"/>
                <a:gd name="T29" fmla="*/ 36 h 172"/>
                <a:gd name="T30" fmla="*/ 172 w 172"/>
                <a:gd name="T31" fmla="*/ 44 h 172"/>
                <a:gd name="T32" fmla="*/ 172 w 172"/>
                <a:gd name="T33" fmla="*/ 64 h 172"/>
                <a:gd name="T34" fmla="*/ 172 w 172"/>
                <a:gd name="T35" fmla="*/ 70 h 172"/>
                <a:gd name="T36" fmla="*/ 172 w 172"/>
                <a:gd name="T37" fmla="*/ 86 h 172"/>
                <a:gd name="T38" fmla="*/ 172 w 172"/>
                <a:gd name="T39" fmla="*/ 92 h 172"/>
                <a:gd name="T40" fmla="*/ 172 w 172"/>
                <a:gd name="T41" fmla="*/ 106 h 172"/>
                <a:gd name="T42" fmla="*/ 172 w 172"/>
                <a:gd name="T43" fmla="*/ 122 h 172"/>
                <a:gd name="T44" fmla="*/ 172 w 172"/>
                <a:gd name="T45" fmla="*/ 130 h 172"/>
                <a:gd name="T46" fmla="*/ 172 w 172"/>
                <a:gd name="T47" fmla="*/ 150 h 172"/>
                <a:gd name="T48" fmla="*/ 172 w 172"/>
                <a:gd name="T49" fmla="*/ 162 h 172"/>
                <a:gd name="T50" fmla="*/ 172 w 172"/>
                <a:gd name="T51" fmla="*/ 172 h 172"/>
                <a:gd name="T52" fmla="*/ 160 w 172"/>
                <a:gd name="T53" fmla="*/ 172 h 172"/>
                <a:gd name="T54" fmla="*/ 140 w 172"/>
                <a:gd name="T55" fmla="*/ 172 h 172"/>
                <a:gd name="T56" fmla="*/ 128 w 172"/>
                <a:gd name="T57" fmla="*/ 172 h 172"/>
                <a:gd name="T58" fmla="*/ 116 w 172"/>
                <a:gd name="T59" fmla="*/ 172 h 172"/>
                <a:gd name="T60" fmla="*/ 106 w 172"/>
                <a:gd name="T61" fmla="*/ 172 h 172"/>
                <a:gd name="T62" fmla="*/ 90 w 172"/>
                <a:gd name="T63" fmla="*/ 172 h 172"/>
                <a:gd name="T64" fmla="*/ 80 w 172"/>
                <a:gd name="T65" fmla="*/ 172 h 172"/>
                <a:gd name="T66" fmla="*/ 66 w 172"/>
                <a:gd name="T67" fmla="*/ 172 h 172"/>
                <a:gd name="T68" fmla="*/ 56 w 172"/>
                <a:gd name="T69" fmla="*/ 172 h 172"/>
                <a:gd name="T70" fmla="*/ 42 w 172"/>
                <a:gd name="T71" fmla="*/ 172 h 172"/>
                <a:gd name="T72" fmla="*/ 34 w 172"/>
                <a:gd name="T73" fmla="*/ 172 h 172"/>
                <a:gd name="T74" fmla="*/ 34 w 172"/>
                <a:gd name="T75" fmla="*/ 166 h 172"/>
                <a:gd name="T76" fmla="*/ 34 w 172"/>
                <a:gd name="T77" fmla="*/ 154 h 172"/>
                <a:gd name="T78" fmla="*/ 36 w 172"/>
                <a:gd name="T79" fmla="*/ 140 h 172"/>
                <a:gd name="T80" fmla="*/ 36 w 172"/>
                <a:gd name="T81" fmla="*/ 126 h 172"/>
                <a:gd name="T82" fmla="*/ 36 w 172"/>
                <a:gd name="T83" fmla="*/ 94 h 172"/>
                <a:gd name="T84" fmla="*/ 36 w 172"/>
                <a:gd name="T85" fmla="*/ 82 h 172"/>
                <a:gd name="T86" fmla="*/ 26 w 172"/>
                <a:gd name="T87" fmla="*/ 76 h 172"/>
                <a:gd name="T88" fmla="*/ 20 w 172"/>
                <a:gd name="T89" fmla="*/ 68 h 172"/>
                <a:gd name="T90" fmla="*/ 20 w 172"/>
                <a:gd name="T91" fmla="*/ 54 h 172"/>
                <a:gd name="T92" fmla="*/ 12 w 172"/>
                <a:gd name="T93" fmla="*/ 44 h 172"/>
                <a:gd name="T94" fmla="*/ 12 w 172"/>
                <a:gd name="T95" fmla="*/ 26 h 172"/>
                <a:gd name="T96" fmla="*/ 12 w 172"/>
                <a:gd name="T97" fmla="*/ 12 h 172"/>
                <a:gd name="T98" fmla="*/ 8 w 172"/>
                <a:gd name="T99" fmla="*/ 10 h 172"/>
                <a:gd name="T100" fmla="*/ 6 w 172"/>
                <a:gd name="T101" fmla="*/ 6 h 172"/>
                <a:gd name="T102" fmla="*/ 4 w 172"/>
                <a:gd name="T103" fmla="*/ 4 h 172"/>
                <a:gd name="T104" fmla="*/ 0 w 172"/>
                <a:gd name="T105" fmla="*/ 2 h 172"/>
                <a:gd name="T106" fmla="*/ 4 w 172"/>
                <a:gd name="T107" fmla="*/ 0 h 172"/>
                <a:gd name="T108" fmla="*/ 26 w 172"/>
                <a:gd name="T109" fmla="*/ 0 h 172"/>
                <a:gd name="T110" fmla="*/ 40 w 172"/>
                <a:gd name="T111" fmla="*/ 0 h 172"/>
                <a:gd name="T112" fmla="*/ 48 w 172"/>
                <a:gd name="T113" fmla="*/ 0 h 172"/>
                <a:gd name="T114" fmla="*/ 56 w 172"/>
                <a:gd name="T11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2" h="172">
                  <a:moveTo>
                    <a:pt x="60" y="0"/>
                  </a:moveTo>
                  <a:lnTo>
                    <a:pt x="64" y="0"/>
                  </a:lnTo>
                  <a:lnTo>
                    <a:pt x="66" y="0"/>
                  </a:lnTo>
                  <a:lnTo>
                    <a:pt x="68" y="0"/>
                  </a:lnTo>
                  <a:lnTo>
                    <a:pt x="72" y="0"/>
                  </a:lnTo>
                  <a:lnTo>
                    <a:pt x="72" y="2"/>
                  </a:lnTo>
                  <a:lnTo>
                    <a:pt x="82" y="2"/>
                  </a:lnTo>
                  <a:lnTo>
                    <a:pt x="86" y="2"/>
                  </a:lnTo>
                  <a:lnTo>
                    <a:pt x="90" y="2"/>
                  </a:lnTo>
                  <a:lnTo>
                    <a:pt x="92" y="2"/>
                  </a:lnTo>
                  <a:lnTo>
                    <a:pt x="96" y="2"/>
                  </a:lnTo>
                  <a:lnTo>
                    <a:pt x="98" y="2"/>
                  </a:lnTo>
                  <a:lnTo>
                    <a:pt x="100" y="2"/>
                  </a:lnTo>
                  <a:lnTo>
                    <a:pt x="102" y="2"/>
                  </a:lnTo>
                  <a:lnTo>
                    <a:pt x="104" y="2"/>
                  </a:lnTo>
                  <a:lnTo>
                    <a:pt x="110" y="2"/>
                  </a:lnTo>
                  <a:lnTo>
                    <a:pt x="112" y="2"/>
                  </a:lnTo>
                  <a:lnTo>
                    <a:pt x="118" y="2"/>
                  </a:lnTo>
                  <a:lnTo>
                    <a:pt x="122" y="2"/>
                  </a:lnTo>
                  <a:lnTo>
                    <a:pt x="124" y="2"/>
                  </a:lnTo>
                  <a:lnTo>
                    <a:pt x="126" y="2"/>
                  </a:lnTo>
                  <a:lnTo>
                    <a:pt x="128" y="2"/>
                  </a:lnTo>
                  <a:lnTo>
                    <a:pt x="130" y="2"/>
                  </a:lnTo>
                  <a:lnTo>
                    <a:pt x="132" y="2"/>
                  </a:lnTo>
                  <a:lnTo>
                    <a:pt x="134" y="2"/>
                  </a:lnTo>
                  <a:lnTo>
                    <a:pt x="136" y="2"/>
                  </a:lnTo>
                  <a:lnTo>
                    <a:pt x="138" y="2"/>
                  </a:lnTo>
                  <a:lnTo>
                    <a:pt x="142" y="2"/>
                  </a:lnTo>
                  <a:lnTo>
                    <a:pt x="148" y="2"/>
                  </a:lnTo>
                  <a:lnTo>
                    <a:pt x="148" y="2"/>
                  </a:lnTo>
                  <a:lnTo>
                    <a:pt x="156" y="2"/>
                  </a:lnTo>
                  <a:lnTo>
                    <a:pt x="164" y="2"/>
                  </a:lnTo>
                  <a:lnTo>
                    <a:pt x="168" y="2"/>
                  </a:lnTo>
                  <a:lnTo>
                    <a:pt x="170" y="2"/>
                  </a:lnTo>
                  <a:lnTo>
                    <a:pt x="172" y="2"/>
                  </a:lnTo>
                  <a:lnTo>
                    <a:pt x="172" y="4"/>
                  </a:lnTo>
                  <a:lnTo>
                    <a:pt x="172" y="6"/>
                  </a:lnTo>
                  <a:lnTo>
                    <a:pt x="172" y="8"/>
                  </a:lnTo>
                  <a:lnTo>
                    <a:pt x="172" y="10"/>
                  </a:lnTo>
                  <a:lnTo>
                    <a:pt x="172" y="16"/>
                  </a:lnTo>
                  <a:lnTo>
                    <a:pt x="172" y="20"/>
                  </a:lnTo>
                  <a:lnTo>
                    <a:pt x="172" y="26"/>
                  </a:lnTo>
                  <a:lnTo>
                    <a:pt x="172" y="28"/>
                  </a:lnTo>
                  <a:lnTo>
                    <a:pt x="172" y="32"/>
                  </a:lnTo>
                  <a:lnTo>
                    <a:pt x="172" y="36"/>
                  </a:lnTo>
                  <a:lnTo>
                    <a:pt x="172" y="38"/>
                  </a:lnTo>
                  <a:lnTo>
                    <a:pt x="172" y="42"/>
                  </a:lnTo>
                  <a:lnTo>
                    <a:pt x="172" y="44"/>
                  </a:lnTo>
                  <a:lnTo>
                    <a:pt x="172" y="50"/>
                  </a:lnTo>
                  <a:lnTo>
                    <a:pt x="172" y="60"/>
                  </a:lnTo>
                  <a:lnTo>
                    <a:pt x="172" y="64"/>
                  </a:lnTo>
                  <a:lnTo>
                    <a:pt x="172" y="66"/>
                  </a:lnTo>
                  <a:lnTo>
                    <a:pt x="172" y="68"/>
                  </a:lnTo>
                  <a:lnTo>
                    <a:pt x="172" y="70"/>
                  </a:lnTo>
                  <a:lnTo>
                    <a:pt x="172" y="78"/>
                  </a:lnTo>
                  <a:lnTo>
                    <a:pt x="172" y="82"/>
                  </a:lnTo>
                  <a:lnTo>
                    <a:pt x="172" y="86"/>
                  </a:lnTo>
                  <a:lnTo>
                    <a:pt x="172" y="90"/>
                  </a:lnTo>
                  <a:lnTo>
                    <a:pt x="172" y="92"/>
                  </a:lnTo>
                  <a:lnTo>
                    <a:pt x="172" y="92"/>
                  </a:lnTo>
                  <a:lnTo>
                    <a:pt x="172" y="94"/>
                  </a:lnTo>
                  <a:lnTo>
                    <a:pt x="172" y="98"/>
                  </a:lnTo>
                  <a:lnTo>
                    <a:pt x="172" y="106"/>
                  </a:lnTo>
                  <a:lnTo>
                    <a:pt x="172" y="114"/>
                  </a:lnTo>
                  <a:lnTo>
                    <a:pt x="172" y="116"/>
                  </a:lnTo>
                  <a:lnTo>
                    <a:pt x="172" y="122"/>
                  </a:lnTo>
                  <a:lnTo>
                    <a:pt x="172" y="124"/>
                  </a:lnTo>
                  <a:lnTo>
                    <a:pt x="172" y="128"/>
                  </a:lnTo>
                  <a:lnTo>
                    <a:pt x="172" y="130"/>
                  </a:lnTo>
                  <a:lnTo>
                    <a:pt x="172" y="140"/>
                  </a:lnTo>
                  <a:lnTo>
                    <a:pt x="172" y="142"/>
                  </a:lnTo>
                  <a:lnTo>
                    <a:pt x="172" y="150"/>
                  </a:lnTo>
                  <a:lnTo>
                    <a:pt x="172" y="152"/>
                  </a:lnTo>
                  <a:lnTo>
                    <a:pt x="172" y="158"/>
                  </a:lnTo>
                  <a:lnTo>
                    <a:pt x="172" y="162"/>
                  </a:lnTo>
                  <a:lnTo>
                    <a:pt x="172" y="166"/>
                  </a:lnTo>
                  <a:lnTo>
                    <a:pt x="172" y="168"/>
                  </a:lnTo>
                  <a:lnTo>
                    <a:pt x="172" y="172"/>
                  </a:lnTo>
                  <a:lnTo>
                    <a:pt x="168" y="172"/>
                  </a:lnTo>
                  <a:lnTo>
                    <a:pt x="164" y="172"/>
                  </a:lnTo>
                  <a:lnTo>
                    <a:pt x="160" y="172"/>
                  </a:lnTo>
                  <a:lnTo>
                    <a:pt x="156" y="172"/>
                  </a:lnTo>
                  <a:lnTo>
                    <a:pt x="144" y="172"/>
                  </a:lnTo>
                  <a:lnTo>
                    <a:pt x="140" y="172"/>
                  </a:lnTo>
                  <a:lnTo>
                    <a:pt x="138" y="172"/>
                  </a:lnTo>
                  <a:lnTo>
                    <a:pt x="136" y="172"/>
                  </a:lnTo>
                  <a:lnTo>
                    <a:pt x="128" y="172"/>
                  </a:lnTo>
                  <a:lnTo>
                    <a:pt x="126" y="172"/>
                  </a:lnTo>
                  <a:lnTo>
                    <a:pt x="122" y="172"/>
                  </a:lnTo>
                  <a:lnTo>
                    <a:pt x="116" y="172"/>
                  </a:lnTo>
                  <a:lnTo>
                    <a:pt x="114" y="172"/>
                  </a:lnTo>
                  <a:lnTo>
                    <a:pt x="112" y="172"/>
                  </a:lnTo>
                  <a:lnTo>
                    <a:pt x="106" y="172"/>
                  </a:lnTo>
                  <a:lnTo>
                    <a:pt x="98" y="172"/>
                  </a:lnTo>
                  <a:lnTo>
                    <a:pt x="92" y="172"/>
                  </a:lnTo>
                  <a:lnTo>
                    <a:pt x="90" y="172"/>
                  </a:lnTo>
                  <a:lnTo>
                    <a:pt x="84" y="172"/>
                  </a:lnTo>
                  <a:lnTo>
                    <a:pt x="82" y="172"/>
                  </a:lnTo>
                  <a:lnTo>
                    <a:pt x="80" y="172"/>
                  </a:lnTo>
                  <a:lnTo>
                    <a:pt x="76" y="172"/>
                  </a:lnTo>
                  <a:lnTo>
                    <a:pt x="72" y="172"/>
                  </a:lnTo>
                  <a:lnTo>
                    <a:pt x="66" y="172"/>
                  </a:lnTo>
                  <a:lnTo>
                    <a:pt x="62" y="172"/>
                  </a:lnTo>
                  <a:lnTo>
                    <a:pt x="58" y="172"/>
                  </a:lnTo>
                  <a:lnTo>
                    <a:pt x="56" y="172"/>
                  </a:lnTo>
                  <a:lnTo>
                    <a:pt x="50" y="172"/>
                  </a:lnTo>
                  <a:lnTo>
                    <a:pt x="48" y="172"/>
                  </a:lnTo>
                  <a:lnTo>
                    <a:pt x="42" y="172"/>
                  </a:lnTo>
                  <a:lnTo>
                    <a:pt x="38" y="172"/>
                  </a:lnTo>
                  <a:lnTo>
                    <a:pt x="36" y="172"/>
                  </a:lnTo>
                  <a:lnTo>
                    <a:pt x="34" y="172"/>
                  </a:lnTo>
                  <a:lnTo>
                    <a:pt x="34" y="170"/>
                  </a:lnTo>
                  <a:lnTo>
                    <a:pt x="34" y="168"/>
                  </a:lnTo>
                  <a:lnTo>
                    <a:pt x="34" y="166"/>
                  </a:lnTo>
                  <a:lnTo>
                    <a:pt x="34" y="162"/>
                  </a:lnTo>
                  <a:lnTo>
                    <a:pt x="34" y="160"/>
                  </a:lnTo>
                  <a:lnTo>
                    <a:pt x="34" y="154"/>
                  </a:lnTo>
                  <a:lnTo>
                    <a:pt x="34" y="152"/>
                  </a:lnTo>
                  <a:lnTo>
                    <a:pt x="36" y="144"/>
                  </a:lnTo>
                  <a:lnTo>
                    <a:pt x="36" y="140"/>
                  </a:lnTo>
                  <a:lnTo>
                    <a:pt x="36" y="134"/>
                  </a:lnTo>
                  <a:lnTo>
                    <a:pt x="36" y="130"/>
                  </a:lnTo>
                  <a:lnTo>
                    <a:pt x="36" y="126"/>
                  </a:lnTo>
                  <a:lnTo>
                    <a:pt x="36" y="118"/>
                  </a:lnTo>
                  <a:lnTo>
                    <a:pt x="36" y="108"/>
                  </a:lnTo>
                  <a:lnTo>
                    <a:pt x="36" y="94"/>
                  </a:lnTo>
                  <a:lnTo>
                    <a:pt x="36" y="88"/>
                  </a:lnTo>
                  <a:lnTo>
                    <a:pt x="36" y="86"/>
                  </a:lnTo>
                  <a:lnTo>
                    <a:pt x="36" y="82"/>
                  </a:lnTo>
                  <a:lnTo>
                    <a:pt x="36" y="80"/>
                  </a:lnTo>
                  <a:lnTo>
                    <a:pt x="36" y="76"/>
                  </a:lnTo>
                  <a:lnTo>
                    <a:pt x="26" y="76"/>
                  </a:lnTo>
                  <a:lnTo>
                    <a:pt x="22" y="76"/>
                  </a:lnTo>
                  <a:lnTo>
                    <a:pt x="20" y="76"/>
                  </a:lnTo>
                  <a:lnTo>
                    <a:pt x="20" y="68"/>
                  </a:lnTo>
                  <a:lnTo>
                    <a:pt x="20" y="66"/>
                  </a:lnTo>
                  <a:lnTo>
                    <a:pt x="20" y="58"/>
                  </a:lnTo>
                  <a:lnTo>
                    <a:pt x="20" y="54"/>
                  </a:lnTo>
                  <a:lnTo>
                    <a:pt x="20" y="50"/>
                  </a:lnTo>
                  <a:lnTo>
                    <a:pt x="20" y="44"/>
                  </a:lnTo>
                  <a:lnTo>
                    <a:pt x="12" y="44"/>
                  </a:lnTo>
                  <a:lnTo>
                    <a:pt x="12" y="40"/>
                  </a:lnTo>
                  <a:lnTo>
                    <a:pt x="12" y="34"/>
                  </a:lnTo>
                  <a:lnTo>
                    <a:pt x="12" y="26"/>
                  </a:lnTo>
                  <a:lnTo>
                    <a:pt x="12" y="22"/>
                  </a:lnTo>
                  <a:lnTo>
                    <a:pt x="12" y="20"/>
                  </a:lnTo>
                  <a:lnTo>
                    <a:pt x="12" y="12"/>
                  </a:lnTo>
                  <a:lnTo>
                    <a:pt x="12" y="10"/>
                  </a:lnTo>
                  <a:lnTo>
                    <a:pt x="10" y="10"/>
                  </a:lnTo>
                  <a:lnTo>
                    <a:pt x="8" y="10"/>
                  </a:lnTo>
                  <a:lnTo>
                    <a:pt x="6" y="10"/>
                  </a:lnTo>
                  <a:lnTo>
                    <a:pt x="6" y="8"/>
                  </a:lnTo>
                  <a:lnTo>
                    <a:pt x="6" y="6"/>
                  </a:lnTo>
                  <a:lnTo>
                    <a:pt x="4" y="6"/>
                  </a:lnTo>
                  <a:lnTo>
                    <a:pt x="4" y="6"/>
                  </a:lnTo>
                  <a:lnTo>
                    <a:pt x="4" y="4"/>
                  </a:lnTo>
                  <a:lnTo>
                    <a:pt x="2" y="4"/>
                  </a:lnTo>
                  <a:lnTo>
                    <a:pt x="0" y="4"/>
                  </a:lnTo>
                  <a:lnTo>
                    <a:pt x="0" y="2"/>
                  </a:lnTo>
                  <a:lnTo>
                    <a:pt x="0" y="0"/>
                  </a:lnTo>
                  <a:lnTo>
                    <a:pt x="2" y="0"/>
                  </a:lnTo>
                  <a:lnTo>
                    <a:pt x="4" y="0"/>
                  </a:lnTo>
                  <a:lnTo>
                    <a:pt x="10" y="0"/>
                  </a:lnTo>
                  <a:lnTo>
                    <a:pt x="24" y="0"/>
                  </a:lnTo>
                  <a:lnTo>
                    <a:pt x="26" y="0"/>
                  </a:lnTo>
                  <a:lnTo>
                    <a:pt x="36" y="0"/>
                  </a:lnTo>
                  <a:lnTo>
                    <a:pt x="38" y="0"/>
                  </a:lnTo>
                  <a:lnTo>
                    <a:pt x="40" y="0"/>
                  </a:lnTo>
                  <a:lnTo>
                    <a:pt x="42" y="0"/>
                  </a:lnTo>
                  <a:lnTo>
                    <a:pt x="46" y="0"/>
                  </a:lnTo>
                  <a:lnTo>
                    <a:pt x="48" y="0"/>
                  </a:lnTo>
                  <a:lnTo>
                    <a:pt x="50" y="0"/>
                  </a:lnTo>
                  <a:lnTo>
                    <a:pt x="52" y="0"/>
                  </a:lnTo>
                  <a:lnTo>
                    <a:pt x="56" y="0"/>
                  </a:lnTo>
                  <a:lnTo>
                    <a:pt x="58" y="0"/>
                  </a:lnTo>
                  <a:lnTo>
                    <a:pt x="6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8" name="Freeform 45"/>
            <p:cNvSpPr>
              <a:spLocks/>
            </p:cNvSpPr>
            <p:nvPr/>
          </p:nvSpPr>
          <p:spPr bwMode="auto">
            <a:xfrm>
              <a:off x="7169150" y="3708400"/>
              <a:ext cx="349250" cy="409575"/>
            </a:xfrm>
            <a:custGeom>
              <a:avLst/>
              <a:gdLst>
                <a:gd name="T0" fmla="*/ 130 w 220"/>
                <a:gd name="T1" fmla="*/ 38 h 258"/>
                <a:gd name="T2" fmla="*/ 138 w 220"/>
                <a:gd name="T3" fmla="*/ 42 h 258"/>
                <a:gd name="T4" fmla="*/ 142 w 220"/>
                <a:gd name="T5" fmla="*/ 48 h 258"/>
                <a:gd name="T6" fmla="*/ 152 w 220"/>
                <a:gd name="T7" fmla="*/ 50 h 258"/>
                <a:gd name="T8" fmla="*/ 158 w 220"/>
                <a:gd name="T9" fmla="*/ 52 h 258"/>
                <a:gd name="T10" fmla="*/ 166 w 220"/>
                <a:gd name="T11" fmla="*/ 50 h 258"/>
                <a:gd name="T12" fmla="*/ 168 w 220"/>
                <a:gd name="T13" fmla="*/ 56 h 258"/>
                <a:gd name="T14" fmla="*/ 176 w 220"/>
                <a:gd name="T15" fmla="*/ 62 h 258"/>
                <a:gd name="T16" fmla="*/ 176 w 220"/>
                <a:gd name="T17" fmla="*/ 72 h 258"/>
                <a:gd name="T18" fmla="*/ 182 w 220"/>
                <a:gd name="T19" fmla="*/ 80 h 258"/>
                <a:gd name="T20" fmla="*/ 186 w 220"/>
                <a:gd name="T21" fmla="*/ 84 h 258"/>
                <a:gd name="T22" fmla="*/ 190 w 220"/>
                <a:gd name="T23" fmla="*/ 94 h 258"/>
                <a:gd name="T24" fmla="*/ 192 w 220"/>
                <a:gd name="T25" fmla="*/ 102 h 258"/>
                <a:gd name="T26" fmla="*/ 196 w 220"/>
                <a:gd name="T27" fmla="*/ 106 h 258"/>
                <a:gd name="T28" fmla="*/ 202 w 220"/>
                <a:gd name="T29" fmla="*/ 106 h 258"/>
                <a:gd name="T30" fmla="*/ 212 w 220"/>
                <a:gd name="T31" fmla="*/ 110 h 258"/>
                <a:gd name="T32" fmla="*/ 218 w 220"/>
                <a:gd name="T33" fmla="*/ 118 h 258"/>
                <a:gd name="T34" fmla="*/ 208 w 220"/>
                <a:gd name="T35" fmla="*/ 130 h 258"/>
                <a:gd name="T36" fmla="*/ 202 w 220"/>
                <a:gd name="T37" fmla="*/ 138 h 258"/>
                <a:gd name="T38" fmla="*/ 196 w 220"/>
                <a:gd name="T39" fmla="*/ 144 h 258"/>
                <a:gd name="T40" fmla="*/ 190 w 220"/>
                <a:gd name="T41" fmla="*/ 150 h 258"/>
                <a:gd name="T42" fmla="*/ 178 w 220"/>
                <a:gd name="T43" fmla="*/ 162 h 258"/>
                <a:gd name="T44" fmla="*/ 170 w 220"/>
                <a:gd name="T45" fmla="*/ 184 h 258"/>
                <a:gd name="T46" fmla="*/ 164 w 220"/>
                <a:gd name="T47" fmla="*/ 198 h 258"/>
                <a:gd name="T48" fmla="*/ 148 w 220"/>
                <a:gd name="T49" fmla="*/ 210 h 258"/>
                <a:gd name="T50" fmla="*/ 136 w 220"/>
                <a:gd name="T51" fmla="*/ 218 h 258"/>
                <a:gd name="T52" fmla="*/ 118 w 220"/>
                <a:gd name="T53" fmla="*/ 230 h 258"/>
                <a:gd name="T54" fmla="*/ 102 w 220"/>
                <a:gd name="T55" fmla="*/ 242 h 258"/>
                <a:gd name="T56" fmla="*/ 90 w 220"/>
                <a:gd name="T57" fmla="*/ 248 h 258"/>
                <a:gd name="T58" fmla="*/ 78 w 220"/>
                <a:gd name="T59" fmla="*/ 256 h 258"/>
                <a:gd name="T60" fmla="*/ 70 w 220"/>
                <a:gd name="T61" fmla="*/ 250 h 258"/>
                <a:gd name="T62" fmla="*/ 84 w 220"/>
                <a:gd name="T63" fmla="*/ 240 h 258"/>
                <a:gd name="T64" fmla="*/ 96 w 220"/>
                <a:gd name="T65" fmla="*/ 228 h 258"/>
                <a:gd name="T66" fmla="*/ 84 w 220"/>
                <a:gd name="T67" fmla="*/ 210 h 258"/>
                <a:gd name="T68" fmla="*/ 74 w 220"/>
                <a:gd name="T69" fmla="*/ 198 h 258"/>
                <a:gd name="T70" fmla="*/ 62 w 220"/>
                <a:gd name="T71" fmla="*/ 184 h 258"/>
                <a:gd name="T72" fmla="*/ 56 w 220"/>
                <a:gd name="T73" fmla="*/ 176 h 258"/>
                <a:gd name="T74" fmla="*/ 48 w 220"/>
                <a:gd name="T75" fmla="*/ 166 h 258"/>
                <a:gd name="T76" fmla="*/ 40 w 220"/>
                <a:gd name="T77" fmla="*/ 158 h 258"/>
                <a:gd name="T78" fmla="*/ 32 w 220"/>
                <a:gd name="T79" fmla="*/ 150 h 258"/>
                <a:gd name="T80" fmla="*/ 22 w 220"/>
                <a:gd name="T81" fmla="*/ 140 h 258"/>
                <a:gd name="T82" fmla="*/ 10 w 220"/>
                <a:gd name="T83" fmla="*/ 138 h 258"/>
                <a:gd name="T84" fmla="*/ 10 w 220"/>
                <a:gd name="T85" fmla="*/ 130 h 258"/>
                <a:gd name="T86" fmla="*/ 2 w 220"/>
                <a:gd name="T87" fmla="*/ 120 h 258"/>
                <a:gd name="T88" fmla="*/ 6 w 220"/>
                <a:gd name="T89" fmla="*/ 110 h 258"/>
                <a:gd name="T90" fmla="*/ 12 w 220"/>
                <a:gd name="T91" fmla="*/ 102 h 258"/>
                <a:gd name="T92" fmla="*/ 20 w 220"/>
                <a:gd name="T93" fmla="*/ 96 h 258"/>
                <a:gd name="T94" fmla="*/ 28 w 220"/>
                <a:gd name="T95" fmla="*/ 84 h 258"/>
                <a:gd name="T96" fmla="*/ 36 w 220"/>
                <a:gd name="T97" fmla="*/ 76 h 258"/>
                <a:gd name="T98" fmla="*/ 50 w 220"/>
                <a:gd name="T99" fmla="*/ 60 h 258"/>
                <a:gd name="T100" fmla="*/ 58 w 220"/>
                <a:gd name="T101" fmla="*/ 50 h 258"/>
                <a:gd name="T102" fmla="*/ 70 w 220"/>
                <a:gd name="T103" fmla="*/ 32 h 258"/>
                <a:gd name="T104" fmla="*/ 80 w 220"/>
                <a:gd name="T105" fmla="*/ 20 h 258"/>
                <a:gd name="T106" fmla="*/ 86 w 220"/>
                <a:gd name="T107" fmla="*/ 10 h 258"/>
                <a:gd name="T108" fmla="*/ 94 w 220"/>
                <a:gd name="T109" fmla="*/ 2 h 258"/>
                <a:gd name="T110" fmla="*/ 102 w 220"/>
                <a:gd name="T111" fmla="*/ 8 h 258"/>
                <a:gd name="T112" fmla="*/ 106 w 220"/>
                <a:gd name="T113" fmla="*/ 20 h 258"/>
                <a:gd name="T114" fmla="*/ 116 w 220"/>
                <a:gd name="T115" fmla="*/ 2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0" h="258">
                  <a:moveTo>
                    <a:pt x="122" y="34"/>
                  </a:moveTo>
                  <a:lnTo>
                    <a:pt x="124" y="34"/>
                  </a:lnTo>
                  <a:lnTo>
                    <a:pt x="126" y="34"/>
                  </a:lnTo>
                  <a:lnTo>
                    <a:pt x="126" y="36"/>
                  </a:lnTo>
                  <a:lnTo>
                    <a:pt x="128" y="36"/>
                  </a:lnTo>
                  <a:lnTo>
                    <a:pt x="128" y="38"/>
                  </a:lnTo>
                  <a:lnTo>
                    <a:pt x="130" y="38"/>
                  </a:lnTo>
                  <a:lnTo>
                    <a:pt x="132" y="38"/>
                  </a:lnTo>
                  <a:lnTo>
                    <a:pt x="134" y="38"/>
                  </a:lnTo>
                  <a:lnTo>
                    <a:pt x="134" y="40"/>
                  </a:lnTo>
                  <a:lnTo>
                    <a:pt x="134" y="38"/>
                  </a:lnTo>
                  <a:lnTo>
                    <a:pt x="136" y="38"/>
                  </a:lnTo>
                  <a:lnTo>
                    <a:pt x="136" y="40"/>
                  </a:lnTo>
                  <a:lnTo>
                    <a:pt x="138" y="42"/>
                  </a:lnTo>
                  <a:lnTo>
                    <a:pt x="138" y="40"/>
                  </a:lnTo>
                  <a:lnTo>
                    <a:pt x="138" y="42"/>
                  </a:lnTo>
                  <a:lnTo>
                    <a:pt x="138" y="44"/>
                  </a:lnTo>
                  <a:lnTo>
                    <a:pt x="140" y="44"/>
                  </a:lnTo>
                  <a:lnTo>
                    <a:pt x="142" y="44"/>
                  </a:lnTo>
                  <a:lnTo>
                    <a:pt x="142" y="46"/>
                  </a:lnTo>
                  <a:lnTo>
                    <a:pt x="142" y="48"/>
                  </a:lnTo>
                  <a:lnTo>
                    <a:pt x="144" y="48"/>
                  </a:lnTo>
                  <a:lnTo>
                    <a:pt x="144" y="50"/>
                  </a:lnTo>
                  <a:lnTo>
                    <a:pt x="146" y="50"/>
                  </a:lnTo>
                  <a:lnTo>
                    <a:pt x="148" y="50"/>
                  </a:lnTo>
                  <a:lnTo>
                    <a:pt x="150" y="50"/>
                  </a:lnTo>
                  <a:lnTo>
                    <a:pt x="150" y="52"/>
                  </a:lnTo>
                  <a:lnTo>
                    <a:pt x="152" y="50"/>
                  </a:lnTo>
                  <a:lnTo>
                    <a:pt x="152" y="52"/>
                  </a:lnTo>
                  <a:lnTo>
                    <a:pt x="154" y="52"/>
                  </a:lnTo>
                  <a:lnTo>
                    <a:pt x="154" y="50"/>
                  </a:lnTo>
                  <a:lnTo>
                    <a:pt x="154" y="50"/>
                  </a:lnTo>
                  <a:lnTo>
                    <a:pt x="156" y="50"/>
                  </a:lnTo>
                  <a:lnTo>
                    <a:pt x="158" y="50"/>
                  </a:lnTo>
                  <a:lnTo>
                    <a:pt x="158" y="52"/>
                  </a:lnTo>
                  <a:lnTo>
                    <a:pt x="160" y="52"/>
                  </a:lnTo>
                  <a:lnTo>
                    <a:pt x="162" y="52"/>
                  </a:lnTo>
                  <a:lnTo>
                    <a:pt x="162" y="50"/>
                  </a:lnTo>
                  <a:lnTo>
                    <a:pt x="164" y="50"/>
                  </a:lnTo>
                  <a:lnTo>
                    <a:pt x="164" y="48"/>
                  </a:lnTo>
                  <a:lnTo>
                    <a:pt x="166" y="48"/>
                  </a:lnTo>
                  <a:lnTo>
                    <a:pt x="166" y="50"/>
                  </a:lnTo>
                  <a:lnTo>
                    <a:pt x="168" y="50"/>
                  </a:lnTo>
                  <a:lnTo>
                    <a:pt x="168" y="52"/>
                  </a:lnTo>
                  <a:lnTo>
                    <a:pt x="168" y="54"/>
                  </a:lnTo>
                  <a:lnTo>
                    <a:pt x="170" y="54"/>
                  </a:lnTo>
                  <a:lnTo>
                    <a:pt x="170" y="54"/>
                  </a:lnTo>
                  <a:lnTo>
                    <a:pt x="170" y="56"/>
                  </a:lnTo>
                  <a:lnTo>
                    <a:pt x="168" y="56"/>
                  </a:lnTo>
                  <a:lnTo>
                    <a:pt x="168" y="58"/>
                  </a:lnTo>
                  <a:lnTo>
                    <a:pt x="170" y="58"/>
                  </a:lnTo>
                  <a:lnTo>
                    <a:pt x="172" y="58"/>
                  </a:lnTo>
                  <a:lnTo>
                    <a:pt x="172" y="60"/>
                  </a:lnTo>
                  <a:lnTo>
                    <a:pt x="174" y="60"/>
                  </a:lnTo>
                  <a:lnTo>
                    <a:pt x="174" y="62"/>
                  </a:lnTo>
                  <a:lnTo>
                    <a:pt x="176" y="62"/>
                  </a:lnTo>
                  <a:lnTo>
                    <a:pt x="176" y="64"/>
                  </a:lnTo>
                  <a:lnTo>
                    <a:pt x="176" y="66"/>
                  </a:lnTo>
                  <a:lnTo>
                    <a:pt x="174" y="66"/>
                  </a:lnTo>
                  <a:lnTo>
                    <a:pt x="174" y="68"/>
                  </a:lnTo>
                  <a:lnTo>
                    <a:pt x="176" y="68"/>
                  </a:lnTo>
                  <a:lnTo>
                    <a:pt x="176" y="70"/>
                  </a:lnTo>
                  <a:lnTo>
                    <a:pt x="176" y="72"/>
                  </a:lnTo>
                  <a:lnTo>
                    <a:pt x="176" y="74"/>
                  </a:lnTo>
                  <a:lnTo>
                    <a:pt x="178" y="74"/>
                  </a:lnTo>
                  <a:lnTo>
                    <a:pt x="178" y="76"/>
                  </a:lnTo>
                  <a:lnTo>
                    <a:pt x="180" y="76"/>
                  </a:lnTo>
                  <a:lnTo>
                    <a:pt x="182" y="76"/>
                  </a:lnTo>
                  <a:lnTo>
                    <a:pt x="182" y="78"/>
                  </a:lnTo>
                  <a:lnTo>
                    <a:pt x="182" y="80"/>
                  </a:lnTo>
                  <a:lnTo>
                    <a:pt x="180" y="80"/>
                  </a:lnTo>
                  <a:lnTo>
                    <a:pt x="182" y="82"/>
                  </a:lnTo>
                  <a:lnTo>
                    <a:pt x="184" y="82"/>
                  </a:lnTo>
                  <a:lnTo>
                    <a:pt x="184" y="84"/>
                  </a:lnTo>
                  <a:lnTo>
                    <a:pt x="184" y="86"/>
                  </a:lnTo>
                  <a:lnTo>
                    <a:pt x="184" y="84"/>
                  </a:lnTo>
                  <a:lnTo>
                    <a:pt x="186" y="84"/>
                  </a:lnTo>
                  <a:lnTo>
                    <a:pt x="186" y="86"/>
                  </a:lnTo>
                  <a:lnTo>
                    <a:pt x="188" y="86"/>
                  </a:lnTo>
                  <a:lnTo>
                    <a:pt x="188" y="88"/>
                  </a:lnTo>
                  <a:lnTo>
                    <a:pt x="190" y="88"/>
                  </a:lnTo>
                  <a:lnTo>
                    <a:pt x="190" y="90"/>
                  </a:lnTo>
                  <a:lnTo>
                    <a:pt x="190" y="92"/>
                  </a:lnTo>
                  <a:lnTo>
                    <a:pt x="190" y="94"/>
                  </a:lnTo>
                  <a:lnTo>
                    <a:pt x="188" y="94"/>
                  </a:lnTo>
                  <a:lnTo>
                    <a:pt x="188" y="96"/>
                  </a:lnTo>
                  <a:lnTo>
                    <a:pt x="190" y="96"/>
                  </a:lnTo>
                  <a:lnTo>
                    <a:pt x="190" y="98"/>
                  </a:lnTo>
                  <a:lnTo>
                    <a:pt x="190" y="100"/>
                  </a:lnTo>
                  <a:lnTo>
                    <a:pt x="192" y="100"/>
                  </a:lnTo>
                  <a:lnTo>
                    <a:pt x="192" y="102"/>
                  </a:lnTo>
                  <a:lnTo>
                    <a:pt x="192" y="102"/>
                  </a:lnTo>
                  <a:lnTo>
                    <a:pt x="194" y="102"/>
                  </a:lnTo>
                  <a:lnTo>
                    <a:pt x="192" y="102"/>
                  </a:lnTo>
                  <a:lnTo>
                    <a:pt x="192" y="104"/>
                  </a:lnTo>
                  <a:lnTo>
                    <a:pt x="194" y="104"/>
                  </a:lnTo>
                  <a:lnTo>
                    <a:pt x="194" y="106"/>
                  </a:lnTo>
                  <a:lnTo>
                    <a:pt x="196" y="106"/>
                  </a:lnTo>
                  <a:lnTo>
                    <a:pt x="198" y="106"/>
                  </a:lnTo>
                  <a:lnTo>
                    <a:pt x="198" y="108"/>
                  </a:lnTo>
                  <a:lnTo>
                    <a:pt x="200" y="108"/>
                  </a:lnTo>
                  <a:lnTo>
                    <a:pt x="200" y="110"/>
                  </a:lnTo>
                  <a:lnTo>
                    <a:pt x="202" y="108"/>
                  </a:lnTo>
                  <a:lnTo>
                    <a:pt x="202" y="108"/>
                  </a:lnTo>
                  <a:lnTo>
                    <a:pt x="202" y="106"/>
                  </a:lnTo>
                  <a:lnTo>
                    <a:pt x="204" y="106"/>
                  </a:lnTo>
                  <a:lnTo>
                    <a:pt x="204" y="108"/>
                  </a:lnTo>
                  <a:lnTo>
                    <a:pt x="206" y="108"/>
                  </a:lnTo>
                  <a:lnTo>
                    <a:pt x="208" y="108"/>
                  </a:lnTo>
                  <a:lnTo>
                    <a:pt x="208" y="110"/>
                  </a:lnTo>
                  <a:lnTo>
                    <a:pt x="210" y="110"/>
                  </a:lnTo>
                  <a:lnTo>
                    <a:pt x="212" y="110"/>
                  </a:lnTo>
                  <a:lnTo>
                    <a:pt x="212" y="112"/>
                  </a:lnTo>
                  <a:lnTo>
                    <a:pt x="214" y="112"/>
                  </a:lnTo>
                  <a:lnTo>
                    <a:pt x="214" y="114"/>
                  </a:lnTo>
                  <a:lnTo>
                    <a:pt x="216" y="114"/>
                  </a:lnTo>
                  <a:lnTo>
                    <a:pt x="216" y="116"/>
                  </a:lnTo>
                  <a:lnTo>
                    <a:pt x="218" y="116"/>
                  </a:lnTo>
                  <a:lnTo>
                    <a:pt x="218" y="118"/>
                  </a:lnTo>
                  <a:lnTo>
                    <a:pt x="220" y="118"/>
                  </a:lnTo>
                  <a:lnTo>
                    <a:pt x="216" y="122"/>
                  </a:lnTo>
                  <a:lnTo>
                    <a:pt x="214" y="124"/>
                  </a:lnTo>
                  <a:lnTo>
                    <a:pt x="212" y="126"/>
                  </a:lnTo>
                  <a:lnTo>
                    <a:pt x="210" y="128"/>
                  </a:lnTo>
                  <a:lnTo>
                    <a:pt x="210" y="130"/>
                  </a:lnTo>
                  <a:lnTo>
                    <a:pt x="208" y="130"/>
                  </a:lnTo>
                  <a:lnTo>
                    <a:pt x="208" y="132"/>
                  </a:lnTo>
                  <a:lnTo>
                    <a:pt x="206" y="132"/>
                  </a:lnTo>
                  <a:lnTo>
                    <a:pt x="206" y="134"/>
                  </a:lnTo>
                  <a:lnTo>
                    <a:pt x="204" y="134"/>
                  </a:lnTo>
                  <a:lnTo>
                    <a:pt x="204" y="136"/>
                  </a:lnTo>
                  <a:lnTo>
                    <a:pt x="202" y="136"/>
                  </a:lnTo>
                  <a:lnTo>
                    <a:pt x="202" y="138"/>
                  </a:lnTo>
                  <a:lnTo>
                    <a:pt x="202" y="138"/>
                  </a:lnTo>
                  <a:lnTo>
                    <a:pt x="202" y="140"/>
                  </a:lnTo>
                  <a:lnTo>
                    <a:pt x="200" y="140"/>
                  </a:lnTo>
                  <a:lnTo>
                    <a:pt x="200" y="142"/>
                  </a:lnTo>
                  <a:lnTo>
                    <a:pt x="198" y="142"/>
                  </a:lnTo>
                  <a:lnTo>
                    <a:pt x="198" y="144"/>
                  </a:lnTo>
                  <a:lnTo>
                    <a:pt x="196" y="144"/>
                  </a:lnTo>
                  <a:lnTo>
                    <a:pt x="196" y="146"/>
                  </a:lnTo>
                  <a:lnTo>
                    <a:pt x="194" y="146"/>
                  </a:lnTo>
                  <a:lnTo>
                    <a:pt x="194" y="148"/>
                  </a:lnTo>
                  <a:lnTo>
                    <a:pt x="192" y="148"/>
                  </a:lnTo>
                  <a:lnTo>
                    <a:pt x="192" y="150"/>
                  </a:lnTo>
                  <a:lnTo>
                    <a:pt x="190" y="150"/>
                  </a:lnTo>
                  <a:lnTo>
                    <a:pt x="190" y="150"/>
                  </a:lnTo>
                  <a:lnTo>
                    <a:pt x="188" y="150"/>
                  </a:lnTo>
                  <a:lnTo>
                    <a:pt x="188" y="152"/>
                  </a:lnTo>
                  <a:lnTo>
                    <a:pt x="186" y="152"/>
                  </a:lnTo>
                  <a:lnTo>
                    <a:pt x="186" y="154"/>
                  </a:lnTo>
                  <a:lnTo>
                    <a:pt x="184" y="156"/>
                  </a:lnTo>
                  <a:lnTo>
                    <a:pt x="182" y="158"/>
                  </a:lnTo>
                  <a:lnTo>
                    <a:pt x="178" y="162"/>
                  </a:lnTo>
                  <a:lnTo>
                    <a:pt x="176" y="168"/>
                  </a:lnTo>
                  <a:lnTo>
                    <a:pt x="174" y="172"/>
                  </a:lnTo>
                  <a:lnTo>
                    <a:pt x="174" y="176"/>
                  </a:lnTo>
                  <a:lnTo>
                    <a:pt x="172" y="178"/>
                  </a:lnTo>
                  <a:lnTo>
                    <a:pt x="172" y="180"/>
                  </a:lnTo>
                  <a:lnTo>
                    <a:pt x="172" y="182"/>
                  </a:lnTo>
                  <a:lnTo>
                    <a:pt x="170" y="184"/>
                  </a:lnTo>
                  <a:lnTo>
                    <a:pt x="170" y="186"/>
                  </a:lnTo>
                  <a:lnTo>
                    <a:pt x="170" y="188"/>
                  </a:lnTo>
                  <a:lnTo>
                    <a:pt x="168" y="190"/>
                  </a:lnTo>
                  <a:lnTo>
                    <a:pt x="168" y="194"/>
                  </a:lnTo>
                  <a:lnTo>
                    <a:pt x="166" y="196"/>
                  </a:lnTo>
                  <a:lnTo>
                    <a:pt x="166" y="198"/>
                  </a:lnTo>
                  <a:lnTo>
                    <a:pt x="164" y="198"/>
                  </a:lnTo>
                  <a:lnTo>
                    <a:pt x="164" y="200"/>
                  </a:lnTo>
                  <a:lnTo>
                    <a:pt x="156" y="206"/>
                  </a:lnTo>
                  <a:lnTo>
                    <a:pt x="154" y="206"/>
                  </a:lnTo>
                  <a:lnTo>
                    <a:pt x="154" y="208"/>
                  </a:lnTo>
                  <a:lnTo>
                    <a:pt x="152" y="210"/>
                  </a:lnTo>
                  <a:lnTo>
                    <a:pt x="150" y="210"/>
                  </a:lnTo>
                  <a:lnTo>
                    <a:pt x="148" y="210"/>
                  </a:lnTo>
                  <a:lnTo>
                    <a:pt x="148" y="212"/>
                  </a:lnTo>
                  <a:lnTo>
                    <a:pt x="146" y="212"/>
                  </a:lnTo>
                  <a:lnTo>
                    <a:pt x="146" y="214"/>
                  </a:lnTo>
                  <a:lnTo>
                    <a:pt x="144" y="214"/>
                  </a:lnTo>
                  <a:lnTo>
                    <a:pt x="142" y="216"/>
                  </a:lnTo>
                  <a:lnTo>
                    <a:pt x="138" y="218"/>
                  </a:lnTo>
                  <a:lnTo>
                    <a:pt x="136" y="218"/>
                  </a:lnTo>
                  <a:lnTo>
                    <a:pt x="136" y="220"/>
                  </a:lnTo>
                  <a:lnTo>
                    <a:pt x="130" y="224"/>
                  </a:lnTo>
                  <a:lnTo>
                    <a:pt x="128" y="224"/>
                  </a:lnTo>
                  <a:lnTo>
                    <a:pt x="124" y="226"/>
                  </a:lnTo>
                  <a:lnTo>
                    <a:pt x="122" y="228"/>
                  </a:lnTo>
                  <a:lnTo>
                    <a:pt x="120" y="230"/>
                  </a:lnTo>
                  <a:lnTo>
                    <a:pt x="118" y="230"/>
                  </a:lnTo>
                  <a:lnTo>
                    <a:pt x="116" y="232"/>
                  </a:lnTo>
                  <a:lnTo>
                    <a:pt x="114" y="234"/>
                  </a:lnTo>
                  <a:lnTo>
                    <a:pt x="112" y="234"/>
                  </a:lnTo>
                  <a:lnTo>
                    <a:pt x="108" y="236"/>
                  </a:lnTo>
                  <a:lnTo>
                    <a:pt x="106" y="238"/>
                  </a:lnTo>
                  <a:lnTo>
                    <a:pt x="106" y="240"/>
                  </a:lnTo>
                  <a:lnTo>
                    <a:pt x="102" y="242"/>
                  </a:lnTo>
                  <a:lnTo>
                    <a:pt x="100" y="244"/>
                  </a:lnTo>
                  <a:lnTo>
                    <a:pt x="96" y="246"/>
                  </a:lnTo>
                  <a:lnTo>
                    <a:pt x="94" y="246"/>
                  </a:lnTo>
                  <a:lnTo>
                    <a:pt x="94" y="246"/>
                  </a:lnTo>
                  <a:lnTo>
                    <a:pt x="92" y="246"/>
                  </a:lnTo>
                  <a:lnTo>
                    <a:pt x="92" y="248"/>
                  </a:lnTo>
                  <a:lnTo>
                    <a:pt x="90" y="248"/>
                  </a:lnTo>
                  <a:lnTo>
                    <a:pt x="88" y="250"/>
                  </a:lnTo>
                  <a:lnTo>
                    <a:pt x="86" y="250"/>
                  </a:lnTo>
                  <a:lnTo>
                    <a:pt x="84" y="252"/>
                  </a:lnTo>
                  <a:lnTo>
                    <a:pt x="82" y="252"/>
                  </a:lnTo>
                  <a:lnTo>
                    <a:pt x="80" y="254"/>
                  </a:lnTo>
                  <a:lnTo>
                    <a:pt x="78" y="254"/>
                  </a:lnTo>
                  <a:lnTo>
                    <a:pt x="78" y="256"/>
                  </a:lnTo>
                  <a:lnTo>
                    <a:pt x="76" y="256"/>
                  </a:lnTo>
                  <a:lnTo>
                    <a:pt x="74" y="258"/>
                  </a:lnTo>
                  <a:lnTo>
                    <a:pt x="72" y="258"/>
                  </a:lnTo>
                  <a:lnTo>
                    <a:pt x="70" y="256"/>
                  </a:lnTo>
                  <a:lnTo>
                    <a:pt x="66" y="252"/>
                  </a:lnTo>
                  <a:lnTo>
                    <a:pt x="68" y="252"/>
                  </a:lnTo>
                  <a:lnTo>
                    <a:pt x="70" y="250"/>
                  </a:lnTo>
                  <a:lnTo>
                    <a:pt x="72" y="248"/>
                  </a:lnTo>
                  <a:lnTo>
                    <a:pt x="74" y="246"/>
                  </a:lnTo>
                  <a:lnTo>
                    <a:pt x="76" y="246"/>
                  </a:lnTo>
                  <a:lnTo>
                    <a:pt x="76" y="246"/>
                  </a:lnTo>
                  <a:lnTo>
                    <a:pt x="78" y="246"/>
                  </a:lnTo>
                  <a:lnTo>
                    <a:pt x="80" y="242"/>
                  </a:lnTo>
                  <a:lnTo>
                    <a:pt x="84" y="240"/>
                  </a:lnTo>
                  <a:lnTo>
                    <a:pt x="86" y="238"/>
                  </a:lnTo>
                  <a:lnTo>
                    <a:pt x="88" y="236"/>
                  </a:lnTo>
                  <a:lnTo>
                    <a:pt x="90" y="236"/>
                  </a:lnTo>
                  <a:lnTo>
                    <a:pt x="94" y="232"/>
                  </a:lnTo>
                  <a:lnTo>
                    <a:pt x="94" y="230"/>
                  </a:lnTo>
                  <a:lnTo>
                    <a:pt x="96" y="230"/>
                  </a:lnTo>
                  <a:lnTo>
                    <a:pt x="96" y="228"/>
                  </a:lnTo>
                  <a:lnTo>
                    <a:pt x="98" y="228"/>
                  </a:lnTo>
                  <a:lnTo>
                    <a:pt x="94" y="222"/>
                  </a:lnTo>
                  <a:lnTo>
                    <a:pt x="94" y="220"/>
                  </a:lnTo>
                  <a:lnTo>
                    <a:pt x="90" y="218"/>
                  </a:lnTo>
                  <a:lnTo>
                    <a:pt x="88" y="214"/>
                  </a:lnTo>
                  <a:lnTo>
                    <a:pt x="86" y="212"/>
                  </a:lnTo>
                  <a:lnTo>
                    <a:pt x="84" y="210"/>
                  </a:lnTo>
                  <a:lnTo>
                    <a:pt x="84" y="208"/>
                  </a:lnTo>
                  <a:lnTo>
                    <a:pt x="80" y="206"/>
                  </a:lnTo>
                  <a:lnTo>
                    <a:pt x="78" y="204"/>
                  </a:lnTo>
                  <a:lnTo>
                    <a:pt x="78" y="202"/>
                  </a:lnTo>
                  <a:lnTo>
                    <a:pt x="76" y="202"/>
                  </a:lnTo>
                  <a:lnTo>
                    <a:pt x="76" y="198"/>
                  </a:lnTo>
                  <a:lnTo>
                    <a:pt x="74" y="198"/>
                  </a:lnTo>
                  <a:lnTo>
                    <a:pt x="72" y="198"/>
                  </a:lnTo>
                  <a:lnTo>
                    <a:pt x="72" y="196"/>
                  </a:lnTo>
                  <a:lnTo>
                    <a:pt x="70" y="196"/>
                  </a:lnTo>
                  <a:lnTo>
                    <a:pt x="68" y="192"/>
                  </a:lnTo>
                  <a:lnTo>
                    <a:pt x="64" y="188"/>
                  </a:lnTo>
                  <a:lnTo>
                    <a:pt x="62" y="186"/>
                  </a:lnTo>
                  <a:lnTo>
                    <a:pt x="62" y="184"/>
                  </a:lnTo>
                  <a:lnTo>
                    <a:pt x="60" y="184"/>
                  </a:lnTo>
                  <a:lnTo>
                    <a:pt x="60" y="182"/>
                  </a:lnTo>
                  <a:lnTo>
                    <a:pt x="58" y="182"/>
                  </a:lnTo>
                  <a:lnTo>
                    <a:pt x="58" y="180"/>
                  </a:lnTo>
                  <a:lnTo>
                    <a:pt x="58" y="180"/>
                  </a:lnTo>
                  <a:lnTo>
                    <a:pt x="58" y="178"/>
                  </a:lnTo>
                  <a:lnTo>
                    <a:pt x="56" y="176"/>
                  </a:lnTo>
                  <a:lnTo>
                    <a:pt x="54" y="174"/>
                  </a:lnTo>
                  <a:lnTo>
                    <a:pt x="54" y="172"/>
                  </a:lnTo>
                  <a:lnTo>
                    <a:pt x="52" y="172"/>
                  </a:lnTo>
                  <a:lnTo>
                    <a:pt x="52" y="170"/>
                  </a:lnTo>
                  <a:lnTo>
                    <a:pt x="50" y="170"/>
                  </a:lnTo>
                  <a:lnTo>
                    <a:pt x="48" y="168"/>
                  </a:lnTo>
                  <a:lnTo>
                    <a:pt x="48" y="166"/>
                  </a:lnTo>
                  <a:lnTo>
                    <a:pt x="46" y="164"/>
                  </a:lnTo>
                  <a:lnTo>
                    <a:pt x="46" y="162"/>
                  </a:lnTo>
                  <a:lnTo>
                    <a:pt x="44" y="162"/>
                  </a:lnTo>
                  <a:lnTo>
                    <a:pt x="44" y="160"/>
                  </a:lnTo>
                  <a:lnTo>
                    <a:pt x="42" y="160"/>
                  </a:lnTo>
                  <a:lnTo>
                    <a:pt x="42" y="158"/>
                  </a:lnTo>
                  <a:lnTo>
                    <a:pt x="40" y="158"/>
                  </a:lnTo>
                  <a:lnTo>
                    <a:pt x="40" y="156"/>
                  </a:lnTo>
                  <a:lnTo>
                    <a:pt x="38" y="154"/>
                  </a:lnTo>
                  <a:lnTo>
                    <a:pt x="36" y="152"/>
                  </a:lnTo>
                  <a:lnTo>
                    <a:pt x="36" y="150"/>
                  </a:lnTo>
                  <a:lnTo>
                    <a:pt x="34" y="150"/>
                  </a:lnTo>
                  <a:lnTo>
                    <a:pt x="34" y="150"/>
                  </a:lnTo>
                  <a:lnTo>
                    <a:pt x="32" y="150"/>
                  </a:lnTo>
                  <a:lnTo>
                    <a:pt x="30" y="148"/>
                  </a:lnTo>
                  <a:lnTo>
                    <a:pt x="30" y="146"/>
                  </a:lnTo>
                  <a:lnTo>
                    <a:pt x="28" y="146"/>
                  </a:lnTo>
                  <a:lnTo>
                    <a:pt x="28" y="144"/>
                  </a:lnTo>
                  <a:lnTo>
                    <a:pt x="26" y="142"/>
                  </a:lnTo>
                  <a:lnTo>
                    <a:pt x="24" y="140"/>
                  </a:lnTo>
                  <a:lnTo>
                    <a:pt x="22" y="140"/>
                  </a:lnTo>
                  <a:lnTo>
                    <a:pt x="20" y="140"/>
                  </a:lnTo>
                  <a:lnTo>
                    <a:pt x="18" y="140"/>
                  </a:lnTo>
                  <a:lnTo>
                    <a:pt x="16" y="140"/>
                  </a:lnTo>
                  <a:lnTo>
                    <a:pt x="14" y="140"/>
                  </a:lnTo>
                  <a:lnTo>
                    <a:pt x="12" y="140"/>
                  </a:lnTo>
                  <a:lnTo>
                    <a:pt x="10" y="140"/>
                  </a:lnTo>
                  <a:lnTo>
                    <a:pt x="10" y="138"/>
                  </a:lnTo>
                  <a:lnTo>
                    <a:pt x="10" y="136"/>
                  </a:lnTo>
                  <a:lnTo>
                    <a:pt x="10" y="134"/>
                  </a:lnTo>
                  <a:lnTo>
                    <a:pt x="12" y="134"/>
                  </a:lnTo>
                  <a:lnTo>
                    <a:pt x="12" y="132"/>
                  </a:lnTo>
                  <a:lnTo>
                    <a:pt x="10" y="132"/>
                  </a:lnTo>
                  <a:lnTo>
                    <a:pt x="10" y="130"/>
                  </a:lnTo>
                  <a:lnTo>
                    <a:pt x="10" y="130"/>
                  </a:lnTo>
                  <a:lnTo>
                    <a:pt x="10" y="128"/>
                  </a:lnTo>
                  <a:lnTo>
                    <a:pt x="10" y="126"/>
                  </a:lnTo>
                  <a:lnTo>
                    <a:pt x="8" y="124"/>
                  </a:lnTo>
                  <a:lnTo>
                    <a:pt x="6" y="122"/>
                  </a:lnTo>
                  <a:lnTo>
                    <a:pt x="4" y="122"/>
                  </a:lnTo>
                  <a:lnTo>
                    <a:pt x="4" y="120"/>
                  </a:lnTo>
                  <a:lnTo>
                    <a:pt x="2" y="120"/>
                  </a:lnTo>
                  <a:lnTo>
                    <a:pt x="2" y="118"/>
                  </a:lnTo>
                  <a:lnTo>
                    <a:pt x="0" y="118"/>
                  </a:lnTo>
                  <a:lnTo>
                    <a:pt x="2" y="116"/>
                  </a:lnTo>
                  <a:lnTo>
                    <a:pt x="4" y="114"/>
                  </a:lnTo>
                  <a:lnTo>
                    <a:pt x="4" y="112"/>
                  </a:lnTo>
                  <a:lnTo>
                    <a:pt x="6" y="112"/>
                  </a:lnTo>
                  <a:lnTo>
                    <a:pt x="6" y="110"/>
                  </a:lnTo>
                  <a:lnTo>
                    <a:pt x="8" y="110"/>
                  </a:lnTo>
                  <a:lnTo>
                    <a:pt x="8" y="108"/>
                  </a:lnTo>
                  <a:lnTo>
                    <a:pt x="10" y="108"/>
                  </a:lnTo>
                  <a:lnTo>
                    <a:pt x="10" y="106"/>
                  </a:lnTo>
                  <a:lnTo>
                    <a:pt x="10" y="106"/>
                  </a:lnTo>
                  <a:lnTo>
                    <a:pt x="10" y="104"/>
                  </a:lnTo>
                  <a:lnTo>
                    <a:pt x="12" y="102"/>
                  </a:lnTo>
                  <a:lnTo>
                    <a:pt x="14" y="102"/>
                  </a:lnTo>
                  <a:lnTo>
                    <a:pt x="14" y="100"/>
                  </a:lnTo>
                  <a:lnTo>
                    <a:pt x="16" y="100"/>
                  </a:lnTo>
                  <a:lnTo>
                    <a:pt x="16" y="98"/>
                  </a:lnTo>
                  <a:lnTo>
                    <a:pt x="18" y="98"/>
                  </a:lnTo>
                  <a:lnTo>
                    <a:pt x="18" y="96"/>
                  </a:lnTo>
                  <a:lnTo>
                    <a:pt x="20" y="96"/>
                  </a:lnTo>
                  <a:lnTo>
                    <a:pt x="20" y="94"/>
                  </a:lnTo>
                  <a:lnTo>
                    <a:pt x="22" y="94"/>
                  </a:lnTo>
                  <a:lnTo>
                    <a:pt x="22" y="92"/>
                  </a:lnTo>
                  <a:lnTo>
                    <a:pt x="24" y="90"/>
                  </a:lnTo>
                  <a:lnTo>
                    <a:pt x="26" y="86"/>
                  </a:lnTo>
                  <a:lnTo>
                    <a:pt x="28" y="86"/>
                  </a:lnTo>
                  <a:lnTo>
                    <a:pt x="28" y="84"/>
                  </a:lnTo>
                  <a:lnTo>
                    <a:pt x="30" y="84"/>
                  </a:lnTo>
                  <a:lnTo>
                    <a:pt x="30" y="82"/>
                  </a:lnTo>
                  <a:lnTo>
                    <a:pt x="32" y="82"/>
                  </a:lnTo>
                  <a:lnTo>
                    <a:pt x="32" y="80"/>
                  </a:lnTo>
                  <a:lnTo>
                    <a:pt x="34" y="80"/>
                  </a:lnTo>
                  <a:lnTo>
                    <a:pt x="34" y="78"/>
                  </a:lnTo>
                  <a:lnTo>
                    <a:pt x="36" y="76"/>
                  </a:lnTo>
                  <a:lnTo>
                    <a:pt x="36" y="74"/>
                  </a:lnTo>
                  <a:lnTo>
                    <a:pt x="38" y="74"/>
                  </a:lnTo>
                  <a:lnTo>
                    <a:pt x="40" y="70"/>
                  </a:lnTo>
                  <a:lnTo>
                    <a:pt x="46" y="64"/>
                  </a:lnTo>
                  <a:lnTo>
                    <a:pt x="48" y="64"/>
                  </a:lnTo>
                  <a:lnTo>
                    <a:pt x="48" y="62"/>
                  </a:lnTo>
                  <a:lnTo>
                    <a:pt x="50" y="60"/>
                  </a:lnTo>
                  <a:lnTo>
                    <a:pt x="50" y="58"/>
                  </a:lnTo>
                  <a:lnTo>
                    <a:pt x="52" y="58"/>
                  </a:lnTo>
                  <a:lnTo>
                    <a:pt x="52" y="56"/>
                  </a:lnTo>
                  <a:lnTo>
                    <a:pt x="54" y="56"/>
                  </a:lnTo>
                  <a:lnTo>
                    <a:pt x="58" y="52"/>
                  </a:lnTo>
                  <a:lnTo>
                    <a:pt x="58" y="50"/>
                  </a:lnTo>
                  <a:lnTo>
                    <a:pt x="58" y="50"/>
                  </a:lnTo>
                  <a:lnTo>
                    <a:pt x="62" y="44"/>
                  </a:lnTo>
                  <a:lnTo>
                    <a:pt x="62" y="42"/>
                  </a:lnTo>
                  <a:lnTo>
                    <a:pt x="64" y="40"/>
                  </a:lnTo>
                  <a:lnTo>
                    <a:pt x="66" y="38"/>
                  </a:lnTo>
                  <a:lnTo>
                    <a:pt x="68" y="34"/>
                  </a:lnTo>
                  <a:lnTo>
                    <a:pt x="70" y="34"/>
                  </a:lnTo>
                  <a:lnTo>
                    <a:pt x="70" y="32"/>
                  </a:lnTo>
                  <a:lnTo>
                    <a:pt x="72" y="32"/>
                  </a:lnTo>
                  <a:lnTo>
                    <a:pt x="72" y="30"/>
                  </a:lnTo>
                  <a:lnTo>
                    <a:pt x="74" y="28"/>
                  </a:lnTo>
                  <a:lnTo>
                    <a:pt x="74" y="26"/>
                  </a:lnTo>
                  <a:lnTo>
                    <a:pt x="76" y="24"/>
                  </a:lnTo>
                  <a:lnTo>
                    <a:pt x="78" y="22"/>
                  </a:lnTo>
                  <a:lnTo>
                    <a:pt x="80" y="20"/>
                  </a:lnTo>
                  <a:lnTo>
                    <a:pt x="80" y="18"/>
                  </a:lnTo>
                  <a:lnTo>
                    <a:pt x="82" y="18"/>
                  </a:lnTo>
                  <a:lnTo>
                    <a:pt x="82" y="16"/>
                  </a:lnTo>
                  <a:lnTo>
                    <a:pt x="84" y="16"/>
                  </a:lnTo>
                  <a:lnTo>
                    <a:pt x="84" y="14"/>
                  </a:lnTo>
                  <a:lnTo>
                    <a:pt x="86" y="12"/>
                  </a:lnTo>
                  <a:lnTo>
                    <a:pt x="86" y="10"/>
                  </a:lnTo>
                  <a:lnTo>
                    <a:pt x="88" y="10"/>
                  </a:lnTo>
                  <a:lnTo>
                    <a:pt x="88" y="8"/>
                  </a:lnTo>
                  <a:lnTo>
                    <a:pt x="90" y="6"/>
                  </a:lnTo>
                  <a:lnTo>
                    <a:pt x="90" y="6"/>
                  </a:lnTo>
                  <a:lnTo>
                    <a:pt x="92" y="6"/>
                  </a:lnTo>
                  <a:lnTo>
                    <a:pt x="94" y="4"/>
                  </a:lnTo>
                  <a:lnTo>
                    <a:pt x="94" y="2"/>
                  </a:lnTo>
                  <a:lnTo>
                    <a:pt x="96" y="0"/>
                  </a:lnTo>
                  <a:lnTo>
                    <a:pt x="96" y="2"/>
                  </a:lnTo>
                  <a:lnTo>
                    <a:pt x="98" y="4"/>
                  </a:lnTo>
                  <a:lnTo>
                    <a:pt x="98" y="6"/>
                  </a:lnTo>
                  <a:lnTo>
                    <a:pt x="100" y="6"/>
                  </a:lnTo>
                  <a:lnTo>
                    <a:pt x="100" y="8"/>
                  </a:lnTo>
                  <a:lnTo>
                    <a:pt x="102" y="8"/>
                  </a:lnTo>
                  <a:lnTo>
                    <a:pt x="102" y="12"/>
                  </a:lnTo>
                  <a:lnTo>
                    <a:pt x="104" y="12"/>
                  </a:lnTo>
                  <a:lnTo>
                    <a:pt x="104" y="14"/>
                  </a:lnTo>
                  <a:lnTo>
                    <a:pt x="106" y="16"/>
                  </a:lnTo>
                  <a:lnTo>
                    <a:pt x="106" y="18"/>
                  </a:lnTo>
                  <a:lnTo>
                    <a:pt x="106" y="18"/>
                  </a:lnTo>
                  <a:lnTo>
                    <a:pt x="106" y="20"/>
                  </a:lnTo>
                  <a:lnTo>
                    <a:pt x="108" y="22"/>
                  </a:lnTo>
                  <a:lnTo>
                    <a:pt x="110" y="22"/>
                  </a:lnTo>
                  <a:lnTo>
                    <a:pt x="110" y="24"/>
                  </a:lnTo>
                  <a:lnTo>
                    <a:pt x="112" y="24"/>
                  </a:lnTo>
                  <a:lnTo>
                    <a:pt x="112" y="26"/>
                  </a:lnTo>
                  <a:lnTo>
                    <a:pt x="114" y="26"/>
                  </a:lnTo>
                  <a:lnTo>
                    <a:pt x="116" y="28"/>
                  </a:lnTo>
                  <a:lnTo>
                    <a:pt x="116" y="30"/>
                  </a:lnTo>
                  <a:lnTo>
                    <a:pt x="118" y="30"/>
                  </a:lnTo>
                  <a:lnTo>
                    <a:pt x="118" y="32"/>
                  </a:lnTo>
                  <a:lnTo>
                    <a:pt x="120" y="32"/>
                  </a:lnTo>
                  <a:lnTo>
                    <a:pt x="122" y="34"/>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9" name="Freeform 62"/>
            <p:cNvSpPr>
              <a:spLocks/>
            </p:cNvSpPr>
            <p:nvPr/>
          </p:nvSpPr>
          <p:spPr bwMode="auto">
            <a:xfrm>
              <a:off x="6724650" y="4038600"/>
              <a:ext cx="390525" cy="331788"/>
            </a:xfrm>
            <a:custGeom>
              <a:avLst/>
              <a:gdLst>
                <a:gd name="T0" fmla="*/ 240 w 246"/>
                <a:gd name="T1" fmla="*/ 108 h 209"/>
                <a:gd name="T2" fmla="*/ 232 w 246"/>
                <a:gd name="T3" fmla="*/ 117 h 209"/>
                <a:gd name="T4" fmla="*/ 222 w 246"/>
                <a:gd name="T5" fmla="*/ 125 h 209"/>
                <a:gd name="T6" fmla="*/ 212 w 246"/>
                <a:gd name="T7" fmla="*/ 133 h 209"/>
                <a:gd name="T8" fmla="*/ 202 w 246"/>
                <a:gd name="T9" fmla="*/ 139 h 209"/>
                <a:gd name="T10" fmla="*/ 192 w 246"/>
                <a:gd name="T11" fmla="*/ 149 h 209"/>
                <a:gd name="T12" fmla="*/ 176 w 246"/>
                <a:gd name="T13" fmla="*/ 163 h 209"/>
                <a:gd name="T14" fmla="*/ 164 w 246"/>
                <a:gd name="T15" fmla="*/ 173 h 209"/>
                <a:gd name="T16" fmla="*/ 150 w 246"/>
                <a:gd name="T17" fmla="*/ 183 h 209"/>
                <a:gd name="T18" fmla="*/ 144 w 246"/>
                <a:gd name="T19" fmla="*/ 189 h 209"/>
                <a:gd name="T20" fmla="*/ 140 w 246"/>
                <a:gd name="T21" fmla="*/ 185 h 209"/>
                <a:gd name="T22" fmla="*/ 134 w 246"/>
                <a:gd name="T23" fmla="*/ 181 h 209"/>
                <a:gd name="T24" fmla="*/ 128 w 246"/>
                <a:gd name="T25" fmla="*/ 181 h 209"/>
                <a:gd name="T26" fmla="*/ 122 w 246"/>
                <a:gd name="T27" fmla="*/ 179 h 209"/>
                <a:gd name="T28" fmla="*/ 118 w 246"/>
                <a:gd name="T29" fmla="*/ 173 h 209"/>
                <a:gd name="T30" fmla="*/ 112 w 246"/>
                <a:gd name="T31" fmla="*/ 173 h 209"/>
                <a:gd name="T32" fmla="*/ 106 w 246"/>
                <a:gd name="T33" fmla="*/ 169 h 209"/>
                <a:gd name="T34" fmla="*/ 90 w 246"/>
                <a:gd name="T35" fmla="*/ 183 h 209"/>
                <a:gd name="T36" fmla="*/ 82 w 246"/>
                <a:gd name="T37" fmla="*/ 187 h 209"/>
                <a:gd name="T38" fmla="*/ 76 w 246"/>
                <a:gd name="T39" fmla="*/ 193 h 209"/>
                <a:gd name="T40" fmla="*/ 70 w 246"/>
                <a:gd name="T41" fmla="*/ 199 h 209"/>
                <a:gd name="T42" fmla="*/ 60 w 246"/>
                <a:gd name="T43" fmla="*/ 207 h 209"/>
                <a:gd name="T44" fmla="*/ 52 w 246"/>
                <a:gd name="T45" fmla="*/ 201 h 209"/>
                <a:gd name="T46" fmla="*/ 46 w 246"/>
                <a:gd name="T47" fmla="*/ 193 h 209"/>
                <a:gd name="T48" fmla="*/ 38 w 246"/>
                <a:gd name="T49" fmla="*/ 183 h 209"/>
                <a:gd name="T50" fmla="*/ 30 w 246"/>
                <a:gd name="T51" fmla="*/ 175 h 209"/>
                <a:gd name="T52" fmla="*/ 22 w 246"/>
                <a:gd name="T53" fmla="*/ 165 h 209"/>
                <a:gd name="T54" fmla="*/ 12 w 246"/>
                <a:gd name="T55" fmla="*/ 153 h 209"/>
                <a:gd name="T56" fmla="*/ 4 w 246"/>
                <a:gd name="T57" fmla="*/ 141 h 209"/>
                <a:gd name="T58" fmla="*/ 4 w 246"/>
                <a:gd name="T59" fmla="*/ 135 h 209"/>
                <a:gd name="T60" fmla="*/ 14 w 246"/>
                <a:gd name="T61" fmla="*/ 129 h 209"/>
                <a:gd name="T62" fmla="*/ 26 w 246"/>
                <a:gd name="T63" fmla="*/ 119 h 209"/>
                <a:gd name="T64" fmla="*/ 34 w 246"/>
                <a:gd name="T65" fmla="*/ 110 h 209"/>
                <a:gd name="T66" fmla="*/ 44 w 246"/>
                <a:gd name="T67" fmla="*/ 102 h 209"/>
                <a:gd name="T68" fmla="*/ 48 w 246"/>
                <a:gd name="T69" fmla="*/ 96 h 209"/>
                <a:gd name="T70" fmla="*/ 58 w 246"/>
                <a:gd name="T71" fmla="*/ 90 h 209"/>
                <a:gd name="T72" fmla="*/ 70 w 246"/>
                <a:gd name="T73" fmla="*/ 80 h 209"/>
                <a:gd name="T74" fmla="*/ 80 w 246"/>
                <a:gd name="T75" fmla="*/ 72 h 209"/>
                <a:gd name="T76" fmla="*/ 92 w 246"/>
                <a:gd name="T77" fmla="*/ 62 h 209"/>
                <a:gd name="T78" fmla="*/ 98 w 246"/>
                <a:gd name="T79" fmla="*/ 56 h 209"/>
                <a:gd name="T80" fmla="*/ 108 w 246"/>
                <a:gd name="T81" fmla="*/ 46 h 209"/>
                <a:gd name="T82" fmla="*/ 120 w 246"/>
                <a:gd name="T83" fmla="*/ 38 h 209"/>
                <a:gd name="T84" fmla="*/ 132 w 246"/>
                <a:gd name="T85" fmla="*/ 30 h 209"/>
                <a:gd name="T86" fmla="*/ 144 w 246"/>
                <a:gd name="T87" fmla="*/ 20 h 209"/>
                <a:gd name="T88" fmla="*/ 158 w 246"/>
                <a:gd name="T89" fmla="*/ 6 h 209"/>
                <a:gd name="T90" fmla="*/ 164 w 246"/>
                <a:gd name="T91" fmla="*/ 2 h 209"/>
                <a:gd name="T92" fmla="*/ 172 w 246"/>
                <a:gd name="T93" fmla="*/ 10 h 209"/>
                <a:gd name="T94" fmla="*/ 178 w 246"/>
                <a:gd name="T95" fmla="*/ 18 h 209"/>
                <a:gd name="T96" fmla="*/ 188 w 246"/>
                <a:gd name="T97" fmla="*/ 28 h 209"/>
                <a:gd name="T98" fmla="*/ 192 w 246"/>
                <a:gd name="T99" fmla="*/ 36 h 209"/>
                <a:gd name="T100" fmla="*/ 196 w 246"/>
                <a:gd name="T101" fmla="*/ 40 h 209"/>
                <a:gd name="T102" fmla="*/ 206 w 246"/>
                <a:gd name="T103" fmla="*/ 52 h 209"/>
                <a:gd name="T104" fmla="*/ 220 w 246"/>
                <a:gd name="T105" fmla="*/ 70 h 209"/>
                <a:gd name="T106" fmla="*/ 230 w 246"/>
                <a:gd name="T107" fmla="*/ 82 h 209"/>
                <a:gd name="T108" fmla="*/ 238 w 246"/>
                <a:gd name="T109" fmla="*/ 90 h 209"/>
                <a:gd name="T110" fmla="*/ 246 w 246"/>
                <a:gd name="T111" fmla="*/ 10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209">
                  <a:moveTo>
                    <a:pt x="246" y="102"/>
                  </a:moveTo>
                  <a:lnTo>
                    <a:pt x="246" y="104"/>
                  </a:lnTo>
                  <a:lnTo>
                    <a:pt x="242" y="106"/>
                  </a:lnTo>
                  <a:lnTo>
                    <a:pt x="242" y="108"/>
                  </a:lnTo>
                  <a:lnTo>
                    <a:pt x="240" y="108"/>
                  </a:lnTo>
                  <a:lnTo>
                    <a:pt x="240" y="110"/>
                  </a:lnTo>
                  <a:lnTo>
                    <a:pt x="236" y="112"/>
                  </a:lnTo>
                  <a:lnTo>
                    <a:pt x="234" y="115"/>
                  </a:lnTo>
                  <a:lnTo>
                    <a:pt x="234" y="117"/>
                  </a:lnTo>
                  <a:lnTo>
                    <a:pt x="232" y="117"/>
                  </a:lnTo>
                  <a:lnTo>
                    <a:pt x="230" y="117"/>
                  </a:lnTo>
                  <a:lnTo>
                    <a:pt x="230" y="119"/>
                  </a:lnTo>
                  <a:lnTo>
                    <a:pt x="228" y="119"/>
                  </a:lnTo>
                  <a:lnTo>
                    <a:pt x="224" y="123"/>
                  </a:lnTo>
                  <a:lnTo>
                    <a:pt x="222" y="125"/>
                  </a:lnTo>
                  <a:lnTo>
                    <a:pt x="218" y="129"/>
                  </a:lnTo>
                  <a:lnTo>
                    <a:pt x="216" y="129"/>
                  </a:lnTo>
                  <a:lnTo>
                    <a:pt x="214" y="131"/>
                  </a:lnTo>
                  <a:lnTo>
                    <a:pt x="214" y="133"/>
                  </a:lnTo>
                  <a:lnTo>
                    <a:pt x="212" y="133"/>
                  </a:lnTo>
                  <a:lnTo>
                    <a:pt x="210" y="135"/>
                  </a:lnTo>
                  <a:lnTo>
                    <a:pt x="208" y="135"/>
                  </a:lnTo>
                  <a:lnTo>
                    <a:pt x="206" y="135"/>
                  </a:lnTo>
                  <a:lnTo>
                    <a:pt x="206" y="137"/>
                  </a:lnTo>
                  <a:lnTo>
                    <a:pt x="202" y="139"/>
                  </a:lnTo>
                  <a:lnTo>
                    <a:pt x="200" y="141"/>
                  </a:lnTo>
                  <a:lnTo>
                    <a:pt x="194" y="145"/>
                  </a:lnTo>
                  <a:lnTo>
                    <a:pt x="194" y="147"/>
                  </a:lnTo>
                  <a:lnTo>
                    <a:pt x="194" y="149"/>
                  </a:lnTo>
                  <a:lnTo>
                    <a:pt x="192" y="149"/>
                  </a:lnTo>
                  <a:lnTo>
                    <a:pt x="190" y="151"/>
                  </a:lnTo>
                  <a:lnTo>
                    <a:pt x="182" y="157"/>
                  </a:lnTo>
                  <a:lnTo>
                    <a:pt x="182" y="159"/>
                  </a:lnTo>
                  <a:lnTo>
                    <a:pt x="180" y="159"/>
                  </a:lnTo>
                  <a:lnTo>
                    <a:pt x="176" y="163"/>
                  </a:lnTo>
                  <a:lnTo>
                    <a:pt x="174" y="165"/>
                  </a:lnTo>
                  <a:lnTo>
                    <a:pt x="172" y="165"/>
                  </a:lnTo>
                  <a:lnTo>
                    <a:pt x="172" y="167"/>
                  </a:lnTo>
                  <a:lnTo>
                    <a:pt x="168" y="169"/>
                  </a:lnTo>
                  <a:lnTo>
                    <a:pt x="164" y="173"/>
                  </a:lnTo>
                  <a:lnTo>
                    <a:pt x="160" y="177"/>
                  </a:lnTo>
                  <a:lnTo>
                    <a:pt x="158" y="177"/>
                  </a:lnTo>
                  <a:lnTo>
                    <a:pt x="156" y="181"/>
                  </a:lnTo>
                  <a:lnTo>
                    <a:pt x="154" y="183"/>
                  </a:lnTo>
                  <a:lnTo>
                    <a:pt x="150" y="183"/>
                  </a:lnTo>
                  <a:lnTo>
                    <a:pt x="148" y="183"/>
                  </a:lnTo>
                  <a:lnTo>
                    <a:pt x="146" y="185"/>
                  </a:lnTo>
                  <a:lnTo>
                    <a:pt x="146" y="187"/>
                  </a:lnTo>
                  <a:lnTo>
                    <a:pt x="144" y="187"/>
                  </a:lnTo>
                  <a:lnTo>
                    <a:pt x="144" y="189"/>
                  </a:lnTo>
                  <a:lnTo>
                    <a:pt x="144" y="189"/>
                  </a:lnTo>
                  <a:lnTo>
                    <a:pt x="142" y="189"/>
                  </a:lnTo>
                  <a:lnTo>
                    <a:pt x="142" y="187"/>
                  </a:lnTo>
                  <a:lnTo>
                    <a:pt x="142" y="185"/>
                  </a:lnTo>
                  <a:lnTo>
                    <a:pt x="140" y="185"/>
                  </a:lnTo>
                  <a:lnTo>
                    <a:pt x="138" y="185"/>
                  </a:lnTo>
                  <a:lnTo>
                    <a:pt x="138" y="183"/>
                  </a:lnTo>
                  <a:lnTo>
                    <a:pt x="138" y="183"/>
                  </a:lnTo>
                  <a:lnTo>
                    <a:pt x="136" y="183"/>
                  </a:lnTo>
                  <a:lnTo>
                    <a:pt x="134" y="181"/>
                  </a:lnTo>
                  <a:lnTo>
                    <a:pt x="132" y="181"/>
                  </a:lnTo>
                  <a:lnTo>
                    <a:pt x="132" y="179"/>
                  </a:lnTo>
                  <a:lnTo>
                    <a:pt x="130" y="179"/>
                  </a:lnTo>
                  <a:lnTo>
                    <a:pt x="130" y="181"/>
                  </a:lnTo>
                  <a:lnTo>
                    <a:pt x="128" y="181"/>
                  </a:lnTo>
                  <a:lnTo>
                    <a:pt x="128" y="179"/>
                  </a:lnTo>
                  <a:lnTo>
                    <a:pt x="126" y="179"/>
                  </a:lnTo>
                  <a:lnTo>
                    <a:pt x="124" y="179"/>
                  </a:lnTo>
                  <a:lnTo>
                    <a:pt x="124" y="177"/>
                  </a:lnTo>
                  <a:lnTo>
                    <a:pt x="122" y="179"/>
                  </a:lnTo>
                  <a:lnTo>
                    <a:pt x="122" y="177"/>
                  </a:lnTo>
                  <a:lnTo>
                    <a:pt x="120" y="177"/>
                  </a:lnTo>
                  <a:lnTo>
                    <a:pt x="120" y="175"/>
                  </a:lnTo>
                  <a:lnTo>
                    <a:pt x="118" y="175"/>
                  </a:lnTo>
                  <a:lnTo>
                    <a:pt x="118" y="173"/>
                  </a:lnTo>
                  <a:lnTo>
                    <a:pt x="118" y="171"/>
                  </a:lnTo>
                  <a:lnTo>
                    <a:pt x="116" y="171"/>
                  </a:lnTo>
                  <a:lnTo>
                    <a:pt x="114" y="171"/>
                  </a:lnTo>
                  <a:lnTo>
                    <a:pt x="114" y="173"/>
                  </a:lnTo>
                  <a:lnTo>
                    <a:pt x="112" y="173"/>
                  </a:lnTo>
                  <a:lnTo>
                    <a:pt x="112" y="171"/>
                  </a:lnTo>
                  <a:lnTo>
                    <a:pt x="110" y="171"/>
                  </a:lnTo>
                  <a:lnTo>
                    <a:pt x="110" y="169"/>
                  </a:lnTo>
                  <a:lnTo>
                    <a:pt x="108" y="169"/>
                  </a:lnTo>
                  <a:lnTo>
                    <a:pt x="106" y="169"/>
                  </a:lnTo>
                  <a:lnTo>
                    <a:pt x="102" y="173"/>
                  </a:lnTo>
                  <a:lnTo>
                    <a:pt x="96" y="179"/>
                  </a:lnTo>
                  <a:lnTo>
                    <a:pt x="94" y="181"/>
                  </a:lnTo>
                  <a:lnTo>
                    <a:pt x="90" y="183"/>
                  </a:lnTo>
                  <a:lnTo>
                    <a:pt x="90" y="183"/>
                  </a:lnTo>
                  <a:lnTo>
                    <a:pt x="88" y="185"/>
                  </a:lnTo>
                  <a:lnTo>
                    <a:pt x="86" y="185"/>
                  </a:lnTo>
                  <a:lnTo>
                    <a:pt x="86" y="187"/>
                  </a:lnTo>
                  <a:lnTo>
                    <a:pt x="84" y="187"/>
                  </a:lnTo>
                  <a:lnTo>
                    <a:pt x="82" y="187"/>
                  </a:lnTo>
                  <a:lnTo>
                    <a:pt x="82" y="189"/>
                  </a:lnTo>
                  <a:lnTo>
                    <a:pt x="80" y="189"/>
                  </a:lnTo>
                  <a:lnTo>
                    <a:pt x="80" y="191"/>
                  </a:lnTo>
                  <a:lnTo>
                    <a:pt x="78" y="191"/>
                  </a:lnTo>
                  <a:lnTo>
                    <a:pt x="76" y="193"/>
                  </a:lnTo>
                  <a:lnTo>
                    <a:pt x="76" y="195"/>
                  </a:lnTo>
                  <a:lnTo>
                    <a:pt x="74" y="195"/>
                  </a:lnTo>
                  <a:lnTo>
                    <a:pt x="72" y="195"/>
                  </a:lnTo>
                  <a:lnTo>
                    <a:pt x="70" y="197"/>
                  </a:lnTo>
                  <a:lnTo>
                    <a:pt x="70" y="199"/>
                  </a:lnTo>
                  <a:lnTo>
                    <a:pt x="68" y="199"/>
                  </a:lnTo>
                  <a:lnTo>
                    <a:pt x="68" y="201"/>
                  </a:lnTo>
                  <a:lnTo>
                    <a:pt x="64" y="203"/>
                  </a:lnTo>
                  <a:lnTo>
                    <a:pt x="64" y="205"/>
                  </a:lnTo>
                  <a:lnTo>
                    <a:pt x="60" y="207"/>
                  </a:lnTo>
                  <a:lnTo>
                    <a:pt x="58" y="207"/>
                  </a:lnTo>
                  <a:lnTo>
                    <a:pt x="58" y="209"/>
                  </a:lnTo>
                  <a:lnTo>
                    <a:pt x="56" y="205"/>
                  </a:lnTo>
                  <a:lnTo>
                    <a:pt x="54" y="203"/>
                  </a:lnTo>
                  <a:lnTo>
                    <a:pt x="52" y="201"/>
                  </a:lnTo>
                  <a:lnTo>
                    <a:pt x="50" y="199"/>
                  </a:lnTo>
                  <a:lnTo>
                    <a:pt x="48" y="197"/>
                  </a:lnTo>
                  <a:lnTo>
                    <a:pt x="48" y="195"/>
                  </a:lnTo>
                  <a:lnTo>
                    <a:pt x="48" y="193"/>
                  </a:lnTo>
                  <a:lnTo>
                    <a:pt x="46" y="193"/>
                  </a:lnTo>
                  <a:lnTo>
                    <a:pt x="44" y="189"/>
                  </a:lnTo>
                  <a:lnTo>
                    <a:pt x="42" y="189"/>
                  </a:lnTo>
                  <a:lnTo>
                    <a:pt x="42" y="187"/>
                  </a:lnTo>
                  <a:lnTo>
                    <a:pt x="40" y="185"/>
                  </a:lnTo>
                  <a:lnTo>
                    <a:pt x="38" y="183"/>
                  </a:lnTo>
                  <a:lnTo>
                    <a:pt x="36" y="183"/>
                  </a:lnTo>
                  <a:lnTo>
                    <a:pt x="36" y="181"/>
                  </a:lnTo>
                  <a:lnTo>
                    <a:pt x="34" y="179"/>
                  </a:lnTo>
                  <a:lnTo>
                    <a:pt x="32" y="177"/>
                  </a:lnTo>
                  <a:lnTo>
                    <a:pt x="30" y="175"/>
                  </a:lnTo>
                  <a:lnTo>
                    <a:pt x="28" y="173"/>
                  </a:lnTo>
                  <a:lnTo>
                    <a:pt x="28" y="171"/>
                  </a:lnTo>
                  <a:lnTo>
                    <a:pt x="26" y="169"/>
                  </a:lnTo>
                  <a:lnTo>
                    <a:pt x="24" y="165"/>
                  </a:lnTo>
                  <a:lnTo>
                    <a:pt x="22" y="165"/>
                  </a:lnTo>
                  <a:lnTo>
                    <a:pt x="22" y="163"/>
                  </a:lnTo>
                  <a:lnTo>
                    <a:pt x="20" y="161"/>
                  </a:lnTo>
                  <a:lnTo>
                    <a:pt x="18" y="159"/>
                  </a:lnTo>
                  <a:lnTo>
                    <a:pt x="16" y="157"/>
                  </a:lnTo>
                  <a:lnTo>
                    <a:pt x="12" y="153"/>
                  </a:lnTo>
                  <a:lnTo>
                    <a:pt x="12" y="151"/>
                  </a:lnTo>
                  <a:lnTo>
                    <a:pt x="10" y="149"/>
                  </a:lnTo>
                  <a:lnTo>
                    <a:pt x="6" y="145"/>
                  </a:lnTo>
                  <a:lnTo>
                    <a:pt x="4" y="143"/>
                  </a:lnTo>
                  <a:lnTo>
                    <a:pt x="4" y="141"/>
                  </a:lnTo>
                  <a:lnTo>
                    <a:pt x="2" y="141"/>
                  </a:lnTo>
                  <a:lnTo>
                    <a:pt x="2" y="139"/>
                  </a:lnTo>
                  <a:lnTo>
                    <a:pt x="0" y="137"/>
                  </a:lnTo>
                  <a:lnTo>
                    <a:pt x="2" y="137"/>
                  </a:lnTo>
                  <a:lnTo>
                    <a:pt x="4" y="135"/>
                  </a:lnTo>
                  <a:lnTo>
                    <a:pt x="6" y="135"/>
                  </a:lnTo>
                  <a:lnTo>
                    <a:pt x="10" y="133"/>
                  </a:lnTo>
                  <a:lnTo>
                    <a:pt x="10" y="131"/>
                  </a:lnTo>
                  <a:lnTo>
                    <a:pt x="12" y="129"/>
                  </a:lnTo>
                  <a:lnTo>
                    <a:pt x="14" y="129"/>
                  </a:lnTo>
                  <a:lnTo>
                    <a:pt x="16" y="127"/>
                  </a:lnTo>
                  <a:lnTo>
                    <a:pt x="18" y="125"/>
                  </a:lnTo>
                  <a:lnTo>
                    <a:pt x="20" y="123"/>
                  </a:lnTo>
                  <a:lnTo>
                    <a:pt x="24" y="119"/>
                  </a:lnTo>
                  <a:lnTo>
                    <a:pt x="26" y="119"/>
                  </a:lnTo>
                  <a:lnTo>
                    <a:pt x="28" y="117"/>
                  </a:lnTo>
                  <a:lnTo>
                    <a:pt x="30" y="115"/>
                  </a:lnTo>
                  <a:lnTo>
                    <a:pt x="32" y="115"/>
                  </a:lnTo>
                  <a:lnTo>
                    <a:pt x="32" y="112"/>
                  </a:lnTo>
                  <a:lnTo>
                    <a:pt x="34" y="110"/>
                  </a:lnTo>
                  <a:lnTo>
                    <a:pt x="36" y="108"/>
                  </a:lnTo>
                  <a:lnTo>
                    <a:pt x="40" y="106"/>
                  </a:lnTo>
                  <a:lnTo>
                    <a:pt x="42" y="104"/>
                  </a:lnTo>
                  <a:lnTo>
                    <a:pt x="44" y="104"/>
                  </a:lnTo>
                  <a:lnTo>
                    <a:pt x="44" y="102"/>
                  </a:lnTo>
                  <a:lnTo>
                    <a:pt x="46" y="102"/>
                  </a:lnTo>
                  <a:lnTo>
                    <a:pt x="46" y="100"/>
                  </a:lnTo>
                  <a:lnTo>
                    <a:pt x="48" y="100"/>
                  </a:lnTo>
                  <a:lnTo>
                    <a:pt x="48" y="98"/>
                  </a:lnTo>
                  <a:lnTo>
                    <a:pt x="48" y="96"/>
                  </a:lnTo>
                  <a:lnTo>
                    <a:pt x="50" y="96"/>
                  </a:lnTo>
                  <a:lnTo>
                    <a:pt x="52" y="94"/>
                  </a:lnTo>
                  <a:lnTo>
                    <a:pt x="54" y="92"/>
                  </a:lnTo>
                  <a:lnTo>
                    <a:pt x="56" y="90"/>
                  </a:lnTo>
                  <a:lnTo>
                    <a:pt x="58" y="90"/>
                  </a:lnTo>
                  <a:lnTo>
                    <a:pt x="58" y="88"/>
                  </a:lnTo>
                  <a:lnTo>
                    <a:pt x="60" y="86"/>
                  </a:lnTo>
                  <a:lnTo>
                    <a:pt x="64" y="86"/>
                  </a:lnTo>
                  <a:lnTo>
                    <a:pt x="68" y="82"/>
                  </a:lnTo>
                  <a:lnTo>
                    <a:pt x="70" y="80"/>
                  </a:lnTo>
                  <a:lnTo>
                    <a:pt x="72" y="78"/>
                  </a:lnTo>
                  <a:lnTo>
                    <a:pt x="74" y="76"/>
                  </a:lnTo>
                  <a:lnTo>
                    <a:pt x="76" y="76"/>
                  </a:lnTo>
                  <a:lnTo>
                    <a:pt x="78" y="74"/>
                  </a:lnTo>
                  <a:lnTo>
                    <a:pt x="80" y="72"/>
                  </a:lnTo>
                  <a:lnTo>
                    <a:pt x="82" y="70"/>
                  </a:lnTo>
                  <a:lnTo>
                    <a:pt x="84" y="68"/>
                  </a:lnTo>
                  <a:lnTo>
                    <a:pt x="88" y="66"/>
                  </a:lnTo>
                  <a:lnTo>
                    <a:pt x="90" y="64"/>
                  </a:lnTo>
                  <a:lnTo>
                    <a:pt x="92" y="62"/>
                  </a:lnTo>
                  <a:lnTo>
                    <a:pt x="94" y="60"/>
                  </a:lnTo>
                  <a:lnTo>
                    <a:pt x="96" y="60"/>
                  </a:lnTo>
                  <a:lnTo>
                    <a:pt x="96" y="58"/>
                  </a:lnTo>
                  <a:lnTo>
                    <a:pt x="96" y="56"/>
                  </a:lnTo>
                  <a:lnTo>
                    <a:pt x="98" y="56"/>
                  </a:lnTo>
                  <a:lnTo>
                    <a:pt x="102" y="52"/>
                  </a:lnTo>
                  <a:lnTo>
                    <a:pt x="106" y="50"/>
                  </a:lnTo>
                  <a:lnTo>
                    <a:pt x="106" y="48"/>
                  </a:lnTo>
                  <a:lnTo>
                    <a:pt x="108" y="48"/>
                  </a:lnTo>
                  <a:lnTo>
                    <a:pt x="108" y="46"/>
                  </a:lnTo>
                  <a:lnTo>
                    <a:pt x="112" y="44"/>
                  </a:lnTo>
                  <a:lnTo>
                    <a:pt x="114" y="42"/>
                  </a:lnTo>
                  <a:lnTo>
                    <a:pt x="116" y="40"/>
                  </a:lnTo>
                  <a:lnTo>
                    <a:pt x="118" y="40"/>
                  </a:lnTo>
                  <a:lnTo>
                    <a:pt x="120" y="38"/>
                  </a:lnTo>
                  <a:lnTo>
                    <a:pt x="122" y="38"/>
                  </a:lnTo>
                  <a:lnTo>
                    <a:pt x="122" y="36"/>
                  </a:lnTo>
                  <a:lnTo>
                    <a:pt x="128" y="32"/>
                  </a:lnTo>
                  <a:lnTo>
                    <a:pt x="130" y="32"/>
                  </a:lnTo>
                  <a:lnTo>
                    <a:pt x="132" y="30"/>
                  </a:lnTo>
                  <a:lnTo>
                    <a:pt x="134" y="26"/>
                  </a:lnTo>
                  <a:lnTo>
                    <a:pt x="136" y="26"/>
                  </a:lnTo>
                  <a:lnTo>
                    <a:pt x="138" y="24"/>
                  </a:lnTo>
                  <a:lnTo>
                    <a:pt x="140" y="22"/>
                  </a:lnTo>
                  <a:lnTo>
                    <a:pt x="144" y="20"/>
                  </a:lnTo>
                  <a:lnTo>
                    <a:pt x="144" y="18"/>
                  </a:lnTo>
                  <a:lnTo>
                    <a:pt x="148" y="14"/>
                  </a:lnTo>
                  <a:lnTo>
                    <a:pt x="152" y="10"/>
                  </a:lnTo>
                  <a:lnTo>
                    <a:pt x="154" y="8"/>
                  </a:lnTo>
                  <a:lnTo>
                    <a:pt x="158" y="6"/>
                  </a:lnTo>
                  <a:lnTo>
                    <a:pt x="158" y="4"/>
                  </a:lnTo>
                  <a:lnTo>
                    <a:pt x="160" y="4"/>
                  </a:lnTo>
                  <a:lnTo>
                    <a:pt x="162" y="2"/>
                  </a:lnTo>
                  <a:lnTo>
                    <a:pt x="164" y="0"/>
                  </a:lnTo>
                  <a:lnTo>
                    <a:pt x="164" y="2"/>
                  </a:lnTo>
                  <a:lnTo>
                    <a:pt x="166" y="4"/>
                  </a:lnTo>
                  <a:lnTo>
                    <a:pt x="168" y="6"/>
                  </a:lnTo>
                  <a:lnTo>
                    <a:pt x="168" y="8"/>
                  </a:lnTo>
                  <a:lnTo>
                    <a:pt x="170" y="10"/>
                  </a:lnTo>
                  <a:lnTo>
                    <a:pt x="172" y="10"/>
                  </a:lnTo>
                  <a:lnTo>
                    <a:pt x="172" y="12"/>
                  </a:lnTo>
                  <a:lnTo>
                    <a:pt x="176" y="14"/>
                  </a:lnTo>
                  <a:lnTo>
                    <a:pt x="176" y="16"/>
                  </a:lnTo>
                  <a:lnTo>
                    <a:pt x="178" y="16"/>
                  </a:lnTo>
                  <a:lnTo>
                    <a:pt x="178" y="18"/>
                  </a:lnTo>
                  <a:lnTo>
                    <a:pt x="180" y="20"/>
                  </a:lnTo>
                  <a:lnTo>
                    <a:pt x="182" y="22"/>
                  </a:lnTo>
                  <a:lnTo>
                    <a:pt x="186" y="26"/>
                  </a:lnTo>
                  <a:lnTo>
                    <a:pt x="186" y="28"/>
                  </a:lnTo>
                  <a:lnTo>
                    <a:pt x="188" y="28"/>
                  </a:lnTo>
                  <a:lnTo>
                    <a:pt x="188" y="30"/>
                  </a:lnTo>
                  <a:lnTo>
                    <a:pt x="190" y="32"/>
                  </a:lnTo>
                  <a:lnTo>
                    <a:pt x="190" y="34"/>
                  </a:lnTo>
                  <a:lnTo>
                    <a:pt x="192" y="34"/>
                  </a:lnTo>
                  <a:lnTo>
                    <a:pt x="192" y="36"/>
                  </a:lnTo>
                  <a:lnTo>
                    <a:pt x="194" y="36"/>
                  </a:lnTo>
                  <a:lnTo>
                    <a:pt x="194" y="38"/>
                  </a:lnTo>
                  <a:lnTo>
                    <a:pt x="194" y="38"/>
                  </a:lnTo>
                  <a:lnTo>
                    <a:pt x="194" y="38"/>
                  </a:lnTo>
                  <a:lnTo>
                    <a:pt x="196" y="40"/>
                  </a:lnTo>
                  <a:lnTo>
                    <a:pt x="198" y="42"/>
                  </a:lnTo>
                  <a:lnTo>
                    <a:pt x="200" y="44"/>
                  </a:lnTo>
                  <a:lnTo>
                    <a:pt x="200" y="46"/>
                  </a:lnTo>
                  <a:lnTo>
                    <a:pt x="204" y="50"/>
                  </a:lnTo>
                  <a:lnTo>
                    <a:pt x="206" y="52"/>
                  </a:lnTo>
                  <a:lnTo>
                    <a:pt x="210" y="56"/>
                  </a:lnTo>
                  <a:lnTo>
                    <a:pt x="212" y="58"/>
                  </a:lnTo>
                  <a:lnTo>
                    <a:pt x="212" y="60"/>
                  </a:lnTo>
                  <a:lnTo>
                    <a:pt x="214" y="64"/>
                  </a:lnTo>
                  <a:lnTo>
                    <a:pt x="220" y="70"/>
                  </a:lnTo>
                  <a:lnTo>
                    <a:pt x="224" y="74"/>
                  </a:lnTo>
                  <a:lnTo>
                    <a:pt x="226" y="76"/>
                  </a:lnTo>
                  <a:lnTo>
                    <a:pt x="228" y="78"/>
                  </a:lnTo>
                  <a:lnTo>
                    <a:pt x="228" y="80"/>
                  </a:lnTo>
                  <a:lnTo>
                    <a:pt x="230" y="82"/>
                  </a:lnTo>
                  <a:lnTo>
                    <a:pt x="232" y="84"/>
                  </a:lnTo>
                  <a:lnTo>
                    <a:pt x="232" y="86"/>
                  </a:lnTo>
                  <a:lnTo>
                    <a:pt x="236" y="88"/>
                  </a:lnTo>
                  <a:lnTo>
                    <a:pt x="238" y="88"/>
                  </a:lnTo>
                  <a:lnTo>
                    <a:pt x="238" y="90"/>
                  </a:lnTo>
                  <a:lnTo>
                    <a:pt x="240" y="92"/>
                  </a:lnTo>
                  <a:lnTo>
                    <a:pt x="242" y="94"/>
                  </a:lnTo>
                  <a:lnTo>
                    <a:pt x="242" y="98"/>
                  </a:lnTo>
                  <a:lnTo>
                    <a:pt x="244" y="100"/>
                  </a:lnTo>
                  <a:lnTo>
                    <a:pt x="246" y="10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0" name="Freeform 66"/>
            <p:cNvSpPr>
              <a:spLocks/>
            </p:cNvSpPr>
            <p:nvPr/>
          </p:nvSpPr>
          <p:spPr bwMode="auto">
            <a:xfrm>
              <a:off x="6200775" y="4799013"/>
              <a:ext cx="288925" cy="452438"/>
            </a:xfrm>
            <a:custGeom>
              <a:avLst/>
              <a:gdLst>
                <a:gd name="T0" fmla="*/ 110 w 182"/>
                <a:gd name="T1" fmla="*/ 0 h 285"/>
                <a:gd name="T2" fmla="*/ 136 w 182"/>
                <a:gd name="T3" fmla="*/ 0 h 285"/>
                <a:gd name="T4" fmla="*/ 152 w 182"/>
                <a:gd name="T5" fmla="*/ 0 h 285"/>
                <a:gd name="T6" fmla="*/ 170 w 182"/>
                <a:gd name="T7" fmla="*/ 0 h 285"/>
                <a:gd name="T8" fmla="*/ 180 w 182"/>
                <a:gd name="T9" fmla="*/ 8 h 285"/>
                <a:gd name="T10" fmla="*/ 180 w 182"/>
                <a:gd name="T11" fmla="*/ 22 h 285"/>
                <a:gd name="T12" fmla="*/ 180 w 182"/>
                <a:gd name="T13" fmla="*/ 36 h 285"/>
                <a:gd name="T14" fmla="*/ 180 w 182"/>
                <a:gd name="T15" fmla="*/ 50 h 285"/>
                <a:gd name="T16" fmla="*/ 180 w 182"/>
                <a:gd name="T17" fmla="*/ 67 h 285"/>
                <a:gd name="T18" fmla="*/ 180 w 182"/>
                <a:gd name="T19" fmla="*/ 81 h 285"/>
                <a:gd name="T20" fmla="*/ 180 w 182"/>
                <a:gd name="T21" fmla="*/ 97 h 285"/>
                <a:gd name="T22" fmla="*/ 180 w 182"/>
                <a:gd name="T23" fmla="*/ 109 h 285"/>
                <a:gd name="T24" fmla="*/ 180 w 182"/>
                <a:gd name="T25" fmla="*/ 119 h 285"/>
                <a:gd name="T26" fmla="*/ 180 w 182"/>
                <a:gd name="T27" fmla="*/ 129 h 285"/>
                <a:gd name="T28" fmla="*/ 180 w 182"/>
                <a:gd name="T29" fmla="*/ 145 h 285"/>
                <a:gd name="T30" fmla="*/ 180 w 182"/>
                <a:gd name="T31" fmla="*/ 157 h 285"/>
                <a:gd name="T32" fmla="*/ 180 w 182"/>
                <a:gd name="T33" fmla="*/ 171 h 285"/>
                <a:gd name="T34" fmla="*/ 180 w 182"/>
                <a:gd name="T35" fmla="*/ 181 h 285"/>
                <a:gd name="T36" fmla="*/ 180 w 182"/>
                <a:gd name="T37" fmla="*/ 189 h 285"/>
                <a:gd name="T38" fmla="*/ 182 w 182"/>
                <a:gd name="T39" fmla="*/ 199 h 285"/>
                <a:gd name="T40" fmla="*/ 182 w 182"/>
                <a:gd name="T41" fmla="*/ 219 h 285"/>
                <a:gd name="T42" fmla="*/ 182 w 182"/>
                <a:gd name="T43" fmla="*/ 245 h 285"/>
                <a:gd name="T44" fmla="*/ 182 w 182"/>
                <a:gd name="T45" fmla="*/ 261 h 285"/>
                <a:gd name="T46" fmla="*/ 182 w 182"/>
                <a:gd name="T47" fmla="*/ 275 h 285"/>
                <a:gd name="T48" fmla="*/ 172 w 182"/>
                <a:gd name="T49" fmla="*/ 285 h 285"/>
                <a:gd name="T50" fmla="*/ 152 w 182"/>
                <a:gd name="T51" fmla="*/ 283 h 285"/>
                <a:gd name="T52" fmla="*/ 138 w 182"/>
                <a:gd name="T53" fmla="*/ 283 h 285"/>
                <a:gd name="T54" fmla="*/ 126 w 182"/>
                <a:gd name="T55" fmla="*/ 283 h 285"/>
                <a:gd name="T56" fmla="*/ 96 w 182"/>
                <a:gd name="T57" fmla="*/ 283 h 285"/>
                <a:gd name="T58" fmla="*/ 90 w 182"/>
                <a:gd name="T59" fmla="*/ 261 h 285"/>
                <a:gd name="T60" fmla="*/ 72 w 182"/>
                <a:gd name="T61" fmla="*/ 251 h 285"/>
                <a:gd name="T62" fmla="*/ 56 w 182"/>
                <a:gd name="T63" fmla="*/ 259 h 285"/>
                <a:gd name="T64" fmla="*/ 40 w 182"/>
                <a:gd name="T65" fmla="*/ 251 h 285"/>
                <a:gd name="T66" fmla="*/ 20 w 182"/>
                <a:gd name="T67" fmla="*/ 251 h 285"/>
                <a:gd name="T68" fmla="*/ 2 w 182"/>
                <a:gd name="T69" fmla="*/ 253 h 285"/>
                <a:gd name="T70" fmla="*/ 2 w 182"/>
                <a:gd name="T71" fmla="*/ 237 h 285"/>
                <a:gd name="T72" fmla="*/ 2 w 182"/>
                <a:gd name="T73" fmla="*/ 227 h 285"/>
                <a:gd name="T74" fmla="*/ 2 w 182"/>
                <a:gd name="T75" fmla="*/ 209 h 285"/>
                <a:gd name="T76" fmla="*/ 0 w 182"/>
                <a:gd name="T77" fmla="*/ 189 h 285"/>
                <a:gd name="T78" fmla="*/ 0 w 182"/>
                <a:gd name="T79" fmla="*/ 171 h 285"/>
                <a:gd name="T80" fmla="*/ 0 w 182"/>
                <a:gd name="T81" fmla="*/ 155 h 285"/>
                <a:gd name="T82" fmla="*/ 0 w 182"/>
                <a:gd name="T83" fmla="*/ 141 h 285"/>
                <a:gd name="T84" fmla="*/ 0 w 182"/>
                <a:gd name="T85" fmla="*/ 125 h 285"/>
                <a:gd name="T86" fmla="*/ 0 w 182"/>
                <a:gd name="T87" fmla="*/ 101 h 285"/>
                <a:gd name="T88" fmla="*/ 0 w 182"/>
                <a:gd name="T89" fmla="*/ 75 h 285"/>
                <a:gd name="T90" fmla="*/ 0 w 182"/>
                <a:gd name="T91" fmla="*/ 44 h 285"/>
                <a:gd name="T92" fmla="*/ 0 w 182"/>
                <a:gd name="T93" fmla="*/ 20 h 285"/>
                <a:gd name="T94" fmla="*/ 0 w 182"/>
                <a:gd name="T95" fmla="*/ 8 h 285"/>
                <a:gd name="T96" fmla="*/ 6 w 182"/>
                <a:gd name="T97" fmla="*/ 0 h 285"/>
                <a:gd name="T98" fmla="*/ 18 w 182"/>
                <a:gd name="T99" fmla="*/ 0 h 285"/>
                <a:gd name="T100" fmla="*/ 32 w 182"/>
                <a:gd name="T101" fmla="*/ 0 h 285"/>
                <a:gd name="T102" fmla="*/ 42 w 182"/>
                <a:gd name="T103" fmla="*/ 0 h 285"/>
                <a:gd name="T104" fmla="*/ 66 w 182"/>
                <a:gd name="T105" fmla="*/ 0 h 285"/>
                <a:gd name="T106" fmla="*/ 84 w 182"/>
                <a:gd name="T107"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2" h="285">
                  <a:moveTo>
                    <a:pt x="90" y="0"/>
                  </a:moveTo>
                  <a:lnTo>
                    <a:pt x="96" y="0"/>
                  </a:lnTo>
                  <a:lnTo>
                    <a:pt x="102" y="0"/>
                  </a:lnTo>
                  <a:lnTo>
                    <a:pt x="106" y="0"/>
                  </a:lnTo>
                  <a:lnTo>
                    <a:pt x="110" y="0"/>
                  </a:lnTo>
                  <a:lnTo>
                    <a:pt x="112" y="0"/>
                  </a:lnTo>
                  <a:lnTo>
                    <a:pt x="114" y="0"/>
                  </a:lnTo>
                  <a:lnTo>
                    <a:pt x="116" y="0"/>
                  </a:lnTo>
                  <a:lnTo>
                    <a:pt x="134" y="0"/>
                  </a:lnTo>
                  <a:lnTo>
                    <a:pt x="136" y="0"/>
                  </a:lnTo>
                  <a:lnTo>
                    <a:pt x="142" y="0"/>
                  </a:lnTo>
                  <a:lnTo>
                    <a:pt x="144" y="0"/>
                  </a:lnTo>
                  <a:lnTo>
                    <a:pt x="146" y="0"/>
                  </a:lnTo>
                  <a:lnTo>
                    <a:pt x="148" y="0"/>
                  </a:lnTo>
                  <a:lnTo>
                    <a:pt x="152" y="0"/>
                  </a:lnTo>
                  <a:lnTo>
                    <a:pt x="154" y="0"/>
                  </a:lnTo>
                  <a:lnTo>
                    <a:pt x="158" y="0"/>
                  </a:lnTo>
                  <a:lnTo>
                    <a:pt x="160" y="0"/>
                  </a:lnTo>
                  <a:lnTo>
                    <a:pt x="166" y="0"/>
                  </a:lnTo>
                  <a:lnTo>
                    <a:pt x="170" y="0"/>
                  </a:lnTo>
                  <a:lnTo>
                    <a:pt x="176" y="0"/>
                  </a:lnTo>
                  <a:lnTo>
                    <a:pt x="178" y="0"/>
                  </a:lnTo>
                  <a:lnTo>
                    <a:pt x="180" y="0"/>
                  </a:lnTo>
                  <a:lnTo>
                    <a:pt x="180" y="6"/>
                  </a:lnTo>
                  <a:lnTo>
                    <a:pt x="180" y="8"/>
                  </a:lnTo>
                  <a:lnTo>
                    <a:pt x="180" y="10"/>
                  </a:lnTo>
                  <a:lnTo>
                    <a:pt x="180" y="12"/>
                  </a:lnTo>
                  <a:lnTo>
                    <a:pt x="180" y="14"/>
                  </a:lnTo>
                  <a:lnTo>
                    <a:pt x="180" y="16"/>
                  </a:lnTo>
                  <a:lnTo>
                    <a:pt x="180" y="22"/>
                  </a:lnTo>
                  <a:lnTo>
                    <a:pt x="180" y="24"/>
                  </a:lnTo>
                  <a:lnTo>
                    <a:pt x="180" y="28"/>
                  </a:lnTo>
                  <a:lnTo>
                    <a:pt x="180" y="30"/>
                  </a:lnTo>
                  <a:lnTo>
                    <a:pt x="180" y="34"/>
                  </a:lnTo>
                  <a:lnTo>
                    <a:pt x="180" y="36"/>
                  </a:lnTo>
                  <a:lnTo>
                    <a:pt x="180" y="38"/>
                  </a:lnTo>
                  <a:lnTo>
                    <a:pt x="180" y="40"/>
                  </a:lnTo>
                  <a:lnTo>
                    <a:pt x="180" y="42"/>
                  </a:lnTo>
                  <a:lnTo>
                    <a:pt x="180" y="46"/>
                  </a:lnTo>
                  <a:lnTo>
                    <a:pt x="180" y="50"/>
                  </a:lnTo>
                  <a:lnTo>
                    <a:pt x="180" y="52"/>
                  </a:lnTo>
                  <a:lnTo>
                    <a:pt x="180" y="56"/>
                  </a:lnTo>
                  <a:lnTo>
                    <a:pt x="180" y="61"/>
                  </a:lnTo>
                  <a:lnTo>
                    <a:pt x="180" y="63"/>
                  </a:lnTo>
                  <a:lnTo>
                    <a:pt x="180" y="67"/>
                  </a:lnTo>
                  <a:lnTo>
                    <a:pt x="180" y="69"/>
                  </a:lnTo>
                  <a:lnTo>
                    <a:pt x="180" y="75"/>
                  </a:lnTo>
                  <a:lnTo>
                    <a:pt x="180" y="77"/>
                  </a:lnTo>
                  <a:lnTo>
                    <a:pt x="180" y="79"/>
                  </a:lnTo>
                  <a:lnTo>
                    <a:pt x="180" y="81"/>
                  </a:lnTo>
                  <a:lnTo>
                    <a:pt x="180" y="83"/>
                  </a:lnTo>
                  <a:lnTo>
                    <a:pt x="180" y="85"/>
                  </a:lnTo>
                  <a:lnTo>
                    <a:pt x="180" y="87"/>
                  </a:lnTo>
                  <a:lnTo>
                    <a:pt x="180" y="91"/>
                  </a:lnTo>
                  <a:lnTo>
                    <a:pt x="180" y="97"/>
                  </a:lnTo>
                  <a:lnTo>
                    <a:pt x="180" y="101"/>
                  </a:lnTo>
                  <a:lnTo>
                    <a:pt x="180" y="103"/>
                  </a:lnTo>
                  <a:lnTo>
                    <a:pt x="180" y="105"/>
                  </a:lnTo>
                  <a:lnTo>
                    <a:pt x="180" y="107"/>
                  </a:lnTo>
                  <a:lnTo>
                    <a:pt x="180" y="109"/>
                  </a:lnTo>
                  <a:lnTo>
                    <a:pt x="180" y="111"/>
                  </a:lnTo>
                  <a:lnTo>
                    <a:pt x="180" y="113"/>
                  </a:lnTo>
                  <a:lnTo>
                    <a:pt x="180" y="115"/>
                  </a:lnTo>
                  <a:lnTo>
                    <a:pt x="180" y="117"/>
                  </a:lnTo>
                  <a:lnTo>
                    <a:pt x="180" y="119"/>
                  </a:lnTo>
                  <a:lnTo>
                    <a:pt x="180" y="121"/>
                  </a:lnTo>
                  <a:lnTo>
                    <a:pt x="180" y="123"/>
                  </a:lnTo>
                  <a:lnTo>
                    <a:pt x="180" y="125"/>
                  </a:lnTo>
                  <a:lnTo>
                    <a:pt x="180" y="127"/>
                  </a:lnTo>
                  <a:lnTo>
                    <a:pt x="180" y="129"/>
                  </a:lnTo>
                  <a:lnTo>
                    <a:pt x="180" y="131"/>
                  </a:lnTo>
                  <a:lnTo>
                    <a:pt x="180" y="135"/>
                  </a:lnTo>
                  <a:lnTo>
                    <a:pt x="180" y="139"/>
                  </a:lnTo>
                  <a:lnTo>
                    <a:pt x="180" y="141"/>
                  </a:lnTo>
                  <a:lnTo>
                    <a:pt x="180" y="145"/>
                  </a:lnTo>
                  <a:lnTo>
                    <a:pt x="180" y="149"/>
                  </a:lnTo>
                  <a:lnTo>
                    <a:pt x="180" y="151"/>
                  </a:lnTo>
                  <a:lnTo>
                    <a:pt x="180" y="153"/>
                  </a:lnTo>
                  <a:lnTo>
                    <a:pt x="180" y="155"/>
                  </a:lnTo>
                  <a:lnTo>
                    <a:pt x="180" y="157"/>
                  </a:lnTo>
                  <a:lnTo>
                    <a:pt x="180" y="159"/>
                  </a:lnTo>
                  <a:lnTo>
                    <a:pt x="180" y="161"/>
                  </a:lnTo>
                  <a:lnTo>
                    <a:pt x="180" y="163"/>
                  </a:lnTo>
                  <a:lnTo>
                    <a:pt x="180" y="167"/>
                  </a:lnTo>
                  <a:lnTo>
                    <a:pt x="180" y="171"/>
                  </a:lnTo>
                  <a:lnTo>
                    <a:pt x="180" y="173"/>
                  </a:lnTo>
                  <a:lnTo>
                    <a:pt x="180" y="175"/>
                  </a:lnTo>
                  <a:lnTo>
                    <a:pt x="180" y="177"/>
                  </a:lnTo>
                  <a:lnTo>
                    <a:pt x="180" y="179"/>
                  </a:lnTo>
                  <a:lnTo>
                    <a:pt x="180" y="181"/>
                  </a:lnTo>
                  <a:lnTo>
                    <a:pt x="180" y="183"/>
                  </a:lnTo>
                  <a:lnTo>
                    <a:pt x="180" y="183"/>
                  </a:lnTo>
                  <a:lnTo>
                    <a:pt x="180" y="185"/>
                  </a:lnTo>
                  <a:lnTo>
                    <a:pt x="180" y="187"/>
                  </a:lnTo>
                  <a:lnTo>
                    <a:pt x="180" y="189"/>
                  </a:lnTo>
                  <a:lnTo>
                    <a:pt x="180" y="191"/>
                  </a:lnTo>
                  <a:lnTo>
                    <a:pt x="180" y="193"/>
                  </a:lnTo>
                  <a:lnTo>
                    <a:pt x="180" y="195"/>
                  </a:lnTo>
                  <a:lnTo>
                    <a:pt x="180" y="197"/>
                  </a:lnTo>
                  <a:lnTo>
                    <a:pt x="182" y="199"/>
                  </a:lnTo>
                  <a:lnTo>
                    <a:pt x="182" y="201"/>
                  </a:lnTo>
                  <a:lnTo>
                    <a:pt x="182" y="205"/>
                  </a:lnTo>
                  <a:lnTo>
                    <a:pt x="182" y="207"/>
                  </a:lnTo>
                  <a:lnTo>
                    <a:pt x="182" y="215"/>
                  </a:lnTo>
                  <a:lnTo>
                    <a:pt x="182" y="219"/>
                  </a:lnTo>
                  <a:lnTo>
                    <a:pt x="182" y="225"/>
                  </a:lnTo>
                  <a:lnTo>
                    <a:pt x="182" y="231"/>
                  </a:lnTo>
                  <a:lnTo>
                    <a:pt x="182" y="239"/>
                  </a:lnTo>
                  <a:lnTo>
                    <a:pt x="182" y="241"/>
                  </a:lnTo>
                  <a:lnTo>
                    <a:pt x="182" y="245"/>
                  </a:lnTo>
                  <a:lnTo>
                    <a:pt x="182" y="249"/>
                  </a:lnTo>
                  <a:lnTo>
                    <a:pt x="182" y="253"/>
                  </a:lnTo>
                  <a:lnTo>
                    <a:pt x="182" y="257"/>
                  </a:lnTo>
                  <a:lnTo>
                    <a:pt x="182" y="259"/>
                  </a:lnTo>
                  <a:lnTo>
                    <a:pt x="182" y="261"/>
                  </a:lnTo>
                  <a:lnTo>
                    <a:pt x="182" y="265"/>
                  </a:lnTo>
                  <a:lnTo>
                    <a:pt x="182" y="267"/>
                  </a:lnTo>
                  <a:lnTo>
                    <a:pt x="182" y="269"/>
                  </a:lnTo>
                  <a:lnTo>
                    <a:pt x="182" y="271"/>
                  </a:lnTo>
                  <a:lnTo>
                    <a:pt x="182" y="275"/>
                  </a:lnTo>
                  <a:lnTo>
                    <a:pt x="182" y="279"/>
                  </a:lnTo>
                  <a:lnTo>
                    <a:pt x="182" y="285"/>
                  </a:lnTo>
                  <a:lnTo>
                    <a:pt x="178" y="285"/>
                  </a:lnTo>
                  <a:lnTo>
                    <a:pt x="176" y="285"/>
                  </a:lnTo>
                  <a:lnTo>
                    <a:pt x="172" y="285"/>
                  </a:lnTo>
                  <a:lnTo>
                    <a:pt x="168" y="285"/>
                  </a:lnTo>
                  <a:lnTo>
                    <a:pt x="158" y="285"/>
                  </a:lnTo>
                  <a:lnTo>
                    <a:pt x="158" y="283"/>
                  </a:lnTo>
                  <a:lnTo>
                    <a:pt x="154" y="283"/>
                  </a:lnTo>
                  <a:lnTo>
                    <a:pt x="152" y="283"/>
                  </a:lnTo>
                  <a:lnTo>
                    <a:pt x="150" y="283"/>
                  </a:lnTo>
                  <a:lnTo>
                    <a:pt x="146" y="283"/>
                  </a:lnTo>
                  <a:lnTo>
                    <a:pt x="144" y="283"/>
                  </a:lnTo>
                  <a:lnTo>
                    <a:pt x="142" y="283"/>
                  </a:lnTo>
                  <a:lnTo>
                    <a:pt x="138" y="283"/>
                  </a:lnTo>
                  <a:lnTo>
                    <a:pt x="136" y="283"/>
                  </a:lnTo>
                  <a:lnTo>
                    <a:pt x="134" y="283"/>
                  </a:lnTo>
                  <a:lnTo>
                    <a:pt x="132" y="283"/>
                  </a:lnTo>
                  <a:lnTo>
                    <a:pt x="128" y="283"/>
                  </a:lnTo>
                  <a:lnTo>
                    <a:pt x="126" y="283"/>
                  </a:lnTo>
                  <a:lnTo>
                    <a:pt x="124" y="283"/>
                  </a:lnTo>
                  <a:lnTo>
                    <a:pt x="122" y="283"/>
                  </a:lnTo>
                  <a:lnTo>
                    <a:pt x="112" y="283"/>
                  </a:lnTo>
                  <a:lnTo>
                    <a:pt x="110" y="283"/>
                  </a:lnTo>
                  <a:lnTo>
                    <a:pt x="96" y="283"/>
                  </a:lnTo>
                  <a:lnTo>
                    <a:pt x="90" y="283"/>
                  </a:lnTo>
                  <a:lnTo>
                    <a:pt x="90" y="273"/>
                  </a:lnTo>
                  <a:lnTo>
                    <a:pt x="90" y="271"/>
                  </a:lnTo>
                  <a:lnTo>
                    <a:pt x="90" y="265"/>
                  </a:lnTo>
                  <a:lnTo>
                    <a:pt x="90" y="261"/>
                  </a:lnTo>
                  <a:lnTo>
                    <a:pt x="90" y="257"/>
                  </a:lnTo>
                  <a:lnTo>
                    <a:pt x="80" y="257"/>
                  </a:lnTo>
                  <a:lnTo>
                    <a:pt x="80" y="253"/>
                  </a:lnTo>
                  <a:lnTo>
                    <a:pt x="80" y="251"/>
                  </a:lnTo>
                  <a:lnTo>
                    <a:pt x="72" y="251"/>
                  </a:lnTo>
                  <a:lnTo>
                    <a:pt x="68" y="251"/>
                  </a:lnTo>
                  <a:lnTo>
                    <a:pt x="68" y="259"/>
                  </a:lnTo>
                  <a:lnTo>
                    <a:pt x="64" y="259"/>
                  </a:lnTo>
                  <a:lnTo>
                    <a:pt x="62" y="259"/>
                  </a:lnTo>
                  <a:lnTo>
                    <a:pt x="56" y="259"/>
                  </a:lnTo>
                  <a:lnTo>
                    <a:pt x="56" y="257"/>
                  </a:lnTo>
                  <a:lnTo>
                    <a:pt x="56" y="251"/>
                  </a:lnTo>
                  <a:lnTo>
                    <a:pt x="48" y="251"/>
                  </a:lnTo>
                  <a:lnTo>
                    <a:pt x="42" y="251"/>
                  </a:lnTo>
                  <a:lnTo>
                    <a:pt x="40" y="251"/>
                  </a:lnTo>
                  <a:lnTo>
                    <a:pt x="38" y="251"/>
                  </a:lnTo>
                  <a:lnTo>
                    <a:pt x="36" y="251"/>
                  </a:lnTo>
                  <a:lnTo>
                    <a:pt x="34" y="251"/>
                  </a:lnTo>
                  <a:lnTo>
                    <a:pt x="22" y="251"/>
                  </a:lnTo>
                  <a:lnTo>
                    <a:pt x="20" y="251"/>
                  </a:lnTo>
                  <a:lnTo>
                    <a:pt x="18" y="251"/>
                  </a:lnTo>
                  <a:lnTo>
                    <a:pt x="18" y="253"/>
                  </a:lnTo>
                  <a:lnTo>
                    <a:pt x="16" y="253"/>
                  </a:lnTo>
                  <a:lnTo>
                    <a:pt x="10" y="253"/>
                  </a:lnTo>
                  <a:lnTo>
                    <a:pt x="2" y="253"/>
                  </a:lnTo>
                  <a:lnTo>
                    <a:pt x="2" y="249"/>
                  </a:lnTo>
                  <a:lnTo>
                    <a:pt x="2" y="245"/>
                  </a:lnTo>
                  <a:lnTo>
                    <a:pt x="2" y="241"/>
                  </a:lnTo>
                  <a:lnTo>
                    <a:pt x="2" y="239"/>
                  </a:lnTo>
                  <a:lnTo>
                    <a:pt x="2" y="237"/>
                  </a:lnTo>
                  <a:lnTo>
                    <a:pt x="2" y="235"/>
                  </a:lnTo>
                  <a:lnTo>
                    <a:pt x="2" y="231"/>
                  </a:lnTo>
                  <a:lnTo>
                    <a:pt x="2" y="231"/>
                  </a:lnTo>
                  <a:lnTo>
                    <a:pt x="2" y="229"/>
                  </a:lnTo>
                  <a:lnTo>
                    <a:pt x="2" y="227"/>
                  </a:lnTo>
                  <a:lnTo>
                    <a:pt x="2" y="219"/>
                  </a:lnTo>
                  <a:lnTo>
                    <a:pt x="2" y="217"/>
                  </a:lnTo>
                  <a:lnTo>
                    <a:pt x="2" y="215"/>
                  </a:lnTo>
                  <a:lnTo>
                    <a:pt x="2" y="211"/>
                  </a:lnTo>
                  <a:lnTo>
                    <a:pt x="2" y="209"/>
                  </a:lnTo>
                  <a:lnTo>
                    <a:pt x="0" y="201"/>
                  </a:lnTo>
                  <a:lnTo>
                    <a:pt x="0" y="199"/>
                  </a:lnTo>
                  <a:lnTo>
                    <a:pt x="0" y="195"/>
                  </a:lnTo>
                  <a:lnTo>
                    <a:pt x="0" y="193"/>
                  </a:lnTo>
                  <a:lnTo>
                    <a:pt x="0" y="189"/>
                  </a:lnTo>
                  <a:lnTo>
                    <a:pt x="0" y="185"/>
                  </a:lnTo>
                  <a:lnTo>
                    <a:pt x="0" y="181"/>
                  </a:lnTo>
                  <a:lnTo>
                    <a:pt x="0" y="175"/>
                  </a:lnTo>
                  <a:lnTo>
                    <a:pt x="0" y="173"/>
                  </a:lnTo>
                  <a:lnTo>
                    <a:pt x="0" y="171"/>
                  </a:lnTo>
                  <a:lnTo>
                    <a:pt x="0" y="167"/>
                  </a:lnTo>
                  <a:lnTo>
                    <a:pt x="0" y="165"/>
                  </a:lnTo>
                  <a:lnTo>
                    <a:pt x="0" y="163"/>
                  </a:lnTo>
                  <a:lnTo>
                    <a:pt x="0" y="159"/>
                  </a:lnTo>
                  <a:lnTo>
                    <a:pt x="0" y="155"/>
                  </a:lnTo>
                  <a:lnTo>
                    <a:pt x="0" y="153"/>
                  </a:lnTo>
                  <a:lnTo>
                    <a:pt x="0" y="151"/>
                  </a:lnTo>
                  <a:lnTo>
                    <a:pt x="0" y="149"/>
                  </a:lnTo>
                  <a:lnTo>
                    <a:pt x="0" y="145"/>
                  </a:lnTo>
                  <a:lnTo>
                    <a:pt x="0" y="141"/>
                  </a:lnTo>
                  <a:lnTo>
                    <a:pt x="0" y="135"/>
                  </a:lnTo>
                  <a:lnTo>
                    <a:pt x="0" y="131"/>
                  </a:lnTo>
                  <a:lnTo>
                    <a:pt x="0" y="129"/>
                  </a:lnTo>
                  <a:lnTo>
                    <a:pt x="0" y="127"/>
                  </a:lnTo>
                  <a:lnTo>
                    <a:pt x="0" y="125"/>
                  </a:lnTo>
                  <a:lnTo>
                    <a:pt x="0" y="123"/>
                  </a:lnTo>
                  <a:lnTo>
                    <a:pt x="0" y="111"/>
                  </a:lnTo>
                  <a:lnTo>
                    <a:pt x="0" y="105"/>
                  </a:lnTo>
                  <a:lnTo>
                    <a:pt x="0" y="103"/>
                  </a:lnTo>
                  <a:lnTo>
                    <a:pt x="0" y="101"/>
                  </a:lnTo>
                  <a:lnTo>
                    <a:pt x="0" y="97"/>
                  </a:lnTo>
                  <a:lnTo>
                    <a:pt x="0" y="95"/>
                  </a:lnTo>
                  <a:lnTo>
                    <a:pt x="0" y="93"/>
                  </a:lnTo>
                  <a:lnTo>
                    <a:pt x="0" y="87"/>
                  </a:lnTo>
                  <a:lnTo>
                    <a:pt x="0" y="75"/>
                  </a:lnTo>
                  <a:lnTo>
                    <a:pt x="0" y="67"/>
                  </a:lnTo>
                  <a:lnTo>
                    <a:pt x="0" y="63"/>
                  </a:lnTo>
                  <a:lnTo>
                    <a:pt x="0" y="61"/>
                  </a:lnTo>
                  <a:lnTo>
                    <a:pt x="0" y="50"/>
                  </a:lnTo>
                  <a:lnTo>
                    <a:pt x="0" y="44"/>
                  </a:lnTo>
                  <a:lnTo>
                    <a:pt x="0" y="42"/>
                  </a:lnTo>
                  <a:lnTo>
                    <a:pt x="0" y="40"/>
                  </a:lnTo>
                  <a:lnTo>
                    <a:pt x="0" y="38"/>
                  </a:lnTo>
                  <a:lnTo>
                    <a:pt x="0" y="22"/>
                  </a:lnTo>
                  <a:lnTo>
                    <a:pt x="0" y="20"/>
                  </a:lnTo>
                  <a:lnTo>
                    <a:pt x="0" y="18"/>
                  </a:lnTo>
                  <a:lnTo>
                    <a:pt x="0" y="16"/>
                  </a:lnTo>
                  <a:lnTo>
                    <a:pt x="0" y="12"/>
                  </a:lnTo>
                  <a:lnTo>
                    <a:pt x="0" y="10"/>
                  </a:lnTo>
                  <a:lnTo>
                    <a:pt x="0" y="8"/>
                  </a:lnTo>
                  <a:lnTo>
                    <a:pt x="0" y="6"/>
                  </a:lnTo>
                  <a:lnTo>
                    <a:pt x="0" y="2"/>
                  </a:lnTo>
                  <a:lnTo>
                    <a:pt x="0" y="0"/>
                  </a:lnTo>
                  <a:lnTo>
                    <a:pt x="2" y="0"/>
                  </a:lnTo>
                  <a:lnTo>
                    <a:pt x="6" y="0"/>
                  </a:lnTo>
                  <a:lnTo>
                    <a:pt x="8" y="0"/>
                  </a:lnTo>
                  <a:lnTo>
                    <a:pt x="12" y="0"/>
                  </a:lnTo>
                  <a:lnTo>
                    <a:pt x="14" y="0"/>
                  </a:lnTo>
                  <a:lnTo>
                    <a:pt x="16" y="0"/>
                  </a:lnTo>
                  <a:lnTo>
                    <a:pt x="18" y="0"/>
                  </a:lnTo>
                  <a:lnTo>
                    <a:pt x="20" y="0"/>
                  </a:lnTo>
                  <a:lnTo>
                    <a:pt x="22" y="0"/>
                  </a:lnTo>
                  <a:lnTo>
                    <a:pt x="24" y="0"/>
                  </a:lnTo>
                  <a:lnTo>
                    <a:pt x="30" y="0"/>
                  </a:lnTo>
                  <a:lnTo>
                    <a:pt x="32" y="0"/>
                  </a:lnTo>
                  <a:lnTo>
                    <a:pt x="34" y="0"/>
                  </a:lnTo>
                  <a:lnTo>
                    <a:pt x="36" y="0"/>
                  </a:lnTo>
                  <a:lnTo>
                    <a:pt x="38" y="0"/>
                  </a:lnTo>
                  <a:lnTo>
                    <a:pt x="42" y="0"/>
                  </a:lnTo>
                  <a:lnTo>
                    <a:pt x="42" y="0"/>
                  </a:lnTo>
                  <a:lnTo>
                    <a:pt x="48" y="0"/>
                  </a:lnTo>
                  <a:lnTo>
                    <a:pt x="56" y="0"/>
                  </a:lnTo>
                  <a:lnTo>
                    <a:pt x="58" y="0"/>
                  </a:lnTo>
                  <a:lnTo>
                    <a:pt x="64" y="0"/>
                  </a:lnTo>
                  <a:lnTo>
                    <a:pt x="66" y="0"/>
                  </a:lnTo>
                  <a:lnTo>
                    <a:pt x="68" y="0"/>
                  </a:lnTo>
                  <a:lnTo>
                    <a:pt x="76" y="0"/>
                  </a:lnTo>
                  <a:lnTo>
                    <a:pt x="78" y="0"/>
                  </a:lnTo>
                  <a:lnTo>
                    <a:pt x="80" y="0"/>
                  </a:lnTo>
                  <a:lnTo>
                    <a:pt x="84" y="0"/>
                  </a:lnTo>
                  <a:lnTo>
                    <a:pt x="88" y="0"/>
                  </a:lnTo>
                  <a:lnTo>
                    <a:pt x="9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1" name="Freeform 106"/>
            <p:cNvSpPr>
              <a:spLocks/>
            </p:cNvSpPr>
            <p:nvPr/>
          </p:nvSpPr>
          <p:spPr bwMode="auto">
            <a:xfrm>
              <a:off x="6308725" y="5521325"/>
              <a:ext cx="365125" cy="417513"/>
            </a:xfrm>
            <a:custGeom>
              <a:avLst/>
              <a:gdLst>
                <a:gd name="T0" fmla="*/ 158 w 230"/>
                <a:gd name="T1" fmla="*/ 0 h 263"/>
                <a:gd name="T2" fmla="*/ 190 w 230"/>
                <a:gd name="T3" fmla="*/ 14 h 263"/>
                <a:gd name="T4" fmla="*/ 190 w 230"/>
                <a:gd name="T5" fmla="*/ 51 h 263"/>
                <a:gd name="T6" fmla="*/ 198 w 230"/>
                <a:gd name="T7" fmla="*/ 63 h 263"/>
                <a:gd name="T8" fmla="*/ 198 w 230"/>
                <a:gd name="T9" fmla="*/ 75 h 263"/>
                <a:gd name="T10" fmla="*/ 192 w 230"/>
                <a:gd name="T11" fmla="*/ 87 h 263"/>
                <a:gd name="T12" fmla="*/ 186 w 230"/>
                <a:gd name="T13" fmla="*/ 109 h 263"/>
                <a:gd name="T14" fmla="*/ 198 w 230"/>
                <a:gd name="T15" fmla="*/ 121 h 263"/>
                <a:gd name="T16" fmla="*/ 216 w 230"/>
                <a:gd name="T17" fmla="*/ 123 h 263"/>
                <a:gd name="T18" fmla="*/ 230 w 230"/>
                <a:gd name="T19" fmla="*/ 139 h 263"/>
                <a:gd name="T20" fmla="*/ 230 w 230"/>
                <a:gd name="T21" fmla="*/ 159 h 263"/>
                <a:gd name="T22" fmla="*/ 230 w 230"/>
                <a:gd name="T23" fmla="*/ 175 h 263"/>
                <a:gd name="T24" fmla="*/ 230 w 230"/>
                <a:gd name="T25" fmla="*/ 195 h 263"/>
                <a:gd name="T26" fmla="*/ 230 w 230"/>
                <a:gd name="T27" fmla="*/ 211 h 263"/>
                <a:gd name="T28" fmla="*/ 230 w 230"/>
                <a:gd name="T29" fmla="*/ 229 h 263"/>
                <a:gd name="T30" fmla="*/ 230 w 230"/>
                <a:gd name="T31" fmla="*/ 247 h 263"/>
                <a:gd name="T32" fmla="*/ 222 w 230"/>
                <a:gd name="T33" fmla="*/ 255 h 263"/>
                <a:gd name="T34" fmla="*/ 210 w 230"/>
                <a:gd name="T35" fmla="*/ 257 h 263"/>
                <a:gd name="T36" fmla="*/ 208 w 230"/>
                <a:gd name="T37" fmla="*/ 257 h 263"/>
                <a:gd name="T38" fmla="*/ 198 w 230"/>
                <a:gd name="T39" fmla="*/ 257 h 263"/>
                <a:gd name="T40" fmla="*/ 188 w 230"/>
                <a:gd name="T41" fmla="*/ 255 h 263"/>
                <a:gd name="T42" fmla="*/ 180 w 230"/>
                <a:gd name="T43" fmla="*/ 255 h 263"/>
                <a:gd name="T44" fmla="*/ 174 w 230"/>
                <a:gd name="T45" fmla="*/ 259 h 263"/>
                <a:gd name="T46" fmla="*/ 164 w 230"/>
                <a:gd name="T47" fmla="*/ 263 h 263"/>
                <a:gd name="T48" fmla="*/ 162 w 230"/>
                <a:gd name="T49" fmla="*/ 255 h 263"/>
                <a:gd name="T50" fmla="*/ 156 w 230"/>
                <a:gd name="T51" fmla="*/ 255 h 263"/>
                <a:gd name="T52" fmla="*/ 144 w 230"/>
                <a:gd name="T53" fmla="*/ 253 h 263"/>
                <a:gd name="T54" fmla="*/ 142 w 230"/>
                <a:gd name="T55" fmla="*/ 257 h 263"/>
                <a:gd name="T56" fmla="*/ 134 w 230"/>
                <a:gd name="T57" fmla="*/ 257 h 263"/>
                <a:gd name="T58" fmla="*/ 130 w 230"/>
                <a:gd name="T59" fmla="*/ 251 h 263"/>
                <a:gd name="T60" fmla="*/ 126 w 230"/>
                <a:gd name="T61" fmla="*/ 255 h 263"/>
                <a:gd name="T62" fmla="*/ 118 w 230"/>
                <a:gd name="T63" fmla="*/ 253 h 263"/>
                <a:gd name="T64" fmla="*/ 108 w 230"/>
                <a:gd name="T65" fmla="*/ 251 h 263"/>
                <a:gd name="T66" fmla="*/ 98 w 230"/>
                <a:gd name="T67" fmla="*/ 243 h 263"/>
                <a:gd name="T68" fmla="*/ 100 w 230"/>
                <a:gd name="T69" fmla="*/ 237 h 263"/>
                <a:gd name="T70" fmla="*/ 94 w 230"/>
                <a:gd name="T71" fmla="*/ 235 h 263"/>
                <a:gd name="T72" fmla="*/ 88 w 230"/>
                <a:gd name="T73" fmla="*/ 239 h 263"/>
                <a:gd name="T74" fmla="*/ 82 w 230"/>
                <a:gd name="T75" fmla="*/ 227 h 263"/>
                <a:gd name="T76" fmla="*/ 80 w 230"/>
                <a:gd name="T77" fmla="*/ 217 h 263"/>
                <a:gd name="T78" fmla="*/ 72 w 230"/>
                <a:gd name="T79" fmla="*/ 219 h 263"/>
                <a:gd name="T80" fmla="*/ 70 w 230"/>
                <a:gd name="T81" fmla="*/ 221 h 263"/>
                <a:gd name="T82" fmla="*/ 60 w 230"/>
                <a:gd name="T83" fmla="*/ 217 h 263"/>
                <a:gd name="T84" fmla="*/ 52 w 230"/>
                <a:gd name="T85" fmla="*/ 209 h 263"/>
                <a:gd name="T86" fmla="*/ 48 w 230"/>
                <a:gd name="T87" fmla="*/ 201 h 263"/>
                <a:gd name="T88" fmla="*/ 36 w 230"/>
                <a:gd name="T89" fmla="*/ 199 h 263"/>
                <a:gd name="T90" fmla="*/ 32 w 230"/>
                <a:gd name="T91" fmla="*/ 207 h 263"/>
                <a:gd name="T92" fmla="*/ 26 w 230"/>
                <a:gd name="T93" fmla="*/ 205 h 263"/>
                <a:gd name="T94" fmla="*/ 22 w 230"/>
                <a:gd name="T95" fmla="*/ 197 h 263"/>
                <a:gd name="T96" fmla="*/ 20 w 230"/>
                <a:gd name="T97" fmla="*/ 197 h 263"/>
                <a:gd name="T98" fmla="*/ 12 w 230"/>
                <a:gd name="T99" fmla="*/ 189 h 263"/>
                <a:gd name="T100" fmla="*/ 14 w 230"/>
                <a:gd name="T101" fmla="*/ 195 h 263"/>
                <a:gd name="T102" fmla="*/ 8 w 230"/>
                <a:gd name="T103" fmla="*/ 193 h 263"/>
                <a:gd name="T104" fmla="*/ 2 w 230"/>
                <a:gd name="T105" fmla="*/ 189 h 263"/>
                <a:gd name="T106" fmla="*/ 4 w 230"/>
                <a:gd name="T107" fmla="*/ 179 h 263"/>
                <a:gd name="T108" fmla="*/ 10 w 230"/>
                <a:gd name="T109" fmla="*/ 167 h 263"/>
                <a:gd name="T110" fmla="*/ 18 w 230"/>
                <a:gd name="T111" fmla="*/ 149 h 263"/>
                <a:gd name="T112" fmla="*/ 26 w 230"/>
                <a:gd name="T113" fmla="*/ 127 h 263"/>
                <a:gd name="T114" fmla="*/ 34 w 230"/>
                <a:gd name="T115" fmla="*/ 113 h 263"/>
                <a:gd name="T116" fmla="*/ 46 w 230"/>
                <a:gd name="T117" fmla="*/ 85 h 263"/>
                <a:gd name="T118" fmla="*/ 64 w 230"/>
                <a:gd name="T119" fmla="*/ 53 h 263"/>
                <a:gd name="T120" fmla="*/ 70 w 230"/>
                <a:gd name="T121" fmla="*/ 31 h 263"/>
                <a:gd name="T122" fmla="*/ 94 w 230"/>
                <a:gd name="T123" fmla="*/ 0 h 263"/>
                <a:gd name="T124" fmla="*/ 130 w 230"/>
                <a:gd name="T125"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 h="263">
                  <a:moveTo>
                    <a:pt x="132" y="0"/>
                  </a:moveTo>
                  <a:lnTo>
                    <a:pt x="134" y="0"/>
                  </a:lnTo>
                  <a:lnTo>
                    <a:pt x="140" y="0"/>
                  </a:lnTo>
                  <a:lnTo>
                    <a:pt x="144" y="0"/>
                  </a:lnTo>
                  <a:lnTo>
                    <a:pt x="146" y="0"/>
                  </a:lnTo>
                  <a:lnTo>
                    <a:pt x="154" y="0"/>
                  </a:lnTo>
                  <a:lnTo>
                    <a:pt x="156" y="0"/>
                  </a:lnTo>
                  <a:lnTo>
                    <a:pt x="158" y="0"/>
                  </a:lnTo>
                  <a:lnTo>
                    <a:pt x="162" y="0"/>
                  </a:lnTo>
                  <a:lnTo>
                    <a:pt x="174" y="0"/>
                  </a:lnTo>
                  <a:lnTo>
                    <a:pt x="178" y="0"/>
                  </a:lnTo>
                  <a:lnTo>
                    <a:pt x="182" y="0"/>
                  </a:lnTo>
                  <a:lnTo>
                    <a:pt x="186" y="0"/>
                  </a:lnTo>
                  <a:lnTo>
                    <a:pt x="190" y="0"/>
                  </a:lnTo>
                  <a:lnTo>
                    <a:pt x="190" y="12"/>
                  </a:lnTo>
                  <a:lnTo>
                    <a:pt x="190" y="14"/>
                  </a:lnTo>
                  <a:lnTo>
                    <a:pt x="190" y="16"/>
                  </a:lnTo>
                  <a:lnTo>
                    <a:pt x="190" y="20"/>
                  </a:lnTo>
                  <a:lnTo>
                    <a:pt x="190" y="22"/>
                  </a:lnTo>
                  <a:lnTo>
                    <a:pt x="190" y="26"/>
                  </a:lnTo>
                  <a:lnTo>
                    <a:pt x="190" y="29"/>
                  </a:lnTo>
                  <a:lnTo>
                    <a:pt x="190" y="33"/>
                  </a:lnTo>
                  <a:lnTo>
                    <a:pt x="190" y="37"/>
                  </a:lnTo>
                  <a:lnTo>
                    <a:pt x="190" y="51"/>
                  </a:lnTo>
                  <a:lnTo>
                    <a:pt x="190" y="53"/>
                  </a:lnTo>
                  <a:lnTo>
                    <a:pt x="190" y="55"/>
                  </a:lnTo>
                  <a:lnTo>
                    <a:pt x="190" y="57"/>
                  </a:lnTo>
                  <a:lnTo>
                    <a:pt x="190" y="61"/>
                  </a:lnTo>
                  <a:lnTo>
                    <a:pt x="194" y="61"/>
                  </a:lnTo>
                  <a:lnTo>
                    <a:pt x="196" y="61"/>
                  </a:lnTo>
                  <a:lnTo>
                    <a:pt x="198" y="61"/>
                  </a:lnTo>
                  <a:lnTo>
                    <a:pt x="198" y="63"/>
                  </a:lnTo>
                  <a:lnTo>
                    <a:pt x="200" y="63"/>
                  </a:lnTo>
                  <a:lnTo>
                    <a:pt x="200" y="65"/>
                  </a:lnTo>
                  <a:lnTo>
                    <a:pt x="200" y="65"/>
                  </a:lnTo>
                  <a:lnTo>
                    <a:pt x="198" y="65"/>
                  </a:lnTo>
                  <a:lnTo>
                    <a:pt x="198" y="67"/>
                  </a:lnTo>
                  <a:lnTo>
                    <a:pt x="198" y="71"/>
                  </a:lnTo>
                  <a:lnTo>
                    <a:pt x="198" y="73"/>
                  </a:lnTo>
                  <a:lnTo>
                    <a:pt x="198" y="75"/>
                  </a:lnTo>
                  <a:lnTo>
                    <a:pt x="196" y="75"/>
                  </a:lnTo>
                  <a:lnTo>
                    <a:pt x="196" y="79"/>
                  </a:lnTo>
                  <a:lnTo>
                    <a:pt x="196" y="81"/>
                  </a:lnTo>
                  <a:lnTo>
                    <a:pt x="196" y="83"/>
                  </a:lnTo>
                  <a:lnTo>
                    <a:pt x="198" y="87"/>
                  </a:lnTo>
                  <a:lnTo>
                    <a:pt x="198" y="89"/>
                  </a:lnTo>
                  <a:lnTo>
                    <a:pt x="192" y="89"/>
                  </a:lnTo>
                  <a:lnTo>
                    <a:pt x="192" y="87"/>
                  </a:lnTo>
                  <a:lnTo>
                    <a:pt x="190" y="87"/>
                  </a:lnTo>
                  <a:lnTo>
                    <a:pt x="190" y="93"/>
                  </a:lnTo>
                  <a:lnTo>
                    <a:pt x="190" y="95"/>
                  </a:lnTo>
                  <a:lnTo>
                    <a:pt x="188" y="101"/>
                  </a:lnTo>
                  <a:lnTo>
                    <a:pt x="188" y="103"/>
                  </a:lnTo>
                  <a:lnTo>
                    <a:pt x="188" y="105"/>
                  </a:lnTo>
                  <a:lnTo>
                    <a:pt x="186" y="105"/>
                  </a:lnTo>
                  <a:lnTo>
                    <a:pt x="186" y="109"/>
                  </a:lnTo>
                  <a:lnTo>
                    <a:pt x="186" y="113"/>
                  </a:lnTo>
                  <a:lnTo>
                    <a:pt x="186" y="113"/>
                  </a:lnTo>
                  <a:lnTo>
                    <a:pt x="184" y="115"/>
                  </a:lnTo>
                  <a:lnTo>
                    <a:pt x="184" y="119"/>
                  </a:lnTo>
                  <a:lnTo>
                    <a:pt x="186" y="119"/>
                  </a:lnTo>
                  <a:lnTo>
                    <a:pt x="190" y="119"/>
                  </a:lnTo>
                  <a:lnTo>
                    <a:pt x="194" y="119"/>
                  </a:lnTo>
                  <a:lnTo>
                    <a:pt x="198" y="121"/>
                  </a:lnTo>
                  <a:lnTo>
                    <a:pt x="200" y="121"/>
                  </a:lnTo>
                  <a:lnTo>
                    <a:pt x="204" y="121"/>
                  </a:lnTo>
                  <a:lnTo>
                    <a:pt x="206" y="121"/>
                  </a:lnTo>
                  <a:lnTo>
                    <a:pt x="208" y="121"/>
                  </a:lnTo>
                  <a:lnTo>
                    <a:pt x="210" y="123"/>
                  </a:lnTo>
                  <a:lnTo>
                    <a:pt x="212" y="123"/>
                  </a:lnTo>
                  <a:lnTo>
                    <a:pt x="214" y="123"/>
                  </a:lnTo>
                  <a:lnTo>
                    <a:pt x="216" y="123"/>
                  </a:lnTo>
                  <a:lnTo>
                    <a:pt x="220" y="123"/>
                  </a:lnTo>
                  <a:lnTo>
                    <a:pt x="224" y="123"/>
                  </a:lnTo>
                  <a:lnTo>
                    <a:pt x="230" y="123"/>
                  </a:lnTo>
                  <a:lnTo>
                    <a:pt x="230" y="125"/>
                  </a:lnTo>
                  <a:lnTo>
                    <a:pt x="230" y="127"/>
                  </a:lnTo>
                  <a:lnTo>
                    <a:pt x="230" y="133"/>
                  </a:lnTo>
                  <a:lnTo>
                    <a:pt x="230" y="135"/>
                  </a:lnTo>
                  <a:lnTo>
                    <a:pt x="230" y="139"/>
                  </a:lnTo>
                  <a:lnTo>
                    <a:pt x="230" y="141"/>
                  </a:lnTo>
                  <a:lnTo>
                    <a:pt x="230" y="145"/>
                  </a:lnTo>
                  <a:lnTo>
                    <a:pt x="230" y="147"/>
                  </a:lnTo>
                  <a:lnTo>
                    <a:pt x="230" y="149"/>
                  </a:lnTo>
                  <a:lnTo>
                    <a:pt x="230" y="153"/>
                  </a:lnTo>
                  <a:lnTo>
                    <a:pt x="230" y="155"/>
                  </a:lnTo>
                  <a:lnTo>
                    <a:pt x="230" y="157"/>
                  </a:lnTo>
                  <a:lnTo>
                    <a:pt x="230" y="159"/>
                  </a:lnTo>
                  <a:lnTo>
                    <a:pt x="230" y="161"/>
                  </a:lnTo>
                  <a:lnTo>
                    <a:pt x="230" y="161"/>
                  </a:lnTo>
                  <a:lnTo>
                    <a:pt x="230" y="163"/>
                  </a:lnTo>
                  <a:lnTo>
                    <a:pt x="230" y="165"/>
                  </a:lnTo>
                  <a:lnTo>
                    <a:pt x="230" y="167"/>
                  </a:lnTo>
                  <a:lnTo>
                    <a:pt x="230" y="169"/>
                  </a:lnTo>
                  <a:lnTo>
                    <a:pt x="230" y="173"/>
                  </a:lnTo>
                  <a:lnTo>
                    <a:pt x="230" y="175"/>
                  </a:lnTo>
                  <a:lnTo>
                    <a:pt x="230" y="177"/>
                  </a:lnTo>
                  <a:lnTo>
                    <a:pt x="230" y="179"/>
                  </a:lnTo>
                  <a:lnTo>
                    <a:pt x="230" y="181"/>
                  </a:lnTo>
                  <a:lnTo>
                    <a:pt x="230" y="185"/>
                  </a:lnTo>
                  <a:lnTo>
                    <a:pt x="230" y="189"/>
                  </a:lnTo>
                  <a:lnTo>
                    <a:pt x="230" y="191"/>
                  </a:lnTo>
                  <a:lnTo>
                    <a:pt x="230" y="193"/>
                  </a:lnTo>
                  <a:lnTo>
                    <a:pt x="230" y="195"/>
                  </a:lnTo>
                  <a:lnTo>
                    <a:pt x="230" y="197"/>
                  </a:lnTo>
                  <a:lnTo>
                    <a:pt x="230" y="201"/>
                  </a:lnTo>
                  <a:lnTo>
                    <a:pt x="230" y="203"/>
                  </a:lnTo>
                  <a:lnTo>
                    <a:pt x="230" y="205"/>
                  </a:lnTo>
                  <a:lnTo>
                    <a:pt x="230" y="207"/>
                  </a:lnTo>
                  <a:lnTo>
                    <a:pt x="230" y="209"/>
                  </a:lnTo>
                  <a:lnTo>
                    <a:pt x="230" y="209"/>
                  </a:lnTo>
                  <a:lnTo>
                    <a:pt x="230" y="211"/>
                  </a:lnTo>
                  <a:lnTo>
                    <a:pt x="230" y="215"/>
                  </a:lnTo>
                  <a:lnTo>
                    <a:pt x="230" y="217"/>
                  </a:lnTo>
                  <a:lnTo>
                    <a:pt x="230" y="219"/>
                  </a:lnTo>
                  <a:lnTo>
                    <a:pt x="230" y="221"/>
                  </a:lnTo>
                  <a:lnTo>
                    <a:pt x="230" y="223"/>
                  </a:lnTo>
                  <a:lnTo>
                    <a:pt x="230" y="225"/>
                  </a:lnTo>
                  <a:lnTo>
                    <a:pt x="230" y="227"/>
                  </a:lnTo>
                  <a:lnTo>
                    <a:pt x="230" y="229"/>
                  </a:lnTo>
                  <a:lnTo>
                    <a:pt x="230" y="231"/>
                  </a:lnTo>
                  <a:lnTo>
                    <a:pt x="230" y="233"/>
                  </a:lnTo>
                  <a:lnTo>
                    <a:pt x="230" y="235"/>
                  </a:lnTo>
                  <a:lnTo>
                    <a:pt x="230" y="237"/>
                  </a:lnTo>
                  <a:lnTo>
                    <a:pt x="230" y="239"/>
                  </a:lnTo>
                  <a:lnTo>
                    <a:pt x="230" y="241"/>
                  </a:lnTo>
                  <a:lnTo>
                    <a:pt x="230" y="245"/>
                  </a:lnTo>
                  <a:lnTo>
                    <a:pt x="230" y="247"/>
                  </a:lnTo>
                  <a:lnTo>
                    <a:pt x="230" y="249"/>
                  </a:lnTo>
                  <a:lnTo>
                    <a:pt x="230" y="253"/>
                  </a:lnTo>
                  <a:lnTo>
                    <a:pt x="228" y="253"/>
                  </a:lnTo>
                  <a:lnTo>
                    <a:pt x="228" y="257"/>
                  </a:lnTo>
                  <a:lnTo>
                    <a:pt x="226" y="257"/>
                  </a:lnTo>
                  <a:lnTo>
                    <a:pt x="226" y="255"/>
                  </a:lnTo>
                  <a:lnTo>
                    <a:pt x="224" y="255"/>
                  </a:lnTo>
                  <a:lnTo>
                    <a:pt x="222" y="255"/>
                  </a:lnTo>
                  <a:lnTo>
                    <a:pt x="220" y="255"/>
                  </a:lnTo>
                  <a:lnTo>
                    <a:pt x="220" y="257"/>
                  </a:lnTo>
                  <a:lnTo>
                    <a:pt x="218" y="257"/>
                  </a:lnTo>
                  <a:lnTo>
                    <a:pt x="216" y="257"/>
                  </a:lnTo>
                  <a:lnTo>
                    <a:pt x="214" y="257"/>
                  </a:lnTo>
                  <a:lnTo>
                    <a:pt x="214" y="257"/>
                  </a:lnTo>
                  <a:lnTo>
                    <a:pt x="212" y="257"/>
                  </a:lnTo>
                  <a:lnTo>
                    <a:pt x="210" y="257"/>
                  </a:lnTo>
                  <a:lnTo>
                    <a:pt x="210" y="257"/>
                  </a:lnTo>
                  <a:lnTo>
                    <a:pt x="210" y="257"/>
                  </a:lnTo>
                  <a:lnTo>
                    <a:pt x="208" y="257"/>
                  </a:lnTo>
                  <a:lnTo>
                    <a:pt x="208" y="255"/>
                  </a:lnTo>
                  <a:lnTo>
                    <a:pt x="206" y="255"/>
                  </a:lnTo>
                  <a:lnTo>
                    <a:pt x="206" y="257"/>
                  </a:lnTo>
                  <a:lnTo>
                    <a:pt x="208" y="257"/>
                  </a:lnTo>
                  <a:lnTo>
                    <a:pt x="208" y="257"/>
                  </a:lnTo>
                  <a:lnTo>
                    <a:pt x="206" y="257"/>
                  </a:lnTo>
                  <a:lnTo>
                    <a:pt x="206" y="257"/>
                  </a:lnTo>
                  <a:lnTo>
                    <a:pt x="204" y="257"/>
                  </a:lnTo>
                  <a:lnTo>
                    <a:pt x="202" y="257"/>
                  </a:lnTo>
                  <a:lnTo>
                    <a:pt x="202" y="255"/>
                  </a:lnTo>
                  <a:lnTo>
                    <a:pt x="200" y="255"/>
                  </a:lnTo>
                  <a:lnTo>
                    <a:pt x="200" y="257"/>
                  </a:lnTo>
                  <a:lnTo>
                    <a:pt x="198" y="257"/>
                  </a:lnTo>
                  <a:lnTo>
                    <a:pt x="196" y="257"/>
                  </a:lnTo>
                  <a:lnTo>
                    <a:pt x="192" y="257"/>
                  </a:lnTo>
                  <a:lnTo>
                    <a:pt x="192" y="255"/>
                  </a:lnTo>
                  <a:lnTo>
                    <a:pt x="192" y="253"/>
                  </a:lnTo>
                  <a:lnTo>
                    <a:pt x="190" y="255"/>
                  </a:lnTo>
                  <a:lnTo>
                    <a:pt x="190" y="257"/>
                  </a:lnTo>
                  <a:lnTo>
                    <a:pt x="188" y="257"/>
                  </a:lnTo>
                  <a:lnTo>
                    <a:pt x="188" y="255"/>
                  </a:lnTo>
                  <a:lnTo>
                    <a:pt x="186" y="255"/>
                  </a:lnTo>
                  <a:lnTo>
                    <a:pt x="184" y="255"/>
                  </a:lnTo>
                  <a:lnTo>
                    <a:pt x="182" y="255"/>
                  </a:lnTo>
                  <a:lnTo>
                    <a:pt x="182" y="257"/>
                  </a:lnTo>
                  <a:lnTo>
                    <a:pt x="182" y="257"/>
                  </a:lnTo>
                  <a:lnTo>
                    <a:pt x="182" y="257"/>
                  </a:lnTo>
                  <a:lnTo>
                    <a:pt x="182" y="255"/>
                  </a:lnTo>
                  <a:lnTo>
                    <a:pt x="180" y="255"/>
                  </a:lnTo>
                  <a:lnTo>
                    <a:pt x="180" y="257"/>
                  </a:lnTo>
                  <a:lnTo>
                    <a:pt x="178" y="257"/>
                  </a:lnTo>
                  <a:lnTo>
                    <a:pt x="178" y="255"/>
                  </a:lnTo>
                  <a:lnTo>
                    <a:pt x="176" y="255"/>
                  </a:lnTo>
                  <a:lnTo>
                    <a:pt x="174" y="255"/>
                  </a:lnTo>
                  <a:lnTo>
                    <a:pt x="174" y="257"/>
                  </a:lnTo>
                  <a:lnTo>
                    <a:pt x="174" y="257"/>
                  </a:lnTo>
                  <a:lnTo>
                    <a:pt x="174" y="259"/>
                  </a:lnTo>
                  <a:lnTo>
                    <a:pt x="174" y="261"/>
                  </a:lnTo>
                  <a:lnTo>
                    <a:pt x="172" y="261"/>
                  </a:lnTo>
                  <a:lnTo>
                    <a:pt x="170" y="261"/>
                  </a:lnTo>
                  <a:lnTo>
                    <a:pt x="168" y="261"/>
                  </a:lnTo>
                  <a:lnTo>
                    <a:pt x="166" y="259"/>
                  </a:lnTo>
                  <a:lnTo>
                    <a:pt x="166" y="259"/>
                  </a:lnTo>
                  <a:lnTo>
                    <a:pt x="166" y="261"/>
                  </a:lnTo>
                  <a:lnTo>
                    <a:pt x="164" y="263"/>
                  </a:lnTo>
                  <a:lnTo>
                    <a:pt x="162" y="263"/>
                  </a:lnTo>
                  <a:lnTo>
                    <a:pt x="162" y="261"/>
                  </a:lnTo>
                  <a:lnTo>
                    <a:pt x="164" y="261"/>
                  </a:lnTo>
                  <a:lnTo>
                    <a:pt x="164" y="259"/>
                  </a:lnTo>
                  <a:lnTo>
                    <a:pt x="164" y="257"/>
                  </a:lnTo>
                  <a:lnTo>
                    <a:pt x="164" y="257"/>
                  </a:lnTo>
                  <a:lnTo>
                    <a:pt x="162" y="257"/>
                  </a:lnTo>
                  <a:lnTo>
                    <a:pt x="162" y="255"/>
                  </a:lnTo>
                  <a:lnTo>
                    <a:pt x="162" y="253"/>
                  </a:lnTo>
                  <a:lnTo>
                    <a:pt x="160" y="253"/>
                  </a:lnTo>
                  <a:lnTo>
                    <a:pt x="160" y="255"/>
                  </a:lnTo>
                  <a:lnTo>
                    <a:pt x="162" y="255"/>
                  </a:lnTo>
                  <a:lnTo>
                    <a:pt x="160" y="255"/>
                  </a:lnTo>
                  <a:lnTo>
                    <a:pt x="158" y="257"/>
                  </a:lnTo>
                  <a:lnTo>
                    <a:pt x="156" y="257"/>
                  </a:lnTo>
                  <a:lnTo>
                    <a:pt x="156" y="255"/>
                  </a:lnTo>
                  <a:lnTo>
                    <a:pt x="154" y="255"/>
                  </a:lnTo>
                  <a:lnTo>
                    <a:pt x="154" y="253"/>
                  </a:lnTo>
                  <a:lnTo>
                    <a:pt x="152" y="253"/>
                  </a:lnTo>
                  <a:lnTo>
                    <a:pt x="150" y="255"/>
                  </a:lnTo>
                  <a:lnTo>
                    <a:pt x="148" y="255"/>
                  </a:lnTo>
                  <a:lnTo>
                    <a:pt x="146" y="255"/>
                  </a:lnTo>
                  <a:lnTo>
                    <a:pt x="144" y="255"/>
                  </a:lnTo>
                  <a:lnTo>
                    <a:pt x="144" y="253"/>
                  </a:lnTo>
                  <a:lnTo>
                    <a:pt x="146" y="253"/>
                  </a:lnTo>
                  <a:lnTo>
                    <a:pt x="146" y="251"/>
                  </a:lnTo>
                  <a:lnTo>
                    <a:pt x="144" y="251"/>
                  </a:lnTo>
                  <a:lnTo>
                    <a:pt x="144" y="253"/>
                  </a:lnTo>
                  <a:lnTo>
                    <a:pt x="142" y="253"/>
                  </a:lnTo>
                  <a:lnTo>
                    <a:pt x="142" y="255"/>
                  </a:lnTo>
                  <a:lnTo>
                    <a:pt x="142" y="257"/>
                  </a:lnTo>
                  <a:lnTo>
                    <a:pt x="142" y="257"/>
                  </a:lnTo>
                  <a:lnTo>
                    <a:pt x="140" y="257"/>
                  </a:lnTo>
                  <a:lnTo>
                    <a:pt x="140" y="259"/>
                  </a:lnTo>
                  <a:lnTo>
                    <a:pt x="138" y="259"/>
                  </a:lnTo>
                  <a:lnTo>
                    <a:pt x="138" y="257"/>
                  </a:lnTo>
                  <a:lnTo>
                    <a:pt x="138" y="257"/>
                  </a:lnTo>
                  <a:lnTo>
                    <a:pt x="136" y="257"/>
                  </a:lnTo>
                  <a:lnTo>
                    <a:pt x="136" y="257"/>
                  </a:lnTo>
                  <a:lnTo>
                    <a:pt x="134" y="257"/>
                  </a:lnTo>
                  <a:lnTo>
                    <a:pt x="134" y="257"/>
                  </a:lnTo>
                  <a:lnTo>
                    <a:pt x="136" y="257"/>
                  </a:lnTo>
                  <a:lnTo>
                    <a:pt x="136" y="255"/>
                  </a:lnTo>
                  <a:lnTo>
                    <a:pt x="134" y="255"/>
                  </a:lnTo>
                  <a:lnTo>
                    <a:pt x="132" y="255"/>
                  </a:lnTo>
                  <a:lnTo>
                    <a:pt x="132" y="253"/>
                  </a:lnTo>
                  <a:lnTo>
                    <a:pt x="130" y="253"/>
                  </a:lnTo>
                  <a:lnTo>
                    <a:pt x="130" y="251"/>
                  </a:lnTo>
                  <a:lnTo>
                    <a:pt x="128" y="251"/>
                  </a:lnTo>
                  <a:lnTo>
                    <a:pt x="128" y="253"/>
                  </a:lnTo>
                  <a:lnTo>
                    <a:pt x="128" y="255"/>
                  </a:lnTo>
                  <a:lnTo>
                    <a:pt x="130" y="255"/>
                  </a:lnTo>
                  <a:lnTo>
                    <a:pt x="130" y="257"/>
                  </a:lnTo>
                  <a:lnTo>
                    <a:pt x="128" y="257"/>
                  </a:lnTo>
                  <a:lnTo>
                    <a:pt x="128" y="255"/>
                  </a:lnTo>
                  <a:lnTo>
                    <a:pt x="126" y="255"/>
                  </a:lnTo>
                  <a:lnTo>
                    <a:pt x="126" y="257"/>
                  </a:lnTo>
                  <a:lnTo>
                    <a:pt x="124" y="257"/>
                  </a:lnTo>
                  <a:lnTo>
                    <a:pt x="122" y="257"/>
                  </a:lnTo>
                  <a:lnTo>
                    <a:pt x="122" y="257"/>
                  </a:lnTo>
                  <a:lnTo>
                    <a:pt x="122" y="255"/>
                  </a:lnTo>
                  <a:lnTo>
                    <a:pt x="120" y="255"/>
                  </a:lnTo>
                  <a:lnTo>
                    <a:pt x="120" y="253"/>
                  </a:lnTo>
                  <a:lnTo>
                    <a:pt x="118" y="253"/>
                  </a:lnTo>
                  <a:lnTo>
                    <a:pt x="118" y="253"/>
                  </a:lnTo>
                  <a:lnTo>
                    <a:pt x="118" y="251"/>
                  </a:lnTo>
                  <a:lnTo>
                    <a:pt x="116" y="251"/>
                  </a:lnTo>
                  <a:lnTo>
                    <a:pt x="114" y="251"/>
                  </a:lnTo>
                  <a:lnTo>
                    <a:pt x="110" y="251"/>
                  </a:lnTo>
                  <a:lnTo>
                    <a:pt x="110" y="253"/>
                  </a:lnTo>
                  <a:lnTo>
                    <a:pt x="108" y="253"/>
                  </a:lnTo>
                  <a:lnTo>
                    <a:pt x="108" y="251"/>
                  </a:lnTo>
                  <a:lnTo>
                    <a:pt x="108" y="249"/>
                  </a:lnTo>
                  <a:lnTo>
                    <a:pt x="106" y="249"/>
                  </a:lnTo>
                  <a:lnTo>
                    <a:pt x="104" y="249"/>
                  </a:lnTo>
                  <a:lnTo>
                    <a:pt x="104" y="247"/>
                  </a:lnTo>
                  <a:lnTo>
                    <a:pt x="102" y="247"/>
                  </a:lnTo>
                  <a:lnTo>
                    <a:pt x="102" y="245"/>
                  </a:lnTo>
                  <a:lnTo>
                    <a:pt x="100" y="243"/>
                  </a:lnTo>
                  <a:lnTo>
                    <a:pt x="98" y="243"/>
                  </a:lnTo>
                  <a:lnTo>
                    <a:pt x="98" y="241"/>
                  </a:lnTo>
                  <a:lnTo>
                    <a:pt x="96" y="241"/>
                  </a:lnTo>
                  <a:lnTo>
                    <a:pt x="94" y="241"/>
                  </a:lnTo>
                  <a:lnTo>
                    <a:pt x="94" y="239"/>
                  </a:lnTo>
                  <a:lnTo>
                    <a:pt x="96" y="239"/>
                  </a:lnTo>
                  <a:lnTo>
                    <a:pt x="98" y="239"/>
                  </a:lnTo>
                  <a:lnTo>
                    <a:pt x="100" y="239"/>
                  </a:lnTo>
                  <a:lnTo>
                    <a:pt x="100" y="237"/>
                  </a:lnTo>
                  <a:lnTo>
                    <a:pt x="102" y="237"/>
                  </a:lnTo>
                  <a:lnTo>
                    <a:pt x="102" y="235"/>
                  </a:lnTo>
                  <a:lnTo>
                    <a:pt x="100" y="235"/>
                  </a:lnTo>
                  <a:lnTo>
                    <a:pt x="100" y="237"/>
                  </a:lnTo>
                  <a:lnTo>
                    <a:pt x="98" y="237"/>
                  </a:lnTo>
                  <a:lnTo>
                    <a:pt x="98" y="235"/>
                  </a:lnTo>
                  <a:lnTo>
                    <a:pt x="96" y="235"/>
                  </a:lnTo>
                  <a:lnTo>
                    <a:pt x="94" y="235"/>
                  </a:lnTo>
                  <a:lnTo>
                    <a:pt x="92" y="235"/>
                  </a:lnTo>
                  <a:lnTo>
                    <a:pt x="90" y="237"/>
                  </a:lnTo>
                  <a:lnTo>
                    <a:pt x="90" y="239"/>
                  </a:lnTo>
                  <a:lnTo>
                    <a:pt x="92" y="239"/>
                  </a:lnTo>
                  <a:lnTo>
                    <a:pt x="92" y="241"/>
                  </a:lnTo>
                  <a:lnTo>
                    <a:pt x="90" y="241"/>
                  </a:lnTo>
                  <a:lnTo>
                    <a:pt x="88" y="241"/>
                  </a:lnTo>
                  <a:lnTo>
                    <a:pt x="88" y="239"/>
                  </a:lnTo>
                  <a:lnTo>
                    <a:pt x="88" y="237"/>
                  </a:lnTo>
                  <a:lnTo>
                    <a:pt x="86" y="237"/>
                  </a:lnTo>
                  <a:lnTo>
                    <a:pt x="86" y="235"/>
                  </a:lnTo>
                  <a:lnTo>
                    <a:pt x="84" y="235"/>
                  </a:lnTo>
                  <a:lnTo>
                    <a:pt x="80" y="231"/>
                  </a:lnTo>
                  <a:lnTo>
                    <a:pt x="80" y="229"/>
                  </a:lnTo>
                  <a:lnTo>
                    <a:pt x="80" y="227"/>
                  </a:lnTo>
                  <a:lnTo>
                    <a:pt x="82" y="227"/>
                  </a:lnTo>
                  <a:lnTo>
                    <a:pt x="82" y="225"/>
                  </a:lnTo>
                  <a:lnTo>
                    <a:pt x="80" y="225"/>
                  </a:lnTo>
                  <a:lnTo>
                    <a:pt x="78" y="225"/>
                  </a:lnTo>
                  <a:lnTo>
                    <a:pt x="78" y="223"/>
                  </a:lnTo>
                  <a:lnTo>
                    <a:pt x="80" y="223"/>
                  </a:lnTo>
                  <a:lnTo>
                    <a:pt x="80" y="221"/>
                  </a:lnTo>
                  <a:lnTo>
                    <a:pt x="80" y="219"/>
                  </a:lnTo>
                  <a:lnTo>
                    <a:pt x="80" y="217"/>
                  </a:lnTo>
                  <a:lnTo>
                    <a:pt x="78" y="217"/>
                  </a:lnTo>
                  <a:lnTo>
                    <a:pt x="76" y="217"/>
                  </a:lnTo>
                  <a:lnTo>
                    <a:pt x="76" y="219"/>
                  </a:lnTo>
                  <a:lnTo>
                    <a:pt x="76" y="221"/>
                  </a:lnTo>
                  <a:lnTo>
                    <a:pt x="76" y="223"/>
                  </a:lnTo>
                  <a:lnTo>
                    <a:pt x="74" y="223"/>
                  </a:lnTo>
                  <a:lnTo>
                    <a:pt x="72" y="221"/>
                  </a:lnTo>
                  <a:lnTo>
                    <a:pt x="72" y="219"/>
                  </a:lnTo>
                  <a:lnTo>
                    <a:pt x="72" y="217"/>
                  </a:lnTo>
                  <a:lnTo>
                    <a:pt x="72" y="215"/>
                  </a:lnTo>
                  <a:lnTo>
                    <a:pt x="70" y="215"/>
                  </a:lnTo>
                  <a:lnTo>
                    <a:pt x="70" y="217"/>
                  </a:lnTo>
                  <a:lnTo>
                    <a:pt x="70" y="217"/>
                  </a:lnTo>
                  <a:lnTo>
                    <a:pt x="70" y="217"/>
                  </a:lnTo>
                  <a:lnTo>
                    <a:pt x="70" y="219"/>
                  </a:lnTo>
                  <a:lnTo>
                    <a:pt x="70" y="221"/>
                  </a:lnTo>
                  <a:lnTo>
                    <a:pt x="70" y="221"/>
                  </a:lnTo>
                  <a:lnTo>
                    <a:pt x="68" y="221"/>
                  </a:lnTo>
                  <a:lnTo>
                    <a:pt x="66" y="221"/>
                  </a:lnTo>
                  <a:lnTo>
                    <a:pt x="64" y="221"/>
                  </a:lnTo>
                  <a:lnTo>
                    <a:pt x="64" y="219"/>
                  </a:lnTo>
                  <a:lnTo>
                    <a:pt x="64" y="217"/>
                  </a:lnTo>
                  <a:lnTo>
                    <a:pt x="62" y="217"/>
                  </a:lnTo>
                  <a:lnTo>
                    <a:pt x="60" y="217"/>
                  </a:lnTo>
                  <a:lnTo>
                    <a:pt x="60" y="215"/>
                  </a:lnTo>
                  <a:lnTo>
                    <a:pt x="60" y="213"/>
                  </a:lnTo>
                  <a:lnTo>
                    <a:pt x="60" y="211"/>
                  </a:lnTo>
                  <a:lnTo>
                    <a:pt x="58" y="211"/>
                  </a:lnTo>
                  <a:lnTo>
                    <a:pt x="56" y="211"/>
                  </a:lnTo>
                  <a:lnTo>
                    <a:pt x="54" y="211"/>
                  </a:lnTo>
                  <a:lnTo>
                    <a:pt x="54" y="209"/>
                  </a:lnTo>
                  <a:lnTo>
                    <a:pt x="52" y="209"/>
                  </a:lnTo>
                  <a:lnTo>
                    <a:pt x="52" y="209"/>
                  </a:lnTo>
                  <a:lnTo>
                    <a:pt x="50" y="209"/>
                  </a:lnTo>
                  <a:lnTo>
                    <a:pt x="48" y="209"/>
                  </a:lnTo>
                  <a:lnTo>
                    <a:pt x="46" y="207"/>
                  </a:lnTo>
                  <a:lnTo>
                    <a:pt x="46" y="205"/>
                  </a:lnTo>
                  <a:lnTo>
                    <a:pt x="48" y="205"/>
                  </a:lnTo>
                  <a:lnTo>
                    <a:pt x="48" y="203"/>
                  </a:lnTo>
                  <a:lnTo>
                    <a:pt x="48" y="201"/>
                  </a:lnTo>
                  <a:lnTo>
                    <a:pt x="46" y="201"/>
                  </a:lnTo>
                  <a:lnTo>
                    <a:pt x="46" y="199"/>
                  </a:lnTo>
                  <a:lnTo>
                    <a:pt x="44" y="199"/>
                  </a:lnTo>
                  <a:lnTo>
                    <a:pt x="42" y="199"/>
                  </a:lnTo>
                  <a:lnTo>
                    <a:pt x="40" y="197"/>
                  </a:lnTo>
                  <a:lnTo>
                    <a:pt x="40" y="199"/>
                  </a:lnTo>
                  <a:lnTo>
                    <a:pt x="38" y="199"/>
                  </a:lnTo>
                  <a:lnTo>
                    <a:pt x="36" y="199"/>
                  </a:lnTo>
                  <a:lnTo>
                    <a:pt x="34" y="199"/>
                  </a:lnTo>
                  <a:lnTo>
                    <a:pt x="34" y="201"/>
                  </a:lnTo>
                  <a:lnTo>
                    <a:pt x="32" y="201"/>
                  </a:lnTo>
                  <a:lnTo>
                    <a:pt x="32" y="203"/>
                  </a:lnTo>
                  <a:lnTo>
                    <a:pt x="34" y="203"/>
                  </a:lnTo>
                  <a:lnTo>
                    <a:pt x="34" y="205"/>
                  </a:lnTo>
                  <a:lnTo>
                    <a:pt x="34" y="207"/>
                  </a:lnTo>
                  <a:lnTo>
                    <a:pt x="32" y="207"/>
                  </a:lnTo>
                  <a:lnTo>
                    <a:pt x="34" y="207"/>
                  </a:lnTo>
                  <a:lnTo>
                    <a:pt x="34" y="205"/>
                  </a:lnTo>
                  <a:lnTo>
                    <a:pt x="34" y="203"/>
                  </a:lnTo>
                  <a:lnTo>
                    <a:pt x="32" y="203"/>
                  </a:lnTo>
                  <a:lnTo>
                    <a:pt x="30" y="203"/>
                  </a:lnTo>
                  <a:lnTo>
                    <a:pt x="28" y="203"/>
                  </a:lnTo>
                  <a:lnTo>
                    <a:pt x="26" y="203"/>
                  </a:lnTo>
                  <a:lnTo>
                    <a:pt x="26" y="205"/>
                  </a:lnTo>
                  <a:lnTo>
                    <a:pt x="26" y="203"/>
                  </a:lnTo>
                  <a:lnTo>
                    <a:pt x="24" y="203"/>
                  </a:lnTo>
                  <a:lnTo>
                    <a:pt x="26" y="203"/>
                  </a:lnTo>
                  <a:lnTo>
                    <a:pt x="26" y="201"/>
                  </a:lnTo>
                  <a:lnTo>
                    <a:pt x="26" y="199"/>
                  </a:lnTo>
                  <a:lnTo>
                    <a:pt x="24" y="199"/>
                  </a:lnTo>
                  <a:lnTo>
                    <a:pt x="24" y="197"/>
                  </a:lnTo>
                  <a:lnTo>
                    <a:pt x="22" y="197"/>
                  </a:lnTo>
                  <a:lnTo>
                    <a:pt x="22" y="199"/>
                  </a:lnTo>
                  <a:lnTo>
                    <a:pt x="22" y="199"/>
                  </a:lnTo>
                  <a:lnTo>
                    <a:pt x="20" y="199"/>
                  </a:lnTo>
                  <a:lnTo>
                    <a:pt x="20" y="197"/>
                  </a:lnTo>
                  <a:lnTo>
                    <a:pt x="22" y="197"/>
                  </a:lnTo>
                  <a:lnTo>
                    <a:pt x="22" y="195"/>
                  </a:lnTo>
                  <a:lnTo>
                    <a:pt x="20" y="195"/>
                  </a:lnTo>
                  <a:lnTo>
                    <a:pt x="20" y="197"/>
                  </a:lnTo>
                  <a:lnTo>
                    <a:pt x="18" y="197"/>
                  </a:lnTo>
                  <a:lnTo>
                    <a:pt x="18" y="199"/>
                  </a:lnTo>
                  <a:lnTo>
                    <a:pt x="18" y="197"/>
                  </a:lnTo>
                  <a:lnTo>
                    <a:pt x="16" y="197"/>
                  </a:lnTo>
                  <a:lnTo>
                    <a:pt x="16" y="195"/>
                  </a:lnTo>
                  <a:lnTo>
                    <a:pt x="16" y="191"/>
                  </a:lnTo>
                  <a:lnTo>
                    <a:pt x="14" y="191"/>
                  </a:lnTo>
                  <a:lnTo>
                    <a:pt x="12" y="189"/>
                  </a:lnTo>
                  <a:lnTo>
                    <a:pt x="10" y="189"/>
                  </a:lnTo>
                  <a:lnTo>
                    <a:pt x="10" y="191"/>
                  </a:lnTo>
                  <a:lnTo>
                    <a:pt x="12" y="191"/>
                  </a:lnTo>
                  <a:lnTo>
                    <a:pt x="12" y="193"/>
                  </a:lnTo>
                  <a:lnTo>
                    <a:pt x="12" y="191"/>
                  </a:lnTo>
                  <a:lnTo>
                    <a:pt x="14" y="191"/>
                  </a:lnTo>
                  <a:lnTo>
                    <a:pt x="14" y="193"/>
                  </a:lnTo>
                  <a:lnTo>
                    <a:pt x="14" y="195"/>
                  </a:lnTo>
                  <a:lnTo>
                    <a:pt x="12" y="195"/>
                  </a:lnTo>
                  <a:lnTo>
                    <a:pt x="10" y="195"/>
                  </a:lnTo>
                  <a:lnTo>
                    <a:pt x="10" y="197"/>
                  </a:lnTo>
                  <a:lnTo>
                    <a:pt x="10" y="199"/>
                  </a:lnTo>
                  <a:lnTo>
                    <a:pt x="8" y="199"/>
                  </a:lnTo>
                  <a:lnTo>
                    <a:pt x="8" y="197"/>
                  </a:lnTo>
                  <a:lnTo>
                    <a:pt x="8" y="195"/>
                  </a:lnTo>
                  <a:lnTo>
                    <a:pt x="8" y="193"/>
                  </a:lnTo>
                  <a:lnTo>
                    <a:pt x="8" y="191"/>
                  </a:lnTo>
                  <a:lnTo>
                    <a:pt x="6" y="191"/>
                  </a:lnTo>
                  <a:lnTo>
                    <a:pt x="6" y="193"/>
                  </a:lnTo>
                  <a:lnTo>
                    <a:pt x="4" y="193"/>
                  </a:lnTo>
                  <a:lnTo>
                    <a:pt x="4" y="195"/>
                  </a:lnTo>
                  <a:lnTo>
                    <a:pt x="2" y="193"/>
                  </a:lnTo>
                  <a:lnTo>
                    <a:pt x="2" y="191"/>
                  </a:lnTo>
                  <a:lnTo>
                    <a:pt x="2" y="189"/>
                  </a:lnTo>
                  <a:lnTo>
                    <a:pt x="4" y="189"/>
                  </a:lnTo>
                  <a:lnTo>
                    <a:pt x="4" y="187"/>
                  </a:lnTo>
                  <a:lnTo>
                    <a:pt x="2" y="187"/>
                  </a:lnTo>
                  <a:lnTo>
                    <a:pt x="0" y="187"/>
                  </a:lnTo>
                  <a:lnTo>
                    <a:pt x="2" y="185"/>
                  </a:lnTo>
                  <a:lnTo>
                    <a:pt x="2" y="183"/>
                  </a:lnTo>
                  <a:lnTo>
                    <a:pt x="4" y="181"/>
                  </a:lnTo>
                  <a:lnTo>
                    <a:pt x="4" y="179"/>
                  </a:lnTo>
                  <a:lnTo>
                    <a:pt x="4" y="177"/>
                  </a:lnTo>
                  <a:lnTo>
                    <a:pt x="6" y="177"/>
                  </a:lnTo>
                  <a:lnTo>
                    <a:pt x="6" y="175"/>
                  </a:lnTo>
                  <a:lnTo>
                    <a:pt x="6" y="173"/>
                  </a:lnTo>
                  <a:lnTo>
                    <a:pt x="8" y="173"/>
                  </a:lnTo>
                  <a:lnTo>
                    <a:pt x="8" y="171"/>
                  </a:lnTo>
                  <a:lnTo>
                    <a:pt x="8" y="169"/>
                  </a:lnTo>
                  <a:lnTo>
                    <a:pt x="10" y="167"/>
                  </a:lnTo>
                  <a:lnTo>
                    <a:pt x="10" y="165"/>
                  </a:lnTo>
                  <a:lnTo>
                    <a:pt x="12" y="163"/>
                  </a:lnTo>
                  <a:lnTo>
                    <a:pt x="12" y="161"/>
                  </a:lnTo>
                  <a:lnTo>
                    <a:pt x="14" y="159"/>
                  </a:lnTo>
                  <a:lnTo>
                    <a:pt x="16" y="157"/>
                  </a:lnTo>
                  <a:lnTo>
                    <a:pt x="16" y="153"/>
                  </a:lnTo>
                  <a:lnTo>
                    <a:pt x="18" y="151"/>
                  </a:lnTo>
                  <a:lnTo>
                    <a:pt x="18" y="149"/>
                  </a:lnTo>
                  <a:lnTo>
                    <a:pt x="20" y="147"/>
                  </a:lnTo>
                  <a:lnTo>
                    <a:pt x="20" y="145"/>
                  </a:lnTo>
                  <a:lnTo>
                    <a:pt x="22" y="143"/>
                  </a:lnTo>
                  <a:lnTo>
                    <a:pt x="22" y="137"/>
                  </a:lnTo>
                  <a:lnTo>
                    <a:pt x="24" y="133"/>
                  </a:lnTo>
                  <a:lnTo>
                    <a:pt x="24" y="131"/>
                  </a:lnTo>
                  <a:lnTo>
                    <a:pt x="26" y="129"/>
                  </a:lnTo>
                  <a:lnTo>
                    <a:pt x="26" y="127"/>
                  </a:lnTo>
                  <a:lnTo>
                    <a:pt x="28" y="125"/>
                  </a:lnTo>
                  <a:lnTo>
                    <a:pt x="28" y="123"/>
                  </a:lnTo>
                  <a:lnTo>
                    <a:pt x="28" y="121"/>
                  </a:lnTo>
                  <a:lnTo>
                    <a:pt x="30" y="121"/>
                  </a:lnTo>
                  <a:lnTo>
                    <a:pt x="30" y="119"/>
                  </a:lnTo>
                  <a:lnTo>
                    <a:pt x="32" y="117"/>
                  </a:lnTo>
                  <a:lnTo>
                    <a:pt x="32" y="115"/>
                  </a:lnTo>
                  <a:lnTo>
                    <a:pt x="34" y="113"/>
                  </a:lnTo>
                  <a:lnTo>
                    <a:pt x="36" y="111"/>
                  </a:lnTo>
                  <a:lnTo>
                    <a:pt x="36" y="109"/>
                  </a:lnTo>
                  <a:lnTo>
                    <a:pt x="36" y="107"/>
                  </a:lnTo>
                  <a:lnTo>
                    <a:pt x="38" y="103"/>
                  </a:lnTo>
                  <a:lnTo>
                    <a:pt x="40" y="101"/>
                  </a:lnTo>
                  <a:lnTo>
                    <a:pt x="42" y="95"/>
                  </a:lnTo>
                  <a:lnTo>
                    <a:pt x="44" y="91"/>
                  </a:lnTo>
                  <a:lnTo>
                    <a:pt x="46" y="85"/>
                  </a:lnTo>
                  <a:lnTo>
                    <a:pt x="50" y="81"/>
                  </a:lnTo>
                  <a:lnTo>
                    <a:pt x="50" y="77"/>
                  </a:lnTo>
                  <a:lnTo>
                    <a:pt x="52" y="73"/>
                  </a:lnTo>
                  <a:lnTo>
                    <a:pt x="54" y="71"/>
                  </a:lnTo>
                  <a:lnTo>
                    <a:pt x="56" y="65"/>
                  </a:lnTo>
                  <a:lnTo>
                    <a:pt x="58" y="65"/>
                  </a:lnTo>
                  <a:lnTo>
                    <a:pt x="62" y="57"/>
                  </a:lnTo>
                  <a:lnTo>
                    <a:pt x="64" y="53"/>
                  </a:lnTo>
                  <a:lnTo>
                    <a:pt x="66" y="47"/>
                  </a:lnTo>
                  <a:lnTo>
                    <a:pt x="66" y="45"/>
                  </a:lnTo>
                  <a:lnTo>
                    <a:pt x="68" y="41"/>
                  </a:lnTo>
                  <a:lnTo>
                    <a:pt x="70" y="39"/>
                  </a:lnTo>
                  <a:lnTo>
                    <a:pt x="70" y="37"/>
                  </a:lnTo>
                  <a:lnTo>
                    <a:pt x="70" y="35"/>
                  </a:lnTo>
                  <a:lnTo>
                    <a:pt x="70" y="33"/>
                  </a:lnTo>
                  <a:lnTo>
                    <a:pt x="70" y="31"/>
                  </a:lnTo>
                  <a:lnTo>
                    <a:pt x="74" y="24"/>
                  </a:lnTo>
                  <a:lnTo>
                    <a:pt x="74" y="20"/>
                  </a:lnTo>
                  <a:lnTo>
                    <a:pt x="76" y="18"/>
                  </a:lnTo>
                  <a:lnTo>
                    <a:pt x="80" y="12"/>
                  </a:lnTo>
                  <a:lnTo>
                    <a:pt x="82" y="4"/>
                  </a:lnTo>
                  <a:lnTo>
                    <a:pt x="84" y="0"/>
                  </a:lnTo>
                  <a:lnTo>
                    <a:pt x="90" y="0"/>
                  </a:lnTo>
                  <a:lnTo>
                    <a:pt x="94" y="0"/>
                  </a:lnTo>
                  <a:lnTo>
                    <a:pt x="98" y="0"/>
                  </a:lnTo>
                  <a:lnTo>
                    <a:pt x="100" y="0"/>
                  </a:lnTo>
                  <a:lnTo>
                    <a:pt x="102" y="0"/>
                  </a:lnTo>
                  <a:lnTo>
                    <a:pt x="108" y="0"/>
                  </a:lnTo>
                  <a:lnTo>
                    <a:pt x="110" y="0"/>
                  </a:lnTo>
                  <a:lnTo>
                    <a:pt x="116" y="0"/>
                  </a:lnTo>
                  <a:lnTo>
                    <a:pt x="124" y="0"/>
                  </a:lnTo>
                  <a:lnTo>
                    <a:pt x="130" y="0"/>
                  </a:lnTo>
                  <a:lnTo>
                    <a:pt x="132"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2" name="Freeform 122"/>
            <p:cNvSpPr>
              <a:spLocks/>
            </p:cNvSpPr>
            <p:nvPr/>
          </p:nvSpPr>
          <p:spPr bwMode="auto">
            <a:xfrm>
              <a:off x="6124575" y="5197475"/>
              <a:ext cx="269875" cy="323850"/>
            </a:xfrm>
            <a:custGeom>
              <a:avLst/>
              <a:gdLst>
                <a:gd name="T0" fmla="*/ 86 w 170"/>
                <a:gd name="T1" fmla="*/ 0 h 204"/>
                <a:gd name="T2" fmla="*/ 104 w 170"/>
                <a:gd name="T3" fmla="*/ 0 h 204"/>
                <a:gd name="T4" fmla="*/ 112 w 170"/>
                <a:gd name="T5" fmla="*/ 8 h 204"/>
                <a:gd name="T6" fmla="*/ 128 w 170"/>
                <a:gd name="T7" fmla="*/ 0 h 204"/>
                <a:gd name="T8" fmla="*/ 138 w 170"/>
                <a:gd name="T9" fmla="*/ 10 h 204"/>
                <a:gd name="T10" fmla="*/ 138 w 170"/>
                <a:gd name="T11" fmla="*/ 32 h 204"/>
                <a:gd name="T12" fmla="*/ 134 w 170"/>
                <a:gd name="T13" fmla="*/ 36 h 204"/>
                <a:gd name="T14" fmla="*/ 138 w 170"/>
                <a:gd name="T15" fmla="*/ 38 h 204"/>
                <a:gd name="T16" fmla="*/ 142 w 170"/>
                <a:gd name="T17" fmla="*/ 42 h 204"/>
                <a:gd name="T18" fmla="*/ 146 w 170"/>
                <a:gd name="T19" fmla="*/ 52 h 204"/>
                <a:gd name="T20" fmla="*/ 146 w 170"/>
                <a:gd name="T21" fmla="*/ 72 h 204"/>
                <a:gd name="T22" fmla="*/ 154 w 170"/>
                <a:gd name="T23" fmla="*/ 86 h 204"/>
                <a:gd name="T24" fmla="*/ 154 w 170"/>
                <a:gd name="T25" fmla="*/ 108 h 204"/>
                <a:gd name="T26" fmla="*/ 170 w 170"/>
                <a:gd name="T27" fmla="*/ 112 h 204"/>
                <a:gd name="T28" fmla="*/ 170 w 170"/>
                <a:gd name="T29" fmla="*/ 126 h 204"/>
                <a:gd name="T30" fmla="*/ 170 w 170"/>
                <a:gd name="T31" fmla="*/ 162 h 204"/>
                <a:gd name="T32" fmla="*/ 168 w 170"/>
                <a:gd name="T33" fmla="*/ 184 h 204"/>
                <a:gd name="T34" fmla="*/ 168 w 170"/>
                <a:gd name="T35" fmla="*/ 198 h 204"/>
                <a:gd name="T36" fmla="*/ 166 w 170"/>
                <a:gd name="T37" fmla="*/ 204 h 204"/>
                <a:gd name="T38" fmla="*/ 150 w 170"/>
                <a:gd name="T39" fmla="*/ 204 h 204"/>
                <a:gd name="T40" fmla="*/ 142 w 170"/>
                <a:gd name="T41" fmla="*/ 204 h 204"/>
                <a:gd name="T42" fmla="*/ 132 w 170"/>
                <a:gd name="T43" fmla="*/ 204 h 204"/>
                <a:gd name="T44" fmla="*/ 112 w 170"/>
                <a:gd name="T45" fmla="*/ 204 h 204"/>
                <a:gd name="T46" fmla="*/ 98 w 170"/>
                <a:gd name="T47" fmla="*/ 204 h 204"/>
                <a:gd name="T48" fmla="*/ 82 w 170"/>
                <a:gd name="T49" fmla="*/ 204 h 204"/>
                <a:gd name="T50" fmla="*/ 66 w 170"/>
                <a:gd name="T51" fmla="*/ 204 h 204"/>
                <a:gd name="T52" fmla="*/ 52 w 170"/>
                <a:gd name="T53" fmla="*/ 204 h 204"/>
                <a:gd name="T54" fmla="*/ 42 w 170"/>
                <a:gd name="T55" fmla="*/ 204 h 204"/>
                <a:gd name="T56" fmla="*/ 28 w 170"/>
                <a:gd name="T57" fmla="*/ 204 h 204"/>
                <a:gd name="T58" fmla="*/ 10 w 170"/>
                <a:gd name="T59" fmla="*/ 204 h 204"/>
                <a:gd name="T60" fmla="*/ 0 w 170"/>
                <a:gd name="T61" fmla="*/ 204 h 204"/>
                <a:gd name="T62" fmla="*/ 0 w 170"/>
                <a:gd name="T63" fmla="*/ 188 h 204"/>
                <a:gd name="T64" fmla="*/ 0 w 170"/>
                <a:gd name="T65" fmla="*/ 172 h 204"/>
                <a:gd name="T66" fmla="*/ 0 w 170"/>
                <a:gd name="T67" fmla="*/ 152 h 204"/>
                <a:gd name="T68" fmla="*/ 0 w 170"/>
                <a:gd name="T69" fmla="*/ 144 h 204"/>
                <a:gd name="T70" fmla="*/ 0 w 170"/>
                <a:gd name="T71" fmla="*/ 130 h 204"/>
                <a:gd name="T72" fmla="*/ 0 w 170"/>
                <a:gd name="T73" fmla="*/ 124 h 204"/>
                <a:gd name="T74" fmla="*/ 0 w 170"/>
                <a:gd name="T75" fmla="*/ 112 h 204"/>
                <a:gd name="T76" fmla="*/ 0 w 170"/>
                <a:gd name="T77" fmla="*/ 98 h 204"/>
                <a:gd name="T78" fmla="*/ 0 w 170"/>
                <a:gd name="T79" fmla="*/ 84 h 204"/>
                <a:gd name="T80" fmla="*/ 0 w 170"/>
                <a:gd name="T81" fmla="*/ 66 h 204"/>
                <a:gd name="T82" fmla="*/ 0 w 170"/>
                <a:gd name="T83" fmla="*/ 54 h 204"/>
                <a:gd name="T84" fmla="*/ 0 w 170"/>
                <a:gd name="T85" fmla="*/ 34 h 204"/>
                <a:gd name="T86" fmla="*/ 16 w 170"/>
                <a:gd name="T87" fmla="*/ 30 h 204"/>
                <a:gd name="T88" fmla="*/ 26 w 170"/>
                <a:gd name="T89" fmla="*/ 30 h 204"/>
                <a:gd name="T90" fmla="*/ 48 w 170"/>
                <a:gd name="T91" fmla="*/ 32 h 204"/>
                <a:gd name="T92" fmla="*/ 50 w 170"/>
                <a:gd name="T93" fmla="*/ 18 h 204"/>
                <a:gd name="T94" fmla="*/ 58 w 170"/>
                <a:gd name="T95" fmla="*/ 2 h 204"/>
                <a:gd name="T96" fmla="*/ 68 w 170"/>
                <a:gd name="T97"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0" h="204">
                  <a:moveTo>
                    <a:pt x="70" y="0"/>
                  </a:moveTo>
                  <a:lnTo>
                    <a:pt x="82" y="0"/>
                  </a:lnTo>
                  <a:lnTo>
                    <a:pt x="84" y="0"/>
                  </a:lnTo>
                  <a:lnTo>
                    <a:pt x="86" y="0"/>
                  </a:lnTo>
                  <a:lnTo>
                    <a:pt x="88" y="0"/>
                  </a:lnTo>
                  <a:lnTo>
                    <a:pt x="90" y="0"/>
                  </a:lnTo>
                  <a:lnTo>
                    <a:pt x="96" y="0"/>
                  </a:lnTo>
                  <a:lnTo>
                    <a:pt x="104" y="0"/>
                  </a:lnTo>
                  <a:lnTo>
                    <a:pt x="104" y="6"/>
                  </a:lnTo>
                  <a:lnTo>
                    <a:pt x="104" y="8"/>
                  </a:lnTo>
                  <a:lnTo>
                    <a:pt x="110" y="8"/>
                  </a:lnTo>
                  <a:lnTo>
                    <a:pt x="112" y="8"/>
                  </a:lnTo>
                  <a:lnTo>
                    <a:pt x="116" y="8"/>
                  </a:lnTo>
                  <a:lnTo>
                    <a:pt x="116" y="0"/>
                  </a:lnTo>
                  <a:lnTo>
                    <a:pt x="120" y="0"/>
                  </a:lnTo>
                  <a:lnTo>
                    <a:pt x="128" y="0"/>
                  </a:lnTo>
                  <a:lnTo>
                    <a:pt x="128" y="2"/>
                  </a:lnTo>
                  <a:lnTo>
                    <a:pt x="128" y="6"/>
                  </a:lnTo>
                  <a:lnTo>
                    <a:pt x="138" y="6"/>
                  </a:lnTo>
                  <a:lnTo>
                    <a:pt x="138" y="10"/>
                  </a:lnTo>
                  <a:lnTo>
                    <a:pt x="138" y="14"/>
                  </a:lnTo>
                  <a:lnTo>
                    <a:pt x="138" y="20"/>
                  </a:lnTo>
                  <a:lnTo>
                    <a:pt x="138" y="22"/>
                  </a:lnTo>
                  <a:lnTo>
                    <a:pt x="138" y="32"/>
                  </a:lnTo>
                  <a:lnTo>
                    <a:pt x="136" y="32"/>
                  </a:lnTo>
                  <a:lnTo>
                    <a:pt x="134" y="32"/>
                  </a:lnTo>
                  <a:lnTo>
                    <a:pt x="134" y="34"/>
                  </a:lnTo>
                  <a:lnTo>
                    <a:pt x="134" y="36"/>
                  </a:lnTo>
                  <a:lnTo>
                    <a:pt x="136" y="36"/>
                  </a:lnTo>
                  <a:lnTo>
                    <a:pt x="138" y="36"/>
                  </a:lnTo>
                  <a:lnTo>
                    <a:pt x="138" y="38"/>
                  </a:lnTo>
                  <a:lnTo>
                    <a:pt x="138" y="38"/>
                  </a:lnTo>
                  <a:lnTo>
                    <a:pt x="140" y="38"/>
                  </a:lnTo>
                  <a:lnTo>
                    <a:pt x="140" y="40"/>
                  </a:lnTo>
                  <a:lnTo>
                    <a:pt x="140" y="42"/>
                  </a:lnTo>
                  <a:lnTo>
                    <a:pt x="142" y="42"/>
                  </a:lnTo>
                  <a:lnTo>
                    <a:pt x="144" y="42"/>
                  </a:lnTo>
                  <a:lnTo>
                    <a:pt x="146" y="42"/>
                  </a:lnTo>
                  <a:lnTo>
                    <a:pt x="146" y="44"/>
                  </a:lnTo>
                  <a:lnTo>
                    <a:pt x="146" y="52"/>
                  </a:lnTo>
                  <a:lnTo>
                    <a:pt x="146" y="54"/>
                  </a:lnTo>
                  <a:lnTo>
                    <a:pt x="146" y="58"/>
                  </a:lnTo>
                  <a:lnTo>
                    <a:pt x="146" y="66"/>
                  </a:lnTo>
                  <a:lnTo>
                    <a:pt x="146" y="72"/>
                  </a:lnTo>
                  <a:lnTo>
                    <a:pt x="146" y="76"/>
                  </a:lnTo>
                  <a:lnTo>
                    <a:pt x="154" y="76"/>
                  </a:lnTo>
                  <a:lnTo>
                    <a:pt x="154" y="82"/>
                  </a:lnTo>
                  <a:lnTo>
                    <a:pt x="154" y="86"/>
                  </a:lnTo>
                  <a:lnTo>
                    <a:pt x="154" y="90"/>
                  </a:lnTo>
                  <a:lnTo>
                    <a:pt x="154" y="98"/>
                  </a:lnTo>
                  <a:lnTo>
                    <a:pt x="154" y="100"/>
                  </a:lnTo>
                  <a:lnTo>
                    <a:pt x="154" y="108"/>
                  </a:lnTo>
                  <a:lnTo>
                    <a:pt x="156" y="108"/>
                  </a:lnTo>
                  <a:lnTo>
                    <a:pt x="160" y="108"/>
                  </a:lnTo>
                  <a:lnTo>
                    <a:pt x="170" y="108"/>
                  </a:lnTo>
                  <a:lnTo>
                    <a:pt x="170" y="112"/>
                  </a:lnTo>
                  <a:lnTo>
                    <a:pt x="170" y="114"/>
                  </a:lnTo>
                  <a:lnTo>
                    <a:pt x="170" y="118"/>
                  </a:lnTo>
                  <a:lnTo>
                    <a:pt x="170" y="120"/>
                  </a:lnTo>
                  <a:lnTo>
                    <a:pt x="170" y="126"/>
                  </a:lnTo>
                  <a:lnTo>
                    <a:pt x="170" y="140"/>
                  </a:lnTo>
                  <a:lnTo>
                    <a:pt x="170" y="150"/>
                  </a:lnTo>
                  <a:lnTo>
                    <a:pt x="170" y="158"/>
                  </a:lnTo>
                  <a:lnTo>
                    <a:pt x="170" y="162"/>
                  </a:lnTo>
                  <a:lnTo>
                    <a:pt x="170" y="166"/>
                  </a:lnTo>
                  <a:lnTo>
                    <a:pt x="170" y="172"/>
                  </a:lnTo>
                  <a:lnTo>
                    <a:pt x="170" y="176"/>
                  </a:lnTo>
                  <a:lnTo>
                    <a:pt x="168" y="184"/>
                  </a:lnTo>
                  <a:lnTo>
                    <a:pt x="168" y="186"/>
                  </a:lnTo>
                  <a:lnTo>
                    <a:pt x="168" y="192"/>
                  </a:lnTo>
                  <a:lnTo>
                    <a:pt x="168" y="194"/>
                  </a:lnTo>
                  <a:lnTo>
                    <a:pt x="168" y="198"/>
                  </a:lnTo>
                  <a:lnTo>
                    <a:pt x="168" y="200"/>
                  </a:lnTo>
                  <a:lnTo>
                    <a:pt x="168" y="202"/>
                  </a:lnTo>
                  <a:lnTo>
                    <a:pt x="168" y="204"/>
                  </a:lnTo>
                  <a:lnTo>
                    <a:pt x="166" y="204"/>
                  </a:lnTo>
                  <a:lnTo>
                    <a:pt x="164" y="204"/>
                  </a:lnTo>
                  <a:lnTo>
                    <a:pt x="160" y="204"/>
                  </a:lnTo>
                  <a:lnTo>
                    <a:pt x="158" y="204"/>
                  </a:lnTo>
                  <a:lnTo>
                    <a:pt x="150" y="204"/>
                  </a:lnTo>
                  <a:lnTo>
                    <a:pt x="148" y="204"/>
                  </a:lnTo>
                  <a:lnTo>
                    <a:pt x="146" y="204"/>
                  </a:lnTo>
                  <a:lnTo>
                    <a:pt x="144" y="204"/>
                  </a:lnTo>
                  <a:lnTo>
                    <a:pt x="142" y="204"/>
                  </a:lnTo>
                  <a:lnTo>
                    <a:pt x="140" y="204"/>
                  </a:lnTo>
                  <a:lnTo>
                    <a:pt x="138" y="204"/>
                  </a:lnTo>
                  <a:lnTo>
                    <a:pt x="136" y="204"/>
                  </a:lnTo>
                  <a:lnTo>
                    <a:pt x="132" y="204"/>
                  </a:lnTo>
                  <a:lnTo>
                    <a:pt x="122" y="204"/>
                  </a:lnTo>
                  <a:lnTo>
                    <a:pt x="118" y="204"/>
                  </a:lnTo>
                  <a:lnTo>
                    <a:pt x="116" y="204"/>
                  </a:lnTo>
                  <a:lnTo>
                    <a:pt x="112" y="204"/>
                  </a:lnTo>
                  <a:lnTo>
                    <a:pt x="110" y="204"/>
                  </a:lnTo>
                  <a:lnTo>
                    <a:pt x="104" y="204"/>
                  </a:lnTo>
                  <a:lnTo>
                    <a:pt x="102" y="204"/>
                  </a:lnTo>
                  <a:lnTo>
                    <a:pt x="98" y="204"/>
                  </a:lnTo>
                  <a:lnTo>
                    <a:pt x="96" y="204"/>
                  </a:lnTo>
                  <a:lnTo>
                    <a:pt x="92" y="204"/>
                  </a:lnTo>
                  <a:lnTo>
                    <a:pt x="90" y="204"/>
                  </a:lnTo>
                  <a:lnTo>
                    <a:pt x="82" y="204"/>
                  </a:lnTo>
                  <a:lnTo>
                    <a:pt x="76" y="204"/>
                  </a:lnTo>
                  <a:lnTo>
                    <a:pt x="74" y="204"/>
                  </a:lnTo>
                  <a:lnTo>
                    <a:pt x="70" y="204"/>
                  </a:lnTo>
                  <a:lnTo>
                    <a:pt x="66" y="204"/>
                  </a:lnTo>
                  <a:lnTo>
                    <a:pt x="58" y="204"/>
                  </a:lnTo>
                  <a:lnTo>
                    <a:pt x="56" y="204"/>
                  </a:lnTo>
                  <a:lnTo>
                    <a:pt x="54" y="204"/>
                  </a:lnTo>
                  <a:lnTo>
                    <a:pt x="52" y="204"/>
                  </a:lnTo>
                  <a:lnTo>
                    <a:pt x="50" y="204"/>
                  </a:lnTo>
                  <a:lnTo>
                    <a:pt x="46" y="204"/>
                  </a:lnTo>
                  <a:lnTo>
                    <a:pt x="44" y="204"/>
                  </a:lnTo>
                  <a:lnTo>
                    <a:pt x="42" y="204"/>
                  </a:lnTo>
                  <a:lnTo>
                    <a:pt x="42" y="204"/>
                  </a:lnTo>
                  <a:lnTo>
                    <a:pt x="38" y="204"/>
                  </a:lnTo>
                  <a:lnTo>
                    <a:pt x="34" y="204"/>
                  </a:lnTo>
                  <a:lnTo>
                    <a:pt x="28" y="204"/>
                  </a:lnTo>
                  <a:lnTo>
                    <a:pt x="26" y="204"/>
                  </a:lnTo>
                  <a:lnTo>
                    <a:pt x="24" y="204"/>
                  </a:lnTo>
                  <a:lnTo>
                    <a:pt x="14" y="204"/>
                  </a:lnTo>
                  <a:lnTo>
                    <a:pt x="10" y="204"/>
                  </a:lnTo>
                  <a:lnTo>
                    <a:pt x="8" y="204"/>
                  </a:lnTo>
                  <a:lnTo>
                    <a:pt x="6" y="204"/>
                  </a:lnTo>
                  <a:lnTo>
                    <a:pt x="4" y="204"/>
                  </a:lnTo>
                  <a:lnTo>
                    <a:pt x="0" y="204"/>
                  </a:lnTo>
                  <a:lnTo>
                    <a:pt x="0" y="202"/>
                  </a:lnTo>
                  <a:lnTo>
                    <a:pt x="0" y="194"/>
                  </a:lnTo>
                  <a:lnTo>
                    <a:pt x="0" y="190"/>
                  </a:lnTo>
                  <a:lnTo>
                    <a:pt x="0" y="188"/>
                  </a:lnTo>
                  <a:lnTo>
                    <a:pt x="0" y="186"/>
                  </a:lnTo>
                  <a:lnTo>
                    <a:pt x="0" y="184"/>
                  </a:lnTo>
                  <a:lnTo>
                    <a:pt x="0" y="176"/>
                  </a:lnTo>
                  <a:lnTo>
                    <a:pt x="0" y="172"/>
                  </a:lnTo>
                  <a:lnTo>
                    <a:pt x="0" y="170"/>
                  </a:lnTo>
                  <a:lnTo>
                    <a:pt x="0" y="160"/>
                  </a:lnTo>
                  <a:lnTo>
                    <a:pt x="0" y="158"/>
                  </a:lnTo>
                  <a:lnTo>
                    <a:pt x="0" y="152"/>
                  </a:lnTo>
                  <a:lnTo>
                    <a:pt x="0" y="150"/>
                  </a:lnTo>
                  <a:lnTo>
                    <a:pt x="0" y="148"/>
                  </a:lnTo>
                  <a:lnTo>
                    <a:pt x="0" y="146"/>
                  </a:lnTo>
                  <a:lnTo>
                    <a:pt x="0" y="144"/>
                  </a:lnTo>
                  <a:lnTo>
                    <a:pt x="0" y="142"/>
                  </a:lnTo>
                  <a:lnTo>
                    <a:pt x="0" y="136"/>
                  </a:lnTo>
                  <a:lnTo>
                    <a:pt x="0" y="132"/>
                  </a:lnTo>
                  <a:lnTo>
                    <a:pt x="0" y="130"/>
                  </a:lnTo>
                  <a:lnTo>
                    <a:pt x="0" y="128"/>
                  </a:lnTo>
                  <a:lnTo>
                    <a:pt x="0" y="126"/>
                  </a:lnTo>
                  <a:lnTo>
                    <a:pt x="0" y="124"/>
                  </a:lnTo>
                  <a:lnTo>
                    <a:pt x="0" y="124"/>
                  </a:lnTo>
                  <a:lnTo>
                    <a:pt x="0" y="120"/>
                  </a:lnTo>
                  <a:lnTo>
                    <a:pt x="0" y="118"/>
                  </a:lnTo>
                  <a:lnTo>
                    <a:pt x="0" y="116"/>
                  </a:lnTo>
                  <a:lnTo>
                    <a:pt x="0" y="112"/>
                  </a:lnTo>
                  <a:lnTo>
                    <a:pt x="0" y="110"/>
                  </a:lnTo>
                  <a:lnTo>
                    <a:pt x="0" y="106"/>
                  </a:lnTo>
                  <a:lnTo>
                    <a:pt x="0" y="100"/>
                  </a:lnTo>
                  <a:lnTo>
                    <a:pt x="0" y="98"/>
                  </a:lnTo>
                  <a:lnTo>
                    <a:pt x="0" y="96"/>
                  </a:lnTo>
                  <a:lnTo>
                    <a:pt x="0" y="94"/>
                  </a:lnTo>
                  <a:lnTo>
                    <a:pt x="0" y="86"/>
                  </a:lnTo>
                  <a:lnTo>
                    <a:pt x="0" y="84"/>
                  </a:lnTo>
                  <a:lnTo>
                    <a:pt x="0" y="82"/>
                  </a:lnTo>
                  <a:lnTo>
                    <a:pt x="0" y="74"/>
                  </a:lnTo>
                  <a:lnTo>
                    <a:pt x="0" y="68"/>
                  </a:lnTo>
                  <a:lnTo>
                    <a:pt x="0" y="66"/>
                  </a:lnTo>
                  <a:lnTo>
                    <a:pt x="0" y="62"/>
                  </a:lnTo>
                  <a:lnTo>
                    <a:pt x="0" y="60"/>
                  </a:lnTo>
                  <a:lnTo>
                    <a:pt x="0" y="56"/>
                  </a:lnTo>
                  <a:lnTo>
                    <a:pt x="0" y="54"/>
                  </a:lnTo>
                  <a:lnTo>
                    <a:pt x="0" y="48"/>
                  </a:lnTo>
                  <a:lnTo>
                    <a:pt x="0" y="42"/>
                  </a:lnTo>
                  <a:lnTo>
                    <a:pt x="0" y="38"/>
                  </a:lnTo>
                  <a:lnTo>
                    <a:pt x="0" y="34"/>
                  </a:lnTo>
                  <a:lnTo>
                    <a:pt x="0" y="30"/>
                  </a:lnTo>
                  <a:lnTo>
                    <a:pt x="6" y="30"/>
                  </a:lnTo>
                  <a:lnTo>
                    <a:pt x="14" y="30"/>
                  </a:lnTo>
                  <a:lnTo>
                    <a:pt x="16" y="30"/>
                  </a:lnTo>
                  <a:lnTo>
                    <a:pt x="18" y="30"/>
                  </a:lnTo>
                  <a:lnTo>
                    <a:pt x="20" y="30"/>
                  </a:lnTo>
                  <a:lnTo>
                    <a:pt x="22" y="30"/>
                  </a:lnTo>
                  <a:lnTo>
                    <a:pt x="26" y="30"/>
                  </a:lnTo>
                  <a:lnTo>
                    <a:pt x="32" y="32"/>
                  </a:lnTo>
                  <a:lnTo>
                    <a:pt x="34" y="32"/>
                  </a:lnTo>
                  <a:lnTo>
                    <a:pt x="42" y="32"/>
                  </a:lnTo>
                  <a:lnTo>
                    <a:pt x="48" y="32"/>
                  </a:lnTo>
                  <a:lnTo>
                    <a:pt x="50" y="32"/>
                  </a:lnTo>
                  <a:lnTo>
                    <a:pt x="50" y="28"/>
                  </a:lnTo>
                  <a:lnTo>
                    <a:pt x="50" y="26"/>
                  </a:lnTo>
                  <a:lnTo>
                    <a:pt x="50" y="18"/>
                  </a:lnTo>
                  <a:lnTo>
                    <a:pt x="50" y="12"/>
                  </a:lnTo>
                  <a:lnTo>
                    <a:pt x="50" y="10"/>
                  </a:lnTo>
                  <a:lnTo>
                    <a:pt x="50" y="2"/>
                  </a:lnTo>
                  <a:lnTo>
                    <a:pt x="58" y="2"/>
                  </a:lnTo>
                  <a:lnTo>
                    <a:pt x="64" y="2"/>
                  </a:lnTo>
                  <a:lnTo>
                    <a:pt x="66" y="2"/>
                  </a:lnTo>
                  <a:lnTo>
                    <a:pt x="66" y="0"/>
                  </a:lnTo>
                  <a:lnTo>
                    <a:pt x="68" y="0"/>
                  </a:lnTo>
                  <a:lnTo>
                    <a:pt x="70" y="0"/>
                  </a:lnTo>
                  <a:lnTo>
                    <a:pt x="7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3" name="Freeform 140"/>
            <p:cNvSpPr>
              <a:spLocks/>
            </p:cNvSpPr>
            <p:nvPr/>
          </p:nvSpPr>
          <p:spPr bwMode="auto">
            <a:xfrm>
              <a:off x="6985000" y="3895725"/>
              <a:ext cx="339725" cy="331788"/>
            </a:xfrm>
            <a:custGeom>
              <a:avLst/>
              <a:gdLst>
                <a:gd name="T0" fmla="*/ 66 w 214"/>
                <a:gd name="T1" fmla="*/ 2 h 209"/>
                <a:gd name="T2" fmla="*/ 76 w 214"/>
                <a:gd name="T3" fmla="*/ 2 h 209"/>
                <a:gd name="T4" fmla="*/ 84 w 214"/>
                <a:gd name="T5" fmla="*/ 2 h 209"/>
                <a:gd name="T6" fmla="*/ 94 w 214"/>
                <a:gd name="T7" fmla="*/ 2 h 209"/>
                <a:gd name="T8" fmla="*/ 108 w 214"/>
                <a:gd name="T9" fmla="*/ 2 h 209"/>
                <a:gd name="T10" fmla="*/ 116 w 214"/>
                <a:gd name="T11" fmla="*/ 0 h 209"/>
                <a:gd name="T12" fmla="*/ 122 w 214"/>
                <a:gd name="T13" fmla="*/ 4 h 209"/>
                <a:gd name="T14" fmla="*/ 126 w 214"/>
                <a:gd name="T15" fmla="*/ 12 h 209"/>
                <a:gd name="T16" fmla="*/ 126 w 214"/>
                <a:gd name="T17" fmla="*/ 18 h 209"/>
                <a:gd name="T18" fmla="*/ 132 w 214"/>
                <a:gd name="T19" fmla="*/ 22 h 209"/>
                <a:gd name="T20" fmla="*/ 142 w 214"/>
                <a:gd name="T21" fmla="*/ 24 h 209"/>
                <a:gd name="T22" fmla="*/ 148 w 214"/>
                <a:gd name="T23" fmla="*/ 32 h 209"/>
                <a:gd name="T24" fmla="*/ 154 w 214"/>
                <a:gd name="T25" fmla="*/ 36 h 209"/>
                <a:gd name="T26" fmla="*/ 160 w 214"/>
                <a:gd name="T27" fmla="*/ 42 h 209"/>
                <a:gd name="T28" fmla="*/ 164 w 214"/>
                <a:gd name="T29" fmla="*/ 50 h 209"/>
                <a:gd name="T30" fmla="*/ 170 w 214"/>
                <a:gd name="T31" fmla="*/ 56 h 209"/>
                <a:gd name="T32" fmla="*/ 174 w 214"/>
                <a:gd name="T33" fmla="*/ 64 h 209"/>
                <a:gd name="T34" fmla="*/ 180 w 214"/>
                <a:gd name="T35" fmla="*/ 70 h 209"/>
                <a:gd name="T36" fmla="*/ 190 w 214"/>
                <a:gd name="T37" fmla="*/ 80 h 209"/>
                <a:gd name="T38" fmla="*/ 196 w 214"/>
                <a:gd name="T39" fmla="*/ 88 h 209"/>
                <a:gd name="T40" fmla="*/ 206 w 214"/>
                <a:gd name="T41" fmla="*/ 100 h 209"/>
                <a:gd name="T42" fmla="*/ 212 w 214"/>
                <a:gd name="T43" fmla="*/ 112 h 209"/>
                <a:gd name="T44" fmla="*/ 202 w 214"/>
                <a:gd name="T45" fmla="*/ 120 h 209"/>
                <a:gd name="T46" fmla="*/ 192 w 214"/>
                <a:gd name="T47" fmla="*/ 128 h 209"/>
                <a:gd name="T48" fmla="*/ 182 w 214"/>
                <a:gd name="T49" fmla="*/ 134 h 209"/>
                <a:gd name="T50" fmla="*/ 172 w 214"/>
                <a:gd name="T51" fmla="*/ 144 h 209"/>
                <a:gd name="T52" fmla="*/ 152 w 214"/>
                <a:gd name="T53" fmla="*/ 160 h 209"/>
                <a:gd name="T54" fmla="*/ 138 w 214"/>
                <a:gd name="T55" fmla="*/ 172 h 209"/>
                <a:gd name="T56" fmla="*/ 126 w 214"/>
                <a:gd name="T57" fmla="*/ 180 h 209"/>
                <a:gd name="T58" fmla="*/ 116 w 214"/>
                <a:gd name="T59" fmla="*/ 190 h 209"/>
                <a:gd name="T60" fmla="*/ 110 w 214"/>
                <a:gd name="T61" fmla="*/ 196 h 209"/>
                <a:gd name="T62" fmla="*/ 94 w 214"/>
                <a:gd name="T63" fmla="*/ 209 h 209"/>
                <a:gd name="T64" fmla="*/ 84 w 214"/>
                <a:gd name="T65" fmla="*/ 194 h 209"/>
                <a:gd name="T66" fmla="*/ 76 w 214"/>
                <a:gd name="T67" fmla="*/ 182 h 209"/>
                <a:gd name="T68" fmla="*/ 68 w 214"/>
                <a:gd name="T69" fmla="*/ 174 h 209"/>
                <a:gd name="T70" fmla="*/ 60 w 214"/>
                <a:gd name="T71" fmla="*/ 164 h 209"/>
                <a:gd name="T72" fmla="*/ 46 w 214"/>
                <a:gd name="T73" fmla="*/ 146 h 209"/>
                <a:gd name="T74" fmla="*/ 34 w 214"/>
                <a:gd name="T75" fmla="*/ 132 h 209"/>
                <a:gd name="T76" fmla="*/ 30 w 214"/>
                <a:gd name="T77" fmla="*/ 126 h 209"/>
                <a:gd name="T78" fmla="*/ 24 w 214"/>
                <a:gd name="T79" fmla="*/ 120 h 209"/>
                <a:gd name="T80" fmla="*/ 16 w 214"/>
                <a:gd name="T81" fmla="*/ 110 h 209"/>
                <a:gd name="T82" fmla="*/ 8 w 214"/>
                <a:gd name="T83" fmla="*/ 102 h 209"/>
                <a:gd name="T84" fmla="*/ 2 w 214"/>
                <a:gd name="T85" fmla="*/ 94 h 209"/>
                <a:gd name="T86" fmla="*/ 2 w 214"/>
                <a:gd name="T87" fmla="*/ 80 h 209"/>
                <a:gd name="T88" fmla="*/ 4 w 214"/>
                <a:gd name="T89" fmla="*/ 72 h 209"/>
                <a:gd name="T90" fmla="*/ 8 w 214"/>
                <a:gd name="T91" fmla="*/ 62 h 209"/>
                <a:gd name="T92" fmla="*/ 12 w 214"/>
                <a:gd name="T93" fmla="*/ 50 h 209"/>
                <a:gd name="T94" fmla="*/ 12 w 214"/>
                <a:gd name="T95" fmla="*/ 32 h 209"/>
                <a:gd name="T96" fmla="*/ 12 w 214"/>
                <a:gd name="T97" fmla="*/ 20 h 209"/>
                <a:gd name="T98" fmla="*/ 26 w 214"/>
                <a:gd name="T99" fmla="*/ 8 h 209"/>
                <a:gd name="T100" fmla="*/ 36 w 214"/>
                <a:gd name="T101" fmla="*/ 2 h 209"/>
                <a:gd name="T102" fmla="*/ 52 w 214"/>
                <a:gd name="T103" fmla="*/ 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209">
                  <a:moveTo>
                    <a:pt x="58" y="2"/>
                  </a:moveTo>
                  <a:lnTo>
                    <a:pt x="60" y="2"/>
                  </a:lnTo>
                  <a:lnTo>
                    <a:pt x="62" y="2"/>
                  </a:lnTo>
                  <a:lnTo>
                    <a:pt x="64" y="2"/>
                  </a:lnTo>
                  <a:lnTo>
                    <a:pt x="66" y="2"/>
                  </a:lnTo>
                  <a:lnTo>
                    <a:pt x="68" y="2"/>
                  </a:lnTo>
                  <a:lnTo>
                    <a:pt x="70" y="2"/>
                  </a:lnTo>
                  <a:lnTo>
                    <a:pt x="72" y="2"/>
                  </a:lnTo>
                  <a:lnTo>
                    <a:pt x="74" y="2"/>
                  </a:lnTo>
                  <a:lnTo>
                    <a:pt x="76" y="2"/>
                  </a:lnTo>
                  <a:lnTo>
                    <a:pt x="78" y="2"/>
                  </a:lnTo>
                  <a:lnTo>
                    <a:pt x="78" y="2"/>
                  </a:lnTo>
                  <a:lnTo>
                    <a:pt x="80" y="2"/>
                  </a:lnTo>
                  <a:lnTo>
                    <a:pt x="82" y="2"/>
                  </a:lnTo>
                  <a:lnTo>
                    <a:pt x="84" y="2"/>
                  </a:lnTo>
                  <a:lnTo>
                    <a:pt x="86" y="2"/>
                  </a:lnTo>
                  <a:lnTo>
                    <a:pt x="88" y="2"/>
                  </a:lnTo>
                  <a:lnTo>
                    <a:pt x="90" y="2"/>
                  </a:lnTo>
                  <a:lnTo>
                    <a:pt x="92" y="2"/>
                  </a:lnTo>
                  <a:lnTo>
                    <a:pt x="94" y="2"/>
                  </a:lnTo>
                  <a:lnTo>
                    <a:pt x="96" y="2"/>
                  </a:lnTo>
                  <a:lnTo>
                    <a:pt x="98" y="2"/>
                  </a:lnTo>
                  <a:lnTo>
                    <a:pt x="104" y="2"/>
                  </a:lnTo>
                  <a:lnTo>
                    <a:pt x="106" y="2"/>
                  </a:lnTo>
                  <a:lnTo>
                    <a:pt x="108" y="2"/>
                  </a:lnTo>
                  <a:lnTo>
                    <a:pt x="110" y="2"/>
                  </a:lnTo>
                  <a:lnTo>
                    <a:pt x="112" y="2"/>
                  </a:lnTo>
                  <a:lnTo>
                    <a:pt x="114" y="2"/>
                  </a:lnTo>
                  <a:lnTo>
                    <a:pt x="116" y="2"/>
                  </a:lnTo>
                  <a:lnTo>
                    <a:pt x="116" y="0"/>
                  </a:lnTo>
                  <a:lnTo>
                    <a:pt x="118" y="0"/>
                  </a:lnTo>
                  <a:lnTo>
                    <a:pt x="118" y="2"/>
                  </a:lnTo>
                  <a:lnTo>
                    <a:pt x="120" y="2"/>
                  </a:lnTo>
                  <a:lnTo>
                    <a:pt x="120" y="4"/>
                  </a:lnTo>
                  <a:lnTo>
                    <a:pt x="122" y="4"/>
                  </a:lnTo>
                  <a:lnTo>
                    <a:pt x="124" y="6"/>
                  </a:lnTo>
                  <a:lnTo>
                    <a:pt x="126" y="8"/>
                  </a:lnTo>
                  <a:lnTo>
                    <a:pt x="126" y="10"/>
                  </a:lnTo>
                  <a:lnTo>
                    <a:pt x="126" y="12"/>
                  </a:lnTo>
                  <a:lnTo>
                    <a:pt x="126" y="12"/>
                  </a:lnTo>
                  <a:lnTo>
                    <a:pt x="126" y="14"/>
                  </a:lnTo>
                  <a:lnTo>
                    <a:pt x="128" y="14"/>
                  </a:lnTo>
                  <a:lnTo>
                    <a:pt x="128" y="16"/>
                  </a:lnTo>
                  <a:lnTo>
                    <a:pt x="126" y="16"/>
                  </a:lnTo>
                  <a:lnTo>
                    <a:pt x="126" y="18"/>
                  </a:lnTo>
                  <a:lnTo>
                    <a:pt x="126" y="20"/>
                  </a:lnTo>
                  <a:lnTo>
                    <a:pt x="126" y="22"/>
                  </a:lnTo>
                  <a:lnTo>
                    <a:pt x="128" y="22"/>
                  </a:lnTo>
                  <a:lnTo>
                    <a:pt x="130" y="22"/>
                  </a:lnTo>
                  <a:lnTo>
                    <a:pt x="132" y="22"/>
                  </a:lnTo>
                  <a:lnTo>
                    <a:pt x="134" y="22"/>
                  </a:lnTo>
                  <a:lnTo>
                    <a:pt x="136" y="22"/>
                  </a:lnTo>
                  <a:lnTo>
                    <a:pt x="138" y="22"/>
                  </a:lnTo>
                  <a:lnTo>
                    <a:pt x="140" y="22"/>
                  </a:lnTo>
                  <a:lnTo>
                    <a:pt x="142" y="24"/>
                  </a:lnTo>
                  <a:lnTo>
                    <a:pt x="144" y="26"/>
                  </a:lnTo>
                  <a:lnTo>
                    <a:pt x="144" y="28"/>
                  </a:lnTo>
                  <a:lnTo>
                    <a:pt x="146" y="28"/>
                  </a:lnTo>
                  <a:lnTo>
                    <a:pt x="146" y="30"/>
                  </a:lnTo>
                  <a:lnTo>
                    <a:pt x="148" y="32"/>
                  </a:lnTo>
                  <a:lnTo>
                    <a:pt x="150" y="32"/>
                  </a:lnTo>
                  <a:lnTo>
                    <a:pt x="150" y="32"/>
                  </a:lnTo>
                  <a:lnTo>
                    <a:pt x="152" y="32"/>
                  </a:lnTo>
                  <a:lnTo>
                    <a:pt x="152" y="34"/>
                  </a:lnTo>
                  <a:lnTo>
                    <a:pt x="154" y="36"/>
                  </a:lnTo>
                  <a:lnTo>
                    <a:pt x="156" y="38"/>
                  </a:lnTo>
                  <a:lnTo>
                    <a:pt x="156" y="40"/>
                  </a:lnTo>
                  <a:lnTo>
                    <a:pt x="158" y="40"/>
                  </a:lnTo>
                  <a:lnTo>
                    <a:pt x="158" y="42"/>
                  </a:lnTo>
                  <a:lnTo>
                    <a:pt x="160" y="42"/>
                  </a:lnTo>
                  <a:lnTo>
                    <a:pt x="160" y="44"/>
                  </a:lnTo>
                  <a:lnTo>
                    <a:pt x="162" y="44"/>
                  </a:lnTo>
                  <a:lnTo>
                    <a:pt x="162" y="46"/>
                  </a:lnTo>
                  <a:lnTo>
                    <a:pt x="164" y="48"/>
                  </a:lnTo>
                  <a:lnTo>
                    <a:pt x="164" y="50"/>
                  </a:lnTo>
                  <a:lnTo>
                    <a:pt x="166" y="52"/>
                  </a:lnTo>
                  <a:lnTo>
                    <a:pt x="168" y="52"/>
                  </a:lnTo>
                  <a:lnTo>
                    <a:pt x="168" y="54"/>
                  </a:lnTo>
                  <a:lnTo>
                    <a:pt x="170" y="54"/>
                  </a:lnTo>
                  <a:lnTo>
                    <a:pt x="170" y="56"/>
                  </a:lnTo>
                  <a:lnTo>
                    <a:pt x="172" y="58"/>
                  </a:lnTo>
                  <a:lnTo>
                    <a:pt x="174" y="60"/>
                  </a:lnTo>
                  <a:lnTo>
                    <a:pt x="174" y="62"/>
                  </a:lnTo>
                  <a:lnTo>
                    <a:pt x="174" y="62"/>
                  </a:lnTo>
                  <a:lnTo>
                    <a:pt x="174" y="64"/>
                  </a:lnTo>
                  <a:lnTo>
                    <a:pt x="176" y="64"/>
                  </a:lnTo>
                  <a:lnTo>
                    <a:pt x="176" y="66"/>
                  </a:lnTo>
                  <a:lnTo>
                    <a:pt x="178" y="66"/>
                  </a:lnTo>
                  <a:lnTo>
                    <a:pt x="178" y="68"/>
                  </a:lnTo>
                  <a:lnTo>
                    <a:pt x="180" y="70"/>
                  </a:lnTo>
                  <a:lnTo>
                    <a:pt x="184" y="74"/>
                  </a:lnTo>
                  <a:lnTo>
                    <a:pt x="186" y="78"/>
                  </a:lnTo>
                  <a:lnTo>
                    <a:pt x="188" y="78"/>
                  </a:lnTo>
                  <a:lnTo>
                    <a:pt x="188" y="80"/>
                  </a:lnTo>
                  <a:lnTo>
                    <a:pt x="190" y="80"/>
                  </a:lnTo>
                  <a:lnTo>
                    <a:pt x="192" y="80"/>
                  </a:lnTo>
                  <a:lnTo>
                    <a:pt x="192" y="84"/>
                  </a:lnTo>
                  <a:lnTo>
                    <a:pt x="194" y="84"/>
                  </a:lnTo>
                  <a:lnTo>
                    <a:pt x="194" y="86"/>
                  </a:lnTo>
                  <a:lnTo>
                    <a:pt x="196" y="88"/>
                  </a:lnTo>
                  <a:lnTo>
                    <a:pt x="200" y="90"/>
                  </a:lnTo>
                  <a:lnTo>
                    <a:pt x="200" y="92"/>
                  </a:lnTo>
                  <a:lnTo>
                    <a:pt x="202" y="94"/>
                  </a:lnTo>
                  <a:lnTo>
                    <a:pt x="204" y="96"/>
                  </a:lnTo>
                  <a:lnTo>
                    <a:pt x="206" y="100"/>
                  </a:lnTo>
                  <a:lnTo>
                    <a:pt x="210" y="102"/>
                  </a:lnTo>
                  <a:lnTo>
                    <a:pt x="210" y="104"/>
                  </a:lnTo>
                  <a:lnTo>
                    <a:pt x="214" y="110"/>
                  </a:lnTo>
                  <a:lnTo>
                    <a:pt x="212" y="110"/>
                  </a:lnTo>
                  <a:lnTo>
                    <a:pt x="212" y="112"/>
                  </a:lnTo>
                  <a:lnTo>
                    <a:pt x="210" y="112"/>
                  </a:lnTo>
                  <a:lnTo>
                    <a:pt x="210" y="114"/>
                  </a:lnTo>
                  <a:lnTo>
                    <a:pt x="206" y="118"/>
                  </a:lnTo>
                  <a:lnTo>
                    <a:pt x="204" y="118"/>
                  </a:lnTo>
                  <a:lnTo>
                    <a:pt x="202" y="120"/>
                  </a:lnTo>
                  <a:lnTo>
                    <a:pt x="200" y="122"/>
                  </a:lnTo>
                  <a:lnTo>
                    <a:pt x="196" y="124"/>
                  </a:lnTo>
                  <a:lnTo>
                    <a:pt x="194" y="128"/>
                  </a:lnTo>
                  <a:lnTo>
                    <a:pt x="192" y="128"/>
                  </a:lnTo>
                  <a:lnTo>
                    <a:pt x="192" y="128"/>
                  </a:lnTo>
                  <a:lnTo>
                    <a:pt x="190" y="128"/>
                  </a:lnTo>
                  <a:lnTo>
                    <a:pt x="188" y="130"/>
                  </a:lnTo>
                  <a:lnTo>
                    <a:pt x="186" y="132"/>
                  </a:lnTo>
                  <a:lnTo>
                    <a:pt x="184" y="134"/>
                  </a:lnTo>
                  <a:lnTo>
                    <a:pt x="182" y="134"/>
                  </a:lnTo>
                  <a:lnTo>
                    <a:pt x="182" y="136"/>
                  </a:lnTo>
                  <a:lnTo>
                    <a:pt x="178" y="138"/>
                  </a:lnTo>
                  <a:lnTo>
                    <a:pt x="176" y="140"/>
                  </a:lnTo>
                  <a:lnTo>
                    <a:pt x="174" y="142"/>
                  </a:lnTo>
                  <a:lnTo>
                    <a:pt x="172" y="144"/>
                  </a:lnTo>
                  <a:lnTo>
                    <a:pt x="162" y="152"/>
                  </a:lnTo>
                  <a:lnTo>
                    <a:pt x="162" y="154"/>
                  </a:lnTo>
                  <a:lnTo>
                    <a:pt x="158" y="156"/>
                  </a:lnTo>
                  <a:lnTo>
                    <a:pt x="154" y="158"/>
                  </a:lnTo>
                  <a:lnTo>
                    <a:pt x="152" y="160"/>
                  </a:lnTo>
                  <a:lnTo>
                    <a:pt x="150" y="162"/>
                  </a:lnTo>
                  <a:lnTo>
                    <a:pt x="146" y="166"/>
                  </a:lnTo>
                  <a:lnTo>
                    <a:pt x="144" y="166"/>
                  </a:lnTo>
                  <a:lnTo>
                    <a:pt x="142" y="168"/>
                  </a:lnTo>
                  <a:lnTo>
                    <a:pt x="138" y="172"/>
                  </a:lnTo>
                  <a:lnTo>
                    <a:pt x="136" y="174"/>
                  </a:lnTo>
                  <a:lnTo>
                    <a:pt x="134" y="176"/>
                  </a:lnTo>
                  <a:lnTo>
                    <a:pt x="130" y="178"/>
                  </a:lnTo>
                  <a:lnTo>
                    <a:pt x="128" y="178"/>
                  </a:lnTo>
                  <a:lnTo>
                    <a:pt x="126" y="180"/>
                  </a:lnTo>
                  <a:lnTo>
                    <a:pt x="124" y="182"/>
                  </a:lnTo>
                  <a:lnTo>
                    <a:pt x="122" y="184"/>
                  </a:lnTo>
                  <a:lnTo>
                    <a:pt x="120" y="188"/>
                  </a:lnTo>
                  <a:lnTo>
                    <a:pt x="118" y="188"/>
                  </a:lnTo>
                  <a:lnTo>
                    <a:pt x="116" y="190"/>
                  </a:lnTo>
                  <a:lnTo>
                    <a:pt x="114" y="192"/>
                  </a:lnTo>
                  <a:lnTo>
                    <a:pt x="112" y="192"/>
                  </a:lnTo>
                  <a:lnTo>
                    <a:pt x="112" y="194"/>
                  </a:lnTo>
                  <a:lnTo>
                    <a:pt x="110" y="194"/>
                  </a:lnTo>
                  <a:lnTo>
                    <a:pt x="110" y="196"/>
                  </a:lnTo>
                  <a:lnTo>
                    <a:pt x="106" y="198"/>
                  </a:lnTo>
                  <a:lnTo>
                    <a:pt x="104" y="200"/>
                  </a:lnTo>
                  <a:lnTo>
                    <a:pt x="102" y="200"/>
                  </a:lnTo>
                  <a:lnTo>
                    <a:pt x="96" y="207"/>
                  </a:lnTo>
                  <a:lnTo>
                    <a:pt x="94" y="209"/>
                  </a:lnTo>
                  <a:lnTo>
                    <a:pt x="92" y="205"/>
                  </a:lnTo>
                  <a:lnTo>
                    <a:pt x="90" y="202"/>
                  </a:lnTo>
                  <a:lnTo>
                    <a:pt x="88" y="198"/>
                  </a:lnTo>
                  <a:lnTo>
                    <a:pt x="86" y="198"/>
                  </a:lnTo>
                  <a:lnTo>
                    <a:pt x="84" y="194"/>
                  </a:lnTo>
                  <a:lnTo>
                    <a:pt x="82" y="192"/>
                  </a:lnTo>
                  <a:lnTo>
                    <a:pt x="80" y="190"/>
                  </a:lnTo>
                  <a:lnTo>
                    <a:pt x="78" y="188"/>
                  </a:lnTo>
                  <a:lnTo>
                    <a:pt x="78" y="184"/>
                  </a:lnTo>
                  <a:lnTo>
                    <a:pt x="76" y="182"/>
                  </a:lnTo>
                  <a:lnTo>
                    <a:pt x="74" y="180"/>
                  </a:lnTo>
                  <a:lnTo>
                    <a:pt x="74" y="178"/>
                  </a:lnTo>
                  <a:lnTo>
                    <a:pt x="72" y="178"/>
                  </a:lnTo>
                  <a:lnTo>
                    <a:pt x="68" y="176"/>
                  </a:lnTo>
                  <a:lnTo>
                    <a:pt x="68" y="174"/>
                  </a:lnTo>
                  <a:lnTo>
                    <a:pt x="66" y="172"/>
                  </a:lnTo>
                  <a:lnTo>
                    <a:pt x="64" y="170"/>
                  </a:lnTo>
                  <a:lnTo>
                    <a:pt x="64" y="168"/>
                  </a:lnTo>
                  <a:lnTo>
                    <a:pt x="62" y="166"/>
                  </a:lnTo>
                  <a:lnTo>
                    <a:pt x="60" y="164"/>
                  </a:lnTo>
                  <a:lnTo>
                    <a:pt x="56" y="160"/>
                  </a:lnTo>
                  <a:lnTo>
                    <a:pt x="50" y="154"/>
                  </a:lnTo>
                  <a:lnTo>
                    <a:pt x="48" y="150"/>
                  </a:lnTo>
                  <a:lnTo>
                    <a:pt x="48" y="148"/>
                  </a:lnTo>
                  <a:lnTo>
                    <a:pt x="46" y="146"/>
                  </a:lnTo>
                  <a:lnTo>
                    <a:pt x="42" y="142"/>
                  </a:lnTo>
                  <a:lnTo>
                    <a:pt x="40" y="140"/>
                  </a:lnTo>
                  <a:lnTo>
                    <a:pt x="36" y="136"/>
                  </a:lnTo>
                  <a:lnTo>
                    <a:pt x="36" y="134"/>
                  </a:lnTo>
                  <a:lnTo>
                    <a:pt x="34" y="132"/>
                  </a:lnTo>
                  <a:lnTo>
                    <a:pt x="32" y="130"/>
                  </a:lnTo>
                  <a:lnTo>
                    <a:pt x="30" y="128"/>
                  </a:lnTo>
                  <a:lnTo>
                    <a:pt x="30" y="128"/>
                  </a:lnTo>
                  <a:lnTo>
                    <a:pt x="30" y="128"/>
                  </a:lnTo>
                  <a:lnTo>
                    <a:pt x="30" y="126"/>
                  </a:lnTo>
                  <a:lnTo>
                    <a:pt x="28" y="126"/>
                  </a:lnTo>
                  <a:lnTo>
                    <a:pt x="28" y="124"/>
                  </a:lnTo>
                  <a:lnTo>
                    <a:pt x="26" y="124"/>
                  </a:lnTo>
                  <a:lnTo>
                    <a:pt x="26" y="122"/>
                  </a:lnTo>
                  <a:lnTo>
                    <a:pt x="24" y="120"/>
                  </a:lnTo>
                  <a:lnTo>
                    <a:pt x="24" y="118"/>
                  </a:lnTo>
                  <a:lnTo>
                    <a:pt x="22" y="118"/>
                  </a:lnTo>
                  <a:lnTo>
                    <a:pt x="22" y="116"/>
                  </a:lnTo>
                  <a:lnTo>
                    <a:pt x="18" y="112"/>
                  </a:lnTo>
                  <a:lnTo>
                    <a:pt x="16" y="110"/>
                  </a:lnTo>
                  <a:lnTo>
                    <a:pt x="14" y="108"/>
                  </a:lnTo>
                  <a:lnTo>
                    <a:pt x="14" y="106"/>
                  </a:lnTo>
                  <a:lnTo>
                    <a:pt x="12" y="106"/>
                  </a:lnTo>
                  <a:lnTo>
                    <a:pt x="12" y="104"/>
                  </a:lnTo>
                  <a:lnTo>
                    <a:pt x="8" y="102"/>
                  </a:lnTo>
                  <a:lnTo>
                    <a:pt x="8" y="100"/>
                  </a:lnTo>
                  <a:lnTo>
                    <a:pt x="6" y="100"/>
                  </a:lnTo>
                  <a:lnTo>
                    <a:pt x="4" y="98"/>
                  </a:lnTo>
                  <a:lnTo>
                    <a:pt x="4" y="96"/>
                  </a:lnTo>
                  <a:lnTo>
                    <a:pt x="2" y="94"/>
                  </a:lnTo>
                  <a:lnTo>
                    <a:pt x="0" y="92"/>
                  </a:lnTo>
                  <a:lnTo>
                    <a:pt x="0" y="90"/>
                  </a:lnTo>
                  <a:lnTo>
                    <a:pt x="0" y="86"/>
                  </a:lnTo>
                  <a:lnTo>
                    <a:pt x="2" y="82"/>
                  </a:lnTo>
                  <a:lnTo>
                    <a:pt x="2" y="80"/>
                  </a:lnTo>
                  <a:lnTo>
                    <a:pt x="2" y="80"/>
                  </a:lnTo>
                  <a:lnTo>
                    <a:pt x="4" y="80"/>
                  </a:lnTo>
                  <a:lnTo>
                    <a:pt x="4" y="78"/>
                  </a:lnTo>
                  <a:lnTo>
                    <a:pt x="4" y="76"/>
                  </a:lnTo>
                  <a:lnTo>
                    <a:pt x="4" y="72"/>
                  </a:lnTo>
                  <a:lnTo>
                    <a:pt x="6" y="72"/>
                  </a:lnTo>
                  <a:lnTo>
                    <a:pt x="6" y="70"/>
                  </a:lnTo>
                  <a:lnTo>
                    <a:pt x="6" y="68"/>
                  </a:lnTo>
                  <a:lnTo>
                    <a:pt x="6" y="66"/>
                  </a:lnTo>
                  <a:lnTo>
                    <a:pt x="8" y="62"/>
                  </a:lnTo>
                  <a:lnTo>
                    <a:pt x="8" y="60"/>
                  </a:lnTo>
                  <a:lnTo>
                    <a:pt x="8" y="58"/>
                  </a:lnTo>
                  <a:lnTo>
                    <a:pt x="10" y="56"/>
                  </a:lnTo>
                  <a:lnTo>
                    <a:pt x="10" y="52"/>
                  </a:lnTo>
                  <a:lnTo>
                    <a:pt x="12" y="50"/>
                  </a:lnTo>
                  <a:lnTo>
                    <a:pt x="12" y="46"/>
                  </a:lnTo>
                  <a:lnTo>
                    <a:pt x="12" y="42"/>
                  </a:lnTo>
                  <a:lnTo>
                    <a:pt x="12" y="40"/>
                  </a:lnTo>
                  <a:lnTo>
                    <a:pt x="12" y="34"/>
                  </a:lnTo>
                  <a:lnTo>
                    <a:pt x="12" y="32"/>
                  </a:lnTo>
                  <a:lnTo>
                    <a:pt x="12" y="28"/>
                  </a:lnTo>
                  <a:lnTo>
                    <a:pt x="12" y="26"/>
                  </a:lnTo>
                  <a:lnTo>
                    <a:pt x="12" y="24"/>
                  </a:lnTo>
                  <a:lnTo>
                    <a:pt x="12" y="22"/>
                  </a:lnTo>
                  <a:lnTo>
                    <a:pt x="12" y="20"/>
                  </a:lnTo>
                  <a:lnTo>
                    <a:pt x="14" y="18"/>
                  </a:lnTo>
                  <a:lnTo>
                    <a:pt x="18" y="16"/>
                  </a:lnTo>
                  <a:lnTo>
                    <a:pt x="18" y="14"/>
                  </a:lnTo>
                  <a:lnTo>
                    <a:pt x="24" y="10"/>
                  </a:lnTo>
                  <a:lnTo>
                    <a:pt x="26" y="8"/>
                  </a:lnTo>
                  <a:lnTo>
                    <a:pt x="30" y="4"/>
                  </a:lnTo>
                  <a:lnTo>
                    <a:pt x="30" y="4"/>
                  </a:lnTo>
                  <a:lnTo>
                    <a:pt x="30" y="2"/>
                  </a:lnTo>
                  <a:lnTo>
                    <a:pt x="34" y="2"/>
                  </a:lnTo>
                  <a:lnTo>
                    <a:pt x="36" y="2"/>
                  </a:lnTo>
                  <a:lnTo>
                    <a:pt x="42" y="2"/>
                  </a:lnTo>
                  <a:lnTo>
                    <a:pt x="44" y="2"/>
                  </a:lnTo>
                  <a:lnTo>
                    <a:pt x="48" y="2"/>
                  </a:lnTo>
                  <a:lnTo>
                    <a:pt x="50" y="2"/>
                  </a:lnTo>
                  <a:lnTo>
                    <a:pt x="52" y="2"/>
                  </a:lnTo>
                  <a:lnTo>
                    <a:pt x="58"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4" name="Freeform 146"/>
            <p:cNvSpPr>
              <a:spLocks/>
            </p:cNvSpPr>
            <p:nvPr/>
          </p:nvSpPr>
          <p:spPr bwMode="auto">
            <a:xfrm>
              <a:off x="6435725" y="4386263"/>
              <a:ext cx="263525" cy="412750"/>
            </a:xfrm>
            <a:custGeom>
              <a:avLst/>
              <a:gdLst>
                <a:gd name="T0" fmla="*/ 94 w 166"/>
                <a:gd name="T1" fmla="*/ 38 h 260"/>
                <a:gd name="T2" fmla="*/ 84 w 166"/>
                <a:gd name="T3" fmla="*/ 42 h 260"/>
                <a:gd name="T4" fmla="*/ 80 w 166"/>
                <a:gd name="T5" fmla="*/ 48 h 260"/>
                <a:gd name="T6" fmla="*/ 86 w 166"/>
                <a:gd name="T7" fmla="*/ 58 h 260"/>
                <a:gd name="T8" fmla="*/ 90 w 166"/>
                <a:gd name="T9" fmla="*/ 66 h 260"/>
                <a:gd name="T10" fmla="*/ 94 w 166"/>
                <a:gd name="T11" fmla="*/ 76 h 260"/>
                <a:gd name="T12" fmla="*/ 98 w 166"/>
                <a:gd name="T13" fmla="*/ 86 h 260"/>
                <a:gd name="T14" fmla="*/ 104 w 166"/>
                <a:gd name="T15" fmla="*/ 96 h 260"/>
                <a:gd name="T16" fmla="*/ 110 w 166"/>
                <a:gd name="T17" fmla="*/ 106 h 260"/>
                <a:gd name="T18" fmla="*/ 114 w 166"/>
                <a:gd name="T19" fmla="*/ 114 h 260"/>
                <a:gd name="T20" fmla="*/ 122 w 166"/>
                <a:gd name="T21" fmla="*/ 128 h 260"/>
                <a:gd name="T22" fmla="*/ 126 w 166"/>
                <a:gd name="T23" fmla="*/ 136 h 260"/>
                <a:gd name="T24" fmla="*/ 130 w 166"/>
                <a:gd name="T25" fmla="*/ 146 h 260"/>
                <a:gd name="T26" fmla="*/ 136 w 166"/>
                <a:gd name="T27" fmla="*/ 160 h 260"/>
                <a:gd name="T28" fmla="*/ 148 w 166"/>
                <a:gd name="T29" fmla="*/ 182 h 260"/>
                <a:gd name="T30" fmla="*/ 156 w 166"/>
                <a:gd name="T31" fmla="*/ 194 h 260"/>
                <a:gd name="T32" fmla="*/ 162 w 166"/>
                <a:gd name="T33" fmla="*/ 206 h 260"/>
                <a:gd name="T34" fmla="*/ 164 w 166"/>
                <a:gd name="T35" fmla="*/ 218 h 260"/>
                <a:gd name="T36" fmla="*/ 158 w 166"/>
                <a:gd name="T37" fmla="*/ 222 h 260"/>
                <a:gd name="T38" fmla="*/ 148 w 166"/>
                <a:gd name="T39" fmla="*/ 232 h 260"/>
                <a:gd name="T40" fmla="*/ 140 w 166"/>
                <a:gd name="T41" fmla="*/ 236 h 260"/>
                <a:gd name="T42" fmla="*/ 138 w 166"/>
                <a:gd name="T43" fmla="*/ 244 h 260"/>
                <a:gd name="T44" fmla="*/ 134 w 166"/>
                <a:gd name="T45" fmla="*/ 246 h 260"/>
                <a:gd name="T46" fmla="*/ 136 w 166"/>
                <a:gd name="T47" fmla="*/ 252 h 260"/>
                <a:gd name="T48" fmla="*/ 136 w 166"/>
                <a:gd name="T49" fmla="*/ 258 h 260"/>
                <a:gd name="T50" fmla="*/ 140 w 166"/>
                <a:gd name="T51" fmla="*/ 260 h 260"/>
                <a:gd name="T52" fmla="*/ 132 w 166"/>
                <a:gd name="T53" fmla="*/ 260 h 260"/>
                <a:gd name="T54" fmla="*/ 114 w 166"/>
                <a:gd name="T55" fmla="*/ 260 h 260"/>
                <a:gd name="T56" fmla="*/ 98 w 166"/>
                <a:gd name="T57" fmla="*/ 260 h 260"/>
                <a:gd name="T58" fmla="*/ 82 w 166"/>
                <a:gd name="T59" fmla="*/ 260 h 260"/>
                <a:gd name="T60" fmla="*/ 72 w 166"/>
                <a:gd name="T61" fmla="*/ 260 h 260"/>
                <a:gd name="T62" fmla="*/ 58 w 166"/>
                <a:gd name="T63" fmla="*/ 260 h 260"/>
                <a:gd name="T64" fmla="*/ 38 w 166"/>
                <a:gd name="T65" fmla="*/ 260 h 260"/>
                <a:gd name="T66" fmla="*/ 28 w 166"/>
                <a:gd name="T67" fmla="*/ 260 h 260"/>
                <a:gd name="T68" fmla="*/ 6 w 166"/>
                <a:gd name="T69" fmla="*/ 260 h 260"/>
                <a:gd name="T70" fmla="*/ 0 w 166"/>
                <a:gd name="T71" fmla="*/ 250 h 260"/>
                <a:gd name="T72" fmla="*/ 0 w 166"/>
                <a:gd name="T73" fmla="*/ 232 h 260"/>
                <a:gd name="T74" fmla="*/ 0 w 166"/>
                <a:gd name="T75" fmla="*/ 206 h 260"/>
                <a:gd name="T76" fmla="*/ 0 w 166"/>
                <a:gd name="T77" fmla="*/ 192 h 260"/>
                <a:gd name="T78" fmla="*/ 0 w 166"/>
                <a:gd name="T79" fmla="*/ 182 h 260"/>
                <a:gd name="T80" fmla="*/ 0 w 166"/>
                <a:gd name="T81" fmla="*/ 164 h 260"/>
                <a:gd name="T82" fmla="*/ 0 w 166"/>
                <a:gd name="T83" fmla="*/ 148 h 260"/>
                <a:gd name="T84" fmla="*/ 0 w 166"/>
                <a:gd name="T85" fmla="*/ 118 h 260"/>
                <a:gd name="T86" fmla="*/ 0 w 166"/>
                <a:gd name="T87" fmla="*/ 86 h 260"/>
                <a:gd name="T88" fmla="*/ 0 w 166"/>
                <a:gd name="T89" fmla="*/ 70 h 260"/>
                <a:gd name="T90" fmla="*/ 0 w 166"/>
                <a:gd name="T91" fmla="*/ 60 h 260"/>
                <a:gd name="T92" fmla="*/ 8 w 166"/>
                <a:gd name="T93" fmla="*/ 54 h 260"/>
                <a:gd name="T94" fmla="*/ 18 w 166"/>
                <a:gd name="T95" fmla="*/ 48 h 260"/>
                <a:gd name="T96" fmla="*/ 26 w 166"/>
                <a:gd name="T97" fmla="*/ 40 h 260"/>
                <a:gd name="T98" fmla="*/ 38 w 166"/>
                <a:gd name="T99" fmla="*/ 30 h 260"/>
                <a:gd name="T100" fmla="*/ 50 w 166"/>
                <a:gd name="T101" fmla="*/ 18 h 260"/>
                <a:gd name="T102" fmla="*/ 58 w 166"/>
                <a:gd name="T103" fmla="*/ 12 h 260"/>
                <a:gd name="T104" fmla="*/ 66 w 166"/>
                <a:gd name="T105" fmla="*/ 6 h 260"/>
                <a:gd name="T106" fmla="*/ 76 w 166"/>
                <a:gd name="T107" fmla="*/ 2 h 260"/>
                <a:gd name="T108" fmla="*/ 86 w 166"/>
                <a:gd name="T109" fmla="*/ 14 h 260"/>
                <a:gd name="T110" fmla="*/ 94 w 166"/>
                <a:gd name="T111" fmla="*/ 24 h 260"/>
                <a:gd name="T112" fmla="*/ 102 w 166"/>
                <a:gd name="T113" fmla="*/ 3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 h="260">
                  <a:moveTo>
                    <a:pt x="104" y="34"/>
                  </a:moveTo>
                  <a:lnTo>
                    <a:pt x="102" y="34"/>
                  </a:lnTo>
                  <a:lnTo>
                    <a:pt x="100" y="36"/>
                  </a:lnTo>
                  <a:lnTo>
                    <a:pt x="96" y="36"/>
                  </a:lnTo>
                  <a:lnTo>
                    <a:pt x="94" y="38"/>
                  </a:lnTo>
                  <a:lnTo>
                    <a:pt x="92" y="38"/>
                  </a:lnTo>
                  <a:lnTo>
                    <a:pt x="88" y="40"/>
                  </a:lnTo>
                  <a:lnTo>
                    <a:pt x="86" y="40"/>
                  </a:lnTo>
                  <a:lnTo>
                    <a:pt x="86" y="42"/>
                  </a:lnTo>
                  <a:lnTo>
                    <a:pt x="84" y="42"/>
                  </a:lnTo>
                  <a:lnTo>
                    <a:pt x="82" y="42"/>
                  </a:lnTo>
                  <a:lnTo>
                    <a:pt x="80" y="44"/>
                  </a:lnTo>
                  <a:lnTo>
                    <a:pt x="78" y="44"/>
                  </a:lnTo>
                  <a:lnTo>
                    <a:pt x="80" y="46"/>
                  </a:lnTo>
                  <a:lnTo>
                    <a:pt x="80" y="48"/>
                  </a:lnTo>
                  <a:lnTo>
                    <a:pt x="80" y="50"/>
                  </a:lnTo>
                  <a:lnTo>
                    <a:pt x="82" y="52"/>
                  </a:lnTo>
                  <a:lnTo>
                    <a:pt x="84" y="54"/>
                  </a:lnTo>
                  <a:lnTo>
                    <a:pt x="84" y="58"/>
                  </a:lnTo>
                  <a:lnTo>
                    <a:pt x="86" y="58"/>
                  </a:lnTo>
                  <a:lnTo>
                    <a:pt x="86" y="60"/>
                  </a:lnTo>
                  <a:lnTo>
                    <a:pt x="86" y="60"/>
                  </a:lnTo>
                  <a:lnTo>
                    <a:pt x="86" y="62"/>
                  </a:lnTo>
                  <a:lnTo>
                    <a:pt x="88" y="64"/>
                  </a:lnTo>
                  <a:lnTo>
                    <a:pt x="90" y="66"/>
                  </a:lnTo>
                  <a:lnTo>
                    <a:pt x="90" y="70"/>
                  </a:lnTo>
                  <a:lnTo>
                    <a:pt x="92" y="70"/>
                  </a:lnTo>
                  <a:lnTo>
                    <a:pt x="92" y="72"/>
                  </a:lnTo>
                  <a:lnTo>
                    <a:pt x="92" y="74"/>
                  </a:lnTo>
                  <a:lnTo>
                    <a:pt x="94" y="76"/>
                  </a:lnTo>
                  <a:lnTo>
                    <a:pt x="94" y="78"/>
                  </a:lnTo>
                  <a:lnTo>
                    <a:pt x="96" y="80"/>
                  </a:lnTo>
                  <a:lnTo>
                    <a:pt x="96" y="82"/>
                  </a:lnTo>
                  <a:lnTo>
                    <a:pt x="98" y="84"/>
                  </a:lnTo>
                  <a:lnTo>
                    <a:pt x="98" y="86"/>
                  </a:lnTo>
                  <a:lnTo>
                    <a:pt x="100" y="86"/>
                  </a:lnTo>
                  <a:lnTo>
                    <a:pt x="100" y="88"/>
                  </a:lnTo>
                  <a:lnTo>
                    <a:pt x="102" y="92"/>
                  </a:lnTo>
                  <a:lnTo>
                    <a:pt x="104" y="94"/>
                  </a:lnTo>
                  <a:lnTo>
                    <a:pt x="104" y="96"/>
                  </a:lnTo>
                  <a:lnTo>
                    <a:pt x="106" y="98"/>
                  </a:lnTo>
                  <a:lnTo>
                    <a:pt x="106" y="100"/>
                  </a:lnTo>
                  <a:lnTo>
                    <a:pt x="108" y="102"/>
                  </a:lnTo>
                  <a:lnTo>
                    <a:pt x="108" y="104"/>
                  </a:lnTo>
                  <a:lnTo>
                    <a:pt x="110" y="106"/>
                  </a:lnTo>
                  <a:lnTo>
                    <a:pt x="110" y="108"/>
                  </a:lnTo>
                  <a:lnTo>
                    <a:pt x="112" y="108"/>
                  </a:lnTo>
                  <a:lnTo>
                    <a:pt x="112" y="110"/>
                  </a:lnTo>
                  <a:lnTo>
                    <a:pt x="114" y="112"/>
                  </a:lnTo>
                  <a:lnTo>
                    <a:pt x="114" y="114"/>
                  </a:lnTo>
                  <a:lnTo>
                    <a:pt x="116" y="116"/>
                  </a:lnTo>
                  <a:lnTo>
                    <a:pt x="118" y="120"/>
                  </a:lnTo>
                  <a:lnTo>
                    <a:pt x="118" y="122"/>
                  </a:lnTo>
                  <a:lnTo>
                    <a:pt x="120" y="126"/>
                  </a:lnTo>
                  <a:lnTo>
                    <a:pt x="122" y="128"/>
                  </a:lnTo>
                  <a:lnTo>
                    <a:pt x="122" y="130"/>
                  </a:lnTo>
                  <a:lnTo>
                    <a:pt x="124" y="132"/>
                  </a:lnTo>
                  <a:lnTo>
                    <a:pt x="124" y="134"/>
                  </a:lnTo>
                  <a:lnTo>
                    <a:pt x="126" y="134"/>
                  </a:lnTo>
                  <a:lnTo>
                    <a:pt x="126" y="136"/>
                  </a:lnTo>
                  <a:lnTo>
                    <a:pt x="126" y="138"/>
                  </a:lnTo>
                  <a:lnTo>
                    <a:pt x="128" y="140"/>
                  </a:lnTo>
                  <a:lnTo>
                    <a:pt x="128" y="142"/>
                  </a:lnTo>
                  <a:lnTo>
                    <a:pt x="130" y="144"/>
                  </a:lnTo>
                  <a:lnTo>
                    <a:pt x="130" y="146"/>
                  </a:lnTo>
                  <a:lnTo>
                    <a:pt x="132" y="148"/>
                  </a:lnTo>
                  <a:lnTo>
                    <a:pt x="134" y="150"/>
                  </a:lnTo>
                  <a:lnTo>
                    <a:pt x="134" y="152"/>
                  </a:lnTo>
                  <a:lnTo>
                    <a:pt x="134" y="154"/>
                  </a:lnTo>
                  <a:lnTo>
                    <a:pt x="136" y="160"/>
                  </a:lnTo>
                  <a:lnTo>
                    <a:pt x="138" y="164"/>
                  </a:lnTo>
                  <a:lnTo>
                    <a:pt x="140" y="166"/>
                  </a:lnTo>
                  <a:lnTo>
                    <a:pt x="142" y="172"/>
                  </a:lnTo>
                  <a:lnTo>
                    <a:pt x="144" y="174"/>
                  </a:lnTo>
                  <a:lnTo>
                    <a:pt x="148" y="182"/>
                  </a:lnTo>
                  <a:lnTo>
                    <a:pt x="150" y="184"/>
                  </a:lnTo>
                  <a:lnTo>
                    <a:pt x="152" y="190"/>
                  </a:lnTo>
                  <a:lnTo>
                    <a:pt x="154" y="192"/>
                  </a:lnTo>
                  <a:lnTo>
                    <a:pt x="154" y="194"/>
                  </a:lnTo>
                  <a:lnTo>
                    <a:pt x="156" y="194"/>
                  </a:lnTo>
                  <a:lnTo>
                    <a:pt x="156" y="196"/>
                  </a:lnTo>
                  <a:lnTo>
                    <a:pt x="156" y="198"/>
                  </a:lnTo>
                  <a:lnTo>
                    <a:pt x="160" y="202"/>
                  </a:lnTo>
                  <a:lnTo>
                    <a:pt x="162" y="204"/>
                  </a:lnTo>
                  <a:lnTo>
                    <a:pt x="162" y="206"/>
                  </a:lnTo>
                  <a:lnTo>
                    <a:pt x="162" y="208"/>
                  </a:lnTo>
                  <a:lnTo>
                    <a:pt x="166" y="214"/>
                  </a:lnTo>
                  <a:lnTo>
                    <a:pt x="166" y="216"/>
                  </a:lnTo>
                  <a:lnTo>
                    <a:pt x="164" y="216"/>
                  </a:lnTo>
                  <a:lnTo>
                    <a:pt x="164" y="218"/>
                  </a:lnTo>
                  <a:lnTo>
                    <a:pt x="162" y="218"/>
                  </a:lnTo>
                  <a:lnTo>
                    <a:pt x="162" y="220"/>
                  </a:lnTo>
                  <a:lnTo>
                    <a:pt x="160" y="220"/>
                  </a:lnTo>
                  <a:lnTo>
                    <a:pt x="160" y="222"/>
                  </a:lnTo>
                  <a:lnTo>
                    <a:pt x="158" y="222"/>
                  </a:lnTo>
                  <a:lnTo>
                    <a:pt x="156" y="224"/>
                  </a:lnTo>
                  <a:lnTo>
                    <a:pt x="152" y="226"/>
                  </a:lnTo>
                  <a:lnTo>
                    <a:pt x="152" y="228"/>
                  </a:lnTo>
                  <a:lnTo>
                    <a:pt x="150" y="230"/>
                  </a:lnTo>
                  <a:lnTo>
                    <a:pt x="148" y="232"/>
                  </a:lnTo>
                  <a:lnTo>
                    <a:pt x="146" y="232"/>
                  </a:lnTo>
                  <a:lnTo>
                    <a:pt x="144" y="234"/>
                  </a:lnTo>
                  <a:lnTo>
                    <a:pt x="142" y="234"/>
                  </a:lnTo>
                  <a:lnTo>
                    <a:pt x="142" y="236"/>
                  </a:lnTo>
                  <a:lnTo>
                    <a:pt x="140" y="236"/>
                  </a:lnTo>
                  <a:lnTo>
                    <a:pt x="140" y="238"/>
                  </a:lnTo>
                  <a:lnTo>
                    <a:pt x="138" y="238"/>
                  </a:lnTo>
                  <a:lnTo>
                    <a:pt x="136" y="242"/>
                  </a:lnTo>
                  <a:lnTo>
                    <a:pt x="138" y="242"/>
                  </a:lnTo>
                  <a:lnTo>
                    <a:pt x="138" y="244"/>
                  </a:lnTo>
                  <a:lnTo>
                    <a:pt x="136" y="244"/>
                  </a:lnTo>
                  <a:lnTo>
                    <a:pt x="136" y="246"/>
                  </a:lnTo>
                  <a:lnTo>
                    <a:pt x="138" y="246"/>
                  </a:lnTo>
                  <a:lnTo>
                    <a:pt x="136" y="246"/>
                  </a:lnTo>
                  <a:lnTo>
                    <a:pt x="134" y="246"/>
                  </a:lnTo>
                  <a:lnTo>
                    <a:pt x="134" y="248"/>
                  </a:lnTo>
                  <a:lnTo>
                    <a:pt x="134" y="250"/>
                  </a:lnTo>
                  <a:lnTo>
                    <a:pt x="134" y="250"/>
                  </a:lnTo>
                  <a:lnTo>
                    <a:pt x="136" y="250"/>
                  </a:lnTo>
                  <a:lnTo>
                    <a:pt x="136" y="252"/>
                  </a:lnTo>
                  <a:lnTo>
                    <a:pt x="138" y="252"/>
                  </a:lnTo>
                  <a:lnTo>
                    <a:pt x="138" y="254"/>
                  </a:lnTo>
                  <a:lnTo>
                    <a:pt x="136" y="254"/>
                  </a:lnTo>
                  <a:lnTo>
                    <a:pt x="136" y="256"/>
                  </a:lnTo>
                  <a:lnTo>
                    <a:pt x="136" y="258"/>
                  </a:lnTo>
                  <a:lnTo>
                    <a:pt x="138" y="258"/>
                  </a:lnTo>
                  <a:lnTo>
                    <a:pt x="140" y="258"/>
                  </a:lnTo>
                  <a:lnTo>
                    <a:pt x="140" y="260"/>
                  </a:lnTo>
                  <a:lnTo>
                    <a:pt x="142" y="260"/>
                  </a:lnTo>
                  <a:lnTo>
                    <a:pt x="140" y="260"/>
                  </a:lnTo>
                  <a:lnTo>
                    <a:pt x="138" y="260"/>
                  </a:lnTo>
                  <a:lnTo>
                    <a:pt x="136" y="260"/>
                  </a:lnTo>
                  <a:lnTo>
                    <a:pt x="134" y="260"/>
                  </a:lnTo>
                  <a:lnTo>
                    <a:pt x="134" y="260"/>
                  </a:lnTo>
                  <a:lnTo>
                    <a:pt x="132" y="260"/>
                  </a:lnTo>
                  <a:lnTo>
                    <a:pt x="130" y="260"/>
                  </a:lnTo>
                  <a:lnTo>
                    <a:pt x="122" y="260"/>
                  </a:lnTo>
                  <a:lnTo>
                    <a:pt x="120" y="260"/>
                  </a:lnTo>
                  <a:lnTo>
                    <a:pt x="118" y="260"/>
                  </a:lnTo>
                  <a:lnTo>
                    <a:pt x="114" y="260"/>
                  </a:lnTo>
                  <a:lnTo>
                    <a:pt x="112" y="260"/>
                  </a:lnTo>
                  <a:lnTo>
                    <a:pt x="108" y="260"/>
                  </a:lnTo>
                  <a:lnTo>
                    <a:pt x="106" y="260"/>
                  </a:lnTo>
                  <a:lnTo>
                    <a:pt x="102" y="260"/>
                  </a:lnTo>
                  <a:lnTo>
                    <a:pt x="98" y="260"/>
                  </a:lnTo>
                  <a:lnTo>
                    <a:pt x="96" y="260"/>
                  </a:lnTo>
                  <a:lnTo>
                    <a:pt x="90" y="260"/>
                  </a:lnTo>
                  <a:lnTo>
                    <a:pt x="86" y="260"/>
                  </a:lnTo>
                  <a:lnTo>
                    <a:pt x="86" y="260"/>
                  </a:lnTo>
                  <a:lnTo>
                    <a:pt x="82" y="260"/>
                  </a:lnTo>
                  <a:lnTo>
                    <a:pt x="80" y="260"/>
                  </a:lnTo>
                  <a:lnTo>
                    <a:pt x="78" y="260"/>
                  </a:lnTo>
                  <a:lnTo>
                    <a:pt x="76" y="260"/>
                  </a:lnTo>
                  <a:lnTo>
                    <a:pt x="74" y="260"/>
                  </a:lnTo>
                  <a:lnTo>
                    <a:pt x="72" y="260"/>
                  </a:lnTo>
                  <a:lnTo>
                    <a:pt x="70" y="260"/>
                  </a:lnTo>
                  <a:lnTo>
                    <a:pt x="66" y="260"/>
                  </a:lnTo>
                  <a:lnTo>
                    <a:pt x="64" y="260"/>
                  </a:lnTo>
                  <a:lnTo>
                    <a:pt x="62" y="260"/>
                  </a:lnTo>
                  <a:lnTo>
                    <a:pt x="58" y="260"/>
                  </a:lnTo>
                  <a:lnTo>
                    <a:pt x="54" y="260"/>
                  </a:lnTo>
                  <a:lnTo>
                    <a:pt x="52" y="260"/>
                  </a:lnTo>
                  <a:lnTo>
                    <a:pt x="48" y="260"/>
                  </a:lnTo>
                  <a:lnTo>
                    <a:pt x="42" y="260"/>
                  </a:lnTo>
                  <a:lnTo>
                    <a:pt x="38" y="260"/>
                  </a:lnTo>
                  <a:lnTo>
                    <a:pt x="36" y="260"/>
                  </a:lnTo>
                  <a:lnTo>
                    <a:pt x="34" y="260"/>
                  </a:lnTo>
                  <a:lnTo>
                    <a:pt x="32" y="260"/>
                  </a:lnTo>
                  <a:lnTo>
                    <a:pt x="30" y="260"/>
                  </a:lnTo>
                  <a:lnTo>
                    <a:pt x="28" y="260"/>
                  </a:lnTo>
                  <a:lnTo>
                    <a:pt x="22" y="260"/>
                  </a:lnTo>
                  <a:lnTo>
                    <a:pt x="18" y="260"/>
                  </a:lnTo>
                  <a:lnTo>
                    <a:pt x="12" y="260"/>
                  </a:lnTo>
                  <a:lnTo>
                    <a:pt x="10" y="260"/>
                  </a:lnTo>
                  <a:lnTo>
                    <a:pt x="6" y="260"/>
                  </a:lnTo>
                  <a:lnTo>
                    <a:pt x="4" y="260"/>
                  </a:lnTo>
                  <a:lnTo>
                    <a:pt x="0" y="260"/>
                  </a:lnTo>
                  <a:lnTo>
                    <a:pt x="0" y="254"/>
                  </a:lnTo>
                  <a:lnTo>
                    <a:pt x="0" y="250"/>
                  </a:lnTo>
                  <a:lnTo>
                    <a:pt x="0" y="250"/>
                  </a:lnTo>
                  <a:lnTo>
                    <a:pt x="0" y="244"/>
                  </a:lnTo>
                  <a:lnTo>
                    <a:pt x="0" y="242"/>
                  </a:lnTo>
                  <a:lnTo>
                    <a:pt x="0" y="236"/>
                  </a:lnTo>
                  <a:lnTo>
                    <a:pt x="0" y="234"/>
                  </a:lnTo>
                  <a:lnTo>
                    <a:pt x="0" y="232"/>
                  </a:lnTo>
                  <a:lnTo>
                    <a:pt x="0" y="228"/>
                  </a:lnTo>
                  <a:lnTo>
                    <a:pt x="0" y="226"/>
                  </a:lnTo>
                  <a:lnTo>
                    <a:pt x="0" y="224"/>
                  </a:lnTo>
                  <a:lnTo>
                    <a:pt x="0" y="218"/>
                  </a:lnTo>
                  <a:lnTo>
                    <a:pt x="0" y="206"/>
                  </a:lnTo>
                  <a:lnTo>
                    <a:pt x="0" y="202"/>
                  </a:lnTo>
                  <a:lnTo>
                    <a:pt x="0" y="202"/>
                  </a:lnTo>
                  <a:lnTo>
                    <a:pt x="0" y="200"/>
                  </a:lnTo>
                  <a:lnTo>
                    <a:pt x="0" y="196"/>
                  </a:lnTo>
                  <a:lnTo>
                    <a:pt x="0" y="192"/>
                  </a:lnTo>
                  <a:lnTo>
                    <a:pt x="0" y="190"/>
                  </a:lnTo>
                  <a:lnTo>
                    <a:pt x="0" y="188"/>
                  </a:lnTo>
                  <a:lnTo>
                    <a:pt x="0" y="186"/>
                  </a:lnTo>
                  <a:lnTo>
                    <a:pt x="0" y="184"/>
                  </a:lnTo>
                  <a:lnTo>
                    <a:pt x="0" y="182"/>
                  </a:lnTo>
                  <a:lnTo>
                    <a:pt x="0" y="180"/>
                  </a:lnTo>
                  <a:lnTo>
                    <a:pt x="0" y="178"/>
                  </a:lnTo>
                  <a:lnTo>
                    <a:pt x="0" y="176"/>
                  </a:lnTo>
                  <a:lnTo>
                    <a:pt x="0" y="170"/>
                  </a:lnTo>
                  <a:lnTo>
                    <a:pt x="0" y="164"/>
                  </a:lnTo>
                  <a:lnTo>
                    <a:pt x="0" y="160"/>
                  </a:lnTo>
                  <a:lnTo>
                    <a:pt x="0" y="156"/>
                  </a:lnTo>
                  <a:lnTo>
                    <a:pt x="0" y="156"/>
                  </a:lnTo>
                  <a:lnTo>
                    <a:pt x="0" y="154"/>
                  </a:lnTo>
                  <a:lnTo>
                    <a:pt x="0" y="148"/>
                  </a:lnTo>
                  <a:lnTo>
                    <a:pt x="0" y="144"/>
                  </a:lnTo>
                  <a:lnTo>
                    <a:pt x="0" y="138"/>
                  </a:lnTo>
                  <a:lnTo>
                    <a:pt x="0" y="126"/>
                  </a:lnTo>
                  <a:lnTo>
                    <a:pt x="0" y="120"/>
                  </a:lnTo>
                  <a:lnTo>
                    <a:pt x="0" y="118"/>
                  </a:lnTo>
                  <a:lnTo>
                    <a:pt x="0" y="108"/>
                  </a:lnTo>
                  <a:lnTo>
                    <a:pt x="0" y="102"/>
                  </a:lnTo>
                  <a:lnTo>
                    <a:pt x="0" y="98"/>
                  </a:lnTo>
                  <a:lnTo>
                    <a:pt x="0" y="92"/>
                  </a:lnTo>
                  <a:lnTo>
                    <a:pt x="0" y="86"/>
                  </a:lnTo>
                  <a:lnTo>
                    <a:pt x="0" y="82"/>
                  </a:lnTo>
                  <a:lnTo>
                    <a:pt x="0" y="80"/>
                  </a:lnTo>
                  <a:lnTo>
                    <a:pt x="0" y="76"/>
                  </a:lnTo>
                  <a:lnTo>
                    <a:pt x="0" y="74"/>
                  </a:lnTo>
                  <a:lnTo>
                    <a:pt x="0" y="70"/>
                  </a:lnTo>
                  <a:lnTo>
                    <a:pt x="0" y="68"/>
                  </a:lnTo>
                  <a:lnTo>
                    <a:pt x="0" y="66"/>
                  </a:lnTo>
                  <a:lnTo>
                    <a:pt x="0" y="64"/>
                  </a:lnTo>
                  <a:lnTo>
                    <a:pt x="0" y="62"/>
                  </a:lnTo>
                  <a:lnTo>
                    <a:pt x="0" y="60"/>
                  </a:lnTo>
                  <a:lnTo>
                    <a:pt x="2" y="60"/>
                  </a:lnTo>
                  <a:lnTo>
                    <a:pt x="4" y="58"/>
                  </a:lnTo>
                  <a:lnTo>
                    <a:pt x="6" y="58"/>
                  </a:lnTo>
                  <a:lnTo>
                    <a:pt x="8" y="56"/>
                  </a:lnTo>
                  <a:lnTo>
                    <a:pt x="8" y="54"/>
                  </a:lnTo>
                  <a:lnTo>
                    <a:pt x="12" y="54"/>
                  </a:lnTo>
                  <a:lnTo>
                    <a:pt x="12" y="52"/>
                  </a:lnTo>
                  <a:lnTo>
                    <a:pt x="14" y="50"/>
                  </a:lnTo>
                  <a:lnTo>
                    <a:pt x="16" y="50"/>
                  </a:lnTo>
                  <a:lnTo>
                    <a:pt x="18" y="48"/>
                  </a:lnTo>
                  <a:lnTo>
                    <a:pt x="20" y="46"/>
                  </a:lnTo>
                  <a:lnTo>
                    <a:pt x="22" y="44"/>
                  </a:lnTo>
                  <a:lnTo>
                    <a:pt x="24" y="42"/>
                  </a:lnTo>
                  <a:lnTo>
                    <a:pt x="26" y="42"/>
                  </a:lnTo>
                  <a:lnTo>
                    <a:pt x="26" y="40"/>
                  </a:lnTo>
                  <a:lnTo>
                    <a:pt x="28" y="40"/>
                  </a:lnTo>
                  <a:lnTo>
                    <a:pt x="28" y="38"/>
                  </a:lnTo>
                  <a:lnTo>
                    <a:pt x="32" y="36"/>
                  </a:lnTo>
                  <a:lnTo>
                    <a:pt x="36" y="32"/>
                  </a:lnTo>
                  <a:lnTo>
                    <a:pt x="38" y="30"/>
                  </a:lnTo>
                  <a:lnTo>
                    <a:pt x="42" y="26"/>
                  </a:lnTo>
                  <a:lnTo>
                    <a:pt x="46" y="22"/>
                  </a:lnTo>
                  <a:lnTo>
                    <a:pt x="48" y="22"/>
                  </a:lnTo>
                  <a:lnTo>
                    <a:pt x="48" y="20"/>
                  </a:lnTo>
                  <a:lnTo>
                    <a:pt x="50" y="18"/>
                  </a:lnTo>
                  <a:lnTo>
                    <a:pt x="52" y="18"/>
                  </a:lnTo>
                  <a:lnTo>
                    <a:pt x="52" y="16"/>
                  </a:lnTo>
                  <a:lnTo>
                    <a:pt x="54" y="16"/>
                  </a:lnTo>
                  <a:lnTo>
                    <a:pt x="56" y="14"/>
                  </a:lnTo>
                  <a:lnTo>
                    <a:pt x="58" y="12"/>
                  </a:lnTo>
                  <a:lnTo>
                    <a:pt x="60" y="12"/>
                  </a:lnTo>
                  <a:lnTo>
                    <a:pt x="62" y="12"/>
                  </a:lnTo>
                  <a:lnTo>
                    <a:pt x="62" y="10"/>
                  </a:lnTo>
                  <a:lnTo>
                    <a:pt x="66" y="8"/>
                  </a:lnTo>
                  <a:lnTo>
                    <a:pt x="66" y="6"/>
                  </a:lnTo>
                  <a:lnTo>
                    <a:pt x="70" y="4"/>
                  </a:lnTo>
                  <a:lnTo>
                    <a:pt x="72" y="2"/>
                  </a:lnTo>
                  <a:lnTo>
                    <a:pt x="74" y="2"/>
                  </a:lnTo>
                  <a:lnTo>
                    <a:pt x="76" y="0"/>
                  </a:lnTo>
                  <a:lnTo>
                    <a:pt x="76" y="2"/>
                  </a:lnTo>
                  <a:lnTo>
                    <a:pt x="80" y="4"/>
                  </a:lnTo>
                  <a:lnTo>
                    <a:pt x="84" y="8"/>
                  </a:lnTo>
                  <a:lnTo>
                    <a:pt x="86" y="12"/>
                  </a:lnTo>
                  <a:lnTo>
                    <a:pt x="86" y="12"/>
                  </a:lnTo>
                  <a:lnTo>
                    <a:pt x="86" y="14"/>
                  </a:lnTo>
                  <a:lnTo>
                    <a:pt x="88" y="14"/>
                  </a:lnTo>
                  <a:lnTo>
                    <a:pt x="88" y="16"/>
                  </a:lnTo>
                  <a:lnTo>
                    <a:pt x="90" y="18"/>
                  </a:lnTo>
                  <a:lnTo>
                    <a:pt x="92" y="20"/>
                  </a:lnTo>
                  <a:lnTo>
                    <a:pt x="94" y="24"/>
                  </a:lnTo>
                  <a:lnTo>
                    <a:pt x="96" y="24"/>
                  </a:lnTo>
                  <a:lnTo>
                    <a:pt x="98" y="26"/>
                  </a:lnTo>
                  <a:lnTo>
                    <a:pt x="98" y="28"/>
                  </a:lnTo>
                  <a:lnTo>
                    <a:pt x="100" y="30"/>
                  </a:lnTo>
                  <a:lnTo>
                    <a:pt x="102" y="32"/>
                  </a:lnTo>
                  <a:lnTo>
                    <a:pt x="104" y="34"/>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5" name="Freeform 209"/>
            <p:cNvSpPr>
              <a:spLocks/>
            </p:cNvSpPr>
            <p:nvPr/>
          </p:nvSpPr>
          <p:spPr bwMode="auto">
            <a:xfrm>
              <a:off x="6016625" y="5521325"/>
              <a:ext cx="425450" cy="309563"/>
            </a:xfrm>
            <a:custGeom>
              <a:avLst/>
              <a:gdLst>
                <a:gd name="T0" fmla="*/ 110 w 268"/>
                <a:gd name="T1" fmla="*/ 0 h 195"/>
                <a:gd name="T2" fmla="*/ 122 w 268"/>
                <a:gd name="T3" fmla="*/ 0 h 195"/>
                <a:gd name="T4" fmla="*/ 144 w 268"/>
                <a:gd name="T5" fmla="*/ 0 h 195"/>
                <a:gd name="T6" fmla="*/ 170 w 268"/>
                <a:gd name="T7" fmla="*/ 0 h 195"/>
                <a:gd name="T8" fmla="*/ 190 w 268"/>
                <a:gd name="T9" fmla="*/ 0 h 195"/>
                <a:gd name="T10" fmla="*/ 212 w 268"/>
                <a:gd name="T11" fmla="*/ 0 h 195"/>
                <a:gd name="T12" fmla="*/ 232 w 268"/>
                <a:gd name="T13" fmla="*/ 0 h 195"/>
                <a:gd name="T14" fmla="*/ 250 w 268"/>
                <a:gd name="T15" fmla="*/ 0 h 195"/>
                <a:gd name="T16" fmla="*/ 266 w 268"/>
                <a:gd name="T17" fmla="*/ 4 h 195"/>
                <a:gd name="T18" fmla="*/ 254 w 268"/>
                <a:gd name="T19" fmla="*/ 33 h 195"/>
                <a:gd name="T20" fmla="*/ 250 w 268"/>
                <a:gd name="T21" fmla="*/ 47 h 195"/>
                <a:gd name="T22" fmla="*/ 236 w 268"/>
                <a:gd name="T23" fmla="*/ 73 h 195"/>
                <a:gd name="T24" fmla="*/ 224 w 268"/>
                <a:gd name="T25" fmla="*/ 101 h 195"/>
                <a:gd name="T26" fmla="*/ 216 w 268"/>
                <a:gd name="T27" fmla="*/ 115 h 195"/>
                <a:gd name="T28" fmla="*/ 212 w 268"/>
                <a:gd name="T29" fmla="*/ 125 h 195"/>
                <a:gd name="T30" fmla="*/ 206 w 268"/>
                <a:gd name="T31" fmla="*/ 143 h 195"/>
                <a:gd name="T32" fmla="*/ 200 w 268"/>
                <a:gd name="T33" fmla="*/ 157 h 195"/>
                <a:gd name="T34" fmla="*/ 192 w 268"/>
                <a:gd name="T35" fmla="*/ 169 h 195"/>
                <a:gd name="T36" fmla="*/ 188 w 268"/>
                <a:gd name="T37" fmla="*/ 177 h 195"/>
                <a:gd name="T38" fmla="*/ 182 w 268"/>
                <a:gd name="T39" fmla="*/ 187 h 195"/>
                <a:gd name="T40" fmla="*/ 174 w 268"/>
                <a:gd name="T41" fmla="*/ 189 h 195"/>
                <a:gd name="T42" fmla="*/ 170 w 268"/>
                <a:gd name="T43" fmla="*/ 189 h 195"/>
                <a:gd name="T44" fmla="*/ 162 w 268"/>
                <a:gd name="T45" fmla="*/ 195 h 195"/>
                <a:gd name="T46" fmla="*/ 156 w 268"/>
                <a:gd name="T47" fmla="*/ 191 h 195"/>
                <a:gd name="T48" fmla="*/ 152 w 268"/>
                <a:gd name="T49" fmla="*/ 183 h 195"/>
                <a:gd name="T50" fmla="*/ 144 w 268"/>
                <a:gd name="T51" fmla="*/ 179 h 195"/>
                <a:gd name="T52" fmla="*/ 148 w 268"/>
                <a:gd name="T53" fmla="*/ 175 h 195"/>
                <a:gd name="T54" fmla="*/ 140 w 268"/>
                <a:gd name="T55" fmla="*/ 171 h 195"/>
                <a:gd name="T56" fmla="*/ 132 w 268"/>
                <a:gd name="T57" fmla="*/ 171 h 195"/>
                <a:gd name="T58" fmla="*/ 138 w 268"/>
                <a:gd name="T59" fmla="*/ 169 h 195"/>
                <a:gd name="T60" fmla="*/ 134 w 268"/>
                <a:gd name="T61" fmla="*/ 161 h 195"/>
                <a:gd name="T62" fmla="*/ 126 w 268"/>
                <a:gd name="T63" fmla="*/ 161 h 195"/>
                <a:gd name="T64" fmla="*/ 118 w 268"/>
                <a:gd name="T65" fmla="*/ 157 h 195"/>
                <a:gd name="T66" fmla="*/ 114 w 268"/>
                <a:gd name="T67" fmla="*/ 147 h 195"/>
                <a:gd name="T68" fmla="*/ 110 w 268"/>
                <a:gd name="T69" fmla="*/ 149 h 195"/>
                <a:gd name="T70" fmla="*/ 102 w 268"/>
                <a:gd name="T71" fmla="*/ 149 h 195"/>
                <a:gd name="T72" fmla="*/ 86 w 268"/>
                <a:gd name="T73" fmla="*/ 153 h 195"/>
                <a:gd name="T74" fmla="*/ 80 w 268"/>
                <a:gd name="T75" fmla="*/ 145 h 195"/>
                <a:gd name="T76" fmla="*/ 74 w 268"/>
                <a:gd name="T77" fmla="*/ 139 h 195"/>
                <a:gd name="T78" fmla="*/ 70 w 268"/>
                <a:gd name="T79" fmla="*/ 147 h 195"/>
                <a:gd name="T80" fmla="*/ 66 w 268"/>
                <a:gd name="T81" fmla="*/ 137 h 195"/>
                <a:gd name="T82" fmla="*/ 60 w 268"/>
                <a:gd name="T83" fmla="*/ 139 h 195"/>
                <a:gd name="T84" fmla="*/ 50 w 268"/>
                <a:gd name="T85" fmla="*/ 137 h 195"/>
                <a:gd name="T86" fmla="*/ 44 w 268"/>
                <a:gd name="T87" fmla="*/ 131 h 195"/>
                <a:gd name="T88" fmla="*/ 36 w 268"/>
                <a:gd name="T89" fmla="*/ 135 h 195"/>
                <a:gd name="T90" fmla="*/ 26 w 268"/>
                <a:gd name="T91" fmla="*/ 137 h 195"/>
                <a:gd name="T92" fmla="*/ 22 w 268"/>
                <a:gd name="T93" fmla="*/ 129 h 195"/>
                <a:gd name="T94" fmla="*/ 20 w 268"/>
                <a:gd name="T95" fmla="*/ 121 h 195"/>
                <a:gd name="T96" fmla="*/ 24 w 268"/>
                <a:gd name="T97" fmla="*/ 113 h 195"/>
                <a:gd name="T98" fmla="*/ 20 w 268"/>
                <a:gd name="T99" fmla="*/ 101 h 195"/>
                <a:gd name="T100" fmla="*/ 12 w 268"/>
                <a:gd name="T101" fmla="*/ 93 h 195"/>
                <a:gd name="T102" fmla="*/ 6 w 268"/>
                <a:gd name="T103" fmla="*/ 89 h 195"/>
                <a:gd name="T104" fmla="*/ 2 w 268"/>
                <a:gd name="T105" fmla="*/ 81 h 195"/>
                <a:gd name="T106" fmla="*/ 10 w 268"/>
                <a:gd name="T107" fmla="*/ 69 h 195"/>
                <a:gd name="T108" fmla="*/ 24 w 268"/>
                <a:gd name="T109" fmla="*/ 59 h 195"/>
                <a:gd name="T110" fmla="*/ 40 w 268"/>
                <a:gd name="T111" fmla="*/ 47 h 195"/>
                <a:gd name="T112" fmla="*/ 52 w 268"/>
                <a:gd name="T113" fmla="*/ 39 h 195"/>
                <a:gd name="T114" fmla="*/ 58 w 268"/>
                <a:gd name="T115" fmla="*/ 24 h 195"/>
                <a:gd name="T116" fmla="*/ 72 w 268"/>
                <a:gd name="T11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8" h="195">
                  <a:moveTo>
                    <a:pt x="92" y="0"/>
                  </a:moveTo>
                  <a:lnTo>
                    <a:pt x="94" y="0"/>
                  </a:lnTo>
                  <a:lnTo>
                    <a:pt x="96" y="0"/>
                  </a:lnTo>
                  <a:lnTo>
                    <a:pt x="102" y="0"/>
                  </a:lnTo>
                  <a:lnTo>
                    <a:pt x="106" y="0"/>
                  </a:lnTo>
                  <a:lnTo>
                    <a:pt x="110" y="0"/>
                  </a:lnTo>
                  <a:lnTo>
                    <a:pt x="110" y="0"/>
                  </a:lnTo>
                  <a:lnTo>
                    <a:pt x="112" y="0"/>
                  </a:lnTo>
                  <a:lnTo>
                    <a:pt x="114" y="0"/>
                  </a:lnTo>
                  <a:lnTo>
                    <a:pt x="118" y="0"/>
                  </a:lnTo>
                  <a:lnTo>
                    <a:pt x="120" y="0"/>
                  </a:lnTo>
                  <a:lnTo>
                    <a:pt x="122" y="0"/>
                  </a:lnTo>
                  <a:lnTo>
                    <a:pt x="124" y="0"/>
                  </a:lnTo>
                  <a:lnTo>
                    <a:pt x="126" y="0"/>
                  </a:lnTo>
                  <a:lnTo>
                    <a:pt x="134" y="0"/>
                  </a:lnTo>
                  <a:lnTo>
                    <a:pt x="138" y="0"/>
                  </a:lnTo>
                  <a:lnTo>
                    <a:pt x="142" y="0"/>
                  </a:lnTo>
                  <a:lnTo>
                    <a:pt x="144" y="0"/>
                  </a:lnTo>
                  <a:lnTo>
                    <a:pt x="150" y="0"/>
                  </a:lnTo>
                  <a:lnTo>
                    <a:pt x="158" y="0"/>
                  </a:lnTo>
                  <a:lnTo>
                    <a:pt x="160" y="0"/>
                  </a:lnTo>
                  <a:lnTo>
                    <a:pt x="164" y="0"/>
                  </a:lnTo>
                  <a:lnTo>
                    <a:pt x="166" y="0"/>
                  </a:lnTo>
                  <a:lnTo>
                    <a:pt x="170" y="0"/>
                  </a:lnTo>
                  <a:lnTo>
                    <a:pt x="172" y="0"/>
                  </a:lnTo>
                  <a:lnTo>
                    <a:pt x="178" y="0"/>
                  </a:lnTo>
                  <a:lnTo>
                    <a:pt x="180" y="0"/>
                  </a:lnTo>
                  <a:lnTo>
                    <a:pt x="184" y="0"/>
                  </a:lnTo>
                  <a:lnTo>
                    <a:pt x="186" y="0"/>
                  </a:lnTo>
                  <a:lnTo>
                    <a:pt x="190" y="0"/>
                  </a:lnTo>
                  <a:lnTo>
                    <a:pt x="200" y="0"/>
                  </a:lnTo>
                  <a:lnTo>
                    <a:pt x="204" y="0"/>
                  </a:lnTo>
                  <a:lnTo>
                    <a:pt x="206" y="0"/>
                  </a:lnTo>
                  <a:lnTo>
                    <a:pt x="208" y="0"/>
                  </a:lnTo>
                  <a:lnTo>
                    <a:pt x="210" y="0"/>
                  </a:lnTo>
                  <a:lnTo>
                    <a:pt x="212" y="0"/>
                  </a:lnTo>
                  <a:lnTo>
                    <a:pt x="214" y="0"/>
                  </a:lnTo>
                  <a:lnTo>
                    <a:pt x="216" y="0"/>
                  </a:lnTo>
                  <a:lnTo>
                    <a:pt x="218" y="0"/>
                  </a:lnTo>
                  <a:lnTo>
                    <a:pt x="226" y="0"/>
                  </a:lnTo>
                  <a:lnTo>
                    <a:pt x="228" y="0"/>
                  </a:lnTo>
                  <a:lnTo>
                    <a:pt x="232" y="0"/>
                  </a:lnTo>
                  <a:lnTo>
                    <a:pt x="234" y="0"/>
                  </a:lnTo>
                  <a:lnTo>
                    <a:pt x="236" y="0"/>
                  </a:lnTo>
                  <a:lnTo>
                    <a:pt x="238" y="0"/>
                  </a:lnTo>
                  <a:lnTo>
                    <a:pt x="240" y="0"/>
                  </a:lnTo>
                  <a:lnTo>
                    <a:pt x="244" y="0"/>
                  </a:lnTo>
                  <a:lnTo>
                    <a:pt x="250" y="0"/>
                  </a:lnTo>
                  <a:lnTo>
                    <a:pt x="252" y="0"/>
                  </a:lnTo>
                  <a:lnTo>
                    <a:pt x="258" y="0"/>
                  </a:lnTo>
                  <a:lnTo>
                    <a:pt x="260" y="0"/>
                  </a:lnTo>
                  <a:lnTo>
                    <a:pt x="264" y="0"/>
                  </a:lnTo>
                  <a:lnTo>
                    <a:pt x="268" y="0"/>
                  </a:lnTo>
                  <a:lnTo>
                    <a:pt x="266" y="4"/>
                  </a:lnTo>
                  <a:lnTo>
                    <a:pt x="264" y="12"/>
                  </a:lnTo>
                  <a:lnTo>
                    <a:pt x="260" y="18"/>
                  </a:lnTo>
                  <a:lnTo>
                    <a:pt x="258" y="20"/>
                  </a:lnTo>
                  <a:lnTo>
                    <a:pt x="258" y="24"/>
                  </a:lnTo>
                  <a:lnTo>
                    <a:pt x="254" y="31"/>
                  </a:lnTo>
                  <a:lnTo>
                    <a:pt x="254" y="33"/>
                  </a:lnTo>
                  <a:lnTo>
                    <a:pt x="254" y="35"/>
                  </a:lnTo>
                  <a:lnTo>
                    <a:pt x="254" y="37"/>
                  </a:lnTo>
                  <a:lnTo>
                    <a:pt x="254" y="39"/>
                  </a:lnTo>
                  <a:lnTo>
                    <a:pt x="252" y="41"/>
                  </a:lnTo>
                  <a:lnTo>
                    <a:pt x="250" y="45"/>
                  </a:lnTo>
                  <a:lnTo>
                    <a:pt x="250" y="47"/>
                  </a:lnTo>
                  <a:lnTo>
                    <a:pt x="248" y="53"/>
                  </a:lnTo>
                  <a:lnTo>
                    <a:pt x="246" y="57"/>
                  </a:lnTo>
                  <a:lnTo>
                    <a:pt x="242" y="65"/>
                  </a:lnTo>
                  <a:lnTo>
                    <a:pt x="240" y="65"/>
                  </a:lnTo>
                  <a:lnTo>
                    <a:pt x="238" y="71"/>
                  </a:lnTo>
                  <a:lnTo>
                    <a:pt x="236" y="73"/>
                  </a:lnTo>
                  <a:lnTo>
                    <a:pt x="234" y="77"/>
                  </a:lnTo>
                  <a:lnTo>
                    <a:pt x="234" y="81"/>
                  </a:lnTo>
                  <a:lnTo>
                    <a:pt x="230" y="85"/>
                  </a:lnTo>
                  <a:lnTo>
                    <a:pt x="228" y="91"/>
                  </a:lnTo>
                  <a:lnTo>
                    <a:pt x="226" y="95"/>
                  </a:lnTo>
                  <a:lnTo>
                    <a:pt x="224" y="101"/>
                  </a:lnTo>
                  <a:lnTo>
                    <a:pt x="222" y="103"/>
                  </a:lnTo>
                  <a:lnTo>
                    <a:pt x="220" y="107"/>
                  </a:lnTo>
                  <a:lnTo>
                    <a:pt x="220" y="109"/>
                  </a:lnTo>
                  <a:lnTo>
                    <a:pt x="220" y="111"/>
                  </a:lnTo>
                  <a:lnTo>
                    <a:pt x="218" y="113"/>
                  </a:lnTo>
                  <a:lnTo>
                    <a:pt x="216" y="115"/>
                  </a:lnTo>
                  <a:lnTo>
                    <a:pt x="216" y="117"/>
                  </a:lnTo>
                  <a:lnTo>
                    <a:pt x="214" y="119"/>
                  </a:lnTo>
                  <a:lnTo>
                    <a:pt x="214" y="121"/>
                  </a:lnTo>
                  <a:lnTo>
                    <a:pt x="212" y="121"/>
                  </a:lnTo>
                  <a:lnTo>
                    <a:pt x="212" y="123"/>
                  </a:lnTo>
                  <a:lnTo>
                    <a:pt x="212" y="125"/>
                  </a:lnTo>
                  <a:lnTo>
                    <a:pt x="210" y="127"/>
                  </a:lnTo>
                  <a:lnTo>
                    <a:pt x="210" y="129"/>
                  </a:lnTo>
                  <a:lnTo>
                    <a:pt x="208" y="131"/>
                  </a:lnTo>
                  <a:lnTo>
                    <a:pt x="208" y="133"/>
                  </a:lnTo>
                  <a:lnTo>
                    <a:pt x="206" y="137"/>
                  </a:lnTo>
                  <a:lnTo>
                    <a:pt x="206" y="143"/>
                  </a:lnTo>
                  <a:lnTo>
                    <a:pt x="204" y="145"/>
                  </a:lnTo>
                  <a:lnTo>
                    <a:pt x="204" y="147"/>
                  </a:lnTo>
                  <a:lnTo>
                    <a:pt x="202" y="149"/>
                  </a:lnTo>
                  <a:lnTo>
                    <a:pt x="202" y="151"/>
                  </a:lnTo>
                  <a:lnTo>
                    <a:pt x="200" y="153"/>
                  </a:lnTo>
                  <a:lnTo>
                    <a:pt x="200" y="157"/>
                  </a:lnTo>
                  <a:lnTo>
                    <a:pt x="198" y="159"/>
                  </a:lnTo>
                  <a:lnTo>
                    <a:pt x="196" y="161"/>
                  </a:lnTo>
                  <a:lnTo>
                    <a:pt x="196" y="163"/>
                  </a:lnTo>
                  <a:lnTo>
                    <a:pt x="194" y="165"/>
                  </a:lnTo>
                  <a:lnTo>
                    <a:pt x="194" y="167"/>
                  </a:lnTo>
                  <a:lnTo>
                    <a:pt x="192" y="169"/>
                  </a:lnTo>
                  <a:lnTo>
                    <a:pt x="192" y="171"/>
                  </a:lnTo>
                  <a:lnTo>
                    <a:pt x="192" y="173"/>
                  </a:lnTo>
                  <a:lnTo>
                    <a:pt x="190" y="173"/>
                  </a:lnTo>
                  <a:lnTo>
                    <a:pt x="190" y="175"/>
                  </a:lnTo>
                  <a:lnTo>
                    <a:pt x="190" y="177"/>
                  </a:lnTo>
                  <a:lnTo>
                    <a:pt x="188" y="177"/>
                  </a:lnTo>
                  <a:lnTo>
                    <a:pt x="188" y="179"/>
                  </a:lnTo>
                  <a:lnTo>
                    <a:pt x="188" y="181"/>
                  </a:lnTo>
                  <a:lnTo>
                    <a:pt x="186" y="183"/>
                  </a:lnTo>
                  <a:lnTo>
                    <a:pt x="186" y="185"/>
                  </a:lnTo>
                  <a:lnTo>
                    <a:pt x="184" y="187"/>
                  </a:lnTo>
                  <a:lnTo>
                    <a:pt x="182" y="187"/>
                  </a:lnTo>
                  <a:lnTo>
                    <a:pt x="180" y="187"/>
                  </a:lnTo>
                  <a:lnTo>
                    <a:pt x="178" y="187"/>
                  </a:lnTo>
                  <a:lnTo>
                    <a:pt x="176" y="189"/>
                  </a:lnTo>
                  <a:lnTo>
                    <a:pt x="176" y="191"/>
                  </a:lnTo>
                  <a:lnTo>
                    <a:pt x="174" y="191"/>
                  </a:lnTo>
                  <a:lnTo>
                    <a:pt x="174" y="189"/>
                  </a:lnTo>
                  <a:lnTo>
                    <a:pt x="174" y="187"/>
                  </a:lnTo>
                  <a:lnTo>
                    <a:pt x="174" y="185"/>
                  </a:lnTo>
                  <a:lnTo>
                    <a:pt x="172" y="185"/>
                  </a:lnTo>
                  <a:lnTo>
                    <a:pt x="172" y="187"/>
                  </a:lnTo>
                  <a:lnTo>
                    <a:pt x="170" y="187"/>
                  </a:lnTo>
                  <a:lnTo>
                    <a:pt x="170" y="189"/>
                  </a:lnTo>
                  <a:lnTo>
                    <a:pt x="170" y="191"/>
                  </a:lnTo>
                  <a:lnTo>
                    <a:pt x="168" y="191"/>
                  </a:lnTo>
                  <a:lnTo>
                    <a:pt x="166" y="191"/>
                  </a:lnTo>
                  <a:lnTo>
                    <a:pt x="166" y="193"/>
                  </a:lnTo>
                  <a:lnTo>
                    <a:pt x="164" y="193"/>
                  </a:lnTo>
                  <a:lnTo>
                    <a:pt x="162" y="195"/>
                  </a:lnTo>
                  <a:lnTo>
                    <a:pt x="160" y="195"/>
                  </a:lnTo>
                  <a:lnTo>
                    <a:pt x="158" y="195"/>
                  </a:lnTo>
                  <a:lnTo>
                    <a:pt x="158" y="193"/>
                  </a:lnTo>
                  <a:lnTo>
                    <a:pt x="158" y="193"/>
                  </a:lnTo>
                  <a:lnTo>
                    <a:pt x="158" y="191"/>
                  </a:lnTo>
                  <a:lnTo>
                    <a:pt x="156" y="191"/>
                  </a:lnTo>
                  <a:lnTo>
                    <a:pt x="156" y="189"/>
                  </a:lnTo>
                  <a:lnTo>
                    <a:pt x="156" y="187"/>
                  </a:lnTo>
                  <a:lnTo>
                    <a:pt x="156" y="185"/>
                  </a:lnTo>
                  <a:lnTo>
                    <a:pt x="156" y="183"/>
                  </a:lnTo>
                  <a:lnTo>
                    <a:pt x="154" y="183"/>
                  </a:lnTo>
                  <a:lnTo>
                    <a:pt x="152" y="183"/>
                  </a:lnTo>
                  <a:lnTo>
                    <a:pt x="150" y="183"/>
                  </a:lnTo>
                  <a:lnTo>
                    <a:pt x="146" y="183"/>
                  </a:lnTo>
                  <a:lnTo>
                    <a:pt x="144" y="181"/>
                  </a:lnTo>
                  <a:lnTo>
                    <a:pt x="142" y="181"/>
                  </a:lnTo>
                  <a:lnTo>
                    <a:pt x="142" y="179"/>
                  </a:lnTo>
                  <a:lnTo>
                    <a:pt x="144" y="179"/>
                  </a:lnTo>
                  <a:lnTo>
                    <a:pt x="146" y="179"/>
                  </a:lnTo>
                  <a:lnTo>
                    <a:pt x="148" y="179"/>
                  </a:lnTo>
                  <a:lnTo>
                    <a:pt x="150" y="179"/>
                  </a:lnTo>
                  <a:lnTo>
                    <a:pt x="150" y="177"/>
                  </a:lnTo>
                  <a:lnTo>
                    <a:pt x="150" y="175"/>
                  </a:lnTo>
                  <a:lnTo>
                    <a:pt x="148" y="175"/>
                  </a:lnTo>
                  <a:lnTo>
                    <a:pt x="146" y="175"/>
                  </a:lnTo>
                  <a:lnTo>
                    <a:pt x="144" y="175"/>
                  </a:lnTo>
                  <a:lnTo>
                    <a:pt x="144" y="173"/>
                  </a:lnTo>
                  <a:lnTo>
                    <a:pt x="142" y="173"/>
                  </a:lnTo>
                  <a:lnTo>
                    <a:pt x="142" y="171"/>
                  </a:lnTo>
                  <a:lnTo>
                    <a:pt x="140" y="171"/>
                  </a:lnTo>
                  <a:lnTo>
                    <a:pt x="138" y="171"/>
                  </a:lnTo>
                  <a:lnTo>
                    <a:pt x="138" y="173"/>
                  </a:lnTo>
                  <a:lnTo>
                    <a:pt x="136" y="173"/>
                  </a:lnTo>
                  <a:lnTo>
                    <a:pt x="134" y="173"/>
                  </a:lnTo>
                  <a:lnTo>
                    <a:pt x="132" y="173"/>
                  </a:lnTo>
                  <a:lnTo>
                    <a:pt x="132" y="171"/>
                  </a:lnTo>
                  <a:lnTo>
                    <a:pt x="132" y="169"/>
                  </a:lnTo>
                  <a:lnTo>
                    <a:pt x="132" y="167"/>
                  </a:lnTo>
                  <a:lnTo>
                    <a:pt x="134" y="167"/>
                  </a:lnTo>
                  <a:lnTo>
                    <a:pt x="134" y="169"/>
                  </a:lnTo>
                  <a:lnTo>
                    <a:pt x="136" y="169"/>
                  </a:lnTo>
                  <a:lnTo>
                    <a:pt x="138" y="169"/>
                  </a:lnTo>
                  <a:lnTo>
                    <a:pt x="138" y="167"/>
                  </a:lnTo>
                  <a:lnTo>
                    <a:pt x="138" y="165"/>
                  </a:lnTo>
                  <a:lnTo>
                    <a:pt x="136" y="165"/>
                  </a:lnTo>
                  <a:lnTo>
                    <a:pt x="134" y="165"/>
                  </a:lnTo>
                  <a:lnTo>
                    <a:pt x="134" y="163"/>
                  </a:lnTo>
                  <a:lnTo>
                    <a:pt x="134" y="161"/>
                  </a:lnTo>
                  <a:lnTo>
                    <a:pt x="134" y="161"/>
                  </a:lnTo>
                  <a:lnTo>
                    <a:pt x="132" y="161"/>
                  </a:lnTo>
                  <a:lnTo>
                    <a:pt x="130" y="161"/>
                  </a:lnTo>
                  <a:lnTo>
                    <a:pt x="130" y="161"/>
                  </a:lnTo>
                  <a:lnTo>
                    <a:pt x="128" y="161"/>
                  </a:lnTo>
                  <a:lnTo>
                    <a:pt x="126" y="161"/>
                  </a:lnTo>
                  <a:lnTo>
                    <a:pt x="124" y="161"/>
                  </a:lnTo>
                  <a:lnTo>
                    <a:pt x="122" y="161"/>
                  </a:lnTo>
                  <a:lnTo>
                    <a:pt x="120" y="161"/>
                  </a:lnTo>
                  <a:lnTo>
                    <a:pt x="120" y="159"/>
                  </a:lnTo>
                  <a:lnTo>
                    <a:pt x="120" y="157"/>
                  </a:lnTo>
                  <a:lnTo>
                    <a:pt x="118" y="157"/>
                  </a:lnTo>
                  <a:lnTo>
                    <a:pt x="118" y="155"/>
                  </a:lnTo>
                  <a:lnTo>
                    <a:pt x="118" y="153"/>
                  </a:lnTo>
                  <a:lnTo>
                    <a:pt x="118" y="151"/>
                  </a:lnTo>
                  <a:lnTo>
                    <a:pt x="116" y="149"/>
                  </a:lnTo>
                  <a:lnTo>
                    <a:pt x="116" y="147"/>
                  </a:lnTo>
                  <a:lnTo>
                    <a:pt x="114" y="147"/>
                  </a:lnTo>
                  <a:lnTo>
                    <a:pt x="114" y="149"/>
                  </a:lnTo>
                  <a:lnTo>
                    <a:pt x="112" y="149"/>
                  </a:lnTo>
                  <a:lnTo>
                    <a:pt x="112" y="147"/>
                  </a:lnTo>
                  <a:lnTo>
                    <a:pt x="110" y="147"/>
                  </a:lnTo>
                  <a:lnTo>
                    <a:pt x="110" y="147"/>
                  </a:lnTo>
                  <a:lnTo>
                    <a:pt x="110" y="149"/>
                  </a:lnTo>
                  <a:lnTo>
                    <a:pt x="108" y="149"/>
                  </a:lnTo>
                  <a:lnTo>
                    <a:pt x="108" y="151"/>
                  </a:lnTo>
                  <a:lnTo>
                    <a:pt x="106" y="151"/>
                  </a:lnTo>
                  <a:lnTo>
                    <a:pt x="104" y="151"/>
                  </a:lnTo>
                  <a:lnTo>
                    <a:pt x="102" y="151"/>
                  </a:lnTo>
                  <a:lnTo>
                    <a:pt x="102" y="149"/>
                  </a:lnTo>
                  <a:lnTo>
                    <a:pt x="100" y="149"/>
                  </a:lnTo>
                  <a:lnTo>
                    <a:pt x="98" y="149"/>
                  </a:lnTo>
                  <a:lnTo>
                    <a:pt x="92" y="151"/>
                  </a:lnTo>
                  <a:lnTo>
                    <a:pt x="90" y="151"/>
                  </a:lnTo>
                  <a:lnTo>
                    <a:pt x="88" y="153"/>
                  </a:lnTo>
                  <a:lnTo>
                    <a:pt x="86" y="153"/>
                  </a:lnTo>
                  <a:lnTo>
                    <a:pt x="86" y="151"/>
                  </a:lnTo>
                  <a:lnTo>
                    <a:pt x="86" y="149"/>
                  </a:lnTo>
                  <a:lnTo>
                    <a:pt x="86" y="147"/>
                  </a:lnTo>
                  <a:lnTo>
                    <a:pt x="84" y="147"/>
                  </a:lnTo>
                  <a:lnTo>
                    <a:pt x="82" y="147"/>
                  </a:lnTo>
                  <a:lnTo>
                    <a:pt x="80" y="145"/>
                  </a:lnTo>
                  <a:lnTo>
                    <a:pt x="78" y="145"/>
                  </a:lnTo>
                  <a:lnTo>
                    <a:pt x="78" y="143"/>
                  </a:lnTo>
                  <a:lnTo>
                    <a:pt x="78" y="141"/>
                  </a:lnTo>
                  <a:lnTo>
                    <a:pt x="78" y="139"/>
                  </a:lnTo>
                  <a:lnTo>
                    <a:pt x="76" y="139"/>
                  </a:lnTo>
                  <a:lnTo>
                    <a:pt x="74" y="139"/>
                  </a:lnTo>
                  <a:lnTo>
                    <a:pt x="74" y="141"/>
                  </a:lnTo>
                  <a:lnTo>
                    <a:pt x="74" y="143"/>
                  </a:lnTo>
                  <a:lnTo>
                    <a:pt x="74" y="145"/>
                  </a:lnTo>
                  <a:lnTo>
                    <a:pt x="74" y="147"/>
                  </a:lnTo>
                  <a:lnTo>
                    <a:pt x="72" y="147"/>
                  </a:lnTo>
                  <a:lnTo>
                    <a:pt x="70" y="147"/>
                  </a:lnTo>
                  <a:lnTo>
                    <a:pt x="68" y="145"/>
                  </a:lnTo>
                  <a:lnTo>
                    <a:pt x="68" y="143"/>
                  </a:lnTo>
                  <a:lnTo>
                    <a:pt x="68" y="141"/>
                  </a:lnTo>
                  <a:lnTo>
                    <a:pt x="68" y="139"/>
                  </a:lnTo>
                  <a:lnTo>
                    <a:pt x="68" y="137"/>
                  </a:lnTo>
                  <a:lnTo>
                    <a:pt x="66" y="137"/>
                  </a:lnTo>
                  <a:lnTo>
                    <a:pt x="64" y="137"/>
                  </a:lnTo>
                  <a:lnTo>
                    <a:pt x="62" y="135"/>
                  </a:lnTo>
                  <a:lnTo>
                    <a:pt x="60" y="135"/>
                  </a:lnTo>
                  <a:lnTo>
                    <a:pt x="60" y="137"/>
                  </a:lnTo>
                  <a:lnTo>
                    <a:pt x="60" y="137"/>
                  </a:lnTo>
                  <a:lnTo>
                    <a:pt x="60" y="139"/>
                  </a:lnTo>
                  <a:lnTo>
                    <a:pt x="58" y="139"/>
                  </a:lnTo>
                  <a:lnTo>
                    <a:pt x="56" y="139"/>
                  </a:lnTo>
                  <a:lnTo>
                    <a:pt x="54" y="139"/>
                  </a:lnTo>
                  <a:lnTo>
                    <a:pt x="52" y="139"/>
                  </a:lnTo>
                  <a:lnTo>
                    <a:pt x="50" y="139"/>
                  </a:lnTo>
                  <a:lnTo>
                    <a:pt x="50" y="137"/>
                  </a:lnTo>
                  <a:lnTo>
                    <a:pt x="50" y="135"/>
                  </a:lnTo>
                  <a:lnTo>
                    <a:pt x="48" y="135"/>
                  </a:lnTo>
                  <a:lnTo>
                    <a:pt x="48" y="133"/>
                  </a:lnTo>
                  <a:lnTo>
                    <a:pt x="46" y="133"/>
                  </a:lnTo>
                  <a:lnTo>
                    <a:pt x="46" y="131"/>
                  </a:lnTo>
                  <a:lnTo>
                    <a:pt x="44" y="131"/>
                  </a:lnTo>
                  <a:lnTo>
                    <a:pt x="42" y="131"/>
                  </a:lnTo>
                  <a:lnTo>
                    <a:pt x="40" y="131"/>
                  </a:lnTo>
                  <a:lnTo>
                    <a:pt x="40" y="133"/>
                  </a:lnTo>
                  <a:lnTo>
                    <a:pt x="38" y="133"/>
                  </a:lnTo>
                  <a:lnTo>
                    <a:pt x="38" y="135"/>
                  </a:lnTo>
                  <a:lnTo>
                    <a:pt x="36" y="135"/>
                  </a:lnTo>
                  <a:lnTo>
                    <a:pt x="36" y="137"/>
                  </a:lnTo>
                  <a:lnTo>
                    <a:pt x="34" y="137"/>
                  </a:lnTo>
                  <a:lnTo>
                    <a:pt x="32" y="137"/>
                  </a:lnTo>
                  <a:lnTo>
                    <a:pt x="30" y="137"/>
                  </a:lnTo>
                  <a:lnTo>
                    <a:pt x="28" y="137"/>
                  </a:lnTo>
                  <a:lnTo>
                    <a:pt x="26" y="137"/>
                  </a:lnTo>
                  <a:lnTo>
                    <a:pt x="26" y="135"/>
                  </a:lnTo>
                  <a:lnTo>
                    <a:pt x="26" y="133"/>
                  </a:lnTo>
                  <a:lnTo>
                    <a:pt x="24" y="133"/>
                  </a:lnTo>
                  <a:lnTo>
                    <a:pt x="24" y="131"/>
                  </a:lnTo>
                  <a:lnTo>
                    <a:pt x="22" y="131"/>
                  </a:lnTo>
                  <a:lnTo>
                    <a:pt x="22" y="129"/>
                  </a:lnTo>
                  <a:lnTo>
                    <a:pt x="20" y="127"/>
                  </a:lnTo>
                  <a:lnTo>
                    <a:pt x="18" y="127"/>
                  </a:lnTo>
                  <a:lnTo>
                    <a:pt x="18" y="125"/>
                  </a:lnTo>
                  <a:lnTo>
                    <a:pt x="18" y="123"/>
                  </a:lnTo>
                  <a:lnTo>
                    <a:pt x="20" y="123"/>
                  </a:lnTo>
                  <a:lnTo>
                    <a:pt x="20" y="121"/>
                  </a:lnTo>
                  <a:lnTo>
                    <a:pt x="22" y="121"/>
                  </a:lnTo>
                  <a:lnTo>
                    <a:pt x="22" y="117"/>
                  </a:lnTo>
                  <a:lnTo>
                    <a:pt x="22" y="115"/>
                  </a:lnTo>
                  <a:lnTo>
                    <a:pt x="22" y="113"/>
                  </a:lnTo>
                  <a:lnTo>
                    <a:pt x="24" y="113"/>
                  </a:lnTo>
                  <a:lnTo>
                    <a:pt x="24" y="113"/>
                  </a:lnTo>
                  <a:lnTo>
                    <a:pt x="24" y="111"/>
                  </a:lnTo>
                  <a:lnTo>
                    <a:pt x="24" y="109"/>
                  </a:lnTo>
                  <a:lnTo>
                    <a:pt x="22" y="107"/>
                  </a:lnTo>
                  <a:lnTo>
                    <a:pt x="22" y="105"/>
                  </a:lnTo>
                  <a:lnTo>
                    <a:pt x="22" y="103"/>
                  </a:lnTo>
                  <a:lnTo>
                    <a:pt x="20" y="101"/>
                  </a:lnTo>
                  <a:lnTo>
                    <a:pt x="20" y="99"/>
                  </a:lnTo>
                  <a:lnTo>
                    <a:pt x="18" y="99"/>
                  </a:lnTo>
                  <a:lnTo>
                    <a:pt x="18" y="97"/>
                  </a:lnTo>
                  <a:lnTo>
                    <a:pt x="16" y="95"/>
                  </a:lnTo>
                  <a:lnTo>
                    <a:pt x="14" y="93"/>
                  </a:lnTo>
                  <a:lnTo>
                    <a:pt x="12" y="93"/>
                  </a:lnTo>
                  <a:lnTo>
                    <a:pt x="12" y="91"/>
                  </a:lnTo>
                  <a:lnTo>
                    <a:pt x="12" y="91"/>
                  </a:lnTo>
                  <a:lnTo>
                    <a:pt x="10" y="91"/>
                  </a:lnTo>
                  <a:lnTo>
                    <a:pt x="8" y="91"/>
                  </a:lnTo>
                  <a:lnTo>
                    <a:pt x="8" y="89"/>
                  </a:lnTo>
                  <a:lnTo>
                    <a:pt x="6" y="89"/>
                  </a:lnTo>
                  <a:lnTo>
                    <a:pt x="4" y="89"/>
                  </a:lnTo>
                  <a:lnTo>
                    <a:pt x="2" y="87"/>
                  </a:lnTo>
                  <a:lnTo>
                    <a:pt x="0" y="87"/>
                  </a:lnTo>
                  <a:lnTo>
                    <a:pt x="0" y="85"/>
                  </a:lnTo>
                  <a:lnTo>
                    <a:pt x="0" y="83"/>
                  </a:lnTo>
                  <a:lnTo>
                    <a:pt x="2" y="81"/>
                  </a:lnTo>
                  <a:lnTo>
                    <a:pt x="2" y="79"/>
                  </a:lnTo>
                  <a:lnTo>
                    <a:pt x="2" y="75"/>
                  </a:lnTo>
                  <a:lnTo>
                    <a:pt x="4" y="73"/>
                  </a:lnTo>
                  <a:lnTo>
                    <a:pt x="8" y="71"/>
                  </a:lnTo>
                  <a:lnTo>
                    <a:pt x="8" y="69"/>
                  </a:lnTo>
                  <a:lnTo>
                    <a:pt x="10" y="69"/>
                  </a:lnTo>
                  <a:lnTo>
                    <a:pt x="10" y="67"/>
                  </a:lnTo>
                  <a:lnTo>
                    <a:pt x="12" y="67"/>
                  </a:lnTo>
                  <a:lnTo>
                    <a:pt x="12" y="67"/>
                  </a:lnTo>
                  <a:lnTo>
                    <a:pt x="14" y="65"/>
                  </a:lnTo>
                  <a:lnTo>
                    <a:pt x="22" y="61"/>
                  </a:lnTo>
                  <a:lnTo>
                    <a:pt x="24" y="59"/>
                  </a:lnTo>
                  <a:lnTo>
                    <a:pt x="26" y="57"/>
                  </a:lnTo>
                  <a:lnTo>
                    <a:pt x="28" y="55"/>
                  </a:lnTo>
                  <a:lnTo>
                    <a:pt x="30" y="53"/>
                  </a:lnTo>
                  <a:lnTo>
                    <a:pt x="36" y="51"/>
                  </a:lnTo>
                  <a:lnTo>
                    <a:pt x="38" y="49"/>
                  </a:lnTo>
                  <a:lnTo>
                    <a:pt x="40" y="47"/>
                  </a:lnTo>
                  <a:lnTo>
                    <a:pt x="44" y="45"/>
                  </a:lnTo>
                  <a:lnTo>
                    <a:pt x="46" y="43"/>
                  </a:lnTo>
                  <a:lnTo>
                    <a:pt x="48" y="41"/>
                  </a:lnTo>
                  <a:lnTo>
                    <a:pt x="50" y="41"/>
                  </a:lnTo>
                  <a:lnTo>
                    <a:pt x="50" y="39"/>
                  </a:lnTo>
                  <a:lnTo>
                    <a:pt x="52" y="39"/>
                  </a:lnTo>
                  <a:lnTo>
                    <a:pt x="52" y="35"/>
                  </a:lnTo>
                  <a:lnTo>
                    <a:pt x="54" y="33"/>
                  </a:lnTo>
                  <a:lnTo>
                    <a:pt x="54" y="31"/>
                  </a:lnTo>
                  <a:lnTo>
                    <a:pt x="56" y="31"/>
                  </a:lnTo>
                  <a:lnTo>
                    <a:pt x="56" y="26"/>
                  </a:lnTo>
                  <a:lnTo>
                    <a:pt x="58" y="24"/>
                  </a:lnTo>
                  <a:lnTo>
                    <a:pt x="58" y="22"/>
                  </a:lnTo>
                  <a:lnTo>
                    <a:pt x="60" y="20"/>
                  </a:lnTo>
                  <a:lnTo>
                    <a:pt x="60" y="14"/>
                  </a:lnTo>
                  <a:lnTo>
                    <a:pt x="62" y="12"/>
                  </a:lnTo>
                  <a:lnTo>
                    <a:pt x="68" y="0"/>
                  </a:lnTo>
                  <a:lnTo>
                    <a:pt x="72" y="0"/>
                  </a:lnTo>
                  <a:lnTo>
                    <a:pt x="74" y="0"/>
                  </a:lnTo>
                  <a:lnTo>
                    <a:pt x="76" y="0"/>
                  </a:lnTo>
                  <a:lnTo>
                    <a:pt x="78" y="0"/>
                  </a:lnTo>
                  <a:lnTo>
                    <a:pt x="82" y="0"/>
                  </a:lnTo>
                  <a:lnTo>
                    <a:pt x="92"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6" name="Freeform 241"/>
            <p:cNvSpPr>
              <a:spLocks/>
            </p:cNvSpPr>
            <p:nvPr/>
          </p:nvSpPr>
          <p:spPr bwMode="auto">
            <a:xfrm>
              <a:off x="6400800" y="4010025"/>
              <a:ext cx="336550" cy="319088"/>
            </a:xfrm>
            <a:custGeom>
              <a:avLst/>
              <a:gdLst>
                <a:gd name="T0" fmla="*/ 88 w 212"/>
                <a:gd name="T1" fmla="*/ 12 h 201"/>
                <a:gd name="T2" fmla="*/ 88 w 212"/>
                <a:gd name="T3" fmla="*/ 16 h 201"/>
                <a:gd name="T4" fmla="*/ 92 w 212"/>
                <a:gd name="T5" fmla="*/ 24 h 201"/>
                <a:gd name="T6" fmla="*/ 100 w 212"/>
                <a:gd name="T7" fmla="*/ 22 h 201"/>
                <a:gd name="T8" fmla="*/ 110 w 212"/>
                <a:gd name="T9" fmla="*/ 20 h 201"/>
                <a:gd name="T10" fmla="*/ 124 w 212"/>
                <a:gd name="T11" fmla="*/ 20 h 201"/>
                <a:gd name="T12" fmla="*/ 132 w 212"/>
                <a:gd name="T13" fmla="*/ 20 h 201"/>
                <a:gd name="T14" fmla="*/ 140 w 212"/>
                <a:gd name="T15" fmla="*/ 20 h 201"/>
                <a:gd name="T16" fmla="*/ 146 w 212"/>
                <a:gd name="T17" fmla="*/ 22 h 201"/>
                <a:gd name="T18" fmla="*/ 156 w 212"/>
                <a:gd name="T19" fmla="*/ 22 h 201"/>
                <a:gd name="T20" fmla="*/ 162 w 212"/>
                <a:gd name="T21" fmla="*/ 22 h 201"/>
                <a:gd name="T22" fmla="*/ 176 w 212"/>
                <a:gd name="T23" fmla="*/ 22 h 201"/>
                <a:gd name="T24" fmla="*/ 172 w 212"/>
                <a:gd name="T25" fmla="*/ 30 h 201"/>
                <a:gd name="T26" fmla="*/ 178 w 212"/>
                <a:gd name="T27" fmla="*/ 36 h 201"/>
                <a:gd name="T28" fmla="*/ 184 w 212"/>
                <a:gd name="T29" fmla="*/ 44 h 201"/>
                <a:gd name="T30" fmla="*/ 194 w 212"/>
                <a:gd name="T31" fmla="*/ 56 h 201"/>
                <a:gd name="T32" fmla="*/ 200 w 212"/>
                <a:gd name="T33" fmla="*/ 62 h 201"/>
                <a:gd name="T34" fmla="*/ 204 w 212"/>
                <a:gd name="T35" fmla="*/ 66 h 201"/>
                <a:gd name="T36" fmla="*/ 212 w 212"/>
                <a:gd name="T37" fmla="*/ 78 h 201"/>
                <a:gd name="T38" fmla="*/ 206 w 212"/>
                <a:gd name="T39" fmla="*/ 84 h 201"/>
                <a:gd name="T40" fmla="*/ 192 w 212"/>
                <a:gd name="T41" fmla="*/ 98 h 201"/>
                <a:gd name="T42" fmla="*/ 182 w 212"/>
                <a:gd name="T43" fmla="*/ 104 h 201"/>
                <a:gd name="T44" fmla="*/ 166 w 212"/>
                <a:gd name="T45" fmla="*/ 116 h 201"/>
                <a:gd name="T46" fmla="*/ 158 w 212"/>
                <a:gd name="T47" fmla="*/ 124 h 201"/>
                <a:gd name="T48" fmla="*/ 152 w 212"/>
                <a:gd name="T49" fmla="*/ 130 h 201"/>
                <a:gd name="T50" fmla="*/ 148 w 212"/>
                <a:gd name="T51" fmla="*/ 135 h 201"/>
                <a:gd name="T52" fmla="*/ 142 w 212"/>
                <a:gd name="T53" fmla="*/ 141 h 201"/>
                <a:gd name="T54" fmla="*/ 130 w 212"/>
                <a:gd name="T55" fmla="*/ 151 h 201"/>
                <a:gd name="T56" fmla="*/ 116 w 212"/>
                <a:gd name="T57" fmla="*/ 159 h 201"/>
                <a:gd name="T58" fmla="*/ 112 w 212"/>
                <a:gd name="T59" fmla="*/ 163 h 201"/>
                <a:gd name="T60" fmla="*/ 106 w 212"/>
                <a:gd name="T61" fmla="*/ 169 h 201"/>
                <a:gd name="T62" fmla="*/ 102 w 212"/>
                <a:gd name="T63" fmla="*/ 173 h 201"/>
                <a:gd name="T64" fmla="*/ 94 w 212"/>
                <a:gd name="T65" fmla="*/ 181 h 201"/>
                <a:gd name="T66" fmla="*/ 84 w 212"/>
                <a:gd name="T67" fmla="*/ 189 h 201"/>
                <a:gd name="T68" fmla="*/ 76 w 212"/>
                <a:gd name="T69" fmla="*/ 195 h 201"/>
                <a:gd name="T70" fmla="*/ 66 w 212"/>
                <a:gd name="T71" fmla="*/ 201 h 201"/>
                <a:gd name="T72" fmla="*/ 60 w 212"/>
                <a:gd name="T73" fmla="*/ 195 h 201"/>
                <a:gd name="T74" fmla="*/ 54 w 212"/>
                <a:gd name="T75" fmla="*/ 185 h 201"/>
                <a:gd name="T76" fmla="*/ 48 w 212"/>
                <a:gd name="T77" fmla="*/ 179 h 201"/>
                <a:gd name="T78" fmla="*/ 36 w 212"/>
                <a:gd name="T79" fmla="*/ 163 h 201"/>
                <a:gd name="T80" fmla="*/ 30 w 212"/>
                <a:gd name="T81" fmla="*/ 155 h 201"/>
                <a:gd name="T82" fmla="*/ 22 w 212"/>
                <a:gd name="T83" fmla="*/ 147 h 201"/>
                <a:gd name="T84" fmla="*/ 14 w 212"/>
                <a:gd name="T85" fmla="*/ 137 h 201"/>
                <a:gd name="T86" fmla="*/ 10 w 212"/>
                <a:gd name="T87" fmla="*/ 130 h 201"/>
                <a:gd name="T88" fmla="*/ 4 w 212"/>
                <a:gd name="T89" fmla="*/ 120 h 201"/>
                <a:gd name="T90" fmla="*/ 0 w 212"/>
                <a:gd name="T91" fmla="*/ 116 h 201"/>
                <a:gd name="T92" fmla="*/ 8 w 212"/>
                <a:gd name="T93" fmla="*/ 106 h 201"/>
                <a:gd name="T94" fmla="*/ 12 w 212"/>
                <a:gd name="T95" fmla="*/ 100 h 201"/>
                <a:gd name="T96" fmla="*/ 18 w 212"/>
                <a:gd name="T97" fmla="*/ 90 h 201"/>
                <a:gd name="T98" fmla="*/ 24 w 212"/>
                <a:gd name="T99" fmla="*/ 82 h 201"/>
                <a:gd name="T100" fmla="*/ 32 w 212"/>
                <a:gd name="T101" fmla="*/ 72 h 201"/>
                <a:gd name="T102" fmla="*/ 38 w 212"/>
                <a:gd name="T103" fmla="*/ 64 h 201"/>
                <a:gd name="T104" fmla="*/ 44 w 212"/>
                <a:gd name="T105" fmla="*/ 56 h 201"/>
                <a:gd name="T106" fmla="*/ 50 w 212"/>
                <a:gd name="T107" fmla="*/ 50 h 201"/>
                <a:gd name="T108" fmla="*/ 54 w 212"/>
                <a:gd name="T109" fmla="*/ 42 h 201"/>
                <a:gd name="T110" fmla="*/ 60 w 212"/>
                <a:gd name="T111" fmla="*/ 32 h 201"/>
                <a:gd name="T112" fmla="*/ 68 w 212"/>
                <a:gd name="T113" fmla="*/ 22 h 201"/>
                <a:gd name="T114" fmla="*/ 72 w 212"/>
                <a:gd name="T115" fmla="*/ 16 h 201"/>
                <a:gd name="T116" fmla="*/ 76 w 212"/>
                <a:gd name="T117" fmla="*/ 8 h 201"/>
                <a:gd name="T118" fmla="*/ 84 w 212"/>
                <a:gd name="T119" fmla="*/ 2 h 201"/>
                <a:gd name="T120" fmla="*/ 86 w 212"/>
                <a:gd name="T121" fmla="*/ 6 h 201"/>
                <a:gd name="T122" fmla="*/ 86 w 212"/>
                <a:gd name="T123" fmla="*/ 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2" h="201">
                  <a:moveTo>
                    <a:pt x="86" y="8"/>
                  </a:moveTo>
                  <a:lnTo>
                    <a:pt x="88" y="8"/>
                  </a:lnTo>
                  <a:lnTo>
                    <a:pt x="88" y="10"/>
                  </a:lnTo>
                  <a:lnTo>
                    <a:pt x="88" y="12"/>
                  </a:lnTo>
                  <a:lnTo>
                    <a:pt x="88" y="14"/>
                  </a:lnTo>
                  <a:lnTo>
                    <a:pt x="86" y="12"/>
                  </a:lnTo>
                  <a:lnTo>
                    <a:pt x="88" y="14"/>
                  </a:lnTo>
                  <a:lnTo>
                    <a:pt x="88" y="16"/>
                  </a:lnTo>
                  <a:lnTo>
                    <a:pt x="90" y="18"/>
                  </a:lnTo>
                  <a:lnTo>
                    <a:pt x="90" y="20"/>
                  </a:lnTo>
                  <a:lnTo>
                    <a:pt x="90" y="22"/>
                  </a:lnTo>
                  <a:lnTo>
                    <a:pt x="92" y="24"/>
                  </a:lnTo>
                  <a:lnTo>
                    <a:pt x="92" y="26"/>
                  </a:lnTo>
                  <a:lnTo>
                    <a:pt x="96" y="24"/>
                  </a:lnTo>
                  <a:lnTo>
                    <a:pt x="98" y="22"/>
                  </a:lnTo>
                  <a:lnTo>
                    <a:pt x="100" y="22"/>
                  </a:lnTo>
                  <a:lnTo>
                    <a:pt x="102" y="20"/>
                  </a:lnTo>
                  <a:lnTo>
                    <a:pt x="108" y="20"/>
                  </a:lnTo>
                  <a:lnTo>
                    <a:pt x="108" y="20"/>
                  </a:lnTo>
                  <a:lnTo>
                    <a:pt x="110" y="20"/>
                  </a:lnTo>
                  <a:lnTo>
                    <a:pt x="114" y="20"/>
                  </a:lnTo>
                  <a:lnTo>
                    <a:pt x="116" y="20"/>
                  </a:lnTo>
                  <a:lnTo>
                    <a:pt x="118" y="20"/>
                  </a:lnTo>
                  <a:lnTo>
                    <a:pt x="124" y="20"/>
                  </a:lnTo>
                  <a:lnTo>
                    <a:pt x="126" y="20"/>
                  </a:lnTo>
                  <a:lnTo>
                    <a:pt x="128" y="20"/>
                  </a:lnTo>
                  <a:lnTo>
                    <a:pt x="130" y="20"/>
                  </a:lnTo>
                  <a:lnTo>
                    <a:pt x="132" y="20"/>
                  </a:lnTo>
                  <a:lnTo>
                    <a:pt x="134" y="20"/>
                  </a:lnTo>
                  <a:lnTo>
                    <a:pt x="136" y="20"/>
                  </a:lnTo>
                  <a:lnTo>
                    <a:pt x="138" y="20"/>
                  </a:lnTo>
                  <a:lnTo>
                    <a:pt x="140" y="20"/>
                  </a:lnTo>
                  <a:lnTo>
                    <a:pt x="142" y="20"/>
                  </a:lnTo>
                  <a:lnTo>
                    <a:pt x="142" y="22"/>
                  </a:lnTo>
                  <a:lnTo>
                    <a:pt x="144" y="22"/>
                  </a:lnTo>
                  <a:lnTo>
                    <a:pt x="146" y="22"/>
                  </a:lnTo>
                  <a:lnTo>
                    <a:pt x="148" y="22"/>
                  </a:lnTo>
                  <a:lnTo>
                    <a:pt x="150" y="22"/>
                  </a:lnTo>
                  <a:lnTo>
                    <a:pt x="152" y="22"/>
                  </a:lnTo>
                  <a:lnTo>
                    <a:pt x="156" y="22"/>
                  </a:lnTo>
                  <a:lnTo>
                    <a:pt x="156" y="22"/>
                  </a:lnTo>
                  <a:lnTo>
                    <a:pt x="158" y="22"/>
                  </a:lnTo>
                  <a:lnTo>
                    <a:pt x="160" y="22"/>
                  </a:lnTo>
                  <a:lnTo>
                    <a:pt x="162" y="22"/>
                  </a:lnTo>
                  <a:lnTo>
                    <a:pt x="166" y="22"/>
                  </a:lnTo>
                  <a:lnTo>
                    <a:pt x="168" y="22"/>
                  </a:lnTo>
                  <a:lnTo>
                    <a:pt x="172" y="22"/>
                  </a:lnTo>
                  <a:lnTo>
                    <a:pt x="176" y="22"/>
                  </a:lnTo>
                  <a:lnTo>
                    <a:pt x="178" y="22"/>
                  </a:lnTo>
                  <a:lnTo>
                    <a:pt x="176" y="24"/>
                  </a:lnTo>
                  <a:lnTo>
                    <a:pt x="174" y="28"/>
                  </a:lnTo>
                  <a:lnTo>
                    <a:pt x="172" y="30"/>
                  </a:lnTo>
                  <a:lnTo>
                    <a:pt x="174" y="32"/>
                  </a:lnTo>
                  <a:lnTo>
                    <a:pt x="174" y="34"/>
                  </a:lnTo>
                  <a:lnTo>
                    <a:pt x="176" y="34"/>
                  </a:lnTo>
                  <a:lnTo>
                    <a:pt x="178" y="36"/>
                  </a:lnTo>
                  <a:lnTo>
                    <a:pt x="178" y="38"/>
                  </a:lnTo>
                  <a:lnTo>
                    <a:pt x="180" y="40"/>
                  </a:lnTo>
                  <a:lnTo>
                    <a:pt x="182" y="42"/>
                  </a:lnTo>
                  <a:lnTo>
                    <a:pt x="184" y="44"/>
                  </a:lnTo>
                  <a:lnTo>
                    <a:pt x="186" y="46"/>
                  </a:lnTo>
                  <a:lnTo>
                    <a:pt x="188" y="50"/>
                  </a:lnTo>
                  <a:lnTo>
                    <a:pt x="192" y="54"/>
                  </a:lnTo>
                  <a:lnTo>
                    <a:pt x="194" y="56"/>
                  </a:lnTo>
                  <a:lnTo>
                    <a:pt x="196" y="56"/>
                  </a:lnTo>
                  <a:lnTo>
                    <a:pt x="198" y="58"/>
                  </a:lnTo>
                  <a:lnTo>
                    <a:pt x="200" y="60"/>
                  </a:lnTo>
                  <a:lnTo>
                    <a:pt x="200" y="62"/>
                  </a:lnTo>
                  <a:lnTo>
                    <a:pt x="202" y="62"/>
                  </a:lnTo>
                  <a:lnTo>
                    <a:pt x="202" y="64"/>
                  </a:lnTo>
                  <a:lnTo>
                    <a:pt x="204" y="64"/>
                  </a:lnTo>
                  <a:lnTo>
                    <a:pt x="204" y="66"/>
                  </a:lnTo>
                  <a:lnTo>
                    <a:pt x="204" y="68"/>
                  </a:lnTo>
                  <a:lnTo>
                    <a:pt x="206" y="70"/>
                  </a:lnTo>
                  <a:lnTo>
                    <a:pt x="212" y="76"/>
                  </a:lnTo>
                  <a:lnTo>
                    <a:pt x="212" y="78"/>
                  </a:lnTo>
                  <a:lnTo>
                    <a:pt x="212" y="80"/>
                  </a:lnTo>
                  <a:lnTo>
                    <a:pt x="210" y="80"/>
                  </a:lnTo>
                  <a:lnTo>
                    <a:pt x="208" y="82"/>
                  </a:lnTo>
                  <a:lnTo>
                    <a:pt x="206" y="84"/>
                  </a:lnTo>
                  <a:lnTo>
                    <a:pt x="204" y="86"/>
                  </a:lnTo>
                  <a:lnTo>
                    <a:pt x="200" y="90"/>
                  </a:lnTo>
                  <a:lnTo>
                    <a:pt x="196" y="94"/>
                  </a:lnTo>
                  <a:lnTo>
                    <a:pt x="192" y="98"/>
                  </a:lnTo>
                  <a:lnTo>
                    <a:pt x="190" y="98"/>
                  </a:lnTo>
                  <a:lnTo>
                    <a:pt x="188" y="100"/>
                  </a:lnTo>
                  <a:lnTo>
                    <a:pt x="186" y="102"/>
                  </a:lnTo>
                  <a:lnTo>
                    <a:pt x="182" y="104"/>
                  </a:lnTo>
                  <a:lnTo>
                    <a:pt x="180" y="106"/>
                  </a:lnTo>
                  <a:lnTo>
                    <a:pt x="172" y="112"/>
                  </a:lnTo>
                  <a:lnTo>
                    <a:pt x="168" y="116"/>
                  </a:lnTo>
                  <a:lnTo>
                    <a:pt x="166" y="116"/>
                  </a:lnTo>
                  <a:lnTo>
                    <a:pt x="164" y="118"/>
                  </a:lnTo>
                  <a:lnTo>
                    <a:pt x="162" y="120"/>
                  </a:lnTo>
                  <a:lnTo>
                    <a:pt x="160" y="122"/>
                  </a:lnTo>
                  <a:lnTo>
                    <a:pt x="158" y="124"/>
                  </a:lnTo>
                  <a:lnTo>
                    <a:pt x="156" y="126"/>
                  </a:lnTo>
                  <a:lnTo>
                    <a:pt x="156" y="128"/>
                  </a:lnTo>
                  <a:lnTo>
                    <a:pt x="154" y="128"/>
                  </a:lnTo>
                  <a:lnTo>
                    <a:pt x="152" y="130"/>
                  </a:lnTo>
                  <a:lnTo>
                    <a:pt x="152" y="133"/>
                  </a:lnTo>
                  <a:lnTo>
                    <a:pt x="150" y="133"/>
                  </a:lnTo>
                  <a:lnTo>
                    <a:pt x="150" y="135"/>
                  </a:lnTo>
                  <a:lnTo>
                    <a:pt x="148" y="135"/>
                  </a:lnTo>
                  <a:lnTo>
                    <a:pt x="146" y="135"/>
                  </a:lnTo>
                  <a:lnTo>
                    <a:pt x="146" y="137"/>
                  </a:lnTo>
                  <a:lnTo>
                    <a:pt x="142" y="139"/>
                  </a:lnTo>
                  <a:lnTo>
                    <a:pt x="142" y="141"/>
                  </a:lnTo>
                  <a:lnTo>
                    <a:pt x="140" y="141"/>
                  </a:lnTo>
                  <a:lnTo>
                    <a:pt x="134" y="147"/>
                  </a:lnTo>
                  <a:lnTo>
                    <a:pt x="130" y="149"/>
                  </a:lnTo>
                  <a:lnTo>
                    <a:pt x="130" y="151"/>
                  </a:lnTo>
                  <a:lnTo>
                    <a:pt x="128" y="153"/>
                  </a:lnTo>
                  <a:lnTo>
                    <a:pt x="124" y="153"/>
                  </a:lnTo>
                  <a:lnTo>
                    <a:pt x="118" y="159"/>
                  </a:lnTo>
                  <a:lnTo>
                    <a:pt x="116" y="159"/>
                  </a:lnTo>
                  <a:lnTo>
                    <a:pt x="116" y="161"/>
                  </a:lnTo>
                  <a:lnTo>
                    <a:pt x="114" y="161"/>
                  </a:lnTo>
                  <a:lnTo>
                    <a:pt x="114" y="163"/>
                  </a:lnTo>
                  <a:lnTo>
                    <a:pt x="112" y="163"/>
                  </a:lnTo>
                  <a:lnTo>
                    <a:pt x="110" y="165"/>
                  </a:lnTo>
                  <a:lnTo>
                    <a:pt x="108" y="167"/>
                  </a:lnTo>
                  <a:lnTo>
                    <a:pt x="108" y="169"/>
                  </a:lnTo>
                  <a:lnTo>
                    <a:pt x="106" y="169"/>
                  </a:lnTo>
                  <a:lnTo>
                    <a:pt x="106" y="171"/>
                  </a:lnTo>
                  <a:lnTo>
                    <a:pt x="104" y="171"/>
                  </a:lnTo>
                  <a:lnTo>
                    <a:pt x="104" y="173"/>
                  </a:lnTo>
                  <a:lnTo>
                    <a:pt x="102" y="173"/>
                  </a:lnTo>
                  <a:lnTo>
                    <a:pt x="102" y="175"/>
                  </a:lnTo>
                  <a:lnTo>
                    <a:pt x="100" y="175"/>
                  </a:lnTo>
                  <a:lnTo>
                    <a:pt x="96" y="179"/>
                  </a:lnTo>
                  <a:lnTo>
                    <a:pt x="94" y="181"/>
                  </a:lnTo>
                  <a:lnTo>
                    <a:pt x="92" y="183"/>
                  </a:lnTo>
                  <a:lnTo>
                    <a:pt x="88" y="185"/>
                  </a:lnTo>
                  <a:lnTo>
                    <a:pt x="86" y="187"/>
                  </a:lnTo>
                  <a:lnTo>
                    <a:pt x="84" y="189"/>
                  </a:lnTo>
                  <a:lnTo>
                    <a:pt x="82" y="191"/>
                  </a:lnTo>
                  <a:lnTo>
                    <a:pt x="80" y="191"/>
                  </a:lnTo>
                  <a:lnTo>
                    <a:pt x="78" y="193"/>
                  </a:lnTo>
                  <a:lnTo>
                    <a:pt x="76" y="195"/>
                  </a:lnTo>
                  <a:lnTo>
                    <a:pt x="74" y="197"/>
                  </a:lnTo>
                  <a:lnTo>
                    <a:pt x="70" y="201"/>
                  </a:lnTo>
                  <a:lnTo>
                    <a:pt x="68" y="201"/>
                  </a:lnTo>
                  <a:lnTo>
                    <a:pt x="66" y="201"/>
                  </a:lnTo>
                  <a:lnTo>
                    <a:pt x="66" y="201"/>
                  </a:lnTo>
                  <a:lnTo>
                    <a:pt x="64" y="199"/>
                  </a:lnTo>
                  <a:lnTo>
                    <a:pt x="62" y="197"/>
                  </a:lnTo>
                  <a:lnTo>
                    <a:pt x="60" y="195"/>
                  </a:lnTo>
                  <a:lnTo>
                    <a:pt x="60" y="193"/>
                  </a:lnTo>
                  <a:lnTo>
                    <a:pt x="58" y="189"/>
                  </a:lnTo>
                  <a:lnTo>
                    <a:pt x="56" y="185"/>
                  </a:lnTo>
                  <a:lnTo>
                    <a:pt x="54" y="185"/>
                  </a:lnTo>
                  <a:lnTo>
                    <a:pt x="52" y="183"/>
                  </a:lnTo>
                  <a:lnTo>
                    <a:pt x="52" y="181"/>
                  </a:lnTo>
                  <a:lnTo>
                    <a:pt x="50" y="179"/>
                  </a:lnTo>
                  <a:lnTo>
                    <a:pt x="48" y="179"/>
                  </a:lnTo>
                  <a:lnTo>
                    <a:pt x="48" y="177"/>
                  </a:lnTo>
                  <a:lnTo>
                    <a:pt x="42" y="171"/>
                  </a:lnTo>
                  <a:lnTo>
                    <a:pt x="40" y="167"/>
                  </a:lnTo>
                  <a:lnTo>
                    <a:pt x="36" y="163"/>
                  </a:lnTo>
                  <a:lnTo>
                    <a:pt x="34" y="159"/>
                  </a:lnTo>
                  <a:lnTo>
                    <a:pt x="32" y="157"/>
                  </a:lnTo>
                  <a:lnTo>
                    <a:pt x="32" y="155"/>
                  </a:lnTo>
                  <a:lnTo>
                    <a:pt x="30" y="155"/>
                  </a:lnTo>
                  <a:lnTo>
                    <a:pt x="28" y="153"/>
                  </a:lnTo>
                  <a:lnTo>
                    <a:pt x="26" y="153"/>
                  </a:lnTo>
                  <a:lnTo>
                    <a:pt x="24" y="149"/>
                  </a:lnTo>
                  <a:lnTo>
                    <a:pt x="22" y="147"/>
                  </a:lnTo>
                  <a:lnTo>
                    <a:pt x="20" y="145"/>
                  </a:lnTo>
                  <a:lnTo>
                    <a:pt x="18" y="141"/>
                  </a:lnTo>
                  <a:lnTo>
                    <a:pt x="16" y="139"/>
                  </a:lnTo>
                  <a:lnTo>
                    <a:pt x="14" y="137"/>
                  </a:lnTo>
                  <a:lnTo>
                    <a:pt x="12" y="135"/>
                  </a:lnTo>
                  <a:lnTo>
                    <a:pt x="12" y="133"/>
                  </a:lnTo>
                  <a:lnTo>
                    <a:pt x="12" y="130"/>
                  </a:lnTo>
                  <a:lnTo>
                    <a:pt x="10" y="130"/>
                  </a:lnTo>
                  <a:lnTo>
                    <a:pt x="10" y="128"/>
                  </a:lnTo>
                  <a:lnTo>
                    <a:pt x="8" y="126"/>
                  </a:lnTo>
                  <a:lnTo>
                    <a:pt x="6" y="124"/>
                  </a:lnTo>
                  <a:lnTo>
                    <a:pt x="4" y="120"/>
                  </a:lnTo>
                  <a:lnTo>
                    <a:pt x="2" y="120"/>
                  </a:lnTo>
                  <a:lnTo>
                    <a:pt x="2" y="118"/>
                  </a:lnTo>
                  <a:lnTo>
                    <a:pt x="0" y="118"/>
                  </a:lnTo>
                  <a:lnTo>
                    <a:pt x="0" y="116"/>
                  </a:lnTo>
                  <a:lnTo>
                    <a:pt x="2" y="112"/>
                  </a:lnTo>
                  <a:lnTo>
                    <a:pt x="4" y="112"/>
                  </a:lnTo>
                  <a:lnTo>
                    <a:pt x="6" y="106"/>
                  </a:lnTo>
                  <a:lnTo>
                    <a:pt x="8" y="106"/>
                  </a:lnTo>
                  <a:lnTo>
                    <a:pt x="8" y="104"/>
                  </a:lnTo>
                  <a:lnTo>
                    <a:pt x="10" y="104"/>
                  </a:lnTo>
                  <a:lnTo>
                    <a:pt x="12" y="102"/>
                  </a:lnTo>
                  <a:lnTo>
                    <a:pt x="12" y="100"/>
                  </a:lnTo>
                  <a:lnTo>
                    <a:pt x="12" y="98"/>
                  </a:lnTo>
                  <a:lnTo>
                    <a:pt x="14" y="98"/>
                  </a:lnTo>
                  <a:lnTo>
                    <a:pt x="16" y="94"/>
                  </a:lnTo>
                  <a:lnTo>
                    <a:pt x="18" y="90"/>
                  </a:lnTo>
                  <a:lnTo>
                    <a:pt x="20" y="90"/>
                  </a:lnTo>
                  <a:lnTo>
                    <a:pt x="20" y="88"/>
                  </a:lnTo>
                  <a:lnTo>
                    <a:pt x="24" y="84"/>
                  </a:lnTo>
                  <a:lnTo>
                    <a:pt x="24" y="82"/>
                  </a:lnTo>
                  <a:lnTo>
                    <a:pt x="26" y="82"/>
                  </a:lnTo>
                  <a:lnTo>
                    <a:pt x="26" y="80"/>
                  </a:lnTo>
                  <a:lnTo>
                    <a:pt x="30" y="74"/>
                  </a:lnTo>
                  <a:lnTo>
                    <a:pt x="32" y="72"/>
                  </a:lnTo>
                  <a:lnTo>
                    <a:pt x="32" y="70"/>
                  </a:lnTo>
                  <a:lnTo>
                    <a:pt x="34" y="68"/>
                  </a:lnTo>
                  <a:lnTo>
                    <a:pt x="36" y="68"/>
                  </a:lnTo>
                  <a:lnTo>
                    <a:pt x="38" y="64"/>
                  </a:lnTo>
                  <a:lnTo>
                    <a:pt x="38" y="62"/>
                  </a:lnTo>
                  <a:lnTo>
                    <a:pt x="40" y="62"/>
                  </a:lnTo>
                  <a:lnTo>
                    <a:pt x="42" y="58"/>
                  </a:lnTo>
                  <a:lnTo>
                    <a:pt x="44" y="56"/>
                  </a:lnTo>
                  <a:lnTo>
                    <a:pt x="44" y="56"/>
                  </a:lnTo>
                  <a:lnTo>
                    <a:pt x="46" y="54"/>
                  </a:lnTo>
                  <a:lnTo>
                    <a:pt x="48" y="52"/>
                  </a:lnTo>
                  <a:lnTo>
                    <a:pt x="50" y="50"/>
                  </a:lnTo>
                  <a:lnTo>
                    <a:pt x="52" y="46"/>
                  </a:lnTo>
                  <a:lnTo>
                    <a:pt x="52" y="44"/>
                  </a:lnTo>
                  <a:lnTo>
                    <a:pt x="54" y="44"/>
                  </a:lnTo>
                  <a:lnTo>
                    <a:pt x="54" y="42"/>
                  </a:lnTo>
                  <a:lnTo>
                    <a:pt x="56" y="40"/>
                  </a:lnTo>
                  <a:lnTo>
                    <a:pt x="58" y="38"/>
                  </a:lnTo>
                  <a:lnTo>
                    <a:pt x="58" y="36"/>
                  </a:lnTo>
                  <a:lnTo>
                    <a:pt x="60" y="32"/>
                  </a:lnTo>
                  <a:lnTo>
                    <a:pt x="62" y="30"/>
                  </a:lnTo>
                  <a:lnTo>
                    <a:pt x="62" y="28"/>
                  </a:lnTo>
                  <a:lnTo>
                    <a:pt x="64" y="26"/>
                  </a:lnTo>
                  <a:lnTo>
                    <a:pt x="68" y="22"/>
                  </a:lnTo>
                  <a:lnTo>
                    <a:pt x="68" y="20"/>
                  </a:lnTo>
                  <a:lnTo>
                    <a:pt x="70" y="20"/>
                  </a:lnTo>
                  <a:lnTo>
                    <a:pt x="70" y="18"/>
                  </a:lnTo>
                  <a:lnTo>
                    <a:pt x="72" y="16"/>
                  </a:lnTo>
                  <a:lnTo>
                    <a:pt x="74" y="14"/>
                  </a:lnTo>
                  <a:lnTo>
                    <a:pt x="74" y="12"/>
                  </a:lnTo>
                  <a:lnTo>
                    <a:pt x="76" y="10"/>
                  </a:lnTo>
                  <a:lnTo>
                    <a:pt x="76" y="8"/>
                  </a:lnTo>
                  <a:lnTo>
                    <a:pt x="78" y="8"/>
                  </a:lnTo>
                  <a:lnTo>
                    <a:pt x="80" y="8"/>
                  </a:lnTo>
                  <a:lnTo>
                    <a:pt x="82" y="4"/>
                  </a:lnTo>
                  <a:lnTo>
                    <a:pt x="84" y="2"/>
                  </a:lnTo>
                  <a:lnTo>
                    <a:pt x="86" y="0"/>
                  </a:lnTo>
                  <a:lnTo>
                    <a:pt x="86" y="2"/>
                  </a:lnTo>
                  <a:lnTo>
                    <a:pt x="86" y="4"/>
                  </a:lnTo>
                  <a:lnTo>
                    <a:pt x="86" y="6"/>
                  </a:lnTo>
                  <a:lnTo>
                    <a:pt x="88" y="8"/>
                  </a:lnTo>
                  <a:lnTo>
                    <a:pt x="86" y="8"/>
                  </a:lnTo>
                  <a:lnTo>
                    <a:pt x="86" y="8"/>
                  </a:lnTo>
                  <a:lnTo>
                    <a:pt x="86" y="8"/>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7" name="Freeform 253"/>
            <p:cNvSpPr>
              <a:spLocks noEditPoints="1"/>
            </p:cNvSpPr>
            <p:nvPr/>
          </p:nvSpPr>
          <p:spPr bwMode="auto">
            <a:xfrm>
              <a:off x="6610350" y="5241925"/>
              <a:ext cx="349250" cy="382588"/>
            </a:xfrm>
            <a:custGeom>
              <a:avLst/>
              <a:gdLst>
                <a:gd name="T0" fmla="*/ 214 w 220"/>
                <a:gd name="T1" fmla="*/ 241 h 241"/>
                <a:gd name="T2" fmla="*/ 206 w 220"/>
                <a:gd name="T3" fmla="*/ 225 h 241"/>
                <a:gd name="T4" fmla="*/ 212 w 220"/>
                <a:gd name="T5" fmla="*/ 227 h 241"/>
                <a:gd name="T6" fmla="*/ 216 w 220"/>
                <a:gd name="T7" fmla="*/ 225 h 241"/>
                <a:gd name="T8" fmla="*/ 208 w 220"/>
                <a:gd name="T9" fmla="*/ 215 h 241"/>
                <a:gd name="T10" fmla="*/ 198 w 220"/>
                <a:gd name="T11" fmla="*/ 200 h 241"/>
                <a:gd name="T12" fmla="*/ 194 w 220"/>
                <a:gd name="T13" fmla="*/ 192 h 241"/>
                <a:gd name="T14" fmla="*/ 192 w 220"/>
                <a:gd name="T15" fmla="*/ 174 h 241"/>
                <a:gd name="T16" fmla="*/ 138 w 220"/>
                <a:gd name="T17" fmla="*/ 148 h 241"/>
                <a:gd name="T18" fmla="*/ 162 w 220"/>
                <a:gd name="T19" fmla="*/ 144 h 241"/>
                <a:gd name="T20" fmla="*/ 146 w 220"/>
                <a:gd name="T21" fmla="*/ 144 h 241"/>
                <a:gd name="T22" fmla="*/ 152 w 220"/>
                <a:gd name="T23" fmla="*/ 140 h 241"/>
                <a:gd name="T24" fmla="*/ 212 w 220"/>
                <a:gd name="T25" fmla="*/ 221 h 241"/>
                <a:gd name="T26" fmla="*/ 202 w 220"/>
                <a:gd name="T27" fmla="*/ 194 h 241"/>
                <a:gd name="T28" fmla="*/ 200 w 220"/>
                <a:gd name="T29" fmla="*/ 184 h 241"/>
                <a:gd name="T30" fmla="*/ 190 w 220"/>
                <a:gd name="T31" fmla="*/ 160 h 241"/>
                <a:gd name="T32" fmla="*/ 190 w 220"/>
                <a:gd name="T33" fmla="*/ 142 h 241"/>
                <a:gd name="T34" fmla="*/ 198 w 220"/>
                <a:gd name="T35" fmla="*/ 154 h 241"/>
                <a:gd name="T36" fmla="*/ 206 w 220"/>
                <a:gd name="T37" fmla="*/ 190 h 241"/>
                <a:gd name="T38" fmla="*/ 214 w 220"/>
                <a:gd name="T39" fmla="*/ 219 h 241"/>
                <a:gd name="T40" fmla="*/ 148 w 220"/>
                <a:gd name="T41" fmla="*/ 130 h 241"/>
                <a:gd name="T42" fmla="*/ 134 w 220"/>
                <a:gd name="T43" fmla="*/ 110 h 241"/>
                <a:gd name="T44" fmla="*/ 162 w 220"/>
                <a:gd name="T45" fmla="*/ 104 h 241"/>
                <a:gd name="T46" fmla="*/ 164 w 220"/>
                <a:gd name="T47" fmla="*/ 106 h 241"/>
                <a:gd name="T48" fmla="*/ 164 w 220"/>
                <a:gd name="T49" fmla="*/ 88 h 241"/>
                <a:gd name="T50" fmla="*/ 166 w 220"/>
                <a:gd name="T51" fmla="*/ 76 h 241"/>
                <a:gd name="T52" fmla="*/ 168 w 220"/>
                <a:gd name="T53" fmla="*/ 76 h 241"/>
                <a:gd name="T54" fmla="*/ 168 w 220"/>
                <a:gd name="T55" fmla="*/ 68 h 241"/>
                <a:gd name="T56" fmla="*/ 188 w 220"/>
                <a:gd name="T57" fmla="*/ 132 h 241"/>
                <a:gd name="T58" fmla="*/ 188 w 220"/>
                <a:gd name="T59" fmla="*/ 110 h 241"/>
                <a:gd name="T60" fmla="*/ 190 w 220"/>
                <a:gd name="T61" fmla="*/ 80 h 241"/>
                <a:gd name="T62" fmla="*/ 188 w 220"/>
                <a:gd name="T63" fmla="*/ 54 h 241"/>
                <a:gd name="T64" fmla="*/ 192 w 220"/>
                <a:gd name="T65" fmla="*/ 28 h 241"/>
                <a:gd name="T66" fmla="*/ 194 w 220"/>
                <a:gd name="T67" fmla="*/ 6 h 241"/>
                <a:gd name="T68" fmla="*/ 194 w 220"/>
                <a:gd name="T69" fmla="*/ 48 h 241"/>
                <a:gd name="T70" fmla="*/ 192 w 220"/>
                <a:gd name="T71" fmla="*/ 114 h 241"/>
                <a:gd name="T72" fmla="*/ 168 w 220"/>
                <a:gd name="T73" fmla="*/ 56 h 241"/>
                <a:gd name="T74" fmla="*/ 156 w 220"/>
                <a:gd name="T75" fmla="*/ 64 h 241"/>
                <a:gd name="T76" fmla="*/ 156 w 220"/>
                <a:gd name="T77" fmla="*/ 78 h 241"/>
                <a:gd name="T78" fmla="*/ 160 w 220"/>
                <a:gd name="T79" fmla="*/ 96 h 241"/>
                <a:gd name="T80" fmla="*/ 138 w 220"/>
                <a:gd name="T81" fmla="*/ 102 h 241"/>
                <a:gd name="T82" fmla="*/ 136 w 220"/>
                <a:gd name="T83" fmla="*/ 118 h 241"/>
                <a:gd name="T84" fmla="*/ 136 w 220"/>
                <a:gd name="T85" fmla="*/ 140 h 241"/>
                <a:gd name="T86" fmla="*/ 134 w 220"/>
                <a:gd name="T87" fmla="*/ 156 h 241"/>
                <a:gd name="T88" fmla="*/ 154 w 220"/>
                <a:gd name="T89" fmla="*/ 176 h 241"/>
                <a:gd name="T90" fmla="*/ 164 w 220"/>
                <a:gd name="T91" fmla="*/ 192 h 241"/>
                <a:gd name="T92" fmla="*/ 168 w 220"/>
                <a:gd name="T93" fmla="*/ 223 h 241"/>
                <a:gd name="T94" fmla="*/ 154 w 220"/>
                <a:gd name="T95" fmla="*/ 241 h 241"/>
                <a:gd name="T96" fmla="*/ 74 w 220"/>
                <a:gd name="T97" fmla="*/ 241 h 241"/>
                <a:gd name="T98" fmla="*/ 24 w 220"/>
                <a:gd name="T99" fmla="*/ 241 h 241"/>
                <a:gd name="T100" fmla="*/ 0 w 220"/>
                <a:gd name="T101" fmla="*/ 213 h 241"/>
                <a:gd name="T102" fmla="*/ 0 w 220"/>
                <a:gd name="T103" fmla="*/ 144 h 241"/>
                <a:gd name="T104" fmla="*/ 0 w 220"/>
                <a:gd name="T105" fmla="*/ 72 h 241"/>
                <a:gd name="T106" fmla="*/ 8 w 220"/>
                <a:gd name="T107" fmla="*/ 22 h 241"/>
                <a:gd name="T108" fmla="*/ 26 w 220"/>
                <a:gd name="T109" fmla="*/ 14 h 241"/>
                <a:gd name="T110" fmla="*/ 44 w 220"/>
                <a:gd name="T111" fmla="*/ 10 h 241"/>
                <a:gd name="T112" fmla="*/ 62 w 220"/>
                <a:gd name="T113" fmla="*/ 0 h 241"/>
                <a:gd name="T114" fmla="*/ 80 w 220"/>
                <a:gd name="T115" fmla="*/ 6 h 241"/>
                <a:gd name="T116" fmla="*/ 110 w 220"/>
                <a:gd name="T117" fmla="*/ 2 h 241"/>
                <a:gd name="T118" fmla="*/ 132 w 220"/>
                <a:gd name="T119" fmla="*/ 16 h 241"/>
                <a:gd name="T120" fmla="*/ 162 w 220"/>
                <a:gd name="T121" fmla="*/ 10 h 241"/>
                <a:gd name="T122" fmla="*/ 176 w 220"/>
                <a:gd name="T123" fmla="*/ 16 h 241"/>
                <a:gd name="T124" fmla="*/ 170 w 220"/>
                <a:gd name="T125" fmla="*/ 4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0" h="241">
                  <a:moveTo>
                    <a:pt x="214" y="241"/>
                  </a:moveTo>
                  <a:lnTo>
                    <a:pt x="212" y="241"/>
                  </a:lnTo>
                  <a:lnTo>
                    <a:pt x="212" y="241"/>
                  </a:lnTo>
                  <a:lnTo>
                    <a:pt x="214" y="241"/>
                  </a:lnTo>
                  <a:lnTo>
                    <a:pt x="214" y="241"/>
                  </a:lnTo>
                  <a:close/>
                  <a:moveTo>
                    <a:pt x="216" y="225"/>
                  </a:moveTo>
                  <a:lnTo>
                    <a:pt x="216" y="227"/>
                  </a:lnTo>
                  <a:lnTo>
                    <a:pt x="216" y="229"/>
                  </a:lnTo>
                  <a:lnTo>
                    <a:pt x="216" y="231"/>
                  </a:lnTo>
                  <a:lnTo>
                    <a:pt x="216" y="233"/>
                  </a:lnTo>
                  <a:lnTo>
                    <a:pt x="218" y="235"/>
                  </a:lnTo>
                  <a:lnTo>
                    <a:pt x="218" y="237"/>
                  </a:lnTo>
                  <a:lnTo>
                    <a:pt x="218" y="239"/>
                  </a:lnTo>
                  <a:lnTo>
                    <a:pt x="220" y="241"/>
                  </a:lnTo>
                  <a:lnTo>
                    <a:pt x="220" y="241"/>
                  </a:lnTo>
                  <a:lnTo>
                    <a:pt x="216" y="241"/>
                  </a:lnTo>
                  <a:lnTo>
                    <a:pt x="214" y="241"/>
                  </a:lnTo>
                  <a:lnTo>
                    <a:pt x="214" y="239"/>
                  </a:lnTo>
                  <a:lnTo>
                    <a:pt x="212" y="239"/>
                  </a:lnTo>
                  <a:lnTo>
                    <a:pt x="212" y="237"/>
                  </a:lnTo>
                  <a:lnTo>
                    <a:pt x="210" y="237"/>
                  </a:lnTo>
                  <a:lnTo>
                    <a:pt x="212" y="237"/>
                  </a:lnTo>
                  <a:lnTo>
                    <a:pt x="212" y="235"/>
                  </a:lnTo>
                  <a:lnTo>
                    <a:pt x="210" y="233"/>
                  </a:lnTo>
                  <a:lnTo>
                    <a:pt x="210" y="235"/>
                  </a:lnTo>
                  <a:lnTo>
                    <a:pt x="208" y="235"/>
                  </a:lnTo>
                  <a:lnTo>
                    <a:pt x="208" y="233"/>
                  </a:lnTo>
                  <a:lnTo>
                    <a:pt x="206" y="233"/>
                  </a:lnTo>
                  <a:lnTo>
                    <a:pt x="208" y="233"/>
                  </a:lnTo>
                  <a:lnTo>
                    <a:pt x="208" y="231"/>
                  </a:lnTo>
                  <a:lnTo>
                    <a:pt x="206" y="229"/>
                  </a:lnTo>
                  <a:lnTo>
                    <a:pt x="208" y="229"/>
                  </a:lnTo>
                  <a:lnTo>
                    <a:pt x="206" y="227"/>
                  </a:lnTo>
                  <a:lnTo>
                    <a:pt x="206" y="225"/>
                  </a:lnTo>
                  <a:lnTo>
                    <a:pt x="208" y="225"/>
                  </a:lnTo>
                  <a:lnTo>
                    <a:pt x="206" y="225"/>
                  </a:lnTo>
                  <a:lnTo>
                    <a:pt x="204" y="225"/>
                  </a:lnTo>
                  <a:lnTo>
                    <a:pt x="204" y="223"/>
                  </a:lnTo>
                  <a:lnTo>
                    <a:pt x="204" y="221"/>
                  </a:lnTo>
                  <a:lnTo>
                    <a:pt x="206" y="219"/>
                  </a:lnTo>
                  <a:lnTo>
                    <a:pt x="204" y="217"/>
                  </a:lnTo>
                  <a:lnTo>
                    <a:pt x="206" y="217"/>
                  </a:lnTo>
                  <a:lnTo>
                    <a:pt x="206" y="215"/>
                  </a:lnTo>
                  <a:lnTo>
                    <a:pt x="208" y="215"/>
                  </a:lnTo>
                  <a:lnTo>
                    <a:pt x="208" y="217"/>
                  </a:lnTo>
                  <a:lnTo>
                    <a:pt x="208" y="219"/>
                  </a:lnTo>
                  <a:lnTo>
                    <a:pt x="210" y="219"/>
                  </a:lnTo>
                  <a:lnTo>
                    <a:pt x="210" y="221"/>
                  </a:lnTo>
                  <a:lnTo>
                    <a:pt x="212" y="223"/>
                  </a:lnTo>
                  <a:lnTo>
                    <a:pt x="212" y="225"/>
                  </a:lnTo>
                  <a:lnTo>
                    <a:pt x="212" y="227"/>
                  </a:lnTo>
                  <a:lnTo>
                    <a:pt x="212" y="229"/>
                  </a:lnTo>
                  <a:lnTo>
                    <a:pt x="214" y="229"/>
                  </a:lnTo>
                  <a:lnTo>
                    <a:pt x="214" y="231"/>
                  </a:lnTo>
                  <a:lnTo>
                    <a:pt x="214" y="233"/>
                  </a:lnTo>
                  <a:lnTo>
                    <a:pt x="216" y="235"/>
                  </a:lnTo>
                  <a:lnTo>
                    <a:pt x="216" y="237"/>
                  </a:lnTo>
                  <a:lnTo>
                    <a:pt x="216" y="239"/>
                  </a:lnTo>
                  <a:lnTo>
                    <a:pt x="216" y="237"/>
                  </a:lnTo>
                  <a:lnTo>
                    <a:pt x="216" y="235"/>
                  </a:lnTo>
                  <a:lnTo>
                    <a:pt x="216" y="233"/>
                  </a:lnTo>
                  <a:lnTo>
                    <a:pt x="216" y="231"/>
                  </a:lnTo>
                  <a:lnTo>
                    <a:pt x="216" y="231"/>
                  </a:lnTo>
                  <a:lnTo>
                    <a:pt x="216" y="229"/>
                  </a:lnTo>
                  <a:lnTo>
                    <a:pt x="214" y="229"/>
                  </a:lnTo>
                  <a:lnTo>
                    <a:pt x="214" y="227"/>
                  </a:lnTo>
                  <a:lnTo>
                    <a:pt x="214" y="225"/>
                  </a:lnTo>
                  <a:lnTo>
                    <a:pt x="216" y="225"/>
                  </a:lnTo>
                  <a:close/>
                  <a:moveTo>
                    <a:pt x="202" y="215"/>
                  </a:moveTo>
                  <a:lnTo>
                    <a:pt x="200" y="215"/>
                  </a:lnTo>
                  <a:lnTo>
                    <a:pt x="200" y="213"/>
                  </a:lnTo>
                  <a:lnTo>
                    <a:pt x="202" y="213"/>
                  </a:lnTo>
                  <a:lnTo>
                    <a:pt x="202" y="215"/>
                  </a:lnTo>
                  <a:close/>
                  <a:moveTo>
                    <a:pt x="206" y="215"/>
                  </a:moveTo>
                  <a:lnTo>
                    <a:pt x="204" y="215"/>
                  </a:lnTo>
                  <a:lnTo>
                    <a:pt x="204" y="213"/>
                  </a:lnTo>
                  <a:lnTo>
                    <a:pt x="204" y="211"/>
                  </a:lnTo>
                  <a:lnTo>
                    <a:pt x="204" y="209"/>
                  </a:lnTo>
                  <a:lnTo>
                    <a:pt x="204" y="207"/>
                  </a:lnTo>
                  <a:lnTo>
                    <a:pt x="206" y="209"/>
                  </a:lnTo>
                  <a:lnTo>
                    <a:pt x="206" y="211"/>
                  </a:lnTo>
                  <a:lnTo>
                    <a:pt x="208" y="211"/>
                  </a:lnTo>
                  <a:lnTo>
                    <a:pt x="206" y="213"/>
                  </a:lnTo>
                  <a:lnTo>
                    <a:pt x="208" y="213"/>
                  </a:lnTo>
                  <a:lnTo>
                    <a:pt x="208" y="215"/>
                  </a:lnTo>
                  <a:lnTo>
                    <a:pt x="206" y="215"/>
                  </a:lnTo>
                  <a:close/>
                  <a:moveTo>
                    <a:pt x="200" y="196"/>
                  </a:moveTo>
                  <a:lnTo>
                    <a:pt x="202" y="196"/>
                  </a:lnTo>
                  <a:lnTo>
                    <a:pt x="202" y="198"/>
                  </a:lnTo>
                  <a:lnTo>
                    <a:pt x="200" y="198"/>
                  </a:lnTo>
                  <a:lnTo>
                    <a:pt x="202" y="198"/>
                  </a:lnTo>
                  <a:lnTo>
                    <a:pt x="202" y="200"/>
                  </a:lnTo>
                  <a:lnTo>
                    <a:pt x="204" y="202"/>
                  </a:lnTo>
                  <a:lnTo>
                    <a:pt x="204" y="205"/>
                  </a:lnTo>
                  <a:lnTo>
                    <a:pt x="202" y="205"/>
                  </a:lnTo>
                  <a:lnTo>
                    <a:pt x="200" y="202"/>
                  </a:lnTo>
                  <a:lnTo>
                    <a:pt x="202" y="202"/>
                  </a:lnTo>
                  <a:lnTo>
                    <a:pt x="200" y="200"/>
                  </a:lnTo>
                  <a:lnTo>
                    <a:pt x="198" y="200"/>
                  </a:lnTo>
                  <a:lnTo>
                    <a:pt x="198" y="202"/>
                  </a:lnTo>
                  <a:lnTo>
                    <a:pt x="196" y="200"/>
                  </a:lnTo>
                  <a:lnTo>
                    <a:pt x="198" y="200"/>
                  </a:lnTo>
                  <a:lnTo>
                    <a:pt x="196" y="200"/>
                  </a:lnTo>
                  <a:lnTo>
                    <a:pt x="196" y="198"/>
                  </a:lnTo>
                  <a:lnTo>
                    <a:pt x="196" y="196"/>
                  </a:lnTo>
                  <a:lnTo>
                    <a:pt x="194" y="196"/>
                  </a:lnTo>
                  <a:lnTo>
                    <a:pt x="196" y="194"/>
                  </a:lnTo>
                  <a:lnTo>
                    <a:pt x="198" y="194"/>
                  </a:lnTo>
                  <a:lnTo>
                    <a:pt x="198" y="196"/>
                  </a:lnTo>
                  <a:lnTo>
                    <a:pt x="198" y="198"/>
                  </a:lnTo>
                  <a:lnTo>
                    <a:pt x="198" y="196"/>
                  </a:lnTo>
                  <a:lnTo>
                    <a:pt x="200" y="196"/>
                  </a:lnTo>
                  <a:close/>
                  <a:moveTo>
                    <a:pt x="196" y="194"/>
                  </a:moveTo>
                  <a:lnTo>
                    <a:pt x="194" y="194"/>
                  </a:lnTo>
                  <a:lnTo>
                    <a:pt x="194" y="192"/>
                  </a:lnTo>
                  <a:lnTo>
                    <a:pt x="196" y="192"/>
                  </a:lnTo>
                  <a:lnTo>
                    <a:pt x="196" y="194"/>
                  </a:lnTo>
                  <a:close/>
                  <a:moveTo>
                    <a:pt x="196" y="192"/>
                  </a:moveTo>
                  <a:lnTo>
                    <a:pt x="194" y="192"/>
                  </a:lnTo>
                  <a:lnTo>
                    <a:pt x="192" y="192"/>
                  </a:lnTo>
                  <a:lnTo>
                    <a:pt x="192" y="190"/>
                  </a:lnTo>
                  <a:lnTo>
                    <a:pt x="192" y="188"/>
                  </a:lnTo>
                  <a:lnTo>
                    <a:pt x="194" y="188"/>
                  </a:lnTo>
                  <a:lnTo>
                    <a:pt x="194" y="190"/>
                  </a:lnTo>
                  <a:lnTo>
                    <a:pt x="196" y="190"/>
                  </a:lnTo>
                  <a:lnTo>
                    <a:pt x="196" y="192"/>
                  </a:lnTo>
                  <a:close/>
                  <a:moveTo>
                    <a:pt x="192" y="176"/>
                  </a:moveTo>
                  <a:lnTo>
                    <a:pt x="192" y="178"/>
                  </a:lnTo>
                  <a:lnTo>
                    <a:pt x="190" y="178"/>
                  </a:lnTo>
                  <a:lnTo>
                    <a:pt x="190" y="176"/>
                  </a:lnTo>
                  <a:lnTo>
                    <a:pt x="190" y="174"/>
                  </a:lnTo>
                  <a:lnTo>
                    <a:pt x="192" y="172"/>
                  </a:lnTo>
                  <a:lnTo>
                    <a:pt x="194" y="172"/>
                  </a:lnTo>
                  <a:lnTo>
                    <a:pt x="192" y="172"/>
                  </a:lnTo>
                  <a:lnTo>
                    <a:pt x="194" y="174"/>
                  </a:lnTo>
                  <a:lnTo>
                    <a:pt x="192" y="174"/>
                  </a:lnTo>
                  <a:lnTo>
                    <a:pt x="194" y="176"/>
                  </a:lnTo>
                  <a:lnTo>
                    <a:pt x="192" y="176"/>
                  </a:lnTo>
                  <a:close/>
                  <a:moveTo>
                    <a:pt x="190" y="172"/>
                  </a:moveTo>
                  <a:lnTo>
                    <a:pt x="190" y="174"/>
                  </a:lnTo>
                  <a:lnTo>
                    <a:pt x="188" y="174"/>
                  </a:lnTo>
                  <a:lnTo>
                    <a:pt x="188" y="172"/>
                  </a:lnTo>
                  <a:lnTo>
                    <a:pt x="188" y="170"/>
                  </a:lnTo>
                  <a:lnTo>
                    <a:pt x="188" y="168"/>
                  </a:lnTo>
                  <a:lnTo>
                    <a:pt x="190" y="168"/>
                  </a:lnTo>
                  <a:lnTo>
                    <a:pt x="190" y="170"/>
                  </a:lnTo>
                  <a:lnTo>
                    <a:pt x="190" y="172"/>
                  </a:lnTo>
                  <a:close/>
                  <a:moveTo>
                    <a:pt x="142" y="150"/>
                  </a:moveTo>
                  <a:lnTo>
                    <a:pt x="140" y="150"/>
                  </a:lnTo>
                  <a:lnTo>
                    <a:pt x="138" y="150"/>
                  </a:lnTo>
                  <a:lnTo>
                    <a:pt x="138" y="148"/>
                  </a:lnTo>
                  <a:lnTo>
                    <a:pt x="136" y="148"/>
                  </a:lnTo>
                  <a:lnTo>
                    <a:pt x="138" y="148"/>
                  </a:lnTo>
                  <a:lnTo>
                    <a:pt x="140" y="148"/>
                  </a:lnTo>
                  <a:lnTo>
                    <a:pt x="142" y="148"/>
                  </a:lnTo>
                  <a:lnTo>
                    <a:pt x="142" y="150"/>
                  </a:lnTo>
                  <a:close/>
                  <a:moveTo>
                    <a:pt x="164" y="152"/>
                  </a:moveTo>
                  <a:lnTo>
                    <a:pt x="162" y="152"/>
                  </a:lnTo>
                  <a:lnTo>
                    <a:pt x="162" y="150"/>
                  </a:lnTo>
                  <a:lnTo>
                    <a:pt x="162" y="148"/>
                  </a:lnTo>
                  <a:lnTo>
                    <a:pt x="162" y="146"/>
                  </a:lnTo>
                  <a:lnTo>
                    <a:pt x="164" y="146"/>
                  </a:lnTo>
                  <a:lnTo>
                    <a:pt x="164" y="148"/>
                  </a:lnTo>
                  <a:lnTo>
                    <a:pt x="164" y="150"/>
                  </a:lnTo>
                  <a:lnTo>
                    <a:pt x="164" y="152"/>
                  </a:lnTo>
                  <a:close/>
                  <a:moveTo>
                    <a:pt x="162" y="144"/>
                  </a:moveTo>
                  <a:lnTo>
                    <a:pt x="162" y="146"/>
                  </a:lnTo>
                  <a:lnTo>
                    <a:pt x="162" y="144"/>
                  </a:lnTo>
                  <a:lnTo>
                    <a:pt x="162" y="144"/>
                  </a:lnTo>
                  <a:lnTo>
                    <a:pt x="162" y="144"/>
                  </a:lnTo>
                  <a:close/>
                  <a:moveTo>
                    <a:pt x="152" y="140"/>
                  </a:moveTo>
                  <a:lnTo>
                    <a:pt x="154" y="140"/>
                  </a:lnTo>
                  <a:lnTo>
                    <a:pt x="156" y="140"/>
                  </a:lnTo>
                  <a:lnTo>
                    <a:pt x="156" y="142"/>
                  </a:lnTo>
                  <a:lnTo>
                    <a:pt x="156" y="144"/>
                  </a:lnTo>
                  <a:lnTo>
                    <a:pt x="156" y="144"/>
                  </a:lnTo>
                  <a:lnTo>
                    <a:pt x="156" y="146"/>
                  </a:lnTo>
                  <a:lnTo>
                    <a:pt x="158" y="146"/>
                  </a:lnTo>
                  <a:lnTo>
                    <a:pt x="158" y="148"/>
                  </a:lnTo>
                  <a:lnTo>
                    <a:pt x="156" y="148"/>
                  </a:lnTo>
                  <a:lnTo>
                    <a:pt x="156" y="146"/>
                  </a:lnTo>
                  <a:lnTo>
                    <a:pt x="154" y="146"/>
                  </a:lnTo>
                  <a:lnTo>
                    <a:pt x="152" y="146"/>
                  </a:lnTo>
                  <a:lnTo>
                    <a:pt x="150" y="144"/>
                  </a:lnTo>
                  <a:lnTo>
                    <a:pt x="148" y="144"/>
                  </a:lnTo>
                  <a:lnTo>
                    <a:pt x="148" y="144"/>
                  </a:lnTo>
                  <a:lnTo>
                    <a:pt x="146" y="144"/>
                  </a:lnTo>
                  <a:lnTo>
                    <a:pt x="146" y="142"/>
                  </a:lnTo>
                  <a:lnTo>
                    <a:pt x="144" y="142"/>
                  </a:lnTo>
                  <a:lnTo>
                    <a:pt x="144" y="140"/>
                  </a:lnTo>
                  <a:lnTo>
                    <a:pt x="146" y="140"/>
                  </a:lnTo>
                  <a:lnTo>
                    <a:pt x="146" y="142"/>
                  </a:lnTo>
                  <a:lnTo>
                    <a:pt x="148" y="142"/>
                  </a:lnTo>
                  <a:lnTo>
                    <a:pt x="150" y="142"/>
                  </a:lnTo>
                  <a:lnTo>
                    <a:pt x="150" y="144"/>
                  </a:lnTo>
                  <a:lnTo>
                    <a:pt x="152" y="144"/>
                  </a:lnTo>
                  <a:lnTo>
                    <a:pt x="150" y="144"/>
                  </a:lnTo>
                  <a:lnTo>
                    <a:pt x="152" y="144"/>
                  </a:lnTo>
                  <a:lnTo>
                    <a:pt x="154" y="144"/>
                  </a:lnTo>
                  <a:lnTo>
                    <a:pt x="156" y="144"/>
                  </a:lnTo>
                  <a:lnTo>
                    <a:pt x="154" y="144"/>
                  </a:lnTo>
                  <a:lnTo>
                    <a:pt x="154" y="142"/>
                  </a:lnTo>
                  <a:lnTo>
                    <a:pt x="152" y="142"/>
                  </a:lnTo>
                  <a:lnTo>
                    <a:pt x="152" y="140"/>
                  </a:lnTo>
                  <a:lnTo>
                    <a:pt x="150" y="140"/>
                  </a:lnTo>
                  <a:lnTo>
                    <a:pt x="152" y="140"/>
                  </a:lnTo>
                  <a:close/>
                  <a:moveTo>
                    <a:pt x="164" y="142"/>
                  </a:moveTo>
                  <a:lnTo>
                    <a:pt x="162" y="142"/>
                  </a:lnTo>
                  <a:lnTo>
                    <a:pt x="162" y="140"/>
                  </a:lnTo>
                  <a:lnTo>
                    <a:pt x="162" y="138"/>
                  </a:lnTo>
                  <a:lnTo>
                    <a:pt x="164" y="138"/>
                  </a:lnTo>
                  <a:lnTo>
                    <a:pt x="164" y="140"/>
                  </a:lnTo>
                  <a:lnTo>
                    <a:pt x="164" y="142"/>
                  </a:lnTo>
                  <a:close/>
                  <a:moveTo>
                    <a:pt x="192" y="140"/>
                  </a:moveTo>
                  <a:lnTo>
                    <a:pt x="190" y="140"/>
                  </a:lnTo>
                  <a:lnTo>
                    <a:pt x="190" y="138"/>
                  </a:lnTo>
                  <a:lnTo>
                    <a:pt x="192" y="138"/>
                  </a:lnTo>
                  <a:lnTo>
                    <a:pt x="192" y="140"/>
                  </a:lnTo>
                  <a:close/>
                  <a:moveTo>
                    <a:pt x="216" y="225"/>
                  </a:moveTo>
                  <a:lnTo>
                    <a:pt x="214" y="223"/>
                  </a:lnTo>
                  <a:lnTo>
                    <a:pt x="212" y="221"/>
                  </a:lnTo>
                  <a:lnTo>
                    <a:pt x="212" y="219"/>
                  </a:lnTo>
                  <a:lnTo>
                    <a:pt x="212" y="221"/>
                  </a:lnTo>
                  <a:lnTo>
                    <a:pt x="210" y="219"/>
                  </a:lnTo>
                  <a:lnTo>
                    <a:pt x="210" y="217"/>
                  </a:lnTo>
                  <a:lnTo>
                    <a:pt x="210" y="215"/>
                  </a:lnTo>
                  <a:lnTo>
                    <a:pt x="210" y="213"/>
                  </a:lnTo>
                  <a:lnTo>
                    <a:pt x="208" y="211"/>
                  </a:lnTo>
                  <a:lnTo>
                    <a:pt x="208" y="209"/>
                  </a:lnTo>
                  <a:lnTo>
                    <a:pt x="208" y="207"/>
                  </a:lnTo>
                  <a:lnTo>
                    <a:pt x="206" y="207"/>
                  </a:lnTo>
                  <a:lnTo>
                    <a:pt x="206" y="205"/>
                  </a:lnTo>
                  <a:lnTo>
                    <a:pt x="206" y="202"/>
                  </a:lnTo>
                  <a:lnTo>
                    <a:pt x="204" y="200"/>
                  </a:lnTo>
                  <a:lnTo>
                    <a:pt x="204" y="198"/>
                  </a:lnTo>
                  <a:lnTo>
                    <a:pt x="202" y="198"/>
                  </a:lnTo>
                  <a:lnTo>
                    <a:pt x="202" y="196"/>
                  </a:lnTo>
                  <a:lnTo>
                    <a:pt x="202" y="194"/>
                  </a:lnTo>
                  <a:lnTo>
                    <a:pt x="200" y="194"/>
                  </a:lnTo>
                  <a:lnTo>
                    <a:pt x="200" y="196"/>
                  </a:lnTo>
                  <a:lnTo>
                    <a:pt x="198" y="196"/>
                  </a:lnTo>
                  <a:lnTo>
                    <a:pt x="198" y="194"/>
                  </a:lnTo>
                  <a:lnTo>
                    <a:pt x="200" y="194"/>
                  </a:lnTo>
                  <a:lnTo>
                    <a:pt x="198" y="194"/>
                  </a:lnTo>
                  <a:lnTo>
                    <a:pt x="198" y="192"/>
                  </a:lnTo>
                  <a:lnTo>
                    <a:pt x="196" y="192"/>
                  </a:lnTo>
                  <a:lnTo>
                    <a:pt x="198" y="192"/>
                  </a:lnTo>
                  <a:lnTo>
                    <a:pt x="196" y="192"/>
                  </a:lnTo>
                  <a:lnTo>
                    <a:pt x="196" y="190"/>
                  </a:lnTo>
                  <a:lnTo>
                    <a:pt x="196" y="188"/>
                  </a:lnTo>
                  <a:lnTo>
                    <a:pt x="196" y="186"/>
                  </a:lnTo>
                  <a:lnTo>
                    <a:pt x="198" y="186"/>
                  </a:lnTo>
                  <a:lnTo>
                    <a:pt x="198" y="188"/>
                  </a:lnTo>
                  <a:lnTo>
                    <a:pt x="200" y="186"/>
                  </a:lnTo>
                  <a:lnTo>
                    <a:pt x="200" y="184"/>
                  </a:lnTo>
                  <a:lnTo>
                    <a:pt x="198" y="184"/>
                  </a:lnTo>
                  <a:lnTo>
                    <a:pt x="198" y="182"/>
                  </a:lnTo>
                  <a:lnTo>
                    <a:pt x="198" y="180"/>
                  </a:lnTo>
                  <a:lnTo>
                    <a:pt x="196" y="180"/>
                  </a:lnTo>
                  <a:lnTo>
                    <a:pt x="196" y="178"/>
                  </a:lnTo>
                  <a:lnTo>
                    <a:pt x="194" y="176"/>
                  </a:lnTo>
                  <a:lnTo>
                    <a:pt x="196" y="176"/>
                  </a:lnTo>
                  <a:lnTo>
                    <a:pt x="196" y="174"/>
                  </a:lnTo>
                  <a:lnTo>
                    <a:pt x="196" y="172"/>
                  </a:lnTo>
                  <a:lnTo>
                    <a:pt x="194" y="170"/>
                  </a:lnTo>
                  <a:lnTo>
                    <a:pt x="194" y="168"/>
                  </a:lnTo>
                  <a:lnTo>
                    <a:pt x="194" y="166"/>
                  </a:lnTo>
                  <a:lnTo>
                    <a:pt x="192" y="166"/>
                  </a:lnTo>
                  <a:lnTo>
                    <a:pt x="192" y="164"/>
                  </a:lnTo>
                  <a:lnTo>
                    <a:pt x="190" y="164"/>
                  </a:lnTo>
                  <a:lnTo>
                    <a:pt x="190" y="162"/>
                  </a:lnTo>
                  <a:lnTo>
                    <a:pt x="190" y="160"/>
                  </a:lnTo>
                  <a:lnTo>
                    <a:pt x="190" y="158"/>
                  </a:lnTo>
                  <a:lnTo>
                    <a:pt x="190" y="156"/>
                  </a:lnTo>
                  <a:lnTo>
                    <a:pt x="190" y="154"/>
                  </a:lnTo>
                  <a:lnTo>
                    <a:pt x="192" y="156"/>
                  </a:lnTo>
                  <a:lnTo>
                    <a:pt x="192" y="154"/>
                  </a:lnTo>
                  <a:lnTo>
                    <a:pt x="192" y="152"/>
                  </a:lnTo>
                  <a:lnTo>
                    <a:pt x="192" y="150"/>
                  </a:lnTo>
                  <a:lnTo>
                    <a:pt x="190" y="150"/>
                  </a:lnTo>
                  <a:lnTo>
                    <a:pt x="190" y="148"/>
                  </a:lnTo>
                  <a:lnTo>
                    <a:pt x="188" y="148"/>
                  </a:lnTo>
                  <a:lnTo>
                    <a:pt x="188" y="146"/>
                  </a:lnTo>
                  <a:lnTo>
                    <a:pt x="190" y="146"/>
                  </a:lnTo>
                  <a:lnTo>
                    <a:pt x="190" y="148"/>
                  </a:lnTo>
                  <a:lnTo>
                    <a:pt x="190" y="146"/>
                  </a:lnTo>
                  <a:lnTo>
                    <a:pt x="190" y="144"/>
                  </a:lnTo>
                  <a:lnTo>
                    <a:pt x="190" y="144"/>
                  </a:lnTo>
                  <a:lnTo>
                    <a:pt x="190" y="142"/>
                  </a:lnTo>
                  <a:lnTo>
                    <a:pt x="190" y="140"/>
                  </a:lnTo>
                  <a:lnTo>
                    <a:pt x="192" y="140"/>
                  </a:lnTo>
                  <a:lnTo>
                    <a:pt x="194" y="138"/>
                  </a:lnTo>
                  <a:lnTo>
                    <a:pt x="192" y="138"/>
                  </a:lnTo>
                  <a:lnTo>
                    <a:pt x="194" y="138"/>
                  </a:lnTo>
                  <a:lnTo>
                    <a:pt x="194" y="136"/>
                  </a:lnTo>
                  <a:lnTo>
                    <a:pt x="196" y="136"/>
                  </a:lnTo>
                  <a:lnTo>
                    <a:pt x="196" y="138"/>
                  </a:lnTo>
                  <a:lnTo>
                    <a:pt x="196" y="140"/>
                  </a:lnTo>
                  <a:lnTo>
                    <a:pt x="196" y="142"/>
                  </a:lnTo>
                  <a:lnTo>
                    <a:pt x="196" y="144"/>
                  </a:lnTo>
                  <a:lnTo>
                    <a:pt x="196" y="144"/>
                  </a:lnTo>
                  <a:lnTo>
                    <a:pt x="196" y="146"/>
                  </a:lnTo>
                  <a:lnTo>
                    <a:pt x="198" y="148"/>
                  </a:lnTo>
                  <a:lnTo>
                    <a:pt x="198" y="150"/>
                  </a:lnTo>
                  <a:lnTo>
                    <a:pt x="198" y="152"/>
                  </a:lnTo>
                  <a:lnTo>
                    <a:pt x="198" y="154"/>
                  </a:lnTo>
                  <a:lnTo>
                    <a:pt x="200" y="158"/>
                  </a:lnTo>
                  <a:lnTo>
                    <a:pt x="200" y="160"/>
                  </a:lnTo>
                  <a:lnTo>
                    <a:pt x="200" y="162"/>
                  </a:lnTo>
                  <a:lnTo>
                    <a:pt x="200" y="164"/>
                  </a:lnTo>
                  <a:lnTo>
                    <a:pt x="200" y="166"/>
                  </a:lnTo>
                  <a:lnTo>
                    <a:pt x="202" y="170"/>
                  </a:lnTo>
                  <a:lnTo>
                    <a:pt x="202" y="172"/>
                  </a:lnTo>
                  <a:lnTo>
                    <a:pt x="202" y="174"/>
                  </a:lnTo>
                  <a:lnTo>
                    <a:pt x="202" y="176"/>
                  </a:lnTo>
                  <a:lnTo>
                    <a:pt x="204" y="176"/>
                  </a:lnTo>
                  <a:lnTo>
                    <a:pt x="204" y="178"/>
                  </a:lnTo>
                  <a:lnTo>
                    <a:pt x="204" y="180"/>
                  </a:lnTo>
                  <a:lnTo>
                    <a:pt x="204" y="182"/>
                  </a:lnTo>
                  <a:lnTo>
                    <a:pt x="204" y="184"/>
                  </a:lnTo>
                  <a:lnTo>
                    <a:pt x="206" y="186"/>
                  </a:lnTo>
                  <a:lnTo>
                    <a:pt x="206" y="188"/>
                  </a:lnTo>
                  <a:lnTo>
                    <a:pt x="206" y="190"/>
                  </a:lnTo>
                  <a:lnTo>
                    <a:pt x="206" y="192"/>
                  </a:lnTo>
                  <a:lnTo>
                    <a:pt x="206" y="192"/>
                  </a:lnTo>
                  <a:lnTo>
                    <a:pt x="208" y="192"/>
                  </a:lnTo>
                  <a:lnTo>
                    <a:pt x="208" y="194"/>
                  </a:lnTo>
                  <a:lnTo>
                    <a:pt x="208" y="196"/>
                  </a:lnTo>
                  <a:lnTo>
                    <a:pt x="208" y="198"/>
                  </a:lnTo>
                  <a:lnTo>
                    <a:pt x="210" y="198"/>
                  </a:lnTo>
                  <a:lnTo>
                    <a:pt x="210" y="200"/>
                  </a:lnTo>
                  <a:lnTo>
                    <a:pt x="210" y="202"/>
                  </a:lnTo>
                  <a:lnTo>
                    <a:pt x="210" y="205"/>
                  </a:lnTo>
                  <a:lnTo>
                    <a:pt x="212" y="209"/>
                  </a:lnTo>
                  <a:lnTo>
                    <a:pt x="212" y="211"/>
                  </a:lnTo>
                  <a:lnTo>
                    <a:pt x="212" y="213"/>
                  </a:lnTo>
                  <a:lnTo>
                    <a:pt x="212" y="215"/>
                  </a:lnTo>
                  <a:lnTo>
                    <a:pt x="214" y="215"/>
                  </a:lnTo>
                  <a:lnTo>
                    <a:pt x="214" y="217"/>
                  </a:lnTo>
                  <a:lnTo>
                    <a:pt x="214" y="219"/>
                  </a:lnTo>
                  <a:lnTo>
                    <a:pt x="214" y="221"/>
                  </a:lnTo>
                  <a:lnTo>
                    <a:pt x="216" y="221"/>
                  </a:lnTo>
                  <a:lnTo>
                    <a:pt x="216" y="223"/>
                  </a:lnTo>
                  <a:lnTo>
                    <a:pt x="216" y="225"/>
                  </a:lnTo>
                  <a:close/>
                  <a:moveTo>
                    <a:pt x="158" y="136"/>
                  </a:moveTo>
                  <a:lnTo>
                    <a:pt x="158" y="138"/>
                  </a:lnTo>
                  <a:lnTo>
                    <a:pt x="158" y="136"/>
                  </a:lnTo>
                  <a:lnTo>
                    <a:pt x="156" y="136"/>
                  </a:lnTo>
                  <a:lnTo>
                    <a:pt x="156" y="134"/>
                  </a:lnTo>
                  <a:lnTo>
                    <a:pt x="158" y="134"/>
                  </a:lnTo>
                  <a:lnTo>
                    <a:pt x="158" y="136"/>
                  </a:lnTo>
                  <a:close/>
                  <a:moveTo>
                    <a:pt x="148" y="132"/>
                  </a:moveTo>
                  <a:lnTo>
                    <a:pt x="146" y="132"/>
                  </a:lnTo>
                  <a:lnTo>
                    <a:pt x="144" y="130"/>
                  </a:lnTo>
                  <a:lnTo>
                    <a:pt x="144" y="128"/>
                  </a:lnTo>
                  <a:lnTo>
                    <a:pt x="146" y="130"/>
                  </a:lnTo>
                  <a:lnTo>
                    <a:pt x="148" y="130"/>
                  </a:lnTo>
                  <a:lnTo>
                    <a:pt x="148" y="132"/>
                  </a:lnTo>
                  <a:close/>
                  <a:moveTo>
                    <a:pt x="164" y="120"/>
                  </a:moveTo>
                  <a:lnTo>
                    <a:pt x="166" y="122"/>
                  </a:lnTo>
                  <a:lnTo>
                    <a:pt x="166" y="124"/>
                  </a:lnTo>
                  <a:lnTo>
                    <a:pt x="164" y="124"/>
                  </a:lnTo>
                  <a:lnTo>
                    <a:pt x="162" y="124"/>
                  </a:lnTo>
                  <a:lnTo>
                    <a:pt x="162" y="122"/>
                  </a:lnTo>
                  <a:lnTo>
                    <a:pt x="160" y="122"/>
                  </a:lnTo>
                  <a:lnTo>
                    <a:pt x="160" y="120"/>
                  </a:lnTo>
                  <a:lnTo>
                    <a:pt x="162" y="122"/>
                  </a:lnTo>
                  <a:lnTo>
                    <a:pt x="164" y="122"/>
                  </a:lnTo>
                  <a:lnTo>
                    <a:pt x="164" y="120"/>
                  </a:lnTo>
                  <a:close/>
                  <a:moveTo>
                    <a:pt x="136" y="108"/>
                  </a:moveTo>
                  <a:lnTo>
                    <a:pt x="138" y="110"/>
                  </a:lnTo>
                  <a:lnTo>
                    <a:pt x="136" y="112"/>
                  </a:lnTo>
                  <a:lnTo>
                    <a:pt x="136" y="110"/>
                  </a:lnTo>
                  <a:lnTo>
                    <a:pt x="134" y="110"/>
                  </a:lnTo>
                  <a:lnTo>
                    <a:pt x="136" y="110"/>
                  </a:lnTo>
                  <a:lnTo>
                    <a:pt x="136" y="108"/>
                  </a:lnTo>
                  <a:close/>
                  <a:moveTo>
                    <a:pt x="160" y="104"/>
                  </a:moveTo>
                  <a:lnTo>
                    <a:pt x="162" y="106"/>
                  </a:lnTo>
                  <a:lnTo>
                    <a:pt x="162" y="108"/>
                  </a:lnTo>
                  <a:lnTo>
                    <a:pt x="160" y="108"/>
                  </a:lnTo>
                  <a:lnTo>
                    <a:pt x="158" y="106"/>
                  </a:lnTo>
                  <a:lnTo>
                    <a:pt x="160" y="106"/>
                  </a:lnTo>
                  <a:lnTo>
                    <a:pt x="160" y="104"/>
                  </a:lnTo>
                  <a:close/>
                  <a:moveTo>
                    <a:pt x="156" y="106"/>
                  </a:moveTo>
                  <a:lnTo>
                    <a:pt x="154" y="106"/>
                  </a:lnTo>
                  <a:lnTo>
                    <a:pt x="154" y="104"/>
                  </a:lnTo>
                  <a:lnTo>
                    <a:pt x="156" y="104"/>
                  </a:lnTo>
                  <a:lnTo>
                    <a:pt x="156" y="106"/>
                  </a:lnTo>
                  <a:close/>
                  <a:moveTo>
                    <a:pt x="160" y="104"/>
                  </a:moveTo>
                  <a:lnTo>
                    <a:pt x="162" y="102"/>
                  </a:lnTo>
                  <a:lnTo>
                    <a:pt x="162" y="104"/>
                  </a:lnTo>
                  <a:lnTo>
                    <a:pt x="160" y="104"/>
                  </a:lnTo>
                  <a:close/>
                  <a:moveTo>
                    <a:pt x="162" y="102"/>
                  </a:moveTo>
                  <a:lnTo>
                    <a:pt x="164" y="102"/>
                  </a:lnTo>
                  <a:lnTo>
                    <a:pt x="164" y="100"/>
                  </a:lnTo>
                  <a:lnTo>
                    <a:pt x="166" y="100"/>
                  </a:lnTo>
                  <a:lnTo>
                    <a:pt x="166" y="98"/>
                  </a:lnTo>
                  <a:lnTo>
                    <a:pt x="168" y="98"/>
                  </a:lnTo>
                  <a:lnTo>
                    <a:pt x="168" y="98"/>
                  </a:lnTo>
                  <a:lnTo>
                    <a:pt x="168" y="100"/>
                  </a:lnTo>
                  <a:lnTo>
                    <a:pt x="168" y="102"/>
                  </a:lnTo>
                  <a:lnTo>
                    <a:pt x="168" y="104"/>
                  </a:lnTo>
                  <a:lnTo>
                    <a:pt x="168" y="106"/>
                  </a:lnTo>
                  <a:lnTo>
                    <a:pt x="166" y="106"/>
                  </a:lnTo>
                  <a:lnTo>
                    <a:pt x="166" y="108"/>
                  </a:lnTo>
                  <a:lnTo>
                    <a:pt x="164" y="110"/>
                  </a:lnTo>
                  <a:lnTo>
                    <a:pt x="162" y="108"/>
                  </a:lnTo>
                  <a:lnTo>
                    <a:pt x="164" y="106"/>
                  </a:lnTo>
                  <a:lnTo>
                    <a:pt x="164" y="104"/>
                  </a:lnTo>
                  <a:lnTo>
                    <a:pt x="164" y="102"/>
                  </a:lnTo>
                  <a:lnTo>
                    <a:pt x="162" y="102"/>
                  </a:lnTo>
                  <a:close/>
                  <a:moveTo>
                    <a:pt x="168" y="86"/>
                  </a:moveTo>
                  <a:lnTo>
                    <a:pt x="168" y="88"/>
                  </a:lnTo>
                  <a:lnTo>
                    <a:pt x="168" y="90"/>
                  </a:lnTo>
                  <a:lnTo>
                    <a:pt x="168" y="92"/>
                  </a:lnTo>
                  <a:lnTo>
                    <a:pt x="168" y="94"/>
                  </a:lnTo>
                  <a:lnTo>
                    <a:pt x="168" y="96"/>
                  </a:lnTo>
                  <a:lnTo>
                    <a:pt x="168" y="96"/>
                  </a:lnTo>
                  <a:lnTo>
                    <a:pt x="166" y="96"/>
                  </a:lnTo>
                  <a:lnTo>
                    <a:pt x="166" y="96"/>
                  </a:lnTo>
                  <a:lnTo>
                    <a:pt x="164" y="96"/>
                  </a:lnTo>
                  <a:lnTo>
                    <a:pt x="164" y="94"/>
                  </a:lnTo>
                  <a:lnTo>
                    <a:pt x="164" y="92"/>
                  </a:lnTo>
                  <a:lnTo>
                    <a:pt x="164" y="90"/>
                  </a:lnTo>
                  <a:lnTo>
                    <a:pt x="164" y="88"/>
                  </a:lnTo>
                  <a:lnTo>
                    <a:pt x="162" y="86"/>
                  </a:lnTo>
                  <a:lnTo>
                    <a:pt x="164" y="86"/>
                  </a:lnTo>
                  <a:lnTo>
                    <a:pt x="166" y="86"/>
                  </a:lnTo>
                  <a:lnTo>
                    <a:pt x="168" y="86"/>
                  </a:lnTo>
                  <a:close/>
                  <a:moveTo>
                    <a:pt x="166" y="84"/>
                  </a:moveTo>
                  <a:lnTo>
                    <a:pt x="164" y="84"/>
                  </a:lnTo>
                  <a:lnTo>
                    <a:pt x="162" y="84"/>
                  </a:lnTo>
                  <a:lnTo>
                    <a:pt x="162" y="86"/>
                  </a:lnTo>
                  <a:lnTo>
                    <a:pt x="162" y="84"/>
                  </a:lnTo>
                  <a:lnTo>
                    <a:pt x="162" y="82"/>
                  </a:lnTo>
                  <a:lnTo>
                    <a:pt x="164" y="82"/>
                  </a:lnTo>
                  <a:lnTo>
                    <a:pt x="162" y="80"/>
                  </a:lnTo>
                  <a:lnTo>
                    <a:pt x="162" y="78"/>
                  </a:lnTo>
                  <a:lnTo>
                    <a:pt x="162" y="76"/>
                  </a:lnTo>
                  <a:lnTo>
                    <a:pt x="164" y="74"/>
                  </a:lnTo>
                  <a:lnTo>
                    <a:pt x="164" y="76"/>
                  </a:lnTo>
                  <a:lnTo>
                    <a:pt x="166" y="76"/>
                  </a:lnTo>
                  <a:lnTo>
                    <a:pt x="166" y="78"/>
                  </a:lnTo>
                  <a:lnTo>
                    <a:pt x="166" y="80"/>
                  </a:lnTo>
                  <a:lnTo>
                    <a:pt x="166" y="82"/>
                  </a:lnTo>
                  <a:lnTo>
                    <a:pt x="166" y="84"/>
                  </a:lnTo>
                  <a:close/>
                  <a:moveTo>
                    <a:pt x="168" y="80"/>
                  </a:moveTo>
                  <a:lnTo>
                    <a:pt x="168" y="80"/>
                  </a:lnTo>
                  <a:lnTo>
                    <a:pt x="168" y="78"/>
                  </a:lnTo>
                  <a:lnTo>
                    <a:pt x="168" y="76"/>
                  </a:lnTo>
                  <a:lnTo>
                    <a:pt x="168" y="74"/>
                  </a:lnTo>
                  <a:lnTo>
                    <a:pt x="168" y="74"/>
                  </a:lnTo>
                  <a:lnTo>
                    <a:pt x="168" y="72"/>
                  </a:lnTo>
                  <a:lnTo>
                    <a:pt x="168" y="70"/>
                  </a:lnTo>
                  <a:lnTo>
                    <a:pt x="168" y="68"/>
                  </a:lnTo>
                  <a:lnTo>
                    <a:pt x="168" y="70"/>
                  </a:lnTo>
                  <a:lnTo>
                    <a:pt x="168" y="72"/>
                  </a:lnTo>
                  <a:lnTo>
                    <a:pt x="168" y="74"/>
                  </a:lnTo>
                  <a:lnTo>
                    <a:pt x="168" y="76"/>
                  </a:lnTo>
                  <a:lnTo>
                    <a:pt x="168" y="78"/>
                  </a:lnTo>
                  <a:lnTo>
                    <a:pt x="168" y="80"/>
                  </a:lnTo>
                  <a:close/>
                  <a:moveTo>
                    <a:pt x="162" y="66"/>
                  </a:moveTo>
                  <a:lnTo>
                    <a:pt x="162" y="68"/>
                  </a:lnTo>
                  <a:lnTo>
                    <a:pt x="160" y="68"/>
                  </a:lnTo>
                  <a:lnTo>
                    <a:pt x="160" y="66"/>
                  </a:lnTo>
                  <a:lnTo>
                    <a:pt x="162" y="66"/>
                  </a:lnTo>
                  <a:lnTo>
                    <a:pt x="164" y="66"/>
                  </a:lnTo>
                  <a:lnTo>
                    <a:pt x="162" y="66"/>
                  </a:lnTo>
                  <a:close/>
                  <a:moveTo>
                    <a:pt x="168" y="58"/>
                  </a:moveTo>
                  <a:lnTo>
                    <a:pt x="170" y="58"/>
                  </a:lnTo>
                  <a:lnTo>
                    <a:pt x="170" y="60"/>
                  </a:lnTo>
                  <a:lnTo>
                    <a:pt x="170" y="62"/>
                  </a:lnTo>
                  <a:lnTo>
                    <a:pt x="170" y="64"/>
                  </a:lnTo>
                  <a:lnTo>
                    <a:pt x="170" y="66"/>
                  </a:lnTo>
                  <a:lnTo>
                    <a:pt x="168" y="66"/>
                  </a:lnTo>
                  <a:lnTo>
                    <a:pt x="168" y="68"/>
                  </a:lnTo>
                  <a:lnTo>
                    <a:pt x="168" y="66"/>
                  </a:lnTo>
                  <a:lnTo>
                    <a:pt x="168" y="64"/>
                  </a:lnTo>
                  <a:lnTo>
                    <a:pt x="168" y="62"/>
                  </a:lnTo>
                  <a:lnTo>
                    <a:pt x="168" y="60"/>
                  </a:lnTo>
                  <a:lnTo>
                    <a:pt x="168" y="58"/>
                  </a:lnTo>
                  <a:close/>
                  <a:moveTo>
                    <a:pt x="194" y="12"/>
                  </a:moveTo>
                  <a:lnTo>
                    <a:pt x="194" y="14"/>
                  </a:lnTo>
                  <a:lnTo>
                    <a:pt x="192" y="14"/>
                  </a:lnTo>
                  <a:lnTo>
                    <a:pt x="192" y="12"/>
                  </a:lnTo>
                  <a:lnTo>
                    <a:pt x="194" y="12"/>
                  </a:lnTo>
                  <a:close/>
                  <a:moveTo>
                    <a:pt x="196" y="136"/>
                  </a:moveTo>
                  <a:lnTo>
                    <a:pt x="194" y="136"/>
                  </a:lnTo>
                  <a:lnTo>
                    <a:pt x="192" y="136"/>
                  </a:lnTo>
                  <a:lnTo>
                    <a:pt x="192" y="134"/>
                  </a:lnTo>
                  <a:lnTo>
                    <a:pt x="190" y="136"/>
                  </a:lnTo>
                  <a:lnTo>
                    <a:pt x="188" y="134"/>
                  </a:lnTo>
                  <a:lnTo>
                    <a:pt x="188" y="132"/>
                  </a:lnTo>
                  <a:lnTo>
                    <a:pt x="188" y="130"/>
                  </a:lnTo>
                  <a:lnTo>
                    <a:pt x="190" y="130"/>
                  </a:lnTo>
                  <a:lnTo>
                    <a:pt x="188" y="130"/>
                  </a:lnTo>
                  <a:lnTo>
                    <a:pt x="188" y="128"/>
                  </a:lnTo>
                  <a:lnTo>
                    <a:pt x="190" y="126"/>
                  </a:lnTo>
                  <a:lnTo>
                    <a:pt x="188" y="126"/>
                  </a:lnTo>
                  <a:lnTo>
                    <a:pt x="190" y="124"/>
                  </a:lnTo>
                  <a:lnTo>
                    <a:pt x="188" y="124"/>
                  </a:lnTo>
                  <a:lnTo>
                    <a:pt x="188" y="122"/>
                  </a:lnTo>
                  <a:lnTo>
                    <a:pt x="188" y="120"/>
                  </a:lnTo>
                  <a:lnTo>
                    <a:pt x="190" y="120"/>
                  </a:lnTo>
                  <a:lnTo>
                    <a:pt x="188" y="118"/>
                  </a:lnTo>
                  <a:lnTo>
                    <a:pt x="190" y="118"/>
                  </a:lnTo>
                  <a:lnTo>
                    <a:pt x="190" y="116"/>
                  </a:lnTo>
                  <a:lnTo>
                    <a:pt x="190" y="114"/>
                  </a:lnTo>
                  <a:lnTo>
                    <a:pt x="190" y="112"/>
                  </a:lnTo>
                  <a:lnTo>
                    <a:pt x="188" y="110"/>
                  </a:lnTo>
                  <a:lnTo>
                    <a:pt x="190" y="108"/>
                  </a:lnTo>
                  <a:lnTo>
                    <a:pt x="188" y="106"/>
                  </a:lnTo>
                  <a:lnTo>
                    <a:pt x="190" y="106"/>
                  </a:lnTo>
                  <a:lnTo>
                    <a:pt x="190" y="104"/>
                  </a:lnTo>
                  <a:lnTo>
                    <a:pt x="188" y="102"/>
                  </a:lnTo>
                  <a:lnTo>
                    <a:pt x="188" y="100"/>
                  </a:lnTo>
                  <a:lnTo>
                    <a:pt x="188" y="98"/>
                  </a:lnTo>
                  <a:lnTo>
                    <a:pt x="188" y="96"/>
                  </a:lnTo>
                  <a:lnTo>
                    <a:pt x="188" y="96"/>
                  </a:lnTo>
                  <a:lnTo>
                    <a:pt x="188" y="94"/>
                  </a:lnTo>
                  <a:lnTo>
                    <a:pt x="188" y="92"/>
                  </a:lnTo>
                  <a:lnTo>
                    <a:pt x="188" y="90"/>
                  </a:lnTo>
                  <a:lnTo>
                    <a:pt x="188" y="88"/>
                  </a:lnTo>
                  <a:lnTo>
                    <a:pt x="188" y="86"/>
                  </a:lnTo>
                  <a:lnTo>
                    <a:pt x="188" y="84"/>
                  </a:lnTo>
                  <a:lnTo>
                    <a:pt x="188" y="82"/>
                  </a:lnTo>
                  <a:lnTo>
                    <a:pt x="190" y="80"/>
                  </a:lnTo>
                  <a:lnTo>
                    <a:pt x="188" y="80"/>
                  </a:lnTo>
                  <a:lnTo>
                    <a:pt x="188" y="78"/>
                  </a:lnTo>
                  <a:lnTo>
                    <a:pt x="188" y="76"/>
                  </a:lnTo>
                  <a:lnTo>
                    <a:pt x="188" y="74"/>
                  </a:lnTo>
                  <a:lnTo>
                    <a:pt x="188" y="72"/>
                  </a:lnTo>
                  <a:lnTo>
                    <a:pt x="188" y="70"/>
                  </a:lnTo>
                  <a:lnTo>
                    <a:pt x="190" y="70"/>
                  </a:lnTo>
                  <a:lnTo>
                    <a:pt x="190" y="68"/>
                  </a:lnTo>
                  <a:lnTo>
                    <a:pt x="190" y="66"/>
                  </a:lnTo>
                  <a:lnTo>
                    <a:pt x="188" y="66"/>
                  </a:lnTo>
                  <a:lnTo>
                    <a:pt x="188" y="64"/>
                  </a:lnTo>
                  <a:lnTo>
                    <a:pt x="188" y="62"/>
                  </a:lnTo>
                  <a:lnTo>
                    <a:pt x="188" y="60"/>
                  </a:lnTo>
                  <a:lnTo>
                    <a:pt x="188" y="58"/>
                  </a:lnTo>
                  <a:lnTo>
                    <a:pt x="190" y="58"/>
                  </a:lnTo>
                  <a:lnTo>
                    <a:pt x="190" y="56"/>
                  </a:lnTo>
                  <a:lnTo>
                    <a:pt x="188" y="54"/>
                  </a:lnTo>
                  <a:lnTo>
                    <a:pt x="190" y="54"/>
                  </a:lnTo>
                  <a:lnTo>
                    <a:pt x="190" y="52"/>
                  </a:lnTo>
                  <a:lnTo>
                    <a:pt x="188" y="52"/>
                  </a:lnTo>
                  <a:lnTo>
                    <a:pt x="188" y="50"/>
                  </a:lnTo>
                  <a:lnTo>
                    <a:pt x="188" y="48"/>
                  </a:lnTo>
                  <a:lnTo>
                    <a:pt x="190" y="48"/>
                  </a:lnTo>
                  <a:lnTo>
                    <a:pt x="190" y="46"/>
                  </a:lnTo>
                  <a:lnTo>
                    <a:pt x="188" y="46"/>
                  </a:lnTo>
                  <a:lnTo>
                    <a:pt x="188" y="44"/>
                  </a:lnTo>
                  <a:lnTo>
                    <a:pt x="190" y="42"/>
                  </a:lnTo>
                  <a:lnTo>
                    <a:pt x="190" y="40"/>
                  </a:lnTo>
                  <a:lnTo>
                    <a:pt x="190" y="38"/>
                  </a:lnTo>
                  <a:lnTo>
                    <a:pt x="190" y="36"/>
                  </a:lnTo>
                  <a:lnTo>
                    <a:pt x="190" y="34"/>
                  </a:lnTo>
                  <a:lnTo>
                    <a:pt x="190" y="32"/>
                  </a:lnTo>
                  <a:lnTo>
                    <a:pt x="192" y="30"/>
                  </a:lnTo>
                  <a:lnTo>
                    <a:pt x="192" y="28"/>
                  </a:lnTo>
                  <a:lnTo>
                    <a:pt x="192" y="26"/>
                  </a:lnTo>
                  <a:lnTo>
                    <a:pt x="190" y="26"/>
                  </a:lnTo>
                  <a:lnTo>
                    <a:pt x="190" y="24"/>
                  </a:lnTo>
                  <a:lnTo>
                    <a:pt x="192" y="24"/>
                  </a:lnTo>
                  <a:lnTo>
                    <a:pt x="190" y="22"/>
                  </a:lnTo>
                  <a:lnTo>
                    <a:pt x="192" y="22"/>
                  </a:lnTo>
                  <a:lnTo>
                    <a:pt x="192" y="20"/>
                  </a:lnTo>
                  <a:lnTo>
                    <a:pt x="192" y="18"/>
                  </a:lnTo>
                  <a:lnTo>
                    <a:pt x="192" y="16"/>
                  </a:lnTo>
                  <a:lnTo>
                    <a:pt x="192" y="18"/>
                  </a:lnTo>
                  <a:lnTo>
                    <a:pt x="194" y="18"/>
                  </a:lnTo>
                  <a:lnTo>
                    <a:pt x="194" y="16"/>
                  </a:lnTo>
                  <a:lnTo>
                    <a:pt x="194" y="14"/>
                  </a:lnTo>
                  <a:lnTo>
                    <a:pt x="194" y="12"/>
                  </a:lnTo>
                  <a:lnTo>
                    <a:pt x="194" y="10"/>
                  </a:lnTo>
                  <a:lnTo>
                    <a:pt x="194" y="8"/>
                  </a:lnTo>
                  <a:lnTo>
                    <a:pt x="194" y="6"/>
                  </a:lnTo>
                  <a:lnTo>
                    <a:pt x="194" y="4"/>
                  </a:lnTo>
                  <a:lnTo>
                    <a:pt x="194" y="2"/>
                  </a:lnTo>
                  <a:lnTo>
                    <a:pt x="196" y="2"/>
                  </a:lnTo>
                  <a:lnTo>
                    <a:pt x="196" y="4"/>
                  </a:lnTo>
                  <a:lnTo>
                    <a:pt x="198" y="2"/>
                  </a:lnTo>
                  <a:lnTo>
                    <a:pt x="198" y="0"/>
                  </a:lnTo>
                  <a:lnTo>
                    <a:pt x="202" y="0"/>
                  </a:lnTo>
                  <a:lnTo>
                    <a:pt x="202" y="4"/>
                  </a:lnTo>
                  <a:lnTo>
                    <a:pt x="200" y="10"/>
                  </a:lnTo>
                  <a:lnTo>
                    <a:pt x="198" y="16"/>
                  </a:lnTo>
                  <a:lnTo>
                    <a:pt x="198" y="18"/>
                  </a:lnTo>
                  <a:lnTo>
                    <a:pt x="196" y="24"/>
                  </a:lnTo>
                  <a:lnTo>
                    <a:pt x="196" y="28"/>
                  </a:lnTo>
                  <a:lnTo>
                    <a:pt x="196" y="30"/>
                  </a:lnTo>
                  <a:lnTo>
                    <a:pt x="196" y="36"/>
                  </a:lnTo>
                  <a:lnTo>
                    <a:pt x="194" y="44"/>
                  </a:lnTo>
                  <a:lnTo>
                    <a:pt x="194" y="48"/>
                  </a:lnTo>
                  <a:lnTo>
                    <a:pt x="194" y="50"/>
                  </a:lnTo>
                  <a:lnTo>
                    <a:pt x="194" y="54"/>
                  </a:lnTo>
                  <a:lnTo>
                    <a:pt x="194" y="56"/>
                  </a:lnTo>
                  <a:lnTo>
                    <a:pt x="192" y="58"/>
                  </a:lnTo>
                  <a:lnTo>
                    <a:pt x="192" y="62"/>
                  </a:lnTo>
                  <a:lnTo>
                    <a:pt x="192" y="66"/>
                  </a:lnTo>
                  <a:lnTo>
                    <a:pt x="192" y="68"/>
                  </a:lnTo>
                  <a:lnTo>
                    <a:pt x="192" y="74"/>
                  </a:lnTo>
                  <a:lnTo>
                    <a:pt x="192" y="82"/>
                  </a:lnTo>
                  <a:lnTo>
                    <a:pt x="192" y="88"/>
                  </a:lnTo>
                  <a:lnTo>
                    <a:pt x="192" y="98"/>
                  </a:lnTo>
                  <a:lnTo>
                    <a:pt x="192" y="100"/>
                  </a:lnTo>
                  <a:lnTo>
                    <a:pt x="192" y="104"/>
                  </a:lnTo>
                  <a:lnTo>
                    <a:pt x="192" y="108"/>
                  </a:lnTo>
                  <a:lnTo>
                    <a:pt x="192" y="110"/>
                  </a:lnTo>
                  <a:lnTo>
                    <a:pt x="192" y="112"/>
                  </a:lnTo>
                  <a:lnTo>
                    <a:pt x="192" y="114"/>
                  </a:lnTo>
                  <a:lnTo>
                    <a:pt x="194" y="116"/>
                  </a:lnTo>
                  <a:lnTo>
                    <a:pt x="194" y="118"/>
                  </a:lnTo>
                  <a:lnTo>
                    <a:pt x="194" y="120"/>
                  </a:lnTo>
                  <a:lnTo>
                    <a:pt x="194" y="122"/>
                  </a:lnTo>
                  <a:lnTo>
                    <a:pt x="194" y="124"/>
                  </a:lnTo>
                  <a:lnTo>
                    <a:pt x="194" y="126"/>
                  </a:lnTo>
                  <a:lnTo>
                    <a:pt x="194" y="128"/>
                  </a:lnTo>
                  <a:lnTo>
                    <a:pt x="194" y="132"/>
                  </a:lnTo>
                  <a:lnTo>
                    <a:pt x="194" y="134"/>
                  </a:lnTo>
                  <a:lnTo>
                    <a:pt x="196" y="134"/>
                  </a:lnTo>
                  <a:lnTo>
                    <a:pt x="196" y="136"/>
                  </a:lnTo>
                  <a:close/>
                  <a:moveTo>
                    <a:pt x="168" y="58"/>
                  </a:moveTo>
                  <a:lnTo>
                    <a:pt x="168" y="56"/>
                  </a:lnTo>
                  <a:lnTo>
                    <a:pt x="170" y="56"/>
                  </a:lnTo>
                  <a:lnTo>
                    <a:pt x="170" y="54"/>
                  </a:lnTo>
                  <a:lnTo>
                    <a:pt x="168" y="54"/>
                  </a:lnTo>
                  <a:lnTo>
                    <a:pt x="168" y="56"/>
                  </a:lnTo>
                  <a:lnTo>
                    <a:pt x="168" y="56"/>
                  </a:lnTo>
                  <a:lnTo>
                    <a:pt x="168" y="56"/>
                  </a:lnTo>
                  <a:lnTo>
                    <a:pt x="168" y="58"/>
                  </a:lnTo>
                  <a:lnTo>
                    <a:pt x="168" y="58"/>
                  </a:lnTo>
                  <a:lnTo>
                    <a:pt x="168" y="58"/>
                  </a:lnTo>
                  <a:lnTo>
                    <a:pt x="168" y="60"/>
                  </a:lnTo>
                  <a:lnTo>
                    <a:pt x="168" y="62"/>
                  </a:lnTo>
                  <a:lnTo>
                    <a:pt x="166" y="62"/>
                  </a:lnTo>
                  <a:lnTo>
                    <a:pt x="168" y="62"/>
                  </a:lnTo>
                  <a:lnTo>
                    <a:pt x="168" y="64"/>
                  </a:lnTo>
                  <a:lnTo>
                    <a:pt x="166" y="64"/>
                  </a:lnTo>
                  <a:lnTo>
                    <a:pt x="164" y="64"/>
                  </a:lnTo>
                  <a:lnTo>
                    <a:pt x="162" y="64"/>
                  </a:lnTo>
                  <a:lnTo>
                    <a:pt x="160" y="62"/>
                  </a:lnTo>
                  <a:lnTo>
                    <a:pt x="158" y="60"/>
                  </a:lnTo>
                  <a:lnTo>
                    <a:pt x="158" y="62"/>
                  </a:lnTo>
                  <a:lnTo>
                    <a:pt x="156" y="64"/>
                  </a:lnTo>
                  <a:lnTo>
                    <a:pt x="156" y="66"/>
                  </a:lnTo>
                  <a:lnTo>
                    <a:pt x="156" y="68"/>
                  </a:lnTo>
                  <a:lnTo>
                    <a:pt x="156" y="70"/>
                  </a:lnTo>
                  <a:lnTo>
                    <a:pt x="154" y="68"/>
                  </a:lnTo>
                  <a:lnTo>
                    <a:pt x="154" y="70"/>
                  </a:lnTo>
                  <a:lnTo>
                    <a:pt x="156" y="72"/>
                  </a:lnTo>
                  <a:lnTo>
                    <a:pt x="158" y="72"/>
                  </a:lnTo>
                  <a:lnTo>
                    <a:pt x="158" y="74"/>
                  </a:lnTo>
                  <a:lnTo>
                    <a:pt x="160" y="74"/>
                  </a:lnTo>
                  <a:lnTo>
                    <a:pt x="160" y="76"/>
                  </a:lnTo>
                  <a:lnTo>
                    <a:pt x="162" y="76"/>
                  </a:lnTo>
                  <a:lnTo>
                    <a:pt x="162" y="78"/>
                  </a:lnTo>
                  <a:lnTo>
                    <a:pt x="160" y="80"/>
                  </a:lnTo>
                  <a:lnTo>
                    <a:pt x="158" y="78"/>
                  </a:lnTo>
                  <a:lnTo>
                    <a:pt x="158" y="80"/>
                  </a:lnTo>
                  <a:lnTo>
                    <a:pt x="158" y="78"/>
                  </a:lnTo>
                  <a:lnTo>
                    <a:pt x="156" y="78"/>
                  </a:lnTo>
                  <a:lnTo>
                    <a:pt x="156" y="80"/>
                  </a:lnTo>
                  <a:lnTo>
                    <a:pt x="158" y="80"/>
                  </a:lnTo>
                  <a:lnTo>
                    <a:pt x="158" y="82"/>
                  </a:lnTo>
                  <a:lnTo>
                    <a:pt x="160" y="82"/>
                  </a:lnTo>
                  <a:lnTo>
                    <a:pt x="160" y="84"/>
                  </a:lnTo>
                  <a:lnTo>
                    <a:pt x="158" y="84"/>
                  </a:lnTo>
                  <a:lnTo>
                    <a:pt x="158" y="86"/>
                  </a:lnTo>
                  <a:lnTo>
                    <a:pt x="158" y="88"/>
                  </a:lnTo>
                  <a:lnTo>
                    <a:pt x="160" y="88"/>
                  </a:lnTo>
                  <a:lnTo>
                    <a:pt x="162" y="88"/>
                  </a:lnTo>
                  <a:lnTo>
                    <a:pt x="162" y="90"/>
                  </a:lnTo>
                  <a:lnTo>
                    <a:pt x="162" y="92"/>
                  </a:lnTo>
                  <a:lnTo>
                    <a:pt x="164" y="94"/>
                  </a:lnTo>
                  <a:lnTo>
                    <a:pt x="162" y="94"/>
                  </a:lnTo>
                  <a:lnTo>
                    <a:pt x="162" y="96"/>
                  </a:lnTo>
                  <a:lnTo>
                    <a:pt x="160" y="96"/>
                  </a:lnTo>
                  <a:lnTo>
                    <a:pt x="160" y="96"/>
                  </a:lnTo>
                  <a:lnTo>
                    <a:pt x="160" y="98"/>
                  </a:lnTo>
                  <a:lnTo>
                    <a:pt x="158" y="98"/>
                  </a:lnTo>
                  <a:lnTo>
                    <a:pt x="158" y="100"/>
                  </a:lnTo>
                  <a:lnTo>
                    <a:pt x="156" y="98"/>
                  </a:lnTo>
                  <a:lnTo>
                    <a:pt x="154" y="98"/>
                  </a:lnTo>
                  <a:lnTo>
                    <a:pt x="152" y="100"/>
                  </a:lnTo>
                  <a:lnTo>
                    <a:pt x="150" y="98"/>
                  </a:lnTo>
                  <a:lnTo>
                    <a:pt x="150" y="100"/>
                  </a:lnTo>
                  <a:lnTo>
                    <a:pt x="148" y="100"/>
                  </a:lnTo>
                  <a:lnTo>
                    <a:pt x="148" y="98"/>
                  </a:lnTo>
                  <a:lnTo>
                    <a:pt x="146" y="100"/>
                  </a:lnTo>
                  <a:lnTo>
                    <a:pt x="144" y="100"/>
                  </a:lnTo>
                  <a:lnTo>
                    <a:pt x="144" y="98"/>
                  </a:lnTo>
                  <a:lnTo>
                    <a:pt x="142" y="98"/>
                  </a:lnTo>
                  <a:lnTo>
                    <a:pt x="140" y="100"/>
                  </a:lnTo>
                  <a:lnTo>
                    <a:pt x="138" y="100"/>
                  </a:lnTo>
                  <a:lnTo>
                    <a:pt x="138" y="102"/>
                  </a:lnTo>
                  <a:lnTo>
                    <a:pt x="136" y="102"/>
                  </a:lnTo>
                  <a:lnTo>
                    <a:pt x="136" y="104"/>
                  </a:lnTo>
                  <a:lnTo>
                    <a:pt x="138" y="106"/>
                  </a:lnTo>
                  <a:lnTo>
                    <a:pt x="136" y="106"/>
                  </a:lnTo>
                  <a:lnTo>
                    <a:pt x="134" y="106"/>
                  </a:lnTo>
                  <a:lnTo>
                    <a:pt x="134" y="108"/>
                  </a:lnTo>
                  <a:lnTo>
                    <a:pt x="136" y="108"/>
                  </a:lnTo>
                  <a:lnTo>
                    <a:pt x="134" y="108"/>
                  </a:lnTo>
                  <a:lnTo>
                    <a:pt x="134" y="110"/>
                  </a:lnTo>
                  <a:lnTo>
                    <a:pt x="134" y="112"/>
                  </a:lnTo>
                  <a:lnTo>
                    <a:pt x="136" y="112"/>
                  </a:lnTo>
                  <a:lnTo>
                    <a:pt x="136" y="114"/>
                  </a:lnTo>
                  <a:lnTo>
                    <a:pt x="136" y="116"/>
                  </a:lnTo>
                  <a:lnTo>
                    <a:pt x="134" y="114"/>
                  </a:lnTo>
                  <a:lnTo>
                    <a:pt x="134" y="116"/>
                  </a:lnTo>
                  <a:lnTo>
                    <a:pt x="136" y="116"/>
                  </a:lnTo>
                  <a:lnTo>
                    <a:pt x="136" y="118"/>
                  </a:lnTo>
                  <a:lnTo>
                    <a:pt x="136" y="120"/>
                  </a:lnTo>
                  <a:lnTo>
                    <a:pt x="134" y="120"/>
                  </a:lnTo>
                  <a:lnTo>
                    <a:pt x="136" y="122"/>
                  </a:lnTo>
                  <a:lnTo>
                    <a:pt x="136" y="124"/>
                  </a:lnTo>
                  <a:lnTo>
                    <a:pt x="136" y="126"/>
                  </a:lnTo>
                  <a:lnTo>
                    <a:pt x="138" y="128"/>
                  </a:lnTo>
                  <a:lnTo>
                    <a:pt x="138" y="130"/>
                  </a:lnTo>
                  <a:lnTo>
                    <a:pt x="140" y="130"/>
                  </a:lnTo>
                  <a:lnTo>
                    <a:pt x="140" y="132"/>
                  </a:lnTo>
                  <a:lnTo>
                    <a:pt x="140" y="134"/>
                  </a:lnTo>
                  <a:lnTo>
                    <a:pt x="140" y="136"/>
                  </a:lnTo>
                  <a:lnTo>
                    <a:pt x="138" y="136"/>
                  </a:lnTo>
                  <a:lnTo>
                    <a:pt x="136" y="136"/>
                  </a:lnTo>
                  <a:lnTo>
                    <a:pt x="138" y="136"/>
                  </a:lnTo>
                  <a:lnTo>
                    <a:pt x="138" y="138"/>
                  </a:lnTo>
                  <a:lnTo>
                    <a:pt x="136" y="138"/>
                  </a:lnTo>
                  <a:lnTo>
                    <a:pt x="136" y="140"/>
                  </a:lnTo>
                  <a:lnTo>
                    <a:pt x="136" y="142"/>
                  </a:lnTo>
                  <a:lnTo>
                    <a:pt x="138" y="142"/>
                  </a:lnTo>
                  <a:lnTo>
                    <a:pt x="136" y="144"/>
                  </a:lnTo>
                  <a:lnTo>
                    <a:pt x="134" y="142"/>
                  </a:lnTo>
                  <a:lnTo>
                    <a:pt x="134" y="144"/>
                  </a:lnTo>
                  <a:lnTo>
                    <a:pt x="136" y="144"/>
                  </a:lnTo>
                  <a:lnTo>
                    <a:pt x="136" y="144"/>
                  </a:lnTo>
                  <a:lnTo>
                    <a:pt x="136" y="146"/>
                  </a:lnTo>
                  <a:lnTo>
                    <a:pt x="134" y="146"/>
                  </a:lnTo>
                  <a:lnTo>
                    <a:pt x="136" y="148"/>
                  </a:lnTo>
                  <a:lnTo>
                    <a:pt x="134" y="148"/>
                  </a:lnTo>
                  <a:lnTo>
                    <a:pt x="136" y="150"/>
                  </a:lnTo>
                  <a:lnTo>
                    <a:pt x="136" y="152"/>
                  </a:lnTo>
                  <a:lnTo>
                    <a:pt x="134" y="152"/>
                  </a:lnTo>
                  <a:lnTo>
                    <a:pt x="134" y="154"/>
                  </a:lnTo>
                  <a:lnTo>
                    <a:pt x="132" y="154"/>
                  </a:lnTo>
                  <a:lnTo>
                    <a:pt x="134" y="156"/>
                  </a:lnTo>
                  <a:lnTo>
                    <a:pt x="136" y="158"/>
                  </a:lnTo>
                  <a:lnTo>
                    <a:pt x="136" y="160"/>
                  </a:lnTo>
                  <a:lnTo>
                    <a:pt x="138" y="160"/>
                  </a:lnTo>
                  <a:lnTo>
                    <a:pt x="140" y="162"/>
                  </a:lnTo>
                  <a:lnTo>
                    <a:pt x="142" y="162"/>
                  </a:lnTo>
                  <a:lnTo>
                    <a:pt x="144" y="162"/>
                  </a:lnTo>
                  <a:lnTo>
                    <a:pt x="144" y="164"/>
                  </a:lnTo>
                  <a:lnTo>
                    <a:pt x="146" y="164"/>
                  </a:lnTo>
                  <a:lnTo>
                    <a:pt x="148" y="166"/>
                  </a:lnTo>
                  <a:lnTo>
                    <a:pt x="148" y="168"/>
                  </a:lnTo>
                  <a:lnTo>
                    <a:pt x="150" y="168"/>
                  </a:lnTo>
                  <a:lnTo>
                    <a:pt x="152" y="170"/>
                  </a:lnTo>
                  <a:lnTo>
                    <a:pt x="152" y="172"/>
                  </a:lnTo>
                  <a:lnTo>
                    <a:pt x="154" y="172"/>
                  </a:lnTo>
                  <a:lnTo>
                    <a:pt x="152" y="172"/>
                  </a:lnTo>
                  <a:lnTo>
                    <a:pt x="152" y="174"/>
                  </a:lnTo>
                  <a:lnTo>
                    <a:pt x="154" y="176"/>
                  </a:lnTo>
                  <a:lnTo>
                    <a:pt x="154" y="174"/>
                  </a:lnTo>
                  <a:lnTo>
                    <a:pt x="156" y="176"/>
                  </a:lnTo>
                  <a:lnTo>
                    <a:pt x="156" y="178"/>
                  </a:lnTo>
                  <a:lnTo>
                    <a:pt x="156" y="180"/>
                  </a:lnTo>
                  <a:lnTo>
                    <a:pt x="156" y="178"/>
                  </a:lnTo>
                  <a:lnTo>
                    <a:pt x="158" y="178"/>
                  </a:lnTo>
                  <a:lnTo>
                    <a:pt x="158" y="180"/>
                  </a:lnTo>
                  <a:lnTo>
                    <a:pt x="158" y="182"/>
                  </a:lnTo>
                  <a:lnTo>
                    <a:pt x="160" y="182"/>
                  </a:lnTo>
                  <a:lnTo>
                    <a:pt x="158" y="182"/>
                  </a:lnTo>
                  <a:lnTo>
                    <a:pt x="160" y="184"/>
                  </a:lnTo>
                  <a:lnTo>
                    <a:pt x="160" y="186"/>
                  </a:lnTo>
                  <a:lnTo>
                    <a:pt x="162" y="186"/>
                  </a:lnTo>
                  <a:lnTo>
                    <a:pt x="164" y="186"/>
                  </a:lnTo>
                  <a:lnTo>
                    <a:pt x="164" y="188"/>
                  </a:lnTo>
                  <a:lnTo>
                    <a:pt x="164" y="190"/>
                  </a:lnTo>
                  <a:lnTo>
                    <a:pt x="164" y="192"/>
                  </a:lnTo>
                  <a:lnTo>
                    <a:pt x="164" y="192"/>
                  </a:lnTo>
                  <a:lnTo>
                    <a:pt x="164" y="194"/>
                  </a:lnTo>
                  <a:lnTo>
                    <a:pt x="164" y="196"/>
                  </a:lnTo>
                  <a:lnTo>
                    <a:pt x="164" y="198"/>
                  </a:lnTo>
                  <a:lnTo>
                    <a:pt x="164" y="200"/>
                  </a:lnTo>
                  <a:lnTo>
                    <a:pt x="164" y="202"/>
                  </a:lnTo>
                  <a:lnTo>
                    <a:pt x="166" y="202"/>
                  </a:lnTo>
                  <a:lnTo>
                    <a:pt x="166" y="205"/>
                  </a:lnTo>
                  <a:lnTo>
                    <a:pt x="166" y="207"/>
                  </a:lnTo>
                  <a:lnTo>
                    <a:pt x="166" y="209"/>
                  </a:lnTo>
                  <a:lnTo>
                    <a:pt x="168" y="211"/>
                  </a:lnTo>
                  <a:lnTo>
                    <a:pt x="168" y="213"/>
                  </a:lnTo>
                  <a:lnTo>
                    <a:pt x="168" y="215"/>
                  </a:lnTo>
                  <a:lnTo>
                    <a:pt x="168" y="217"/>
                  </a:lnTo>
                  <a:lnTo>
                    <a:pt x="168" y="219"/>
                  </a:lnTo>
                  <a:lnTo>
                    <a:pt x="168" y="221"/>
                  </a:lnTo>
                  <a:lnTo>
                    <a:pt x="168" y="223"/>
                  </a:lnTo>
                  <a:lnTo>
                    <a:pt x="168" y="225"/>
                  </a:lnTo>
                  <a:lnTo>
                    <a:pt x="170" y="227"/>
                  </a:lnTo>
                  <a:lnTo>
                    <a:pt x="168" y="227"/>
                  </a:lnTo>
                  <a:lnTo>
                    <a:pt x="170" y="227"/>
                  </a:lnTo>
                  <a:lnTo>
                    <a:pt x="170" y="229"/>
                  </a:lnTo>
                  <a:lnTo>
                    <a:pt x="170" y="231"/>
                  </a:lnTo>
                  <a:lnTo>
                    <a:pt x="170" y="233"/>
                  </a:lnTo>
                  <a:lnTo>
                    <a:pt x="170" y="235"/>
                  </a:lnTo>
                  <a:lnTo>
                    <a:pt x="170" y="237"/>
                  </a:lnTo>
                  <a:lnTo>
                    <a:pt x="170" y="239"/>
                  </a:lnTo>
                  <a:lnTo>
                    <a:pt x="170" y="241"/>
                  </a:lnTo>
                  <a:lnTo>
                    <a:pt x="172" y="241"/>
                  </a:lnTo>
                  <a:lnTo>
                    <a:pt x="170" y="241"/>
                  </a:lnTo>
                  <a:lnTo>
                    <a:pt x="168" y="241"/>
                  </a:lnTo>
                  <a:lnTo>
                    <a:pt x="162" y="241"/>
                  </a:lnTo>
                  <a:lnTo>
                    <a:pt x="158" y="241"/>
                  </a:lnTo>
                  <a:lnTo>
                    <a:pt x="154" y="241"/>
                  </a:lnTo>
                  <a:lnTo>
                    <a:pt x="150" y="241"/>
                  </a:lnTo>
                  <a:lnTo>
                    <a:pt x="146" y="241"/>
                  </a:lnTo>
                  <a:lnTo>
                    <a:pt x="142" y="241"/>
                  </a:lnTo>
                  <a:lnTo>
                    <a:pt x="130" y="241"/>
                  </a:lnTo>
                  <a:lnTo>
                    <a:pt x="126" y="241"/>
                  </a:lnTo>
                  <a:lnTo>
                    <a:pt x="118" y="241"/>
                  </a:lnTo>
                  <a:lnTo>
                    <a:pt x="116" y="241"/>
                  </a:lnTo>
                  <a:lnTo>
                    <a:pt x="114" y="241"/>
                  </a:lnTo>
                  <a:lnTo>
                    <a:pt x="106" y="241"/>
                  </a:lnTo>
                  <a:lnTo>
                    <a:pt x="104" y="241"/>
                  </a:lnTo>
                  <a:lnTo>
                    <a:pt x="102" y="241"/>
                  </a:lnTo>
                  <a:lnTo>
                    <a:pt x="100" y="241"/>
                  </a:lnTo>
                  <a:lnTo>
                    <a:pt x="96" y="241"/>
                  </a:lnTo>
                  <a:lnTo>
                    <a:pt x="94" y="241"/>
                  </a:lnTo>
                  <a:lnTo>
                    <a:pt x="92" y="241"/>
                  </a:lnTo>
                  <a:lnTo>
                    <a:pt x="90" y="241"/>
                  </a:lnTo>
                  <a:lnTo>
                    <a:pt x="74" y="241"/>
                  </a:lnTo>
                  <a:lnTo>
                    <a:pt x="72" y="241"/>
                  </a:lnTo>
                  <a:lnTo>
                    <a:pt x="70" y="241"/>
                  </a:lnTo>
                  <a:lnTo>
                    <a:pt x="68" y="241"/>
                  </a:lnTo>
                  <a:lnTo>
                    <a:pt x="64" y="241"/>
                  </a:lnTo>
                  <a:lnTo>
                    <a:pt x="60" y="241"/>
                  </a:lnTo>
                  <a:lnTo>
                    <a:pt x="56" y="241"/>
                  </a:lnTo>
                  <a:lnTo>
                    <a:pt x="52" y="241"/>
                  </a:lnTo>
                  <a:lnTo>
                    <a:pt x="48" y="241"/>
                  </a:lnTo>
                  <a:lnTo>
                    <a:pt x="42" y="241"/>
                  </a:lnTo>
                  <a:lnTo>
                    <a:pt x="40" y="241"/>
                  </a:lnTo>
                  <a:lnTo>
                    <a:pt x="38" y="241"/>
                  </a:lnTo>
                  <a:lnTo>
                    <a:pt x="36" y="241"/>
                  </a:lnTo>
                  <a:lnTo>
                    <a:pt x="34" y="241"/>
                  </a:lnTo>
                  <a:lnTo>
                    <a:pt x="32" y="241"/>
                  </a:lnTo>
                  <a:lnTo>
                    <a:pt x="30" y="241"/>
                  </a:lnTo>
                  <a:lnTo>
                    <a:pt x="28" y="241"/>
                  </a:lnTo>
                  <a:lnTo>
                    <a:pt x="24" y="241"/>
                  </a:lnTo>
                  <a:lnTo>
                    <a:pt x="24" y="241"/>
                  </a:lnTo>
                  <a:lnTo>
                    <a:pt x="22" y="241"/>
                  </a:lnTo>
                  <a:lnTo>
                    <a:pt x="20" y="239"/>
                  </a:lnTo>
                  <a:lnTo>
                    <a:pt x="18" y="239"/>
                  </a:lnTo>
                  <a:lnTo>
                    <a:pt x="14" y="239"/>
                  </a:lnTo>
                  <a:lnTo>
                    <a:pt x="12" y="239"/>
                  </a:lnTo>
                  <a:lnTo>
                    <a:pt x="10" y="239"/>
                  </a:lnTo>
                  <a:lnTo>
                    <a:pt x="8" y="239"/>
                  </a:lnTo>
                  <a:lnTo>
                    <a:pt x="8" y="237"/>
                  </a:lnTo>
                  <a:lnTo>
                    <a:pt x="6" y="237"/>
                  </a:lnTo>
                  <a:lnTo>
                    <a:pt x="4" y="237"/>
                  </a:lnTo>
                  <a:lnTo>
                    <a:pt x="0" y="237"/>
                  </a:lnTo>
                  <a:lnTo>
                    <a:pt x="0" y="233"/>
                  </a:lnTo>
                  <a:lnTo>
                    <a:pt x="0" y="231"/>
                  </a:lnTo>
                  <a:lnTo>
                    <a:pt x="0" y="229"/>
                  </a:lnTo>
                  <a:lnTo>
                    <a:pt x="0" y="227"/>
                  </a:lnTo>
                  <a:lnTo>
                    <a:pt x="0" y="213"/>
                  </a:lnTo>
                  <a:lnTo>
                    <a:pt x="0" y="209"/>
                  </a:lnTo>
                  <a:lnTo>
                    <a:pt x="0" y="205"/>
                  </a:lnTo>
                  <a:lnTo>
                    <a:pt x="0" y="202"/>
                  </a:lnTo>
                  <a:lnTo>
                    <a:pt x="0" y="198"/>
                  </a:lnTo>
                  <a:lnTo>
                    <a:pt x="0" y="196"/>
                  </a:lnTo>
                  <a:lnTo>
                    <a:pt x="0" y="192"/>
                  </a:lnTo>
                  <a:lnTo>
                    <a:pt x="0" y="190"/>
                  </a:lnTo>
                  <a:lnTo>
                    <a:pt x="0" y="188"/>
                  </a:lnTo>
                  <a:lnTo>
                    <a:pt x="0" y="176"/>
                  </a:lnTo>
                  <a:lnTo>
                    <a:pt x="0" y="172"/>
                  </a:lnTo>
                  <a:lnTo>
                    <a:pt x="0" y="170"/>
                  </a:lnTo>
                  <a:lnTo>
                    <a:pt x="0" y="166"/>
                  </a:lnTo>
                  <a:lnTo>
                    <a:pt x="0" y="162"/>
                  </a:lnTo>
                  <a:lnTo>
                    <a:pt x="0" y="156"/>
                  </a:lnTo>
                  <a:lnTo>
                    <a:pt x="0" y="154"/>
                  </a:lnTo>
                  <a:lnTo>
                    <a:pt x="0" y="146"/>
                  </a:lnTo>
                  <a:lnTo>
                    <a:pt x="0" y="144"/>
                  </a:lnTo>
                  <a:lnTo>
                    <a:pt x="0" y="134"/>
                  </a:lnTo>
                  <a:lnTo>
                    <a:pt x="0" y="132"/>
                  </a:lnTo>
                  <a:lnTo>
                    <a:pt x="0" y="128"/>
                  </a:lnTo>
                  <a:lnTo>
                    <a:pt x="0" y="126"/>
                  </a:lnTo>
                  <a:lnTo>
                    <a:pt x="0" y="120"/>
                  </a:lnTo>
                  <a:lnTo>
                    <a:pt x="0" y="118"/>
                  </a:lnTo>
                  <a:lnTo>
                    <a:pt x="0" y="110"/>
                  </a:lnTo>
                  <a:lnTo>
                    <a:pt x="0" y="102"/>
                  </a:lnTo>
                  <a:lnTo>
                    <a:pt x="0" y="98"/>
                  </a:lnTo>
                  <a:lnTo>
                    <a:pt x="0" y="96"/>
                  </a:lnTo>
                  <a:lnTo>
                    <a:pt x="0" y="96"/>
                  </a:lnTo>
                  <a:lnTo>
                    <a:pt x="0" y="94"/>
                  </a:lnTo>
                  <a:lnTo>
                    <a:pt x="0" y="90"/>
                  </a:lnTo>
                  <a:lnTo>
                    <a:pt x="0" y="86"/>
                  </a:lnTo>
                  <a:lnTo>
                    <a:pt x="0" y="82"/>
                  </a:lnTo>
                  <a:lnTo>
                    <a:pt x="0" y="74"/>
                  </a:lnTo>
                  <a:lnTo>
                    <a:pt x="0" y="72"/>
                  </a:lnTo>
                  <a:lnTo>
                    <a:pt x="0" y="70"/>
                  </a:lnTo>
                  <a:lnTo>
                    <a:pt x="0" y="68"/>
                  </a:lnTo>
                  <a:lnTo>
                    <a:pt x="0" y="64"/>
                  </a:lnTo>
                  <a:lnTo>
                    <a:pt x="0" y="54"/>
                  </a:lnTo>
                  <a:lnTo>
                    <a:pt x="0" y="48"/>
                  </a:lnTo>
                  <a:lnTo>
                    <a:pt x="0" y="46"/>
                  </a:lnTo>
                  <a:lnTo>
                    <a:pt x="0" y="42"/>
                  </a:lnTo>
                  <a:lnTo>
                    <a:pt x="0" y="40"/>
                  </a:lnTo>
                  <a:lnTo>
                    <a:pt x="0" y="36"/>
                  </a:lnTo>
                  <a:lnTo>
                    <a:pt x="0" y="32"/>
                  </a:lnTo>
                  <a:lnTo>
                    <a:pt x="0" y="30"/>
                  </a:lnTo>
                  <a:lnTo>
                    <a:pt x="0" y="24"/>
                  </a:lnTo>
                  <a:lnTo>
                    <a:pt x="2" y="24"/>
                  </a:lnTo>
                  <a:lnTo>
                    <a:pt x="4" y="24"/>
                  </a:lnTo>
                  <a:lnTo>
                    <a:pt x="6" y="24"/>
                  </a:lnTo>
                  <a:lnTo>
                    <a:pt x="8" y="24"/>
                  </a:lnTo>
                  <a:lnTo>
                    <a:pt x="8" y="22"/>
                  </a:lnTo>
                  <a:lnTo>
                    <a:pt x="8" y="24"/>
                  </a:lnTo>
                  <a:lnTo>
                    <a:pt x="10" y="24"/>
                  </a:lnTo>
                  <a:lnTo>
                    <a:pt x="10" y="22"/>
                  </a:lnTo>
                  <a:lnTo>
                    <a:pt x="10" y="20"/>
                  </a:lnTo>
                  <a:lnTo>
                    <a:pt x="12" y="18"/>
                  </a:lnTo>
                  <a:lnTo>
                    <a:pt x="12" y="16"/>
                  </a:lnTo>
                  <a:lnTo>
                    <a:pt x="14" y="16"/>
                  </a:lnTo>
                  <a:lnTo>
                    <a:pt x="16" y="16"/>
                  </a:lnTo>
                  <a:lnTo>
                    <a:pt x="18" y="16"/>
                  </a:lnTo>
                  <a:lnTo>
                    <a:pt x="18" y="14"/>
                  </a:lnTo>
                  <a:lnTo>
                    <a:pt x="20" y="14"/>
                  </a:lnTo>
                  <a:lnTo>
                    <a:pt x="22" y="14"/>
                  </a:lnTo>
                  <a:lnTo>
                    <a:pt x="22" y="12"/>
                  </a:lnTo>
                  <a:lnTo>
                    <a:pt x="22" y="14"/>
                  </a:lnTo>
                  <a:lnTo>
                    <a:pt x="24" y="14"/>
                  </a:lnTo>
                  <a:lnTo>
                    <a:pt x="24" y="14"/>
                  </a:lnTo>
                  <a:lnTo>
                    <a:pt x="26" y="14"/>
                  </a:lnTo>
                  <a:lnTo>
                    <a:pt x="28" y="12"/>
                  </a:lnTo>
                  <a:lnTo>
                    <a:pt x="28" y="14"/>
                  </a:lnTo>
                  <a:lnTo>
                    <a:pt x="30" y="14"/>
                  </a:lnTo>
                  <a:lnTo>
                    <a:pt x="32" y="16"/>
                  </a:lnTo>
                  <a:lnTo>
                    <a:pt x="32" y="14"/>
                  </a:lnTo>
                  <a:lnTo>
                    <a:pt x="34" y="14"/>
                  </a:lnTo>
                  <a:lnTo>
                    <a:pt x="34" y="12"/>
                  </a:lnTo>
                  <a:lnTo>
                    <a:pt x="36" y="12"/>
                  </a:lnTo>
                  <a:lnTo>
                    <a:pt x="36" y="14"/>
                  </a:lnTo>
                  <a:lnTo>
                    <a:pt x="38" y="14"/>
                  </a:lnTo>
                  <a:lnTo>
                    <a:pt x="38" y="12"/>
                  </a:lnTo>
                  <a:lnTo>
                    <a:pt x="40" y="12"/>
                  </a:lnTo>
                  <a:lnTo>
                    <a:pt x="42" y="12"/>
                  </a:lnTo>
                  <a:lnTo>
                    <a:pt x="42" y="10"/>
                  </a:lnTo>
                  <a:lnTo>
                    <a:pt x="40" y="10"/>
                  </a:lnTo>
                  <a:lnTo>
                    <a:pt x="42" y="10"/>
                  </a:lnTo>
                  <a:lnTo>
                    <a:pt x="44" y="10"/>
                  </a:lnTo>
                  <a:lnTo>
                    <a:pt x="44" y="12"/>
                  </a:lnTo>
                  <a:lnTo>
                    <a:pt x="46" y="12"/>
                  </a:lnTo>
                  <a:lnTo>
                    <a:pt x="48" y="12"/>
                  </a:lnTo>
                  <a:lnTo>
                    <a:pt x="48" y="10"/>
                  </a:lnTo>
                  <a:lnTo>
                    <a:pt x="50" y="10"/>
                  </a:lnTo>
                  <a:lnTo>
                    <a:pt x="52" y="10"/>
                  </a:lnTo>
                  <a:lnTo>
                    <a:pt x="52" y="8"/>
                  </a:lnTo>
                  <a:lnTo>
                    <a:pt x="54" y="8"/>
                  </a:lnTo>
                  <a:lnTo>
                    <a:pt x="54" y="6"/>
                  </a:lnTo>
                  <a:lnTo>
                    <a:pt x="54" y="4"/>
                  </a:lnTo>
                  <a:lnTo>
                    <a:pt x="54" y="2"/>
                  </a:lnTo>
                  <a:lnTo>
                    <a:pt x="56" y="2"/>
                  </a:lnTo>
                  <a:lnTo>
                    <a:pt x="58" y="2"/>
                  </a:lnTo>
                  <a:lnTo>
                    <a:pt x="60" y="2"/>
                  </a:lnTo>
                  <a:lnTo>
                    <a:pt x="60" y="0"/>
                  </a:lnTo>
                  <a:lnTo>
                    <a:pt x="62" y="0"/>
                  </a:lnTo>
                  <a:lnTo>
                    <a:pt x="62" y="0"/>
                  </a:lnTo>
                  <a:lnTo>
                    <a:pt x="64" y="0"/>
                  </a:lnTo>
                  <a:lnTo>
                    <a:pt x="66" y="0"/>
                  </a:lnTo>
                  <a:lnTo>
                    <a:pt x="68" y="0"/>
                  </a:lnTo>
                  <a:lnTo>
                    <a:pt x="70" y="0"/>
                  </a:lnTo>
                  <a:lnTo>
                    <a:pt x="70" y="0"/>
                  </a:lnTo>
                  <a:lnTo>
                    <a:pt x="68" y="0"/>
                  </a:lnTo>
                  <a:lnTo>
                    <a:pt x="70" y="0"/>
                  </a:lnTo>
                  <a:lnTo>
                    <a:pt x="72" y="0"/>
                  </a:lnTo>
                  <a:lnTo>
                    <a:pt x="72" y="0"/>
                  </a:lnTo>
                  <a:lnTo>
                    <a:pt x="72" y="0"/>
                  </a:lnTo>
                  <a:lnTo>
                    <a:pt x="72" y="0"/>
                  </a:lnTo>
                  <a:lnTo>
                    <a:pt x="74" y="0"/>
                  </a:lnTo>
                  <a:lnTo>
                    <a:pt x="76" y="2"/>
                  </a:lnTo>
                  <a:lnTo>
                    <a:pt x="78" y="2"/>
                  </a:lnTo>
                  <a:lnTo>
                    <a:pt x="78" y="4"/>
                  </a:lnTo>
                  <a:lnTo>
                    <a:pt x="80" y="4"/>
                  </a:lnTo>
                  <a:lnTo>
                    <a:pt x="80" y="6"/>
                  </a:lnTo>
                  <a:lnTo>
                    <a:pt x="82" y="6"/>
                  </a:lnTo>
                  <a:lnTo>
                    <a:pt x="84" y="4"/>
                  </a:lnTo>
                  <a:lnTo>
                    <a:pt x="86" y="4"/>
                  </a:lnTo>
                  <a:lnTo>
                    <a:pt x="88" y="4"/>
                  </a:lnTo>
                  <a:lnTo>
                    <a:pt x="90" y="4"/>
                  </a:lnTo>
                  <a:lnTo>
                    <a:pt x="92" y="4"/>
                  </a:lnTo>
                  <a:lnTo>
                    <a:pt x="94" y="4"/>
                  </a:lnTo>
                  <a:lnTo>
                    <a:pt x="96" y="4"/>
                  </a:lnTo>
                  <a:lnTo>
                    <a:pt x="98" y="2"/>
                  </a:lnTo>
                  <a:lnTo>
                    <a:pt x="100" y="2"/>
                  </a:lnTo>
                  <a:lnTo>
                    <a:pt x="102" y="2"/>
                  </a:lnTo>
                  <a:lnTo>
                    <a:pt x="104" y="2"/>
                  </a:lnTo>
                  <a:lnTo>
                    <a:pt x="104" y="0"/>
                  </a:lnTo>
                  <a:lnTo>
                    <a:pt x="106" y="0"/>
                  </a:lnTo>
                  <a:lnTo>
                    <a:pt x="108" y="0"/>
                  </a:lnTo>
                  <a:lnTo>
                    <a:pt x="108" y="2"/>
                  </a:lnTo>
                  <a:lnTo>
                    <a:pt x="110" y="2"/>
                  </a:lnTo>
                  <a:lnTo>
                    <a:pt x="110" y="4"/>
                  </a:lnTo>
                  <a:lnTo>
                    <a:pt x="110" y="6"/>
                  </a:lnTo>
                  <a:lnTo>
                    <a:pt x="110" y="8"/>
                  </a:lnTo>
                  <a:lnTo>
                    <a:pt x="110" y="10"/>
                  </a:lnTo>
                  <a:lnTo>
                    <a:pt x="112" y="12"/>
                  </a:lnTo>
                  <a:lnTo>
                    <a:pt x="114" y="12"/>
                  </a:lnTo>
                  <a:lnTo>
                    <a:pt x="116" y="12"/>
                  </a:lnTo>
                  <a:lnTo>
                    <a:pt x="118" y="12"/>
                  </a:lnTo>
                  <a:lnTo>
                    <a:pt x="120" y="12"/>
                  </a:lnTo>
                  <a:lnTo>
                    <a:pt x="122" y="12"/>
                  </a:lnTo>
                  <a:lnTo>
                    <a:pt x="124" y="12"/>
                  </a:lnTo>
                  <a:lnTo>
                    <a:pt x="124" y="14"/>
                  </a:lnTo>
                  <a:lnTo>
                    <a:pt x="126" y="14"/>
                  </a:lnTo>
                  <a:lnTo>
                    <a:pt x="128" y="14"/>
                  </a:lnTo>
                  <a:lnTo>
                    <a:pt x="130" y="14"/>
                  </a:lnTo>
                  <a:lnTo>
                    <a:pt x="132" y="14"/>
                  </a:lnTo>
                  <a:lnTo>
                    <a:pt x="132" y="16"/>
                  </a:lnTo>
                  <a:lnTo>
                    <a:pt x="134" y="16"/>
                  </a:lnTo>
                  <a:lnTo>
                    <a:pt x="136" y="16"/>
                  </a:lnTo>
                  <a:lnTo>
                    <a:pt x="138" y="18"/>
                  </a:lnTo>
                  <a:lnTo>
                    <a:pt x="140" y="18"/>
                  </a:lnTo>
                  <a:lnTo>
                    <a:pt x="142" y="18"/>
                  </a:lnTo>
                  <a:lnTo>
                    <a:pt x="144" y="18"/>
                  </a:lnTo>
                  <a:lnTo>
                    <a:pt x="146" y="18"/>
                  </a:lnTo>
                  <a:lnTo>
                    <a:pt x="148" y="16"/>
                  </a:lnTo>
                  <a:lnTo>
                    <a:pt x="150" y="16"/>
                  </a:lnTo>
                  <a:lnTo>
                    <a:pt x="152" y="14"/>
                  </a:lnTo>
                  <a:lnTo>
                    <a:pt x="154" y="14"/>
                  </a:lnTo>
                  <a:lnTo>
                    <a:pt x="154" y="12"/>
                  </a:lnTo>
                  <a:lnTo>
                    <a:pt x="156" y="12"/>
                  </a:lnTo>
                  <a:lnTo>
                    <a:pt x="156" y="10"/>
                  </a:lnTo>
                  <a:lnTo>
                    <a:pt x="158" y="10"/>
                  </a:lnTo>
                  <a:lnTo>
                    <a:pt x="160" y="10"/>
                  </a:lnTo>
                  <a:lnTo>
                    <a:pt x="162" y="10"/>
                  </a:lnTo>
                  <a:lnTo>
                    <a:pt x="164" y="8"/>
                  </a:lnTo>
                  <a:lnTo>
                    <a:pt x="164" y="10"/>
                  </a:lnTo>
                  <a:lnTo>
                    <a:pt x="164" y="8"/>
                  </a:lnTo>
                  <a:lnTo>
                    <a:pt x="166" y="8"/>
                  </a:lnTo>
                  <a:lnTo>
                    <a:pt x="168" y="6"/>
                  </a:lnTo>
                  <a:lnTo>
                    <a:pt x="168" y="6"/>
                  </a:lnTo>
                  <a:lnTo>
                    <a:pt x="170" y="4"/>
                  </a:lnTo>
                  <a:lnTo>
                    <a:pt x="172" y="4"/>
                  </a:lnTo>
                  <a:lnTo>
                    <a:pt x="174" y="6"/>
                  </a:lnTo>
                  <a:lnTo>
                    <a:pt x="176" y="6"/>
                  </a:lnTo>
                  <a:lnTo>
                    <a:pt x="178" y="6"/>
                  </a:lnTo>
                  <a:lnTo>
                    <a:pt x="178" y="8"/>
                  </a:lnTo>
                  <a:lnTo>
                    <a:pt x="176" y="8"/>
                  </a:lnTo>
                  <a:lnTo>
                    <a:pt x="176" y="10"/>
                  </a:lnTo>
                  <a:lnTo>
                    <a:pt x="176" y="12"/>
                  </a:lnTo>
                  <a:lnTo>
                    <a:pt x="176" y="14"/>
                  </a:lnTo>
                  <a:lnTo>
                    <a:pt x="176" y="16"/>
                  </a:lnTo>
                  <a:lnTo>
                    <a:pt x="176" y="18"/>
                  </a:lnTo>
                  <a:lnTo>
                    <a:pt x="174" y="20"/>
                  </a:lnTo>
                  <a:lnTo>
                    <a:pt x="174" y="22"/>
                  </a:lnTo>
                  <a:lnTo>
                    <a:pt x="174" y="24"/>
                  </a:lnTo>
                  <a:lnTo>
                    <a:pt x="174" y="26"/>
                  </a:lnTo>
                  <a:lnTo>
                    <a:pt x="174" y="28"/>
                  </a:lnTo>
                  <a:lnTo>
                    <a:pt x="174" y="30"/>
                  </a:lnTo>
                  <a:lnTo>
                    <a:pt x="172" y="32"/>
                  </a:lnTo>
                  <a:lnTo>
                    <a:pt x="172" y="34"/>
                  </a:lnTo>
                  <a:lnTo>
                    <a:pt x="172" y="36"/>
                  </a:lnTo>
                  <a:lnTo>
                    <a:pt x="170" y="36"/>
                  </a:lnTo>
                  <a:lnTo>
                    <a:pt x="170" y="38"/>
                  </a:lnTo>
                  <a:lnTo>
                    <a:pt x="170" y="40"/>
                  </a:lnTo>
                  <a:lnTo>
                    <a:pt x="170" y="42"/>
                  </a:lnTo>
                  <a:lnTo>
                    <a:pt x="168" y="42"/>
                  </a:lnTo>
                  <a:lnTo>
                    <a:pt x="168" y="44"/>
                  </a:lnTo>
                  <a:lnTo>
                    <a:pt x="170" y="44"/>
                  </a:lnTo>
                  <a:lnTo>
                    <a:pt x="170" y="46"/>
                  </a:lnTo>
                  <a:lnTo>
                    <a:pt x="170" y="48"/>
                  </a:lnTo>
                  <a:lnTo>
                    <a:pt x="170" y="48"/>
                  </a:lnTo>
                  <a:lnTo>
                    <a:pt x="170" y="48"/>
                  </a:lnTo>
                  <a:lnTo>
                    <a:pt x="170" y="48"/>
                  </a:lnTo>
                  <a:lnTo>
                    <a:pt x="170" y="50"/>
                  </a:lnTo>
                  <a:lnTo>
                    <a:pt x="170" y="52"/>
                  </a:lnTo>
                  <a:lnTo>
                    <a:pt x="170" y="54"/>
                  </a:lnTo>
                  <a:lnTo>
                    <a:pt x="170" y="56"/>
                  </a:lnTo>
                  <a:lnTo>
                    <a:pt x="170" y="58"/>
                  </a:lnTo>
                  <a:lnTo>
                    <a:pt x="168" y="58"/>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8" name="Freeform 17"/>
            <p:cNvSpPr>
              <a:spLocks/>
            </p:cNvSpPr>
            <p:nvPr/>
          </p:nvSpPr>
          <p:spPr bwMode="auto">
            <a:xfrm>
              <a:off x="6559550" y="4421188"/>
              <a:ext cx="355600" cy="339725"/>
            </a:xfrm>
            <a:custGeom>
              <a:avLst/>
              <a:gdLst>
                <a:gd name="T0" fmla="*/ 60 w 224"/>
                <a:gd name="T1" fmla="*/ 4 h 214"/>
                <a:gd name="T2" fmla="*/ 64 w 224"/>
                <a:gd name="T3" fmla="*/ 8 h 214"/>
                <a:gd name="T4" fmla="*/ 70 w 224"/>
                <a:gd name="T5" fmla="*/ 14 h 214"/>
                <a:gd name="T6" fmla="*/ 80 w 224"/>
                <a:gd name="T7" fmla="*/ 16 h 214"/>
                <a:gd name="T8" fmla="*/ 86 w 224"/>
                <a:gd name="T9" fmla="*/ 18 h 214"/>
                <a:gd name="T10" fmla="*/ 96 w 224"/>
                <a:gd name="T11" fmla="*/ 20 h 214"/>
                <a:gd name="T12" fmla="*/ 104 w 224"/>
                <a:gd name="T13" fmla="*/ 24 h 214"/>
                <a:gd name="T14" fmla="*/ 104 w 224"/>
                <a:gd name="T15" fmla="*/ 30 h 214"/>
                <a:gd name="T16" fmla="*/ 112 w 224"/>
                <a:gd name="T17" fmla="*/ 36 h 214"/>
                <a:gd name="T18" fmla="*/ 112 w 224"/>
                <a:gd name="T19" fmla="*/ 38 h 214"/>
                <a:gd name="T20" fmla="*/ 116 w 224"/>
                <a:gd name="T21" fmla="*/ 46 h 214"/>
                <a:gd name="T22" fmla="*/ 120 w 224"/>
                <a:gd name="T23" fmla="*/ 56 h 214"/>
                <a:gd name="T24" fmla="*/ 122 w 224"/>
                <a:gd name="T25" fmla="*/ 62 h 214"/>
                <a:gd name="T26" fmla="*/ 128 w 224"/>
                <a:gd name="T27" fmla="*/ 68 h 214"/>
                <a:gd name="T28" fmla="*/ 138 w 224"/>
                <a:gd name="T29" fmla="*/ 70 h 214"/>
                <a:gd name="T30" fmla="*/ 148 w 224"/>
                <a:gd name="T31" fmla="*/ 70 h 214"/>
                <a:gd name="T32" fmla="*/ 154 w 224"/>
                <a:gd name="T33" fmla="*/ 72 h 214"/>
                <a:gd name="T34" fmla="*/ 164 w 224"/>
                <a:gd name="T35" fmla="*/ 74 h 214"/>
                <a:gd name="T36" fmla="*/ 168 w 224"/>
                <a:gd name="T37" fmla="*/ 82 h 214"/>
                <a:gd name="T38" fmla="*/ 168 w 224"/>
                <a:gd name="T39" fmla="*/ 92 h 214"/>
                <a:gd name="T40" fmla="*/ 174 w 224"/>
                <a:gd name="T41" fmla="*/ 98 h 214"/>
                <a:gd name="T42" fmla="*/ 178 w 224"/>
                <a:gd name="T43" fmla="*/ 100 h 214"/>
                <a:gd name="T44" fmla="*/ 184 w 224"/>
                <a:gd name="T45" fmla="*/ 102 h 214"/>
                <a:gd name="T46" fmla="*/ 194 w 224"/>
                <a:gd name="T47" fmla="*/ 104 h 214"/>
                <a:gd name="T48" fmla="*/ 198 w 224"/>
                <a:gd name="T49" fmla="*/ 112 h 214"/>
                <a:gd name="T50" fmla="*/ 202 w 224"/>
                <a:gd name="T51" fmla="*/ 114 h 214"/>
                <a:gd name="T52" fmla="*/ 208 w 224"/>
                <a:gd name="T53" fmla="*/ 112 h 214"/>
                <a:gd name="T54" fmla="*/ 218 w 224"/>
                <a:gd name="T55" fmla="*/ 114 h 214"/>
                <a:gd name="T56" fmla="*/ 218 w 224"/>
                <a:gd name="T57" fmla="*/ 118 h 214"/>
                <a:gd name="T58" fmla="*/ 222 w 224"/>
                <a:gd name="T59" fmla="*/ 126 h 214"/>
                <a:gd name="T60" fmla="*/ 212 w 224"/>
                <a:gd name="T61" fmla="*/ 138 h 214"/>
                <a:gd name="T62" fmla="*/ 202 w 224"/>
                <a:gd name="T63" fmla="*/ 152 h 214"/>
                <a:gd name="T64" fmla="*/ 192 w 224"/>
                <a:gd name="T65" fmla="*/ 172 h 214"/>
                <a:gd name="T66" fmla="*/ 184 w 224"/>
                <a:gd name="T67" fmla="*/ 184 h 214"/>
                <a:gd name="T68" fmla="*/ 172 w 224"/>
                <a:gd name="T69" fmla="*/ 200 h 214"/>
                <a:gd name="T70" fmla="*/ 152 w 224"/>
                <a:gd name="T71" fmla="*/ 210 h 214"/>
                <a:gd name="T72" fmla="*/ 138 w 224"/>
                <a:gd name="T73" fmla="*/ 208 h 214"/>
                <a:gd name="T74" fmla="*/ 122 w 224"/>
                <a:gd name="T75" fmla="*/ 204 h 214"/>
                <a:gd name="T76" fmla="*/ 104 w 224"/>
                <a:gd name="T77" fmla="*/ 200 h 214"/>
                <a:gd name="T78" fmla="*/ 86 w 224"/>
                <a:gd name="T79" fmla="*/ 196 h 214"/>
                <a:gd name="T80" fmla="*/ 84 w 224"/>
                <a:gd name="T81" fmla="*/ 182 h 214"/>
                <a:gd name="T82" fmla="*/ 76 w 224"/>
                <a:gd name="T83" fmla="*/ 170 h 214"/>
                <a:gd name="T84" fmla="*/ 62 w 224"/>
                <a:gd name="T85" fmla="*/ 144 h 214"/>
                <a:gd name="T86" fmla="*/ 54 w 224"/>
                <a:gd name="T87" fmla="*/ 126 h 214"/>
                <a:gd name="T88" fmla="*/ 48 w 224"/>
                <a:gd name="T89" fmla="*/ 114 h 214"/>
                <a:gd name="T90" fmla="*/ 42 w 224"/>
                <a:gd name="T91" fmla="*/ 104 h 214"/>
                <a:gd name="T92" fmla="*/ 34 w 224"/>
                <a:gd name="T93" fmla="*/ 88 h 214"/>
                <a:gd name="T94" fmla="*/ 28 w 224"/>
                <a:gd name="T95" fmla="*/ 78 h 214"/>
                <a:gd name="T96" fmla="*/ 22 w 224"/>
                <a:gd name="T97" fmla="*/ 64 h 214"/>
                <a:gd name="T98" fmla="*/ 16 w 224"/>
                <a:gd name="T99" fmla="*/ 54 h 214"/>
                <a:gd name="T100" fmla="*/ 10 w 224"/>
                <a:gd name="T101" fmla="*/ 42 h 214"/>
                <a:gd name="T102" fmla="*/ 6 w 224"/>
                <a:gd name="T103" fmla="*/ 32 h 214"/>
                <a:gd name="T104" fmla="*/ 2 w 224"/>
                <a:gd name="T105" fmla="*/ 22 h 214"/>
                <a:gd name="T106" fmla="*/ 14 w 224"/>
                <a:gd name="T107" fmla="*/ 16 h 214"/>
                <a:gd name="T108" fmla="*/ 28 w 224"/>
                <a:gd name="T109" fmla="*/ 12 h 214"/>
                <a:gd name="T110" fmla="*/ 44 w 224"/>
                <a:gd name="T111" fmla="*/ 6 h 214"/>
                <a:gd name="T112" fmla="*/ 56 w 224"/>
                <a:gd name="T113" fmla="*/ 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4" h="214">
                  <a:moveTo>
                    <a:pt x="56" y="0"/>
                  </a:moveTo>
                  <a:lnTo>
                    <a:pt x="56" y="2"/>
                  </a:lnTo>
                  <a:lnTo>
                    <a:pt x="56" y="2"/>
                  </a:lnTo>
                  <a:lnTo>
                    <a:pt x="56" y="4"/>
                  </a:lnTo>
                  <a:lnTo>
                    <a:pt x="58" y="4"/>
                  </a:lnTo>
                  <a:lnTo>
                    <a:pt x="60" y="4"/>
                  </a:lnTo>
                  <a:lnTo>
                    <a:pt x="60" y="6"/>
                  </a:lnTo>
                  <a:lnTo>
                    <a:pt x="62" y="6"/>
                  </a:lnTo>
                  <a:lnTo>
                    <a:pt x="62" y="8"/>
                  </a:lnTo>
                  <a:lnTo>
                    <a:pt x="60" y="8"/>
                  </a:lnTo>
                  <a:lnTo>
                    <a:pt x="62" y="8"/>
                  </a:lnTo>
                  <a:lnTo>
                    <a:pt x="64" y="8"/>
                  </a:lnTo>
                  <a:lnTo>
                    <a:pt x="64" y="10"/>
                  </a:lnTo>
                  <a:lnTo>
                    <a:pt x="66" y="10"/>
                  </a:lnTo>
                  <a:lnTo>
                    <a:pt x="66" y="12"/>
                  </a:lnTo>
                  <a:lnTo>
                    <a:pt x="68" y="12"/>
                  </a:lnTo>
                  <a:lnTo>
                    <a:pt x="70" y="12"/>
                  </a:lnTo>
                  <a:lnTo>
                    <a:pt x="70" y="14"/>
                  </a:lnTo>
                  <a:lnTo>
                    <a:pt x="72" y="14"/>
                  </a:lnTo>
                  <a:lnTo>
                    <a:pt x="74" y="14"/>
                  </a:lnTo>
                  <a:lnTo>
                    <a:pt x="76" y="14"/>
                  </a:lnTo>
                  <a:lnTo>
                    <a:pt x="76" y="16"/>
                  </a:lnTo>
                  <a:lnTo>
                    <a:pt x="78" y="16"/>
                  </a:lnTo>
                  <a:lnTo>
                    <a:pt x="80" y="16"/>
                  </a:lnTo>
                  <a:lnTo>
                    <a:pt x="80" y="18"/>
                  </a:lnTo>
                  <a:lnTo>
                    <a:pt x="82" y="18"/>
                  </a:lnTo>
                  <a:lnTo>
                    <a:pt x="82" y="16"/>
                  </a:lnTo>
                  <a:lnTo>
                    <a:pt x="82" y="18"/>
                  </a:lnTo>
                  <a:lnTo>
                    <a:pt x="84" y="20"/>
                  </a:lnTo>
                  <a:lnTo>
                    <a:pt x="86" y="18"/>
                  </a:lnTo>
                  <a:lnTo>
                    <a:pt x="88" y="18"/>
                  </a:lnTo>
                  <a:lnTo>
                    <a:pt x="90" y="18"/>
                  </a:lnTo>
                  <a:lnTo>
                    <a:pt x="94" y="18"/>
                  </a:lnTo>
                  <a:lnTo>
                    <a:pt x="94" y="16"/>
                  </a:lnTo>
                  <a:lnTo>
                    <a:pt x="96" y="18"/>
                  </a:lnTo>
                  <a:lnTo>
                    <a:pt x="96" y="20"/>
                  </a:lnTo>
                  <a:lnTo>
                    <a:pt x="98" y="20"/>
                  </a:lnTo>
                  <a:lnTo>
                    <a:pt x="100" y="20"/>
                  </a:lnTo>
                  <a:lnTo>
                    <a:pt x="102" y="22"/>
                  </a:lnTo>
                  <a:lnTo>
                    <a:pt x="104" y="22"/>
                  </a:lnTo>
                  <a:lnTo>
                    <a:pt x="104" y="24"/>
                  </a:lnTo>
                  <a:lnTo>
                    <a:pt x="104" y="24"/>
                  </a:lnTo>
                  <a:lnTo>
                    <a:pt x="104" y="26"/>
                  </a:lnTo>
                  <a:lnTo>
                    <a:pt x="106" y="28"/>
                  </a:lnTo>
                  <a:lnTo>
                    <a:pt x="104" y="28"/>
                  </a:lnTo>
                  <a:lnTo>
                    <a:pt x="106" y="28"/>
                  </a:lnTo>
                  <a:lnTo>
                    <a:pt x="104" y="28"/>
                  </a:lnTo>
                  <a:lnTo>
                    <a:pt x="104" y="30"/>
                  </a:lnTo>
                  <a:lnTo>
                    <a:pt x="106" y="30"/>
                  </a:lnTo>
                  <a:lnTo>
                    <a:pt x="106" y="32"/>
                  </a:lnTo>
                  <a:lnTo>
                    <a:pt x="108" y="32"/>
                  </a:lnTo>
                  <a:lnTo>
                    <a:pt x="110" y="34"/>
                  </a:lnTo>
                  <a:lnTo>
                    <a:pt x="112" y="34"/>
                  </a:lnTo>
                  <a:lnTo>
                    <a:pt x="112" y="36"/>
                  </a:lnTo>
                  <a:lnTo>
                    <a:pt x="112" y="38"/>
                  </a:lnTo>
                  <a:lnTo>
                    <a:pt x="112" y="36"/>
                  </a:lnTo>
                  <a:lnTo>
                    <a:pt x="112" y="38"/>
                  </a:lnTo>
                  <a:lnTo>
                    <a:pt x="114" y="38"/>
                  </a:lnTo>
                  <a:lnTo>
                    <a:pt x="112" y="38"/>
                  </a:lnTo>
                  <a:lnTo>
                    <a:pt x="112" y="38"/>
                  </a:lnTo>
                  <a:lnTo>
                    <a:pt x="112" y="40"/>
                  </a:lnTo>
                  <a:lnTo>
                    <a:pt x="114" y="40"/>
                  </a:lnTo>
                  <a:lnTo>
                    <a:pt x="114" y="42"/>
                  </a:lnTo>
                  <a:lnTo>
                    <a:pt x="116" y="42"/>
                  </a:lnTo>
                  <a:lnTo>
                    <a:pt x="116" y="44"/>
                  </a:lnTo>
                  <a:lnTo>
                    <a:pt x="116" y="46"/>
                  </a:lnTo>
                  <a:lnTo>
                    <a:pt x="118" y="48"/>
                  </a:lnTo>
                  <a:lnTo>
                    <a:pt x="118" y="50"/>
                  </a:lnTo>
                  <a:lnTo>
                    <a:pt x="118" y="52"/>
                  </a:lnTo>
                  <a:lnTo>
                    <a:pt x="120" y="52"/>
                  </a:lnTo>
                  <a:lnTo>
                    <a:pt x="120" y="54"/>
                  </a:lnTo>
                  <a:lnTo>
                    <a:pt x="120" y="56"/>
                  </a:lnTo>
                  <a:lnTo>
                    <a:pt x="122" y="56"/>
                  </a:lnTo>
                  <a:lnTo>
                    <a:pt x="122" y="58"/>
                  </a:lnTo>
                  <a:lnTo>
                    <a:pt x="120" y="58"/>
                  </a:lnTo>
                  <a:lnTo>
                    <a:pt x="122" y="58"/>
                  </a:lnTo>
                  <a:lnTo>
                    <a:pt x="122" y="60"/>
                  </a:lnTo>
                  <a:lnTo>
                    <a:pt x="122" y="62"/>
                  </a:lnTo>
                  <a:lnTo>
                    <a:pt x="122" y="64"/>
                  </a:lnTo>
                  <a:lnTo>
                    <a:pt x="124" y="64"/>
                  </a:lnTo>
                  <a:lnTo>
                    <a:pt x="124" y="66"/>
                  </a:lnTo>
                  <a:lnTo>
                    <a:pt x="126" y="66"/>
                  </a:lnTo>
                  <a:lnTo>
                    <a:pt x="128" y="66"/>
                  </a:lnTo>
                  <a:lnTo>
                    <a:pt x="128" y="68"/>
                  </a:lnTo>
                  <a:lnTo>
                    <a:pt x="130" y="68"/>
                  </a:lnTo>
                  <a:lnTo>
                    <a:pt x="132" y="68"/>
                  </a:lnTo>
                  <a:lnTo>
                    <a:pt x="132" y="70"/>
                  </a:lnTo>
                  <a:lnTo>
                    <a:pt x="134" y="70"/>
                  </a:lnTo>
                  <a:lnTo>
                    <a:pt x="136" y="70"/>
                  </a:lnTo>
                  <a:lnTo>
                    <a:pt x="138" y="70"/>
                  </a:lnTo>
                  <a:lnTo>
                    <a:pt x="138" y="72"/>
                  </a:lnTo>
                  <a:lnTo>
                    <a:pt x="140" y="74"/>
                  </a:lnTo>
                  <a:lnTo>
                    <a:pt x="142" y="72"/>
                  </a:lnTo>
                  <a:lnTo>
                    <a:pt x="144" y="72"/>
                  </a:lnTo>
                  <a:lnTo>
                    <a:pt x="146" y="70"/>
                  </a:lnTo>
                  <a:lnTo>
                    <a:pt x="148" y="70"/>
                  </a:lnTo>
                  <a:lnTo>
                    <a:pt x="150" y="70"/>
                  </a:lnTo>
                  <a:lnTo>
                    <a:pt x="150" y="72"/>
                  </a:lnTo>
                  <a:lnTo>
                    <a:pt x="152" y="72"/>
                  </a:lnTo>
                  <a:lnTo>
                    <a:pt x="152" y="70"/>
                  </a:lnTo>
                  <a:lnTo>
                    <a:pt x="152" y="72"/>
                  </a:lnTo>
                  <a:lnTo>
                    <a:pt x="154" y="72"/>
                  </a:lnTo>
                  <a:lnTo>
                    <a:pt x="156" y="72"/>
                  </a:lnTo>
                  <a:lnTo>
                    <a:pt x="158" y="72"/>
                  </a:lnTo>
                  <a:lnTo>
                    <a:pt x="160" y="72"/>
                  </a:lnTo>
                  <a:lnTo>
                    <a:pt x="162" y="72"/>
                  </a:lnTo>
                  <a:lnTo>
                    <a:pt x="162" y="74"/>
                  </a:lnTo>
                  <a:lnTo>
                    <a:pt x="164" y="74"/>
                  </a:lnTo>
                  <a:lnTo>
                    <a:pt x="164" y="76"/>
                  </a:lnTo>
                  <a:lnTo>
                    <a:pt x="166" y="74"/>
                  </a:lnTo>
                  <a:lnTo>
                    <a:pt x="166" y="76"/>
                  </a:lnTo>
                  <a:lnTo>
                    <a:pt x="168" y="78"/>
                  </a:lnTo>
                  <a:lnTo>
                    <a:pt x="168" y="80"/>
                  </a:lnTo>
                  <a:lnTo>
                    <a:pt x="168" y="82"/>
                  </a:lnTo>
                  <a:lnTo>
                    <a:pt x="168" y="84"/>
                  </a:lnTo>
                  <a:lnTo>
                    <a:pt x="168" y="86"/>
                  </a:lnTo>
                  <a:lnTo>
                    <a:pt x="168" y="86"/>
                  </a:lnTo>
                  <a:lnTo>
                    <a:pt x="168" y="88"/>
                  </a:lnTo>
                  <a:lnTo>
                    <a:pt x="170" y="90"/>
                  </a:lnTo>
                  <a:lnTo>
                    <a:pt x="168" y="92"/>
                  </a:lnTo>
                  <a:lnTo>
                    <a:pt x="168" y="94"/>
                  </a:lnTo>
                  <a:lnTo>
                    <a:pt x="168" y="96"/>
                  </a:lnTo>
                  <a:lnTo>
                    <a:pt x="170" y="98"/>
                  </a:lnTo>
                  <a:lnTo>
                    <a:pt x="172" y="98"/>
                  </a:lnTo>
                  <a:lnTo>
                    <a:pt x="174" y="100"/>
                  </a:lnTo>
                  <a:lnTo>
                    <a:pt x="174" y="98"/>
                  </a:lnTo>
                  <a:lnTo>
                    <a:pt x="176" y="98"/>
                  </a:lnTo>
                  <a:lnTo>
                    <a:pt x="176" y="100"/>
                  </a:lnTo>
                  <a:lnTo>
                    <a:pt x="176" y="98"/>
                  </a:lnTo>
                  <a:lnTo>
                    <a:pt x="178" y="98"/>
                  </a:lnTo>
                  <a:lnTo>
                    <a:pt x="180" y="100"/>
                  </a:lnTo>
                  <a:lnTo>
                    <a:pt x="178" y="100"/>
                  </a:lnTo>
                  <a:lnTo>
                    <a:pt x="178" y="102"/>
                  </a:lnTo>
                  <a:lnTo>
                    <a:pt x="180" y="102"/>
                  </a:lnTo>
                  <a:lnTo>
                    <a:pt x="180" y="104"/>
                  </a:lnTo>
                  <a:lnTo>
                    <a:pt x="182" y="104"/>
                  </a:lnTo>
                  <a:lnTo>
                    <a:pt x="184" y="104"/>
                  </a:lnTo>
                  <a:lnTo>
                    <a:pt x="184" y="102"/>
                  </a:lnTo>
                  <a:lnTo>
                    <a:pt x="186" y="102"/>
                  </a:lnTo>
                  <a:lnTo>
                    <a:pt x="188" y="102"/>
                  </a:lnTo>
                  <a:lnTo>
                    <a:pt x="190" y="102"/>
                  </a:lnTo>
                  <a:lnTo>
                    <a:pt x="192" y="102"/>
                  </a:lnTo>
                  <a:lnTo>
                    <a:pt x="192" y="104"/>
                  </a:lnTo>
                  <a:lnTo>
                    <a:pt x="194" y="104"/>
                  </a:lnTo>
                  <a:lnTo>
                    <a:pt x="194" y="106"/>
                  </a:lnTo>
                  <a:lnTo>
                    <a:pt x="196" y="106"/>
                  </a:lnTo>
                  <a:lnTo>
                    <a:pt x="196" y="108"/>
                  </a:lnTo>
                  <a:lnTo>
                    <a:pt x="196" y="110"/>
                  </a:lnTo>
                  <a:lnTo>
                    <a:pt x="198" y="110"/>
                  </a:lnTo>
                  <a:lnTo>
                    <a:pt x="198" y="112"/>
                  </a:lnTo>
                  <a:lnTo>
                    <a:pt x="198" y="114"/>
                  </a:lnTo>
                  <a:lnTo>
                    <a:pt x="200" y="114"/>
                  </a:lnTo>
                  <a:lnTo>
                    <a:pt x="200" y="114"/>
                  </a:lnTo>
                  <a:lnTo>
                    <a:pt x="200" y="112"/>
                  </a:lnTo>
                  <a:lnTo>
                    <a:pt x="200" y="114"/>
                  </a:lnTo>
                  <a:lnTo>
                    <a:pt x="202" y="114"/>
                  </a:lnTo>
                  <a:lnTo>
                    <a:pt x="202" y="116"/>
                  </a:lnTo>
                  <a:lnTo>
                    <a:pt x="202" y="114"/>
                  </a:lnTo>
                  <a:lnTo>
                    <a:pt x="204" y="114"/>
                  </a:lnTo>
                  <a:lnTo>
                    <a:pt x="204" y="112"/>
                  </a:lnTo>
                  <a:lnTo>
                    <a:pt x="206" y="112"/>
                  </a:lnTo>
                  <a:lnTo>
                    <a:pt x="208" y="112"/>
                  </a:lnTo>
                  <a:lnTo>
                    <a:pt x="208" y="114"/>
                  </a:lnTo>
                  <a:lnTo>
                    <a:pt x="210" y="114"/>
                  </a:lnTo>
                  <a:lnTo>
                    <a:pt x="212" y="114"/>
                  </a:lnTo>
                  <a:lnTo>
                    <a:pt x="214" y="114"/>
                  </a:lnTo>
                  <a:lnTo>
                    <a:pt x="216" y="114"/>
                  </a:lnTo>
                  <a:lnTo>
                    <a:pt x="218" y="114"/>
                  </a:lnTo>
                  <a:lnTo>
                    <a:pt x="218" y="116"/>
                  </a:lnTo>
                  <a:lnTo>
                    <a:pt x="216" y="116"/>
                  </a:lnTo>
                  <a:lnTo>
                    <a:pt x="216" y="118"/>
                  </a:lnTo>
                  <a:lnTo>
                    <a:pt x="216" y="120"/>
                  </a:lnTo>
                  <a:lnTo>
                    <a:pt x="218" y="120"/>
                  </a:lnTo>
                  <a:lnTo>
                    <a:pt x="218" y="118"/>
                  </a:lnTo>
                  <a:lnTo>
                    <a:pt x="220" y="118"/>
                  </a:lnTo>
                  <a:lnTo>
                    <a:pt x="220" y="120"/>
                  </a:lnTo>
                  <a:lnTo>
                    <a:pt x="222" y="120"/>
                  </a:lnTo>
                  <a:lnTo>
                    <a:pt x="224" y="120"/>
                  </a:lnTo>
                  <a:lnTo>
                    <a:pt x="224" y="124"/>
                  </a:lnTo>
                  <a:lnTo>
                    <a:pt x="222" y="126"/>
                  </a:lnTo>
                  <a:lnTo>
                    <a:pt x="220" y="126"/>
                  </a:lnTo>
                  <a:lnTo>
                    <a:pt x="218" y="130"/>
                  </a:lnTo>
                  <a:lnTo>
                    <a:pt x="216" y="132"/>
                  </a:lnTo>
                  <a:lnTo>
                    <a:pt x="216" y="134"/>
                  </a:lnTo>
                  <a:lnTo>
                    <a:pt x="214" y="136"/>
                  </a:lnTo>
                  <a:lnTo>
                    <a:pt x="212" y="138"/>
                  </a:lnTo>
                  <a:lnTo>
                    <a:pt x="210" y="142"/>
                  </a:lnTo>
                  <a:lnTo>
                    <a:pt x="208" y="144"/>
                  </a:lnTo>
                  <a:lnTo>
                    <a:pt x="206" y="146"/>
                  </a:lnTo>
                  <a:lnTo>
                    <a:pt x="204" y="150"/>
                  </a:lnTo>
                  <a:lnTo>
                    <a:pt x="204" y="152"/>
                  </a:lnTo>
                  <a:lnTo>
                    <a:pt x="202" y="152"/>
                  </a:lnTo>
                  <a:lnTo>
                    <a:pt x="202" y="154"/>
                  </a:lnTo>
                  <a:lnTo>
                    <a:pt x="200" y="158"/>
                  </a:lnTo>
                  <a:lnTo>
                    <a:pt x="198" y="162"/>
                  </a:lnTo>
                  <a:lnTo>
                    <a:pt x="198" y="164"/>
                  </a:lnTo>
                  <a:lnTo>
                    <a:pt x="194" y="170"/>
                  </a:lnTo>
                  <a:lnTo>
                    <a:pt x="192" y="172"/>
                  </a:lnTo>
                  <a:lnTo>
                    <a:pt x="190" y="174"/>
                  </a:lnTo>
                  <a:lnTo>
                    <a:pt x="188" y="178"/>
                  </a:lnTo>
                  <a:lnTo>
                    <a:pt x="188" y="180"/>
                  </a:lnTo>
                  <a:lnTo>
                    <a:pt x="186" y="180"/>
                  </a:lnTo>
                  <a:lnTo>
                    <a:pt x="186" y="180"/>
                  </a:lnTo>
                  <a:lnTo>
                    <a:pt x="184" y="184"/>
                  </a:lnTo>
                  <a:lnTo>
                    <a:pt x="182" y="186"/>
                  </a:lnTo>
                  <a:lnTo>
                    <a:pt x="178" y="192"/>
                  </a:lnTo>
                  <a:lnTo>
                    <a:pt x="176" y="196"/>
                  </a:lnTo>
                  <a:lnTo>
                    <a:pt x="174" y="198"/>
                  </a:lnTo>
                  <a:lnTo>
                    <a:pt x="174" y="200"/>
                  </a:lnTo>
                  <a:lnTo>
                    <a:pt x="172" y="200"/>
                  </a:lnTo>
                  <a:lnTo>
                    <a:pt x="170" y="202"/>
                  </a:lnTo>
                  <a:lnTo>
                    <a:pt x="170" y="204"/>
                  </a:lnTo>
                  <a:lnTo>
                    <a:pt x="164" y="214"/>
                  </a:lnTo>
                  <a:lnTo>
                    <a:pt x="162" y="212"/>
                  </a:lnTo>
                  <a:lnTo>
                    <a:pt x="154" y="210"/>
                  </a:lnTo>
                  <a:lnTo>
                    <a:pt x="152" y="210"/>
                  </a:lnTo>
                  <a:lnTo>
                    <a:pt x="148" y="210"/>
                  </a:lnTo>
                  <a:lnTo>
                    <a:pt x="146" y="210"/>
                  </a:lnTo>
                  <a:lnTo>
                    <a:pt x="146" y="208"/>
                  </a:lnTo>
                  <a:lnTo>
                    <a:pt x="142" y="208"/>
                  </a:lnTo>
                  <a:lnTo>
                    <a:pt x="140" y="208"/>
                  </a:lnTo>
                  <a:lnTo>
                    <a:pt x="138" y="208"/>
                  </a:lnTo>
                  <a:lnTo>
                    <a:pt x="136" y="208"/>
                  </a:lnTo>
                  <a:lnTo>
                    <a:pt x="136" y="206"/>
                  </a:lnTo>
                  <a:lnTo>
                    <a:pt x="132" y="206"/>
                  </a:lnTo>
                  <a:lnTo>
                    <a:pt x="130" y="206"/>
                  </a:lnTo>
                  <a:lnTo>
                    <a:pt x="124" y="204"/>
                  </a:lnTo>
                  <a:lnTo>
                    <a:pt x="122" y="204"/>
                  </a:lnTo>
                  <a:lnTo>
                    <a:pt x="120" y="204"/>
                  </a:lnTo>
                  <a:lnTo>
                    <a:pt x="116" y="202"/>
                  </a:lnTo>
                  <a:lnTo>
                    <a:pt x="110" y="202"/>
                  </a:lnTo>
                  <a:lnTo>
                    <a:pt x="106" y="200"/>
                  </a:lnTo>
                  <a:lnTo>
                    <a:pt x="104" y="200"/>
                  </a:lnTo>
                  <a:lnTo>
                    <a:pt x="104" y="200"/>
                  </a:lnTo>
                  <a:lnTo>
                    <a:pt x="100" y="198"/>
                  </a:lnTo>
                  <a:lnTo>
                    <a:pt x="96" y="198"/>
                  </a:lnTo>
                  <a:lnTo>
                    <a:pt x="94" y="198"/>
                  </a:lnTo>
                  <a:lnTo>
                    <a:pt x="90" y="196"/>
                  </a:lnTo>
                  <a:lnTo>
                    <a:pt x="88" y="196"/>
                  </a:lnTo>
                  <a:lnTo>
                    <a:pt x="86" y="196"/>
                  </a:lnTo>
                  <a:lnTo>
                    <a:pt x="86" y="194"/>
                  </a:lnTo>
                  <a:lnTo>
                    <a:pt x="88" y="194"/>
                  </a:lnTo>
                  <a:lnTo>
                    <a:pt x="88" y="192"/>
                  </a:lnTo>
                  <a:lnTo>
                    <a:pt x="84" y="186"/>
                  </a:lnTo>
                  <a:lnTo>
                    <a:pt x="84" y="184"/>
                  </a:lnTo>
                  <a:lnTo>
                    <a:pt x="84" y="182"/>
                  </a:lnTo>
                  <a:lnTo>
                    <a:pt x="82" y="180"/>
                  </a:lnTo>
                  <a:lnTo>
                    <a:pt x="78" y="176"/>
                  </a:lnTo>
                  <a:lnTo>
                    <a:pt x="78" y="174"/>
                  </a:lnTo>
                  <a:lnTo>
                    <a:pt x="78" y="172"/>
                  </a:lnTo>
                  <a:lnTo>
                    <a:pt x="76" y="172"/>
                  </a:lnTo>
                  <a:lnTo>
                    <a:pt x="76" y="170"/>
                  </a:lnTo>
                  <a:lnTo>
                    <a:pt x="74" y="168"/>
                  </a:lnTo>
                  <a:lnTo>
                    <a:pt x="72" y="162"/>
                  </a:lnTo>
                  <a:lnTo>
                    <a:pt x="70" y="160"/>
                  </a:lnTo>
                  <a:lnTo>
                    <a:pt x="66" y="152"/>
                  </a:lnTo>
                  <a:lnTo>
                    <a:pt x="64" y="150"/>
                  </a:lnTo>
                  <a:lnTo>
                    <a:pt x="62" y="144"/>
                  </a:lnTo>
                  <a:lnTo>
                    <a:pt x="60" y="142"/>
                  </a:lnTo>
                  <a:lnTo>
                    <a:pt x="58" y="138"/>
                  </a:lnTo>
                  <a:lnTo>
                    <a:pt x="56" y="132"/>
                  </a:lnTo>
                  <a:lnTo>
                    <a:pt x="56" y="130"/>
                  </a:lnTo>
                  <a:lnTo>
                    <a:pt x="56" y="128"/>
                  </a:lnTo>
                  <a:lnTo>
                    <a:pt x="54" y="126"/>
                  </a:lnTo>
                  <a:lnTo>
                    <a:pt x="52" y="124"/>
                  </a:lnTo>
                  <a:lnTo>
                    <a:pt x="52" y="122"/>
                  </a:lnTo>
                  <a:lnTo>
                    <a:pt x="50" y="120"/>
                  </a:lnTo>
                  <a:lnTo>
                    <a:pt x="50" y="118"/>
                  </a:lnTo>
                  <a:lnTo>
                    <a:pt x="48" y="116"/>
                  </a:lnTo>
                  <a:lnTo>
                    <a:pt x="48" y="114"/>
                  </a:lnTo>
                  <a:lnTo>
                    <a:pt x="48" y="112"/>
                  </a:lnTo>
                  <a:lnTo>
                    <a:pt x="46" y="112"/>
                  </a:lnTo>
                  <a:lnTo>
                    <a:pt x="46" y="110"/>
                  </a:lnTo>
                  <a:lnTo>
                    <a:pt x="44" y="108"/>
                  </a:lnTo>
                  <a:lnTo>
                    <a:pt x="44" y="106"/>
                  </a:lnTo>
                  <a:lnTo>
                    <a:pt x="42" y="104"/>
                  </a:lnTo>
                  <a:lnTo>
                    <a:pt x="40" y="100"/>
                  </a:lnTo>
                  <a:lnTo>
                    <a:pt x="40" y="98"/>
                  </a:lnTo>
                  <a:lnTo>
                    <a:pt x="38" y="94"/>
                  </a:lnTo>
                  <a:lnTo>
                    <a:pt x="36" y="92"/>
                  </a:lnTo>
                  <a:lnTo>
                    <a:pt x="36" y="90"/>
                  </a:lnTo>
                  <a:lnTo>
                    <a:pt x="34" y="88"/>
                  </a:lnTo>
                  <a:lnTo>
                    <a:pt x="34" y="86"/>
                  </a:lnTo>
                  <a:lnTo>
                    <a:pt x="32" y="86"/>
                  </a:lnTo>
                  <a:lnTo>
                    <a:pt x="32" y="84"/>
                  </a:lnTo>
                  <a:lnTo>
                    <a:pt x="30" y="82"/>
                  </a:lnTo>
                  <a:lnTo>
                    <a:pt x="30" y="80"/>
                  </a:lnTo>
                  <a:lnTo>
                    <a:pt x="28" y="78"/>
                  </a:lnTo>
                  <a:lnTo>
                    <a:pt x="28" y="76"/>
                  </a:lnTo>
                  <a:lnTo>
                    <a:pt x="26" y="74"/>
                  </a:lnTo>
                  <a:lnTo>
                    <a:pt x="26" y="72"/>
                  </a:lnTo>
                  <a:lnTo>
                    <a:pt x="24" y="70"/>
                  </a:lnTo>
                  <a:lnTo>
                    <a:pt x="22" y="66"/>
                  </a:lnTo>
                  <a:lnTo>
                    <a:pt x="22" y="64"/>
                  </a:lnTo>
                  <a:lnTo>
                    <a:pt x="20" y="64"/>
                  </a:lnTo>
                  <a:lnTo>
                    <a:pt x="20" y="62"/>
                  </a:lnTo>
                  <a:lnTo>
                    <a:pt x="18" y="60"/>
                  </a:lnTo>
                  <a:lnTo>
                    <a:pt x="18" y="58"/>
                  </a:lnTo>
                  <a:lnTo>
                    <a:pt x="16" y="56"/>
                  </a:lnTo>
                  <a:lnTo>
                    <a:pt x="16" y="54"/>
                  </a:lnTo>
                  <a:lnTo>
                    <a:pt x="14" y="52"/>
                  </a:lnTo>
                  <a:lnTo>
                    <a:pt x="14" y="50"/>
                  </a:lnTo>
                  <a:lnTo>
                    <a:pt x="14" y="48"/>
                  </a:lnTo>
                  <a:lnTo>
                    <a:pt x="12" y="48"/>
                  </a:lnTo>
                  <a:lnTo>
                    <a:pt x="12" y="44"/>
                  </a:lnTo>
                  <a:lnTo>
                    <a:pt x="10" y="42"/>
                  </a:lnTo>
                  <a:lnTo>
                    <a:pt x="8" y="40"/>
                  </a:lnTo>
                  <a:lnTo>
                    <a:pt x="8" y="38"/>
                  </a:lnTo>
                  <a:lnTo>
                    <a:pt x="8" y="38"/>
                  </a:lnTo>
                  <a:lnTo>
                    <a:pt x="8" y="36"/>
                  </a:lnTo>
                  <a:lnTo>
                    <a:pt x="6" y="36"/>
                  </a:lnTo>
                  <a:lnTo>
                    <a:pt x="6" y="32"/>
                  </a:lnTo>
                  <a:lnTo>
                    <a:pt x="4" y="30"/>
                  </a:lnTo>
                  <a:lnTo>
                    <a:pt x="2" y="28"/>
                  </a:lnTo>
                  <a:lnTo>
                    <a:pt x="2" y="26"/>
                  </a:lnTo>
                  <a:lnTo>
                    <a:pt x="2" y="24"/>
                  </a:lnTo>
                  <a:lnTo>
                    <a:pt x="0" y="22"/>
                  </a:lnTo>
                  <a:lnTo>
                    <a:pt x="2" y="22"/>
                  </a:lnTo>
                  <a:lnTo>
                    <a:pt x="4" y="20"/>
                  </a:lnTo>
                  <a:lnTo>
                    <a:pt x="6" y="20"/>
                  </a:lnTo>
                  <a:lnTo>
                    <a:pt x="8" y="20"/>
                  </a:lnTo>
                  <a:lnTo>
                    <a:pt x="8" y="18"/>
                  </a:lnTo>
                  <a:lnTo>
                    <a:pt x="10" y="18"/>
                  </a:lnTo>
                  <a:lnTo>
                    <a:pt x="14" y="16"/>
                  </a:lnTo>
                  <a:lnTo>
                    <a:pt x="16" y="16"/>
                  </a:lnTo>
                  <a:lnTo>
                    <a:pt x="18" y="14"/>
                  </a:lnTo>
                  <a:lnTo>
                    <a:pt x="22" y="14"/>
                  </a:lnTo>
                  <a:lnTo>
                    <a:pt x="24" y="12"/>
                  </a:lnTo>
                  <a:lnTo>
                    <a:pt x="26" y="12"/>
                  </a:lnTo>
                  <a:lnTo>
                    <a:pt x="28" y="12"/>
                  </a:lnTo>
                  <a:lnTo>
                    <a:pt x="28" y="10"/>
                  </a:lnTo>
                  <a:lnTo>
                    <a:pt x="32" y="10"/>
                  </a:lnTo>
                  <a:lnTo>
                    <a:pt x="36" y="8"/>
                  </a:lnTo>
                  <a:lnTo>
                    <a:pt x="40" y="6"/>
                  </a:lnTo>
                  <a:lnTo>
                    <a:pt x="42" y="6"/>
                  </a:lnTo>
                  <a:lnTo>
                    <a:pt x="44" y="6"/>
                  </a:lnTo>
                  <a:lnTo>
                    <a:pt x="44" y="4"/>
                  </a:lnTo>
                  <a:lnTo>
                    <a:pt x="46" y="4"/>
                  </a:lnTo>
                  <a:lnTo>
                    <a:pt x="50" y="2"/>
                  </a:lnTo>
                  <a:lnTo>
                    <a:pt x="52" y="2"/>
                  </a:lnTo>
                  <a:lnTo>
                    <a:pt x="54" y="2"/>
                  </a:lnTo>
                  <a:lnTo>
                    <a:pt x="56" y="2"/>
                  </a:lnTo>
                  <a:lnTo>
                    <a:pt x="56"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9" name="Freeform 123"/>
            <p:cNvSpPr>
              <a:spLocks/>
            </p:cNvSpPr>
            <p:nvPr/>
          </p:nvSpPr>
          <p:spPr bwMode="auto">
            <a:xfrm>
              <a:off x="6486525" y="4799013"/>
              <a:ext cx="222250" cy="452438"/>
            </a:xfrm>
            <a:custGeom>
              <a:avLst/>
              <a:gdLst>
                <a:gd name="T0" fmla="*/ 114 w 140"/>
                <a:gd name="T1" fmla="*/ 4 h 285"/>
                <a:gd name="T2" fmla="*/ 122 w 140"/>
                <a:gd name="T3" fmla="*/ 8 h 285"/>
                <a:gd name="T4" fmla="*/ 128 w 140"/>
                <a:gd name="T5" fmla="*/ 8 h 285"/>
                <a:gd name="T6" fmla="*/ 132 w 140"/>
                <a:gd name="T7" fmla="*/ 6 h 285"/>
                <a:gd name="T8" fmla="*/ 138 w 140"/>
                <a:gd name="T9" fmla="*/ 8 h 285"/>
                <a:gd name="T10" fmla="*/ 140 w 140"/>
                <a:gd name="T11" fmla="*/ 14 h 285"/>
                <a:gd name="T12" fmla="*/ 138 w 140"/>
                <a:gd name="T13" fmla="*/ 18 h 285"/>
                <a:gd name="T14" fmla="*/ 132 w 140"/>
                <a:gd name="T15" fmla="*/ 28 h 285"/>
                <a:gd name="T16" fmla="*/ 122 w 140"/>
                <a:gd name="T17" fmla="*/ 38 h 285"/>
                <a:gd name="T18" fmla="*/ 108 w 140"/>
                <a:gd name="T19" fmla="*/ 48 h 285"/>
                <a:gd name="T20" fmla="*/ 96 w 140"/>
                <a:gd name="T21" fmla="*/ 61 h 285"/>
                <a:gd name="T22" fmla="*/ 96 w 140"/>
                <a:gd name="T23" fmla="*/ 75 h 285"/>
                <a:gd name="T24" fmla="*/ 96 w 140"/>
                <a:gd name="T25" fmla="*/ 87 h 285"/>
                <a:gd name="T26" fmla="*/ 96 w 140"/>
                <a:gd name="T27" fmla="*/ 105 h 285"/>
                <a:gd name="T28" fmla="*/ 94 w 140"/>
                <a:gd name="T29" fmla="*/ 123 h 285"/>
                <a:gd name="T30" fmla="*/ 94 w 140"/>
                <a:gd name="T31" fmla="*/ 135 h 285"/>
                <a:gd name="T32" fmla="*/ 94 w 140"/>
                <a:gd name="T33" fmla="*/ 143 h 285"/>
                <a:gd name="T34" fmla="*/ 84 w 140"/>
                <a:gd name="T35" fmla="*/ 151 h 285"/>
                <a:gd name="T36" fmla="*/ 66 w 140"/>
                <a:gd name="T37" fmla="*/ 151 h 285"/>
                <a:gd name="T38" fmla="*/ 54 w 140"/>
                <a:gd name="T39" fmla="*/ 155 h 285"/>
                <a:gd name="T40" fmla="*/ 54 w 140"/>
                <a:gd name="T41" fmla="*/ 171 h 285"/>
                <a:gd name="T42" fmla="*/ 54 w 140"/>
                <a:gd name="T43" fmla="*/ 183 h 285"/>
                <a:gd name="T44" fmla="*/ 54 w 140"/>
                <a:gd name="T45" fmla="*/ 191 h 285"/>
                <a:gd name="T46" fmla="*/ 54 w 140"/>
                <a:gd name="T47" fmla="*/ 205 h 285"/>
                <a:gd name="T48" fmla="*/ 54 w 140"/>
                <a:gd name="T49" fmla="*/ 229 h 285"/>
                <a:gd name="T50" fmla="*/ 54 w 140"/>
                <a:gd name="T51" fmla="*/ 249 h 285"/>
                <a:gd name="T52" fmla="*/ 54 w 140"/>
                <a:gd name="T53" fmla="*/ 259 h 285"/>
                <a:gd name="T54" fmla="*/ 54 w 140"/>
                <a:gd name="T55" fmla="*/ 271 h 285"/>
                <a:gd name="T56" fmla="*/ 54 w 140"/>
                <a:gd name="T57" fmla="*/ 283 h 285"/>
                <a:gd name="T58" fmla="*/ 42 w 140"/>
                <a:gd name="T59" fmla="*/ 285 h 285"/>
                <a:gd name="T60" fmla="*/ 32 w 140"/>
                <a:gd name="T61" fmla="*/ 285 h 285"/>
                <a:gd name="T62" fmla="*/ 16 w 140"/>
                <a:gd name="T63" fmla="*/ 285 h 285"/>
                <a:gd name="T64" fmla="*/ 2 w 140"/>
                <a:gd name="T65" fmla="*/ 285 h 285"/>
                <a:gd name="T66" fmla="*/ 2 w 140"/>
                <a:gd name="T67" fmla="*/ 267 h 285"/>
                <a:gd name="T68" fmla="*/ 2 w 140"/>
                <a:gd name="T69" fmla="*/ 253 h 285"/>
                <a:gd name="T70" fmla="*/ 2 w 140"/>
                <a:gd name="T71" fmla="*/ 231 h 285"/>
                <a:gd name="T72" fmla="*/ 2 w 140"/>
                <a:gd name="T73" fmla="*/ 205 h 285"/>
                <a:gd name="T74" fmla="*/ 0 w 140"/>
                <a:gd name="T75" fmla="*/ 193 h 285"/>
                <a:gd name="T76" fmla="*/ 0 w 140"/>
                <a:gd name="T77" fmla="*/ 183 h 285"/>
                <a:gd name="T78" fmla="*/ 0 w 140"/>
                <a:gd name="T79" fmla="*/ 175 h 285"/>
                <a:gd name="T80" fmla="*/ 0 w 140"/>
                <a:gd name="T81" fmla="*/ 161 h 285"/>
                <a:gd name="T82" fmla="*/ 0 w 140"/>
                <a:gd name="T83" fmla="*/ 151 h 285"/>
                <a:gd name="T84" fmla="*/ 0 w 140"/>
                <a:gd name="T85" fmla="*/ 135 h 285"/>
                <a:gd name="T86" fmla="*/ 0 w 140"/>
                <a:gd name="T87" fmla="*/ 123 h 285"/>
                <a:gd name="T88" fmla="*/ 0 w 140"/>
                <a:gd name="T89" fmla="*/ 113 h 285"/>
                <a:gd name="T90" fmla="*/ 0 w 140"/>
                <a:gd name="T91" fmla="*/ 103 h 285"/>
                <a:gd name="T92" fmla="*/ 0 w 140"/>
                <a:gd name="T93" fmla="*/ 85 h 285"/>
                <a:gd name="T94" fmla="*/ 0 w 140"/>
                <a:gd name="T95" fmla="*/ 75 h 285"/>
                <a:gd name="T96" fmla="*/ 0 w 140"/>
                <a:gd name="T97" fmla="*/ 56 h 285"/>
                <a:gd name="T98" fmla="*/ 0 w 140"/>
                <a:gd name="T99" fmla="*/ 40 h 285"/>
                <a:gd name="T100" fmla="*/ 0 w 140"/>
                <a:gd name="T101" fmla="*/ 28 h 285"/>
                <a:gd name="T102" fmla="*/ 0 w 140"/>
                <a:gd name="T103" fmla="*/ 12 h 285"/>
                <a:gd name="T104" fmla="*/ 2 w 140"/>
                <a:gd name="T105" fmla="*/ 0 h 285"/>
                <a:gd name="T106" fmla="*/ 20 w 140"/>
                <a:gd name="T107" fmla="*/ 0 h 285"/>
                <a:gd name="T108" fmla="*/ 34 w 140"/>
                <a:gd name="T109" fmla="*/ 0 h 285"/>
                <a:gd name="T110" fmla="*/ 46 w 140"/>
                <a:gd name="T111" fmla="*/ 0 h 285"/>
                <a:gd name="T112" fmla="*/ 58 w 140"/>
                <a:gd name="T113" fmla="*/ 0 h 285"/>
                <a:gd name="T114" fmla="*/ 76 w 140"/>
                <a:gd name="T115" fmla="*/ 0 h 285"/>
                <a:gd name="T116" fmla="*/ 90 w 140"/>
                <a:gd name="T117" fmla="*/ 0 h 285"/>
                <a:gd name="T118" fmla="*/ 104 w 140"/>
                <a:gd name="T119"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 h="285">
                  <a:moveTo>
                    <a:pt x="110" y="0"/>
                  </a:moveTo>
                  <a:lnTo>
                    <a:pt x="110" y="2"/>
                  </a:lnTo>
                  <a:lnTo>
                    <a:pt x="112" y="2"/>
                  </a:lnTo>
                  <a:lnTo>
                    <a:pt x="112" y="4"/>
                  </a:lnTo>
                  <a:lnTo>
                    <a:pt x="114" y="4"/>
                  </a:lnTo>
                  <a:lnTo>
                    <a:pt x="114" y="6"/>
                  </a:lnTo>
                  <a:lnTo>
                    <a:pt x="116" y="6"/>
                  </a:lnTo>
                  <a:lnTo>
                    <a:pt x="118" y="8"/>
                  </a:lnTo>
                  <a:lnTo>
                    <a:pt x="120" y="8"/>
                  </a:lnTo>
                  <a:lnTo>
                    <a:pt x="122" y="8"/>
                  </a:lnTo>
                  <a:lnTo>
                    <a:pt x="124" y="8"/>
                  </a:lnTo>
                  <a:lnTo>
                    <a:pt x="126" y="8"/>
                  </a:lnTo>
                  <a:lnTo>
                    <a:pt x="128" y="8"/>
                  </a:lnTo>
                  <a:lnTo>
                    <a:pt x="130" y="8"/>
                  </a:lnTo>
                  <a:lnTo>
                    <a:pt x="128" y="8"/>
                  </a:lnTo>
                  <a:lnTo>
                    <a:pt x="130" y="8"/>
                  </a:lnTo>
                  <a:lnTo>
                    <a:pt x="130" y="6"/>
                  </a:lnTo>
                  <a:lnTo>
                    <a:pt x="130" y="8"/>
                  </a:lnTo>
                  <a:lnTo>
                    <a:pt x="130" y="6"/>
                  </a:lnTo>
                  <a:lnTo>
                    <a:pt x="132" y="6"/>
                  </a:lnTo>
                  <a:lnTo>
                    <a:pt x="132" y="8"/>
                  </a:lnTo>
                  <a:lnTo>
                    <a:pt x="134" y="8"/>
                  </a:lnTo>
                  <a:lnTo>
                    <a:pt x="134" y="6"/>
                  </a:lnTo>
                  <a:lnTo>
                    <a:pt x="136" y="6"/>
                  </a:lnTo>
                  <a:lnTo>
                    <a:pt x="138" y="8"/>
                  </a:lnTo>
                  <a:lnTo>
                    <a:pt x="136" y="8"/>
                  </a:lnTo>
                  <a:lnTo>
                    <a:pt x="138" y="8"/>
                  </a:lnTo>
                  <a:lnTo>
                    <a:pt x="138" y="10"/>
                  </a:lnTo>
                  <a:lnTo>
                    <a:pt x="140" y="12"/>
                  </a:lnTo>
                  <a:lnTo>
                    <a:pt x="140" y="14"/>
                  </a:lnTo>
                  <a:lnTo>
                    <a:pt x="140" y="16"/>
                  </a:lnTo>
                  <a:lnTo>
                    <a:pt x="140" y="18"/>
                  </a:lnTo>
                  <a:lnTo>
                    <a:pt x="140" y="16"/>
                  </a:lnTo>
                  <a:lnTo>
                    <a:pt x="140" y="18"/>
                  </a:lnTo>
                  <a:lnTo>
                    <a:pt x="138" y="18"/>
                  </a:lnTo>
                  <a:lnTo>
                    <a:pt x="138" y="20"/>
                  </a:lnTo>
                  <a:lnTo>
                    <a:pt x="138" y="22"/>
                  </a:lnTo>
                  <a:lnTo>
                    <a:pt x="138" y="24"/>
                  </a:lnTo>
                  <a:lnTo>
                    <a:pt x="134" y="28"/>
                  </a:lnTo>
                  <a:lnTo>
                    <a:pt x="132" y="28"/>
                  </a:lnTo>
                  <a:lnTo>
                    <a:pt x="130" y="30"/>
                  </a:lnTo>
                  <a:lnTo>
                    <a:pt x="128" y="32"/>
                  </a:lnTo>
                  <a:lnTo>
                    <a:pt x="126" y="34"/>
                  </a:lnTo>
                  <a:lnTo>
                    <a:pt x="124" y="36"/>
                  </a:lnTo>
                  <a:lnTo>
                    <a:pt x="122" y="38"/>
                  </a:lnTo>
                  <a:lnTo>
                    <a:pt x="120" y="38"/>
                  </a:lnTo>
                  <a:lnTo>
                    <a:pt x="120" y="38"/>
                  </a:lnTo>
                  <a:lnTo>
                    <a:pt x="118" y="40"/>
                  </a:lnTo>
                  <a:lnTo>
                    <a:pt x="112" y="44"/>
                  </a:lnTo>
                  <a:lnTo>
                    <a:pt x="108" y="48"/>
                  </a:lnTo>
                  <a:lnTo>
                    <a:pt x="104" y="52"/>
                  </a:lnTo>
                  <a:lnTo>
                    <a:pt x="102" y="54"/>
                  </a:lnTo>
                  <a:lnTo>
                    <a:pt x="102" y="56"/>
                  </a:lnTo>
                  <a:lnTo>
                    <a:pt x="100" y="58"/>
                  </a:lnTo>
                  <a:lnTo>
                    <a:pt x="96" y="61"/>
                  </a:lnTo>
                  <a:lnTo>
                    <a:pt x="96" y="63"/>
                  </a:lnTo>
                  <a:lnTo>
                    <a:pt x="96" y="67"/>
                  </a:lnTo>
                  <a:lnTo>
                    <a:pt x="96" y="71"/>
                  </a:lnTo>
                  <a:lnTo>
                    <a:pt x="96" y="73"/>
                  </a:lnTo>
                  <a:lnTo>
                    <a:pt x="96" y="75"/>
                  </a:lnTo>
                  <a:lnTo>
                    <a:pt x="96" y="77"/>
                  </a:lnTo>
                  <a:lnTo>
                    <a:pt x="96" y="81"/>
                  </a:lnTo>
                  <a:lnTo>
                    <a:pt x="96" y="83"/>
                  </a:lnTo>
                  <a:lnTo>
                    <a:pt x="96" y="87"/>
                  </a:lnTo>
                  <a:lnTo>
                    <a:pt x="96" y="87"/>
                  </a:lnTo>
                  <a:lnTo>
                    <a:pt x="96" y="91"/>
                  </a:lnTo>
                  <a:lnTo>
                    <a:pt x="96" y="97"/>
                  </a:lnTo>
                  <a:lnTo>
                    <a:pt x="96" y="101"/>
                  </a:lnTo>
                  <a:lnTo>
                    <a:pt x="96" y="103"/>
                  </a:lnTo>
                  <a:lnTo>
                    <a:pt x="96" y="105"/>
                  </a:lnTo>
                  <a:lnTo>
                    <a:pt x="94" y="111"/>
                  </a:lnTo>
                  <a:lnTo>
                    <a:pt x="94" y="113"/>
                  </a:lnTo>
                  <a:lnTo>
                    <a:pt x="94" y="115"/>
                  </a:lnTo>
                  <a:lnTo>
                    <a:pt x="94" y="121"/>
                  </a:lnTo>
                  <a:lnTo>
                    <a:pt x="94" y="123"/>
                  </a:lnTo>
                  <a:lnTo>
                    <a:pt x="94" y="127"/>
                  </a:lnTo>
                  <a:lnTo>
                    <a:pt x="94" y="129"/>
                  </a:lnTo>
                  <a:lnTo>
                    <a:pt x="94" y="131"/>
                  </a:lnTo>
                  <a:lnTo>
                    <a:pt x="94" y="133"/>
                  </a:lnTo>
                  <a:lnTo>
                    <a:pt x="94" y="135"/>
                  </a:lnTo>
                  <a:lnTo>
                    <a:pt x="94" y="135"/>
                  </a:lnTo>
                  <a:lnTo>
                    <a:pt x="94" y="137"/>
                  </a:lnTo>
                  <a:lnTo>
                    <a:pt x="94" y="139"/>
                  </a:lnTo>
                  <a:lnTo>
                    <a:pt x="94" y="141"/>
                  </a:lnTo>
                  <a:lnTo>
                    <a:pt x="94" y="143"/>
                  </a:lnTo>
                  <a:lnTo>
                    <a:pt x="94" y="145"/>
                  </a:lnTo>
                  <a:lnTo>
                    <a:pt x="92" y="147"/>
                  </a:lnTo>
                  <a:lnTo>
                    <a:pt x="92" y="151"/>
                  </a:lnTo>
                  <a:lnTo>
                    <a:pt x="88" y="151"/>
                  </a:lnTo>
                  <a:lnTo>
                    <a:pt x="84" y="151"/>
                  </a:lnTo>
                  <a:lnTo>
                    <a:pt x="74" y="151"/>
                  </a:lnTo>
                  <a:lnTo>
                    <a:pt x="72" y="151"/>
                  </a:lnTo>
                  <a:lnTo>
                    <a:pt x="70" y="151"/>
                  </a:lnTo>
                  <a:lnTo>
                    <a:pt x="68" y="151"/>
                  </a:lnTo>
                  <a:lnTo>
                    <a:pt x="66" y="151"/>
                  </a:lnTo>
                  <a:lnTo>
                    <a:pt x="64" y="151"/>
                  </a:lnTo>
                  <a:lnTo>
                    <a:pt x="58" y="151"/>
                  </a:lnTo>
                  <a:lnTo>
                    <a:pt x="56" y="151"/>
                  </a:lnTo>
                  <a:lnTo>
                    <a:pt x="54" y="151"/>
                  </a:lnTo>
                  <a:lnTo>
                    <a:pt x="54" y="155"/>
                  </a:lnTo>
                  <a:lnTo>
                    <a:pt x="54" y="161"/>
                  </a:lnTo>
                  <a:lnTo>
                    <a:pt x="54" y="165"/>
                  </a:lnTo>
                  <a:lnTo>
                    <a:pt x="54" y="167"/>
                  </a:lnTo>
                  <a:lnTo>
                    <a:pt x="54" y="169"/>
                  </a:lnTo>
                  <a:lnTo>
                    <a:pt x="54" y="171"/>
                  </a:lnTo>
                  <a:lnTo>
                    <a:pt x="54" y="173"/>
                  </a:lnTo>
                  <a:lnTo>
                    <a:pt x="54" y="175"/>
                  </a:lnTo>
                  <a:lnTo>
                    <a:pt x="54" y="179"/>
                  </a:lnTo>
                  <a:lnTo>
                    <a:pt x="54" y="181"/>
                  </a:lnTo>
                  <a:lnTo>
                    <a:pt x="54" y="183"/>
                  </a:lnTo>
                  <a:lnTo>
                    <a:pt x="54" y="183"/>
                  </a:lnTo>
                  <a:lnTo>
                    <a:pt x="54" y="185"/>
                  </a:lnTo>
                  <a:lnTo>
                    <a:pt x="54" y="187"/>
                  </a:lnTo>
                  <a:lnTo>
                    <a:pt x="54" y="189"/>
                  </a:lnTo>
                  <a:lnTo>
                    <a:pt x="54" y="191"/>
                  </a:lnTo>
                  <a:lnTo>
                    <a:pt x="54" y="193"/>
                  </a:lnTo>
                  <a:lnTo>
                    <a:pt x="54" y="197"/>
                  </a:lnTo>
                  <a:lnTo>
                    <a:pt x="54" y="201"/>
                  </a:lnTo>
                  <a:lnTo>
                    <a:pt x="54" y="203"/>
                  </a:lnTo>
                  <a:lnTo>
                    <a:pt x="54" y="205"/>
                  </a:lnTo>
                  <a:lnTo>
                    <a:pt x="54" y="211"/>
                  </a:lnTo>
                  <a:lnTo>
                    <a:pt x="54" y="215"/>
                  </a:lnTo>
                  <a:lnTo>
                    <a:pt x="54" y="219"/>
                  </a:lnTo>
                  <a:lnTo>
                    <a:pt x="54" y="223"/>
                  </a:lnTo>
                  <a:lnTo>
                    <a:pt x="54" y="229"/>
                  </a:lnTo>
                  <a:lnTo>
                    <a:pt x="54" y="237"/>
                  </a:lnTo>
                  <a:lnTo>
                    <a:pt x="54" y="239"/>
                  </a:lnTo>
                  <a:lnTo>
                    <a:pt x="54" y="241"/>
                  </a:lnTo>
                  <a:lnTo>
                    <a:pt x="54" y="245"/>
                  </a:lnTo>
                  <a:lnTo>
                    <a:pt x="54" y="249"/>
                  </a:lnTo>
                  <a:lnTo>
                    <a:pt x="54" y="251"/>
                  </a:lnTo>
                  <a:lnTo>
                    <a:pt x="54" y="253"/>
                  </a:lnTo>
                  <a:lnTo>
                    <a:pt x="54" y="255"/>
                  </a:lnTo>
                  <a:lnTo>
                    <a:pt x="54" y="257"/>
                  </a:lnTo>
                  <a:lnTo>
                    <a:pt x="54" y="259"/>
                  </a:lnTo>
                  <a:lnTo>
                    <a:pt x="54" y="261"/>
                  </a:lnTo>
                  <a:lnTo>
                    <a:pt x="54" y="263"/>
                  </a:lnTo>
                  <a:lnTo>
                    <a:pt x="54" y="267"/>
                  </a:lnTo>
                  <a:lnTo>
                    <a:pt x="54" y="269"/>
                  </a:lnTo>
                  <a:lnTo>
                    <a:pt x="54" y="271"/>
                  </a:lnTo>
                  <a:lnTo>
                    <a:pt x="54" y="273"/>
                  </a:lnTo>
                  <a:lnTo>
                    <a:pt x="54" y="275"/>
                  </a:lnTo>
                  <a:lnTo>
                    <a:pt x="54" y="279"/>
                  </a:lnTo>
                  <a:lnTo>
                    <a:pt x="54" y="279"/>
                  </a:lnTo>
                  <a:lnTo>
                    <a:pt x="54" y="283"/>
                  </a:lnTo>
                  <a:lnTo>
                    <a:pt x="54" y="285"/>
                  </a:lnTo>
                  <a:lnTo>
                    <a:pt x="54" y="285"/>
                  </a:lnTo>
                  <a:lnTo>
                    <a:pt x="48" y="285"/>
                  </a:lnTo>
                  <a:lnTo>
                    <a:pt x="44" y="285"/>
                  </a:lnTo>
                  <a:lnTo>
                    <a:pt x="42" y="285"/>
                  </a:lnTo>
                  <a:lnTo>
                    <a:pt x="40" y="285"/>
                  </a:lnTo>
                  <a:lnTo>
                    <a:pt x="38" y="285"/>
                  </a:lnTo>
                  <a:lnTo>
                    <a:pt x="36" y="285"/>
                  </a:lnTo>
                  <a:lnTo>
                    <a:pt x="34" y="285"/>
                  </a:lnTo>
                  <a:lnTo>
                    <a:pt x="32" y="285"/>
                  </a:lnTo>
                  <a:lnTo>
                    <a:pt x="30" y="285"/>
                  </a:lnTo>
                  <a:lnTo>
                    <a:pt x="28" y="285"/>
                  </a:lnTo>
                  <a:lnTo>
                    <a:pt x="24" y="285"/>
                  </a:lnTo>
                  <a:lnTo>
                    <a:pt x="18" y="285"/>
                  </a:lnTo>
                  <a:lnTo>
                    <a:pt x="16" y="285"/>
                  </a:lnTo>
                  <a:lnTo>
                    <a:pt x="10" y="285"/>
                  </a:lnTo>
                  <a:lnTo>
                    <a:pt x="8" y="285"/>
                  </a:lnTo>
                  <a:lnTo>
                    <a:pt x="6" y="285"/>
                  </a:lnTo>
                  <a:lnTo>
                    <a:pt x="4" y="285"/>
                  </a:lnTo>
                  <a:lnTo>
                    <a:pt x="2" y="285"/>
                  </a:lnTo>
                  <a:lnTo>
                    <a:pt x="2" y="279"/>
                  </a:lnTo>
                  <a:lnTo>
                    <a:pt x="2" y="275"/>
                  </a:lnTo>
                  <a:lnTo>
                    <a:pt x="2" y="271"/>
                  </a:lnTo>
                  <a:lnTo>
                    <a:pt x="2" y="269"/>
                  </a:lnTo>
                  <a:lnTo>
                    <a:pt x="2" y="267"/>
                  </a:lnTo>
                  <a:lnTo>
                    <a:pt x="2" y="265"/>
                  </a:lnTo>
                  <a:lnTo>
                    <a:pt x="2" y="261"/>
                  </a:lnTo>
                  <a:lnTo>
                    <a:pt x="2" y="259"/>
                  </a:lnTo>
                  <a:lnTo>
                    <a:pt x="2" y="257"/>
                  </a:lnTo>
                  <a:lnTo>
                    <a:pt x="2" y="253"/>
                  </a:lnTo>
                  <a:lnTo>
                    <a:pt x="2" y="249"/>
                  </a:lnTo>
                  <a:lnTo>
                    <a:pt x="2" y="245"/>
                  </a:lnTo>
                  <a:lnTo>
                    <a:pt x="2" y="241"/>
                  </a:lnTo>
                  <a:lnTo>
                    <a:pt x="2" y="239"/>
                  </a:lnTo>
                  <a:lnTo>
                    <a:pt x="2" y="231"/>
                  </a:lnTo>
                  <a:lnTo>
                    <a:pt x="2" y="225"/>
                  </a:lnTo>
                  <a:lnTo>
                    <a:pt x="2" y="219"/>
                  </a:lnTo>
                  <a:lnTo>
                    <a:pt x="2" y="215"/>
                  </a:lnTo>
                  <a:lnTo>
                    <a:pt x="2" y="207"/>
                  </a:lnTo>
                  <a:lnTo>
                    <a:pt x="2" y="205"/>
                  </a:lnTo>
                  <a:lnTo>
                    <a:pt x="2" y="201"/>
                  </a:lnTo>
                  <a:lnTo>
                    <a:pt x="2" y="199"/>
                  </a:lnTo>
                  <a:lnTo>
                    <a:pt x="0" y="197"/>
                  </a:lnTo>
                  <a:lnTo>
                    <a:pt x="0" y="195"/>
                  </a:lnTo>
                  <a:lnTo>
                    <a:pt x="0" y="193"/>
                  </a:lnTo>
                  <a:lnTo>
                    <a:pt x="0" y="191"/>
                  </a:lnTo>
                  <a:lnTo>
                    <a:pt x="0" y="189"/>
                  </a:lnTo>
                  <a:lnTo>
                    <a:pt x="0" y="187"/>
                  </a:lnTo>
                  <a:lnTo>
                    <a:pt x="0" y="185"/>
                  </a:lnTo>
                  <a:lnTo>
                    <a:pt x="0" y="183"/>
                  </a:lnTo>
                  <a:lnTo>
                    <a:pt x="0" y="183"/>
                  </a:lnTo>
                  <a:lnTo>
                    <a:pt x="0" y="181"/>
                  </a:lnTo>
                  <a:lnTo>
                    <a:pt x="0" y="179"/>
                  </a:lnTo>
                  <a:lnTo>
                    <a:pt x="0" y="177"/>
                  </a:lnTo>
                  <a:lnTo>
                    <a:pt x="0" y="175"/>
                  </a:lnTo>
                  <a:lnTo>
                    <a:pt x="0" y="173"/>
                  </a:lnTo>
                  <a:lnTo>
                    <a:pt x="0" y="171"/>
                  </a:lnTo>
                  <a:lnTo>
                    <a:pt x="0" y="167"/>
                  </a:lnTo>
                  <a:lnTo>
                    <a:pt x="0" y="163"/>
                  </a:lnTo>
                  <a:lnTo>
                    <a:pt x="0" y="161"/>
                  </a:lnTo>
                  <a:lnTo>
                    <a:pt x="0" y="159"/>
                  </a:lnTo>
                  <a:lnTo>
                    <a:pt x="0" y="157"/>
                  </a:lnTo>
                  <a:lnTo>
                    <a:pt x="0" y="155"/>
                  </a:lnTo>
                  <a:lnTo>
                    <a:pt x="0" y="153"/>
                  </a:lnTo>
                  <a:lnTo>
                    <a:pt x="0" y="151"/>
                  </a:lnTo>
                  <a:lnTo>
                    <a:pt x="0" y="149"/>
                  </a:lnTo>
                  <a:lnTo>
                    <a:pt x="0" y="145"/>
                  </a:lnTo>
                  <a:lnTo>
                    <a:pt x="0" y="141"/>
                  </a:lnTo>
                  <a:lnTo>
                    <a:pt x="0" y="139"/>
                  </a:lnTo>
                  <a:lnTo>
                    <a:pt x="0" y="135"/>
                  </a:lnTo>
                  <a:lnTo>
                    <a:pt x="0" y="131"/>
                  </a:lnTo>
                  <a:lnTo>
                    <a:pt x="0" y="129"/>
                  </a:lnTo>
                  <a:lnTo>
                    <a:pt x="0" y="127"/>
                  </a:lnTo>
                  <a:lnTo>
                    <a:pt x="0" y="125"/>
                  </a:lnTo>
                  <a:lnTo>
                    <a:pt x="0" y="123"/>
                  </a:lnTo>
                  <a:lnTo>
                    <a:pt x="0" y="121"/>
                  </a:lnTo>
                  <a:lnTo>
                    <a:pt x="0" y="119"/>
                  </a:lnTo>
                  <a:lnTo>
                    <a:pt x="0" y="117"/>
                  </a:lnTo>
                  <a:lnTo>
                    <a:pt x="0" y="115"/>
                  </a:lnTo>
                  <a:lnTo>
                    <a:pt x="0" y="113"/>
                  </a:lnTo>
                  <a:lnTo>
                    <a:pt x="0" y="111"/>
                  </a:lnTo>
                  <a:lnTo>
                    <a:pt x="0" y="109"/>
                  </a:lnTo>
                  <a:lnTo>
                    <a:pt x="0" y="107"/>
                  </a:lnTo>
                  <a:lnTo>
                    <a:pt x="0" y="105"/>
                  </a:lnTo>
                  <a:lnTo>
                    <a:pt x="0" y="103"/>
                  </a:lnTo>
                  <a:lnTo>
                    <a:pt x="0" y="101"/>
                  </a:lnTo>
                  <a:lnTo>
                    <a:pt x="0" y="97"/>
                  </a:lnTo>
                  <a:lnTo>
                    <a:pt x="0" y="91"/>
                  </a:lnTo>
                  <a:lnTo>
                    <a:pt x="0" y="87"/>
                  </a:lnTo>
                  <a:lnTo>
                    <a:pt x="0" y="85"/>
                  </a:lnTo>
                  <a:lnTo>
                    <a:pt x="0" y="83"/>
                  </a:lnTo>
                  <a:lnTo>
                    <a:pt x="0" y="81"/>
                  </a:lnTo>
                  <a:lnTo>
                    <a:pt x="0" y="79"/>
                  </a:lnTo>
                  <a:lnTo>
                    <a:pt x="0" y="77"/>
                  </a:lnTo>
                  <a:lnTo>
                    <a:pt x="0" y="75"/>
                  </a:lnTo>
                  <a:lnTo>
                    <a:pt x="0" y="69"/>
                  </a:lnTo>
                  <a:lnTo>
                    <a:pt x="0" y="67"/>
                  </a:lnTo>
                  <a:lnTo>
                    <a:pt x="0" y="63"/>
                  </a:lnTo>
                  <a:lnTo>
                    <a:pt x="0" y="61"/>
                  </a:lnTo>
                  <a:lnTo>
                    <a:pt x="0" y="56"/>
                  </a:lnTo>
                  <a:lnTo>
                    <a:pt x="0" y="52"/>
                  </a:lnTo>
                  <a:lnTo>
                    <a:pt x="0" y="50"/>
                  </a:lnTo>
                  <a:lnTo>
                    <a:pt x="0" y="46"/>
                  </a:lnTo>
                  <a:lnTo>
                    <a:pt x="0" y="42"/>
                  </a:lnTo>
                  <a:lnTo>
                    <a:pt x="0" y="40"/>
                  </a:lnTo>
                  <a:lnTo>
                    <a:pt x="0" y="38"/>
                  </a:lnTo>
                  <a:lnTo>
                    <a:pt x="0" y="36"/>
                  </a:lnTo>
                  <a:lnTo>
                    <a:pt x="0" y="34"/>
                  </a:lnTo>
                  <a:lnTo>
                    <a:pt x="0" y="30"/>
                  </a:lnTo>
                  <a:lnTo>
                    <a:pt x="0" y="28"/>
                  </a:lnTo>
                  <a:lnTo>
                    <a:pt x="0" y="24"/>
                  </a:lnTo>
                  <a:lnTo>
                    <a:pt x="0" y="22"/>
                  </a:lnTo>
                  <a:lnTo>
                    <a:pt x="0" y="16"/>
                  </a:lnTo>
                  <a:lnTo>
                    <a:pt x="0" y="14"/>
                  </a:lnTo>
                  <a:lnTo>
                    <a:pt x="0" y="12"/>
                  </a:lnTo>
                  <a:lnTo>
                    <a:pt x="0" y="10"/>
                  </a:lnTo>
                  <a:lnTo>
                    <a:pt x="0" y="8"/>
                  </a:lnTo>
                  <a:lnTo>
                    <a:pt x="0" y="6"/>
                  </a:lnTo>
                  <a:lnTo>
                    <a:pt x="0" y="0"/>
                  </a:lnTo>
                  <a:lnTo>
                    <a:pt x="2" y="0"/>
                  </a:lnTo>
                  <a:lnTo>
                    <a:pt x="4" y="0"/>
                  </a:lnTo>
                  <a:lnTo>
                    <a:pt x="6" y="0"/>
                  </a:lnTo>
                  <a:lnTo>
                    <a:pt x="10" y="0"/>
                  </a:lnTo>
                  <a:lnTo>
                    <a:pt x="16" y="0"/>
                  </a:lnTo>
                  <a:lnTo>
                    <a:pt x="20" y="0"/>
                  </a:lnTo>
                  <a:lnTo>
                    <a:pt x="22" y="0"/>
                  </a:lnTo>
                  <a:lnTo>
                    <a:pt x="26" y="0"/>
                  </a:lnTo>
                  <a:lnTo>
                    <a:pt x="30" y="0"/>
                  </a:lnTo>
                  <a:lnTo>
                    <a:pt x="32" y="0"/>
                  </a:lnTo>
                  <a:lnTo>
                    <a:pt x="34" y="0"/>
                  </a:lnTo>
                  <a:lnTo>
                    <a:pt x="38" y="0"/>
                  </a:lnTo>
                  <a:lnTo>
                    <a:pt x="40" y="0"/>
                  </a:lnTo>
                  <a:lnTo>
                    <a:pt x="42" y="0"/>
                  </a:lnTo>
                  <a:lnTo>
                    <a:pt x="44" y="0"/>
                  </a:lnTo>
                  <a:lnTo>
                    <a:pt x="46" y="0"/>
                  </a:lnTo>
                  <a:lnTo>
                    <a:pt x="48" y="0"/>
                  </a:lnTo>
                  <a:lnTo>
                    <a:pt x="50" y="0"/>
                  </a:lnTo>
                  <a:lnTo>
                    <a:pt x="54" y="0"/>
                  </a:lnTo>
                  <a:lnTo>
                    <a:pt x="54" y="0"/>
                  </a:lnTo>
                  <a:lnTo>
                    <a:pt x="58" y="0"/>
                  </a:lnTo>
                  <a:lnTo>
                    <a:pt x="64" y="0"/>
                  </a:lnTo>
                  <a:lnTo>
                    <a:pt x="66" y="0"/>
                  </a:lnTo>
                  <a:lnTo>
                    <a:pt x="70" y="0"/>
                  </a:lnTo>
                  <a:lnTo>
                    <a:pt x="74" y="0"/>
                  </a:lnTo>
                  <a:lnTo>
                    <a:pt x="76" y="0"/>
                  </a:lnTo>
                  <a:lnTo>
                    <a:pt x="80" y="0"/>
                  </a:lnTo>
                  <a:lnTo>
                    <a:pt x="82" y="0"/>
                  </a:lnTo>
                  <a:lnTo>
                    <a:pt x="86" y="0"/>
                  </a:lnTo>
                  <a:lnTo>
                    <a:pt x="88" y="0"/>
                  </a:lnTo>
                  <a:lnTo>
                    <a:pt x="90" y="0"/>
                  </a:lnTo>
                  <a:lnTo>
                    <a:pt x="98" y="0"/>
                  </a:lnTo>
                  <a:lnTo>
                    <a:pt x="100" y="0"/>
                  </a:lnTo>
                  <a:lnTo>
                    <a:pt x="102" y="0"/>
                  </a:lnTo>
                  <a:lnTo>
                    <a:pt x="102" y="0"/>
                  </a:lnTo>
                  <a:lnTo>
                    <a:pt x="104" y="0"/>
                  </a:lnTo>
                  <a:lnTo>
                    <a:pt x="106" y="0"/>
                  </a:lnTo>
                  <a:lnTo>
                    <a:pt x="108" y="0"/>
                  </a:lnTo>
                  <a:lnTo>
                    <a:pt x="11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0" name="Freeform 126"/>
            <p:cNvSpPr>
              <a:spLocks/>
            </p:cNvSpPr>
            <p:nvPr/>
          </p:nvSpPr>
          <p:spPr bwMode="auto">
            <a:xfrm>
              <a:off x="6505575" y="4133850"/>
              <a:ext cx="311150" cy="319088"/>
            </a:xfrm>
            <a:custGeom>
              <a:avLst/>
              <a:gdLst>
                <a:gd name="T0" fmla="*/ 152 w 196"/>
                <a:gd name="T1" fmla="*/ 185 h 201"/>
                <a:gd name="T2" fmla="*/ 144 w 196"/>
                <a:gd name="T3" fmla="*/ 191 h 201"/>
                <a:gd name="T4" fmla="*/ 138 w 196"/>
                <a:gd name="T5" fmla="*/ 195 h 201"/>
                <a:gd name="T6" fmla="*/ 132 w 196"/>
                <a:gd name="T7" fmla="*/ 201 h 201"/>
                <a:gd name="T8" fmla="*/ 124 w 196"/>
                <a:gd name="T9" fmla="*/ 199 h 201"/>
                <a:gd name="T10" fmla="*/ 116 w 196"/>
                <a:gd name="T11" fmla="*/ 197 h 201"/>
                <a:gd name="T12" fmla="*/ 110 w 196"/>
                <a:gd name="T13" fmla="*/ 197 h 201"/>
                <a:gd name="T14" fmla="*/ 104 w 196"/>
                <a:gd name="T15" fmla="*/ 193 h 201"/>
                <a:gd name="T16" fmla="*/ 98 w 196"/>
                <a:gd name="T17" fmla="*/ 189 h 201"/>
                <a:gd name="T18" fmla="*/ 94 w 196"/>
                <a:gd name="T19" fmla="*/ 187 h 201"/>
                <a:gd name="T20" fmla="*/ 90 w 196"/>
                <a:gd name="T21" fmla="*/ 183 h 201"/>
                <a:gd name="T22" fmla="*/ 84 w 196"/>
                <a:gd name="T23" fmla="*/ 183 h 201"/>
                <a:gd name="T24" fmla="*/ 74 w 196"/>
                <a:gd name="T25" fmla="*/ 187 h 201"/>
                <a:gd name="T26" fmla="*/ 60 w 196"/>
                <a:gd name="T27" fmla="*/ 193 h 201"/>
                <a:gd name="T28" fmla="*/ 52 w 196"/>
                <a:gd name="T29" fmla="*/ 183 h 201"/>
                <a:gd name="T30" fmla="*/ 44 w 196"/>
                <a:gd name="T31" fmla="*/ 173 h 201"/>
                <a:gd name="T32" fmla="*/ 36 w 196"/>
                <a:gd name="T33" fmla="*/ 163 h 201"/>
                <a:gd name="T34" fmla="*/ 22 w 196"/>
                <a:gd name="T35" fmla="*/ 147 h 201"/>
                <a:gd name="T36" fmla="*/ 14 w 196"/>
                <a:gd name="T37" fmla="*/ 137 h 201"/>
                <a:gd name="T38" fmla="*/ 8 w 196"/>
                <a:gd name="T39" fmla="*/ 129 h 201"/>
                <a:gd name="T40" fmla="*/ 0 w 196"/>
                <a:gd name="T41" fmla="*/ 123 h 201"/>
                <a:gd name="T42" fmla="*/ 12 w 196"/>
                <a:gd name="T43" fmla="*/ 115 h 201"/>
                <a:gd name="T44" fmla="*/ 22 w 196"/>
                <a:gd name="T45" fmla="*/ 107 h 201"/>
                <a:gd name="T46" fmla="*/ 36 w 196"/>
                <a:gd name="T47" fmla="*/ 97 h 201"/>
                <a:gd name="T48" fmla="*/ 40 w 196"/>
                <a:gd name="T49" fmla="*/ 91 h 201"/>
                <a:gd name="T50" fmla="*/ 48 w 196"/>
                <a:gd name="T51" fmla="*/ 85 h 201"/>
                <a:gd name="T52" fmla="*/ 58 w 196"/>
                <a:gd name="T53" fmla="*/ 75 h 201"/>
                <a:gd name="T54" fmla="*/ 74 w 196"/>
                <a:gd name="T55" fmla="*/ 63 h 201"/>
                <a:gd name="T56" fmla="*/ 82 w 196"/>
                <a:gd name="T57" fmla="*/ 57 h 201"/>
                <a:gd name="T58" fmla="*/ 88 w 196"/>
                <a:gd name="T59" fmla="*/ 50 h 201"/>
                <a:gd name="T60" fmla="*/ 96 w 196"/>
                <a:gd name="T61" fmla="*/ 42 h 201"/>
                <a:gd name="T62" fmla="*/ 114 w 196"/>
                <a:gd name="T63" fmla="*/ 28 h 201"/>
                <a:gd name="T64" fmla="*/ 126 w 196"/>
                <a:gd name="T65" fmla="*/ 20 h 201"/>
                <a:gd name="T66" fmla="*/ 142 w 196"/>
                <a:gd name="T67" fmla="*/ 4 h 201"/>
                <a:gd name="T68" fmla="*/ 150 w 196"/>
                <a:gd name="T69" fmla="*/ 2 h 201"/>
                <a:gd name="T70" fmla="*/ 158 w 196"/>
                <a:gd name="T71" fmla="*/ 12 h 201"/>
                <a:gd name="T72" fmla="*/ 168 w 196"/>
                <a:gd name="T73" fmla="*/ 24 h 201"/>
                <a:gd name="T74" fmla="*/ 180 w 196"/>
                <a:gd name="T75" fmla="*/ 36 h 201"/>
                <a:gd name="T76" fmla="*/ 182 w 196"/>
                <a:gd name="T77" fmla="*/ 44 h 201"/>
                <a:gd name="T78" fmla="*/ 170 w 196"/>
                <a:gd name="T79" fmla="*/ 52 h 201"/>
                <a:gd name="T80" fmla="*/ 162 w 196"/>
                <a:gd name="T81" fmla="*/ 59 h 201"/>
                <a:gd name="T82" fmla="*/ 150 w 196"/>
                <a:gd name="T83" fmla="*/ 69 h 201"/>
                <a:gd name="T84" fmla="*/ 140 w 196"/>
                <a:gd name="T85" fmla="*/ 77 h 201"/>
                <a:gd name="T86" fmla="*/ 142 w 196"/>
                <a:gd name="T87" fmla="*/ 83 h 201"/>
                <a:gd name="T88" fmla="*/ 154 w 196"/>
                <a:gd name="T89" fmla="*/ 97 h 201"/>
                <a:gd name="T90" fmla="*/ 162 w 196"/>
                <a:gd name="T91" fmla="*/ 105 h 201"/>
                <a:gd name="T92" fmla="*/ 170 w 196"/>
                <a:gd name="T93" fmla="*/ 117 h 201"/>
                <a:gd name="T94" fmla="*/ 178 w 196"/>
                <a:gd name="T95" fmla="*/ 125 h 201"/>
                <a:gd name="T96" fmla="*/ 186 w 196"/>
                <a:gd name="T97" fmla="*/ 133 h 201"/>
                <a:gd name="T98" fmla="*/ 192 w 196"/>
                <a:gd name="T99" fmla="*/ 143 h 201"/>
                <a:gd name="T100" fmla="*/ 190 w 196"/>
                <a:gd name="T101" fmla="*/ 153 h 201"/>
                <a:gd name="T102" fmla="*/ 182 w 196"/>
                <a:gd name="T103" fmla="*/ 161 h 201"/>
                <a:gd name="T104" fmla="*/ 172 w 196"/>
                <a:gd name="T105" fmla="*/ 171 h 201"/>
                <a:gd name="T106" fmla="*/ 162 w 196"/>
                <a:gd name="T107" fmla="*/ 175 h 201"/>
                <a:gd name="T108" fmla="*/ 156 w 196"/>
                <a:gd name="T109" fmla="*/ 1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6" h="201">
                  <a:moveTo>
                    <a:pt x="156" y="181"/>
                  </a:moveTo>
                  <a:lnTo>
                    <a:pt x="154" y="181"/>
                  </a:lnTo>
                  <a:lnTo>
                    <a:pt x="154" y="183"/>
                  </a:lnTo>
                  <a:lnTo>
                    <a:pt x="152" y="183"/>
                  </a:lnTo>
                  <a:lnTo>
                    <a:pt x="152" y="185"/>
                  </a:lnTo>
                  <a:lnTo>
                    <a:pt x="150" y="185"/>
                  </a:lnTo>
                  <a:lnTo>
                    <a:pt x="148" y="187"/>
                  </a:lnTo>
                  <a:lnTo>
                    <a:pt x="146" y="189"/>
                  </a:lnTo>
                  <a:lnTo>
                    <a:pt x="144" y="189"/>
                  </a:lnTo>
                  <a:lnTo>
                    <a:pt x="144" y="191"/>
                  </a:lnTo>
                  <a:lnTo>
                    <a:pt x="142" y="191"/>
                  </a:lnTo>
                  <a:lnTo>
                    <a:pt x="142" y="193"/>
                  </a:lnTo>
                  <a:lnTo>
                    <a:pt x="140" y="193"/>
                  </a:lnTo>
                  <a:lnTo>
                    <a:pt x="140" y="195"/>
                  </a:lnTo>
                  <a:lnTo>
                    <a:pt x="138" y="195"/>
                  </a:lnTo>
                  <a:lnTo>
                    <a:pt x="138" y="197"/>
                  </a:lnTo>
                  <a:lnTo>
                    <a:pt x="136" y="197"/>
                  </a:lnTo>
                  <a:lnTo>
                    <a:pt x="136" y="199"/>
                  </a:lnTo>
                  <a:lnTo>
                    <a:pt x="134" y="199"/>
                  </a:lnTo>
                  <a:lnTo>
                    <a:pt x="132" y="201"/>
                  </a:lnTo>
                  <a:lnTo>
                    <a:pt x="130" y="201"/>
                  </a:lnTo>
                  <a:lnTo>
                    <a:pt x="130" y="199"/>
                  </a:lnTo>
                  <a:lnTo>
                    <a:pt x="128" y="197"/>
                  </a:lnTo>
                  <a:lnTo>
                    <a:pt x="128" y="199"/>
                  </a:lnTo>
                  <a:lnTo>
                    <a:pt x="124" y="199"/>
                  </a:lnTo>
                  <a:lnTo>
                    <a:pt x="122" y="199"/>
                  </a:lnTo>
                  <a:lnTo>
                    <a:pt x="120" y="199"/>
                  </a:lnTo>
                  <a:lnTo>
                    <a:pt x="118" y="201"/>
                  </a:lnTo>
                  <a:lnTo>
                    <a:pt x="116" y="199"/>
                  </a:lnTo>
                  <a:lnTo>
                    <a:pt x="116" y="197"/>
                  </a:lnTo>
                  <a:lnTo>
                    <a:pt x="116" y="199"/>
                  </a:lnTo>
                  <a:lnTo>
                    <a:pt x="114" y="199"/>
                  </a:lnTo>
                  <a:lnTo>
                    <a:pt x="114" y="197"/>
                  </a:lnTo>
                  <a:lnTo>
                    <a:pt x="112" y="197"/>
                  </a:lnTo>
                  <a:lnTo>
                    <a:pt x="110" y="197"/>
                  </a:lnTo>
                  <a:lnTo>
                    <a:pt x="110" y="195"/>
                  </a:lnTo>
                  <a:lnTo>
                    <a:pt x="108" y="195"/>
                  </a:lnTo>
                  <a:lnTo>
                    <a:pt x="106" y="195"/>
                  </a:lnTo>
                  <a:lnTo>
                    <a:pt x="104" y="195"/>
                  </a:lnTo>
                  <a:lnTo>
                    <a:pt x="104" y="193"/>
                  </a:lnTo>
                  <a:lnTo>
                    <a:pt x="102" y="193"/>
                  </a:lnTo>
                  <a:lnTo>
                    <a:pt x="100" y="193"/>
                  </a:lnTo>
                  <a:lnTo>
                    <a:pt x="100" y="191"/>
                  </a:lnTo>
                  <a:lnTo>
                    <a:pt x="98" y="191"/>
                  </a:lnTo>
                  <a:lnTo>
                    <a:pt x="98" y="189"/>
                  </a:lnTo>
                  <a:lnTo>
                    <a:pt x="96" y="189"/>
                  </a:lnTo>
                  <a:lnTo>
                    <a:pt x="94" y="189"/>
                  </a:lnTo>
                  <a:lnTo>
                    <a:pt x="96" y="189"/>
                  </a:lnTo>
                  <a:lnTo>
                    <a:pt x="96" y="187"/>
                  </a:lnTo>
                  <a:lnTo>
                    <a:pt x="94" y="187"/>
                  </a:lnTo>
                  <a:lnTo>
                    <a:pt x="94" y="185"/>
                  </a:lnTo>
                  <a:lnTo>
                    <a:pt x="92" y="185"/>
                  </a:lnTo>
                  <a:lnTo>
                    <a:pt x="90" y="185"/>
                  </a:lnTo>
                  <a:lnTo>
                    <a:pt x="90" y="183"/>
                  </a:lnTo>
                  <a:lnTo>
                    <a:pt x="90" y="183"/>
                  </a:lnTo>
                  <a:lnTo>
                    <a:pt x="90" y="181"/>
                  </a:lnTo>
                  <a:lnTo>
                    <a:pt x="90" y="183"/>
                  </a:lnTo>
                  <a:lnTo>
                    <a:pt x="88" y="183"/>
                  </a:lnTo>
                  <a:lnTo>
                    <a:pt x="86" y="183"/>
                  </a:lnTo>
                  <a:lnTo>
                    <a:pt x="84" y="183"/>
                  </a:lnTo>
                  <a:lnTo>
                    <a:pt x="80" y="185"/>
                  </a:lnTo>
                  <a:lnTo>
                    <a:pt x="78" y="185"/>
                  </a:lnTo>
                  <a:lnTo>
                    <a:pt x="78" y="187"/>
                  </a:lnTo>
                  <a:lnTo>
                    <a:pt x="76" y="187"/>
                  </a:lnTo>
                  <a:lnTo>
                    <a:pt x="74" y="187"/>
                  </a:lnTo>
                  <a:lnTo>
                    <a:pt x="70" y="189"/>
                  </a:lnTo>
                  <a:lnTo>
                    <a:pt x="66" y="191"/>
                  </a:lnTo>
                  <a:lnTo>
                    <a:pt x="62" y="191"/>
                  </a:lnTo>
                  <a:lnTo>
                    <a:pt x="62" y="193"/>
                  </a:lnTo>
                  <a:lnTo>
                    <a:pt x="60" y="193"/>
                  </a:lnTo>
                  <a:lnTo>
                    <a:pt x="58" y="191"/>
                  </a:lnTo>
                  <a:lnTo>
                    <a:pt x="56" y="189"/>
                  </a:lnTo>
                  <a:lnTo>
                    <a:pt x="54" y="187"/>
                  </a:lnTo>
                  <a:lnTo>
                    <a:pt x="54" y="185"/>
                  </a:lnTo>
                  <a:lnTo>
                    <a:pt x="52" y="183"/>
                  </a:lnTo>
                  <a:lnTo>
                    <a:pt x="50" y="183"/>
                  </a:lnTo>
                  <a:lnTo>
                    <a:pt x="48" y="179"/>
                  </a:lnTo>
                  <a:lnTo>
                    <a:pt x="46" y="177"/>
                  </a:lnTo>
                  <a:lnTo>
                    <a:pt x="44" y="175"/>
                  </a:lnTo>
                  <a:lnTo>
                    <a:pt x="44" y="173"/>
                  </a:lnTo>
                  <a:lnTo>
                    <a:pt x="42" y="173"/>
                  </a:lnTo>
                  <a:lnTo>
                    <a:pt x="42" y="171"/>
                  </a:lnTo>
                  <a:lnTo>
                    <a:pt x="42" y="171"/>
                  </a:lnTo>
                  <a:lnTo>
                    <a:pt x="40" y="167"/>
                  </a:lnTo>
                  <a:lnTo>
                    <a:pt x="36" y="163"/>
                  </a:lnTo>
                  <a:lnTo>
                    <a:pt x="32" y="161"/>
                  </a:lnTo>
                  <a:lnTo>
                    <a:pt x="32" y="159"/>
                  </a:lnTo>
                  <a:lnTo>
                    <a:pt x="30" y="157"/>
                  </a:lnTo>
                  <a:lnTo>
                    <a:pt x="22" y="149"/>
                  </a:lnTo>
                  <a:lnTo>
                    <a:pt x="22" y="147"/>
                  </a:lnTo>
                  <a:lnTo>
                    <a:pt x="18" y="143"/>
                  </a:lnTo>
                  <a:lnTo>
                    <a:pt x="16" y="141"/>
                  </a:lnTo>
                  <a:lnTo>
                    <a:pt x="16" y="139"/>
                  </a:lnTo>
                  <a:lnTo>
                    <a:pt x="14" y="139"/>
                  </a:lnTo>
                  <a:lnTo>
                    <a:pt x="14" y="137"/>
                  </a:lnTo>
                  <a:lnTo>
                    <a:pt x="12" y="137"/>
                  </a:lnTo>
                  <a:lnTo>
                    <a:pt x="12" y="135"/>
                  </a:lnTo>
                  <a:lnTo>
                    <a:pt x="10" y="133"/>
                  </a:lnTo>
                  <a:lnTo>
                    <a:pt x="8" y="131"/>
                  </a:lnTo>
                  <a:lnTo>
                    <a:pt x="8" y="129"/>
                  </a:lnTo>
                  <a:lnTo>
                    <a:pt x="6" y="127"/>
                  </a:lnTo>
                  <a:lnTo>
                    <a:pt x="4" y="125"/>
                  </a:lnTo>
                  <a:lnTo>
                    <a:pt x="2" y="125"/>
                  </a:lnTo>
                  <a:lnTo>
                    <a:pt x="2" y="123"/>
                  </a:lnTo>
                  <a:lnTo>
                    <a:pt x="0" y="123"/>
                  </a:lnTo>
                  <a:lnTo>
                    <a:pt x="2" y="123"/>
                  </a:lnTo>
                  <a:lnTo>
                    <a:pt x="4" y="123"/>
                  </a:lnTo>
                  <a:lnTo>
                    <a:pt x="8" y="119"/>
                  </a:lnTo>
                  <a:lnTo>
                    <a:pt x="10" y="117"/>
                  </a:lnTo>
                  <a:lnTo>
                    <a:pt x="12" y="115"/>
                  </a:lnTo>
                  <a:lnTo>
                    <a:pt x="14" y="113"/>
                  </a:lnTo>
                  <a:lnTo>
                    <a:pt x="16" y="113"/>
                  </a:lnTo>
                  <a:lnTo>
                    <a:pt x="18" y="111"/>
                  </a:lnTo>
                  <a:lnTo>
                    <a:pt x="20" y="109"/>
                  </a:lnTo>
                  <a:lnTo>
                    <a:pt x="22" y="107"/>
                  </a:lnTo>
                  <a:lnTo>
                    <a:pt x="26" y="105"/>
                  </a:lnTo>
                  <a:lnTo>
                    <a:pt x="28" y="103"/>
                  </a:lnTo>
                  <a:lnTo>
                    <a:pt x="30" y="101"/>
                  </a:lnTo>
                  <a:lnTo>
                    <a:pt x="34" y="97"/>
                  </a:lnTo>
                  <a:lnTo>
                    <a:pt x="36" y="97"/>
                  </a:lnTo>
                  <a:lnTo>
                    <a:pt x="36" y="95"/>
                  </a:lnTo>
                  <a:lnTo>
                    <a:pt x="38" y="95"/>
                  </a:lnTo>
                  <a:lnTo>
                    <a:pt x="38" y="93"/>
                  </a:lnTo>
                  <a:lnTo>
                    <a:pt x="40" y="93"/>
                  </a:lnTo>
                  <a:lnTo>
                    <a:pt x="40" y="91"/>
                  </a:lnTo>
                  <a:lnTo>
                    <a:pt x="42" y="91"/>
                  </a:lnTo>
                  <a:lnTo>
                    <a:pt x="42" y="89"/>
                  </a:lnTo>
                  <a:lnTo>
                    <a:pt x="44" y="87"/>
                  </a:lnTo>
                  <a:lnTo>
                    <a:pt x="46" y="85"/>
                  </a:lnTo>
                  <a:lnTo>
                    <a:pt x="48" y="85"/>
                  </a:lnTo>
                  <a:lnTo>
                    <a:pt x="48" y="83"/>
                  </a:lnTo>
                  <a:lnTo>
                    <a:pt x="50" y="83"/>
                  </a:lnTo>
                  <a:lnTo>
                    <a:pt x="50" y="81"/>
                  </a:lnTo>
                  <a:lnTo>
                    <a:pt x="52" y="81"/>
                  </a:lnTo>
                  <a:lnTo>
                    <a:pt x="58" y="75"/>
                  </a:lnTo>
                  <a:lnTo>
                    <a:pt x="62" y="75"/>
                  </a:lnTo>
                  <a:lnTo>
                    <a:pt x="64" y="73"/>
                  </a:lnTo>
                  <a:lnTo>
                    <a:pt x="64" y="71"/>
                  </a:lnTo>
                  <a:lnTo>
                    <a:pt x="68" y="69"/>
                  </a:lnTo>
                  <a:lnTo>
                    <a:pt x="74" y="63"/>
                  </a:lnTo>
                  <a:lnTo>
                    <a:pt x="76" y="63"/>
                  </a:lnTo>
                  <a:lnTo>
                    <a:pt x="76" y="61"/>
                  </a:lnTo>
                  <a:lnTo>
                    <a:pt x="80" y="59"/>
                  </a:lnTo>
                  <a:lnTo>
                    <a:pt x="80" y="57"/>
                  </a:lnTo>
                  <a:lnTo>
                    <a:pt x="82" y="57"/>
                  </a:lnTo>
                  <a:lnTo>
                    <a:pt x="84" y="57"/>
                  </a:lnTo>
                  <a:lnTo>
                    <a:pt x="84" y="55"/>
                  </a:lnTo>
                  <a:lnTo>
                    <a:pt x="86" y="55"/>
                  </a:lnTo>
                  <a:lnTo>
                    <a:pt x="86" y="52"/>
                  </a:lnTo>
                  <a:lnTo>
                    <a:pt x="88" y="50"/>
                  </a:lnTo>
                  <a:lnTo>
                    <a:pt x="90" y="50"/>
                  </a:lnTo>
                  <a:lnTo>
                    <a:pt x="90" y="48"/>
                  </a:lnTo>
                  <a:lnTo>
                    <a:pt x="92" y="46"/>
                  </a:lnTo>
                  <a:lnTo>
                    <a:pt x="94" y="44"/>
                  </a:lnTo>
                  <a:lnTo>
                    <a:pt x="96" y="42"/>
                  </a:lnTo>
                  <a:lnTo>
                    <a:pt x="98" y="40"/>
                  </a:lnTo>
                  <a:lnTo>
                    <a:pt x="100" y="38"/>
                  </a:lnTo>
                  <a:lnTo>
                    <a:pt x="102" y="38"/>
                  </a:lnTo>
                  <a:lnTo>
                    <a:pt x="106" y="34"/>
                  </a:lnTo>
                  <a:lnTo>
                    <a:pt x="114" y="28"/>
                  </a:lnTo>
                  <a:lnTo>
                    <a:pt x="116" y="26"/>
                  </a:lnTo>
                  <a:lnTo>
                    <a:pt x="120" y="24"/>
                  </a:lnTo>
                  <a:lnTo>
                    <a:pt x="122" y="22"/>
                  </a:lnTo>
                  <a:lnTo>
                    <a:pt x="124" y="20"/>
                  </a:lnTo>
                  <a:lnTo>
                    <a:pt x="126" y="20"/>
                  </a:lnTo>
                  <a:lnTo>
                    <a:pt x="130" y="16"/>
                  </a:lnTo>
                  <a:lnTo>
                    <a:pt x="134" y="12"/>
                  </a:lnTo>
                  <a:lnTo>
                    <a:pt x="138" y="8"/>
                  </a:lnTo>
                  <a:lnTo>
                    <a:pt x="140" y="6"/>
                  </a:lnTo>
                  <a:lnTo>
                    <a:pt x="142" y="4"/>
                  </a:lnTo>
                  <a:lnTo>
                    <a:pt x="144" y="2"/>
                  </a:lnTo>
                  <a:lnTo>
                    <a:pt x="146" y="2"/>
                  </a:lnTo>
                  <a:lnTo>
                    <a:pt x="146" y="0"/>
                  </a:lnTo>
                  <a:lnTo>
                    <a:pt x="148" y="2"/>
                  </a:lnTo>
                  <a:lnTo>
                    <a:pt x="150" y="2"/>
                  </a:lnTo>
                  <a:lnTo>
                    <a:pt x="150" y="4"/>
                  </a:lnTo>
                  <a:lnTo>
                    <a:pt x="152" y="4"/>
                  </a:lnTo>
                  <a:lnTo>
                    <a:pt x="152" y="6"/>
                  </a:lnTo>
                  <a:lnTo>
                    <a:pt x="156" y="10"/>
                  </a:lnTo>
                  <a:lnTo>
                    <a:pt x="158" y="12"/>
                  </a:lnTo>
                  <a:lnTo>
                    <a:pt x="160" y="14"/>
                  </a:lnTo>
                  <a:lnTo>
                    <a:pt x="164" y="18"/>
                  </a:lnTo>
                  <a:lnTo>
                    <a:pt x="166" y="20"/>
                  </a:lnTo>
                  <a:lnTo>
                    <a:pt x="166" y="22"/>
                  </a:lnTo>
                  <a:lnTo>
                    <a:pt x="168" y="24"/>
                  </a:lnTo>
                  <a:lnTo>
                    <a:pt x="170" y="26"/>
                  </a:lnTo>
                  <a:lnTo>
                    <a:pt x="176" y="30"/>
                  </a:lnTo>
                  <a:lnTo>
                    <a:pt x="178" y="32"/>
                  </a:lnTo>
                  <a:lnTo>
                    <a:pt x="180" y="34"/>
                  </a:lnTo>
                  <a:lnTo>
                    <a:pt x="180" y="36"/>
                  </a:lnTo>
                  <a:lnTo>
                    <a:pt x="182" y="38"/>
                  </a:lnTo>
                  <a:lnTo>
                    <a:pt x="184" y="40"/>
                  </a:lnTo>
                  <a:lnTo>
                    <a:pt x="184" y="42"/>
                  </a:lnTo>
                  <a:lnTo>
                    <a:pt x="182" y="42"/>
                  </a:lnTo>
                  <a:lnTo>
                    <a:pt x="182" y="44"/>
                  </a:lnTo>
                  <a:lnTo>
                    <a:pt x="180" y="44"/>
                  </a:lnTo>
                  <a:lnTo>
                    <a:pt x="178" y="46"/>
                  </a:lnTo>
                  <a:lnTo>
                    <a:pt x="174" y="48"/>
                  </a:lnTo>
                  <a:lnTo>
                    <a:pt x="172" y="50"/>
                  </a:lnTo>
                  <a:lnTo>
                    <a:pt x="170" y="52"/>
                  </a:lnTo>
                  <a:lnTo>
                    <a:pt x="170" y="55"/>
                  </a:lnTo>
                  <a:lnTo>
                    <a:pt x="168" y="55"/>
                  </a:lnTo>
                  <a:lnTo>
                    <a:pt x="166" y="57"/>
                  </a:lnTo>
                  <a:lnTo>
                    <a:pt x="164" y="59"/>
                  </a:lnTo>
                  <a:lnTo>
                    <a:pt x="162" y="59"/>
                  </a:lnTo>
                  <a:lnTo>
                    <a:pt x="158" y="63"/>
                  </a:lnTo>
                  <a:lnTo>
                    <a:pt x="156" y="65"/>
                  </a:lnTo>
                  <a:lnTo>
                    <a:pt x="154" y="67"/>
                  </a:lnTo>
                  <a:lnTo>
                    <a:pt x="152" y="69"/>
                  </a:lnTo>
                  <a:lnTo>
                    <a:pt x="150" y="69"/>
                  </a:lnTo>
                  <a:lnTo>
                    <a:pt x="148" y="71"/>
                  </a:lnTo>
                  <a:lnTo>
                    <a:pt x="148" y="73"/>
                  </a:lnTo>
                  <a:lnTo>
                    <a:pt x="144" y="75"/>
                  </a:lnTo>
                  <a:lnTo>
                    <a:pt x="142" y="75"/>
                  </a:lnTo>
                  <a:lnTo>
                    <a:pt x="140" y="77"/>
                  </a:lnTo>
                  <a:lnTo>
                    <a:pt x="138" y="77"/>
                  </a:lnTo>
                  <a:lnTo>
                    <a:pt x="140" y="79"/>
                  </a:lnTo>
                  <a:lnTo>
                    <a:pt x="140" y="81"/>
                  </a:lnTo>
                  <a:lnTo>
                    <a:pt x="142" y="81"/>
                  </a:lnTo>
                  <a:lnTo>
                    <a:pt x="142" y="83"/>
                  </a:lnTo>
                  <a:lnTo>
                    <a:pt x="144" y="85"/>
                  </a:lnTo>
                  <a:lnTo>
                    <a:pt x="148" y="89"/>
                  </a:lnTo>
                  <a:lnTo>
                    <a:pt x="150" y="91"/>
                  </a:lnTo>
                  <a:lnTo>
                    <a:pt x="150" y="93"/>
                  </a:lnTo>
                  <a:lnTo>
                    <a:pt x="154" y="97"/>
                  </a:lnTo>
                  <a:lnTo>
                    <a:pt x="156" y="99"/>
                  </a:lnTo>
                  <a:lnTo>
                    <a:pt x="158" y="101"/>
                  </a:lnTo>
                  <a:lnTo>
                    <a:pt x="160" y="103"/>
                  </a:lnTo>
                  <a:lnTo>
                    <a:pt x="160" y="105"/>
                  </a:lnTo>
                  <a:lnTo>
                    <a:pt x="162" y="105"/>
                  </a:lnTo>
                  <a:lnTo>
                    <a:pt x="164" y="109"/>
                  </a:lnTo>
                  <a:lnTo>
                    <a:pt x="166" y="111"/>
                  </a:lnTo>
                  <a:lnTo>
                    <a:pt x="166" y="113"/>
                  </a:lnTo>
                  <a:lnTo>
                    <a:pt x="168" y="115"/>
                  </a:lnTo>
                  <a:lnTo>
                    <a:pt x="170" y="117"/>
                  </a:lnTo>
                  <a:lnTo>
                    <a:pt x="172" y="119"/>
                  </a:lnTo>
                  <a:lnTo>
                    <a:pt x="174" y="121"/>
                  </a:lnTo>
                  <a:lnTo>
                    <a:pt x="174" y="123"/>
                  </a:lnTo>
                  <a:lnTo>
                    <a:pt x="176" y="123"/>
                  </a:lnTo>
                  <a:lnTo>
                    <a:pt x="178" y="125"/>
                  </a:lnTo>
                  <a:lnTo>
                    <a:pt x="180" y="127"/>
                  </a:lnTo>
                  <a:lnTo>
                    <a:pt x="180" y="129"/>
                  </a:lnTo>
                  <a:lnTo>
                    <a:pt x="182" y="129"/>
                  </a:lnTo>
                  <a:lnTo>
                    <a:pt x="184" y="133"/>
                  </a:lnTo>
                  <a:lnTo>
                    <a:pt x="186" y="133"/>
                  </a:lnTo>
                  <a:lnTo>
                    <a:pt x="186" y="135"/>
                  </a:lnTo>
                  <a:lnTo>
                    <a:pt x="186" y="137"/>
                  </a:lnTo>
                  <a:lnTo>
                    <a:pt x="188" y="139"/>
                  </a:lnTo>
                  <a:lnTo>
                    <a:pt x="190" y="141"/>
                  </a:lnTo>
                  <a:lnTo>
                    <a:pt x="192" y="143"/>
                  </a:lnTo>
                  <a:lnTo>
                    <a:pt x="194" y="145"/>
                  </a:lnTo>
                  <a:lnTo>
                    <a:pt x="196" y="149"/>
                  </a:lnTo>
                  <a:lnTo>
                    <a:pt x="194" y="149"/>
                  </a:lnTo>
                  <a:lnTo>
                    <a:pt x="192" y="151"/>
                  </a:lnTo>
                  <a:lnTo>
                    <a:pt x="190" y="153"/>
                  </a:lnTo>
                  <a:lnTo>
                    <a:pt x="186" y="157"/>
                  </a:lnTo>
                  <a:lnTo>
                    <a:pt x="186" y="157"/>
                  </a:lnTo>
                  <a:lnTo>
                    <a:pt x="186" y="159"/>
                  </a:lnTo>
                  <a:lnTo>
                    <a:pt x="184" y="159"/>
                  </a:lnTo>
                  <a:lnTo>
                    <a:pt x="182" y="161"/>
                  </a:lnTo>
                  <a:lnTo>
                    <a:pt x="180" y="163"/>
                  </a:lnTo>
                  <a:lnTo>
                    <a:pt x="176" y="165"/>
                  </a:lnTo>
                  <a:lnTo>
                    <a:pt x="174" y="167"/>
                  </a:lnTo>
                  <a:lnTo>
                    <a:pt x="172" y="169"/>
                  </a:lnTo>
                  <a:lnTo>
                    <a:pt x="172" y="171"/>
                  </a:lnTo>
                  <a:lnTo>
                    <a:pt x="170" y="171"/>
                  </a:lnTo>
                  <a:lnTo>
                    <a:pt x="168" y="171"/>
                  </a:lnTo>
                  <a:lnTo>
                    <a:pt x="166" y="173"/>
                  </a:lnTo>
                  <a:lnTo>
                    <a:pt x="164" y="173"/>
                  </a:lnTo>
                  <a:lnTo>
                    <a:pt x="162" y="175"/>
                  </a:lnTo>
                  <a:lnTo>
                    <a:pt x="162" y="177"/>
                  </a:lnTo>
                  <a:lnTo>
                    <a:pt x="160" y="177"/>
                  </a:lnTo>
                  <a:lnTo>
                    <a:pt x="158" y="177"/>
                  </a:lnTo>
                  <a:lnTo>
                    <a:pt x="158" y="179"/>
                  </a:lnTo>
                  <a:lnTo>
                    <a:pt x="156" y="179"/>
                  </a:lnTo>
                  <a:lnTo>
                    <a:pt x="156" y="181"/>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1" name="Freeform 230"/>
            <p:cNvSpPr>
              <a:spLocks/>
            </p:cNvSpPr>
            <p:nvPr/>
          </p:nvSpPr>
          <p:spPr bwMode="auto">
            <a:xfrm>
              <a:off x="6953250" y="4200525"/>
              <a:ext cx="323850" cy="357188"/>
            </a:xfrm>
            <a:custGeom>
              <a:avLst/>
              <a:gdLst>
                <a:gd name="T0" fmla="*/ 132 w 204"/>
                <a:gd name="T1" fmla="*/ 25 h 225"/>
                <a:gd name="T2" fmla="*/ 148 w 204"/>
                <a:gd name="T3" fmla="*/ 33 h 225"/>
                <a:gd name="T4" fmla="*/ 152 w 204"/>
                <a:gd name="T5" fmla="*/ 45 h 225"/>
                <a:gd name="T6" fmla="*/ 156 w 204"/>
                <a:gd name="T7" fmla="*/ 57 h 225"/>
                <a:gd name="T8" fmla="*/ 162 w 204"/>
                <a:gd name="T9" fmla="*/ 69 h 225"/>
                <a:gd name="T10" fmla="*/ 172 w 204"/>
                <a:gd name="T11" fmla="*/ 77 h 225"/>
                <a:gd name="T12" fmla="*/ 180 w 204"/>
                <a:gd name="T13" fmla="*/ 81 h 225"/>
                <a:gd name="T14" fmla="*/ 186 w 204"/>
                <a:gd name="T15" fmla="*/ 89 h 225"/>
                <a:gd name="T16" fmla="*/ 186 w 204"/>
                <a:gd name="T17" fmla="*/ 97 h 225"/>
                <a:gd name="T18" fmla="*/ 184 w 204"/>
                <a:gd name="T19" fmla="*/ 105 h 225"/>
                <a:gd name="T20" fmla="*/ 190 w 204"/>
                <a:gd name="T21" fmla="*/ 113 h 225"/>
                <a:gd name="T22" fmla="*/ 194 w 204"/>
                <a:gd name="T23" fmla="*/ 121 h 225"/>
                <a:gd name="T24" fmla="*/ 198 w 204"/>
                <a:gd name="T25" fmla="*/ 127 h 225"/>
                <a:gd name="T26" fmla="*/ 200 w 204"/>
                <a:gd name="T27" fmla="*/ 135 h 225"/>
                <a:gd name="T28" fmla="*/ 204 w 204"/>
                <a:gd name="T29" fmla="*/ 145 h 225"/>
                <a:gd name="T30" fmla="*/ 184 w 204"/>
                <a:gd name="T31" fmla="*/ 159 h 225"/>
                <a:gd name="T32" fmla="*/ 156 w 204"/>
                <a:gd name="T33" fmla="*/ 167 h 225"/>
                <a:gd name="T34" fmla="*/ 138 w 204"/>
                <a:gd name="T35" fmla="*/ 175 h 225"/>
                <a:gd name="T36" fmla="*/ 118 w 204"/>
                <a:gd name="T37" fmla="*/ 187 h 225"/>
                <a:gd name="T38" fmla="*/ 126 w 204"/>
                <a:gd name="T39" fmla="*/ 193 h 225"/>
                <a:gd name="T40" fmla="*/ 128 w 204"/>
                <a:gd name="T41" fmla="*/ 203 h 225"/>
                <a:gd name="T42" fmla="*/ 128 w 204"/>
                <a:gd name="T43" fmla="*/ 215 h 225"/>
                <a:gd name="T44" fmla="*/ 124 w 204"/>
                <a:gd name="T45" fmla="*/ 223 h 225"/>
                <a:gd name="T46" fmla="*/ 116 w 204"/>
                <a:gd name="T47" fmla="*/ 223 h 225"/>
                <a:gd name="T48" fmla="*/ 104 w 204"/>
                <a:gd name="T49" fmla="*/ 219 h 225"/>
                <a:gd name="T50" fmla="*/ 98 w 204"/>
                <a:gd name="T51" fmla="*/ 217 h 225"/>
                <a:gd name="T52" fmla="*/ 88 w 204"/>
                <a:gd name="T53" fmla="*/ 211 h 225"/>
                <a:gd name="T54" fmla="*/ 82 w 204"/>
                <a:gd name="T55" fmla="*/ 207 h 225"/>
                <a:gd name="T56" fmla="*/ 80 w 204"/>
                <a:gd name="T57" fmla="*/ 203 h 225"/>
                <a:gd name="T58" fmla="*/ 74 w 204"/>
                <a:gd name="T59" fmla="*/ 205 h 225"/>
                <a:gd name="T60" fmla="*/ 72 w 204"/>
                <a:gd name="T61" fmla="*/ 203 h 225"/>
                <a:gd name="T62" fmla="*/ 68 w 204"/>
                <a:gd name="T63" fmla="*/ 207 h 225"/>
                <a:gd name="T64" fmla="*/ 62 w 204"/>
                <a:gd name="T65" fmla="*/ 201 h 225"/>
                <a:gd name="T66" fmla="*/ 56 w 204"/>
                <a:gd name="T67" fmla="*/ 203 h 225"/>
                <a:gd name="T68" fmla="*/ 50 w 204"/>
                <a:gd name="T69" fmla="*/ 201 h 225"/>
                <a:gd name="T70" fmla="*/ 48 w 204"/>
                <a:gd name="T71" fmla="*/ 201 h 225"/>
                <a:gd name="T72" fmla="*/ 46 w 204"/>
                <a:gd name="T73" fmla="*/ 197 h 225"/>
                <a:gd name="T74" fmla="*/ 46 w 204"/>
                <a:gd name="T75" fmla="*/ 193 h 225"/>
                <a:gd name="T76" fmla="*/ 44 w 204"/>
                <a:gd name="T77" fmla="*/ 187 h 225"/>
                <a:gd name="T78" fmla="*/ 40 w 204"/>
                <a:gd name="T79" fmla="*/ 181 h 225"/>
                <a:gd name="T80" fmla="*/ 40 w 204"/>
                <a:gd name="T81" fmla="*/ 165 h 225"/>
                <a:gd name="T82" fmla="*/ 42 w 204"/>
                <a:gd name="T83" fmla="*/ 141 h 225"/>
                <a:gd name="T84" fmla="*/ 40 w 204"/>
                <a:gd name="T85" fmla="*/ 131 h 225"/>
                <a:gd name="T86" fmla="*/ 46 w 204"/>
                <a:gd name="T87" fmla="*/ 123 h 225"/>
                <a:gd name="T88" fmla="*/ 40 w 204"/>
                <a:gd name="T89" fmla="*/ 111 h 225"/>
                <a:gd name="T90" fmla="*/ 38 w 204"/>
                <a:gd name="T91" fmla="*/ 101 h 225"/>
                <a:gd name="T92" fmla="*/ 32 w 204"/>
                <a:gd name="T93" fmla="*/ 91 h 225"/>
                <a:gd name="T94" fmla="*/ 20 w 204"/>
                <a:gd name="T95" fmla="*/ 87 h 225"/>
                <a:gd name="T96" fmla="*/ 14 w 204"/>
                <a:gd name="T97" fmla="*/ 91 h 225"/>
                <a:gd name="T98" fmla="*/ 2 w 204"/>
                <a:gd name="T99" fmla="*/ 93 h 225"/>
                <a:gd name="T100" fmla="*/ 0 w 204"/>
                <a:gd name="T101" fmla="*/ 87 h 225"/>
                <a:gd name="T102" fmla="*/ 12 w 204"/>
                <a:gd name="T103" fmla="*/ 79 h 225"/>
                <a:gd name="T104" fmla="*/ 32 w 204"/>
                <a:gd name="T105" fmla="*/ 61 h 225"/>
                <a:gd name="T106" fmla="*/ 50 w 204"/>
                <a:gd name="T107" fmla="*/ 43 h 225"/>
                <a:gd name="T108" fmla="*/ 70 w 204"/>
                <a:gd name="T109" fmla="*/ 31 h 225"/>
                <a:gd name="T110" fmla="*/ 86 w 204"/>
                <a:gd name="T111" fmla="*/ 15 h 225"/>
                <a:gd name="T112" fmla="*/ 98 w 204"/>
                <a:gd name="T113" fmla="*/ 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225">
                  <a:moveTo>
                    <a:pt x="112" y="13"/>
                  </a:moveTo>
                  <a:lnTo>
                    <a:pt x="114" y="17"/>
                  </a:lnTo>
                  <a:lnTo>
                    <a:pt x="116" y="17"/>
                  </a:lnTo>
                  <a:lnTo>
                    <a:pt x="120" y="19"/>
                  </a:lnTo>
                  <a:lnTo>
                    <a:pt x="122" y="19"/>
                  </a:lnTo>
                  <a:lnTo>
                    <a:pt x="124" y="21"/>
                  </a:lnTo>
                  <a:lnTo>
                    <a:pt x="126" y="21"/>
                  </a:lnTo>
                  <a:lnTo>
                    <a:pt x="132" y="25"/>
                  </a:lnTo>
                  <a:lnTo>
                    <a:pt x="136" y="25"/>
                  </a:lnTo>
                  <a:lnTo>
                    <a:pt x="136" y="27"/>
                  </a:lnTo>
                  <a:lnTo>
                    <a:pt x="140" y="27"/>
                  </a:lnTo>
                  <a:lnTo>
                    <a:pt x="144" y="29"/>
                  </a:lnTo>
                  <a:lnTo>
                    <a:pt x="146" y="31"/>
                  </a:lnTo>
                  <a:lnTo>
                    <a:pt x="146" y="33"/>
                  </a:lnTo>
                  <a:lnTo>
                    <a:pt x="148" y="33"/>
                  </a:lnTo>
                  <a:lnTo>
                    <a:pt x="148" y="33"/>
                  </a:lnTo>
                  <a:lnTo>
                    <a:pt x="150" y="35"/>
                  </a:lnTo>
                  <a:lnTo>
                    <a:pt x="150" y="37"/>
                  </a:lnTo>
                  <a:lnTo>
                    <a:pt x="150" y="39"/>
                  </a:lnTo>
                  <a:lnTo>
                    <a:pt x="152" y="39"/>
                  </a:lnTo>
                  <a:lnTo>
                    <a:pt x="152" y="41"/>
                  </a:lnTo>
                  <a:lnTo>
                    <a:pt x="152" y="43"/>
                  </a:lnTo>
                  <a:lnTo>
                    <a:pt x="154" y="43"/>
                  </a:lnTo>
                  <a:lnTo>
                    <a:pt x="152" y="45"/>
                  </a:lnTo>
                  <a:lnTo>
                    <a:pt x="154" y="45"/>
                  </a:lnTo>
                  <a:lnTo>
                    <a:pt x="154" y="47"/>
                  </a:lnTo>
                  <a:lnTo>
                    <a:pt x="154" y="49"/>
                  </a:lnTo>
                  <a:lnTo>
                    <a:pt x="156" y="49"/>
                  </a:lnTo>
                  <a:lnTo>
                    <a:pt x="156" y="51"/>
                  </a:lnTo>
                  <a:lnTo>
                    <a:pt x="156" y="53"/>
                  </a:lnTo>
                  <a:lnTo>
                    <a:pt x="156" y="55"/>
                  </a:lnTo>
                  <a:lnTo>
                    <a:pt x="156" y="57"/>
                  </a:lnTo>
                  <a:lnTo>
                    <a:pt x="156" y="59"/>
                  </a:lnTo>
                  <a:lnTo>
                    <a:pt x="158" y="59"/>
                  </a:lnTo>
                  <a:lnTo>
                    <a:pt x="158" y="61"/>
                  </a:lnTo>
                  <a:lnTo>
                    <a:pt x="158" y="63"/>
                  </a:lnTo>
                  <a:lnTo>
                    <a:pt x="160" y="65"/>
                  </a:lnTo>
                  <a:lnTo>
                    <a:pt x="160" y="67"/>
                  </a:lnTo>
                  <a:lnTo>
                    <a:pt x="160" y="69"/>
                  </a:lnTo>
                  <a:lnTo>
                    <a:pt x="162" y="69"/>
                  </a:lnTo>
                  <a:lnTo>
                    <a:pt x="164" y="71"/>
                  </a:lnTo>
                  <a:lnTo>
                    <a:pt x="166" y="71"/>
                  </a:lnTo>
                  <a:lnTo>
                    <a:pt x="166" y="73"/>
                  </a:lnTo>
                  <a:lnTo>
                    <a:pt x="168" y="73"/>
                  </a:lnTo>
                  <a:lnTo>
                    <a:pt x="168" y="75"/>
                  </a:lnTo>
                  <a:lnTo>
                    <a:pt x="170" y="75"/>
                  </a:lnTo>
                  <a:lnTo>
                    <a:pt x="170" y="77"/>
                  </a:lnTo>
                  <a:lnTo>
                    <a:pt x="172" y="77"/>
                  </a:lnTo>
                  <a:lnTo>
                    <a:pt x="174" y="77"/>
                  </a:lnTo>
                  <a:lnTo>
                    <a:pt x="174" y="79"/>
                  </a:lnTo>
                  <a:lnTo>
                    <a:pt x="174" y="77"/>
                  </a:lnTo>
                  <a:lnTo>
                    <a:pt x="176" y="77"/>
                  </a:lnTo>
                  <a:lnTo>
                    <a:pt x="176" y="79"/>
                  </a:lnTo>
                  <a:lnTo>
                    <a:pt x="178" y="79"/>
                  </a:lnTo>
                  <a:lnTo>
                    <a:pt x="180" y="79"/>
                  </a:lnTo>
                  <a:lnTo>
                    <a:pt x="180" y="81"/>
                  </a:lnTo>
                  <a:lnTo>
                    <a:pt x="180" y="81"/>
                  </a:lnTo>
                  <a:lnTo>
                    <a:pt x="180" y="83"/>
                  </a:lnTo>
                  <a:lnTo>
                    <a:pt x="182" y="83"/>
                  </a:lnTo>
                  <a:lnTo>
                    <a:pt x="182" y="85"/>
                  </a:lnTo>
                  <a:lnTo>
                    <a:pt x="182" y="87"/>
                  </a:lnTo>
                  <a:lnTo>
                    <a:pt x="184" y="87"/>
                  </a:lnTo>
                  <a:lnTo>
                    <a:pt x="184" y="89"/>
                  </a:lnTo>
                  <a:lnTo>
                    <a:pt x="186" y="89"/>
                  </a:lnTo>
                  <a:lnTo>
                    <a:pt x="186" y="91"/>
                  </a:lnTo>
                  <a:lnTo>
                    <a:pt x="188" y="93"/>
                  </a:lnTo>
                  <a:lnTo>
                    <a:pt x="188" y="91"/>
                  </a:lnTo>
                  <a:lnTo>
                    <a:pt x="190" y="91"/>
                  </a:lnTo>
                  <a:lnTo>
                    <a:pt x="190" y="93"/>
                  </a:lnTo>
                  <a:lnTo>
                    <a:pt x="188" y="95"/>
                  </a:lnTo>
                  <a:lnTo>
                    <a:pt x="186" y="95"/>
                  </a:lnTo>
                  <a:lnTo>
                    <a:pt x="186" y="97"/>
                  </a:lnTo>
                  <a:lnTo>
                    <a:pt x="186" y="99"/>
                  </a:lnTo>
                  <a:lnTo>
                    <a:pt x="188" y="101"/>
                  </a:lnTo>
                  <a:lnTo>
                    <a:pt x="186" y="101"/>
                  </a:lnTo>
                  <a:lnTo>
                    <a:pt x="184" y="101"/>
                  </a:lnTo>
                  <a:lnTo>
                    <a:pt x="184" y="103"/>
                  </a:lnTo>
                  <a:lnTo>
                    <a:pt x="186" y="103"/>
                  </a:lnTo>
                  <a:lnTo>
                    <a:pt x="184" y="103"/>
                  </a:lnTo>
                  <a:lnTo>
                    <a:pt x="184" y="105"/>
                  </a:lnTo>
                  <a:lnTo>
                    <a:pt x="186" y="105"/>
                  </a:lnTo>
                  <a:lnTo>
                    <a:pt x="188" y="105"/>
                  </a:lnTo>
                  <a:lnTo>
                    <a:pt x="188" y="107"/>
                  </a:lnTo>
                  <a:lnTo>
                    <a:pt x="190" y="107"/>
                  </a:lnTo>
                  <a:lnTo>
                    <a:pt x="188" y="109"/>
                  </a:lnTo>
                  <a:lnTo>
                    <a:pt x="188" y="111"/>
                  </a:lnTo>
                  <a:lnTo>
                    <a:pt x="190" y="111"/>
                  </a:lnTo>
                  <a:lnTo>
                    <a:pt x="190" y="113"/>
                  </a:lnTo>
                  <a:lnTo>
                    <a:pt x="188" y="113"/>
                  </a:lnTo>
                  <a:lnTo>
                    <a:pt x="190" y="113"/>
                  </a:lnTo>
                  <a:lnTo>
                    <a:pt x="192" y="113"/>
                  </a:lnTo>
                  <a:lnTo>
                    <a:pt x="192" y="115"/>
                  </a:lnTo>
                  <a:lnTo>
                    <a:pt x="192" y="117"/>
                  </a:lnTo>
                  <a:lnTo>
                    <a:pt x="192" y="119"/>
                  </a:lnTo>
                  <a:lnTo>
                    <a:pt x="192" y="121"/>
                  </a:lnTo>
                  <a:lnTo>
                    <a:pt x="194" y="121"/>
                  </a:lnTo>
                  <a:lnTo>
                    <a:pt x="194" y="121"/>
                  </a:lnTo>
                  <a:lnTo>
                    <a:pt x="194" y="123"/>
                  </a:lnTo>
                  <a:lnTo>
                    <a:pt x="194" y="123"/>
                  </a:lnTo>
                  <a:lnTo>
                    <a:pt x="194" y="125"/>
                  </a:lnTo>
                  <a:lnTo>
                    <a:pt x="194" y="125"/>
                  </a:lnTo>
                  <a:lnTo>
                    <a:pt x="196" y="125"/>
                  </a:lnTo>
                  <a:lnTo>
                    <a:pt x="198" y="125"/>
                  </a:lnTo>
                  <a:lnTo>
                    <a:pt x="198" y="127"/>
                  </a:lnTo>
                  <a:lnTo>
                    <a:pt x="198" y="129"/>
                  </a:lnTo>
                  <a:lnTo>
                    <a:pt x="198" y="129"/>
                  </a:lnTo>
                  <a:lnTo>
                    <a:pt x="200" y="129"/>
                  </a:lnTo>
                  <a:lnTo>
                    <a:pt x="200" y="131"/>
                  </a:lnTo>
                  <a:lnTo>
                    <a:pt x="202" y="131"/>
                  </a:lnTo>
                  <a:lnTo>
                    <a:pt x="200" y="131"/>
                  </a:lnTo>
                  <a:lnTo>
                    <a:pt x="200" y="133"/>
                  </a:lnTo>
                  <a:lnTo>
                    <a:pt x="200" y="135"/>
                  </a:lnTo>
                  <a:lnTo>
                    <a:pt x="202" y="135"/>
                  </a:lnTo>
                  <a:lnTo>
                    <a:pt x="202" y="137"/>
                  </a:lnTo>
                  <a:lnTo>
                    <a:pt x="202" y="139"/>
                  </a:lnTo>
                  <a:lnTo>
                    <a:pt x="200" y="139"/>
                  </a:lnTo>
                  <a:lnTo>
                    <a:pt x="202" y="139"/>
                  </a:lnTo>
                  <a:lnTo>
                    <a:pt x="202" y="141"/>
                  </a:lnTo>
                  <a:lnTo>
                    <a:pt x="202" y="143"/>
                  </a:lnTo>
                  <a:lnTo>
                    <a:pt x="204" y="145"/>
                  </a:lnTo>
                  <a:lnTo>
                    <a:pt x="202" y="147"/>
                  </a:lnTo>
                  <a:lnTo>
                    <a:pt x="202" y="145"/>
                  </a:lnTo>
                  <a:lnTo>
                    <a:pt x="200" y="145"/>
                  </a:lnTo>
                  <a:lnTo>
                    <a:pt x="198" y="147"/>
                  </a:lnTo>
                  <a:lnTo>
                    <a:pt x="194" y="151"/>
                  </a:lnTo>
                  <a:lnTo>
                    <a:pt x="190" y="153"/>
                  </a:lnTo>
                  <a:lnTo>
                    <a:pt x="186" y="157"/>
                  </a:lnTo>
                  <a:lnTo>
                    <a:pt x="184" y="159"/>
                  </a:lnTo>
                  <a:lnTo>
                    <a:pt x="182" y="159"/>
                  </a:lnTo>
                  <a:lnTo>
                    <a:pt x="180" y="159"/>
                  </a:lnTo>
                  <a:lnTo>
                    <a:pt x="176" y="161"/>
                  </a:lnTo>
                  <a:lnTo>
                    <a:pt x="174" y="161"/>
                  </a:lnTo>
                  <a:lnTo>
                    <a:pt x="172" y="161"/>
                  </a:lnTo>
                  <a:lnTo>
                    <a:pt x="168" y="163"/>
                  </a:lnTo>
                  <a:lnTo>
                    <a:pt x="166" y="163"/>
                  </a:lnTo>
                  <a:lnTo>
                    <a:pt x="156" y="167"/>
                  </a:lnTo>
                  <a:lnTo>
                    <a:pt x="154" y="167"/>
                  </a:lnTo>
                  <a:lnTo>
                    <a:pt x="150" y="169"/>
                  </a:lnTo>
                  <a:lnTo>
                    <a:pt x="148" y="169"/>
                  </a:lnTo>
                  <a:lnTo>
                    <a:pt x="146" y="171"/>
                  </a:lnTo>
                  <a:lnTo>
                    <a:pt x="144" y="171"/>
                  </a:lnTo>
                  <a:lnTo>
                    <a:pt x="142" y="171"/>
                  </a:lnTo>
                  <a:lnTo>
                    <a:pt x="142" y="173"/>
                  </a:lnTo>
                  <a:lnTo>
                    <a:pt x="138" y="175"/>
                  </a:lnTo>
                  <a:lnTo>
                    <a:pt x="136" y="175"/>
                  </a:lnTo>
                  <a:lnTo>
                    <a:pt x="136" y="177"/>
                  </a:lnTo>
                  <a:lnTo>
                    <a:pt x="132" y="177"/>
                  </a:lnTo>
                  <a:lnTo>
                    <a:pt x="128" y="179"/>
                  </a:lnTo>
                  <a:lnTo>
                    <a:pt x="126" y="181"/>
                  </a:lnTo>
                  <a:lnTo>
                    <a:pt x="124" y="183"/>
                  </a:lnTo>
                  <a:lnTo>
                    <a:pt x="122" y="183"/>
                  </a:lnTo>
                  <a:lnTo>
                    <a:pt x="118" y="187"/>
                  </a:lnTo>
                  <a:lnTo>
                    <a:pt x="118" y="189"/>
                  </a:lnTo>
                  <a:lnTo>
                    <a:pt x="120" y="189"/>
                  </a:lnTo>
                  <a:lnTo>
                    <a:pt x="120" y="191"/>
                  </a:lnTo>
                  <a:lnTo>
                    <a:pt x="122" y="193"/>
                  </a:lnTo>
                  <a:lnTo>
                    <a:pt x="122" y="195"/>
                  </a:lnTo>
                  <a:lnTo>
                    <a:pt x="124" y="195"/>
                  </a:lnTo>
                  <a:lnTo>
                    <a:pt x="124" y="193"/>
                  </a:lnTo>
                  <a:lnTo>
                    <a:pt x="126" y="193"/>
                  </a:lnTo>
                  <a:lnTo>
                    <a:pt x="124" y="195"/>
                  </a:lnTo>
                  <a:lnTo>
                    <a:pt x="126" y="195"/>
                  </a:lnTo>
                  <a:lnTo>
                    <a:pt x="126" y="197"/>
                  </a:lnTo>
                  <a:lnTo>
                    <a:pt x="128" y="197"/>
                  </a:lnTo>
                  <a:lnTo>
                    <a:pt x="128" y="199"/>
                  </a:lnTo>
                  <a:lnTo>
                    <a:pt x="126" y="199"/>
                  </a:lnTo>
                  <a:lnTo>
                    <a:pt x="128" y="201"/>
                  </a:lnTo>
                  <a:lnTo>
                    <a:pt x="128" y="203"/>
                  </a:lnTo>
                  <a:lnTo>
                    <a:pt x="126" y="205"/>
                  </a:lnTo>
                  <a:lnTo>
                    <a:pt x="126" y="207"/>
                  </a:lnTo>
                  <a:lnTo>
                    <a:pt x="126" y="209"/>
                  </a:lnTo>
                  <a:lnTo>
                    <a:pt x="128" y="209"/>
                  </a:lnTo>
                  <a:lnTo>
                    <a:pt x="126" y="211"/>
                  </a:lnTo>
                  <a:lnTo>
                    <a:pt x="128" y="211"/>
                  </a:lnTo>
                  <a:lnTo>
                    <a:pt x="128" y="213"/>
                  </a:lnTo>
                  <a:lnTo>
                    <a:pt x="128" y="215"/>
                  </a:lnTo>
                  <a:lnTo>
                    <a:pt x="130" y="215"/>
                  </a:lnTo>
                  <a:lnTo>
                    <a:pt x="130" y="217"/>
                  </a:lnTo>
                  <a:lnTo>
                    <a:pt x="128" y="217"/>
                  </a:lnTo>
                  <a:lnTo>
                    <a:pt x="126" y="217"/>
                  </a:lnTo>
                  <a:lnTo>
                    <a:pt x="124" y="219"/>
                  </a:lnTo>
                  <a:lnTo>
                    <a:pt x="122" y="219"/>
                  </a:lnTo>
                  <a:lnTo>
                    <a:pt x="122" y="221"/>
                  </a:lnTo>
                  <a:lnTo>
                    <a:pt x="124" y="223"/>
                  </a:lnTo>
                  <a:lnTo>
                    <a:pt x="124" y="225"/>
                  </a:lnTo>
                  <a:lnTo>
                    <a:pt x="124" y="223"/>
                  </a:lnTo>
                  <a:lnTo>
                    <a:pt x="124" y="225"/>
                  </a:lnTo>
                  <a:lnTo>
                    <a:pt x="122" y="225"/>
                  </a:lnTo>
                  <a:lnTo>
                    <a:pt x="120" y="225"/>
                  </a:lnTo>
                  <a:lnTo>
                    <a:pt x="118" y="225"/>
                  </a:lnTo>
                  <a:lnTo>
                    <a:pt x="118" y="223"/>
                  </a:lnTo>
                  <a:lnTo>
                    <a:pt x="116" y="223"/>
                  </a:lnTo>
                  <a:lnTo>
                    <a:pt x="116" y="221"/>
                  </a:lnTo>
                  <a:lnTo>
                    <a:pt x="114" y="221"/>
                  </a:lnTo>
                  <a:lnTo>
                    <a:pt x="112" y="221"/>
                  </a:lnTo>
                  <a:lnTo>
                    <a:pt x="112" y="219"/>
                  </a:lnTo>
                  <a:lnTo>
                    <a:pt x="110" y="219"/>
                  </a:lnTo>
                  <a:lnTo>
                    <a:pt x="108" y="219"/>
                  </a:lnTo>
                  <a:lnTo>
                    <a:pt x="106" y="219"/>
                  </a:lnTo>
                  <a:lnTo>
                    <a:pt x="104" y="219"/>
                  </a:lnTo>
                  <a:lnTo>
                    <a:pt x="102" y="219"/>
                  </a:lnTo>
                  <a:lnTo>
                    <a:pt x="100" y="219"/>
                  </a:lnTo>
                  <a:lnTo>
                    <a:pt x="100" y="221"/>
                  </a:lnTo>
                  <a:lnTo>
                    <a:pt x="100" y="219"/>
                  </a:lnTo>
                  <a:lnTo>
                    <a:pt x="100" y="221"/>
                  </a:lnTo>
                  <a:lnTo>
                    <a:pt x="98" y="219"/>
                  </a:lnTo>
                  <a:lnTo>
                    <a:pt x="98" y="219"/>
                  </a:lnTo>
                  <a:lnTo>
                    <a:pt x="98" y="217"/>
                  </a:lnTo>
                  <a:lnTo>
                    <a:pt x="96" y="217"/>
                  </a:lnTo>
                  <a:lnTo>
                    <a:pt x="94" y="217"/>
                  </a:lnTo>
                  <a:lnTo>
                    <a:pt x="94" y="215"/>
                  </a:lnTo>
                  <a:lnTo>
                    <a:pt x="92" y="215"/>
                  </a:lnTo>
                  <a:lnTo>
                    <a:pt x="92" y="213"/>
                  </a:lnTo>
                  <a:lnTo>
                    <a:pt x="90" y="213"/>
                  </a:lnTo>
                  <a:lnTo>
                    <a:pt x="88" y="213"/>
                  </a:lnTo>
                  <a:lnTo>
                    <a:pt x="88" y="211"/>
                  </a:lnTo>
                  <a:lnTo>
                    <a:pt x="88" y="209"/>
                  </a:lnTo>
                  <a:lnTo>
                    <a:pt x="88" y="207"/>
                  </a:lnTo>
                  <a:lnTo>
                    <a:pt x="88" y="205"/>
                  </a:lnTo>
                  <a:lnTo>
                    <a:pt x="86" y="205"/>
                  </a:lnTo>
                  <a:lnTo>
                    <a:pt x="84" y="205"/>
                  </a:lnTo>
                  <a:lnTo>
                    <a:pt x="84" y="207"/>
                  </a:lnTo>
                  <a:lnTo>
                    <a:pt x="82" y="209"/>
                  </a:lnTo>
                  <a:lnTo>
                    <a:pt x="82" y="207"/>
                  </a:lnTo>
                  <a:lnTo>
                    <a:pt x="80" y="207"/>
                  </a:lnTo>
                  <a:lnTo>
                    <a:pt x="80" y="205"/>
                  </a:lnTo>
                  <a:lnTo>
                    <a:pt x="82" y="205"/>
                  </a:lnTo>
                  <a:lnTo>
                    <a:pt x="82" y="203"/>
                  </a:lnTo>
                  <a:lnTo>
                    <a:pt x="80" y="203"/>
                  </a:lnTo>
                  <a:lnTo>
                    <a:pt x="82" y="201"/>
                  </a:lnTo>
                  <a:lnTo>
                    <a:pt x="80" y="201"/>
                  </a:lnTo>
                  <a:lnTo>
                    <a:pt x="80" y="203"/>
                  </a:lnTo>
                  <a:lnTo>
                    <a:pt x="80" y="201"/>
                  </a:lnTo>
                  <a:lnTo>
                    <a:pt x="78" y="201"/>
                  </a:lnTo>
                  <a:lnTo>
                    <a:pt x="78" y="203"/>
                  </a:lnTo>
                  <a:lnTo>
                    <a:pt x="76" y="203"/>
                  </a:lnTo>
                  <a:lnTo>
                    <a:pt x="76" y="205"/>
                  </a:lnTo>
                  <a:lnTo>
                    <a:pt x="76" y="203"/>
                  </a:lnTo>
                  <a:lnTo>
                    <a:pt x="76" y="205"/>
                  </a:lnTo>
                  <a:lnTo>
                    <a:pt x="74" y="205"/>
                  </a:lnTo>
                  <a:lnTo>
                    <a:pt x="74" y="203"/>
                  </a:lnTo>
                  <a:lnTo>
                    <a:pt x="74" y="205"/>
                  </a:lnTo>
                  <a:lnTo>
                    <a:pt x="72" y="203"/>
                  </a:lnTo>
                  <a:lnTo>
                    <a:pt x="74" y="203"/>
                  </a:lnTo>
                  <a:lnTo>
                    <a:pt x="72" y="203"/>
                  </a:lnTo>
                  <a:lnTo>
                    <a:pt x="72" y="205"/>
                  </a:lnTo>
                  <a:lnTo>
                    <a:pt x="70" y="205"/>
                  </a:lnTo>
                  <a:lnTo>
                    <a:pt x="72" y="203"/>
                  </a:lnTo>
                  <a:lnTo>
                    <a:pt x="70" y="203"/>
                  </a:lnTo>
                  <a:lnTo>
                    <a:pt x="70" y="205"/>
                  </a:lnTo>
                  <a:lnTo>
                    <a:pt x="70" y="207"/>
                  </a:lnTo>
                  <a:lnTo>
                    <a:pt x="70" y="205"/>
                  </a:lnTo>
                  <a:lnTo>
                    <a:pt x="70" y="207"/>
                  </a:lnTo>
                  <a:lnTo>
                    <a:pt x="68" y="207"/>
                  </a:lnTo>
                  <a:lnTo>
                    <a:pt x="66" y="207"/>
                  </a:lnTo>
                  <a:lnTo>
                    <a:pt x="68" y="207"/>
                  </a:lnTo>
                  <a:lnTo>
                    <a:pt x="66" y="207"/>
                  </a:lnTo>
                  <a:lnTo>
                    <a:pt x="66" y="205"/>
                  </a:lnTo>
                  <a:lnTo>
                    <a:pt x="64" y="205"/>
                  </a:lnTo>
                  <a:lnTo>
                    <a:pt x="64" y="203"/>
                  </a:lnTo>
                  <a:lnTo>
                    <a:pt x="66" y="203"/>
                  </a:lnTo>
                  <a:lnTo>
                    <a:pt x="64" y="203"/>
                  </a:lnTo>
                  <a:lnTo>
                    <a:pt x="62" y="203"/>
                  </a:lnTo>
                  <a:lnTo>
                    <a:pt x="62" y="201"/>
                  </a:lnTo>
                  <a:lnTo>
                    <a:pt x="64" y="201"/>
                  </a:lnTo>
                  <a:lnTo>
                    <a:pt x="62" y="201"/>
                  </a:lnTo>
                  <a:lnTo>
                    <a:pt x="62" y="199"/>
                  </a:lnTo>
                  <a:lnTo>
                    <a:pt x="60" y="199"/>
                  </a:lnTo>
                  <a:lnTo>
                    <a:pt x="60" y="201"/>
                  </a:lnTo>
                  <a:lnTo>
                    <a:pt x="58" y="201"/>
                  </a:lnTo>
                  <a:lnTo>
                    <a:pt x="58" y="203"/>
                  </a:lnTo>
                  <a:lnTo>
                    <a:pt x="56" y="203"/>
                  </a:lnTo>
                  <a:lnTo>
                    <a:pt x="56" y="201"/>
                  </a:lnTo>
                  <a:lnTo>
                    <a:pt x="56" y="203"/>
                  </a:lnTo>
                  <a:lnTo>
                    <a:pt x="56" y="201"/>
                  </a:lnTo>
                  <a:lnTo>
                    <a:pt x="54" y="201"/>
                  </a:lnTo>
                  <a:lnTo>
                    <a:pt x="54" y="203"/>
                  </a:lnTo>
                  <a:lnTo>
                    <a:pt x="54" y="201"/>
                  </a:lnTo>
                  <a:lnTo>
                    <a:pt x="52" y="201"/>
                  </a:lnTo>
                  <a:lnTo>
                    <a:pt x="50" y="201"/>
                  </a:lnTo>
                  <a:lnTo>
                    <a:pt x="50" y="199"/>
                  </a:lnTo>
                  <a:lnTo>
                    <a:pt x="50" y="201"/>
                  </a:lnTo>
                  <a:lnTo>
                    <a:pt x="50" y="201"/>
                  </a:lnTo>
                  <a:lnTo>
                    <a:pt x="50" y="203"/>
                  </a:lnTo>
                  <a:lnTo>
                    <a:pt x="50" y="201"/>
                  </a:lnTo>
                  <a:lnTo>
                    <a:pt x="48" y="201"/>
                  </a:lnTo>
                  <a:lnTo>
                    <a:pt x="50" y="201"/>
                  </a:lnTo>
                  <a:lnTo>
                    <a:pt x="48" y="201"/>
                  </a:lnTo>
                  <a:lnTo>
                    <a:pt x="48" y="203"/>
                  </a:lnTo>
                  <a:lnTo>
                    <a:pt x="46" y="201"/>
                  </a:lnTo>
                  <a:lnTo>
                    <a:pt x="48" y="201"/>
                  </a:lnTo>
                  <a:lnTo>
                    <a:pt x="46" y="201"/>
                  </a:lnTo>
                  <a:lnTo>
                    <a:pt x="46" y="199"/>
                  </a:lnTo>
                  <a:lnTo>
                    <a:pt x="44" y="199"/>
                  </a:lnTo>
                  <a:lnTo>
                    <a:pt x="46" y="199"/>
                  </a:lnTo>
                  <a:lnTo>
                    <a:pt x="46" y="197"/>
                  </a:lnTo>
                  <a:lnTo>
                    <a:pt x="44" y="197"/>
                  </a:lnTo>
                  <a:lnTo>
                    <a:pt x="46" y="197"/>
                  </a:lnTo>
                  <a:lnTo>
                    <a:pt x="44" y="197"/>
                  </a:lnTo>
                  <a:lnTo>
                    <a:pt x="44" y="195"/>
                  </a:lnTo>
                  <a:lnTo>
                    <a:pt x="46" y="195"/>
                  </a:lnTo>
                  <a:lnTo>
                    <a:pt x="48" y="195"/>
                  </a:lnTo>
                  <a:lnTo>
                    <a:pt x="48" y="193"/>
                  </a:lnTo>
                  <a:lnTo>
                    <a:pt x="46" y="193"/>
                  </a:lnTo>
                  <a:lnTo>
                    <a:pt x="44" y="193"/>
                  </a:lnTo>
                  <a:lnTo>
                    <a:pt x="44" y="191"/>
                  </a:lnTo>
                  <a:lnTo>
                    <a:pt x="42" y="191"/>
                  </a:lnTo>
                  <a:lnTo>
                    <a:pt x="42" y="189"/>
                  </a:lnTo>
                  <a:lnTo>
                    <a:pt x="44" y="189"/>
                  </a:lnTo>
                  <a:lnTo>
                    <a:pt x="42" y="189"/>
                  </a:lnTo>
                  <a:lnTo>
                    <a:pt x="42" y="187"/>
                  </a:lnTo>
                  <a:lnTo>
                    <a:pt x="44" y="187"/>
                  </a:lnTo>
                  <a:lnTo>
                    <a:pt x="44" y="189"/>
                  </a:lnTo>
                  <a:lnTo>
                    <a:pt x="46" y="189"/>
                  </a:lnTo>
                  <a:lnTo>
                    <a:pt x="44" y="187"/>
                  </a:lnTo>
                  <a:lnTo>
                    <a:pt x="42" y="187"/>
                  </a:lnTo>
                  <a:lnTo>
                    <a:pt x="42" y="185"/>
                  </a:lnTo>
                  <a:lnTo>
                    <a:pt x="40" y="185"/>
                  </a:lnTo>
                  <a:lnTo>
                    <a:pt x="40" y="183"/>
                  </a:lnTo>
                  <a:lnTo>
                    <a:pt x="40" y="181"/>
                  </a:lnTo>
                  <a:lnTo>
                    <a:pt x="38" y="179"/>
                  </a:lnTo>
                  <a:lnTo>
                    <a:pt x="38" y="177"/>
                  </a:lnTo>
                  <a:lnTo>
                    <a:pt x="38" y="175"/>
                  </a:lnTo>
                  <a:lnTo>
                    <a:pt x="40" y="175"/>
                  </a:lnTo>
                  <a:lnTo>
                    <a:pt x="40" y="173"/>
                  </a:lnTo>
                  <a:lnTo>
                    <a:pt x="40" y="169"/>
                  </a:lnTo>
                  <a:lnTo>
                    <a:pt x="40" y="167"/>
                  </a:lnTo>
                  <a:lnTo>
                    <a:pt x="40" y="165"/>
                  </a:lnTo>
                  <a:lnTo>
                    <a:pt x="40" y="163"/>
                  </a:lnTo>
                  <a:lnTo>
                    <a:pt x="42" y="155"/>
                  </a:lnTo>
                  <a:lnTo>
                    <a:pt x="42" y="153"/>
                  </a:lnTo>
                  <a:lnTo>
                    <a:pt x="42" y="151"/>
                  </a:lnTo>
                  <a:lnTo>
                    <a:pt x="42" y="149"/>
                  </a:lnTo>
                  <a:lnTo>
                    <a:pt x="42" y="145"/>
                  </a:lnTo>
                  <a:lnTo>
                    <a:pt x="42" y="143"/>
                  </a:lnTo>
                  <a:lnTo>
                    <a:pt x="42" y="141"/>
                  </a:lnTo>
                  <a:lnTo>
                    <a:pt x="42" y="139"/>
                  </a:lnTo>
                  <a:lnTo>
                    <a:pt x="44" y="139"/>
                  </a:lnTo>
                  <a:lnTo>
                    <a:pt x="44" y="137"/>
                  </a:lnTo>
                  <a:lnTo>
                    <a:pt x="44" y="135"/>
                  </a:lnTo>
                  <a:lnTo>
                    <a:pt x="42" y="135"/>
                  </a:lnTo>
                  <a:lnTo>
                    <a:pt x="42" y="133"/>
                  </a:lnTo>
                  <a:lnTo>
                    <a:pt x="40" y="133"/>
                  </a:lnTo>
                  <a:lnTo>
                    <a:pt x="40" y="131"/>
                  </a:lnTo>
                  <a:lnTo>
                    <a:pt x="42" y="131"/>
                  </a:lnTo>
                  <a:lnTo>
                    <a:pt x="42" y="129"/>
                  </a:lnTo>
                  <a:lnTo>
                    <a:pt x="44" y="129"/>
                  </a:lnTo>
                  <a:lnTo>
                    <a:pt x="44" y="129"/>
                  </a:lnTo>
                  <a:lnTo>
                    <a:pt x="44" y="127"/>
                  </a:lnTo>
                  <a:lnTo>
                    <a:pt x="44" y="125"/>
                  </a:lnTo>
                  <a:lnTo>
                    <a:pt x="44" y="123"/>
                  </a:lnTo>
                  <a:lnTo>
                    <a:pt x="46" y="123"/>
                  </a:lnTo>
                  <a:lnTo>
                    <a:pt x="46" y="121"/>
                  </a:lnTo>
                  <a:lnTo>
                    <a:pt x="46" y="119"/>
                  </a:lnTo>
                  <a:lnTo>
                    <a:pt x="44" y="117"/>
                  </a:lnTo>
                  <a:lnTo>
                    <a:pt x="42" y="117"/>
                  </a:lnTo>
                  <a:lnTo>
                    <a:pt x="42" y="115"/>
                  </a:lnTo>
                  <a:lnTo>
                    <a:pt x="40" y="115"/>
                  </a:lnTo>
                  <a:lnTo>
                    <a:pt x="40" y="113"/>
                  </a:lnTo>
                  <a:lnTo>
                    <a:pt x="40" y="111"/>
                  </a:lnTo>
                  <a:lnTo>
                    <a:pt x="38" y="111"/>
                  </a:lnTo>
                  <a:lnTo>
                    <a:pt x="38" y="109"/>
                  </a:lnTo>
                  <a:lnTo>
                    <a:pt x="38" y="107"/>
                  </a:lnTo>
                  <a:lnTo>
                    <a:pt x="36" y="107"/>
                  </a:lnTo>
                  <a:lnTo>
                    <a:pt x="36" y="105"/>
                  </a:lnTo>
                  <a:lnTo>
                    <a:pt x="36" y="103"/>
                  </a:lnTo>
                  <a:lnTo>
                    <a:pt x="36" y="101"/>
                  </a:lnTo>
                  <a:lnTo>
                    <a:pt x="38" y="101"/>
                  </a:lnTo>
                  <a:lnTo>
                    <a:pt x="38" y="99"/>
                  </a:lnTo>
                  <a:lnTo>
                    <a:pt x="36" y="99"/>
                  </a:lnTo>
                  <a:lnTo>
                    <a:pt x="36" y="97"/>
                  </a:lnTo>
                  <a:lnTo>
                    <a:pt x="34" y="97"/>
                  </a:lnTo>
                  <a:lnTo>
                    <a:pt x="34" y="95"/>
                  </a:lnTo>
                  <a:lnTo>
                    <a:pt x="32" y="95"/>
                  </a:lnTo>
                  <a:lnTo>
                    <a:pt x="32" y="93"/>
                  </a:lnTo>
                  <a:lnTo>
                    <a:pt x="32" y="91"/>
                  </a:lnTo>
                  <a:lnTo>
                    <a:pt x="30" y="91"/>
                  </a:lnTo>
                  <a:lnTo>
                    <a:pt x="28" y="91"/>
                  </a:lnTo>
                  <a:lnTo>
                    <a:pt x="28" y="89"/>
                  </a:lnTo>
                  <a:lnTo>
                    <a:pt x="26" y="89"/>
                  </a:lnTo>
                  <a:lnTo>
                    <a:pt x="24" y="89"/>
                  </a:lnTo>
                  <a:lnTo>
                    <a:pt x="24" y="87"/>
                  </a:lnTo>
                  <a:lnTo>
                    <a:pt x="22" y="87"/>
                  </a:lnTo>
                  <a:lnTo>
                    <a:pt x="20" y="87"/>
                  </a:lnTo>
                  <a:lnTo>
                    <a:pt x="20" y="89"/>
                  </a:lnTo>
                  <a:lnTo>
                    <a:pt x="22" y="89"/>
                  </a:lnTo>
                  <a:lnTo>
                    <a:pt x="22" y="91"/>
                  </a:lnTo>
                  <a:lnTo>
                    <a:pt x="20" y="91"/>
                  </a:lnTo>
                  <a:lnTo>
                    <a:pt x="18" y="91"/>
                  </a:lnTo>
                  <a:lnTo>
                    <a:pt x="16" y="91"/>
                  </a:lnTo>
                  <a:lnTo>
                    <a:pt x="16" y="89"/>
                  </a:lnTo>
                  <a:lnTo>
                    <a:pt x="14" y="91"/>
                  </a:lnTo>
                  <a:lnTo>
                    <a:pt x="14" y="93"/>
                  </a:lnTo>
                  <a:lnTo>
                    <a:pt x="12" y="93"/>
                  </a:lnTo>
                  <a:lnTo>
                    <a:pt x="10" y="93"/>
                  </a:lnTo>
                  <a:lnTo>
                    <a:pt x="8" y="93"/>
                  </a:lnTo>
                  <a:lnTo>
                    <a:pt x="6" y="93"/>
                  </a:lnTo>
                  <a:lnTo>
                    <a:pt x="4" y="93"/>
                  </a:lnTo>
                  <a:lnTo>
                    <a:pt x="4" y="95"/>
                  </a:lnTo>
                  <a:lnTo>
                    <a:pt x="2" y="93"/>
                  </a:lnTo>
                  <a:lnTo>
                    <a:pt x="2" y="95"/>
                  </a:lnTo>
                  <a:lnTo>
                    <a:pt x="0" y="95"/>
                  </a:lnTo>
                  <a:lnTo>
                    <a:pt x="0" y="95"/>
                  </a:lnTo>
                  <a:lnTo>
                    <a:pt x="0" y="93"/>
                  </a:lnTo>
                  <a:lnTo>
                    <a:pt x="0" y="93"/>
                  </a:lnTo>
                  <a:lnTo>
                    <a:pt x="0" y="91"/>
                  </a:lnTo>
                  <a:lnTo>
                    <a:pt x="0" y="89"/>
                  </a:lnTo>
                  <a:lnTo>
                    <a:pt x="0" y="87"/>
                  </a:lnTo>
                  <a:lnTo>
                    <a:pt x="0" y="87"/>
                  </a:lnTo>
                  <a:lnTo>
                    <a:pt x="0" y="85"/>
                  </a:lnTo>
                  <a:lnTo>
                    <a:pt x="2" y="85"/>
                  </a:lnTo>
                  <a:lnTo>
                    <a:pt x="2" y="83"/>
                  </a:lnTo>
                  <a:lnTo>
                    <a:pt x="4" y="81"/>
                  </a:lnTo>
                  <a:lnTo>
                    <a:pt x="6" y="81"/>
                  </a:lnTo>
                  <a:lnTo>
                    <a:pt x="10" y="81"/>
                  </a:lnTo>
                  <a:lnTo>
                    <a:pt x="12" y="79"/>
                  </a:lnTo>
                  <a:lnTo>
                    <a:pt x="14" y="75"/>
                  </a:lnTo>
                  <a:lnTo>
                    <a:pt x="16" y="75"/>
                  </a:lnTo>
                  <a:lnTo>
                    <a:pt x="20" y="71"/>
                  </a:lnTo>
                  <a:lnTo>
                    <a:pt x="24" y="67"/>
                  </a:lnTo>
                  <a:lnTo>
                    <a:pt x="28" y="65"/>
                  </a:lnTo>
                  <a:lnTo>
                    <a:pt x="28" y="63"/>
                  </a:lnTo>
                  <a:lnTo>
                    <a:pt x="30" y="63"/>
                  </a:lnTo>
                  <a:lnTo>
                    <a:pt x="32" y="61"/>
                  </a:lnTo>
                  <a:lnTo>
                    <a:pt x="36" y="57"/>
                  </a:lnTo>
                  <a:lnTo>
                    <a:pt x="38" y="57"/>
                  </a:lnTo>
                  <a:lnTo>
                    <a:pt x="38" y="55"/>
                  </a:lnTo>
                  <a:lnTo>
                    <a:pt x="46" y="49"/>
                  </a:lnTo>
                  <a:lnTo>
                    <a:pt x="48" y="47"/>
                  </a:lnTo>
                  <a:lnTo>
                    <a:pt x="50" y="47"/>
                  </a:lnTo>
                  <a:lnTo>
                    <a:pt x="50" y="45"/>
                  </a:lnTo>
                  <a:lnTo>
                    <a:pt x="50" y="43"/>
                  </a:lnTo>
                  <a:lnTo>
                    <a:pt x="56" y="39"/>
                  </a:lnTo>
                  <a:lnTo>
                    <a:pt x="58" y="37"/>
                  </a:lnTo>
                  <a:lnTo>
                    <a:pt x="62" y="35"/>
                  </a:lnTo>
                  <a:lnTo>
                    <a:pt x="62" y="33"/>
                  </a:lnTo>
                  <a:lnTo>
                    <a:pt x="64" y="33"/>
                  </a:lnTo>
                  <a:lnTo>
                    <a:pt x="66" y="33"/>
                  </a:lnTo>
                  <a:lnTo>
                    <a:pt x="68" y="31"/>
                  </a:lnTo>
                  <a:lnTo>
                    <a:pt x="70" y="31"/>
                  </a:lnTo>
                  <a:lnTo>
                    <a:pt x="70" y="29"/>
                  </a:lnTo>
                  <a:lnTo>
                    <a:pt x="72" y="27"/>
                  </a:lnTo>
                  <a:lnTo>
                    <a:pt x="74" y="27"/>
                  </a:lnTo>
                  <a:lnTo>
                    <a:pt x="78" y="23"/>
                  </a:lnTo>
                  <a:lnTo>
                    <a:pt x="80" y="21"/>
                  </a:lnTo>
                  <a:lnTo>
                    <a:pt x="84" y="17"/>
                  </a:lnTo>
                  <a:lnTo>
                    <a:pt x="86" y="17"/>
                  </a:lnTo>
                  <a:lnTo>
                    <a:pt x="86" y="15"/>
                  </a:lnTo>
                  <a:lnTo>
                    <a:pt x="88" y="15"/>
                  </a:lnTo>
                  <a:lnTo>
                    <a:pt x="90" y="15"/>
                  </a:lnTo>
                  <a:lnTo>
                    <a:pt x="90" y="13"/>
                  </a:lnTo>
                  <a:lnTo>
                    <a:pt x="92" y="10"/>
                  </a:lnTo>
                  <a:lnTo>
                    <a:pt x="96" y="8"/>
                  </a:lnTo>
                  <a:lnTo>
                    <a:pt x="96" y="6"/>
                  </a:lnTo>
                  <a:lnTo>
                    <a:pt x="98" y="6"/>
                  </a:lnTo>
                  <a:lnTo>
                    <a:pt x="98" y="4"/>
                  </a:lnTo>
                  <a:lnTo>
                    <a:pt x="102" y="2"/>
                  </a:lnTo>
                  <a:lnTo>
                    <a:pt x="102" y="0"/>
                  </a:lnTo>
                  <a:lnTo>
                    <a:pt x="104" y="2"/>
                  </a:lnTo>
                  <a:lnTo>
                    <a:pt x="106" y="6"/>
                  </a:lnTo>
                  <a:lnTo>
                    <a:pt x="108" y="6"/>
                  </a:lnTo>
                  <a:lnTo>
                    <a:pt x="110" y="10"/>
                  </a:lnTo>
                  <a:lnTo>
                    <a:pt x="112" y="13"/>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2" name="Freeform 250"/>
            <p:cNvSpPr>
              <a:spLocks noEditPoints="1"/>
            </p:cNvSpPr>
            <p:nvPr/>
          </p:nvSpPr>
          <p:spPr bwMode="auto">
            <a:xfrm>
              <a:off x="6670675" y="5729288"/>
              <a:ext cx="361950" cy="323850"/>
            </a:xfrm>
            <a:custGeom>
              <a:avLst/>
              <a:gdLst>
                <a:gd name="T0" fmla="*/ 206 w 228"/>
                <a:gd name="T1" fmla="*/ 142 h 204"/>
                <a:gd name="T2" fmla="*/ 224 w 228"/>
                <a:gd name="T3" fmla="*/ 128 h 204"/>
                <a:gd name="T4" fmla="*/ 220 w 228"/>
                <a:gd name="T5" fmla="*/ 126 h 204"/>
                <a:gd name="T6" fmla="*/ 212 w 228"/>
                <a:gd name="T7" fmla="*/ 126 h 204"/>
                <a:gd name="T8" fmla="*/ 178 w 228"/>
                <a:gd name="T9" fmla="*/ 56 h 204"/>
                <a:gd name="T10" fmla="*/ 220 w 228"/>
                <a:gd name="T11" fmla="*/ 76 h 204"/>
                <a:gd name="T12" fmla="*/ 222 w 228"/>
                <a:gd name="T13" fmla="*/ 108 h 204"/>
                <a:gd name="T14" fmla="*/ 222 w 228"/>
                <a:gd name="T15" fmla="*/ 112 h 204"/>
                <a:gd name="T16" fmla="*/ 220 w 228"/>
                <a:gd name="T17" fmla="*/ 84 h 204"/>
                <a:gd name="T18" fmla="*/ 214 w 228"/>
                <a:gd name="T19" fmla="*/ 62 h 204"/>
                <a:gd name="T20" fmla="*/ 178 w 228"/>
                <a:gd name="T21" fmla="*/ 44 h 204"/>
                <a:gd name="T22" fmla="*/ 214 w 228"/>
                <a:gd name="T23" fmla="*/ 44 h 204"/>
                <a:gd name="T24" fmla="*/ 204 w 228"/>
                <a:gd name="T25" fmla="*/ 2 h 204"/>
                <a:gd name="T26" fmla="*/ 208 w 228"/>
                <a:gd name="T27" fmla="*/ 32 h 204"/>
                <a:gd name="T28" fmla="*/ 202 w 228"/>
                <a:gd name="T29" fmla="*/ 12 h 204"/>
                <a:gd name="T30" fmla="*/ 194 w 228"/>
                <a:gd name="T31" fmla="*/ 138 h 204"/>
                <a:gd name="T32" fmla="*/ 194 w 228"/>
                <a:gd name="T33" fmla="*/ 140 h 204"/>
                <a:gd name="T34" fmla="*/ 198 w 228"/>
                <a:gd name="T35" fmla="*/ 140 h 204"/>
                <a:gd name="T36" fmla="*/ 196 w 228"/>
                <a:gd name="T37" fmla="*/ 150 h 204"/>
                <a:gd name="T38" fmla="*/ 210 w 228"/>
                <a:gd name="T39" fmla="*/ 148 h 204"/>
                <a:gd name="T40" fmla="*/ 224 w 228"/>
                <a:gd name="T41" fmla="*/ 138 h 204"/>
                <a:gd name="T42" fmla="*/ 228 w 228"/>
                <a:gd name="T43" fmla="*/ 150 h 204"/>
                <a:gd name="T44" fmla="*/ 218 w 228"/>
                <a:gd name="T45" fmla="*/ 160 h 204"/>
                <a:gd name="T46" fmla="*/ 196 w 228"/>
                <a:gd name="T47" fmla="*/ 164 h 204"/>
                <a:gd name="T48" fmla="*/ 184 w 228"/>
                <a:gd name="T49" fmla="*/ 170 h 204"/>
                <a:gd name="T50" fmla="*/ 168 w 228"/>
                <a:gd name="T51" fmla="*/ 172 h 204"/>
                <a:gd name="T52" fmla="*/ 158 w 228"/>
                <a:gd name="T53" fmla="*/ 184 h 204"/>
                <a:gd name="T54" fmla="*/ 154 w 228"/>
                <a:gd name="T55" fmla="*/ 196 h 204"/>
                <a:gd name="T56" fmla="*/ 146 w 228"/>
                <a:gd name="T57" fmla="*/ 198 h 204"/>
                <a:gd name="T58" fmla="*/ 132 w 228"/>
                <a:gd name="T59" fmla="*/ 200 h 204"/>
                <a:gd name="T60" fmla="*/ 128 w 228"/>
                <a:gd name="T61" fmla="*/ 188 h 204"/>
                <a:gd name="T62" fmla="*/ 118 w 228"/>
                <a:gd name="T63" fmla="*/ 184 h 204"/>
                <a:gd name="T64" fmla="*/ 106 w 228"/>
                <a:gd name="T65" fmla="*/ 174 h 204"/>
                <a:gd name="T66" fmla="*/ 96 w 228"/>
                <a:gd name="T67" fmla="*/ 170 h 204"/>
                <a:gd name="T68" fmla="*/ 90 w 228"/>
                <a:gd name="T69" fmla="*/ 166 h 204"/>
                <a:gd name="T70" fmla="*/ 78 w 228"/>
                <a:gd name="T71" fmla="*/ 152 h 204"/>
                <a:gd name="T72" fmla="*/ 74 w 228"/>
                <a:gd name="T73" fmla="*/ 144 h 204"/>
                <a:gd name="T74" fmla="*/ 64 w 228"/>
                <a:gd name="T75" fmla="*/ 138 h 204"/>
                <a:gd name="T76" fmla="*/ 56 w 228"/>
                <a:gd name="T77" fmla="*/ 136 h 204"/>
                <a:gd name="T78" fmla="*/ 48 w 228"/>
                <a:gd name="T79" fmla="*/ 136 h 204"/>
                <a:gd name="T80" fmla="*/ 30 w 228"/>
                <a:gd name="T81" fmla="*/ 128 h 204"/>
                <a:gd name="T82" fmla="*/ 24 w 228"/>
                <a:gd name="T83" fmla="*/ 128 h 204"/>
                <a:gd name="T84" fmla="*/ 12 w 228"/>
                <a:gd name="T85" fmla="*/ 128 h 204"/>
                <a:gd name="T86" fmla="*/ 2 w 228"/>
                <a:gd name="T87" fmla="*/ 104 h 204"/>
                <a:gd name="T88" fmla="*/ 2 w 228"/>
                <a:gd name="T89" fmla="*/ 72 h 204"/>
                <a:gd name="T90" fmla="*/ 2 w 228"/>
                <a:gd name="T91" fmla="*/ 32 h 204"/>
                <a:gd name="T92" fmla="*/ 34 w 228"/>
                <a:gd name="T93" fmla="*/ 30 h 204"/>
                <a:gd name="T94" fmla="*/ 64 w 228"/>
                <a:gd name="T95" fmla="*/ 32 h 204"/>
                <a:gd name="T96" fmla="*/ 108 w 228"/>
                <a:gd name="T97" fmla="*/ 36 h 204"/>
                <a:gd name="T98" fmla="*/ 114 w 228"/>
                <a:gd name="T99" fmla="*/ 30 h 204"/>
                <a:gd name="T100" fmla="*/ 130 w 228"/>
                <a:gd name="T101" fmla="*/ 30 h 204"/>
                <a:gd name="T102" fmla="*/ 142 w 228"/>
                <a:gd name="T103" fmla="*/ 14 h 204"/>
                <a:gd name="T104" fmla="*/ 150 w 228"/>
                <a:gd name="T105" fmla="*/ 6 h 204"/>
                <a:gd name="T106" fmla="*/ 146 w 228"/>
                <a:gd name="T107" fmla="*/ 28 h 204"/>
                <a:gd name="T108" fmla="*/ 168 w 228"/>
                <a:gd name="T109" fmla="*/ 28 h 204"/>
                <a:gd name="T110" fmla="*/ 166 w 228"/>
                <a:gd name="T111" fmla="*/ 52 h 204"/>
                <a:gd name="T112" fmla="*/ 172 w 228"/>
                <a:gd name="T113" fmla="*/ 60 h 204"/>
                <a:gd name="T114" fmla="*/ 170 w 228"/>
                <a:gd name="T115" fmla="*/ 76 h 204"/>
                <a:gd name="T116" fmla="*/ 180 w 228"/>
                <a:gd name="T117" fmla="*/ 78 h 204"/>
                <a:gd name="T118" fmla="*/ 178 w 228"/>
                <a:gd name="T119" fmla="*/ 96 h 204"/>
                <a:gd name="T120" fmla="*/ 178 w 228"/>
                <a:gd name="T121" fmla="*/ 104 h 204"/>
                <a:gd name="T122" fmla="*/ 198 w 228"/>
                <a:gd name="T123" fmla="*/ 11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204">
                  <a:moveTo>
                    <a:pt x="202" y="154"/>
                  </a:moveTo>
                  <a:lnTo>
                    <a:pt x="200" y="156"/>
                  </a:lnTo>
                  <a:lnTo>
                    <a:pt x="200" y="154"/>
                  </a:lnTo>
                  <a:lnTo>
                    <a:pt x="202" y="154"/>
                  </a:lnTo>
                  <a:close/>
                  <a:moveTo>
                    <a:pt x="204" y="152"/>
                  </a:moveTo>
                  <a:lnTo>
                    <a:pt x="202" y="152"/>
                  </a:lnTo>
                  <a:lnTo>
                    <a:pt x="202" y="150"/>
                  </a:lnTo>
                  <a:lnTo>
                    <a:pt x="204" y="148"/>
                  </a:lnTo>
                  <a:lnTo>
                    <a:pt x="204" y="150"/>
                  </a:lnTo>
                  <a:lnTo>
                    <a:pt x="204" y="152"/>
                  </a:lnTo>
                  <a:close/>
                  <a:moveTo>
                    <a:pt x="204" y="146"/>
                  </a:moveTo>
                  <a:lnTo>
                    <a:pt x="202" y="146"/>
                  </a:lnTo>
                  <a:lnTo>
                    <a:pt x="204" y="146"/>
                  </a:lnTo>
                  <a:lnTo>
                    <a:pt x="204" y="144"/>
                  </a:lnTo>
                  <a:lnTo>
                    <a:pt x="204" y="146"/>
                  </a:lnTo>
                  <a:close/>
                  <a:moveTo>
                    <a:pt x="206" y="142"/>
                  </a:moveTo>
                  <a:lnTo>
                    <a:pt x="204" y="142"/>
                  </a:lnTo>
                  <a:lnTo>
                    <a:pt x="204" y="140"/>
                  </a:lnTo>
                  <a:lnTo>
                    <a:pt x="206" y="140"/>
                  </a:lnTo>
                  <a:lnTo>
                    <a:pt x="206" y="142"/>
                  </a:lnTo>
                  <a:close/>
                  <a:moveTo>
                    <a:pt x="202" y="140"/>
                  </a:moveTo>
                  <a:lnTo>
                    <a:pt x="202" y="142"/>
                  </a:lnTo>
                  <a:lnTo>
                    <a:pt x="200" y="142"/>
                  </a:lnTo>
                  <a:lnTo>
                    <a:pt x="200" y="140"/>
                  </a:lnTo>
                  <a:lnTo>
                    <a:pt x="202" y="140"/>
                  </a:lnTo>
                  <a:close/>
                  <a:moveTo>
                    <a:pt x="222" y="134"/>
                  </a:moveTo>
                  <a:lnTo>
                    <a:pt x="220" y="136"/>
                  </a:lnTo>
                  <a:lnTo>
                    <a:pt x="220" y="134"/>
                  </a:lnTo>
                  <a:lnTo>
                    <a:pt x="222" y="132"/>
                  </a:lnTo>
                  <a:lnTo>
                    <a:pt x="222" y="130"/>
                  </a:lnTo>
                  <a:lnTo>
                    <a:pt x="222" y="128"/>
                  </a:lnTo>
                  <a:lnTo>
                    <a:pt x="224" y="128"/>
                  </a:lnTo>
                  <a:lnTo>
                    <a:pt x="224" y="130"/>
                  </a:lnTo>
                  <a:lnTo>
                    <a:pt x="224" y="132"/>
                  </a:lnTo>
                  <a:lnTo>
                    <a:pt x="222" y="132"/>
                  </a:lnTo>
                  <a:lnTo>
                    <a:pt x="222" y="134"/>
                  </a:lnTo>
                  <a:close/>
                  <a:moveTo>
                    <a:pt x="218" y="128"/>
                  </a:moveTo>
                  <a:lnTo>
                    <a:pt x="216" y="128"/>
                  </a:lnTo>
                  <a:lnTo>
                    <a:pt x="216" y="126"/>
                  </a:lnTo>
                  <a:lnTo>
                    <a:pt x="218" y="126"/>
                  </a:lnTo>
                  <a:lnTo>
                    <a:pt x="218" y="126"/>
                  </a:lnTo>
                  <a:lnTo>
                    <a:pt x="220" y="126"/>
                  </a:lnTo>
                  <a:lnTo>
                    <a:pt x="220" y="126"/>
                  </a:lnTo>
                  <a:lnTo>
                    <a:pt x="220" y="128"/>
                  </a:lnTo>
                  <a:lnTo>
                    <a:pt x="218" y="128"/>
                  </a:lnTo>
                  <a:close/>
                  <a:moveTo>
                    <a:pt x="224" y="126"/>
                  </a:moveTo>
                  <a:lnTo>
                    <a:pt x="222" y="126"/>
                  </a:lnTo>
                  <a:lnTo>
                    <a:pt x="220" y="126"/>
                  </a:lnTo>
                  <a:lnTo>
                    <a:pt x="222" y="124"/>
                  </a:lnTo>
                  <a:lnTo>
                    <a:pt x="224" y="124"/>
                  </a:lnTo>
                  <a:lnTo>
                    <a:pt x="224" y="126"/>
                  </a:lnTo>
                  <a:close/>
                  <a:moveTo>
                    <a:pt x="224" y="126"/>
                  </a:moveTo>
                  <a:lnTo>
                    <a:pt x="226" y="124"/>
                  </a:lnTo>
                  <a:lnTo>
                    <a:pt x="226" y="126"/>
                  </a:lnTo>
                  <a:lnTo>
                    <a:pt x="226" y="126"/>
                  </a:lnTo>
                  <a:lnTo>
                    <a:pt x="224" y="126"/>
                  </a:lnTo>
                  <a:lnTo>
                    <a:pt x="224" y="126"/>
                  </a:lnTo>
                  <a:close/>
                  <a:moveTo>
                    <a:pt x="208" y="124"/>
                  </a:moveTo>
                  <a:lnTo>
                    <a:pt x="210" y="122"/>
                  </a:lnTo>
                  <a:lnTo>
                    <a:pt x="212" y="122"/>
                  </a:lnTo>
                  <a:lnTo>
                    <a:pt x="214" y="122"/>
                  </a:lnTo>
                  <a:lnTo>
                    <a:pt x="212" y="122"/>
                  </a:lnTo>
                  <a:lnTo>
                    <a:pt x="212" y="124"/>
                  </a:lnTo>
                  <a:lnTo>
                    <a:pt x="212" y="126"/>
                  </a:lnTo>
                  <a:lnTo>
                    <a:pt x="212" y="126"/>
                  </a:lnTo>
                  <a:lnTo>
                    <a:pt x="212" y="128"/>
                  </a:lnTo>
                  <a:lnTo>
                    <a:pt x="210" y="128"/>
                  </a:lnTo>
                  <a:lnTo>
                    <a:pt x="208" y="126"/>
                  </a:lnTo>
                  <a:lnTo>
                    <a:pt x="208" y="126"/>
                  </a:lnTo>
                  <a:lnTo>
                    <a:pt x="208" y="124"/>
                  </a:lnTo>
                  <a:close/>
                  <a:moveTo>
                    <a:pt x="178" y="56"/>
                  </a:moveTo>
                  <a:lnTo>
                    <a:pt x="178" y="58"/>
                  </a:lnTo>
                  <a:lnTo>
                    <a:pt x="176" y="58"/>
                  </a:lnTo>
                  <a:lnTo>
                    <a:pt x="176" y="60"/>
                  </a:lnTo>
                  <a:lnTo>
                    <a:pt x="174" y="60"/>
                  </a:lnTo>
                  <a:lnTo>
                    <a:pt x="174" y="58"/>
                  </a:lnTo>
                  <a:lnTo>
                    <a:pt x="176" y="58"/>
                  </a:lnTo>
                  <a:lnTo>
                    <a:pt x="176" y="56"/>
                  </a:lnTo>
                  <a:lnTo>
                    <a:pt x="178" y="56"/>
                  </a:lnTo>
                  <a:lnTo>
                    <a:pt x="178" y="56"/>
                  </a:lnTo>
                  <a:lnTo>
                    <a:pt x="180" y="54"/>
                  </a:lnTo>
                  <a:lnTo>
                    <a:pt x="178" y="56"/>
                  </a:lnTo>
                  <a:close/>
                  <a:moveTo>
                    <a:pt x="214" y="50"/>
                  </a:moveTo>
                  <a:lnTo>
                    <a:pt x="216" y="50"/>
                  </a:lnTo>
                  <a:lnTo>
                    <a:pt x="216" y="52"/>
                  </a:lnTo>
                  <a:lnTo>
                    <a:pt x="216" y="54"/>
                  </a:lnTo>
                  <a:lnTo>
                    <a:pt x="216" y="56"/>
                  </a:lnTo>
                  <a:lnTo>
                    <a:pt x="216" y="58"/>
                  </a:lnTo>
                  <a:lnTo>
                    <a:pt x="216" y="60"/>
                  </a:lnTo>
                  <a:lnTo>
                    <a:pt x="216" y="62"/>
                  </a:lnTo>
                  <a:lnTo>
                    <a:pt x="218" y="64"/>
                  </a:lnTo>
                  <a:lnTo>
                    <a:pt x="218" y="66"/>
                  </a:lnTo>
                  <a:lnTo>
                    <a:pt x="218" y="70"/>
                  </a:lnTo>
                  <a:lnTo>
                    <a:pt x="218" y="72"/>
                  </a:lnTo>
                  <a:lnTo>
                    <a:pt x="218" y="74"/>
                  </a:lnTo>
                  <a:lnTo>
                    <a:pt x="220" y="76"/>
                  </a:lnTo>
                  <a:lnTo>
                    <a:pt x="220" y="78"/>
                  </a:lnTo>
                  <a:lnTo>
                    <a:pt x="220" y="78"/>
                  </a:lnTo>
                  <a:lnTo>
                    <a:pt x="220" y="80"/>
                  </a:lnTo>
                  <a:lnTo>
                    <a:pt x="220" y="82"/>
                  </a:lnTo>
                  <a:lnTo>
                    <a:pt x="220" y="84"/>
                  </a:lnTo>
                  <a:lnTo>
                    <a:pt x="220" y="86"/>
                  </a:lnTo>
                  <a:lnTo>
                    <a:pt x="220" y="88"/>
                  </a:lnTo>
                  <a:lnTo>
                    <a:pt x="220" y="90"/>
                  </a:lnTo>
                  <a:lnTo>
                    <a:pt x="220" y="92"/>
                  </a:lnTo>
                  <a:lnTo>
                    <a:pt x="222" y="94"/>
                  </a:lnTo>
                  <a:lnTo>
                    <a:pt x="222" y="96"/>
                  </a:lnTo>
                  <a:lnTo>
                    <a:pt x="222" y="100"/>
                  </a:lnTo>
                  <a:lnTo>
                    <a:pt x="222" y="102"/>
                  </a:lnTo>
                  <a:lnTo>
                    <a:pt x="222" y="104"/>
                  </a:lnTo>
                  <a:lnTo>
                    <a:pt x="222" y="106"/>
                  </a:lnTo>
                  <a:lnTo>
                    <a:pt x="222" y="108"/>
                  </a:lnTo>
                  <a:lnTo>
                    <a:pt x="222" y="110"/>
                  </a:lnTo>
                  <a:lnTo>
                    <a:pt x="222" y="112"/>
                  </a:lnTo>
                  <a:lnTo>
                    <a:pt x="224" y="112"/>
                  </a:lnTo>
                  <a:lnTo>
                    <a:pt x="224" y="114"/>
                  </a:lnTo>
                  <a:lnTo>
                    <a:pt x="224" y="116"/>
                  </a:lnTo>
                  <a:lnTo>
                    <a:pt x="224" y="118"/>
                  </a:lnTo>
                  <a:lnTo>
                    <a:pt x="224" y="120"/>
                  </a:lnTo>
                  <a:lnTo>
                    <a:pt x="226" y="122"/>
                  </a:lnTo>
                  <a:lnTo>
                    <a:pt x="224" y="122"/>
                  </a:lnTo>
                  <a:lnTo>
                    <a:pt x="222" y="122"/>
                  </a:lnTo>
                  <a:lnTo>
                    <a:pt x="222" y="120"/>
                  </a:lnTo>
                  <a:lnTo>
                    <a:pt x="220" y="118"/>
                  </a:lnTo>
                  <a:lnTo>
                    <a:pt x="222" y="118"/>
                  </a:lnTo>
                  <a:lnTo>
                    <a:pt x="222" y="116"/>
                  </a:lnTo>
                  <a:lnTo>
                    <a:pt x="222" y="114"/>
                  </a:lnTo>
                  <a:lnTo>
                    <a:pt x="222" y="112"/>
                  </a:lnTo>
                  <a:lnTo>
                    <a:pt x="220" y="112"/>
                  </a:lnTo>
                  <a:lnTo>
                    <a:pt x="220" y="110"/>
                  </a:lnTo>
                  <a:lnTo>
                    <a:pt x="220" y="108"/>
                  </a:lnTo>
                  <a:lnTo>
                    <a:pt x="220" y="106"/>
                  </a:lnTo>
                  <a:lnTo>
                    <a:pt x="220" y="104"/>
                  </a:lnTo>
                  <a:lnTo>
                    <a:pt x="220" y="102"/>
                  </a:lnTo>
                  <a:lnTo>
                    <a:pt x="218" y="102"/>
                  </a:lnTo>
                  <a:lnTo>
                    <a:pt x="220" y="100"/>
                  </a:lnTo>
                  <a:lnTo>
                    <a:pt x="218" y="100"/>
                  </a:lnTo>
                  <a:lnTo>
                    <a:pt x="218" y="98"/>
                  </a:lnTo>
                  <a:lnTo>
                    <a:pt x="218" y="94"/>
                  </a:lnTo>
                  <a:lnTo>
                    <a:pt x="218" y="90"/>
                  </a:lnTo>
                  <a:lnTo>
                    <a:pt x="218" y="88"/>
                  </a:lnTo>
                  <a:lnTo>
                    <a:pt x="220" y="88"/>
                  </a:lnTo>
                  <a:lnTo>
                    <a:pt x="220" y="86"/>
                  </a:lnTo>
                  <a:lnTo>
                    <a:pt x="220" y="84"/>
                  </a:lnTo>
                  <a:lnTo>
                    <a:pt x="220" y="82"/>
                  </a:lnTo>
                  <a:lnTo>
                    <a:pt x="218" y="82"/>
                  </a:lnTo>
                  <a:lnTo>
                    <a:pt x="218" y="80"/>
                  </a:lnTo>
                  <a:lnTo>
                    <a:pt x="218" y="78"/>
                  </a:lnTo>
                  <a:lnTo>
                    <a:pt x="216" y="78"/>
                  </a:lnTo>
                  <a:lnTo>
                    <a:pt x="218" y="78"/>
                  </a:lnTo>
                  <a:lnTo>
                    <a:pt x="216" y="76"/>
                  </a:lnTo>
                  <a:lnTo>
                    <a:pt x="216" y="74"/>
                  </a:lnTo>
                  <a:lnTo>
                    <a:pt x="216" y="72"/>
                  </a:lnTo>
                  <a:lnTo>
                    <a:pt x="216" y="70"/>
                  </a:lnTo>
                  <a:lnTo>
                    <a:pt x="216" y="68"/>
                  </a:lnTo>
                  <a:lnTo>
                    <a:pt x="214" y="66"/>
                  </a:lnTo>
                  <a:lnTo>
                    <a:pt x="216" y="66"/>
                  </a:lnTo>
                  <a:lnTo>
                    <a:pt x="216" y="64"/>
                  </a:lnTo>
                  <a:lnTo>
                    <a:pt x="214" y="64"/>
                  </a:lnTo>
                  <a:lnTo>
                    <a:pt x="214" y="62"/>
                  </a:lnTo>
                  <a:lnTo>
                    <a:pt x="214" y="60"/>
                  </a:lnTo>
                  <a:lnTo>
                    <a:pt x="212" y="60"/>
                  </a:lnTo>
                  <a:lnTo>
                    <a:pt x="214" y="58"/>
                  </a:lnTo>
                  <a:lnTo>
                    <a:pt x="214" y="56"/>
                  </a:lnTo>
                  <a:lnTo>
                    <a:pt x="214" y="54"/>
                  </a:lnTo>
                  <a:lnTo>
                    <a:pt x="212" y="54"/>
                  </a:lnTo>
                  <a:lnTo>
                    <a:pt x="212" y="52"/>
                  </a:lnTo>
                  <a:lnTo>
                    <a:pt x="214" y="50"/>
                  </a:lnTo>
                  <a:close/>
                  <a:moveTo>
                    <a:pt x="178" y="44"/>
                  </a:moveTo>
                  <a:lnTo>
                    <a:pt x="178" y="42"/>
                  </a:lnTo>
                  <a:lnTo>
                    <a:pt x="178" y="42"/>
                  </a:lnTo>
                  <a:lnTo>
                    <a:pt x="178" y="40"/>
                  </a:lnTo>
                  <a:lnTo>
                    <a:pt x="178" y="40"/>
                  </a:lnTo>
                  <a:lnTo>
                    <a:pt x="178" y="42"/>
                  </a:lnTo>
                  <a:lnTo>
                    <a:pt x="178" y="44"/>
                  </a:lnTo>
                  <a:lnTo>
                    <a:pt x="178" y="44"/>
                  </a:lnTo>
                  <a:close/>
                  <a:moveTo>
                    <a:pt x="214" y="50"/>
                  </a:moveTo>
                  <a:lnTo>
                    <a:pt x="214" y="48"/>
                  </a:lnTo>
                  <a:lnTo>
                    <a:pt x="212" y="48"/>
                  </a:lnTo>
                  <a:lnTo>
                    <a:pt x="212" y="46"/>
                  </a:lnTo>
                  <a:lnTo>
                    <a:pt x="210" y="44"/>
                  </a:lnTo>
                  <a:lnTo>
                    <a:pt x="212" y="44"/>
                  </a:lnTo>
                  <a:lnTo>
                    <a:pt x="210" y="42"/>
                  </a:lnTo>
                  <a:lnTo>
                    <a:pt x="212" y="42"/>
                  </a:lnTo>
                  <a:lnTo>
                    <a:pt x="210" y="40"/>
                  </a:lnTo>
                  <a:lnTo>
                    <a:pt x="212" y="40"/>
                  </a:lnTo>
                  <a:lnTo>
                    <a:pt x="212" y="38"/>
                  </a:lnTo>
                  <a:lnTo>
                    <a:pt x="212" y="36"/>
                  </a:lnTo>
                  <a:lnTo>
                    <a:pt x="212" y="38"/>
                  </a:lnTo>
                  <a:lnTo>
                    <a:pt x="214" y="40"/>
                  </a:lnTo>
                  <a:lnTo>
                    <a:pt x="214" y="42"/>
                  </a:lnTo>
                  <a:lnTo>
                    <a:pt x="214" y="44"/>
                  </a:lnTo>
                  <a:lnTo>
                    <a:pt x="214" y="46"/>
                  </a:lnTo>
                  <a:lnTo>
                    <a:pt x="214" y="48"/>
                  </a:lnTo>
                  <a:lnTo>
                    <a:pt x="214" y="50"/>
                  </a:lnTo>
                  <a:close/>
                  <a:moveTo>
                    <a:pt x="212" y="36"/>
                  </a:moveTo>
                  <a:lnTo>
                    <a:pt x="210" y="36"/>
                  </a:lnTo>
                  <a:lnTo>
                    <a:pt x="210" y="34"/>
                  </a:lnTo>
                  <a:lnTo>
                    <a:pt x="210" y="32"/>
                  </a:lnTo>
                  <a:lnTo>
                    <a:pt x="212" y="34"/>
                  </a:lnTo>
                  <a:lnTo>
                    <a:pt x="212" y="36"/>
                  </a:lnTo>
                  <a:close/>
                  <a:moveTo>
                    <a:pt x="170" y="30"/>
                  </a:moveTo>
                  <a:lnTo>
                    <a:pt x="168" y="32"/>
                  </a:lnTo>
                  <a:lnTo>
                    <a:pt x="170" y="30"/>
                  </a:lnTo>
                  <a:lnTo>
                    <a:pt x="172" y="30"/>
                  </a:lnTo>
                  <a:lnTo>
                    <a:pt x="172" y="30"/>
                  </a:lnTo>
                  <a:lnTo>
                    <a:pt x="170" y="30"/>
                  </a:lnTo>
                  <a:close/>
                  <a:moveTo>
                    <a:pt x="204" y="2"/>
                  </a:moveTo>
                  <a:lnTo>
                    <a:pt x="204" y="6"/>
                  </a:lnTo>
                  <a:lnTo>
                    <a:pt x="204" y="10"/>
                  </a:lnTo>
                  <a:lnTo>
                    <a:pt x="206" y="12"/>
                  </a:lnTo>
                  <a:lnTo>
                    <a:pt x="206" y="14"/>
                  </a:lnTo>
                  <a:lnTo>
                    <a:pt x="206" y="16"/>
                  </a:lnTo>
                  <a:lnTo>
                    <a:pt x="208" y="18"/>
                  </a:lnTo>
                  <a:lnTo>
                    <a:pt x="208" y="20"/>
                  </a:lnTo>
                  <a:lnTo>
                    <a:pt x="208" y="22"/>
                  </a:lnTo>
                  <a:lnTo>
                    <a:pt x="208" y="24"/>
                  </a:lnTo>
                  <a:lnTo>
                    <a:pt x="210" y="26"/>
                  </a:lnTo>
                  <a:lnTo>
                    <a:pt x="210" y="28"/>
                  </a:lnTo>
                  <a:lnTo>
                    <a:pt x="210" y="30"/>
                  </a:lnTo>
                  <a:lnTo>
                    <a:pt x="210" y="30"/>
                  </a:lnTo>
                  <a:lnTo>
                    <a:pt x="210" y="32"/>
                  </a:lnTo>
                  <a:lnTo>
                    <a:pt x="210" y="30"/>
                  </a:lnTo>
                  <a:lnTo>
                    <a:pt x="208" y="32"/>
                  </a:lnTo>
                  <a:lnTo>
                    <a:pt x="208" y="30"/>
                  </a:lnTo>
                  <a:lnTo>
                    <a:pt x="208" y="30"/>
                  </a:lnTo>
                  <a:lnTo>
                    <a:pt x="206" y="28"/>
                  </a:lnTo>
                  <a:lnTo>
                    <a:pt x="208" y="28"/>
                  </a:lnTo>
                  <a:lnTo>
                    <a:pt x="208" y="26"/>
                  </a:lnTo>
                  <a:lnTo>
                    <a:pt x="208" y="24"/>
                  </a:lnTo>
                  <a:lnTo>
                    <a:pt x="206" y="22"/>
                  </a:lnTo>
                  <a:lnTo>
                    <a:pt x="208" y="22"/>
                  </a:lnTo>
                  <a:lnTo>
                    <a:pt x="208" y="20"/>
                  </a:lnTo>
                  <a:lnTo>
                    <a:pt x="206" y="20"/>
                  </a:lnTo>
                  <a:lnTo>
                    <a:pt x="206" y="18"/>
                  </a:lnTo>
                  <a:lnTo>
                    <a:pt x="206" y="16"/>
                  </a:lnTo>
                  <a:lnTo>
                    <a:pt x="204" y="16"/>
                  </a:lnTo>
                  <a:lnTo>
                    <a:pt x="204" y="14"/>
                  </a:lnTo>
                  <a:lnTo>
                    <a:pt x="204" y="12"/>
                  </a:lnTo>
                  <a:lnTo>
                    <a:pt x="202" y="12"/>
                  </a:lnTo>
                  <a:lnTo>
                    <a:pt x="202" y="10"/>
                  </a:lnTo>
                  <a:lnTo>
                    <a:pt x="202" y="8"/>
                  </a:lnTo>
                  <a:lnTo>
                    <a:pt x="204" y="8"/>
                  </a:lnTo>
                  <a:lnTo>
                    <a:pt x="204" y="6"/>
                  </a:lnTo>
                  <a:lnTo>
                    <a:pt x="202" y="6"/>
                  </a:lnTo>
                  <a:lnTo>
                    <a:pt x="200" y="6"/>
                  </a:lnTo>
                  <a:lnTo>
                    <a:pt x="202" y="4"/>
                  </a:lnTo>
                  <a:lnTo>
                    <a:pt x="204" y="2"/>
                  </a:lnTo>
                  <a:close/>
                  <a:moveTo>
                    <a:pt x="208" y="124"/>
                  </a:moveTo>
                  <a:lnTo>
                    <a:pt x="206" y="126"/>
                  </a:lnTo>
                  <a:lnTo>
                    <a:pt x="206" y="124"/>
                  </a:lnTo>
                  <a:lnTo>
                    <a:pt x="206" y="126"/>
                  </a:lnTo>
                  <a:lnTo>
                    <a:pt x="208" y="128"/>
                  </a:lnTo>
                  <a:lnTo>
                    <a:pt x="208" y="130"/>
                  </a:lnTo>
                  <a:lnTo>
                    <a:pt x="206" y="130"/>
                  </a:lnTo>
                  <a:lnTo>
                    <a:pt x="194" y="138"/>
                  </a:lnTo>
                  <a:lnTo>
                    <a:pt x="192" y="138"/>
                  </a:lnTo>
                  <a:lnTo>
                    <a:pt x="190" y="140"/>
                  </a:lnTo>
                  <a:lnTo>
                    <a:pt x="188" y="142"/>
                  </a:lnTo>
                  <a:lnTo>
                    <a:pt x="180" y="146"/>
                  </a:lnTo>
                  <a:lnTo>
                    <a:pt x="172" y="152"/>
                  </a:lnTo>
                  <a:lnTo>
                    <a:pt x="170" y="154"/>
                  </a:lnTo>
                  <a:lnTo>
                    <a:pt x="172" y="154"/>
                  </a:lnTo>
                  <a:lnTo>
                    <a:pt x="174" y="152"/>
                  </a:lnTo>
                  <a:lnTo>
                    <a:pt x="178" y="148"/>
                  </a:lnTo>
                  <a:lnTo>
                    <a:pt x="184" y="146"/>
                  </a:lnTo>
                  <a:lnTo>
                    <a:pt x="186" y="144"/>
                  </a:lnTo>
                  <a:lnTo>
                    <a:pt x="188" y="142"/>
                  </a:lnTo>
                  <a:lnTo>
                    <a:pt x="190" y="142"/>
                  </a:lnTo>
                  <a:lnTo>
                    <a:pt x="192" y="140"/>
                  </a:lnTo>
                  <a:lnTo>
                    <a:pt x="194" y="138"/>
                  </a:lnTo>
                  <a:lnTo>
                    <a:pt x="194" y="140"/>
                  </a:lnTo>
                  <a:lnTo>
                    <a:pt x="196" y="138"/>
                  </a:lnTo>
                  <a:lnTo>
                    <a:pt x="200" y="136"/>
                  </a:lnTo>
                  <a:lnTo>
                    <a:pt x="202" y="134"/>
                  </a:lnTo>
                  <a:lnTo>
                    <a:pt x="204" y="134"/>
                  </a:lnTo>
                  <a:lnTo>
                    <a:pt x="206" y="132"/>
                  </a:lnTo>
                  <a:lnTo>
                    <a:pt x="212" y="128"/>
                  </a:lnTo>
                  <a:lnTo>
                    <a:pt x="214" y="128"/>
                  </a:lnTo>
                  <a:lnTo>
                    <a:pt x="216" y="128"/>
                  </a:lnTo>
                  <a:lnTo>
                    <a:pt x="214" y="130"/>
                  </a:lnTo>
                  <a:lnTo>
                    <a:pt x="212" y="130"/>
                  </a:lnTo>
                  <a:lnTo>
                    <a:pt x="208" y="134"/>
                  </a:lnTo>
                  <a:lnTo>
                    <a:pt x="204" y="136"/>
                  </a:lnTo>
                  <a:lnTo>
                    <a:pt x="202" y="138"/>
                  </a:lnTo>
                  <a:lnTo>
                    <a:pt x="200" y="138"/>
                  </a:lnTo>
                  <a:lnTo>
                    <a:pt x="198" y="138"/>
                  </a:lnTo>
                  <a:lnTo>
                    <a:pt x="198" y="140"/>
                  </a:lnTo>
                  <a:lnTo>
                    <a:pt x="196" y="140"/>
                  </a:lnTo>
                  <a:lnTo>
                    <a:pt x="194" y="140"/>
                  </a:lnTo>
                  <a:lnTo>
                    <a:pt x="192" y="142"/>
                  </a:lnTo>
                  <a:lnTo>
                    <a:pt x="194" y="144"/>
                  </a:lnTo>
                  <a:lnTo>
                    <a:pt x="192" y="144"/>
                  </a:lnTo>
                  <a:lnTo>
                    <a:pt x="192" y="146"/>
                  </a:lnTo>
                  <a:lnTo>
                    <a:pt x="194" y="146"/>
                  </a:lnTo>
                  <a:lnTo>
                    <a:pt x="194" y="144"/>
                  </a:lnTo>
                  <a:lnTo>
                    <a:pt x="196" y="144"/>
                  </a:lnTo>
                  <a:lnTo>
                    <a:pt x="196" y="146"/>
                  </a:lnTo>
                  <a:lnTo>
                    <a:pt x="198" y="146"/>
                  </a:lnTo>
                  <a:lnTo>
                    <a:pt x="198" y="144"/>
                  </a:lnTo>
                  <a:lnTo>
                    <a:pt x="200" y="144"/>
                  </a:lnTo>
                  <a:lnTo>
                    <a:pt x="200" y="146"/>
                  </a:lnTo>
                  <a:lnTo>
                    <a:pt x="198" y="148"/>
                  </a:lnTo>
                  <a:lnTo>
                    <a:pt x="196" y="150"/>
                  </a:lnTo>
                  <a:lnTo>
                    <a:pt x="194" y="152"/>
                  </a:lnTo>
                  <a:lnTo>
                    <a:pt x="196" y="154"/>
                  </a:lnTo>
                  <a:lnTo>
                    <a:pt x="194" y="154"/>
                  </a:lnTo>
                  <a:lnTo>
                    <a:pt x="194" y="156"/>
                  </a:lnTo>
                  <a:lnTo>
                    <a:pt x="194" y="158"/>
                  </a:lnTo>
                  <a:lnTo>
                    <a:pt x="196" y="158"/>
                  </a:lnTo>
                  <a:lnTo>
                    <a:pt x="198" y="158"/>
                  </a:lnTo>
                  <a:lnTo>
                    <a:pt x="198" y="156"/>
                  </a:lnTo>
                  <a:lnTo>
                    <a:pt x="200" y="156"/>
                  </a:lnTo>
                  <a:lnTo>
                    <a:pt x="202" y="156"/>
                  </a:lnTo>
                  <a:lnTo>
                    <a:pt x="204" y="156"/>
                  </a:lnTo>
                  <a:lnTo>
                    <a:pt x="206" y="156"/>
                  </a:lnTo>
                  <a:lnTo>
                    <a:pt x="206" y="154"/>
                  </a:lnTo>
                  <a:lnTo>
                    <a:pt x="206" y="152"/>
                  </a:lnTo>
                  <a:lnTo>
                    <a:pt x="208" y="148"/>
                  </a:lnTo>
                  <a:lnTo>
                    <a:pt x="210" y="148"/>
                  </a:lnTo>
                  <a:lnTo>
                    <a:pt x="212" y="148"/>
                  </a:lnTo>
                  <a:lnTo>
                    <a:pt x="214" y="148"/>
                  </a:lnTo>
                  <a:lnTo>
                    <a:pt x="216" y="146"/>
                  </a:lnTo>
                  <a:lnTo>
                    <a:pt x="218" y="146"/>
                  </a:lnTo>
                  <a:lnTo>
                    <a:pt x="220" y="146"/>
                  </a:lnTo>
                  <a:lnTo>
                    <a:pt x="220" y="144"/>
                  </a:lnTo>
                  <a:lnTo>
                    <a:pt x="222" y="142"/>
                  </a:lnTo>
                  <a:lnTo>
                    <a:pt x="224" y="142"/>
                  </a:lnTo>
                  <a:lnTo>
                    <a:pt x="224" y="144"/>
                  </a:lnTo>
                  <a:lnTo>
                    <a:pt x="224" y="146"/>
                  </a:lnTo>
                  <a:lnTo>
                    <a:pt x="226" y="146"/>
                  </a:lnTo>
                  <a:lnTo>
                    <a:pt x="226" y="144"/>
                  </a:lnTo>
                  <a:lnTo>
                    <a:pt x="224" y="142"/>
                  </a:lnTo>
                  <a:lnTo>
                    <a:pt x="224" y="140"/>
                  </a:lnTo>
                  <a:lnTo>
                    <a:pt x="226" y="140"/>
                  </a:lnTo>
                  <a:lnTo>
                    <a:pt x="224" y="138"/>
                  </a:lnTo>
                  <a:lnTo>
                    <a:pt x="226" y="138"/>
                  </a:lnTo>
                  <a:lnTo>
                    <a:pt x="224" y="136"/>
                  </a:lnTo>
                  <a:lnTo>
                    <a:pt x="224" y="134"/>
                  </a:lnTo>
                  <a:lnTo>
                    <a:pt x="224" y="132"/>
                  </a:lnTo>
                  <a:lnTo>
                    <a:pt x="224" y="130"/>
                  </a:lnTo>
                  <a:lnTo>
                    <a:pt x="224" y="128"/>
                  </a:lnTo>
                  <a:lnTo>
                    <a:pt x="226" y="128"/>
                  </a:lnTo>
                  <a:lnTo>
                    <a:pt x="226" y="132"/>
                  </a:lnTo>
                  <a:lnTo>
                    <a:pt x="226" y="134"/>
                  </a:lnTo>
                  <a:lnTo>
                    <a:pt x="226" y="136"/>
                  </a:lnTo>
                  <a:lnTo>
                    <a:pt x="226" y="140"/>
                  </a:lnTo>
                  <a:lnTo>
                    <a:pt x="226" y="142"/>
                  </a:lnTo>
                  <a:lnTo>
                    <a:pt x="228" y="144"/>
                  </a:lnTo>
                  <a:lnTo>
                    <a:pt x="228" y="146"/>
                  </a:lnTo>
                  <a:lnTo>
                    <a:pt x="228" y="148"/>
                  </a:lnTo>
                  <a:lnTo>
                    <a:pt x="228" y="150"/>
                  </a:lnTo>
                  <a:lnTo>
                    <a:pt x="228" y="152"/>
                  </a:lnTo>
                  <a:lnTo>
                    <a:pt x="228" y="154"/>
                  </a:lnTo>
                  <a:lnTo>
                    <a:pt x="228" y="156"/>
                  </a:lnTo>
                  <a:lnTo>
                    <a:pt x="228" y="158"/>
                  </a:lnTo>
                  <a:lnTo>
                    <a:pt x="228" y="160"/>
                  </a:lnTo>
                  <a:lnTo>
                    <a:pt x="228" y="162"/>
                  </a:lnTo>
                  <a:lnTo>
                    <a:pt x="228" y="164"/>
                  </a:lnTo>
                  <a:lnTo>
                    <a:pt x="226" y="164"/>
                  </a:lnTo>
                  <a:lnTo>
                    <a:pt x="224" y="164"/>
                  </a:lnTo>
                  <a:lnTo>
                    <a:pt x="224" y="162"/>
                  </a:lnTo>
                  <a:lnTo>
                    <a:pt x="224" y="160"/>
                  </a:lnTo>
                  <a:lnTo>
                    <a:pt x="222" y="160"/>
                  </a:lnTo>
                  <a:lnTo>
                    <a:pt x="220" y="160"/>
                  </a:lnTo>
                  <a:lnTo>
                    <a:pt x="220" y="158"/>
                  </a:lnTo>
                  <a:lnTo>
                    <a:pt x="218" y="158"/>
                  </a:lnTo>
                  <a:lnTo>
                    <a:pt x="218" y="160"/>
                  </a:lnTo>
                  <a:lnTo>
                    <a:pt x="216" y="160"/>
                  </a:lnTo>
                  <a:lnTo>
                    <a:pt x="214" y="160"/>
                  </a:lnTo>
                  <a:lnTo>
                    <a:pt x="214" y="162"/>
                  </a:lnTo>
                  <a:lnTo>
                    <a:pt x="212" y="162"/>
                  </a:lnTo>
                  <a:lnTo>
                    <a:pt x="212" y="160"/>
                  </a:lnTo>
                  <a:lnTo>
                    <a:pt x="210" y="160"/>
                  </a:lnTo>
                  <a:lnTo>
                    <a:pt x="208" y="160"/>
                  </a:lnTo>
                  <a:lnTo>
                    <a:pt x="208" y="158"/>
                  </a:lnTo>
                  <a:lnTo>
                    <a:pt x="208" y="160"/>
                  </a:lnTo>
                  <a:lnTo>
                    <a:pt x="206" y="160"/>
                  </a:lnTo>
                  <a:lnTo>
                    <a:pt x="204" y="162"/>
                  </a:lnTo>
                  <a:lnTo>
                    <a:pt x="204" y="160"/>
                  </a:lnTo>
                  <a:lnTo>
                    <a:pt x="202" y="160"/>
                  </a:lnTo>
                  <a:lnTo>
                    <a:pt x="198" y="162"/>
                  </a:lnTo>
                  <a:lnTo>
                    <a:pt x="196" y="162"/>
                  </a:lnTo>
                  <a:lnTo>
                    <a:pt x="196" y="164"/>
                  </a:lnTo>
                  <a:lnTo>
                    <a:pt x="194" y="164"/>
                  </a:lnTo>
                  <a:lnTo>
                    <a:pt x="192" y="164"/>
                  </a:lnTo>
                  <a:lnTo>
                    <a:pt x="190" y="164"/>
                  </a:lnTo>
                  <a:lnTo>
                    <a:pt x="188" y="164"/>
                  </a:lnTo>
                  <a:lnTo>
                    <a:pt x="186" y="164"/>
                  </a:lnTo>
                  <a:lnTo>
                    <a:pt x="186" y="162"/>
                  </a:lnTo>
                  <a:lnTo>
                    <a:pt x="184" y="162"/>
                  </a:lnTo>
                  <a:lnTo>
                    <a:pt x="184" y="160"/>
                  </a:lnTo>
                  <a:lnTo>
                    <a:pt x="182" y="160"/>
                  </a:lnTo>
                  <a:lnTo>
                    <a:pt x="182" y="162"/>
                  </a:lnTo>
                  <a:lnTo>
                    <a:pt x="182" y="164"/>
                  </a:lnTo>
                  <a:lnTo>
                    <a:pt x="184" y="164"/>
                  </a:lnTo>
                  <a:lnTo>
                    <a:pt x="184" y="166"/>
                  </a:lnTo>
                  <a:lnTo>
                    <a:pt x="186" y="168"/>
                  </a:lnTo>
                  <a:lnTo>
                    <a:pt x="186" y="170"/>
                  </a:lnTo>
                  <a:lnTo>
                    <a:pt x="184" y="170"/>
                  </a:lnTo>
                  <a:lnTo>
                    <a:pt x="180" y="168"/>
                  </a:lnTo>
                  <a:lnTo>
                    <a:pt x="178" y="168"/>
                  </a:lnTo>
                  <a:lnTo>
                    <a:pt x="178" y="168"/>
                  </a:lnTo>
                  <a:lnTo>
                    <a:pt x="178" y="170"/>
                  </a:lnTo>
                  <a:lnTo>
                    <a:pt x="178" y="172"/>
                  </a:lnTo>
                  <a:lnTo>
                    <a:pt x="176" y="172"/>
                  </a:lnTo>
                  <a:lnTo>
                    <a:pt x="176" y="170"/>
                  </a:lnTo>
                  <a:lnTo>
                    <a:pt x="174" y="170"/>
                  </a:lnTo>
                  <a:lnTo>
                    <a:pt x="174" y="172"/>
                  </a:lnTo>
                  <a:lnTo>
                    <a:pt x="172" y="172"/>
                  </a:lnTo>
                  <a:lnTo>
                    <a:pt x="172" y="174"/>
                  </a:lnTo>
                  <a:lnTo>
                    <a:pt x="172" y="174"/>
                  </a:lnTo>
                  <a:lnTo>
                    <a:pt x="170" y="174"/>
                  </a:lnTo>
                  <a:lnTo>
                    <a:pt x="170" y="174"/>
                  </a:lnTo>
                  <a:lnTo>
                    <a:pt x="170" y="172"/>
                  </a:lnTo>
                  <a:lnTo>
                    <a:pt x="168" y="172"/>
                  </a:lnTo>
                  <a:lnTo>
                    <a:pt x="168" y="174"/>
                  </a:lnTo>
                  <a:lnTo>
                    <a:pt x="168" y="172"/>
                  </a:lnTo>
                  <a:lnTo>
                    <a:pt x="166" y="172"/>
                  </a:lnTo>
                  <a:lnTo>
                    <a:pt x="164" y="172"/>
                  </a:lnTo>
                  <a:lnTo>
                    <a:pt x="164" y="174"/>
                  </a:lnTo>
                  <a:lnTo>
                    <a:pt x="162" y="174"/>
                  </a:lnTo>
                  <a:lnTo>
                    <a:pt x="162" y="174"/>
                  </a:lnTo>
                  <a:lnTo>
                    <a:pt x="160" y="174"/>
                  </a:lnTo>
                  <a:lnTo>
                    <a:pt x="158" y="174"/>
                  </a:lnTo>
                  <a:lnTo>
                    <a:pt x="156" y="174"/>
                  </a:lnTo>
                  <a:lnTo>
                    <a:pt x="156" y="176"/>
                  </a:lnTo>
                  <a:lnTo>
                    <a:pt x="156" y="178"/>
                  </a:lnTo>
                  <a:lnTo>
                    <a:pt x="158" y="178"/>
                  </a:lnTo>
                  <a:lnTo>
                    <a:pt x="158" y="180"/>
                  </a:lnTo>
                  <a:lnTo>
                    <a:pt x="158" y="182"/>
                  </a:lnTo>
                  <a:lnTo>
                    <a:pt x="158" y="184"/>
                  </a:lnTo>
                  <a:lnTo>
                    <a:pt x="160" y="184"/>
                  </a:lnTo>
                  <a:lnTo>
                    <a:pt x="162" y="184"/>
                  </a:lnTo>
                  <a:lnTo>
                    <a:pt x="160" y="184"/>
                  </a:lnTo>
                  <a:lnTo>
                    <a:pt x="160" y="186"/>
                  </a:lnTo>
                  <a:lnTo>
                    <a:pt x="158" y="186"/>
                  </a:lnTo>
                  <a:lnTo>
                    <a:pt x="156" y="186"/>
                  </a:lnTo>
                  <a:lnTo>
                    <a:pt x="156" y="188"/>
                  </a:lnTo>
                  <a:lnTo>
                    <a:pt x="158" y="188"/>
                  </a:lnTo>
                  <a:lnTo>
                    <a:pt x="160" y="188"/>
                  </a:lnTo>
                  <a:lnTo>
                    <a:pt x="160" y="190"/>
                  </a:lnTo>
                  <a:lnTo>
                    <a:pt x="160" y="192"/>
                  </a:lnTo>
                  <a:lnTo>
                    <a:pt x="158" y="192"/>
                  </a:lnTo>
                  <a:lnTo>
                    <a:pt x="158" y="194"/>
                  </a:lnTo>
                  <a:lnTo>
                    <a:pt x="158" y="196"/>
                  </a:lnTo>
                  <a:lnTo>
                    <a:pt x="156" y="196"/>
                  </a:lnTo>
                  <a:lnTo>
                    <a:pt x="154" y="196"/>
                  </a:lnTo>
                  <a:lnTo>
                    <a:pt x="156" y="196"/>
                  </a:lnTo>
                  <a:lnTo>
                    <a:pt x="158" y="196"/>
                  </a:lnTo>
                  <a:lnTo>
                    <a:pt x="158" y="198"/>
                  </a:lnTo>
                  <a:lnTo>
                    <a:pt x="156" y="198"/>
                  </a:lnTo>
                  <a:lnTo>
                    <a:pt x="156" y="200"/>
                  </a:lnTo>
                  <a:lnTo>
                    <a:pt x="156" y="202"/>
                  </a:lnTo>
                  <a:lnTo>
                    <a:pt x="154" y="202"/>
                  </a:lnTo>
                  <a:lnTo>
                    <a:pt x="152" y="202"/>
                  </a:lnTo>
                  <a:lnTo>
                    <a:pt x="150" y="202"/>
                  </a:lnTo>
                  <a:lnTo>
                    <a:pt x="148" y="204"/>
                  </a:lnTo>
                  <a:lnTo>
                    <a:pt x="148" y="202"/>
                  </a:lnTo>
                  <a:lnTo>
                    <a:pt x="146" y="202"/>
                  </a:lnTo>
                  <a:lnTo>
                    <a:pt x="144" y="202"/>
                  </a:lnTo>
                  <a:lnTo>
                    <a:pt x="146" y="202"/>
                  </a:lnTo>
                  <a:lnTo>
                    <a:pt x="148" y="198"/>
                  </a:lnTo>
                  <a:lnTo>
                    <a:pt x="146" y="198"/>
                  </a:lnTo>
                  <a:lnTo>
                    <a:pt x="146" y="200"/>
                  </a:lnTo>
                  <a:lnTo>
                    <a:pt x="144" y="200"/>
                  </a:lnTo>
                  <a:lnTo>
                    <a:pt x="144" y="198"/>
                  </a:lnTo>
                  <a:lnTo>
                    <a:pt x="144" y="196"/>
                  </a:lnTo>
                  <a:lnTo>
                    <a:pt x="144" y="194"/>
                  </a:lnTo>
                  <a:lnTo>
                    <a:pt x="142" y="194"/>
                  </a:lnTo>
                  <a:lnTo>
                    <a:pt x="142" y="196"/>
                  </a:lnTo>
                  <a:lnTo>
                    <a:pt x="142" y="200"/>
                  </a:lnTo>
                  <a:lnTo>
                    <a:pt x="142" y="202"/>
                  </a:lnTo>
                  <a:lnTo>
                    <a:pt x="140" y="202"/>
                  </a:lnTo>
                  <a:lnTo>
                    <a:pt x="138" y="202"/>
                  </a:lnTo>
                  <a:lnTo>
                    <a:pt x="138" y="200"/>
                  </a:lnTo>
                  <a:lnTo>
                    <a:pt x="136" y="200"/>
                  </a:lnTo>
                  <a:lnTo>
                    <a:pt x="134" y="198"/>
                  </a:lnTo>
                  <a:lnTo>
                    <a:pt x="134" y="200"/>
                  </a:lnTo>
                  <a:lnTo>
                    <a:pt x="132" y="200"/>
                  </a:lnTo>
                  <a:lnTo>
                    <a:pt x="132" y="198"/>
                  </a:lnTo>
                  <a:lnTo>
                    <a:pt x="132" y="196"/>
                  </a:lnTo>
                  <a:lnTo>
                    <a:pt x="130" y="196"/>
                  </a:lnTo>
                  <a:lnTo>
                    <a:pt x="130" y="198"/>
                  </a:lnTo>
                  <a:lnTo>
                    <a:pt x="130" y="196"/>
                  </a:lnTo>
                  <a:lnTo>
                    <a:pt x="132" y="194"/>
                  </a:lnTo>
                  <a:lnTo>
                    <a:pt x="132" y="192"/>
                  </a:lnTo>
                  <a:lnTo>
                    <a:pt x="132" y="190"/>
                  </a:lnTo>
                  <a:lnTo>
                    <a:pt x="130" y="190"/>
                  </a:lnTo>
                  <a:lnTo>
                    <a:pt x="130" y="192"/>
                  </a:lnTo>
                  <a:lnTo>
                    <a:pt x="130" y="192"/>
                  </a:lnTo>
                  <a:lnTo>
                    <a:pt x="130" y="190"/>
                  </a:lnTo>
                  <a:lnTo>
                    <a:pt x="130" y="188"/>
                  </a:lnTo>
                  <a:lnTo>
                    <a:pt x="130" y="186"/>
                  </a:lnTo>
                  <a:lnTo>
                    <a:pt x="128" y="186"/>
                  </a:lnTo>
                  <a:lnTo>
                    <a:pt x="128" y="188"/>
                  </a:lnTo>
                  <a:lnTo>
                    <a:pt x="126" y="188"/>
                  </a:lnTo>
                  <a:lnTo>
                    <a:pt x="126" y="190"/>
                  </a:lnTo>
                  <a:lnTo>
                    <a:pt x="124" y="188"/>
                  </a:lnTo>
                  <a:lnTo>
                    <a:pt x="126" y="188"/>
                  </a:lnTo>
                  <a:lnTo>
                    <a:pt x="126" y="186"/>
                  </a:lnTo>
                  <a:lnTo>
                    <a:pt x="126" y="184"/>
                  </a:lnTo>
                  <a:lnTo>
                    <a:pt x="124" y="186"/>
                  </a:lnTo>
                  <a:lnTo>
                    <a:pt x="122" y="188"/>
                  </a:lnTo>
                  <a:lnTo>
                    <a:pt x="120" y="188"/>
                  </a:lnTo>
                  <a:lnTo>
                    <a:pt x="120" y="186"/>
                  </a:lnTo>
                  <a:lnTo>
                    <a:pt x="118" y="186"/>
                  </a:lnTo>
                  <a:lnTo>
                    <a:pt x="118" y="188"/>
                  </a:lnTo>
                  <a:lnTo>
                    <a:pt x="116" y="188"/>
                  </a:lnTo>
                  <a:lnTo>
                    <a:pt x="116" y="186"/>
                  </a:lnTo>
                  <a:lnTo>
                    <a:pt x="116" y="184"/>
                  </a:lnTo>
                  <a:lnTo>
                    <a:pt x="118" y="184"/>
                  </a:lnTo>
                  <a:lnTo>
                    <a:pt x="118" y="182"/>
                  </a:lnTo>
                  <a:lnTo>
                    <a:pt x="116" y="180"/>
                  </a:lnTo>
                  <a:lnTo>
                    <a:pt x="116" y="182"/>
                  </a:lnTo>
                  <a:lnTo>
                    <a:pt x="114" y="184"/>
                  </a:lnTo>
                  <a:lnTo>
                    <a:pt x="112" y="184"/>
                  </a:lnTo>
                  <a:lnTo>
                    <a:pt x="110" y="184"/>
                  </a:lnTo>
                  <a:lnTo>
                    <a:pt x="110" y="186"/>
                  </a:lnTo>
                  <a:lnTo>
                    <a:pt x="108" y="186"/>
                  </a:lnTo>
                  <a:lnTo>
                    <a:pt x="108" y="184"/>
                  </a:lnTo>
                  <a:lnTo>
                    <a:pt x="108" y="182"/>
                  </a:lnTo>
                  <a:lnTo>
                    <a:pt x="108" y="180"/>
                  </a:lnTo>
                  <a:lnTo>
                    <a:pt x="106" y="178"/>
                  </a:lnTo>
                  <a:lnTo>
                    <a:pt x="104" y="176"/>
                  </a:lnTo>
                  <a:lnTo>
                    <a:pt x="106" y="176"/>
                  </a:lnTo>
                  <a:lnTo>
                    <a:pt x="106" y="174"/>
                  </a:lnTo>
                  <a:lnTo>
                    <a:pt x="106" y="174"/>
                  </a:lnTo>
                  <a:lnTo>
                    <a:pt x="104" y="174"/>
                  </a:lnTo>
                  <a:lnTo>
                    <a:pt x="104" y="174"/>
                  </a:lnTo>
                  <a:lnTo>
                    <a:pt x="102" y="174"/>
                  </a:lnTo>
                  <a:lnTo>
                    <a:pt x="102" y="174"/>
                  </a:lnTo>
                  <a:lnTo>
                    <a:pt x="104" y="172"/>
                  </a:lnTo>
                  <a:lnTo>
                    <a:pt x="104" y="170"/>
                  </a:lnTo>
                  <a:lnTo>
                    <a:pt x="104" y="172"/>
                  </a:lnTo>
                  <a:lnTo>
                    <a:pt x="102" y="172"/>
                  </a:lnTo>
                  <a:lnTo>
                    <a:pt x="102" y="174"/>
                  </a:lnTo>
                  <a:lnTo>
                    <a:pt x="102" y="172"/>
                  </a:lnTo>
                  <a:lnTo>
                    <a:pt x="102" y="170"/>
                  </a:lnTo>
                  <a:lnTo>
                    <a:pt x="100" y="170"/>
                  </a:lnTo>
                  <a:lnTo>
                    <a:pt x="100" y="168"/>
                  </a:lnTo>
                  <a:lnTo>
                    <a:pt x="98" y="168"/>
                  </a:lnTo>
                  <a:lnTo>
                    <a:pt x="98" y="170"/>
                  </a:lnTo>
                  <a:lnTo>
                    <a:pt x="96" y="170"/>
                  </a:lnTo>
                  <a:lnTo>
                    <a:pt x="96" y="172"/>
                  </a:lnTo>
                  <a:lnTo>
                    <a:pt x="94" y="172"/>
                  </a:lnTo>
                  <a:lnTo>
                    <a:pt x="94" y="170"/>
                  </a:lnTo>
                  <a:lnTo>
                    <a:pt x="92" y="170"/>
                  </a:lnTo>
                  <a:lnTo>
                    <a:pt x="90" y="170"/>
                  </a:lnTo>
                  <a:lnTo>
                    <a:pt x="88" y="170"/>
                  </a:lnTo>
                  <a:lnTo>
                    <a:pt x="88" y="168"/>
                  </a:lnTo>
                  <a:lnTo>
                    <a:pt x="90" y="168"/>
                  </a:lnTo>
                  <a:lnTo>
                    <a:pt x="92" y="166"/>
                  </a:lnTo>
                  <a:lnTo>
                    <a:pt x="94" y="166"/>
                  </a:lnTo>
                  <a:lnTo>
                    <a:pt x="94" y="164"/>
                  </a:lnTo>
                  <a:lnTo>
                    <a:pt x="94" y="162"/>
                  </a:lnTo>
                  <a:lnTo>
                    <a:pt x="92" y="162"/>
                  </a:lnTo>
                  <a:lnTo>
                    <a:pt x="92" y="164"/>
                  </a:lnTo>
                  <a:lnTo>
                    <a:pt x="92" y="166"/>
                  </a:lnTo>
                  <a:lnTo>
                    <a:pt x="90" y="166"/>
                  </a:lnTo>
                  <a:lnTo>
                    <a:pt x="88" y="162"/>
                  </a:lnTo>
                  <a:lnTo>
                    <a:pt x="88" y="160"/>
                  </a:lnTo>
                  <a:lnTo>
                    <a:pt x="90" y="160"/>
                  </a:lnTo>
                  <a:lnTo>
                    <a:pt x="88" y="160"/>
                  </a:lnTo>
                  <a:lnTo>
                    <a:pt x="86" y="160"/>
                  </a:lnTo>
                  <a:lnTo>
                    <a:pt x="84" y="160"/>
                  </a:lnTo>
                  <a:lnTo>
                    <a:pt x="84" y="162"/>
                  </a:lnTo>
                  <a:lnTo>
                    <a:pt x="82" y="162"/>
                  </a:lnTo>
                  <a:lnTo>
                    <a:pt x="82" y="160"/>
                  </a:lnTo>
                  <a:lnTo>
                    <a:pt x="82" y="160"/>
                  </a:lnTo>
                  <a:lnTo>
                    <a:pt x="82" y="158"/>
                  </a:lnTo>
                  <a:lnTo>
                    <a:pt x="82" y="156"/>
                  </a:lnTo>
                  <a:lnTo>
                    <a:pt x="82" y="154"/>
                  </a:lnTo>
                  <a:lnTo>
                    <a:pt x="80" y="154"/>
                  </a:lnTo>
                  <a:lnTo>
                    <a:pt x="80" y="152"/>
                  </a:lnTo>
                  <a:lnTo>
                    <a:pt x="78" y="152"/>
                  </a:lnTo>
                  <a:lnTo>
                    <a:pt x="78" y="150"/>
                  </a:lnTo>
                  <a:lnTo>
                    <a:pt x="76" y="150"/>
                  </a:lnTo>
                  <a:lnTo>
                    <a:pt x="74" y="150"/>
                  </a:lnTo>
                  <a:lnTo>
                    <a:pt x="74" y="148"/>
                  </a:lnTo>
                  <a:lnTo>
                    <a:pt x="74" y="146"/>
                  </a:lnTo>
                  <a:lnTo>
                    <a:pt x="76" y="146"/>
                  </a:lnTo>
                  <a:lnTo>
                    <a:pt x="76" y="148"/>
                  </a:lnTo>
                  <a:lnTo>
                    <a:pt x="78" y="148"/>
                  </a:lnTo>
                  <a:lnTo>
                    <a:pt x="80" y="148"/>
                  </a:lnTo>
                  <a:lnTo>
                    <a:pt x="80" y="146"/>
                  </a:lnTo>
                  <a:lnTo>
                    <a:pt x="80" y="144"/>
                  </a:lnTo>
                  <a:lnTo>
                    <a:pt x="78" y="144"/>
                  </a:lnTo>
                  <a:lnTo>
                    <a:pt x="78" y="146"/>
                  </a:lnTo>
                  <a:lnTo>
                    <a:pt x="76" y="146"/>
                  </a:lnTo>
                  <a:lnTo>
                    <a:pt x="76" y="144"/>
                  </a:lnTo>
                  <a:lnTo>
                    <a:pt x="74" y="144"/>
                  </a:lnTo>
                  <a:lnTo>
                    <a:pt x="74" y="146"/>
                  </a:lnTo>
                  <a:lnTo>
                    <a:pt x="70" y="142"/>
                  </a:lnTo>
                  <a:lnTo>
                    <a:pt x="68" y="142"/>
                  </a:lnTo>
                  <a:lnTo>
                    <a:pt x="70" y="140"/>
                  </a:lnTo>
                  <a:lnTo>
                    <a:pt x="70" y="142"/>
                  </a:lnTo>
                  <a:lnTo>
                    <a:pt x="72" y="142"/>
                  </a:lnTo>
                  <a:lnTo>
                    <a:pt x="72" y="140"/>
                  </a:lnTo>
                  <a:lnTo>
                    <a:pt x="74" y="140"/>
                  </a:lnTo>
                  <a:lnTo>
                    <a:pt x="74" y="138"/>
                  </a:lnTo>
                  <a:lnTo>
                    <a:pt x="72" y="138"/>
                  </a:lnTo>
                  <a:lnTo>
                    <a:pt x="72" y="136"/>
                  </a:lnTo>
                  <a:lnTo>
                    <a:pt x="70" y="136"/>
                  </a:lnTo>
                  <a:lnTo>
                    <a:pt x="68" y="136"/>
                  </a:lnTo>
                  <a:lnTo>
                    <a:pt x="68" y="138"/>
                  </a:lnTo>
                  <a:lnTo>
                    <a:pt x="66" y="138"/>
                  </a:lnTo>
                  <a:lnTo>
                    <a:pt x="64" y="138"/>
                  </a:lnTo>
                  <a:lnTo>
                    <a:pt x="62" y="138"/>
                  </a:lnTo>
                  <a:lnTo>
                    <a:pt x="62" y="136"/>
                  </a:lnTo>
                  <a:lnTo>
                    <a:pt x="64" y="136"/>
                  </a:lnTo>
                  <a:lnTo>
                    <a:pt x="64" y="134"/>
                  </a:lnTo>
                  <a:lnTo>
                    <a:pt x="66" y="134"/>
                  </a:lnTo>
                  <a:lnTo>
                    <a:pt x="64" y="132"/>
                  </a:lnTo>
                  <a:lnTo>
                    <a:pt x="64" y="134"/>
                  </a:lnTo>
                  <a:lnTo>
                    <a:pt x="62" y="134"/>
                  </a:lnTo>
                  <a:lnTo>
                    <a:pt x="62" y="136"/>
                  </a:lnTo>
                  <a:lnTo>
                    <a:pt x="62" y="134"/>
                  </a:lnTo>
                  <a:lnTo>
                    <a:pt x="60" y="134"/>
                  </a:lnTo>
                  <a:lnTo>
                    <a:pt x="60" y="136"/>
                  </a:lnTo>
                  <a:lnTo>
                    <a:pt x="62" y="136"/>
                  </a:lnTo>
                  <a:lnTo>
                    <a:pt x="60" y="136"/>
                  </a:lnTo>
                  <a:lnTo>
                    <a:pt x="58" y="136"/>
                  </a:lnTo>
                  <a:lnTo>
                    <a:pt x="56" y="136"/>
                  </a:lnTo>
                  <a:lnTo>
                    <a:pt x="56" y="134"/>
                  </a:lnTo>
                  <a:lnTo>
                    <a:pt x="54" y="134"/>
                  </a:lnTo>
                  <a:lnTo>
                    <a:pt x="54" y="136"/>
                  </a:lnTo>
                  <a:lnTo>
                    <a:pt x="56" y="136"/>
                  </a:lnTo>
                  <a:lnTo>
                    <a:pt x="56" y="138"/>
                  </a:lnTo>
                  <a:lnTo>
                    <a:pt x="54" y="138"/>
                  </a:lnTo>
                  <a:lnTo>
                    <a:pt x="54" y="136"/>
                  </a:lnTo>
                  <a:lnTo>
                    <a:pt x="52" y="136"/>
                  </a:lnTo>
                  <a:lnTo>
                    <a:pt x="54" y="136"/>
                  </a:lnTo>
                  <a:lnTo>
                    <a:pt x="54" y="134"/>
                  </a:lnTo>
                  <a:lnTo>
                    <a:pt x="52" y="134"/>
                  </a:lnTo>
                  <a:lnTo>
                    <a:pt x="52" y="132"/>
                  </a:lnTo>
                  <a:lnTo>
                    <a:pt x="50" y="132"/>
                  </a:lnTo>
                  <a:lnTo>
                    <a:pt x="50" y="134"/>
                  </a:lnTo>
                  <a:lnTo>
                    <a:pt x="50" y="136"/>
                  </a:lnTo>
                  <a:lnTo>
                    <a:pt x="48" y="136"/>
                  </a:lnTo>
                  <a:lnTo>
                    <a:pt x="46" y="136"/>
                  </a:lnTo>
                  <a:lnTo>
                    <a:pt x="46" y="138"/>
                  </a:lnTo>
                  <a:lnTo>
                    <a:pt x="46" y="136"/>
                  </a:lnTo>
                  <a:lnTo>
                    <a:pt x="46" y="134"/>
                  </a:lnTo>
                  <a:lnTo>
                    <a:pt x="40" y="134"/>
                  </a:lnTo>
                  <a:lnTo>
                    <a:pt x="40" y="136"/>
                  </a:lnTo>
                  <a:lnTo>
                    <a:pt x="38" y="134"/>
                  </a:lnTo>
                  <a:lnTo>
                    <a:pt x="36" y="134"/>
                  </a:lnTo>
                  <a:lnTo>
                    <a:pt x="34" y="134"/>
                  </a:lnTo>
                  <a:lnTo>
                    <a:pt x="34" y="136"/>
                  </a:lnTo>
                  <a:lnTo>
                    <a:pt x="34" y="136"/>
                  </a:lnTo>
                  <a:lnTo>
                    <a:pt x="34" y="134"/>
                  </a:lnTo>
                  <a:lnTo>
                    <a:pt x="34" y="132"/>
                  </a:lnTo>
                  <a:lnTo>
                    <a:pt x="34" y="130"/>
                  </a:lnTo>
                  <a:lnTo>
                    <a:pt x="32" y="128"/>
                  </a:lnTo>
                  <a:lnTo>
                    <a:pt x="30" y="128"/>
                  </a:lnTo>
                  <a:lnTo>
                    <a:pt x="30" y="130"/>
                  </a:lnTo>
                  <a:lnTo>
                    <a:pt x="28" y="130"/>
                  </a:lnTo>
                  <a:lnTo>
                    <a:pt x="30" y="130"/>
                  </a:lnTo>
                  <a:lnTo>
                    <a:pt x="30" y="132"/>
                  </a:lnTo>
                  <a:lnTo>
                    <a:pt x="32" y="132"/>
                  </a:lnTo>
                  <a:lnTo>
                    <a:pt x="30" y="134"/>
                  </a:lnTo>
                  <a:lnTo>
                    <a:pt x="28" y="134"/>
                  </a:lnTo>
                  <a:lnTo>
                    <a:pt x="26" y="134"/>
                  </a:lnTo>
                  <a:lnTo>
                    <a:pt x="24" y="134"/>
                  </a:lnTo>
                  <a:lnTo>
                    <a:pt x="24" y="132"/>
                  </a:lnTo>
                  <a:lnTo>
                    <a:pt x="22" y="132"/>
                  </a:lnTo>
                  <a:lnTo>
                    <a:pt x="22" y="130"/>
                  </a:lnTo>
                  <a:lnTo>
                    <a:pt x="22" y="128"/>
                  </a:lnTo>
                  <a:lnTo>
                    <a:pt x="24" y="128"/>
                  </a:lnTo>
                  <a:lnTo>
                    <a:pt x="26" y="128"/>
                  </a:lnTo>
                  <a:lnTo>
                    <a:pt x="24" y="128"/>
                  </a:lnTo>
                  <a:lnTo>
                    <a:pt x="24" y="126"/>
                  </a:lnTo>
                  <a:lnTo>
                    <a:pt x="22" y="126"/>
                  </a:lnTo>
                  <a:lnTo>
                    <a:pt x="22" y="126"/>
                  </a:lnTo>
                  <a:lnTo>
                    <a:pt x="20" y="126"/>
                  </a:lnTo>
                  <a:lnTo>
                    <a:pt x="18" y="126"/>
                  </a:lnTo>
                  <a:lnTo>
                    <a:pt x="18" y="126"/>
                  </a:lnTo>
                  <a:lnTo>
                    <a:pt x="18" y="128"/>
                  </a:lnTo>
                  <a:lnTo>
                    <a:pt x="18" y="130"/>
                  </a:lnTo>
                  <a:lnTo>
                    <a:pt x="16" y="130"/>
                  </a:lnTo>
                  <a:lnTo>
                    <a:pt x="16" y="128"/>
                  </a:lnTo>
                  <a:lnTo>
                    <a:pt x="16" y="126"/>
                  </a:lnTo>
                  <a:lnTo>
                    <a:pt x="16" y="126"/>
                  </a:lnTo>
                  <a:lnTo>
                    <a:pt x="14" y="126"/>
                  </a:lnTo>
                  <a:lnTo>
                    <a:pt x="12" y="126"/>
                  </a:lnTo>
                  <a:lnTo>
                    <a:pt x="12" y="126"/>
                  </a:lnTo>
                  <a:lnTo>
                    <a:pt x="12" y="128"/>
                  </a:lnTo>
                  <a:lnTo>
                    <a:pt x="10" y="128"/>
                  </a:lnTo>
                  <a:lnTo>
                    <a:pt x="10" y="126"/>
                  </a:lnTo>
                  <a:lnTo>
                    <a:pt x="8" y="126"/>
                  </a:lnTo>
                  <a:lnTo>
                    <a:pt x="6" y="126"/>
                  </a:lnTo>
                  <a:lnTo>
                    <a:pt x="4" y="126"/>
                  </a:lnTo>
                  <a:lnTo>
                    <a:pt x="2" y="126"/>
                  </a:lnTo>
                  <a:lnTo>
                    <a:pt x="0" y="126"/>
                  </a:lnTo>
                  <a:lnTo>
                    <a:pt x="2" y="124"/>
                  </a:lnTo>
                  <a:lnTo>
                    <a:pt x="2" y="122"/>
                  </a:lnTo>
                  <a:lnTo>
                    <a:pt x="2" y="118"/>
                  </a:lnTo>
                  <a:lnTo>
                    <a:pt x="2" y="116"/>
                  </a:lnTo>
                  <a:lnTo>
                    <a:pt x="2" y="114"/>
                  </a:lnTo>
                  <a:lnTo>
                    <a:pt x="2" y="110"/>
                  </a:lnTo>
                  <a:lnTo>
                    <a:pt x="2" y="108"/>
                  </a:lnTo>
                  <a:lnTo>
                    <a:pt x="2" y="106"/>
                  </a:lnTo>
                  <a:lnTo>
                    <a:pt x="2" y="104"/>
                  </a:lnTo>
                  <a:lnTo>
                    <a:pt x="2" y="102"/>
                  </a:lnTo>
                  <a:lnTo>
                    <a:pt x="2" y="100"/>
                  </a:lnTo>
                  <a:lnTo>
                    <a:pt x="2" y="98"/>
                  </a:lnTo>
                  <a:lnTo>
                    <a:pt x="2" y="96"/>
                  </a:lnTo>
                  <a:lnTo>
                    <a:pt x="2" y="94"/>
                  </a:lnTo>
                  <a:lnTo>
                    <a:pt x="2" y="92"/>
                  </a:lnTo>
                  <a:lnTo>
                    <a:pt x="2" y="90"/>
                  </a:lnTo>
                  <a:lnTo>
                    <a:pt x="2" y="88"/>
                  </a:lnTo>
                  <a:lnTo>
                    <a:pt x="2" y="86"/>
                  </a:lnTo>
                  <a:lnTo>
                    <a:pt x="2" y="84"/>
                  </a:lnTo>
                  <a:lnTo>
                    <a:pt x="2" y="80"/>
                  </a:lnTo>
                  <a:lnTo>
                    <a:pt x="2" y="78"/>
                  </a:lnTo>
                  <a:lnTo>
                    <a:pt x="2" y="78"/>
                  </a:lnTo>
                  <a:lnTo>
                    <a:pt x="2" y="76"/>
                  </a:lnTo>
                  <a:lnTo>
                    <a:pt x="2" y="74"/>
                  </a:lnTo>
                  <a:lnTo>
                    <a:pt x="2" y="72"/>
                  </a:lnTo>
                  <a:lnTo>
                    <a:pt x="2" y="70"/>
                  </a:lnTo>
                  <a:lnTo>
                    <a:pt x="2" y="66"/>
                  </a:lnTo>
                  <a:lnTo>
                    <a:pt x="2" y="64"/>
                  </a:lnTo>
                  <a:lnTo>
                    <a:pt x="2" y="62"/>
                  </a:lnTo>
                  <a:lnTo>
                    <a:pt x="2" y="60"/>
                  </a:lnTo>
                  <a:lnTo>
                    <a:pt x="2" y="58"/>
                  </a:lnTo>
                  <a:lnTo>
                    <a:pt x="2" y="54"/>
                  </a:lnTo>
                  <a:lnTo>
                    <a:pt x="2" y="50"/>
                  </a:lnTo>
                  <a:lnTo>
                    <a:pt x="2" y="48"/>
                  </a:lnTo>
                  <a:lnTo>
                    <a:pt x="2" y="46"/>
                  </a:lnTo>
                  <a:lnTo>
                    <a:pt x="2" y="44"/>
                  </a:lnTo>
                  <a:lnTo>
                    <a:pt x="2" y="42"/>
                  </a:lnTo>
                  <a:lnTo>
                    <a:pt x="2" y="38"/>
                  </a:lnTo>
                  <a:lnTo>
                    <a:pt x="2" y="36"/>
                  </a:lnTo>
                  <a:lnTo>
                    <a:pt x="2" y="34"/>
                  </a:lnTo>
                  <a:lnTo>
                    <a:pt x="2" y="32"/>
                  </a:lnTo>
                  <a:lnTo>
                    <a:pt x="2" y="30"/>
                  </a:lnTo>
                  <a:lnTo>
                    <a:pt x="2" y="30"/>
                  </a:lnTo>
                  <a:lnTo>
                    <a:pt x="2" y="28"/>
                  </a:lnTo>
                  <a:lnTo>
                    <a:pt x="2" y="26"/>
                  </a:lnTo>
                  <a:lnTo>
                    <a:pt x="2" y="24"/>
                  </a:lnTo>
                  <a:lnTo>
                    <a:pt x="6" y="24"/>
                  </a:lnTo>
                  <a:lnTo>
                    <a:pt x="10" y="26"/>
                  </a:lnTo>
                  <a:lnTo>
                    <a:pt x="12" y="26"/>
                  </a:lnTo>
                  <a:lnTo>
                    <a:pt x="14" y="26"/>
                  </a:lnTo>
                  <a:lnTo>
                    <a:pt x="22" y="28"/>
                  </a:lnTo>
                  <a:lnTo>
                    <a:pt x="24" y="28"/>
                  </a:lnTo>
                  <a:lnTo>
                    <a:pt x="26" y="28"/>
                  </a:lnTo>
                  <a:lnTo>
                    <a:pt x="28" y="28"/>
                  </a:lnTo>
                  <a:lnTo>
                    <a:pt x="30" y="28"/>
                  </a:lnTo>
                  <a:lnTo>
                    <a:pt x="32" y="30"/>
                  </a:lnTo>
                  <a:lnTo>
                    <a:pt x="34" y="30"/>
                  </a:lnTo>
                  <a:lnTo>
                    <a:pt x="34" y="30"/>
                  </a:lnTo>
                  <a:lnTo>
                    <a:pt x="36" y="30"/>
                  </a:lnTo>
                  <a:lnTo>
                    <a:pt x="38" y="30"/>
                  </a:lnTo>
                  <a:lnTo>
                    <a:pt x="40" y="30"/>
                  </a:lnTo>
                  <a:lnTo>
                    <a:pt x="42" y="30"/>
                  </a:lnTo>
                  <a:lnTo>
                    <a:pt x="44" y="30"/>
                  </a:lnTo>
                  <a:lnTo>
                    <a:pt x="46" y="30"/>
                  </a:lnTo>
                  <a:lnTo>
                    <a:pt x="48" y="30"/>
                  </a:lnTo>
                  <a:lnTo>
                    <a:pt x="50" y="30"/>
                  </a:lnTo>
                  <a:lnTo>
                    <a:pt x="52" y="30"/>
                  </a:lnTo>
                  <a:lnTo>
                    <a:pt x="54" y="30"/>
                  </a:lnTo>
                  <a:lnTo>
                    <a:pt x="54" y="32"/>
                  </a:lnTo>
                  <a:lnTo>
                    <a:pt x="56" y="32"/>
                  </a:lnTo>
                  <a:lnTo>
                    <a:pt x="58" y="32"/>
                  </a:lnTo>
                  <a:lnTo>
                    <a:pt x="60" y="32"/>
                  </a:lnTo>
                  <a:lnTo>
                    <a:pt x="64" y="32"/>
                  </a:lnTo>
                  <a:lnTo>
                    <a:pt x="68" y="34"/>
                  </a:lnTo>
                  <a:lnTo>
                    <a:pt x="76" y="34"/>
                  </a:lnTo>
                  <a:lnTo>
                    <a:pt x="78" y="36"/>
                  </a:lnTo>
                  <a:lnTo>
                    <a:pt x="82" y="36"/>
                  </a:lnTo>
                  <a:lnTo>
                    <a:pt x="84" y="36"/>
                  </a:lnTo>
                  <a:lnTo>
                    <a:pt x="86" y="36"/>
                  </a:lnTo>
                  <a:lnTo>
                    <a:pt x="88" y="36"/>
                  </a:lnTo>
                  <a:lnTo>
                    <a:pt x="92" y="38"/>
                  </a:lnTo>
                  <a:lnTo>
                    <a:pt x="96" y="38"/>
                  </a:lnTo>
                  <a:lnTo>
                    <a:pt x="100" y="38"/>
                  </a:lnTo>
                  <a:lnTo>
                    <a:pt x="102" y="40"/>
                  </a:lnTo>
                  <a:lnTo>
                    <a:pt x="104" y="40"/>
                  </a:lnTo>
                  <a:lnTo>
                    <a:pt x="106" y="40"/>
                  </a:lnTo>
                  <a:lnTo>
                    <a:pt x="108" y="40"/>
                  </a:lnTo>
                  <a:lnTo>
                    <a:pt x="108" y="38"/>
                  </a:lnTo>
                  <a:lnTo>
                    <a:pt x="108" y="36"/>
                  </a:lnTo>
                  <a:lnTo>
                    <a:pt x="108" y="34"/>
                  </a:lnTo>
                  <a:lnTo>
                    <a:pt x="108" y="32"/>
                  </a:lnTo>
                  <a:lnTo>
                    <a:pt x="108" y="30"/>
                  </a:lnTo>
                  <a:lnTo>
                    <a:pt x="110" y="30"/>
                  </a:lnTo>
                  <a:lnTo>
                    <a:pt x="112" y="30"/>
                  </a:lnTo>
                  <a:lnTo>
                    <a:pt x="114" y="32"/>
                  </a:lnTo>
                  <a:lnTo>
                    <a:pt x="114" y="34"/>
                  </a:lnTo>
                  <a:lnTo>
                    <a:pt x="112" y="34"/>
                  </a:lnTo>
                  <a:lnTo>
                    <a:pt x="114" y="36"/>
                  </a:lnTo>
                  <a:lnTo>
                    <a:pt x="114" y="34"/>
                  </a:lnTo>
                  <a:lnTo>
                    <a:pt x="116" y="34"/>
                  </a:lnTo>
                  <a:lnTo>
                    <a:pt x="116" y="32"/>
                  </a:lnTo>
                  <a:lnTo>
                    <a:pt x="114" y="30"/>
                  </a:lnTo>
                  <a:lnTo>
                    <a:pt x="114" y="30"/>
                  </a:lnTo>
                  <a:lnTo>
                    <a:pt x="114" y="28"/>
                  </a:lnTo>
                  <a:lnTo>
                    <a:pt x="114" y="30"/>
                  </a:lnTo>
                  <a:lnTo>
                    <a:pt x="116" y="30"/>
                  </a:lnTo>
                  <a:lnTo>
                    <a:pt x="116" y="28"/>
                  </a:lnTo>
                  <a:lnTo>
                    <a:pt x="118" y="28"/>
                  </a:lnTo>
                  <a:lnTo>
                    <a:pt x="120" y="28"/>
                  </a:lnTo>
                  <a:lnTo>
                    <a:pt x="122" y="28"/>
                  </a:lnTo>
                  <a:lnTo>
                    <a:pt x="124" y="28"/>
                  </a:lnTo>
                  <a:lnTo>
                    <a:pt x="124" y="30"/>
                  </a:lnTo>
                  <a:lnTo>
                    <a:pt x="126" y="30"/>
                  </a:lnTo>
                  <a:lnTo>
                    <a:pt x="126" y="28"/>
                  </a:lnTo>
                  <a:lnTo>
                    <a:pt x="124" y="28"/>
                  </a:lnTo>
                  <a:lnTo>
                    <a:pt x="124" y="26"/>
                  </a:lnTo>
                  <a:lnTo>
                    <a:pt x="126" y="26"/>
                  </a:lnTo>
                  <a:lnTo>
                    <a:pt x="128" y="26"/>
                  </a:lnTo>
                  <a:lnTo>
                    <a:pt x="128" y="28"/>
                  </a:lnTo>
                  <a:lnTo>
                    <a:pt x="128" y="30"/>
                  </a:lnTo>
                  <a:lnTo>
                    <a:pt x="130" y="30"/>
                  </a:lnTo>
                  <a:lnTo>
                    <a:pt x="130" y="30"/>
                  </a:lnTo>
                  <a:lnTo>
                    <a:pt x="130" y="30"/>
                  </a:lnTo>
                  <a:lnTo>
                    <a:pt x="132" y="30"/>
                  </a:lnTo>
                  <a:lnTo>
                    <a:pt x="132" y="30"/>
                  </a:lnTo>
                  <a:lnTo>
                    <a:pt x="134" y="30"/>
                  </a:lnTo>
                  <a:lnTo>
                    <a:pt x="134" y="28"/>
                  </a:lnTo>
                  <a:lnTo>
                    <a:pt x="136" y="26"/>
                  </a:lnTo>
                  <a:lnTo>
                    <a:pt x="136" y="24"/>
                  </a:lnTo>
                  <a:lnTo>
                    <a:pt x="136" y="22"/>
                  </a:lnTo>
                  <a:lnTo>
                    <a:pt x="136" y="20"/>
                  </a:lnTo>
                  <a:lnTo>
                    <a:pt x="136" y="18"/>
                  </a:lnTo>
                  <a:lnTo>
                    <a:pt x="138" y="18"/>
                  </a:lnTo>
                  <a:lnTo>
                    <a:pt x="140" y="18"/>
                  </a:lnTo>
                  <a:lnTo>
                    <a:pt x="140" y="16"/>
                  </a:lnTo>
                  <a:lnTo>
                    <a:pt x="142" y="16"/>
                  </a:lnTo>
                  <a:lnTo>
                    <a:pt x="142" y="14"/>
                  </a:lnTo>
                  <a:lnTo>
                    <a:pt x="144" y="12"/>
                  </a:lnTo>
                  <a:lnTo>
                    <a:pt x="146" y="12"/>
                  </a:lnTo>
                  <a:lnTo>
                    <a:pt x="146" y="10"/>
                  </a:lnTo>
                  <a:lnTo>
                    <a:pt x="146" y="8"/>
                  </a:lnTo>
                  <a:lnTo>
                    <a:pt x="148" y="6"/>
                  </a:lnTo>
                  <a:lnTo>
                    <a:pt x="148" y="4"/>
                  </a:lnTo>
                  <a:lnTo>
                    <a:pt x="148" y="2"/>
                  </a:lnTo>
                  <a:lnTo>
                    <a:pt x="150" y="2"/>
                  </a:lnTo>
                  <a:lnTo>
                    <a:pt x="152" y="0"/>
                  </a:lnTo>
                  <a:lnTo>
                    <a:pt x="154" y="0"/>
                  </a:lnTo>
                  <a:lnTo>
                    <a:pt x="154" y="4"/>
                  </a:lnTo>
                  <a:lnTo>
                    <a:pt x="156" y="6"/>
                  </a:lnTo>
                  <a:lnTo>
                    <a:pt x="154" y="6"/>
                  </a:lnTo>
                  <a:lnTo>
                    <a:pt x="152" y="6"/>
                  </a:lnTo>
                  <a:lnTo>
                    <a:pt x="152" y="4"/>
                  </a:lnTo>
                  <a:lnTo>
                    <a:pt x="150" y="6"/>
                  </a:lnTo>
                  <a:lnTo>
                    <a:pt x="156" y="8"/>
                  </a:lnTo>
                  <a:lnTo>
                    <a:pt x="156" y="6"/>
                  </a:lnTo>
                  <a:lnTo>
                    <a:pt x="156" y="8"/>
                  </a:lnTo>
                  <a:lnTo>
                    <a:pt x="156" y="10"/>
                  </a:lnTo>
                  <a:lnTo>
                    <a:pt x="156" y="14"/>
                  </a:lnTo>
                  <a:lnTo>
                    <a:pt x="154" y="14"/>
                  </a:lnTo>
                  <a:lnTo>
                    <a:pt x="152" y="16"/>
                  </a:lnTo>
                  <a:lnTo>
                    <a:pt x="150" y="18"/>
                  </a:lnTo>
                  <a:lnTo>
                    <a:pt x="152" y="20"/>
                  </a:lnTo>
                  <a:lnTo>
                    <a:pt x="158" y="20"/>
                  </a:lnTo>
                  <a:lnTo>
                    <a:pt x="160" y="20"/>
                  </a:lnTo>
                  <a:lnTo>
                    <a:pt x="164" y="18"/>
                  </a:lnTo>
                  <a:lnTo>
                    <a:pt x="164" y="20"/>
                  </a:lnTo>
                  <a:lnTo>
                    <a:pt x="150" y="24"/>
                  </a:lnTo>
                  <a:lnTo>
                    <a:pt x="148" y="26"/>
                  </a:lnTo>
                  <a:lnTo>
                    <a:pt x="146" y="28"/>
                  </a:lnTo>
                  <a:lnTo>
                    <a:pt x="144" y="28"/>
                  </a:lnTo>
                  <a:lnTo>
                    <a:pt x="144" y="30"/>
                  </a:lnTo>
                  <a:lnTo>
                    <a:pt x="146" y="28"/>
                  </a:lnTo>
                  <a:lnTo>
                    <a:pt x="148" y="28"/>
                  </a:lnTo>
                  <a:lnTo>
                    <a:pt x="150" y="26"/>
                  </a:lnTo>
                  <a:lnTo>
                    <a:pt x="150" y="28"/>
                  </a:lnTo>
                  <a:lnTo>
                    <a:pt x="152" y="26"/>
                  </a:lnTo>
                  <a:lnTo>
                    <a:pt x="154" y="24"/>
                  </a:lnTo>
                  <a:lnTo>
                    <a:pt x="156" y="22"/>
                  </a:lnTo>
                  <a:lnTo>
                    <a:pt x="160" y="22"/>
                  </a:lnTo>
                  <a:lnTo>
                    <a:pt x="166" y="20"/>
                  </a:lnTo>
                  <a:lnTo>
                    <a:pt x="168" y="22"/>
                  </a:lnTo>
                  <a:lnTo>
                    <a:pt x="170" y="22"/>
                  </a:lnTo>
                  <a:lnTo>
                    <a:pt x="170" y="24"/>
                  </a:lnTo>
                  <a:lnTo>
                    <a:pt x="168" y="26"/>
                  </a:lnTo>
                  <a:lnTo>
                    <a:pt x="168" y="28"/>
                  </a:lnTo>
                  <a:lnTo>
                    <a:pt x="168" y="30"/>
                  </a:lnTo>
                  <a:lnTo>
                    <a:pt x="166" y="30"/>
                  </a:lnTo>
                  <a:lnTo>
                    <a:pt x="164" y="30"/>
                  </a:lnTo>
                  <a:lnTo>
                    <a:pt x="164" y="32"/>
                  </a:lnTo>
                  <a:lnTo>
                    <a:pt x="162" y="32"/>
                  </a:lnTo>
                  <a:lnTo>
                    <a:pt x="162" y="34"/>
                  </a:lnTo>
                  <a:lnTo>
                    <a:pt x="162" y="36"/>
                  </a:lnTo>
                  <a:lnTo>
                    <a:pt x="164" y="36"/>
                  </a:lnTo>
                  <a:lnTo>
                    <a:pt x="164" y="38"/>
                  </a:lnTo>
                  <a:lnTo>
                    <a:pt x="164" y="40"/>
                  </a:lnTo>
                  <a:lnTo>
                    <a:pt x="164" y="42"/>
                  </a:lnTo>
                  <a:lnTo>
                    <a:pt x="164" y="44"/>
                  </a:lnTo>
                  <a:lnTo>
                    <a:pt x="166" y="46"/>
                  </a:lnTo>
                  <a:lnTo>
                    <a:pt x="166" y="48"/>
                  </a:lnTo>
                  <a:lnTo>
                    <a:pt x="166" y="50"/>
                  </a:lnTo>
                  <a:lnTo>
                    <a:pt x="166" y="52"/>
                  </a:lnTo>
                  <a:lnTo>
                    <a:pt x="168" y="52"/>
                  </a:lnTo>
                  <a:lnTo>
                    <a:pt x="170" y="52"/>
                  </a:lnTo>
                  <a:lnTo>
                    <a:pt x="170" y="50"/>
                  </a:lnTo>
                  <a:lnTo>
                    <a:pt x="172" y="50"/>
                  </a:lnTo>
                  <a:lnTo>
                    <a:pt x="174" y="50"/>
                  </a:lnTo>
                  <a:lnTo>
                    <a:pt x="176" y="50"/>
                  </a:lnTo>
                  <a:lnTo>
                    <a:pt x="176" y="52"/>
                  </a:lnTo>
                  <a:lnTo>
                    <a:pt x="174" y="52"/>
                  </a:lnTo>
                  <a:lnTo>
                    <a:pt x="174" y="54"/>
                  </a:lnTo>
                  <a:lnTo>
                    <a:pt x="172" y="54"/>
                  </a:lnTo>
                  <a:lnTo>
                    <a:pt x="172" y="52"/>
                  </a:lnTo>
                  <a:lnTo>
                    <a:pt x="172" y="54"/>
                  </a:lnTo>
                  <a:lnTo>
                    <a:pt x="170" y="56"/>
                  </a:lnTo>
                  <a:lnTo>
                    <a:pt x="170" y="58"/>
                  </a:lnTo>
                  <a:lnTo>
                    <a:pt x="170" y="60"/>
                  </a:lnTo>
                  <a:lnTo>
                    <a:pt x="172" y="60"/>
                  </a:lnTo>
                  <a:lnTo>
                    <a:pt x="170" y="60"/>
                  </a:lnTo>
                  <a:lnTo>
                    <a:pt x="172" y="60"/>
                  </a:lnTo>
                  <a:lnTo>
                    <a:pt x="174" y="62"/>
                  </a:lnTo>
                  <a:lnTo>
                    <a:pt x="172" y="62"/>
                  </a:lnTo>
                  <a:lnTo>
                    <a:pt x="170" y="62"/>
                  </a:lnTo>
                  <a:lnTo>
                    <a:pt x="168" y="64"/>
                  </a:lnTo>
                  <a:lnTo>
                    <a:pt x="170" y="64"/>
                  </a:lnTo>
                  <a:lnTo>
                    <a:pt x="170" y="66"/>
                  </a:lnTo>
                  <a:lnTo>
                    <a:pt x="170" y="68"/>
                  </a:lnTo>
                  <a:lnTo>
                    <a:pt x="168" y="68"/>
                  </a:lnTo>
                  <a:lnTo>
                    <a:pt x="168" y="70"/>
                  </a:lnTo>
                  <a:lnTo>
                    <a:pt x="168" y="74"/>
                  </a:lnTo>
                  <a:lnTo>
                    <a:pt x="166" y="76"/>
                  </a:lnTo>
                  <a:lnTo>
                    <a:pt x="166" y="78"/>
                  </a:lnTo>
                  <a:lnTo>
                    <a:pt x="168" y="78"/>
                  </a:lnTo>
                  <a:lnTo>
                    <a:pt x="170" y="76"/>
                  </a:lnTo>
                  <a:lnTo>
                    <a:pt x="170" y="74"/>
                  </a:lnTo>
                  <a:lnTo>
                    <a:pt x="170" y="72"/>
                  </a:lnTo>
                  <a:lnTo>
                    <a:pt x="168" y="70"/>
                  </a:lnTo>
                  <a:lnTo>
                    <a:pt x="170" y="68"/>
                  </a:lnTo>
                  <a:lnTo>
                    <a:pt x="172" y="68"/>
                  </a:lnTo>
                  <a:lnTo>
                    <a:pt x="172" y="66"/>
                  </a:lnTo>
                  <a:lnTo>
                    <a:pt x="174" y="68"/>
                  </a:lnTo>
                  <a:lnTo>
                    <a:pt x="174" y="70"/>
                  </a:lnTo>
                  <a:lnTo>
                    <a:pt x="176" y="70"/>
                  </a:lnTo>
                  <a:lnTo>
                    <a:pt x="176" y="72"/>
                  </a:lnTo>
                  <a:lnTo>
                    <a:pt x="176" y="74"/>
                  </a:lnTo>
                  <a:lnTo>
                    <a:pt x="178" y="74"/>
                  </a:lnTo>
                  <a:lnTo>
                    <a:pt x="178" y="76"/>
                  </a:lnTo>
                  <a:lnTo>
                    <a:pt x="178" y="76"/>
                  </a:lnTo>
                  <a:lnTo>
                    <a:pt x="180" y="78"/>
                  </a:lnTo>
                  <a:lnTo>
                    <a:pt x="180" y="78"/>
                  </a:lnTo>
                  <a:lnTo>
                    <a:pt x="180" y="80"/>
                  </a:lnTo>
                  <a:lnTo>
                    <a:pt x="178" y="82"/>
                  </a:lnTo>
                  <a:lnTo>
                    <a:pt x="178" y="84"/>
                  </a:lnTo>
                  <a:lnTo>
                    <a:pt x="178" y="84"/>
                  </a:lnTo>
                  <a:lnTo>
                    <a:pt x="178" y="86"/>
                  </a:lnTo>
                  <a:lnTo>
                    <a:pt x="178" y="88"/>
                  </a:lnTo>
                  <a:lnTo>
                    <a:pt x="178" y="88"/>
                  </a:lnTo>
                  <a:lnTo>
                    <a:pt x="178" y="90"/>
                  </a:lnTo>
                  <a:lnTo>
                    <a:pt x="180" y="90"/>
                  </a:lnTo>
                  <a:lnTo>
                    <a:pt x="180" y="92"/>
                  </a:lnTo>
                  <a:lnTo>
                    <a:pt x="178" y="90"/>
                  </a:lnTo>
                  <a:lnTo>
                    <a:pt x="178" y="90"/>
                  </a:lnTo>
                  <a:lnTo>
                    <a:pt x="178" y="92"/>
                  </a:lnTo>
                  <a:lnTo>
                    <a:pt x="178" y="92"/>
                  </a:lnTo>
                  <a:lnTo>
                    <a:pt x="178" y="94"/>
                  </a:lnTo>
                  <a:lnTo>
                    <a:pt x="178" y="96"/>
                  </a:lnTo>
                  <a:lnTo>
                    <a:pt x="180" y="96"/>
                  </a:lnTo>
                  <a:lnTo>
                    <a:pt x="180" y="98"/>
                  </a:lnTo>
                  <a:lnTo>
                    <a:pt x="182" y="100"/>
                  </a:lnTo>
                  <a:lnTo>
                    <a:pt x="184" y="102"/>
                  </a:lnTo>
                  <a:lnTo>
                    <a:pt x="184" y="104"/>
                  </a:lnTo>
                  <a:lnTo>
                    <a:pt x="182" y="104"/>
                  </a:lnTo>
                  <a:lnTo>
                    <a:pt x="180" y="102"/>
                  </a:lnTo>
                  <a:lnTo>
                    <a:pt x="180" y="100"/>
                  </a:lnTo>
                  <a:lnTo>
                    <a:pt x="180" y="102"/>
                  </a:lnTo>
                  <a:lnTo>
                    <a:pt x="178" y="102"/>
                  </a:lnTo>
                  <a:lnTo>
                    <a:pt x="178" y="102"/>
                  </a:lnTo>
                  <a:lnTo>
                    <a:pt x="178" y="100"/>
                  </a:lnTo>
                  <a:lnTo>
                    <a:pt x="176" y="102"/>
                  </a:lnTo>
                  <a:lnTo>
                    <a:pt x="176" y="104"/>
                  </a:lnTo>
                  <a:lnTo>
                    <a:pt x="178" y="104"/>
                  </a:lnTo>
                  <a:lnTo>
                    <a:pt x="178" y="104"/>
                  </a:lnTo>
                  <a:lnTo>
                    <a:pt x="180" y="104"/>
                  </a:lnTo>
                  <a:lnTo>
                    <a:pt x="180" y="106"/>
                  </a:lnTo>
                  <a:lnTo>
                    <a:pt x="180" y="108"/>
                  </a:lnTo>
                  <a:lnTo>
                    <a:pt x="180" y="110"/>
                  </a:lnTo>
                  <a:lnTo>
                    <a:pt x="182" y="110"/>
                  </a:lnTo>
                  <a:lnTo>
                    <a:pt x="182" y="112"/>
                  </a:lnTo>
                  <a:lnTo>
                    <a:pt x="184" y="112"/>
                  </a:lnTo>
                  <a:lnTo>
                    <a:pt x="184" y="114"/>
                  </a:lnTo>
                  <a:lnTo>
                    <a:pt x="186" y="114"/>
                  </a:lnTo>
                  <a:lnTo>
                    <a:pt x="186" y="116"/>
                  </a:lnTo>
                  <a:lnTo>
                    <a:pt x="188" y="116"/>
                  </a:lnTo>
                  <a:lnTo>
                    <a:pt x="190" y="116"/>
                  </a:lnTo>
                  <a:lnTo>
                    <a:pt x="192" y="118"/>
                  </a:lnTo>
                  <a:lnTo>
                    <a:pt x="194" y="118"/>
                  </a:lnTo>
                  <a:lnTo>
                    <a:pt x="196" y="118"/>
                  </a:lnTo>
                  <a:lnTo>
                    <a:pt x="198" y="118"/>
                  </a:lnTo>
                  <a:lnTo>
                    <a:pt x="200" y="118"/>
                  </a:lnTo>
                  <a:lnTo>
                    <a:pt x="202" y="118"/>
                  </a:lnTo>
                  <a:lnTo>
                    <a:pt x="204" y="120"/>
                  </a:lnTo>
                  <a:lnTo>
                    <a:pt x="204" y="118"/>
                  </a:lnTo>
                  <a:lnTo>
                    <a:pt x="206" y="118"/>
                  </a:lnTo>
                  <a:lnTo>
                    <a:pt x="208" y="118"/>
                  </a:lnTo>
                  <a:lnTo>
                    <a:pt x="210" y="120"/>
                  </a:lnTo>
                  <a:lnTo>
                    <a:pt x="210" y="122"/>
                  </a:lnTo>
                  <a:lnTo>
                    <a:pt x="208" y="122"/>
                  </a:lnTo>
                  <a:lnTo>
                    <a:pt x="208" y="124"/>
                  </a:lnTo>
                  <a:close/>
                  <a:moveTo>
                    <a:pt x="198" y="2"/>
                  </a:moveTo>
                  <a:lnTo>
                    <a:pt x="196" y="0"/>
                  </a:lnTo>
                  <a:lnTo>
                    <a:pt x="202" y="0"/>
                  </a:lnTo>
                  <a:lnTo>
                    <a:pt x="200" y="0"/>
                  </a:lnTo>
                  <a:lnTo>
                    <a:pt x="198"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3" name="Freeform 288"/>
            <p:cNvSpPr>
              <a:spLocks noEditPoints="1"/>
            </p:cNvSpPr>
            <p:nvPr/>
          </p:nvSpPr>
          <p:spPr bwMode="auto">
            <a:xfrm>
              <a:off x="6600825" y="5621338"/>
              <a:ext cx="390525" cy="171450"/>
            </a:xfrm>
            <a:custGeom>
              <a:avLst/>
              <a:gdLst>
                <a:gd name="T0" fmla="*/ 236 w 246"/>
                <a:gd name="T1" fmla="*/ 64 h 108"/>
                <a:gd name="T2" fmla="*/ 246 w 246"/>
                <a:gd name="T3" fmla="*/ 68 h 108"/>
                <a:gd name="T4" fmla="*/ 246 w 246"/>
                <a:gd name="T5" fmla="*/ 66 h 108"/>
                <a:gd name="T6" fmla="*/ 186 w 246"/>
                <a:gd name="T7" fmla="*/ 58 h 108"/>
                <a:gd name="T8" fmla="*/ 240 w 246"/>
                <a:gd name="T9" fmla="*/ 58 h 108"/>
                <a:gd name="T10" fmla="*/ 184 w 246"/>
                <a:gd name="T11" fmla="*/ 54 h 108"/>
                <a:gd name="T12" fmla="*/ 178 w 246"/>
                <a:gd name="T13" fmla="*/ 50 h 108"/>
                <a:gd name="T14" fmla="*/ 190 w 246"/>
                <a:gd name="T15" fmla="*/ 50 h 108"/>
                <a:gd name="T16" fmla="*/ 180 w 246"/>
                <a:gd name="T17" fmla="*/ 50 h 108"/>
                <a:gd name="T18" fmla="*/ 240 w 246"/>
                <a:gd name="T19" fmla="*/ 50 h 108"/>
                <a:gd name="T20" fmla="*/ 238 w 246"/>
                <a:gd name="T21" fmla="*/ 36 h 108"/>
                <a:gd name="T22" fmla="*/ 234 w 246"/>
                <a:gd name="T23" fmla="*/ 44 h 108"/>
                <a:gd name="T24" fmla="*/ 234 w 246"/>
                <a:gd name="T25" fmla="*/ 34 h 108"/>
                <a:gd name="T26" fmla="*/ 186 w 246"/>
                <a:gd name="T27" fmla="*/ 36 h 108"/>
                <a:gd name="T28" fmla="*/ 210 w 246"/>
                <a:gd name="T29" fmla="*/ 18 h 108"/>
                <a:gd name="T30" fmla="*/ 210 w 246"/>
                <a:gd name="T31" fmla="*/ 16 h 108"/>
                <a:gd name="T32" fmla="*/ 220 w 246"/>
                <a:gd name="T33" fmla="*/ 2 h 108"/>
                <a:gd name="T34" fmla="*/ 234 w 246"/>
                <a:gd name="T35" fmla="*/ 32 h 108"/>
                <a:gd name="T36" fmla="*/ 226 w 246"/>
                <a:gd name="T37" fmla="*/ 26 h 108"/>
                <a:gd name="T38" fmla="*/ 222 w 246"/>
                <a:gd name="T39" fmla="*/ 18 h 108"/>
                <a:gd name="T40" fmla="*/ 222 w 246"/>
                <a:gd name="T41" fmla="*/ 16 h 108"/>
                <a:gd name="T42" fmla="*/ 224 w 246"/>
                <a:gd name="T43" fmla="*/ 10 h 108"/>
                <a:gd name="T44" fmla="*/ 228 w 246"/>
                <a:gd name="T45" fmla="*/ 8 h 108"/>
                <a:gd name="T46" fmla="*/ 232 w 246"/>
                <a:gd name="T47" fmla="*/ 20 h 108"/>
                <a:gd name="T48" fmla="*/ 182 w 246"/>
                <a:gd name="T49" fmla="*/ 34 h 108"/>
                <a:gd name="T50" fmla="*/ 182 w 246"/>
                <a:gd name="T51" fmla="*/ 40 h 108"/>
                <a:gd name="T52" fmla="*/ 172 w 246"/>
                <a:gd name="T53" fmla="*/ 42 h 108"/>
                <a:gd name="T54" fmla="*/ 168 w 246"/>
                <a:gd name="T55" fmla="*/ 42 h 108"/>
                <a:gd name="T56" fmla="*/ 180 w 246"/>
                <a:gd name="T57" fmla="*/ 42 h 108"/>
                <a:gd name="T58" fmla="*/ 176 w 246"/>
                <a:gd name="T59" fmla="*/ 50 h 108"/>
                <a:gd name="T60" fmla="*/ 172 w 246"/>
                <a:gd name="T61" fmla="*/ 50 h 108"/>
                <a:gd name="T62" fmla="*/ 172 w 246"/>
                <a:gd name="T63" fmla="*/ 54 h 108"/>
                <a:gd name="T64" fmla="*/ 180 w 246"/>
                <a:gd name="T65" fmla="*/ 56 h 108"/>
                <a:gd name="T66" fmla="*/ 180 w 246"/>
                <a:gd name="T67" fmla="*/ 62 h 108"/>
                <a:gd name="T68" fmla="*/ 180 w 246"/>
                <a:gd name="T69" fmla="*/ 64 h 108"/>
                <a:gd name="T70" fmla="*/ 176 w 246"/>
                <a:gd name="T71" fmla="*/ 72 h 108"/>
                <a:gd name="T72" fmla="*/ 188 w 246"/>
                <a:gd name="T73" fmla="*/ 68 h 108"/>
                <a:gd name="T74" fmla="*/ 192 w 246"/>
                <a:gd name="T75" fmla="*/ 72 h 108"/>
                <a:gd name="T76" fmla="*/ 184 w 246"/>
                <a:gd name="T77" fmla="*/ 86 h 108"/>
                <a:gd name="T78" fmla="*/ 176 w 246"/>
                <a:gd name="T79" fmla="*/ 98 h 108"/>
                <a:gd name="T80" fmla="*/ 168 w 246"/>
                <a:gd name="T81" fmla="*/ 94 h 108"/>
                <a:gd name="T82" fmla="*/ 160 w 246"/>
                <a:gd name="T83" fmla="*/ 96 h 108"/>
                <a:gd name="T84" fmla="*/ 158 w 246"/>
                <a:gd name="T85" fmla="*/ 104 h 108"/>
                <a:gd name="T86" fmla="*/ 152 w 246"/>
                <a:gd name="T87" fmla="*/ 104 h 108"/>
                <a:gd name="T88" fmla="*/ 132 w 246"/>
                <a:gd name="T89" fmla="*/ 104 h 108"/>
                <a:gd name="T90" fmla="*/ 102 w 246"/>
                <a:gd name="T91" fmla="*/ 100 h 108"/>
                <a:gd name="T92" fmla="*/ 86 w 246"/>
                <a:gd name="T93" fmla="*/ 98 h 108"/>
                <a:gd name="T94" fmla="*/ 70 w 246"/>
                <a:gd name="T95" fmla="*/ 96 h 108"/>
                <a:gd name="T96" fmla="*/ 46 w 246"/>
                <a:gd name="T97" fmla="*/ 86 h 108"/>
                <a:gd name="T98" fmla="*/ 46 w 246"/>
                <a:gd name="T99" fmla="*/ 60 h 108"/>
                <a:gd name="T100" fmla="*/ 20 w 246"/>
                <a:gd name="T101" fmla="*/ 58 h 108"/>
                <a:gd name="T102" fmla="*/ 2 w 246"/>
                <a:gd name="T103" fmla="*/ 50 h 108"/>
                <a:gd name="T104" fmla="*/ 8 w 246"/>
                <a:gd name="T105" fmla="*/ 24 h 108"/>
                <a:gd name="T106" fmla="*/ 14 w 246"/>
                <a:gd name="T107" fmla="*/ 10 h 108"/>
                <a:gd name="T108" fmla="*/ 24 w 246"/>
                <a:gd name="T109" fmla="*/ 0 h 108"/>
                <a:gd name="T110" fmla="*/ 42 w 246"/>
                <a:gd name="T111" fmla="*/ 2 h 108"/>
                <a:gd name="T112" fmla="*/ 74 w 246"/>
                <a:gd name="T113" fmla="*/ 2 h 108"/>
                <a:gd name="T114" fmla="*/ 108 w 246"/>
                <a:gd name="T115" fmla="*/ 2 h 108"/>
                <a:gd name="T116" fmla="*/ 152 w 246"/>
                <a:gd name="T117" fmla="*/ 2 h 108"/>
                <a:gd name="T118" fmla="*/ 180 w 246"/>
                <a:gd name="T119" fmla="*/ 4 h 108"/>
                <a:gd name="T120" fmla="*/ 176 w 246"/>
                <a:gd name="T121" fmla="*/ 12 h 108"/>
                <a:gd name="T122" fmla="*/ 184 w 246"/>
                <a:gd name="T123" fmla="*/ 2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6" h="108">
                  <a:moveTo>
                    <a:pt x="176" y="70"/>
                  </a:moveTo>
                  <a:lnTo>
                    <a:pt x="176" y="68"/>
                  </a:lnTo>
                  <a:lnTo>
                    <a:pt x="178" y="68"/>
                  </a:lnTo>
                  <a:lnTo>
                    <a:pt x="178" y="70"/>
                  </a:lnTo>
                  <a:lnTo>
                    <a:pt x="176" y="70"/>
                  </a:lnTo>
                  <a:close/>
                  <a:moveTo>
                    <a:pt x="238" y="66"/>
                  </a:moveTo>
                  <a:lnTo>
                    <a:pt x="238" y="68"/>
                  </a:lnTo>
                  <a:lnTo>
                    <a:pt x="236" y="66"/>
                  </a:lnTo>
                  <a:lnTo>
                    <a:pt x="236" y="64"/>
                  </a:lnTo>
                  <a:lnTo>
                    <a:pt x="238" y="64"/>
                  </a:lnTo>
                  <a:lnTo>
                    <a:pt x="238" y="66"/>
                  </a:lnTo>
                  <a:close/>
                  <a:moveTo>
                    <a:pt x="194" y="62"/>
                  </a:moveTo>
                  <a:lnTo>
                    <a:pt x="194" y="64"/>
                  </a:lnTo>
                  <a:lnTo>
                    <a:pt x="192" y="62"/>
                  </a:lnTo>
                  <a:lnTo>
                    <a:pt x="194" y="60"/>
                  </a:lnTo>
                  <a:lnTo>
                    <a:pt x="194" y="62"/>
                  </a:lnTo>
                  <a:close/>
                  <a:moveTo>
                    <a:pt x="246" y="66"/>
                  </a:moveTo>
                  <a:lnTo>
                    <a:pt x="246" y="68"/>
                  </a:lnTo>
                  <a:lnTo>
                    <a:pt x="240" y="68"/>
                  </a:lnTo>
                  <a:lnTo>
                    <a:pt x="240" y="66"/>
                  </a:lnTo>
                  <a:lnTo>
                    <a:pt x="240" y="64"/>
                  </a:lnTo>
                  <a:lnTo>
                    <a:pt x="242" y="62"/>
                  </a:lnTo>
                  <a:lnTo>
                    <a:pt x="242" y="60"/>
                  </a:lnTo>
                  <a:lnTo>
                    <a:pt x="244" y="60"/>
                  </a:lnTo>
                  <a:lnTo>
                    <a:pt x="246" y="62"/>
                  </a:lnTo>
                  <a:lnTo>
                    <a:pt x="246" y="64"/>
                  </a:lnTo>
                  <a:lnTo>
                    <a:pt x="246" y="66"/>
                  </a:lnTo>
                  <a:close/>
                  <a:moveTo>
                    <a:pt x="182" y="58"/>
                  </a:moveTo>
                  <a:lnTo>
                    <a:pt x="184" y="58"/>
                  </a:lnTo>
                  <a:lnTo>
                    <a:pt x="186" y="58"/>
                  </a:lnTo>
                  <a:lnTo>
                    <a:pt x="184" y="58"/>
                  </a:lnTo>
                  <a:lnTo>
                    <a:pt x="184" y="56"/>
                  </a:lnTo>
                  <a:lnTo>
                    <a:pt x="186" y="56"/>
                  </a:lnTo>
                  <a:lnTo>
                    <a:pt x="188" y="56"/>
                  </a:lnTo>
                  <a:lnTo>
                    <a:pt x="186" y="56"/>
                  </a:lnTo>
                  <a:lnTo>
                    <a:pt x="186" y="58"/>
                  </a:lnTo>
                  <a:lnTo>
                    <a:pt x="186" y="60"/>
                  </a:lnTo>
                  <a:lnTo>
                    <a:pt x="184" y="60"/>
                  </a:lnTo>
                  <a:lnTo>
                    <a:pt x="182" y="60"/>
                  </a:lnTo>
                  <a:lnTo>
                    <a:pt x="182" y="58"/>
                  </a:lnTo>
                  <a:close/>
                  <a:moveTo>
                    <a:pt x="242" y="54"/>
                  </a:moveTo>
                  <a:lnTo>
                    <a:pt x="244" y="56"/>
                  </a:lnTo>
                  <a:lnTo>
                    <a:pt x="242" y="58"/>
                  </a:lnTo>
                  <a:lnTo>
                    <a:pt x="240" y="60"/>
                  </a:lnTo>
                  <a:lnTo>
                    <a:pt x="240" y="58"/>
                  </a:lnTo>
                  <a:lnTo>
                    <a:pt x="240" y="56"/>
                  </a:lnTo>
                  <a:lnTo>
                    <a:pt x="240" y="54"/>
                  </a:lnTo>
                  <a:lnTo>
                    <a:pt x="242" y="54"/>
                  </a:lnTo>
                  <a:close/>
                  <a:moveTo>
                    <a:pt x="186" y="54"/>
                  </a:moveTo>
                  <a:lnTo>
                    <a:pt x="184" y="54"/>
                  </a:lnTo>
                  <a:lnTo>
                    <a:pt x="184" y="56"/>
                  </a:lnTo>
                  <a:lnTo>
                    <a:pt x="182" y="56"/>
                  </a:lnTo>
                  <a:lnTo>
                    <a:pt x="182" y="54"/>
                  </a:lnTo>
                  <a:lnTo>
                    <a:pt x="184" y="54"/>
                  </a:lnTo>
                  <a:lnTo>
                    <a:pt x="186" y="54"/>
                  </a:lnTo>
                  <a:close/>
                  <a:moveTo>
                    <a:pt x="190" y="54"/>
                  </a:moveTo>
                  <a:lnTo>
                    <a:pt x="188" y="54"/>
                  </a:lnTo>
                  <a:lnTo>
                    <a:pt x="188" y="52"/>
                  </a:lnTo>
                  <a:lnTo>
                    <a:pt x="188" y="50"/>
                  </a:lnTo>
                  <a:lnTo>
                    <a:pt x="190" y="50"/>
                  </a:lnTo>
                  <a:lnTo>
                    <a:pt x="190" y="52"/>
                  </a:lnTo>
                  <a:lnTo>
                    <a:pt x="190" y="54"/>
                  </a:lnTo>
                  <a:close/>
                  <a:moveTo>
                    <a:pt x="178" y="50"/>
                  </a:moveTo>
                  <a:lnTo>
                    <a:pt x="180" y="50"/>
                  </a:lnTo>
                  <a:lnTo>
                    <a:pt x="180" y="52"/>
                  </a:lnTo>
                  <a:lnTo>
                    <a:pt x="178" y="52"/>
                  </a:lnTo>
                  <a:lnTo>
                    <a:pt x="176" y="52"/>
                  </a:lnTo>
                  <a:lnTo>
                    <a:pt x="178" y="50"/>
                  </a:lnTo>
                  <a:close/>
                  <a:moveTo>
                    <a:pt x="190" y="50"/>
                  </a:moveTo>
                  <a:lnTo>
                    <a:pt x="190" y="50"/>
                  </a:lnTo>
                  <a:lnTo>
                    <a:pt x="188" y="50"/>
                  </a:lnTo>
                  <a:lnTo>
                    <a:pt x="190" y="50"/>
                  </a:lnTo>
                  <a:lnTo>
                    <a:pt x="190" y="48"/>
                  </a:lnTo>
                  <a:lnTo>
                    <a:pt x="190" y="50"/>
                  </a:lnTo>
                  <a:close/>
                  <a:moveTo>
                    <a:pt x="184" y="48"/>
                  </a:moveTo>
                  <a:lnTo>
                    <a:pt x="184" y="50"/>
                  </a:lnTo>
                  <a:lnTo>
                    <a:pt x="182" y="50"/>
                  </a:lnTo>
                  <a:lnTo>
                    <a:pt x="182" y="50"/>
                  </a:lnTo>
                  <a:lnTo>
                    <a:pt x="180" y="50"/>
                  </a:lnTo>
                  <a:lnTo>
                    <a:pt x="182" y="50"/>
                  </a:lnTo>
                  <a:lnTo>
                    <a:pt x="180" y="50"/>
                  </a:lnTo>
                  <a:lnTo>
                    <a:pt x="182" y="50"/>
                  </a:lnTo>
                  <a:lnTo>
                    <a:pt x="184" y="48"/>
                  </a:lnTo>
                  <a:close/>
                  <a:moveTo>
                    <a:pt x="238" y="46"/>
                  </a:moveTo>
                  <a:lnTo>
                    <a:pt x="240" y="48"/>
                  </a:lnTo>
                  <a:lnTo>
                    <a:pt x="240" y="46"/>
                  </a:lnTo>
                  <a:lnTo>
                    <a:pt x="240" y="48"/>
                  </a:lnTo>
                  <a:lnTo>
                    <a:pt x="242" y="50"/>
                  </a:lnTo>
                  <a:lnTo>
                    <a:pt x="240" y="50"/>
                  </a:lnTo>
                  <a:lnTo>
                    <a:pt x="240" y="50"/>
                  </a:lnTo>
                  <a:lnTo>
                    <a:pt x="240" y="52"/>
                  </a:lnTo>
                  <a:lnTo>
                    <a:pt x="238" y="52"/>
                  </a:lnTo>
                  <a:lnTo>
                    <a:pt x="240" y="52"/>
                  </a:lnTo>
                  <a:lnTo>
                    <a:pt x="238" y="50"/>
                  </a:lnTo>
                  <a:lnTo>
                    <a:pt x="238" y="50"/>
                  </a:lnTo>
                  <a:lnTo>
                    <a:pt x="238" y="48"/>
                  </a:lnTo>
                  <a:lnTo>
                    <a:pt x="238" y="46"/>
                  </a:lnTo>
                  <a:close/>
                  <a:moveTo>
                    <a:pt x="236" y="36"/>
                  </a:moveTo>
                  <a:lnTo>
                    <a:pt x="238" y="36"/>
                  </a:lnTo>
                  <a:lnTo>
                    <a:pt x="238" y="38"/>
                  </a:lnTo>
                  <a:lnTo>
                    <a:pt x="238" y="40"/>
                  </a:lnTo>
                  <a:lnTo>
                    <a:pt x="240" y="44"/>
                  </a:lnTo>
                  <a:lnTo>
                    <a:pt x="238" y="44"/>
                  </a:lnTo>
                  <a:lnTo>
                    <a:pt x="238" y="46"/>
                  </a:lnTo>
                  <a:lnTo>
                    <a:pt x="238" y="44"/>
                  </a:lnTo>
                  <a:lnTo>
                    <a:pt x="236" y="44"/>
                  </a:lnTo>
                  <a:lnTo>
                    <a:pt x="236" y="46"/>
                  </a:lnTo>
                  <a:lnTo>
                    <a:pt x="234" y="44"/>
                  </a:lnTo>
                  <a:lnTo>
                    <a:pt x="236" y="44"/>
                  </a:lnTo>
                  <a:lnTo>
                    <a:pt x="234" y="42"/>
                  </a:lnTo>
                  <a:lnTo>
                    <a:pt x="234" y="40"/>
                  </a:lnTo>
                  <a:lnTo>
                    <a:pt x="236" y="40"/>
                  </a:lnTo>
                  <a:lnTo>
                    <a:pt x="236" y="38"/>
                  </a:lnTo>
                  <a:lnTo>
                    <a:pt x="234" y="38"/>
                  </a:lnTo>
                  <a:lnTo>
                    <a:pt x="234" y="36"/>
                  </a:lnTo>
                  <a:lnTo>
                    <a:pt x="236" y="36"/>
                  </a:lnTo>
                  <a:close/>
                  <a:moveTo>
                    <a:pt x="234" y="34"/>
                  </a:moveTo>
                  <a:lnTo>
                    <a:pt x="232" y="36"/>
                  </a:lnTo>
                  <a:lnTo>
                    <a:pt x="232" y="34"/>
                  </a:lnTo>
                  <a:lnTo>
                    <a:pt x="232" y="32"/>
                  </a:lnTo>
                  <a:lnTo>
                    <a:pt x="234" y="34"/>
                  </a:lnTo>
                  <a:close/>
                  <a:moveTo>
                    <a:pt x="182" y="32"/>
                  </a:moveTo>
                  <a:lnTo>
                    <a:pt x="184" y="32"/>
                  </a:lnTo>
                  <a:lnTo>
                    <a:pt x="186" y="32"/>
                  </a:lnTo>
                  <a:lnTo>
                    <a:pt x="186" y="34"/>
                  </a:lnTo>
                  <a:lnTo>
                    <a:pt x="186" y="36"/>
                  </a:lnTo>
                  <a:lnTo>
                    <a:pt x="184" y="36"/>
                  </a:lnTo>
                  <a:lnTo>
                    <a:pt x="182" y="34"/>
                  </a:lnTo>
                  <a:lnTo>
                    <a:pt x="184" y="34"/>
                  </a:lnTo>
                  <a:lnTo>
                    <a:pt x="182" y="32"/>
                  </a:lnTo>
                  <a:close/>
                  <a:moveTo>
                    <a:pt x="200" y="16"/>
                  </a:moveTo>
                  <a:lnTo>
                    <a:pt x="198" y="18"/>
                  </a:lnTo>
                  <a:lnTo>
                    <a:pt x="198" y="16"/>
                  </a:lnTo>
                  <a:lnTo>
                    <a:pt x="200" y="16"/>
                  </a:lnTo>
                  <a:close/>
                  <a:moveTo>
                    <a:pt x="210" y="18"/>
                  </a:moveTo>
                  <a:lnTo>
                    <a:pt x="208" y="18"/>
                  </a:lnTo>
                  <a:lnTo>
                    <a:pt x="208" y="16"/>
                  </a:lnTo>
                  <a:lnTo>
                    <a:pt x="210" y="16"/>
                  </a:lnTo>
                  <a:lnTo>
                    <a:pt x="210" y="18"/>
                  </a:lnTo>
                  <a:close/>
                  <a:moveTo>
                    <a:pt x="214" y="16"/>
                  </a:moveTo>
                  <a:lnTo>
                    <a:pt x="214" y="18"/>
                  </a:lnTo>
                  <a:lnTo>
                    <a:pt x="212" y="16"/>
                  </a:lnTo>
                  <a:lnTo>
                    <a:pt x="212" y="18"/>
                  </a:lnTo>
                  <a:lnTo>
                    <a:pt x="210" y="16"/>
                  </a:lnTo>
                  <a:lnTo>
                    <a:pt x="212" y="16"/>
                  </a:lnTo>
                  <a:lnTo>
                    <a:pt x="214" y="16"/>
                  </a:lnTo>
                  <a:close/>
                  <a:moveTo>
                    <a:pt x="222" y="10"/>
                  </a:moveTo>
                  <a:lnTo>
                    <a:pt x="220" y="10"/>
                  </a:lnTo>
                  <a:lnTo>
                    <a:pt x="220" y="8"/>
                  </a:lnTo>
                  <a:lnTo>
                    <a:pt x="220" y="6"/>
                  </a:lnTo>
                  <a:lnTo>
                    <a:pt x="218" y="4"/>
                  </a:lnTo>
                  <a:lnTo>
                    <a:pt x="218" y="2"/>
                  </a:lnTo>
                  <a:lnTo>
                    <a:pt x="220" y="2"/>
                  </a:lnTo>
                  <a:lnTo>
                    <a:pt x="220" y="4"/>
                  </a:lnTo>
                  <a:lnTo>
                    <a:pt x="220" y="6"/>
                  </a:lnTo>
                  <a:lnTo>
                    <a:pt x="222" y="6"/>
                  </a:lnTo>
                  <a:lnTo>
                    <a:pt x="222" y="8"/>
                  </a:lnTo>
                  <a:lnTo>
                    <a:pt x="222" y="10"/>
                  </a:lnTo>
                  <a:close/>
                  <a:moveTo>
                    <a:pt x="236" y="36"/>
                  </a:moveTo>
                  <a:lnTo>
                    <a:pt x="236" y="34"/>
                  </a:lnTo>
                  <a:lnTo>
                    <a:pt x="234" y="34"/>
                  </a:lnTo>
                  <a:lnTo>
                    <a:pt x="234" y="32"/>
                  </a:lnTo>
                  <a:lnTo>
                    <a:pt x="232" y="30"/>
                  </a:lnTo>
                  <a:lnTo>
                    <a:pt x="232" y="32"/>
                  </a:lnTo>
                  <a:lnTo>
                    <a:pt x="230" y="30"/>
                  </a:lnTo>
                  <a:lnTo>
                    <a:pt x="230" y="28"/>
                  </a:lnTo>
                  <a:lnTo>
                    <a:pt x="230" y="26"/>
                  </a:lnTo>
                  <a:lnTo>
                    <a:pt x="228" y="26"/>
                  </a:lnTo>
                  <a:lnTo>
                    <a:pt x="228" y="24"/>
                  </a:lnTo>
                  <a:lnTo>
                    <a:pt x="228" y="26"/>
                  </a:lnTo>
                  <a:lnTo>
                    <a:pt x="226" y="26"/>
                  </a:lnTo>
                  <a:lnTo>
                    <a:pt x="226" y="28"/>
                  </a:lnTo>
                  <a:lnTo>
                    <a:pt x="226" y="30"/>
                  </a:lnTo>
                  <a:lnTo>
                    <a:pt x="224" y="28"/>
                  </a:lnTo>
                  <a:lnTo>
                    <a:pt x="224" y="26"/>
                  </a:lnTo>
                  <a:lnTo>
                    <a:pt x="222" y="24"/>
                  </a:lnTo>
                  <a:lnTo>
                    <a:pt x="222" y="22"/>
                  </a:lnTo>
                  <a:lnTo>
                    <a:pt x="222" y="22"/>
                  </a:lnTo>
                  <a:lnTo>
                    <a:pt x="222" y="20"/>
                  </a:lnTo>
                  <a:lnTo>
                    <a:pt x="222" y="18"/>
                  </a:lnTo>
                  <a:lnTo>
                    <a:pt x="220" y="18"/>
                  </a:lnTo>
                  <a:lnTo>
                    <a:pt x="218" y="18"/>
                  </a:lnTo>
                  <a:lnTo>
                    <a:pt x="216" y="16"/>
                  </a:lnTo>
                  <a:lnTo>
                    <a:pt x="216" y="18"/>
                  </a:lnTo>
                  <a:lnTo>
                    <a:pt x="214" y="16"/>
                  </a:lnTo>
                  <a:lnTo>
                    <a:pt x="216" y="16"/>
                  </a:lnTo>
                  <a:lnTo>
                    <a:pt x="218" y="16"/>
                  </a:lnTo>
                  <a:lnTo>
                    <a:pt x="220" y="16"/>
                  </a:lnTo>
                  <a:lnTo>
                    <a:pt x="222" y="16"/>
                  </a:lnTo>
                  <a:lnTo>
                    <a:pt x="222" y="16"/>
                  </a:lnTo>
                  <a:lnTo>
                    <a:pt x="224" y="16"/>
                  </a:lnTo>
                  <a:lnTo>
                    <a:pt x="222" y="14"/>
                  </a:lnTo>
                  <a:lnTo>
                    <a:pt x="222" y="14"/>
                  </a:lnTo>
                  <a:lnTo>
                    <a:pt x="220" y="14"/>
                  </a:lnTo>
                  <a:lnTo>
                    <a:pt x="222" y="14"/>
                  </a:lnTo>
                  <a:lnTo>
                    <a:pt x="222" y="12"/>
                  </a:lnTo>
                  <a:lnTo>
                    <a:pt x="222" y="10"/>
                  </a:lnTo>
                  <a:lnTo>
                    <a:pt x="224" y="10"/>
                  </a:lnTo>
                  <a:lnTo>
                    <a:pt x="222" y="8"/>
                  </a:lnTo>
                  <a:lnTo>
                    <a:pt x="222" y="6"/>
                  </a:lnTo>
                  <a:lnTo>
                    <a:pt x="222" y="6"/>
                  </a:lnTo>
                  <a:lnTo>
                    <a:pt x="222" y="4"/>
                  </a:lnTo>
                  <a:lnTo>
                    <a:pt x="222" y="2"/>
                  </a:lnTo>
                  <a:lnTo>
                    <a:pt x="226" y="2"/>
                  </a:lnTo>
                  <a:lnTo>
                    <a:pt x="226" y="4"/>
                  </a:lnTo>
                  <a:lnTo>
                    <a:pt x="228" y="6"/>
                  </a:lnTo>
                  <a:lnTo>
                    <a:pt x="228" y="8"/>
                  </a:lnTo>
                  <a:lnTo>
                    <a:pt x="228" y="10"/>
                  </a:lnTo>
                  <a:lnTo>
                    <a:pt x="230" y="12"/>
                  </a:lnTo>
                  <a:lnTo>
                    <a:pt x="230" y="14"/>
                  </a:lnTo>
                  <a:lnTo>
                    <a:pt x="228" y="14"/>
                  </a:lnTo>
                  <a:lnTo>
                    <a:pt x="228" y="16"/>
                  </a:lnTo>
                  <a:lnTo>
                    <a:pt x="230" y="16"/>
                  </a:lnTo>
                  <a:lnTo>
                    <a:pt x="232" y="16"/>
                  </a:lnTo>
                  <a:lnTo>
                    <a:pt x="232" y="18"/>
                  </a:lnTo>
                  <a:lnTo>
                    <a:pt x="232" y="20"/>
                  </a:lnTo>
                  <a:lnTo>
                    <a:pt x="232" y="22"/>
                  </a:lnTo>
                  <a:lnTo>
                    <a:pt x="234" y="24"/>
                  </a:lnTo>
                  <a:lnTo>
                    <a:pt x="234" y="26"/>
                  </a:lnTo>
                  <a:lnTo>
                    <a:pt x="234" y="28"/>
                  </a:lnTo>
                  <a:lnTo>
                    <a:pt x="236" y="30"/>
                  </a:lnTo>
                  <a:lnTo>
                    <a:pt x="236" y="34"/>
                  </a:lnTo>
                  <a:lnTo>
                    <a:pt x="236" y="36"/>
                  </a:lnTo>
                  <a:close/>
                  <a:moveTo>
                    <a:pt x="182" y="32"/>
                  </a:moveTo>
                  <a:lnTo>
                    <a:pt x="182" y="34"/>
                  </a:lnTo>
                  <a:lnTo>
                    <a:pt x="180" y="34"/>
                  </a:lnTo>
                  <a:lnTo>
                    <a:pt x="182" y="34"/>
                  </a:lnTo>
                  <a:lnTo>
                    <a:pt x="182" y="36"/>
                  </a:lnTo>
                  <a:lnTo>
                    <a:pt x="180" y="36"/>
                  </a:lnTo>
                  <a:lnTo>
                    <a:pt x="178" y="36"/>
                  </a:lnTo>
                  <a:lnTo>
                    <a:pt x="178" y="38"/>
                  </a:lnTo>
                  <a:lnTo>
                    <a:pt x="180" y="36"/>
                  </a:lnTo>
                  <a:lnTo>
                    <a:pt x="182" y="38"/>
                  </a:lnTo>
                  <a:lnTo>
                    <a:pt x="182" y="40"/>
                  </a:lnTo>
                  <a:lnTo>
                    <a:pt x="180" y="40"/>
                  </a:lnTo>
                  <a:lnTo>
                    <a:pt x="180" y="42"/>
                  </a:lnTo>
                  <a:lnTo>
                    <a:pt x="178" y="42"/>
                  </a:lnTo>
                  <a:lnTo>
                    <a:pt x="176" y="42"/>
                  </a:lnTo>
                  <a:lnTo>
                    <a:pt x="176" y="44"/>
                  </a:lnTo>
                  <a:lnTo>
                    <a:pt x="174" y="44"/>
                  </a:lnTo>
                  <a:lnTo>
                    <a:pt x="174" y="44"/>
                  </a:lnTo>
                  <a:lnTo>
                    <a:pt x="174" y="42"/>
                  </a:lnTo>
                  <a:lnTo>
                    <a:pt x="172" y="42"/>
                  </a:lnTo>
                  <a:lnTo>
                    <a:pt x="172" y="40"/>
                  </a:lnTo>
                  <a:lnTo>
                    <a:pt x="170" y="40"/>
                  </a:lnTo>
                  <a:lnTo>
                    <a:pt x="170" y="42"/>
                  </a:lnTo>
                  <a:lnTo>
                    <a:pt x="168" y="40"/>
                  </a:lnTo>
                  <a:lnTo>
                    <a:pt x="166" y="40"/>
                  </a:lnTo>
                  <a:lnTo>
                    <a:pt x="166" y="38"/>
                  </a:lnTo>
                  <a:lnTo>
                    <a:pt x="164" y="40"/>
                  </a:lnTo>
                  <a:lnTo>
                    <a:pt x="166" y="40"/>
                  </a:lnTo>
                  <a:lnTo>
                    <a:pt x="168" y="42"/>
                  </a:lnTo>
                  <a:lnTo>
                    <a:pt x="168" y="44"/>
                  </a:lnTo>
                  <a:lnTo>
                    <a:pt x="170" y="42"/>
                  </a:lnTo>
                  <a:lnTo>
                    <a:pt x="172" y="44"/>
                  </a:lnTo>
                  <a:lnTo>
                    <a:pt x="174" y="44"/>
                  </a:lnTo>
                  <a:lnTo>
                    <a:pt x="174" y="44"/>
                  </a:lnTo>
                  <a:lnTo>
                    <a:pt x="176" y="46"/>
                  </a:lnTo>
                  <a:lnTo>
                    <a:pt x="178" y="44"/>
                  </a:lnTo>
                  <a:lnTo>
                    <a:pt x="178" y="42"/>
                  </a:lnTo>
                  <a:lnTo>
                    <a:pt x="180" y="42"/>
                  </a:lnTo>
                  <a:lnTo>
                    <a:pt x="180" y="44"/>
                  </a:lnTo>
                  <a:lnTo>
                    <a:pt x="182" y="44"/>
                  </a:lnTo>
                  <a:lnTo>
                    <a:pt x="182" y="46"/>
                  </a:lnTo>
                  <a:lnTo>
                    <a:pt x="180" y="46"/>
                  </a:lnTo>
                  <a:lnTo>
                    <a:pt x="180" y="48"/>
                  </a:lnTo>
                  <a:lnTo>
                    <a:pt x="180" y="50"/>
                  </a:lnTo>
                  <a:lnTo>
                    <a:pt x="178" y="50"/>
                  </a:lnTo>
                  <a:lnTo>
                    <a:pt x="176" y="50"/>
                  </a:lnTo>
                  <a:lnTo>
                    <a:pt x="176" y="50"/>
                  </a:lnTo>
                  <a:lnTo>
                    <a:pt x="174" y="50"/>
                  </a:lnTo>
                  <a:lnTo>
                    <a:pt x="174" y="50"/>
                  </a:lnTo>
                  <a:lnTo>
                    <a:pt x="174" y="50"/>
                  </a:lnTo>
                  <a:lnTo>
                    <a:pt x="174" y="52"/>
                  </a:lnTo>
                  <a:lnTo>
                    <a:pt x="172" y="52"/>
                  </a:lnTo>
                  <a:lnTo>
                    <a:pt x="172" y="54"/>
                  </a:lnTo>
                  <a:lnTo>
                    <a:pt x="170" y="54"/>
                  </a:lnTo>
                  <a:lnTo>
                    <a:pt x="170" y="52"/>
                  </a:lnTo>
                  <a:lnTo>
                    <a:pt x="172" y="50"/>
                  </a:lnTo>
                  <a:lnTo>
                    <a:pt x="174" y="50"/>
                  </a:lnTo>
                  <a:lnTo>
                    <a:pt x="172" y="48"/>
                  </a:lnTo>
                  <a:lnTo>
                    <a:pt x="170" y="50"/>
                  </a:lnTo>
                  <a:lnTo>
                    <a:pt x="170" y="50"/>
                  </a:lnTo>
                  <a:lnTo>
                    <a:pt x="168" y="52"/>
                  </a:lnTo>
                  <a:lnTo>
                    <a:pt x="170" y="54"/>
                  </a:lnTo>
                  <a:lnTo>
                    <a:pt x="170" y="56"/>
                  </a:lnTo>
                  <a:lnTo>
                    <a:pt x="170" y="54"/>
                  </a:lnTo>
                  <a:lnTo>
                    <a:pt x="172" y="54"/>
                  </a:lnTo>
                  <a:lnTo>
                    <a:pt x="174" y="54"/>
                  </a:lnTo>
                  <a:lnTo>
                    <a:pt x="174" y="56"/>
                  </a:lnTo>
                  <a:lnTo>
                    <a:pt x="174" y="56"/>
                  </a:lnTo>
                  <a:lnTo>
                    <a:pt x="176" y="56"/>
                  </a:lnTo>
                  <a:lnTo>
                    <a:pt x="176" y="54"/>
                  </a:lnTo>
                  <a:lnTo>
                    <a:pt x="174" y="54"/>
                  </a:lnTo>
                  <a:lnTo>
                    <a:pt x="176" y="54"/>
                  </a:lnTo>
                  <a:lnTo>
                    <a:pt x="178" y="54"/>
                  </a:lnTo>
                  <a:lnTo>
                    <a:pt x="180" y="56"/>
                  </a:lnTo>
                  <a:lnTo>
                    <a:pt x="182" y="56"/>
                  </a:lnTo>
                  <a:lnTo>
                    <a:pt x="182" y="58"/>
                  </a:lnTo>
                  <a:lnTo>
                    <a:pt x="180" y="58"/>
                  </a:lnTo>
                  <a:lnTo>
                    <a:pt x="180" y="56"/>
                  </a:lnTo>
                  <a:lnTo>
                    <a:pt x="180" y="58"/>
                  </a:lnTo>
                  <a:lnTo>
                    <a:pt x="178" y="58"/>
                  </a:lnTo>
                  <a:lnTo>
                    <a:pt x="178" y="60"/>
                  </a:lnTo>
                  <a:lnTo>
                    <a:pt x="180" y="60"/>
                  </a:lnTo>
                  <a:lnTo>
                    <a:pt x="180" y="62"/>
                  </a:lnTo>
                  <a:lnTo>
                    <a:pt x="182" y="62"/>
                  </a:lnTo>
                  <a:lnTo>
                    <a:pt x="182" y="64"/>
                  </a:lnTo>
                  <a:lnTo>
                    <a:pt x="184" y="64"/>
                  </a:lnTo>
                  <a:lnTo>
                    <a:pt x="184" y="62"/>
                  </a:lnTo>
                  <a:lnTo>
                    <a:pt x="186" y="62"/>
                  </a:lnTo>
                  <a:lnTo>
                    <a:pt x="186" y="64"/>
                  </a:lnTo>
                  <a:lnTo>
                    <a:pt x="184" y="64"/>
                  </a:lnTo>
                  <a:lnTo>
                    <a:pt x="182" y="64"/>
                  </a:lnTo>
                  <a:lnTo>
                    <a:pt x="180" y="64"/>
                  </a:lnTo>
                  <a:lnTo>
                    <a:pt x="178" y="64"/>
                  </a:lnTo>
                  <a:lnTo>
                    <a:pt x="176" y="66"/>
                  </a:lnTo>
                  <a:lnTo>
                    <a:pt x="174" y="66"/>
                  </a:lnTo>
                  <a:lnTo>
                    <a:pt x="176" y="68"/>
                  </a:lnTo>
                  <a:lnTo>
                    <a:pt x="174" y="68"/>
                  </a:lnTo>
                  <a:lnTo>
                    <a:pt x="176" y="68"/>
                  </a:lnTo>
                  <a:lnTo>
                    <a:pt x="176" y="70"/>
                  </a:lnTo>
                  <a:lnTo>
                    <a:pt x="174" y="70"/>
                  </a:lnTo>
                  <a:lnTo>
                    <a:pt x="176" y="72"/>
                  </a:lnTo>
                  <a:lnTo>
                    <a:pt x="178" y="72"/>
                  </a:lnTo>
                  <a:lnTo>
                    <a:pt x="180" y="72"/>
                  </a:lnTo>
                  <a:lnTo>
                    <a:pt x="180" y="70"/>
                  </a:lnTo>
                  <a:lnTo>
                    <a:pt x="182" y="70"/>
                  </a:lnTo>
                  <a:lnTo>
                    <a:pt x="182" y="68"/>
                  </a:lnTo>
                  <a:lnTo>
                    <a:pt x="182" y="66"/>
                  </a:lnTo>
                  <a:lnTo>
                    <a:pt x="184" y="68"/>
                  </a:lnTo>
                  <a:lnTo>
                    <a:pt x="186" y="68"/>
                  </a:lnTo>
                  <a:lnTo>
                    <a:pt x="188" y="68"/>
                  </a:lnTo>
                  <a:lnTo>
                    <a:pt x="188" y="70"/>
                  </a:lnTo>
                  <a:lnTo>
                    <a:pt x="190" y="70"/>
                  </a:lnTo>
                  <a:lnTo>
                    <a:pt x="192" y="68"/>
                  </a:lnTo>
                  <a:lnTo>
                    <a:pt x="192" y="66"/>
                  </a:lnTo>
                  <a:lnTo>
                    <a:pt x="194" y="66"/>
                  </a:lnTo>
                  <a:lnTo>
                    <a:pt x="194" y="68"/>
                  </a:lnTo>
                  <a:lnTo>
                    <a:pt x="194" y="70"/>
                  </a:lnTo>
                  <a:lnTo>
                    <a:pt x="192" y="70"/>
                  </a:lnTo>
                  <a:lnTo>
                    <a:pt x="192" y="72"/>
                  </a:lnTo>
                  <a:lnTo>
                    <a:pt x="192" y="74"/>
                  </a:lnTo>
                  <a:lnTo>
                    <a:pt x="190" y="76"/>
                  </a:lnTo>
                  <a:lnTo>
                    <a:pt x="190" y="78"/>
                  </a:lnTo>
                  <a:lnTo>
                    <a:pt x="190" y="80"/>
                  </a:lnTo>
                  <a:lnTo>
                    <a:pt x="188" y="80"/>
                  </a:lnTo>
                  <a:lnTo>
                    <a:pt x="186" y="82"/>
                  </a:lnTo>
                  <a:lnTo>
                    <a:pt x="186" y="84"/>
                  </a:lnTo>
                  <a:lnTo>
                    <a:pt x="184" y="84"/>
                  </a:lnTo>
                  <a:lnTo>
                    <a:pt x="184" y="86"/>
                  </a:lnTo>
                  <a:lnTo>
                    <a:pt x="182" y="86"/>
                  </a:lnTo>
                  <a:lnTo>
                    <a:pt x="180" y="86"/>
                  </a:lnTo>
                  <a:lnTo>
                    <a:pt x="180" y="88"/>
                  </a:lnTo>
                  <a:lnTo>
                    <a:pt x="180" y="90"/>
                  </a:lnTo>
                  <a:lnTo>
                    <a:pt x="180" y="92"/>
                  </a:lnTo>
                  <a:lnTo>
                    <a:pt x="180" y="94"/>
                  </a:lnTo>
                  <a:lnTo>
                    <a:pt x="178" y="96"/>
                  </a:lnTo>
                  <a:lnTo>
                    <a:pt x="178" y="98"/>
                  </a:lnTo>
                  <a:lnTo>
                    <a:pt x="176" y="98"/>
                  </a:lnTo>
                  <a:lnTo>
                    <a:pt x="176" y="98"/>
                  </a:lnTo>
                  <a:lnTo>
                    <a:pt x="174" y="98"/>
                  </a:lnTo>
                  <a:lnTo>
                    <a:pt x="174" y="98"/>
                  </a:lnTo>
                  <a:lnTo>
                    <a:pt x="174" y="98"/>
                  </a:lnTo>
                  <a:lnTo>
                    <a:pt x="172" y="98"/>
                  </a:lnTo>
                  <a:lnTo>
                    <a:pt x="172" y="96"/>
                  </a:lnTo>
                  <a:lnTo>
                    <a:pt x="172" y="94"/>
                  </a:lnTo>
                  <a:lnTo>
                    <a:pt x="170" y="94"/>
                  </a:lnTo>
                  <a:lnTo>
                    <a:pt x="168" y="94"/>
                  </a:lnTo>
                  <a:lnTo>
                    <a:pt x="168" y="96"/>
                  </a:lnTo>
                  <a:lnTo>
                    <a:pt x="170" y="96"/>
                  </a:lnTo>
                  <a:lnTo>
                    <a:pt x="170" y="98"/>
                  </a:lnTo>
                  <a:lnTo>
                    <a:pt x="168" y="98"/>
                  </a:lnTo>
                  <a:lnTo>
                    <a:pt x="168" y="96"/>
                  </a:lnTo>
                  <a:lnTo>
                    <a:pt x="166" y="96"/>
                  </a:lnTo>
                  <a:lnTo>
                    <a:pt x="164" y="96"/>
                  </a:lnTo>
                  <a:lnTo>
                    <a:pt x="162" y="96"/>
                  </a:lnTo>
                  <a:lnTo>
                    <a:pt x="160" y="96"/>
                  </a:lnTo>
                  <a:lnTo>
                    <a:pt x="160" y="98"/>
                  </a:lnTo>
                  <a:lnTo>
                    <a:pt x="158" y="98"/>
                  </a:lnTo>
                  <a:lnTo>
                    <a:pt x="158" y="96"/>
                  </a:lnTo>
                  <a:lnTo>
                    <a:pt x="158" y="98"/>
                  </a:lnTo>
                  <a:lnTo>
                    <a:pt x="158" y="98"/>
                  </a:lnTo>
                  <a:lnTo>
                    <a:pt x="160" y="100"/>
                  </a:lnTo>
                  <a:lnTo>
                    <a:pt x="160" y="102"/>
                  </a:lnTo>
                  <a:lnTo>
                    <a:pt x="158" y="102"/>
                  </a:lnTo>
                  <a:lnTo>
                    <a:pt x="158" y="104"/>
                  </a:lnTo>
                  <a:lnTo>
                    <a:pt x="156" y="102"/>
                  </a:lnTo>
                  <a:lnTo>
                    <a:pt x="158" y="102"/>
                  </a:lnTo>
                  <a:lnTo>
                    <a:pt x="158" y="100"/>
                  </a:lnTo>
                  <a:lnTo>
                    <a:pt x="156" y="98"/>
                  </a:lnTo>
                  <a:lnTo>
                    <a:pt x="154" y="98"/>
                  </a:lnTo>
                  <a:lnTo>
                    <a:pt x="152" y="98"/>
                  </a:lnTo>
                  <a:lnTo>
                    <a:pt x="152" y="100"/>
                  </a:lnTo>
                  <a:lnTo>
                    <a:pt x="152" y="102"/>
                  </a:lnTo>
                  <a:lnTo>
                    <a:pt x="152" y="104"/>
                  </a:lnTo>
                  <a:lnTo>
                    <a:pt x="152" y="106"/>
                  </a:lnTo>
                  <a:lnTo>
                    <a:pt x="152" y="108"/>
                  </a:lnTo>
                  <a:lnTo>
                    <a:pt x="150" y="108"/>
                  </a:lnTo>
                  <a:lnTo>
                    <a:pt x="148" y="108"/>
                  </a:lnTo>
                  <a:lnTo>
                    <a:pt x="146" y="108"/>
                  </a:lnTo>
                  <a:lnTo>
                    <a:pt x="144" y="106"/>
                  </a:lnTo>
                  <a:lnTo>
                    <a:pt x="140" y="106"/>
                  </a:lnTo>
                  <a:lnTo>
                    <a:pt x="136" y="106"/>
                  </a:lnTo>
                  <a:lnTo>
                    <a:pt x="132" y="104"/>
                  </a:lnTo>
                  <a:lnTo>
                    <a:pt x="130" y="104"/>
                  </a:lnTo>
                  <a:lnTo>
                    <a:pt x="128" y="104"/>
                  </a:lnTo>
                  <a:lnTo>
                    <a:pt x="126" y="104"/>
                  </a:lnTo>
                  <a:lnTo>
                    <a:pt x="122" y="104"/>
                  </a:lnTo>
                  <a:lnTo>
                    <a:pt x="120" y="102"/>
                  </a:lnTo>
                  <a:lnTo>
                    <a:pt x="112" y="102"/>
                  </a:lnTo>
                  <a:lnTo>
                    <a:pt x="108" y="100"/>
                  </a:lnTo>
                  <a:lnTo>
                    <a:pt x="104" y="100"/>
                  </a:lnTo>
                  <a:lnTo>
                    <a:pt x="102" y="100"/>
                  </a:lnTo>
                  <a:lnTo>
                    <a:pt x="100" y="100"/>
                  </a:lnTo>
                  <a:lnTo>
                    <a:pt x="98" y="100"/>
                  </a:lnTo>
                  <a:lnTo>
                    <a:pt x="98" y="98"/>
                  </a:lnTo>
                  <a:lnTo>
                    <a:pt x="96" y="98"/>
                  </a:lnTo>
                  <a:lnTo>
                    <a:pt x="94" y="98"/>
                  </a:lnTo>
                  <a:lnTo>
                    <a:pt x="92" y="98"/>
                  </a:lnTo>
                  <a:lnTo>
                    <a:pt x="90" y="98"/>
                  </a:lnTo>
                  <a:lnTo>
                    <a:pt x="88" y="98"/>
                  </a:lnTo>
                  <a:lnTo>
                    <a:pt x="86" y="98"/>
                  </a:lnTo>
                  <a:lnTo>
                    <a:pt x="84" y="98"/>
                  </a:lnTo>
                  <a:lnTo>
                    <a:pt x="82" y="98"/>
                  </a:lnTo>
                  <a:lnTo>
                    <a:pt x="80" y="98"/>
                  </a:lnTo>
                  <a:lnTo>
                    <a:pt x="78" y="98"/>
                  </a:lnTo>
                  <a:lnTo>
                    <a:pt x="78" y="98"/>
                  </a:lnTo>
                  <a:lnTo>
                    <a:pt x="76" y="98"/>
                  </a:lnTo>
                  <a:lnTo>
                    <a:pt x="74" y="96"/>
                  </a:lnTo>
                  <a:lnTo>
                    <a:pt x="72" y="96"/>
                  </a:lnTo>
                  <a:lnTo>
                    <a:pt x="70" y="96"/>
                  </a:lnTo>
                  <a:lnTo>
                    <a:pt x="68" y="96"/>
                  </a:lnTo>
                  <a:lnTo>
                    <a:pt x="66" y="96"/>
                  </a:lnTo>
                  <a:lnTo>
                    <a:pt x="58" y="94"/>
                  </a:lnTo>
                  <a:lnTo>
                    <a:pt x="56" y="94"/>
                  </a:lnTo>
                  <a:lnTo>
                    <a:pt x="54" y="94"/>
                  </a:lnTo>
                  <a:lnTo>
                    <a:pt x="50" y="92"/>
                  </a:lnTo>
                  <a:lnTo>
                    <a:pt x="46" y="92"/>
                  </a:lnTo>
                  <a:lnTo>
                    <a:pt x="46" y="90"/>
                  </a:lnTo>
                  <a:lnTo>
                    <a:pt x="46" y="86"/>
                  </a:lnTo>
                  <a:lnTo>
                    <a:pt x="46" y="84"/>
                  </a:lnTo>
                  <a:lnTo>
                    <a:pt x="46" y="82"/>
                  </a:lnTo>
                  <a:lnTo>
                    <a:pt x="46" y="78"/>
                  </a:lnTo>
                  <a:lnTo>
                    <a:pt x="46" y="76"/>
                  </a:lnTo>
                  <a:lnTo>
                    <a:pt x="46" y="72"/>
                  </a:lnTo>
                  <a:lnTo>
                    <a:pt x="46" y="70"/>
                  </a:lnTo>
                  <a:lnTo>
                    <a:pt x="46" y="64"/>
                  </a:lnTo>
                  <a:lnTo>
                    <a:pt x="46" y="62"/>
                  </a:lnTo>
                  <a:lnTo>
                    <a:pt x="46" y="60"/>
                  </a:lnTo>
                  <a:lnTo>
                    <a:pt x="40" y="60"/>
                  </a:lnTo>
                  <a:lnTo>
                    <a:pt x="36" y="60"/>
                  </a:lnTo>
                  <a:lnTo>
                    <a:pt x="32" y="60"/>
                  </a:lnTo>
                  <a:lnTo>
                    <a:pt x="30" y="60"/>
                  </a:lnTo>
                  <a:lnTo>
                    <a:pt x="28" y="60"/>
                  </a:lnTo>
                  <a:lnTo>
                    <a:pt x="26" y="60"/>
                  </a:lnTo>
                  <a:lnTo>
                    <a:pt x="24" y="58"/>
                  </a:lnTo>
                  <a:lnTo>
                    <a:pt x="22" y="58"/>
                  </a:lnTo>
                  <a:lnTo>
                    <a:pt x="20" y="58"/>
                  </a:lnTo>
                  <a:lnTo>
                    <a:pt x="16" y="58"/>
                  </a:lnTo>
                  <a:lnTo>
                    <a:pt x="14" y="58"/>
                  </a:lnTo>
                  <a:lnTo>
                    <a:pt x="10" y="56"/>
                  </a:lnTo>
                  <a:lnTo>
                    <a:pt x="6" y="56"/>
                  </a:lnTo>
                  <a:lnTo>
                    <a:pt x="2" y="56"/>
                  </a:lnTo>
                  <a:lnTo>
                    <a:pt x="0" y="56"/>
                  </a:lnTo>
                  <a:lnTo>
                    <a:pt x="0" y="52"/>
                  </a:lnTo>
                  <a:lnTo>
                    <a:pt x="2" y="50"/>
                  </a:lnTo>
                  <a:lnTo>
                    <a:pt x="2" y="50"/>
                  </a:lnTo>
                  <a:lnTo>
                    <a:pt x="2" y="46"/>
                  </a:lnTo>
                  <a:lnTo>
                    <a:pt x="2" y="42"/>
                  </a:lnTo>
                  <a:lnTo>
                    <a:pt x="4" y="42"/>
                  </a:lnTo>
                  <a:lnTo>
                    <a:pt x="4" y="40"/>
                  </a:lnTo>
                  <a:lnTo>
                    <a:pt x="4" y="38"/>
                  </a:lnTo>
                  <a:lnTo>
                    <a:pt x="6" y="32"/>
                  </a:lnTo>
                  <a:lnTo>
                    <a:pt x="6" y="30"/>
                  </a:lnTo>
                  <a:lnTo>
                    <a:pt x="6" y="24"/>
                  </a:lnTo>
                  <a:lnTo>
                    <a:pt x="8" y="24"/>
                  </a:lnTo>
                  <a:lnTo>
                    <a:pt x="8" y="26"/>
                  </a:lnTo>
                  <a:lnTo>
                    <a:pt x="14" y="26"/>
                  </a:lnTo>
                  <a:lnTo>
                    <a:pt x="14" y="24"/>
                  </a:lnTo>
                  <a:lnTo>
                    <a:pt x="12" y="20"/>
                  </a:lnTo>
                  <a:lnTo>
                    <a:pt x="12" y="18"/>
                  </a:lnTo>
                  <a:lnTo>
                    <a:pt x="12" y="16"/>
                  </a:lnTo>
                  <a:lnTo>
                    <a:pt x="12" y="12"/>
                  </a:lnTo>
                  <a:lnTo>
                    <a:pt x="14" y="12"/>
                  </a:lnTo>
                  <a:lnTo>
                    <a:pt x="14" y="10"/>
                  </a:lnTo>
                  <a:lnTo>
                    <a:pt x="14" y="8"/>
                  </a:lnTo>
                  <a:lnTo>
                    <a:pt x="14" y="4"/>
                  </a:lnTo>
                  <a:lnTo>
                    <a:pt x="14" y="2"/>
                  </a:lnTo>
                  <a:lnTo>
                    <a:pt x="16" y="2"/>
                  </a:lnTo>
                  <a:lnTo>
                    <a:pt x="16" y="2"/>
                  </a:lnTo>
                  <a:lnTo>
                    <a:pt x="16" y="0"/>
                  </a:lnTo>
                  <a:lnTo>
                    <a:pt x="18" y="0"/>
                  </a:lnTo>
                  <a:lnTo>
                    <a:pt x="20" y="0"/>
                  </a:lnTo>
                  <a:lnTo>
                    <a:pt x="24" y="0"/>
                  </a:lnTo>
                  <a:lnTo>
                    <a:pt x="26" y="0"/>
                  </a:lnTo>
                  <a:lnTo>
                    <a:pt x="28" y="2"/>
                  </a:lnTo>
                  <a:lnTo>
                    <a:pt x="30" y="2"/>
                  </a:lnTo>
                  <a:lnTo>
                    <a:pt x="30" y="2"/>
                  </a:lnTo>
                  <a:lnTo>
                    <a:pt x="34" y="2"/>
                  </a:lnTo>
                  <a:lnTo>
                    <a:pt x="36" y="2"/>
                  </a:lnTo>
                  <a:lnTo>
                    <a:pt x="38" y="2"/>
                  </a:lnTo>
                  <a:lnTo>
                    <a:pt x="40" y="2"/>
                  </a:lnTo>
                  <a:lnTo>
                    <a:pt x="42" y="2"/>
                  </a:lnTo>
                  <a:lnTo>
                    <a:pt x="44" y="2"/>
                  </a:lnTo>
                  <a:lnTo>
                    <a:pt x="46" y="2"/>
                  </a:lnTo>
                  <a:lnTo>
                    <a:pt x="48" y="2"/>
                  </a:lnTo>
                  <a:lnTo>
                    <a:pt x="54" y="2"/>
                  </a:lnTo>
                  <a:lnTo>
                    <a:pt x="58" y="2"/>
                  </a:lnTo>
                  <a:lnTo>
                    <a:pt x="62" y="2"/>
                  </a:lnTo>
                  <a:lnTo>
                    <a:pt x="66" y="2"/>
                  </a:lnTo>
                  <a:lnTo>
                    <a:pt x="70" y="2"/>
                  </a:lnTo>
                  <a:lnTo>
                    <a:pt x="74" y="2"/>
                  </a:lnTo>
                  <a:lnTo>
                    <a:pt x="76" y="2"/>
                  </a:lnTo>
                  <a:lnTo>
                    <a:pt x="78" y="2"/>
                  </a:lnTo>
                  <a:lnTo>
                    <a:pt x="80" y="2"/>
                  </a:lnTo>
                  <a:lnTo>
                    <a:pt x="96" y="2"/>
                  </a:lnTo>
                  <a:lnTo>
                    <a:pt x="98" y="2"/>
                  </a:lnTo>
                  <a:lnTo>
                    <a:pt x="100" y="2"/>
                  </a:lnTo>
                  <a:lnTo>
                    <a:pt x="102" y="2"/>
                  </a:lnTo>
                  <a:lnTo>
                    <a:pt x="106" y="2"/>
                  </a:lnTo>
                  <a:lnTo>
                    <a:pt x="108" y="2"/>
                  </a:lnTo>
                  <a:lnTo>
                    <a:pt x="110" y="2"/>
                  </a:lnTo>
                  <a:lnTo>
                    <a:pt x="112" y="2"/>
                  </a:lnTo>
                  <a:lnTo>
                    <a:pt x="120" y="2"/>
                  </a:lnTo>
                  <a:lnTo>
                    <a:pt x="122" y="2"/>
                  </a:lnTo>
                  <a:lnTo>
                    <a:pt x="124" y="2"/>
                  </a:lnTo>
                  <a:lnTo>
                    <a:pt x="132" y="2"/>
                  </a:lnTo>
                  <a:lnTo>
                    <a:pt x="136" y="2"/>
                  </a:lnTo>
                  <a:lnTo>
                    <a:pt x="148" y="2"/>
                  </a:lnTo>
                  <a:lnTo>
                    <a:pt x="152" y="2"/>
                  </a:lnTo>
                  <a:lnTo>
                    <a:pt x="156" y="2"/>
                  </a:lnTo>
                  <a:lnTo>
                    <a:pt x="160" y="2"/>
                  </a:lnTo>
                  <a:lnTo>
                    <a:pt x="164" y="2"/>
                  </a:lnTo>
                  <a:lnTo>
                    <a:pt x="168" y="2"/>
                  </a:lnTo>
                  <a:lnTo>
                    <a:pt x="174" y="2"/>
                  </a:lnTo>
                  <a:lnTo>
                    <a:pt x="176" y="2"/>
                  </a:lnTo>
                  <a:lnTo>
                    <a:pt x="178" y="2"/>
                  </a:lnTo>
                  <a:lnTo>
                    <a:pt x="178" y="4"/>
                  </a:lnTo>
                  <a:lnTo>
                    <a:pt x="180" y="4"/>
                  </a:lnTo>
                  <a:lnTo>
                    <a:pt x="178" y="4"/>
                  </a:lnTo>
                  <a:lnTo>
                    <a:pt x="180" y="6"/>
                  </a:lnTo>
                  <a:lnTo>
                    <a:pt x="178" y="6"/>
                  </a:lnTo>
                  <a:lnTo>
                    <a:pt x="178" y="8"/>
                  </a:lnTo>
                  <a:lnTo>
                    <a:pt x="180" y="8"/>
                  </a:lnTo>
                  <a:lnTo>
                    <a:pt x="180" y="10"/>
                  </a:lnTo>
                  <a:lnTo>
                    <a:pt x="180" y="12"/>
                  </a:lnTo>
                  <a:lnTo>
                    <a:pt x="178" y="12"/>
                  </a:lnTo>
                  <a:lnTo>
                    <a:pt x="176" y="12"/>
                  </a:lnTo>
                  <a:lnTo>
                    <a:pt x="178" y="12"/>
                  </a:lnTo>
                  <a:lnTo>
                    <a:pt x="180" y="12"/>
                  </a:lnTo>
                  <a:lnTo>
                    <a:pt x="182" y="12"/>
                  </a:lnTo>
                  <a:lnTo>
                    <a:pt x="182" y="14"/>
                  </a:lnTo>
                  <a:lnTo>
                    <a:pt x="182" y="16"/>
                  </a:lnTo>
                  <a:lnTo>
                    <a:pt x="182" y="18"/>
                  </a:lnTo>
                  <a:lnTo>
                    <a:pt x="184" y="18"/>
                  </a:lnTo>
                  <a:lnTo>
                    <a:pt x="186" y="18"/>
                  </a:lnTo>
                  <a:lnTo>
                    <a:pt x="184" y="20"/>
                  </a:lnTo>
                  <a:lnTo>
                    <a:pt x="184" y="22"/>
                  </a:lnTo>
                  <a:lnTo>
                    <a:pt x="184" y="24"/>
                  </a:lnTo>
                  <a:lnTo>
                    <a:pt x="184" y="26"/>
                  </a:lnTo>
                  <a:lnTo>
                    <a:pt x="184" y="28"/>
                  </a:lnTo>
                  <a:lnTo>
                    <a:pt x="184" y="30"/>
                  </a:lnTo>
                  <a:lnTo>
                    <a:pt x="182" y="30"/>
                  </a:lnTo>
                  <a:lnTo>
                    <a:pt x="182" y="3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4" name="Freeform 87"/>
            <p:cNvSpPr>
              <a:spLocks/>
            </p:cNvSpPr>
            <p:nvPr/>
          </p:nvSpPr>
          <p:spPr bwMode="auto">
            <a:xfrm>
              <a:off x="6715125" y="4306888"/>
              <a:ext cx="314325" cy="304800"/>
            </a:xfrm>
            <a:custGeom>
              <a:avLst/>
              <a:gdLst>
                <a:gd name="T0" fmla="*/ 120 w 198"/>
                <a:gd name="T1" fmla="*/ 2 h 192"/>
                <a:gd name="T2" fmla="*/ 128 w 198"/>
                <a:gd name="T3" fmla="*/ 8 h 192"/>
                <a:gd name="T4" fmla="*/ 136 w 198"/>
                <a:gd name="T5" fmla="*/ 12 h 192"/>
                <a:gd name="T6" fmla="*/ 144 w 198"/>
                <a:gd name="T7" fmla="*/ 14 h 192"/>
                <a:gd name="T8" fmla="*/ 150 w 198"/>
                <a:gd name="T9" fmla="*/ 22 h 192"/>
                <a:gd name="T10" fmla="*/ 152 w 198"/>
                <a:gd name="T11" fmla="*/ 26 h 192"/>
                <a:gd name="T12" fmla="*/ 164 w 198"/>
                <a:gd name="T13" fmla="*/ 26 h 192"/>
                <a:gd name="T14" fmla="*/ 172 w 198"/>
                <a:gd name="T15" fmla="*/ 22 h 192"/>
                <a:gd name="T16" fmla="*/ 178 w 198"/>
                <a:gd name="T17" fmla="*/ 22 h 192"/>
                <a:gd name="T18" fmla="*/ 184 w 198"/>
                <a:gd name="T19" fmla="*/ 30 h 192"/>
                <a:gd name="T20" fmla="*/ 186 w 198"/>
                <a:gd name="T21" fmla="*/ 38 h 192"/>
                <a:gd name="T22" fmla="*/ 190 w 198"/>
                <a:gd name="T23" fmla="*/ 48 h 192"/>
                <a:gd name="T24" fmla="*/ 194 w 198"/>
                <a:gd name="T25" fmla="*/ 56 h 192"/>
                <a:gd name="T26" fmla="*/ 190 w 198"/>
                <a:gd name="T27" fmla="*/ 64 h 192"/>
                <a:gd name="T28" fmla="*/ 192 w 198"/>
                <a:gd name="T29" fmla="*/ 72 h 192"/>
                <a:gd name="T30" fmla="*/ 192 w 198"/>
                <a:gd name="T31" fmla="*/ 88 h 192"/>
                <a:gd name="T32" fmla="*/ 188 w 198"/>
                <a:gd name="T33" fmla="*/ 108 h 192"/>
                <a:gd name="T34" fmla="*/ 192 w 198"/>
                <a:gd name="T35" fmla="*/ 120 h 192"/>
                <a:gd name="T36" fmla="*/ 194 w 198"/>
                <a:gd name="T37" fmla="*/ 122 h 192"/>
                <a:gd name="T38" fmla="*/ 198 w 198"/>
                <a:gd name="T39" fmla="*/ 128 h 192"/>
                <a:gd name="T40" fmla="*/ 196 w 198"/>
                <a:gd name="T41" fmla="*/ 132 h 192"/>
                <a:gd name="T42" fmla="*/ 184 w 198"/>
                <a:gd name="T43" fmla="*/ 144 h 192"/>
                <a:gd name="T44" fmla="*/ 160 w 198"/>
                <a:gd name="T45" fmla="*/ 162 h 192"/>
                <a:gd name="T46" fmla="*/ 138 w 198"/>
                <a:gd name="T47" fmla="*/ 182 h 192"/>
                <a:gd name="T48" fmla="*/ 124 w 198"/>
                <a:gd name="T49" fmla="*/ 192 h 192"/>
                <a:gd name="T50" fmla="*/ 118 w 198"/>
                <a:gd name="T51" fmla="*/ 188 h 192"/>
                <a:gd name="T52" fmla="*/ 110 w 198"/>
                <a:gd name="T53" fmla="*/ 186 h 192"/>
                <a:gd name="T54" fmla="*/ 104 w 198"/>
                <a:gd name="T55" fmla="*/ 186 h 192"/>
                <a:gd name="T56" fmla="*/ 100 w 198"/>
                <a:gd name="T57" fmla="*/ 182 h 192"/>
                <a:gd name="T58" fmla="*/ 94 w 198"/>
                <a:gd name="T59" fmla="*/ 174 h 192"/>
                <a:gd name="T60" fmla="*/ 82 w 198"/>
                <a:gd name="T61" fmla="*/ 176 h 192"/>
                <a:gd name="T62" fmla="*/ 78 w 198"/>
                <a:gd name="T63" fmla="*/ 172 h 192"/>
                <a:gd name="T64" fmla="*/ 70 w 198"/>
                <a:gd name="T65" fmla="*/ 166 h 192"/>
                <a:gd name="T66" fmla="*/ 70 w 198"/>
                <a:gd name="T67" fmla="*/ 154 h 192"/>
                <a:gd name="T68" fmla="*/ 64 w 198"/>
                <a:gd name="T69" fmla="*/ 146 h 192"/>
                <a:gd name="T70" fmla="*/ 54 w 198"/>
                <a:gd name="T71" fmla="*/ 142 h 192"/>
                <a:gd name="T72" fmla="*/ 44 w 198"/>
                <a:gd name="T73" fmla="*/ 144 h 192"/>
                <a:gd name="T74" fmla="*/ 34 w 198"/>
                <a:gd name="T75" fmla="*/ 140 h 192"/>
                <a:gd name="T76" fmla="*/ 24 w 198"/>
                <a:gd name="T77" fmla="*/ 136 h 192"/>
                <a:gd name="T78" fmla="*/ 22 w 198"/>
                <a:gd name="T79" fmla="*/ 128 h 192"/>
                <a:gd name="T80" fmla="*/ 18 w 198"/>
                <a:gd name="T81" fmla="*/ 116 h 192"/>
                <a:gd name="T82" fmla="*/ 16 w 198"/>
                <a:gd name="T83" fmla="*/ 110 h 192"/>
                <a:gd name="T84" fmla="*/ 10 w 198"/>
                <a:gd name="T85" fmla="*/ 104 h 192"/>
                <a:gd name="T86" fmla="*/ 8 w 198"/>
                <a:gd name="T87" fmla="*/ 100 h 192"/>
                <a:gd name="T88" fmla="*/ 0 w 198"/>
                <a:gd name="T89" fmla="*/ 92 h 192"/>
                <a:gd name="T90" fmla="*/ 8 w 198"/>
                <a:gd name="T91" fmla="*/ 84 h 192"/>
                <a:gd name="T92" fmla="*/ 18 w 198"/>
                <a:gd name="T93" fmla="*/ 76 h 192"/>
                <a:gd name="T94" fmla="*/ 26 w 198"/>
                <a:gd name="T95" fmla="*/ 70 h 192"/>
                <a:gd name="T96" fmla="*/ 36 w 198"/>
                <a:gd name="T97" fmla="*/ 62 h 192"/>
                <a:gd name="T98" fmla="*/ 50 w 198"/>
                <a:gd name="T99" fmla="*/ 52 h 192"/>
                <a:gd name="T100" fmla="*/ 62 w 198"/>
                <a:gd name="T101" fmla="*/ 40 h 192"/>
                <a:gd name="T102" fmla="*/ 74 w 198"/>
                <a:gd name="T103" fmla="*/ 30 h 192"/>
                <a:gd name="T104" fmla="*/ 84 w 198"/>
                <a:gd name="T105" fmla="*/ 22 h 192"/>
                <a:gd name="T106" fmla="*/ 92 w 198"/>
                <a:gd name="T107" fmla="*/ 16 h 192"/>
                <a:gd name="T108" fmla="*/ 112 w 198"/>
                <a:gd name="T10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8" h="192">
                  <a:moveTo>
                    <a:pt x="114" y="0"/>
                  </a:moveTo>
                  <a:lnTo>
                    <a:pt x="116" y="0"/>
                  </a:lnTo>
                  <a:lnTo>
                    <a:pt x="116" y="2"/>
                  </a:lnTo>
                  <a:lnTo>
                    <a:pt x="118" y="2"/>
                  </a:lnTo>
                  <a:lnTo>
                    <a:pt x="118" y="4"/>
                  </a:lnTo>
                  <a:lnTo>
                    <a:pt x="120" y="4"/>
                  </a:lnTo>
                  <a:lnTo>
                    <a:pt x="120" y="2"/>
                  </a:lnTo>
                  <a:lnTo>
                    <a:pt x="122" y="2"/>
                  </a:lnTo>
                  <a:lnTo>
                    <a:pt x="124" y="2"/>
                  </a:lnTo>
                  <a:lnTo>
                    <a:pt x="124" y="4"/>
                  </a:lnTo>
                  <a:lnTo>
                    <a:pt x="124" y="6"/>
                  </a:lnTo>
                  <a:lnTo>
                    <a:pt x="126" y="6"/>
                  </a:lnTo>
                  <a:lnTo>
                    <a:pt x="126" y="8"/>
                  </a:lnTo>
                  <a:lnTo>
                    <a:pt x="128" y="8"/>
                  </a:lnTo>
                  <a:lnTo>
                    <a:pt x="128" y="10"/>
                  </a:lnTo>
                  <a:lnTo>
                    <a:pt x="130" y="8"/>
                  </a:lnTo>
                  <a:lnTo>
                    <a:pt x="130" y="10"/>
                  </a:lnTo>
                  <a:lnTo>
                    <a:pt x="132" y="10"/>
                  </a:lnTo>
                  <a:lnTo>
                    <a:pt x="134" y="10"/>
                  </a:lnTo>
                  <a:lnTo>
                    <a:pt x="134" y="12"/>
                  </a:lnTo>
                  <a:lnTo>
                    <a:pt x="136" y="12"/>
                  </a:lnTo>
                  <a:lnTo>
                    <a:pt x="136" y="10"/>
                  </a:lnTo>
                  <a:lnTo>
                    <a:pt x="138" y="10"/>
                  </a:lnTo>
                  <a:lnTo>
                    <a:pt x="138" y="12"/>
                  </a:lnTo>
                  <a:lnTo>
                    <a:pt x="140" y="12"/>
                  </a:lnTo>
                  <a:lnTo>
                    <a:pt x="142" y="14"/>
                  </a:lnTo>
                  <a:lnTo>
                    <a:pt x="144" y="14"/>
                  </a:lnTo>
                  <a:lnTo>
                    <a:pt x="144" y="14"/>
                  </a:lnTo>
                  <a:lnTo>
                    <a:pt x="144" y="16"/>
                  </a:lnTo>
                  <a:lnTo>
                    <a:pt x="146" y="16"/>
                  </a:lnTo>
                  <a:lnTo>
                    <a:pt x="148" y="16"/>
                  </a:lnTo>
                  <a:lnTo>
                    <a:pt x="148" y="18"/>
                  </a:lnTo>
                  <a:lnTo>
                    <a:pt x="148" y="20"/>
                  </a:lnTo>
                  <a:lnTo>
                    <a:pt x="150" y="20"/>
                  </a:lnTo>
                  <a:lnTo>
                    <a:pt x="150" y="22"/>
                  </a:lnTo>
                  <a:lnTo>
                    <a:pt x="150" y="24"/>
                  </a:lnTo>
                  <a:lnTo>
                    <a:pt x="150" y="26"/>
                  </a:lnTo>
                  <a:lnTo>
                    <a:pt x="150" y="26"/>
                  </a:lnTo>
                  <a:lnTo>
                    <a:pt x="150" y="28"/>
                  </a:lnTo>
                  <a:lnTo>
                    <a:pt x="150" y="28"/>
                  </a:lnTo>
                  <a:lnTo>
                    <a:pt x="152" y="28"/>
                  </a:lnTo>
                  <a:lnTo>
                    <a:pt x="152" y="26"/>
                  </a:lnTo>
                  <a:lnTo>
                    <a:pt x="154" y="28"/>
                  </a:lnTo>
                  <a:lnTo>
                    <a:pt x="154" y="26"/>
                  </a:lnTo>
                  <a:lnTo>
                    <a:pt x="156" y="26"/>
                  </a:lnTo>
                  <a:lnTo>
                    <a:pt x="158" y="26"/>
                  </a:lnTo>
                  <a:lnTo>
                    <a:pt x="160" y="26"/>
                  </a:lnTo>
                  <a:lnTo>
                    <a:pt x="162" y="26"/>
                  </a:lnTo>
                  <a:lnTo>
                    <a:pt x="164" y="26"/>
                  </a:lnTo>
                  <a:lnTo>
                    <a:pt x="164" y="24"/>
                  </a:lnTo>
                  <a:lnTo>
                    <a:pt x="166" y="22"/>
                  </a:lnTo>
                  <a:lnTo>
                    <a:pt x="166" y="24"/>
                  </a:lnTo>
                  <a:lnTo>
                    <a:pt x="168" y="24"/>
                  </a:lnTo>
                  <a:lnTo>
                    <a:pt x="170" y="24"/>
                  </a:lnTo>
                  <a:lnTo>
                    <a:pt x="172" y="24"/>
                  </a:lnTo>
                  <a:lnTo>
                    <a:pt x="172" y="22"/>
                  </a:lnTo>
                  <a:lnTo>
                    <a:pt x="170" y="22"/>
                  </a:lnTo>
                  <a:lnTo>
                    <a:pt x="170" y="20"/>
                  </a:lnTo>
                  <a:lnTo>
                    <a:pt x="172" y="20"/>
                  </a:lnTo>
                  <a:lnTo>
                    <a:pt x="174" y="20"/>
                  </a:lnTo>
                  <a:lnTo>
                    <a:pt x="174" y="22"/>
                  </a:lnTo>
                  <a:lnTo>
                    <a:pt x="176" y="22"/>
                  </a:lnTo>
                  <a:lnTo>
                    <a:pt x="178" y="22"/>
                  </a:lnTo>
                  <a:lnTo>
                    <a:pt x="178" y="24"/>
                  </a:lnTo>
                  <a:lnTo>
                    <a:pt x="180" y="24"/>
                  </a:lnTo>
                  <a:lnTo>
                    <a:pt x="182" y="24"/>
                  </a:lnTo>
                  <a:lnTo>
                    <a:pt x="182" y="26"/>
                  </a:lnTo>
                  <a:lnTo>
                    <a:pt x="182" y="28"/>
                  </a:lnTo>
                  <a:lnTo>
                    <a:pt x="184" y="28"/>
                  </a:lnTo>
                  <a:lnTo>
                    <a:pt x="184" y="30"/>
                  </a:lnTo>
                  <a:lnTo>
                    <a:pt x="186" y="30"/>
                  </a:lnTo>
                  <a:lnTo>
                    <a:pt x="186" y="32"/>
                  </a:lnTo>
                  <a:lnTo>
                    <a:pt x="188" y="32"/>
                  </a:lnTo>
                  <a:lnTo>
                    <a:pt x="188" y="34"/>
                  </a:lnTo>
                  <a:lnTo>
                    <a:pt x="186" y="34"/>
                  </a:lnTo>
                  <a:lnTo>
                    <a:pt x="186" y="36"/>
                  </a:lnTo>
                  <a:lnTo>
                    <a:pt x="186" y="38"/>
                  </a:lnTo>
                  <a:lnTo>
                    <a:pt x="186" y="40"/>
                  </a:lnTo>
                  <a:lnTo>
                    <a:pt x="188" y="40"/>
                  </a:lnTo>
                  <a:lnTo>
                    <a:pt x="188" y="42"/>
                  </a:lnTo>
                  <a:lnTo>
                    <a:pt x="188" y="44"/>
                  </a:lnTo>
                  <a:lnTo>
                    <a:pt x="190" y="44"/>
                  </a:lnTo>
                  <a:lnTo>
                    <a:pt x="190" y="46"/>
                  </a:lnTo>
                  <a:lnTo>
                    <a:pt x="190" y="48"/>
                  </a:lnTo>
                  <a:lnTo>
                    <a:pt x="192" y="48"/>
                  </a:lnTo>
                  <a:lnTo>
                    <a:pt x="192" y="50"/>
                  </a:lnTo>
                  <a:lnTo>
                    <a:pt x="194" y="50"/>
                  </a:lnTo>
                  <a:lnTo>
                    <a:pt x="196" y="52"/>
                  </a:lnTo>
                  <a:lnTo>
                    <a:pt x="196" y="54"/>
                  </a:lnTo>
                  <a:lnTo>
                    <a:pt x="196" y="56"/>
                  </a:lnTo>
                  <a:lnTo>
                    <a:pt x="194" y="56"/>
                  </a:lnTo>
                  <a:lnTo>
                    <a:pt x="194" y="58"/>
                  </a:lnTo>
                  <a:lnTo>
                    <a:pt x="194" y="60"/>
                  </a:lnTo>
                  <a:lnTo>
                    <a:pt x="194" y="62"/>
                  </a:lnTo>
                  <a:lnTo>
                    <a:pt x="194" y="62"/>
                  </a:lnTo>
                  <a:lnTo>
                    <a:pt x="192" y="62"/>
                  </a:lnTo>
                  <a:lnTo>
                    <a:pt x="192" y="64"/>
                  </a:lnTo>
                  <a:lnTo>
                    <a:pt x="190" y="64"/>
                  </a:lnTo>
                  <a:lnTo>
                    <a:pt x="190" y="66"/>
                  </a:lnTo>
                  <a:lnTo>
                    <a:pt x="192" y="66"/>
                  </a:lnTo>
                  <a:lnTo>
                    <a:pt x="192" y="68"/>
                  </a:lnTo>
                  <a:lnTo>
                    <a:pt x="194" y="68"/>
                  </a:lnTo>
                  <a:lnTo>
                    <a:pt x="194" y="70"/>
                  </a:lnTo>
                  <a:lnTo>
                    <a:pt x="194" y="72"/>
                  </a:lnTo>
                  <a:lnTo>
                    <a:pt x="192" y="72"/>
                  </a:lnTo>
                  <a:lnTo>
                    <a:pt x="192" y="74"/>
                  </a:lnTo>
                  <a:lnTo>
                    <a:pt x="192" y="76"/>
                  </a:lnTo>
                  <a:lnTo>
                    <a:pt x="192" y="78"/>
                  </a:lnTo>
                  <a:lnTo>
                    <a:pt x="192" y="82"/>
                  </a:lnTo>
                  <a:lnTo>
                    <a:pt x="192" y="84"/>
                  </a:lnTo>
                  <a:lnTo>
                    <a:pt x="192" y="86"/>
                  </a:lnTo>
                  <a:lnTo>
                    <a:pt x="192" y="88"/>
                  </a:lnTo>
                  <a:lnTo>
                    <a:pt x="190" y="96"/>
                  </a:lnTo>
                  <a:lnTo>
                    <a:pt x="190" y="98"/>
                  </a:lnTo>
                  <a:lnTo>
                    <a:pt x="190" y="100"/>
                  </a:lnTo>
                  <a:lnTo>
                    <a:pt x="190" y="102"/>
                  </a:lnTo>
                  <a:lnTo>
                    <a:pt x="190" y="106"/>
                  </a:lnTo>
                  <a:lnTo>
                    <a:pt x="190" y="108"/>
                  </a:lnTo>
                  <a:lnTo>
                    <a:pt x="188" y="108"/>
                  </a:lnTo>
                  <a:lnTo>
                    <a:pt x="188" y="110"/>
                  </a:lnTo>
                  <a:lnTo>
                    <a:pt x="188" y="112"/>
                  </a:lnTo>
                  <a:lnTo>
                    <a:pt x="190" y="114"/>
                  </a:lnTo>
                  <a:lnTo>
                    <a:pt x="190" y="116"/>
                  </a:lnTo>
                  <a:lnTo>
                    <a:pt x="190" y="118"/>
                  </a:lnTo>
                  <a:lnTo>
                    <a:pt x="192" y="118"/>
                  </a:lnTo>
                  <a:lnTo>
                    <a:pt x="192" y="120"/>
                  </a:lnTo>
                  <a:lnTo>
                    <a:pt x="194" y="120"/>
                  </a:lnTo>
                  <a:lnTo>
                    <a:pt x="196" y="122"/>
                  </a:lnTo>
                  <a:lnTo>
                    <a:pt x="194" y="122"/>
                  </a:lnTo>
                  <a:lnTo>
                    <a:pt x="194" y="120"/>
                  </a:lnTo>
                  <a:lnTo>
                    <a:pt x="192" y="120"/>
                  </a:lnTo>
                  <a:lnTo>
                    <a:pt x="192" y="122"/>
                  </a:lnTo>
                  <a:lnTo>
                    <a:pt x="194" y="122"/>
                  </a:lnTo>
                  <a:lnTo>
                    <a:pt x="192" y="122"/>
                  </a:lnTo>
                  <a:lnTo>
                    <a:pt x="192" y="124"/>
                  </a:lnTo>
                  <a:lnTo>
                    <a:pt x="194" y="124"/>
                  </a:lnTo>
                  <a:lnTo>
                    <a:pt x="194" y="126"/>
                  </a:lnTo>
                  <a:lnTo>
                    <a:pt x="196" y="126"/>
                  </a:lnTo>
                  <a:lnTo>
                    <a:pt x="198" y="126"/>
                  </a:lnTo>
                  <a:lnTo>
                    <a:pt x="198" y="128"/>
                  </a:lnTo>
                  <a:lnTo>
                    <a:pt x="196" y="128"/>
                  </a:lnTo>
                  <a:lnTo>
                    <a:pt x="194" y="128"/>
                  </a:lnTo>
                  <a:lnTo>
                    <a:pt x="194" y="130"/>
                  </a:lnTo>
                  <a:lnTo>
                    <a:pt x="196" y="130"/>
                  </a:lnTo>
                  <a:lnTo>
                    <a:pt x="194" y="130"/>
                  </a:lnTo>
                  <a:lnTo>
                    <a:pt x="196" y="130"/>
                  </a:lnTo>
                  <a:lnTo>
                    <a:pt x="196" y="132"/>
                  </a:lnTo>
                  <a:lnTo>
                    <a:pt x="194" y="132"/>
                  </a:lnTo>
                  <a:lnTo>
                    <a:pt x="196" y="132"/>
                  </a:lnTo>
                  <a:lnTo>
                    <a:pt x="196" y="134"/>
                  </a:lnTo>
                  <a:lnTo>
                    <a:pt x="194" y="134"/>
                  </a:lnTo>
                  <a:lnTo>
                    <a:pt x="192" y="136"/>
                  </a:lnTo>
                  <a:lnTo>
                    <a:pt x="188" y="140"/>
                  </a:lnTo>
                  <a:lnTo>
                    <a:pt x="184" y="144"/>
                  </a:lnTo>
                  <a:lnTo>
                    <a:pt x="182" y="144"/>
                  </a:lnTo>
                  <a:lnTo>
                    <a:pt x="180" y="146"/>
                  </a:lnTo>
                  <a:lnTo>
                    <a:pt x="178" y="148"/>
                  </a:lnTo>
                  <a:lnTo>
                    <a:pt x="172" y="152"/>
                  </a:lnTo>
                  <a:lnTo>
                    <a:pt x="170" y="154"/>
                  </a:lnTo>
                  <a:lnTo>
                    <a:pt x="166" y="158"/>
                  </a:lnTo>
                  <a:lnTo>
                    <a:pt x="160" y="162"/>
                  </a:lnTo>
                  <a:lnTo>
                    <a:pt x="158" y="164"/>
                  </a:lnTo>
                  <a:lnTo>
                    <a:pt x="154" y="168"/>
                  </a:lnTo>
                  <a:lnTo>
                    <a:pt x="150" y="172"/>
                  </a:lnTo>
                  <a:lnTo>
                    <a:pt x="150" y="174"/>
                  </a:lnTo>
                  <a:lnTo>
                    <a:pt x="144" y="178"/>
                  </a:lnTo>
                  <a:lnTo>
                    <a:pt x="142" y="180"/>
                  </a:lnTo>
                  <a:lnTo>
                    <a:pt x="138" y="182"/>
                  </a:lnTo>
                  <a:lnTo>
                    <a:pt x="136" y="184"/>
                  </a:lnTo>
                  <a:lnTo>
                    <a:pt x="134" y="186"/>
                  </a:lnTo>
                  <a:lnTo>
                    <a:pt x="132" y="188"/>
                  </a:lnTo>
                  <a:lnTo>
                    <a:pt x="130" y="190"/>
                  </a:lnTo>
                  <a:lnTo>
                    <a:pt x="128" y="192"/>
                  </a:lnTo>
                  <a:lnTo>
                    <a:pt x="126" y="192"/>
                  </a:lnTo>
                  <a:lnTo>
                    <a:pt x="124" y="192"/>
                  </a:lnTo>
                  <a:lnTo>
                    <a:pt x="122" y="192"/>
                  </a:lnTo>
                  <a:lnTo>
                    <a:pt x="122" y="190"/>
                  </a:lnTo>
                  <a:lnTo>
                    <a:pt x="120" y="190"/>
                  </a:lnTo>
                  <a:lnTo>
                    <a:pt x="120" y="192"/>
                  </a:lnTo>
                  <a:lnTo>
                    <a:pt x="118" y="192"/>
                  </a:lnTo>
                  <a:lnTo>
                    <a:pt x="118" y="190"/>
                  </a:lnTo>
                  <a:lnTo>
                    <a:pt x="118" y="188"/>
                  </a:lnTo>
                  <a:lnTo>
                    <a:pt x="120" y="188"/>
                  </a:lnTo>
                  <a:lnTo>
                    <a:pt x="120" y="186"/>
                  </a:lnTo>
                  <a:lnTo>
                    <a:pt x="118" y="186"/>
                  </a:lnTo>
                  <a:lnTo>
                    <a:pt x="116" y="186"/>
                  </a:lnTo>
                  <a:lnTo>
                    <a:pt x="114" y="186"/>
                  </a:lnTo>
                  <a:lnTo>
                    <a:pt x="112" y="186"/>
                  </a:lnTo>
                  <a:lnTo>
                    <a:pt x="110" y="186"/>
                  </a:lnTo>
                  <a:lnTo>
                    <a:pt x="110" y="184"/>
                  </a:lnTo>
                  <a:lnTo>
                    <a:pt x="108" y="184"/>
                  </a:lnTo>
                  <a:lnTo>
                    <a:pt x="106" y="184"/>
                  </a:lnTo>
                  <a:lnTo>
                    <a:pt x="106" y="186"/>
                  </a:lnTo>
                  <a:lnTo>
                    <a:pt x="104" y="186"/>
                  </a:lnTo>
                  <a:lnTo>
                    <a:pt x="104" y="188"/>
                  </a:lnTo>
                  <a:lnTo>
                    <a:pt x="104" y="186"/>
                  </a:lnTo>
                  <a:lnTo>
                    <a:pt x="102" y="186"/>
                  </a:lnTo>
                  <a:lnTo>
                    <a:pt x="102" y="184"/>
                  </a:lnTo>
                  <a:lnTo>
                    <a:pt x="102" y="186"/>
                  </a:lnTo>
                  <a:lnTo>
                    <a:pt x="102" y="186"/>
                  </a:lnTo>
                  <a:lnTo>
                    <a:pt x="100" y="186"/>
                  </a:lnTo>
                  <a:lnTo>
                    <a:pt x="100" y="184"/>
                  </a:lnTo>
                  <a:lnTo>
                    <a:pt x="100" y="182"/>
                  </a:lnTo>
                  <a:lnTo>
                    <a:pt x="98" y="182"/>
                  </a:lnTo>
                  <a:lnTo>
                    <a:pt x="98" y="180"/>
                  </a:lnTo>
                  <a:lnTo>
                    <a:pt x="98" y="178"/>
                  </a:lnTo>
                  <a:lnTo>
                    <a:pt x="96" y="178"/>
                  </a:lnTo>
                  <a:lnTo>
                    <a:pt x="96" y="176"/>
                  </a:lnTo>
                  <a:lnTo>
                    <a:pt x="94" y="176"/>
                  </a:lnTo>
                  <a:lnTo>
                    <a:pt x="94" y="174"/>
                  </a:lnTo>
                  <a:lnTo>
                    <a:pt x="92" y="174"/>
                  </a:lnTo>
                  <a:lnTo>
                    <a:pt x="90" y="174"/>
                  </a:lnTo>
                  <a:lnTo>
                    <a:pt x="88" y="174"/>
                  </a:lnTo>
                  <a:lnTo>
                    <a:pt x="86" y="174"/>
                  </a:lnTo>
                  <a:lnTo>
                    <a:pt x="86" y="176"/>
                  </a:lnTo>
                  <a:lnTo>
                    <a:pt x="84" y="176"/>
                  </a:lnTo>
                  <a:lnTo>
                    <a:pt x="82" y="176"/>
                  </a:lnTo>
                  <a:lnTo>
                    <a:pt x="82" y="174"/>
                  </a:lnTo>
                  <a:lnTo>
                    <a:pt x="80" y="174"/>
                  </a:lnTo>
                  <a:lnTo>
                    <a:pt x="80" y="172"/>
                  </a:lnTo>
                  <a:lnTo>
                    <a:pt x="82" y="172"/>
                  </a:lnTo>
                  <a:lnTo>
                    <a:pt x="80" y="170"/>
                  </a:lnTo>
                  <a:lnTo>
                    <a:pt x="78" y="170"/>
                  </a:lnTo>
                  <a:lnTo>
                    <a:pt x="78" y="172"/>
                  </a:lnTo>
                  <a:lnTo>
                    <a:pt x="78" y="170"/>
                  </a:lnTo>
                  <a:lnTo>
                    <a:pt x="76" y="170"/>
                  </a:lnTo>
                  <a:lnTo>
                    <a:pt x="76" y="172"/>
                  </a:lnTo>
                  <a:lnTo>
                    <a:pt x="74" y="170"/>
                  </a:lnTo>
                  <a:lnTo>
                    <a:pt x="72" y="170"/>
                  </a:lnTo>
                  <a:lnTo>
                    <a:pt x="70" y="168"/>
                  </a:lnTo>
                  <a:lnTo>
                    <a:pt x="70" y="166"/>
                  </a:lnTo>
                  <a:lnTo>
                    <a:pt x="70" y="164"/>
                  </a:lnTo>
                  <a:lnTo>
                    <a:pt x="72" y="162"/>
                  </a:lnTo>
                  <a:lnTo>
                    <a:pt x="70" y="160"/>
                  </a:lnTo>
                  <a:lnTo>
                    <a:pt x="70" y="158"/>
                  </a:lnTo>
                  <a:lnTo>
                    <a:pt x="70" y="158"/>
                  </a:lnTo>
                  <a:lnTo>
                    <a:pt x="70" y="156"/>
                  </a:lnTo>
                  <a:lnTo>
                    <a:pt x="70" y="154"/>
                  </a:lnTo>
                  <a:lnTo>
                    <a:pt x="70" y="152"/>
                  </a:lnTo>
                  <a:lnTo>
                    <a:pt x="70" y="150"/>
                  </a:lnTo>
                  <a:lnTo>
                    <a:pt x="68" y="148"/>
                  </a:lnTo>
                  <a:lnTo>
                    <a:pt x="68" y="146"/>
                  </a:lnTo>
                  <a:lnTo>
                    <a:pt x="66" y="148"/>
                  </a:lnTo>
                  <a:lnTo>
                    <a:pt x="66" y="146"/>
                  </a:lnTo>
                  <a:lnTo>
                    <a:pt x="64" y="146"/>
                  </a:lnTo>
                  <a:lnTo>
                    <a:pt x="64" y="144"/>
                  </a:lnTo>
                  <a:lnTo>
                    <a:pt x="62" y="144"/>
                  </a:lnTo>
                  <a:lnTo>
                    <a:pt x="60" y="144"/>
                  </a:lnTo>
                  <a:lnTo>
                    <a:pt x="58" y="144"/>
                  </a:lnTo>
                  <a:lnTo>
                    <a:pt x="56" y="144"/>
                  </a:lnTo>
                  <a:lnTo>
                    <a:pt x="54" y="144"/>
                  </a:lnTo>
                  <a:lnTo>
                    <a:pt x="54" y="142"/>
                  </a:lnTo>
                  <a:lnTo>
                    <a:pt x="54" y="144"/>
                  </a:lnTo>
                  <a:lnTo>
                    <a:pt x="52" y="144"/>
                  </a:lnTo>
                  <a:lnTo>
                    <a:pt x="52" y="142"/>
                  </a:lnTo>
                  <a:lnTo>
                    <a:pt x="50" y="142"/>
                  </a:lnTo>
                  <a:lnTo>
                    <a:pt x="48" y="142"/>
                  </a:lnTo>
                  <a:lnTo>
                    <a:pt x="46" y="144"/>
                  </a:lnTo>
                  <a:lnTo>
                    <a:pt x="44" y="144"/>
                  </a:lnTo>
                  <a:lnTo>
                    <a:pt x="42" y="146"/>
                  </a:lnTo>
                  <a:lnTo>
                    <a:pt x="40" y="144"/>
                  </a:lnTo>
                  <a:lnTo>
                    <a:pt x="40" y="142"/>
                  </a:lnTo>
                  <a:lnTo>
                    <a:pt x="38" y="142"/>
                  </a:lnTo>
                  <a:lnTo>
                    <a:pt x="36" y="142"/>
                  </a:lnTo>
                  <a:lnTo>
                    <a:pt x="34" y="142"/>
                  </a:lnTo>
                  <a:lnTo>
                    <a:pt x="34" y="140"/>
                  </a:lnTo>
                  <a:lnTo>
                    <a:pt x="32" y="140"/>
                  </a:lnTo>
                  <a:lnTo>
                    <a:pt x="30" y="140"/>
                  </a:lnTo>
                  <a:lnTo>
                    <a:pt x="30" y="138"/>
                  </a:lnTo>
                  <a:lnTo>
                    <a:pt x="28" y="138"/>
                  </a:lnTo>
                  <a:lnTo>
                    <a:pt x="26" y="138"/>
                  </a:lnTo>
                  <a:lnTo>
                    <a:pt x="26" y="136"/>
                  </a:lnTo>
                  <a:lnTo>
                    <a:pt x="24" y="136"/>
                  </a:lnTo>
                  <a:lnTo>
                    <a:pt x="24" y="134"/>
                  </a:lnTo>
                  <a:lnTo>
                    <a:pt x="24" y="132"/>
                  </a:lnTo>
                  <a:lnTo>
                    <a:pt x="24" y="130"/>
                  </a:lnTo>
                  <a:lnTo>
                    <a:pt x="22" y="130"/>
                  </a:lnTo>
                  <a:lnTo>
                    <a:pt x="24" y="130"/>
                  </a:lnTo>
                  <a:lnTo>
                    <a:pt x="24" y="128"/>
                  </a:lnTo>
                  <a:lnTo>
                    <a:pt x="22" y="128"/>
                  </a:lnTo>
                  <a:lnTo>
                    <a:pt x="22" y="126"/>
                  </a:lnTo>
                  <a:lnTo>
                    <a:pt x="22" y="124"/>
                  </a:lnTo>
                  <a:lnTo>
                    <a:pt x="20" y="124"/>
                  </a:lnTo>
                  <a:lnTo>
                    <a:pt x="20" y="122"/>
                  </a:lnTo>
                  <a:lnTo>
                    <a:pt x="20" y="120"/>
                  </a:lnTo>
                  <a:lnTo>
                    <a:pt x="18" y="118"/>
                  </a:lnTo>
                  <a:lnTo>
                    <a:pt x="18" y="116"/>
                  </a:lnTo>
                  <a:lnTo>
                    <a:pt x="18" y="114"/>
                  </a:lnTo>
                  <a:lnTo>
                    <a:pt x="16" y="114"/>
                  </a:lnTo>
                  <a:lnTo>
                    <a:pt x="16" y="112"/>
                  </a:lnTo>
                  <a:lnTo>
                    <a:pt x="14" y="112"/>
                  </a:lnTo>
                  <a:lnTo>
                    <a:pt x="14" y="110"/>
                  </a:lnTo>
                  <a:lnTo>
                    <a:pt x="14" y="110"/>
                  </a:lnTo>
                  <a:lnTo>
                    <a:pt x="16" y="110"/>
                  </a:lnTo>
                  <a:lnTo>
                    <a:pt x="14" y="110"/>
                  </a:lnTo>
                  <a:lnTo>
                    <a:pt x="14" y="108"/>
                  </a:lnTo>
                  <a:lnTo>
                    <a:pt x="14" y="110"/>
                  </a:lnTo>
                  <a:lnTo>
                    <a:pt x="14" y="108"/>
                  </a:lnTo>
                  <a:lnTo>
                    <a:pt x="14" y="106"/>
                  </a:lnTo>
                  <a:lnTo>
                    <a:pt x="12" y="106"/>
                  </a:lnTo>
                  <a:lnTo>
                    <a:pt x="10" y="104"/>
                  </a:lnTo>
                  <a:lnTo>
                    <a:pt x="8" y="104"/>
                  </a:lnTo>
                  <a:lnTo>
                    <a:pt x="8" y="102"/>
                  </a:lnTo>
                  <a:lnTo>
                    <a:pt x="6" y="102"/>
                  </a:lnTo>
                  <a:lnTo>
                    <a:pt x="6" y="100"/>
                  </a:lnTo>
                  <a:lnTo>
                    <a:pt x="8" y="100"/>
                  </a:lnTo>
                  <a:lnTo>
                    <a:pt x="6" y="100"/>
                  </a:lnTo>
                  <a:lnTo>
                    <a:pt x="8" y="100"/>
                  </a:lnTo>
                  <a:lnTo>
                    <a:pt x="6" y="98"/>
                  </a:lnTo>
                  <a:lnTo>
                    <a:pt x="6" y="96"/>
                  </a:lnTo>
                  <a:lnTo>
                    <a:pt x="6" y="96"/>
                  </a:lnTo>
                  <a:lnTo>
                    <a:pt x="6" y="94"/>
                  </a:lnTo>
                  <a:lnTo>
                    <a:pt x="4" y="94"/>
                  </a:lnTo>
                  <a:lnTo>
                    <a:pt x="2" y="92"/>
                  </a:lnTo>
                  <a:lnTo>
                    <a:pt x="0" y="92"/>
                  </a:lnTo>
                  <a:lnTo>
                    <a:pt x="2" y="90"/>
                  </a:lnTo>
                  <a:lnTo>
                    <a:pt x="4" y="90"/>
                  </a:lnTo>
                  <a:lnTo>
                    <a:pt x="4" y="88"/>
                  </a:lnTo>
                  <a:lnTo>
                    <a:pt x="6" y="88"/>
                  </a:lnTo>
                  <a:lnTo>
                    <a:pt x="6" y="86"/>
                  </a:lnTo>
                  <a:lnTo>
                    <a:pt x="8" y="86"/>
                  </a:lnTo>
                  <a:lnTo>
                    <a:pt x="8" y="84"/>
                  </a:lnTo>
                  <a:lnTo>
                    <a:pt x="10" y="84"/>
                  </a:lnTo>
                  <a:lnTo>
                    <a:pt x="10" y="82"/>
                  </a:lnTo>
                  <a:lnTo>
                    <a:pt x="12" y="82"/>
                  </a:lnTo>
                  <a:lnTo>
                    <a:pt x="12" y="80"/>
                  </a:lnTo>
                  <a:lnTo>
                    <a:pt x="14" y="80"/>
                  </a:lnTo>
                  <a:lnTo>
                    <a:pt x="16" y="78"/>
                  </a:lnTo>
                  <a:lnTo>
                    <a:pt x="18" y="76"/>
                  </a:lnTo>
                  <a:lnTo>
                    <a:pt x="20" y="76"/>
                  </a:lnTo>
                  <a:lnTo>
                    <a:pt x="20" y="74"/>
                  </a:lnTo>
                  <a:lnTo>
                    <a:pt x="22" y="74"/>
                  </a:lnTo>
                  <a:lnTo>
                    <a:pt x="22" y="72"/>
                  </a:lnTo>
                  <a:lnTo>
                    <a:pt x="24" y="72"/>
                  </a:lnTo>
                  <a:lnTo>
                    <a:pt x="24" y="70"/>
                  </a:lnTo>
                  <a:lnTo>
                    <a:pt x="26" y="70"/>
                  </a:lnTo>
                  <a:lnTo>
                    <a:pt x="26" y="68"/>
                  </a:lnTo>
                  <a:lnTo>
                    <a:pt x="28" y="68"/>
                  </a:lnTo>
                  <a:lnTo>
                    <a:pt x="30" y="68"/>
                  </a:lnTo>
                  <a:lnTo>
                    <a:pt x="30" y="66"/>
                  </a:lnTo>
                  <a:lnTo>
                    <a:pt x="32" y="64"/>
                  </a:lnTo>
                  <a:lnTo>
                    <a:pt x="34" y="64"/>
                  </a:lnTo>
                  <a:lnTo>
                    <a:pt x="36" y="62"/>
                  </a:lnTo>
                  <a:lnTo>
                    <a:pt x="38" y="62"/>
                  </a:lnTo>
                  <a:lnTo>
                    <a:pt x="40" y="62"/>
                  </a:lnTo>
                  <a:lnTo>
                    <a:pt x="40" y="60"/>
                  </a:lnTo>
                  <a:lnTo>
                    <a:pt x="42" y="58"/>
                  </a:lnTo>
                  <a:lnTo>
                    <a:pt x="44" y="56"/>
                  </a:lnTo>
                  <a:lnTo>
                    <a:pt x="48" y="54"/>
                  </a:lnTo>
                  <a:lnTo>
                    <a:pt x="50" y="52"/>
                  </a:lnTo>
                  <a:lnTo>
                    <a:pt x="52" y="50"/>
                  </a:lnTo>
                  <a:lnTo>
                    <a:pt x="54" y="50"/>
                  </a:lnTo>
                  <a:lnTo>
                    <a:pt x="54" y="48"/>
                  </a:lnTo>
                  <a:lnTo>
                    <a:pt x="54" y="48"/>
                  </a:lnTo>
                  <a:lnTo>
                    <a:pt x="58" y="44"/>
                  </a:lnTo>
                  <a:lnTo>
                    <a:pt x="60" y="42"/>
                  </a:lnTo>
                  <a:lnTo>
                    <a:pt x="62" y="40"/>
                  </a:lnTo>
                  <a:lnTo>
                    <a:pt x="64" y="40"/>
                  </a:lnTo>
                  <a:lnTo>
                    <a:pt x="64" y="38"/>
                  </a:lnTo>
                  <a:lnTo>
                    <a:pt x="66" y="38"/>
                  </a:lnTo>
                  <a:lnTo>
                    <a:pt x="70" y="36"/>
                  </a:lnTo>
                  <a:lnTo>
                    <a:pt x="70" y="34"/>
                  </a:lnTo>
                  <a:lnTo>
                    <a:pt x="74" y="32"/>
                  </a:lnTo>
                  <a:lnTo>
                    <a:pt x="74" y="30"/>
                  </a:lnTo>
                  <a:lnTo>
                    <a:pt x="76" y="30"/>
                  </a:lnTo>
                  <a:lnTo>
                    <a:pt x="76" y="28"/>
                  </a:lnTo>
                  <a:lnTo>
                    <a:pt x="78" y="26"/>
                  </a:lnTo>
                  <a:lnTo>
                    <a:pt x="80" y="26"/>
                  </a:lnTo>
                  <a:lnTo>
                    <a:pt x="82" y="26"/>
                  </a:lnTo>
                  <a:lnTo>
                    <a:pt x="82" y="24"/>
                  </a:lnTo>
                  <a:lnTo>
                    <a:pt x="84" y="22"/>
                  </a:lnTo>
                  <a:lnTo>
                    <a:pt x="86" y="22"/>
                  </a:lnTo>
                  <a:lnTo>
                    <a:pt x="86" y="20"/>
                  </a:lnTo>
                  <a:lnTo>
                    <a:pt x="88" y="20"/>
                  </a:lnTo>
                  <a:lnTo>
                    <a:pt x="88" y="18"/>
                  </a:lnTo>
                  <a:lnTo>
                    <a:pt x="90" y="18"/>
                  </a:lnTo>
                  <a:lnTo>
                    <a:pt x="92" y="18"/>
                  </a:lnTo>
                  <a:lnTo>
                    <a:pt x="92" y="16"/>
                  </a:lnTo>
                  <a:lnTo>
                    <a:pt x="94" y="16"/>
                  </a:lnTo>
                  <a:lnTo>
                    <a:pt x="96" y="14"/>
                  </a:lnTo>
                  <a:lnTo>
                    <a:pt x="96" y="14"/>
                  </a:lnTo>
                  <a:lnTo>
                    <a:pt x="100" y="12"/>
                  </a:lnTo>
                  <a:lnTo>
                    <a:pt x="102" y="10"/>
                  </a:lnTo>
                  <a:lnTo>
                    <a:pt x="108" y="4"/>
                  </a:lnTo>
                  <a:lnTo>
                    <a:pt x="112" y="0"/>
                  </a:lnTo>
                  <a:lnTo>
                    <a:pt x="114"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5" name="Freeform 118"/>
            <p:cNvSpPr>
              <a:spLocks/>
            </p:cNvSpPr>
            <p:nvPr/>
          </p:nvSpPr>
          <p:spPr bwMode="auto">
            <a:xfrm>
              <a:off x="7134225" y="4108450"/>
              <a:ext cx="317500" cy="341313"/>
            </a:xfrm>
            <a:custGeom>
              <a:avLst/>
              <a:gdLst>
                <a:gd name="T0" fmla="*/ 104 w 200"/>
                <a:gd name="T1" fmla="*/ 14 h 215"/>
                <a:gd name="T2" fmla="*/ 122 w 200"/>
                <a:gd name="T3" fmla="*/ 34 h 215"/>
                <a:gd name="T4" fmla="*/ 140 w 200"/>
                <a:gd name="T5" fmla="*/ 50 h 215"/>
                <a:gd name="T6" fmla="*/ 152 w 200"/>
                <a:gd name="T7" fmla="*/ 64 h 215"/>
                <a:gd name="T8" fmla="*/ 164 w 200"/>
                <a:gd name="T9" fmla="*/ 75 h 215"/>
                <a:gd name="T10" fmla="*/ 188 w 200"/>
                <a:gd name="T11" fmla="*/ 99 h 215"/>
                <a:gd name="T12" fmla="*/ 198 w 200"/>
                <a:gd name="T13" fmla="*/ 109 h 215"/>
                <a:gd name="T14" fmla="*/ 200 w 200"/>
                <a:gd name="T15" fmla="*/ 125 h 215"/>
                <a:gd name="T16" fmla="*/ 198 w 200"/>
                <a:gd name="T17" fmla="*/ 139 h 215"/>
                <a:gd name="T18" fmla="*/ 198 w 200"/>
                <a:gd name="T19" fmla="*/ 151 h 215"/>
                <a:gd name="T20" fmla="*/ 198 w 200"/>
                <a:gd name="T21" fmla="*/ 167 h 215"/>
                <a:gd name="T22" fmla="*/ 196 w 200"/>
                <a:gd name="T23" fmla="*/ 181 h 215"/>
                <a:gd name="T24" fmla="*/ 196 w 200"/>
                <a:gd name="T25" fmla="*/ 191 h 215"/>
                <a:gd name="T26" fmla="*/ 190 w 200"/>
                <a:gd name="T27" fmla="*/ 215 h 215"/>
                <a:gd name="T28" fmla="*/ 174 w 200"/>
                <a:gd name="T29" fmla="*/ 213 h 215"/>
                <a:gd name="T30" fmla="*/ 174 w 200"/>
                <a:gd name="T31" fmla="*/ 205 h 215"/>
                <a:gd name="T32" fmla="*/ 176 w 200"/>
                <a:gd name="T33" fmla="*/ 199 h 215"/>
                <a:gd name="T34" fmla="*/ 168 w 200"/>
                <a:gd name="T35" fmla="*/ 191 h 215"/>
                <a:gd name="T36" fmla="*/ 164 w 200"/>
                <a:gd name="T37" fmla="*/ 199 h 215"/>
                <a:gd name="T38" fmla="*/ 162 w 200"/>
                <a:gd name="T39" fmla="*/ 193 h 215"/>
                <a:gd name="T40" fmla="*/ 156 w 200"/>
                <a:gd name="T41" fmla="*/ 187 h 215"/>
                <a:gd name="T42" fmla="*/ 156 w 200"/>
                <a:gd name="T43" fmla="*/ 187 h 215"/>
                <a:gd name="T44" fmla="*/ 160 w 200"/>
                <a:gd name="T45" fmla="*/ 195 h 215"/>
                <a:gd name="T46" fmla="*/ 160 w 200"/>
                <a:gd name="T47" fmla="*/ 203 h 215"/>
                <a:gd name="T48" fmla="*/ 146 w 200"/>
                <a:gd name="T49" fmla="*/ 203 h 215"/>
                <a:gd name="T50" fmla="*/ 130 w 200"/>
                <a:gd name="T51" fmla="*/ 203 h 215"/>
                <a:gd name="T52" fmla="*/ 116 w 200"/>
                <a:gd name="T53" fmla="*/ 203 h 215"/>
                <a:gd name="T54" fmla="*/ 116 w 200"/>
                <a:gd name="T55" fmla="*/ 203 h 215"/>
                <a:gd name="T56" fmla="*/ 112 w 200"/>
                <a:gd name="T57" fmla="*/ 195 h 215"/>
                <a:gd name="T58" fmla="*/ 100 w 200"/>
                <a:gd name="T59" fmla="*/ 199 h 215"/>
                <a:gd name="T60" fmla="*/ 92 w 200"/>
                <a:gd name="T61" fmla="*/ 199 h 215"/>
                <a:gd name="T62" fmla="*/ 90 w 200"/>
                <a:gd name="T63" fmla="*/ 197 h 215"/>
                <a:gd name="T64" fmla="*/ 86 w 200"/>
                <a:gd name="T65" fmla="*/ 189 h 215"/>
                <a:gd name="T66" fmla="*/ 84 w 200"/>
                <a:gd name="T67" fmla="*/ 185 h 215"/>
                <a:gd name="T68" fmla="*/ 80 w 200"/>
                <a:gd name="T69" fmla="*/ 181 h 215"/>
                <a:gd name="T70" fmla="*/ 78 w 200"/>
                <a:gd name="T71" fmla="*/ 173 h 215"/>
                <a:gd name="T72" fmla="*/ 74 w 200"/>
                <a:gd name="T73" fmla="*/ 169 h 215"/>
                <a:gd name="T74" fmla="*/ 70 w 200"/>
                <a:gd name="T75" fmla="*/ 163 h 215"/>
                <a:gd name="T76" fmla="*/ 74 w 200"/>
                <a:gd name="T77" fmla="*/ 159 h 215"/>
                <a:gd name="T78" fmla="*/ 76 w 200"/>
                <a:gd name="T79" fmla="*/ 149 h 215"/>
                <a:gd name="T80" fmla="*/ 70 w 200"/>
                <a:gd name="T81" fmla="*/ 145 h 215"/>
                <a:gd name="T82" fmla="*/ 66 w 200"/>
                <a:gd name="T83" fmla="*/ 139 h 215"/>
                <a:gd name="T84" fmla="*/ 60 w 200"/>
                <a:gd name="T85" fmla="*/ 137 h 215"/>
                <a:gd name="T86" fmla="*/ 54 w 200"/>
                <a:gd name="T87" fmla="*/ 131 h 215"/>
                <a:gd name="T88" fmla="*/ 46 w 200"/>
                <a:gd name="T89" fmla="*/ 125 h 215"/>
                <a:gd name="T90" fmla="*/ 42 w 200"/>
                <a:gd name="T91" fmla="*/ 115 h 215"/>
                <a:gd name="T92" fmla="*/ 40 w 200"/>
                <a:gd name="T93" fmla="*/ 105 h 215"/>
                <a:gd name="T94" fmla="*/ 38 w 200"/>
                <a:gd name="T95" fmla="*/ 97 h 215"/>
                <a:gd name="T96" fmla="*/ 32 w 200"/>
                <a:gd name="T97" fmla="*/ 91 h 215"/>
                <a:gd name="T98" fmla="*/ 18 w 200"/>
                <a:gd name="T99" fmla="*/ 83 h 215"/>
                <a:gd name="T100" fmla="*/ 0 w 200"/>
                <a:gd name="T101" fmla="*/ 75 h 215"/>
                <a:gd name="T102" fmla="*/ 16 w 200"/>
                <a:gd name="T103" fmla="*/ 60 h 215"/>
                <a:gd name="T104" fmla="*/ 26 w 200"/>
                <a:gd name="T105" fmla="*/ 54 h 215"/>
                <a:gd name="T106" fmla="*/ 40 w 200"/>
                <a:gd name="T107" fmla="*/ 42 h 215"/>
                <a:gd name="T108" fmla="*/ 56 w 200"/>
                <a:gd name="T109" fmla="*/ 28 h 215"/>
                <a:gd name="T110" fmla="*/ 78 w 200"/>
                <a:gd name="T111" fmla="*/ 10 h 215"/>
                <a:gd name="T112" fmla="*/ 92 w 200"/>
                <a:gd name="T113" fmla="*/ 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215">
                  <a:moveTo>
                    <a:pt x="94" y="6"/>
                  </a:moveTo>
                  <a:lnTo>
                    <a:pt x="96" y="6"/>
                  </a:lnTo>
                  <a:lnTo>
                    <a:pt x="96" y="8"/>
                  </a:lnTo>
                  <a:lnTo>
                    <a:pt x="98" y="8"/>
                  </a:lnTo>
                  <a:lnTo>
                    <a:pt x="100" y="12"/>
                  </a:lnTo>
                  <a:lnTo>
                    <a:pt x="104" y="14"/>
                  </a:lnTo>
                  <a:lnTo>
                    <a:pt x="108" y="18"/>
                  </a:lnTo>
                  <a:lnTo>
                    <a:pt x="110" y="22"/>
                  </a:lnTo>
                  <a:lnTo>
                    <a:pt x="112" y="22"/>
                  </a:lnTo>
                  <a:lnTo>
                    <a:pt x="118" y="30"/>
                  </a:lnTo>
                  <a:lnTo>
                    <a:pt x="120" y="30"/>
                  </a:lnTo>
                  <a:lnTo>
                    <a:pt x="122" y="34"/>
                  </a:lnTo>
                  <a:lnTo>
                    <a:pt x="126" y="36"/>
                  </a:lnTo>
                  <a:lnTo>
                    <a:pt x="128" y="38"/>
                  </a:lnTo>
                  <a:lnTo>
                    <a:pt x="128" y="42"/>
                  </a:lnTo>
                  <a:lnTo>
                    <a:pt x="130" y="42"/>
                  </a:lnTo>
                  <a:lnTo>
                    <a:pt x="138" y="50"/>
                  </a:lnTo>
                  <a:lnTo>
                    <a:pt x="140" y="50"/>
                  </a:lnTo>
                  <a:lnTo>
                    <a:pt x="142" y="54"/>
                  </a:lnTo>
                  <a:lnTo>
                    <a:pt x="146" y="56"/>
                  </a:lnTo>
                  <a:lnTo>
                    <a:pt x="146" y="58"/>
                  </a:lnTo>
                  <a:lnTo>
                    <a:pt x="150" y="60"/>
                  </a:lnTo>
                  <a:lnTo>
                    <a:pt x="152" y="62"/>
                  </a:lnTo>
                  <a:lnTo>
                    <a:pt x="152" y="64"/>
                  </a:lnTo>
                  <a:lnTo>
                    <a:pt x="154" y="64"/>
                  </a:lnTo>
                  <a:lnTo>
                    <a:pt x="154" y="66"/>
                  </a:lnTo>
                  <a:lnTo>
                    <a:pt x="156" y="66"/>
                  </a:lnTo>
                  <a:lnTo>
                    <a:pt x="160" y="71"/>
                  </a:lnTo>
                  <a:lnTo>
                    <a:pt x="162" y="73"/>
                  </a:lnTo>
                  <a:lnTo>
                    <a:pt x="164" y="75"/>
                  </a:lnTo>
                  <a:lnTo>
                    <a:pt x="172" y="83"/>
                  </a:lnTo>
                  <a:lnTo>
                    <a:pt x="174" y="85"/>
                  </a:lnTo>
                  <a:lnTo>
                    <a:pt x="178" y="91"/>
                  </a:lnTo>
                  <a:lnTo>
                    <a:pt x="180" y="91"/>
                  </a:lnTo>
                  <a:lnTo>
                    <a:pt x="186" y="97"/>
                  </a:lnTo>
                  <a:lnTo>
                    <a:pt x="188" y="99"/>
                  </a:lnTo>
                  <a:lnTo>
                    <a:pt x="190" y="101"/>
                  </a:lnTo>
                  <a:lnTo>
                    <a:pt x="192" y="103"/>
                  </a:lnTo>
                  <a:lnTo>
                    <a:pt x="194" y="103"/>
                  </a:lnTo>
                  <a:lnTo>
                    <a:pt x="194" y="105"/>
                  </a:lnTo>
                  <a:lnTo>
                    <a:pt x="196" y="107"/>
                  </a:lnTo>
                  <a:lnTo>
                    <a:pt x="198" y="109"/>
                  </a:lnTo>
                  <a:lnTo>
                    <a:pt x="200" y="111"/>
                  </a:lnTo>
                  <a:lnTo>
                    <a:pt x="200" y="115"/>
                  </a:lnTo>
                  <a:lnTo>
                    <a:pt x="200" y="119"/>
                  </a:lnTo>
                  <a:lnTo>
                    <a:pt x="200" y="121"/>
                  </a:lnTo>
                  <a:lnTo>
                    <a:pt x="200" y="123"/>
                  </a:lnTo>
                  <a:lnTo>
                    <a:pt x="200" y="125"/>
                  </a:lnTo>
                  <a:lnTo>
                    <a:pt x="198" y="127"/>
                  </a:lnTo>
                  <a:lnTo>
                    <a:pt x="198" y="129"/>
                  </a:lnTo>
                  <a:lnTo>
                    <a:pt x="198" y="131"/>
                  </a:lnTo>
                  <a:lnTo>
                    <a:pt x="198" y="133"/>
                  </a:lnTo>
                  <a:lnTo>
                    <a:pt x="198" y="135"/>
                  </a:lnTo>
                  <a:lnTo>
                    <a:pt x="198" y="139"/>
                  </a:lnTo>
                  <a:lnTo>
                    <a:pt x="198" y="141"/>
                  </a:lnTo>
                  <a:lnTo>
                    <a:pt x="198" y="143"/>
                  </a:lnTo>
                  <a:lnTo>
                    <a:pt x="198" y="145"/>
                  </a:lnTo>
                  <a:lnTo>
                    <a:pt x="198" y="147"/>
                  </a:lnTo>
                  <a:lnTo>
                    <a:pt x="198" y="149"/>
                  </a:lnTo>
                  <a:lnTo>
                    <a:pt x="198" y="151"/>
                  </a:lnTo>
                  <a:lnTo>
                    <a:pt x="198" y="153"/>
                  </a:lnTo>
                  <a:lnTo>
                    <a:pt x="198" y="155"/>
                  </a:lnTo>
                  <a:lnTo>
                    <a:pt x="198" y="157"/>
                  </a:lnTo>
                  <a:lnTo>
                    <a:pt x="198" y="159"/>
                  </a:lnTo>
                  <a:lnTo>
                    <a:pt x="198" y="161"/>
                  </a:lnTo>
                  <a:lnTo>
                    <a:pt x="198" y="167"/>
                  </a:lnTo>
                  <a:lnTo>
                    <a:pt x="198" y="169"/>
                  </a:lnTo>
                  <a:lnTo>
                    <a:pt x="196" y="173"/>
                  </a:lnTo>
                  <a:lnTo>
                    <a:pt x="196" y="175"/>
                  </a:lnTo>
                  <a:lnTo>
                    <a:pt x="196" y="177"/>
                  </a:lnTo>
                  <a:lnTo>
                    <a:pt x="196" y="179"/>
                  </a:lnTo>
                  <a:lnTo>
                    <a:pt x="196" y="181"/>
                  </a:lnTo>
                  <a:lnTo>
                    <a:pt x="196" y="183"/>
                  </a:lnTo>
                  <a:lnTo>
                    <a:pt x="196" y="185"/>
                  </a:lnTo>
                  <a:lnTo>
                    <a:pt x="196" y="187"/>
                  </a:lnTo>
                  <a:lnTo>
                    <a:pt x="196" y="187"/>
                  </a:lnTo>
                  <a:lnTo>
                    <a:pt x="196" y="189"/>
                  </a:lnTo>
                  <a:lnTo>
                    <a:pt x="196" y="191"/>
                  </a:lnTo>
                  <a:lnTo>
                    <a:pt x="196" y="197"/>
                  </a:lnTo>
                  <a:lnTo>
                    <a:pt x="196" y="203"/>
                  </a:lnTo>
                  <a:lnTo>
                    <a:pt x="196" y="205"/>
                  </a:lnTo>
                  <a:lnTo>
                    <a:pt x="194" y="215"/>
                  </a:lnTo>
                  <a:lnTo>
                    <a:pt x="192" y="215"/>
                  </a:lnTo>
                  <a:lnTo>
                    <a:pt x="190" y="215"/>
                  </a:lnTo>
                  <a:lnTo>
                    <a:pt x="184" y="215"/>
                  </a:lnTo>
                  <a:lnTo>
                    <a:pt x="178" y="215"/>
                  </a:lnTo>
                  <a:lnTo>
                    <a:pt x="176" y="215"/>
                  </a:lnTo>
                  <a:lnTo>
                    <a:pt x="176" y="215"/>
                  </a:lnTo>
                  <a:lnTo>
                    <a:pt x="174" y="215"/>
                  </a:lnTo>
                  <a:lnTo>
                    <a:pt x="174" y="213"/>
                  </a:lnTo>
                  <a:lnTo>
                    <a:pt x="174" y="211"/>
                  </a:lnTo>
                  <a:lnTo>
                    <a:pt x="174" y="209"/>
                  </a:lnTo>
                  <a:lnTo>
                    <a:pt x="176" y="209"/>
                  </a:lnTo>
                  <a:lnTo>
                    <a:pt x="176" y="207"/>
                  </a:lnTo>
                  <a:lnTo>
                    <a:pt x="174" y="207"/>
                  </a:lnTo>
                  <a:lnTo>
                    <a:pt x="174" y="205"/>
                  </a:lnTo>
                  <a:lnTo>
                    <a:pt x="176" y="205"/>
                  </a:lnTo>
                  <a:lnTo>
                    <a:pt x="176" y="203"/>
                  </a:lnTo>
                  <a:lnTo>
                    <a:pt x="176" y="203"/>
                  </a:lnTo>
                  <a:lnTo>
                    <a:pt x="176" y="201"/>
                  </a:lnTo>
                  <a:lnTo>
                    <a:pt x="174" y="201"/>
                  </a:lnTo>
                  <a:lnTo>
                    <a:pt x="176" y="199"/>
                  </a:lnTo>
                  <a:lnTo>
                    <a:pt x="176" y="197"/>
                  </a:lnTo>
                  <a:lnTo>
                    <a:pt x="176" y="195"/>
                  </a:lnTo>
                  <a:lnTo>
                    <a:pt x="174" y="193"/>
                  </a:lnTo>
                  <a:lnTo>
                    <a:pt x="172" y="191"/>
                  </a:lnTo>
                  <a:lnTo>
                    <a:pt x="170" y="191"/>
                  </a:lnTo>
                  <a:lnTo>
                    <a:pt x="168" y="191"/>
                  </a:lnTo>
                  <a:lnTo>
                    <a:pt x="168" y="193"/>
                  </a:lnTo>
                  <a:lnTo>
                    <a:pt x="166" y="193"/>
                  </a:lnTo>
                  <a:lnTo>
                    <a:pt x="166" y="195"/>
                  </a:lnTo>
                  <a:lnTo>
                    <a:pt x="166" y="197"/>
                  </a:lnTo>
                  <a:lnTo>
                    <a:pt x="164" y="197"/>
                  </a:lnTo>
                  <a:lnTo>
                    <a:pt x="164" y="199"/>
                  </a:lnTo>
                  <a:lnTo>
                    <a:pt x="162" y="199"/>
                  </a:lnTo>
                  <a:lnTo>
                    <a:pt x="160" y="199"/>
                  </a:lnTo>
                  <a:lnTo>
                    <a:pt x="160" y="197"/>
                  </a:lnTo>
                  <a:lnTo>
                    <a:pt x="162" y="197"/>
                  </a:lnTo>
                  <a:lnTo>
                    <a:pt x="162" y="195"/>
                  </a:lnTo>
                  <a:lnTo>
                    <a:pt x="162" y="193"/>
                  </a:lnTo>
                  <a:lnTo>
                    <a:pt x="162" y="191"/>
                  </a:lnTo>
                  <a:lnTo>
                    <a:pt x="162" y="189"/>
                  </a:lnTo>
                  <a:lnTo>
                    <a:pt x="158" y="189"/>
                  </a:lnTo>
                  <a:lnTo>
                    <a:pt x="158" y="187"/>
                  </a:lnTo>
                  <a:lnTo>
                    <a:pt x="156" y="187"/>
                  </a:lnTo>
                  <a:lnTo>
                    <a:pt x="156" y="187"/>
                  </a:lnTo>
                  <a:lnTo>
                    <a:pt x="156" y="189"/>
                  </a:lnTo>
                  <a:lnTo>
                    <a:pt x="156" y="187"/>
                  </a:lnTo>
                  <a:lnTo>
                    <a:pt x="156" y="187"/>
                  </a:lnTo>
                  <a:lnTo>
                    <a:pt x="154" y="187"/>
                  </a:lnTo>
                  <a:lnTo>
                    <a:pt x="154" y="187"/>
                  </a:lnTo>
                  <a:lnTo>
                    <a:pt x="156" y="187"/>
                  </a:lnTo>
                  <a:lnTo>
                    <a:pt x="154" y="189"/>
                  </a:lnTo>
                  <a:lnTo>
                    <a:pt x="156" y="191"/>
                  </a:lnTo>
                  <a:lnTo>
                    <a:pt x="158" y="191"/>
                  </a:lnTo>
                  <a:lnTo>
                    <a:pt x="160" y="191"/>
                  </a:lnTo>
                  <a:lnTo>
                    <a:pt x="160" y="193"/>
                  </a:lnTo>
                  <a:lnTo>
                    <a:pt x="160" y="195"/>
                  </a:lnTo>
                  <a:lnTo>
                    <a:pt x="158" y="197"/>
                  </a:lnTo>
                  <a:lnTo>
                    <a:pt x="160" y="199"/>
                  </a:lnTo>
                  <a:lnTo>
                    <a:pt x="158" y="199"/>
                  </a:lnTo>
                  <a:lnTo>
                    <a:pt x="160" y="201"/>
                  </a:lnTo>
                  <a:lnTo>
                    <a:pt x="162" y="203"/>
                  </a:lnTo>
                  <a:lnTo>
                    <a:pt x="160" y="203"/>
                  </a:lnTo>
                  <a:lnTo>
                    <a:pt x="158" y="203"/>
                  </a:lnTo>
                  <a:lnTo>
                    <a:pt x="156" y="203"/>
                  </a:lnTo>
                  <a:lnTo>
                    <a:pt x="154" y="203"/>
                  </a:lnTo>
                  <a:lnTo>
                    <a:pt x="150" y="205"/>
                  </a:lnTo>
                  <a:lnTo>
                    <a:pt x="146" y="205"/>
                  </a:lnTo>
                  <a:lnTo>
                    <a:pt x="146" y="203"/>
                  </a:lnTo>
                  <a:lnTo>
                    <a:pt x="148" y="203"/>
                  </a:lnTo>
                  <a:lnTo>
                    <a:pt x="146" y="203"/>
                  </a:lnTo>
                  <a:lnTo>
                    <a:pt x="142" y="203"/>
                  </a:lnTo>
                  <a:lnTo>
                    <a:pt x="138" y="203"/>
                  </a:lnTo>
                  <a:lnTo>
                    <a:pt x="134" y="203"/>
                  </a:lnTo>
                  <a:lnTo>
                    <a:pt x="130" y="203"/>
                  </a:lnTo>
                  <a:lnTo>
                    <a:pt x="128" y="203"/>
                  </a:lnTo>
                  <a:lnTo>
                    <a:pt x="126" y="203"/>
                  </a:lnTo>
                  <a:lnTo>
                    <a:pt x="124" y="203"/>
                  </a:lnTo>
                  <a:lnTo>
                    <a:pt x="122" y="203"/>
                  </a:lnTo>
                  <a:lnTo>
                    <a:pt x="120" y="203"/>
                  </a:lnTo>
                  <a:lnTo>
                    <a:pt x="116" y="203"/>
                  </a:lnTo>
                  <a:lnTo>
                    <a:pt x="116" y="205"/>
                  </a:lnTo>
                  <a:lnTo>
                    <a:pt x="116" y="207"/>
                  </a:lnTo>
                  <a:lnTo>
                    <a:pt x="114" y="207"/>
                  </a:lnTo>
                  <a:lnTo>
                    <a:pt x="114" y="205"/>
                  </a:lnTo>
                  <a:lnTo>
                    <a:pt x="114" y="203"/>
                  </a:lnTo>
                  <a:lnTo>
                    <a:pt x="116" y="203"/>
                  </a:lnTo>
                  <a:lnTo>
                    <a:pt x="114" y="203"/>
                  </a:lnTo>
                  <a:lnTo>
                    <a:pt x="114" y="201"/>
                  </a:lnTo>
                  <a:lnTo>
                    <a:pt x="114" y="199"/>
                  </a:lnTo>
                  <a:lnTo>
                    <a:pt x="114" y="197"/>
                  </a:lnTo>
                  <a:lnTo>
                    <a:pt x="112" y="197"/>
                  </a:lnTo>
                  <a:lnTo>
                    <a:pt x="112" y="195"/>
                  </a:lnTo>
                  <a:lnTo>
                    <a:pt x="110" y="195"/>
                  </a:lnTo>
                  <a:lnTo>
                    <a:pt x="108" y="197"/>
                  </a:lnTo>
                  <a:lnTo>
                    <a:pt x="106" y="197"/>
                  </a:lnTo>
                  <a:lnTo>
                    <a:pt x="104" y="197"/>
                  </a:lnTo>
                  <a:lnTo>
                    <a:pt x="102" y="199"/>
                  </a:lnTo>
                  <a:lnTo>
                    <a:pt x="100" y="199"/>
                  </a:lnTo>
                  <a:lnTo>
                    <a:pt x="98" y="199"/>
                  </a:lnTo>
                  <a:lnTo>
                    <a:pt x="96" y="199"/>
                  </a:lnTo>
                  <a:lnTo>
                    <a:pt x="96" y="201"/>
                  </a:lnTo>
                  <a:lnTo>
                    <a:pt x="94" y="201"/>
                  </a:lnTo>
                  <a:lnTo>
                    <a:pt x="92" y="201"/>
                  </a:lnTo>
                  <a:lnTo>
                    <a:pt x="92" y="199"/>
                  </a:lnTo>
                  <a:lnTo>
                    <a:pt x="92" y="197"/>
                  </a:lnTo>
                  <a:lnTo>
                    <a:pt x="92" y="199"/>
                  </a:lnTo>
                  <a:lnTo>
                    <a:pt x="94" y="199"/>
                  </a:lnTo>
                  <a:lnTo>
                    <a:pt x="94" y="197"/>
                  </a:lnTo>
                  <a:lnTo>
                    <a:pt x="92" y="197"/>
                  </a:lnTo>
                  <a:lnTo>
                    <a:pt x="90" y="197"/>
                  </a:lnTo>
                  <a:lnTo>
                    <a:pt x="88" y="197"/>
                  </a:lnTo>
                  <a:lnTo>
                    <a:pt x="88" y="195"/>
                  </a:lnTo>
                  <a:lnTo>
                    <a:pt x="88" y="193"/>
                  </a:lnTo>
                  <a:lnTo>
                    <a:pt x="86" y="193"/>
                  </a:lnTo>
                  <a:lnTo>
                    <a:pt x="86" y="191"/>
                  </a:lnTo>
                  <a:lnTo>
                    <a:pt x="86" y="189"/>
                  </a:lnTo>
                  <a:lnTo>
                    <a:pt x="88" y="189"/>
                  </a:lnTo>
                  <a:lnTo>
                    <a:pt x="86" y="189"/>
                  </a:lnTo>
                  <a:lnTo>
                    <a:pt x="86" y="187"/>
                  </a:lnTo>
                  <a:lnTo>
                    <a:pt x="84" y="187"/>
                  </a:lnTo>
                  <a:lnTo>
                    <a:pt x="84" y="187"/>
                  </a:lnTo>
                  <a:lnTo>
                    <a:pt x="84" y="185"/>
                  </a:lnTo>
                  <a:lnTo>
                    <a:pt x="84" y="183"/>
                  </a:lnTo>
                  <a:lnTo>
                    <a:pt x="82" y="183"/>
                  </a:lnTo>
                  <a:lnTo>
                    <a:pt x="80" y="183"/>
                  </a:lnTo>
                  <a:lnTo>
                    <a:pt x="80" y="183"/>
                  </a:lnTo>
                  <a:lnTo>
                    <a:pt x="80" y="181"/>
                  </a:lnTo>
                  <a:lnTo>
                    <a:pt x="80" y="181"/>
                  </a:lnTo>
                  <a:lnTo>
                    <a:pt x="80" y="179"/>
                  </a:lnTo>
                  <a:lnTo>
                    <a:pt x="80" y="179"/>
                  </a:lnTo>
                  <a:lnTo>
                    <a:pt x="78" y="179"/>
                  </a:lnTo>
                  <a:lnTo>
                    <a:pt x="78" y="177"/>
                  </a:lnTo>
                  <a:lnTo>
                    <a:pt x="78" y="175"/>
                  </a:lnTo>
                  <a:lnTo>
                    <a:pt x="78" y="173"/>
                  </a:lnTo>
                  <a:lnTo>
                    <a:pt x="78" y="171"/>
                  </a:lnTo>
                  <a:lnTo>
                    <a:pt x="76" y="171"/>
                  </a:lnTo>
                  <a:lnTo>
                    <a:pt x="74" y="171"/>
                  </a:lnTo>
                  <a:lnTo>
                    <a:pt x="76" y="171"/>
                  </a:lnTo>
                  <a:lnTo>
                    <a:pt x="76" y="169"/>
                  </a:lnTo>
                  <a:lnTo>
                    <a:pt x="74" y="169"/>
                  </a:lnTo>
                  <a:lnTo>
                    <a:pt x="74" y="167"/>
                  </a:lnTo>
                  <a:lnTo>
                    <a:pt x="76" y="165"/>
                  </a:lnTo>
                  <a:lnTo>
                    <a:pt x="74" y="165"/>
                  </a:lnTo>
                  <a:lnTo>
                    <a:pt x="74" y="163"/>
                  </a:lnTo>
                  <a:lnTo>
                    <a:pt x="72" y="163"/>
                  </a:lnTo>
                  <a:lnTo>
                    <a:pt x="70" y="163"/>
                  </a:lnTo>
                  <a:lnTo>
                    <a:pt x="70" y="161"/>
                  </a:lnTo>
                  <a:lnTo>
                    <a:pt x="72" y="161"/>
                  </a:lnTo>
                  <a:lnTo>
                    <a:pt x="70" y="161"/>
                  </a:lnTo>
                  <a:lnTo>
                    <a:pt x="70" y="159"/>
                  </a:lnTo>
                  <a:lnTo>
                    <a:pt x="72" y="159"/>
                  </a:lnTo>
                  <a:lnTo>
                    <a:pt x="74" y="159"/>
                  </a:lnTo>
                  <a:lnTo>
                    <a:pt x="72" y="157"/>
                  </a:lnTo>
                  <a:lnTo>
                    <a:pt x="72" y="155"/>
                  </a:lnTo>
                  <a:lnTo>
                    <a:pt x="72" y="153"/>
                  </a:lnTo>
                  <a:lnTo>
                    <a:pt x="74" y="153"/>
                  </a:lnTo>
                  <a:lnTo>
                    <a:pt x="76" y="151"/>
                  </a:lnTo>
                  <a:lnTo>
                    <a:pt x="76" y="149"/>
                  </a:lnTo>
                  <a:lnTo>
                    <a:pt x="74" y="149"/>
                  </a:lnTo>
                  <a:lnTo>
                    <a:pt x="74" y="151"/>
                  </a:lnTo>
                  <a:lnTo>
                    <a:pt x="72" y="149"/>
                  </a:lnTo>
                  <a:lnTo>
                    <a:pt x="72" y="147"/>
                  </a:lnTo>
                  <a:lnTo>
                    <a:pt x="70" y="147"/>
                  </a:lnTo>
                  <a:lnTo>
                    <a:pt x="70" y="145"/>
                  </a:lnTo>
                  <a:lnTo>
                    <a:pt x="68" y="145"/>
                  </a:lnTo>
                  <a:lnTo>
                    <a:pt x="68" y="143"/>
                  </a:lnTo>
                  <a:lnTo>
                    <a:pt x="68" y="141"/>
                  </a:lnTo>
                  <a:lnTo>
                    <a:pt x="66" y="141"/>
                  </a:lnTo>
                  <a:lnTo>
                    <a:pt x="66" y="139"/>
                  </a:lnTo>
                  <a:lnTo>
                    <a:pt x="66" y="139"/>
                  </a:lnTo>
                  <a:lnTo>
                    <a:pt x="66" y="137"/>
                  </a:lnTo>
                  <a:lnTo>
                    <a:pt x="64" y="137"/>
                  </a:lnTo>
                  <a:lnTo>
                    <a:pt x="62" y="137"/>
                  </a:lnTo>
                  <a:lnTo>
                    <a:pt x="62" y="135"/>
                  </a:lnTo>
                  <a:lnTo>
                    <a:pt x="60" y="135"/>
                  </a:lnTo>
                  <a:lnTo>
                    <a:pt x="60" y="137"/>
                  </a:lnTo>
                  <a:lnTo>
                    <a:pt x="60" y="135"/>
                  </a:lnTo>
                  <a:lnTo>
                    <a:pt x="58" y="135"/>
                  </a:lnTo>
                  <a:lnTo>
                    <a:pt x="56" y="135"/>
                  </a:lnTo>
                  <a:lnTo>
                    <a:pt x="56" y="133"/>
                  </a:lnTo>
                  <a:lnTo>
                    <a:pt x="54" y="133"/>
                  </a:lnTo>
                  <a:lnTo>
                    <a:pt x="54" y="131"/>
                  </a:lnTo>
                  <a:lnTo>
                    <a:pt x="52" y="131"/>
                  </a:lnTo>
                  <a:lnTo>
                    <a:pt x="52" y="129"/>
                  </a:lnTo>
                  <a:lnTo>
                    <a:pt x="50" y="129"/>
                  </a:lnTo>
                  <a:lnTo>
                    <a:pt x="48" y="127"/>
                  </a:lnTo>
                  <a:lnTo>
                    <a:pt x="46" y="127"/>
                  </a:lnTo>
                  <a:lnTo>
                    <a:pt x="46" y="125"/>
                  </a:lnTo>
                  <a:lnTo>
                    <a:pt x="46" y="123"/>
                  </a:lnTo>
                  <a:lnTo>
                    <a:pt x="44" y="121"/>
                  </a:lnTo>
                  <a:lnTo>
                    <a:pt x="44" y="119"/>
                  </a:lnTo>
                  <a:lnTo>
                    <a:pt x="44" y="117"/>
                  </a:lnTo>
                  <a:lnTo>
                    <a:pt x="42" y="117"/>
                  </a:lnTo>
                  <a:lnTo>
                    <a:pt x="42" y="115"/>
                  </a:lnTo>
                  <a:lnTo>
                    <a:pt x="42" y="113"/>
                  </a:lnTo>
                  <a:lnTo>
                    <a:pt x="42" y="111"/>
                  </a:lnTo>
                  <a:lnTo>
                    <a:pt x="42" y="109"/>
                  </a:lnTo>
                  <a:lnTo>
                    <a:pt x="42" y="107"/>
                  </a:lnTo>
                  <a:lnTo>
                    <a:pt x="40" y="107"/>
                  </a:lnTo>
                  <a:lnTo>
                    <a:pt x="40" y="105"/>
                  </a:lnTo>
                  <a:lnTo>
                    <a:pt x="40" y="103"/>
                  </a:lnTo>
                  <a:lnTo>
                    <a:pt x="38" y="103"/>
                  </a:lnTo>
                  <a:lnTo>
                    <a:pt x="40" y="101"/>
                  </a:lnTo>
                  <a:lnTo>
                    <a:pt x="38" y="101"/>
                  </a:lnTo>
                  <a:lnTo>
                    <a:pt x="38" y="99"/>
                  </a:lnTo>
                  <a:lnTo>
                    <a:pt x="38" y="97"/>
                  </a:lnTo>
                  <a:lnTo>
                    <a:pt x="36" y="97"/>
                  </a:lnTo>
                  <a:lnTo>
                    <a:pt x="36" y="95"/>
                  </a:lnTo>
                  <a:lnTo>
                    <a:pt x="36" y="93"/>
                  </a:lnTo>
                  <a:lnTo>
                    <a:pt x="34" y="91"/>
                  </a:lnTo>
                  <a:lnTo>
                    <a:pt x="34" y="91"/>
                  </a:lnTo>
                  <a:lnTo>
                    <a:pt x="32" y="91"/>
                  </a:lnTo>
                  <a:lnTo>
                    <a:pt x="32" y="89"/>
                  </a:lnTo>
                  <a:lnTo>
                    <a:pt x="30" y="87"/>
                  </a:lnTo>
                  <a:lnTo>
                    <a:pt x="26" y="85"/>
                  </a:lnTo>
                  <a:lnTo>
                    <a:pt x="22" y="85"/>
                  </a:lnTo>
                  <a:lnTo>
                    <a:pt x="22" y="83"/>
                  </a:lnTo>
                  <a:lnTo>
                    <a:pt x="18" y="83"/>
                  </a:lnTo>
                  <a:lnTo>
                    <a:pt x="12" y="79"/>
                  </a:lnTo>
                  <a:lnTo>
                    <a:pt x="10" y="79"/>
                  </a:lnTo>
                  <a:lnTo>
                    <a:pt x="8" y="77"/>
                  </a:lnTo>
                  <a:lnTo>
                    <a:pt x="6" y="77"/>
                  </a:lnTo>
                  <a:lnTo>
                    <a:pt x="2" y="75"/>
                  </a:lnTo>
                  <a:lnTo>
                    <a:pt x="0" y="75"/>
                  </a:lnTo>
                  <a:lnTo>
                    <a:pt x="2" y="73"/>
                  </a:lnTo>
                  <a:lnTo>
                    <a:pt x="8" y="66"/>
                  </a:lnTo>
                  <a:lnTo>
                    <a:pt x="10" y="66"/>
                  </a:lnTo>
                  <a:lnTo>
                    <a:pt x="12" y="64"/>
                  </a:lnTo>
                  <a:lnTo>
                    <a:pt x="16" y="62"/>
                  </a:lnTo>
                  <a:lnTo>
                    <a:pt x="16" y="60"/>
                  </a:lnTo>
                  <a:lnTo>
                    <a:pt x="18" y="60"/>
                  </a:lnTo>
                  <a:lnTo>
                    <a:pt x="18" y="58"/>
                  </a:lnTo>
                  <a:lnTo>
                    <a:pt x="20" y="58"/>
                  </a:lnTo>
                  <a:lnTo>
                    <a:pt x="22" y="56"/>
                  </a:lnTo>
                  <a:lnTo>
                    <a:pt x="24" y="54"/>
                  </a:lnTo>
                  <a:lnTo>
                    <a:pt x="26" y="54"/>
                  </a:lnTo>
                  <a:lnTo>
                    <a:pt x="28" y="50"/>
                  </a:lnTo>
                  <a:lnTo>
                    <a:pt x="30" y="48"/>
                  </a:lnTo>
                  <a:lnTo>
                    <a:pt x="32" y="46"/>
                  </a:lnTo>
                  <a:lnTo>
                    <a:pt x="34" y="44"/>
                  </a:lnTo>
                  <a:lnTo>
                    <a:pt x="36" y="44"/>
                  </a:lnTo>
                  <a:lnTo>
                    <a:pt x="40" y="42"/>
                  </a:lnTo>
                  <a:lnTo>
                    <a:pt x="42" y="40"/>
                  </a:lnTo>
                  <a:lnTo>
                    <a:pt x="44" y="38"/>
                  </a:lnTo>
                  <a:lnTo>
                    <a:pt x="48" y="34"/>
                  </a:lnTo>
                  <a:lnTo>
                    <a:pt x="50" y="32"/>
                  </a:lnTo>
                  <a:lnTo>
                    <a:pt x="52" y="32"/>
                  </a:lnTo>
                  <a:lnTo>
                    <a:pt x="56" y="28"/>
                  </a:lnTo>
                  <a:lnTo>
                    <a:pt x="58" y="26"/>
                  </a:lnTo>
                  <a:lnTo>
                    <a:pt x="60" y="24"/>
                  </a:lnTo>
                  <a:lnTo>
                    <a:pt x="64" y="22"/>
                  </a:lnTo>
                  <a:lnTo>
                    <a:pt x="68" y="20"/>
                  </a:lnTo>
                  <a:lnTo>
                    <a:pt x="68" y="18"/>
                  </a:lnTo>
                  <a:lnTo>
                    <a:pt x="78" y="10"/>
                  </a:lnTo>
                  <a:lnTo>
                    <a:pt x="80" y="8"/>
                  </a:lnTo>
                  <a:lnTo>
                    <a:pt x="82" y="6"/>
                  </a:lnTo>
                  <a:lnTo>
                    <a:pt x="84" y="4"/>
                  </a:lnTo>
                  <a:lnTo>
                    <a:pt x="88" y="2"/>
                  </a:lnTo>
                  <a:lnTo>
                    <a:pt x="88" y="0"/>
                  </a:lnTo>
                  <a:lnTo>
                    <a:pt x="92" y="4"/>
                  </a:lnTo>
                  <a:lnTo>
                    <a:pt x="94" y="6"/>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6" name="Freeform 191"/>
            <p:cNvSpPr>
              <a:spLocks/>
            </p:cNvSpPr>
            <p:nvPr/>
          </p:nvSpPr>
          <p:spPr bwMode="auto">
            <a:xfrm>
              <a:off x="6832600" y="4516438"/>
              <a:ext cx="390525" cy="279400"/>
            </a:xfrm>
            <a:custGeom>
              <a:avLst/>
              <a:gdLst>
                <a:gd name="T0" fmla="*/ 216 w 246"/>
                <a:gd name="T1" fmla="*/ 28 h 176"/>
                <a:gd name="T2" fmla="*/ 222 w 246"/>
                <a:gd name="T3" fmla="*/ 34 h 176"/>
                <a:gd name="T4" fmla="*/ 230 w 246"/>
                <a:gd name="T5" fmla="*/ 44 h 176"/>
                <a:gd name="T6" fmla="*/ 240 w 246"/>
                <a:gd name="T7" fmla="*/ 42 h 176"/>
                <a:gd name="T8" fmla="*/ 244 w 246"/>
                <a:gd name="T9" fmla="*/ 52 h 176"/>
                <a:gd name="T10" fmla="*/ 232 w 246"/>
                <a:gd name="T11" fmla="*/ 50 h 176"/>
                <a:gd name="T12" fmla="*/ 222 w 246"/>
                <a:gd name="T13" fmla="*/ 46 h 176"/>
                <a:gd name="T14" fmla="*/ 222 w 246"/>
                <a:gd name="T15" fmla="*/ 56 h 176"/>
                <a:gd name="T16" fmla="*/ 234 w 246"/>
                <a:gd name="T17" fmla="*/ 70 h 176"/>
                <a:gd name="T18" fmla="*/ 238 w 246"/>
                <a:gd name="T19" fmla="*/ 82 h 176"/>
                <a:gd name="T20" fmla="*/ 208 w 246"/>
                <a:gd name="T21" fmla="*/ 90 h 176"/>
                <a:gd name="T22" fmla="*/ 172 w 246"/>
                <a:gd name="T23" fmla="*/ 96 h 176"/>
                <a:gd name="T24" fmla="*/ 140 w 246"/>
                <a:gd name="T25" fmla="*/ 100 h 176"/>
                <a:gd name="T26" fmla="*/ 132 w 246"/>
                <a:gd name="T27" fmla="*/ 110 h 176"/>
                <a:gd name="T28" fmla="*/ 138 w 246"/>
                <a:gd name="T29" fmla="*/ 118 h 176"/>
                <a:gd name="T30" fmla="*/ 152 w 246"/>
                <a:gd name="T31" fmla="*/ 124 h 176"/>
                <a:gd name="T32" fmla="*/ 166 w 246"/>
                <a:gd name="T33" fmla="*/ 126 h 176"/>
                <a:gd name="T34" fmla="*/ 152 w 246"/>
                <a:gd name="T35" fmla="*/ 136 h 176"/>
                <a:gd name="T36" fmla="*/ 134 w 246"/>
                <a:gd name="T37" fmla="*/ 142 h 176"/>
                <a:gd name="T38" fmla="*/ 128 w 246"/>
                <a:gd name="T39" fmla="*/ 146 h 176"/>
                <a:gd name="T40" fmla="*/ 120 w 246"/>
                <a:gd name="T41" fmla="*/ 138 h 176"/>
                <a:gd name="T42" fmla="*/ 116 w 246"/>
                <a:gd name="T43" fmla="*/ 148 h 176"/>
                <a:gd name="T44" fmla="*/ 118 w 246"/>
                <a:gd name="T45" fmla="*/ 156 h 176"/>
                <a:gd name="T46" fmla="*/ 106 w 246"/>
                <a:gd name="T47" fmla="*/ 166 h 176"/>
                <a:gd name="T48" fmla="*/ 94 w 246"/>
                <a:gd name="T49" fmla="*/ 170 h 176"/>
                <a:gd name="T50" fmla="*/ 94 w 246"/>
                <a:gd name="T51" fmla="*/ 176 h 176"/>
                <a:gd name="T52" fmla="*/ 86 w 246"/>
                <a:gd name="T53" fmla="*/ 168 h 176"/>
                <a:gd name="T54" fmla="*/ 78 w 246"/>
                <a:gd name="T55" fmla="*/ 160 h 176"/>
                <a:gd name="T56" fmla="*/ 74 w 246"/>
                <a:gd name="T57" fmla="*/ 156 h 176"/>
                <a:gd name="T58" fmla="*/ 72 w 246"/>
                <a:gd name="T59" fmla="*/ 152 h 176"/>
                <a:gd name="T60" fmla="*/ 66 w 246"/>
                <a:gd name="T61" fmla="*/ 154 h 176"/>
                <a:gd name="T62" fmla="*/ 58 w 246"/>
                <a:gd name="T63" fmla="*/ 156 h 176"/>
                <a:gd name="T64" fmla="*/ 50 w 246"/>
                <a:gd name="T65" fmla="*/ 156 h 176"/>
                <a:gd name="T66" fmla="*/ 46 w 246"/>
                <a:gd name="T67" fmla="*/ 158 h 176"/>
                <a:gd name="T68" fmla="*/ 40 w 246"/>
                <a:gd name="T69" fmla="*/ 156 h 176"/>
                <a:gd name="T70" fmla="*/ 38 w 246"/>
                <a:gd name="T71" fmla="*/ 150 h 176"/>
                <a:gd name="T72" fmla="*/ 32 w 246"/>
                <a:gd name="T73" fmla="*/ 148 h 176"/>
                <a:gd name="T74" fmla="*/ 28 w 246"/>
                <a:gd name="T75" fmla="*/ 144 h 176"/>
                <a:gd name="T76" fmla="*/ 22 w 246"/>
                <a:gd name="T77" fmla="*/ 136 h 176"/>
                <a:gd name="T78" fmla="*/ 12 w 246"/>
                <a:gd name="T79" fmla="*/ 142 h 176"/>
                <a:gd name="T80" fmla="*/ 2 w 246"/>
                <a:gd name="T81" fmla="*/ 140 h 176"/>
                <a:gd name="T82" fmla="*/ 14 w 246"/>
                <a:gd name="T83" fmla="*/ 120 h 176"/>
                <a:gd name="T84" fmla="*/ 30 w 246"/>
                <a:gd name="T85" fmla="*/ 94 h 176"/>
                <a:gd name="T86" fmla="*/ 44 w 246"/>
                <a:gd name="T87" fmla="*/ 74 h 176"/>
                <a:gd name="T88" fmla="*/ 58 w 246"/>
                <a:gd name="T89" fmla="*/ 56 h 176"/>
                <a:gd name="T90" fmla="*/ 84 w 246"/>
                <a:gd name="T91" fmla="*/ 32 h 176"/>
                <a:gd name="T92" fmla="*/ 114 w 246"/>
                <a:gd name="T93" fmla="*/ 8 h 176"/>
                <a:gd name="T94" fmla="*/ 124 w 246"/>
                <a:gd name="T95" fmla="*/ 2 h 176"/>
                <a:gd name="T96" fmla="*/ 128 w 246"/>
                <a:gd name="T97" fmla="*/ 2 h 176"/>
                <a:gd name="T98" fmla="*/ 134 w 246"/>
                <a:gd name="T99" fmla="*/ 2 h 176"/>
                <a:gd name="T100" fmla="*/ 142 w 246"/>
                <a:gd name="T101" fmla="*/ 4 h 176"/>
                <a:gd name="T102" fmla="*/ 146 w 246"/>
                <a:gd name="T103" fmla="*/ 6 h 176"/>
                <a:gd name="T104" fmla="*/ 148 w 246"/>
                <a:gd name="T105" fmla="*/ 4 h 176"/>
                <a:gd name="T106" fmla="*/ 154 w 246"/>
                <a:gd name="T107" fmla="*/ 2 h 176"/>
                <a:gd name="T108" fmla="*/ 156 w 246"/>
                <a:gd name="T109" fmla="*/ 8 h 176"/>
                <a:gd name="T110" fmla="*/ 164 w 246"/>
                <a:gd name="T111" fmla="*/ 12 h 176"/>
                <a:gd name="T112" fmla="*/ 174 w 246"/>
                <a:gd name="T113" fmla="*/ 20 h 176"/>
                <a:gd name="T114" fmla="*/ 184 w 246"/>
                <a:gd name="T115" fmla="*/ 20 h 176"/>
                <a:gd name="T116" fmla="*/ 196 w 246"/>
                <a:gd name="T117" fmla="*/ 26 h 176"/>
                <a:gd name="T118" fmla="*/ 202 w 246"/>
                <a:gd name="T119" fmla="*/ 1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6" h="176">
                  <a:moveTo>
                    <a:pt x="206" y="18"/>
                  </a:moveTo>
                  <a:lnTo>
                    <a:pt x="208" y="18"/>
                  </a:lnTo>
                  <a:lnTo>
                    <a:pt x="210" y="20"/>
                  </a:lnTo>
                  <a:lnTo>
                    <a:pt x="210" y="22"/>
                  </a:lnTo>
                  <a:lnTo>
                    <a:pt x="212" y="24"/>
                  </a:lnTo>
                  <a:lnTo>
                    <a:pt x="214" y="24"/>
                  </a:lnTo>
                  <a:lnTo>
                    <a:pt x="216" y="26"/>
                  </a:lnTo>
                  <a:lnTo>
                    <a:pt x="216" y="26"/>
                  </a:lnTo>
                  <a:lnTo>
                    <a:pt x="216" y="28"/>
                  </a:lnTo>
                  <a:lnTo>
                    <a:pt x="218" y="28"/>
                  </a:lnTo>
                  <a:lnTo>
                    <a:pt x="220" y="28"/>
                  </a:lnTo>
                  <a:lnTo>
                    <a:pt x="220" y="30"/>
                  </a:lnTo>
                  <a:lnTo>
                    <a:pt x="222" y="30"/>
                  </a:lnTo>
                  <a:lnTo>
                    <a:pt x="222" y="32"/>
                  </a:lnTo>
                  <a:lnTo>
                    <a:pt x="222" y="32"/>
                  </a:lnTo>
                  <a:lnTo>
                    <a:pt x="222" y="34"/>
                  </a:lnTo>
                  <a:lnTo>
                    <a:pt x="222" y="34"/>
                  </a:lnTo>
                  <a:lnTo>
                    <a:pt x="222" y="34"/>
                  </a:lnTo>
                  <a:lnTo>
                    <a:pt x="222" y="36"/>
                  </a:lnTo>
                  <a:lnTo>
                    <a:pt x="224" y="36"/>
                  </a:lnTo>
                  <a:lnTo>
                    <a:pt x="224" y="38"/>
                  </a:lnTo>
                  <a:lnTo>
                    <a:pt x="226" y="38"/>
                  </a:lnTo>
                  <a:lnTo>
                    <a:pt x="226" y="40"/>
                  </a:lnTo>
                  <a:lnTo>
                    <a:pt x="228" y="40"/>
                  </a:lnTo>
                  <a:lnTo>
                    <a:pt x="228" y="42"/>
                  </a:lnTo>
                  <a:lnTo>
                    <a:pt x="228" y="44"/>
                  </a:lnTo>
                  <a:lnTo>
                    <a:pt x="230" y="44"/>
                  </a:lnTo>
                  <a:lnTo>
                    <a:pt x="232" y="44"/>
                  </a:lnTo>
                  <a:lnTo>
                    <a:pt x="234" y="44"/>
                  </a:lnTo>
                  <a:lnTo>
                    <a:pt x="234" y="42"/>
                  </a:lnTo>
                  <a:lnTo>
                    <a:pt x="234" y="40"/>
                  </a:lnTo>
                  <a:lnTo>
                    <a:pt x="236" y="40"/>
                  </a:lnTo>
                  <a:lnTo>
                    <a:pt x="238" y="38"/>
                  </a:lnTo>
                  <a:lnTo>
                    <a:pt x="240" y="38"/>
                  </a:lnTo>
                  <a:lnTo>
                    <a:pt x="240" y="40"/>
                  </a:lnTo>
                  <a:lnTo>
                    <a:pt x="240" y="42"/>
                  </a:lnTo>
                  <a:lnTo>
                    <a:pt x="242" y="42"/>
                  </a:lnTo>
                  <a:lnTo>
                    <a:pt x="242" y="44"/>
                  </a:lnTo>
                  <a:lnTo>
                    <a:pt x="244" y="44"/>
                  </a:lnTo>
                  <a:lnTo>
                    <a:pt x="244" y="46"/>
                  </a:lnTo>
                  <a:lnTo>
                    <a:pt x="246" y="46"/>
                  </a:lnTo>
                  <a:lnTo>
                    <a:pt x="246" y="48"/>
                  </a:lnTo>
                  <a:lnTo>
                    <a:pt x="246" y="50"/>
                  </a:lnTo>
                  <a:lnTo>
                    <a:pt x="246" y="52"/>
                  </a:lnTo>
                  <a:lnTo>
                    <a:pt x="244" y="52"/>
                  </a:lnTo>
                  <a:lnTo>
                    <a:pt x="244" y="54"/>
                  </a:lnTo>
                  <a:lnTo>
                    <a:pt x="242" y="54"/>
                  </a:lnTo>
                  <a:lnTo>
                    <a:pt x="242" y="56"/>
                  </a:lnTo>
                  <a:lnTo>
                    <a:pt x="240" y="56"/>
                  </a:lnTo>
                  <a:lnTo>
                    <a:pt x="238" y="56"/>
                  </a:lnTo>
                  <a:lnTo>
                    <a:pt x="236" y="54"/>
                  </a:lnTo>
                  <a:lnTo>
                    <a:pt x="234" y="54"/>
                  </a:lnTo>
                  <a:lnTo>
                    <a:pt x="234" y="52"/>
                  </a:lnTo>
                  <a:lnTo>
                    <a:pt x="232" y="50"/>
                  </a:lnTo>
                  <a:lnTo>
                    <a:pt x="230" y="50"/>
                  </a:lnTo>
                  <a:lnTo>
                    <a:pt x="230" y="48"/>
                  </a:lnTo>
                  <a:lnTo>
                    <a:pt x="228" y="48"/>
                  </a:lnTo>
                  <a:lnTo>
                    <a:pt x="228" y="46"/>
                  </a:lnTo>
                  <a:lnTo>
                    <a:pt x="226" y="46"/>
                  </a:lnTo>
                  <a:lnTo>
                    <a:pt x="224" y="46"/>
                  </a:lnTo>
                  <a:lnTo>
                    <a:pt x="222" y="44"/>
                  </a:lnTo>
                  <a:lnTo>
                    <a:pt x="222" y="44"/>
                  </a:lnTo>
                  <a:lnTo>
                    <a:pt x="222" y="46"/>
                  </a:lnTo>
                  <a:lnTo>
                    <a:pt x="220" y="46"/>
                  </a:lnTo>
                  <a:lnTo>
                    <a:pt x="220" y="48"/>
                  </a:lnTo>
                  <a:lnTo>
                    <a:pt x="218" y="48"/>
                  </a:lnTo>
                  <a:lnTo>
                    <a:pt x="218" y="50"/>
                  </a:lnTo>
                  <a:lnTo>
                    <a:pt x="216" y="50"/>
                  </a:lnTo>
                  <a:lnTo>
                    <a:pt x="218" y="52"/>
                  </a:lnTo>
                  <a:lnTo>
                    <a:pt x="218" y="54"/>
                  </a:lnTo>
                  <a:lnTo>
                    <a:pt x="220" y="56"/>
                  </a:lnTo>
                  <a:lnTo>
                    <a:pt x="222" y="56"/>
                  </a:lnTo>
                  <a:lnTo>
                    <a:pt x="222" y="58"/>
                  </a:lnTo>
                  <a:lnTo>
                    <a:pt x="222" y="60"/>
                  </a:lnTo>
                  <a:lnTo>
                    <a:pt x="224" y="62"/>
                  </a:lnTo>
                  <a:lnTo>
                    <a:pt x="224" y="64"/>
                  </a:lnTo>
                  <a:lnTo>
                    <a:pt x="226" y="64"/>
                  </a:lnTo>
                  <a:lnTo>
                    <a:pt x="228" y="66"/>
                  </a:lnTo>
                  <a:lnTo>
                    <a:pt x="230" y="68"/>
                  </a:lnTo>
                  <a:lnTo>
                    <a:pt x="232" y="68"/>
                  </a:lnTo>
                  <a:lnTo>
                    <a:pt x="234" y="70"/>
                  </a:lnTo>
                  <a:lnTo>
                    <a:pt x="236" y="70"/>
                  </a:lnTo>
                  <a:lnTo>
                    <a:pt x="236" y="72"/>
                  </a:lnTo>
                  <a:lnTo>
                    <a:pt x="236" y="74"/>
                  </a:lnTo>
                  <a:lnTo>
                    <a:pt x="236" y="74"/>
                  </a:lnTo>
                  <a:lnTo>
                    <a:pt x="236" y="76"/>
                  </a:lnTo>
                  <a:lnTo>
                    <a:pt x="236" y="78"/>
                  </a:lnTo>
                  <a:lnTo>
                    <a:pt x="236" y="80"/>
                  </a:lnTo>
                  <a:lnTo>
                    <a:pt x="238" y="80"/>
                  </a:lnTo>
                  <a:lnTo>
                    <a:pt x="238" y="82"/>
                  </a:lnTo>
                  <a:lnTo>
                    <a:pt x="238" y="84"/>
                  </a:lnTo>
                  <a:lnTo>
                    <a:pt x="228" y="86"/>
                  </a:lnTo>
                  <a:lnTo>
                    <a:pt x="226" y="86"/>
                  </a:lnTo>
                  <a:lnTo>
                    <a:pt x="224" y="86"/>
                  </a:lnTo>
                  <a:lnTo>
                    <a:pt x="222" y="86"/>
                  </a:lnTo>
                  <a:lnTo>
                    <a:pt x="220" y="88"/>
                  </a:lnTo>
                  <a:lnTo>
                    <a:pt x="214" y="88"/>
                  </a:lnTo>
                  <a:lnTo>
                    <a:pt x="212" y="90"/>
                  </a:lnTo>
                  <a:lnTo>
                    <a:pt x="208" y="90"/>
                  </a:lnTo>
                  <a:lnTo>
                    <a:pt x="204" y="90"/>
                  </a:lnTo>
                  <a:lnTo>
                    <a:pt x="196" y="92"/>
                  </a:lnTo>
                  <a:lnTo>
                    <a:pt x="194" y="92"/>
                  </a:lnTo>
                  <a:lnTo>
                    <a:pt x="188" y="92"/>
                  </a:lnTo>
                  <a:lnTo>
                    <a:pt x="182" y="94"/>
                  </a:lnTo>
                  <a:lnTo>
                    <a:pt x="178" y="94"/>
                  </a:lnTo>
                  <a:lnTo>
                    <a:pt x="176" y="94"/>
                  </a:lnTo>
                  <a:lnTo>
                    <a:pt x="174" y="96"/>
                  </a:lnTo>
                  <a:lnTo>
                    <a:pt x="172" y="96"/>
                  </a:lnTo>
                  <a:lnTo>
                    <a:pt x="166" y="96"/>
                  </a:lnTo>
                  <a:lnTo>
                    <a:pt x="164" y="96"/>
                  </a:lnTo>
                  <a:lnTo>
                    <a:pt x="158" y="98"/>
                  </a:lnTo>
                  <a:lnTo>
                    <a:pt x="156" y="98"/>
                  </a:lnTo>
                  <a:lnTo>
                    <a:pt x="154" y="98"/>
                  </a:lnTo>
                  <a:lnTo>
                    <a:pt x="148" y="100"/>
                  </a:lnTo>
                  <a:lnTo>
                    <a:pt x="146" y="100"/>
                  </a:lnTo>
                  <a:lnTo>
                    <a:pt x="144" y="100"/>
                  </a:lnTo>
                  <a:lnTo>
                    <a:pt x="140" y="100"/>
                  </a:lnTo>
                  <a:lnTo>
                    <a:pt x="136" y="102"/>
                  </a:lnTo>
                  <a:lnTo>
                    <a:pt x="134" y="102"/>
                  </a:lnTo>
                  <a:lnTo>
                    <a:pt x="132" y="102"/>
                  </a:lnTo>
                  <a:lnTo>
                    <a:pt x="132" y="104"/>
                  </a:lnTo>
                  <a:lnTo>
                    <a:pt x="132" y="106"/>
                  </a:lnTo>
                  <a:lnTo>
                    <a:pt x="134" y="106"/>
                  </a:lnTo>
                  <a:lnTo>
                    <a:pt x="134" y="108"/>
                  </a:lnTo>
                  <a:lnTo>
                    <a:pt x="132" y="108"/>
                  </a:lnTo>
                  <a:lnTo>
                    <a:pt x="132" y="110"/>
                  </a:lnTo>
                  <a:lnTo>
                    <a:pt x="134" y="110"/>
                  </a:lnTo>
                  <a:lnTo>
                    <a:pt x="134" y="112"/>
                  </a:lnTo>
                  <a:lnTo>
                    <a:pt x="136" y="112"/>
                  </a:lnTo>
                  <a:lnTo>
                    <a:pt x="136" y="114"/>
                  </a:lnTo>
                  <a:lnTo>
                    <a:pt x="136" y="116"/>
                  </a:lnTo>
                  <a:lnTo>
                    <a:pt x="138" y="116"/>
                  </a:lnTo>
                  <a:lnTo>
                    <a:pt x="140" y="116"/>
                  </a:lnTo>
                  <a:lnTo>
                    <a:pt x="140" y="118"/>
                  </a:lnTo>
                  <a:lnTo>
                    <a:pt x="138" y="118"/>
                  </a:lnTo>
                  <a:lnTo>
                    <a:pt x="140" y="120"/>
                  </a:lnTo>
                  <a:lnTo>
                    <a:pt x="142" y="120"/>
                  </a:lnTo>
                  <a:lnTo>
                    <a:pt x="142" y="120"/>
                  </a:lnTo>
                  <a:lnTo>
                    <a:pt x="144" y="120"/>
                  </a:lnTo>
                  <a:lnTo>
                    <a:pt x="146" y="120"/>
                  </a:lnTo>
                  <a:lnTo>
                    <a:pt x="148" y="120"/>
                  </a:lnTo>
                  <a:lnTo>
                    <a:pt x="150" y="122"/>
                  </a:lnTo>
                  <a:lnTo>
                    <a:pt x="152" y="122"/>
                  </a:lnTo>
                  <a:lnTo>
                    <a:pt x="152" y="124"/>
                  </a:lnTo>
                  <a:lnTo>
                    <a:pt x="154" y="124"/>
                  </a:lnTo>
                  <a:lnTo>
                    <a:pt x="154" y="126"/>
                  </a:lnTo>
                  <a:lnTo>
                    <a:pt x="156" y="126"/>
                  </a:lnTo>
                  <a:lnTo>
                    <a:pt x="156" y="124"/>
                  </a:lnTo>
                  <a:lnTo>
                    <a:pt x="158" y="124"/>
                  </a:lnTo>
                  <a:lnTo>
                    <a:pt x="160" y="124"/>
                  </a:lnTo>
                  <a:lnTo>
                    <a:pt x="160" y="126"/>
                  </a:lnTo>
                  <a:lnTo>
                    <a:pt x="164" y="126"/>
                  </a:lnTo>
                  <a:lnTo>
                    <a:pt x="166" y="126"/>
                  </a:lnTo>
                  <a:lnTo>
                    <a:pt x="166" y="128"/>
                  </a:lnTo>
                  <a:lnTo>
                    <a:pt x="164" y="130"/>
                  </a:lnTo>
                  <a:lnTo>
                    <a:pt x="162" y="132"/>
                  </a:lnTo>
                  <a:lnTo>
                    <a:pt x="160" y="132"/>
                  </a:lnTo>
                  <a:lnTo>
                    <a:pt x="158" y="132"/>
                  </a:lnTo>
                  <a:lnTo>
                    <a:pt x="156" y="134"/>
                  </a:lnTo>
                  <a:lnTo>
                    <a:pt x="154" y="134"/>
                  </a:lnTo>
                  <a:lnTo>
                    <a:pt x="152" y="134"/>
                  </a:lnTo>
                  <a:lnTo>
                    <a:pt x="152" y="136"/>
                  </a:lnTo>
                  <a:lnTo>
                    <a:pt x="150" y="136"/>
                  </a:lnTo>
                  <a:lnTo>
                    <a:pt x="148" y="136"/>
                  </a:lnTo>
                  <a:lnTo>
                    <a:pt x="146" y="138"/>
                  </a:lnTo>
                  <a:lnTo>
                    <a:pt x="144" y="138"/>
                  </a:lnTo>
                  <a:lnTo>
                    <a:pt x="142" y="140"/>
                  </a:lnTo>
                  <a:lnTo>
                    <a:pt x="140" y="140"/>
                  </a:lnTo>
                  <a:lnTo>
                    <a:pt x="138" y="142"/>
                  </a:lnTo>
                  <a:lnTo>
                    <a:pt x="136" y="142"/>
                  </a:lnTo>
                  <a:lnTo>
                    <a:pt x="134" y="142"/>
                  </a:lnTo>
                  <a:lnTo>
                    <a:pt x="136" y="144"/>
                  </a:lnTo>
                  <a:lnTo>
                    <a:pt x="134" y="144"/>
                  </a:lnTo>
                  <a:lnTo>
                    <a:pt x="132" y="146"/>
                  </a:lnTo>
                  <a:lnTo>
                    <a:pt x="130" y="146"/>
                  </a:lnTo>
                  <a:lnTo>
                    <a:pt x="130" y="148"/>
                  </a:lnTo>
                  <a:lnTo>
                    <a:pt x="128" y="148"/>
                  </a:lnTo>
                  <a:lnTo>
                    <a:pt x="126" y="148"/>
                  </a:lnTo>
                  <a:lnTo>
                    <a:pt x="126" y="146"/>
                  </a:lnTo>
                  <a:lnTo>
                    <a:pt x="128" y="146"/>
                  </a:lnTo>
                  <a:lnTo>
                    <a:pt x="128" y="144"/>
                  </a:lnTo>
                  <a:lnTo>
                    <a:pt x="126" y="142"/>
                  </a:lnTo>
                  <a:lnTo>
                    <a:pt x="126" y="140"/>
                  </a:lnTo>
                  <a:lnTo>
                    <a:pt x="126" y="138"/>
                  </a:lnTo>
                  <a:lnTo>
                    <a:pt x="126" y="138"/>
                  </a:lnTo>
                  <a:lnTo>
                    <a:pt x="124" y="136"/>
                  </a:lnTo>
                  <a:lnTo>
                    <a:pt x="124" y="138"/>
                  </a:lnTo>
                  <a:lnTo>
                    <a:pt x="122" y="138"/>
                  </a:lnTo>
                  <a:lnTo>
                    <a:pt x="120" y="138"/>
                  </a:lnTo>
                  <a:lnTo>
                    <a:pt x="120" y="140"/>
                  </a:lnTo>
                  <a:lnTo>
                    <a:pt x="118" y="140"/>
                  </a:lnTo>
                  <a:lnTo>
                    <a:pt x="116" y="140"/>
                  </a:lnTo>
                  <a:lnTo>
                    <a:pt x="116" y="142"/>
                  </a:lnTo>
                  <a:lnTo>
                    <a:pt x="114" y="142"/>
                  </a:lnTo>
                  <a:lnTo>
                    <a:pt x="114" y="144"/>
                  </a:lnTo>
                  <a:lnTo>
                    <a:pt x="114" y="146"/>
                  </a:lnTo>
                  <a:lnTo>
                    <a:pt x="114" y="148"/>
                  </a:lnTo>
                  <a:lnTo>
                    <a:pt x="116" y="148"/>
                  </a:lnTo>
                  <a:lnTo>
                    <a:pt x="116" y="150"/>
                  </a:lnTo>
                  <a:lnTo>
                    <a:pt x="118" y="152"/>
                  </a:lnTo>
                  <a:lnTo>
                    <a:pt x="120" y="152"/>
                  </a:lnTo>
                  <a:lnTo>
                    <a:pt x="122" y="152"/>
                  </a:lnTo>
                  <a:lnTo>
                    <a:pt x="122" y="154"/>
                  </a:lnTo>
                  <a:lnTo>
                    <a:pt x="120" y="154"/>
                  </a:lnTo>
                  <a:lnTo>
                    <a:pt x="120" y="152"/>
                  </a:lnTo>
                  <a:lnTo>
                    <a:pt x="118" y="154"/>
                  </a:lnTo>
                  <a:lnTo>
                    <a:pt x="118" y="156"/>
                  </a:lnTo>
                  <a:lnTo>
                    <a:pt x="116" y="156"/>
                  </a:lnTo>
                  <a:lnTo>
                    <a:pt x="116" y="158"/>
                  </a:lnTo>
                  <a:lnTo>
                    <a:pt x="114" y="158"/>
                  </a:lnTo>
                  <a:lnTo>
                    <a:pt x="114" y="160"/>
                  </a:lnTo>
                  <a:lnTo>
                    <a:pt x="112" y="160"/>
                  </a:lnTo>
                  <a:lnTo>
                    <a:pt x="110" y="162"/>
                  </a:lnTo>
                  <a:lnTo>
                    <a:pt x="108" y="162"/>
                  </a:lnTo>
                  <a:lnTo>
                    <a:pt x="108" y="164"/>
                  </a:lnTo>
                  <a:lnTo>
                    <a:pt x="106" y="166"/>
                  </a:lnTo>
                  <a:lnTo>
                    <a:pt x="104" y="168"/>
                  </a:lnTo>
                  <a:lnTo>
                    <a:pt x="104" y="168"/>
                  </a:lnTo>
                  <a:lnTo>
                    <a:pt x="102" y="168"/>
                  </a:lnTo>
                  <a:lnTo>
                    <a:pt x="102" y="170"/>
                  </a:lnTo>
                  <a:lnTo>
                    <a:pt x="100" y="172"/>
                  </a:lnTo>
                  <a:lnTo>
                    <a:pt x="100" y="170"/>
                  </a:lnTo>
                  <a:lnTo>
                    <a:pt x="98" y="170"/>
                  </a:lnTo>
                  <a:lnTo>
                    <a:pt x="96" y="170"/>
                  </a:lnTo>
                  <a:lnTo>
                    <a:pt x="94" y="170"/>
                  </a:lnTo>
                  <a:lnTo>
                    <a:pt x="94" y="172"/>
                  </a:lnTo>
                  <a:lnTo>
                    <a:pt x="96" y="172"/>
                  </a:lnTo>
                  <a:lnTo>
                    <a:pt x="98" y="172"/>
                  </a:lnTo>
                  <a:lnTo>
                    <a:pt x="98" y="174"/>
                  </a:lnTo>
                  <a:lnTo>
                    <a:pt x="96" y="174"/>
                  </a:lnTo>
                  <a:lnTo>
                    <a:pt x="96" y="176"/>
                  </a:lnTo>
                  <a:lnTo>
                    <a:pt x="98" y="176"/>
                  </a:lnTo>
                  <a:lnTo>
                    <a:pt x="96" y="176"/>
                  </a:lnTo>
                  <a:lnTo>
                    <a:pt x="94" y="176"/>
                  </a:lnTo>
                  <a:lnTo>
                    <a:pt x="94" y="174"/>
                  </a:lnTo>
                  <a:lnTo>
                    <a:pt x="92" y="174"/>
                  </a:lnTo>
                  <a:lnTo>
                    <a:pt x="90" y="174"/>
                  </a:lnTo>
                  <a:lnTo>
                    <a:pt x="90" y="172"/>
                  </a:lnTo>
                  <a:lnTo>
                    <a:pt x="88" y="172"/>
                  </a:lnTo>
                  <a:lnTo>
                    <a:pt x="88" y="170"/>
                  </a:lnTo>
                  <a:lnTo>
                    <a:pt x="88" y="168"/>
                  </a:lnTo>
                  <a:lnTo>
                    <a:pt x="88" y="168"/>
                  </a:lnTo>
                  <a:lnTo>
                    <a:pt x="86" y="168"/>
                  </a:lnTo>
                  <a:lnTo>
                    <a:pt x="84" y="168"/>
                  </a:lnTo>
                  <a:lnTo>
                    <a:pt x="82" y="168"/>
                  </a:lnTo>
                  <a:lnTo>
                    <a:pt x="80" y="166"/>
                  </a:lnTo>
                  <a:lnTo>
                    <a:pt x="80" y="164"/>
                  </a:lnTo>
                  <a:lnTo>
                    <a:pt x="80" y="162"/>
                  </a:lnTo>
                  <a:lnTo>
                    <a:pt x="80" y="160"/>
                  </a:lnTo>
                  <a:lnTo>
                    <a:pt x="80" y="158"/>
                  </a:lnTo>
                  <a:lnTo>
                    <a:pt x="78" y="158"/>
                  </a:lnTo>
                  <a:lnTo>
                    <a:pt x="78" y="160"/>
                  </a:lnTo>
                  <a:lnTo>
                    <a:pt x="78" y="162"/>
                  </a:lnTo>
                  <a:lnTo>
                    <a:pt x="76" y="162"/>
                  </a:lnTo>
                  <a:lnTo>
                    <a:pt x="76" y="162"/>
                  </a:lnTo>
                  <a:lnTo>
                    <a:pt x="74" y="162"/>
                  </a:lnTo>
                  <a:lnTo>
                    <a:pt x="72" y="162"/>
                  </a:lnTo>
                  <a:lnTo>
                    <a:pt x="72" y="160"/>
                  </a:lnTo>
                  <a:lnTo>
                    <a:pt x="72" y="158"/>
                  </a:lnTo>
                  <a:lnTo>
                    <a:pt x="74" y="158"/>
                  </a:lnTo>
                  <a:lnTo>
                    <a:pt x="74" y="156"/>
                  </a:lnTo>
                  <a:lnTo>
                    <a:pt x="74" y="154"/>
                  </a:lnTo>
                  <a:lnTo>
                    <a:pt x="74" y="152"/>
                  </a:lnTo>
                  <a:lnTo>
                    <a:pt x="72" y="152"/>
                  </a:lnTo>
                  <a:lnTo>
                    <a:pt x="72" y="150"/>
                  </a:lnTo>
                  <a:lnTo>
                    <a:pt x="70" y="150"/>
                  </a:lnTo>
                  <a:lnTo>
                    <a:pt x="70" y="152"/>
                  </a:lnTo>
                  <a:lnTo>
                    <a:pt x="68" y="152"/>
                  </a:lnTo>
                  <a:lnTo>
                    <a:pt x="70" y="152"/>
                  </a:lnTo>
                  <a:lnTo>
                    <a:pt x="72" y="152"/>
                  </a:lnTo>
                  <a:lnTo>
                    <a:pt x="72" y="154"/>
                  </a:lnTo>
                  <a:lnTo>
                    <a:pt x="70" y="156"/>
                  </a:lnTo>
                  <a:lnTo>
                    <a:pt x="70" y="158"/>
                  </a:lnTo>
                  <a:lnTo>
                    <a:pt x="68" y="158"/>
                  </a:lnTo>
                  <a:lnTo>
                    <a:pt x="68" y="156"/>
                  </a:lnTo>
                  <a:lnTo>
                    <a:pt x="70" y="156"/>
                  </a:lnTo>
                  <a:lnTo>
                    <a:pt x="70" y="154"/>
                  </a:lnTo>
                  <a:lnTo>
                    <a:pt x="68" y="154"/>
                  </a:lnTo>
                  <a:lnTo>
                    <a:pt x="66" y="154"/>
                  </a:lnTo>
                  <a:lnTo>
                    <a:pt x="66" y="152"/>
                  </a:lnTo>
                  <a:lnTo>
                    <a:pt x="64" y="152"/>
                  </a:lnTo>
                  <a:lnTo>
                    <a:pt x="64" y="154"/>
                  </a:lnTo>
                  <a:lnTo>
                    <a:pt x="64" y="156"/>
                  </a:lnTo>
                  <a:lnTo>
                    <a:pt x="64" y="158"/>
                  </a:lnTo>
                  <a:lnTo>
                    <a:pt x="62" y="158"/>
                  </a:lnTo>
                  <a:lnTo>
                    <a:pt x="62" y="156"/>
                  </a:lnTo>
                  <a:lnTo>
                    <a:pt x="60" y="156"/>
                  </a:lnTo>
                  <a:lnTo>
                    <a:pt x="58" y="156"/>
                  </a:lnTo>
                  <a:lnTo>
                    <a:pt x="58" y="154"/>
                  </a:lnTo>
                  <a:lnTo>
                    <a:pt x="56" y="154"/>
                  </a:lnTo>
                  <a:lnTo>
                    <a:pt x="54" y="152"/>
                  </a:lnTo>
                  <a:lnTo>
                    <a:pt x="52" y="152"/>
                  </a:lnTo>
                  <a:lnTo>
                    <a:pt x="52" y="150"/>
                  </a:lnTo>
                  <a:lnTo>
                    <a:pt x="52" y="152"/>
                  </a:lnTo>
                  <a:lnTo>
                    <a:pt x="52" y="154"/>
                  </a:lnTo>
                  <a:lnTo>
                    <a:pt x="50" y="154"/>
                  </a:lnTo>
                  <a:lnTo>
                    <a:pt x="50" y="156"/>
                  </a:lnTo>
                  <a:lnTo>
                    <a:pt x="50" y="154"/>
                  </a:lnTo>
                  <a:lnTo>
                    <a:pt x="48" y="154"/>
                  </a:lnTo>
                  <a:lnTo>
                    <a:pt x="46" y="154"/>
                  </a:lnTo>
                  <a:lnTo>
                    <a:pt x="44" y="154"/>
                  </a:lnTo>
                  <a:lnTo>
                    <a:pt x="44" y="152"/>
                  </a:lnTo>
                  <a:lnTo>
                    <a:pt x="44" y="154"/>
                  </a:lnTo>
                  <a:lnTo>
                    <a:pt x="44" y="156"/>
                  </a:lnTo>
                  <a:lnTo>
                    <a:pt x="46" y="156"/>
                  </a:lnTo>
                  <a:lnTo>
                    <a:pt x="46" y="158"/>
                  </a:lnTo>
                  <a:lnTo>
                    <a:pt x="44" y="156"/>
                  </a:lnTo>
                  <a:lnTo>
                    <a:pt x="44" y="158"/>
                  </a:lnTo>
                  <a:lnTo>
                    <a:pt x="44" y="160"/>
                  </a:lnTo>
                  <a:lnTo>
                    <a:pt x="44" y="162"/>
                  </a:lnTo>
                  <a:lnTo>
                    <a:pt x="44" y="160"/>
                  </a:lnTo>
                  <a:lnTo>
                    <a:pt x="44" y="158"/>
                  </a:lnTo>
                  <a:lnTo>
                    <a:pt x="42" y="158"/>
                  </a:lnTo>
                  <a:lnTo>
                    <a:pt x="42" y="156"/>
                  </a:lnTo>
                  <a:lnTo>
                    <a:pt x="40" y="156"/>
                  </a:lnTo>
                  <a:lnTo>
                    <a:pt x="38" y="156"/>
                  </a:lnTo>
                  <a:lnTo>
                    <a:pt x="38" y="158"/>
                  </a:lnTo>
                  <a:lnTo>
                    <a:pt x="36" y="158"/>
                  </a:lnTo>
                  <a:lnTo>
                    <a:pt x="36" y="156"/>
                  </a:lnTo>
                  <a:lnTo>
                    <a:pt x="36" y="154"/>
                  </a:lnTo>
                  <a:lnTo>
                    <a:pt x="34" y="154"/>
                  </a:lnTo>
                  <a:lnTo>
                    <a:pt x="34" y="152"/>
                  </a:lnTo>
                  <a:lnTo>
                    <a:pt x="36" y="152"/>
                  </a:lnTo>
                  <a:lnTo>
                    <a:pt x="38" y="150"/>
                  </a:lnTo>
                  <a:lnTo>
                    <a:pt x="38" y="148"/>
                  </a:lnTo>
                  <a:lnTo>
                    <a:pt x="36" y="150"/>
                  </a:lnTo>
                  <a:lnTo>
                    <a:pt x="34" y="150"/>
                  </a:lnTo>
                  <a:lnTo>
                    <a:pt x="32" y="150"/>
                  </a:lnTo>
                  <a:lnTo>
                    <a:pt x="32" y="152"/>
                  </a:lnTo>
                  <a:lnTo>
                    <a:pt x="30" y="152"/>
                  </a:lnTo>
                  <a:lnTo>
                    <a:pt x="30" y="150"/>
                  </a:lnTo>
                  <a:lnTo>
                    <a:pt x="30" y="148"/>
                  </a:lnTo>
                  <a:lnTo>
                    <a:pt x="32" y="148"/>
                  </a:lnTo>
                  <a:lnTo>
                    <a:pt x="30" y="148"/>
                  </a:lnTo>
                  <a:lnTo>
                    <a:pt x="30" y="146"/>
                  </a:lnTo>
                  <a:lnTo>
                    <a:pt x="32" y="146"/>
                  </a:lnTo>
                  <a:lnTo>
                    <a:pt x="32" y="144"/>
                  </a:lnTo>
                  <a:lnTo>
                    <a:pt x="30" y="144"/>
                  </a:lnTo>
                  <a:lnTo>
                    <a:pt x="30" y="146"/>
                  </a:lnTo>
                  <a:lnTo>
                    <a:pt x="28" y="146"/>
                  </a:lnTo>
                  <a:lnTo>
                    <a:pt x="28" y="144"/>
                  </a:lnTo>
                  <a:lnTo>
                    <a:pt x="28" y="144"/>
                  </a:lnTo>
                  <a:lnTo>
                    <a:pt x="28" y="142"/>
                  </a:lnTo>
                  <a:lnTo>
                    <a:pt x="26" y="142"/>
                  </a:lnTo>
                  <a:lnTo>
                    <a:pt x="26" y="144"/>
                  </a:lnTo>
                  <a:lnTo>
                    <a:pt x="24" y="144"/>
                  </a:lnTo>
                  <a:lnTo>
                    <a:pt x="22" y="144"/>
                  </a:lnTo>
                  <a:lnTo>
                    <a:pt x="22" y="142"/>
                  </a:lnTo>
                  <a:lnTo>
                    <a:pt x="22" y="140"/>
                  </a:lnTo>
                  <a:lnTo>
                    <a:pt x="22" y="138"/>
                  </a:lnTo>
                  <a:lnTo>
                    <a:pt x="22" y="136"/>
                  </a:lnTo>
                  <a:lnTo>
                    <a:pt x="22" y="134"/>
                  </a:lnTo>
                  <a:lnTo>
                    <a:pt x="22" y="136"/>
                  </a:lnTo>
                  <a:lnTo>
                    <a:pt x="20" y="136"/>
                  </a:lnTo>
                  <a:lnTo>
                    <a:pt x="20" y="138"/>
                  </a:lnTo>
                  <a:lnTo>
                    <a:pt x="18" y="138"/>
                  </a:lnTo>
                  <a:lnTo>
                    <a:pt x="18" y="140"/>
                  </a:lnTo>
                  <a:lnTo>
                    <a:pt x="16" y="140"/>
                  </a:lnTo>
                  <a:lnTo>
                    <a:pt x="14" y="140"/>
                  </a:lnTo>
                  <a:lnTo>
                    <a:pt x="12" y="142"/>
                  </a:lnTo>
                  <a:lnTo>
                    <a:pt x="10" y="144"/>
                  </a:lnTo>
                  <a:lnTo>
                    <a:pt x="8" y="144"/>
                  </a:lnTo>
                  <a:lnTo>
                    <a:pt x="8" y="146"/>
                  </a:lnTo>
                  <a:lnTo>
                    <a:pt x="6" y="146"/>
                  </a:lnTo>
                  <a:lnTo>
                    <a:pt x="6" y="144"/>
                  </a:lnTo>
                  <a:lnTo>
                    <a:pt x="6" y="142"/>
                  </a:lnTo>
                  <a:lnTo>
                    <a:pt x="4" y="142"/>
                  </a:lnTo>
                  <a:lnTo>
                    <a:pt x="2" y="142"/>
                  </a:lnTo>
                  <a:lnTo>
                    <a:pt x="2" y="140"/>
                  </a:lnTo>
                  <a:lnTo>
                    <a:pt x="0" y="140"/>
                  </a:lnTo>
                  <a:lnTo>
                    <a:pt x="2" y="140"/>
                  </a:lnTo>
                  <a:lnTo>
                    <a:pt x="2" y="138"/>
                  </a:lnTo>
                  <a:lnTo>
                    <a:pt x="4" y="136"/>
                  </a:lnTo>
                  <a:lnTo>
                    <a:pt x="6" y="132"/>
                  </a:lnTo>
                  <a:lnTo>
                    <a:pt x="10" y="126"/>
                  </a:lnTo>
                  <a:lnTo>
                    <a:pt x="12" y="124"/>
                  </a:lnTo>
                  <a:lnTo>
                    <a:pt x="14" y="120"/>
                  </a:lnTo>
                  <a:lnTo>
                    <a:pt x="14" y="120"/>
                  </a:lnTo>
                  <a:lnTo>
                    <a:pt x="16" y="120"/>
                  </a:lnTo>
                  <a:lnTo>
                    <a:pt x="16" y="118"/>
                  </a:lnTo>
                  <a:lnTo>
                    <a:pt x="18" y="114"/>
                  </a:lnTo>
                  <a:lnTo>
                    <a:pt x="20" y="112"/>
                  </a:lnTo>
                  <a:lnTo>
                    <a:pt x="22" y="110"/>
                  </a:lnTo>
                  <a:lnTo>
                    <a:pt x="26" y="104"/>
                  </a:lnTo>
                  <a:lnTo>
                    <a:pt x="26" y="102"/>
                  </a:lnTo>
                  <a:lnTo>
                    <a:pt x="28" y="98"/>
                  </a:lnTo>
                  <a:lnTo>
                    <a:pt x="30" y="94"/>
                  </a:lnTo>
                  <a:lnTo>
                    <a:pt x="30" y="92"/>
                  </a:lnTo>
                  <a:lnTo>
                    <a:pt x="32" y="92"/>
                  </a:lnTo>
                  <a:lnTo>
                    <a:pt x="32" y="90"/>
                  </a:lnTo>
                  <a:lnTo>
                    <a:pt x="34" y="86"/>
                  </a:lnTo>
                  <a:lnTo>
                    <a:pt x="36" y="84"/>
                  </a:lnTo>
                  <a:lnTo>
                    <a:pt x="38" y="82"/>
                  </a:lnTo>
                  <a:lnTo>
                    <a:pt x="40" y="78"/>
                  </a:lnTo>
                  <a:lnTo>
                    <a:pt x="42" y="76"/>
                  </a:lnTo>
                  <a:lnTo>
                    <a:pt x="44" y="74"/>
                  </a:lnTo>
                  <a:lnTo>
                    <a:pt x="44" y="72"/>
                  </a:lnTo>
                  <a:lnTo>
                    <a:pt x="46" y="70"/>
                  </a:lnTo>
                  <a:lnTo>
                    <a:pt x="48" y="66"/>
                  </a:lnTo>
                  <a:lnTo>
                    <a:pt x="50" y="66"/>
                  </a:lnTo>
                  <a:lnTo>
                    <a:pt x="52" y="64"/>
                  </a:lnTo>
                  <a:lnTo>
                    <a:pt x="52" y="60"/>
                  </a:lnTo>
                  <a:lnTo>
                    <a:pt x="54" y="60"/>
                  </a:lnTo>
                  <a:lnTo>
                    <a:pt x="56" y="58"/>
                  </a:lnTo>
                  <a:lnTo>
                    <a:pt x="58" y="56"/>
                  </a:lnTo>
                  <a:lnTo>
                    <a:pt x="60" y="54"/>
                  </a:lnTo>
                  <a:lnTo>
                    <a:pt x="62" y="52"/>
                  </a:lnTo>
                  <a:lnTo>
                    <a:pt x="64" y="50"/>
                  </a:lnTo>
                  <a:lnTo>
                    <a:pt x="68" y="48"/>
                  </a:lnTo>
                  <a:lnTo>
                    <a:pt x="70" y="46"/>
                  </a:lnTo>
                  <a:lnTo>
                    <a:pt x="76" y="42"/>
                  </a:lnTo>
                  <a:lnTo>
                    <a:pt x="76" y="40"/>
                  </a:lnTo>
                  <a:lnTo>
                    <a:pt x="80" y="36"/>
                  </a:lnTo>
                  <a:lnTo>
                    <a:pt x="84" y="32"/>
                  </a:lnTo>
                  <a:lnTo>
                    <a:pt x="86" y="30"/>
                  </a:lnTo>
                  <a:lnTo>
                    <a:pt x="92" y="26"/>
                  </a:lnTo>
                  <a:lnTo>
                    <a:pt x="96" y="22"/>
                  </a:lnTo>
                  <a:lnTo>
                    <a:pt x="98" y="20"/>
                  </a:lnTo>
                  <a:lnTo>
                    <a:pt x="104" y="16"/>
                  </a:lnTo>
                  <a:lnTo>
                    <a:pt x="106" y="14"/>
                  </a:lnTo>
                  <a:lnTo>
                    <a:pt x="108" y="12"/>
                  </a:lnTo>
                  <a:lnTo>
                    <a:pt x="110" y="12"/>
                  </a:lnTo>
                  <a:lnTo>
                    <a:pt x="114" y="8"/>
                  </a:lnTo>
                  <a:lnTo>
                    <a:pt x="118" y="4"/>
                  </a:lnTo>
                  <a:lnTo>
                    <a:pt x="120" y="2"/>
                  </a:lnTo>
                  <a:lnTo>
                    <a:pt x="122" y="2"/>
                  </a:lnTo>
                  <a:lnTo>
                    <a:pt x="122" y="0"/>
                  </a:lnTo>
                  <a:lnTo>
                    <a:pt x="122" y="2"/>
                  </a:lnTo>
                  <a:lnTo>
                    <a:pt x="124" y="2"/>
                  </a:lnTo>
                  <a:lnTo>
                    <a:pt x="122" y="2"/>
                  </a:lnTo>
                  <a:lnTo>
                    <a:pt x="124" y="4"/>
                  </a:lnTo>
                  <a:lnTo>
                    <a:pt x="124" y="2"/>
                  </a:lnTo>
                  <a:lnTo>
                    <a:pt x="126" y="2"/>
                  </a:lnTo>
                  <a:lnTo>
                    <a:pt x="124" y="2"/>
                  </a:lnTo>
                  <a:lnTo>
                    <a:pt x="126" y="2"/>
                  </a:lnTo>
                  <a:lnTo>
                    <a:pt x="126" y="4"/>
                  </a:lnTo>
                  <a:lnTo>
                    <a:pt x="126" y="2"/>
                  </a:lnTo>
                  <a:lnTo>
                    <a:pt x="126" y="2"/>
                  </a:lnTo>
                  <a:lnTo>
                    <a:pt x="126" y="0"/>
                  </a:lnTo>
                  <a:lnTo>
                    <a:pt x="126" y="2"/>
                  </a:lnTo>
                  <a:lnTo>
                    <a:pt x="128" y="2"/>
                  </a:lnTo>
                  <a:lnTo>
                    <a:pt x="130" y="2"/>
                  </a:lnTo>
                  <a:lnTo>
                    <a:pt x="130" y="4"/>
                  </a:lnTo>
                  <a:lnTo>
                    <a:pt x="130" y="2"/>
                  </a:lnTo>
                  <a:lnTo>
                    <a:pt x="132" y="2"/>
                  </a:lnTo>
                  <a:lnTo>
                    <a:pt x="132" y="4"/>
                  </a:lnTo>
                  <a:lnTo>
                    <a:pt x="132" y="2"/>
                  </a:lnTo>
                  <a:lnTo>
                    <a:pt x="132" y="4"/>
                  </a:lnTo>
                  <a:lnTo>
                    <a:pt x="134" y="4"/>
                  </a:lnTo>
                  <a:lnTo>
                    <a:pt x="134" y="2"/>
                  </a:lnTo>
                  <a:lnTo>
                    <a:pt x="136" y="2"/>
                  </a:lnTo>
                  <a:lnTo>
                    <a:pt x="136" y="0"/>
                  </a:lnTo>
                  <a:lnTo>
                    <a:pt x="138" y="0"/>
                  </a:lnTo>
                  <a:lnTo>
                    <a:pt x="138" y="2"/>
                  </a:lnTo>
                  <a:lnTo>
                    <a:pt x="140" y="2"/>
                  </a:lnTo>
                  <a:lnTo>
                    <a:pt x="138" y="2"/>
                  </a:lnTo>
                  <a:lnTo>
                    <a:pt x="138" y="4"/>
                  </a:lnTo>
                  <a:lnTo>
                    <a:pt x="140" y="4"/>
                  </a:lnTo>
                  <a:lnTo>
                    <a:pt x="142" y="4"/>
                  </a:lnTo>
                  <a:lnTo>
                    <a:pt x="140" y="4"/>
                  </a:lnTo>
                  <a:lnTo>
                    <a:pt x="140" y="6"/>
                  </a:lnTo>
                  <a:lnTo>
                    <a:pt x="142" y="6"/>
                  </a:lnTo>
                  <a:lnTo>
                    <a:pt x="142" y="8"/>
                  </a:lnTo>
                  <a:lnTo>
                    <a:pt x="144" y="8"/>
                  </a:lnTo>
                  <a:lnTo>
                    <a:pt x="142" y="8"/>
                  </a:lnTo>
                  <a:lnTo>
                    <a:pt x="144" y="8"/>
                  </a:lnTo>
                  <a:lnTo>
                    <a:pt x="146" y="8"/>
                  </a:lnTo>
                  <a:lnTo>
                    <a:pt x="146" y="6"/>
                  </a:lnTo>
                  <a:lnTo>
                    <a:pt x="146" y="8"/>
                  </a:lnTo>
                  <a:lnTo>
                    <a:pt x="146" y="6"/>
                  </a:lnTo>
                  <a:lnTo>
                    <a:pt x="146" y="4"/>
                  </a:lnTo>
                  <a:lnTo>
                    <a:pt x="148" y="4"/>
                  </a:lnTo>
                  <a:lnTo>
                    <a:pt x="146" y="6"/>
                  </a:lnTo>
                  <a:lnTo>
                    <a:pt x="148" y="6"/>
                  </a:lnTo>
                  <a:lnTo>
                    <a:pt x="148" y="4"/>
                  </a:lnTo>
                  <a:lnTo>
                    <a:pt x="150" y="4"/>
                  </a:lnTo>
                  <a:lnTo>
                    <a:pt x="148" y="4"/>
                  </a:lnTo>
                  <a:lnTo>
                    <a:pt x="150" y="6"/>
                  </a:lnTo>
                  <a:lnTo>
                    <a:pt x="150" y="4"/>
                  </a:lnTo>
                  <a:lnTo>
                    <a:pt x="150" y="6"/>
                  </a:lnTo>
                  <a:lnTo>
                    <a:pt x="152" y="6"/>
                  </a:lnTo>
                  <a:lnTo>
                    <a:pt x="152" y="4"/>
                  </a:lnTo>
                  <a:lnTo>
                    <a:pt x="152" y="6"/>
                  </a:lnTo>
                  <a:lnTo>
                    <a:pt x="152" y="4"/>
                  </a:lnTo>
                  <a:lnTo>
                    <a:pt x="154" y="4"/>
                  </a:lnTo>
                  <a:lnTo>
                    <a:pt x="154" y="2"/>
                  </a:lnTo>
                  <a:lnTo>
                    <a:pt x="156" y="2"/>
                  </a:lnTo>
                  <a:lnTo>
                    <a:pt x="156" y="4"/>
                  </a:lnTo>
                  <a:lnTo>
                    <a:pt x="156" y="2"/>
                  </a:lnTo>
                  <a:lnTo>
                    <a:pt x="158" y="2"/>
                  </a:lnTo>
                  <a:lnTo>
                    <a:pt x="156" y="4"/>
                  </a:lnTo>
                  <a:lnTo>
                    <a:pt x="158" y="4"/>
                  </a:lnTo>
                  <a:lnTo>
                    <a:pt x="158" y="6"/>
                  </a:lnTo>
                  <a:lnTo>
                    <a:pt x="156" y="6"/>
                  </a:lnTo>
                  <a:lnTo>
                    <a:pt x="156" y="8"/>
                  </a:lnTo>
                  <a:lnTo>
                    <a:pt x="158" y="8"/>
                  </a:lnTo>
                  <a:lnTo>
                    <a:pt x="158" y="10"/>
                  </a:lnTo>
                  <a:lnTo>
                    <a:pt x="160" y="8"/>
                  </a:lnTo>
                  <a:lnTo>
                    <a:pt x="160" y="6"/>
                  </a:lnTo>
                  <a:lnTo>
                    <a:pt x="162" y="6"/>
                  </a:lnTo>
                  <a:lnTo>
                    <a:pt x="164" y="6"/>
                  </a:lnTo>
                  <a:lnTo>
                    <a:pt x="164" y="8"/>
                  </a:lnTo>
                  <a:lnTo>
                    <a:pt x="164" y="10"/>
                  </a:lnTo>
                  <a:lnTo>
                    <a:pt x="164" y="12"/>
                  </a:lnTo>
                  <a:lnTo>
                    <a:pt x="164" y="14"/>
                  </a:lnTo>
                  <a:lnTo>
                    <a:pt x="166" y="14"/>
                  </a:lnTo>
                  <a:lnTo>
                    <a:pt x="168" y="14"/>
                  </a:lnTo>
                  <a:lnTo>
                    <a:pt x="168" y="16"/>
                  </a:lnTo>
                  <a:lnTo>
                    <a:pt x="170" y="16"/>
                  </a:lnTo>
                  <a:lnTo>
                    <a:pt x="170" y="18"/>
                  </a:lnTo>
                  <a:lnTo>
                    <a:pt x="172" y="18"/>
                  </a:lnTo>
                  <a:lnTo>
                    <a:pt x="174" y="18"/>
                  </a:lnTo>
                  <a:lnTo>
                    <a:pt x="174" y="20"/>
                  </a:lnTo>
                  <a:lnTo>
                    <a:pt x="174" y="20"/>
                  </a:lnTo>
                  <a:lnTo>
                    <a:pt x="176" y="22"/>
                  </a:lnTo>
                  <a:lnTo>
                    <a:pt x="176" y="20"/>
                  </a:lnTo>
                  <a:lnTo>
                    <a:pt x="176" y="22"/>
                  </a:lnTo>
                  <a:lnTo>
                    <a:pt x="176" y="20"/>
                  </a:lnTo>
                  <a:lnTo>
                    <a:pt x="178" y="20"/>
                  </a:lnTo>
                  <a:lnTo>
                    <a:pt x="180" y="20"/>
                  </a:lnTo>
                  <a:lnTo>
                    <a:pt x="182" y="20"/>
                  </a:lnTo>
                  <a:lnTo>
                    <a:pt x="184" y="20"/>
                  </a:lnTo>
                  <a:lnTo>
                    <a:pt x="186" y="20"/>
                  </a:lnTo>
                  <a:lnTo>
                    <a:pt x="188" y="20"/>
                  </a:lnTo>
                  <a:lnTo>
                    <a:pt x="188" y="22"/>
                  </a:lnTo>
                  <a:lnTo>
                    <a:pt x="190" y="22"/>
                  </a:lnTo>
                  <a:lnTo>
                    <a:pt x="192" y="22"/>
                  </a:lnTo>
                  <a:lnTo>
                    <a:pt x="192" y="24"/>
                  </a:lnTo>
                  <a:lnTo>
                    <a:pt x="194" y="24"/>
                  </a:lnTo>
                  <a:lnTo>
                    <a:pt x="194" y="26"/>
                  </a:lnTo>
                  <a:lnTo>
                    <a:pt x="196" y="26"/>
                  </a:lnTo>
                  <a:lnTo>
                    <a:pt x="198" y="26"/>
                  </a:lnTo>
                  <a:lnTo>
                    <a:pt x="200" y="26"/>
                  </a:lnTo>
                  <a:lnTo>
                    <a:pt x="200" y="24"/>
                  </a:lnTo>
                  <a:lnTo>
                    <a:pt x="200" y="26"/>
                  </a:lnTo>
                  <a:lnTo>
                    <a:pt x="200" y="24"/>
                  </a:lnTo>
                  <a:lnTo>
                    <a:pt x="198" y="22"/>
                  </a:lnTo>
                  <a:lnTo>
                    <a:pt x="198" y="20"/>
                  </a:lnTo>
                  <a:lnTo>
                    <a:pt x="200" y="20"/>
                  </a:lnTo>
                  <a:lnTo>
                    <a:pt x="202" y="18"/>
                  </a:lnTo>
                  <a:lnTo>
                    <a:pt x="204" y="18"/>
                  </a:lnTo>
                  <a:lnTo>
                    <a:pt x="206" y="18"/>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7" name="Freeform 236"/>
            <p:cNvSpPr>
              <a:spLocks/>
            </p:cNvSpPr>
            <p:nvPr/>
          </p:nvSpPr>
          <p:spPr bwMode="auto">
            <a:xfrm>
              <a:off x="7283450" y="3895725"/>
              <a:ext cx="404813" cy="388938"/>
            </a:xfrm>
            <a:custGeom>
              <a:avLst/>
              <a:gdLst>
                <a:gd name="T0" fmla="*/ 156 w 255"/>
                <a:gd name="T1" fmla="*/ 4 h 245"/>
                <a:gd name="T2" fmla="*/ 164 w 255"/>
                <a:gd name="T3" fmla="*/ 6 h 245"/>
                <a:gd name="T4" fmla="*/ 172 w 255"/>
                <a:gd name="T5" fmla="*/ 8 h 245"/>
                <a:gd name="T6" fmla="*/ 178 w 255"/>
                <a:gd name="T7" fmla="*/ 14 h 245"/>
                <a:gd name="T8" fmla="*/ 182 w 255"/>
                <a:gd name="T9" fmla="*/ 20 h 245"/>
                <a:gd name="T10" fmla="*/ 188 w 255"/>
                <a:gd name="T11" fmla="*/ 28 h 245"/>
                <a:gd name="T12" fmla="*/ 190 w 255"/>
                <a:gd name="T13" fmla="*/ 32 h 245"/>
                <a:gd name="T14" fmla="*/ 184 w 255"/>
                <a:gd name="T15" fmla="*/ 36 h 245"/>
                <a:gd name="T16" fmla="*/ 186 w 255"/>
                <a:gd name="T17" fmla="*/ 42 h 245"/>
                <a:gd name="T18" fmla="*/ 196 w 255"/>
                <a:gd name="T19" fmla="*/ 46 h 245"/>
                <a:gd name="T20" fmla="*/ 194 w 255"/>
                <a:gd name="T21" fmla="*/ 52 h 245"/>
                <a:gd name="T22" fmla="*/ 184 w 255"/>
                <a:gd name="T23" fmla="*/ 52 h 245"/>
                <a:gd name="T24" fmla="*/ 188 w 255"/>
                <a:gd name="T25" fmla="*/ 60 h 245"/>
                <a:gd name="T26" fmla="*/ 190 w 255"/>
                <a:gd name="T27" fmla="*/ 66 h 245"/>
                <a:gd name="T28" fmla="*/ 192 w 255"/>
                <a:gd name="T29" fmla="*/ 72 h 245"/>
                <a:gd name="T30" fmla="*/ 200 w 255"/>
                <a:gd name="T31" fmla="*/ 76 h 245"/>
                <a:gd name="T32" fmla="*/ 208 w 255"/>
                <a:gd name="T33" fmla="*/ 76 h 245"/>
                <a:gd name="T34" fmla="*/ 212 w 255"/>
                <a:gd name="T35" fmla="*/ 82 h 245"/>
                <a:gd name="T36" fmla="*/ 216 w 255"/>
                <a:gd name="T37" fmla="*/ 92 h 245"/>
                <a:gd name="T38" fmla="*/ 222 w 255"/>
                <a:gd name="T39" fmla="*/ 100 h 245"/>
                <a:gd name="T40" fmla="*/ 218 w 255"/>
                <a:gd name="T41" fmla="*/ 104 h 245"/>
                <a:gd name="T42" fmla="*/ 224 w 255"/>
                <a:gd name="T43" fmla="*/ 110 h 245"/>
                <a:gd name="T44" fmla="*/ 229 w 255"/>
                <a:gd name="T45" fmla="*/ 116 h 245"/>
                <a:gd name="T46" fmla="*/ 237 w 255"/>
                <a:gd name="T47" fmla="*/ 118 h 245"/>
                <a:gd name="T48" fmla="*/ 239 w 255"/>
                <a:gd name="T49" fmla="*/ 126 h 245"/>
                <a:gd name="T50" fmla="*/ 241 w 255"/>
                <a:gd name="T51" fmla="*/ 134 h 245"/>
                <a:gd name="T52" fmla="*/ 249 w 255"/>
                <a:gd name="T53" fmla="*/ 134 h 245"/>
                <a:gd name="T54" fmla="*/ 251 w 255"/>
                <a:gd name="T55" fmla="*/ 140 h 245"/>
                <a:gd name="T56" fmla="*/ 237 w 255"/>
                <a:gd name="T57" fmla="*/ 154 h 245"/>
                <a:gd name="T58" fmla="*/ 226 w 255"/>
                <a:gd name="T59" fmla="*/ 168 h 245"/>
                <a:gd name="T60" fmla="*/ 202 w 255"/>
                <a:gd name="T61" fmla="*/ 184 h 245"/>
                <a:gd name="T62" fmla="*/ 186 w 255"/>
                <a:gd name="T63" fmla="*/ 194 h 245"/>
                <a:gd name="T64" fmla="*/ 172 w 255"/>
                <a:gd name="T65" fmla="*/ 205 h 245"/>
                <a:gd name="T66" fmla="*/ 156 w 255"/>
                <a:gd name="T67" fmla="*/ 215 h 245"/>
                <a:gd name="T68" fmla="*/ 142 w 255"/>
                <a:gd name="T69" fmla="*/ 223 h 245"/>
                <a:gd name="T70" fmla="*/ 130 w 255"/>
                <a:gd name="T71" fmla="*/ 229 h 245"/>
                <a:gd name="T72" fmla="*/ 116 w 255"/>
                <a:gd name="T73" fmla="*/ 239 h 245"/>
                <a:gd name="T74" fmla="*/ 106 w 255"/>
                <a:gd name="T75" fmla="*/ 245 h 245"/>
                <a:gd name="T76" fmla="*/ 96 w 255"/>
                <a:gd name="T77" fmla="*/ 235 h 245"/>
                <a:gd name="T78" fmla="*/ 78 w 255"/>
                <a:gd name="T79" fmla="*/ 217 h 245"/>
                <a:gd name="T80" fmla="*/ 60 w 255"/>
                <a:gd name="T81" fmla="*/ 198 h 245"/>
                <a:gd name="T82" fmla="*/ 48 w 255"/>
                <a:gd name="T83" fmla="*/ 188 h 245"/>
                <a:gd name="T84" fmla="*/ 32 w 255"/>
                <a:gd name="T85" fmla="*/ 170 h 245"/>
                <a:gd name="T86" fmla="*/ 14 w 255"/>
                <a:gd name="T87" fmla="*/ 152 h 245"/>
                <a:gd name="T88" fmla="*/ 0 w 255"/>
                <a:gd name="T89" fmla="*/ 140 h 245"/>
                <a:gd name="T90" fmla="*/ 10 w 255"/>
                <a:gd name="T91" fmla="*/ 134 h 245"/>
                <a:gd name="T92" fmla="*/ 20 w 255"/>
                <a:gd name="T93" fmla="*/ 128 h 245"/>
                <a:gd name="T94" fmla="*/ 34 w 255"/>
                <a:gd name="T95" fmla="*/ 122 h 245"/>
                <a:gd name="T96" fmla="*/ 46 w 255"/>
                <a:gd name="T97" fmla="*/ 112 h 245"/>
                <a:gd name="T98" fmla="*/ 64 w 255"/>
                <a:gd name="T99" fmla="*/ 102 h 245"/>
                <a:gd name="T100" fmla="*/ 74 w 255"/>
                <a:gd name="T101" fmla="*/ 94 h 245"/>
                <a:gd name="T102" fmla="*/ 82 w 255"/>
                <a:gd name="T103" fmla="*/ 88 h 245"/>
                <a:gd name="T104" fmla="*/ 96 w 255"/>
                <a:gd name="T105" fmla="*/ 76 h 245"/>
                <a:gd name="T106" fmla="*/ 100 w 255"/>
                <a:gd name="T107" fmla="*/ 62 h 245"/>
                <a:gd name="T108" fmla="*/ 110 w 255"/>
                <a:gd name="T109" fmla="*/ 40 h 245"/>
                <a:gd name="T110" fmla="*/ 118 w 255"/>
                <a:gd name="T111" fmla="*/ 32 h 245"/>
                <a:gd name="T112" fmla="*/ 124 w 255"/>
                <a:gd name="T113" fmla="*/ 28 h 245"/>
                <a:gd name="T114" fmla="*/ 130 w 255"/>
                <a:gd name="T115" fmla="*/ 22 h 245"/>
                <a:gd name="T116" fmla="*/ 134 w 255"/>
                <a:gd name="T117" fmla="*/ 16 h 245"/>
                <a:gd name="T118" fmla="*/ 140 w 255"/>
                <a:gd name="T119" fmla="*/ 8 h 245"/>
                <a:gd name="T120" fmla="*/ 150 w 255"/>
                <a:gd name="T121" fmla="*/ 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45">
                  <a:moveTo>
                    <a:pt x="150" y="4"/>
                  </a:moveTo>
                  <a:lnTo>
                    <a:pt x="152" y="4"/>
                  </a:lnTo>
                  <a:lnTo>
                    <a:pt x="152" y="2"/>
                  </a:lnTo>
                  <a:lnTo>
                    <a:pt x="154" y="2"/>
                  </a:lnTo>
                  <a:lnTo>
                    <a:pt x="156" y="2"/>
                  </a:lnTo>
                  <a:lnTo>
                    <a:pt x="156" y="4"/>
                  </a:lnTo>
                  <a:lnTo>
                    <a:pt x="158" y="4"/>
                  </a:lnTo>
                  <a:lnTo>
                    <a:pt x="158" y="6"/>
                  </a:lnTo>
                  <a:lnTo>
                    <a:pt x="160" y="6"/>
                  </a:lnTo>
                  <a:lnTo>
                    <a:pt x="162" y="6"/>
                  </a:lnTo>
                  <a:lnTo>
                    <a:pt x="162" y="4"/>
                  </a:lnTo>
                  <a:lnTo>
                    <a:pt x="164" y="6"/>
                  </a:lnTo>
                  <a:lnTo>
                    <a:pt x="166" y="6"/>
                  </a:lnTo>
                  <a:lnTo>
                    <a:pt x="166" y="4"/>
                  </a:lnTo>
                  <a:lnTo>
                    <a:pt x="168" y="4"/>
                  </a:lnTo>
                  <a:lnTo>
                    <a:pt x="170" y="4"/>
                  </a:lnTo>
                  <a:lnTo>
                    <a:pt x="170" y="6"/>
                  </a:lnTo>
                  <a:lnTo>
                    <a:pt x="172" y="8"/>
                  </a:lnTo>
                  <a:lnTo>
                    <a:pt x="174" y="8"/>
                  </a:lnTo>
                  <a:lnTo>
                    <a:pt x="174" y="10"/>
                  </a:lnTo>
                  <a:lnTo>
                    <a:pt x="174" y="12"/>
                  </a:lnTo>
                  <a:lnTo>
                    <a:pt x="176" y="12"/>
                  </a:lnTo>
                  <a:lnTo>
                    <a:pt x="178" y="12"/>
                  </a:lnTo>
                  <a:lnTo>
                    <a:pt x="178" y="14"/>
                  </a:lnTo>
                  <a:lnTo>
                    <a:pt x="178" y="14"/>
                  </a:lnTo>
                  <a:lnTo>
                    <a:pt x="178" y="16"/>
                  </a:lnTo>
                  <a:lnTo>
                    <a:pt x="180" y="16"/>
                  </a:lnTo>
                  <a:lnTo>
                    <a:pt x="182" y="16"/>
                  </a:lnTo>
                  <a:lnTo>
                    <a:pt x="184" y="18"/>
                  </a:lnTo>
                  <a:lnTo>
                    <a:pt x="182" y="20"/>
                  </a:lnTo>
                  <a:lnTo>
                    <a:pt x="182" y="22"/>
                  </a:lnTo>
                  <a:lnTo>
                    <a:pt x="182" y="24"/>
                  </a:lnTo>
                  <a:lnTo>
                    <a:pt x="184" y="24"/>
                  </a:lnTo>
                  <a:lnTo>
                    <a:pt x="184" y="26"/>
                  </a:lnTo>
                  <a:lnTo>
                    <a:pt x="186" y="26"/>
                  </a:lnTo>
                  <a:lnTo>
                    <a:pt x="188" y="28"/>
                  </a:lnTo>
                  <a:lnTo>
                    <a:pt x="188" y="30"/>
                  </a:lnTo>
                  <a:lnTo>
                    <a:pt x="190" y="30"/>
                  </a:lnTo>
                  <a:lnTo>
                    <a:pt x="190" y="32"/>
                  </a:lnTo>
                  <a:lnTo>
                    <a:pt x="190" y="32"/>
                  </a:lnTo>
                  <a:lnTo>
                    <a:pt x="188" y="32"/>
                  </a:lnTo>
                  <a:lnTo>
                    <a:pt x="190" y="32"/>
                  </a:lnTo>
                  <a:lnTo>
                    <a:pt x="190" y="34"/>
                  </a:lnTo>
                  <a:lnTo>
                    <a:pt x="188" y="34"/>
                  </a:lnTo>
                  <a:lnTo>
                    <a:pt x="186" y="34"/>
                  </a:lnTo>
                  <a:lnTo>
                    <a:pt x="184" y="34"/>
                  </a:lnTo>
                  <a:lnTo>
                    <a:pt x="186" y="36"/>
                  </a:lnTo>
                  <a:lnTo>
                    <a:pt x="184" y="36"/>
                  </a:lnTo>
                  <a:lnTo>
                    <a:pt x="184" y="38"/>
                  </a:lnTo>
                  <a:lnTo>
                    <a:pt x="186" y="38"/>
                  </a:lnTo>
                  <a:lnTo>
                    <a:pt x="186" y="40"/>
                  </a:lnTo>
                  <a:lnTo>
                    <a:pt x="186" y="42"/>
                  </a:lnTo>
                  <a:lnTo>
                    <a:pt x="184" y="42"/>
                  </a:lnTo>
                  <a:lnTo>
                    <a:pt x="186" y="42"/>
                  </a:lnTo>
                  <a:lnTo>
                    <a:pt x="186" y="44"/>
                  </a:lnTo>
                  <a:lnTo>
                    <a:pt x="188" y="46"/>
                  </a:lnTo>
                  <a:lnTo>
                    <a:pt x="190" y="46"/>
                  </a:lnTo>
                  <a:lnTo>
                    <a:pt x="192" y="46"/>
                  </a:lnTo>
                  <a:lnTo>
                    <a:pt x="194" y="46"/>
                  </a:lnTo>
                  <a:lnTo>
                    <a:pt x="196" y="46"/>
                  </a:lnTo>
                  <a:lnTo>
                    <a:pt x="196" y="48"/>
                  </a:lnTo>
                  <a:lnTo>
                    <a:pt x="196" y="50"/>
                  </a:lnTo>
                  <a:lnTo>
                    <a:pt x="194" y="50"/>
                  </a:lnTo>
                  <a:lnTo>
                    <a:pt x="194" y="52"/>
                  </a:lnTo>
                  <a:lnTo>
                    <a:pt x="194" y="50"/>
                  </a:lnTo>
                  <a:lnTo>
                    <a:pt x="194" y="52"/>
                  </a:lnTo>
                  <a:lnTo>
                    <a:pt x="192" y="50"/>
                  </a:lnTo>
                  <a:lnTo>
                    <a:pt x="192" y="52"/>
                  </a:lnTo>
                  <a:lnTo>
                    <a:pt x="190" y="52"/>
                  </a:lnTo>
                  <a:lnTo>
                    <a:pt x="188" y="52"/>
                  </a:lnTo>
                  <a:lnTo>
                    <a:pt x="186" y="52"/>
                  </a:lnTo>
                  <a:lnTo>
                    <a:pt x="184" y="52"/>
                  </a:lnTo>
                  <a:lnTo>
                    <a:pt x="184" y="54"/>
                  </a:lnTo>
                  <a:lnTo>
                    <a:pt x="184" y="56"/>
                  </a:lnTo>
                  <a:lnTo>
                    <a:pt x="184" y="58"/>
                  </a:lnTo>
                  <a:lnTo>
                    <a:pt x="184" y="60"/>
                  </a:lnTo>
                  <a:lnTo>
                    <a:pt x="186" y="60"/>
                  </a:lnTo>
                  <a:lnTo>
                    <a:pt x="188" y="60"/>
                  </a:lnTo>
                  <a:lnTo>
                    <a:pt x="188" y="62"/>
                  </a:lnTo>
                  <a:lnTo>
                    <a:pt x="188" y="64"/>
                  </a:lnTo>
                  <a:lnTo>
                    <a:pt x="188" y="66"/>
                  </a:lnTo>
                  <a:lnTo>
                    <a:pt x="190" y="66"/>
                  </a:lnTo>
                  <a:lnTo>
                    <a:pt x="190" y="64"/>
                  </a:lnTo>
                  <a:lnTo>
                    <a:pt x="190" y="66"/>
                  </a:lnTo>
                  <a:lnTo>
                    <a:pt x="192" y="66"/>
                  </a:lnTo>
                  <a:lnTo>
                    <a:pt x="194" y="66"/>
                  </a:lnTo>
                  <a:lnTo>
                    <a:pt x="194" y="68"/>
                  </a:lnTo>
                  <a:lnTo>
                    <a:pt x="192" y="68"/>
                  </a:lnTo>
                  <a:lnTo>
                    <a:pt x="192" y="70"/>
                  </a:lnTo>
                  <a:lnTo>
                    <a:pt x="192" y="72"/>
                  </a:lnTo>
                  <a:lnTo>
                    <a:pt x="194" y="72"/>
                  </a:lnTo>
                  <a:lnTo>
                    <a:pt x="196" y="72"/>
                  </a:lnTo>
                  <a:lnTo>
                    <a:pt x="198" y="72"/>
                  </a:lnTo>
                  <a:lnTo>
                    <a:pt x="198" y="74"/>
                  </a:lnTo>
                  <a:lnTo>
                    <a:pt x="200" y="74"/>
                  </a:lnTo>
                  <a:lnTo>
                    <a:pt x="200" y="76"/>
                  </a:lnTo>
                  <a:lnTo>
                    <a:pt x="202" y="76"/>
                  </a:lnTo>
                  <a:lnTo>
                    <a:pt x="204" y="76"/>
                  </a:lnTo>
                  <a:lnTo>
                    <a:pt x="204" y="74"/>
                  </a:lnTo>
                  <a:lnTo>
                    <a:pt x="206" y="74"/>
                  </a:lnTo>
                  <a:lnTo>
                    <a:pt x="206" y="76"/>
                  </a:lnTo>
                  <a:lnTo>
                    <a:pt x="208" y="76"/>
                  </a:lnTo>
                  <a:lnTo>
                    <a:pt x="208" y="78"/>
                  </a:lnTo>
                  <a:lnTo>
                    <a:pt x="208" y="80"/>
                  </a:lnTo>
                  <a:lnTo>
                    <a:pt x="208" y="80"/>
                  </a:lnTo>
                  <a:lnTo>
                    <a:pt x="210" y="80"/>
                  </a:lnTo>
                  <a:lnTo>
                    <a:pt x="212" y="80"/>
                  </a:lnTo>
                  <a:lnTo>
                    <a:pt x="212" y="82"/>
                  </a:lnTo>
                  <a:lnTo>
                    <a:pt x="212" y="84"/>
                  </a:lnTo>
                  <a:lnTo>
                    <a:pt x="214" y="86"/>
                  </a:lnTo>
                  <a:lnTo>
                    <a:pt x="214" y="88"/>
                  </a:lnTo>
                  <a:lnTo>
                    <a:pt x="214" y="90"/>
                  </a:lnTo>
                  <a:lnTo>
                    <a:pt x="214" y="92"/>
                  </a:lnTo>
                  <a:lnTo>
                    <a:pt x="216" y="92"/>
                  </a:lnTo>
                  <a:lnTo>
                    <a:pt x="218" y="92"/>
                  </a:lnTo>
                  <a:lnTo>
                    <a:pt x="218" y="94"/>
                  </a:lnTo>
                  <a:lnTo>
                    <a:pt x="220" y="94"/>
                  </a:lnTo>
                  <a:lnTo>
                    <a:pt x="220" y="96"/>
                  </a:lnTo>
                  <a:lnTo>
                    <a:pt x="222" y="98"/>
                  </a:lnTo>
                  <a:lnTo>
                    <a:pt x="222" y="100"/>
                  </a:lnTo>
                  <a:lnTo>
                    <a:pt x="224" y="100"/>
                  </a:lnTo>
                  <a:lnTo>
                    <a:pt x="224" y="102"/>
                  </a:lnTo>
                  <a:lnTo>
                    <a:pt x="222" y="102"/>
                  </a:lnTo>
                  <a:lnTo>
                    <a:pt x="220" y="102"/>
                  </a:lnTo>
                  <a:lnTo>
                    <a:pt x="220" y="104"/>
                  </a:lnTo>
                  <a:lnTo>
                    <a:pt x="218" y="104"/>
                  </a:lnTo>
                  <a:lnTo>
                    <a:pt x="218" y="106"/>
                  </a:lnTo>
                  <a:lnTo>
                    <a:pt x="220" y="106"/>
                  </a:lnTo>
                  <a:lnTo>
                    <a:pt x="220" y="108"/>
                  </a:lnTo>
                  <a:lnTo>
                    <a:pt x="220" y="110"/>
                  </a:lnTo>
                  <a:lnTo>
                    <a:pt x="222" y="110"/>
                  </a:lnTo>
                  <a:lnTo>
                    <a:pt x="224" y="110"/>
                  </a:lnTo>
                  <a:lnTo>
                    <a:pt x="224" y="112"/>
                  </a:lnTo>
                  <a:lnTo>
                    <a:pt x="226" y="112"/>
                  </a:lnTo>
                  <a:lnTo>
                    <a:pt x="226" y="112"/>
                  </a:lnTo>
                  <a:lnTo>
                    <a:pt x="229" y="112"/>
                  </a:lnTo>
                  <a:lnTo>
                    <a:pt x="229" y="114"/>
                  </a:lnTo>
                  <a:lnTo>
                    <a:pt x="229" y="116"/>
                  </a:lnTo>
                  <a:lnTo>
                    <a:pt x="231" y="116"/>
                  </a:lnTo>
                  <a:lnTo>
                    <a:pt x="233" y="116"/>
                  </a:lnTo>
                  <a:lnTo>
                    <a:pt x="235" y="116"/>
                  </a:lnTo>
                  <a:lnTo>
                    <a:pt x="235" y="118"/>
                  </a:lnTo>
                  <a:lnTo>
                    <a:pt x="237" y="116"/>
                  </a:lnTo>
                  <a:lnTo>
                    <a:pt x="237" y="118"/>
                  </a:lnTo>
                  <a:lnTo>
                    <a:pt x="237" y="120"/>
                  </a:lnTo>
                  <a:lnTo>
                    <a:pt x="237" y="122"/>
                  </a:lnTo>
                  <a:lnTo>
                    <a:pt x="235" y="122"/>
                  </a:lnTo>
                  <a:lnTo>
                    <a:pt x="237" y="124"/>
                  </a:lnTo>
                  <a:lnTo>
                    <a:pt x="237" y="126"/>
                  </a:lnTo>
                  <a:lnTo>
                    <a:pt x="239" y="126"/>
                  </a:lnTo>
                  <a:lnTo>
                    <a:pt x="239" y="128"/>
                  </a:lnTo>
                  <a:lnTo>
                    <a:pt x="239" y="128"/>
                  </a:lnTo>
                  <a:lnTo>
                    <a:pt x="239" y="130"/>
                  </a:lnTo>
                  <a:lnTo>
                    <a:pt x="241" y="130"/>
                  </a:lnTo>
                  <a:lnTo>
                    <a:pt x="241" y="132"/>
                  </a:lnTo>
                  <a:lnTo>
                    <a:pt x="241" y="134"/>
                  </a:lnTo>
                  <a:lnTo>
                    <a:pt x="243" y="134"/>
                  </a:lnTo>
                  <a:lnTo>
                    <a:pt x="245" y="134"/>
                  </a:lnTo>
                  <a:lnTo>
                    <a:pt x="245" y="132"/>
                  </a:lnTo>
                  <a:lnTo>
                    <a:pt x="247" y="132"/>
                  </a:lnTo>
                  <a:lnTo>
                    <a:pt x="249" y="132"/>
                  </a:lnTo>
                  <a:lnTo>
                    <a:pt x="249" y="134"/>
                  </a:lnTo>
                  <a:lnTo>
                    <a:pt x="251" y="134"/>
                  </a:lnTo>
                  <a:lnTo>
                    <a:pt x="253" y="134"/>
                  </a:lnTo>
                  <a:lnTo>
                    <a:pt x="253" y="136"/>
                  </a:lnTo>
                  <a:lnTo>
                    <a:pt x="255" y="136"/>
                  </a:lnTo>
                  <a:lnTo>
                    <a:pt x="253" y="136"/>
                  </a:lnTo>
                  <a:lnTo>
                    <a:pt x="251" y="140"/>
                  </a:lnTo>
                  <a:lnTo>
                    <a:pt x="249" y="142"/>
                  </a:lnTo>
                  <a:lnTo>
                    <a:pt x="245" y="146"/>
                  </a:lnTo>
                  <a:lnTo>
                    <a:pt x="243" y="148"/>
                  </a:lnTo>
                  <a:lnTo>
                    <a:pt x="241" y="150"/>
                  </a:lnTo>
                  <a:lnTo>
                    <a:pt x="239" y="152"/>
                  </a:lnTo>
                  <a:lnTo>
                    <a:pt x="237" y="154"/>
                  </a:lnTo>
                  <a:lnTo>
                    <a:pt x="235" y="156"/>
                  </a:lnTo>
                  <a:lnTo>
                    <a:pt x="231" y="160"/>
                  </a:lnTo>
                  <a:lnTo>
                    <a:pt x="229" y="162"/>
                  </a:lnTo>
                  <a:lnTo>
                    <a:pt x="229" y="164"/>
                  </a:lnTo>
                  <a:lnTo>
                    <a:pt x="226" y="164"/>
                  </a:lnTo>
                  <a:lnTo>
                    <a:pt x="226" y="168"/>
                  </a:lnTo>
                  <a:lnTo>
                    <a:pt x="222" y="170"/>
                  </a:lnTo>
                  <a:lnTo>
                    <a:pt x="214" y="176"/>
                  </a:lnTo>
                  <a:lnTo>
                    <a:pt x="210" y="180"/>
                  </a:lnTo>
                  <a:lnTo>
                    <a:pt x="208" y="180"/>
                  </a:lnTo>
                  <a:lnTo>
                    <a:pt x="204" y="184"/>
                  </a:lnTo>
                  <a:lnTo>
                    <a:pt x="202" y="184"/>
                  </a:lnTo>
                  <a:lnTo>
                    <a:pt x="200" y="186"/>
                  </a:lnTo>
                  <a:lnTo>
                    <a:pt x="196" y="188"/>
                  </a:lnTo>
                  <a:lnTo>
                    <a:pt x="194" y="190"/>
                  </a:lnTo>
                  <a:lnTo>
                    <a:pt x="192" y="190"/>
                  </a:lnTo>
                  <a:lnTo>
                    <a:pt x="190" y="192"/>
                  </a:lnTo>
                  <a:lnTo>
                    <a:pt x="186" y="194"/>
                  </a:lnTo>
                  <a:lnTo>
                    <a:pt x="182" y="196"/>
                  </a:lnTo>
                  <a:lnTo>
                    <a:pt x="180" y="198"/>
                  </a:lnTo>
                  <a:lnTo>
                    <a:pt x="178" y="198"/>
                  </a:lnTo>
                  <a:lnTo>
                    <a:pt x="178" y="200"/>
                  </a:lnTo>
                  <a:lnTo>
                    <a:pt x="174" y="202"/>
                  </a:lnTo>
                  <a:lnTo>
                    <a:pt x="172" y="205"/>
                  </a:lnTo>
                  <a:lnTo>
                    <a:pt x="166" y="209"/>
                  </a:lnTo>
                  <a:lnTo>
                    <a:pt x="164" y="209"/>
                  </a:lnTo>
                  <a:lnTo>
                    <a:pt x="162" y="211"/>
                  </a:lnTo>
                  <a:lnTo>
                    <a:pt x="160" y="213"/>
                  </a:lnTo>
                  <a:lnTo>
                    <a:pt x="158" y="213"/>
                  </a:lnTo>
                  <a:lnTo>
                    <a:pt x="156" y="215"/>
                  </a:lnTo>
                  <a:lnTo>
                    <a:pt x="154" y="215"/>
                  </a:lnTo>
                  <a:lnTo>
                    <a:pt x="154" y="217"/>
                  </a:lnTo>
                  <a:lnTo>
                    <a:pt x="148" y="219"/>
                  </a:lnTo>
                  <a:lnTo>
                    <a:pt x="146" y="221"/>
                  </a:lnTo>
                  <a:lnTo>
                    <a:pt x="144" y="221"/>
                  </a:lnTo>
                  <a:lnTo>
                    <a:pt x="142" y="223"/>
                  </a:lnTo>
                  <a:lnTo>
                    <a:pt x="140" y="225"/>
                  </a:lnTo>
                  <a:lnTo>
                    <a:pt x="138" y="225"/>
                  </a:lnTo>
                  <a:lnTo>
                    <a:pt x="134" y="225"/>
                  </a:lnTo>
                  <a:lnTo>
                    <a:pt x="134" y="227"/>
                  </a:lnTo>
                  <a:lnTo>
                    <a:pt x="130" y="227"/>
                  </a:lnTo>
                  <a:lnTo>
                    <a:pt x="130" y="229"/>
                  </a:lnTo>
                  <a:lnTo>
                    <a:pt x="128" y="231"/>
                  </a:lnTo>
                  <a:lnTo>
                    <a:pt x="124" y="233"/>
                  </a:lnTo>
                  <a:lnTo>
                    <a:pt x="122" y="235"/>
                  </a:lnTo>
                  <a:lnTo>
                    <a:pt x="120" y="235"/>
                  </a:lnTo>
                  <a:lnTo>
                    <a:pt x="118" y="237"/>
                  </a:lnTo>
                  <a:lnTo>
                    <a:pt x="116" y="239"/>
                  </a:lnTo>
                  <a:lnTo>
                    <a:pt x="114" y="239"/>
                  </a:lnTo>
                  <a:lnTo>
                    <a:pt x="112" y="239"/>
                  </a:lnTo>
                  <a:lnTo>
                    <a:pt x="110" y="241"/>
                  </a:lnTo>
                  <a:lnTo>
                    <a:pt x="110" y="243"/>
                  </a:lnTo>
                  <a:lnTo>
                    <a:pt x="106" y="243"/>
                  </a:lnTo>
                  <a:lnTo>
                    <a:pt x="106" y="245"/>
                  </a:lnTo>
                  <a:lnTo>
                    <a:pt x="104" y="243"/>
                  </a:lnTo>
                  <a:lnTo>
                    <a:pt x="102" y="241"/>
                  </a:lnTo>
                  <a:lnTo>
                    <a:pt x="100" y="239"/>
                  </a:lnTo>
                  <a:lnTo>
                    <a:pt x="100" y="237"/>
                  </a:lnTo>
                  <a:lnTo>
                    <a:pt x="98" y="237"/>
                  </a:lnTo>
                  <a:lnTo>
                    <a:pt x="96" y="235"/>
                  </a:lnTo>
                  <a:lnTo>
                    <a:pt x="94" y="233"/>
                  </a:lnTo>
                  <a:lnTo>
                    <a:pt x="92" y="231"/>
                  </a:lnTo>
                  <a:lnTo>
                    <a:pt x="86" y="225"/>
                  </a:lnTo>
                  <a:lnTo>
                    <a:pt x="84" y="225"/>
                  </a:lnTo>
                  <a:lnTo>
                    <a:pt x="80" y="219"/>
                  </a:lnTo>
                  <a:lnTo>
                    <a:pt x="78" y="217"/>
                  </a:lnTo>
                  <a:lnTo>
                    <a:pt x="70" y="209"/>
                  </a:lnTo>
                  <a:lnTo>
                    <a:pt x="68" y="207"/>
                  </a:lnTo>
                  <a:lnTo>
                    <a:pt x="66" y="205"/>
                  </a:lnTo>
                  <a:lnTo>
                    <a:pt x="62" y="200"/>
                  </a:lnTo>
                  <a:lnTo>
                    <a:pt x="60" y="200"/>
                  </a:lnTo>
                  <a:lnTo>
                    <a:pt x="60" y="198"/>
                  </a:lnTo>
                  <a:lnTo>
                    <a:pt x="58" y="198"/>
                  </a:lnTo>
                  <a:lnTo>
                    <a:pt x="58" y="196"/>
                  </a:lnTo>
                  <a:lnTo>
                    <a:pt x="56" y="194"/>
                  </a:lnTo>
                  <a:lnTo>
                    <a:pt x="52" y="192"/>
                  </a:lnTo>
                  <a:lnTo>
                    <a:pt x="52" y="190"/>
                  </a:lnTo>
                  <a:lnTo>
                    <a:pt x="48" y="188"/>
                  </a:lnTo>
                  <a:lnTo>
                    <a:pt x="46" y="184"/>
                  </a:lnTo>
                  <a:lnTo>
                    <a:pt x="44" y="184"/>
                  </a:lnTo>
                  <a:lnTo>
                    <a:pt x="36" y="176"/>
                  </a:lnTo>
                  <a:lnTo>
                    <a:pt x="34" y="176"/>
                  </a:lnTo>
                  <a:lnTo>
                    <a:pt x="34" y="172"/>
                  </a:lnTo>
                  <a:lnTo>
                    <a:pt x="32" y="170"/>
                  </a:lnTo>
                  <a:lnTo>
                    <a:pt x="28" y="168"/>
                  </a:lnTo>
                  <a:lnTo>
                    <a:pt x="26" y="164"/>
                  </a:lnTo>
                  <a:lnTo>
                    <a:pt x="24" y="164"/>
                  </a:lnTo>
                  <a:lnTo>
                    <a:pt x="18" y="156"/>
                  </a:lnTo>
                  <a:lnTo>
                    <a:pt x="16" y="156"/>
                  </a:lnTo>
                  <a:lnTo>
                    <a:pt x="14" y="152"/>
                  </a:lnTo>
                  <a:lnTo>
                    <a:pt x="10" y="148"/>
                  </a:lnTo>
                  <a:lnTo>
                    <a:pt x="6" y="146"/>
                  </a:lnTo>
                  <a:lnTo>
                    <a:pt x="4" y="142"/>
                  </a:lnTo>
                  <a:lnTo>
                    <a:pt x="2" y="142"/>
                  </a:lnTo>
                  <a:lnTo>
                    <a:pt x="2" y="140"/>
                  </a:lnTo>
                  <a:lnTo>
                    <a:pt x="0" y="140"/>
                  </a:lnTo>
                  <a:lnTo>
                    <a:pt x="2" y="140"/>
                  </a:lnTo>
                  <a:lnTo>
                    <a:pt x="4" y="138"/>
                  </a:lnTo>
                  <a:lnTo>
                    <a:pt x="6" y="138"/>
                  </a:lnTo>
                  <a:lnTo>
                    <a:pt x="6" y="136"/>
                  </a:lnTo>
                  <a:lnTo>
                    <a:pt x="8" y="136"/>
                  </a:lnTo>
                  <a:lnTo>
                    <a:pt x="10" y="134"/>
                  </a:lnTo>
                  <a:lnTo>
                    <a:pt x="12" y="134"/>
                  </a:lnTo>
                  <a:lnTo>
                    <a:pt x="14" y="132"/>
                  </a:lnTo>
                  <a:lnTo>
                    <a:pt x="16" y="132"/>
                  </a:lnTo>
                  <a:lnTo>
                    <a:pt x="18" y="130"/>
                  </a:lnTo>
                  <a:lnTo>
                    <a:pt x="20" y="130"/>
                  </a:lnTo>
                  <a:lnTo>
                    <a:pt x="20" y="128"/>
                  </a:lnTo>
                  <a:lnTo>
                    <a:pt x="22" y="128"/>
                  </a:lnTo>
                  <a:lnTo>
                    <a:pt x="22" y="128"/>
                  </a:lnTo>
                  <a:lnTo>
                    <a:pt x="24" y="128"/>
                  </a:lnTo>
                  <a:lnTo>
                    <a:pt x="28" y="126"/>
                  </a:lnTo>
                  <a:lnTo>
                    <a:pt x="30" y="124"/>
                  </a:lnTo>
                  <a:lnTo>
                    <a:pt x="34" y="122"/>
                  </a:lnTo>
                  <a:lnTo>
                    <a:pt x="34" y="120"/>
                  </a:lnTo>
                  <a:lnTo>
                    <a:pt x="36" y="118"/>
                  </a:lnTo>
                  <a:lnTo>
                    <a:pt x="40" y="116"/>
                  </a:lnTo>
                  <a:lnTo>
                    <a:pt x="42" y="116"/>
                  </a:lnTo>
                  <a:lnTo>
                    <a:pt x="44" y="114"/>
                  </a:lnTo>
                  <a:lnTo>
                    <a:pt x="46" y="112"/>
                  </a:lnTo>
                  <a:lnTo>
                    <a:pt x="48" y="112"/>
                  </a:lnTo>
                  <a:lnTo>
                    <a:pt x="50" y="110"/>
                  </a:lnTo>
                  <a:lnTo>
                    <a:pt x="52" y="108"/>
                  </a:lnTo>
                  <a:lnTo>
                    <a:pt x="56" y="106"/>
                  </a:lnTo>
                  <a:lnTo>
                    <a:pt x="58" y="106"/>
                  </a:lnTo>
                  <a:lnTo>
                    <a:pt x="64" y="102"/>
                  </a:lnTo>
                  <a:lnTo>
                    <a:pt x="64" y="100"/>
                  </a:lnTo>
                  <a:lnTo>
                    <a:pt x="66" y="100"/>
                  </a:lnTo>
                  <a:lnTo>
                    <a:pt x="70" y="98"/>
                  </a:lnTo>
                  <a:lnTo>
                    <a:pt x="72" y="96"/>
                  </a:lnTo>
                  <a:lnTo>
                    <a:pt x="74" y="96"/>
                  </a:lnTo>
                  <a:lnTo>
                    <a:pt x="74" y="94"/>
                  </a:lnTo>
                  <a:lnTo>
                    <a:pt x="76" y="94"/>
                  </a:lnTo>
                  <a:lnTo>
                    <a:pt x="76" y="92"/>
                  </a:lnTo>
                  <a:lnTo>
                    <a:pt x="78" y="92"/>
                  </a:lnTo>
                  <a:lnTo>
                    <a:pt x="80" y="92"/>
                  </a:lnTo>
                  <a:lnTo>
                    <a:pt x="82" y="90"/>
                  </a:lnTo>
                  <a:lnTo>
                    <a:pt x="82" y="88"/>
                  </a:lnTo>
                  <a:lnTo>
                    <a:pt x="84" y="88"/>
                  </a:lnTo>
                  <a:lnTo>
                    <a:pt x="92" y="82"/>
                  </a:lnTo>
                  <a:lnTo>
                    <a:pt x="92" y="80"/>
                  </a:lnTo>
                  <a:lnTo>
                    <a:pt x="94" y="80"/>
                  </a:lnTo>
                  <a:lnTo>
                    <a:pt x="94" y="78"/>
                  </a:lnTo>
                  <a:lnTo>
                    <a:pt x="96" y="76"/>
                  </a:lnTo>
                  <a:lnTo>
                    <a:pt x="96" y="72"/>
                  </a:lnTo>
                  <a:lnTo>
                    <a:pt x="98" y="70"/>
                  </a:lnTo>
                  <a:lnTo>
                    <a:pt x="98" y="68"/>
                  </a:lnTo>
                  <a:lnTo>
                    <a:pt x="98" y="66"/>
                  </a:lnTo>
                  <a:lnTo>
                    <a:pt x="100" y="64"/>
                  </a:lnTo>
                  <a:lnTo>
                    <a:pt x="100" y="62"/>
                  </a:lnTo>
                  <a:lnTo>
                    <a:pt x="100" y="60"/>
                  </a:lnTo>
                  <a:lnTo>
                    <a:pt x="102" y="58"/>
                  </a:lnTo>
                  <a:lnTo>
                    <a:pt x="102" y="54"/>
                  </a:lnTo>
                  <a:lnTo>
                    <a:pt x="104" y="50"/>
                  </a:lnTo>
                  <a:lnTo>
                    <a:pt x="106" y="44"/>
                  </a:lnTo>
                  <a:lnTo>
                    <a:pt x="110" y="40"/>
                  </a:lnTo>
                  <a:lnTo>
                    <a:pt x="112" y="38"/>
                  </a:lnTo>
                  <a:lnTo>
                    <a:pt x="114" y="36"/>
                  </a:lnTo>
                  <a:lnTo>
                    <a:pt x="114" y="34"/>
                  </a:lnTo>
                  <a:lnTo>
                    <a:pt x="116" y="34"/>
                  </a:lnTo>
                  <a:lnTo>
                    <a:pt x="116" y="32"/>
                  </a:lnTo>
                  <a:lnTo>
                    <a:pt x="118" y="32"/>
                  </a:lnTo>
                  <a:lnTo>
                    <a:pt x="118" y="32"/>
                  </a:lnTo>
                  <a:lnTo>
                    <a:pt x="120" y="32"/>
                  </a:lnTo>
                  <a:lnTo>
                    <a:pt x="120" y="30"/>
                  </a:lnTo>
                  <a:lnTo>
                    <a:pt x="122" y="30"/>
                  </a:lnTo>
                  <a:lnTo>
                    <a:pt x="122" y="28"/>
                  </a:lnTo>
                  <a:lnTo>
                    <a:pt x="124" y="28"/>
                  </a:lnTo>
                  <a:lnTo>
                    <a:pt x="124" y="26"/>
                  </a:lnTo>
                  <a:lnTo>
                    <a:pt x="126" y="26"/>
                  </a:lnTo>
                  <a:lnTo>
                    <a:pt x="126" y="24"/>
                  </a:lnTo>
                  <a:lnTo>
                    <a:pt x="128" y="24"/>
                  </a:lnTo>
                  <a:lnTo>
                    <a:pt x="128" y="22"/>
                  </a:lnTo>
                  <a:lnTo>
                    <a:pt x="130" y="22"/>
                  </a:lnTo>
                  <a:lnTo>
                    <a:pt x="130" y="20"/>
                  </a:lnTo>
                  <a:lnTo>
                    <a:pt x="130" y="20"/>
                  </a:lnTo>
                  <a:lnTo>
                    <a:pt x="130" y="18"/>
                  </a:lnTo>
                  <a:lnTo>
                    <a:pt x="132" y="18"/>
                  </a:lnTo>
                  <a:lnTo>
                    <a:pt x="132" y="16"/>
                  </a:lnTo>
                  <a:lnTo>
                    <a:pt x="134" y="16"/>
                  </a:lnTo>
                  <a:lnTo>
                    <a:pt x="134" y="14"/>
                  </a:lnTo>
                  <a:lnTo>
                    <a:pt x="136" y="14"/>
                  </a:lnTo>
                  <a:lnTo>
                    <a:pt x="136" y="12"/>
                  </a:lnTo>
                  <a:lnTo>
                    <a:pt x="138" y="12"/>
                  </a:lnTo>
                  <a:lnTo>
                    <a:pt x="138" y="10"/>
                  </a:lnTo>
                  <a:lnTo>
                    <a:pt x="140" y="8"/>
                  </a:lnTo>
                  <a:lnTo>
                    <a:pt x="142" y="6"/>
                  </a:lnTo>
                  <a:lnTo>
                    <a:pt x="144" y="4"/>
                  </a:lnTo>
                  <a:lnTo>
                    <a:pt x="148" y="0"/>
                  </a:lnTo>
                  <a:lnTo>
                    <a:pt x="148" y="2"/>
                  </a:lnTo>
                  <a:lnTo>
                    <a:pt x="150" y="2"/>
                  </a:lnTo>
                  <a:lnTo>
                    <a:pt x="150" y="4"/>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8" name="Freeform 286"/>
            <p:cNvSpPr>
              <a:spLocks noEditPoints="1"/>
            </p:cNvSpPr>
            <p:nvPr/>
          </p:nvSpPr>
          <p:spPr bwMode="auto">
            <a:xfrm>
              <a:off x="7413625" y="4130675"/>
              <a:ext cx="442913" cy="481013"/>
            </a:xfrm>
            <a:custGeom>
              <a:avLst/>
              <a:gdLst>
                <a:gd name="T0" fmla="*/ 12 w 279"/>
                <a:gd name="T1" fmla="*/ 287 h 303"/>
                <a:gd name="T2" fmla="*/ 106 w 279"/>
                <a:gd name="T3" fmla="*/ 231 h 303"/>
                <a:gd name="T4" fmla="*/ 62 w 279"/>
                <a:gd name="T5" fmla="*/ 229 h 303"/>
                <a:gd name="T6" fmla="*/ 52 w 279"/>
                <a:gd name="T7" fmla="*/ 223 h 303"/>
                <a:gd name="T8" fmla="*/ 114 w 279"/>
                <a:gd name="T9" fmla="*/ 227 h 303"/>
                <a:gd name="T10" fmla="*/ 126 w 279"/>
                <a:gd name="T11" fmla="*/ 219 h 303"/>
                <a:gd name="T12" fmla="*/ 126 w 279"/>
                <a:gd name="T13" fmla="*/ 209 h 303"/>
                <a:gd name="T14" fmla="*/ 110 w 279"/>
                <a:gd name="T15" fmla="*/ 209 h 303"/>
                <a:gd name="T16" fmla="*/ 88 w 279"/>
                <a:gd name="T17" fmla="*/ 219 h 303"/>
                <a:gd name="T18" fmla="*/ 66 w 279"/>
                <a:gd name="T19" fmla="*/ 225 h 303"/>
                <a:gd name="T20" fmla="*/ 64 w 279"/>
                <a:gd name="T21" fmla="*/ 217 h 303"/>
                <a:gd name="T22" fmla="*/ 48 w 279"/>
                <a:gd name="T23" fmla="*/ 213 h 303"/>
                <a:gd name="T24" fmla="*/ 60 w 279"/>
                <a:gd name="T25" fmla="*/ 193 h 303"/>
                <a:gd name="T26" fmla="*/ 66 w 279"/>
                <a:gd name="T27" fmla="*/ 171 h 303"/>
                <a:gd name="T28" fmla="*/ 60 w 279"/>
                <a:gd name="T29" fmla="*/ 175 h 303"/>
                <a:gd name="T30" fmla="*/ 50 w 279"/>
                <a:gd name="T31" fmla="*/ 193 h 303"/>
                <a:gd name="T32" fmla="*/ 40 w 279"/>
                <a:gd name="T33" fmla="*/ 191 h 303"/>
                <a:gd name="T34" fmla="*/ 38 w 279"/>
                <a:gd name="T35" fmla="*/ 195 h 303"/>
                <a:gd name="T36" fmla="*/ 26 w 279"/>
                <a:gd name="T37" fmla="*/ 211 h 303"/>
                <a:gd name="T38" fmla="*/ 20 w 279"/>
                <a:gd name="T39" fmla="*/ 171 h 303"/>
                <a:gd name="T40" fmla="*/ 22 w 279"/>
                <a:gd name="T41" fmla="*/ 137 h 303"/>
                <a:gd name="T42" fmla="*/ 24 w 279"/>
                <a:gd name="T43" fmla="*/ 107 h 303"/>
                <a:gd name="T44" fmla="*/ 46 w 279"/>
                <a:gd name="T45" fmla="*/ 83 h 303"/>
                <a:gd name="T46" fmla="*/ 76 w 279"/>
                <a:gd name="T47" fmla="*/ 65 h 303"/>
                <a:gd name="T48" fmla="*/ 112 w 279"/>
                <a:gd name="T49" fmla="*/ 42 h 303"/>
                <a:gd name="T50" fmla="*/ 153 w 279"/>
                <a:gd name="T51" fmla="*/ 8 h 303"/>
                <a:gd name="T52" fmla="*/ 169 w 279"/>
                <a:gd name="T53" fmla="*/ 14 h 303"/>
                <a:gd name="T54" fmla="*/ 173 w 279"/>
                <a:gd name="T55" fmla="*/ 30 h 303"/>
                <a:gd name="T56" fmla="*/ 175 w 279"/>
                <a:gd name="T57" fmla="*/ 50 h 303"/>
                <a:gd name="T58" fmla="*/ 193 w 279"/>
                <a:gd name="T59" fmla="*/ 61 h 303"/>
                <a:gd name="T60" fmla="*/ 191 w 279"/>
                <a:gd name="T61" fmla="*/ 73 h 303"/>
                <a:gd name="T62" fmla="*/ 193 w 279"/>
                <a:gd name="T63" fmla="*/ 81 h 303"/>
                <a:gd name="T64" fmla="*/ 193 w 279"/>
                <a:gd name="T65" fmla="*/ 93 h 303"/>
                <a:gd name="T66" fmla="*/ 223 w 279"/>
                <a:gd name="T67" fmla="*/ 95 h 303"/>
                <a:gd name="T68" fmla="*/ 235 w 279"/>
                <a:gd name="T69" fmla="*/ 115 h 303"/>
                <a:gd name="T70" fmla="*/ 251 w 279"/>
                <a:gd name="T71" fmla="*/ 129 h 303"/>
                <a:gd name="T72" fmla="*/ 263 w 279"/>
                <a:gd name="T73" fmla="*/ 145 h 303"/>
                <a:gd name="T74" fmla="*/ 279 w 279"/>
                <a:gd name="T75" fmla="*/ 145 h 303"/>
                <a:gd name="T76" fmla="*/ 225 w 279"/>
                <a:gd name="T77" fmla="*/ 177 h 303"/>
                <a:gd name="T78" fmla="*/ 231 w 279"/>
                <a:gd name="T79" fmla="*/ 173 h 303"/>
                <a:gd name="T80" fmla="*/ 207 w 279"/>
                <a:gd name="T81" fmla="*/ 177 h 303"/>
                <a:gd name="T82" fmla="*/ 185 w 279"/>
                <a:gd name="T83" fmla="*/ 175 h 303"/>
                <a:gd name="T84" fmla="*/ 149 w 279"/>
                <a:gd name="T85" fmla="*/ 189 h 303"/>
                <a:gd name="T86" fmla="*/ 140 w 279"/>
                <a:gd name="T87" fmla="*/ 205 h 303"/>
                <a:gd name="T88" fmla="*/ 142 w 279"/>
                <a:gd name="T89" fmla="*/ 217 h 303"/>
                <a:gd name="T90" fmla="*/ 165 w 279"/>
                <a:gd name="T91" fmla="*/ 207 h 303"/>
                <a:gd name="T92" fmla="*/ 185 w 279"/>
                <a:gd name="T93" fmla="*/ 195 h 303"/>
                <a:gd name="T94" fmla="*/ 203 w 279"/>
                <a:gd name="T95" fmla="*/ 185 h 303"/>
                <a:gd name="T96" fmla="*/ 211 w 279"/>
                <a:gd name="T97" fmla="*/ 185 h 303"/>
                <a:gd name="T98" fmla="*/ 189 w 279"/>
                <a:gd name="T99" fmla="*/ 201 h 303"/>
                <a:gd name="T100" fmla="*/ 163 w 279"/>
                <a:gd name="T101" fmla="*/ 213 h 303"/>
                <a:gd name="T102" fmla="*/ 136 w 279"/>
                <a:gd name="T103" fmla="*/ 225 h 303"/>
                <a:gd name="T104" fmla="*/ 116 w 279"/>
                <a:gd name="T105" fmla="*/ 233 h 303"/>
                <a:gd name="T106" fmla="*/ 94 w 279"/>
                <a:gd name="T107" fmla="*/ 245 h 303"/>
                <a:gd name="T108" fmla="*/ 72 w 279"/>
                <a:gd name="T109" fmla="*/ 257 h 303"/>
                <a:gd name="T110" fmla="*/ 40 w 279"/>
                <a:gd name="T111" fmla="*/ 275 h 303"/>
                <a:gd name="T112" fmla="*/ 56 w 279"/>
                <a:gd name="T113" fmla="*/ 263 h 303"/>
                <a:gd name="T114" fmla="*/ 72 w 279"/>
                <a:gd name="T115" fmla="*/ 249 h 303"/>
                <a:gd name="T116" fmla="*/ 94 w 279"/>
                <a:gd name="T117" fmla="*/ 239 h 303"/>
                <a:gd name="T118" fmla="*/ 104 w 279"/>
                <a:gd name="T119" fmla="*/ 23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9" h="303">
                  <a:moveTo>
                    <a:pt x="2" y="303"/>
                  </a:moveTo>
                  <a:lnTo>
                    <a:pt x="0" y="303"/>
                  </a:lnTo>
                  <a:lnTo>
                    <a:pt x="2" y="299"/>
                  </a:lnTo>
                  <a:lnTo>
                    <a:pt x="2" y="297"/>
                  </a:lnTo>
                  <a:lnTo>
                    <a:pt x="4" y="297"/>
                  </a:lnTo>
                  <a:lnTo>
                    <a:pt x="4" y="295"/>
                  </a:lnTo>
                  <a:lnTo>
                    <a:pt x="6" y="295"/>
                  </a:lnTo>
                  <a:lnTo>
                    <a:pt x="6" y="293"/>
                  </a:lnTo>
                  <a:lnTo>
                    <a:pt x="8" y="293"/>
                  </a:lnTo>
                  <a:lnTo>
                    <a:pt x="8" y="291"/>
                  </a:lnTo>
                  <a:lnTo>
                    <a:pt x="10" y="291"/>
                  </a:lnTo>
                  <a:lnTo>
                    <a:pt x="10" y="289"/>
                  </a:lnTo>
                  <a:lnTo>
                    <a:pt x="12" y="289"/>
                  </a:lnTo>
                  <a:lnTo>
                    <a:pt x="12" y="287"/>
                  </a:lnTo>
                  <a:lnTo>
                    <a:pt x="14" y="287"/>
                  </a:lnTo>
                  <a:lnTo>
                    <a:pt x="16" y="289"/>
                  </a:lnTo>
                  <a:lnTo>
                    <a:pt x="18" y="291"/>
                  </a:lnTo>
                  <a:lnTo>
                    <a:pt x="16" y="291"/>
                  </a:lnTo>
                  <a:lnTo>
                    <a:pt x="14" y="291"/>
                  </a:lnTo>
                  <a:lnTo>
                    <a:pt x="12" y="293"/>
                  </a:lnTo>
                  <a:lnTo>
                    <a:pt x="10" y="295"/>
                  </a:lnTo>
                  <a:lnTo>
                    <a:pt x="10" y="297"/>
                  </a:lnTo>
                  <a:lnTo>
                    <a:pt x="8" y="297"/>
                  </a:lnTo>
                  <a:lnTo>
                    <a:pt x="6" y="299"/>
                  </a:lnTo>
                  <a:lnTo>
                    <a:pt x="4" y="301"/>
                  </a:lnTo>
                  <a:lnTo>
                    <a:pt x="2" y="303"/>
                  </a:lnTo>
                  <a:close/>
                  <a:moveTo>
                    <a:pt x="106" y="233"/>
                  </a:moveTo>
                  <a:lnTo>
                    <a:pt x="106" y="231"/>
                  </a:lnTo>
                  <a:lnTo>
                    <a:pt x="108" y="231"/>
                  </a:lnTo>
                  <a:lnTo>
                    <a:pt x="106" y="233"/>
                  </a:lnTo>
                  <a:close/>
                  <a:moveTo>
                    <a:pt x="54" y="225"/>
                  </a:moveTo>
                  <a:lnTo>
                    <a:pt x="52" y="227"/>
                  </a:lnTo>
                  <a:lnTo>
                    <a:pt x="54" y="227"/>
                  </a:lnTo>
                  <a:lnTo>
                    <a:pt x="56" y="227"/>
                  </a:lnTo>
                  <a:lnTo>
                    <a:pt x="58" y="225"/>
                  </a:lnTo>
                  <a:lnTo>
                    <a:pt x="60" y="225"/>
                  </a:lnTo>
                  <a:lnTo>
                    <a:pt x="62" y="225"/>
                  </a:lnTo>
                  <a:lnTo>
                    <a:pt x="64" y="225"/>
                  </a:lnTo>
                  <a:lnTo>
                    <a:pt x="66" y="223"/>
                  </a:lnTo>
                  <a:lnTo>
                    <a:pt x="64" y="227"/>
                  </a:lnTo>
                  <a:lnTo>
                    <a:pt x="64" y="229"/>
                  </a:lnTo>
                  <a:lnTo>
                    <a:pt x="62" y="229"/>
                  </a:lnTo>
                  <a:lnTo>
                    <a:pt x="60" y="231"/>
                  </a:lnTo>
                  <a:lnTo>
                    <a:pt x="58" y="231"/>
                  </a:lnTo>
                  <a:lnTo>
                    <a:pt x="54" y="233"/>
                  </a:lnTo>
                  <a:lnTo>
                    <a:pt x="52" y="235"/>
                  </a:lnTo>
                  <a:lnTo>
                    <a:pt x="50" y="235"/>
                  </a:lnTo>
                  <a:lnTo>
                    <a:pt x="48" y="235"/>
                  </a:lnTo>
                  <a:lnTo>
                    <a:pt x="48" y="233"/>
                  </a:lnTo>
                  <a:lnTo>
                    <a:pt x="48" y="231"/>
                  </a:lnTo>
                  <a:lnTo>
                    <a:pt x="48" y="229"/>
                  </a:lnTo>
                  <a:lnTo>
                    <a:pt x="48" y="227"/>
                  </a:lnTo>
                  <a:lnTo>
                    <a:pt x="48" y="225"/>
                  </a:lnTo>
                  <a:lnTo>
                    <a:pt x="48" y="225"/>
                  </a:lnTo>
                  <a:lnTo>
                    <a:pt x="50" y="225"/>
                  </a:lnTo>
                  <a:lnTo>
                    <a:pt x="52" y="223"/>
                  </a:lnTo>
                  <a:lnTo>
                    <a:pt x="52" y="221"/>
                  </a:lnTo>
                  <a:lnTo>
                    <a:pt x="54" y="223"/>
                  </a:lnTo>
                  <a:lnTo>
                    <a:pt x="56" y="223"/>
                  </a:lnTo>
                  <a:lnTo>
                    <a:pt x="54" y="225"/>
                  </a:lnTo>
                  <a:close/>
                  <a:moveTo>
                    <a:pt x="106" y="233"/>
                  </a:moveTo>
                  <a:lnTo>
                    <a:pt x="108" y="233"/>
                  </a:lnTo>
                  <a:lnTo>
                    <a:pt x="108" y="235"/>
                  </a:lnTo>
                  <a:lnTo>
                    <a:pt x="110" y="235"/>
                  </a:lnTo>
                  <a:lnTo>
                    <a:pt x="110" y="233"/>
                  </a:lnTo>
                  <a:lnTo>
                    <a:pt x="110" y="231"/>
                  </a:lnTo>
                  <a:lnTo>
                    <a:pt x="112" y="231"/>
                  </a:lnTo>
                  <a:lnTo>
                    <a:pt x="114" y="231"/>
                  </a:lnTo>
                  <a:lnTo>
                    <a:pt x="114" y="229"/>
                  </a:lnTo>
                  <a:lnTo>
                    <a:pt x="114" y="227"/>
                  </a:lnTo>
                  <a:lnTo>
                    <a:pt x="116" y="229"/>
                  </a:lnTo>
                  <a:lnTo>
                    <a:pt x="118" y="229"/>
                  </a:lnTo>
                  <a:lnTo>
                    <a:pt x="118" y="227"/>
                  </a:lnTo>
                  <a:lnTo>
                    <a:pt x="120" y="227"/>
                  </a:lnTo>
                  <a:lnTo>
                    <a:pt x="122" y="227"/>
                  </a:lnTo>
                  <a:lnTo>
                    <a:pt x="124" y="227"/>
                  </a:lnTo>
                  <a:lnTo>
                    <a:pt x="124" y="225"/>
                  </a:lnTo>
                  <a:lnTo>
                    <a:pt x="126" y="225"/>
                  </a:lnTo>
                  <a:lnTo>
                    <a:pt x="126" y="223"/>
                  </a:lnTo>
                  <a:lnTo>
                    <a:pt x="128" y="223"/>
                  </a:lnTo>
                  <a:lnTo>
                    <a:pt x="128" y="221"/>
                  </a:lnTo>
                  <a:lnTo>
                    <a:pt x="126" y="221"/>
                  </a:lnTo>
                  <a:lnTo>
                    <a:pt x="126" y="221"/>
                  </a:lnTo>
                  <a:lnTo>
                    <a:pt x="126" y="219"/>
                  </a:lnTo>
                  <a:lnTo>
                    <a:pt x="128" y="219"/>
                  </a:lnTo>
                  <a:lnTo>
                    <a:pt x="128" y="217"/>
                  </a:lnTo>
                  <a:lnTo>
                    <a:pt x="126" y="217"/>
                  </a:lnTo>
                  <a:lnTo>
                    <a:pt x="126" y="215"/>
                  </a:lnTo>
                  <a:lnTo>
                    <a:pt x="128" y="215"/>
                  </a:lnTo>
                  <a:lnTo>
                    <a:pt x="128" y="213"/>
                  </a:lnTo>
                  <a:lnTo>
                    <a:pt x="126" y="213"/>
                  </a:lnTo>
                  <a:lnTo>
                    <a:pt x="126" y="211"/>
                  </a:lnTo>
                  <a:lnTo>
                    <a:pt x="128" y="211"/>
                  </a:lnTo>
                  <a:lnTo>
                    <a:pt x="128" y="209"/>
                  </a:lnTo>
                  <a:lnTo>
                    <a:pt x="130" y="207"/>
                  </a:lnTo>
                  <a:lnTo>
                    <a:pt x="128" y="207"/>
                  </a:lnTo>
                  <a:lnTo>
                    <a:pt x="128" y="209"/>
                  </a:lnTo>
                  <a:lnTo>
                    <a:pt x="126" y="209"/>
                  </a:lnTo>
                  <a:lnTo>
                    <a:pt x="126" y="207"/>
                  </a:lnTo>
                  <a:lnTo>
                    <a:pt x="124" y="209"/>
                  </a:lnTo>
                  <a:lnTo>
                    <a:pt x="124" y="207"/>
                  </a:lnTo>
                  <a:lnTo>
                    <a:pt x="122" y="207"/>
                  </a:lnTo>
                  <a:lnTo>
                    <a:pt x="120" y="207"/>
                  </a:lnTo>
                  <a:lnTo>
                    <a:pt x="120" y="209"/>
                  </a:lnTo>
                  <a:lnTo>
                    <a:pt x="120" y="211"/>
                  </a:lnTo>
                  <a:lnTo>
                    <a:pt x="118" y="213"/>
                  </a:lnTo>
                  <a:lnTo>
                    <a:pt x="118" y="211"/>
                  </a:lnTo>
                  <a:lnTo>
                    <a:pt x="116" y="213"/>
                  </a:lnTo>
                  <a:lnTo>
                    <a:pt x="116" y="211"/>
                  </a:lnTo>
                  <a:lnTo>
                    <a:pt x="114" y="211"/>
                  </a:lnTo>
                  <a:lnTo>
                    <a:pt x="112" y="209"/>
                  </a:lnTo>
                  <a:lnTo>
                    <a:pt x="110" y="209"/>
                  </a:lnTo>
                  <a:lnTo>
                    <a:pt x="108" y="209"/>
                  </a:lnTo>
                  <a:lnTo>
                    <a:pt x="108" y="211"/>
                  </a:lnTo>
                  <a:lnTo>
                    <a:pt x="106" y="209"/>
                  </a:lnTo>
                  <a:lnTo>
                    <a:pt x="106" y="211"/>
                  </a:lnTo>
                  <a:lnTo>
                    <a:pt x="104" y="211"/>
                  </a:lnTo>
                  <a:lnTo>
                    <a:pt x="102" y="213"/>
                  </a:lnTo>
                  <a:lnTo>
                    <a:pt x="100" y="213"/>
                  </a:lnTo>
                  <a:lnTo>
                    <a:pt x="98" y="215"/>
                  </a:lnTo>
                  <a:lnTo>
                    <a:pt x="96" y="215"/>
                  </a:lnTo>
                  <a:lnTo>
                    <a:pt x="96" y="217"/>
                  </a:lnTo>
                  <a:lnTo>
                    <a:pt x="94" y="217"/>
                  </a:lnTo>
                  <a:lnTo>
                    <a:pt x="92" y="219"/>
                  </a:lnTo>
                  <a:lnTo>
                    <a:pt x="90" y="219"/>
                  </a:lnTo>
                  <a:lnTo>
                    <a:pt x="88" y="219"/>
                  </a:lnTo>
                  <a:lnTo>
                    <a:pt x="86" y="221"/>
                  </a:lnTo>
                  <a:lnTo>
                    <a:pt x="84" y="221"/>
                  </a:lnTo>
                  <a:lnTo>
                    <a:pt x="82" y="221"/>
                  </a:lnTo>
                  <a:lnTo>
                    <a:pt x="80" y="221"/>
                  </a:lnTo>
                  <a:lnTo>
                    <a:pt x="78" y="221"/>
                  </a:lnTo>
                  <a:lnTo>
                    <a:pt x="76" y="221"/>
                  </a:lnTo>
                  <a:lnTo>
                    <a:pt x="76" y="223"/>
                  </a:lnTo>
                  <a:lnTo>
                    <a:pt x="74" y="223"/>
                  </a:lnTo>
                  <a:lnTo>
                    <a:pt x="72" y="223"/>
                  </a:lnTo>
                  <a:lnTo>
                    <a:pt x="70" y="225"/>
                  </a:lnTo>
                  <a:lnTo>
                    <a:pt x="68" y="225"/>
                  </a:lnTo>
                  <a:lnTo>
                    <a:pt x="66" y="227"/>
                  </a:lnTo>
                  <a:lnTo>
                    <a:pt x="64" y="229"/>
                  </a:lnTo>
                  <a:lnTo>
                    <a:pt x="66" y="225"/>
                  </a:lnTo>
                  <a:lnTo>
                    <a:pt x="68" y="223"/>
                  </a:lnTo>
                  <a:lnTo>
                    <a:pt x="68" y="221"/>
                  </a:lnTo>
                  <a:lnTo>
                    <a:pt x="70" y="221"/>
                  </a:lnTo>
                  <a:lnTo>
                    <a:pt x="70" y="223"/>
                  </a:lnTo>
                  <a:lnTo>
                    <a:pt x="72" y="221"/>
                  </a:lnTo>
                  <a:lnTo>
                    <a:pt x="74" y="221"/>
                  </a:lnTo>
                  <a:lnTo>
                    <a:pt x="72" y="221"/>
                  </a:lnTo>
                  <a:lnTo>
                    <a:pt x="70" y="221"/>
                  </a:lnTo>
                  <a:lnTo>
                    <a:pt x="70" y="221"/>
                  </a:lnTo>
                  <a:lnTo>
                    <a:pt x="68" y="221"/>
                  </a:lnTo>
                  <a:lnTo>
                    <a:pt x="68" y="219"/>
                  </a:lnTo>
                  <a:lnTo>
                    <a:pt x="66" y="219"/>
                  </a:lnTo>
                  <a:lnTo>
                    <a:pt x="64" y="219"/>
                  </a:lnTo>
                  <a:lnTo>
                    <a:pt x="64" y="217"/>
                  </a:lnTo>
                  <a:lnTo>
                    <a:pt x="62" y="219"/>
                  </a:lnTo>
                  <a:lnTo>
                    <a:pt x="60" y="221"/>
                  </a:lnTo>
                  <a:lnTo>
                    <a:pt x="58" y="221"/>
                  </a:lnTo>
                  <a:lnTo>
                    <a:pt x="56" y="221"/>
                  </a:lnTo>
                  <a:lnTo>
                    <a:pt x="54" y="221"/>
                  </a:lnTo>
                  <a:lnTo>
                    <a:pt x="54" y="221"/>
                  </a:lnTo>
                  <a:lnTo>
                    <a:pt x="52" y="219"/>
                  </a:lnTo>
                  <a:lnTo>
                    <a:pt x="52" y="217"/>
                  </a:lnTo>
                  <a:lnTo>
                    <a:pt x="50" y="217"/>
                  </a:lnTo>
                  <a:lnTo>
                    <a:pt x="50" y="215"/>
                  </a:lnTo>
                  <a:lnTo>
                    <a:pt x="48" y="215"/>
                  </a:lnTo>
                  <a:lnTo>
                    <a:pt x="48" y="213"/>
                  </a:lnTo>
                  <a:lnTo>
                    <a:pt x="48" y="213"/>
                  </a:lnTo>
                  <a:lnTo>
                    <a:pt x="48" y="213"/>
                  </a:lnTo>
                  <a:lnTo>
                    <a:pt x="48" y="211"/>
                  </a:lnTo>
                  <a:lnTo>
                    <a:pt x="50" y="211"/>
                  </a:lnTo>
                  <a:lnTo>
                    <a:pt x="52" y="209"/>
                  </a:lnTo>
                  <a:lnTo>
                    <a:pt x="54" y="207"/>
                  </a:lnTo>
                  <a:lnTo>
                    <a:pt x="54" y="205"/>
                  </a:lnTo>
                  <a:lnTo>
                    <a:pt x="52" y="205"/>
                  </a:lnTo>
                  <a:lnTo>
                    <a:pt x="52" y="203"/>
                  </a:lnTo>
                  <a:lnTo>
                    <a:pt x="54" y="203"/>
                  </a:lnTo>
                  <a:lnTo>
                    <a:pt x="56" y="201"/>
                  </a:lnTo>
                  <a:lnTo>
                    <a:pt x="58" y="199"/>
                  </a:lnTo>
                  <a:lnTo>
                    <a:pt x="58" y="197"/>
                  </a:lnTo>
                  <a:lnTo>
                    <a:pt x="60" y="197"/>
                  </a:lnTo>
                  <a:lnTo>
                    <a:pt x="60" y="195"/>
                  </a:lnTo>
                  <a:lnTo>
                    <a:pt x="60" y="193"/>
                  </a:lnTo>
                  <a:lnTo>
                    <a:pt x="62" y="191"/>
                  </a:lnTo>
                  <a:lnTo>
                    <a:pt x="64" y="189"/>
                  </a:lnTo>
                  <a:lnTo>
                    <a:pt x="64" y="187"/>
                  </a:lnTo>
                  <a:lnTo>
                    <a:pt x="64" y="185"/>
                  </a:lnTo>
                  <a:lnTo>
                    <a:pt x="62" y="183"/>
                  </a:lnTo>
                  <a:lnTo>
                    <a:pt x="60" y="183"/>
                  </a:lnTo>
                  <a:lnTo>
                    <a:pt x="62" y="181"/>
                  </a:lnTo>
                  <a:lnTo>
                    <a:pt x="62" y="179"/>
                  </a:lnTo>
                  <a:lnTo>
                    <a:pt x="64" y="177"/>
                  </a:lnTo>
                  <a:lnTo>
                    <a:pt x="64" y="175"/>
                  </a:lnTo>
                  <a:lnTo>
                    <a:pt x="66" y="175"/>
                  </a:lnTo>
                  <a:lnTo>
                    <a:pt x="68" y="173"/>
                  </a:lnTo>
                  <a:lnTo>
                    <a:pt x="68" y="173"/>
                  </a:lnTo>
                  <a:lnTo>
                    <a:pt x="66" y="171"/>
                  </a:lnTo>
                  <a:lnTo>
                    <a:pt x="68" y="171"/>
                  </a:lnTo>
                  <a:lnTo>
                    <a:pt x="70" y="171"/>
                  </a:lnTo>
                  <a:lnTo>
                    <a:pt x="72" y="171"/>
                  </a:lnTo>
                  <a:lnTo>
                    <a:pt x="72" y="169"/>
                  </a:lnTo>
                  <a:lnTo>
                    <a:pt x="70" y="169"/>
                  </a:lnTo>
                  <a:lnTo>
                    <a:pt x="68" y="169"/>
                  </a:lnTo>
                  <a:lnTo>
                    <a:pt x="66" y="171"/>
                  </a:lnTo>
                  <a:lnTo>
                    <a:pt x="64" y="171"/>
                  </a:lnTo>
                  <a:lnTo>
                    <a:pt x="66" y="169"/>
                  </a:lnTo>
                  <a:lnTo>
                    <a:pt x="64" y="171"/>
                  </a:lnTo>
                  <a:lnTo>
                    <a:pt x="64" y="173"/>
                  </a:lnTo>
                  <a:lnTo>
                    <a:pt x="64" y="173"/>
                  </a:lnTo>
                  <a:lnTo>
                    <a:pt x="62" y="173"/>
                  </a:lnTo>
                  <a:lnTo>
                    <a:pt x="60" y="175"/>
                  </a:lnTo>
                  <a:lnTo>
                    <a:pt x="58" y="177"/>
                  </a:lnTo>
                  <a:lnTo>
                    <a:pt x="58" y="179"/>
                  </a:lnTo>
                  <a:lnTo>
                    <a:pt x="56" y="179"/>
                  </a:lnTo>
                  <a:lnTo>
                    <a:pt x="56" y="181"/>
                  </a:lnTo>
                  <a:lnTo>
                    <a:pt x="56" y="183"/>
                  </a:lnTo>
                  <a:lnTo>
                    <a:pt x="58" y="185"/>
                  </a:lnTo>
                  <a:lnTo>
                    <a:pt x="58" y="187"/>
                  </a:lnTo>
                  <a:lnTo>
                    <a:pt x="56" y="187"/>
                  </a:lnTo>
                  <a:lnTo>
                    <a:pt x="54" y="187"/>
                  </a:lnTo>
                  <a:lnTo>
                    <a:pt x="54" y="189"/>
                  </a:lnTo>
                  <a:lnTo>
                    <a:pt x="54" y="191"/>
                  </a:lnTo>
                  <a:lnTo>
                    <a:pt x="54" y="193"/>
                  </a:lnTo>
                  <a:lnTo>
                    <a:pt x="52" y="191"/>
                  </a:lnTo>
                  <a:lnTo>
                    <a:pt x="50" y="193"/>
                  </a:lnTo>
                  <a:lnTo>
                    <a:pt x="50" y="191"/>
                  </a:lnTo>
                  <a:lnTo>
                    <a:pt x="48" y="191"/>
                  </a:lnTo>
                  <a:lnTo>
                    <a:pt x="48" y="193"/>
                  </a:lnTo>
                  <a:lnTo>
                    <a:pt x="48" y="193"/>
                  </a:lnTo>
                  <a:lnTo>
                    <a:pt x="46" y="193"/>
                  </a:lnTo>
                  <a:lnTo>
                    <a:pt x="46" y="195"/>
                  </a:lnTo>
                  <a:lnTo>
                    <a:pt x="44" y="195"/>
                  </a:lnTo>
                  <a:lnTo>
                    <a:pt x="42" y="197"/>
                  </a:lnTo>
                  <a:lnTo>
                    <a:pt x="40" y="199"/>
                  </a:lnTo>
                  <a:lnTo>
                    <a:pt x="38" y="199"/>
                  </a:lnTo>
                  <a:lnTo>
                    <a:pt x="40" y="197"/>
                  </a:lnTo>
                  <a:lnTo>
                    <a:pt x="40" y="195"/>
                  </a:lnTo>
                  <a:lnTo>
                    <a:pt x="40" y="193"/>
                  </a:lnTo>
                  <a:lnTo>
                    <a:pt x="40" y="191"/>
                  </a:lnTo>
                  <a:lnTo>
                    <a:pt x="42" y="191"/>
                  </a:lnTo>
                  <a:lnTo>
                    <a:pt x="42" y="189"/>
                  </a:lnTo>
                  <a:lnTo>
                    <a:pt x="40" y="187"/>
                  </a:lnTo>
                  <a:lnTo>
                    <a:pt x="42" y="185"/>
                  </a:lnTo>
                  <a:lnTo>
                    <a:pt x="40" y="185"/>
                  </a:lnTo>
                  <a:lnTo>
                    <a:pt x="40" y="183"/>
                  </a:lnTo>
                  <a:lnTo>
                    <a:pt x="38" y="185"/>
                  </a:lnTo>
                  <a:lnTo>
                    <a:pt x="40" y="185"/>
                  </a:lnTo>
                  <a:lnTo>
                    <a:pt x="40" y="187"/>
                  </a:lnTo>
                  <a:lnTo>
                    <a:pt x="40" y="189"/>
                  </a:lnTo>
                  <a:lnTo>
                    <a:pt x="38" y="189"/>
                  </a:lnTo>
                  <a:lnTo>
                    <a:pt x="38" y="191"/>
                  </a:lnTo>
                  <a:lnTo>
                    <a:pt x="38" y="193"/>
                  </a:lnTo>
                  <a:lnTo>
                    <a:pt x="38" y="195"/>
                  </a:lnTo>
                  <a:lnTo>
                    <a:pt x="36" y="195"/>
                  </a:lnTo>
                  <a:lnTo>
                    <a:pt x="34" y="195"/>
                  </a:lnTo>
                  <a:lnTo>
                    <a:pt x="34" y="197"/>
                  </a:lnTo>
                  <a:lnTo>
                    <a:pt x="32" y="195"/>
                  </a:lnTo>
                  <a:lnTo>
                    <a:pt x="32" y="197"/>
                  </a:lnTo>
                  <a:lnTo>
                    <a:pt x="30" y="197"/>
                  </a:lnTo>
                  <a:lnTo>
                    <a:pt x="28" y="199"/>
                  </a:lnTo>
                  <a:lnTo>
                    <a:pt x="26" y="201"/>
                  </a:lnTo>
                  <a:lnTo>
                    <a:pt x="26" y="203"/>
                  </a:lnTo>
                  <a:lnTo>
                    <a:pt x="24" y="203"/>
                  </a:lnTo>
                  <a:lnTo>
                    <a:pt x="24" y="205"/>
                  </a:lnTo>
                  <a:lnTo>
                    <a:pt x="24" y="207"/>
                  </a:lnTo>
                  <a:lnTo>
                    <a:pt x="24" y="209"/>
                  </a:lnTo>
                  <a:lnTo>
                    <a:pt x="26" y="211"/>
                  </a:lnTo>
                  <a:lnTo>
                    <a:pt x="24" y="211"/>
                  </a:lnTo>
                  <a:lnTo>
                    <a:pt x="22" y="213"/>
                  </a:lnTo>
                  <a:lnTo>
                    <a:pt x="20" y="213"/>
                  </a:lnTo>
                  <a:lnTo>
                    <a:pt x="20" y="211"/>
                  </a:lnTo>
                  <a:lnTo>
                    <a:pt x="18" y="205"/>
                  </a:lnTo>
                  <a:lnTo>
                    <a:pt x="18" y="201"/>
                  </a:lnTo>
                  <a:lnTo>
                    <a:pt x="20" y="191"/>
                  </a:lnTo>
                  <a:lnTo>
                    <a:pt x="20" y="189"/>
                  </a:lnTo>
                  <a:lnTo>
                    <a:pt x="20" y="183"/>
                  </a:lnTo>
                  <a:lnTo>
                    <a:pt x="20" y="177"/>
                  </a:lnTo>
                  <a:lnTo>
                    <a:pt x="20" y="175"/>
                  </a:lnTo>
                  <a:lnTo>
                    <a:pt x="20" y="173"/>
                  </a:lnTo>
                  <a:lnTo>
                    <a:pt x="20" y="173"/>
                  </a:lnTo>
                  <a:lnTo>
                    <a:pt x="20" y="171"/>
                  </a:lnTo>
                  <a:lnTo>
                    <a:pt x="20" y="169"/>
                  </a:lnTo>
                  <a:lnTo>
                    <a:pt x="20" y="167"/>
                  </a:lnTo>
                  <a:lnTo>
                    <a:pt x="20" y="165"/>
                  </a:lnTo>
                  <a:lnTo>
                    <a:pt x="20" y="163"/>
                  </a:lnTo>
                  <a:lnTo>
                    <a:pt x="20" y="161"/>
                  </a:lnTo>
                  <a:lnTo>
                    <a:pt x="20" y="159"/>
                  </a:lnTo>
                  <a:lnTo>
                    <a:pt x="22" y="155"/>
                  </a:lnTo>
                  <a:lnTo>
                    <a:pt x="22" y="153"/>
                  </a:lnTo>
                  <a:lnTo>
                    <a:pt x="22" y="147"/>
                  </a:lnTo>
                  <a:lnTo>
                    <a:pt x="22" y="145"/>
                  </a:lnTo>
                  <a:lnTo>
                    <a:pt x="22" y="143"/>
                  </a:lnTo>
                  <a:lnTo>
                    <a:pt x="22" y="141"/>
                  </a:lnTo>
                  <a:lnTo>
                    <a:pt x="22" y="139"/>
                  </a:lnTo>
                  <a:lnTo>
                    <a:pt x="22" y="137"/>
                  </a:lnTo>
                  <a:lnTo>
                    <a:pt x="22" y="135"/>
                  </a:lnTo>
                  <a:lnTo>
                    <a:pt x="22" y="133"/>
                  </a:lnTo>
                  <a:lnTo>
                    <a:pt x="22" y="131"/>
                  </a:lnTo>
                  <a:lnTo>
                    <a:pt x="22" y="129"/>
                  </a:lnTo>
                  <a:lnTo>
                    <a:pt x="22" y="127"/>
                  </a:lnTo>
                  <a:lnTo>
                    <a:pt x="22" y="125"/>
                  </a:lnTo>
                  <a:lnTo>
                    <a:pt x="22" y="121"/>
                  </a:lnTo>
                  <a:lnTo>
                    <a:pt x="22" y="119"/>
                  </a:lnTo>
                  <a:lnTo>
                    <a:pt x="22" y="117"/>
                  </a:lnTo>
                  <a:lnTo>
                    <a:pt x="22" y="115"/>
                  </a:lnTo>
                  <a:lnTo>
                    <a:pt x="22" y="113"/>
                  </a:lnTo>
                  <a:lnTo>
                    <a:pt x="24" y="111"/>
                  </a:lnTo>
                  <a:lnTo>
                    <a:pt x="24" y="109"/>
                  </a:lnTo>
                  <a:lnTo>
                    <a:pt x="24" y="107"/>
                  </a:lnTo>
                  <a:lnTo>
                    <a:pt x="24" y="105"/>
                  </a:lnTo>
                  <a:lnTo>
                    <a:pt x="24" y="101"/>
                  </a:lnTo>
                  <a:lnTo>
                    <a:pt x="24" y="97"/>
                  </a:lnTo>
                  <a:lnTo>
                    <a:pt x="24" y="95"/>
                  </a:lnTo>
                  <a:lnTo>
                    <a:pt x="28" y="95"/>
                  </a:lnTo>
                  <a:lnTo>
                    <a:pt x="28" y="93"/>
                  </a:lnTo>
                  <a:lnTo>
                    <a:pt x="30" y="91"/>
                  </a:lnTo>
                  <a:lnTo>
                    <a:pt x="32" y="91"/>
                  </a:lnTo>
                  <a:lnTo>
                    <a:pt x="34" y="91"/>
                  </a:lnTo>
                  <a:lnTo>
                    <a:pt x="36" y="89"/>
                  </a:lnTo>
                  <a:lnTo>
                    <a:pt x="38" y="87"/>
                  </a:lnTo>
                  <a:lnTo>
                    <a:pt x="40" y="87"/>
                  </a:lnTo>
                  <a:lnTo>
                    <a:pt x="42" y="85"/>
                  </a:lnTo>
                  <a:lnTo>
                    <a:pt x="46" y="83"/>
                  </a:lnTo>
                  <a:lnTo>
                    <a:pt x="48" y="81"/>
                  </a:lnTo>
                  <a:lnTo>
                    <a:pt x="48" y="79"/>
                  </a:lnTo>
                  <a:lnTo>
                    <a:pt x="52" y="79"/>
                  </a:lnTo>
                  <a:lnTo>
                    <a:pt x="52" y="77"/>
                  </a:lnTo>
                  <a:lnTo>
                    <a:pt x="56" y="77"/>
                  </a:lnTo>
                  <a:lnTo>
                    <a:pt x="58" y="77"/>
                  </a:lnTo>
                  <a:lnTo>
                    <a:pt x="60" y="75"/>
                  </a:lnTo>
                  <a:lnTo>
                    <a:pt x="62" y="73"/>
                  </a:lnTo>
                  <a:lnTo>
                    <a:pt x="64" y="73"/>
                  </a:lnTo>
                  <a:lnTo>
                    <a:pt x="66" y="71"/>
                  </a:lnTo>
                  <a:lnTo>
                    <a:pt x="72" y="69"/>
                  </a:lnTo>
                  <a:lnTo>
                    <a:pt x="72" y="67"/>
                  </a:lnTo>
                  <a:lnTo>
                    <a:pt x="74" y="67"/>
                  </a:lnTo>
                  <a:lnTo>
                    <a:pt x="76" y="65"/>
                  </a:lnTo>
                  <a:lnTo>
                    <a:pt x="78" y="65"/>
                  </a:lnTo>
                  <a:lnTo>
                    <a:pt x="80" y="63"/>
                  </a:lnTo>
                  <a:lnTo>
                    <a:pt x="82" y="61"/>
                  </a:lnTo>
                  <a:lnTo>
                    <a:pt x="84" y="61"/>
                  </a:lnTo>
                  <a:lnTo>
                    <a:pt x="90" y="57"/>
                  </a:lnTo>
                  <a:lnTo>
                    <a:pt x="92" y="54"/>
                  </a:lnTo>
                  <a:lnTo>
                    <a:pt x="96" y="52"/>
                  </a:lnTo>
                  <a:lnTo>
                    <a:pt x="96" y="50"/>
                  </a:lnTo>
                  <a:lnTo>
                    <a:pt x="98" y="50"/>
                  </a:lnTo>
                  <a:lnTo>
                    <a:pt x="100" y="48"/>
                  </a:lnTo>
                  <a:lnTo>
                    <a:pt x="104" y="46"/>
                  </a:lnTo>
                  <a:lnTo>
                    <a:pt x="108" y="44"/>
                  </a:lnTo>
                  <a:lnTo>
                    <a:pt x="110" y="42"/>
                  </a:lnTo>
                  <a:lnTo>
                    <a:pt x="112" y="42"/>
                  </a:lnTo>
                  <a:lnTo>
                    <a:pt x="114" y="40"/>
                  </a:lnTo>
                  <a:lnTo>
                    <a:pt x="118" y="38"/>
                  </a:lnTo>
                  <a:lnTo>
                    <a:pt x="120" y="36"/>
                  </a:lnTo>
                  <a:lnTo>
                    <a:pt x="122" y="36"/>
                  </a:lnTo>
                  <a:lnTo>
                    <a:pt x="126" y="32"/>
                  </a:lnTo>
                  <a:lnTo>
                    <a:pt x="128" y="32"/>
                  </a:lnTo>
                  <a:lnTo>
                    <a:pt x="132" y="28"/>
                  </a:lnTo>
                  <a:lnTo>
                    <a:pt x="140" y="22"/>
                  </a:lnTo>
                  <a:lnTo>
                    <a:pt x="144" y="20"/>
                  </a:lnTo>
                  <a:lnTo>
                    <a:pt x="144" y="16"/>
                  </a:lnTo>
                  <a:lnTo>
                    <a:pt x="147" y="16"/>
                  </a:lnTo>
                  <a:lnTo>
                    <a:pt x="147" y="14"/>
                  </a:lnTo>
                  <a:lnTo>
                    <a:pt x="149" y="12"/>
                  </a:lnTo>
                  <a:lnTo>
                    <a:pt x="153" y="8"/>
                  </a:lnTo>
                  <a:lnTo>
                    <a:pt x="155" y="6"/>
                  </a:lnTo>
                  <a:lnTo>
                    <a:pt x="157" y="4"/>
                  </a:lnTo>
                  <a:lnTo>
                    <a:pt x="159" y="2"/>
                  </a:lnTo>
                  <a:lnTo>
                    <a:pt x="161" y="0"/>
                  </a:lnTo>
                  <a:lnTo>
                    <a:pt x="163" y="2"/>
                  </a:lnTo>
                  <a:lnTo>
                    <a:pt x="165" y="4"/>
                  </a:lnTo>
                  <a:lnTo>
                    <a:pt x="167" y="4"/>
                  </a:lnTo>
                  <a:lnTo>
                    <a:pt x="167" y="6"/>
                  </a:lnTo>
                  <a:lnTo>
                    <a:pt x="169" y="6"/>
                  </a:lnTo>
                  <a:lnTo>
                    <a:pt x="171" y="8"/>
                  </a:lnTo>
                  <a:lnTo>
                    <a:pt x="169" y="10"/>
                  </a:lnTo>
                  <a:lnTo>
                    <a:pt x="167" y="12"/>
                  </a:lnTo>
                  <a:lnTo>
                    <a:pt x="167" y="14"/>
                  </a:lnTo>
                  <a:lnTo>
                    <a:pt x="169" y="14"/>
                  </a:lnTo>
                  <a:lnTo>
                    <a:pt x="171" y="18"/>
                  </a:lnTo>
                  <a:lnTo>
                    <a:pt x="173" y="18"/>
                  </a:lnTo>
                  <a:lnTo>
                    <a:pt x="173" y="20"/>
                  </a:lnTo>
                  <a:lnTo>
                    <a:pt x="173" y="22"/>
                  </a:lnTo>
                  <a:lnTo>
                    <a:pt x="171" y="22"/>
                  </a:lnTo>
                  <a:lnTo>
                    <a:pt x="171" y="24"/>
                  </a:lnTo>
                  <a:lnTo>
                    <a:pt x="169" y="24"/>
                  </a:lnTo>
                  <a:lnTo>
                    <a:pt x="171" y="24"/>
                  </a:lnTo>
                  <a:lnTo>
                    <a:pt x="169" y="26"/>
                  </a:lnTo>
                  <a:lnTo>
                    <a:pt x="169" y="28"/>
                  </a:lnTo>
                  <a:lnTo>
                    <a:pt x="169" y="28"/>
                  </a:lnTo>
                  <a:lnTo>
                    <a:pt x="171" y="28"/>
                  </a:lnTo>
                  <a:lnTo>
                    <a:pt x="171" y="30"/>
                  </a:lnTo>
                  <a:lnTo>
                    <a:pt x="173" y="30"/>
                  </a:lnTo>
                  <a:lnTo>
                    <a:pt x="173" y="32"/>
                  </a:lnTo>
                  <a:lnTo>
                    <a:pt x="173" y="34"/>
                  </a:lnTo>
                  <a:lnTo>
                    <a:pt x="173" y="36"/>
                  </a:lnTo>
                  <a:lnTo>
                    <a:pt x="173" y="38"/>
                  </a:lnTo>
                  <a:lnTo>
                    <a:pt x="173" y="40"/>
                  </a:lnTo>
                  <a:lnTo>
                    <a:pt x="171" y="40"/>
                  </a:lnTo>
                  <a:lnTo>
                    <a:pt x="173" y="40"/>
                  </a:lnTo>
                  <a:lnTo>
                    <a:pt x="171" y="42"/>
                  </a:lnTo>
                  <a:lnTo>
                    <a:pt x="171" y="44"/>
                  </a:lnTo>
                  <a:lnTo>
                    <a:pt x="171" y="46"/>
                  </a:lnTo>
                  <a:lnTo>
                    <a:pt x="173" y="46"/>
                  </a:lnTo>
                  <a:lnTo>
                    <a:pt x="173" y="48"/>
                  </a:lnTo>
                  <a:lnTo>
                    <a:pt x="175" y="48"/>
                  </a:lnTo>
                  <a:lnTo>
                    <a:pt x="175" y="50"/>
                  </a:lnTo>
                  <a:lnTo>
                    <a:pt x="177" y="50"/>
                  </a:lnTo>
                  <a:lnTo>
                    <a:pt x="179" y="50"/>
                  </a:lnTo>
                  <a:lnTo>
                    <a:pt x="181" y="50"/>
                  </a:lnTo>
                  <a:lnTo>
                    <a:pt x="183" y="50"/>
                  </a:lnTo>
                  <a:lnTo>
                    <a:pt x="185" y="50"/>
                  </a:lnTo>
                  <a:lnTo>
                    <a:pt x="185" y="52"/>
                  </a:lnTo>
                  <a:lnTo>
                    <a:pt x="185" y="54"/>
                  </a:lnTo>
                  <a:lnTo>
                    <a:pt x="187" y="54"/>
                  </a:lnTo>
                  <a:lnTo>
                    <a:pt x="187" y="57"/>
                  </a:lnTo>
                  <a:lnTo>
                    <a:pt x="189" y="57"/>
                  </a:lnTo>
                  <a:lnTo>
                    <a:pt x="189" y="59"/>
                  </a:lnTo>
                  <a:lnTo>
                    <a:pt x="191" y="59"/>
                  </a:lnTo>
                  <a:lnTo>
                    <a:pt x="193" y="59"/>
                  </a:lnTo>
                  <a:lnTo>
                    <a:pt x="193" y="61"/>
                  </a:lnTo>
                  <a:lnTo>
                    <a:pt x="193" y="61"/>
                  </a:lnTo>
                  <a:lnTo>
                    <a:pt x="193" y="59"/>
                  </a:lnTo>
                  <a:lnTo>
                    <a:pt x="193" y="61"/>
                  </a:lnTo>
                  <a:lnTo>
                    <a:pt x="195" y="61"/>
                  </a:lnTo>
                  <a:lnTo>
                    <a:pt x="195" y="63"/>
                  </a:lnTo>
                  <a:lnTo>
                    <a:pt x="195" y="65"/>
                  </a:lnTo>
                  <a:lnTo>
                    <a:pt x="193" y="65"/>
                  </a:lnTo>
                  <a:lnTo>
                    <a:pt x="193" y="65"/>
                  </a:lnTo>
                  <a:lnTo>
                    <a:pt x="193" y="67"/>
                  </a:lnTo>
                  <a:lnTo>
                    <a:pt x="193" y="69"/>
                  </a:lnTo>
                  <a:lnTo>
                    <a:pt x="191" y="69"/>
                  </a:lnTo>
                  <a:lnTo>
                    <a:pt x="191" y="71"/>
                  </a:lnTo>
                  <a:lnTo>
                    <a:pt x="193" y="71"/>
                  </a:lnTo>
                  <a:lnTo>
                    <a:pt x="191" y="73"/>
                  </a:lnTo>
                  <a:lnTo>
                    <a:pt x="191" y="75"/>
                  </a:lnTo>
                  <a:lnTo>
                    <a:pt x="193" y="73"/>
                  </a:lnTo>
                  <a:lnTo>
                    <a:pt x="193" y="75"/>
                  </a:lnTo>
                  <a:lnTo>
                    <a:pt x="193" y="77"/>
                  </a:lnTo>
                  <a:lnTo>
                    <a:pt x="191" y="77"/>
                  </a:lnTo>
                  <a:lnTo>
                    <a:pt x="193" y="77"/>
                  </a:lnTo>
                  <a:lnTo>
                    <a:pt x="193" y="77"/>
                  </a:lnTo>
                  <a:lnTo>
                    <a:pt x="193" y="79"/>
                  </a:lnTo>
                  <a:lnTo>
                    <a:pt x="191" y="79"/>
                  </a:lnTo>
                  <a:lnTo>
                    <a:pt x="191" y="77"/>
                  </a:lnTo>
                  <a:lnTo>
                    <a:pt x="191" y="79"/>
                  </a:lnTo>
                  <a:lnTo>
                    <a:pt x="191" y="81"/>
                  </a:lnTo>
                  <a:lnTo>
                    <a:pt x="193" y="79"/>
                  </a:lnTo>
                  <a:lnTo>
                    <a:pt x="193" y="81"/>
                  </a:lnTo>
                  <a:lnTo>
                    <a:pt x="195" y="81"/>
                  </a:lnTo>
                  <a:lnTo>
                    <a:pt x="193" y="81"/>
                  </a:lnTo>
                  <a:lnTo>
                    <a:pt x="193" y="83"/>
                  </a:lnTo>
                  <a:lnTo>
                    <a:pt x="193" y="83"/>
                  </a:lnTo>
                  <a:lnTo>
                    <a:pt x="193" y="85"/>
                  </a:lnTo>
                  <a:lnTo>
                    <a:pt x="193" y="85"/>
                  </a:lnTo>
                  <a:lnTo>
                    <a:pt x="195" y="85"/>
                  </a:lnTo>
                  <a:lnTo>
                    <a:pt x="195" y="87"/>
                  </a:lnTo>
                  <a:lnTo>
                    <a:pt x="193" y="87"/>
                  </a:lnTo>
                  <a:lnTo>
                    <a:pt x="193" y="89"/>
                  </a:lnTo>
                  <a:lnTo>
                    <a:pt x="195" y="89"/>
                  </a:lnTo>
                  <a:lnTo>
                    <a:pt x="195" y="91"/>
                  </a:lnTo>
                  <a:lnTo>
                    <a:pt x="193" y="91"/>
                  </a:lnTo>
                  <a:lnTo>
                    <a:pt x="193" y="93"/>
                  </a:lnTo>
                  <a:lnTo>
                    <a:pt x="195" y="93"/>
                  </a:lnTo>
                  <a:lnTo>
                    <a:pt x="195" y="95"/>
                  </a:lnTo>
                  <a:lnTo>
                    <a:pt x="199" y="95"/>
                  </a:lnTo>
                  <a:lnTo>
                    <a:pt x="201" y="95"/>
                  </a:lnTo>
                  <a:lnTo>
                    <a:pt x="205" y="95"/>
                  </a:lnTo>
                  <a:lnTo>
                    <a:pt x="207" y="95"/>
                  </a:lnTo>
                  <a:lnTo>
                    <a:pt x="209" y="95"/>
                  </a:lnTo>
                  <a:lnTo>
                    <a:pt x="211" y="95"/>
                  </a:lnTo>
                  <a:lnTo>
                    <a:pt x="215" y="95"/>
                  </a:lnTo>
                  <a:lnTo>
                    <a:pt x="217" y="95"/>
                  </a:lnTo>
                  <a:lnTo>
                    <a:pt x="219" y="95"/>
                  </a:lnTo>
                  <a:lnTo>
                    <a:pt x="221" y="97"/>
                  </a:lnTo>
                  <a:lnTo>
                    <a:pt x="223" y="97"/>
                  </a:lnTo>
                  <a:lnTo>
                    <a:pt x="223" y="95"/>
                  </a:lnTo>
                  <a:lnTo>
                    <a:pt x="225" y="95"/>
                  </a:lnTo>
                  <a:lnTo>
                    <a:pt x="225" y="97"/>
                  </a:lnTo>
                  <a:lnTo>
                    <a:pt x="227" y="99"/>
                  </a:lnTo>
                  <a:lnTo>
                    <a:pt x="229" y="99"/>
                  </a:lnTo>
                  <a:lnTo>
                    <a:pt x="231" y="101"/>
                  </a:lnTo>
                  <a:lnTo>
                    <a:pt x="233" y="101"/>
                  </a:lnTo>
                  <a:lnTo>
                    <a:pt x="233" y="103"/>
                  </a:lnTo>
                  <a:lnTo>
                    <a:pt x="233" y="105"/>
                  </a:lnTo>
                  <a:lnTo>
                    <a:pt x="235" y="105"/>
                  </a:lnTo>
                  <a:lnTo>
                    <a:pt x="233" y="107"/>
                  </a:lnTo>
                  <a:lnTo>
                    <a:pt x="233" y="109"/>
                  </a:lnTo>
                  <a:lnTo>
                    <a:pt x="233" y="111"/>
                  </a:lnTo>
                  <a:lnTo>
                    <a:pt x="233" y="113"/>
                  </a:lnTo>
                  <a:lnTo>
                    <a:pt x="235" y="115"/>
                  </a:lnTo>
                  <a:lnTo>
                    <a:pt x="235" y="117"/>
                  </a:lnTo>
                  <a:lnTo>
                    <a:pt x="235" y="119"/>
                  </a:lnTo>
                  <a:lnTo>
                    <a:pt x="237" y="119"/>
                  </a:lnTo>
                  <a:lnTo>
                    <a:pt x="239" y="121"/>
                  </a:lnTo>
                  <a:lnTo>
                    <a:pt x="241" y="123"/>
                  </a:lnTo>
                  <a:lnTo>
                    <a:pt x="243" y="123"/>
                  </a:lnTo>
                  <a:lnTo>
                    <a:pt x="243" y="125"/>
                  </a:lnTo>
                  <a:lnTo>
                    <a:pt x="243" y="125"/>
                  </a:lnTo>
                  <a:lnTo>
                    <a:pt x="243" y="125"/>
                  </a:lnTo>
                  <a:lnTo>
                    <a:pt x="245" y="125"/>
                  </a:lnTo>
                  <a:lnTo>
                    <a:pt x="247" y="125"/>
                  </a:lnTo>
                  <a:lnTo>
                    <a:pt x="247" y="127"/>
                  </a:lnTo>
                  <a:lnTo>
                    <a:pt x="249" y="129"/>
                  </a:lnTo>
                  <a:lnTo>
                    <a:pt x="251" y="129"/>
                  </a:lnTo>
                  <a:lnTo>
                    <a:pt x="251" y="131"/>
                  </a:lnTo>
                  <a:lnTo>
                    <a:pt x="253" y="131"/>
                  </a:lnTo>
                  <a:lnTo>
                    <a:pt x="253" y="133"/>
                  </a:lnTo>
                  <a:lnTo>
                    <a:pt x="255" y="133"/>
                  </a:lnTo>
                  <a:lnTo>
                    <a:pt x="255" y="135"/>
                  </a:lnTo>
                  <a:lnTo>
                    <a:pt x="255" y="137"/>
                  </a:lnTo>
                  <a:lnTo>
                    <a:pt x="255" y="139"/>
                  </a:lnTo>
                  <a:lnTo>
                    <a:pt x="255" y="141"/>
                  </a:lnTo>
                  <a:lnTo>
                    <a:pt x="255" y="143"/>
                  </a:lnTo>
                  <a:lnTo>
                    <a:pt x="257" y="143"/>
                  </a:lnTo>
                  <a:lnTo>
                    <a:pt x="257" y="145"/>
                  </a:lnTo>
                  <a:lnTo>
                    <a:pt x="259" y="145"/>
                  </a:lnTo>
                  <a:lnTo>
                    <a:pt x="261" y="145"/>
                  </a:lnTo>
                  <a:lnTo>
                    <a:pt x="263" y="145"/>
                  </a:lnTo>
                  <a:lnTo>
                    <a:pt x="265" y="145"/>
                  </a:lnTo>
                  <a:lnTo>
                    <a:pt x="265" y="143"/>
                  </a:lnTo>
                  <a:lnTo>
                    <a:pt x="267" y="143"/>
                  </a:lnTo>
                  <a:lnTo>
                    <a:pt x="269" y="143"/>
                  </a:lnTo>
                  <a:lnTo>
                    <a:pt x="269" y="145"/>
                  </a:lnTo>
                  <a:lnTo>
                    <a:pt x="271" y="145"/>
                  </a:lnTo>
                  <a:lnTo>
                    <a:pt x="271" y="143"/>
                  </a:lnTo>
                  <a:lnTo>
                    <a:pt x="273" y="143"/>
                  </a:lnTo>
                  <a:lnTo>
                    <a:pt x="275" y="143"/>
                  </a:lnTo>
                  <a:lnTo>
                    <a:pt x="277" y="143"/>
                  </a:lnTo>
                  <a:lnTo>
                    <a:pt x="277" y="141"/>
                  </a:lnTo>
                  <a:lnTo>
                    <a:pt x="279" y="141"/>
                  </a:lnTo>
                  <a:lnTo>
                    <a:pt x="279" y="143"/>
                  </a:lnTo>
                  <a:lnTo>
                    <a:pt x="279" y="145"/>
                  </a:lnTo>
                  <a:lnTo>
                    <a:pt x="277" y="147"/>
                  </a:lnTo>
                  <a:lnTo>
                    <a:pt x="275" y="149"/>
                  </a:lnTo>
                  <a:lnTo>
                    <a:pt x="273" y="149"/>
                  </a:lnTo>
                  <a:lnTo>
                    <a:pt x="247" y="165"/>
                  </a:lnTo>
                  <a:lnTo>
                    <a:pt x="243" y="167"/>
                  </a:lnTo>
                  <a:lnTo>
                    <a:pt x="239" y="171"/>
                  </a:lnTo>
                  <a:lnTo>
                    <a:pt x="237" y="171"/>
                  </a:lnTo>
                  <a:lnTo>
                    <a:pt x="235" y="173"/>
                  </a:lnTo>
                  <a:lnTo>
                    <a:pt x="231" y="173"/>
                  </a:lnTo>
                  <a:lnTo>
                    <a:pt x="231" y="173"/>
                  </a:lnTo>
                  <a:lnTo>
                    <a:pt x="231" y="173"/>
                  </a:lnTo>
                  <a:lnTo>
                    <a:pt x="229" y="173"/>
                  </a:lnTo>
                  <a:lnTo>
                    <a:pt x="227" y="175"/>
                  </a:lnTo>
                  <a:lnTo>
                    <a:pt x="225" y="177"/>
                  </a:lnTo>
                  <a:lnTo>
                    <a:pt x="223" y="179"/>
                  </a:lnTo>
                  <a:lnTo>
                    <a:pt x="219" y="181"/>
                  </a:lnTo>
                  <a:lnTo>
                    <a:pt x="219" y="179"/>
                  </a:lnTo>
                  <a:lnTo>
                    <a:pt x="221" y="179"/>
                  </a:lnTo>
                  <a:lnTo>
                    <a:pt x="221" y="177"/>
                  </a:lnTo>
                  <a:lnTo>
                    <a:pt x="223" y="177"/>
                  </a:lnTo>
                  <a:lnTo>
                    <a:pt x="225" y="175"/>
                  </a:lnTo>
                  <a:lnTo>
                    <a:pt x="227" y="175"/>
                  </a:lnTo>
                  <a:lnTo>
                    <a:pt x="227" y="173"/>
                  </a:lnTo>
                  <a:lnTo>
                    <a:pt x="229" y="173"/>
                  </a:lnTo>
                  <a:lnTo>
                    <a:pt x="229" y="173"/>
                  </a:lnTo>
                  <a:lnTo>
                    <a:pt x="229" y="171"/>
                  </a:lnTo>
                  <a:lnTo>
                    <a:pt x="231" y="171"/>
                  </a:lnTo>
                  <a:lnTo>
                    <a:pt x="231" y="173"/>
                  </a:lnTo>
                  <a:lnTo>
                    <a:pt x="231" y="171"/>
                  </a:lnTo>
                  <a:lnTo>
                    <a:pt x="233" y="173"/>
                  </a:lnTo>
                  <a:lnTo>
                    <a:pt x="233" y="171"/>
                  </a:lnTo>
                  <a:lnTo>
                    <a:pt x="231" y="171"/>
                  </a:lnTo>
                  <a:lnTo>
                    <a:pt x="231" y="169"/>
                  </a:lnTo>
                  <a:lnTo>
                    <a:pt x="229" y="169"/>
                  </a:lnTo>
                  <a:lnTo>
                    <a:pt x="227" y="171"/>
                  </a:lnTo>
                  <a:lnTo>
                    <a:pt x="225" y="171"/>
                  </a:lnTo>
                  <a:lnTo>
                    <a:pt x="219" y="173"/>
                  </a:lnTo>
                  <a:lnTo>
                    <a:pt x="217" y="173"/>
                  </a:lnTo>
                  <a:lnTo>
                    <a:pt x="215" y="173"/>
                  </a:lnTo>
                  <a:lnTo>
                    <a:pt x="213" y="175"/>
                  </a:lnTo>
                  <a:lnTo>
                    <a:pt x="209" y="175"/>
                  </a:lnTo>
                  <a:lnTo>
                    <a:pt x="207" y="177"/>
                  </a:lnTo>
                  <a:lnTo>
                    <a:pt x="205" y="177"/>
                  </a:lnTo>
                  <a:lnTo>
                    <a:pt x="203" y="177"/>
                  </a:lnTo>
                  <a:lnTo>
                    <a:pt x="203" y="175"/>
                  </a:lnTo>
                  <a:lnTo>
                    <a:pt x="201" y="175"/>
                  </a:lnTo>
                  <a:lnTo>
                    <a:pt x="201" y="173"/>
                  </a:lnTo>
                  <a:lnTo>
                    <a:pt x="199" y="173"/>
                  </a:lnTo>
                  <a:lnTo>
                    <a:pt x="197" y="175"/>
                  </a:lnTo>
                  <a:lnTo>
                    <a:pt x="195" y="175"/>
                  </a:lnTo>
                  <a:lnTo>
                    <a:pt x="193" y="173"/>
                  </a:lnTo>
                  <a:lnTo>
                    <a:pt x="193" y="173"/>
                  </a:lnTo>
                  <a:lnTo>
                    <a:pt x="191" y="175"/>
                  </a:lnTo>
                  <a:lnTo>
                    <a:pt x="189" y="173"/>
                  </a:lnTo>
                  <a:lnTo>
                    <a:pt x="187" y="175"/>
                  </a:lnTo>
                  <a:lnTo>
                    <a:pt x="185" y="175"/>
                  </a:lnTo>
                  <a:lnTo>
                    <a:pt x="183" y="175"/>
                  </a:lnTo>
                  <a:lnTo>
                    <a:pt x="183" y="177"/>
                  </a:lnTo>
                  <a:lnTo>
                    <a:pt x="177" y="179"/>
                  </a:lnTo>
                  <a:lnTo>
                    <a:pt x="177" y="177"/>
                  </a:lnTo>
                  <a:lnTo>
                    <a:pt x="177" y="179"/>
                  </a:lnTo>
                  <a:lnTo>
                    <a:pt x="165" y="185"/>
                  </a:lnTo>
                  <a:lnTo>
                    <a:pt x="161" y="185"/>
                  </a:lnTo>
                  <a:lnTo>
                    <a:pt x="159" y="187"/>
                  </a:lnTo>
                  <a:lnTo>
                    <a:pt x="159" y="185"/>
                  </a:lnTo>
                  <a:lnTo>
                    <a:pt x="157" y="185"/>
                  </a:lnTo>
                  <a:lnTo>
                    <a:pt x="157" y="187"/>
                  </a:lnTo>
                  <a:lnTo>
                    <a:pt x="155" y="187"/>
                  </a:lnTo>
                  <a:lnTo>
                    <a:pt x="151" y="189"/>
                  </a:lnTo>
                  <a:lnTo>
                    <a:pt x="149" y="189"/>
                  </a:lnTo>
                  <a:lnTo>
                    <a:pt x="147" y="191"/>
                  </a:lnTo>
                  <a:lnTo>
                    <a:pt x="147" y="189"/>
                  </a:lnTo>
                  <a:lnTo>
                    <a:pt x="144" y="191"/>
                  </a:lnTo>
                  <a:lnTo>
                    <a:pt x="144" y="191"/>
                  </a:lnTo>
                  <a:lnTo>
                    <a:pt x="142" y="193"/>
                  </a:lnTo>
                  <a:lnTo>
                    <a:pt x="142" y="195"/>
                  </a:lnTo>
                  <a:lnTo>
                    <a:pt x="140" y="195"/>
                  </a:lnTo>
                  <a:lnTo>
                    <a:pt x="140" y="197"/>
                  </a:lnTo>
                  <a:lnTo>
                    <a:pt x="138" y="199"/>
                  </a:lnTo>
                  <a:lnTo>
                    <a:pt x="140" y="199"/>
                  </a:lnTo>
                  <a:lnTo>
                    <a:pt x="142" y="199"/>
                  </a:lnTo>
                  <a:lnTo>
                    <a:pt x="142" y="201"/>
                  </a:lnTo>
                  <a:lnTo>
                    <a:pt x="142" y="203"/>
                  </a:lnTo>
                  <a:lnTo>
                    <a:pt x="140" y="205"/>
                  </a:lnTo>
                  <a:lnTo>
                    <a:pt x="138" y="205"/>
                  </a:lnTo>
                  <a:lnTo>
                    <a:pt x="138" y="207"/>
                  </a:lnTo>
                  <a:lnTo>
                    <a:pt x="136" y="209"/>
                  </a:lnTo>
                  <a:lnTo>
                    <a:pt x="136" y="211"/>
                  </a:lnTo>
                  <a:lnTo>
                    <a:pt x="136" y="213"/>
                  </a:lnTo>
                  <a:lnTo>
                    <a:pt x="136" y="215"/>
                  </a:lnTo>
                  <a:lnTo>
                    <a:pt x="136" y="217"/>
                  </a:lnTo>
                  <a:lnTo>
                    <a:pt x="134" y="217"/>
                  </a:lnTo>
                  <a:lnTo>
                    <a:pt x="134" y="219"/>
                  </a:lnTo>
                  <a:lnTo>
                    <a:pt x="136" y="219"/>
                  </a:lnTo>
                  <a:lnTo>
                    <a:pt x="138" y="219"/>
                  </a:lnTo>
                  <a:lnTo>
                    <a:pt x="138" y="217"/>
                  </a:lnTo>
                  <a:lnTo>
                    <a:pt x="140" y="217"/>
                  </a:lnTo>
                  <a:lnTo>
                    <a:pt x="142" y="217"/>
                  </a:lnTo>
                  <a:lnTo>
                    <a:pt x="144" y="217"/>
                  </a:lnTo>
                  <a:lnTo>
                    <a:pt x="144" y="215"/>
                  </a:lnTo>
                  <a:lnTo>
                    <a:pt x="147" y="215"/>
                  </a:lnTo>
                  <a:lnTo>
                    <a:pt x="149" y="213"/>
                  </a:lnTo>
                  <a:lnTo>
                    <a:pt x="151" y="213"/>
                  </a:lnTo>
                  <a:lnTo>
                    <a:pt x="151" y="215"/>
                  </a:lnTo>
                  <a:lnTo>
                    <a:pt x="153" y="213"/>
                  </a:lnTo>
                  <a:lnTo>
                    <a:pt x="155" y="213"/>
                  </a:lnTo>
                  <a:lnTo>
                    <a:pt x="157" y="211"/>
                  </a:lnTo>
                  <a:lnTo>
                    <a:pt x="159" y="209"/>
                  </a:lnTo>
                  <a:lnTo>
                    <a:pt x="161" y="209"/>
                  </a:lnTo>
                  <a:lnTo>
                    <a:pt x="163" y="209"/>
                  </a:lnTo>
                  <a:lnTo>
                    <a:pt x="163" y="207"/>
                  </a:lnTo>
                  <a:lnTo>
                    <a:pt x="165" y="207"/>
                  </a:lnTo>
                  <a:lnTo>
                    <a:pt x="167" y="205"/>
                  </a:lnTo>
                  <a:lnTo>
                    <a:pt x="169" y="205"/>
                  </a:lnTo>
                  <a:lnTo>
                    <a:pt x="171" y="205"/>
                  </a:lnTo>
                  <a:lnTo>
                    <a:pt x="171" y="203"/>
                  </a:lnTo>
                  <a:lnTo>
                    <a:pt x="173" y="203"/>
                  </a:lnTo>
                  <a:lnTo>
                    <a:pt x="175" y="203"/>
                  </a:lnTo>
                  <a:lnTo>
                    <a:pt x="175" y="201"/>
                  </a:lnTo>
                  <a:lnTo>
                    <a:pt x="173" y="201"/>
                  </a:lnTo>
                  <a:lnTo>
                    <a:pt x="175" y="201"/>
                  </a:lnTo>
                  <a:lnTo>
                    <a:pt x="177" y="199"/>
                  </a:lnTo>
                  <a:lnTo>
                    <a:pt x="179" y="197"/>
                  </a:lnTo>
                  <a:lnTo>
                    <a:pt x="181" y="197"/>
                  </a:lnTo>
                  <a:lnTo>
                    <a:pt x="183" y="197"/>
                  </a:lnTo>
                  <a:lnTo>
                    <a:pt x="185" y="195"/>
                  </a:lnTo>
                  <a:lnTo>
                    <a:pt x="187" y="195"/>
                  </a:lnTo>
                  <a:lnTo>
                    <a:pt x="189" y="195"/>
                  </a:lnTo>
                  <a:lnTo>
                    <a:pt x="189" y="193"/>
                  </a:lnTo>
                  <a:lnTo>
                    <a:pt x="191" y="193"/>
                  </a:lnTo>
                  <a:lnTo>
                    <a:pt x="193" y="191"/>
                  </a:lnTo>
                  <a:lnTo>
                    <a:pt x="193" y="191"/>
                  </a:lnTo>
                  <a:lnTo>
                    <a:pt x="195" y="191"/>
                  </a:lnTo>
                  <a:lnTo>
                    <a:pt x="195" y="189"/>
                  </a:lnTo>
                  <a:lnTo>
                    <a:pt x="197" y="189"/>
                  </a:lnTo>
                  <a:lnTo>
                    <a:pt x="199" y="189"/>
                  </a:lnTo>
                  <a:lnTo>
                    <a:pt x="199" y="187"/>
                  </a:lnTo>
                  <a:lnTo>
                    <a:pt x="201" y="187"/>
                  </a:lnTo>
                  <a:lnTo>
                    <a:pt x="203" y="187"/>
                  </a:lnTo>
                  <a:lnTo>
                    <a:pt x="203" y="185"/>
                  </a:lnTo>
                  <a:lnTo>
                    <a:pt x="205" y="185"/>
                  </a:lnTo>
                  <a:lnTo>
                    <a:pt x="207" y="185"/>
                  </a:lnTo>
                  <a:lnTo>
                    <a:pt x="207" y="183"/>
                  </a:lnTo>
                  <a:lnTo>
                    <a:pt x="209" y="183"/>
                  </a:lnTo>
                  <a:lnTo>
                    <a:pt x="211" y="183"/>
                  </a:lnTo>
                  <a:lnTo>
                    <a:pt x="211" y="181"/>
                  </a:lnTo>
                  <a:lnTo>
                    <a:pt x="213" y="181"/>
                  </a:lnTo>
                  <a:lnTo>
                    <a:pt x="215" y="181"/>
                  </a:lnTo>
                  <a:lnTo>
                    <a:pt x="217" y="181"/>
                  </a:lnTo>
                  <a:lnTo>
                    <a:pt x="217" y="183"/>
                  </a:lnTo>
                  <a:lnTo>
                    <a:pt x="215" y="183"/>
                  </a:lnTo>
                  <a:lnTo>
                    <a:pt x="215" y="185"/>
                  </a:lnTo>
                  <a:lnTo>
                    <a:pt x="213" y="185"/>
                  </a:lnTo>
                  <a:lnTo>
                    <a:pt x="211" y="185"/>
                  </a:lnTo>
                  <a:lnTo>
                    <a:pt x="211" y="187"/>
                  </a:lnTo>
                  <a:lnTo>
                    <a:pt x="209" y="187"/>
                  </a:lnTo>
                  <a:lnTo>
                    <a:pt x="207" y="189"/>
                  </a:lnTo>
                  <a:lnTo>
                    <a:pt x="203" y="191"/>
                  </a:lnTo>
                  <a:lnTo>
                    <a:pt x="201" y="191"/>
                  </a:lnTo>
                  <a:lnTo>
                    <a:pt x="201" y="193"/>
                  </a:lnTo>
                  <a:lnTo>
                    <a:pt x="199" y="193"/>
                  </a:lnTo>
                  <a:lnTo>
                    <a:pt x="197" y="195"/>
                  </a:lnTo>
                  <a:lnTo>
                    <a:pt x="195" y="195"/>
                  </a:lnTo>
                  <a:lnTo>
                    <a:pt x="193" y="197"/>
                  </a:lnTo>
                  <a:lnTo>
                    <a:pt x="193" y="199"/>
                  </a:lnTo>
                  <a:lnTo>
                    <a:pt x="191" y="199"/>
                  </a:lnTo>
                  <a:lnTo>
                    <a:pt x="189" y="199"/>
                  </a:lnTo>
                  <a:lnTo>
                    <a:pt x="189" y="201"/>
                  </a:lnTo>
                  <a:lnTo>
                    <a:pt x="187" y="201"/>
                  </a:lnTo>
                  <a:lnTo>
                    <a:pt x="185" y="203"/>
                  </a:lnTo>
                  <a:lnTo>
                    <a:pt x="183" y="203"/>
                  </a:lnTo>
                  <a:lnTo>
                    <a:pt x="181" y="205"/>
                  </a:lnTo>
                  <a:lnTo>
                    <a:pt x="177" y="207"/>
                  </a:lnTo>
                  <a:lnTo>
                    <a:pt x="175" y="207"/>
                  </a:lnTo>
                  <a:lnTo>
                    <a:pt x="175" y="209"/>
                  </a:lnTo>
                  <a:lnTo>
                    <a:pt x="173" y="209"/>
                  </a:lnTo>
                  <a:lnTo>
                    <a:pt x="171" y="209"/>
                  </a:lnTo>
                  <a:lnTo>
                    <a:pt x="171" y="211"/>
                  </a:lnTo>
                  <a:lnTo>
                    <a:pt x="169" y="211"/>
                  </a:lnTo>
                  <a:lnTo>
                    <a:pt x="167" y="211"/>
                  </a:lnTo>
                  <a:lnTo>
                    <a:pt x="165" y="213"/>
                  </a:lnTo>
                  <a:lnTo>
                    <a:pt x="163" y="213"/>
                  </a:lnTo>
                  <a:lnTo>
                    <a:pt x="161" y="215"/>
                  </a:lnTo>
                  <a:lnTo>
                    <a:pt x="159" y="215"/>
                  </a:lnTo>
                  <a:lnTo>
                    <a:pt x="157" y="217"/>
                  </a:lnTo>
                  <a:lnTo>
                    <a:pt x="155" y="217"/>
                  </a:lnTo>
                  <a:lnTo>
                    <a:pt x="153" y="219"/>
                  </a:lnTo>
                  <a:lnTo>
                    <a:pt x="151" y="219"/>
                  </a:lnTo>
                  <a:lnTo>
                    <a:pt x="149" y="219"/>
                  </a:lnTo>
                  <a:lnTo>
                    <a:pt x="149" y="221"/>
                  </a:lnTo>
                  <a:lnTo>
                    <a:pt x="147" y="221"/>
                  </a:lnTo>
                  <a:lnTo>
                    <a:pt x="144" y="221"/>
                  </a:lnTo>
                  <a:lnTo>
                    <a:pt x="142" y="221"/>
                  </a:lnTo>
                  <a:lnTo>
                    <a:pt x="140" y="223"/>
                  </a:lnTo>
                  <a:lnTo>
                    <a:pt x="138" y="223"/>
                  </a:lnTo>
                  <a:lnTo>
                    <a:pt x="136" y="225"/>
                  </a:lnTo>
                  <a:lnTo>
                    <a:pt x="134" y="225"/>
                  </a:lnTo>
                  <a:lnTo>
                    <a:pt x="132" y="225"/>
                  </a:lnTo>
                  <a:lnTo>
                    <a:pt x="130" y="227"/>
                  </a:lnTo>
                  <a:lnTo>
                    <a:pt x="128" y="227"/>
                  </a:lnTo>
                  <a:lnTo>
                    <a:pt x="128" y="229"/>
                  </a:lnTo>
                  <a:lnTo>
                    <a:pt x="126" y="227"/>
                  </a:lnTo>
                  <a:lnTo>
                    <a:pt x="126" y="229"/>
                  </a:lnTo>
                  <a:lnTo>
                    <a:pt x="126" y="231"/>
                  </a:lnTo>
                  <a:lnTo>
                    <a:pt x="124" y="231"/>
                  </a:lnTo>
                  <a:lnTo>
                    <a:pt x="122" y="231"/>
                  </a:lnTo>
                  <a:lnTo>
                    <a:pt x="120" y="231"/>
                  </a:lnTo>
                  <a:lnTo>
                    <a:pt x="118" y="231"/>
                  </a:lnTo>
                  <a:lnTo>
                    <a:pt x="118" y="233"/>
                  </a:lnTo>
                  <a:lnTo>
                    <a:pt x="116" y="233"/>
                  </a:lnTo>
                  <a:lnTo>
                    <a:pt x="114" y="233"/>
                  </a:lnTo>
                  <a:lnTo>
                    <a:pt x="114" y="235"/>
                  </a:lnTo>
                  <a:lnTo>
                    <a:pt x="112" y="235"/>
                  </a:lnTo>
                  <a:lnTo>
                    <a:pt x="110" y="237"/>
                  </a:lnTo>
                  <a:lnTo>
                    <a:pt x="108" y="237"/>
                  </a:lnTo>
                  <a:lnTo>
                    <a:pt x="106" y="237"/>
                  </a:lnTo>
                  <a:lnTo>
                    <a:pt x="106" y="239"/>
                  </a:lnTo>
                  <a:lnTo>
                    <a:pt x="104" y="239"/>
                  </a:lnTo>
                  <a:lnTo>
                    <a:pt x="102" y="239"/>
                  </a:lnTo>
                  <a:lnTo>
                    <a:pt x="100" y="241"/>
                  </a:lnTo>
                  <a:lnTo>
                    <a:pt x="98" y="241"/>
                  </a:lnTo>
                  <a:lnTo>
                    <a:pt x="96" y="243"/>
                  </a:lnTo>
                  <a:lnTo>
                    <a:pt x="96" y="243"/>
                  </a:lnTo>
                  <a:lnTo>
                    <a:pt x="94" y="245"/>
                  </a:lnTo>
                  <a:lnTo>
                    <a:pt x="92" y="245"/>
                  </a:lnTo>
                  <a:lnTo>
                    <a:pt x="90" y="247"/>
                  </a:lnTo>
                  <a:lnTo>
                    <a:pt x="88" y="247"/>
                  </a:lnTo>
                  <a:lnTo>
                    <a:pt x="86" y="249"/>
                  </a:lnTo>
                  <a:lnTo>
                    <a:pt x="84" y="249"/>
                  </a:lnTo>
                  <a:lnTo>
                    <a:pt x="82" y="251"/>
                  </a:lnTo>
                  <a:lnTo>
                    <a:pt x="80" y="251"/>
                  </a:lnTo>
                  <a:lnTo>
                    <a:pt x="80" y="253"/>
                  </a:lnTo>
                  <a:lnTo>
                    <a:pt x="78" y="253"/>
                  </a:lnTo>
                  <a:lnTo>
                    <a:pt x="76" y="253"/>
                  </a:lnTo>
                  <a:lnTo>
                    <a:pt x="76" y="255"/>
                  </a:lnTo>
                  <a:lnTo>
                    <a:pt x="74" y="255"/>
                  </a:lnTo>
                  <a:lnTo>
                    <a:pt x="72" y="255"/>
                  </a:lnTo>
                  <a:lnTo>
                    <a:pt x="72" y="257"/>
                  </a:lnTo>
                  <a:lnTo>
                    <a:pt x="70" y="257"/>
                  </a:lnTo>
                  <a:lnTo>
                    <a:pt x="68" y="259"/>
                  </a:lnTo>
                  <a:lnTo>
                    <a:pt x="68" y="257"/>
                  </a:lnTo>
                  <a:lnTo>
                    <a:pt x="68" y="259"/>
                  </a:lnTo>
                  <a:lnTo>
                    <a:pt x="66" y="259"/>
                  </a:lnTo>
                  <a:lnTo>
                    <a:pt x="64" y="261"/>
                  </a:lnTo>
                  <a:lnTo>
                    <a:pt x="62" y="261"/>
                  </a:lnTo>
                  <a:lnTo>
                    <a:pt x="60" y="263"/>
                  </a:lnTo>
                  <a:lnTo>
                    <a:pt x="58" y="263"/>
                  </a:lnTo>
                  <a:lnTo>
                    <a:pt x="56" y="265"/>
                  </a:lnTo>
                  <a:lnTo>
                    <a:pt x="54" y="265"/>
                  </a:lnTo>
                  <a:lnTo>
                    <a:pt x="54" y="267"/>
                  </a:lnTo>
                  <a:lnTo>
                    <a:pt x="50" y="269"/>
                  </a:lnTo>
                  <a:lnTo>
                    <a:pt x="40" y="275"/>
                  </a:lnTo>
                  <a:lnTo>
                    <a:pt x="30" y="281"/>
                  </a:lnTo>
                  <a:lnTo>
                    <a:pt x="22" y="287"/>
                  </a:lnTo>
                  <a:lnTo>
                    <a:pt x="20" y="291"/>
                  </a:lnTo>
                  <a:lnTo>
                    <a:pt x="16" y="285"/>
                  </a:lnTo>
                  <a:lnTo>
                    <a:pt x="20" y="283"/>
                  </a:lnTo>
                  <a:lnTo>
                    <a:pt x="22" y="281"/>
                  </a:lnTo>
                  <a:lnTo>
                    <a:pt x="26" y="277"/>
                  </a:lnTo>
                  <a:lnTo>
                    <a:pt x="30" y="275"/>
                  </a:lnTo>
                  <a:lnTo>
                    <a:pt x="46" y="267"/>
                  </a:lnTo>
                  <a:lnTo>
                    <a:pt x="46" y="263"/>
                  </a:lnTo>
                  <a:lnTo>
                    <a:pt x="48" y="261"/>
                  </a:lnTo>
                  <a:lnTo>
                    <a:pt x="52" y="261"/>
                  </a:lnTo>
                  <a:lnTo>
                    <a:pt x="54" y="261"/>
                  </a:lnTo>
                  <a:lnTo>
                    <a:pt x="56" y="263"/>
                  </a:lnTo>
                  <a:lnTo>
                    <a:pt x="56" y="261"/>
                  </a:lnTo>
                  <a:lnTo>
                    <a:pt x="56" y="259"/>
                  </a:lnTo>
                  <a:lnTo>
                    <a:pt x="58" y="259"/>
                  </a:lnTo>
                  <a:lnTo>
                    <a:pt x="56" y="257"/>
                  </a:lnTo>
                  <a:lnTo>
                    <a:pt x="58" y="257"/>
                  </a:lnTo>
                  <a:lnTo>
                    <a:pt x="60" y="257"/>
                  </a:lnTo>
                  <a:lnTo>
                    <a:pt x="60" y="255"/>
                  </a:lnTo>
                  <a:lnTo>
                    <a:pt x="62" y="255"/>
                  </a:lnTo>
                  <a:lnTo>
                    <a:pt x="64" y="255"/>
                  </a:lnTo>
                  <a:lnTo>
                    <a:pt x="66" y="253"/>
                  </a:lnTo>
                  <a:lnTo>
                    <a:pt x="68" y="251"/>
                  </a:lnTo>
                  <a:lnTo>
                    <a:pt x="70" y="251"/>
                  </a:lnTo>
                  <a:lnTo>
                    <a:pt x="70" y="249"/>
                  </a:lnTo>
                  <a:lnTo>
                    <a:pt x="72" y="249"/>
                  </a:lnTo>
                  <a:lnTo>
                    <a:pt x="74" y="249"/>
                  </a:lnTo>
                  <a:lnTo>
                    <a:pt x="76" y="247"/>
                  </a:lnTo>
                  <a:lnTo>
                    <a:pt x="78" y="247"/>
                  </a:lnTo>
                  <a:lnTo>
                    <a:pt x="80" y="247"/>
                  </a:lnTo>
                  <a:lnTo>
                    <a:pt x="80" y="245"/>
                  </a:lnTo>
                  <a:lnTo>
                    <a:pt x="82" y="245"/>
                  </a:lnTo>
                  <a:lnTo>
                    <a:pt x="84" y="245"/>
                  </a:lnTo>
                  <a:lnTo>
                    <a:pt x="86" y="243"/>
                  </a:lnTo>
                  <a:lnTo>
                    <a:pt x="88" y="243"/>
                  </a:lnTo>
                  <a:lnTo>
                    <a:pt x="90" y="243"/>
                  </a:lnTo>
                  <a:lnTo>
                    <a:pt x="90" y="241"/>
                  </a:lnTo>
                  <a:lnTo>
                    <a:pt x="92" y="241"/>
                  </a:lnTo>
                  <a:lnTo>
                    <a:pt x="92" y="239"/>
                  </a:lnTo>
                  <a:lnTo>
                    <a:pt x="94" y="239"/>
                  </a:lnTo>
                  <a:lnTo>
                    <a:pt x="94" y="241"/>
                  </a:lnTo>
                  <a:lnTo>
                    <a:pt x="96" y="239"/>
                  </a:lnTo>
                  <a:lnTo>
                    <a:pt x="96" y="239"/>
                  </a:lnTo>
                  <a:lnTo>
                    <a:pt x="98" y="239"/>
                  </a:lnTo>
                  <a:lnTo>
                    <a:pt x="98" y="237"/>
                  </a:lnTo>
                  <a:lnTo>
                    <a:pt x="98" y="235"/>
                  </a:lnTo>
                  <a:lnTo>
                    <a:pt x="100" y="235"/>
                  </a:lnTo>
                  <a:lnTo>
                    <a:pt x="100" y="237"/>
                  </a:lnTo>
                  <a:lnTo>
                    <a:pt x="102" y="239"/>
                  </a:lnTo>
                  <a:lnTo>
                    <a:pt x="102" y="237"/>
                  </a:lnTo>
                  <a:lnTo>
                    <a:pt x="102" y="235"/>
                  </a:lnTo>
                  <a:lnTo>
                    <a:pt x="104" y="235"/>
                  </a:lnTo>
                  <a:lnTo>
                    <a:pt x="104" y="237"/>
                  </a:lnTo>
                  <a:lnTo>
                    <a:pt x="104" y="235"/>
                  </a:lnTo>
                  <a:lnTo>
                    <a:pt x="106" y="235"/>
                  </a:lnTo>
                  <a:lnTo>
                    <a:pt x="104" y="233"/>
                  </a:lnTo>
                  <a:lnTo>
                    <a:pt x="106" y="233"/>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9" name="Freeform 134"/>
            <p:cNvSpPr>
              <a:spLocks noEditPoints="1"/>
            </p:cNvSpPr>
            <p:nvPr/>
          </p:nvSpPr>
          <p:spPr bwMode="auto">
            <a:xfrm>
              <a:off x="6572250" y="5038725"/>
              <a:ext cx="422275" cy="241300"/>
            </a:xfrm>
            <a:custGeom>
              <a:avLst/>
              <a:gdLst>
                <a:gd name="T0" fmla="*/ 254 w 266"/>
                <a:gd name="T1" fmla="*/ 46 h 152"/>
                <a:gd name="T2" fmla="*/ 234 w 266"/>
                <a:gd name="T3" fmla="*/ 104 h 152"/>
                <a:gd name="T4" fmla="*/ 220 w 266"/>
                <a:gd name="T5" fmla="*/ 128 h 152"/>
                <a:gd name="T6" fmla="*/ 222 w 266"/>
                <a:gd name="T7" fmla="*/ 108 h 152"/>
                <a:gd name="T8" fmla="*/ 226 w 266"/>
                <a:gd name="T9" fmla="*/ 88 h 152"/>
                <a:gd name="T10" fmla="*/ 234 w 266"/>
                <a:gd name="T11" fmla="*/ 66 h 152"/>
                <a:gd name="T12" fmla="*/ 244 w 266"/>
                <a:gd name="T13" fmla="*/ 44 h 152"/>
                <a:gd name="T14" fmla="*/ 252 w 266"/>
                <a:gd name="T15" fmla="*/ 26 h 152"/>
                <a:gd name="T16" fmla="*/ 42 w 266"/>
                <a:gd name="T17" fmla="*/ 2 h 152"/>
                <a:gd name="T18" fmla="*/ 58 w 266"/>
                <a:gd name="T19" fmla="*/ 10 h 152"/>
                <a:gd name="T20" fmla="*/ 70 w 266"/>
                <a:gd name="T21" fmla="*/ 26 h 152"/>
                <a:gd name="T22" fmla="*/ 122 w 266"/>
                <a:gd name="T23" fmla="*/ 30 h 152"/>
                <a:gd name="T24" fmla="*/ 182 w 266"/>
                <a:gd name="T25" fmla="*/ 28 h 152"/>
                <a:gd name="T26" fmla="*/ 234 w 266"/>
                <a:gd name="T27" fmla="*/ 28 h 152"/>
                <a:gd name="T28" fmla="*/ 226 w 266"/>
                <a:gd name="T29" fmla="*/ 50 h 152"/>
                <a:gd name="T30" fmla="*/ 220 w 266"/>
                <a:gd name="T31" fmla="*/ 72 h 152"/>
                <a:gd name="T32" fmla="*/ 214 w 266"/>
                <a:gd name="T33" fmla="*/ 92 h 152"/>
                <a:gd name="T34" fmla="*/ 204 w 266"/>
                <a:gd name="T35" fmla="*/ 114 h 152"/>
                <a:gd name="T36" fmla="*/ 192 w 266"/>
                <a:gd name="T37" fmla="*/ 116 h 152"/>
                <a:gd name="T38" fmla="*/ 172 w 266"/>
                <a:gd name="T39" fmla="*/ 128 h 152"/>
                <a:gd name="T40" fmla="*/ 170 w 266"/>
                <a:gd name="T41" fmla="*/ 122 h 152"/>
                <a:gd name="T42" fmla="*/ 180 w 266"/>
                <a:gd name="T43" fmla="*/ 110 h 152"/>
                <a:gd name="T44" fmla="*/ 184 w 266"/>
                <a:gd name="T45" fmla="*/ 98 h 152"/>
                <a:gd name="T46" fmla="*/ 188 w 266"/>
                <a:gd name="T47" fmla="*/ 84 h 152"/>
                <a:gd name="T48" fmla="*/ 182 w 266"/>
                <a:gd name="T49" fmla="*/ 70 h 152"/>
                <a:gd name="T50" fmla="*/ 178 w 266"/>
                <a:gd name="T51" fmla="*/ 64 h 152"/>
                <a:gd name="T52" fmla="*/ 174 w 266"/>
                <a:gd name="T53" fmla="*/ 76 h 152"/>
                <a:gd name="T54" fmla="*/ 166 w 266"/>
                <a:gd name="T55" fmla="*/ 62 h 152"/>
                <a:gd name="T56" fmla="*/ 166 w 266"/>
                <a:gd name="T57" fmla="*/ 52 h 152"/>
                <a:gd name="T58" fmla="*/ 168 w 266"/>
                <a:gd name="T59" fmla="*/ 80 h 152"/>
                <a:gd name="T60" fmla="*/ 172 w 266"/>
                <a:gd name="T61" fmla="*/ 80 h 152"/>
                <a:gd name="T62" fmla="*/ 182 w 266"/>
                <a:gd name="T63" fmla="*/ 84 h 152"/>
                <a:gd name="T64" fmla="*/ 176 w 266"/>
                <a:gd name="T65" fmla="*/ 92 h 152"/>
                <a:gd name="T66" fmla="*/ 166 w 266"/>
                <a:gd name="T67" fmla="*/ 102 h 152"/>
                <a:gd name="T68" fmla="*/ 158 w 266"/>
                <a:gd name="T69" fmla="*/ 114 h 152"/>
                <a:gd name="T70" fmla="*/ 148 w 266"/>
                <a:gd name="T71" fmla="*/ 114 h 152"/>
                <a:gd name="T72" fmla="*/ 140 w 266"/>
                <a:gd name="T73" fmla="*/ 106 h 152"/>
                <a:gd name="T74" fmla="*/ 144 w 266"/>
                <a:gd name="T75" fmla="*/ 118 h 152"/>
                <a:gd name="T76" fmla="*/ 136 w 266"/>
                <a:gd name="T77" fmla="*/ 120 h 152"/>
                <a:gd name="T78" fmla="*/ 126 w 266"/>
                <a:gd name="T79" fmla="*/ 108 h 152"/>
                <a:gd name="T80" fmla="*/ 120 w 266"/>
                <a:gd name="T81" fmla="*/ 92 h 152"/>
                <a:gd name="T82" fmla="*/ 112 w 266"/>
                <a:gd name="T83" fmla="*/ 84 h 152"/>
                <a:gd name="T84" fmla="*/ 96 w 266"/>
                <a:gd name="T85" fmla="*/ 74 h 152"/>
                <a:gd name="T86" fmla="*/ 102 w 266"/>
                <a:gd name="T87" fmla="*/ 82 h 152"/>
                <a:gd name="T88" fmla="*/ 100 w 266"/>
                <a:gd name="T89" fmla="*/ 90 h 152"/>
                <a:gd name="T90" fmla="*/ 106 w 266"/>
                <a:gd name="T91" fmla="*/ 96 h 152"/>
                <a:gd name="T92" fmla="*/ 118 w 266"/>
                <a:gd name="T93" fmla="*/ 108 h 152"/>
                <a:gd name="T94" fmla="*/ 126 w 266"/>
                <a:gd name="T95" fmla="*/ 126 h 152"/>
                <a:gd name="T96" fmla="*/ 104 w 266"/>
                <a:gd name="T97" fmla="*/ 130 h 152"/>
                <a:gd name="T98" fmla="*/ 86 w 266"/>
                <a:gd name="T99" fmla="*/ 128 h 152"/>
                <a:gd name="T100" fmla="*/ 72 w 266"/>
                <a:gd name="T101" fmla="*/ 140 h 152"/>
                <a:gd name="T102" fmla="*/ 58 w 266"/>
                <a:gd name="T103" fmla="*/ 140 h 152"/>
                <a:gd name="T104" fmla="*/ 44 w 266"/>
                <a:gd name="T105" fmla="*/ 142 h 152"/>
                <a:gd name="T106" fmla="*/ 30 w 266"/>
                <a:gd name="T107" fmla="*/ 152 h 152"/>
                <a:gd name="T108" fmla="*/ 8 w 266"/>
                <a:gd name="T109" fmla="*/ 134 h 152"/>
                <a:gd name="T110" fmla="*/ 0 w 266"/>
                <a:gd name="T111" fmla="*/ 106 h 152"/>
                <a:gd name="T112" fmla="*/ 0 w 266"/>
                <a:gd name="T113" fmla="*/ 60 h 152"/>
                <a:gd name="T114" fmla="*/ 0 w 266"/>
                <a:gd name="T115" fmla="*/ 28 h 152"/>
                <a:gd name="T116" fmla="*/ 12 w 266"/>
                <a:gd name="T11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6" h="152">
                  <a:moveTo>
                    <a:pt x="250" y="24"/>
                  </a:moveTo>
                  <a:lnTo>
                    <a:pt x="250" y="26"/>
                  </a:lnTo>
                  <a:lnTo>
                    <a:pt x="250" y="24"/>
                  </a:lnTo>
                  <a:lnTo>
                    <a:pt x="252" y="22"/>
                  </a:lnTo>
                  <a:lnTo>
                    <a:pt x="250" y="24"/>
                  </a:lnTo>
                  <a:close/>
                  <a:moveTo>
                    <a:pt x="260" y="32"/>
                  </a:moveTo>
                  <a:lnTo>
                    <a:pt x="260" y="34"/>
                  </a:lnTo>
                  <a:lnTo>
                    <a:pt x="258" y="36"/>
                  </a:lnTo>
                  <a:lnTo>
                    <a:pt x="258" y="38"/>
                  </a:lnTo>
                  <a:lnTo>
                    <a:pt x="256" y="40"/>
                  </a:lnTo>
                  <a:lnTo>
                    <a:pt x="256" y="42"/>
                  </a:lnTo>
                  <a:lnTo>
                    <a:pt x="254" y="44"/>
                  </a:lnTo>
                  <a:lnTo>
                    <a:pt x="254" y="46"/>
                  </a:lnTo>
                  <a:lnTo>
                    <a:pt x="252" y="48"/>
                  </a:lnTo>
                  <a:lnTo>
                    <a:pt x="252" y="52"/>
                  </a:lnTo>
                  <a:lnTo>
                    <a:pt x="250" y="52"/>
                  </a:lnTo>
                  <a:lnTo>
                    <a:pt x="248" y="60"/>
                  </a:lnTo>
                  <a:lnTo>
                    <a:pt x="244" y="68"/>
                  </a:lnTo>
                  <a:lnTo>
                    <a:pt x="244" y="70"/>
                  </a:lnTo>
                  <a:lnTo>
                    <a:pt x="242" y="74"/>
                  </a:lnTo>
                  <a:lnTo>
                    <a:pt x="240" y="82"/>
                  </a:lnTo>
                  <a:lnTo>
                    <a:pt x="240" y="84"/>
                  </a:lnTo>
                  <a:lnTo>
                    <a:pt x="238" y="88"/>
                  </a:lnTo>
                  <a:lnTo>
                    <a:pt x="236" y="94"/>
                  </a:lnTo>
                  <a:lnTo>
                    <a:pt x="236" y="96"/>
                  </a:lnTo>
                  <a:lnTo>
                    <a:pt x="234" y="104"/>
                  </a:lnTo>
                  <a:lnTo>
                    <a:pt x="232" y="108"/>
                  </a:lnTo>
                  <a:lnTo>
                    <a:pt x="230" y="112"/>
                  </a:lnTo>
                  <a:lnTo>
                    <a:pt x="230" y="118"/>
                  </a:lnTo>
                  <a:lnTo>
                    <a:pt x="228" y="120"/>
                  </a:lnTo>
                  <a:lnTo>
                    <a:pt x="228" y="124"/>
                  </a:lnTo>
                  <a:lnTo>
                    <a:pt x="226" y="126"/>
                  </a:lnTo>
                  <a:lnTo>
                    <a:pt x="226" y="128"/>
                  </a:lnTo>
                  <a:lnTo>
                    <a:pt x="222" y="128"/>
                  </a:lnTo>
                  <a:lnTo>
                    <a:pt x="220" y="128"/>
                  </a:lnTo>
                  <a:lnTo>
                    <a:pt x="220" y="128"/>
                  </a:lnTo>
                  <a:lnTo>
                    <a:pt x="220" y="128"/>
                  </a:lnTo>
                  <a:lnTo>
                    <a:pt x="218" y="128"/>
                  </a:lnTo>
                  <a:lnTo>
                    <a:pt x="220" y="128"/>
                  </a:lnTo>
                  <a:lnTo>
                    <a:pt x="220" y="126"/>
                  </a:lnTo>
                  <a:lnTo>
                    <a:pt x="220" y="124"/>
                  </a:lnTo>
                  <a:lnTo>
                    <a:pt x="220" y="122"/>
                  </a:lnTo>
                  <a:lnTo>
                    <a:pt x="220" y="120"/>
                  </a:lnTo>
                  <a:lnTo>
                    <a:pt x="222" y="120"/>
                  </a:lnTo>
                  <a:lnTo>
                    <a:pt x="224" y="120"/>
                  </a:lnTo>
                  <a:lnTo>
                    <a:pt x="224" y="118"/>
                  </a:lnTo>
                  <a:lnTo>
                    <a:pt x="222" y="116"/>
                  </a:lnTo>
                  <a:lnTo>
                    <a:pt x="222" y="114"/>
                  </a:lnTo>
                  <a:lnTo>
                    <a:pt x="222" y="112"/>
                  </a:lnTo>
                  <a:lnTo>
                    <a:pt x="220" y="112"/>
                  </a:lnTo>
                  <a:lnTo>
                    <a:pt x="220" y="110"/>
                  </a:lnTo>
                  <a:lnTo>
                    <a:pt x="222" y="108"/>
                  </a:lnTo>
                  <a:lnTo>
                    <a:pt x="220" y="108"/>
                  </a:lnTo>
                  <a:lnTo>
                    <a:pt x="220" y="106"/>
                  </a:lnTo>
                  <a:lnTo>
                    <a:pt x="222" y="104"/>
                  </a:lnTo>
                  <a:lnTo>
                    <a:pt x="222" y="102"/>
                  </a:lnTo>
                  <a:lnTo>
                    <a:pt x="222" y="100"/>
                  </a:lnTo>
                  <a:lnTo>
                    <a:pt x="222" y="98"/>
                  </a:lnTo>
                  <a:lnTo>
                    <a:pt x="222" y="96"/>
                  </a:lnTo>
                  <a:lnTo>
                    <a:pt x="222" y="94"/>
                  </a:lnTo>
                  <a:lnTo>
                    <a:pt x="224" y="94"/>
                  </a:lnTo>
                  <a:lnTo>
                    <a:pt x="224" y="92"/>
                  </a:lnTo>
                  <a:lnTo>
                    <a:pt x="226" y="92"/>
                  </a:lnTo>
                  <a:lnTo>
                    <a:pt x="226" y="90"/>
                  </a:lnTo>
                  <a:lnTo>
                    <a:pt x="226" y="88"/>
                  </a:lnTo>
                  <a:lnTo>
                    <a:pt x="228" y="86"/>
                  </a:lnTo>
                  <a:lnTo>
                    <a:pt x="228" y="84"/>
                  </a:lnTo>
                  <a:lnTo>
                    <a:pt x="230" y="84"/>
                  </a:lnTo>
                  <a:lnTo>
                    <a:pt x="230" y="82"/>
                  </a:lnTo>
                  <a:lnTo>
                    <a:pt x="230" y="80"/>
                  </a:lnTo>
                  <a:lnTo>
                    <a:pt x="232" y="80"/>
                  </a:lnTo>
                  <a:lnTo>
                    <a:pt x="232" y="80"/>
                  </a:lnTo>
                  <a:lnTo>
                    <a:pt x="232" y="78"/>
                  </a:lnTo>
                  <a:lnTo>
                    <a:pt x="232" y="74"/>
                  </a:lnTo>
                  <a:lnTo>
                    <a:pt x="232" y="72"/>
                  </a:lnTo>
                  <a:lnTo>
                    <a:pt x="234" y="70"/>
                  </a:lnTo>
                  <a:lnTo>
                    <a:pt x="234" y="68"/>
                  </a:lnTo>
                  <a:lnTo>
                    <a:pt x="234" y="66"/>
                  </a:lnTo>
                  <a:lnTo>
                    <a:pt x="236" y="66"/>
                  </a:lnTo>
                  <a:lnTo>
                    <a:pt x="236" y="64"/>
                  </a:lnTo>
                  <a:lnTo>
                    <a:pt x="238" y="62"/>
                  </a:lnTo>
                  <a:lnTo>
                    <a:pt x="238" y="60"/>
                  </a:lnTo>
                  <a:lnTo>
                    <a:pt x="238" y="58"/>
                  </a:lnTo>
                  <a:lnTo>
                    <a:pt x="240" y="56"/>
                  </a:lnTo>
                  <a:lnTo>
                    <a:pt x="240" y="56"/>
                  </a:lnTo>
                  <a:lnTo>
                    <a:pt x="240" y="54"/>
                  </a:lnTo>
                  <a:lnTo>
                    <a:pt x="240" y="52"/>
                  </a:lnTo>
                  <a:lnTo>
                    <a:pt x="242" y="50"/>
                  </a:lnTo>
                  <a:lnTo>
                    <a:pt x="242" y="48"/>
                  </a:lnTo>
                  <a:lnTo>
                    <a:pt x="244" y="46"/>
                  </a:lnTo>
                  <a:lnTo>
                    <a:pt x="244" y="44"/>
                  </a:lnTo>
                  <a:lnTo>
                    <a:pt x="246" y="42"/>
                  </a:lnTo>
                  <a:lnTo>
                    <a:pt x="246" y="40"/>
                  </a:lnTo>
                  <a:lnTo>
                    <a:pt x="248" y="38"/>
                  </a:lnTo>
                  <a:lnTo>
                    <a:pt x="248" y="36"/>
                  </a:lnTo>
                  <a:lnTo>
                    <a:pt x="250" y="36"/>
                  </a:lnTo>
                  <a:lnTo>
                    <a:pt x="250" y="34"/>
                  </a:lnTo>
                  <a:lnTo>
                    <a:pt x="250" y="32"/>
                  </a:lnTo>
                  <a:lnTo>
                    <a:pt x="252" y="32"/>
                  </a:lnTo>
                  <a:lnTo>
                    <a:pt x="252" y="32"/>
                  </a:lnTo>
                  <a:lnTo>
                    <a:pt x="252" y="30"/>
                  </a:lnTo>
                  <a:lnTo>
                    <a:pt x="254" y="28"/>
                  </a:lnTo>
                  <a:lnTo>
                    <a:pt x="252" y="28"/>
                  </a:lnTo>
                  <a:lnTo>
                    <a:pt x="252" y="26"/>
                  </a:lnTo>
                  <a:lnTo>
                    <a:pt x="254" y="24"/>
                  </a:lnTo>
                  <a:lnTo>
                    <a:pt x="254" y="22"/>
                  </a:lnTo>
                  <a:lnTo>
                    <a:pt x="256" y="22"/>
                  </a:lnTo>
                  <a:lnTo>
                    <a:pt x="258" y="20"/>
                  </a:lnTo>
                  <a:lnTo>
                    <a:pt x="260" y="20"/>
                  </a:lnTo>
                  <a:lnTo>
                    <a:pt x="266" y="22"/>
                  </a:lnTo>
                  <a:lnTo>
                    <a:pt x="266" y="24"/>
                  </a:lnTo>
                  <a:lnTo>
                    <a:pt x="264" y="28"/>
                  </a:lnTo>
                  <a:lnTo>
                    <a:pt x="262" y="28"/>
                  </a:lnTo>
                  <a:lnTo>
                    <a:pt x="262" y="30"/>
                  </a:lnTo>
                  <a:lnTo>
                    <a:pt x="260" y="32"/>
                  </a:lnTo>
                  <a:close/>
                  <a:moveTo>
                    <a:pt x="42" y="0"/>
                  </a:moveTo>
                  <a:lnTo>
                    <a:pt x="42" y="2"/>
                  </a:lnTo>
                  <a:lnTo>
                    <a:pt x="44" y="2"/>
                  </a:lnTo>
                  <a:lnTo>
                    <a:pt x="44" y="4"/>
                  </a:lnTo>
                  <a:lnTo>
                    <a:pt x="44" y="6"/>
                  </a:lnTo>
                  <a:lnTo>
                    <a:pt x="46" y="6"/>
                  </a:lnTo>
                  <a:lnTo>
                    <a:pt x="48" y="6"/>
                  </a:lnTo>
                  <a:lnTo>
                    <a:pt x="48" y="6"/>
                  </a:lnTo>
                  <a:lnTo>
                    <a:pt x="50" y="6"/>
                  </a:lnTo>
                  <a:lnTo>
                    <a:pt x="52" y="6"/>
                  </a:lnTo>
                  <a:lnTo>
                    <a:pt x="54" y="6"/>
                  </a:lnTo>
                  <a:lnTo>
                    <a:pt x="54" y="8"/>
                  </a:lnTo>
                  <a:lnTo>
                    <a:pt x="56" y="8"/>
                  </a:lnTo>
                  <a:lnTo>
                    <a:pt x="56" y="10"/>
                  </a:lnTo>
                  <a:lnTo>
                    <a:pt x="58" y="10"/>
                  </a:lnTo>
                  <a:lnTo>
                    <a:pt x="58" y="12"/>
                  </a:lnTo>
                  <a:lnTo>
                    <a:pt x="58" y="14"/>
                  </a:lnTo>
                  <a:lnTo>
                    <a:pt x="58" y="16"/>
                  </a:lnTo>
                  <a:lnTo>
                    <a:pt x="58" y="18"/>
                  </a:lnTo>
                  <a:lnTo>
                    <a:pt x="60" y="18"/>
                  </a:lnTo>
                  <a:lnTo>
                    <a:pt x="60" y="20"/>
                  </a:lnTo>
                  <a:lnTo>
                    <a:pt x="62" y="20"/>
                  </a:lnTo>
                  <a:lnTo>
                    <a:pt x="64" y="22"/>
                  </a:lnTo>
                  <a:lnTo>
                    <a:pt x="66" y="22"/>
                  </a:lnTo>
                  <a:lnTo>
                    <a:pt x="66" y="24"/>
                  </a:lnTo>
                  <a:lnTo>
                    <a:pt x="68" y="24"/>
                  </a:lnTo>
                  <a:lnTo>
                    <a:pt x="68" y="26"/>
                  </a:lnTo>
                  <a:lnTo>
                    <a:pt x="70" y="26"/>
                  </a:lnTo>
                  <a:lnTo>
                    <a:pt x="70" y="28"/>
                  </a:lnTo>
                  <a:lnTo>
                    <a:pt x="70" y="30"/>
                  </a:lnTo>
                  <a:lnTo>
                    <a:pt x="72" y="30"/>
                  </a:lnTo>
                  <a:lnTo>
                    <a:pt x="74" y="30"/>
                  </a:lnTo>
                  <a:lnTo>
                    <a:pt x="84" y="30"/>
                  </a:lnTo>
                  <a:lnTo>
                    <a:pt x="86" y="30"/>
                  </a:lnTo>
                  <a:lnTo>
                    <a:pt x="98" y="30"/>
                  </a:lnTo>
                  <a:lnTo>
                    <a:pt x="104" y="30"/>
                  </a:lnTo>
                  <a:lnTo>
                    <a:pt x="106" y="30"/>
                  </a:lnTo>
                  <a:lnTo>
                    <a:pt x="112" y="30"/>
                  </a:lnTo>
                  <a:lnTo>
                    <a:pt x="116" y="30"/>
                  </a:lnTo>
                  <a:lnTo>
                    <a:pt x="120" y="30"/>
                  </a:lnTo>
                  <a:lnTo>
                    <a:pt x="122" y="30"/>
                  </a:lnTo>
                  <a:lnTo>
                    <a:pt x="126" y="30"/>
                  </a:lnTo>
                  <a:lnTo>
                    <a:pt x="134" y="30"/>
                  </a:lnTo>
                  <a:lnTo>
                    <a:pt x="138" y="30"/>
                  </a:lnTo>
                  <a:lnTo>
                    <a:pt x="144" y="28"/>
                  </a:lnTo>
                  <a:lnTo>
                    <a:pt x="146" y="28"/>
                  </a:lnTo>
                  <a:lnTo>
                    <a:pt x="148" y="28"/>
                  </a:lnTo>
                  <a:lnTo>
                    <a:pt x="150" y="28"/>
                  </a:lnTo>
                  <a:lnTo>
                    <a:pt x="152" y="28"/>
                  </a:lnTo>
                  <a:lnTo>
                    <a:pt x="154" y="28"/>
                  </a:lnTo>
                  <a:lnTo>
                    <a:pt x="162" y="28"/>
                  </a:lnTo>
                  <a:lnTo>
                    <a:pt x="172" y="28"/>
                  </a:lnTo>
                  <a:lnTo>
                    <a:pt x="178" y="28"/>
                  </a:lnTo>
                  <a:lnTo>
                    <a:pt x="182" y="28"/>
                  </a:lnTo>
                  <a:lnTo>
                    <a:pt x="188" y="28"/>
                  </a:lnTo>
                  <a:lnTo>
                    <a:pt x="190" y="30"/>
                  </a:lnTo>
                  <a:lnTo>
                    <a:pt x="192" y="30"/>
                  </a:lnTo>
                  <a:lnTo>
                    <a:pt x="196" y="30"/>
                  </a:lnTo>
                  <a:lnTo>
                    <a:pt x="202" y="30"/>
                  </a:lnTo>
                  <a:lnTo>
                    <a:pt x="208" y="30"/>
                  </a:lnTo>
                  <a:lnTo>
                    <a:pt x="212" y="30"/>
                  </a:lnTo>
                  <a:lnTo>
                    <a:pt x="216" y="30"/>
                  </a:lnTo>
                  <a:lnTo>
                    <a:pt x="218" y="30"/>
                  </a:lnTo>
                  <a:lnTo>
                    <a:pt x="218" y="28"/>
                  </a:lnTo>
                  <a:lnTo>
                    <a:pt x="224" y="28"/>
                  </a:lnTo>
                  <a:lnTo>
                    <a:pt x="232" y="28"/>
                  </a:lnTo>
                  <a:lnTo>
                    <a:pt x="234" y="28"/>
                  </a:lnTo>
                  <a:lnTo>
                    <a:pt x="234" y="30"/>
                  </a:lnTo>
                  <a:lnTo>
                    <a:pt x="232" y="32"/>
                  </a:lnTo>
                  <a:lnTo>
                    <a:pt x="232" y="32"/>
                  </a:lnTo>
                  <a:lnTo>
                    <a:pt x="232" y="34"/>
                  </a:lnTo>
                  <a:lnTo>
                    <a:pt x="230" y="36"/>
                  </a:lnTo>
                  <a:lnTo>
                    <a:pt x="230" y="38"/>
                  </a:lnTo>
                  <a:lnTo>
                    <a:pt x="230" y="40"/>
                  </a:lnTo>
                  <a:lnTo>
                    <a:pt x="228" y="40"/>
                  </a:lnTo>
                  <a:lnTo>
                    <a:pt x="228" y="42"/>
                  </a:lnTo>
                  <a:lnTo>
                    <a:pt x="228" y="44"/>
                  </a:lnTo>
                  <a:lnTo>
                    <a:pt x="226" y="46"/>
                  </a:lnTo>
                  <a:lnTo>
                    <a:pt x="226" y="48"/>
                  </a:lnTo>
                  <a:lnTo>
                    <a:pt x="226" y="50"/>
                  </a:lnTo>
                  <a:lnTo>
                    <a:pt x="224" y="52"/>
                  </a:lnTo>
                  <a:lnTo>
                    <a:pt x="226" y="54"/>
                  </a:lnTo>
                  <a:lnTo>
                    <a:pt x="226" y="56"/>
                  </a:lnTo>
                  <a:lnTo>
                    <a:pt x="224" y="58"/>
                  </a:lnTo>
                  <a:lnTo>
                    <a:pt x="224" y="60"/>
                  </a:lnTo>
                  <a:lnTo>
                    <a:pt x="222" y="60"/>
                  </a:lnTo>
                  <a:lnTo>
                    <a:pt x="222" y="62"/>
                  </a:lnTo>
                  <a:lnTo>
                    <a:pt x="222" y="64"/>
                  </a:lnTo>
                  <a:lnTo>
                    <a:pt x="222" y="66"/>
                  </a:lnTo>
                  <a:lnTo>
                    <a:pt x="220" y="66"/>
                  </a:lnTo>
                  <a:lnTo>
                    <a:pt x="220" y="68"/>
                  </a:lnTo>
                  <a:lnTo>
                    <a:pt x="220" y="70"/>
                  </a:lnTo>
                  <a:lnTo>
                    <a:pt x="220" y="72"/>
                  </a:lnTo>
                  <a:lnTo>
                    <a:pt x="220" y="74"/>
                  </a:lnTo>
                  <a:lnTo>
                    <a:pt x="218" y="74"/>
                  </a:lnTo>
                  <a:lnTo>
                    <a:pt x="218" y="76"/>
                  </a:lnTo>
                  <a:lnTo>
                    <a:pt x="218" y="78"/>
                  </a:lnTo>
                  <a:lnTo>
                    <a:pt x="218" y="80"/>
                  </a:lnTo>
                  <a:lnTo>
                    <a:pt x="220" y="80"/>
                  </a:lnTo>
                  <a:lnTo>
                    <a:pt x="220" y="80"/>
                  </a:lnTo>
                  <a:lnTo>
                    <a:pt x="218" y="82"/>
                  </a:lnTo>
                  <a:lnTo>
                    <a:pt x="218" y="84"/>
                  </a:lnTo>
                  <a:lnTo>
                    <a:pt x="216" y="86"/>
                  </a:lnTo>
                  <a:lnTo>
                    <a:pt x="216" y="88"/>
                  </a:lnTo>
                  <a:lnTo>
                    <a:pt x="214" y="90"/>
                  </a:lnTo>
                  <a:lnTo>
                    <a:pt x="214" y="92"/>
                  </a:lnTo>
                  <a:lnTo>
                    <a:pt x="214" y="94"/>
                  </a:lnTo>
                  <a:lnTo>
                    <a:pt x="212" y="94"/>
                  </a:lnTo>
                  <a:lnTo>
                    <a:pt x="212" y="96"/>
                  </a:lnTo>
                  <a:lnTo>
                    <a:pt x="212" y="98"/>
                  </a:lnTo>
                  <a:lnTo>
                    <a:pt x="210" y="98"/>
                  </a:lnTo>
                  <a:lnTo>
                    <a:pt x="210" y="100"/>
                  </a:lnTo>
                  <a:lnTo>
                    <a:pt x="210" y="102"/>
                  </a:lnTo>
                  <a:lnTo>
                    <a:pt x="210" y="104"/>
                  </a:lnTo>
                  <a:lnTo>
                    <a:pt x="208" y="106"/>
                  </a:lnTo>
                  <a:lnTo>
                    <a:pt x="208" y="108"/>
                  </a:lnTo>
                  <a:lnTo>
                    <a:pt x="208" y="110"/>
                  </a:lnTo>
                  <a:lnTo>
                    <a:pt x="206" y="112"/>
                  </a:lnTo>
                  <a:lnTo>
                    <a:pt x="204" y="114"/>
                  </a:lnTo>
                  <a:lnTo>
                    <a:pt x="202" y="114"/>
                  </a:lnTo>
                  <a:lnTo>
                    <a:pt x="204" y="112"/>
                  </a:lnTo>
                  <a:lnTo>
                    <a:pt x="202" y="112"/>
                  </a:lnTo>
                  <a:lnTo>
                    <a:pt x="202" y="114"/>
                  </a:lnTo>
                  <a:lnTo>
                    <a:pt x="200" y="112"/>
                  </a:lnTo>
                  <a:lnTo>
                    <a:pt x="202" y="114"/>
                  </a:lnTo>
                  <a:lnTo>
                    <a:pt x="200" y="114"/>
                  </a:lnTo>
                  <a:lnTo>
                    <a:pt x="200" y="116"/>
                  </a:lnTo>
                  <a:lnTo>
                    <a:pt x="198" y="116"/>
                  </a:lnTo>
                  <a:lnTo>
                    <a:pt x="196" y="116"/>
                  </a:lnTo>
                  <a:lnTo>
                    <a:pt x="194" y="116"/>
                  </a:lnTo>
                  <a:lnTo>
                    <a:pt x="192" y="116"/>
                  </a:lnTo>
                  <a:lnTo>
                    <a:pt x="192" y="116"/>
                  </a:lnTo>
                  <a:lnTo>
                    <a:pt x="192" y="118"/>
                  </a:lnTo>
                  <a:lnTo>
                    <a:pt x="190" y="118"/>
                  </a:lnTo>
                  <a:lnTo>
                    <a:pt x="188" y="120"/>
                  </a:lnTo>
                  <a:lnTo>
                    <a:pt x="186" y="120"/>
                  </a:lnTo>
                  <a:lnTo>
                    <a:pt x="184" y="122"/>
                  </a:lnTo>
                  <a:lnTo>
                    <a:pt x="182" y="124"/>
                  </a:lnTo>
                  <a:lnTo>
                    <a:pt x="180" y="124"/>
                  </a:lnTo>
                  <a:lnTo>
                    <a:pt x="180" y="126"/>
                  </a:lnTo>
                  <a:lnTo>
                    <a:pt x="178" y="128"/>
                  </a:lnTo>
                  <a:lnTo>
                    <a:pt x="176" y="128"/>
                  </a:lnTo>
                  <a:lnTo>
                    <a:pt x="176" y="128"/>
                  </a:lnTo>
                  <a:lnTo>
                    <a:pt x="174" y="128"/>
                  </a:lnTo>
                  <a:lnTo>
                    <a:pt x="172" y="128"/>
                  </a:lnTo>
                  <a:lnTo>
                    <a:pt x="172" y="128"/>
                  </a:lnTo>
                  <a:lnTo>
                    <a:pt x="172" y="128"/>
                  </a:lnTo>
                  <a:lnTo>
                    <a:pt x="170" y="128"/>
                  </a:lnTo>
                  <a:lnTo>
                    <a:pt x="168" y="128"/>
                  </a:lnTo>
                  <a:lnTo>
                    <a:pt x="168" y="128"/>
                  </a:lnTo>
                  <a:lnTo>
                    <a:pt x="166" y="128"/>
                  </a:lnTo>
                  <a:lnTo>
                    <a:pt x="164" y="128"/>
                  </a:lnTo>
                  <a:lnTo>
                    <a:pt x="164" y="126"/>
                  </a:lnTo>
                  <a:lnTo>
                    <a:pt x="166" y="126"/>
                  </a:lnTo>
                  <a:lnTo>
                    <a:pt x="168" y="126"/>
                  </a:lnTo>
                  <a:lnTo>
                    <a:pt x="168" y="124"/>
                  </a:lnTo>
                  <a:lnTo>
                    <a:pt x="170" y="124"/>
                  </a:lnTo>
                  <a:lnTo>
                    <a:pt x="170" y="122"/>
                  </a:lnTo>
                  <a:lnTo>
                    <a:pt x="172" y="122"/>
                  </a:lnTo>
                  <a:lnTo>
                    <a:pt x="172" y="120"/>
                  </a:lnTo>
                  <a:lnTo>
                    <a:pt x="174" y="120"/>
                  </a:lnTo>
                  <a:lnTo>
                    <a:pt x="176" y="120"/>
                  </a:lnTo>
                  <a:lnTo>
                    <a:pt x="178" y="120"/>
                  </a:lnTo>
                  <a:lnTo>
                    <a:pt x="180" y="118"/>
                  </a:lnTo>
                  <a:lnTo>
                    <a:pt x="178" y="116"/>
                  </a:lnTo>
                  <a:lnTo>
                    <a:pt x="180" y="116"/>
                  </a:lnTo>
                  <a:lnTo>
                    <a:pt x="180" y="114"/>
                  </a:lnTo>
                  <a:lnTo>
                    <a:pt x="178" y="114"/>
                  </a:lnTo>
                  <a:lnTo>
                    <a:pt x="176" y="112"/>
                  </a:lnTo>
                  <a:lnTo>
                    <a:pt x="178" y="112"/>
                  </a:lnTo>
                  <a:lnTo>
                    <a:pt x="180" y="110"/>
                  </a:lnTo>
                  <a:lnTo>
                    <a:pt x="182" y="108"/>
                  </a:lnTo>
                  <a:lnTo>
                    <a:pt x="182" y="110"/>
                  </a:lnTo>
                  <a:lnTo>
                    <a:pt x="184" y="110"/>
                  </a:lnTo>
                  <a:lnTo>
                    <a:pt x="182" y="110"/>
                  </a:lnTo>
                  <a:lnTo>
                    <a:pt x="182" y="108"/>
                  </a:lnTo>
                  <a:lnTo>
                    <a:pt x="184" y="108"/>
                  </a:lnTo>
                  <a:lnTo>
                    <a:pt x="184" y="106"/>
                  </a:lnTo>
                  <a:lnTo>
                    <a:pt x="184" y="104"/>
                  </a:lnTo>
                  <a:lnTo>
                    <a:pt x="186" y="102"/>
                  </a:lnTo>
                  <a:lnTo>
                    <a:pt x="184" y="102"/>
                  </a:lnTo>
                  <a:lnTo>
                    <a:pt x="182" y="102"/>
                  </a:lnTo>
                  <a:lnTo>
                    <a:pt x="184" y="100"/>
                  </a:lnTo>
                  <a:lnTo>
                    <a:pt x="184" y="98"/>
                  </a:lnTo>
                  <a:lnTo>
                    <a:pt x="184" y="96"/>
                  </a:lnTo>
                  <a:lnTo>
                    <a:pt x="186" y="96"/>
                  </a:lnTo>
                  <a:lnTo>
                    <a:pt x="186" y="94"/>
                  </a:lnTo>
                  <a:lnTo>
                    <a:pt x="184" y="94"/>
                  </a:lnTo>
                  <a:lnTo>
                    <a:pt x="184" y="92"/>
                  </a:lnTo>
                  <a:lnTo>
                    <a:pt x="182" y="92"/>
                  </a:lnTo>
                  <a:lnTo>
                    <a:pt x="182" y="90"/>
                  </a:lnTo>
                  <a:lnTo>
                    <a:pt x="184" y="90"/>
                  </a:lnTo>
                  <a:lnTo>
                    <a:pt x="184" y="88"/>
                  </a:lnTo>
                  <a:lnTo>
                    <a:pt x="186" y="88"/>
                  </a:lnTo>
                  <a:lnTo>
                    <a:pt x="188" y="88"/>
                  </a:lnTo>
                  <a:lnTo>
                    <a:pt x="188" y="86"/>
                  </a:lnTo>
                  <a:lnTo>
                    <a:pt x="188" y="84"/>
                  </a:lnTo>
                  <a:lnTo>
                    <a:pt x="188" y="82"/>
                  </a:lnTo>
                  <a:lnTo>
                    <a:pt x="188" y="80"/>
                  </a:lnTo>
                  <a:lnTo>
                    <a:pt x="186" y="80"/>
                  </a:lnTo>
                  <a:lnTo>
                    <a:pt x="184" y="80"/>
                  </a:lnTo>
                  <a:lnTo>
                    <a:pt x="184" y="78"/>
                  </a:lnTo>
                  <a:lnTo>
                    <a:pt x="186" y="78"/>
                  </a:lnTo>
                  <a:lnTo>
                    <a:pt x="188" y="78"/>
                  </a:lnTo>
                  <a:lnTo>
                    <a:pt x="188" y="76"/>
                  </a:lnTo>
                  <a:lnTo>
                    <a:pt x="186" y="76"/>
                  </a:lnTo>
                  <a:lnTo>
                    <a:pt x="184" y="76"/>
                  </a:lnTo>
                  <a:lnTo>
                    <a:pt x="184" y="74"/>
                  </a:lnTo>
                  <a:lnTo>
                    <a:pt x="184" y="72"/>
                  </a:lnTo>
                  <a:lnTo>
                    <a:pt x="182" y="70"/>
                  </a:lnTo>
                  <a:lnTo>
                    <a:pt x="184" y="70"/>
                  </a:lnTo>
                  <a:lnTo>
                    <a:pt x="186" y="68"/>
                  </a:lnTo>
                  <a:lnTo>
                    <a:pt x="188" y="68"/>
                  </a:lnTo>
                  <a:lnTo>
                    <a:pt x="186" y="68"/>
                  </a:lnTo>
                  <a:lnTo>
                    <a:pt x="184" y="68"/>
                  </a:lnTo>
                  <a:lnTo>
                    <a:pt x="182" y="68"/>
                  </a:lnTo>
                  <a:lnTo>
                    <a:pt x="182" y="66"/>
                  </a:lnTo>
                  <a:lnTo>
                    <a:pt x="182" y="64"/>
                  </a:lnTo>
                  <a:lnTo>
                    <a:pt x="182" y="66"/>
                  </a:lnTo>
                  <a:lnTo>
                    <a:pt x="180" y="66"/>
                  </a:lnTo>
                  <a:lnTo>
                    <a:pt x="180" y="64"/>
                  </a:lnTo>
                  <a:lnTo>
                    <a:pt x="180" y="62"/>
                  </a:lnTo>
                  <a:lnTo>
                    <a:pt x="178" y="64"/>
                  </a:lnTo>
                  <a:lnTo>
                    <a:pt x="178" y="66"/>
                  </a:lnTo>
                  <a:lnTo>
                    <a:pt x="178" y="68"/>
                  </a:lnTo>
                  <a:lnTo>
                    <a:pt x="180" y="66"/>
                  </a:lnTo>
                  <a:lnTo>
                    <a:pt x="180" y="68"/>
                  </a:lnTo>
                  <a:lnTo>
                    <a:pt x="180" y="70"/>
                  </a:lnTo>
                  <a:lnTo>
                    <a:pt x="180" y="72"/>
                  </a:lnTo>
                  <a:lnTo>
                    <a:pt x="182" y="72"/>
                  </a:lnTo>
                  <a:lnTo>
                    <a:pt x="182" y="74"/>
                  </a:lnTo>
                  <a:lnTo>
                    <a:pt x="180" y="76"/>
                  </a:lnTo>
                  <a:lnTo>
                    <a:pt x="178" y="76"/>
                  </a:lnTo>
                  <a:lnTo>
                    <a:pt x="176" y="74"/>
                  </a:lnTo>
                  <a:lnTo>
                    <a:pt x="174" y="74"/>
                  </a:lnTo>
                  <a:lnTo>
                    <a:pt x="174" y="76"/>
                  </a:lnTo>
                  <a:lnTo>
                    <a:pt x="172" y="76"/>
                  </a:lnTo>
                  <a:lnTo>
                    <a:pt x="170" y="76"/>
                  </a:lnTo>
                  <a:lnTo>
                    <a:pt x="170" y="74"/>
                  </a:lnTo>
                  <a:lnTo>
                    <a:pt x="170" y="76"/>
                  </a:lnTo>
                  <a:lnTo>
                    <a:pt x="168" y="76"/>
                  </a:lnTo>
                  <a:lnTo>
                    <a:pt x="168" y="74"/>
                  </a:lnTo>
                  <a:lnTo>
                    <a:pt x="168" y="72"/>
                  </a:lnTo>
                  <a:lnTo>
                    <a:pt x="166" y="70"/>
                  </a:lnTo>
                  <a:lnTo>
                    <a:pt x="166" y="68"/>
                  </a:lnTo>
                  <a:lnTo>
                    <a:pt x="166" y="66"/>
                  </a:lnTo>
                  <a:lnTo>
                    <a:pt x="164" y="64"/>
                  </a:lnTo>
                  <a:lnTo>
                    <a:pt x="166" y="64"/>
                  </a:lnTo>
                  <a:lnTo>
                    <a:pt x="166" y="62"/>
                  </a:lnTo>
                  <a:lnTo>
                    <a:pt x="166" y="60"/>
                  </a:lnTo>
                  <a:lnTo>
                    <a:pt x="166" y="58"/>
                  </a:lnTo>
                  <a:lnTo>
                    <a:pt x="168" y="56"/>
                  </a:lnTo>
                  <a:lnTo>
                    <a:pt x="168" y="58"/>
                  </a:lnTo>
                  <a:lnTo>
                    <a:pt x="168" y="56"/>
                  </a:lnTo>
                  <a:lnTo>
                    <a:pt x="166" y="56"/>
                  </a:lnTo>
                  <a:lnTo>
                    <a:pt x="166" y="54"/>
                  </a:lnTo>
                  <a:lnTo>
                    <a:pt x="168" y="52"/>
                  </a:lnTo>
                  <a:lnTo>
                    <a:pt x="170" y="52"/>
                  </a:lnTo>
                  <a:lnTo>
                    <a:pt x="170" y="50"/>
                  </a:lnTo>
                  <a:lnTo>
                    <a:pt x="168" y="50"/>
                  </a:lnTo>
                  <a:lnTo>
                    <a:pt x="168" y="52"/>
                  </a:lnTo>
                  <a:lnTo>
                    <a:pt x="166" y="52"/>
                  </a:lnTo>
                  <a:lnTo>
                    <a:pt x="164" y="54"/>
                  </a:lnTo>
                  <a:lnTo>
                    <a:pt x="166" y="56"/>
                  </a:lnTo>
                  <a:lnTo>
                    <a:pt x="166" y="58"/>
                  </a:lnTo>
                  <a:lnTo>
                    <a:pt x="164" y="58"/>
                  </a:lnTo>
                  <a:lnTo>
                    <a:pt x="164" y="60"/>
                  </a:lnTo>
                  <a:lnTo>
                    <a:pt x="164" y="62"/>
                  </a:lnTo>
                  <a:lnTo>
                    <a:pt x="164" y="64"/>
                  </a:lnTo>
                  <a:lnTo>
                    <a:pt x="164" y="66"/>
                  </a:lnTo>
                  <a:lnTo>
                    <a:pt x="164" y="68"/>
                  </a:lnTo>
                  <a:lnTo>
                    <a:pt x="166" y="74"/>
                  </a:lnTo>
                  <a:lnTo>
                    <a:pt x="166" y="76"/>
                  </a:lnTo>
                  <a:lnTo>
                    <a:pt x="168" y="78"/>
                  </a:lnTo>
                  <a:lnTo>
                    <a:pt x="168" y="80"/>
                  </a:lnTo>
                  <a:lnTo>
                    <a:pt x="166" y="80"/>
                  </a:lnTo>
                  <a:lnTo>
                    <a:pt x="166" y="80"/>
                  </a:lnTo>
                  <a:lnTo>
                    <a:pt x="164" y="80"/>
                  </a:lnTo>
                  <a:lnTo>
                    <a:pt x="164" y="82"/>
                  </a:lnTo>
                  <a:lnTo>
                    <a:pt x="166" y="82"/>
                  </a:lnTo>
                  <a:lnTo>
                    <a:pt x="166" y="84"/>
                  </a:lnTo>
                  <a:lnTo>
                    <a:pt x="168" y="84"/>
                  </a:lnTo>
                  <a:lnTo>
                    <a:pt x="168" y="82"/>
                  </a:lnTo>
                  <a:lnTo>
                    <a:pt x="166" y="82"/>
                  </a:lnTo>
                  <a:lnTo>
                    <a:pt x="168" y="82"/>
                  </a:lnTo>
                  <a:lnTo>
                    <a:pt x="168" y="80"/>
                  </a:lnTo>
                  <a:lnTo>
                    <a:pt x="170" y="80"/>
                  </a:lnTo>
                  <a:lnTo>
                    <a:pt x="172" y="80"/>
                  </a:lnTo>
                  <a:lnTo>
                    <a:pt x="170" y="80"/>
                  </a:lnTo>
                  <a:lnTo>
                    <a:pt x="172" y="80"/>
                  </a:lnTo>
                  <a:lnTo>
                    <a:pt x="174" y="80"/>
                  </a:lnTo>
                  <a:lnTo>
                    <a:pt x="176" y="80"/>
                  </a:lnTo>
                  <a:lnTo>
                    <a:pt x="176" y="78"/>
                  </a:lnTo>
                  <a:lnTo>
                    <a:pt x="178" y="78"/>
                  </a:lnTo>
                  <a:lnTo>
                    <a:pt x="178" y="80"/>
                  </a:lnTo>
                  <a:lnTo>
                    <a:pt x="178" y="80"/>
                  </a:lnTo>
                  <a:lnTo>
                    <a:pt x="178" y="82"/>
                  </a:lnTo>
                  <a:lnTo>
                    <a:pt x="178" y="80"/>
                  </a:lnTo>
                  <a:lnTo>
                    <a:pt x="180" y="82"/>
                  </a:lnTo>
                  <a:lnTo>
                    <a:pt x="182" y="82"/>
                  </a:lnTo>
                  <a:lnTo>
                    <a:pt x="182" y="84"/>
                  </a:lnTo>
                  <a:lnTo>
                    <a:pt x="184" y="84"/>
                  </a:lnTo>
                  <a:lnTo>
                    <a:pt x="184" y="82"/>
                  </a:lnTo>
                  <a:lnTo>
                    <a:pt x="186" y="82"/>
                  </a:lnTo>
                  <a:lnTo>
                    <a:pt x="186" y="84"/>
                  </a:lnTo>
                  <a:lnTo>
                    <a:pt x="186" y="86"/>
                  </a:lnTo>
                  <a:lnTo>
                    <a:pt x="184" y="86"/>
                  </a:lnTo>
                  <a:lnTo>
                    <a:pt x="182" y="86"/>
                  </a:lnTo>
                  <a:lnTo>
                    <a:pt x="180" y="88"/>
                  </a:lnTo>
                  <a:lnTo>
                    <a:pt x="178" y="90"/>
                  </a:lnTo>
                  <a:lnTo>
                    <a:pt x="178" y="92"/>
                  </a:lnTo>
                  <a:lnTo>
                    <a:pt x="178" y="94"/>
                  </a:lnTo>
                  <a:lnTo>
                    <a:pt x="176" y="94"/>
                  </a:lnTo>
                  <a:lnTo>
                    <a:pt x="176" y="92"/>
                  </a:lnTo>
                  <a:lnTo>
                    <a:pt x="174" y="92"/>
                  </a:lnTo>
                  <a:lnTo>
                    <a:pt x="176" y="94"/>
                  </a:lnTo>
                  <a:lnTo>
                    <a:pt x="174" y="96"/>
                  </a:lnTo>
                  <a:lnTo>
                    <a:pt x="174" y="94"/>
                  </a:lnTo>
                  <a:lnTo>
                    <a:pt x="172" y="94"/>
                  </a:lnTo>
                  <a:lnTo>
                    <a:pt x="174" y="96"/>
                  </a:lnTo>
                  <a:lnTo>
                    <a:pt x="172" y="96"/>
                  </a:lnTo>
                  <a:lnTo>
                    <a:pt x="172" y="98"/>
                  </a:lnTo>
                  <a:lnTo>
                    <a:pt x="174" y="98"/>
                  </a:lnTo>
                  <a:lnTo>
                    <a:pt x="170" y="102"/>
                  </a:lnTo>
                  <a:lnTo>
                    <a:pt x="168" y="102"/>
                  </a:lnTo>
                  <a:lnTo>
                    <a:pt x="168" y="100"/>
                  </a:lnTo>
                  <a:lnTo>
                    <a:pt x="166" y="102"/>
                  </a:lnTo>
                  <a:lnTo>
                    <a:pt x="166" y="104"/>
                  </a:lnTo>
                  <a:lnTo>
                    <a:pt x="164" y="104"/>
                  </a:lnTo>
                  <a:lnTo>
                    <a:pt x="164" y="106"/>
                  </a:lnTo>
                  <a:lnTo>
                    <a:pt x="164" y="104"/>
                  </a:lnTo>
                  <a:lnTo>
                    <a:pt x="166" y="104"/>
                  </a:lnTo>
                  <a:lnTo>
                    <a:pt x="168" y="104"/>
                  </a:lnTo>
                  <a:lnTo>
                    <a:pt x="168" y="106"/>
                  </a:lnTo>
                  <a:lnTo>
                    <a:pt x="166" y="108"/>
                  </a:lnTo>
                  <a:lnTo>
                    <a:pt x="164" y="108"/>
                  </a:lnTo>
                  <a:lnTo>
                    <a:pt x="162" y="110"/>
                  </a:lnTo>
                  <a:lnTo>
                    <a:pt x="160" y="112"/>
                  </a:lnTo>
                  <a:lnTo>
                    <a:pt x="158" y="112"/>
                  </a:lnTo>
                  <a:lnTo>
                    <a:pt x="158" y="114"/>
                  </a:lnTo>
                  <a:lnTo>
                    <a:pt x="156" y="114"/>
                  </a:lnTo>
                  <a:lnTo>
                    <a:pt x="156" y="112"/>
                  </a:lnTo>
                  <a:lnTo>
                    <a:pt x="156" y="110"/>
                  </a:lnTo>
                  <a:lnTo>
                    <a:pt x="156" y="108"/>
                  </a:lnTo>
                  <a:lnTo>
                    <a:pt x="156" y="110"/>
                  </a:lnTo>
                  <a:lnTo>
                    <a:pt x="154" y="110"/>
                  </a:lnTo>
                  <a:lnTo>
                    <a:pt x="152" y="110"/>
                  </a:lnTo>
                  <a:lnTo>
                    <a:pt x="150" y="110"/>
                  </a:lnTo>
                  <a:lnTo>
                    <a:pt x="152" y="112"/>
                  </a:lnTo>
                  <a:lnTo>
                    <a:pt x="152" y="114"/>
                  </a:lnTo>
                  <a:lnTo>
                    <a:pt x="150" y="114"/>
                  </a:lnTo>
                  <a:lnTo>
                    <a:pt x="148" y="116"/>
                  </a:lnTo>
                  <a:lnTo>
                    <a:pt x="148" y="114"/>
                  </a:lnTo>
                  <a:lnTo>
                    <a:pt x="146" y="114"/>
                  </a:lnTo>
                  <a:lnTo>
                    <a:pt x="144" y="116"/>
                  </a:lnTo>
                  <a:lnTo>
                    <a:pt x="144" y="116"/>
                  </a:lnTo>
                  <a:lnTo>
                    <a:pt x="144" y="114"/>
                  </a:lnTo>
                  <a:lnTo>
                    <a:pt x="144" y="116"/>
                  </a:lnTo>
                  <a:lnTo>
                    <a:pt x="142" y="114"/>
                  </a:lnTo>
                  <a:lnTo>
                    <a:pt x="142" y="112"/>
                  </a:lnTo>
                  <a:lnTo>
                    <a:pt x="142" y="110"/>
                  </a:lnTo>
                  <a:lnTo>
                    <a:pt x="140" y="110"/>
                  </a:lnTo>
                  <a:lnTo>
                    <a:pt x="140" y="108"/>
                  </a:lnTo>
                  <a:lnTo>
                    <a:pt x="138" y="108"/>
                  </a:lnTo>
                  <a:lnTo>
                    <a:pt x="138" y="106"/>
                  </a:lnTo>
                  <a:lnTo>
                    <a:pt x="140" y="106"/>
                  </a:lnTo>
                  <a:lnTo>
                    <a:pt x="140" y="104"/>
                  </a:lnTo>
                  <a:lnTo>
                    <a:pt x="138" y="104"/>
                  </a:lnTo>
                  <a:lnTo>
                    <a:pt x="138" y="102"/>
                  </a:lnTo>
                  <a:lnTo>
                    <a:pt x="138" y="100"/>
                  </a:lnTo>
                  <a:lnTo>
                    <a:pt x="138" y="102"/>
                  </a:lnTo>
                  <a:lnTo>
                    <a:pt x="138" y="104"/>
                  </a:lnTo>
                  <a:lnTo>
                    <a:pt x="138" y="106"/>
                  </a:lnTo>
                  <a:lnTo>
                    <a:pt x="136" y="108"/>
                  </a:lnTo>
                  <a:lnTo>
                    <a:pt x="138" y="110"/>
                  </a:lnTo>
                  <a:lnTo>
                    <a:pt x="140" y="112"/>
                  </a:lnTo>
                  <a:lnTo>
                    <a:pt x="140" y="114"/>
                  </a:lnTo>
                  <a:lnTo>
                    <a:pt x="142" y="116"/>
                  </a:lnTo>
                  <a:lnTo>
                    <a:pt x="144" y="118"/>
                  </a:lnTo>
                  <a:lnTo>
                    <a:pt x="144" y="118"/>
                  </a:lnTo>
                  <a:lnTo>
                    <a:pt x="146" y="120"/>
                  </a:lnTo>
                  <a:lnTo>
                    <a:pt x="146" y="122"/>
                  </a:lnTo>
                  <a:lnTo>
                    <a:pt x="146" y="124"/>
                  </a:lnTo>
                  <a:lnTo>
                    <a:pt x="144" y="126"/>
                  </a:lnTo>
                  <a:lnTo>
                    <a:pt x="144" y="126"/>
                  </a:lnTo>
                  <a:lnTo>
                    <a:pt x="142" y="126"/>
                  </a:lnTo>
                  <a:lnTo>
                    <a:pt x="140" y="126"/>
                  </a:lnTo>
                  <a:lnTo>
                    <a:pt x="140" y="124"/>
                  </a:lnTo>
                  <a:lnTo>
                    <a:pt x="138" y="124"/>
                  </a:lnTo>
                  <a:lnTo>
                    <a:pt x="138" y="122"/>
                  </a:lnTo>
                  <a:lnTo>
                    <a:pt x="136" y="122"/>
                  </a:lnTo>
                  <a:lnTo>
                    <a:pt x="136" y="120"/>
                  </a:lnTo>
                  <a:lnTo>
                    <a:pt x="138" y="120"/>
                  </a:lnTo>
                  <a:lnTo>
                    <a:pt x="138" y="118"/>
                  </a:lnTo>
                  <a:lnTo>
                    <a:pt x="136" y="118"/>
                  </a:lnTo>
                  <a:lnTo>
                    <a:pt x="136" y="116"/>
                  </a:lnTo>
                  <a:lnTo>
                    <a:pt x="136" y="114"/>
                  </a:lnTo>
                  <a:lnTo>
                    <a:pt x="136" y="112"/>
                  </a:lnTo>
                  <a:lnTo>
                    <a:pt x="134" y="112"/>
                  </a:lnTo>
                  <a:lnTo>
                    <a:pt x="132" y="112"/>
                  </a:lnTo>
                  <a:lnTo>
                    <a:pt x="130" y="112"/>
                  </a:lnTo>
                  <a:lnTo>
                    <a:pt x="130" y="110"/>
                  </a:lnTo>
                  <a:lnTo>
                    <a:pt x="130" y="108"/>
                  </a:lnTo>
                  <a:lnTo>
                    <a:pt x="128" y="108"/>
                  </a:lnTo>
                  <a:lnTo>
                    <a:pt x="126" y="108"/>
                  </a:lnTo>
                  <a:lnTo>
                    <a:pt x="126" y="106"/>
                  </a:lnTo>
                  <a:lnTo>
                    <a:pt x="124" y="104"/>
                  </a:lnTo>
                  <a:lnTo>
                    <a:pt x="126" y="104"/>
                  </a:lnTo>
                  <a:lnTo>
                    <a:pt x="126" y="102"/>
                  </a:lnTo>
                  <a:lnTo>
                    <a:pt x="128" y="100"/>
                  </a:lnTo>
                  <a:lnTo>
                    <a:pt x="126" y="100"/>
                  </a:lnTo>
                  <a:lnTo>
                    <a:pt x="126" y="98"/>
                  </a:lnTo>
                  <a:lnTo>
                    <a:pt x="124" y="98"/>
                  </a:lnTo>
                  <a:lnTo>
                    <a:pt x="122" y="98"/>
                  </a:lnTo>
                  <a:lnTo>
                    <a:pt x="122" y="96"/>
                  </a:lnTo>
                  <a:lnTo>
                    <a:pt x="122" y="94"/>
                  </a:lnTo>
                  <a:lnTo>
                    <a:pt x="120" y="94"/>
                  </a:lnTo>
                  <a:lnTo>
                    <a:pt x="120" y="92"/>
                  </a:lnTo>
                  <a:lnTo>
                    <a:pt x="118" y="92"/>
                  </a:lnTo>
                  <a:lnTo>
                    <a:pt x="118" y="90"/>
                  </a:lnTo>
                  <a:lnTo>
                    <a:pt x="118" y="88"/>
                  </a:lnTo>
                  <a:lnTo>
                    <a:pt x="118" y="90"/>
                  </a:lnTo>
                  <a:lnTo>
                    <a:pt x="118" y="92"/>
                  </a:lnTo>
                  <a:lnTo>
                    <a:pt x="116" y="90"/>
                  </a:lnTo>
                  <a:lnTo>
                    <a:pt x="114" y="90"/>
                  </a:lnTo>
                  <a:lnTo>
                    <a:pt x="114" y="88"/>
                  </a:lnTo>
                  <a:lnTo>
                    <a:pt x="116" y="88"/>
                  </a:lnTo>
                  <a:lnTo>
                    <a:pt x="114" y="88"/>
                  </a:lnTo>
                  <a:lnTo>
                    <a:pt x="114" y="86"/>
                  </a:lnTo>
                  <a:lnTo>
                    <a:pt x="112" y="86"/>
                  </a:lnTo>
                  <a:lnTo>
                    <a:pt x="112" y="84"/>
                  </a:lnTo>
                  <a:lnTo>
                    <a:pt x="110" y="84"/>
                  </a:lnTo>
                  <a:lnTo>
                    <a:pt x="108" y="82"/>
                  </a:lnTo>
                  <a:lnTo>
                    <a:pt x="106" y="82"/>
                  </a:lnTo>
                  <a:lnTo>
                    <a:pt x="106" y="80"/>
                  </a:lnTo>
                  <a:lnTo>
                    <a:pt x="106" y="80"/>
                  </a:lnTo>
                  <a:lnTo>
                    <a:pt x="104" y="78"/>
                  </a:lnTo>
                  <a:lnTo>
                    <a:pt x="104" y="76"/>
                  </a:lnTo>
                  <a:lnTo>
                    <a:pt x="102" y="76"/>
                  </a:lnTo>
                  <a:lnTo>
                    <a:pt x="102" y="78"/>
                  </a:lnTo>
                  <a:lnTo>
                    <a:pt x="100" y="76"/>
                  </a:lnTo>
                  <a:lnTo>
                    <a:pt x="98" y="74"/>
                  </a:lnTo>
                  <a:lnTo>
                    <a:pt x="96" y="74"/>
                  </a:lnTo>
                  <a:lnTo>
                    <a:pt x="96" y="74"/>
                  </a:lnTo>
                  <a:lnTo>
                    <a:pt x="94" y="74"/>
                  </a:lnTo>
                  <a:lnTo>
                    <a:pt x="94" y="72"/>
                  </a:lnTo>
                  <a:lnTo>
                    <a:pt x="94" y="74"/>
                  </a:lnTo>
                  <a:lnTo>
                    <a:pt x="96" y="74"/>
                  </a:lnTo>
                  <a:lnTo>
                    <a:pt x="96" y="76"/>
                  </a:lnTo>
                  <a:lnTo>
                    <a:pt x="98" y="76"/>
                  </a:lnTo>
                  <a:lnTo>
                    <a:pt x="98" y="78"/>
                  </a:lnTo>
                  <a:lnTo>
                    <a:pt x="100" y="78"/>
                  </a:lnTo>
                  <a:lnTo>
                    <a:pt x="102" y="78"/>
                  </a:lnTo>
                  <a:lnTo>
                    <a:pt x="102" y="80"/>
                  </a:lnTo>
                  <a:lnTo>
                    <a:pt x="104" y="80"/>
                  </a:lnTo>
                  <a:lnTo>
                    <a:pt x="102" y="80"/>
                  </a:lnTo>
                  <a:lnTo>
                    <a:pt x="102" y="82"/>
                  </a:lnTo>
                  <a:lnTo>
                    <a:pt x="104" y="82"/>
                  </a:lnTo>
                  <a:lnTo>
                    <a:pt x="104" y="84"/>
                  </a:lnTo>
                  <a:lnTo>
                    <a:pt x="106" y="84"/>
                  </a:lnTo>
                  <a:lnTo>
                    <a:pt x="106" y="86"/>
                  </a:lnTo>
                  <a:lnTo>
                    <a:pt x="106" y="88"/>
                  </a:lnTo>
                  <a:lnTo>
                    <a:pt x="106" y="90"/>
                  </a:lnTo>
                  <a:lnTo>
                    <a:pt x="108" y="90"/>
                  </a:lnTo>
                  <a:lnTo>
                    <a:pt x="108" y="92"/>
                  </a:lnTo>
                  <a:lnTo>
                    <a:pt x="106" y="92"/>
                  </a:lnTo>
                  <a:lnTo>
                    <a:pt x="104" y="92"/>
                  </a:lnTo>
                  <a:lnTo>
                    <a:pt x="102" y="92"/>
                  </a:lnTo>
                  <a:lnTo>
                    <a:pt x="102" y="90"/>
                  </a:lnTo>
                  <a:lnTo>
                    <a:pt x="100" y="90"/>
                  </a:lnTo>
                  <a:lnTo>
                    <a:pt x="100" y="88"/>
                  </a:lnTo>
                  <a:lnTo>
                    <a:pt x="98" y="88"/>
                  </a:lnTo>
                  <a:lnTo>
                    <a:pt x="100" y="88"/>
                  </a:lnTo>
                  <a:lnTo>
                    <a:pt x="100" y="90"/>
                  </a:lnTo>
                  <a:lnTo>
                    <a:pt x="100" y="92"/>
                  </a:lnTo>
                  <a:lnTo>
                    <a:pt x="102" y="92"/>
                  </a:lnTo>
                  <a:lnTo>
                    <a:pt x="100" y="92"/>
                  </a:lnTo>
                  <a:lnTo>
                    <a:pt x="100" y="94"/>
                  </a:lnTo>
                  <a:lnTo>
                    <a:pt x="102" y="92"/>
                  </a:lnTo>
                  <a:lnTo>
                    <a:pt x="102" y="94"/>
                  </a:lnTo>
                  <a:lnTo>
                    <a:pt x="104" y="96"/>
                  </a:lnTo>
                  <a:lnTo>
                    <a:pt x="104" y="94"/>
                  </a:lnTo>
                  <a:lnTo>
                    <a:pt x="106" y="96"/>
                  </a:lnTo>
                  <a:lnTo>
                    <a:pt x="108" y="96"/>
                  </a:lnTo>
                  <a:lnTo>
                    <a:pt x="108" y="94"/>
                  </a:lnTo>
                  <a:lnTo>
                    <a:pt x="110" y="94"/>
                  </a:lnTo>
                  <a:lnTo>
                    <a:pt x="112" y="94"/>
                  </a:lnTo>
                  <a:lnTo>
                    <a:pt x="112" y="96"/>
                  </a:lnTo>
                  <a:lnTo>
                    <a:pt x="114" y="98"/>
                  </a:lnTo>
                  <a:lnTo>
                    <a:pt x="114" y="100"/>
                  </a:lnTo>
                  <a:lnTo>
                    <a:pt x="116" y="100"/>
                  </a:lnTo>
                  <a:lnTo>
                    <a:pt x="116" y="102"/>
                  </a:lnTo>
                  <a:lnTo>
                    <a:pt x="116" y="104"/>
                  </a:lnTo>
                  <a:lnTo>
                    <a:pt x="118" y="106"/>
                  </a:lnTo>
                  <a:lnTo>
                    <a:pt x="116" y="108"/>
                  </a:lnTo>
                  <a:lnTo>
                    <a:pt x="118" y="108"/>
                  </a:lnTo>
                  <a:lnTo>
                    <a:pt x="118" y="110"/>
                  </a:lnTo>
                  <a:lnTo>
                    <a:pt x="120" y="110"/>
                  </a:lnTo>
                  <a:lnTo>
                    <a:pt x="120" y="112"/>
                  </a:lnTo>
                  <a:lnTo>
                    <a:pt x="120" y="114"/>
                  </a:lnTo>
                  <a:lnTo>
                    <a:pt x="122" y="114"/>
                  </a:lnTo>
                  <a:lnTo>
                    <a:pt x="122" y="116"/>
                  </a:lnTo>
                  <a:lnTo>
                    <a:pt x="124" y="118"/>
                  </a:lnTo>
                  <a:lnTo>
                    <a:pt x="126" y="118"/>
                  </a:lnTo>
                  <a:lnTo>
                    <a:pt x="128" y="120"/>
                  </a:lnTo>
                  <a:lnTo>
                    <a:pt x="130" y="120"/>
                  </a:lnTo>
                  <a:lnTo>
                    <a:pt x="128" y="122"/>
                  </a:lnTo>
                  <a:lnTo>
                    <a:pt x="128" y="124"/>
                  </a:lnTo>
                  <a:lnTo>
                    <a:pt x="126" y="126"/>
                  </a:lnTo>
                  <a:lnTo>
                    <a:pt x="124" y="126"/>
                  </a:lnTo>
                  <a:lnTo>
                    <a:pt x="124" y="128"/>
                  </a:lnTo>
                  <a:lnTo>
                    <a:pt x="122" y="128"/>
                  </a:lnTo>
                  <a:lnTo>
                    <a:pt x="120" y="128"/>
                  </a:lnTo>
                  <a:lnTo>
                    <a:pt x="118" y="128"/>
                  </a:lnTo>
                  <a:lnTo>
                    <a:pt x="116" y="128"/>
                  </a:lnTo>
                  <a:lnTo>
                    <a:pt x="116" y="128"/>
                  </a:lnTo>
                  <a:lnTo>
                    <a:pt x="114" y="128"/>
                  </a:lnTo>
                  <a:lnTo>
                    <a:pt x="112" y="128"/>
                  </a:lnTo>
                  <a:lnTo>
                    <a:pt x="110" y="128"/>
                  </a:lnTo>
                  <a:lnTo>
                    <a:pt x="108" y="130"/>
                  </a:lnTo>
                  <a:lnTo>
                    <a:pt x="106" y="130"/>
                  </a:lnTo>
                  <a:lnTo>
                    <a:pt x="104" y="130"/>
                  </a:lnTo>
                  <a:lnTo>
                    <a:pt x="104" y="128"/>
                  </a:lnTo>
                  <a:lnTo>
                    <a:pt x="102" y="128"/>
                  </a:lnTo>
                  <a:lnTo>
                    <a:pt x="100" y="128"/>
                  </a:lnTo>
                  <a:lnTo>
                    <a:pt x="98" y="128"/>
                  </a:lnTo>
                  <a:lnTo>
                    <a:pt x="96" y="126"/>
                  </a:lnTo>
                  <a:lnTo>
                    <a:pt x="96" y="126"/>
                  </a:lnTo>
                  <a:lnTo>
                    <a:pt x="96" y="128"/>
                  </a:lnTo>
                  <a:lnTo>
                    <a:pt x="94" y="128"/>
                  </a:lnTo>
                  <a:lnTo>
                    <a:pt x="92" y="128"/>
                  </a:lnTo>
                  <a:lnTo>
                    <a:pt x="90" y="128"/>
                  </a:lnTo>
                  <a:lnTo>
                    <a:pt x="88" y="128"/>
                  </a:lnTo>
                  <a:lnTo>
                    <a:pt x="86" y="128"/>
                  </a:lnTo>
                  <a:lnTo>
                    <a:pt x="86" y="128"/>
                  </a:lnTo>
                  <a:lnTo>
                    <a:pt x="84" y="128"/>
                  </a:lnTo>
                  <a:lnTo>
                    <a:pt x="84" y="130"/>
                  </a:lnTo>
                  <a:lnTo>
                    <a:pt x="82" y="130"/>
                  </a:lnTo>
                  <a:lnTo>
                    <a:pt x="80" y="130"/>
                  </a:lnTo>
                  <a:lnTo>
                    <a:pt x="78" y="130"/>
                  </a:lnTo>
                  <a:lnTo>
                    <a:pt x="78" y="132"/>
                  </a:lnTo>
                  <a:lnTo>
                    <a:pt x="78" y="134"/>
                  </a:lnTo>
                  <a:lnTo>
                    <a:pt x="78" y="136"/>
                  </a:lnTo>
                  <a:lnTo>
                    <a:pt x="76" y="136"/>
                  </a:lnTo>
                  <a:lnTo>
                    <a:pt x="76" y="138"/>
                  </a:lnTo>
                  <a:lnTo>
                    <a:pt x="74" y="138"/>
                  </a:lnTo>
                  <a:lnTo>
                    <a:pt x="72" y="138"/>
                  </a:lnTo>
                  <a:lnTo>
                    <a:pt x="72" y="140"/>
                  </a:lnTo>
                  <a:lnTo>
                    <a:pt x="70" y="140"/>
                  </a:lnTo>
                  <a:lnTo>
                    <a:pt x="68" y="140"/>
                  </a:lnTo>
                  <a:lnTo>
                    <a:pt x="68" y="138"/>
                  </a:lnTo>
                  <a:lnTo>
                    <a:pt x="66" y="138"/>
                  </a:lnTo>
                  <a:lnTo>
                    <a:pt x="64" y="138"/>
                  </a:lnTo>
                  <a:lnTo>
                    <a:pt x="66" y="138"/>
                  </a:lnTo>
                  <a:lnTo>
                    <a:pt x="66" y="140"/>
                  </a:lnTo>
                  <a:lnTo>
                    <a:pt x="64" y="140"/>
                  </a:lnTo>
                  <a:lnTo>
                    <a:pt x="62" y="140"/>
                  </a:lnTo>
                  <a:lnTo>
                    <a:pt x="62" y="142"/>
                  </a:lnTo>
                  <a:lnTo>
                    <a:pt x="60" y="142"/>
                  </a:lnTo>
                  <a:lnTo>
                    <a:pt x="60" y="140"/>
                  </a:lnTo>
                  <a:lnTo>
                    <a:pt x="58" y="140"/>
                  </a:lnTo>
                  <a:lnTo>
                    <a:pt x="58" y="142"/>
                  </a:lnTo>
                  <a:lnTo>
                    <a:pt x="56" y="142"/>
                  </a:lnTo>
                  <a:lnTo>
                    <a:pt x="56" y="144"/>
                  </a:lnTo>
                  <a:lnTo>
                    <a:pt x="54" y="142"/>
                  </a:lnTo>
                  <a:lnTo>
                    <a:pt x="52" y="142"/>
                  </a:lnTo>
                  <a:lnTo>
                    <a:pt x="52" y="140"/>
                  </a:lnTo>
                  <a:lnTo>
                    <a:pt x="50" y="142"/>
                  </a:lnTo>
                  <a:lnTo>
                    <a:pt x="48" y="142"/>
                  </a:lnTo>
                  <a:lnTo>
                    <a:pt x="48" y="142"/>
                  </a:lnTo>
                  <a:lnTo>
                    <a:pt x="46" y="142"/>
                  </a:lnTo>
                  <a:lnTo>
                    <a:pt x="46" y="140"/>
                  </a:lnTo>
                  <a:lnTo>
                    <a:pt x="46" y="142"/>
                  </a:lnTo>
                  <a:lnTo>
                    <a:pt x="44" y="142"/>
                  </a:lnTo>
                  <a:lnTo>
                    <a:pt x="42" y="142"/>
                  </a:lnTo>
                  <a:lnTo>
                    <a:pt x="42" y="144"/>
                  </a:lnTo>
                  <a:lnTo>
                    <a:pt x="40" y="144"/>
                  </a:lnTo>
                  <a:lnTo>
                    <a:pt x="38" y="144"/>
                  </a:lnTo>
                  <a:lnTo>
                    <a:pt x="36" y="144"/>
                  </a:lnTo>
                  <a:lnTo>
                    <a:pt x="36" y="146"/>
                  </a:lnTo>
                  <a:lnTo>
                    <a:pt x="34" y="148"/>
                  </a:lnTo>
                  <a:lnTo>
                    <a:pt x="34" y="150"/>
                  </a:lnTo>
                  <a:lnTo>
                    <a:pt x="34" y="152"/>
                  </a:lnTo>
                  <a:lnTo>
                    <a:pt x="32" y="152"/>
                  </a:lnTo>
                  <a:lnTo>
                    <a:pt x="32" y="150"/>
                  </a:lnTo>
                  <a:lnTo>
                    <a:pt x="32" y="152"/>
                  </a:lnTo>
                  <a:lnTo>
                    <a:pt x="30" y="152"/>
                  </a:lnTo>
                  <a:lnTo>
                    <a:pt x="28" y="152"/>
                  </a:lnTo>
                  <a:lnTo>
                    <a:pt x="26" y="152"/>
                  </a:lnTo>
                  <a:lnTo>
                    <a:pt x="24" y="152"/>
                  </a:lnTo>
                  <a:lnTo>
                    <a:pt x="24" y="148"/>
                  </a:lnTo>
                  <a:lnTo>
                    <a:pt x="24" y="142"/>
                  </a:lnTo>
                  <a:lnTo>
                    <a:pt x="24" y="140"/>
                  </a:lnTo>
                  <a:lnTo>
                    <a:pt x="24" y="138"/>
                  </a:lnTo>
                  <a:lnTo>
                    <a:pt x="24" y="136"/>
                  </a:lnTo>
                  <a:lnTo>
                    <a:pt x="24" y="134"/>
                  </a:lnTo>
                  <a:lnTo>
                    <a:pt x="22" y="134"/>
                  </a:lnTo>
                  <a:lnTo>
                    <a:pt x="20" y="134"/>
                  </a:lnTo>
                  <a:lnTo>
                    <a:pt x="16" y="134"/>
                  </a:lnTo>
                  <a:lnTo>
                    <a:pt x="8" y="134"/>
                  </a:lnTo>
                  <a:lnTo>
                    <a:pt x="0" y="134"/>
                  </a:lnTo>
                  <a:lnTo>
                    <a:pt x="0" y="132"/>
                  </a:lnTo>
                  <a:lnTo>
                    <a:pt x="0" y="128"/>
                  </a:lnTo>
                  <a:lnTo>
                    <a:pt x="0" y="128"/>
                  </a:lnTo>
                  <a:lnTo>
                    <a:pt x="0" y="124"/>
                  </a:lnTo>
                  <a:lnTo>
                    <a:pt x="0" y="122"/>
                  </a:lnTo>
                  <a:lnTo>
                    <a:pt x="0" y="120"/>
                  </a:lnTo>
                  <a:lnTo>
                    <a:pt x="0" y="118"/>
                  </a:lnTo>
                  <a:lnTo>
                    <a:pt x="0" y="116"/>
                  </a:lnTo>
                  <a:lnTo>
                    <a:pt x="0" y="112"/>
                  </a:lnTo>
                  <a:lnTo>
                    <a:pt x="0" y="110"/>
                  </a:lnTo>
                  <a:lnTo>
                    <a:pt x="0" y="108"/>
                  </a:lnTo>
                  <a:lnTo>
                    <a:pt x="0" y="106"/>
                  </a:lnTo>
                  <a:lnTo>
                    <a:pt x="0" y="104"/>
                  </a:lnTo>
                  <a:lnTo>
                    <a:pt x="0" y="102"/>
                  </a:lnTo>
                  <a:lnTo>
                    <a:pt x="0" y="100"/>
                  </a:lnTo>
                  <a:lnTo>
                    <a:pt x="0" y="98"/>
                  </a:lnTo>
                  <a:lnTo>
                    <a:pt x="0" y="94"/>
                  </a:lnTo>
                  <a:lnTo>
                    <a:pt x="0" y="90"/>
                  </a:lnTo>
                  <a:lnTo>
                    <a:pt x="0" y="88"/>
                  </a:lnTo>
                  <a:lnTo>
                    <a:pt x="0" y="86"/>
                  </a:lnTo>
                  <a:lnTo>
                    <a:pt x="0" y="78"/>
                  </a:lnTo>
                  <a:lnTo>
                    <a:pt x="0" y="72"/>
                  </a:lnTo>
                  <a:lnTo>
                    <a:pt x="0" y="68"/>
                  </a:lnTo>
                  <a:lnTo>
                    <a:pt x="0" y="64"/>
                  </a:lnTo>
                  <a:lnTo>
                    <a:pt x="0" y="60"/>
                  </a:lnTo>
                  <a:lnTo>
                    <a:pt x="0" y="54"/>
                  </a:lnTo>
                  <a:lnTo>
                    <a:pt x="0" y="52"/>
                  </a:lnTo>
                  <a:lnTo>
                    <a:pt x="0" y="50"/>
                  </a:lnTo>
                  <a:lnTo>
                    <a:pt x="0" y="46"/>
                  </a:lnTo>
                  <a:lnTo>
                    <a:pt x="0" y="42"/>
                  </a:lnTo>
                  <a:lnTo>
                    <a:pt x="0" y="40"/>
                  </a:lnTo>
                  <a:lnTo>
                    <a:pt x="0" y="38"/>
                  </a:lnTo>
                  <a:lnTo>
                    <a:pt x="0" y="36"/>
                  </a:lnTo>
                  <a:lnTo>
                    <a:pt x="0" y="34"/>
                  </a:lnTo>
                  <a:lnTo>
                    <a:pt x="0" y="32"/>
                  </a:lnTo>
                  <a:lnTo>
                    <a:pt x="0" y="32"/>
                  </a:lnTo>
                  <a:lnTo>
                    <a:pt x="0" y="30"/>
                  </a:lnTo>
                  <a:lnTo>
                    <a:pt x="0" y="28"/>
                  </a:lnTo>
                  <a:lnTo>
                    <a:pt x="0" y="24"/>
                  </a:lnTo>
                  <a:lnTo>
                    <a:pt x="0" y="22"/>
                  </a:lnTo>
                  <a:lnTo>
                    <a:pt x="0" y="20"/>
                  </a:lnTo>
                  <a:lnTo>
                    <a:pt x="0" y="18"/>
                  </a:lnTo>
                  <a:lnTo>
                    <a:pt x="0" y="16"/>
                  </a:lnTo>
                  <a:lnTo>
                    <a:pt x="0" y="14"/>
                  </a:lnTo>
                  <a:lnTo>
                    <a:pt x="0" y="10"/>
                  </a:lnTo>
                  <a:lnTo>
                    <a:pt x="0" y="4"/>
                  </a:lnTo>
                  <a:lnTo>
                    <a:pt x="0" y="0"/>
                  </a:lnTo>
                  <a:lnTo>
                    <a:pt x="2" y="0"/>
                  </a:lnTo>
                  <a:lnTo>
                    <a:pt x="4" y="0"/>
                  </a:lnTo>
                  <a:lnTo>
                    <a:pt x="10" y="0"/>
                  </a:lnTo>
                  <a:lnTo>
                    <a:pt x="12" y="0"/>
                  </a:lnTo>
                  <a:lnTo>
                    <a:pt x="14" y="0"/>
                  </a:lnTo>
                  <a:lnTo>
                    <a:pt x="16" y="0"/>
                  </a:lnTo>
                  <a:lnTo>
                    <a:pt x="18" y="0"/>
                  </a:lnTo>
                  <a:lnTo>
                    <a:pt x="20" y="0"/>
                  </a:lnTo>
                  <a:lnTo>
                    <a:pt x="30" y="0"/>
                  </a:lnTo>
                  <a:lnTo>
                    <a:pt x="34" y="0"/>
                  </a:lnTo>
                  <a:lnTo>
                    <a:pt x="38" y="0"/>
                  </a:lnTo>
                  <a:lnTo>
                    <a:pt x="40" y="0"/>
                  </a:lnTo>
                  <a:lnTo>
                    <a:pt x="42"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20" name="Freeform 287"/>
            <p:cNvSpPr>
              <a:spLocks/>
            </p:cNvSpPr>
            <p:nvPr/>
          </p:nvSpPr>
          <p:spPr bwMode="auto">
            <a:xfrm>
              <a:off x="6648450" y="4729163"/>
              <a:ext cx="387350" cy="207963"/>
            </a:xfrm>
            <a:custGeom>
              <a:avLst/>
              <a:gdLst>
                <a:gd name="T0" fmla="*/ 144 w 244"/>
                <a:gd name="T1" fmla="*/ 10 h 131"/>
                <a:gd name="T2" fmla="*/ 148 w 244"/>
                <a:gd name="T3" fmla="*/ 14 h 131"/>
                <a:gd name="T4" fmla="*/ 154 w 244"/>
                <a:gd name="T5" fmla="*/ 16 h 131"/>
                <a:gd name="T6" fmla="*/ 156 w 244"/>
                <a:gd name="T7" fmla="*/ 22 h 131"/>
                <a:gd name="T8" fmla="*/ 162 w 244"/>
                <a:gd name="T9" fmla="*/ 24 h 131"/>
                <a:gd name="T10" fmla="*/ 166 w 244"/>
                <a:gd name="T11" fmla="*/ 22 h 131"/>
                <a:gd name="T12" fmla="*/ 174 w 244"/>
                <a:gd name="T13" fmla="*/ 22 h 131"/>
                <a:gd name="T14" fmla="*/ 182 w 244"/>
                <a:gd name="T15" fmla="*/ 20 h 131"/>
                <a:gd name="T16" fmla="*/ 188 w 244"/>
                <a:gd name="T17" fmla="*/ 18 h 131"/>
                <a:gd name="T18" fmla="*/ 190 w 244"/>
                <a:gd name="T19" fmla="*/ 22 h 131"/>
                <a:gd name="T20" fmla="*/ 194 w 244"/>
                <a:gd name="T21" fmla="*/ 26 h 131"/>
                <a:gd name="T22" fmla="*/ 202 w 244"/>
                <a:gd name="T23" fmla="*/ 34 h 131"/>
                <a:gd name="T24" fmla="*/ 216 w 244"/>
                <a:gd name="T25" fmla="*/ 56 h 131"/>
                <a:gd name="T26" fmla="*/ 226 w 244"/>
                <a:gd name="T27" fmla="*/ 70 h 131"/>
                <a:gd name="T28" fmla="*/ 236 w 244"/>
                <a:gd name="T29" fmla="*/ 84 h 131"/>
                <a:gd name="T30" fmla="*/ 242 w 244"/>
                <a:gd name="T31" fmla="*/ 98 h 131"/>
                <a:gd name="T32" fmla="*/ 240 w 244"/>
                <a:gd name="T33" fmla="*/ 107 h 131"/>
                <a:gd name="T34" fmla="*/ 232 w 244"/>
                <a:gd name="T35" fmla="*/ 123 h 131"/>
                <a:gd name="T36" fmla="*/ 218 w 244"/>
                <a:gd name="T37" fmla="*/ 131 h 131"/>
                <a:gd name="T38" fmla="*/ 214 w 244"/>
                <a:gd name="T39" fmla="*/ 125 h 131"/>
                <a:gd name="T40" fmla="*/ 218 w 244"/>
                <a:gd name="T41" fmla="*/ 121 h 131"/>
                <a:gd name="T42" fmla="*/ 210 w 244"/>
                <a:gd name="T43" fmla="*/ 111 h 131"/>
                <a:gd name="T44" fmla="*/ 194 w 244"/>
                <a:gd name="T45" fmla="*/ 111 h 131"/>
                <a:gd name="T46" fmla="*/ 182 w 244"/>
                <a:gd name="T47" fmla="*/ 115 h 131"/>
                <a:gd name="T48" fmla="*/ 180 w 244"/>
                <a:gd name="T49" fmla="*/ 113 h 131"/>
                <a:gd name="T50" fmla="*/ 176 w 244"/>
                <a:gd name="T51" fmla="*/ 109 h 131"/>
                <a:gd name="T52" fmla="*/ 160 w 244"/>
                <a:gd name="T53" fmla="*/ 111 h 131"/>
                <a:gd name="T54" fmla="*/ 144 w 244"/>
                <a:gd name="T55" fmla="*/ 113 h 131"/>
                <a:gd name="T56" fmla="*/ 144 w 244"/>
                <a:gd name="T57" fmla="*/ 113 h 131"/>
                <a:gd name="T58" fmla="*/ 136 w 244"/>
                <a:gd name="T59" fmla="*/ 115 h 131"/>
                <a:gd name="T60" fmla="*/ 128 w 244"/>
                <a:gd name="T61" fmla="*/ 109 h 131"/>
                <a:gd name="T62" fmla="*/ 124 w 244"/>
                <a:gd name="T63" fmla="*/ 119 h 131"/>
                <a:gd name="T64" fmla="*/ 134 w 244"/>
                <a:gd name="T65" fmla="*/ 123 h 131"/>
                <a:gd name="T66" fmla="*/ 120 w 244"/>
                <a:gd name="T67" fmla="*/ 121 h 131"/>
                <a:gd name="T68" fmla="*/ 106 w 244"/>
                <a:gd name="T69" fmla="*/ 117 h 131"/>
                <a:gd name="T70" fmla="*/ 96 w 244"/>
                <a:gd name="T71" fmla="*/ 113 h 131"/>
                <a:gd name="T72" fmla="*/ 88 w 244"/>
                <a:gd name="T73" fmla="*/ 102 h 131"/>
                <a:gd name="T74" fmla="*/ 86 w 244"/>
                <a:gd name="T75" fmla="*/ 113 h 131"/>
                <a:gd name="T76" fmla="*/ 74 w 244"/>
                <a:gd name="T77" fmla="*/ 102 h 131"/>
                <a:gd name="T78" fmla="*/ 70 w 244"/>
                <a:gd name="T79" fmla="*/ 94 h 131"/>
                <a:gd name="T80" fmla="*/ 60 w 244"/>
                <a:gd name="T81" fmla="*/ 96 h 131"/>
                <a:gd name="T82" fmla="*/ 56 w 244"/>
                <a:gd name="T83" fmla="*/ 92 h 131"/>
                <a:gd name="T84" fmla="*/ 46 w 244"/>
                <a:gd name="T85" fmla="*/ 90 h 131"/>
                <a:gd name="T86" fmla="*/ 42 w 244"/>
                <a:gd name="T87" fmla="*/ 84 h 131"/>
                <a:gd name="T88" fmla="*/ 34 w 244"/>
                <a:gd name="T89" fmla="*/ 86 h 131"/>
                <a:gd name="T90" fmla="*/ 32 w 244"/>
                <a:gd name="T91" fmla="*/ 74 h 131"/>
                <a:gd name="T92" fmla="*/ 36 w 244"/>
                <a:gd name="T93" fmla="*/ 64 h 131"/>
                <a:gd name="T94" fmla="*/ 36 w 244"/>
                <a:gd name="T95" fmla="*/ 52 h 131"/>
                <a:gd name="T96" fmla="*/ 28 w 244"/>
                <a:gd name="T97" fmla="*/ 52 h 131"/>
                <a:gd name="T98" fmla="*/ 18 w 244"/>
                <a:gd name="T99" fmla="*/ 52 h 131"/>
                <a:gd name="T100" fmla="*/ 6 w 244"/>
                <a:gd name="T101" fmla="*/ 44 h 131"/>
                <a:gd name="T102" fmla="*/ 2 w 244"/>
                <a:gd name="T103" fmla="*/ 34 h 131"/>
                <a:gd name="T104" fmla="*/ 4 w 244"/>
                <a:gd name="T105" fmla="*/ 28 h 131"/>
                <a:gd name="T106" fmla="*/ 12 w 244"/>
                <a:gd name="T107" fmla="*/ 16 h 131"/>
                <a:gd name="T108" fmla="*/ 28 w 244"/>
                <a:gd name="T109" fmla="*/ 4 h 131"/>
                <a:gd name="T110" fmla="*/ 48 w 244"/>
                <a:gd name="T111" fmla="*/ 6 h 131"/>
                <a:gd name="T112" fmla="*/ 80 w 244"/>
                <a:gd name="T113" fmla="*/ 12 h 131"/>
                <a:gd name="T114" fmla="*/ 98 w 244"/>
                <a:gd name="T115" fmla="*/ 16 h 131"/>
                <a:gd name="T116" fmla="*/ 122 w 244"/>
                <a:gd name="T117" fmla="*/ 8 h 131"/>
                <a:gd name="T118" fmla="*/ 134 w 244"/>
                <a:gd name="T119" fmla="*/ 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4" h="131">
                  <a:moveTo>
                    <a:pt x="138" y="4"/>
                  </a:moveTo>
                  <a:lnTo>
                    <a:pt x="138" y="6"/>
                  </a:lnTo>
                  <a:lnTo>
                    <a:pt x="138" y="8"/>
                  </a:lnTo>
                  <a:lnTo>
                    <a:pt x="138" y="10"/>
                  </a:lnTo>
                  <a:lnTo>
                    <a:pt x="140" y="10"/>
                  </a:lnTo>
                  <a:lnTo>
                    <a:pt x="142" y="10"/>
                  </a:lnTo>
                  <a:lnTo>
                    <a:pt x="142" y="8"/>
                  </a:lnTo>
                  <a:lnTo>
                    <a:pt x="144" y="8"/>
                  </a:lnTo>
                  <a:lnTo>
                    <a:pt x="144" y="10"/>
                  </a:lnTo>
                  <a:lnTo>
                    <a:pt x="144" y="10"/>
                  </a:lnTo>
                  <a:lnTo>
                    <a:pt x="144" y="12"/>
                  </a:lnTo>
                  <a:lnTo>
                    <a:pt x="146" y="12"/>
                  </a:lnTo>
                  <a:lnTo>
                    <a:pt x="146" y="10"/>
                  </a:lnTo>
                  <a:lnTo>
                    <a:pt x="148" y="10"/>
                  </a:lnTo>
                  <a:lnTo>
                    <a:pt x="148" y="12"/>
                  </a:lnTo>
                  <a:lnTo>
                    <a:pt x="146" y="12"/>
                  </a:lnTo>
                  <a:lnTo>
                    <a:pt x="146" y="14"/>
                  </a:lnTo>
                  <a:lnTo>
                    <a:pt x="148" y="14"/>
                  </a:lnTo>
                  <a:lnTo>
                    <a:pt x="146" y="14"/>
                  </a:lnTo>
                  <a:lnTo>
                    <a:pt x="146" y="16"/>
                  </a:lnTo>
                  <a:lnTo>
                    <a:pt x="146" y="18"/>
                  </a:lnTo>
                  <a:lnTo>
                    <a:pt x="148" y="18"/>
                  </a:lnTo>
                  <a:lnTo>
                    <a:pt x="148" y="16"/>
                  </a:lnTo>
                  <a:lnTo>
                    <a:pt x="150" y="16"/>
                  </a:lnTo>
                  <a:lnTo>
                    <a:pt x="152" y="16"/>
                  </a:lnTo>
                  <a:lnTo>
                    <a:pt x="154" y="14"/>
                  </a:lnTo>
                  <a:lnTo>
                    <a:pt x="154" y="16"/>
                  </a:lnTo>
                  <a:lnTo>
                    <a:pt x="152" y="18"/>
                  </a:lnTo>
                  <a:lnTo>
                    <a:pt x="150" y="18"/>
                  </a:lnTo>
                  <a:lnTo>
                    <a:pt x="150" y="20"/>
                  </a:lnTo>
                  <a:lnTo>
                    <a:pt x="152" y="20"/>
                  </a:lnTo>
                  <a:lnTo>
                    <a:pt x="152" y="22"/>
                  </a:lnTo>
                  <a:lnTo>
                    <a:pt x="152" y="24"/>
                  </a:lnTo>
                  <a:lnTo>
                    <a:pt x="154" y="24"/>
                  </a:lnTo>
                  <a:lnTo>
                    <a:pt x="154" y="22"/>
                  </a:lnTo>
                  <a:lnTo>
                    <a:pt x="156" y="22"/>
                  </a:lnTo>
                  <a:lnTo>
                    <a:pt x="158" y="22"/>
                  </a:lnTo>
                  <a:lnTo>
                    <a:pt x="158" y="24"/>
                  </a:lnTo>
                  <a:lnTo>
                    <a:pt x="160" y="24"/>
                  </a:lnTo>
                  <a:lnTo>
                    <a:pt x="160" y="26"/>
                  </a:lnTo>
                  <a:lnTo>
                    <a:pt x="160" y="28"/>
                  </a:lnTo>
                  <a:lnTo>
                    <a:pt x="160" y="26"/>
                  </a:lnTo>
                  <a:lnTo>
                    <a:pt x="160" y="24"/>
                  </a:lnTo>
                  <a:lnTo>
                    <a:pt x="160" y="22"/>
                  </a:lnTo>
                  <a:lnTo>
                    <a:pt x="162" y="24"/>
                  </a:lnTo>
                  <a:lnTo>
                    <a:pt x="162" y="22"/>
                  </a:lnTo>
                  <a:lnTo>
                    <a:pt x="160" y="22"/>
                  </a:lnTo>
                  <a:lnTo>
                    <a:pt x="160" y="20"/>
                  </a:lnTo>
                  <a:lnTo>
                    <a:pt x="160" y="18"/>
                  </a:lnTo>
                  <a:lnTo>
                    <a:pt x="160" y="20"/>
                  </a:lnTo>
                  <a:lnTo>
                    <a:pt x="162" y="20"/>
                  </a:lnTo>
                  <a:lnTo>
                    <a:pt x="164" y="20"/>
                  </a:lnTo>
                  <a:lnTo>
                    <a:pt x="166" y="20"/>
                  </a:lnTo>
                  <a:lnTo>
                    <a:pt x="166" y="22"/>
                  </a:lnTo>
                  <a:lnTo>
                    <a:pt x="166" y="20"/>
                  </a:lnTo>
                  <a:lnTo>
                    <a:pt x="168" y="20"/>
                  </a:lnTo>
                  <a:lnTo>
                    <a:pt x="168" y="18"/>
                  </a:lnTo>
                  <a:lnTo>
                    <a:pt x="168" y="16"/>
                  </a:lnTo>
                  <a:lnTo>
                    <a:pt x="168" y="18"/>
                  </a:lnTo>
                  <a:lnTo>
                    <a:pt x="170" y="18"/>
                  </a:lnTo>
                  <a:lnTo>
                    <a:pt x="172" y="20"/>
                  </a:lnTo>
                  <a:lnTo>
                    <a:pt x="174" y="20"/>
                  </a:lnTo>
                  <a:lnTo>
                    <a:pt x="174" y="22"/>
                  </a:lnTo>
                  <a:lnTo>
                    <a:pt x="176" y="22"/>
                  </a:lnTo>
                  <a:lnTo>
                    <a:pt x="178" y="22"/>
                  </a:lnTo>
                  <a:lnTo>
                    <a:pt x="178" y="24"/>
                  </a:lnTo>
                  <a:lnTo>
                    <a:pt x="180" y="24"/>
                  </a:lnTo>
                  <a:lnTo>
                    <a:pt x="180" y="22"/>
                  </a:lnTo>
                  <a:lnTo>
                    <a:pt x="180" y="20"/>
                  </a:lnTo>
                  <a:lnTo>
                    <a:pt x="180" y="18"/>
                  </a:lnTo>
                  <a:lnTo>
                    <a:pt x="182" y="18"/>
                  </a:lnTo>
                  <a:lnTo>
                    <a:pt x="182" y="20"/>
                  </a:lnTo>
                  <a:lnTo>
                    <a:pt x="184" y="20"/>
                  </a:lnTo>
                  <a:lnTo>
                    <a:pt x="186" y="20"/>
                  </a:lnTo>
                  <a:lnTo>
                    <a:pt x="186" y="22"/>
                  </a:lnTo>
                  <a:lnTo>
                    <a:pt x="184" y="22"/>
                  </a:lnTo>
                  <a:lnTo>
                    <a:pt x="184" y="24"/>
                  </a:lnTo>
                  <a:lnTo>
                    <a:pt x="186" y="24"/>
                  </a:lnTo>
                  <a:lnTo>
                    <a:pt x="186" y="22"/>
                  </a:lnTo>
                  <a:lnTo>
                    <a:pt x="188" y="20"/>
                  </a:lnTo>
                  <a:lnTo>
                    <a:pt x="188" y="18"/>
                  </a:lnTo>
                  <a:lnTo>
                    <a:pt x="186" y="18"/>
                  </a:lnTo>
                  <a:lnTo>
                    <a:pt x="184" y="18"/>
                  </a:lnTo>
                  <a:lnTo>
                    <a:pt x="186" y="18"/>
                  </a:lnTo>
                  <a:lnTo>
                    <a:pt x="186" y="16"/>
                  </a:lnTo>
                  <a:lnTo>
                    <a:pt x="188" y="16"/>
                  </a:lnTo>
                  <a:lnTo>
                    <a:pt x="188" y="18"/>
                  </a:lnTo>
                  <a:lnTo>
                    <a:pt x="190" y="18"/>
                  </a:lnTo>
                  <a:lnTo>
                    <a:pt x="190" y="20"/>
                  </a:lnTo>
                  <a:lnTo>
                    <a:pt x="190" y="22"/>
                  </a:lnTo>
                  <a:lnTo>
                    <a:pt x="190" y="24"/>
                  </a:lnTo>
                  <a:lnTo>
                    <a:pt x="188" y="24"/>
                  </a:lnTo>
                  <a:lnTo>
                    <a:pt x="188" y="26"/>
                  </a:lnTo>
                  <a:lnTo>
                    <a:pt x="188" y="28"/>
                  </a:lnTo>
                  <a:lnTo>
                    <a:pt x="190" y="28"/>
                  </a:lnTo>
                  <a:lnTo>
                    <a:pt x="192" y="28"/>
                  </a:lnTo>
                  <a:lnTo>
                    <a:pt x="192" y="28"/>
                  </a:lnTo>
                  <a:lnTo>
                    <a:pt x="194" y="28"/>
                  </a:lnTo>
                  <a:lnTo>
                    <a:pt x="194" y="26"/>
                  </a:lnTo>
                  <a:lnTo>
                    <a:pt x="194" y="24"/>
                  </a:lnTo>
                  <a:lnTo>
                    <a:pt x="196" y="24"/>
                  </a:lnTo>
                  <a:lnTo>
                    <a:pt x="196" y="26"/>
                  </a:lnTo>
                  <a:lnTo>
                    <a:pt x="196" y="28"/>
                  </a:lnTo>
                  <a:lnTo>
                    <a:pt x="196" y="30"/>
                  </a:lnTo>
                  <a:lnTo>
                    <a:pt x="196" y="32"/>
                  </a:lnTo>
                  <a:lnTo>
                    <a:pt x="198" y="34"/>
                  </a:lnTo>
                  <a:lnTo>
                    <a:pt x="200" y="34"/>
                  </a:lnTo>
                  <a:lnTo>
                    <a:pt x="202" y="34"/>
                  </a:lnTo>
                  <a:lnTo>
                    <a:pt x="204" y="34"/>
                  </a:lnTo>
                  <a:lnTo>
                    <a:pt x="204" y="34"/>
                  </a:lnTo>
                  <a:lnTo>
                    <a:pt x="204" y="36"/>
                  </a:lnTo>
                  <a:lnTo>
                    <a:pt x="204" y="38"/>
                  </a:lnTo>
                  <a:lnTo>
                    <a:pt x="206" y="38"/>
                  </a:lnTo>
                  <a:lnTo>
                    <a:pt x="206" y="40"/>
                  </a:lnTo>
                  <a:lnTo>
                    <a:pt x="212" y="50"/>
                  </a:lnTo>
                  <a:lnTo>
                    <a:pt x="214" y="52"/>
                  </a:lnTo>
                  <a:lnTo>
                    <a:pt x="216" y="56"/>
                  </a:lnTo>
                  <a:lnTo>
                    <a:pt x="218" y="58"/>
                  </a:lnTo>
                  <a:lnTo>
                    <a:pt x="218" y="60"/>
                  </a:lnTo>
                  <a:lnTo>
                    <a:pt x="220" y="60"/>
                  </a:lnTo>
                  <a:lnTo>
                    <a:pt x="220" y="62"/>
                  </a:lnTo>
                  <a:lnTo>
                    <a:pt x="222" y="64"/>
                  </a:lnTo>
                  <a:lnTo>
                    <a:pt x="222" y="66"/>
                  </a:lnTo>
                  <a:lnTo>
                    <a:pt x="224" y="66"/>
                  </a:lnTo>
                  <a:lnTo>
                    <a:pt x="224" y="68"/>
                  </a:lnTo>
                  <a:lnTo>
                    <a:pt x="226" y="70"/>
                  </a:lnTo>
                  <a:lnTo>
                    <a:pt x="226" y="72"/>
                  </a:lnTo>
                  <a:lnTo>
                    <a:pt x="228" y="72"/>
                  </a:lnTo>
                  <a:lnTo>
                    <a:pt x="228" y="74"/>
                  </a:lnTo>
                  <a:lnTo>
                    <a:pt x="228" y="76"/>
                  </a:lnTo>
                  <a:lnTo>
                    <a:pt x="230" y="76"/>
                  </a:lnTo>
                  <a:lnTo>
                    <a:pt x="232" y="78"/>
                  </a:lnTo>
                  <a:lnTo>
                    <a:pt x="232" y="80"/>
                  </a:lnTo>
                  <a:lnTo>
                    <a:pt x="234" y="82"/>
                  </a:lnTo>
                  <a:lnTo>
                    <a:pt x="236" y="84"/>
                  </a:lnTo>
                  <a:lnTo>
                    <a:pt x="236" y="86"/>
                  </a:lnTo>
                  <a:lnTo>
                    <a:pt x="238" y="86"/>
                  </a:lnTo>
                  <a:lnTo>
                    <a:pt x="238" y="88"/>
                  </a:lnTo>
                  <a:lnTo>
                    <a:pt x="240" y="90"/>
                  </a:lnTo>
                  <a:lnTo>
                    <a:pt x="242" y="92"/>
                  </a:lnTo>
                  <a:lnTo>
                    <a:pt x="242" y="94"/>
                  </a:lnTo>
                  <a:lnTo>
                    <a:pt x="242" y="96"/>
                  </a:lnTo>
                  <a:lnTo>
                    <a:pt x="242" y="96"/>
                  </a:lnTo>
                  <a:lnTo>
                    <a:pt x="242" y="98"/>
                  </a:lnTo>
                  <a:lnTo>
                    <a:pt x="244" y="98"/>
                  </a:lnTo>
                  <a:lnTo>
                    <a:pt x="244" y="100"/>
                  </a:lnTo>
                  <a:lnTo>
                    <a:pt x="244" y="102"/>
                  </a:lnTo>
                  <a:lnTo>
                    <a:pt x="244" y="105"/>
                  </a:lnTo>
                  <a:lnTo>
                    <a:pt x="242" y="102"/>
                  </a:lnTo>
                  <a:lnTo>
                    <a:pt x="242" y="102"/>
                  </a:lnTo>
                  <a:lnTo>
                    <a:pt x="242" y="105"/>
                  </a:lnTo>
                  <a:lnTo>
                    <a:pt x="242" y="107"/>
                  </a:lnTo>
                  <a:lnTo>
                    <a:pt x="240" y="107"/>
                  </a:lnTo>
                  <a:lnTo>
                    <a:pt x="240" y="109"/>
                  </a:lnTo>
                  <a:lnTo>
                    <a:pt x="240" y="111"/>
                  </a:lnTo>
                  <a:lnTo>
                    <a:pt x="238" y="113"/>
                  </a:lnTo>
                  <a:lnTo>
                    <a:pt x="236" y="115"/>
                  </a:lnTo>
                  <a:lnTo>
                    <a:pt x="236" y="117"/>
                  </a:lnTo>
                  <a:lnTo>
                    <a:pt x="234" y="119"/>
                  </a:lnTo>
                  <a:lnTo>
                    <a:pt x="234" y="121"/>
                  </a:lnTo>
                  <a:lnTo>
                    <a:pt x="232" y="121"/>
                  </a:lnTo>
                  <a:lnTo>
                    <a:pt x="232" y="123"/>
                  </a:lnTo>
                  <a:lnTo>
                    <a:pt x="230" y="125"/>
                  </a:lnTo>
                  <a:lnTo>
                    <a:pt x="230" y="127"/>
                  </a:lnTo>
                  <a:lnTo>
                    <a:pt x="228" y="129"/>
                  </a:lnTo>
                  <a:lnTo>
                    <a:pt x="228" y="131"/>
                  </a:lnTo>
                  <a:lnTo>
                    <a:pt x="226" y="131"/>
                  </a:lnTo>
                  <a:lnTo>
                    <a:pt x="224" y="131"/>
                  </a:lnTo>
                  <a:lnTo>
                    <a:pt x="222" y="131"/>
                  </a:lnTo>
                  <a:lnTo>
                    <a:pt x="220" y="131"/>
                  </a:lnTo>
                  <a:lnTo>
                    <a:pt x="218" y="131"/>
                  </a:lnTo>
                  <a:lnTo>
                    <a:pt x="218" y="129"/>
                  </a:lnTo>
                  <a:lnTo>
                    <a:pt x="216" y="129"/>
                  </a:lnTo>
                  <a:lnTo>
                    <a:pt x="214" y="129"/>
                  </a:lnTo>
                  <a:lnTo>
                    <a:pt x="214" y="127"/>
                  </a:lnTo>
                  <a:lnTo>
                    <a:pt x="212" y="127"/>
                  </a:lnTo>
                  <a:lnTo>
                    <a:pt x="210" y="127"/>
                  </a:lnTo>
                  <a:lnTo>
                    <a:pt x="210" y="125"/>
                  </a:lnTo>
                  <a:lnTo>
                    <a:pt x="212" y="125"/>
                  </a:lnTo>
                  <a:lnTo>
                    <a:pt x="214" y="125"/>
                  </a:lnTo>
                  <a:lnTo>
                    <a:pt x="214" y="127"/>
                  </a:lnTo>
                  <a:lnTo>
                    <a:pt x="216" y="127"/>
                  </a:lnTo>
                  <a:lnTo>
                    <a:pt x="218" y="127"/>
                  </a:lnTo>
                  <a:lnTo>
                    <a:pt x="218" y="125"/>
                  </a:lnTo>
                  <a:lnTo>
                    <a:pt x="218" y="123"/>
                  </a:lnTo>
                  <a:lnTo>
                    <a:pt x="216" y="123"/>
                  </a:lnTo>
                  <a:lnTo>
                    <a:pt x="218" y="121"/>
                  </a:lnTo>
                  <a:lnTo>
                    <a:pt x="218" y="119"/>
                  </a:lnTo>
                  <a:lnTo>
                    <a:pt x="218" y="121"/>
                  </a:lnTo>
                  <a:lnTo>
                    <a:pt x="216" y="121"/>
                  </a:lnTo>
                  <a:lnTo>
                    <a:pt x="214" y="121"/>
                  </a:lnTo>
                  <a:lnTo>
                    <a:pt x="214" y="119"/>
                  </a:lnTo>
                  <a:lnTo>
                    <a:pt x="212" y="119"/>
                  </a:lnTo>
                  <a:lnTo>
                    <a:pt x="212" y="117"/>
                  </a:lnTo>
                  <a:lnTo>
                    <a:pt x="210" y="117"/>
                  </a:lnTo>
                  <a:lnTo>
                    <a:pt x="210" y="115"/>
                  </a:lnTo>
                  <a:lnTo>
                    <a:pt x="210" y="113"/>
                  </a:lnTo>
                  <a:lnTo>
                    <a:pt x="210" y="111"/>
                  </a:lnTo>
                  <a:lnTo>
                    <a:pt x="208" y="111"/>
                  </a:lnTo>
                  <a:lnTo>
                    <a:pt x="206" y="109"/>
                  </a:lnTo>
                  <a:lnTo>
                    <a:pt x="204" y="109"/>
                  </a:lnTo>
                  <a:lnTo>
                    <a:pt x="202" y="109"/>
                  </a:lnTo>
                  <a:lnTo>
                    <a:pt x="200" y="109"/>
                  </a:lnTo>
                  <a:lnTo>
                    <a:pt x="198" y="109"/>
                  </a:lnTo>
                  <a:lnTo>
                    <a:pt x="196" y="109"/>
                  </a:lnTo>
                  <a:lnTo>
                    <a:pt x="196" y="111"/>
                  </a:lnTo>
                  <a:lnTo>
                    <a:pt x="194" y="111"/>
                  </a:lnTo>
                  <a:lnTo>
                    <a:pt x="192" y="111"/>
                  </a:lnTo>
                  <a:lnTo>
                    <a:pt x="192" y="111"/>
                  </a:lnTo>
                  <a:lnTo>
                    <a:pt x="190" y="111"/>
                  </a:lnTo>
                  <a:lnTo>
                    <a:pt x="190" y="113"/>
                  </a:lnTo>
                  <a:lnTo>
                    <a:pt x="188" y="113"/>
                  </a:lnTo>
                  <a:lnTo>
                    <a:pt x="186" y="113"/>
                  </a:lnTo>
                  <a:lnTo>
                    <a:pt x="186" y="115"/>
                  </a:lnTo>
                  <a:lnTo>
                    <a:pt x="184" y="115"/>
                  </a:lnTo>
                  <a:lnTo>
                    <a:pt x="182" y="115"/>
                  </a:lnTo>
                  <a:lnTo>
                    <a:pt x="178" y="119"/>
                  </a:lnTo>
                  <a:lnTo>
                    <a:pt x="176" y="119"/>
                  </a:lnTo>
                  <a:lnTo>
                    <a:pt x="174" y="119"/>
                  </a:lnTo>
                  <a:lnTo>
                    <a:pt x="176" y="119"/>
                  </a:lnTo>
                  <a:lnTo>
                    <a:pt x="174" y="119"/>
                  </a:lnTo>
                  <a:lnTo>
                    <a:pt x="176" y="117"/>
                  </a:lnTo>
                  <a:lnTo>
                    <a:pt x="178" y="115"/>
                  </a:lnTo>
                  <a:lnTo>
                    <a:pt x="180" y="115"/>
                  </a:lnTo>
                  <a:lnTo>
                    <a:pt x="180" y="113"/>
                  </a:lnTo>
                  <a:lnTo>
                    <a:pt x="182" y="113"/>
                  </a:lnTo>
                  <a:lnTo>
                    <a:pt x="184" y="111"/>
                  </a:lnTo>
                  <a:lnTo>
                    <a:pt x="182" y="111"/>
                  </a:lnTo>
                  <a:lnTo>
                    <a:pt x="182" y="109"/>
                  </a:lnTo>
                  <a:lnTo>
                    <a:pt x="182" y="107"/>
                  </a:lnTo>
                  <a:lnTo>
                    <a:pt x="180" y="107"/>
                  </a:lnTo>
                  <a:lnTo>
                    <a:pt x="180" y="109"/>
                  </a:lnTo>
                  <a:lnTo>
                    <a:pt x="178" y="109"/>
                  </a:lnTo>
                  <a:lnTo>
                    <a:pt x="176" y="109"/>
                  </a:lnTo>
                  <a:lnTo>
                    <a:pt x="174" y="109"/>
                  </a:lnTo>
                  <a:lnTo>
                    <a:pt x="172" y="109"/>
                  </a:lnTo>
                  <a:lnTo>
                    <a:pt x="172" y="111"/>
                  </a:lnTo>
                  <a:lnTo>
                    <a:pt x="170" y="111"/>
                  </a:lnTo>
                  <a:lnTo>
                    <a:pt x="168" y="111"/>
                  </a:lnTo>
                  <a:lnTo>
                    <a:pt x="166" y="111"/>
                  </a:lnTo>
                  <a:lnTo>
                    <a:pt x="164" y="111"/>
                  </a:lnTo>
                  <a:lnTo>
                    <a:pt x="162" y="111"/>
                  </a:lnTo>
                  <a:lnTo>
                    <a:pt x="160" y="111"/>
                  </a:lnTo>
                  <a:lnTo>
                    <a:pt x="158" y="111"/>
                  </a:lnTo>
                  <a:lnTo>
                    <a:pt x="156" y="111"/>
                  </a:lnTo>
                  <a:lnTo>
                    <a:pt x="156" y="113"/>
                  </a:lnTo>
                  <a:lnTo>
                    <a:pt x="154" y="113"/>
                  </a:lnTo>
                  <a:lnTo>
                    <a:pt x="152" y="113"/>
                  </a:lnTo>
                  <a:lnTo>
                    <a:pt x="150" y="113"/>
                  </a:lnTo>
                  <a:lnTo>
                    <a:pt x="148" y="113"/>
                  </a:lnTo>
                  <a:lnTo>
                    <a:pt x="146" y="113"/>
                  </a:lnTo>
                  <a:lnTo>
                    <a:pt x="144" y="113"/>
                  </a:lnTo>
                  <a:lnTo>
                    <a:pt x="144" y="111"/>
                  </a:lnTo>
                  <a:lnTo>
                    <a:pt x="144" y="111"/>
                  </a:lnTo>
                  <a:lnTo>
                    <a:pt x="144" y="109"/>
                  </a:lnTo>
                  <a:lnTo>
                    <a:pt x="144" y="111"/>
                  </a:lnTo>
                  <a:lnTo>
                    <a:pt x="144" y="109"/>
                  </a:lnTo>
                  <a:lnTo>
                    <a:pt x="144" y="111"/>
                  </a:lnTo>
                  <a:lnTo>
                    <a:pt x="142" y="111"/>
                  </a:lnTo>
                  <a:lnTo>
                    <a:pt x="144" y="111"/>
                  </a:lnTo>
                  <a:lnTo>
                    <a:pt x="144" y="113"/>
                  </a:lnTo>
                  <a:lnTo>
                    <a:pt x="144" y="115"/>
                  </a:lnTo>
                  <a:lnTo>
                    <a:pt x="142" y="117"/>
                  </a:lnTo>
                  <a:lnTo>
                    <a:pt x="142" y="115"/>
                  </a:lnTo>
                  <a:lnTo>
                    <a:pt x="140" y="113"/>
                  </a:lnTo>
                  <a:lnTo>
                    <a:pt x="140" y="115"/>
                  </a:lnTo>
                  <a:lnTo>
                    <a:pt x="138" y="115"/>
                  </a:lnTo>
                  <a:lnTo>
                    <a:pt x="138" y="117"/>
                  </a:lnTo>
                  <a:lnTo>
                    <a:pt x="136" y="117"/>
                  </a:lnTo>
                  <a:lnTo>
                    <a:pt x="136" y="115"/>
                  </a:lnTo>
                  <a:lnTo>
                    <a:pt x="136" y="113"/>
                  </a:lnTo>
                  <a:lnTo>
                    <a:pt x="136" y="111"/>
                  </a:lnTo>
                  <a:lnTo>
                    <a:pt x="134" y="111"/>
                  </a:lnTo>
                  <a:lnTo>
                    <a:pt x="134" y="109"/>
                  </a:lnTo>
                  <a:lnTo>
                    <a:pt x="132" y="109"/>
                  </a:lnTo>
                  <a:lnTo>
                    <a:pt x="132" y="107"/>
                  </a:lnTo>
                  <a:lnTo>
                    <a:pt x="130" y="109"/>
                  </a:lnTo>
                  <a:lnTo>
                    <a:pt x="128" y="111"/>
                  </a:lnTo>
                  <a:lnTo>
                    <a:pt x="128" y="109"/>
                  </a:lnTo>
                  <a:lnTo>
                    <a:pt x="128" y="111"/>
                  </a:lnTo>
                  <a:lnTo>
                    <a:pt x="126" y="111"/>
                  </a:lnTo>
                  <a:lnTo>
                    <a:pt x="126" y="113"/>
                  </a:lnTo>
                  <a:lnTo>
                    <a:pt x="124" y="113"/>
                  </a:lnTo>
                  <a:lnTo>
                    <a:pt x="126" y="113"/>
                  </a:lnTo>
                  <a:lnTo>
                    <a:pt x="124" y="113"/>
                  </a:lnTo>
                  <a:lnTo>
                    <a:pt x="124" y="115"/>
                  </a:lnTo>
                  <a:lnTo>
                    <a:pt x="124" y="117"/>
                  </a:lnTo>
                  <a:lnTo>
                    <a:pt x="124" y="119"/>
                  </a:lnTo>
                  <a:lnTo>
                    <a:pt x="126" y="119"/>
                  </a:lnTo>
                  <a:lnTo>
                    <a:pt x="128" y="119"/>
                  </a:lnTo>
                  <a:lnTo>
                    <a:pt x="130" y="119"/>
                  </a:lnTo>
                  <a:lnTo>
                    <a:pt x="130" y="121"/>
                  </a:lnTo>
                  <a:lnTo>
                    <a:pt x="132" y="121"/>
                  </a:lnTo>
                  <a:lnTo>
                    <a:pt x="134" y="121"/>
                  </a:lnTo>
                  <a:lnTo>
                    <a:pt x="134" y="123"/>
                  </a:lnTo>
                  <a:lnTo>
                    <a:pt x="134" y="125"/>
                  </a:lnTo>
                  <a:lnTo>
                    <a:pt x="134" y="123"/>
                  </a:lnTo>
                  <a:lnTo>
                    <a:pt x="132" y="123"/>
                  </a:lnTo>
                  <a:lnTo>
                    <a:pt x="130" y="123"/>
                  </a:lnTo>
                  <a:lnTo>
                    <a:pt x="130" y="121"/>
                  </a:lnTo>
                  <a:lnTo>
                    <a:pt x="128" y="123"/>
                  </a:lnTo>
                  <a:lnTo>
                    <a:pt x="126" y="123"/>
                  </a:lnTo>
                  <a:lnTo>
                    <a:pt x="126" y="121"/>
                  </a:lnTo>
                  <a:lnTo>
                    <a:pt x="124" y="121"/>
                  </a:lnTo>
                  <a:lnTo>
                    <a:pt x="122" y="121"/>
                  </a:lnTo>
                  <a:lnTo>
                    <a:pt x="120" y="121"/>
                  </a:lnTo>
                  <a:lnTo>
                    <a:pt x="118" y="121"/>
                  </a:lnTo>
                  <a:lnTo>
                    <a:pt x="118" y="119"/>
                  </a:lnTo>
                  <a:lnTo>
                    <a:pt x="116" y="119"/>
                  </a:lnTo>
                  <a:lnTo>
                    <a:pt x="116" y="117"/>
                  </a:lnTo>
                  <a:lnTo>
                    <a:pt x="114" y="117"/>
                  </a:lnTo>
                  <a:lnTo>
                    <a:pt x="112" y="117"/>
                  </a:lnTo>
                  <a:lnTo>
                    <a:pt x="110" y="117"/>
                  </a:lnTo>
                  <a:lnTo>
                    <a:pt x="108" y="117"/>
                  </a:lnTo>
                  <a:lnTo>
                    <a:pt x="106" y="117"/>
                  </a:lnTo>
                  <a:lnTo>
                    <a:pt x="104" y="117"/>
                  </a:lnTo>
                  <a:lnTo>
                    <a:pt x="102" y="117"/>
                  </a:lnTo>
                  <a:lnTo>
                    <a:pt x="102" y="119"/>
                  </a:lnTo>
                  <a:lnTo>
                    <a:pt x="100" y="119"/>
                  </a:lnTo>
                  <a:lnTo>
                    <a:pt x="100" y="117"/>
                  </a:lnTo>
                  <a:lnTo>
                    <a:pt x="98" y="117"/>
                  </a:lnTo>
                  <a:lnTo>
                    <a:pt x="98" y="115"/>
                  </a:lnTo>
                  <a:lnTo>
                    <a:pt x="98" y="113"/>
                  </a:lnTo>
                  <a:lnTo>
                    <a:pt x="96" y="113"/>
                  </a:lnTo>
                  <a:lnTo>
                    <a:pt x="96" y="113"/>
                  </a:lnTo>
                  <a:lnTo>
                    <a:pt x="96" y="111"/>
                  </a:lnTo>
                  <a:lnTo>
                    <a:pt x="96" y="109"/>
                  </a:lnTo>
                  <a:lnTo>
                    <a:pt x="96" y="107"/>
                  </a:lnTo>
                  <a:lnTo>
                    <a:pt x="96" y="105"/>
                  </a:lnTo>
                  <a:lnTo>
                    <a:pt x="94" y="105"/>
                  </a:lnTo>
                  <a:lnTo>
                    <a:pt x="92" y="105"/>
                  </a:lnTo>
                  <a:lnTo>
                    <a:pt x="90" y="102"/>
                  </a:lnTo>
                  <a:lnTo>
                    <a:pt x="88" y="102"/>
                  </a:lnTo>
                  <a:lnTo>
                    <a:pt x="88" y="105"/>
                  </a:lnTo>
                  <a:lnTo>
                    <a:pt x="90" y="105"/>
                  </a:lnTo>
                  <a:lnTo>
                    <a:pt x="90" y="109"/>
                  </a:lnTo>
                  <a:lnTo>
                    <a:pt x="90" y="111"/>
                  </a:lnTo>
                  <a:lnTo>
                    <a:pt x="90" y="113"/>
                  </a:lnTo>
                  <a:lnTo>
                    <a:pt x="88" y="113"/>
                  </a:lnTo>
                  <a:lnTo>
                    <a:pt x="88" y="115"/>
                  </a:lnTo>
                  <a:lnTo>
                    <a:pt x="86" y="115"/>
                  </a:lnTo>
                  <a:lnTo>
                    <a:pt x="86" y="113"/>
                  </a:lnTo>
                  <a:lnTo>
                    <a:pt x="84" y="113"/>
                  </a:lnTo>
                  <a:lnTo>
                    <a:pt x="82" y="113"/>
                  </a:lnTo>
                  <a:lnTo>
                    <a:pt x="80" y="111"/>
                  </a:lnTo>
                  <a:lnTo>
                    <a:pt x="78" y="111"/>
                  </a:lnTo>
                  <a:lnTo>
                    <a:pt x="74" y="109"/>
                  </a:lnTo>
                  <a:lnTo>
                    <a:pt x="74" y="107"/>
                  </a:lnTo>
                  <a:lnTo>
                    <a:pt x="76" y="107"/>
                  </a:lnTo>
                  <a:lnTo>
                    <a:pt x="76" y="105"/>
                  </a:lnTo>
                  <a:lnTo>
                    <a:pt x="74" y="102"/>
                  </a:lnTo>
                  <a:lnTo>
                    <a:pt x="72" y="102"/>
                  </a:lnTo>
                  <a:lnTo>
                    <a:pt x="72" y="100"/>
                  </a:lnTo>
                  <a:lnTo>
                    <a:pt x="72" y="102"/>
                  </a:lnTo>
                  <a:lnTo>
                    <a:pt x="70" y="100"/>
                  </a:lnTo>
                  <a:lnTo>
                    <a:pt x="68" y="100"/>
                  </a:lnTo>
                  <a:lnTo>
                    <a:pt x="68" y="98"/>
                  </a:lnTo>
                  <a:lnTo>
                    <a:pt x="70" y="98"/>
                  </a:lnTo>
                  <a:lnTo>
                    <a:pt x="70" y="96"/>
                  </a:lnTo>
                  <a:lnTo>
                    <a:pt x="70" y="94"/>
                  </a:lnTo>
                  <a:lnTo>
                    <a:pt x="68" y="94"/>
                  </a:lnTo>
                  <a:lnTo>
                    <a:pt x="68" y="96"/>
                  </a:lnTo>
                  <a:lnTo>
                    <a:pt x="66" y="98"/>
                  </a:lnTo>
                  <a:lnTo>
                    <a:pt x="64" y="96"/>
                  </a:lnTo>
                  <a:lnTo>
                    <a:pt x="64" y="94"/>
                  </a:lnTo>
                  <a:lnTo>
                    <a:pt x="62" y="94"/>
                  </a:lnTo>
                  <a:lnTo>
                    <a:pt x="60" y="94"/>
                  </a:lnTo>
                  <a:lnTo>
                    <a:pt x="62" y="96"/>
                  </a:lnTo>
                  <a:lnTo>
                    <a:pt x="60" y="96"/>
                  </a:lnTo>
                  <a:lnTo>
                    <a:pt x="58" y="94"/>
                  </a:lnTo>
                  <a:lnTo>
                    <a:pt x="58" y="96"/>
                  </a:lnTo>
                  <a:lnTo>
                    <a:pt x="56" y="96"/>
                  </a:lnTo>
                  <a:lnTo>
                    <a:pt x="56" y="94"/>
                  </a:lnTo>
                  <a:lnTo>
                    <a:pt x="56" y="96"/>
                  </a:lnTo>
                  <a:lnTo>
                    <a:pt x="54" y="96"/>
                  </a:lnTo>
                  <a:lnTo>
                    <a:pt x="54" y="94"/>
                  </a:lnTo>
                  <a:lnTo>
                    <a:pt x="56" y="94"/>
                  </a:lnTo>
                  <a:lnTo>
                    <a:pt x="56" y="92"/>
                  </a:lnTo>
                  <a:lnTo>
                    <a:pt x="54" y="92"/>
                  </a:lnTo>
                  <a:lnTo>
                    <a:pt x="52" y="90"/>
                  </a:lnTo>
                  <a:lnTo>
                    <a:pt x="50" y="90"/>
                  </a:lnTo>
                  <a:lnTo>
                    <a:pt x="50" y="88"/>
                  </a:lnTo>
                  <a:lnTo>
                    <a:pt x="50" y="90"/>
                  </a:lnTo>
                  <a:lnTo>
                    <a:pt x="48" y="90"/>
                  </a:lnTo>
                  <a:lnTo>
                    <a:pt x="48" y="92"/>
                  </a:lnTo>
                  <a:lnTo>
                    <a:pt x="48" y="92"/>
                  </a:lnTo>
                  <a:lnTo>
                    <a:pt x="46" y="90"/>
                  </a:lnTo>
                  <a:lnTo>
                    <a:pt x="48" y="90"/>
                  </a:lnTo>
                  <a:lnTo>
                    <a:pt x="48" y="88"/>
                  </a:lnTo>
                  <a:lnTo>
                    <a:pt x="48" y="86"/>
                  </a:lnTo>
                  <a:lnTo>
                    <a:pt x="46" y="86"/>
                  </a:lnTo>
                  <a:lnTo>
                    <a:pt x="46" y="88"/>
                  </a:lnTo>
                  <a:lnTo>
                    <a:pt x="44" y="86"/>
                  </a:lnTo>
                  <a:lnTo>
                    <a:pt x="42" y="84"/>
                  </a:lnTo>
                  <a:lnTo>
                    <a:pt x="42" y="82"/>
                  </a:lnTo>
                  <a:lnTo>
                    <a:pt x="42" y="84"/>
                  </a:lnTo>
                  <a:lnTo>
                    <a:pt x="40" y="84"/>
                  </a:lnTo>
                  <a:lnTo>
                    <a:pt x="38" y="84"/>
                  </a:lnTo>
                  <a:lnTo>
                    <a:pt x="36" y="84"/>
                  </a:lnTo>
                  <a:lnTo>
                    <a:pt x="36" y="86"/>
                  </a:lnTo>
                  <a:lnTo>
                    <a:pt x="36" y="88"/>
                  </a:lnTo>
                  <a:lnTo>
                    <a:pt x="34" y="88"/>
                  </a:lnTo>
                  <a:lnTo>
                    <a:pt x="34" y="86"/>
                  </a:lnTo>
                  <a:lnTo>
                    <a:pt x="32" y="86"/>
                  </a:lnTo>
                  <a:lnTo>
                    <a:pt x="34" y="86"/>
                  </a:lnTo>
                  <a:lnTo>
                    <a:pt x="34" y="84"/>
                  </a:lnTo>
                  <a:lnTo>
                    <a:pt x="32" y="84"/>
                  </a:lnTo>
                  <a:lnTo>
                    <a:pt x="32" y="82"/>
                  </a:lnTo>
                  <a:lnTo>
                    <a:pt x="32" y="82"/>
                  </a:lnTo>
                  <a:lnTo>
                    <a:pt x="32" y="80"/>
                  </a:lnTo>
                  <a:lnTo>
                    <a:pt x="32" y="78"/>
                  </a:lnTo>
                  <a:lnTo>
                    <a:pt x="30" y="78"/>
                  </a:lnTo>
                  <a:lnTo>
                    <a:pt x="30" y="76"/>
                  </a:lnTo>
                  <a:lnTo>
                    <a:pt x="32" y="74"/>
                  </a:lnTo>
                  <a:lnTo>
                    <a:pt x="32" y="76"/>
                  </a:lnTo>
                  <a:lnTo>
                    <a:pt x="34" y="76"/>
                  </a:lnTo>
                  <a:lnTo>
                    <a:pt x="34" y="74"/>
                  </a:lnTo>
                  <a:lnTo>
                    <a:pt x="34" y="72"/>
                  </a:lnTo>
                  <a:lnTo>
                    <a:pt x="36" y="72"/>
                  </a:lnTo>
                  <a:lnTo>
                    <a:pt x="36" y="70"/>
                  </a:lnTo>
                  <a:lnTo>
                    <a:pt x="36" y="68"/>
                  </a:lnTo>
                  <a:lnTo>
                    <a:pt x="36" y="66"/>
                  </a:lnTo>
                  <a:lnTo>
                    <a:pt x="36" y="64"/>
                  </a:lnTo>
                  <a:lnTo>
                    <a:pt x="36" y="62"/>
                  </a:lnTo>
                  <a:lnTo>
                    <a:pt x="38" y="62"/>
                  </a:lnTo>
                  <a:lnTo>
                    <a:pt x="38" y="60"/>
                  </a:lnTo>
                  <a:lnTo>
                    <a:pt x="38" y="62"/>
                  </a:lnTo>
                  <a:lnTo>
                    <a:pt x="38" y="60"/>
                  </a:lnTo>
                  <a:lnTo>
                    <a:pt x="38" y="58"/>
                  </a:lnTo>
                  <a:lnTo>
                    <a:pt x="38" y="56"/>
                  </a:lnTo>
                  <a:lnTo>
                    <a:pt x="36" y="54"/>
                  </a:lnTo>
                  <a:lnTo>
                    <a:pt x="36" y="52"/>
                  </a:lnTo>
                  <a:lnTo>
                    <a:pt x="34" y="52"/>
                  </a:lnTo>
                  <a:lnTo>
                    <a:pt x="36" y="52"/>
                  </a:lnTo>
                  <a:lnTo>
                    <a:pt x="34" y="50"/>
                  </a:lnTo>
                  <a:lnTo>
                    <a:pt x="32" y="50"/>
                  </a:lnTo>
                  <a:lnTo>
                    <a:pt x="32" y="52"/>
                  </a:lnTo>
                  <a:lnTo>
                    <a:pt x="30" y="52"/>
                  </a:lnTo>
                  <a:lnTo>
                    <a:pt x="30" y="50"/>
                  </a:lnTo>
                  <a:lnTo>
                    <a:pt x="28" y="50"/>
                  </a:lnTo>
                  <a:lnTo>
                    <a:pt x="28" y="52"/>
                  </a:lnTo>
                  <a:lnTo>
                    <a:pt x="28" y="50"/>
                  </a:lnTo>
                  <a:lnTo>
                    <a:pt x="28" y="52"/>
                  </a:lnTo>
                  <a:lnTo>
                    <a:pt x="26" y="52"/>
                  </a:lnTo>
                  <a:lnTo>
                    <a:pt x="28" y="52"/>
                  </a:lnTo>
                  <a:lnTo>
                    <a:pt x="26" y="52"/>
                  </a:lnTo>
                  <a:lnTo>
                    <a:pt x="24" y="52"/>
                  </a:lnTo>
                  <a:lnTo>
                    <a:pt x="22" y="52"/>
                  </a:lnTo>
                  <a:lnTo>
                    <a:pt x="20" y="52"/>
                  </a:lnTo>
                  <a:lnTo>
                    <a:pt x="18" y="52"/>
                  </a:lnTo>
                  <a:lnTo>
                    <a:pt x="16" y="52"/>
                  </a:lnTo>
                  <a:lnTo>
                    <a:pt x="14" y="50"/>
                  </a:lnTo>
                  <a:lnTo>
                    <a:pt x="12" y="50"/>
                  </a:lnTo>
                  <a:lnTo>
                    <a:pt x="12" y="48"/>
                  </a:lnTo>
                  <a:lnTo>
                    <a:pt x="10" y="48"/>
                  </a:lnTo>
                  <a:lnTo>
                    <a:pt x="10" y="46"/>
                  </a:lnTo>
                  <a:lnTo>
                    <a:pt x="8" y="46"/>
                  </a:lnTo>
                  <a:lnTo>
                    <a:pt x="8" y="44"/>
                  </a:lnTo>
                  <a:lnTo>
                    <a:pt x="6" y="44"/>
                  </a:lnTo>
                  <a:lnTo>
                    <a:pt x="6" y="42"/>
                  </a:lnTo>
                  <a:lnTo>
                    <a:pt x="4" y="42"/>
                  </a:lnTo>
                  <a:lnTo>
                    <a:pt x="2" y="42"/>
                  </a:lnTo>
                  <a:lnTo>
                    <a:pt x="2" y="40"/>
                  </a:lnTo>
                  <a:lnTo>
                    <a:pt x="2" y="38"/>
                  </a:lnTo>
                  <a:lnTo>
                    <a:pt x="4" y="38"/>
                  </a:lnTo>
                  <a:lnTo>
                    <a:pt x="4" y="36"/>
                  </a:lnTo>
                  <a:lnTo>
                    <a:pt x="2" y="36"/>
                  </a:lnTo>
                  <a:lnTo>
                    <a:pt x="2" y="34"/>
                  </a:lnTo>
                  <a:lnTo>
                    <a:pt x="0" y="34"/>
                  </a:lnTo>
                  <a:lnTo>
                    <a:pt x="0" y="34"/>
                  </a:lnTo>
                  <a:lnTo>
                    <a:pt x="0" y="32"/>
                  </a:lnTo>
                  <a:lnTo>
                    <a:pt x="0" y="30"/>
                  </a:lnTo>
                  <a:lnTo>
                    <a:pt x="2" y="30"/>
                  </a:lnTo>
                  <a:lnTo>
                    <a:pt x="4" y="30"/>
                  </a:lnTo>
                  <a:lnTo>
                    <a:pt x="2" y="30"/>
                  </a:lnTo>
                  <a:lnTo>
                    <a:pt x="2" y="28"/>
                  </a:lnTo>
                  <a:lnTo>
                    <a:pt x="4" y="28"/>
                  </a:lnTo>
                  <a:lnTo>
                    <a:pt x="4" y="26"/>
                  </a:lnTo>
                  <a:lnTo>
                    <a:pt x="2" y="26"/>
                  </a:lnTo>
                  <a:lnTo>
                    <a:pt x="4" y="22"/>
                  </a:lnTo>
                  <a:lnTo>
                    <a:pt x="6" y="22"/>
                  </a:lnTo>
                  <a:lnTo>
                    <a:pt x="6" y="20"/>
                  </a:lnTo>
                  <a:lnTo>
                    <a:pt x="8" y="20"/>
                  </a:lnTo>
                  <a:lnTo>
                    <a:pt x="8" y="18"/>
                  </a:lnTo>
                  <a:lnTo>
                    <a:pt x="10" y="18"/>
                  </a:lnTo>
                  <a:lnTo>
                    <a:pt x="12" y="16"/>
                  </a:lnTo>
                  <a:lnTo>
                    <a:pt x="14" y="16"/>
                  </a:lnTo>
                  <a:lnTo>
                    <a:pt x="16" y="14"/>
                  </a:lnTo>
                  <a:lnTo>
                    <a:pt x="18" y="12"/>
                  </a:lnTo>
                  <a:lnTo>
                    <a:pt x="18" y="10"/>
                  </a:lnTo>
                  <a:lnTo>
                    <a:pt x="22" y="8"/>
                  </a:lnTo>
                  <a:lnTo>
                    <a:pt x="24" y="6"/>
                  </a:lnTo>
                  <a:lnTo>
                    <a:pt x="26" y="6"/>
                  </a:lnTo>
                  <a:lnTo>
                    <a:pt x="26" y="4"/>
                  </a:lnTo>
                  <a:lnTo>
                    <a:pt x="28" y="4"/>
                  </a:lnTo>
                  <a:lnTo>
                    <a:pt x="28" y="2"/>
                  </a:lnTo>
                  <a:lnTo>
                    <a:pt x="30" y="2"/>
                  </a:lnTo>
                  <a:lnTo>
                    <a:pt x="32" y="2"/>
                  </a:lnTo>
                  <a:lnTo>
                    <a:pt x="34" y="2"/>
                  </a:lnTo>
                  <a:lnTo>
                    <a:pt x="38" y="4"/>
                  </a:lnTo>
                  <a:lnTo>
                    <a:pt x="40" y="4"/>
                  </a:lnTo>
                  <a:lnTo>
                    <a:pt x="44" y="4"/>
                  </a:lnTo>
                  <a:lnTo>
                    <a:pt x="48" y="6"/>
                  </a:lnTo>
                  <a:lnTo>
                    <a:pt x="48" y="6"/>
                  </a:lnTo>
                  <a:lnTo>
                    <a:pt x="50" y="6"/>
                  </a:lnTo>
                  <a:lnTo>
                    <a:pt x="54" y="8"/>
                  </a:lnTo>
                  <a:lnTo>
                    <a:pt x="60" y="8"/>
                  </a:lnTo>
                  <a:lnTo>
                    <a:pt x="64" y="10"/>
                  </a:lnTo>
                  <a:lnTo>
                    <a:pt x="66" y="10"/>
                  </a:lnTo>
                  <a:lnTo>
                    <a:pt x="68" y="10"/>
                  </a:lnTo>
                  <a:lnTo>
                    <a:pt x="74" y="12"/>
                  </a:lnTo>
                  <a:lnTo>
                    <a:pt x="76" y="12"/>
                  </a:lnTo>
                  <a:lnTo>
                    <a:pt x="80" y="12"/>
                  </a:lnTo>
                  <a:lnTo>
                    <a:pt x="80" y="14"/>
                  </a:lnTo>
                  <a:lnTo>
                    <a:pt x="82" y="14"/>
                  </a:lnTo>
                  <a:lnTo>
                    <a:pt x="84" y="14"/>
                  </a:lnTo>
                  <a:lnTo>
                    <a:pt x="86" y="14"/>
                  </a:lnTo>
                  <a:lnTo>
                    <a:pt x="90" y="14"/>
                  </a:lnTo>
                  <a:lnTo>
                    <a:pt x="90" y="16"/>
                  </a:lnTo>
                  <a:lnTo>
                    <a:pt x="92" y="16"/>
                  </a:lnTo>
                  <a:lnTo>
                    <a:pt x="96" y="16"/>
                  </a:lnTo>
                  <a:lnTo>
                    <a:pt x="98" y="16"/>
                  </a:lnTo>
                  <a:lnTo>
                    <a:pt x="106" y="18"/>
                  </a:lnTo>
                  <a:lnTo>
                    <a:pt x="108" y="20"/>
                  </a:lnTo>
                  <a:lnTo>
                    <a:pt x="114" y="10"/>
                  </a:lnTo>
                  <a:lnTo>
                    <a:pt x="114" y="8"/>
                  </a:lnTo>
                  <a:lnTo>
                    <a:pt x="116" y="6"/>
                  </a:lnTo>
                  <a:lnTo>
                    <a:pt x="118" y="6"/>
                  </a:lnTo>
                  <a:lnTo>
                    <a:pt x="118" y="8"/>
                  </a:lnTo>
                  <a:lnTo>
                    <a:pt x="120" y="8"/>
                  </a:lnTo>
                  <a:lnTo>
                    <a:pt x="122" y="8"/>
                  </a:lnTo>
                  <a:lnTo>
                    <a:pt x="122" y="10"/>
                  </a:lnTo>
                  <a:lnTo>
                    <a:pt x="122" y="12"/>
                  </a:lnTo>
                  <a:lnTo>
                    <a:pt x="124" y="12"/>
                  </a:lnTo>
                  <a:lnTo>
                    <a:pt x="124" y="10"/>
                  </a:lnTo>
                  <a:lnTo>
                    <a:pt x="126" y="10"/>
                  </a:lnTo>
                  <a:lnTo>
                    <a:pt x="128" y="8"/>
                  </a:lnTo>
                  <a:lnTo>
                    <a:pt x="130" y="6"/>
                  </a:lnTo>
                  <a:lnTo>
                    <a:pt x="132" y="6"/>
                  </a:lnTo>
                  <a:lnTo>
                    <a:pt x="134" y="6"/>
                  </a:lnTo>
                  <a:lnTo>
                    <a:pt x="134" y="4"/>
                  </a:lnTo>
                  <a:lnTo>
                    <a:pt x="136" y="4"/>
                  </a:lnTo>
                  <a:lnTo>
                    <a:pt x="136" y="2"/>
                  </a:lnTo>
                  <a:lnTo>
                    <a:pt x="138" y="2"/>
                  </a:lnTo>
                  <a:lnTo>
                    <a:pt x="138" y="0"/>
                  </a:lnTo>
                  <a:lnTo>
                    <a:pt x="138" y="2"/>
                  </a:lnTo>
                  <a:lnTo>
                    <a:pt x="138" y="4"/>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21" name="Freeform 291"/>
            <p:cNvSpPr>
              <a:spLocks noEditPoints="1"/>
            </p:cNvSpPr>
            <p:nvPr/>
          </p:nvSpPr>
          <p:spPr bwMode="auto">
            <a:xfrm>
              <a:off x="6632575" y="4837113"/>
              <a:ext cx="450850" cy="249238"/>
            </a:xfrm>
            <a:custGeom>
              <a:avLst/>
              <a:gdLst>
                <a:gd name="T0" fmla="*/ 230 w 284"/>
                <a:gd name="T1" fmla="*/ 145 h 157"/>
                <a:gd name="T2" fmla="*/ 220 w 284"/>
                <a:gd name="T3" fmla="*/ 143 h 157"/>
                <a:gd name="T4" fmla="*/ 224 w 284"/>
                <a:gd name="T5" fmla="*/ 133 h 157"/>
                <a:gd name="T6" fmla="*/ 232 w 284"/>
                <a:gd name="T7" fmla="*/ 127 h 157"/>
                <a:gd name="T8" fmla="*/ 226 w 284"/>
                <a:gd name="T9" fmla="*/ 115 h 157"/>
                <a:gd name="T10" fmla="*/ 194 w 284"/>
                <a:gd name="T11" fmla="*/ 103 h 157"/>
                <a:gd name="T12" fmla="*/ 252 w 284"/>
                <a:gd name="T13" fmla="*/ 87 h 157"/>
                <a:gd name="T14" fmla="*/ 246 w 284"/>
                <a:gd name="T15" fmla="*/ 85 h 157"/>
                <a:gd name="T16" fmla="*/ 234 w 284"/>
                <a:gd name="T17" fmla="*/ 65 h 157"/>
                <a:gd name="T18" fmla="*/ 250 w 284"/>
                <a:gd name="T19" fmla="*/ 63 h 157"/>
                <a:gd name="T20" fmla="*/ 250 w 284"/>
                <a:gd name="T21" fmla="*/ 95 h 157"/>
                <a:gd name="T22" fmla="*/ 260 w 284"/>
                <a:gd name="T23" fmla="*/ 81 h 157"/>
                <a:gd name="T24" fmla="*/ 264 w 284"/>
                <a:gd name="T25" fmla="*/ 69 h 157"/>
                <a:gd name="T26" fmla="*/ 266 w 284"/>
                <a:gd name="T27" fmla="*/ 61 h 157"/>
                <a:gd name="T28" fmla="*/ 266 w 284"/>
                <a:gd name="T29" fmla="*/ 59 h 157"/>
                <a:gd name="T30" fmla="*/ 280 w 284"/>
                <a:gd name="T31" fmla="*/ 57 h 157"/>
                <a:gd name="T32" fmla="*/ 272 w 284"/>
                <a:gd name="T33" fmla="*/ 69 h 157"/>
                <a:gd name="T34" fmla="*/ 260 w 284"/>
                <a:gd name="T35" fmla="*/ 87 h 157"/>
                <a:gd name="T36" fmla="*/ 246 w 284"/>
                <a:gd name="T37" fmla="*/ 113 h 157"/>
                <a:gd name="T38" fmla="*/ 232 w 284"/>
                <a:gd name="T39" fmla="*/ 129 h 157"/>
                <a:gd name="T40" fmla="*/ 236 w 284"/>
                <a:gd name="T41" fmla="*/ 113 h 157"/>
                <a:gd name="T42" fmla="*/ 268 w 284"/>
                <a:gd name="T43" fmla="*/ 57 h 157"/>
                <a:gd name="T44" fmla="*/ 278 w 284"/>
                <a:gd name="T45" fmla="*/ 53 h 157"/>
                <a:gd name="T46" fmla="*/ 276 w 284"/>
                <a:gd name="T47" fmla="*/ 51 h 157"/>
                <a:gd name="T48" fmla="*/ 270 w 284"/>
                <a:gd name="T49" fmla="*/ 47 h 157"/>
                <a:gd name="T50" fmla="*/ 194 w 284"/>
                <a:gd name="T51" fmla="*/ 101 h 157"/>
                <a:gd name="T52" fmla="*/ 196 w 284"/>
                <a:gd name="T53" fmla="*/ 117 h 157"/>
                <a:gd name="T54" fmla="*/ 186 w 284"/>
                <a:gd name="T55" fmla="*/ 129 h 157"/>
                <a:gd name="T56" fmla="*/ 192 w 284"/>
                <a:gd name="T57" fmla="*/ 123 h 157"/>
                <a:gd name="T58" fmla="*/ 200 w 284"/>
                <a:gd name="T59" fmla="*/ 113 h 157"/>
                <a:gd name="T60" fmla="*/ 206 w 284"/>
                <a:gd name="T61" fmla="*/ 105 h 157"/>
                <a:gd name="T62" fmla="*/ 214 w 284"/>
                <a:gd name="T63" fmla="*/ 111 h 157"/>
                <a:gd name="T64" fmla="*/ 204 w 284"/>
                <a:gd name="T65" fmla="*/ 133 h 157"/>
                <a:gd name="T66" fmla="*/ 196 w 284"/>
                <a:gd name="T67" fmla="*/ 153 h 157"/>
                <a:gd name="T68" fmla="*/ 152 w 284"/>
                <a:gd name="T69" fmla="*/ 157 h 157"/>
                <a:gd name="T70" fmla="*/ 100 w 284"/>
                <a:gd name="T71" fmla="*/ 157 h 157"/>
                <a:gd name="T72" fmla="*/ 36 w 284"/>
                <a:gd name="T73" fmla="*/ 157 h 157"/>
                <a:gd name="T74" fmla="*/ 22 w 284"/>
                <a:gd name="T75" fmla="*/ 145 h 157"/>
                <a:gd name="T76" fmla="*/ 10 w 284"/>
                <a:gd name="T77" fmla="*/ 133 h 157"/>
                <a:gd name="T78" fmla="*/ 2 w 284"/>
                <a:gd name="T79" fmla="*/ 119 h 157"/>
                <a:gd name="T80" fmla="*/ 2 w 284"/>
                <a:gd name="T81" fmla="*/ 91 h 157"/>
                <a:gd name="T82" fmla="*/ 4 w 284"/>
                <a:gd name="T83" fmla="*/ 53 h 157"/>
                <a:gd name="T84" fmla="*/ 20 w 284"/>
                <a:gd name="T85" fmla="*/ 20 h 157"/>
                <a:gd name="T86" fmla="*/ 46 w 284"/>
                <a:gd name="T87" fmla="*/ 2 h 157"/>
                <a:gd name="T88" fmla="*/ 42 w 284"/>
                <a:gd name="T89" fmla="*/ 14 h 157"/>
                <a:gd name="T90" fmla="*/ 52 w 284"/>
                <a:gd name="T91" fmla="*/ 16 h 157"/>
                <a:gd name="T92" fmla="*/ 58 w 284"/>
                <a:gd name="T93" fmla="*/ 22 h 157"/>
                <a:gd name="T94" fmla="*/ 66 w 284"/>
                <a:gd name="T95" fmla="*/ 28 h 157"/>
                <a:gd name="T96" fmla="*/ 80 w 284"/>
                <a:gd name="T97" fmla="*/ 26 h 157"/>
                <a:gd name="T98" fmla="*/ 84 w 284"/>
                <a:gd name="T99" fmla="*/ 39 h 157"/>
                <a:gd name="T100" fmla="*/ 100 w 284"/>
                <a:gd name="T101" fmla="*/ 41 h 157"/>
                <a:gd name="T102" fmla="*/ 106 w 284"/>
                <a:gd name="T103" fmla="*/ 45 h 157"/>
                <a:gd name="T104" fmla="*/ 122 w 284"/>
                <a:gd name="T105" fmla="*/ 49 h 157"/>
                <a:gd name="T106" fmla="*/ 140 w 284"/>
                <a:gd name="T107" fmla="*/ 53 h 157"/>
                <a:gd name="T108" fmla="*/ 162 w 284"/>
                <a:gd name="T109" fmla="*/ 61 h 157"/>
                <a:gd name="T110" fmla="*/ 176 w 284"/>
                <a:gd name="T111" fmla="*/ 61 h 157"/>
                <a:gd name="T112" fmla="*/ 156 w 284"/>
                <a:gd name="T113" fmla="*/ 61 h 157"/>
                <a:gd name="T114" fmla="*/ 174 w 284"/>
                <a:gd name="T115" fmla="*/ 65 h 157"/>
                <a:gd name="T116" fmla="*/ 178 w 284"/>
                <a:gd name="T117"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157">
                  <a:moveTo>
                    <a:pt x="224" y="129"/>
                  </a:moveTo>
                  <a:lnTo>
                    <a:pt x="226" y="129"/>
                  </a:lnTo>
                  <a:lnTo>
                    <a:pt x="228" y="129"/>
                  </a:lnTo>
                  <a:lnTo>
                    <a:pt x="230" y="131"/>
                  </a:lnTo>
                  <a:lnTo>
                    <a:pt x="230" y="133"/>
                  </a:lnTo>
                  <a:lnTo>
                    <a:pt x="230" y="135"/>
                  </a:lnTo>
                  <a:lnTo>
                    <a:pt x="230" y="137"/>
                  </a:lnTo>
                  <a:lnTo>
                    <a:pt x="234" y="137"/>
                  </a:lnTo>
                  <a:lnTo>
                    <a:pt x="232" y="139"/>
                  </a:lnTo>
                  <a:lnTo>
                    <a:pt x="232" y="141"/>
                  </a:lnTo>
                  <a:lnTo>
                    <a:pt x="230" y="143"/>
                  </a:lnTo>
                  <a:lnTo>
                    <a:pt x="230" y="145"/>
                  </a:lnTo>
                  <a:lnTo>
                    <a:pt x="228" y="147"/>
                  </a:lnTo>
                  <a:lnTo>
                    <a:pt x="228" y="149"/>
                  </a:lnTo>
                  <a:lnTo>
                    <a:pt x="222" y="147"/>
                  </a:lnTo>
                  <a:lnTo>
                    <a:pt x="220" y="147"/>
                  </a:lnTo>
                  <a:lnTo>
                    <a:pt x="218" y="149"/>
                  </a:lnTo>
                  <a:lnTo>
                    <a:pt x="220" y="147"/>
                  </a:lnTo>
                  <a:lnTo>
                    <a:pt x="220" y="145"/>
                  </a:lnTo>
                  <a:lnTo>
                    <a:pt x="218" y="143"/>
                  </a:lnTo>
                  <a:lnTo>
                    <a:pt x="218" y="141"/>
                  </a:lnTo>
                  <a:lnTo>
                    <a:pt x="218" y="143"/>
                  </a:lnTo>
                  <a:lnTo>
                    <a:pt x="220" y="141"/>
                  </a:lnTo>
                  <a:lnTo>
                    <a:pt x="220" y="143"/>
                  </a:lnTo>
                  <a:lnTo>
                    <a:pt x="222" y="143"/>
                  </a:lnTo>
                  <a:lnTo>
                    <a:pt x="222" y="141"/>
                  </a:lnTo>
                  <a:lnTo>
                    <a:pt x="224" y="143"/>
                  </a:lnTo>
                  <a:lnTo>
                    <a:pt x="224" y="141"/>
                  </a:lnTo>
                  <a:lnTo>
                    <a:pt x="222" y="141"/>
                  </a:lnTo>
                  <a:lnTo>
                    <a:pt x="220" y="141"/>
                  </a:lnTo>
                  <a:lnTo>
                    <a:pt x="220" y="139"/>
                  </a:lnTo>
                  <a:lnTo>
                    <a:pt x="222" y="139"/>
                  </a:lnTo>
                  <a:lnTo>
                    <a:pt x="222" y="137"/>
                  </a:lnTo>
                  <a:lnTo>
                    <a:pt x="222" y="135"/>
                  </a:lnTo>
                  <a:lnTo>
                    <a:pt x="222" y="133"/>
                  </a:lnTo>
                  <a:lnTo>
                    <a:pt x="224" y="133"/>
                  </a:lnTo>
                  <a:lnTo>
                    <a:pt x="224" y="131"/>
                  </a:lnTo>
                  <a:lnTo>
                    <a:pt x="222" y="131"/>
                  </a:lnTo>
                  <a:lnTo>
                    <a:pt x="222" y="129"/>
                  </a:lnTo>
                  <a:lnTo>
                    <a:pt x="222" y="127"/>
                  </a:lnTo>
                  <a:lnTo>
                    <a:pt x="224" y="127"/>
                  </a:lnTo>
                  <a:lnTo>
                    <a:pt x="222" y="129"/>
                  </a:lnTo>
                  <a:lnTo>
                    <a:pt x="224" y="129"/>
                  </a:lnTo>
                  <a:close/>
                  <a:moveTo>
                    <a:pt x="232" y="127"/>
                  </a:moveTo>
                  <a:lnTo>
                    <a:pt x="230" y="127"/>
                  </a:lnTo>
                  <a:lnTo>
                    <a:pt x="230" y="125"/>
                  </a:lnTo>
                  <a:lnTo>
                    <a:pt x="232" y="125"/>
                  </a:lnTo>
                  <a:lnTo>
                    <a:pt x="232" y="127"/>
                  </a:lnTo>
                  <a:close/>
                  <a:moveTo>
                    <a:pt x="226" y="121"/>
                  </a:moveTo>
                  <a:lnTo>
                    <a:pt x="224" y="121"/>
                  </a:lnTo>
                  <a:lnTo>
                    <a:pt x="226" y="119"/>
                  </a:lnTo>
                  <a:lnTo>
                    <a:pt x="226" y="121"/>
                  </a:lnTo>
                  <a:close/>
                  <a:moveTo>
                    <a:pt x="220" y="113"/>
                  </a:moveTo>
                  <a:lnTo>
                    <a:pt x="220" y="115"/>
                  </a:lnTo>
                  <a:lnTo>
                    <a:pt x="220" y="113"/>
                  </a:lnTo>
                  <a:lnTo>
                    <a:pt x="220" y="111"/>
                  </a:lnTo>
                  <a:lnTo>
                    <a:pt x="222" y="111"/>
                  </a:lnTo>
                  <a:lnTo>
                    <a:pt x="222" y="113"/>
                  </a:lnTo>
                  <a:lnTo>
                    <a:pt x="220" y="113"/>
                  </a:lnTo>
                  <a:close/>
                  <a:moveTo>
                    <a:pt x="226" y="115"/>
                  </a:moveTo>
                  <a:lnTo>
                    <a:pt x="226" y="117"/>
                  </a:lnTo>
                  <a:lnTo>
                    <a:pt x="226" y="113"/>
                  </a:lnTo>
                  <a:lnTo>
                    <a:pt x="226" y="111"/>
                  </a:lnTo>
                  <a:lnTo>
                    <a:pt x="228" y="111"/>
                  </a:lnTo>
                  <a:lnTo>
                    <a:pt x="228" y="111"/>
                  </a:lnTo>
                  <a:lnTo>
                    <a:pt x="226" y="115"/>
                  </a:lnTo>
                  <a:close/>
                  <a:moveTo>
                    <a:pt x="194" y="99"/>
                  </a:moveTo>
                  <a:lnTo>
                    <a:pt x="196" y="101"/>
                  </a:lnTo>
                  <a:lnTo>
                    <a:pt x="198" y="101"/>
                  </a:lnTo>
                  <a:lnTo>
                    <a:pt x="198" y="103"/>
                  </a:lnTo>
                  <a:lnTo>
                    <a:pt x="196" y="103"/>
                  </a:lnTo>
                  <a:lnTo>
                    <a:pt x="194" y="103"/>
                  </a:lnTo>
                  <a:lnTo>
                    <a:pt x="194" y="101"/>
                  </a:lnTo>
                  <a:lnTo>
                    <a:pt x="194" y="99"/>
                  </a:lnTo>
                  <a:close/>
                  <a:moveTo>
                    <a:pt x="246" y="97"/>
                  </a:moveTo>
                  <a:lnTo>
                    <a:pt x="246" y="95"/>
                  </a:lnTo>
                  <a:lnTo>
                    <a:pt x="246" y="93"/>
                  </a:lnTo>
                  <a:lnTo>
                    <a:pt x="248" y="93"/>
                  </a:lnTo>
                  <a:lnTo>
                    <a:pt x="248" y="95"/>
                  </a:lnTo>
                  <a:lnTo>
                    <a:pt x="246" y="95"/>
                  </a:lnTo>
                  <a:lnTo>
                    <a:pt x="246" y="97"/>
                  </a:lnTo>
                  <a:close/>
                  <a:moveTo>
                    <a:pt x="252" y="87"/>
                  </a:moveTo>
                  <a:lnTo>
                    <a:pt x="252" y="89"/>
                  </a:lnTo>
                  <a:lnTo>
                    <a:pt x="252" y="87"/>
                  </a:lnTo>
                  <a:close/>
                  <a:moveTo>
                    <a:pt x="252" y="85"/>
                  </a:moveTo>
                  <a:lnTo>
                    <a:pt x="252" y="83"/>
                  </a:lnTo>
                  <a:lnTo>
                    <a:pt x="252" y="85"/>
                  </a:lnTo>
                  <a:close/>
                  <a:moveTo>
                    <a:pt x="244" y="85"/>
                  </a:moveTo>
                  <a:lnTo>
                    <a:pt x="244" y="87"/>
                  </a:lnTo>
                  <a:lnTo>
                    <a:pt x="242" y="85"/>
                  </a:lnTo>
                  <a:lnTo>
                    <a:pt x="244" y="85"/>
                  </a:lnTo>
                  <a:lnTo>
                    <a:pt x="242" y="85"/>
                  </a:lnTo>
                  <a:lnTo>
                    <a:pt x="244" y="85"/>
                  </a:lnTo>
                  <a:lnTo>
                    <a:pt x="244" y="83"/>
                  </a:lnTo>
                  <a:lnTo>
                    <a:pt x="246" y="83"/>
                  </a:lnTo>
                  <a:lnTo>
                    <a:pt x="246" y="85"/>
                  </a:lnTo>
                  <a:lnTo>
                    <a:pt x="244" y="85"/>
                  </a:lnTo>
                  <a:close/>
                  <a:moveTo>
                    <a:pt x="262" y="69"/>
                  </a:moveTo>
                  <a:lnTo>
                    <a:pt x="262" y="67"/>
                  </a:lnTo>
                  <a:lnTo>
                    <a:pt x="262" y="69"/>
                  </a:lnTo>
                  <a:close/>
                  <a:moveTo>
                    <a:pt x="230" y="65"/>
                  </a:moveTo>
                  <a:lnTo>
                    <a:pt x="228" y="65"/>
                  </a:lnTo>
                  <a:lnTo>
                    <a:pt x="230" y="65"/>
                  </a:lnTo>
                  <a:close/>
                  <a:moveTo>
                    <a:pt x="242" y="63"/>
                  </a:moveTo>
                  <a:lnTo>
                    <a:pt x="240" y="65"/>
                  </a:lnTo>
                  <a:lnTo>
                    <a:pt x="238" y="65"/>
                  </a:lnTo>
                  <a:lnTo>
                    <a:pt x="236" y="65"/>
                  </a:lnTo>
                  <a:lnTo>
                    <a:pt x="234" y="65"/>
                  </a:lnTo>
                  <a:lnTo>
                    <a:pt x="234" y="63"/>
                  </a:lnTo>
                  <a:lnTo>
                    <a:pt x="236" y="63"/>
                  </a:lnTo>
                  <a:lnTo>
                    <a:pt x="238" y="63"/>
                  </a:lnTo>
                  <a:lnTo>
                    <a:pt x="240" y="63"/>
                  </a:lnTo>
                  <a:lnTo>
                    <a:pt x="242" y="63"/>
                  </a:lnTo>
                  <a:close/>
                  <a:moveTo>
                    <a:pt x="250" y="63"/>
                  </a:moveTo>
                  <a:lnTo>
                    <a:pt x="250" y="63"/>
                  </a:lnTo>
                  <a:lnTo>
                    <a:pt x="248" y="63"/>
                  </a:lnTo>
                  <a:lnTo>
                    <a:pt x="246" y="63"/>
                  </a:lnTo>
                  <a:lnTo>
                    <a:pt x="248" y="63"/>
                  </a:lnTo>
                  <a:lnTo>
                    <a:pt x="250" y="63"/>
                  </a:lnTo>
                  <a:close/>
                  <a:moveTo>
                    <a:pt x="250" y="63"/>
                  </a:moveTo>
                  <a:lnTo>
                    <a:pt x="252" y="63"/>
                  </a:lnTo>
                  <a:lnTo>
                    <a:pt x="252" y="63"/>
                  </a:lnTo>
                  <a:lnTo>
                    <a:pt x="252" y="63"/>
                  </a:lnTo>
                  <a:lnTo>
                    <a:pt x="252" y="63"/>
                  </a:lnTo>
                  <a:lnTo>
                    <a:pt x="250" y="63"/>
                  </a:lnTo>
                  <a:lnTo>
                    <a:pt x="250" y="63"/>
                  </a:lnTo>
                  <a:close/>
                  <a:moveTo>
                    <a:pt x="246" y="97"/>
                  </a:moveTo>
                  <a:lnTo>
                    <a:pt x="246" y="99"/>
                  </a:lnTo>
                  <a:lnTo>
                    <a:pt x="248" y="97"/>
                  </a:lnTo>
                  <a:lnTo>
                    <a:pt x="248" y="95"/>
                  </a:lnTo>
                  <a:lnTo>
                    <a:pt x="250" y="97"/>
                  </a:lnTo>
                  <a:lnTo>
                    <a:pt x="250" y="95"/>
                  </a:lnTo>
                  <a:lnTo>
                    <a:pt x="252" y="95"/>
                  </a:lnTo>
                  <a:lnTo>
                    <a:pt x="252" y="93"/>
                  </a:lnTo>
                  <a:lnTo>
                    <a:pt x="252" y="91"/>
                  </a:lnTo>
                  <a:lnTo>
                    <a:pt x="252" y="89"/>
                  </a:lnTo>
                  <a:lnTo>
                    <a:pt x="252" y="89"/>
                  </a:lnTo>
                  <a:lnTo>
                    <a:pt x="254" y="89"/>
                  </a:lnTo>
                  <a:lnTo>
                    <a:pt x="256" y="87"/>
                  </a:lnTo>
                  <a:lnTo>
                    <a:pt x="256" y="85"/>
                  </a:lnTo>
                  <a:lnTo>
                    <a:pt x="256" y="83"/>
                  </a:lnTo>
                  <a:lnTo>
                    <a:pt x="258" y="83"/>
                  </a:lnTo>
                  <a:lnTo>
                    <a:pt x="258" y="81"/>
                  </a:lnTo>
                  <a:lnTo>
                    <a:pt x="260" y="81"/>
                  </a:lnTo>
                  <a:lnTo>
                    <a:pt x="258" y="79"/>
                  </a:lnTo>
                  <a:lnTo>
                    <a:pt x="260" y="79"/>
                  </a:lnTo>
                  <a:lnTo>
                    <a:pt x="262" y="77"/>
                  </a:lnTo>
                  <a:lnTo>
                    <a:pt x="264" y="75"/>
                  </a:lnTo>
                  <a:lnTo>
                    <a:pt x="262" y="75"/>
                  </a:lnTo>
                  <a:lnTo>
                    <a:pt x="264" y="75"/>
                  </a:lnTo>
                  <a:lnTo>
                    <a:pt x="264" y="73"/>
                  </a:lnTo>
                  <a:lnTo>
                    <a:pt x="264" y="71"/>
                  </a:lnTo>
                  <a:lnTo>
                    <a:pt x="266" y="71"/>
                  </a:lnTo>
                  <a:lnTo>
                    <a:pt x="264" y="69"/>
                  </a:lnTo>
                  <a:lnTo>
                    <a:pt x="266" y="69"/>
                  </a:lnTo>
                  <a:lnTo>
                    <a:pt x="264" y="69"/>
                  </a:lnTo>
                  <a:lnTo>
                    <a:pt x="264" y="67"/>
                  </a:lnTo>
                  <a:lnTo>
                    <a:pt x="266" y="67"/>
                  </a:lnTo>
                  <a:lnTo>
                    <a:pt x="268" y="65"/>
                  </a:lnTo>
                  <a:lnTo>
                    <a:pt x="270" y="65"/>
                  </a:lnTo>
                  <a:lnTo>
                    <a:pt x="272" y="65"/>
                  </a:lnTo>
                  <a:lnTo>
                    <a:pt x="272" y="63"/>
                  </a:lnTo>
                  <a:lnTo>
                    <a:pt x="270" y="63"/>
                  </a:lnTo>
                  <a:lnTo>
                    <a:pt x="272" y="63"/>
                  </a:lnTo>
                  <a:lnTo>
                    <a:pt x="272" y="61"/>
                  </a:lnTo>
                  <a:lnTo>
                    <a:pt x="270" y="61"/>
                  </a:lnTo>
                  <a:lnTo>
                    <a:pt x="268" y="61"/>
                  </a:lnTo>
                  <a:lnTo>
                    <a:pt x="266" y="61"/>
                  </a:lnTo>
                  <a:lnTo>
                    <a:pt x="264" y="61"/>
                  </a:lnTo>
                  <a:lnTo>
                    <a:pt x="262" y="61"/>
                  </a:lnTo>
                  <a:lnTo>
                    <a:pt x="260" y="63"/>
                  </a:lnTo>
                  <a:lnTo>
                    <a:pt x="258" y="63"/>
                  </a:lnTo>
                  <a:lnTo>
                    <a:pt x="256" y="63"/>
                  </a:lnTo>
                  <a:lnTo>
                    <a:pt x="254" y="61"/>
                  </a:lnTo>
                  <a:lnTo>
                    <a:pt x="256" y="61"/>
                  </a:lnTo>
                  <a:lnTo>
                    <a:pt x="258" y="61"/>
                  </a:lnTo>
                  <a:lnTo>
                    <a:pt x="260" y="59"/>
                  </a:lnTo>
                  <a:lnTo>
                    <a:pt x="262" y="59"/>
                  </a:lnTo>
                  <a:lnTo>
                    <a:pt x="264" y="59"/>
                  </a:lnTo>
                  <a:lnTo>
                    <a:pt x="266" y="59"/>
                  </a:lnTo>
                  <a:lnTo>
                    <a:pt x="268" y="59"/>
                  </a:lnTo>
                  <a:lnTo>
                    <a:pt x="270" y="59"/>
                  </a:lnTo>
                  <a:lnTo>
                    <a:pt x="270" y="57"/>
                  </a:lnTo>
                  <a:lnTo>
                    <a:pt x="272" y="57"/>
                  </a:lnTo>
                  <a:lnTo>
                    <a:pt x="274" y="57"/>
                  </a:lnTo>
                  <a:lnTo>
                    <a:pt x="276" y="57"/>
                  </a:lnTo>
                  <a:lnTo>
                    <a:pt x="276" y="55"/>
                  </a:lnTo>
                  <a:lnTo>
                    <a:pt x="278" y="55"/>
                  </a:lnTo>
                  <a:lnTo>
                    <a:pt x="276" y="57"/>
                  </a:lnTo>
                  <a:lnTo>
                    <a:pt x="278" y="57"/>
                  </a:lnTo>
                  <a:lnTo>
                    <a:pt x="280" y="55"/>
                  </a:lnTo>
                  <a:lnTo>
                    <a:pt x="280" y="57"/>
                  </a:lnTo>
                  <a:lnTo>
                    <a:pt x="282" y="57"/>
                  </a:lnTo>
                  <a:lnTo>
                    <a:pt x="284" y="59"/>
                  </a:lnTo>
                  <a:lnTo>
                    <a:pt x="282" y="59"/>
                  </a:lnTo>
                  <a:lnTo>
                    <a:pt x="282" y="61"/>
                  </a:lnTo>
                  <a:lnTo>
                    <a:pt x="280" y="61"/>
                  </a:lnTo>
                  <a:lnTo>
                    <a:pt x="280" y="63"/>
                  </a:lnTo>
                  <a:lnTo>
                    <a:pt x="278" y="63"/>
                  </a:lnTo>
                  <a:lnTo>
                    <a:pt x="278" y="63"/>
                  </a:lnTo>
                  <a:lnTo>
                    <a:pt x="276" y="65"/>
                  </a:lnTo>
                  <a:lnTo>
                    <a:pt x="274" y="67"/>
                  </a:lnTo>
                  <a:lnTo>
                    <a:pt x="274" y="69"/>
                  </a:lnTo>
                  <a:lnTo>
                    <a:pt x="272" y="69"/>
                  </a:lnTo>
                  <a:lnTo>
                    <a:pt x="272" y="71"/>
                  </a:lnTo>
                  <a:lnTo>
                    <a:pt x="270" y="71"/>
                  </a:lnTo>
                  <a:lnTo>
                    <a:pt x="270" y="73"/>
                  </a:lnTo>
                  <a:lnTo>
                    <a:pt x="268" y="75"/>
                  </a:lnTo>
                  <a:lnTo>
                    <a:pt x="266" y="77"/>
                  </a:lnTo>
                  <a:lnTo>
                    <a:pt x="266" y="79"/>
                  </a:lnTo>
                  <a:lnTo>
                    <a:pt x="264" y="79"/>
                  </a:lnTo>
                  <a:lnTo>
                    <a:pt x="264" y="81"/>
                  </a:lnTo>
                  <a:lnTo>
                    <a:pt x="262" y="83"/>
                  </a:lnTo>
                  <a:lnTo>
                    <a:pt x="262" y="85"/>
                  </a:lnTo>
                  <a:lnTo>
                    <a:pt x="260" y="85"/>
                  </a:lnTo>
                  <a:lnTo>
                    <a:pt x="260" y="87"/>
                  </a:lnTo>
                  <a:lnTo>
                    <a:pt x="260" y="89"/>
                  </a:lnTo>
                  <a:lnTo>
                    <a:pt x="258" y="89"/>
                  </a:lnTo>
                  <a:lnTo>
                    <a:pt x="258" y="91"/>
                  </a:lnTo>
                  <a:lnTo>
                    <a:pt x="256" y="93"/>
                  </a:lnTo>
                  <a:lnTo>
                    <a:pt x="254" y="95"/>
                  </a:lnTo>
                  <a:lnTo>
                    <a:pt x="252" y="99"/>
                  </a:lnTo>
                  <a:lnTo>
                    <a:pt x="252" y="101"/>
                  </a:lnTo>
                  <a:lnTo>
                    <a:pt x="252" y="101"/>
                  </a:lnTo>
                  <a:lnTo>
                    <a:pt x="250" y="107"/>
                  </a:lnTo>
                  <a:lnTo>
                    <a:pt x="248" y="111"/>
                  </a:lnTo>
                  <a:lnTo>
                    <a:pt x="248" y="111"/>
                  </a:lnTo>
                  <a:lnTo>
                    <a:pt x="246" y="113"/>
                  </a:lnTo>
                  <a:lnTo>
                    <a:pt x="242" y="119"/>
                  </a:lnTo>
                  <a:lnTo>
                    <a:pt x="240" y="125"/>
                  </a:lnTo>
                  <a:lnTo>
                    <a:pt x="238" y="125"/>
                  </a:lnTo>
                  <a:lnTo>
                    <a:pt x="238" y="129"/>
                  </a:lnTo>
                  <a:lnTo>
                    <a:pt x="236" y="131"/>
                  </a:lnTo>
                  <a:lnTo>
                    <a:pt x="236" y="133"/>
                  </a:lnTo>
                  <a:lnTo>
                    <a:pt x="234" y="135"/>
                  </a:lnTo>
                  <a:lnTo>
                    <a:pt x="232" y="135"/>
                  </a:lnTo>
                  <a:lnTo>
                    <a:pt x="230" y="133"/>
                  </a:lnTo>
                  <a:lnTo>
                    <a:pt x="232" y="133"/>
                  </a:lnTo>
                  <a:lnTo>
                    <a:pt x="232" y="131"/>
                  </a:lnTo>
                  <a:lnTo>
                    <a:pt x="232" y="129"/>
                  </a:lnTo>
                  <a:lnTo>
                    <a:pt x="234" y="129"/>
                  </a:lnTo>
                  <a:lnTo>
                    <a:pt x="234" y="127"/>
                  </a:lnTo>
                  <a:lnTo>
                    <a:pt x="234" y="125"/>
                  </a:lnTo>
                  <a:lnTo>
                    <a:pt x="236" y="125"/>
                  </a:lnTo>
                  <a:lnTo>
                    <a:pt x="236" y="123"/>
                  </a:lnTo>
                  <a:lnTo>
                    <a:pt x="234" y="123"/>
                  </a:lnTo>
                  <a:lnTo>
                    <a:pt x="234" y="121"/>
                  </a:lnTo>
                  <a:lnTo>
                    <a:pt x="236" y="121"/>
                  </a:lnTo>
                  <a:lnTo>
                    <a:pt x="236" y="119"/>
                  </a:lnTo>
                  <a:lnTo>
                    <a:pt x="236" y="117"/>
                  </a:lnTo>
                  <a:lnTo>
                    <a:pt x="236" y="115"/>
                  </a:lnTo>
                  <a:lnTo>
                    <a:pt x="236" y="113"/>
                  </a:lnTo>
                  <a:lnTo>
                    <a:pt x="236" y="111"/>
                  </a:lnTo>
                  <a:lnTo>
                    <a:pt x="238" y="109"/>
                  </a:lnTo>
                  <a:lnTo>
                    <a:pt x="240" y="109"/>
                  </a:lnTo>
                  <a:lnTo>
                    <a:pt x="240" y="107"/>
                  </a:lnTo>
                  <a:lnTo>
                    <a:pt x="242" y="103"/>
                  </a:lnTo>
                  <a:lnTo>
                    <a:pt x="242" y="101"/>
                  </a:lnTo>
                  <a:lnTo>
                    <a:pt x="244" y="101"/>
                  </a:lnTo>
                  <a:lnTo>
                    <a:pt x="244" y="99"/>
                  </a:lnTo>
                  <a:lnTo>
                    <a:pt x="244" y="101"/>
                  </a:lnTo>
                  <a:lnTo>
                    <a:pt x="244" y="99"/>
                  </a:lnTo>
                  <a:lnTo>
                    <a:pt x="246" y="97"/>
                  </a:lnTo>
                  <a:close/>
                  <a:moveTo>
                    <a:pt x="268" y="57"/>
                  </a:moveTo>
                  <a:lnTo>
                    <a:pt x="266" y="57"/>
                  </a:lnTo>
                  <a:lnTo>
                    <a:pt x="266" y="55"/>
                  </a:lnTo>
                  <a:lnTo>
                    <a:pt x="268" y="55"/>
                  </a:lnTo>
                  <a:lnTo>
                    <a:pt x="268" y="53"/>
                  </a:lnTo>
                  <a:lnTo>
                    <a:pt x="270" y="55"/>
                  </a:lnTo>
                  <a:lnTo>
                    <a:pt x="268" y="55"/>
                  </a:lnTo>
                  <a:lnTo>
                    <a:pt x="268" y="57"/>
                  </a:lnTo>
                  <a:close/>
                  <a:moveTo>
                    <a:pt x="280" y="45"/>
                  </a:moveTo>
                  <a:lnTo>
                    <a:pt x="280" y="47"/>
                  </a:lnTo>
                  <a:lnTo>
                    <a:pt x="278" y="49"/>
                  </a:lnTo>
                  <a:lnTo>
                    <a:pt x="276" y="51"/>
                  </a:lnTo>
                  <a:lnTo>
                    <a:pt x="278" y="53"/>
                  </a:lnTo>
                  <a:lnTo>
                    <a:pt x="278" y="55"/>
                  </a:lnTo>
                  <a:lnTo>
                    <a:pt x="276" y="55"/>
                  </a:lnTo>
                  <a:lnTo>
                    <a:pt x="274" y="55"/>
                  </a:lnTo>
                  <a:lnTo>
                    <a:pt x="272" y="55"/>
                  </a:lnTo>
                  <a:lnTo>
                    <a:pt x="272" y="53"/>
                  </a:lnTo>
                  <a:lnTo>
                    <a:pt x="270" y="51"/>
                  </a:lnTo>
                  <a:lnTo>
                    <a:pt x="272" y="51"/>
                  </a:lnTo>
                  <a:lnTo>
                    <a:pt x="272" y="49"/>
                  </a:lnTo>
                  <a:lnTo>
                    <a:pt x="272" y="47"/>
                  </a:lnTo>
                  <a:lnTo>
                    <a:pt x="272" y="49"/>
                  </a:lnTo>
                  <a:lnTo>
                    <a:pt x="274" y="49"/>
                  </a:lnTo>
                  <a:lnTo>
                    <a:pt x="276" y="51"/>
                  </a:lnTo>
                  <a:lnTo>
                    <a:pt x="276" y="49"/>
                  </a:lnTo>
                  <a:lnTo>
                    <a:pt x="278" y="49"/>
                  </a:lnTo>
                  <a:lnTo>
                    <a:pt x="278" y="47"/>
                  </a:lnTo>
                  <a:lnTo>
                    <a:pt x="278" y="45"/>
                  </a:lnTo>
                  <a:lnTo>
                    <a:pt x="280" y="45"/>
                  </a:lnTo>
                  <a:close/>
                  <a:moveTo>
                    <a:pt x="270" y="47"/>
                  </a:moveTo>
                  <a:lnTo>
                    <a:pt x="268" y="45"/>
                  </a:lnTo>
                  <a:lnTo>
                    <a:pt x="266" y="43"/>
                  </a:lnTo>
                  <a:lnTo>
                    <a:pt x="266" y="41"/>
                  </a:lnTo>
                  <a:lnTo>
                    <a:pt x="268" y="43"/>
                  </a:lnTo>
                  <a:lnTo>
                    <a:pt x="270" y="45"/>
                  </a:lnTo>
                  <a:lnTo>
                    <a:pt x="270" y="47"/>
                  </a:lnTo>
                  <a:lnTo>
                    <a:pt x="272" y="47"/>
                  </a:lnTo>
                  <a:lnTo>
                    <a:pt x="270" y="47"/>
                  </a:lnTo>
                  <a:close/>
                  <a:moveTo>
                    <a:pt x="260" y="39"/>
                  </a:moveTo>
                  <a:lnTo>
                    <a:pt x="260" y="37"/>
                  </a:lnTo>
                  <a:lnTo>
                    <a:pt x="262" y="37"/>
                  </a:lnTo>
                  <a:lnTo>
                    <a:pt x="260" y="39"/>
                  </a:lnTo>
                  <a:close/>
                  <a:moveTo>
                    <a:pt x="264" y="34"/>
                  </a:moveTo>
                  <a:lnTo>
                    <a:pt x="264" y="32"/>
                  </a:lnTo>
                  <a:lnTo>
                    <a:pt x="266" y="32"/>
                  </a:lnTo>
                  <a:lnTo>
                    <a:pt x="264" y="34"/>
                  </a:lnTo>
                  <a:close/>
                  <a:moveTo>
                    <a:pt x="194" y="99"/>
                  </a:moveTo>
                  <a:lnTo>
                    <a:pt x="194" y="101"/>
                  </a:lnTo>
                  <a:lnTo>
                    <a:pt x="192" y="101"/>
                  </a:lnTo>
                  <a:lnTo>
                    <a:pt x="192" y="103"/>
                  </a:lnTo>
                  <a:lnTo>
                    <a:pt x="192" y="105"/>
                  </a:lnTo>
                  <a:lnTo>
                    <a:pt x="194" y="107"/>
                  </a:lnTo>
                  <a:lnTo>
                    <a:pt x="194" y="109"/>
                  </a:lnTo>
                  <a:lnTo>
                    <a:pt x="196" y="111"/>
                  </a:lnTo>
                  <a:lnTo>
                    <a:pt x="198" y="109"/>
                  </a:lnTo>
                  <a:lnTo>
                    <a:pt x="198" y="111"/>
                  </a:lnTo>
                  <a:lnTo>
                    <a:pt x="198" y="111"/>
                  </a:lnTo>
                  <a:lnTo>
                    <a:pt x="196" y="113"/>
                  </a:lnTo>
                  <a:lnTo>
                    <a:pt x="196" y="115"/>
                  </a:lnTo>
                  <a:lnTo>
                    <a:pt x="196" y="117"/>
                  </a:lnTo>
                  <a:lnTo>
                    <a:pt x="194" y="117"/>
                  </a:lnTo>
                  <a:lnTo>
                    <a:pt x="192" y="117"/>
                  </a:lnTo>
                  <a:lnTo>
                    <a:pt x="192" y="119"/>
                  </a:lnTo>
                  <a:lnTo>
                    <a:pt x="190" y="119"/>
                  </a:lnTo>
                  <a:lnTo>
                    <a:pt x="188" y="119"/>
                  </a:lnTo>
                  <a:lnTo>
                    <a:pt x="188" y="123"/>
                  </a:lnTo>
                  <a:lnTo>
                    <a:pt x="188" y="125"/>
                  </a:lnTo>
                  <a:lnTo>
                    <a:pt x="190" y="125"/>
                  </a:lnTo>
                  <a:lnTo>
                    <a:pt x="190" y="127"/>
                  </a:lnTo>
                  <a:lnTo>
                    <a:pt x="188" y="127"/>
                  </a:lnTo>
                  <a:lnTo>
                    <a:pt x="188" y="129"/>
                  </a:lnTo>
                  <a:lnTo>
                    <a:pt x="186" y="129"/>
                  </a:lnTo>
                  <a:lnTo>
                    <a:pt x="184" y="129"/>
                  </a:lnTo>
                  <a:lnTo>
                    <a:pt x="182" y="127"/>
                  </a:lnTo>
                  <a:lnTo>
                    <a:pt x="182" y="129"/>
                  </a:lnTo>
                  <a:lnTo>
                    <a:pt x="184" y="129"/>
                  </a:lnTo>
                  <a:lnTo>
                    <a:pt x="186" y="129"/>
                  </a:lnTo>
                  <a:lnTo>
                    <a:pt x="186" y="131"/>
                  </a:lnTo>
                  <a:lnTo>
                    <a:pt x="188" y="131"/>
                  </a:lnTo>
                  <a:lnTo>
                    <a:pt x="190" y="129"/>
                  </a:lnTo>
                  <a:lnTo>
                    <a:pt x="192" y="129"/>
                  </a:lnTo>
                  <a:lnTo>
                    <a:pt x="190" y="127"/>
                  </a:lnTo>
                  <a:lnTo>
                    <a:pt x="190" y="125"/>
                  </a:lnTo>
                  <a:lnTo>
                    <a:pt x="192" y="123"/>
                  </a:lnTo>
                  <a:lnTo>
                    <a:pt x="192" y="121"/>
                  </a:lnTo>
                  <a:lnTo>
                    <a:pt x="194" y="121"/>
                  </a:lnTo>
                  <a:lnTo>
                    <a:pt x="194" y="119"/>
                  </a:lnTo>
                  <a:lnTo>
                    <a:pt x="196" y="119"/>
                  </a:lnTo>
                  <a:lnTo>
                    <a:pt x="198" y="121"/>
                  </a:lnTo>
                  <a:lnTo>
                    <a:pt x="198" y="119"/>
                  </a:lnTo>
                  <a:lnTo>
                    <a:pt x="200" y="119"/>
                  </a:lnTo>
                  <a:lnTo>
                    <a:pt x="198" y="117"/>
                  </a:lnTo>
                  <a:lnTo>
                    <a:pt x="200" y="117"/>
                  </a:lnTo>
                  <a:lnTo>
                    <a:pt x="200" y="115"/>
                  </a:lnTo>
                  <a:lnTo>
                    <a:pt x="202" y="113"/>
                  </a:lnTo>
                  <a:lnTo>
                    <a:pt x="200" y="113"/>
                  </a:lnTo>
                  <a:lnTo>
                    <a:pt x="200" y="111"/>
                  </a:lnTo>
                  <a:lnTo>
                    <a:pt x="202" y="111"/>
                  </a:lnTo>
                  <a:lnTo>
                    <a:pt x="202" y="113"/>
                  </a:lnTo>
                  <a:lnTo>
                    <a:pt x="202" y="111"/>
                  </a:lnTo>
                  <a:lnTo>
                    <a:pt x="202" y="111"/>
                  </a:lnTo>
                  <a:lnTo>
                    <a:pt x="202" y="109"/>
                  </a:lnTo>
                  <a:lnTo>
                    <a:pt x="202" y="107"/>
                  </a:lnTo>
                  <a:lnTo>
                    <a:pt x="202" y="107"/>
                  </a:lnTo>
                  <a:lnTo>
                    <a:pt x="202" y="105"/>
                  </a:lnTo>
                  <a:lnTo>
                    <a:pt x="202" y="103"/>
                  </a:lnTo>
                  <a:lnTo>
                    <a:pt x="202" y="103"/>
                  </a:lnTo>
                  <a:lnTo>
                    <a:pt x="206" y="105"/>
                  </a:lnTo>
                  <a:lnTo>
                    <a:pt x="208" y="105"/>
                  </a:lnTo>
                  <a:lnTo>
                    <a:pt x="210" y="105"/>
                  </a:lnTo>
                  <a:lnTo>
                    <a:pt x="212" y="105"/>
                  </a:lnTo>
                  <a:lnTo>
                    <a:pt x="216" y="107"/>
                  </a:lnTo>
                  <a:lnTo>
                    <a:pt x="218" y="107"/>
                  </a:lnTo>
                  <a:lnTo>
                    <a:pt x="220" y="109"/>
                  </a:lnTo>
                  <a:lnTo>
                    <a:pt x="220" y="111"/>
                  </a:lnTo>
                  <a:lnTo>
                    <a:pt x="218" y="109"/>
                  </a:lnTo>
                  <a:lnTo>
                    <a:pt x="216" y="109"/>
                  </a:lnTo>
                  <a:lnTo>
                    <a:pt x="216" y="111"/>
                  </a:lnTo>
                  <a:lnTo>
                    <a:pt x="216" y="111"/>
                  </a:lnTo>
                  <a:lnTo>
                    <a:pt x="214" y="111"/>
                  </a:lnTo>
                  <a:lnTo>
                    <a:pt x="214" y="113"/>
                  </a:lnTo>
                  <a:lnTo>
                    <a:pt x="212" y="113"/>
                  </a:lnTo>
                  <a:lnTo>
                    <a:pt x="212" y="115"/>
                  </a:lnTo>
                  <a:lnTo>
                    <a:pt x="210" y="117"/>
                  </a:lnTo>
                  <a:lnTo>
                    <a:pt x="210" y="119"/>
                  </a:lnTo>
                  <a:lnTo>
                    <a:pt x="210" y="121"/>
                  </a:lnTo>
                  <a:lnTo>
                    <a:pt x="208" y="123"/>
                  </a:lnTo>
                  <a:lnTo>
                    <a:pt x="208" y="125"/>
                  </a:lnTo>
                  <a:lnTo>
                    <a:pt x="206" y="127"/>
                  </a:lnTo>
                  <a:lnTo>
                    <a:pt x="206" y="129"/>
                  </a:lnTo>
                  <a:lnTo>
                    <a:pt x="204" y="131"/>
                  </a:lnTo>
                  <a:lnTo>
                    <a:pt x="204" y="133"/>
                  </a:lnTo>
                  <a:lnTo>
                    <a:pt x="202" y="135"/>
                  </a:lnTo>
                  <a:lnTo>
                    <a:pt x="202" y="137"/>
                  </a:lnTo>
                  <a:lnTo>
                    <a:pt x="202" y="139"/>
                  </a:lnTo>
                  <a:lnTo>
                    <a:pt x="202" y="141"/>
                  </a:lnTo>
                  <a:lnTo>
                    <a:pt x="202" y="143"/>
                  </a:lnTo>
                  <a:lnTo>
                    <a:pt x="204" y="143"/>
                  </a:lnTo>
                  <a:lnTo>
                    <a:pt x="202" y="145"/>
                  </a:lnTo>
                  <a:lnTo>
                    <a:pt x="202" y="147"/>
                  </a:lnTo>
                  <a:lnTo>
                    <a:pt x="200" y="149"/>
                  </a:lnTo>
                  <a:lnTo>
                    <a:pt x="198" y="149"/>
                  </a:lnTo>
                  <a:lnTo>
                    <a:pt x="198" y="151"/>
                  </a:lnTo>
                  <a:lnTo>
                    <a:pt x="196" y="153"/>
                  </a:lnTo>
                  <a:lnTo>
                    <a:pt x="196" y="155"/>
                  </a:lnTo>
                  <a:lnTo>
                    <a:pt x="194" y="155"/>
                  </a:lnTo>
                  <a:lnTo>
                    <a:pt x="186" y="155"/>
                  </a:lnTo>
                  <a:lnTo>
                    <a:pt x="180" y="155"/>
                  </a:lnTo>
                  <a:lnTo>
                    <a:pt x="180" y="157"/>
                  </a:lnTo>
                  <a:lnTo>
                    <a:pt x="178" y="157"/>
                  </a:lnTo>
                  <a:lnTo>
                    <a:pt x="174" y="157"/>
                  </a:lnTo>
                  <a:lnTo>
                    <a:pt x="170" y="157"/>
                  </a:lnTo>
                  <a:lnTo>
                    <a:pt x="164" y="157"/>
                  </a:lnTo>
                  <a:lnTo>
                    <a:pt x="158" y="157"/>
                  </a:lnTo>
                  <a:lnTo>
                    <a:pt x="154" y="157"/>
                  </a:lnTo>
                  <a:lnTo>
                    <a:pt x="152" y="157"/>
                  </a:lnTo>
                  <a:lnTo>
                    <a:pt x="150" y="155"/>
                  </a:lnTo>
                  <a:lnTo>
                    <a:pt x="144" y="155"/>
                  </a:lnTo>
                  <a:lnTo>
                    <a:pt x="140" y="155"/>
                  </a:lnTo>
                  <a:lnTo>
                    <a:pt x="134" y="155"/>
                  </a:lnTo>
                  <a:lnTo>
                    <a:pt x="124" y="155"/>
                  </a:lnTo>
                  <a:lnTo>
                    <a:pt x="116" y="155"/>
                  </a:lnTo>
                  <a:lnTo>
                    <a:pt x="114" y="155"/>
                  </a:lnTo>
                  <a:lnTo>
                    <a:pt x="112" y="155"/>
                  </a:lnTo>
                  <a:lnTo>
                    <a:pt x="110" y="155"/>
                  </a:lnTo>
                  <a:lnTo>
                    <a:pt x="108" y="155"/>
                  </a:lnTo>
                  <a:lnTo>
                    <a:pt x="106" y="155"/>
                  </a:lnTo>
                  <a:lnTo>
                    <a:pt x="100" y="157"/>
                  </a:lnTo>
                  <a:lnTo>
                    <a:pt x="96" y="157"/>
                  </a:lnTo>
                  <a:lnTo>
                    <a:pt x="88" y="157"/>
                  </a:lnTo>
                  <a:lnTo>
                    <a:pt x="84" y="157"/>
                  </a:lnTo>
                  <a:lnTo>
                    <a:pt x="82" y="157"/>
                  </a:lnTo>
                  <a:lnTo>
                    <a:pt x="78" y="157"/>
                  </a:lnTo>
                  <a:lnTo>
                    <a:pt x="74" y="157"/>
                  </a:lnTo>
                  <a:lnTo>
                    <a:pt x="68" y="157"/>
                  </a:lnTo>
                  <a:lnTo>
                    <a:pt x="66" y="157"/>
                  </a:lnTo>
                  <a:lnTo>
                    <a:pt x="60" y="157"/>
                  </a:lnTo>
                  <a:lnTo>
                    <a:pt x="48" y="157"/>
                  </a:lnTo>
                  <a:lnTo>
                    <a:pt x="46" y="157"/>
                  </a:lnTo>
                  <a:lnTo>
                    <a:pt x="36" y="157"/>
                  </a:lnTo>
                  <a:lnTo>
                    <a:pt x="34" y="157"/>
                  </a:lnTo>
                  <a:lnTo>
                    <a:pt x="32" y="157"/>
                  </a:lnTo>
                  <a:lnTo>
                    <a:pt x="32" y="155"/>
                  </a:lnTo>
                  <a:lnTo>
                    <a:pt x="32" y="153"/>
                  </a:lnTo>
                  <a:lnTo>
                    <a:pt x="30" y="153"/>
                  </a:lnTo>
                  <a:lnTo>
                    <a:pt x="30" y="151"/>
                  </a:lnTo>
                  <a:lnTo>
                    <a:pt x="28" y="151"/>
                  </a:lnTo>
                  <a:lnTo>
                    <a:pt x="28" y="149"/>
                  </a:lnTo>
                  <a:lnTo>
                    <a:pt x="26" y="149"/>
                  </a:lnTo>
                  <a:lnTo>
                    <a:pt x="24" y="147"/>
                  </a:lnTo>
                  <a:lnTo>
                    <a:pt x="22" y="147"/>
                  </a:lnTo>
                  <a:lnTo>
                    <a:pt x="22" y="145"/>
                  </a:lnTo>
                  <a:lnTo>
                    <a:pt x="20" y="145"/>
                  </a:lnTo>
                  <a:lnTo>
                    <a:pt x="20" y="143"/>
                  </a:lnTo>
                  <a:lnTo>
                    <a:pt x="20" y="141"/>
                  </a:lnTo>
                  <a:lnTo>
                    <a:pt x="20" y="139"/>
                  </a:lnTo>
                  <a:lnTo>
                    <a:pt x="20" y="137"/>
                  </a:lnTo>
                  <a:lnTo>
                    <a:pt x="18" y="137"/>
                  </a:lnTo>
                  <a:lnTo>
                    <a:pt x="18" y="135"/>
                  </a:lnTo>
                  <a:lnTo>
                    <a:pt x="16" y="135"/>
                  </a:lnTo>
                  <a:lnTo>
                    <a:pt x="16" y="133"/>
                  </a:lnTo>
                  <a:lnTo>
                    <a:pt x="14" y="133"/>
                  </a:lnTo>
                  <a:lnTo>
                    <a:pt x="12" y="133"/>
                  </a:lnTo>
                  <a:lnTo>
                    <a:pt x="10" y="133"/>
                  </a:lnTo>
                  <a:lnTo>
                    <a:pt x="10" y="133"/>
                  </a:lnTo>
                  <a:lnTo>
                    <a:pt x="8" y="133"/>
                  </a:lnTo>
                  <a:lnTo>
                    <a:pt x="6" y="133"/>
                  </a:lnTo>
                  <a:lnTo>
                    <a:pt x="6" y="131"/>
                  </a:lnTo>
                  <a:lnTo>
                    <a:pt x="6" y="129"/>
                  </a:lnTo>
                  <a:lnTo>
                    <a:pt x="4" y="129"/>
                  </a:lnTo>
                  <a:lnTo>
                    <a:pt x="4" y="127"/>
                  </a:lnTo>
                  <a:lnTo>
                    <a:pt x="2" y="127"/>
                  </a:lnTo>
                  <a:lnTo>
                    <a:pt x="0" y="127"/>
                  </a:lnTo>
                  <a:lnTo>
                    <a:pt x="0" y="123"/>
                  </a:lnTo>
                  <a:lnTo>
                    <a:pt x="2" y="121"/>
                  </a:lnTo>
                  <a:lnTo>
                    <a:pt x="2" y="119"/>
                  </a:lnTo>
                  <a:lnTo>
                    <a:pt x="2" y="117"/>
                  </a:lnTo>
                  <a:lnTo>
                    <a:pt x="2" y="115"/>
                  </a:lnTo>
                  <a:lnTo>
                    <a:pt x="2" y="113"/>
                  </a:lnTo>
                  <a:lnTo>
                    <a:pt x="2" y="111"/>
                  </a:lnTo>
                  <a:lnTo>
                    <a:pt x="2" y="111"/>
                  </a:lnTo>
                  <a:lnTo>
                    <a:pt x="2" y="109"/>
                  </a:lnTo>
                  <a:lnTo>
                    <a:pt x="2" y="107"/>
                  </a:lnTo>
                  <a:lnTo>
                    <a:pt x="2" y="105"/>
                  </a:lnTo>
                  <a:lnTo>
                    <a:pt x="2" y="103"/>
                  </a:lnTo>
                  <a:lnTo>
                    <a:pt x="2" y="99"/>
                  </a:lnTo>
                  <a:lnTo>
                    <a:pt x="2" y="97"/>
                  </a:lnTo>
                  <a:lnTo>
                    <a:pt x="2" y="91"/>
                  </a:lnTo>
                  <a:lnTo>
                    <a:pt x="2" y="89"/>
                  </a:lnTo>
                  <a:lnTo>
                    <a:pt x="2" y="87"/>
                  </a:lnTo>
                  <a:lnTo>
                    <a:pt x="4" y="81"/>
                  </a:lnTo>
                  <a:lnTo>
                    <a:pt x="4" y="79"/>
                  </a:lnTo>
                  <a:lnTo>
                    <a:pt x="4" y="77"/>
                  </a:lnTo>
                  <a:lnTo>
                    <a:pt x="4" y="73"/>
                  </a:lnTo>
                  <a:lnTo>
                    <a:pt x="4" y="67"/>
                  </a:lnTo>
                  <a:lnTo>
                    <a:pt x="4" y="63"/>
                  </a:lnTo>
                  <a:lnTo>
                    <a:pt x="4" y="63"/>
                  </a:lnTo>
                  <a:lnTo>
                    <a:pt x="4" y="59"/>
                  </a:lnTo>
                  <a:lnTo>
                    <a:pt x="4" y="57"/>
                  </a:lnTo>
                  <a:lnTo>
                    <a:pt x="4" y="53"/>
                  </a:lnTo>
                  <a:lnTo>
                    <a:pt x="4" y="51"/>
                  </a:lnTo>
                  <a:lnTo>
                    <a:pt x="4" y="49"/>
                  </a:lnTo>
                  <a:lnTo>
                    <a:pt x="4" y="47"/>
                  </a:lnTo>
                  <a:lnTo>
                    <a:pt x="4" y="43"/>
                  </a:lnTo>
                  <a:lnTo>
                    <a:pt x="4" y="39"/>
                  </a:lnTo>
                  <a:lnTo>
                    <a:pt x="4" y="37"/>
                  </a:lnTo>
                  <a:lnTo>
                    <a:pt x="8" y="34"/>
                  </a:lnTo>
                  <a:lnTo>
                    <a:pt x="10" y="32"/>
                  </a:lnTo>
                  <a:lnTo>
                    <a:pt x="10" y="30"/>
                  </a:lnTo>
                  <a:lnTo>
                    <a:pt x="12" y="28"/>
                  </a:lnTo>
                  <a:lnTo>
                    <a:pt x="16" y="24"/>
                  </a:lnTo>
                  <a:lnTo>
                    <a:pt x="20" y="20"/>
                  </a:lnTo>
                  <a:lnTo>
                    <a:pt x="26" y="16"/>
                  </a:lnTo>
                  <a:lnTo>
                    <a:pt x="28" y="14"/>
                  </a:lnTo>
                  <a:lnTo>
                    <a:pt x="28" y="14"/>
                  </a:lnTo>
                  <a:lnTo>
                    <a:pt x="30" y="14"/>
                  </a:lnTo>
                  <a:lnTo>
                    <a:pt x="32" y="12"/>
                  </a:lnTo>
                  <a:lnTo>
                    <a:pt x="34" y="10"/>
                  </a:lnTo>
                  <a:lnTo>
                    <a:pt x="36" y="8"/>
                  </a:lnTo>
                  <a:lnTo>
                    <a:pt x="38" y="6"/>
                  </a:lnTo>
                  <a:lnTo>
                    <a:pt x="40" y="4"/>
                  </a:lnTo>
                  <a:lnTo>
                    <a:pt x="42" y="4"/>
                  </a:lnTo>
                  <a:lnTo>
                    <a:pt x="46" y="0"/>
                  </a:lnTo>
                  <a:lnTo>
                    <a:pt x="46" y="2"/>
                  </a:lnTo>
                  <a:lnTo>
                    <a:pt x="46" y="4"/>
                  </a:lnTo>
                  <a:lnTo>
                    <a:pt x="44" y="4"/>
                  </a:lnTo>
                  <a:lnTo>
                    <a:pt x="44" y="6"/>
                  </a:lnTo>
                  <a:lnTo>
                    <a:pt x="44" y="8"/>
                  </a:lnTo>
                  <a:lnTo>
                    <a:pt x="42" y="8"/>
                  </a:lnTo>
                  <a:lnTo>
                    <a:pt x="42" y="6"/>
                  </a:lnTo>
                  <a:lnTo>
                    <a:pt x="40" y="8"/>
                  </a:lnTo>
                  <a:lnTo>
                    <a:pt x="40" y="10"/>
                  </a:lnTo>
                  <a:lnTo>
                    <a:pt x="42" y="10"/>
                  </a:lnTo>
                  <a:lnTo>
                    <a:pt x="42" y="12"/>
                  </a:lnTo>
                  <a:lnTo>
                    <a:pt x="42" y="14"/>
                  </a:lnTo>
                  <a:lnTo>
                    <a:pt x="42" y="14"/>
                  </a:lnTo>
                  <a:lnTo>
                    <a:pt x="42" y="16"/>
                  </a:lnTo>
                  <a:lnTo>
                    <a:pt x="44" y="16"/>
                  </a:lnTo>
                  <a:lnTo>
                    <a:pt x="44" y="18"/>
                  </a:lnTo>
                  <a:lnTo>
                    <a:pt x="42" y="18"/>
                  </a:lnTo>
                  <a:lnTo>
                    <a:pt x="44" y="18"/>
                  </a:lnTo>
                  <a:lnTo>
                    <a:pt x="44" y="20"/>
                  </a:lnTo>
                  <a:lnTo>
                    <a:pt x="46" y="20"/>
                  </a:lnTo>
                  <a:lnTo>
                    <a:pt x="46" y="18"/>
                  </a:lnTo>
                  <a:lnTo>
                    <a:pt x="46" y="16"/>
                  </a:lnTo>
                  <a:lnTo>
                    <a:pt x="48" y="16"/>
                  </a:lnTo>
                  <a:lnTo>
                    <a:pt x="50" y="16"/>
                  </a:lnTo>
                  <a:lnTo>
                    <a:pt x="52" y="16"/>
                  </a:lnTo>
                  <a:lnTo>
                    <a:pt x="52" y="14"/>
                  </a:lnTo>
                  <a:lnTo>
                    <a:pt x="52" y="16"/>
                  </a:lnTo>
                  <a:lnTo>
                    <a:pt x="54" y="18"/>
                  </a:lnTo>
                  <a:lnTo>
                    <a:pt x="56" y="20"/>
                  </a:lnTo>
                  <a:lnTo>
                    <a:pt x="56" y="18"/>
                  </a:lnTo>
                  <a:lnTo>
                    <a:pt x="58" y="18"/>
                  </a:lnTo>
                  <a:lnTo>
                    <a:pt x="58" y="20"/>
                  </a:lnTo>
                  <a:lnTo>
                    <a:pt x="58" y="22"/>
                  </a:lnTo>
                  <a:lnTo>
                    <a:pt x="56" y="22"/>
                  </a:lnTo>
                  <a:lnTo>
                    <a:pt x="58" y="24"/>
                  </a:lnTo>
                  <a:lnTo>
                    <a:pt x="58" y="24"/>
                  </a:lnTo>
                  <a:lnTo>
                    <a:pt x="58" y="22"/>
                  </a:lnTo>
                  <a:lnTo>
                    <a:pt x="60" y="22"/>
                  </a:lnTo>
                  <a:lnTo>
                    <a:pt x="60" y="20"/>
                  </a:lnTo>
                  <a:lnTo>
                    <a:pt x="60" y="22"/>
                  </a:lnTo>
                  <a:lnTo>
                    <a:pt x="62" y="22"/>
                  </a:lnTo>
                  <a:lnTo>
                    <a:pt x="64" y="24"/>
                  </a:lnTo>
                  <a:lnTo>
                    <a:pt x="66" y="24"/>
                  </a:lnTo>
                  <a:lnTo>
                    <a:pt x="66" y="26"/>
                  </a:lnTo>
                  <a:lnTo>
                    <a:pt x="64" y="26"/>
                  </a:lnTo>
                  <a:lnTo>
                    <a:pt x="64" y="28"/>
                  </a:lnTo>
                  <a:lnTo>
                    <a:pt x="66" y="28"/>
                  </a:lnTo>
                  <a:lnTo>
                    <a:pt x="66" y="26"/>
                  </a:lnTo>
                  <a:lnTo>
                    <a:pt x="66" y="28"/>
                  </a:lnTo>
                  <a:lnTo>
                    <a:pt x="68" y="28"/>
                  </a:lnTo>
                  <a:lnTo>
                    <a:pt x="68" y="26"/>
                  </a:lnTo>
                  <a:lnTo>
                    <a:pt x="70" y="28"/>
                  </a:lnTo>
                  <a:lnTo>
                    <a:pt x="72" y="28"/>
                  </a:lnTo>
                  <a:lnTo>
                    <a:pt x="70" y="26"/>
                  </a:lnTo>
                  <a:lnTo>
                    <a:pt x="72" y="26"/>
                  </a:lnTo>
                  <a:lnTo>
                    <a:pt x="74" y="26"/>
                  </a:lnTo>
                  <a:lnTo>
                    <a:pt x="74" y="28"/>
                  </a:lnTo>
                  <a:lnTo>
                    <a:pt x="76" y="30"/>
                  </a:lnTo>
                  <a:lnTo>
                    <a:pt x="78" y="28"/>
                  </a:lnTo>
                  <a:lnTo>
                    <a:pt x="78" y="26"/>
                  </a:lnTo>
                  <a:lnTo>
                    <a:pt x="80" y="26"/>
                  </a:lnTo>
                  <a:lnTo>
                    <a:pt x="80" y="28"/>
                  </a:lnTo>
                  <a:lnTo>
                    <a:pt x="80" y="30"/>
                  </a:lnTo>
                  <a:lnTo>
                    <a:pt x="78" y="30"/>
                  </a:lnTo>
                  <a:lnTo>
                    <a:pt x="78" y="32"/>
                  </a:lnTo>
                  <a:lnTo>
                    <a:pt x="80" y="32"/>
                  </a:lnTo>
                  <a:lnTo>
                    <a:pt x="82" y="34"/>
                  </a:lnTo>
                  <a:lnTo>
                    <a:pt x="82" y="32"/>
                  </a:lnTo>
                  <a:lnTo>
                    <a:pt x="82" y="34"/>
                  </a:lnTo>
                  <a:lnTo>
                    <a:pt x="84" y="34"/>
                  </a:lnTo>
                  <a:lnTo>
                    <a:pt x="86" y="37"/>
                  </a:lnTo>
                  <a:lnTo>
                    <a:pt x="86" y="39"/>
                  </a:lnTo>
                  <a:lnTo>
                    <a:pt x="84" y="39"/>
                  </a:lnTo>
                  <a:lnTo>
                    <a:pt x="84" y="41"/>
                  </a:lnTo>
                  <a:lnTo>
                    <a:pt x="88" y="43"/>
                  </a:lnTo>
                  <a:lnTo>
                    <a:pt x="90" y="43"/>
                  </a:lnTo>
                  <a:lnTo>
                    <a:pt x="92" y="45"/>
                  </a:lnTo>
                  <a:lnTo>
                    <a:pt x="94" y="45"/>
                  </a:lnTo>
                  <a:lnTo>
                    <a:pt x="96" y="45"/>
                  </a:lnTo>
                  <a:lnTo>
                    <a:pt x="96" y="47"/>
                  </a:lnTo>
                  <a:lnTo>
                    <a:pt x="98" y="47"/>
                  </a:lnTo>
                  <a:lnTo>
                    <a:pt x="98" y="45"/>
                  </a:lnTo>
                  <a:lnTo>
                    <a:pt x="100" y="45"/>
                  </a:lnTo>
                  <a:lnTo>
                    <a:pt x="100" y="43"/>
                  </a:lnTo>
                  <a:lnTo>
                    <a:pt x="100" y="41"/>
                  </a:lnTo>
                  <a:lnTo>
                    <a:pt x="100" y="37"/>
                  </a:lnTo>
                  <a:lnTo>
                    <a:pt x="98" y="37"/>
                  </a:lnTo>
                  <a:lnTo>
                    <a:pt x="98" y="34"/>
                  </a:lnTo>
                  <a:lnTo>
                    <a:pt x="100" y="34"/>
                  </a:lnTo>
                  <a:lnTo>
                    <a:pt x="102" y="37"/>
                  </a:lnTo>
                  <a:lnTo>
                    <a:pt x="104" y="37"/>
                  </a:lnTo>
                  <a:lnTo>
                    <a:pt x="106" y="37"/>
                  </a:lnTo>
                  <a:lnTo>
                    <a:pt x="106" y="39"/>
                  </a:lnTo>
                  <a:lnTo>
                    <a:pt x="106" y="41"/>
                  </a:lnTo>
                  <a:lnTo>
                    <a:pt x="106" y="43"/>
                  </a:lnTo>
                  <a:lnTo>
                    <a:pt x="106" y="45"/>
                  </a:lnTo>
                  <a:lnTo>
                    <a:pt x="106" y="45"/>
                  </a:lnTo>
                  <a:lnTo>
                    <a:pt x="108" y="45"/>
                  </a:lnTo>
                  <a:lnTo>
                    <a:pt x="108" y="47"/>
                  </a:lnTo>
                  <a:lnTo>
                    <a:pt x="108" y="49"/>
                  </a:lnTo>
                  <a:lnTo>
                    <a:pt x="110" y="49"/>
                  </a:lnTo>
                  <a:lnTo>
                    <a:pt x="110" y="51"/>
                  </a:lnTo>
                  <a:lnTo>
                    <a:pt x="112" y="51"/>
                  </a:lnTo>
                  <a:lnTo>
                    <a:pt x="112" y="49"/>
                  </a:lnTo>
                  <a:lnTo>
                    <a:pt x="114" y="49"/>
                  </a:lnTo>
                  <a:lnTo>
                    <a:pt x="116" y="49"/>
                  </a:lnTo>
                  <a:lnTo>
                    <a:pt x="118" y="49"/>
                  </a:lnTo>
                  <a:lnTo>
                    <a:pt x="120" y="49"/>
                  </a:lnTo>
                  <a:lnTo>
                    <a:pt x="122" y="49"/>
                  </a:lnTo>
                  <a:lnTo>
                    <a:pt x="124" y="49"/>
                  </a:lnTo>
                  <a:lnTo>
                    <a:pt x="126" y="49"/>
                  </a:lnTo>
                  <a:lnTo>
                    <a:pt x="126" y="51"/>
                  </a:lnTo>
                  <a:lnTo>
                    <a:pt x="128" y="51"/>
                  </a:lnTo>
                  <a:lnTo>
                    <a:pt x="128" y="53"/>
                  </a:lnTo>
                  <a:lnTo>
                    <a:pt x="130" y="53"/>
                  </a:lnTo>
                  <a:lnTo>
                    <a:pt x="132" y="53"/>
                  </a:lnTo>
                  <a:lnTo>
                    <a:pt x="134" y="53"/>
                  </a:lnTo>
                  <a:lnTo>
                    <a:pt x="136" y="53"/>
                  </a:lnTo>
                  <a:lnTo>
                    <a:pt x="136" y="55"/>
                  </a:lnTo>
                  <a:lnTo>
                    <a:pt x="138" y="55"/>
                  </a:lnTo>
                  <a:lnTo>
                    <a:pt x="140" y="53"/>
                  </a:lnTo>
                  <a:lnTo>
                    <a:pt x="140" y="55"/>
                  </a:lnTo>
                  <a:lnTo>
                    <a:pt x="142" y="55"/>
                  </a:lnTo>
                  <a:lnTo>
                    <a:pt x="144" y="55"/>
                  </a:lnTo>
                  <a:lnTo>
                    <a:pt x="144" y="57"/>
                  </a:lnTo>
                  <a:lnTo>
                    <a:pt x="144" y="59"/>
                  </a:lnTo>
                  <a:lnTo>
                    <a:pt x="146" y="61"/>
                  </a:lnTo>
                  <a:lnTo>
                    <a:pt x="150" y="63"/>
                  </a:lnTo>
                  <a:lnTo>
                    <a:pt x="154" y="63"/>
                  </a:lnTo>
                  <a:lnTo>
                    <a:pt x="154" y="61"/>
                  </a:lnTo>
                  <a:lnTo>
                    <a:pt x="156" y="59"/>
                  </a:lnTo>
                  <a:lnTo>
                    <a:pt x="160" y="59"/>
                  </a:lnTo>
                  <a:lnTo>
                    <a:pt x="162" y="61"/>
                  </a:lnTo>
                  <a:lnTo>
                    <a:pt x="164" y="61"/>
                  </a:lnTo>
                  <a:lnTo>
                    <a:pt x="164" y="63"/>
                  </a:lnTo>
                  <a:lnTo>
                    <a:pt x="166" y="63"/>
                  </a:lnTo>
                  <a:lnTo>
                    <a:pt x="166" y="61"/>
                  </a:lnTo>
                  <a:lnTo>
                    <a:pt x="168" y="59"/>
                  </a:lnTo>
                  <a:lnTo>
                    <a:pt x="170" y="59"/>
                  </a:lnTo>
                  <a:lnTo>
                    <a:pt x="172" y="57"/>
                  </a:lnTo>
                  <a:lnTo>
                    <a:pt x="174" y="57"/>
                  </a:lnTo>
                  <a:lnTo>
                    <a:pt x="176" y="55"/>
                  </a:lnTo>
                  <a:lnTo>
                    <a:pt x="178" y="57"/>
                  </a:lnTo>
                  <a:lnTo>
                    <a:pt x="178" y="59"/>
                  </a:lnTo>
                  <a:lnTo>
                    <a:pt x="176" y="61"/>
                  </a:lnTo>
                  <a:lnTo>
                    <a:pt x="176" y="63"/>
                  </a:lnTo>
                  <a:lnTo>
                    <a:pt x="174" y="63"/>
                  </a:lnTo>
                  <a:lnTo>
                    <a:pt x="174" y="63"/>
                  </a:lnTo>
                  <a:lnTo>
                    <a:pt x="174" y="65"/>
                  </a:lnTo>
                  <a:lnTo>
                    <a:pt x="172" y="63"/>
                  </a:lnTo>
                  <a:lnTo>
                    <a:pt x="170" y="63"/>
                  </a:lnTo>
                  <a:lnTo>
                    <a:pt x="166" y="63"/>
                  </a:lnTo>
                  <a:lnTo>
                    <a:pt x="164" y="63"/>
                  </a:lnTo>
                  <a:lnTo>
                    <a:pt x="162" y="63"/>
                  </a:lnTo>
                  <a:lnTo>
                    <a:pt x="160" y="63"/>
                  </a:lnTo>
                  <a:lnTo>
                    <a:pt x="158" y="61"/>
                  </a:lnTo>
                  <a:lnTo>
                    <a:pt x="156" y="61"/>
                  </a:lnTo>
                  <a:lnTo>
                    <a:pt x="156" y="63"/>
                  </a:lnTo>
                  <a:lnTo>
                    <a:pt x="154" y="63"/>
                  </a:lnTo>
                  <a:lnTo>
                    <a:pt x="154" y="63"/>
                  </a:lnTo>
                  <a:lnTo>
                    <a:pt x="156" y="63"/>
                  </a:lnTo>
                  <a:lnTo>
                    <a:pt x="158" y="63"/>
                  </a:lnTo>
                  <a:lnTo>
                    <a:pt x="160" y="63"/>
                  </a:lnTo>
                  <a:lnTo>
                    <a:pt x="162" y="63"/>
                  </a:lnTo>
                  <a:lnTo>
                    <a:pt x="164" y="63"/>
                  </a:lnTo>
                  <a:lnTo>
                    <a:pt x="166" y="65"/>
                  </a:lnTo>
                  <a:lnTo>
                    <a:pt x="170" y="65"/>
                  </a:lnTo>
                  <a:lnTo>
                    <a:pt x="172" y="65"/>
                  </a:lnTo>
                  <a:lnTo>
                    <a:pt x="174" y="65"/>
                  </a:lnTo>
                  <a:lnTo>
                    <a:pt x="174" y="67"/>
                  </a:lnTo>
                  <a:lnTo>
                    <a:pt x="174" y="69"/>
                  </a:lnTo>
                  <a:lnTo>
                    <a:pt x="174" y="71"/>
                  </a:lnTo>
                  <a:lnTo>
                    <a:pt x="174" y="73"/>
                  </a:lnTo>
                  <a:lnTo>
                    <a:pt x="174" y="75"/>
                  </a:lnTo>
                  <a:lnTo>
                    <a:pt x="174" y="77"/>
                  </a:lnTo>
                  <a:lnTo>
                    <a:pt x="174" y="79"/>
                  </a:lnTo>
                  <a:lnTo>
                    <a:pt x="176" y="79"/>
                  </a:lnTo>
                  <a:lnTo>
                    <a:pt x="174" y="79"/>
                  </a:lnTo>
                  <a:lnTo>
                    <a:pt x="176" y="81"/>
                  </a:lnTo>
                  <a:lnTo>
                    <a:pt x="178" y="83"/>
                  </a:lnTo>
                  <a:lnTo>
                    <a:pt x="178" y="85"/>
                  </a:lnTo>
                  <a:lnTo>
                    <a:pt x="178" y="87"/>
                  </a:lnTo>
                  <a:lnTo>
                    <a:pt x="180" y="89"/>
                  </a:lnTo>
                  <a:lnTo>
                    <a:pt x="182" y="91"/>
                  </a:lnTo>
                  <a:lnTo>
                    <a:pt x="182" y="93"/>
                  </a:lnTo>
                  <a:lnTo>
                    <a:pt x="184" y="93"/>
                  </a:lnTo>
                  <a:lnTo>
                    <a:pt x="186" y="95"/>
                  </a:lnTo>
                  <a:lnTo>
                    <a:pt x="188" y="97"/>
                  </a:lnTo>
                  <a:lnTo>
                    <a:pt x="190" y="97"/>
                  </a:lnTo>
                  <a:lnTo>
                    <a:pt x="192" y="99"/>
                  </a:lnTo>
                  <a:lnTo>
                    <a:pt x="194" y="99"/>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22" name="Freeform 292"/>
            <p:cNvSpPr>
              <a:spLocks noEditPoints="1"/>
            </p:cNvSpPr>
            <p:nvPr/>
          </p:nvSpPr>
          <p:spPr bwMode="auto">
            <a:xfrm>
              <a:off x="7140575" y="4421188"/>
              <a:ext cx="304800" cy="374650"/>
            </a:xfrm>
            <a:custGeom>
              <a:avLst/>
              <a:gdLst>
                <a:gd name="T0" fmla="*/ 44 w 192"/>
                <a:gd name="T1" fmla="*/ 174 h 236"/>
                <a:gd name="T2" fmla="*/ 42 w 192"/>
                <a:gd name="T3" fmla="*/ 164 h 236"/>
                <a:gd name="T4" fmla="*/ 100 w 192"/>
                <a:gd name="T5" fmla="*/ 158 h 236"/>
                <a:gd name="T6" fmla="*/ 92 w 192"/>
                <a:gd name="T7" fmla="*/ 146 h 236"/>
                <a:gd name="T8" fmla="*/ 146 w 192"/>
                <a:gd name="T9" fmla="*/ 126 h 236"/>
                <a:gd name="T10" fmla="*/ 116 w 192"/>
                <a:gd name="T11" fmla="*/ 152 h 236"/>
                <a:gd name="T12" fmla="*/ 136 w 192"/>
                <a:gd name="T13" fmla="*/ 142 h 236"/>
                <a:gd name="T14" fmla="*/ 154 w 192"/>
                <a:gd name="T15" fmla="*/ 134 h 236"/>
                <a:gd name="T16" fmla="*/ 166 w 192"/>
                <a:gd name="T17" fmla="*/ 130 h 236"/>
                <a:gd name="T18" fmla="*/ 154 w 192"/>
                <a:gd name="T19" fmla="*/ 146 h 236"/>
                <a:gd name="T20" fmla="*/ 124 w 192"/>
                <a:gd name="T21" fmla="*/ 160 h 236"/>
                <a:gd name="T22" fmla="*/ 98 w 192"/>
                <a:gd name="T23" fmla="*/ 178 h 236"/>
                <a:gd name="T24" fmla="*/ 76 w 192"/>
                <a:gd name="T25" fmla="*/ 194 h 236"/>
                <a:gd name="T26" fmla="*/ 52 w 192"/>
                <a:gd name="T27" fmla="*/ 214 h 236"/>
                <a:gd name="T28" fmla="*/ 28 w 192"/>
                <a:gd name="T29" fmla="*/ 234 h 236"/>
                <a:gd name="T30" fmla="*/ 36 w 192"/>
                <a:gd name="T31" fmla="*/ 216 h 236"/>
                <a:gd name="T32" fmla="*/ 38 w 192"/>
                <a:gd name="T33" fmla="*/ 196 h 236"/>
                <a:gd name="T34" fmla="*/ 64 w 192"/>
                <a:gd name="T35" fmla="*/ 190 h 236"/>
                <a:gd name="T36" fmla="*/ 84 w 192"/>
                <a:gd name="T37" fmla="*/ 178 h 236"/>
                <a:gd name="T38" fmla="*/ 98 w 192"/>
                <a:gd name="T39" fmla="*/ 162 h 236"/>
                <a:gd name="T40" fmla="*/ 172 w 192"/>
                <a:gd name="T41" fmla="*/ 120 h 236"/>
                <a:gd name="T42" fmla="*/ 162 w 192"/>
                <a:gd name="T43" fmla="*/ 110 h 236"/>
                <a:gd name="T44" fmla="*/ 112 w 192"/>
                <a:gd name="T45" fmla="*/ 28 h 236"/>
                <a:gd name="T46" fmla="*/ 186 w 192"/>
                <a:gd name="T47" fmla="*/ 32 h 236"/>
                <a:gd name="T48" fmla="*/ 176 w 192"/>
                <a:gd name="T49" fmla="*/ 22 h 236"/>
                <a:gd name="T50" fmla="*/ 98 w 192"/>
                <a:gd name="T51" fmla="*/ 48 h 236"/>
                <a:gd name="T52" fmla="*/ 100 w 192"/>
                <a:gd name="T53" fmla="*/ 56 h 236"/>
                <a:gd name="T54" fmla="*/ 118 w 192"/>
                <a:gd name="T55" fmla="*/ 56 h 236"/>
                <a:gd name="T56" fmla="*/ 138 w 192"/>
                <a:gd name="T57" fmla="*/ 74 h 236"/>
                <a:gd name="T58" fmla="*/ 122 w 192"/>
                <a:gd name="T59" fmla="*/ 86 h 236"/>
                <a:gd name="T60" fmla="*/ 130 w 192"/>
                <a:gd name="T61" fmla="*/ 88 h 236"/>
                <a:gd name="T62" fmla="*/ 144 w 192"/>
                <a:gd name="T63" fmla="*/ 80 h 236"/>
                <a:gd name="T64" fmla="*/ 160 w 192"/>
                <a:gd name="T65" fmla="*/ 94 h 236"/>
                <a:gd name="T66" fmla="*/ 164 w 192"/>
                <a:gd name="T67" fmla="*/ 108 h 236"/>
                <a:gd name="T68" fmla="*/ 144 w 192"/>
                <a:gd name="T69" fmla="*/ 114 h 236"/>
                <a:gd name="T70" fmla="*/ 122 w 192"/>
                <a:gd name="T71" fmla="*/ 126 h 236"/>
                <a:gd name="T72" fmla="*/ 94 w 192"/>
                <a:gd name="T73" fmla="*/ 138 h 236"/>
                <a:gd name="T74" fmla="*/ 84 w 192"/>
                <a:gd name="T75" fmla="*/ 142 h 236"/>
                <a:gd name="T76" fmla="*/ 76 w 192"/>
                <a:gd name="T77" fmla="*/ 134 h 236"/>
                <a:gd name="T78" fmla="*/ 72 w 192"/>
                <a:gd name="T79" fmla="*/ 116 h 236"/>
                <a:gd name="T80" fmla="*/ 52 w 192"/>
                <a:gd name="T81" fmla="*/ 100 h 236"/>
                <a:gd name="T82" fmla="*/ 32 w 192"/>
                <a:gd name="T83" fmla="*/ 90 h 236"/>
                <a:gd name="T84" fmla="*/ 40 w 192"/>
                <a:gd name="T85" fmla="*/ 94 h 236"/>
                <a:gd name="T86" fmla="*/ 30 w 192"/>
                <a:gd name="T87" fmla="*/ 98 h 236"/>
                <a:gd name="T88" fmla="*/ 18 w 192"/>
                <a:gd name="T89" fmla="*/ 84 h 236"/>
                <a:gd name="T90" fmla="*/ 8 w 192"/>
                <a:gd name="T91" fmla="*/ 60 h 236"/>
                <a:gd name="T92" fmla="*/ 6 w 192"/>
                <a:gd name="T93" fmla="*/ 44 h 236"/>
                <a:gd name="T94" fmla="*/ 50 w 192"/>
                <a:gd name="T95" fmla="*/ 24 h 236"/>
                <a:gd name="T96" fmla="*/ 84 w 192"/>
                <a:gd name="T97" fmla="*/ 10 h 236"/>
                <a:gd name="T98" fmla="*/ 100 w 192"/>
                <a:gd name="T99" fmla="*/ 32 h 236"/>
                <a:gd name="T100" fmla="*/ 84 w 192"/>
                <a:gd name="T101" fmla="*/ 0 h 236"/>
                <a:gd name="T102" fmla="*/ 114 w 192"/>
                <a:gd name="T103" fmla="*/ 20 h 236"/>
                <a:gd name="T104" fmla="*/ 122 w 192"/>
                <a:gd name="T105" fmla="*/ 6 h 236"/>
                <a:gd name="T106" fmla="*/ 160 w 192"/>
                <a:gd name="T107" fmla="*/ 6 h 236"/>
                <a:gd name="T108" fmla="*/ 164 w 192"/>
                <a:gd name="T109" fmla="*/ 18 h 236"/>
                <a:gd name="T110" fmla="*/ 168 w 192"/>
                <a:gd name="T111" fmla="*/ 38 h 236"/>
                <a:gd name="T112" fmla="*/ 170 w 192"/>
                <a:gd name="T113" fmla="*/ 40 h 236"/>
                <a:gd name="T114" fmla="*/ 142 w 192"/>
                <a:gd name="T115" fmla="*/ 54 h 236"/>
                <a:gd name="T116" fmla="*/ 150 w 192"/>
                <a:gd name="T117" fmla="*/ 50 h 236"/>
                <a:gd name="T118" fmla="*/ 148 w 192"/>
                <a:gd name="T119" fmla="*/ 30 h 236"/>
                <a:gd name="T120" fmla="*/ 142 w 192"/>
                <a:gd name="T121" fmla="*/ 38 h 236"/>
                <a:gd name="T122" fmla="*/ 136 w 192"/>
                <a:gd name="T123" fmla="*/ 32 h 236"/>
                <a:gd name="T124" fmla="*/ 120 w 192"/>
                <a:gd name="T125" fmla="*/ 3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 h="236">
                  <a:moveTo>
                    <a:pt x="74" y="182"/>
                  </a:moveTo>
                  <a:lnTo>
                    <a:pt x="72" y="182"/>
                  </a:lnTo>
                  <a:lnTo>
                    <a:pt x="72" y="180"/>
                  </a:lnTo>
                  <a:lnTo>
                    <a:pt x="74" y="182"/>
                  </a:lnTo>
                  <a:close/>
                  <a:moveTo>
                    <a:pt x="42" y="180"/>
                  </a:moveTo>
                  <a:lnTo>
                    <a:pt x="42" y="178"/>
                  </a:lnTo>
                  <a:lnTo>
                    <a:pt x="44" y="178"/>
                  </a:lnTo>
                  <a:lnTo>
                    <a:pt x="46" y="176"/>
                  </a:lnTo>
                  <a:lnTo>
                    <a:pt x="44" y="178"/>
                  </a:lnTo>
                  <a:lnTo>
                    <a:pt x="42" y="180"/>
                  </a:lnTo>
                  <a:close/>
                  <a:moveTo>
                    <a:pt x="46" y="172"/>
                  </a:moveTo>
                  <a:lnTo>
                    <a:pt x="48" y="174"/>
                  </a:lnTo>
                  <a:lnTo>
                    <a:pt x="46" y="174"/>
                  </a:lnTo>
                  <a:lnTo>
                    <a:pt x="46" y="176"/>
                  </a:lnTo>
                  <a:lnTo>
                    <a:pt x="44" y="176"/>
                  </a:lnTo>
                  <a:lnTo>
                    <a:pt x="44" y="174"/>
                  </a:lnTo>
                  <a:lnTo>
                    <a:pt x="44" y="172"/>
                  </a:lnTo>
                  <a:lnTo>
                    <a:pt x="46" y="172"/>
                  </a:lnTo>
                  <a:close/>
                  <a:moveTo>
                    <a:pt x="42" y="180"/>
                  </a:moveTo>
                  <a:lnTo>
                    <a:pt x="40" y="180"/>
                  </a:lnTo>
                  <a:lnTo>
                    <a:pt x="38" y="180"/>
                  </a:lnTo>
                  <a:lnTo>
                    <a:pt x="38" y="180"/>
                  </a:lnTo>
                  <a:lnTo>
                    <a:pt x="38" y="180"/>
                  </a:lnTo>
                  <a:lnTo>
                    <a:pt x="38" y="178"/>
                  </a:lnTo>
                  <a:lnTo>
                    <a:pt x="38" y="176"/>
                  </a:lnTo>
                  <a:lnTo>
                    <a:pt x="38" y="174"/>
                  </a:lnTo>
                  <a:lnTo>
                    <a:pt x="38" y="170"/>
                  </a:lnTo>
                  <a:lnTo>
                    <a:pt x="40" y="168"/>
                  </a:lnTo>
                  <a:lnTo>
                    <a:pt x="40" y="166"/>
                  </a:lnTo>
                  <a:lnTo>
                    <a:pt x="40" y="160"/>
                  </a:lnTo>
                  <a:lnTo>
                    <a:pt x="40" y="162"/>
                  </a:lnTo>
                  <a:lnTo>
                    <a:pt x="42" y="164"/>
                  </a:lnTo>
                  <a:lnTo>
                    <a:pt x="42" y="166"/>
                  </a:lnTo>
                  <a:lnTo>
                    <a:pt x="44" y="168"/>
                  </a:lnTo>
                  <a:lnTo>
                    <a:pt x="44" y="170"/>
                  </a:lnTo>
                  <a:lnTo>
                    <a:pt x="44" y="172"/>
                  </a:lnTo>
                  <a:lnTo>
                    <a:pt x="42" y="172"/>
                  </a:lnTo>
                  <a:lnTo>
                    <a:pt x="42" y="174"/>
                  </a:lnTo>
                  <a:lnTo>
                    <a:pt x="42" y="176"/>
                  </a:lnTo>
                  <a:lnTo>
                    <a:pt x="42" y="178"/>
                  </a:lnTo>
                  <a:lnTo>
                    <a:pt x="42" y="180"/>
                  </a:lnTo>
                  <a:close/>
                  <a:moveTo>
                    <a:pt x="100" y="160"/>
                  </a:moveTo>
                  <a:lnTo>
                    <a:pt x="98" y="162"/>
                  </a:lnTo>
                  <a:lnTo>
                    <a:pt x="98" y="160"/>
                  </a:lnTo>
                  <a:lnTo>
                    <a:pt x="100" y="160"/>
                  </a:lnTo>
                  <a:close/>
                  <a:moveTo>
                    <a:pt x="104" y="158"/>
                  </a:moveTo>
                  <a:lnTo>
                    <a:pt x="102" y="158"/>
                  </a:lnTo>
                  <a:lnTo>
                    <a:pt x="100" y="158"/>
                  </a:lnTo>
                  <a:lnTo>
                    <a:pt x="102" y="158"/>
                  </a:lnTo>
                  <a:lnTo>
                    <a:pt x="102" y="156"/>
                  </a:lnTo>
                  <a:lnTo>
                    <a:pt x="104" y="156"/>
                  </a:lnTo>
                  <a:lnTo>
                    <a:pt x="104" y="158"/>
                  </a:lnTo>
                  <a:close/>
                  <a:moveTo>
                    <a:pt x="106" y="154"/>
                  </a:moveTo>
                  <a:lnTo>
                    <a:pt x="106" y="152"/>
                  </a:lnTo>
                  <a:lnTo>
                    <a:pt x="108" y="152"/>
                  </a:lnTo>
                  <a:lnTo>
                    <a:pt x="108" y="154"/>
                  </a:lnTo>
                  <a:lnTo>
                    <a:pt x="106" y="154"/>
                  </a:lnTo>
                  <a:close/>
                  <a:moveTo>
                    <a:pt x="98" y="148"/>
                  </a:moveTo>
                  <a:lnTo>
                    <a:pt x="98" y="150"/>
                  </a:lnTo>
                  <a:lnTo>
                    <a:pt x="96" y="148"/>
                  </a:lnTo>
                  <a:lnTo>
                    <a:pt x="96" y="146"/>
                  </a:lnTo>
                  <a:lnTo>
                    <a:pt x="98" y="148"/>
                  </a:lnTo>
                  <a:close/>
                  <a:moveTo>
                    <a:pt x="94" y="144"/>
                  </a:moveTo>
                  <a:lnTo>
                    <a:pt x="92" y="146"/>
                  </a:lnTo>
                  <a:lnTo>
                    <a:pt x="92" y="144"/>
                  </a:lnTo>
                  <a:lnTo>
                    <a:pt x="90" y="146"/>
                  </a:lnTo>
                  <a:lnTo>
                    <a:pt x="88" y="144"/>
                  </a:lnTo>
                  <a:lnTo>
                    <a:pt x="90" y="144"/>
                  </a:lnTo>
                  <a:lnTo>
                    <a:pt x="92" y="142"/>
                  </a:lnTo>
                  <a:lnTo>
                    <a:pt x="92" y="144"/>
                  </a:lnTo>
                  <a:lnTo>
                    <a:pt x="94" y="144"/>
                  </a:lnTo>
                  <a:close/>
                  <a:moveTo>
                    <a:pt x="154" y="124"/>
                  </a:moveTo>
                  <a:lnTo>
                    <a:pt x="152" y="124"/>
                  </a:lnTo>
                  <a:lnTo>
                    <a:pt x="150" y="126"/>
                  </a:lnTo>
                  <a:lnTo>
                    <a:pt x="148" y="126"/>
                  </a:lnTo>
                  <a:lnTo>
                    <a:pt x="148" y="128"/>
                  </a:lnTo>
                  <a:lnTo>
                    <a:pt x="146" y="128"/>
                  </a:lnTo>
                  <a:lnTo>
                    <a:pt x="144" y="128"/>
                  </a:lnTo>
                  <a:lnTo>
                    <a:pt x="146" y="128"/>
                  </a:lnTo>
                  <a:lnTo>
                    <a:pt x="146" y="126"/>
                  </a:lnTo>
                  <a:lnTo>
                    <a:pt x="148" y="126"/>
                  </a:lnTo>
                  <a:lnTo>
                    <a:pt x="148" y="124"/>
                  </a:lnTo>
                  <a:lnTo>
                    <a:pt x="150" y="124"/>
                  </a:lnTo>
                  <a:lnTo>
                    <a:pt x="154" y="122"/>
                  </a:lnTo>
                  <a:lnTo>
                    <a:pt x="154" y="124"/>
                  </a:lnTo>
                  <a:close/>
                  <a:moveTo>
                    <a:pt x="104" y="158"/>
                  </a:moveTo>
                  <a:lnTo>
                    <a:pt x="106" y="156"/>
                  </a:lnTo>
                  <a:lnTo>
                    <a:pt x="108" y="156"/>
                  </a:lnTo>
                  <a:lnTo>
                    <a:pt x="108" y="154"/>
                  </a:lnTo>
                  <a:lnTo>
                    <a:pt x="110" y="154"/>
                  </a:lnTo>
                  <a:lnTo>
                    <a:pt x="110" y="152"/>
                  </a:lnTo>
                  <a:lnTo>
                    <a:pt x="112" y="152"/>
                  </a:lnTo>
                  <a:lnTo>
                    <a:pt x="112" y="150"/>
                  </a:lnTo>
                  <a:lnTo>
                    <a:pt x="114" y="150"/>
                  </a:lnTo>
                  <a:lnTo>
                    <a:pt x="114" y="152"/>
                  </a:lnTo>
                  <a:lnTo>
                    <a:pt x="116" y="152"/>
                  </a:lnTo>
                  <a:lnTo>
                    <a:pt x="118" y="152"/>
                  </a:lnTo>
                  <a:lnTo>
                    <a:pt x="120" y="152"/>
                  </a:lnTo>
                  <a:lnTo>
                    <a:pt x="120" y="150"/>
                  </a:lnTo>
                  <a:lnTo>
                    <a:pt x="122" y="150"/>
                  </a:lnTo>
                  <a:lnTo>
                    <a:pt x="122" y="148"/>
                  </a:lnTo>
                  <a:lnTo>
                    <a:pt x="122" y="146"/>
                  </a:lnTo>
                  <a:lnTo>
                    <a:pt x="124" y="146"/>
                  </a:lnTo>
                  <a:lnTo>
                    <a:pt x="124" y="144"/>
                  </a:lnTo>
                  <a:lnTo>
                    <a:pt x="124" y="144"/>
                  </a:lnTo>
                  <a:lnTo>
                    <a:pt x="126" y="144"/>
                  </a:lnTo>
                  <a:lnTo>
                    <a:pt x="128" y="142"/>
                  </a:lnTo>
                  <a:lnTo>
                    <a:pt x="128" y="144"/>
                  </a:lnTo>
                  <a:lnTo>
                    <a:pt x="130" y="142"/>
                  </a:lnTo>
                  <a:lnTo>
                    <a:pt x="132" y="142"/>
                  </a:lnTo>
                  <a:lnTo>
                    <a:pt x="134" y="142"/>
                  </a:lnTo>
                  <a:lnTo>
                    <a:pt x="136" y="142"/>
                  </a:lnTo>
                  <a:lnTo>
                    <a:pt x="138" y="142"/>
                  </a:lnTo>
                  <a:lnTo>
                    <a:pt x="140" y="142"/>
                  </a:lnTo>
                  <a:lnTo>
                    <a:pt x="140" y="140"/>
                  </a:lnTo>
                  <a:lnTo>
                    <a:pt x="142" y="140"/>
                  </a:lnTo>
                  <a:lnTo>
                    <a:pt x="144" y="140"/>
                  </a:lnTo>
                  <a:lnTo>
                    <a:pt x="146" y="140"/>
                  </a:lnTo>
                  <a:lnTo>
                    <a:pt x="148" y="138"/>
                  </a:lnTo>
                  <a:lnTo>
                    <a:pt x="150" y="138"/>
                  </a:lnTo>
                  <a:lnTo>
                    <a:pt x="152" y="138"/>
                  </a:lnTo>
                  <a:lnTo>
                    <a:pt x="152" y="136"/>
                  </a:lnTo>
                  <a:lnTo>
                    <a:pt x="154" y="136"/>
                  </a:lnTo>
                  <a:lnTo>
                    <a:pt x="156" y="136"/>
                  </a:lnTo>
                  <a:lnTo>
                    <a:pt x="156" y="134"/>
                  </a:lnTo>
                  <a:lnTo>
                    <a:pt x="158" y="134"/>
                  </a:lnTo>
                  <a:lnTo>
                    <a:pt x="154" y="134"/>
                  </a:lnTo>
                  <a:lnTo>
                    <a:pt x="154" y="134"/>
                  </a:lnTo>
                  <a:lnTo>
                    <a:pt x="156" y="132"/>
                  </a:lnTo>
                  <a:lnTo>
                    <a:pt x="158" y="128"/>
                  </a:lnTo>
                  <a:lnTo>
                    <a:pt x="154" y="128"/>
                  </a:lnTo>
                  <a:lnTo>
                    <a:pt x="158" y="124"/>
                  </a:lnTo>
                  <a:lnTo>
                    <a:pt x="158" y="122"/>
                  </a:lnTo>
                  <a:lnTo>
                    <a:pt x="158" y="120"/>
                  </a:lnTo>
                  <a:lnTo>
                    <a:pt x="160" y="120"/>
                  </a:lnTo>
                  <a:lnTo>
                    <a:pt x="160" y="118"/>
                  </a:lnTo>
                  <a:lnTo>
                    <a:pt x="162" y="116"/>
                  </a:lnTo>
                  <a:lnTo>
                    <a:pt x="164" y="116"/>
                  </a:lnTo>
                  <a:lnTo>
                    <a:pt x="166" y="118"/>
                  </a:lnTo>
                  <a:lnTo>
                    <a:pt x="166" y="122"/>
                  </a:lnTo>
                  <a:lnTo>
                    <a:pt x="166" y="124"/>
                  </a:lnTo>
                  <a:lnTo>
                    <a:pt x="166" y="126"/>
                  </a:lnTo>
                  <a:lnTo>
                    <a:pt x="166" y="128"/>
                  </a:lnTo>
                  <a:lnTo>
                    <a:pt x="166" y="130"/>
                  </a:lnTo>
                  <a:lnTo>
                    <a:pt x="168" y="132"/>
                  </a:lnTo>
                  <a:lnTo>
                    <a:pt x="168" y="130"/>
                  </a:lnTo>
                  <a:lnTo>
                    <a:pt x="168" y="126"/>
                  </a:lnTo>
                  <a:lnTo>
                    <a:pt x="168" y="124"/>
                  </a:lnTo>
                  <a:lnTo>
                    <a:pt x="168" y="120"/>
                  </a:lnTo>
                  <a:lnTo>
                    <a:pt x="170" y="122"/>
                  </a:lnTo>
                  <a:lnTo>
                    <a:pt x="172" y="124"/>
                  </a:lnTo>
                  <a:lnTo>
                    <a:pt x="170" y="128"/>
                  </a:lnTo>
                  <a:lnTo>
                    <a:pt x="170" y="130"/>
                  </a:lnTo>
                  <a:lnTo>
                    <a:pt x="168" y="132"/>
                  </a:lnTo>
                  <a:lnTo>
                    <a:pt x="166" y="134"/>
                  </a:lnTo>
                  <a:lnTo>
                    <a:pt x="166" y="134"/>
                  </a:lnTo>
                  <a:lnTo>
                    <a:pt x="164" y="136"/>
                  </a:lnTo>
                  <a:lnTo>
                    <a:pt x="160" y="140"/>
                  </a:lnTo>
                  <a:lnTo>
                    <a:pt x="158" y="142"/>
                  </a:lnTo>
                  <a:lnTo>
                    <a:pt x="154" y="146"/>
                  </a:lnTo>
                  <a:lnTo>
                    <a:pt x="152" y="146"/>
                  </a:lnTo>
                  <a:lnTo>
                    <a:pt x="150" y="148"/>
                  </a:lnTo>
                  <a:lnTo>
                    <a:pt x="148" y="148"/>
                  </a:lnTo>
                  <a:lnTo>
                    <a:pt x="146" y="150"/>
                  </a:lnTo>
                  <a:lnTo>
                    <a:pt x="144" y="150"/>
                  </a:lnTo>
                  <a:lnTo>
                    <a:pt x="142" y="152"/>
                  </a:lnTo>
                  <a:lnTo>
                    <a:pt x="140" y="152"/>
                  </a:lnTo>
                  <a:lnTo>
                    <a:pt x="136" y="154"/>
                  </a:lnTo>
                  <a:lnTo>
                    <a:pt x="134" y="154"/>
                  </a:lnTo>
                  <a:lnTo>
                    <a:pt x="132" y="156"/>
                  </a:lnTo>
                  <a:lnTo>
                    <a:pt x="130" y="156"/>
                  </a:lnTo>
                  <a:lnTo>
                    <a:pt x="130" y="158"/>
                  </a:lnTo>
                  <a:lnTo>
                    <a:pt x="128" y="158"/>
                  </a:lnTo>
                  <a:lnTo>
                    <a:pt x="126" y="160"/>
                  </a:lnTo>
                  <a:lnTo>
                    <a:pt x="124" y="160"/>
                  </a:lnTo>
                  <a:lnTo>
                    <a:pt x="124" y="160"/>
                  </a:lnTo>
                  <a:lnTo>
                    <a:pt x="124" y="162"/>
                  </a:lnTo>
                  <a:lnTo>
                    <a:pt x="122" y="162"/>
                  </a:lnTo>
                  <a:lnTo>
                    <a:pt x="120" y="164"/>
                  </a:lnTo>
                  <a:lnTo>
                    <a:pt x="118" y="164"/>
                  </a:lnTo>
                  <a:lnTo>
                    <a:pt x="116" y="166"/>
                  </a:lnTo>
                  <a:lnTo>
                    <a:pt x="114" y="166"/>
                  </a:lnTo>
                  <a:lnTo>
                    <a:pt x="112" y="168"/>
                  </a:lnTo>
                  <a:lnTo>
                    <a:pt x="110" y="170"/>
                  </a:lnTo>
                  <a:lnTo>
                    <a:pt x="108" y="170"/>
                  </a:lnTo>
                  <a:lnTo>
                    <a:pt x="106" y="172"/>
                  </a:lnTo>
                  <a:lnTo>
                    <a:pt x="104" y="174"/>
                  </a:lnTo>
                  <a:lnTo>
                    <a:pt x="102" y="174"/>
                  </a:lnTo>
                  <a:lnTo>
                    <a:pt x="102" y="176"/>
                  </a:lnTo>
                  <a:lnTo>
                    <a:pt x="100" y="176"/>
                  </a:lnTo>
                  <a:lnTo>
                    <a:pt x="98" y="176"/>
                  </a:lnTo>
                  <a:lnTo>
                    <a:pt x="98" y="178"/>
                  </a:lnTo>
                  <a:lnTo>
                    <a:pt x="96" y="178"/>
                  </a:lnTo>
                  <a:lnTo>
                    <a:pt x="96" y="180"/>
                  </a:lnTo>
                  <a:lnTo>
                    <a:pt x="94" y="180"/>
                  </a:lnTo>
                  <a:lnTo>
                    <a:pt x="92" y="180"/>
                  </a:lnTo>
                  <a:lnTo>
                    <a:pt x="90" y="180"/>
                  </a:lnTo>
                  <a:lnTo>
                    <a:pt x="90" y="182"/>
                  </a:lnTo>
                  <a:lnTo>
                    <a:pt x="88" y="182"/>
                  </a:lnTo>
                  <a:lnTo>
                    <a:pt x="86" y="184"/>
                  </a:lnTo>
                  <a:lnTo>
                    <a:pt x="84" y="184"/>
                  </a:lnTo>
                  <a:lnTo>
                    <a:pt x="84" y="186"/>
                  </a:lnTo>
                  <a:lnTo>
                    <a:pt x="82" y="188"/>
                  </a:lnTo>
                  <a:lnTo>
                    <a:pt x="80" y="188"/>
                  </a:lnTo>
                  <a:lnTo>
                    <a:pt x="78" y="190"/>
                  </a:lnTo>
                  <a:lnTo>
                    <a:pt x="76" y="192"/>
                  </a:lnTo>
                  <a:lnTo>
                    <a:pt x="76" y="192"/>
                  </a:lnTo>
                  <a:lnTo>
                    <a:pt x="76" y="194"/>
                  </a:lnTo>
                  <a:lnTo>
                    <a:pt x="74" y="194"/>
                  </a:lnTo>
                  <a:lnTo>
                    <a:pt x="72" y="196"/>
                  </a:lnTo>
                  <a:lnTo>
                    <a:pt x="70" y="198"/>
                  </a:lnTo>
                  <a:lnTo>
                    <a:pt x="68" y="198"/>
                  </a:lnTo>
                  <a:lnTo>
                    <a:pt x="66" y="200"/>
                  </a:lnTo>
                  <a:lnTo>
                    <a:pt x="66" y="202"/>
                  </a:lnTo>
                  <a:lnTo>
                    <a:pt x="64" y="202"/>
                  </a:lnTo>
                  <a:lnTo>
                    <a:pt x="64" y="204"/>
                  </a:lnTo>
                  <a:lnTo>
                    <a:pt x="62" y="204"/>
                  </a:lnTo>
                  <a:lnTo>
                    <a:pt x="60" y="206"/>
                  </a:lnTo>
                  <a:lnTo>
                    <a:pt x="58" y="208"/>
                  </a:lnTo>
                  <a:lnTo>
                    <a:pt x="56" y="208"/>
                  </a:lnTo>
                  <a:lnTo>
                    <a:pt x="56" y="210"/>
                  </a:lnTo>
                  <a:lnTo>
                    <a:pt x="54" y="210"/>
                  </a:lnTo>
                  <a:lnTo>
                    <a:pt x="52" y="212"/>
                  </a:lnTo>
                  <a:lnTo>
                    <a:pt x="52" y="214"/>
                  </a:lnTo>
                  <a:lnTo>
                    <a:pt x="50" y="214"/>
                  </a:lnTo>
                  <a:lnTo>
                    <a:pt x="48" y="216"/>
                  </a:lnTo>
                  <a:lnTo>
                    <a:pt x="46" y="216"/>
                  </a:lnTo>
                  <a:lnTo>
                    <a:pt x="46" y="218"/>
                  </a:lnTo>
                  <a:lnTo>
                    <a:pt x="44" y="218"/>
                  </a:lnTo>
                  <a:lnTo>
                    <a:pt x="44" y="220"/>
                  </a:lnTo>
                  <a:lnTo>
                    <a:pt x="42" y="222"/>
                  </a:lnTo>
                  <a:lnTo>
                    <a:pt x="40" y="222"/>
                  </a:lnTo>
                  <a:lnTo>
                    <a:pt x="40" y="224"/>
                  </a:lnTo>
                  <a:lnTo>
                    <a:pt x="38" y="224"/>
                  </a:lnTo>
                  <a:lnTo>
                    <a:pt x="36" y="226"/>
                  </a:lnTo>
                  <a:lnTo>
                    <a:pt x="34" y="228"/>
                  </a:lnTo>
                  <a:lnTo>
                    <a:pt x="32" y="228"/>
                  </a:lnTo>
                  <a:lnTo>
                    <a:pt x="30" y="230"/>
                  </a:lnTo>
                  <a:lnTo>
                    <a:pt x="28" y="232"/>
                  </a:lnTo>
                  <a:lnTo>
                    <a:pt x="28" y="234"/>
                  </a:lnTo>
                  <a:lnTo>
                    <a:pt x="26" y="236"/>
                  </a:lnTo>
                  <a:lnTo>
                    <a:pt x="26" y="234"/>
                  </a:lnTo>
                  <a:lnTo>
                    <a:pt x="28" y="232"/>
                  </a:lnTo>
                  <a:lnTo>
                    <a:pt x="28" y="230"/>
                  </a:lnTo>
                  <a:lnTo>
                    <a:pt x="28" y="228"/>
                  </a:lnTo>
                  <a:lnTo>
                    <a:pt x="28" y="228"/>
                  </a:lnTo>
                  <a:lnTo>
                    <a:pt x="28" y="228"/>
                  </a:lnTo>
                  <a:lnTo>
                    <a:pt x="28" y="226"/>
                  </a:lnTo>
                  <a:lnTo>
                    <a:pt x="28" y="224"/>
                  </a:lnTo>
                  <a:lnTo>
                    <a:pt x="30" y="222"/>
                  </a:lnTo>
                  <a:lnTo>
                    <a:pt x="30" y="220"/>
                  </a:lnTo>
                  <a:lnTo>
                    <a:pt x="32" y="220"/>
                  </a:lnTo>
                  <a:lnTo>
                    <a:pt x="32" y="218"/>
                  </a:lnTo>
                  <a:lnTo>
                    <a:pt x="34" y="218"/>
                  </a:lnTo>
                  <a:lnTo>
                    <a:pt x="34" y="216"/>
                  </a:lnTo>
                  <a:lnTo>
                    <a:pt x="36" y="216"/>
                  </a:lnTo>
                  <a:lnTo>
                    <a:pt x="36" y="214"/>
                  </a:lnTo>
                  <a:lnTo>
                    <a:pt x="36" y="212"/>
                  </a:lnTo>
                  <a:lnTo>
                    <a:pt x="38" y="212"/>
                  </a:lnTo>
                  <a:lnTo>
                    <a:pt x="40" y="210"/>
                  </a:lnTo>
                  <a:lnTo>
                    <a:pt x="40" y="208"/>
                  </a:lnTo>
                  <a:lnTo>
                    <a:pt x="38" y="208"/>
                  </a:lnTo>
                  <a:lnTo>
                    <a:pt x="36" y="208"/>
                  </a:lnTo>
                  <a:lnTo>
                    <a:pt x="34" y="208"/>
                  </a:lnTo>
                  <a:lnTo>
                    <a:pt x="34" y="206"/>
                  </a:lnTo>
                  <a:lnTo>
                    <a:pt x="34" y="204"/>
                  </a:lnTo>
                  <a:lnTo>
                    <a:pt x="34" y="202"/>
                  </a:lnTo>
                  <a:lnTo>
                    <a:pt x="34" y="200"/>
                  </a:lnTo>
                  <a:lnTo>
                    <a:pt x="34" y="198"/>
                  </a:lnTo>
                  <a:lnTo>
                    <a:pt x="34" y="196"/>
                  </a:lnTo>
                  <a:lnTo>
                    <a:pt x="36" y="196"/>
                  </a:lnTo>
                  <a:lnTo>
                    <a:pt x="38" y="196"/>
                  </a:lnTo>
                  <a:lnTo>
                    <a:pt x="38" y="194"/>
                  </a:lnTo>
                  <a:lnTo>
                    <a:pt x="40" y="194"/>
                  </a:lnTo>
                  <a:lnTo>
                    <a:pt x="40" y="192"/>
                  </a:lnTo>
                  <a:lnTo>
                    <a:pt x="42" y="192"/>
                  </a:lnTo>
                  <a:lnTo>
                    <a:pt x="44" y="192"/>
                  </a:lnTo>
                  <a:lnTo>
                    <a:pt x="46" y="192"/>
                  </a:lnTo>
                  <a:lnTo>
                    <a:pt x="48" y="192"/>
                  </a:lnTo>
                  <a:lnTo>
                    <a:pt x="50" y="192"/>
                  </a:lnTo>
                  <a:lnTo>
                    <a:pt x="52" y="192"/>
                  </a:lnTo>
                  <a:lnTo>
                    <a:pt x="54" y="192"/>
                  </a:lnTo>
                  <a:lnTo>
                    <a:pt x="56" y="192"/>
                  </a:lnTo>
                  <a:lnTo>
                    <a:pt x="58" y="192"/>
                  </a:lnTo>
                  <a:lnTo>
                    <a:pt x="58" y="190"/>
                  </a:lnTo>
                  <a:lnTo>
                    <a:pt x="60" y="190"/>
                  </a:lnTo>
                  <a:lnTo>
                    <a:pt x="62" y="190"/>
                  </a:lnTo>
                  <a:lnTo>
                    <a:pt x="64" y="190"/>
                  </a:lnTo>
                  <a:lnTo>
                    <a:pt x="66" y="190"/>
                  </a:lnTo>
                  <a:lnTo>
                    <a:pt x="68" y="190"/>
                  </a:lnTo>
                  <a:lnTo>
                    <a:pt x="68" y="188"/>
                  </a:lnTo>
                  <a:lnTo>
                    <a:pt x="70" y="188"/>
                  </a:lnTo>
                  <a:lnTo>
                    <a:pt x="72" y="188"/>
                  </a:lnTo>
                  <a:lnTo>
                    <a:pt x="74" y="186"/>
                  </a:lnTo>
                  <a:lnTo>
                    <a:pt x="76" y="184"/>
                  </a:lnTo>
                  <a:lnTo>
                    <a:pt x="76" y="182"/>
                  </a:lnTo>
                  <a:lnTo>
                    <a:pt x="76" y="180"/>
                  </a:lnTo>
                  <a:lnTo>
                    <a:pt x="76" y="180"/>
                  </a:lnTo>
                  <a:lnTo>
                    <a:pt x="78" y="180"/>
                  </a:lnTo>
                  <a:lnTo>
                    <a:pt x="78" y="180"/>
                  </a:lnTo>
                  <a:lnTo>
                    <a:pt x="80" y="180"/>
                  </a:lnTo>
                  <a:lnTo>
                    <a:pt x="82" y="180"/>
                  </a:lnTo>
                  <a:lnTo>
                    <a:pt x="84" y="180"/>
                  </a:lnTo>
                  <a:lnTo>
                    <a:pt x="84" y="178"/>
                  </a:lnTo>
                  <a:lnTo>
                    <a:pt x="86" y="178"/>
                  </a:lnTo>
                  <a:lnTo>
                    <a:pt x="84" y="178"/>
                  </a:lnTo>
                  <a:lnTo>
                    <a:pt x="82" y="178"/>
                  </a:lnTo>
                  <a:lnTo>
                    <a:pt x="84" y="176"/>
                  </a:lnTo>
                  <a:lnTo>
                    <a:pt x="84" y="174"/>
                  </a:lnTo>
                  <a:lnTo>
                    <a:pt x="86" y="172"/>
                  </a:lnTo>
                  <a:lnTo>
                    <a:pt x="88" y="170"/>
                  </a:lnTo>
                  <a:lnTo>
                    <a:pt x="90" y="168"/>
                  </a:lnTo>
                  <a:lnTo>
                    <a:pt x="92" y="166"/>
                  </a:lnTo>
                  <a:lnTo>
                    <a:pt x="94" y="166"/>
                  </a:lnTo>
                  <a:lnTo>
                    <a:pt x="96" y="166"/>
                  </a:lnTo>
                  <a:lnTo>
                    <a:pt x="98" y="166"/>
                  </a:lnTo>
                  <a:lnTo>
                    <a:pt x="98" y="164"/>
                  </a:lnTo>
                  <a:lnTo>
                    <a:pt x="96" y="164"/>
                  </a:lnTo>
                  <a:lnTo>
                    <a:pt x="98" y="164"/>
                  </a:lnTo>
                  <a:lnTo>
                    <a:pt x="98" y="162"/>
                  </a:lnTo>
                  <a:lnTo>
                    <a:pt x="100" y="162"/>
                  </a:lnTo>
                  <a:lnTo>
                    <a:pt x="102" y="162"/>
                  </a:lnTo>
                  <a:lnTo>
                    <a:pt x="102" y="160"/>
                  </a:lnTo>
                  <a:lnTo>
                    <a:pt x="104" y="160"/>
                  </a:lnTo>
                  <a:lnTo>
                    <a:pt x="106" y="160"/>
                  </a:lnTo>
                  <a:lnTo>
                    <a:pt x="108" y="158"/>
                  </a:lnTo>
                  <a:lnTo>
                    <a:pt x="106" y="158"/>
                  </a:lnTo>
                  <a:lnTo>
                    <a:pt x="104" y="158"/>
                  </a:lnTo>
                  <a:close/>
                  <a:moveTo>
                    <a:pt x="172" y="120"/>
                  </a:moveTo>
                  <a:lnTo>
                    <a:pt x="172" y="120"/>
                  </a:lnTo>
                  <a:lnTo>
                    <a:pt x="170" y="120"/>
                  </a:lnTo>
                  <a:lnTo>
                    <a:pt x="172" y="120"/>
                  </a:lnTo>
                  <a:lnTo>
                    <a:pt x="172" y="118"/>
                  </a:lnTo>
                  <a:lnTo>
                    <a:pt x="172" y="116"/>
                  </a:lnTo>
                  <a:lnTo>
                    <a:pt x="174" y="116"/>
                  </a:lnTo>
                  <a:lnTo>
                    <a:pt x="172" y="120"/>
                  </a:lnTo>
                  <a:close/>
                  <a:moveTo>
                    <a:pt x="158" y="118"/>
                  </a:moveTo>
                  <a:lnTo>
                    <a:pt x="158" y="120"/>
                  </a:lnTo>
                  <a:lnTo>
                    <a:pt x="156" y="120"/>
                  </a:lnTo>
                  <a:lnTo>
                    <a:pt x="156" y="118"/>
                  </a:lnTo>
                  <a:lnTo>
                    <a:pt x="158" y="116"/>
                  </a:lnTo>
                  <a:lnTo>
                    <a:pt x="160" y="116"/>
                  </a:lnTo>
                  <a:lnTo>
                    <a:pt x="160" y="114"/>
                  </a:lnTo>
                  <a:lnTo>
                    <a:pt x="162" y="116"/>
                  </a:lnTo>
                  <a:lnTo>
                    <a:pt x="160" y="116"/>
                  </a:lnTo>
                  <a:lnTo>
                    <a:pt x="160" y="118"/>
                  </a:lnTo>
                  <a:lnTo>
                    <a:pt x="158" y="118"/>
                  </a:lnTo>
                  <a:close/>
                  <a:moveTo>
                    <a:pt x="166" y="116"/>
                  </a:moveTo>
                  <a:lnTo>
                    <a:pt x="162" y="116"/>
                  </a:lnTo>
                  <a:lnTo>
                    <a:pt x="162" y="114"/>
                  </a:lnTo>
                  <a:lnTo>
                    <a:pt x="162" y="112"/>
                  </a:lnTo>
                  <a:lnTo>
                    <a:pt x="162" y="110"/>
                  </a:lnTo>
                  <a:lnTo>
                    <a:pt x="164" y="108"/>
                  </a:lnTo>
                  <a:lnTo>
                    <a:pt x="166" y="108"/>
                  </a:lnTo>
                  <a:lnTo>
                    <a:pt x="166" y="110"/>
                  </a:lnTo>
                  <a:lnTo>
                    <a:pt x="168" y="110"/>
                  </a:lnTo>
                  <a:lnTo>
                    <a:pt x="166" y="112"/>
                  </a:lnTo>
                  <a:lnTo>
                    <a:pt x="166" y="114"/>
                  </a:lnTo>
                  <a:lnTo>
                    <a:pt x="166" y="116"/>
                  </a:lnTo>
                  <a:close/>
                  <a:moveTo>
                    <a:pt x="120" y="30"/>
                  </a:moveTo>
                  <a:lnTo>
                    <a:pt x="118" y="32"/>
                  </a:lnTo>
                  <a:lnTo>
                    <a:pt x="116" y="32"/>
                  </a:lnTo>
                  <a:lnTo>
                    <a:pt x="118" y="30"/>
                  </a:lnTo>
                  <a:lnTo>
                    <a:pt x="120" y="30"/>
                  </a:lnTo>
                  <a:close/>
                  <a:moveTo>
                    <a:pt x="114" y="32"/>
                  </a:moveTo>
                  <a:lnTo>
                    <a:pt x="112" y="32"/>
                  </a:lnTo>
                  <a:lnTo>
                    <a:pt x="112" y="30"/>
                  </a:lnTo>
                  <a:lnTo>
                    <a:pt x="112" y="28"/>
                  </a:lnTo>
                  <a:lnTo>
                    <a:pt x="112" y="26"/>
                  </a:lnTo>
                  <a:lnTo>
                    <a:pt x="112" y="24"/>
                  </a:lnTo>
                  <a:lnTo>
                    <a:pt x="114" y="24"/>
                  </a:lnTo>
                  <a:lnTo>
                    <a:pt x="114" y="26"/>
                  </a:lnTo>
                  <a:lnTo>
                    <a:pt x="116" y="26"/>
                  </a:lnTo>
                  <a:lnTo>
                    <a:pt x="114" y="28"/>
                  </a:lnTo>
                  <a:lnTo>
                    <a:pt x="114" y="30"/>
                  </a:lnTo>
                  <a:lnTo>
                    <a:pt x="114" y="32"/>
                  </a:lnTo>
                  <a:close/>
                  <a:moveTo>
                    <a:pt x="190" y="18"/>
                  </a:moveTo>
                  <a:lnTo>
                    <a:pt x="190" y="22"/>
                  </a:lnTo>
                  <a:lnTo>
                    <a:pt x="192" y="28"/>
                  </a:lnTo>
                  <a:lnTo>
                    <a:pt x="192" y="30"/>
                  </a:lnTo>
                  <a:lnTo>
                    <a:pt x="190" y="30"/>
                  </a:lnTo>
                  <a:lnTo>
                    <a:pt x="188" y="30"/>
                  </a:lnTo>
                  <a:lnTo>
                    <a:pt x="186" y="30"/>
                  </a:lnTo>
                  <a:lnTo>
                    <a:pt x="186" y="32"/>
                  </a:lnTo>
                  <a:lnTo>
                    <a:pt x="184" y="32"/>
                  </a:lnTo>
                  <a:lnTo>
                    <a:pt x="182" y="34"/>
                  </a:lnTo>
                  <a:lnTo>
                    <a:pt x="180" y="34"/>
                  </a:lnTo>
                  <a:lnTo>
                    <a:pt x="180" y="36"/>
                  </a:lnTo>
                  <a:lnTo>
                    <a:pt x="178" y="36"/>
                  </a:lnTo>
                  <a:lnTo>
                    <a:pt x="176" y="36"/>
                  </a:lnTo>
                  <a:lnTo>
                    <a:pt x="178" y="34"/>
                  </a:lnTo>
                  <a:lnTo>
                    <a:pt x="180" y="34"/>
                  </a:lnTo>
                  <a:lnTo>
                    <a:pt x="180" y="32"/>
                  </a:lnTo>
                  <a:lnTo>
                    <a:pt x="180" y="30"/>
                  </a:lnTo>
                  <a:lnTo>
                    <a:pt x="180" y="28"/>
                  </a:lnTo>
                  <a:lnTo>
                    <a:pt x="180" y="26"/>
                  </a:lnTo>
                  <a:lnTo>
                    <a:pt x="180" y="24"/>
                  </a:lnTo>
                  <a:lnTo>
                    <a:pt x="178" y="24"/>
                  </a:lnTo>
                  <a:lnTo>
                    <a:pt x="178" y="22"/>
                  </a:lnTo>
                  <a:lnTo>
                    <a:pt x="176" y="22"/>
                  </a:lnTo>
                  <a:lnTo>
                    <a:pt x="174" y="22"/>
                  </a:lnTo>
                  <a:lnTo>
                    <a:pt x="174" y="20"/>
                  </a:lnTo>
                  <a:lnTo>
                    <a:pt x="172" y="22"/>
                  </a:lnTo>
                  <a:lnTo>
                    <a:pt x="172" y="22"/>
                  </a:lnTo>
                  <a:lnTo>
                    <a:pt x="172" y="20"/>
                  </a:lnTo>
                  <a:lnTo>
                    <a:pt x="172" y="18"/>
                  </a:lnTo>
                  <a:lnTo>
                    <a:pt x="170" y="18"/>
                  </a:lnTo>
                  <a:lnTo>
                    <a:pt x="172" y="18"/>
                  </a:lnTo>
                  <a:lnTo>
                    <a:pt x="172" y="18"/>
                  </a:lnTo>
                  <a:lnTo>
                    <a:pt x="174" y="18"/>
                  </a:lnTo>
                  <a:lnTo>
                    <a:pt x="180" y="18"/>
                  </a:lnTo>
                  <a:lnTo>
                    <a:pt x="186" y="18"/>
                  </a:lnTo>
                  <a:lnTo>
                    <a:pt x="188" y="18"/>
                  </a:lnTo>
                  <a:lnTo>
                    <a:pt x="190" y="18"/>
                  </a:lnTo>
                  <a:close/>
                  <a:moveTo>
                    <a:pt x="100" y="48"/>
                  </a:moveTo>
                  <a:lnTo>
                    <a:pt x="98" y="48"/>
                  </a:lnTo>
                  <a:lnTo>
                    <a:pt x="98" y="50"/>
                  </a:lnTo>
                  <a:lnTo>
                    <a:pt x="98" y="52"/>
                  </a:lnTo>
                  <a:lnTo>
                    <a:pt x="96" y="52"/>
                  </a:lnTo>
                  <a:lnTo>
                    <a:pt x="94" y="52"/>
                  </a:lnTo>
                  <a:lnTo>
                    <a:pt x="92" y="52"/>
                  </a:lnTo>
                  <a:lnTo>
                    <a:pt x="92" y="50"/>
                  </a:lnTo>
                  <a:lnTo>
                    <a:pt x="90" y="48"/>
                  </a:lnTo>
                  <a:lnTo>
                    <a:pt x="90" y="50"/>
                  </a:lnTo>
                  <a:lnTo>
                    <a:pt x="90" y="52"/>
                  </a:lnTo>
                  <a:lnTo>
                    <a:pt x="90" y="54"/>
                  </a:lnTo>
                  <a:lnTo>
                    <a:pt x="92" y="54"/>
                  </a:lnTo>
                  <a:lnTo>
                    <a:pt x="94" y="54"/>
                  </a:lnTo>
                  <a:lnTo>
                    <a:pt x="96" y="54"/>
                  </a:lnTo>
                  <a:lnTo>
                    <a:pt x="98" y="54"/>
                  </a:lnTo>
                  <a:lnTo>
                    <a:pt x="98" y="56"/>
                  </a:lnTo>
                  <a:lnTo>
                    <a:pt x="100" y="56"/>
                  </a:lnTo>
                  <a:lnTo>
                    <a:pt x="100" y="54"/>
                  </a:lnTo>
                  <a:lnTo>
                    <a:pt x="102" y="54"/>
                  </a:lnTo>
                  <a:lnTo>
                    <a:pt x="104" y="54"/>
                  </a:lnTo>
                  <a:lnTo>
                    <a:pt x="104" y="56"/>
                  </a:lnTo>
                  <a:lnTo>
                    <a:pt x="106" y="56"/>
                  </a:lnTo>
                  <a:lnTo>
                    <a:pt x="106" y="54"/>
                  </a:lnTo>
                  <a:lnTo>
                    <a:pt x="106" y="52"/>
                  </a:lnTo>
                  <a:lnTo>
                    <a:pt x="106" y="50"/>
                  </a:lnTo>
                  <a:lnTo>
                    <a:pt x="108" y="50"/>
                  </a:lnTo>
                  <a:lnTo>
                    <a:pt x="110" y="50"/>
                  </a:lnTo>
                  <a:lnTo>
                    <a:pt x="112" y="50"/>
                  </a:lnTo>
                  <a:lnTo>
                    <a:pt x="114" y="50"/>
                  </a:lnTo>
                  <a:lnTo>
                    <a:pt x="116" y="52"/>
                  </a:lnTo>
                  <a:lnTo>
                    <a:pt x="116" y="54"/>
                  </a:lnTo>
                  <a:lnTo>
                    <a:pt x="118" y="54"/>
                  </a:lnTo>
                  <a:lnTo>
                    <a:pt x="118" y="56"/>
                  </a:lnTo>
                  <a:lnTo>
                    <a:pt x="120" y="56"/>
                  </a:lnTo>
                  <a:lnTo>
                    <a:pt x="122" y="58"/>
                  </a:lnTo>
                  <a:lnTo>
                    <a:pt x="124" y="58"/>
                  </a:lnTo>
                  <a:lnTo>
                    <a:pt x="124" y="60"/>
                  </a:lnTo>
                  <a:lnTo>
                    <a:pt x="126" y="60"/>
                  </a:lnTo>
                  <a:lnTo>
                    <a:pt x="128" y="60"/>
                  </a:lnTo>
                  <a:lnTo>
                    <a:pt x="128" y="62"/>
                  </a:lnTo>
                  <a:lnTo>
                    <a:pt x="128" y="64"/>
                  </a:lnTo>
                  <a:lnTo>
                    <a:pt x="130" y="64"/>
                  </a:lnTo>
                  <a:lnTo>
                    <a:pt x="130" y="66"/>
                  </a:lnTo>
                  <a:lnTo>
                    <a:pt x="130" y="68"/>
                  </a:lnTo>
                  <a:lnTo>
                    <a:pt x="132" y="70"/>
                  </a:lnTo>
                  <a:lnTo>
                    <a:pt x="132" y="72"/>
                  </a:lnTo>
                  <a:lnTo>
                    <a:pt x="134" y="72"/>
                  </a:lnTo>
                  <a:lnTo>
                    <a:pt x="136" y="74"/>
                  </a:lnTo>
                  <a:lnTo>
                    <a:pt x="138" y="74"/>
                  </a:lnTo>
                  <a:lnTo>
                    <a:pt x="138" y="76"/>
                  </a:lnTo>
                  <a:lnTo>
                    <a:pt x="140" y="76"/>
                  </a:lnTo>
                  <a:lnTo>
                    <a:pt x="138" y="76"/>
                  </a:lnTo>
                  <a:lnTo>
                    <a:pt x="138" y="78"/>
                  </a:lnTo>
                  <a:lnTo>
                    <a:pt x="136" y="78"/>
                  </a:lnTo>
                  <a:lnTo>
                    <a:pt x="136" y="76"/>
                  </a:lnTo>
                  <a:lnTo>
                    <a:pt x="134" y="76"/>
                  </a:lnTo>
                  <a:lnTo>
                    <a:pt x="134" y="78"/>
                  </a:lnTo>
                  <a:lnTo>
                    <a:pt x="132" y="78"/>
                  </a:lnTo>
                  <a:lnTo>
                    <a:pt x="130" y="78"/>
                  </a:lnTo>
                  <a:lnTo>
                    <a:pt x="128" y="80"/>
                  </a:lnTo>
                  <a:lnTo>
                    <a:pt x="128" y="82"/>
                  </a:lnTo>
                  <a:lnTo>
                    <a:pt x="126" y="84"/>
                  </a:lnTo>
                  <a:lnTo>
                    <a:pt x="124" y="84"/>
                  </a:lnTo>
                  <a:lnTo>
                    <a:pt x="124" y="86"/>
                  </a:lnTo>
                  <a:lnTo>
                    <a:pt x="122" y="86"/>
                  </a:lnTo>
                  <a:lnTo>
                    <a:pt x="120" y="86"/>
                  </a:lnTo>
                  <a:lnTo>
                    <a:pt x="120" y="84"/>
                  </a:lnTo>
                  <a:lnTo>
                    <a:pt x="118" y="84"/>
                  </a:lnTo>
                  <a:lnTo>
                    <a:pt x="116" y="84"/>
                  </a:lnTo>
                  <a:lnTo>
                    <a:pt x="116" y="86"/>
                  </a:lnTo>
                  <a:lnTo>
                    <a:pt x="116" y="86"/>
                  </a:lnTo>
                  <a:lnTo>
                    <a:pt x="118" y="86"/>
                  </a:lnTo>
                  <a:lnTo>
                    <a:pt x="120" y="86"/>
                  </a:lnTo>
                  <a:lnTo>
                    <a:pt x="122" y="86"/>
                  </a:lnTo>
                  <a:lnTo>
                    <a:pt x="124" y="86"/>
                  </a:lnTo>
                  <a:lnTo>
                    <a:pt x="124" y="88"/>
                  </a:lnTo>
                  <a:lnTo>
                    <a:pt x="124" y="88"/>
                  </a:lnTo>
                  <a:lnTo>
                    <a:pt x="126" y="88"/>
                  </a:lnTo>
                  <a:lnTo>
                    <a:pt x="128" y="90"/>
                  </a:lnTo>
                  <a:lnTo>
                    <a:pt x="128" y="88"/>
                  </a:lnTo>
                  <a:lnTo>
                    <a:pt x="130" y="88"/>
                  </a:lnTo>
                  <a:lnTo>
                    <a:pt x="130" y="86"/>
                  </a:lnTo>
                  <a:lnTo>
                    <a:pt x="132" y="86"/>
                  </a:lnTo>
                  <a:lnTo>
                    <a:pt x="132" y="86"/>
                  </a:lnTo>
                  <a:lnTo>
                    <a:pt x="132" y="84"/>
                  </a:lnTo>
                  <a:lnTo>
                    <a:pt x="134" y="84"/>
                  </a:lnTo>
                  <a:lnTo>
                    <a:pt x="134" y="82"/>
                  </a:lnTo>
                  <a:lnTo>
                    <a:pt x="136" y="82"/>
                  </a:lnTo>
                  <a:lnTo>
                    <a:pt x="138" y="82"/>
                  </a:lnTo>
                  <a:lnTo>
                    <a:pt x="140" y="82"/>
                  </a:lnTo>
                  <a:lnTo>
                    <a:pt x="140" y="80"/>
                  </a:lnTo>
                  <a:lnTo>
                    <a:pt x="142" y="80"/>
                  </a:lnTo>
                  <a:lnTo>
                    <a:pt x="140" y="80"/>
                  </a:lnTo>
                  <a:lnTo>
                    <a:pt x="138" y="78"/>
                  </a:lnTo>
                  <a:lnTo>
                    <a:pt x="140" y="78"/>
                  </a:lnTo>
                  <a:lnTo>
                    <a:pt x="142" y="78"/>
                  </a:lnTo>
                  <a:lnTo>
                    <a:pt x="144" y="80"/>
                  </a:lnTo>
                  <a:lnTo>
                    <a:pt x="146" y="80"/>
                  </a:lnTo>
                  <a:lnTo>
                    <a:pt x="146" y="82"/>
                  </a:lnTo>
                  <a:lnTo>
                    <a:pt x="148" y="82"/>
                  </a:lnTo>
                  <a:lnTo>
                    <a:pt x="150" y="84"/>
                  </a:lnTo>
                  <a:lnTo>
                    <a:pt x="152" y="84"/>
                  </a:lnTo>
                  <a:lnTo>
                    <a:pt x="152" y="86"/>
                  </a:lnTo>
                  <a:lnTo>
                    <a:pt x="154" y="86"/>
                  </a:lnTo>
                  <a:lnTo>
                    <a:pt x="154" y="86"/>
                  </a:lnTo>
                  <a:lnTo>
                    <a:pt x="156" y="86"/>
                  </a:lnTo>
                  <a:lnTo>
                    <a:pt x="156" y="88"/>
                  </a:lnTo>
                  <a:lnTo>
                    <a:pt x="156" y="90"/>
                  </a:lnTo>
                  <a:lnTo>
                    <a:pt x="158" y="90"/>
                  </a:lnTo>
                  <a:lnTo>
                    <a:pt x="160" y="90"/>
                  </a:lnTo>
                  <a:lnTo>
                    <a:pt x="162" y="92"/>
                  </a:lnTo>
                  <a:lnTo>
                    <a:pt x="160" y="92"/>
                  </a:lnTo>
                  <a:lnTo>
                    <a:pt x="160" y="94"/>
                  </a:lnTo>
                  <a:lnTo>
                    <a:pt x="162" y="94"/>
                  </a:lnTo>
                  <a:lnTo>
                    <a:pt x="162" y="96"/>
                  </a:lnTo>
                  <a:lnTo>
                    <a:pt x="162" y="94"/>
                  </a:lnTo>
                  <a:lnTo>
                    <a:pt x="162" y="92"/>
                  </a:lnTo>
                  <a:lnTo>
                    <a:pt x="164" y="94"/>
                  </a:lnTo>
                  <a:lnTo>
                    <a:pt x="164" y="96"/>
                  </a:lnTo>
                  <a:lnTo>
                    <a:pt x="166" y="96"/>
                  </a:lnTo>
                  <a:lnTo>
                    <a:pt x="166" y="98"/>
                  </a:lnTo>
                  <a:lnTo>
                    <a:pt x="166" y="100"/>
                  </a:lnTo>
                  <a:lnTo>
                    <a:pt x="168" y="100"/>
                  </a:lnTo>
                  <a:lnTo>
                    <a:pt x="168" y="102"/>
                  </a:lnTo>
                  <a:lnTo>
                    <a:pt x="168" y="104"/>
                  </a:lnTo>
                  <a:lnTo>
                    <a:pt x="168" y="106"/>
                  </a:lnTo>
                  <a:lnTo>
                    <a:pt x="166" y="106"/>
                  </a:lnTo>
                  <a:lnTo>
                    <a:pt x="164" y="106"/>
                  </a:lnTo>
                  <a:lnTo>
                    <a:pt x="164" y="108"/>
                  </a:lnTo>
                  <a:lnTo>
                    <a:pt x="164" y="106"/>
                  </a:lnTo>
                  <a:lnTo>
                    <a:pt x="164" y="104"/>
                  </a:lnTo>
                  <a:lnTo>
                    <a:pt x="166" y="104"/>
                  </a:lnTo>
                  <a:lnTo>
                    <a:pt x="164" y="104"/>
                  </a:lnTo>
                  <a:lnTo>
                    <a:pt x="162" y="104"/>
                  </a:lnTo>
                  <a:lnTo>
                    <a:pt x="160" y="104"/>
                  </a:lnTo>
                  <a:lnTo>
                    <a:pt x="158" y="104"/>
                  </a:lnTo>
                  <a:lnTo>
                    <a:pt x="158" y="106"/>
                  </a:lnTo>
                  <a:lnTo>
                    <a:pt x="156" y="106"/>
                  </a:lnTo>
                  <a:lnTo>
                    <a:pt x="154" y="108"/>
                  </a:lnTo>
                  <a:lnTo>
                    <a:pt x="152" y="108"/>
                  </a:lnTo>
                  <a:lnTo>
                    <a:pt x="152" y="110"/>
                  </a:lnTo>
                  <a:lnTo>
                    <a:pt x="150" y="110"/>
                  </a:lnTo>
                  <a:lnTo>
                    <a:pt x="148" y="112"/>
                  </a:lnTo>
                  <a:lnTo>
                    <a:pt x="146" y="112"/>
                  </a:lnTo>
                  <a:lnTo>
                    <a:pt x="144" y="114"/>
                  </a:lnTo>
                  <a:lnTo>
                    <a:pt x="142" y="114"/>
                  </a:lnTo>
                  <a:lnTo>
                    <a:pt x="140" y="116"/>
                  </a:lnTo>
                  <a:lnTo>
                    <a:pt x="138" y="118"/>
                  </a:lnTo>
                  <a:lnTo>
                    <a:pt x="138" y="116"/>
                  </a:lnTo>
                  <a:lnTo>
                    <a:pt x="136" y="116"/>
                  </a:lnTo>
                  <a:lnTo>
                    <a:pt x="136" y="118"/>
                  </a:lnTo>
                  <a:lnTo>
                    <a:pt x="134" y="118"/>
                  </a:lnTo>
                  <a:lnTo>
                    <a:pt x="132" y="118"/>
                  </a:lnTo>
                  <a:lnTo>
                    <a:pt x="130" y="120"/>
                  </a:lnTo>
                  <a:lnTo>
                    <a:pt x="128" y="120"/>
                  </a:lnTo>
                  <a:lnTo>
                    <a:pt x="126" y="122"/>
                  </a:lnTo>
                  <a:lnTo>
                    <a:pt x="124" y="122"/>
                  </a:lnTo>
                  <a:lnTo>
                    <a:pt x="124" y="124"/>
                  </a:lnTo>
                  <a:lnTo>
                    <a:pt x="124" y="124"/>
                  </a:lnTo>
                  <a:lnTo>
                    <a:pt x="122" y="124"/>
                  </a:lnTo>
                  <a:lnTo>
                    <a:pt x="122" y="126"/>
                  </a:lnTo>
                  <a:lnTo>
                    <a:pt x="120" y="126"/>
                  </a:lnTo>
                  <a:lnTo>
                    <a:pt x="118" y="126"/>
                  </a:lnTo>
                  <a:lnTo>
                    <a:pt x="116" y="128"/>
                  </a:lnTo>
                  <a:lnTo>
                    <a:pt x="114" y="128"/>
                  </a:lnTo>
                  <a:lnTo>
                    <a:pt x="114" y="130"/>
                  </a:lnTo>
                  <a:lnTo>
                    <a:pt x="112" y="130"/>
                  </a:lnTo>
                  <a:lnTo>
                    <a:pt x="110" y="132"/>
                  </a:lnTo>
                  <a:lnTo>
                    <a:pt x="108" y="132"/>
                  </a:lnTo>
                  <a:lnTo>
                    <a:pt x="106" y="134"/>
                  </a:lnTo>
                  <a:lnTo>
                    <a:pt x="104" y="134"/>
                  </a:lnTo>
                  <a:lnTo>
                    <a:pt x="104" y="134"/>
                  </a:lnTo>
                  <a:lnTo>
                    <a:pt x="102" y="134"/>
                  </a:lnTo>
                  <a:lnTo>
                    <a:pt x="100" y="134"/>
                  </a:lnTo>
                  <a:lnTo>
                    <a:pt x="98" y="136"/>
                  </a:lnTo>
                  <a:lnTo>
                    <a:pt x="96" y="138"/>
                  </a:lnTo>
                  <a:lnTo>
                    <a:pt x="94" y="138"/>
                  </a:lnTo>
                  <a:lnTo>
                    <a:pt x="94" y="140"/>
                  </a:lnTo>
                  <a:lnTo>
                    <a:pt x="92" y="140"/>
                  </a:lnTo>
                  <a:lnTo>
                    <a:pt x="90" y="142"/>
                  </a:lnTo>
                  <a:lnTo>
                    <a:pt x="88" y="142"/>
                  </a:lnTo>
                  <a:lnTo>
                    <a:pt x="88" y="144"/>
                  </a:lnTo>
                  <a:lnTo>
                    <a:pt x="86" y="144"/>
                  </a:lnTo>
                  <a:lnTo>
                    <a:pt x="84" y="146"/>
                  </a:lnTo>
                  <a:lnTo>
                    <a:pt x="82" y="146"/>
                  </a:lnTo>
                  <a:lnTo>
                    <a:pt x="82" y="144"/>
                  </a:lnTo>
                  <a:lnTo>
                    <a:pt x="84" y="144"/>
                  </a:lnTo>
                  <a:lnTo>
                    <a:pt x="86" y="142"/>
                  </a:lnTo>
                  <a:lnTo>
                    <a:pt x="88" y="142"/>
                  </a:lnTo>
                  <a:lnTo>
                    <a:pt x="90" y="140"/>
                  </a:lnTo>
                  <a:lnTo>
                    <a:pt x="88" y="140"/>
                  </a:lnTo>
                  <a:lnTo>
                    <a:pt x="86" y="140"/>
                  </a:lnTo>
                  <a:lnTo>
                    <a:pt x="84" y="142"/>
                  </a:lnTo>
                  <a:lnTo>
                    <a:pt x="82" y="142"/>
                  </a:lnTo>
                  <a:lnTo>
                    <a:pt x="82" y="140"/>
                  </a:lnTo>
                  <a:lnTo>
                    <a:pt x="84" y="140"/>
                  </a:lnTo>
                  <a:lnTo>
                    <a:pt x="86" y="140"/>
                  </a:lnTo>
                  <a:lnTo>
                    <a:pt x="88" y="140"/>
                  </a:lnTo>
                  <a:lnTo>
                    <a:pt x="88" y="138"/>
                  </a:lnTo>
                  <a:lnTo>
                    <a:pt x="86" y="136"/>
                  </a:lnTo>
                  <a:lnTo>
                    <a:pt x="88" y="136"/>
                  </a:lnTo>
                  <a:lnTo>
                    <a:pt x="88" y="134"/>
                  </a:lnTo>
                  <a:lnTo>
                    <a:pt x="86" y="134"/>
                  </a:lnTo>
                  <a:lnTo>
                    <a:pt x="84" y="136"/>
                  </a:lnTo>
                  <a:lnTo>
                    <a:pt x="82" y="138"/>
                  </a:lnTo>
                  <a:lnTo>
                    <a:pt x="80" y="138"/>
                  </a:lnTo>
                  <a:lnTo>
                    <a:pt x="78" y="136"/>
                  </a:lnTo>
                  <a:lnTo>
                    <a:pt x="76" y="136"/>
                  </a:lnTo>
                  <a:lnTo>
                    <a:pt x="76" y="134"/>
                  </a:lnTo>
                  <a:lnTo>
                    <a:pt x="76" y="134"/>
                  </a:lnTo>
                  <a:lnTo>
                    <a:pt x="74" y="134"/>
                  </a:lnTo>
                  <a:lnTo>
                    <a:pt x="74" y="136"/>
                  </a:lnTo>
                  <a:lnTo>
                    <a:pt x="72" y="136"/>
                  </a:lnTo>
                  <a:lnTo>
                    <a:pt x="72" y="134"/>
                  </a:lnTo>
                  <a:lnTo>
                    <a:pt x="70" y="134"/>
                  </a:lnTo>
                  <a:lnTo>
                    <a:pt x="72" y="134"/>
                  </a:lnTo>
                  <a:lnTo>
                    <a:pt x="72" y="132"/>
                  </a:lnTo>
                  <a:lnTo>
                    <a:pt x="72" y="130"/>
                  </a:lnTo>
                  <a:lnTo>
                    <a:pt x="74" y="128"/>
                  </a:lnTo>
                  <a:lnTo>
                    <a:pt x="74" y="126"/>
                  </a:lnTo>
                  <a:lnTo>
                    <a:pt x="74" y="124"/>
                  </a:lnTo>
                  <a:lnTo>
                    <a:pt x="72" y="122"/>
                  </a:lnTo>
                  <a:lnTo>
                    <a:pt x="70" y="120"/>
                  </a:lnTo>
                  <a:lnTo>
                    <a:pt x="72" y="118"/>
                  </a:lnTo>
                  <a:lnTo>
                    <a:pt x="72" y="116"/>
                  </a:lnTo>
                  <a:lnTo>
                    <a:pt x="70" y="114"/>
                  </a:lnTo>
                  <a:lnTo>
                    <a:pt x="68" y="114"/>
                  </a:lnTo>
                  <a:lnTo>
                    <a:pt x="64" y="112"/>
                  </a:lnTo>
                  <a:lnTo>
                    <a:pt x="64" y="114"/>
                  </a:lnTo>
                  <a:lnTo>
                    <a:pt x="62" y="114"/>
                  </a:lnTo>
                  <a:lnTo>
                    <a:pt x="62" y="112"/>
                  </a:lnTo>
                  <a:lnTo>
                    <a:pt x="60" y="112"/>
                  </a:lnTo>
                  <a:lnTo>
                    <a:pt x="58" y="112"/>
                  </a:lnTo>
                  <a:lnTo>
                    <a:pt x="56" y="110"/>
                  </a:lnTo>
                  <a:lnTo>
                    <a:pt x="56" y="108"/>
                  </a:lnTo>
                  <a:lnTo>
                    <a:pt x="56" y="106"/>
                  </a:lnTo>
                  <a:lnTo>
                    <a:pt x="56" y="104"/>
                  </a:lnTo>
                  <a:lnTo>
                    <a:pt x="56" y="102"/>
                  </a:lnTo>
                  <a:lnTo>
                    <a:pt x="54" y="102"/>
                  </a:lnTo>
                  <a:lnTo>
                    <a:pt x="54" y="100"/>
                  </a:lnTo>
                  <a:lnTo>
                    <a:pt x="52" y="100"/>
                  </a:lnTo>
                  <a:lnTo>
                    <a:pt x="50" y="98"/>
                  </a:lnTo>
                  <a:lnTo>
                    <a:pt x="48" y="98"/>
                  </a:lnTo>
                  <a:lnTo>
                    <a:pt x="48" y="96"/>
                  </a:lnTo>
                  <a:lnTo>
                    <a:pt x="46" y="96"/>
                  </a:lnTo>
                  <a:lnTo>
                    <a:pt x="44" y="94"/>
                  </a:lnTo>
                  <a:lnTo>
                    <a:pt x="44" y="92"/>
                  </a:lnTo>
                  <a:lnTo>
                    <a:pt x="42" y="92"/>
                  </a:lnTo>
                  <a:lnTo>
                    <a:pt x="42" y="90"/>
                  </a:lnTo>
                  <a:lnTo>
                    <a:pt x="44" y="88"/>
                  </a:lnTo>
                  <a:lnTo>
                    <a:pt x="42" y="86"/>
                  </a:lnTo>
                  <a:lnTo>
                    <a:pt x="40" y="86"/>
                  </a:lnTo>
                  <a:lnTo>
                    <a:pt x="38" y="86"/>
                  </a:lnTo>
                  <a:lnTo>
                    <a:pt x="38" y="88"/>
                  </a:lnTo>
                  <a:lnTo>
                    <a:pt x="36" y="88"/>
                  </a:lnTo>
                  <a:lnTo>
                    <a:pt x="34" y="88"/>
                  </a:lnTo>
                  <a:lnTo>
                    <a:pt x="32" y="90"/>
                  </a:lnTo>
                  <a:lnTo>
                    <a:pt x="32" y="92"/>
                  </a:lnTo>
                  <a:lnTo>
                    <a:pt x="32" y="94"/>
                  </a:lnTo>
                  <a:lnTo>
                    <a:pt x="30" y="94"/>
                  </a:lnTo>
                  <a:lnTo>
                    <a:pt x="32" y="96"/>
                  </a:lnTo>
                  <a:lnTo>
                    <a:pt x="32" y="98"/>
                  </a:lnTo>
                  <a:lnTo>
                    <a:pt x="32" y="96"/>
                  </a:lnTo>
                  <a:lnTo>
                    <a:pt x="34" y="98"/>
                  </a:lnTo>
                  <a:lnTo>
                    <a:pt x="34" y="100"/>
                  </a:lnTo>
                  <a:lnTo>
                    <a:pt x="34" y="98"/>
                  </a:lnTo>
                  <a:lnTo>
                    <a:pt x="34" y="96"/>
                  </a:lnTo>
                  <a:lnTo>
                    <a:pt x="34" y="94"/>
                  </a:lnTo>
                  <a:lnTo>
                    <a:pt x="36" y="94"/>
                  </a:lnTo>
                  <a:lnTo>
                    <a:pt x="36" y="96"/>
                  </a:lnTo>
                  <a:lnTo>
                    <a:pt x="38" y="96"/>
                  </a:lnTo>
                  <a:lnTo>
                    <a:pt x="38" y="94"/>
                  </a:lnTo>
                  <a:lnTo>
                    <a:pt x="40" y="94"/>
                  </a:lnTo>
                  <a:lnTo>
                    <a:pt x="42" y="94"/>
                  </a:lnTo>
                  <a:lnTo>
                    <a:pt x="42" y="96"/>
                  </a:lnTo>
                  <a:lnTo>
                    <a:pt x="44" y="96"/>
                  </a:lnTo>
                  <a:lnTo>
                    <a:pt x="44" y="98"/>
                  </a:lnTo>
                  <a:lnTo>
                    <a:pt x="42" y="100"/>
                  </a:lnTo>
                  <a:lnTo>
                    <a:pt x="40" y="100"/>
                  </a:lnTo>
                  <a:lnTo>
                    <a:pt x="40" y="102"/>
                  </a:lnTo>
                  <a:lnTo>
                    <a:pt x="40" y="104"/>
                  </a:lnTo>
                  <a:lnTo>
                    <a:pt x="38" y="104"/>
                  </a:lnTo>
                  <a:lnTo>
                    <a:pt x="36" y="104"/>
                  </a:lnTo>
                  <a:lnTo>
                    <a:pt x="34" y="104"/>
                  </a:lnTo>
                  <a:lnTo>
                    <a:pt x="34" y="102"/>
                  </a:lnTo>
                  <a:lnTo>
                    <a:pt x="34" y="100"/>
                  </a:lnTo>
                  <a:lnTo>
                    <a:pt x="32" y="100"/>
                  </a:lnTo>
                  <a:lnTo>
                    <a:pt x="32" y="98"/>
                  </a:lnTo>
                  <a:lnTo>
                    <a:pt x="30" y="98"/>
                  </a:lnTo>
                  <a:lnTo>
                    <a:pt x="30" y="96"/>
                  </a:lnTo>
                  <a:lnTo>
                    <a:pt x="28" y="96"/>
                  </a:lnTo>
                  <a:lnTo>
                    <a:pt x="28" y="94"/>
                  </a:lnTo>
                  <a:lnTo>
                    <a:pt x="28" y="94"/>
                  </a:lnTo>
                  <a:lnTo>
                    <a:pt x="28" y="94"/>
                  </a:lnTo>
                  <a:lnTo>
                    <a:pt x="28" y="92"/>
                  </a:lnTo>
                  <a:lnTo>
                    <a:pt x="28" y="92"/>
                  </a:lnTo>
                  <a:lnTo>
                    <a:pt x="28" y="90"/>
                  </a:lnTo>
                  <a:lnTo>
                    <a:pt x="26" y="90"/>
                  </a:lnTo>
                  <a:lnTo>
                    <a:pt x="26" y="88"/>
                  </a:lnTo>
                  <a:lnTo>
                    <a:pt x="24" y="88"/>
                  </a:lnTo>
                  <a:lnTo>
                    <a:pt x="22" y="88"/>
                  </a:lnTo>
                  <a:lnTo>
                    <a:pt x="22" y="86"/>
                  </a:lnTo>
                  <a:lnTo>
                    <a:pt x="22" y="86"/>
                  </a:lnTo>
                  <a:lnTo>
                    <a:pt x="20" y="84"/>
                  </a:lnTo>
                  <a:lnTo>
                    <a:pt x="18" y="84"/>
                  </a:lnTo>
                  <a:lnTo>
                    <a:pt x="16" y="82"/>
                  </a:lnTo>
                  <a:lnTo>
                    <a:pt x="16" y="80"/>
                  </a:lnTo>
                  <a:lnTo>
                    <a:pt x="14" y="78"/>
                  </a:lnTo>
                  <a:lnTo>
                    <a:pt x="12" y="78"/>
                  </a:lnTo>
                  <a:lnTo>
                    <a:pt x="12" y="76"/>
                  </a:lnTo>
                  <a:lnTo>
                    <a:pt x="10" y="76"/>
                  </a:lnTo>
                  <a:lnTo>
                    <a:pt x="10" y="74"/>
                  </a:lnTo>
                  <a:lnTo>
                    <a:pt x="10" y="72"/>
                  </a:lnTo>
                  <a:lnTo>
                    <a:pt x="8" y="72"/>
                  </a:lnTo>
                  <a:lnTo>
                    <a:pt x="10" y="70"/>
                  </a:lnTo>
                  <a:lnTo>
                    <a:pt x="8" y="70"/>
                  </a:lnTo>
                  <a:lnTo>
                    <a:pt x="8" y="68"/>
                  </a:lnTo>
                  <a:lnTo>
                    <a:pt x="8" y="66"/>
                  </a:lnTo>
                  <a:lnTo>
                    <a:pt x="10" y="64"/>
                  </a:lnTo>
                  <a:lnTo>
                    <a:pt x="10" y="62"/>
                  </a:lnTo>
                  <a:lnTo>
                    <a:pt x="8" y="60"/>
                  </a:lnTo>
                  <a:lnTo>
                    <a:pt x="10" y="60"/>
                  </a:lnTo>
                  <a:lnTo>
                    <a:pt x="10" y="58"/>
                  </a:lnTo>
                  <a:lnTo>
                    <a:pt x="8" y="58"/>
                  </a:lnTo>
                  <a:lnTo>
                    <a:pt x="8" y="56"/>
                  </a:lnTo>
                  <a:lnTo>
                    <a:pt x="6" y="56"/>
                  </a:lnTo>
                  <a:lnTo>
                    <a:pt x="8" y="54"/>
                  </a:lnTo>
                  <a:lnTo>
                    <a:pt x="6" y="54"/>
                  </a:lnTo>
                  <a:lnTo>
                    <a:pt x="6" y="56"/>
                  </a:lnTo>
                  <a:lnTo>
                    <a:pt x="4" y="56"/>
                  </a:lnTo>
                  <a:lnTo>
                    <a:pt x="4" y="54"/>
                  </a:lnTo>
                  <a:lnTo>
                    <a:pt x="2" y="52"/>
                  </a:lnTo>
                  <a:lnTo>
                    <a:pt x="2" y="50"/>
                  </a:lnTo>
                  <a:lnTo>
                    <a:pt x="0" y="50"/>
                  </a:lnTo>
                  <a:lnTo>
                    <a:pt x="0" y="48"/>
                  </a:lnTo>
                  <a:lnTo>
                    <a:pt x="4" y="44"/>
                  </a:lnTo>
                  <a:lnTo>
                    <a:pt x="6" y="44"/>
                  </a:lnTo>
                  <a:lnTo>
                    <a:pt x="8" y="42"/>
                  </a:lnTo>
                  <a:lnTo>
                    <a:pt x="10" y="40"/>
                  </a:lnTo>
                  <a:lnTo>
                    <a:pt x="14" y="38"/>
                  </a:lnTo>
                  <a:lnTo>
                    <a:pt x="18" y="38"/>
                  </a:lnTo>
                  <a:lnTo>
                    <a:pt x="18" y="36"/>
                  </a:lnTo>
                  <a:lnTo>
                    <a:pt x="20" y="36"/>
                  </a:lnTo>
                  <a:lnTo>
                    <a:pt x="24" y="34"/>
                  </a:lnTo>
                  <a:lnTo>
                    <a:pt x="24" y="32"/>
                  </a:lnTo>
                  <a:lnTo>
                    <a:pt x="26" y="32"/>
                  </a:lnTo>
                  <a:lnTo>
                    <a:pt x="28" y="32"/>
                  </a:lnTo>
                  <a:lnTo>
                    <a:pt x="30" y="30"/>
                  </a:lnTo>
                  <a:lnTo>
                    <a:pt x="32" y="30"/>
                  </a:lnTo>
                  <a:lnTo>
                    <a:pt x="36" y="28"/>
                  </a:lnTo>
                  <a:lnTo>
                    <a:pt x="38" y="28"/>
                  </a:lnTo>
                  <a:lnTo>
                    <a:pt x="48" y="24"/>
                  </a:lnTo>
                  <a:lnTo>
                    <a:pt x="50" y="24"/>
                  </a:lnTo>
                  <a:lnTo>
                    <a:pt x="54" y="22"/>
                  </a:lnTo>
                  <a:lnTo>
                    <a:pt x="56" y="22"/>
                  </a:lnTo>
                  <a:lnTo>
                    <a:pt x="58" y="22"/>
                  </a:lnTo>
                  <a:lnTo>
                    <a:pt x="62" y="20"/>
                  </a:lnTo>
                  <a:lnTo>
                    <a:pt x="64" y="20"/>
                  </a:lnTo>
                  <a:lnTo>
                    <a:pt x="66" y="20"/>
                  </a:lnTo>
                  <a:lnTo>
                    <a:pt x="68" y="18"/>
                  </a:lnTo>
                  <a:lnTo>
                    <a:pt x="72" y="14"/>
                  </a:lnTo>
                  <a:lnTo>
                    <a:pt x="76" y="12"/>
                  </a:lnTo>
                  <a:lnTo>
                    <a:pt x="80" y="8"/>
                  </a:lnTo>
                  <a:lnTo>
                    <a:pt x="82" y="6"/>
                  </a:lnTo>
                  <a:lnTo>
                    <a:pt x="84" y="6"/>
                  </a:lnTo>
                  <a:lnTo>
                    <a:pt x="84" y="8"/>
                  </a:lnTo>
                  <a:lnTo>
                    <a:pt x="82" y="8"/>
                  </a:lnTo>
                  <a:lnTo>
                    <a:pt x="82" y="10"/>
                  </a:lnTo>
                  <a:lnTo>
                    <a:pt x="84" y="10"/>
                  </a:lnTo>
                  <a:lnTo>
                    <a:pt x="84" y="12"/>
                  </a:lnTo>
                  <a:lnTo>
                    <a:pt x="86" y="14"/>
                  </a:lnTo>
                  <a:lnTo>
                    <a:pt x="88" y="14"/>
                  </a:lnTo>
                  <a:lnTo>
                    <a:pt x="88" y="16"/>
                  </a:lnTo>
                  <a:lnTo>
                    <a:pt x="90" y="16"/>
                  </a:lnTo>
                  <a:lnTo>
                    <a:pt x="90" y="18"/>
                  </a:lnTo>
                  <a:lnTo>
                    <a:pt x="92" y="18"/>
                  </a:lnTo>
                  <a:lnTo>
                    <a:pt x="92" y="20"/>
                  </a:lnTo>
                  <a:lnTo>
                    <a:pt x="92" y="22"/>
                  </a:lnTo>
                  <a:lnTo>
                    <a:pt x="92" y="24"/>
                  </a:lnTo>
                  <a:lnTo>
                    <a:pt x="94" y="26"/>
                  </a:lnTo>
                  <a:lnTo>
                    <a:pt x="96" y="26"/>
                  </a:lnTo>
                  <a:lnTo>
                    <a:pt x="96" y="28"/>
                  </a:lnTo>
                  <a:lnTo>
                    <a:pt x="98" y="28"/>
                  </a:lnTo>
                  <a:lnTo>
                    <a:pt x="100" y="30"/>
                  </a:lnTo>
                  <a:lnTo>
                    <a:pt x="100" y="32"/>
                  </a:lnTo>
                  <a:lnTo>
                    <a:pt x="100" y="34"/>
                  </a:lnTo>
                  <a:lnTo>
                    <a:pt x="98" y="34"/>
                  </a:lnTo>
                  <a:lnTo>
                    <a:pt x="98" y="36"/>
                  </a:lnTo>
                  <a:lnTo>
                    <a:pt x="96" y="36"/>
                  </a:lnTo>
                  <a:lnTo>
                    <a:pt x="96" y="38"/>
                  </a:lnTo>
                  <a:lnTo>
                    <a:pt x="96" y="38"/>
                  </a:lnTo>
                  <a:lnTo>
                    <a:pt x="98" y="38"/>
                  </a:lnTo>
                  <a:lnTo>
                    <a:pt x="98" y="40"/>
                  </a:lnTo>
                  <a:lnTo>
                    <a:pt x="98" y="42"/>
                  </a:lnTo>
                  <a:lnTo>
                    <a:pt x="100" y="42"/>
                  </a:lnTo>
                  <a:lnTo>
                    <a:pt x="100" y="44"/>
                  </a:lnTo>
                  <a:lnTo>
                    <a:pt x="100" y="46"/>
                  </a:lnTo>
                  <a:lnTo>
                    <a:pt x="100" y="48"/>
                  </a:lnTo>
                  <a:close/>
                  <a:moveTo>
                    <a:pt x="86" y="2"/>
                  </a:moveTo>
                  <a:lnTo>
                    <a:pt x="84" y="2"/>
                  </a:lnTo>
                  <a:lnTo>
                    <a:pt x="84" y="0"/>
                  </a:lnTo>
                  <a:lnTo>
                    <a:pt x="86" y="0"/>
                  </a:lnTo>
                  <a:lnTo>
                    <a:pt x="86" y="2"/>
                  </a:lnTo>
                  <a:close/>
                  <a:moveTo>
                    <a:pt x="120" y="30"/>
                  </a:moveTo>
                  <a:lnTo>
                    <a:pt x="120" y="28"/>
                  </a:lnTo>
                  <a:lnTo>
                    <a:pt x="118" y="28"/>
                  </a:lnTo>
                  <a:lnTo>
                    <a:pt x="116" y="30"/>
                  </a:lnTo>
                  <a:lnTo>
                    <a:pt x="116" y="28"/>
                  </a:lnTo>
                  <a:lnTo>
                    <a:pt x="116" y="26"/>
                  </a:lnTo>
                  <a:lnTo>
                    <a:pt x="116" y="24"/>
                  </a:lnTo>
                  <a:lnTo>
                    <a:pt x="114" y="24"/>
                  </a:lnTo>
                  <a:lnTo>
                    <a:pt x="114" y="22"/>
                  </a:lnTo>
                  <a:lnTo>
                    <a:pt x="112" y="20"/>
                  </a:lnTo>
                  <a:lnTo>
                    <a:pt x="112" y="22"/>
                  </a:lnTo>
                  <a:lnTo>
                    <a:pt x="110" y="22"/>
                  </a:lnTo>
                  <a:lnTo>
                    <a:pt x="112" y="20"/>
                  </a:lnTo>
                  <a:lnTo>
                    <a:pt x="114" y="20"/>
                  </a:lnTo>
                  <a:lnTo>
                    <a:pt x="114" y="18"/>
                  </a:lnTo>
                  <a:lnTo>
                    <a:pt x="116" y="16"/>
                  </a:lnTo>
                  <a:lnTo>
                    <a:pt x="116" y="14"/>
                  </a:lnTo>
                  <a:lnTo>
                    <a:pt x="118" y="12"/>
                  </a:lnTo>
                  <a:lnTo>
                    <a:pt x="118" y="10"/>
                  </a:lnTo>
                  <a:lnTo>
                    <a:pt x="116" y="10"/>
                  </a:lnTo>
                  <a:lnTo>
                    <a:pt x="116" y="8"/>
                  </a:lnTo>
                  <a:lnTo>
                    <a:pt x="114" y="8"/>
                  </a:lnTo>
                  <a:lnTo>
                    <a:pt x="114" y="10"/>
                  </a:lnTo>
                  <a:lnTo>
                    <a:pt x="112" y="10"/>
                  </a:lnTo>
                  <a:lnTo>
                    <a:pt x="112" y="8"/>
                  </a:lnTo>
                  <a:lnTo>
                    <a:pt x="112" y="6"/>
                  </a:lnTo>
                  <a:lnTo>
                    <a:pt x="116" y="6"/>
                  </a:lnTo>
                  <a:lnTo>
                    <a:pt x="118" y="6"/>
                  </a:lnTo>
                  <a:lnTo>
                    <a:pt x="120" y="6"/>
                  </a:lnTo>
                  <a:lnTo>
                    <a:pt x="122" y="6"/>
                  </a:lnTo>
                  <a:lnTo>
                    <a:pt x="124" y="6"/>
                  </a:lnTo>
                  <a:lnTo>
                    <a:pt x="126" y="6"/>
                  </a:lnTo>
                  <a:lnTo>
                    <a:pt x="130" y="6"/>
                  </a:lnTo>
                  <a:lnTo>
                    <a:pt x="134" y="6"/>
                  </a:lnTo>
                  <a:lnTo>
                    <a:pt x="138" y="6"/>
                  </a:lnTo>
                  <a:lnTo>
                    <a:pt x="142" y="6"/>
                  </a:lnTo>
                  <a:lnTo>
                    <a:pt x="144" y="6"/>
                  </a:lnTo>
                  <a:lnTo>
                    <a:pt x="142" y="6"/>
                  </a:lnTo>
                  <a:lnTo>
                    <a:pt x="142" y="8"/>
                  </a:lnTo>
                  <a:lnTo>
                    <a:pt x="146" y="8"/>
                  </a:lnTo>
                  <a:lnTo>
                    <a:pt x="150" y="6"/>
                  </a:lnTo>
                  <a:lnTo>
                    <a:pt x="152" y="6"/>
                  </a:lnTo>
                  <a:lnTo>
                    <a:pt x="154" y="6"/>
                  </a:lnTo>
                  <a:lnTo>
                    <a:pt x="156" y="6"/>
                  </a:lnTo>
                  <a:lnTo>
                    <a:pt x="158" y="6"/>
                  </a:lnTo>
                  <a:lnTo>
                    <a:pt x="160" y="6"/>
                  </a:lnTo>
                  <a:lnTo>
                    <a:pt x="160" y="4"/>
                  </a:lnTo>
                  <a:lnTo>
                    <a:pt x="162" y="4"/>
                  </a:lnTo>
                  <a:lnTo>
                    <a:pt x="164" y="2"/>
                  </a:lnTo>
                  <a:lnTo>
                    <a:pt x="164" y="0"/>
                  </a:lnTo>
                  <a:lnTo>
                    <a:pt x="166" y="2"/>
                  </a:lnTo>
                  <a:lnTo>
                    <a:pt x="166" y="4"/>
                  </a:lnTo>
                  <a:lnTo>
                    <a:pt x="164" y="6"/>
                  </a:lnTo>
                  <a:lnTo>
                    <a:pt x="166" y="6"/>
                  </a:lnTo>
                  <a:lnTo>
                    <a:pt x="164" y="8"/>
                  </a:lnTo>
                  <a:lnTo>
                    <a:pt x="164" y="10"/>
                  </a:lnTo>
                  <a:lnTo>
                    <a:pt x="162" y="12"/>
                  </a:lnTo>
                  <a:lnTo>
                    <a:pt x="160" y="14"/>
                  </a:lnTo>
                  <a:lnTo>
                    <a:pt x="160" y="16"/>
                  </a:lnTo>
                  <a:lnTo>
                    <a:pt x="160" y="18"/>
                  </a:lnTo>
                  <a:lnTo>
                    <a:pt x="162" y="18"/>
                  </a:lnTo>
                  <a:lnTo>
                    <a:pt x="164" y="18"/>
                  </a:lnTo>
                  <a:lnTo>
                    <a:pt x="164" y="20"/>
                  </a:lnTo>
                  <a:lnTo>
                    <a:pt x="166" y="20"/>
                  </a:lnTo>
                  <a:lnTo>
                    <a:pt x="166" y="22"/>
                  </a:lnTo>
                  <a:lnTo>
                    <a:pt x="164" y="22"/>
                  </a:lnTo>
                  <a:lnTo>
                    <a:pt x="164" y="24"/>
                  </a:lnTo>
                  <a:lnTo>
                    <a:pt x="162" y="24"/>
                  </a:lnTo>
                  <a:lnTo>
                    <a:pt x="162" y="26"/>
                  </a:lnTo>
                  <a:lnTo>
                    <a:pt x="162" y="28"/>
                  </a:lnTo>
                  <a:lnTo>
                    <a:pt x="162" y="30"/>
                  </a:lnTo>
                  <a:lnTo>
                    <a:pt x="164" y="32"/>
                  </a:lnTo>
                  <a:lnTo>
                    <a:pt x="166" y="32"/>
                  </a:lnTo>
                  <a:lnTo>
                    <a:pt x="168" y="32"/>
                  </a:lnTo>
                  <a:lnTo>
                    <a:pt x="170" y="34"/>
                  </a:lnTo>
                  <a:lnTo>
                    <a:pt x="168" y="34"/>
                  </a:lnTo>
                  <a:lnTo>
                    <a:pt x="168" y="36"/>
                  </a:lnTo>
                  <a:lnTo>
                    <a:pt x="168" y="38"/>
                  </a:lnTo>
                  <a:lnTo>
                    <a:pt x="168" y="38"/>
                  </a:lnTo>
                  <a:lnTo>
                    <a:pt x="170" y="38"/>
                  </a:lnTo>
                  <a:lnTo>
                    <a:pt x="170" y="38"/>
                  </a:lnTo>
                  <a:lnTo>
                    <a:pt x="172" y="38"/>
                  </a:lnTo>
                  <a:lnTo>
                    <a:pt x="172" y="38"/>
                  </a:lnTo>
                  <a:lnTo>
                    <a:pt x="174" y="36"/>
                  </a:lnTo>
                  <a:lnTo>
                    <a:pt x="172" y="36"/>
                  </a:lnTo>
                  <a:lnTo>
                    <a:pt x="172" y="36"/>
                  </a:lnTo>
                  <a:lnTo>
                    <a:pt x="172" y="34"/>
                  </a:lnTo>
                  <a:lnTo>
                    <a:pt x="172" y="34"/>
                  </a:lnTo>
                  <a:lnTo>
                    <a:pt x="174" y="36"/>
                  </a:lnTo>
                  <a:lnTo>
                    <a:pt x="174" y="38"/>
                  </a:lnTo>
                  <a:lnTo>
                    <a:pt x="172" y="38"/>
                  </a:lnTo>
                  <a:lnTo>
                    <a:pt x="172" y="38"/>
                  </a:lnTo>
                  <a:lnTo>
                    <a:pt x="170" y="38"/>
                  </a:lnTo>
                  <a:lnTo>
                    <a:pt x="170" y="40"/>
                  </a:lnTo>
                  <a:lnTo>
                    <a:pt x="168" y="40"/>
                  </a:lnTo>
                  <a:lnTo>
                    <a:pt x="166" y="40"/>
                  </a:lnTo>
                  <a:lnTo>
                    <a:pt x="164" y="42"/>
                  </a:lnTo>
                  <a:lnTo>
                    <a:pt x="162" y="44"/>
                  </a:lnTo>
                  <a:lnTo>
                    <a:pt x="160" y="44"/>
                  </a:lnTo>
                  <a:lnTo>
                    <a:pt x="158" y="46"/>
                  </a:lnTo>
                  <a:lnTo>
                    <a:pt x="156" y="46"/>
                  </a:lnTo>
                  <a:lnTo>
                    <a:pt x="154" y="48"/>
                  </a:lnTo>
                  <a:lnTo>
                    <a:pt x="152" y="48"/>
                  </a:lnTo>
                  <a:lnTo>
                    <a:pt x="152" y="50"/>
                  </a:lnTo>
                  <a:lnTo>
                    <a:pt x="150" y="50"/>
                  </a:lnTo>
                  <a:lnTo>
                    <a:pt x="148" y="50"/>
                  </a:lnTo>
                  <a:lnTo>
                    <a:pt x="148" y="52"/>
                  </a:lnTo>
                  <a:lnTo>
                    <a:pt x="146" y="52"/>
                  </a:lnTo>
                  <a:lnTo>
                    <a:pt x="144" y="54"/>
                  </a:lnTo>
                  <a:lnTo>
                    <a:pt x="142" y="54"/>
                  </a:lnTo>
                  <a:lnTo>
                    <a:pt x="140" y="54"/>
                  </a:lnTo>
                  <a:lnTo>
                    <a:pt x="140" y="52"/>
                  </a:lnTo>
                  <a:lnTo>
                    <a:pt x="140" y="50"/>
                  </a:lnTo>
                  <a:lnTo>
                    <a:pt x="140" y="48"/>
                  </a:lnTo>
                  <a:lnTo>
                    <a:pt x="140" y="46"/>
                  </a:lnTo>
                  <a:lnTo>
                    <a:pt x="142" y="46"/>
                  </a:lnTo>
                  <a:lnTo>
                    <a:pt x="142" y="44"/>
                  </a:lnTo>
                  <a:lnTo>
                    <a:pt x="142" y="46"/>
                  </a:lnTo>
                  <a:lnTo>
                    <a:pt x="144" y="46"/>
                  </a:lnTo>
                  <a:lnTo>
                    <a:pt x="144" y="48"/>
                  </a:lnTo>
                  <a:lnTo>
                    <a:pt x="144" y="50"/>
                  </a:lnTo>
                  <a:lnTo>
                    <a:pt x="146" y="50"/>
                  </a:lnTo>
                  <a:lnTo>
                    <a:pt x="148" y="50"/>
                  </a:lnTo>
                  <a:lnTo>
                    <a:pt x="148" y="48"/>
                  </a:lnTo>
                  <a:lnTo>
                    <a:pt x="150" y="48"/>
                  </a:lnTo>
                  <a:lnTo>
                    <a:pt x="150" y="50"/>
                  </a:lnTo>
                  <a:lnTo>
                    <a:pt x="150" y="48"/>
                  </a:lnTo>
                  <a:lnTo>
                    <a:pt x="152" y="48"/>
                  </a:lnTo>
                  <a:lnTo>
                    <a:pt x="152" y="46"/>
                  </a:lnTo>
                  <a:lnTo>
                    <a:pt x="154" y="46"/>
                  </a:lnTo>
                  <a:lnTo>
                    <a:pt x="154" y="44"/>
                  </a:lnTo>
                  <a:lnTo>
                    <a:pt x="156" y="44"/>
                  </a:lnTo>
                  <a:lnTo>
                    <a:pt x="156" y="42"/>
                  </a:lnTo>
                  <a:lnTo>
                    <a:pt x="156" y="40"/>
                  </a:lnTo>
                  <a:lnTo>
                    <a:pt x="154" y="38"/>
                  </a:lnTo>
                  <a:lnTo>
                    <a:pt x="154" y="38"/>
                  </a:lnTo>
                  <a:lnTo>
                    <a:pt x="152" y="36"/>
                  </a:lnTo>
                  <a:lnTo>
                    <a:pt x="152" y="34"/>
                  </a:lnTo>
                  <a:lnTo>
                    <a:pt x="152" y="32"/>
                  </a:lnTo>
                  <a:lnTo>
                    <a:pt x="150" y="32"/>
                  </a:lnTo>
                  <a:lnTo>
                    <a:pt x="148" y="32"/>
                  </a:lnTo>
                  <a:lnTo>
                    <a:pt x="148" y="30"/>
                  </a:lnTo>
                  <a:lnTo>
                    <a:pt x="148" y="28"/>
                  </a:lnTo>
                  <a:lnTo>
                    <a:pt x="148" y="26"/>
                  </a:lnTo>
                  <a:lnTo>
                    <a:pt x="148" y="24"/>
                  </a:lnTo>
                  <a:lnTo>
                    <a:pt x="148" y="22"/>
                  </a:lnTo>
                  <a:lnTo>
                    <a:pt x="148" y="20"/>
                  </a:lnTo>
                  <a:lnTo>
                    <a:pt x="146" y="20"/>
                  </a:lnTo>
                  <a:lnTo>
                    <a:pt x="146" y="22"/>
                  </a:lnTo>
                  <a:lnTo>
                    <a:pt x="146" y="24"/>
                  </a:lnTo>
                  <a:lnTo>
                    <a:pt x="146" y="26"/>
                  </a:lnTo>
                  <a:lnTo>
                    <a:pt x="146" y="28"/>
                  </a:lnTo>
                  <a:lnTo>
                    <a:pt x="146" y="30"/>
                  </a:lnTo>
                  <a:lnTo>
                    <a:pt x="148" y="32"/>
                  </a:lnTo>
                  <a:lnTo>
                    <a:pt x="146" y="34"/>
                  </a:lnTo>
                  <a:lnTo>
                    <a:pt x="144" y="34"/>
                  </a:lnTo>
                  <a:lnTo>
                    <a:pt x="144" y="36"/>
                  </a:lnTo>
                  <a:lnTo>
                    <a:pt x="142" y="38"/>
                  </a:lnTo>
                  <a:lnTo>
                    <a:pt x="142" y="38"/>
                  </a:lnTo>
                  <a:lnTo>
                    <a:pt x="140" y="38"/>
                  </a:lnTo>
                  <a:lnTo>
                    <a:pt x="140" y="40"/>
                  </a:lnTo>
                  <a:lnTo>
                    <a:pt x="140" y="42"/>
                  </a:lnTo>
                  <a:lnTo>
                    <a:pt x="140" y="40"/>
                  </a:lnTo>
                  <a:lnTo>
                    <a:pt x="138" y="40"/>
                  </a:lnTo>
                  <a:lnTo>
                    <a:pt x="136" y="38"/>
                  </a:lnTo>
                  <a:lnTo>
                    <a:pt x="134" y="38"/>
                  </a:lnTo>
                  <a:lnTo>
                    <a:pt x="132" y="38"/>
                  </a:lnTo>
                  <a:lnTo>
                    <a:pt x="130" y="38"/>
                  </a:lnTo>
                  <a:lnTo>
                    <a:pt x="132" y="38"/>
                  </a:lnTo>
                  <a:lnTo>
                    <a:pt x="132" y="38"/>
                  </a:lnTo>
                  <a:lnTo>
                    <a:pt x="134" y="38"/>
                  </a:lnTo>
                  <a:lnTo>
                    <a:pt x="136" y="36"/>
                  </a:lnTo>
                  <a:lnTo>
                    <a:pt x="136" y="34"/>
                  </a:lnTo>
                  <a:lnTo>
                    <a:pt x="136" y="32"/>
                  </a:lnTo>
                  <a:lnTo>
                    <a:pt x="134" y="32"/>
                  </a:lnTo>
                  <a:lnTo>
                    <a:pt x="132" y="30"/>
                  </a:lnTo>
                  <a:lnTo>
                    <a:pt x="132" y="28"/>
                  </a:lnTo>
                  <a:lnTo>
                    <a:pt x="132" y="26"/>
                  </a:lnTo>
                  <a:lnTo>
                    <a:pt x="130" y="26"/>
                  </a:lnTo>
                  <a:lnTo>
                    <a:pt x="128" y="26"/>
                  </a:lnTo>
                  <a:lnTo>
                    <a:pt x="128" y="28"/>
                  </a:lnTo>
                  <a:lnTo>
                    <a:pt x="130" y="28"/>
                  </a:lnTo>
                  <a:lnTo>
                    <a:pt x="130" y="30"/>
                  </a:lnTo>
                  <a:lnTo>
                    <a:pt x="128" y="30"/>
                  </a:lnTo>
                  <a:lnTo>
                    <a:pt x="126" y="30"/>
                  </a:lnTo>
                  <a:lnTo>
                    <a:pt x="124" y="30"/>
                  </a:lnTo>
                  <a:lnTo>
                    <a:pt x="124" y="28"/>
                  </a:lnTo>
                  <a:lnTo>
                    <a:pt x="122" y="28"/>
                  </a:lnTo>
                  <a:lnTo>
                    <a:pt x="122" y="30"/>
                  </a:lnTo>
                  <a:lnTo>
                    <a:pt x="120" y="3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23" name="Freeform 290"/>
            <p:cNvSpPr>
              <a:spLocks noEditPoints="1"/>
            </p:cNvSpPr>
            <p:nvPr/>
          </p:nvSpPr>
          <p:spPr bwMode="auto">
            <a:xfrm>
              <a:off x="6972300" y="4649788"/>
              <a:ext cx="238125" cy="274638"/>
            </a:xfrm>
            <a:custGeom>
              <a:avLst/>
              <a:gdLst>
                <a:gd name="T0" fmla="*/ 66 w 150"/>
                <a:gd name="T1" fmla="*/ 167 h 173"/>
                <a:gd name="T2" fmla="*/ 76 w 150"/>
                <a:gd name="T3" fmla="*/ 134 h 173"/>
                <a:gd name="T4" fmla="*/ 62 w 150"/>
                <a:gd name="T5" fmla="*/ 128 h 173"/>
                <a:gd name="T6" fmla="*/ 110 w 150"/>
                <a:gd name="T7" fmla="*/ 92 h 173"/>
                <a:gd name="T8" fmla="*/ 128 w 150"/>
                <a:gd name="T9" fmla="*/ 92 h 173"/>
                <a:gd name="T10" fmla="*/ 116 w 150"/>
                <a:gd name="T11" fmla="*/ 108 h 173"/>
                <a:gd name="T12" fmla="*/ 100 w 150"/>
                <a:gd name="T13" fmla="*/ 126 h 173"/>
                <a:gd name="T14" fmla="*/ 86 w 150"/>
                <a:gd name="T15" fmla="*/ 142 h 173"/>
                <a:gd name="T16" fmla="*/ 72 w 150"/>
                <a:gd name="T17" fmla="*/ 155 h 173"/>
                <a:gd name="T18" fmla="*/ 84 w 150"/>
                <a:gd name="T19" fmla="*/ 138 h 173"/>
                <a:gd name="T20" fmla="*/ 88 w 150"/>
                <a:gd name="T21" fmla="*/ 132 h 173"/>
                <a:gd name="T22" fmla="*/ 88 w 150"/>
                <a:gd name="T23" fmla="*/ 120 h 173"/>
                <a:gd name="T24" fmla="*/ 102 w 150"/>
                <a:gd name="T25" fmla="*/ 114 h 173"/>
                <a:gd name="T26" fmla="*/ 106 w 150"/>
                <a:gd name="T27" fmla="*/ 106 h 173"/>
                <a:gd name="T28" fmla="*/ 114 w 150"/>
                <a:gd name="T29" fmla="*/ 102 h 173"/>
                <a:gd name="T30" fmla="*/ 118 w 150"/>
                <a:gd name="T31" fmla="*/ 92 h 173"/>
                <a:gd name="T32" fmla="*/ 16 w 150"/>
                <a:gd name="T33" fmla="*/ 88 h 173"/>
                <a:gd name="T34" fmla="*/ 32 w 150"/>
                <a:gd name="T35" fmla="*/ 98 h 173"/>
                <a:gd name="T36" fmla="*/ 32 w 150"/>
                <a:gd name="T37" fmla="*/ 116 h 173"/>
                <a:gd name="T38" fmla="*/ 22 w 150"/>
                <a:gd name="T39" fmla="*/ 120 h 173"/>
                <a:gd name="T40" fmla="*/ 2 w 150"/>
                <a:gd name="T41" fmla="*/ 88 h 173"/>
                <a:gd name="T42" fmla="*/ 118 w 150"/>
                <a:gd name="T43" fmla="*/ 86 h 173"/>
                <a:gd name="T44" fmla="*/ 74 w 150"/>
                <a:gd name="T45" fmla="*/ 82 h 173"/>
                <a:gd name="T46" fmla="*/ 76 w 150"/>
                <a:gd name="T47" fmla="*/ 104 h 173"/>
                <a:gd name="T48" fmla="*/ 62 w 150"/>
                <a:gd name="T49" fmla="*/ 118 h 173"/>
                <a:gd name="T50" fmla="*/ 48 w 150"/>
                <a:gd name="T51" fmla="*/ 136 h 173"/>
                <a:gd name="T52" fmla="*/ 40 w 150"/>
                <a:gd name="T53" fmla="*/ 146 h 173"/>
                <a:gd name="T54" fmla="*/ 34 w 150"/>
                <a:gd name="T55" fmla="*/ 136 h 173"/>
                <a:gd name="T56" fmla="*/ 30 w 150"/>
                <a:gd name="T57" fmla="*/ 118 h 173"/>
                <a:gd name="T58" fmla="*/ 42 w 150"/>
                <a:gd name="T59" fmla="*/ 106 h 173"/>
                <a:gd name="T60" fmla="*/ 44 w 150"/>
                <a:gd name="T61" fmla="*/ 96 h 173"/>
                <a:gd name="T62" fmla="*/ 52 w 150"/>
                <a:gd name="T63" fmla="*/ 90 h 173"/>
                <a:gd name="T64" fmla="*/ 64 w 150"/>
                <a:gd name="T65" fmla="*/ 84 h 173"/>
                <a:gd name="T66" fmla="*/ 108 w 150"/>
                <a:gd name="T67" fmla="*/ 72 h 173"/>
                <a:gd name="T68" fmla="*/ 126 w 150"/>
                <a:gd name="T69" fmla="*/ 82 h 173"/>
                <a:gd name="T70" fmla="*/ 136 w 150"/>
                <a:gd name="T71" fmla="*/ 76 h 173"/>
                <a:gd name="T72" fmla="*/ 128 w 150"/>
                <a:gd name="T73" fmla="*/ 90 h 173"/>
                <a:gd name="T74" fmla="*/ 118 w 150"/>
                <a:gd name="T75" fmla="*/ 80 h 173"/>
                <a:gd name="T76" fmla="*/ 120 w 150"/>
                <a:gd name="T77" fmla="*/ 72 h 173"/>
                <a:gd name="T78" fmla="*/ 110 w 150"/>
                <a:gd name="T79" fmla="*/ 70 h 173"/>
                <a:gd name="T80" fmla="*/ 124 w 150"/>
                <a:gd name="T81" fmla="*/ 56 h 173"/>
                <a:gd name="T82" fmla="*/ 134 w 150"/>
                <a:gd name="T83" fmla="*/ 50 h 173"/>
                <a:gd name="T84" fmla="*/ 124 w 150"/>
                <a:gd name="T85" fmla="*/ 52 h 173"/>
                <a:gd name="T86" fmla="*/ 112 w 150"/>
                <a:gd name="T87" fmla="*/ 66 h 173"/>
                <a:gd name="T88" fmla="*/ 98 w 150"/>
                <a:gd name="T89" fmla="*/ 72 h 173"/>
                <a:gd name="T90" fmla="*/ 98 w 150"/>
                <a:gd name="T91" fmla="*/ 54 h 173"/>
                <a:gd name="T92" fmla="*/ 104 w 150"/>
                <a:gd name="T93" fmla="*/ 38 h 173"/>
                <a:gd name="T94" fmla="*/ 112 w 150"/>
                <a:gd name="T95" fmla="*/ 22 h 173"/>
                <a:gd name="T96" fmla="*/ 98 w 150"/>
                <a:gd name="T97" fmla="*/ 34 h 173"/>
                <a:gd name="T98" fmla="*/ 98 w 150"/>
                <a:gd name="T99" fmla="*/ 42 h 173"/>
                <a:gd name="T100" fmla="*/ 94 w 150"/>
                <a:gd name="T101" fmla="*/ 58 h 173"/>
                <a:gd name="T102" fmla="*/ 86 w 150"/>
                <a:gd name="T103" fmla="*/ 66 h 173"/>
                <a:gd name="T104" fmla="*/ 78 w 150"/>
                <a:gd name="T105" fmla="*/ 54 h 173"/>
                <a:gd name="T106" fmla="*/ 72 w 150"/>
                <a:gd name="T107" fmla="*/ 40 h 173"/>
                <a:gd name="T108" fmla="*/ 54 w 150"/>
                <a:gd name="T109" fmla="*/ 36 h 173"/>
                <a:gd name="T110" fmla="*/ 46 w 150"/>
                <a:gd name="T111" fmla="*/ 24 h 173"/>
                <a:gd name="T112" fmla="*/ 70 w 150"/>
                <a:gd name="T113" fmla="*/ 14 h 173"/>
                <a:gd name="T114" fmla="*/ 124 w 150"/>
                <a:gd name="T115" fmla="*/ 6 h 173"/>
                <a:gd name="T116" fmla="*/ 146 w 150"/>
                <a:gd name="T117" fmla="*/ 8 h 173"/>
                <a:gd name="T118" fmla="*/ 144 w 150"/>
                <a:gd name="T119" fmla="*/ 36 h 173"/>
                <a:gd name="T120" fmla="*/ 134 w 150"/>
                <a:gd name="T121" fmla="*/ 4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173">
                  <a:moveTo>
                    <a:pt x="64" y="169"/>
                  </a:moveTo>
                  <a:lnTo>
                    <a:pt x="64" y="171"/>
                  </a:lnTo>
                  <a:lnTo>
                    <a:pt x="62" y="169"/>
                  </a:lnTo>
                  <a:lnTo>
                    <a:pt x="64" y="167"/>
                  </a:lnTo>
                  <a:lnTo>
                    <a:pt x="66" y="165"/>
                  </a:lnTo>
                  <a:lnTo>
                    <a:pt x="66" y="163"/>
                  </a:lnTo>
                  <a:lnTo>
                    <a:pt x="66" y="161"/>
                  </a:lnTo>
                  <a:lnTo>
                    <a:pt x="66" y="159"/>
                  </a:lnTo>
                  <a:lnTo>
                    <a:pt x="68" y="159"/>
                  </a:lnTo>
                  <a:lnTo>
                    <a:pt x="68" y="161"/>
                  </a:lnTo>
                  <a:lnTo>
                    <a:pt x="68" y="163"/>
                  </a:lnTo>
                  <a:lnTo>
                    <a:pt x="66" y="165"/>
                  </a:lnTo>
                  <a:lnTo>
                    <a:pt x="66" y="167"/>
                  </a:lnTo>
                  <a:lnTo>
                    <a:pt x="64" y="169"/>
                  </a:lnTo>
                  <a:close/>
                  <a:moveTo>
                    <a:pt x="66" y="152"/>
                  </a:moveTo>
                  <a:lnTo>
                    <a:pt x="64" y="152"/>
                  </a:lnTo>
                  <a:lnTo>
                    <a:pt x="66" y="150"/>
                  </a:lnTo>
                  <a:lnTo>
                    <a:pt x="66" y="152"/>
                  </a:lnTo>
                  <a:close/>
                  <a:moveTo>
                    <a:pt x="70" y="140"/>
                  </a:moveTo>
                  <a:lnTo>
                    <a:pt x="70" y="138"/>
                  </a:lnTo>
                  <a:lnTo>
                    <a:pt x="72" y="136"/>
                  </a:lnTo>
                  <a:lnTo>
                    <a:pt x="72" y="138"/>
                  </a:lnTo>
                  <a:lnTo>
                    <a:pt x="70" y="140"/>
                  </a:lnTo>
                  <a:close/>
                  <a:moveTo>
                    <a:pt x="76" y="136"/>
                  </a:moveTo>
                  <a:lnTo>
                    <a:pt x="74" y="136"/>
                  </a:lnTo>
                  <a:lnTo>
                    <a:pt x="76" y="134"/>
                  </a:lnTo>
                  <a:lnTo>
                    <a:pt x="78" y="134"/>
                  </a:lnTo>
                  <a:lnTo>
                    <a:pt x="76" y="136"/>
                  </a:lnTo>
                  <a:close/>
                  <a:moveTo>
                    <a:pt x="60" y="138"/>
                  </a:moveTo>
                  <a:lnTo>
                    <a:pt x="58" y="138"/>
                  </a:lnTo>
                  <a:lnTo>
                    <a:pt x="58" y="136"/>
                  </a:lnTo>
                  <a:lnTo>
                    <a:pt x="58" y="134"/>
                  </a:lnTo>
                  <a:lnTo>
                    <a:pt x="60" y="134"/>
                  </a:lnTo>
                  <a:lnTo>
                    <a:pt x="60" y="132"/>
                  </a:lnTo>
                  <a:lnTo>
                    <a:pt x="60" y="134"/>
                  </a:lnTo>
                  <a:lnTo>
                    <a:pt x="60" y="136"/>
                  </a:lnTo>
                  <a:lnTo>
                    <a:pt x="60" y="138"/>
                  </a:lnTo>
                  <a:close/>
                  <a:moveTo>
                    <a:pt x="62" y="126"/>
                  </a:moveTo>
                  <a:lnTo>
                    <a:pt x="62" y="128"/>
                  </a:lnTo>
                  <a:lnTo>
                    <a:pt x="62" y="126"/>
                  </a:lnTo>
                  <a:lnTo>
                    <a:pt x="60" y="126"/>
                  </a:lnTo>
                  <a:lnTo>
                    <a:pt x="60" y="128"/>
                  </a:lnTo>
                  <a:lnTo>
                    <a:pt x="58" y="128"/>
                  </a:lnTo>
                  <a:lnTo>
                    <a:pt x="60" y="126"/>
                  </a:lnTo>
                  <a:lnTo>
                    <a:pt x="62" y="126"/>
                  </a:lnTo>
                  <a:close/>
                  <a:moveTo>
                    <a:pt x="102" y="106"/>
                  </a:moveTo>
                  <a:lnTo>
                    <a:pt x="104" y="106"/>
                  </a:lnTo>
                  <a:lnTo>
                    <a:pt x="106" y="106"/>
                  </a:lnTo>
                  <a:lnTo>
                    <a:pt x="104" y="108"/>
                  </a:lnTo>
                  <a:lnTo>
                    <a:pt x="102" y="106"/>
                  </a:lnTo>
                  <a:close/>
                  <a:moveTo>
                    <a:pt x="112" y="92"/>
                  </a:moveTo>
                  <a:lnTo>
                    <a:pt x="110" y="92"/>
                  </a:lnTo>
                  <a:lnTo>
                    <a:pt x="110" y="90"/>
                  </a:lnTo>
                  <a:lnTo>
                    <a:pt x="112" y="90"/>
                  </a:lnTo>
                  <a:lnTo>
                    <a:pt x="112" y="92"/>
                  </a:lnTo>
                  <a:close/>
                  <a:moveTo>
                    <a:pt x="116" y="90"/>
                  </a:moveTo>
                  <a:lnTo>
                    <a:pt x="116" y="92"/>
                  </a:lnTo>
                  <a:lnTo>
                    <a:pt x="114" y="92"/>
                  </a:lnTo>
                  <a:lnTo>
                    <a:pt x="112" y="92"/>
                  </a:lnTo>
                  <a:lnTo>
                    <a:pt x="114" y="92"/>
                  </a:lnTo>
                  <a:lnTo>
                    <a:pt x="116" y="90"/>
                  </a:lnTo>
                  <a:close/>
                  <a:moveTo>
                    <a:pt x="124" y="90"/>
                  </a:moveTo>
                  <a:lnTo>
                    <a:pt x="126" y="90"/>
                  </a:lnTo>
                  <a:lnTo>
                    <a:pt x="126" y="92"/>
                  </a:lnTo>
                  <a:lnTo>
                    <a:pt x="128" y="92"/>
                  </a:lnTo>
                  <a:lnTo>
                    <a:pt x="130" y="92"/>
                  </a:lnTo>
                  <a:lnTo>
                    <a:pt x="130" y="94"/>
                  </a:lnTo>
                  <a:lnTo>
                    <a:pt x="128" y="94"/>
                  </a:lnTo>
                  <a:lnTo>
                    <a:pt x="128" y="96"/>
                  </a:lnTo>
                  <a:lnTo>
                    <a:pt x="126" y="96"/>
                  </a:lnTo>
                  <a:lnTo>
                    <a:pt x="126" y="98"/>
                  </a:lnTo>
                  <a:lnTo>
                    <a:pt x="124" y="100"/>
                  </a:lnTo>
                  <a:lnTo>
                    <a:pt x="122" y="100"/>
                  </a:lnTo>
                  <a:lnTo>
                    <a:pt x="122" y="102"/>
                  </a:lnTo>
                  <a:lnTo>
                    <a:pt x="120" y="102"/>
                  </a:lnTo>
                  <a:lnTo>
                    <a:pt x="120" y="104"/>
                  </a:lnTo>
                  <a:lnTo>
                    <a:pt x="118" y="106"/>
                  </a:lnTo>
                  <a:lnTo>
                    <a:pt x="116" y="108"/>
                  </a:lnTo>
                  <a:lnTo>
                    <a:pt x="114" y="110"/>
                  </a:lnTo>
                  <a:lnTo>
                    <a:pt x="112" y="112"/>
                  </a:lnTo>
                  <a:lnTo>
                    <a:pt x="112" y="114"/>
                  </a:lnTo>
                  <a:lnTo>
                    <a:pt x="110" y="114"/>
                  </a:lnTo>
                  <a:lnTo>
                    <a:pt x="110" y="116"/>
                  </a:lnTo>
                  <a:lnTo>
                    <a:pt x="108" y="116"/>
                  </a:lnTo>
                  <a:lnTo>
                    <a:pt x="108" y="118"/>
                  </a:lnTo>
                  <a:lnTo>
                    <a:pt x="106" y="118"/>
                  </a:lnTo>
                  <a:lnTo>
                    <a:pt x="106" y="120"/>
                  </a:lnTo>
                  <a:lnTo>
                    <a:pt x="104" y="120"/>
                  </a:lnTo>
                  <a:lnTo>
                    <a:pt x="104" y="122"/>
                  </a:lnTo>
                  <a:lnTo>
                    <a:pt x="102" y="124"/>
                  </a:lnTo>
                  <a:lnTo>
                    <a:pt x="100" y="126"/>
                  </a:lnTo>
                  <a:lnTo>
                    <a:pt x="100" y="128"/>
                  </a:lnTo>
                  <a:lnTo>
                    <a:pt x="98" y="128"/>
                  </a:lnTo>
                  <a:lnTo>
                    <a:pt x="98" y="130"/>
                  </a:lnTo>
                  <a:lnTo>
                    <a:pt x="96" y="130"/>
                  </a:lnTo>
                  <a:lnTo>
                    <a:pt x="96" y="132"/>
                  </a:lnTo>
                  <a:lnTo>
                    <a:pt x="94" y="132"/>
                  </a:lnTo>
                  <a:lnTo>
                    <a:pt x="94" y="132"/>
                  </a:lnTo>
                  <a:lnTo>
                    <a:pt x="92" y="132"/>
                  </a:lnTo>
                  <a:lnTo>
                    <a:pt x="92" y="134"/>
                  </a:lnTo>
                  <a:lnTo>
                    <a:pt x="90" y="136"/>
                  </a:lnTo>
                  <a:lnTo>
                    <a:pt x="88" y="138"/>
                  </a:lnTo>
                  <a:lnTo>
                    <a:pt x="86" y="140"/>
                  </a:lnTo>
                  <a:lnTo>
                    <a:pt x="86" y="142"/>
                  </a:lnTo>
                  <a:lnTo>
                    <a:pt x="86" y="142"/>
                  </a:lnTo>
                  <a:lnTo>
                    <a:pt x="86" y="144"/>
                  </a:lnTo>
                  <a:lnTo>
                    <a:pt x="86" y="146"/>
                  </a:lnTo>
                  <a:lnTo>
                    <a:pt x="84" y="146"/>
                  </a:lnTo>
                  <a:lnTo>
                    <a:pt x="84" y="148"/>
                  </a:lnTo>
                  <a:lnTo>
                    <a:pt x="76" y="161"/>
                  </a:lnTo>
                  <a:lnTo>
                    <a:pt x="70" y="171"/>
                  </a:lnTo>
                  <a:lnTo>
                    <a:pt x="70" y="173"/>
                  </a:lnTo>
                  <a:lnTo>
                    <a:pt x="66" y="171"/>
                  </a:lnTo>
                  <a:lnTo>
                    <a:pt x="68" y="165"/>
                  </a:lnTo>
                  <a:lnTo>
                    <a:pt x="70" y="161"/>
                  </a:lnTo>
                  <a:lnTo>
                    <a:pt x="70" y="155"/>
                  </a:lnTo>
                  <a:lnTo>
                    <a:pt x="72" y="155"/>
                  </a:lnTo>
                  <a:lnTo>
                    <a:pt x="72" y="152"/>
                  </a:lnTo>
                  <a:lnTo>
                    <a:pt x="72" y="150"/>
                  </a:lnTo>
                  <a:lnTo>
                    <a:pt x="72" y="148"/>
                  </a:lnTo>
                  <a:lnTo>
                    <a:pt x="74" y="146"/>
                  </a:lnTo>
                  <a:lnTo>
                    <a:pt x="76" y="146"/>
                  </a:lnTo>
                  <a:lnTo>
                    <a:pt x="78" y="146"/>
                  </a:lnTo>
                  <a:lnTo>
                    <a:pt x="78" y="144"/>
                  </a:lnTo>
                  <a:lnTo>
                    <a:pt x="80" y="144"/>
                  </a:lnTo>
                  <a:lnTo>
                    <a:pt x="80" y="142"/>
                  </a:lnTo>
                  <a:lnTo>
                    <a:pt x="82" y="142"/>
                  </a:lnTo>
                  <a:lnTo>
                    <a:pt x="82" y="140"/>
                  </a:lnTo>
                  <a:lnTo>
                    <a:pt x="84" y="140"/>
                  </a:lnTo>
                  <a:lnTo>
                    <a:pt x="84" y="138"/>
                  </a:lnTo>
                  <a:lnTo>
                    <a:pt x="84" y="136"/>
                  </a:lnTo>
                  <a:lnTo>
                    <a:pt x="86" y="136"/>
                  </a:lnTo>
                  <a:lnTo>
                    <a:pt x="86" y="134"/>
                  </a:lnTo>
                  <a:lnTo>
                    <a:pt x="84" y="134"/>
                  </a:lnTo>
                  <a:lnTo>
                    <a:pt x="82" y="134"/>
                  </a:lnTo>
                  <a:lnTo>
                    <a:pt x="80" y="134"/>
                  </a:lnTo>
                  <a:lnTo>
                    <a:pt x="82" y="134"/>
                  </a:lnTo>
                  <a:lnTo>
                    <a:pt x="84" y="134"/>
                  </a:lnTo>
                  <a:lnTo>
                    <a:pt x="84" y="132"/>
                  </a:lnTo>
                  <a:lnTo>
                    <a:pt x="86" y="132"/>
                  </a:lnTo>
                  <a:lnTo>
                    <a:pt x="86" y="134"/>
                  </a:lnTo>
                  <a:lnTo>
                    <a:pt x="86" y="132"/>
                  </a:lnTo>
                  <a:lnTo>
                    <a:pt x="88" y="132"/>
                  </a:lnTo>
                  <a:lnTo>
                    <a:pt x="88" y="130"/>
                  </a:lnTo>
                  <a:lnTo>
                    <a:pt x="88" y="128"/>
                  </a:lnTo>
                  <a:lnTo>
                    <a:pt x="90" y="126"/>
                  </a:lnTo>
                  <a:lnTo>
                    <a:pt x="90" y="124"/>
                  </a:lnTo>
                  <a:lnTo>
                    <a:pt x="90" y="122"/>
                  </a:lnTo>
                  <a:lnTo>
                    <a:pt x="92" y="122"/>
                  </a:lnTo>
                  <a:lnTo>
                    <a:pt x="92" y="120"/>
                  </a:lnTo>
                  <a:lnTo>
                    <a:pt x="90" y="120"/>
                  </a:lnTo>
                  <a:lnTo>
                    <a:pt x="90" y="122"/>
                  </a:lnTo>
                  <a:lnTo>
                    <a:pt x="88" y="122"/>
                  </a:lnTo>
                  <a:lnTo>
                    <a:pt x="88" y="120"/>
                  </a:lnTo>
                  <a:lnTo>
                    <a:pt x="88" y="122"/>
                  </a:lnTo>
                  <a:lnTo>
                    <a:pt x="88" y="120"/>
                  </a:lnTo>
                  <a:lnTo>
                    <a:pt x="88" y="118"/>
                  </a:lnTo>
                  <a:lnTo>
                    <a:pt x="90" y="118"/>
                  </a:lnTo>
                  <a:lnTo>
                    <a:pt x="90" y="116"/>
                  </a:lnTo>
                  <a:lnTo>
                    <a:pt x="90" y="114"/>
                  </a:lnTo>
                  <a:lnTo>
                    <a:pt x="92" y="116"/>
                  </a:lnTo>
                  <a:lnTo>
                    <a:pt x="92" y="114"/>
                  </a:lnTo>
                  <a:lnTo>
                    <a:pt x="94" y="112"/>
                  </a:lnTo>
                  <a:lnTo>
                    <a:pt x="94" y="114"/>
                  </a:lnTo>
                  <a:lnTo>
                    <a:pt x="96" y="114"/>
                  </a:lnTo>
                  <a:lnTo>
                    <a:pt x="96" y="112"/>
                  </a:lnTo>
                  <a:lnTo>
                    <a:pt x="98" y="114"/>
                  </a:lnTo>
                  <a:lnTo>
                    <a:pt x="100" y="114"/>
                  </a:lnTo>
                  <a:lnTo>
                    <a:pt x="102" y="114"/>
                  </a:lnTo>
                  <a:lnTo>
                    <a:pt x="100" y="112"/>
                  </a:lnTo>
                  <a:lnTo>
                    <a:pt x="100" y="110"/>
                  </a:lnTo>
                  <a:lnTo>
                    <a:pt x="102" y="110"/>
                  </a:lnTo>
                  <a:lnTo>
                    <a:pt x="104" y="112"/>
                  </a:lnTo>
                  <a:lnTo>
                    <a:pt x="104" y="114"/>
                  </a:lnTo>
                  <a:lnTo>
                    <a:pt x="106" y="114"/>
                  </a:lnTo>
                  <a:lnTo>
                    <a:pt x="104" y="114"/>
                  </a:lnTo>
                  <a:lnTo>
                    <a:pt x="106" y="112"/>
                  </a:lnTo>
                  <a:lnTo>
                    <a:pt x="106" y="110"/>
                  </a:lnTo>
                  <a:lnTo>
                    <a:pt x="108" y="110"/>
                  </a:lnTo>
                  <a:lnTo>
                    <a:pt x="108" y="108"/>
                  </a:lnTo>
                  <a:lnTo>
                    <a:pt x="106" y="108"/>
                  </a:lnTo>
                  <a:lnTo>
                    <a:pt x="106" y="106"/>
                  </a:lnTo>
                  <a:lnTo>
                    <a:pt x="104" y="104"/>
                  </a:lnTo>
                  <a:lnTo>
                    <a:pt x="106" y="104"/>
                  </a:lnTo>
                  <a:lnTo>
                    <a:pt x="108" y="104"/>
                  </a:lnTo>
                  <a:lnTo>
                    <a:pt x="110" y="104"/>
                  </a:lnTo>
                  <a:lnTo>
                    <a:pt x="108" y="104"/>
                  </a:lnTo>
                  <a:lnTo>
                    <a:pt x="108" y="102"/>
                  </a:lnTo>
                  <a:lnTo>
                    <a:pt x="110" y="102"/>
                  </a:lnTo>
                  <a:lnTo>
                    <a:pt x="110" y="104"/>
                  </a:lnTo>
                  <a:lnTo>
                    <a:pt x="112" y="104"/>
                  </a:lnTo>
                  <a:lnTo>
                    <a:pt x="112" y="106"/>
                  </a:lnTo>
                  <a:lnTo>
                    <a:pt x="112" y="104"/>
                  </a:lnTo>
                  <a:lnTo>
                    <a:pt x="114" y="104"/>
                  </a:lnTo>
                  <a:lnTo>
                    <a:pt x="114" y="102"/>
                  </a:lnTo>
                  <a:lnTo>
                    <a:pt x="112" y="100"/>
                  </a:lnTo>
                  <a:lnTo>
                    <a:pt x="112" y="98"/>
                  </a:lnTo>
                  <a:lnTo>
                    <a:pt x="114" y="96"/>
                  </a:lnTo>
                  <a:lnTo>
                    <a:pt x="114" y="98"/>
                  </a:lnTo>
                  <a:lnTo>
                    <a:pt x="116" y="96"/>
                  </a:lnTo>
                  <a:lnTo>
                    <a:pt x="114" y="96"/>
                  </a:lnTo>
                  <a:lnTo>
                    <a:pt x="112" y="96"/>
                  </a:lnTo>
                  <a:lnTo>
                    <a:pt x="114" y="96"/>
                  </a:lnTo>
                  <a:lnTo>
                    <a:pt x="114" y="94"/>
                  </a:lnTo>
                  <a:lnTo>
                    <a:pt x="116" y="94"/>
                  </a:lnTo>
                  <a:lnTo>
                    <a:pt x="118" y="94"/>
                  </a:lnTo>
                  <a:lnTo>
                    <a:pt x="116" y="92"/>
                  </a:lnTo>
                  <a:lnTo>
                    <a:pt x="118" y="92"/>
                  </a:lnTo>
                  <a:lnTo>
                    <a:pt x="118" y="90"/>
                  </a:lnTo>
                  <a:lnTo>
                    <a:pt x="120" y="90"/>
                  </a:lnTo>
                  <a:lnTo>
                    <a:pt x="122" y="90"/>
                  </a:lnTo>
                  <a:lnTo>
                    <a:pt x="122" y="88"/>
                  </a:lnTo>
                  <a:lnTo>
                    <a:pt x="124" y="90"/>
                  </a:lnTo>
                  <a:close/>
                  <a:moveTo>
                    <a:pt x="6" y="92"/>
                  </a:moveTo>
                  <a:lnTo>
                    <a:pt x="8" y="94"/>
                  </a:lnTo>
                  <a:lnTo>
                    <a:pt x="10" y="92"/>
                  </a:lnTo>
                  <a:lnTo>
                    <a:pt x="12" y="92"/>
                  </a:lnTo>
                  <a:lnTo>
                    <a:pt x="14" y="92"/>
                  </a:lnTo>
                  <a:lnTo>
                    <a:pt x="14" y="90"/>
                  </a:lnTo>
                  <a:lnTo>
                    <a:pt x="14" y="88"/>
                  </a:lnTo>
                  <a:lnTo>
                    <a:pt x="16" y="88"/>
                  </a:lnTo>
                  <a:lnTo>
                    <a:pt x="18" y="88"/>
                  </a:lnTo>
                  <a:lnTo>
                    <a:pt x="20" y="90"/>
                  </a:lnTo>
                  <a:lnTo>
                    <a:pt x="22" y="90"/>
                  </a:lnTo>
                  <a:lnTo>
                    <a:pt x="22" y="92"/>
                  </a:lnTo>
                  <a:lnTo>
                    <a:pt x="24" y="92"/>
                  </a:lnTo>
                  <a:lnTo>
                    <a:pt x="26" y="92"/>
                  </a:lnTo>
                  <a:lnTo>
                    <a:pt x="26" y="94"/>
                  </a:lnTo>
                  <a:lnTo>
                    <a:pt x="28" y="94"/>
                  </a:lnTo>
                  <a:lnTo>
                    <a:pt x="26" y="96"/>
                  </a:lnTo>
                  <a:lnTo>
                    <a:pt x="28" y="96"/>
                  </a:lnTo>
                  <a:lnTo>
                    <a:pt x="28" y="98"/>
                  </a:lnTo>
                  <a:lnTo>
                    <a:pt x="30" y="98"/>
                  </a:lnTo>
                  <a:lnTo>
                    <a:pt x="32" y="98"/>
                  </a:lnTo>
                  <a:lnTo>
                    <a:pt x="34" y="98"/>
                  </a:lnTo>
                  <a:lnTo>
                    <a:pt x="34" y="100"/>
                  </a:lnTo>
                  <a:lnTo>
                    <a:pt x="34" y="102"/>
                  </a:lnTo>
                  <a:lnTo>
                    <a:pt x="36" y="102"/>
                  </a:lnTo>
                  <a:lnTo>
                    <a:pt x="36" y="104"/>
                  </a:lnTo>
                  <a:lnTo>
                    <a:pt x="36" y="106"/>
                  </a:lnTo>
                  <a:lnTo>
                    <a:pt x="36" y="108"/>
                  </a:lnTo>
                  <a:lnTo>
                    <a:pt x="34" y="108"/>
                  </a:lnTo>
                  <a:lnTo>
                    <a:pt x="34" y="110"/>
                  </a:lnTo>
                  <a:lnTo>
                    <a:pt x="34" y="112"/>
                  </a:lnTo>
                  <a:lnTo>
                    <a:pt x="34" y="114"/>
                  </a:lnTo>
                  <a:lnTo>
                    <a:pt x="32" y="114"/>
                  </a:lnTo>
                  <a:lnTo>
                    <a:pt x="32" y="116"/>
                  </a:lnTo>
                  <a:lnTo>
                    <a:pt x="30" y="116"/>
                  </a:lnTo>
                  <a:lnTo>
                    <a:pt x="30" y="118"/>
                  </a:lnTo>
                  <a:lnTo>
                    <a:pt x="28" y="118"/>
                  </a:lnTo>
                  <a:lnTo>
                    <a:pt x="30" y="120"/>
                  </a:lnTo>
                  <a:lnTo>
                    <a:pt x="28" y="120"/>
                  </a:lnTo>
                  <a:lnTo>
                    <a:pt x="28" y="122"/>
                  </a:lnTo>
                  <a:lnTo>
                    <a:pt x="26" y="122"/>
                  </a:lnTo>
                  <a:lnTo>
                    <a:pt x="26" y="124"/>
                  </a:lnTo>
                  <a:lnTo>
                    <a:pt x="24" y="126"/>
                  </a:lnTo>
                  <a:lnTo>
                    <a:pt x="24" y="124"/>
                  </a:lnTo>
                  <a:lnTo>
                    <a:pt x="24" y="122"/>
                  </a:lnTo>
                  <a:lnTo>
                    <a:pt x="22" y="122"/>
                  </a:lnTo>
                  <a:lnTo>
                    <a:pt x="22" y="120"/>
                  </a:lnTo>
                  <a:lnTo>
                    <a:pt x="20" y="118"/>
                  </a:lnTo>
                  <a:lnTo>
                    <a:pt x="20" y="116"/>
                  </a:lnTo>
                  <a:lnTo>
                    <a:pt x="18" y="116"/>
                  </a:lnTo>
                  <a:lnTo>
                    <a:pt x="18" y="114"/>
                  </a:lnTo>
                  <a:lnTo>
                    <a:pt x="16" y="112"/>
                  </a:lnTo>
                  <a:lnTo>
                    <a:pt x="16" y="110"/>
                  </a:lnTo>
                  <a:lnTo>
                    <a:pt x="14" y="110"/>
                  </a:lnTo>
                  <a:lnTo>
                    <a:pt x="14" y="108"/>
                  </a:lnTo>
                  <a:lnTo>
                    <a:pt x="12" y="106"/>
                  </a:lnTo>
                  <a:lnTo>
                    <a:pt x="10" y="102"/>
                  </a:lnTo>
                  <a:lnTo>
                    <a:pt x="8" y="100"/>
                  </a:lnTo>
                  <a:lnTo>
                    <a:pt x="2" y="90"/>
                  </a:lnTo>
                  <a:lnTo>
                    <a:pt x="2" y="88"/>
                  </a:lnTo>
                  <a:lnTo>
                    <a:pt x="0" y="88"/>
                  </a:lnTo>
                  <a:lnTo>
                    <a:pt x="2" y="88"/>
                  </a:lnTo>
                  <a:lnTo>
                    <a:pt x="2" y="90"/>
                  </a:lnTo>
                  <a:lnTo>
                    <a:pt x="4" y="90"/>
                  </a:lnTo>
                  <a:lnTo>
                    <a:pt x="6" y="90"/>
                  </a:lnTo>
                  <a:lnTo>
                    <a:pt x="6" y="92"/>
                  </a:lnTo>
                  <a:close/>
                  <a:moveTo>
                    <a:pt x="120" y="88"/>
                  </a:moveTo>
                  <a:lnTo>
                    <a:pt x="118" y="88"/>
                  </a:lnTo>
                  <a:lnTo>
                    <a:pt x="116" y="88"/>
                  </a:lnTo>
                  <a:lnTo>
                    <a:pt x="114" y="88"/>
                  </a:lnTo>
                  <a:lnTo>
                    <a:pt x="116" y="86"/>
                  </a:lnTo>
                  <a:lnTo>
                    <a:pt x="116" y="88"/>
                  </a:lnTo>
                  <a:lnTo>
                    <a:pt x="118" y="86"/>
                  </a:lnTo>
                  <a:lnTo>
                    <a:pt x="118" y="88"/>
                  </a:lnTo>
                  <a:lnTo>
                    <a:pt x="120" y="88"/>
                  </a:lnTo>
                  <a:close/>
                  <a:moveTo>
                    <a:pt x="68" y="74"/>
                  </a:moveTo>
                  <a:lnTo>
                    <a:pt x="70" y="74"/>
                  </a:lnTo>
                  <a:lnTo>
                    <a:pt x="72" y="74"/>
                  </a:lnTo>
                  <a:lnTo>
                    <a:pt x="74" y="74"/>
                  </a:lnTo>
                  <a:lnTo>
                    <a:pt x="74" y="76"/>
                  </a:lnTo>
                  <a:lnTo>
                    <a:pt x="76" y="76"/>
                  </a:lnTo>
                  <a:lnTo>
                    <a:pt x="76" y="78"/>
                  </a:lnTo>
                  <a:lnTo>
                    <a:pt x="78" y="78"/>
                  </a:lnTo>
                  <a:lnTo>
                    <a:pt x="76" y="80"/>
                  </a:lnTo>
                  <a:lnTo>
                    <a:pt x="74" y="80"/>
                  </a:lnTo>
                  <a:lnTo>
                    <a:pt x="74" y="82"/>
                  </a:lnTo>
                  <a:lnTo>
                    <a:pt x="74" y="84"/>
                  </a:lnTo>
                  <a:lnTo>
                    <a:pt x="74" y="84"/>
                  </a:lnTo>
                  <a:lnTo>
                    <a:pt x="72" y="86"/>
                  </a:lnTo>
                  <a:lnTo>
                    <a:pt x="72" y="88"/>
                  </a:lnTo>
                  <a:lnTo>
                    <a:pt x="72" y="90"/>
                  </a:lnTo>
                  <a:lnTo>
                    <a:pt x="74" y="90"/>
                  </a:lnTo>
                  <a:lnTo>
                    <a:pt x="74" y="92"/>
                  </a:lnTo>
                  <a:lnTo>
                    <a:pt x="74" y="94"/>
                  </a:lnTo>
                  <a:lnTo>
                    <a:pt x="74" y="96"/>
                  </a:lnTo>
                  <a:lnTo>
                    <a:pt x="74" y="98"/>
                  </a:lnTo>
                  <a:lnTo>
                    <a:pt x="76" y="100"/>
                  </a:lnTo>
                  <a:lnTo>
                    <a:pt x="76" y="102"/>
                  </a:lnTo>
                  <a:lnTo>
                    <a:pt x="76" y="104"/>
                  </a:lnTo>
                  <a:lnTo>
                    <a:pt x="74" y="104"/>
                  </a:lnTo>
                  <a:lnTo>
                    <a:pt x="72" y="104"/>
                  </a:lnTo>
                  <a:lnTo>
                    <a:pt x="70" y="104"/>
                  </a:lnTo>
                  <a:lnTo>
                    <a:pt x="70" y="106"/>
                  </a:lnTo>
                  <a:lnTo>
                    <a:pt x="68" y="106"/>
                  </a:lnTo>
                  <a:lnTo>
                    <a:pt x="68" y="108"/>
                  </a:lnTo>
                  <a:lnTo>
                    <a:pt x="68" y="110"/>
                  </a:lnTo>
                  <a:lnTo>
                    <a:pt x="66" y="112"/>
                  </a:lnTo>
                  <a:lnTo>
                    <a:pt x="66" y="114"/>
                  </a:lnTo>
                  <a:lnTo>
                    <a:pt x="66" y="116"/>
                  </a:lnTo>
                  <a:lnTo>
                    <a:pt x="64" y="116"/>
                  </a:lnTo>
                  <a:lnTo>
                    <a:pt x="64" y="118"/>
                  </a:lnTo>
                  <a:lnTo>
                    <a:pt x="62" y="118"/>
                  </a:lnTo>
                  <a:lnTo>
                    <a:pt x="60" y="118"/>
                  </a:lnTo>
                  <a:lnTo>
                    <a:pt x="60" y="120"/>
                  </a:lnTo>
                  <a:lnTo>
                    <a:pt x="58" y="122"/>
                  </a:lnTo>
                  <a:lnTo>
                    <a:pt x="56" y="124"/>
                  </a:lnTo>
                  <a:lnTo>
                    <a:pt x="58" y="124"/>
                  </a:lnTo>
                  <a:lnTo>
                    <a:pt x="58" y="126"/>
                  </a:lnTo>
                  <a:lnTo>
                    <a:pt x="56" y="126"/>
                  </a:lnTo>
                  <a:lnTo>
                    <a:pt x="54" y="128"/>
                  </a:lnTo>
                  <a:lnTo>
                    <a:pt x="54" y="130"/>
                  </a:lnTo>
                  <a:lnTo>
                    <a:pt x="52" y="132"/>
                  </a:lnTo>
                  <a:lnTo>
                    <a:pt x="50" y="132"/>
                  </a:lnTo>
                  <a:lnTo>
                    <a:pt x="50" y="134"/>
                  </a:lnTo>
                  <a:lnTo>
                    <a:pt x="48" y="136"/>
                  </a:lnTo>
                  <a:lnTo>
                    <a:pt x="48" y="138"/>
                  </a:lnTo>
                  <a:lnTo>
                    <a:pt x="46" y="136"/>
                  </a:lnTo>
                  <a:lnTo>
                    <a:pt x="46" y="138"/>
                  </a:lnTo>
                  <a:lnTo>
                    <a:pt x="46" y="140"/>
                  </a:lnTo>
                  <a:lnTo>
                    <a:pt x="44" y="140"/>
                  </a:lnTo>
                  <a:lnTo>
                    <a:pt x="46" y="140"/>
                  </a:lnTo>
                  <a:lnTo>
                    <a:pt x="44" y="142"/>
                  </a:lnTo>
                  <a:lnTo>
                    <a:pt x="44" y="144"/>
                  </a:lnTo>
                  <a:lnTo>
                    <a:pt x="44" y="142"/>
                  </a:lnTo>
                  <a:lnTo>
                    <a:pt x="42" y="142"/>
                  </a:lnTo>
                  <a:lnTo>
                    <a:pt x="42" y="144"/>
                  </a:lnTo>
                  <a:lnTo>
                    <a:pt x="40" y="144"/>
                  </a:lnTo>
                  <a:lnTo>
                    <a:pt x="40" y="146"/>
                  </a:lnTo>
                  <a:lnTo>
                    <a:pt x="42" y="146"/>
                  </a:lnTo>
                  <a:lnTo>
                    <a:pt x="42" y="148"/>
                  </a:lnTo>
                  <a:lnTo>
                    <a:pt x="40" y="148"/>
                  </a:lnTo>
                  <a:lnTo>
                    <a:pt x="40" y="150"/>
                  </a:lnTo>
                  <a:lnTo>
                    <a:pt x="40" y="148"/>
                  </a:lnTo>
                  <a:lnTo>
                    <a:pt x="38" y="148"/>
                  </a:lnTo>
                  <a:lnTo>
                    <a:pt x="38" y="146"/>
                  </a:lnTo>
                  <a:lnTo>
                    <a:pt x="38" y="146"/>
                  </a:lnTo>
                  <a:lnTo>
                    <a:pt x="38" y="144"/>
                  </a:lnTo>
                  <a:lnTo>
                    <a:pt x="38" y="142"/>
                  </a:lnTo>
                  <a:lnTo>
                    <a:pt x="36" y="140"/>
                  </a:lnTo>
                  <a:lnTo>
                    <a:pt x="34" y="138"/>
                  </a:lnTo>
                  <a:lnTo>
                    <a:pt x="34" y="136"/>
                  </a:lnTo>
                  <a:lnTo>
                    <a:pt x="32" y="136"/>
                  </a:lnTo>
                  <a:lnTo>
                    <a:pt x="32" y="134"/>
                  </a:lnTo>
                  <a:lnTo>
                    <a:pt x="30" y="132"/>
                  </a:lnTo>
                  <a:lnTo>
                    <a:pt x="28" y="130"/>
                  </a:lnTo>
                  <a:lnTo>
                    <a:pt x="28" y="128"/>
                  </a:lnTo>
                  <a:lnTo>
                    <a:pt x="26" y="126"/>
                  </a:lnTo>
                  <a:lnTo>
                    <a:pt x="28" y="126"/>
                  </a:lnTo>
                  <a:lnTo>
                    <a:pt x="28" y="124"/>
                  </a:lnTo>
                  <a:lnTo>
                    <a:pt x="30" y="124"/>
                  </a:lnTo>
                  <a:lnTo>
                    <a:pt x="28" y="122"/>
                  </a:lnTo>
                  <a:lnTo>
                    <a:pt x="30" y="122"/>
                  </a:lnTo>
                  <a:lnTo>
                    <a:pt x="30" y="120"/>
                  </a:lnTo>
                  <a:lnTo>
                    <a:pt x="30" y="118"/>
                  </a:lnTo>
                  <a:lnTo>
                    <a:pt x="32" y="118"/>
                  </a:lnTo>
                  <a:lnTo>
                    <a:pt x="34" y="118"/>
                  </a:lnTo>
                  <a:lnTo>
                    <a:pt x="36" y="116"/>
                  </a:lnTo>
                  <a:lnTo>
                    <a:pt x="38" y="116"/>
                  </a:lnTo>
                  <a:lnTo>
                    <a:pt x="38" y="114"/>
                  </a:lnTo>
                  <a:lnTo>
                    <a:pt x="38" y="112"/>
                  </a:lnTo>
                  <a:lnTo>
                    <a:pt x="38" y="110"/>
                  </a:lnTo>
                  <a:lnTo>
                    <a:pt x="38" y="110"/>
                  </a:lnTo>
                  <a:lnTo>
                    <a:pt x="38" y="108"/>
                  </a:lnTo>
                  <a:lnTo>
                    <a:pt x="38" y="106"/>
                  </a:lnTo>
                  <a:lnTo>
                    <a:pt x="40" y="106"/>
                  </a:lnTo>
                  <a:lnTo>
                    <a:pt x="42" y="104"/>
                  </a:lnTo>
                  <a:lnTo>
                    <a:pt x="42" y="106"/>
                  </a:lnTo>
                  <a:lnTo>
                    <a:pt x="44" y="106"/>
                  </a:lnTo>
                  <a:lnTo>
                    <a:pt x="44" y="104"/>
                  </a:lnTo>
                  <a:lnTo>
                    <a:pt x="46" y="104"/>
                  </a:lnTo>
                  <a:lnTo>
                    <a:pt x="46" y="102"/>
                  </a:lnTo>
                  <a:lnTo>
                    <a:pt x="44" y="102"/>
                  </a:lnTo>
                  <a:lnTo>
                    <a:pt x="44" y="100"/>
                  </a:lnTo>
                  <a:lnTo>
                    <a:pt x="44" y="102"/>
                  </a:lnTo>
                  <a:lnTo>
                    <a:pt x="42" y="102"/>
                  </a:lnTo>
                  <a:lnTo>
                    <a:pt x="42" y="100"/>
                  </a:lnTo>
                  <a:lnTo>
                    <a:pt x="42" y="98"/>
                  </a:lnTo>
                  <a:lnTo>
                    <a:pt x="40" y="98"/>
                  </a:lnTo>
                  <a:lnTo>
                    <a:pt x="42" y="96"/>
                  </a:lnTo>
                  <a:lnTo>
                    <a:pt x="44" y="96"/>
                  </a:lnTo>
                  <a:lnTo>
                    <a:pt x="44" y="98"/>
                  </a:lnTo>
                  <a:lnTo>
                    <a:pt x="46" y="98"/>
                  </a:lnTo>
                  <a:lnTo>
                    <a:pt x="46" y="96"/>
                  </a:lnTo>
                  <a:lnTo>
                    <a:pt x="44" y="96"/>
                  </a:lnTo>
                  <a:lnTo>
                    <a:pt x="46" y="94"/>
                  </a:lnTo>
                  <a:lnTo>
                    <a:pt x="44" y="94"/>
                  </a:lnTo>
                  <a:lnTo>
                    <a:pt x="46" y="92"/>
                  </a:lnTo>
                  <a:lnTo>
                    <a:pt x="48" y="92"/>
                  </a:lnTo>
                  <a:lnTo>
                    <a:pt x="48" y="90"/>
                  </a:lnTo>
                  <a:lnTo>
                    <a:pt x="50" y="90"/>
                  </a:lnTo>
                  <a:lnTo>
                    <a:pt x="52" y="90"/>
                  </a:lnTo>
                  <a:lnTo>
                    <a:pt x="52" y="92"/>
                  </a:lnTo>
                  <a:lnTo>
                    <a:pt x="52" y="90"/>
                  </a:lnTo>
                  <a:lnTo>
                    <a:pt x="54" y="90"/>
                  </a:lnTo>
                  <a:lnTo>
                    <a:pt x="56" y="90"/>
                  </a:lnTo>
                  <a:lnTo>
                    <a:pt x="58" y="90"/>
                  </a:lnTo>
                  <a:lnTo>
                    <a:pt x="58" y="88"/>
                  </a:lnTo>
                  <a:lnTo>
                    <a:pt x="56" y="88"/>
                  </a:lnTo>
                  <a:lnTo>
                    <a:pt x="56" y="86"/>
                  </a:lnTo>
                  <a:lnTo>
                    <a:pt x="54" y="86"/>
                  </a:lnTo>
                  <a:lnTo>
                    <a:pt x="56" y="86"/>
                  </a:lnTo>
                  <a:lnTo>
                    <a:pt x="58" y="86"/>
                  </a:lnTo>
                  <a:lnTo>
                    <a:pt x="60" y="84"/>
                  </a:lnTo>
                  <a:lnTo>
                    <a:pt x="62" y="84"/>
                  </a:lnTo>
                  <a:lnTo>
                    <a:pt x="64" y="84"/>
                  </a:lnTo>
                  <a:lnTo>
                    <a:pt x="64" y="84"/>
                  </a:lnTo>
                  <a:lnTo>
                    <a:pt x="66" y="84"/>
                  </a:lnTo>
                  <a:lnTo>
                    <a:pt x="68" y="82"/>
                  </a:lnTo>
                  <a:lnTo>
                    <a:pt x="68" y="80"/>
                  </a:lnTo>
                  <a:lnTo>
                    <a:pt x="70" y="80"/>
                  </a:lnTo>
                  <a:lnTo>
                    <a:pt x="68" y="78"/>
                  </a:lnTo>
                  <a:lnTo>
                    <a:pt x="68" y="76"/>
                  </a:lnTo>
                  <a:lnTo>
                    <a:pt x="68" y="74"/>
                  </a:lnTo>
                  <a:lnTo>
                    <a:pt x="66" y="74"/>
                  </a:lnTo>
                  <a:lnTo>
                    <a:pt x="68" y="74"/>
                  </a:lnTo>
                  <a:close/>
                  <a:moveTo>
                    <a:pt x="112" y="72"/>
                  </a:moveTo>
                  <a:lnTo>
                    <a:pt x="110" y="72"/>
                  </a:lnTo>
                  <a:lnTo>
                    <a:pt x="108" y="74"/>
                  </a:lnTo>
                  <a:lnTo>
                    <a:pt x="108" y="72"/>
                  </a:lnTo>
                  <a:lnTo>
                    <a:pt x="110" y="72"/>
                  </a:lnTo>
                  <a:lnTo>
                    <a:pt x="112" y="72"/>
                  </a:lnTo>
                  <a:close/>
                  <a:moveTo>
                    <a:pt x="128" y="72"/>
                  </a:moveTo>
                  <a:lnTo>
                    <a:pt x="126" y="74"/>
                  </a:lnTo>
                  <a:lnTo>
                    <a:pt x="124" y="74"/>
                  </a:lnTo>
                  <a:lnTo>
                    <a:pt x="124" y="76"/>
                  </a:lnTo>
                  <a:lnTo>
                    <a:pt x="126" y="76"/>
                  </a:lnTo>
                  <a:lnTo>
                    <a:pt x="124" y="78"/>
                  </a:lnTo>
                  <a:lnTo>
                    <a:pt x="124" y="80"/>
                  </a:lnTo>
                  <a:lnTo>
                    <a:pt x="126" y="80"/>
                  </a:lnTo>
                  <a:lnTo>
                    <a:pt x="124" y="80"/>
                  </a:lnTo>
                  <a:lnTo>
                    <a:pt x="124" y="82"/>
                  </a:lnTo>
                  <a:lnTo>
                    <a:pt x="126" y="82"/>
                  </a:lnTo>
                  <a:lnTo>
                    <a:pt x="126" y="84"/>
                  </a:lnTo>
                  <a:lnTo>
                    <a:pt x="126" y="82"/>
                  </a:lnTo>
                  <a:lnTo>
                    <a:pt x="126" y="80"/>
                  </a:lnTo>
                  <a:lnTo>
                    <a:pt x="128" y="78"/>
                  </a:lnTo>
                  <a:lnTo>
                    <a:pt x="128" y="76"/>
                  </a:lnTo>
                  <a:lnTo>
                    <a:pt x="130" y="74"/>
                  </a:lnTo>
                  <a:lnTo>
                    <a:pt x="130" y="76"/>
                  </a:lnTo>
                  <a:lnTo>
                    <a:pt x="132" y="76"/>
                  </a:lnTo>
                  <a:lnTo>
                    <a:pt x="134" y="76"/>
                  </a:lnTo>
                  <a:lnTo>
                    <a:pt x="134" y="76"/>
                  </a:lnTo>
                  <a:lnTo>
                    <a:pt x="136" y="76"/>
                  </a:lnTo>
                  <a:lnTo>
                    <a:pt x="136" y="74"/>
                  </a:lnTo>
                  <a:lnTo>
                    <a:pt x="136" y="76"/>
                  </a:lnTo>
                  <a:lnTo>
                    <a:pt x="136" y="78"/>
                  </a:lnTo>
                  <a:lnTo>
                    <a:pt x="134" y="80"/>
                  </a:lnTo>
                  <a:lnTo>
                    <a:pt x="134" y="82"/>
                  </a:lnTo>
                  <a:lnTo>
                    <a:pt x="134" y="84"/>
                  </a:lnTo>
                  <a:lnTo>
                    <a:pt x="134" y="84"/>
                  </a:lnTo>
                  <a:lnTo>
                    <a:pt x="134" y="84"/>
                  </a:lnTo>
                  <a:lnTo>
                    <a:pt x="132" y="86"/>
                  </a:lnTo>
                  <a:lnTo>
                    <a:pt x="132" y="88"/>
                  </a:lnTo>
                  <a:lnTo>
                    <a:pt x="132" y="90"/>
                  </a:lnTo>
                  <a:lnTo>
                    <a:pt x="130" y="90"/>
                  </a:lnTo>
                  <a:lnTo>
                    <a:pt x="130" y="92"/>
                  </a:lnTo>
                  <a:lnTo>
                    <a:pt x="128" y="92"/>
                  </a:lnTo>
                  <a:lnTo>
                    <a:pt x="128" y="90"/>
                  </a:lnTo>
                  <a:lnTo>
                    <a:pt x="126" y="90"/>
                  </a:lnTo>
                  <a:lnTo>
                    <a:pt x="128" y="88"/>
                  </a:lnTo>
                  <a:lnTo>
                    <a:pt x="126" y="88"/>
                  </a:lnTo>
                  <a:lnTo>
                    <a:pt x="124" y="86"/>
                  </a:lnTo>
                  <a:lnTo>
                    <a:pt x="122" y="86"/>
                  </a:lnTo>
                  <a:lnTo>
                    <a:pt x="120" y="84"/>
                  </a:lnTo>
                  <a:lnTo>
                    <a:pt x="122" y="84"/>
                  </a:lnTo>
                  <a:lnTo>
                    <a:pt x="122" y="84"/>
                  </a:lnTo>
                  <a:lnTo>
                    <a:pt x="120" y="84"/>
                  </a:lnTo>
                  <a:lnTo>
                    <a:pt x="120" y="82"/>
                  </a:lnTo>
                  <a:lnTo>
                    <a:pt x="122" y="82"/>
                  </a:lnTo>
                  <a:lnTo>
                    <a:pt x="120" y="80"/>
                  </a:lnTo>
                  <a:lnTo>
                    <a:pt x="118" y="80"/>
                  </a:lnTo>
                  <a:lnTo>
                    <a:pt x="118" y="78"/>
                  </a:lnTo>
                  <a:lnTo>
                    <a:pt x="120" y="78"/>
                  </a:lnTo>
                  <a:lnTo>
                    <a:pt x="120" y="80"/>
                  </a:lnTo>
                  <a:lnTo>
                    <a:pt x="120" y="78"/>
                  </a:lnTo>
                  <a:lnTo>
                    <a:pt x="122" y="78"/>
                  </a:lnTo>
                  <a:lnTo>
                    <a:pt x="122" y="76"/>
                  </a:lnTo>
                  <a:lnTo>
                    <a:pt x="120" y="76"/>
                  </a:lnTo>
                  <a:lnTo>
                    <a:pt x="118" y="76"/>
                  </a:lnTo>
                  <a:lnTo>
                    <a:pt x="118" y="74"/>
                  </a:lnTo>
                  <a:lnTo>
                    <a:pt x="120" y="74"/>
                  </a:lnTo>
                  <a:lnTo>
                    <a:pt x="120" y="72"/>
                  </a:lnTo>
                  <a:lnTo>
                    <a:pt x="122" y="72"/>
                  </a:lnTo>
                  <a:lnTo>
                    <a:pt x="120" y="72"/>
                  </a:lnTo>
                  <a:lnTo>
                    <a:pt x="122" y="72"/>
                  </a:lnTo>
                  <a:lnTo>
                    <a:pt x="122" y="70"/>
                  </a:lnTo>
                  <a:lnTo>
                    <a:pt x="122" y="68"/>
                  </a:lnTo>
                  <a:lnTo>
                    <a:pt x="124" y="68"/>
                  </a:lnTo>
                  <a:lnTo>
                    <a:pt x="126" y="70"/>
                  </a:lnTo>
                  <a:lnTo>
                    <a:pt x="128" y="72"/>
                  </a:lnTo>
                  <a:close/>
                  <a:moveTo>
                    <a:pt x="110" y="70"/>
                  </a:moveTo>
                  <a:lnTo>
                    <a:pt x="112" y="68"/>
                  </a:lnTo>
                  <a:lnTo>
                    <a:pt x="116" y="64"/>
                  </a:lnTo>
                  <a:lnTo>
                    <a:pt x="114" y="66"/>
                  </a:lnTo>
                  <a:lnTo>
                    <a:pt x="114" y="68"/>
                  </a:lnTo>
                  <a:lnTo>
                    <a:pt x="112" y="70"/>
                  </a:lnTo>
                  <a:lnTo>
                    <a:pt x="110" y="70"/>
                  </a:lnTo>
                  <a:close/>
                  <a:moveTo>
                    <a:pt x="120" y="62"/>
                  </a:moveTo>
                  <a:lnTo>
                    <a:pt x="118" y="62"/>
                  </a:lnTo>
                  <a:lnTo>
                    <a:pt x="118" y="60"/>
                  </a:lnTo>
                  <a:lnTo>
                    <a:pt x="120" y="60"/>
                  </a:lnTo>
                  <a:lnTo>
                    <a:pt x="120" y="62"/>
                  </a:lnTo>
                  <a:close/>
                  <a:moveTo>
                    <a:pt x="124" y="56"/>
                  </a:moveTo>
                  <a:lnTo>
                    <a:pt x="122" y="56"/>
                  </a:lnTo>
                  <a:lnTo>
                    <a:pt x="124" y="54"/>
                  </a:lnTo>
                  <a:lnTo>
                    <a:pt x="126" y="54"/>
                  </a:lnTo>
                  <a:lnTo>
                    <a:pt x="128" y="52"/>
                  </a:lnTo>
                  <a:lnTo>
                    <a:pt x="128" y="54"/>
                  </a:lnTo>
                  <a:lnTo>
                    <a:pt x="126" y="54"/>
                  </a:lnTo>
                  <a:lnTo>
                    <a:pt x="124" y="56"/>
                  </a:lnTo>
                  <a:close/>
                  <a:moveTo>
                    <a:pt x="132" y="52"/>
                  </a:moveTo>
                  <a:lnTo>
                    <a:pt x="134" y="52"/>
                  </a:lnTo>
                  <a:lnTo>
                    <a:pt x="132" y="52"/>
                  </a:lnTo>
                  <a:lnTo>
                    <a:pt x="130" y="54"/>
                  </a:lnTo>
                  <a:lnTo>
                    <a:pt x="132" y="52"/>
                  </a:lnTo>
                  <a:close/>
                  <a:moveTo>
                    <a:pt x="132" y="52"/>
                  </a:moveTo>
                  <a:lnTo>
                    <a:pt x="132" y="50"/>
                  </a:lnTo>
                  <a:lnTo>
                    <a:pt x="130" y="52"/>
                  </a:lnTo>
                  <a:lnTo>
                    <a:pt x="130" y="50"/>
                  </a:lnTo>
                  <a:lnTo>
                    <a:pt x="132" y="50"/>
                  </a:lnTo>
                  <a:lnTo>
                    <a:pt x="132" y="48"/>
                  </a:lnTo>
                  <a:lnTo>
                    <a:pt x="134" y="48"/>
                  </a:lnTo>
                  <a:lnTo>
                    <a:pt x="134" y="50"/>
                  </a:lnTo>
                  <a:lnTo>
                    <a:pt x="132" y="52"/>
                  </a:lnTo>
                  <a:close/>
                  <a:moveTo>
                    <a:pt x="134" y="48"/>
                  </a:moveTo>
                  <a:lnTo>
                    <a:pt x="134" y="46"/>
                  </a:lnTo>
                  <a:lnTo>
                    <a:pt x="136" y="44"/>
                  </a:lnTo>
                  <a:lnTo>
                    <a:pt x="134" y="44"/>
                  </a:lnTo>
                  <a:lnTo>
                    <a:pt x="134" y="46"/>
                  </a:lnTo>
                  <a:lnTo>
                    <a:pt x="132" y="46"/>
                  </a:lnTo>
                  <a:lnTo>
                    <a:pt x="132" y="48"/>
                  </a:lnTo>
                  <a:lnTo>
                    <a:pt x="130" y="48"/>
                  </a:lnTo>
                  <a:lnTo>
                    <a:pt x="128" y="50"/>
                  </a:lnTo>
                  <a:lnTo>
                    <a:pt x="126" y="50"/>
                  </a:lnTo>
                  <a:lnTo>
                    <a:pt x="126" y="52"/>
                  </a:lnTo>
                  <a:lnTo>
                    <a:pt x="124" y="52"/>
                  </a:lnTo>
                  <a:lnTo>
                    <a:pt x="122" y="54"/>
                  </a:lnTo>
                  <a:lnTo>
                    <a:pt x="120" y="56"/>
                  </a:lnTo>
                  <a:lnTo>
                    <a:pt x="120" y="58"/>
                  </a:lnTo>
                  <a:lnTo>
                    <a:pt x="118" y="58"/>
                  </a:lnTo>
                  <a:lnTo>
                    <a:pt x="118" y="60"/>
                  </a:lnTo>
                  <a:lnTo>
                    <a:pt x="116" y="60"/>
                  </a:lnTo>
                  <a:lnTo>
                    <a:pt x="116" y="62"/>
                  </a:lnTo>
                  <a:lnTo>
                    <a:pt x="114" y="62"/>
                  </a:lnTo>
                  <a:lnTo>
                    <a:pt x="114" y="64"/>
                  </a:lnTo>
                  <a:lnTo>
                    <a:pt x="114" y="66"/>
                  </a:lnTo>
                  <a:lnTo>
                    <a:pt x="112" y="66"/>
                  </a:lnTo>
                  <a:lnTo>
                    <a:pt x="110" y="66"/>
                  </a:lnTo>
                  <a:lnTo>
                    <a:pt x="112" y="66"/>
                  </a:lnTo>
                  <a:lnTo>
                    <a:pt x="112" y="64"/>
                  </a:lnTo>
                  <a:lnTo>
                    <a:pt x="114" y="64"/>
                  </a:lnTo>
                  <a:lnTo>
                    <a:pt x="114" y="62"/>
                  </a:lnTo>
                  <a:lnTo>
                    <a:pt x="112" y="62"/>
                  </a:lnTo>
                  <a:lnTo>
                    <a:pt x="110" y="64"/>
                  </a:lnTo>
                  <a:lnTo>
                    <a:pt x="108" y="66"/>
                  </a:lnTo>
                  <a:lnTo>
                    <a:pt x="106" y="68"/>
                  </a:lnTo>
                  <a:lnTo>
                    <a:pt x="106" y="70"/>
                  </a:lnTo>
                  <a:lnTo>
                    <a:pt x="106" y="72"/>
                  </a:lnTo>
                  <a:lnTo>
                    <a:pt x="104" y="72"/>
                  </a:lnTo>
                  <a:lnTo>
                    <a:pt x="102" y="72"/>
                  </a:lnTo>
                  <a:lnTo>
                    <a:pt x="100" y="72"/>
                  </a:lnTo>
                  <a:lnTo>
                    <a:pt x="98" y="72"/>
                  </a:lnTo>
                  <a:lnTo>
                    <a:pt x="96" y="72"/>
                  </a:lnTo>
                  <a:lnTo>
                    <a:pt x="96" y="70"/>
                  </a:lnTo>
                  <a:lnTo>
                    <a:pt x="96" y="68"/>
                  </a:lnTo>
                  <a:lnTo>
                    <a:pt x="94" y="68"/>
                  </a:lnTo>
                  <a:lnTo>
                    <a:pt x="96" y="68"/>
                  </a:lnTo>
                  <a:lnTo>
                    <a:pt x="98" y="66"/>
                  </a:lnTo>
                  <a:lnTo>
                    <a:pt x="98" y="64"/>
                  </a:lnTo>
                  <a:lnTo>
                    <a:pt x="100" y="64"/>
                  </a:lnTo>
                  <a:lnTo>
                    <a:pt x="100" y="62"/>
                  </a:lnTo>
                  <a:lnTo>
                    <a:pt x="100" y="60"/>
                  </a:lnTo>
                  <a:lnTo>
                    <a:pt x="100" y="58"/>
                  </a:lnTo>
                  <a:lnTo>
                    <a:pt x="100" y="56"/>
                  </a:lnTo>
                  <a:lnTo>
                    <a:pt x="98" y="54"/>
                  </a:lnTo>
                  <a:lnTo>
                    <a:pt x="100" y="54"/>
                  </a:lnTo>
                  <a:lnTo>
                    <a:pt x="102" y="54"/>
                  </a:lnTo>
                  <a:lnTo>
                    <a:pt x="104" y="54"/>
                  </a:lnTo>
                  <a:lnTo>
                    <a:pt x="104" y="52"/>
                  </a:lnTo>
                  <a:lnTo>
                    <a:pt x="102" y="52"/>
                  </a:lnTo>
                  <a:lnTo>
                    <a:pt x="104" y="50"/>
                  </a:lnTo>
                  <a:lnTo>
                    <a:pt x="104" y="48"/>
                  </a:lnTo>
                  <a:lnTo>
                    <a:pt x="106" y="48"/>
                  </a:lnTo>
                  <a:lnTo>
                    <a:pt x="106" y="46"/>
                  </a:lnTo>
                  <a:lnTo>
                    <a:pt x="108" y="44"/>
                  </a:lnTo>
                  <a:lnTo>
                    <a:pt x="106" y="42"/>
                  </a:lnTo>
                  <a:lnTo>
                    <a:pt x="106" y="40"/>
                  </a:lnTo>
                  <a:lnTo>
                    <a:pt x="104" y="38"/>
                  </a:lnTo>
                  <a:lnTo>
                    <a:pt x="102" y="38"/>
                  </a:lnTo>
                  <a:lnTo>
                    <a:pt x="102" y="36"/>
                  </a:lnTo>
                  <a:lnTo>
                    <a:pt x="102" y="36"/>
                  </a:lnTo>
                  <a:lnTo>
                    <a:pt x="104" y="34"/>
                  </a:lnTo>
                  <a:lnTo>
                    <a:pt x="104" y="32"/>
                  </a:lnTo>
                  <a:lnTo>
                    <a:pt x="106" y="32"/>
                  </a:lnTo>
                  <a:lnTo>
                    <a:pt x="106" y="30"/>
                  </a:lnTo>
                  <a:lnTo>
                    <a:pt x="108" y="28"/>
                  </a:lnTo>
                  <a:lnTo>
                    <a:pt x="108" y="26"/>
                  </a:lnTo>
                  <a:lnTo>
                    <a:pt x="108" y="24"/>
                  </a:lnTo>
                  <a:lnTo>
                    <a:pt x="110" y="24"/>
                  </a:lnTo>
                  <a:lnTo>
                    <a:pt x="110" y="22"/>
                  </a:lnTo>
                  <a:lnTo>
                    <a:pt x="112" y="22"/>
                  </a:lnTo>
                  <a:lnTo>
                    <a:pt x="112" y="20"/>
                  </a:lnTo>
                  <a:lnTo>
                    <a:pt x="110" y="20"/>
                  </a:lnTo>
                  <a:lnTo>
                    <a:pt x="108" y="20"/>
                  </a:lnTo>
                  <a:lnTo>
                    <a:pt x="106" y="22"/>
                  </a:lnTo>
                  <a:lnTo>
                    <a:pt x="106" y="24"/>
                  </a:lnTo>
                  <a:lnTo>
                    <a:pt x="104" y="26"/>
                  </a:lnTo>
                  <a:lnTo>
                    <a:pt x="102" y="26"/>
                  </a:lnTo>
                  <a:lnTo>
                    <a:pt x="102" y="24"/>
                  </a:lnTo>
                  <a:lnTo>
                    <a:pt x="100" y="26"/>
                  </a:lnTo>
                  <a:lnTo>
                    <a:pt x="100" y="28"/>
                  </a:lnTo>
                  <a:lnTo>
                    <a:pt x="98" y="30"/>
                  </a:lnTo>
                  <a:lnTo>
                    <a:pt x="98" y="32"/>
                  </a:lnTo>
                  <a:lnTo>
                    <a:pt x="98" y="34"/>
                  </a:lnTo>
                  <a:lnTo>
                    <a:pt x="96" y="34"/>
                  </a:lnTo>
                  <a:lnTo>
                    <a:pt x="96" y="36"/>
                  </a:lnTo>
                  <a:lnTo>
                    <a:pt x="94" y="36"/>
                  </a:lnTo>
                  <a:lnTo>
                    <a:pt x="92" y="36"/>
                  </a:lnTo>
                  <a:lnTo>
                    <a:pt x="90" y="36"/>
                  </a:lnTo>
                  <a:lnTo>
                    <a:pt x="88" y="38"/>
                  </a:lnTo>
                  <a:lnTo>
                    <a:pt x="90" y="38"/>
                  </a:lnTo>
                  <a:lnTo>
                    <a:pt x="92" y="38"/>
                  </a:lnTo>
                  <a:lnTo>
                    <a:pt x="92" y="36"/>
                  </a:lnTo>
                  <a:lnTo>
                    <a:pt x="94" y="38"/>
                  </a:lnTo>
                  <a:lnTo>
                    <a:pt x="96" y="40"/>
                  </a:lnTo>
                  <a:lnTo>
                    <a:pt x="98" y="40"/>
                  </a:lnTo>
                  <a:lnTo>
                    <a:pt x="98" y="42"/>
                  </a:lnTo>
                  <a:lnTo>
                    <a:pt x="100" y="42"/>
                  </a:lnTo>
                  <a:lnTo>
                    <a:pt x="100" y="44"/>
                  </a:lnTo>
                  <a:lnTo>
                    <a:pt x="100" y="46"/>
                  </a:lnTo>
                  <a:lnTo>
                    <a:pt x="100" y="48"/>
                  </a:lnTo>
                  <a:lnTo>
                    <a:pt x="98" y="48"/>
                  </a:lnTo>
                  <a:lnTo>
                    <a:pt x="98" y="50"/>
                  </a:lnTo>
                  <a:lnTo>
                    <a:pt x="96" y="50"/>
                  </a:lnTo>
                  <a:lnTo>
                    <a:pt x="96" y="52"/>
                  </a:lnTo>
                  <a:lnTo>
                    <a:pt x="94" y="52"/>
                  </a:lnTo>
                  <a:lnTo>
                    <a:pt x="94" y="54"/>
                  </a:lnTo>
                  <a:lnTo>
                    <a:pt x="92" y="54"/>
                  </a:lnTo>
                  <a:lnTo>
                    <a:pt x="94" y="56"/>
                  </a:lnTo>
                  <a:lnTo>
                    <a:pt x="94" y="58"/>
                  </a:lnTo>
                  <a:lnTo>
                    <a:pt x="92" y="58"/>
                  </a:lnTo>
                  <a:lnTo>
                    <a:pt x="92" y="60"/>
                  </a:lnTo>
                  <a:lnTo>
                    <a:pt x="92" y="62"/>
                  </a:lnTo>
                  <a:lnTo>
                    <a:pt x="92" y="64"/>
                  </a:lnTo>
                  <a:lnTo>
                    <a:pt x="90" y="64"/>
                  </a:lnTo>
                  <a:lnTo>
                    <a:pt x="90" y="66"/>
                  </a:lnTo>
                  <a:lnTo>
                    <a:pt x="90" y="68"/>
                  </a:lnTo>
                  <a:lnTo>
                    <a:pt x="90" y="70"/>
                  </a:lnTo>
                  <a:lnTo>
                    <a:pt x="88" y="70"/>
                  </a:lnTo>
                  <a:lnTo>
                    <a:pt x="86" y="70"/>
                  </a:lnTo>
                  <a:lnTo>
                    <a:pt x="86" y="68"/>
                  </a:lnTo>
                  <a:lnTo>
                    <a:pt x="86" y="68"/>
                  </a:lnTo>
                  <a:lnTo>
                    <a:pt x="86" y="66"/>
                  </a:lnTo>
                  <a:lnTo>
                    <a:pt x="84" y="66"/>
                  </a:lnTo>
                  <a:lnTo>
                    <a:pt x="82" y="68"/>
                  </a:lnTo>
                  <a:lnTo>
                    <a:pt x="82" y="66"/>
                  </a:lnTo>
                  <a:lnTo>
                    <a:pt x="80" y="66"/>
                  </a:lnTo>
                  <a:lnTo>
                    <a:pt x="80" y="64"/>
                  </a:lnTo>
                  <a:lnTo>
                    <a:pt x="78" y="64"/>
                  </a:lnTo>
                  <a:lnTo>
                    <a:pt x="78" y="62"/>
                  </a:lnTo>
                  <a:lnTo>
                    <a:pt x="76" y="62"/>
                  </a:lnTo>
                  <a:lnTo>
                    <a:pt x="78" y="62"/>
                  </a:lnTo>
                  <a:lnTo>
                    <a:pt x="80" y="60"/>
                  </a:lnTo>
                  <a:lnTo>
                    <a:pt x="80" y="58"/>
                  </a:lnTo>
                  <a:lnTo>
                    <a:pt x="78" y="56"/>
                  </a:lnTo>
                  <a:lnTo>
                    <a:pt x="78" y="54"/>
                  </a:lnTo>
                  <a:lnTo>
                    <a:pt x="78" y="52"/>
                  </a:lnTo>
                  <a:lnTo>
                    <a:pt x="78" y="50"/>
                  </a:lnTo>
                  <a:lnTo>
                    <a:pt x="80" y="48"/>
                  </a:lnTo>
                  <a:lnTo>
                    <a:pt x="82" y="48"/>
                  </a:lnTo>
                  <a:lnTo>
                    <a:pt x="82" y="46"/>
                  </a:lnTo>
                  <a:lnTo>
                    <a:pt x="82" y="44"/>
                  </a:lnTo>
                  <a:lnTo>
                    <a:pt x="80" y="44"/>
                  </a:lnTo>
                  <a:lnTo>
                    <a:pt x="82" y="42"/>
                  </a:lnTo>
                  <a:lnTo>
                    <a:pt x="80" y="42"/>
                  </a:lnTo>
                  <a:lnTo>
                    <a:pt x="78" y="42"/>
                  </a:lnTo>
                  <a:lnTo>
                    <a:pt x="76" y="42"/>
                  </a:lnTo>
                  <a:lnTo>
                    <a:pt x="72" y="42"/>
                  </a:lnTo>
                  <a:lnTo>
                    <a:pt x="72" y="40"/>
                  </a:lnTo>
                  <a:lnTo>
                    <a:pt x="70" y="40"/>
                  </a:lnTo>
                  <a:lnTo>
                    <a:pt x="68" y="40"/>
                  </a:lnTo>
                  <a:lnTo>
                    <a:pt x="68" y="42"/>
                  </a:lnTo>
                  <a:lnTo>
                    <a:pt x="66" y="42"/>
                  </a:lnTo>
                  <a:lnTo>
                    <a:pt x="66" y="40"/>
                  </a:lnTo>
                  <a:lnTo>
                    <a:pt x="64" y="40"/>
                  </a:lnTo>
                  <a:lnTo>
                    <a:pt x="64" y="38"/>
                  </a:lnTo>
                  <a:lnTo>
                    <a:pt x="62" y="38"/>
                  </a:lnTo>
                  <a:lnTo>
                    <a:pt x="60" y="36"/>
                  </a:lnTo>
                  <a:lnTo>
                    <a:pt x="58" y="36"/>
                  </a:lnTo>
                  <a:lnTo>
                    <a:pt x="56" y="36"/>
                  </a:lnTo>
                  <a:lnTo>
                    <a:pt x="54" y="36"/>
                  </a:lnTo>
                  <a:lnTo>
                    <a:pt x="54" y="36"/>
                  </a:lnTo>
                  <a:lnTo>
                    <a:pt x="52" y="36"/>
                  </a:lnTo>
                  <a:lnTo>
                    <a:pt x="50" y="34"/>
                  </a:lnTo>
                  <a:lnTo>
                    <a:pt x="52" y="34"/>
                  </a:lnTo>
                  <a:lnTo>
                    <a:pt x="52" y="32"/>
                  </a:lnTo>
                  <a:lnTo>
                    <a:pt x="50" y="32"/>
                  </a:lnTo>
                  <a:lnTo>
                    <a:pt x="48" y="32"/>
                  </a:lnTo>
                  <a:lnTo>
                    <a:pt x="48" y="30"/>
                  </a:lnTo>
                  <a:lnTo>
                    <a:pt x="48" y="28"/>
                  </a:lnTo>
                  <a:lnTo>
                    <a:pt x="46" y="28"/>
                  </a:lnTo>
                  <a:lnTo>
                    <a:pt x="46" y="26"/>
                  </a:lnTo>
                  <a:lnTo>
                    <a:pt x="44" y="26"/>
                  </a:lnTo>
                  <a:lnTo>
                    <a:pt x="44" y="24"/>
                  </a:lnTo>
                  <a:lnTo>
                    <a:pt x="46" y="24"/>
                  </a:lnTo>
                  <a:lnTo>
                    <a:pt x="46" y="22"/>
                  </a:lnTo>
                  <a:lnTo>
                    <a:pt x="44" y="22"/>
                  </a:lnTo>
                  <a:lnTo>
                    <a:pt x="44" y="20"/>
                  </a:lnTo>
                  <a:lnTo>
                    <a:pt x="44" y="18"/>
                  </a:lnTo>
                  <a:lnTo>
                    <a:pt x="46" y="18"/>
                  </a:lnTo>
                  <a:lnTo>
                    <a:pt x="48" y="18"/>
                  </a:lnTo>
                  <a:lnTo>
                    <a:pt x="52" y="16"/>
                  </a:lnTo>
                  <a:lnTo>
                    <a:pt x="56" y="16"/>
                  </a:lnTo>
                  <a:lnTo>
                    <a:pt x="58" y="16"/>
                  </a:lnTo>
                  <a:lnTo>
                    <a:pt x="60" y="16"/>
                  </a:lnTo>
                  <a:lnTo>
                    <a:pt x="66" y="14"/>
                  </a:lnTo>
                  <a:lnTo>
                    <a:pt x="68" y="14"/>
                  </a:lnTo>
                  <a:lnTo>
                    <a:pt x="70" y="14"/>
                  </a:lnTo>
                  <a:lnTo>
                    <a:pt x="76" y="12"/>
                  </a:lnTo>
                  <a:lnTo>
                    <a:pt x="78" y="12"/>
                  </a:lnTo>
                  <a:lnTo>
                    <a:pt x="84" y="12"/>
                  </a:lnTo>
                  <a:lnTo>
                    <a:pt x="86" y="12"/>
                  </a:lnTo>
                  <a:lnTo>
                    <a:pt x="88" y="10"/>
                  </a:lnTo>
                  <a:lnTo>
                    <a:pt x="90" y="10"/>
                  </a:lnTo>
                  <a:lnTo>
                    <a:pt x="94" y="10"/>
                  </a:lnTo>
                  <a:lnTo>
                    <a:pt x="100" y="8"/>
                  </a:lnTo>
                  <a:lnTo>
                    <a:pt x="106" y="8"/>
                  </a:lnTo>
                  <a:lnTo>
                    <a:pt x="108" y="8"/>
                  </a:lnTo>
                  <a:lnTo>
                    <a:pt x="116" y="6"/>
                  </a:lnTo>
                  <a:lnTo>
                    <a:pt x="120" y="6"/>
                  </a:lnTo>
                  <a:lnTo>
                    <a:pt x="124" y="6"/>
                  </a:lnTo>
                  <a:lnTo>
                    <a:pt x="126" y="4"/>
                  </a:lnTo>
                  <a:lnTo>
                    <a:pt x="132" y="4"/>
                  </a:lnTo>
                  <a:lnTo>
                    <a:pt x="134" y="2"/>
                  </a:lnTo>
                  <a:lnTo>
                    <a:pt x="136" y="2"/>
                  </a:lnTo>
                  <a:lnTo>
                    <a:pt x="138" y="2"/>
                  </a:lnTo>
                  <a:lnTo>
                    <a:pt x="140" y="2"/>
                  </a:lnTo>
                  <a:lnTo>
                    <a:pt x="150" y="0"/>
                  </a:lnTo>
                  <a:lnTo>
                    <a:pt x="150" y="2"/>
                  </a:lnTo>
                  <a:lnTo>
                    <a:pt x="148" y="2"/>
                  </a:lnTo>
                  <a:lnTo>
                    <a:pt x="148" y="4"/>
                  </a:lnTo>
                  <a:lnTo>
                    <a:pt x="148" y="6"/>
                  </a:lnTo>
                  <a:lnTo>
                    <a:pt x="146" y="6"/>
                  </a:lnTo>
                  <a:lnTo>
                    <a:pt x="146" y="8"/>
                  </a:lnTo>
                  <a:lnTo>
                    <a:pt x="144" y="8"/>
                  </a:lnTo>
                  <a:lnTo>
                    <a:pt x="144" y="10"/>
                  </a:lnTo>
                  <a:lnTo>
                    <a:pt x="142" y="12"/>
                  </a:lnTo>
                  <a:lnTo>
                    <a:pt x="144" y="12"/>
                  </a:lnTo>
                  <a:lnTo>
                    <a:pt x="144" y="14"/>
                  </a:lnTo>
                  <a:lnTo>
                    <a:pt x="146" y="16"/>
                  </a:lnTo>
                  <a:lnTo>
                    <a:pt x="146" y="22"/>
                  </a:lnTo>
                  <a:lnTo>
                    <a:pt x="146" y="24"/>
                  </a:lnTo>
                  <a:lnTo>
                    <a:pt x="144" y="26"/>
                  </a:lnTo>
                  <a:lnTo>
                    <a:pt x="144" y="30"/>
                  </a:lnTo>
                  <a:lnTo>
                    <a:pt x="144" y="32"/>
                  </a:lnTo>
                  <a:lnTo>
                    <a:pt x="144" y="34"/>
                  </a:lnTo>
                  <a:lnTo>
                    <a:pt x="144" y="36"/>
                  </a:lnTo>
                  <a:lnTo>
                    <a:pt x="144" y="36"/>
                  </a:lnTo>
                  <a:lnTo>
                    <a:pt x="142" y="36"/>
                  </a:lnTo>
                  <a:lnTo>
                    <a:pt x="142" y="38"/>
                  </a:lnTo>
                  <a:lnTo>
                    <a:pt x="140" y="38"/>
                  </a:lnTo>
                  <a:lnTo>
                    <a:pt x="140" y="40"/>
                  </a:lnTo>
                  <a:lnTo>
                    <a:pt x="138" y="40"/>
                  </a:lnTo>
                  <a:lnTo>
                    <a:pt x="138" y="42"/>
                  </a:lnTo>
                  <a:lnTo>
                    <a:pt x="136" y="42"/>
                  </a:lnTo>
                  <a:lnTo>
                    <a:pt x="138" y="42"/>
                  </a:lnTo>
                  <a:lnTo>
                    <a:pt x="138" y="44"/>
                  </a:lnTo>
                  <a:lnTo>
                    <a:pt x="136" y="46"/>
                  </a:lnTo>
                  <a:lnTo>
                    <a:pt x="134" y="46"/>
                  </a:lnTo>
                  <a:lnTo>
                    <a:pt x="134" y="48"/>
                  </a:lnTo>
                  <a:lnTo>
                    <a:pt x="134" y="48"/>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grpSp>
      <p:grpSp>
        <p:nvGrpSpPr>
          <p:cNvPr id="924" name="组合 923"/>
          <p:cNvGrpSpPr/>
          <p:nvPr/>
        </p:nvGrpSpPr>
        <p:grpSpPr>
          <a:xfrm>
            <a:off x="2106179" y="261351"/>
            <a:ext cx="6753628" cy="6224950"/>
            <a:chOff x="2324465" y="-139702"/>
            <a:chExt cx="6597306" cy="6080864"/>
          </a:xfrm>
        </p:grpSpPr>
        <p:sp>
          <p:nvSpPr>
            <p:cNvPr id="925" name="Rectangle 297"/>
            <p:cNvSpPr>
              <a:spLocks noChangeArrowheads="1"/>
            </p:cNvSpPr>
            <p:nvPr/>
          </p:nvSpPr>
          <p:spPr bwMode="auto">
            <a:xfrm>
              <a:off x="4187825" y="3203575"/>
              <a:ext cx="18477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Pecos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26" name="Rectangle 298"/>
            <p:cNvSpPr>
              <a:spLocks noChangeArrowheads="1"/>
            </p:cNvSpPr>
            <p:nvPr/>
          </p:nvSpPr>
          <p:spPr bwMode="auto">
            <a:xfrm>
              <a:off x="3878263" y="3795712"/>
              <a:ext cx="2630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Brewster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27" name="Rectangle 300"/>
            <p:cNvSpPr>
              <a:spLocks noChangeArrowheads="1"/>
            </p:cNvSpPr>
            <p:nvPr/>
          </p:nvSpPr>
          <p:spPr bwMode="auto">
            <a:xfrm>
              <a:off x="5945187" y="4941889"/>
              <a:ext cx="17538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W</a:t>
              </a:r>
              <a:r>
                <a:rPr lang="zh-CN" altLang="zh-CN" sz="533" dirty="0">
                  <a:solidFill>
                    <a:srgbClr val="000000"/>
                  </a:solidFill>
                  <a:latin typeface="Arial" panose="020B0604020202020204" pitchFamily="34" charset="0"/>
                  <a:ea typeface="宋体" pitchFamily="2" charset="-122"/>
                  <a:cs typeface="Arial" panose="020B0604020202020204" pitchFamily="34" charset="0"/>
                </a:rPr>
                <a:t>ebb</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28" name="Rectangle 301"/>
            <p:cNvSpPr>
              <a:spLocks noChangeArrowheads="1"/>
            </p:cNvSpPr>
            <p:nvPr/>
          </p:nvSpPr>
          <p:spPr bwMode="auto">
            <a:xfrm>
              <a:off x="2759075" y="2774156"/>
              <a:ext cx="28812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Hudspeth</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29" name="Rectangle 302"/>
            <p:cNvSpPr>
              <a:spLocks noChangeArrowheads="1"/>
            </p:cNvSpPr>
            <p:nvPr/>
          </p:nvSpPr>
          <p:spPr bwMode="auto">
            <a:xfrm>
              <a:off x="3389314" y="3657598"/>
              <a:ext cx="23958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Presidio</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30" name="Rectangle 304"/>
            <p:cNvSpPr>
              <a:spLocks noChangeArrowheads="1"/>
            </p:cNvSpPr>
            <p:nvPr/>
          </p:nvSpPr>
          <p:spPr bwMode="auto">
            <a:xfrm>
              <a:off x="4457929" y="3567908"/>
              <a:ext cx="18790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T</a:t>
              </a:r>
              <a:r>
                <a:rPr lang="zh-CN" altLang="zh-CN" sz="533" dirty="0">
                  <a:solidFill>
                    <a:srgbClr val="000000"/>
                  </a:solidFill>
                  <a:latin typeface="Arial" panose="020B0604020202020204" pitchFamily="34" charset="0"/>
                  <a:ea typeface="宋体" pitchFamily="2" charset="-122"/>
                  <a:cs typeface="Arial" panose="020B0604020202020204" pitchFamily="34" charset="0"/>
                </a:rPr>
                <a:t>errell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31" name="Rectangle 305"/>
            <p:cNvSpPr>
              <a:spLocks noChangeArrowheads="1"/>
            </p:cNvSpPr>
            <p:nvPr/>
          </p:nvSpPr>
          <p:spPr bwMode="auto">
            <a:xfrm>
              <a:off x="3235325" y="2811464"/>
              <a:ext cx="30535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Culberson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32" name="Rectangle 306"/>
            <p:cNvSpPr>
              <a:spLocks noChangeArrowheads="1"/>
            </p:cNvSpPr>
            <p:nvPr/>
          </p:nvSpPr>
          <p:spPr bwMode="auto">
            <a:xfrm>
              <a:off x="3708400" y="2903538"/>
              <a:ext cx="22705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Reeves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33" name="Rectangle 307"/>
            <p:cNvSpPr>
              <a:spLocks noChangeArrowheads="1"/>
            </p:cNvSpPr>
            <p:nvPr/>
          </p:nvSpPr>
          <p:spPr bwMode="auto">
            <a:xfrm>
              <a:off x="4822826" y="3236913"/>
              <a:ext cx="24897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Crockett</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34" name="Rectangle 311"/>
            <p:cNvSpPr>
              <a:spLocks noChangeArrowheads="1"/>
            </p:cNvSpPr>
            <p:nvPr/>
          </p:nvSpPr>
          <p:spPr bwMode="auto">
            <a:xfrm>
              <a:off x="4861884" y="3701249"/>
              <a:ext cx="29282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Val V</a:t>
              </a:r>
              <a:r>
                <a:rPr lang="zh-CN" altLang="zh-CN" sz="533" dirty="0">
                  <a:solidFill>
                    <a:srgbClr val="000000"/>
                  </a:solidFill>
                  <a:latin typeface="Arial" panose="020B0604020202020204" pitchFamily="34" charset="0"/>
                  <a:ea typeface="宋体" pitchFamily="2" charset="-122"/>
                  <a:cs typeface="Arial" panose="020B0604020202020204" pitchFamily="34" charset="0"/>
                </a:rPr>
                <a:t>erde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35" name="Rectangle 312"/>
            <p:cNvSpPr>
              <a:spLocks noChangeArrowheads="1"/>
            </p:cNvSpPr>
            <p:nvPr/>
          </p:nvSpPr>
          <p:spPr bwMode="auto">
            <a:xfrm>
              <a:off x="7010401" y="2490789"/>
              <a:ext cx="9082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Hill</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36" name="Rectangle 313"/>
            <p:cNvSpPr>
              <a:spLocks noChangeArrowheads="1"/>
            </p:cNvSpPr>
            <p:nvPr/>
          </p:nvSpPr>
          <p:spPr bwMode="auto">
            <a:xfrm>
              <a:off x="6283325" y="4986337"/>
              <a:ext cx="17068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Duval</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37" name="Rectangle 314"/>
            <p:cNvSpPr>
              <a:spLocks noChangeArrowheads="1"/>
            </p:cNvSpPr>
            <p:nvPr/>
          </p:nvSpPr>
          <p:spPr bwMode="auto">
            <a:xfrm>
              <a:off x="6813550" y="3044823"/>
              <a:ext cx="10961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Bell</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38" name="Rectangle 315"/>
            <p:cNvSpPr>
              <a:spLocks noChangeArrowheads="1"/>
            </p:cNvSpPr>
            <p:nvPr/>
          </p:nvSpPr>
          <p:spPr bwMode="auto">
            <a:xfrm>
              <a:off x="7812086" y="3740150"/>
              <a:ext cx="17694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Harris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39" name="Rectangle 316"/>
            <p:cNvSpPr>
              <a:spLocks noChangeArrowheads="1"/>
            </p:cNvSpPr>
            <p:nvPr/>
          </p:nvSpPr>
          <p:spPr bwMode="auto">
            <a:xfrm>
              <a:off x="6007100" y="4311650"/>
              <a:ext cx="11431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Frio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0" name="Rectangle 317"/>
            <p:cNvSpPr>
              <a:spLocks noChangeArrowheads="1"/>
            </p:cNvSpPr>
            <p:nvPr/>
          </p:nvSpPr>
          <p:spPr bwMode="auto">
            <a:xfrm>
              <a:off x="6454776" y="1419225"/>
              <a:ext cx="13310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Clay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1" name="Rectangle 318"/>
            <p:cNvSpPr>
              <a:spLocks noChangeArrowheads="1"/>
            </p:cNvSpPr>
            <p:nvPr/>
          </p:nvSpPr>
          <p:spPr bwMode="auto">
            <a:xfrm>
              <a:off x="5902326" y="3624263"/>
              <a:ext cx="12527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Kerr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2" name="Rectangle 319"/>
            <p:cNvSpPr>
              <a:spLocks noChangeArrowheads="1"/>
            </p:cNvSpPr>
            <p:nvPr/>
          </p:nvSpPr>
          <p:spPr bwMode="auto">
            <a:xfrm>
              <a:off x="8121650" y="3197226"/>
              <a:ext cx="12840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Polk</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3" name="Rectangle 320"/>
            <p:cNvSpPr>
              <a:spLocks noChangeArrowheads="1"/>
            </p:cNvSpPr>
            <p:nvPr/>
          </p:nvSpPr>
          <p:spPr bwMode="auto">
            <a:xfrm>
              <a:off x="5197474" y="998838"/>
              <a:ext cx="11431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Hall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44" name="Rectangle 321"/>
            <p:cNvSpPr>
              <a:spLocks noChangeArrowheads="1"/>
            </p:cNvSpPr>
            <p:nvPr/>
          </p:nvSpPr>
          <p:spPr bwMode="auto">
            <a:xfrm>
              <a:off x="4219575" y="-107950"/>
              <a:ext cx="2082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Dallam</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45" name="Rectangle 322"/>
            <p:cNvSpPr>
              <a:spLocks noChangeArrowheads="1"/>
            </p:cNvSpPr>
            <p:nvPr/>
          </p:nvSpPr>
          <p:spPr bwMode="auto">
            <a:xfrm>
              <a:off x="5062538" y="2897188"/>
              <a:ext cx="12997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Irion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6" name="Rectangle 323"/>
            <p:cNvSpPr>
              <a:spLocks noChangeArrowheads="1"/>
            </p:cNvSpPr>
            <p:nvPr/>
          </p:nvSpPr>
          <p:spPr bwMode="auto">
            <a:xfrm>
              <a:off x="7175501" y="2279650"/>
              <a:ext cx="11900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Ellis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7" name="Rectangle 324"/>
            <p:cNvSpPr>
              <a:spLocks noChangeArrowheads="1"/>
            </p:cNvSpPr>
            <p:nvPr/>
          </p:nvSpPr>
          <p:spPr bwMode="auto">
            <a:xfrm>
              <a:off x="5332414" y="3667126"/>
              <a:ext cx="2599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Edwards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8" name="Rectangle 325"/>
            <p:cNvSpPr>
              <a:spLocks noChangeArrowheads="1"/>
            </p:cNvSpPr>
            <p:nvPr/>
          </p:nvSpPr>
          <p:spPr bwMode="auto">
            <a:xfrm>
              <a:off x="4635500" y="1247775"/>
              <a:ext cx="13779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Hale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9" name="Rectangle 326"/>
            <p:cNvSpPr>
              <a:spLocks noChangeArrowheads="1"/>
            </p:cNvSpPr>
            <p:nvPr/>
          </p:nvSpPr>
          <p:spPr bwMode="auto">
            <a:xfrm>
              <a:off x="6157914" y="5626100"/>
              <a:ext cx="14406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Starr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50" name="Rectangle 327"/>
            <p:cNvSpPr>
              <a:spLocks noChangeArrowheads="1"/>
            </p:cNvSpPr>
            <p:nvPr/>
          </p:nvSpPr>
          <p:spPr bwMode="auto">
            <a:xfrm>
              <a:off x="4217988" y="163513"/>
              <a:ext cx="21139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Hartley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51" name="Rectangle 330"/>
            <p:cNvSpPr>
              <a:spLocks noChangeArrowheads="1"/>
            </p:cNvSpPr>
            <p:nvPr/>
          </p:nvSpPr>
          <p:spPr bwMode="auto">
            <a:xfrm>
              <a:off x="3405183" y="3258737"/>
              <a:ext cx="29282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Jeff </a:t>
              </a:r>
              <a:r>
                <a:rPr lang="zh-CN" altLang="zh-CN" sz="533" dirty="0">
                  <a:solidFill>
                    <a:srgbClr val="000000"/>
                  </a:solidFill>
                  <a:latin typeface="Arial" panose="020B0604020202020204" pitchFamily="34" charset="0"/>
                  <a:ea typeface="宋体" pitchFamily="2" charset="-122"/>
                  <a:cs typeface="Arial" panose="020B0604020202020204" pitchFamily="34" charset="0"/>
                </a:rPr>
                <a:t>Davis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52" name="Rectangle 331"/>
            <p:cNvSpPr>
              <a:spLocks noChangeArrowheads="1"/>
            </p:cNvSpPr>
            <p:nvPr/>
          </p:nvSpPr>
          <p:spPr bwMode="auto">
            <a:xfrm>
              <a:off x="5260976" y="3368675"/>
              <a:ext cx="1941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Sutton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53" name="Rectangle 332"/>
            <p:cNvSpPr>
              <a:spLocks noChangeArrowheads="1"/>
            </p:cNvSpPr>
            <p:nvPr/>
          </p:nvSpPr>
          <p:spPr bwMode="auto">
            <a:xfrm>
              <a:off x="4202113" y="2044700"/>
              <a:ext cx="21139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Gaines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54" name="Rectangle 333"/>
            <p:cNvSpPr>
              <a:spLocks noChangeArrowheads="1"/>
            </p:cNvSpPr>
            <p:nvPr/>
          </p:nvSpPr>
          <p:spPr bwMode="auto">
            <a:xfrm>
              <a:off x="7542213" y="2897188"/>
              <a:ext cx="15032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Leon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55" name="Rectangle 334"/>
            <p:cNvSpPr>
              <a:spLocks noChangeArrowheads="1"/>
            </p:cNvSpPr>
            <p:nvPr/>
          </p:nvSpPr>
          <p:spPr bwMode="auto">
            <a:xfrm>
              <a:off x="5630865" y="4060709"/>
              <a:ext cx="2082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Uvalde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56" name="Rectangle 335"/>
            <p:cNvSpPr>
              <a:spLocks noChangeArrowheads="1"/>
            </p:cNvSpPr>
            <p:nvPr/>
          </p:nvSpPr>
          <p:spPr bwMode="auto">
            <a:xfrm>
              <a:off x="5422900" y="1519239"/>
              <a:ext cx="13310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King</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57" name="Rectangle 336"/>
            <p:cNvSpPr>
              <a:spLocks noChangeArrowheads="1"/>
            </p:cNvSpPr>
            <p:nvPr/>
          </p:nvSpPr>
          <p:spPr bwMode="auto">
            <a:xfrm>
              <a:off x="5141913" y="431800"/>
              <a:ext cx="14406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Gray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58" name="Rectangle 337"/>
            <p:cNvSpPr>
              <a:spLocks noChangeArrowheads="1"/>
            </p:cNvSpPr>
            <p:nvPr/>
          </p:nvSpPr>
          <p:spPr bwMode="auto">
            <a:xfrm>
              <a:off x="4210050" y="431800"/>
              <a:ext cx="23488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Oldham</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59" name="Rectangle 338"/>
            <p:cNvSpPr>
              <a:spLocks noChangeArrowheads="1"/>
            </p:cNvSpPr>
            <p:nvPr/>
          </p:nvSpPr>
          <p:spPr bwMode="auto">
            <a:xfrm>
              <a:off x="6691313" y="4568826"/>
              <a:ext cx="11900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Bee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60" name="Rectangle 339"/>
            <p:cNvSpPr>
              <a:spLocks noChangeArrowheads="1"/>
            </p:cNvSpPr>
            <p:nvPr/>
          </p:nvSpPr>
          <p:spPr bwMode="auto">
            <a:xfrm>
              <a:off x="6469064" y="1752600"/>
              <a:ext cx="13623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Jack</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61" name="Rectangle 340"/>
            <p:cNvSpPr>
              <a:spLocks noChangeArrowheads="1"/>
            </p:cNvSpPr>
            <p:nvPr/>
          </p:nvSpPr>
          <p:spPr bwMode="auto">
            <a:xfrm>
              <a:off x="4510088" y="2860675"/>
              <a:ext cx="18007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Upton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62" name="Rectangle 341"/>
            <p:cNvSpPr>
              <a:spLocks noChangeArrowheads="1"/>
            </p:cNvSpPr>
            <p:nvPr/>
          </p:nvSpPr>
          <p:spPr bwMode="auto">
            <a:xfrm>
              <a:off x="6416676" y="2391161"/>
              <a:ext cx="15972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Erath</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63" name="Rectangle 342"/>
            <p:cNvSpPr>
              <a:spLocks noChangeArrowheads="1"/>
            </p:cNvSpPr>
            <p:nvPr/>
          </p:nvSpPr>
          <p:spPr bwMode="auto">
            <a:xfrm>
              <a:off x="6289676" y="3976688"/>
              <a:ext cx="17381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Bexar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64" name="Rectangle 343"/>
            <p:cNvSpPr>
              <a:spLocks noChangeArrowheads="1"/>
            </p:cNvSpPr>
            <p:nvPr/>
          </p:nvSpPr>
          <p:spPr bwMode="auto">
            <a:xfrm>
              <a:off x="5156273" y="1813778"/>
              <a:ext cx="13779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Kent</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65" name="Rectangle 344"/>
            <p:cNvSpPr>
              <a:spLocks noChangeArrowheads="1"/>
            </p:cNvSpPr>
            <p:nvPr/>
          </p:nvSpPr>
          <p:spPr bwMode="auto">
            <a:xfrm>
              <a:off x="8406627" y="1895307"/>
              <a:ext cx="15189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Cass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66" name="Rectangle 346"/>
            <p:cNvSpPr>
              <a:spLocks noChangeArrowheads="1"/>
            </p:cNvSpPr>
            <p:nvPr/>
          </p:nvSpPr>
          <p:spPr bwMode="auto">
            <a:xfrm>
              <a:off x="4626857" y="1804546"/>
              <a:ext cx="14562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L</a:t>
              </a:r>
              <a:r>
                <a:rPr lang="zh-CN" altLang="zh-CN" sz="533" dirty="0">
                  <a:solidFill>
                    <a:srgbClr val="000000"/>
                  </a:solidFill>
                  <a:latin typeface="Arial" panose="020B0604020202020204" pitchFamily="34" charset="0"/>
                  <a:ea typeface="宋体" pitchFamily="2" charset="-122"/>
                  <a:cs typeface="Arial" panose="020B0604020202020204" pitchFamily="34" charset="0"/>
                </a:rPr>
                <a:t>ynn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67" name="Rectangle 347"/>
            <p:cNvSpPr>
              <a:spLocks noChangeArrowheads="1"/>
            </p:cNvSpPr>
            <p:nvPr/>
          </p:nvSpPr>
          <p:spPr bwMode="auto">
            <a:xfrm>
              <a:off x="7516813" y="1816099"/>
              <a:ext cx="14249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Hunt</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68" name="Rectangle 348"/>
            <p:cNvSpPr>
              <a:spLocks noChangeArrowheads="1"/>
            </p:cNvSpPr>
            <p:nvPr/>
          </p:nvSpPr>
          <p:spPr bwMode="auto">
            <a:xfrm>
              <a:off x="6721475" y="1760539"/>
              <a:ext cx="1471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Wise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69" name="Rectangle 349"/>
            <p:cNvSpPr>
              <a:spLocks noChangeArrowheads="1"/>
            </p:cNvSpPr>
            <p:nvPr/>
          </p:nvSpPr>
          <p:spPr bwMode="auto">
            <a:xfrm>
              <a:off x="4362450" y="1247775"/>
              <a:ext cx="16911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Lamb</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70" name="Rectangle 350"/>
            <p:cNvSpPr>
              <a:spLocks noChangeArrowheads="1"/>
            </p:cNvSpPr>
            <p:nvPr/>
          </p:nvSpPr>
          <p:spPr bwMode="auto">
            <a:xfrm>
              <a:off x="4887913" y="1244600"/>
              <a:ext cx="16285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Floyd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71" name="Rectangle 351"/>
            <p:cNvSpPr>
              <a:spLocks noChangeArrowheads="1"/>
            </p:cNvSpPr>
            <p:nvPr/>
          </p:nvSpPr>
          <p:spPr bwMode="auto">
            <a:xfrm>
              <a:off x="5321300" y="4033838"/>
              <a:ext cx="20356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Kinney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72" name="Rectangle 352"/>
            <p:cNvSpPr>
              <a:spLocks noChangeArrowheads="1"/>
            </p:cNvSpPr>
            <p:nvPr/>
          </p:nvSpPr>
          <p:spPr bwMode="auto">
            <a:xfrm>
              <a:off x="8361363" y="3203575"/>
              <a:ext cx="4071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T</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73" name="Rectangle 353"/>
            <p:cNvSpPr>
              <a:spLocks noChangeArrowheads="1"/>
            </p:cNvSpPr>
            <p:nvPr/>
          </p:nvSpPr>
          <p:spPr bwMode="auto">
            <a:xfrm>
              <a:off x="8388351" y="3203575"/>
              <a:ext cx="10648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yler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74" name="Rectangle 354"/>
            <p:cNvSpPr>
              <a:spLocks noChangeArrowheads="1"/>
            </p:cNvSpPr>
            <p:nvPr/>
          </p:nvSpPr>
          <p:spPr bwMode="auto">
            <a:xfrm>
              <a:off x="6399213" y="5711826"/>
              <a:ext cx="22705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Hidalgo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75" name="Rectangle 355"/>
            <p:cNvSpPr>
              <a:spLocks noChangeArrowheads="1"/>
            </p:cNvSpPr>
            <p:nvPr/>
          </p:nvSpPr>
          <p:spPr bwMode="auto">
            <a:xfrm>
              <a:off x="8156576" y="2424114"/>
              <a:ext cx="15189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Rusk</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76" name="Rectangle 357"/>
            <p:cNvSpPr>
              <a:spLocks noChangeArrowheads="1"/>
            </p:cNvSpPr>
            <p:nvPr/>
          </p:nvSpPr>
          <p:spPr bwMode="auto">
            <a:xfrm>
              <a:off x="4364297" y="1795463"/>
              <a:ext cx="15502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T</a:t>
              </a:r>
              <a:r>
                <a:rPr lang="zh-CN" altLang="zh-CN" sz="533" dirty="0">
                  <a:solidFill>
                    <a:srgbClr val="000000"/>
                  </a:solidFill>
                  <a:latin typeface="Arial" panose="020B0604020202020204" pitchFamily="34" charset="0"/>
                  <a:ea typeface="宋体" pitchFamily="2" charset="-122"/>
                  <a:cs typeface="Arial" panose="020B0604020202020204" pitchFamily="34" charset="0"/>
                </a:rPr>
                <a:t>erry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77" name="Rectangle 358"/>
            <p:cNvSpPr>
              <a:spLocks noChangeArrowheads="1"/>
            </p:cNvSpPr>
            <p:nvPr/>
          </p:nvSpPr>
          <p:spPr bwMode="auto">
            <a:xfrm>
              <a:off x="5638013" y="4332286"/>
              <a:ext cx="20043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Zavala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78" name="Rectangle 359"/>
            <p:cNvSpPr>
              <a:spLocks noChangeArrowheads="1"/>
            </p:cNvSpPr>
            <p:nvPr/>
          </p:nvSpPr>
          <p:spPr bwMode="auto">
            <a:xfrm>
              <a:off x="5646738" y="4565650"/>
              <a:ext cx="2082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Dimmit</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79" name="Rectangle 360"/>
            <p:cNvSpPr>
              <a:spLocks noChangeArrowheads="1"/>
            </p:cNvSpPr>
            <p:nvPr/>
          </p:nvSpPr>
          <p:spPr bwMode="auto">
            <a:xfrm>
              <a:off x="5278438" y="2552700"/>
              <a:ext cx="15659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Coke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0" name="Rectangle 361"/>
            <p:cNvSpPr>
              <a:spLocks noChangeArrowheads="1"/>
            </p:cNvSpPr>
            <p:nvPr/>
          </p:nvSpPr>
          <p:spPr bwMode="auto">
            <a:xfrm>
              <a:off x="5626100" y="3368675"/>
              <a:ext cx="20356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Kimble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1" name="Rectangle 362"/>
            <p:cNvSpPr>
              <a:spLocks noChangeArrowheads="1"/>
            </p:cNvSpPr>
            <p:nvPr/>
          </p:nvSpPr>
          <p:spPr bwMode="auto">
            <a:xfrm>
              <a:off x="5678488" y="1528764"/>
              <a:ext cx="15189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Knox</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82" name="Rectangle 363"/>
            <p:cNvSpPr>
              <a:spLocks noChangeArrowheads="1"/>
            </p:cNvSpPr>
            <p:nvPr/>
          </p:nvSpPr>
          <p:spPr bwMode="auto">
            <a:xfrm>
              <a:off x="4184650" y="2305048"/>
              <a:ext cx="2599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Andrews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3" name="Rectangle 364"/>
            <p:cNvSpPr>
              <a:spLocks noChangeArrowheads="1"/>
            </p:cNvSpPr>
            <p:nvPr/>
          </p:nvSpPr>
          <p:spPr bwMode="auto">
            <a:xfrm>
              <a:off x="5969001" y="4030664"/>
              <a:ext cx="22079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Medina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84" name="Rectangle 365"/>
            <p:cNvSpPr>
              <a:spLocks noChangeArrowheads="1"/>
            </p:cNvSpPr>
            <p:nvPr/>
          </p:nvSpPr>
          <p:spPr bwMode="auto">
            <a:xfrm>
              <a:off x="4268788" y="2563813"/>
              <a:ext cx="15502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Ector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5" name="Rectangle 366"/>
            <p:cNvSpPr>
              <a:spLocks noChangeArrowheads="1"/>
            </p:cNvSpPr>
            <p:nvPr/>
          </p:nvSpPr>
          <p:spPr bwMode="auto">
            <a:xfrm>
              <a:off x="6191250" y="3249614"/>
              <a:ext cx="16442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Llano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6" name="Rectangle 367"/>
            <p:cNvSpPr>
              <a:spLocks noChangeArrowheads="1"/>
            </p:cNvSpPr>
            <p:nvPr/>
          </p:nvSpPr>
          <p:spPr bwMode="auto">
            <a:xfrm>
              <a:off x="5964239" y="4611689"/>
              <a:ext cx="2411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La Salle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7" name="Rectangle 368"/>
            <p:cNvSpPr>
              <a:spLocks noChangeArrowheads="1"/>
            </p:cNvSpPr>
            <p:nvPr/>
          </p:nvSpPr>
          <p:spPr bwMode="auto">
            <a:xfrm>
              <a:off x="8108950" y="3570289"/>
              <a:ext cx="20043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Liberty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8" name="Rectangle 369"/>
            <p:cNvSpPr>
              <a:spLocks noChangeArrowheads="1"/>
            </p:cNvSpPr>
            <p:nvPr/>
          </p:nvSpPr>
          <p:spPr bwMode="auto">
            <a:xfrm>
              <a:off x="7935914" y="2265363"/>
              <a:ext cx="17068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Smith</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9" name="Rectangle 370"/>
            <p:cNvSpPr>
              <a:spLocks noChangeArrowheads="1"/>
            </p:cNvSpPr>
            <p:nvPr/>
          </p:nvSpPr>
          <p:spPr bwMode="auto">
            <a:xfrm>
              <a:off x="4586288" y="431800"/>
              <a:ext cx="17851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Potter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90" name="Rectangle 371"/>
            <p:cNvSpPr>
              <a:spLocks noChangeArrowheads="1"/>
            </p:cNvSpPr>
            <p:nvPr/>
          </p:nvSpPr>
          <p:spPr bwMode="auto">
            <a:xfrm>
              <a:off x="7051675" y="3197226"/>
              <a:ext cx="17851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Milam</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91" name="Rectangle 372"/>
            <p:cNvSpPr>
              <a:spLocks noChangeArrowheads="1"/>
            </p:cNvSpPr>
            <p:nvPr/>
          </p:nvSpPr>
          <p:spPr bwMode="auto">
            <a:xfrm>
              <a:off x="6243638" y="2771773"/>
              <a:ext cx="13153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Mills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92" name="Rectangle 374"/>
            <p:cNvSpPr>
              <a:spLocks noChangeArrowheads="1"/>
            </p:cNvSpPr>
            <p:nvPr/>
          </p:nvSpPr>
          <p:spPr bwMode="auto">
            <a:xfrm>
              <a:off x="6669089" y="3478213"/>
              <a:ext cx="18007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T</a:t>
              </a:r>
              <a:r>
                <a:rPr lang="zh-CN" altLang="zh-CN" sz="533" dirty="0">
                  <a:solidFill>
                    <a:srgbClr val="000000"/>
                  </a:solidFill>
                  <a:latin typeface="Arial" panose="020B0604020202020204" pitchFamily="34" charset="0"/>
                  <a:ea typeface="宋体" pitchFamily="2" charset="-122"/>
                  <a:cs typeface="Arial" panose="020B0604020202020204" pitchFamily="34" charset="0"/>
                </a:rPr>
                <a:t>ravis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93" name="Rectangle 375"/>
            <p:cNvSpPr>
              <a:spLocks noChangeArrowheads="1"/>
            </p:cNvSpPr>
            <p:nvPr/>
          </p:nvSpPr>
          <p:spPr bwMode="auto">
            <a:xfrm>
              <a:off x="7100889" y="3478213"/>
              <a:ext cx="11274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Lee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94" name="Rectangle 376"/>
            <p:cNvSpPr>
              <a:spLocks noChangeArrowheads="1"/>
            </p:cNvSpPr>
            <p:nvPr/>
          </p:nvSpPr>
          <p:spPr bwMode="auto">
            <a:xfrm>
              <a:off x="6677471" y="5446713"/>
              <a:ext cx="22705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Kenedy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95" name="Rectangle 377"/>
            <p:cNvSpPr>
              <a:spLocks noChangeArrowheads="1"/>
            </p:cNvSpPr>
            <p:nvPr/>
          </p:nvSpPr>
          <p:spPr bwMode="auto">
            <a:xfrm>
              <a:off x="7754938" y="4125912"/>
              <a:ext cx="24741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Brazoria</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96" name="Rectangle 378"/>
            <p:cNvSpPr>
              <a:spLocks noChangeArrowheads="1"/>
            </p:cNvSpPr>
            <p:nvPr/>
          </p:nvSpPr>
          <p:spPr bwMode="auto">
            <a:xfrm>
              <a:off x="7259638" y="1779588"/>
              <a:ext cx="16598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Collin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97" name="Rectangle 379"/>
            <p:cNvSpPr>
              <a:spLocks noChangeArrowheads="1"/>
            </p:cNvSpPr>
            <p:nvPr/>
          </p:nvSpPr>
          <p:spPr bwMode="auto">
            <a:xfrm>
              <a:off x="5395913" y="1241426"/>
              <a:ext cx="17538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Cottle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98" name="Rectangle 380"/>
            <p:cNvSpPr>
              <a:spLocks noChangeArrowheads="1"/>
            </p:cNvSpPr>
            <p:nvPr/>
          </p:nvSpPr>
          <p:spPr bwMode="auto">
            <a:xfrm>
              <a:off x="7083425" y="2927351"/>
              <a:ext cx="13936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Falls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99" name="Rectangle 381"/>
            <p:cNvSpPr>
              <a:spLocks noChangeArrowheads="1"/>
            </p:cNvSpPr>
            <p:nvPr/>
          </p:nvSpPr>
          <p:spPr bwMode="auto">
            <a:xfrm>
              <a:off x="5592838" y="2085094"/>
              <a:ext cx="17851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Jones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00" name="Rectangle 382"/>
            <p:cNvSpPr>
              <a:spLocks noChangeArrowheads="1"/>
            </p:cNvSpPr>
            <p:nvPr/>
          </p:nvSpPr>
          <p:spPr bwMode="auto">
            <a:xfrm>
              <a:off x="5138739" y="1244600"/>
              <a:ext cx="19730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Motley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01" name="Rectangle 383"/>
            <p:cNvSpPr>
              <a:spLocks noChangeArrowheads="1"/>
            </p:cNvSpPr>
            <p:nvPr/>
          </p:nvSpPr>
          <p:spPr bwMode="auto">
            <a:xfrm>
              <a:off x="5332414" y="2308225"/>
              <a:ext cx="17538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Nolan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02" name="Rectangle 385"/>
            <p:cNvSpPr>
              <a:spLocks noChangeArrowheads="1"/>
            </p:cNvSpPr>
            <p:nvPr/>
          </p:nvSpPr>
          <p:spPr bwMode="auto">
            <a:xfrm>
              <a:off x="3987799" y="2781103"/>
              <a:ext cx="15972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W</a:t>
              </a:r>
              <a:r>
                <a:rPr lang="zh-CN" altLang="zh-CN" sz="533" dirty="0">
                  <a:solidFill>
                    <a:srgbClr val="000000"/>
                  </a:solidFill>
                  <a:latin typeface="Arial" panose="020B0604020202020204" pitchFamily="34" charset="0"/>
                  <a:ea typeface="宋体" pitchFamily="2" charset="-122"/>
                  <a:cs typeface="Arial" panose="020B0604020202020204" pitchFamily="34" charset="0"/>
                </a:rPr>
                <a:t>ard</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03" name="Rectangle 386"/>
            <p:cNvSpPr>
              <a:spLocks noChangeArrowheads="1"/>
            </p:cNvSpPr>
            <p:nvPr/>
          </p:nvSpPr>
          <p:spPr bwMode="auto">
            <a:xfrm>
              <a:off x="8343900" y="1633538"/>
              <a:ext cx="18164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Bowie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04" name="Rectangle 387"/>
            <p:cNvSpPr>
              <a:spLocks noChangeArrowheads="1"/>
            </p:cNvSpPr>
            <p:nvPr/>
          </p:nvSpPr>
          <p:spPr bwMode="auto">
            <a:xfrm>
              <a:off x="4576764" y="134143"/>
              <a:ext cx="1910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Moore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05" name="Rectangle 388"/>
            <p:cNvSpPr>
              <a:spLocks noChangeArrowheads="1"/>
            </p:cNvSpPr>
            <p:nvPr/>
          </p:nvSpPr>
          <p:spPr bwMode="auto">
            <a:xfrm>
              <a:off x="5589588" y="2308225"/>
              <a:ext cx="4071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T</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06" name="Rectangle 389"/>
            <p:cNvSpPr>
              <a:spLocks noChangeArrowheads="1"/>
            </p:cNvSpPr>
            <p:nvPr/>
          </p:nvSpPr>
          <p:spPr bwMode="auto">
            <a:xfrm>
              <a:off x="5614989" y="2308225"/>
              <a:ext cx="14406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aylor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07" name="Rectangle 390"/>
            <p:cNvSpPr>
              <a:spLocks noChangeArrowheads="1"/>
            </p:cNvSpPr>
            <p:nvPr/>
          </p:nvSpPr>
          <p:spPr bwMode="auto">
            <a:xfrm>
              <a:off x="7747001" y="1489075"/>
              <a:ext cx="1910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Lamar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08" name="Rectangle 392"/>
            <p:cNvSpPr>
              <a:spLocks noChangeArrowheads="1"/>
            </p:cNvSpPr>
            <p:nvPr/>
          </p:nvSpPr>
          <p:spPr bwMode="auto">
            <a:xfrm>
              <a:off x="6201216" y="1841765"/>
              <a:ext cx="1941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Y</a:t>
              </a:r>
              <a:r>
                <a:rPr lang="zh-CN" altLang="zh-CN" sz="533" dirty="0">
                  <a:solidFill>
                    <a:srgbClr val="000000"/>
                  </a:solidFill>
                  <a:latin typeface="Arial" panose="020B0604020202020204" pitchFamily="34" charset="0"/>
                  <a:ea typeface="宋体" pitchFamily="2" charset="-122"/>
                  <a:cs typeface="Arial" panose="020B0604020202020204" pitchFamily="34" charset="0"/>
                </a:rPr>
                <a:t>oung</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09" name="Rectangle 393"/>
            <p:cNvSpPr>
              <a:spLocks noChangeArrowheads="1"/>
            </p:cNvSpPr>
            <p:nvPr/>
          </p:nvSpPr>
          <p:spPr bwMode="auto">
            <a:xfrm>
              <a:off x="4884739" y="1782763"/>
              <a:ext cx="18164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Garza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10" name="Rectangle 394"/>
            <p:cNvSpPr>
              <a:spLocks noChangeArrowheads="1"/>
            </p:cNvSpPr>
            <p:nvPr/>
          </p:nvSpPr>
          <p:spPr bwMode="auto">
            <a:xfrm>
              <a:off x="6427788" y="3179763"/>
              <a:ext cx="19730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Burnet</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11" name="Rectangle 395"/>
            <p:cNvSpPr>
              <a:spLocks noChangeArrowheads="1"/>
            </p:cNvSpPr>
            <p:nvPr/>
          </p:nvSpPr>
          <p:spPr bwMode="auto">
            <a:xfrm>
              <a:off x="6043613" y="2616198"/>
              <a:ext cx="18947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Brown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12" name="Rectangle 396"/>
            <p:cNvSpPr>
              <a:spLocks noChangeArrowheads="1"/>
            </p:cNvSpPr>
            <p:nvPr/>
          </p:nvSpPr>
          <p:spPr bwMode="auto">
            <a:xfrm>
              <a:off x="6629401" y="2844800"/>
              <a:ext cx="20669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Coryell</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13" name="Rectangle 397"/>
            <p:cNvSpPr>
              <a:spLocks noChangeArrowheads="1"/>
            </p:cNvSpPr>
            <p:nvPr/>
          </p:nvSpPr>
          <p:spPr bwMode="auto">
            <a:xfrm>
              <a:off x="7137401" y="2065300"/>
              <a:ext cx="18477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Dallas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14" name="Rectangle 398"/>
            <p:cNvSpPr>
              <a:spLocks noChangeArrowheads="1"/>
            </p:cNvSpPr>
            <p:nvPr/>
          </p:nvSpPr>
          <p:spPr bwMode="auto">
            <a:xfrm>
              <a:off x="4552950" y="2305048"/>
              <a:ext cx="18634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Martin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15" name="Rectangle 399"/>
            <p:cNvSpPr>
              <a:spLocks noChangeArrowheads="1"/>
            </p:cNvSpPr>
            <p:nvPr/>
          </p:nvSpPr>
          <p:spPr bwMode="auto">
            <a:xfrm>
              <a:off x="4752975" y="2860675"/>
              <a:ext cx="23645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Reagan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16" name="Rectangle 400"/>
            <p:cNvSpPr>
              <a:spLocks noChangeArrowheads="1"/>
            </p:cNvSpPr>
            <p:nvPr/>
          </p:nvSpPr>
          <p:spPr bwMode="auto">
            <a:xfrm>
              <a:off x="5321522" y="2075716"/>
              <a:ext cx="18477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Fisher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17" name="Rectangle 401"/>
            <p:cNvSpPr>
              <a:spLocks noChangeArrowheads="1"/>
            </p:cNvSpPr>
            <p:nvPr/>
          </p:nvSpPr>
          <p:spPr bwMode="auto">
            <a:xfrm>
              <a:off x="5924550" y="1522413"/>
              <a:ext cx="18790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Baylor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18" name="Rectangle 402"/>
            <p:cNvSpPr>
              <a:spLocks noChangeArrowheads="1"/>
            </p:cNvSpPr>
            <p:nvPr/>
          </p:nvSpPr>
          <p:spPr bwMode="auto">
            <a:xfrm>
              <a:off x="7821613" y="2887663"/>
              <a:ext cx="25054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Houston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19" name="Rectangle 403"/>
            <p:cNvSpPr>
              <a:spLocks noChangeArrowheads="1"/>
            </p:cNvSpPr>
            <p:nvPr/>
          </p:nvSpPr>
          <p:spPr bwMode="auto">
            <a:xfrm>
              <a:off x="6188075" y="1522413"/>
              <a:ext cx="19573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Archer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20" name="Rectangle 404"/>
            <p:cNvSpPr>
              <a:spLocks noChangeArrowheads="1"/>
            </p:cNvSpPr>
            <p:nvPr/>
          </p:nvSpPr>
          <p:spPr bwMode="auto">
            <a:xfrm>
              <a:off x="5648326" y="3756024"/>
              <a:ext cx="13779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Real</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21" name="Rectangle 405"/>
            <p:cNvSpPr>
              <a:spLocks noChangeArrowheads="1"/>
            </p:cNvSpPr>
            <p:nvPr/>
          </p:nvSpPr>
          <p:spPr bwMode="auto">
            <a:xfrm>
              <a:off x="4173538" y="701675"/>
              <a:ext cx="3319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Deaf Smith</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22" name="Rectangle 406"/>
            <p:cNvSpPr>
              <a:spLocks noChangeArrowheads="1"/>
            </p:cNvSpPr>
            <p:nvPr/>
          </p:nvSpPr>
          <p:spPr bwMode="auto">
            <a:xfrm>
              <a:off x="4394200" y="966788"/>
              <a:ext cx="19730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Castro</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23" name="Rectangle 407"/>
            <p:cNvSpPr>
              <a:spLocks noChangeArrowheads="1"/>
            </p:cNvSpPr>
            <p:nvPr/>
          </p:nvSpPr>
          <p:spPr bwMode="auto">
            <a:xfrm>
              <a:off x="6927851" y="1539139"/>
              <a:ext cx="1941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Cooke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24" name="Rectangle 408"/>
            <p:cNvSpPr>
              <a:spLocks noChangeArrowheads="1"/>
            </p:cNvSpPr>
            <p:nvPr/>
          </p:nvSpPr>
          <p:spPr bwMode="auto">
            <a:xfrm>
              <a:off x="5116513" y="665641"/>
              <a:ext cx="2082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Donley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25" name="Rectangle 409"/>
            <p:cNvSpPr>
              <a:spLocks noChangeArrowheads="1"/>
            </p:cNvSpPr>
            <p:nvPr/>
          </p:nvSpPr>
          <p:spPr bwMode="auto">
            <a:xfrm>
              <a:off x="5062684" y="2069438"/>
              <a:ext cx="1910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Scurry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26" name="Rectangle 410"/>
            <p:cNvSpPr>
              <a:spLocks noChangeArrowheads="1"/>
            </p:cNvSpPr>
            <p:nvPr/>
          </p:nvSpPr>
          <p:spPr bwMode="auto">
            <a:xfrm>
              <a:off x="5773739" y="2662238"/>
              <a:ext cx="26933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Coleman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27" name="Rectangle 411"/>
            <p:cNvSpPr>
              <a:spLocks noChangeArrowheads="1"/>
            </p:cNvSpPr>
            <p:nvPr/>
          </p:nvSpPr>
          <p:spPr bwMode="auto">
            <a:xfrm>
              <a:off x="4114799" y="1247775"/>
              <a:ext cx="18007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Bailey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28" name="Rectangle 412"/>
            <p:cNvSpPr>
              <a:spLocks noChangeArrowheads="1"/>
            </p:cNvSpPr>
            <p:nvPr/>
          </p:nvSpPr>
          <p:spPr bwMode="auto">
            <a:xfrm>
              <a:off x="8501156" y="3133725"/>
              <a:ext cx="20043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Jasper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29" name="Rectangle 413"/>
            <p:cNvSpPr>
              <a:spLocks noChangeArrowheads="1"/>
            </p:cNvSpPr>
            <p:nvPr/>
          </p:nvSpPr>
          <p:spPr bwMode="auto">
            <a:xfrm>
              <a:off x="6629401" y="1986846"/>
              <a:ext cx="19573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Parker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30" name="Rectangle 414"/>
            <p:cNvSpPr>
              <a:spLocks noChangeArrowheads="1"/>
            </p:cNvSpPr>
            <p:nvPr/>
          </p:nvSpPr>
          <p:spPr bwMode="auto">
            <a:xfrm>
              <a:off x="4841876" y="431800"/>
              <a:ext cx="2160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Carson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31" name="Rectangle 415"/>
            <p:cNvSpPr>
              <a:spLocks noChangeArrowheads="1"/>
            </p:cNvSpPr>
            <p:nvPr/>
          </p:nvSpPr>
          <p:spPr bwMode="auto">
            <a:xfrm>
              <a:off x="5932488" y="5334440"/>
              <a:ext cx="20983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Zapata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32" name="Rectangle 417"/>
            <p:cNvSpPr>
              <a:spLocks noChangeArrowheads="1"/>
            </p:cNvSpPr>
            <p:nvPr/>
          </p:nvSpPr>
          <p:spPr bwMode="auto">
            <a:xfrm>
              <a:off x="5249539" y="2820982"/>
              <a:ext cx="33980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T</a:t>
              </a:r>
              <a:r>
                <a:rPr lang="zh-CN" altLang="zh-CN" sz="533" dirty="0">
                  <a:solidFill>
                    <a:srgbClr val="000000"/>
                  </a:solidFill>
                  <a:latin typeface="Arial" panose="020B0604020202020204" pitchFamily="34" charset="0"/>
                  <a:ea typeface="宋体" pitchFamily="2" charset="-122"/>
                  <a:cs typeface="Arial" panose="020B0604020202020204" pitchFamily="34" charset="0"/>
                </a:rPr>
                <a:t>om Green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33" name="Rectangle 418"/>
            <p:cNvSpPr>
              <a:spLocks noChangeArrowheads="1"/>
            </p:cNvSpPr>
            <p:nvPr/>
          </p:nvSpPr>
          <p:spPr bwMode="auto">
            <a:xfrm>
              <a:off x="7277100" y="2460623"/>
              <a:ext cx="23801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Navarro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34" name="Rectangle 419"/>
            <p:cNvSpPr>
              <a:spLocks noChangeArrowheads="1"/>
            </p:cNvSpPr>
            <p:nvPr/>
          </p:nvSpPr>
          <p:spPr bwMode="auto">
            <a:xfrm>
              <a:off x="6967538" y="1770064"/>
              <a:ext cx="21766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Denton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35" name="Rectangle 420"/>
            <p:cNvSpPr>
              <a:spLocks noChangeArrowheads="1"/>
            </p:cNvSpPr>
            <p:nvPr/>
          </p:nvSpPr>
          <p:spPr bwMode="auto">
            <a:xfrm>
              <a:off x="7472363" y="1535113"/>
              <a:ext cx="20513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Fannin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36" name="Rectangle 421"/>
            <p:cNvSpPr>
              <a:spLocks noChangeArrowheads="1"/>
            </p:cNvSpPr>
            <p:nvPr/>
          </p:nvSpPr>
          <p:spPr bwMode="auto">
            <a:xfrm>
              <a:off x="5918200" y="3240089"/>
              <a:ext cx="20200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Mason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37" name="Rectangle 422"/>
            <p:cNvSpPr>
              <a:spLocks noChangeArrowheads="1"/>
            </p:cNvSpPr>
            <p:nvPr/>
          </p:nvSpPr>
          <p:spPr bwMode="auto">
            <a:xfrm>
              <a:off x="5307346" y="4373563"/>
              <a:ext cx="26620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Maverick</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38" name="Rectangle 423"/>
            <p:cNvSpPr>
              <a:spLocks noChangeArrowheads="1"/>
            </p:cNvSpPr>
            <p:nvPr/>
          </p:nvSpPr>
          <p:spPr bwMode="auto">
            <a:xfrm>
              <a:off x="4857750" y="1566068"/>
              <a:ext cx="21139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Crosby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39" name="Rectangle 424"/>
            <p:cNvSpPr>
              <a:spLocks noChangeArrowheads="1"/>
            </p:cNvSpPr>
            <p:nvPr/>
          </p:nvSpPr>
          <p:spPr bwMode="auto">
            <a:xfrm>
              <a:off x="6689726" y="2546349"/>
              <a:ext cx="22705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Bosque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40" name="Rectangle 425"/>
            <p:cNvSpPr>
              <a:spLocks noChangeArrowheads="1"/>
            </p:cNvSpPr>
            <p:nvPr/>
          </p:nvSpPr>
          <p:spPr bwMode="auto">
            <a:xfrm>
              <a:off x="8342313" y="3465514"/>
              <a:ext cx="19730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Hardin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41" name="Rectangle 426"/>
            <p:cNvSpPr>
              <a:spLocks noChangeArrowheads="1"/>
            </p:cNvSpPr>
            <p:nvPr/>
          </p:nvSpPr>
          <p:spPr bwMode="auto">
            <a:xfrm>
              <a:off x="2324465" y="2589211"/>
              <a:ext cx="22862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El Paso</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42" name="Rectangle 428"/>
            <p:cNvSpPr>
              <a:spLocks noChangeArrowheads="1"/>
            </p:cNvSpPr>
            <p:nvPr/>
          </p:nvSpPr>
          <p:spPr bwMode="auto">
            <a:xfrm>
              <a:off x="6863373" y="2058567"/>
              <a:ext cx="2160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T</a:t>
              </a:r>
              <a:r>
                <a:rPr lang="zh-CN" altLang="zh-CN" sz="533" dirty="0">
                  <a:solidFill>
                    <a:srgbClr val="000000"/>
                  </a:solidFill>
                  <a:latin typeface="Arial" panose="020B0604020202020204" pitchFamily="34" charset="0"/>
                  <a:ea typeface="宋体" pitchFamily="2" charset="-122"/>
                  <a:cs typeface="Arial" panose="020B0604020202020204" pitchFamily="34" charset="0"/>
                </a:rPr>
                <a:t>arrant</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43" name="Rectangle 429"/>
            <p:cNvSpPr>
              <a:spLocks noChangeArrowheads="1"/>
            </p:cNvSpPr>
            <p:nvPr/>
          </p:nvSpPr>
          <p:spPr bwMode="auto">
            <a:xfrm>
              <a:off x="4558281" y="670719"/>
              <a:ext cx="22705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Randall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44" name="Rectangle 430"/>
            <p:cNvSpPr>
              <a:spLocks noChangeArrowheads="1"/>
            </p:cNvSpPr>
            <p:nvPr/>
          </p:nvSpPr>
          <p:spPr bwMode="auto">
            <a:xfrm>
              <a:off x="5088739" y="140590"/>
              <a:ext cx="23488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Roberts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45" name="Rectangle 431"/>
            <p:cNvSpPr>
              <a:spLocks noChangeArrowheads="1"/>
            </p:cNvSpPr>
            <p:nvPr/>
          </p:nvSpPr>
          <p:spPr bwMode="auto">
            <a:xfrm>
              <a:off x="5522913" y="2586038"/>
              <a:ext cx="24584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Runnels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46" name="Rectangle 432"/>
            <p:cNvSpPr>
              <a:spLocks noChangeArrowheads="1"/>
            </p:cNvSpPr>
            <p:nvPr/>
          </p:nvSpPr>
          <p:spPr bwMode="auto">
            <a:xfrm>
              <a:off x="6530975" y="3627438"/>
              <a:ext cx="15189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Hays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47" name="Rectangle 433"/>
            <p:cNvSpPr>
              <a:spLocks noChangeArrowheads="1"/>
            </p:cNvSpPr>
            <p:nvPr/>
          </p:nvSpPr>
          <p:spPr bwMode="auto">
            <a:xfrm>
              <a:off x="4899593" y="942973"/>
              <a:ext cx="22079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Briscoe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48" name="Rectangle 434"/>
            <p:cNvSpPr>
              <a:spLocks noChangeArrowheads="1"/>
            </p:cNvSpPr>
            <p:nvPr/>
          </p:nvSpPr>
          <p:spPr bwMode="auto">
            <a:xfrm>
              <a:off x="6865938" y="4189413"/>
              <a:ext cx="20043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DeWitt</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49" name="Rectangle 435"/>
            <p:cNvSpPr>
              <a:spLocks noChangeArrowheads="1"/>
            </p:cNvSpPr>
            <p:nvPr/>
          </p:nvSpPr>
          <p:spPr bwMode="auto">
            <a:xfrm>
              <a:off x="4122738" y="966788"/>
              <a:ext cx="21922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Parmer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50" name="Rectangle 436"/>
            <p:cNvSpPr>
              <a:spLocks noChangeArrowheads="1"/>
            </p:cNvSpPr>
            <p:nvPr/>
          </p:nvSpPr>
          <p:spPr bwMode="auto">
            <a:xfrm>
              <a:off x="4805363" y="2044700"/>
              <a:ext cx="2160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Borden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51" name="Rectangle 437"/>
            <p:cNvSpPr>
              <a:spLocks noChangeArrowheads="1"/>
            </p:cNvSpPr>
            <p:nvPr/>
          </p:nvSpPr>
          <p:spPr bwMode="auto">
            <a:xfrm>
              <a:off x="7065963" y="4016375"/>
              <a:ext cx="2160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Lavaca</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52" name="Rectangle 438"/>
            <p:cNvSpPr>
              <a:spLocks noChangeArrowheads="1"/>
            </p:cNvSpPr>
            <p:nvPr/>
          </p:nvSpPr>
          <p:spPr bwMode="auto">
            <a:xfrm>
              <a:off x="5648471" y="1847968"/>
              <a:ext cx="21766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Haskell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53" name="Rectangle 439"/>
            <p:cNvSpPr>
              <a:spLocks noChangeArrowheads="1"/>
            </p:cNvSpPr>
            <p:nvPr/>
          </p:nvSpPr>
          <p:spPr bwMode="auto">
            <a:xfrm>
              <a:off x="4259263" y="2824161"/>
              <a:ext cx="18321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Crane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54" name="Rectangle 440"/>
            <p:cNvSpPr>
              <a:spLocks noChangeArrowheads="1"/>
            </p:cNvSpPr>
            <p:nvPr/>
          </p:nvSpPr>
          <p:spPr bwMode="auto">
            <a:xfrm>
              <a:off x="5586413" y="2886076"/>
              <a:ext cx="23175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Concho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55" name="Rectangle 441"/>
            <p:cNvSpPr>
              <a:spLocks noChangeArrowheads="1"/>
            </p:cNvSpPr>
            <p:nvPr/>
          </p:nvSpPr>
          <p:spPr bwMode="auto">
            <a:xfrm>
              <a:off x="5656263" y="1314450"/>
              <a:ext cx="17538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Foard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56" name="Rectangle 442"/>
            <p:cNvSpPr>
              <a:spLocks noChangeArrowheads="1"/>
            </p:cNvSpPr>
            <p:nvPr/>
          </p:nvSpPr>
          <p:spPr bwMode="auto">
            <a:xfrm>
              <a:off x="6238875" y="4291012"/>
              <a:ext cx="27403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Atascosa</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57" name="Rectangle 443"/>
            <p:cNvSpPr>
              <a:spLocks noChangeArrowheads="1"/>
            </p:cNvSpPr>
            <p:nvPr/>
          </p:nvSpPr>
          <p:spPr bwMode="auto">
            <a:xfrm>
              <a:off x="6811963" y="4427537"/>
              <a:ext cx="19260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Goliad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58" name="Rectangle 444"/>
            <p:cNvSpPr>
              <a:spLocks noChangeArrowheads="1"/>
            </p:cNvSpPr>
            <p:nvPr/>
          </p:nvSpPr>
          <p:spPr bwMode="auto">
            <a:xfrm>
              <a:off x="6453187" y="5362572"/>
              <a:ext cx="20669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Brooks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59" name="Rectangle 445"/>
            <p:cNvSpPr>
              <a:spLocks noChangeArrowheads="1"/>
            </p:cNvSpPr>
            <p:nvPr/>
          </p:nvSpPr>
          <p:spPr bwMode="auto">
            <a:xfrm>
              <a:off x="7062789" y="3732213"/>
              <a:ext cx="22392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Fayette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60" name="Rectangle 446"/>
            <p:cNvSpPr>
              <a:spLocks noChangeArrowheads="1"/>
            </p:cNvSpPr>
            <p:nvPr/>
          </p:nvSpPr>
          <p:spPr bwMode="auto">
            <a:xfrm>
              <a:off x="5218113" y="3135314"/>
              <a:ext cx="3100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Schleicher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61" name="Rectangle 447"/>
            <p:cNvSpPr>
              <a:spLocks noChangeArrowheads="1"/>
            </p:cNvSpPr>
            <p:nvPr/>
          </p:nvSpPr>
          <p:spPr bwMode="auto">
            <a:xfrm>
              <a:off x="7408863" y="4076699"/>
              <a:ext cx="25367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Wharton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62" name="Rectangle 449"/>
            <p:cNvSpPr>
              <a:spLocks noChangeArrowheads="1"/>
            </p:cNvSpPr>
            <p:nvPr/>
          </p:nvSpPr>
          <p:spPr bwMode="auto">
            <a:xfrm>
              <a:off x="7854197" y="2027127"/>
              <a:ext cx="17538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W</a:t>
              </a:r>
              <a:r>
                <a:rPr lang="zh-CN" altLang="zh-CN" sz="533" dirty="0">
                  <a:solidFill>
                    <a:srgbClr val="000000"/>
                  </a:solidFill>
                  <a:latin typeface="Arial" panose="020B0604020202020204" pitchFamily="34" charset="0"/>
                  <a:ea typeface="宋体" pitchFamily="2" charset="-122"/>
                  <a:cs typeface="Arial" panose="020B0604020202020204" pitchFamily="34" charset="0"/>
                </a:rPr>
                <a:t>ood</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63" name="Rectangle 450"/>
            <p:cNvSpPr>
              <a:spLocks noChangeArrowheads="1"/>
            </p:cNvSpPr>
            <p:nvPr/>
          </p:nvSpPr>
          <p:spPr bwMode="auto">
            <a:xfrm>
              <a:off x="5057774" y="2305048"/>
              <a:ext cx="22548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Mitchell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64" name="Rectangle 451"/>
            <p:cNvSpPr>
              <a:spLocks noChangeArrowheads="1"/>
            </p:cNvSpPr>
            <p:nvPr/>
          </p:nvSpPr>
          <p:spPr bwMode="auto">
            <a:xfrm>
              <a:off x="8461375" y="2603501"/>
              <a:ext cx="20356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Shelby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65" name="Rectangle 452"/>
            <p:cNvSpPr>
              <a:spLocks noChangeArrowheads="1"/>
            </p:cNvSpPr>
            <p:nvPr/>
          </p:nvSpPr>
          <p:spPr bwMode="auto">
            <a:xfrm>
              <a:off x="4986337" y="2638985"/>
              <a:ext cx="22548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Sterling</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66" name="Rectangle 453"/>
            <p:cNvSpPr>
              <a:spLocks noChangeArrowheads="1"/>
            </p:cNvSpPr>
            <p:nvPr/>
          </p:nvSpPr>
          <p:spPr bwMode="auto">
            <a:xfrm>
              <a:off x="7164830" y="1488076"/>
              <a:ext cx="25211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Grayson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67" name="Rectangle 454"/>
            <p:cNvSpPr>
              <a:spLocks noChangeArrowheads="1"/>
            </p:cNvSpPr>
            <p:nvPr/>
          </p:nvSpPr>
          <p:spPr bwMode="auto">
            <a:xfrm>
              <a:off x="4621212" y="998839"/>
              <a:ext cx="23645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Swisher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68" name="Rectangle 455"/>
            <p:cNvSpPr>
              <a:spLocks noChangeArrowheads="1"/>
            </p:cNvSpPr>
            <p:nvPr/>
          </p:nvSpPr>
          <p:spPr bwMode="auto">
            <a:xfrm>
              <a:off x="6034088" y="3475038"/>
              <a:ext cx="25367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Gillespie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69" name="Rectangle 456"/>
            <p:cNvSpPr>
              <a:spLocks noChangeArrowheads="1"/>
            </p:cNvSpPr>
            <p:nvPr/>
          </p:nvSpPr>
          <p:spPr bwMode="auto">
            <a:xfrm>
              <a:off x="5375275" y="431800"/>
              <a:ext cx="24897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Wheeler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70" name="Rectangle 457"/>
            <p:cNvSpPr>
              <a:spLocks noChangeArrowheads="1"/>
            </p:cNvSpPr>
            <p:nvPr/>
          </p:nvSpPr>
          <p:spPr bwMode="auto">
            <a:xfrm>
              <a:off x="4338638" y="1575593"/>
              <a:ext cx="23645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Hockley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71" name="Rectangle 458"/>
            <p:cNvSpPr>
              <a:spLocks noChangeArrowheads="1"/>
            </p:cNvSpPr>
            <p:nvPr/>
          </p:nvSpPr>
          <p:spPr bwMode="auto">
            <a:xfrm>
              <a:off x="8380413" y="2409823"/>
              <a:ext cx="2082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Panola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72" name="Rectangle 459"/>
            <p:cNvSpPr>
              <a:spLocks noChangeArrowheads="1"/>
            </p:cNvSpPr>
            <p:nvPr/>
          </p:nvSpPr>
          <p:spPr bwMode="auto">
            <a:xfrm>
              <a:off x="4795838" y="2305048"/>
              <a:ext cx="23175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Howard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73" name="Rectangle 460"/>
            <p:cNvSpPr>
              <a:spLocks noChangeArrowheads="1"/>
            </p:cNvSpPr>
            <p:nvPr/>
          </p:nvSpPr>
          <p:spPr bwMode="auto">
            <a:xfrm>
              <a:off x="5111260" y="1501019"/>
              <a:ext cx="23645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Dickens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74" name="Rectangle 461"/>
            <p:cNvSpPr>
              <a:spLocks noChangeArrowheads="1"/>
            </p:cNvSpPr>
            <p:nvPr/>
          </p:nvSpPr>
          <p:spPr bwMode="auto">
            <a:xfrm>
              <a:off x="7978775" y="3022599"/>
              <a:ext cx="4071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T</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75" name="Rectangle 462"/>
            <p:cNvSpPr>
              <a:spLocks noChangeArrowheads="1"/>
            </p:cNvSpPr>
            <p:nvPr/>
          </p:nvSpPr>
          <p:spPr bwMode="auto">
            <a:xfrm>
              <a:off x="8007350" y="3022599"/>
              <a:ext cx="13936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rinity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76" name="Rectangle 463"/>
            <p:cNvSpPr>
              <a:spLocks noChangeArrowheads="1"/>
            </p:cNvSpPr>
            <p:nvPr/>
          </p:nvSpPr>
          <p:spPr bwMode="auto">
            <a:xfrm>
              <a:off x="5588000" y="3135314"/>
              <a:ext cx="22862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Menard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77" name="Rectangle 464"/>
            <p:cNvSpPr>
              <a:spLocks noChangeArrowheads="1"/>
            </p:cNvSpPr>
            <p:nvPr/>
          </p:nvSpPr>
          <p:spPr bwMode="auto">
            <a:xfrm>
              <a:off x="4486276" y="2603501"/>
              <a:ext cx="23488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Midland</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78" name="Rectangle 465"/>
            <p:cNvSpPr>
              <a:spLocks noChangeArrowheads="1"/>
            </p:cNvSpPr>
            <p:nvPr/>
          </p:nvSpPr>
          <p:spPr bwMode="auto">
            <a:xfrm>
              <a:off x="5366521" y="198033"/>
              <a:ext cx="2599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Hemphill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79" name="Rectangle 466"/>
            <p:cNvSpPr>
              <a:spLocks noChangeArrowheads="1"/>
            </p:cNvSpPr>
            <p:nvPr/>
          </p:nvSpPr>
          <p:spPr bwMode="auto">
            <a:xfrm>
              <a:off x="6053138" y="2936378"/>
              <a:ext cx="29439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San Saba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80" name="Rectangle 467"/>
            <p:cNvSpPr>
              <a:spLocks noChangeArrowheads="1"/>
            </p:cNvSpPr>
            <p:nvPr/>
          </p:nvSpPr>
          <p:spPr bwMode="auto">
            <a:xfrm>
              <a:off x="6481763" y="4138612"/>
              <a:ext cx="19887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Wilson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81" name="Rectangle 468"/>
            <p:cNvSpPr>
              <a:spLocks noChangeArrowheads="1"/>
            </p:cNvSpPr>
            <p:nvPr/>
          </p:nvSpPr>
          <p:spPr bwMode="auto">
            <a:xfrm>
              <a:off x="6451328" y="4660458"/>
              <a:ext cx="2630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Live Oak</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82" name="Rectangle 470"/>
            <p:cNvSpPr>
              <a:spLocks noChangeArrowheads="1"/>
            </p:cNvSpPr>
            <p:nvPr/>
          </p:nvSpPr>
          <p:spPr bwMode="auto">
            <a:xfrm>
              <a:off x="7738570" y="3221011"/>
              <a:ext cx="20669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W</a:t>
              </a:r>
              <a:r>
                <a:rPr lang="zh-CN" altLang="zh-CN" sz="533" dirty="0">
                  <a:solidFill>
                    <a:srgbClr val="000000"/>
                  </a:solidFill>
                  <a:latin typeface="Arial" panose="020B0604020202020204" pitchFamily="34" charset="0"/>
                  <a:ea typeface="宋体" pitchFamily="2" charset="-122"/>
                  <a:cs typeface="Arial" panose="020B0604020202020204" pitchFamily="34" charset="0"/>
                </a:rPr>
                <a:t>alker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83" name="Rectangle 471"/>
            <p:cNvSpPr>
              <a:spLocks noChangeArrowheads="1"/>
            </p:cNvSpPr>
            <p:nvPr/>
          </p:nvSpPr>
          <p:spPr bwMode="auto">
            <a:xfrm>
              <a:off x="4526182" y="2078817"/>
              <a:ext cx="24271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Dawson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84" name="Rectangle 472"/>
            <p:cNvSpPr>
              <a:spLocks noChangeArrowheads="1"/>
            </p:cNvSpPr>
            <p:nvPr/>
          </p:nvSpPr>
          <p:spPr bwMode="auto">
            <a:xfrm>
              <a:off x="5076042" y="-39417"/>
              <a:ext cx="26620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Ochiltree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85" name="Rectangle 473"/>
            <p:cNvSpPr>
              <a:spLocks noChangeArrowheads="1"/>
            </p:cNvSpPr>
            <p:nvPr/>
          </p:nvSpPr>
          <p:spPr bwMode="auto">
            <a:xfrm>
              <a:off x="4540671" y="-69850"/>
              <a:ext cx="27246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Sherman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86" name="Rectangle 474"/>
            <p:cNvSpPr>
              <a:spLocks noChangeArrowheads="1"/>
            </p:cNvSpPr>
            <p:nvPr/>
          </p:nvSpPr>
          <p:spPr bwMode="auto">
            <a:xfrm>
              <a:off x="3984625" y="2576513"/>
              <a:ext cx="22079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Winkler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87" name="Rectangle 475"/>
            <p:cNvSpPr>
              <a:spLocks noChangeArrowheads="1"/>
            </p:cNvSpPr>
            <p:nvPr/>
          </p:nvSpPr>
          <p:spPr bwMode="auto">
            <a:xfrm>
              <a:off x="6204442" y="4541838"/>
              <a:ext cx="28656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McMullen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88" name="Rectangle 476"/>
            <p:cNvSpPr>
              <a:spLocks noChangeArrowheads="1"/>
            </p:cNvSpPr>
            <p:nvPr/>
          </p:nvSpPr>
          <p:spPr bwMode="auto">
            <a:xfrm>
              <a:off x="7054850" y="4351338"/>
              <a:ext cx="4384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V</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89" name="Rectangle 477"/>
            <p:cNvSpPr>
              <a:spLocks noChangeArrowheads="1"/>
            </p:cNvSpPr>
            <p:nvPr/>
          </p:nvSpPr>
          <p:spPr bwMode="auto">
            <a:xfrm>
              <a:off x="7086601" y="4351338"/>
              <a:ext cx="17694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ictoria</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90" name="Rectangle 478"/>
            <p:cNvSpPr>
              <a:spLocks noChangeArrowheads="1"/>
            </p:cNvSpPr>
            <p:nvPr/>
          </p:nvSpPr>
          <p:spPr bwMode="auto">
            <a:xfrm>
              <a:off x="7649369" y="2603501"/>
              <a:ext cx="28656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Anderson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91" name="Rectangle 479"/>
            <p:cNvSpPr>
              <a:spLocks noChangeArrowheads="1"/>
            </p:cNvSpPr>
            <p:nvPr/>
          </p:nvSpPr>
          <p:spPr bwMode="auto">
            <a:xfrm>
              <a:off x="4807636" y="-139702"/>
              <a:ext cx="27246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Hansford</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92" name="Rectangle 480"/>
            <p:cNvSpPr>
              <a:spLocks noChangeArrowheads="1"/>
            </p:cNvSpPr>
            <p:nvPr/>
          </p:nvSpPr>
          <p:spPr bwMode="auto">
            <a:xfrm>
              <a:off x="6864351" y="3606799"/>
              <a:ext cx="23018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Bastrop</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93" name="Rectangle 481"/>
            <p:cNvSpPr>
              <a:spLocks noChangeArrowheads="1"/>
            </p:cNvSpPr>
            <p:nvPr/>
          </p:nvSpPr>
          <p:spPr bwMode="auto">
            <a:xfrm>
              <a:off x="7972426" y="1535000"/>
              <a:ext cx="29752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Red River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94" name="Rectangle 482"/>
            <p:cNvSpPr>
              <a:spLocks noChangeArrowheads="1"/>
            </p:cNvSpPr>
            <p:nvPr/>
          </p:nvSpPr>
          <p:spPr bwMode="auto">
            <a:xfrm>
              <a:off x="4584701" y="1494630"/>
              <a:ext cx="25367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Lubbock</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95" name="Rectangle 483"/>
            <p:cNvSpPr>
              <a:spLocks noChangeArrowheads="1"/>
            </p:cNvSpPr>
            <p:nvPr/>
          </p:nvSpPr>
          <p:spPr bwMode="auto">
            <a:xfrm>
              <a:off x="8329613" y="2160587"/>
              <a:ext cx="25211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Harrison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96" name="Rectangle 484"/>
            <p:cNvSpPr>
              <a:spLocks noChangeArrowheads="1"/>
            </p:cNvSpPr>
            <p:nvPr/>
          </p:nvSpPr>
          <p:spPr bwMode="auto">
            <a:xfrm>
              <a:off x="6143625" y="5369367"/>
              <a:ext cx="28342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Jim Hogg</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97" name="Rectangle 485"/>
            <p:cNvSpPr>
              <a:spLocks noChangeArrowheads="1"/>
            </p:cNvSpPr>
            <p:nvPr/>
          </p:nvSpPr>
          <p:spPr bwMode="auto">
            <a:xfrm>
              <a:off x="6094413" y="2298700"/>
              <a:ext cx="2599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Eastland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98" name="Rectangle 486"/>
            <p:cNvSpPr>
              <a:spLocks noChangeArrowheads="1"/>
            </p:cNvSpPr>
            <p:nvPr/>
          </p:nvSpPr>
          <p:spPr bwMode="auto">
            <a:xfrm>
              <a:off x="5359400" y="-107950"/>
              <a:ext cx="28656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Lipscomb</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99" name="Rectangle 487"/>
            <p:cNvSpPr>
              <a:spLocks noChangeArrowheads="1"/>
            </p:cNvSpPr>
            <p:nvPr/>
          </p:nvSpPr>
          <p:spPr bwMode="auto">
            <a:xfrm>
              <a:off x="6716713" y="4022724"/>
              <a:ext cx="28186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Gonzales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00" name="Rectangle 488"/>
            <p:cNvSpPr>
              <a:spLocks noChangeArrowheads="1"/>
            </p:cNvSpPr>
            <p:nvPr/>
          </p:nvSpPr>
          <p:spPr bwMode="auto">
            <a:xfrm>
              <a:off x="5862555" y="1260894"/>
              <a:ext cx="2849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Wilbarger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01" name="Rectangle 489"/>
            <p:cNvSpPr>
              <a:spLocks noChangeArrowheads="1"/>
            </p:cNvSpPr>
            <p:nvPr/>
          </p:nvSpPr>
          <p:spPr bwMode="auto">
            <a:xfrm>
              <a:off x="8474888" y="3756572"/>
              <a:ext cx="27559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Jefferson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02" name="Rectangle 492"/>
            <p:cNvSpPr>
              <a:spLocks noChangeArrowheads="1"/>
            </p:cNvSpPr>
            <p:nvPr/>
          </p:nvSpPr>
          <p:spPr bwMode="auto">
            <a:xfrm>
              <a:off x="5818189" y="2311401"/>
              <a:ext cx="26463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Callahan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03" name="Rectangle 494"/>
            <p:cNvSpPr>
              <a:spLocks noChangeArrowheads="1"/>
            </p:cNvSpPr>
            <p:nvPr/>
          </p:nvSpPr>
          <p:spPr bwMode="auto">
            <a:xfrm>
              <a:off x="4074613" y="1814788"/>
              <a:ext cx="24584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Y</a:t>
              </a:r>
              <a:r>
                <a:rPr lang="zh-CN" altLang="zh-CN" sz="533" dirty="0">
                  <a:solidFill>
                    <a:srgbClr val="000000"/>
                  </a:solidFill>
                  <a:latin typeface="Arial" panose="020B0604020202020204" pitchFamily="34" charset="0"/>
                  <a:ea typeface="宋体" pitchFamily="2" charset="-122"/>
                  <a:cs typeface="Arial" panose="020B0604020202020204" pitchFamily="34" charset="0"/>
                </a:rPr>
                <a:t>oakum</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04" name="Rectangle 495"/>
            <p:cNvSpPr>
              <a:spLocks noChangeArrowheads="1"/>
            </p:cNvSpPr>
            <p:nvPr/>
          </p:nvSpPr>
          <p:spPr bwMode="auto">
            <a:xfrm>
              <a:off x="3740150" y="2576513"/>
              <a:ext cx="19730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Loving</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05" name="Rectangle 496"/>
            <p:cNvSpPr>
              <a:spLocks noChangeArrowheads="1"/>
            </p:cNvSpPr>
            <p:nvPr/>
          </p:nvSpPr>
          <p:spPr bwMode="auto">
            <a:xfrm>
              <a:off x="7243763" y="3878263"/>
              <a:ext cx="27246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Colorado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06" name="Rectangle 498"/>
            <p:cNvSpPr>
              <a:spLocks noChangeArrowheads="1"/>
            </p:cNvSpPr>
            <p:nvPr/>
          </p:nvSpPr>
          <p:spPr bwMode="auto">
            <a:xfrm>
              <a:off x="6669088" y="3263900"/>
              <a:ext cx="32101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Williamson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07" name="Rectangle 499"/>
            <p:cNvSpPr>
              <a:spLocks noChangeArrowheads="1"/>
            </p:cNvSpPr>
            <p:nvPr/>
          </p:nvSpPr>
          <p:spPr bwMode="auto">
            <a:xfrm>
              <a:off x="5810300" y="3030393"/>
              <a:ext cx="31161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McCulloch</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08" name="Rectangle 500"/>
            <p:cNvSpPr>
              <a:spLocks noChangeArrowheads="1"/>
            </p:cNvSpPr>
            <p:nvPr/>
          </p:nvSpPr>
          <p:spPr bwMode="auto">
            <a:xfrm>
              <a:off x="7391400" y="3713163"/>
              <a:ext cx="18477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Austin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09" name="Rectangle 501"/>
            <p:cNvSpPr>
              <a:spLocks noChangeArrowheads="1"/>
            </p:cNvSpPr>
            <p:nvPr/>
          </p:nvSpPr>
          <p:spPr bwMode="auto">
            <a:xfrm>
              <a:off x="7727951" y="1775655"/>
              <a:ext cx="2411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Hopkins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10" name="Rectangle 502"/>
            <p:cNvSpPr>
              <a:spLocks noChangeArrowheads="1"/>
            </p:cNvSpPr>
            <p:nvPr/>
          </p:nvSpPr>
          <p:spPr bwMode="auto">
            <a:xfrm>
              <a:off x="6324600" y="3505200"/>
              <a:ext cx="20356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Blanco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11" name="Rectangle 503"/>
            <p:cNvSpPr>
              <a:spLocks noChangeArrowheads="1"/>
            </p:cNvSpPr>
            <p:nvPr/>
          </p:nvSpPr>
          <p:spPr bwMode="auto">
            <a:xfrm>
              <a:off x="6871486" y="2779557"/>
              <a:ext cx="31474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McLennan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12" name="Rectangle 504"/>
            <p:cNvSpPr>
              <a:spLocks noChangeArrowheads="1"/>
            </p:cNvSpPr>
            <p:nvPr/>
          </p:nvSpPr>
          <p:spPr bwMode="auto">
            <a:xfrm>
              <a:off x="6575425" y="4291012"/>
              <a:ext cx="21139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Karnes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13" name="Rectangle 505"/>
            <p:cNvSpPr>
              <a:spLocks noChangeArrowheads="1"/>
            </p:cNvSpPr>
            <p:nvPr/>
          </p:nvSpPr>
          <p:spPr bwMode="auto">
            <a:xfrm>
              <a:off x="6634164" y="5137149"/>
              <a:ext cx="23018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Kleberg</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14" name="Rectangle 506"/>
            <p:cNvSpPr>
              <a:spLocks noChangeArrowheads="1"/>
            </p:cNvSpPr>
            <p:nvPr/>
          </p:nvSpPr>
          <p:spPr bwMode="auto">
            <a:xfrm>
              <a:off x="7497763" y="4338273"/>
              <a:ext cx="32257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Matagorda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15" name="Rectangle 507"/>
            <p:cNvSpPr>
              <a:spLocks noChangeArrowheads="1"/>
            </p:cNvSpPr>
            <p:nvPr/>
          </p:nvSpPr>
          <p:spPr bwMode="auto">
            <a:xfrm>
              <a:off x="6067719" y="2113007"/>
              <a:ext cx="28342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Stephens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16" name="Rectangle 508"/>
            <p:cNvSpPr>
              <a:spLocks noChangeArrowheads="1"/>
            </p:cNvSpPr>
            <p:nvPr/>
          </p:nvSpPr>
          <p:spPr bwMode="auto">
            <a:xfrm>
              <a:off x="6330950" y="2038350"/>
              <a:ext cx="30378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Palo Pinto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17" name="Rectangle 509"/>
            <p:cNvSpPr>
              <a:spLocks noChangeArrowheads="1"/>
            </p:cNvSpPr>
            <p:nvPr/>
          </p:nvSpPr>
          <p:spPr bwMode="auto">
            <a:xfrm>
              <a:off x="6629401" y="1485901"/>
              <a:ext cx="30065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Montague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18" name="Rectangle 510"/>
            <p:cNvSpPr>
              <a:spLocks noChangeArrowheads="1"/>
            </p:cNvSpPr>
            <p:nvPr/>
          </p:nvSpPr>
          <p:spPr bwMode="auto">
            <a:xfrm>
              <a:off x="8224076" y="2938376"/>
              <a:ext cx="2599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Angelina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19" name="Rectangle 511"/>
            <p:cNvSpPr>
              <a:spLocks noChangeArrowheads="1"/>
            </p:cNvSpPr>
            <p:nvPr/>
          </p:nvSpPr>
          <p:spPr bwMode="auto">
            <a:xfrm>
              <a:off x="6721475" y="4981574"/>
              <a:ext cx="22705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Nueces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20" name="Rectangle 512"/>
            <p:cNvSpPr>
              <a:spLocks noChangeArrowheads="1"/>
            </p:cNvSpPr>
            <p:nvPr/>
          </p:nvSpPr>
          <p:spPr bwMode="auto">
            <a:xfrm>
              <a:off x="7234238" y="4259263"/>
              <a:ext cx="24428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Jackson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21" name="Rectangle 513"/>
            <p:cNvSpPr>
              <a:spLocks noChangeArrowheads="1"/>
            </p:cNvSpPr>
            <p:nvPr/>
          </p:nvSpPr>
          <p:spPr bwMode="auto">
            <a:xfrm>
              <a:off x="5370404" y="1760390"/>
              <a:ext cx="28969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Stonewall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22" name="Rectangle 514"/>
            <p:cNvSpPr>
              <a:spLocks noChangeArrowheads="1"/>
            </p:cNvSpPr>
            <p:nvPr/>
          </p:nvSpPr>
          <p:spPr bwMode="auto">
            <a:xfrm>
              <a:off x="4089400" y="1528764"/>
              <a:ext cx="25367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Cochran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23" name="Rectangle 515"/>
            <p:cNvSpPr>
              <a:spLocks noChangeArrowheads="1"/>
            </p:cNvSpPr>
            <p:nvPr/>
          </p:nvSpPr>
          <p:spPr bwMode="auto">
            <a:xfrm>
              <a:off x="4795670" y="768035"/>
              <a:ext cx="30848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Armstrong</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24" name="Rectangle 516"/>
            <p:cNvSpPr>
              <a:spLocks noChangeArrowheads="1"/>
            </p:cNvSpPr>
            <p:nvPr/>
          </p:nvSpPr>
          <p:spPr bwMode="auto">
            <a:xfrm>
              <a:off x="6469064" y="2662238"/>
              <a:ext cx="26463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Hamilton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25" name="Rectangle 517"/>
            <p:cNvSpPr>
              <a:spLocks noChangeArrowheads="1"/>
            </p:cNvSpPr>
            <p:nvPr/>
          </p:nvSpPr>
          <p:spPr bwMode="auto">
            <a:xfrm>
              <a:off x="6969125" y="4602162"/>
              <a:ext cx="23175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Refugio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26" name="Rectangle 519"/>
            <p:cNvSpPr>
              <a:spLocks noChangeArrowheads="1"/>
            </p:cNvSpPr>
            <p:nvPr/>
          </p:nvSpPr>
          <p:spPr bwMode="auto">
            <a:xfrm>
              <a:off x="8073812" y="1760932"/>
              <a:ext cx="14406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T</a:t>
              </a:r>
              <a:r>
                <a:rPr lang="zh-CN" altLang="zh-CN" sz="533" dirty="0">
                  <a:solidFill>
                    <a:srgbClr val="000000"/>
                  </a:solidFill>
                  <a:latin typeface="Arial" panose="020B0604020202020204" pitchFamily="34" charset="0"/>
                  <a:ea typeface="宋体" pitchFamily="2" charset="-122"/>
                  <a:cs typeface="Arial" panose="020B0604020202020204" pitchFamily="34" charset="0"/>
                </a:rPr>
                <a:t>itus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27" name="Rectangle 520"/>
            <p:cNvSpPr>
              <a:spLocks noChangeArrowheads="1"/>
            </p:cNvSpPr>
            <p:nvPr/>
          </p:nvSpPr>
          <p:spPr bwMode="auto">
            <a:xfrm>
              <a:off x="7358062" y="2106351"/>
              <a:ext cx="26933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Kaufman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28" name="Rectangle 521"/>
            <p:cNvSpPr>
              <a:spLocks noChangeArrowheads="1"/>
            </p:cNvSpPr>
            <p:nvPr/>
          </p:nvSpPr>
          <p:spPr bwMode="auto">
            <a:xfrm>
              <a:off x="6711950" y="5861050"/>
              <a:ext cx="2771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Cameron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29" name="Rectangle 522"/>
            <p:cNvSpPr>
              <a:spLocks noChangeArrowheads="1"/>
            </p:cNvSpPr>
            <p:nvPr/>
          </p:nvSpPr>
          <p:spPr bwMode="auto">
            <a:xfrm>
              <a:off x="6180138" y="1296988"/>
              <a:ext cx="21766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Wichita</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30" name="Rectangle 523"/>
            <p:cNvSpPr>
              <a:spLocks noChangeArrowheads="1"/>
            </p:cNvSpPr>
            <p:nvPr/>
          </p:nvSpPr>
          <p:spPr bwMode="auto">
            <a:xfrm>
              <a:off x="5870575" y="3805237"/>
              <a:ext cx="25367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Bandera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31" name="Rectangle 524"/>
            <p:cNvSpPr>
              <a:spLocks noChangeArrowheads="1"/>
            </p:cNvSpPr>
            <p:nvPr/>
          </p:nvSpPr>
          <p:spPr bwMode="auto">
            <a:xfrm>
              <a:off x="7416801" y="2679699"/>
              <a:ext cx="30221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Freestone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32" name="Rectangle 525"/>
            <p:cNvSpPr>
              <a:spLocks noChangeArrowheads="1"/>
            </p:cNvSpPr>
            <p:nvPr/>
          </p:nvSpPr>
          <p:spPr bwMode="auto">
            <a:xfrm>
              <a:off x="6835775" y="2262188"/>
              <a:ext cx="25367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Johnson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33" name="Rectangle 526"/>
            <p:cNvSpPr>
              <a:spLocks noChangeArrowheads="1"/>
            </p:cNvSpPr>
            <p:nvPr/>
          </p:nvSpPr>
          <p:spPr bwMode="auto">
            <a:xfrm>
              <a:off x="6238875" y="2555874"/>
              <a:ext cx="32570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Comanche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34" name="Rectangle 527"/>
            <p:cNvSpPr>
              <a:spLocks noChangeArrowheads="1"/>
            </p:cNvSpPr>
            <p:nvPr/>
          </p:nvSpPr>
          <p:spPr bwMode="auto">
            <a:xfrm>
              <a:off x="4784726" y="210440"/>
              <a:ext cx="33510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Hutchinson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35" name="Rectangle 528"/>
            <p:cNvSpPr>
              <a:spLocks noChangeArrowheads="1"/>
            </p:cNvSpPr>
            <p:nvPr/>
          </p:nvSpPr>
          <p:spPr bwMode="auto">
            <a:xfrm>
              <a:off x="7555137" y="2371723"/>
              <a:ext cx="3288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Henderson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36" name="Rectangle 529"/>
            <p:cNvSpPr>
              <a:spLocks noChangeArrowheads="1"/>
            </p:cNvSpPr>
            <p:nvPr/>
          </p:nvSpPr>
          <p:spPr bwMode="auto">
            <a:xfrm>
              <a:off x="4725988" y="2563813"/>
              <a:ext cx="30535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Glasscock</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37" name="Rectangle 530"/>
            <p:cNvSpPr>
              <a:spLocks noChangeArrowheads="1"/>
            </p:cNvSpPr>
            <p:nvPr/>
          </p:nvSpPr>
          <p:spPr bwMode="auto">
            <a:xfrm>
              <a:off x="7632700" y="3933825"/>
              <a:ext cx="29439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Fort Bend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38" name="Rectangle 532"/>
            <p:cNvSpPr>
              <a:spLocks noChangeArrowheads="1"/>
            </p:cNvSpPr>
            <p:nvPr/>
          </p:nvSpPr>
          <p:spPr bwMode="auto">
            <a:xfrm>
              <a:off x="7564501" y="2217841"/>
              <a:ext cx="3100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V</a:t>
              </a:r>
              <a:r>
                <a:rPr lang="zh-CN" altLang="zh-CN" sz="533" dirty="0">
                  <a:solidFill>
                    <a:srgbClr val="000000"/>
                  </a:solidFill>
                  <a:latin typeface="Arial" panose="020B0604020202020204" pitchFamily="34" charset="0"/>
                  <a:ea typeface="宋体" pitchFamily="2" charset="-122"/>
                  <a:cs typeface="Arial" panose="020B0604020202020204" pitchFamily="34" charset="0"/>
                </a:rPr>
                <a:t>an Zandt</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39" name="Rectangle 533"/>
            <p:cNvSpPr>
              <a:spLocks noChangeArrowheads="1"/>
            </p:cNvSpPr>
            <p:nvPr/>
          </p:nvSpPr>
          <p:spPr bwMode="auto">
            <a:xfrm>
              <a:off x="6172200" y="3697289"/>
              <a:ext cx="22235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Kendall</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40" name="Rectangle 534"/>
            <p:cNvSpPr>
              <a:spLocks noChangeArrowheads="1"/>
            </p:cNvSpPr>
            <p:nvPr/>
          </p:nvSpPr>
          <p:spPr bwMode="auto">
            <a:xfrm>
              <a:off x="6392863" y="3765550"/>
              <a:ext cx="1941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Comal</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41" name="Rectangle 535"/>
            <p:cNvSpPr>
              <a:spLocks noChangeArrowheads="1"/>
            </p:cNvSpPr>
            <p:nvPr/>
          </p:nvSpPr>
          <p:spPr bwMode="auto">
            <a:xfrm>
              <a:off x="7713664" y="3468688"/>
              <a:ext cx="37425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Montgomery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42" name="Rectangle 536"/>
            <p:cNvSpPr>
              <a:spLocks noChangeArrowheads="1"/>
            </p:cNvSpPr>
            <p:nvPr/>
          </p:nvSpPr>
          <p:spPr bwMode="auto">
            <a:xfrm>
              <a:off x="8066088" y="2047875"/>
              <a:ext cx="2160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Upshur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43" name="Rectangle 537"/>
            <p:cNvSpPr>
              <a:spLocks noChangeArrowheads="1"/>
            </p:cNvSpPr>
            <p:nvPr/>
          </p:nvSpPr>
          <p:spPr bwMode="auto">
            <a:xfrm>
              <a:off x="6637338" y="2232025"/>
              <a:ext cx="16128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Hood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44" name="Rectangle 538"/>
            <p:cNvSpPr>
              <a:spLocks noChangeArrowheads="1"/>
            </p:cNvSpPr>
            <p:nvPr/>
          </p:nvSpPr>
          <p:spPr bwMode="auto">
            <a:xfrm>
              <a:off x="7231063" y="3049588"/>
              <a:ext cx="3100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Robertson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45" name="Rectangle 539"/>
            <p:cNvSpPr>
              <a:spLocks noChangeArrowheads="1"/>
            </p:cNvSpPr>
            <p:nvPr/>
          </p:nvSpPr>
          <p:spPr bwMode="auto">
            <a:xfrm>
              <a:off x="8623892" y="2903866"/>
              <a:ext cx="2082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Sabine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46" name="Rectangle 540"/>
            <p:cNvSpPr>
              <a:spLocks noChangeArrowheads="1"/>
            </p:cNvSpPr>
            <p:nvPr/>
          </p:nvSpPr>
          <p:spPr bwMode="auto">
            <a:xfrm>
              <a:off x="6691313" y="5676900"/>
              <a:ext cx="2082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Willacy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47" name="Rectangle 541"/>
            <p:cNvSpPr>
              <a:spLocks noChangeArrowheads="1"/>
            </p:cNvSpPr>
            <p:nvPr/>
          </p:nvSpPr>
          <p:spPr bwMode="auto">
            <a:xfrm>
              <a:off x="7188200" y="3370263"/>
              <a:ext cx="2630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Burleson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48" name="Rectangle 542"/>
            <p:cNvSpPr>
              <a:spLocks noChangeArrowheads="1"/>
            </p:cNvSpPr>
            <p:nvPr/>
          </p:nvSpPr>
          <p:spPr bwMode="auto">
            <a:xfrm>
              <a:off x="5618163" y="1112838"/>
              <a:ext cx="31474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Hardeman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49" name="Rectangle 543"/>
            <p:cNvSpPr>
              <a:spLocks noChangeArrowheads="1"/>
            </p:cNvSpPr>
            <p:nvPr/>
          </p:nvSpPr>
          <p:spPr bwMode="auto">
            <a:xfrm>
              <a:off x="6357939" y="2979738"/>
              <a:ext cx="3100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Lampasas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0" name="Rectangle 544"/>
            <p:cNvSpPr>
              <a:spLocks noChangeArrowheads="1"/>
            </p:cNvSpPr>
            <p:nvPr/>
          </p:nvSpPr>
          <p:spPr bwMode="auto">
            <a:xfrm>
              <a:off x="8353425" y="1993900"/>
              <a:ext cx="20513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Marion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51" name="Rectangle 545"/>
            <p:cNvSpPr>
              <a:spLocks noChangeArrowheads="1"/>
            </p:cNvSpPr>
            <p:nvPr/>
          </p:nvSpPr>
          <p:spPr bwMode="auto">
            <a:xfrm>
              <a:off x="6694488" y="3749675"/>
              <a:ext cx="25211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Caldwell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2" name="Rectangle 546"/>
            <p:cNvSpPr>
              <a:spLocks noChangeArrowheads="1"/>
            </p:cNvSpPr>
            <p:nvPr/>
          </p:nvSpPr>
          <p:spPr bwMode="auto">
            <a:xfrm>
              <a:off x="7701849" y="1649410"/>
              <a:ext cx="15659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Delta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3" name="Rectangle 547"/>
            <p:cNvSpPr>
              <a:spLocks noChangeArrowheads="1"/>
            </p:cNvSpPr>
            <p:nvPr/>
          </p:nvSpPr>
          <p:spPr bwMode="auto">
            <a:xfrm>
              <a:off x="7539160" y="3115469"/>
              <a:ext cx="25367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Madison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4" name="Rectangle 548"/>
            <p:cNvSpPr>
              <a:spLocks noChangeArrowheads="1"/>
            </p:cNvSpPr>
            <p:nvPr/>
          </p:nvSpPr>
          <p:spPr bwMode="auto">
            <a:xfrm>
              <a:off x="8623301" y="3588590"/>
              <a:ext cx="22392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Orange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5" name="Rectangle 549"/>
            <p:cNvSpPr>
              <a:spLocks noChangeArrowheads="1"/>
            </p:cNvSpPr>
            <p:nvPr/>
          </p:nvSpPr>
          <p:spPr bwMode="auto">
            <a:xfrm>
              <a:off x="7634290" y="1960641"/>
              <a:ext cx="17068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Rains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6" name="Rectangle 550"/>
            <p:cNvSpPr>
              <a:spLocks noChangeArrowheads="1"/>
            </p:cNvSpPr>
            <p:nvPr/>
          </p:nvSpPr>
          <p:spPr bwMode="auto">
            <a:xfrm>
              <a:off x="8120063" y="2200275"/>
              <a:ext cx="18634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Gregg</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57" name="Rectangle 551"/>
            <p:cNvSpPr>
              <a:spLocks noChangeArrowheads="1"/>
            </p:cNvSpPr>
            <p:nvPr/>
          </p:nvSpPr>
          <p:spPr bwMode="auto">
            <a:xfrm>
              <a:off x="8693150" y="3201301"/>
              <a:ext cx="22862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Newton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8" name="Rectangle 552"/>
            <p:cNvSpPr>
              <a:spLocks noChangeArrowheads="1"/>
            </p:cNvSpPr>
            <p:nvPr/>
          </p:nvSpPr>
          <p:spPr bwMode="auto">
            <a:xfrm>
              <a:off x="7878764" y="2528887"/>
              <a:ext cx="29125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Cherokee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9" name="Rectangle 553"/>
            <p:cNvSpPr>
              <a:spLocks noChangeArrowheads="1"/>
            </p:cNvSpPr>
            <p:nvPr/>
          </p:nvSpPr>
          <p:spPr bwMode="auto">
            <a:xfrm>
              <a:off x="7535862" y="3343276"/>
              <a:ext cx="21452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Grimes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60" name="Rectangle 554"/>
            <p:cNvSpPr>
              <a:spLocks noChangeArrowheads="1"/>
            </p:cNvSpPr>
            <p:nvPr/>
          </p:nvSpPr>
          <p:spPr bwMode="auto">
            <a:xfrm>
              <a:off x="7208838" y="2754312"/>
              <a:ext cx="3100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Limestone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1" name="Rectangle 555"/>
            <p:cNvSpPr>
              <a:spLocks noChangeArrowheads="1"/>
            </p:cNvSpPr>
            <p:nvPr/>
          </p:nvSpPr>
          <p:spPr bwMode="auto">
            <a:xfrm>
              <a:off x="6417846" y="4889101"/>
              <a:ext cx="28342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Jim</a:t>
              </a:r>
              <a:r>
                <a:rPr lang="en-US" altLang="zh-CN" sz="533" dirty="0">
                  <a:solidFill>
                    <a:srgbClr val="000000"/>
                  </a:solidFill>
                  <a:latin typeface="Arial" panose="020B0604020202020204" pitchFamily="34" charset="0"/>
                  <a:ea typeface="宋体" pitchFamily="2" charset="-122"/>
                  <a:cs typeface="Arial" panose="020B0604020202020204" pitchFamily="34" charset="0"/>
                </a:rPr>
                <a:t> Wells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2" name="Rectangle 558"/>
            <p:cNvSpPr>
              <a:spLocks noChangeArrowheads="1"/>
            </p:cNvSpPr>
            <p:nvPr/>
          </p:nvSpPr>
          <p:spPr bwMode="auto">
            <a:xfrm>
              <a:off x="7342187" y="3273425"/>
              <a:ext cx="20669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Brazos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3" name="Rectangle 559"/>
            <p:cNvSpPr>
              <a:spLocks noChangeArrowheads="1"/>
            </p:cNvSpPr>
            <p:nvPr/>
          </p:nvSpPr>
          <p:spPr bwMode="auto">
            <a:xfrm>
              <a:off x="5394326" y="942972"/>
              <a:ext cx="2771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Childress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4" name="Rectangle 561"/>
            <p:cNvSpPr>
              <a:spLocks noChangeArrowheads="1"/>
            </p:cNvSpPr>
            <p:nvPr/>
          </p:nvSpPr>
          <p:spPr bwMode="auto">
            <a:xfrm>
              <a:off x="7525796" y="3645695"/>
              <a:ext cx="18790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W</a:t>
              </a:r>
              <a:r>
                <a:rPr lang="zh-CN" altLang="zh-CN" sz="533" dirty="0">
                  <a:solidFill>
                    <a:srgbClr val="000000"/>
                  </a:solidFill>
                  <a:latin typeface="Arial" panose="020B0604020202020204" pitchFamily="34" charset="0"/>
                  <a:ea typeface="宋体" pitchFamily="2" charset="-122"/>
                  <a:cs typeface="Arial" panose="020B0604020202020204" pitchFamily="34" charset="0"/>
                </a:rPr>
                <a:t>aller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5" name="Rectangle 562"/>
            <p:cNvSpPr>
              <a:spLocks noChangeArrowheads="1"/>
            </p:cNvSpPr>
            <p:nvPr/>
          </p:nvSpPr>
          <p:spPr bwMode="auto">
            <a:xfrm>
              <a:off x="5775767" y="2001352"/>
              <a:ext cx="35232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Shackelford</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6" name="Rectangle 563"/>
            <p:cNvSpPr>
              <a:spLocks noChangeArrowheads="1"/>
            </p:cNvSpPr>
            <p:nvPr/>
          </p:nvSpPr>
          <p:spPr bwMode="auto">
            <a:xfrm>
              <a:off x="5307014" y="733109"/>
              <a:ext cx="40087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Collingsworth</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7" name="Rectangle 564"/>
            <p:cNvSpPr>
              <a:spLocks noChangeArrowheads="1"/>
            </p:cNvSpPr>
            <p:nvPr/>
          </p:nvSpPr>
          <p:spPr bwMode="auto">
            <a:xfrm>
              <a:off x="8095081" y="2686377"/>
              <a:ext cx="41026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Nacogdoches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8" name="Rectangle 565"/>
            <p:cNvSpPr>
              <a:spLocks noChangeArrowheads="1"/>
            </p:cNvSpPr>
            <p:nvPr/>
          </p:nvSpPr>
          <p:spPr bwMode="auto">
            <a:xfrm>
              <a:off x="5831499" y="1733549"/>
              <a:ext cx="41339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Throckmorton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9" name="Rectangle 566"/>
            <p:cNvSpPr>
              <a:spLocks noChangeArrowheads="1"/>
            </p:cNvSpPr>
            <p:nvPr/>
          </p:nvSpPr>
          <p:spPr bwMode="auto">
            <a:xfrm>
              <a:off x="6508750" y="3895725"/>
              <a:ext cx="3288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Guadalupe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70" name="Rectangle 567"/>
            <p:cNvSpPr>
              <a:spLocks noChangeArrowheads="1"/>
            </p:cNvSpPr>
            <p:nvPr/>
          </p:nvSpPr>
          <p:spPr bwMode="auto">
            <a:xfrm>
              <a:off x="8162927" y="3825875"/>
              <a:ext cx="3100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Chambers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71" name="Rectangle 568"/>
            <p:cNvSpPr>
              <a:spLocks noChangeArrowheads="1"/>
            </p:cNvSpPr>
            <p:nvPr/>
          </p:nvSpPr>
          <p:spPr bwMode="auto">
            <a:xfrm>
              <a:off x="6713538" y="4803774"/>
              <a:ext cx="35859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San Patricio</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72" name="Rectangle 569"/>
            <p:cNvSpPr>
              <a:spLocks noChangeArrowheads="1"/>
            </p:cNvSpPr>
            <p:nvPr/>
          </p:nvSpPr>
          <p:spPr bwMode="auto">
            <a:xfrm>
              <a:off x="7886700" y="3322638"/>
              <a:ext cx="34919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San Jacinto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73" name="Rectangle 571"/>
            <p:cNvSpPr>
              <a:spLocks noChangeArrowheads="1"/>
            </p:cNvSpPr>
            <p:nvPr/>
          </p:nvSpPr>
          <p:spPr bwMode="auto">
            <a:xfrm>
              <a:off x="7258050" y="3540804"/>
              <a:ext cx="3538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W</a:t>
              </a:r>
              <a:r>
                <a:rPr lang="zh-CN" altLang="zh-CN" sz="533" dirty="0">
                  <a:solidFill>
                    <a:srgbClr val="000000"/>
                  </a:solidFill>
                  <a:latin typeface="Arial" panose="020B0604020202020204" pitchFamily="34" charset="0"/>
                  <a:ea typeface="宋体" pitchFamily="2" charset="-122"/>
                  <a:cs typeface="Arial" panose="020B0604020202020204" pitchFamily="34" charset="0"/>
                </a:rPr>
                <a:t>ashington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74" name="Rectangle 572"/>
            <p:cNvSpPr>
              <a:spLocks noChangeArrowheads="1"/>
            </p:cNvSpPr>
            <p:nvPr/>
          </p:nvSpPr>
          <p:spPr bwMode="auto">
            <a:xfrm>
              <a:off x="7231063" y="4500563"/>
              <a:ext cx="25054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Calhoun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75" name="Rectangle 573"/>
            <p:cNvSpPr>
              <a:spLocks noChangeArrowheads="1"/>
            </p:cNvSpPr>
            <p:nvPr/>
          </p:nvSpPr>
          <p:spPr bwMode="auto">
            <a:xfrm>
              <a:off x="8198643" y="1846925"/>
              <a:ext cx="18477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Morris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76" name="Rectangle 575"/>
            <p:cNvSpPr>
              <a:spLocks noChangeArrowheads="1"/>
            </p:cNvSpPr>
            <p:nvPr/>
          </p:nvSpPr>
          <p:spPr bwMode="auto">
            <a:xfrm>
              <a:off x="8344099" y="2792037"/>
              <a:ext cx="43532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San </a:t>
              </a:r>
              <a:r>
                <a:rPr lang="zh-CN" altLang="zh-CN" sz="533" dirty="0">
                  <a:solidFill>
                    <a:srgbClr val="000000"/>
                  </a:solidFill>
                  <a:latin typeface="Arial" panose="020B0604020202020204" pitchFamily="34" charset="0"/>
                  <a:ea typeface="宋体" pitchFamily="2" charset="-122"/>
                  <a:cs typeface="Arial" panose="020B0604020202020204" pitchFamily="34" charset="0"/>
                </a:rPr>
                <a:t>Augustine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77" name="Rectangle 576"/>
            <p:cNvSpPr>
              <a:spLocks noChangeArrowheads="1"/>
            </p:cNvSpPr>
            <p:nvPr/>
          </p:nvSpPr>
          <p:spPr bwMode="auto">
            <a:xfrm>
              <a:off x="7920038" y="1687513"/>
              <a:ext cx="23645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Franklin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78" name="Rectangle 577"/>
            <p:cNvSpPr>
              <a:spLocks noChangeArrowheads="1"/>
            </p:cNvSpPr>
            <p:nvPr/>
          </p:nvSpPr>
          <p:spPr bwMode="auto">
            <a:xfrm>
              <a:off x="8051800" y="1908175"/>
              <a:ext cx="18007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Camp</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79" name="Rectangle 578"/>
            <p:cNvSpPr>
              <a:spLocks noChangeArrowheads="1"/>
            </p:cNvSpPr>
            <p:nvPr/>
          </p:nvSpPr>
          <p:spPr bwMode="auto">
            <a:xfrm>
              <a:off x="8070850" y="4016375"/>
              <a:ext cx="30065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Galveston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80" name="Rectangle 579"/>
            <p:cNvSpPr>
              <a:spLocks noChangeArrowheads="1"/>
            </p:cNvSpPr>
            <p:nvPr/>
          </p:nvSpPr>
          <p:spPr bwMode="auto">
            <a:xfrm>
              <a:off x="6608763" y="2354264"/>
              <a:ext cx="29595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Somervell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81" name="Rectangle 580"/>
            <p:cNvSpPr>
              <a:spLocks noChangeArrowheads="1"/>
            </p:cNvSpPr>
            <p:nvPr/>
          </p:nvSpPr>
          <p:spPr bwMode="auto">
            <a:xfrm>
              <a:off x="7305675" y="1954213"/>
              <a:ext cx="26620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Rockwall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82" name="Rectangle 581"/>
            <p:cNvSpPr>
              <a:spLocks noChangeArrowheads="1"/>
            </p:cNvSpPr>
            <p:nvPr/>
          </p:nvSpPr>
          <p:spPr bwMode="auto">
            <a:xfrm>
              <a:off x="7132635" y="4737763"/>
              <a:ext cx="24428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Aransas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grpSp>
      <p:sp>
        <p:nvSpPr>
          <p:cNvPr id="2" name="Rectangle 1">
            <a:extLst>
              <a:ext uri="{FF2B5EF4-FFF2-40B4-BE49-F238E27FC236}">
                <a16:creationId xmlns:a16="http://schemas.microsoft.com/office/drawing/2014/main" id="{4B224848-20E7-4B0B-BD38-33A08D24A591}"/>
              </a:ext>
            </a:extLst>
          </p:cNvPr>
          <p:cNvSpPr/>
          <p:nvPr/>
        </p:nvSpPr>
        <p:spPr>
          <a:xfrm>
            <a:off x="2063553" y="778079"/>
            <a:ext cx="836259" cy="277895"/>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Bookman Old Style" panose="02050604050505020204" pitchFamily="18" charset="0"/>
                <a:cs typeface="Arial" panose="020B0604020202020204" pitchFamily="34" charset="0"/>
              </a:rPr>
              <a:t>Tier 1</a:t>
            </a:r>
          </a:p>
        </p:txBody>
      </p:sp>
      <p:sp>
        <p:nvSpPr>
          <p:cNvPr id="576" name="Rectangle 575">
            <a:extLst>
              <a:ext uri="{FF2B5EF4-FFF2-40B4-BE49-F238E27FC236}">
                <a16:creationId xmlns:a16="http://schemas.microsoft.com/office/drawing/2014/main" id="{C12CB620-2B8D-4E31-BA5A-5BE181573E47}"/>
              </a:ext>
            </a:extLst>
          </p:cNvPr>
          <p:cNvSpPr/>
          <p:nvPr/>
        </p:nvSpPr>
        <p:spPr>
          <a:xfrm>
            <a:off x="2063553" y="1285175"/>
            <a:ext cx="836259" cy="277895"/>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Bookman Old Style" panose="02050604050505020204" pitchFamily="18" charset="0"/>
                <a:cs typeface="Arial" panose="020B0604020202020204" pitchFamily="34" charset="0"/>
              </a:rPr>
              <a:t>Tier 2</a:t>
            </a:r>
          </a:p>
        </p:txBody>
      </p:sp>
      <p:sp>
        <p:nvSpPr>
          <p:cNvPr id="577" name="Rectangle 576">
            <a:extLst>
              <a:ext uri="{FF2B5EF4-FFF2-40B4-BE49-F238E27FC236}">
                <a16:creationId xmlns:a16="http://schemas.microsoft.com/office/drawing/2014/main" id="{4D352C3D-3869-411E-95EC-2E11867AA07B}"/>
              </a:ext>
            </a:extLst>
          </p:cNvPr>
          <p:cNvSpPr/>
          <p:nvPr/>
        </p:nvSpPr>
        <p:spPr>
          <a:xfrm>
            <a:off x="2063554" y="1777144"/>
            <a:ext cx="836258" cy="295344"/>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Bookman Old Style" panose="02050604050505020204" pitchFamily="18" charset="0"/>
                <a:cs typeface="Arial" panose="020B0604020202020204" pitchFamily="34" charset="0"/>
              </a:rPr>
              <a:t>Tier 3</a:t>
            </a:r>
          </a:p>
        </p:txBody>
      </p:sp>
    </p:spTree>
    <p:extLst>
      <p:ext uri="{BB962C8B-B14F-4D97-AF65-F5344CB8AC3E}">
        <p14:creationId xmlns:p14="http://schemas.microsoft.com/office/powerpoint/2010/main" val="94082475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defTabSz="457200"/>
            <a:fld id="{4A9D0740-9057-A440-83F0-D81A9D2B18CA}" type="slidenum">
              <a:rPr lang="en-US">
                <a:solidFill>
                  <a:prstClr val="white">
                    <a:tint val="75000"/>
                  </a:prstClr>
                </a:solidFill>
                <a:latin typeface="Calibri"/>
              </a:rPr>
              <a:pPr defTabSz="457200"/>
              <a:t>20</a:t>
            </a:fld>
            <a:endParaRPr lang="en-US">
              <a:solidFill>
                <a:prstClr val="white">
                  <a:tint val="75000"/>
                </a:prstClr>
              </a:solidFill>
              <a:latin typeface="Calibri"/>
            </a:endParaRPr>
          </a:p>
        </p:txBody>
      </p:sp>
      <p:sp>
        <p:nvSpPr>
          <p:cNvPr id="6" name="Title 5">
            <a:extLst>
              <a:ext uri="{FF2B5EF4-FFF2-40B4-BE49-F238E27FC236}">
                <a16:creationId xmlns:a16="http://schemas.microsoft.com/office/drawing/2014/main" id="{FE42391B-6249-40B5-8706-0A3A1548B158}"/>
              </a:ext>
            </a:extLst>
          </p:cNvPr>
          <p:cNvSpPr>
            <a:spLocks noGrp="1"/>
          </p:cNvSpPr>
          <p:nvPr>
            <p:ph type="title"/>
          </p:nvPr>
        </p:nvSpPr>
        <p:spPr/>
        <p:txBody>
          <a:bodyPr/>
          <a:lstStyle/>
          <a:p>
            <a:r>
              <a:rPr lang="en-US" dirty="0">
                <a:solidFill>
                  <a:prstClr val="white"/>
                </a:solidFill>
                <a:latin typeface="Bookman Old Style" panose="02050604050505020204" pitchFamily="18" charset="0"/>
              </a:rPr>
              <a:t>New Operating Procedures Questions</a:t>
            </a:r>
            <a:endParaRPr lang="en-US" dirty="0">
              <a:latin typeface="Bookman Old Style" panose="02050604050505020204" pitchFamily="18" charset="0"/>
            </a:endParaRPr>
          </a:p>
        </p:txBody>
      </p:sp>
      <p:sp>
        <p:nvSpPr>
          <p:cNvPr id="8" name="Content Placeholder 7">
            <a:extLst>
              <a:ext uri="{FF2B5EF4-FFF2-40B4-BE49-F238E27FC236}">
                <a16:creationId xmlns:a16="http://schemas.microsoft.com/office/drawing/2014/main" id="{18896453-E2E8-42F3-BF8A-AC84F436AB40}"/>
              </a:ext>
            </a:extLst>
          </p:cNvPr>
          <p:cNvSpPr>
            <a:spLocks noGrp="1"/>
          </p:cNvSpPr>
          <p:nvPr>
            <p:ph idx="1"/>
          </p:nvPr>
        </p:nvSpPr>
        <p:spPr/>
        <p:txBody>
          <a:bodyPr>
            <a:normAutofit/>
          </a:bodyPr>
          <a:lstStyle/>
          <a:p>
            <a:r>
              <a:rPr lang="en-US" dirty="0"/>
              <a:t>Are changes approved by the appraisal review board in accordance with Tax Code Section 25.25(c)?</a:t>
            </a:r>
          </a:p>
          <a:p>
            <a:pPr lvl="1"/>
            <a:r>
              <a:rPr lang="en-US" b="1" dirty="0"/>
              <a:t>*If the appraisal district has not made any changes to the appraisal roll under Tax Code Section 25.25(c) in the previous four quarters, go back four more quarters. If there were not any changes in the previous eight quarters, the answer to this question is NOT APPLICABLE.*</a:t>
            </a:r>
            <a:endParaRPr lang="en-US" dirty="0"/>
          </a:p>
          <a:p>
            <a:pPr marL="0" indent="0">
              <a:buNone/>
            </a:pPr>
            <a:endParaRPr lang="en-US" dirty="0"/>
          </a:p>
        </p:txBody>
      </p:sp>
    </p:spTree>
    <p:extLst>
      <p:ext uri="{BB962C8B-B14F-4D97-AF65-F5344CB8AC3E}">
        <p14:creationId xmlns:p14="http://schemas.microsoft.com/office/powerpoint/2010/main" val="340378360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defTabSz="457200"/>
            <a:fld id="{4A9D0740-9057-A440-83F0-D81A9D2B18CA}" type="slidenum">
              <a:rPr lang="en-US">
                <a:solidFill>
                  <a:prstClr val="white">
                    <a:tint val="75000"/>
                  </a:prstClr>
                </a:solidFill>
                <a:latin typeface="Calibri"/>
              </a:rPr>
              <a:pPr defTabSz="457200"/>
              <a:t>21</a:t>
            </a:fld>
            <a:endParaRPr lang="en-US">
              <a:solidFill>
                <a:prstClr val="white">
                  <a:tint val="75000"/>
                </a:prstClr>
              </a:solidFill>
              <a:latin typeface="Calibri"/>
            </a:endParaRPr>
          </a:p>
        </p:txBody>
      </p:sp>
      <p:sp>
        <p:nvSpPr>
          <p:cNvPr id="6" name="Title 5">
            <a:extLst>
              <a:ext uri="{FF2B5EF4-FFF2-40B4-BE49-F238E27FC236}">
                <a16:creationId xmlns:a16="http://schemas.microsoft.com/office/drawing/2014/main" id="{FE42391B-6249-40B5-8706-0A3A1548B158}"/>
              </a:ext>
            </a:extLst>
          </p:cNvPr>
          <p:cNvSpPr>
            <a:spLocks noGrp="1"/>
          </p:cNvSpPr>
          <p:nvPr>
            <p:ph type="title"/>
          </p:nvPr>
        </p:nvSpPr>
        <p:spPr/>
        <p:txBody>
          <a:bodyPr/>
          <a:lstStyle/>
          <a:p>
            <a:r>
              <a:rPr lang="en-US" dirty="0">
                <a:solidFill>
                  <a:prstClr val="white"/>
                </a:solidFill>
                <a:latin typeface="Bookman Old Style" panose="02050604050505020204" pitchFamily="18" charset="0"/>
              </a:rPr>
              <a:t>New Operating Procedures Questions</a:t>
            </a:r>
            <a:endParaRPr lang="en-US" dirty="0">
              <a:latin typeface="Bookman Old Style" panose="02050604050505020204" pitchFamily="18" charset="0"/>
            </a:endParaRPr>
          </a:p>
        </p:txBody>
      </p:sp>
      <p:sp>
        <p:nvSpPr>
          <p:cNvPr id="8" name="Content Placeholder 7">
            <a:extLst>
              <a:ext uri="{FF2B5EF4-FFF2-40B4-BE49-F238E27FC236}">
                <a16:creationId xmlns:a16="http://schemas.microsoft.com/office/drawing/2014/main" id="{18896453-E2E8-42F3-BF8A-AC84F436AB40}"/>
              </a:ext>
            </a:extLst>
          </p:cNvPr>
          <p:cNvSpPr>
            <a:spLocks noGrp="1"/>
          </p:cNvSpPr>
          <p:nvPr>
            <p:ph idx="1"/>
          </p:nvPr>
        </p:nvSpPr>
        <p:spPr/>
        <p:txBody>
          <a:bodyPr>
            <a:normAutofit lnSpcReduction="10000"/>
          </a:bodyPr>
          <a:lstStyle/>
          <a:p>
            <a:r>
              <a:rPr lang="en-US" dirty="0"/>
              <a:t>Did the appraisal district submit completed forms and required documentation for designated re-investment zones and abatement agreements before July 1st of the year following the year in which the zone is designated or the agreement is executed as required by Tax Code Section 312.005(a)?</a:t>
            </a:r>
          </a:p>
          <a:p>
            <a:r>
              <a:rPr lang="en-US" dirty="0"/>
              <a:t>Do the appraisal records include the required descriptive information for manufactured homes as stated in Tax Code Section 25.03?</a:t>
            </a:r>
          </a:p>
          <a:p>
            <a:endParaRPr lang="en-US" dirty="0"/>
          </a:p>
        </p:txBody>
      </p:sp>
    </p:spTree>
    <p:extLst>
      <p:ext uri="{BB962C8B-B14F-4D97-AF65-F5344CB8AC3E}">
        <p14:creationId xmlns:p14="http://schemas.microsoft.com/office/powerpoint/2010/main" val="27049922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defTabSz="457200"/>
            <a:fld id="{4A9D0740-9057-A440-83F0-D81A9D2B18CA}" type="slidenum">
              <a:rPr lang="en-US">
                <a:solidFill>
                  <a:prstClr val="white">
                    <a:tint val="75000"/>
                  </a:prstClr>
                </a:solidFill>
                <a:latin typeface="Calibri"/>
              </a:rPr>
              <a:pPr defTabSz="457200"/>
              <a:t>22</a:t>
            </a:fld>
            <a:endParaRPr lang="en-US">
              <a:solidFill>
                <a:prstClr val="white">
                  <a:tint val="75000"/>
                </a:prstClr>
              </a:solidFill>
              <a:latin typeface="Calibri"/>
            </a:endParaRPr>
          </a:p>
        </p:txBody>
      </p:sp>
      <p:sp>
        <p:nvSpPr>
          <p:cNvPr id="6" name="Title 5">
            <a:extLst>
              <a:ext uri="{FF2B5EF4-FFF2-40B4-BE49-F238E27FC236}">
                <a16:creationId xmlns:a16="http://schemas.microsoft.com/office/drawing/2014/main" id="{FE42391B-6249-40B5-8706-0A3A1548B158}"/>
              </a:ext>
            </a:extLst>
          </p:cNvPr>
          <p:cNvSpPr>
            <a:spLocks noGrp="1"/>
          </p:cNvSpPr>
          <p:nvPr>
            <p:ph type="title"/>
          </p:nvPr>
        </p:nvSpPr>
        <p:spPr/>
        <p:txBody>
          <a:bodyPr/>
          <a:lstStyle/>
          <a:p>
            <a:r>
              <a:rPr lang="en-US" dirty="0"/>
              <a:t>Remaining 2022-23 Questions</a:t>
            </a:r>
          </a:p>
        </p:txBody>
      </p:sp>
      <p:sp>
        <p:nvSpPr>
          <p:cNvPr id="8" name="Content Placeholder 7">
            <a:extLst>
              <a:ext uri="{FF2B5EF4-FFF2-40B4-BE49-F238E27FC236}">
                <a16:creationId xmlns:a16="http://schemas.microsoft.com/office/drawing/2014/main" id="{18896453-E2E8-42F3-BF8A-AC84F436AB40}"/>
              </a:ext>
            </a:extLst>
          </p:cNvPr>
          <p:cNvSpPr>
            <a:spLocks noGrp="1"/>
          </p:cNvSpPr>
          <p:nvPr>
            <p:ph idx="1"/>
          </p:nvPr>
        </p:nvSpPr>
        <p:spPr/>
        <p:txBody>
          <a:bodyPr>
            <a:normAutofit fontScale="92500" lnSpcReduction="10000"/>
          </a:bodyPr>
          <a:lstStyle/>
          <a:p>
            <a:r>
              <a:rPr lang="en-US" dirty="0"/>
              <a:t>Governance</a:t>
            </a:r>
          </a:p>
          <a:p>
            <a:pPr lvl="1"/>
            <a:r>
              <a:rPr lang="en-US" dirty="0"/>
              <a:t>16 Questions</a:t>
            </a:r>
          </a:p>
          <a:p>
            <a:r>
              <a:rPr lang="en-US" dirty="0"/>
              <a:t>Taxpayer Assistance</a:t>
            </a:r>
          </a:p>
          <a:p>
            <a:pPr lvl="1"/>
            <a:r>
              <a:rPr lang="en-US" dirty="0"/>
              <a:t>15 Questions</a:t>
            </a:r>
          </a:p>
          <a:p>
            <a:r>
              <a:rPr lang="en-US" dirty="0"/>
              <a:t>Operating Procedures</a:t>
            </a:r>
          </a:p>
          <a:p>
            <a:pPr lvl="1"/>
            <a:r>
              <a:rPr lang="en-US" dirty="0"/>
              <a:t>18 Questions</a:t>
            </a:r>
          </a:p>
          <a:p>
            <a:r>
              <a:rPr lang="en-US" dirty="0"/>
              <a:t>Appraisal Standards, Procedures and Methodology</a:t>
            </a:r>
          </a:p>
          <a:p>
            <a:pPr lvl="1"/>
            <a:r>
              <a:rPr lang="en-US" dirty="0"/>
              <a:t>28 Questions</a:t>
            </a:r>
          </a:p>
        </p:txBody>
      </p:sp>
    </p:spTree>
    <p:extLst>
      <p:ext uri="{BB962C8B-B14F-4D97-AF65-F5344CB8AC3E}">
        <p14:creationId xmlns:p14="http://schemas.microsoft.com/office/powerpoint/2010/main" val="100498532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3" name="Content Placeholder 12">
            <a:extLst>
              <a:ext uri="{FF2B5EF4-FFF2-40B4-BE49-F238E27FC236}">
                <a16:creationId xmlns:a16="http://schemas.microsoft.com/office/drawing/2014/main" id="{6B7F1A3B-B5E5-4837-9530-65558CA7C03A}"/>
              </a:ext>
            </a:extLst>
          </p:cNvPr>
          <p:cNvGraphicFramePr>
            <a:graphicFrameLocks noGrp="1"/>
          </p:cNvGraphicFramePr>
          <p:nvPr>
            <p:ph idx="1"/>
            <p:extLst>
              <p:ext uri="{D42A27DB-BD31-4B8C-83A1-F6EECF244321}">
                <p14:modId xmlns:p14="http://schemas.microsoft.com/office/powerpoint/2010/main" val="908656987"/>
              </p:ext>
            </p:extLst>
          </p:nvPr>
        </p:nvGraphicFramePr>
        <p:xfrm>
          <a:off x="0" y="0"/>
          <a:ext cx="12192000" cy="68580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57407395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8" name="Content Placeholder 17">
            <a:extLst>
              <a:ext uri="{FF2B5EF4-FFF2-40B4-BE49-F238E27FC236}">
                <a16:creationId xmlns:a16="http://schemas.microsoft.com/office/drawing/2014/main" id="{AAF581BF-9AE2-4C09-8C31-0EA9C7F51428}"/>
              </a:ext>
            </a:extLst>
          </p:cNvPr>
          <p:cNvGraphicFramePr>
            <a:graphicFrameLocks noGrp="1"/>
          </p:cNvGraphicFramePr>
          <p:nvPr>
            <p:ph idx="1"/>
            <p:extLst>
              <p:ext uri="{D42A27DB-BD31-4B8C-83A1-F6EECF244321}">
                <p14:modId xmlns:p14="http://schemas.microsoft.com/office/powerpoint/2010/main" val="2634103125"/>
              </p:ext>
            </p:extLst>
          </p:nvPr>
        </p:nvGraphicFramePr>
        <p:xfrm>
          <a:off x="0" y="0"/>
          <a:ext cx="12192000" cy="6858000"/>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a:extLst>
              <a:ext uri="{FF2B5EF4-FFF2-40B4-BE49-F238E27FC236}">
                <a16:creationId xmlns:a16="http://schemas.microsoft.com/office/drawing/2014/main" id="{D610CFF3-A9FA-43F7-A12D-2750230AED65}"/>
              </a:ext>
            </a:extLst>
          </p:cNvPr>
          <p:cNvSpPr txBox="1"/>
          <p:nvPr/>
        </p:nvSpPr>
        <p:spPr>
          <a:xfrm>
            <a:off x="6971068" y="166934"/>
            <a:ext cx="4848520" cy="1477328"/>
          </a:xfrm>
          <a:prstGeom prst="rect">
            <a:avLst/>
          </a:prstGeom>
          <a:noFill/>
        </p:spPr>
        <p:txBody>
          <a:bodyPr wrap="square" rtlCol="0">
            <a:spAutoFit/>
          </a:bodyPr>
          <a:lstStyle/>
          <a:p>
            <a:pPr algn="ctr"/>
            <a:r>
              <a:rPr lang="en-US" sz="3000" dirty="0">
                <a:latin typeface="Bookman Old Style" panose="02050604050505020204" pitchFamily="18" charset="0"/>
              </a:rPr>
              <a:t>Number of CADs Reported to TDLR by Year</a:t>
            </a:r>
          </a:p>
        </p:txBody>
      </p:sp>
    </p:spTree>
    <p:extLst>
      <p:ext uri="{BB962C8B-B14F-4D97-AF65-F5344CB8AC3E}">
        <p14:creationId xmlns:p14="http://schemas.microsoft.com/office/powerpoint/2010/main" val="230398521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8" name="Content Placeholder 17">
            <a:extLst>
              <a:ext uri="{FF2B5EF4-FFF2-40B4-BE49-F238E27FC236}">
                <a16:creationId xmlns:a16="http://schemas.microsoft.com/office/drawing/2014/main" id="{AAF581BF-9AE2-4C09-8C31-0EA9C7F51428}"/>
              </a:ext>
            </a:extLst>
          </p:cNvPr>
          <p:cNvGraphicFramePr>
            <a:graphicFrameLocks noGrp="1"/>
          </p:cNvGraphicFramePr>
          <p:nvPr>
            <p:ph idx="1"/>
            <p:extLst>
              <p:ext uri="{D42A27DB-BD31-4B8C-83A1-F6EECF244321}">
                <p14:modId xmlns:p14="http://schemas.microsoft.com/office/powerpoint/2010/main" val="2074891832"/>
              </p:ext>
            </p:extLst>
          </p:nvPr>
        </p:nvGraphicFramePr>
        <p:xfrm>
          <a:off x="0" y="0"/>
          <a:ext cx="12192000" cy="68580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1486201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defTabSz="457200"/>
            <a:fld id="{4A9D0740-9057-A440-83F0-D81A9D2B18CA}" type="slidenum">
              <a:rPr lang="en-US">
                <a:solidFill>
                  <a:prstClr val="white">
                    <a:tint val="75000"/>
                  </a:prstClr>
                </a:solidFill>
                <a:latin typeface="Calibri"/>
              </a:rPr>
              <a:pPr defTabSz="457200"/>
              <a:t>26</a:t>
            </a:fld>
            <a:endParaRPr lang="en-US">
              <a:solidFill>
                <a:prstClr val="white">
                  <a:tint val="75000"/>
                </a:prstClr>
              </a:solidFill>
              <a:latin typeface="Calibri"/>
            </a:endParaRPr>
          </a:p>
        </p:txBody>
      </p:sp>
      <p:pic>
        <p:nvPicPr>
          <p:cNvPr id="2" name="Content Placeholder 1">
            <a:extLst>
              <a:ext uri="{FF2B5EF4-FFF2-40B4-BE49-F238E27FC236}">
                <a16:creationId xmlns:a16="http://schemas.microsoft.com/office/drawing/2014/main" id="{3DB26C44-4A2A-4EB7-A852-E2ED76260848}"/>
              </a:ext>
            </a:extLst>
          </p:cNvPr>
          <p:cNvPicPr>
            <a:picLocks noGrp="1" noChangeAspect="1"/>
          </p:cNvPicPr>
          <p:nvPr>
            <p:ph idx="1"/>
          </p:nvPr>
        </p:nvPicPr>
        <p:blipFill>
          <a:blip r:embed="rId3"/>
          <a:stretch>
            <a:fillRect/>
          </a:stretch>
        </p:blipFill>
        <p:spPr>
          <a:xfrm>
            <a:off x="0" y="1153390"/>
            <a:ext cx="12192000" cy="5704609"/>
          </a:xfrm>
          <a:prstGeom prst="rect">
            <a:avLst/>
          </a:prstGeom>
        </p:spPr>
      </p:pic>
      <p:sp>
        <p:nvSpPr>
          <p:cNvPr id="3" name="Oval 2">
            <a:extLst>
              <a:ext uri="{FF2B5EF4-FFF2-40B4-BE49-F238E27FC236}">
                <a16:creationId xmlns:a16="http://schemas.microsoft.com/office/drawing/2014/main" id="{F17E93EE-E704-4F5F-BBE9-EED107E94D24}"/>
              </a:ext>
            </a:extLst>
          </p:cNvPr>
          <p:cNvSpPr/>
          <p:nvPr/>
        </p:nvSpPr>
        <p:spPr>
          <a:xfrm>
            <a:off x="2899064" y="1236518"/>
            <a:ext cx="1278081" cy="426028"/>
          </a:xfrm>
          <a:prstGeom prst="ellipse">
            <a:avLst/>
          </a:prstGeom>
          <a:noFill/>
          <a:ln w="5715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7DE525F2-945C-4CAE-991A-51F9D0991FE8}"/>
              </a:ext>
            </a:extLst>
          </p:cNvPr>
          <p:cNvSpPr/>
          <p:nvPr/>
        </p:nvSpPr>
        <p:spPr>
          <a:xfrm>
            <a:off x="1475509" y="3913909"/>
            <a:ext cx="1943099" cy="426028"/>
          </a:xfrm>
          <a:prstGeom prst="ellipse">
            <a:avLst/>
          </a:prstGeom>
          <a:noFill/>
          <a:ln w="5715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0978756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defTabSz="457200"/>
            <a:fld id="{4A9D0740-9057-A440-83F0-D81A9D2B18CA}" type="slidenum">
              <a:rPr lang="en-US">
                <a:solidFill>
                  <a:prstClr val="white">
                    <a:tint val="75000"/>
                  </a:prstClr>
                </a:solidFill>
                <a:latin typeface="Calibri"/>
              </a:rPr>
              <a:pPr defTabSz="457200"/>
              <a:t>27</a:t>
            </a:fld>
            <a:endParaRPr lang="en-US">
              <a:solidFill>
                <a:prstClr val="white">
                  <a:tint val="75000"/>
                </a:prstClr>
              </a:solidFill>
              <a:latin typeface="Calibri"/>
            </a:endParaRPr>
          </a:p>
        </p:txBody>
      </p:sp>
      <p:pic>
        <p:nvPicPr>
          <p:cNvPr id="2" name="Content Placeholder 1">
            <a:extLst>
              <a:ext uri="{FF2B5EF4-FFF2-40B4-BE49-F238E27FC236}">
                <a16:creationId xmlns:a16="http://schemas.microsoft.com/office/drawing/2014/main" id="{80A7C156-65EA-434E-8AAA-47C9CC0EDBB4}"/>
              </a:ext>
            </a:extLst>
          </p:cNvPr>
          <p:cNvPicPr>
            <a:picLocks noGrp="1" noChangeAspect="1"/>
          </p:cNvPicPr>
          <p:nvPr>
            <p:ph idx="1"/>
          </p:nvPr>
        </p:nvPicPr>
        <p:blipFill>
          <a:blip r:embed="rId2"/>
          <a:stretch>
            <a:fillRect/>
          </a:stretch>
        </p:blipFill>
        <p:spPr>
          <a:xfrm>
            <a:off x="1" y="1146608"/>
            <a:ext cx="12192000" cy="5711391"/>
          </a:xfrm>
          <a:prstGeom prst="rect">
            <a:avLst/>
          </a:prstGeom>
        </p:spPr>
      </p:pic>
      <p:sp>
        <p:nvSpPr>
          <p:cNvPr id="5" name="Oval 4">
            <a:extLst>
              <a:ext uri="{FF2B5EF4-FFF2-40B4-BE49-F238E27FC236}">
                <a16:creationId xmlns:a16="http://schemas.microsoft.com/office/drawing/2014/main" id="{C9681F6D-AD05-499D-9C2B-FAC373C19481}"/>
              </a:ext>
            </a:extLst>
          </p:cNvPr>
          <p:cNvSpPr/>
          <p:nvPr/>
        </p:nvSpPr>
        <p:spPr>
          <a:xfrm>
            <a:off x="1174173" y="5185064"/>
            <a:ext cx="3221182" cy="446809"/>
          </a:xfrm>
          <a:prstGeom prst="ellipse">
            <a:avLst/>
          </a:prstGeom>
          <a:noFill/>
          <a:ln w="5715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316943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defTabSz="457200"/>
            <a:fld id="{4A9D0740-9057-A440-83F0-D81A9D2B18CA}" type="slidenum">
              <a:rPr lang="en-US">
                <a:solidFill>
                  <a:prstClr val="white">
                    <a:tint val="75000"/>
                  </a:prstClr>
                </a:solidFill>
                <a:latin typeface="Calibri"/>
              </a:rPr>
              <a:pPr defTabSz="457200"/>
              <a:t>28</a:t>
            </a:fld>
            <a:endParaRPr lang="en-US">
              <a:solidFill>
                <a:prstClr val="white">
                  <a:tint val="75000"/>
                </a:prstClr>
              </a:solidFill>
              <a:latin typeface="Calibri"/>
            </a:endParaRPr>
          </a:p>
        </p:txBody>
      </p:sp>
      <p:pic>
        <p:nvPicPr>
          <p:cNvPr id="2" name="Content Placeholder 1">
            <a:extLst>
              <a:ext uri="{FF2B5EF4-FFF2-40B4-BE49-F238E27FC236}">
                <a16:creationId xmlns:a16="http://schemas.microsoft.com/office/drawing/2014/main" id="{45A249C5-BBBB-4FA6-A74D-4D93F365272B}"/>
              </a:ext>
            </a:extLst>
          </p:cNvPr>
          <p:cNvPicPr>
            <a:picLocks noGrp="1" noChangeAspect="1"/>
          </p:cNvPicPr>
          <p:nvPr>
            <p:ph idx="1"/>
          </p:nvPr>
        </p:nvPicPr>
        <p:blipFill>
          <a:blip r:embed="rId3"/>
          <a:stretch>
            <a:fillRect/>
          </a:stretch>
        </p:blipFill>
        <p:spPr>
          <a:xfrm>
            <a:off x="0" y="1153392"/>
            <a:ext cx="12192000" cy="5704608"/>
          </a:xfrm>
          <a:prstGeom prst="rect">
            <a:avLst/>
          </a:prstGeom>
        </p:spPr>
      </p:pic>
      <p:sp>
        <p:nvSpPr>
          <p:cNvPr id="5" name="Oval 4">
            <a:extLst>
              <a:ext uri="{FF2B5EF4-FFF2-40B4-BE49-F238E27FC236}">
                <a16:creationId xmlns:a16="http://schemas.microsoft.com/office/drawing/2014/main" id="{3ACD3887-A2E6-4DDC-AFB9-147C2E9C5CC7}"/>
              </a:ext>
            </a:extLst>
          </p:cNvPr>
          <p:cNvSpPr/>
          <p:nvPr/>
        </p:nvSpPr>
        <p:spPr>
          <a:xfrm>
            <a:off x="7491846" y="2867892"/>
            <a:ext cx="4353790" cy="3351936"/>
          </a:xfrm>
          <a:prstGeom prst="ellipse">
            <a:avLst/>
          </a:prstGeom>
          <a:noFill/>
          <a:ln w="5715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6030037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defTabSz="457200"/>
            <a:fld id="{4A9D0740-9057-A440-83F0-D81A9D2B18CA}" type="slidenum">
              <a:rPr lang="en-US">
                <a:solidFill>
                  <a:prstClr val="white">
                    <a:tint val="75000"/>
                  </a:prstClr>
                </a:solidFill>
                <a:latin typeface="Calibri"/>
              </a:rPr>
              <a:pPr defTabSz="457200"/>
              <a:t>29</a:t>
            </a:fld>
            <a:endParaRPr lang="en-US">
              <a:solidFill>
                <a:prstClr val="white">
                  <a:tint val="75000"/>
                </a:prstClr>
              </a:solidFill>
              <a:latin typeface="Calibri"/>
            </a:endParaRPr>
          </a:p>
        </p:txBody>
      </p:sp>
      <p:sp>
        <p:nvSpPr>
          <p:cNvPr id="6" name="Title 5">
            <a:extLst>
              <a:ext uri="{FF2B5EF4-FFF2-40B4-BE49-F238E27FC236}">
                <a16:creationId xmlns:a16="http://schemas.microsoft.com/office/drawing/2014/main" id="{FE42391B-6249-40B5-8706-0A3A1548B158}"/>
              </a:ext>
            </a:extLst>
          </p:cNvPr>
          <p:cNvSpPr>
            <a:spLocks noGrp="1"/>
          </p:cNvSpPr>
          <p:nvPr>
            <p:ph type="title"/>
          </p:nvPr>
        </p:nvSpPr>
        <p:spPr/>
        <p:txBody>
          <a:bodyPr/>
          <a:lstStyle/>
          <a:p>
            <a:r>
              <a:rPr lang="en-US" dirty="0">
                <a:latin typeface="Bookman Old Style" panose="02050604050505020204" pitchFamily="18" charset="0"/>
              </a:rPr>
              <a:t>Reminders</a:t>
            </a:r>
          </a:p>
        </p:txBody>
      </p:sp>
      <p:graphicFrame>
        <p:nvGraphicFramePr>
          <p:cNvPr id="5" name="Content Placeholder 5">
            <a:extLst>
              <a:ext uri="{FF2B5EF4-FFF2-40B4-BE49-F238E27FC236}">
                <a16:creationId xmlns:a16="http://schemas.microsoft.com/office/drawing/2014/main" id="{C2D66BCA-8A42-4008-B315-218B7CCFB683}"/>
              </a:ext>
            </a:extLst>
          </p:cNvPr>
          <p:cNvGraphicFramePr>
            <a:graphicFrameLocks noGrp="1"/>
          </p:cNvGraphicFramePr>
          <p:nvPr>
            <p:ph idx="1"/>
            <p:extLst>
              <p:ext uri="{D42A27DB-BD31-4B8C-83A1-F6EECF244321}">
                <p14:modId xmlns:p14="http://schemas.microsoft.com/office/powerpoint/2010/main" val="1720430880"/>
              </p:ext>
            </p:extLst>
          </p:nvPr>
        </p:nvGraphicFramePr>
        <p:xfrm>
          <a:off x="609600" y="2327275"/>
          <a:ext cx="10972800" cy="379888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07788950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43" name="Rectangle 2"/>
          <p:cNvSpPr>
            <a:spLocks noGrp="1" noChangeArrowheads="1"/>
          </p:cNvSpPr>
          <p:nvPr>
            <p:ph type="title"/>
          </p:nvPr>
        </p:nvSpPr>
        <p:spPr>
          <a:xfrm>
            <a:off x="5772068" y="465688"/>
            <a:ext cx="6241256" cy="768085"/>
          </a:xfrm>
        </p:spPr>
        <p:txBody>
          <a:bodyPr>
            <a:noAutofit/>
          </a:bodyPr>
          <a:lstStyle/>
          <a:p>
            <a:r>
              <a:rPr lang="en-US" altLang="zh-CN" sz="3600" dirty="0">
                <a:latin typeface="Bookman Old Style" panose="02050604050505020204" pitchFamily="18" charset="0"/>
              </a:rPr>
              <a:t>2023 MAP Review Districts</a:t>
            </a:r>
            <a:endParaRPr lang="en-US" altLang="zh-CN" sz="3600" b="0" dirty="0">
              <a:latin typeface="+mj-lt"/>
            </a:endParaRPr>
          </a:p>
        </p:txBody>
      </p:sp>
      <p:grpSp>
        <p:nvGrpSpPr>
          <p:cNvPr id="463" name="组合 462"/>
          <p:cNvGrpSpPr/>
          <p:nvPr/>
        </p:nvGrpSpPr>
        <p:grpSpPr>
          <a:xfrm>
            <a:off x="2063553" y="189847"/>
            <a:ext cx="6742607" cy="6424084"/>
            <a:chOff x="2270125" y="-222250"/>
            <a:chExt cx="6586538" cy="6275388"/>
          </a:xfrm>
          <a:solidFill>
            <a:srgbClr val="4BAFC8"/>
          </a:solidFill>
        </p:grpSpPr>
        <p:sp>
          <p:nvSpPr>
            <p:cNvPr id="464" name="Freeform 56"/>
            <p:cNvSpPr>
              <a:spLocks/>
            </p:cNvSpPr>
            <p:nvPr/>
          </p:nvSpPr>
          <p:spPr bwMode="auto">
            <a:xfrm>
              <a:off x="4075113" y="-222250"/>
              <a:ext cx="441325" cy="279400"/>
            </a:xfrm>
            <a:custGeom>
              <a:avLst/>
              <a:gdLst>
                <a:gd name="T0" fmla="*/ 76 w 278"/>
                <a:gd name="T1" fmla="*/ 0 h 176"/>
                <a:gd name="T2" fmla="*/ 160 w 278"/>
                <a:gd name="T3" fmla="*/ 0 h 176"/>
                <a:gd name="T4" fmla="*/ 278 w 278"/>
                <a:gd name="T5" fmla="*/ 0 h 176"/>
                <a:gd name="T6" fmla="*/ 278 w 278"/>
                <a:gd name="T7" fmla="*/ 6 h 176"/>
                <a:gd name="T8" fmla="*/ 278 w 278"/>
                <a:gd name="T9" fmla="*/ 12 h 176"/>
                <a:gd name="T10" fmla="*/ 278 w 278"/>
                <a:gd name="T11" fmla="*/ 20 h 176"/>
                <a:gd name="T12" fmla="*/ 278 w 278"/>
                <a:gd name="T13" fmla="*/ 30 h 176"/>
                <a:gd name="T14" fmla="*/ 278 w 278"/>
                <a:gd name="T15" fmla="*/ 32 h 176"/>
                <a:gd name="T16" fmla="*/ 278 w 278"/>
                <a:gd name="T17" fmla="*/ 44 h 176"/>
                <a:gd name="T18" fmla="*/ 278 w 278"/>
                <a:gd name="T19" fmla="*/ 48 h 176"/>
                <a:gd name="T20" fmla="*/ 278 w 278"/>
                <a:gd name="T21" fmla="*/ 52 h 176"/>
                <a:gd name="T22" fmla="*/ 278 w 278"/>
                <a:gd name="T23" fmla="*/ 62 h 176"/>
                <a:gd name="T24" fmla="*/ 278 w 278"/>
                <a:gd name="T25" fmla="*/ 74 h 176"/>
                <a:gd name="T26" fmla="*/ 278 w 278"/>
                <a:gd name="T27" fmla="*/ 86 h 176"/>
                <a:gd name="T28" fmla="*/ 278 w 278"/>
                <a:gd name="T29" fmla="*/ 90 h 176"/>
                <a:gd name="T30" fmla="*/ 278 w 278"/>
                <a:gd name="T31" fmla="*/ 96 h 176"/>
                <a:gd name="T32" fmla="*/ 278 w 278"/>
                <a:gd name="T33" fmla="*/ 102 h 176"/>
                <a:gd name="T34" fmla="*/ 278 w 278"/>
                <a:gd name="T35" fmla="*/ 108 h 176"/>
                <a:gd name="T36" fmla="*/ 278 w 278"/>
                <a:gd name="T37" fmla="*/ 120 h 176"/>
                <a:gd name="T38" fmla="*/ 278 w 278"/>
                <a:gd name="T39" fmla="*/ 128 h 176"/>
                <a:gd name="T40" fmla="*/ 278 w 278"/>
                <a:gd name="T41" fmla="*/ 148 h 176"/>
                <a:gd name="T42" fmla="*/ 278 w 278"/>
                <a:gd name="T43" fmla="*/ 170 h 176"/>
                <a:gd name="T44" fmla="*/ 278 w 278"/>
                <a:gd name="T45" fmla="*/ 176 h 176"/>
                <a:gd name="T46" fmla="*/ 268 w 278"/>
                <a:gd name="T47" fmla="*/ 176 h 176"/>
                <a:gd name="T48" fmla="*/ 264 w 278"/>
                <a:gd name="T49" fmla="*/ 176 h 176"/>
                <a:gd name="T50" fmla="*/ 252 w 278"/>
                <a:gd name="T51" fmla="*/ 176 h 176"/>
                <a:gd name="T52" fmla="*/ 246 w 278"/>
                <a:gd name="T53" fmla="*/ 176 h 176"/>
                <a:gd name="T54" fmla="*/ 236 w 278"/>
                <a:gd name="T55" fmla="*/ 176 h 176"/>
                <a:gd name="T56" fmla="*/ 228 w 278"/>
                <a:gd name="T57" fmla="*/ 176 h 176"/>
                <a:gd name="T58" fmla="*/ 218 w 278"/>
                <a:gd name="T59" fmla="*/ 176 h 176"/>
                <a:gd name="T60" fmla="*/ 212 w 278"/>
                <a:gd name="T61" fmla="*/ 176 h 176"/>
                <a:gd name="T62" fmla="*/ 202 w 278"/>
                <a:gd name="T63" fmla="*/ 176 h 176"/>
                <a:gd name="T64" fmla="*/ 198 w 278"/>
                <a:gd name="T65" fmla="*/ 176 h 176"/>
                <a:gd name="T66" fmla="*/ 190 w 278"/>
                <a:gd name="T67" fmla="*/ 176 h 176"/>
                <a:gd name="T68" fmla="*/ 180 w 278"/>
                <a:gd name="T69" fmla="*/ 176 h 176"/>
                <a:gd name="T70" fmla="*/ 174 w 278"/>
                <a:gd name="T71" fmla="*/ 176 h 176"/>
                <a:gd name="T72" fmla="*/ 170 w 278"/>
                <a:gd name="T73" fmla="*/ 176 h 176"/>
                <a:gd name="T74" fmla="*/ 166 w 278"/>
                <a:gd name="T75" fmla="*/ 176 h 176"/>
                <a:gd name="T76" fmla="*/ 162 w 278"/>
                <a:gd name="T77" fmla="*/ 176 h 176"/>
                <a:gd name="T78" fmla="*/ 158 w 278"/>
                <a:gd name="T79" fmla="*/ 176 h 176"/>
                <a:gd name="T80" fmla="*/ 144 w 278"/>
                <a:gd name="T81" fmla="*/ 176 h 176"/>
                <a:gd name="T82" fmla="*/ 118 w 278"/>
                <a:gd name="T83" fmla="*/ 176 h 176"/>
                <a:gd name="T84" fmla="*/ 106 w 278"/>
                <a:gd name="T85" fmla="*/ 176 h 176"/>
                <a:gd name="T86" fmla="*/ 100 w 278"/>
                <a:gd name="T87" fmla="*/ 176 h 176"/>
                <a:gd name="T88" fmla="*/ 92 w 278"/>
                <a:gd name="T89" fmla="*/ 176 h 176"/>
                <a:gd name="T90" fmla="*/ 74 w 278"/>
                <a:gd name="T91" fmla="*/ 176 h 176"/>
                <a:gd name="T92" fmla="*/ 56 w 278"/>
                <a:gd name="T93" fmla="*/ 176 h 176"/>
                <a:gd name="T94" fmla="*/ 42 w 278"/>
                <a:gd name="T95" fmla="*/ 176 h 176"/>
                <a:gd name="T96" fmla="*/ 36 w 278"/>
                <a:gd name="T97" fmla="*/ 176 h 176"/>
                <a:gd name="T98" fmla="*/ 20 w 278"/>
                <a:gd name="T99" fmla="*/ 176 h 176"/>
                <a:gd name="T100" fmla="*/ 12 w 278"/>
                <a:gd name="T101" fmla="*/ 176 h 176"/>
                <a:gd name="T102" fmla="*/ 0 w 278"/>
                <a:gd name="T103" fmla="*/ 176 h 176"/>
                <a:gd name="T104" fmla="*/ 0 w 278"/>
                <a:gd name="T105" fmla="*/ 106 h 176"/>
                <a:gd name="T106" fmla="*/ 0 w 278"/>
                <a:gd name="T107" fmla="*/ 46 h 176"/>
                <a:gd name="T108" fmla="*/ 0 w 278"/>
                <a:gd name="T109" fmla="*/ 12 h 176"/>
                <a:gd name="T110" fmla="*/ 0 w 278"/>
                <a:gd name="T11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8" h="176">
                  <a:moveTo>
                    <a:pt x="14" y="0"/>
                  </a:moveTo>
                  <a:lnTo>
                    <a:pt x="76" y="0"/>
                  </a:lnTo>
                  <a:lnTo>
                    <a:pt x="98" y="0"/>
                  </a:lnTo>
                  <a:lnTo>
                    <a:pt x="160" y="0"/>
                  </a:lnTo>
                  <a:lnTo>
                    <a:pt x="252" y="0"/>
                  </a:lnTo>
                  <a:lnTo>
                    <a:pt x="278" y="0"/>
                  </a:lnTo>
                  <a:lnTo>
                    <a:pt x="278" y="2"/>
                  </a:lnTo>
                  <a:lnTo>
                    <a:pt x="278" y="6"/>
                  </a:lnTo>
                  <a:lnTo>
                    <a:pt x="278" y="10"/>
                  </a:lnTo>
                  <a:lnTo>
                    <a:pt x="278" y="12"/>
                  </a:lnTo>
                  <a:lnTo>
                    <a:pt x="278" y="18"/>
                  </a:lnTo>
                  <a:lnTo>
                    <a:pt x="278" y="20"/>
                  </a:lnTo>
                  <a:lnTo>
                    <a:pt x="278" y="28"/>
                  </a:lnTo>
                  <a:lnTo>
                    <a:pt x="278" y="30"/>
                  </a:lnTo>
                  <a:lnTo>
                    <a:pt x="278" y="32"/>
                  </a:lnTo>
                  <a:lnTo>
                    <a:pt x="278" y="32"/>
                  </a:lnTo>
                  <a:lnTo>
                    <a:pt x="278" y="38"/>
                  </a:lnTo>
                  <a:lnTo>
                    <a:pt x="278" y="44"/>
                  </a:lnTo>
                  <a:lnTo>
                    <a:pt x="278" y="46"/>
                  </a:lnTo>
                  <a:lnTo>
                    <a:pt x="278" y="48"/>
                  </a:lnTo>
                  <a:lnTo>
                    <a:pt x="278" y="50"/>
                  </a:lnTo>
                  <a:lnTo>
                    <a:pt x="278" y="52"/>
                  </a:lnTo>
                  <a:lnTo>
                    <a:pt x="278" y="54"/>
                  </a:lnTo>
                  <a:lnTo>
                    <a:pt x="278" y="62"/>
                  </a:lnTo>
                  <a:lnTo>
                    <a:pt x="278" y="68"/>
                  </a:lnTo>
                  <a:lnTo>
                    <a:pt x="278" y="74"/>
                  </a:lnTo>
                  <a:lnTo>
                    <a:pt x="278" y="78"/>
                  </a:lnTo>
                  <a:lnTo>
                    <a:pt x="278" y="86"/>
                  </a:lnTo>
                  <a:lnTo>
                    <a:pt x="278" y="88"/>
                  </a:lnTo>
                  <a:lnTo>
                    <a:pt x="278" y="90"/>
                  </a:lnTo>
                  <a:lnTo>
                    <a:pt x="278" y="92"/>
                  </a:lnTo>
                  <a:lnTo>
                    <a:pt x="278" y="96"/>
                  </a:lnTo>
                  <a:lnTo>
                    <a:pt x="278" y="98"/>
                  </a:lnTo>
                  <a:lnTo>
                    <a:pt x="278" y="102"/>
                  </a:lnTo>
                  <a:lnTo>
                    <a:pt x="278" y="104"/>
                  </a:lnTo>
                  <a:lnTo>
                    <a:pt x="278" y="108"/>
                  </a:lnTo>
                  <a:lnTo>
                    <a:pt x="278" y="116"/>
                  </a:lnTo>
                  <a:lnTo>
                    <a:pt x="278" y="120"/>
                  </a:lnTo>
                  <a:lnTo>
                    <a:pt x="278" y="124"/>
                  </a:lnTo>
                  <a:lnTo>
                    <a:pt x="278" y="128"/>
                  </a:lnTo>
                  <a:lnTo>
                    <a:pt x="278" y="136"/>
                  </a:lnTo>
                  <a:lnTo>
                    <a:pt x="278" y="148"/>
                  </a:lnTo>
                  <a:lnTo>
                    <a:pt x="278" y="150"/>
                  </a:lnTo>
                  <a:lnTo>
                    <a:pt x="278" y="170"/>
                  </a:lnTo>
                  <a:lnTo>
                    <a:pt x="278" y="174"/>
                  </a:lnTo>
                  <a:lnTo>
                    <a:pt x="278" y="176"/>
                  </a:lnTo>
                  <a:lnTo>
                    <a:pt x="272" y="176"/>
                  </a:lnTo>
                  <a:lnTo>
                    <a:pt x="268" y="176"/>
                  </a:lnTo>
                  <a:lnTo>
                    <a:pt x="266" y="176"/>
                  </a:lnTo>
                  <a:lnTo>
                    <a:pt x="264" y="176"/>
                  </a:lnTo>
                  <a:lnTo>
                    <a:pt x="262" y="176"/>
                  </a:lnTo>
                  <a:lnTo>
                    <a:pt x="252" y="176"/>
                  </a:lnTo>
                  <a:lnTo>
                    <a:pt x="250" y="176"/>
                  </a:lnTo>
                  <a:lnTo>
                    <a:pt x="246" y="176"/>
                  </a:lnTo>
                  <a:lnTo>
                    <a:pt x="240" y="176"/>
                  </a:lnTo>
                  <a:lnTo>
                    <a:pt x="236" y="176"/>
                  </a:lnTo>
                  <a:lnTo>
                    <a:pt x="234" y="176"/>
                  </a:lnTo>
                  <a:lnTo>
                    <a:pt x="228" y="176"/>
                  </a:lnTo>
                  <a:lnTo>
                    <a:pt x="222" y="176"/>
                  </a:lnTo>
                  <a:lnTo>
                    <a:pt x="218" y="176"/>
                  </a:lnTo>
                  <a:lnTo>
                    <a:pt x="216" y="176"/>
                  </a:lnTo>
                  <a:lnTo>
                    <a:pt x="212" y="176"/>
                  </a:lnTo>
                  <a:lnTo>
                    <a:pt x="204" y="176"/>
                  </a:lnTo>
                  <a:lnTo>
                    <a:pt x="202" y="176"/>
                  </a:lnTo>
                  <a:lnTo>
                    <a:pt x="200" y="176"/>
                  </a:lnTo>
                  <a:lnTo>
                    <a:pt x="198" y="176"/>
                  </a:lnTo>
                  <a:lnTo>
                    <a:pt x="196" y="176"/>
                  </a:lnTo>
                  <a:lnTo>
                    <a:pt x="190" y="176"/>
                  </a:lnTo>
                  <a:lnTo>
                    <a:pt x="186" y="176"/>
                  </a:lnTo>
                  <a:lnTo>
                    <a:pt x="180" y="176"/>
                  </a:lnTo>
                  <a:lnTo>
                    <a:pt x="178" y="176"/>
                  </a:lnTo>
                  <a:lnTo>
                    <a:pt x="174" y="176"/>
                  </a:lnTo>
                  <a:lnTo>
                    <a:pt x="172" y="176"/>
                  </a:lnTo>
                  <a:lnTo>
                    <a:pt x="170" y="176"/>
                  </a:lnTo>
                  <a:lnTo>
                    <a:pt x="168" y="176"/>
                  </a:lnTo>
                  <a:lnTo>
                    <a:pt x="166" y="176"/>
                  </a:lnTo>
                  <a:lnTo>
                    <a:pt x="164" y="176"/>
                  </a:lnTo>
                  <a:lnTo>
                    <a:pt x="162" y="176"/>
                  </a:lnTo>
                  <a:lnTo>
                    <a:pt x="160" y="176"/>
                  </a:lnTo>
                  <a:lnTo>
                    <a:pt x="158" y="176"/>
                  </a:lnTo>
                  <a:lnTo>
                    <a:pt x="146" y="176"/>
                  </a:lnTo>
                  <a:lnTo>
                    <a:pt x="144" y="176"/>
                  </a:lnTo>
                  <a:lnTo>
                    <a:pt x="132" y="176"/>
                  </a:lnTo>
                  <a:lnTo>
                    <a:pt x="118" y="176"/>
                  </a:lnTo>
                  <a:lnTo>
                    <a:pt x="116" y="176"/>
                  </a:lnTo>
                  <a:lnTo>
                    <a:pt x="106" y="176"/>
                  </a:lnTo>
                  <a:lnTo>
                    <a:pt x="102" y="176"/>
                  </a:lnTo>
                  <a:lnTo>
                    <a:pt x="100" y="176"/>
                  </a:lnTo>
                  <a:lnTo>
                    <a:pt x="98" y="176"/>
                  </a:lnTo>
                  <a:lnTo>
                    <a:pt x="92" y="176"/>
                  </a:lnTo>
                  <a:lnTo>
                    <a:pt x="86" y="176"/>
                  </a:lnTo>
                  <a:lnTo>
                    <a:pt x="74" y="176"/>
                  </a:lnTo>
                  <a:lnTo>
                    <a:pt x="64" y="176"/>
                  </a:lnTo>
                  <a:lnTo>
                    <a:pt x="56" y="176"/>
                  </a:lnTo>
                  <a:lnTo>
                    <a:pt x="52" y="176"/>
                  </a:lnTo>
                  <a:lnTo>
                    <a:pt x="42" y="176"/>
                  </a:lnTo>
                  <a:lnTo>
                    <a:pt x="38" y="176"/>
                  </a:lnTo>
                  <a:lnTo>
                    <a:pt x="36" y="176"/>
                  </a:lnTo>
                  <a:lnTo>
                    <a:pt x="26" y="176"/>
                  </a:lnTo>
                  <a:lnTo>
                    <a:pt x="20" y="176"/>
                  </a:lnTo>
                  <a:lnTo>
                    <a:pt x="14" y="176"/>
                  </a:lnTo>
                  <a:lnTo>
                    <a:pt x="12" y="176"/>
                  </a:lnTo>
                  <a:lnTo>
                    <a:pt x="6" y="176"/>
                  </a:lnTo>
                  <a:lnTo>
                    <a:pt x="0" y="176"/>
                  </a:lnTo>
                  <a:lnTo>
                    <a:pt x="0" y="140"/>
                  </a:lnTo>
                  <a:lnTo>
                    <a:pt x="0" y="106"/>
                  </a:lnTo>
                  <a:lnTo>
                    <a:pt x="0" y="54"/>
                  </a:lnTo>
                  <a:lnTo>
                    <a:pt x="0" y="46"/>
                  </a:lnTo>
                  <a:lnTo>
                    <a:pt x="0" y="44"/>
                  </a:lnTo>
                  <a:lnTo>
                    <a:pt x="0" y="12"/>
                  </a:lnTo>
                  <a:lnTo>
                    <a:pt x="0" y="10"/>
                  </a:lnTo>
                  <a:lnTo>
                    <a:pt x="0" y="0"/>
                  </a:lnTo>
                  <a:lnTo>
                    <a:pt x="14"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65" name="Freeform 59"/>
            <p:cNvSpPr>
              <a:spLocks/>
            </p:cNvSpPr>
            <p:nvPr/>
          </p:nvSpPr>
          <p:spPr bwMode="auto">
            <a:xfrm>
              <a:off x="4075113" y="592138"/>
              <a:ext cx="438150" cy="271463"/>
            </a:xfrm>
            <a:custGeom>
              <a:avLst/>
              <a:gdLst>
                <a:gd name="T0" fmla="*/ 244 w 276"/>
                <a:gd name="T1" fmla="*/ 0 h 171"/>
                <a:gd name="T2" fmla="*/ 252 w 276"/>
                <a:gd name="T3" fmla="*/ 0 h 171"/>
                <a:gd name="T4" fmla="*/ 258 w 276"/>
                <a:gd name="T5" fmla="*/ 0 h 171"/>
                <a:gd name="T6" fmla="*/ 270 w 276"/>
                <a:gd name="T7" fmla="*/ 0 h 171"/>
                <a:gd name="T8" fmla="*/ 276 w 276"/>
                <a:gd name="T9" fmla="*/ 4 h 171"/>
                <a:gd name="T10" fmla="*/ 276 w 276"/>
                <a:gd name="T11" fmla="*/ 14 h 171"/>
                <a:gd name="T12" fmla="*/ 276 w 276"/>
                <a:gd name="T13" fmla="*/ 24 h 171"/>
                <a:gd name="T14" fmla="*/ 276 w 276"/>
                <a:gd name="T15" fmla="*/ 36 h 171"/>
                <a:gd name="T16" fmla="*/ 276 w 276"/>
                <a:gd name="T17" fmla="*/ 46 h 171"/>
                <a:gd name="T18" fmla="*/ 276 w 276"/>
                <a:gd name="T19" fmla="*/ 58 h 171"/>
                <a:gd name="T20" fmla="*/ 276 w 276"/>
                <a:gd name="T21" fmla="*/ 72 h 171"/>
                <a:gd name="T22" fmla="*/ 276 w 276"/>
                <a:gd name="T23" fmla="*/ 82 h 171"/>
                <a:gd name="T24" fmla="*/ 276 w 276"/>
                <a:gd name="T25" fmla="*/ 98 h 171"/>
                <a:gd name="T26" fmla="*/ 276 w 276"/>
                <a:gd name="T27" fmla="*/ 108 h 171"/>
                <a:gd name="T28" fmla="*/ 276 w 276"/>
                <a:gd name="T29" fmla="*/ 116 h 171"/>
                <a:gd name="T30" fmla="*/ 276 w 276"/>
                <a:gd name="T31" fmla="*/ 132 h 171"/>
                <a:gd name="T32" fmla="*/ 276 w 276"/>
                <a:gd name="T33" fmla="*/ 148 h 171"/>
                <a:gd name="T34" fmla="*/ 276 w 276"/>
                <a:gd name="T35" fmla="*/ 171 h 171"/>
                <a:gd name="T36" fmla="*/ 270 w 276"/>
                <a:gd name="T37" fmla="*/ 171 h 171"/>
                <a:gd name="T38" fmla="*/ 258 w 276"/>
                <a:gd name="T39" fmla="*/ 171 h 171"/>
                <a:gd name="T40" fmla="*/ 240 w 276"/>
                <a:gd name="T41" fmla="*/ 171 h 171"/>
                <a:gd name="T42" fmla="*/ 228 w 276"/>
                <a:gd name="T43" fmla="*/ 171 h 171"/>
                <a:gd name="T44" fmla="*/ 218 w 276"/>
                <a:gd name="T45" fmla="*/ 171 h 171"/>
                <a:gd name="T46" fmla="*/ 212 w 276"/>
                <a:gd name="T47" fmla="*/ 171 h 171"/>
                <a:gd name="T48" fmla="*/ 202 w 276"/>
                <a:gd name="T49" fmla="*/ 171 h 171"/>
                <a:gd name="T50" fmla="*/ 192 w 276"/>
                <a:gd name="T51" fmla="*/ 171 h 171"/>
                <a:gd name="T52" fmla="*/ 184 w 276"/>
                <a:gd name="T53" fmla="*/ 171 h 171"/>
                <a:gd name="T54" fmla="*/ 176 w 276"/>
                <a:gd name="T55" fmla="*/ 171 h 171"/>
                <a:gd name="T56" fmla="*/ 172 w 276"/>
                <a:gd name="T57" fmla="*/ 171 h 171"/>
                <a:gd name="T58" fmla="*/ 164 w 276"/>
                <a:gd name="T59" fmla="*/ 171 h 171"/>
                <a:gd name="T60" fmla="*/ 150 w 276"/>
                <a:gd name="T61" fmla="*/ 171 h 171"/>
                <a:gd name="T62" fmla="*/ 140 w 276"/>
                <a:gd name="T63" fmla="*/ 171 h 171"/>
                <a:gd name="T64" fmla="*/ 130 w 276"/>
                <a:gd name="T65" fmla="*/ 171 h 171"/>
                <a:gd name="T66" fmla="*/ 118 w 276"/>
                <a:gd name="T67" fmla="*/ 171 h 171"/>
                <a:gd name="T68" fmla="*/ 110 w 276"/>
                <a:gd name="T69" fmla="*/ 171 h 171"/>
                <a:gd name="T70" fmla="*/ 98 w 276"/>
                <a:gd name="T71" fmla="*/ 171 h 171"/>
                <a:gd name="T72" fmla="*/ 88 w 276"/>
                <a:gd name="T73" fmla="*/ 171 h 171"/>
                <a:gd name="T74" fmla="*/ 74 w 276"/>
                <a:gd name="T75" fmla="*/ 171 h 171"/>
                <a:gd name="T76" fmla="*/ 56 w 276"/>
                <a:gd name="T77" fmla="*/ 169 h 171"/>
                <a:gd name="T78" fmla="*/ 24 w 276"/>
                <a:gd name="T79" fmla="*/ 169 h 171"/>
                <a:gd name="T80" fmla="*/ 12 w 276"/>
                <a:gd name="T81" fmla="*/ 169 h 171"/>
                <a:gd name="T82" fmla="*/ 6 w 276"/>
                <a:gd name="T83" fmla="*/ 171 h 171"/>
                <a:gd name="T84" fmla="*/ 0 w 276"/>
                <a:gd name="T85" fmla="*/ 171 h 171"/>
                <a:gd name="T86" fmla="*/ 0 w 276"/>
                <a:gd name="T87" fmla="*/ 90 h 171"/>
                <a:gd name="T88" fmla="*/ 2 w 276"/>
                <a:gd name="T89" fmla="*/ 0 h 171"/>
                <a:gd name="T90" fmla="*/ 12 w 276"/>
                <a:gd name="T91" fmla="*/ 0 h 171"/>
                <a:gd name="T92" fmla="*/ 20 w 276"/>
                <a:gd name="T93" fmla="*/ 0 h 171"/>
                <a:gd name="T94" fmla="*/ 32 w 276"/>
                <a:gd name="T95" fmla="*/ 0 h 171"/>
                <a:gd name="T96" fmla="*/ 40 w 276"/>
                <a:gd name="T97" fmla="*/ 0 h 171"/>
                <a:gd name="T98" fmla="*/ 48 w 276"/>
                <a:gd name="T99" fmla="*/ 0 h 171"/>
                <a:gd name="T100" fmla="*/ 72 w 276"/>
                <a:gd name="T101" fmla="*/ 0 h 171"/>
                <a:gd name="T102" fmla="*/ 92 w 276"/>
                <a:gd name="T103" fmla="*/ 0 h 171"/>
                <a:gd name="T104" fmla="*/ 106 w 276"/>
                <a:gd name="T105" fmla="*/ 0 h 171"/>
                <a:gd name="T106" fmla="*/ 124 w 276"/>
                <a:gd name="T107" fmla="*/ 0 h 171"/>
                <a:gd name="T108" fmla="*/ 142 w 276"/>
                <a:gd name="T109" fmla="*/ 0 h 171"/>
                <a:gd name="T110" fmla="*/ 158 w 276"/>
                <a:gd name="T111" fmla="*/ 0 h 171"/>
                <a:gd name="T112" fmla="*/ 172 w 276"/>
                <a:gd name="T113" fmla="*/ 0 h 171"/>
                <a:gd name="T114" fmla="*/ 192 w 276"/>
                <a:gd name="T115" fmla="*/ 0 h 171"/>
                <a:gd name="T116" fmla="*/ 204 w 276"/>
                <a:gd name="T117" fmla="*/ 0 h 171"/>
                <a:gd name="T118" fmla="*/ 210 w 276"/>
                <a:gd name="T119" fmla="*/ 0 h 171"/>
                <a:gd name="T120" fmla="*/ 224 w 276"/>
                <a:gd name="T1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6" h="171">
                  <a:moveTo>
                    <a:pt x="224" y="0"/>
                  </a:moveTo>
                  <a:lnTo>
                    <a:pt x="236" y="0"/>
                  </a:lnTo>
                  <a:lnTo>
                    <a:pt x="244" y="0"/>
                  </a:lnTo>
                  <a:lnTo>
                    <a:pt x="248" y="0"/>
                  </a:lnTo>
                  <a:lnTo>
                    <a:pt x="250" y="0"/>
                  </a:lnTo>
                  <a:lnTo>
                    <a:pt x="252" y="0"/>
                  </a:lnTo>
                  <a:lnTo>
                    <a:pt x="254" y="0"/>
                  </a:lnTo>
                  <a:lnTo>
                    <a:pt x="256" y="0"/>
                  </a:lnTo>
                  <a:lnTo>
                    <a:pt x="258" y="0"/>
                  </a:lnTo>
                  <a:lnTo>
                    <a:pt x="260" y="0"/>
                  </a:lnTo>
                  <a:lnTo>
                    <a:pt x="266" y="0"/>
                  </a:lnTo>
                  <a:lnTo>
                    <a:pt x="270" y="0"/>
                  </a:lnTo>
                  <a:lnTo>
                    <a:pt x="270" y="0"/>
                  </a:lnTo>
                  <a:lnTo>
                    <a:pt x="276" y="0"/>
                  </a:lnTo>
                  <a:lnTo>
                    <a:pt x="276" y="4"/>
                  </a:lnTo>
                  <a:lnTo>
                    <a:pt x="276" y="6"/>
                  </a:lnTo>
                  <a:lnTo>
                    <a:pt x="276" y="10"/>
                  </a:lnTo>
                  <a:lnTo>
                    <a:pt x="276" y="14"/>
                  </a:lnTo>
                  <a:lnTo>
                    <a:pt x="276" y="16"/>
                  </a:lnTo>
                  <a:lnTo>
                    <a:pt x="276" y="22"/>
                  </a:lnTo>
                  <a:lnTo>
                    <a:pt x="276" y="24"/>
                  </a:lnTo>
                  <a:lnTo>
                    <a:pt x="276" y="26"/>
                  </a:lnTo>
                  <a:lnTo>
                    <a:pt x="276" y="32"/>
                  </a:lnTo>
                  <a:lnTo>
                    <a:pt x="276" y="36"/>
                  </a:lnTo>
                  <a:lnTo>
                    <a:pt x="276" y="38"/>
                  </a:lnTo>
                  <a:lnTo>
                    <a:pt x="276" y="44"/>
                  </a:lnTo>
                  <a:lnTo>
                    <a:pt x="276" y="46"/>
                  </a:lnTo>
                  <a:lnTo>
                    <a:pt x="276" y="48"/>
                  </a:lnTo>
                  <a:lnTo>
                    <a:pt x="276" y="54"/>
                  </a:lnTo>
                  <a:lnTo>
                    <a:pt x="276" y="58"/>
                  </a:lnTo>
                  <a:lnTo>
                    <a:pt x="276" y="60"/>
                  </a:lnTo>
                  <a:lnTo>
                    <a:pt x="276" y="66"/>
                  </a:lnTo>
                  <a:lnTo>
                    <a:pt x="276" y="72"/>
                  </a:lnTo>
                  <a:lnTo>
                    <a:pt x="276" y="78"/>
                  </a:lnTo>
                  <a:lnTo>
                    <a:pt x="276" y="80"/>
                  </a:lnTo>
                  <a:lnTo>
                    <a:pt x="276" y="82"/>
                  </a:lnTo>
                  <a:lnTo>
                    <a:pt x="276" y="84"/>
                  </a:lnTo>
                  <a:lnTo>
                    <a:pt x="276" y="90"/>
                  </a:lnTo>
                  <a:lnTo>
                    <a:pt x="276" y="98"/>
                  </a:lnTo>
                  <a:lnTo>
                    <a:pt x="276" y="100"/>
                  </a:lnTo>
                  <a:lnTo>
                    <a:pt x="276" y="102"/>
                  </a:lnTo>
                  <a:lnTo>
                    <a:pt x="276" y="108"/>
                  </a:lnTo>
                  <a:lnTo>
                    <a:pt x="276" y="110"/>
                  </a:lnTo>
                  <a:lnTo>
                    <a:pt x="276" y="114"/>
                  </a:lnTo>
                  <a:lnTo>
                    <a:pt x="276" y="116"/>
                  </a:lnTo>
                  <a:lnTo>
                    <a:pt x="276" y="120"/>
                  </a:lnTo>
                  <a:lnTo>
                    <a:pt x="276" y="128"/>
                  </a:lnTo>
                  <a:lnTo>
                    <a:pt x="276" y="132"/>
                  </a:lnTo>
                  <a:lnTo>
                    <a:pt x="276" y="134"/>
                  </a:lnTo>
                  <a:lnTo>
                    <a:pt x="276" y="140"/>
                  </a:lnTo>
                  <a:lnTo>
                    <a:pt x="276" y="148"/>
                  </a:lnTo>
                  <a:lnTo>
                    <a:pt x="276" y="152"/>
                  </a:lnTo>
                  <a:lnTo>
                    <a:pt x="276" y="169"/>
                  </a:lnTo>
                  <a:lnTo>
                    <a:pt x="276" y="171"/>
                  </a:lnTo>
                  <a:lnTo>
                    <a:pt x="274" y="171"/>
                  </a:lnTo>
                  <a:lnTo>
                    <a:pt x="272" y="171"/>
                  </a:lnTo>
                  <a:lnTo>
                    <a:pt x="270" y="171"/>
                  </a:lnTo>
                  <a:lnTo>
                    <a:pt x="264" y="171"/>
                  </a:lnTo>
                  <a:lnTo>
                    <a:pt x="262" y="171"/>
                  </a:lnTo>
                  <a:lnTo>
                    <a:pt x="258" y="171"/>
                  </a:lnTo>
                  <a:lnTo>
                    <a:pt x="250" y="171"/>
                  </a:lnTo>
                  <a:lnTo>
                    <a:pt x="246" y="171"/>
                  </a:lnTo>
                  <a:lnTo>
                    <a:pt x="240" y="171"/>
                  </a:lnTo>
                  <a:lnTo>
                    <a:pt x="238" y="171"/>
                  </a:lnTo>
                  <a:lnTo>
                    <a:pt x="234" y="171"/>
                  </a:lnTo>
                  <a:lnTo>
                    <a:pt x="228" y="171"/>
                  </a:lnTo>
                  <a:lnTo>
                    <a:pt x="222" y="171"/>
                  </a:lnTo>
                  <a:lnTo>
                    <a:pt x="220" y="171"/>
                  </a:lnTo>
                  <a:lnTo>
                    <a:pt x="218" y="171"/>
                  </a:lnTo>
                  <a:lnTo>
                    <a:pt x="216" y="171"/>
                  </a:lnTo>
                  <a:lnTo>
                    <a:pt x="214" y="171"/>
                  </a:lnTo>
                  <a:lnTo>
                    <a:pt x="212" y="171"/>
                  </a:lnTo>
                  <a:lnTo>
                    <a:pt x="210" y="171"/>
                  </a:lnTo>
                  <a:lnTo>
                    <a:pt x="206" y="171"/>
                  </a:lnTo>
                  <a:lnTo>
                    <a:pt x="202" y="171"/>
                  </a:lnTo>
                  <a:lnTo>
                    <a:pt x="198" y="171"/>
                  </a:lnTo>
                  <a:lnTo>
                    <a:pt x="196" y="171"/>
                  </a:lnTo>
                  <a:lnTo>
                    <a:pt x="192" y="171"/>
                  </a:lnTo>
                  <a:lnTo>
                    <a:pt x="190" y="171"/>
                  </a:lnTo>
                  <a:lnTo>
                    <a:pt x="186" y="171"/>
                  </a:lnTo>
                  <a:lnTo>
                    <a:pt x="184" y="171"/>
                  </a:lnTo>
                  <a:lnTo>
                    <a:pt x="180" y="171"/>
                  </a:lnTo>
                  <a:lnTo>
                    <a:pt x="178" y="171"/>
                  </a:lnTo>
                  <a:lnTo>
                    <a:pt x="176" y="171"/>
                  </a:lnTo>
                  <a:lnTo>
                    <a:pt x="174" y="171"/>
                  </a:lnTo>
                  <a:lnTo>
                    <a:pt x="174" y="171"/>
                  </a:lnTo>
                  <a:lnTo>
                    <a:pt x="172" y="171"/>
                  </a:lnTo>
                  <a:lnTo>
                    <a:pt x="170" y="171"/>
                  </a:lnTo>
                  <a:lnTo>
                    <a:pt x="168" y="171"/>
                  </a:lnTo>
                  <a:lnTo>
                    <a:pt x="164" y="171"/>
                  </a:lnTo>
                  <a:lnTo>
                    <a:pt x="160" y="171"/>
                  </a:lnTo>
                  <a:lnTo>
                    <a:pt x="158" y="171"/>
                  </a:lnTo>
                  <a:lnTo>
                    <a:pt x="150" y="171"/>
                  </a:lnTo>
                  <a:lnTo>
                    <a:pt x="146" y="171"/>
                  </a:lnTo>
                  <a:lnTo>
                    <a:pt x="144" y="171"/>
                  </a:lnTo>
                  <a:lnTo>
                    <a:pt x="140" y="171"/>
                  </a:lnTo>
                  <a:lnTo>
                    <a:pt x="138" y="171"/>
                  </a:lnTo>
                  <a:lnTo>
                    <a:pt x="136" y="171"/>
                  </a:lnTo>
                  <a:lnTo>
                    <a:pt x="130" y="171"/>
                  </a:lnTo>
                  <a:lnTo>
                    <a:pt x="128" y="171"/>
                  </a:lnTo>
                  <a:lnTo>
                    <a:pt x="124" y="171"/>
                  </a:lnTo>
                  <a:lnTo>
                    <a:pt x="118" y="171"/>
                  </a:lnTo>
                  <a:lnTo>
                    <a:pt x="114" y="171"/>
                  </a:lnTo>
                  <a:lnTo>
                    <a:pt x="112" y="171"/>
                  </a:lnTo>
                  <a:lnTo>
                    <a:pt x="110" y="171"/>
                  </a:lnTo>
                  <a:lnTo>
                    <a:pt x="106" y="171"/>
                  </a:lnTo>
                  <a:lnTo>
                    <a:pt x="100" y="171"/>
                  </a:lnTo>
                  <a:lnTo>
                    <a:pt x="98" y="171"/>
                  </a:lnTo>
                  <a:lnTo>
                    <a:pt x="94" y="171"/>
                  </a:lnTo>
                  <a:lnTo>
                    <a:pt x="92" y="169"/>
                  </a:lnTo>
                  <a:lnTo>
                    <a:pt x="88" y="171"/>
                  </a:lnTo>
                  <a:lnTo>
                    <a:pt x="86" y="171"/>
                  </a:lnTo>
                  <a:lnTo>
                    <a:pt x="78" y="171"/>
                  </a:lnTo>
                  <a:lnTo>
                    <a:pt x="74" y="171"/>
                  </a:lnTo>
                  <a:lnTo>
                    <a:pt x="68" y="171"/>
                  </a:lnTo>
                  <a:lnTo>
                    <a:pt x="62" y="171"/>
                  </a:lnTo>
                  <a:lnTo>
                    <a:pt x="56" y="169"/>
                  </a:lnTo>
                  <a:lnTo>
                    <a:pt x="52" y="169"/>
                  </a:lnTo>
                  <a:lnTo>
                    <a:pt x="50" y="169"/>
                  </a:lnTo>
                  <a:lnTo>
                    <a:pt x="24" y="169"/>
                  </a:lnTo>
                  <a:lnTo>
                    <a:pt x="18" y="169"/>
                  </a:lnTo>
                  <a:lnTo>
                    <a:pt x="14" y="169"/>
                  </a:lnTo>
                  <a:lnTo>
                    <a:pt x="12" y="169"/>
                  </a:lnTo>
                  <a:lnTo>
                    <a:pt x="10" y="169"/>
                  </a:lnTo>
                  <a:lnTo>
                    <a:pt x="8" y="171"/>
                  </a:lnTo>
                  <a:lnTo>
                    <a:pt x="6" y="171"/>
                  </a:lnTo>
                  <a:lnTo>
                    <a:pt x="4" y="171"/>
                  </a:lnTo>
                  <a:lnTo>
                    <a:pt x="2" y="171"/>
                  </a:lnTo>
                  <a:lnTo>
                    <a:pt x="0" y="171"/>
                  </a:lnTo>
                  <a:lnTo>
                    <a:pt x="0" y="162"/>
                  </a:lnTo>
                  <a:lnTo>
                    <a:pt x="0" y="142"/>
                  </a:lnTo>
                  <a:lnTo>
                    <a:pt x="0" y="90"/>
                  </a:lnTo>
                  <a:lnTo>
                    <a:pt x="0" y="12"/>
                  </a:lnTo>
                  <a:lnTo>
                    <a:pt x="0" y="0"/>
                  </a:lnTo>
                  <a:lnTo>
                    <a:pt x="2" y="0"/>
                  </a:lnTo>
                  <a:lnTo>
                    <a:pt x="4" y="0"/>
                  </a:lnTo>
                  <a:lnTo>
                    <a:pt x="10" y="0"/>
                  </a:lnTo>
                  <a:lnTo>
                    <a:pt x="12" y="0"/>
                  </a:lnTo>
                  <a:lnTo>
                    <a:pt x="14" y="0"/>
                  </a:lnTo>
                  <a:lnTo>
                    <a:pt x="18" y="0"/>
                  </a:lnTo>
                  <a:lnTo>
                    <a:pt x="20" y="0"/>
                  </a:lnTo>
                  <a:lnTo>
                    <a:pt x="22" y="0"/>
                  </a:lnTo>
                  <a:lnTo>
                    <a:pt x="26" y="0"/>
                  </a:lnTo>
                  <a:lnTo>
                    <a:pt x="32" y="0"/>
                  </a:lnTo>
                  <a:lnTo>
                    <a:pt x="34" y="0"/>
                  </a:lnTo>
                  <a:lnTo>
                    <a:pt x="38" y="0"/>
                  </a:lnTo>
                  <a:lnTo>
                    <a:pt x="40" y="0"/>
                  </a:lnTo>
                  <a:lnTo>
                    <a:pt x="42" y="0"/>
                  </a:lnTo>
                  <a:lnTo>
                    <a:pt x="46" y="0"/>
                  </a:lnTo>
                  <a:lnTo>
                    <a:pt x="48" y="0"/>
                  </a:lnTo>
                  <a:lnTo>
                    <a:pt x="52" y="0"/>
                  </a:lnTo>
                  <a:lnTo>
                    <a:pt x="66" y="0"/>
                  </a:lnTo>
                  <a:lnTo>
                    <a:pt x="72" y="0"/>
                  </a:lnTo>
                  <a:lnTo>
                    <a:pt x="82" y="0"/>
                  </a:lnTo>
                  <a:lnTo>
                    <a:pt x="88" y="0"/>
                  </a:lnTo>
                  <a:lnTo>
                    <a:pt x="92" y="0"/>
                  </a:lnTo>
                  <a:lnTo>
                    <a:pt x="94" y="0"/>
                  </a:lnTo>
                  <a:lnTo>
                    <a:pt x="102" y="0"/>
                  </a:lnTo>
                  <a:lnTo>
                    <a:pt x="106" y="0"/>
                  </a:lnTo>
                  <a:lnTo>
                    <a:pt x="112" y="0"/>
                  </a:lnTo>
                  <a:lnTo>
                    <a:pt x="122" y="0"/>
                  </a:lnTo>
                  <a:lnTo>
                    <a:pt x="124" y="0"/>
                  </a:lnTo>
                  <a:lnTo>
                    <a:pt x="132" y="0"/>
                  </a:lnTo>
                  <a:lnTo>
                    <a:pt x="136" y="0"/>
                  </a:lnTo>
                  <a:lnTo>
                    <a:pt x="142" y="0"/>
                  </a:lnTo>
                  <a:lnTo>
                    <a:pt x="146" y="0"/>
                  </a:lnTo>
                  <a:lnTo>
                    <a:pt x="152" y="0"/>
                  </a:lnTo>
                  <a:lnTo>
                    <a:pt x="158" y="0"/>
                  </a:lnTo>
                  <a:lnTo>
                    <a:pt x="162" y="0"/>
                  </a:lnTo>
                  <a:lnTo>
                    <a:pt x="170" y="0"/>
                  </a:lnTo>
                  <a:lnTo>
                    <a:pt x="172" y="0"/>
                  </a:lnTo>
                  <a:lnTo>
                    <a:pt x="180" y="0"/>
                  </a:lnTo>
                  <a:lnTo>
                    <a:pt x="186" y="0"/>
                  </a:lnTo>
                  <a:lnTo>
                    <a:pt x="192" y="0"/>
                  </a:lnTo>
                  <a:lnTo>
                    <a:pt x="200" y="0"/>
                  </a:lnTo>
                  <a:lnTo>
                    <a:pt x="202" y="0"/>
                  </a:lnTo>
                  <a:lnTo>
                    <a:pt x="204" y="0"/>
                  </a:lnTo>
                  <a:lnTo>
                    <a:pt x="206" y="0"/>
                  </a:lnTo>
                  <a:lnTo>
                    <a:pt x="208" y="0"/>
                  </a:lnTo>
                  <a:lnTo>
                    <a:pt x="210" y="0"/>
                  </a:lnTo>
                  <a:lnTo>
                    <a:pt x="212" y="0"/>
                  </a:lnTo>
                  <a:lnTo>
                    <a:pt x="214" y="0"/>
                  </a:lnTo>
                  <a:lnTo>
                    <a:pt x="224"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66" name="Freeform 101"/>
            <p:cNvSpPr>
              <a:spLocks/>
            </p:cNvSpPr>
            <p:nvPr/>
          </p:nvSpPr>
          <p:spPr bwMode="auto">
            <a:xfrm>
              <a:off x="4075113" y="57150"/>
              <a:ext cx="441325" cy="268288"/>
            </a:xfrm>
            <a:custGeom>
              <a:avLst/>
              <a:gdLst>
                <a:gd name="T0" fmla="*/ 234 w 278"/>
                <a:gd name="T1" fmla="*/ 0 h 169"/>
                <a:gd name="T2" fmla="*/ 246 w 278"/>
                <a:gd name="T3" fmla="*/ 0 h 169"/>
                <a:gd name="T4" fmla="*/ 262 w 278"/>
                <a:gd name="T5" fmla="*/ 0 h 169"/>
                <a:gd name="T6" fmla="*/ 268 w 278"/>
                <a:gd name="T7" fmla="*/ 0 h 169"/>
                <a:gd name="T8" fmla="*/ 278 w 278"/>
                <a:gd name="T9" fmla="*/ 2 h 169"/>
                <a:gd name="T10" fmla="*/ 278 w 278"/>
                <a:gd name="T11" fmla="*/ 16 h 169"/>
                <a:gd name="T12" fmla="*/ 278 w 278"/>
                <a:gd name="T13" fmla="*/ 26 h 169"/>
                <a:gd name="T14" fmla="*/ 278 w 278"/>
                <a:gd name="T15" fmla="*/ 44 h 169"/>
                <a:gd name="T16" fmla="*/ 278 w 278"/>
                <a:gd name="T17" fmla="*/ 54 h 169"/>
                <a:gd name="T18" fmla="*/ 278 w 278"/>
                <a:gd name="T19" fmla="*/ 85 h 169"/>
                <a:gd name="T20" fmla="*/ 278 w 278"/>
                <a:gd name="T21" fmla="*/ 97 h 169"/>
                <a:gd name="T22" fmla="*/ 278 w 278"/>
                <a:gd name="T23" fmla="*/ 119 h 169"/>
                <a:gd name="T24" fmla="*/ 278 w 278"/>
                <a:gd name="T25" fmla="*/ 133 h 169"/>
                <a:gd name="T26" fmla="*/ 278 w 278"/>
                <a:gd name="T27" fmla="*/ 145 h 169"/>
                <a:gd name="T28" fmla="*/ 278 w 278"/>
                <a:gd name="T29" fmla="*/ 165 h 169"/>
                <a:gd name="T30" fmla="*/ 270 w 278"/>
                <a:gd name="T31" fmla="*/ 167 h 169"/>
                <a:gd name="T32" fmla="*/ 264 w 278"/>
                <a:gd name="T33" fmla="*/ 167 h 169"/>
                <a:gd name="T34" fmla="*/ 256 w 278"/>
                <a:gd name="T35" fmla="*/ 167 h 169"/>
                <a:gd name="T36" fmla="*/ 244 w 278"/>
                <a:gd name="T37" fmla="*/ 167 h 169"/>
                <a:gd name="T38" fmla="*/ 238 w 278"/>
                <a:gd name="T39" fmla="*/ 167 h 169"/>
                <a:gd name="T40" fmla="*/ 230 w 278"/>
                <a:gd name="T41" fmla="*/ 167 h 169"/>
                <a:gd name="T42" fmla="*/ 220 w 278"/>
                <a:gd name="T43" fmla="*/ 167 h 169"/>
                <a:gd name="T44" fmla="*/ 210 w 278"/>
                <a:gd name="T45" fmla="*/ 167 h 169"/>
                <a:gd name="T46" fmla="*/ 196 w 278"/>
                <a:gd name="T47" fmla="*/ 167 h 169"/>
                <a:gd name="T48" fmla="*/ 184 w 278"/>
                <a:gd name="T49" fmla="*/ 167 h 169"/>
                <a:gd name="T50" fmla="*/ 170 w 278"/>
                <a:gd name="T51" fmla="*/ 167 h 169"/>
                <a:gd name="T52" fmla="*/ 156 w 278"/>
                <a:gd name="T53" fmla="*/ 167 h 169"/>
                <a:gd name="T54" fmla="*/ 148 w 278"/>
                <a:gd name="T55" fmla="*/ 167 h 169"/>
                <a:gd name="T56" fmla="*/ 134 w 278"/>
                <a:gd name="T57" fmla="*/ 167 h 169"/>
                <a:gd name="T58" fmla="*/ 126 w 278"/>
                <a:gd name="T59" fmla="*/ 167 h 169"/>
                <a:gd name="T60" fmla="*/ 116 w 278"/>
                <a:gd name="T61" fmla="*/ 167 h 169"/>
                <a:gd name="T62" fmla="*/ 106 w 278"/>
                <a:gd name="T63" fmla="*/ 167 h 169"/>
                <a:gd name="T64" fmla="*/ 94 w 278"/>
                <a:gd name="T65" fmla="*/ 167 h 169"/>
                <a:gd name="T66" fmla="*/ 86 w 278"/>
                <a:gd name="T67" fmla="*/ 167 h 169"/>
                <a:gd name="T68" fmla="*/ 78 w 278"/>
                <a:gd name="T69" fmla="*/ 167 h 169"/>
                <a:gd name="T70" fmla="*/ 66 w 278"/>
                <a:gd name="T71" fmla="*/ 167 h 169"/>
                <a:gd name="T72" fmla="*/ 56 w 278"/>
                <a:gd name="T73" fmla="*/ 167 h 169"/>
                <a:gd name="T74" fmla="*/ 48 w 278"/>
                <a:gd name="T75" fmla="*/ 167 h 169"/>
                <a:gd name="T76" fmla="*/ 36 w 278"/>
                <a:gd name="T77" fmla="*/ 167 h 169"/>
                <a:gd name="T78" fmla="*/ 22 w 278"/>
                <a:gd name="T79" fmla="*/ 167 h 169"/>
                <a:gd name="T80" fmla="*/ 2 w 278"/>
                <a:gd name="T81" fmla="*/ 169 h 169"/>
                <a:gd name="T82" fmla="*/ 0 w 278"/>
                <a:gd name="T83" fmla="*/ 155 h 169"/>
                <a:gd name="T84" fmla="*/ 0 w 278"/>
                <a:gd name="T85" fmla="*/ 85 h 169"/>
                <a:gd name="T86" fmla="*/ 0 w 278"/>
                <a:gd name="T87" fmla="*/ 0 h 169"/>
                <a:gd name="T88" fmla="*/ 14 w 278"/>
                <a:gd name="T89" fmla="*/ 0 h 169"/>
                <a:gd name="T90" fmla="*/ 36 w 278"/>
                <a:gd name="T91" fmla="*/ 0 h 169"/>
                <a:gd name="T92" fmla="*/ 52 w 278"/>
                <a:gd name="T93" fmla="*/ 0 h 169"/>
                <a:gd name="T94" fmla="*/ 74 w 278"/>
                <a:gd name="T95" fmla="*/ 0 h 169"/>
                <a:gd name="T96" fmla="*/ 98 w 278"/>
                <a:gd name="T97" fmla="*/ 0 h 169"/>
                <a:gd name="T98" fmla="*/ 106 w 278"/>
                <a:gd name="T99" fmla="*/ 0 h 169"/>
                <a:gd name="T100" fmla="*/ 132 w 278"/>
                <a:gd name="T101" fmla="*/ 0 h 169"/>
                <a:gd name="T102" fmla="*/ 158 w 278"/>
                <a:gd name="T103" fmla="*/ 0 h 169"/>
                <a:gd name="T104" fmla="*/ 164 w 278"/>
                <a:gd name="T105" fmla="*/ 0 h 169"/>
                <a:gd name="T106" fmla="*/ 170 w 278"/>
                <a:gd name="T107" fmla="*/ 0 h 169"/>
                <a:gd name="T108" fmla="*/ 178 w 278"/>
                <a:gd name="T109" fmla="*/ 0 h 169"/>
                <a:gd name="T110" fmla="*/ 190 w 278"/>
                <a:gd name="T111" fmla="*/ 0 h 169"/>
                <a:gd name="T112" fmla="*/ 200 w 278"/>
                <a:gd name="T113" fmla="*/ 0 h 169"/>
                <a:gd name="T114" fmla="*/ 212 w 278"/>
                <a:gd name="T115" fmla="*/ 0 h 169"/>
                <a:gd name="T116" fmla="*/ 222 w 278"/>
                <a:gd name="T117"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8" h="169">
                  <a:moveTo>
                    <a:pt x="222" y="0"/>
                  </a:moveTo>
                  <a:lnTo>
                    <a:pt x="228" y="0"/>
                  </a:lnTo>
                  <a:lnTo>
                    <a:pt x="234" y="0"/>
                  </a:lnTo>
                  <a:lnTo>
                    <a:pt x="236" y="0"/>
                  </a:lnTo>
                  <a:lnTo>
                    <a:pt x="240" y="0"/>
                  </a:lnTo>
                  <a:lnTo>
                    <a:pt x="246" y="0"/>
                  </a:lnTo>
                  <a:lnTo>
                    <a:pt x="250" y="0"/>
                  </a:lnTo>
                  <a:lnTo>
                    <a:pt x="252" y="0"/>
                  </a:lnTo>
                  <a:lnTo>
                    <a:pt x="262" y="0"/>
                  </a:lnTo>
                  <a:lnTo>
                    <a:pt x="264" y="0"/>
                  </a:lnTo>
                  <a:lnTo>
                    <a:pt x="266" y="0"/>
                  </a:lnTo>
                  <a:lnTo>
                    <a:pt x="268" y="0"/>
                  </a:lnTo>
                  <a:lnTo>
                    <a:pt x="272" y="0"/>
                  </a:lnTo>
                  <a:lnTo>
                    <a:pt x="278" y="0"/>
                  </a:lnTo>
                  <a:lnTo>
                    <a:pt x="278" y="2"/>
                  </a:lnTo>
                  <a:lnTo>
                    <a:pt x="278" y="10"/>
                  </a:lnTo>
                  <a:lnTo>
                    <a:pt x="278" y="14"/>
                  </a:lnTo>
                  <a:lnTo>
                    <a:pt x="278" y="16"/>
                  </a:lnTo>
                  <a:lnTo>
                    <a:pt x="278" y="18"/>
                  </a:lnTo>
                  <a:lnTo>
                    <a:pt x="278" y="20"/>
                  </a:lnTo>
                  <a:lnTo>
                    <a:pt x="278" y="26"/>
                  </a:lnTo>
                  <a:lnTo>
                    <a:pt x="278" y="34"/>
                  </a:lnTo>
                  <a:lnTo>
                    <a:pt x="278" y="40"/>
                  </a:lnTo>
                  <a:lnTo>
                    <a:pt x="278" y="44"/>
                  </a:lnTo>
                  <a:lnTo>
                    <a:pt x="278" y="48"/>
                  </a:lnTo>
                  <a:lnTo>
                    <a:pt x="278" y="50"/>
                  </a:lnTo>
                  <a:lnTo>
                    <a:pt x="278" y="54"/>
                  </a:lnTo>
                  <a:lnTo>
                    <a:pt x="278" y="68"/>
                  </a:lnTo>
                  <a:lnTo>
                    <a:pt x="278" y="72"/>
                  </a:lnTo>
                  <a:lnTo>
                    <a:pt x="278" y="85"/>
                  </a:lnTo>
                  <a:lnTo>
                    <a:pt x="278" y="91"/>
                  </a:lnTo>
                  <a:lnTo>
                    <a:pt x="278" y="95"/>
                  </a:lnTo>
                  <a:lnTo>
                    <a:pt x="278" y="97"/>
                  </a:lnTo>
                  <a:lnTo>
                    <a:pt x="278" y="101"/>
                  </a:lnTo>
                  <a:lnTo>
                    <a:pt x="278" y="113"/>
                  </a:lnTo>
                  <a:lnTo>
                    <a:pt x="278" y="119"/>
                  </a:lnTo>
                  <a:lnTo>
                    <a:pt x="278" y="123"/>
                  </a:lnTo>
                  <a:lnTo>
                    <a:pt x="278" y="127"/>
                  </a:lnTo>
                  <a:lnTo>
                    <a:pt x="278" y="133"/>
                  </a:lnTo>
                  <a:lnTo>
                    <a:pt x="278" y="139"/>
                  </a:lnTo>
                  <a:lnTo>
                    <a:pt x="278" y="143"/>
                  </a:lnTo>
                  <a:lnTo>
                    <a:pt x="278" y="145"/>
                  </a:lnTo>
                  <a:lnTo>
                    <a:pt x="278" y="151"/>
                  </a:lnTo>
                  <a:lnTo>
                    <a:pt x="278" y="161"/>
                  </a:lnTo>
                  <a:lnTo>
                    <a:pt x="278" y="165"/>
                  </a:lnTo>
                  <a:lnTo>
                    <a:pt x="278" y="167"/>
                  </a:lnTo>
                  <a:lnTo>
                    <a:pt x="274" y="167"/>
                  </a:lnTo>
                  <a:lnTo>
                    <a:pt x="270" y="167"/>
                  </a:lnTo>
                  <a:lnTo>
                    <a:pt x="268" y="167"/>
                  </a:lnTo>
                  <a:lnTo>
                    <a:pt x="266" y="167"/>
                  </a:lnTo>
                  <a:lnTo>
                    <a:pt x="264" y="167"/>
                  </a:lnTo>
                  <a:lnTo>
                    <a:pt x="262" y="167"/>
                  </a:lnTo>
                  <a:lnTo>
                    <a:pt x="258" y="167"/>
                  </a:lnTo>
                  <a:lnTo>
                    <a:pt x="256" y="167"/>
                  </a:lnTo>
                  <a:lnTo>
                    <a:pt x="250" y="167"/>
                  </a:lnTo>
                  <a:lnTo>
                    <a:pt x="248" y="167"/>
                  </a:lnTo>
                  <a:lnTo>
                    <a:pt x="244" y="167"/>
                  </a:lnTo>
                  <a:lnTo>
                    <a:pt x="242" y="167"/>
                  </a:lnTo>
                  <a:lnTo>
                    <a:pt x="240" y="167"/>
                  </a:lnTo>
                  <a:lnTo>
                    <a:pt x="238" y="167"/>
                  </a:lnTo>
                  <a:lnTo>
                    <a:pt x="236" y="167"/>
                  </a:lnTo>
                  <a:lnTo>
                    <a:pt x="232" y="167"/>
                  </a:lnTo>
                  <a:lnTo>
                    <a:pt x="230" y="167"/>
                  </a:lnTo>
                  <a:lnTo>
                    <a:pt x="222" y="167"/>
                  </a:lnTo>
                  <a:lnTo>
                    <a:pt x="222" y="167"/>
                  </a:lnTo>
                  <a:lnTo>
                    <a:pt x="220" y="167"/>
                  </a:lnTo>
                  <a:lnTo>
                    <a:pt x="216" y="167"/>
                  </a:lnTo>
                  <a:lnTo>
                    <a:pt x="212" y="167"/>
                  </a:lnTo>
                  <a:lnTo>
                    <a:pt x="210" y="167"/>
                  </a:lnTo>
                  <a:lnTo>
                    <a:pt x="204" y="167"/>
                  </a:lnTo>
                  <a:lnTo>
                    <a:pt x="200" y="167"/>
                  </a:lnTo>
                  <a:lnTo>
                    <a:pt x="196" y="167"/>
                  </a:lnTo>
                  <a:lnTo>
                    <a:pt x="190" y="167"/>
                  </a:lnTo>
                  <a:lnTo>
                    <a:pt x="188" y="167"/>
                  </a:lnTo>
                  <a:lnTo>
                    <a:pt x="184" y="167"/>
                  </a:lnTo>
                  <a:lnTo>
                    <a:pt x="174" y="167"/>
                  </a:lnTo>
                  <a:lnTo>
                    <a:pt x="172" y="167"/>
                  </a:lnTo>
                  <a:lnTo>
                    <a:pt x="170" y="167"/>
                  </a:lnTo>
                  <a:lnTo>
                    <a:pt x="164" y="167"/>
                  </a:lnTo>
                  <a:lnTo>
                    <a:pt x="158" y="167"/>
                  </a:lnTo>
                  <a:lnTo>
                    <a:pt x="156" y="167"/>
                  </a:lnTo>
                  <a:lnTo>
                    <a:pt x="152" y="167"/>
                  </a:lnTo>
                  <a:lnTo>
                    <a:pt x="150" y="167"/>
                  </a:lnTo>
                  <a:lnTo>
                    <a:pt x="148" y="167"/>
                  </a:lnTo>
                  <a:lnTo>
                    <a:pt x="146" y="167"/>
                  </a:lnTo>
                  <a:lnTo>
                    <a:pt x="144" y="167"/>
                  </a:lnTo>
                  <a:lnTo>
                    <a:pt x="134" y="167"/>
                  </a:lnTo>
                  <a:lnTo>
                    <a:pt x="132" y="167"/>
                  </a:lnTo>
                  <a:lnTo>
                    <a:pt x="128" y="167"/>
                  </a:lnTo>
                  <a:lnTo>
                    <a:pt x="126" y="167"/>
                  </a:lnTo>
                  <a:lnTo>
                    <a:pt x="124" y="167"/>
                  </a:lnTo>
                  <a:lnTo>
                    <a:pt x="118" y="167"/>
                  </a:lnTo>
                  <a:lnTo>
                    <a:pt x="116" y="167"/>
                  </a:lnTo>
                  <a:lnTo>
                    <a:pt x="114" y="167"/>
                  </a:lnTo>
                  <a:lnTo>
                    <a:pt x="110" y="167"/>
                  </a:lnTo>
                  <a:lnTo>
                    <a:pt x="106" y="167"/>
                  </a:lnTo>
                  <a:lnTo>
                    <a:pt x="100" y="167"/>
                  </a:lnTo>
                  <a:lnTo>
                    <a:pt x="98" y="167"/>
                  </a:lnTo>
                  <a:lnTo>
                    <a:pt x="94" y="167"/>
                  </a:lnTo>
                  <a:lnTo>
                    <a:pt x="92" y="167"/>
                  </a:lnTo>
                  <a:lnTo>
                    <a:pt x="90" y="167"/>
                  </a:lnTo>
                  <a:lnTo>
                    <a:pt x="86" y="167"/>
                  </a:lnTo>
                  <a:lnTo>
                    <a:pt x="84" y="167"/>
                  </a:lnTo>
                  <a:lnTo>
                    <a:pt x="80" y="167"/>
                  </a:lnTo>
                  <a:lnTo>
                    <a:pt x="78" y="167"/>
                  </a:lnTo>
                  <a:lnTo>
                    <a:pt x="72" y="167"/>
                  </a:lnTo>
                  <a:lnTo>
                    <a:pt x="68" y="167"/>
                  </a:lnTo>
                  <a:lnTo>
                    <a:pt x="66" y="167"/>
                  </a:lnTo>
                  <a:lnTo>
                    <a:pt x="60" y="167"/>
                  </a:lnTo>
                  <a:lnTo>
                    <a:pt x="58" y="167"/>
                  </a:lnTo>
                  <a:lnTo>
                    <a:pt x="56" y="167"/>
                  </a:lnTo>
                  <a:lnTo>
                    <a:pt x="52" y="167"/>
                  </a:lnTo>
                  <a:lnTo>
                    <a:pt x="50" y="167"/>
                  </a:lnTo>
                  <a:lnTo>
                    <a:pt x="48" y="167"/>
                  </a:lnTo>
                  <a:lnTo>
                    <a:pt x="42" y="167"/>
                  </a:lnTo>
                  <a:lnTo>
                    <a:pt x="38" y="167"/>
                  </a:lnTo>
                  <a:lnTo>
                    <a:pt x="36" y="167"/>
                  </a:lnTo>
                  <a:lnTo>
                    <a:pt x="30" y="167"/>
                  </a:lnTo>
                  <a:lnTo>
                    <a:pt x="24" y="167"/>
                  </a:lnTo>
                  <a:lnTo>
                    <a:pt x="22" y="167"/>
                  </a:lnTo>
                  <a:lnTo>
                    <a:pt x="14" y="167"/>
                  </a:lnTo>
                  <a:lnTo>
                    <a:pt x="6" y="169"/>
                  </a:lnTo>
                  <a:lnTo>
                    <a:pt x="2" y="169"/>
                  </a:lnTo>
                  <a:lnTo>
                    <a:pt x="0" y="169"/>
                  </a:lnTo>
                  <a:lnTo>
                    <a:pt x="0" y="157"/>
                  </a:lnTo>
                  <a:lnTo>
                    <a:pt x="0" y="155"/>
                  </a:lnTo>
                  <a:lnTo>
                    <a:pt x="0" y="123"/>
                  </a:lnTo>
                  <a:lnTo>
                    <a:pt x="0" y="105"/>
                  </a:lnTo>
                  <a:lnTo>
                    <a:pt x="0" y="85"/>
                  </a:lnTo>
                  <a:lnTo>
                    <a:pt x="0" y="34"/>
                  </a:lnTo>
                  <a:lnTo>
                    <a:pt x="0" y="20"/>
                  </a:lnTo>
                  <a:lnTo>
                    <a:pt x="0" y="0"/>
                  </a:lnTo>
                  <a:lnTo>
                    <a:pt x="6" y="0"/>
                  </a:lnTo>
                  <a:lnTo>
                    <a:pt x="12" y="0"/>
                  </a:lnTo>
                  <a:lnTo>
                    <a:pt x="14" y="0"/>
                  </a:lnTo>
                  <a:lnTo>
                    <a:pt x="20" y="0"/>
                  </a:lnTo>
                  <a:lnTo>
                    <a:pt x="26" y="0"/>
                  </a:lnTo>
                  <a:lnTo>
                    <a:pt x="36" y="0"/>
                  </a:lnTo>
                  <a:lnTo>
                    <a:pt x="38" y="0"/>
                  </a:lnTo>
                  <a:lnTo>
                    <a:pt x="42" y="0"/>
                  </a:lnTo>
                  <a:lnTo>
                    <a:pt x="52" y="0"/>
                  </a:lnTo>
                  <a:lnTo>
                    <a:pt x="56" y="0"/>
                  </a:lnTo>
                  <a:lnTo>
                    <a:pt x="64" y="0"/>
                  </a:lnTo>
                  <a:lnTo>
                    <a:pt x="74" y="0"/>
                  </a:lnTo>
                  <a:lnTo>
                    <a:pt x="86" y="0"/>
                  </a:lnTo>
                  <a:lnTo>
                    <a:pt x="92" y="0"/>
                  </a:lnTo>
                  <a:lnTo>
                    <a:pt x="98" y="0"/>
                  </a:lnTo>
                  <a:lnTo>
                    <a:pt x="100" y="0"/>
                  </a:lnTo>
                  <a:lnTo>
                    <a:pt x="102" y="0"/>
                  </a:lnTo>
                  <a:lnTo>
                    <a:pt x="106" y="0"/>
                  </a:lnTo>
                  <a:lnTo>
                    <a:pt x="116" y="0"/>
                  </a:lnTo>
                  <a:lnTo>
                    <a:pt x="118" y="0"/>
                  </a:lnTo>
                  <a:lnTo>
                    <a:pt x="132" y="0"/>
                  </a:lnTo>
                  <a:lnTo>
                    <a:pt x="144" y="0"/>
                  </a:lnTo>
                  <a:lnTo>
                    <a:pt x="146" y="0"/>
                  </a:lnTo>
                  <a:lnTo>
                    <a:pt x="158" y="0"/>
                  </a:lnTo>
                  <a:lnTo>
                    <a:pt x="160" y="0"/>
                  </a:lnTo>
                  <a:lnTo>
                    <a:pt x="162" y="0"/>
                  </a:lnTo>
                  <a:lnTo>
                    <a:pt x="164" y="0"/>
                  </a:lnTo>
                  <a:lnTo>
                    <a:pt x="166" y="0"/>
                  </a:lnTo>
                  <a:lnTo>
                    <a:pt x="168" y="0"/>
                  </a:lnTo>
                  <a:lnTo>
                    <a:pt x="170" y="0"/>
                  </a:lnTo>
                  <a:lnTo>
                    <a:pt x="172" y="0"/>
                  </a:lnTo>
                  <a:lnTo>
                    <a:pt x="174" y="0"/>
                  </a:lnTo>
                  <a:lnTo>
                    <a:pt x="178" y="0"/>
                  </a:lnTo>
                  <a:lnTo>
                    <a:pt x="180" y="0"/>
                  </a:lnTo>
                  <a:lnTo>
                    <a:pt x="186" y="0"/>
                  </a:lnTo>
                  <a:lnTo>
                    <a:pt x="190" y="0"/>
                  </a:lnTo>
                  <a:lnTo>
                    <a:pt x="196" y="0"/>
                  </a:lnTo>
                  <a:lnTo>
                    <a:pt x="198" y="0"/>
                  </a:lnTo>
                  <a:lnTo>
                    <a:pt x="200" y="0"/>
                  </a:lnTo>
                  <a:lnTo>
                    <a:pt x="202" y="0"/>
                  </a:lnTo>
                  <a:lnTo>
                    <a:pt x="204" y="0"/>
                  </a:lnTo>
                  <a:lnTo>
                    <a:pt x="212" y="0"/>
                  </a:lnTo>
                  <a:lnTo>
                    <a:pt x="216" y="0"/>
                  </a:lnTo>
                  <a:lnTo>
                    <a:pt x="218" y="0"/>
                  </a:lnTo>
                  <a:lnTo>
                    <a:pt x="222"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67" name="Freeform 175"/>
            <p:cNvSpPr>
              <a:spLocks/>
            </p:cNvSpPr>
            <p:nvPr/>
          </p:nvSpPr>
          <p:spPr bwMode="auto">
            <a:xfrm>
              <a:off x="4075113" y="322263"/>
              <a:ext cx="441325" cy="269875"/>
            </a:xfrm>
            <a:custGeom>
              <a:avLst/>
              <a:gdLst>
                <a:gd name="T0" fmla="*/ 278 w 278"/>
                <a:gd name="T1" fmla="*/ 8 h 170"/>
                <a:gd name="T2" fmla="*/ 276 w 278"/>
                <a:gd name="T3" fmla="*/ 40 h 170"/>
                <a:gd name="T4" fmla="*/ 276 w 278"/>
                <a:gd name="T5" fmla="*/ 52 h 170"/>
                <a:gd name="T6" fmla="*/ 276 w 278"/>
                <a:gd name="T7" fmla="*/ 64 h 170"/>
                <a:gd name="T8" fmla="*/ 276 w 278"/>
                <a:gd name="T9" fmla="*/ 72 h 170"/>
                <a:gd name="T10" fmla="*/ 276 w 278"/>
                <a:gd name="T11" fmla="*/ 86 h 170"/>
                <a:gd name="T12" fmla="*/ 276 w 278"/>
                <a:gd name="T13" fmla="*/ 94 h 170"/>
                <a:gd name="T14" fmla="*/ 276 w 278"/>
                <a:gd name="T15" fmla="*/ 100 h 170"/>
                <a:gd name="T16" fmla="*/ 276 w 278"/>
                <a:gd name="T17" fmla="*/ 106 h 170"/>
                <a:gd name="T18" fmla="*/ 276 w 278"/>
                <a:gd name="T19" fmla="*/ 132 h 170"/>
                <a:gd name="T20" fmla="*/ 276 w 278"/>
                <a:gd name="T21" fmla="*/ 154 h 170"/>
                <a:gd name="T22" fmla="*/ 276 w 278"/>
                <a:gd name="T23" fmla="*/ 162 h 170"/>
                <a:gd name="T24" fmla="*/ 276 w 278"/>
                <a:gd name="T25" fmla="*/ 170 h 170"/>
                <a:gd name="T26" fmla="*/ 266 w 278"/>
                <a:gd name="T27" fmla="*/ 170 h 170"/>
                <a:gd name="T28" fmla="*/ 256 w 278"/>
                <a:gd name="T29" fmla="*/ 170 h 170"/>
                <a:gd name="T30" fmla="*/ 250 w 278"/>
                <a:gd name="T31" fmla="*/ 170 h 170"/>
                <a:gd name="T32" fmla="*/ 236 w 278"/>
                <a:gd name="T33" fmla="*/ 170 h 170"/>
                <a:gd name="T34" fmla="*/ 212 w 278"/>
                <a:gd name="T35" fmla="*/ 170 h 170"/>
                <a:gd name="T36" fmla="*/ 206 w 278"/>
                <a:gd name="T37" fmla="*/ 170 h 170"/>
                <a:gd name="T38" fmla="*/ 200 w 278"/>
                <a:gd name="T39" fmla="*/ 170 h 170"/>
                <a:gd name="T40" fmla="*/ 180 w 278"/>
                <a:gd name="T41" fmla="*/ 170 h 170"/>
                <a:gd name="T42" fmla="*/ 162 w 278"/>
                <a:gd name="T43" fmla="*/ 170 h 170"/>
                <a:gd name="T44" fmla="*/ 146 w 278"/>
                <a:gd name="T45" fmla="*/ 170 h 170"/>
                <a:gd name="T46" fmla="*/ 132 w 278"/>
                <a:gd name="T47" fmla="*/ 170 h 170"/>
                <a:gd name="T48" fmla="*/ 112 w 278"/>
                <a:gd name="T49" fmla="*/ 170 h 170"/>
                <a:gd name="T50" fmla="*/ 94 w 278"/>
                <a:gd name="T51" fmla="*/ 170 h 170"/>
                <a:gd name="T52" fmla="*/ 82 w 278"/>
                <a:gd name="T53" fmla="*/ 170 h 170"/>
                <a:gd name="T54" fmla="*/ 52 w 278"/>
                <a:gd name="T55" fmla="*/ 170 h 170"/>
                <a:gd name="T56" fmla="*/ 42 w 278"/>
                <a:gd name="T57" fmla="*/ 170 h 170"/>
                <a:gd name="T58" fmla="*/ 34 w 278"/>
                <a:gd name="T59" fmla="*/ 170 h 170"/>
                <a:gd name="T60" fmla="*/ 22 w 278"/>
                <a:gd name="T61" fmla="*/ 170 h 170"/>
                <a:gd name="T62" fmla="*/ 14 w 278"/>
                <a:gd name="T63" fmla="*/ 170 h 170"/>
                <a:gd name="T64" fmla="*/ 4 w 278"/>
                <a:gd name="T65" fmla="*/ 170 h 170"/>
                <a:gd name="T66" fmla="*/ 0 w 278"/>
                <a:gd name="T67" fmla="*/ 158 h 170"/>
                <a:gd name="T68" fmla="*/ 0 w 278"/>
                <a:gd name="T69" fmla="*/ 88 h 170"/>
                <a:gd name="T70" fmla="*/ 2 w 278"/>
                <a:gd name="T71" fmla="*/ 2 h 170"/>
                <a:gd name="T72" fmla="*/ 22 w 278"/>
                <a:gd name="T73" fmla="*/ 0 h 170"/>
                <a:gd name="T74" fmla="*/ 36 w 278"/>
                <a:gd name="T75" fmla="*/ 0 h 170"/>
                <a:gd name="T76" fmla="*/ 48 w 278"/>
                <a:gd name="T77" fmla="*/ 0 h 170"/>
                <a:gd name="T78" fmla="*/ 56 w 278"/>
                <a:gd name="T79" fmla="*/ 0 h 170"/>
                <a:gd name="T80" fmla="*/ 66 w 278"/>
                <a:gd name="T81" fmla="*/ 0 h 170"/>
                <a:gd name="T82" fmla="*/ 78 w 278"/>
                <a:gd name="T83" fmla="*/ 0 h 170"/>
                <a:gd name="T84" fmla="*/ 86 w 278"/>
                <a:gd name="T85" fmla="*/ 0 h 170"/>
                <a:gd name="T86" fmla="*/ 94 w 278"/>
                <a:gd name="T87" fmla="*/ 0 h 170"/>
                <a:gd name="T88" fmla="*/ 106 w 278"/>
                <a:gd name="T89" fmla="*/ 0 h 170"/>
                <a:gd name="T90" fmla="*/ 116 w 278"/>
                <a:gd name="T91" fmla="*/ 0 h 170"/>
                <a:gd name="T92" fmla="*/ 126 w 278"/>
                <a:gd name="T93" fmla="*/ 0 h 170"/>
                <a:gd name="T94" fmla="*/ 134 w 278"/>
                <a:gd name="T95" fmla="*/ 0 h 170"/>
                <a:gd name="T96" fmla="*/ 148 w 278"/>
                <a:gd name="T97" fmla="*/ 0 h 170"/>
                <a:gd name="T98" fmla="*/ 156 w 278"/>
                <a:gd name="T99" fmla="*/ 0 h 170"/>
                <a:gd name="T100" fmla="*/ 170 w 278"/>
                <a:gd name="T101" fmla="*/ 0 h 170"/>
                <a:gd name="T102" fmla="*/ 184 w 278"/>
                <a:gd name="T103" fmla="*/ 0 h 170"/>
                <a:gd name="T104" fmla="*/ 196 w 278"/>
                <a:gd name="T105" fmla="*/ 0 h 170"/>
                <a:gd name="T106" fmla="*/ 210 w 278"/>
                <a:gd name="T107" fmla="*/ 0 h 170"/>
                <a:gd name="T108" fmla="*/ 220 w 278"/>
                <a:gd name="T109" fmla="*/ 0 h 170"/>
                <a:gd name="T110" fmla="*/ 230 w 278"/>
                <a:gd name="T111" fmla="*/ 0 h 170"/>
                <a:gd name="T112" fmla="*/ 238 w 278"/>
                <a:gd name="T113" fmla="*/ 0 h 170"/>
                <a:gd name="T114" fmla="*/ 244 w 278"/>
                <a:gd name="T115" fmla="*/ 0 h 170"/>
                <a:gd name="T116" fmla="*/ 256 w 278"/>
                <a:gd name="T117" fmla="*/ 0 h 170"/>
                <a:gd name="T118" fmla="*/ 264 w 278"/>
                <a:gd name="T119" fmla="*/ 0 h 170"/>
                <a:gd name="T120" fmla="*/ 270 w 278"/>
                <a:gd name="T121" fmla="*/ 0 h 170"/>
                <a:gd name="T122" fmla="*/ 278 w 278"/>
                <a:gd name="T123" fmla="*/ 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8" h="170">
                  <a:moveTo>
                    <a:pt x="278" y="2"/>
                  </a:moveTo>
                  <a:lnTo>
                    <a:pt x="278" y="4"/>
                  </a:lnTo>
                  <a:lnTo>
                    <a:pt x="278" y="8"/>
                  </a:lnTo>
                  <a:lnTo>
                    <a:pt x="278" y="16"/>
                  </a:lnTo>
                  <a:lnTo>
                    <a:pt x="276" y="36"/>
                  </a:lnTo>
                  <a:lnTo>
                    <a:pt x="276" y="40"/>
                  </a:lnTo>
                  <a:lnTo>
                    <a:pt x="276" y="48"/>
                  </a:lnTo>
                  <a:lnTo>
                    <a:pt x="276" y="50"/>
                  </a:lnTo>
                  <a:lnTo>
                    <a:pt x="276" y="52"/>
                  </a:lnTo>
                  <a:lnTo>
                    <a:pt x="276" y="54"/>
                  </a:lnTo>
                  <a:lnTo>
                    <a:pt x="276" y="58"/>
                  </a:lnTo>
                  <a:lnTo>
                    <a:pt x="276" y="64"/>
                  </a:lnTo>
                  <a:lnTo>
                    <a:pt x="276" y="68"/>
                  </a:lnTo>
                  <a:lnTo>
                    <a:pt x="276" y="70"/>
                  </a:lnTo>
                  <a:lnTo>
                    <a:pt x="276" y="72"/>
                  </a:lnTo>
                  <a:lnTo>
                    <a:pt x="276" y="74"/>
                  </a:lnTo>
                  <a:lnTo>
                    <a:pt x="276" y="84"/>
                  </a:lnTo>
                  <a:lnTo>
                    <a:pt x="276" y="86"/>
                  </a:lnTo>
                  <a:lnTo>
                    <a:pt x="276" y="88"/>
                  </a:lnTo>
                  <a:lnTo>
                    <a:pt x="276" y="92"/>
                  </a:lnTo>
                  <a:lnTo>
                    <a:pt x="276" y="94"/>
                  </a:lnTo>
                  <a:lnTo>
                    <a:pt x="276" y="96"/>
                  </a:lnTo>
                  <a:lnTo>
                    <a:pt x="276" y="98"/>
                  </a:lnTo>
                  <a:lnTo>
                    <a:pt x="276" y="100"/>
                  </a:lnTo>
                  <a:lnTo>
                    <a:pt x="276" y="102"/>
                  </a:lnTo>
                  <a:lnTo>
                    <a:pt x="276" y="104"/>
                  </a:lnTo>
                  <a:lnTo>
                    <a:pt x="276" y="106"/>
                  </a:lnTo>
                  <a:lnTo>
                    <a:pt x="276" y="122"/>
                  </a:lnTo>
                  <a:lnTo>
                    <a:pt x="276" y="130"/>
                  </a:lnTo>
                  <a:lnTo>
                    <a:pt x="276" y="132"/>
                  </a:lnTo>
                  <a:lnTo>
                    <a:pt x="276" y="142"/>
                  </a:lnTo>
                  <a:lnTo>
                    <a:pt x="276" y="146"/>
                  </a:lnTo>
                  <a:lnTo>
                    <a:pt x="276" y="154"/>
                  </a:lnTo>
                  <a:lnTo>
                    <a:pt x="276" y="156"/>
                  </a:lnTo>
                  <a:lnTo>
                    <a:pt x="276" y="158"/>
                  </a:lnTo>
                  <a:lnTo>
                    <a:pt x="276" y="162"/>
                  </a:lnTo>
                  <a:lnTo>
                    <a:pt x="276" y="164"/>
                  </a:lnTo>
                  <a:lnTo>
                    <a:pt x="276" y="170"/>
                  </a:lnTo>
                  <a:lnTo>
                    <a:pt x="276" y="170"/>
                  </a:lnTo>
                  <a:lnTo>
                    <a:pt x="270" y="170"/>
                  </a:lnTo>
                  <a:lnTo>
                    <a:pt x="270" y="170"/>
                  </a:lnTo>
                  <a:lnTo>
                    <a:pt x="266" y="170"/>
                  </a:lnTo>
                  <a:lnTo>
                    <a:pt x="260" y="170"/>
                  </a:lnTo>
                  <a:lnTo>
                    <a:pt x="258" y="170"/>
                  </a:lnTo>
                  <a:lnTo>
                    <a:pt x="256" y="170"/>
                  </a:lnTo>
                  <a:lnTo>
                    <a:pt x="254" y="170"/>
                  </a:lnTo>
                  <a:lnTo>
                    <a:pt x="252" y="170"/>
                  </a:lnTo>
                  <a:lnTo>
                    <a:pt x="250" y="170"/>
                  </a:lnTo>
                  <a:lnTo>
                    <a:pt x="248" y="170"/>
                  </a:lnTo>
                  <a:lnTo>
                    <a:pt x="244" y="170"/>
                  </a:lnTo>
                  <a:lnTo>
                    <a:pt x="236" y="170"/>
                  </a:lnTo>
                  <a:lnTo>
                    <a:pt x="224" y="170"/>
                  </a:lnTo>
                  <a:lnTo>
                    <a:pt x="214" y="170"/>
                  </a:lnTo>
                  <a:lnTo>
                    <a:pt x="212" y="170"/>
                  </a:lnTo>
                  <a:lnTo>
                    <a:pt x="210" y="170"/>
                  </a:lnTo>
                  <a:lnTo>
                    <a:pt x="208" y="170"/>
                  </a:lnTo>
                  <a:lnTo>
                    <a:pt x="206" y="170"/>
                  </a:lnTo>
                  <a:lnTo>
                    <a:pt x="204" y="170"/>
                  </a:lnTo>
                  <a:lnTo>
                    <a:pt x="202" y="170"/>
                  </a:lnTo>
                  <a:lnTo>
                    <a:pt x="200" y="170"/>
                  </a:lnTo>
                  <a:lnTo>
                    <a:pt x="192" y="170"/>
                  </a:lnTo>
                  <a:lnTo>
                    <a:pt x="186" y="170"/>
                  </a:lnTo>
                  <a:lnTo>
                    <a:pt x="180" y="170"/>
                  </a:lnTo>
                  <a:lnTo>
                    <a:pt x="172" y="170"/>
                  </a:lnTo>
                  <a:lnTo>
                    <a:pt x="170" y="170"/>
                  </a:lnTo>
                  <a:lnTo>
                    <a:pt x="162" y="170"/>
                  </a:lnTo>
                  <a:lnTo>
                    <a:pt x="158" y="170"/>
                  </a:lnTo>
                  <a:lnTo>
                    <a:pt x="152" y="170"/>
                  </a:lnTo>
                  <a:lnTo>
                    <a:pt x="146" y="170"/>
                  </a:lnTo>
                  <a:lnTo>
                    <a:pt x="142" y="170"/>
                  </a:lnTo>
                  <a:lnTo>
                    <a:pt x="136" y="170"/>
                  </a:lnTo>
                  <a:lnTo>
                    <a:pt x="132" y="170"/>
                  </a:lnTo>
                  <a:lnTo>
                    <a:pt x="124" y="170"/>
                  </a:lnTo>
                  <a:lnTo>
                    <a:pt x="122" y="170"/>
                  </a:lnTo>
                  <a:lnTo>
                    <a:pt x="112" y="170"/>
                  </a:lnTo>
                  <a:lnTo>
                    <a:pt x="106" y="170"/>
                  </a:lnTo>
                  <a:lnTo>
                    <a:pt x="102" y="170"/>
                  </a:lnTo>
                  <a:lnTo>
                    <a:pt x="94" y="170"/>
                  </a:lnTo>
                  <a:lnTo>
                    <a:pt x="92" y="170"/>
                  </a:lnTo>
                  <a:lnTo>
                    <a:pt x="88" y="170"/>
                  </a:lnTo>
                  <a:lnTo>
                    <a:pt x="82" y="170"/>
                  </a:lnTo>
                  <a:lnTo>
                    <a:pt x="72" y="170"/>
                  </a:lnTo>
                  <a:lnTo>
                    <a:pt x="66" y="170"/>
                  </a:lnTo>
                  <a:lnTo>
                    <a:pt x="52" y="170"/>
                  </a:lnTo>
                  <a:lnTo>
                    <a:pt x="48" y="170"/>
                  </a:lnTo>
                  <a:lnTo>
                    <a:pt x="46" y="170"/>
                  </a:lnTo>
                  <a:lnTo>
                    <a:pt x="42" y="170"/>
                  </a:lnTo>
                  <a:lnTo>
                    <a:pt x="40" y="170"/>
                  </a:lnTo>
                  <a:lnTo>
                    <a:pt x="38" y="170"/>
                  </a:lnTo>
                  <a:lnTo>
                    <a:pt x="34" y="170"/>
                  </a:lnTo>
                  <a:lnTo>
                    <a:pt x="32" y="170"/>
                  </a:lnTo>
                  <a:lnTo>
                    <a:pt x="26" y="170"/>
                  </a:lnTo>
                  <a:lnTo>
                    <a:pt x="22" y="170"/>
                  </a:lnTo>
                  <a:lnTo>
                    <a:pt x="20" y="170"/>
                  </a:lnTo>
                  <a:lnTo>
                    <a:pt x="18" y="170"/>
                  </a:lnTo>
                  <a:lnTo>
                    <a:pt x="14" y="170"/>
                  </a:lnTo>
                  <a:lnTo>
                    <a:pt x="12" y="170"/>
                  </a:lnTo>
                  <a:lnTo>
                    <a:pt x="10" y="170"/>
                  </a:lnTo>
                  <a:lnTo>
                    <a:pt x="4" y="170"/>
                  </a:lnTo>
                  <a:lnTo>
                    <a:pt x="2" y="170"/>
                  </a:lnTo>
                  <a:lnTo>
                    <a:pt x="0" y="170"/>
                  </a:lnTo>
                  <a:lnTo>
                    <a:pt x="0" y="158"/>
                  </a:lnTo>
                  <a:lnTo>
                    <a:pt x="0" y="150"/>
                  </a:lnTo>
                  <a:lnTo>
                    <a:pt x="0" y="148"/>
                  </a:lnTo>
                  <a:lnTo>
                    <a:pt x="0" y="88"/>
                  </a:lnTo>
                  <a:lnTo>
                    <a:pt x="0" y="50"/>
                  </a:lnTo>
                  <a:lnTo>
                    <a:pt x="0" y="2"/>
                  </a:lnTo>
                  <a:lnTo>
                    <a:pt x="2" y="2"/>
                  </a:lnTo>
                  <a:lnTo>
                    <a:pt x="6" y="2"/>
                  </a:lnTo>
                  <a:lnTo>
                    <a:pt x="14" y="0"/>
                  </a:lnTo>
                  <a:lnTo>
                    <a:pt x="22" y="0"/>
                  </a:lnTo>
                  <a:lnTo>
                    <a:pt x="24" y="0"/>
                  </a:lnTo>
                  <a:lnTo>
                    <a:pt x="30" y="0"/>
                  </a:lnTo>
                  <a:lnTo>
                    <a:pt x="36" y="0"/>
                  </a:lnTo>
                  <a:lnTo>
                    <a:pt x="38" y="0"/>
                  </a:lnTo>
                  <a:lnTo>
                    <a:pt x="42" y="0"/>
                  </a:lnTo>
                  <a:lnTo>
                    <a:pt x="48" y="0"/>
                  </a:lnTo>
                  <a:lnTo>
                    <a:pt x="50" y="0"/>
                  </a:lnTo>
                  <a:lnTo>
                    <a:pt x="52" y="0"/>
                  </a:lnTo>
                  <a:lnTo>
                    <a:pt x="56" y="0"/>
                  </a:lnTo>
                  <a:lnTo>
                    <a:pt x="58" y="0"/>
                  </a:lnTo>
                  <a:lnTo>
                    <a:pt x="60" y="0"/>
                  </a:lnTo>
                  <a:lnTo>
                    <a:pt x="66" y="0"/>
                  </a:lnTo>
                  <a:lnTo>
                    <a:pt x="68" y="0"/>
                  </a:lnTo>
                  <a:lnTo>
                    <a:pt x="72" y="0"/>
                  </a:lnTo>
                  <a:lnTo>
                    <a:pt x="78" y="0"/>
                  </a:lnTo>
                  <a:lnTo>
                    <a:pt x="80" y="0"/>
                  </a:lnTo>
                  <a:lnTo>
                    <a:pt x="84" y="0"/>
                  </a:lnTo>
                  <a:lnTo>
                    <a:pt x="86" y="0"/>
                  </a:lnTo>
                  <a:lnTo>
                    <a:pt x="90" y="0"/>
                  </a:lnTo>
                  <a:lnTo>
                    <a:pt x="92" y="0"/>
                  </a:lnTo>
                  <a:lnTo>
                    <a:pt x="94" y="0"/>
                  </a:lnTo>
                  <a:lnTo>
                    <a:pt x="98" y="0"/>
                  </a:lnTo>
                  <a:lnTo>
                    <a:pt x="100" y="0"/>
                  </a:lnTo>
                  <a:lnTo>
                    <a:pt x="106" y="0"/>
                  </a:lnTo>
                  <a:lnTo>
                    <a:pt x="110" y="0"/>
                  </a:lnTo>
                  <a:lnTo>
                    <a:pt x="114" y="0"/>
                  </a:lnTo>
                  <a:lnTo>
                    <a:pt x="116" y="0"/>
                  </a:lnTo>
                  <a:lnTo>
                    <a:pt x="118" y="0"/>
                  </a:lnTo>
                  <a:lnTo>
                    <a:pt x="124" y="0"/>
                  </a:lnTo>
                  <a:lnTo>
                    <a:pt x="126" y="0"/>
                  </a:lnTo>
                  <a:lnTo>
                    <a:pt x="128" y="0"/>
                  </a:lnTo>
                  <a:lnTo>
                    <a:pt x="132" y="0"/>
                  </a:lnTo>
                  <a:lnTo>
                    <a:pt x="134" y="0"/>
                  </a:lnTo>
                  <a:lnTo>
                    <a:pt x="144" y="0"/>
                  </a:lnTo>
                  <a:lnTo>
                    <a:pt x="146" y="0"/>
                  </a:lnTo>
                  <a:lnTo>
                    <a:pt x="148" y="0"/>
                  </a:lnTo>
                  <a:lnTo>
                    <a:pt x="150" y="0"/>
                  </a:lnTo>
                  <a:lnTo>
                    <a:pt x="152" y="0"/>
                  </a:lnTo>
                  <a:lnTo>
                    <a:pt x="156" y="0"/>
                  </a:lnTo>
                  <a:lnTo>
                    <a:pt x="158" y="0"/>
                  </a:lnTo>
                  <a:lnTo>
                    <a:pt x="164" y="0"/>
                  </a:lnTo>
                  <a:lnTo>
                    <a:pt x="170" y="0"/>
                  </a:lnTo>
                  <a:lnTo>
                    <a:pt x="172" y="0"/>
                  </a:lnTo>
                  <a:lnTo>
                    <a:pt x="174" y="0"/>
                  </a:lnTo>
                  <a:lnTo>
                    <a:pt x="184" y="0"/>
                  </a:lnTo>
                  <a:lnTo>
                    <a:pt x="188" y="0"/>
                  </a:lnTo>
                  <a:lnTo>
                    <a:pt x="190" y="0"/>
                  </a:lnTo>
                  <a:lnTo>
                    <a:pt x="196" y="0"/>
                  </a:lnTo>
                  <a:lnTo>
                    <a:pt x="200" y="0"/>
                  </a:lnTo>
                  <a:lnTo>
                    <a:pt x="204" y="0"/>
                  </a:lnTo>
                  <a:lnTo>
                    <a:pt x="210" y="0"/>
                  </a:lnTo>
                  <a:lnTo>
                    <a:pt x="212" y="0"/>
                  </a:lnTo>
                  <a:lnTo>
                    <a:pt x="216" y="0"/>
                  </a:lnTo>
                  <a:lnTo>
                    <a:pt x="220" y="0"/>
                  </a:lnTo>
                  <a:lnTo>
                    <a:pt x="222" y="0"/>
                  </a:lnTo>
                  <a:lnTo>
                    <a:pt x="222" y="0"/>
                  </a:lnTo>
                  <a:lnTo>
                    <a:pt x="230" y="0"/>
                  </a:lnTo>
                  <a:lnTo>
                    <a:pt x="232" y="0"/>
                  </a:lnTo>
                  <a:lnTo>
                    <a:pt x="236" y="0"/>
                  </a:lnTo>
                  <a:lnTo>
                    <a:pt x="238" y="0"/>
                  </a:lnTo>
                  <a:lnTo>
                    <a:pt x="240" y="0"/>
                  </a:lnTo>
                  <a:lnTo>
                    <a:pt x="242" y="0"/>
                  </a:lnTo>
                  <a:lnTo>
                    <a:pt x="244" y="0"/>
                  </a:lnTo>
                  <a:lnTo>
                    <a:pt x="248" y="0"/>
                  </a:lnTo>
                  <a:lnTo>
                    <a:pt x="250" y="0"/>
                  </a:lnTo>
                  <a:lnTo>
                    <a:pt x="256" y="0"/>
                  </a:lnTo>
                  <a:lnTo>
                    <a:pt x="258" y="0"/>
                  </a:lnTo>
                  <a:lnTo>
                    <a:pt x="262" y="0"/>
                  </a:lnTo>
                  <a:lnTo>
                    <a:pt x="264" y="0"/>
                  </a:lnTo>
                  <a:lnTo>
                    <a:pt x="266" y="0"/>
                  </a:lnTo>
                  <a:lnTo>
                    <a:pt x="268" y="0"/>
                  </a:lnTo>
                  <a:lnTo>
                    <a:pt x="270" y="0"/>
                  </a:lnTo>
                  <a:lnTo>
                    <a:pt x="274" y="0"/>
                  </a:lnTo>
                  <a:lnTo>
                    <a:pt x="278" y="0"/>
                  </a:lnTo>
                  <a:lnTo>
                    <a:pt x="278"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68" name="Freeform 180"/>
            <p:cNvSpPr>
              <a:spLocks/>
            </p:cNvSpPr>
            <p:nvPr/>
          </p:nvSpPr>
          <p:spPr bwMode="auto">
            <a:xfrm>
              <a:off x="4075113" y="860425"/>
              <a:ext cx="260350" cy="266700"/>
            </a:xfrm>
            <a:custGeom>
              <a:avLst/>
              <a:gdLst>
                <a:gd name="T0" fmla="*/ 56 w 164"/>
                <a:gd name="T1" fmla="*/ 0 h 168"/>
                <a:gd name="T2" fmla="*/ 74 w 164"/>
                <a:gd name="T3" fmla="*/ 2 h 168"/>
                <a:gd name="T4" fmla="*/ 88 w 164"/>
                <a:gd name="T5" fmla="*/ 2 h 168"/>
                <a:gd name="T6" fmla="*/ 98 w 164"/>
                <a:gd name="T7" fmla="*/ 2 h 168"/>
                <a:gd name="T8" fmla="*/ 110 w 164"/>
                <a:gd name="T9" fmla="*/ 2 h 168"/>
                <a:gd name="T10" fmla="*/ 118 w 164"/>
                <a:gd name="T11" fmla="*/ 2 h 168"/>
                <a:gd name="T12" fmla="*/ 130 w 164"/>
                <a:gd name="T13" fmla="*/ 2 h 168"/>
                <a:gd name="T14" fmla="*/ 140 w 164"/>
                <a:gd name="T15" fmla="*/ 2 h 168"/>
                <a:gd name="T16" fmla="*/ 150 w 164"/>
                <a:gd name="T17" fmla="*/ 2 h 168"/>
                <a:gd name="T18" fmla="*/ 164 w 164"/>
                <a:gd name="T19" fmla="*/ 2 h 168"/>
                <a:gd name="T20" fmla="*/ 164 w 164"/>
                <a:gd name="T21" fmla="*/ 10 h 168"/>
                <a:gd name="T22" fmla="*/ 164 w 164"/>
                <a:gd name="T23" fmla="*/ 16 h 168"/>
                <a:gd name="T24" fmla="*/ 164 w 164"/>
                <a:gd name="T25" fmla="*/ 26 h 168"/>
                <a:gd name="T26" fmla="*/ 164 w 164"/>
                <a:gd name="T27" fmla="*/ 40 h 168"/>
                <a:gd name="T28" fmla="*/ 164 w 164"/>
                <a:gd name="T29" fmla="*/ 48 h 168"/>
                <a:gd name="T30" fmla="*/ 164 w 164"/>
                <a:gd name="T31" fmla="*/ 56 h 168"/>
                <a:gd name="T32" fmla="*/ 164 w 164"/>
                <a:gd name="T33" fmla="*/ 66 h 168"/>
                <a:gd name="T34" fmla="*/ 164 w 164"/>
                <a:gd name="T35" fmla="*/ 76 h 168"/>
                <a:gd name="T36" fmla="*/ 164 w 164"/>
                <a:gd name="T37" fmla="*/ 86 h 168"/>
                <a:gd name="T38" fmla="*/ 164 w 164"/>
                <a:gd name="T39" fmla="*/ 96 h 168"/>
                <a:gd name="T40" fmla="*/ 164 w 164"/>
                <a:gd name="T41" fmla="*/ 102 h 168"/>
                <a:gd name="T42" fmla="*/ 164 w 164"/>
                <a:gd name="T43" fmla="*/ 108 h 168"/>
                <a:gd name="T44" fmla="*/ 164 w 164"/>
                <a:gd name="T45" fmla="*/ 116 h 168"/>
                <a:gd name="T46" fmla="*/ 164 w 164"/>
                <a:gd name="T47" fmla="*/ 126 h 168"/>
                <a:gd name="T48" fmla="*/ 164 w 164"/>
                <a:gd name="T49" fmla="*/ 134 h 168"/>
                <a:gd name="T50" fmla="*/ 164 w 164"/>
                <a:gd name="T51" fmla="*/ 144 h 168"/>
                <a:gd name="T52" fmla="*/ 164 w 164"/>
                <a:gd name="T53" fmla="*/ 156 h 168"/>
                <a:gd name="T54" fmla="*/ 164 w 164"/>
                <a:gd name="T55" fmla="*/ 166 h 168"/>
                <a:gd name="T56" fmla="*/ 158 w 164"/>
                <a:gd name="T57" fmla="*/ 168 h 168"/>
                <a:gd name="T58" fmla="*/ 152 w 164"/>
                <a:gd name="T59" fmla="*/ 168 h 168"/>
                <a:gd name="T60" fmla="*/ 140 w 164"/>
                <a:gd name="T61" fmla="*/ 168 h 168"/>
                <a:gd name="T62" fmla="*/ 134 w 164"/>
                <a:gd name="T63" fmla="*/ 168 h 168"/>
                <a:gd name="T64" fmla="*/ 128 w 164"/>
                <a:gd name="T65" fmla="*/ 168 h 168"/>
                <a:gd name="T66" fmla="*/ 122 w 164"/>
                <a:gd name="T67" fmla="*/ 168 h 168"/>
                <a:gd name="T68" fmla="*/ 116 w 164"/>
                <a:gd name="T69" fmla="*/ 168 h 168"/>
                <a:gd name="T70" fmla="*/ 108 w 164"/>
                <a:gd name="T71" fmla="*/ 168 h 168"/>
                <a:gd name="T72" fmla="*/ 96 w 164"/>
                <a:gd name="T73" fmla="*/ 168 h 168"/>
                <a:gd name="T74" fmla="*/ 88 w 164"/>
                <a:gd name="T75" fmla="*/ 168 h 168"/>
                <a:gd name="T76" fmla="*/ 78 w 164"/>
                <a:gd name="T77" fmla="*/ 168 h 168"/>
                <a:gd name="T78" fmla="*/ 72 w 164"/>
                <a:gd name="T79" fmla="*/ 168 h 168"/>
                <a:gd name="T80" fmla="*/ 64 w 164"/>
                <a:gd name="T81" fmla="*/ 168 h 168"/>
                <a:gd name="T82" fmla="*/ 54 w 164"/>
                <a:gd name="T83" fmla="*/ 168 h 168"/>
                <a:gd name="T84" fmla="*/ 48 w 164"/>
                <a:gd name="T85" fmla="*/ 168 h 168"/>
                <a:gd name="T86" fmla="*/ 40 w 164"/>
                <a:gd name="T87" fmla="*/ 168 h 168"/>
                <a:gd name="T88" fmla="*/ 32 w 164"/>
                <a:gd name="T89" fmla="*/ 168 h 168"/>
                <a:gd name="T90" fmla="*/ 24 w 164"/>
                <a:gd name="T91" fmla="*/ 168 h 168"/>
                <a:gd name="T92" fmla="*/ 16 w 164"/>
                <a:gd name="T93" fmla="*/ 168 h 168"/>
                <a:gd name="T94" fmla="*/ 2 w 164"/>
                <a:gd name="T95" fmla="*/ 168 h 168"/>
                <a:gd name="T96" fmla="*/ 0 w 164"/>
                <a:gd name="T97" fmla="*/ 138 h 168"/>
                <a:gd name="T98" fmla="*/ 0 w 164"/>
                <a:gd name="T99" fmla="*/ 4 h 168"/>
                <a:gd name="T100" fmla="*/ 4 w 164"/>
                <a:gd name="T101" fmla="*/ 2 h 168"/>
                <a:gd name="T102" fmla="*/ 10 w 164"/>
                <a:gd name="T103" fmla="*/ 0 h 168"/>
                <a:gd name="T104" fmla="*/ 18 w 164"/>
                <a:gd name="T10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4" h="168">
                  <a:moveTo>
                    <a:pt x="50" y="0"/>
                  </a:moveTo>
                  <a:lnTo>
                    <a:pt x="52" y="0"/>
                  </a:lnTo>
                  <a:lnTo>
                    <a:pt x="56" y="0"/>
                  </a:lnTo>
                  <a:lnTo>
                    <a:pt x="62" y="2"/>
                  </a:lnTo>
                  <a:lnTo>
                    <a:pt x="68" y="2"/>
                  </a:lnTo>
                  <a:lnTo>
                    <a:pt x="74" y="2"/>
                  </a:lnTo>
                  <a:lnTo>
                    <a:pt x="78" y="2"/>
                  </a:lnTo>
                  <a:lnTo>
                    <a:pt x="86" y="2"/>
                  </a:lnTo>
                  <a:lnTo>
                    <a:pt x="88" y="2"/>
                  </a:lnTo>
                  <a:lnTo>
                    <a:pt x="92" y="0"/>
                  </a:lnTo>
                  <a:lnTo>
                    <a:pt x="94" y="2"/>
                  </a:lnTo>
                  <a:lnTo>
                    <a:pt x="98" y="2"/>
                  </a:lnTo>
                  <a:lnTo>
                    <a:pt x="100" y="2"/>
                  </a:lnTo>
                  <a:lnTo>
                    <a:pt x="106" y="2"/>
                  </a:lnTo>
                  <a:lnTo>
                    <a:pt x="110" y="2"/>
                  </a:lnTo>
                  <a:lnTo>
                    <a:pt x="112" y="2"/>
                  </a:lnTo>
                  <a:lnTo>
                    <a:pt x="114" y="2"/>
                  </a:lnTo>
                  <a:lnTo>
                    <a:pt x="118" y="2"/>
                  </a:lnTo>
                  <a:lnTo>
                    <a:pt x="124" y="2"/>
                  </a:lnTo>
                  <a:lnTo>
                    <a:pt x="128" y="2"/>
                  </a:lnTo>
                  <a:lnTo>
                    <a:pt x="130" y="2"/>
                  </a:lnTo>
                  <a:lnTo>
                    <a:pt x="136" y="2"/>
                  </a:lnTo>
                  <a:lnTo>
                    <a:pt x="138" y="2"/>
                  </a:lnTo>
                  <a:lnTo>
                    <a:pt x="140" y="2"/>
                  </a:lnTo>
                  <a:lnTo>
                    <a:pt x="144" y="2"/>
                  </a:lnTo>
                  <a:lnTo>
                    <a:pt x="146" y="2"/>
                  </a:lnTo>
                  <a:lnTo>
                    <a:pt x="150" y="2"/>
                  </a:lnTo>
                  <a:lnTo>
                    <a:pt x="158" y="2"/>
                  </a:lnTo>
                  <a:lnTo>
                    <a:pt x="160" y="2"/>
                  </a:lnTo>
                  <a:lnTo>
                    <a:pt x="164" y="2"/>
                  </a:lnTo>
                  <a:lnTo>
                    <a:pt x="164" y="6"/>
                  </a:lnTo>
                  <a:lnTo>
                    <a:pt x="164" y="8"/>
                  </a:lnTo>
                  <a:lnTo>
                    <a:pt x="164" y="10"/>
                  </a:lnTo>
                  <a:lnTo>
                    <a:pt x="164" y="12"/>
                  </a:lnTo>
                  <a:lnTo>
                    <a:pt x="164" y="14"/>
                  </a:lnTo>
                  <a:lnTo>
                    <a:pt x="164" y="16"/>
                  </a:lnTo>
                  <a:lnTo>
                    <a:pt x="164" y="18"/>
                  </a:lnTo>
                  <a:lnTo>
                    <a:pt x="164" y="24"/>
                  </a:lnTo>
                  <a:lnTo>
                    <a:pt x="164" y="26"/>
                  </a:lnTo>
                  <a:lnTo>
                    <a:pt x="164" y="30"/>
                  </a:lnTo>
                  <a:lnTo>
                    <a:pt x="164" y="36"/>
                  </a:lnTo>
                  <a:lnTo>
                    <a:pt x="164" y="40"/>
                  </a:lnTo>
                  <a:lnTo>
                    <a:pt x="164" y="42"/>
                  </a:lnTo>
                  <a:lnTo>
                    <a:pt x="164" y="44"/>
                  </a:lnTo>
                  <a:lnTo>
                    <a:pt x="164" y="48"/>
                  </a:lnTo>
                  <a:lnTo>
                    <a:pt x="164" y="50"/>
                  </a:lnTo>
                  <a:lnTo>
                    <a:pt x="164" y="54"/>
                  </a:lnTo>
                  <a:lnTo>
                    <a:pt x="164" y="56"/>
                  </a:lnTo>
                  <a:lnTo>
                    <a:pt x="164" y="60"/>
                  </a:lnTo>
                  <a:lnTo>
                    <a:pt x="164" y="62"/>
                  </a:lnTo>
                  <a:lnTo>
                    <a:pt x="164" y="66"/>
                  </a:lnTo>
                  <a:lnTo>
                    <a:pt x="164" y="72"/>
                  </a:lnTo>
                  <a:lnTo>
                    <a:pt x="164" y="72"/>
                  </a:lnTo>
                  <a:lnTo>
                    <a:pt x="164" y="76"/>
                  </a:lnTo>
                  <a:lnTo>
                    <a:pt x="164" y="78"/>
                  </a:lnTo>
                  <a:lnTo>
                    <a:pt x="164" y="84"/>
                  </a:lnTo>
                  <a:lnTo>
                    <a:pt x="164" y="86"/>
                  </a:lnTo>
                  <a:lnTo>
                    <a:pt x="164" y="90"/>
                  </a:lnTo>
                  <a:lnTo>
                    <a:pt x="164" y="94"/>
                  </a:lnTo>
                  <a:lnTo>
                    <a:pt x="164" y="96"/>
                  </a:lnTo>
                  <a:lnTo>
                    <a:pt x="164" y="98"/>
                  </a:lnTo>
                  <a:lnTo>
                    <a:pt x="164" y="100"/>
                  </a:lnTo>
                  <a:lnTo>
                    <a:pt x="164" y="102"/>
                  </a:lnTo>
                  <a:lnTo>
                    <a:pt x="164" y="104"/>
                  </a:lnTo>
                  <a:lnTo>
                    <a:pt x="164" y="106"/>
                  </a:lnTo>
                  <a:lnTo>
                    <a:pt x="164" y="108"/>
                  </a:lnTo>
                  <a:lnTo>
                    <a:pt x="164" y="110"/>
                  </a:lnTo>
                  <a:lnTo>
                    <a:pt x="164" y="114"/>
                  </a:lnTo>
                  <a:lnTo>
                    <a:pt x="164" y="116"/>
                  </a:lnTo>
                  <a:lnTo>
                    <a:pt x="164" y="120"/>
                  </a:lnTo>
                  <a:lnTo>
                    <a:pt x="164" y="124"/>
                  </a:lnTo>
                  <a:lnTo>
                    <a:pt x="164" y="126"/>
                  </a:lnTo>
                  <a:lnTo>
                    <a:pt x="164" y="128"/>
                  </a:lnTo>
                  <a:lnTo>
                    <a:pt x="164" y="132"/>
                  </a:lnTo>
                  <a:lnTo>
                    <a:pt x="164" y="134"/>
                  </a:lnTo>
                  <a:lnTo>
                    <a:pt x="164" y="136"/>
                  </a:lnTo>
                  <a:lnTo>
                    <a:pt x="164" y="140"/>
                  </a:lnTo>
                  <a:lnTo>
                    <a:pt x="164" y="144"/>
                  </a:lnTo>
                  <a:lnTo>
                    <a:pt x="164" y="146"/>
                  </a:lnTo>
                  <a:lnTo>
                    <a:pt x="164" y="152"/>
                  </a:lnTo>
                  <a:lnTo>
                    <a:pt x="164" y="156"/>
                  </a:lnTo>
                  <a:lnTo>
                    <a:pt x="164" y="158"/>
                  </a:lnTo>
                  <a:lnTo>
                    <a:pt x="164" y="162"/>
                  </a:lnTo>
                  <a:lnTo>
                    <a:pt x="164" y="166"/>
                  </a:lnTo>
                  <a:lnTo>
                    <a:pt x="164" y="168"/>
                  </a:lnTo>
                  <a:lnTo>
                    <a:pt x="160" y="168"/>
                  </a:lnTo>
                  <a:lnTo>
                    <a:pt x="158" y="168"/>
                  </a:lnTo>
                  <a:lnTo>
                    <a:pt x="156" y="168"/>
                  </a:lnTo>
                  <a:lnTo>
                    <a:pt x="154" y="168"/>
                  </a:lnTo>
                  <a:lnTo>
                    <a:pt x="152" y="168"/>
                  </a:lnTo>
                  <a:lnTo>
                    <a:pt x="148" y="168"/>
                  </a:lnTo>
                  <a:lnTo>
                    <a:pt x="146" y="168"/>
                  </a:lnTo>
                  <a:lnTo>
                    <a:pt x="140" y="168"/>
                  </a:lnTo>
                  <a:lnTo>
                    <a:pt x="138" y="168"/>
                  </a:lnTo>
                  <a:lnTo>
                    <a:pt x="136" y="168"/>
                  </a:lnTo>
                  <a:lnTo>
                    <a:pt x="134" y="168"/>
                  </a:lnTo>
                  <a:lnTo>
                    <a:pt x="132" y="168"/>
                  </a:lnTo>
                  <a:lnTo>
                    <a:pt x="130" y="168"/>
                  </a:lnTo>
                  <a:lnTo>
                    <a:pt x="128" y="168"/>
                  </a:lnTo>
                  <a:lnTo>
                    <a:pt x="126" y="168"/>
                  </a:lnTo>
                  <a:lnTo>
                    <a:pt x="126" y="168"/>
                  </a:lnTo>
                  <a:lnTo>
                    <a:pt x="122" y="168"/>
                  </a:lnTo>
                  <a:lnTo>
                    <a:pt x="120" y="168"/>
                  </a:lnTo>
                  <a:lnTo>
                    <a:pt x="118" y="168"/>
                  </a:lnTo>
                  <a:lnTo>
                    <a:pt x="116" y="168"/>
                  </a:lnTo>
                  <a:lnTo>
                    <a:pt x="112" y="168"/>
                  </a:lnTo>
                  <a:lnTo>
                    <a:pt x="110" y="168"/>
                  </a:lnTo>
                  <a:lnTo>
                    <a:pt x="108" y="168"/>
                  </a:lnTo>
                  <a:lnTo>
                    <a:pt x="104" y="168"/>
                  </a:lnTo>
                  <a:lnTo>
                    <a:pt x="102" y="168"/>
                  </a:lnTo>
                  <a:lnTo>
                    <a:pt x="96" y="168"/>
                  </a:lnTo>
                  <a:lnTo>
                    <a:pt x="92" y="168"/>
                  </a:lnTo>
                  <a:lnTo>
                    <a:pt x="90" y="168"/>
                  </a:lnTo>
                  <a:lnTo>
                    <a:pt x="88" y="168"/>
                  </a:lnTo>
                  <a:lnTo>
                    <a:pt x="84" y="168"/>
                  </a:lnTo>
                  <a:lnTo>
                    <a:pt x="82" y="168"/>
                  </a:lnTo>
                  <a:lnTo>
                    <a:pt x="78" y="168"/>
                  </a:lnTo>
                  <a:lnTo>
                    <a:pt x="78" y="168"/>
                  </a:lnTo>
                  <a:lnTo>
                    <a:pt x="74" y="168"/>
                  </a:lnTo>
                  <a:lnTo>
                    <a:pt x="72" y="168"/>
                  </a:lnTo>
                  <a:lnTo>
                    <a:pt x="68" y="168"/>
                  </a:lnTo>
                  <a:lnTo>
                    <a:pt x="66" y="168"/>
                  </a:lnTo>
                  <a:lnTo>
                    <a:pt x="64" y="168"/>
                  </a:lnTo>
                  <a:lnTo>
                    <a:pt x="60" y="168"/>
                  </a:lnTo>
                  <a:lnTo>
                    <a:pt x="58" y="168"/>
                  </a:lnTo>
                  <a:lnTo>
                    <a:pt x="54" y="168"/>
                  </a:lnTo>
                  <a:lnTo>
                    <a:pt x="52" y="168"/>
                  </a:lnTo>
                  <a:lnTo>
                    <a:pt x="50" y="168"/>
                  </a:lnTo>
                  <a:lnTo>
                    <a:pt x="48" y="168"/>
                  </a:lnTo>
                  <a:lnTo>
                    <a:pt x="46" y="168"/>
                  </a:lnTo>
                  <a:lnTo>
                    <a:pt x="42" y="168"/>
                  </a:lnTo>
                  <a:lnTo>
                    <a:pt x="40" y="168"/>
                  </a:lnTo>
                  <a:lnTo>
                    <a:pt x="38" y="168"/>
                  </a:lnTo>
                  <a:lnTo>
                    <a:pt x="34" y="168"/>
                  </a:lnTo>
                  <a:lnTo>
                    <a:pt x="32" y="168"/>
                  </a:lnTo>
                  <a:lnTo>
                    <a:pt x="30" y="168"/>
                  </a:lnTo>
                  <a:lnTo>
                    <a:pt x="28" y="168"/>
                  </a:lnTo>
                  <a:lnTo>
                    <a:pt x="24" y="168"/>
                  </a:lnTo>
                  <a:lnTo>
                    <a:pt x="22" y="168"/>
                  </a:lnTo>
                  <a:lnTo>
                    <a:pt x="20" y="168"/>
                  </a:lnTo>
                  <a:lnTo>
                    <a:pt x="16" y="168"/>
                  </a:lnTo>
                  <a:lnTo>
                    <a:pt x="14" y="168"/>
                  </a:lnTo>
                  <a:lnTo>
                    <a:pt x="8" y="168"/>
                  </a:lnTo>
                  <a:lnTo>
                    <a:pt x="2" y="168"/>
                  </a:lnTo>
                  <a:lnTo>
                    <a:pt x="0" y="168"/>
                  </a:lnTo>
                  <a:lnTo>
                    <a:pt x="0" y="166"/>
                  </a:lnTo>
                  <a:lnTo>
                    <a:pt x="0" y="138"/>
                  </a:lnTo>
                  <a:lnTo>
                    <a:pt x="0" y="96"/>
                  </a:lnTo>
                  <a:lnTo>
                    <a:pt x="0" y="38"/>
                  </a:lnTo>
                  <a:lnTo>
                    <a:pt x="0" y="4"/>
                  </a:lnTo>
                  <a:lnTo>
                    <a:pt x="0" y="2"/>
                  </a:lnTo>
                  <a:lnTo>
                    <a:pt x="2" y="2"/>
                  </a:lnTo>
                  <a:lnTo>
                    <a:pt x="4" y="2"/>
                  </a:lnTo>
                  <a:lnTo>
                    <a:pt x="6" y="2"/>
                  </a:lnTo>
                  <a:lnTo>
                    <a:pt x="8" y="2"/>
                  </a:lnTo>
                  <a:lnTo>
                    <a:pt x="10" y="0"/>
                  </a:lnTo>
                  <a:lnTo>
                    <a:pt x="12" y="0"/>
                  </a:lnTo>
                  <a:lnTo>
                    <a:pt x="14" y="0"/>
                  </a:lnTo>
                  <a:lnTo>
                    <a:pt x="18" y="0"/>
                  </a:lnTo>
                  <a:lnTo>
                    <a:pt x="24" y="0"/>
                  </a:lnTo>
                  <a:lnTo>
                    <a:pt x="5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69" name="Freeform 186"/>
            <p:cNvSpPr>
              <a:spLocks/>
            </p:cNvSpPr>
            <p:nvPr/>
          </p:nvSpPr>
          <p:spPr bwMode="auto">
            <a:xfrm>
              <a:off x="4513263" y="592138"/>
              <a:ext cx="273050" cy="271463"/>
            </a:xfrm>
            <a:custGeom>
              <a:avLst/>
              <a:gdLst>
                <a:gd name="T0" fmla="*/ 50 w 172"/>
                <a:gd name="T1" fmla="*/ 0 h 171"/>
                <a:gd name="T2" fmla="*/ 68 w 172"/>
                <a:gd name="T3" fmla="*/ 0 h 171"/>
                <a:gd name="T4" fmla="*/ 76 w 172"/>
                <a:gd name="T5" fmla="*/ 0 h 171"/>
                <a:gd name="T6" fmla="*/ 84 w 172"/>
                <a:gd name="T7" fmla="*/ 0 h 171"/>
                <a:gd name="T8" fmla="*/ 92 w 172"/>
                <a:gd name="T9" fmla="*/ 0 h 171"/>
                <a:gd name="T10" fmla="*/ 98 w 172"/>
                <a:gd name="T11" fmla="*/ 0 h 171"/>
                <a:gd name="T12" fmla="*/ 106 w 172"/>
                <a:gd name="T13" fmla="*/ 0 h 171"/>
                <a:gd name="T14" fmla="*/ 114 w 172"/>
                <a:gd name="T15" fmla="*/ 0 h 171"/>
                <a:gd name="T16" fmla="*/ 122 w 172"/>
                <a:gd name="T17" fmla="*/ 0 h 171"/>
                <a:gd name="T18" fmla="*/ 130 w 172"/>
                <a:gd name="T19" fmla="*/ 0 h 171"/>
                <a:gd name="T20" fmla="*/ 140 w 172"/>
                <a:gd name="T21" fmla="*/ 0 h 171"/>
                <a:gd name="T22" fmla="*/ 150 w 172"/>
                <a:gd name="T23" fmla="*/ 0 h 171"/>
                <a:gd name="T24" fmla="*/ 172 w 172"/>
                <a:gd name="T25" fmla="*/ 8 h 171"/>
                <a:gd name="T26" fmla="*/ 172 w 172"/>
                <a:gd name="T27" fmla="*/ 32 h 171"/>
                <a:gd name="T28" fmla="*/ 172 w 172"/>
                <a:gd name="T29" fmla="*/ 48 h 171"/>
                <a:gd name="T30" fmla="*/ 172 w 172"/>
                <a:gd name="T31" fmla="*/ 66 h 171"/>
                <a:gd name="T32" fmla="*/ 172 w 172"/>
                <a:gd name="T33" fmla="*/ 78 h 171"/>
                <a:gd name="T34" fmla="*/ 172 w 172"/>
                <a:gd name="T35" fmla="*/ 94 h 171"/>
                <a:gd name="T36" fmla="*/ 172 w 172"/>
                <a:gd name="T37" fmla="*/ 102 h 171"/>
                <a:gd name="T38" fmla="*/ 172 w 172"/>
                <a:gd name="T39" fmla="*/ 120 h 171"/>
                <a:gd name="T40" fmla="*/ 172 w 172"/>
                <a:gd name="T41" fmla="*/ 136 h 171"/>
                <a:gd name="T42" fmla="*/ 170 w 172"/>
                <a:gd name="T43" fmla="*/ 148 h 171"/>
                <a:gd name="T44" fmla="*/ 170 w 172"/>
                <a:gd name="T45" fmla="*/ 160 h 171"/>
                <a:gd name="T46" fmla="*/ 160 w 172"/>
                <a:gd name="T47" fmla="*/ 169 h 171"/>
                <a:gd name="T48" fmla="*/ 140 w 172"/>
                <a:gd name="T49" fmla="*/ 169 h 171"/>
                <a:gd name="T50" fmla="*/ 134 w 172"/>
                <a:gd name="T51" fmla="*/ 169 h 171"/>
                <a:gd name="T52" fmla="*/ 122 w 172"/>
                <a:gd name="T53" fmla="*/ 169 h 171"/>
                <a:gd name="T54" fmla="*/ 110 w 172"/>
                <a:gd name="T55" fmla="*/ 169 h 171"/>
                <a:gd name="T56" fmla="*/ 100 w 172"/>
                <a:gd name="T57" fmla="*/ 169 h 171"/>
                <a:gd name="T58" fmla="*/ 92 w 172"/>
                <a:gd name="T59" fmla="*/ 169 h 171"/>
                <a:gd name="T60" fmla="*/ 82 w 172"/>
                <a:gd name="T61" fmla="*/ 169 h 171"/>
                <a:gd name="T62" fmla="*/ 74 w 172"/>
                <a:gd name="T63" fmla="*/ 169 h 171"/>
                <a:gd name="T64" fmla="*/ 64 w 172"/>
                <a:gd name="T65" fmla="*/ 169 h 171"/>
                <a:gd name="T66" fmla="*/ 52 w 172"/>
                <a:gd name="T67" fmla="*/ 169 h 171"/>
                <a:gd name="T68" fmla="*/ 38 w 172"/>
                <a:gd name="T69" fmla="*/ 169 h 171"/>
                <a:gd name="T70" fmla="*/ 16 w 172"/>
                <a:gd name="T71" fmla="*/ 169 h 171"/>
                <a:gd name="T72" fmla="*/ 0 w 172"/>
                <a:gd name="T73" fmla="*/ 169 h 171"/>
                <a:gd name="T74" fmla="*/ 0 w 172"/>
                <a:gd name="T75" fmla="*/ 134 h 171"/>
                <a:gd name="T76" fmla="*/ 0 w 172"/>
                <a:gd name="T77" fmla="*/ 116 h 171"/>
                <a:gd name="T78" fmla="*/ 0 w 172"/>
                <a:gd name="T79" fmla="*/ 102 h 171"/>
                <a:gd name="T80" fmla="*/ 0 w 172"/>
                <a:gd name="T81" fmla="*/ 84 h 171"/>
                <a:gd name="T82" fmla="*/ 0 w 172"/>
                <a:gd name="T83" fmla="*/ 72 h 171"/>
                <a:gd name="T84" fmla="*/ 0 w 172"/>
                <a:gd name="T85" fmla="*/ 54 h 171"/>
                <a:gd name="T86" fmla="*/ 0 w 172"/>
                <a:gd name="T87" fmla="*/ 38 h 171"/>
                <a:gd name="T88" fmla="*/ 0 w 172"/>
                <a:gd name="T89" fmla="*/ 24 h 171"/>
                <a:gd name="T90" fmla="*/ 0 w 172"/>
                <a:gd name="T91" fmla="*/ 10 h 171"/>
                <a:gd name="T92" fmla="*/ 2 w 172"/>
                <a:gd name="T93" fmla="*/ 0 h 171"/>
                <a:gd name="T94" fmla="*/ 18 w 172"/>
                <a:gd name="T95" fmla="*/ 0 h 171"/>
                <a:gd name="T96" fmla="*/ 32 w 172"/>
                <a:gd name="T9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 h="171">
                  <a:moveTo>
                    <a:pt x="40" y="0"/>
                  </a:moveTo>
                  <a:lnTo>
                    <a:pt x="44" y="0"/>
                  </a:lnTo>
                  <a:lnTo>
                    <a:pt x="44" y="0"/>
                  </a:lnTo>
                  <a:lnTo>
                    <a:pt x="50" y="0"/>
                  </a:lnTo>
                  <a:lnTo>
                    <a:pt x="52" y="0"/>
                  </a:lnTo>
                  <a:lnTo>
                    <a:pt x="56" y="0"/>
                  </a:lnTo>
                  <a:lnTo>
                    <a:pt x="62" y="0"/>
                  </a:lnTo>
                  <a:lnTo>
                    <a:pt x="68" y="0"/>
                  </a:lnTo>
                  <a:lnTo>
                    <a:pt x="70" y="0"/>
                  </a:lnTo>
                  <a:lnTo>
                    <a:pt x="72" y="0"/>
                  </a:lnTo>
                  <a:lnTo>
                    <a:pt x="74" y="0"/>
                  </a:lnTo>
                  <a:lnTo>
                    <a:pt x="76" y="0"/>
                  </a:lnTo>
                  <a:lnTo>
                    <a:pt x="78" y="0"/>
                  </a:lnTo>
                  <a:lnTo>
                    <a:pt x="80" y="0"/>
                  </a:lnTo>
                  <a:lnTo>
                    <a:pt x="82" y="0"/>
                  </a:lnTo>
                  <a:lnTo>
                    <a:pt x="84" y="0"/>
                  </a:lnTo>
                  <a:lnTo>
                    <a:pt x="86" y="0"/>
                  </a:lnTo>
                  <a:lnTo>
                    <a:pt x="88" y="0"/>
                  </a:lnTo>
                  <a:lnTo>
                    <a:pt x="90" y="0"/>
                  </a:lnTo>
                  <a:lnTo>
                    <a:pt x="92" y="0"/>
                  </a:lnTo>
                  <a:lnTo>
                    <a:pt x="92" y="0"/>
                  </a:lnTo>
                  <a:lnTo>
                    <a:pt x="94" y="0"/>
                  </a:lnTo>
                  <a:lnTo>
                    <a:pt x="96" y="0"/>
                  </a:lnTo>
                  <a:lnTo>
                    <a:pt x="98" y="0"/>
                  </a:lnTo>
                  <a:lnTo>
                    <a:pt x="100" y="0"/>
                  </a:lnTo>
                  <a:lnTo>
                    <a:pt x="102" y="0"/>
                  </a:lnTo>
                  <a:lnTo>
                    <a:pt x="104" y="0"/>
                  </a:lnTo>
                  <a:lnTo>
                    <a:pt x="106" y="0"/>
                  </a:lnTo>
                  <a:lnTo>
                    <a:pt x="108" y="0"/>
                  </a:lnTo>
                  <a:lnTo>
                    <a:pt x="110" y="0"/>
                  </a:lnTo>
                  <a:lnTo>
                    <a:pt x="112" y="0"/>
                  </a:lnTo>
                  <a:lnTo>
                    <a:pt x="114" y="0"/>
                  </a:lnTo>
                  <a:lnTo>
                    <a:pt x="116" y="0"/>
                  </a:lnTo>
                  <a:lnTo>
                    <a:pt x="118" y="0"/>
                  </a:lnTo>
                  <a:lnTo>
                    <a:pt x="120" y="0"/>
                  </a:lnTo>
                  <a:lnTo>
                    <a:pt x="122" y="0"/>
                  </a:lnTo>
                  <a:lnTo>
                    <a:pt x="124" y="0"/>
                  </a:lnTo>
                  <a:lnTo>
                    <a:pt x="126" y="0"/>
                  </a:lnTo>
                  <a:lnTo>
                    <a:pt x="128" y="0"/>
                  </a:lnTo>
                  <a:lnTo>
                    <a:pt x="130" y="0"/>
                  </a:lnTo>
                  <a:lnTo>
                    <a:pt x="136" y="0"/>
                  </a:lnTo>
                  <a:lnTo>
                    <a:pt x="138" y="0"/>
                  </a:lnTo>
                  <a:lnTo>
                    <a:pt x="140" y="0"/>
                  </a:lnTo>
                  <a:lnTo>
                    <a:pt x="140" y="0"/>
                  </a:lnTo>
                  <a:lnTo>
                    <a:pt x="142" y="0"/>
                  </a:lnTo>
                  <a:lnTo>
                    <a:pt x="146" y="0"/>
                  </a:lnTo>
                  <a:lnTo>
                    <a:pt x="148" y="0"/>
                  </a:lnTo>
                  <a:lnTo>
                    <a:pt x="150" y="0"/>
                  </a:lnTo>
                  <a:lnTo>
                    <a:pt x="162" y="0"/>
                  </a:lnTo>
                  <a:lnTo>
                    <a:pt x="168" y="0"/>
                  </a:lnTo>
                  <a:lnTo>
                    <a:pt x="172" y="0"/>
                  </a:lnTo>
                  <a:lnTo>
                    <a:pt x="172" y="8"/>
                  </a:lnTo>
                  <a:lnTo>
                    <a:pt x="172" y="18"/>
                  </a:lnTo>
                  <a:lnTo>
                    <a:pt x="172" y="20"/>
                  </a:lnTo>
                  <a:lnTo>
                    <a:pt x="172" y="24"/>
                  </a:lnTo>
                  <a:lnTo>
                    <a:pt x="172" y="32"/>
                  </a:lnTo>
                  <a:lnTo>
                    <a:pt x="172" y="38"/>
                  </a:lnTo>
                  <a:lnTo>
                    <a:pt x="172" y="40"/>
                  </a:lnTo>
                  <a:lnTo>
                    <a:pt x="172" y="44"/>
                  </a:lnTo>
                  <a:lnTo>
                    <a:pt x="172" y="48"/>
                  </a:lnTo>
                  <a:lnTo>
                    <a:pt x="172" y="50"/>
                  </a:lnTo>
                  <a:lnTo>
                    <a:pt x="172" y="54"/>
                  </a:lnTo>
                  <a:lnTo>
                    <a:pt x="172" y="62"/>
                  </a:lnTo>
                  <a:lnTo>
                    <a:pt x="172" y="66"/>
                  </a:lnTo>
                  <a:lnTo>
                    <a:pt x="172" y="72"/>
                  </a:lnTo>
                  <a:lnTo>
                    <a:pt x="172" y="74"/>
                  </a:lnTo>
                  <a:lnTo>
                    <a:pt x="172" y="76"/>
                  </a:lnTo>
                  <a:lnTo>
                    <a:pt x="172" y="78"/>
                  </a:lnTo>
                  <a:lnTo>
                    <a:pt x="172" y="80"/>
                  </a:lnTo>
                  <a:lnTo>
                    <a:pt x="172" y="84"/>
                  </a:lnTo>
                  <a:lnTo>
                    <a:pt x="172" y="88"/>
                  </a:lnTo>
                  <a:lnTo>
                    <a:pt x="172" y="94"/>
                  </a:lnTo>
                  <a:lnTo>
                    <a:pt x="172" y="96"/>
                  </a:lnTo>
                  <a:lnTo>
                    <a:pt x="172" y="96"/>
                  </a:lnTo>
                  <a:lnTo>
                    <a:pt x="172" y="98"/>
                  </a:lnTo>
                  <a:lnTo>
                    <a:pt x="172" y="102"/>
                  </a:lnTo>
                  <a:lnTo>
                    <a:pt x="172" y="106"/>
                  </a:lnTo>
                  <a:lnTo>
                    <a:pt x="172" y="114"/>
                  </a:lnTo>
                  <a:lnTo>
                    <a:pt x="172" y="116"/>
                  </a:lnTo>
                  <a:lnTo>
                    <a:pt x="172" y="120"/>
                  </a:lnTo>
                  <a:lnTo>
                    <a:pt x="172" y="124"/>
                  </a:lnTo>
                  <a:lnTo>
                    <a:pt x="172" y="128"/>
                  </a:lnTo>
                  <a:lnTo>
                    <a:pt x="172" y="134"/>
                  </a:lnTo>
                  <a:lnTo>
                    <a:pt x="172" y="136"/>
                  </a:lnTo>
                  <a:lnTo>
                    <a:pt x="172" y="138"/>
                  </a:lnTo>
                  <a:lnTo>
                    <a:pt x="170" y="144"/>
                  </a:lnTo>
                  <a:lnTo>
                    <a:pt x="170" y="146"/>
                  </a:lnTo>
                  <a:lnTo>
                    <a:pt x="170" y="148"/>
                  </a:lnTo>
                  <a:lnTo>
                    <a:pt x="170" y="150"/>
                  </a:lnTo>
                  <a:lnTo>
                    <a:pt x="170" y="154"/>
                  </a:lnTo>
                  <a:lnTo>
                    <a:pt x="170" y="156"/>
                  </a:lnTo>
                  <a:lnTo>
                    <a:pt x="170" y="160"/>
                  </a:lnTo>
                  <a:lnTo>
                    <a:pt x="170" y="169"/>
                  </a:lnTo>
                  <a:lnTo>
                    <a:pt x="166" y="169"/>
                  </a:lnTo>
                  <a:lnTo>
                    <a:pt x="164" y="169"/>
                  </a:lnTo>
                  <a:lnTo>
                    <a:pt x="160" y="169"/>
                  </a:lnTo>
                  <a:lnTo>
                    <a:pt x="158" y="169"/>
                  </a:lnTo>
                  <a:lnTo>
                    <a:pt x="150" y="169"/>
                  </a:lnTo>
                  <a:lnTo>
                    <a:pt x="146" y="169"/>
                  </a:lnTo>
                  <a:lnTo>
                    <a:pt x="140" y="169"/>
                  </a:lnTo>
                  <a:lnTo>
                    <a:pt x="138" y="171"/>
                  </a:lnTo>
                  <a:lnTo>
                    <a:pt x="136" y="171"/>
                  </a:lnTo>
                  <a:lnTo>
                    <a:pt x="136" y="169"/>
                  </a:lnTo>
                  <a:lnTo>
                    <a:pt x="134" y="169"/>
                  </a:lnTo>
                  <a:lnTo>
                    <a:pt x="132" y="169"/>
                  </a:lnTo>
                  <a:lnTo>
                    <a:pt x="130" y="169"/>
                  </a:lnTo>
                  <a:lnTo>
                    <a:pt x="124" y="169"/>
                  </a:lnTo>
                  <a:lnTo>
                    <a:pt x="122" y="169"/>
                  </a:lnTo>
                  <a:lnTo>
                    <a:pt x="120" y="169"/>
                  </a:lnTo>
                  <a:lnTo>
                    <a:pt x="118" y="169"/>
                  </a:lnTo>
                  <a:lnTo>
                    <a:pt x="112" y="169"/>
                  </a:lnTo>
                  <a:lnTo>
                    <a:pt x="110" y="169"/>
                  </a:lnTo>
                  <a:lnTo>
                    <a:pt x="108" y="169"/>
                  </a:lnTo>
                  <a:lnTo>
                    <a:pt x="106" y="169"/>
                  </a:lnTo>
                  <a:lnTo>
                    <a:pt x="102" y="169"/>
                  </a:lnTo>
                  <a:lnTo>
                    <a:pt x="100" y="169"/>
                  </a:lnTo>
                  <a:lnTo>
                    <a:pt x="98" y="169"/>
                  </a:lnTo>
                  <a:lnTo>
                    <a:pt x="96" y="169"/>
                  </a:lnTo>
                  <a:lnTo>
                    <a:pt x="94" y="169"/>
                  </a:lnTo>
                  <a:lnTo>
                    <a:pt x="92" y="169"/>
                  </a:lnTo>
                  <a:lnTo>
                    <a:pt x="90" y="169"/>
                  </a:lnTo>
                  <a:lnTo>
                    <a:pt x="88" y="169"/>
                  </a:lnTo>
                  <a:lnTo>
                    <a:pt x="84" y="169"/>
                  </a:lnTo>
                  <a:lnTo>
                    <a:pt x="82" y="169"/>
                  </a:lnTo>
                  <a:lnTo>
                    <a:pt x="80" y="169"/>
                  </a:lnTo>
                  <a:lnTo>
                    <a:pt x="78" y="169"/>
                  </a:lnTo>
                  <a:lnTo>
                    <a:pt x="76" y="169"/>
                  </a:lnTo>
                  <a:lnTo>
                    <a:pt x="74" y="169"/>
                  </a:lnTo>
                  <a:lnTo>
                    <a:pt x="70" y="169"/>
                  </a:lnTo>
                  <a:lnTo>
                    <a:pt x="68" y="169"/>
                  </a:lnTo>
                  <a:lnTo>
                    <a:pt x="66" y="169"/>
                  </a:lnTo>
                  <a:lnTo>
                    <a:pt x="64" y="169"/>
                  </a:lnTo>
                  <a:lnTo>
                    <a:pt x="62" y="169"/>
                  </a:lnTo>
                  <a:lnTo>
                    <a:pt x="56" y="169"/>
                  </a:lnTo>
                  <a:lnTo>
                    <a:pt x="54" y="169"/>
                  </a:lnTo>
                  <a:lnTo>
                    <a:pt x="52" y="169"/>
                  </a:lnTo>
                  <a:lnTo>
                    <a:pt x="50" y="169"/>
                  </a:lnTo>
                  <a:lnTo>
                    <a:pt x="44" y="169"/>
                  </a:lnTo>
                  <a:lnTo>
                    <a:pt x="40" y="169"/>
                  </a:lnTo>
                  <a:lnTo>
                    <a:pt x="38" y="169"/>
                  </a:lnTo>
                  <a:lnTo>
                    <a:pt x="34" y="169"/>
                  </a:lnTo>
                  <a:lnTo>
                    <a:pt x="32" y="169"/>
                  </a:lnTo>
                  <a:lnTo>
                    <a:pt x="22" y="169"/>
                  </a:lnTo>
                  <a:lnTo>
                    <a:pt x="16" y="169"/>
                  </a:lnTo>
                  <a:lnTo>
                    <a:pt x="14" y="169"/>
                  </a:lnTo>
                  <a:lnTo>
                    <a:pt x="2" y="171"/>
                  </a:lnTo>
                  <a:lnTo>
                    <a:pt x="0" y="171"/>
                  </a:lnTo>
                  <a:lnTo>
                    <a:pt x="0" y="169"/>
                  </a:lnTo>
                  <a:lnTo>
                    <a:pt x="0" y="152"/>
                  </a:lnTo>
                  <a:lnTo>
                    <a:pt x="0" y="148"/>
                  </a:lnTo>
                  <a:lnTo>
                    <a:pt x="0" y="140"/>
                  </a:lnTo>
                  <a:lnTo>
                    <a:pt x="0" y="134"/>
                  </a:lnTo>
                  <a:lnTo>
                    <a:pt x="0" y="132"/>
                  </a:lnTo>
                  <a:lnTo>
                    <a:pt x="0" y="128"/>
                  </a:lnTo>
                  <a:lnTo>
                    <a:pt x="0" y="120"/>
                  </a:lnTo>
                  <a:lnTo>
                    <a:pt x="0" y="116"/>
                  </a:lnTo>
                  <a:lnTo>
                    <a:pt x="0" y="114"/>
                  </a:lnTo>
                  <a:lnTo>
                    <a:pt x="0" y="110"/>
                  </a:lnTo>
                  <a:lnTo>
                    <a:pt x="0" y="108"/>
                  </a:lnTo>
                  <a:lnTo>
                    <a:pt x="0" y="102"/>
                  </a:lnTo>
                  <a:lnTo>
                    <a:pt x="0" y="100"/>
                  </a:lnTo>
                  <a:lnTo>
                    <a:pt x="0" y="98"/>
                  </a:lnTo>
                  <a:lnTo>
                    <a:pt x="0" y="90"/>
                  </a:lnTo>
                  <a:lnTo>
                    <a:pt x="0" y="84"/>
                  </a:lnTo>
                  <a:lnTo>
                    <a:pt x="0" y="82"/>
                  </a:lnTo>
                  <a:lnTo>
                    <a:pt x="0" y="80"/>
                  </a:lnTo>
                  <a:lnTo>
                    <a:pt x="0" y="78"/>
                  </a:lnTo>
                  <a:lnTo>
                    <a:pt x="0" y="72"/>
                  </a:lnTo>
                  <a:lnTo>
                    <a:pt x="0" y="66"/>
                  </a:lnTo>
                  <a:lnTo>
                    <a:pt x="0" y="60"/>
                  </a:lnTo>
                  <a:lnTo>
                    <a:pt x="0" y="58"/>
                  </a:lnTo>
                  <a:lnTo>
                    <a:pt x="0" y="54"/>
                  </a:lnTo>
                  <a:lnTo>
                    <a:pt x="0" y="48"/>
                  </a:lnTo>
                  <a:lnTo>
                    <a:pt x="0" y="46"/>
                  </a:lnTo>
                  <a:lnTo>
                    <a:pt x="0" y="44"/>
                  </a:lnTo>
                  <a:lnTo>
                    <a:pt x="0" y="38"/>
                  </a:lnTo>
                  <a:lnTo>
                    <a:pt x="0" y="36"/>
                  </a:lnTo>
                  <a:lnTo>
                    <a:pt x="0" y="32"/>
                  </a:lnTo>
                  <a:lnTo>
                    <a:pt x="0" y="26"/>
                  </a:lnTo>
                  <a:lnTo>
                    <a:pt x="0" y="24"/>
                  </a:lnTo>
                  <a:lnTo>
                    <a:pt x="0" y="22"/>
                  </a:lnTo>
                  <a:lnTo>
                    <a:pt x="0" y="16"/>
                  </a:lnTo>
                  <a:lnTo>
                    <a:pt x="0" y="14"/>
                  </a:lnTo>
                  <a:lnTo>
                    <a:pt x="0" y="10"/>
                  </a:lnTo>
                  <a:lnTo>
                    <a:pt x="0" y="6"/>
                  </a:lnTo>
                  <a:lnTo>
                    <a:pt x="0" y="4"/>
                  </a:lnTo>
                  <a:lnTo>
                    <a:pt x="0" y="0"/>
                  </a:lnTo>
                  <a:lnTo>
                    <a:pt x="2" y="0"/>
                  </a:lnTo>
                  <a:lnTo>
                    <a:pt x="6" y="0"/>
                  </a:lnTo>
                  <a:lnTo>
                    <a:pt x="12" y="0"/>
                  </a:lnTo>
                  <a:lnTo>
                    <a:pt x="14" y="0"/>
                  </a:lnTo>
                  <a:lnTo>
                    <a:pt x="18" y="0"/>
                  </a:lnTo>
                  <a:lnTo>
                    <a:pt x="22" y="0"/>
                  </a:lnTo>
                  <a:lnTo>
                    <a:pt x="26" y="0"/>
                  </a:lnTo>
                  <a:lnTo>
                    <a:pt x="30" y="0"/>
                  </a:lnTo>
                  <a:lnTo>
                    <a:pt x="32" y="0"/>
                  </a:lnTo>
                  <a:lnTo>
                    <a:pt x="34" y="0"/>
                  </a:lnTo>
                  <a:lnTo>
                    <a:pt x="4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0" name="Freeform 205"/>
            <p:cNvSpPr>
              <a:spLocks/>
            </p:cNvSpPr>
            <p:nvPr/>
          </p:nvSpPr>
          <p:spPr bwMode="auto">
            <a:xfrm>
              <a:off x="4516438" y="-222250"/>
              <a:ext cx="269875" cy="279400"/>
            </a:xfrm>
            <a:custGeom>
              <a:avLst/>
              <a:gdLst>
                <a:gd name="T0" fmla="*/ 102 w 170"/>
                <a:gd name="T1" fmla="*/ 0 h 176"/>
                <a:gd name="T2" fmla="*/ 170 w 170"/>
                <a:gd name="T3" fmla="*/ 10 h 176"/>
                <a:gd name="T4" fmla="*/ 170 w 170"/>
                <a:gd name="T5" fmla="*/ 18 h 176"/>
                <a:gd name="T6" fmla="*/ 170 w 170"/>
                <a:gd name="T7" fmla="*/ 32 h 176"/>
                <a:gd name="T8" fmla="*/ 170 w 170"/>
                <a:gd name="T9" fmla="*/ 44 h 176"/>
                <a:gd name="T10" fmla="*/ 170 w 170"/>
                <a:gd name="T11" fmla="*/ 56 h 176"/>
                <a:gd name="T12" fmla="*/ 170 w 170"/>
                <a:gd name="T13" fmla="*/ 70 h 176"/>
                <a:gd name="T14" fmla="*/ 170 w 170"/>
                <a:gd name="T15" fmla="*/ 80 h 176"/>
                <a:gd name="T16" fmla="*/ 170 w 170"/>
                <a:gd name="T17" fmla="*/ 86 h 176"/>
                <a:gd name="T18" fmla="*/ 170 w 170"/>
                <a:gd name="T19" fmla="*/ 94 h 176"/>
                <a:gd name="T20" fmla="*/ 170 w 170"/>
                <a:gd name="T21" fmla="*/ 114 h 176"/>
                <a:gd name="T22" fmla="*/ 170 w 170"/>
                <a:gd name="T23" fmla="*/ 126 h 176"/>
                <a:gd name="T24" fmla="*/ 170 w 170"/>
                <a:gd name="T25" fmla="*/ 138 h 176"/>
                <a:gd name="T26" fmla="*/ 170 w 170"/>
                <a:gd name="T27" fmla="*/ 150 h 176"/>
                <a:gd name="T28" fmla="*/ 170 w 170"/>
                <a:gd name="T29" fmla="*/ 162 h 176"/>
                <a:gd name="T30" fmla="*/ 170 w 170"/>
                <a:gd name="T31" fmla="*/ 172 h 176"/>
                <a:gd name="T32" fmla="*/ 166 w 170"/>
                <a:gd name="T33" fmla="*/ 176 h 176"/>
                <a:gd name="T34" fmla="*/ 160 w 170"/>
                <a:gd name="T35" fmla="*/ 176 h 176"/>
                <a:gd name="T36" fmla="*/ 154 w 170"/>
                <a:gd name="T37" fmla="*/ 176 h 176"/>
                <a:gd name="T38" fmla="*/ 146 w 170"/>
                <a:gd name="T39" fmla="*/ 176 h 176"/>
                <a:gd name="T40" fmla="*/ 140 w 170"/>
                <a:gd name="T41" fmla="*/ 176 h 176"/>
                <a:gd name="T42" fmla="*/ 134 w 170"/>
                <a:gd name="T43" fmla="*/ 176 h 176"/>
                <a:gd name="T44" fmla="*/ 124 w 170"/>
                <a:gd name="T45" fmla="*/ 176 h 176"/>
                <a:gd name="T46" fmla="*/ 118 w 170"/>
                <a:gd name="T47" fmla="*/ 176 h 176"/>
                <a:gd name="T48" fmla="*/ 108 w 170"/>
                <a:gd name="T49" fmla="*/ 176 h 176"/>
                <a:gd name="T50" fmla="*/ 102 w 170"/>
                <a:gd name="T51" fmla="*/ 176 h 176"/>
                <a:gd name="T52" fmla="*/ 94 w 170"/>
                <a:gd name="T53" fmla="*/ 176 h 176"/>
                <a:gd name="T54" fmla="*/ 90 w 170"/>
                <a:gd name="T55" fmla="*/ 176 h 176"/>
                <a:gd name="T56" fmla="*/ 84 w 170"/>
                <a:gd name="T57" fmla="*/ 176 h 176"/>
                <a:gd name="T58" fmla="*/ 74 w 170"/>
                <a:gd name="T59" fmla="*/ 176 h 176"/>
                <a:gd name="T60" fmla="*/ 62 w 170"/>
                <a:gd name="T61" fmla="*/ 176 h 176"/>
                <a:gd name="T62" fmla="*/ 56 w 170"/>
                <a:gd name="T63" fmla="*/ 176 h 176"/>
                <a:gd name="T64" fmla="*/ 50 w 170"/>
                <a:gd name="T65" fmla="*/ 176 h 176"/>
                <a:gd name="T66" fmla="*/ 42 w 170"/>
                <a:gd name="T67" fmla="*/ 176 h 176"/>
                <a:gd name="T68" fmla="*/ 32 w 170"/>
                <a:gd name="T69" fmla="*/ 176 h 176"/>
                <a:gd name="T70" fmla="*/ 22 w 170"/>
                <a:gd name="T71" fmla="*/ 176 h 176"/>
                <a:gd name="T72" fmla="*/ 14 w 170"/>
                <a:gd name="T73" fmla="*/ 176 h 176"/>
                <a:gd name="T74" fmla="*/ 4 w 170"/>
                <a:gd name="T75" fmla="*/ 176 h 176"/>
                <a:gd name="T76" fmla="*/ 0 w 170"/>
                <a:gd name="T77" fmla="*/ 170 h 176"/>
                <a:gd name="T78" fmla="*/ 0 w 170"/>
                <a:gd name="T79" fmla="*/ 136 h 176"/>
                <a:gd name="T80" fmla="*/ 0 w 170"/>
                <a:gd name="T81" fmla="*/ 120 h 176"/>
                <a:gd name="T82" fmla="*/ 0 w 170"/>
                <a:gd name="T83" fmla="*/ 104 h 176"/>
                <a:gd name="T84" fmla="*/ 0 w 170"/>
                <a:gd name="T85" fmla="*/ 96 h 176"/>
                <a:gd name="T86" fmla="*/ 0 w 170"/>
                <a:gd name="T87" fmla="*/ 88 h 176"/>
                <a:gd name="T88" fmla="*/ 0 w 170"/>
                <a:gd name="T89" fmla="*/ 74 h 176"/>
                <a:gd name="T90" fmla="*/ 0 w 170"/>
                <a:gd name="T91" fmla="*/ 54 h 176"/>
                <a:gd name="T92" fmla="*/ 0 w 170"/>
                <a:gd name="T93" fmla="*/ 48 h 176"/>
                <a:gd name="T94" fmla="*/ 0 w 170"/>
                <a:gd name="T95" fmla="*/ 38 h 176"/>
                <a:gd name="T96" fmla="*/ 0 w 170"/>
                <a:gd name="T97" fmla="*/ 30 h 176"/>
                <a:gd name="T98" fmla="*/ 0 w 170"/>
                <a:gd name="T99" fmla="*/ 18 h 176"/>
                <a:gd name="T100" fmla="*/ 0 w 170"/>
                <a:gd name="T101" fmla="*/ 6 h 176"/>
                <a:gd name="T102" fmla="*/ 6 w 170"/>
                <a:gd name="T10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 h="176">
                  <a:moveTo>
                    <a:pt x="50" y="0"/>
                  </a:moveTo>
                  <a:lnTo>
                    <a:pt x="76" y="0"/>
                  </a:lnTo>
                  <a:lnTo>
                    <a:pt x="102" y="0"/>
                  </a:lnTo>
                  <a:lnTo>
                    <a:pt x="118" y="0"/>
                  </a:lnTo>
                  <a:lnTo>
                    <a:pt x="170" y="0"/>
                  </a:lnTo>
                  <a:lnTo>
                    <a:pt x="170" y="10"/>
                  </a:lnTo>
                  <a:lnTo>
                    <a:pt x="170" y="14"/>
                  </a:lnTo>
                  <a:lnTo>
                    <a:pt x="170" y="16"/>
                  </a:lnTo>
                  <a:lnTo>
                    <a:pt x="170" y="18"/>
                  </a:lnTo>
                  <a:lnTo>
                    <a:pt x="170" y="22"/>
                  </a:lnTo>
                  <a:lnTo>
                    <a:pt x="170" y="28"/>
                  </a:lnTo>
                  <a:lnTo>
                    <a:pt x="170" y="32"/>
                  </a:lnTo>
                  <a:lnTo>
                    <a:pt x="170" y="32"/>
                  </a:lnTo>
                  <a:lnTo>
                    <a:pt x="170" y="34"/>
                  </a:lnTo>
                  <a:lnTo>
                    <a:pt x="170" y="44"/>
                  </a:lnTo>
                  <a:lnTo>
                    <a:pt x="170" y="50"/>
                  </a:lnTo>
                  <a:lnTo>
                    <a:pt x="170" y="52"/>
                  </a:lnTo>
                  <a:lnTo>
                    <a:pt x="170" y="56"/>
                  </a:lnTo>
                  <a:lnTo>
                    <a:pt x="170" y="58"/>
                  </a:lnTo>
                  <a:lnTo>
                    <a:pt x="170" y="66"/>
                  </a:lnTo>
                  <a:lnTo>
                    <a:pt x="170" y="70"/>
                  </a:lnTo>
                  <a:lnTo>
                    <a:pt x="170" y="72"/>
                  </a:lnTo>
                  <a:lnTo>
                    <a:pt x="170" y="78"/>
                  </a:lnTo>
                  <a:lnTo>
                    <a:pt x="170" y="80"/>
                  </a:lnTo>
                  <a:lnTo>
                    <a:pt x="170" y="80"/>
                  </a:lnTo>
                  <a:lnTo>
                    <a:pt x="170" y="84"/>
                  </a:lnTo>
                  <a:lnTo>
                    <a:pt x="170" y="86"/>
                  </a:lnTo>
                  <a:lnTo>
                    <a:pt x="170" y="88"/>
                  </a:lnTo>
                  <a:lnTo>
                    <a:pt x="170" y="92"/>
                  </a:lnTo>
                  <a:lnTo>
                    <a:pt x="170" y="94"/>
                  </a:lnTo>
                  <a:lnTo>
                    <a:pt x="170" y="98"/>
                  </a:lnTo>
                  <a:lnTo>
                    <a:pt x="170" y="102"/>
                  </a:lnTo>
                  <a:lnTo>
                    <a:pt x="170" y="114"/>
                  </a:lnTo>
                  <a:lnTo>
                    <a:pt x="170" y="118"/>
                  </a:lnTo>
                  <a:lnTo>
                    <a:pt x="170" y="124"/>
                  </a:lnTo>
                  <a:lnTo>
                    <a:pt x="170" y="126"/>
                  </a:lnTo>
                  <a:lnTo>
                    <a:pt x="170" y="132"/>
                  </a:lnTo>
                  <a:lnTo>
                    <a:pt x="170" y="136"/>
                  </a:lnTo>
                  <a:lnTo>
                    <a:pt x="170" y="138"/>
                  </a:lnTo>
                  <a:lnTo>
                    <a:pt x="170" y="142"/>
                  </a:lnTo>
                  <a:lnTo>
                    <a:pt x="170" y="148"/>
                  </a:lnTo>
                  <a:lnTo>
                    <a:pt x="170" y="150"/>
                  </a:lnTo>
                  <a:lnTo>
                    <a:pt x="170" y="156"/>
                  </a:lnTo>
                  <a:lnTo>
                    <a:pt x="170" y="158"/>
                  </a:lnTo>
                  <a:lnTo>
                    <a:pt x="170" y="162"/>
                  </a:lnTo>
                  <a:lnTo>
                    <a:pt x="170" y="166"/>
                  </a:lnTo>
                  <a:lnTo>
                    <a:pt x="170" y="170"/>
                  </a:lnTo>
                  <a:lnTo>
                    <a:pt x="170" y="172"/>
                  </a:lnTo>
                  <a:lnTo>
                    <a:pt x="170" y="176"/>
                  </a:lnTo>
                  <a:lnTo>
                    <a:pt x="168" y="176"/>
                  </a:lnTo>
                  <a:lnTo>
                    <a:pt x="166" y="176"/>
                  </a:lnTo>
                  <a:lnTo>
                    <a:pt x="164" y="176"/>
                  </a:lnTo>
                  <a:lnTo>
                    <a:pt x="162" y="176"/>
                  </a:lnTo>
                  <a:lnTo>
                    <a:pt x="160" y="176"/>
                  </a:lnTo>
                  <a:lnTo>
                    <a:pt x="158" y="176"/>
                  </a:lnTo>
                  <a:lnTo>
                    <a:pt x="156" y="176"/>
                  </a:lnTo>
                  <a:lnTo>
                    <a:pt x="154" y="176"/>
                  </a:lnTo>
                  <a:lnTo>
                    <a:pt x="150" y="176"/>
                  </a:lnTo>
                  <a:lnTo>
                    <a:pt x="148" y="176"/>
                  </a:lnTo>
                  <a:lnTo>
                    <a:pt x="146" y="176"/>
                  </a:lnTo>
                  <a:lnTo>
                    <a:pt x="144" y="176"/>
                  </a:lnTo>
                  <a:lnTo>
                    <a:pt x="142" y="176"/>
                  </a:lnTo>
                  <a:lnTo>
                    <a:pt x="140" y="176"/>
                  </a:lnTo>
                  <a:lnTo>
                    <a:pt x="138" y="176"/>
                  </a:lnTo>
                  <a:lnTo>
                    <a:pt x="138" y="176"/>
                  </a:lnTo>
                  <a:lnTo>
                    <a:pt x="134" y="176"/>
                  </a:lnTo>
                  <a:lnTo>
                    <a:pt x="130" y="176"/>
                  </a:lnTo>
                  <a:lnTo>
                    <a:pt x="128" y="176"/>
                  </a:lnTo>
                  <a:lnTo>
                    <a:pt x="124" y="176"/>
                  </a:lnTo>
                  <a:lnTo>
                    <a:pt x="122" y="176"/>
                  </a:lnTo>
                  <a:lnTo>
                    <a:pt x="120" y="176"/>
                  </a:lnTo>
                  <a:lnTo>
                    <a:pt x="118" y="176"/>
                  </a:lnTo>
                  <a:lnTo>
                    <a:pt x="112" y="176"/>
                  </a:lnTo>
                  <a:lnTo>
                    <a:pt x="110" y="176"/>
                  </a:lnTo>
                  <a:lnTo>
                    <a:pt x="108" y="176"/>
                  </a:lnTo>
                  <a:lnTo>
                    <a:pt x="106" y="176"/>
                  </a:lnTo>
                  <a:lnTo>
                    <a:pt x="104" y="176"/>
                  </a:lnTo>
                  <a:lnTo>
                    <a:pt x="102" y="176"/>
                  </a:lnTo>
                  <a:lnTo>
                    <a:pt x="100" y="176"/>
                  </a:lnTo>
                  <a:lnTo>
                    <a:pt x="96" y="176"/>
                  </a:lnTo>
                  <a:lnTo>
                    <a:pt x="94" y="176"/>
                  </a:lnTo>
                  <a:lnTo>
                    <a:pt x="92" y="176"/>
                  </a:lnTo>
                  <a:lnTo>
                    <a:pt x="90" y="176"/>
                  </a:lnTo>
                  <a:lnTo>
                    <a:pt x="90" y="176"/>
                  </a:lnTo>
                  <a:lnTo>
                    <a:pt x="88" y="176"/>
                  </a:lnTo>
                  <a:lnTo>
                    <a:pt x="86" y="176"/>
                  </a:lnTo>
                  <a:lnTo>
                    <a:pt x="84" y="176"/>
                  </a:lnTo>
                  <a:lnTo>
                    <a:pt x="82" y="176"/>
                  </a:lnTo>
                  <a:lnTo>
                    <a:pt x="80" y="176"/>
                  </a:lnTo>
                  <a:lnTo>
                    <a:pt x="74" y="176"/>
                  </a:lnTo>
                  <a:lnTo>
                    <a:pt x="66" y="176"/>
                  </a:lnTo>
                  <a:lnTo>
                    <a:pt x="64" y="176"/>
                  </a:lnTo>
                  <a:lnTo>
                    <a:pt x="62" y="176"/>
                  </a:lnTo>
                  <a:lnTo>
                    <a:pt x="60" y="176"/>
                  </a:lnTo>
                  <a:lnTo>
                    <a:pt x="58" y="176"/>
                  </a:lnTo>
                  <a:lnTo>
                    <a:pt x="56" y="176"/>
                  </a:lnTo>
                  <a:lnTo>
                    <a:pt x="54" y="176"/>
                  </a:lnTo>
                  <a:lnTo>
                    <a:pt x="52" y="176"/>
                  </a:lnTo>
                  <a:lnTo>
                    <a:pt x="50" y="176"/>
                  </a:lnTo>
                  <a:lnTo>
                    <a:pt x="48" y="176"/>
                  </a:lnTo>
                  <a:lnTo>
                    <a:pt x="42" y="176"/>
                  </a:lnTo>
                  <a:lnTo>
                    <a:pt x="42" y="176"/>
                  </a:lnTo>
                  <a:lnTo>
                    <a:pt x="40" y="176"/>
                  </a:lnTo>
                  <a:lnTo>
                    <a:pt x="38" y="176"/>
                  </a:lnTo>
                  <a:lnTo>
                    <a:pt x="32" y="176"/>
                  </a:lnTo>
                  <a:lnTo>
                    <a:pt x="30" y="176"/>
                  </a:lnTo>
                  <a:lnTo>
                    <a:pt x="24" y="176"/>
                  </a:lnTo>
                  <a:lnTo>
                    <a:pt x="22" y="176"/>
                  </a:lnTo>
                  <a:lnTo>
                    <a:pt x="20" y="176"/>
                  </a:lnTo>
                  <a:lnTo>
                    <a:pt x="18" y="176"/>
                  </a:lnTo>
                  <a:lnTo>
                    <a:pt x="14" y="176"/>
                  </a:lnTo>
                  <a:lnTo>
                    <a:pt x="12" y="176"/>
                  </a:lnTo>
                  <a:lnTo>
                    <a:pt x="6" y="176"/>
                  </a:lnTo>
                  <a:lnTo>
                    <a:pt x="4" y="176"/>
                  </a:lnTo>
                  <a:lnTo>
                    <a:pt x="0" y="176"/>
                  </a:lnTo>
                  <a:lnTo>
                    <a:pt x="0" y="174"/>
                  </a:lnTo>
                  <a:lnTo>
                    <a:pt x="0" y="170"/>
                  </a:lnTo>
                  <a:lnTo>
                    <a:pt x="0" y="150"/>
                  </a:lnTo>
                  <a:lnTo>
                    <a:pt x="0" y="148"/>
                  </a:lnTo>
                  <a:lnTo>
                    <a:pt x="0" y="136"/>
                  </a:lnTo>
                  <a:lnTo>
                    <a:pt x="0" y="128"/>
                  </a:lnTo>
                  <a:lnTo>
                    <a:pt x="0" y="124"/>
                  </a:lnTo>
                  <a:lnTo>
                    <a:pt x="0" y="120"/>
                  </a:lnTo>
                  <a:lnTo>
                    <a:pt x="0" y="116"/>
                  </a:lnTo>
                  <a:lnTo>
                    <a:pt x="0" y="108"/>
                  </a:lnTo>
                  <a:lnTo>
                    <a:pt x="0" y="104"/>
                  </a:lnTo>
                  <a:lnTo>
                    <a:pt x="0" y="102"/>
                  </a:lnTo>
                  <a:lnTo>
                    <a:pt x="0" y="98"/>
                  </a:lnTo>
                  <a:lnTo>
                    <a:pt x="0" y="96"/>
                  </a:lnTo>
                  <a:lnTo>
                    <a:pt x="0" y="92"/>
                  </a:lnTo>
                  <a:lnTo>
                    <a:pt x="0" y="90"/>
                  </a:lnTo>
                  <a:lnTo>
                    <a:pt x="0" y="88"/>
                  </a:lnTo>
                  <a:lnTo>
                    <a:pt x="0" y="86"/>
                  </a:lnTo>
                  <a:lnTo>
                    <a:pt x="0" y="78"/>
                  </a:lnTo>
                  <a:lnTo>
                    <a:pt x="0" y="74"/>
                  </a:lnTo>
                  <a:lnTo>
                    <a:pt x="0" y="68"/>
                  </a:lnTo>
                  <a:lnTo>
                    <a:pt x="0" y="62"/>
                  </a:lnTo>
                  <a:lnTo>
                    <a:pt x="0" y="54"/>
                  </a:lnTo>
                  <a:lnTo>
                    <a:pt x="0" y="52"/>
                  </a:lnTo>
                  <a:lnTo>
                    <a:pt x="0" y="50"/>
                  </a:lnTo>
                  <a:lnTo>
                    <a:pt x="0" y="48"/>
                  </a:lnTo>
                  <a:lnTo>
                    <a:pt x="0" y="46"/>
                  </a:lnTo>
                  <a:lnTo>
                    <a:pt x="0" y="44"/>
                  </a:lnTo>
                  <a:lnTo>
                    <a:pt x="0" y="38"/>
                  </a:lnTo>
                  <a:lnTo>
                    <a:pt x="0" y="32"/>
                  </a:lnTo>
                  <a:lnTo>
                    <a:pt x="0" y="32"/>
                  </a:lnTo>
                  <a:lnTo>
                    <a:pt x="0" y="30"/>
                  </a:lnTo>
                  <a:lnTo>
                    <a:pt x="0" y="28"/>
                  </a:lnTo>
                  <a:lnTo>
                    <a:pt x="0" y="20"/>
                  </a:lnTo>
                  <a:lnTo>
                    <a:pt x="0" y="18"/>
                  </a:lnTo>
                  <a:lnTo>
                    <a:pt x="0" y="12"/>
                  </a:lnTo>
                  <a:lnTo>
                    <a:pt x="0" y="10"/>
                  </a:lnTo>
                  <a:lnTo>
                    <a:pt x="0" y="6"/>
                  </a:lnTo>
                  <a:lnTo>
                    <a:pt x="0" y="2"/>
                  </a:lnTo>
                  <a:lnTo>
                    <a:pt x="0" y="0"/>
                  </a:lnTo>
                  <a:lnTo>
                    <a:pt x="6" y="0"/>
                  </a:lnTo>
                  <a:lnTo>
                    <a:pt x="42" y="0"/>
                  </a:lnTo>
                  <a:lnTo>
                    <a:pt x="5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1" name="Freeform 25"/>
            <p:cNvSpPr>
              <a:spLocks/>
            </p:cNvSpPr>
            <p:nvPr/>
          </p:nvSpPr>
          <p:spPr bwMode="auto">
            <a:xfrm>
              <a:off x="3694113" y="3297238"/>
              <a:ext cx="742950" cy="981075"/>
            </a:xfrm>
            <a:custGeom>
              <a:avLst/>
              <a:gdLst>
                <a:gd name="T0" fmla="*/ 432 w 468"/>
                <a:gd name="T1" fmla="*/ 261 h 618"/>
                <a:gd name="T2" fmla="*/ 466 w 468"/>
                <a:gd name="T3" fmla="*/ 291 h 618"/>
                <a:gd name="T4" fmla="*/ 454 w 468"/>
                <a:gd name="T5" fmla="*/ 301 h 618"/>
                <a:gd name="T6" fmla="*/ 448 w 468"/>
                <a:gd name="T7" fmla="*/ 321 h 618"/>
                <a:gd name="T8" fmla="*/ 438 w 468"/>
                <a:gd name="T9" fmla="*/ 329 h 618"/>
                <a:gd name="T10" fmla="*/ 422 w 468"/>
                <a:gd name="T11" fmla="*/ 323 h 618"/>
                <a:gd name="T12" fmla="*/ 406 w 468"/>
                <a:gd name="T13" fmla="*/ 325 h 618"/>
                <a:gd name="T14" fmla="*/ 394 w 468"/>
                <a:gd name="T15" fmla="*/ 335 h 618"/>
                <a:gd name="T16" fmla="*/ 378 w 468"/>
                <a:gd name="T17" fmla="*/ 335 h 618"/>
                <a:gd name="T18" fmla="*/ 360 w 468"/>
                <a:gd name="T19" fmla="*/ 339 h 618"/>
                <a:gd name="T20" fmla="*/ 348 w 468"/>
                <a:gd name="T21" fmla="*/ 361 h 618"/>
                <a:gd name="T22" fmla="*/ 340 w 468"/>
                <a:gd name="T23" fmla="*/ 375 h 618"/>
                <a:gd name="T24" fmla="*/ 334 w 468"/>
                <a:gd name="T25" fmla="*/ 391 h 618"/>
                <a:gd name="T26" fmla="*/ 324 w 468"/>
                <a:gd name="T27" fmla="*/ 405 h 618"/>
                <a:gd name="T28" fmla="*/ 314 w 468"/>
                <a:gd name="T29" fmla="*/ 417 h 618"/>
                <a:gd name="T30" fmla="*/ 312 w 468"/>
                <a:gd name="T31" fmla="*/ 437 h 618"/>
                <a:gd name="T32" fmla="*/ 308 w 468"/>
                <a:gd name="T33" fmla="*/ 457 h 618"/>
                <a:gd name="T34" fmla="*/ 306 w 468"/>
                <a:gd name="T35" fmla="*/ 467 h 618"/>
                <a:gd name="T36" fmla="*/ 290 w 468"/>
                <a:gd name="T37" fmla="*/ 483 h 618"/>
                <a:gd name="T38" fmla="*/ 284 w 468"/>
                <a:gd name="T39" fmla="*/ 505 h 618"/>
                <a:gd name="T40" fmla="*/ 290 w 468"/>
                <a:gd name="T41" fmla="*/ 519 h 618"/>
                <a:gd name="T42" fmla="*/ 286 w 468"/>
                <a:gd name="T43" fmla="*/ 531 h 618"/>
                <a:gd name="T44" fmla="*/ 278 w 468"/>
                <a:gd name="T45" fmla="*/ 539 h 618"/>
                <a:gd name="T46" fmla="*/ 258 w 468"/>
                <a:gd name="T47" fmla="*/ 541 h 618"/>
                <a:gd name="T48" fmla="*/ 248 w 468"/>
                <a:gd name="T49" fmla="*/ 561 h 618"/>
                <a:gd name="T50" fmla="*/ 238 w 468"/>
                <a:gd name="T51" fmla="*/ 571 h 618"/>
                <a:gd name="T52" fmla="*/ 226 w 468"/>
                <a:gd name="T53" fmla="*/ 586 h 618"/>
                <a:gd name="T54" fmla="*/ 222 w 468"/>
                <a:gd name="T55" fmla="*/ 594 h 618"/>
                <a:gd name="T56" fmla="*/ 218 w 468"/>
                <a:gd name="T57" fmla="*/ 610 h 618"/>
                <a:gd name="T58" fmla="*/ 196 w 468"/>
                <a:gd name="T59" fmla="*/ 616 h 618"/>
                <a:gd name="T60" fmla="*/ 174 w 468"/>
                <a:gd name="T61" fmla="*/ 612 h 618"/>
                <a:gd name="T62" fmla="*/ 166 w 468"/>
                <a:gd name="T63" fmla="*/ 614 h 618"/>
                <a:gd name="T64" fmla="*/ 156 w 468"/>
                <a:gd name="T65" fmla="*/ 602 h 618"/>
                <a:gd name="T66" fmla="*/ 146 w 468"/>
                <a:gd name="T67" fmla="*/ 600 h 618"/>
                <a:gd name="T68" fmla="*/ 144 w 468"/>
                <a:gd name="T69" fmla="*/ 596 h 618"/>
                <a:gd name="T70" fmla="*/ 128 w 468"/>
                <a:gd name="T71" fmla="*/ 598 h 618"/>
                <a:gd name="T72" fmla="*/ 114 w 468"/>
                <a:gd name="T73" fmla="*/ 588 h 618"/>
                <a:gd name="T74" fmla="*/ 104 w 468"/>
                <a:gd name="T75" fmla="*/ 575 h 618"/>
                <a:gd name="T76" fmla="*/ 92 w 468"/>
                <a:gd name="T77" fmla="*/ 563 h 618"/>
                <a:gd name="T78" fmla="*/ 80 w 468"/>
                <a:gd name="T79" fmla="*/ 553 h 618"/>
                <a:gd name="T80" fmla="*/ 62 w 468"/>
                <a:gd name="T81" fmla="*/ 551 h 618"/>
                <a:gd name="T82" fmla="*/ 44 w 468"/>
                <a:gd name="T83" fmla="*/ 547 h 618"/>
                <a:gd name="T84" fmla="*/ 22 w 468"/>
                <a:gd name="T85" fmla="*/ 535 h 618"/>
                <a:gd name="T86" fmla="*/ 12 w 468"/>
                <a:gd name="T87" fmla="*/ 527 h 618"/>
                <a:gd name="T88" fmla="*/ 4 w 468"/>
                <a:gd name="T89" fmla="*/ 507 h 618"/>
                <a:gd name="T90" fmla="*/ 4 w 468"/>
                <a:gd name="T91" fmla="*/ 431 h 618"/>
                <a:gd name="T92" fmla="*/ 2 w 468"/>
                <a:gd name="T93" fmla="*/ 389 h 618"/>
                <a:gd name="T94" fmla="*/ 2 w 468"/>
                <a:gd name="T95" fmla="*/ 333 h 618"/>
                <a:gd name="T96" fmla="*/ 2 w 468"/>
                <a:gd name="T97" fmla="*/ 303 h 618"/>
                <a:gd name="T98" fmla="*/ 2 w 468"/>
                <a:gd name="T99" fmla="*/ 255 h 618"/>
                <a:gd name="T100" fmla="*/ 2 w 468"/>
                <a:gd name="T101" fmla="*/ 175 h 618"/>
                <a:gd name="T102" fmla="*/ 2 w 468"/>
                <a:gd name="T103" fmla="*/ 132 h 618"/>
                <a:gd name="T104" fmla="*/ 26 w 468"/>
                <a:gd name="T105" fmla="*/ 72 h 618"/>
                <a:gd name="T106" fmla="*/ 72 w 468"/>
                <a:gd name="T107" fmla="*/ 34 h 618"/>
                <a:gd name="T108" fmla="*/ 116 w 468"/>
                <a:gd name="T109" fmla="*/ 0 h 618"/>
                <a:gd name="T110" fmla="*/ 146 w 468"/>
                <a:gd name="T111" fmla="*/ 24 h 618"/>
                <a:gd name="T112" fmla="*/ 174 w 468"/>
                <a:gd name="T113" fmla="*/ 48 h 618"/>
                <a:gd name="T114" fmla="*/ 200 w 468"/>
                <a:gd name="T115" fmla="*/ 70 h 618"/>
                <a:gd name="T116" fmla="*/ 234 w 468"/>
                <a:gd name="T117" fmla="*/ 98 h 618"/>
                <a:gd name="T118" fmla="*/ 268 w 468"/>
                <a:gd name="T119" fmla="*/ 124 h 618"/>
                <a:gd name="T120" fmla="*/ 294 w 468"/>
                <a:gd name="T121" fmla="*/ 146 h 618"/>
                <a:gd name="T122" fmla="*/ 332 w 468"/>
                <a:gd name="T123" fmla="*/ 177 h 618"/>
                <a:gd name="T124" fmla="*/ 382 w 468"/>
                <a:gd name="T125" fmla="*/ 219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 h="618">
                  <a:moveTo>
                    <a:pt x="390" y="225"/>
                  </a:moveTo>
                  <a:lnTo>
                    <a:pt x="392" y="227"/>
                  </a:lnTo>
                  <a:lnTo>
                    <a:pt x="396" y="229"/>
                  </a:lnTo>
                  <a:lnTo>
                    <a:pt x="404" y="235"/>
                  </a:lnTo>
                  <a:lnTo>
                    <a:pt x="408" y="239"/>
                  </a:lnTo>
                  <a:lnTo>
                    <a:pt x="412" y="243"/>
                  </a:lnTo>
                  <a:lnTo>
                    <a:pt x="414" y="245"/>
                  </a:lnTo>
                  <a:lnTo>
                    <a:pt x="416" y="247"/>
                  </a:lnTo>
                  <a:lnTo>
                    <a:pt x="416" y="249"/>
                  </a:lnTo>
                  <a:lnTo>
                    <a:pt x="418" y="249"/>
                  </a:lnTo>
                  <a:lnTo>
                    <a:pt x="422" y="253"/>
                  </a:lnTo>
                  <a:lnTo>
                    <a:pt x="430" y="259"/>
                  </a:lnTo>
                  <a:lnTo>
                    <a:pt x="432" y="261"/>
                  </a:lnTo>
                  <a:lnTo>
                    <a:pt x="436" y="263"/>
                  </a:lnTo>
                  <a:lnTo>
                    <a:pt x="440" y="265"/>
                  </a:lnTo>
                  <a:lnTo>
                    <a:pt x="442" y="267"/>
                  </a:lnTo>
                  <a:lnTo>
                    <a:pt x="448" y="271"/>
                  </a:lnTo>
                  <a:lnTo>
                    <a:pt x="448" y="273"/>
                  </a:lnTo>
                  <a:lnTo>
                    <a:pt x="452" y="275"/>
                  </a:lnTo>
                  <a:lnTo>
                    <a:pt x="460" y="281"/>
                  </a:lnTo>
                  <a:lnTo>
                    <a:pt x="462" y="283"/>
                  </a:lnTo>
                  <a:lnTo>
                    <a:pt x="466" y="287"/>
                  </a:lnTo>
                  <a:lnTo>
                    <a:pt x="466" y="289"/>
                  </a:lnTo>
                  <a:lnTo>
                    <a:pt x="468" y="289"/>
                  </a:lnTo>
                  <a:lnTo>
                    <a:pt x="466" y="289"/>
                  </a:lnTo>
                  <a:lnTo>
                    <a:pt x="466" y="291"/>
                  </a:lnTo>
                  <a:lnTo>
                    <a:pt x="466" y="293"/>
                  </a:lnTo>
                  <a:lnTo>
                    <a:pt x="466" y="295"/>
                  </a:lnTo>
                  <a:lnTo>
                    <a:pt x="464" y="295"/>
                  </a:lnTo>
                  <a:lnTo>
                    <a:pt x="464" y="293"/>
                  </a:lnTo>
                  <a:lnTo>
                    <a:pt x="462" y="293"/>
                  </a:lnTo>
                  <a:lnTo>
                    <a:pt x="462" y="293"/>
                  </a:lnTo>
                  <a:lnTo>
                    <a:pt x="460" y="295"/>
                  </a:lnTo>
                  <a:lnTo>
                    <a:pt x="460" y="297"/>
                  </a:lnTo>
                  <a:lnTo>
                    <a:pt x="460" y="299"/>
                  </a:lnTo>
                  <a:lnTo>
                    <a:pt x="458" y="299"/>
                  </a:lnTo>
                  <a:lnTo>
                    <a:pt x="456" y="299"/>
                  </a:lnTo>
                  <a:lnTo>
                    <a:pt x="456" y="301"/>
                  </a:lnTo>
                  <a:lnTo>
                    <a:pt x="454" y="301"/>
                  </a:lnTo>
                  <a:lnTo>
                    <a:pt x="454" y="303"/>
                  </a:lnTo>
                  <a:lnTo>
                    <a:pt x="456" y="303"/>
                  </a:lnTo>
                  <a:lnTo>
                    <a:pt x="456" y="305"/>
                  </a:lnTo>
                  <a:lnTo>
                    <a:pt x="456" y="307"/>
                  </a:lnTo>
                  <a:lnTo>
                    <a:pt x="454" y="309"/>
                  </a:lnTo>
                  <a:lnTo>
                    <a:pt x="454" y="311"/>
                  </a:lnTo>
                  <a:lnTo>
                    <a:pt x="452" y="313"/>
                  </a:lnTo>
                  <a:lnTo>
                    <a:pt x="452" y="313"/>
                  </a:lnTo>
                  <a:lnTo>
                    <a:pt x="452" y="315"/>
                  </a:lnTo>
                  <a:lnTo>
                    <a:pt x="450" y="317"/>
                  </a:lnTo>
                  <a:lnTo>
                    <a:pt x="450" y="319"/>
                  </a:lnTo>
                  <a:lnTo>
                    <a:pt x="450" y="321"/>
                  </a:lnTo>
                  <a:lnTo>
                    <a:pt x="448" y="321"/>
                  </a:lnTo>
                  <a:lnTo>
                    <a:pt x="448" y="323"/>
                  </a:lnTo>
                  <a:lnTo>
                    <a:pt x="446" y="323"/>
                  </a:lnTo>
                  <a:lnTo>
                    <a:pt x="446" y="325"/>
                  </a:lnTo>
                  <a:lnTo>
                    <a:pt x="448" y="325"/>
                  </a:lnTo>
                  <a:lnTo>
                    <a:pt x="448" y="327"/>
                  </a:lnTo>
                  <a:lnTo>
                    <a:pt x="448" y="331"/>
                  </a:lnTo>
                  <a:lnTo>
                    <a:pt x="446" y="331"/>
                  </a:lnTo>
                  <a:lnTo>
                    <a:pt x="446" y="329"/>
                  </a:lnTo>
                  <a:lnTo>
                    <a:pt x="444" y="329"/>
                  </a:lnTo>
                  <a:lnTo>
                    <a:pt x="442" y="329"/>
                  </a:lnTo>
                  <a:lnTo>
                    <a:pt x="440" y="331"/>
                  </a:lnTo>
                  <a:lnTo>
                    <a:pt x="440" y="329"/>
                  </a:lnTo>
                  <a:lnTo>
                    <a:pt x="438" y="329"/>
                  </a:lnTo>
                  <a:lnTo>
                    <a:pt x="436" y="329"/>
                  </a:lnTo>
                  <a:lnTo>
                    <a:pt x="436" y="327"/>
                  </a:lnTo>
                  <a:lnTo>
                    <a:pt x="434" y="327"/>
                  </a:lnTo>
                  <a:lnTo>
                    <a:pt x="432" y="325"/>
                  </a:lnTo>
                  <a:lnTo>
                    <a:pt x="432" y="327"/>
                  </a:lnTo>
                  <a:lnTo>
                    <a:pt x="430" y="327"/>
                  </a:lnTo>
                  <a:lnTo>
                    <a:pt x="430" y="325"/>
                  </a:lnTo>
                  <a:lnTo>
                    <a:pt x="428" y="325"/>
                  </a:lnTo>
                  <a:lnTo>
                    <a:pt x="426" y="325"/>
                  </a:lnTo>
                  <a:lnTo>
                    <a:pt x="426" y="327"/>
                  </a:lnTo>
                  <a:lnTo>
                    <a:pt x="424" y="327"/>
                  </a:lnTo>
                  <a:lnTo>
                    <a:pt x="424" y="325"/>
                  </a:lnTo>
                  <a:lnTo>
                    <a:pt x="422" y="323"/>
                  </a:lnTo>
                  <a:lnTo>
                    <a:pt x="420" y="323"/>
                  </a:lnTo>
                  <a:lnTo>
                    <a:pt x="420" y="325"/>
                  </a:lnTo>
                  <a:lnTo>
                    <a:pt x="418" y="325"/>
                  </a:lnTo>
                  <a:lnTo>
                    <a:pt x="416" y="325"/>
                  </a:lnTo>
                  <a:lnTo>
                    <a:pt x="416" y="323"/>
                  </a:lnTo>
                  <a:lnTo>
                    <a:pt x="414" y="321"/>
                  </a:lnTo>
                  <a:lnTo>
                    <a:pt x="414" y="323"/>
                  </a:lnTo>
                  <a:lnTo>
                    <a:pt x="414" y="323"/>
                  </a:lnTo>
                  <a:lnTo>
                    <a:pt x="412" y="323"/>
                  </a:lnTo>
                  <a:lnTo>
                    <a:pt x="410" y="323"/>
                  </a:lnTo>
                  <a:lnTo>
                    <a:pt x="408" y="323"/>
                  </a:lnTo>
                  <a:lnTo>
                    <a:pt x="406" y="323"/>
                  </a:lnTo>
                  <a:lnTo>
                    <a:pt x="406" y="325"/>
                  </a:lnTo>
                  <a:lnTo>
                    <a:pt x="408" y="325"/>
                  </a:lnTo>
                  <a:lnTo>
                    <a:pt x="408" y="327"/>
                  </a:lnTo>
                  <a:lnTo>
                    <a:pt x="408" y="329"/>
                  </a:lnTo>
                  <a:lnTo>
                    <a:pt x="406" y="331"/>
                  </a:lnTo>
                  <a:lnTo>
                    <a:pt x="404" y="331"/>
                  </a:lnTo>
                  <a:lnTo>
                    <a:pt x="404" y="333"/>
                  </a:lnTo>
                  <a:lnTo>
                    <a:pt x="402" y="333"/>
                  </a:lnTo>
                  <a:lnTo>
                    <a:pt x="400" y="333"/>
                  </a:lnTo>
                  <a:lnTo>
                    <a:pt x="400" y="335"/>
                  </a:lnTo>
                  <a:lnTo>
                    <a:pt x="400" y="337"/>
                  </a:lnTo>
                  <a:lnTo>
                    <a:pt x="398" y="337"/>
                  </a:lnTo>
                  <a:lnTo>
                    <a:pt x="396" y="337"/>
                  </a:lnTo>
                  <a:lnTo>
                    <a:pt x="394" y="335"/>
                  </a:lnTo>
                  <a:lnTo>
                    <a:pt x="394" y="333"/>
                  </a:lnTo>
                  <a:lnTo>
                    <a:pt x="392" y="331"/>
                  </a:lnTo>
                  <a:lnTo>
                    <a:pt x="392" y="329"/>
                  </a:lnTo>
                  <a:lnTo>
                    <a:pt x="390" y="327"/>
                  </a:lnTo>
                  <a:lnTo>
                    <a:pt x="388" y="329"/>
                  </a:lnTo>
                  <a:lnTo>
                    <a:pt x="388" y="331"/>
                  </a:lnTo>
                  <a:lnTo>
                    <a:pt x="388" y="333"/>
                  </a:lnTo>
                  <a:lnTo>
                    <a:pt x="386" y="333"/>
                  </a:lnTo>
                  <a:lnTo>
                    <a:pt x="386" y="335"/>
                  </a:lnTo>
                  <a:lnTo>
                    <a:pt x="384" y="335"/>
                  </a:lnTo>
                  <a:lnTo>
                    <a:pt x="382" y="335"/>
                  </a:lnTo>
                  <a:lnTo>
                    <a:pt x="380" y="335"/>
                  </a:lnTo>
                  <a:lnTo>
                    <a:pt x="378" y="335"/>
                  </a:lnTo>
                  <a:lnTo>
                    <a:pt x="378" y="337"/>
                  </a:lnTo>
                  <a:lnTo>
                    <a:pt x="376" y="337"/>
                  </a:lnTo>
                  <a:lnTo>
                    <a:pt x="374" y="337"/>
                  </a:lnTo>
                  <a:lnTo>
                    <a:pt x="374" y="339"/>
                  </a:lnTo>
                  <a:lnTo>
                    <a:pt x="372" y="339"/>
                  </a:lnTo>
                  <a:lnTo>
                    <a:pt x="372" y="341"/>
                  </a:lnTo>
                  <a:lnTo>
                    <a:pt x="370" y="341"/>
                  </a:lnTo>
                  <a:lnTo>
                    <a:pt x="368" y="341"/>
                  </a:lnTo>
                  <a:lnTo>
                    <a:pt x="366" y="341"/>
                  </a:lnTo>
                  <a:lnTo>
                    <a:pt x="366" y="341"/>
                  </a:lnTo>
                  <a:lnTo>
                    <a:pt x="362" y="341"/>
                  </a:lnTo>
                  <a:lnTo>
                    <a:pt x="360" y="341"/>
                  </a:lnTo>
                  <a:lnTo>
                    <a:pt x="360" y="339"/>
                  </a:lnTo>
                  <a:lnTo>
                    <a:pt x="360" y="337"/>
                  </a:lnTo>
                  <a:lnTo>
                    <a:pt x="358" y="337"/>
                  </a:lnTo>
                  <a:lnTo>
                    <a:pt x="356" y="337"/>
                  </a:lnTo>
                  <a:lnTo>
                    <a:pt x="356" y="339"/>
                  </a:lnTo>
                  <a:lnTo>
                    <a:pt x="356" y="341"/>
                  </a:lnTo>
                  <a:lnTo>
                    <a:pt x="354" y="343"/>
                  </a:lnTo>
                  <a:lnTo>
                    <a:pt x="352" y="345"/>
                  </a:lnTo>
                  <a:lnTo>
                    <a:pt x="352" y="347"/>
                  </a:lnTo>
                  <a:lnTo>
                    <a:pt x="352" y="351"/>
                  </a:lnTo>
                  <a:lnTo>
                    <a:pt x="352" y="353"/>
                  </a:lnTo>
                  <a:lnTo>
                    <a:pt x="350" y="355"/>
                  </a:lnTo>
                  <a:lnTo>
                    <a:pt x="348" y="359"/>
                  </a:lnTo>
                  <a:lnTo>
                    <a:pt x="348" y="361"/>
                  </a:lnTo>
                  <a:lnTo>
                    <a:pt x="350" y="361"/>
                  </a:lnTo>
                  <a:lnTo>
                    <a:pt x="350" y="361"/>
                  </a:lnTo>
                  <a:lnTo>
                    <a:pt x="350" y="363"/>
                  </a:lnTo>
                  <a:lnTo>
                    <a:pt x="348" y="363"/>
                  </a:lnTo>
                  <a:lnTo>
                    <a:pt x="346" y="365"/>
                  </a:lnTo>
                  <a:lnTo>
                    <a:pt x="346" y="367"/>
                  </a:lnTo>
                  <a:lnTo>
                    <a:pt x="344" y="367"/>
                  </a:lnTo>
                  <a:lnTo>
                    <a:pt x="344" y="369"/>
                  </a:lnTo>
                  <a:lnTo>
                    <a:pt x="342" y="369"/>
                  </a:lnTo>
                  <a:lnTo>
                    <a:pt x="342" y="371"/>
                  </a:lnTo>
                  <a:lnTo>
                    <a:pt x="340" y="371"/>
                  </a:lnTo>
                  <a:lnTo>
                    <a:pt x="340" y="373"/>
                  </a:lnTo>
                  <a:lnTo>
                    <a:pt x="340" y="375"/>
                  </a:lnTo>
                  <a:lnTo>
                    <a:pt x="338" y="375"/>
                  </a:lnTo>
                  <a:lnTo>
                    <a:pt x="336" y="375"/>
                  </a:lnTo>
                  <a:lnTo>
                    <a:pt x="336" y="377"/>
                  </a:lnTo>
                  <a:lnTo>
                    <a:pt x="334" y="377"/>
                  </a:lnTo>
                  <a:lnTo>
                    <a:pt x="334" y="379"/>
                  </a:lnTo>
                  <a:lnTo>
                    <a:pt x="336" y="379"/>
                  </a:lnTo>
                  <a:lnTo>
                    <a:pt x="336" y="381"/>
                  </a:lnTo>
                  <a:lnTo>
                    <a:pt x="336" y="383"/>
                  </a:lnTo>
                  <a:lnTo>
                    <a:pt x="336" y="387"/>
                  </a:lnTo>
                  <a:lnTo>
                    <a:pt x="336" y="389"/>
                  </a:lnTo>
                  <a:lnTo>
                    <a:pt x="334" y="389"/>
                  </a:lnTo>
                  <a:lnTo>
                    <a:pt x="336" y="391"/>
                  </a:lnTo>
                  <a:lnTo>
                    <a:pt x="334" y="391"/>
                  </a:lnTo>
                  <a:lnTo>
                    <a:pt x="334" y="393"/>
                  </a:lnTo>
                  <a:lnTo>
                    <a:pt x="332" y="393"/>
                  </a:lnTo>
                  <a:lnTo>
                    <a:pt x="330" y="391"/>
                  </a:lnTo>
                  <a:lnTo>
                    <a:pt x="328" y="391"/>
                  </a:lnTo>
                  <a:lnTo>
                    <a:pt x="326" y="393"/>
                  </a:lnTo>
                  <a:lnTo>
                    <a:pt x="328" y="395"/>
                  </a:lnTo>
                  <a:lnTo>
                    <a:pt x="328" y="397"/>
                  </a:lnTo>
                  <a:lnTo>
                    <a:pt x="328" y="399"/>
                  </a:lnTo>
                  <a:lnTo>
                    <a:pt x="328" y="401"/>
                  </a:lnTo>
                  <a:lnTo>
                    <a:pt x="326" y="401"/>
                  </a:lnTo>
                  <a:lnTo>
                    <a:pt x="324" y="401"/>
                  </a:lnTo>
                  <a:lnTo>
                    <a:pt x="324" y="403"/>
                  </a:lnTo>
                  <a:lnTo>
                    <a:pt x="324" y="405"/>
                  </a:lnTo>
                  <a:lnTo>
                    <a:pt x="324" y="407"/>
                  </a:lnTo>
                  <a:lnTo>
                    <a:pt x="324" y="409"/>
                  </a:lnTo>
                  <a:lnTo>
                    <a:pt x="326" y="409"/>
                  </a:lnTo>
                  <a:lnTo>
                    <a:pt x="322" y="409"/>
                  </a:lnTo>
                  <a:lnTo>
                    <a:pt x="322" y="411"/>
                  </a:lnTo>
                  <a:lnTo>
                    <a:pt x="320" y="411"/>
                  </a:lnTo>
                  <a:lnTo>
                    <a:pt x="320" y="409"/>
                  </a:lnTo>
                  <a:lnTo>
                    <a:pt x="318" y="409"/>
                  </a:lnTo>
                  <a:lnTo>
                    <a:pt x="318" y="411"/>
                  </a:lnTo>
                  <a:lnTo>
                    <a:pt x="318" y="413"/>
                  </a:lnTo>
                  <a:lnTo>
                    <a:pt x="318" y="417"/>
                  </a:lnTo>
                  <a:lnTo>
                    <a:pt x="316" y="417"/>
                  </a:lnTo>
                  <a:lnTo>
                    <a:pt x="314" y="417"/>
                  </a:lnTo>
                  <a:lnTo>
                    <a:pt x="314" y="419"/>
                  </a:lnTo>
                  <a:lnTo>
                    <a:pt x="316" y="419"/>
                  </a:lnTo>
                  <a:lnTo>
                    <a:pt x="316" y="423"/>
                  </a:lnTo>
                  <a:lnTo>
                    <a:pt x="316" y="425"/>
                  </a:lnTo>
                  <a:lnTo>
                    <a:pt x="316" y="427"/>
                  </a:lnTo>
                  <a:lnTo>
                    <a:pt x="316" y="429"/>
                  </a:lnTo>
                  <a:lnTo>
                    <a:pt x="316" y="431"/>
                  </a:lnTo>
                  <a:lnTo>
                    <a:pt x="318" y="431"/>
                  </a:lnTo>
                  <a:lnTo>
                    <a:pt x="316" y="431"/>
                  </a:lnTo>
                  <a:lnTo>
                    <a:pt x="316" y="433"/>
                  </a:lnTo>
                  <a:lnTo>
                    <a:pt x="314" y="433"/>
                  </a:lnTo>
                  <a:lnTo>
                    <a:pt x="312" y="435"/>
                  </a:lnTo>
                  <a:lnTo>
                    <a:pt x="312" y="437"/>
                  </a:lnTo>
                  <a:lnTo>
                    <a:pt x="312" y="439"/>
                  </a:lnTo>
                  <a:lnTo>
                    <a:pt x="310" y="439"/>
                  </a:lnTo>
                  <a:lnTo>
                    <a:pt x="310" y="441"/>
                  </a:lnTo>
                  <a:lnTo>
                    <a:pt x="310" y="443"/>
                  </a:lnTo>
                  <a:lnTo>
                    <a:pt x="310" y="445"/>
                  </a:lnTo>
                  <a:lnTo>
                    <a:pt x="312" y="445"/>
                  </a:lnTo>
                  <a:lnTo>
                    <a:pt x="310" y="445"/>
                  </a:lnTo>
                  <a:lnTo>
                    <a:pt x="308" y="447"/>
                  </a:lnTo>
                  <a:lnTo>
                    <a:pt x="308" y="451"/>
                  </a:lnTo>
                  <a:lnTo>
                    <a:pt x="308" y="453"/>
                  </a:lnTo>
                  <a:lnTo>
                    <a:pt x="308" y="455"/>
                  </a:lnTo>
                  <a:lnTo>
                    <a:pt x="308" y="457"/>
                  </a:lnTo>
                  <a:lnTo>
                    <a:pt x="308" y="457"/>
                  </a:lnTo>
                  <a:lnTo>
                    <a:pt x="306" y="457"/>
                  </a:lnTo>
                  <a:lnTo>
                    <a:pt x="306" y="459"/>
                  </a:lnTo>
                  <a:lnTo>
                    <a:pt x="308" y="459"/>
                  </a:lnTo>
                  <a:lnTo>
                    <a:pt x="310" y="459"/>
                  </a:lnTo>
                  <a:lnTo>
                    <a:pt x="310" y="461"/>
                  </a:lnTo>
                  <a:lnTo>
                    <a:pt x="312" y="461"/>
                  </a:lnTo>
                  <a:lnTo>
                    <a:pt x="314" y="461"/>
                  </a:lnTo>
                  <a:lnTo>
                    <a:pt x="314" y="463"/>
                  </a:lnTo>
                  <a:lnTo>
                    <a:pt x="312" y="463"/>
                  </a:lnTo>
                  <a:lnTo>
                    <a:pt x="310" y="463"/>
                  </a:lnTo>
                  <a:lnTo>
                    <a:pt x="308" y="465"/>
                  </a:lnTo>
                  <a:lnTo>
                    <a:pt x="308" y="467"/>
                  </a:lnTo>
                  <a:lnTo>
                    <a:pt x="306" y="467"/>
                  </a:lnTo>
                  <a:lnTo>
                    <a:pt x="306" y="469"/>
                  </a:lnTo>
                  <a:lnTo>
                    <a:pt x="306" y="471"/>
                  </a:lnTo>
                  <a:lnTo>
                    <a:pt x="304" y="471"/>
                  </a:lnTo>
                  <a:lnTo>
                    <a:pt x="302" y="471"/>
                  </a:lnTo>
                  <a:lnTo>
                    <a:pt x="302" y="475"/>
                  </a:lnTo>
                  <a:lnTo>
                    <a:pt x="304" y="475"/>
                  </a:lnTo>
                  <a:lnTo>
                    <a:pt x="304" y="477"/>
                  </a:lnTo>
                  <a:lnTo>
                    <a:pt x="300" y="479"/>
                  </a:lnTo>
                  <a:lnTo>
                    <a:pt x="298" y="481"/>
                  </a:lnTo>
                  <a:lnTo>
                    <a:pt x="294" y="479"/>
                  </a:lnTo>
                  <a:lnTo>
                    <a:pt x="292" y="479"/>
                  </a:lnTo>
                  <a:lnTo>
                    <a:pt x="290" y="481"/>
                  </a:lnTo>
                  <a:lnTo>
                    <a:pt x="290" y="483"/>
                  </a:lnTo>
                  <a:lnTo>
                    <a:pt x="292" y="483"/>
                  </a:lnTo>
                  <a:lnTo>
                    <a:pt x="292" y="485"/>
                  </a:lnTo>
                  <a:lnTo>
                    <a:pt x="292" y="487"/>
                  </a:lnTo>
                  <a:lnTo>
                    <a:pt x="290" y="489"/>
                  </a:lnTo>
                  <a:lnTo>
                    <a:pt x="290" y="491"/>
                  </a:lnTo>
                  <a:lnTo>
                    <a:pt x="288" y="493"/>
                  </a:lnTo>
                  <a:lnTo>
                    <a:pt x="288" y="497"/>
                  </a:lnTo>
                  <a:lnTo>
                    <a:pt x="288" y="499"/>
                  </a:lnTo>
                  <a:lnTo>
                    <a:pt x="288" y="501"/>
                  </a:lnTo>
                  <a:lnTo>
                    <a:pt x="288" y="503"/>
                  </a:lnTo>
                  <a:lnTo>
                    <a:pt x="288" y="505"/>
                  </a:lnTo>
                  <a:lnTo>
                    <a:pt x="286" y="505"/>
                  </a:lnTo>
                  <a:lnTo>
                    <a:pt x="284" y="505"/>
                  </a:lnTo>
                  <a:lnTo>
                    <a:pt x="284" y="507"/>
                  </a:lnTo>
                  <a:lnTo>
                    <a:pt x="284" y="509"/>
                  </a:lnTo>
                  <a:lnTo>
                    <a:pt x="286" y="509"/>
                  </a:lnTo>
                  <a:lnTo>
                    <a:pt x="284" y="509"/>
                  </a:lnTo>
                  <a:lnTo>
                    <a:pt x="284" y="511"/>
                  </a:lnTo>
                  <a:lnTo>
                    <a:pt x="282" y="511"/>
                  </a:lnTo>
                  <a:lnTo>
                    <a:pt x="282" y="513"/>
                  </a:lnTo>
                  <a:lnTo>
                    <a:pt x="284" y="515"/>
                  </a:lnTo>
                  <a:lnTo>
                    <a:pt x="286" y="515"/>
                  </a:lnTo>
                  <a:lnTo>
                    <a:pt x="286" y="517"/>
                  </a:lnTo>
                  <a:lnTo>
                    <a:pt x="288" y="517"/>
                  </a:lnTo>
                  <a:lnTo>
                    <a:pt x="288" y="519"/>
                  </a:lnTo>
                  <a:lnTo>
                    <a:pt x="290" y="519"/>
                  </a:lnTo>
                  <a:lnTo>
                    <a:pt x="290" y="517"/>
                  </a:lnTo>
                  <a:lnTo>
                    <a:pt x="292" y="517"/>
                  </a:lnTo>
                  <a:lnTo>
                    <a:pt x="294" y="519"/>
                  </a:lnTo>
                  <a:lnTo>
                    <a:pt x="294" y="521"/>
                  </a:lnTo>
                  <a:lnTo>
                    <a:pt x="296" y="523"/>
                  </a:lnTo>
                  <a:lnTo>
                    <a:pt x="296" y="525"/>
                  </a:lnTo>
                  <a:lnTo>
                    <a:pt x="296" y="527"/>
                  </a:lnTo>
                  <a:lnTo>
                    <a:pt x="294" y="527"/>
                  </a:lnTo>
                  <a:lnTo>
                    <a:pt x="290" y="531"/>
                  </a:lnTo>
                  <a:lnTo>
                    <a:pt x="288" y="531"/>
                  </a:lnTo>
                  <a:lnTo>
                    <a:pt x="286" y="531"/>
                  </a:lnTo>
                  <a:lnTo>
                    <a:pt x="286" y="533"/>
                  </a:lnTo>
                  <a:lnTo>
                    <a:pt x="286" y="531"/>
                  </a:lnTo>
                  <a:lnTo>
                    <a:pt x="284" y="531"/>
                  </a:lnTo>
                  <a:lnTo>
                    <a:pt x="282" y="529"/>
                  </a:lnTo>
                  <a:lnTo>
                    <a:pt x="282" y="527"/>
                  </a:lnTo>
                  <a:lnTo>
                    <a:pt x="280" y="527"/>
                  </a:lnTo>
                  <a:lnTo>
                    <a:pt x="280" y="529"/>
                  </a:lnTo>
                  <a:lnTo>
                    <a:pt x="280" y="531"/>
                  </a:lnTo>
                  <a:lnTo>
                    <a:pt x="280" y="533"/>
                  </a:lnTo>
                  <a:lnTo>
                    <a:pt x="280" y="535"/>
                  </a:lnTo>
                  <a:lnTo>
                    <a:pt x="278" y="535"/>
                  </a:lnTo>
                  <a:lnTo>
                    <a:pt x="278" y="537"/>
                  </a:lnTo>
                  <a:lnTo>
                    <a:pt x="280" y="537"/>
                  </a:lnTo>
                  <a:lnTo>
                    <a:pt x="280" y="539"/>
                  </a:lnTo>
                  <a:lnTo>
                    <a:pt x="278" y="539"/>
                  </a:lnTo>
                  <a:lnTo>
                    <a:pt x="278" y="537"/>
                  </a:lnTo>
                  <a:lnTo>
                    <a:pt x="276" y="537"/>
                  </a:lnTo>
                  <a:lnTo>
                    <a:pt x="274" y="537"/>
                  </a:lnTo>
                  <a:lnTo>
                    <a:pt x="272" y="539"/>
                  </a:lnTo>
                  <a:lnTo>
                    <a:pt x="270" y="539"/>
                  </a:lnTo>
                  <a:lnTo>
                    <a:pt x="270" y="541"/>
                  </a:lnTo>
                  <a:lnTo>
                    <a:pt x="270" y="543"/>
                  </a:lnTo>
                  <a:lnTo>
                    <a:pt x="270" y="545"/>
                  </a:lnTo>
                  <a:lnTo>
                    <a:pt x="268" y="543"/>
                  </a:lnTo>
                  <a:lnTo>
                    <a:pt x="264" y="541"/>
                  </a:lnTo>
                  <a:lnTo>
                    <a:pt x="262" y="541"/>
                  </a:lnTo>
                  <a:lnTo>
                    <a:pt x="260" y="541"/>
                  </a:lnTo>
                  <a:lnTo>
                    <a:pt x="258" y="541"/>
                  </a:lnTo>
                  <a:lnTo>
                    <a:pt x="256" y="543"/>
                  </a:lnTo>
                  <a:lnTo>
                    <a:pt x="254" y="545"/>
                  </a:lnTo>
                  <a:lnTo>
                    <a:pt x="256" y="547"/>
                  </a:lnTo>
                  <a:lnTo>
                    <a:pt x="256" y="549"/>
                  </a:lnTo>
                  <a:lnTo>
                    <a:pt x="256" y="551"/>
                  </a:lnTo>
                  <a:lnTo>
                    <a:pt x="254" y="553"/>
                  </a:lnTo>
                  <a:lnTo>
                    <a:pt x="254" y="553"/>
                  </a:lnTo>
                  <a:lnTo>
                    <a:pt x="252" y="553"/>
                  </a:lnTo>
                  <a:lnTo>
                    <a:pt x="252" y="555"/>
                  </a:lnTo>
                  <a:lnTo>
                    <a:pt x="250" y="557"/>
                  </a:lnTo>
                  <a:lnTo>
                    <a:pt x="250" y="559"/>
                  </a:lnTo>
                  <a:lnTo>
                    <a:pt x="250" y="561"/>
                  </a:lnTo>
                  <a:lnTo>
                    <a:pt x="248" y="561"/>
                  </a:lnTo>
                  <a:lnTo>
                    <a:pt x="246" y="563"/>
                  </a:lnTo>
                  <a:lnTo>
                    <a:pt x="246" y="565"/>
                  </a:lnTo>
                  <a:lnTo>
                    <a:pt x="244" y="565"/>
                  </a:lnTo>
                  <a:lnTo>
                    <a:pt x="242" y="565"/>
                  </a:lnTo>
                  <a:lnTo>
                    <a:pt x="242" y="567"/>
                  </a:lnTo>
                  <a:lnTo>
                    <a:pt x="242" y="569"/>
                  </a:lnTo>
                  <a:lnTo>
                    <a:pt x="244" y="569"/>
                  </a:lnTo>
                  <a:lnTo>
                    <a:pt x="244" y="571"/>
                  </a:lnTo>
                  <a:lnTo>
                    <a:pt x="242" y="571"/>
                  </a:lnTo>
                  <a:lnTo>
                    <a:pt x="242" y="573"/>
                  </a:lnTo>
                  <a:lnTo>
                    <a:pt x="240" y="573"/>
                  </a:lnTo>
                  <a:lnTo>
                    <a:pt x="238" y="573"/>
                  </a:lnTo>
                  <a:lnTo>
                    <a:pt x="238" y="571"/>
                  </a:lnTo>
                  <a:lnTo>
                    <a:pt x="236" y="571"/>
                  </a:lnTo>
                  <a:lnTo>
                    <a:pt x="234" y="573"/>
                  </a:lnTo>
                  <a:lnTo>
                    <a:pt x="232" y="575"/>
                  </a:lnTo>
                  <a:lnTo>
                    <a:pt x="232" y="573"/>
                  </a:lnTo>
                  <a:lnTo>
                    <a:pt x="230" y="573"/>
                  </a:lnTo>
                  <a:lnTo>
                    <a:pt x="230" y="575"/>
                  </a:lnTo>
                  <a:lnTo>
                    <a:pt x="228" y="575"/>
                  </a:lnTo>
                  <a:lnTo>
                    <a:pt x="228" y="577"/>
                  </a:lnTo>
                  <a:lnTo>
                    <a:pt x="228" y="579"/>
                  </a:lnTo>
                  <a:lnTo>
                    <a:pt x="228" y="582"/>
                  </a:lnTo>
                  <a:lnTo>
                    <a:pt x="226" y="582"/>
                  </a:lnTo>
                  <a:lnTo>
                    <a:pt x="226" y="584"/>
                  </a:lnTo>
                  <a:lnTo>
                    <a:pt x="226" y="586"/>
                  </a:lnTo>
                  <a:lnTo>
                    <a:pt x="226" y="588"/>
                  </a:lnTo>
                  <a:lnTo>
                    <a:pt x="226" y="590"/>
                  </a:lnTo>
                  <a:lnTo>
                    <a:pt x="224" y="590"/>
                  </a:lnTo>
                  <a:lnTo>
                    <a:pt x="224" y="588"/>
                  </a:lnTo>
                  <a:lnTo>
                    <a:pt x="224" y="586"/>
                  </a:lnTo>
                  <a:lnTo>
                    <a:pt x="222" y="586"/>
                  </a:lnTo>
                  <a:lnTo>
                    <a:pt x="222" y="586"/>
                  </a:lnTo>
                  <a:lnTo>
                    <a:pt x="222" y="588"/>
                  </a:lnTo>
                  <a:lnTo>
                    <a:pt x="222" y="588"/>
                  </a:lnTo>
                  <a:lnTo>
                    <a:pt x="222" y="590"/>
                  </a:lnTo>
                  <a:lnTo>
                    <a:pt x="222" y="590"/>
                  </a:lnTo>
                  <a:lnTo>
                    <a:pt x="222" y="592"/>
                  </a:lnTo>
                  <a:lnTo>
                    <a:pt x="222" y="594"/>
                  </a:lnTo>
                  <a:lnTo>
                    <a:pt x="220" y="596"/>
                  </a:lnTo>
                  <a:lnTo>
                    <a:pt x="222" y="596"/>
                  </a:lnTo>
                  <a:lnTo>
                    <a:pt x="222" y="598"/>
                  </a:lnTo>
                  <a:lnTo>
                    <a:pt x="222" y="598"/>
                  </a:lnTo>
                  <a:lnTo>
                    <a:pt x="222" y="600"/>
                  </a:lnTo>
                  <a:lnTo>
                    <a:pt x="222" y="602"/>
                  </a:lnTo>
                  <a:lnTo>
                    <a:pt x="222" y="602"/>
                  </a:lnTo>
                  <a:lnTo>
                    <a:pt x="222" y="602"/>
                  </a:lnTo>
                  <a:lnTo>
                    <a:pt x="220" y="602"/>
                  </a:lnTo>
                  <a:lnTo>
                    <a:pt x="220" y="604"/>
                  </a:lnTo>
                  <a:lnTo>
                    <a:pt x="218" y="606"/>
                  </a:lnTo>
                  <a:lnTo>
                    <a:pt x="218" y="608"/>
                  </a:lnTo>
                  <a:lnTo>
                    <a:pt x="218" y="610"/>
                  </a:lnTo>
                  <a:lnTo>
                    <a:pt x="218" y="612"/>
                  </a:lnTo>
                  <a:lnTo>
                    <a:pt x="218" y="614"/>
                  </a:lnTo>
                  <a:lnTo>
                    <a:pt x="214" y="614"/>
                  </a:lnTo>
                  <a:lnTo>
                    <a:pt x="212" y="614"/>
                  </a:lnTo>
                  <a:lnTo>
                    <a:pt x="210" y="616"/>
                  </a:lnTo>
                  <a:lnTo>
                    <a:pt x="206" y="618"/>
                  </a:lnTo>
                  <a:lnTo>
                    <a:pt x="204" y="618"/>
                  </a:lnTo>
                  <a:lnTo>
                    <a:pt x="202" y="618"/>
                  </a:lnTo>
                  <a:lnTo>
                    <a:pt x="202" y="616"/>
                  </a:lnTo>
                  <a:lnTo>
                    <a:pt x="200" y="616"/>
                  </a:lnTo>
                  <a:lnTo>
                    <a:pt x="200" y="614"/>
                  </a:lnTo>
                  <a:lnTo>
                    <a:pt x="198" y="616"/>
                  </a:lnTo>
                  <a:lnTo>
                    <a:pt x="196" y="616"/>
                  </a:lnTo>
                  <a:lnTo>
                    <a:pt x="196" y="614"/>
                  </a:lnTo>
                  <a:lnTo>
                    <a:pt x="194" y="614"/>
                  </a:lnTo>
                  <a:lnTo>
                    <a:pt x="192" y="614"/>
                  </a:lnTo>
                  <a:lnTo>
                    <a:pt x="190" y="612"/>
                  </a:lnTo>
                  <a:lnTo>
                    <a:pt x="188" y="612"/>
                  </a:lnTo>
                  <a:lnTo>
                    <a:pt x="186" y="612"/>
                  </a:lnTo>
                  <a:lnTo>
                    <a:pt x="184" y="612"/>
                  </a:lnTo>
                  <a:lnTo>
                    <a:pt x="182" y="612"/>
                  </a:lnTo>
                  <a:lnTo>
                    <a:pt x="180" y="612"/>
                  </a:lnTo>
                  <a:lnTo>
                    <a:pt x="178" y="614"/>
                  </a:lnTo>
                  <a:lnTo>
                    <a:pt x="176" y="614"/>
                  </a:lnTo>
                  <a:lnTo>
                    <a:pt x="174" y="614"/>
                  </a:lnTo>
                  <a:lnTo>
                    <a:pt x="174" y="612"/>
                  </a:lnTo>
                  <a:lnTo>
                    <a:pt x="174" y="612"/>
                  </a:lnTo>
                  <a:lnTo>
                    <a:pt x="174" y="610"/>
                  </a:lnTo>
                  <a:lnTo>
                    <a:pt x="172" y="610"/>
                  </a:lnTo>
                  <a:lnTo>
                    <a:pt x="170" y="610"/>
                  </a:lnTo>
                  <a:lnTo>
                    <a:pt x="170" y="608"/>
                  </a:lnTo>
                  <a:lnTo>
                    <a:pt x="170" y="610"/>
                  </a:lnTo>
                  <a:lnTo>
                    <a:pt x="170" y="612"/>
                  </a:lnTo>
                  <a:lnTo>
                    <a:pt x="168" y="612"/>
                  </a:lnTo>
                  <a:lnTo>
                    <a:pt x="168" y="614"/>
                  </a:lnTo>
                  <a:lnTo>
                    <a:pt x="166" y="616"/>
                  </a:lnTo>
                  <a:lnTo>
                    <a:pt x="164" y="616"/>
                  </a:lnTo>
                  <a:lnTo>
                    <a:pt x="164" y="614"/>
                  </a:lnTo>
                  <a:lnTo>
                    <a:pt x="166" y="614"/>
                  </a:lnTo>
                  <a:lnTo>
                    <a:pt x="166" y="612"/>
                  </a:lnTo>
                  <a:lnTo>
                    <a:pt x="166" y="610"/>
                  </a:lnTo>
                  <a:lnTo>
                    <a:pt x="164" y="608"/>
                  </a:lnTo>
                  <a:lnTo>
                    <a:pt x="164" y="606"/>
                  </a:lnTo>
                  <a:lnTo>
                    <a:pt x="162" y="606"/>
                  </a:lnTo>
                  <a:lnTo>
                    <a:pt x="160" y="606"/>
                  </a:lnTo>
                  <a:lnTo>
                    <a:pt x="158" y="604"/>
                  </a:lnTo>
                  <a:lnTo>
                    <a:pt x="158" y="606"/>
                  </a:lnTo>
                  <a:lnTo>
                    <a:pt x="156" y="606"/>
                  </a:lnTo>
                  <a:lnTo>
                    <a:pt x="154" y="604"/>
                  </a:lnTo>
                  <a:lnTo>
                    <a:pt x="154" y="602"/>
                  </a:lnTo>
                  <a:lnTo>
                    <a:pt x="156" y="602"/>
                  </a:lnTo>
                  <a:lnTo>
                    <a:pt x="156" y="602"/>
                  </a:lnTo>
                  <a:lnTo>
                    <a:pt x="158" y="602"/>
                  </a:lnTo>
                  <a:lnTo>
                    <a:pt x="158" y="600"/>
                  </a:lnTo>
                  <a:lnTo>
                    <a:pt x="156" y="600"/>
                  </a:lnTo>
                  <a:lnTo>
                    <a:pt x="154" y="600"/>
                  </a:lnTo>
                  <a:lnTo>
                    <a:pt x="152" y="602"/>
                  </a:lnTo>
                  <a:lnTo>
                    <a:pt x="152" y="602"/>
                  </a:lnTo>
                  <a:lnTo>
                    <a:pt x="150" y="602"/>
                  </a:lnTo>
                  <a:lnTo>
                    <a:pt x="148" y="602"/>
                  </a:lnTo>
                  <a:lnTo>
                    <a:pt x="148" y="602"/>
                  </a:lnTo>
                  <a:lnTo>
                    <a:pt x="146" y="602"/>
                  </a:lnTo>
                  <a:lnTo>
                    <a:pt x="146" y="600"/>
                  </a:lnTo>
                  <a:lnTo>
                    <a:pt x="146" y="598"/>
                  </a:lnTo>
                  <a:lnTo>
                    <a:pt x="146" y="600"/>
                  </a:lnTo>
                  <a:lnTo>
                    <a:pt x="148" y="600"/>
                  </a:lnTo>
                  <a:lnTo>
                    <a:pt x="148" y="598"/>
                  </a:lnTo>
                  <a:lnTo>
                    <a:pt x="150" y="598"/>
                  </a:lnTo>
                  <a:lnTo>
                    <a:pt x="150" y="596"/>
                  </a:lnTo>
                  <a:lnTo>
                    <a:pt x="150" y="594"/>
                  </a:lnTo>
                  <a:lnTo>
                    <a:pt x="148" y="594"/>
                  </a:lnTo>
                  <a:lnTo>
                    <a:pt x="148" y="592"/>
                  </a:lnTo>
                  <a:lnTo>
                    <a:pt x="148" y="594"/>
                  </a:lnTo>
                  <a:lnTo>
                    <a:pt x="146" y="594"/>
                  </a:lnTo>
                  <a:lnTo>
                    <a:pt x="146" y="592"/>
                  </a:lnTo>
                  <a:lnTo>
                    <a:pt x="144" y="592"/>
                  </a:lnTo>
                  <a:lnTo>
                    <a:pt x="144" y="594"/>
                  </a:lnTo>
                  <a:lnTo>
                    <a:pt x="144" y="596"/>
                  </a:lnTo>
                  <a:lnTo>
                    <a:pt x="142" y="598"/>
                  </a:lnTo>
                  <a:lnTo>
                    <a:pt x="142" y="602"/>
                  </a:lnTo>
                  <a:lnTo>
                    <a:pt x="140" y="602"/>
                  </a:lnTo>
                  <a:lnTo>
                    <a:pt x="138" y="602"/>
                  </a:lnTo>
                  <a:lnTo>
                    <a:pt x="136" y="602"/>
                  </a:lnTo>
                  <a:lnTo>
                    <a:pt x="136" y="600"/>
                  </a:lnTo>
                  <a:lnTo>
                    <a:pt x="134" y="600"/>
                  </a:lnTo>
                  <a:lnTo>
                    <a:pt x="132" y="600"/>
                  </a:lnTo>
                  <a:lnTo>
                    <a:pt x="130" y="600"/>
                  </a:lnTo>
                  <a:lnTo>
                    <a:pt x="130" y="598"/>
                  </a:lnTo>
                  <a:lnTo>
                    <a:pt x="130" y="596"/>
                  </a:lnTo>
                  <a:lnTo>
                    <a:pt x="128" y="596"/>
                  </a:lnTo>
                  <a:lnTo>
                    <a:pt x="128" y="598"/>
                  </a:lnTo>
                  <a:lnTo>
                    <a:pt x="126" y="598"/>
                  </a:lnTo>
                  <a:lnTo>
                    <a:pt x="126" y="596"/>
                  </a:lnTo>
                  <a:lnTo>
                    <a:pt x="126" y="594"/>
                  </a:lnTo>
                  <a:lnTo>
                    <a:pt x="126" y="594"/>
                  </a:lnTo>
                  <a:lnTo>
                    <a:pt x="124" y="596"/>
                  </a:lnTo>
                  <a:lnTo>
                    <a:pt x="122" y="594"/>
                  </a:lnTo>
                  <a:lnTo>
                    <a:pt x="120" y="594"/>
                  </a:lnTo>
                  <a:lnTo>
                    <a:pt x="118" y="594"/>
                  </a:lnTo>
                  <a:lnTo>
                    <a:pt x="118" y="592"/>
                  </a:lnTo>
                  <a:lnTo>
                    <a:pt x="118" y="590"/>
                  </a:lnTo>
                  <a:lnTo>
                    <a:pt x="118" y="588"/>
                  </a:lnTo>
                  <a:lnTo>
                    <a:pt x="116" y="588"/>
                  </a:lnTo>
                  <a:lnTo>
                    <a:pt x="114" y="588"/>
                  </a:lnTo>
                  <a:lnTo>
                    <a:pt x="114" y="586"/>
                  </a:lnTo>
                  <a:lnTo>
                    <a:pt x="112" y="586"/>
                  </a:lnTo>
                  <a:lnTo>
                    <a:pt x="112" y="584"/>
                  </a:lnTo>
                  <a:lnTo>
                    <a:pt x="112" y="582"/>
                  </a:lnTo>
                  <a:lnTo>
                    <a:pt x="108" y="582"/>
                  </a:lnTo>
                  <a:lnTo>
                    <a:pt x="108" y="584"/>
                  </a:lnTo>
                  <a:lnTo>
                    <a:pt x="106" y="584"/>
                  </a:lnTo>
                  <a:lnTo>
                    <a:pt x="104" y="584"/>
                  </a:lnTo>
                  <a:lnTo>
                    <a:pt x="104" y="582"/>
                  </a:lnTo>
                  <a:lnTo>
                    <a:pt x="106" y="582"/>
                  </a:lnTo>
                  <a:lnTo>
                    <a:pt x="106" y="579"/>
                  </a:lnTo>
                  <a:lnTo>
                    <a:pt x="106" y="577"/>
                  </a:lnTo>
                  <a:lnTo>
                    <a:pt x="104" y="575"/>
                  </a:lnTo>
                  <a:lnTo>
                    <a:pt x="102" y="575"/>
                  </a:lnTo>
                  <a:lnTo>
                    <a:pt x="102" y="573"/>
                  </a:lnTo>
                  <a:lnTo>
                    <a:pt x="100" y="573"/>
                  </a:lnTo>
                  <a:lnTo>
                    <a:pt x="98" y="569"/>
                  </a:lnTo>
                  <a:lnTo>
                    <a:pt x="98" y="567"/>
                  </a:lnTo>
                  <a:lnTo>
                    <a:pt x="96" y="567"/>
                  </a:lnTo>
                  <a:lnTo>
                    <a:pt x="96" y="569"/>
                  </a:lnTo>
                  <a:lnTo>
                    <a:pt x="94" y="569"/>
                  </a:lnTo>
                  <a:lnTo>
                    <a:pt x="94" y="567"/>
                  </a:lnTo>
                  <a:lnTo>
                    <a:pt x="96" y="565"/>
                  </a:lnTo>
                  <a:lnTo>
                    <a:pt x="94" y="563"/>
                  </a:lnTo>
                  <a:lnTo>
                    <a:pt x="92" y="565"/>
                  </a:lnTo>
                  <a:lnTo>
                    <a:pt x="92" y="563"/>
                  </a:lnTo>
                  <a:lnTo>
                    <a:pt x="90" y="563"/>
                  </a:lnTo>
                  <a:lnTo>
                    <a:pt x="88" y="563"/>
                  </a:lnTo>
                  <a:lnTo>
                    <a:pt x="88" y="561"/>
                  </a:lnTo>
                  <a:lnTo>
                    <a:pt x="88" y="559"/>
                  </a:lnTo>
                  <a:lnTo>
                    <a:pt x="88" y="557"/>
                  </a:lnTo>
                  <a:lnTo>
                    <a:pt x="86" y="557"/>
                  </a:lnTo>
                  <a:lnTo>
                    <a:pt x="86" y="555"/>
                  </a:lnTo>
                  <a:lnTo>
                    <a:pt x="82" y="555"/>
                  </a:lnTo>
                  <a:lnTo>
                    <a:pt x="80" y="555"/>
                  </a:lnTo>
                  <a:lnTo>
                    <a:pt x="78" y="555"/>
                  </a:lnTo>
                  <a:lnTo>
                    <a:pt x="78" y="553"/>
                  </a:lnTo>
                  <a:lnTo>
                    <a:pt x="78" y="553"/>
                  </a:lnTo>
                  <a:lnTo>
                    <a:pt x="80" y="553"/>
                  </a:lnTo>
                  <a:lnTo>
                    <a:pt x="78" y="551"/>
                  </a:lnTo>
                  <a:lnTo>
                    <a:pt x="78" y="553"/>
                  </a:lnTo>
                  <a:lnTo>
                    <a:pt x="76" y="553"/>
                  </a:lnTo>
                  <a:lnTo>
                    <a:pt x="74" y="553"/>
                  </a:lnTo>
                  <a:lnTo>
                    <a:pt x="72" y="553"/>
                  </a:lnTo>
                  <a:lnTo>
                    <a:pt x="72" y="553"/>
                  </a:lnTo>
                  <a:lnTo>
                    <a:pt x="70" y="553"/>
                  </a:lnTo>
                  <a:lnTo>
                    <a:pt x="68" y="553"/>
                  </a:lnTo>
                  <a:lnTo>
                    <a:pt x="68" y="553"/>
                  </a:lnTo>
                  <a:lnTo>
                    <a:pt x="66" y="553"/>
                  </a:lnTo>
                  <a:lnTo>
                    <a:pt x="66" y="551"/>
                  </a:lnTo>
                  <a:lnTo>
                    <a:pt x="64" y="551"/>
                  </a:lnTo>
                  <a:lnTo>
                    <a:pt x="62" y="551"/>
                  </a:lnTo>
                  <a:lnTo>
                    <a:pt x="62" y="549"/>
                  </a:lnTo>
                  <a:lnTo>
                    <a:pt x="60" y="549"/>
                  </a:lnTo>
                  <a:lnTo>
                    <a:pt x="58" y="549"/>
                  </a:lnTo>
                  <a:lnTo>
                    <a:pt x="56" y="549"/>
                  </a:lnTo>
                  <a:lnTo>
                    <a:pt x="54" y="549"/>
                  </a:lnTo>
                  <a:lnTo>
                    <a:pt x="54" y="551"/>
                  </a:lnTo>
                  <a:lnTo>
                    <a:pt x="52" y="551"/>
                  </a:lnTo>
                  <a:lnTo>
                    <a:pt x="52" y="549"/>
                  </a:lnTo>
                  <a:lnTo>
                    <a:pt x="50" y="551"/>
                  </a:lnTo>
                  <a:lnTo>
                    <a:pt x="48" y="551"/>
                  </a:lnTo>
                  <a:lnTo>
                    <a:pt x="48" y="549"/>
                  </a:lnTo>
                  <a:lnTo>
                    <a:pt x="46" y="547"/>
                  </a:lnTo>
                  <a:lnTo>
                    <a:pt x="44" y="547"/>
                  </a:lnTo>
                  <a:lnTo>
                    <a:pt x="42" y="545"/>
                  </a:lnTo>
                  <a:lnTo>
                    <a:pt x="40" y="545"/>
                  </a:lnTo>
                  <a:lnTo>
                    <a:pt x="38" y="545"/>
                  </a:lnTo>
                  <a:lnTo>
                    <a:pt x="36" y="543"/>
                  </a:lnTo>
                  <a:lnTo>
                    <a:pt x="34" y="543"/>
                  </a:lnTo>
                  <a:lnTo>
                    <a:pt x="32" y="543"/>
                  </a:lnTo>
                  <a:lnTo>
                    <a:pt x="32" y="541"/>
                  </a:lnTo>
                  <a:lnTo>
                    <a:pt x="30" y="541"/>
                  </a:lnTo>
                  <a:lnTo>
                    <a:pt x="28" y="541"/>
                  </a:lnTo>
                  <a:lnTo>
                    <a:pt x="28" y="543"/>
                  </a:lnTo>
                  <a:lnTo>
                    <a:pt x="28" y="541"/>
                  </a:lnTo>
                  <a:lnTo>
                    <a:pt x="26" y="539"/>
                  </a:lnTo>
                  <a:lnTo>
                    <a:pt x="22" y="535"/>
                  </a:lnTo>
                  <a:lnTo>
                    <a:pt x="22" y="533"/>
                  </a:lnTo>
                  <a:lnTo>
                    <a:pt x="20" y="533"/>
                  </a:lnTo>
                  <a:lnTo>
                    <a:pt x="20" y="531"/>
                  </a:lnTo>
                  <a:lnTo>
                    <a:pt x="20" y="529"/>
                  </a:lnTo>
                  <a:lnTo>
                    <a:pt x="20" y="527"/>
                  </a:lnTo>
                  <a:lnTo>
                    <a:pt x="18" y="527"/>
                  </a:lnTo>
                  <a:lnTo>
                    <a:pt x="16" y="527"/>
                  </a:lnTo>
                  <a:lnTo>
                    <a:pt x="14" y="527"/>
                  </a:lnTo>
                  <a:lnTo>
                    <a:pt x="16" y="527"/>
                  </a:lnTo>
                  <a:lnTo>
                    <a:pt x="16" y="525"/>
                  </a:lnTo>
                  <a:lnTo>
                    <a:pt x="14" y="523"/>
                  </a:lnTo>
                  <a:lnTo>
                    <a:pt x="12" y="525"/>
                  </a:lnTo>
                  <a:lnTo>
                    <a:pt x="12" y="527"/>
                  </a:lnTo>
                  <a:lnTo>
                    <a:pt x="10" y="527"/>
                  </a:lnTo>
                  <a:lnTo>
                    <a:pt x="8" y="525"/>
                  </a:lnTo>
                  <a:lnTo>
                    <a:pt x="6" y="525"/>
                  </a:lnTo>
                  <a:lnTo>
                    <a:pt x="8" y="525"/>
                  </a:lnTo>
                  <a:lnTo>
                    <a:pt x="8" y="523"/>
                  </a:lnTo>
                  <a:lnTo>
                    <a:pt x="8" y="521"/>
                  </a:lnTo>
                  <a:lnTo>
                    <a:pt x="6" y="521"/>
                  </a:lnTo>
                  <a:lnTo>
                    <a:pt x="8" y="519"/>
                  </a:lnTo>
                  <a:lnTo>
                    <a:pt x="10" y="517"/>
                  </a:lnTo>
                  <a:lnTo>
                    <a:pt x="8" y="515"/>
                  </a:lnTo>
                  <a:lnTo>
                    <a:pt x="6" y="511"/>
                  </a:lnTo>
                  <a:lnTo>
                    <a:pt x="4" y="511"/>
                  </a:lnTo>
                  <a:lnTo>
                    <a:pt x="4" y="507"/>
                  </a:lnTo>
                  <a:lnTo>
                    <a:pt x="4" y="503"/>
                  </a:lnTo>
                  <a:lnTo>
                    <a:pt x="4" y="497"/>
                  </a:lnTo>
                  <a:lnTo>
                    <a:pt x="4" y="493"/>
                  </a:lnTo>
                  <a:lnTo>
                    <a:pt x="4" y="489"/>
                  </a:lnTo>
                  <a:lnTo>
                    <a:pt x="4" y="483"/>
                  </a:lnTo>
                  <a:lnTo>
                    <a:pt x="4" y="481"/>
                  </a:lnTo>
                  <a:lnTo>
                    <a:pt x="4" y="479"/>
                  </a:lnTo>
                  <a:lnTo>
                    <a:pt x="4" y="475"/>
                  </a:lnTo>
                  <a:lnTo>
                    <a:pt x="4" y="471"/>
                  </a:lnTo>
                  <a:lnTo>
                    <a:pt x="4" y="469"/>
                  </a:lnTo>
                  <a:lnTo>
                    <a:pt x="4" y="435"/>
                  </a:lnTo>
                  <a:lnTo>
                    <a:pt x="4" y="433"/>
                  </a:lnTo>
                  <a:lnTo>
                    <a:pt x="4" y="431"/>
                  </a:lnTo>
                  <a:lnTo>
                    <a:pt x="4" y="427"/>
                  </a:lnTo>
                  <a:lnTo>
                    <a:pt x="4" y="425"/>
                  </a:lnTo>
                  <a:lnTo>
                    <a:pt x="4" y="419"/>
                  </a:lnTo>
                  <a:lnTo>
                    <a:pt x="4" y="417"/>
                  </a:lnTo>
                  <a:lnTo>
                    <a:pt x="4" y="411"/>
                  </a:lnTo>
                  <a:lnTo>
                    <a:pt x="4" y="409"/>
                  </a:lnTo>
                  <a:lnTo>
                    <a:pt x="4" y="407"/>
                  </a:lnTo>
                  <a:lnTo>
                    <a:pt x="4" y="405"/>
                  </a:lnTo>
                  <a:lnTo>
                    <a:pt x="4" y="399"/>
                  </a:lnTo>
                  <a:lnTo>
                    <a:pt x="4" y="397"/>
                  </a:lnTo>
                  <a:lnTo>
                    <a:pt x="4" y="395"/>
                  </a:lnTo>
                  <a:lnTo>
                    <a:pt x="4" y="391"/>
                  </a:lnTo>
                  <a:lnTo>
                    <a:pt x="2" y="389"/>
                  </a:lnTo>
                  <a:lnTo>
                    <a:pt x="2" y="385"/>
                  </a:lnTo>
                  <a:lnTo>
                    <a:pt x="2" y="383"/>
                  </a:lnTo>
                  <a:lnTo>
                    <a:pt x="2" y="381"/>
                  </a:lnTo>
                  <a:lnTo>
                    <a:pt x="2" y="379"/>
                  </a:lnTo>
                  <a:lnTo>
                    <a:pt x="2" y="369"/>
                  </a:lnTo>
                  <a:lnTo>
                    <a:pt x="2" y="367"/>
                  </a:lnTo>
                  <a:lnTo>
                    <a:pt x="2" y="363"/>
                  </a:lnTo>
                  <a:lnTo>
                    <a:pt x="2" y="359"/>
                  </a:lnTo>
                  <a:lnTo>
                    <a:pt x="2" y="347"/>
                  </a:lnTo>
                  <a:lnTo>
                    <a:pt x="2" y="345"/>
                  </a:lnTo>
                  <a:lnTo>
                    <a:pt x="2" y="343"/>
                  </a:lnTo>
                  <a:lnTo>
                    <a:pt x="2" y="335"/>
                  </a:lnTo>
                  <a:lnTo>
                    <a:pt x="2" y="333"/>
                  </a:lnTo>
                  <a:lnTo>
                    <a:pt x="2" y="331"/>
                  </a:lnTo>
                  <a:lnTo>
                    <a:pt x="2" y="329"/>
                  </a:lnTo>
                  <a:lnTo>
                    <a:pt x="2" y="327"/>
                  </a:lnTo>
                  <a:lnTo>
                    <a:pt x="2" y="325"/>
                  </a:lnTo>
                  <a:lnTo>
                    <a:pt x="2" y="323"/>
                  </a:lnTo>
                  <a:lnTo>
                    <a:pt x="2" y="321"/>
                  </a:lnTo>
                  <a:lnTo>
                    <a:pt x="2" y="319"/>
                  </a:lnTo>
                  <a:lnTo>
                    <a:pt x="2" y="317"/>
                  </a:lnTo>
                  <a:lnTo>
                    <a:pt x="2" y="315"/>
                  </a:lnTo>
                  <a:lnTo>
                    <a:pt x="2" y="313"/>
                  </a:lnTo>
                  <a:lnTo>
                    <a:pt x="2" y="309"/>
                  </a:lnTo>
                  <a:lnTo>
                    <a:pt x="2" y="305"/>
                  </a:lnTo>
                  <a:lnTo>
                    <a:pt x="2" y="303"/>
                  </a:lnTo>
                  <a:lnTo>
                    <a:pt x="2" y="299"/>
                  </a:lnTo>
                  <a:lnTo>
                    <a:pt x="2" y="295"/>
                  </a:lnTo>
                  <a:lnTo>
                    <a:pt x="2" y="293"/>
                  </a:lnTo>
                  <a:lnTo>
                    <a:pt x="2" y="291"/>
                  </a:lnTo>
                  <a:lnTo>
                    <a:pt x="2" y="289"/>
                  </a:lnTo>
                  <a:lnTo>
                    <a:pt x="2" y="285"/>
                  </a:lnTo>
                  <a:lnTo>
                    <a:pt x="2" y="281"/>
                  </a:lnTo>
                  <a:lnTo>
                    <a:pt x="2" y="279"/>
                  </a:lnTo>
                  <a:lnTo>
                    <a:pt x="2" y="273"/>
                  </a:lnTo>
                  <a:lnTo>
                    <a:pt x="2" y="271"/>
                  </a:lnTo>
                  <a:lnTo>
                    <a:pt x="2" y="265"/>
                  </a:lnTo>
                  <a:lnTo>
                    <a:pt x="2" y="261"/>
                  </a:lnTo>
                  <a:lnTo>
                    <a:pt x="2" y="255"/>
                  </a:lnTo>
                  <a:lnTo>
                    <a:pt x="2" y="245"/>
                  </a:lnTo>
                  <a:lnTo>
                    <a:pt x="2" y="239"/>
                  </a:lnTo>
                  <a:lnTo>
                    <a:pt x="2" y="235"/>
                  </a:lnTo>
                  <a:lnTo>
                    <a:pt x="2" y="229"/>
                  </a:lnTo>
                  <a:lnTo>
                    <a:pt x="2" y="223"/>
                  </a:lnTo>
                  <a:lnTo>
                    <a:pt x="2" y="203"/>
                  </a:lnTo>
                  <a:lnTo>
                    <a:pt x="2" y="199"/>
                  </a:lnTo>
                  <a:lnTo>
                    <a:pt x="2" y="195"/>
                  </a:lnTo>
                  <a:lnTo>
                    <a:pt x="2" y="189"/>
                  </a:lnTo>
                  <a:lnTo>
                    <a:pt x="2" y="187"/>
                  </a:lnTo>
                  <a:lnTo>
                    <a:pt x="2" y="185"/>
                  </a:lnTo>
                  <a:lnTo>
                    <a:pt x="2" y="179"/>
                  </a:lnTo>
                  <a:lnTo>
                    <a:pt x="2" y="175"/>
                  </a:lnTo>
                  <a:lnTo>
                    <a:pt x="2" y="169"/>
                  </a:lnTo>
                  <a:lnTo>
                    <a:pt x="2" y="163"/>
                  </a:lnTo>
                  <a:lnTo>
                    <a:pt x="2" y="161"/>
                  </a:lnTo>
                  <a:lnTo>
                    <a:pt x="2" y="159"/>
                  </a:lnTo>
                  <a:lnTo>
                    <a:pt x="2" y="152"/>
                  </a:lnTo>
                  <a:lnTo>
                    <a:pt x="2" y="150"/>
                  </a:lnTo>
                  <a:lnTo>
                    <a:pt x="2" y="148"/>
                  </a:lnTo>
                  <a:lnTo>
                    <a:pt x="2" y="146"/>
                  </a:lnTo>
                  <a:lnTo>
                    <a:pt x="2" y="142"/>
                  </a:lnTo>
                  <a:lnTo>
                    <a:pt x="2" y="140"/>
                  </a:lnTo>
                  <a:lnTo>
                    <a:pt x="2" y="138"/>
                  </a:lnTo>
                  <a:lnTo>
                    <a:pt x="2" y="136"/>
                  </a:lnTo>
                  <a:lnTo>
                    <a:pt x="2" y="132"/>
                  </a:lnTo>
                  <a:lnTo>
                    <a:pt x="2" y="130"/>
                  </a:lnTo>
                  <a:lnTo>
                    <a:pt x="2" y="128"/>
                  </a:lnTo>
                  <a:lnTo>
                    <a:pt x="2" y="126"/>
                  </a:lnTo>
                  <a:lnTo>
                    <a:pt x="2" y="122"/>
                  </a:lnTo>
                  <a:lnTo>
                    <a:pt x="2" y="118"/>
                  </a:lnTo>
                  <a:lnTo>
                    <a:pt x="2" y="116"/>
                  </a:lnTo>
                  <a:lnTo>
                    <a:pt x="2" y="112"/>
                  </a:lnTo>
                  <a:lnTo>
                    <a:pt x="2" y="110"/>
                  </a:lnTo>
                  <a:lnTo>
                    <a:pt x="2" y="108"/>
                  </a:lnTo>
                  <a:lnTo>
                    <a:pt x="0" y="96"/>
                  </a:lnTo>
                  <a:lnTo>
                    <a:pt x="0" y="92"/>
                  </a:lnTo>
                  <a:lnTo>
                    <a:pt x="6" y="90"/>
                  </a:lnTo>
                  <a:lnTo>
                    <a:pt x="26" y="72"/>
                  </a:lnTo>
                  <a:lnTo>
                    <a:pt x="28" y="72"/>
                  </a:lnTo>
                  <a:lnTo>
                    <a:pt x="30" y="70"/>
                  </a:lnTo>
                  <a:lnTo>
                    <a:pt x="36" y="64"/>
                  </a:lnTo>
                  <a:lnTo>
                    <a:pt x="38" y="62"/>
                  </a:lnTo>
                  <a:lnTo>
                    <a:pt x="40" y="62"/>
                  </a:lnTo>
                  <a:lnTo>
                    <a:pt x="46" y="56"/>
                  </a:lnTo>
                  <a:lnTo>
                    <a:pt x="52" y="52"/>
                  </a:lnTo>
                  <a:lnTo>
                    <a:pt x="56" y="48"/>
                  </a:lnTo>
                  <a:lnTo>
                    <a:pt x="60" y="44"/>
                  </a:lnTo>
                  <a:lnTo>
                    <a:pt x="66" y="40"/>
                  </a:lnTo>
                  <a:lnTo>
                    <a:pt x="70" y="38"/>
                  </a:lnTo>
                  <a:lnTo>
                    <a:pt x="70" y="36"/>
                  </a:lnTo>
                  <a:lnTo>
                    <a:pt x="72" y="34"/>
                  </a:lnTo>
                  <a:lnTo>
                    <a:pt x="76" y="32"/>
                  </a:lnTo>
                  <a:lnTo>
                    <a:pt x="78" y="30"/>
                  </a:lnTo>
                  <a:lnTo>
                    <a:pt x="78" y="28"/>
                  </a:lnTo>
                  <a:lnTo>
                    <a:pt x="82" y="24"/>
                  </a:lnTo>
                  <a:lnTo>
                    <a:pt x="84" y="24"/>
                  </a:lnTo>
                  <a:lnTo>
                    <a:pt x="88" y="22"/>
                  </a:lnTo>
                  <a:lnTo>
                    <a:pt x="90" y="22"/>
                  </a:lnTo>
                  <a:lnTo>
                    <a:pt x="96" y="16"/>
                  </a:lnTo>
                  <a:lnTo>
                    <a:pt x="98" y="14"/>
                  </a:lnTo>
                  <a:lnTo>
                    <a:pt x="100" y="14"/>
                  </a:lnTo>
                  <a:lnTo>
                    <a:pt x="104" y="10"/>
                  </a:lnTo>
                  <a:lnTo>
                    <a:pt x="110" y="4"/>
                  </a:lnTo>
                  <a:lnTo>
                    <a:pt x="116" y="0"/>
                  </a:lnTo>
                  <a:lnTo>
                    <a:pt x="122" y="6"/>
                  </a:lnTo>
                  <a:lnTo>
                    <a:pt x="126" y="8"/>
                  </a:lnTo>
                  <a:lnTo>
                    <a:pt x="126" y="10"/>
                  </a:lnTo>
                  <a:lnTo>
                    <a:pt x="128" y="12"/>
                  </a:lnTo>
                  <a:lnTo>
                    <a:pt x="130" y="14"/>
                  </a:lnTo>
                  <a:lnTo>
                    <a:pt x="132" y="16"/>
                  </a:lnTo>
                  <a:lnTo>
                    <a:pt x="134" y="18"/>
                  </a:lnTo>
                  <a:lnTo>
                    <a:pt x="138" y="20"/>
                  </a:lnTo>
                  <a:lnTo>
                    <a:pt x="140" y="20"/>
                  </a:lnTo>
                  <a:lnTo>
                    <a:pt x="140" y="22"/>
                  </a:lnTo>
                  <a:lnTo>
                    <a:pt x="142" y="24"/>
                  </a:lnTo>
                  <a:lnTo>
                    <a:pt x="144" y="24"/>
                  </a:lnTo>
                  <a:lnTo>
                    <a:pt x="146" y="24"/>
                  </a:lnTo>
                  <a:lnTo>
                    <a:pt x="146" y="26"/>
                  </a:lnTo>
                  <a:lnTo>
                    <a:pt x="148" y="26"/>
                  </a:lnTo>
                  <a:lnTo>
                    <a:pt x="150" y="28"/>
                  </a:lnTo>
                  <a:lnTo>
                    <a:pt x="152" y="28"/>
                  </a:lnTo>
                  <a:lnTo>
                    <a:pt x="152" y="30"/>
                  </a:lnTo>
                  <a:lnTo>
                    <a:pt x="154" y="32"/>
                  </a:lnTo>
                  <a:lnTo>
                    <a:pt x="158" y="34"/>
                  </a:lnTo>
                  <a:lnTo>
                    <a:pt x="164" y="40"/>
                  </a:lnTo>
                  <a:lnTo>
                    <a:pt x="166" y="40"/>
                  </a:lnTo>
                  <a:lnTo>
                    <a:pt x="170" y="44"/>
                  </a:lnTo>
                  <a:lnTo>
                    <a:pt x="172" y="44"/>
                  </a:lnTo>
                  <a:lnTo>
                    <a:pt x="172" y="46"/>
                  </a:lnTo>
                  <a:lnTo>
                    <a:pt x="174" y="48"/>
                  </a:lnTo>
                  <a:lnTo>
                    <a:pt x="176" y="50"/>
                  </a:lnTo>
                  <a:lnTo>
                    <a:pt x="178" y="52"/>
                  </a:lnTo>
                  <a:lnTo>
                    <a:pt x="180" y="54"/>
                  </a:lnTo>
                  <a:lnTo>
                    <a:pt x="182" y="54"/>
                  </a:lnTo>
                  <a:lnTo>
                    <a:pt x="188" y="60"/>
                  </a:lnTo>
                  <a:lnTo>
                    <a:pt x="190" y="60"/>
                  </a:lnTo>
                  <a:lnTo>
                    <a:pt x="190" y="62"/>
                  </a:lnTo>
                  <a:lnTo>
                    <a:pt x="192" y="64"/>
                  </a:lnTo>
                  <a:lnTo>
                    <a:pt x="194" y="64"/>
                  </a:lnTo>
                  <a:lnTo>
                    <a:pt x="194" y="66"/>
                  </a:lnTo>
                  <a:lnTo>
                    <a:pt x="196" y="68"/>
                  </a:lnTo>
                  <a:lnTo>
                    <a:pt x="198" y="68"/>
                  </a:lnTo>
                  <a:lnTo>
                    <a:pt x="200" y="70"/>
                  </a:lnTo>
                  <a:lnTo>
                    <a:pt x="202" y="70"/>
                  </a:lnTo>
                  <a:lnTo>
                    <a:pt x="202" y="72"/>
                  </a:lnTo>
                  <a:lnTo>
                    <a:pt x="204" y="72"/>
                  </a:lnTo>
                  <a:lnTo>
                    <a:pt x="208" y="74"/>
                  </a:lnTo>
                  <a:lnTo>
                    <a:pt x="210" y="76"/>
                  </a:lnTo>
                  <a:lnTo>
                    <a:pt x="212" y="78"/>
                  </a:lnTo>
                  <a:lnTo>
                    <a:pt x="214" y="80"/>
                  </a:lnTo>
                  <a:lnTo>
                    <a:pt x="218" y="82"/>
                  </a:lnTo>
                  <a:lnTo>
                    <a:pt x="222" y="86"/>
                  </a:lnTo>
                  <a:lnTo>
                    <a:pt x="222" y="88"/>
                  </a:lnTo>
                  <a:lnTo>
                    <a:pt x="226" y="90"/>
                  </a:lnTo>
                  <a:lnTo>
                    <a:pt x="226" y="92"/>
                  </a:lnTo>
                  <a:lnTo>
                    <a:pt x="234" y="98"/>
                  </a:lnTo>
                  <a:lnTo>
                    <a:pt x="238" y="102"/>
                  </a:lnTo>
                  <a:lnTo>
                    <a:pt x="240" y="102"/>
                  </a:lnTo>
                  <a:lnTo>
                    <a:pt x="242" y="104"/>
                  </a:lnTo>
                  <a:lnTo>
                    <a:pt x="246" y="108"/>
                  </a:lnTo>
                  <a:lnTo>
                    <a:pt x="250" y="110"/>
                  </a:lnTo>
                  <a:lnTo>
                    <a:pt x="254" y="114"/>
                  </a:lnTo>
                  <a:lnTo>
                    <a:pt x="256" y="114"/>
                  </a:lnTo>
                  <a:lnTo>
                    <a:pt x="258" y="116"/>
                  </a:lnTo>
                  <a:lnTo>
                    <a:pt x="260" y="118"/>
                  </a:lnTo>
                  <a:lnTo>
                    <a:pt x="262" y="120"/>
                  </a:lnTo>
                  <a:lnTo>
                    <a:pt x="264" y="120"/>
                  </a:lnTo>
                  <a:lnTo>
                    <a:pt x="264" y="120"/>
                  </a:lnTo>
                  <a:lnTo>
                    <a:pt x="268" y="124"/>
                  </a:lnTo>
                  <a:lnTo>
                    <a:pt x="270" y="126"/>
                  </a:lnTo>
                  <a:lnTo>
                    <a:pt x="272" y="128"/>
                  </a:lnTo>
                  <a:lnTo>
                    <a:pt x="274" y="128"/>
                  </a:lnTo>
                  <a:lnTo>
                    <a:pt x="274" y="130"/>
                  </a:lnTo>
                  <a:lnTo>
                    <a:pt x="278" y="132"/>
                  </a:lnTo>
                  <a:lnTo>
                    <a:pt x="282" y="136"/>
                  </a:lnTo>
                  <a:lnTo>
                    <a:pt x="284" y="138"/>
                  </a:lnTo>
                  <a:lnTo>
                    <a:pt x="286" y="138"/>
                  </a:lnTo>
                  <a:lnTo>
                    <a:pt x="286" y="140"/>
                  </a:lnTo>
                  <a:lnTo>
                    <a:pt x="290" y="142"/>
                  </a:lnTo>
                  <a:lnTo>
                    <a:pt x="290" y="144"/>
                  </a:lnTo>
                  <a:lnTo>
                    <a:pt x="292" y="144"/>
                  </a:lnTo>
                  <a:lnTo>
                    <a:pt x="294" y="146"/>
                  </a:lnTo>
                  <a:lnTo>
                    <a:pt x="298" y="148"/>
                  </a:lnTo>
                  <a:lnTo>
                    <a:pt x="300" y="152"/>
                  </a:lnTo>
                  <a:lnTo>
                    <a:pt x="302" y="152"/>
                  </a:lnTo>
                  <a:lnTo>
                    <a:pt x="304" y="154"/>
                  </a:lnTo>
                  <a:lnTo>
                    <a:pt x="310" y="159"/>
                  </a:lnTo>
                  <a:lnTo>
                    <a:pt x="314" y="163"/>
                  </a:lnTo>
                  <a:lnTo>
                    <a:pt x="318" y="167"/>
                  </a:lnTo>
                  <a:lnTo>
                    <a:pt x="318" y="169"/>
                  </a:lnTo>
                  <a:lnTo>
                    <a:pt x="320" y="169"/>
                  </a:lnTo>
                  <a:lnTo>
                    <a:pt x="324" y="171"/>
                  </a:lnTo>
                  <a:lnTo>
                    <a:pt x="326" y="173"/>
                  </a:lnTo>
                  <a:lnTo>
                    <a:pt x="328" y="173"/>
                  </a:lnTo>
                  <a:lnTo>
                    <a:pt x="332" y="177"/>
                  </a:lnTo>
                  <a:lnTo>
                    <a:pt x="334" y="179"/>
                  </a:lnTo>
                  <a:lnTo>
                    <a:pt x="336" y="181"/>
                  </a:lnTo>
                  <a:lnTo>
                    <a:pt x="340" y="185"/>
                  </a:lnTo>
                  <a:lnTo>
                    <a:pt x="348" y="191"/>
                  </a:lnTo>
                  <a:lnTo>
                    <a:pt x="350" y="191"/>
                  </a:lnTo>
                  <a:lnTo>
                    <a:pt x="350" y="193"/>
                  </a:lnTo>
                  <a:lnTo>
                    <a:pt x="358" y="199"/>
                  </a:lnTo>
                  <a:lnTo>
                    <a:pt x="360" y="199"/>
                  </a:lnTo>
                  <a:lnTo>
                    <a:pt x="362" y="201"/>
                  </a:lnTo>
                  <a:lnTo>
                    <a:pt x="372" y="211"/>
                  </a:lnTo>
                  <a:lnTo>
                    <a:pt x="380" y="217"/>
                  </a:lnTo>
                  <a:lnTo>
                    <a:pt x="380" y="217"/>
                  </a:lnTo>
                  <a:lnTo>
                    <a:pt x="382" y="219"/>
                  </a:lnTo>
                  <a:lnTo>
                    <a:pt x="388" y="223"/>
                  </a:lnTo>
                  <a:lnTo>
                    <a:pt x="390" y="225"/>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2" name="Freeform 55"/>
            <p:cNvSpPr>
              <a:spLocks/>
            </p:cNvSpPr>
            <p:nvPr/>
          </p:nvSpPr>
          <p:spPr bwMode="auto">
            <a:xfrm>
              <a:off x="3133725" y="2511425"/>
              <a:ext cx="450850" cy="788988"/>
            </a:xfrm>
            <a:custGeom>
              <a:avLst/>
              <a:gdLst>
                <a:gd name="T0" fmla="*/ 284 w 284"/>
                <a:gd name="T1" fmla="*/ 2 h 497"/>
                <a:gd name="T2" fmla="*/ 282 w 284"/>
                <a:gd name="T3" fmla="*/ 24 h 497"/>
                <a:gd name="T4" fmla="*/ 280 w 284"/>
                <a:gd name="T5" fmla="*/ 34 h 497"/>
                <a:gd name="T6" fmla="*/ 278 w 284"/>
                <a:gd name="T7" fmla="*/ 64 h 497"/>
                <a:gd name="T8" fmla="*/ 278 w 284"/>
                <a:gd name="T9" fmla="*/ 80 h 497"/>
                <a:gd name="T10" fmla="*/ 276 w 284"/>
                <a:gd name="T11" fmla="*/ 98 h 497"/>
                <a:gd name="T12" fmla="*/ 274 w 284"/>
                <a:gd name="T13" fmla="*/ 134 h 497"/>
                <a:gd name="T14" fmla="*/ 270 w 284"/>
                <a:gd name="T15" fmla="*/ 164 h 497"/>
                <a:gd name="T16" fmla="*/ 268 w 284"/>
                <a:gd name="T17" fmla="*/ 188 h 497"/>
                <a:gd name="T18" fmla="*/ 266 w 284"/>
                <a:gd name="T19" fmla="*/ 218 h 497"/>
                <a:gd name="T20" fmla="*/ 264 w 284"/>
                <a:gd name="T21" fmla="*/ 239 h 497"/>
                <a:gd name="T22" fmla="*/ 264 w 284"/>
                <a:gd name="T23" fmla="*/ 257 h 497"/>
                <a:gd name="T24" fmla="*/ 262 w 284"/>
                <a:gd name="T25" fmla="*/ 283 h 497"/>
                <a:gd name="T26" fmla="*/ 260 w 284"/>
                <a:gd name="T27" fmla="*/ 305 h 497"/>
                <a:gd name="T28" fmla="*/ 258 w 284"/>
                <a:gd name="T29" fmla="*/ 325 h 497"/>
                <a:gd name="T30" fmla="*/ 256 w 284"/>
                <a:gd name="T31" fmla="*/ 333 h 497"/>
                <a:gd name="T32" fmla="*/ 246 w 284"/>
                <a:gd name="T33" fmla="*/ 341 h 497"/>
                <a:gd name="T34" fmla="*/ 236 w 284"/>
                <a:gd name="T35" fmla="*/ 349 h 497"/>
                <a:gd name="T36" fmla="*/ 224 w 284"/>
                <a:gd name="T37" fmla="*/ 355 h 497"/>
                <a:gd name="T38" fmla="*/ 210 w 284"/>
                <a:gd name="T39" fmla="*/ 363 h 497"/>
                <a:gd name="T40" fmla="*/ 200 w 284"/>
                <a:gd name="T41" fmla="*/ 369 h 497"/>
                <a:gd name="T42" fmla="*/ 192 w 284"/>
                <a:gd name="T43" fmla="*/ 375 h 497"/>
                <a:gd name="T44" fmla="*/ 172 w 284"/>
                <a:gd name="T45" fmla="*/ 387 h 497"/>
                <a:gd name="T46" fmla="*/ 156 w 284"/>
                <a:gd name="T47" fmla="*/ 397 h 497"/>
                <a:gd name="T48" fmla="*/ 144 w 284"/>
                <a:gd name="T49" fmla="*/ 405 h 497"/>
                <a:gd name="T50" fmla="*/ 124 w 284"/>
                <a:gd name="T51" fmla="*/ 419 h 497"/>
                <a:gd name="T52" fmla="*/ 100 w 284"/>
                <a:gd name="T53" fmla="*/ 431 h 497"/>
                <a:gd name="T54" fmla="*/ 88 w 284"/>
                <a:gd name="T55" fmla="*/ 441 h 497"/>
                <a:gd name="T56" fmla="*/ 64 w 284"/>
                <a:gd name="T57" fmla="*/ 455 h 497"/>
                <a:gd name="T58" fmla="*/ 58 w 284"/>
                <a:gd name="T59" fmla="*/ 459 h 497"/>
                <a:gd name="T60" fmla="*/ 50 w 284"/>
                <a:gd name="T61" fmla="*/ 465 h 497"/>
                <a:gd name="T62" fmla="*/ 44 w 284"/>
                <a:gd name="T63" fmla="*/ 469 h 497"/>
                <a:gd name="T64" fmla="*/ 36 w 284"/>
                <a:gd name="T65" fmla="*/ 473 h 497"/>
                <a:gd name="T66" fmla="*/ 20 w 284"/>
                <a:gd name="T67" fmla="*/ 483 h 497"/>
                <a:gd name="T68" fmla="*/ 8 w 284"/>
                <a:gd name="T69" fmla="*/ 491 h 497"/>
                <a:gd name="T70" fmla="*/ 0 w 284"/>
                <a:gd name="T71" fmla="*/ 491 h 497"/>
                <a:gd name="T72" fmla="*/ 0 w 284"/>
                <a:gd name="T73" fmla="*/ 471 h 497"/>
                <a:gd name="T74" fmla="*/ 0 w 284"/>
                <a:gd name="T75" fmla="*/ 455 h 497"/>
                <a:gd name="T76" fmla="*/ 0 w 284"/>
                <a:gd name="T77" fmla="*/ 437 h 497"/>
                <a:gd name="T78" fmla="*/ 0 w 284"/>
                <a:gd name="T79" fmla="*/ 369 h 497"/>
                <a:gd name="T80" fmla="*/ 2 w 284"/>
                <a:gd name="T81" fmla="*/ 325 h 497"/>
                <a:gd name="T82" fmla="*/ 2 w 284"/>
                <a:gd name="T83" fmla="*/ 289 h 497"/>
                <a:gd name="T84" fmla="*/ 2 w 284"/>
                <a:gd name="T85" fmla="*/ 265 h 497"/>
                <a:gd name="T86" fmla="*/ 2 w 284"/>
                <a:gd name="T87" fmla="*/ 245 h 497"/>
                <a:gd name="T88" fmla="*/ 2 w 284"/>
                <a:gd name="T89" fmla="*/ 214 h 497"/>
                <a:gd name="T90" fmla="*/ 2 w 284"/>
                <a:gd name="T91" fmla="*/ 154 h 497"/>
                <a:gd name="T92" fmla="*/ 0 w 284"/>
                <a:gd name="T93" fmla="*/ 106 h 497"/>
                <a:gd name="T94" fmla="*/ 0 w 284"/>
                <a:gd name="T95" fmla="*/ 88 h 497"/>
                <a:gd name="T96" fmla="*/ 0 w 284"/>
                <a:gd name="T97" fmla="*/ 50 h 497"/>
                <a:gd name="T98" fmla="*/ 0 w 284"/>
                <a:gd name="T99" fmla="*/ 40 h 497"/>
                <a:gd name="T100" fmla="*/ 0 w 284"/>
                <a:gd name="T101" fmla="*/ 0 h 497"/>
                <a:gd name="T102" fmla="*/ 144 w 284"/>
                <a:gd name="T103" fmla="*/ 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4" h="497">
                  <a:moveTo>
                    <a:pt x="278" y="0"/>
                  </a:moveTo>
                  <a:lnTo>
                    <a:pt x="280" y="0"/>
                  </a:lnTo>
                  <a:lnTo>
                    <a:pt x="282" y="0"/>
                  </a:lnTo>
                  <a:lnTo>
                    <a:pt x="284" y="0"/>
                  </a:lnTo>
                  <a:lnTo>
                    <a:pt x="284" y="2"/>
                  </a:lnTo>
                  <a:lnTo>
                    <a:pt x="284" y="4"/>
                  </a:lnTo>
                  <a:lnTo>
                    <a:pt x="282" y="4"/>
                  </a:lnTo>
                  <a:lnTo>
                    <a:pt x="282" y="18"/>
                  </a:lnTo>
                  <a:lnTo>
                    <a:pt x="282" y="20"/>
                  </a:lnTo>
                  <a:lnTo>
                    <a:pt x="282" y="24"/>
                  </a:lnTo>
                  <a:lnTo>
                    <a:pt x="282" y="28"/>
                  </a:lnTo>
                  <a:lnTo>
                    <a:pt x="282" y="30"/>
                  </a:lnTo>
                  <a:lnTo>
                    <a:pt x="280" y="30"/>
                  </a:lnTo>
                  <a:lnTo>
                    <a:pt x="280" y="32"/>
                  </a:lnTo>
                  <a:lnTo>
                    <a:pt x="280" y="34"/>
                  </a:lnTo>
                  <a:lnTo>
                    <a:pt x="280" y="38"/>
                  </a:lnTo>
                  <a:lnTo>
                    <a:pt x="280" y="40"/>
                  </a:lnTo>
                  <a:lnTo>
                    <a:pt x="280" y="48"/>
                  </a:lnTo>
                  <a:lnTo>
                    <a:pt x="280" y="50"/>
                  </a:lnTo>
                  <a:lnTo>
                    <a:pt x="278" y="64"/>
                  </a:lnTo>
                  <a:lnTo>
                    <a:pt x="278" y="66"/>
                  </a:lnTo>
                  <a:lnTo>
                    <a:pt x="278" y="68"/>
                  </a:lnTo>
                  <a:lnTo>
                    <a:pt x="278" y="72"/>
                  </a:lnTo>
                  <a:lnTo>
                    <a:pt x="278" y="78"/>
                  </a:lnTo>
                  <a:lnTo>
                    <a:pt x="278" y="80"/>
                  </a:lnTo>
                  <a:lnTo>
                    <a:pt x="276" y="88"/>
                  </a:lnTo>
                  <a:lnTo>
                    <a:pt x="276" y="90"/>
                  </a:lnTo>
                  <a:lnTo>
                    <a:pt x="276" y="94"/>
                  </a:lnTo>
                  <a:lnTo>
                    <a:pt x="276" y="96"/>
                  </a:lnTo>
                  <a:lnTo>
                    <a:pt x="276" y="98"/>
                  </a:lnTo>
                  <a:lnTo>
                    <a:pt x="276" y="102"/>
                  </a:lnTo>
                  <a:lnTo>
                    <a:pt x="274" y="110"/>
                  </a:lnTo>
                  <a:lnTo>
                    <a:pt x="274" y="120"/>
                  </a:lnTo>
                  <a:lnTo>
                    <a:pt x="274" y="128"/>
                  </a:lnTo>
                  <a:lnTo>
                    <a:pt x="274" y="134"/>
                  </a:lnTo>
                  <a:lnTo>
                    <a:pt x="272" y="138"/>
                  </a:lnTo>
                  <a:lnTo>
                    <a:pt x="272" y="140"/>
                  </a:lnTo>
                  <a:lnTo>
                    <a:pt x="272" y="146"/>
                  </a:lnTo>
                  <a:lnTo>
                    <a:pt x="272" y="148"/>
                  </a:lnTo>
                  <a:lnTo>
                    <a:pt x="270" y="164"/>
                  </a:lnTo>
                  <a:lnTo>
                    <a:pt x="270" y="174"/>
                  </a:lnTo>
                  <a:lnTo>
                    <a:pt x="270" y="178"/>
                  </a:lnTo>
                  <a:lnTo>
                    <a:pt x="270" y="180"/>
                  </a:lnTo>
                  <a:lnTo>
                    <a:pt x="268" y="186"/>
                  </a:lnTo>
                  <a:lnTo>
                    <a:pt x="268" y="188"/>
                  </a:lnTo>
                  <a:lnTo>
                    <a:pt x="268" y="196"/>
                  </a:lnTo>
                  <a:lnTo>
                    <a:pt x="268" y="198"/>
                  </a:lnTo>
                  <a:lnTo>
                    <a:pt x="268" y="208"/>
                  </a:lnTo>
                  <a:lnTo>
                    <a:pt x="266" y="216"/>
                  </a:lnTo>
                  <a:lnTo>
                    <a:pt x="266" y="218"/>
                  </a:lnTo>
                  <a:lnTo>
                    <a:pt x="266" y="220"/>
                  </a:lnTo>
                  <a:lnTo>
                    <a:pt x="266" y="222"/>
                  </a:lnTo>
                  <a:lnTo>
                    <a:pt x="266" y="226"/>
                  </a:lnTo>
                  <a:lnTo>
                    <a:pt x="266" y="233"/>
                  </a:lnTo>
                  <a:lnTo>
                    <a:pt x="264" y="239"/>
                  </a:lnTo>
                  <a:lnTo>
                    <a:pt x="264" y="245"/>
                  </a:lnTo>
                  <a:lnTo>
                    <a:pt x="264" y="247"/>
                  </a:lnTo>
                  <a:lnTo>
                    <a:pt x="264" y="249"/>
                  </a:lnTo>
                  <a:lnTo>
                    <a:pt x="264" y="253"/>
                  </a:lnTo>
                  <a:lnTo>
                    <a:pt x="264" y="257"/>
                  </a:lnTo>
                  <a:lnTo>
                    <a:pt x="262" y="271"/>
                  </a:lnTo>
                  <a:lnTo>
                    <a:pt x="262" y="273"/>
                  </a:lnTo>
                  <a:lnTo>
                    <a:pt x="262" y="279"/>
                  </a:lnTo>
                  <a:lnTo>
                    <a:pt x="262" y="281"/>
                  </a:lnTo>
                  <a:lnTo>
                    <a:pt x="262" y="283"/>
                  </a:lnTo>
                  <a:lnTo>
                    <a:pt x="262" y="287"/>
                  </a:lnTo>
                  <a:lnTo>
                    <a:pt x="260" y="291"/>
                  </a:lnTo>
                  <a:lnTo>
                    <a:pt x="260" y="295"/>
                  </a:lnTo>
                  <a:lnTo>
                    <a:pt x="260" y="303"/>
                  </a:lnTo>
                  <a:lnTo>
                    <a:pt x="260" y="305"/>
                  </a:lnTo>
                  <a:lnTo>
                    <a:pt x="260" y="309"/>
                  </a:lnTo>
                  <a:lnTo>
                    <a:pt x="260" y="315"/>
                  </a:lnTo>
                  <a:lnTo>
                    <a:pt x="258" y="321"/>
                  </a:lnTo>
                  <a:lnTo>
                    <a:pt x="258" y="323"/>
                  </a:lnTo>
                  <a:lnTo>
                    <a:pt x="258" y="325"/>
                  </a:lnTo>
                  <a:lnTo>
                    <a:pt x="258" y="327"/>
                  </a:lnTo>
                  <a:lnTo>
                    <a:pt x="258" y="327"/>
                  </a:lnTo>
                  <a:lnTo>
                    <a:pt x="258" y="329"/>
                  </a:lnTo>
                  <a:lnTo>
                    <a:pt x="258" y="333"/>
                  </a:lnTo>
                  <a:lnTo>
                    <a:pt x="256" y="333"/>
                  </a:lnTo>
                  <a:lnTo>
                    <a:pt x="256" y="335"/>
                  </a:lnTo>
                  <a:lnTo>
                    <a:pt x="252" y="337"/>
                  </a:lnTo>
                  <a:lnTo>
                    <a:pt x="250" y="337"/>
                  </a:lnTo>
                  <a:lnTo>
                    <a:pt x="248" y="339"/>
                  </a:lnTo>
                  <a:lnTo>
                    <a:pt x="246" y="341"/>
                  </a:lnTo>
                  <a:lnTo>
                    <a:pt x="244" y="341"/>
                  </a:lnTo>
                  <a:lnTo>
                    <a:pt x="242" y="343"/>
                  </a:lnTo>
                  <a:lnTo>
                    <a:pt x="240" y="345"/>
                  </a:lnTo>
                  <a:lnTo>
                    <a:pt x="238" y="345"/>
                  </a:lnTo>
                  <a:lnTo>
                    <a:pt x="236" y="349"/>
                  </a:lnTo>
                  <a:lnTo>
                    <a:pt x="234" y="349"/>
                  </a:lnTo>
                  <a:lnTo>
                    <a:pt x="232" y="349"/>
                  </a:lnTo>
                  <a:lnTo>
                    <a:pt x="228" y="353"/>
                  </a:lnTo>
                  <a:lnTo>
                    <a:pt x="226" y="355"/>
                  </a:lnTo>
                  <a:lnTo>
                    <a:pt x="224" y="355"/>
                  </a:lnTo>
                  <a:lnTo>
                    <a:pt x="222" y="357"/>
                  </a:lnTo>
                  <a:lnTo>
                    <a:pt x="218" y="359"/>
                  </a:lnTo>
                  <a:lnTo>
                    <a:pt x="214" y="361"/>
                  </a:lnTo>
                  <a:lnTo>
                    <a:pt x="212" y="363"/>
                  </a:lnTo>
                  <a:lnTo>
                    <a:pt x="210" y="363"/>
                  </a:lnTo>
                  <a:lnTo>
                    <a:pt x="208" y="365"/>
                  </a:lnTo>
                  <a:lnTo>
                    <a:pt x="206" y="365"/>
                  </a:lnTo>
                  <a:lnTo>
                    <a:pt x="206" y="367"/>
                  </a:lnTo>
                  <a:lnTo>
                    <a:pt x="202" y="369"/>
                  </a:lnTo>
                  <a:lnTo>
                    <a:pt x="200" y="369"/>
                  </a:lnTo>
                  <a:lnTo>
                    <a:pt x="198" y="371"/>
                  </a:lnTo>
                  <a:lnTo>
                    <a:pt x="196" y="371"/>
                  </a:lnTo>
                  <a:lnTo>
                    <a:pt x="194" y="373"/>
                  </a:lnTo>
                  <a:lnTo>
                    <a:pt x="194" y="375"/>
                  </a:lnTo>
                  <a:lnTo>
                    <a:pt x="192" y="375"/>
                  </a:lnTo>
                  <a:lnTo>
                    <a:pt x="190" y="375"/>
                  </a:lnTo>
                  <a:lnTo>
                    <a:pt x="188" y="377"/>
                  </a:lnTo>
                  <a:lnTo>
                    <a:pt x="186" y="377"/>
                  </a:lnTo>
                  <a:lnTo>
                    <a:pt x="174" y="385"/>
                  </a:lnTo>
                  <a:lnTo>
                    <a:pt x="172" y="387"/>
                  </a:lnTo>
                  <a:lnTo>
                    <a:pt x="170" y="389"/>
                  </a:lnTo>
                  <a:lnTo>
                    <a:pt x="168" y="389"/>
                  </a:lnTo>
                  <a:lnTo>
                    <a:pt x="162" y="393"/>
                  </a:lnTo>
                  <a:lnTo>
                    <a:pt x="160" y="395"/>
                  </a:lnTo>
                  <a:lnTo>
                    <a:pt x="156" y="397"/>
                  </a:lnTo>
                  <a:lnTo>
                    <a:pt x="152" y="399"/>
                  </a:lnTo>
                  <a:lnTo>
                    <a:pt x="150" y="401"/>
                  </a:lnTo>
                  <a:lnTo>
                    <a:pt x="148" y="403"/>
                  </a:lnTo>
                  <a:lnTo>
                    <a:pt x="146" y="403"/>
                  </a:lnTo>
                  <a:lnTo>
                    <a:pt x="144" y="405"/>
                  </a:lnTo>
                  <a:lnTo>
                    <a:pt x="134" y="411"/>
                  </a:lnTo>
                  <a:lnTo>
                    <a:pt x="132" y="413"/>
                  </a:lnTo>
                  <a:lnTo>
                    <a:pt x="128" y="417"/>
                  </a:lnTo>
                  <a:lnTo>
                    <a:pt x="124" y="417"/>
                  </a:lnTo>
                  <a:lnTo>
                    <a:pt x="124" y="419"/>
                  </a:lnTo>
                  <a:lnTo>
                    <a:pt x="122" y="419"/>
                  </a:lnTo>
                  <a:lnTo>
                    <a:pt x="114" y="423"/>
                  </a:lnTo>
                  <a:lnTo>
                    <a:pt x="108" y="427"/>
                  </a:lnTo>
                  <a:lnTo>
                    <a:pt x="106" y="427"/>
                  </a:lnTo>
                  <a:lnTo>
                    <a:pt x="100" y="431"/>
                  </a:lnTo>
                  <a:lnTo>
                    <a:pt x="96" y="435"/>
                  </a:lnTo>
                  <a:lnTo>
                    <a:pt x="94" y="435"/>
                  </a:lnTo>
                  <a:lnTo>
                    <a:pt x="92" y="437"/>
                  </a:lnTo>
                  <a:lnTo>
                    <a:pt x="92" y="439"/>
                  </a:lnTo>
                  <a:lnTo>
                    <a:pt x="88" y="441"/>
                  </a:lnTo>
                  <a:lnTo>
                    <a:pt x="86" y="443"/>
                  </a:lnTo>
                  <a:lnTo>
                    <a:pt x="84" y="443"/>
                  </a:lnTo>
                  <a:lnTo>
                    <a:pt x="80" y="445"/>
                  </a:lnTo>
                  <a:lnTo>
                    <a:pt x="74" y="449"/>
                  </a:lnTo>
                  <a:lnTo>
                    <a:pt x="64" y="455"/>
                  </a:lnTo>
                  <a:lnTo>
                    <a:pt x="64" y="457"/>
                  </a:lnTo>
                  <a:lnTo>
                    <a:pt x="62" y="457"/>
                  </a:lnTo>
                  <a:lnTo>
                    <a:pt x="60" y="457"/>
                  </a:lnTo>
                  <a:lnTo>
                    <a:pt x="60" y="459"/>
                  </a:lnTo>
                  <a:lnTo>
                    <a:pt x="58" y="459"/>
                  </a:lnTo>
                  <a:lnTo>
                    <a:pt x="56" y="461"/>
                  </a:lnTo>
                  <a:lnTo>
                    <a:pt x="54" y="461"/>
                  </a:lnTo>
                  <a:lnTo>
                    <a:pt x="54" y="463"/>
                  </a:lnTo>
                  <a:lnTo>
                    <a:pt x="52" y="463"/>
                  </a:lnTo>
                  <a:lnTo>
                    <a:pt x="50" y="465"/>
                  </a:lnTo>
                  <a:lnTo>
                    <a:pt x="48" y="465"/>
                  </a:lnTo>
                  <a:lnTo>
                    <a:pt x="48" y="467"/>
                  </a:lnTo>
                  <a:lnTo>
                    <a:pt x="46" y="467"/>
                  </a:lnTo>
                  <a:lnTo>
                    <a:pt x="44" y="469"/>
                  </a:lnTo>
                  <a:lnTo>
                    <a:pt x="44" y="469"/>
                  </a:lnTo>
                  <a:lnTo>
                    <a:pt x="44" y="471"/>
                  </a:lnTo>
                  <a:lnTo>
                    <a:pt x="42" y="471"/>
                  </a:lnTo>
                  <a:lnTo>
                    <a:pt x="40" y="471"/>
                  </a:lnTo>
                  <a:lnTo>
                    <a:pt x="38" y="471"/>
                  </a:lnTo>
                  <a:lnTo>
                    <a:pt x="36" y="473"/>
                  </a:lnTo>
                  <a:lnTo>
                    <a:pt x="32" y="475"/>
                  </a:lnTo>
                  <a:lnTo>
                    <a:pt x="30" y="477"/>
                  </a:lnTo>
                  <a:lnTo>
                    <a:pt x="28" y="477"/>
                  </a:lnTo>
                  <a:lnTo>
                    <a:pt x="24" y="481"/>
                  </a:lnTo>
                  <a:lnTo>
                    <a:pt x="20" y="483"/>
                  </a:lnTo>
                  <a:lnTo>
                    <a:pt x="18" y="485"/>
                  </a:lnTo>
                  <a:lnTo>
                    <a:pt x="16" y="485"/>
                  </a:lnTo>
                  <a:lnTo>
                    <a:pt x="14" y="487"/>
                  </a:lnTo>
                  <a:lnTo>
                    <a:pt x="10" y="489"/>
                  </a:lnTo>
                  <a:lnTo>
                    <a:pt x="8" y="491"/>
                  </a:lnTo>
                  <a:lnTo>
                    <a:pt x="6" y="493"/>
                  </a:lnTo>
                  <a:lnTo>
                    <a:pt x="4" y="493"/>
                  </a:lnTo>
                  <a:lnTo>
                    <a:pt x="0" y="497"/>
                  </a:lnTo>
                  <a:lnTo>
                    <a:pt x="0" y="493"/>
                  </a:lnTo>
                  <a:lnTo>
                    <a:pt x="0" y="491"/>
                  </a:lnTo>
                  <a:lnTo>
                    <a:pt x="0" y="485"/>
                  </a:lnTo>
                  <a:lnTo>
                    <a:pt x="0" y="481"/>
                  </a:lnTo>
                  <a:lnTo>
                    <a:pt x="0" y="475"/>
                  </a:lnTo>
                  <a:lnTo>
                    <a:pt x="0" y="471"/>
                  </a:lnTo>
                  <a:lnTo>
                    <a:pt x="0" y="471"/>
                  </a:lnTo>
                  <a:lnTo>
                    <a:pt x="0" y="467"/>
                  </a:lnTo>
                  <a:lnTo>
                    <a:pt x="0" y="465"/>
                  </a:lnTo>
                  <a:lnTo>
                    <a:pt x="0" y="461"/>
                  </a:lnTo>
                  <a:lnTo>
                    <a:pt x="0" y="457"/>
                  </a:lnTo>
                  <a:lnTo>
                    <a:pt x="0" y="455"/>
                  </a:lnTo>
                  <a:lnTo>
                    <a:pt x="0" y="451"/>
                  </a:lnTo>
                  <a:lnTo>
                    <a:pt x="0" y="445"/>
                  </a:lnTo>
                  <a:lnTo>
                    <a:pt x="0" y="443"/>
                  </a:lnTo>
                  <a:lnTo>
                    <a:pt x="0" y="439"/>
                  </a:lnTo>
                  <a:lnTo>
                    <a:pt x="0" y="437"/>
                  </a:lnTo>
                  <a:lnTo>
                    <a:pt x="0" y="433"/>
                  </a:lnTo>
                  <a:lnTo>
                    <a:pt x="2" y="433"/>
                  </a:lnTo>
                  <a:lnTo>
                    <a:pt x="2" y="395"/>
                  </a:lnTo>
                  <a:lnTo>
                    <a:pt x="2" y="369"/>
                  </a:lnTo>
                  <a:lnTo>
                    <a:pt x="0" y="369"/>
                  </a:lnTo>
                  <a:lnTo>
                    <a:pt x="0" y="359"/>
                  </a:lnTo>
                  <a:lnTo>
                    <a:pt x="0" y="357"/>
                  </a:lnTo>
                  <a:lnTo>
                    <a:pt x="0" y="353"/>
                  </a:lnTo>
                  <a:lnTo>
                    <a:pt x="0" y="351"/>
                  </a:lnTo>
                  <a:lnTo>
                    <a:pt x="2" y="325"/>
                  </a:lnTo>
                  <a:lnTo>
                    <a:pt x="2" y="307"/>
                  </a:lnTo>
                  <a:lnTo>
                    <a:pt x="2" y="301"/>
                  </a:lnTo>
                  <a:lnTo>
                    <a:pt x="2" y="295"/>
                  </a:lnTo>
                  <a:lnTo>
                    <a:pt x="2" y="291"/>
                  </a:lnTo>
                  <a:lnTo>
                    <a:pt x="2" y="289"/>
                  </a:lnTo>
                  <a:lnTo>
                    <a:pt x="2" y="283"/>
                  </a:lnTo>
                  <a:lnTo>
                    <a:pt x="2" y="281"/>
                  </a:lnTo>
                  <a:lnTo>
                    <a:pt x="2" y="281"/>
                  </a:lnTo>
                  <a:lnTo>
                    <a:pt x="2" y="273"/>
                  </a:lnTo>
                  <a:lnTo>
                    <a:pt x="2" y="265"/>
                  </a:lnTo>
                  <a:lnTo>
                    <a:pt x="2" y="263"/>
                  </a:lnTo>
                  <a:lnTo>
                    <a:pt x="2" y="261"/>
                  </a:lnTo>
                  <a:lnTo>
                    <a:pt x="2" y="259"/>
                  </a:lnTo>
                  <a:lnTo>
                    <a:pt x="2" y="255"/>
                  </a:lnTo>
                  <a:lnTo>
                    <a:pt x="2" y="245"/>
                  </a:lnTo>
                  <a:lnTo>
                    <a:pt x="2" y="241"/>
                  </a:lnTo>
                  <a:lnTo>
                    <a:pt x="2" y="237"/>
                  </a:lnTo>
                  <a:lnTo>
                    <a:pt x="2" y="233"/>
                  </a:lnTo>
                  <a:lnTo>
                    <a:pt x="2" y="233"/>
                  </a:lnTo>
                  <a:lnTo>
                    <a:pt x="2" y="214"/>
                  </a:lnTo>
                  <a:lnTo>
                    <a:pt x="2" y="198"/>
                  </a:lnTo>
                  <a:lnTo>
                    <a:pt x="2" y="186"/>
                  </a:lnTo>
                  <a:lnTo>
                    <a:pt x="2" y="180"/>
                  </a:lnTo>
                  <a:lnTo>
                    <a:pt x="2" y="170"/>
                  </a:lnTo>
                  <a:lnTo>
                    <a:pt x="2" y="154"/>
                  </a:lnTo>
                  <a:lnTo>
                    <a:pt x="2" y="140"/>
                  </a:lnTo>
                  <a:lnTo>
                    <a:pt x="0" y="128"/>
                  </a:lnTo>
                  <a:lnTo>
                    <a:pt x="0" y="120"/>
                  </a:lnTo>
                  <a:lnTo>
                    <a:pt x="0" y="114"/>
                  </a:lnTo>
                  <a:lnTo>
                    <a:pt x="0" y="106"/>
                  </a:lnTo>
                  <a:lnTo>
                    <a:pt x="0" y="102"/>
                  </a:lnTo>
                  <a:lnTo>
                    <a:pt x="0" y="100"/>
                  </a:lnTo>
                  <a:lnTo>
                    <a:pt x="0" y="96"/>
                  </a:lnTo>
                  <a:lnTo>
                    <a:pt x="0" y="94"/>
                  </a:lnTo>
                  <a:lnTo>
                    <a:pt x="0" y="88"/>
                  </a:lnTo>
                  <a:lnTo>
                    <a:pt x="0" y="88"/>
                  </a:lnTo>
                  <a:lnTo>
                    <a:pt x="0" y="72"/>
                  </a:lnTo>
                  <a:lnTo>
                    <a:pt x="0" y="66"/>
                  </a:lnTo>
                  <a:lnTo>
                    <a:pt x="0" y="54"/>
                  </a:lnTo>
                  <a:lnTo>
                    <a:pt x="0" y="50"/>
                  </a:lnTo>
                  <a:lnTo>
                    <a:pt x="0" y="48"/>
                  </a:lnTo>
                  <a:lnTo>
                    <a:pt x="0" y="44"/>
                  </a:lnTo>
                  <a:lnTo>
                    <a:pt x="0" y="42"/>
                  </a:lnTo>
                  <a:lnTo>
                    <a:pt x="0" y="40"/>
                  </a:lnTo>
                  <a:lnTo>
                    <a:pt x="0" y="40"/>
                  </a:lnTo>
                  <a:lnTo>
                    <a:pt x="0" y="32"/>
                  </a:lnTo>
                  <a:lnTo>
                    <a:pt x="0" y="26"/>
                  </a:lnTo>
                  <a:lnTo>
                    <a:pt x="0" y="22"/>
                  </a:lnTo>
                  <a:lnTo>
                    <a:pt x="0" y="18"/>
                  </a:lnTo>
                  <a:lnTo>
                    <a:pt x="0" y="0"/>
                  </a:lnTo>
                  <a:lnTo>
                    <a:pt x="12" y="0"/>
                  </a:lnTo>
                  <a:lnTo>
                    <a:pt x="22" y="0"/>
                  </a:lnTo>
                  <a:lnTo>
                    <a:pt x="28" y="0"/>
                  </a:lnTo>
                  <a:lnTo>
                    <a:pt x="122" y="0"/>
                  </a:lnTo>
                  <a:lnTo>
                    <a:pt x="144" y="0"/>
                  </a:lnTo>
                  <a:lnTo>
                    <a:pt x="260" y="0"/>
                  </a:lnTo>
                  <a:lnTo>
                    <a:pt x="278" y="0"/>
                  </a:lnTo>
                  <a:lnTo>
                    <a:pt x="278"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3" name="Freeform 71"/>
            <p:cNvSpPr>
              <a:spLocks/>
            </p:cNvSpPr>
            <p:nvPr/>
          </p:nvSpPr>
          <p:spPr bwMode="auto">
            <a:xfrm>
              <a:off x="2270125" y="2511425"/>
              <a:ext cx="342900" cy="366713"/>
            </a:xfrm>
            <a:custGeom>
              <a:avLst/>
              <a:gdLst>
                <a:gd name="T0" fmla="*/ 202 w 216"/>
                <a:gd name="T1" fmla="*/ 38 h 231"/>
                <a:gd name="T2" fmla="*/ 202 w 216"/>
                <a:gd name="T3" fmla="*/ 46 h 231"/>
                <a:gd name="T4" fmla="*/ 204 w 216"/>
                <a:gd name="T5" fmla="*/ 78 h 231"/>
                <a:gd name="T6" fmla="*/ 204 w 216"/>
                <a:gd name="T7" fmla="*/ 94 h 231"/>
                <a:gd name="T8" fmla="*/ 204 w 216"/>
                <a:gd name="T9" fmla="*/ 124 h 231"/>
                <a:gd name="T10" fmla="*/ 204 w 216"/>
                <a:gd name="T11" fmla="*/ 140 h 231"/>
                <a:gd name="T12" fmla="*/ 204 w 216"/>
                <a:gd name="T13" fmla="*/ 184 h 231"/>
                <a:gd name="T14" fmla="*/ 216 w 216"/>
                <a:gd name="T15" fmla="*/ 202 h 231"/>
                <a:gd name="T16" fmla="*/ 210 w 216"/>
                <a:gd name="T17" fmla="*/ 222 h 231"/>
                <a:gd name="T18" fmla="*/ 196 w 216"/>
                <a:gd name="T19" fmla="*/ 226 h 231"/>
                <a:gd name="T20" fmla="*/ 182 w 216"/>
                <a:gd name="T21" fmla="*/ 226 h 231"/>
                <a:gd name="T22" fmla="*/ 168 w 216"/>
                <a:gd name="T23" fmla="*/ 216 h 231"/>
                <a:gd name="T24" fmla="*/ 160 w 216"/>
                <a:gd name="T25" fmla="*/ 214 h 231"/>
                <a:gd name="T26" fmla="*/ 152 w 216"/>
                <a:gd name="T27" fmla="*/ 208 h 231"/>
                <a:gd name="T28" fmla="*/ 148 w 216"/>
                <a:gd name="T29" fmla="*/ 202 h 231"/>
                <a:gd name="T30" fmla="*/ 138 w 216"/>
                <a:gd name="T31" fmla="*/ 200 h 231"/>
                <a:gd name="T32" fmla="*/ 132 w 216"/>
                <a:gd name="T33" fmla="*/ 188 h 231"/>
                <a:gd name="T34" fmla="*/ 128 w 216"/>
                <a:gd name="T35" fmla="*/ 184 h 231"/>
                <a:gd name="T36" fmla="*/ 124 w 216"/>
                <a:gd name="T37" fmla="*/ 172 h 231"/>
                <a:gd name="T38" fmla="*/ 112 w 216"/>
                <a:gd name="T39" fmla="*/ 160 h 231"/>
                <a:gd name="T40" fmla="*/ 108 w 216"/>
                <a:gd name="T41" fmla="*/ 150 h 231"/>
                <a:gd name="T42" fmla="*/ 106 w 216"/>
                <a:gd name="T43" fmla="*/ 138 h 231"/>
                <a:gd name="T44" fmla="*/ 100 w 216"/>
                <a:gd name="T45" fmla="*/ 128 h 231"/>
                <a:gd name="T46" fmla="*/ 94 w 216"/>
                <a:gd name="T47" fmla="*/ 120 h 231"/>
                <a:gd name="T48" fmla="*/ 90 w 216"/>
                <a:gd name="T49" fmla="*/ 112 h 231"/>
                <a:gd name="T50" fmla="*/ 84 w 216"/>
                <a:gd name="T51" fmla="*/ 106 h 231"/>
                <a:gd name="T52" fmla="*/ 80 w 216"/>
                <a:gd name="T53" fmla="*/ 100 h 231"/>
                <a:gd name="T54" fmla="*/ 74 w 216"/>
                <a:gd name="T55" fmla="*/ 94 h 231"/>
                <a:gd name="T56" fmla="*/ 64 w 216"/>
                <a:gd name="T57" fmla="*/ 92 h 231"/>
                <a:gd name="T58" fmla="*/ 58 w 216"/>
                <a:gd name="T59" fmla="*/ 90 h 231"/>
                <a:gd name="T60" fmla="*/ 50 w 216"/>
                <a:gd name="T61" fmla="*/ 94 h 231"/>
                <a:gd name="T62" fmla="*/ 42 w 216"/>
                <a:gd name="T63" fmla="*/ 88 h 231"/>
                <a:gd name="T64" fmla="*/ 36 w 216"/>
                <a:gd name="T65" fmla="*/ 84 h 231"/>
                <a:gd name="T66" fmla="*/ 32 w 216"/>
                <a:gd name="T67" fmla="*/ 76 h 231"/>
                <a:gd name="T68" fmla="*/ 22 w 216"/>
                <a:gd name="T69" fmla="*/ 76 h 231"/>
                <a:gd name="T70" fmla="*/ 16 w 216"/>
                <a:gd name="T71" fmla="*/ 70 h 231"/>
                <a:gd name="T72" fmla="*/ 10 w 216"/>
                <a:gd name="T73" fmla="*/ 64 h 231"/>
                <a:gd name="T74" fmla="*/ 10 w 216"/>
                <a:gd name="T75" fmla="*/ 58 h 231"/>
                <a:gd name="T76" fmla="*/ 2 w 216"/>
                <a:gd name="T77" fmla="*/ 50 h 231"/>
                <a:gd name="T78" fmla="*/ 6 w 216"/>
                <a:gd name="T79" fmla="*/ 44 h 231"/>
                <a:gd name="T80" fmla="*/ 0 w 216"/>
                <a:gd name="T81" fmla="*/ 40 h 231"/>
                <a:gd name="T82" fmla="*/ 6 w 216"/>
                <a:gd name="T83" fmla="*/ 36 h 231"/>
                <a:gd name="T84" fmla="*/ 8 w 216"/>
                <a:gd name="T85" fmla="*/ 30 h 231"/>
                <a:gd name="T86" fmla="*/ 8 w 216"/>
                <a:gd name="T87" fmla="*/ 26 h 231"/>
                <a:gd name="T88" fmla="*/ 10 w 216"/>
                <a:gd name="T89" fmla="*/ 18 h 231"/>
                <a:gd name="T90" fmla="*/ 8 w 216"/>
                <a:gd name="T91" fmla="*/ 14 h 231"/>
                <a:gd name="T92" fmla="*/ 2 w 216"/>
                <a:gd name="T93" fmla="*/ 10 h 231"/>
                <a:gd name="T94" fmla="*/ 6 w 216"/>
                <a:gd name="T95" fmla="*/ 4 h 231"/>
                <a:gd name="T96" fmla="*/ 12 w 216"/>
                <a:gd name="T97" fmla="*/ 0 h 231"/>
                <a:gd name="T98" fmla="*/ 62 w 216"/>
                <a:gd name="T99" fmla="*/ 0 h 231"/>
                <a:gd name="T100" fmla="*/ 128 w 216"/>
                <a:gd name="T101" fmla="*/ 0 h 231"/>
                <a:gd name="T102" fmla="*/ 200 w 216"/>
                <a:gd name="T103" fmla="*/ 0 h 231"/>
                <a:gd name="T104" fmla="*/ 202 w 216"/>
                <a:gd name="T105"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231">
                  <a:moveTo>
                    <a:pt x="202" y="12"/>
                  </a:moveTo>
                  <a:lnTo>
                    <a:pt x="202" y="16"/>
                  </a:lnTo>
                  <a:lnTo>
                    <a:pt x="202" y="26"/>
                  </a:lnTo>
                  <a:lnTo>
                    <a:pt x="202" y="36"/>
                  </a:lnTo>
                  <a:lnTo>
                    <a:pt x="202" y="38"/>
                  </a:lnTo>
                  <a:lnTo>
                    <a:pt x="202" y="40"/>
                  </a:lnTo>
                  <a:lnTo>
                    <a:pt x="202" y="40"/>
                  </a:lnTo>
                  <a:lnTo>
                    <a:pt x="202" y="42"/>
                  </a:lnTo>
                  <a:lnTo>
                    <a:pt x="202" y="44"/>
                  </a:lnTo>
                  <a:lnTo>
                    <a:pt x="202" y="46"/>
                  </a:lnTo>
                  <a:lnTo>
                    <a:pt x="204" y="54"/>
                  </a:lnTo>
                  <a:lnTo>
                    <a:pt x="204" y="56"/>
                  </a:lnTo>
                  <a:lnTo>
                    <a:pt x="204" y="64"/>
                  </a:lnTo>
                  <a:lnTo>
                    <a:pt x="204" y="76"/>
                  </a:lnTo>
                  <a:lnTo>
                    <a:pt x="204" y="78"/>
                  </a:lnTo>
                  <a:lnTo>
                    <a:pt x="204" y="82"/>
                  </a:lnTo>
                  <a:lnTo>
                    <a:pt x="204" y="86"/>
                  </a:lnTo>
                  <a:lnTo>
                    <a:pt x="204" y="88"/>
                  </a:lnTo>
                  <a:lnTo>
                    <a:pt x="204" y="90"/>
                  </a:lnTo>
                  <a:lnTo>
                    <a:pt x="204" y="94"/>
                  </a:lnTo>
                  <a:lnTo>
                    <a:pt x="204" y="108"/>
                  </a:lnTo>
                  <a:lnTo>
                    <a:pt x="204" y="112"/>
                  </a:lnTo>
                  <a:lnTo>
                    <a:pt x="204" y="118"/>
                  </a:lnTo>
                  <a:lnTo>
                    <a:pt x="204" y="120"/>
                  </a:lnTo>
                  <a:lnTo>
                    <a:pt x="204" y="124"/>
                  </a:lnTo>
                  <a:lnTo>
                    <a:pt x="204" y="126"/>
                  </a:lnTo>
                  <a:lnTo>
                    <a:pt x="204" y="132"/>
                  </a:lnTo>
                  <a:lnTo>
                    <a:pt x="204" y="136"/>
                  </a:lnTo>
                  <a:lnTo>
                    <a:pt x="204" y="138"/>
                  </a:lnTo>
                  <a:lnTo>
                    <a:pt x="204" y="140"/>
                  </a:lnTo>
                  <a:lnTo>
                    <a:pt x="204" y="146"/>
                  </a:lnTo>
                  <a:lnTo>
                    <a:pt x="204" y="156"/>
                  </a:lnTo>
                  <a:lnTo>
                    <a:pt x="204" y="162"/>
                  </a:lnTo>
                  <a:lnTo>
                    <a:pt x="204" y="182"/>
                  </a:lnTo>
                  <a:lnTo>
                    <a:pt x="204" y="184"/>
                  </a:lnTo>
                  <a:lnTo>
                    <a:pt x="204" y="186"/>
                  </a:lnTo>
                  <a:lnTo>
                    <a:pt x="204" y="194"/>
                  </a:lnTo>
                  <a:lnTo>
                    <a:pt x="214" y="194"/>
                  </a:lnTo>
                  <a:lnTo>
                    <a:pt x="216" y="194"/>
                  </a:lnTo>
                  <a:lnTo>
                    <a:pt x="216" y="202"/>
                  </a:lnTo>
                  <a:lnTo>
                    <a:pt x="216" y="212"/>
                  </a:lnTo>
                  <a:lnTo>
                    <a:pt x="216" y="214"/>
                  </a:lnTo>
                  <a:lnTo>
                    <a:pt x="216" y="216"/>
                  </a:lnTo>
                  <a:lnTo>
                    <a:pt x="212" y="222"/>
                  </a:lnTo>
                  <a:lnTo>
                    <a:pt x="210" y="222"/>
                  </a:lnTo>
                  <a:lnTo>
                    <a:pt x="208" y="224"/>
                  </a:lnTo>
                  <a:lnTo>
                    <a:pt x="204" y="228"/>
                  </a:lnTo>
                  <a:lnTo>
                    <a:pt x="202" y="231"/>
                  </a:lnTo>
                  <a:lnTo>
                    <a:pt x="202" y="228"/>
                  </a:lnTo>
                  <a:lnTo>
                    <a:pt x="196" y="226"/>
                  </a:lnTo>
                  <a:lnTo>
                    <a:pt x="194" y="226"/>
                  </a:lnTo>
                  <a:lnTo>
                    <a:pt x="190" y="226"/>
                  </a:lnTo>
                  <a:lnTo>
                    <a:pt x="188" y="226"/>
                  </a:lnTo>
                  <a:lnTo>
                    <a:pt x="184" y="226"/>
                  </a:lnTo>
                  <a:lnTo>
                    <a:pt x="182" y="226"/>
                  </a:lnTo>
                  <a:lnTo>
                    <a:pt x="178" y="226"/>
                  </a:lnTo>
                  <a:lnTo>
                    <a:pt x="176" y="224"/>
                  </a:lnTo>
                  <a:lnTo>
                    <a:pt x="172" y="218"/>
                  </a:lnTo>
                  <a:lnTo>
                    <a:pt x="170" y="216"/>
                  </a:lnTo>
                  <a:lnTo>
                    <a:pt x="168" y="216"/>
                  </a:lnTo>
                  <a:lnTo>
                    <a:pt x="166" y="216"/>
                  </a:lnTo>
                  <a:lnTo>
                    <a:pt x="164" y="216"/>
                  </a:lnTo>
                  <a:lnTo>
                    <a:pt x="162" y="216"/>
                  </a:lnTo>
                  <a:lnTo>
                    <a:pt x="160" y="216"/>
                  </a:lnTo>
                  <a:lnTo>
                    <a:pt x="160" y="214"/>
                  </a:lnTo>
                  <a:lnTo>
                    <a:pt x="156" y="212"/>
                  </a:lnTo>
                  <a:lnTo>
                    <a:pt x="154" y="212"/>
                  </a:lnTo>
                  <a:lnTo>
                    <a:pt x="154" y="210"/>
                  </a:lnTo>
                  <a:lnTo>
                    <a:pt x="154" y="210"/>
                  </a:lnTo>
                  <a:lnTo>
                    <a:pt x="152" y="208"/>
                  </a:lnTo>
                  <a:lnTo>
                    <a:pt x="152" y="206"/>
                  </a:lnTo>
                  <a:lnTo>
                    <a:pt x="150" y="206"/>
                  </a:lnTo>
                  <a:lnTo>
                    <a:pt x="150" y="204"/>
                  </a:lnTo>
                  <a:lnTo>
                    <a:pt x="148" y="204"/>
                  </a:lnTo>
                  <a:lnTo>
                    <a:pt x="148" y="202"/>
                  </a:lnTo>
                  <a:lnTo>
                    <a:pt x="146" y="202"/>
                  </a:lnTo>
                  <a:lnTo>
                    <a:pt x="144" y="202"/>
                  </a:lnTo>
                  <a:lnTo>
                    <a:pt x="142" y="202"/>
                  </a:lnTo>
                  <a:lnTo>
                    <a:pt x="140" y="200"/>
                  </a:lnTo>
                  <a:lnTo>
                    <a:pt x="138" y="200"/>
                  </a:lnTo>
                  <a:lnTo>
                    <a:pt x="138" y="198"/>
                  </a:lnTo>
                  <a:lnTo>
                    <a:pt x="136" y="198"/>
                  </a:lnTo>
                  <a:lnTo>
                    <a:pt x="134" y="194"/>
                  </a:lnTo>
                  <a:lnTo>
                    <a:pt x="134" y="192"/>
                  </a:lnTo>
                  <a:lnTo>
                    <a:pt x="132" y="188"/>
                  </a:lnTo>
                  <a:lnTo>
                    <a:pt x="132" y="186"/>
                  </a:lnTo>
                  <a:lnTo>
                    <a:pt x="132" y="184"/>
                  </a:lnTo>
                  <a:lnTo>
                    <a:pt x="130" y="184"/>
                  </a:lnTo>
                  <a:lnTo>
                    <a:pt x="130" y="184"/>
                  </a:lnTo>
                  <a:lnTo>
                    <a:pt x="128" y="184"/>
                  </a:lnTo>
                  <a:lnTo>
                    <a:pt x="128" y="182"/>
                  </a:lnTo>
                  <a:lnTo>
                    <a:pt x="126" y="178"/>
                  </a:lnTo>
                  <a:lnTo>
                    <a:pt x="126" y="174"/>
                  </a:lnTo>
                  <a:lnTo>
                    <a:pt x="126" y="172"/>
                  </a:lnTo>
                  <a:lnTo>
                    <a:pt x="124" y="172"/>
                  </a:lnTo>
                  <a:lnTo>
                    <a:pt x="124" y="170"/>
                  </a:lnTo>
                  <a:lnTo>
                    <a:pt x="122" y="170"/>
                  </a:lnTo>
                  <a:lnTo>
                    <a:pt x="118" y="166"/>
                  </a:lnTo>
                  <a:lnTo>
                    <a:pt x="114" y="164"/>
                  </a:lnTo>
                  <a:lnTo>
                    <a:pt x="112" y="160"/>
                  </a:lnTo>
                  <a:lnTo>
                    <a:pt x="112" y="158"/>
                  </a:lnTo>
                  <a:lnTo>
                    <a:pt x="112" y="154"/>
                  </a:lnTo>
                  <a:lnTo>
                    <a:pt x="110" y="154"/>
                  </a:lnTo>
                  <a:lnTo>
                    <a:pt x="110" y="152"/>
                  </a:lnTo>
                  <a:lnTo>
                    <a:pt x="108" y="150"/>
                  </a:lnTo>
                  <a:lnTo>
                    <a:pt x="108" y="146"/>
                  </a:lnTo>
                  <a:lnTo>
                    <a:pt x="106" y="144"/>
                  </a:lnTo>
                  <a:lnTo>
                    <a:pt x="106" y="142"/>
                  </a:lnTo>
                  <a:lnTo>
                    <a:pt x="106" y="140"/>
                  </a:lnTo>
                  <a:lnTo>
                    <a:pt x="106" y="138"/>
                  </a:lnTo>
                  <a:lnTo>
                    <a:pt x="104" y="134"/>
                  </a:lnTo>
                  <a:lnTo>
                    <a:pt x="102" y="134"/>
                  </a:lnTo>
                  <a:lnTo>
                    <a:pt x="100" y="132"/>
                  </a:lnTo>
                  <a:lnTo>
                    <a:pt x="100" y="130"/>
                  </a:lnTo>
                  <a:lnTo>
                    <a:pt x="100" y="128"/>
                  </a:lnTo>
                  <a:lnTo>
                    <a:pt x="98" y="128"/>
                  </a:lnTo>
                  <a:lnTo>
                    <a:pt x="98" y="126"/>
                  </a:lnTo>
                  <a:lnTo>
                    <a:pt x="96" y="122"/>
                  </a:lnTo>
                  <a:lnTo>
                    <a:pt x="96" y="120"/>
                  </a:lnTo>
                  <a:lnTo>
                    <a:pt x="94" y="120"/>
                  </a:lnTo>
                  <a:lnTo>
                    <a:pt x="94" y="116"/>
                  </a:lnTo>
                  <a:lnTo>
                    <a:pt x="94" y="114"/>
                  </a:lnTo>
                  <a:lnTo>
                    <a:pt x="92" y="114"/>
                  </a:lnTo>
                  <a:lnTo>
                    <a:pt x="92" y="112"/>
                  </a:lnTo>
                  <a:lnTo>
                    <a:pt x="90" y="112"/>
                  </a:lnTo>
                  <a:lnTo>
                    <a:pt x="90" y="110"/>
                  </a:lnTo>
                  <a:lnTo>
                    <a:pt x="88" y="110"/>
                  </a:lnTo>
                  <a:lnTo>
                    <a:pt x="86" y="108"/>
                  </a:lnTo>
                  <a:lnTo>
                    <a:pt x="84" y="108"/>
                  </a:lnTo>
                  <a:lnTo>
                    <a:pt x="84" y="106"/>
                  </a:lnTo>
                  <a:lnTo>
                    <a:pt x="84" y="104"/>
                  </a:lnTo>
                  <a:lnTo>
                    <a:pt x="84" y="102"/>
                  </a:lnTo>
                  <a:lnTo>
                    <a:pt x="84" y="100"/>
                  </a:lnTo>
                  <a:lnTo>
                    <a:pt x="82" y="100"/>
                  </a:lnTo>
                  <a:lnTo>
                    <a:pt x="80" y="100"/>
                  </a:lnTo>
                  <a:lnTo>
                    <a:pt x="80" y="98"/>
                  </a:lnTo>
                  <a:lnTo>
                    <a:pt x="78" y="98"/>
                  </a:lnTo>
                  <a:lnTo>
                    <a:pt x="76" y="96"/>
                  </a:lnTo>
                  <a:lnTo>
                    <a:pt x="74" y="96"/>
                  </a:lnTo>
                  <a:lnTo>
                    <a:pt x="74" y="94"/>
                  </a:lnTo>
                  <a:lnTo>
                    <a:pt x="72" y="94"/>
                  </a:lnTo>
                  <a:lnTo>
                    <a:pt x="70" y="92"/>
                  </a:lnTo>
                  <a:lnTo>
                    <a:pt x="68" y="92"/>
                  </a:lnTo>
                  <a:lnTo>
                    <a:pt x="66" y="92"/>
                  </a:lnTo>
                  <a:lnTo>
                    <a:pt x="64" y="92"/>
                  </a:lnTo>
                  <a:lnTo>
                    <a:pt x="64" y="90"/>
                  </a:lnTo>
                  <a:lnTo>
                    <a:pt x="62" y="90"/>
                  </a:lnTo>
                  <a:lnTo>
                    <a:pt x="60" y="88"/>
                  </a:lnTo>
                  <a:lnTo>
                    <a:pt x="58" y="88"/>
                  </a:lnTo>
                  <a:lnTo>
                    <a:pt x="58" y="90"/>
                  </a:lnTo>
                  <a:lnTo>
                    <a:pt x="56" y="90"/>
                  </a:lnTo>
                  <a:lnTo>
                    <a:pt x="56" y="92"/>
                  </a:lnTo>
                  <a:lnTo>
                    <a:pt x="54" y="92"/>
                  </a:lnTo>
                  <a:lnTo>
                    <a:pt x="54" y="94"/>
                  </a:lnTo>
                  <a:lnTo>
                    <a:pt x="50" y="94"/>
                  </a:lnTo>
                  <a:lnTo>
                    <a:pt x="48" y="94"/>
                  </a:lnTo>
                  <a:lnTo>
                    <a:pt x="46" y="92"/>
                  </a:lnTo>
                  <a:lnTo>
                    <a:pt x="44" y="90"/>
                  </a:lnTo>
                  <a:lnTo>
                    <a:pt x="42" y="90"/>
                  </a:lnTo>
                  <a:lnTo>
                    <a:pt x="42" y="88"/>
                  </a:lnTo>
                  <a:lnTo>
                    <a:pt x="42" y="88"/>
                  </a:lnTo>
                  <a:lnTo>
                    <a:pt x="40" y="88"/>
                  </a:lnTo>
                  <a:lnTo>
                    <a:pt x="40" y="86"/>
                  </a:lnTo>
                  <a:lnTo>
                    <a:pt x="38" y="86"/>
                  </a:lnTo>
                  <a:lnTo>
                    <a:pt x="36" y="84"/>
                  </a:lnTo>
                  <a:lnTo>
                    <a:pt x="36" y="82"/>
                  </a:lnTo>
                  <a:lnTo>
                    <a:pt x="36" y="80"/>
                  </a:lnTo>
                  <a:lnTo>
                    <a:pt x="34" y="80"/>
                  </a:lnTo>
                  <a:lnTo>
                    <a:pt x="34" y="78"/>
                  </a:lnTo>
                  <a:lnTo>
                    <a:pt x="32" y="76"/>
                  </a:lnTo>
                  <a:lnTo>
                    <a:pt x="32" y="78"/>
                  </a:lnTo>
                  <a:lnTo>
                    <a:pt x="30" y="76"/>
                  </a:lnTo>
                  <a:lnTo>
                    <a:pt x="28" y="76"/>
                  </a:lnTo>
                  <a:lnTo>
                    <a:pt x="24" y="76"/>
                  </a:lnTo>
                  <a:lnTo>
                    <a:pt x="22" y="76"/>
                  </a:lnTo>
                  <a:lnTo>
                    <a:pt x="20" y="76"/>
                  </a:lnTo>
                  <a:lnTo>
                    <a:pt x="20" y="74"/>
                  </a:lnTo>
                  <a:lnTo>
                    <a:pt x="18" y="72"/>
                  </a:lnTo>
                  <a:lnTo>
                    <a:pt x="16" y="72"/>
                  </a:lnTo>
                  <a:lnTo>
                    <a:pt x="16" y="70"/>
                  </a:lnTo>
                  <a:lnTo>
                    <a:pt x="14" y="68"/>
                  </a:lnTo>
                  <a:lnTo>
                    <a:pt x="12" y="68"/>
                  </a:lnTo>
                  <a:lnTo>
                    <a:pt x="12" y="66"/>
                  </a:lnTo>
                  <a:lnTo>
                    <a:pt x="10" y="66"/>
                  </a:lnTo>
                  <a:lnTo>
                    <a:pt x="10" y="64"/>
                  </a:lnTo>
                  <a:lnTo>
                    <a:pt x="10" y="62"/>
                  </a:lnTo>
                  <a:lnTo>
                    <a:pt x="12" y="60"/>
                  </a:lnTo>
                  <a:lnTo>
                    <a:pt x="10" y="60"/>
                  </a:lnTo>
                  <a:lnTo>
                    <a:pt x="10" y="58"/>
                  </a:lnTo>
                  <a:lnTo>
                    <a:pt x="10" y="58"/>
                  </a:lnTo>
                  <a:lnTo>
                    <a:pt x="8" y="56"/>
                  </a:lnTo>
                  <a:lnTo>
                    <a:pt x="6" y="54"/>
                  </a:lnTo>
                  <a:lnTo>
                    <a:pt x="6" y="52"/>
                  </a:lnTo>
                  <a:lnTo>
                    <a:pt x="4" y="52"/>
                  </a:lnTo>
                  <a:lnTo>
                    <a:pt x="2" y="50"/>
                  </a:lnTo>
                  <a:lnTo>
                    <a:pt x="2" y="48"/>
                  </a:lnTo>
                  <a:lnTo>
                    <a:pt x="4" y="48"/>
                  </a:lnTo>
                  <a:lnTo>
                    <a:pt x="4" y="46"/>
                  </a:lnTo>
                  <a:lnTo>
                    <a:pt x="4" y="44"/>
                  </a:lnTo>
                  <a:lnTo>
                    <a:pt x="6" y="44"/>
                  </a:lnTo>
                  <a:lnTo>
                    <a:pt x="4" y="42"/>
                  </a:lnTo>
                  <a:lnTo>
                    <a:pt x="2" y="42"/>
                  </a:lnTo>
                  <a:lnTo>
                    <a:pt x="2" y="40"/>
                  </a:lnTo>
                  <a:lnTo>
                    <a:pt x="0" y="40"/>
                  </a:lnTo>
                  <a:lnTo>
                    <a:pt x="0" y="40"/>
                  </a:lnTo>
                  <a:lnTo>
                    <a:pt x="0" y="38"/>
                  </a:lnTo>
                  <a:lnTo>
                    <a:pt x="2" y="38"/>
                  </a:lnTo>
                  <a:lnTo>
                    <a:pt x="2" y="36"/>
                  </a:lnTo>
                  <a:lnTo>
                    <a:pt x="4" y="36"/>
                  </a:lnTo>
                  <a:lnTo>
                    <a:pt x="6" y="36"/>
                  </a:lnTo>
                  <a:lnTo>
                    <a:pt x="6" y="34"/>
                  </a:lnTo>
                  <a:lnTo>
                    <a:pt x="8" y="34"/>
                  </a:lnTo>
                  <a:lnTo>
                    <a:pt x="8" y="32"/>
                  </a:lnTo>
                  <a:lnTo>
                    <a:pt x="10" y="32"/>
                  </a:lnTo>
                  <a:lnTo>
                    <a:pt x="8" y="30"/>
                  </a:lnTo>
                  <a:lnTo>
                    <a:pt x="6" y="30"/>
                  </a:lnTo>
                  <a:lnTo>
                    <a:pt x="4" y="30"/>
                  </a:lnTo>
                  <a:lnTo>
                    <a:pt x="6" y="28"/>
                  </a:lnTo>
                  <a:lnTo>
                    <a:pt x="6" y="26"/>
                  </a:lnTo>
                  <a:lnTo>
                    <a:pt x="8" y="26"/>
                  </a:lnTo>
                  <a:lnTo>
                    <a:pt x="8" y="24"/>
                  </a:lnTo>
                  <a:lnTo>
                    <a:pt x="6" y="22"/>
                  </a:lnTo>
                  <a:lnTo>
                    <a:pt x="8" y="22"/>
                  </a:lnTo>
                  <a:lnTo>
                    <a:pt x="10" y="20"/>
                  </a:lnTo>
                  <a:lnTo>
                    <a:pt x="10" y="18"/>
                  </a:lnTo>
                  <a:lnTo>
                    <a:pt x="8" y="18"/>
                  </a:lnTo>
                  <a:lnTo>
                    <a:pt x="6" y="18"/>
                  </a:lnTo>
                  <a:lnTo>
                    <a:pt x="6" y="16"/>
                  </a:lnTo>
                  <a:lnTo>
                    <a:pt x="8" y="16"/>
                  </a:lnTo>
                  <a:lnTo>
                    <a:pt x="8" y="14"/>
                  </a:lnTo>
                  <a:lnTo>
                    <a:pt x="8" y="12"/>
                  </a:lnTo>
                  <a:lnTo>
                    <a:pt x="6" y="12"/>
                  </a:lnTo>
                  <a:lnTo>
                    <a:pt x="4" y="12"/>
                  </a:lnTo>
                  <a:lnTo>
                    <a:pt x="4" y="10"/>
                  </a:lnTo>
                  <a:lnTo>
                    <a:pt x="2" y="10"/>
                  </a:lnTo>
                  <a:lnTo>
                    <a:pt x="2" y="8"/>
                  </a:lnTo>
                  <a:lnTo>
                    <a:pt x="2" y="6"/>
                  </a:lnTo>
                  <a:lnTo>
                    <a:pt x="4" y="6"/>
                  </a:lnTo>
                  <a:lnTo>
                    <a:pt x="4" y="4"/>
                  </a:lnTo>
                  <a:lnTo>
                    <a:pt x="6" y="4"/>
                  </a:lnTo>
                  <a:lnTo>
                    <a:pt x="8" y="4"/>
                  </a:lnTo>
                  <a:lnTo>
                    <a:pt x="8" y="2"/>
                  </a:lnTo>
                  <a:lnTo>
                    <a:pt x="8" y="0"/>
                  </a:lnTo>
                  <a:lnTo>
                    <a:pt x="10" y="0"/>
                  </a:lnTo>
                  <a:lnTo>
                    <a:pt x="12" y="0"/>
                  </a:lnTo>
                  <a:lnTo>
                    <a:pt x="18" y="0"/>
                  </a:lnTo>
                  <a:lnTo>
                    <a:pt x="36" y="0"/>
                  </a:lnTo>
                  <a:lnTo>
                    <a:pt x="42" y="0"/>
                  </a:lnTo>
                  <a:lnTo>
                    <a:pt x="44" y="0"/>
                  </a:lnTo>
                  <a:lnTo>
                    <a:pt x="62" y="0"/>
                  </a:lnTo>
                  <a:lnTo>
                    <a:pt x="82" y="0"/>
                  </a:lnTo>
                  <a:lnTo>
                    <a:pt x="84" y="0"/>
                  </a:lnTo>
                  <a:lnTo>
                    <a:pt x="102" y="0"/>
                  </a:lnTo>
                  <a:lnTo>
                    <a:pt x="104" y="0"/>
                  </a:lnTo>
                  <a:lnTo>
                    <a:pt x="128" y="0"/>
                  </a:lnTo>
                  <a:lnTo>
                    <a:pt x="130" y="0"/>
                  </a:lnTo>
                  <a:lnTo>
                    <a:pt x="132" y="0"/>
                  </a:lnTo>
                  <a:lnTo>
                    <a:pt x="138" y="0"/>
                  </a:lnTo>
                  <a:lnTo>
                    <a:pt x="140" y="0"/>
                  </a:lnTo>
                  <a:lnTo>
                    <a:pt x="200" y="0"/>
                  </a:lnTo>
                  <a:lnTo>
                    <a:pt x="202" y="0"/>
                  </a:lnTo>
                  <a:lnTo>
                    <a:pt x="202" y="0"/>
                  </a:lnTo>
                  <a:lnTo>
                    <a:pt x="202" y="2"/>
                  </a:lnTo>
                  <a:lnTo>
                    <a:pt x="202" y="10"/>
                  </a:lnTo>
                  <a:lnTo>
                    <a:pt x="202" y="1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4" name="Freeform 113"/>
            <p:cNvSpPr>
              <a:spLocks/>
            </p:cNvSpPr>
            <p:nvPr/>
          </p:nvSpPr>
          <p:spPr bwMode="auto">
            <a:xfrm>
              <a:off x="2590800" y="2511425"/>
              <a:ext cx="546100" cy="808037"/>
            </a:xfrm>
            <a:custGeom>
              <a:avLst/>
              <a:gdLst>
                <a:gd name="T0" fmla="*/ 342 w 344"/>
                <a:gd name="T1" fmla="*/ 40 h 509"/>
                <a:gd name="T2" fmla="*/ 342 w 344"/>
                <a:gd name="T3" fmla="*/ 72 h 509"/>
                <a:gd name="T4" fmla="*/ 342 w 344"/>
                <a:gd name="T5" fmla="*/ 106 h 509"/>
                <a:gd name="T6" fmla="*/ 344 w 344"/>
                <a:gd name="T7" fmla="*/ 180 h 509"/>
                <a:gd name="T8" fmla="*/ 344 w 344"/>
                <a:gd name="T9" fmla="*/ 241 h 509"/>
                <a:gd name="T10" fmla="*/ 344 w 344"/>
                <a:gd name="T11" fmla="*/ 273 h 509"/>
                <a:gd name="T12" fmla="*/ 344 w 344"/>
                <a:gd name="T13" fmla="*/ 301 h 509"/>
                <a:gd name="T14" fmla="*/ 342 w 344"/>
                <a:gd name="T15" fmla="*/ 369 h 509"/>
                <a:gd name="T16" fmla="*/ 342 w 344"/>
                <a:gd name="T17" fmla="*/ 443 h 509"/>
                <a:gd name="T18" fmla="*/ 342 w 344"/>
                <a:gd name="T19" fmla="*/ 467 h 509"/>
                <a:gd name="T20" fmla="*/ 342 w 344"/>
                <a:gd name="T21" fmla="*/ 493 h 509"/>
                <a:gd name="T22" fmla="*/ 322 w 344"/>
                <a:gd name="T23" fmla="*/ 509 h 509"/>
                <a:gd name="T24" fmla="*/ 318 w 344"/>
                <a:gd name="T25" fmla="*/ 495 h 509"/>
                <a:gd name="T26" fmla="*/ 308 w 344"/>
                <a:gd name="T27" fmla="*/ 489 h 509"/>
                <a:gd name="T28" fmla="*/ 300 w 344"/>
                <a:gd name="T29" fmla="*/ 489 h 509"/>
                <a:gd name="T30" fmla="*/ 296 w 344"/>
                <a:gd name="T31" fmla="*/ 483 h 509"/>
                <a:gd name="T32" fmla="*/ 290 w 344"/>
                <a:gd name="T33" fmla="*/ 477 h 509"/>
                <a:gd name="T34" fmla="*/ 282 w 344"/>
                <a:gd name="T35" fmla="*/ 469 h 509"/>
                <a:gd name="T36" fmla="*/ 274 w 344"/>
                <a:gd name="T37" fmla="*/ 465 h 509"/>
                <a:gd name="T38" fmla="*/ 266 w 344"/>
                <a:gd name="T39" fmla="*/ 461 h 509"/>
                <a:gd name="T40" fmla="*/ 260 w 344"/>
                <a:gd name="T41" fmla="*/ 459 h 509"/>
                <a:gd name="T42" fmla="*/ 252 w 344"/>
                <a:gd name="T43" fmla="*/ 451 h 509"/>
                <a:gd name="T44" fmla="*/ 250 w 344"/>
                <a:gd name="T45" fmla="*/ 449 h 509"/>
                <a:gd name="T46" fmla="*/ 244 w 344"/>
                <a:gd name="T47" fmla="*/ 445 h 509"/>
                <a:gd name="T48" fmla="*/ 234 w 344"/>
                <a:gd name="T49" fmla="*/ 445 h 509"/>
                <a:gd name="T50" fmla="*/ 226 w 344"/>
                <a:gd name="T51" fmla="*/ 437 h 509"/>
                <a:gd name="T52" fmla="*/ 220 w 344"/>
                <a:gd name="T53" fmla="*/ 441 h 509"/>
                <a:gd name="T54" fmla="*/ 216 w 344"/>
                <a:gd name="T55" fmla="*/ 435 h 509"/>
                <a:gd name="T56" fmla="*/ 206 w 344"/>
                <a:gd name="T57" fmla="*/ 431 h 509"/>
                <a:gd name="T58" fmla="*/ 200 w 344"/>
                <a:gd name="T59" fmla="*/ 427 h 509"/>
                <a:gd name="T60" fmla="*/ 190 w 344"/>
                <a:gd name="T61" fmla="*/ 425 h 509"/>
                <a:gd name="T62" fmla="*/ 190 w 344"/>
                <a:gd name="T63" fmla="*/ 419 h 509"/>
                <a:gd name="T64" fmla="*/ 186 w 344"/>
                <a:gd name="T65" fmla="*/ 409 h 509"/>
                <a:gd name="T66" fmla="*/ 176 w 344"/>
                <a:gd name="T67" fmla="*/ 403 h 509"/>
                <a:gd name="T68" fmla="*/ 166 w 344"/>
                <a:gd name="T69" fmla="*/ 395 h 509"/>
                <a:gd name="T70" fmla="*/ 160 w 344"/>
                <a:gd name="T71" fmla="*/ 387 h 509"/>
                <a:gd name="T72" fmla="*/ 150 w 344"/>
                <a:gd name="T73" fmla="*/ 381 h 509"/>
                <a:gd name="T74" fmla="*/ 140 w 344"/>
                <a:gd name="T75" fmla="*/ 375 h 509"/>
                <a:gd name="T76" fmla="*/ 134 w 344"/>
                <a:gd name="T77" fmla="*/ 365 h 509"/>
                <a:gd name="T78" fmla="*/ 128 w 344"/>
                <a:gd name="T79" fmla="*/ 349 h 509"/>
                <a:gd name="T80" fmla="*/ 120 w 344"/>
                <a:gd name="T81" fmla="*/ 337 h 509"/>
                <a:gd name="T82" fmla="*/ 110 w 344"/>
                <a:gd name="T83" fmla="*/ 329 h 509"/>
                <a:gd name="T84" fmla="*/ 94 w 344"/>
                <a:gd name="T85" fmla="*/ 323 h 509"/>
                <a:gd name="T86" fmla="*/ 84 w 344"/>
                <a:gd name="T87" fmla="*/ 313 h 509"/>
                <a:gd name="T88" fmla="*/ 74 w 344"/>
                <a:gd name="T89" fmla="*/ 311 h 509"/>
                <a:gd name="T90" fmla="*/ 68 w 344"/>
                <a:gd name="T91" fmla="*/ 299 h 509"/>
                <a:gd name="T92" fmla="*/ 54 w 344"/>
                <a:gd name="T93" fmla="*/ 283 h 509"/>
                <a:gd name="T94" fmla="*/ 48 w 344"/>
                <a:gd name="T95" fmla="*/ 275 h 509"/>
                <a:gd name="T96" fmla="*/ 40 w 344"/>
                <a:gd name="T97" fmla="*/ 265 h 509"/>
                <a:gd name="T98" fmla="*/ 28 w 344"/>
                <a:gd name="T99" fmla="*/ 257 h 509"/>
                <a:gd name="T100" fmla="*/ 18 w 344"/>
                <a:gd name="T101" fmla="*/ 243 h 509"/>
                <a:gd name="T102" fmla="*/ 8 w 344"/>
                <a:gd name="T103" fmla="*/ 237 h 509"/>
                <a:gd name="T104" fmla="*/ 8 w 344"/>
                <a:gd name="T105" fmla="*/ 222 h 509"/>
                <a:gd name="T106" fmla="*/ 12 w 344"/>
                <a:gd name="T107" fmla="*/ 194 h 509"/>
                <a:gd name="T108" fmla="*/ 2 w 344"/>
                <a:gd name="T109" fmla="*/ 146 h 509"/>
                <a:gd name="T110" fmla="*/ 2 w 344"/>
                <a:gd name="T111" fmla="*/ 120 h 509"/>
                <a:gd name="T112" fmla="*/ 2 w 344"/>
                <a:gd name="T113" fmla="*/ 86 h 509"/>
                <a:gd name="T114" fmla="*/ 0 w 344"/>
                <a:gd name="T115" fmla="*/ 46 h 509"/>
                <a:gd name="T116" fmla="*/ 0 w 344"/>
                <a:gd name="T117" fmla="*/ 26 h 509"/>
                <a:gd name="T118" fmla="*/ 222 w 344"/>
                <a:gd name="T119"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4" h="509">
                  <a:moveTo>
                    <a:pt x="342" y="0"/>
                  </a:moveTo>
                  <a:lnTo>
                    <a:pt x="342" y="18"/>
                  </a:lnTo>
                  <a:lnTo>
                    <a:pt x="342" y="22"/>
                  </a:lnTo>
                  <a:lnTo>
                    <a:pt x="342" y="26"/>
                  </a:lnTo>
                  <a:lnTo>
                    <a:pt x="342" y="32"/>
                  </a:lnTo>
                  <a:lnTo>
                    <a:pt x="342" y="40"/>
                  </a:lnTo>
                  <a:lnTo>
                    <a:pt x="342" y="40"/>
                  </a:lnTo>
                  <a:lnTo>
                    <a:pt x="342" y="42"/>
                  </a:lnTo>
                  <a:lnTo>
                    <a:pt x="342" y="44"/>
                  </a:lnTo>
                  <a:lnTo>
                    <a:pt x="342" y="48"/>
                  </a:lnTo>
                  <a:lnTo>
                    <a:pt x="342" y="50"/>
                  </a:lnTo>
                  <a:lnTo>
                    <a:pt x="342" y="54"/>
                  </a:lnTo>
                  <a:lnTo>
                    <a:pt x="342" y="66"/>
                  </a:lnTo>
                  <a:lnTo>
                    <a:pt x="342" y="72"/>
                  </a:lnTo>
                  <a:lnTo>
                    <a:pt x="342" y="88"/>
                  </a:lnTo>
                  <a:lnTo>
                    <a:pt x="342" y="88"/>
                  </a:lnTo>
                  <a:lnTo>
                    <a:pt x="342" y="94"/>
                  </a:lnTo>
                  <a:lnTo>
                    <a:pt x="342" y="96"/>
                  </a:lnTo>
                  <a:lnTo>
                    <a:pt x="342" y="100"/>
                  </a:lnTo>
                  <a:lnTo>
                    <a:pt x="342" y="102"/>
                  </a:lnTo>
                  <a:lnTo>
                    <a:pt x="342" y="106"/>
                  </a:lnTo>
                  <a:lnTo>
                    <a:pt x="342" y="114"/>
                  </a:lnTo>
                  <a:lnTo>
                    <a:pt x="342" y="120"/>
                  </a:lnTo>
                  <a:lnTo>
                    <a:pt x="342" y="128"/>
                  </a:lnTo>
                  <a:lnTo>
                    <a:pt x="344" y="140"/>
                  </a:lnTo>
                  <a:lnTo>
                    <a:pt x="344" y="154"/>
                  </a:lnTo>
                  <a:lnTo>
                    <a:pt x="344" y="170"/>
                  </a:lnTo>
                  <a:lnTo>
                    <a:pt x="344" y="180"/>
                  </a:lnTo>
                  <a:lnTo>
                    <a:pt x="344" y="186"/>
                  </a:lnTo>
                  <a:lnTo>
                    <a:pt x="344" y="198"/>
                  </a:lnTo>
                  <a:lnTo>
                    <a:pt x="344" y="214"/>
                  </a:lnTo>
                  <a:lnTo>
                    <a:pt x="344" y="233"/>
                  </a:lnTo>
                  <a:lnTo>
                    <a:pt x="344" y="233"/>
                  </a:lnTo>
                  <a:lnTo>
                    <a:pt x="344" y="237"/>
                  </a:lnTo>
                  <a:lnTo>
                    <a:pt x="344" y="241"/>
                  </a:lnTo>
                  <a:lnTo>
                    <a:pt x="344" y="245"/>
                  </a:lnTo>
                  <a:lnTo>
                    <a:pt x="344" y="255"/>
                  </a:lnTo>
                  <a:lnTo>
                    <a:pt x="344" y="259"/>
                  </a:lnTo>
                  <a:lnTo>
                    <a:pt x="344" y="261"/>
                  </a:lnTo>
                  <a:lnTo>
                    <a:pt x="344" y="263"/>
                  </a:lnTo>
                  <a:lnTo>
                    <a:pt x="344" y="265"/>
                  </a:lnTo>
                  <a:lnTo>
                    <a:pt x="344" y="273"/>
                  </a:lnTo>
                  <a:lnTo>
                    <a:pt x="344" y="281"/>
                  </a:lnTo>
                  <a:lnTo>
                    <a:pt x="344" y="281"/>
                  </a:lnTo>
                  <a:lnTo>
                    <a:pt x="344" y="283"/>
                  </a:lnTo>
                  <a:lnTo>
                    <a:pt x="344" y="289"/>
                  </a:lnTo>
                  <a:lnTo>
                    <a:pt x="344" y="291"/>
                  </a:lnTo>
                  <a:lnTo>
                    <a:pt x="344" y="295"/>
                  </a:lnTo>
                  <a:lnTo>
                    <a:pt x="344" y="301"/>
                  </a:lnTo>
                  <a:lnTo>
                    <a:pt x="344" y="307"/>
                  </a:lnTo>
                  <a:lnTo>
                    <a:pt x="344" y="325"/>
                  </a:lnTo>
                  <a:lnTo>
                    <a:pt x="342" y="351"/>
                  </a:lnTo>
                  <a:lnTo>
                    <a:pt x="342" y="353"/>
                  </a:lnTo>
                  <a:lnTo>
                    <a:pt x="342" y="357"/>
                  </a:lnTo>
                  <a:lnTo>
                    <a:pt x="342" y="359"/>
                  </a:lnTo>
                  <a:lnTo>
                    <a:pt x="342" y="369"/>
                  </a:lnTo>
                  <a:lnTo>
                    <a:pt x="344" y="369"/>
                  </a:lnTo>
                  <a:lnTo>
                    <a:pt x="344" y="395"/>
                  </a:lnTo>
                  <a:lnTo>
                    <a:pt x="344" y="433"/>
                  </a:lnTo>
                  <a:lnTo>
                    <a:pt x="342" y="433"/>
                  </a:lnTo>
                  <a:lnTo>
                    <a:pt x="342" y="437"/>
                  </a:lnTo>
                  <a:lnTo>
                    <a:pt x="342" y="439"/>
                  </a:lnTo>
                  <a:lnTo>
                    <a:pt x="342" y="443"/>
                  </a:lnTo>
                  <a:lnTo>
                    <a:pt x="342" y="445"/>
                  </a:lnTo>
                  <a:lnTo>
                    <a:pt x="342" y="451"/>
                  </a:lnTo>
                  <a:lnTo>
                    <a:pt x="342" y="455"/>
                  </a:lnTo>
                  <a:lnTo>
                    <a:pt x="342" y="457"/>
                  </a:lnTo>
                  <a:lnTo>
                    <a:pt x="342" y="461"/>
                  </a:lnTo>
                  <a:lnTo>
                    <a:pt x="342" y="465"/>
                  </a:lnTo>
                  <a:lnTo>
                    <a:pt x="342" y="467"/>
                  </a:lnTo>
                  <a:lnTo>
                    <a:pt x="342" y="471"/>
                  </a:lnTo>
                  <a:lnTo>
                    <a:pt x="342" y="471"/>
                  </a:lnTo>
                  <a:lnTo>
                    <a:pt x="342" y="475"/>
                  </a:lnTo>
                  <a:lnTo>
                    <a:pt x="342" y="481"/>
                  </a:lnTo>
                  <a:lnTo>
                    <a:pt x="342" y="485"/>
                  </a:lnTo>
                  <a:lnTo>
                    <a:pt x="342" y="491"/>
                  </a:lnTo>
                  <a:lnTo>
                    <a:pt x="342" y="493"/>
                  </a:lnTo>
                  <a:lnTo>
                    <a:pt x="342" y="497"/>
                  </a:lnTo>
                  <a:lnTo>
                    <a:pt x="336" y="501"/>
                  </a:lnTo>
                  <a:lnTo>
                    <a:pt x="330" y="505"/>
                  </a:lnTo>
                  <a:lnTo>
                    <a:pt x="328" y="505"/>
                  </a:lnTo>
                  <a:lnTo>
                    <a:pt x="326" y="507"/>
                  </a:lnTo>
                  <a:lnTo>
                    <a:pt x="324" y="509"/>
                  </a:lnTo>
                  <a:lnTo>
                    <a:pt x="322" y="509"/>
                  </a:lnTo>
                  <a:lnTo>
                    <a:pt x="322" y="507"/>
                  </a:lnTo>
                  <a:lnTo>
                    <a:pt x="322" y="505"/>
                  </a:lnTo>
                  <a:lnTo>
                    <a:pt x="322" y="501"/>
                  </a:lnTo>
                  <a:lnTo>
                    <a:pt x="322" y="499"/>
                  </a:lnTo>
                  <a:lnTo>
                    <a:pt x="322" y="497"/>
                  </a:lnTo>
                  <a:lnTo>
                    <a:pt x="320" y="497"/>
                  </a:lnTo>
                  <a:lnTo>
                    <a:pt x="318" y="495"/>
                  </a:lnTo>
                  <a:lnTo>
                    <a:pt x="318" y="493"/>
                  </a:lnTo>
                  <a:lnTo>
                    <a:pt x="316" y="493"/>
                  </a:lnTo>
                  <a:lnTo>
                    <a:pt x="316" y="491"/>
                  </a:lnTo>
                  <a:lnTo>
                    <a:pt x="316" y="489"/>
                  </a:lnTo>
                  <a:lnTo>
                    <a:pt x="314" y="487"/>
                  </a:lnTo>
                  <a:lnTo>
                    <a:pt x="312" y="489"/>
                  </a:lnTo>
                  <a:lnTo>
                    <a:pt x="308" y="489"/>
                  </a:lnTo>
                  <a:lnTo>
                    <a:pt x="308" y="491"/>
                  </a:lnTo>
                  <a:lnTo>
                    <a:pt x="306" y="489"/>
                  </a:lnTo>
                  <a:lnTo>
                    <a:pt x="306" y="487"/>
                  </a:lnTo>
                  <a:lnTo>
                    <a:pt x="304" y="487"/>
                  </a:lnTo>
                  <a:lnTo>
                    <a:pt x="302" y="487"/>
                  </a:lnTo>
                  <a:lnTo>
                    <a:pt x="302" y="489"/>
                  </a:lnTo>
                  <a:lnTo>
                    <a:pt x="300" y="489"/>
                  </a:lnTo>
                  <a:lnTo>
                    <a:pt x="298" y="489"/>
                  </a:lnTo>
                  <a:lnTo>
                    <a:pt x="298" y="487"/>
                  </a:lnTo>
                  <a:lnTo>
                    <a:pt x="296" y="487"/>
                  </a:lnTo>
                  <a:lnTo>
                    <a:pt x="298" y="487"/>
                  </a:lnTo>
                  <a:lnTo>
                    <a:pt x="296" y="487"/>
                  </a:lnTo>
                  <a:lnTo>
                    <a:pt x="296" y="485"/>
                  </a:lnTo>
                  <a:lnTo>
                    <a:pt x="296" y="483"/>
                  </a:lnTo>
                  <a:lnTo>
                    <a:pt x="294" y="481"/>
                  </a:lnTo>
                  <a:lnTo>
                    <a:pt x="292" y="481"/>
                  </a:lnTo>
                  <a:lnTo>
                    <a:pt x="292" y="483"/>
                  </a:lnTo>
                  <a:lnTo>
                    <a:pt x="290" y="483"/>
                  </a:lnTo>
                  <a:lnTo>
                    <a:pt x="290" y="481"/>
                  </a:lnTo>
                  <a:lnTo>
                    <a:pt x="290" y="479"/>
                  </a:lnTo>
                  <a:lnTo>
                    <a:pt x="290" y="477"/>
                  </a:lnTo>
                  <a:lnTo>
                    <a:pt x="288" y="475"/>
                  </a:lnTo>
                  <a:lnTo>
                    <a:pt x="286" y="475"/>
                  </a:lnTo>
                  <a:lnTo>
                    <a:pt x="284" y="473"/>
                  </a:lnTo>
                  <a:lnTo>
                    <a:pt x="284" y="471"/>
                  </a:lnTo>
                  <a:lnTo>
                    <a:pt x="282" y="471"/>
                  </a:lnTo>
                  <a:lnTo>
                    <a:pt x="282" y="471"/>
                  </a:lnTo>
                  <a:lnTo>
                    <a:pt x="282" y="469"/>
                  </a:lnTo>
                  <a:lnTo>
                    <a:pt x="282" y="467"/>
                  </a:lnTo>
                  <a:lnTo>
                    <a:pt x="280" y="467"/>
                  </a:lnTo>
                  <a:lnTo>
                    <a:pt x="278" y="467"/>
                  </a:lnTo>
                  <a:lnTo>
                    <a:pt x="280" y="465"/>
                  </a:lnTo>
                  <a:lnTo>
                    <a:pt x="278" y="465"/>
                  </a:lnTo>
                  <a:lnTo>
                    <a:pt x="276" y="465"/>
                  </a:lnTo>
                  <a:lnTo>
                    <a:pt x="274" y="465"/>
                  </a:lnTo>
                  <a:lnTo>
                    <a:pt x="272" y="463"/>
                  </a:lnTo>
                  <a:lnTo>
                    <a:pt x="270" y="463"/>
                  </a:lnTo>
                  <a:lnTo>
                    <a:pt x="270" y="465"/>
                  </a:lnTo>
                  <a:lnTo>
                    <a:pt x="268" y="465"/>
                  </a:lnTo>
                  <a:lnTo>
                    <a:pt x="266" y="465"/>
                  </a:lnTo>
                  <a:lnTo>
                    <a:pt x="266" y="463"/>
                  </a:lnTo>
                  <a:lnTo>
                    <a:pt x="266" y="461"/>
                  </a:lnTo>
                  <a:lnTo>
                    <a:pt x="268" y="457"/>
                  </a:lnTo>
                  <a:lnTo>
                    <a:pt x="266" y="457"/>
                  </a:lnTo>
                  <a:lnTo>
                    <a:pt x="264" y="457"/>
                  </a:lnTo>
                  <a:lnTo>
                    <a:pt x="264" y="455"/>
                  </a:lnTo>
                  <a:lnTo>
                    <a:pt x="262" y="457"/>
                  </a:lnTo>
                  <a:lnTo>
                    <a:pt x="262" y="459"/>
                  </a:lnTo>
                  <a:lnTo>
                    <a:pt x="260" y="459"/>
                  </a:lnTo>
                  <a:lnTo>
                    <a:pt x="258" y="455"/>
                  </a:lnTo>
                  <a:lnTo>
                    <a:pt x="258" y="453"/>
                  </a:lnTo>
                  <a:lnTo>
                    <a:pt x="258" y="451"/>
                  </a:lnTo>
                  <a:lnTo>
                    <a:pt x="256" y="451"/>
                  </a:lnTo>
                  <a:lnTo>
                    <a:pt x="256" y="449"/>
                  </a:lnTo>
                  <a:lnTo>
                    <a:pt x="254" y="449"/>
                  </a:lnTo>
                  <a:lnTo>
                    <a:pt x="252" y="451"/>
                  </a:lnTo>
                  <a:lnTo>
                    <a:pt x="250" y="451"/>
                  </a:lnTo>
                  <a:lnTo>
                    <a:pt x="250" y="453"/>
                  </a:lnTo>
                  <a:lnTo>
                    <a:pt x="248" y="453"/>
                  </a:lnTo>
                  <a:lnTo>
                    <a:pt x="246" y="451"/>
                  </a:lnTo>
                  <a:lnTo>
                    <a:pt x="246" y="449"/>
                  </a:lnTo>
                  <a:lnTo>
                    <a:pt x="248" y="449"/>
                  </a:lnTo>
                  <a:lnTo>
                    <a:pt x="250" y="449"/>
                  </a:lnTo>
                  <a:lnTo>
                    <a:pt x="250" y="447"/>
                  </a:lnTo>
                  <a:lnTo>
                    <a:pt x="250" y="445"/>
                  </a:lnTo>
                  <a:lnTo>
                    <a:pt x="248" y="443"/>
                  </a:lnTo>
                  <a:lnTo>
                    <a:pt x="246" y="443"/>
                  </a:lnTo>
                  <a:lnTo>
                    <a:pt x="246" y="445"/>
                  </a:lnTo>
                  <a:lnTo>
                    <a:pt x="244" y="447"/>
                  </a:lnTo>
                  <a:lnTo>
                    <a:pt x="244" y="445"/>
                  </a:lnTo>
                  <a:lnTo>
                    <a:pt x="242" y="445"/>
                  </a:lnTo>
                  <a:lnTo>
                    <a:pt x="242" y="445"/>
                  </a:lnTo>
                  <a:lnTo>
                    <a:pt x="240" y="445"/>
                  </a:lnTo>
                  <a:lnTo>
                    <a:pt x="238" y="445"/>
                  </a:lnTo>
                  <a:lnTo>
                    <a:pt x="238" y="447"/>
                  </a:lnTo>
                  <a:lnTo>
                    <a:pt x="236" y="447"/>
                  </a:lnTo>
                  <a:lnTo>
                    <a:pt x="234" y="445"/>
                  </a:lnTo>
                  <a:lnTo>
                    <a:pt x="234" y="443"/>
                  </a:lnTo>
                  <a:lnTo>
                    <a:pt x="232" y="443"/>
                  </a:lnTo>
                  <a:lnTo>
                    <a:pt x="230" y="443"/>
                  </a:lnTo>
                  <a:lnTo>
                    <a:pt x="230" y="441"/>
                  </a:lnTo>
                  <a:lnTo>
                    <a:pt x="228" y="439"/>
                  </a:lnTo>
                  <a:lnTo>
                    <a:pt x="226" y="439"/>
                  </a:lnTo>
                  <a:lnTo>
                    <a:pt x="226" y="437"/>
                  </a:lnTo>
                  <a:lnTo>
                    <a:pt x="224" y="437"/>
                  </a:lnTo>
                  <a:lnTo>
                    <a:pt x="224" y="435"/>
                  </a:lnTo>
                  <a:lnTo>
                    <a:pt x="222" y="437"/>
                  </a:lnTo>
                  <a:lnTo>
                    <a:pt x="222" y="439"/>
                  </a:lnTo>
                  <a:lnTo>
                    <a:pt x="220" y="441"/>
                  </a:lnTo>
                  <a:lnTo>
                    <a:pt x="220" y="443"/>
                  </a:lnTo>
                  <a:lnTo>
                    <a:pt x="220" y="441"/>
                  </a:lnTo>
                  <a:lnTo>
                    <a:pt x="218" y="441"/>
                  </a:lnTo>
                  <a:lnTo>
                    <a:pt x="220" y="441"/>
                  </a:lnTo>
                  <a:lnTo>
                    <a:pt x="218" y="441"/>
                  </a:lnTo>
                  <a:lnTo>
                    <a:pt x="216" y="441"/>
                  </a:lnTo>
                  <a:lnTo>
                    <a:pt x="216" y="439"/>
                  </a:lnTo>
                  <a:lnTo>
                    <a:pt x="216" y="437"/>
                  </a:lnTo>
                  <a:lnTo>
                    <a:pt x="216" y="435"/>
                  </a:lnTo>
                  <a:lnTo>
                    <a:pt x="214" y="435"/>
                  </a:lnTo>
                  <a:lnTo>
                    <a:pt x="212" y="435"/>
                  </a:lnTo>
                  <a:lnTo>
                    <a:pt x="212" y="433"/>
                  </a:lnTo>
                  <a:lnTo>
                    <a:pt x="210" y="433"/>
                  </a:lnTo>
                  <a:lnTo>
                    <a:pt x="210" y="431"/>
                  </a:lnTo>
                  <a:lnTo>
                    <a:pt x="208" y="431"/>
                  </a:lnTo>
                  <a:lnTo>
                    <a:pt x="206" y="431"/>
                  </a:lnTo>
                  <a:lnTo>
                    <a:pt x="206" y="433"/>
                  </a:lnTo>
                  <a:lnTo>
                    <a:pt x="204" y="433"/>
                  </a:lnTo>
                  <a:lnTo>
                    <a:pt x="204" y="431"/>
                  </a:lnTo>
                  <a:lnTo>
                    <a:pt x="204" y="429"/>
                  </a:lnTo>
                  <a:lnTo>
                    <a:pt x="202" y="429"/>
                  </a:lnTo>
                  <a:lnTo>
                    <a:pt x="202" y="427"/>
                  </a:lnTo>
                  <a:lnTo>
                    <a:pt x="200" y="427"/>
                  </a:lnTo>
                  <a:lnTo>
                    <a:pt x="198" y="427"/>
                  </a:lnTo>
                  <a:lnTo>
                    <a:pt x="196" y="427"/>
                  </a:lnTo>
                  <a:lnTo>
                    <a:pt x="194" y="425"/>
                  </a:lnTo>
                  <a:lnTo>
                    <a:pt x="192" y="427"/>
                  </a:lnTo>
                  <a:lnTo>
                    <a:pt x="192" y="427"/>
                  </a:lnTo>
                  <a:lnTo>
                    <a:pt x="192" y="425"/>
                  </a:lnTo>
                  <a:lnTo>
                    <a:pt x="190" y="425"/>
                  </a:lnTo>
                  <a:lnTo>
                    <a:pt x="192" y="423"/>
                  </a:lnTo>
                  <a:lnTo>
                    <a:pt x="192" y="423"/>
                  </a:lnTo>
                  <a:lnTo>
                    <a:pt x="192" y="421"/>
                  </a:lnTo>
                  <a:lnTo>
                    <a:pt x="192" y="421"/>
                  </a:lnTo>
                  <a:lnTo>
                    <a:pt x="192" y="419"/>
                  </a:lnTo>
                  <a:lnTo>
                    <a:pt x="192" y="419"/>
                  </a:lnTo>
                  <a:lnTo>
                    <a:pt x="190" y="419"/>
                  </a:lnTo>
                  <a:lnTo>
                    <a:pt x="190" y="417"/>
                  </a:lnTo>
                  <a:lnTo>
                    <a:pt x="192" y="417"/>
                  </a:lnTo>
                  <a:lnTo>
                    <a:pt x="192" y="415"/>
                  </a:lnTo>
                  <a:lnTo>
                    <a:pt x="192" y="413"/>
                  </a:lnTo>
                  <a:lnTo>
                    <a:pt x="190" y="413"/>
                  </a:lnTo>
                  <a:lnTo>
                    <a:pt x="188" y="413"/>
                  </a:lnTo>
                  <a:lnTo>
                    <a:pt x="186" y="409"/>
                  </a:lnTo>
                  <a:lnTo>
                    <a:pt x="184" y="409"/>
                  </a:lnTo>
                  <a:lnTo>
                    <a:pt x="182" y="407"/>
                  </a:lnTo>
                  <a:lnTo>
                    <a:pt x="180" y="407"/>
                  </a:lnTo>
                  <a:lnTo>
                    <a:pt x="178" y="407"/>
                  </a:lnTo>
                  <a:lnTo>
                    <a:pt x="178" y="405"/>
                  </a:lnTo>
                  <a:lnTo>
                    <a:pt x="176" y="405"/>
                  </a:lnTo>
                  <a:lnTo>
                    <a:pt x="176" y="403"/>
                  </a:lnTo>
                  <a:lnTo>
                    <a:pt x="174" y="403"/>
                  </a:lnTo>
                  <a:lnTo>
                    <a:pt x="174" y="401"/>
                  </a:lnTo>
                  <a:lnTo>
                    <a:pt x="170" y="401"/>
                  </a:lnTo>
                  <a:lnTo>
                    <a:pt x="168" y="399"/>
                  </a:lnTo>
                  <a:lnTo>
                    <a:pt x="168" y="397"/>
                  </a:lnTo>
                  <a:lnTo>
                    <a:pt x="166" y="397"/>
                  </a:lnTo>
                  <a:lnTo>
                    <a:pt x="166" y="395"/>
                  </a:lnTo>
                  <a:lnTo>
                    <a:pt x="164" y="395"/>
                  </a:lnTo>
                  <a:lnTo>
                    <a:pt x="162" y="393"/>
                  </a:lnTo>
                  <a:lnTo>
                    <a:pt x="162" y="391"/>
                  </a:lnTo>
                  <a:lnTo>
                    <a:pt x="160" y="391"/>
                  </a:lnTo>
                  <a:lnTo>
                    <a:pt x="158" y="391"/>
                  </a:lnTo>
                  <a:lnTo>
                    <a:pt x="160" y="389"/>
                  </a:lnTo>
                  <a:lnTo>
                    <a:pt x="160" y="387"/>
                  </a:lnTo>
                  <a:lnTo>
                    <a:pt x="158" y="385"/>
                  </a:lnTo>
                  <a:lnTo>
                    <a:pt x="158" y="383"/>
                  </a:lnTo>
                  <a:lnTo>
                    <a:pt x="156" y="383"/>
                  </a:lnTo>
                  <a:lnTo>
                    <a:pt x="156" y="385"/>
                  </a:lnTo>
                  <a:lnTo>
                    <a:pt x="154" y="385"/>
                  </a:lnTo>
                  <a:lnTo>
                    <a:pt x="152" y="383"/>
                  </a:lnTo>
                  <a:lnTo>
                    <a:pt x="150" y="381"/>
                  </a:lnTo>
                  <a:lnTo>
                    <a:pt x="150" y="379"/>
                  </a:lnTo>
                  <a:lnTo>
                    <a:pt x="148" y="379"/>
                  </a:lnTo>
                  <a:lnTo>
                    <a:pt x="148" y="377"/>
                  </a:lnTo>
                  <a:lnTo>
                    <a:pt x="146" y="377"/>
                  </a:lnTo>
                  <a:lnTo>
                    <a:pt x="144" y="377"/>
                  </a:lnTo>
                  <a:lnTo>
                    <a:pt x="142" y="375"/>
                  </a:lnTo>
                  <a:lnTo>
                    <a:pt x="140" y="375"/>
                  </a:lnTo>
                  <a:lnTo>
                    <a:pt x="138" y="373"/>
                  </a:lnTo>
                  <a:lnTo>
                    <a:pt x="138" y="371"/>
                  </a:lnTo>
                  <a:lnTo>
                    <a:pt x="138" y="369"/>
                  </a:lnTo>
                  <a:lnTo>
                    <a:pt x="138" y="367"/>
                  </a:lnTo>
                  <a:lnTo>
                    <a:pt x="136" y="367"/>
                  </a:lnTo>
                  <a:lnTo>
                    <a:pt x="136" y="365"/>
                  </a:lnTo>
                  <a:lnTo>
                    <a:pt x="134" y="365"/>
                  </a:lnTo>
                  <a:lnTo>
                    <a:pt x="134" y="363"/>
                  </a:lnTo>
                  <a:lnTo>
                    <a:pt x="134" y="361"/>
                  </a:lnTo>
                  <a:lnTo>
                    <a:pt x="134" y="359"/>
                  </a:lnTo>
                  <a:lnTo>
                    <a:pt x="134" y="355"/>
                  </a:lnTo>
                  <a:lnTo>
                    <a:pt x="132" y="351"/>
                  </a:lnTo>
                  <a:lnTo>
                    <a:pt x="130" y="349"/>
                  </a:lnTo>
                  <a:lnTo>
                    <a:pt x="128" y="349"/>
                  </a:lnTo>
                  <a:lnTo>
                    <a:pt x="128" y="347"/>
                  </a:lnTo>
                  <a:lnTo>
                    <a:pt x="128" y="345"/>
                  </a:lnTo>
                  <a:lnTo>
                    <a:pt x="126" y="343"/>
                  </a:lnTo>
                  <a:lnTo>
                    <a:pt x="126" y="341"/>
                  </a:lnTo>
                  <a:lnTo>
                    <a:pt x="124" y="341"/>
                  </a:lnTo>
                  <a:lnTo>
                    <a:pt x="124" y="339"/>
                  </a:lnTo>
                  <a:lnTo>
                    <a:pt x="120" y="337"/>
                  </a:lnTo>
                  <a:lnTo>
                    <a:pt x="118" y="335"/>
                  </a:lnTo>
                  <a:lnTo>
                    <a:pt x="116" y="335"/>
                  </a:lnTo>
                  <a:lnTo>
                    <a:pt x="114" y="335"/>
                  </a:lnTo>
                  <a:lnTo>
                    <a:pt x="112" y="333"/>
                  </a:lnTo>
                  <a:lnTo>
                    <a:pt x="112" y="331"/>
                  </a:lnTo>
                  <a:lnTo>
                    <a:pt x="112" y="329"/>
                  </a:lnTo>
                  <a:lnTo>
                    <a:pt x="110" y="329"/>
                  </a:lnTo>
                  <a:lnTo>
                    <a:pt x="106" y="327"/>
                  </a:lnTo>
                  <a:lnTo>
                    <a:pt x="104" y="327"/>
                  </a:lnTo>
                  <a:lnTo>
                    <a:pt x="104" y="327"/>
                  </a:lnTo>
                  <a:lnTo>
                    <a:pt x="102" y="327"/>
                  </a:lnTo>
                  <a:lnTo>
                    <a:pt x="100" y="327"/>
                  </a:lnTo>
                  <a:lnTo>
                    <a:pt x="96" y="325"/>
                  </a:lnTo>
                  <a:lnTo>
                    <a:pt x="94" y="323"/>
                  </a:lnTo>
                  <a:lnTo>
                    <a:pt x="92" y="323"/>
                  </a:lnTo>
                  <a:lnTo>
                    <a:pt x="92" y="321"/>
                  </a:lnTo>
                  <a:lnTo>
                    <a:pt x="90" y="321"/>
                  </a:lnTo>
                  <a:lnTo>
                    <a:pt x="90" y="319"/>
                  </a:lnTo>
                  <a:lnTo>
                    <a:pt x="90" y="317"/>
                  </a:lnTo>
                  <a:lnTo>
                    <a:pt x="88" y="317"/>
                  </a:lnTo>
                  <a:lnTo>
                    <a:pt x="84" y="313"/>
                  </a:lnTo>
                  <a:lnTo>
                    <a:pt x="82" y="313"/>
                  </a:lnTo>
                  <a:lnTo>
                    <a:pt x="82" y="311"/>
                  </a:lnTo>
                  <a:lnTo>
                    <a:pt x="80" y="311"/>
                  </a:lnTo>
                  <a:lnTo>
                    <a:pt x="78" y="313"/>
                  </a:lnTo>
                  <a:lnTo>
                    <a:pt x="76" y="313"/>
                  </a:lnTo>
                  <a:lnTo>
                    <a:pt x="74" y="313"/>
                  </a:lnTo>
                  <a:lnTo>
                    <a:pt x="74" y="311"/>
                  </a:lnTo>
                  <a:lnTo>
                    <a:pt x="72" y="311"/>
                  </a:lnTo>
                  <a:lnTo>
                    <a:pt x="72" y="309"/>
                  </a:lnTo>
                  <a:lnTo>
                    <a:pt x="70" y="305"/>
                  </a:lnTo>
                  <a:lnTo>
                    <a:pt x="70" y="303"/>
                  </a:lnTo>
                  <a:lnTo>
                    <a:pt x="70" y="301"/>
                  </a:lnTo>
                  <a:lnTo>
                    <a:pt x="70" y="299"/>
                  </a:lnTo>
                  <a:lnTo>
                    <a:pt x="68" y="299"/>
                  </a:lnTo>
                  <a:lnTo>
                    <a:pt x="66" y="299"/>
                  </a:lnTo>
                  <a:lnTo>
                    <a:pt x="66" y="297"/>
                  </a:lnTo>
                  <a:lnTo>
                    <a:pt x="60" y="291"/>
                  </a:lnTo>
                  <a:lnTo>
                    <a:pt x="58" y="289"/>
                  </a:lnTo>
                  <a:lnTo>
                    <a:pt x="58" y="287"/>
                  </a:lnTo>
                  <a:lnTo>
                    <a:pt x="56" y="285"/>
                  </a:lnTo>
                  <a:lnTo>
                    <a:pt x="54" y="283"/>
                  </a:lnTo>
                  <a:lnTo>
                    <a:pt x="54" y="281"/>
                  </a:lnTo>
                  <a:lnTo>
                    <a:pt x="52" y="281"/>
                  </a:lnTo>
                  <a:lnTo>
                    <a:pt x="52" y="281"/>
                  </a:lnTo>
                  <a:lnTo>
                    <a:pt x="50" y="279"/>
                  </a:lnTo>
                  <a:lnTo>
                    <a:pt x="48" y="277"/>
                  </a:lnTo>
                  <a:lnTo>
                    <a:pt x="48" y="275"/>
                  </a:lnTo>
                  <a:lnTo>
                    <a:pt x="48" y="275"/>
                  </a:lnTo>
                  <a:lnTo>
                    <a:pt x="48" y="273"/>
                  </a:lnTo>
                  <a:lnTo>
                    <a:pt x="48" y="271"/>
                  </a:lnTo>
                  <a:lnTo>
                    <a:pt x="46" y="271"/>
                  </a:lnTo>
                  <a:lnTo>
                    <a:pt x="44" y="269"/>
                  </a:lnTo>
                  <a:lnTo>
                    <a:pt x="42" y="267"/>
                  </a:lnTo>
                  <a:lnTo>
                    <a:pt x="42" y="265"/>
                  </a:lnTo>
                  <a:lnTo>
                    <a:pt x="40" y="265"/>
                  </a:lnTo>
                  <a:lnTo>
                    <a:pt x="38" y="265"/>
                  </a:lnTo>
                  <a:lnTo>
                    <a:pt x="36" y="265"/>
                  </a:lnTo>
                  <a:lnTo>
                    <a:pt x="34" y="265"/>
                  </a:lnTo>
                  <a:lnTo>
                    <a:pt x="32" y="261"/>
                  </a:lnTo>
                  <a:lnTo>
                    <a:pt x="32" y="259"/>
                  </a:lnTo>
                  <a:lnTo>
                    <a:pt x="30" y="257"/>
                  </a:lnTo>
                  <a:lnTo>
                    <a:pt x="28" y="257"/>
                  </a:lnTo>
                  <a:lnTo>
                    <a:pt x="26" y="257"/>
                  </a:lnTo>
                  <a:lnTo>
                    <a:pt x="24" y="257"/>
                  </a:lnTo>
                  <a:lnTo>
                    <a:pt x="22" y="257"/>
                  </a:lnTo>
                  <a:lnTo>
                    <a:pt x="20" y="255"/>
                  </a:lnTo>
                  <a:lnTo>
                    <a:pt x="16" y="247"/>
                  </a:lnTo>
                  <a:lnTo>
                    <a:pt x="18" y="245"/>
                  </a:lnTo>
                  <a:lnTo>
                    <a:pt x="18" y="243"/>
                  </a:lnTo>
                  <a:lnTo>
                    <a:pt x="18" y="241"/>
                  </a:lnTo>
                  <a:lnTo>
                    <a:pt x="16" y="241"/>
                  </a:lnTo>
                  <a:lnTo>
                    <a:pt x="16" y="237"/>
                  </a:lnTo>
                  <a:lnTo>
                    <a:pt x="14" y="237"/>
                  </a:lnTo>
                  <a:lnTo>
                    <a:pt x="12" y="237"/>
                  </a:lnTo>
                  <a:lnTo>
                    <a:pt x="10" y="237"/>
                  </a:lnTo>
                  <a:lnTo>
                    <a:pt x="8" y="237"/>
                  </a:lnTo>
                  <a:lnTo>
                    <a:pt x="8" y="235"/>
                  </a:lnTo>
                  <a:lnTo>
                    <a:pt x="6" y="233"/>
                  </a:lnTo>
                  <a:lnTo>
                    <a:pt x="4" y="233"/>
                  </a:lnTo>
                  <a:lnTo>
                    <a:pt x="0" y="231"/>
                  </a:lnTo>
                  <a:lnTo>
                    <a:pt x="2" y="228"/>
                  </a:lnTo>
                  <a:lnTo>
                    <a:pt x="6" y="224"/>
                  </a:lnTo>
                  <a:lnTo>
                    <a:pt x="8" y="222"/>
                  </a:lnTo>
                  <a:lnTo>
                    <a:pt x="10" y="222"/>
                  </a:lnTo>
                  <a:lnTo>
                    <a:pt x="14" y="216"/>
                  </a:lnTo>
                  <a:lnTo>
                    <a:pt x="14" y="214"/>
                  </a:lnTo>
                  <a:lnTo>
                    <a:pt x="14" y="212"/>
                  </a:lnTo>
                  <a:lnTo>
                    <a:pt x="14" y="202"/>
                  </a:lnTo>
                  <a:lnTo>
                    <a:pt x="14" y="194"/>
                  </a:lnTo>
                  <a:lnTo>
                    <a:pt x="12" y="194"/>
                  </a:lnTo>
                  <a:lnTo>
                    <a:pt x="2" y="194"/>
                  </a:lnTo>
                  <a:lnTo>
                    <a:pt x="2" y="186"/>
                  </a:lnTo>
                  <a:lnTo>
                    <a:pt x="2" y="184"/>
                  </a:lnTo>
                  <a:lnTo>
                    <a:pt x="2" y="182"/>
                  </a:lnTo>
                  <a:lnTo>
                    <a:pt x="2" y="162"/>
                  </a:lnTo>
                  <a:lnTo>
                    <a:pt x="2" y="156"/>
                  </a:lnTo>
                  <a:lnTo>
                    <a:pt x="2" y="146"/>
                  </a:lnTo>
                  <a:lnTo>
                    <a:pt x="2" y="140"/>
                  </a:lnTo>
                  <a:lnTo>
                    <a:pt x="2" y="138"/>
                  </a:lnTo>
                  <a:lnTo>
                    <a:pt x="2" y="136"/>
                  </a:lnTo>
                  <a:lnTo>
                    <a:pt x="2" y="132"/>
                  </a:lnTo>
                  <a:lnTo>
                    <a:pt x="2" y="126"/>
                  </a:lnTo>
                  <a:lnTo>
                    <a:pt x="2" y="124"/>
                  </a:lnTo>
                  <a:lnTo>
                    <a:pt x="2" y="120"/>
                  </a:lnTo>
                  <a:lnTo>
                    <a:pt x="2" y="118"/>
                  </a:lnTo>
                  <a:lnTo>
                    <a:pt x="2" y="112"/>
                  </a:lnTo>
                  <a:lnTo>
                    <a:pt x="2" y="108"/>
                  </a:lnTo>
                  <a:lnTo>
                    <a:pt x="2" y="94"/>
                  </a:lnTo>
                  <a:lnTo>
                    <a:pt x="2" y="90"/>
                  </a:lnTo>
                  <a:lnTo>
                    <a:pt x="2" y="88"/>
                  </a:lnTo>
                  <a:lnTo>
                    <a:pt x="2" y="86"/>
                  </a:lnTo>
                  <a:lnTo>
                    <a:pt x="2" y="82"/>
                  </a:lnTo>
                  <a:lnTo>
                    <a:pt x="2" y="78"/>
                  </a:lnTo>
                  <a:lnTo>
                    <a:pt x="2" y="76"/>
                  </a:lnTo>
                  <a:lnTo>
                    <a:pt x="2" y="64"/>
                  </a:lnTo>
                  <a:lnTo>
                    <a:pt x="2" y="56"/>
                  </a:lnTo>
                  <a:lnTo>
                    <a:pt x="2" y="54"/>
                  </a:lnTo>
                  <a:lnTo>
                    <a:pt x="0" y="46"/>
                  </a:lnTo>
                  <a:lnTo>
                    <a:pt x="0" y="44"/>
                  </a:lnTo>
                  <a:lnTo>
                    <a:pt x="0" y="42"/>
                  </a:lnTo>
                  <a:lnTo>
                    <a:pt x="0" y="40"/>
                  </a:lnTo>
                  <a:lnTo>
                    <a:pt x="0" y="40"/>
                  </a:lnTo>
                  <a:lnTo>
                    <a:pt x="0" y="38"/>
                  </a:lnTo>
                  <a:lnTo>
                    <a:pt x="0" y="36"/>
                  </a:lnTo>
                  <a:lnTo>
                    <a:pt x="0" y="26"/>
                  </a:lnTo>
                  <a:lnTo>
                    <a:pt x="0" y="16"/>
                  </a:lnTo>
                  <a:lnTo>
                    <a:pt x="0" y="12"/>
                  </a:lnTo>
                  <a:lnTo>
                    <a:pt x="0" y="10"/>
                  </a:lnTo>
                  <a:lnTo>
                    <a:pt x="0" y="2"/>
                  </a:lnTo>
                  <a:lnTo>
                    <a:pt x="0" y="0"/>
                  </a:lnTo>
                  <a:lnTo>
                    <a:pt x="54" y="0"/>
                  </a:lnTo>
                  <a:lnTo>
                    <a:pt x="222" y="0"/>
                  </a:lnTo>
                  <a:lnTo>
                    <a:pt x="254" y="0"/>
                  </a:lnTo>
                  <a:lnTo>
                    <a:pt x="318" y="0"/>
                  </a:lnTo>
                  <a:lnTo>
                    <a:pt x="320" y="0"/>
                  </a:lnTo>
                  <a:lnTo>
                    <a:pt x="342"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5" name="Freeform 120"/>
            <p:cNvSpPr>
              <a:spLocks/>
            </p:cNvSpPr>
            <p:nvPr/>
          </p:nvSpPr>
          <p:spPr bwMode="auto">
            <a:xfrm>
              <a:off x="3105150" y="3040063"/>
              <a:ext cx="773113" cy="406400"/>
            </a:xfrm>
            <a:custGeom>
              <a:avLst/>
              <a:gdLst>
                <a:gd name="T0" fmla="*/ 453 w 487"/>
                <a:gd name="T1" fmla="*/ 136 h 256"/>
                <a:gd name="T2" fmla="*/ 467 w 487"/>
                <a:gd name="T3" fmla="*/ 146 h 256"/>
                <a:gd name="T4" fmla="*/ 481 w 487"/>
                <a:gd name="T5" fmla="*/ 166 h 256"/>
                <a:gd name="T6" fmla="*/ 461 w 487"/>
                <a:gd name="T7" fmla="*/ 184 h 256"/>
                <a:gd name="T8" fmla="*/ 449 w 487"/>
                <a:gd name="T9" fmla="*/ 192 h 256"/>
                <a:gd name="T10" fmla="*/ 437 w 487"/>
                <a:gd name="T11" fmla="*/ 202 h 256"/>
                <a:gd name="T12" fmla="*/ 411 w 487"/>
                <a:gd name="T13" fmla="*/ 224 h 256"/>
                <a:gd name="T14" fmla="*/ 397 w 487"/>
                <a:gd name="T15" fmla="*/ 234 h 256"/>
                <a:gd name="T16" fmla="*/ 349 w 487"/>
                <a:gd name="T17" fmla="*/ 254 h 256"/>
                <a:gd name="T18" fmla="*/ 329 w 487"/>
                <a:gd name="T19" fmla="*/ 252 h 256"/>
                <a:gd name="T20" fmla="*/ 316 w 487"/>
                <a:gd name="T21" fmla="*/ 250 h 256"/>
                <a:gd name="T22" fmla="*/ 300 w 487"/>
                <a:gd name="T23" fmla="*/ 246 h 256"/>
                <a:gd name="T24" fmla="*/ 280 w 487"/>
                <a:gd name="T25" fmla="*/ 240 h 256"/>
                <a:gd name="T26" fmla="*/ 268 w 487"/>
                <a:gd name="T27" fmla="*/ 238 h 256"/>
                <a:gd name="T28" fmla="*/ 248 w 487"/>
                <a:gd name="T29" fmla="*/ 234 h 256"/>
                <a:gd name="T30" fmla="*/ 226 w 487"/>
                <a:gd name="T31" fmla="*/ 230 h 256"/>
                <a:gd name="T32" fmla="*/ 208 w 487"/>
                <a:gd name="T33" fmla="*/ 226 h 256"/>
                <a:gd name="T34" fmla="*/ 182 w 487"/>
                <a:gd name="T35" fmla="*/ 218 h 256"/>
                <a:gd name="T36" fmla="*/ 158 w 487"/>
                <a:gd name="T37" fmla="*/ 214 h 256"/>
                <a:gd name="T38" fmla="*/ 138 w 487"/>
                <a:gd name="T39" fmla="*/ 208 h 256"/>
                <a:gd name="T40" fmla="*/ 128 w 487"/>
                <a:gd name="T41" fmla="*/ 206 h 256"/>
                <a:gd name="T42" fmla="*/ 114 w 487"/>
                <a:gd name="T43" fmla="*/ 202 h 256"/>
                <a:gd name="T44" fmla="*/ 98 w 487"/>
                <a:gd name="T45" fmla="*/ 198 h 256"/>
                <a:gd name="T46" fmla="*/ 64 w 487"/>
                <a:gd name="T47" fmla="*/ 190 h 256"/>
                <a:gd name="T48" fmla="*/ 40 w 487"/>
                <a:gd name="T49" fmla="*/ 186 h 256"/>
                <a:gd name="T50" fmla="*/ 22 w 487"/>
                <a:gd name="T51" fmla="*/ 182 h 256"/>
                <a:gd name="T52" fmla="*/ 12 w 487"/>
                <a:gd name="T53" fmla="*/ 178 h 256"/>
                <a:gd name="T54" fmla="*/ 4 w 487"/>
                <a:gd name="T55" fmla="*/ 172 h 256"/>
                <a:gd name="T56" fmla="*/ 24 w 487"/>
                <a:gd name="T57" fmla="*/ 160 h 256"/>
                <a:gd name="T58" fmla="*/ 36 w 487"/>
                <a:gd name="T59" fmla="*/ 152 h 256"/>
                <a:gd name="T60" fmla="*/ 50 w 487"/>
                <a:gd name="T61" fmla="*/ 142 h 256"/>
                <a:gd name="T62" fmla="*/ 62 w 487"/>
                <a:gd name="T63" fmla="*/ 138 h 256"/>
                <a:gd name="T64" fmla="*/ 66 w 487"/>
                <a:gd name="T65" fmla="*/ 132 h 256"/>
                <a:gd name="T66" fmla="*/ 74 w 487"/>
                <a:gd name="T67" fmla="*/ 128 h 256"/>
                <a:gd name="T68" fmla="*/ 82 w 487"/>
                <a:gd name="T69" fmla="*/ 124 h 256"/>
                <a:gd name="T70" fmla="*/ 104 w 487"/>
                <a:gd name="T71" fmla="*/ 110 h 256"/>
                <a:gd name="T72" fmla="*/ 114 w 487"/>
                <a:gd name="T73" fmla="*/ 102 h 256"/>
                <a:gd name="T74" fmla="*/ 140 w 487"/>
                <a:gd name="T75" fmla="*/ 86 h 256"/>
                <a:gd name="T76" fmla="*/ 152 w 487"/>
                <a:gd name="T77" fmla="*/ 78 h 256"/>
                <a:gd name="T78" fmla="*/ 170 w 487"/>
                <a:gd name="T79" fmla="*/ 66 h 256"/>
                <a:gd name="T80" fmla="*/ 188 w 487"/>
                <a:gd name="T81" fmla="*/ 56 h 256"/>
                <a:gd name="T82" fmla="*/ 208 w 487"/>
                <a:gd name="T83" fmla="*/ 42 h 256"/>
                <a:gd name="T84" fmla="*/ 216 w 487"/>
                <a:gd name="T85" fmla="*/ 38 h 256"/>
                <a:gd name="T86" fmla="*/ 226 w 487"/>
                <a:gd name="T87" fmla="*/ 32 h 256"/>
                <a:gd name="T88" fmla="*/ 240 w 487"/>
                <a:gd name="T89" fmla="*/ 24 h 256"/>
                <a:gd name="T90" fmla="*/ 252 w 487"/>
                <a:gd name="T91" fmla="*/ 16 h 256"/>
                <a:gd name="T92" fmla="*/ 262 w 487"/>
                <a:gd name="T93" fmla="*/ 8 h 256"/>
                <a:gd name="T94" fmla="*/ 274 w 487"/>
                <a:gd name="T95" fmla="*/ 2 h 256"/>
                <a:gd name="T96" fmla="*/ 290 w 487"/>
                <a:gd name="T97" fmla="*/ 10 h 256"/>
                <a:gd name="T98" fmla="*/ 296 w 487"/>
                <a:gd name="T99" fmla="*/ 16 h 256"/>
                <a:gd name="T100" fmla="*/ 304 w 487"/>
                <a:gd name="T101" fmla="*/ 24 h 256"/>
                <a:gd name="T102" fmla="*/ 321 w 487"/>
                <a:gd name="T103" fmla="*/ 36 h 256"/>
                <a:gd name="T104" fmla="*/ 331 w 487"/>
                <a:gd name="T105" fmla="*/ 42 h 256"/>
                <a:gd name="T106" fmla="*/ 345 w 487"/>
                <a:gd name="T107" fmla="*/ 52 h 256"/>
                <a:gd name="T108" fmla="*/ 361 w 487"/>
                <a:gd name="T109" fmla="*/ 66 h 256"/>
                <a:gd name="T110" fmla="*/ 377 w 487"/>
                <a:gd name="T111" fmla="*/ 76 h 256"/>
                <a:gd name="T112" fmla="*/ 397 w 487"/>
                <a:gd name="T113" fmla="*/ 90 h 256"/>
                <a:gd name="T114" fmla="*/ 415 w 487"/>
                <a:gd name="T115" fmla="*/ 106 h 256"/>
                <a:gd name="T116" fmla="*/ 433 w 487"/>
                <a:gd name="T117" fmla="*/ 12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7" h="256">
                  <a:moveTo>
                    <a:pt x="441" y="126"/>
                  </a:moveTo>
                  <a:lnTo>
                    <a:pt x="445" y="128"/>
                  </a:lnTo>
                  <a:lnTo>
                    <a:pt x="449" y="132"/>
                  </a:lnTo>
                  <a:lnTo>
                    <a:pt x="451" y="136"/>
                  </a:lnTo>
                  <a:lnTo>
                    <a:pt x="453" y="136"/>
                  </a:lnTo>
                  <a:lnTo>
                    <a:pt x="453" y="138"/>
                  </a:lnTo>
                  <a:lnTo>
                    <a:pt x="457" y="138"/>
                  </a:lnTo>
                  <a:lnTo>
                    <a:pt x="461" y="142"/>
                  </a:lnTo>
                  <a:lnTo>
                    <a:pt x="465" y="144"/>
                  </a:lnTo>
                  <a:lnTo>
                    <a:pt x="467" y="146"/>
                  </a:lnTo>
                  <a:lnTo>
                    <a:pt x="469" y="148"/>
                  </a:lnTo>
                  <a:lnTo>
                    <a:pt x="473" y="150"/>
                  </a:lnTo>
                  <a:lnTo>
                    <a:pt x="479" y="156"/>
                  </a:lnTo>
                  <a:lnTo>
                    <a:pt x="487" y="162"/>
                  </a:lnTo>
                  <a:lnTo>
                    <a:pt x="481" y="166"/>
                  </a:lnTo>
                  <a:lnTo>
                    <a:pt x="475" y="172"/>
                  </a:lnTo>
                  <a:lnTo>
                    <a:pt x="471" y="176"/>
                  </a:lnTo>
                  <a:lnTo>
                    <a:pt x="469" y="176"/>
                  </a:lnTo>
                  <a:lnTo>
                    <a:pt x="467" y="178"/>
                  </a:lnTo>
                  <a:lnTo>
                    <a:pt x="461" y="184"/>
                  </a:lnTo>
                  <a:lnTo>
                    <a:pt x="459" y="184"/>
                  </a:lnTo>
                  <a:lnTo>
                    <a:pt x="455" y="186"/>
                  </a:lnTo>
                  <a:lnTo>
                    <a:pt x="453" y="186"/>
                  </a:lnTo>
                  <a:lnTo>
                    <a:pt x="449" y="190"/>
                  </a:lnTo>
                  <a:lnTo>
                    <a:pt x="449" y="192"/>
                  </a:lnTo>
                  <a:lnTo>
                    <a:pt x="447" y="194"/>
                  </a:lnTo>
                  <a:lnTo>
                    <a:pt x="443" y="196"/>
                  </a:lnTo>
                  <a:lnTo>
                    <a:pt x="441" y="198"/>
                  </a:lnTo>
                  <a:lnTo>
                    <a:pt x="441" y="200"/>
                  </a:lnTo>
                  <a:lnTo>
                    <a:pt x="437" y="202"/>
                  </a:lnTo>
                  <a:lnTo>
                    <a:pt x="431" y="206"/>
                  </a:lnTo>
                  <a:lnTo>
                    <a:pt x="427" y="210"/>
                  </a:lnTo>
                  <a:lnTo>
                    <a:pt x="423" y="214"/>
                  </a:lnTo>
                  <a:lnTo>
                    <a:pt x="417" y="218"/>
                  </a:lnTo>
                  <a:lnTo>
                    <a:pt x="411" y="224"/>
                  </a:lnTo>
                  <a:lnTo>
                    <a:pt x="409" y="224"/>
                  </a:lnTo>
                  <a:lnTo>
                    <a:pt x="407" y="226"/>
                  </a:lnTo>
                  <a:lnTo>
                    <a:pt x="401" y="232"/>
                  </a:lnTo>
                  <a:lnTo>
                    <a:pt x="399" y="234"/>
                  </a:lnTo>
                  <a:lnTo>
                    <a:pt x="397" y="234"/>
                  </a:lnTo>
                  <a:lnTo>
                    <a:pt x="377" y="252"/>
                  </a:lnTo>
                  <a:lnTo>
                    <a:pt x="371" y="254"/>
                  </a:lnTo>
                  <a:lnTo>
                    <a:pt x="351" y="254"/>
                  </a:lnTo>
                  <a:lnTo>
                    <a:pt x="351" y="254"/>
                  </a:lnTo>
                  <a:lnTo>
                    <a:pt x="349" y="254"/>
                  </a:lnTo>
                  <a:lnTo>
                    <a:pt x="345" y="254"/>
                  </a:lnTo>
                  <a:lnTo>
                    <a:pt x="341" y="256"/>
                  </a:lnTo>
                  <a:lnTo>
                    <a:pt x="339" y="254"/>
                  </a:lnTo>
                  <a:lnTo>
                    <a:pt x="335" y="254"/>
                  </a:lnTo>
                  <a:lnTo>
                    <a:pt x="329" y="252"/>
                  </a:lnTo>
                  <a:lnTo>
                    <a:pt x="325" y="252"/>
                  </a:lnTo>
                  <a:lnTo>
                    <a:pt x="323" y="250"/>
                  </a:lnTo>
                  <a:lnTo>
                    <a:pt x="321" y="250"/>
                  </a:lnTo>
                  <a:lnTo>
                    <a:pt x="318" y="250"/>
                  </a:lnTo>
                  <a:lnTo>
                    <a:pt x="316" y="250"/>
                  </a:lnTo>
                  <a:lnTo>
                    <a:pt x="312" y="248"/>
                  </a:lnTo>
                  <a:lnTo>
                    <a:pt x="308" y="248"/>
                  </a:lnTo>
                  <a:lnTo>
                    <a:pt x="302" y="246"/>
                  </a:lnTo>
                  <a:lnTo>
                    <a:pt x="302" y="246"/>
                  </a:lnTo>
                  <a:lnTo>
                    <a:pt x="300" y="246"/>
                  </a:lnTo>
                  <a:lnTo>
                    <a:pt x="290" y="244"/>
                  </a:lnTo>
                  <a:lnTo>
                    <a:pt x="288" y="242"/>
                  </a:lnTo>
                  <a:lnTo>
                    <a:pt x="282" y="242"/>
                  </a:lnTo>
                  <a:lnTo>
                    <a:pt x="282" y="240"/>
                  </a:lnTo>
                  <a:lnTo>
                    <a:pt x="280" y="240"/>
                  </a:lnTo>
                  <a:lnTo>
                    <a:pt x="278" y="240"/>
                  </a:lnTo>
                  <a:lnTo>
                    <a:pt x="276" y="240"/>
                  </a:lnTo>
                  <a:lnTo>
                    <a:pt x="272" y="238"/>
                  </a:lnTo>
                  <a:lnTo>
                    <a:pt x="270" y="238"/>
                  </a:lnTo>
                  <a:lnTo>
                    <a:pt x="268" y="238"/>
                  </a:lnTo>
                  <a:lnTo>
                    <a:pt x="264" y="236"/>
                  </a:lnTo>
                  <a:lnTo>
                    <a:pt x="262" y="236"/>
                  </a:lnTo>
                  <a:lnTo>
                    <a:pt x="258" y="236"/>
                  </a:lnTo>
                  <a:lnTo>
                    <a:pt x="254" y="234"/>
                  </a:lnTo>
                  <a:lnTo>
                    <a:pt x="248" y="234"/>
                  </a:lnTo>
                  <a:lnTo>
                    <a:pt x="246" y="234"/>
                  </a:lnTo>
                  <a:lnTo>
                    <a:pt x="240" y="232"/>
                  </a:lnTo>
                  <a:lnTo>
                    <a:pt x="236" y="232"/>
                  </a:lnTo>
                  <a:lnTo>
                    <a:pt x="228" y="230"/>
                  </a:lnTo>
                  <a:lnTo>
                    <a:pt x="226" y="230"/>
                  </a:lnTo>
                  <a:lnTo>
                    <a:pt x="222" y="228"/>
                  </a:lnTo>
                  <a:lnTo>
                    <a:pt x="220" y="228"/>
                  </a:lnTo>
                  <a:lnTo>
                    <a:pt x="218" y="228"/>
                  </a:lnTo>
                  <a:lnTo>
                    <a:pt x="216" y="226"/>
                  </a:lnTo>
                  <a:lnTo>
                    <a:pt x="208" y="226"/>
                  </a:lnTo>
                  <a:lnTo>
                    <a:pt x="202" y="224"/>
                  </a:lnTo>
                  <a:lnTo>
                    <a:pt x="200" y="222"/>
                  </a:lnTo>
                  <a:lnTo>
                    <a:pt x="190" y="220"/>
                  </a:lnTo>
                  <a:lnTo>
                    <a:pt x="188" y="220"/>
                  </a:lnTo>
                  <a:lnTo>
                    <a:pt x="182" y="218"/>
                  </a:lnTo>
                  <a:lnTo>
                    <a:pt x="180" y="218"/>
                  </a:lnTo>
                  <a:lnTo>
                    <a:pt x="174" y="216"/>
                  </a:lnTo>
                  <a:lnTo>
                    <a:pt x="170" y="216"/>
                  </a:lnTo>
                  <a:lnTo>
                    <a:pt x="160" y="214"/>
                  </a:lnTo>
                  <a:lnTo>
                    <a:pt x="158" y="214"/>
                  </a:lnTo>
                  <a:lnTo>
                    <a:pt x="156" y="212"/>
                  </a:lnTo>
                  <a:lnTo>
                    <a:pt x="154" y="212"/>
                  </a:lnTo>
                  <a:lnTo>
                    <a:pt x="150" y="210"/>
                  </a:lnTo>
                  <a:lnTo>
                    <a:pt x="144" y="210"/>
                  </a:lnTo>
                  <a:lnTo>
                    <a:pt x="138" y="208"/>
                  </a:lnTo>
                  <a:lnTo>
                    <a:pt x="134" y="208"/>
                  </a:lnTo>
                  <a:lnTo>
                    <a:pt x="134" y="206"/>
                  </a:lnTo>
                  <a:lnTo>
                    <a:pt x="132" y="206"/>
                  </a:lnTo>
                  <a:lnTo>
                    <a:pt x="130" y="206"/>
                  </a:lnTo>
                  <a:lnTo>
                    <a:pt x="128" y="206"/>
                  </a:lnTo>
                  <a:lnTo>
                    <a:pt x="126" y="206"/>
                  </a:lnTo>
                  <a:lnTo>
                    <a:pt x="122" y="204"/>
                  </a:lnTo>
                  <a:lnTo>
                    <a:pt x="120" y="204"/>
                  </a:lnTo>
                  <a:lnTo>
                    <a:pt x="116" y="202"/>
                  </a:lnTo>
                  <a:lnTo>
                    <a:pt x="114" y="202"/>
                  </a:lnTo>
                  <a:lnTo>
                    <a:pt x="110" y="202"/>
                  </a:lnTo>
                  <a:lnTo>
                    <a:pt x="106" y="200"/>
                  </a:lnTo>
                  <a:lnTo>
                    <a:pt x="102" y="200"/>
                  </a:lnTo>
                  <a:lnTo>
                    <a:pt x="100" y="198"/>
                  </a:lnTo>
                  <a:lnTo>
                    <a:pt x="98" y="198"/>
                  </a:lnTo>
                  <a:lnTo>
                    <a:pt x="86" y="196"/>
                  </a:lnTo>
                  <a:lnTo>
                    <a:pt x="76" y="192"/>
                  </a:lnTo>
                  <a:lnTo>
                    <a:pt x="74" y="192"/>
                  </a:lnTo>
                  <a:lnTo>
                    <a:pt x="70" y="192"/>
                  </a:lnTo>
                  <a:lnTo>
                    <a:pt x="64" y="190"/>
                  </a:lnTo>
                  <a:lnTo>
                    <a:pt x="62" y="190"/>
                  </a:lnTo>
                  <a:lnTo>
                    <a:pt x="62" y="190"/>
                  </a:lnTo>
                  <a:lnTo>
                    <a:pt x="54" y="188"/>
                  </a:lnTo>
                  <a:lnTo>
                    <a:pt x="48" y="186"/>
                  </a:lnTo>
                  <a:lnTo>
                    <a:pt x="40" y="186"/>
                  </a:lnTo>
                  <a:lnTo>
                    <a:pt x="36" y="186"/>
                  </a:lnTo>
                  <a:lnTo>
                    <a:pt x="36" y="184"/>
                  </a:lnTo>
                  <a:lnTo>
                    <a:pt x="32" y="184"/>
                  </a:lnTo>
                  <a:lnTo>
                    <a:pt x="24" y="182"/>
                  </a:lnTo>
                  <a:lnTo>
                    <a:pt x="22" y="182"/>
                  </a:lnTo>
                  <a:lnTo>
                    <a:pt x="20" y="182"/>
                  </a:lnTo>
                  <a:lnTo>
                    <a:pt x="18" y="180"/>
                  </a:lnTo>
                  <a:lnTo>
                    <a:pt x="14" y="180"/>
                  </a:lnTo>
                  <a:lnTo>
                    <a:pt x="12" y="180"/>
                  </a:lnTo>
                  <a:lnTo>
                    <a:pt x="12" y="178"/>
                  </a:lnTo>
                  <a:lnTo>
                    <a:pt x="8" y="178"/>
                  </a:lnTo>
                  <a:lnTo>
                    <a:pt x="6" y="178"/>
                  </a:lnTo>
                  <a:lnTo>
                    <a:pt x="0" y="176"/>
                  </a:lnTo>
                  <a:lnTo>
                    <a:pt x="2" y="174"/>
                  </a:lnTo>
                  <a:lnTo>
                    <a:pt x="4" y="172"/>
                  </a:lnTo>
                  <a:lnTo>
                    <a:pt x="6" y="172"/>
                  </a:lnTo>
                  <a:lnTo>
                    <a:pt x="12" y="168"/>
                  </a:lnTo>
                  <a:lnTo>
                    <a:pt x="18" y="164"/>
                  </a:lnTo>
                  <a:lnTo>
                    <a:pt x="22" y="160"/>
                  </a:lnTo>
                  <a:lnTo>
                    <a:pt x="24" y="160"/>
                  </a:lnTo>
                  <a:lnTo>
                    <a:pt x="26" y="158"/>
                  </a:lnTo>
                  <a:lnTo>
                    <a:pt x="28" y="156"/>
                  </a:lnTo>
                  <a:lnTo>
                    <a:pt x="32" y="154"/>
                  </a:lnTo>
                  <a:lnTo>
                    <a:pt x="34" y="152"/>
                  </a:lnTo>
                  <a:lnTo>
                    <a:pt x="36" y="152"/>
                  </a:lnTo>
                  <a:lnTo>
                    <a:pt x="38" y="150"/>
                  </a:lnTo>
                  <a:lnTo>
                    <a:pt x="42" y="148"/>
                  </a:lnTo>
                  <a:lnTo>
                    <a:pt x="46" y="144"/>
                  </a:lnTo>
                  <a:lnTo>
                    <a:pt x="48" y="144"/>
                  </a:lnTo>
                  <a:lnTo>
                    <a:pt x="50" y="142"/>
                  </a:lnTo>
                  <a:lnTo>
                    <a:pt x="54" y="140"/>
                  </a:lnTo>
                  <a:lnTo>
                    <a:pt x="56" y="138"/>
                  </a:lnTo>
                  <a:lnTo>
                    <a:pt x="58" y="138"/>
                  </a:lnTo>
                  <a:lnTo>
                    <a:pt x="60" y="138"/>
                  </a:lnTo>
                  <a:lnTo>
                    <a:pt x="62" y="138"/>
                  </a:lnTo>
                  <a:lnTo>
                    <a:pt x="62" y="136"/>
                  </a:lnTo>
                  <a:lnTo>
                    <a:pt x="62" y="136"/>
                  </a:lnTo>
                  <a:lnTo>
                    <a:pt x="64" y="134"/>
                  </a:lnTo>
                  <a:lnTo>
                    <a:pt x="66" y="134"/>
                  </a:lnTo>
                  <a:lnTo>
                    <a:pt x="66" y="132"/>
                  </a:lnTo>
                  <a:lnTo>
                    <a:pt x="68" y="132"/>
                  </a:lnTo>
                  <a:lnTo>
                    <a:pt x="70" y="130"/>
                  </a:lnTo>
                  <a:lnTo>
                    <a:pt x="72" y="130"/>
                  </a:lnTo>
                  <a:lnTo>
                    <a:pt x="72" y="128"/>
                  </a:lnTo>
                  <a:lnTo>
                    <a:pt x="74" y="128"/>
                  </a:lnTo>
                  <a:lnTo>
                    <a:pt x="76" y="126"/>
                  </a:lnTo>
                  <a:lnTo>
                    <a:pt x="78" y="126"/>
                  </a:lnTo>
                  <a:lnTo>
                    <a:pt x="78" y="124"/>
                  </a:lnTo>
                  <a:lnTo>
                    <a:pt x="80" y="124"/>
                  </a:lnTo>
                  <a:lnTo>
                    <a:pt x="82" y="124"/>
                  </a:lnTo>
                  <a:lnTo>
                    <a:pt x="82" y="122"/>
                  </a:lnTo>
                  <a:lnTo>
                    <a:pt x="92" y="116"/>
                  </a:lnTo>
                  <a:lnTo>
                    <a:pt x="98" y="112"/>
                  </a:lnTo>
                  <a:lnTo>
                    <a:pt x="102" y="110"/>
                  </a:lnTo>
                  <a:lnTo>
                    <a:pt x="104" y="110"/>
                  </a:lnTo>
                  <a:lnTo>
                    <a:pt x="106" y="108"/>
                  </a:lnTo>
                  <a:lnTo>
                    <a:pt x="110" y="106"/>
                  </a:lnTo>
                  <a:lnTo>
                    <a:pt x="110" y="104"/>
                  </a:lnTo>
                  <a:lnTo>
                    <a:pt x="112" y="102"/>
                  </a:lnTo>
                  <a:lnTo>
                    <a:pt x="114" y="102"/>
                  </a:lnTo>
                  <a:lnTo>
                    <a:pt x="118" y="98"/>
                  </a:lnTo>
                  <a:lnTo>
                    <a:pt x="124" y="94"/>
                  </a:lnTo>
                  <a:lnTo>
                    <a:pt x="126" y="94"/>
                  </a:lnTo>
                  <a:lnTo>
                    <a:pt x="132" y="90"/>
                  </a:lnTo>
                  <a:lnTo>
                    <a:pt x="140" y="86"/>
                  </a:lnTo>
                  <a:lnTo>
                    <a:pt x="142" y="86"/>
                  </a:lnTo>
                  <a:lnTo>
                    <a:pt x="142" y="84"/>
                  </a:lnTo>
                  <a:lnTo>
                    <a:pt x="146" y="84"/>
                  </a:lnTo>
                  <a:lnTo>
                    <a:pt x="150" y="80"/>
                  </a:lnTo>
                  <a:lnTo>
                    <a:pt x="152" y="78"/>
                  </a:lnTo>
                  <a:lnTo>
                    <a:pt x="162" y="72"/>
                  </a:lnTo>
                  <a:lnTo>
                    <a:pt x="164" y="70"/>
                  </a:lnTo>
                  <a:lnTo>
                    <a:pt x="166" y="70"/>
                  </a:lnTo>
                  <a:lnTo>
                    <a:pt x="168" y="68"/>
                  </a:lnTo>
                  <a:lnTo>
                    <a:pt x="170" y="66"/>
                  </a:lnTo>
                  <a:lnTo>
                    <a:pt x="174" y="64"/>
                  </a:lnTo>
                  <a:lnTo>
                    <a:pt x="178" y="62"/>
                  </a:lnTo>
                  <a:lnTo>
                    <a:pt x="180" y="60"/>
                  </a:lnTo>
                  <a:lnTo>
                    <a:pt x="186" y="56"/>
                  </a:lnTo>
                  <a:lnTo>
                    <a:pt x="188" y="56"/>
                  </a:lnTo>
                  <a:lnTo>
                    <a:pt x="190" y="54"/>
                  </a:lnTo>
                  <a:lnTo>
                    <a:pt x="192" y="52"/>
                  </a:lnTo>
                  <a:lnTo>
                    <a:pt x="204" y="44"/>
                  </a:lnTo>
                  <a:lnTo>
                    <a:pt x="206" y="44"/>
                  </a:lnTo>
                  <a:lnTo>
                    <a:pt x="208" y="42"/>
                  </a:lnTo>
                  <a:lnTo>
                    <a:pt x="210" y="42"/>
                  </a:lnTo>
                  <a:lnTo>
                    <a:pt x="212" y="42"/>
                  </a:lnTo>
                  <a:lnTo>
                    <a:pt x="212" y="40"/>
                  </a:lnTo>
                  <a:lnTo>
                    <a:pt x="214" y="38"/>
                  </a:lnTo>
                  <a:lnTo>
                    <a:pt x="216" y="38"/>
                  </a:lnTo>
                  <a:lnTo>
                    <a:pt x="218" y="36"/>
                  </a:lnTo>
                  <a:lnTo>
                    <a:pt x="220" y="36"/>
                  </a:lnTo>
                  <a:lnTo>
                    <a:pt x="224" y="34"/>
                  </a:lnTo>
                  <a:lnTo>
                    <a:pt x="224" y="32"/>
                  </a:lnTo>
                  <a:lnTo>
                    <a:pt x="226" y="32"/>
                  </a:lnTo>
                  <a:lnTo>
                    <a:pt x="228" y="30"/>
                  </a:lnTo>
                  <a:lnTo>
                    <a:pt x="230" y="30"/>
                  </a:lnTo>
                  <a:lnTo>
                    <a:pt x="232" y="28"/>
                  </a:lnTo>
                  <a:lnTo>
                    <a:pt x="236" y="26"/>
                  </a:lnTo>
                  <a:lnTo>
                    <a:pt x="240" y="24"/>
                  </a:lnTo>
                  <a:lnTo>
                    <a:pt x="242" y="22"/>
                  </a:lnTo>
                  <a:lnTo>
                    <a:pt x="244" y="22"/>
                  </a:lnTo>
                  <a:lnTo>
                    <a:pt x="246" y="20"/>
                  </a:lnTo>
                  <a:lnTo>
                    <a:pt x="250" y="16"/>
                  </a:lnTo>
                  <a:lnTo>
                    <a:pt x="252" y="16"/>
                  </a:lnTo>
                  <a:lnTo>
                    <a:pt x="254" y="16"/>
                  </a:lnTo>
                  <a:lnTo>
                    <a:pt x="256" y="12"/>
                  </a:lnTo>
                  <a:lnTo>
                    <a:pt x="258" y="12"/>
                  </a:lnTo>
                  <a:lnTo>
                    <a:pt x="260" y="10"/>
                  </a:lnTo>
                  <a:lnTo>
                    <a:pt x="262" y="8"/>
                  </a:lnTo>
                  <a:lnTo>
                    <a:pt x="264" y="8"/>
                  </a:lnTo>
                  <a:lnTo>
                    <a:pt x="266" y="6"/>
                  </a:lnTo>
                  <a:lnTo>
                    <a:pt x="268" y="4"/>
                  </a:lnTo>
                  <a:lnTo>
                    <a:pt x="270" y="4"/>
                  </a:lnTo>
                  <a:lnTo>
                    <a:pt x="274" y="2"/>
                  </a:lnTo>
                  <a:lnTo>
                    <a:pt x="274" y="0"/>
                  </a:lnTo>
                  <a:lnTo>
                    <a:pt x="276" y="0"/>
                  </a:lnTo>
                  <a:lnTo>
                    <a:pt x="282" y="6"/>
                  </a:lnTo>
                  <a:lnTo>
                    <a:pt x="286" y="8"/>
                  </a:lnTo>
                  <a:lnTo>
                    <a:pt x="290" y="10"/>
                  </a:lnTo>
                  <a:lnTo>
                    <a:pt x="290" y="12"/>
                  </a:lnTo>
                  <a:lnTo>
                    <a:pt x="292" y="12"/>
                  </a:lnTo>
                  <a:lnTo>
                    <a:pt x="292" y="14"/>
                  </a:lnTo>
                  <a:lnTo>
                    <a:pt x="294" y="14"/>
                  </a:lnTo>
                  <a:lnTo>
                    <a:pt x="296" y="16"/>
                  </a:lnTo>
                  <a:lnTo>
                    <a:pt x="298" y="16"/>
                  </a:lnTo>
                  <a:lnTo>
                    <a:pt x="300" y="18"/>
                  </a:lnTo>
                  <a:lnTo>
                    <a:pt x="302" y="20"/>
                  </a:lnTo>
                  <a:lnTo>
                    <a:pt x="302" y="22"/>
                  </a:lnTo>
                  <a:lnTo>
                    <a:pt x="304" y="24"/>
                  </a:lnTo>
                  <a:lnTo>
                    <a:pt x="306" y="24"/>
                  </a:lnTo>
                  <a:lnTo>
                    <a:pt x="308" y="26"/>
                  </a:lnTo>
                  <a:lnTo>
                    <a:pt x="310" y="28"/>
                  </a:lnTo>
                  <a:lnTo>
                    <a:pt x="314" y="32"/>
                  </a:lnTo>
                  <a:lnTo>
                    <a:pt x="321" y="36"/>
                  </a:lnTo>
                  <a:lnTo>
                    <a:pt x="323" y="38"/>
                  </a:lnTo>
                  <a:lnTo>
                    <a:pt x="327" y="40"/>
                  </a:lnTo>
                  <a:lnTo>
                    <a:pt x="329" y="42"/>
                  </a:lnTo>
                  <a:lnTo>
                    <a:pt x="331" y="42"/>
                  </a:lnTo>
                  <a:lnTo>
                    <a:pt x="331" y="42"/>
                  </a:lnTo>
                  <a:lnTo>
                    <a:pt x="333" y="42"/>
                  </a:lnTo>
                  <a:lnTo>
                    <a:pt x="335" y="44"/>
                  </a:lnTo>
                  <a:lnTo>
                    <a:pt x="339" y="48"/>
                  </a:lnTo>
                  <a:lnTo>
                    <a:pt x="341" y="48"/>
                  </a:lnTo>
                  <a:lnTo>
                    <a:pt x="345" y="52"/>
                  </a:lnTo>
                  <a:lnTo>
                    <a:pt x="349" y="54"/>
                  </a:lnTo>
                  <a:lnTo>
                    <a:pt x="351" y="56"/>
                  </a:lnTo>
                  <a:lnTo>
                    <a:pt x="357" y="62"/>
                  </a:lnTo>
                  <a:lnTo>
                    <a:pt x="359" y="64"/>
                  </a:lnTo>
                  <a:lnTo>
                    <a:pt x="361" y="66"/>
                  </a:lnTo>
                  <a:lnTo>
                    <a:pt x="363" y="68"/>
                  </a:lnTo>
                  <a:lnTo>
                    <a:pt x="367" y="70"/>
                  </a:lnTo>
                  <a:lnTo>
                    <a:pt x="369" y="72"/>
                  </a:lnTo>
                  <a:lnTo>
                    <a:pt x="375" y="76"/>
                  </a:lnTo>
                  <a:lnTo>
                    <a:pt x="377" y="76"/>
                  </a:lnTo>
                  <a:lnTo>
                    <a:pt x="379" y="78"/>
                  </a:lnTo>
                  <a:lnTo>
                    <a:pt x="379" y="80"/>
                  </a:lnTo>
                  <a:lnTo>
                    <a:pt x="383" y="82"/>
                  </a:lnTo>
                  <a:lnTo>
                    <a:pt x="389" y="86"/>
                  </a:lnTo>
                  <a:lnTo>
                    <a:pt x="397" y="90"/>
                  </a:lnTo>
                  <a:lnTo>
                    <a:pt x="399" y="92"/>
                  </a:lnTo>
                  <a:lnTo>
                    <a:pt x="401" y="96"/>
                  </a:lnTo>
                  <a:lnTo>
                    <a:pt x="405" y="98"/>
                  </a:lnTo>
                  <a:lnTo>
                    <a:pt x="409" y="102"/>
                  </a:lnTo>
                  <a:lnTo>
                    <a:pt x="415" y="106"/>
                  </a:lnTo>
                  <a:lnTo>
                    <a:pt x="417" y="106"/>
                  </a:lnTo>
                  <a:lnTo>
                    <a:pt x="417" y="108"/>
                  </a:lnTo>
                  <a:lnTo>
                    <a:pt x="423" y="112"/>
                  </a:lnTo>
                  <a:lnTo>
                    <a:pt x="427" y="116"/>
                  </a:lnTo>
                  <a:lnTo>
                    <a:pt x="433" y="120"/>
                  </a:lnTo>
                  <a:lnTo>
                    <a:pt x="435" y="120"/>
                  </a:lnTo>
                  <a:lnTo>
                    <a:pt x="441" y="126"/>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6" name="Freeform 181"/>
            <p:cNvSpPr>
              <a:spLocks/>
            </p:cNvSpPr>
            <p:nvPr/>
          </p:nvSpPr>
          <p:spPr bwMode="auto">
            <a:xfrm>
              <a:off x="3805238" y="2884488"/>
              <a:ext cx="908050" cy="769938"/>
            </a:xfrm>
            <a:custGeom>
              <a:avLst/>
              <a:gdLst>
                <a:gd name="T0" fmla="*/ 188 w 572"/>
                <a:gd name="T1" fmla="*/ 6 h 485"/>
                <a:gd name="T2" fmla="*/ 200 w 572"/>
                <a:gd name="T3" fmla="*/ 8 h 485"/>
                <a:gd name="T4" fmla="*/ 214 w 572"/>
                <a:gd name="T5" fmla="*/ 16 h 485"/>
                <a:gd name="T6" fmla="*/ 226 w 572"/>
                <a:gd name="T7" fmla="*/ 28 h 485"/>
                <a:gd name="T8" fmla="*/ 240 w 572"/>
                <a:gd name="T9" fmla="*/ 40 h 485"/>
                <a:gd name="T10" fmla="*/ 248 w 572"/>
                <a:gd name="T11" fmla="*/ 34 h 485"/>
                <a:gd name="T12" fmla="*/ 260 w 572"/>
                <a:gd name="T13" fmla="*/ 34 h 485"/>
                <a:gd name="T14" fmla="*/ 270 w 572"/>
                <a:gd name="T15" fmla="*/ 26 h 485"/>
                <a:gd name="T16" fmla="*/ 282 w 572"/>
                <a:gd name="T17" fmla="*/ 18 h 485"/>
                <a:gd name="T18" fmla="*/ 296 w 572"/>
                <a:gd name="T19" fmla="*/ 22 h 485"/>
                <a:gd name="T20" fmla="*/ 308 w 572"/>
                <a:gd name="T21" fmla="*/ 34 h 485"/>
                <a:gd name="T22" fmla="*/ 316 w 572"/>
                <a:gd name="T23" fmla="*/ 40 h 485"/>
                <a:gd name="T24" fmla="*/ 328 w 572"/>
                <a:gd name="T25" fmla="*/ 40 h 485"/>
                <a:gd name="T26" fmla="*/ 342 w 572"/>
                <a:gd name="T27" fmla="*/ 46 h 485"/>
                <a:gd name="T28" fmla="*/ 350 w 572"/>
                <a:gd name="T29" fmla="*/ 54 h 485"/>
                <a:gd name="T30" fmla="*/ 362 w 572"/>
                <a:gd name="T31" fmla="*/ 62 h 485"/>
                <a:gd name="T32" fmla="*/ 366 w 572"/>
                <a:gd name="T33" fmla="*/ 78 h 485"/>
                <a:gd name="T34" fmla="*/ 364 w 572"/>
                <a:gd name="T35" fmla="*/ 92 h 485"/>
                <a:gd name="T36" fmla="*/ 374 w 572"/>
                <a:gd name="T37" fmla="*/ 106 h 485"/>
                <a:gd name="T38" fmla="*/ 390 w 572"/>
                <a:gd name="T39" fmla="*/ 112 h 485"/>
                <a:gd name="T40" fmla="*/ 404 w 572"/>
                <a:gd name="T41" fmla="*/ 120 h 485"/>
                <a:gd name="T42" fmla="*/ 418 w 572"/>
                <a:gd name="T43" fmla="*/ 124 h 485"/>
                <a:gd name="T44" fmla="*/ 434 w 572"/>
                <a:gd name="T45" fmla="*/ 126 h 485"/>
                <a:gd name="T46" fmla="*/ 440 w 572"/>
                <a:gd name="T47" fmla="*/ 134 h 485"/>
                <a:gd name="T48" fmla="*/ 452 w 572"/>
                <a:gd name="T49" fmla="*/ 138 h 485"/>
                <a:gd name="T50" fmla="*/ 466 w 572"/>
                <a:gd name="T51" fmla="*/ 140 h 485"/>
                <a:gd name="T52" fmla="*/ 482 w 572"/>
                <a:gd name="T53" fmla="*/ 138 h 485"/>
                <a:gd name="T54" fmla="*/ 492 w 572"/>
                <a:gd name="T55" fmla="*/ 140 h 485"/>
                <a:gd name="T56" fmla="*/ 506 w 572"/>
                <a:gd name="T57" fmla="*/ 144 h 485"/>
                <a:gd name="T58" fmla="*/ 520 w 572"/>
                <a:gd name="T59" fmla="*/ 152 h 485"/>
                <a:gd name="T60" fmla="*/ 534 w 572"/>
                <a:gd name="T61" fmla="*/ 164 h 485"/>
                <a:gd name="T62" fmla="*/ 536 w 572"/>
                <a:gd name="T63" fmla="*/ 180 h 485"/>
                <a:gd name="T64" fmla="*/ 546 w 572"/>
                <a:gd name="T65" fmla="*/ 192 h 485"/>
                <a:gd name="T66" fmla="*/ 550 w 572"/>
                <a:gd name="T67" fmla="*/ 206 h 485"/>
                <a:gd name="T68" fmla="*/ 550 w 572"/>
                <a:gd name="T69" fmla="*/ 224 h 485"/>
                <a:gd name="T70" fmla="*/ 560 w 572"/>
                <a:gd name="T71" fmla="*/ 238 h 485"/>
                <a:gd name="T72" fmla="*/ 570 w 572"/>
                <a:gd name="T73" fmla="*/ 254 h 485"/>
                <a:gd name="T74" fmla="*/ 528 w 572"/>
                <a:gd name="T75" fmla="*/ 264 h 485"/>
                <a:gd name="T76" fmla="*/ 484 w 572"/>
                <a:gd name="T77" fmla="*/ 264 h 485"/>
                <a:gd name="T78" fmla="*/ 432 w 572"/>
                <a:gd name="T79" fmla="*/ 284 h 485"/>
                <a:gd name="T80" fmla="*/ 392 w 572"/>
                <a:gd name="T81" fmla="*/ 296 h 485"/>
                <a:gd name="T82" fmla="*/ 392 w 572"/>
                <a:gd name="T83" fmla="*/ 344 h 485"/>
                <a:gd name="T84" fmla="*/ 392 w 572"/>
                <a:gd name="T85" fmla="*/ 384 h 485"/>
                <a:gd name="T86" fmla="*/ 368 w 572"/>
                <a:gd name="T87" fmla="*/ 400 h 485"/>
                <a:gd name="T88" fmla="*/ 330 w 572"/>
                <a:gd name="T89" fmla="*/ 400 h 485"/>
                <a:gd name="T90" fmla="*/ 320 w 572"/>
                <a:gd name="T91" fmla="*/ 439 h 485"/>
                <a:gd name="T92" fmla="*/ 310 w 572"/>
                <a:gd name="T93" fmla="*/ 477 h 485"/>
                <a:gd name="T94" fmla="*/ 256 w 572"/>
                <a:gd name="T95" fmla="*/ 433 h 485"/>
                <a:gd name="T96" fmla="*/ 220 w 572"/>
                <a:gd name="T97" fmla="*/ 404 h 485"/>
                <a:gd name="T98" fmla="*/ 194 w 572"/>
                <a:gd name="T99" fmla="*/ 380 h 485"/>
                <a:gd name="T100" fmla="*/ 156 w 572"/>
                <a:gd name="T101" fmla="*/ 350 h 485"/>
                <a:gd name="T102" fmla="*/ 126 w 572"/>
                <a:gd name="T103" fmla="*/ 328 h 485"/>
                <a:gd name="T104" fmla="*/ 102 w 572"/>
                <a:gd name="T105" fmla="*/ 304 h 485"/>
                <a:gd name="T106" fmla="*/ 72 w 572"/>
                <a:gd name="T107" fmla="*/ 284 h 485"/>
                <a:gd name="T108" fmla="*/ 32 w 572"/>
                <a:gd name="T109" fmla="*/ 248 h 485"/>
                <a:gd name="T110" fmla="*/ 8 w 572"/>
                <a:gd name="T111" fmla="*/ 214 h 485"/>
                <a:gd name="T112" fmla="*/ 38 w 572"/>
                <a:gd name="T113" fmla="*/ 178 h 485"/>
                <a:gd name="T114" fmla="*/ 68 w 572"/>
                <a:gd name="T115" fmla="*/ 138 h 485"/>
                <a:gd name="T116" fmla="*/ 106 w 572"/>
                <a:gd name="T117" fmla="*/ 92 h 485"/>
                <a:gd name="T118" fmla="*/ 136 w 572"/>
                <a:gd name="T119" fmla="*/ 54 h 485"/>
                <a:gd name="T120" fmla="*/ 158 w 572"/>
                <a:gd name="T121" fmla="*/ 28 h 485"/>
                <a:gd name="T122" fmla="*/ 180 w 572"/>
                <a:gd name="T123"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485">
                  <a:moveTo>
                    <a:pt x="180" y="0"/>
                  </a:moveTo>
                  <a:lnTo>
                    <a:pt x="182" y="0"/>
                  </a:lnTo>
                  <a:lnTo>
                    <a:pt x="182" y="2"/>
                  </a:lnTo>
                  <a:lnTo>
                    <a:pt x="184" y="2"/>
                  </a:lnTo>
                  <a:lnTo>
                    <a:pt x="186" y="4"/>
                  </a:lnTo>
                  <a:lnTo>
                    <a:pt x="184" y="4"/>
                  </a:lnTo>
                  <a:lnTo>
                    <a:pt x="186" y="4"/>
                  </a:lnTo>
                  <a:lnTo>
                    <a:pt x="186" y="6"/>
                  </a:lnTo>
                  <a:lnTo>
                    <a:pt x="186" y="4"/>
                  </a:lnTo>
                  <a:lnTo>
                    <a:pt x="186" y="6"/>
                  </a:lnTo>
                  <a:lnTo>
                    <a:pt x="188" y="6"/>
                  </a:lnTo>
                  <a:lnTo>
                    <a:pt x="188" y="4"/>
                  </a:lnTo>
                  <a:lnTo>
                    <a:pt x="188" y="6"/>
                  </a:lnTo>
                  <a:lnTo>
                    <a:pt x="190" y="6"/>
                  </a:lnTo>
                  <a:lnTo>
                    <a:pt x="192" y="6"/>
                  </a:lnTo>
                  <a:lnTo>
                    <a:pt x="192" y="4"/>
                  </a:lnTo>
                  <a:lnTo>
                    <a:pt x="192" y="6"/>
                  </a:lnTo>
                  <a:lnTo>
                    <a:pt x="192" y="4"/>
                  </a:lnTo>
                  <a:lnTo>
                    <a:pt x="194" y="4"/>
                  </a:lnTo>
                  <a:lnTo>
                    <a:pt x="194" y="6"/>
                  </a:lnTo>
                  <a:lnTo>
                    <a:pt x="194" y="8"/>
                  </a:lnTo>
                  <a:lnTo>
                    <a:pt x="196" y="8"/>
                  </a:lnTo>
                  <a:lnTo>
                    <a:pt x="196" y="6"/>
                  </a:lnTo>
                  <a:lnTo>
                    <a:pt x="198" y="6"/>
                  </a:lnTo>
                  <a:lnTo>
                    <a:pt x="198" y="8"/>
                  </a:lnTo>
                  <a:lnTo>
                    <a:pt x="200" y="8"/>
                  </a:lnTo>
                  <a:lnTo>
                    <a:pt x="200" y="6"/>
                  </a:lnTo>
                  <a:lnTo>
                    <a:pt x="200" y="6"/>
                  </a:lnTo>
                  <a:lnTo>
                    <a:pt x="200" y="8"/>
                  </a:lnTo>
                  <a:lnTo>
                    <a:pt x="202" y="8"/>
                  </a:lnTo>
                  <a:lnTo>
                    <a:pt x="204" y="8"/>
                  </a:lnTo>
                  <a:lnTo>
                    <a:pt x="204" y="10"/>
                  </a:lnTo>
                  <a:lnTo>
                    <a:pt x="204" y="12"/>
                  </a:lnTo>
                  <a:lnTo>
                    <a:pt x="206" y="12"/>
                  </a:lnTo>
                  <a:lnTo>
                    <a:pt x="208" y="12"/>
                  </a:lnTo>
                  <a:lnTo>
                    <a:pt x="210" y="12"/>
                  </a:lnTo>
                  <a:lnTo>
                    <a:pt x="212" y="14"/>
                  </a:lnTo>
                  <a:lnTo>
                    <a:pt x="214" y="14"/>
                  </a:lnTo>
                  <a:lnTo>
                    <a:pt x="214" y="16"/>
                  </a:lnTo>
                  <a:lnTo>
                    <a:pt x="214" y="18"/>
                  </a:lnTo>
                  <a:lnTo>
                    <a:pt x="216" y="18"/>
                  </a:lnTo>
                  <a:lnTo>
                    <a:pt x="218" y="18"/>
                  </a:lnTo>
                  <a:lnTo>
                    <a:pt x="218" y="20"/>
                  </a:lnTo>
                  <a:lnTo>
                    <a:pt x="220" y="20"/>
                  </a:lnTo>
                  <a:lnTo>
                    <a:pt x="222" y="20"/>
                  </a:lnTo>
                  <a:lnTo>
                    <a:pt x="224" y="20"/>
                  </a:lnTo>
                  <a:lnTo>
                    <a:pt x="224" y="22"/>
                  </a:lnTo>
                  <a:lnTo>
                    <a:pt x="222" y="22"/>
                  </a:lnTo>
                  <a:lnTo>
                    <a:pt x="222" y="24"/>
                  </a:lnTo>
                  <a:lnTo>
                    <a:pt x="222" y="26"/>
                  </a:lnTo>
                  <a:lnTo>
                    <a:pt x="224" y="26"/>
                  </a:lnTo>
                  <a:lnTo>
                    <a:pt x="226" y="28"/>
                  </a:lnTo>
                  <a:lnTo>
                    <a:pt x="228" y="28"/>
                  </a:lnTo>
                  <a:lnTo>
                    <a:pt x="228" y="30"/>
                  </a:lnTo>
                  <a:lnTo>
                    <a:pt x="230" y="30"/>
                  </a:lnTo>
                  <a:lnTo>
                    <a:pt x="232" y="30"/>
                  </a:lnTo>
                  <a:lnTo>
                    <a:pt x="232" y="32"/>
                  </a:lnTo>
                  <a:lnTo>
                    <a:pt x="234" y="32"/>
                  </a:lnTo>
                  <a:lnTo>
                    <a:pt x="236" y="32"/>
                  </a:lnTo>
                  <a:lnTo>
                    <a:pt x="236" y="34"/>
                  </a:lnTo>
                  <a:lnTo>
                    <a:pt x="236" y="36"/>
                  </a:lnTo>
                  <a:lnTo>
                    <a:pt x="238" y="36"/>
                  </a:lnTo>
                  <a:lnTo>
                    <a:pt x="238" y="38"/>
                  </a:lnTo>
                  <a:lnTo>
                    <a:pt x="240" y="38"/>
                  </a:lnTo>
                  <a:lnTo>
                    <a:pt x="240" y="40"/>
                  </a:lnTo>
                  <a:lnTo>
                    <a:pt x="238" y="40"/>
                  </a:lnTo>
                  <a:lnTo>
                    <a:pt x="240" y="40"/>
                  </a:lnTo>
                  <a:lnTo>
                    <a:pt x="240" y="38"/>
                  </a:lnTo>
                  <a:lnTo>
                    <a:pt x="240" y="40"/>
                  </a:lnTo>
                  <a:lnTo>
                    <a:pt x="242" y="40"/>
                  </a:lnTo>
                  <a:lnTo>
                    <a:pt x="242" y="38"/>
                  </a:lnTo>
                  <a:lnTo>
                    <a:pt x="244" y="38"/>
                  </a:lnTo>
                  <a:lnTo>
                    <a:pt x="244" y="36"/>
                  </a:lnTo>
                  <a:lnTo>
                    <a:pt x="244" y="38"/>
                  </a:lnTo>
                  <a:lnTo>
                    <a:pt x="244" y="36"/>
                  </a:lnTo>
                  <a:lnTo>
                    <a:pt x="246" y="36"/>
                  </a:lnTo>
                  <a:lnTo>
                    <a:pt x="246" y="34"/>
                  </a:lnTo>
                  <a:lnTo>
                    <a:pt x="248" y="34"/>
                  </a:lnTo>
                  <a:lnTo>
                    <a:pt x="248" y="34"/>
                  </a:lnTo>
                  <a:lnTo>
                    <a:pt x="250" y="34"/>
                  </a:lnTo>
                  <a:lnTo>
                    <a:pt x="250" y="32"/>
                  </a:lnTo>
                  <a:lnTo>
                    <a:pt x="252" y="32"/>
                  </a:lnTo>
                  <a:lnTo>
                    <a:pt x="252" y="30"/>
                  </a:lnTo>
                  <a:lnTo>
                    <a:pt x="254" y="30"/>
                  </a:lnTo>
                  <a:lnTo>
                    <a:pt x="256" y="30"/>
                  </a:lnTo>
                  <a:lnTo>
                    <a:pt x="256" y="28"/>
                  </a:lnTo>
                  <a:lnTo>
                    <a:pt x="256" y="30"/>
                  </a:lnTo>
                  <a:lnTo>
                    <a:pt x="258" y="30"/>
                  </a:lnTo>
                  <a:lnTo>
                    <a:pt x="260" y="30"/>
                  </a:lnTo>
                  <a:lnTo>
                    <a:pt x="260" y="32"/>
                  </a:lnTo>
                  <a:lnTo>
                    <a:pt x="260" y="34"/>
                  </a:lnTo>
                  <a:lnTo>
                    <a:pt x="260" y="36"/>
                  </a:lnTo>
                  <a:lnTo>
                    <a:pt x="262" y="34"/>
                  </a:lnTo>
                  <a:lnTo>
                    <a:pt x="264" y="34"/>
                  </a:lnTo>
                  <a:lnTo>
                    <a:pt x="264" y="32"/>
                  </a:lnTo>
                  <a:lnTo>
                    <a:pt x="264" y="34"/>
                  </a:lnTo>
                  <a:lnTo>
                    <a:pt x="266" y="34"/>
                  </a:lnTo>
                  <a:lnTo>
                    <a:pt x="266" y="32"/>
                  </a:lnTo>
                  <a:lnTo>
                    <a:pt x="268" y="32"/>
                  </a:lnTo>
                  <a:lnTo>
                    <a:pt x="268" y="30"/>
                  </a:lnTo>
                  <a:lnTo>
                    <a:pt x="270" y="30"/>
                  </a:lnTo>
                  <a:lnTo>
                    <a:pt x="268" y="28"/>
                  </a:lnTo>
                  <a:lnTo>
                    <a:pt x="268" y="26"/>
                  </a:lnTo>
                  <a:lnTo>
                    <a:pt x="270" y="26"/>
                  </a:lnTo>
                  <a:lnTo>
                    <a:pt x="270" y="28"/>
                  </a:lnTo>
                  <a:lnTo>
                    <a:pt x="270" y="26"/>
                  </a:lnTo>
                  <a:lnTo>
                    <a:pt x="270" y="24"/>
                  </a:lnTo>
                  <a:lnTo>
                    <a:pt x="272" y="24"/>
                  </a:lnTo>
                  <a:lnTo>
                    <a:pt x="272" y="22"/>
                  </a:lnTo>
                  <a:lnTo>
                    <a:pt x="274" y="22"/>
                  </a:lnTo>
                  <a:lnTo>
                    <a:pt x="274" y="24"/>
                  </a:lnTo>
                  <a:lnTo>
                    <a:pt x="274" y="22"/>
                  </a:lnTo>
                  <a:lnTo>
                    <a:pt x="276" y="22"/>
                  </a:lnTo>
                  <a:lnTo>
                    <a:pt x="278" y="22"/>
                  </a:lnTo>
                  <a:lnTo>
                    <a:pt x="280" y="20"/>
                  </a:lnTo>
                  <a:lnTo>
                    <a:pt x="282" y="20"/>
                  </a:lnTo>
                  <a:lnTo>
                    <a:pt x="282" y="18"/>
                  </a:lnTo>
                  <a:lnTo>
                    <a:pt x="284" y="18"/>
                  </a:lnTo>
                  <a:lnTo>
                    <a:pt x="286" y="18"/>
                  </a:lnTo>
                  <a:lnTo>
                    <a:pt x="286" y="16"/>
                  </a:lnTo>
                  <a:lnTo>
                    <a:pt x="288" y="16"/>
                  </a:lnTo>
                  <a:lnTo>
                    <a:pt x="290" y="16"/>
                  </a:lnTo>
                  <a:lnTo>
                    <a:pt x="290" y="18"/>
                  </a:lnTo>
                  <a:lnTo>
                    <a:pt x="290" y="20"/>
                  </a:lnTo>
                  <a:lnTo>
                    <a:pt x="290" y="22"/>
                  </a:lnTo>
                  <a:lnTo>
                    <a:pt x="292" y="20"/>
                  </a:lnTo>
                  <a:lnTo>
                    <a:pt x="292" y="22"/>
                  </a:lnTo>
                  <a:lnTo>
                    <a:pt x="294" y="22"/>
                  </a:lnTo>
                  <a:lnTo>
                    <a:pt x="296" y="22"/>
                  </a:lnTo>
                  <a:lnTo>
                    <a:pt x="296" y="22"/>
                  </a:lnTo>
                  <a:lnTo>
                    <a:pt x="296" y="24"/>
                  </a:lnTo>
                  <a:lnTo>
                    <a:pt x="296" y="26"/>
                  </a:lnTo>
                  <a:lnTo>
                    <a:pt x="298" y="24"/>
                  </a:lnTo>
                  <a:lnTo>
                    <a:pt x="298" y="26"/>
                  </a:lnTo>
                  <a:lnTo>
                    <a:pt x="298" y="28"/>
                  </a:lnTo>
                  <a:lnTo>
                    <a:pt x="298" y="30"/>
                  </a:lnTo>
                  <a:lnTo>
                    <a:pt x="300" y="30"/>
                  </a:lnTo>
                  <a:lnTo>
                    <a:pt x="302" y="30"/>
                  </a:lnTo>
                  <a:lnTo>
                    <a:pt x="302" y="32"/>
                  </a:lnTo>
                  <a:lnTo>
                    <a:pt x="304" y="32"/>
                  </a:lnTo>
                  <a:lnTo>
                    <a:pt x="306" y="32"/>
                  </a:lnTo>
                  <a:lnTo>
                    <a:pt x="306" y="34"/>
                  </a:lnTo>
                  <a:lnTo>
                    <a:pt x="308" y="34"/>
                  </a:lnTo>
                  <a:lnTo>
                    <a:pt x="306" y="34"/>
                  </a:lnTo>
                  <a:lnTo>
                    <a:pt x="308" y="34"/>
                  </a:lnTo>
                  <a:lnTo>
                    <a:pt x="308" y="36"/>
                  </a:lnTo>
                  <a:lnTo>
                    <a:pt x="308" y="38"/>
                  </a:lnTo>
                  <a:lnTo>
                    <a:pt x="310" y="38"/>
                  </a:lnTo>
                  <a:lnTo>
                    <a:pt x="310" y="40"/>
                  </a:lnTo>
                  <a:lnTo>
                    <a:pt x="312" y="40"/>
                  </a:lnTo>
                  <a:lnTo>
                    <a:pt x="314" y="40"/>
                  </a:lnTo>
                  <a:lnTo>
                    <a:pt x="314" y="42"/>
                  </a:lnTo>
                  <a:lnTo>
                    <a:pt x="314" y="40"/>
                  </a:lnTo>
                  <a:lnTo>
                    <a:pt x="316" y="40"/>
                  </a:lnTo>
                  <a:lnTo>
                    <a:pt x="316" y="42"/>
                  </a:lnTo>
                  <a:lnTo>
                    <a:pt x="316" y="40"/>
                  </a:lnTo>
                  <a:lnTo>
                    <a:pt x="316" y="38"/>
                  </a:lnTo>
                  <a:lnTo>
                    <a:pt x="318" y="40"/>
                  </a:lnTo>
                  <a:lnTo>
                    <a:pt x="318" y="38"/>
                  </a:lnTo>
                  <a:lnTo>
                    <a:pt x="320" y="38"/>
                  </a:lnTo>
                  <a:lnTo>
                    <a:pt x="322" y="38"/>
                  </a:lnTo>
                  <a:lnTo>
                    <a:pt x="322" y="40"/>
                  </a:lnTo>
                  <a:lnTo>
                    <a:pt x="324" y="40"/>
                  </a:lnTo>
                  <a:lnTo>
                    <a:pt x="326" y="40"/>
                  </a:lnTo>
                  <a:lnTo>
                    <a:pt x="326" y="38"/>
                  </a:lnTo>
                  <a:lnTo>
                    <a:pt x="326" y="40"/>
                  </a:lnTo>
                  <a:lnTo>
                    <a:pt x="328" y="40"/>
                  </a:lnTo>
                  <a:lnTo>
                    <a:pt x="330" y="40"/>
                  </a:lnTo>
                  <a:lnTo>
                    <a:pt x="328" y="40"/>
                  </a:lnTo>
                  <a:lnTo>
                    <a:pt x="330" y="40"/>
                  </a:lnTo>
                  <a:lnTo>
                    <a:pt x="330" y="42"/>
                  </a:lnTo>
                  <a:lnTo>
                    <a:pt x="332" y="42"/>
                  </a:lnTo>
                  <a:lnTo>
                    <a:pt x="334" y="42"/>
                  </a:lnTo>
                  <a:lnTo>
                    <a:pt x="336" y="42"/>
                  </a:lnTo>
                  <a:lnTo>
                    <a:pt x="338" y="42"/>
                  </a:lnTo>
                  <a:lnTo>
                    <a:pt x="340" y="44"/>
                  </a:lnTo>
                  <a:lnTo>
                    <a:pt x="340" y="46"/>
                  </a:lnTo>
                  <a:lnTo>
                    <a:pt x="342" y="44"/>
                  </a:lnTo>
                  <a:lnTo>
                    <a:pt x="342" y="46"/>
                  </a:lnTo>
                  <a:lnTo>
                    <a:pt x="342" y="46"/>
                  </a:lnTo>
                  <a:lnTo>
                    <a:pt x="342" y="46"/>
                  </a:lnTo>
                  <a:lnTo>
                    <a:pt x="342" y="46"/>
                  </a:lnTo>
                  <a:lnTo>
                    <a:pt x="344" y="46"/>
                  </a:lnTo>
                  <a:lnTo>
                    <a:pt x="344" y="48"/>
                  </a:lnTo>
                  <a:lnTo>
                    <a:pt x="344" y="48"/>
                  </a:lnTo>
                  <a:lnTo>
                    <a:pt x="344" y="50"/>
                  </a:lnTo>
                  <a:lnTo>
                    <a:pt x="346" y="50"/>
                  </a:lnTo>
                  <a:lnTo>
                    <a:pt x="348" y="50"/>
                  </a:lnTo>
                  <a:lnTo>
                    <a:pt x="348" y="52"/>
                  </a:lnTo>
                  <a:lnTo>
                    <a:pt x="350" y="52"/>
                  </a:lnTo>
                  <a:lnTo>
                    <a:pt x="350" y="54"/>
                  </a:lnTo>
                  <a:lnTo>
                    <a:pt x="350" y="52"/>
                  </a:lnTo>
                  <a:lnTo>
                    <a:pt x="350" y="54"/>
                  </a:lnTo>
                  <a:lnTo>
                    <a:pt x="352" y="54"/>
                  </a:lnTo>
                  <a:lnTo>
                    <a:pt x="350" y="54"/>
                  </a:lnTo>
                  <a:lnTo>
                    <a:pt x="352" y="54"/>
                  </a:lnTo>
                  <a:lnTo>
                    <a:pt x="352" y="56"/>
                  </a:lnTo>
                  <a:lnTo>
                    <a:pt x="350" y="56"/>
                  </a:lnTo>
                  <a:lnTo>
                    <a:pt x="352" y="56"/>
                  </a:lnTo>
                  <a:lnTo>
                    <a:pt x="354" y="56"/>
                  </a:lnTo>
                  <a:lnTo>
                    <a:pt x="354" y="54"/>
                  </a:lnTo>
                  <a:lnTo>
                    <a:pt x="356" y="56"/>
                  </a:lnTo>
                  <a:lnTo>
                    <a:pt x="356" y="58"/>
                  </a:lnTo>
                  <a:lnTo>
                    <a:pt x="358" y="58"/>
                  </a:lnTo>
                  <a:lnTo>
                    <a:pt x="360" y="58"/>
                  </a:lnTo>
                  <a:lnTo>
                    <a:pt x="360" y="60"/>
                  </a:lnTo>
                  <a:lnTo>
                    <a:pt x="360" y="62"/>
                  </a:lnTo>
                  <a:lnTo>
                    <a:pt x="362" y="62"/>
                  </a:lnTo>
                  <a:lnTo>
                    <a:pt x="360" y="64"/>
                  </a:lnTo>
                  <a:lnTo>
                    <a:pt x="362" y="64"/>
                  </a:lnTo>
                  <a:lnTo>
                    <a:pt x="362" y="66"/>
                  </a:lnTo>
                  <a:lnTo>
                    <a:pt x="362" y="64"/>
                  </a:lnTo>
                  <a:lnTo>
                    <a:pt x="362" y="66"/>
                  </a:lnTo>
                  <a:lnTo>
                    <a:pt x="364" y="66"/>
                  </a:lnTo>
                  <a:lnTo>
                    <a:pt x="364" y="68"/>
                  </a:lnTo>
                  <a:lnTo>
                    <a:pt x="364" y="70"/>
                  </a:lnTo>
                  <a:lnTo>
                    <a:pt x="364" y="72"/>
                  </a:lnTo>
                  <a:lnTo>
                    <a:pt x="364" y="74"/>
                  </a:lnTo>
                  <a:lnTo>
                    <a:pt x="364" y="76"/>
                  </a:lnTo>
                  <a:lnTo>
                    <a:pt x="364" y="78"/>
                  </a:lnTo>
                  <a:lnTo>
                    <a:pt x="366" y="78"/>
                  </a:lnTo>
                  <a:lnTo>
                    <a:pt x="364" y="78"/>
                  </a:lnTo>
                  <a:lnTo>
                    <a:pt x="366" y="78"/>
                  </a:lnTo>
                  <a:lnTo>
                    <a:pt x="366" y="80"/>
                  </a:lnTo>
                  <a:lnTo>
                    <a:pt x="366" y="82"/>
                  </a:lnTo>
                  <a:lnTo>
                    <a:pt x="364" y="82"/>
                  </a:lnTo>
                  <a:lnTo>
                    <a:pt x="366" y="82"/>
                  </a:lnTo>
                  <a:lnTo>
                    <a:pt x="366" y="84"/>
                  </a:lnTo>
                  <a:lnTo>
                    <a:pt x="364" y="84"/>
                  </a:lnTo>
                  <a:lnTo>
                    <a:pt x="364" y="86"/>
                  </a:lnTo>
                  <a:lnTo>
                    <a:pt x="364" y="88"/>
                  </a:lnTo>
                  <a:lnTo>
                    <a:pt x="364" y="90"/>
                  </a:lnTo>
                  <a:lnTo>
                    <a:pt x="364" y="92"/>
                  </a:lnTo>
                  <a:lnTo>
                    <a:pt x="364" y="92"/>
                  </a:lnTo>
                  <a:lnTo>
                    <a:pt x="366" y="92"/>
                  </a:lnTo>
                  <a:lnTo>
                    <a:pt x="366" y="94"/>
                  </a:lnTo>
                  <a:lnTo>
                    <a:pt x="368" y="94"/>
                  </a:lnTo>
                  <a:lnTo>
                    <a:pt x="368" y="96"/>
                  </a:lnTo>
                  <a:lnTo>
                    <a:pt x="368" y="98"/>
                  </a:lnTo>
                  <a:lnTo>
                    <a:pt x="370" y="100"/>
                  </a:lnTo>
                  <a:lnTo>
                    <a:pt x="370" y="102"/>
                  </a:lnTo>
                  <a:lnTo>
                    <a:pt x="372" y="102"/>
                  </a:lnTo>
                  <a:lnTo>
                    <a:pt x="370" y="102"/>
                  </a:lnTo>
                  <a:lnTo>
                    <a:pt x="370" y="104"/>
                  </a:lnTo>
                  <a:lnTo>
                    <a:pt x="372" y="104"/>
                  </a:lnTo>
                  <a:lnTo>
                    <a:pt x="374" y="104"/>
                  </a:lnTo>
                  <a:lnTo>
                    <a:pt x="374" y="106"/>
                  </a:lnTo>
                  <a:lnTo>
                    <a:pt x="374" y="104"/>
                  </a:lnTo>
                  <a:lnTo>
                    <a:pt x="376" y="104"/>
                  </a:lnTo>
                  <a:lnTo>
                    <a:pt x="376" y="106"/>
                  </a:lnTo>
                  <a:lnTo>
                    <a:pt x="378" y="106"/>
                  </a:lnTo>
                  <a:lnTo>
                    <a:pt x="380" y="106"/>
                  </a:lnTo>
                  <a:lnTo>
                    <a:pt x="382" y="106"/>
                  </a:lnTo>
                  <a:lnTo>
                    <a:pt x="384" y="106"/>
                  </a:lnTo>
                  <a:lnTo>
                    <a:pt x="386" y="106"/>
                  </a:lnTo>
                  <a:lnTo>
                    <a:pt x="386" y="108"/>
                  </a:lnTo>
                  <a:lnTo>
                    <a:pt x="388" y="108"/>
                  </a:lnTo>
                  <a:lnTo>
                    <a:pt x="388" y="110"/>
                  </a:lnTo>
                  <a:lnTo>
                    <a:pt x="390" y="110"/>
                  </a:lnTo>
                  <a:lnTo>
                    <a:pt x="390" y="112"/>
                  </a:lnTo>
                  <a:lnTo>
                    <a:pt x="392" y="112"/>
                  </a:lnTo>
                  <a:lnTo>
                    <a:pt x="392" y="112"/>
                  </a:lnTo>
                  <a:lnTo>
                    <a:pt x="394" y="112"/>
                  </a:lnTo>
                  <a:lnTo>
                    <a:pt x="396" y="112"/>
                  </a:lnTo>
                  <a:lnTo>
                    <a:pt x="396" y="114"/>
                  </a:lnTo>
                  <a:lnTo>
                    <a:pt x="398" y="116"/>
                  </a:lnTo>
                  <a:lnTo>
                    <a:pt x="398" y="114"/>
                  </a:lnTo>
                  <a:lnTo>
                    <a:pt x="398" y="116"/>
                  </a:lnTo>
                  <a:lnTo>
                    <a:pt x="398" y="118"/>
                  </a:lnTo>
                  <a:lnTo>
                    <a:pt x="400" y="118"/>
                  </a:lnTo>
                  <a:lnTo>
                    <a:pt x="402" y="118"/>
                  </a:lnTo>
                  <a:lnTo>
                    <a:pt x="402" y="120"/>
                  </a:lnTo>
                  <a:lnTo>
                    <a:pt x="404" y="120"/>
                  </a:lnTo>
                  <a:lnTo>
                    <a:pt x="404" y="122"/>
                  </a:lnTo>
                  <a:lnTo>
                    <a:pt x="406" y="122"/>
                  </a:lnTo>
                  <a:lnTo>
                    <a:pt x="406" y="124"/>
                  </a:lnTo>
                  <a:lnTo>
                    <a:pt x="408" y="124"/>
                  </a:lnTo>
                  <a:lnTo>
                    <a:pt x="410" y="126"/>
                  </a:lnTo>
                  <a:lnTo>
                    <a:pt x="410" y="124"/>
                  </a:lnTo>
                  <a:lnTo>
                    <a:pt x="410" y="126"/>
                  </a:lnTo>
                  <a:lnTo>
                    <a:pt x="412" y="126"/>
                  </a:lnTo>
                  <a:lnTo>
                    <a:pt x="412" y="124"/>
                  </a:lnTo>
                  <a:lnTo>
                    <a:pt x="414" y="124"/>
                  </a:lnTo>
                  <a:lnTo>
                    <a:pt x="416" y="126"/>
                  </a:lnTo>
                  <a:lnTo>
                    <a:pt x="416" y="124"/>
                  </a:lnTo>
                  <a:lnTo>
                    <a:pt x="418" y="124"/>
                  </a:lnTo>
                  <a:lnTo>
                    <a:pt x="418" y="122"/>
                  </a:lnTo>
                  <a:lnTo>
                    <a:pt x="420" y="122"/>
                  </a:lnTo>
                  <a:lnTo>
                    <a:pt x="422" y="122"/>
                  </a:lnTo>
                  <a:lnTo>
                    <a:pt x="424" y="122"/>
                  </a:lnTo>
                  <a:lnTo>
                    <a:pt x="424" y="124"/>
                  </a:lnTo>
                  <a:lnTo>
                    <a:pt x="426" y="124"/>
                  </a:lnTo>
                  <a:lnTo>
                    <a:pt x="428" y="124"/>
                  </a:lnTo>
                  <a:lnTo>
                    <a:pt x="428" y="126"/>
                  </a:lnTo>
                  <a:lnTo>
                    <a:pt x="428" y="124"/>
                  </a:lnTo>
                  <a:lnTo>
                    <a:pt x="428" y="126"/>
                  </a:lnTo>
                  <a:lnTo>
                    <a:pt x="430" y="126"/>
                  </a:lnTo>
                  <a:lnTo>
                    <a:pt x="432" y="126"/>
                  </a:lnTo>
                  <a:lnTo>
                    <a:pt x="434" y="126"/>
                  </a:lnTo>
                  <a:lnTo>
                    <a:pt x="436" y="126"/>
                  </a:lnTo>
                  <a:lnTo>
                    <a:pt x="436" y="128"/>
                  </a:lnTo>
                  <a:lnTo>
                    <a:pt x="438" y="130"/>
                  </a:lnTo>
                  <a:lnTo>
                    <a:pt x="436" y="130"/>
                  </a:lnTo>
                  <a:lnTo>
                    <a:pt x="438" y="132"/>
                  </a:lnTo>
                  <a:lnTo>
                    <a:pt x="438" y="134"/>
                  </a:lnTo>
                  <a:lnTo>
                    <a:pt x="440" y="134"/>
                  </a:lnTo>
                  <a:lnTo>
                    <a:pt x="438" y="136"/>
                  </a:lnTo>
                  <a:lnTo>
                    <a:pt x="440" y="136"/>
                  </a:lnTo>
                  <a:lnTo>
                    <a:pt x="440" y="138"/>
                  </a:lnTo>
                  <a:lnTo>
                    <a:pt x="440" y="136"/>
                  </a:lnTo>
                  <a:lnTo>
                    <a:pt x="440" y="136"/>
                  </a:lnTo>
                  <a:lnTo>
                    <a:pt x="440" y="134"/>
                  </a:lnTo>
                  <a:lnTo>
                    <a:pt x="440" y="132"/>
                  </a:lnTo>
                  <a:lnTo>
                    <a:pt x="442" y="132"/>
                  </a:lnTo>
                  <a:lnTo>
                    <a:pt x="442" y="134"/>
                  </a:lnTo>
                  <a:lnTo>
                    <a:pt x="444" y="134"/>
                  </a:lnTo>
                  <a:lnTo>
                    <a:pt x="442" y="134"/>
                  </a:lnTo>
                  <a:lnTo>
                    <a:pt x="444" y="136"/>
                  </a:lnTo>
                  <a:lnTo>
                    <a:pt x="444" y="134"/>
                  </a:lnTo>
                  <a:lnTo>
                    <a:pt x="444" y="136"/>
                  </a:lnTo>
                  <a:lnTo>
                    <a:pt x="446" y="136"/>
                  </a:lnTo>
                  <a:lnTo>
                    <a:pt x="448" y="136"/>
                  </a:lnTo>
                  <a:lnTo>
                    <a:pt x="450" y="136"/>
                  </a:lnTo>
                  <a:lnTo>
                    <a:pt x="452" y="136"/>
                  </a:lnTo>
                  <a:lnTo>
                    <a:pt x="452" y="138"/>
                  </a:lnTo>
                  <a:lnTo>
                    <a:pt x="454" y="138"/>
                  </a:lnTo>
                  <a:lnTo>
                    <a:pt x="452" y="138"/>
                  </a:lnTo>
                  <a:lnTo>
                    <a:pt x="454" y="138"/>
                  </a:lnTo>
                  <a:lnTo>
                    <a:pt x="454" y="140"/>
                  </a:lnTo>
                  <a:lnTo>
                    <a:pt x="456" y="140"/>
                  </a:lnTo>
                  <a:lnTo>
                    <a:pt x="458" y="140"/>
                  </a:lnTo>
                  <a:lnTo>
                    <a:pt x="458" y="138"/>
                  </a:lnTo>
                  <a:lnTo>
                    <a:pt x="460" y="138"/>
                  </a:lnTo>
                  <a:lnTo>
                    <a:pt x="460" y="140"/>
                  </a:lnTo>
                  <a:lnTo>
                    <a:pt x="462" y="140"/>
                  </a:lnTo>
                  <a:lnTo>
                    <a:pt x="464" y="140"/>
                  </a:lnTo>
                  <a:lnTo>
                    <a:pt x="466" y="140"/>
                  </a:lnTo>
                  <a:lnTo>
                    <a:pt x="466" y="140"/>
                  </a:lnTo>
                  <a:lnTo>
                    <a:pt x="468" y="140"/>
                  </a:lnTo>
                  <a:lnTo>
                    <a:pt x="470" y="140"/>
                  </a:lnTo>
                  <a:lnTo>
                    <a:pt x="470" y="140"/>
                  </a:lnTo>
                  <a:lnTo>
                    <a:pt x="472" y="140"/>
                  </a:lnTo>
                  <a:lnTo>
                    <a:pt x="474" y="140"/>
                  </a:lnTo>
                  <a:lnTo>
                    <a:pt x="474" y="142"/>
                  </a:lnTo>
                  <a:lnTo>
                    <a:pt x="476" y="140"/>
                  </a:lnTo>
                  <a:lnTo>
                    <a:pt x="478" y="140"/>
                  </a:lnTo>
                  <a:lnTo>
                    <a:pt x="478" y="140"/>
                  </a:lnTo>
                  <a:lnTo>
                    <a:pt x="480" y="140"/>
                  </a:lnTo>
                  <a:lnTo>
                    <a:pt x="482" y="138"/>
                  </a:lnTo>
                  <a:lnTo>
                    <a:pt x="482" y="140"/>
                  </a:lnTo>
                  <a:lnTo>
                    <a:pt x="482" y="138"/>
                  </a:lnTo>
                  <a:lnTo>
                    <a:pt x="484" y="138"/>
                  </a:lnTo>
                  <a:lnTo>
                    <a:pt x="484" y="136"/>
                  </a:lnTo>
                  <a:lnTo>
                    <a:pt x="486" y="138"/>
                  </a:lnTo>
                  <a:lnTo>
                    <a:pt x="484" y="138"/>
                  </a:lnTo>
                  <a:lnTo>
                    <a:pt x="486" y="138"/>
                  </a:lnTo>
                  <a:lnTo>
                    <a:pt x="488" y="138"/>
                  </a:lnTo>
                  <a:lnTo>
                    <a:pt x="490" y="138"/>
                  </a:lnTo>
                  <a:lnTo>
                    <a:pt x="490" y="140"/>
                  </a:lnTo>
                  <a:lnTo>
                    <a:pt x="490" y="138"/>
                  </a:lnTo>
                  <a:lnTo>
                    <a:pt x="490" y="140"/>
                  </a:lnTo>
                  <a:lnTo>
                    <a:pt x="490" y="140"/>
                  </a:lnTo>
                  <a:lnTo>
                    <a:pt x="490" y="140"/>
                  </a:lnTo>
                  <a:lnTo>
                    <a:pt x="492" y="140"/>
                  </a:lnTo>
                  <a:lnTo>
                    <a:pt x="492" y="142"/>
                  </a:lnTo>
                  <a:lnTo>
                    <a:pt x="494" y="142"/>
                  </a:lnTo>
                  <a:lnTo>
                    <a:pt x="494" y="144"/>
                  </a:lnTo>
                  <a:lnTo>
                    <a:pt x="496" y="144"/>
                  </a:lnTo>
                  <a:lnTo>
                    <a:pt x="496" y="142"/>
                  </a:lnTo>
                  <a:lnTo>
                    <a:pt x="498" y="142"/>
                  </a:lnTo>
                  <a:lnTo>
                    <a:pt x="500" y="142"/>
                  </a:lnTo>
                  <a:lnTo>
                    <a:pt x="500" y="140"/>
                  </a:lnTo>
                  <a:lnTo>
                    <a:pt x="502" y="140"/>
                  </a:lnTo>
                  <a:lnTo>
                    <a:pt x="502" y="142"/>
                  </a:lnTo>
                  <a:lnTo>
                    <a:pt x="504" y="142"/>
                  </a:lnTo>
                  <a:lnTo>
                    <a:pt x="506" y="142"/>
                  </a:lnTo>
                  <a:lnTo>
                    <a:pt x="506" y="144"/>
                  </a:lnTo>
                  <a:lnTo>
                    <a:pt x="508" y="144"/>
                  </a:lnTo>
                  <a:lnTo>
                    <a:pt x="508" y="146"/>
                  </a:lnTo>
                  <a:lnTo>
                    <a:pt x="510" y="146"/>
                  </a:lnTo>
                  <a:lnTo>
                    <a:pt x="510" y="148"/>
                  </a:lnTo>
                  <a:lnTo>
                    <a:pt x="512" y="148"/>
                  </a:lnTo>
                  <a:lnTo>
                    <a:pt x="512" y="150"/>
                  </a:lnTo>
                  <a:lnTo>
                    <a:pt x="514" y="150"/>
                  </a:lnTo>
                  <a:lnTo>
                    <a:pt x="514" y="152"/>
                  </a:lnTo>
                  <a:lnTo>
                    <a:pt x="514" y="154"/>
                  </a:lnTo>
                  <a:lnTo>
                    <a:pt x="516" y="152"/>
                  </a:lnTo>
                  <a:lnTo>
                    <a:pt x="516" y="154"/>
                  </a:lnTo>
                  <a:lnTo>
                    <a:pt x="518" y="152"/>
                  </a:lnTo>
                  <a:lnTo>
                    <a:pt x="520" y="152"/>
                  </a:lnTo>
                  <a:lnTo>
                    <a:pt x="520" y="154"/>
                  </a:lnTo>
                  <a:lnTo>
                    <a:pt x="520" y="156"/>
                  </a:lnTo>
                  <a:lnTo>
                    <a:pt x="522" y="156"/>
                  </a:lnTo>
                  <a:lnTo>
                    <a:pt x="524" y="156"/>
                  </a:lnTo>
                  <a:lnTo>
                    <a:pt x="524" y="158"/>
                  </a:lnTo>
                  <a:lnTo>
                    <a:pt x="526" y="158"/>
                  </a:lnTo>
                  <a:lnTo>
                    <a:pt x="526" y="160"/>
                  </a:lnTo>
                  <a:lnTo>
                    <a:pt x="526" y="162"/>
                  </a:lnTo>
                  <a:lnTo>
                    <a:pt x="528" y="162"/>
                  </a:lnTo>
                  <a:lnTo>
                    <a:pt x="528" y="164"/>
                  </a:lnTo>
                  <a:lnTo>
                    <a:pt x="530" y="164"/>
                  </a:lnTo>
                  <a:lnTo>
                    <a:pt x="532" y="164"/>
                  </a:lnTo>
                  <a:lnTo>
                    <a:pt x="534" y="164"/>
                  </a:lnTo>
                  <a:lnTo>
                    <a:pt x="536" y="164"/>
                  </a:lnTo>
                  <a:lnTo>
                    <a:pt x="538" y="166"/>
                  </a:lnTo>
                  <a:lnTo>
                    <a:pt x="538" y="168"/>
                  </a:lnTo>
                  <a:lnTo>
                    <a:pt x="538" y="170"/>
                  </a:lnTo>
                  <a:lnTo>
                    <a:pt x="538" y="170"/>
                  </a:lnTo>
                  <a:lnTo>
                    <a:pt x="538" y="172"/>
                  </a:lnTo>
                  <a:lnTo>
                    <a:pt x="538" y="174"/>
                  </a:lnTo>
                  <a:lnTo>
                    <a:pt x="536" y="174"/>
                  </a:lnTo>
                  <a:lnTo>
                    <a:pt x="536" y="176"/>
                  </a:lnTo>
                  <a:lnTo>
                    <a:pt x="534" y="178"/>
                  </a:lnTo>
                  <a:lnTo>
                    <a:pt x="536" y="180"/>
                  </a:lnTo>
                  <a:lnTo>
                    <a:pt x="538" y="180"/>
                  </a:lnTo>
                  <a:lnTo>
                    <a:pt x="536" y="180"/>
                  </a:lnTo>
                  <a:lnTo>
                    <a:pt x="538" y="182"/>
                  </a:lnTo>
                  <a:lnTo>
                    <a:pt x="538" y="182"/>
                  </a:lnTo>
                  <a:lnTo>
                    <a:pt x="540" y="184"/>
                  </a:lnTo>
                  <a:lnTo>
                    <a:pt x="540" y="182"/>
                  </a:lnTo>
                  <a:lnTo>
                    <a:pt x="540" y="184"/>
                  </a:lnTo>
                  <a:lnTo>
                    <a:pt x="542" y="184"/>
                  </a:lnTo>
                  <a:lnTo>
                    <a:pt x="542" y="186"/>
                  </a:lnTo>
                  <a:lnTo>
                    <a:pt x="544" y="186"/>
                  </a:lnTo>
                  <a:lnTo>
                    <a:pt x="544" y="188"/>
                  </a:lnTo>
                  <a:lnTo>
                    <a:pt x="544" y="188"/>
                  </a:lnTo>
                  <a:lnTo>
                    <a:pt x="546" y="188"/>
                  </a:lnTo>
                  <a:lnTo>
                    <a:pt x="546" y="190"/>
                  </a:lnTo>
                  <a:lnTo>
                    <a:pt x="546" y="192"/>
                  </a:lnTo>
                  <a:lnTo>
                    <a:pt x="546" y="194"/>
                  </a:lnTo>
                  <a:lnTo>
                    <a:pt x="548" y="194"/>
                  </a:lnTo>
                  <a:lnTo>
                    <a:pt x="548" y="196"/>
                  </a:lnTo>
                  <a:lnTo>
                    <a:pt x="548" y="198"/>
                  </a:lnTo>
                  <a:lnTo>
                    <a:pt x="546" y="198"/>
                  </a:lnTo>
                  <a:lnTo>
                    <a:pt x="548" y="198"/>
                  </a:lnTo>
                  <a:lnTo>
                    <a:pt x="546" y="198"/>
                  </a:lnTo>
                  <a:lnTo>
                    <a:pt x="546" y="200"/>
                  </a:lnTo>
                  <a:lnTo>
                    <a:pt x="548" y="200"/>
                  </a:lnTo>
                  <a:lnTo>
                    <a:pt x="548" y="202"/>
                  </a:lnTo>
                  <a:lnTo>
                    <a:pt x="550" y="202"/>
                  </a:lnTo>
                  <a:lnTo>
                    <a:pt x="550" y="204"/>
                  </a:lnTo>
                  <a:lnTo>
                    <a:pt x="550" y="206"/>
                  </a:lnTo>
                  <a:lnTo>
                    <a:pt x="552" y="206"/>
                  </a:lnTo>
                  <a:lnTo>
                    <a:pt x="552" y="208"/>
                  </a:lnTo>
                  <a:lnTo>
                    <a:pt x="552" y="210"/>
                  </a:lnTo>
                  <a:lnTo>
                    <a:pt x="552" y="212"/>
                  </a:lnTo>
                  <a:lnTo>
                    <a:pt x="552" y="214"/>
                  </a:lnTo>
                  <a:lnTo>
                    <a:pt x="552" y="216"/>
                  </a:lnTo>
                  <a:lnTo>
                    <a:pt x="550" y="216"/>
                  </a:lnTo>
                  <a:lnTo>
                    <a:pt x="550" y="218"/>
                  </a:lnTo>
                  <a:lnTo>
                    <a:pt x="550" y="220"/>
                  </a:lnTo>
                  <a:lnTo>
                    <a:pt x="552" y="220"/>
                  </a:lnTo>
                  <a:lnTo>
                    <a:pt x="552" y="222"/>
                  </a:lnTo>
                  <a:lnTo>
                    <a:pt x="550" y="222"/>
                  </a:lnTo>
                  <a:lnTo>
                    <a:pt x="550" y="224"/>
                  </a:lnTo>
                  <a:lnTo>
                    <a:pt x="550" y="226"/>
                  </a:lnTo>
                  <a:lnTo>
                    <a:pt x="552" y="228"/>
                  </a:lnTo>
                  <a:lnTo>
                    <a:pt x="552" y="226"/>
                  </a:lnTo>
                  <a:lnTo>
                    <a:pt x="552" y="228"/>
                  </a:lnTo>
                  <a:lnTo>
                    <a:pt x="554" y="228"/>
                  </a:lnTo>
                  <a:lnTo>
                    <a:pt x="556" y="228"/>
                  </a:lnTo>
                  <a:lnTo>
                    <a:pt x="558" y="230"/>
                  </a:lnTo>
                  <a:lnTo>
                    <a:pt x="558" y="232"/>
                  </a:lnTo>
                  <a:lnTo>
                    <a:pt x="558" y="234"/>
                  </a:lnTo>
                  <a:lnTo>
                    <a:pt x="558" y="236"/>
                  </a:lnTo>
                  <a:lnTo>
                    <a:pt x="558" y="236"/>
                  </a:lnTo>
                  <a:lnTo>
                    <a:pt x="560" y="236"/>
                  </a:lnTo>
                  <a:lnTo>
                    <a:pt x="560" y="238"/>
                  </a:lnTo>
                  <a:lnTo>
                    <a:pt x="560" y="240"/>
                  </a:lnTo>
                  <a:lnTo>
                    <a:pt x="560" y="242"/>
                  </a:lnTo>
                  <a:lnTo>
                    <a:pt x="560" y="244"/>
                  </a:lnTo>
                  <a:lnTo>
                    <a:pt x="560" y="246"/>
                  </a:lnTo>
                  <a:lnTo>
                    <a:pt x="560" y="248"/>
                  </a:lnTo>
                  <a:lnTo>
                    <a:pt x="562" y="248"/>
                  </a:lnTo>
                  <a:lnTo>
                    <a:pt x="564" y="248"/>
                  </a:lnTo>
                  <a:lnTo>
                    <a:pt x="564" y="250"/>
                  </a:lnTo>
                  <a:lnTo>
                    <a:pt x="566" y="250"/>
                  </a:lnTo>
                  <a:lnTo>
                    <a:pt x="566" y="252"/>
                  </a:lnTo>
                  <a:lnTo>
                    <a:pt x="568" y="252"/>
                  </a:lnTo>
                  <a:lnTo>
                    <a:pt x="570" y="252"/>
                  </a:lnTo>
                  <a:lnTo>
                    <a:pt x="570" y="254"/>
                  </a:lnTo>
                  <a:lnTo>
                    <a:pt x="570" y="256"/>
                  </a:lnTo>
                  <a:lnTo>
                    <a:pt x="572" y="258"/>
                  </a:lnTo>
                  <a:lnTo>
                    <a:pt x="572" y="260"/>
                  </a:lnTo>
                  <a:lnTo>
                    <a:pt x="572" y="262"/>
                  </a:lnTo>
                  <a:lnTo>
                    <a:pt x="572" y="264"/>
                  </a:lnTo>
                  <a:lnTo>
                    <a:pt x="570" y="266"/>
                  </a:lnTo>
                  <a:lnTo>
                    <a:pt x="560" y="264"/>
                  </a:lnTo>
                  <a:lnTo>
                    <a:pt x="554" y="264"/>
                  </a:lnTo>
                  <a:lnTo>
                    <a:pt x="548" y="264"/>
                  </a:lnTo>
                  <a:lnTo>
                    <a:pt x="546" y="264"/>
                  </a:lnTo>
                  <a:lnTo>
                    <a:pt x="538" y="264"/>
                  </a:lnTo>
                  <a:lnTo>
                    <a:pt x="538" y="264"/>
                  </a:lnTo>
                  <a:lnTo>
                    <a:pt x="528" y="264"/>
                  </a:lnTo>
                  <a:lnTo>
                    <a:pt x="526" y="264"/>
                  </a:lnTo>
                  <a:lnTo>
                    <a:pt x="524" y="264"/>
                  </a:lnTo>
                  <a:lnTo>
                    <a:pt x="520" y="264"/>
                  </a:lnTo>
                  <a:lnTo>
                    <a:pt x="514" y="264"/>
                  </a:lnTo>
                  <a:lnTo>
                    <a:pt x="508" y="264"/>
                  </a:lnTo>
                  <a:lnTo>
                    <a:pt x="500" y="264"/>
                  </a:lnTo>
                  <a:lnTo>
                    <a:pt x="498" y="264"/>
                  </a:lnTo>
                  <a:lnTo>
                    <a:pt x="496" y="264"/>
                  </a:lnTo>
                  <a:lnTo>
                    <a:pt x="492" y="264"/>
                  </a:lnTo>
                  <a:lnTo>
                    <a:pt x="490" y="264"/>
                  </a:lnTo>
                  <a:lnTo>
                    <a:pt x="490" y="264"/>
                  </a:lnTo>
                  <a:lnTo>
                    <a:pt x="488" y="264"/>
                  </a:lnTo>
                  <a:lnTo>
                    <a:pt x="484" y="264"/>
                  </a:lnTo>
                  <a:lnTo>
                    <a:pt x="470" y="264"/>
                  </a:lnTo>
                  <a:lnTo>
                    <a:pt x="468" y="264"/>
                  </a:lnTo>
                  <a:lnTo>
                    <a:pt x="460" y="264"/>
                  </a:lnTo>
                  <a:lnTo>
                    <a:pt x="456" y="264"/>
                  </a:lnTo>
                  <a:lnTo>
                    <a:pt x="456" y="266"/>
                  </a:lnTo>
                  <a:lnTo>
                    <a:pt x="456" y="276"/>
                  </a:lnTo>
                  <a:lnTo>
                    <a:pt x="456" y="280"/>
                  </a:lnTo>
                  <a:lnTo>
                    <a:pt x="456" y="282"/>
                  </a:lnTo>
                  <a:lnTo>
                    <a:pt x="456" y="284"/>
                  </a:lnTo>
                  <a:lnTo>
                    <a:pt x="440" y="284"/>
                  </a:lnTo>
                  <a:lnTo>
                    <a:pt x="436" y="284"/>
                  </a:lnTo>
                  <a:lnTo>
                    <a:pt x="434" y="284"/>
                  </a:lnTo>
                  <a:lnTo>
                    <a:pt x="432" y="284"/>
                  </a:lnTo>
                  <a:lnTo>
                    <a:pt x="420" y="284"/>
                  </a:lnTo>
                  <a:lnTo>
                    <a:pt x="416" y="284"/>
                  </a:lnTo>
                  <a:lnTo>
                    <a:pt x="414" y="284"/>
                  </a:lnTo>
                  <a:lnTo>
                    <a:pt x="412" y="284"/>
                  </a:lnTo>
                  <a:lnTo>
                    <a:pt x="410" y="284"/>
                  </a:lnTo>
                  <a:lnTo>
                    <a:pt x="400" y="284"/>
                  </a:lnTo>
                  <a:lnTo>
                    <a:pt x="398" y="284"/>
                  </a:lnTo>
                  <a:lnTo>
                    <a:pt x="396" y="284"/>
                  </a:lnTo>
                  <a:lnTo>
                    <a:pt x="392" y="284"/>
                  </a:lnTo>
                  <a:lnTo>
                    <a:pt x="392" y="286"/>
                  </a:lnTo>
                  <a:lnTo>
                    <a:pt x="392" y="292"/>
                  </a:lnTo>
                  <a:lnTo>
                    <a:pt x="392" y="294"/>
                  </a:lnTo>
                  <a:lnTo>
                    <a:pt x="392" y="296"/>
                  </a:lnTo>
                  <a:lnTo>
                    <a:pt x="392" y="302"/>
                  </a:lnTo>
                  <a:lnTo>
                    <a:pt x="392" y="310"/>
                  </a:lnTo>
                  <a:lnTo>
                    <a:pt x="392" y="312"/>
                  </a:lnTo>
                  <a:lnTo>
                    <a:pt x="392" y="318"/>
                  </a:lnTo>
                  <a:lnTo>
                    <a:pt x="392" y="322"/>
                  </a:lnTo>
                  <a:lnTo>
                    <a:pt x="392" y="324"/>
                  </a:lnTo>
                  <a:lnTo>
                    <a:pt x="392" y="326"/>
                  </a:lnTo>
                  <a:lnTo>
                    <a:pt x="392" y="328"/>
                  </a:lnTo>
                  <a:lnTo>
                    <a:pt x="392" y="332"/>
                  </a:lnTo>
                  <a:lnTo>
                    <a:pt x="392" y="336"/>
                  </a:lnTo>
                  <a:lnTo>
                    <a:pt x="392" y="338"/>
                  </a:lnTo>
                  <a:lnTo>
                    <a:pt x="392" y="342"/>
                  </a:lnTo>
                  <a:lnTo>
                    <a:pt x="392" y="344"/>
                  </a:lnTo>
                  <a:lnTo>
                    <a:pt x="392" y="346"/>
                  </a:lnTo>
                  <a:lnTo>
                    <a:pt x="392" y="348"/>
                  </a:lnTo>
                  <a:lnTo>
                    <a:pt x="392" y="350"/>
                  </a:lnTo>
                  <a:lnTo>
                    <a:pt x="392" y="356"/>
                  </a:lnTo>
                  <a:lnTo>
                    <a:pt x="392" y="358"/>
                  </a:lnTo>
                  <a:lnTo>
                    <a:pt x="392" y="360"/>
                  </a:lnTo>
                  <a:lnTo>
                    <a:pt x="392" y="364"/>
                  </a:lnTo>
                  <a:lnTo>
                    <a:pt x="392" y="368"/>
                  </a:lnTo>
                  <a:lnTo>
                    <a:pt x="392" y="372"/>
                  </a:lnTo>
                  <a:lnTo>
                    <a:pt x="392" y="376"/>
                  </a:lnTo>
                  <a:lnTo>
                    <a:pt x="392" y="380"/>
                  </a:lnTo>
                  <a:lnTo>
                    <a:pt x="392" y="382"/>
                  </a:lnTo>
                  <a:lnTo>
                    <a:pt x="392" y="384"/>
                  </a:lnTo>
                  <a:lnTo>
                    <a:pt x="392" y="390"/>
                  </a:lnTo>
                  <a:lnTo>
                    <a:pt x="392" y="392"/>
                  </a:lnTo>
                  <a:lnTo>
                    <a:pt x="392" y="394"/>
                  </a:lnTo>
                  <a:lnTo>
                    <a:pt x="392" y="396"/>
                  </a:lnTo>
                  <a:lnTo>
                    <a:pt x="392" y="400"/>
                  </a:lnTo>
                  <a:lnTo>
                    <a:pt x="388" y="400"/>
                  </a:lnTo>
                  <a:lnTo>
                    <a:pt x="386" y="400"/>
                  </a:lnTo>
                  <a:lnTo>
                    <a:pt x="382" y="400"/>
                  </a:lnTo>
                  <a:lnTo>
                    <a:pt x="380" y="400"/>
                  </a:lnTo>
                  <a:lnTo>
                    <a:pt x="378" y="400"/>
                  </a:lnTo>
                  <a:lnTo>
                    <a:pt x="374" y="400"/>
                  </a:lnTo>
                  <a:lnTo>
                    <a:pt x="370" y="400"/>
                  </a:lnTo>
                  <a:lnTo>
                    <a:pt x="368" y="400"/>
                  </a:lnTo>
                  <a:lnTo>
                    <a:pt x="366" y="400"/>
                  </a:lnTo>
                  <a:lnTo>
                    <a:pt x="364" y="400"/>
                  </a:lnTo>
                  <a:lnTo>
                    <a:pt x="362" y="400"/>
                  </a:lnTo>
                  <a:lnTo>
                    <a:pt x="360" y="400"/>
                  </a:lnTo>
                  <a:lnTo>
                    <a:pt x="358" y="400"/>
                  </a:lnTo>
                  <a:lnTo>
                    <a:pt x="350" y="400"/>
                  </a:lnTo>
                  <a:lnTo>
                    <a:pt x="348" y="400"/>
                  </a:lnTo>
                  <a:lnTo>
                    <a:pt x="346" y="400"/>
                  </a:lnTo>
                  <a:lnTo>
                    <a:pt x="344" y="400"/>
                  </a:lnTo>
                  <a:lnTo>
                    <a:pt x="342" y="400"/>
                  </a:lnTo>
                  <a:lnTo>
                    <a:pt x="334" y="400"/>
                  </a:lnTo>
                  <a:lnTo>
                    <a:pt x="332" y="400"/>
                  </a:lnTo>
                  <a:lnTo>
                    <a:pt x="330" y="400"/>
                  </a:lnTo>
                  <a:lnTo>
                    <a:pt x="324" y="400"/>
                  </a:lnTo>
                  <a:lnTo>
                    <a:pt x="322" y="400"/>
                  </a:lnTo>
                  <a:lnTo>
                    <a:pt x="320" y="400"/>
                  </a:lnTo>
                  <a:lnTo>
                    <a:pt x="320" y="404"/>
                  </a:lnTo>
                  <a:lnTo>
                    <a:pt x="320" y="408"/>
                  </a:lnTo>
                  <a:lnTo>
                    <a:pt x="320" y="410"/>
                  </a:lnTo>
                  <a:lnTo>
                    <a:pt x="320" y="412"/>
                  </a:lnTo>
                  <a:lnTo>
                    <a:pt x="320" y="414"/>
                  </a:lnTo>
                  <a:lnTo>
                    <a:pt x="320" y="429"/>
                  </a:lnTo>
                  <a:lnTo>
                    <a:pt x="320" y="433"/>
                  </a:lnTo>
                  <a:lnTo>
                    <a:pt x="320" y="435"/>
                  </a:lnTo>
                  <a:lnTo>
                    <a:pt x="320" y="437"/>
                  </a:lnTo>
                  <a:lnTo>
                    <a:pt x="320" y="439"/>
                  </a:lnTo>
                  <a:lnTo>
                    <a:pt x="320" y="447"/>
                  </a:lnTo>
                  <a:lnTo>
                    <a:pt x="320" y="455"/>
                  </a:lnTo>
                  <a:lnTo>
                    <a:pt x="320" y="457"/>
                  </a:lnTo>
                  <a:lnTo>
                    <a:pt x="320" y="459"/>
                  </a:lnTo>
                  <a:lnTo>
                    <a:pt x="320" y="467"/>
                  </a:lnTo>
                  <a:lnTo>
                    <a:pt x="320" y="477"/>
                  </a:lnTo>
                  <a:lnTo>
                    <a:pt x="320" y="479"/>
                  </a:lnTo>
                  <a:lnTo>
                    <a:pt x="320" y="481"/>
                  </a:lnTo>
                  <a:lnTo>
                    <a:pt x="320" y="485"/>
                  </a:lnTo>
                  <a:lnTo>
                    <a:pt x="318" y="483"/>
                  </a:lnTo>
                  <a:lnTo>
                    <a:pt x="312" y="479"/>
                  </a:lnTo>
                  <a:lnTo>
                    <a:pt x="310" y="477"/>
                  </a:lnTo>
                  <a:lnTo>
                    <a:pt x="310" y="477"/>
                  </a:lnTo>
                  <a:lnTo>
                    <a:pt x="302" y="471"/>
                  </a:lnTo>
                  <a:lnTo>
                    <a:pt x="292" y="461"/>
                  </a:lnTo>
                  <a:lnTo>
                    <a:pt x="290" y="459"/>
                  </a:lnTo>
                  <a:lnTo>
                    <a:pt x="288" y="459"/>
                  </a:lnTo>
                  <a:lnTo>
                    <a:pt x="280" y="453"/>
                  </a:lnTo>
                  <a:lnTo>
                    <a:pt x="280" y="451"/>
                  </a:lnTo>
                  <a:lnTo>
                    <a:pt x="278" y="451"/>
                  </a:lnTo>
                  <a:lnTo>
                    <a:pt x="270" y="445"/>
                  </a:lnTo>
                  <a:lnTo>
                    <a:pt x="266" y="441"/>
                  </a:lnTo>
                  <a:lnTo>
                    <a:pt x="264" y="439"/>
                  </a:lnTo>
                  <a:lnTo>
                    <a:pt x="262" y="437"/>
                  </a:lnTo>
                  <a:lnTo>
                    <a:pt x="258" y="433"/>
                  </a:lnTo>
                  <a:lnTo>
                    <a:pt x="256" y="433"/>
                  </a:lnTo>
                  <a:lnTo>
                    <a:pt x="254" y="431"/>
                  </a:lnTo>
                  <a:lnTo>
                    <a:pt x="250" y="429"/>
                  </a:lnTo>
                  <a:lnTo>
                    <a:pt x="248" y="429"/>
                  </a:lnTo>
                  <a:lnTo>
                    <a:pt x="248" y="427"/>
                  </a:lnTo>
                  <a:lnTo>
                    <a:pt x="244" y="423"/>
                  </a:lnTo>
                  <a:lnTo>
                    <a:pt x="240" y="419"/>
                  </a:lnTo>
                  <a:lnTo>
                    <a:pt x="234" y="414"/>
                  </a:lnTo>
                  <a:lnTo>
                    <a:pt x="232" y="412"/>
                  </a:lnTo>
                  <a:lnTo>
                    <a:pt x="230" y="412"/>
                  </a:lnTo>
                  <a:lnTo>
                    <a:pt x="228" y="408"/>
                  </a:lnTo>
                  <a:lnTo>
                    <a:pt x="224" y="406"/>
                  </a:lnTo>
                  <a:lnTo>
                    <a:pt x="222" y="404"/>
                  </a:lnTo>
                  <a:lnTo>
                    <a:pt x="220" y="404"/>
                  </a:lnTo>
                  <a:lnTo>
                    <a:pt x="220" y="402"/>
                  </a:lnTo>
                  <a:lnTo>
                    <a:pt x="216" y="400"/>
                  </a:lnTo>
                  <a:lnTo>
                    <a:pt x="216" y="398"/>
                  </a:lnTo>
                  <a:lnTo>
                    <a:pt x="214" y="398"/>
                  </a:lnTo>
                  <a:lnTo>
                    <a:pt x="212" y="396"/>
                  </a:lnTo>
                  <a:lnTo>
                    <a:pt x="208" y="392"/>
                  </a:lnTo>
                  <a:lnTo>
                    <a:pt x="204" y="390"/>
                  </a:lnTo>
                  <a:lnTo>
                    <a:pt x="204" y="388"/>
                  </a:lnTo>
                  <a:lnTo>
                    <a:pt x="202" y="388"/>
                  </a:lnTo>
                  <a:lnTo>
                    <a:pt x="200" y="386"/>
                  </a:lnTo>
                  <a:lnTo>
                    <a:pt x="198" y="384"/>
                  </a:lnTo>
                  <a:lnTo>
                    <a:pt x="194" y="380"/>
                  </a:lnTo>
                  <a:lnTo>
                    <a:pt x="194" y="380"/>
                  </a:lnTo>
                  <a:lnTo>
                    <a:pt x="192" y="380"/>
                  </a:lnTo>
                  <a:lnTo>
                    <a:pt x="190" y="378"/>
                  </a:lnTo>
                  <a:lnTo>
                    <a:pt x="188" y="376"/>
                  </a:lnTo>
                  <a:lnTo>
                    <a:pt x="186" y="374"/>
                  </a:lnTo>
                  <a:lnTo>
                    <a:pt x="184" y="374"/>
                  </a:lnTo>
                  <a:lnTo>
                    <a:pt x="180" y="370"/>
                  </a:lnTo>
                  <a:lnTo>
                    <a:pt x="176" y="368"/>
                  </a:lnTo>
                  <a:lnTo>
                    <a:pt x="172" y="364"/>
                  </a:lnTo>
                  <a:lnTo>
                    <a:pt x="170" y="362"/>
                  </a:lnTo>
                  <a:lnTo>
                    <a:pt x="168" y="362"/>
                  </a:lnTo>
                  <a:lnTo>
                    <a:pt x="164" y="358"/>
                  </a:lnTo>
                  <a:lnTo>
                    <a:pt x="156" y="352"/>
                  </a:lnTo>
                  <a:lnTo>
                    <a:pt x="156" y="350"/>
                  </a:lnTo>
                  <a:lnTo>
                    <a:pt x="152" y="348"/>
                  </a:lnTo>
                  <a:lnTo>
                    <a:pt x="152" y="346"/>
                  </a:lnTo>
                  <a:lnTo>
                    <a:pt x="148" y="342"/>
                  </a:lnTo>
                  <a:lnTo>
                    <a:pt x="144" y="340"/>
                  </a:lnTo>
                  <a:lnTo>
                    <a:pt x="142" y="338"/>
                  </a:lnTo>
                  <a:lnTo>
                    <a:pt x="140" y="336"/>
                  </a:lnTo>
                  <a:lnTo>
                    <a:pt x="138" y="334"/>
                  </a:lnTo>
                  <a:lnTo>
                    <a:pt x="134" y="332"/>
                  </a:lnTo>
                  <a:lnTo>
                    <a:pt x="132" y="332"/>
                  </a:lnTo>
                  <a:lnTo>
                    <a:pt x="132" y="330"/>
                  </a:lnTo>
                  <a:lnTo>
                    <a:pt x="130" y="330"/>
                  </a:lnTo>
                  <a:lnTo>
                    <a:pt x="128" y="328"/>
                  </a:lnTo>
                  <a:lnTo>
                    <a:pt x="126" y="328"/>
                  </a:lnTo>
                  <a:lnTo>
                    <a:pt x="124" y="326"/>
                  </a:lnTo>
                  <a:lnTo>
                    <a:pt x="124" y="324"/>
                  </a:lnTo>
                  <a:lnTo>
                    <a:pt x="122" y="324"/>
                  </a:lnTo>
                  <a:lnTo>
                    <a:pt x="120" y="322"/>
                  </a:lnTo>
                  <a:lnTo>
                    <a:pt x="120" y="320"/>
                  </a:lnTo>
                  <a:lnTo>
                    <a:pt x="118" y="320"/>
                  </a:lnTo>
                  <a:lnTo>
                    <a:pt x="112" y="314"/>
                  </a:lnTo>
                  <a:lnTo>
                    <a:pt x="110" y="314"/>
                  </a:lnTo>
                  <a:lnTo>
                    <a:pt x="108" y="312"/>
                  </a:lnTo>
                  <a:lnTo>
                    <a:pt x="106" y="310"/>
                  </a:lnTo>
                  <a:lnTo>
                    <a:pt x="104" y="308"/>
                  </a:lnTo>
                  <a:lnTo>
                    <a:pt x="102" y="306"/>
                  </a:lnTo>
                  <a:lnTo>
                    <a:pt x="102" y="304"/>
                  </a:lnTo>
                  <a:lnTo>
                    <a:pt x="100" y="304"/>
                  </a:lnTo>
                  <a:lnTo>
                    <a:pt x="96" y="300"/>
                  </a:lnTo>
                  <a:lnTo>
                    <a:pt x="94" y="300"/>
                  </a:lnTo>
                  <a:lnTo>
                    <a:pt x="88" y="294"/>
                  </a:lnTo>
                  <a:lnTo>
                    <a:pt x="84" y="292"/>
                  </a:lnTo>
                  <a:lnTo>
                    <a:pt x="82" y="290"/>
                  </a:lnTo>
                  <a:lnTo>
                    <a:pt x="82" y="288"/>
                  </a:lnTo>
                  <a:lnTo>
                    <a:pt x="80" y="288"/>
                  </a:lnTo>
                  <a:lnTo>
                    <a:pt x="78" y="286"/>
                  </a:lnTo>
                  <a:lnTo>
                    <a:pt x="76" y="286"/>
                  </a:lnTo>
                  <a:lnTo>
                    <a:pt x="76" y="284"/>
                  </a:lnTo>
                  <a:lnTo>
                    <a:pt x="74" y="284"/>
                  </a:lnTo>
                  <a:lnTo>
                    <a:pt x="72" y="284"/>
                  </a:lnTo>
                  <a:lnTo>
                    <a:pt x="70" y="282"/>
                  </a:lnTo>
                  <a:lnTo>
                    <a:pt x="70" y="280"/>
                  </a:lnTo>
                  <a:lnTo>
                    <a:pt x="68" y="280"/>
                  </a:lnTo>
                  <a:lnTo>
                    <a:pt x="64" y="278"/>
                  </a:lnTo>
                  <a:lnTo>
                    <a:pt x="62" y="276"/>
                  </a:lnTo>
                  <a:lnTo>
                    <a:pt x="60" y="274"/>
                  </a:lnTo>
                  <a:lnTo>
                    <a:pt x="58" y="272"/>
                  </a:lnTo>
                  <a:lnTo>
                    <a:pt x="56" y="270"/>
                  </a:lnTo>
                  <a:lnTo>
                    <a:pt x="56" y="268"/>
                  </a:lnTo>
                  <a:lnTo>
                    <a:pt x="52" y="266"/>
                  </a:lnTo>
                  <a:lnTo>
                    <a:pt x="46" y="260"/>
                  </a:lnTo>
                  <a:lnTo>
                    <a:pt x="38" y="254"/>
                  </a:lnTo>
                  <a:lnTo>
                    <a:pt x="32" y="248"/>
                  </a:lnTo>
                  <a:lnTo>
                    <a:pt x="28" y="246"/>
                  </a:lnTo>
                  <a:lnTo>
                    <a:pt x="26" y="244"/>
                  </a:lnTo>
                  <a:lnTo>
                    <a:pt x="24" y="242"/>
                  </a:lnTo>
                  <a:lnTo>
                    <a:pt x="20" y="240"/>
                  </a:lnTo>
                  <a:lnTo>
                    <a:pt x="16" y="236"/>
                  </a:lnTo>
                  <a:lnTo>
                    <a:pt x="12" y="236"/>
                  </a:lnTo>
                  <a:lnTo>
                    <a:pt x="12" y="234"/>
                  </a:lnTo>
                  <a:lnTo>
                    <a:pt x="10" y="234"/>
                  </a:lnTo>
                  <a:lnTo>
                    <a:pt x="8" y="230"/>
                  </a:lnTo>
                  <a:lnTo>
                    <a:pt x="4" y="226"/>
                  </a:lnTo>
                  <a:lnTo>
                    <a:pt x="0" y="224"/>
                  </a:lnTo>
                  <a:lnTo>
                    <a:pt x="6" y="216"/>
                  </a:lnTo>
                  <a:lnTo>
                    <a:pt x="8" y="214"/>
                  </a:lnTo>
                  <a:lnTo>
                    <a:pt x="8" y="212"/>
                  </a:lnTo>
                  <a:lnTo>
                    <a:pt x="10" y="208"/>
                  </a:lnTo>
                  <a:lnTo>
                    <a:pt x="14" y="204"/>
                  </a:lnTo>
                  <a:lnTo>
                    <a:pt x="16" y="202"/>
                  </a:lnTo>
                  <a:lnTo>
                    <a:pt x="20" y="198"/>
                  </a:lnTo>
                  <a:lnTo>
                    <a:pt x="24" y="192"/>
                  </a:lnTo>
                  <a:lnTo>
                    <a:pt x="26" y="190"/>
                  </a:lnTo>
                  <a:lnTo>
                    <a:pt x="28" y="188"/>
                  </a:lnTo>
                  <a:lnTo>
                    <a:pt x="28" y="188"/>
                  </a:lnTo>
                  <a:lnTo>
                    <a:pt x="32" y="184"/>
                  </a:lnTo>
                  <a:lnTo>
                    <a:pt x="34" y="182"/>
                  </a:lnTo>
                  <a:lnTo>
                    <a:pt x="34" y="180"/>
                  </a:lnTo>
                  <a:lnTo>
                    <a:pt x="38" y="178"/>
                  </a:lnTo>
                  <a:lnTo>
                    <a:pt x="38" y="176"/>
                  </a:lnTo>
                  <a:lnTo>
                    <a:pt x="40" y="174"/>
                  </a:lnTo>
                  <a:lnTo>
                    <a:pt x="44" y="168"/>
                  </a:lnTo>
                  <a:lnTo>
                    <a:pt x="48" y="166"/>
                  </a:lnTo>
                  <a:lnTo>
                    <a:pt x="54" y="158"/>
                  </a:lnTo>
                  <a:lnTo>
                    <a:pt x="54" y="156"/>
                  </a:lnTo>
                  <a:lnTo>
                    <a:pt x="56" y="154"/>
                  </a:lnTo>
                  <a:lnTo>
                    <a:pt x="56" y="152"/>
                  </a:lnTo>
                  <a:lnTo>
                    <a:pt x="58" y="150"/>
                  </a:lnTo>
                  <a:lnTo>
                    <a:pt x="62" y="144"/>
                  </a:lnTo>
                  <a:lnTo>
                    <a:pt x="64" y="142"/>
                  </a:lnTo>
                  <a:lnTo>
                    <a:pt x="68" y="140"/>
                  </a:lnTo>
                  <a:lnTo>
                    <a:pt x="68" y="138"/>
                  </a:lnTo>
                  <a:lnTo>
                    <a:pt x="70" y="136"/>
                  </a:lnTo>
                  <a:lnTo>
                    <a:pt x="76" y="128"/>
                  </a:lnTo>
                  <a:lnTo>
                    <a:pt x="78" y="126"/>
                  </a:lnTo>
                  <a:lnTo>
                    <a:pt x="82" y="120"/>
                  </a:lnTo>
                  <a:lnTo>
                    <a:pt x="84" y="120"/>
                  </a:lnTo>
                  <a:lnTo>
                    <a:pt x="86" y="118"/>
                  </a:lnTo>
                  <a:lnTo>
                    <a:pt x="88" y="114"/>
                  </a:lnTo>
                  <a:lnTo>
                    <a:pt x="94" y="106"/>
                  </a:lnTo>
                  <a:lnTo>
                    <a:pt x="98" y="100"/>
                  </a:lnTo>
                  <a:lnTo>
                    <a:pt x="104" y="94"/>
                  </a:lnTo>
                  <a:lnTo>
                    <a:pt x="104" y="92"/>
                  </a:lnTo>
                  <a:lnTo>
                    <a:pt x="104" y="92"/>
                  </a:lnTo>
                  <a:lnTo>
                    <a:pt x="106" y="92"/>
                  </a:lnTo>
                  <a:lnTo>
                    <a:pt x="108" y="90"/>
                  </a:lnTo>
                  <a:lnTo>
                    <a:pt x="114" y="82"/>
                  </a:lnTo>
                  <a:lnTo>
                    <a:pt x="114" y="80"/>
                  </a:lnTo>
                  <a:lnTo>
                    <a:pt x="116" y="80"/>
                  </a:lnTo>
                  <a:lnTo>
                    <a:pt x="120" y="74"/>
                  </a:lnTo>
                  <a:lnTo>
                    <a:pt x="120" y="72"/>
                  </a:lnTo>
                  <a:lnTo>
                    <a:pt x="122" y="72"/>
                  </a:lnTo>
                  <a:lnTo>
                    <a:pt x="124" y="68"/>
                  </a:lnTo>
                  <a:lnTo>
                    <a:pt x="128" y="64"/>
                  </a:lnTo>
                  <a:lnTo>
                    <a:pt x="130" y="62"/>
                  </a:lnTo>
                  <a:lnTo>
                    <a:pt x="130" y="60"/>
                  </a:lnTo>
                  <a:lnTo>
                    <a:pt x="134" y="58"/>
                  </a:lnTo>
                  <a:lnTo>
                    <a:pt x="136" y="54"/>
                  </a:lnTo>
                  <a:lnTo>
                    <a:pt x="140" y="48"/>
                  </a:lnTo>
                  <a:lnTo>
                    <a:pt x="142" y="48"/>
                  </a:lnTo>
                  <a:lnTo>
                    <a:pt x="144" y="46"/>
                  </a:lnTo>
                  <a:lnTo>
                    <a:pt x="146" y="44"/>
                  </a:lnTo>
                  <a:lnTo>
                    <a:pt x="148" y="42"/>
                  </a:lnTo>
                  <a:lnTo>
                    <a:pt x="148" y="40"/>
                  </a:lnTo>
                  <a:lnTo>
                    <a:pt x="150" y="40"/>
                  </a:lnTo>
                  <a:lnTo>
                    <a:pt x="152" y="38"/>
                  </a:lnTo>
                  <a:lnTo>
                    <a:pt x="152" y="36"/>
                  </a:lnTo>
                  <a:lnTo>
                    <a:pt x="152" y="34"/>
                  </a:lnTo>
                  <a:lnTo>
                    <a:pt x="154" y="32"/>
                  </a:lnTo>
                  <a:lnTo>
                    <a:pt x="156" y="30"/>
                  </a:lnTo>
                  <a:lnTo>
                    <a:pt x="158" y="28"/>
                  </a:lnTo>
                  <a:lnTo>
                    <a:pt x="158" y="26"/>
                  </a:lnTo>
                  <a:lnTo>
                    <a:pt x="162" y="22"/>
                  </a:lnTo>
                  <a:lnTo>
                    <a:pt x="164" y="20"/>
                  </a:lnTo>
                  <a:lnTo>
                    <a:pt x="168" y="16"/>
                  </a:lnTo>
                  <a:lnTo>
                    <a:pt x="168" y="14"/>
                  </a:lnTo>
                  <a:lnTo>
                    <a:pt x="170" y="12"/>
                  </a:lnTo>
                  <a:lnTo>
                    <a:pt x="172" y="10"/>
                  </a:lnTo>
                  <a:lnTo>
                    <a:pt x="174" y="8"/>
                  </a:lnTo>
                  <a:lnTo>
                    <a:pt x="174" y="6"/>
                  </a:lnTo>
                  <a:lnTo>
                    <a:pt x="176" y="6"/>
                  </a:lnTo>
                  <a:lnTo>
                    <a:pt x="178" y="4"/>
                  </a:lnTo>
                  <a:lnTo>
                    <a:pt x="180" y="2"/>
                  </a:lnTo>
                  <a:lnTo>
                    <a:pt x="18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7" name="Freeform 184"/>
            <p:cNvSpPr>
              <a:spLocks/>
            </p:cNvSpPr>
            <p:nvPr/>
          </p:nvSpPr>
          <p:spPr bwMode="auto">
            <a:xfrm>
              <a:off x="3105150" y="3319463"/>
              <a:ext cx="595313" cy="792163"/>
            </a:xfrm>
            <a:custGeom>
              <a:avLst/>
              <a:gdLst>
                <a:gd name="T0" fmla="*/ 74 w 375"/>
                <a:gd name="T1" fmla="*/ 16 h 499"/>
                <a:gd name="T2" fmla="*/ 126 w 375"/>
                <a:gd name="T3" fmla="*/ 30 h 499"/>
                <a:gd name="T4" fmla="*/ 160 w 375"/>
                <a:gd name="T5" fmla="*/ 38 h 499"/>
                <a:gd name="T6" fmla="*/ 220 w 375"/>
                <a:gd name="T7" fmla="*/ 52 h 499"/>
                <a:gd name="T8" fmla="*/ 268 w 375"/>
                <a:gd name="T9" fmla="*/ 62 h 499"/>
                <a:gd name="T10" fmla="*/ 302 w 375"/>
                <a:gd name="T11" fmla="*/ 70 h 499"/>
                <a:gd name="T12" fmla="*/ 345 w 375"/>
                <a:gd name="T13" fmla="*/ 78 h 499"/>
                <a:gd name="T14" fmla="*/ 373 w 375"/>
                <a:gd name="T15" fmla="*/ 112 h 499"/>
                <a:gd name="T16" fmla="*/ 373 w 375"/>
                <a:gd name="T17" fmla="*/ 145 h 499"/>
                <a:gd name="T18" fmla="*/ 373 w 375"/>
                <a:gd name="T19" fmla="*/ 209 h 499"/>
                <a:gd name="T20" fmla="*/ 373 w 375"/>
                <a:gd name="T21" fmla="*/ 271 h 499"/>
                <a:gd name="T22" fmla="*/ 373 w 375"/>
                <a:gd name="T23" fmla="*/ 305 h 499"/>
                <a:gd name="T24" fmla="*/ 373 w 375"/>
                <a:gd name="T25" fmla="*/ 345 h 499"/>
                <a:gd name="T26" fmla="*/ 375 w 375"/>
                <a:gd name="T27" fmla="*/ 385 h 499"/>
                <a:gd name="T28" fmla="*/ 375 w 375"/>
                <a:gd name="T29" fmla="*/ 455 h 499"/>
                <a:gd name="T30" fmla="*/ 373 w 375"/>
                <a:gd name="T31" fmla="*/ 499 h 499"/>
                <a:gd name="T32" fmla="*/ 357 w 375"/>
                <a:gd name="T33" fmla="*/ 491 h 499"/>
                <a:gd name="T34" fmla="*/ 343 w 375"/>
                <a:gd name="T35" fmla="*/ 491 h 499"/>
                <a:gd name="T36" fmla="*/ 323 w 375"/>
                <a:gd name="T37" fmla="*/ 487 h 499"/>
                <a:gd name="T38" fmla="*/ 302 w 375"/>
                <a:gd name="T39" fmla="*/ 481 h 499"/>
                <a:gd name="T40" fmla="*/ 286 w 375"/>
                <a:gd name="T41" fmla="*/ 469 h 499"/>
                <a:gd name="T42" fmla="*/ 270 w 375"/>
                <a:gd name="T43" fmla="*/ 459 h 499"/>
                <a:gd name="T44" fmla="*/ 258 w 375"/>
                <a:gd name="T45" fmla="*/ 451 h 499"/>
                <a:gd name="T46" fmla="*/ 252 w 375"/>
                <a:gd name="T47" fmla="*/ 439 h 499"/>
                <a:gd name="T48" fmla="*/ 242 w 375"/>
                <a:gd name="T49" fmla="*/ 421 h 499"/>
                <a:gd name="T50" fmla="*/ 232 w 375"/>
                <a:gd name="T51" fmla="*/ 413 h 499"/>
                <a:gd name="T52" fmla="*/ 214 w 375"/>
                <a:gd name="T53" fmla="*/ 405 h 499"/>
                <a:gd name="T54" fmla="*/ 206 w 375"/>
                <a:gd name="T55" fmla="*/ 401 h 499"/>
                <a:gd name="T56" fmla="*/ 190 w 375"/>
                <a:gd name="T57" fmla="*/ 395 h 499"/>
                <a:gd name="T58" fmla="*/ 170 w 375"/>
                <a:gd name="T59" fmla="*/ 379 h 499"/>
                <a:gd name="T60" fmla="*/ 156 w 375"/>
                <a:gd name="T61" fmla="*/ 363 h 499"/>
                <a:gd name="T62" fmla="*/ 146 w 375"/>
                <a:gd name="T63" fmla="*/ 357 h 499"/>
                <a:gd name="T64" fmla="*/ 136 w 375"/>
                <a:gd name="T65" fmla="*/ 347 h 499"/>
                <a:gd name="T66" fmla="*/ 134 w 375"/>
                <a:gd name="T67" fmla="*/ 335 h 499"/>
                <a:gd name="T68" fmla="*/ 130 w 375"/>
                <a:gd name="T69" fmla="*/ 315 h 499"/>
                <a:gd name="T70" fmla="*/ 120 w 375"/>
                <a:gd name="T71" fmla="*/ 301 h 499"/>
                <a:gd name="T72" fmla="*/ 112 w 375"/>
                <a:gd name="T73" fmla="*/ 289 h 499"/>
                <a:gd name="T74" fmla="*/ 106 w 375"/>
                <a:gd name="T75" fmla="*/ 277 h 499"/>
                <a:gd name="T76" fmla="*/ 98 w 375"/>
                <a:gd name="T77" fmla="*/ 267 h 499"/>
                <a:gd name="T78" fmla="*/ 96 w 375"/>
                <a:gd name="T79" fmla="*/ 249 h 499"/>
                <a:gd name="T80" fmla="*/ 90 w 375"/>
                <a:gd name="T81" fmla="*/ 235 h 499"/>
                <a:gd name="T82" fmla="*/ 90 w 375"/>
                <a:gd name="T83" fmla="*/ 223 h 499"/>
                <a:gd name="T84" fmla="*/ 88 w 375"/>
                <a:gd name="T85" fmla="*/ 205 h 499"/>
                <a:gd name="T86" fmla="*/ 92 w 375"/>
                <a:gd name="T87" fmla="*/ 195 h 499"/>
                <a:gd name="T88" fmla="*/ 88 w 375"/>
                <a:gd name="T89" fmla="*/ 185 h 499"/>
                <a:gd name="T90" fmla="*/ 92 w 375"/>
                <a:gd name="T91" fmla="*/ 167 h 499"/>
                <a:gd name="T92" fmla="*/ 86 w 375"/>
                <a:gd name="T93" fmla="*/ 145 h 499"/>
                <a:gd name="T94" fmla="*/ 70 w 375"/>
                <a:gd name="T95" fmla="*/ 134 h 499"/>
                <a:gd name="T96" fmla="*/ 66 w 375"/>
                <a:gd name="T97" fmla="*/ 120 h 499"/>
                <a:gd name="T98" fmla="*/ 54 w 375"/>
                <a:gd name="T99" fmla="*/ 108 h 499"/>
                <a:gd name="T100" fmla="*/ 50 w 375"/>
                <a:gd name="T101" fmla="*/ 94 h 499"/>
                <a:gd name="T102" fmla="*/ 36 w 375"/>
                <a:gd name="T103" fmla="*/ 86 h 499"/>
                <a:gd name="T104" fmla="*/ 36 w 375"/>
                <a:gd name="T105" fmla="*/ 68 h 499"/>
                <a:gd name="T106" fmla="*/ 34 w 375"/>
                <a:gd name="T107" fmla="*/ 50 h 499"/>
                <a:gd name="T108" fmla="*/ 26 w 375"/>
                <a:gd name="T109" fmla="*/ 32 h 499"/>
                <a:gd name="T110" fmla="*/ 20 w 375"/>
                <a:gd name="T111" fmla="*/ 14 h 499"/>
                <a:gd name="T112" fmla="*/ 14 w 375"/>
                <a:gd name="T113" fmla="*/ 10 h 499"/>
                <a:gd name="T114" fmla="*/ 0 w 375"/>
                <a:gd name="T115" fmla="*/ 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5" h="499">
                  <a:moveTo>
                    <a:pt x="24" y="6"/>
                  </a:moveTo>
                  <a:lnTo>
                    <a:pt x="32" y="8"/>
                  </a:lnTo>
                  <a:lnTo>
                    <a:pt x="36" y="8"/>
                  </a:lnTo>
                  <a:lnTo>
                    <a:pt x="36" y="10"/>
                  </a:lnTo>
                  <a:lnTo>
                    <a:pt x="40" y="10"/>
                  </a:lnTo>
                  <a:lnTo>
                    <a:pt x="48" y="10"/>
                  </a:lnTo>
                  <a:lnTo>
                    <a:pt x="54" y="12"/>
                  </a:lnTo>
                  <a:lnTo>
                    <a:pt x="62" y="14"/>
                  </a:lnTo>
                  <a:lnTo>
                    <a:pt x="62" y="14"/>
                  </a:lnTo>
                  <a:lnTo>
                    <a:pt x="64" y="14"/>
                  </a:lnTo>
                  <a:lnTo>
                    <a:pt x="70" y="16"/>
                  </a:lnTo>
                  <a:lnTo>
                    <a:pt x="74" y="16"/>
                  </a:lnTo>
                  <a:lnTo>
                    <a:pt x="76" y="16"/>
                  </a:lnTo>
                  <a:lnTo>
                    <a:pt x="86" y="20"/>
                  </a:lnTo>
                  <a:lnTo>
                    <a:pt x="98" y="22"/>
                  </a:lnTo>
                  <a:lnTo>
                    <a:pt x="100" y="22"/>
                  </a:lnTo>
                  <a:lnTo>
                    <a:pt x="102" y="24"/>
                  </a:lnTo>
                  <a:lnTo>
                    <a:pt x="106" y="24"/>
                  </a:lnTo>
                  <a:lnTo>
                    <a:pt x="110" y="26"/>
                  </a:lnTo>
                  <a:lnTo>
                    <a:pt x="114" y="26"/>
                  </a:lnTo>
                  <a:lnTo>
                    <a:pt x="116" y="26"/>
                  </a:lnTo>
                  <a:lnTo>
                    <a:pt x="120" y="28"/>
                  </a:lnTo>
                  <a:lnTo>
                    <a:pt x="122" y="28"/>
                  </a:lnTo>
                  <a:lnTo>
                    <a:pt x="126" y="30"/>
                  </a:lnTo>
                  <a:lnTo>
                    <a:pt x="128" y="30"/>
                  </a:lnTo>
                  <a:lnTo>
                    <a:pt x="130" y="30"/>
                  </a:lnTo>
                  <a:lnTo>
                    <a:pt x="132" y="30"/>
                  </a:lnTo>
                  <a:lnTo>
                    <a:pt x="134" y="30"/>
                  </a:lnTo>
                  <a:lnTo>
                    <a:pt x="134" y="32"/>
                  </a:lnTo>
                  <a:lnTo>
                    <a:pt x="138" y="32"/>
                  </a:lnTo>
                  <a:lnTo>
                    <a:pt x="144" y="34"/>
                  </a:lnTo>
                  <a:lnTo>
                    <a:pt x="150" y="34"/>
                  </a:lnTo>
                  <a:lnTo>
                    <a:pt x="154" y="36"/>
                  </a:lnTo>
                  <a:lnTo>
                    <a:pt x="156" y="36"/>
                  </a:lnTo>
                  <a:lnTo>
                    <a:pt x="158" y="38"/>
                  </a:lnTo>
                  <a:lnTo>
                    <a:pt x="160" y="38"/>
                  </a:lnTo>
                  <a:lnTo>
                    <a:pt x="170" y="40"/>
                  </a:lnTo>
                  <a:lnTo>
                    <a:pt x="174" y="40"/>
                  </a:lnTo>
                  <a:lnTo>
                    <a:pt x="180" y="42"/>
                  </a:lnTo>
                  <a:lnTo>
                    <a:pt x="182" y="42"/>
                  </a:lnTo>
                  <a:lnTo>
                    <a:pt x="188" y="44"/>
                  </a:lnTo>
                  <a:lnTo>
                    <a:pt x="190" y="44"/>
                  </a:lnTo>
                  <a:lnTo>
                    <a:pt x="200" y="46"/>
                  </a:lnTo>
                  <a:lnTo>
                    <a:pt x="202" y="48"/>
                  </a:lnTo>
                  <a:lnTo>
                    <a:pt x="208" y="50"/>
                  </a:lnTo>
                  <a:lnTo>
                    <a:pt x="216" y="50"/>
                  </a:lnTo>
                  <a:lnTo>
                    <a:pt x="218" y="52"/>
                  </a:lnTo>
                  <a:lnTo>
                    <a:pt x="220" y="52"/>
                  </a:lnTo>
                  <a:lnTo>
                    <a:pt x="222" y="52"/>
                  </a:lnTo>
                  <a:lnTo>
                    <a:pt x="226" y="54"/>
                  </a:lnTo>
                  <a:lnTo>
                    <a:pt x="228" y="54"/>
                  </a:lnTo>
                  <a:lnTo>
                    <a:pt x="236" y="56"/>
                  </a:lnTo>
                  <a:lnTo>
                    <a:pt x="240" y="56"/>
                  </a:lnTo>
                  <a:lnTo>
                    <a:pt x="246" y="58"/>
                  </a:lnTo>
                  <a:lnTo>
                    <a:pt x="248" y="58"/>
                  </a:lnTo>
                  <a:lnTo>
                    <a:pt x="254" y="58"/>
                  </a:lnTo>
                  <a:lnTo>
                    <a:pt x="258" y="60"/>
                  </a:lnTo>
                  <a:lnTo>
                    <a:pt x="262" y="60"/>
                  </a:lnTo>
                  <a:lnTo>
                    <a:pt x="264" y="60"/>
                  </a:lnTo>
                  <a:lnTo>
                    <a:pt x="268" y="62"/>
                  </a:lnTo>
                  <a:lnTo>
                    <a:pt x="270" y="62"/>
                  </a:lnTo>
                  <a:lnTo>
                    <a:pt x="272" y="62"/>
                  </a:lnTo>
                  <a:lnTo>
                    <a:pt x="276" y="64"/>
                  </a:lnTo>
                  <a:lnTo>
                    <a:pt x="278" y="64"/>
                  </a:lnTo>
                  <a:lnTo>
                    <a:pt x="280" y="64"/>
                  </a:lnTo>
                  <a:lnTo>
                    <a:pt x="282" y="64"/>
                  </a:lnTo>
                  <a:lnTo>
                    <a:pt x="282" y="66"/>
                  </a:lnTo>
                  <a:lnTo>
                    <a:pt x="288" y="66"/>
                  </a:lnTo>
                  <a:lnTo>
                    <a:pt x="290" y="68"/>
                  </a:lnTo>
                  <a:lnTo>
                    <a:pt x="300" y="70"/>
                  </a:lnTo>
                  <a:lnTo>
                    <a:pt x="302" y="70"/>
                  </a:lnTo>
                  <a:lnTo>
                    <a:pt x="302" y="70"/>
                  </a:lnTo>
                  <a:lnTo>
                    <a:pt x="308" y="72"/>
                  </a:lnTo>
                  <a:lnTo>
                    <a:pt x="312" y="72"/>
                  </a:lnTo>
                  <a:lnTo>
                    <a:pt x="316" y="74"/>
                  </a:lnTo>
                  <a:lnTo>
                    <a:pt x="318" y="74"/>
                  </a:lnTo>
                  <a:lnTo>
                    <a:pt x="321" y="74"/>
                  </a:lnTo>
                  <a:lnTo>
                    <a:pt x="323" y="74"/>
                  </a:lnTo>
                  <a:lnTo>
                    <a:pt x="325" y="76"/>
                  </a:lnTo>
                  <a:lnTo>
                    <a:pt x="329" y="76"/>
                  </a:lnTo>
                  <a:lnTo>
                    <a:pt x="335" y="78"/>
                  </a:lnTo>
                  <a:lnTo>
                    <a:pt x="339" y="78"/>
                  </a:lnTo>
                  <a:lnTo>
                    <a:pt x="341" y="80"/>
                  </a:lnTo>
                  <a:lnTo>
                    <a:pt x="345" y="78"/>
                  </a:lnTo>
                  <a:lnTo>
                    <a:pt x="349" y="78"/>
                  </a:lnTo>
                  <a:lnTo>
                    <a:pt x="351" y="78"/>
                  </a:lnTo>
                  <a:lnTo>
                    <a:pt x="351" y="78"/>
                  </a:lnTo>
                  <a:lnTo>
                    <a:pt x="371" y="78"/>
                  </a:lnTo>
                  <a:lnTo>
                    <a:pt x="371" y="82"/>
                  </a:lnTo>
                  <a:lnTo>
                    <a:pt x="373" y="94"/>
                  </a:lnTo>
                  <a:lnTo>
                    <a:pt x="373" y="96"/>
                  </a:lnTo>
                  <a:lnTo>
                    <a:pt x="373" y="98"/>
                  </a:lnTo>
                  <a:lnTo>
                    <a:pt x="373" y="102"/>
                  </a:lnTo>
                  <a:lnTo>
                    <a:pt x="373" y="104"/>
                  </a:lnTo>
                  <a:lnTo>
                    <a:pt x="373" y="108"/>
                  </a:lnTo>
                  <a:lnTo>
                    <a:pt x="373" y="112"/>
                  </a:lnTo>
                  <a:lnTo>
                    <a:pt x="373" y="114"/>
                  </a:lnTo>
                  <a:lnTo>
                    <a:pt x="373" y="116"/>
                  </a:lnTo>
                  <a:lnTo>
                    <a:pt x="373" y="118"/>
                  </a:lnTo>
                  <a:lnTo>
                    <a:pt x="373" y="122"/>
                  </a:lnTo>
                  <a:lnTo>
                    <a:pt x="373" y="124"/>
                  </a:lnTo>
                  <a:lnTo>
                    <a:pt x="373" y="126"/>
                  </a:lnTo>
                  <a:lnTo>
                    <a:pt x="373" y="128"/>
                  </a:lnTo>
                  <a:lnTo>
                    <a:pt x="373" y="132"/>
                  </a:lnTo>
                  <a:lnTo>
                    <a:pt x="373" y="134"/>
                  </a:lnTo>
                  <a:lnTo>
                    <a:pt x="373" y="136"/>
                  </a:lnTo>
                  <a:lnTo>
                    <a:pt x="373" y="138"/>
                  </a:lnTo>
                  <a:lnTo>
                    <a:pt x="373" y="145"/>
                  </a:lnTo>
                  <a:lnTo>
                    <a:pt x="373" y="147"/>
                  </a:lnTo>
                  <a:lnTo>
                    <a:pt x="373" y="149"/>
                  </a:lnTo>
                  <a:lnTo>
                    <a:pt x="373" y="155"/>
                  </a:lnTo>
                  <a:lnTo>
                    <a:pt x="373" y="161"/>
                  </a:lnTo>
                  <a:lnTo>
                    <a:pt x="373" y="165"/>
                  </a:lnTo>
                  <a:lnTo>
                    <a:pt x="373" y="171"/>
                  </a:lnTo>
                  <a:lnTo>
                    <a:pt x="373" y="173"/>
                  </a:lnTo>
                  <a:lnTo>
                    <a:pt x="373" y="175"/>
                  </a:lnTo>
                  <a:lnTo>
                    <a:pt x="373" y="181"/>
                  </a:lnTo>
                  <a:lnTo>
                    <a:pt x="373" y="185"/>
                  </a:lnTo>
                  <a:lnTo>
                    <a:pt x="373" y="189"/>
                  </a:lnTo>
                  <a:lnTo>
                    <a:pt x="373" y="209"/>
                  </a:lnTo>
                  <a:lnTo>
                    <a:pt x="373" y="215"/>
                  </a:lnTo>
                  <a:lnTo>
                    <a:pt x="373" y="221"/>
                  </a:lnTo>
                  <a:lnTo>
                    <a:pt x="373" y="225"/>
                  </a:lnTo>
                  <a:lnTo>
                    <a:pt x="373" y="231"/>
                  </a:lnTo>
                  <a:lnTo>
                    <a:pt x="373" y="241"/>
                  </a:lnTo>
                  <a:lnTo>
                    <a:pt x="373" y="247"/>
                  </a:lnTo>
                  <a:lnTo>
                    <a:pt x="373" y="251"/>
                  </a:lnTo>
                  <a:lnTo>
                    <a:pt x="373" y="257"/>
                  </a:lnTo>
                  <a:lnTo>
                    <a:pt x="373" y="259"/>
                  </a:lnTo>
                  <a:lnTo>
                    <a:pt x="373" y="265"/>
                  </a:lnTo>
                  <a:lnTo>
                    <a:pt x="373" y="267"/>
                  </a:lnTo>
                  <a:lnTo>
                    <a:pt x="373" y="271"/>
                  </a:lnTo>
                  <a:lnTo>
                    <a:pt x="373" y="275"/>
                  </a:lnTo>
                  <a:lnTo>
                    <a:pt x="373" y="277"/>
                  </a:lnTo>
                  <a:lnTo>
                    <a:pt x="373" y="279"/>
                  </a:lnTo>
                  <a:lnTo>
                    <a:pt x="373" y="281"/>
                  </a:lnTo>
                  <a:lnTo>
                    <a:pt x="373" y="285"/>
                  </a:lnTo>
                  <a:lnTo>
                    <a:pt x="373" y="289"/>
                  </a:lnTo>
                  <a:lnTo>
                    <a:pt x="373" y="291"/>
                  </a:lnTo>
                  <a:lnTo>
                    <a:pt x="373" y="295"/>
                  </a:lnTo>
                  <a:lnTo>
                    <a:pt x="373" y="299"/>
                  </a:lnTo>
                  <a:lnTo>
                    <a:pt x="373" y="301"/>
                  </a:lnTo>
                  <a:lnTo>
                    <a:pt x="373" y="303"/>
                  </a:lnTo>
                  <a:lnTo>
                    <a:pt x="373" y="305"/>
                  </a:lnTo>
                  <a:lnTo>
                    <a:pt x="373" y="307"/>
                  </a:lnTo>
                  <a:lnTo>
                    <a:pt x="373" y="309"/>
                  </a:lnTo>
                  <a:lnTo>
                    <a:pt x="373" y="311"/>
                  </a:lnTo>
                  <a:lnTo>
                    <a:pt x="373" y="313"/>
                  </a:lnTo>
                  <a:lnTo>
                    <a:pt x="373" y="315"/>
                  </a:lnTo>
                  <a:lnTo>
                    <a:pt x="373" y="317"/>
                  </a:lnTo>
                  <a:lnTo>
                    <a:pt x="373" y="319"/>
                  </a:lnTo>
                  <a:lnTo>
                    <a:pt x="373" y="321"/>
                  </a:lnTo>
                  <a:lnTo>
                    <a:pt x="373" y="329"/>
                  </a:lnTo>
                  <a:lnTo>
                    <a:pt x="373" y="331"/>
                  </a:lnTo>
                  <a:lnTo>
                    <a:pt x="373" y="333"/>
                  </a:lnTo>
                  <a:lnTo>
                    <a:pt x="373" y="345"/>
                  </a:lnTo>
                  <a:lnTo>
                    <a:pt x="373" y="349"/>
                  </a:lnTo>
                  <a:lnTo>
                    <a:pt x="373" y="353"/>
                  </a:lnTo>
                  <a:lnTo>
                    <a:pt x="373" y="355"/>
                  </a:lnTo>
                  <a:lnTo>
                    <a:pt x="373" y="365"/>
                  </a:lnTo>
                  <a:lnTo>
                    <a:pt x="373" y="367"/>
                  </a:lnTo>
                  <a:lnTo>
                    <a:pt x="373" y="369"/>
                  </a:lnTo>
                  <a:lnTo>
                    <a:pt x="373" y="371"/>
                  </a:lnTo>
                  <a:lnTo>
                    <a:pt x="373" y="375"/>
                  </a:lnTo>
                  <a:lnTo>
                    <a:pt x="375" y="377"/>
                  </a:lnTo>
                  <a:lnTo>
                    <a:pt x="375" y="381"/>
                  </a:lnTo>
                  <a:lnTo>
                    <a:pt x="375" y="383"/>
                  </a:lnTo>
                  <a:lnTo>
                    <a:pt x="375" y="385"/>
                  </a:lnTo>
                  <a:lnTo>
                    <a:pt x="375" y="391"/>
                  </a:lnTo>
                  <a:lnTo>
                    <a:pt x="375" y="393"/>
                  </a:lnTo>
                  <a:lnTo>
                    <a:pt x="375" y="395"/>
                  </a:lnTo>
                  <a:lnTo>
                    <a:pt x="375" y="397"/>
                  </a:lnTo>
                  <a:lnTo>
                    <a:pt x="375" y="403"/>
                  </a:lnTo>
                  <a:lnTo>
                    <a:pt x="375" y="405"/>
                  </a:lnTo>
                  <a:lnTo>
                    <a:pt x="375" y="411"/>
                  </a:lnTo>
                  <a:lnTo>
                    <a:pt x="375" y="413"/>
                  </a:lnTo>
                  <a:lnTo>
                    <a:pt x="375" y="417"/>
                  </a:lnTo>
                  <a:lnTo>
                    <a:pt x="375" y="419"/>
                  </a:lnTo>
                  <a:lnTo>
                    <a:pt x="375" y="421"/>
                  </a:lnTo>
                  <a:lnTo>
                    <a:pt x="375" y="455"/>
                  </a:lnTo>
                  <a:lnTo>
                    <a:pt x="375" y="457"/>
                  </a:lnTo>
                  <a:lnTo>
                    <a:pt x="375" y="461"/>
                  </a:lnTo>
                  <a:lnTo>
                    <a:pt x="375" y="465"/>
                  </a:lnTo>
                  <a:lnTo>
                    <a:pt x="375" y="467"/>
                  </a:lnTo>
                  <a:lnTo>
                    <a:pt x="375" y="469"/>
                  </a:lnTo>
                  <a:lnTo>
                    <a:pt x="375" y="475"/>
                  </a:lnTo>
                  <a:lnTo>
                    <a:pt x="375" y="479"/>
                  </a:lnTo>
                  <a:lnTo>
                    <a:pt x="375" y="483"/>
                  </a:lnTo>
                  <a:lnTo>
                    <a:pt x="375" y="489"/>
                  </a:lnTo>
                  <a:lnTo>
                    <a:pt x="375" y="493"/>
                  </a:lnTo>
                  <a:lnTo>
                    <a:pt x="375" y="497"/>
                  </a:lnTo>
                  <a:lnTo>
                    <a:pt x="373" y="499"/>
                  </a:lnTo>
                  <a:lnTo>
                    <a:pt x="371" y="499"/>
                  </a:lnTo>
                  <a:lnTo>
                    <a:pt x="369" y="499"/>
                  </a:lnTo>
                  <a:lnTo>
                    <a:pt x="369" y="497"/>
                  </a:lnTo>
                  <a:lnTo>
                    <a:pt x="369" y="495"/>
                  </a:lnTo>
                  <a:lnTo>
                    <a:pt x="369" y="493"/>
                  </a:lnTo>
                  <a:lnTo>
                    <a:pt x="367" y="493"/>
                  </a:lnTo>
                  <a:lnTo>
                    <a:pt x="365" y="495"/>
                  </a:lnTo>
                  <a:lnTo>
                    <a:pt x="363" y="495"/>
                  </a:lnTo>
                  <a:lnTo>
                    <a:pt x="361" y="493"/>
                  </a:lnTo>
                  <a:lnTo>
                    <a:pt x="359" y="493"/>
                  </a:lnTo>
                  <a:lnTo>
                    <a:pt x="359" y="491"/>
                  </a:lnTo>
                  <a:lnTo>
                    <a:pt x="357" y="491"/>
                  </a:lnTo>
                  <a:lnTo>
                    <a:pt x="355" y="491"/>
                  </a:lnTo>
                  <a:lnTo>
                    <a:pt x="353" y="491"/>
                  </a:lnTo>
                  <a:lnTo>
                    <a:pt x="351" y="491"/>
                  </a:lnTo>
                  <a:lnTo>
                    <a:pt x="351" y="491"/>
                  </a:lnTo>
                  <a:lnTo>
                    <a:pt x="351" y="491"/>
                  </a:lnTo>
                  <a:lnTo>
                    <a:pt x="349" y="491"/>
                  </a:lnTo>
                  <a:lnTo>
                    <a:pt x="347" y="491"/>
                  </a:lnTo>
                  <a:lnTo>
                    <a:pt x="345" y="491"/>
                  </a:lnTo>
                  <a:lnTo>
                    <a:pt x="345" y="491"/>
                  </a:lnTo>
                  <a:lnTo>
                    <a:pt x="347" y="491"/>
                  </a:lnTo>
                  <a:lnTo>
                    <a:pt x="345" y="491"/>
                  </a:lnTo>
                  <a:lnTo>
                    <a:pt x="343" y="491"/>
                  </a:lnTo>
                  <a:lnTo>
                    <a:pt x="341" y="491"/>
                  </a:lnTo>
                  <a:lnTo>
                    <a:pt x="339" y="491"/>
                  </a:lnTo>
                  <a:lnTo>
                    <a:pt x="337" y="491"/>
                  </a:lnTo>
                  <a:lnTo>
                    <a:pt x="335" y="491"/>
                  </a:lnTo>
                  <a:lnTo>
                    <a:pt x="335" y="489"/>
                  </a:lnTo>
                  <a:lnTo>
                    <a:pt x="333" y="489"/>
                  </a:lnTo>
                  <a:lnTo>
                    <a:pt x="333" y="487"/>
                  </a:lnTo>
                  <a:lnTo>
                    <a:pt x="331" y="487"/>
                  </a:lnTo>
                  <a:lnTo>
                    <a:pt x="331" y="489"/>
                  </a:lnTo>
                  <a:lnTo>
                    <a:pt x="329" y="489"/>
                  </a:lnTo>
                  <a:lnTo>
                    <a:pt x="327" y="487"/>
                  </a:lnTo>
                  <a:lnTo>
                    <a:pt x="323" y="487"/>
                  </a:lnTo>
                  <a:lnTo>
                    <a:pt x="321" y="487"/>
                  </a:lnTo>
                  <a:lnTo>
                    <a:pt x="318" y="487"/>
                  </a:lnTo>
                  <a:lnTo>
                    <a:pt x="316" y="487"/>
                  </a:lnTo>
                  <a:lnTo>
                    <a:pt x="312" y="487"/>
                  </a:lnTo>
                  <a:lnTo>
                    <a:pt x="312" y="485"/>
                  </a:lnTo>
                  <a:lnTo>
                    <a:pt x="310" y="485"/>
                  </a:lnTo>
                  <a:lnTo>
                    <a:pt x="310" y="483"/>
                  </a:lnTo>
                  <a:lnTo>
                    <a:pt x="308" y="483"/>
                  </a:lnTo>
                  <a:lnTo>
                    <a:pt x="306" y="483"/>
                  </a:lnTo>
                  <a:lnTo>
                    <a:pt x="304" y="483"/>
                  </a:lnTo>
                  <a:lnTo>
                    <a:pt x="304" y="481"/>
                  </a:lnTo>
                  <a:lnTo>
                    <a:pt x="302" y="481"/>
                  </a:lnTo>
                  <a:lnTo>
                    <a:pt x="302" y="481"/>
                  </a:lnTo>
                  <a:lnTo>
                    <a:pt x="300" y="479"/>
                  </a:lnTo>
                  <a:lnTo>
                    <a:pt x="298" y="479"/>
                  </a:lnTo>
                  <a:lnTo>
                    <a:pt x="296" y="477"/>
                  </a:lnTo>
                  <a:lnTo>
                    <a:pt x="294" y="475"/>
                  </a:lnTo>
                  <a:lnTo>
                    <a:pt x="292" y="475"/>
                  </a:lnTo>
                  <a:lnTo>
                    <a:pt x="292" y="473"/>
                  </a:lnTo>
                  <a:lnTo>
                    <a:pt x="290" y="473"/>
                  </a:lnTo>
                  <a:lnTo>
                    <a:pt x="290" y="471"/>
                  </a:lnTo>
                  <a:lnTo>
                    <a:pt x="288" y="471"/>
                  </a:lnTo>
                  <a:lnTo>
                    <a:pt x="288" y="469"/>
                  </a:lnTo>
                  <a:lnTo>
                    <a:pt x="286" y="469"/>
                  </a:lnTo>
                  <a:lnTo>
                    <a:pt x="284" y="469"/>
                  </a:lnTo>
                  <a:lnTo>
                    <a:pt x="282" y="469"/>
                  </a:lnTo>
                  <a:lnTo>
                    <a:pt x="280" y="467"/>
                  </a:lnTo>
                  <a:lnTo>
                    <a:pt x="280" y="465"/>
                  </a:lnTo>
                  <a:lnTo>
                    <a:pt x="280" y="463"/>
                  </a:lnTo>
                  <a:lnTo>
                    <a:pt x="278" y="463"/>
                  </a:lnTo>
                  <a:lnTo>
                    <a:pt x="278" y="461"/>
                  </a:lnTo>
                  <a:lnTo>
                    <a:pt x="274" y="459"/>
                  </a:lnTo>
                  <a:lnTo>
                    <a:pt x="274" y="457"/>
                  </a:lnTo>
                  <a:lnTo>
                    <a:pt x="272" y="457"/>
                  </a:lnTo>
                  <a:lnTo>
                    <a:pt x="272" y="459"/>
                  </a:lnTo>
                  <a:lnTo>
                    <a:pt x="270" y="459"/>
                  </a:lnTo>
                  <a:lnTo>
                    <a:pt x="270" y="457"/>
                  </a:lnTo>
                  <a:lnTo>
                    <a:pt x="270" y="455"/>
                  </a:lnTo>
                  <a:lnTo>
                    <a:pt x="268" y="455"/>
                  </a:lnTo>
                  <a:lnTo>
                    <a:pt x="266" y="455"/>
                  </a:lnTo>
                  <a:lnTo>
                    <a:pt x="266" y="453"/>
                  </a:lnTo>
                  <a:lnTo>
                    <a:pt x="264" y="453"/>
                  </a:lnTo>
                  <a:lnTo>
                    <a:pt x="264" y="455"/>
                  </a:lnTo>
                  <a:lnTo>
                    <a:pt x="262" y="455"/>
                  </a:lnTo>
                  <a:lnTo>
                    <a:pt x="262" y="453"/>
                  </a:lnTo>
                  <a:lnTo>
                    <a:pt x="260" y="453"/>
                  </a:lnTo>
                  <a:lnTo>
                    <a:pt x="260" y="451"/>
                  </a:lnTo>
                  <a:lnTo>
                    <a:pt x="258" y="451"/>
                  </a:lnTo>
                  <a:lnTo>
                    <a:pt x="258" y="449"/>
                  </a:lnTo>
                  <a:lnTo>
                    <a:pt x="258" y="451"/>
                  </a:lnTo>
                  <a:lnTo>
                    <a:pt x="256" y="451"/>
                  </a:lnTo>
                  <a:lnTo>
                    <a:pt x="254" y="449"/>
                  </a:lnTo>
                  <a:lnTo>
                    <a:pt x="254" y="447"/>
                  </a:lnTo>
                  <a:lnTo>
                    <a:pt x="254" y="445"/>
                  </a:lnTo>
                  <a:lnTo>
                    <a:pt x="254" y="445"/>
                  </a:lnTo>
                  <a:lnTo>
                    <a:pt x="254" y="443"/>
                  </a:lnTo>
                  <a:lnTo>
                    <a:pt x="252" y="443"/>
                  </a:lnTo>
                  <a:lnTo>
                    <a:pt x="252" y="443"/>
                  </a:lnTo>
                  <a:lnTo>
                    <a:pt x="252" y="441"/>
                  </a:lnTo>
                  <a:lnTo>
                    <a:pt x="252" y="439"/>
                  </a:lnTo>
                  <a:lnTo>
                    <a:pt x="250" y="439"/>
                  </a:lnTo>
                  <a:lnTo>
                    <a:pt x="248" y="437"/>
                  </a:lnTo>
                  <a:lnTo>
                    <a:pt x="248" y="435"/>
                  </a:lnTo>
                  <a:lnTo>
                    <a:pt x="248" y="433"/>
                  </a:lnTo>
                  <a:lnTo>
                    <a:pt x="246" y="433"/>
                  </a:lnTo>
                  <a:lnTo>
                    <a:pt x="244" y="433"/>
                  </a:lnTo>
                  <a:lnTo>
                    <a:pt x="242" y="431"/>
                  </a:lnTo>
                  <a:lnTo>
                    <a:pt x="240" y="429"/>
                  </a:lnTo>
                  <a:lnTo>
                    <a:pt x="240" y="427"/>
                  </a:lnTo>
                  <a:lnTo>
                    <a:pt x="242" y="427"/>
                  </a:lnTo>
                  <a:lnTo>
                    <a:pt x="242" y="423"/>
                  </a:lnTo>
                  <a:lnTo>
                    <a:pt x="242" y="421"/>
                  </a:lnTo>
                  <a:lnTo>
                    <a:pt x="242" y="419"/>
                  </a:lnTo>
                  <a:lnTo>
                    <a:pt x="242" y="417"/>
                  </a:lnTo>
                  <a:lnTo>
                    <a:pt x="240" y="417"/>
                  </a:lnTo>
                  <a:lnTo>
                    <a:pt x="238" y="419"/>
                  </a:lnTo>
                  <a:lnTo>
                    <a:pt x="236" y="419"/>
                  </a:lnTo>
                  <a:lnTo>
                    <a:pt x="236" y="421"/>
                  </a:lnTo>
                  <a:lnTo>
                    <a:pt x="236" y="419"/>
                  </a:lnTo>
                  <a:lnTo>
                    <a:pt x="234" y="419"/>
                  </a:lnTo>
                  <a:lnTo>
                    <a:pt x="234" y="417"/>
                  </a:lnTo>
                  <a:lnTo>
                    <a:pt x="234" y="415"/>
                  </a:lnTo>
                  <a:lnTo>
                    <a:pt x="234" y="413"/>
                  </a:lnTo>
                  <a:lnTo>
                    <a:pt x="232" y="413"/>
                  </a:lnTo>
                  <a:lnTo>
                    <a:pt x="230" y="413"/>
                  </a:lnTo>
                  <a:lnTo>
                    <a:pt x="230" y="411"/>
                  </a:lnTo>
                  <a:lnTo>
                    <a:pt x="228" y="411"/>
                  </a:lnTo>
                  <a:lnTo>
                    <a:pt x="228" y="409"/>
                  </a:lnTo>
                  <a:lnTo>
                    <a:pt x="226" y="409"/>
                  </a:lnTo>
                  <a:lnTo>
                    <a:pt x="226" y="407"/>
                  </a:lnTo>
                  <a:lnTo>
                    <a:pt x="224" y="407"/>
                  </a:lnTo>
                  <a:lnTo>
                    <a:pt x="222" y="407"/>
                  </a:lnTo>
                  <a:lnTo>
                    <a:pt x="220" y="405"/>
                  </a:lnTo>
                  <a:lnTo>
                    <a:pt x="218" y="405"/>
                  </a:lnTo>
                  <a:lnTo>
                    <a:pt x="216" y="405"/>
                  </a:lnTo>
                  <a:lnTo>
                    <a:pt x="214" y="405"/>
                  </a:lnTo>
                  <a:lnTo>
                    <a:pt x="214" y="403"/>
                  </a:lnTo>
                  <a:lnTo>
                    <a:pt x="216" y="403"/>
                  </a:lnTo>
                  <a:lnTo>
                    <a:pt x="214" y="403"/>
                  </a:lnTo>
                  <a:lnTo>
                    <a:pt x="212" y="403"/>
                  </a:lnTo>
                  <a:lnTo>
                    <a:pt x="210" y="403"/>
                  </a:lnTo>
                  <a:lnTo>
                    <a:pt x="208" y="403"/>
                  </a:lnTo>
                  <a:lnTo>
                    <a:pt x="210" y="403"/>
                  </a:lnTo>
                  <a:lnTo>
                    <a:pt x="210" y="401"/>
                  </a:lnTo>
                  <a:lnTo>
                    <a:pt x="208" y="401"/>
                  </a:lnTo>
                  <a:lnTo>
                    <a:pt x="208" y="399"/>
                  </a:lnTo>
                  <a:lnTo>
                    <a:pt x="206" y="399"/>
                  </a:lnTo>
                  <a:lnTo>
                    <a:pt x="206" y="401"/>
                  </a:lnTo>
                  <a:lnTo>
                    <a:pt x="206" y="403"/>
                  </a:lnTo>
                  <a:lnTo>
                    <a:pt x="206" y="403"/>
                  </a:lnTo>
                  <a:lnTo>
                    <a:pt x="204" y="403"/>
                  </a:lnTo>
                  <a:lnTo>
                    <a:pt x="204" y="405"/>
                  </a:lnTo>
                  <a:lnTo>
                    <a:pt x="202" y="405"/>
                  </a:lnTo>
                  <a:lnTo>
                    <a:pt x="202" y="403"/>
                  </a:lnTo>
                  <a:lnTo>
                    <a:pt x="198" y="401"/>
                  </a:lnTo>
                  <a:lnTo>
                    <a:pt x="194" y="399"/>
                  </a:lnTo>
                  <a:lnTo>
                    <a:pt x="194" y="397"/>
                  </a:lnTo>
                  <a:lnTo>
                    <a:pt x="192" y="397"/>
                  </a:lnTo>
                  <a:lnTo>
                    <a:pt x="192" y="395"/>
                  </a:lnTo>
                  <a:lnTo>
                    <a:pt x="190" y="395"/>
                  </a:lnTo>
                  <a:lnTo>
                    <a:pt x="190" y="397"/>
                  </a:lnTo>
                  <a:lnTo>
                    <a:pt x="188" y="397"/>
                  </a:lnTo>
                  <a:lnTo>
                    <a:pt x="188" y="395"/>
                  </a:lnTo>
                  <a:lnTo>
                    <a:pt x="184" y="395"/>
                  </a:lnTo>
                  <a:lnTo>
                    <a:pt x="184" y="393"/>
                  </a:lnTo>
                  <a:lnTo>
                    <a:pt x="184" y="391"/>
                  </a:lnTo>
                  <a:lnTo>
                    <a:pt x="182" y="389"/>
                  </a:lnTo>
                  <a:lnTo>
                    <a:pt x="182" y="387"/>
                  </a:lnTo>
                  <a:lnTo>
                    <a:pt x="180" y="385"/>
                  </a:lnTo>
                  <a:lnTo>
                    <a:pt x="178" y="385"/>
                  </a:lnTo>
                  <a:lnTo>
                    <a:pt x="174" y="381"/>
                  </a:lnTo>
                  <a:lnTo>
                    <a:pt x="170" y="379"/>
                  </a:lnTo>
                  <a:lnTo>
                    <a:pt x="168" y="377"/>
                  </a:lnTo>
                  <a:lnTo>
                    <a:pt x="164" y="375"/>
                  </a:lnTo>
                  <a:lnTo>
                    <a:pt x="164" y="373"/>
                  </a:lnTo>
                  <a:lnTo>
                    <a:pt x="162" y="373"/>
                  </a:lnTo>
                  <a:lnTo>
                    <a:pt x="160" y="373"/>
                  </a:lnTo>
                  <a:lnTo>
                    <a:pt x="160" y="371"/>
                  </a:lnTo>
                  <a:lnTo>
                    <a:pt x="160" y="369"/>
                  </a:lnTo>
                  <a:lnTo>
                    <a:pt x="158" y="369"/>
                  </a:lnTo>
                  <a:lnTo>
                    <a:pt x="158" y="367"/>
                  </a:lnTo>
                  <a:lnTo>
                    <a:pt x="158" y="365"/>
                  </a:lnTo>
                  <a:lnTo>
                    <a:pt x="156" y="365"/>
                  </a:lnTo>
                  <a:lnTo>
                    <a:pt x="156" y="363"/>
                  </a:lnTo>
                  <a:lnTo>
                    <a:pt x="154" y="363"/>
                  </a:lnTo>
                  <a:lnTo>
                    <a:pt x="152" y="363"/>
                  </a:lnTo>
                  <a:lnTo>
                    <a:pt x="152" y="361"/>
                  </a:lnTo>
                  <a:lnTo>
                    <a:pt x="150" y="363"/>
                  </a:lnTo>
                  <a:lnTo>
                    <a:pt x="148" y="363"/>
                  </a:lnTo>
                  <a:lnTo>
                    <a:pt x="150" y="363"/>
                  </a:lnTo>
                  <a:lnTo>
                    <a:pt x="148" y="365"/>
                  </a:lnTo>
                  <a:lnTo>
                    <a:pt x="148" y="363"/>
                  </a:lnTo>
                  <a:lnTo>
                    <a:pt x="146" y="361"/>
                  </a:lnTo>
                  <a:lnTo>
                    <a:pt x="148" y="359"/>
                  </a:lnTo>
                  <a:lnTo>
                    <a:pt x="146" y="359"/>
                  </a:lnTo>
                  <a:lnTo>
                    <a:pt x="146" y="357"/>
                  </a:lnTo>
                  <a:lnTo>
                    <a:pt x="144" y="355"/>
                  </a:lnTo>
                  <a:lnTo>
                    <a:pt x="142" y="353"/>
                  </a:lnTo>
                  <a:lnTo>
                    <a:pt x="142" y="351"/>
                  </a:lnTo>
                  <a:lnTo>
                    <a:pt x="142" y="349"/>
                  </a:lnTo>
                  <a:lnTo>
                    <a:pt x="140" y="349"/>
                  </a:lnTo>
                  <a:lnTo>
                    <a:pt x="140" y="351"/>
                  </a:lnTo>
                  <a:lnTo>
                    <a:pt x="138" y="351"/>
                  </a:lnTo>
                  <a:lnTo>
                    <a:pt x="140" y="351"/>
                  </a:lnTo>
                  <a:lnTo>
                    <a:pt x="140" y="349"/>
                  </a:lnTo>
                  <a:lnTo>
                    <a:pt x="138" y="347"/>
                  </a:lnTo>
                  <a:lnTo>
                    <a:pt x="136" y="347"/>
                  </a:lnTo>
                  <a:lnTo>
                    <a:pt x="136" y="347"/>
                  </a:lnTo>
                  <a:lnTo>
                    <a:pt x="138" y="347"/>
                  </a:lnTo>
                  <a:lnTo>
                    <a:pt x="140" y="345"/>
                  </a:lnTo>
                  <a:lnTo>
                    <a:pt x="142" y="345"/>
                  </a:lnTo>
                  <a:lnTo>
                    <a:pt x="140" y="345"/>
                  </a:lnTo>
                  <a:lnTo>
                    <a:pt x="140" y="343"/>
                  </a:lnTo>
                  <a:lnTo>
                    <a:pt x="138" y="343"/>
                  </a:lnTo>
                  <a:lnTo>
                    <a:pt x="136" y="343"/>
                  </a:lnTo>
                  <a:lnTo>
                    <a:pt x="136" y="341"/>
                  </a:lnTo>
                  <a:lnTo>
                    <a:pt x="136" y="337"/>
                  </a:lnTo>
                  <a:lnTo>
                    <a:pt x="136" y="335"/>
                  </a:lnTo>
                  <a:lnTo>
                    <a:pt x="136" y="333"/>
                  </a:lnTo>
                  <a:lnTo>
                    <a:pt x="134" y="335"/>
                  </a:lnTo>
                  <a:lnTo>
                    <a:pt x="134" y="333"/>
                  </a:lnTo>
                  <a:lnTo>
                    <a:pt x="134" y="331"/>
                  </a:lnTo>
                  <a:lnTo>
                    <a:pt x="134" y="329"/>
                  </a:lnTo>
                  <a:lnTo>
                    <a:pt x="132" y="329"/>
                  </a:lnTo>
                  <a:lnTo>
                    <a:pt x="132" y="327"/>
                  </a:lnTo>
                  <a:lnTo>
                    <a:pt x="134" y="325"/>
                  </a:lnTo>
                  <a:lnTo>
                    <a:pt x="130" y="323"/>
                  </a:lnTo>
                  <a:lnTo>
                    <a:pt x="128" y="321"/>
                  </a:lnTo>
                  <a:lnTo>
                    <a:pt x="128" y="319"/>
                  </a:lnTo>
                  <a:lnTo>
                    <a:pt x="130" y="317"/>
                  </a:lnTo>
                  <a:lnTo>
                    <a:pt x="128" y="315"/>
                  </a:lnTo>
                  <a:lnTo>
                    <a:pt x="130" y="315"/>
                  </a:lnTo>
                  <a:lnTo>
                    <a:pt x="130" y="313"/>
                  </a:lnTo>
                  <a:lnTo>
                    <a:pt x="128" y="311"/>
                  </a:lnTo>
                  <a:lnTo>
                    <a:pt x="126" y="309"/>
                  </a:lnTo>
                  <a:lnTo>
                    <a:pt x="126" y="307"/>
                  </a:lnTo>
                  <a:lnTo>
                    <a:pt x="124" y="307"/>
                  </a:lnTo>
                  <a:lnTo>
                    <a:pt x="124" y="305"/>
                  </a:lnTo>
                  <a:lnTo>
                    <a:pt x="122" y="305"/>
                  </a:lnTo>
                  <a:lnTo>
                    <a:pt x="122" y="303"/>
                  </a:lnTo>
                  <a:lnTo>
                    <a:pt x="122" y="301"/>
                  </a:lnTo>
                  <a:lnTo>
                    <a:pt x="122" y="299"/>
                  </a:lnTo>
                  <a:lnTo>
                    <a:pt x="120" y="299"/>
                  </a:lnTo>
                  <a:lnTo>
                    <a:pt x="120" y="301"/>
                  </a:lnTo>
                  <a:lnTo>
                    <a:pt x="118" y="299"/>
                  </a:lnTo>
                  <a:lnTo>
                    <a:pt x="116" y="299"/>
                  </a:lnTo>
                  <a:lnTo>
                    <a:pt x="114" y="297"/>
                  </a:lnTo>
                  <a:lnTo>
                    <a:pt x="114" y="295"/>
                  </a:lnTo>
                  <a:lnTo>
                    <a:pt x="116" y="295"/>
                  </a:lnTo>
                  <a:lnTo>
                    <a:pt x="114" y="295"/>
                  </a:lnTo>
                  <a:lnTo>
                    <a:pt x="112" y="293"/>
                  </a:lnTo>
                  <a:lnTo>
                    <a:pt x="114" y="291"/>
                  </a:lnTo>
                  <a:lnTo>
                    <a:pt x="114" y="289"/>
                  </a:lnTo>
                  <a:lnTo>
                    <a:pt x="114" y="287"/>
                  </a:lnTo>
                  <a:lnTo>
                    <a:pt x="112" y="287"/>
                  </a:lnTo>
                  <a:lnTo>
                    <a:pt x="112" y="289"/>
                  </a:lnTo>
                  <a:lnTo>
                    <a:pt x="110" y="289"/>
                  </a:lnTo>
                  <a:lnTo>
                    <a:pt x="110" y="287"/>
                  </a:lnTo>
                  <a:lnTo>
                    <a:pt x="112" y="287"/>
                  </a:lnTo>
                  <a:lnTo>
                    <a:pt x="110" y="287"/>
                  </a:lnTo>
                  <a:lnTo>
                    <a:pt x="110" y="285"/>
                  </a:lnTo>
                  <a:lnTo>
                    <a:pt x="110" y="285"/>
                  </a:lnTo>
                  <a:lnTo>
                    <a:pt x="110" y="283"/>
                  </a:lnTo>
                  <a:lnTo>
                    <a:pt x="110" y="281"/>
                  </a:lnTo>
                  <a:lnTo>
                    <a:pt x="110" y="279"/>
                  </a:lnTo>
                  <a:lnTo>
                    <a:pt x="110" y="277"/>
                  </a:lnTo>
                  <a:lnTo>
                    <a:pt x="108" y="277"/>
                  </a:lnTo>
                  <a:lnTo>
                    <a:pt x="106" y="277"/>
                  </a:lnTo>
                  <a:lnTo>
                    <a:pt x="106" y="275"/>
                  </a:lnTo>
                  <a:lnTo>
                    <a:pt x="104" y="275"/>
                  </a:lnTo>
                  <a:lnTo>
                    <a:pt x="104" y="273"/>
                  </a:lnTo>
                  <a:lnTo>
                    <a:pt x="102" y="271"/>
                  </a:lnTo>
                  <a:lnTo>
                    <a:pt x="100" y="271"/>
                  </a:lnTo>
                  <a:lnTo>
                    <a:pt x="100" y="269"/>
                  </a:lnTo>
                  <a:lnTo>
                    <a:pt x="100" y="267"/>
                  </a:lnTo>
                  <a:lnTo>
                    <a:pt x="100" y="265"/>
                  </a:lnTo>
                  <a:lnTo>
                    <a:pt x="102" y="265"/>
                  </a:lnTo>
                  <a:lnTo>
                    <a:pt x="100" y="265"/>
                  </a:lnTo>
                  <a:lnTo>
                    <a:pt x="100" y="267"/>
                  </a:lnTo>
                  <a:lnTo>
                    <a:pt x="98" y="267"/>
                  </a:lnTo>
                  <a:lnTo>
                    <a:pt x="98" y="265"/>
                  </a:lnTo>
                  <a:lnTo>
                    <a:pt x="98" y="263"/>
                  </a:lnTo>
                  <a:lnTo>
                    <a:pt x="96" y="263"/>
                  </a:lnTo>
                  <a:lnTo>
                    <a:pt x="94" y="261"/>
                  </a:lnTo>
                  <a:lnTo>
                    <a:pt x="94" y="259"/>
                  </a:lnTo>
                  <a:lnTo>
                    <a:pt x="94" y="257"/>
                  </a:lnTo>
                  <a:lnTo>
                    <a:pt x="94" y="255"/>
                  </a:lnTo>
                  <a:lnTo>
                    <a:pt x="94" y="253"/>
                  </a:lnTo>
                  <a:lnTo>
                    <a:pt x="94" y="251"/>
                  </a:lnTo>
                  <a:lnTo>
                    <a:pt x="94" y="251"/>
                  </a:lnTo>
                  <a:lnTo>
                    <a:pt x="94" y="249"/>
                  </a:lnTo>
                  <a:lnTo>
                    <a:pt x="96" y="249"/>
                  </a:lnTo>
                  <a:lnTo>
                    <a:pt x="96" y="247"/>
                  </a:lnTo>
                  <a:lnTo>
                    <a:pt x="94" y="247"/>
                  </a:lnTo>
                  <a:lnTo>
                    <a:pt x="92" y="247"/>
                  </a:lnTo>
                  <a:lnTo>
                    <a:pt x="94" y="243"/>
                  </a:lnTo>
                  <a:lnTo>
                    <a:pt x="94" y="241"/>
                  </a:lnTo>
                  <a:lnTo>
                    <a:pt x="92" y="239"/>
                  </a:lnTo>
                  <a:lnTo>
                    <a:pt x="92" y="241"/>
                  </a:lnTo>
                  <a:lnTo>
                    <a:pt x="90" y="241"/>
                  </a:lnTo>
                  <a:lnTo>
                    <a:pt x="90" y="239"/>
                  </a:lnTo>
                  <a:lnTo>
                    <a:pt x="92" y="237"/>
                  </a:lnTo>
                  <a:lnTo>
                    <a:pt x="92" y="235"/>
                  </a:lnTo>
                  <a:lnTo>
                    <a:pt x="90" y="235"/>
                  </a:lnTo>
                  <a:lnTo>
                    <a:pt x="90" y="233"/>
                  </a:lnTo>
                  <a:lnTo>
                    <a:pt x="88" y="233"/>
                  </a:lnTo>
                  <a:lnTo>
                    <a:pt x="90" y="233"/>
                  </a:lnTo>
                  <a:lnTo>
                    <a:pt x="92" y="233"/>
                  </a:lnTo>
                  <a:lnTo>
                    <a:pt x="92" y="231"/>
                  </a:lnTo>
                  <a:lnTo>
                    <a:pt x="90" y="231"/>
                  </a:lnTo>
                  <a:lnTo>
                    <a:pt x="90" y="229"/>
                  </a:lnTo>
                  <a:lnTo>
                    <a:pt x="90" y="231"/>
                  </a:lnTo>
                  <a:lnTo>
                    <a:pt x="90" y="229"/>
                  </a:lnTo>
                  <a:lnTo>
                    <a:pt x="90" y="227"/>
                  </a:lnTo>
                  <a:lnTo>
                    <a:pt x="90" y="225"/>
                  </a:lnTo>
                  <a:lnTo>
                    <a:pt x="90" y="223"/>
                  </a:lnTo>
                  <a:lnTo>
                    <a:pt x="88" y="223"/>
                  </a:lnTo>
                  <a:lnTo>
                    <a:pt x="86" y="223"/>
                  </a:lnTo>
                  <a:lnTo>
                    <a:pt x="86" y="221"/>
                  </a:lnTo>
                  <a:lnTo>
                    <a:pt x="88" y="217"/>
                  </a:lnTo>
                  <a:lnTo>
                    <a:pt x="88" y="215"/>
                  </a:lnTo>
                  <a:lnTo>
                    <a:pt x="86" y="213"/>
                  </a:lnTo>
                  <a:lnTo>
                    <a:pt x="84" y="211"/>
                  </a:lnTo>
                  <a:lnTo>
                    <a:pt x="86" y="211"/>
                  </a:lnTo>
                  <a:lnTo>
                    <a:pt x="86" y="209"/>
                  </a:lnTo>
                  <a:lnTo>
                    <a:pt x="86" y="207"/>
                  </a:lnTo>
                  <a:lnTo>
                    <a:pt x="88" y="207"/>
                  </a:lnTo>
                  <a:lnTo>
                    <a:pt x="88" y="205"/>
                  </a:lnTo>
                  <a:lnTo>
                    <a:pt x="90" y="205"/>
                  </a:lnTo>
                  <a:lnTo>
                    <a:pt x="90" y="203"/>
                  </a:lnTo>
                  <a:lnTo>
                    <a:pt x="90" y="203"/>
                  </a:lnTo>
                  <a:lnTo>
                    <a:pt x="92" y="203"/>
                  </a:lnTo>
                  <a:lnTo>
                    <a:pt x="92" y="201"/>
                  </a:lnTo>
                  <a:lnTo>
                    <a:pt x="92" y="199"/>
                  </a:lnTo>
                  <a:lnTo>
                    <a:pt x="92" y="201"/>
                  </a:lnTo>
                  <a:lnTo>
                    <a:pt x="90" y="201"/>
                  </a:lnTo>
                  <a:lnTo>
                    <a:pt x="90" y="199"/>
                  </a:lnTo>
                  <a:lnTo>
                    <a:pt x="92" y="199"/>
                  </a:lnTo>
                  <a:lnTo>
                    <a:pt x="92" y="197"/>
                  </a:lnTo>
                  <a:lnTo>
                    <a:pt x="92" y="195"/>
                  </a:lnTo>
                  <a:lnTo>
                    <a:pt x="92" y="197"/>
                  </a:lnTo>
                  <a:lnTo>
                    <a:pt x="90" y="197"/>
                  </a:lnTo>
                  <a:lnTo>
                    <a:pt x="90" y="195"/>
                  </a:lnTo>
                  <a:lnTo>
                    <a:pt x="90" y="193"/>
                  </a:lnTo>
                  <a:lnTo>
                    <a:pt x="90" y="191"/>
                  </a:lnTo>
                  <a:lnTo>
                    <a:pt x="90" y="193"/>
                  </a:lnTo>
                  <a:lnTo>
                    <a:pt x="92" y="193"/>
                  </a:lnTo>
                  <a:lnTo>
                    <a:pt x="92" y="191"/>
                  </a:lnTo>
                  <a:lnTo>
                    <a:pt x="90" y="191"/>
                  </a:lnTo>
                  <a:lnTo>
                    <a:pt x="90" y="189"/>
                  </a:lnTo>
                  <a:lnTo>
                    <a:pt x="90" y="187"/>
                  </a:lnTo>
                  <a:lnTo>
                    <a:pt x="88" y="185"/>
                  </a:lnTo>
                  <a:lnTo>
                    <a:pt x="88" y="183"/>
                  </a:lnTo>
                  <a:lnTo>
                    <a:pt x="88" y="181"/>
                  </a:lnTo>
                  <a:lnTo>
                    <a:pt x="90" y="181"/>
                  </a:lnTo>
                  <a:lnTo>
                    <a:pt x="90" y="179"/>
                  </a:lnTo>
                  <a:lnTo>
                    <a:pt x="92" y="179"/>
                  </a:lnTo>
                  <a:lnTo>
                    <a:pt x="92" y="177"/>
                  </a:lnTo>
                  <a:lnTo>
                    <a:pt x="90" y="177"/>
                  </a:lnTo>
                  <a:lnTo>
                    <a:pt x="90" y="175"/>
                  </a:lnTo>
                  <a:lnTo>
                    <a:pt x="90" y="173"/>
                  </a:lnTo>
                  <a:lnTo>
                    <a:pt x="92" y="173"/>
                  </a:lnTo>
                  <a:lnTo>
                    <a:pt x="92" y="169"/>
                  </a:lnTo>
                  <a:lnTo>
                    <a:pt x="92" y="167"/>
                  </a:lnTo>
                  <a:lnTo>
                    <a:pt x="92" y="165"/>
                  </a:lnTo>
                  <a:lnTo>
                    <a:pt x="90" y="163"/>
                  </a:lnTo>
                  <a:lnTo>
                    <a:pt x="88" y="161"/>
                  </a:lnTo>
                  <a:lnTo>
                    <a:pt x="88" y="159"/>
                  </a:lnTo>
                  <a:lnTo>
                    <a:pt x="88" y="157"/>
                  </a:lnTo>
                  <a:lnTo>
                    <a:pt x="88" y="155"/>
                  </a:lnTo>
                  <a:lnTo>
                    <a:pt x="86" y="155"/>
                  </a:lnTo>
                  <a:lnTo>
                    <a:pt x="86" y="155"/>
                  </a:lnTo>
                  <a:lnTo>
                    <a:pt x="86" y="153"/>
                  </a:lnTo>
                  <a:lnTo>
                    <a:pt x="84" y="151"/>
                  </a:lnTo>
                  <a:lnTo>
                    <a:pt x="84" y="149"/>
                  </a:lnTo>
                  <a:lnTo>
                    <a:pt x="86" y="145"/>
                  </a:lnTo>
                  <a:lnTo>
                    <a:pt x="84" y="145"/>
                  </a:lnTo>
                  <a:lnTo>
                    <a:pt x="82" y="145"/>
                  </a:lnTo>
                  <a:lnTo>
                    <a:pt x="82" y="142"/>
                  </a:lnTo>
                  <a:lnTo>
                    <a:pt x="80" y="140"/>
                  </a:lnTo>
                  <a:lnTo>
                    <a:pt x="80" y="138"/>
                  </a:lnTo>
                  <a:lnTo>
                    <a:pt x="78" y="138"/>
                  </a:lnTo>
                  <a:lnTo>
                    <a:pt x="78" y="136"/>
                  </a:lnTo>
                  <a:lnTo>
                    <a:pt x="76" y="134"/>
                  </a:lnTo>
                  <a:lnTo>
                    <a:pt x="74" y="134"/>
                  </a:lnTo>
                  <a:lnTo>
                    <a:pt x="76" y="136"/>
                  </a:lnTo>
                  <a:lnTo>
                    <a:pt x="74" y="136"/>
                  </a:lnTo>
                  <a:lnTo>
                    <a:pt x="70" y="134"/>
                  </a:lnTo>
                  <a:lnTo>
                    <a:pt x="70" y="132"/>
                  </a:lnTo>
                  <a:lnTo>
                    <a:pt x="72" y="132"/>
                  </a:lnTo>
                  <a:lnTo>
                    <a:pt x="72" y="130"/>
                  </a:lnTo>
                  <a:lnTo>
                    <a:pt x="70" y="130"/>
                  </a:lnTo>
                  <a:lnTo>
                    <a:pt x="68" y="130"/>
                  </a:lnTo>
                  <a:lnTo>
                    <a:pt x="66" y="128"/>
                  </a:lnTo>
                  <a:lnTo>
                    <a:pt x="68" y="128"/>
                  </a:lnTo>
                  <a:lnTo>
                    <a:pt x="68" y="126"/>
                  </a:lnTo>
                  <a:lnTo>
                    <a:pt x="68" y="124"/>
                  </a:lnTo>
                  <a:lnTo>
                    <a:pt x="68" y="122"/>
                  </a:lnTo>
                  <a:lnTo>
                    <a:pt x="68" y="120"/>
                  </a:lnTo>
                  <a:lnTo>
                    <a:pt x="66" y="120"/>
                  </a:lnTo>
                  <a:lnTo>
                    <a:pt x="66" y="118"/>
                  </a:lnTo>
                  <a:lnTo>
                    <a:pt x="64" y="118"/>
                  </a:lnTo>
                  <a:lnTo>
                    <a:pt x="62" y="118"/>
                  </a:lnTo>
                  <a:lnTo>
                    <a:pt x="62" y="116"/>
                  </a:lnTo>
                  <a:lnTo>
                    <a:pt x="62" y="114"/>
                  </a:lnTo>
                  <a:lnTo>
                    <a:pt x="62" y="114"/>
                  </a:lnTo>
                  <a:lnTo>
                    <a:pt x="60" y="114"/>
                  </a:lnTo>
                  <a:lnTo>
                    <a:pt x="60" y="112"/>
                  </a:lnTo>
                  <a:lnTo>
                    <a:pt x="58" y="110"/>
                  </a:lnTo>
                  <a:lnTo>
                    <a:pt x="58" y="108"/>
                  </a:lnTo>
                  <a:lnTo>
                    <a:pt x="56" y="108"/>
                  </a:lnTo>
                  <a:lnTo>
                    <a:pt x="54" y="108"/>
                  </a:lnTo>
                  <a:lnTo>
                    <a:pt x="52" y="106"/>
                  </a:lnTo>
                  <a:lnTo>
                    <a:pt x="54" y="106"/>
                  </a:lnTo>
                  <a:lnTo>
                    <a:pt x="52" y="106"/>
                  </a:lnTo>
                  <a:lnTo>
                    <a:pt x="50" y="104"/>
                  </a:lnTo>
                  <a:lnTo>
                    <a:pt x="50" y="102"/>
                  </a:lnTo>
                  <a:lnTo>
                    <a:pt x="48" y="102"/>
                  </a:lnTo>
                  <a:lnTo>
                    <a:pt x="50" y="102"/>
                  </a:lnTo>
                  <a:lnTo>
                    <a:pt x="52" y="102"/>
                  </a:lnTo>
                  <a:lnTo>
                    <a:pt x="52" y="98"/>
                  </a:lnTo>
                  <a:lnTo>
                    <a:pt x="52" y="96"/>
                  </a:lnTo>
                  <a:lnTo>
                    <a:pt x="50" y="96"/>
                  </a:lnTo>
                  <a:lnTo>
                    <a:pt x="50" y="94"/>
                  </a:lnTo>
                  <a:lnTo>
                    <a:pt x="52" y="94"/>
                  </a:lnTo>
                  <a:lnTo>
                    <a:pt x="50" y="94"/>
                  </a:lnTo>
                  <a:lnTo>
                    <a:pt x="50" y="92"/>
                  </a:lnTo>
                  <a:lnTo>
                    <a:pt x="48" y="94"/>
                  </a:lnTo>
                  <a:lnTo>
                    <a:pt x="46" y="94"/>
                  </a:lnTo>
                  <a:lnTo>
                    <a:pt x="44" y="94"/>
                  </a:lnTo>
                  <a:lnTo>
                    <a:pt x="44" y="92"/>
                  </a:lnTo>
                  <a:lnTo>
                    <a:pt x="40" y="90"/>
                  </a:lnTo>
                  <a:lnTo>
                    <a:pt x="38" y="90"/>
                  </a:lnTo>
                  <a:lnTo>
                    <a:pt x="38" y="88"/>
                  </a:lnTo>
                  <a:lnTo>
                    <a:pt x="36" y="88"/>
                  </a:lnTo>
                  <a:lnTo>
                    <a:pt x="36" y="86"/>
                  </a:lnTo>
                  <a:lnTo>
                    <a:pt x="38" y="86"/>
                  </a:lnTo>
                  <a:lnTo>
                    <a:pt x="38" y="84"/>
                  </a:lnTo>
                  <a:lnTo>
                    <a:pt x="38" y="82"/>
                  </a:lnTo>
                  <a:lnTo>
                    <a:pt x="38" y="80"/>
                  </a:lnTo>
                  <a:lnTo>
                    <a:pt x="40" y="78"/>
                  </a:lnTo>
                  <a:lnTo>
                    <a:pt x="40" y="76"/>
                  </a:lnTo>
                  <a:lnTo>
                    <a:pt x="38" y="76"/>
                  </a:lnTo>
                  <a:lnTo>
                    <a:pt x="36" y="74"/>
                  </a:lnTo>
                  <a:lnTo>
                    <a:pt x="36" y="72"/>
                  </a:lnTo>
                  <a:lnTo>
                    <a:pt x="38" y="72"/>
                  </a:lnTo>
                  <a:lnTo>
                    <a:pt x="38" y="70"/>
                  </a:lnTo>
                  <a:lnTo>
                    <a:pt x="36" y="68"/>
                  </a:lnTo>
                  <a:lnTo>
                    <a:pt x="34" y="68"/>
                  </a:lnTo>
                  <a:lnTo>
                    <a:pt x="34" y="66"/>
                  </a:lnTo>
                  <a:lnTo>
                    <a:pt x="36" y="64"/>
                  </a:lnTo>
                  <a:lnTo>
                    <a:pt x="34" y="64"/>
                  </a:lnTo>
                  <a:lnTo>
                    <a:pt x="34" y="62"/>
                  </a:lnTo>
                  <a:lnTo>
                    <a:pt x="34" y="60"/>
                  </a:lnTo>
                  <a:lnTo>
                    <a:pt x="34" y="58"/>
                  </a:lnTo>
                  <a:lnTo>
                    <a:pt x="34" y="56"/>
                  </a:lnTo>
                  <a:lnTo>
                    <a:pt x="32" y="56"/>
                  </a:lnTo>
                  <a:lnTo>
                    <a:pt x="34" y="54"/>
                  </a:lnTo>
                  <a:lnTo>
                    <a:pt x="34" y="52"/>
                  </a:lnTo>
                  <a:lnTo>
                    <a:pt x="34" y="50"/>
                  </a:lnTo>
                  <a:lnTo>
                    <a:pt x="32" y="50"/>
                  </a:lnTo>
                  <a:lnTo>
                    <a:pt x="32" y="48"/>
                  </a:lnTo>
                  <a:lnTo>
                    <a:pt x="32" y="46"/>
                  </a:lnTo>
                  <a:lnTo>
                    <a:pt x="32" y="44"/>
                  </a:lnTo>
                  <a:lnTo>
                    <a:pt x="32" y="42"/>
                  </a:lnTo>
                  <a:lnTo>
                    <a:pt x="30" y="42"/>
                  </a:lnTo>
                  <a:lnTo>
                    <a:pt x="28" y="40"/>
                  </a:lnTo>
                  <a:lnTo>
                    <a:pt x="30" y="38"/>
                  </a:lnTo>
                  <a:lnTo>
                    <a:pt x="30" y="36"/>
                  </a:lnTo>
                  <a:lnTo>
                    <a:pt x="28" y="34"/>
                  </a:lnTo>
                  <a:lnTo>
                    <a:pt x="26" y="34"/>
                  </a:lnTo>
                  <a:lnTo>
                    <a:pt x="26" y="32"/>
                  </a:lnTo>
                  <a:lnTo>
                    <a:pt x="28" y="32"/>
                  </a:lnTo>
                  <a:lnTo>
                    <a:pt x="28" y="30"/>
                  </a:lnTo>
                  <a:lnTo>
                    <a:pt x="26" y="28"/>
                  </a:lnTo>
                  <a:lnTo>
                    <a:pt x="24" y="26"/>
                  </a:lnTo>
                  <a:lnTo>
                    <a:pt x="26" y="24"/>
                  </a:lnTo>
                  <a:lnTo>
                    <a:pt x="24" y="24"/>
                  </a:lnTo>
                  <a:lnTo>
                    <a:pt x="24" y="22"/>
                  </a:lnTo>
                  <a:lnTo>
                    <a:pt x="24" y="20"/>
                  </a:lnTo>
                  <a:lnTo>
                    <a:pt x="22" y="20"/>
                  </a:lnTo>
                  <a:lnTo>
                    <a:pt x="22" y="18"/>
                  </a:lnTo>
                  <a:lnTo>
                    <a:pt x="20" y="16"/>
                  </a:lnTo>
                  <a:lnTo>
                    <a:pt x="20" y="14"/>
                  </a:lnTo>
                  <a:lnTo>
                    <a:pt x="18" y="14"/>
                  </a:lnTo>
                  <a:lnTo>
                    <a:pt x="18" y="16"/>
                  </a:lnTo>
                  <a:lnTo>
                    <a:pt x="18" y="14"/>
                  </a:lnTo>
                  <a:lnTo>
                    <a:pt x="16" y="14"/>
                  </a:lnTo>
                  <a:lnTo>
                    <a:pt x="16" y="12"/>
                  </a:lnTo>
                  <a:lnTo>
                    <a:pt x="18" y="12"/>
                  </a:lnTo>
                  <a:lnTo>
                    <a:pt x="18" y="10"/>
                  </a:lnTo>
                  <a:lnTo>
                    <a:pt x="16" y="10"/>
                  </a:lnTo>
                  <a:lnTo>
                    <a:pt x="14" y="10"/>
                  </a:lnTo>
                  <a:lnTo>
                    <a:pt x="14" y="10"/>
                  </a:lnTo>
                  <a:lnTo>
                    <a:pt x="14" y="10"/>
                  </a:lnTo>
                  <a:lnTo>
                    <a:pt x="14" y="10"/>
                  </a:lnTo>
                  <a:lnTo>
                    <a:pt x="14" y="8"/>
                  </a:lnTo>
                  <a:lnTo>
                    <a:pt x="14" y="10"/>
                  </a:lnTo>
                  <a:lnTo>
                    <a:pt x="12" y="10"/>
                  </a:lnTo>
                  <a:lnTo>
                    <a:pt x="10" y="10"/>
                  </a:lnTo>
                  <a:lnTo>
                    <a:pt x="8" y="10"/>
                  </a:lnTo>
                  <a:lnTo>
                    <a:pt x="8" y="8"/>
                  </a:lnTo>
                  <a:lnTo>
                    <a:pt x="6" y="8"/>
                  </a:lnTo>
                  <a:lnTo>
                    <a:pt x="4" y="8"/>
                  </a:lnTo>
                  <a:lnTo>
                    <a:pt x="2" y="8"/>
                  </a:lnTo>
                  <a:lnTo>
                    <a:pt x="0" y="6"/>
                  </a:lnTo>
                  <a:lnTo>
                    <a:pt x="0" y="4"/>
                  </a:lnTo>
                  <a:lnTo>
                    <a:pt x="0" y="2"/>
                  </a:lnTo>
                  <a:lnTo>
                    <a:pt x="0" y="0"/>
                  </a:lnTo>
                  <a:lnTo>
                    <a:pt x="6" y="2"/>
                  </a:lnTo>
                  <a:lnTo>
                    <a:pt x="8" y="2"/>
                  </a:lnTo>
                  <a:lnTo>
                    <a:pt x="12" y="2"/>
                  </a:lnTo>
                  <a:lnTo>
                    <a:pt x="12" y="4"/>
                  </a:lnTo>
                  <a:lnTo>
                    <a:pt x="14" y="4"/>
                  </a:lnTo>
                  <a:lnTo>
                    <a:pt x="18" y="4"/>
                  </a:lnTo>
                  <a:lnTo>
                    <a:pt x="20" y="6"/>
                  </a:lnTo>
                  <a:lnTo>
                    <a:pt x="22" y="6"/>
                  </a:lnTo>
                  <a:lnTo>
                    <a:pt x="24" y="6"/>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8" name="Freeform 190"/>
            <p:cNvSpPr>
              <a:spLocks/>
            </p:cNvSpPr>
            <p:nvPr/>
          </p:nvSpPr>
          <p:spPr bwMode="auto">
            <a:xfrm>
              <a:off x="3543300" y="2511425"/>
              <a:ext cx="547688" cy="728663"/>
            </a:xfrm>
            <a:custGeom>
              <a:avLst/>
              <a:gdLst>
                <a:gd name="T0" fmla="*/ 51 w 345"/>
                <a:gd name="T1" fmla="*/ 14 h 459"/>
                <a:gd name="T2" fmla="*/ 57 w 345"/>
                <a:gd name="T3" fmla="*/ 24 h 459"/>
                <a:gd name="T4" fmla="*/ 61 w 345"/>
                <a:gd name="T5" fmla="*/ 38 h 459"/>
                <a:gd name="T6" fmla="*/ 71 w 345"/>
                <a:gd name="T7" fmla="*/ 48 h 459"/>
                <a:gd name="T8" fmla="*/ 77 w 345"/>
                <a:gd name="T9" fmla="*/ 46 h 459"/>
                <a:gd name="T10" fmla="*/ 85 w 345"/>
                <a:gd name="T11" fmla="*/ 46 h 459"/>
                <a:gd name="T12" fmla="*/ 89 w 345"/>
                <a:gd name="T13" fmla="*/ 62 h 459"/>
                <a:gd name="T14" fmla="*/ 93 w 345"/>
                <a:gd name="T15" fmla="*/ 78 h 459"/>
                <a:gd name="T16" fmla="*/ 99 w 345"/>
                <a:gd name="T17" fmla="*/ 88 h 459"/>
                <a:gd name="T18" fmla="*/ 109 w 345"/>
                <a:gd name="T19" fmla="*/ 92 h 459"/>
                <a:gd name="T20" fmla="*/ 113 w 345"/>
                <a:gd name="T21" fmla="*/ 96 h 459"/>
                <a:gd name="T22" fmla="*/ 123 w 345"/>
                <a:gd name="T23" fmla="*/ 96 h 459"/>
                <a:gd name="T24" fmla="*/ 133 w 345"/>
                <a:gd name="T25" fmla="*/ 100 h 459"/>
                <a:gd name="T26" fmla="*/ 145 w 345"/>
                <a:gd name="T27" fmla="*/ 110 h 459"/>
                <a:gd name="T28" fmla="*/ 153 w 345"/>
                <a:gd name="T29" fmla="*/ 118 h 459"/>
                <a:gd name="T30" fmla="*/ 151 w 345"/>
                <a:gd name="T31" fmla="*/ 126 h 459"/>
                <a:gd name="T32" fmla="*/ 159 w 345"/>
                <a:gd name="T33" fmla="*/ 132 h 459"/>
                <a:gd name="T34" fmla="*/ 169 w 345"/>
                <a:gd name="T35" fmla="*/ 136 h 459"/>
                <a:gd name="T36" fmla="*/ 179 w 345"/>
                <a:gd name="T37" fmla="*/ 136 h 459"/>
                <a:gd name="T38" fmla="*/ 187 w 345"/>
                <a:gd name="T39" fmla="*/ 144 h 459"/>
                <a:gd name="T40" fmla="*/ 189 w 345"/>
                <a:gd name="T41" fmla="*/ 154 h 459"/>
                <a:gd name="T42" fmla="*/ 185 w 345"/>
                <a:gd name="T43" fmla="*/ 158 h 459"/>
                <a:gd name="T44" fmla="*/ 189 w 345"/>
                <a:gd name="T45" fmla="*/ 164 h 459"/>
                <a:gd name="T46" fmla="*/ 191 w 345"/>
                <a:gd name="T47" fmla="*/ 176 h 459"/>
                <a:gd name="T48" fmla="*/ 189 w 345"/>
                <a:gd name="T49" fmla="*/ 184 h 459"/>
                <a:gd name="T50" fmla="*/ 197 w 345"/>
                <a:gd name="T51" fmla="*/ 196 h 459"/>
                <a:gd name="T52" fmla="*/ 197 w 345"/>
                <a:gd name="T53" fmla="*/ 208 h 459"/>
                <a:gd name="T54" fmla="*/ 207 w 345"/>
                <a:gd name="T55" fmla="*/ 214 h 459"/>
                <a:gd name="T56" fmla="*/ 219 w 345"/>
                <a:gd name="T57" fmla="*/ 214 h 459"/>
                <a:gd name="T58" fmla="*/ 227 w 345"/>
                <a:gd name="T59" fmla="*/ 218 h 459"/>
                <a:gd name="T60" fmla="*/ 239 w 345"/>
                <a:gd name="T61" fmla="*/ 216 h 459"/>
                <a:gd name="T62" fmla="*/ 253 w 345"/>
                <a:gd name="T63" fmla="*/ 218 h 459"/>
                <a:gd name="T64" fmla="*/ 263 w 345"/>
                <a:gd name="T65" fmla="*/ 214 h 459"/>
                <a:gd name="T66" fmla="*/ 269 w 345"/>
                <a:gd name="T67" fmla="*/ 224 h 459"/>
                <a:gd name="T68" fmla="*/ 279 w 345"/>
                <a:gd name="T69" fmla="*/ 233 h 459"/>
                <a:gd name="T70" fmla="*/ 295 w 345"/>
                <a:gd name="T71" fmla="*/ 235 h 459"/>
                <a:gd name="T72" fmla="*/ 315 w 345"/>
                <a:gd name="T73" fmla="*/ 237 h 459"/>
                <a:gd name="T74" fmla="*/ 329 w 345"/>
                <a:gd name="T75" fmla="*/ 235 h 459"/>
                <a:gd name="T76" fmla="*/ 333 w 345"/>
                <a:gd name="T77" fmla="*/ 233 h 459"/>
                <a:gd name="T78" fmla="*/ 343 w 345"/>
                <a:gd name="T79" fmla="*/ 239 h 459"/>
                <a:gd name="T80" fmla="*/ 323 w 345"/>
                <a:gd name="T81" fmla="*/ 261 h 459"/>
                <a:gd name="T82" fmla="*/ 311 w 345"/>
                <a:gd name="T83" fmla="*/ 279 h 459"/>
                <a:gd name="T84" fmla="*/ 287 w 345"/>
                <a:gd name="T85" fmla="*/ 307 h 459"/>
                <a:gd name="T86" fmla="*/ 269 w 345"/>
                <a:gd name="T87" fmla="*/ 329 h 459"/>
                <a:gd name="T88" fmla="*/ 233 w 345"/>
                <a:gd name="T89" fmla="*/ 373 h 459"/>
                <a:gd name="T90" fmla="*/ 209 w 345"/>
                <a:gd name="T91" fmla="*/ 403 h 459"/>
                <a:gd name="T92" fmla="*/ 189 w 345"/>
                <a:gd name="T93" fmla="*/ 427 h 459"/>
                <a:gd name="T94" fmla="*/ 157 w 345"/>
                <a:gd name="T95" fmla="*/ 453 h 459"/>
                <a:gd name="T96" fmla="*/ 121 w 345"/>
                <a:gd name="T97" fmla="*/ 423 h 459"/>
                <a:gd name="T98" fmla="*/ 85 w 345"/>
                <a:gd name="T99" fmla="*/ 399 h 459"/>
                <a:gd name="T100" fmla="*/ 55 w 345"/>
                <a:gd name="T101" fmla="*/ 375 h 459"/>
                <a:gd name="T102" fmla="*/ 28 w 345"/>
                <a:gd name="T103" fmla="*/ 357 h 459"/>
                <a:gd name="T104" fmla="*/ 14 w 345"/>
                <a:gd name="T105" fmla="*/ 343 h 459"/>
                <a:gd name="T106" fmla="*/ 2 w 345"/>
                <a:gd name="T107" fmla="*/ 315 h 459"/>
                <a:gd name="T108" fmla="*/ 4 w 345"/>
                <a:gd name="T109" fmla="*/ 273 h 459"/>
                <a:gd name="T110" fmla="*/ 8 w 345"/>
                <a:gd name="T111" fmla="*/ 222 h 459"/>
                <a:gd name="T112" fmla="*/ 12 w 345"/>
                <a:gd name="T113" fmla="*/ 178 h 459"/>
                <a:gd name="T114" fmla="*/ 16 w 345"/>
                <a:gd name="T115" fmla="*/ 110 h 459"/>
                <a:gd name="T116" fmla="*/ 20 w 345"/>
                <a:gd name="T117" fmla="*/ 68 h 459"/>
                <a:gd name="T118" fmla="*/ 24 w 345"/>
                <a:gd name="T119" fmla="*/ 30 h 459"/>
                <a:gd name="T120" fmla="*/ 38 w 345"/>
                <a:gd name="T121" fmla="*/ 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5" h="459">
                  <a:moveTo>
                    <a:pt x="40" y="8"/>
                  </a:moveTo>
                  <a:lnTo>
                    <a:pt x="42" y="8"/>
                  </a:lnTo>
                  <a:lnTo>
                    <a:pt x="45" y="8"/>
                  </a:lnTo>
                  <a:lnTo>
                    <a:pt x="45" y="6"/>
                  </a:lnTo>
                  <a:lnTo>
                    <a:pt x="47" y="6"/>
                  </a:lnTo>
                  <a:lnTo>
                    <a:pt x="49" y="6"/>
                  </a:lnTo>
                  <a:lnTo>
                    <a:pt x="49" y="8"/>
                  </a:lnTo>
                  <a:lnTo>
                    <a:pt x="49" y="10"/>
                  </a:lnTo>
                  <a:lnTo>
                    <a:pt x="49" y="12"/>
                  </a:lnTo>
                  <a:lnTo>
                    <a:pt x="51" y="14"/>
                  </a:lnTo>
                  <a:lnTo>
                    <a:pt x="51" y="16"/>
                  </a:lnTo>
                  <a:lnTo>
                    <a:pt x="49" y="18"/>
                  </a:lnTo>
                  <a:lnTo>
                    <a:pt x="49" y="20"/>
                  </a:lnTo>
                  <a:lnTo>
                    <a:pt x="51" y="20"/>
                  </a:lnTo>
                  <a:lnTo>
                    <a:pt x="51" y="22"/>
                  </a:lnTo>
                  <a:lnTo>
                    <a:pt x="53" y="22"/>
                  </a:lnTo>
                  <a:lnTo>
                    <a:pt x="55" y="20"/>
                  </a:lnTo>
                  <a:lnTo>
                    <a:pt x="55" y="22"/>
                  </a:lnTo>
                  <a:lnTo>
                    <a:pt x="57" y="22"/>
                  </a:lnTo>
                  <a:lnTo>
                    <a:pt x="57" y="24"/>
                  </a:lnTo>
                  <a:lnTo>
                    <a:pt x="59" y="24"/>
                  </a:lnTo>
                  <a:lnTo>
                    <a:pt x="59" y="26"/>
                  </a:lnTo>
                  <a:lnTo>
                    <a:pt x="59" y="28"/>
                  </a:lnTo>
                  <a:lnTo>
                    <a:pt x="61" y="28"/>
                  </a:lnTo>
                  <a:lnTo>
                    <a:pt x="59" y="28"/>
                  </a:lnTo>
                  <a:lnTo>
                    <a:pt x="59" y="30"/>
                  </a:lnTo>
                  <a:lnTo>
                    <a:pt x="59" y="32"/>
                  </a:lnTo>
                  <a:lnTo>
                    <a:pt x="59" y="34"/>
                  </a:lnTo>
                  <a:lnTo>
                    <a:pt x="61" y="36"/>
                  </a:lnTo>
                  <a:lnTo>
                    <a:pt x="61" y="38"/>
                  </a:lnTo>
                  <a:lnTo>
                    <a:pt x="63" y="40"/>
                  </a:lnTo>
                  <a:lnTo>
                    <a:pt x="65" y="40"/>
                  </a:lnTo>
                  <a:lnTo>
                    <a:pt x="65" y="40"/>
                  </a:lnTo>
                  <a:lnTo>
                    <a:pt x="67" y="40"/>
                  </a:lnTo>
                  <a:lnTo>
                    <a:pt x="69" y="40"/>
                  </a:lnTo>
                  <a:lnTo>
                    <a:pt x="71" y="40"/>
                  </a:lnTo>
                  <a:lnTo>
                    <a:pt x="71" y="42"/>
                  </a:lnTo>
                  <a:lnTo>
                    <a:pt x="71" y="44"/>
                  </a:lnTo>
                  <a:lnTo>
                    <a:pt x="71" y="46"/>
                  </a:lnTo>
                  <a:lnTo>
                    <a:pt x="71" y="48"/>
                  </a:lnTo>
                  <a:lnTo>
                    <a:pt x="69" y="48"/>
                  </a:lnTo>
                  <a:lnTo>
                    <a:pt x="69" y="50"/>
                  </a:lnTo>
                  <a:lnTo>
                    <a:pt x="71" y="50"/>
                  </a:lnTo>
                  <a:lnTo>
                    <a:pt x="71" y="52"/>
                  </a:lnTo>
                  <a:lnTo>
                    <a:pt x="73" y="52"/>
                  </a:lnTo>
                  <a:lnTo>
                    <a:pt x="73" y="50"/>
                  </a:lnTo>
                  <a:lnTo>
                    <a:pt x="75" y="48"/>
                  </a:lnTo>
                  <a:lnTo>
                    <a:pt x="75" y="48"/>
                  </a:lnTo>
                  <a:lnTo>
                    <a:pt x="75" y="46"/>
                  </a:lnTo>
                  <a:lnTo>
                    <a:pt x="77" y="46"/>
                  </a:lnTo>
                  <a:lnTo>
                    <a:pt x="77" y="44"/>
                  </a:lnTo>
                  <a:lnTo>
                    <a:pt x="79" y="44"/>
                  </a:lnTo>
                  <a:lnTo>
                    <a:pt x="81" y="44"/>
                  </a:lnTo>
                  <a:lnTo>
                    <a:pt x="81" y="42"/>
                  </a:lnTo>
                  <a:lnTo>
                    <a:pt x="83" y="42"/>
                  </a:lnTo>
                  <a:lnTo>
                    <a:pt x="85" y="42"/>
                  </a:lnTo>
                  <a:lnTo>
                    <a:pt x="87" y="42"/>
                  </a:lnTo>
                  <a:lnTo>
                    <a:pt x="87" y="44"/>
                  </a:lnTo>
                  <a:lnTo>
                    <a:pt x="87" y="46"/>
                  </a:lnTo>
                  <a:lnTo>
                    <a:pt x="85" y="46"/>
                  </a:lnTo>
                  <a:lnTo>
                    <a:pt x="85" y="48"/>
                  </a:lnTo>
                  <a:lnTo>
                    <a:pt x="87" y="50"/>
                  </a:lnTo>
                  <a:lnTo>
                    <a:pt x="87" y="52"/>
                  </a:lnTo>
                  <a:lnTo>
                    <a:pt x="89" y="52"/>
                  </a:lnTo>
                  <a:lnTo>
                    <a:pt x="89" y="54"/>
                  </a:lnTo>
                  <a:lnTo>
                    <a:pt x="91" y="54"/>
                  </a:lnTo>
                  <a:lnTo>
                    <a:pt x="91" y="56"/>
                  </a:lnTo>
                  <a:lnTo>
                    <a:pt x="91" y="58"/>
                  </a:lnTo>
                  <a:lnTo>
                    <a:pt x="91" y="60"/>
                  </a:lnTo>
                  <a:lnTo>
                    <a:pt x="89" y="62"/>
                  </a:lnTo>
                  <a:lnTo>
                    <a:pt x="91" y="62"/>
                  </a:lnTo>
                  <a:lnTo>
                    <a:pt x="91" y="64"/>
                  </a:lnTo>
                  <a:lnTo>
                    <a:pt x="93" y="64"/>
                  </a:lnTo>
                  <a:lnTo>
                    <a:pt x="93" y="66"/>
                  </a:lnTo>
                  <a:lnTo>
                    <a:pt x="93" y="68"/>
                  </a:lnTo>
                  <a:lnTo>
                    <a:pt x="93" y="70"/>
                  </a:lnTo>
                  <a:lnTo>
                    <a:pt x="93" y="72"/>
                  </a:lnTo>
                  <a:lnTo>
                    <a:pt x="93" y="74"/>
                  </a:lnTo>
                  <a:lnTo>
                    <a:pt x="93" y="76"/>
                  </a:lnTo>
                  <a:lnTo>
                    <a:pt x="93" y="78"/>
                  </a:lnTo>
                  <a:lnTo>
                    <a:pt x="93" y="80"/>
                  </a:lnTo>
                  <a:lnTo>
                    <a:pt x="95" y="80"/>
                  </a:lnTo>
                  <a:lnTo>
                    <a:pt x="95" y="82"/>
                  </a:lnTo>
                  <a:lnTo>
                    <a:pt x="95" y="84"/>
                  </a:lnTo>
                  <a:lnTo>
                    <a:pt x="97" y="84"/>
                  </a:lnTo>
                  <a:lnTo>
                    <a:pt x="97" y="86"/>
                  </a:lnTo>
                  <a:lnTo>
                    <a:pt x="97" y="88"/>
                  </a:lnTo>
                  <a:lnTo>
                    <a:pt x="99" y="88"/>
                  </a:lnTo>
                  <a:lnTo>
                    <a:pt x="99" y="86"/>
                  </a:lnTo>
                  <a:lnTo>
                    <a:pt x="99" y="88"/>
                  </a:lnTo>
                  <a:lnTo>
                    <a:pt x="99" y="86"/>
                  </a:lnTo>
                  <a:lnTo>
                    <a:pt x="101" y="86"/>
                  </a:lnTo>
                  <a:lnTo>
                    <a:pt x="103" y="88"/>
                  </a:lnTo>
                  <a:lnTo>
                    <a:pt x="101" y="88"/>
                  </a:lnTo>
                  <a:lnTo>
                    <a:pt x="103" y="88"/>
                  </a:lnTo>
                  <a:lnTo>
                    <a:pt x="105" y="88"/>
                  </a:lnTo>
                  <a:lnTo>
                    <a:pt x="105" y="90"/>
                  </a:lnTo>
                  <a:lnTo>
                    <a:pt x="107" y="90"/>
                  </a:lnTo>
                  <a:lnTo>
                    <a:pt x="107" y="92"/>
                  </a:lnTo>
                  <a:lnTo>
                    <a:pt x="109" y="92"/>
                  </a:lnTo>
                  <a:lnTo>
                    <a:pt x="109" y="94"/>
                  </a:lnTo>
                  <a:lnTo>
                    <a:pt x="111" y="94"/>
                  </a:lnTo>
                  <a:lnTo>
                    <a:pt x="109" y="94"/>
                  </a:lnTo>
                  <a:lnTo>
                    <a:pt x="109" y="96"/>
                  </a:lnTo>
                  <a:lnTo>
                    <a:pt x="111" y="96"/>
                  </a:lnTo>
                  <a:lnTo>
                    <a:pt x="111" y="98"/>
                  </a:lnTo>
                  <a:lnTo>
                    <a:pt x="113" y="98"/>
                  </a:lnTo>
                  <a:lnTo>
                    <a:pt x="113" y="96"/>
                  </a:lnTo>
                  <a:lnTo>
                    <a:pt x="115" y="96"/>
                  </a:lnTo>
                  <a:lnTo>
                    <a:pt x="113" y="96"/>
                  </a:lnTo>
                  <a:lnTo>
                    <a:pt x="113" y="98"/>
                  </a:lnTo>
                  <a:lnTo>
                    <a:pt x="115" y="98"/>
                  </a:lnTo>
                  <a:lnTo>
                    <a:pt x="117" y="98"/>
                  </a:lnTo>
                  <a:lnTo>
                    <a:pt x="119" y="98"/>
                  </a:lnTo>
                  <a:lnTo>
                    <a:pt x="119" y="96"/>
                  </a:lnTo>
                  <a:lnTo>
                    <a:pt x="121" y="98"/>
                  </a:lnTo>
                  <a:lnTo>
                    <a:pt x="123" y="96"/>
                  </a:lnTo>
                  <a:lnTo>
                    <a:pt x="121" y="96"/>
                  </a:lnTo>
                  <a:lnTo>
                    <a:pt x="123" y="96"/>
                  </a:lnTo>
                  <a:lnTo>
                    <a:pt x="123" y="96"/>
                  </a:lnTo>
                  <a:lnTo>
                    <a:pt x="125" y="96"/>
                  </a:lnTo>
                  <a:lnTo>
                    <a:pt x="125" y="94"/>
                  </a:lnTo>
                  <a:lnTo>
                    <a:pt x="127" y="94"/>
                  </a:lnTo>
                  <a:lnTo>
                    <a:pt x="129" y="94"/>
                  </a:lnTo>
                  <a:lnTo>
                    <a:pt x="131" y="96"/>
                  </a:lnTo>
                  <a:lnTo>
                    <a:pt x="131" y="98"/>
                  </a:lnTo>
                  <a:lnTo>
                    <a:pt x="133" y="98"/>
                  </a:lnTo>
                  <a:lnTo>
                    <a:pt x="131" y="98"/>
                  </a:lnTo>
                  <a:lnTo>
                    <a:pt x="133" y="98"/>
                  </a:lnTo>
                  <a:lnTo>
                    <a:pt x="133" y="100"/>
                  </a:lnTo>
                  <a:lnTo>
                    <a:pt x="133" y="102"/>
                  </a:lnTo>
                  <a:lnTo>
                    <a:pt x="135" y="102"/>
                  </a:lnTo>
                  <a:lnTo>
                    <a:pt x="135" y="104"/>
                  </a:lnTo>
                  <a:lnTo>
                    <a:pt x="137" y="104"/>
                  </a:lnTo>
                  <a:lnTo>
                    <a:pt x="137" y="106"/>
                  </a:lnTo>
                  <a:lnTo>
                    <a:pt x="137" y="108"/>
                  </a:lnTo>
                  <a:lnTo>
                    <a:pt x="139" y="108"/>
                  </a:lnTo>
                  <a:lnTo>
                    <a:pt x="141" y="108"/>
                  </a:lnTo>
                  <a:lnTo>
                    <a:pt x="143" y="108"/>
                  </a:lnTo>
                  <a:lnTo>
                    <a:pt x="145" y="110"/>
                  </a:lnTo>
                  <a:lnTo>
                    <a:pt x="147" y="110"/>
                  </a:lnTo>
                  <a:lnTo>
                    <a:pt x="149" y="110"/>
                  </a:lnTo>
                  <a:lnTo>
                    <a:pt x="149" y="112"/>
                  </a:lnTo>
                  <a:lnTo>
                    <a:pt x="149" y="110"/>
                  </a:lnTo>
                  <a:lnTo>
                    <a:pt x="151" y="110"/>
                  </a:lnTo>
                  <a:lnTo>
                    <a:pt x="151" y="112"/>
                  </a:lnTo>
                  <a:lnTo>
                    <a:pt x="151" y="114"/>
                  </a:lnTo>
                  <a:lnTo>
                    <a:pt x="153" y="114"/>
                  </a:lnTo>
                  <a:lnTo>
                    <a:pt x="153" y="116"/>
                  </a:lnTo>
                  <a:lnTo>
                    <a:pt x="153" y="118"/>
                  </a:lnTo>
                  <a:lnTo>
                    <a:pt x="151" y="116"/>
                  </a:lnTo>
                  <a:lnTo>
                    <a:pt x="151" y="118"/>
                  </a:lnTo>
                  <a:lnTo>
                    <a:pt x="149" y="116"/>
                  </a:lnTo>
                  <a:lnTo>
                    <a:pt x="147" y="116"/>
                  </a:lnTo>
                  <a:lnTo>
                    <a:pt x="149" y="118"/>
                  </a:lnTo>
                  <a:lnTo>
                    <a:pt x="149" y="120"/>
                  </a:lnTo>
                  <a:lnTo>
                    <a:pt x="149" y="122"/>
                  </a:lnTo>
                  <a:lnTo>
                    <a:pt x="149" y="124"/>
                  </a:lnTo>
                  <a:lnTo>
                    <a:pt x="151" y="124"/>
                  </a:lnTo>
                  <a:lnTo>
                    <a:pt x="151" y="126"/>
                  </a:lnTo>
                  <a:lnTo>
                    <a:pt x="153" y="124"/>
                  </a:lnTo>
                  <a:lnTo>
                    <a:pt x="153" y="126"/>
                  </a:lnTo>
                  <a:lnTo>
                    <a:pt x="153" y="128"/>
                  </a:lnTo>
                  <a:lnTo>
                    <a:pt x="153" y="130"/>
                  </a:lnTo>
                  <a:lnTo>
                    <a:pt x="155" y="130"/>
                  </a:lnTo>
                  <a:lnTo>
                    <a:pt x="155" y="132"/>
                  </a:lnTo>
                  <a:lnTo>
                    <a:pt x="155" y="130"/>
                  </a:lnTo>
                  <a:lnTo>
                    <a:pt x="157" y="130"/>
                  </a:lnTo>
                  <a:lnTo>
                    <a:pt x="157" y="132"/>
                  </a:lnTo>
                  <a:lnTo>
                    <a:pt x="159" y="132"/>
                  </a:lnTo>
                  <a:lnTo>
                    <a:pt x="159" y="134"/>
                  </a:lnTo>
                  <a:lnTo>
                    <a:pt x="159" y="132"/>
                  </a:lnTo>
                  <a:lnTo>
                    <a:pt x="159" y="134"/>
                  </a:lnTo>
                  <a:lnTo>
                    <a:pt x="161" y="134"/>
                  </a:lnTo>
                  <a:lnTo>
                    <a:pt x="163" y="134"/>
                  </a:lnTo>
                  <a:lnTo>
                    <a:pt x="163" y="136"/>
                  </a:lnTo>
                  <a:lnTo>
                    <a:pt x="165" y="136"/>
                  </a:lnTo>
                  <a:lnTo>
                    <a:pt x="165" y="136"/>
                  </a:lnTo>
                  <a:lnTo>
                    <a:pt x="167" y="136"/>
                  </a:lnTo>
                  <a:lnTo>
                    <a:pt x="169" y="136"/>
                  </a:lnTo>
                  <a:lnTo>
                    <a:pt x="171" y="136"/>
                  </a:lnTo>
                  <a:lnTo>
                    <a:pt x="173" y="136"/>
                  </a:lnTo>
                  <a:lnTo>
                    <a:pt x="173" y="136"/>
                  </a:lnTo>
                  <a:lnTo>
                    <a:pt x="173" y="136"/>
                  </a:lnTo>
                  <a:lnTo>
                    <a:pt x="173" y="134"/>
                  </a:lnTo>
                  <a:lnTo>
                    <a:pt x="175" y="134"/>
                  </a:lnTo>
                  <a:lnTo>
                    <a:pt x="177" y="136"/>
                  </a:lnTo>
                  <a:lnTo>
                    <a:pt x="177" y="134"/>
                  </a:lnTo>
                  <a:lnTo>
                    <a:pt x="177" y="136"/>
                  </a:lnTo>
                  <a:lnTo>
                    <a:pt x="179" y="136"/>
                  </a:lnTo>
                  <a:lnTo>
                    <a:pt x="181" y="136"/>
                  </a:lnTo>
                  <a:lnTo>
                    <a:pt x="181" y="136"/>
                  </a:lnTo>
                  <a:lnTo>
                    <a:pt x="183" y="138"/>
                  </a:lnTo>
                  <a:lnTo>
                    <a:pt x="183" y="136"/>
                  </a:lnTo>
                  <a:lnTo>
                    <a:pt x="183" y="138"/>
                  </a:lnTo>
                  <a:lnTo>
                    <a:pt x="185" y="138"/>
                  </a:lnTo>
                  <a:lnTo>
                    <a:pt x="185" y="140"/>
                  </a:lnTo>
                  <a:lnTo>
                    <a:pt x="187" y="140"/>
                  </a:lnTo>
                  <a:lnTo>
                    <a:pt x="187" y="142"/>
                  </a:lnTo>
                  <a:lnTo>
                    <a:pt x="187" y="144"/>
                  </a:lnTo>
                  <a:lnTo>
                    <a:pt x="187" y="146"/>
                  </a:lnTo>
                  <a:lnTo>
                    <a:pt x="187" y="148"/>
                  </a:lnTo>
                  <a:lnTo>
                    <a:pt x="189" y="148"/>
                  </a:lnTo>
                  <a:lnTo>
                    <a:pt x="187" y="148"/>
                  </a:lnTo>
                  <a:lnTo>
                    <a:pt x="189" y="148"/>
                  </a:lnTo>
                  <a:lnTo>
                    <a:pt x="189" y="150"/>
                  </a:lnTo>
                  <a:lnTo>
                    <a:pt x="189" y="152"/>
                  </a:lnTo>
                  <a:lnTo>
                    <a:pt x="187" y="152"/>
                  </a:lnTo>
                  <a:lnTo>
                    <a:pt x="189" y="152"/>
                  </a:lnTo>
                  <a:lnTo>
                    <a:pt x="189" y="154"/>
                  </a:lnTo>
                  <a:lnTo>
                    <a:pt x="187" y="154"/>
                  </a:lnTo>
                  <a:lnTo>
                    <a:pt x="187" y="152"/>
                  </a:lnTo>
                  <a:lnTo>
                    <a:pt x="187" y="154"/>
                  </a:lnTo>
                  <a:lnTo>
                    <a:pt x="189" y="154"/>
                  </a:lnTo>
                  <a:lnTo>
                    <a:pt x="187" y="154"/>
                  </a:lnTo>
                  <a:lnTo>
                    <a:pt x="187" y="156"/>
                  </a:lnTo>
                  <a:lnTo>
                    <a:pt x="187" y="158"/>
                  </a:lnTo>
                  <a:lnTo>
                    <a:pt x="187" y="156"/>
                  </a:lnTo>
                  <a:lnTo>
                    <a:pt x="185" y="156"/>
                  </a:lnTo>
                  <a:lnTo>
                    <a:pt x="185" y="158"/>
                  </a:lnTo>
                  <a:lnTo>
                    <a:pt x="187" y="158"/>
                  </a:lnTo>
                  <a:lnTo>
                    <a:pt x="185" y="158"/>
                  </a:lnTo>
                  <a:lnTo>
                    <a:pt x="187" y="158"/>
                  </a:lnTo>
                  <a:lnTo>
                    <a:pt x="187" y="160"/>
                  </a:lnTo>
                  <a:lnTo>
                    <a:pt x="187" y="162"/>
                  </a:lnTo>
                  <a:lnTo>
                    <a:pt x="189" y="162"/>
                  </a:lnTo>
                  <a:lnTo>
                    <a:pt x="187" y="162"/>
                  </a:lnTo>
                  <a:lnTo>
                    <a:pt x="189" y="162"/>
                  </a:lnTo>
                  <a:lnTo>
                    <a:pt x="187" y="164"/>
                  </a:lnTo>
                  <a:lnTo>
                    <a:pt x="189" y="164"/>
                  </a:lnTo>
                  <a:lnTo>
                    <a:pt x="191" y="164"/>
                  </a:lnTo>
                  <a:lnTo>
                    <a:pt x="191" y="166"/>
                  </a:lnTo>
                  <a:lnTo>
                    <a:pt x="189" y="166"/>
                  </a:lnTo>
                  <a:lnTo>
                    <a:pt x="191" y="166"/>
                  </a:lnTo>
                  <a:lnTo>
                    <a:pt x="191" y="168"/>
                  </a:lnTo>
                  <a:lnTo>
                    <a:pt x="193" y="168"/>
                  </a:lnTo>
                  <a:lnTo>
                    <a:pt x="191" y="170"/>
                  </a:lnTo>
                  <a:lnTo>
                    <a:pt x="191" y="172"/>
                  </a:lnTo>
                  <a:lnTo>
                    <a:pt x="191" y="174"/>
                  </a:lnTo>
                  <a:lnTo>
                    <a:pt x="191" y="176"/>
                  </a:lnTo>
                  <a:lnTo>
                    <a:pt x="191" y="178"/>
                  </a:lnTo>
                  <a:lnTo>
                    <a:pt x="189" y="178"/>
                  </a:lnTo>
                  <a:lnTo>
                    <a:pt x="191" y="178"/>
                  </a:lnTo>
                  <a:lnTo>
                    <a:pt x="191" y="180"/>
                  </a:lnTo>
                  <a:lnTo>
                    <a:pt x="193" y="180"/>
                  </a:lnTo>
                  <a:lnTo>
                    <a:pt x="191" y="180"/>
                  </a:lnTo>
                  <a:lnTo>
                    <a:pt x="191" y="182"/>
                  </a:lnTo>
                  <a:lnTo>
                    <a:pt x="189" y="182"/>
                  </a:lnTo>
                  <a:lnTo>
                    <a:pt x="189" y="184"/>
                  </a:lnTo>
                  <a:lnTo>
                    <a:pt x="189" y="184"/>
                  </a:lnTo>
                  <a:lnTo>
                    <a:pt x="191" y="184"/>
                  </a:lnTo>
                  <a:lnTo>
                    <a:pt x="191" y="186"/>
                  </a:lnTo>
                  <a:lnTo>
                    <a:pt x="191" y="188"/>
                  </a:lnTo>
                  <a:lnTo>
                    <a:pt x="193" y="188"/>
                  </a:lnTo>
                  <a:lnTo>
                    <a:pt x="193" y="190"/>
                  </a:lnTo>
                  <a:lnTo>
                    <a:pt x="193" y="192"/>
                  </a:lnTo>
                  <a:lnTo>
                    <a:pt x="195" y="192"/>
                  </a:lnTo>
                  <a:lnTo>
                    <a:pt x="195" y="194"/>
                  </a:lnTo>
                  <a:lnTo>
                    <a:pt x="197" y="194"/>
                  </a:lnTo>
                  <a:lnTo>
                    <a:pt x="197" y="196"/>
                  </a:lnTo>
                  <a:lnTo>
                    <a:pt x="197" y="198"/>
                  </a:lnTo>
                  <a:lnTo>
                    <a:pt x="195" y="198"/>
                  </a:lnTo>
                  <a:lnTo>
                    <a:pt x="195" y="200"/>
                  </a:lnTo>
                  <a:lnTo>
                    <a:pt x="195" y="202"/>
                  </a:lnTo>
                  <a:lnTo>
                    <a:pt x="193" y="202"/>
                  </a:lnTo>
                  <a:lnTo>
                    <a:pt x="195" y="202"/>
                  </a:lnTo>
                  <a:lnTo>
                    <a:pt x="195" y="204"/>
                  </a:lnTo>
                  <a:lnTo>
                    <a:pt x="195" y="206"/>
                  </a:lnTo>
                  <a:lnTo>
                    <a:pt x="197" y="206"/>
                  </a:lnTo>
                  <a:lnTo>
                    <a:pt x="197" y="208"/>
                  </a:lnTo>
                  <a:lnTo>
                    <a:pt x="199" y="208"/>
                  </a:lnTo>
                  <a:lnTo>
                    <a:pt x="199" y="210"/>
                  </a:lnTo>
                  <a:lnTo>
                    <a:pt x="201" y="210"/>
                  </a:lnTo>
                  <a:lnTo>
                    <a:pt x="201" y="212"/>
                  </a:lnTo>
                  <a:lnTo>
                    <a:pt x="203" y="212"/>
                  </a:lnTo>
                  <a:lnTo>
                    <a:pt x="201" y="212"/>
                  </a:lnTo>
                  <a:lnTo>
                    <a:pt x="203" y="212"/>
                  </a:lnTo>
                  <a:lnTo>
                    <a:pt x="203" y="214"/>
                  </a:lnTo>
                  <a:lnTo>
                    <a:pt x="205" y="214"/>
                  </a:lnTo>
                  <a:lnTo>
                    <a:pt x="207" y="214"/>
                  </a:lnTo>
                  <a:lnTo>
                    <a:pt x="209" y="216"/>
                  </a:lnTo>
                  <a:lnTo>
                    <a:pt x="209" y="214"/>
                  </a:lnTo>
                  <a:lnTo>
                    <a:pt x="209" y="212"/>
                  </a:lnTo>
                  <a:lnTo>
                    <a:pt x="211" y="212"/>
                  </a:lnTo>
                  <a:lnTo>
                    <a:pt x="209" y="212"/>
                  </a:lnTo>
                  <a:lnTo>
                    <a:pt x="211" y="212"/>
                  </a:lnTo>
                  <a:lnTo>
                    <a:pt x="213" y="212"/>
                  </a:lnTo>
                  <a:lnTo>
                    <a:pt x="215" y="214"/>
                  </a:lnTo>
                  <a:lnTo>
                    <a:pt x="217" y="214"/>
                  </a:lnTo>
                  <a:lnTo>
                    <a:pt x="219" y="214"/>
                  </a:lnTo>
                  <a:lnTo>
                    <a:pt x="219" y="212"/>
                  </a:lnTo>
                  <a:lnTo>
                    <a:pt x="221" y="214"/>
                  </a:lnTo>
                  <a:lnTo>
                    <a:pt x="221" y="212"/>
                  </a:lnTo>
                  <a:lnTo>
                    <a:pt x="221" y="212"/>
                  </a:lnTo>
                  <a:lnTo>
                    <a:pt x="223" y="212"/>
                  </a:lnTo>
                  <a:lnTo>
                    <a:pt x="225" y="212"/>
                  </a:lnTo>
                  <a:lnTo>
                    <a:pt x="225" y="214"/>
                  </a:lnTo>
                  <a:lnTo>
                    <a:pt x="225" y="216"/>
                  </a:lnTo>
                  <a:lnTo>
                    <a:pt x="227" y="216"/>
                  </a:lnTo>
                  <a:lnTo>
                    <a:pt x="227" y="218"/>
                  </a:lnTo>
                  <a:lnTo>
                    <a:pt x="229" y="218"/>
                  </a:lnTo>
                  <a:lnTo>
                    <a:pt x="231" y="218"/>
                  </a:lnTo>
                  <a:lnTo>
                    <a:pt x="233" y="218"/>
                  </a:lnTo>
                  <a:lnTo>
                    <a:pt x="231" y="218"/>
                  </a:lnTo>
                  <a:lnTo>
                    <a:pt x="231" y="220"/>
                  </a:lnTo>
                  <a:lnTo>
                    <a:pt x="233" y="218"/>
                  </a:lnTo>
                  <a:lnTo>
                    <a:pt x="235" y="218"/>
                  </a:lnTo>
                  <a:lnTo>
                    <a:pt x="237" y="218"/>
                  </a:lnTo>
                  <a:lnTo>
                    <a:pt x="237" y="216"/>
                  </a:lnTo>
                  <a:lnTo>
                    <a:pt x="239" y="216"/>
                  </a:lnTo>
                  <a:lnTo>
                    <a:pt x="241" y="216"/>
                  </a:lnTo>
                  <a:lnTo>
                    <a:pt x="241" y="218"/>
                  </a:lnTo>
                  <a:lnTo>
                    <a:pt x="243" y="218"/>
                  </a:lnTo>
                  <a:lnTo>
                    <a:pt x="243" y="220"/>
                  </a:lnTo>
                  <a:lnTo>
                    <a:pt x="245" y="220"/>
                  </a:lnTo>
                  <a:lnTo>
                    <a:pt x="247" y="220"/>
                  </a:lnTo>
                  <a:lnTo>
                    <a:pt x="247" y="218"/>
                  </a:lnTo>
                  <a:lnTo>
                    <a:pt x="249" y="218"/>
                  </a:lnTo>
                  <a:lnTo>
                    <a:pt x="251" y="218"/>
                  </a:lnTo>
                  <a:lnTo>
                    <a:pt x="253" y="218"/>
                  </a:lnTo>
                  <a:lnTo>
                    <a:pt x="251" y="218"/>
                  </a:lnTo>
                  <a:lnTo>
                    <a:pt x="253" y="216"/>
                  </a:lnTo>
                  <a:lnTo>
                    <a:pt x="255" y="216"/>
                  </a:lnTo>
                  <a:lnTo>
                    <a:pt x="257" y="216"/>
                  </a:lnTo>
                  <a:lnTo>
                    <a:pt x="259" y="216"/>
                  </a:lnTo>
                  <a:lnTo>
                    <a:pt x="259" y="218"/>
                  </a:lnTo>
                  <a:lnTo>
                    <a:pt x="261" y="218"/>
                  </a:lnTo>
                  <a:lnTo>
                    <a:pt x="263" y="218"/>
                  </a:lnTo>
                  <a:lnTo>
                    <a:pt x="263" y="216"/>
                  </a:lnTo>
                  <a:lnTo>
                    <a:pt x="263" y="214"/>
                  </a:lnTo>
                  <a:lnTo>
                    <a:pt x="265" y="214"/>
                  </a:lnTo>
                  <a:lnTo>
                    <a:pt x="267" y="214"/>
                  </a:lnTo>
                  <a:lnTo>
                    <a:pt x="267" y="216"/>
                  </a:lnTo>
                  <a:lnTo>
                    <a:pt x="269" y="216"/>
                  </a:lnTo>
                  <a:lnTo>
                    <a:pt x="269" y="218"/>
                  </a:lnTo>
                  <a:lnTo>
                    <a:pt x="267" y="218"/>
                  </a:lnTo>
                  <a:lnTo>
                    <a:pt x="267" y="220"/>
                  </a:lnTo>
                  <a:lnTo>
                    <a:pt x="269" y="220"/>
                  </a:lnTo>
                  <a:lnTo>
                    <a:pt x="269" y="222"/>
                  </a:lnTo>
                  <a:lnTo>
                    <a:pt x="269" y="224"/>
                  </a:lnTo>
                  <a:lnTo>
                    <a:pt x="269" y="224"/>
                  </a:lnTo>
                  <a:lnTo>
                    <a:pt x="269" y="226"/>
                  </a:lnTo>
                  <a:lnTo>
                    <a:pt x="269" y="228"/>
                  </a:lnTo>
                  <a:lnTo>
                    <a:pt x="271" y="228"/>
                  </a:lnTo>
                  <a:lnTo>
                    <a:pt x="273" y="228"/>
                  </a:lnTo>
                  <a:lnTo>
                    <a:pt x="273" y="231"/>
                  </a:lnTo>
                  <a:lnTo>
                    <a:pt x="275" y="231"/>
                  </a:lnTo>
                  <a:lnTo>
                    <a:pt x="277" y="231"/>
                  </a:lnTo>
                  <a:lnTo>
                    <a:pt x="279" y="231"/>
                  </a:lnTo>
                  <a:lnTo>
                    <a:pt x="279" y="233"/>
                  </a:lnTo>
                  <a:lnTo>
                    <a:pt x="281" y="233"/>
                  </a:lnTo>
                  <a:lnTo>
                    <a:pt x="283" y="233"/>
                  </a:lnTo>
                  <a:lnTo>
                    <a:pt x="283" y="233"/>
                  </a:lnTo>
                  <a:lnTo>
                    <a:pt x="285" y="233"/>
                  </a:lnTo>
                  <a:lnTo>
                    <a:pt x="287" y="233"/>
                  </a:lnTo>
                  <a:lnTo>
                    <a:pt x="287" y="235"/>
                  </a:lnTo>
                  <a:lnTo>
                    <a:pt x="289" y="235"/>
                  </a:lnTo>
                  <a:lnTo>
                    <a:pt x="291" y="235"/>
                  </a:lnTo>
                  <a:lnTo>
                    <a:pt x="293" y="235"/>
                  </a:lnTo>
                  <a:lnTo>
                    <a:pt x="295" y="235"/>
                  </a:lnTo>
                  <a:lnTo>
                    <a:pt x="297" y="235"/>
                  </a:lnTo>
                  <a:lnTo>
                    <a:pt x="299" y="235"/>
                  </a:lnTo>
                  <a:lnTo>
                    <a:pt x="301" y="235"/>
                  </a:lnTo>
                  <a:lnTo>
                    <a:pt x="303" y="237"/>
                  </a:lnTo>
                  <a:lnTo>
                    <a:pt x="305" y="237"/>
                  </a:lnTo>
                  <a:lnTo>
                    <a:pt x="307" y="237"/>
                  </a:lnTo>
                  <a:lnTo>
                    <a:pt x="309" y="237"/>
                  </a:lnTo>
                  <a:lnTo>
                    <a:pt x="311" y="237"/>
                  </a:lnTo>
                  <a:lnTo>
                    <a:pt x="313" y="237"/>
                  </a:lnTo>
                  <a:lnTo>
                    <a:pt x="315" y="237"/>
                  </a:lnTo>
                  <a:lnTo>
                    <a:pt x="315" y="239"/>
                  </a:lnTo>
                  <a:lnTo>
                    <a:pt x="317" y="239"/>
                  </a:lnTo>
                  <a:lnTo>
                    <a:pt x="317" y="237"/>
                  </a:lnTo>
                  <a:lnTo>
                    <a:pt x="317" y="237"/>
                  </a:lnTo>
                  <a:lnTo>
                    <a:pt x="319" y="237"/>
                  </a:lnTo>
                  <a:lnTo>
                    <a:pt x="321" y="237"/>
                  </a:lnTo>
                  <a:lnTo>
                    <a:pt x="323" y="237"/>
                  </a:lnTo>
                  <a:lnTo>
                    <a:pt x="325" y="237"/>
                  </a:lnTo>
                  <a:lnTo>
                    <a:pt x="327" y="237"/>
                  </a:lnTo>
                  <a:lnTo>
                    <a:pt x="329" y="235"/>
                  </a:lnTo>
                  <a:lnTo>
                    <a:pt x="327" y="235"/>
                  </a:lnTo>
                  <a:lnTo>
                    <a:pt x="327" y="233"/>
                  </a:lnTo>
                  <a:lnTo>
                    <a:pt x="327" y="233"/>
                  </a:lnTo>
                  <a:lnTo>
                    <a:pt x="327" y="233"/>
                  </a:lnTo>
                  <a:lnTo>
                    <a:pt x="327" y="233"/>
                  </a:lnTo>
                  <a:lnTo>
                    <a:pt x="329" y="233"/>
                  </a:lnTo>
                  <a:lnTo>
                    <a:pt x="331" y="233"/>
                  </a:lnTo>
                  <a:lnTo>
                    <a:pt x="331" y="231"/>
                  </a:lnTo>
                  <a:lnTo>
                    <a:pt x="333" y="231"/>
                  </a:lnTo>
                  <a:lnTo>
                    <a:pt x="333" y="233"/>
                  </a:lnTo>
                  <a:lnTo>
                    <a:pt x="333" y="231"/>
                  </a:lnTo>
                  <a:lnTo>
                    <a:pt x="335" y="233"/>
                  </a:lnTo>
                  <a:lnTo>
                    <a:pt x="337" y="233"/>
                  </a:lnTo>
                  <a:lnTo>
                    <a:pt x="339" y="233"/>
                  </a:lnTo>
                  <a:lnTo>
                    <a:pt x="341" y="233"/>
                  </a:lnTo>
                  <a:lnTo>
                    <a:pt x="343" y="233"/>
                  </a:lnTo>
                  <a:lnTo>
                    <a:pt x="345" y="233"/>
                  </a:lnTo>
                  <a:lnTo>
                    <a:pt x="345" y="235"/>
                  </a:lnTo>
                  <a:lnTo>
                    <a:pt x="345" y="237"/>
                  </a:lnTo>
                  <a:lnTo>
                    <a:pt x="343" y="239"/>
                  </a:lnTo>
                  <a:lnTo>
                    <a:pt x="341" y="241"/>
                  </a:lnTo>
                  <a:lnTo>
                    <a:pt x="339" y="241"/>
                  </a:lnTo>
                  <a:lnTo>
                    <a:pt x="339" y="243"/>
                  </a:lnTo>
                  <a:lnTo>
                    <a:pt x="337" y="245"/>
                  </a:lnTo>
                  <a:lnTo>
                    <a:pt x="335" y="247"/>
                  </a:lnTo>
                  <a:lnTo>
                    <a:pt x="333" y="249"/>
                  </a:lnTo>
                  <a:lnTo>
                    <a:pt x="333" y="251"/>
                  </a:lnTo>
                  <a:lnTo>
                    <a:pt x="329" y="255"/>
                  </a:lnTo>
                  <a:lnTo>
                    <a:pt x="327" y="257"/>
                  </a:lnTo>
                  <a:lnTo>
                    <a:pt x="323" y="261"/>
                  </a:lnTo>
                  <a:lnTo>
                    <a:pt x="323" y="263"/>
                  </a:lnTo>
                  <a:lnTo>
                    <a:pt x="321" y="265"/>
                  </a:lnTo>
                  <a:lnTo>
                    <a:pt x="319" y="267"/>
                  </a:lnTo>
                  <a:lnTo>
                    <a:pt x="317" y="269"/>
                  </a:lnTo>
                  <a:lnTo>
                    <a:pt x="317" y="271"/>
                  </a:lnTo>
                  <a:lnTo>
                    <a:pt x="317" y="273"/>
                  </a:lnTo>
                  <a:lnTo>
                    <a:pt x="315" y="275"/>
                  </a:lnTo>
                  <a:lnTo>
                    <a:pt x="313" y="275"/>
                  </a:lnTo>
                  <a:lnTo>
                    <a:pt x="313" y="277"/>
                  </a:lnTo>
                  <a:lnTo>
                    <a:pt x="311" y="279"/>
                  </a:lnTo>
                  <a:lnTo>
                    <a:pt x="309" y="281"/>
                  </a:lnTo>
                  <a:lnTo>
                    <a:pt x="307" y="283"/>
                  </a:lnTo>
                  <a:lnTo>
                    <a:pt x="305" y="283"/>
                  </a:lnTo>
                  <a:lnTo>
                    <a:pt x="301" y="289"/>
                  </a:lnTo>
                  <a:lnTo>
                    <a:pt x="299" y="293"/>
                  </a:lnTo>
                  <a:lnTo>
                    <a:pt x="295" y="295"/>
                  </a:lnTo>
                  <a:lnTo>
                    <a:pt x="295" y="297"/>
                  </a:lnTo>
                  <a:lnTo>
                    <a:pt x="293" y="299"/>
                  </a:lnTo>
                  <a:lnTo>
                    <a:pt x="289" y="303"/>
                  </a:lnTo>
                  <a:lnTo>
                    <a:pt x="287" y="307"/>
                  </a:lnTo>
                  <a:lnTo>
                    <a:pt x="285" y="307"/>
                  </a:lnTo>
                  <a:lnTo>
                    <a:pt x="285" y="309"/>
                  </a:lnTo>
                  <a:lnTo>
                    <a:pt x="281" y="315"/>
                  </a:lnTo>
                  <a:lnTo>
                    <a:pt x="279" y="315"/>
                  </a:lnTo>
                  <a:lnTo>
                    <a:pt x="279" y="317"/>
                  </a:lnTo>
                  <a:lnTo>
                    <a:pt x="273" y="325"/>
                  </a:lnTo>
                  <a:lnTo>
                    <a:pt x="271" y="327"/>
                  </a:lnTo>
                  <a:lnTo>
                    <a:pt x="269" y="327"/>
                  </a:lnTo>
                  <a:lnTo>
                    <a:pt x="269" y="327"/>
                  </a:lnTo>
                  <a:lnTo>
                    <a:pt x="269" y="329"/>
                  </a:lnTo>
                  <a:lnTo>
                    <a:pt x="263" y="335"/>
                  </a:lnTo>
                  <a:lnTo>
                    <a:pt x="259" y="341"/>
                  </a:lnTo>
                  <a:lnTo>
                    <a:pt x="253" y="349"/>
                  </a:lnTo>
                  <a:lnTo>
                    <a:pt x="251" y="353"/>
                  </a:lnTo>
                  <a:lnTo>
                    <a:pt x="249" y="355"/>
                  </a:lnTo>
                  <a:lnTo>
                    <a:pt x="247" y="355"/>
                  </a:lnTo>
                  <a:lnTo>
                    <a:pt x="243" y="361"/>
                  </a:lnTo>
                  <a:lnTo>
                    <a:pt x="241" y="363"/>
                  </a:lnTo>
                  <a:lnTo>
                    <a:pt x="235" y="371"/>
                  </a:lnTo>
                  <a:lnTo>
                    <a:pt x="233" y="373"/>
                  </a:lnTo>
                  <a:lnTo>
                    <a:pt x="233" y="375"/>
                  </a:lnTo>
                  <a:lnTo>
                    <a:pt x="229" y="377"/>
                  </a:lnTo>
                  <a:lnTo>
                    <a:pt x="227" y="379"/>
                  </a:lnTo>
                  <a:lnTo>
                    <a:pt x="223" y="385"/>
                  </a:lnTo>
                  <a:lnTo>
                    <a:pt x="221" y="387"/>
                  </a:lnTo>
                  <a:lnTo>
                    <a:pt x="221" y="389"/>
                  </a:lnTo>
                  <a:lnTo>
                    <a:pt x="219" y="391"/>
                  </a:lnTo>
                  <a:lnTo>
                    <a:pt x="219" y="393"/>
                  </a:lnTo>
                  <a:lnTo>
                    <a:pt x="213" y="401"/>
                  </a:lnTo>
                  <a:lnTo>
                    <a:pt x="209" y="403"/>
                  </a:lnTo>
                  <a:lnTo>
                    <a:pt x="205" y="409"/>
                  </a:lnTo>
                  <a:lnTo>
                    <a:pt x="203" y="411"/>
                  </a:lnTo>
                  <a:lnTo>
                    <a:pt x="203" y="413"/>
                  </a:lnTo>
                  <a:lnTo>
                    <a:pt x="199" y="415"/>
                  </a:lnTo>
                  <a:lnTo>
                    <a:pt x="199" y="417"/>
                  </a:lnTo>
                  <a:lnTo>
                    <a:pt x="197" y="419"/>
                  </a:lnTo>
                  <a:lnTo>
                    <a:pt x="193" y="423"/>
                  </a:lnTo>
                  <a:lnTo>
                    <a:pt x="193" y="423"/>
                  </a:lnTo>
                  <a:lnTo>
                    <a:pt x="191" y="425"/>
                  </a:lnTo>
                  <a:lnTo>
                    <a:pt x="189" y="427"/>
                  </a:lnTo>
                  <a:lnTo>
                    <a:pt x="185" y="433"/>
                  </a:lnTo>
                  <a:lnTo>
                    <a:pt x="181" y="437"/>
                  </a:lnTo>
                  <a:lnTo>
                    <a:pt x="179" y="439"/>
                  </a:lnTo>
                  <a:lnTo>
                    <a:pt x="175" y="443"/>
                  </a:lnTo>
                  <a:lnTo>
                    <a:pt x="173" y="447"/>
                  </a:lnTo>
                  <a:lnTo>
                    <a:pt x="173" y="449"/>
                  </a:lnTo>
                  <a:lnTo>
                    <a:pt x="171" y="451"/>
                  </a:lnTo>
                  <a:lnTo>
                    <a:pt x="165" y="459"/>
                  </a:lnTo>
                  <a:lnTo>
                    <a:pt x="159" y="453"/>
                  </a:lnTo>
                  <a:lnTo>
                    <a:pt x="157" y="453"/>
                  </a:lnTo>
                  <a:lnTo>
                    <a:pt x="151" y="449"/>
                  </a:lnTo>
                  <a:lnTo>
                    <a:pt x="147" y="445"/>
                  </a:lnTo>
                  <a:lnTo>
                    <a:pt x="141" y="441"/>
                  </a:lnTo>
                  <a:lnTo>
                    <a:pt x="141" y="439"/>
                  </a:lnTo>
                  <a:lnTo>
                    <a:pt x="139" y="439"/>
                  </a:lnTo>
                  <a:lnTo>
                    <a:pt x="133" y="435"/>
                  </a:lnTo>
                  <a:lnTo>
                    <a:pt x="129" y="431"/>
                  </a:lnTo>
                  <a:lnTo>
                    <a:pt x="125" y="429"/>
                  </a:lnTo>
                  <a:lnTo>
                    <a:pt x="123" y="425"/>
                  </a:lnTo>
                  <a:lnTo>
                    <a:pt x="121" y="423"/>
                  </a:lnTo>
                  <a:lnTo>
                    <a:pt x="113" y="419"/>
                  </a:lnTo>
                  <a:lnTo>
                    <a:pt x="107" y="415"/>
                  </a:lnTo>
                  <a:lnTo>
                    <a:pt x="103" y="413"/>
                  </a:lnTo>
                  <a:lnTo>
                    <a:pt x="103" y="411"/>
                  </a:lnTo>
                  <a:lnTo>
                    <a:pt x="101" y="409"/>
                  </a:lnTo>
                  <a:lnTo>
                    <a:pt x="99" y="409"/>
                  </a:lnTo>
                  <a:lnTo>
                    <a:pt x="93" y="405"/>
                  </a:lnTo>
                  <a:lnTo>
                    <a:pt x="91" y="403"/>
                  </a:lnTo>
                  <a:lnTo>
                    <a:pt x="87" y="401"/>
                  </a:lnTo>
                  <a:lnTo>
                    <a:pt x="85" y="399"/>
                  </a:lnTo>
                  <a:lnTo>
                    <a:pt x="83" y="397"/>
                  </a:lnTo>
                  <a:lnTo>
                    <a:pt x="81" y="395"/>
                  </a:lnTo>
                  <a:lnTo>
                    <a:pt x="75" y="389"/>
                  </a:lnTo>
                  <a:lnTo>
                    <a:pt x="73" y="387"/>
                  </a:lnTo>
                  <a:lnTo>
                    <a:pt x="69" y="385"/>
                  </a:lnTo>
                  <a:lnTo>
                    <a:pt x="65" y="381"/>
                  </a:lnTo>
                  <a:lnTo>
                    <a:pt x="63" y="381"/>
                  </a:lnTo>
                  <a:lnTo>
                    <a:pt x="59" y="377"/>
                  </a:lnTo>
                  <a:lnTo>
                    <a:pt x="57" y="375"/>
                  </a:lnTo>
                  <a:lnTo>
                    <a:pt x="55" y="375"/>
                  </a:lnTo>
                  <a:lnTo>
                    <a:pt x="55" y="375"/>
                  </a:lnTo>
                  <a:lnTo>
                    <a:pt x="53" y="375"/>
                  </a:lnTo>
                  <a:lnTo>
                    <a:pt x="51" y="373"/>
                  </a:lnTo>
                  <a:lnTo>
                    <a:pt x="47" y="371"/>
                  </a:lnTo>
                  <a:lnTo>
                    <a:pt x="45" y="369"/>
                  </a:lnTo>
                  <a:lnTo>
                    <a:pt x="38" y="365"/>
                  </a:lnTo>
                  <a:lnTo>
                    <a:pt x="34" y="361"/>
                  </a:lnTo>
                  <a:lnTo>
                    <a:pt x="32" y="359"/>
                  </a:lnTo>
                  <a:lnTo>
                    <a:pt x="30" y="357"/>
                  </a:lnTo>
                  <a:lnTo>
                    <a:pt x="28" y="357"/>
                  </a:lnTo>
                  <a:lnTo>
                    <a:pt x="26" y="355"/>
                  </a:lnTo>
                  <a:lnTo>
                    <a:pt x="26" y="353"/>
                  </a:lnTo>
                  <a:lnTo>
                    <a:pt x="24" y="351"/>
                  </a:lnTo>
                  <a:lnTo>
                    <a:pt x="22" y="349"/>
                  </a:lnTo>
                  <a:lnTo>
                    <a:pt x="20" y="349"/>
                  </a:lnTo>
                  <a:lnTo>
                    <a:pt x="18" y="347"/>
                  </a:lnTo>
                  <a:lnTo>
                    <a:pt x="16" y="347"/>
                  </a:lnTo>
                  <a:lnTo>
                    <a:pt x="16" y="345"/>
                  </a:lnTo>
                  <a:lnTo>
                    <a:pt x="14" y="345"/>
                  </a:lnTo>
                  <a:lnTo>
                    <a:pt x="14" y="343"/>
                  </a:lnTo>
                  <a:lnTo>
                    <a:pt x="10" y="341"/>
                  </a:lnTo>
                  <a:lnTo>
                    <a:pt x="6" y="339"/>
                  </a:lnTo>
                  <a:lnTo>
                    <a:pt x="0" y="333"/>
                  </a:lnTo>
                  <a:lnTo>
                    <a:pt x="0" y="329"/>
                  </a:lnTo>
                  <a:lnTo>
                    <a:pt x="0" y="327"/>
                  </a:lnTo>
                  <a:lnTo>
                    <a:pt x="0" y="327"/>
                  </a:lnTo>
                  <a:lnTo>
                    <a:pt x="0" y="325"/>
                  </a:lnTo>
                  <a:lnTo>
                    <a:pt x="0" y="323"/>
                  </a:lnTo>
                  <a:lnTo>
                    <a:pt x="0" y="321"/>
                  </a:lnTo>
                  <a:lnTo>
                    <a:pt x="2" y="315"/>
                  </a:lnTo>
                  <a:lnTo>
                    <a:pt x="2" y="309"/>
                  </a:lnTo>
                  <a:lnTo>
                    <a:pt x="2" y="305"/>
                  </a:lnTo>
                  <a:lnTo>
                    <a:pt x="2" y="303"/>
                  </a:lnTo>
                  <a:lnTo>
                    <a:pt x="2" y="295"/>
                  </a:lnTo>
                  <a:lnTo>
                    <a:pt x="2" y="291"/>
                  </a:lnTo>
                  <a:lnTo>
                    <a:pt x="4" y="287"/>
                  </a:lnTo>
                  <a:lnTo>
                    <a:pt x="4" y="283"/>
                  </a:lnTo>
                  <a:lnTo>
                    <a:pt x="4" y="281"/>
                  </a:lnTo>
                  <a:lnTo>
                    <a:pt x="4" y="279"/>
                  </a:lnTo>
                  <a:lnTo>
                    <a:pt x="4" y="273"/>
                  </a:lnTo>
                  <a:lnTo>
                    <a:pt x="4" y="271"/>
                  </a:lnTo>
                  <a:lnTo>
                    <a:pt x="6" y="257"/>
                  </a:lnTo>
                  <a:lnTo>
                    <a:pt x="6" y="253"/>
                  </a:lnTo>
                  <a:lnTo>
                    <a:pt x="6" y="249"/>
                  </a:lnTo>
                  <a:lnTo>
                    <a:pt x="6" y="247"/>
                  </a:lnTo>
                  <a:lnTo>
                    <a:pt x="6" y="245"/>
                  </a:lnTo>
                  <a:lnTo>
                    <a:pt x="6" y="239"/>
                  </a:lnTo>
                  <a:lnTo>
                    <a:pt x="8" y="233"/>
                  </a:lnTo>
                  <a:lnTo>
                    <a:pt x="8" y="226"/>
                  </a:lnTo>
                  <a:lnTo>
                    <a:pt x="8" y="222"/>
                  </a:lnTo>
                  <a:lnTo>
                    <a:pt x="8" y="220"/>
                  </a:lnTo>
                  <a:lnTo>
                    <a:pt x="8" y="218"/>
                  </a:lnTo>
                  <a:lnTo>
                    <a:pt x="8" y="216"/>
                  </a:lnTo>
                  <a:lnTo>
                    <a:pt x="10" y="208"/>
                  </a:lnTo>
                  <a:lnTo>
                    <a:pt x="10" y="198"/>
                  </a:lnTo>
                  <a:lnTo>
                    <a:pt x="10" y="196"/>
                  </a:lnTo>
                  <a:lnTo>
                    <a:pt x="10" y="188"/>
                  </a:lnTo>
                  <a:lnTo>
                    <a:pt x="10" y="186"/>
                  </a:lnTo>
                  <a:lnTo>
                    <a:pt x="12" y="180"/>
                  </a:lnTo>
                  <a:lnTo>
                    <a:pt x="12" y="178"/>
                  </a:lnTo>
                  <a:lnTo>
                    <a:pt x="12" y="174"/>
                  </a:lnTo>
                  <a:lnTo>
                    <a:pt x="12" y="164"/>
                  </a:lnTo>
                  <a:lnTo>
                    <a:pt x="14" y="148"/>
                  </a:lnTo>
                  <a:lnTo>
                    <a:pt x="14" y="146"/>
                  </a:lnTo>
                  <a:lnTo>
                    <a:pt x="14" y="140"/>
                  </a:lnTo>
                  <a:lnTo>
                    <a:pt x="14" y="138"/>
                  </a:lnTo>
                  <a:lnTo>
                    <a:pt x="16" y="134"/>
                  </a:lnTo>
                  <a:lnTo>
                    <a:pt x="16" y="128"/>
                  </a:lnTo>
                  <a:lnTo>
                    <a:pt x="16" y="120"/>
                  </a:lnTo>
                  <a:lnTo>
                    <a:pt x="16" y="110"/>
                  </a:lnTo>
                  <a:lnTo>
                    <a:pt x="18" y="102"/>
                  </a:lnTo>
                  <a:lnTo>
                    <a:pt x="18" y="98"/>
                  </a:lnTo>
                  <a:lnTo>
                    <a:pt x="18" y="96"/>
                  </a:lnTo>
                  <a:lnTo>
                    <a:pt x="18" y="94"/>
                  </a:lnTo>
                  <a:lnTo>
                    <a:pt x="18" y="90"/>
                  </a:lnTo>
                  <a:lnTo>
                    <a:pt x="18" y="88"/>
                  </a:lnTo>
                  <a:lnTo>
                    <a:pt x="20" y="80"/>
                  </a:lnTo>
                  <a:lnTo>
                    <a:pt x="20" y="78"/>
                  </a:lnTo>
                  <a:lnTo>
                    <a:pt x="20" y="72"/>
                  </a:lnTo>
                  <a:lnTo>
                    <a:pt x="20" y="68"/>
                  </a:lnTo>
                  <a:lnTo>
                    <a:pt x="20" y="66"/>
                  </a:lnTo>
                  <a:lnTo>
                    <a:pt x="20" y="64"/>
                  </a:lnTo>
                  <a:lnTo>
                    <a:pt x="22" y="50"/>
                  </a:lnTo>
                  <a:lnTo>
                    <a:pt x="22" y="48"/>
                  </a:lnTo>
                  <a:lnTo>
                    <a:pt x="22" y="40"/>
                  </a:lnTo>
                  <a:lnTo>
                    <a:pt x="22" y="38"/>
                  </a:lnTo>
                  <a:lnTo>
                    <a:pt x="22" y="34"/>
                  </a:lnTo>
                  <a:lnTo>
                    <a:pt x="22" y="32"/>
                  </a:lnTo>
                  <a:lnTo>
                    <a:pt x="22" y="30"/>
                  </a:lnTo>
                  <a:lnTo>
                    <a:pt x="24" y="30"/>
                  </a:lnTo>
                  <a:lnTo>
                    <a:pt x="24" y="28"/>
                  </a:lnTo>
                  <a:lnTo>
                    <a:pt x="24" y="24"/>
                  </a:lnTo>
                  <a:lnTo>
                    <a:pt x="24" y="20"/>
                  </a:lnTo>
                  <a:lnTo>
                    <a:pt x="24" y="18"/>
                  </a:lnTo>
                  <a:lnTo>
                    <a:pt x="24" y="4"/>
                  </a:lnTo>
                  <a:lnTo>
                    <a:pt x="26" y="4"/>
                  </a:lnTo>
                  <a:lnTo>
                    <a:pt x="26" y="2"/>
                  </a:lnTo>
                  <a:lnTo>
                    <a:pt x="26" y="0"/>
                  </a:lnTo>
                  <a:lnTo>
                    <a:pt x="38" y="0"/>
                  </a:lnTo>
                  <a:lnTo>
                    <a:pt x="38" y="2"/>
                  </a:lnTo>
                  <a:lnTo>
                    <a:pt x="36" y="2"/>
                  </a:lnTo>
                  <a:lnTo>
                    <a:pt x="36" y="4"/>
                  </a:lnTo>
                  <a:lnTo>
                    <a:pt x="38" y="4"/>
                  </a:lnTo>
                  <a:lnTo>
                    <a:pt x="38" y="6"/>
                  </a:lnTo>
                  <a:lnTo>
                    <a:pt x="38" y="8"/>
                  </a:lnTo>
                  <a:lnTo>
                    <a:pt x="40" y="8"/>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9" name="Freeform 217"/>
            <p:cNvSpPr>
              <a:spLocks/>
            </p:cNvSpPr>
            <p:nvPr/>
          </p:nvSpPr>
          <p:spPr bwMode="auto">
            <a:xfrm>
              <a:off x="4313238" y="3303588"/>
              <a:ext cx="463550" cy="509588"/>
            </a:xfrm>
            <a:custGeom>
              <a:avLst/>
              <a:gdLst>
                <a:gd name="T0" fmla="*/ 266 w 292"/>
                <a:gd name="T1" fmla="*/ 2 h 321"/>
                <a:gd name="T2" fmla="*/ 276 w 292"/>
                <a:gd name="T3" fmla="*/ 6 h 321"/>
                <a:gd name="T4" fmla="*/ 288 w 292"/>
                <a:gd name="T5" fmla="*/ 14 h 321"/>
                <a:gd name="T6" fmla="*/ 286 w 292"/>
                <a:gd name="T7" fmla="*/ 22 h 321"/>
                <a:gd name="T8" fmla="*/ 292 w 292"/>
                <a:gd name="T9" fmla="*/ 34 h 321"/>
                <a:gd name="T10" fmla="*/ 284 w 292"/>
                <a:gd name="T11" fmla="*/ 48 h 321"/>
                <a:gd name="T12" fmla="*/ 282 w 292"/>
                <a:gd name="T13" fmla="*/ 58 h 321"/>
                <a:gd name="T14" fmla="*/ 276 w 292"/>
                <a:gd name="T15" fmla="*/ 68 h 321"/>
                <a:gd name="T16" fmla="*/ 266 w 292"/>
                <a:gd name="T17" fmla="*/ 68 h 321"/>
                <a:gd name="T18" fmla="*/ 266 w 292"/>
                <a:gd name="T19" fmla="*/ 72 h 321"/>
                <a:gd name="T20" fmla="*/ 264 w 292"/>
                <a:gd name="T21" fmla="*/ 84 h 321"/>
                <a:gd name="T22" fmla="*/ 268 w 292"/>
                <a:gd name="T23" fmla="*/ 92 h 321"/>
                <a:gd name="T24" fmla="*/ 274 w 292"/>
                <a:gd name="T25" fmla="*/ 102 h 321"/>
                <a:gd name="T26" fmla="*/ 286 w 292"/>
                <a:gd name="T27" fmla="*/ 108 h 321"/>
                <a:gd name="T28" fmla="*/ 284 w 292"/>
                <a:gd name="T29" fmla="*/ 116 h 321"/>
                <a:gd name="T30" fmla="*/ 270 w 292"/>
                <a:gd name="T31" fmla="*/ 116 h 321"/>
                <a:gd name="T32" fmla="*/ 262 w 292"/>
                <a:gd name="T33" fmla="*/ 124 h 321"/>
                <a:gd name="T34" fmla="*/ 256 w 292"/>
                <a:gd name="T35" fmla="*/ 144 h 321"/>
                <a:gd name="T36" fmla="*/ 256 w 292"/>
                <a:gd name="T37" fmla="*/ 173 h 321"/>
                <a:gd name="T38" fmla="*/ 256 w 292"/>
                <a:gd name="T39" fmla="*/ 201 h 321"/>
                <a:gd name="T40" fmla="*/ 256 w 292"/>
                <a:gd name="T41" fmla="*/ 237 h 321"/>
                <a:gd name="T42" fmla="*/ 256 w 292"/>
                <a:gd name="T43" fmla="*/ 259 h 321"/>
                <a:gd name="T44" fmla="*/ 256 w 292"/>
                <a:gd name="T45" fmla="*/ 283 h 321"/>
                <a:gd name="T46" fmla="*/ 256 w 292"/>
                <a:gd name="T47" fmla="*/ 303 h 321"/>
                <a:gd name="T48" fmla="*/ 248 w 292"/>
                <a:gd name="T49" fmla="*/ 319 h 321"/>
                <a:gd name="T50" fmla="*/ 240 w 292"/>
                <a:gd name="T51" fmla="*/ 313 h 321"/>
                <a:gd name="T52" fmla="*/ 236 w 292"/>
                <a:gd name="T53" fmla="*/ 315 h 321"/>
                <a:gd name="T54" fmla="*/ 226 w 292"/>
                <a:gd name="T55" fmla="*/ 311 h 321"/>
                <a:gd name="T56" fmla="*/ 214 w 292"/>
                <a:gd name="T57" fmla="*/ 313 h 321"/>
                <a:gd name="T58" fmla="*/ 200 w 292"/>
                <a:gd name="T59" fmla="*/ 319 h 321"/>
                <a:gd name="T60" fmla="*/ 192 w 292"/>
                <a:gd name="T61" fmla="*/ 313 h 321"/>
                <a:gd name="T62" fmla="*/ 184 w 292"/>
                <a:gd name="T63" fmla="*/ 311 h 321"/>
                <a:gd name="T64" fmla="*/ 170 w 292"/>
                <a:gd name="T65" fmla="*/ 311 h 321"/>
                <a:gd name="T66" fmla="*/ 162 w 292"/>
                <a:gd name="T67" fmla="*/ 317 h 321"/>
                <a:gd name="T68" fmla="*/ 146 w 292"/>
                <a:gd name="T69" fmla="*/ 315 h 321"/>
                <a:gd name="T70" fmla="*/ 136 w 292"/>
                <a:gd name="T71" fmla="*/ 311 h 321"/>
                <a:gd name="T72" fmla="*/ 122 w 292"/>
                <a:gd name="T73" fmla="*/ 305 h 321"/>
                <a:gd name="T74" fmla="*/ 118 w 292"/>
                <a:gd name="T75" fmla="*/ 301 h 321"/>
                <a:gd name="T76" fmla="*/ 108 w 292"/>
                <a:gd name="T77" fmla="*/ 297 h 321"/>
                <a:gd name="T78" fmla="*/ 100 w 292"/>
                <a:gd name="T79" fmla="*/ 295 h 321"/>
                <a:gd name="T80" fmla="*/ 90 w 292"/>
                <a:gd name="T81" fmla="*/ 289 h 321"/>
                <a:gd name="T82" fmla="*/ 76 w 292"/>
                <a:gd name="T83" fmla="*/ 283 h 321"/>
                <a:gd name="T84" fmla="*/ 42 w 292"/>
                <a:gd name="T85" fmla="*/ 257 h 321"/>
                <a:gd name="T86" fmla="*/ 14 w 292"/>
                <a:gd name="T87" fmla="*/ 231 h 321"/>
                <a:gd name="T88" fmla="*/ 0 w 292"/>
                <a:gd name="T89" fmla="*/ 193 h 321"/>
                <a:gd name="T90" fmla="*/ 0 w 292"/>
                <a:gd name="T91" fmla="*/ 148 h 321"/>
                <a:gd name="T92" fmla="*/ 14 w 292"/>
                <a:gd name="T93" fmla="*/ 136 h 321"/>
                <a:gd name="T94" fmla="*/ 44 w 292"/>
                <a:gd name="T95" fmla="*/ 136 h 321"/>
                <a:gd name="T96" fmla="*/ 68 w 292"/>
                <a:gd name="T97" fmla="*/ 136 h 321"/>
                <a:gd name="T98" fmla="*/ 72 w 292"/>
                <a:gd name="T99" fmla="*/ 112 h 321"/>
                <a:gd name="T100" fmla="*/ 72 w 292"/>
                <a:gd name="T101" fmla="*/ 82 h 321"/>
                <a:gd name="T102" fmla="*/ 72 w 292"/>
                <a:gd name="T103" fmla="*/ 58 h 321"/>
                <a:gd name="T104" fmla="*/ 72 w 292"/>
                <a:gd name="T105" fmla="*/ 20 h 321"/>
                <a:gd name="T106" fmla="*/ 112 w 292"/>
                <a:gd name="T107" fmla="*/ 20 h 321"/>
                <a:gd name="T108" fmla="*/ 136 w 292"/>
                <a:gd name="T109" fmla="*/ 0 h 321"/>
                <a:gd name="T110" fmla="*/ 176 w 292"/>
                <a:gd name="T111" fmla="*/ 0 h 321"/>
                <a:gd name="T112" fmla="*/ 218 w 292"/>
                <a:gd name="T113" fmla="*/ 0 h 321"/>
                <a:gd name="T114" fmla="*/ 256 w 292"/>
                <a:gd name="T115"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321">
                  <a:moveTo>
                    <a:pt x="256" y="0"/>
                  </a:moveTo>
                  <a:lnTo>
                    <a:pt x="258" y="0"/>
                  </a:lnTo>
                  <a:lnTo>
                    <a:pt x="258" y="2"/>
                  </a:lnTo>
                  <a:lnTo>
                    <a:pt x="260" y="2"/>
                  </a:lnTo>
                  <a:lnTo>
                    <a:pt x="262" y="2"/>
                  </a:lnTo>
                  <a:lnTo>
                    <a:pt x="264" y="0"/>
                  </a:lnTo>
                  <a:lnTo>
                    <a:pt x="264" y="2"/>
                  </a:lnTo>
                  <a:lnTo>
                    <a:pt x="266" y="2"/>
                  </a:lnTo>
                  <a:lnTo>
                    <a:pt x="266" y="2"/>
                  </a:lnTo>
                  <a:lnTo>
                    <a:pt x="268" y="2"/>
                  </a:lnTo>
                  <a:lnTo>
                    <a:pt x="270" y="0"/>
                  </a:lnTo>
                  <a:lnTo>
                    <a:pt x="270" y="2"/>
                  </a:lnTo>
                  <a:lnTo>
                    <a:pt x="272" y="4"/>
                  </a:lnTo>
                  <a:lnTo>
                    <a:pt x="274" y="4"/>
                  </a:lnTo>
                  <a:lnTo>
                    <a:pt x="274" y="2"/>
                  </a:lnTo>
                  <a:lnTo>
                    <a:pt x="274" y="4"/>
                  </a:lnTo>
                  <a:lnTo>
                    <a:pt x="276" y="4"/>
                  </a:lnTo>
                  <a:lnTo>
                    <a:pt x="276" y="6"/>
                  </a:lnTo>
                  <a:lnTo>
                    <a:pt x="278" y="6"/>
                  </a:lnTo>
                  <a:lnTo>
                    <a:pt x="280" y="8"/>
                  </a:lnTo>
                  <a:lnTo>
                    <a:pt x="282" y="6"/>
                  </a:lnTo>
                  <a:lnTo>
                    <a:pt x="284" y="8"/>
                  </a:lnTo>
                  <a:lnTo>
                    <a:pt x="284" y="10"/>
                  </a:lnTo>
                  <a:lnTo>
                    <a:pt x="286" y="10"/>
                  </a:lnTo>
                  <a:lnTo>
                    <a:pt x="286" y="12"/>
                  </a:lnTo>
                  <a:lnTo>
                    <a:pt x="288" y="12"/>
                  </a:lnTo>
                  <a:lnTo>
                    <a:pt x="288" y="14"/>
                  </a:lnTo>
                  <a:lnTo>
                    <a:pt x="286" y="16"/>
                  </a:lnTo>
                  <a:lnTo>
                    <a:pt x="288" y="16"/>
                  </a:lnTo>
                  <a:lnTo>
                    <a:pt x="286" y="16"/>
                  </a:lnTo>
                  <a:lnTo>
                    <a:pt x="288" y="18"/>
                  </a:lnTo>
                  <a:lnTo>
                    <a:pt x="286" y="18"/>
                  </a:lnTo>
                  <a:lnTo>
                    <a:pt x="288" y="20"/>
                  </a:lnTo>
                  <a:lnTo>
                    <a:pt x="288" y="20"/>
                  </a:lnTo>
                  <a:lnTo>
                    <a:pt x="286" y="20"/>
                  </a:lnTo>
                  <a:lnTo>
                    <a:pt x="286" y="22"/>
                  </a:lnTo>
                  <a:lnTo>
                    <a:pt x="286" y="24"/>
                  </a:lnTo>
                  <a:lnTo>
                    <a:pt x="286" y="26"/>
                  </a:lnTo>
                  <a:lnTo>
                    <a:pt x="288" y="26"/>
                  </a:lnTo>
                  <a:lnTo>
                    <a:pt x="288" y="28"/>
                  </a:lnTo>
                  <a:lnTo>
                    <a:pt x="288" y="30"/>
                  </a:lnTo>
                  <a:lnTo>
                    <a:pt x="290" y="30"/>
                  </a:lnTo>
                  <a:lnTo>
                    <a:pt x="290" y="32"/>
                  </a:lnTo>
                  <a:lnTo>
                    <a:pt x="290" y="34"/>
                  </a:lnTo>
                  <a:lnTo>
                    <a:pt x="292" y="34"/>
                  </a:lnTo>
                  <a:lnTo>
                    <a:pt x="292" y="36"/>
                  </a:lnTo>
                  <a:lnTo>
                    <a:pt x="290" y="36"/>
                  </a:lnTo>
                  <a:lnTo>
                    <a:pt x="290" y="38"/>
                  </a:lnTo>
                  <a:lnTo>
                    <a:pt x="288" y="40"/>
                  </a:lnTo>
                  <a:lnTo>
                    <a:pt x="288" y="42"/>
                  </a:lnTo>
                  <a:lnTo>
                    <a:pt x="286" y="42"/>
                  </a:lnTo>
                  <a:lnTo>
                    <a:pt x="286" y="44"/>
                  </a:lnTo>
                  <a:lnTo>
                    <a:pt x="284" y="46"/>
                  </a:lnTo>
                  <a:lnTo>
                    <a:pt x="284" y="48"/>
                  </a:lnTo>
                  <a:lnTo>
                    <a:pt x="282" y="48"/>
                  </a:lnTo>
                  <a:lnTo>
                    <a:pt x="280" y="48"/>
                  </a:lnTo>
                  <a:lnTo>
                    <a:pt x="280" y="50"/>
                  </a:lnTo>
                  <a:lnTo>
                    <a:pt x="280" y="52"/>
                  </a:lnTo>
                  <a:lnTo>
                    <a:pt x="280" y="54"/>
                  </a:lnTo>
                  <a:lnTo>
                    <a:pt x="282" y="56"/>
                  </a:lnTo>
                  <a:lnTo>
                    <a:pt x="280" y="56"/>
                  </a:lnTo>
                  <a:lnTo>
                    <a:pt x="282" y="56"/>
                  </a:lnTo>
                  <a:lnTo>
                    <a:pt x="282" y="58"/>
                  </a:lnTo>
                  <a:lnTo>
                    <a:pt x="280" y="58"/>
                  </a:lnTo>
                  <a:lnTo>
                    <a:pt x="278" y="60"/>
                  </a:lnTo>
                  <a:lnTo>
                    <a:pt x="276" y="60"/>
                  </a:lnTo>
                  <a:lnTo>
                    <a:pt x="276" y="62"/>
                  </a:lnTo>
                  <a:lnTo>
                    <a:pt x="276" y="64"/>
                  </a:lnTo>
                  <a:lnTo>
                    <a:pt x="276" y="66"/>
                  </a:lnTo>
                  <a:lnTo>
                    <a:pt x="278" y="68"/>
                  </a:lnTo>
                  <a:lnTo>
                    <a:pt x="276" y="68"/>
                  </a:lnTo>
                  <a:lnTo>
                    <a:pt x="276" y="68"/>
                  </a:lnTo>
                  <a:lnTo>
                    <a:pt x="274" y="68"/>
                  </a:lnTo>
                  <a:lnTo>
                    <a:pt x="274" y="70"/>
                  </a:lnTo>
                  <a:lnTo>
                    <a:pt x="274" y="72"/>
                  </a:lnTo>
                  <a:lnTo>
                    <a:pt x="272" y="72"/>
                  </a:lnTo>
                  <a:lnTo>
                    <a:pt x="270" y="72"/>
                  </a:lnTo>
                  <a:lnTo>
                    <a:pt x="270" y="70"/>
                  </a:lnTo>
                  <a:lnTo>
                    <a:pt x="268" y="70"/>
                  </a:lnTo>
                  <a:lnTo>
                    <a:pt x="268" y="68"/>
                  </a:lnTo>
                  <a:lnTo>
                    <a:pt x="266" y="68"/>
                  </a:lnTo>
                  <a:lnTo>
                    <a:pt x="266" y="68"/>
                  </a:lnTo>
                  <a:lnTo>
                    <a:pt x="266" y="68"/>
                  </a:lnTo>
                  <a:lnTo>
                    <a:pt x="266" y="68"/>
                  </a:lnTo>
                  <a:lnTo>
                    <a:pt x="264" y="68"/>
                  </a:lnTo>
                  <a:lnTo>
                    <a:pt x="266" y="68"/>
                  </a:lnTo>
                  <a:lnTo>
                    <a:pt x="266" y="70"/>
                  </a:lnTo>
                  <a:lnTo>
                    <a:pt x="264" y="70"/>
                  </a:lnTo>
                  <a:lnTo>
                    <a:pt x="266" y="70"/>
                  </a:lnTo>
                  <a:lnTo>
                    <a:pt x="266" y="72"/>
                  </a:lnTo>
                  <a:lnTo>
                    <a:pt x="266" y="72"/>
                  </a:lnTo>
                  <a:lnTo>
                    <a:pt x="268" y="74"/>
                  </a:lnTo>
                  <a:lnTo>
                    <a:pt x="266" y="74"/>
                  </a:lnTo>
                  <a:lnTo>
                    <a:pt x="266" y="76"/>
                  </a:lnTo>
                  <a:lnTo>
                    <a:pt x="266" y="78"/>
                  </a:lnTo>
                  <a:lnTo>
                    <a:pt x="266" y="80"/>
                  </a:lnTo>
                  <a:lnTo>
                    <a:pt x="266" y="82"/>
                  </a:lnTo>
                  <a:lnTo>
                    <a:pt x="264" y="82"/>
                  </a:lnTo>
                  <a:lnTo>
                    <a:pt x="264" y="84"/>
                  </a:lnTo>
                  <a:lnTo>
                    <a:pt x="262" y="84"/>
                  </a:lnTo>
                  <a:lnTo>
                    <a:pt x="262" y="86"/>
                  </a:lnTo>
                  <a:lnTo>
                    <a:pt x="264" y="86"/>
                  </a:lnTo>
                  <a:lnTo>
                    <a:pt x="264" y="88"/>
                  </a:lnTo>
                  <a:lnTo>
                    <a:pt x="264" y="90"/>
                  </a:lnTo>
                  <a:lnTo>
                    <a:pt x="266" y="90"/>
                  </a:lnTo>
                  <a:lnTo>
                    <a:pt x="266" y="90"/>
                  </a:lnTo>
                  <a:lnTo>
                    <a:pt x="266" y="92"/>
                  </a:lnTo>
                  <a:lnTo>
                    <a:pt x="268" y="92"/>
                  </a:lnTo>
                  <a:lnTo>
                    <a:pt x="270" y="92"/>
                  </a:lnTo>
                  <a:lnTo>
                    <a:pt x="272" y="92"/>
                  </a:lnTo>
                  <a:lnTo>
                    <a:pt x="274" y="94"/>
                  </a:lnTo>
                  <a:lnTo>
                    <a:pt x="274" y="96"/>
                  </a:lnTo>
                  <a:lnTo>
                    <a:pt x="276" y="96"/>
                  </a:lnTo>
                  <a:lnTo>
                    <a:pt x="276" y="98"/>
                  </a:lnTo>
                  <a:lnTo>
                    <a:pt x="274" y="98"/>
                  </a:lnTo>
                  <a:lnTo>
                    <a:pt x="274" y="100"/>
                  </a:lnTo>
                  <a:lnTo>
                    <a:pt x="274" y="102"/>
                  </a:lnTo>
                  <a:lnTo>
                    <a:pt x="276" y="102"/>
                  </a:lnTo>
                  <a:lnTo>
                    <a:pt x="276" y="104"/>
                  </a:lnTo>
                  <a:lnTo>
                    <a:pt x="278" y="104"/>
                  </a:lnTo>
                  <a:lnTo>
                    <a:pt x="278" y="106"/>
                  </a:lnTo>
                  <a:lnTo>
                    <a:pt x="280" y="106"/>
                  </a:lnTo>
                  <a:lnTo>
                    <a:pt x="282" y="106"/>
                  </a:lnTo>
                  <a:lnTo>
                    <a:pt x="282" y="108"/>
                  </a:lnTo>
                  <a:lnTo>
                    <a:pt x="284" y="108"/>
                  </a:lnTo>
                  <a:lnTo>
                    <a:pt x="286" y="108"/>
                  </a:lnTo>
                  <a:lnTo>
                    <a:pt x="286" y="110"/>
                  </a:lnTo>
                  <a:lnTo>
                    <a:pt x="288" y="110"/>
                  </a:lnTo>
                  <a:lnTo>
                    <a:pt x="286" y="110"/>
                  </a:lnTo>
                  <a:lnTo>
                    <a:pt x="286" y="112"/>
                  </a:lnTo>
                  <a:lnTo>
                    <a:pt x="288" y="112"/>
                  </a:lnTo>
                  <a:lnTo>
                    <a:pt x="288" y="114"/>
                  </a:lnTo>
                  <a:lnTo>
                    <a:pt x="286" y="114"/>
                  </a:lnTo>
                  <a:lnTo>
                    <a:pt x="286" y="116"/>
                  </a:lnTo>
                  <a:lnTo>
                    <a:pt x="284" y="116"/>
                  </a:lnTo>
                  <a:lnTo>
                    <a:pt x="282" y="116"/>
                  </a:lnTo>
                  <a:lnTo>
                    <a:pt x="280" y="116"/>
                  </a:lnTo>
                  <a:lnTo>
                    <a:pt x="278" y="116"/>
                  </a:lnTo>
                  <a:lnTo>
                    <a:pt x="278" y="114"/>
                  </a:lnTo>
                  <a:lnTo>
                    <a:pt x="276" y="114"/>
                  </a:lnTo>
                  <a:lnTo>
                    <a:pt x="274" y="114"/>
                  </a:lnTo>
                  <a:lnTo>
                    <a:pt x="272" y="114"/>
                  </a:lnTo>
                  <a:lnTo>
                    <a:pt x="272" y="116"/>
                  </a:lnTo>
                  <a:lnTo>
                    <a:pt x="270" y="116"/>
                  </a:lnTo>
                  <a:lnTo>
                    <a:pt x="268" y="116"/>
                  </a:lnTo>
                  <a:lnTo>
                    <a:pt x="268" y="116"/>
                  </a:lnTo>
                  <a:lnTo>
                    <a:pt x="266" y="116"/>
                  </a:lnTo>
                  <a:lnTo>
                    <a:pt x="266" y="118"/>
                  </a:lnTo>
                  <a:lnTo>
                    <a:pt x="266" y="118"/>
                  </a:lnTo>
                  <a:lnTo>
                    <a:pt x="264" y="120"/>
                  </a:lnTo>
                  <a:lnTo>
                    <a:pt x="262" y="120"/>
                  </a:lnTo>
                  <a:lnTo>
                    <a:pt x="262" y="122"/>
                  </a:lnTo>
                  <a:lnTo>
                    <a:pt x="262" y="124"/>
                  </a:lnTo>
                  <a:lnTo>
                    <a:pt x="262" y="126"/>
                  </a:lnTo>
                  <a:lnTo>
                    <a:pt x="262" y="128"/>
                  </a:lnTo>
                  <a:lnTo>
                    <a:pt x="260" y="128"/>
                  </a:lnTo>
                  <a:lnTo>
                    <a:pt x="260" y="130"/>
                  </a:lnTo>
                  <a:lnTo>
                    <a:pt x="258" y="132"/>
                  </a:lnTo>
                  <a:lnTo>
                    <a:pt x="256" y="132"/>
                  </a:lnTo>
                  <a:lnTo>
                    <a:pt x="256" y="134"/>
                  </a:lnTo>
                  <a:lnTo>
                    <a:pt x="256" y="136"/>
                  </a:lnTo>
                  <a:lnTo>
                    <a:pt x="256" y="144"/>
                  </a:lnTo>
                  <a:lnTo>
                    <a:pt x="256" y="146"/>
                  </a:lnTo>
                  <a:lnTo>
                    <a:pt x="256" y="148"/>
                  </a:lnTo>
                  <a:lnTo>
                    <a:pt x="256" y="152"/>
                  </a:lnTo>
                  <a:lnTo>
                    <a:pt x="256" y="155"/>
                  </a:lnTo>
                  <a:lnTo>
                    <a:pt x="256" y="159"/>
                  </a:lnTo>
                  <a:lnTo>
                    <a:pt x="256" y="163"/>
                  </a:lnTo>
                  <a:lnTo>
                    <a:pt x="256" y="169"/>
                  </a:lnTo>
                  <a:lnTo>
                    <a:pt x="256" y="171"/>
                  </a:lnTo>
                  <a:lnTo>
                    <a:pt x="256" y="173"/>
                  </a:lnTo>
                  <a:lnTo>
                    <a:pt x="256" y="175"/>
                  </a:lnTo>
                  <a:lnTo>
                    <a:pt x="256" y="177"/>
                  </a:lnTo>
                  <a:lnTo>
                    <a:pt x="256" y="183"/>
                  </a:lnTo>
                  <a:lnTo>
                    <a:pt x="256" y="185"/>
                  </a:lnTo>
                  <a:lnTo>
                    <a:pt x="256" y="187"/>
                  </a:lnTo>
                  <a:lnTo>
                    <a:pt x="256" y="191"/>
                  </a:lnTo>
                  <a:lnTo>
                    <a:pt x="256" y="195"/>
                  </a:lnTo>
                  <a:lnTo>
                    <a:pt x="256" y="199"/>
                  </a:lnTo>
                  <a:lnTo>
                    <a:pt x="256" y="201"/>
                  </a:lnTo>
                  <a:lnTo>
                    <a:pt x="256" y="205"/>
                  </a:lnTo>
                  <a:lnTo>
                    <a:pt x="256" y="207"/>
                  </a:lnTo>
                  <a:lnTo>
                    <a:pt x="256" y="209"/>
                  </a:lnTo>
                  <a:lnTo>
                    <a:pt x="256" y="213"/>
                  </a:lnTo>
                  <a:lnTo>
                    <a:pt x="256" y="219"/>
                  </a:lnTo>
                  <a:lnTo>
                    <a:pt x="256" y="223"/>
                  </a:lnTo>
                  <a:lnTo>
                    <a:pt x="256" y="225"/>
                  </a:lnTo>
                  <a:lnTo>
                    <a:pt x="256" y="233"/>
                  </a:lnTo>
                  <a:lnTo>
                    <a:pt x="256" y="237"/>
                  </a:lnTo>
                  <a:lnTo>
                    <a:pt x="256" y="239"/>
                  </a:lnTo>
                  <a:lnTo>
                    <a:pt x="256" y="241"/>
                  </a:lnTo>
                  <a:lnTo>
                    <a:pt x="256" y="243"/>
                  </a:lnTo>
                  <a:lnTo>
                    <a:pt x="256" y="245"/>
                  </a:lnTo>
                  <a:lnTo>
                    <a:pt x="256" y="249"/>
                  </a:lnTo>
                  <a:lnTo>
                    <a:pt x="256" y="251"/>
                  </a:lnTo>
                  <a:lnTo>
                    <a:pt x="256" y="253"/>
                  </a:lnTo>
                  <a:lnTo>
                    <a:pt x="256" y="257"/>
                  </a:lnTo>
                  <a:lnTo>
                    <a:pt x="256" y="259"/>
                  </a:lnTo>
                  <a:lnTo>
                    <a:pt x="256" y="261"/>
                  </a:lnTo>
                  <a:lnTo>
                    <a:pt x="256" y="263"/>
                  </a:lnTo>
                  <a:lnTo>
                    <a:pt x="256" y="265"/>
                  </a:lnTo>
                  <a:lnTo>
                    <a:pt x="256" y="269"/>
                  </a:lnTo>
                  <a:lnTo>
                    <a:pt x="256" y="273"/>
                  </a:lnTo>
                  <a:lnTo>
                    <a:pt x="256" y="277"/>
                  </a:lnTo>
                  <a:lnTo>
                    <a:pt x="256" y="279"/>
                  </a:lnTo>
                  <a:lnTo>
                    <a:pt x="256" y="281"/>
                  </a:lnTo>
                  <a:lnTo>
                    <a:pt x="256" y="283"/>
                  </a:lnTo>
                  <a:lnTo>
                    <a:pt x="256" y="285"/>
                  </a:lnTo>
                  <a:lnTo>
                    <a:pt x="256" y="287"/>
                  </a:lnTo>
                  <a:lnTo>
                    <a:pt x="256" y="291"/>
                  </a:lnTo>
                  <a:lnTo>
                    <a:pt x="256" y="293"/>
                  </a:lnTo>
                  <a:lnTo>
                    <a:pt x="256" y="295"/>
                  </a:lnTo>
                  <a:lnTo>
                    <a:pt x="256" y="297"/>
                  </a:lnTo>
                  <a:lnTo>
                    <a:pt x="256" y="299"/>
                  </a:lnTo>
                  <a:lnTo>
                    <a:pt x="256" y="301"/>
                  </a:lnTo>
                  <a:lnTo>
                    <a:pt x="256" y="303"/>
                  </a:lnTo>
                  <a:lnTo>
                    <a:pt x="256" y="307"/>
                  </a:lnTo>
                  <a:lnTo>
                    <a:pt x="256" y="309"/>
                  </a:lnTo>
                  <a:lnTo>
                    <a:pt x="256" y="313"/>
                  </a:lnTo>
                  <a:lnTo>
                    <a:pt x="256" y="319"/>
                  </a:lnTo>
                  <a:lnTo>
                    <a:pt x="254" y="319"/>
                  </a:lnTo>
                  <a:lnTo>
                    <a:pt x="252" y="317"/>
                  </a:lnTo>
                  <a:lnTo>
                    <a:pt x="250" y="317"/>
                  </a:lnTo>
                  <a:lnTo>
                    <a:pt x="248" y="317"/>
                  </a:lnTo>
                  <a:lnTo>
                    <a:pt x="248" y="319"/>
                  </a:lnTo>
                  <a:lnTo>
                    <a:pt x="246" y="321"/>
                  </a:lnTo>
                  <a:lnTo>
                    <a:pt x="244" y="321"/>
                  </a:lnTo>
                  <a:lnTo>
                    <a:pt x="242" y="321"/>
                  </a:lnTo>
                  <a:lnTo>
                    <a:pt x="240" y="321"/>
                  </a:lnTo>
                  <a:lnTo>
                    <a:pt x="240" y="319"/>
                  </a:lnTo>
                  <a:lnTo>
                    <a:pt x="238" y="319"/>
                  </a:lnTo>
                  <a:lnTo>
                    <a:pt x="238" y="317"/>
                  </a:lnTo>
                  <a:lnTo>
                    <a:pt x="238" y="315"/>
                  </a:lnTo>
                  <a:lnTo>
                    <a:pt x="240" y="313"/>
                  </a:lnTo>
                  <a:lnTo>
                    <a:pt x="242" y="311"/>
                  </a:lnTo>
                  <a:lnTo>
                    <a:pt x="240" y="311"/>
                  </a:lnTo>
                  <a:lnTo>
                    <a:pt x="238" y="309"/>
                  </a:lnTo>
                  <a:lnTo>
                    <a:pt x="236" y="309"/>
                  </a:lnTo>
                  <a:lnTo>
                    <a:pt x="234" y="309"/>
                  </a:lnTo>
                  <a:lnTo>
                    <a:pt x="234" y="311"/>
                  </a:lnTo>
                  <a:lnTo>
                    <a:pt x="234" y="313"/>
                  </a:lnTo>
                  <a:lnTo>
                    <a:pt x="236" y="313"/>
                  </a:lnTo>
                  <a:lnTo>
                    <a:pt x="236" y="315"/>
                  </a:lnTo>
                  <a:lnTo>
                    <a:pt x="236" y="317"/>
                  </a:lnTo>
                  <a:lnTo>
                    <a:pt x="234" y="317"/>
                  </a:lnTo>
                  <a:lnTo>
                    <a:pt x="232" y="317"/>
                  </a:lnTo>
                  <a:lnTo>
                    <a:pt x="232" y="315"/>
                  </a:lnTo>
                  <a:lnTo>
                    <a:pt x="230" y="315"/>
                  </a:lnTo>
                  <a:lnTo>
                    <a:pt x="228" y="311"/>
                  </a:lnTo>
                  <a:lnTo>
                    <a:pt x="226" y="311"/>
                  </a:lnTo>
                  <a:lnTo>
                    <a:pt x="228" y="311"/>
                  </a:lnTo>
                  <a:lnTo>
                    <a:pt x="226" y="311"/>
                  </a:lnTo>
                  <a:lnTo>
                    <a:pt x="226" y="309"/>
                  </a:lnTo>
                  <a:lnTo>
                    <a:pt x="224" y="309"/>
                  </a:lnTo>
                  <a:lnTo>
                    <a:pt x="222" y="313"/>
                  </a:lnTo>
                  <a:lnTo>
                    <a:pt x="220" y="313"/>
                  </a:lnTo>
                  <a:lnTo>
                    <a:pt x="220" y="315"/>
                  </a:lnTo>
                  <a:lnTo>
                    <a:pt x="218" y="315"/>
                  </a:lnTo>
                  <a:lnTo>
                    <a:pt x="216" y="315"/>
                  </a:lnTo>
                  <a:lnTo>
                    <a:pt x="216" y="313"/>
                  </a:lnTo>
                  <a:lnTo>
                    <a:pt x="214" y="313"/>
                  </a:lnTo>
                  <a:lnTo>
                    <a:pt x="212" y="313"/>
                  </a:lnTo>
                  <a:lnTo>
                    <a:pt x="210" y="313"/>
                  </a:lnTo>
                  <a:lnTo>
                    <a:pt x="208" y="313"/>
                  </a:lnTo>
                  <a:lnTo>
                    <a:pt x="206" y="315"/>
                  </a:lnTo>
                  <a:lnTo>
                    <a:pt x="206" y="317"/>
                  </a:lnTo>
                  <a:lnTo>
                    <a:pt x="204" y="317"/>
                  </a:lnTo>
                  <a:lnTo>
                    <a:pt x="204" y="319"/>
                  </a:lnTo>
                  <a:lnTo>
                    <a:pt x="202" y="319"/>
                  </a:lnTo>
                  <a:lnTo>
                    <a:pt x="200" y="319"/>
                  </a:lnTo>
                  <a:lnTo>
                    <a:pt x="200" y="317"/>
                  </a:lnTo>
                  <a:lnTo>
                    <a:pt x="200" y="315"/>
                  </a:lnTo>
                  <a:lnTo>
                    <a:pt x="200" y="313"/>
                  </a:lnTo>
                  <a:lnTo>
                    <a:pt x="198" y="313"/>
                  </a:lnTo>
                  <a:lnTo>
                    <a:pt x="196" y="313"/>
                  </a:lnTo>
                  <a:lnTo>
                    <a:pt x="194" y="313"/>
                  </a:lnTo>
                  <a:lnTo>
                    <a:pt x="194" y="315"/>
                  </a:lnTo>
                  <a:lnTo>
                    <a:pt x="192" y="315"/>
                  </a:lnTo>
                  <a:lnTo>
                    <a:pt x="192" y="313"/>
                  </a:lnTo>
                  <a:lnTo>
                    <a:pt x="190" y="313"/>
                  </a:lnTo>
                  <a:lnTo>
                    <a:pt x="190" y="311"/>
                  </a:lnTo>
                  <a:lnTo>
                    <a:pt x="190" y="309"/>
                  </a:lnTo>
                  <a:lnTo>
                    <a:pt x="190" y="309"/>
                  </a:lnTo>
                  <a:lnTo>
                    <a:pt x="188" y="309"/>
                  </a:lnTo>
                  <a:lnTo>
                    <a:pt x="186" y="309"/>
                  </a:lnTo>
                  <a:lnTo>
                    <a:pt x="184" y="309"/>
                  </a:lnTo>
                  <a:lnTo>
                    <a:pt x="184" y="309"/>
                  </a:lnTo>
                  <a:lnTo>
                    <a:pt x="184" y="311"/>
                  </a:lnTo>
                  <a:lnTo>
                    <a:pt x="184" y="313"/>
                  </a:lnTo>
                  <a:lnTo>
                    <a:pt x="182" y="313"/>
                  </a:lnTo>
                  <a:lnTo>
                    <a:pt x="180" y="311"/>
                  </a:lnTo>
                  <a:lnTo>
                    <a:pt x="178" y="311"/>
                  </a:lnTo>
                  <a:lnTo>
                    <a:pt x="176" y="313"/>
                  </a:lnTo>
                  <a:lnTo>
                    <a:pt x="174" y="313"/>
                  </a:lnTo>
                  <a:lnTo>
                    <a:pt x="172" y="313"/>
                  </a:lnTo>
                  <a:lnTo>
                    <a:pt x="172" y="311"/>
                  </a:lnTo>
                  <a:lnTo>
                    <a:pt x="170" y="311"/>
                  </a:lnTo>
                  <a:lnTo>
                    <a:pt x="170" y="311"/>
                  </a:lnTo>
                  <a:lnTo>
                    <a:pt x="168" y="311"/>
                  </a:lnTo>
                  <a:lnTo>
                    <a:pt x="168" y="313"/>
                  </a:lnTo>
                  <a:lnTo>
                    <a:pt x="168" y="315"/>
                  </a:lnTo>
                  <a:lnTo>
                    <a:pt x="168" y="317"/>
                  </a:lnTo>
                  <a:lnTo>
                    <a:pt x="166" y="317"/>
                  </a:lnTo>
                  <a:lnTo>
                    <a:pt x="164" y="317"/>
                  </a:lnTo>
                  <a:lnTo>
                    <a:pt x="164" y="319"/>
                  </a:lnTo>
                  <a:lnTo>
                    <a:pt x="162" y="317"/>
                  </a:lnTo>
                  <a:lnTo>
                    <a:pt x="160" y="317"/>
                  </a:lnTo>
                  <a:lnTo>
                    <a:pt x="158" y="317"/>
                  </a:lnTo>
                  <a:lnTo>
                    <a:pt x="156" y="317"/>
                  </a:lnTo>
                  <a:lnTo>
                    <a:pt x="156" y="315"/>
                  </a:lnTo>
                  <a:lnTo>
                    <a:pt x="154" y="315"/>
                  </a:lnTo>
                  <a:lnTo>
                    <a:pt x="152" y="315"/>
                  </a:lnTo>
                  <a:lnTo>
                    <a:pt x="150" y="315"/>
                  </a:lnTo>
                  <a:lnTo>
                    <a:pt x="148" y="315"/>
                  </a:lnTo>
                  <a:lnTo>
                    <a:pt x="146" y="315"/>
                  </a:lnTo>
                  <a:lnTo>
                    <a:pt x="144" y="315"/>
                  </a:lnTo>
                  <a:lnTo>
                    <a:pt x="142" y="315"/>
                  </a:lnTo>
                  <a:lnTo>
                    <a:pt x="142" y="313"/>
                  </a:lnTo>
                  <a:lnTo>
                    <a:pt x="142" y="311"/>
                  </a:lnTo>
                  <a:lnTo>
                    <a:pt x="140" y="311"/>
                  </a:lnTo>
                  <a:lnTo>
                    <a:pt x="140" y="313"/>
                  </a:lnTo>
                  <a:lnTo>
                    <a:pt x="138" y="313"/>
                  </a:lnTo>
                  <a:lnTo>
                    <a:pt x="136" y="313"/>
                  </a:lnTo>
                  <a:lnTo>
                    <a:pt x="136" y="311"/>
                  </a:lnTo>
                  <a:lnTo>
                    <a:pt x="134" y="311"/>
                  </a:lnTo>
                  <a:lnTo>
                    <a:pt x="132" y="311"/>
                  </a:lnTo>
                  <a:lnTo>
                    <a:pt x="132" y="309"/>
                  </a:lnTo>
                  <a:lnTo>
                    <a:pt x="130" y="309"/>
                  </a:lnTo>
                  <a:lnTo>
                    <a:pt x="128" y="309"/>
                  </a:lnTo>
                  <a:lnTo>
                    <a:pt x="128" y="307"/>
                  </a:lnTo>
                  <a:lnTo>
                    <a:pt x="126" y="305"/>
                  </a:lnTo>
                  <a:lnTo>
                    <a:pt x="124" y="305"/>
                  </a:lnTo>
                  <a:lnTo>
                    <a:pt x="122" y="305"/>
                  </a:lnTo>
                  <a:lnTo>
                    <a:pt x="122" y="303"/>
                  </a:lnTo>
                  <a:lnTo>
                    <a:pt x="122" y="301"/>
                  </a:lnTo>
                  <a:lnTo>
                    <a:pt x="122" y="299"/>
                  </a:lnTo>
                  <a:lnTo>
                    <a:pt x="122" y="297"/>
                  </a:lnTo>
                  <a:lnTo>
                    <a:pt x="120" y="297"/>
                  </a:lnTo>
                  <a:lnTo>
                    <a:pt x="120" y="297"/>
                  </a:lnTo>
                  <a:lnTo>
                    <a:pt x="120" y="299"/>
                  </a:lnTo>
                  <a:lnTo>
                    <a:pt x="120" y="301"/>
                  </a:lnTo>
                  <a:lnTo>
                    <a:pt x="118" y="301"/>
                  </a:lnTo>
                  <a:lnTo>
                    <a:pt x="116" y="301"/>
                  </a:lnTo>
                  <a:lnTo>
                    <a:pt x="116" y="299"/>
                  </a:lnTo>
                  <a:lnTo>
                    <a:pt x="114" y="299"/>
                  </a:lnTo>
                  <a:lnTo>
                    <a:pt x="114" y="297"/>
                  </a:lnTo>
                  <a:lnTo>
                    <a:pt x="112" y="297"/>
                  </a:lnTo>
                  <a:lnTo>
                    <a:pt x="112" y="299"/>
                  </a:lnTo>
                  <a:lnTo>
                    <a:pt x="110" y="299"/>
                  </a:lnTo>
                  <a:lnTo>
                    <a:pt x="108" y="299"/>
                  </a:lnTo>
                  <a:lnTo>
                    <a:pt x="108" y="297"/>
                  </a:lnTo>
                  <a:lnTo>
                    <a:pt x="106" y="297"/>
                  </a:lnTo>
                  <a:lnTo>
                    <a:pt x="104" y="297"/>
                  </a:lnTo>
                  <a:lnTo>
                    <a:pt x="102" y="297"/>
                  </a:lnTo>
                  <a:lnTo>
                    <a:pt x="102" y="295"/>
                  </a:lnTo>
                  <a:lnTo>
                    <a:pt x="102" y="293"/>
                  </a:lnTo>
                  <a:lnTo>
                    <a:pt x="102" y="291"/>
                  </a:lnTo>
                  <a:lnTo>
                    <a:pt x="100" y="291"/>
                  </a:lnTo>
                  <a:lnTo>
                    <a:pt x="100" y="293"/>
                  </a:lnTo>
                  <a:lnTo>
                    <a:pt x="100" y="295"/>
                  </a:lnTo>
                  <a:lnTo>
                    <a:pt x="98" y="295"/>
                  </a:lnTo>
                  <a:lnTo>
                    <a:pt x="96" y="295"/>
                  </a:lnTo>
                  <a:lnTo>
                    <a:pt x="96" y="293"/>
                  </a:lnTo>
                  <a:lnTo>
                    <a:pt x="96" y="291"/>
                  </a:lnTo>
                  <a:lnTo>
                    <a:pt x="96" y="289"/>
                  </a:lnTo>
                  <a:lnTo>
                    <a:pt x="94" y="289"/>
                  </a:lnTo>
                  <a:lnTo>
                    <a:pt x="92" y="291"/>
                  </a:lnTo>
                  <a:lnTo>
                    <a:pt x="90" y="291"/>
                  </a:lnTo>
                  <a:lnTo>
                    <a:pt x="90" y="289"/>
                  </a:lnTo>
                  <a:lnTo>
                    <a:pt x="88" y="289"/>
                  </a:lnTo>
                  <a:lnTo>
                    <a:pt x="88" y="287"/>
                  </a:lnTo>
                  <a:lnTo>
                    <a:pt x="86" y="287"/>
                  </a:lnTo>
                  <a:lnTo>
                    <a:pt x="84" y="285"/>
                  </a:lnTo>
                  <a:lnTo>
                    <a:pt x="82" y="285"/>
                  </a:lnTo>
                  <a:lnTo>
                    <a:pt x="80" y="285"/>
                  </a:lnTo>
                  <a:lnTo>
                    <a:pt x="78" y="285"/>
                  </a:lnTo>
                  <a:lnTo>
                    <a:pt x="76" y="285"/>
                  </a:lnTo>
                  <a:lnTo>
                    <a:pt x="76" y="283"/>
                  </a:lnTo>
                  <a:lnTo>
                    <a:pt x="72" y="279"/>
                  </a:lnTo>
                  <a:lnTo>
                    <a:pt x="70" y="277"/>
                  </a:lnTo>
                  <a:lnTo>
                    <a:pt x="62" y="271"/>
                  </a:lnTo>
                  <a:lnTo>
                    <a:pt x="58" y="269"/>
                  </a:lnTo>
                  <a:lnTo>
                    <a:pt x="58" y="267"/>
                  </a:lnTo>
                  <a:lnTo>
                    <a:pt x="52" y="263"/>
                  </a:lnTo>
                  <a:lnTo>
                    <a:pt x="50" y="261"/>
                  </a:lnTo>
                  <a:lnTo>
                    <a:pt x="46" y="259"/>
                  </a:lnTo>
                  <a:lnTo>
                    <a:pt x="42" y="257"/>
                  </a:lnTo>
                  <a:lnTo>
                    <a:pt x="40" y="255"/>
                  </a:lnTo>
                  <a:lnTo>
                    <a:pt x="32" y="249"/>
                  </a:lnTo>
                  <a:lnTo>
                    <a:pt x="28" y="245"/>
                  </a:lnTo>
                  <a:lnTo>
                    <a:pt x="26" y="245"/>
                  </a:lnTo>
                  <a:lnTo>
                    <a:pt x="26" y="243"/>
                  </a:lnTo>
                  <a:lnTo>
                    <a:pt x="24" y="241"/>
                  </a:lnTo>
                  <a:lnTo>
                    <a:pt x="22" y="239"/>
                  </a:lnTo>
                  <a:lnTo>
                    <a:pt x="18" y="235"/>
                  </a:lnTo>
                  <a:lnTo>
                    <a:pt x="14" y="231"/>
                  </a:lnTo>
                  <a:lnTo>
                    <a:pt x="6" y="225"/>
                  </a:lnTo>
                  <a:lnTo>
                    <a:pt x="2" y="223"/>
                  </a:lnTo>
                  <a:lnTo>
                    <a:pt x="0" y="221"/>
                  </a:lnTo>
                  <a:lnTo>
                    <a:pt x="0" y="217"/>
                  </a:lnTo>
                  <a:lnTo>
                    <a:pt x="0" y="215"/>
                  </a:lnTo>
                  <a:lnTo>
                    <a:pt x="0" y="213"/>
                  </a:lnTo>
                  <a:lnTo>
                    <a:pt x="0" y="203"/>
                  </a:lnTo>
                  <a:lnTo>
                    <a:pt x="0" y="195"/>
                  </a:lnTo>
                  <a:lnTo>
                    <a:pt x="0" y="193"/>
                  </a:lnTo>
                  <a:lnTo>
                    <a:pt x="0" y="191"/>
                  </a:lnTo>
                  <a:lnTo>
                    <a:pt x="0" y="183"/>
                  </a:lnTo>
                  <a:lnTo>
                    <a:pt x="0" y="175"/>
                  </a:lnTo>
                  <a:lnTo>
                    <a:pt x="0" y="173"/>
                  </a:lnTo>
                  <a:lnTo>
                    <a:pt x="0" y="171"/>
                  </a:lnTo>
                  <a:lnTo>
                    <a:pt x="0" y="169"/>
                  </a:lnTo>
                  <a:lnTo>
                    <a:pt x="0" y="165"/>
                  </a:lnTo>
                  <a:lnTo>
                    <a:pt x="0" y="150"/>
                  </a:lnTo>
                  <a:lnTo>
                    <a:pt x="0" y="148"/>
                  </a:lnTo>
                  <a:lnTo>
                    <a:pt x="0" y="146"/>
                  </a:lnTo>
                  <a:lnTo>
                    <a:pt x="0" y="144"/>
                  </a:lnTo>
                  <a:lnTo>
                    <a:pt x="0" y="140"/>
                  </a:lnTo>
                  <a:lnTo>
                    <a:pt x="0" y="136"/>
                  </a:lnTo>
                  <a:lnTo>
                    <a:pt x="2" y="136"/>
                  </a:lnTo>
                  <a:lnTo>
                    <a:pt x="4" y="136"/>
                  </a:lnTo>
                  <a:lnTo>
                    <a:pt x="10" y="136"/>
                  </a:lnTo>
                  <a:lnTo>
                    <a:pt x="12" y="136"/>
                  </a:lnTo>
                  <a:lnTo>
                    <a:pt x="14" y="136"/>
                  </a:lnTo>
                  <a:lnTo>
                    <a:pt x="22" y="136"/>
                  </a:lnTo>
                  <a:lnTo>
                    <a:pt x="24" y="136"/>
                  </a:lnTo>
                  <a:lnTo>
                    <a:pt x="26" y="136"/>
                  </a:lnTo>
                  <a:lnTo>
                    <a:pt x="28" y="136"/>
                  </a:lnTo>
                  <a:lnTo>
                    <a:pt x="30" y="136"/>
                  </a:lnTo>
                  <a:lnTo>
                    <a:pt x="38" y="136"/>
                  </a:lnTo>
                  <a:lnTo>
                    <a:pt x="40" y="136"/>
                  </a:lnTo>
                  <a:lnTo>
                    <a:pt x="42" y="136"/>
                  </a:lnTo>
                  <a:lnTo>
                    <a:pt x="44" y="136"/>
                  </a:lnTo>
                  <a:lnTo>
                    <a:pt x="46" y="136"/>
                  </a:lnTo>
                  <a:lnTo>
                    <a:pt x="48" y="136"/>
                  </a:lnTo>
                  <a:lnTo>
                    <a:pt x="50" y="136"/>
                  </a:lnTo>
                  <a:lnTo>
                    <a:pt x="54" y="136"/>
                  </a:lnTo>
                  <a:lnTo>
                    <a:pt x="58" y="136"/>
                  </a:lnTo>
                  <a:lnTo>
                    <a:pt x="60" y="136"/>
                  </a:lnTo>
                  <a:lnTo>
                    <a:pt x="62" y="136"/>
                  </a:lnTo>
                  <a:lnTo>
                    <a:pt x="66" y="136"/>
                  </a:lnTo>
                  <a:lnTo>
                    <a:pt x="68" y="136"/>
                  </a:lnTo>
                  <a:lnTo>
                    <a:pt x="72" y="136"/>
                  </a:lnTo>
                  <a:lnTo>
                    <a:pt x="72" y="132"/>
                  </a:lnTo>
                  <a:lnTo>
                    <a:pt x="72" y="130"/>
                  </a:lnTo>
                  <a:lnTo>
                    <a:pt x="72" y="128"/>
                  </a:lnTo>
                  <a:lnTo>
                    <a:pt x="72" y="126"/>
                  </a:lnTo>
                  <a:lnTo>
                    <a:pt x="72" y="120"/>
                  </a:lnTo>
                  <a:lnTo>
                    <a:pt x="72" y="118"/>
                  </a:lnTo>
                  <a:lnTo>
                    <a:pt x="72" y="116"/>
                  </a:lnTo>
                  <a:lnTo>
                    <a:pt x="72" y="112"/>
                  </a:lnTo>
                  <a:lnTo>
                    <a:pt x="72" y="108"/>
                  </a:lnTo>
                  <a:lnTo>
                    <a:pt x="72" y="104"/>
                  </a:lnTo>
                  <a:lnTo>
                    <a:pt x="72" y="100"/>
                  </a:lnTo>
                  <a:lnTo>
                    <a:pt x="72" y="96"/>
                  </a:lnTo>
                  <a:lnTo>
                    <a:pt x="72" y="94"/>
                  </a:lnTo>
                  <a:lnTo>
                    <a:pt x="72" y="92"/>
                  </a:lnTo>
                  <a:lnTo>
                    <a:pt x="72" y="86"/>
                  </a:lnTo>
                  <a:lnTo>
                    <a:pt x="72" y="84"/>
                  </a:lnTo>
                  <a:lnTo>
                    <a:pt x="72" y="82"/>
                  </a:lnTo>
                  <a:lnTo>
                    <a:pt x="72" y="80"/>
                  </a:lnTo>
                  <a:lnTo>
                    <a:pt x="72" y="78"/>
                  </a:lnTo>
                  <a:lnTo>
                    <a:pt x="72" y="74"/>
                  </a:lnTo>
                  <a:lnTo>
                    <a:pt x="72" y="72"/>
                  </a:lnTo>
                  <a:lnTo>
                    <a:pt x="72" y="68"/>
                  </a:lnTo>
                  <a:lnTo>
                    <a:pt x="72" y="64"/>
                  </a:lnTo>
                  <a:lnTo>
                    <a:pt x="72" y="62"/>
                  </a:lnTo>
                  <a:lnTo>
                    <a:pt x="72" y="60"/>
                  </a:lnTo>
                  <a:lnTo>
                    <a:pt x="72" y="58"/>
                  </a:lnTo>
                  <a:lnTo>
                    <a:pt x="72" y="54"/>
                  </a:lnTo>
                  <a:lnTo>
                    <a:pt x="72" y="48"/>
                  </a:lnTo>
                  <a:lnTo>
                    <a:pt x="72" y="46"/>
                  </a:lnTo>
                  <a:lnTo>
                    <a:pt x="72" y="38"/>
                  </a:lnTo>
                  <a:lnTo>
                    <a:pt x="72" y="32"/>
                  </a:lnTo>
                  <a:lnTo>
                    <a:pt x="72" y="30"/>
                  </a:lnTo>
                  <a:lnTo>
                    <a:pt x="72" y="28"/>
                  </a:lnTo>
                  <a:lnTo>
                    <a:pt x="72" y="22"/>
                  </a:lnTo>
                  <a:lnTo>
                    <a:pt x="72" y="20"/>
                  </a:lnTo>
                  <a:lnTo>
                    <a:pt x="76" y="20"/>
                  </a:lnTo>
                  <a:lnTo>
                    <a:pt x="78" y="20"/>
                  </a:lnTo>
                  <a:lnTo>
                    <a:pt x="80" y="20"/>
                  </a:lnTo>
                  <a:lnTo>
                    <a:pt x="90" y="20"/>
                  </a:lnTo>
                  <a:lnTo>
                    <a:pt x="92" y="20"/>
                  </a:lnTo>
                  <a:lnTo>
                    <a:pt x="94" y="20"/>
                  </a:lnTo>
                  <a:lnTo>
                    <a:pt x="96" y="20"/>
                  </a:lnTo>
                  <a:lnTo>
                    <a:pt x="100" y="20"/>
                  </a:lnTo>
                  <a:lnTo>
                    <a:pt x="112" y="20"/>
                  </a:lnTo>
                  <a:lnTo>
                    <a:pt x="114" y="20"/>
                  </a:lnTo>
                  <a:lnTo>
                    <a:pt x="116" y="20"/>
                  </a:lnTo>
                  <a:lnTo>
                    <a:pt x="120" y="20"/>
                  </a:lnTo>
                  <a:lnTo>
                    <a:pt x="136" y="20"/>
                  </a:lnTo>
                  <a:lnTo>
                    <a:pt x="136" y="18"/>
                  </a:lnTo>
                  <a:lnTo>
                    <a:pt x="136" y="16"/>
                  </a:lnTo>
                  <a:lnTo>
                    <a:pt x="136" y="12"/>
                  </a:lnTo>
                  <a:lnTo>
                    <a:pt x="136" y="2"/>
                  </a:lnTo>
                  <a:lnTo>
                    <a:pt x="136" y="0"/>
                  </a:lnTo>
                  <a:lnTo>
                    <a:pt x="140" y="0"/>
                  </a:lnTo>
                  <a:lnTo>
                    <a:pt x="148" y="0"/>
                  </a:lnTo>
                  <a:lnTo>
                    <a:pt x="150" y="0"/>
                  </a:lnTo>
                  <a:lnTo>
                    <a:pt x="164" y="0"/>
                  </a:lnTo>
                  <a:lnTo>
                    <a:pt x="168" y="0"/>
                  </a:lnTo>
                  <a:lnTo>
                    <a:pt x="170" y="0"/>
                  </a:lnTo>
                  <a:lnTo>
                    <a:pt x="170" y="0"/>
                  </a:lnTo>
                  <a:lnTo>
                    <a:pt x="172" y="0"/>
                  </a:lnTo>
                  <a:lnTo>
                    <a:pt x="176" y="0"/>
                  </a:lnTo>
                  <a:lnTo>
                    <a:pt x="178" y="0"/>
                  </a:lnTo>
                  <a:lnTo>
                    <a:pt x="180" y="0"/>
                  </a:lnTo>
                  <a:lnTo>
                    <a:pt x="188" y="0"/>
                  </a:lnTo>
                  <a:lnTo>
                    <a:pt x="194" y="0"/>
                  </a:lnTo>
                  <a:lnTo>
                    <a:pt x="200" y="0"/>
                  </a:lnTo>
                  <a:lnTo>
                    <a:pt x="204" y="0"/>
                  </a:lnTo>
                  <a:lnTo>
                    <a:pt x="206" y="0"/>
                  </a:lnTo>
                  <a:lnTo>
                    <a:pt x="208" y="0"/>
                  </a:lnTo>
                  <a:lnTo>
                    <a:pt x="218" y="0"/>
                  </a:lnTo>
                  <a:lnTo>
                    <a:pt x="218" y="0"/>
                  </a:lnTo>
                  <a:lnTo>
                    <a:pt x="226" y="0"/>
                  </a:lnTo>
                  <a:lnTo>
                    <a:pt x="228" y="0"/>
                  </a:lnTo>
                  <a:lnTo>
                    <a:pt x="234" y="0"/>
                  </a:lnTo>
                  <a:lnTo>
                    <a:pt x="240" y="0"/>
                  </a:lnTo>
                  <a:lnTo>
                    <a:pt x="250" y="2"/>
                  </a:lnTo>
                  <a:lnTo>
                    <a:pt x="252" y="0"/>
                  </a:lnTo>
                  <a:lnTo>
                    <a:pt x="254" y="0"/>
                  </a:lnTo>
                  <a:lnTo>
                    <a:pt x="256" y="0"/>
                  </a:lnTo>
                  <a:lnTo>
                    <a:pt x="254" y="0"/>
                  </a:lnTo>
                  <a:lnTo>
                    <a:pt x="256"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0" name="Freeform 52"/>
            <p:cNvSpPr>
              <a:spLocks/>
            </p:cNvSpPr>
            <p:nvPr/>
          </p:nvSpPr>
          <p:spPr bwMode="auto">
            <a:xfrm>
              <a:off x="4211638" y="2720975"/>
              <a:ext cx="234950" cy="331788"/>
            </a:xfrm>
            <a:custGeom>
              <a:avLst/>
              <a:gdLst>
                <a:gd name="T0" fmla="*/ 68 w 148"/>
                <a:gd name="T1" fmla="*/ 0 h 209"/>
                <a:gd name="T2" fmla="*/ 88 w 148"/>
                <a:gd name="T3" fmla="*/ 0 h 209"/>
                <a:gd name="T4" fmla="*/ 118 w 148"/>
                <a:gd name="T5" fmla="*/ 0 h 209"/>
                <a:gd name="T6" fmla="*/ 142 w 148"/>
                <a:gd name="T7" fmla="*/ 0 h 209"/>
                <a:gd name="T8" fmla="*/ 142 w 148"/>
                <a:gd name="T9" fmla="*/ 22 h 209"/>
                <a:gd name="T10" fmla="*/ 142 w 148"/>
                <a:gd name="T11" fmla="*/ 48 h 209"/>
                <a:gd name="T12" fmla="*/ 144 w 148"/>
                <a:gd name="T13" fmla="*/ 62 h 209"/>
                <a:gd name="T14" fmla="*/ 144 w 148"/>
                <a:gd name="T15" fmla="*/ 78 h 209"/>
                <a:gd name="T16" fmla="*/ 144 w 148"/>
                <a:gd name="T17" fmla="*/ 90 h 209"/>
                <a:gd name="T18" fmla="*/ 144 w 148"/>
                <a:gd name="T19" fmla="*/ 101 h 209"/>
                <a:gd name="T20" fmla="*/ 144 w 148"/>
                <a:gd name="T21" fmla="*/ 119 h 209"/>
                <a:gd name="T22" fmla="*/ 144 w 148"/>
                <a:gd name="T23" fmla="*/ 133 h 209"/>
                <a:gd name="T24" fmla="*/ 146 w 148"/>
                <a:gd name="T25" fmla="*/ 149 h 209"/>
                <a:gd name="T26" fmla="*/ 146 w 148"/>
                <a:gd name="T27" fmla="*/ 165 h 209"/>
                <a:gd name="T28" fmla="*/ 146 w 148"/>
                <a:gd name="T29" fmla="*/ 179 h 209"/>
                <a:gd name="T30" fmla="*/ 148 w 148"/>
                <a:gd name="T31" fmla="*/ 195 h 209"/>
                <a:gd name="T32" fmla="*/ 148 w 148"/>
                <a:gd name="T33" fmla="*/ 207 h 209"/>
                <a:gd name="T34" fmla="*/ 132 w 148"/>
                <a:gd name="T35" fmla="*/ 207 h 209"/>
                <a:gd name="T36" fmla="*/ 118 w 148"/>
                <a:gd name="T37" fmla="*/ 207 h 209"/>
                <a:gd name="T38" fmla="*/ 116 w 148"/>
                <a:gd name="T39" fmla="*/ 205 h 209"/>
                <a:gd name="T40" fmla="*/ 110 w 148"/>
                <a:gd name="T41" fmla="*/ 197 h 209"/>
                <a:gd name="T42" fmla="*/ 108 w 148"/>
                <a:gd name="T43" fmla="*/ 189 h 209"/>
                <a:gd name="T44" fmla="*/ 110 w 148"/>
                <a:gd name="T45" fmla="*/ 183 h 209"/>
                <a:gd name="T46" fmla="*/ 108 w 148"/>
                <a:gd name="T47" fmla="*/ 177 h 209"/>
                <a:gd name="T48" fmla="*/ 106 w 148"/>
                <a:gd name="T49" fmla="*/ 167 h 209"/>
                <a:gd name="T50" fmla="*/ 104 w 148"/>
                <a:gd name="T51" fmla="*/ 163 h 209"/>
                <a:gd name="T52" fmla="*/ 98 w 148"/>
                <a:gd name="T53" fmla="*/ 159 h 209"/>
                <a:gd name="T54" fmla="*/ 96 w 148"/>
                <a:gd name="T55" fmla="*/ 157 h 209"/>
                <a:gd name="T56" fmla="*/ 92 w 148"/>
                <a:gd name="T57" fmla="*/ 153 h 209"/>
                <a:gd name="T58" fmla="*/ 86 w 148"/>
                <a:gd name="T59" fmla="*/ 149 h 209"/>
                <a:gd name="T60" fmla="*/ 84 w 148"/>
                <a:gd name="T61" fmla="*/ 147 h 209"/>
                <a:gd name="T62" fmla="*/ 74 w 148"/>
                <a:gd name="T63" fmla="*/ 143 h 209"/>
                <a:gd name="T64" fmla="*/ 70 w 148"/>
                <a:gd name="T65" fmla="*/ 143 h 209"/>
                <a:gd name="T66" fmla="*/ 62 w 148"/>
                <a:gd name="T67" fmla="*/ 143 h 209"/>
                <a:gd name="T68" fmla="*/ 58 w 148"/>
                <a:gd name="T69" fmla="*/ 145 h 209"/>
                <a:gd name="T70" fmla="*/ 52 w 148"/>
                <a:gd name="T71" fmla="*/ 139 h 209"/>
                <a:gd name="T72" fmla="*/ 48 w 148"/>
                <a:gd name="T73" fmla="*/ 135 h 209"/>
                <a:gd name="T74" fmla="*/ 42 w 148"/>
                <a:gd name="T75" fmla="*/ 129 h 209"/>
                <a:gd name="T76" fmla="*/ 38 w 148"/>
                <a:gd name="T77" fmla="*/ 125 h 209"/>
                <a:gd name="T78" fmla="*/ 34 w 148"/>
                <a:gd name="T79" fmla="*/ 119 h 209"/>
                <a:gd name="T80" fmla="*/ 26 w 148"/>
                <a:gd name="T81" fmla="*/ 123 h 209"/>
                <a:gd name="T82" fmla="*/ 18 w 148"/>
                <a:gd name="T83" fmla="*/ 125 h 209"/>
                <a:gd name="T84" fmla="*/ 14 w 148"/>
                <a:gd name="T85" fmla="*/ 129 h 209"/>
                <a:gd name="T86" fmla="*/ 10 w 148"/>
                <a:gd name="T87" fmla="*/ 135 h 209"/>
                <a:gd name="T88" fmla="*/ 4 w 148"/>
                <a:gd name="T89" fmla="*/ 139 h 209"/>
                <a:gd name="T90" fmla="*/ 0 w 148"/>
                <a:gd name="T91" fmla="*/ 131 h 209"/>
                <a:gd name="T92" fmla="*/ 0 w 148"/>
                <a:gd name="T93" fmla="*/ 107 h 209"/>
                <a:gd name="T94" fmla="*/ 0 w 148"/>
                <a:gd name="T95" fmla="*/ 82 h 209"/>
                <a:gd name="T96" fmla="*/ 0 w 148"/>
                <a:gd name="T97" fmla="*/ 68 h 209"/>
                <a:gd name="T98" fmla="*/ 0 w 148"/>
                <a:gd name="T99" fmla="*/ 56 h 209"/>
                <a:gd name="T100" fmla="*/ 0 w 148"/>
                <a:gd name="T101" fmla="*/ 42 h 209"/>
                <a:gd name="T102" fmla="*/ 0 w 148"/>
                <a:gd name="T103" fmla="*/ 26 h 209"/>
                <a:gd name="T104" fmla="*/ 6 w 148"/>
                <a:gd name="T105" fmla="*/ 0 h 209"/>
                <a:gd name="T106" fmla="*/ 30 w 148"/>
                <a:gd name="T107"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8" h="209">
                  <a:moveTo>
                    <a:pt x="52" y="0"/>
                  </a:moveTo>
                  <a:lnTo>
                    <a:pt x="54" y="0"/>
                  </a:lnTo>
                  <a:lnTo>
                    <a:pt x="58" y="0"/>
                  </a:lnTo>
                  <a:lnTo>
                    <a:pt x="60" y="0"/>
                  </a:lnTo>
                  <a:lnTo>
                    <a:pt x="64" y="0"/>
                  </a:lnTo>
                  <a:lnTo>
                    <a:pt x="68" y="0"/>
                  </a:lnTo>
                  <a:lnTo>
                    <a:pt x="72" y="0"/>
                  </a:lnTo>
                  <a:lnTo>
                    <a:pt x="76" y="0"/>
                  </a:lnTo>
                  <a:lnTo>
                    <a:pt x="82" y="0"/>
                  </a:lnTo>
                  <a:lnTo>
                    <a:pt x="84" y="0"/>
                  </a:lnTo>
                  <a:lnTo>
                    <a:pt x="86" y="0"/>
                  </a:lnTo>
                  <a:lnTo>
                    <a:pt x="88" y="0"/>
                  </a:lnTo>
                  <a:lnTo>
                    <a:pt x="88" y="0"/>
                  </a:lnTo>
                  <a:lnTo>
                    <a:pt x="90" y="0"/>
                  </a:lnTo>
                  <a:lnTo>
                    <a:pt x="92" y="0"/>
                  </a:lnTo>
                  <a:lnTo>
                    <a:pt x="108" y="0"/>
                  </a:lnTo>
                  <a:lnTo>
                    <a:pt x="112" y="0"/>
                  </a:lnTo>
                  <a:lnTo>
                    <a:pt x="118" y="0"/>
                  </a:lnTo>
                  <a:lnTo>
                    <a:pt x="122" y="0"/>
                  </a:lnTo>
                  <a:lnTo>
                    <a:pt x="126" y="0"/>
                  </a:lnTo>
                  <a:lnTo>
                    <a:pt x="128" y="0"/>
                  </a:lnTo>
                  <a:lnTo>
                    <a:pt x="130" y="0"/>
                  </a:lnTo>
                  <a:lnTo>
                    <a:pt x="138" y="0"/>
                  </a:lnTo>
                  <a:lnTo>
                    <a:pt x="142" y="0"/>
                  </a:lnTo>
                  <a:lnTo>
                    <a:pt x="142" y="2"/>
                  </a:lnTo>
                  <a:lnTo>
                    <a:pt x="142" y="4"/>
                  </a:lnTo>
                  <a:lnTo>
                    <a:pt x="142" y="8"/>
                  </a:lnTo>
                  <a:lnTo>
                    <a:pt x="142" y="10"/>
                  </a:lnTo>
                  <a:lnTo>
                    <a:pt x="142" y="14"/>
                  </a:lnTo>
                  <a:lnTo>
                    <a:pt x="142" y="22"/>
                  </a:lnTo>
                  <a:lnTo>
                    <a:pt x="142" y="28"/>
                  </a:lnTo>
                  <a:lnTo>
                    <a:pt x="142" y="30"/>
                  </a:lnTo>
                  <a:lnTo>
                    <a:pt x="142" y="38"/>
                  </a:lnTo>
                  <a:lnTo>
                    <a:pt x="142" y="42"/>
                  </a:lnTo>
                  <a:lnTo>
                    <a:pt x="142" y="46"/>
                  </a:lnTo>
                  <a:lnTo>
                    <a:pt x="142" y="48"/>
                  </a:lnTo>
                  <a:lnTo>
                    <a:pt x="142" y="52"/>
                  </a:lnTo>
                  <a:lnTo>
                    <a:pt x="142" y="54"/>
                  </a:lnTo>
                  <a:lnTo>
                    <a:pt x="142" y="58"/>
                  </a:lnTo>
                  <a:lnTo>
                    <a:pt x="142" y="60"/>
                  </a:lnTo>
                  <a:lnTo>
                    <a:pt x="144" y="60"/>
                  </a:lnTo>
                  <a:lnTo>
                    <a:pt x="144" y="62"/>
                  </a:lnTo>
                  <a:lnTo>
                    <a:pt x="144" y="66"/>
                  </a:lnTo>
                  <a:lnTo>
                    <a:pt x="144" y="68"/>
                  </a:lnTo>
                  <a:lnTo>
                    <a:pt x="144" y="72"/>
                  </a:lnTo>
                  <a:lnTo>
                    <a:pt x="144" y="74"/>
                  </a:lnTo>
                  <a:lnTo>
                    <a:pt x="144" y="76"/>
                  </a:lnTo>
                  <a:lnTo>
                    <a:pt x="144" y="78"/>
                  </a:lnTo>
                  <a:lnTo>
                    <a:pt x="144" y="80"/>
                  </a:lnTo>
                  <a:lnTo>
                    <a:pt x="144" y="82"/>
                  </a:lnTo>
                  <a:lnTo>
                    <a:pt x="144" y="84"/>
                  </a:lnTo>
                  <a:lnTo>
                    <a:pt x="144" y="86"/>
                  </a:lnTo>
                  <a:lnTo>
                    <a:pt x="144" y="88"/>
                  </a:lnTo>
                  <a:lnTo>
                    <a:pt x="144" y="90"/>
                  </a:lnTo>
                  <a:lnTo>
                    <a:pt x="144" y="92"/>
                  </a:lnTo>
                  <a:lnTo>
                    <a:pt x="144" y="94"/>
                  </a:lnTo>
                  <a:lnTo>
                    <a:pt x="144" y="96"/>
                  </a:lnTo>
                  <a:lnTo>
                    <a:pt x="144" y="99"/>
                  </a:lnTo>
                  <a:lnTo>
                    <a:pt x="144" y="101"/>
                  </a:lnTo>
                  <a:lnTo>
                    <a:pt x="144" y="101"/>
                  </a:lnTo>
                  <a:lnTo>
                    <a:pt x="144" y="103"/>
                  </a:lnTo>
                  <a:lnTo>
                    <a:pt x="144" y="105"/>
                  </a:lnTo>
                  <a:lnTo>
                    <a:pt x="144" y="107"/>
                  </a:lnTo>
                  <a:lnTo>
                    <a:pt x="144" y="109"/>
                  </a:lnTo>
                  <a:lnTo>
                    <a:pt x="144" y="111"/>
                  </a:lnTo>
                  <a:lnTo>
                    <a:pt x="144" y="119"/>
                  </a:lnTo>
                  <a:lnTo>
                    <a:pt x="144" y="121"/>
                  </a:lnTo>
                  <a:lnTo>
                    <a:pt x="144" y="123"/>
                  </a:lnTo>
                  <a:lnTo>
                    <a:pt x="144" y="125"/>
                  </a:lnTo>
                  <a:lnTo>
                    <a:pt x="144" y="129"/>
                  </a:lnTo>
                  <a:lnTo>
                    <a:pt x="144" y="131"/>
                  </a:lnTo>
                  <a:lnTo>
                    <a:pt x="144" y="133"/>
                  </a:lnTo>
                  <a:lnTo>
                    <a:pt x="144" y="135"/>
                  </a:lnTo>
                  <a:lnTo>
                    <a:pt x="144" y="139"/>
                  </a:lnTo>
                  <a:lnTo>
                    <a:pt x="144" y="143"/>
                  </a:lnTo>
                  <a:lnTo>
                    <a:pt x="146" y="145"/>
                  </a:lnTo>
                  <a:lnTo>
                    <a:pt x="146" y="147"/>
                  </a:lnTo>
                  <a:lnTo>
                    <a:pt x="146" y="149"/>
                  </a:lnTo>
                  <a:lnTo>
                    <a:pt x="146" y="149"/>
                  </a:lnTo>
                  <a:lnTo>
                    <a:pt x="146" y="151"/>
                  </a:lnTo>
                  <a:lnTo>
                    <a:pt x="146" y="155"/>
                  </a:lnTo>
                  <a:lnTo>
                    <a:pt x="146" y="157"/>
                  </a:lnTo>
                  <a:lnTo>
                    <a:pt x="146" y="159"/>
                  </a:lnTo>
                  <a:lnTo>
                    <a:pt x="146" y="165"/>
                  </a:lnTo>
                  <a:lnTo>
                    <a:pt x="146" y="167"/>
                  </a:lnTo>
                  <a:lnTo>
                    <a:pt x="146" y="169"/>
                  </a:lnTo>
                  <a:lnTo>
                    <a:pt x="146" y="173"/>
                  </a:lnTo>
                  <a:lnTo>
                    <a:pt x="146" y="175"/>
                  </a:lnTo>
                  <a:lnTo>
                    <a:pt x="146" y="177"/>
                  </a:lnTo>
                  <a:lnTo>
                    <a:pt x="146" y="179"/>
                  </a:lnTo>
                  <a:lnTo>
                    <a:pt x="146" y="181"/>
                  </a:lnTo>
                  <a:lnTo>
                    <a:pt x="148" y="183"/>
                  </a:lnTo>
                  <a:lnTo>
                    <a:pt x="148" y="187"/>
                  </a:lnTo>
                  <a:lnTo>
                    <a:pt x="148" y="189"/>
                  </a:lnTo>
                  <a:lnTo>
                    <a:pt x="148" y="193"/>
                  </a:lnTo>
                  <a:lnTo>
                    <a:pt x="148" y="195"/>
                  </a:lnTo>
                  <a:lnTo>
                    <a:pt x="148" y="195"/>
                  </a:lnTo>
                  <a:lnTo>
                    <a:pt x="148" y="197"/>
                  </a:lnTo>
                  <a:lnTo>
                    <a:pt x="148" y="199"/>
                  </a:lnTo>
                  <a:lnTo>
                    <a:pt x="148" y="201"/>
                  </a:lnTo>
                  <a:lnTo>
                    <a:pt x="148" y="205"/>
                  </a:lnTo>
                  <a:lnTo>
                    <a:pt x="148" y="207"/>
                  </a:lnTo>
                  <a:lnTo>
                    <a:pt x="148" y="209"/>
                  </a:lnTo>
                  <a:lnTo>
                    <a:pt x="146" y="209"/>
                  </a:lnTo>
                  <a:lnTo>
                    <a:pt x="142" y="209"/>
                  </a:lnTo>
                  <a:lnTo>
                    <a:pt x="136" y="209"/>
                  </a:lnTo>
                  <a:lnTo>
                    <a:pt x="134" y="209"/>
                  </a:lnTo>
                  <a:lnTo>
                    <a:pt x="132" y="207"/>
                  </a:lnTo>
                  <a:lnTo>
                    <a:pt x="130" y="207"/>
                  </a:lnTo>
                  <a:lnTo>
                    <a:pt x="128" y="207"/>
                  </a:lnTo>
                  <a:lnTo>
                    <a:pt x="126" y="207"/>
                  </a:lnTo>
                  <a:lnTo>
                    <a:pt x="124" y="207"/>
                  </a:lnTo>
                  <a:lnTo>
                    <a:pt x="120" y="207"/>
                  </a:lnTo>
                  <a:lnTo>
                    <a:pt x="118" y="207"/>
                  </a:lnTo>
                  <a:lnTo>
                    <a:pt x="118" y="209"/>
                  </a:lnTo>
                  <a:lnTo>
                    <a:pt x="118" y="207"/>
                  </a:lnTo>
                  <a:lnTo>
                    <a:pt x="116" y="207"/>
                  </a:lnTo>
                  <a:lnTo>
                    <a:pt x="114" y="207"/>
                  </a:lnTo>
                  <a:lnTo>
                    <a:pt x="114" y="205"/>
                  </a:lnTo>
                  <a:lnTo>
                    <a:pt x="116" y="205"/>
                  </a:lnTo>
                  <a:lnTo>
                    <a:pt x="114" y="205"/>
                  </a:lnTo>
                  <a:lnTo>
                    <a:pt x="114" y="203"/>
                  </a:lnTo>
                  <a:lnTo>
                    <a:pt x="112" y="201"/>
                  </a:lnTo>
                  <a:lnTo>
                    <a:pt x="112" y="199"/>
                  </a:lnTo>
                  <a:lnTo>
                    <a:pt x="112" y="197"/>
                  </a:lnTo>
                  <a:lnTo>
                    <a:pt x="110" y="197"/>
                  </a:lnTo>
                  <a:lnTo>
                    <a:pt x="110" y="195"/>
                  </a:lnTo>
                  <a:lnTo>
                    <a:pt x="108" y="195"/>
                  </a:lnTo>
                  <a:lnTo>
                    <a:pt x="108" y="195"/>
                  </a:lnTo>
                  <a:lnTo>
                    <a:pt x="108" y="193"/>
                  </a:lnTo>
                  <a:lnTo>
                    <a:pt x="108" y="191"/>
                  </a:lnTo>
                  <a:lnTo>
                    <a:pt x="108" y="189"/>
                  </a:lnTo>
                  <a:lnTo>
                    <a:pt x="108" y="187"/>
                  </a:lnTo>
                  <a:lnTo>
                    <a:pt x="110" y="187"/>
                  </a:lnTo>
                  <a:lnTo>
                    <a:pt x="110" y="185"/>
                  </a:lnTo>
                  <a:lnTo>
                    <a:pt x="108" y="185"/>
                  </a:lnTo>
                  <a:lnTo>
                    <a:pt x="110" y="185"/>
                  </a:lnTo>
                  <a:lnTo>
                    <a:pt x="110" y="183"/>
                  </a:lnTo>
                  <a:lnTo>
                    <a:pt x="110" y="181"/>
                  </a:lnTo>
                  <a:lnTo>
                    <a:pt x="108" y="181"/>
                  </a:lnTo>
                  <a:lnTo>
                    <a:pt x="110" y="181"/>
                  </a:lnTo>
                  <a:lnTo>
                    <a:pt x="108" y="181"/>
                  </a:lnTo>
                  <a:lnTo>
                    <a:pt x="108" y="179"/>
                  </a:lnTo>
                  <a:lnTo>
                    <a:pt x="108" y="177"/>
                  </a:lnTo>
                  <a:lnTo>
                    <a:pt x="108" y="175"/>
                  </a:lnTo>
                  <a:lnTo>
                    <a:pt x="108" y="173"/>
                  </a:lnTo>
                  <a:lnTo>
                    <a:pt x="108" y="171"/>
                  </a:lnTo>
                  <a:lnTo>
                    <a:pt x="108" y="169"/>
                  </a:lnTo>
                  <a:lnTo>
                    <a:pt x="106" y="169"/>
                  </a:lnTo>
                  <a:lnTo>
                    <a:pt x="106" y="167"/>
                  </a:lnTo>
                  <a:lnTo>
                    <a:pt x="106" y="169"/>
                  </a:lnTo>
                  <a:lnTo>
                    <a:pt x="106" y="167"/>
                  </a:lnTo>
                  <a:lnTo>
                    <a:pt x="104" y="167"/>
                  </a:lnTo>
                  <a:lnTo>
                    <a:pt x="106" y="165"/>
                  </a:lnTo>
                  <a:lnTo>
                    <a:pt x="104" y="165"/>
                  </a:lnTo>
                  <a:lnTo>
                    <a:pt x="104" y="163"/>
                  </a:lnTo>
                  <a:lnTo>
                    <a:pt x="104" y="161"/>
                  </a:lnTo>
                  <a:lnTo>
                    <a:pt x="102" y="161"/>
                  </a:lnTo>
                  <a:lnTo>
                    <a:pt x="100" y="161"/>
                  </a:lnTo>
                  <a:lnTo>
                    <a:pt x="100" y="159"/>
                  </a:lnTo>
                  <a:lnTo>
                    <a:pt x="98" y="157"/>
                  </a:lnTo>
                  <a:lnTo>
                    <a:pt x="98" y="159"/>
                  </a:lnTo>
                  <a:lnTo>
                    <a:pt x="96" y="159"/>
                  </a:lnTo>
                  <a:lnTo>
                    <a:pt x="94" y="159"/>
                  </a:lnTo>
                  <a:lnTo>
                    <a:pt x="96" y="159"/>
                  </a:lnTo>
                  <a:lnTo>
                    <a:pt x="96" y="157"/>
                  </a:lnTo>
                  <a:lnTo>
                    <a:pt x="94" y="157"/>
                  </a:lnTo>
                  <a:lnTo>
                    <a:pt x="96" y="157"/>
                  </a:lnTo>
                  <a:lnTo>
                    <a:pt x="94" y="157"/>
                  </a:lnTo>
                  <a:lnTo>
                    <a:pt x="94" y="155"/>
                  </a:lnTo>
                  <a:lnTo>
                    <a:pt x="94" y="157"/>
                  </a:lnTo>
                  <a:lnTo>
                    <a:pt x="94" y="155"/>
                  </a:lnTo>
                  <a:lnTo>
                    <a:pt x="92" y="155"/>
                  </a:lnTo>
                  <a:lnTo>
                    <a:pt x="92" y="153"/>
                  </a:lnTo>
                  <a:lnTo>
                    <a:pt x="90" y="153"/>
                  </a:lnTo>
                  <a:lnTo>
                    <a:pt x="88" y="153"/>
                  </a:lnTo>
                  <a:lnTo>
                    <a:pt x="88" y="151"/>
                  </a:lnTo>
                  <a:lnTo>
                    <a:pt x="88" y="151"/>
                  </a:lnTo>
                  <a:lnTo>
                    <a:pt x="88" y="149"/>
                  </a:lnTo>
                  <a:lnTo>
                    <a:pt x="86" y="149"/>
                  </a:lnTo>
                  <a:lnTo>
                    <a:pt x="86" y="149"/>
                  </a:lnTo>
                  <a:lnTo>
                    <a:pt x="86" y="149"/>
                  </a:lnTo>
                  <a:lnTo>
                    <a:pt x="86" y="149"/>
                  </a:lnTo>
                  <a:lnTo>
                    <a:pt x="86" y="147"/>
                  </a:lnTo>
                  <a:lnTo>
                    <a:pt x="84" y="149"/>
                  </a:lnTo>
                  <a:lnTo>
                    <a:pt x="84" y="147"/>
                  </a:lnTo>
                  <a:lnTo>
                    <a:pt x="82" y="145"/>
                  </a:lnTo>
                  <a:lnTo>
                    <a:pt x="80" y="145"/>
                  </a:lnTo>
                  <a:lnTo>
                    <a:pt x="78" y="145"/>
                  </a:lnTo>
                  <a:lnTo>
                    <a:pt x="76" y="145"/>
                  </a:lnTo>
                  <a:lnTo>
                    <a:pt x="74" y="145"/>
                  </a:lnTo>
                  <a:lnTo>
                    <a:pt x="74" y="143"/>
                  </a:lnTo>
                  <a:lnTo>
                    <a:pt x="72" y="143"/>
                  </a:lnTo>
                  <a:lnTo>
                    <a:pt x="74" y="143"/>
                  </a:lnTo>
                  <a:lnTo>
                    <a:pt x="72" y="143"/>
                  </a:lnTo>
                  <a:lnTo>
                    <a:pt x="70" y="143"/>
                  </a:lnTo>
                  <a:lnTo>
                    <a:pt x="70" y="141"/>
                  </a:lnTo>
                  <a:lnTo>
                    <a:pt x="70" y="143"/>
                  </a:lnTo>
                  <a:lnTo>
                    <a:pt x="68" y="143"/>
                  </a:lnTo>
                  <a:lnTo>
                    <a:pt x="66" y="143"/>
                  </a:lnTo>
                  <a:lnTo>
                    <a:pt x="66" y="141"/>
                  </a:lnTo>
                  <a:lnTo>
                    <a:pt x="64" y="141"/>
                  </a:lnTo>
                  <a:lnTo>
                    <a:pt x="62" y="141"/>
                  </a:lnTo>
                  <a:lnTo>
                    <a:pt x="62" y="143"/>
                  </a:lnTo>
                  <a:lnTo>
                    <a:pt x="60" y="141"/>
                  </a:lnTo>
                  <a:lnTo>
                    <a:pt x="60" y="143"/>
                  </a:lnTo>
                  <a:lnTo>
                    <a:pt x="60" y="145"/>
                  </a:lnTo>
                  <a:lnTo>
                    <a:pt x="60" y="143"/>
                  </a:lnTo>
                  <a:lnTo>
                    <a:pt x="58" y="143"/>
                  </a:lnTo>
                  <a:lnTo>
                    <a:pt x="58" y="145"/>
                  </a:lnTo>
                  <a:lnTo>
                    <a:pt x="58" y="143"/>
                  </a:lnTo>
                  <a:lnTo>
                    <a:pt x="56" y="143"/>
                  </a:lnTo>
                  <a:lnTo>
                    <a:pt x="54" y="143"/>
                  </a:lnTo>
                  <a:lnTo>
                    <a:pt x="54" y="141"/>
                  </a:lnTo>
                  <a:lnTo>
                    <a:pt x="52" y="141"/>
                  </a:lnTo>
                  <a:lnTo>
                    <a:pt x="52" y="139"/>
                  </a:lnTo>
                  <a:lnTo>
                    <a:pt x="52" y="137"/>
                  </a:lnTo>
                  <a:lnTo>
                    <a:pt x="50" y="137"/>
                  </a:lnTo>
                  <a:lnTo>
                    <a:pt x="52" y="137"/>
                  </a:lnTo>
                  <a:lnTo>
                    <a:pt x="50" y="137"/>
                  </a:lnTo>
                  <a:lnTo>
                    <a:pt x="50" y="135"/>
                  </a:lnTo>
                  <a:lnTo>
                    <a:pt x="48" y="135"/>
                  </a:lnTo>
                  <a:lnTo>
                    <a:pt x="46" y="135"/>
                  </a:lnTo>
                  <a:lnTo>
                    <a:pt x="46" y="133"/>
                  </a:lnTo>
                  <a:lnTo>
                    <a:pt x="44" y="133"/>
                  </a:lnTo>
                  <a:lnTo>
                    <a:pt x="42" y="133"/>
                  </a:lnTo>
                  <a:lnTo>
                    <a:pt x="42" y="131"/>
                  </a:lnTo>
                  <a:lnTo>
                    <a:pt x="42" y="129"/>
                  </a:lnTo>
                  <a:lnTo>
                    <a:pt x="42" y="127"/>
                  </a:lnTo>
                  <a:lnTo>
                    <a:pt x="40" y="129"/>
                  </a:lnTo>
                  <a:lnTo>
                    <a:pt x="40" y="127"/>
                  </a:lnTo>
                  <a:lnTo>
                    <a:pt x="40" y="125"/>
                  </a:lnTo>
                  <a:lnTo>
                    <a:pt x="40" y="125"/>
                  </a:lnTo>
                  <a:lnTo>
                    <a:pt x="38" y="125"/>
                  </a:lnTo>
                  <a:lnTo>
                    <a:pt x="36" y="125"/>
                  </a:lnTo>
                  <a:lnTo>
                    <a:pt x="36" y="123"/>
                  </a:lnTo>
                  <a:lnTo>
                    <a:pt x="34" y="125"/>
                  </a:lnTo>
                  <a:lnTo>
                    <a:pt x="34" y="123"/>
                  </a:lnTo>
                  <a:lnTo>
                    <a:pt x="34" y="121"/>
                  </a:lnTo>
                  <a:lnTo>
                    <a:pt x="34" y="119"/>
                  </a:lnTo>
                  <a:lnTo>
                    <a:pt x="32" y="119"/>
                  </a:lnTo>
                  <a:lnTo>
                    <a:pt x="30" y="119"/>
                  </a:lnTo>
                  <a:lnTo>
                    <a:pt x="30" y="121"/>
                  </a:lnTo>
                  <a:lnTo>
                    <a:pt x="28" y="121"/>
                  </a:lnTo>
                  <a:lnTo>
                    <a:pt x="26" y="121"/>
                  </a:lnTo>
                  <a:lnTo>
                    <a:pt x="26" y="123"/>
                  </a:lnTo>
                  <a:lnTo>
                    <a:pt x="24" y="123"/>
                  </a:lnTo>
                  <a:lnTo>
                    <a:pt x="22" y="125"/>
                  </a:lnTo>
                  <a:lnTo>
                    <a:pt x="20" y="125"/>
                  </a:lnTo>
                  <a:lnTo>
                    <a:pt x="18" y="125"/>
                  </a:lnTo>
                  <a:lnTo>
                    <a:pt x="18" y="127"/>
                  </a:lnTo>
                  <a:lnTo>
                    <a:pt x="18" y="125"/>
                  </a:lnTo>
                  <a:lnTo>
                    <a:pt x="16" y="125"/>
                  </a:lnTo>
                  <a:lnTo>
                    <a:pt x="16" y="127"/>
                  </a:lnTo>
                  <a:lnTo>
                    <a:pt x="14" y="127"/>
                  </a:lnTo>
                  <a:lnTo>
                    <a:pt x="14" y="129"/>
                  </a:lnTo>
                  <a:lnTo>
                    <a:pt x="14" y="131"/>
                  </a:lnTo>
                  <a:lnTo>
                    <a:pt x="14" y="129"/>
                  </a:lnTo>
                  <a:lnTo>
                    <a:pt x="12" y="129"/>
                  </a:lnTo>
                  <a:lnTo>
                    <a:pt x="12" y="131"/>
                  </a:lnTo>
                  <a:lnTo>
                    <a:pt x="14" y="133"/>
                  </a:lnTo>
                  <a:lnTo>
                    <a:pt x="12" y="133"/>
                  </a:lnTo>
                  <a:lnTo>
                    <a:pt x="12" y="135"/>
                  </a:lnTo>
                  <a:lnTo>
                    <a:pt x="10" y="135"/>
                  </a:lnTo>
                  <a:lnTo>
                    <a:pt x="10" y="137"/>
                  </a:lnTo>
                  <a:lnTo>
                    <a:pt x="8" y="137"/>
                  </a:lnTo>
                  <a:lnTo>
                    <a:pt x="8" y="135"/>
                  </a:lnTo>
                  <a:lnTo>
                    <a:pt x="8" y="137"/>
                  </a:lnTo>
                  <a:lnTo>
                    <a:pt x="6" y="137"/>
                  </a:lnTo>
                  <a:lnTo>
                    <a:pt x="4" y="139"/>
                  </a:lnTo>
                  <a:lnTo>
                    <a:pt x="4" y="137"/>
                  </a:lnTo>
                  <a:lnTo>
                    <a:pt x="4" y="135"/>
                  </a:lnTo>
                  <a:lnTo>
                    <a:pt x="4" y="133"/>
                  </a:lnTo>
                  <a:lnTo>
                    <a:pt x="2" y="133"/>
                  </a:lnTo>
                  <a:lnTo>
                    <a:pt x="0" y="133"/>
                  </a:lnTo>
                  <a:lnTo>
                    <a:pt x="0" y="131"/>
                  </a:lnTo>
                  <a:lnTo>
                    <a:pt x="0" y="121"/>
                  </a:lnTo>
                  <a:lnTo>
                    <a:pt x="0" y="119"/>
                  </a:lnTo>
                  <a:lnTo>
                    <a:pt x="0" y="117"/>
                  </a:lnTo>
                  <a:lnTo>
                    <a:pt x="0" y="113"/>
                  </a:lnTo>
                  <a:lnTo>
                    <a:pt x="0" y="109"/>
                  </a:lnTo>
                  <a:lnTo>
                    <a:pt x="0" y="107"/>
                  </a:lnTo>
                  <a:lnTo>
                    <a:pt x="0" y="105"/>
                  </a:lnTo>
                  <a:lnTo>
                    <a:pt x="0" y="101"/>
                  </a:lnTo>
                  <a:lnTo>
                    <a:pt x="0" y="96"/>
                  </a:lnTo>
                  <a:lnTo>
                    <a:pt x="0" y="94"/>
                  </a:lnTo>
                  <a:lnTo>
                    <a:pt x="0" y="84"/>
                  </a:lnTo>
                  <a:lnTo>
                    <a:pt x="0" y="82"/>
                  </a:lnTo>
                  <a:lnTo>
                    <a:pt x="0" y="80"/>
                  </a:lnTo>
                  <a:lnTo>
                    <a:pt x="0" y="76"/>
                  </a:lnTo>
                  <a:lnTo>
                    <a:pt x="0" y="74"/>
                  </a:lnTo>
                  <a:lnTo>
                    <a:pt x="0" y="72"/>
                  </a:lnTo>
                  <a:lnTo>
                    <a:pt x="0" y="70"/>
                  </a:lnTo>
                  <a:lnTo>
                    <a:pt x="0" y="68"/>
                  </a:lnTo>
                  <a:lnTo>
                    <a:pt x="0" y="66"/>
                  </a:lnTo>
                  <a:lnTo>
                    <a:pt x="0" y="64"/>
                  </a:lnTo>
                  <a:lnTo>
                    <a:pt x="0" y="62"/>
                  </a:lnTo>
                  <a:lnTo>
                    <a:pt x="0" y="60"/>
                  </a:lnTo>
                  <a:lnTo>
                    <a:pt x="0" y="58"/>
                  </a:lnTo>
                  <a:lnTo>
                    <a:pt x="0" y="56"/>
                  </a:lnTo>
                  <a:lnTo>
                    <a:pt x="0" y="54"/>
                  </a:lnTo>
                  <a:lnTo>
                    <a:pt x="0" y="52"/>
                  </a:lnTo>
                  <a:lnTo>
                    <a:pt x="0" y="50"/>
                  </a:lnTo>
                  <a:lnTo>
                    <a:pt x="0" y="48"/>
                  </a:lnTo>
                  <a:lnTo>
                    <a:pt x="0" y="44"/>
                  </a:lnTo>
                  <a:lnTo>
                    <a:pt x="0" y="42"/>
                  </a:lnTo>
                  <a:lnTo>
                    <a:pt x="0" y="40"/>
                  </a:lnTo>
                  <a:lnTo>
                    <a:pt x="0" y="38"/>
                  </a:lnTo>
                  <a:lnTo>
                    <a:pt x="0" y="36"/>
                  </a:lnTo>
                  <a:lnTo>
                    <a:pt x="0" y="34"/>
                  </a:lnTo>
                  <a:lnTo>
                    <a:pt x="0" y="32"/>
                  </a:lnTo>
                  <a:lnTo>
                    <a:pt x="0" y="26"/>
                  </a:lnTo>
                  <a:lnTo>
                    <a:pt x="0" y="18"/>
                  </a:lnTo>
                  <a:lnTo>
                    <a:pt x="0" y="8"/>
                  </a:lnTo>
                  <a:lnTo>
                    <a:pt x="0" y="4"/>
                  </a:lnTo>
                  <a:lnTo>
                    <a:pt x="0" y="0"/>
                  </a:lnTo>
                  <a:lnTo>
                    <a:pt x="2" y="0"/>
                  </a:lnTo>
                  <a:lnTo>
                    <a:pt x="6" y="0"/>
                  </a:lnTo>
                  <a:lnTo>
                    <a:pt x="8" y="0"/>
                  </a:lnTo>
                  <a:lnTo>
                    <a:pt x="14" y="0"/>
                  </a:lnTo>
                  <a:lnTo>
                    <a:pt x="18" y="0"/>
                  </a:lnTo>
                  <a:lnTo>
                    <a:pt x="22" y="0"/>
                  </a:lnTo>
                  <a:lnTo>
                    <a:pt x="26" y="0"/>
                  </a:lnTo>
                  <a:lnTo>
                    <a:pt x="30" y="0"/>
                  </a:lnTo>
                  <a:lnTo>
                    <a:pt x="42" y="0"/>
                  </a:lnTo>
                  <a:lnTo>
                    <a:pt x="44" y="0"/>
                  </a:lnTo>
                  <a:lnTo>
                    <a:pt x="46" y="0"/>
                  </a:lnTo>
                  <a:lnTo>
                    <a:pt x="50" y="0"/>
                  </a:lnTo>
                  <a:lnTo>
                    <a:pt x="5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1" name="Freeform 53"/>
            <p:cNvSpPr>
              <a:spLocks/>
            </p:cNvSpPr>
            <p:nvPr/>
          </p:nvSpPr>
          <p:spPr bwMode="auto">
            <a:xfrm>
              <a:off x="4402138" y="3049588"/>
              <a:ext cx="714375" cy="466725"/>
            </a:xfrm>
            <a:custGeom>
              <a:avLst/>
              <a:gdLst>
                <a:gd name="T0" fmla="*/ 60 w 450"/>
                <a:gd name="T1" fmla="*/ 2 h 294"/>
                <a:gd name="T2" fmla="*/ 96 w 450"/>
                <a:gd name="T3" fmla="*/ 2 h 294"/>
                <a:gd name="T4" fmla="*/ 138 w 450"/>
                <a:gd name="T5" fmla="*/ 2 h 294"/>
                <a:gd name="T6" fmla="*/ 188 w 450"/>
                <a:gd name="T7" fmla="*/ 4 h 294"/>
                <a:gd name="T8" fmla="*/ 266 w 450"/>
                <a:gd name="T9" fmla="*/ 4 h 294"/>
                <a:gd name="T10" fmla="*/ 306 w 450"/>
                <a:gd name="T11" fmla="*/ 4 h 294"/>
                <a:gd name="T12" fmla="*/ 334 w 450"/>
                <a:gd name="T13" fmla="*/ 4 h 294"/>
                <a:gd name="T14" fmla="*/ 382 w 450"/>
                <a:gd name="T15" fmla="*/ 4 h 294"/>
                <a:gd name="T16" fmla="*/ 444 w 450"/>
                <a:gd name="T17" fmla="*/ 2 h 294"/>
                <a:gd name="T18" fmla="*/ 450 w 450"/>
                <a:gd name="T19" fmla="*/ 50 h 294"/>
                <a:gd name="T20" fmla="*/ 450 w 450"/>
                <a:gd name="T21" fmla="*/ 110 h 294"/>
                <a:gd name="T22" fmla="*/ 450 w 450"/>
                <a:gd name="T23" fmla="*/ 160 h 294"/>
                <a:gd name="T24" fmla="*/ 450 w 450"/>
                <a:gd name="T25" fmla="*/ 196 h 294"/>
                <a:gd name="T26" fmla="*/ 450 w 450"/>
                <a:gd name="T27" fmla="*/ 240 h 294"/>
                <a:gd name="T28" fmla="*/ 450 w 450"/>
                <a:gd name="T29" fmla="*/ 270 h 294"/>
                <a:gd name="T30" fmla="*/ 448 w 450"/>
                <a:gd name="T31" fmla="*/ 294 h 294"/>
                <a:gd name="T32" fmla="*/ 418 w 450"/>
                <a:gd name="T33" fmla="*/ 294 h 294"/>
                <a:gd name="T34" fmla="*/ 376 w 450"/>
                <a:gd name="T35" fmla="*/ 294 h 294"/>
                <a:gd name="T36" fmla="*/ 330 w 450"/>
                <a:gd name="T37" fmla="*/ 294 h 294"/>
                <a:gd name="T38" fmla="*/ 298 w 450"/>
                <a:gd name="T39" fmla="*/ 294 h 294"/>
                <a:gd name="T40" fmla="*/ 268 w 450"/>
                <a:gd name="T41" fmla="*/ 294 h 294"/>
                <a:gd name="T42" fmla="*/ 242 w 450"/>
                <a:gd name="T43" fmla="*/ 294 h 294"/>
                <a:gd name="T44" fmla="*/ 210 w 450"/>
                <a:gd name="T45" fmla="*/ 294 h 294"/>
                <a:gd name="T46" fmla="*/ 206 w 450"/>
                <a:gd name="T47" fmla="*/ 286 h 294"/>
                <a:gd name="T48" fmla="*/ 216 w 450"/>
                <a:gd name="T49" fmla="*/ 276 h 294"/>
                <a:gd name="T50" fmla="*/ 232 w 450"/>
                <a:gd name="T51" fmla="*/ 274 h 294"/>
                <a:gd name="T52" fmla="*/ 222 w 450"/>
                <a:gd name="T53" fmla="*/ 266 h 294"/>
                <a:gd name="T54" fmla="*/ 216 w 450"/>
                <a:gd name="T55" fmla="*/ 252 h 294"/>
                <a:gd name="T56" fmla="*/ 208 w 450"/>
                <a:gd name="T57" fmla="*/ 244 h 294"/>
                <a:gd name="T58" fmla="*/ 208 w 450"/>
                <a:gd name="T59" fmla="*/ 230 h 294"/>
                <a:gd name="T60" fmla="*/ 214 w 450"/>
                <a:gd name="T61" fmla="*/ 232 h 294"/>
                <a:gd name="T62" fmla="*/ 220 w 450"/>
                <a:gd name="T63" fmla="*/ 220 h 294"/>
                <a:gd name="T64" fmla="*/ 226 w 450"/>
                <a:gd name="T65" fmla="*/ 208 h 294"/>
                <a:gd name="T66" fmla="*/ 234 w 450"/>
                <a:gd name="T67" fmla="*/ 194 h 294"/>
                <a:gd name="T68" fmla="*/ 232 w 450"/>
                <a:gd name="T69" fmla="*/ 180 h 294"/>
                <a:gd name="T70" fmla="*/ 228 w 450"/>
                <a:gd name="T71" fmla="*/ 168 h 294"/>
                <a:gd name="T72" fmla="*/ 214 w 450"/>
                <a:gd name="T73" fmla="*/ 160 h 294"/>
                <a:gd name="T74" fmla="*/ 198 w 450"/>
                <a:gd name="T75" fmla="*/ 160 h 294"/>
                <a:gd name="T76" fmla="*/ 190 w 450"/>
                <a:gd name="T77" fmla="*/ 148 h 294"/>
                <a:gd name="T78" fmla="*/ 184 w 450"/>
                <a:gd name="T79" fmla="*/ 132 h 294"/>
                <a:gd name="T80" fmla="*/ 174 w 450"/>
                <a:gd name="T81" fmla="*/ 122 h 294"/>
                <a:gd name="T82" fmla="*/ 176 w 450"/>
                <a:gd name="T83" fmla="*/ 106 h 294"/>
                <a:gd name="T84" fmla="*/ 170 w 450"/>
                <a:gd name="T85" fmla="*/ 94 h 294"/>
                <a:gd name="T86" fmla="*/ 166 w 450"/>
                <a:gd name="T87" fmla="*/ 82 h 294"/>
                <a:gd name="T88" fmla="*/ 160 w 450"/>
                <a:gd name="T89" fmla="*/ 72 h 294"/>
                <a:gd name="T90" fmla="*/ 154 w 450"/>
                <a:gd name="T91" fmla="*/ 60 h 294"/>
                <a:gd name="T92" fmla="*/ 144 w 450"/>
                <a:gd name="T93" fmla="*/ 48 h 294"/>
                <a:gd name="T94" fmla="*/ 132 w 450"/>
                <a:gd name="T95" fmla="*/ 42 h 294"/>
                <a:gd name="T96" fmla="*/ 120 w 450"/>
                <a:gd name="T97" fmla="*/ 40 h 294"/>
                <a:gd name="T98" fmla="*/ 112 w 450"/>
                <a:gd name="T99" fmla="*/ 34 h 294"/>
                <a:gd name="T100" fmla="*/ 102 w 450"/>
                <a:gd name="T101" fmla="*/ 36 h 294"/>
                <a:gd name="T102" fmla="*/ 86 w 450"/>
                <a:gd name="T103" fmla="*/ 36 h 294"/>
                <a:gd name="T104" fmla="*/ 76 w 450"/>
                <a:gd name="T105" fmla="*/ 32 h 294"/>
                <a:gd name="T106" fmla="*/ 64 w 450"/>
                <a:gd name="T107" fmla="*/ 28 h 294"/>
                <a:gd name="T108" fmla="*/ 62 w 450"/>
                <a:gd name="T109" fmla="*/ 26 h 294"/>
                <a:gd name="T110" fmla="*/ 48 w 450"/>
                <a:gd name="T111" fmla="*/ 20 h 294"/>
                <a:gd name="T112" fmla="*/ 34 w 450"/>
                <a:gd name="T113" fmla="*/ 22 h 294"/>
                <a:gd name="T114" fmla="*/ 22 w 450"/>
                <a:gd name="T115" fmla="*/ 14 h 294"/>
                <a:gd name="T116" fmla="*/ 12 w 450"/>
                <a:gd name="T117" fmla="*/ 6 h 294"/>
                <a:gd name="T118" fmla="*/ 6 w 450"/>
                <a:gd name="T11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294">
                  <a:moveTo>
                    <a:pt x="16" y="2"/>
                  </a:moveTo>
                  <a:lnTo>
                    <a:pt x="22" y="2"/>
                  </a:lnTo>
                  <a:lnTo>
                    <a:pt x="26" y="2"/>
                  </a:lnTo>
                  <a:lnTo>
                    <a:pt x="28" y="2"/>
                  </a:lnTo>
                  <a:lnTo>
                    <a:pt x="32" y="2"/>
                  </a:lnTo>
                  <a:lnTo>
                    <a:pt x="34" y="2"/>
                  </a:lnTo>
                  <a:lnTo>
                    <a:pt x="38" y="2"/>
                  </a:lnTo>
                  <a:lnTo>
                    <a:pt x="42" y="2"/>
                  </a:lnTo>
                  <a:lnTo>
                    <a:pt x="44" y="2"/>
                  </a:lnTo>
                  <a:lnTo>
                    <a:pt x="56" y="2"/>
                  </a:lnTo>
                  <a:lnTo>
                    <a:pt x="60" y="2"/>
                  </a:lnTo>
                  <a:lnTo>
                    <a:pt x="62" y="2"/>
                  </a:lnTo>
                  <a:lnTo>
                    <a:pt x="64" y="2"/>
                  </a:lnTo>
                  <a:lnTo>
                    <a:pt x="64" y="2"/>
                  </a:lnTo>
                  <a:lnTo>
                    <a:pt x="68" y="2"/>
                  </a:lnTo>
                  <a:lnTo>
                    <a:pt x="70" y="2"/>
                  </a:lnTo>
                  <a:lnTo>
                    <a:pt x="74" y="2"/>
                  </a:lnTo>
                  <a:lnTo>
                    <a:pt x="76" y="2"/>
                  </a:lnTo>
                  <a:lnTo>
                    <a:pt x="80" y="2"/>
                  </a:lnTo>
                  <a:lnTo>
                    <a:pt x="84" y="2"/>
                  </a:lnTo>
                  <a:lnTo>
                    <a:pt x="86" y="2"/>
                  </a:lnTo>
                  <a:lnTo>
                    <a:pt x="96" y="2"/>
                  </a:lnTo>
                  <a:lnTo>
                    <a:pt x="98" y="2"/>
                  </a:lnTo>
                  <a:lnTo>
                    <a:pt x="104" y="2"/>
                  </a:lnTo>
                  <a:lnTo>
                    <a:pt x="110" y="2"/>
                  </a:lnTo>
                  <a:lnTo>
                    <a:pt x="114" y="2"/>
                  </a:lnTo>
                  <a:lnTo>
                    <a:pt x="116" y="2"/>
                  </a:lnTo>
                  <a:lnTo>
                    <a:pt x="120" y="2"/>
                  </a:lnTo>
                  <a:lnTo>
                    <a:pt x="122" y="2"/>
                  </a:lnTo>
                  <a:lnTo>
                    <a:pt x="126" y="2"/>
                  </a:lnTo>
                  <a:lnTo>
                    <a:pt x="128" y="2"/>
                  </a:lnTo>
                  <a:lnTo>
                    <a:pt x="136" y="2"/>
                  </a:lnTo>
                  <a:lnTo>
                    <a:pt x="138" y="2"/>
                  </a:lnTo>
                  <a:lnTo>
                    <a:pt x="148" y="2"/>
                  </a:lnTo>
                  <a:lnTo>
                    <a:pt x="150" y="4"/>
                  </a:lnTo>
                  <a:lnTo>
                    <a:pt x="152" y="4"/>
                  </a:lnTo>
                  <a:lnTo>
                    <a:pt x="154" y="4"/>
                  </a:lnTo>
                  <a:lnTo>
                    <a:pt x="166" y="4"/>
                  </a:lnTo>
                  <a:lnTo>
                    <a:pt x="168" y="4"/>
                  </a:lnTo>
                  <a:lnTo>
                    <a:pt x="176" y="4"/>
                  </a:lnTo>
                  <a:lnTo>
                    <a:pt x="178" y="4"/>
                  </a:lnTo>
                  <a:lnTo>
                    <a:pt x="180" y="4"/>
                  </a:lnTo>
                  <a:lnTo>
                    <a:pt x="184" y="4"/>
                  </a:lnTo>
                  <a:lnTo>
                    <a:pt x="188" y="4"/>
                  </a:lnTo>
                  <a:lnTo>
                    <a:pt x="194" y="4"/>
                  </a:lnTo>
                  <a:lnTo>
                    <a:pt x="202" y="4"/>
                  </a:lnTo>
                  <a:lnTo>
                    <a:pt x="204" y="4"/>
                  </a:lnTo>
                  <a:lnTo>
                    <a:pt x="212" y="4"/>
                  </a:lnTo>
                  <a:lnTo>
                    <a:pt x="216" y="4"/>
                  </a:lnTo>
                  <a:lnTo>
                    <a:pt x="222" y="4"/>
                  </a:lnTo>
                  <a:lnTo>
                    <a:pt x="232" y="4"/>
                  </a:lnTo>
                  <a:lnTo>
                    <a:pt x="242" y="4"/>
                  </a:lnTo>
                  <a:lnTo>
                    <a:pt x="244" y="4"/>
                  </a:lnTo>
                  <a:lnTo>
                    <a:pt x="258" y="4"/>
                  </a:lnTo>
                  <a:lnTo>
                    <a:pt x="266" y="4"/>
                  </a:lnTo>
                  <a:lnTo>
                    <a:pt x="270" y="4"/>
                  </a:lnTo>
                  <a:lnTo>
                    <a:pt x="280" y="4"/>
                  </a:lnTo>
                  <a:lnTo>
                    <a:pt x="286" y="4"/>
                  </a:lnTo>
                  <a:lnTo>
                    <a:pt x="292" y="4"/>
                  </a:lnTo>
                  <a:lnTo>
                    <a:pt x="294" y="4"/>
                  </a:lnTo>
                  <a:lnTo>
                    <a:pt x="296" y="4"/>
                  </a:lnTo>
                  <a:lnTo>
                    <a:pt x="298" y="4"/>
                  </a:lnTo>
                  <a:lnTo>
                    <a:pt x="302" y="4"/>
                  </a:lnTo>
                  <a:lnTo>
                    <a:pt x="304" y="4"/>
                  </a:lnTo>
                  <a:lnTo>
                    <a:pt x="306" y="4"/>
                  </a:lnTo>
                  <a:lnTo>
                    <a:pt x="306" y="4"/>
                  </a:lnTo>
                  <a:lnTo>
                    <a:pt x="308" y="4"/>
                  </a:lnTo>
                  <a:lnTo>
                    <a:pt x="310" y="4"/>
                  </a:lnTo>
                  <a:lnTo>
                    <a:pt x="312" y="4"/>
                  </a:lnTo>
                  <a:lnTo>
                    <a:pt x="314" y="4"/>
                  </a:lnTo>
                  <a:lnTo>
                    <a:pt x="316" y="4"/>
                  </a:lnTo>
                  <a:lnTo>
                    <a:pt x="320" y="4"/>
                  </a:lnTo>
                  <a:lnTo>
                    <a:pt x="322" y="4"/>
                  </a:lnTo>
                  <a:lnTo>
                    <a:pt x="324" y="4"/>
                  </a:lnTo>
                  <a:lnTo>
                    <a:pt x="326" y="4"/>
                  </a:lnTo>
                  <a:lnTo>
                    <a:pt x="330" y="4"/>
                  </a:lnTo>
                  <a:lnTo>
                    <a:pt x="334" y="4"/>
                  </a:lnTo>
                  <a:lnTo>
                    <a:pt x="342" y="4"/>
                  </a:lnTo>
                  <a:lnTo>
                    <a:pt x="350" y="4"/>
                  </a:lnTo>
                  <a:lnTo>
                    <a:pt x="352" y="4"/>
                  </a:lnTo>
                  <a:lnTo>
                    <a:pt x="354" y="4"/>
                  </a:lnTo>
                  <a:lnTo>
                    <a:pt x="360" y="4"/>
                  </a:lnTo>
                  <a:lnTo>
                    <a:pt x="364" y="4"/>
                  </a:lnTo>
                  <a:lnTo>
                    <a:pt x="366" y="4"/>
                  </a:lnTo>
                  <a:lnTo>
                    <a:pt x="368" y="4"/>
                  </a:lnTo>
                  <a:lnTo>
                    <a:pt x="374" y="4"/>
                  </a:lnTo>
                  <a:lnTo>
                    <a:pt x="380" y="4"/>
                  </a:lnTo>
                  <a:lnTo>
                    <a:pt x="382" y="4"/>
                  </a:lnTo>
                  <a:lnTo>
                    <a:pt x="384" y="4"/>
                  </a:lnTo>
                  <a:lnTo>
                    <a:pt x="386" y="4"/>
                  </a:lnTo>
                  <a:lnTo>
                    <a:pt x="394" y="4"/>
                  </a:lnTo>
                  <a:lnTo>
                    <a:pt x="400" y="4"/>
                  </a:lnTo>
                  <a:lnTo>
                    <a:pt x="402" y="4"/>
                  </a:lnTo>
                  <a:lnTo>
                    <a:pt x="406" y="4"/>
                  </a:lnTo>
                  <a:lnTo>
                    <a:pt x="418" y="4"/>
                  </a:lnTo>
                  <a:lnTo>
                    <a:pt x="420" y="4"/>
                  </a:lnTo>
                  <a:lnTo>
                    <a:pt x="432" y="2"/>
                  </a:lnTo>
                  <a:lnTo>
                    <a:pt x="440" y="2"/>
                  </a:lnTo>
                  <a:lnTo>
                    <a:pt x="444" y="2"/>
                  </a:lnTo>
                  <a:lnTo>
                    <a:pt x="448" y="2"/>
                  </a:lnTo>
                  <a:lnTo>
                    <a:pt x="450" y="2"/>
                  </a:lnTo>
                  <a:lnTo>
                    <a:pt x="450" y="10"/>
                  </a:lnTo>
                  <a:lnTo>
                    <a:pt x="450" y="16"/>
                  </a:lnTo>
                  <a:lnTo>
                    <a:pt x="450" y="24"/>
                  </a:lnTo>
                  <a:lnTo>
                    <a:pt x="450" y="32"/>
                  </a:lnTo>
                  <a:lnTo>
                    <a:pt x="450" y="34"/>
                  </a:lnTo>
                  <a:lnTo>
                    <a:pt x="450" y="36"/>
                  </a:lnTo>
                  <a:lnTo>
                    <a:pt x="450" y="44"/>
                  </a:lnTo>
                  <a:lnTo>
                    <a:pt x="450" y="48"/>
                  </a:lnTo>
                  <a:lnTo>
                    <a:pt x="450" y="50"/>
                  </a:lnTo>
                  <a:lnTo>
                    <a:pt x="450" y="56"/>
                  </a:lnTo>
                  <a:lnTo>
                    <a:pt x="450" y="60"/>
                  </a:lnTo>
                  <a:lnTo>
                    <a:pt x="450" y="66"/>
                  </a:lnTo>
                  <a:lnTo>
                    <a:pt x="450" y="76"/>
                  </a:lnTo>
                  <a:lnTo>
                    <a:pt x="450" y="80"/>
                  </a:lnTo>
                  <a:lnTo>
                    <a:pt x="450" y="84"/>
                  </a:lnTo>
                  <a:lnTo>
                    <a:pt x="450" y="94"/>
                  </a:lnTo>
                  <a:lnTo>
                    <a:pt x="450" y="96"/>
                  </a:lnTo>
                  <a:lnTo>
                    <a:pt x="450" y="98"/>
                  </a:lnTo>
                  <a:lnTo>
                    <a:pt x="450" y="104"/>
                  </a:lnTo>
                  <a:lnTo>
                    <a:pt x="450" y="110"/>
                  </a:lnTo>
                  <a:lnTo>
                    <a:pt x="450" y="114"/>
                  </a:lnTo>
                  <a:lnTo>
                    <a:pt x="450" y="120"/>
                  </a:lnTo>
                  <a:lnTo>
                    <a:pt x="450" y="126"/>
                  </a:lnTo>
                  <a:lnTo>
                    <a:pt x="450" y="130"/>
                  </a:lnTo>
                  <a:lnTo>
                    <a:pt x="450" y="140"/>
                  </a:lnTo>
                  <a:lnTo>
                    <a:pt x="450" y="148"/>
                  </a:lnTo>
                  <a:lnTo>
                    <a:pt x="450" y="150"/>
                  </a:lnTo>
                  <a:lnTo>
                    <a:pt x="450" y="152"/>
                  </a:lnTo>
                  <a:lnTo>
                    <a:pt x="450" y="156"/>
                  </a:lnTo>
                  <a:lnTo>
                    <a:pt x="450" y="158"/>
                  </a:lnTo>
                  <a:lnTo>
                    <a:pt x="450" y="160"/>
                  </a:lnTo>
                  <a:lnTo>
                    <a:pt x="450" y="162"/>
                  </a:lnTo>
                  <a:lnTo>
                    <a:pt x="450" y="164"/>
                  </a:lnTo>
                  <a:lnTo>
                    <a:pt x="450" y="172"/>
                  </a:lnTo>
                  <a:lnTo>
                    <a:pt x="450" y="176"/>
                  </a:lnTo>
                  <a:lnTo>
                    <a:pt x="450" y="180"/>
                  </a:lnTo>
                  <a:lnTo>
                    <a:pt x="450" y="182"/>
                  </a:lnTo>
                  <a:lnTo>
                    <a:pt x="450" y="184"/>
                  </a:lnTo>
                  <a:lnTo>
                    <a:pt x="450" y="190"/>
                  </a:lnTo>
                  <a:lnTo>
                    <a:pt x="450" y="192"/>
                  </a:lnTo>
                  <a:lnTo>
                    <a:pt x="450" y="194"/>
                  </a:lnTo>
                  <a:lnTo>
                    <a:pt x="450" y="196"/>
                  </a:lnTo>
                  <a:lnTo>
                    <a:pt x="450" y="206"/>
                  </a:lnTo>
                  <a:lnTo>
                    <a:pt x="450" y="214"/>
                  </a:lnTo>
                  <a:lnTo>
                    <a:pt x="450" y="216"/>
                  </a:lnTo>
                  <a:lnTo>
                    <a:pt x="450" y="218"/>
                  </a:lnTo>
                  <a:lnTo>
                    <a:pt x="450" y="220"/>
                  </a:lnTo>
                  <a:lnTo>
                    <a:pt x="450" y="222"/>
                  </a:lnTo>
                  <a:lnTo>
                    <a:pt x="450" y="226"/>
                  </a:lnTo>
                  <a:lnTo>
                    <a:pt x="450" y="232"/>
                  </a:lnTo>
                  <a:lnTo>
                    <a:pt x="450" y="234"/>
                  </a:lnTo>
                  <a:lnTo>
                    <a:pt x="450" y="236"/>
                  </a:lnTo>
                  <a:lnTo>
                    <a:pt x="450" y="240"/>
                  </a:lnTo>
                  <a:lnTo>
                    <a:pt x="450" y="244"/>
                  </a:lnTo>
                  <a:lnTo>
                    <a:pt x="450" y="248"/>
                  </a:lnTo>
                  <a:lnTo>
                    <a:pt x="450" y="252"/>
                  </a:lnTo>
                  <a:lnTo>
                    <a:pt x="450" y="254"/>
                  </a:lnTo>
                  <a:lnTo>
                    <a:pt x="450" y="256"/>
                  </a:lnTo>
                  <a:lnTo>
                    <a:pt x="450" y="258"/>
                  </a:lnTo>
                  <a:lnTo>
                    <a:pt x="450" y="260"/>
                  </a:lnTo>
                  <a:lnTo>
                    <a:pt x="450" y="264"/>
                  </a:lnTo>
                  <a:lnTo>
                    <a:pt x="450" y="266"/>
                  </a:lnTo>
                  <a:lnTo>
                    <a:pt x="450" y="268"/>
                  </a:lnTo>
                  <a:lnTo>
                    <a:pt x="450" y="270"/>
                  </a:lnTo>
                  <a:lnTo>
                    <a:pt x="450" y="272"/>
                  </a:lnTo>
                  <a:lnTo>
                    <a:pt x="450" y="274"/>
                  </a:lnTo>
                  <a:lnTo>
                    <a:pt x="450" y="276"/>
                  </a:lnTo>
                  <a:lnTo>
                    <a:pt x="450" y="276"/>
                  </a:lnTo>
                  <a:lnTo>
                    <a:pt x="450" y="278"/>
                  </a:lnTo>
                  <a:lnTo>
                    <a:pt x="450" y="280"/>
                  </a:lnTo>
                  <a:lnTo>
                    <a:pt x="450" y="282"/>
                  </a:lnTo>
                  <a:lnTo>
                    <a:pt x="450" y="284"/>
                  </a:lnTo>
                  <a:lnTo>
                    <a:pt x="450" y="290"/>
                  </a:lnTo>
                  <a:lnTo>
                    <a:pt x="450" y="294"/>
                  </a:lnTo>
                  <a:lnTo>
                    <a:pt x="448" y="294"/>
                  </a:lnTo>
                  <a:lnTo>
                    <a:pt x="446" y="294"/>
                  </a:lnTo>
                  <a:lnTo>
                    <a:pt x="444" y="294"/>
                  </a:lnTo>
                  <a:lnTo>
                    <a:pt x="440" y="294"/>
                  </a:lnTo>
                  <a:lnTo>
                    <a:pt x="438" y="294"/>
                  </a:lnTo>
                  <a:lnTo>
                    <a:pt x="436" y="294"/>
                  </a:lnTo>
                  <a:lnTo>
                    <a:pt x="434" y="294"/>
                  </a:lnTo>
                  <a:lnTo>
                    <a:pt x="432" y="294"/>
                  </a:lnTo>
                  <a:lnTo>
                    <a:pt x="430" y="294"/>
                  </a:lnTo>
                  <a:lnTo>
                    <a:pt x="428" y="294"/>
                  </a:lnTo>
                  <a:lnTo>
                    <a:pt x="422" y="294"/>
                  </a:lnTo>
                  <a:lnTo>
                    <a:pt x="418" y="294"/>
                  </a:lnTo>
                  <a:lnTo>
                    <a:pt x="416" y="294"/>
                  </a:lnTo>
                  <a:lnTo>
                    <a:pt x="410" y="294"/>
                  </a:lnTo>
                  <a:lnTo>
                    <a:pt x="400" y="294"/>
                  </a:lnTo>
                  <a:lnTo>
                    <a:pt x="398" y="294"/>
                  </a:lnTo>
                  <a:lnTo>
                    <a:pt x="396" y="294"/>
                  </a:lnTo>
                  <a:lnTo>
                    <a:pt x="394" y="294"/>
                  </a:lnTo>
                  <a:lnTo>
                    <a:pt x="390" y="294"/>
                  </a:lnTo>
                  <a:lnTo>
                    <a:pt x="386" y="294"/>
                  </a:lnTo>
                  <a:lnTo>
                    <a:pt x="382" y="294"/>
                  </a:lnTo>
                  <a:lnTo>
                    <a:pt x="378" y="294"/>
                  </a:lnTo>
                  <a:lnTo>
                    <a:pt x="376" y="294"/>
                  </a:lnTo>
                  <a:lnTo>
                    <a:pt x="372" y="294"/>
                  </a:lnTo>
                  <a:lnTo>
                    <a:pt x="370" y="294"/>
                  </a:lnTo>
                  <a:lnTo>
                    <a:pt x="364" y="294"/>
                  </a:lnTo>
                  <a:lnTo>
                    <a:pt x="362" y="294"/>
                  </a:lnTo>
                  <a:lnTo>
                    <a:pt x="360" y="294"/>
                  </a:lnTo>
                  <a:lnTo>
                    <a:pt x="358" y="294"/>
                  </a:lnTo>
                  <a:lnTo>
                    <a:pt x="354" y="294"/>
                  </a:lnTo>
                  <a:lnTo>
                    <a:pt x="350" y="294"/>
                  </a:lnTo>
                  <a:lnTo>
                    <a:pt x="348" y="294"/>
                  </a:lnTo>
                  <a:lnTo>
                    <a:pt x="340" y="294"/>
                  </a:lnTo>
                  <a:lnTo>
                    <a:pt x="330" y="294"/>
                  </a:lnTo>
                  <a:lnTo>
                    <a:pt x="328" y="294"/>
                  </a:lnTo>
                  <a:lnTo>
                    <a:pt x="324" y="294"/>
                  </a:lnTo>
                  <a:lnTo>
                    <a:pt x="322" y="294"/>
                  </a:lnTo>
                  <a:lnTo>
                    <a:pt x="320" y="294"/>
                  </a:lnTo>
                  <a:lnTo>
                    <a:pt x="318" y="294"/>
                  </a:lnTo>
                  <a:lnTo>
                    <a:pt x="316" y="294"/>
                  </a:lnTo>
                  <a:lnTo>
                    <a:pt x="312" y="294"/>
                  </a:lnTo>
                  <a:lnTo>
                    <a:pt x="308" y="294"/>
                  </a:lnTo>
                  <a:lnTo>
                    <a:pt x="306" y="294"/>
                  </a:lnTo>
                  <a:lnTo>
                    <a:pt x="304" y="294"/>
                  </a:lnTo>
                  <a:lnTo>
                    <a:pt x="298" y="294"/>
                  </a:lnTo>
                  <a:lnTo>
                    <a:pt x="296" y="294"/>
                  </a:lnTo>
                  <a:lnTo>
                    <a:pt x="294" y="294"/>
                  </a:lnTo>
                  <a:lnTo>
                    <a:pt x="290" y="294"/>
                  </a:lnTo>
                  <a:lnTo>
                    <a:pt x="288" y="294"/>
                  </a:lnTo>
                  <a:lnTo>
                    <a:pt x="286" y="294"/>
                  </a:lnTo>
                  <a:lnTo>
                    <a:pt x="284" y="294"/>
                  </a:lnTo>
                  <a:lnTo>
                    <a:pt x="280" y="294"/>
                  </a:lnTo>
                  <a:lnTo>
                    <a:pt x="278" y="294"/>
                  </a:lnTo>
                  <a:lnTo>
                    <a:pt x="272" y="294"/>
                  </a:lnTo>
                  <a:lnTo>
                    <a:pt x="270" y="294"/>
                  </a:lnTo>
                  <a:lnTo>
                    <a:pt x="268" y="294"/>
                  </a:lnTo>
                  <a:lnTo>
                    <a:pt x="266" y="294"/>
                  </a:lnTo>
                  <a:lnTo>
                    <a:pt x="264" y="294"/>
                  </a:lnTo>
                  <a:lnTo>
                    <a:pt x="260" y="294"/>
                  </a:lnTo>
                  <a:lnTo>
                    <a:pt x="258" y="294"/>
                  </a:lnTo>
                  <a:lnTo>
                    <a:pt x="254" y="294"/>
                  </a:lnTo>
                  <a:lnTo>
                    <a:pt x="252" y="294"/>
                  </a:lnTo>
                  <a:lnTo>
                    <a:pt x="250" y="294"/>
                  </a:lnTo>
                  <a:lnTo>
                    <a:pt x="248" y="294"/>
                  </a:lnTo>
                  <a:lnTo>
                    <a:pt x="246" y="294"/>
                  </a:lnTo>
                  <a:lnTo>
                    <a:pt x="244" y="294"/>
                  </a:lnTo>
                  <a:lnTo>
                    <a:pt x="242" y="294"/>
                  </a:lnTo>
                  <a:lnTo>
                    <a:pt x="240" y="294"/>
                  </a:lnTo>
                  <a:lnTo>
                    <a:pt x="238" y="294"/>
                  </a:lnTo>
                  <a:lnTo>
                    <a:pt x="236" y="294"/>
                  </a:lnTo>
                  <a:lnTo>
                    <a:pt x="234" y="294"/>
                  </a:lnTo>
                  <a:lnTo>
                    <a:pt x="230" y="294"/>
                  </a:lnTo>
                  <a:lnTo>
                    <a:pt x="226" y="294"/>
                  </a:lnTo>
                  <a:lnTo>
                    <a:pt x="220" y="294"/>
                  </a:lnTo>
                  <a:lnTo>
                    <a:pt x="218" y="294"/>
                  </a:lnTo>
                  <a:lnTo>
                    <a:pt x="216" y="294"/>
                  </a:lnTo>
                  <a:lnTo>
                    <a:pt x="214" y="294"/>
                  </a:lnTo>
                  <a:lnTo>
                    <a:pt x="210" y="294"/>
                  </a:lnTo>
                  <a:lnTo>
                    <a:pt x="208" y="294"/>
                  </a:lnTo>
                  <a:lnTo>
                    <a:pt x="206" y="294"/>
                  </a:lnTo>
                  <a:lnTo>
                    <a:pt x="204" y="294"/>
                  </a:lnTo>
                  <a:lnTo>
                    <a:pt x="202" y="294"/>
                  </a:lnTo>
                  <a:lnTo>
                    <a:pt x="200" y="294"/>
                  </a:lnTo>
                  <a:lnTo>
                    <a:pt x="200" y="292"/>
                  </a:lnTo>
                  <a:lnTo>
                    <a:pt x="202" y="292"/>
                  </a:lnTo>
                  <a:lnTo>
                    <a:pt x="204" y="290"/>
                  </a:lnTo>
                  <a:lnTo>
                    <a:pt x="204" y="288"/>
                  </a:lnTo>
                  <a:lnTo>
                    <a:pt x="206" y="288"/>
                  </a:lnTo>
                  <a:lnTo>
                    <a:pt x="206" y="286"/>
                  </a:lnTo>
                  <a:lnTo>
                    <a:pt x="206" y="284"/>
                  </a:lnTo>
                  <a:lnTo>
                    <a:pt x="206" y="282"/>
                  </a:lnTo>
                  <a:lnTo>
                    <a:pt x="206" y="280"/>
                  </a:lnTo>
                  <a:lnTo>
                    <a:pt x="208" y="280"/>
                  </a:lnTo>
                  <a:lnTo>
                    <a:pt x="210" y="278"/>
                  </a:lnTo>
                  <a:lnTo>
                    <a:pt x="210" y="278"/>
                  </a:lnTo>
                  <a:lnTo>
                    <a:pt x="210" y="276"/>
                  </a:lnTo>
                  <a:lnTo>
                    <a:pt x="212" y="276"/>
                  </a:lnTo>
                  <a:lnTo>
                    <a:pt x="212" y="276"/>
                  </a:lnTo>
                  <a:lnTo>
                    <a:pt x="214" y="276"/>
                  </a:lnTo>
                  <a:lnTo>
                    <a:pt x="216" y="276"/>
                  </a:lnTo>
                  <a:lnTo>
                    <a:pt x="216" y="274"/>
                  </a:lnTo>
                  <a:lnTo>
                    <a:pt x="218" y="274"/>
                  </a:lnTo>
                  <a:lnTo>
                    <a:pt x="220" y="274"/>
                  </a:lnTo>
                  <a:lnTo>
                    <a:pt x="222" y="274"/>
                  </a:lnTo>
                  <a:lnTo>
                    <a:pt x="222" y="276"/>
                  </a:lnTo>
                  <a:lnTo>
                    <a:pt x="224" y="276"/>
                  </a:lnTo>
                  <a:lnTo>
                    <a:pt x="226" y="276"/>
                  </a:lnTo>
                  <a:lnTo>
                    <a:pt x="228" y="276"/>
                  </a:lnTo>
                  <a:lnTo>
                    <a:pt x="230" y="276"/>
                  </a:lnTo>
                  <a:lnTo>
                    <a:pt x="230" y="274"/>
                  </a:lnTo>
                  <a:lnTo>
                    <a:pt x="232" y="274"/>
                  </a:lnTo>
                  <a:lnTo>
                    <a:pt x="232" y="272"/>
                  </a:lnTo>
                  <a:lnTo>
                    <a:pt x="230" y="272"/>
                  </a:lnTo>
                  <a:lnTo>
                    <a:pt x="230" y="270"/>
                  </a:lnTo>
                  <a:lnTo>
                    <a:pt x="232" y="270"/>
                  </a:lnTo>
                  <a:lnTo>
                    <a:pt x="230" y="270"/>
                  </a:lnTo>
                  <a:lnTo>
                    <a:pt x="230" y="268"/>
                  </a:lnTo>
                  <a:lnTo>
                    <a:pt x="228" y="268"/>
                  </a:lnTo>
                  <a:lnTo>
                    <a:pt x="226" y="268"/>
                  </a:lnTo>
                  <a:lnTo>
                    <a:pt x="226" y="266"/>
                  </a:lnTo>
                  <a:lnTo>
                    <a:pt x="224" y="266"/>
                  </a:lnTo>
                  <a:lnTo>
                    <a:pt x="222" y="266"/>
                  </a:lnTo>
                  <a:lnTo>
                    <a:pt x="222" y="264"/>
                  </a:lnTo>
                  <a:lnTo>
                    <a:pt x="220" y="264"/>
                  </a:lnTo>
                  <a:lnTo>
                    <a:pt x="220" y="262"/>
                  </a:lnTo>
                  <a:lnTo>
                    <a:pt x="218" y="262"/>
                  </a:lnTo>
                  <a:lnTo>
                    <a:pt x="218" y="260"/>
                  </a:lnTo>
                  <a:lnTo>
                    <a:pt x="218" y="258"/>
                  </a:lnTo>
                  <a:lnTo>
                    <a:pt x="220" y="258"/>
                  </a:lnTo>
                  <a:lnTo>
                    <a:pt x="220" y="256"/>
                  </a:lnTo>
                  <a:lnTo>
                    <a:pt x="218" y="256"/>
                  </a:lnTo>
                  <a:lnTo>
                    <a:pt x="218" y="254"/>
                  </a:lnTo>
                  <a:lnTo>
                    <a:pt x="216" y="252"/>
                  </a:lnTo>
                  <a:lnTo>
                    <a:pt x="214" y="252"/>
                  </a:lnTo>
                  <a:lnTo>
                    <a:pt x="212" y="252"/>
                  </a:lnTo>
                  <a:lnTo>
                    <a:pt x="210" y="252"/>
                  </a:lnTo>
                  <a:lnTo>
                    <a:pt x="210" y="250"/>
                  </a:lnTo>
                  <a:lnTo>
                    <a:pt x="210" y="250"/>
                  </a:lnTo>
                  <a:lnTo>
                    <a:pt x="208" y="250"/>
                  </a:lnTo>
                  <a:lnTo>
                    <a:pt x="208" y="248"/>
                  </a:lnTo>
                  <a:lnTo>
                    <a:pt x="208" y="246"/>
                  </a:lnTo>
                  <a:lnTo>
                    <a:pt x="206" y="246"/>
                  </a:lnTo>
                  <a:lnTo>
                    <a:pt x="206" y="244"/>
                  </a:lnTo>
                  <a:lnTo>
                    <a:pt x="208" y="244"/>
                  </a:lnTo>
                  <a:lnTo>
                    <a:pt x="208" y="242"/>
                  </a:lnTo>
                  <a:lnTo>
                    <a:pt x="210" y="242"/>
                  </a:lnTo>
                  <a:lnTo>
                    <a:pt x="210" y="240"/>
                  </a:lnTo>
                  <a:lnTo>
                    <a:pt x="210" y="238"/>
                  </a:lnTo>
                  <a:lnTo>
                    <a:pt x="210" y="236"/>
                  </a:lnTo>
                  <a:lnTo>
                    <a:pt x="210" y="234"/>
                  </a:lnTo>
                  <a:lnTo>
                    <a:pt x="212" y="234"/>
                  </a:lnTo>
                  <a:lnTo>
                    <a:pt x="210" y="232"/>
                  </a:lnTo>
                  <a:lnTo>
                    <a:pt x="210" y="232"/>
                  </a:lnTo>
                  <a:lnTo>
                    <a:pt x="210" y="230"/>
                  </a:lnTo>
                  <a:lnTo>
                    <a:pt x="208" y="230"/>
                  </a:lnTo>
                  <a:lnTo>
                    <a:pt x="210" y="230"/>
                  </a:lnTo>
                  <a:lnTo>
                    <a:pt x="210" y="228"/>
                  </a:lnTo>
                  <a:lnTo>
                    <a:pt x="208" y="228"/>
                  </a:lnTo>
                  <a:lnTo>
                    <a:pt x="210" y="228"/>
                  </a:lnTo>
                  <a:lnTo>
                    <a:pt x="210" y="228"/>
                  </a:lnTo>
                  <a:lnTo>
                    <a:pt x="210" y="228"/>
                  </a:lnTo>
                  <a:lnTo>
                    <a:pt x="210" y="228"/>
                  </a:lnTo>
                  <a:lnTo>
                    <a:pt x="212" y="228"/>
                  </a:lnTo>
                  <a:lnTo>
                    <a:pt x="212" y="230"/>
                  </a:lnTo>
                  <a:lnTo>
                    <a:pt x="214" y="230"/>
                  </a:lnTo>
                  <a:lnTo>
                    <a:pt x="214" y="232"/>
                  </a:lnTo>
                  <a:lnTo>
                    <a:pt x="216" y="232"/>
                  </a:lnTo>
                  <a:lnTo>
                    <a:pt x="218" y="232"/>
                  </a:lnTo>
                  <a:lnTo>
                    <a:pt x="218" y="230"/>
                  </a:lnTo>
                  <a:lnTo>
                    <a:pt x="218" y="228"/>
                  </a:lnTo>
                  <a:lnTo>
                    <a:pt x="220" y="228"/>
                  </a:lnTo>
                  <a:lnTo>
                    <a:pt x="220" y="228"/>
                  </a:lnTo>
                  <a:lnTo>
                    <a:pt x="222" y="228"/>
                  </a:lnTo>
                  <a:lnTo>
                    <a:pt x="220" y="226"/>
                  </a:lnTo>
                  <a:lnTo>
                    <a:pt x="220" y="224"/>
                  </a:lnTo>
                  <a:lnTo>
                    <a:pt x="220" y="222"/>
                  </a:lnTo>
                  <a:lnTo>
                    <a:pt x="220" y="220"/>
                  </a:lnTo>
                  <a:lnTo>
                    <a:pt x="222" y="220"/>
                  </a:lnTo>
                  <a:lnTo>
                    <a:pt x="224" y="218"/>
                  </a:lnTo>
                  <a:lnTo>
                    <a:pt x="226" y="218"/>
                  </a:lnTo>
                  <a:lnTo>
                    <a:pt x="226" y="216"/>
                  </a:lnTo>
                  <a:lnTo>
                    <a:pt x="224" y="216"/>
                  </a:lnTo>
                  <a:lnTo>
                    <a:pt x="226" y="216"/>
                  </a:lnTo>
                  <a:lnTo>
                    <a:pt x="224" y="214"/>
                  </a:lnTo>
                  <a:lnTo>
                    <a:pt x="224" y="212"/>
                  </a:lnTo>
                  <a:lnTo>
                    <a:pt x="224" y="210"/>
                  </a:lnTo>
                  <a:lnTo>
                    <a:pt x="224" y="208"/>
                  </a:lnTo>
                  <a:lnTo>
                    <a:pt x="226" y="208"/>
                  </a:lnTo>
                  <a:lnTo>
                    <a:pt x="228" y="208"/>
                  </a:lnTo>
                  <a:lnTo>
                    <a:pt x="228" y="206"/>
                  </a:lnTo>
                  <a:lnTo>
                    <a:pt x="230" y="204"/>
                  </a:lnTo>
                  <a:lnTo>
                    <a:pt x="230" y="202"/>
                  </a:lnTo>
                  <a:lnTo>
                    <a:pt x="232" y="202"/>
                  </a:lnTo>
                  <a:lnTo>
                    <a:pt x="232" y="200"/>
                  </a:lnTo>
                  <a:lnTo>
                    <a:pt x="234" y="198"/>
                  </a:lnTo>
                  <a:lnTo>
                    <a:pt x="234" y="196"/>
                  </a:lnTo>
                  <a:lnTo>
                    <a:pt x="236" y="196"/>
                  </a:lnTo>
                  <a:lnTo>
                    <a:pt x="236" y="194"/>
                  </a:lnTo>
                  <a:lnTo>
                    <a:pt x="234" y="194"/>
                  </a:lnTo>
                  <a:lnTo>
                    <a:pt x="234" y="192"/>
                  </a:lnTo>
                  <a:lnTo>
                    <a:pt x="234" y="190"/>
                  </a:lnTo>
                  <a:lnTo>
                    <a:pt x="232" y="190"/>
                  </a:lnTo>
                  <a:lnTo>
                    <a:pt x="232" y="188"/>
                  </a:lnTo>
                  <a:lnTo>
                    <a:pt x="232" y="186"/>
                  </a:lnTo>
                  <a:lnTo>
                    <a:pt x="230" y="186"/>
                  </a:lnTo>
                  <a:lnTo>
                    <a:pt x="230" y="184"/>
                  </a:lnTo>
                  <a:lnTo>
                    <a:pt x="230" y="182"/>
                  </a:lnTo>
                  <a:lnTo>
                    <a:pt x="230" y="180"/>
                  </a:lnTo>
                  <a:lnTo>
                    <a:pt x="232" y="180"/>
                  </a:lnTo>
                  <a:lnTo>
                    <a:pt x="232" y="180"/>
                  </a:lnTo>
                  <a:lnTo>
                    <a:pt x="230" y="178"/>
                  </a:lnTo>
                  <a:lnTo>
                    <a:pt x="232" y="178"/>
                  </a:lnTo>
                  <a:lnTo>
                    <a:pt x="230" y="176"/>
                  </a:lnTo>
                  <a:lnTo>
                    <a:pt x="232" y="176"/>
                  </a:lnTo>
                  <a:lnTo>
                    <a:pt x="230" y="176"/>
                  </a:lnTo>
                  <a:lnTo>
                    <a:pt x="232" y="174"/>
                  </a:lnTo>
                  <a:lnTo>
                    <a:pt x="232" y="172"/>
                  </a:lnTo>
                  <a:lnTo>
                    <a:pt x="230" y="172"/>
                  </a:lnTo>
                  <a:lnTo>
                    <a:pt x="230" y="170"/>
                  </a:lnTo>
                  <a:lnTo>
                    <a:pt x="228" y="170"/>
                  </a:lnTo>
                  <a:lnTo>
                    <a:pt x="228" y="168"/>
                  </a:lnTo>
                  <a:lnTo>
                    <a:pt x="226" y="166"/>
                  </a:lnTo>
                  <a:lnTo>
                    <a:pt x="224" y="168"/>
                  </a:lnTo>
                  <a:lnTo>
                    <a:pt x="222" y="166"/>
                  </a:lnTo>
                  <a:lnTo>
                    <a:pt x="220" y="166"/>
                  </a:lnTo>
                  <a:lnTo>
                    <a:pt x="220" y="164"/>
                  </a:lnTo>
                  <a:lnTo>
                    <a:pt x="218" y="164"/>
                  </a:lnTo>
                  <a:lnTo>
                    <a:pt x="218" y="162"/>
                  </a:lnTo>
                  <a:lnTo>
                    <a:pt x="218" y="164"/>
                  </a:lnTo>
                  <a:lnTo>
                    <a:pt x="216" y="164"/>
                  </a:lnTo>
                  <a:lnTo>
                    <a:pt x="214" y="162"/>
                  </a:lnTo>
                  <a:lnTo>
                    <a:pt x="214" y="160"/>
                  </a:lnTo>
                  <a:lnTo>
                    <a:pt x="212" y="162"/>
                  </a:lnTo>
                  <a:lnTo>
                    <a:pt x="210" y="162"/>
                  </a:lnTo>
                  <a:lnTo>
                    <a:pt x="210" y="162"/>
                  </a:lnTo>
                  <a:lnTo>
                    <a:pt x="208" y="162"/>
                  </a:lnTo>
                  <a:lnTo>
                    <a:pt x="208" y="160"/>
                  </a:lnTo>
                  <a:lnTo>
                    <a:pt x="206" y="162"/>
                  </a:lnTo>
                  <a:lnTo>
                    <a:pt x="204" y="162"/>
                  </a:lnTo>
                  <a:lnTo>
                    <a:pt x="202" y="162"/>
                  </a:lnTo>
                  <a:lnTo>
                    <a:pt x="202" y="160"/>
                  </a:lnTo>
                  <a:lnTo>
                    <a:pt x="200" y="160"/>
                  </a:lnTo>
                  <a:lnTo>
                    <a:pt x="198" y="160"/>
                  </a:lnTo>
                  <a:lnTo>
                    <a:pt x="200" y="160"/>
                  </a:lnTo>
                  <a:lnTo>
                    <a:pt x="198" y="160"/>
                  </a:lnTo>
                  <a:lnTo>
                    <a:pt x="196" y="160"/>
                  </a:lnTo>
                  <a:lnTo>
                    <a:pt x="196" y="158"/>
                  </a:lnTo>
                  <a:lnTo>
                    <a:pt x="196" y="156"/>
                  </a:lnTo>
                  <a:lnTo>
                    <a:pt x="196" y="154"/>
                  </a:lnTo>
                  <a:lnTo>
                    <a:pt x="194" y="152"/>
                  </a:lnTo>
                  <a:lnTo>
                    <a:pt x="194" y="150"/>
                  </a:lnTo>
                  <a:lnTo>
                    <a:pt x="194" y="148"/>
                  </a:lnTo>
                  <a:lnTo>
                    <a:pt x="192" y="148"/>
                  </a:lnTo>
                  <a:lnTo>
                    <a:pt x="190" y="148"/>
                  </a:lnTo>
                  <a:lnTo>
                    <a:pt x="190" y="146"/>
                  </a:lnTo>
                  <a:lnTo>
                    <a:pt x="188" y="146"/>
                  </a:lnTo>
                  <a:lnTo>
                    <a:pt x="188" y="144"/>
                  </a:lnTo>
                  <a:lnTo>
                    <a:pt x="186" y="144"/>
                  </a:lnTo>
                  <a:lnTo>
                    <a:pt x="184" y="144"/>
                  </a:lnTo>
                  <a:lnTo>
                    <a:pt x="184" y="142"/>
                  </a:lnTo>
                  <a:lnTo>
                    <a:pt x="184" y="140"/>
                  </a:lnTo>
                  <a:lnTo>
                    <a:pt x="184" y="138"/>
                  </a:lnTo>
                  <a:lnTo>
                    <a:pt x="184" y="136"/>
                  </a:lnTo>
                  <a:lnTo>
                    <a:pt x="184" y="134"/>
                  </a:lnTo>
                  <a:lnTo>
                    <a:pt x="184" y="132"/>
                  </a:lnTo>
                  <a:lnTo>
                    <a:pt x="182" y="132"/>
                  </a:lnTo>
                  <a:lnTo>
                    <a:pt x="182" y="132"/>
                  </a:lnTo>
                  <a:lnTo>
                    <a:pt x="182" y="130"/>
                  </a:lnTo>
                  <a:lnTo>
                    <a:pt x="182" y="128"/>
                  </a:lnTo>
                  <a:lnTo>
                    <a:pt x="182" y="126"/>
                  </a:lnTo>
                  <a:lnTo>
                    <a:pt x="180" y="124"/>
                  </a:lnTo>
                  <a:lnTo>
                    <a:pt x="178" y="124"/>
                  </a:lnTo>
                  <a:lnTo>
                    <a:pt x="176" y="124"/>
                  </a:lnTo>
                  <a:lnTo>
                    <a:pt x="176" y="122"/>
                  </a:lnTo>
                  <a:lnTo>
                    <a:pt x="176" y="124"/>
                  </a:lnTo>
                  <a:lnTo>
                    <a:pt x="174" y="122"/>
                  </a:lnTo>
                  <a:lnTo>
                    <a:pt x="174" y="120"/>
                  </a:lnTo>
                  <a:lnTo>
                    <a:pt x="174" y="118"/>
                  </a:lnTo>
                  <a:lnTo>
                    <a:pt x="176" y="118"/>
                  </a:lnTo>
                  <a:lnTo>
                    <a:pt x="176" y="116"/>
                  </a:lnTo>
                  <a:lnTo>
                    <a:pt x="174" y="116"/>
                  </a:lnTo>
                  <a:lnTo>
                    <a:pt x="174" y="114"/>
                  </a:lnTo>
                  <a:lnTo>
                    <a:pt x="174" y="112"/>
                  </a:lnTo>
                  <a:lnTo>
                    <a:pt x="176" y="112"/>
                  </a:lnTo>
                  <a:lnTo>
                    <a:pt x="176" y="110"/>
                  </a:lnTo>
                  <a:lnTo>
                    <a:pt x="176" y="108"/>
                  </a:lnTo>
                  <a:lnTo>
                    <a:pt x="176" y="106"/>
                  </a:lnTo>
                  <a:lnTo>
                    <a:pt x="176" y="104"/>
                  </a:lnTo>
                  <a:lnTo>
                    <a:pt x="176" y="102"/>
                  </a:lnTo>
                  <a:lnTo>
                    <a:pt x="174" y="102"/>
                  </a:lnTo>
                  <a:lnTo>
                    <a:pt x="174" y="100"/>
                  </a:lnTo>
                  <a:lnTo>
                    <a:pt x="174" y="98"/>
                  </a:lnTo>
                  <a:lnTo>
                    <a:pt x="172" y="98"/>
                  </a:lnTo>
                  <a:lnTo>
                    <a:pt x="172" y="96"/>
                  </a:lnTo>
                  <a:lnTo>
                    <a:pt x="170" y="96"/>
                  </a:lnTo>
                  <a:lnTo>
                    <a:pt x="170" y="94"/>
                  </a:lnTo>
                  <a:lnTo>
                    <a:pt x="172" y="94"/>
                  </a:lnTo>
                  <a:lnTo>
                    <a:pt x="170" y="94"/>
                  </a:lnTo>
                  <a:lnTo>
                    <a:pt x="172" y="94"/>
                  </a:lnTo>
                  <a:lnTo>
                    <a:pt x="172" y="92"/>
                  </a:lnTo>
                  <a:lnTo>
                    <a:pt x="172" y="90"/>
                  </a:lnTo>
                  <a:lnTo>
                    <a:pt x="170" y="90"/>
                  </a:lnTo>
                  <a:lnTo>
                    <a:pt x="170" y="88"/>
                  </a:lnTo>
                  <a:lnTo>
                    <a:pt x="170" y="86"/>
                  </a:lnTo>
                  <a:lnTo>
                    <a:pt x="170" y="84"/>
                  </a:lnTo>
                  <a:lnTo>
                    <a:pt x="168" y="84"/>
                  </a:lnTo>
                  <a:lnTo>
                    <a:pt x="168" y="84"/>
                  </a:lnTo>
                  <a:lnTo>
                    <a:pt x="168" y="82"/>
                  </a:lnTo>
                  <a:lnTo>
                    <a:pt x="166" y="82"/>
                  </a:lnTo>
                  <a:lnTo>
                    <a:pt x="166" y="80"/>
                  </a:lnTo>
                  <a:lnTo>
                    <a:pt x="164" y="80"/>
                  </a:lnTo>
                  <a:lnTo>
                    <a:pt x="164" y="78"/>
                  </a:lnTo>
                  <a:lnTo>
                    <a:pt x="164" y="80"/>
                  </a:lnTo>
                  <a:lnTo>
                    <a:pt x="162" y="78"/>
                  </a:lnTo>
                  <a:lnTo>
                    <a:pt x="162" y="78"/>
                  </a:lnTo>
                  <a:lnTo>
                    <a:pt x="160" y="76"/>
                  </a:lnTo>
                  <a:lnTo>
                    <a:pt x="162" y="76"/>
                  </a:lnTo>
                  <a:lnTo>
                    <a:pt x="160" y="76"/>
                  </a:lnTo>
                  <a:lnTo>
                    <a:pt x="158" y="74"/>
                  </a:lnTo>
                  <a:lnTo>
                    <a:pt x="160" y="72"/>
                  </a:lnTo>
                  <a:lnTo>
                    <a:pt x="160" y="70"/>
                  </a:lnTo>
                  <a:lnTo>
                    <a:pt x="162" y="70"/>
                  </a:lnTo>
                  <a:lnTo>
                    <a:pt x="162" y="68"/>
                  </a:lnTo>
                  <a:lnTo>
                    <a:pt x="162" y="66"/>
                  </a:lnTo>
                  <a:lnTo>
                    <a:pt x="162" y="66"/>
                  </a:lnTo>
                  <a:lnTo>
                    <a:pt x="162" y="64"/>
                  </a:lnTo>
                  <a:lnTo>
                    <a:pt x="162" y="62"/>
                  </a:lnTo>
                  <a:lnTo>
                    <a:pt x="160" y="60"/>
                  </a:lnTo>
                  <a:lnTo>
                    <a:pt x="158" y="60"/>
                  </a:lnTo>
                  <a:lnTo>
                    <a:pt x="156" y="60"/>
                  </a:lnTo>
                  <a:lnTo>
                    <a:pt x="154" y="60"/>
                  </a:lnTo>
                  <a:lnTo>
                    <a:pt x="152" y="60"/>
                  </a:lnTo>
                  <a:lnTo>
                    <a:pt x="152" y="58"/>
                  </a:lnTo>
                  <a:lnTo>
                    <a:pt x="150" y="58"/>
                  </a:lnTo>
                  <a:lnTo>
                    <a:pt x="150" y="56"/>
                  </a:lnTo>
                  <a:lnTo>
                    <a:pt x="150" y="54"/>
                  </a:lnTo>
                  <a:lnTo>
                    <a:pt x="148" y="54"/>
                  </a:lnTo>
                  <a:lnTo>
                    <a:pt x="148" y="52"/>
                  </a:lnTo>
                  <a:lnTo>
                    <a:pt x="146" y="52"/>
                  </a:lnTo>
                  <a:lnTo>
                    <a:pt x="144" y="52"/>
                  </a:lnTo>
                  <a:lnTo>
                    <a:pt x="144" y="50"/>
                  </a:lnTo>
                  <a:lnTo>
                    <a:pt x="144" y="48"/>
                  </a:lnTo>
                  <a:lnTo>
                    <a:pt x="142" y="48"/>
                  </a:lnTo>
                  <a:lnTo>
                    <a:pt x="140" y="50"/>
                  </a:lnTo>
                  <a:lnTo>
                    <a:pt x="140" y="48"/>
                  </a:lnTo>
                  <a:lnTo>
                    <a:pt x="138" y="50"/>
                  </a:lnTo>
                  <a:lnTo>
                    <a:pt x="138" y="48"/>
                  </a:lnTo>
                  <a:lnTo>
                    <a:pt x="138" y="46"/>
                  </a:lnTo>
                  <a:lnTo>
                    <a:pt x="136" y="46"/>
                  </a:lnTo>
                  <a:lnTo>
                    <a:pt x="136" y="44"/>
                  </a:lnTo>
                  <a:lnTo>
                    <a:pt x="134" y="44"/>
                  </a:lnTo>
                  <a:lnTo>
                    <a:pt x="134" y="42"/>
                  </a:lnTo>
                  <a:lnTo>
                    <a:pt x="132" y="42"/>
                  </a:lnTo>
                  <a:lnTo>
                    <a:pt x="132" y="40"/>
                  </a:lnTo>
                  <a:lnTo>
                    <a:pt x="130" y="40"/>
                  </a:lnTo>
                  <a:lnTo>
                    <a:pt x="130" y="38"/>
                  </a:lnTo>
                  <a:lnTo>
                    <a:pt x="128" y="38"/>
                  </a:lnTo>
                  <a:lnTo>
                    <a:pt x="126" y="38"/>
                  </a:lnTo>
                  <a:lnTo>
                    <a:pt x="126" y="36"/>
                  </a:lnTo>
                  <a:lnTo>
                    <a:pt x="124" y="36"/>
                  </a:lnTo>
                  <a:lnTo>
                    <a:pt x="124" y="38"/>
                  </a:lnTo>
                  <a:lnTo>
                    <a:pt x="122" y="38"/>
                  </a:lnTo>
                  <a:lnTo>
                    <a:pt x="120" y="38"/>
                  </a:lnTo>
                  <a:lnTo>
                    <a:pt x="120" y="40"/>
                  </a:lnTo>
                  <a:lnTo>
                    <a:pt x="118" y="40"/>
                  </a:lnTo>
                  <a:lnTo>
                    <a:pt x="118" y="38"/>
                  </a:lnTo>
                  <a:lnTo>
                    <a:pt x="116" y="38"/>
                  </a:lnTo>
                  <a:lnTo>
                    <a:pt x="116" y="36"/>
                  </a:lnTo>
                  <a:lnTo>
                    <a:pt x="114" y="36"/>
                  </a:lnTo>
                  <a:lnTo>
                    <a:pt x="114" y="36"/>
                  </a:lnTo>
                  <a:lnTo>
                    <a:pt x="114" y="36"/>
                  </a:lnTo>
                  <a:lnTo>
                    <a:pt x="114" y="34"/>
                  </a:lnTo>
                  <a:lnTo>
                    <a:pt x="114" y="36"/>
                  </a:lnTo>
                  <a:lnTo>
                    <a:pt x="114" y="34"/>
                  </a:lnTo>
                  <a:lnTo>
                    <a:pt x="112" y="34"/>
                  </a:lnTo>
                  <a:lnTo>
                    <a:pt x="110" y="34"/>
                  </a:lnTo>
                  <a:lnTo>
                    <a:pt x="108" y="34"/>
                  </a:lnTo>
                  <a:lnTo>
                    <a:pt x="110" y="34"/>
                  </a:lnTo>
                  <a:lnTo>
                    <a:pt x="108" y="32"/>
                  </a:lnTo>
                  <a:lnTo>
                    <a:pt x="108" y="34"/>
                  </a:lnTo>
                  <a:lnTo>
                    <a:pt x="106" y="34"/>
                  </a:lnTo>
                  <a:lnTo>
                    <a:pt x="106" y="36"/>
                  </a:lnTo>
                  <a:lnTo>
                    <a:pt x="106" y="34"/>
                  </a:lnTo>
                  <a:lnTo>
                    <a:pt x="104" y="36"/>
                  </a:lnTo>
                  <a:lnTo>
                    <a:pt x="102" y="36"/>
                  </a:lnTo>
                  <a:lnTo>
                    <a:pt x="102" y="36"/>
                  </a:lnTo>
                  <a:lnTo>
                    <a:pt x="100" y="36"/>
                  </a:lnTo>
                  <a:lnTo>
                    <a:pt x="98" y="38"/>
                  </a:lnTo>
                  <a:lnTo>
                    <a:pt x="98" y="36"/>
                  </a:lnTo>
                  <a:lnTo>
                    <a:pt x="96" y="36"/>
                  </a:lnTo>
                  <a:lnTo>
                    <a:pt x="94" y="36"/>
                  </a:lnTo>
                  <a:lnTo>
                    <a:pt x="94" y="36"/>
                  </a:lnTo>
                  <a:lnTo>
                    <a:pt x="92" y="36"/>
                  </a:lnTo>
                  <a:lnTo>
                    <a:pt x="90" y="36"/>
                  </a:lnTo>
                  <a:lnTo>
                    <a:pt x="90" y="36"/>
                  </a:lnTo>
                  <a:lnTo>
                    <a:pt x="88" y="36"/>
                  </a:lnTo>
                  <a:lnTo>
                    <a:pt x="86" y="36"/>
                  </a:lnTo>
                  <a:lnTo>
                    <a:pt x="84" y="36"/>
                  </a:lnTo>
                  <a:lnTo>
                    <a:pt x="84" y="34"/>
                  </a:lnTo>
                  <a:lnTo>
                    <a:pt x="82" y="34"/>
                  </a:lnTo>
                  <a:lnTo>
                    <a:pt x="82" y="36"/>
                  </a:lnTo>
                  <a:lnTo>
                    <a:pt x="80" y="36"/>
                  </a:lnTo>
                  <a:lnTo>
                    <a:pt x="78" y="36"/>
                  </a:lnTo>
                  <a:lnTo>
                    <a:pt x="78" y="34"/>
                  </a:lnTo>
                  <a:lnTo>
                    <a:pt x="76" y="34"/>
                  </a:lnTo>
                  <a:lnTo>
                    <a:pt x="78" y="34"/>
                  </a:lnTo>
                  <a:lnTo>
                    <a:pt x="76" y="34"/>
                  </a:lnTo>
                  <a:lnTo>
                    <a:pt x="76" y="32"/>
                  </a:lnTo>
                  <a:lnTo>
                    <a:pt x="74" y="32"/>
                  </a:lnTo>
                  <a:lnTo>
                    <a:pt x="72" y="32"/>
                  </a:lnTo>
                  <a:lnTo>
                    <a:pt x="70" y="32"/>
                  </a:lnTo>
                  <a:lnTo>
                    <a:pt x="68" y="32"/>
                  </a:lnTo>
                  <a:lnTo>
                    <a:pt x="68" y="30"/>
                  </a:lnTo>
                  <a:lnTo>
                    <a:pt x="68" y="32"/>
                  </a:lnTo>
                  <a:lnTo>
                    <a:pt x="66" y="30"/>
                  </a:lnTo>
                  <a:lnTo>
                    <a:pt x="68" y="30"/>
                  </a:lnTo>
                  <a:lnTo>
                    <a:pt x="66" y="30"/>
                  </a:lnTo>
                  <a:lnTo>
                    <a:pt x="66" y="28"/>
                  </a:lnTo>
                  <a:lnTo>
                    <a:pt x="64" y="28"/>
                  </a:lnTo>
                  <a:lnTo>
                    <a:pt x="64" y="30"/>
                  </a:lnTo>
                  <a:lnTo>
                    <a:pt x="64" y="32"/>
                  </a:lnTo>
                  <a:lnTo>
                    <a:pt x="64" y="32"/>
                  </a:lnTo>
                  <a:lnTo>
                    <a:pt x="64" y="34"/>
                  </a:lnTo>
                  <a:lnTo>
                    <a:pt x="64" y="32"/>
                  </a:lnTo>
                  <a:lnTo>
                    <a:pt x="62" y="32"/>
                  </a:lnTo>
                  <a:lnTo>
                    <a:pt x="64" y="30"/>
                  </a:lnTo>
                  <a:lnTo>
                    <a:pt x="62" y="30"/>
                  </a:lnTo>
                  <a:lnTo>
                    <a:pt x="62" y="28"/>
                  </a:lnTo>
                  <a:lnTo>
                    <a:pt x="60" y="26"/>
                  </a:lnTo>
                  <a:lnTo>
                    <a:pt x="62" y="26"/>
                  </a:lnTo>
                  <a:lnTo>
                    <a:pt x="60" y="24"/>
                  </a:lnTo>
                  <a:lnTo>
                    <a:pt x="60" y="22"/>
                  </a:lnTo>
                  <a:lnTo>
                    <a:pt x="58" y="22"/>
                  </a:lnTo>
                  <a:lnTo>
                    <a:pt x="56" y="22"/>
                  </a:lnTo>
                  <a:lnTo>
                    <a:pt x="54" y="22"/>
                  </a:lnTo>
                  <a:lnTo>
                    <a:pt x="52" y="22"/>
                  </a:lnTo>
                  <a:lnTo>
                    <a:pt x="52" y="20"/>
                  </a:lnTo>
                  <a:lnTo>
                    <a:pt x="52" y="22"/>
                  </a:lnTo>
                  <a:lnTo>
                    <a:pt x="52" y="20"/>
                  </a:lnTo>
                  <a:lnTo>
                    <a:pt x="50" y="20"/>
                  </a:lnTo>
                  <a:lnTo>
                    <a:pt x="48" y="20"/>
                  </a:lnTo>
                  <a:lnTo>
                    <a:pt x="48" y="18"/>
                  </a:lnTo>
                  <a:lnTo>
                    <a:pt x="46" y="18"/>
                  </a:lnTo>
                  <a:lnTo>
                    <a:pt x="44" y="18"/>
                  </a:lnTo>
                  <a:lnTo>
                    <a:pt x="42" y="18"/>
                  </a:lnTo>
                  <a:lnTo>
                    <a:pt x="42" y="20"/>
                  </a:lnTo>
                  <a:lnTo>
                    <a:pt x="40" y="20"/>
                  </a:lnTo>
                  <a:lnTo>
                    <a:pt x="40" y="22"/>
                  </a:lnTo>
                  <a:lnTo>
                    <a:pt x="38" y="20"/>
                  </a:lnTo>
                  <a:lnTo>
                    <a:pt x="36" y="20"/>
                  </a:lnTo>
                  <a:lnTo>
                    <a:pt x="36" y="22"/>
                  </a:lnTo>
                  <a:lnTo>
                    <a:pt x="34" y="22"/>
                  </a:lnTo>
                  <a:lnTo>
                    <a:pt x="34" y="20"/>
                  </a:lnTo>
                  <a:lnTo>
                    <a:pt x="34" y="22"/>
                  </a:lnTo>
                  <a:lnTo>
                    <a:pt x="32" y="20"/>
                  </a:lnTo>
                  <a:lnTo>
                    <a:pt x="30" y="20"/>
                  </a:lnTo>
                  <a:lnTo>
                    <a:pt x="30" y="18"/>
                  </a:lnTo>
                  <a:lnTo>
                    <a:pt x="28" y="18"/>
                  </a:lnTo>
                  <a:lnTo>
                    <a:pt x="28" y="16"/>
                  </a:lnTo>
                  <a:lnTo>
                    <a:pt x="26" y="16"/>
                  </a:lnTo>
                  <a:lnTo>
                    <a:pt x="26" y="14"/>
                  </a:lnTo>
                  <a:lnTo>
                    <a:pt x="24" y="14"/>
                  </a:lnTo>
                  <a:lnTo>
                    <a:pt x="22" y="14"/>
                  </a:lnTo>
                  <a:lnTo>
                    <a:pt x="22" y="12"/>
                  </a:lnTo>
                  <a:lnTo>
                    <a:pt x="22" y="10"/>
                  </a:lnTo>
                  <a:lnTo>
                    <a:pt x="22" y="12"/>
                  </a:lnTo>
                  <a:lnTo>
                    <a:pt x="20" y="10"/>
                  </a:lnTo>
                  <a:lnTo>
                    <a:pt x="20" y="8"/>
                  </a:lnTo>
                  <a:lnTo>
                    <a:pt x="18" y="8"/>
                  </a:lnTo>
                  <a:lnTo>
                    <a:pt x="16" y="8"/>
                  </a:lnTo>
                  <a:lnTo>
                    <a:pt x="16" y="8"/>
                  </a:lnTo>
                  <a:lnTo>
                    <a:pt x="14" y="8"/>
                  </a:lnTo>
                  <a:lnTo>
                    <a:pt x="14" y="6"/>
                  </a:lnTo>
                  <a:lnTo>
                    <a:pt x="12" y="6"/>
                  </a:lnTo>
                  <a:lnTo>
                    <a:pt x="12" y="4"/>
                  </a:lnTo>
                  <a:lnTo>
                    <a:pt x="10" y="4"/>
                  </a:lnTo>
                  <a:lnTo>
                    <a:pt x="10" y="2"/>
                  </a:lnTo>
                  <a:lnTo>
                    <a:pt x="8" y="2"/>
                  </a:lnTo>
                  <a:lnTo>
                    <a:pt x="6" y="2"/>
                  </a:lnTo>
                  <a:lnTo>
                    <a:pt x="4" y="2"/>
                  </a:lnTo>
                  <a:lnTo>
                    <a:pt x="2" y="2"/>
                  </a:lnTo>
                  <a:lnTo>
                    <a:pt x="0" y="2"/>
                  </a:lnTo>
                  <a:lnTo>
                    <a:pt x="0" y="0"/>
                  </a:lnTo>
                  <a:lnTo>
                    <a:pt x="4" y="0"/>
                  </a:lnTo>
                  <a:lnTo>
                    <a:pt x="6" y="0"/>
                  </a:lnTo>
                  <a:lnTo>
                    <a:pt x="8" y="0"/>
                  </a:lnTo>
                  <a:lnTo>
                    <a:pt x="10" y="0"/>
                  </a:lnTo>
                  <a:lnTo>
                    <a:pt x="12" y="0"/>
                  </a:lnTo>
                  <a:lnTo>
                    <a:pt x="14" y="2"/>
                  </a:lnTo>
                  <a:lnTo>
                    <a:pt x="16"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2" name="Freeform 64"/>
            <p:cNvSpPr>
              <a:spLocks/>
            </p:cNvSpPr>
            <p:nvPr/>
          </p:nvSpPr>
          <p:spPr bwMode="auto">
            <a:xfrm>
              <a:off x="5541963" y="4465638"/>
              <a:ext cx="363538" cy="254000"/>
            </a:xfrm>
            <a:custGeom>
              <a:avLst/>
              <a:gdLst>
                <a:gd name="T0" fmla="*/ 225 w 229"/>
                <a:gd name="T1" fmla="*/ 158 h 160"/>
                <a:gd name="T2" fmla="*/ 195 w 229"/>
                <a:gd name="T3" fmla="*/ 158 h 160"/>
                <a:gd name="T4" fmla="*/ 169 w 229"/>
                <a:gd name="T5" fmla="*/ 158 h 160"/>
                <a:gd name="T6" fmla="*/ 161 w 229"/>
                <a:gd name="T7" fmla="*/ 158 h 160"/>
                <a:gd name="T8" fmla="*/ 149 w 229"/>
                <a:gd name="T9" fmla="*/ 158 h 160"/>
                <a:gd name="T10" fmla="*/ 139 w 229"/>
                <a:gd name="T11" fmla="*/ 158 h 160"/>
                <a:gd name="T12" fmla="*/ 123 w 229"/>
                <a:gd name="T13" fmla="*/ 158 h 160"/>
                <a:gd name="T14" fmla="*/ 109 w 229"/>
                <a:gd name="T15" fmla="*/ 158 h 160"/>
                <a:gd name="T16" fmla="*/ 97 w 229"/>
                <a:gd name="T17" fmla="*/ 158 h 160"/>
                <a:gd name="T18" fmla="*/ 87 w 229"/>
                <a:gd name="T19" fmla="*/ 158 h 160"/>
                <a:gd name="T20" fmla="*/ 79 w 229"/>
                <a:gd name="T21" fmla="*/ 160 h 160"/>
                <a:gd name="T22" fmla="*/ 69 w 229"/>
                <a:gd name="T23" fmla="*/ 160 h 160"/>
                <a:gd name="T24" fmla="*/ 46 w 229"/>
                <a:gd name="T25" fmla="*/ 160 h 160"/>
                <a:gd name="T26" fmla="*/ 28 w 229"/>
                <a:gd name="T27" fmla="*/ 160 h 160"/>
                <a:gd name="T28" fmla="*/ 10 w 229"/>
                <a:gd name="T29" fmla="*/ 160 h 160"/>
                <a:gd name="T30" fmla="*/ 0 w 229"/>
                <a:gd name="T31" fmla="*/ 146 h 160"/>
                <a:gd name="T32" fmla="*/ 0 w 229"/>
                <a:gd name="T33" fmla="*/ 126 h 160"/>
                <a:gd name="T34" fmla="*/ 0 w 229"/>
                <a:gd name="T35" fmla="*/ 112 h 160"/>
                <a:gd name="T36" fmla="*/ 0 w 229"/>
                <a:gd name="T37" fmla="*/ 96 h 160"/>
                <a:gd name="T38" fmla="*/ 0 w 229"/>
                <a:gd name="T39" fmla="*/ 84 h 160"/>
                <a:gd name="T40" fmla="*/ 0 w 229"/>
                <a:gd name="T41" fmla="*/ 60 h 160"/>
                <a:gd name="T42" fmla="*/ 0 w 229"/>
                <a:gd name="T43" fmla="*/ 48 h 160"/>
                <a:gd name="T44" fmla="*/ 0 w 229"/>
                <a:gd name="T45" fmla="*/ 22 h 160"/>
                <a:gd name="T46" fmla="*/ 0 w 229"/>
                <a:gd name="T47" fmla="*/ 8 h 160"/>
                <a:gd name="T48" fmla="*/ 2 w 229"/>
                <a:gd name="T49" fmla="*/ 0 h 160"/>
                <a:gd name="T50" fmla="*/ 22 w 229"/>
                <a:gd name="T51" fmla="*/ 0 h 160"/>
                <a:gd name="T52" fmla="*/ 32 w 229"/>
                <a:gd name="T53" fmla="*/ 0 h 160"/>
                <a:gd name="T54" fmla="*/ 46 w 229"/>
                <a:gd name="T55" fmla="*/ 0 h 160"/>
                <a:gd name="T56" fmla="*/ 61 w 229"/>
                <a:gd name="T57" fmla="*/ 0 h 160"/>
                <a:gd name="T58" fmla="*/ 73 w 229"/>
                <a:gd name="T59" fmla="*/ 0 h 160"/>
                <a:gd name="T60" fmla="*/ 85 w 229"/>
                <a:gd name="T61" fmla="*/ 2 h 160"/>
                <a:gd name="T62" fmla="*/ 95 w 229"/>
                <a:gd name="T63" fmla="*/ 2 h 160"/>
                <a:gd name="T64" fmla="*/ 107 w 229"/>
                <a:gd name="T65" fmla="*/ 2 h 160"/>
                <a:gd name="T66" fmla="*/ 115 w 229"/>
                <a:gd name="T67" fmla="*/ 2 h 160"/>
                <a:gd name="T68" fmla="*/ 133 w 229"/>
                <a:gd name="T69" fmla="*/ 2 h 160"/>
                <a:gd name="T70" fmla="*/ 141 w 229"/>
                <a:gd name="T71" fmla="*/ 2 h 160"/>
                <a:gd name="T72" fmla="*/ 153 w 229"/>
                <a:gd name="T73" fmla="*/ 2 h 160"/>
                <a:gd name="T74" fmla="*/ 165 w 229"/>
                <a:gd name="T75" fmla="*/ 2 h 160"/>
                <a:gd name="T76" fmla="*/ 173 w 229"/>
                <a:gd name="T77" fmla="*/ 2 h 160"/>
                <a:gd name="T78" fmla="*/ 183 w 229"/>
                <a:gd name="T79" fmla="*/ 2 h 160"/>
                <a:gd name="T80" fmla="*/ 195 w 229"/>
                <a:gd name="T81" fmla="*/ 2 h 160"/>
                <a:gd name="T82" fmla="*/ 207 w 229"/>
                <a:gd name="T83" fmla="*/ 2 h 160"/>
                <a:gd name="T84" fmla="*/ 217 w 229"/>
                <a:gd name="T85" fmla="*/ 2 h 160"/>
                <a:gd name="T86" fmla="*/ 225 w 229"/>
                <a:gd name="T87" fmla="*/ 2 h 160"/>
                <a:gd name="T88" fmla="*/ 227 w 229"/>
                <a:gd name="T89" fmla="*/ 10 h 160"/>
                <a:gd name="T90" fmla="*/ 227 w 229"/>
                <a:gd name="T91" fmla="*/ 24 h 160"/>
                <a:gd name="T92" fmla="*/ 227 w 229"/>
                <a:gd name="T93" fmla="*/ 42 h 160"/>
                <a:gd name="T94" fmla="*/ 227 w 229"/>
                <a:gd name="T95" fmla="*/ 56 h 160"/>
                <a:gd name="T96" fmla="*/ 227 w 229"/>
                <a:gd name="T97" fmla="*/ 70 h 160"/>
                <a:gd name="T98" fmla="*/ 227 w 229"/>
                <a:gd name="T99" fmla="*/ 78 h 160"/>
                <a:gd name="T100" fmla="*/ 227 w 229"/>
                <a:gd name="T101" fmla="*/ 88 h 160"/>
                <a:gd name="T102" fmla="*/ 229 w 229"/>
                <a:gd name="T103" fmla="*/ 102 h 160"/>
                <a:gd name="T104" fmla="*/ 229 w 229"/>
                <a:gd name="T105" fmla="*/ 114 h 160"/>
                <a:gd name="T106" fmla="*/ 229 w 229"/>
                <a:gd name="T107" fmla="*/ 126 h 160"/>
                <a:gd name="T108" fmla="*/ 227 w 229"/>
                <a:gd name="T109" fmla="*/ 14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9" h="160">
                  <a:moveTo>
                    <a:pt x="229" y="156"/>
                  </a:moveTo>
                  <a:lnTo>
                    <a:pt x="229" y="158"/>
                  </a:lnTo>
                  <a:lnTo>
                    <a:pt x="227" y="158"/>
                  </a:lnTo>
                  <a:lnTo>
                    <a:pt x="225" y="158"/>
                  </a:lnTo>
                  <a:lnTo>
                    <a:pt x="215" y="158"/>
                  </a:lnTo>
                  <a:lnTo>
                    <a:pt x="209" y="158"/>
                  </a:lnTo>
                  <a:lnTo>
                    <a:pt x="201" y="158"/>
                  </a:lnTo>
                  <a:lnTo>
                    <a:pt x="195" y="158"/>
                  </a:lnTo>
                  <a:lnTo>
                    <a:pt x="187" y="158"/>
                  </a:lnTo>
                  <a:lnTo>
                    <a:pt x="181" y="158"/>
                  </a:lnTo>
                  <a:lnTo>
                    <a:pt x="171" y="158"/>
                  </a:lnTo>
                  <a:lnTo>
                    <a:pt x="169" y="158"/>
                  </a:lnTo>
                  <a:lnTo>
                    <a:pt x="167" y="158"/>
                  </a:lnTo>
                  <a:lnTo>
                    <a:pt x="165" y="158"/>
                  </a:lnTo>
                  <a:lnTo>
                    <a:pt x="163" y="158"/>
                  </a:lnTo>
                  <a:lnTo>
                    <a:pt x="161" y="158"/>
                  </a:lnTo>
                  <a:lnTo>
                    <a:pt x="159" y="158"/>
                  </a:lnTo>
                  <a:lnTo>
                    <a:pt x="157" y="158"/>
                  </a:lnTo>
                  <a:lnTo>
                    <a:pt x="155" y="158"/>
                  </a:lnTo>
                  <a:lnTo>
                    <a:pt x="149" y="158"/>
                  </a:lnTo>
                  <a:lnTo>
                    <a:pt x="147" y="158"/>
                  </a:lnTo>
                  <a:lnTo>
                    <a:pt x="143" y="158"/>
                  </a:lnTo>
                  <a:lnTo>
                    <a:pt x="141" y="158"/>
                  </a:lnTo>
                  <a:lnTo>
                    <a:pt x="139" y="158"/>
                  </a:lnTo>
                  <a:lnTo>
                    <a:pt x="133" y="158"/>
                  </a:lnTo>
                  <a:lnTo>
                    <a:pt x="131" y="158"/>
                  </a:lnTo>
                  <a:lnTo>
                    <a:pt x="129" y="158"/>
                  </a:lnTo>
                  <a:lnTo>
                    <a:pt x="123" y="158"/>
                  </a:lnTo>
                  <a:lnTo>
                    <a:pt x="121" y="158"/>
                  </a:lnTo>
                  <a:lnTo>
                    <a:pt x="117" y="158"/>
                  </a:lnTo>
                  <a:lnTo>
                    <a:pt x="113" y="158"/>
                  </a:lnTo>
                  <a:lnTo>
                    <a:pt x="109" y="158"/>
                  </a:lnTo>
                  <a:lnTo>
                    <a:pt x="107" y="158"/>
                  </a:lnTo>
                  <a:lnTo>
                    <a:pt x="103" y="158"/>
                  </a:lnTo>
                  <a:lnTo>
                    <a:pt x="101" y="158"/>
                  </a:lnTo>
                  <a:lnTo>
                    <a:pt x="97" y="158"/>
                  </a:lnTo>
                  <a:lnTo>
                    <a:pt x="95" y="158"/>
                  </a:lnTo>
                  <a:lnTo>
                    <a:pt x="91" y="158"/>
                  </a:lnTo>
                  <a:lnTo>
                    <a:pt x="89" y="158"/>
                  </a:lnTo>
                  <a:lnTo>
                    <a:pt x="87" y="158"/>
                  </a:lnTo>
                  <a:lnTo>
                    <a:pt x="87" y="160"/>
                  </a:lnTo>
                  <a:lnTo>
                    <a:pt x="85" y="160"/>
                  </a:lnTo>
                  <a:lnTo>
                    <a:pt x="83" y="160"/>
                  </a:lnTo>
                  <a:lnTo>
                    <a:pt x="79" y="160"/>
                  </a:lnTo>
                  <a:lnTo>
                    <a:pt x="77" y="160"/>
                  </a:lnTo>
                  <a:lnTo>
                    <a:pt x="73" y="160"/>
                  </a:lnTo>
                  <a:lnTo>
                    <a:pt x="71" y="160"/>
                  </a:lnTo>
                  <a:lnTo>
                    <a:pt x="69" y="160"/>
                  </a:lnTo>
                  <a:lnTo>
                    <a:pt x="67" y="160"/>
                  </a:lnTo>
                  <a:lnTo>
                    <a:pt x="63" y="160"/>
                  </a:lnTo>
                  <a:lnTo>
                    <a:pt x="57" y="160"/>
                  </a:lnTo>
                  <a:lnTo>
                    <a:pt x="46" y="160"/>
                  </a:lnTo>
                  <a:lnTo>
                    <a:pt x="40" y="160"/>
                  </a:lnTo>
                  <a:lnTo>
                    <a:pt x="38" y="160"/>
                  </a:lnTo>
                  <a:lnTo>
                    <a:pt x="36" y="160"/>
                  </a:lnTo>
                  <a:lnTo>
                    <a:pt x="28" y="160"/>
                  </a:lnTo>
                  <a:lnTo>
                    <a:pt x="20" y="160"/>
                  </a:lnTo>
                  <a:lnTo>
                    <a:pt x="16" y="160"/>
                  </a:lnTo>
                  <a:lnTo>
                    <a:pt x="14" y="160"/>
                  </a:lnTo>
                  <a:lnTo>
                    <a:pt x="10" y="160"/>
                  </a:lnTo>
                  <a:lnTo>
                    <a:pt x="6" y="160"/>
                  </a:lnTo>
                  <a:lnTo>
                    <a:pt x="0" y="160"/>
                  </a:lnTo>
                  <a:lnTo>
                    <a:pt x="0" y="152"/>
                  </a:lnTo>
                  <a:lnTo>
                    <a:pt x="0" y="146"/>
                  </a:lnTo>
                  <a:lnTo>
                    <a:pt x="0" y="142"/>
                  </a:lnTo>
                  <a:lnTo>
                    <a:pt x="0" y="138"/>
                  </a:lnTo>
                  <a:lnTo>
                    <a:pt x="0" y="136"/>
                  </a:lnTo>
                  <a:lnTo>
                    <a:pt x="0" y="126"/>
                  </a:lnTo>
                  <a:lnTo>
                    <a:pt x="0" y="120"/>
                  </a:lnTo>
                  <a:lnTo>
                    <a:pt x="0" y="118"/>
                  </a:lnTo>
                  <a:lnTo>
                    <a:pt x="0" y="114"/>
                  </a:lnTo>
                  <a:lnTo>
                    <a:pt x="0" y="112"/>
                  </a:lnTo>
                  <a:lnTo>
                    <a:pt x="0" y="108"/>
                  </a:lnTo>
                  <a:lnTo>
                    <a:pt x="0" y="106"/>
                  </a:lnTo>
                  <a:lnTo>
                    <a:pt x="0" y="98"/>
                  </a:lnTo>
                  <a:lnTo>
                    <a:pt x="0" y="96"/>
                  </a:lnTo>
                  <a:lnTo>
                    <a:pt x="0" y="94"/>
                  </a:lnTo>
                  <a:lnTo>
                    <a:pt x="0" y="90"/>
                  </a:lnTo>
                  <a:lnTo>
                    <a:pt x="0" y="88"/>
                  </a:lnTo>
                  <a:lnTo>
                    <a:pt x="0" y="84"/>
                  </a:lnTo>
                  <a:lnTo>
                    <a:pt x="0" y="72"/>
                  </a:lnTo>
                  <a:lnTo>
                    <a:pt x="0" y="68"/>
                  </a:lnTo>
                  <a:lnTo>
                    <a:pt x="0" y="64"/>
                  </a:lnTo>
                  <a:lnTo>
                    <a:pt x="0" y="60"/>
                  </a:lnTo>
                  <a:lnTo>
                    <a:pt x="0" y="58"/>
                  </a:lnTo>
                  <a:lnTo>
                    <a:pt x="0" y="56"/>
                  </a:lnTo>
                  <a:lnTo>
                    <a:pt x="0" y="52"/>
                  </a:lnTo>
                  <a:lnTo>
                    <a:pt x="0" y="48"/>
                  </a:lnTo>
                  <a:lnTo>
                    <a:pt x="0" y="44"/>
                  </a:lnTo>
                  <a:lnTo>
                    <a:pt x="0" y="36"/>
                  </a:lnTo>
                  <a:lnTo>
                    <a:pt x="0" y="34"/>
                  </a:lnTo>
                  <a:lnTo>
                    <a:pt x="0" y="22"/>
                  </a:lnTo>
                  <a:lnTo>
                    <a:pt x="0" y="16"/>
                  </a:lnTo>
                  <a:lnTo>
                    <a:pt x="0" y="14"/>
                  </a:lnTo>
                  <a:lnTo>
                    <a:pt x="0" y="10"/>
                  </a:lnTo>
                  <a:lnTo>
                    <a:pt x="0" y="8"/>
                  </a:lnTo>
                  <a:lnTo>
                    <a:pt x="0" y="6"/>
                  </a:lnTo>
                  <a:lnTo>
                    <a:pt x="0" y="4"/>
                  </a:lnTo>
                  <a:lnTo>
                    <a:pt x="0" y="0"/>
                  </a:lnTo>
                  <a:lnTo>
                    <a:pt x="2" y="0"/>
                  </a:lnTo>
                  <a:lnTo>
                    <a:pt x="6" y="0"/>
                  </a:lnTo>
                  <a:lnTo>
                    <a:pt x="8" y="0"/>
                  </a:lnTo>
                  <a:lnTo>
                    <a:pt x="16" y="0"/>
                  </a:lnTo>
                  <a:lnTo>
                    <a:pt x="22" y="0"/>
                  </a:lnTo>
                  <a:lnTo>
                    <a:pt x="22" y="0"/>
                  </a:lnTo>
                  <a:lnTo>
                    <a:pt x="26" y="0"/>
                  </a:lnTo>
                  <a:lnTo>
                    <a:pt x="30" y="0"/>
                  </a:lnTo>
                  <a:lnTo>
                    <a:pt x="32" y="0"/>
                  </a:lnTo>
                  <a:lnTo>
                    <a:pt x="34" y="0"/>
                  </a:lnTo>
                  <a:lnTo>
                    <a:pt x="36" y="0"/>
                  </a:lnTo>
                  <a:lnTo>
                    <a:pt x="42" y="0"/>
                  </a:lnTo>
                  <a:lnTo>
                    <a:pt x="46" y="0"/>
                  </a:lnTo>
                  <a:lnTo>
                    <a:pt x="48" y="0"/>
                  </a:lnTo>
                  <a:lnTo>
                    <a:pt x="50" y="0"/>
                  </a:lnTo>
                  <a:lnTo>
                    <a:pt x="59" y="0"/>
                  </a:lnTo>
                  <a:lnTo>
                    <a:pt x="61" y="0"/>
                  </a:lnTo>
                  <a:lnTo>
                    <a:pt x="65" y="0"/>
                  </a:lnTo>
                  <a:lnTo>
                    <a:pt x="67" y="0"/>
                  </a:lnTo>
                  <a:lnTo>
                    <a:pt x="71" y="0"/>
                  </a:lnTo>
                  <a:lnTo>
                    <a:pt x="73" y="0"/>
                  </a:lnTo>
                  <a:lnTo>
                    <a:pt x="77" y="2"/>
                  </a:lnTo>
                  <a:lnTo>
                    <a:pt x="81" y="2"/>
                  </a:lnTo>
                  <a:lnTo>
                    <a:pt x="83" y="2"/>
                  </a:lnTo>
                  <a:lnTo>
                    <a:pt x="85" y="2"/>
                  </a:lnTo>
                  <a:lnTo>
                    <a:pt x="87" y="2"/>
                  </a:lnTo>
                  <a:lnTo>
                    <a:pt x="89" y="2"/>
                  </a:lnTo>
                  <a:lnTo>
                    <a:pt x="91" y="2"/>
                  </a:lnTo>
                  <a:lnTo>
                    <a:pt x="95" y="2"/>
                  </a:lnTo>
                  <a:lnTo>
                    <a:pt x="97" y="2"/>
                  </a:lnTo>
                  <a:lnTo>
                    <a:pt x="101" y="2"/>
                  </a:lnTo>
                  <a:lnTo>
                    <a:pt x="105" y="2"/>
                  </a:lnTo>
                  <a:lnTo>
                    <a:pt x="107" y="2"/>
                  </a:lnTo>
                  <a:lnTo>
                    <a:pt x="109" y="2"/>
                  </a:lnTo>
                  <a:lnTo>
                    <a:pt x="111" y="2"/>
                  </a:lnTo>
                  <a:lnTo>
                    <a:pt x="113" y="2"/>
                  </a:lnTo>
                  <a:lnTo>
                    <a:pt x="115" y="2"/>
                  </a:lnTo>
                  <a:lnTo>
                    <a:pt x="117" y="2"/>
                  </a:lnTo>
                  <a:lnTo>
                    <a:pt x="127" y="2"/>
                  </a:lnTo>
                  <a:lnTo>
                    <a:pt x="131" y="2"/>
                  </a:lnTo>
                  <a:lnTo>
                    <a:pt x="133" y="2"/>
                  </a:lnTo>
                  <a:lnTo>
                    <a:pt x="135" y="2"/>
                  </a:lnTo>
                  <a:lnTo>
                    <a:pt x="137" y="2"/>
                  </a:lnTo>
                  <a:lnTo>
                    <a:pt x="139" y="2"/>
                  </a:lnTo>
                  <a:lnTo>
                    <a:pt x="141" y="2"/>
                  </a:lnTo>
                  <a:lnTo>
                    <a:pt x="145" y="2"/>
                  </a:lnTo>
                  <a:lnTo>
                    <a:pt x="147" y="2"/>
                  </a:lnTo>
                  <a:lnTo>
                    <a:pt x="149" y="2"/>
                  </a:lnTo>
                  <a:lnTo>
                    <a:pt x="153" y="2"/>
                  </a:lnTo>
                  <a:lnTo>
                    <a:pt x="157" y="2"/>
                  </a:lnTo>
                  <a:lnTo>
                    <a:pt x="159" y="2"/>
                  </a:lnTo>
                  <a:lnTo>
                    <a:pt x="161" y="2"/>
                  </a:lnTo>
                  <a:lnTo>
                    <a:pt x="165" y="2"/>
                  </a:lnTo>
                  <a:lnTo>
                    <a:pt x="167" y="2"/>
                  </a:lnTo>
                  <a:lnTo>
                    <a:pt x="167" y="2"/>
                  </a:lnTo>
                  <a:lnTo>
                    <a:pt x="169" y="2"/>
                  </a:lnTo>
                  <a:lnTo>
                    <a:pt x="173" y="2"/>
                  </a:lnTo>
                  <a:lnTo>
                    <a:pt x="175" y="2"/>
                  </a:lnTo>
                  <a:lnTo>
                    <a:pt x="179" y="2"/>
                  </a:lnTo>
                  <a:lnTo>
                    <a:pt x="181" y="2"/>
                  </a:lnTo>
                  <a:lnTo>
                    <a:pt x="183" y="2"/>
                  </a:lnTo>
                  <a:lnTo>
                    <a:pt x="187" y="2"/>
                  </a:lnTo>
                  <a:lnTo>
                    <a:pt x="189" y="2"/>
                  </a:lnTo>
                  <a:lnTo>
                    <a:pt x="191" y="2"/>
                  </a:lnTo>
                  <a:lnTo>
                    <a:pt x="195" y="2"/>
                  </a:lnTo>
                  <a:lnTo>
                    <a:pt x="197" y="2"/>
                  </a:lnTo>
                  <a:lnTo>
                    <a:pt x="201" y="2"/>
                  </a:lnTo>
                  <a:lnTo>
                    <a:pt x="205" y="2"/>
                  </a:lnTo>
                  <a:lnTo>
                    <a:pt x="207" y="2"/>
                  </a:lnTo>
                  <a:lnTo>
                    <a:pt x="209" y="2"/>
                  </a:lnTo>
                  <a:lnTo>
                    <a:pt x="211" y="2"/>
                  </a:lnTo>
                  <a:lnTo>
                    <a:pt x="215" y="2"/>
                  </a:lnTo>
                  <a:lnTo>
                    <a:pt x="217" y="2"/>
                  </a:lnTo>
                  <a:lnTo>
                    <a:pt x="219" y="2"/>
                  </a:lnTo>
                  <a:lnTo>
                    <a:pt x="221" y="2"/>
                  </a:lnTo>
                  <a:lnTo>
                    <a:pt x="223" y="2"/>
                  </a:lnTo>
                  <a:lnTo>
                    <a:pt x="225" y="2"/>
                  </a:lnTo>
                  <a:lnTo>
                    <a:pt x="227" y="2"/>
                  </a:lnTo>
                  <a:lnTo>
                    <a:pt x="227" y="6"/>
                  </a:lnTo>
                  <a:lnTo>
                    <a:pt x="227" y="8"/>
                  </a:lnTo>
                  <a:lnTo>
                    <a:pt x="227" y="10"/>
                  </a:lnTo>
                  <a:lnTo>
                    <a:pt x="227" y="10"/>
                  </a:lnTo>
                  <a:lnTo>
                    <a:pt x="227" y="18"/>
                  </a:lnTo>
                  <a:lnTo>
                    <a:pt x="227" y="22"/>
                  </a:lnTo>
                  <a:lnTo>
                    <a:pt x="227" y="24"/>
                  </a:lnTo>
                  <a:lnTo>
                    <a:pt x="227" y="34"/>
                  </a:lnTo>
                  <a:lnTo>
                    <a:pt x="227" y="36"/>
                  </a:lnTo>
                  <a:lnTo>
                    <a:pt x="227" y="40"/>
                  </a:lnTo>
                  <a:lnTo>
                    <a:pt x="227" y="42"/>
                  </a:lnTo>
                  <a:lnTo>
                    <a:pt x="227" y="44"/>
                  </a:lnTo>
                  <a:lnTo>
                    <a:pt x="227" y="46"/>
                  </a:lnTo>
                  <a:lnTo>
                    <a:pt x="227" y="52"/>
                  </a:lnTo>
                  <a:lnTo>
                    <a:pt x="227" y="56"/>
                  </a:lnTo>
                  <a:lnTo>
                    <a:pt x="227" y="60"/>
                  </a:lnTo>
                  <a:lnTo>
                    <a:pt x="227" y="62"/>
                  </a:lnTo>
                  <a:lnTo>
                    <a:pt x="227" y="66"/>
                  </a:lnTo>
                  <a:lnTo>
                    <a:pt x="227" y="70"/>
                  </a:lnTo>
                  <a:lnTo>
                    <a:pt x="227" y="72"/>
                  </a:lnTo>
                  <a:lnTo>
                    <a:pt x="227" y="74"/>
                  </a:lnTo>
                  <a:lnTo>
                    <a:pt x="227" y="76"/>
                  </a:lnTo>
                  <a:lnTo>
                    <a:pt x="227" y="78"/>
                  </a:lnTo>
                  <a:lnTo>
                    <a:pt x="227" y="80"/>
                  </a:lnTo>
                  <a:lnTo>
                    <a:pt x="227" y="84"/>
                  </a:lnTo>
                  <a:lnTo>
                    <a:pt x="227" y="86"/>
                  </a:lnTo>
                  <a:lnTo>
                    <a:pt x="227" y="88"/>
                  </a:lnTo>
                  <a:lnTo>
                    <a:pt x="227" y="90"/>
                  </a:lnTo>
                  <a:lnTo>
                    <a:pt x="227" y="96"/>
                  </a:lnTo>
                  <a:lnTo>
                    <a:pt x="227" y="98"/>
                  </a:lnTo>
                  <a:lnTo>
                    <a:pt x="229" y="102"/>
                  </a:lnTo>
                  <a:lnTo>
                    <a:pt x="229" y="106"/>
                  </a:lnTo>
                  <a:lnTo>
                    <a:pt x="229" y="108"/>
                  </a:lnTo>
                  <a:lnTo>
                    <a:pt x="229" y="112"/>
                  </a:lnTo>
                  <a:lnTo>
                    <a:pt x="229" y="114"/>
                  </a:lnTo>
                  <a:lnTo>
                    <a:pt x="229" y="118"/>
                  </a:lnTo>
                  <a:lnTo>
                    <a:pt x="229" y="122"/>
                  </a:lnTo>
                  <a:lnTo>
                    <a:pt x="229" y="124"/>
                  </a:lnTo>
                  <a:lnTo>
                    <a:pt x="229" y="126"/>
                  </a:lnTo>
                  <a:lnTo>
                    <a:pt x="229" y="128"/>
                  </a:lnTo>
                  <a:lnTo>
                    <a:pt x="229" y="130"/>
                  </a:lnTo>
                  <a:lnTo>
                    <a:pt x="227" y="136"/>
                  </a:lnTo>
                  <a:lnTo>
                    <a:pt x="227" y="142"/>
                  </a:lnTo>
                  <a:lnTo>
                    <a:pt x="229" y="148"/>
                  </a:lnTo>
                  <a:lnTo>
                    <a:pt x="229" y="156"/>
                  </a:lnTo>
                  <a:lnTo>
                    <a:pt x="229" y="156"/>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3" name="Freeform 133"/>
            <p:cNvSpPr>
              <a:spLocks/>
            </p:cNvSpPr>
            <p:nvPr/>
          </p:nvSpPr>
          <p:spPr bwMode="auto">
            <a:xfrm>
              <a:off x="5199063" y="3902075"/>
              <a:ext cx="346075" cy="311150"/>
            </a:xfrm>
            <a:custGeom>
              <a:avLst/>
              <a:gdLst>
                <a:gd name="T0" fmla="*/ 66 w 218"/>
                <a:gd name="T1" fmla="*/ 0 h 196"/>
                <a:gd name="T2" fmla="*/ 84 w 218"/>
                <a:gd name="T3" fmla="*/ 0 h 196"/>
                <a:gd name="T4" fmla="*/ 106 w 218"/>
                <a:gd name="T5" fmla="*/ 0 h 196"/>
                <a:gd name="T6" fmla="*/ 120 w 218"/>
                <a:gd name="T7" fmla="*/ 0 h 196"/>
                <a:gd name="T8" fmla="*/ 152 w 218"/>
                <a:gd name="T9" fmla="*/ 0 h 196"/>
                <a:gd name="T10" fmla="*/ 180 w 218"/>
                <a:gd name="T11" fmla="*/ 0 h 196"/>
                <a:gd name="T12" fmla="*/ 218 w 218"/>
                <a:gd name="T13" fmla="*/ 0 h 196"/>
                <a:gd name="T14" fmla="*/ 218 w 218"/>
                <a:gd name="T15" fmla="*/ 22 h 196"/>
                <a:gd name="T16" fmla="*/ 218 w 218"/>
                <a:gd name="T17" fmla="*/ 48 h 196"/>
                <a:gd name="T18" fmla="*/ 218 w 218"/>
                <a:gd name="T19" fmla="*/ 58 h 196"/>
                <a:gd name="T20" fmla="*/ 218 w 218"/>
                <a:gd name="T21" fmla="*/ 68 h 196"/>
                <a:gd name="T22" fmla="*/ 218 w 218"/>
                <a:gd name="T23" fmla="*/ 78 h 196"/>
                <a:gd name="T24" fmla="*/ 218 w 218"/>
                <a:gd name="T25" fmla="*/ 88 h 196"/>
                <a:gd name="T26" fmla="*/ 218 w 218"/>
                <a:gd name="T27" fmla="*/ 100 h 196"/>
                <a:gd name="T28" fmla="*/ 218 w 218"/>
                <a:gd name="T29" fmla="*/ 112 h 196"/>
                <a:gd name="T30" fmla="*/ 218 w 218"/>
                <a:gd name="T31" fmla="*/ 124 h 196"/>
                <a:gd name="T32" fmla="*/ 218 w 218"/>
                <a:gd name="T33" fmla="*/ 134 h 196"/>
                <a:gd name="T34" fmla="*/ 218 w 218"/>
                <a:gd name="T35" fmla="*/ 150 h 196"/>
                <a:gd name="T36" fmla="*/ 218 w 218"/>
                <a:gd name="T37" fmla="*/ 170 h 196"/>
                <a:gd name="T38" fmla="*/ 218 w 218"/>
                <a:gd name="T39" fmla="*/ 182 h 196"/>
                <a:gd name="T40" fmla="*/ 216 w 218"/>
                <a:gd name="T41" fmla="*/ 196 h 196"/>
                <a:gd name="T42" fmla="*/ 192 w 218"/>
                <a:gd name="T43" fmla="*/ 196 h 196"/>
                <a:gd name="T44" fmla="*/ 172 w 218"/>
                <a:gd name="T45" fmla="*/ 196 h 196"/>
                <a:gd name="T46" fmla="*/ 148 w 218"/>
                <a:gd name="T47" fmla="*/ 196 h 196"/>
                <a:gd name="T48" fmla="*/ 130 w 218"/>
                <a:gd name="T49" fmla="*/ 196 h 196"/>
                <a:gd name="T50" fmla="*/ 104 w 218"/>
                <a:gd name="T51" fmla="*/ 196 h 196"/>
                <a:gd name="T52" fmla="*/ 68 w 218"/>
                <a:gd name="T53" fmla="*/ 196 h 196"/>
                <a:gd name="T54" fmla="*/ 54 w 218"/>
                <a:gd name="T55" fmla="*/ 196 h 196"/>
                <a:gd name="T56" fmla="*/ 42 w 218"/>
                <a:gd name="T57" fmla="*/ 196 h 196"/>
                <a:gd name="T58" fmla="*/ 38 w 218"/>
                <a:gd name="T59" fmla="*/ 186 h 196"/>
                <a:gd name="T60" fmla="*/ 30 w 218"/>
                <a:gd name="T61" fmla="*/ 184 h 196"/>
                <a:gd name="T62" fmla="*/ 24 w 218"/>
                <a:gd name="T63" fmla="*/ 180 h 196"/>
                <a:gd name="T64" fmla="*/ 20 w 218"/>
                <a:gd name="T65" fmla="*/ 172 h 196"/>
                <a:gd name="T66" fmla="*/ 12 w 218"/>
                <a:gd name="T67" fmla="*/ 168 h 196"/>
                <a:gd name="T68" fmla="*/ 8 w 218"/>
                <a:gd name="T69" fmla="*/ 166 h 196"/>
                <a:gd name="T70" fmla="*/ 10 w 218"/>
                <a:gd name="T71" fmla="*/ 158 h 196"/>
                <a:gd name="T72" fmla="*/ 6 w 218"/>
                <a:gd name="T73" fmla="*/ 152 h 196"/>
                <a:gd name="T74" fmla="*/ 4 w 218"/>
                <a:gd name="T75" fmla="*/ 144 h 196"/>
                <a:gd name="T76" fmla="*/ 2 w 218"/>
                <a:gd name="T77" fmla="*/ 140 h 196"/>
                <a:gd name="T78" fmla="*/ 8 w 218"/>
                <a:gd name="T79" fmla="*/ 138 h 196"/>
                <a:gd name="T80" fmla="*/ 14 w 218"/>
                <a:gd name="T81" fmla="*/ 138 h 196"/>
                <a:gd name="T82" fmla="*/ 16 w 218"/>
                <a:gd name="T83" fmla="*/ 134 h 196"/>
                <a:gd name="T84" fmla="*/ 18 w 218"/>
                <a:gd name="T85" fmla="*/ 126 h 196"/>
                <a:gd name="T86" fmla="*/ 18 w 218"/>
                <a:gd name="T87" fmla="*/ 122 h 196"/>
                <a:gd name="T88" fmla="*/ 16 w 218"/>
                <a:gd name="T89" fmla="*/ 114 h 196"/>
                <a:gd name="T90" fmla="*/ 18 w 218"/>
                <a:gd name="T91" fmla="*/ 108 h 196"/>
                <a:gd name="T92" fmla="*/ 26 w 218"/>
                <a:gd name="T93" fmla="*/ 106 h 196"/>
                <a:gd name="T94" fmla="*/ 30 w 218"/>
                <a:gd name="T95" fmla="*/ 98 h 196"/>
                <a:gd name="T96" fmla="*/ 30 w 218"/>
                <a:gd name="T97" fmla="*/ 88 h 196"/>
                <a:gd name="T98" fmla="*/ 32 w 218"/>
                <a:gd name="T99" fmla="*/ 80 h 196"/>
                <a:gd name="T100" fmla="*/ 32 w 218"/>
                <a:gd name="T101" fmla="*/ 70 h 196"/>
                <a:gd name="T102" fmla="*/ 32 w 218"/>
                <a:gd name="T103" fmla="*/ 50 h 196"/>
                <a:gd name="T104" fmla="*/ 32 w 218"/>
                <a:gd name="T105" fmla="*/ 40 h 196"/>
                <a:gd name="T106" fmla="*/ 32 w 218"/>
                <a:gd name="T107" fmla="*/ 28 h 196"/>
                <a:gd name="T108" fmla="*/ 32 w 218"/>
                <a:gd name="T109" fmla="*/ 14 h 196"/>
                <a:gd name="T110" fmla="*/ 32 w 218"/>
                <a:gd name="T111" fmla="*/ 0 h 196"/>
                <a:gd name="T112" fmla="*/ 48 w 218"/>
                <a:gd name="T113"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8" h="196">
                  <a:moveTo>
                    <a:pt x="52" y="0"/>
                  </a:moveTo>
                  <a:lnTo>
                    <a:pt x="54" y="0"/>
                  </a:lnTo>
                  <a:lnTo>
                    <a:pt x="56" y="0"/>
                  </a:lnTo>
                  <a:lnTo>
                    <a:pt x="62" y="0"/>
                  </a:lnTo>
                  <a:lnTo>
                    <a:pt x="66" y="0"/>
                  </a:lnTo>
                  <a:lnTo>
                    <a:pt x="70" y="0"/>
                  </a:lnTo>
                  <a:lnTo>
                    <a:pt x="72" y="0"/>
                  </a:lnTo>
                  <a:lnTo>
                    <a:pt x="76" y="0"/>
                  </a:lnTo>
                  <a:lnTo>
                    <a:pt x="78" y="0"/>
                  </a:lnTo>
                  <a:lnTo>
                    <a:pt x="84" y="0"/>
                  </a:lnTo>
                  <a:lnTo>
                    <a:pt x="92" y="0"/>
                  </a:lnTo>
                  <a:lnTo>
                    <a:pt x="94" y="0"/>
                  </a:lnTo>
                  <a:lnTo>
                    <a:pt x="98" y="0"/>
                  </a:lnTo>
                  <a:lnTo>
                    <a:pt x="104" y="0"/>
                  </a:lnTo>
                  <a:lnTo>
                    <a:pt x="106" y="0"/>
                  </a:lnTo>
                  <a:lnTo>
                    <a:pt x="110" y="0"/>
                  </a:lnTo>
                  <a:lnTo>
                    <a:pt x="112" y="0"/>
                  </a:lnTo>
                  <a:lnTo>
                    <a:pt x="114" y="0"/>
                  </a:lnTo>
                  <a:lnTo>
                    <a:pt x="118" y="0"/>
                  </a:lnTo>
                  <a:lnTo>
                    <a:pt x="120" y="0"/>
                  </a:lnTo>
                  <a:lnTo>
                    <a:pt x="130" y="0"/>
                  </a:lnTo>
                  <a:lnTo>
                    <a:pt x="134" y="0"/>
                  </a:lnTo>
                  <a:lnTo>
                    <a:pt x="136" y="0"/>
                  </a:lnTo>
                  <a:lnTo>
                    <a:pt x="138" y="0"/>
                  </a:lnTo>
                  <a:lnTo>
                    <a:pt x="152" y="0"/>
                  </a:lnTo>
                  <a:lnTo>
                    <a:pt x="156" y="0"/>
                  </a:lnTo>
                  <a:lnTo>
                    <a:pt x="170" y="0"/>
                  </a:lnTo>
                  <a:lnTo>
                    <a:pt x="174" y="0"/>
                  </a:lnTo>
                  <a:lnTo>
                    <a:pt x="178" y="0"/>
                  </a:lnTo>
                  <a:lnTo>
                    <a:pt x="180" y="0"/>
                  </a:lnTo>
                  <a:lnTo>
                    <a:pt x="194" y="0"/>
                  </a:lnTo>
                  <a:lnTo>
                    <a:pt x="204" y="0"/>
                  </a:lnTo>
                  <a:lnTo>
                    <a:pt x="206" y="0"/>
                  </a:lnTo>
                  <a:lnTo>
                    <a:pt x="214" y="0"/>
                  </a:lnTo>
                  <a:lnTo>
                    <a:pt x="218" y="0"/>
                  </a:lnTo>
                  <a:lnTo>
                    <a:pt x="218" y="6"/>
                  </a:lnTo>
                  <a:lnTo>
                    <a:pt x="218" y="8"/>
                  </a:lnTo>
                  <a:lnTo>
                    <a:pt x="218" y="16"/>
                  </a:lnTo>
                  <a:lnTo>
                    <a:pt x="218" y="20"/>
                  </a:lnTo>
                  <a:lnTo>
                    <a:pt x="218" y="22"/>
                  </a:lnTo>
                  <a:lnTo>
                    <a:pt x="218" y="28"/>
                  </a:lnTo>
                  <a:lnTo>
                    <a:pt x="218" y="38"/>
                  </a:lnTo>
                  <a:lnTo>
                    <a:pt x="218" y="42"/>
                  </a:lnTo>
                  <a:lnTo>
                    <a:pt x="218" y="46"/>
                  </a:lnTo>
                  <a:lnTo>
                    <a:pt x="218" y="48"/>
                  </a:lnTo>
                  <a:lnTo>
                    <a:pt x="218" y="50"/>
                  </a:lnTo>
                  <a:lnTo>
                    <a:pt x="218" y="52"/>
                  </a:lnTo>
                  <a:lnTo>
                    <a:pt x="218" y="54"/>
                  </a:lnTo>
                  <a:lnTo>
                    <a:pt x="218" y="56"/>
                  </a:lnTo>
                  <a:lnTo>
                    <a:pt x="218" y="58"/>
                  </a:lnTo>
                  <a:lnTo>
                    <a:pt x="218" y="60"/>
                  </a:lnTo>
                  <a:lnTo>
                    <a:pt x="218" y="62"/>
                  </a:lnTo>
                  <a:lnTo>
                    <a:pt x="218" y="64"/>
                  </a:lnTo>
                  <a:lnTo>
                    <a:pt x="218" y="66"/>
                  </a:lnTo>
                  <a:lnTo>
                    <a:pt x="218" y="68"/>
                  </a:lnTo>
                  <a:lnTo>
                    <a:pt x="218" y="70"/>
                  </a:lnTo>
                  <a:lnTo>
                    <a:pt x="218" y="72"/>
                  </a:lnTo>
                  <a:lnTo>
                    <a:pt x="218" y="74"/>
                  </a:lnTo>
                  <a:lnTo>
                    <a:pt x="218" y="76"/>
                  </a:lnTo>
                  <a:lnTo>
                    <a:pt x="218" y="78"/>
                  </a:lnTo>
                  <a:lnTo>
                    <a:pt x="218" y="80"/>
                  </a:lnTo>
                  <a:lnTo>
                    <a:pt x="218" y="82"/>
                  </a:lnTo>
                  <a:lnTo>
                    <a:pt x="218" y="84"/>
                  </a:lnTo>
                  <a:lnTo>
                    <a:pt x="218" y="86"/>
                  </a:lnTo>
                  <a:lnTo>
                    <a:pt x="218" y="88"/>
                  </a:lnTo>
                  <a:lnTo>
                    <a:pt x="218" y="90"/>
                  </a:lnTo>
                  <a:lnTo>
                    <a:pt x="218" y="92"/>
                  </a:lnTo>
                  <a:lnTo>
                    <a:pt x="218" y="94"/>
                  </a:lnTo>
                  <a:lnTo>
                    <a:pt x="218" y="98"/>
                  </a:lnTo>
                  <a:lnTo>
                    <a:pt x="218" y="100"/>
                  </a:lnTo>
                  <a:lnTo>
                    <a:pt x="218" y="102"/>
                  </a:lnTo>
                  <a:lnTo>
                    <a:pt x="218" y="104"/>
                  </a:lnTo>
                  <a:lnTo>
                    <a:pt x="218" y="106"/>
                  </a:lnTo>
                  <a:lnTo>
                    <a:pt x="218" y="110"/>
                  </a:lnTo>
                  <a:lnTo>
                    <a:pt x="218" y="112"/>
                  </a:lnTo>
                  <a:lnTo>
                    <a:pt x="218" y="114"/>
                  </a:lnTo>
                  <a:lnTo>
                    <a:pt x="218" y="116"/>
                  </a:lnTo>
                  <a:lnTo>
                    <a:pt x="218" y="118"/>
                  </a:lnTo>
                  <a:lnTo>
                    <a:pt x="218" y="122"/>
                  </a:lnTo>
                  <a:lnTo>
                    <a:pt x="218" y="124"/>
                  </a:lnTo>
                  <a:lnTo>
                    <a:pt x="218" y="126"/>
                  </a:lnTo>
                  <a:lnTo>
                    <a:pt x="218" y="128"/>
                  </a:lnTo>
                  <a:lnTo>
                    <a:pt x="218" y="130"/>
                  </a:lnTo>
                  <a:lnTo>
                    <a:pt x="218" y="132"/>
                  </a:lnTo>
                  <a:lnTo>
                    <a:pt x="218" y="134"/>
                  </a:lnTo>
                  <a:lnTo>
                    <a:pt x="218" y="136"/>
                  </a:lnTo>
                  <a:lnTo>
                    <a:pt x="218" y="138"/>
                  </a:lnTo>
                  <a:lnTo>
                    <a:pt x="218" y="140"/>
                  </a:lnTo>
                  <a:lnTo>
                    <a:pt x="218" y="142"/>
                  </a:lnTo>
                  <a:lnTo>
                    <a:pt x="218" y="150"/>
                  </a:lnTo>
                  <a:lnTo>
                    <a:pt x="218" y="160"/>
                  </a:lnTo>
                  <a:lnTo>
                    <a:pt x="218" y="164"/>
                  </a:lnTo>
                  <a:lnTo>
                    <a:pt x="218" y="166"/>
                  </a:lnTo>
                  <a:lnTo>
                    <a:pt x="218" y="168"/>
                  </a:lnTo>
                  <a:lnTo>
                    <a:pt x="218" y="170"/>
                  </a:lnTo>
                  <a:lnTo>
                    <a:pt x="218" y="172"/>
                  </a:lnTo>
                  <a:lnTo>
                    <a:pt x="218" y="174"/>
                  </a:lnTo>
                  <a:lnTo>
                    <a:pt x="218" y="178"/>
                  </a:lnTo>
                  <a:lnTo>
                    <a:pt x="218" y="180"/>
                  </a:lnTo>
                  <a:lnTo>
                    <a:pt x="218" y="182"/>
                  </a:lnTo>
                  <a:lnTo>
                    <a:pt x="218" y="184"/>
                  </a:lnTo>
                  <a:lnTo>
                    <a:pt x="218" y="190"/>
                  </a:lnTo>
                  <a:lnTo>
                    <a:pt x="218" y="194"/>
                  </a:lnTo>
                  <a:lnTo>
                    <a:pt x="218" y="196"/>
                  </a:lnTo>
                  <a:lnTo>
                    <a:pt x="216" y="196"/>
                  </a:lnTo>
                  <a:lnTo>
                    <a:pt x="214" y="196"/>
                  </a:lnTo>
                  <a:lnTo>
                    <a:pt x="212" y="196"/>
                  </a:lnTo>
                  <a:lnTo>
                    <a:pt x="198" y="196"/>
                  </a:lnTo>
                  <a:lnTo>
                    <a:pt x="196" y="196"/>
                  </a:lnTo>
                  <a:lnTo>
                    <a:pt x="192" y="196"/>
                  </a:lnTo>
                  <a:lnTo>
                    <a:pt x="190" y="196"/>
                  </a:lnTo>
                  <a:lnTo>
                    <a:pt x="184" y="196"/>
                  </a:lnTo>
                  <a:lnTo>
                    <a:pt x="180" y="196"/>
                  </a:lnTo>
                  <a:lnTo>
                    <a:pt x="174" y="196"/>
                  </a:lnTo>
                  <a:lnTo>
                    <a:pt x="172" y="196"/>
                  </a:lnTo>
                  <a:lnTo>
                    <a:pt x="168" y="196"/>
                  </a:lnTo>
                  <a:lnTo>
                    <a:pt x="164" y="196"/>
                  </a:lnTo>
                  <a:lnTo>
                    <a:pt x="156" y="196"/>
                  </a:lnTo>
                  <a:lnTo>
                    <a:pt x="152" y="196"/>
                  </a:lnTo>
                  <a:lnTo>
                    <a:pt x="148" y="196"/>
                  </a:lnTo>
                  <a:lnTo>
                    <a:pt x="142" y="196"/>
                  </a:lnTo>
                  <a:lnTo>
                    <a:pt x="142" y="196"/>
                  </a:lnTo>
                  <a:lnTo>
                    <a:pt x="140" y="196"/>
                  </a:lnTo>
                  <a:lnTo>
                    <a:pt x="134" y="196"/>
                  </a:lnTo>
                  <a:lnTo>
                    <a:pt x="130" y="196"/>
                  </a:lnTo>
                  <a:lnTo>
                    <a:pt x="126" y="196"/>
                  </a:lnTo>
                  <a:lnTo>
                    <a:pt x="122" y="196"/>
                  </a:lnTo>
                  <a:lnTo>
                    <a:pt x="120" y="196"/>
                  </a:lnTo>
                  <a:lnTo>
                    <a:pt x="110" y="196"/>
                  </a:lnTo>
                  <a:lnTo>
                    <a:pt x="104" y="196"/>
                  </a:lnTo>
                  <a:lnTo>
                    <a:pt x="94" y="196"/>
                  </a:lnTo>
                  <a:lnTo>
                    <a:pt x="92" y="196"/>
                  </a:lnTo>
                  <a:lnTo>
                    <a:pt x="78" y="196"/>
                  </a:lnTo>
                  <a:lnTo>
                    <a:pt x="76" y="196"/>
                  </a:lnTo>
                  <a:lnTo>
                    <a:pt x="68" y="196"/>
                  </a:lnTo>
                  <a:lnTo>
                    <a:pt x="66" y="196"/>
                  </a:lnTo>
                  <a:lnTo>
                    <a:pt x="60" y="196"/>
                  </a:lnTo>
                  <a:lnTo>
                    <a:pt x="58" y="196"/>
                  </a:lnTo>
                  <a:lnTo>
                    <a:pt x="56" y="196"/>
                  </a:lnTo>
                  <a:lnTo>
                    <a:pt x="54" y="196"/>
                  </a:lnTo>
                  <a:lnTo>
                    <a:pt x="52" y="196"/>
                  </a:lnTo>
                  <a:lnTo>
                    <a:pt x="48" y="196"/>
                  </a:lnTo>
                  <a:lnTo>
                    <a:pt x="46" y="196"/>
                  </a:lnTo>
                  <a:lnTo>
                    <a:pt x="44" y="196"/>
                  </a:lnTo>
                  <a:lnTo>
                    <a:pt x="42" y="196"/>
                  </a:lnTo>
                  <a:lnTo>
                    <a:pt x="42" y="192"/>
                  </a:lnTo>
                  <a:lnTo>
                    <a:pt x="40" y="190"/>
                  </a:lnTo>
                  <a:lnTo>
                    <a:pt x="40" y="188"/>
                  </a:lnTo>
                  <a:lnTo>
                    <a:pt x="38" y="188"/>
                  </a:lnTo>
                  <a:lnTo>
                    <a:pt x="38" y="186"/>
                  </a:lnTo>
                  <a:lnTo>
                    <a:pt x="36" y="186"/>
                  </a:lnTo>
                  <a:lnTo>
                    <a:pt x="36" y="184"/>
                  </a:lnTo>
                  <a:lnTo>
                    <a:pt x="34" y="184"/>
                  </a:lnTo>
                  <a:lnTo>
                    <a:pt x="32" y="184"/>
                  </a:lnTo>
                  <a:lnTo>
                    <a:pt x="30" y="184"/>
                  </a:lnTo>
                  <a:lnTo>
                    <a:pt x="30" y="182"/>
                  </a:lnTo>
                  <a:lnTo>
                    <a:pt x="28" y="182"/>
                  </a:lnTo>
                  <a:lnTo>
                    <a:pt x="26" y="182"/>
                  </a:lnTo>
                  <a:lnTo>
                    <a:pt x="26" y="180"/>
                  </a:lnTo>
                  <a:lnTo>
                    <a:pt x="24" y="180"/>
                  </a:lnTo>
                  <a:lnTo>
                    <a:pt x="24" y="178"/>
                  </a:lnTo>
                  <a:lnTo>
                    <a:pt x="20" y="176"/>
                  </a:lnTo>
                  <a:lnTo>
                    <a:pt x="20" y="174"/>
                  </a:lnTo>
                  <a:lnTo>
                    <a:pt x="20" y="172"/>
                  </a:lnTo>
                  <a:lnTo>
                    <a:pt x="20" y="172"/>
                  </a:lnTo>
                  <a:lnTo>
                    <a:pt x="18" y="172"/>
                  </a:lnTo>
                  <a:lnTo>
                    <a:pt x="16" y="172"/>
                  </a:lnTo>
                  <a:lnTo>
                    <a:pt x="14" y="170"/>
                  </a:lnTo>
                  <a:lnTo>
                    <a:pt x="12" y="170"/>
                  </a:lnTo>
                  <a:lnTo>
                    <a:pt x="12" y="168"/>
                  </a:lnTo>
                  <a:lnTo>
                    <a:pt x="10" y="168"/>
                  </a:lnTo>
                  <a:lnTo>
                    <a:pt x="10" y="166"/>
                  </a:lnTo>
                  <a:lnTo>
                    <a:pt x="10" y="168"/>
                  </a:lnTo>
                  <a:lnTo>
                    <a:pt x="10" y="166"/>
                  </a:lnTo>
                  <a:lnTo>
                    <a:pt x="8" y="166"/>
                  </a:lnTo>
                  <a:lnTo>
                    <a:pt x="8" y="164"/>
                  </a:lnTo>
                  <a:lnTo>
                    <a:pt x="8" y="162"/>
                  </a:lnTo>
                  <a:lnTo>
                    <a:pt x="10" y="162"/>
                  </a:lnTo>
                  <a:lnTo>
                    <a:pt x="10" y="160"/>
                  </a:lnTo>
                  <a:lnTo>
                    <a:pt x="10" y="158"/>
                  </a:lnTo>
                  <a:lnTo>
                    <a:pt x="10" y="156"/>
                  </a:lnTo>
                  <a:lnTo>
                    <a:pt x="10" y="154"/>
                  </a:lnTo>
                  <a:lnTo>
                    <a:pt x="8" y="154"/>
                  </a:lnTo>
                  <a:lnTo>
                    <a:pt x="6" y="154"/>
                  </a:lnTo>
                  <a:lnTo>
                    <a:pt x="6" y="152"/>
                  </a:lnTo>
                  <a:lnTo>
                    <a:pt x="8" y="152"/>
                  </a:lnTo>
                  <a:lnTo>
                    <a:pt x="8" y="150"/>
                  </a:lnTo>
                  <a:lnTo>
                    <a:pt x="6" y="148"/>
                  </a:lnTo>
                  <a:lnTo>
                    <a:pt x="6" y="146"/>
                  </a:lnTo>
                  <a:lnTo>
                    <a:pt x="4" y="144"/>
                  </a:lnTo>
                  <a:lnTo>
                    <a:pt x="2" y="144"/>
                  </a:lnTo>
                  <a:lnTo>
                    <a:pt x="0" y="144"/>
                  </a:lnTo>
                  <a:lnTo>
                    <a:pt x="0" y="142"/>
                  </a:lnTo>
                  <a:lnTo>
                    <a:pt x="0" y="140"/>
                  </a:lnTo>
                  <a:lnTo>
                    <a:pt x="2" y="140"/>
                  </a:lnTo>
                  <a:lnTo>
                    <a:pt x="2" y="138"/>
                  </a:lnTo>
                  <a:lnTo>
                    <a:pt x="4" y="138"/>
                  </a:lnTo>
                  <a:lnTo>
                    <a:pt x="4" y="136"/>
                  </a:lnTo>
                  <a:lnTo>
                    <a:pt x="6" y="136"/>
                  </a:lnTo>
                  <a:lnTo>
                    <a:pt x="8" y="138"/>
                  </a:lnTo>
                  <a:lnTo>
                    <a:pt x="10" y="138"/>
                  </a:lnTo>
                  <a:lnTo>
                    <a:pt x="10" y="140"/>
                  </a:lnTo>
                  <a:lnTo>
                    <a:pt x="12" y="140"/>
                  </a:lnTo>
                  <a:lnTo>
                    <a:pt x="14" y="140"/>
                  </a:lnTo>
                  <a:lnTo>
                    <a:pt x="14" y="138"/>
                  </a:lnTo>
                  <a:lnTo>
                    <a:pt x="12" y="138"/>
                  </a:lnTo>
                  <a:lnTo>
                    <a:pt x="12" y="136"/>
                  </a:lnTo>
                  <a:lnTo>
                    <a:pt x="12" y="134"/>
                  </a:lnTo>
                  <a:lnTo>
                    <a:pt x="14" y="134"/>
                  </a:lnTo>
                  <a:lnTo>
                    <a:pt x="16" y="134"/>
                  </a:lnTo>
                  <a:lnTo>
                    <a:pt x="18" y="134"/>
                  </a:lnTo>
                  <a:lnTo>
                    <a:pt x="18" y="132"/>
                  </a:lnTo>
                  <a:lnTo>
                    <a:pt x="18" y="130"/>
                  </a:lnTo>
                  <a:lnTo>
                    <a:pt x="18" y="128"/>
                  </a:lnTo>
                  <a:lnTo>
                    <a:pt x="18" y="126"/>
                  </a:lnTo>
                  <a:lnTo>
                    <a:pt x="18" y="124"/>
                  </a:lnTo>
                  <a:lnTo>
                    <a:pt x="20" y="124"/>
                  </a:lnTo>
                  <a:lnTo>
                    <a:pt x="20" y="124"/>
                  </a:lnTo>
                  <a:lnTo>
                    <a:pt x="20" y="122"/>
                  </a:lnTo>
                  <a:lnTo>
                    <a:pt x="18" y="122"/>
                  </a:lnTo>
                  <a:lnTo>
                    <a:pt x="18" y="120"/>
                  </a:lnTo>
                  <a:lnTo>
                    <a:pt x="18" y="118"/>
                  </a:lnTo>
                  <a:lnTo>
                    <a:pt x="16" y="118"/>
                  </a:lnTo>
                  <a:lnTo>
                    <a:pt x="16" y="116"/>
                  </a:lnTo>
                  <a:lnTo>
                    <a:pt x="16" y="114"/>
                  </a:lnTo>
                  <a:lnTo>
                    <a:pt x="18" y="114"/>
                  </a:lnTo>
                  <a:lnTo>
                    <a:pt x="18" y="112"/>
                  </a:lnTo>
                  <a:lnTo>
                    <a:pt x="16" y="110"/>
                  </a:lnTo>
                  <a:lnTo>
                    <a:pt x="16" y="108"/>
                  </a:lnTo>
                  <a:lnTo>
                    <a:pt x="18" y="108"/>
                  </a:lnTo>
                  <a:lnTo>
                    <a:pt x="20" y="108"/>
                  </a:lnTo>
                  <a:lnTo>
                    <a:pt x="22" y="108"/>
                  </a:lnTo>
                  <a:lnTo>
                    <a:pt x="22" y="106"/>
                  </a:lnTo>
                  <a:lnTo>
                    <a:pt x="24" y="106"/>
                  </a:lnTo>
                  <a:lnTo>
                    <a:pt x="26" y="106"/>
                  </a:lnTo>
                  <a:lnTo>
                    <a:pt x="28" y="104"/>
                  </a:lnTo>
                  <a:lnTo>
                    <a:pt x="28" y="102"/>
                  </a:lnTo>
                  <a:lnTo>
                    <a:pt x="28" y="100"/>
                  </a:lnTo>
                  <a:lnTo>
                    <a:pt x="28" y="98"/>
                  </a:lnTo>
                  <a:lnTo>
                    <a:pt x="30" y="98"/>
                  </a:lnTo>
                  <a:lnTo>
                    <a:pt x="30" y="96"/>
                  </a:lnTo>
                  <a:lnTo>
                    <a:pt x="30" y="94"/>
                  </a:lnTo>
                  <a:lnTo>
                    <a:pt x="28" y="92"/>
                  </a:lnTo>
                  <a:lnTo>
                    <a:pt x="30" y="90"/>
                  </a:lnTo>
                  <a:lnTo>
                    <a:pt x="30" y="88"/>
                  </a:lnTo>
                  <a:lnTo>
                    <a:pt x="30" y="86"/>
                  </a:lnTo>
                  <a:lnTo>
                    <a:pt x="30" y="84"/>
                  </a:lnTo>
                  <a:lnTo>
                    <a:pt x="30" y="82"/>
                  </a:lnTo>
                  <a:lnTo>
                    <a:pt x="30" y="80"/>
                  </a:lnTo>
                  <a:lnTo>
                    <a:pt x="32" y="80"/>
                  </a:lnTo>
                  <a:lnTo>
                    <a:pt x="32" y="78"/>
                  </a:lnTo>
                  <a:lnTo>
                    <a:pt x="32" y="76"/>
                  </a:lnTo>
                  <a:lnTo>
                    <a:pt x="32" y="76"/>
                  </a:lnTo>
                  <a:lnTo>
                    <a:pt x="32" y="74"/>
                  </a:lnTo>
                  <a:lnTo>
                    <a:pt x="32" y="70"/>
                  </a:lnTo>
                  <a:lnTo>
                    <a:pt x="32" y="68"/>
                  </a:lnTo>
                  <a:lnTo>
                    <a:pt x="32" y="62"/>
                  </a:lnTo>
                  <a:lnTo>
                    <a:pt x="32" y="60"/>
                  </a:lnTo>
                  <a:lnTo>
                    <a:pt x="32" y="52"/>
                  </a:lnTo>
                  <a:lnTo>
                    <a:pt x="32" y="50"/>
                  </a:lnTo>
                  <a:lnTo>
                    <a:pt x="32" y="48"/>
                  </a:lnTo>
                  <a:lnTo>
                    <a:pt x="32" y="46"/>
                  </a:lnTo>
                  <a:lnTo>
                    <a:pt x="32" y="44"/>
                  </a:lnTo>
                  <a:lnTo>
                    <a:pt x="32" y="42"/>
                  </a:lnTo>
                  <a:lnTo>
                    <a:pt x="32" y="40"/>
                  </a:lnTo>
                  <a:lnTo>
                    <a:pt x="32" y="36"/>
                  </a:lnTo>
                  <a:lnTo>
                    <a:pt x="32" y="34"/>
                  </a:lnTo>
                  <a:lnTo>
                    <a:pt x="32" y="32"/>
                  </a:lnTo>
                  <a:lnTo>
                    <a:pt x="32" y="30"/>
                  </a:lnTo>
                  <a:lnTo>
                    <a:pt x="32" y="28"/>
                  </a:lnTo>
                  <a:lnTo>
                    <a:pt x="32" y="26"/>
                  </a:lnTo>
                  <a:lnTo>
                    <a:pt x="32" y="22"/>
                  </a:lnTo>
                  <a:lnTo>
                    <a:pt x="32" y="20"/>
                  </a:lnTo>
                  <a:lnTo>
                    <a:pt x="32" y="18"/>
                  </a:lnTo>
                  <a:lnTo>
                    <a:pt x="32" y="14"/>
                  </a:lnTo>
                  <a:lnTo>
                    <a:pt x="32" y="12"/>
                  </a:lnTo>
                  <a:lnTo>
                    <a:pt x="32" y="10"/>
                  </a:lnTo>
                  <a:lnTo>
                    <a:pt x="32" y="4"/>
                  </a:lnTo>
                  <a:lnTo>
                    <a:pt x="32" y="2"/>
                  </a:lnTo>
                  <a:lnTo>
                    <a:pt x="32" y="0"/>
                  </a:lnTo>
                  <a:lnTo>
                    <a:pt x="38" y="0"/>
                  </a:lnTo>
                  <a:lnTo>
                    <a:pt x="42" y="0"/>
                  </a:lnTo>
                  <a:lnTo>
                    <a:pt x="44" y="0"/>
                  </a:lnTo>
                  <a:lnTo>
                    <a:pt x="44" y="0"/>
                  </a:lnTo>
                  <a:lnTo>
                    <a:pt x="48" y="0"/>
                  </a:lnTo>
                  <a:lnTo>
                    <a:pt x="52"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4" name="Freeform 148"/>
            <p:cNvSpPr>
              <a:spLocks/>
            </p:cNvSpPr>
            <p:nvPr/>
          </p:nvSpPr>
          <p:spPr bwMode="auto">
            <a:xfrm>
              <a:off x="3600450" y="2511425"/>
              <a:ext cx="331788" cy="209550"/>
            </a:xfrm>
            <a:custGeom>
              <a:avLst/>
              <a:gdLst>
                <a:gd name="T0" fmla="*/ 209 w 209"/>
                <a:gd name="T1" fmla="*/ 26 h 132"/>
                <a:gd name="T2" fmla="*/ 209 w 209"/>
                <a:gd name="T3" fmla="*/ 40 h 132"/>
                <a:gd name="T4" fmla="*/ 209 w 209"/>
                <a:gd name="T5" fmla="*/ 52 h 132"/>
                <a:gd name="T6" fmla="*/ 209 w 209"/>
                <a:gd name="T7" fmla="*/ 84 h 132"/>
                <a:gd name="T8" fmla="*/ 209 w 209"/>
                <a:gd name="T9" fmla="*/ 102 h 132"/>
                <a:gd name="T10" fmla="*/ 209 w 209"/>
                <a:gd name="T11" fmla="*/ 116 h 132"/>
                <a:gd name="T12" fmla="*/ 205 w 209"/>
                <a:gd name="T13" fmla="*/ 132 h 132"/>
                <a:gd name="T14" fmla="*/ 189 w 209"/>
                <a:gd name="T15" fmla="*/ 132 h 132"/>
                <a:gd name="T16" fmla="*/ 171 w 209"/>
                <a:gd name="T17" fmla="*/ 132 h 132"/>
                <a:gd name="T18" fmla="*/ 159 w 209"/>
                <a:gd name="T19" fmla="*/ 132 h 132"/>
                <a:gd name="T20" fmla="*/ 145 w 209"/>
                <a:gd name="T21" fmla="*/ 132 h 132"/>
                <a:gd name="T22" fmla="*/ 121 w 209"/>
                <a:gd name="T23" fmla="*/ 132 h 132"/>
                <a:gd name="T24" fmla="*/ 119 w 209"/>
                <a:gd name="T25" fmla="*/ 130 h 132"/>
                <a:gd name="T26" fmla="*/ 117 w 209"/>
                <a:gd name="T27" fmla="*/ 124 h 132"/>
                <a:gd name="T28" fmla="*/ 113 w 209"/>
                <a:gd name="T29" fmla="*/ 122 h 132"/>
                <a:gd name="T30" fmla="*/ 113 w 209"/>
                <a:gd name="T31" fmla="*/ 116 h 132"/>
                <a:gd name="T32" fmla="*/ 117 w 209"/>
                <a:gd name="T33" fmla="*/ 116 h 132"/>
                <a:gd name="T34" fmla="*/ 115 w 209"/>
                <a:gd name="T35" fmla="*/ 110 h 132"/>
                <a:gd name="T36" fmla="*/ 111 w 209"/>
                <a:gd name="T37" fmla="*/ 110 h 132"/>
                <a:gd name="T38" fmla="*/ 103 w 209"/>
                <a:gd name="T39" fmla="*/ 108 h 132"/>
                <a:gd name="T40" fmla="*/ 99 w 209"/>
                <a:gd name="T41" fmla="*/ 104 h 132"/>
                <a:gd name="T42" fmla="*/ 97 w 209"/>
                <a:gd name="T43" fmla="*/ 98 h 132"/>
                <a:gd name="T44" fmla="*/ 95 w 209"/>
                <a:gd name="T45" fmla="*/ 96 h 132"/>
                <a:gd name="T46" fmla="*/ 89 w 209"/>
                <a:gd name="T47" fmla="*/ 96 h 132"/>
                <a:gd name="T48" fmla="*/ 87 w 209"/>
                <a:gd name="T49" fmla="*/ 96 h 132"/>
                <a:gd name="T50" fmla="*/ 81 w 209"/>
                <a:gd name="T51" fmla="*/ 98 h 132"/>
                <a:gd name="T52" fmla="*/ 79 w 209"/>
                <a:gd name="T53" fmla="*/ 96 h 132"/>
                <a:gd name="T54" fmla="*/ 75 w 209"/>
                <a:gd name="T55" fmla="*/ 96 h 132"/>
                <a:gd name="T56" fmla="*/ 73 w 209"/>
                <a:gd name="T57" fmla="*/ 94 h 132"/>
                <a:gd name="T58" fmla="*/ 69 w 209"/>
                <a:gd name="T59" fmla="*/ 90 h 132"/>
                <a:gd name="T60" fmla="*/ 67 w 209"/>
                <a:gd name="T61" fmla="*/ 88 h 132"/>
                <a:gd name="T62" fmla="*/ 63 w 209"/>
                <a:gd name="T63" fmla="*/ 86 h 132"/>
                <a:gd name="T64" fmla="*/ 61 w 209"/>
                <a:gd name="T65" fmla="*/ 84 h 132"/>
                <a:gd name="T66" fmla="*/ 57 w 209"/>
                <a:gd name="T67" fmla="*/ 80 h 132"/>
                <a:gd name="T68" fmla="*/ 57 w 209"/>
                <a:gd name="T69" fmla="*/ 72 h 132"/>
                <a:gd name="T70" fmla="*/ 57 w 209"/>
                <a:gd name="T71" fmla="*/ 64 h 132"/>
                <a:gd name="T72" fmla="*/ 55 w 209"/>
                <a:gd name="T73" fmla="*/ 60 h 132"/>
                <a:gd name="T74" fmla="*/ 53 w 209"/>
                <a:gd name="T75" fmla="*/ 54 h 132"/>
                <a:gd name="T76" fmla="*/ 49 w 209"/>
                <a:gd name="T77" fmla="*/ 48 h 132"/>
                <a:gd name="T78" fmla="*/ 51 w 209"/>
                <a:gd name="T79" fmla="*/ 42 h 132"/>
                <a:gd name="T80" fmla="*/ 45 w 209"/>
                <a:gd name="T81" fmla="*/ 44 h 132"/>
                <a:gd name="T82" fmla="*/ 39 w 209"/>
                <a:gd name="T83" fmla="*/ 46 h 132"/>
                <a:gd name="T84" fmla="*/ 37 w 209"/>
                <a:gd name="T85" fmla="*/ 52 h 132"/>
                <a:gd name="T86" fmla="*/ 33 w 209"/>
                <a:gd name="T87" fmla="*/ 48 h 132"/>
                <a:gd name="T88" fmla="*/ 35 w 209"/>
                <a:gd name="T89" fmla="*/ 42 h 132"/>
                <a:gd name="T90" fmla="*/ 29 w 209"/>
                <a:gd name="T91" fmla="*/ 40 h 132"/>
                <a:gd name="T92" fmla="*/ 25 w 209"/>
                <a:gd name="T93" fmla="*/ 36 h 132"/>
                <a:gd name="T94" fmla="*/ 23 w 209"/>
                <a:gd name="T95" fmla="*/ 28 h 132"/>
                <a:gd name="T96" fmla="*/ 23 w 209"/>
                <a:gd name="T97" fmla="*/ 24 h 132"/>
                <a:gd name="T98" fmla="*/ 19 w 209"/>
                <a:gd name="T99" fmla="*/ 20 h 132"/>
                <a:gd name="T100" fmla="*/ 13 w 209"/>
                <a:gd name="T101" fmla="*/ 20 h 132"/>
                <a:gd name="T102" fmla="*/ 13 w 209"/>
                <a:gd name="T103" fmla="*/ 12 h 132"/>
                <a:gd name="T104" fmla="*/ 11 w 209"/>
                <a:gd name="T105" fmla="*/ 6 h 132"/>
                <a:gd name="T106" fmla="*/ 4 w 209"/>
                <a:gd name="T107" fmla="*/ 8 h 132"/>
                <a:gd name="T108" fmla="*/ 0 w 209"/>
                <a:gd name="T109" fmla="*/ 4 h 132"/>
                <a:gd name="T110" fmla="*/ 85 w 209"/>
                <a:gd name="T11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9" h="132">
                  <a:moveTo>
                    <a:pt x="209" y="0"/>
                  </a:moveTo>
                  <a:lnTo>
                    <a:pt x="209" y="8"/>
                  </a:lnTo>
                  <a:lnTo>
                    <a:pt x="209" y="10"/>
                  </a:lnTo>
                  <a:lnTo>
                    <a:pt x="209" y="26"/>
                  </a:lnTo>
                  <a:lnTo>
                    <a:pt x="209" y="32"/>
                  </a:lnTo>
                  <a:lnTo>
                    <a:pt x="209" y="34"/>
                  </a:lnTo>
                  <a:lnTo>
                    <a:pt x="209" y="36"/>
                  </a:lnTo>
                  <a:lnTo>
                    <a:pt x="209" y="40"/>
                  </a:lnTo>
                  <a:lnTo>
                    <a:pt x="209" y="42"/>
                  </a:lnTo>
                  <a:lnTo>
                    <a:pt x="209" y="48"/>
                  </a:lnTo>
                  <a:lnTo>
                    <a:pt x="209" y="50"/>
                  </a:lnTo>
                  <a:lnTo>
                    <a:pt x="209" y="52"/>
                  </a:lnTo>
                  <a:lnTo>
                    <a:pt x="209" y="62"/>
                  </a:lnTo>
                  <a:lnTo>
                    <a:pt x="209" y="68"/>
                  </a:lnTo>
                  <a:lnTo>
                    <a:pt x="209" y="74"/>
                  </a:lnTo>
                  <a:lnTo>
                    <a:pt x="209" y="84"/>
                  </a:lnTo>
                  <a:lnTo>
                    <a:pt x="209" y="86"/>
                  </a:lnTo>
                  <a:lnTo>
                    <a:pt x="209" y="88"/>
                  </a:lnTo>
                  <a:lnTo>
                    <a:pt x="209" y="94"/>
                  </a:lnTo>
                  <a:lnTo>
                    <a:pt x="209" y="102"/>
                  </a:lnTo>
                  <a:lnTo>
                    <a:pt x="209" y="104"/>
                  </a:lnTo>
                  <a:lnTo>
                    <a:pt x="209" y="106"/>
                  </a:lnTo>
                  <a:lnTo>
                    <a:pt x="209" y="108"/>
                  </a:lnTo>
                  <a:lnTo>
                    <a:pt x="209" y="116"/>
                  </a:lnTo>
                  <a:lnTo>
                    <a:pt x="209" y="124"/>
                  </a:lnTo>
                  <a:lnTo>
                    <a:pt x="209" y="128"/>
                  </a:lnTo>
                  <a:lnTo>
                    <a:pt x="209" y="132"/>
                  </a:lnTo>
                  <a:lnTo>
                    <a:pt x="205" y="132"/>
                  </a:lnTo>
                  <a:lnTo>
                    <a:pt x="203" y="132"/>
                  </a:lnTo>
                  <a:lnTo>
                    <a:pt x="195" y="132"/>
                  </a:lnTo>
                  <a:lnTo>
                    <a:pt x="193" y="132"/>
                  </a:lnTo>
                  <a:lnTo>
                    <a:pt x="189" y="132"/>
                  </a:lnTo>
                  <a:lnTo>
                    <a:pt x="187" y="132"/>
                  </a:lnTo>
                  <a:lnTo>
                    <a:pt x="181" y="132"/>
                  </a:lnTo>
                  <a:lnTo>
                    <a:pt x="177" y="132"/>
                  </a:lnTo>
                  <a:lnTo>
                    <a:pt x="171" y="132"/>
                  </a:lnTo>
                  <a:lnTo>
                    <a:pt x="169" y="132"/>
                  </a:lnTo>
                  <a:lnTo>
                    <a:pt x="163" y="132"/>
                  </a:lnTo>
                  <a:lnTo>
                    <a:pt x="161" y="132"/>
                  </a:lnTo>
                  <a:lnTo>
                    <a:pt x="159" y="132"/>
                  </a:lnTo>
                  <a:lnTo>
                    <a:pt x="157" y="132"/>
                  </a:lnTo>
                  <a:lnTo>
                    <a:pt x="155" y="132"/>
                  </a:lnTo>
                  <a:lnTo>
                    <a:pt x="147" y="132"/>
                  </a:lnTo>
                  <a:lnTo>
                    <a:pt x="145" y="132"/>
                  </a:lnTo>
                  <a:lnTo>
                    <a:pt x="139" y="132"/>
                  </a:lnTo>
                  <a:lnTo>
                    <a:pt x="133" y="132"/>
                  </a:lnTo>
                  <a:lnTo>
                    <a:pt x="123" y="132"/>
                  </a:lnTo>
                  <a:lnTo>
                    <a:pt x="121" y="132"/>
                  </a:lnTo>
                  <a:lnTo>
                    <a:pt x="121" y="130"/>
                  </a:lnTo>
                  <a:lnTo>
                    <a:pt x="119" y="130"/>
                  </a:lnTo>
                  <a:lnTo>
                    <a:pt x="119" y="132"/>
                  </a:lnTo>
                  <a:lnTo>
                    <a:pt x="119" y="130"/>
                  </a:lnTo>
                  <a:lnTo>
                    <a:pt x="117" y="130"/>
                  </a:lnTo>
                  <a:lnTo>
                    <a:pt x="117" y="128"/>
                  </a:lnTo>
                  <a:lnTo>
                    <a:pt x="117" y="126"/>
                  </a:lnTo>
                  <a:lnTo>
                    <a:pt x="117" y="124"/>
                  </a:lnTo>
                  <a:lnTo>
                    <a:pt x="115" y="126"/>
                  </a:lnTo>
                  <a:lnTo>
                    <a:pt x="115" y="124"/>
                  </a:lnTo>
                  <a:lnTo>
                    <a:pt x="113" y="124"/>
                  </a:lnTo>
                  <a:lnTo>
                    <a:pt x="113" y="122"/>
                  </a:lnTo>
                  <a:lnTo>
                    <a:pt x="113" y="120"/>
                  </a:lnTo>
                  <a:lnTo>
                    <a:pt x="113" y="118"/>
                  </a:lnTo>
                  <a:lnTo>
                    <a:pt x="111" y="116"/>
                  </a:lnTo>
                  <a:lnTo>
                    <a:pt x="113" y="116"/>
                  </a:lnTo>
                  <a:lnTo>
                    <a:pt x="115" y="118"/>
                  </a:lnTo>
                  <a:lnTo>
                    <a:pt x="115" y="116"/>
                  </a:lnTo>
                  <a:lnTo>
                    <a:pt x="117" y="118"/>
                  </a:lnTo>
                  <a:lnTo>
                    <a:pt x="117" y="116"/>
                  </a:lnTo>
                  <a:lnTo>
                    <a:pt x="117" y="114"/>
                  </a:lnTo>
                  <a:lnTo>
                    <a:pt x="115" y="114"/>
                  </a:lnTo>
                  <a:lnTo>
                    <a:pt x="115" y="112"/>
                  </a:lnTo>
                  <a:lnTo>
                    <a:pt x="115" y="110"/>
                  </a:lnTo>
                  <a:lnTo>
                    <a:pt x="113" y="110"/>
                  </a:lnTo>
                  <a:lnTo>
                    <a:pt x="113" y="112"/>
                  </a:lnTo>
                  <a:lnTo>
                    <a:pt x="113" y="110"/>
                  </a:lnTo>
                  <a:lnTo>
                    <a:pt x="111" y="110"/>
                  </a:lnTo>
                  <a:lnTo>
                    <a:pt x="109" y="110"/>
                  </a:lnTo>
                  <a:lnTo>
                    <a:pt x="107" y="108"/>
                  </a:lnTo>
                  <a:lnTo>
                    <a:pt x="105" y="108"/>
                  </a:lnTo>
                  <a:lnTo>
                    <a:pt x="103" y="108"/>
                  </a:lnTo>
                  <a:lnTo>
                    <a:pt x="101" y="108"/>
                  </a:lnTo>
                  <a:lnTo>
                    <a:pt x="101" y="106"/>
                  </a:lnTo>
                  <a:lnTo>
                    <a:pt x="101" y="104"/>
                  </a:lnTo>
                  <a:lnTo>
                    <a:pt x="99" y="104"/>
                  </a:lnTo>
                  <a:lnTo>
                    <a:pt x="99" y="102"/>
                  </a:lnTo>
                  <a:lnTo>
                    <a:pt x="97" y="102"/>
                  </a:lnTo>
                  <a:lnTo>
                    <a:pt x="97" y="100"/>
                  </a:lnTo>
                  <a:lnTo>
                    <a:pt x="97" y="98"/>
                  </a:lnTo>
                  <a:lnTo>
                    <a:pt x="95" y="98"/>
                  </a:lnTo>
                  <a:lnTo>
                    <a:pt x="97" y="98"/>
                  </a:lnTo>
                  <a:lnTo>
                    <a:pt x="95" y="98"/>
                  </a:lnTo>
                  <a:lnTo>
                    <a:pt x="95" y="96"/>
                  </a:lnTo>
                  <a:lnTo>
                    <a:pt x="93" y="94"/>
                  </a:lnTo>
                  <a:lnTo>
                    <a:pt x="91" y="94"/>
                  </a:lnTo>
                  <a:lnTo>
                    <a:pt x="89" y="94"/>
                  </a:lnTo>
                  <a:lnTo>
                    <a:pt x="89" y="96"/>
                  </a:lnTo>
                  <a:lnTo>
                    <a:pt x="87" y="96"/>
                  </a:lnTo>
                  <a:lnTo>
                    <a:pt x="87" y="96"/>
                  </a:lnTo>
                  <a:lnTo>
                    <a:pt x="85" y="96"/>
                  </a:lnTo>
                  <a:lnTo>
                    <a:pt x="87" y="96"/>
                  </a:lnTo>
                  <a:lnTo>
                    <a:pt x="85" y="98"/>
                  </a:lnTo>
                  <a:lnTo>
                    <a:pt x="83" y="96"/>
                  </a:lnTo>
                  <a:lnTo>
                    <a:pt x="83" y="98"/>
                  </a:lnTo>
                  <a:lnTo>
                    <a:pt x="81" y="98"/>
                  </a:lnTo>
                  <a:lnTo>
                    <a:pt x="79" y="98"/>
                  </a:lnTo>
                  <a:lnTo>
                    <a:pt x="77" y="98"/>
                  </a:lnTo>
                  <a:lnTo>
                    <a:pt x="77" y="96"/>
                  </a:lnTo>
                  <a:lnTo>
                    <a:pt x="79" y="96"/>
                  </a:lnTo>
                  <a:lnTo>
                    <a:pt x="77" y="96"/>
                  </a:lnTo>
                  <a:lnTo>
                    <a:pt x="77" y="98"/>
                  </a:lnTo>
                  <a:lnTo>
                    <a:pt x="75" y="98"/>
                  </a:lnTo>
                  <a:lnTo>
                    <a:pt x="75" y="96"/>
                  </a:lnTo>
                  <a:lnTo>
                    <a:pt x="73" y="96"/>
                  </a:lnTo>
                  <a:lnTo>
                    <a:pt x="73" y="94"/>
                  </a:lnTo>
                  <a:lnTo>
                    <a:pt x="75" y="94"/>
                  </a:lnTo>
                  <a:lnTo>
                    <a:pt x="73" y="94"/>
                  </a:lnTo>
                  <a:lnTo>
                    <a:pt x="73" y="92"/>
                  </a:lnTo>
                  <a:lnTo>
                    <a:pt x="71" y="92"/>
                  </a:lnTo>
                  <a:lnTo>
                    <a:pt x="71" y="90"/>
                  </a:lnTo>
                  <a:lnTo>
                    <a:pt x="69" y="90"/>
                  </a:lnTo>
                  <a:lnTo>
                    <a:pt x="69" y="88"/>
                  </a:lnTo>
                  <a:lnTo>
                    <a:pt x="67" y="88"/>
                  </a:lnTo>
                  <a:lnTo>
                    <a:pt x="65" y="88"/>
                  </a:lnTo>
                  <a:lnTo>
                    <a:pt x="67" y="88"/>
                  </a:lnTo>
                  <a:lnTo>
                    <a:pt x="65" y="86"/>
                  </a:lnTo>
                  <a:lnTo>
                    <a:pt x="63" y="86"/>
                  </a:lnTo>
                  <a:lnTo>
                    <a:pt x="63" y="88"/>
                  </a:lnTo>
                  <a:lnTo>
                    <a:pt x="63" y="86"/>
                  </a:lnTo>
                  <a:lnTo>
                    <a:pt x="63" y="88"/>
                  </a:lnTo>
                  <a:lnTo>
                    <a:pt x="61" y="88"/>
                  </a:lnTo>
                  <a:lnTo>
                    <a:pt x="61" y="86"/>
                  </a:lnTo>
                  <a:lnTo>
                    <a:pt x="61" y="84"/>
                  </a:lnTo>
                  <a:lnTo>
                    <a:pt x="59" y="84"/>
                  </a:lnTo>
                  <a:lnTo>
                    <a:pt x="59" y="82"/>
                  </a:lnTo>
                  <a:lnTo>
                    <a:pt x="59" y="80"/>
                  </a:lnTo>
                  <a:lnTo>
                    <a:pt x="57" y="80"/>
                  </a:lnTo>
                  <a:lnTo>
                    <a:pt x="57" y="78"/>
                  </a:lnTo>
                  <a:lnTo>
                    <a:pt x="57" y="76"/>
                  </a:lnTo>
                  <a:lnTo>
                    <a:pt x="57" y="74"/>
                  </a:lnTo>
                  <a:lnTo>
                    <a:pt x="57" y="72"/>
                  </a:lnTo>
                  <a:lnTo>
                    <a:pt x="57" y="70"/>
                  </a:lnTo>
                  <a:lnTo>
                    <a:pt x="57" y="68"/>
                  </a:lnTo>
                  <a:lnTo>
                    <a:pt x="57" y="66"/>
                  </a:lnTo>
                  <a:lnTo>
                    <a:pt x="57" y="64"/>
                  </a:lnTo>
                  <a:lnTo>
                    <a:pt x="55" y="64"/>
                  </a:lnTo>
                  <a:lnTo>
                    <a:pt x="55" y="62"/>
                  </a:lnTo>
                  <a:lnTo>
                    <a:pt x="53" y="62"/>
                  </a:lnTo>
                  <a:lnTo>
                    <a:pt x="55" y="60"/>
                  </a:lnTo>
                  <a:lnTo>
                    <a:pt x="55" y="58"/>
                  </a:lnTo>
                  <a:lnTo>
                    <a:pt x="55" y="56"/>
                  </a:lnTo>
                  <a:lnTo>
                    <a:pt x="55" y="54"/>
                  </a:lnTo>
                  <a:lnTo>
                    <a:pt x="53" y="54"/>
                  </a:lnTo>
                  <a:lnTo>
                    <a:pt x="53" y="52"/>
                  </a:lnTo>
                  <a:lnTo>
                    <a:pt x="51" y="52"/>
                  </a:lnTo>
                  <a:lnTo>
                    <a:pt x="51" y="50"/>
                  </a:lnTo>
                  <a:lnTo>
                    <a:pt x="49" y="48"/>
                  </a:lnTo>
                  <a:lnTo>
                    <a:pt x="49" y="46"/>
                  </a:lnTo>
                  <a:lnTo>
                    <a:pt x="51" y="46"/>
                  </a:lnTo>
                  <a:lnTo>
                    <a:pt x="51" y="44"/>
                  </a:lnTo>
                  <a:lnTo>
                    <a:pt x="51" y="42"/>
                  </a:lnTo>
                  <a:lnTo>
                    <a:pt x="49" y="42"/>
                  </a:lnTo>
                  <a:lnTo>
                    <a:pt x="47" y="42"/>
                  </a:lnTo>
                  <a:lnTo>
                    <a:pt x="45" y="42"/>
                  </a:lnTo>
                  <a:lnTo>
                    <a:pt x="45" y="44"/>
                  </a:lnTo>
                  <a:lnTo>
                    <a:pt x="43" y="44"/>
                  </a:lnTo>
                  <a:lnTo>
                    <a:pt x="41" y="44"/>
                  </a:lnTo>
                  <a:lnTo>
                    <a:pt x="41" y="46"/>
                  </a:lnTo>
                  <a:lnTo>
                    <a:pt x="39" y="46"/>
                  </a:lnTo>
                  <a:lnTo>
                    <a:pt x="39" y="48"/>
                  </a:lnTo>
                  <a:lnTo>
                    <a:pt x="39" y="48"/>
                  </a:lnTo>
                  <a:lnTo>
                    <a:pt x="37" y="50"/>
                  </a:lnTo>
                  <a:lnTo>
                    <a:pt x="37" y="52"/>
                  </a:lnTo>
                  <a:lnTo>
                    <a:pt x="35" y="52"/>
                  </a:lnTo>
                  <a:lnTo>
                    <a:pt x="35" y="50"/>
                  </a:lnTo>
                  <a:lnTo>
                    <a:pt x="33" y="50"/>
                  </a:lnTo>
                  <a:lnTo>
                    <a:pt x="33" y="48"/>
                  </a:lnTo>
                  <a:lnTo>
                    <a:pt x="35" y="48"/>
                  </a:lnTo>
                  <a:lnTo>
                    <a:pt x="35" y="46"/>
                  </a:lnTo>
                  <a:lnTo>
                    <a:pt x="35" y="44"/>
                  </a:lnTo>
                  <a:lnTo>
                    <a:pt x="35" y="42"/>
                  </a:lnTo>
                  <a:lnTo>
                    <a:pt x="35" y="40"/>
                  </a:lnTo>
                  <a:lnTo>
                    <a:pt x="33" y="40"/>
                  </a:lnTo>
                  <a:lnTo>
                    <a:pt x="31" y="40"/>
                  </a:lnTo>
                  <a:lnTo>
                    <a:pt x="29" y="40"/>
                  </a:lnTo>
                  <a:lnTo>
                    <a:pt x="29" y="40"/>
                  </a:lnTo>
                  <a:lnTo>
                    <a:pt x="27" y="40"/>
                  </a:lnTo>
                  <a:lnTo>
                    <a:pt x="25" y="38"/>
                  </a:lnTo>
                  <a:lnTo>
                    <a:pt x="25" y="36"/>
                  </a:lnTo>
                  <a:lnTo>
                    <a:pt x="23" y="34"/>
                  </a:lnTo>
                  <a:lnTo>
                    <a:pt x="23" y="32"/>
                  </a:lnTo>
                  <a:lnTo>
                    <a:pt x="23" y="30"/>
                  </a:lnTo>
                  <a:lnTo>
                    <a:pt x="23" y="28"/>
                  </a:lnTo>
                  <a:lnTo>
                    <a:pt x="25" y="28"/>
                  </a:lnTo>
                  <a:lnTo>
                    <a:pt x="23" y="28"/>
                  </a:lnTo>
                  <a:lnTo>
                    <a:pt x="23" y="26"/>
                  </a:lnTo>
                  <a:lnTo>
                    <a:pt x="23" y="24"/>
                  </a:lnTo>
                  <a:lnTo>
                    <a:pt x="21" y="24"/>
                  </a:lnTo>
                  <a:lnTo>
                    <a:pt x="21" y="22"/>
                  </a:lnTo>
                  <a:lnTo>
                    <a:pt x="19" y="22"/>
                  </a:lnTo>
                  <a:lnTo>
                    <a:pt x="19" y="20"/>
                  </a:lnTo>
                  <a:lnTo>
                    <a:pt x="17" y="22"/>
                  </a:lnTo>
                  <a:lnTo>
                    <a:pt x="15" y="22"/>
                  </a:lnTo>
                  <a:lnTo>
                    <a:pt x="15" y="20"/>
                  </a:lnTo>
                  <a:lnTo>
                    <a:pt x="13" y="20"/>
                  </a:lnTo>
                  <a:lnTo>
                    <a:pt x="13" y="18"/>
                  </a:lnTo>
                  <a:lnTo>
                    <a:pt x="15" y="16"/>
                  </a:lnTo>
                  <a:lnTo>
                    <a:pt x="15" y="14"/>
                  </a:lnTo>
                  <a:lnTo>
                    <a:pt x="13" y="12"/>
                  </a:lnTo>
                  <a:lnTo>
                    <a:pt x="13" y="10"/>
                  </a:lnTo>
                  <a:lnTo>
                    <a:pt x="13" y="8"/>
                  </a:lnTo>
                  <a:lnTo>
                    <a:pt x="13" y="6"/>
                  </a:lnTo>
                  <a:lnTo>
                    <a:pt x="11" y="6"/>
                  </a:lnTo>
                  <a:lnTo>
                    <a:pt x="9" y="6"/>
                  </a:lnTo>
                  <a:lnTo>
                    <a:pt x="9" y="8"/>
                  </a:lnTo>
                  <a:lnTo>
                    <a:pt x="6" y="8"/>
                  </a:lnTo>
                  <a:lnTo>
                    <a:pt x="4" y="8"/>
                  </a:lnTo>
                  <a:lnTo>
                    <a:pt x="2" y="8"/>
                  </a:lnTo>
                  <a:lnTo>
                    <a:pt x="2" y="6"/>
                  </a:lnTo>
                  <a:lnTo>
                    <a:pt x="2" y="4"/>
                  </a:lnTo>
                  <a:lnTo>
                    <a:pt x="0" y="4"/>
                  </a:lnTo>
                  <a:lnTo>
                    <a:pt x="0" y="2"/>
                  </a:lnTo>
                  <a:lnTo>
                    <a:pt x="2" y="2"/>
                  </a:lnTo>
                  <a:lnTo>
                    <a:pt x="2" y="0"/>
                  </a:lnTo>
                  <a:lnTo>
                    <a:pt x="85" y="0"/>
                  </a:lnTo>
                  <a:lnTo>
                    <a:pt x="87" y="0"/>
                  </a:lnTo>
                  <a:lnTo>
                    <a:pt x="209"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5" name="Freeform 158"/>
            <p:cNvSpPr>
              <a:spLocks/>
            </p:cNvSpPr>
            <p:nvPr/>
          </p:nvSpPr>
          <p:spPr bwMode="auto">
            <a:xfrm>
              <a:off x="5265738" y="4213225"/>
              <a:ext cx="279400" cy="506413"/>
            </a:xfrm>
            <a:custGeom>
              <a:avLst/>
              <a:gdLst>
                <a:gd name="T0" fmla="*/ 176 w 176"/>
                <a:gd name="T1" fmla="*/ 21 h 319"/>
                <a:gd name="T2" fmla="*/ 176 w 176"/>
                <a:gd name="T3" fmla="*/ 55 h 319"/>
                <a:gd name="T4" fmla="*/ 176 w 176"/>
                <a:gd name="T5" fmla="*/ 73 h 319"/>
                <a:gd name="T6" fmla="*/ 176 w 176"/>
                <a:gd name="T7" fmla="*/ 89 h 319"/>
                <a:gd name="T8" fmla="*/ 176 w 176"/>
                <a:gd name="T9" fmla="*/ 107 h 319"/>
                <a:gd name="T10" fmla="*/ 174 w 176"/>
                <a:gd name="T11" fmla="*/ 121 h 319"/>
                <a:gd name="T12" fmla="*/ 174 w 176"/>
                <a:gd name="T13" fmla="*/ 147 h 319"/>
                <a:gd name="T14" fmla="*/ 174 w 176"/>
                <a:gd name="T15" fmla="*/ 167 h 319"/>
                <a:gd name="T16" fmla="*/ 174 w 176"/>
                <a:gd name="T17" fmla="*/ 203 h 319"/>
                <a:gd name="T18" fmla="*/ 174 w 176"/>
                <a:gd name="T19" fmla="*/ 227 h 319"/>
                <a:gd name="T20" fmla="*/ 174 w 176"/>
                <a:gd name="T21" fmla="*/ 257 h 319"/>
                <a:gd name="T22" fmla="*/ 174 w 176"/>
                <a:gd name="T23" fmla="*/ 285 h 319"/>
                <a:gd name="T24" fmla="*/ 172 w 176"/>
                <a:gd name="T25" fmla="*/ 319 h 319"/>
                <a:gd name="T26" fmla="*/ 146 w 176"/>
                <a:gd name="T27" fmla="*/ 319 h 319"/>
                <a:gd name="T28" fmla="*/ 142 w 176"/>
                <a:gd name="T29" fmla="*/ 311 h 319"/>
                <a:gd name="T30" fmla="*/ 132 w 176"/>
                <a:gd name="T31" fmla="*/ 307 h 319"/>
                <a:gd name="T32" fmla="*/ 122 w 176"/>
                <a:gd name="T33" fmla="*/ 297 h 319"/>
                <a:gd name="T34" fmla="*/ 118 w 176"/>
                <a:gd name="T35" fmla="*/ 287 h 319"/>
                <a:gd name="T36" fmla="*/ 116 w 176"/>
                <a:gd name="T37" fmla="*/ 273 h 319"/>
                <a:gd name="T38" fmla="*/ 110 w 176"/>
                <a:gd name="T39" fmla="*/ 263 h 319"/>
                <a:gd name="T40" fmla="*/ 100 w 176"/>
                <a:gd name="T41" fmla="*/ 251 h 319"/>
                <a:gd name="T42" fmla="*/ 104 w 176"/>
                <a:gd name="T43" fmla="*/ 237 h 319"/>
                <a:gd name="T44" fmla="*/ 100 w 176"/>
                <a:gd name="T45" fmla="*/ 225 h 319"/>
                <a:gd name="T46" fmla="*/ 100 w 176"/>
                <a:gd name="T47" fmla="*/ 217 h 319"/>
                <a:gd name="T48" fmla="*/ 102 w 176"/>
                <a:gd name="T49" fmla="*/ 211 h 319"/>
                <a:gd name="T50" fmla="*/ 92 w 176"/>
                <a:gd name="T51" fmla="*/ 207 h 319"/>
                <a:gd name="T52" fmla="*/ 84 w 176"/>
                <a:gd name="T53" fmla="*/ 199 h 319"/>
                <a:gd name="T54" fmla="*/ 84 w 176"/>
                <a:gd name="T55" fmla="*/ 189 h 319"/>
                <a:gd name="T56" fmla="*/ 82 w 176"/>
                <a:gd name="T57" fmla="*/ 179 h 319"/>
                <a:gd name="T58" fmla="*/ 70 w 176"/>
                <a:gd name="T59" fmla="*/ 171 h 319"/>
                <a:gd name="T60" fmla="*/ 68 w 176"/>
                <a:gd name="T61" fmla="*/ 161 h 319"/>
                <a:gd name="T62" fmla="*/ 56 w 176"/>
                <a:gd name="T63" fmla="*/ 155 h 319"/>
                <a:gd name="T64" fmla="*/ 50 w 176"/>
                <a:gd name="T65" fmla="*/ 145 h 319"/>
                <a:gd name="T66" fmla="*/ 50 w 176"/>
                <a:gd name="T67" fmla="*/ 133 h 319"/>
                <a:gd name="T68" fmla="*/ 48 w 176"/>
                <a:gd name="T69" fmla="*/ 123 h 319"/>
                <a:gd name="T70" fmla="*/ 46 w 176"/>
                <a:gd name="T71" fmla="*/ 121 h 319"/>
                <a:gd name="T72" fmla="*/ 44 w 176"/>
                <a:gd name="T73" fmla="*/ 113 h 319"/>
                <a:gd name="T74" fmla="*/ 42 w 176"/>
                <a:gd name="T75" fmla="*/ 101 h 319"/>
                <a:gd name="T76" fmla="*/ 34 w 176"/>
                <a:gd name="T77" fmla="*/ 93 h 319"/>
                <a:gd name="T78" fmla="*/ 30 w 176"/>
                <a:gd name="T79" fmla="*/ 85 h 319"/>
                <a:gd name="T80" fmla="*/ 22 w 176"/>
                <a:gd name="T81" fmla="*/ 75 h 319"/>
                <a:gd name="T82" fmla="*/ 20 w 176"/>
                <a:gd name="T83" fmla="*/ 73 h 319"/>
                <a:gd name="T84" fmla="*/ 14 w 176"/>
                <a:gd name="T85" fmla="*/ 65 h 319"/>
                <a:gd name="T86" fmla="*/ 10 w 176"/>
                <a:gd name="T87" fmla="*/ 61 h 319"/>
                <a:gd name="T88" fmla="*/ 8 w 176"/>
                <a:gd name="T89" fmla="*/ 57 h 319"/>
                <a:gd name="T90" fmla="*/ 6 w 176"/>
                <a:gd name="T91" fmla="*/ 49 h 319"/>
                <a:gd name="T92" fmla="*/ 6 w 176"/>
                <a:gd name="T93" fmla="*/ 37 h 319"/>
                <a:gd name="T94" fmla="*/ 4 w 176"/>
                <a:gd name="T95" fmla="*/ 29 h 319"/>
                <a:gd name="T96" fmla="*/ 2 w 176"/>
                <a:gd name="T97" fmla="*/ 17 h 319"/>
                <a:gd name="T98" fmla="*/ 2 w 176"/>
                <a:gd name="T99" fmla="*/ 2 h 319"/>
                <a:gd name="T100" fmla="*/ 14 w 176"/>
                <a:gd name="T101" fmla="*/ 0 h 319"/>
                <a:gd name="T102" fmla="*/ 50 w 176"/>
                <a:gd name="T103" fmla="*/ 0 h 319"/>
                <a:gd name="T104" fmla="*/ 88 w 176"/>
                <a:gd name="T105" fmla="*/ 0 h 319"/>
                <a:gd name="T106" fmla="*/ 114 w 176"/>
                <a:gd name="T107" fmla="*/ 0 h 319"/>
                <a:gd name="T108" fmla="*/ 148 w 176"/>
                <a:gd name="T109" fmla="*/ 0 h 319"/>
                <a:gd name="T110" fmla="*/ 176 w 176"/>
                <a:gd name="T111"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6" h="319">
                  <a:moveTo>
                    <a:pt x="176" y="0"/>
                  </a:moveTo>
                  <a:lnTo>
                    <a:pt x="176" y="2"/>
                  </a:lnTo>
                  <a:lnTo>
                    <a:pt x="176" y="5"/>
                  </a:lnTo>
                  <a:lnTo>
                    <a:pt x="176" y="7"/>
                  </a:lnTo>
                  <a:lnTo>
                    <a:pt x="176" y="13"/>
                  </a:lnTo>
                  <a:lnTo>
                    <a:pt x="176" y="19"/>
                  </a:lnTo>
                  <a:lnTo>
                    <a:pt x="176" y="21"/>
                  </a:lnTo>
                  <a:lnTo>
                    <a:pt x="176" y="25"/>
                  </a:lnTo>
                  <a:lnTo>
                    <a:pt x="176" y="31"/>
                  </a:lnTo>
                  <a:lnTo>
                    <a:pt x="176" y="43"/>
                  </a:lnTo>
                  <a:lnTo>
                    <a:pt x="176" y="47"/>
                  </a:lnTo>
                  <a:lnTo>
                    <a:pt x="176" y="51"/>
                  </a:lnTo>
                  <a:lnTo>
                    <a:pt x="176" y="53"/>
                  </a:lnTo>
                  <a:lnTo>
                    <a:pt x="176" y="55"/>
                  </a:lnTo>
                  <a:lnTo>
                    <a:pt x="176" y="57"/>
                  </a:lnTo>
                  <a:lnTo>
                    <a:pt x="176" y="59"/>
                  </a:lnTo>
                  <a:lnTo>
                    <a:pt x="176" y="61"/>
                  </a:lnTo>
                  <a:lnTo>
                    <a:pt x="176" y="65"/>
                  </a:lnTo>
                  <a:lnTo>
                    <a:pt x="176" y="67"/>
                  </a:lnTo>
                  <a:lnTo>
                    <a:pt x="176" y="69"/>
                  </a:lnTo>
                  <a:lnTo>
                    <a:pt x="176" y="73"/>
                  </a:lnTo>
                  <a:lnTo>
                    <a:pt x="176" y="75"/>
                  </a:lnTo>
                  <a:lnTo>
                    <a:pt x="176" y="77"/>
                  </a:lnTo>
                  <a:lnTo>
                    <a:pt x="176" y="81"/>
                  </a:lnTo>
                  <a:lnTo>
                    <a:pt x="176" y="83"/>
                  </a:lnTo>
                  <a:lnTo>
                    <a:pt x="176" y="85"/>
                  </a:lnTo>
                  <a:lnTo>
                    <a:pt x="176" y="87"/>
                  </a:lnTo>
                  <a:lnTo>
                    <a:pt x="176" y="89"/>
                  </a:lnTo>
                  <a:lnTo>
                    <a:pt x="176" y="91"/>
                  </a:lnTo>
                  <a:lnTo>
                    <a:pt x="176" y="93"/>
                  </a:lnTo>
                  <a:lnTo>
                    <a:pt x="176" y="95"/>
                  </a:lnTo>
                  <a:lnTo>
                    <a:pt x="176" y="99"/>
                  </a:lnTo>
                  <a:lnTo>
                    <a:pt x="176" y="101"/>
                  </a:lnTo>
                  <a:lnTo>
                    <a:pt x="176" y="103"/>
                  </a:lnTo>
                  <a:lnTo>
                    <a:pt x="176" y="107"/>
                  </a:lnTo>
                  <a:lnTo>
                    <a:pt x="174" y="109"/>
                  </a:lnTo>
                  <a:lnTo>
                    <a:pt x="174" y="111"/>
                  </a:lnTo>
                  <a:lnTo>
                    <a:pt x="176" y="113"/>
                  </a:lnTo>
                  <a:lnTo>
                    <a:pt x="174" y="117"/>
                  </a:lnTo>
                  <a:lnTo>
                    <a:pt x="174" y="119"/>
                  </a:lnTo>
                  <a:lnTo>
                    <a:pt x="174" y="121"/>
                  </a:lnTo>
                  <a:lnTo>
                    <a:pt x="174" y="121"/>
                  </a:lnTo>
                  <a:lnTo>
                    <a:pt x="174" y="123"/>
                  </a:lnTo>
                  <a:lnTo>
                    <a:pt x="174" y="125"/>
                  </a:lnTo>
                  <a:lnTo>
                    <a:pt x="174" y="129"/>
                  </a:lnTo>
                  <a:lnTo>
                    <a:pt x="174" y="131"/>
                  </a:lnTo>
                  <a:lnTo>
                    <a:pt x="174" y="133"/>
                  </a:lnTo>
                  <a:lnTo>
                    <a:pt x="174" y="145"/>
                  </a:lnTo>
                  <a:lnTo>
                    <a:pt x="174" y="147"/>
                  </a:lnTo>
                  <a:lnTo>
                    <a:pt x="174" y="149"/>
                  </a:lnTo>
                  <a:lnTo>
                    <a:pt x="174" y="153"/>
                  </a:lnTo>
                  <a:lnTo>
                    <a:pt x="174" y="157"/>
                  </a:lnTo>
                  <a:lnTo>
                    <a:pt x="174" y="159"/>
                  </a:lnTo>
                  <a:lnTo>
                    <a:pt x="174" y="163"/>
                  </a:lnTo>
                  <a:lnTo>
                    <a:pt x="174" y="165"/>
                  </a:lnTo>
                  <a:lnTo>
                    <a:pt x="174" y="167"/>
                  </a:lnTo>
                  <a:lnTo>
                    <a:pt x="174" y="169"/>
                  </a:lnTo>
                  <a:lnTo>
                    <a:pt x="174" y="173"/>
                  </a:lnTo>
                  <a:lnTo>
                    <a:pt x="174" y="175"/>
                  </a:lnTo>
                  <a:lnTo>
                    <a:pt x="174" y="181"/>
                  </a:lnTo>
                  <a:lnTo>
                    <a:pt x="174" y="193"/>
                  </a:lnTo>
                  <a:lnTo>
                    <a:pt x="174" y="195"/>
                  </a:lnTo>
                  <a:lnTo>
                    <a:pt x="174" y="203"/>
                  </a:lnTo>
                  <a:lnTo>
                    <a:pt x="174" y="207"/>
                  </a:lnTo>
                  <a:lnTo>
                    <a:pt x="174" y="211"/>
                  </a:lnTo>
                  <a:lnTo>
                    <a:pt x="174" y="215"/>
                  </a:lnTo>
                  <a:lnTo>
                    <a:pt x="174" y="217"/>
                  </a:lnTo>
                  <a:lnTo>
                    <a:pt x="174" y="219"/>
                  </a:lnTo>
                  <a:lnTo>
                    <a:pt x="174" y="223"/>
                  </a:lnTo>
                  <a:lnTo>
                    <a:pt x="174" y="227"/>
                  </a:lnTo>
                  <a:lnTo>
                    <a:pt x="174" y="231"/>
                  </a:lnTo>
                  <a:lnTo>
                    <a:pt x="174" y="243"/>
                  </a:lnTo>
                  <a:lnTo>
                    <a:pt x="174" y="247"/>
                  </a:lnTo>
                  <a:lnTo>
                    <a:pt x="174" y="249"/>
                  </a:lnTo>
                  <a:lnTo>
                    <a:pt x="174" y="253"/>
                  </a:lnTo>
                  <a:lnTo>
                    <a:pt x="174" y="255"/>
                  </a:lnTo>
                  <a:lnTo>
                    <a:pt x="174" y="257"/>
                  </a:lnTo>
                  <a:lnTo>
                    <a:pt x="174" y="265"/>
                  </a:lnTo>
                  <a:lnTo>
                    <a:pt x="174" y="267"/>
                  </a:lnTo>
                  <a:lnTo>
                    <a:pt x="174" y="271"/>
                  </a:lnTo>
                  <a:lnTo>
                    <a:pt x="174" y="273"/>
                  </a:lnTo>
                  <a:lnTo>
                    <a:pt x="174" y="277"/>
                  </a:lnTo>
                  <a:lnTo>
                    <a:pt x="174" y="279"/>
                  </a:lnTo>
                  <a:lnTo>
                    <a:pt x="174" y="285"/>
                  </a:lnTo>
                  <a:lnTo>
                    <a:pt x="174" y="295"/>
                  </a:lnTo>
                  <a:lnTo>
                    <a:pt x="174" y="297"/>
                  </a:lnTo>
                  <a:lnTo>
                    <a:pt x="174" y="301"/>
                  </a:lnTo>
                  <a:lnTo>
                    <a:pt x="174" y="305"/>
                  </a:lnTo>
                  <a:lnTo>
                    <a:pt x="174" y="311"/>
                  </a:lnTo>
                  <a:lnTo>
                    <a:pt x="174" y="319"/>
                  </a:lnTo>
                  <a:lnTo>
                    <a:pt x="172" y="319"/>
                  </a:lnTo>
                  <a:lnTo>
                    <a:pt x="170" y="319"/>
                  </a:lnTo>
                  <a:lnTo>
                    <a:pt x="164" y="319"/>
                  </a:lnTo>
                  <a:lnTo>
                    <a:pt x="158" y="319"/>
                  </a:lnTo>
                  <a:lnTo>
                    <a:pt x="154" y="319"/>
                  </a:lnTo>
                  <a:lnTo>
                    <a:pt x="150" y="319"/>
                  </a:lnTo>
                  <a:lnTo>
                    <a:pt x="148" y="319"/>
                  </a:lnTo>
                  <a:lnTo>
                    <a:pt x="146" y="319"/>
                  </a:lnTo>
                  <a:lnTo>
                    <a:pt x="144" y="319"/>
                  </a:lnTo>
                  <a:lnTo>
                    <a:pt x="144" y="317"/>
                  </a:lnTo>
                  <a:lnTo>
                    <a:pt x="144" y="315"/>
                  </a:lnTo>
                  <a:lnTo>
                    <a:pt x="144" y="313"/>
                  </a:lnTo>
                  <a:lnTo>
                    <a:pt x="144" y="311"/>
                  </a:lnTo>
                  <a:lnTo>
                    <a:pt x="144" y="311"/>
                  </a:lnTo>
                  <a:lnTo>
                    <a:pt x="142" y="311"/>
                  </a:lnTo>
                  <a:lnTo>
                    <a:pt x="142" y="309"/>
                  </a:lnTo>
                  <a:lnTo>
                    <a:pt x="142" y="307"/>
                  </a:lnTo>
                  <a:lnTo>
                    <a:pt x="140" y="307"/>
                  </a:lnTo>
                  <a:lnTo>
                    <a:pt x="138" y="307"/>
                  </a:lnTo>
                  <a:lnTo>
                    <a:pt x="136" y="307"/>
                  </a:lnTo>
                  <a:lnTo>
                    <a:pt x="134" y="307"/>
                  </a:lnTo>
                  <a:lnTo>
                    <a:pt x="132" y="307"/>
                  </a:lnTo>
                  <a:lnTo>
                    <a:pt x="130" y="307"/>
                  </a:lnTo>
                  <a:lnTo>
                    <a:pt x="130" y="305"/>
                  </a:lnTo>
                  <a:lnTo>
                    <a:pt x="128" y="303"/>
                  </a:lnTo>
                  <a:lnTo>
                    <a:pt x="126" y="301"/>
                  </a:lnTo>
                  <a:lnTo>
                    <a:pt x="124" y="299"/>
                  </a:lnTo>
                  <a:lnTo>
                    <a:pt x="124" y="297"/>
                  </a:lnTo>
                  <a:lnTo>
                    <a:pt x="122" y="297"/>
                  </a:lnTo>
                  <a:lnTo>
                    <a:pt x="122" y="295"/>
                  </a:lnTo>
                  <a:lnTo>
                    <a:pt x="122" y="293"/>
                  </a:lnTo>
                  <a:lnTo>
                    <a:pt x="120" y="293"/>
                  </a:lnTo>
                  <a:lnTo>
                    <a:pt x="118" y="293"/>
                  </a:lnTo>
                  <a:lnTo>
                    <a:pt x="118" y="291"/>
                  </a:lnTo>
                  <a:lnTo>
                    <a:pt x="118" y="289"/>
                  </a:lnTo>
                  <a:lnTo>
                    <a:pt x="118" y="287"/>
                  </a:lnTo>
                  <a:lnTo>
                    <a:pt x="118" y="285"/>
                  </a:lnTo>
                  <a:lnTo>
                    <a:pt x="120" y="283"/>
                  </a:lnTo>
                  <a:lnTo>
                    <a:pt x="120" y="281"/>
                  </a:lnTo>
                  <a:lnTo>
                    <a:pt x="120" y="279"/>
                  </a:lnTo>
                  <a:lnTo>
                    <a:pt x="120" y="277"/>
                  </a:lnTo>
                  <a:lnTo>
                    <a:pt x="118" y="275"/>
                  </a:lnTo>
                  <a:lnTo>
                    <a:pt x="116" y="273"/>
                  </a:lnTo>
                  <a:lnTo>
                    <a:pt x="116" y="271"/>
                  </a:lnTo>
                  <a:lnTo>
                    <a:pt x="114" y="271"/>
                  </a:lnTo>
                  <a:lnTo>
                    <a:pt x="114" y="269"/>
                  </a:lnTo>
                  <a:lnTo>
                    <a:pt x="112" y="269"/>
                  </a:lnTo>
                  <a:lnTo>
                    <a:pt x="110" y="265"/>
                  </a:lnTo>
                  <a:lnTo>
                    <a:pt x="110" y="265"/>
                  </a:lnTo>
                  <a:lnTo>
                    <a:pt x="110" y="263"/>
                  </a:lnTo>
                  <a:lnTo>
                    <a:pt x="108" y="261"/>
                  </a:lnTo>
                  <a:lnTo>
                    <a:pt x="106" y="257"/>
                  </a:lnTo>
                  <a:lnTo>
                    <a:pt x="104" y="257"/>
                  </a:lnTo>
                  <a:lnTo>
                    <a:pt x="104" y="255"/>
                  </a:lnTo>
                  <a:lnTo>
                    <a:pt x="102" y="253"/>
                  </a:lnTo>
                  <a:lnTo>
                    <a:pt x="102" y="251"/>
                  </a:lnTo>
                  <a:lnTo>
                    <a:pt x="100" y="251"/>
                  </a:lnTo>
                  <a:lnTo>
                    <a:pt x="100" y="249"/>
                  </a:lnTo>
                  <a:lnTo>
                    <a:pt x="100" y="247"/>
                  </a:lnTo>
                  <a:lnTo>
                    <a:pt x="100" y="245"/>
                  </a:lnTo>
                  <a:lnTo>
                    <a:pt x="102" y="243"/>
                  </a:lnTo>
                  <a:lnTo>
                    <a:pt x="102" y="239"/>
                  </a:lnTo>
                  <a:lnTo>
                    <a:pt x="104" y="239"/>
                  </a:lnTo>
                  <a:lnTo>
                    <a:pt x="104" y="237"/>
                  </a:lnTo>
                  <a:lnTo>
                    <a:pt x="104" y="235"/>
                  </a:lnTo>
                  <a:lnTo>
                    <a:pt x="104" y="233"/>
                  </a:lnTo>
                  <a:lnTo>
                    <a:pt x="104" y="231"/>
                  </a:lnTo>
                  <a:lnTo>
                    <a:pt x="102" y="231"/>
                  </a:lnTo>
                  <a:lnTo>
                    <a:pt x="102" y="229"/>
                  </a:lnTo>
                  <a:lnTo>
                    <a:pt x="100" y="227"/>
                  </a:lnTo>
                  <a:lnTo>
                    <a:pt x="100" y="225"/>
                  </a:lnTo>
                  <a:lnTo>
                    <a:pt x="98" y="223"/>
                  </a:lnTo>
                  <a:lnTo>
                    <a:pt x="98" y="221"/>
                  </a:lnTo>
                  <a:lnTo>
                    <a:pt x="96" y="221"/>
                  </a:lnTo>
                  <a:lnTo>
                    <a:pt x="96" y="219"/>
                  </a:lnTo>
                  <a:lnTo>
                    <a:pt x="96" y="217"/>
                  </a:lnTo>
                  <a:lnTo>
                    <a:pt x="98" y="217"/>
                  </a:lnTo>
                  <a:lnTo>
                    <a:pt x="100" y="217"/>
                  </a:lnTo>
                  <a:lnTo>
                    <a:pt x="100" y="217"/>
                  </a:lnTo>
                  <a:lnTo>
                    <a:pt x="102" y="217"/>
                  </a:lnTo>
                  <a:lnTo>
                    <a:pt x="102" y="215"/>
                  </a:lnTo>
                  <a:lnTo>
                    <a:pt x="104" y="215"/>
                  </a:lnTo>
                  <a:lnTo>
                    <a:pt x="104" y="213"/>
                  </a:lnTo>
                  <a:lnTo>
                    <a:pt x="104" y="211"/>
                  </a:lnTo>
                  <a:lnTo>
                    <a:pt x="102" y="211"/>
                  </a:lnTo>
                  <a:lnTo>
                    <a:pt x="100" y="211"/>
                  </a:lnTo>
                  <a:lnTo>
                    <a:pt x="100" y="211"/>
                  </a:lnTo>
                  <a:lnTo>
                    <a:pt x="98" y="211"/>
                  </a:lnTo>
                  <a:lnTo>
                    <a:pt x="98" y="209"/>
                  </a:lnTo>
                  <a:lnTo>
                    <a:pt x="96" y="209"/>
                  </a:lnTo>
                  <a:lnTo>
                    <a:pt x="94" y="207"/>
                  </a:lnTo>
                  <a:lnTo>
                    <a:pt x="92" y="207"/>
                  </a:lnTo>
                  <a:lnTo>
                    <a:pt x="90" y="207"/>
                  </a:lnTo>
                  <a:lnTo>
                    <a:pt x="88" y="207"/>
                  </a:lnTo>
                  <a:lnTo>
                    <a:pt x="88" y="205"/>
                  </a:lnTo>
                  <a:lnTo>
                    <a:pt x="88" y="203"/>
                  </a:lnTo>
                  <a:lnTo>
                    <a:pt x="86" y="201"/>
                  </a:lnTo>
                  <a:lnTo>
                    <a:pt x="84" y="201"/>
                  </a:lnTo>
                  <a:lnTo>
                    <a:pt x="84" y="199"/>
                  </a:lnTo>
                  <a:lnTo>
                    <a:pt x="82" y="199"/>
                  </a:lnTo>
                  <a:lnTo>
                    <a:pt x="82" y="197"/>
                  </a:lnTo>
                  <a:lnTo>
                    <a:pt x="82" y="195"/>
                  </a:lnTo>
                  <a:lnTo>
                    <a:pt x="82" y="193"/>
                  </a:lnTo>
                  <a:lnTo>
                    <a:pt x="82" y="191"/>
                  </a:lnTo>
                  <a:lnTo>
                    <a:pt x="82" y="189"/>
                  </a:lnTo>
                  <a:lnTo>
                    <a:pt x="84" y="189"/>
                  </a:lnTo>
                  <a:lnTo>
                    <a:pt x="84" y="185"/>
                  </a:lnTo>
                  <a:lnTo>
                    <a:pt x="86" y="185"/>
                  </a:lnTo>
                  <a:lnTo>
                    <a:pt x="86" y="183"/>
                  </a:lnTo>
                  <a:lnTo>
                    <a:pt x="86" y="181"/>
                  </a:lnTo>
                  <a:lnTo>
                    <a:pt x="86" y="179"/>
                  </a:lnTo>
                  <a:lnTo>
                    <a:pt x="84" y="179"/>
                  </a:lnTo>
                  <a:lnTo>
                    <a:pt x="82" y="179"/>
                  </a:lnTo>
                  <a:lnTo>
                    <a:pt x="80" y="177"/>
                  </a:lnTo>
                  <a:lnTo>
                    <a:pt x="78" y="177"/>
                  </a:lnTo>
                  <a:lnTo>
                    <a:pt x="76" y="177"/>
                  </a:lnTo>
                  <a:lnTo>
                    <a:pt x="74" y="175"/>
                  </a:lnTo>
                  <a:lnTo>
                    <a:pt x="74" y="173"/>
                  </a:lnTo>
                  <a:lnTo>
                    <a:pt x="72" y="171"/>
                  </a:lnTo>
                  <a:lnTo>
                    <a:pt x="70" y="171"/>
                  </a:lnTo>
                  <a:lnTo>
                    <a:pt x="68" y="169"/>
                  </a:lnTo>
                  <a:lnTo>
                    <a:pt x="68" y="169"/>
                  </a:lnTo>
                  <a:lnTo>
                    <a:pt x="70" y="169"/>
                  </a:lnTo>
                  <a:lnTo>
                    <a:pt x="70" y="167"/>
                  </a:lnTo>
                  <a:lnTo>
                    <a:pt x="70" y="163"/>
                  </a:lnTo>
                  <a:lnTo>
                    <a:pt x="70" y="161"/>
                  </a:lnTo>
                  <a:lnTo>
                    <a:pt x="68" y="161"/>
                  </a:lnTo>
                  <a:lnTo>
                    <a:pt x="66" y="161"/>
                  </a:lnTo>
                  <a:lnTo>
                    <a:pt x="64" y="161"/>
                  </a:lnTo>
                  <a:lnTo>
                    <a:pt x="60" y="159"/>
                  </a:lnTo>
                  <a:lnTo>
                    <a:pt x="60" y="157"/>
                  </a:lnTo>
                  <a:lnTo>
                    <a:pt x="58" y="157"/>
                  </a:lnTo>
                  <a:lnTo>
                    <a:pt x="58" y="155"/>
                  </a:lnTo>
                  <a:lnTo>
                    <a:pt x="56" y="155"/>
                  </a:lnTo>
                  <a:lnTo>
                    <a:pt x="54" y="155"/>
                  </a:lnTo>
                  <a:lnTo>
                    <a:pt x="52" y="155"/>
                  </a:lnTo>
                  <a:lnTo>
                    <a:pt x="52" y="153"/>
                  </a:lnTo>
                  <a:lnTo>
                    <a:pt x="52" y="151"/>
                  </a:lnTo>
                  <a:lnTo>
                    <a:pt x="50" y="149"/>
                  </a:lnTo>
                  <a:lnTo>
                    <a:pt x="50" y="147"/>
                  </a:lnTo>
                  <a:lnTo>
                    <a:pt x="50" y="145"/>
                  </a:lnTo>
                  <a:lnTo>
                    <a:pt x="50" y="143"/>
                  </a:lnTo>
                  <a:lnTo>
                    <a:pt x="50" y="141"/>
                  </a:lnTo>
                  <a:lnTo>
                    <a:pt x="50" y="139"/>
                  </a:lnTo>
                  <a:lnTo>
                    <a:pt x="50" y="137"/>
                  </a:lnTo>
                  <a:lnTo>
                    <a:pt x="50" y="135"/>
                  </a:lnTo>
                  <a:lnTo>
                    <a:pt x="50" y="135"/>
                  </a:lnTo>
                  <a:lnTo>
                    <a:pt x="50" y="133"/>
                  </a:lnTo>
                  <a:lnTo>
                    <a:pt x="50" y="131"/>
                  </a:lnTo>
                  <a:lnTo>
                    <a:pt x="50" y="129"/>
                  </a:lnTo>
                  <a:lnTo>
                    <a:pt x="50" y="127"/>
                  </a:lnTo>
                  <a:lnTo>
                    <a:pt x="50" y="125"/>
                  </a:lnTo>
                  <a:lnTo>
                    <a:pt x="50" y="123"/>
                  </a:lnTo>
                  <a:lnTo>
                    <a:pt x="50" y="123"/>
                  </a:lnTo>
                  <a:lnTo>
                    <a:pt x="48" y="123"/>
                  </a:lnTo>
                  <a:lnTo>
                    <a:pt x="48" y="121"/>
                  </a:lnTo>
                  <a:lnTo>
                    <a:pt x="50" y="121"/>
                  </a:lnTo>
                  <a:lnTo>
                    <a:pt x="50" y="121"/>
                  </a:lnTo>
                  <a:lnTo>
                    <a:pt x="48" y="121"/>
                  </a:lnTo>
                  <a:lnTo>
                    <a:pt x="48" y="119"/>
                  </a:lnTo>
                  <a:lnTo>
                    <a:pt x="46" y="119"/>
                  </a:lnTo>
                  <a:lnTo>
                    <a:pt x="46" y="121"/>
                  </a:lnTo>
                  <a:lnTo>
                    <a:pt x="44" y="121"/>
                  </a:lnTo>
                  <a:lnTo>
                    <a:pt x="44" y="119"/>
                  </a:lnTo>
                  <a:lnTo>
                    <a:pt x="42" y="119"/>
                  </a:lnTo>
                  <a:lnTo>
                    <a:pt x="42" y="117"/>
                  </a:lnTo>
                  <a:lnTo>
                    <a:pt x="44" y="117"/>
                  </a:lnTo>
                  <a:lnTo>
                    <a:pt x="44" y="115"/>
                  </a:lnTo>
                  <a:lnTo>
                    <a:pt x="44" y="113"/>
                  </a:lnTo>
                  <a:lnTo>
                    <a:pt x="42" y="113"/>
                  </a:lnTo>
                  <a:lnTo>
                    <a:pt x="42" y="111"/>
                  </a:lnTo>
                  <a:lnTo>
                    <a:pt x="42" y="109"/>
                  </a:lnTo>
                  <a:lnTo>
                    <a:pt x="44" y="107"/>
                  </a:lnTo>
                  <a:lnTo>
                    <a:pt x="44" y="105"/>
                  </a:lnTo>
                  <a:lnTo>
                    <a:pt x="42" y="103"/>
                  </a:lnTo>
                  <a:lnTo>
                    <a:pt x="42" y="101"/>
                  </a:lnTo>
                  <a:lnTo>
                    <a:pt x="40" y="101"/>
                  </a:lnTo>
                  <a:lnTo>
                    <a:pt x="38" y="99"/>
                  </a:lnTo>
                  <a:lnTo>
                    <a:pt x="38" y="97"/>
                  </a:lnTo>
                  <a:lnTo>
                    <a:pt x="38" y="95"/>
                  </a:lnTo>
                  <a:lnTo>
                    <a:pt x="38" y="93"/>
                  </a:lnTo>
                  <a:lnTo>
                    <a:pt x="36" y="93"/>
                  </a:lnTo>
                  <a:lnTo>
                    <a:pt x="34" y="93"/>
                  </a:lnTo>
                  <a:lnTo>
                    <a:pt x="32" y="93"/>
                  </a:lnTo>
                  <a:lnTo>
                    <a:pt x="30" y="93"/>
                  </a:lnTo>
                  <a:lnTo>
                    <a:pt x="28" y="91"/>
                  </a:lnTo>
                  <a:lnTo>
                    <a:pt x="28" y="89"/>
                  </a:lnTo>
                  <a:lnTo>
                    <a:pt x="30" y="89"/>
                  </a:lnTo>
                  <a:lnTo>
                    <a:pt x="30" y="87"/>
                  </a:lnTo>
                  <a:lnTo>
                    <a:pt x="30" y="85"/>
                  </a:lnTo>
                  <a:lnTo>
                    <a:pt x="28" y="83"/>
                  </a:lnTo>
                  <a:lnTo>
                    <a:pt x="26" y="83"/>
                  </a:lnTo>
                  <a:lnTo>
                    <a:pt x="26" y="81"/>
                  </a:lnTo>
                  <a:lnTo>
                    <a:pt x="24" y="81"/>
                  </a:lnTo>
                  <a:lnTo>
                    <a:pt x="24" y="79"/>
                  </a:lnTo>
                  <a:lnTo>
                    <a:pt x="24" y="77"/>
                  </a:lnTo>
                  <a:lnTo>
                    <a:pt x="22" y="75"/>
                  </a:lnTo>
                  <a:lnTo>
                    <a:pt x="22" y="77"/>
                  </a:lnTo>
                  <a:lnTo>
                    <a:pt x="22" y="75"/>
                  </a:lnTo>
                  <a:lnTo>
                    <a:pt x="22" y="73"/>
                  </a:lnTo>
                  <a:lnTo>
                    <a:pt x="24" y="73"/>
                  </a:lnTo>
                  <a:lnTo>
                    <a:pt x="24" y="73"/>
                  </a:lnTo>
                  <a:lnTo>
                    <a:pt x="22" y="73"/>
                  </a:lnTo>
                  <a:lnTo>
                    <a:pt x="20" y="73"/>
                  </a:lnTo>
                  <a:lnTo>
                    <a:pt x="20" y="71"/>
                  </a:lnTo>
                  <a:lnTo>
                    <a:pt x="20" y="69"/>
                  </a:lnTo>
                  <a:lnTo>
                    <a:pt x="20" y="67"/>
                  </a:lnTo>
                  <a:lnTo>
                    <a:pt x="18" y="67"/>
                  </a:lnTo>
                  <a:lnTo>
                    <a:pt x="16" y="67"/>
                  </a:lnTo>
                  <a:lnTo>
                    <a:pt x="16" y="65"/>
                  </a:lnTo>
                  <a:lnTo>
                    <a:pt x="14" y="65"/>
                  </a:lnTo>
                  <a:lnTo>
                    <a:pt x="12" y="65"/>
                  </a:lnTo>
                  <a:lnTo>
                    <a:pt x="12" y="67"/>
                  </a:lnTo>
                  <a:lnTo>
                    <a:pt x="10" y="67"/>
                  </a:lnTo>
                  <a:lnTo>
                    <a:pt x="10" y="65"/>
                  </a:lnTo>
                  <a:lnTo>
                    <a:pt x="8" y="63"/>
                  </a:lnTo>
                  <a:lnTo>
                    <a:pt x="8" y="61"/>
                  </a:lnTo>
                  <a:lnTo>
                    <a:pt x="10" y="61"/>
                  </a:lnTo>
                  <a:lnTo>
                    <a:pt x="10" y="63"/>
                  </a:lnTo>
                  <a:lnTo>
                    <a:pt x="10" y="61"/>
                  </a:lnTo>
                  <a:lnTo>
                    <a:pt x="12" y="61"/>
                  </a:lnTo>
                  <a:lnTo>
                    <a:pt x="12" y="59"/>
                  </a:lnTo>
                  <a:lnTo>
                    <a:pt x="10" y="59"/>
                  </a:lnTo>
                  <a:lnTo>
                    <a:pt x="8" y="59"/>
                  </a:lnTo>
                  <a:lnTo>
                    <a:pt x="8" y="57"/>
                  </a:lnTo>
                  <a:lnTo>
                    <a:pt x="8" y="55"/>
                  </a:lnTo>
                  <a:lnTo>
                    <a:pt x="6" y="55"/>
                  </a:lnTo>
                  <a:lnTo>
                    <a:pt x="6" y="53"/>
                  </a:lnTo>
                  <a:lnTo>
                    <a:pt x="4" y="53"/>
                  </a:lnTo>
                  <a:lnTo>
                    <a:pt x="4" y="51"/>
                  </a:lnTo>
                  <a:lnTo>
                    <a:pt x="4" y="49"/>
                  </a:lnTo>
                  <a:lnTo>
                    <a:pt x="6" y="49"/>
                  </a:lnTo>
                  <a:lnTo>
                    <a:pt x="6" y="47"/>
                  </a:lnTo>
                  <a:lnTo>
                    <a:pt x="6" y="45"/>
                  </a:lnTo>
                  <a:lnTo>
                    <a:pt x="6" y="43"/>
                  </a:lnTo>
                  <a:lnTo>
                    <a:pt x="6" y="41"/>
                  </a:lnTo>
                  <a:lnTo>
                    <a:pt x="6" y="39"/>
                  </a:lnTo>
                  <a:lnTo>
                    <a:pt x="4" y="39"/>
                  </a:lnTo>
                  <a:lnTo>
                    <a:pt x="6" y="37"/>
                  </a:lnTo>
                  <a:lnTo>
                    <a:pt x="6" y="35"/>
                  </a:lnTo>
                  <a:lnTo>
                    <a:pt x="6" y="33"/>
                  </a:lnTo>
                  <a:lnTo>
                    <a:pt x="4" y="33"/>
                  </a:lnTo>
                  <a:lnTo>
                    <a:pt x="4" y="31"/>
                  </a:lnTo>
                  <a:lnTo>
                    <a:pt x="6" y="31"/>
                  </a:lnTo>
                  <a:lnTo>
                    <a:pt x="4" y="31"/>
                  </a:lnTo>
                  <a:lnTo>
                    <a:pt x="4" y="29"/>
                  </a:lnTo>
                  <a:lnTo>
                    <a:pt x="4" y="27"/>
                  </a:lnTo>
                  <a:lnTo>
                    <a:pt x="4" y="25"/>
                  </a:lnTo>
                  <a:lnTo>
                    <a:pt x="2" y="25"/>
                  </a:lnTo>
                  <a:lnTo>
                    <a:pt x="2" y="25"/>
                  </a:lnTo>
                  <a:lnTo>
                    <a:pt x="2" y="23"/>
                  </a:lnTo>
                  <a:lnTo>
                    <a:pt x="2" y="19"/>
                  </a:lnTo>
                  <a:lnTo>
                    <a:pt x="2" y="17"/>
                  </a:lnTo>
                  <a:lnTo>
                    <a:pt x="2" y="15"/>
                  </a:lnTo>
                  <a:lnTo>
                    <a:pt x="2" y="13"/>
                  </a:lnTo>
                  <a:lnTo>
                    <a:pt x="2" y="11"/>
                  </a:lnTo>
                  <a:lnTo>
                    <a:pt x="2" y="9"/>
                  </a:lnTo>
                  <a:lnTo>
                    <a:pt x="2" y="7"/>
                  </a:lnTo>
                  <a:lnTo>
                    <a:pt x="2" y="5"/>
                  </a:lnTo>
                  <a:lnTo>
                    <a:pt x="2" y="2"/>
                  </a:lnTo>
                  <a:lnTo>
                    <a:pt x="0" y="0"/>
                  </a:lnTo>
                  <a:lnTo>
                    <a:pt x="2" y="0"/>
                  </a:lnTo>
                  <a:lnTo>
                    <a:pt x="4" y="0"/>
                  </a:lnTo>
                  <a:lnTo>
                    <a:pt x="6" y="0"/>
                  </a:lnTo>
                  <a:lnTo>
                    <a:pt x="10" y="0"/>
                  </a:lnTo>
                  <a:lnTo>
                    <a:pt x="12" y="0"/>
                  </a:lnTo>
                  <a:lnTo>
                    <a:pt x="14" y="0"/>
                  </a:lnTo>
                  <a:lnTo>
                    <a:pt x="16" y="0"/>
                  </a:lnTo>
                  <a:lnTo>
                    <a:pt x="18" y="0"/>
                  </a:lnTo>
                  <a:lnTo>
                    <a:pt x="24" y="0"/>
                  </a:lnTo>
                  <a:lnTo>
                    <a:pt x="26" y="0"/>
                  </a:lnTo>
                  <a:lnTo>
                    <a:pt x="34" y="0"/>
                  </a:lnTo>
                  <a:lnTo>
                    <a:pt x="36" y="0"/>
                  </a:lnTo>
                  <a:lnTo>
                    <a:pt x="50" y="0"/>
                  </a:lnTo>
                  <a:lnTo>
                    <a:pt x="52" y="0"/>
                  </a:lnTo>
                  <a:lnTo>
                    <a:pt x="62" y="0"/>
                  </a:lnTo>
                  <a:lnTo>
                    <a:pt x="68" y="0"/>
                  </a:lnTo>
                  <a:lnTo>
                    <a:pt x="78" y="0"/>
                  </a:lnTo>
                  <a:lnTo>
                    <a:pt x="80" y="0"/>
                  </a:lnTo>
                  <a:lnTo>
                    <a:pt x="84" y="0"/>
                  </a:lnTo>
                  <a:lnTo>
                    <a:pt x="88" y="0"/>
                  </a:lnTo>
                  <a:lnTo>
                    <a:pt x="92" y="0"/>
                  </a:lnTo>
                  <a:lnTo>
                    <a:pt x="98" y="0"/>
                  </a:lnTo>
                  <a:lnTo>
                    <a:pt x="100" y="0"/>
                  </a:lnTo>
                  <a:lnTo>
                    <a:pt x="100" y="0"/>
                  </a:lnTo>
                  <a:lnTo>
                    <a:pt x="106" y="0"/>
                  </a:lnTo>
                  <a:lnTo>
                    <a:pt x="110" y="0"/>
                  </a:lnTo>
                  <a:lnTo>
                    <a:pt x="114" y="0"/>
                  </a:lnTo>
                  <a:lnTo>
                    <a:pt x="122" y="0"/>
                  </a:lnTo>
                  <a:lnTo>
                    <a:pt x="126" y="0"/>
                  </a:lnTo>
                  <a:lnTo>
                    <a:pt x="130" y="0"/>
                  </a:lnTo>
                  <a:lnTo>
                    <a:pt x="132" y="0"/>
                  </a:lnTo>
                  <a:lnTo>
                    <a:pt x="138" y="0"/>
                  </a:lnTo>
                  <a:lnTo>
                    <a:pt x="142" y="0"/>
                  </a:lnTo>
                  <a:lnTo>
                    <a:pt x="148" y="0"/>
                  </a:lnTo>
                  <a:lnTo>
                    <a:pt x="150" y="0"/>
                  </a:lnTo>
                  <a:lnTo>
                    <a:pt x="154" y="0"/>
                  </a:lnTo>
                  <a:lnTo>
                    <a:pt x="156" y="0"/>
                  </a:lnTo>
                  <a:lnTo>
                    <a:pt x="170" y="0"/>
                  </a:lnTo>
                  <a:lnTo>
                    <a:pt x="172" y="0"/>
                  </a:lnTo>
                  <a:lnTo>
                    <a:pt x="174" y="0"/>
                  </a:lnTo>
                  <a:lnTo>
                    <a:pt x="176"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6" name="Freeform 226"/>
            <p:cNvSpPr>
              <a:spLocks/>
            </p:cNvSpPr>
            <p:nvPr/>
          </p:nvSpPr>
          <p:spPr bwMode="auto">
            <a:xfrm>
              <a:off x="4437063" y="2720975"/>
              <a:ext cx="273050" cy="334963"/>
            </a:xfrm>
            <a:custGeom>
              <a:avLst/>
              <a:gdLst>
                <a:gd name="T0" fmla="*/ 162 w 172"/>
                <a:gd name="T1" fmla="*/ 211 h 211"/>
                <a:gd name="T2" fmla="*/ 146 w 172"/>
                <a:gd name="T3" fmla="*/ 211 h 211"/>
                <a:gd name="T4" fmla="*/ 128 w 172"/>
                <a:gd name="T5" fmla="*/ 211 h 211"/>
                <a:gd name="T6" fmla="*/ 106 w 172"/>
                <a:gd name="T7" fmla="*/ 209 h 211"/>
                <a:gd name="T8" fmla="*/ 94 w 172"/>
                <a:gd name="T9" fmla="*/ 209 h 211"/>
                <a:gd name="T10" fmla="*/ 76 w 172"/>
                <a:gd name="T11" fmla="*/ 209 h 211"/>
                <a:gd name="T12" fmla="*/ 58 w 172"/>
                <a:gd name="T13" fmla="*/ 209 h 211"/>
                <a:gd name="T14" fmla="*/ 46 w 172"/>
                <a:gd name="T15" fmla="*/ 209 h 211"/>
                <a:gd name="T16" fmla="*/ 38 w 172"/>
                <a:gd name="T17" fmla="*/ 209 h 211"/>
                <a:gd name="T18" fmla="*/ 16 w 172"/>
                <a:gd name="T19" fmla="*/ 209 h 211"/>
                <a:gd name="T20" fmla="*/ 6 w 172"/>
                <a:gd name="T21" fmla="*/ 207 h 211"/>
                <a:gd name="T22" fmla="*/ 6 w 172"/>
                <a:gd name="T23" fmla="*/ 197 h 211"/>
                <a:gd name="T24" fmla="*/ 6 w 172"/>
                <a:gd name="T25" fmla="*/ 189 h 211"/>
                <a:gd name="T26" fmla="*/ 4 w 172"/>
                <a:gd name="T27" fmla="*/ 179 h 211"/>
                <a:gd name="T28" fmla="*/ 4 w 172"/>
                <a:gd name="T29" fmla="*/ 169 h 211"/>
                <a:gd name="T30" fmla="*/ 4 w 172"/>
                <a:gd name="T31" fmla="*/ 157 h 211"/>
                <a:gd name="T32" fmla="*/ 4 w 172"/>
                <a:gd name="T33" fmla="*/ 149 h 211"/>
                <a:gd name="T34" fmla="*/ 2 w 172"/>
                <a:gd name="T35" fmla="*/ 139 h 211"/>
                <a:gd name="T36" fmla="*/ 2 w 172"/>
                <a:gd name="T37" fmla="*/ 129 h 211"/>
                <a:gd name="T38" fmla="*/ 2 w 172"/>
                <a:gd name="T39" fmla="*/ 119 h 211"/>
                <a:gd name="T40" fmla="*/ 2 w 172"/>
                <a:gd name="T41" fmla="*/ 105 h 211"/>
                <a:gd name="T42" fmla="*/ 2 w 172"/>
                <a:gd name="T43" fmla="*/ 99 h 211"/>
                <a:gd name="T44" fmla="*/ 2 w 172"/>
                <a:gd name="T45" fmla="*/ 90 h 211"/>
                <a:gd name="T46" fmla="*/ 2 w 172"/>
                <a:gd name="T47" fmla="*/ 82 h 211"/>
                <a:gd name="T48" fmla="*/ 2 w 172"/>
                <a:gd name="T49" fmla="*/ 74 h 211"/>
                <a:gd name="T50" fmla="*/ 2 w 172"/>
                <a:gd name="T51" fmla="*/ 62 h 211"/>
                <a:gd name="T52" fmla="*/ 0 w 172"/>
                <a:gd name="T53" fmla="*/ 54 h 211"/>
                <a:gd name="T54" fmla="*/ 0 w 172"/>
                <a:gd name="T55" fmla="*/ 42 h 211"/>
                <a:gd name="T56" fmla="*/ 0 w 172"/>
                <a:gd name="T57" fmla="*/ 22 h 211"/>
                <a:gd name="T58" fmla="*/ 0 w 172"/>
                <a:gd name="T59" fmla="*/ 4 h 211"/>
                <a:gd name="T60" fmla="*/ 6 w 172"/>
                <a:gd name="T61" fmla="*/ 0 h 211"/>
                <a:gd name="T62" fmla="*/ 16 w 172"/>
                <a:gd name="T63" fmla="*/ 0 h 211"/>
                <a:gd name="T64" fmla="*/ 32 w 172"/>
                <a:gd name="T65" fmla="*/ 0 h 211"/>
                <a:gd name="T66" fmla="*/ 44 w 172"/>
                <a:gd name="T67" fmla="*/ 0 h 211"/>
                <a:gd name="T68" fmla="*/ 52 w 172"/>
                <a:gd name="T69" fmla="*/ 0 h 211"/>
                <a:gd name="T70" fmla="*/ 60 w 172"/>
                <a:gd name="T71" fmla="*/ 0 h 211"/>
                <a:gd name="T72" fmla="*/ 74 w 172"/>
                <a:gd name="T73" fmla="*/ 0 h 211"/>
                <a:gd name="T74" fmla="*/ 90 w 172"/>
                <a:gd name="T75" fmla="*/ 0 h 211"/>
                <a:gd name="T76" fmla="*/ 98 w 172"/>
                <a:gd name="T77" fmla="*/ 0 h 211"/>
                <a:gd name="T78" fmla="*/ 112 w 172"/>
                <a:gd name="T79" fmla="*/ 0 h 211"/>
                <a:gd name="T80" fmla="*/ 126 w 172"/>
                <a:gd name="T81" fmla="*/ 0 h 211"/>
                <a:gd name="T82" fmla="*/ 136 w 172"/>
                <a:gd name="T83" fmla="*/ 0 h 211"/>
                <a:gd name="T84" fmla="*/ 142 w 172"/>
                <a:gd name="T85" fmla="*/ 0 h 211"/>
                <a:gd name="T86" fmla="*/ 150 w 172"/>
                <a:gd name="T87" fmla="*/ 0 h 211"/>
                <a:gd name="T88" fmla="*/ 158 w 172"/>
                <a:gd name="T89" fmla="*/ 0 h 211"/>
                <a:gd name="T90" fmla="*/ 166 w 172"/>
                <a:gd name="T91" fmla="*/ 0 h 211"/>
                <a:gd name="T92" fmla="*/ 172 w 172"/>
                <a:gd name="T93" fmla="*/ 2 h 211"/>
                <a:gd name="T94" fmla="*/ 172 w 172"/>
                <a:gd name="T95" fmla="*/ 16 h 211"/>
                <a:gd name="T96" fmla="*/ 172 w 172"/>
                <a:gd name="T97" fmla="*/ 30 h 211"/>
                <a:gd name="T98" fmla="*/ 172 w 172"/>
                <a:gd name="T99" fmla="*/ 42 h 211"/>
                <a:gd name="T100" fmla="*/ 172 w 172"/>
                <a:gd name="T101" fmla="*/ 54 h 211"/>
                <a:gd name="T102" fmla="*/ 172 w 172"/>
                <a:gd name="T103" fmla="*/ 72 h 211"/>
                <a:gd name="T104" fmla="*/ 172 w 172"/>
                <a:gd name="T105" fmla="*/ 84 h 211"/>
                <a:gd name="T106" fmla="*/ 172 w 172"/>
                <a:gd name="T107" fmla="*/ 101 h 211"/>
                <a:gd name="T108" fmla="*/ 172 w 172"/>
                <a:gd name="T109" fmla="*/ 111 h 211"/>
                <a:gd name="T110" fmla="*/ 172 w 172"/>
                <a:gd name="T111" fmla="*/ 127 h 211"/>
                <a:gd name="T112" fmla="*/ 172 w 172"/>
                <a:gd name="T113" fmla="*/ 139 h 211"/>
                <a:gd name="T114" fmla="*/ 172 w 172"/>
                <a:gd name="T115" fmla="*/ 157 h 211"/>
                <a:gd name="T116" fmla="*/ 172 w 172"/>
                <a:gd name="T117" fmla="*/ 167 h 211"/>
                <a:gd name="T118" fmla="*/ 172 w 172"/>
                <a:gd name="T119" fmla="*/ 177 h 211"/>
                <a:gd name="T120" fmla="*/ 172 w 172"/>
                <a:gd name="T121" fmla="*/ 19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2" h="211">
                  <a:moveTo>
                    <a:pt x="172" y="207"/>
                  </a:moveTo>
                  <a:lnTo>
                    <a:pt x="172" y="211"/>
                  </a:lnTo>
                  <a:lnTo>
                    <a:pt x="166" y="211"/>
                  </a:lnTo>
                  <a:lnTo>
                    <a:pt x="162" y="211"/>
                  </a:lnTo>
                  <a:lnTo>
                    <a:pt x="158" y="211"/>
                  </a:lnTo>
                  <a:lnTo>
                    <a:pt x="156" y="211"/>
                  </a:lnTo>
                  <a:lnTo>
                    <a:pt x="154" y="211"/>
                  </a:lnTo>
                  <a:lnTo>
                    <a:pt x="146" y="211"/>
                  </a:lnTo>
                  <a:lnTo>
                    <a:pt x="144" y="211"/>
                  </a:lnTo>
                  <a:lnTo>
                    <a:pt x="132" y="211"/>
                  </a:lnTo>
                  <a:lnTo>
                    <a:pt x="130" y="211"/>
                  </a:lnTo>
                  <a:lnTo>
                    <a:pt x="128" y="211"/>
                  </a:lnTo>
                  <a:lnTo>
                    <a:pt x="126" y="209"/>
                  </a:lnTo>
                  <a:lnTo>
                    <a:pt x="116" y="209"/>
                  </a:lnTo>
                  <a:lnTo>
                    <a:pt x="114" y="209"/>
                  </a:lnTo>
                  <a:lnTo>
                    <a:pt x="106" y="209"/>
                  </a:lnTo>
                  <a:lnTo>
                    <a:pt x="104" y="209"/>
                  </a:lnTo>
                  <a:lnTo>
                    <a:pt x="100" y="209"/>
                  </a:lnTo>
                  <a:lnTo>
                    <a:pt x="98" y="209"/>
                  </a:lnTo>
                  <a:lnTo>
                    <a:pt x="94" y="209"/>
                  </a:lnTo>
                  <a:lnTo>
                    <a:pt x="92" y="209"/>
                  </a:lnTo>
                  <a:lnTo>
                    <a:pt x="88" y="209"/>
                  </a:lnTo>
                  <a:lnTo>
                    <a:pt x="82" y="209"/>
                  </a:lnTo>
                  <a:lnTo>
                    <a:pt x="76" y="209"/>
                  </a:lnTo>
                  <a:lnTo>
                    <a:pt x="74" y="209"/>
                  </a:lnTo>
                  <a:lnTo>
                    <a:pt x="64" y="209"/>
                  </a:lnTo>
                  <a:lnTo>
                    <a:pt x="62" y="209"/>
                  </a:lnTo>
                  <a:lnTo>
                    <a:pt x="58" y="209"/>
                  </a:lnTo>
                  <a:lnTo>
                    <a:pt x="54" y="209"/>
                  </a:lnTo>
                  <a:lnTo>
                    <a:pt x="52" y="209"/>
                  </a:lnTo>
                  <a:lnTo>
                    <a:pt x="48" y="209"/>
                  </a:lnTo>
                  <a:lnTo>
                    <a:pt x="46" y="209"/>
                  </a:lnTo>
                  <a:lnTo>
                    <a:pt x="42" y="209"/>
                  </a:lnTo>
                  <a:lnTo>
                    <a:pt x="42" y="209"/>
                  </a:lnTo>
                  <a:lnTo>
                    <a:pt x="40" y="209"/>
                  </a:lnTo>
                  <a:lnTo>
                    <a:pt x="38" y="209"/>
                  </a:lnTo>
                  <a:lnTo>
                    <a:pt x="34" y="209"/>
                  </a:lnTo>
                  <a:lnTo>
                    <a:pt x="22" y="209"/>
                  </a:lnTo>
                  <a:lnTo>
                    <a:pt x="20" y="209"/>
                  </a:lnTo>
                  <a:lnTo>
                    <a:pt x="16" y="209"/>
                  </a:lnTo>
                  <a:lnTo>
                    <a:pt x="12" y="209"/>
                  </a:lnTo>
                  <a:lnTo>
                    <a:pt x="10" y="209"/>
                  </a:lnTo>
                  <a:lnTo>
                    <a:pt x="6" y="209"/>
                  </a:lnTo>
                  <a:lnTo>
                    <a:pt x="6" y="207"/>
                  </a:lnTo>
                  <a:lnTo>
                    <a:pt x="6" y="205"/>
                  </a:lnTo>
                  <a:lnTo>
                    <a:pt x="6" y="201"/>
                  </a:lnTo>
                  <a:lnTo>
                    <a:pt x="6" y="199"/>
                  </a:lnTo>
                  <a:lnTo>
                    <a:pt x="6" y="197"/>
                  </a:lnTo>
                  <a:lnTo>
                    <a:pt x="6" y="195"/>
                  </a:lnTo>
                  <a:lnTo>
                    <a:pt x="6" y="195"/>
                  </a:lnTo>
                  <a:lnTo>
                    <a:pt x="6" y="193"/>
                  </a:lnTo>
                  <a:lnTo>
                    <a:pt x="6" y="189"/>
                  </a:lnTo>
                  <a:lnTo>
                    <a:pt x="6" y="187"/>
                  </a:lnTo>
                  <a:lnTo>
                    <a:pt x="6" y="183"/>
                  </a:lnTo>
                  <a:lnTo>
                    <a:pt x="4" y="181"/>
                  </a:lnTo>
                  <a:lnTo>
                    <a:pt x="4" y="179"/>
                  </a:lnTo>
                  <a:lnTo>
                    <a:pt x="4" y="177"/>
                  </a:lnTo>
                  <a:lnTo>
                    <a:pt x="4" y="175"/>
                  </a:lnTo>
                  <a:lnTo>
                    <a:pt x="4" y="173"/>
                  </a:lnTo>
                  <a:lnTo>
                    <a:pt x="4" y="169"/>
                  </a:lnTo>
                  <a:lnTo>
                    <a:pt x="4" y="167"/>
                  </a:lnTo>
                  <a:lnTo>
                    <a:pt x="4" y="165"/>
                  </a:lnTo>
                  <a:lnTo>
                    <a:pt x="4" y="159"/>
                  </a:lnTo>
                  <a:lnTo>
                    <a:pt x="4" y="157"/>
                  </a:lnTo>
                  <a:lnTo>
                    <a:pt x="4" y="155"/>
                  </a:lnTo>
                  <a:lnTo>
                    <a:pt x="4" y="151"/>
                  </a:lnTo>
                  <a:lnTo>
                    <a:pt x="4" y="149"/>
                  </a:lnTo>
                  <a:lnTo>
                    <a:pt x="4" y="149"/>
                  </a:lnTo>
                  <a:lnTo>
                    <a:pt x="4" y="147"/>
                  </a:lnTo>
                  <a:lnTo>
                    <a:pt x="4" y="145"/>
                  </a:lnTo>
                  <a:lnTo>
                    <a:pt x="2" y="143"/>
                  </a:lnTo>
                  <a:lnTo>
                    <a:pt x="2" y="139"/>
                  </a:lnTo>
                  <a:lnTo>
                    <a:pt x="2" y="135"/>
                  </a:lnTo>
                  <a:lnTo>
                    <a:pt x="2" y="133"/>
                  </a:lnTo>
                  <a:lnTo>
                    <a:pt x="2" y="131"/>
                  </a:lnTo>
                  <a:lnTo>
                    <a:pt x="2" y="129"/>
                  </a:lnTo>
                  <a:lnTo>
                    <a:pt x="2" y="125"/>
                  </a:lnTo>
                  <a:lnTo>
                    <a:pt x="2" y="123"/>
                  </a:lnTo>
                  <a:lnTo>
                    <a:pt x="2" y="121"/>
                  </a:lnTo>
                  <a:lnTo>
                    <a:pt x="2" y="119"/>
                  </a:lnTo>
                  <a:lnTo>
                    <a:pt x="2" y="111"/>
                  </a:lnTo>
                  <a:lnTo>
                    <a:pt x="2" y="109"/>
                  </a:lnTo>
                  <a:lnTo>
                    <a:pt x="2" y="107"/>
                  </a:lnTo>
                  <a:lnTo>
                    <a:pt x="2" y="105"/>
                  </a:lnTo>
                  <a:lnTo>
                    <a:pt x="2" y="103"/>
                  </a:lnTo>
                  <a:lnTo>
                    <a:pt x="2" y="101"/>
                  </a:lnTo>
                  <a:lnTo>
                    <a:pt x="2" y="101"/>
                  </a:lnTo>
                  <a:lnTo>
                    <a:pt x="2" y="99"/>
                  </a:lnTo>
                  <a:lnTo>
                    <a:pt x="2" y="96"/>
                  </a:lnTo>
                  <a:lnTo>
                    <a:pt x="2" y="94"/>
                  </a:lnTo>
                  <a:lnTo>
                    <a:pt x="2" y="92"/>
                  </a:lnTo>
                  <a:lnTo>
                    <a:pt x="2" y="90"/>
                  </a:lnTo>
                  <a:lnTo>
                    <a:pt x="2" y="88"/>
                  </a:lnTo>
                  <a:lnTo>
                    <a:pt x="2" y="86"/>
                  </a:lnTo>
                  <a:lnTo>
                    <a:pt x="2" y="84"/>
                  </a:lnTo>
                  <a:lnTo>
                    <a:pt x="2" y="82"/>
                  </a:lnTo>
                  <a:lnTo>
                    <a:pt x="2" y="80"/>
                  </a:lnTo>
                  <a:lnTo>
                    <a:pt x="2" y="78"/>
                  </a:lnTo>
                  <a:lnTo>
                    <a:pt x="2" y="76"/>
                  </a:lnTo>
                  <a:lnTo>
                    <a:pt x="2" y="74"/>
                  </a:lnTo>
                  <a:lnTo>
                    <a:pt x="2" y="72"/>
                  </a:lnTo>
                  <a:lnTo>
                    <a:pt x="2" y="68"/>
                  </a:lnTo>
                  <a:lnTo>
                    <a:pt x="2" y="66"/>
                  </a:lnTo>
                  <a:lnTo>
                    <a:pt x="2" y="62"/>
                  </a:lnTo>
                  <a:lnTo>
                    <a:pt x="2" y="60"/>
                  </a:lnTo>
                  <a:lnTo>
                    <a:pt x="0" y="60"/>
                  </a:lnTo>
                  <a:lnTo>
                    <a:pt x="0" y="58"/>
                  </a:lnTo>
                  <a:lnTo>
                    <a:pt x="0" y="54"/>
                  </a:lnTo>
                  <a:lnTo>
                    <a:pt x="0" y="52"/>
                  </a:lnTo>
                  <a:lnTo>
                    <a:pt x="0" y="48"/>
                  </a:lnTo>
                  <a:lnTo>
                    <a:pt x="0" y="46"/>
                  </a:lnTo>
                  <a:lnTo>
                    <a:pt x="0" y="42"/>
                  </a:lnTo>
                  <a:lnTo>
                    <a:pt x="0" y="38"/>
                  </a:lnTo>
                  <a:lnTo>
                    <a:pt x="0" y="30"/>
                  </a:lnTo>
                  <a:lnTo>
                    <a:pt x="0" y="28"/>
                  </a:lnTo>
                  <a:lnTo>
                    <a:pt x="0" y="22"/>
                  </a:lnTo>
                  <a:lnTo>
                    <a:pt x="0" y="14"/>
                  </a:lnTo>
                  <a:lnTo>
                    <a:pt x="0" y="10"/>
                  </a:lnTo>
                  <a:lnTo>
                    <a:pt x="0" y="8"/>
                  </a:lnTo>
                  <a:lnTo>
                    <a:pt x="0" y="4"/>
                  </a:lnTo>
                  <a:lnTo>
                    <a:pt x="0" y="2"/>
                  </a:lnTo>
                  <a:lnTo>
                    <a:pt x="0" y="0"/>
                  </a:lnTo>
                  <a:lnTo>
                    <a:pt x="2" y="0"/>
                  </a:lnTo>
                  <a:lnTo>
                    <a:pt x="6" y="0"/>
                  </a:lnTo>
                  <a:lnTo>
                    <a:pt x="8" y="0"/>
                  </a:lnTo>
                  <a:lnTo>
                    <a:pt x="10" y="0"/>
                  </a:lnTo>
                  <a:lnTo>
                    <a:pt x="14" y="0"/>
                  </a:lnTo>
                  <a:lnTo>
                    <a:pt x="16" y="0"/>
                  </a:lnTo>
                  <a:lnTo>
                    <a:pt x="20" y="0"/>
                  </a:lnTo>
                  <a:lnTo>
                    <a:pt x="26" y="0"/>
                  </a:lnTo>
                  <a:lnTo>
                    <a:pt x="30" y="0"/>
                  </a:lnTo>
                  <a:lnTo>
                    <a:pt x="32" y="0"/>
                  </a:lnTo>
                  <a:lnTo>
                    <a:pt x="36" y="0"/>
                  </a:lnTo>
                  <a:lnTo>
                    <a:pt x="38" y="0"/>
                  </a:lnTo>
                  <a:lnTo>
                    <a:pt x="42" y="0"/>
                  </a:lnTo>
                  <a:lnTo>
                    <a:pt x="44" y="0"/>
                  </a:lnTo>
                  <a:lnTo>
                    <a:pt x="46" y="0"/>
                  </a:lnTo>
                  <a:lnTo>
                    <a:pt x="48" y="0"/>
                  </a:lnTo>
                  <a:lnTo>
                    <a:pt x="50" y="0"/>
                  </a:lnTo>
                  <a:lnTo>
                    <a:pt x="52" y="0"/>
                  </a:lnTo>
                  <a:lnTo>
                    <a:pt x="54" y="0"/>
                  </a:lnTo>
                  <a:lnTo>
                    <a:pt x="56" y="0"/>
                  </a:lnTo>
                  <a:lnTo>
                    <a:pt x="58" y="0"/>
                  </a:lnTo>
                  <a:lnTo>
                    <a:pt x="60" y="0"/>
                  </a:lnTo>
                  <a:lnTo>
                    <a:pt x="64" y="0"/>
                  </a:lnTo>
                  <a:lnTo>
                    <a:pt x="66" y="0"/>
                  </a:lnTo>
                  <a:lnTo>
                    <a:pt x="72" y="0"/>
                  </a:lnTo>
                  <a:lnTo>
                    <a:pt x="74" y="0"/>
                  </a:lnTo>
                  <a:lnTo>
                    <a:pt x="76" y="0"/>
                  </a:lnTo>
                  <a:lnTo>
                    <a:pt x="82" y="0"/>
                  </a:lnTo>
                  <a:lnTo>
                    <a:pt x="88" y="0"/>
                  </a:lnTo>
                  <a:lnTo>
                    <a:pt x="90" y="0"/>
                  </a:lnTo>
                  <a:lnTo>
                    <a:pt x="92" y="0"/>
                  </a:lnTo>
                  <a:lnTo>
                    <a:pt x="92" y="0"/>
                  </a:lnTo>
                  <a:lnTo>
                    <a:pt x="94" y="0"/>
                  </a:lnTo>
                  <a:lnTo>
                    <a:pt x="98" y="0"/>
                  </a:lnTo>
                  <a:lnTo>
                    <a:pt x="100" y="0"/>
                  </a:lnTo>
                  <a:lnTo>
                    <a:pt x="104" y="0"/>
                  </a:lnTo>
                  <a:lnTo>
                    <a:pt x="110" y="0"/>
                  </a:lnTo>
                  <a:lnTo>
                    <a:pt x="112" y="0"/>
                  </a:lnTo>
                  <a:lnTo>
                    <a:pt x="116" y="0"/>
                  </a:lnTo>
                  <a:lnTo>
                    <a:pt x="122" y="0"/>
                  </a:lnTo>
                  <a:lnTo>
                    <a:pt x="124" y="0"/>
                  </a:lnTo>
                  <a:lnTo>
                    <a:pt x="126" y="0"/>
                  </a:lnTo>
                  <a:lnTo>
                    <a:pt x="128" y="0"/>
                  </a:lnTo>
                  <a:lnTo>
                    <a:pt x="130" y="0"/>
                  </a:lnTo>
                  <a:lnTo>
                    <a:pt x="134" y="0"/>
                  </a:lnTo>
                  <a:lnTo>
                    <a:pt x="136" y="0"/>
                  </a:lnTo>
                  <a:lnTo>
                    <a:pt x="138" y="0"/>
                  </a:lnTo>
                  <a:lnTo>
                    <a:pt x="140" y="0"/>
                  </a:lnTo>
                  <a:lnTo>
                    <a:pt x="140" y="0"/>
                  </a:lnTo>
                  <a:lnTo>
                    <a:pt x="142" y="0"/>
                  </a:lnTo>
                  <a:lnTo>
                    <a:pt x="144" y="0"/>
                  </a:lnTo>
                  <a:lnTo>
                    <a:pt x="146" y="0"/>
                  </a:lnTo>
                  <a:lnTo>
                    <a:pt x="148" y="0"/>
                  </a:lnTo>
                  <a:lnTo>
                    <a:pt x="150" y="0"/>
                  </a:lnTo>
                  <a:lnTo>
                    <a:pt x="152" y="0"/>
                  </a:lnTo>
                  <a:lnTo>
                    <a:pt x="154" y="0"/>
                  </a:lnTo>
                  <a:lnTo>
                    <a:pt x="156" y="0"/>
                  </a:lnTo>
                  <a:lnTo>
                    <a:pt x="158" y="0"/>
                  </a:lnTo>
                  <a:lnTo>
                    <a:pt x="160" y="0"/>
                  </a:lnTo>
                  <a:lnTo>
                    <a:pt x="162" y="0"/>
                  </a:lnTo>
                  <a:lnTo>
                    <a:pt x="164" y="0"/>
                  </a:lnTo>
                  <a:lnTo>
                    <a:pt x="166" y="0"/>
                  </a:lnTo>
                  <a:lnTo>
                    <a:pt x="168" y="0"/>
                  </a:lnTo>
                  <a:lnTo>
                    <a:pt x="170" y="0"/>
                  </a:lnTo>
                  <a:lnTo>
                    <a:pt x="172" y="0"/>
                  </a:lnTo>
                  <a:lnTo>
                    <a:pt x="172" y="2"/>
                  </a:lnTo>
                  <a:lnTo>
                    <a:pt x="172" y="4"/>
                  </a:lnTo>
                  <a:lnTo>
                    <a:pt x="172" y="8"/>
                  </a:lnTo>
                  <a:lnTo>
                    <a:pt x="172" y="12"/>
                  </a:lnTo>
                  <a:lnTo>
                    <a:pt x="172" y="16"/>
                  </a:lnTo>
                  <a:lnTo>
                    <a:pt x="172" y="18"/>
                  </a:lnTo>
                  <a:lnTo>
                    <a:pt x="172" y="26"/>
                  </a:lnTo>
                  <a:lnTo>
                    <a:pt x="172" y="28"/>
                  </a:lnTo>
                  <a:lnTo>
                    <a:pt x="172" y="30"/>
                  </a:lnTo>
                  <a:lnTo>
                    <a:pt x="172" y="32"/>
                  </a:lnTo>
                  <a:lnTo>
                    <a:pt x="172" y="36"/>
                  </a:lnTo>
                  <a:lnTo>
                    <a:pt x="172" y="40"/>
                  </a:lnTo>
                  <a:lnTo>
                    <a:pt x="172" y="42"/>
                  </a:lnTo>
                  <a:lnTo>
                    <a:pt x="172" y="46"/>
                  </a:lnTo>
                  <a:lnTo>
                    <a:pt x="172" y="48"/>
                  </a:lnTo>
                  <a:lnTo>
                    <a:pt x="172" y="52"/>
                  </a:lnTo>
                  <a:lnTo>
                    <a:pt x="172" y="54"/>
                  </a:lnTo>
                  <a:lnTo>
                    <a:pt x="172" y="62"/>
                  </a:lnTo>
                  <a:lnTo>
                    <a:pt x="172" y="68"/>
                  </a:lnTo>
                  <a:lnTo>
                    <a:pt x="172" y="70"/>
                  </a:lnTo>
                  <a:lnTo>
                    <a:pt x="172" y="72"/>
                  </a:lnTo>
                  <a:lnTo>
                    <a:pt x="172" y="74"/>
                  </a:lnTo>
                  <a:lnTo>
                    <a:pt x="172" y="80"/>
                  </a:lnTo>
                  <a:lnTo>
                    <a:pt x="172" y="82"/>
                  </a:lnTo>
                  <a:lnTo>
                    <a:pt x="172" y="84"/>
                  </a:lnTo>
                  <a:lnTo>
                    <a:pt x="172" y="86"/>
                  </a:lnTo>
                  <a:lnTo>
                    <a:pt x="172" y="90"/>
                  </a:lnTo>
                  <a:lnTo>
                    <a:pt x="172" y="101"/>
                  </a:lnTo>
                  <a:lnTo>
                    <a:pt x="172" y="101"/>
                  </a:lnTo>
                  <a:lnTo>
                    <a:pt x="172" y="105"/>
                  </a:lnTo>
                  <a:lnTo>
                    <a:pt x="172" y="107"/>
                  </a:lnTo>
                  <a:lnTo>
                    <a:pt x="172" y="109"/>
                  </a:lnTo>
                  <a:lnTo>
                    <a:pt x="172" y="111"/>
                  </a:lnTo>
                  <a:lnTo>
                    <a:pt x="172" y="117"/>
                  </a:lnTo>
                  <a:lnTo>
                    <a:pt x="172" y="119"/>
                  </a:lnTo>
                  <a:lnTo>
                    <a:pt x="172" y="123"/>
                  </a:lnTo>
                  <a:lnTo>
                    <a:pt x="172" y="127"/>
                  </a:lnTo>
                  <a:lnTo>
                    <a:pt x="172" y="129"/>
                  </a:lnTo>
                  <a:lnTo>
                    <a:pt x="172" y="133"/>
                  </a:lnTo>
                  <a:lnTo>
                    <a:pt x="172" y="135"/>
                  </a:lnTo>
                  <a:lnTo>
                    <a:pt x="172" y="139"/>
                  </a:lnTo>
                  <a:lnTo>
                    <a:pt x="172" y="149"/>
                  </a:lnTo>
                  <a:lnTo>
                    <a:pt x="172" y="149"/>
                  </a:lnTo>
                  <a:lnTo>
                    <a:pt x="172" y="155"/>
                  </a:lnTo>
                  <a:lnTo>
                    <a:pt x="172" y="157"/>
                  </a:lnTo>
                  <a:lnTo>
                    <a:pt x="172" y="159"/>
                  </a:lnTo>
                  <a:lnTo>
                    <a:pt x="172" y="163"/>
                  </a:lnTo>
                  <a:lnTo>
                    <a:pt x="172" y="165"/>
                  </a:lnTo>
                  <a:lnTo>
                    <a:pt x="172" y="167"/>
                  </a:lnTo>
                  <a:lnTo>
                    <a:pt x="172" y="171"/>
                  </a:lnTo>
                  <a:lnTo>
                    <a:pt x="172" y="173"/>
                  </a:lnTo>
                  <a:lnTo>
                    <a:pt x="172" y="175"/>
                  </a:lnTo>
                  <a:lnTo>
                    <a:pt x="172" y="177"/>
                  </a:lnTo>
                  <a:lnTo>
                    <a:pt x="172" y="181"/>
                  </a:lnTo>
                  <a:lnTo>
                    <a:pt x="172" y="187"/>
                  </a:lnTo>
                  <a:lnTo>
                    <a:pt x="172" y="189"/>
                  </a:lnTo>
                  <a:lnTo>
                    <a:pt x="172" y="195"/>
                  </a:lnTo>
                  <a:lnTo>
                    <a:pt x="172" y="195"/>
                  </a:lnTo>
                  <a:lnTo>
                    <a:pt x="172" y="207"/>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7" name="Freeform 228"/>
            <p:cNvSpPr>
              <a:spLocks/>
            </p:cNvSpPr>
            <p:nvPr/>
          </p:nvSpPr>
          <p:spPr bwMode="auto">
            <a:xfrm>
              <a:off x="4719638" y="3516313"/>
              <a:ext cx="530225" cy="608013"/>
            </a:xfrm>
            <a:custGeom>
              <a:avLst/>
              <a:gdLst>
                <a:gd name="T0" fmla="*/ 58 w 334"/>
                <a:gd name="T1" fmla="*/ 0 h 383"/>
                <a:gd name="T2" fmla="*/ 86 w 334"/>
                <a:gd name="T3" fmla="*/ 0 h 383"/>
                <a:gd name="T4" fmla="*/ 116 w 334"/>
                <a:gd name="T5" fmla="*/ 0 h 383"/>
                <a:gd name="T6" fmla="*/ 154 w 334"/>
                <a:gd name="T7" fmla="*/ 0 h 383"/>
                <a:gd name="T8" fmla="*/ 186 w 334"/>
                <a:gd name="T9" fmla="*/ 0 h 383"/>
                <a:gd name="T10" fmla="*/ 228 w 334"/>
                <a:gd name="T11" fmla="*/ 0 h 383"/>
                <a:gd name="T12" fmla="*/ 250 w 334"/>
                <a:gd name="T13" fmla="*/ 0 h 383"/>
                <a:gd name="T14" fmla="*/ 274 w 334"/>
                <a:gd name="T15" fmla="*/ 0 h 383"/>
                <a:gd name="T16" fmla="*/ 298 w 334"/>
                <a:gd name="T17" fmla="*/ 0 h 383"/>
                <a:gd name="T18" fmla="*/ 324 w 334"/>
                <a:gd name="T19" fmla="*/ 0 h 383"/>
                <a:gd name="T20" fmla="*/ 334 w 334"/>
                <a:gd name="T21" fmla="*/ 16 h 383"/>
                <a:gd name="T22" fmla="*/ 334 w 334"/>
                <a:gd name="T23" fmla="*/ 63 h 383"/>
                <a:gd name="T24" fmla="*/ 334 w 334"/>
                <a:gd name="T25" fmla="*/ 101 h 383"/>
                <a:gd name="T26" fmla="*/ 334 w 334"/>
                <a:gd name="T27" fmla="*/ 147 h 383"/>
                <a:gd name="T28" fmla="*/ 334 w 334"/>
                <a:gd name="T29" fmla="*/ 173 h 383"/>
                <a:gd name="T30" fmla="*/ 334 w 334"/>
                <a:gd name="T31" fmla="*/ 209 h 383"/>
                <a:gd name="T32" fmla="*/ 334 w 334"/>
                <a:gd name="T33" fmla="*/ 239 h 383"/>
                <a:gd name="T34" fmla="*/ 334 w 334"/>
                <a:gd name="T35" fmla="*/ 269 h 383"/>
                <a:gd name="T36" fmla="*/ 334 w 334"/>
                <a:gd name="T37" fmla="*/ 291 h 383"/>
                <a:gd name="T38" fmla="*/ 334 w 334"/>
                <a:gd name="T39" fmla="*/ 321 h 383"/>
                <a:gd name="T40" fmla="*/ 332 w 334"/>
                <a:gd name="T41" fmla="*/ 339 h 383"/>
                <a:gd name="T42" fmla="*/ 322 w 334"/>
                <a:gd name="T43" fmla="*/ 351 h 383"/>
                <a:gd name="T44" fmla="*/ 320 w 334"/>
                <a:gd name="T45" fmla="*/ 363 h 383"/>
                <a:gd name="T46" fmla="*/ 320 w 334"/>
                <a:gd name="T47" fmla="*/ 377 h 383"/>
                <a:gd name="T48" fmla="*/ 312 w 334"/>
                <a:gd name="T49" fmla="*/ 381 h 383"/>
                <a:gd name="T50" fmla="*/ 298 w 334"/>
                <a:gd name="T51" fmla="*/ 377 h 383"/>
                <a:gd name="T52" fmla="*/ 288 w 334"/>
                <a:gd name="T53" fmla="*/ 371 h 383"/>
                <a:gd name="T54" fmla="*/ 274 w 334"/>
                <a:gd name="T55" fmla="*/ 359 h 383"/>
                <a:gd name="T56" fmla="*/ 260 w 334"/>
                <a:gd name="T57" fmla="*/ 351 h 383"/>
                <a:gd name="T58" fmla="*/ 248 w 334"/>
                <a:gd name="T59" fmla="*/ 343 h 383"/>
                <a:gd name="T60" fmla="*/ 234 w 334"/>
                <a:gd name="T61" fmla="*/ 329 h 383"/>
                <a:gd name="T62" fmla="*/ 224 w 334"/>
                <a:gd name="T63" fmla="*/ 313 h 383"/>
                <a:gd name="T64" fmla="*/ 202 w 334"/>
                <a:gd name="T65" fmla="*/ 299 h 383"/>
                <a:gd name="T66" fmla="*/ 184 w 334"/>
                <a:gd name="T67" fmla="*/ 285 h 383"/>
                <a:gd name="T68" fmla="*/ 160 w 334"/>
                <a:gd name="T69" fmla="*/ 281 h 383"/>
                <a:gd name="T70" fmla="*/ 160 w 334"/>
                <a:gd name="T71" fmla="*/ 255 h 383"/>
                <a:gd name="T72" fmla="*/ 154 w 334"/>
                <a:gd name="T73" fmla="*/ 241 h 383"/>
                <a:gd name="T74" fmla="*/ 148 w 334"/>
                <a:gd name="T75" fmla="*/ 261 h 383"/>
                <a:gd name="T76" fmla="*/ 140 w 334"/>
                <a:gd name="T77" fmla="*/ 251 h 383"/>
                <a:gd name="T78" fmla="*/ 144 w 334"/>
                <a:gd name="T79" fmla="*/ 233 h 383"/>
                <a:gd name="T80" fmla="*/ 128 w 334"/>
                <a:gd name="T81" fmla="*/ 229 h 383"/>
                <a:gd name="T82" fmla="*/ 120 w 334"/>
                <a:gd name="T83" fmla="*/ 223 h 383"/>
                <a:gd name="T84" fmla="*/ 114 w 334"/>
                <a:gd name="T85" fmla="*/ 213 h 383"/>
                <a:gd name="T86" fmla="*/ 110 w 334"/>
                <a:gd name="T87" fmla="*/ 201 h 383"/>
                <a:gd name="T88" fmla="*/ 112 w 334"/>
                <a:gd name="T89" fmla="*/ 191 h 383"/>
                <a:gd name="T90" fmla="*/ 100 w 334"/>
                <a:gd name="T91" fmla="*/ 197 h 383"/>
                <a:gd name="T92" fmla="*/ 94 w 334"/>
                <a:gd name="T93" fmla="*/ 183 h 383"/>
                <a:gd name="T94" fmla="*/ 78 w 334"/>
                <a:gd name="T95" fmla="*/ 193 h 383"/>
                <a:gd name="T96" fmla="*/ 68 w 334"/>
                <a:gd name="T97" fmla="*/ 189 h 383"/>
                <a:gd name="T98" fmla="*/ 62 w 334"/>
                <a:gd name="T99" fmla="*/ 179 h 383"/>
                <a:gd name="T100" fmla="*/ 56 w 334"/>
                <a:gd name="T101" fmla="*/ 189 h 383"/>
                <a:gd name="T102" fmla="*/ 40 w 334"/>
                <a:gd name="T103" fmla="*/ 193 h 383"/>
                <a:gd name="T104" fmla="*/ 26 w 334"/>
                <a:gd name="T105" fmla="*/ 193 h 383"/>
                <a:gd name="T106" fmla="*/ 12 w 334"/>
                <a:gd name="T107" fmla="*/ 191 h 383"/>
                <a:gd name="T108" fmla="*/ 2 w 334"/>
                <a:gd name="T109" fmla="*/ 187 h 383"/>
                <a:gd name="T110" fmla="*/ 0 w 334"/>
                <a:gd name="T111" fmla="*/ 161 h 383"/>
                <a:gd name="T112" fmla="*/ 0 w 334"/>
                <a:gd name="T113" fmla="*/ 135 h 383"/>
                <a:gd name="T114" fmla="*/ 0 w 334"/>
                <a:gd name="T115" fmla="*/ 109 h 383"/>
                <a:gd name="T116" fmla="*/ 0 w 334"/>
                <a:gd name="T117" fmla="*/ 73 h 383"/>
                <a:gd name="T118" fmla="*/ 0 w 334"/>
                <a:gd name="T119" fmla="*/ 41 h 383"/>
                <a:gd name="T120" fmla="*/ 0 w 334"/>
                <a:gd name="T121" fmla="*/ 10 h 383"/>
                <a:gd name="T122" fmla="*/ 18 w 334"/>
                <a:gd name="T123"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4" h="383">
                  <a:moveTo>
                    <a:pt x="38" y="0"/>
                  </a:moveTo>
                  <a:lnTo>
                    <a:pt x="40" y="0"/>
                  </a:lnTo>
                  <a:lnTo>
                    <a:pt x="42" y="0"/>
                  </a:lnTo>
                  <a:lnTo>
                    <a:pt x="44" y="0"/>
                  </a:lnTo>
                  <a:lnTo>
                    <a:pt x="46" y="0"/>
                  </a:lnTo>
                  <a:lnTo>
                    <a:pt x="48" y="0"/>
                  </a:lnTo>
                  <a:lnTo>
                    <a:pt x="50" y="0"/>
                  </a:lnTo>
                  <a:lnTo>
                    <a:pt x="52" y="0"/>
                  </a:lnTo>
                  <a:lnTo>
                    <a:pt x="54" y="0"/>
                  </a:lnTo>
                  <a:lnTo>
                    <a:pt x="58" y="0"/>
                  </a:lnTo>
                  <a:lnTo>
                    <a:pt x="60" y="0"/>
                  </a:lnTo>
                  <a:lnTo>
                    <a:pt x="64" y="0"/>
                  </a:lnTo>
                  <a:lnTo>
                    <a:pt x="66" y="0"/>
                  </a:lnTo>
                  <a:lnTo>
                    <a:pt x="68" y="0"/>
                  </a:lnTo>
                  <a:lnTo>
                    <a:pt x="70" y="0"/>
                  </a:lnTo>
                  <a:lnTo>
                    <a:pt x="72" y="0"/>
                  </a:lnTo>
                  <a:lnTo>
                    <a:pt x="78" y="0"/>
                  </a:lnTo>
                  <a:lnTo>
                    <a:pt x="80" y="0"/>
                  </a:lnTo>
                  <a:lnTo>
                    <a:pt x="84" y="0"/>
                  </a:lnTo>
                  <a:lnTo>
                    <a:pt x="86" y="0"/>
                  </a:lnTo>
                  <a:lnTo>
                    <a:pt x="88" y="0"/>
                  </a:lnTo>
                  <a:lnTo>
                    <a:pt x="90" y="0"/>
                  </a:lnTo>
                  <a:lnTo>
                    <a:pt x="94" y="0"/>
                  </a:lnTo>
                  <a:lnTo>
                    <a:pt x="96" y="0"/>
                  </a:lnTo>
                  <a:lnTo>
                    <a:pt x="98" y="0"/>
                  </a:lnTo>
                  <a:lnTo>
                    <a:pt x="104" y="0"/>
                  </a:lnTo>
                  <a:lnTo>
                    <a:pt x="106" y="0"/>
                  </a:lnTo>
                  <a:lnTo>
                    <a:pt x="108" y="0"/>
                  </a:lnTo>
                  <a:lnTo>
                    <a:pt x="112" y="0"/>
                  </a:lnTo>
                  <a:lnTo>
                    <a:pt x="116" y="0"/>
                  </a:lnTo>
                  <a:lnTo>
                    <a:pt x="118" y="0"/>
                  </a:lnTo>
                  <a:lnTo>
                    <a:pt x="120" y="0"/>
                  </a:lnTo>
                  <a:lnTo>
                    <a:pt x="122" y="0"/>
                  </a:lnTo>
                  <a:lnTo>
                    <a:pt x="124" y="0"/>
                  </a:lnTo>
                  <a:lnTo>
                    <a:pt x="128" y="0"/>
                  </a:lnTo>
                  <a:lnTo>
                    <a:pt x="130" y="0"/>
                  </a:lnTo>
                  <a:lnTo>
                    <a:pt x="140" y="0"/>
                  </a:lnTo>
                  <a:lnTo>
                    <a:pt x="148" y="0"/>
                  </a:lnTo>
                  <a:lnTo>
                    <a:pt x="150" y="0"/>
                  </a:lnTo>
                  <a:lnTo>
                    <a:pt x="154" y="0"/>
                  </a:lnTo>
                  <a:lnTo>
                    <a:pt x="158" y="0"/>
                  </a:lnTo>
                  <a:lnTo>
                    <a:pt x="160" y="0"/>
                  </a:lnTo>
                  <a:lnTo>
                    <a:pt x="162" y="0"/>
                  </a:lnTo>
                  <a:lnTo>
                    <a:pt x="164" y="0"/>
                  </a:lnTo>
                  <a:lnTo>
                    <a:pt x="170" y="0"/>
                  </a:lnTo>
                  <a:lnTo>
                    <a:pt x="172" y="0"/>
                  </a:lnTo>
                  <a:lnTo>
                    <a:pt x="176" y="0"/>
                  </a:lnTo>
                  <a:lnTo>
                    <a:pt x="178" y="0"/>
                  </a:lnTo>
                  <a:lnTo>
                    <a:pt x="182" y="0"/>
                  </a:lnTo>
                  <a:lnTo>
                    <a:pt x="186" y="0"/>
                  </a:lnTo>
                  <a:lnTo>
                    <a:pt x="190" y="0"/>
                  </a:lnTo>
                  <a:lnTo>
                    <a:pt x="194" y="0"/>
                  </a:lnTo>
                  <a:lnTo>
                    <a:pt x="196" y="0"/>
                  </a:lnTo>
                  <a:lnTo>
                    <a:pt x="198" y="0"/>
                  </a:lnTo>
                  <a:lnTo>
                    <a:pt x="200" y="0"/>
                  </a:lnTo>
                  <a:lnTo>
                    <a:pt x="210" y="0"/>
                  </a:lnTo>
                  <a:lnTo>
                    <a:pt x="216" y="0"/>
                  </a:lnTo>
                  <a:lnTo>
                    <a:pt x="218" y="0"/>
                  </a:lnTo>
                  <a:lnTo>
                    <a:pt x="222" y="0"/>
                  </a:lnTo>
                  <a:lnTo>
                    <a:pt x="228" y="0"/>
                  </a:lnTo>
                  <a:lnTo>
                    <a:pt x="230" y="0"/>
                  </a:lnTo>
                  <a:lnTo>
                    <a:pt x="232" y="0"/>
                  </a:lnTo>
                  <a:lnTo>
                    <a:pt x="234" y="0"/>
                  </a:lnTo>
                  <a:lnTo>
                    <a:pt x="236" y="0"/>
                  </a:lnTo>
                  <a:lnTo>
                    <a:pt x="238" y="0"/>
                  </a:lnTo>
                  <a:lnTo>
                    <a:pt x="240" y="0"/>
                  </a:lnTo>
                  <a:lnTo>
                    <a:pt x="244" y="0"/>
                  </a:lnTo>
                  <a:lnTo>
                    <a:pt x="246" y="0"/>
                  </a:lnTo>
                  <a:lnTo>
                    <a:pt x="248" y="0"/>
                  </a:lnTo>
                  <a:lnTo>
                    <a:pt x="250" y="0"/>
                  </a:lnTo>
                  <a:lnTo>
                    <a:pt x="252" y="0"/>
                  </a:lnTo>
                  <a:lnTo>
                    <a:pt x="254" y="0"/>
                  </a:lnTo>
                  <a:lnTo>
                    <a:pt x="256" y="0"/>
                  </a:lnTo>
                  <a:lnTo>
                    <a:pt x="258" y="0"/>
                  </a:lnTo>
                  <a:lnTo>
                    <a:pt x="260" y="0"/>
                  </a:lnTo>
                  <a:lnTo>
                    <a:pt x="262" y="0"/>
                  </a:lnTo>
                  <a:lnTo>
                    <a:pt x="266" y="0"/>
                  </a:lnTo>
                  <a:lnTo>
                    <a:pt x="268" y="0"/>
                  </a:lnTo>
                  <a:lnTo>
                    <a:pt x="270" y="0"/>
                  </a:lnTo>
                  <a:lnTo>
                    <a:pt x="274" y="0"/>
                  </a:lnTo>
                  <a:lnTo>
                    <a:pt x="278" y="0"/>
                  </a:lnTo>
                  <a:lnTo>
                    <a:pt x="282" y="0"/>
                  </a:lnTo>
                  <a:lnTo>
                    <a:pt x="284" y="0"/>
                  </a:lnTo>
                  <a:lnTo>
                    <a:pt x="286" y="0"/>
                  </a:lnTo>
                  <a:lnTo>
                    <a:pt x="288" y="0"/>
                  </a:lnTo>
                  <a:lnTo>
                    <a:pt x="290" y="0"/>
                  </a:lnTo>
                  <a:lnTo>
                    <a:pt x="294" y="0"/>
                  </a:lnTo>
                  <a:lnTo>
                    <a:pt x="296" y="0"/>
                  </a:lnTo>
                  <a:lnTo>
                    <a:pt x="298" y="0"/>
                  </a:lnTo>
                  <a:lnTo>
                    <a:pt x="298" y="0"/>
                  </a:lnTo>
                  <a:lnTo>
                    <a:pt x="300" y="0"/>
                  </a:lnTo>
                  <a:lnTo>
                    <a:pt x="302" y="0"/>
                  </a:lnTo>
                  <a:lnTo>
                    <a:pt x="304" y="0"/>
                  </a:lnTo>
                  <a:lnTo>
                    <a:pt x="308" y="0"/>
                  </a:lnTo>
                  <a:lnTo>
                    <a:pt x="310" y="0"/>
                  </a:lnTo>
                  <a:lnTo>
                    <a:pt x="312" y="0"/>
                  </a:lnTo>
                  <a:lnTo>
                    <a:pt x="318" y="0"/>
                  </a:lnTo>
                  <a:lnTo>
                    <a:pt x="320" y="0"/>
                  </a:lnTo>
                  <a:lnTo>
                    <a:pt x="322" y="0"/>
                  </a:lnTo>
                  <a:lnTo>
                    <a:pt x="324" y="0"/>
                  </a:lnTo>
                  <a:lnTo>
                    <a:pt x="326" y="0"/>
                  </a:lnTo>
                  <a:lnTo>
                    <a:pt x="328" y="0"/>
                  </a:lnTo>
                  <a:lnTo>
                    <a:pt x="330" y="0"/>
                  </a:lnTo>
                  <a:lnTo>
                    <a:pt x="332" y="0"/>
                  </a:lnTo>
                  <a:lnTo>
                    <a:pt x="334" y="0"/>
                  </a:lnTo>
                  <a:lnTo>
                    <a:pt x="334" y="2"/>
                  </a:lnTo>
                  <a:lnTo>
                    <a:pt x="334" y="10"/>
                  </a:lnTo>
                  <a:lnTo>
                    <a:pt x="334" y="12"/>
                  </a:lnTo>
                  <a:lnTo>
                    <a:pt x="334" y="14"/>
                  </a:lnTo>
                  <a:lnTo>
                    <a:pt x="334" y="16"/>
                  </a:lnTo>
                  <a:lnTo>
                    <a:pt x="334" y="18"/>
                  </a:lnTo>
                  <a:lnTo>
                    <a:pt x="334" y="25"/>
                  </a:lnTo>
                  <a:lnTo>
                    <a:pt x="334" y="31"/>
                  </a:lnTo>
                  <a:lnTo>
                    <a:pt x="334" y="33"/>
                  </a:lnTo>
                  <a:lnTo>
                    <a:pt x="334" y="45"/>
                  </a:lnTo>
                  <a:lnTo>
                    <a:pt x="334" y="53"/>
                  </a:lnTo>
                  <a:lnTo>
                    <a:pt x="334" y="55"/>
                  </a:lnTo>
                  <a:lnTo>
                    <a:pt x="334" y="59"/>
                  </a:lnTo>
                  <a:lnTo>
                    <a:pt x="334" y="61"/>
                  </a:lnTo>
                  <a:lnTo>
                    <a:pt x="334" y="63"/>
                  </a:lnTo>
                  <a:lnTo>
                    <a:pt x="334" y="65"/>
                  </a:lnTo>
                  <a:lnTo>
                    <a:pt x="334" y="67"/>
                  </a:lnTo>
                  <a:lnTo>
                    <a:pt x="334" y="69"/>
                  </a:lnTo>
                  <a:lnTo>
                    <a:pt x="334" y="81"/>
                  </a:lnTo>
                  <a:lnTo>
                    <a:pt x="334" y="83"/>
                  </a:lnTo>
                  <a:lnTo>
                    <a:pt x="334" y="85"/>
                  </a:lnTo>
                  <a:lnTo>
                    <a:pt x="334" y="87"/>
                  </a:lnTo>
                  <a:lnTo>
                    <a:pt x="334" y="89"/>
                  </a:lnTo>
                  <a:lnTo>
                    <a:pt x="334" y="91"/>
                  </a:lnTo>
                  <a:lnTo>
                    <a:pt x="334" y="101"/>
                  </a:lnTo>
                  <a:lnTo>
                    <a:pt x="334" y="107"/>
                  </a:lnTo>
                  <a:lnTo>
                    <a:pt x="334" y="109"/>
                  </a:lnTo>
                  <a:lnTo>
                    <a:pt x="334" y="111"/>
                  </a:lnTo>
                  <a:lnTo>
                    <a:pt x="334" y="113"/>
                  </a:lnTo>
                  <a:lnTo>
                    <a:pt x="334" y="117"/>
                  </a:lnTo>
                  <a:lnTo>
                    <a:pt x="334" y="121"/>
                  </a:lnTo>
                  <a:lnTo>
                    <a:pt x="334" y="123"/>
                  </a:lnTo>
                  <a:lnTo>
                    <a:pt x="334" y="125"/>
                  </a:lnTo>
                  <a:lnTo>
                    <a:pt x="334" y="131"/>
                  </a:lnTo>
                  <a:lnTo>
                    <a:pt x="334" y="147"/>
                  </a:lnTo>
                  <a:lnTo>
                    <a:pt x="334" y="151"/>
                  </a:lnTo>
                  <a:lnTo>
                    <a:pt x="334" y="153"/>
                  </a:lnTo>
                  <a:lnTo>
                    <a:pt x="334" y="155"/>
                  </a:lnTo>
                  <a:lnTo>
                    <a:pt x="334" y="159"/>
                  </a:lnTo>
                  <a:lnTo>
                    <a:pt x="334" y="161"/>
                  </a:lnTo>
                  <a:lnTo>
                    <a:pt x="334" y="163"/>
                  </a:lnTo>
                  <a:lnTo>
                    <a:pt x="334" y="167"/>
                  </a:lnTo>
                  <a:lnTo>
                    <a:pt x="334" y="169"/>
                  </a:lnTo>
                  <a:lnTo>
                    <a:pt x="334" y="171"/>
                  </a:lnTo>
                  <a:lnTo>
                    <a:pt x="334" y="173"/>
                  </a:lnTo>
                  <a:lnTo>
                    <a:pt x="334" y="175"/>
                  </a:lnTo>
                  <a:lnTo>
                    <a:pt x="334" y="177"/>
                  </a:lnTo>
                  <a:lnTo>
                    <a:pt x="334" y="187"/>
                  </a:lnTo>
                  <a:lnTo>
                    <a:pt x="334" y="189"/>
                  </a:lnTo>
                  <a:lnTo>
                    <a:pt x="334" y="191"/>
                  </a:lnTo>
                  <a:lnTo>
                    <a:pt x="334" y="197"/>
                  </a:lnTo>
                  <a:lnTo>
                    <a:pt x="334" y="199"/>
                  </a:lnTo>
                  <a:lnTo>
                    <a:pt x="334" y="205"/>
                  </a:lnTo>
                  <a:lnTo>
                    <a:pt x="334" y="207"/>
                  </a:lnTo>
                  <a:lnTo>
                    <a:pt x="334" y="209"/>
                  </a:lnTo>
                  <a:lnTo>
                    <a:pt x="334" y="213"/>
                  </a:lnTo>
                  <a:lnTo>
                    <a:pt x="334" y="217"/>
                  </a:lnTo>
                  <a:lnTo>
                    <a:pt x="334" y="221"/>
                  </a:lnTo>
                  <a:lnTo>
                    <a:pt x="334" y="223"/>
                  </a:lnTo>
                  <a:lnTo>
                    <a:pt x="334" y="225"/>
                  </a:lnTo>
                  <a:lnTo>
                    <a:pt x="334" y="227"/>
                  </a:lnTo>
                  <a:lnTo>
                    <a:pt x="334" y="231"/>
                  </a:lnTo>
                  <a:lnTo>
                    <a:pt x="334" y="235"/>
                  </a:lnTo>
                  <a:lnTo>
                    <a:pt x="334" y="237"/>
                  </a:lnTo>
                  <a:lnTo>
                    <a:pt x="334" y="239"/>
                  </a:lnTo>
                  <a:lnTo>
                    <a:pt x="334" y="243"/>
                  </a:lnTo>
                  <a:lnTo>
                    <a:pt x="334" y="245"/>
                  </a:lnTo>
                  <a:lnTo>
                    <a:pt x="334" y="247"/>
                  </a:lnTo>
                  <a:lnTo>
                    <a:pt x="334" y="253"/>
                  </a:lnTo>
                  <a:lnTo>
                    <a:pt x="334" y="255"/>
                  </a:lnTo>
                  <a:lnTo>
                    <a:pt x="334" y="257"/>
                  </a:lnTo>
                  <a:lnTo>
                    <a:pt x="334" y="261"/>
                  </a:lnTo>
                  <a:lnTo>
                    <a:pt x="334" y="263"/>
                  </a:lnTo>
                  <a:lnTo>
                    <a:pt x="334" y="265"/>
                  </a:lnTo>
                  <a:lnTo>
                    <a:pt x="334" y="269"/>
                  </a:lnTo>
                  <a:lnTo>
                    <a:pt x="334" y="271"/>
                  </a:lnTo>
                  <a:lnTo>
                    <a:pt x="334" y="273"/>
                  </a:lnTo>
                  <a:lnTo>
                    <a:pt x="334" y="275"/>
                  </a:lnTo>
                  <a:lnTo>
                    <a:pt x="334" y="277"/>
                  </a:lnTo>
                  <a:lnTo>
                    <a:pt x="334" y="279"/>
                  </a:lnTo>
                  <a:lnTo>
                    <a:pt x="334" y="283"/>
                  </a:lnTo>
                  <a:lnTo>
                    <a:pt x="334" y="285"/>
                  </a:lnTo>
                  <a:lnTo>
                    <a:pt x="334" y="287"/>
                  </a:lnTo>
                  <a:lnTo>
                    <a:pt x="334" y="289"/>
                  </a:lnTo>
                  <a:lnTo>
                    <a:pt x="334" y="291"/>
                  </a:lnTo>
                  <a:lnTo>
                    <a:pt x="334" y="293"/>
                  </a:lnTo>
                  <a:lnTo>
                    <a:pt x="334" y="295"/>
                  </a:lnTo>
                  <a:lnTo>
                    <a:pt x="334" y="303"/>
                  </a:lnTo>
                  <a:lnTo>
                    <a:pt x="334" y="305"/>
                  </a:lnTo>
                  <a:lnTo>
                    <a:pt x="334" y="311"/>
                  </a:lnTo>
                  <a:lnTo>
                    <a:pt x="334" y="313"/>
                  </a:lnTo>
                  <a:lnTo>
                    <a:pt x="334" y="317"/>
                  </a:lnTo>
                  <a:lnTo>
                    <a:pt x="334" y="319"/>
                  </a:lnTo>
                  <a:lnTo>
                    <a:pt x="334" y="319"/>
                  </a:lnTo>
                  <a:lnTo>
                    <a:pt x="334" y="321"/>
                  </a:lnTo>
                  <a:lnTo>
                    <a:pt x="334" y="323"/>
                  </a:lnTo>
                  <a:lnTo>
                    <a:pt x="332" y="323"/>
                  </a:lnTo>
                  <a:lnTo>
                    <a:pt x="332" y="325"/>
                  </a:lnTo>
                  <a:lnTo>
                    <a:pt x="332" y="327"/>
                  </a:lnTo>
                  <a:lnTo>
                    <a:pt x="332" y="329"/>
                  </a:lnTo>
                  <a:lnTo>
                    <a:pt x="332" y="331"/>
                  </a:lnTo>
                  <a:lnTo>
                    <a:pt x="332" y="333"/>
                  </a:lnTo>
                  <a:lnTo>
                    <a:pt x="330" y="335"/>
                  </a:lnTo>
                  <a:lnTo>
                    <a:pt x="332" y="337"/>
                  </a:lnTo>
                  <a:lnTo>
                    <a:pt x="332" y="339"/>
                  </a:lnTo>
                  <a:lnTo>
                    <a:pt x="332" y="341"/>
                  </a:lnTo>
                  <a:lnTo>
                    <a:pt x="330" y="341"/>
                  </a:lnTo>
                  <a:lnTo>
                    <a:pt x="330" y="343"/>
                  </a:lnTo>
                  <a:lnTo>
                    <a:pt x="330" y="345"/>
                  </a:lnTo>
                  <a:lnTo>
                    <a:pt x="330" y="347"/>
                  </a:lnTo>
                  <a:lnTo>
                    <a:pt x="328" y="349"/>
                  </a:lnTo>
                  <a:lnTo>
                    <a:pt x="326" y="349"/>
                  </a:lnTo>
                  <a:lnTo>
                    <a:pt x="324" y="349"/>
                  </a:lnTo>
                  <a:lnTo>
                    <a:pt x="324" y="351"/>
                  </a:lnTo>
                  <a:lnTo>
                    <a:pt x="322" y="351"/>
                  </a:lnTo>
                  <a:lnTo>
                    <a:pt x="320" y="351"/>
                  </a:lnTo>
                  <a:lnTo>
                    <a:pt x="318" y="351"/>
                  </a:lnTo>
                  <a:lnTo>
                    <a:pt x="318" y="353"/>
                  </a:lnTo>
                  <a:lnTo>
                    <a:pt x="320" y="355"/>
                  </a:lnTo>
                  <a:lnTo>
                    <a:pt x="320" y="357"/>
                  </a:lnTo>
                  <a:lnTo>
                    <a:pt x="318" y="357"/>
                  </a:lnTo>
                  <a:lnTo>
                    <a:pt x="318" y="359"/>
                  </a:lnTo>
                  <a:lnTo>
                    <a:pt x="318" y="361"/>
                  </a:lnTo>
                  <a:lnTo>
                    <a:pt x="320" y="361"/>
                  </a:lnTo>
                  <a:lnTo>
                    <a:pt x="320" y="363"/>
                  </a:lnTo>
                  <a:lnTo>
                    <a:pt x="320" y="365"/>
                  </a:lnTo>
                  <a:lnTo>
                    <a:pt x="322" y="365"/>
                  </a:lnTo>
                  <a:lnTo>
                    <a:pt x="322" y="367"/>
                  </a:lnTo>
                  <a:lnTo>
                    <a:pt x="322" y="367"/>
                  </a:lnTo>
                  <a:lnTo>
                    <a:pt x="320" y="367"/>
                  </a:lnTo>
                  <a:lnTo>
                    <a:pt x="320" y="369"/>
                  </a:lnTo>
                  <a:lnTo>
                    <a:pt x="320" y="371"/>
                  </a:lnTo>
                  <a:lnTo>
                    <a:pt x="320" y="373"/>
                  </a:lnTo>
                  <a:lnTo>
                    <a:pt x="320" y="375"/>
                  </a:lnTo>
                  <a:lnTo>
                    <a:pt x="320" y="377"/>
                  </a:lnTo>
                  <a:lnTo>
                    <a:pt x="318" y="377"/>
                  </a:lnTo>
                  <a:lnTo>
                    <a:pt x="316" y="377"/>
                  </a:lnTo>
                  <a:lnTo>
                    <a:pt x="314" y="377"/>
                  </a:lnTo>
                  <a:lnTo>
                    <a:pt x="314" y="379"/>
                  </a:lnTo>
                  <a:lnTo>
                    <a:pt x="314" y="381"/>
                  </a:lnTo>
                  <a:lnTo>
                    <a:pt x="316" y="381"/>
                  </a:lnTo>
                  <a:lnTo>
                    <a:pt x="316" y="383"/>
                  </a:lnTo>
                  <a:lnTo>
                    <a:pt x="314" y="383"/>
                  </a:lnTo>
                  <a:lnTo>
                    <a:pt x="312" y="383"/>
                  </a:lnTo>
                  <a:lnTo>
                    <a:pt x="312" y="381"/>
                  </a:lnTo>
                  <a:lnTo>
                    <a:pt x="310" y="381"/>
                  </a:lnTo>
                  <a:lnTo>
                    <a:pt x="308" y="379"/>
                  </a:lnTo>
                  <a:lnTo>
                    <a:pt x="306" y="379"/>
                  </a:lnTo>
                  <a:lnTo>
                    <a:pt x="306" y="381"/>
                  </a:lnTo>
                  <a:lnTo>
                    <a:pt x="304" y="381"/>
                  </a:lnTo>
                  <a:lnTo>
                    <a:pt x="302" y="381"/>
                  </a:lnTo>
                  <a:lnTo>
                    <a:pt x="302" y="379"/>
                  </a:lnTo>
                  <a:lnTo>
                    <a:pt x="300" y="379"/>
                  </a:lnTo>
                  <a:lnTo>
                    <a:pt x="300" y="377"/>
                  </a:lnTo>
                  <a:lnTo>
                    <a:pt x="298" y="377"/>
                  </a:lnTo>
                  <a:lnTo>
                    <a:pt x="298" y="377"/>
                  </a:lnTo>
                  <a:lnTo>
                    <a:pt x="298" y="375"/>
                  </a:lnTo>
                  <a:lnTo>
                    <a:pt x="298" y="373"/>
                  </a:lnTo>
                  <a:lnTo>
                    <a:pt x="296" y="373"/>
                  </a:lnTo>
                  <a:lnTo>
                    <a:pt x="294" y="375"/>
                  </a:lnTo>
                  <a:lnTo>
                    <a:pt x="292" y="375"/>
                  </a:lnTo>
                  <a:lnTo>
                    <a:pt x="292" y="373"/>
                  </a:lnTo>
                  <a:lnTo>
                    <a:pt x="290" y="373"/>
                  </a:lnTo>
                  <a:lnTo>
                    <a:pt x="290" y="371"/>
                  </a:lnTo>
                  <a:lnTo>
                    <a:pt x="288" y="371"/>
                  </a:lnTo>
                  <a:lnTo>
                    <a:pt x="286" y="369"/>
                  </a:lnTo>
                  <a:lnTo>
                    <a:pt x="284" y="369"/>
                  </a:lnTo>
                  <a:lnTo>
                    <a:pt x="282" y="369"/>
                  </a:lnTo>
                  <a:lnTo>
                    <a:pt x="280" y="367"/>
                  </a:lnTo>
                  <a:lnTo>
                    <a:pt x="278" y="367"/>
                  </a:lnTo>
                  <a:lnTo>
                    <a:pt x="276" y="367"/>
                  </a:lnTo>
                  <a:lnTo>
                    <a:pt x="276" y="365"/>
                  </a:lnTo>
                  <a:lnTo>
                    <a:pt x="276" y="363"/>
                  </a:lnTo>
                  <a:lnTo>
                    <a:pt x="276" y="361"/>
                  </a:lnTo>
                  <a:lnTo>
                    <a:pt x="274" y="359"/>
                  </a:lnTo>
                  <a:lnTo>
                    <a:pt x="272" y="359"/>
                  </a:lnTo>
                  <a:lnTo>
                    <a:pt x="270" y="357"/>
                  </a:lnTo>
                  <a:lnTo>
                    <a:pt x="268" y="357"/>
                  </a:lnTo>
                  <a:lnTo>
                    <a:pt x="268" y="355"/>
                  </a:lnTo>
                  <a:lnTo>
                    <a:pt x="266" y="355"/>
                  </a:lnTo>
                  <a:lnTo>
                    <a:pt x="264" y="355"/>
                  </a:lnTo>
                  <a:lnTo>
                    <a:pt x="264" y="353"/>
                  </a:lnTo>
                  <a:lnTo>
                    <a:pt x="264" y="351"/>
                  </a:lnTo>
                  <a:lnTo>
                    <a:pt x="262" y="351"/>
                  </a:lnTo>
                  <a:lnTo>
                    <a:pt x="260" y="351"/>
                  </a:lnTo>
                  <a:lnTo>
                    <a:pt x="258" y="349"/>
                  </a:lnTo>
                  <a:lnTo>
                    <a:pt x="256" y="349"/>
                  </a:lnTo>
                  <a:lnTo>
                    <a:pt x="256" y="347"/>
                  </a:lnTo>
                  <a:lnTo>
                    <a:pt x="256" y="345"/>
                  </a:lnTo>
                  <a:lnTo>
                    <a:pt x="254" y="345"/>
                  </a:lnTo>
                  <a:lnTo>
                    <a:pt x="254" y="343"/>
                  </a:lnTo>
                  <a:lnTo>
                    <a:pt x="252" y="343"/>
                  </a:lnTo>
                  <a:lnTo>
                    <a:pt x="250" y="343"/>
                  </a:lnTo>
                  <a:lnTo>
                    <a:pt x="250" y="343"/>
                  </a:lnTo>
                  <a:lnTo>
                    <a:pt x="248" y="343"/>
                  </a:lnTo>
                  <a:lnTo>
                    <a:pt x="248" y="341"/>
                  </a:lnTo>
                  <a:lnTo>
                    <a:pt x="246" y="339"/>
                  </a:lnTo>
                  <a:lnTo>
                    <a:pt x="244" y="339"/>
                  </a:lnTo>
                  <a:lnTo>
                    <a:pt x="242" y="337"/>
                  </a:lnTo>
                  <a:lnTo>
                    <a:pt x="240" y="337"/>
                  </a:lnTo>
                  <a:lnTo>
                    <a:pt x="238" y="337"/>
                  </a:lnTo>
                  <a:lnTo>
                    <a:pt x="236" y="335"/>
                  </a:lnTo>
                  <a:lnTo>
                    <a:pt x="234" y="333"/>
                  </a:lnTo>
                  <a:lnTo>
                    <a:pt x="236" y="331"/>
                  </a:lnTo>
                  <a:lnTo>
                    <a:pt x="234" y="329"/>
                  </a:lnTo>
                  <a:lnTo>
                    <a:pt x="234" y="327"/>
                  </a:lnTo>
                  <a:lnTo>
                    <a:pt x="232" y="327"/>
                  </a:lnTo>
                  <a:lnTo>
                    <a:pt x="230" y="325"/>
                  </a:lnTo>
                  <a:lnTo>
                    <a:pt x="230" y="323"/>
                  </a:lnTo>
                  <a:lnTo>
                    <a:pt x="228" y="321"/>
                  </a:lnTo>
                  <a:lnTo>
                    <a:pt x="226" y="319"/>
                  </a:lnTo>
                  <a:lnTo>
                    <a:pt x="226" y="319"/>
                  </a:lnTo>
                  <a:lnTo>
                    <a:pt x="226" y="317"/>
                  </a:lnTo>
                  <a:lnTo>
                    <a:pt x="226" y="315"/>
                  </a:lnTo>
                  <a:lnTo>
                    <a:pt x="224" y="313"/>
                  </a:lnTo>
                  <a:lnTo>
                    <a:pt x="222" y="311"/>
                  </a:lnTo>
                  <a:lnTo>
                    <a:pt x="220" y="311"/>
                  </a:lnTo>
                  <a:lnTo>
                    <a:pt x="220" y="309"/>
                  </a:lnTo>
                  <a:lnTo>
                    <a:pt x="220" y="307"/>
                  </a:lnTo>
                  <a:lnTo>
                    <a:pt x="220" y="305"/>
                  </a:lnTo>
                  <a:lnTo>
                    <a:pt x="220" y="303"/>
                  </a:lnTo>
                  <a:lnTo>
                    <a:pt x="214" y="301"/>
                  </a:lnTo>
                  <a:lnTo>
                    <a:pt x="210" y="299"/>
                  </a:lnTo>
                  <a:lnTo>
                    <a:pt x="206" y="299"/>
                  </a:lnTo>
                  <a:lnTo>
                    <a:pt x="202" y="299"/>
                  </a:lnTo>
                  <a:lnTo>
                    <a:pt x="202" y="301"/>
                  </a:lnTo>
                  <a:lnTo>
                    <a:pt x="198" y="297"/>
                  </a:lnTo>
                  <a:lnTo>
                    <a:pt x="196" y="297"/>
                  </a:lnTo>
                  <a:lnTo>
                    <a:pt x="194" y="299"/>
                  </a:lnTo>
                  <a:lnTo>
                    <a:pt x="194" y="297"/>
                  </a:lnTo>
                  <a:lnTo>
                    <a:pt x="192" y="297"/>
                  </a:lnTo>
                  <a:lnTo>
                    <a:pt x="188" y="291"/>
                  </a:lnTo>
                  <a:lnTo>
                    <a:pt x="186" y="289"/>
                  </a:lnTo>
                  <a:lnTo>
                    <a:pt x="186" y="287"/>
                  </a:lnTo>
                  <a:lnTo>
                    <a:pt x="184" y="285"/>
                  </a:lnTo>
                  <a:lnTo>
                    <a:pt x="184" y="283"/>
                  </a:lnTo>
                  <a:lnTo>
                    <a:pt x="182" y="281"/>
                  </a:lnTo>
                  <a:lnTo>
                    <a:pt x="178" y="281"/>
                  </a:lnTo>
                  <a:lnTo>
                    <a:pt x="174" y="281"/>
                  </a:lnTo>
                  <a:lnTo>
                    <a:pt x="172" y="281"/>
                  </a:lnTo>
                  <a:lnTo>
                    <a:pt x="170" y="281"/>
                  </a:lnTo>
                  <a:lnTo>
                    <a:pt x="166" y="279"/>
                  </a:lnTo>
                  <a:lnTo>
                    <a:pt x="164" y="279"/>
                  </a:lnTo>
                  <a:lnTo>
                    <a:pt x="162" y="279"/>
                  </a:lnTo>
                  <a:lnTo>
                    <a:pt x="160" y="281"/>
                  </a:lnTo>
                  <a:lnTo>
                    <a:pt x="158" y="281"/>
                  </a:lnTo>
                  <a:lnTo>
                    <a:pt x="156" y="277"/>
                  </a:lnTo>
                  <a:lnTo>
                    <a:pt x="156" y="273"/>
                  </a:lnTo>
                  <a:lnTo>
                    <a:pt x="158" y="271"/>
                  </a:lnTo>
                  <a:lnTo>
                    <a:pt x="160" y="267"/>
                  </a:lnTo>
                  <a:lnTo>
                    <a:pt x="162" y="265"/>
                  </a:lnTo>
                  <a:lnTo>
                    <a:pt x="162" y="263"/>
                  </a:lnTo>
                  <a:lnTo>
                    <a:pt x="160" y="259"/>
                  </a:lnTo>
                  <a:lnTo>
                    <a:pt x="160" y="257"/>
                  </a:lnTo>
                  <a:lnTo>
                    <a:pt x="160" y="255"/>
                  </a:lnTo>
                  <a:lnTo>
                    <a:pt x="158" y="253"/>
                  </a:lnTo>
                  <a:lnTo>
                    <a:pt x="158" y="251"/>
                  </a:lnTo>
                  <a:lnTo>
                    <a:pt x="158" y="249"/>
                  </a:lnTo>
                  <a:lnTo>
                    <a:pt x="160" y="249"/>
                  </a:lnTo>
                  <a:lnTo>
                    <a:pt x="160" y="245"/>
                  </a:lnTo>
                  <a:lnTo>
                    <a:pt x="158" y="243"/>
                  </a:lnTo>
                  <a:lnTo>
                    <a:pt x="158" y="241"/>
                  </a:lnTo>
                  <a:lnTo>
                    <a:pt x="156" y="241"/>
                  </a:lnTo>
                  <a:lnTo>
                    <a:pt x="154" y="241"/>
                  </a:lnTo>
                  <a:lnTo>
                    <a:pt x="154" y="241"/>
                  </a:lnTo>
                  <a:lnTo>
                    <a:pt x="154" y="243"/>
                  </a:lnTo>
                  <a:lnTo>
                    <a:pt x="152" y="245"/>
                  </a:lnTo>
                  <a:lnTo>
                    <a:pt x="152" y="247"/>
                  </a:lnTo>
                  <a:lnTo>
                    <a:pt x="152" y="249"/>
                  </a:lnTo>
                  <a:lnTo>
                    <a:pt x="152" y="251"/>
                  </a:lnTo>
                  <a:lnTo>
                    <a:pt x="152" y="253"/>
                  </a:lnTo>
                  <a:lnTo>
                    <a:pt x="152" y="255"/>
                  </a:lnTo>
                  <a:lnTo>
                    <a:pt x="152" y="257"/>
                  </a:lnTo>
                  <a:lnTo>
                    <a:pt x="152" y="259"/>
                  </a:lnTo>
                  <a:lnTo>
                    <a:pt x="148" y="261"/>
                  </a:lnTo>
                  <a:lnTo>
                    <a:pt x="148" y="263"/>
                  </a:lnTo>
                  <a:lnTo>
                    <a:pt x="146" y="263"/>
                  </a:lnTo>
                  <a:lnTo>
                    <a:pt x="144" y="263"/>
                  </a:lnTo>
                  <a:lnTo>
                    <a:pt x="144" y="261"/>
                  </a:lnTo>
                  <a:lnTo>
                    <a:pt x="142" y="259"/>
                  </a:lnTo>
                  <a:lnTo>
                    <a:pt x="142" y="257"/>
                  </a:lnTo>
                  <a:lnTo>
                    <a:pt x="142" y="255"/>
                  </a:lnTo>
                  <a:lnTo>
                    <a:pt x="140" y="255"/>
                  </a:lnTo>
                  <a:lnTo>
                    <a:pt x="140" y="253"/>
                  </a:lnTo>
                  <a:lnTo>
                    <a:pt x="140" y="251"/>
                  </a:lnTo>
                  <a:lnTo>
                    <a:pt x="140" y="249"/>
                  </a:lnTo>
                  <a:lnTo>
                    <a:pt x="140" y="247"/>
                  </a:lnTo>
                  <a:lnTo>
                    <a:pt x="142" y="247"/>
                  </a:lnTo>
                  <a:lnTo>
                    <a:pt x="142" y="245"/>
                  </a:lnTo>
                  <a:lnTo>
                    <a:pt x="142" y="243"/>
                  </a:lnTo>
                  <a:lnTo>
                    <a:pt x="144" y="241"/>
                  </a:lnTo>
                  <a:lnTo>
                    <a:pt x="144" y="239"/>
                  </a:lnTo>
                  <a:lnTo>
                    <a:pt x="144" y="237"/>
                  </a:lnTo>
                  <a:lnTo>
                    <a:pt x="144" y="235"/>
                  </a:lnTo>
                  <a:lnTo>
                    <a:pt x="144" y="233"/>
                  </a:lnTo>
                  <a:lnTo>
                    <a:pt x="144" y="231"/>
                  </a:lnTo>
                  <a:lnTo>
                    <a:pt x="142" y="231"/>
                  </a:lnTo>
                  <a:lnTo>
                    <a:pt x="140" y="231"/>
                  </a:lnTo>
                  <a:lnTo>
                    <a:pt x="140" y="229"/>
                  </a:lnTo>
                  <a:lnTo>
                    <a:pt x="138" y="229"/>
                  </a:lnTo>
                  <a:lnTo>
                    <a:pt x="136" y="229"/>
                  </a:lnTo>
                  <a:lnTo>
                    <a:pt x="134" y="229"/>
                  </a:lnTo>
                  <a:lnTo>
                    <a:pt x="132" y="229"/>
                  </a:lnTo>
                  <a:lnTo>
                    <a:pt x="130" y="229"/>
                  </a:lnTo>
                  <a:lnTo>
                    <a:pt x="128" y="229"/>
                  </a:lnTo>
                  <a:lnTo>
                    <a:pt x="128" y="231"/>
                  </a:lnTo>
                  <a:lnTo>
                    <a:pt x="128" y="233"/>
                  </a:lnTo>
                  <a:lnTo>
                    <a:pt x="126" y="233"/>
                  </a:lnTo>
                  <a:lnTo>
                    <a:pt x="124" y="233"/>
                  </a:lnTo>
                  <a:lnTo>
                    <a:pt x="124" y="231"/>
                  </a:lnTo>
                  <a:lnTo>
                    <a:pt x="124" y="229"/>
                  </a:lnTo>
                  <a:lnTo>
                    <a:pt x="124" y="227"/>
                  </a:lnTo>
                  <a:lnTo>
                    <a:pt x="122" y="225"/>
                  </a:lnTo>
                  <a:lnTo>
                    <a:pt x="122" y="223"/>
                  </a:lnTo>
                  <a:lnTo>
                    <a:pt x="120" y="223"/>
                  </a:lnTo>
                  <a:lnTo>
                    <a:pt x="120" y="223"/>
                  </a:lnTo>
                  <a:lnTo>
                    <a:pt x="120" y="221"/>
                  </a:lnTo>
                  <a:lnTo>
                    <a:pt x="122" y="221"/>
                  </a:lnTo>
                  <a:lnTo>
                    <a:pt x="122" y="219"/>
                  </a:lnTo>
                  <a:lnTo>
                    <a:pt x="122" y="217"/>
                  </a:lnTo>
                  <a:lnTo>
                    <a:pt x="120" y="217"/>
                  </a:lnTo>
                  <a:lnTo>
                    <a:pt x="120" y="215"/>
                  </a:lnTo>
                  <a:lnTo>
                    <a:pt x="118" y="215"/>
                  </a:lnTo>
                  <a:lnTo>
                    <a:pt x="116" y="213"/>
                  </a:lnTo>
                  <a:lnTo>
                    <a:pt x="114" y="213"/>
                  </a:lnTo>
                  <a:lnTo>
                    <a:pt x="114" y="211"/>
                  </a:lnTo>
                  <a:lnTo>
                    <a:pt x="112" y="211"/>
                  </a:lnTo>
                  <a:lnTo>
                    <a:pt x="112" y="209"/>
                  </a:lnTo>
                  <a:lnTo>
                    <a:pt x="112" y="207"/>
                  </a:lnTo>
                  <a:lnTo>
                    <a:pt x="114" y="207"/>
                  </a:lnTo>
                  <a:lnTo>
                    <a:pt x="114" y="205"/>
                  </a:lnTo>
                  <a:lnTo>
                    <a:pt x="114" y="203"/>
                  </a:lnTo>
                  <a:lnTo>
                    <a:pt x="112" y="203"/>
                  </a:lnTo>
                  <a:lnTo>
                    <a:pt x="112" y="201"/>
                  </a:lnTo>
                  <a:lnTo>
                    <a:pt x="110" y="201"/>
                  </a:lnTo>
                  <a:lnTo>
                    <a:pt x="108" y="201"/>
                  </a:lnTo>
                  <a:lnTo>
                    <a:pt x="108" y="199"/>
                  </a:lnTo>
                  <a:lnTo>
                    <a:pt x="106" y="199"/>
                  </a:lnTo>
                  <a:lnTo>
                    <a:pt x="106" y="197"/>
                  </a:lnTo>
                  <a:lnTo>
                    <a:pt x="108" y="197"/>
                  </a:lnTo>
                  <a:lnTo>
                    <a:pt x="108" y="195"/>
                  </a:lnTo>
                  <a:lnTo>
                    <a:pt x="110" y="195"/>
                  </a:lnTo>
                  <a:lnTo>
                    <a:pt x="112" y="195"/>
                  </a:lnTo>
                  <a:lnTo>
                    <a:pt x="112" y="193"/>
                  </a:lnTo>
                  <a:lnTo>
                    <a:pt x="112" y="191"/>
                  </a:lnTo>
                  <a:lnTo>
                    <a:pt x="112" y="189"/>
                  </a:lnTo>
                  <a:lnTo>
                    <a:pt x="110" y="189"/>
                  </a:lnTo>
                  <a:lnTo>
                    <a:pt x="108" y="189"/>
                  </a:lnTo>
                  <a:lnTo>
                    <a:pt x="108" y="191"/>
                  </a:lnTo>
                  <a:lnTo>
                    <a:pt x="106" y="193"/>
                  </a:lnTo>
                  <a:lnTo>
                    <a:pt x="106" y="193"/>
                  </a:lnTo>
                  <a:lnTo>
                    <a:pt x="104" y="195"/>
                  </a:lnTo>
                  <a:lnTo>
                    <a:pt x="104" y="197"/>
                  </a:lnTo>
                  <a:lnTo>
                    <a:pt x="102" y="197"/>
                  </a:lnTo>
                  <a:lnTo>
                    <a:pt x="100" y="197"/>
                  </a:lnTo>
                  <a:lnTo>
                    <a:pt x="98" y="197"/>
                  </a:lnTo>
                  <a:lnTo>
                    <a:pt x="98" y="195"/>
                  </a:lnTo>
                  <a:lnTo>
                    <a:pt x="98" y="193"/>
                  </a:lnTo>
                  <a:lnTo>
                    <a:pt x="96" y="193"/>
                  </a:lnTo>
                  <a:lnTo>
                    <a:pt x="96" y="191"/>
                  </a:lnTo>
                  <a:lnTo>
                    <a:pt x="96" y="189"/>
                  </a:lnTo>
                  <a:lnTo>
                    <a:pt x="96" y="187"/>
                  </a:lnTo>
                  <a:lnTo>
                    <a:pt x="96" y="185"/>
                  </a:lnTo>
                  <a:lnTo>
                    <a:pt x="96" y="183"/>
                  </a:lnTo>
                  <a:lnTo>
                    <a:pt x="94" y="183"/>
                  </a:lnTo>
                  <a:lnTo>
                    <a:pt x="92" y="183"/>
                  </a:lnTo>
                  <a:lnTo>
                    <a:pt x="90" y="183"/>
                  </a:lnTo>
                  <a:lnTo>
                    <a:pt x="88" y="185"/>
                  </a:lnTo>
                  <a:lnTo>
                    <a:pt x="86" y="187"/>
                  </a:lnTo>
                  <a:lnTo>
                    <a:pt x="86" y="189"/>
                  </a:lnTo>
                  <a:lnTo>
                    <a:pt x="84" y="189"/>
                  </a:lnTo>
                  <a:lnTo>
                    <a:pt x="82" y="191"/>
                  </a:lnTo>
                  <a:lnTo>
                    <a:pt x="80" y="191"/>
                  </a:lnTo>
                  <a:lnTo>
                    <a:pt x="80" y="193"/>
                  </a:lnTo>
                  <a:lnTo>
                    <a:pt x="78" y="193"/>
                  </a:lnTo>
                  <a:lnTo>
                    <a:pt x="78" y="191"/>
                  </a:lnTo>
                  <a:lnTo>
                    <a:pt x="76" y="191"/>
                  </a:lnTo>
                  <a:lnTo>
                    <a:pt x="74" y="193"/>
                  </a:lnTo>
                  <a:lnTo>
                    <a:pt x="72" y="193"/>
                  </a:lnTo>
                  <a:lnTo>
                    <a:pt x="72" y="195"/>
                  </a:lnTo>
                  <a:lnTo>
                    <a:pt x="70" y="195"/>
                  </a:lnTo>
                  <a:lnTo>
                    <a:pt x="68" y="195"/>
                  </a:lnTo>
                  <a:lnTo>
                    <a:pt x="68" y="193"/>
                  </a:lnTo>
                  <a:lnTo>
                    <a:pt x="68" y="191"/>
                  </a:lnTo>
                  <a:lnTo>
                    <a:pt x="68" y="189"/>
                  </a:lnTo>
                  <a:lnTo>
                    <a:pt x="68" y="187"/>
                  </a:lnTo>
                  <a:lnTo>
                    <a:pt x="68" y="185"/>
                  </a:lnTo>
                  <a:lnTo>
                    <a:pt x="68" y="183"/>
                  </a:lnTo>
                  <a:lnTo>
                    <a:pt x="70" y="181"/>
                  </a:lnTo>
                  <a:lnTo>
                    <a:pt x="70" y="179"/>
                  </a:lnTo>
                  <a:lnTo>
                    <a:pt x="68" y="175"/>
                  </a:lnTo>
                  <a:lnTo>
                    <a:pt x="66" y="175"/>
                  </a:lnTo>
                  <a:lnTo>
                    <a:pt x="64" y="175"/>
                  </a:lnTo>
                  <a:lnTo>
                    <a:pt x="64" y="177"/>
                  </a:lnTo>
                  <a:lnTo>
                    <a:pt x="62" y="179"/>
                  </a:lnTo>
                  <a:lnTo>
                    <a:pt x="60" y="179"/>
                  </a:lnTo>
                  <a:lnTo>
                    <a:pt x="58" y="179"/>
                  </a:lnTo>
                  <a:lnTo>
                    <a:pt x="58" y="181"/>
                  </a:lnTo>
                  <a:lnTo>
                    <a:pt x="58" y="183"/>
                  </a:lnTo>
                  <a:lnTo>
                    <a:pt x="58" y="185"/>
                  </a:lnTo>
                  <a:lnTo>
                    <a:pt x="58" y="189"/>
                  </a:lnTo>
                  <a:lnTo>
                    <a:pt x="58" y="189"/>
                  </a:lnTo>
                  <a:lnTo>
                    <a:pt x="58" y="191"/>
                  </a:lnTo>
                  <a:lnTo>
                    <a:pt x="56" y="191"/>
                  </a:lnTo>
                  <a:lnTo>
                    <a:pt x="56" y="189"/>
                  </a:lnTo>
                  <a:lnTo>
                    <a:pt x="54" y="189"/>
                  </a:lnTo>
                  <a:lnTo>
                    <a:pt x="52" y="189"/>
                  </a:lnTo>
                  <a:lnTo>
                    <a:pt x="50" y="189"/>
                  </a:lnTo>
                  <a:lnTo>
                    <a:pt x="48" y="189"/>
                  </a:lnTo>
                  <a:lnTo>
                    <a:pt x="46" y="189"/>
                  </a:lnTo>
                  <a:lnTo>
                    <a:pt x="44" y="191"/>
                  </a:lnTo>
                  <a:lnTo>
                    <a:pt x="42" y="189"/>
                  </a:lnTo>
                  <a:lnTo>
                    <a:pt x="40" y="189"/>
                  </a:lnTo>
                  <a:lnTo>
                    <a:pt x="40" y="191"/>
                  </a:lnTo>
                  <a:lnTo>
                    <a:pt x="40" y="193"/>
                  </a:lnTo>
                  <a:lnTo>
                    <a:pt x="38" y="195"/>
                  </a:lnTo>
                  <a:lnTo>
                    <a:pt x="36" y="195"/>
                  </a:lnTo>
                  <a:lnTo>
                    <a:pt x="34" y="195"/>
                  </a:lnTo>
                  <a:lnTo>
                    <a:pt x="32" y="193"/>
                  </a:lnTo>
                  <a:lnTo>
                    <a:pt x="32" y="191"/>
                  </a:lnTo>
                  <a:lnTo>
                    <a:pt x="30" y="189"/>
                  </a:lnTo>
                  <a:lnTo>
                    <a:pt x="28" y="189"/>
                  </a:lnTo>
                  <a:lnTo>
                    <a:pt x="28" y="191"/>
                  </a:lnTo>
                  <a:lnTo>
                    <a:pt x="26" y="191"/>
                  </a:lnTo>
                  <a:lnTo>
                    <a:pt x="26" y="193"/>
                  </a:lnTo>
                  <a:lnTo>
                    <a:pt x="24" y="193"/>
                  </a:lnTo>
                  <a:lnTo>
                    <a:pt x="22" y="193"/>
                  </a:lnTo>
                  <a:lnTo>
                    <a:pt x="22" y="191"/>
                  </a:lnTo>
                  <a:lnTo>
                    <a:pt x="22" y="189"/>
                  </a:lnTo>
                  <a:lnTo>
                    <a:pt x="20" y="189"/>
                  </a:lnTo>
                  <a:lnTo>
                    <a:pt x="20" y="191"/>
                  </a:lnTo>
                  <a:lnTo>
                    <a:pt x="18" y="191"/>
                  </a:lnTo>
                  <a:lnTo>
                    <a:pt x="14" y="193"/>
                  </a:lnTo>
                  <a:lnTo>
                    <a:pt x="14" y="191"/>
                  </a:lnTo>
                  <a:lnTo>
                    <a:pt x="12" y="191"/>
                  </a:lnTo>
                  <a:lnTo>
                    <a:pt x="12" y="189"/>
                  </a:lnTo>
                  <a:lnTo>
                    <a:pt x="12" y="187"/>
                  </a:lnTo>
                  <a:lnTo>
                    <a:pt x="10" y="187"/>
                  </a:lnTo>
                  <a:lnTo>
                    <a:pt x="10" y="189"/>
                  </a:lnTo>
                  <a:lnTo>
                    <a:pt x="10" y="189"/>
                  </a:lnTo>
                  <a:lnTo>
                    <a:pt x="8" y="189"/>
                  </a:lnTo>
                  <a:lnTo>
                    <a:pt x="6" y="189"/>
                  </a:lnTo>
                  <a:lnTo>
                    <a:pt x="6" y="187"/>
                  </a:lnTo>
                  <a:lnTo>
                    <a:pt x="4" y="187"/>
                  </a:lnTo>
                  <a:lnTo>
                    <a:pt x="2" y="187"/>
                  </a:lnTo>
                  <a:lnTo>
                    <a:pt x="0" y="187"/>
                  </a:lnTo>
                  <a:lnTo>
                    <a:pt x="0" y="185"/>
                  </a:lnTo>
                  <a:lnTo>
                    <a:pt x="0" y="179"/>
                  </a:lnTo>
                  <a:lnTo>
                    <a:pt x="0" y="175"/>
                  </a:lnTo>
                  <a:lnTo>
                    <a:pt x="0" y="173"/>
                  </a:lnTo>
                  <a:lnTo>
                    <a:pt x="0" y="169"/>
                  </a:lnTo>
                  <a:lnTo>
                    <a:pt x="0" y="167"/>
                  </a:lnTo>
                  <a:lnTo>
                    <a:pt x="0" y="165"/>
                  </a:lnTo>
                  <a:lnTo>
                    <a:pt x="0" y="163"/>
                  </a:lnTo>
                  <a:lnTo>
                    <a:pt x="0" y="161"/>
                  </a:lnTo>
                  <a:lnTo>
                    <a:pt x="0" y="159"/>
                  </a:lnTo>
                  <a:lnTo>
                    <a:pt x="0" y="157"/>
                  </a:lnTo>
                  <a:lnTo>
                    <a:pt x="0" y="153"/>
                  </a:lnTo>
                  <a:lnTo>
                    <a:pt x="0" y="151"/>
                  </a:lnTo>
                  <a:lnTo>
                    <a:pt x="0" y="149"/>
                  </a:lnTo>
                  <a:lnTo>
                    <a:pt x="0" y="147"/>
                  </a:lnTo>
                  <a:lnTo>
                    <a:pt x="0" y="145"/>
                  </a:lnTo>
                  <a:lnTo>
                    <a:pt x="0" y="143"/>
                  </a:lnTo>
                  <a:lnTo>
                    <a:pt x="0" y="139"/>
                  </a:lnTo>
                  <a:lnTo>
                    <a:pt x="0" y="135"/>
                  </a:lnTo>
                  <a:lnTo>
                    <a:pt x="0" y="131"/>
                  </a:lnTo>
                  <a:lnTo>
                    <a:pt x="0" y="129"/>
                  </a:lnTo>
                  <a:lnTo>
                    <a:pt x="0" y="127"/>
                  </a:lnTo>
                  <a:lnTo>
                    <a:pt x="0" y="125"/>
                  </a:lnTo>
                  <a:lnTo>
                    <a:pt x="0" y="123"/>
                  </a:lnTo>
                  <a:lnTo>
                    <a:pt x="0" y="119"/>
                  </a:lnTo>
                  <a:lnTo>
                    <a:pt x="0" y="117"/>
                  </a:lnTo>
                  <a:lnTo>
                    <a:pt x="0" y="115"/>
                  </a:lnTo>
                  <a:lnTo>
                    <a:pt x="0" y="111"/>
                  </a:lnTo>
                  <a:lnTo>
                    <a:pt x="0" y="109"/>
                  </a:lnTo>
                  <a:lnTo>
                    <a:pt x="0" y="107"/>
                  </a:lnTo>
                  <a:lnTo>
                    <a:pt x="0" y="105"/>
                  </a:lnTo>
                  <a:lnTo>
                    <a:pt x="0" y="103"/>
                  </a:lnTo>
                  <a:lnTo>
                    <a:pt x="0" y="99"/>
                  </a:lnTo>
                  <a:lnTo>
                    <a:pt x="0" y="91"/>
                  </a:lnTo>
                  <a:lnTo>
                    <a:pt x="0" y="89"/>
                  </a:lnTo>
                  <a:lnTo>
                    <a:pt x="0" y="85"/>
                  </a:lnTo>
                  <a:lnTo>
                    <a:pt x="0" y="79"/>
                  </a:lnTo>
                  <a:lnTo>
                    <a:pt x="0" y="75"/>
                  </a:lnTo>
                  <a:lnTo>
                    <a:pt x="0" y="73"/>
                  </a:lnTo>
                  <a:lnTo>
                    <a:pt x="0" y="71"/>
                  </a:lnTo>
                  <a:lnTo>
                    <a:pt x="0" y="67"/>
                  </a:lnTo>
                  <a:lnTo>
                    <a:pt x="0" y="65"/>
                  </a:lnTo>
                  <a:lnTo>
                    <a:pt x="0" y="61"/>
                  </a:lnTo>
                  <a:lnTo>
                    <a:pt x="0" y="57"/>
                  </a:lnTo>
                  <a:lnTo>
                    <a:pt x="0" y="53"/>
                  </a:lnTo>
                  <a:lnTo>
                    <a:pt x="0" y="51"/>
                  </a:lnTo>
                  <a:lnTo>
                    <a:pt x="0" y="49"/>
                  </a:lnTo>
                  <a:lnTo>
                    <a:pt x="0" y="43"/>
                  </a:lnTo>
                  <a:lnTo>
                    <a:pt x="0" y="41"/>
                  </a:lnTo>
                  <a:lnTo>
                    <a:pt x="0" y="39"/>
                  </a:lnTo>
                  <a:lnTo>
                    <a:pt x="0" y="37"/>
                  </a:lnTo>
                  <a:lnTo>
                    <a:pt x="0" y="35"/>
                  </a:lnTo>
                  <a:lnTo>
                    <a:pt x="0" y="29"/>
                  </a:lnTo>
                  <a:lnTo>
                    <a:pt x="0" y="25"/>
                  </a:lnTo>
                  <a:lnTo>
                    <a:pt x="0" y="21"/>
                  </a:lnTo>
                  <a:lnTo>
                    <a:pt x="0" y="18"/>
                  </a:lnTo>
                  <a:lnTo>
                    <a:pt x="0" y="14"/>
                  </a:lnTo>
                  <a:lnTo>
                    <a:pt x="0" y="12"/>
                  </a:lnTo>
                  <a:lnTo>
                    <a:pt x="0" y="10"/>
                  </a:lnTo>
                  <a:lnTo>
                    <a:pt x="0" y="2"/>
                  </a:lnTo>
                  <a:lnTo>
                    <a:pt x="0" y="0"/>
                  </a:lnTo>
                  <a:lnTo>
                    <a:pt x="2" y="0"/>
                  </a:lnTo>
                  <a:lnTo>
                    <a:pt x="4" y="0"/>
                  </a:lnTo>
                  <a:lnTo>
                    <a:pt x="6" y="0"/>
                  </a:lnTo>
                  <a:lnTo>
                    <a:pt x="8" y="0"/>
                  </a:lnTo>
                  <a:lnTo>
                    <a:pt x="10" y="0"/>
                  </a:lnTo>
                  <a:lnTo>
                    <a:pt x="14" y="0"/>
                  </a:lnTo>
                  <a:lnTo>
                    <a:pt x="16" y="0"/>
                  </a:lnTo>
                  <a:lnTo>
                    <a:pt x="18" y="0"/>
                  </a:lnTo>
                  <a:lnTo>
                    <a:pt x="20" y="0"/>
                  </a:lnTo>
                  <a:lnTo>
                    <a:pt x="26" y="0"/>
                  </a:lnTo>
                  <a:lnTo>
                    <a:pt x="30" y="0"/>
                  </a:lnTo>
                  <a:lnTo>
                    <a:pt x="34" y="0"/>
                  </a:lnTo>
                  <a:lnTo>
                    <a:pt x="36" y="0"/>
                  </a:lnTo>
                  <a:lnTo>
                    <a:pt x="38"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8" name="Freeform 233"/>
            <p:cNvSpPr>
              <a:spLocks/>
            </p:cNvSpPr>
            <p:nvPr/>
          </p:nvSpPr>
          <p:spPr bwMode="auto">
            <a:xfrm>
              <a:off x="3792538" y="2720975"/>
              <a:ext cx="419100" cy="227013"/>
            </a:xfrm>
            <a:custGeom>
              <a:avLst/>
              <a:gdLst>
                <a:gd name="T0" fmla="*/ 36 w 264"/>
                <a:gd name="T1" fmla="*/ 0 h 143"/>
                <a:gd name="T2" fmla="*/ 60 w 264"/>
                <a:gd name="T3" fmla="*/ 0 h 143"/>
                <a:gd name="T4" fmla="*/ 88 w 264"/>
                <a:gd name="T5" fmla="*/ 0 h 143"/>
                <a:gd name="T6" fmla="*/ 124 w 264"/>
                <a:gd name="T7" fmla="*/ 0 h 143"/>
                <a:gd name="T8" fmla="*/ 154 w 264"/>
                <a:gd name="T9" fmla="*/ 0 h 143"/>
                <a:gd name="T10" fmla="*/ 182 w 264"/>
                <a:gd name="T11" fmla="*/ 0 h 143"/>
                <a:gd name="T12" fmla="*/ 202 w 264"/>
                <a:gd name="T13" fmla="*/ 0 h 143"/>
                <a:gd name="T14" fmla="*/ 216 w 264"/>
                <a:gd name="T15" fmla="*/ 0 h 143"/>
                <a:gd name="T16" fmla="*/ 230 w 264"/>
                <a:gd name="T17" fmla="*/ 0 h 143"/>
                <a:gd name="T18" fmla="*/ 262 w 264"/>
                <a:gd name="T19" fmla="*/ 0 h 143"/>
                <a:gd name="T20" fmla="*/ 264 w 264"/>
                <a:gd name="T21" fmla="*/ 34 h 143"/>
                <a:gd name="T22" fmla="*/ 264 w 264"/>
                <a:gd name="T23" fmla="*/ 50 h 143"/>
                <a:gd name="T24" fmla="*/ 264 w 264"/>
                <a:gd name="T25" fmla="*/ 64 h 143"/>
                <a:gd name="T26" fmla="*/ 264 w 264"/>
                <a:gd name="T27" fmla="*/ 80 h 143"/>
                <a:gd name="T28" fmla="*/ 264 w 264"/>
                <a:gd name="T29" fmla="*/ 107 h 143"/>
                <a:gd name="T30" fmla="*/ 264 w 264"/>
                <a:gd name="T31" fmla="*/ 133 h 143"/>
                <a:gd name="T32" fmla="*/ 258 w 264"/>
                <a:gd name="T33" fmla="*/ 137 h 143"/>
                <a:gd name="T34" fmla="*/ 252 w 264"/>
                <a:gd name="T35" fmla="*/ 139 h 143"/>
                <a:gd name="T36" fmla="*/ 246 w 264"/>
                <a:gd name="T37" fmla="*/ 143 h 143"/>
                <a:gd name="T38" fmla="*/ 244 w 264"/>
                <a:gd name="T39" fmla="*/ 135 h 143"/>
                <a:gd name="T40" fmla="*/ 234 w 264"/>
                <a:gd name="T41" fmla="*/ 131 h 143"/>
                <a:gd name="T42" fmla="*/ 230 w 264"/>
                <a:gd name="T43" fmla="*/ 123 h 143"/>
                <a:gd name="T44" fmla="*/ 222 w 264"/>
                <a:gd name="T45" fmla="*/ 117 h 143"/>
                <a:gd name="T46" fmla="*/ 212 w 264"/>
                <a:gd name="T47" fmla="*/ 111 h 143"/>
                <a:gd name="T48" fmla="*/ 206 w 264"/>
                <a:gd name="T49" fmla="*/ 109 h 143"/>
                <a:gd name="T50" fmla="*/ 200 w 264"/>
                <a:gd name="T51" fmla="*/ 109 h 143"/>
                <a:gd name="T52" fmla="*/ 194 w 264"/>
                <a:gd name="T53" fmla="*/ 109 h 143"/>
                <a:gd name="T54" fmla="*/ 190 w 264"/>
                <a:gd name="T55" fmla="*/ 105 h 143"/>
                <a:gd name="T56" fmla="*/ 180 w 264"/>
                <a:gd name="T57" fmla="*/ 101 h 143"/>
                <a:gd name="T58" fmla="*/ 172 w 264"/>
                <a:gd name="T59" fmla="*/ 101 h 143"/>
                <a:gd name="T60" fmla="*/ 170 w 264"/>
                <a:gd name="T61" fmla="*/ 105 h 143"/>
                <a:gd name="T62" fmla="*/ 160 w 264"/>
                <a:gd name="T63" fmla="*/ 107 h 143"/>
                <a:gd name="T64" fmla="*/ 148 w 264"/>
                <a:gd name="T65" fmla="*/ 105 h 143"/>
                <a:gd name="T66" fmla="*/ 134 w 264"/>
                <a:gd name="T67" fmla="*/ 103 h 143"/>
                <a:gd name="T68" fmla="*/ 124 w 264"/>
                <a:gd name="T69" fmla="*/ 101 h 143"/>
                <a:gd name="T70" fmla="*/ 114 w 264"/>
                <a:gd name="T71" fmla="*/ 96 h 143"/>
                <a:gd name="T72" fmla="*/ 110 w 264"/>
                <a:gd name="T73" fmla="*/ 88 h 143"/>
                <a:gd name="T74" fmla="*/ 106 w 264"/>
                <a:gd name="T75" fmla="*/ 82 h 143"/>
                <a:gd name="T76" fmla="*/ 98 w 264"/>
                <a:gd name="T77" fmla="*/ 84 h 143"/>
                <a:gd name="T78" fmla="*/ 90 w 264"/>
                <a:gd name="T79" fmla="*/ 88 h 143"/>
                <a:gd name="T80" fmla="*/ 80 w 264"/>
                <a:gd name="T81" fmla="*/ 84 h 143"/>
                <a:gd name="T82" fmla="*/ 74 w 264"/>
                <a:gd name="T83" fmla="*/ 86 h 143"/>
                <a:gd name="T84" fmla="*/ 66 w 264"/>
                <a:gd name="T85" fmla="*/ 80 h 143"/>
                <a:gd name="T86" fmla="*/ 58 w 264"/>
                <a:gd name="T87" fmla="*/ 82 h 143"/>
                <a:gd name="T88" fmla="*/ 52 w 264"/>
                <a:gd name="T89" fmla="*/ 84 h 143"/>
                <a:gd name="T90" fmla="*/ 44 w 264"/>
                <a:gd name="T91" fmla="*/ 80 h 143"/>
                <a:gd name="T92" fmla="*/ 38 w 264"/>
                <a:gd name="T93" fmla="*/ 72 h 143"/>
                <a:gd name="T94" fmla="*/ 40 w 264"/>
                <a:gd name="T95" fmla="*/ 64 h 143"/>
                <a:gd name="T96" fmla="*/ 34 w 264"/>
                <a:gd name="T97" fmla="*/ 56 h 143"/>
                <a:gd name="T98" fmla="*/ 34 w 264"/>
                <a:gd name="T99" fmla="*/ 48 h 143"/>
                <a:gd name="T100" fmla="*/ 34 w 264"/>
                <a:gd name="T101" fmla="*/ 42 h 143"/>
                <a:gd name="T102" fmla="*/ 34 w 264"/>
                <a:gd name="T103" fmla="*/ 34 h 143"/>
                <a:gd name="T104" fmla="*/ 30 w 264"/>
                <a:gd name="T105" fmla="*/ 30 h 143"/>
                <a:gd name="T106" fmla="*/ 30 w 264"/>
                <a:gd name="T107" fmla="*/ 24 h 143"/>
                <a:gd name="T108" fmla="*/ 30 w 264"/>
                <a:gd name="T109" fmla="*/ 22 h 143"/>
                <a:gd name="T110" fmla="*/ 30 w 264"/>
                <a:gd name="T111" fmla="*/ 16 h 143"/>
                <a:gd name="T112" fmla="*/ 28 w 264"/>
                <a:gd name="T113" fmla="*/ 8 h 143"/>
                <a:gd name="T114" fmla="*/ 22 w 264"/>
                <a:gd name="T115" fmla="*/ 4 h 143"/>
                <a:gd name="T116" fmla="*/ 16 w 264"/>
                <a:gd name="T117" fmla="*/ 4 h 143"/>
                <a:gd name="T118" fmla="*/ 6 w 264"/>
                <a:gd name="T119" fmla="*/ 4 h 143"/>
                <a:gd name="T120" fmla="*/ 0 w 264"/>
                <a:gd name="T1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143">
                  <a:moveTo>
                    <a:pt x="2" y="0"/>
                  </a:moveTo>
                  <a:lnTo>
                    <a:pt x="12" y="0"/>
                  </a:lnTo>
                  <a:lnTo>
                    <a:pt x="18" y="0"/>
                  </a:lnTo>
                  <a:lnTo>
                    <a:pt x="24" y="0"/>
                  </a:lnTo>
                  <a:lnTo>
                    <a:pt x="26" y="0"/>
                  </a:lnTo>
                  <a:lnTo>
                    <a:pt x="34" y="0"/>
                  </a:lnTo>
                  <a:lnTo>
                    <a:pt x="36" y="0"/>
                  </a:lnTo>
                  <a:lnTo>
                    <a:pt x="38" y="0"/>
                  </a:lnTo>
                  <a:lnTo>
                    <a:pt x="40" y="0"/>
                  </a:lnTo>
                  <a:lnTo>
                    <a:pt x="42" y="0"/>
                  </a:lnTo>
                  <a:lnTo>
                    <a:pt x="48" y="0"/>
                  </a:lnTo>
                  <a:lnTo>
                    <a:pt x="50" y="0"/>
                  </a:lnTo>
                  <a:lnTo>
                    <a:pt x="56" y="0"/>
                  </a:lnTo>
                  <a:lnTo>
                    <a:pt x="60" y="0"/>
                  </a:lnTo>
                  <a:lnTo>
                    <a:pt x="66" y="0"/>
                  </a:lnTo>
                  <a:lnTo>
                    <a:pt x="68" y="0"/>
                  </a:lnTo>
                  <a:lnTo>
                    <a:pt x="72" y="0"/>
                  </a:lnTo>
                  <a:lnTo>
                    <a:pt x="74" y="0"/>
                  </a:lnTo>
                  <a:lnTo>
                    <a:pt x="82" y="0"/>
                  </a:lnTo>
                  <a:lnTo>
                    <a:pt x="84" y="0"/>
                  </a:lnTo>
                  <a:lnTo>
                    <a:pt x="88" y="0"/>
                  </a:lnTo>
                  <a:lnTo>
                    <a:pt x="92" y="0"/>
                  </a:lnTo>
                  <a:lnTo>
                    <a:pt x="94" y="0"/>
                  </a:lnTo>
                  <a:lnTo>
                    <a:pt x="106" y="0"/>
                  </a:lnTo>
                  <a:lnTo>
                    <a:pt x="112" y="0"/>
                  </a:lnTo>
                  <a:lnTo>
                    <a:pt x="116" y="0"/>
                  </a:lnTo>
                  <a:lnTo>
                    <a:pt x="118" y="0"/>
                  </a:lnTo>
                  <a:lnTo>
                    <a:pt x="124" y="0"/>
                  </a:lnTo>
                  <a:lnTo>
                    <a:pt x="134" y="0"/>
                  </a:lnTo>
                  <a:lnTo>
                    <a:pt x="140" y="0"/>
                  </a:lnTo>
                  <a:lnTo>
                    <a:pt x="144" y="0"/>
                  </a:lnTo>
                  <a:lnTo>
                    <a:pt x="146" y="0"/>
                  </a:lnTo>
                  <a:lnTo>
                    <a:pt x="148" y="0"/>
                  </a:lnTo>
                  <a:lnTo>
                    <a:pt x="152" y="0"/>
                  </a:lnTo>
                  <a:lnTo>
                    <a:pt x="154" y="0"/>
                  </a:lnTo>
                  <a:lnTo>
                    <a:pt x="164" y="0"/>
                  </a:lnTo>
                  <a:lnTo>
                    <a:pt x="166" y="0"/>
                  </a:lnTo>
                  <a:lnTo>
                    <a:pt x="170" y="0"/>
                  </a:lnTo>
                  <a:lnTo>
                    <a:pt x="172" y="0"/>
                  </a:lnTo>
                  <a:lnTo>
                    <a:pt x="174" y="0"/>
                  </a:lnTo>
                  <a:lnTo>
                    <a:pt x="180" y="0"/>
                  </a:lnTo>
                  <a:lnTo>
                    <a:pt x="182" y="0"/>
                  </a:lnTo>
                  <a:lnTo>
                    <a:pt x="184" y="0"/>
                  </a:lnTo>
                  <a:lnTo>
                    <a:pt x="186" y="0"/>
                  </a:lnTo>
                  <a:lnTo>
                    <a:pt x="188" y="0"/>
                  </a:lnTo>
                  <a:lnTo>
                    <a:pt x="190" y="0"/>
                  </a:lnTo>
                  <a:lnTo>
                    <a:pt x="192" y="0"/>
                  </a:lnTo>
                  <a:lnTo>
                    <a:pt x="194" y="0"/>
                  </a:lnTo>
                  <a:lnTo>
                    <a:pt x="202" y="0"/>
                  </a:lnTo>
                  <a:lnTo>
                    <a:pt x="204" y="0"/>
                  </a:lnTo>
                  <a:lnTo>
                    <a:pt x="208" y="0"/>
                  </a:lnTo>
                  <a:lnTo>
                    <a:pt x="208" y="0"/>
                  </a:lnTo>
                  <a:lnTo>
                    <a:pt x="210" y="0"/>
                  </a:lnTo>
                  <a:lnTo>
                    <a:pt x="212" y="0"/>
                  </a:lnTo>
                  <a:lnTo>
                    <a:pt x="214" y="0"/>
                  </a:lnTo>
                  <a:lnTo>
                    <a:pt x="216" y="0"/>
                  </a:lnTo>
                  <a:lnTo>
                    <a:pt x="218" y="0"/>
                  </a:lnTo>
                  <a:lnTo>
                    <a:pt x="220" y="0"/>
                  </a:lnTo>
                  <a:lnTo>
                    <a:pt x="222" y="0"/>
                  </a:lnTo>
                  <a:lnTo>
                    <a:pt x="224" y="0"/>
                  </a:lnTo>
                  <a:lnTo>
                    <a:pt x="226" y="0"/>
                  </a:lnTo>
                  <a:lnTo>
                    <a:pt x="228" y="0"/>
                  </a:lnTo>
                  <a:lnTo>
                    <a:pt x="230" y="0"/>
                  </a:lnTo>
                  <a:lnTo>
                    <a:pt x="232" y="0"/>
                  </a:lnTo>
                  <a:lnTo>
                    <a:pt x="234" y="0"/>
                  </a:lnTo>
                  <a:lnTo>
                    <a:pt x="238" y="0"/>
                  </a:lnTo>
                  <a:lnTo>
                    <a:pt x="250" y="0"/>
                  </a:lnTo>
                  <a:lnTo>
                    <a:pt x="254" y="0"/>
                  </a:lnTo>
                  <a:lnTo>
                    <a:pt x="256" y="0"/>
                  </a:lnTo>
                  <a:lnTo>
                    <a:pt x="262" y="0"/>
                  </a:lnTo>
                  <a:lnTo>
                    <a:pt x="264" y="0"/>
                  </a:lnTo>
                  <a:lnTo>
                    <a:pt x="264" y="4"/>
                  </a:lnTo>
                  <a:lnTo>
                    <a:pt x="264" y="8"/>
                  </a:lnTo>
                  <a:lnTo>
                    <a:pt x="264" y="18"/>
                  </a:lnTo>
                  <a:lnTo>
                    <a:pt x="264" y="26"/>
                  </a:lnTo>
                  <a:lnTo>
                    <a:pt x="264" y="32"/>
                  </a:lnTo>
                  <a:lnTo>
                    <a:pt x="264" y="34"/>
                  </a:lnTo>
                  <a:lnTo>
                    <a:pt x="264" y="36"/>
                  </a:lnTo>
                  <a:lnTo>
                    <a:pt x="264" y="38"/>
                  </a:lnTo>
                  <a:lnTo>
                    <a:pt x="264" y="40"/>
                  </a:lnTo>
                  <a:lnTo>
                    <a:pt x="264" y="42"/>
                  </a:lnTo>
                  <a:lnTo>
                    <a:pt x="264" y="44"/>
                  </a:lnTo>
                  <a:lnTo>
                    <a:pt x="264" y="48"/>
                  </a:lnTo>
                  <a:lnTo>
                    <a:pt x="264" y="50"/>
                  </a:lnTo>
                  <a:lnTo>
                    <a:pt x="264" y="52"/>
                  </a:lnTo>
                  <a:lnTo>
                    <a:pt x="264" y="54"/>
                  </a:lnTo>
                  <a:lnTo>
                    <a:pt x="264" y="56"/>
                  </a:lnTo>
                  <a:lnTo>
                    <a:pt x="264" y="58"/>
                  </a:lnTo>
                  <a:lnTo>
                    <a:pt x="264" y="60"/>
                  </a:lnTo>
                  <a:lnTo>
                    <a:pt x="264" y="62"/>
                  </a:lnTo>
                  <a:lnTo>
                    <a:pt x="264" y="64"/>
                  </a:lnTo>
                  <a:lnTo>
                    <a:pt x="264" y="66"/>
                  </a:lnTo>
                  <a:lnTo>
                    <a:pt x="264" y="68"/>
                  </a:lnTo>
                  <a:lnTo>
                    <a:pt x="264" y="70"/>
                  </a:lnTo>
                  <a:lnTo>
                    <a:pt x="264" y="72"/>
                  </a:lnTo>
                  <a:lnTo>
                    <a:pt x="264" y="74"/>
                  </a:lnTo>
                  <a:lnTo>
                    <a:pt x="264" y="76"/>
                  </a:lnTo>
                  <a:lnTo>
                    <a:pt x="264" y="80"/>
                  </a:lnTo>
                  <a:lnTo>
                    <a:pt x="264" y="82"/>
                  </a:lnTo>
                  <a:lnTo>
                    <a:pt x="264" y="84"/>
                  </a:lnTo>
                  <a:lnTo>
                    <a:pt x="264" y="94"/>
                  </a:lnTo>
                  <a:lnTo>
                    <a:pt x="264" y="96"/>
                  </a:lnTo>
                  <a:lnTo>
                    <a:pt x="264" y="101"/>
                  </a:lnTo>
                  <a:lnTo>
                    <a:pt x="264" y="105"/>
                  </a:lnTo>
                  <a:lnTo>
                    <a:pt x="264" y="107"/>
                  </a:lnTo>
                  <a:lnTo>
                    <a:pt x="264" y="109"/>
                  </a:lnTo>
                  <a:lnTo>
                    <a:pt x="264" y="113"/>
                  </a:lnTo>
                  <a:lnTo>
                    <a:pt x="264" y="117"/>
                  </a:lnTo>
                  <a:lnTo>
                    <a:pt x="264" y="119"/>
                  </a:lnTo>
                  <a:lnTo>
                    <a:pt x="264" y="121"/>
                  </a:lnTo>
                  <a:lnTo>
                    <a:pt x="264" y="131"/>
                  </a:lnTo>
                  <a:lnTo>
                    <a:pt x="264" y="133"/>
                  </a:lnTo>
                  <a:lnTo>
                    <a:pt x="264" y="131"/>
                  </a:lnTo>
                  <a:lnTo>
                    <a:pt x="264" y="133"/>
                  </a:lnTo>
                  <a:lnTo>
                    <a:pt x="262" y="133"/>
                  </a:lnTo>
                  <a:lnTo>
                    <a:pt x="260" y="133"/>
                  </a:lnTo>
                  <a:lnTo>
                    <a:pt x="260" y="135"/>
                  </a:lnTo>
                  <a:lnTo>
                    <a:pt x="258" y="135"/>
                  </a:lnTo>
                  <a:lnTo>
                    <a:pt x="258" y="137"/>
                  </a:lnTo>
                  <a:lnTo>
                    <a:pt x="256" y="137"/>
                  </a:lnTo>
                  <a:lnTo>
                    <a:pt x="256" y="137"/>
                  </a:lnTo>
                  <a:lnTo>
                    <a:pt x="254" y="137"/>
                  </a:lnTo>
                  <a:lnTo>
                    <a:pt x="254" y="139"/>
                  </a:lnTo>
                  <a:lnTo>
                    <a:pt x="252" y="139"/>
                  </a:lnTo>
                  <a:lnTo>
                    <a:pt x="252" y="141"/>
                  </a:lnTo>
                  <a:lnTo>
                    <a:pt x="252" y="139"/>
                  </a:lnTo>
                  <a:lnTo>
                    <a:pt x="252" y="141"/>
                  </a:lnTo>
                  <a:lnTo>
                    <a:pt x="250" y="141"/>
                  </a:lnTo>
                  <a:lnTo>
                    <a:pt x="250" y="143"/>
                  </a:lnTo>
                  <a:lnTo>
                    <a:pt x="248" y="143"/>
                  </a:lnTo>
                  <a:lnTo>
                    <a:pt x="248" y="141"/>
                  </a:lnTo>
                  <a:lnTo>
                    <a:pt x="248" y="143"/>
                  </a:lnTo>
                  <a:lnTo>
                    <a:pt x="246" y="143"/>
                  </a:lnTo>
                  <a:lnTo>
                    <a:pt x="248" y="143"/>
                  </a:lnTo>
                  <a:lnTo>
                    <a:pt x="248" y="141"/>
                  </a:lnTo>
                  <a:lnTo>
                    <a:pt x="246" y="141"/>
                  </a:lnTo>
                  <a:lnTo>
                    <a:pt x="246" y="139"/>
                  </a:lnTo>
                  <a:lnTo>
                    <a:pt x="244" y="139"/>
                  </a:lnTo>
                  <a:lnTo>
                    <a:pt x="244" y="137"/>
                  </a:lnTo>
                  <a:lnTo>
                    <a:pt x="244" y="135"/>
                  </a:lnTo>
                  <a:lnTo>
                    <a:pt x="242" y="135"/>
                  </a:lnTo>
                  <a:lnTo>
                    <a:pt x="240" y="135"/>
                  </a:lnTo>
                  <a:lnTo>
                    <a:pt x="240" y="133"/>
                  </a:lnTo>
                  <a:lnTo>
                    <a:pt x="238" y="133"/>
                  </a:lnTo>
                  <a:lnTo>
                    <a:pt x="236" y="133"/>
                  </a:lnTo>
                  <a:lnTo>
                    <a:pt x="236" y="131"/>
                  </a:lnTo>
                  <a:lnTo>
                    <a:pt x="234" y="131"/>
                  </a:lnTo>
                  <a:lnTo>
                    <a:pt x="232" y="129"/>
                  </a:lnTo>
                  <a:lnTo>
                    <a:pt x="230" y="129"/>
                  </a:lnTo>
                  <a:lnTo>
                    <a:pt x="230" y="127"/>
                  </a:lnTo>
                  <a:lnTo>
                    <a:pt x="230" y="125"/>
                  </a:lnTo>
                  <a:lnTo>
                    <a:pt x="232" y="125"/>
                  </a:lnTo>
                  <a:lnTo>
                    <a:pt x="232" y="123"/>
                  </a:lnTo>
                  <a:lnTo>
                    <a:pt x="230" y="123"/>
                  </a:lnTo>
                  <a:lnTo>
                    <a:pt x="228" y="123"/>
                  </a:lnTo>
                  <a:lnTo>
                    <a:pt x="226" y="123"/>
                  </a:lnTo>
                  <a:lnTo>
                    <a:pt x="226" y="121"/>
                  </a:lnTo>
                  <a:lnTo>
                    <a:pt x="224" y="121"/>
                  </a:lnTo>
                  <a:lnTo>
                    <a:pt x="222" y="121"/>
                  </a:lnTo>
                  <a:lnTo>
                    <a:pt x="222" y="119"/>
                  </a:lnTo>
                  <a:lnTo>
                    <a:pt x="222" y="117"/>
                  </a:lnTo>
                  <a:lnTo>
                    <a:pt x="220" y="117"/>
                  </a:lnTo>
                  <a:lnTo>
                    <a:pt x="218" y="115"/>
                  </a:lnTo>
                  <a:lnTo>
                    <a:pt x="216" y="115"/>
                  </a:lnTo>
                  <a:lnTo>
                    <a:pt x="214" y="115"/>
                  </a:lnTo>
                  <a:lnTo>
                    <a:pt x="212" y="115"/>
                  </a:lnTo>
                  <a:lnTo>
                    <a:pt x="212" y="113"/>
                  </a:lnTo>
                  <a:lnTo>
                    <a:pt x="212" y="111"/>
                  </a:lnTo>
                  <a:lnTo>
                    <a:pt x="210" y="111"/>
                  </a:lnTo>
                  <a:lnTo>
                    <a:pt x="208" y="111"/>
                  </a:lnTo>
                  <a:lnTo>
                    <a:pt x="208" y="109"/>
                  </a:lnTo>
                  <a:lnTo>
                    <a:pt x="208" y="109"/>
                  </a:lnTo>
                  <a:lnTo>
                    <a:pt x="208" y="111"/>
                  </a:lnTo>
                  <a:lnTo>
                    <a:pt x="206" y="111"/>
                  </a:lnTo>
                  <a:lnTo>
                    <a:pt x="206" y="109"/>
                  </a:lnTo>
                  <a:lnTo>
                    <a:pt x="204" y="109"/>
                  </a:lnTo>
                  <a:lnTo>
                    <a:pt x="204" y="111"/>
                  </a:lnTo>
                  <a:lnTo>
                    <a:pt x="202" y="111"/>
                  </a:lnTo>
                  <a:lnTo>
                    <a:pt x="202" y="109"/>
                  </a:lnTo>
                  <a:lnTo>
                    <a:pt x="202" y="107"/>
                  </a:lnTo>
                  <a:lnTo>
                    <a:pt x="200" y="107"/>
                  </a:lnTo>
                  <a:lnTo>
                    <a:pt x="200" y="109"/>
                  </a:lnTo>
                  <a:lnTo>
                    <a:pt x="200" y="107"/>
                  </a:lnTo>
                  <a:lnTo>
                    <a:pt x="200" y="109"/>
                  </a:lnTo>
                  <a:lnTo>
                    <a:pt x="198" y="109"/>
                  </a:lnTo>
                  <a:lnTo>
                    <a:pt x="196" y="109"/>
                  </a:lnTo>
                  <a:lnTo>
                    <a:pt x="196" y="107"/>
                  </a:lnTo>
                  <a:lnTo>
                    <a:pt x="196" y="109"/>
                  </a:lnTo>
                  <a:lnTo>
                    <a:pt x="194" y="109"/>
                  </a:lnTo>
                  <a:lnTo>
                    <a:pt x="194" y="107"/>
                  </a:lnTo>
                  <a:lnTo>
                    <a:pt x="194" y="109"/>
                  </a:lnTo>
                  <a:lnTo>
                    <a:pt x="194" y="107"/>
                  </a:lnTo>
                  <a:lnTo>
                    <a:pt x="192" y="107"/>
                  </a:lnTo>
                  <a:lnTo>
                    <a:pt x="194" y="107"/>
                  </a:lnTo>
                  <a:lnTo>
                    <a:pt x="192" y="105"/>
                  </a:lnTo>
                  <a:lnTo>
                    <a:pt x="190" y="105"/>
                  </a:lnTo>
                  <a:lnTo>
                    <a:pt x="190" y="103"/>
                  </a:lnTo>
                  <a:lnTo>
                    <a:pt x="188" y="103"/>
                  </a:lnTo>
                  <a:lnTo>
                    <a:pt x="188" y="101"/>
                  </a:lnTo>
                  <a:lnTo>
                    <a:pt x="186" y="101"/>
                  </a:lnTo>
                  <a:lnTo>
                    <a:pt x="184" y="101"/>
                  </a:lnTo>
                  <a:lnTo>
                    <a:pt x="182" y="101"/>
                  </a:lnTo>
                  <a:lnTo>
                    <a:pt x="180" y="101"/>
                  </a:lnTo>
                  <a:lnTo>
                    <a:pt x="178" y="101"/>
                  </a:lnTo>
                  <a:lnTo>
                    <a:pt x="176" y="99"/>
                  </a:lnTo>
                  <a:lnTo>
                    <a:pt x="176" y="101"/>
                  </a:lnTo>
                  <a:lnTo>
                    <a:pt x="176" y="99"/>
                  </a:lnTo>
                  <a:lnTo>
                    <a:pt x="174" y="99"/>
                  </a:lnTo>
                  <a:lnTo>
                    <a:pt x="174" y="101"/>
                  </a:lnTo>
                  <a:lnTo>
                    <a:pt x="172" y="101"/>
                  </a:lnTo>
                  <a:lnTo>
                    <a:pt x="170" y="101"/>
                  </a:lnTo>
                  <a:lnTo>
                    <a:pt x="170" y="101"/>
                  </a:lnTo>
                  <a:lnTo>
                    <a:pt x="170" y="101"/>
                  </a:lnTo>
                  <a:lnTo>
                    <a:pt x="170" y="101"/>
                  </a:lnTo>
                  <a:lnTo>
                    <a:pt x="170" y="103"/>
                  </a:lnTo>
                  <a:lnTo>
                    <a:pt x="172" y="103"/>
                  </a:lnTo>
                  <a:lnTo>
                    <a:pt x="170" y="105"/>
                  </a:lnTo>
                  <a:lnTo>
                    <a:pt x="168" y="105"/>
                  </a:lnTo>
                  <a:lnTo>
                    <a:pt x="166" y="105"/>
                  </a:lnTo>
                  <a:lnTo>
                    <a:pt x="164" y="105"/>
                  </a:lnTo>
                  <a:lnTo>
                    <a:pt x="162" y="105"/>
                  </a:lnTo>
                  <a:lnTo>
                    <a:pt x="160" y="105"/>
                  </a:lnTo>
                  <a:lnTo>
                    <a:pt x="160" y="105"/>
                  </a:lnTo>
                  <a:lnTo>
                    <a:pt x="160" y="107"/>
                  </a:lnTo>
                  <a:lnTo>
                    <a:pt x="158" y="107"/>
                  </a:lnTo>
                  <a:lnTo>
                    <a:pt x="158" y="105"/>
                  </a:lnTo>
                  <a:lnTo>
                    <a:pt x="156" y="105"/>
                  </a:lnTo>
                  <a:lnTo>
                    <a:pt x="154" y="105"/>
                  </a:lnTo>
                  <a:lnTo>
                    <a:pt x="152" y="105"/>
                  </a:lnTo>
                  <a:lnTo>
                    <a:pt x="150" y="105"/>
                  </a:lnTo>
                  <a:lnTo>
                    <a:pt x="148" y="105"/>
                  </a:lnTo>
                  <a:lnTo>
                    <a:pt x="146" y="105"/>
                  </a:lnTo>
                  <a:lnTo>
                    <a:pt x="144" y="103"/>
                  </a:lnTo>
                  <a:lnTo>
                    <a:pt x="142" y="103"/>
                  </a:lnTo>
                  <a:lnTo>
                    <a:pt x="140" y="103"/>
                  </a:lnTo>
                  <a:lnTo>
                    <a:pt x="138" y="103"/>
                  </a:lnTo>
                  <a:lnTo>
                    <a:pt x="136" y="103"/>
                  </a:lnTo>
                  <a:lnTo>
                    <a:pt x="134" y="103"/>
                  </a:lnTo>
                  <a:lnTo>
                    <a:pt x="132" y="103"/>
                  </a:lnTo>
                  <a:lnTo>
                    <a:pt x="130" y="103"/>
                  </a:lnTo>
                  <a:lnTo>
                    <a:pt x="130" y="101"/>
                  </a:lnTo>
                  <a:lnTo>
                    <a:pt x="128" y="101"/>
                  </a:lnTo>
                  <a:lnTo>
                    <a:pt x="126" y="101"/>
                  </a:lnTo>
                  <a:lnTo>
                    <a:pt x="126" y="101"/>
                  </a:lnTo>
                  <a:lnTo>
                    <a:pt x="124" y="101"/>
                  </a:lnTo>
                  <a:lnTo>
                    <a:pt x="122" y="101"/>
                  </a:lnTo>
                  <a:lnTo>
                    <a:pt x="122" y="99"/>
                  </a:lnTo>
                  <a:lnTo>
                    <a:pt x="120" y="99"/>
                  </a:lnTo>
                  <a:lnTo>
                    <a:pt x="118" y="99"/>
                  </a:lnTo>
                  <a:lnTo>
                    <a:pt x="116" y="99"/>
                  </a:lnTo>
                  <a:lnTo>
                    <a:pt x="116" y="96"/>
                  </a:lnTo>
                  <a:lnTo>
                    <a:pt x="114" y="96"/>
                  </a:lnTo>
                  <a:lnTo>
                    <a:pt x="112" y="96"/>
                  </a:lnTo>
                  <a:lnTo>
                    <a:pt x="112" y="94"/>
                  </a:lnTo>
                  <a:lnTo>
                    <a:pt x="112" y="92"/>
                  </a:lnTo>
                  <a:lnTo>
                    <a:pt x="112" y="92"/>
                  </a:lnTo>
                  <a:lnTo>
                    <a:pt x="112" y="90"/>
                  </a:lnTo>
                  <a:lnTo>
                    <a:pt x="112" y="88"/>
                  </a:lnTo>
                  <a:lnTo>
                    <a:pt x="110" y="88"/>
                  </a:lnTo>
                  <a:lnTo>
                    <a:pt x="110" y="86"/>
                  </a:lnTo>
                  <a:lnTo>
                    <a:pt x="112" y="86"/>
                  </a:lnTo>
                  <a:lnTo>
                    <a:pt x="112" y="84"/>
                  </a:lnTo>
                  <a:lnTo>
                    <a:pt x="110" y="84"/>
                  </a:lnTo>
                  <a:lnTo>
                    <a:pt x="110" y="82"/>
                  </a:lnTo>
                  <a:lnTo>
                    <a:pt x="108" y="82"/>
                  </a:lnTo>
                  <a:lnTo>
                    <a:pt x="106" y="82"/>
                  </a:lnTo>
                  <a:lnTo>
                    <a:pt x="106" y="84"/>
                  </a:lnTo>
                  <a:lnTo>
                    <a:pt x="106" y="86"/>
                  </a:lnTo>
                  <a:lnTo>
                    <a:pt x="104" y="86"/>
                  </a:lnTo>
                  <a:lnTo>
                    <a:pt x="102" y="86"/>
                  </a:lnTo>
                  <a:lnTo>
                    <a:pt x="102" y="84"/>
                  </a:lnTo>
                  <a:lnTo>
                    <a:pt x="100" y="84"/>
                  </a:lnTo>
                  <a:lnTo>
                    <a:pt x="98" y="84"/>
                  </a:lnTo>
                  <a:lnTo>
                    <a:pt x="96" y="84"/>
                  </a:lnTo>
                  <a:lnTo>
                    <a:pt x="94" y="86"/>
                  </a:lnTo>
                  <a:lnTo>
                    <a:pt x="96" y="86"/>
                  </a:lnTo>
                  <a:lnTo>
                    <a:pt x="94" y="86"/>
                  </a:lnTo>
                  <a:lnTo>
                    <a:pt x="92" y="86"/>
                  </a:lnTo>
                  <a:lnTo>
                    <a:pt x="90" y="86"/>
                  </a:lnTo>
                  <a:lnTo>
                    <a:pt x="90" y="88"/>
                  </a:lnTo>
                  <a:lnTo>
                    <a:pt x="88" y="88"/>
                  </a:lnTo>
                  <a:lnTo>
                    <a:pt x="86" y="88"/>
                  </a:lnTo>
                  <a:lnTo>
                    <a:pt x="86" y="86"/>
                  </a:lnTo>
                  <a:lnTo>
                    <a:pt x="84" y="86"/>
                  </a:lnTo>
                  <a:lnTo>
                    <a:pt x="84" y="84"/>
                  </a:lnTo>
                  <a:lnTo>
                    <a:pt x="82" y="84"/>
                  </a:lnTo>
                  <a:lnTo>
                    <a:pt x="80" y="84"/>
                  </a:lnTo>
                  <a:lnTo>
                    <a:pt x="80" y="86"/>
                  </a:lnTo>
                  <a:lnTo>
                    <a:pt x="78" y="86"/>
                  </a:lnTo>
                  <a:lnTo>
                    <a:pt x="76" y="86"/>
                  </a:lnTo>
                  <a:lnTo>
                    <a:pt x="74" y="88"/>
                  </a:lnTo>
                  <a:lnTo>
                    <a:pt x="74" y="86"/>
                  </a:lnTo>
                  <a:lnTo>
                    <a:pt x="76" y="86"/>
                  </a:lnTo>
                  <a:lnTo>
                    <a:pt x="74" y="86"/>
                  </a:lnTo>
                  <a:lnTo>
                    <a:pt x="72" y="86"/>
                  </a:lnTo>
                  <a:lnTo>
                    <a:pt x="70" y="86"/>
                  </a:lnTo>
                  <a:lnTo>
                    <a:pt x="70" y="84"/>
                  </a:lnTo>
                  <a:lnTo>
                    <a:pt x="68" y="84"/>
                  </a:lnTo>
                  <a:lnTo>
                    <a:pt x="68" y="82"/>
                  </a:lnTo>
                  <a:lnTo>
                    <a:pt x="68" y="80"/>
                  </a:lnTo>
                  <a:lnTo>
                    <a:pt x="66" y="80"/>
                  </a:lnTo>
                  <a:lnTo>
                    <a:pt x="64" y="80"/>
                  </a:lnTo>
                  <a:lnTo>
                    <a:pt x="64" y="80"/>
                  </a:lnTo>
                  <a:lnTo>
                    <a:pt x="64" y="82"/>
                  </a:lnTo>
                  <a:lnTo>
                    <a:pt x="62" y="80"/>
                  </a:lnTo>
                  <a:lnTo>
                    <a:pt x="62" y="82"/>
                  </a:lnTo>
                  <a:lnTo>
                    <a:pt x="60" y="82"/>
                  </a:lnTo>
                  <a:lnTo>
                    <a:pt x="58" y="82"/>
                  </a:lnTo>
                  <a:lnTo>
                    <a:pt x="56" y="80"/>
                  </a:lnTo>
                  <a:lnTo>
                    <a:pt x="54" y="80"/>
                  </a:lnTo>
                  <a:lnTo>
                    <a:pt x="52" y="80"/>
                  </a:lnTo>
                  <a:lnTo>
                    <a:pt x="54" y="80"/>
                  </a:lnTo>
                  <a:lnTo>
                    <a:pt x="52" y="80"/>
                  </a:lnTo>
                  <a:lnTo>
                    <a:pt x="52" y="82"/>
                  </a:lnTo>
                  <a:lnTo>
                    <a:pt x="52" y="84"/>
                  </a:lnTo>
                  <a:lnTo>
                    <a:pt x="50" y="82"/>
                  </a:lnTo>
                  <a:lnTo>
                    <a:pt x="48" y="82"/>
                  </a:lnTo>
                  <a:lnTo>
                    <a:pt x="46" y="82"/>
                  </a:lnTo>
                  <a:lnTo>
                    <a:pt x="46" y="80"/>
                  </a:lnTo>
                  <a:lnTo>
                    <a:pt x="44" y="80"/>
                  </a:lnTo>
                  <a:lnTo>
                    <a:pt x="46" y="80"/>
                  </a:lnTo>
                  <a:lnTo>
                    <a:pt x="44" y="80"/>
                  </a:lnTo>
                  <a:lnTo>
                    <a:pt x="44" y="78"/>
                  </a:lnTo>
                  <a:lnTo>
                    <a:pt x="42" y="78"/>
                  </a:lnTo>
                  <a:lnTo>
                    <a:pt x="42" y="76"/>
                  </a:lnTo>
                  <a:lnTo>
                    <a:pt x="40" y="76"/>
                  </a:lnTo>
                  <a:lnTo>
                    <a:pt x="40" y="74"/>
                  </a:lnTo>
                  <a:lnTo>
                    <a:pt x="38" y="74"/>
                  </a:lnTo>
                  <a:lnTo>
                    <a:pt x="38" y="72"/>
                  </a:lnTo>
                  <a:lnTo>
                    <a:pt x="38" y="70"/>
                  </a:lnTo>
                  <a:lnTo>
                    <a:pt x="36" y="70"/>
                  </a:lnTo>
                  <a:lnTo>
                    <a:pt x="38" y="70"/>
                  </a:lnTo>
                  <a:lnTo>
                    <a:pt x="38" y="68"/>
                  </a:lnTo>
                  <a:lnTo>
                    <a:pt x="38" y="66"/>
                  </a:lnTo>
                  <a:lnTo>
                    <a:pt x="40" y="66"/>
                  </a:lnTo>
                  <a:lnTo>
                    <a:pt x="40" y="64"/>
                  </a:lnTo>
                  <a:lnTo>
                    <a:pt x="40" y="62"/>
                  </a:lnTo>
                  <a:lnTo>
                    <a:pt x="38" y="62"/>
                  </a:lnTo>
                  <a:lnTo>
                    <a:pt x="38" y="60"/>
                  </a:lnTo>
                  <a:lnTo>
                    <a:pt x="36" y="60"/>
                  </a:lnTo>
                  <a:lnTo>
                    <a:pt x="36" y="58"/>
                  </a:lnTo>
                  <a:lnTo>
                    <a:pt x="36" y="56"/>
                  </a:lnTo>
                  <a:lnTo>
                    <a:pt x="34" y="56"/>
                  </a:lnTo>
                  <a:lnTo>
                    <a:pt x="34" y="54"/>
                  </a:lnTo>
                  <a:lnTo>
                    <a:pt x="34" y="52"/>
                  </a:lnTo>
                  <a:lnTo>
                    <a:pt x="32" y="52"/>
                  </a:lnTo>
                  <a:lnTo>
                    <a:pt x="32" y="52"/>
                  </a:lnTo>
                  <a:lnTo>
                    <a:pt x="32" y="50"/>
                  </a:lnTo>
                  <a:lnTo>
                    <a:pt x="34" y="50"/>
                  </a:lnTo>
                  <a:lnTo>
                    <a:pt x="34" y="48"/>
                  </a:lnTo>
                  <a:lnTo>
                    <a:pt x="36" y="48"/>
                  </a:lnTo>
                  <a:lnTo>
                    <a:pt x="34" y="48"/>
                  </a:lnTo>
                  <a:lnTo>
                    <a:pt x="34" y="46"/>
                  </a:lnTo>
                  <a:lnTo>
                    <a:pt x="32" y="46"/>
                  </a:lnTo>
                  <a:lnTo>
                    <a:pt x="34" y="46"/>
                  </a:lnTo>
                  <a:lnTo>
                    <a:pt x="34" y="44"/>
                  </a:lnTo>
                  <a:lnTo>
                    <a:pt x="34" y="42"/>
                  </a:lnTo>
                  <a:lnTo>
                    <a:pt x="34" y="40"/>
                  </a:lnTo>
                  <a:lnTo>
                    <a:pt x="34" y="38"/>
                  </a:lnTo>
                  <a:lnTo>
                    <a:pt x="36" y="36"/>
                  </a:lnTo>
                  <a:lnTo>
                    <a:pt x="34" y="36"/>
                  </a:lnTo>
                  <a:lnTo>
                    <a:pt x="34" y="34"/>
                  </a:lnTo>
                  <a:lnTo>
                    <a:pt x="32" y="34"/>
                  </a:lnTo>
                  <a:lnTo>
                    <a:pt x="34" y="34"/>
                  </a:lnTo>
                  <a:lnTo>
                    <a:pt x="34" y="32"/>
                  </a:lnTo>
                  <a:lnTo>
                    <a:pt x="32" y="32"/>
                  </a:lnTo>
                  <a:lnTo>
                    <a:pt x="30" y="32"/>
                  </a:lnTo>
                  <a:lnTo>
                    <a:pt x="32" y="30"/>
                  </a:lnTo>
                  <a:lnTo>
                    <a:pt x="30" y="30"/>
                  </a:lnTo>
                  <a:lnTo>
                    <a:pt x="32" y="30"/>
                  </a:lnTo>
                  <a:lnTo>
                    <a:pt x="30" y="30"/>
                  </a:lnTo>
                  <a:lnTo>
                    <a:pt x="30" y="28"/>
                  </a:lnTo>
                  <a:lnTo>
                    <a:pt x="30" y="26"/>
                  </a:lnTo>
                  <a:lnTo>
                    <a:pt x="28" y="26"/>
                  </a:lnTo>
                  <a:lnTo>
                    <a:pt x="30" y="26"/>
                  </a:lnTo>
                  <a:lnTo>
                    <a:pt x="28" y="26"/>
                  </a:lnTo>
                  <a:lnTo>
                    <a:pt x="28" y="24"/>
                  </a:lnTo>
                  <a:lnTo>
                    <a:pt x="30" y="24"/>
                  </a:lnTo>
                  <a:lnTo>
                    <a:pt x="30" y="26"/>
                  </a:lnTo>
                  <a:lnTo>
                    <a:pt x="30" y="24"/>
                  </a:lnTo>
                  <a:lnTo>
                    <a:pt x="30" y="22"/>
                  </a:lnTo>
                  <a:lnTo>
                    <a:pt x="32" y="22"/>
                  </a:lnTo>
                  <a:lnTo>
                    <a:pt x="30" y="22"/>
                  </a:lnTo>
                  <a:lnTo>
                    <a:pt x="30" y="20"/>
                  </a:lnTo>
                  <a:lnTo>
                    <a:pt x="30" y="22"/>
                  </a:lnTo>
                  <a:lnTo>
                    <a:pt x="32" y="22"/>
                  </a:lnTo>
                  <a:lnTo>
                    <a:pt x="32" y="20"/>
                  </a:lnTo>
                  <a:lnTo>
                    <a:pt x="30" y="20"/>
                  </a:lnTo>
                  <a:lnTo>
                    <a:pt x="32" y="20"/>
                  </a:lnTo>
                  <a:lnTo>
                    <a:pt x="32" y="18"/>
                  </a:lnTo>
                  <a:lnTo>
                    <a:pt x="32" y="16"/>
                  </a:lnTo>
                  <a:lnTo>
                    <a:pt x="30" y="16"/>
                  </a:lnTo>
                  <a:lnTo>
                    <a:pt x="32" y="16"/>
                  </a:lnTo>
                  <a:lnTo>
                    <a:pt x="30" y="16"/>
                  </a:lnTo>
                  <a:lnTo>
                    <a:pt x="30" y="14"/>
                  </a:lnTo>
                  <a:lnTo>
                    <a:pt x="30" y="12"/>
                  </a:lnTo>
                  <a:lnTo>
                    <a:pt x="30" y="10"/>
                  </a:lnTo>
                  <a:lnTo>
                    <a:pt x="30" y="8"/>
                  </a:lnTo>
                  <a:lnTo>
                    <a:pt x="28" y="8"/>
                  </a:lnTo>
                  <a:lnTo>
                    <a:pt x="28" y="6"/>
                  </a:lnTo>
                  <a:lnTo>
                    <a:pt x="26" y="6"/>
                  </a:lnTo>
                  <a:lnTo>
                    <a:pt x="26" y="4"/>
                  </a:lnTo>
                  <a:lnTo>
                    <a:pt x="26" y="6"/>
                  </a:lnTo>
                  <a:lnTo>
                    <a:pt x="24" y="4"/>
                  </a:lnTo>
                  <a:lnTo>
                    <a:pt x="24" y="4"/>
                  </a:lnTo>
                  <a:lnTo>
                    <a:pt x="22" y="4"/>
                  </a:lnTo>
                  <a:lnTo>
                    <a:pt x="20" y="4"/>
                  </a:lnTo>
                  <a:lnTo>
                    <a:pt x="20" y="2"/>
                  </a:lnTo>
                  <a:lnTo>
                    <a:pt x="20" y="4"/>
                  </a:lnTo>
                  <a:lnTo>
                    <a:pt x="18" y="2"/>
                  </a:lnTo>
                  <a:lnTo>
                    <a:pt x="16" y="2"/>
                  </a:lnTo>
                  <a:lnTo>
                    <a:pt x="16" y="4"/>
                  </a:lnTo>
                  <a:lnTo>
                    <a:pt x="16" y="4"/>
                  </a:lnTo>
                  <a:lnTo>
                    <a:pt x="16" y="4"/>
                  </a:lnTo>
                  <a:lnTo>
                    <a:pt x="14" y="4"/>
                  </a:lnTo>
                  <a:lnTo>
                    <a:pt x="12" y="4"/>
                  </a:lnTo>
                  <a:lnTo>
                    <a:pt x="10" y="4"/>
                  </a:lnTo>
                  <a:lnTo>
                    <a:pt x="8" y="4"/>
                  </a:lnTo>
                  <a:lnTo>
                    <a:pt x="8" y="4"/>
                  </a:lnTo>
                  <a:lnTo>
                    <a:pt x="6" y="4"/>
                  </a:lnTo>
                  <a:lnTo>
                    <a:pt x="6" y="2"/>
                  </a:lnTo>
                  <a:lnTo>
                    <a:pt x="4" y="2"/>
                  </a:lnTo>
                  <a:lnTo>
                    <a:pt x="2" y="2"/>
                  </a:lnTo>
                  <a:lnTo>
                    <a:pt x="2" y="0"/>
                  </a:lnTo>
                  <a:lnTo>
                    <a:pt x="2" y="2"/>
                  </a:lnTo>
                  <a:lnTo>
                    <a:pt x="2" y="0"/>
                  </a:lnTo>
                  <a:lnTo>
                    <a:pt x="0" y="0"/>
                  </a:lnTo>
                  <a:lnTo>
                    <a:pt x="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9" name="Freeform 235"/>
            <p:cNvSpPr>
              <a:spLocks/>
            </p:cNvSpPr>
            <p:nvPr/>
          </p:nvSpPr>
          <p:spPr bwMode="auto">
            <a:xfrm>
              <a:off x="5494338" y="4716463"/>
              <a:ext cx="709613" cy="534988"/>
            </a:xfrm>
            <a:custGeom>
              <a:avLst/>
              <a:gdLst>
                <a:gd name="T0" fmla="*/ 259 w 447"/>
                <a:gd name="T1" fmla="*/ 26 h 337"/>
                <a:gd name="T2" fmla="*/ 259 w 447"/>
                <a:gd name="T3" fmla="*/ 54 h 337"/>
                <a:gd name="T4" fmla="*/ 275 w 447"/>
                <a:gd name="T5" fmla="*/ 62 h 337"/>
                <a:gd name="T6" fmla="*/ 303 w 447"/>
                <a:gd name="T7" fmla="*/ 60 h 337"/>
                <a:gd name="T8" fmla="*/ 343 w 447"/>
                <a:gd name="T9" fmla="*/ 58 h 337"/>
                <a:gd name="T10" fmla="*/ 371 w 447"/>
                <a:gd name="T11" fmla="*/ 56 h 337"/>
                <a:gd name="T12" fmla="*/ 397 w 447"/>
                <a:gd name="T13" fmla="*/ 54 h 337"/>
                <a:gd name="T14" fmla="*/ 433 w 447"/>
                <a:gd name="T15" fmla="*/ 52 h 337"/>
                <a:gd name="T16" fmla="*/ 445 w 447"/>
                <a:gd name="T17" fmla="*/ 64 h 337"/>
                <a:gd name="T18" fmla="*/ 445 w 447"/>
                <a:gd name="T19" fmla="*/ 113 h 337"/>
                <a:gd name="T20" fmla="*/ 445 w 447"/>
                <a:gd name="T21" fmla="*/ 157 h 337"/>
                <a:gd name="T22" fmla="*/ 445 w 447"/>
                <a:gd name="T23" fmla="*/ 201 h 337"/>
                <a:gd name="T24" fmla="*/ 445 w 447"/>
                <a:gd name="T25" fmla="*/ 227 h 337"/>
                <a:gd name="T26" fmla="*/ 447 w 447"/>
                <a:gd name="T27" fmla="*/ 267 h 337"/>
                <a:gd name="T28" fmla="*/ 447 w 447"/>
                <a:gd name="T29" fmla="*/ 293 h 337"/>
                <a:gd name="T30" fmla="*/ 445 w 447"/>
                <a:gd name="T31" fmla="*/ 335 h 337"/>
                <a:gd name="T32" fmla="*/ 403 w 447"/>
                <a:gd name="T33" fmla="*/ 333 h 337"/>
                <a:gd name="T34" fmla="*/ 339 w 447"/>
                <a:gd name="T35" fmla="*/ 333 h 337"/>
                <a:gd name="T36" fmla="*/ 305 w 447"/>
                <a:gd name="T37" fmla="*/ 333 h 337"/>
                <a:gd name="T38" fmla="*/ 273 w 447"/>
                <a:gd name="T39" fmla="*/ 325 h 337"/>
                <a:gd name="T40" fmla="*/ 249 w 447"/>
                <a:gd name="T41" fmla="*/ 331 h 337"/>
                <a:gd name="T42" fmla="*/ 227 w 447"/>
                <a:gd name="T43" fmla="*/ 333 h 337"/>
                <a:gd name="T44" fmla="*/ 221 w 447"/>
                <a:gd name="T45" fmla="*/ 323 h 337"/>
                <a:gd name="T46" fmla="*/ 219 w 447"/>
                <a:gd name="T47" fmla="*/ 315 h 337"/>
                <a:gd name="T48" fmla="*/ 227 w 447"/>
                <a:gd name="T49" fmla="*/ 297 h 337"/>
                <a:gd name="T50" fmla="*/ 229 w 447"/>
                <a:gd name="T51" fmla="*/ 281 h 337"/>
                <a:gd name="T52" fmla="*/ 231 w 447"/>
                <a:gd name="T53" fmla="*/ 263 h 337"/>
                <a:gd name="T54" fmla="*/ 225 w 447"/>
                <a:gd name="T55" fmla="*/ 253 h 337"/>
                <a:gd name="T56" fmla="*/ 219 w 447"/>
                <a:gd name="T57" fmla="*/ 241 h 337"/>
                <a:gd name="T58" fmla="*/ 217 w 447"/>
                <a:gd name="T59" fmla="*/ 227 h 337"/>
                <a:gd name="T60" fmla="*/ 207 w 447"/>
                <a:gd name="T61" fmla="*/ 213 h 337"/>
                <a:gd name="T62" fmla="*/ 201 w 447"/>
                <a:gd name="T63" fmla="*/ 213 h 337"/>
                <a:gd name="T64" fmla="*/ 189 w 447"/>
                <a:gd name="T65" fmla="*/ 203 h 337"/>
                <a:gd name="T66" fmla="*/ 179 w 447"/>
                <a:gd name="T67" fmla="*/ 207 h 337"/>
                <a:gd name="T68" fmla="*/ 171 w 447"/>
                <a:gd name="T69" fmla="*/ 195 h 337"/>
                <a:gd name="T70" fmla="*/ 161 w 447"/>
                <a:gd name="T71" fmla="*/ 197 h 337"/>
                <a:gd name="T72" fmla="*/ 149 w 447"/>
                <a:gd name="T73" fmla="*/ 181 h 337"/>
                <a:gd name="T74" fmla="*/ 137 w 447"/>
                <a:gd name="T75" fmla="*/ 171 h 337"/>
                <a:gd name="T76" fmla="*/ 129 w 447"/>
                <a:gd name="T77" fmla="*/ 157 h 337"/>
                <a:gd name="T78" fmla="*/ 117 w 447"/>
                <a:gd name="T79" fmla="*/ 155 h 337"/>
                <a:gd name="T80" fmla="*/ 105 w 447"/>
                <a:gd name="T81" fmla="*/ 143 h 337"/>
                <a:gd name="T82" fmla="*/ 103 w 447"/>
                <a:gd name="T83" fmla="*/ 129 h 337"/>
                <a:gd name="T84" fmla="*/ 101 w 447"/>
                <a:gd name="T85" fmla="*/ 113 h 337"/>
                <a:gd name="T86" fmla="*/ 93 w 447"/>
                <a:gd name="T87" fmla="*/ 102 h 337"/>
                <a:gd name="T88" fmla="*/ 87 w 447"/>
                <a:gd name="T89" fmla="*/ 90 h 337"/>
                <a:gd name="T90" fmla="*/ 78 w 447"/>
                <a:gd name="T91" fmla="*/ 80 h 337"/>
                <a:gd name="T92" fmla="*/ 66 w 447"/>
                <a:gd name="T93" fmla="*/ 68 h 337"/>
                <a:gd name="T94" fmla="*/ 60 w 447"/>
                <a:gd name="T95" fmla="*/ 52 h 337"/>
                <a:gd name="T96" fmla="*/ 50 w 447"/>
                <a:gd name="T97" fmla="*/ 42 h 337"/>
                <a:gd name="T98" fmla="*/ 44 w 447"/>
                <a:gd name="T99" fmla="*/ 28 h 337"/>
                <a:gd name="T100" fmla="*/ 28 w 447"/>
                <a:gd name="T101" fmla="*/ 18 h 337"/>
                <a:gd name="T102" fmla="*/ 16 w 447"/>
                <a:gd name="T103" fmla="*/ 12 h 337"/>
                <a:gd name="T104" fmla="*/ 2 w 447"/>
                <a:gd name="T105" fmla="*/ 4 h 337"/>
                <a:gd name="T106" fmla="*/ 28 w 447"/>
                <a:gd name="T107" fmla="*/ 2 h 337"/>
                <a:gd name="T108" fmla="*/ 70 w 447"/>
                <a:gd name="T109" fmla="*/ 2 h 337"/>
                <a:gd name="T110" fmla="*/ 113 w 447"/>
                <a:gd name="T111" fmla="*/ 2 h 337"/>
                <a:gd name="T112" fmla="*/ 137 w 447"/>
                <a:gd name="T113" fmla="*/ 0 h 337"/>
                <a:gd name="T114" fmla="*/ 171 w 447"/>
                <a:gd name="T115" fmla="*/ 0 h 337"/>
                <a:gd name="T116" fmla="*/ 197 w 447"/>
                <a:gd name="T117" fmla="*/ 0 h 337"/>
                <a:gd name="T118" fmla="*/ 257 w 447"/>
                <a:gd name="T119"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7" h="337">
                  <a:moveTo>
                    <a:pt x="259" y="0"/>
                  </a:moveTo>
                  <a:lnTo>
                    <a:pt x="259" y="2"/>
                  </a:lnTo>
                  <a:lnTo>
                    <a:pt x="259" y="4"/>
                  </a:lnTo>
                  <a:lnTo>
                    <a:pt x="259" y="6"/>
                  </a:lnTo>
                  <a:lnTo>
                    <a:pt x="259" y="8"/>
                  </a:lnTo>
                  <a:lnTo>
                    <a:pt x="259" y="10"/>
                  </a:lnTo>
                  <a:lnTo>
                    <a:pt x="259" y="16"/>
                  </a:lnTo>
                  <a:lnTo>
                    <a:pt x="259" y="18"/>
                  </a:lnTo>
                  <a:lnTo>
                    <a:pt x="259" y="24"/>
                  </a:lnTo>
                  <a:lnTo>
                    <a:pt x="259" y="26"/>
                  </a:lnTo>
                  <a:lnTo>
                    <a:pt x="259" y="28"/>
                  </a:lnTo>
                  <a:lnTo>
                    <a:pt x="259" y="30"/>
                  </a:lnTo>
                  <a:lnTo>
                    <a:pt x="259" y="32"/>
                  </a:lnTo>
                  <a:lnTo>
                    <a:pt x="259" y="40"/>
                  </a:lnTo>
                  <a:lnTo>
                    <a:pt x="259" y="42"/>
                  </a:lnTo>
                  <a:lnTo>
                    <a:pt x="259" y="42"/>
                  </a:lnTo>
                  <a:lnTo>
                    <a:pt x="259" y="44"/>
                  </a:lnTo>
                  <a:lnTo>
                    <a:pt x="259" y="46"/>
                  </a:lnTo>
                  <a:lnTo>
                    <a:pt x="259" y="52"/>
                  </a:lnTo>
                  <a:lnTo>
                    <a:pt x="259" y="54"/>
                  </a:lnTo>
                  <a:lnTo>
                    <a:pt x="259" y="56"/>
                  </a:lnTo>
                  <a:lnTo>
                    <a:pt x="261" y="58"/>
                  </a:lnTo>
                  <a:lnTo>
                    <a:pt x="261" y="62"/>
                  </a:lnTo>
                  <a:lnTo>
                    <a:pt x="263" y="62"/>
                  </a:lnTo>
                  <a:lnTo>
                    <a:pt x="265" y="62"/>
                  </a:lnTo>
                  <a:lnTo>
                    <a:pt x="267" y="62"/>
                  </a:lnTo>
                  <a:lnTo>
                    <a:pt x="269" y="62"/>
                  </a:lnTo>
                  <a:lnTo>
                    <a:pt x="271" y="62"/>
                  </a:lnTo>
                  <a:lnTo>
                    <a:pt x="273" y="62"/>
                  </a:lnTo>
                  <a:lnTo>
                    <a:pt x="275" y="62"/>
                  </a:lnTo>
                  <a:lnTo>
                    <a:pt x="283" y="62"/>
                  </a:lnTo>
                  <a:lnTo>
                    <a:pt x="285" y="60"/>
                  </a:lnTo>
                  <a:lnTo>
                    <a:pt x="287" y="60"/>
                  </a:lnTo>
                  <a:lnTo>
                    <a:pt x="289" y="60"/>
                  </a:lnTo>
                  <a:lnTo>
                    <a:pt x="291" y="60"/>
                  </a:lnTo>
                  <a:lnTo>
                    <a:pt x="293" y="60"/>
                  </a:lnTo>
                  <a:lnTo>
                    <a:pt x="297" y="60"/>
                  </a:lnTo>
                  <a:lnTo>
                    <a:pt x="299" y="60"/>
                  </a:lnTo>
                  <a:lnTo>
                    <a:pt x="301" y="60"/>
                  </a:lnTo>
                  <a:lnTo>
                    <a:pt x="303" y="60"/>
                  </a:lnTo>
                  <a:lnTo>
                    <a:pt x="305" y="60"/>
                  </a:lnTo>
                  <a:lnTo>
                    <a:pt x="309" y="60"/>
                  </a:lnTo>
                  <a:lnTo>
                    <a:pt x="311" y="60"/>
                  </a:lnTo>
                  <a:lnTo>
                    <a:pt x="323" y="58"/>
                  </a:lnTo>
                  <a:lnTo>
                    <a:pt x="333" y="58"/>
                  </a:lnTo>
                  <a:lnTo>
                    <a:pt x="337" y="58"/>
                  </a:lnTo>
                  <a:lnTo>
                    <a:pt x="339" y="58"/>
                  </a:lnTo>
                  <a:lnTo>
                    <a:pt x="341" y="58"/>
                  </a:lnTo>
                  <a:lnTo>
                    <a:pt x="341" y="58"/>
                  </a:lnTo>
                  <a:lnTo>
                    <a:pt x="343" y="58"/>
                  </a:lnTo>
                  <a:lnTo>
                    <a:pt x="347" y="58"/>
                  </a:lnTo>
                  <a:lnTo>
                    <a:pt x="349" y="58"/>
                  </a:lnTo>
                  <a:lnTo>
                    <a:pt x="351" y="58"/>
                  </a:lnTo>
                  <a:lnTo>
                    <a:pt x="353" y="58"/>
                  </a:lnTo>
                  <a:lnTo>
                    <a:pt x="355" y="56"/>
                  </a:lnTo>
                  <a:lnTo>
                    <a:pt x="357" y="56"/>
                  </a:lnTo>
                  <a:lnTo>
                    <a:pt x="359" y="56"/>
                  </a:lnTo>
                  <a:lnTo>
                    <a:pt x="363" y="56"/>
                  </a:lnTo>
                  <a:lnTo>
                    <a:pt x="365" y="56"/>
                  </a:lnTo>
                  <a:lnTo>
                    <a:pt x="371" y="56"/>
                  </a:lnTo>
                  <a:lnTo>
                    <a:pt x="373" y="56"/>
                  </a:lnTo>
                  <a:lnTo>
                    <a:pt x="375" y="56"/>
                  </a:lnTo>
                  <a:lnTo>
                    <a:pt x="377" y="56"/>
                  </a:lnTo>
                  <a:lnTo>
                    <a:pt x="379" y="56"/>
                  </a:lnTo>
                  <a:lnTo>
                    <a:pt x="383" y="54"/>
                  </a:lnTo>
                  <a:lnTo>
                    <a:pt x="385" y="54"/>
                  </a:lnTo>
                  <a:lnTo>
                    <a:pt x="389" y="54"/>
                  </a:lnTo>
                  <a:lnTo>
                    <a:pt x="393" y="54"/>
                  </a:lnTo>
                  <a:lnTo>
                    <a:pt x="395" y="54"/>
                  </a:lnTo>
                  <a:lnTo>
                    <a:pt x="397" y="54"/>
                  </a:lnTo>
                  <a:lnTo>
                    <a:pt x="399" y="54"/>
                  </a:lnTo>
                  <a:lnTo>
                    <a:pt x="407" y="54"/>
                  </a:lnTo>
                  <a:lnTo>
                    <a:pt x="409" y="54"/>
                  </a:lnTo>
                  <a:lnTo>
                    <a:pt x="417" y="54"/>
                  </a:lnTo>
                  <a:lnTo>
                    <a:pt x="419" y="54"/>
                  </a:lnTo>
                  <a:lnTo>
                    <a:pt x="421" y="54"/>
                  </a:lnTo>
                  <a:lnTo>
                    <a:pt x="423" y="54"/>
                  </a:lnTo>
                  <a:lnTo>
                    <a:pt x="427" y="54"/>
                  </a:lnTo>
                  <a:lnTo>
                    <a:pt x="429" y="54"/>
                  </a:lnTo>
                  <a:lnTo>
                    <a:pt x="433" y="52"/>
                  </a:lnTo>
                  <a:lnTo>
                    <a:pt x="435" y="52"/>
                  </a:lnTo>
                  <a:lnTo>
                    <a:pt x="439" y="52"/>
                  </a:lnTo>
                  <a:lnTo>
                    <a:pt x="439" y="52"/>
                  </a:lnTo>
                  <a:lnTo>
                    <a:pt x="441" y="52"/>
                  </a:lnTo>
                  <a:lnTo>
                    <a:pt x="445" y="52"/>
                  </a:lnTo>
                  <a:lnTo>
                    <a:pt x="445" y="54"/>
                  </a:lnTo>
                  <a:lnTo>
                    <a:pt x="445" y="58"/>
                  </a:lnTo>
                  <a:lnTo>
                    <a:pt x="445" y="60"/>
                  </a:lnTo>
                  <a:lnTo>
                    <a:pt x="445" y="62"/>
                  </a:lnTo>
                  <a:lnTo>
                    <a:pt x="445" y="64"/>
                  </a:lnTo>
                  <a:lnTo>
                    <a:pt x="445" y="68"/>
                  </a:lnTo>
                  <a:lnTo>
                    <a:pt x="445" y="70"/>
                  </a:lnTo>
                  <a:lnTo>
                    <a:pt x="445" y="72"/>
                  </a:lnTo>
                  <a:lnTo>
                    <a:pt x="445" y="74"/>
                  </a:lnTo>
                  <a:lnTo>
                    <a:pt x="445" y="90"/>
                  </a:lnTo>
                  <a:lnTo>
                    <a:pt x="445" y="92"/>
                  </a:lnTo>
                  <a:lnTo>
                    <a:pt x="445" y="94"/>
                  </a:lnTo>
                  <a:lnTo>
                    <a:pt x="445" y="96"/>
                  </a:lnTo>
                  <a:lnTo>
                    <a:pt x="445" y="102"/>
                  </a:lnTo>
                  <a:lnTo>
                    <a:pt x="445" y="113"/>
                  </a:lnTo>
                  <a:lnTo>
                    <a:pt x="445" y="115"/>
                  </a:lnTo>
                  <a:lnTo>
                    <a:pt x="445" y="119"/>
                  </a:lnTo>
                  <a:lnTo>
                    <a:pt x="445" y="127"/>
                  </a:lnTo>
                  <a:lnTo>
                    <a:pt x="445" y="139"/>
                  </a:lnTo>
                  <a:lnTo>
                    <a:pt x="445" y="145"/>
                  </a:lnTo>
                  <a:lnTo>
                    <a:pt x="445" y="147"/>
                  </a:lnTo>
                  <a:lnTo>
                    <a:pt x="445" y="149"/>
                  </a:lnTo>
                  <a:lnTo>
                    <a:pt x="445" y="153"/>
                  </a:lnTo>
                  <a:lnTo>
                    <a:pt x="445" y="155"/>
                  </a:lnTo>
                  <a:lnTo>
                    <a:pt x="445" y="157"/>
                  </a:lnTo>
                  <a:lnTo>
                    <a:pt x="445" y="163"/>
                  </a:lnTo>
                  <a:lnTo>
                    <a:pt x="445" y="175"/>
                  </a:lnTo>
                  <a:lnTo>
                    <a:pt x="445" y="177"/>
                  </a:lnTo>
                  <a:lnTo>
                    <a:pt x="445" y="179"/>
                  </a:lnTo>
                  <a:lnTo>
                    <a:pt x="445" y="181"/>
                  </a:lnTo>
                  <a:lnTo>
                    <a:pt x="445" y="183"/>
                  </a:lnTo>
                  <a:lnTo>
                    <a:pt x="445" y="187"/>
                  </a:lnTo>
                  <a:lnTo>
                    <a:pt x="445" y="193"/>
                  </a:lnTo>
                  <a:lnTo>
                    <a:pt x="445" y="197"/>
                  </a:lnTo>
                  <a:lnTo>
                    <a:pt x="445" y="201"/>
                  </a:lnTo>
                  <a:lnTo>
                    <a:pt x="445" y="203"/>
                  </a:lnTo>
                  <a:lnTo>
                    <a:pt x="445" y="205"/>
                  </a:lnTo>
                  <a:lnTo>
                    <a:pt x="445" y="207"/>
                  </a:lnTo>
                  <a:lnTo>
                    <a:pt x="445" y="211"/>
                  </a:lnTo>
                  <a:lnTo>
                    <a:pt x="445" y="215"/>
                  </a:lnTo>
                  <a:lnTo>
                    <a:pt x="445" y="217"/>
                  </a:lnTo>
                  <a:lnTo>
                    <a:pt x="445" y="219"/>
                  </a:lnTo>
                  <a:lnTo>
                    <a:pt x="445" y="223"/>
                  </a:lnTo>
                  <a:lnTo>
                    <a:pt x="445" y="225"/>
                  </a:lnTo>
                  <a:lnTo>
                    <a:pt x="445" y="227"/>
                  </a:lnTo>
                  <a:lnTo>
                    <a:pt x="445" y="233"/>
                  </a:lnTo>
                  <a:lnTo>
                    <a:pt x="445" y="237"/>
                  </a:lnTo>
                  <a:lnTo>
                    <a:pt x="445" y="241"/>
                  </a:lnTo>
                  <a:lnTo>
                    <a:pt x="445" y="245"/>
                  </a:lnTo>
                  <a:lnTo>
                    <a:pt x="445" y="247"/>
                  </a:lnTo>
                  <a:lnTo>
                    <a:pt x="445" y="251"/>
                  </a:lnTo>
                  <a:lnTo>
                    <a:pt x="445" y="253"/>
                  </a:lnTo>
                  <a:lnTo>
                    <a:pt x="447" y="261"/>
                  </a:lnTo>
                  <a:lnTo>
                    <a:pt x="447" y="263"/>
                  </a:lnTo>
                  <a:lnTo>
                    <a:pt x="447" y="267"/>
                  </a:lnTo>
                  <a:lnTo>
                    <a:pt x="447" y="269"/>
                  </a:lnTo>
                  <a:lnTo>
                    <a:pt x="447" y="271"/>
                  </a:lnTo>
                  <a:lnTo>
                    <a:pt x="447" y="279"/>
                  </a:lnTo>
                  <a:lnTo>
                    <a:pt x="447" y="281"/>
                  </a:lnTo>
                  <a:lnTo>
                    <a:pt x="447" y="283"/>
                  </a:lnTo>
                  <a:lnTo>
                    <a:pt x="447" y="283"/>
                  </a:lnTo>
                  <a:lnTo>
                    <a:pt x="447" y="287"/>
                  </a:lnTo>
                  <a:lnTo>
                    <a:pt x="447" y="289"/>
                  </a:lnTo>
                  <a:lnTo>
                    <a:pt x="447" y="291"/>
                  </a:lnTo>
                  <a:lnTo>
                    <a:pt x="447" y="293"/>
                  </a:lnTo>
                  <a:lnTo>
                    <a:pt x="447" y="297"/>
                  </a:lnTo>
                  <a:lnTo>
                    <a:pt x="447" y="301"/>
                  </a:lnTo>
                  <a:lnTo>
                    <a:pt x="447" y="305"/>
                  </a:lnTo>
                  <a:lnTo>
                    <a:pt x="447" y="313"/>
                  </a:lnTo>
                  <a:lnTo>
                    <a:pt x="447" y="315"/>
                  </a:lnTo>
                  <a:lnTo>
                    <a:pt x="447" y="321"/>
                  </a:lnTo>
                  <a:lnTo>
                    <a:pt x="447" y="329"/>
                  </a:lnTo>
                  <a:lnTo>
                    <a:pt x="447" y="331"/>
                  </a:lnTo>
                  <a:lnTo>
                    <a:pt x="447" y="335"/>
                  </a:lnTo>
                  <a:lnTo>
                    <a:pt x="445" y="335"/>
                  </a:lnTo>
                  <a:lnTo>
                    <a:pt x="439" y="335"/>
                  </a:lnTo>
                  <a:lnTo>
                    <a:pt x="431" y="335"/>
                  </a:lnTo>
                  <a:lnTo>
                    <a:pt x="429" y="335"/>
                  </a:lnTo>
                  <a:lnTo>
                    <a:pt x="423" y="333"/>
                  </a:lnTo>
                  <a:lnTo>
                    <a:pt x="419" y="333"/>
                  </a:lnTo>
                  <a:lnTo>
                    <a:pt x="417" y="333"/>
                  </a:lnTo>
                  <a:lnTo>
                    <a:pt x="415" y="333"/>
                  </a:lnTo>
                  <a:lnTo>
                    <a:pt x="413" y="333"/>
                  </a:lnTo>
                  <a:lnTo>
                    <a:pt x="411" y="333"/>
                  </a:lnTo>
                  <a:lnTo>
                    <a:pt x="403" y="333"/>
                  </a:lnTo>
                  <a:lnTo>
                    <a:pt x="397" y="333"/>
                  </a:lnTo>
                  <a:lnTo>
                    <a:pt x="385" y="333"/>
                  </a:lnTo>
                  <a:lnTo>
                    <a:pt x="383" y="333"/>
                  </a:lnTo>
                  <a:lnTo>
                    <a:pt x="381" y="333"/>
                  </a:lnTo>
                  <a:lnTo>
                    <a:pt x="375" y="333"/>
                  </a:lnTo>
                  <a:lnTo>
                    <a:pt x="371" y="333"/>
                  </a:lnTo>
                  <a:lnTo>
                    <a:pt x="369" y="333"/>
                  </a:lnTo>
                  <a:lnTo>
                    <a:pt x="359" y="333"/>
                  </a:lnTo>
                  <a:lnTo>
                    <a:pt x="343" y="333"/>
                  </a:lnTo>
                  <a:lnTo>
                    <a:pt x="339" y="333"/>
                  </a:lnTo>
                  <a:lnTo>
                    <a:pt x="335" y="333"/>
                  </a:lnTo>
                  <a:lnTo>
                    <a:pt x="331" y="333"/>
                  </a:lnTo>
                  <a:lnTo>
                    <a:pt x="329" y="333"/>
                  </a:lnTo>
                  <a:lnTo>
                    <a:pt x="327" y="333"/>
                  </a:lnTo>
                  <a:lnTo>
                    <a:pt x="325" y="333"/>
                  </a:lnTo>
                  <a:lnTo>
                    <a:pt x="321" y="333"/>
                  </a:lnTo>
                  <a:lnTo>
                    <a:pt x="319" y="333"/>
                  </a:lnTo>
                  <a:lnTo>
                    <a:pt x="317" y="333"/>
                  </a:lnTo>
                  <a:lnTo>
                    <a:pt x="315" y="333"/>
                  </a:lnTo>
                  <a:lnTo>
                    <a:pt x="305" y="333"/>
                  </a:lnTo>
                  <a:lnTo>
                    <a:pt x="303" y="333"/>
                  </a:lnTo>
                  <a:lnTo>
                    <a:pt x="293" y="333"/>
                  </a:lnTo>
                  <a:lnTo>
                    <a:pt x="291" y="333"/>
                  </a:lnTo>
                  <a:lnTo>
                    <a:pt x="285" y="333"/>
                  </a:lnTo>
                  <a:lnTo>
                    <a:pt x="279" y="333"/>
                  </a:lnTo>
                  <a:lnTo>
                    <a:pt x="277" y="331"/>
                  </a:lnTo>
                  <a:lnTo>
                    <a:pt x="275" y="331"/>
                  </a:lnTo>
                  <a:lnTo>
                    <a:pt x="275" y="329"/>
                  </a:lnTo>
                  <a:lnTo>
                    <a:pt x="273" y="327"/>
                  </a:lnTo>
                  <a:lnTo>
                    <a:pt x="273" y="325"/>
                  </a:lnTo>
                  <a:lnTo>
                    <a:pt x="271" y="325"/>
                  </a:lnTo>
                  <a:lnTo>
                    <a:pt x="269" y="323"/>
                  </a:lnTo>
                  <a:lnTo>
                    <a:pt x="267" y="317"/>
                  </a:lnTo>
                  <a:lnTo>
                    <a:pt x="265" y="319"/>
                  </a:lnTo>
                  <a:lnTo>
                    <a:pt x="263" y="319"/>
                  </a:lnTo>
                  <a:lnTo>
                    <a:pt x="261" y="321"/>
                  </a:lnTo>
                  <a:lnTo>
                    <a:pt x="257" y="325"/>
                  </a:lnTo>
                  <a:lnTo>
                    <a:pt x="253" y="327"/>
                  </a:lnTo>
                  <a:lnTo>
                    <a:pt x="251" y="329"/>
                  </a:lnTo>
                  <a:lnTo>
                    <a:pt x="249" y="331"/>
                  </a:lnTo>
                  <a:lnTo>
                    <a:pt x="245" y="331"/>
                  </a:lnTo>
                  <a:lnTo>
                    <a:pt x="241" y="335"/>
                  </a:lnTo>
                  <a:lnTo>
                    <a:pt x="239" y="335"/>
                  </a:lnTo>
                  <a:lnTo>
                    <a:pt x="237" y="335"/>
                  </a:lnTo>
                  <a:lnTo>
                    <a:pt x="235" y="335"/>
                  </a:lnTo>
                  <a:lnTo>
                    <a:pt x="231" y="337"/>
                  </a:lnTo>
                  <a:lnTo>
                    <a:pt x="229" y="337"/>
                  </a:lnTo>
                  <a:lnTo>
                    <a:pt x="229" y="335"/>
                  </a:lnTo>
                  <a:lnTo>
                    <a:pt x="227" y="335"/>
                  </a:lnTo>
                  <a:lnTo>
                    <a:pt x="227" y="333"/>
                  </a:lnTo>
                  <a:lnTo>
                    <a:pt x="227" y="331"/>
                  </a:lnTo>
                  <a:lnTo>
                    <a:pt x="229" y="331"/>
                  </a:lnTo>
                  <a:lnTo>
                    <a:pt x="229" y="329"/>
                  </a:lnTo>
                  <a:lnTo>
                    <a:pt x="229" y="327"/>
                  </a:lnTo>
                  <a:lnTo>
                    <a:pt x="229" y="325"/>
                  </a:lnTo>
                  <a:lnTo>
                    <a:pt x="229" y="323"/>
                  </a:lnTo>
                  <a:lnTo>
                    <a:pt x="227" y="323"/>
                  </a:lnTo>
                  <a:lnTo>
                    <a:pt x="225" y="323"/>
                  </a:lnTo>
                  <a:lnTo>
                    <a:pt x="223" y="323"/>
                  </a:lnTo>
                  <a:lnTo>
                    <a:pt x="221" y="323"/>
                  </a:lnTo>
                  <a:lnTo>
                    <a:pt x="219" y="323"/>
                  </a:lnTo>
                  <a:lnTo>
                    <a:pt x="217" y="323"/>
                  </a:lnTo>
                  <a:lnTo>
                    <a:pt x="215" y="323"/>
                  </a:lnTo>
                  <a:lnTo>
                    <a:pt x="215" y="321"/>
                  </a:lnTo>
                  <a:lnTo>
                    <a:pt x="213" y="319"/>
                  </a:lnTo>
                  <a:lnTo>
                    <a:pt x="213" y="317"/>
                  </a:lnTo>
                  <a:lnTo>
                    <a:pt x="215" y="317"/>
                  </a:lnTo>
                  <a:lnTo>
                    <a:pt x="215" y="315"/>
                  </a:lnTo>
                  <a:lnTo>
                    <a:pt x="217" y="315"/>
                  </a:lnTo>
                  <a:lnTo>
                    <a:pt x="219" y="315"/>
                  </a:lnTo>
                  <a:lnTo>
                    <a:pt x="221" y="313"/>
                  </a:lnTo>
                  <a:lnTo>
                    <a:pt x="223" y="311"/>
                  </a:lnTo>
                  <a:lnTo>
                    <a:pt x="225" y="309"/>
                  </a:lnTo>
                  <a:lnTo>
                    <a:pt x="223" y="309"/>
                  </a:lnTo>
                  <a:lnTo>
                    <a:pt x="223" y="307"/>
                  </a:lnTo>
                  <a:lnTo>
                    <a:pt x="223" y="305"/>
                  </a:lnTo>
                  <a:lnTo>
                    <a:pt x="223" y="303"/>
                  </a:lnTo>
                  <a:lnTo>
                    <a:pt x="225" y="301"/>
                  </a:lnTo>
                  <a:lnTo>
                    <a:pt x="225" y="299"/>
                  </a:lnTo>
                  <a:lnTo>
                    <a:pt x="227" y="297"/>
                  </a:lnTo>
                  <a:lnTo>
                    <a:pt x="227" y="295"/>
                  </a:lnTo>
                  <a:lnTo>
                    <a:pt x="229" y="295"/>
                  </a:lnTo>
                  <a:lnTo>
                    <a:pt x="229" y="293"/>
                  </a:lnTo>
                  <a:lnTo>
                    <a:pt x="227" y="293"/>
                  </a:lnTo>
                  <a:lnTo>
                    <a:pt x="227" y="291"/>
                  </a:lnTo>
                  <a:lnTo>
                    <a:pt x="229" y="289"/>
                  </a:lnTo>
                  <a:lnTo>
                    <a:pt x="229" y="287"/>
                  </a:lnTo>
                  <a:lnTo>
                    <a:pt x="229" y="283"/>
                  </a:lnTo>
                  <a:lnTo>
                    <a:pt x="229" y="283"/>
                  </a:lnTo>
                  <a:lnTo>
                    <a:pt x="229" y="281"/>
                  </a:lnTo>
                  <a:lnTo>
                    <a:pt x="229" y="279"/>
                  </a:lnTo>
                  <a:lnTo>
                    <a:pt x="227" y="277"/>
                  </a:lnTo>
                  <a:lnTo>
                    <a:pt x="227" y="275"/>
                  </a:lnTo>
                  <a:lnTo>
                    <a:pt x="227" y="273"/>
                  </a:lnTo>
                  <a:lnTo>
                    <a:pt x="227" y="271"/>
                  </a:lnTo>
                  <a:lnTo>
                    <a:pt x="227" y="269"/>
                  </a:lnTo>
                  <a:lnTo>
                    <a:pt x="229" y="269"/>
                  </a:lnTo>
                  <a:lnTo>
                    <a:pt x="229" y="267"/>
                  </a:lnTo>
                  <a:lnTo>
                    <a:pt x="231" y="265"/>
                  </a:lnTo>
                  <a:lnTo>
                    <a:pt x="231" y="263"/>
                  </a:lnTo>
                  <a:lnTo>
                    <a:pt x="231" y="261"/>
                  </a:lnTo>
                  <a:lnTo>
                    <a:pt x="233" y="261"/>
                  </a:lnTo>
                  <a:lnTo>
                    <a:pt x="233" y="259"/>
                  </a:lnTo>
                  <a:lnTo>
                    <a:pt x="233" y="257"/>
                  </a:lnTo>
                  <a:lnTo>
                    <a:pt x="231" y="257"/>
                  </a:lnTo>
                  <a:lnTo>
                    <a:pt x="231" y="255"/>
                  </a:lnTo>
                  <a:lnTo>
                    <a:pt x="229" y="255"/>
                  </a:lnTo>
                  <a:lnTo>
                    <a:pt x="229" y="253"/>
                  </a:lnTo>
                  <a:lnTo>
                    <a:pt x="227" y="253"/>
                  </a:lnTo>
                  <a:lnTo>
                    <a:pt x="225" y="253"/>
                  </a:lnTo>
                  <a:lnTo>
                    <a:pt x="223" y="253"/>
                  </a:lnTo>
                  <a:lnTo>
                    <a:pt x="221" y="253"/>
                  </a:lnTo>
                  <a:lnTo>
                    <a:pt x="219" y="253"/>
                  </a:lnTo>
                  <a:lnTo>
                    <a:pt x="217" y="253"/>
                  </a:lnTo>
                  <a:lnTo>
                    <a:pt x="217" y="251"/>
                  </a:lnTo>
                  <a:lnTo>
                    <a:pt x="217" y="249"/>
                  </a:lnTo>
                  <a:lnTo>
                    <a:pt x="217" y="247"/>
                  </a:lnTo>
                  <a:lnTo>
                    <a:pt x="217" y="245"/>
                  </a:lnTo>
                  <a:lnTo>
                    <a:pt x="217" y="243"/>
                  </a:lnTo>
                  <a:lnTo>
                    <a:pt x="219" y="241"/>
                  </a:lnTo>
                  <a:lnTo>
                    <a:pt x="219" y="239"/>
                  </a:lnTo>
                  <a:lnTo>
                    <a:pt x="219" y="237"/>
                  </a:lnTo>
                  <a:lnTo>
                    <a:pt x="219" y="235"/>
                  </a:lnTo>
                  <a:lnTo>
                    <a:pt x="219" y="235"/>
                  </a:lnTo>
                  <a:lnTo>
                    <a:pt x="221" y="233"/>
                  </a:lnTo>
                  <a:lnTo>
                    <a:pt x="221" y="231"/>
                  </a:lnTo>
                  <a:lnTo>
                    <a:pt x="221" y="229"/>
                  </a:lnTo>
                  <a:lnTo>
                    <a:pt x="221" y="227"/>
                  </a:lnTo>
                  <a:lnTo>
                    <a:pt x="219" y="227"/>
                  </a:lnTo>
                  <a:lnTo>
                    <a:pt x="217" y="227"/>
                  </a:lnTo>
                  <a:lnTo>
                    <a:pt x="217" y="225"/>
                  </a:lnTo>
                  <a:lnTo>
                    <a:pt x="215" y="225"/>
                  </a:lnTo>
                  <a:lnTo>
                    <a:pt x="215" y="223"/>
                  </a:lnTo>
                  <a:lnTo>
                    <a:pt x="215" y="221"/>
                  </a:lnTo>
                  <a:lnTo>
                    <a:pt x="213" y="221"/>
                  </a:lnTo>
                  <a:lnTo>
                    <a:pt x="213" y="219"/>
                  </a:lnTo>
                  <a:lnTo>
                    <a:pt x="213" y="217"/>
                  </a:lnTo>
                  <a:lnTo>
                    <a:pt x="213" y="215"/>
                  </a:lnTo>
                  <a:lnTo>
                    <a:pt x="211" y="215"/>
                  </a:lnTo>
                  <a:lnTo>
                    <a:pt x="207" y="213"/>
                  </a:lnTo>
                  <a:lnTo>
                    <a:pt x="207" y="211"/>
                  </a:lnTo>
                  <a:lnTo>
                    <a:pt x="207" y="213"/>
                  </a:lnTo>
                  <a:lnTo>
                    <a:pt x="207" y="215"/>
                  </a:lnTo>
                  <a:lnTo>
                    <a:pt x="205" y="215"/>
                  </a:lnTo>
                  <a:lnTo>
                    <a:pt x="203" y="215"/>
                  </a:lnTo>
                  <a:lnTo>
                    <a:pt x="201" y="215"/>
                  </a:lnTo>
                  <a:lnTo>
                    <a:pt x="199" y="217"/>
                  </a:lnTo>
                  <a:lnTo>
                    <a:pt x="197" y="215"/>
                  </a:lnTo>
                  <a:lnTo>
                    <a:pt x="199" y="215"/>
                  </a:lnTo>
                  <a:lnTo>
                    <a:pt x="201" y="213"/>
                  </a:lnTo>
                  <a:lnTo>
                    <a:pt x="201" y="211"/>
                  </a:lnTo>
                  <a:lnTo>
                    <a:pt x="199" y="209"/>
                  </a:lnTo>
                  <a:lnTo>
                    <a:pt x="197" y="207"/>
                  </a:lnTo>
                  <a:lnTo>
                    <a:pt x="197" y="207"/>
                  </a:lnTo>
                  <a:lnTo>
                    <a:pt x="197" y="205"/>
                  </a:lnTo>
                  <a:lnTo>
                    <a:pt x="197" y="203"/>
                  </a:lnTo>
                  <a:lnTo>
                    <a:pt x="195" y="201"/>
                  </a:lnTo>
                  <a:lnTo>
                    <a:pt x="193" y="201"/>
                  </a:lnTo>
                  <a:lnTo>
                    <a:pt x="191" y="203"/>
                  </a:lnTo>
                  <a:lnTo>
                    <a:pt x="189" y="203"/>
                  </a:lnTo>
                  <a:lnTo>
                    <a:pt x="189" y="201"/>
                  </a:lnTo>
                  <a:lnTo>
                    <a:pt x="187" y="201"/>
                  </a:lnTo>
                  <a:lnTo>
                    <a:pt x="185" y="201"/>
                  </a:lnTo>
                  <a:lnTo>
                    <a:pt x="185" y="203"/>
                  </a:lnTo>
                  <a:lnTo>
                    <a:pt x="187" y="203"/>
                  </a:lnTo>
                  <a:lnTo>
                    <a:pt x="187" y="205"/>
                  </a:lnTo>
                  <a:lnTo>
                    <a:pt x="185" y="207"/>
                  </a:lnTo>
                  <a:lnTo>
                    <a:pt x="183" y="207"/>
                  </a:lnTo>
                  <a:lnTo>
                    <a:pt x="181" y="207"/>
                  </a:lnTo>
                  <a:lnTo>
                    <a:pt x="179" y="207"/>
                  </a:lnTo>
                  <a:lnTo>
                    <a:pt x="179" y="205"/>
                  </a:lnTo>
                  <a:lnTo>
                    <a:pt x="177" y="207"/>
                  </a:lnTo>
                  <a:lnTo>
                    <a:pt x="173" y="205"/>
                  </a:lnTo>
                  <a:lnTo>
                    <a:pt x="173" y="203"/>
                  </a:lnTo>
                  <a:lnTo>
                    <a:pt x="173" y="201"/>
                  </a:lnTo>
                  <a:lnTo>
                    <a:pt x="175" y="201"/>
                  </a:lnTo>
                  <a:lnTo>
                    <a:pt x="175" y="199"/>
                  </a:lnTo>
                  <a:lnTo>
                    <a:pt x="173" y="197"/>
                  </a:lnTo>
                  <a:lnTo>
                    <a:pt x="173" y="195"/>
                  </a:lnTo>
                  <a:lnTo>
                    <a:pt x="171" y="195"/>
                  </a:lnTo>
                  <a:lnTo>
                    <a:pt x="169" y="195"/>
                  </a:lnTo>
                  <a:lnTo>
                    <a:pt x="167" y="195"/>
                  </a:lnTo>
                  <a:lnTo>
                    <a:pt x="165" y="195"/>
                  </a:lnTo>
                  <a:lnTo>
                    <a:pt x="165" y="193"/>
                  </a:lnTo>
                  <a:lnTo>
                    <a:pt x="165" y="191"/>
                  </a:lnTo>
                  <a:lnTo>
                    <a:pt x="165" y="193"/>
                  </a:lnTo>
                  <a:lnTo>
                    <a:pt x="163" y="193"/>
                  </a:lnTo>
                  <a:lnTo>
                    <a:pt x="163" y="195"/>
                  </a:lnTo>
                  <a:lnTo>
                    <a:pt x="163" y="197"/>
                  </a:lnTo>
                  <a:lnTo>
                    <a:pt x="161" y="197"/>
                  </a:lnTo>
                  <a:lnTo>
                    <a:pt x="159" y="197"/>
                  </a:lnTo>
                  <a:lnTo>
                    <a:pt x="159" y="195"/>
                  </a:lnTo>
                  <a:lnTo>
                    <a:pt x="157" y="195"/>
                  </a:lnTo>
                  <a:lnTo>
                    <a:pt x="155" y="193"/>
                  </a:lnTo>
                  <a:lnTo>
                    <a:pt x="155" y="191"/>
                  </a:lnTo>
                  <a:lnTo>
                    <a:pt x="153" y="189"/>
                  </a:lnTo>
                  <a:lnTo>
                    <a:pt x="151" y="187"/>
                  </a:lnTo>
                  <a:lnTo>
                    <a:pt x="149" y="185"/>
                  </a:lnTo>
                  <a:lnTo>
                    <a:pt x="149" y="183"/>
                  </a:lnTo>
                  <a:lnTo>
                    <a:pt x="149" y="181"/>
                  </a:lnTo>
                  <a:lnTo>
                    <a:pt x="147" y="181"/>
                  </a:lnTo>
                  <a:lnTo>
                    <a:pt x="147" y="179"/>
                  </a:lnTo>
                  <a:lnTo>
                    <a:pt x="145" y="177"/>
                  </a:lnTo>
                  <a:lnTo>
                    <a:pt x="145" y="175"/>
                  </a:lnTo>
                  <a:lnTo>
                    <a:pt x="143" y="173"/>
                  </a:lnTo>
                  <a:lnTo>
                    <a:pt x="141" y="171"/>
                  </a:lnTo>
                  <a:lnTo>
                    <a:pt x="141" y="169"/>
                  </a:lnTo>
                  <a:lnTo>
                    <a:pt x="139" y="169"/>
                  </a:lnTo>
                  <a:lnTo>
                    <a:pt x="139" y="171"/>
                  </a:lnTo>
                  <a:lnTo>
                    <a:pt x="137" y="171"/>
                  </a:lnTo>
                  <a:lnTo>
                    <a:pt x="135" y="171"/>
                  </a:lnTo>
                  <a:lnTo>
                    <a:pt x="133" y="171"/>
                  </a:lnTo>
                  <a:lnTo>
                    <a:pt x="133" y="169"/>
                  </a:lnTo>
                  <a:lnTo>
                    <a:pt x="131" y="169"/>
                  </a:lnTo>
                  <a:lnTo>
                    <a:pt x="131" y="167"/>
                  </a:lnTo>
                  <a:lnTo>
                    <a:pt x="131" y="165"/>
                  </a:lnTo>
                  <a:lnTo>
                    <a:pt x="129" y="163"/>
                  </a:lnTo>
                  <a:lnTo>
                    <a:pt x="129" y="161"/>
                  </a:lnTo>
                  <a:lnTo>
                    <a:pt x="129" y="159"/>
                  </a:lnTo>
                  <a:lnTo>
                    <a:pt x="129" y="157"/>
                  </a:lnTo>
                  <a:lnTo>
                    <a:pt x="127" y="157"/>
                  </a:lnTo>
                  <a:lnTo>
                    <a:pt x="127" y="155"/>
                  </a:lnTo>
                  <a:lnTo>
                    <a:pt x="125" y="153"/>
                  </a:lnTo>
                  <a:lnTo>
                    <a:pt x="125" y="155"/>
                  </a:lnTo>
                  <a:lnTo>
                    <a:pt x="123" y="157"/>
                  </a:lnTo>
                  <a:lnTo>
                    <a:pt x="121" y="159"/>
                  </a:lnTo>
                  <a:lnTo>
                    <a:pt x="119" y="159"/>
                  </a:lnTo>
                  <a:lnTo>
                    <a:pt x="117" y="159"/>
                  </a:lnTo>
                  <a:lnTo>
                    <a:pt x="117" y="157"/>
                  </a:lnTo>
                  <a:lnTo>
                    <a:pt x="117" y="155"/>
                  </a:lnTo>
                  <a:lnTo>
                    <a:pt x="117" y="153"/>
                  </a:lnTo>
                  <a:lnTo>
                    <a:pt x="115" y="151"/>
                  </a:lnTo>
                  <a:lnTo>
                    <a:pt x="115" y="149"/>
                  </a:lnTo>
                  <a:lnTo>
                    <a:pt x="115" y="147"/>
                  </a:lnTo>
                  <a:lnTo>
                    <a:pt x="113" y="147"/>
                  </a:lnTo>
                  <a:lnTo>
                    <a:pt x="111" y="147"/>
                  </a:lnTo>
                  <a:lnTo>
                    <a:pt x="109" y="147"/>
                  </a:lnTo>
                  <a:lnTo>
                    <a:pt x="107" y="147"/>
                  </a:lnTo>
                  <a:lnTo>
                    <a:pt x="105" y="145"/>
                  </a:lnTo>
                  <a:lnTo>
                    <a:pt x="105" y="143"/>
                  </a:lnTo>
                  <a:lnTo>
                    <a:pt x="107" y="143"/>
                  </a:lnTo>
                  <a:lnTo>
                    <a:pt x="107" y="141"/>
                  </a:lnTo>
                  <a:lnTo>
                    <a:pt x="107" y="139"/>
                  </a:lnTo>
                  <a:lnTo>
                    <a:pt x="105" y="139"/>
                  </a:lnTo>
                  <a:lnTo>
                    <a:pt x="105" y="137"/>
                  </a:lnTo>
                  <a:lnTo>
                    <a:pt x="105" y="135"/>
                  </a:lnTo>
                  <a:lnTo>
                    <a:pt x="107" y="133"/>
                  </a:lnTo>
                  <a:lnTo>
                    <a:pt x="105" y="131"/>
                  </a:lnTo>
                  <a:lnTo>
                    <a:pt x="105" y="129"/>
                  </a:lnTo>
                  <a:lnTo>
                    <a:pt x="103" y="129"/>
                  </a:lnTo>
                  <a:lnTo>
                    <a:pt x="103" y="127"/>
                  </a:lnTo>
                  <a:lnTo>
                    <a:pt x="101" y="127"/>
                  </a:lnTo>
                  <a:lnTo>
                    <a:pt x="101" y="125"/>
                  </a:lnTo>
                  <a:lnTo>
                    <a:pt x="99" y="123"/>
                  </a:lnTo>
                  <a:lnTo>
                    <a:pt x="99" y="121"/>
                  </a:lnTo>
                  <a:lnTo>
                    <a:pt x="99" y="119"/>
                  </a:lnTo>
                  <a:lnTo>
                    <a:pt x="99" y="117"/>
                  </a:lnTo>
                  <a:lnTo>
                    <a:pt x="99" y="115"/>
                  </a:lnTo>
                  <a:lnTo>
                    <a:pt x="101" y="115"/>
                  </a:lnTo>
                  <a:lnTo>
                    <a:pt x="101" y="113"/>
                  </a:lnTo>
                  <a:lnTo>
                    <a:pt x="101" y="113"/>
                  </a:lnTo>
                  <a:lnTo>
                    <a:pt x="101" y="110"/>
                  </a:lnTo>
                  <a:lnTo>
                    <a:pt x="101" y="108"/>
                  </a:lnTo>
                  <a:lnTo>
                    <a:pt x="101" y="106"/>
                  </a:lnTo>
                  <a:lnTo>
                    <a:pt x="101" y="104"/>
                  </a:lnTo>
                  <a:lnTo>
                    <a:pt x="99" y="104"/>
                  </a:lnTo>
                  <a:lnTo>
                    <a:pt x="97" y="104"/>
                  </a:lnTo>
                  <a:lnTo>
                    <a:pt x="97" y="102"/>
                  </a:lnTo>
                  <a:lnTo>
                    <a:pt x="95" y="102"/>
                  </a:lnTo>
                  <a:lnTo>
                    <a:pt x="93" y="102"/>
                  </a:lnTo>
                  <a:lnTo>
                    <a:pt x="93" y="100"/>
                  </a:lnTo>
                  <a:lnTo>
                    <a:pt x="91" y="98"/>
                  </a:lnTo>
                  <a:lnTo>
                    <a:pt x="93" y="98"/>
                  </a:lnTo>
                  <a:lnTo>
                    <a:pt x="93" y="96"/>
                  </a:lnTo>
                  <a:lnTo>
                    <a:pt x="91" y="96"/>
                  </a:lnTo>
                  <a:lnTo>
                    <a:pt x="89" y="96"/>
                  </a:lnTo>
                  <a:lnTo>
                    <a:pt x="89" y="94"/>
                  </a:lnTo>
                  <a:lnTo>
                    <a:pt x="87" y="94"/>
                  </a:lnTo>
                  <a:lnTo>
                    <a:pt x="87" y="92"/>
                  </a:lnTo>
                  <a:lnTo>
                    <a:pt x="87" y="90"/>
                  </a:lnTo>
                  <a:lnTo>
                    <a:pt x="87" y="90"/>
                  </a:lnTo>
                  <a:lnTo>
                    <a:pt x="89" y="88"/>
                  </a:lnTo>
                  <a:lnTo>
                    <a:pt x="89" y="86"/>
                  </a:lnTo>
                  <a:lnTo>
                    <a:pt x="89" y="84"/>
                  </a:lnTo>
                  <a:lnTo>
                    <a:pt x="89" y="82"/>
                  </a:lnTo>
                  <a:lnTo>
                    <a:pt x="89" y="80"/>
                  </a:lnTo>
                  <a:lnTo>
                    <a:pt x="87" y="80"/>
                  </a:lnTo>
                  <a:lnTo>
                    <a:pt x="82" y="80"/>
                  </a:lnTo>
                  <a:lnTo>
                    <a:pt x="80" y="80"/>
                  </a:lnTo>
                  <a:lnTo>
                    <a:pt x="78" y="80"/>
                  </a:lnTo>
                  <a:lnTo>
                    <a:pt x="76" y="80"/>
                  </a:lnTo>
                  <a:lnTo>
                    <a:pt x="76" y="78"/>
                  </a:lnTo>
                  <a:lnTo>
                    <a:pt x="74" y="78"/>
                  </a:lnTo>
                  <a:lnTo>
                    <a:pt x="72" y="78"/>
                  </a:lnTo>
                  <a:lnTo>
                    <a:pt x="70" y="76"/>
                  </a:lnTo>
                  <a:lnTo>
                    <a:pt x="68" y="74"/>
                  </a:lnTo>
                  <a:lnTo>
                    <a:pt x="68" y="72"/>
                  </a:lnTo>
                  <a:lnTo>
                    <a:pt x="66" y="72"/>
                  </a:lnTo>
                  <a:lnTo>
                    <a:pt x="66" y="70"/>
                  </a:lnTo>
                  <a:lnTo>
                    <a:pt x="66" y="68"/>
                  </a:lnTo>
                  <a:lnTo>
                    <a:pt x="64" y="68"/>
                  </a:lnTo>
                  <a:lnTo>
                    <a:pt x="64" y="66"/>
                  </a:lnTo>
                  <a:lnTo>
                    <a:pt x="64" y="64"/>
                  </a:lnTo>
                  <a:lnTo>
                    <a:pt x="62" y="62"/>
                  </a:lnTo>
                  <a:lnTo>
                    <a:pt x="62" y="60"/>
                  </a:lnTo>
                  <a:lnTo>
                    <a:pt x="62" y="58"/>
                  </a:lnTo>
                  <a:lnTo>
                    <a:pt x="62" y="56"/>
                  </a:lnTo>
                  <a:lnTo>
                    <a:pt x="62" y="54"/>
                  </a:lnTo>
                  <a:lnTo>
                    <a:pt x="60" y="54"/>
                  </a:lnTo>
                  <a:lnTo>
                    <a:pt x="60" y="52"/>
                  </a:lnTo>
                  <a:lnTo>
                    <a:pt x="60" y="50"/>
                  </a:lnTo>
                  <a:lnTo>
                    <a:pt x="60" y="48"/>
                  </a:lnTo>
                  <a:lnTo>
                    <a:pt x="58" y="48"/>
                  </a:lnTo>
                  <a:lnTo>
                    <a:pt x="58" y="46"/>
                  </a:lnTo>
                  <a:lnTo>
                    <a:pt x="56" y="46"/>
                  </a:lnTo>
                  <a:lnTo>
                    <a:pt x="54" y="46"/>
                  </a:lnTo>
                  <a:lnTo>
                    <a:pt x="52" y="44"/>
                  </a:lnTo>
                  <a:lnTo>
                    <a:pt x="52" y="44"/>
                  </a:lnTo>
                  <a:lnTo>
                    <a:pt x="52" y="42"/>
                  </a:lnTo>
                  <a:lnTo>
                    <a:pt x="50" y="42"/>
                  </a:lnTo>
                  <a:lnTo>
                    <a:pt x="50" y="42"/>
                  </a:lnTo>
                  <a:lnTo>
                    <a:pt x="50" y="40"/>
                  </a:lnTo>
                  <a:lnTo>
                    <a:pt x="50" y="38"/>
                  </a:lnTo>
                  <a:lnTo>
                    <a:pt x="50" y="36"/>
                  </a:lnTo>
                  <a:lnTo>
                    <a:pt x="48" y="36"/>
                  </a:lnTo>
                  <a:lnTo>
                    <a:pt x="48" y="34"/>
                  </a:lnTo>
                  <a:lnTo>
                    <a:pt x="46" y="34"/>
                  </a:lnTo>
                  <a:lnTo>
                    <a:pt x="46" y="32"/>
                  </a:lnTo>
                  <a:lnTo>
                    <a:pt x="44" y="30"/>
                  </a:lnTo>
                  <a:lnTo>
                    <a:pt x="44" y="28"/>
                  </a:lnTo>
                  <a:lnTo>
                    <a:pt x="42" y="28"/>
                  </a:lnTo>
                  <a:lnTo>
                    <a:pt x="42" y="26"/>
                  </a:lnTo>
                  <a:lnTo>
                    <a:pt x="42" y="24"/>
                  </a:lnTo>
                  <a:lnTo>
                    <a:pt x="40" y="22"/>
                  </a:lnTo>
                  <a:lnTo>
                    <a:pt x="40" y="20"/>
                  </a:lnTo>
                  <a:lnTo>
                    <a:pt x="38" y="20"/>
                  </a:lnTo>
                  <a:lnTo>
                    <a:pt x="34" y="18"/>
                  </a:lnTo>
                  <a:lnTo>
                    <a:pt x="32" y="18"/>
                  </a:lnTo>
                  <a:lnTo>
                    <a:pt x="30" y="18"/>
                  </a:lnTo>
                  <a:lnTo>
                    <a:pt x="28" y="18"/>
                  </a:lnTo>
                  <a:lnTo>
                    <a:pt x="28" y="16"/>
                  </a:lnTo>
                  <a:lnTo>
                    <a:pt x="26" y="16"/>
                  </a:lnTo>
                  <a:lnTo>
                    <a:pt x="24" y="14"/>
                  </a:lnTo>
                  <a:lnTo>
                    <a:pt x="22" y="14"/>
                  </a:lnTo>
                  <a:lnTo>
                    <a:pt x="22" y="12"/>
                  </a:lnTo>
                  <a:lnTo>
                    <a:pt x="20" y="12"/>
                  </a:lnTo>
                  <a:lnTo>
                    <a:pt x="20" y="14"/>
                  </a:lnTo>
                  <a:lnTo>
                    <a:pt x="18" y="14"/>
                  </a:lnTo>
                  <a:lnTo>
                    <a:pt x="16" y="14"/>
                  </a:lnTo>
                  <a:lnTo>
                    <a:pt x="16" y="12"/>
                  </a:lnTo>
                  <a:lnTo>
                    <a:pt x="14" y="12"/>
                  </a:lnTo>
                  <a:lnTo>
                    <a:pt x="12" y="12"/>
                  </a:lnTo>
                  <a:lnTo>
                    <a:pt x="12" y="10"/>
                  </a:lnTo>
                  <a:lnTo>
                    <a:pt x="10" y="8"/>
                  </a:lnTo>
                  <a:lnTo>
                    <a:pt x="8" y="8"/>
                  </a:lnTo>
                  <a:lnTo>
                    <a:pt x="8" y="6"/>
                  </a:lnTo>
                  <a:lnTo>
                    <a:pt x="6" y="6"/>
                  </a:lnTo>
                  <a:lnTo>
                    <a:pt x="4" y="4"/>
                  </a:lnTo>
                  <a:lnTo>
                    <a:pt x="4" y="4"/>
                  </a:lnTo>
                  <a:lnTo>
                    <a:pt x="2" y="4"/>
                  </a:lnTo>
                  <a:lnTo>
                    <a:pt x="0" y="4"/>
                  </a:lnTo>
                  <a:lnTo>
                    <a:pt x="0" y="2"/>
                  </a:lnTo>
                  <a:lnTo>
                    <a:pt x="2" y="2"/>
                  </a:lnTo>
                  <a:lnTo>
                    <a:pt x="4" y="2"/>
                  </a:lnTo>
                  <a:lnTo>
                    <a:pt x="6" y="2"/>
                  </a:lnTo>
                  <a:lnTo>
                    <a:pt x="10" y="2"/>
                  </a:lnTo>
                  <a:lnTo>
                    <a:pt x="14" y="2"/>
                  </a:lnTo>
                  <a:lnTo>
                    <a:pt x="20" y="2"/>
                  </a:lnTo>
                  <a:lnTo>
                    <a:pt x="26" y="2"/>
                  </a:lnTo>
                  <a:lnTo>
                    <a:pt x="28" y="2"/>
                  </a:lnTo>
                  <a:lnTo>
                    <a:pt x="30" y="2"/>
                  </a:lnTo>
                  <a:lnTo>
                    <a:pt x="36" y="2"/>
                  </a:lnTo>
                  <a:lnTo>
                    <a:pt x="40" y="2"/>
                  </a:lnTo>
                  <a:lnTo>
                    <a:pt x="44" y="2"/>
                  </a:lnTo>
                  <a:lnTo>
                    <a:pt x="46" y="2"/>
                  </a:lnTo>
                  <a:lnTo>
                    <a:pt x="50" y="2"/>
                  </a:lnTo>
                  <a:lnTo>
                    <a:pt x="58" y="2"/>
                  </a:lnTo>
                  <a:lnTo>
                    <a:pt x="66" y="2"/>
                  </a:lnTo>
                  <a:lnTo>
                    <a:pt x="68" y="2"/>
                  </a:lnTo>
                  <a:lnTo>
                    <a:pt x="70" y="2"/>
                  </a:lnTo>
                  <a:lnTo>
                    <a:pt x="76" y="2"/>
                  </a:lnTo>
                  <a:lnTo>
                    <a:pt x="87" y="2"/>
                  </a:lnTo>
                  <a:lnTo>
                    <a:pt x="93" y="2"/>
                  </a:lnTo>
                  <a:lnTo>
                    <a:pt x="97" y="2"/>
                  </a:lnTo>
                  <a:lnTo>
                    <a:pt x="99" y="2"/>
                  </a:lnTo>
                  <a:lnTo>
                    <a:pt x="101" y="2"/>
                  </a:lnTo>
                  <a:lnTo>
                    <a:pt x="103" y="2"/>
                  </a:lnTo>
                  <a:lnTo>
                    <a:pt x="107" y="2"/>
                  </a:lnTo>
                  <a:lnTo>
                    <a:pt x="109" y="2"/>
                  </a:lnTo>
                  <a:lnTo>
                    <a:pt x="113" y="2"/>
                  </a:lnTo>
                  <a:lnTo>
                    <a:pt x="115" y="2"/>
                  </a:lnTo>
                  <a:lnTo>
                    <a:pt x="117" y="2"/>
                  </a:lnTo>
                  <a:lnTo>
                    <a:pt x="117" y="0"/>
                  </a:lnTo>
                  <a:lnTo>
                    <a:pt x="119" y="0"/>
                  </a:lnTo>
                  <a:lnTo>
                    <a:pt x="121" y="0"/>
                  </a:lnTo>
                  <a:lnTo>
                    <a:pt x="125" y="0"/>
                  </a:lnTo>
                  <a:lnTo>
                    <a:pt x="127" y="0"/>
                  </a:lnTo>
                  <a:lnTo>
                    <a:pt x="131" y="0"/>
                  </a:lnTo>
                  <a:lnTo>
                    <a:pt x="133" y="0"/>
                  </a:lnTo>
                  <a:lnTo>
                    <a:pt x="137" y="0"/>
                  </a:lnTo>
                  <a:lnTo>
                    <a:pt x="139" y="0"/>
                  </a:lnTo>
                  <a:lnTo>
                    <a:pt x="143" y="0"/>
                  </a:lnTo>
                  <a:lnTo>
                    <a:pt x="147" y="0"/>
                  </a:lnTo>
                  <a:lnTo>
                    <a:pt x="151" y="0"/>
                  </a:lnTo>
                  <a:lnTo>
                    <a:pt x="153" y="0"/>
                  </a:lnTo>
                  <a:lnTo>
                    <a:pt x="159" y="0"/>
                  </a:lnTo>
                  <a:lnTo>
                    <a:pt x="161" y="0"/>
                  </a:lnTo>
                  <a:lnTo>
                    <a:pt x="163" y="0"/>
                  </a:lnTo>
                  <a:lnTo>
                    <a:pt x="169" y="0"/>
                  </a:lnTo>
                  <a:lnTo>
                    <a:pt x="171" y="0"/>
                  </a:lnTo>
                  <a:lnTo>
                    <a:pt x="173" y="0"/>
                  </a:lnTo>
                  <a:lnTo>
                    <a:pt x="177" y="0"/>
                  </a:lnTo>
                  <a:lnTo>
                    <a:pt x="179" y="0"/>
                  </a:lnTo>
                  <a:lnTo>
                    <a:pt x="185" y="0"/>
                  </a:lnTo>
                  <a:lnTo>
                    <a:pt x="187" y="0"/>
                  </a:lnTo>
                  <a:lnTo>
                    <a:pt x="189" y="0"/>
                  </a:lnTo>
                  <a:lnTo>
                    <a:pt x="191" y="0"/>
                  </a:lnTo>
                  <a:lnTo>
                    <a:pt x="193" y="0"/>
                  </a:lnTo>
                  <a:lnTo>
                    <a:pt x="195" y="0"/>
                  </a:lnTo>
                  <a:lnTo>
                    <a:pt x="197" y="0"/>
                  </a:lnTo>
                  <a:lnTo>
                    <a:pt x="199" y="0"/>
                  </a:lnTo>
                  <a:lnTo>
                    <a:pt x="201" y="0"/>
                  </a:lnTo>
                  <a:lnTo>
                    <a:pt x="211" y="0"/>
                  </a:lnTo>
                  <a:lnTo>
                    <a:pt x="217" y="0"/>
                  </a:lnTo>
                  <a:lnTo>
                    <a:pt x="225" y="0"/>
                  </a:lnTo>
                  <a:lnTo>
                    <a:pt x="231" y="0"/>
                  </a:lnTo>
                  <a:lnTo>
                    <a:pt x="239" y="0"/>
                  </a:lnTo>
                  <a:lnTo>
                    <a:pt x="245" y="0"/>
                  </a:lnTo>
                  <a:lnTo>
                    <a:pt x="255" y="0"/>
                  </a:lnTo>
                  <a:lnTo>
                    <a:pt x="257" y="0"/>
                  </a:lnTo>
                  <a:lnTo>
                    <a:pt x="259"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0" name="Freeform 247"/>
            <p:cNvSpPr>
              <a:spLocks/>
            </p:cNvSpPr>
            <p:nvPr/>
          </p:nvSpPr>
          <p:spPr bwMode="auto">
            <a:xfrm>
              <a:off x="5876925" y="5219700"/>
              <a:ext cx="247650" cy="420688"/>
            </a:xfrm>
            <a:custGeom>
              <a:avLst/>
              <a:gdLst>
                <a:gd name="T0" fmla="*/ 134 w 156"/>
                <a:gd name="T1" fmla="*/ 16 h 265"/>
                <a:gd name="T2" fmla="*/ 156 w 156"/>
                <a:gd name="T3" fmla="*/ 16 h 265"/>
                <a:gd name="T4" fmla="*/ 156 w 156"/>
                <a:gd name="T5" fmla="*/ 34 h 265"/>
                <a:gd name="T6" fmla="*/ 156 w 156"/>
                <a:gd name="T7" fmla="*/ 48 h 265"/>
                <a:gd name="T8" fmla="*/ 156 w 156"/>
                <a:gd name="T9" fmla="*/ 68 h 265"/>
                <a:gd name="T10" fmla="*/ 156 w 156"/>
                <a:gd name="T11" fmla="*/ 82 h 265"/>
                <a:gd name="T12" fmla="*/ 156 w 156"/>
                <a:gd name="T13" fmla="*/ 96 h 265"/>
                <a:gd name="T14" fmla="*/ 156 w 156"/>
                <a:gd name="T15" fmla="*/ 106 h 265"/>
                <a:gd name="T16" fmla="*/ 156 w 156"/>
                <a:gd name="T17" fmla="*/ 114 h 265"/>
                <a:gd name="T18" fmla="*/ 156 w 156"/>
                <a:gd name="T19" fmla="*/ 128 h 265"/>
                <a:gd name="T20" fmla="*/ 156 w 156"/>
                <a:gd name="T21" fmla="*/ 136 h 265"/>
                <a:gd name="T22" fmla="*/ 156 w 156"/>
                <a:gd name="T23" fmla="*/ 156 h 265"/>
                <a:gd name="T24" fmla="*/ 156 w 156"/>
                <a:gd name="T25" fmla="*/ 172 h 265"/>
                <a:gd name="T26" fmla="*/ 156 w 156"/>
                <a:gd name="T27" fmla="*/ 188 h 265"/>
                <a:gd name="T28" fmla="*/ 148 w 156"/>
                <a:gd name="T29" fmla="*/ 210 h 265"/>
                <a:gd name="T30" fmla="*/ 144 w 156"/>
                <a:gd name="T31" fmla="*/ 221 h 265"/>
                <a:gd name="T32" fmla="*/ 140 w 156"/>
                <a:gd name="T33" fmla="*/ 229 h 265"/>
                <a:gd name="T34" fmla="*/ 134 w 156"/>
                <a:gd name="T35" fmla="*/ 233 h 265"/>
                <a:gd name="T36" fmla="*/ 124 w 156"/>
                <a:gd name="T37" fmla="*/ 241 h 265"/>
                <a:gd name="T38" fmla="*/ 112 w 156"/>
                <a:gd name="T39" fmla="*/ 249 h 265"/>
                <a:gd name="T40" fmla="*/ 100 w 156"/>
                <a:gd name="T41" fmla="*/ 257 h 265"/>
                <a:gd name="T42" fmla="*/ 96 w 156"/>
                <a:gd name="T43" fmla="*/ 261 h 265"/>
                <a:gd name="T44" fmla="*/ 88 w 156"/>
                <a:gd name="T45" fmla="*/ 257 h 265"/>
                <a:gd name="T46" fmla="*/ 80 w 156"/>
                <a:gd name="T47" fmla="*/ 235 h 265"/>
                <a:gd name="T48" fmla="*/ 66 w 156"/>
                <a:gd name="T49" fmla="*/ 192 h 265"/>
                <a:gd name="T50" fmla="*/ 54 w 156"/>
                <a:gd name="T51" fmla="*/ 164 h 265"/>
                <a:gd name="T52" fmla="*/ 42 w 156"/>
                <a:gd name="T53" fmla="*/ 160 h 265"/>
                <a:gd name="T54" fmla="*/ 40 w 156"/>
                <a:gd name="T55" fmla="*/ 152 h 265"/>
                <a:gd name="T56" fmla="*/ 40 w 156"/>
                <a:gd name="T57" fmla="*/ 144 h 265"/>
                <a:gd name="T58" fmla="*/ 32 w 156"/>
                <a:gd name="T59" fmla="*/ 140 h 265"/>
                <a:gd name="T60" fmla="*/ 22 w 156"/>
                <a:gd name="T61" fmla="*/ 136 h 265"/>
                <a:gd name="T62" fmla="*/ 18 w 156"/>
                <a:gd name="T63" fmla="*/ 126 h 265"/>
                <a:gd name="T64" fmla="*/ 22 w 156"/>
                <a:gd name="T65" fmla="*/ 122 h 265"/>
                <a:gd name="T66" fmla="*/ 20 w 156"/>
                <a:gd name="T67" fmla="*/ 120 h 265"/>
                <a:gd name="T68" fmla="*/ 14 w 156"/>
                <a:gd name="T69" fmla="*/ 114 h 265"/>
                <a:gd name="T70" fmla="*/ 10 w 156"/>
                <a:gd name="T71" fmla="*/ 108 h 265"/>
                <a:gd name="T72" fmla="*/ 4 w 156"/>
                <a:gd name="T73" fmla="*/ 110 h 265"/>
                <a:gd name="T74" fmla="*/ 2 w 156"/>
                <a:gd name="T75" fmla="*/ 106 h 265"/>
                <a:gd name="T76" fmla="*/ 2 w 156"/>
                <a:gd name="T77" fmla="*/ 102 h 265"/>
                <a:gd name="T78" fmla="*/ 0 w 156"/>
                <a:gd name="T79" fmla="*/ 94 h 265"/>
                <a:gd name="T80" fmla="*/ 4 w 156"/>
                <a:gd name="T81" fmla="*/ 88 h 265"/>
                <a:gd name="T82" fmla="*/ 6 w 156"/>
                <a:gd name="T83" fmla="*/ 82 h 265"/>
                <a:gd name="T84" fmla="*/ 4 w 156"/>
                <a:gd name="T85" fmla="*/ 74 h 265"/>
                <a:gd name="T86" fmla="*/ 6 w 156"/>
                <a:gd name="T87" fmla="*/ 70 h 265"/>
                <a:gd name="T88" fmla="*/ 4 w 156"/>
                <a:gd name="T89" fmla="*/ 62 h 265"/>
                <a:gd name="T90" fmla="*/ 4 w 156"/>
                <a:gd name="T91" fmla="*/ 60 h 265"/>
                <a:gd name="T92" fmla="*/ 6 w 156"/>
                <a:gd name="T93" fmla="*/ 54 h 265"/>
                <a:gd name="T94" fmla="*/ 6 w 156"/>
                <a:gd name="T95" fmla="*/ 44 h 265"/>
                <a:gd name="T96" fmla="*/ 4 w 156"/>
                <a:gd name="T97" fmla="*/ 38 h 265"/>
                <a:gd name="T98" fmla="*/ 2 w 156"/>
                <a:gd name="T99" fmla="*/ 32 h 265"/>
                <a:gd name="T100" fmla="*/ 4 w 156"/>
                <a:gd name="T101" fmla="*/ 26 h 265"/>
                <a:gd name="T102" fmla="*/ 0 w 156"/>
                <a:gd name="T103" fmla="*/ 18 h 265"/>
                <a:gd name="T104" fmla="*/ 12 w 156"/>
                <a:gd name="T105" fmla="*/ 10 h 265"/>
                <a:gd name="T106" fmla="*/ 24 w 156"/>
                <a:gd name="T107" fmla="*/ 2 h 265"/>
                <a:gd name="T108" fmla="*/ 32 w 156"/>
                <a:gd name="T109" fmla="*/ 8 h 265"/>
                <a:gd name="T110" fmla="*/ 36 w 156"/>
                <a:gd name="T111" fmla="*/ 14 h 265"/>
                <a:gd name="T112" fmla="*/ 52 w 156"/>
                <a:gd name="T113" fmla="*/ 16 h 265"/>
                <a:gd name="T114" fmla="*/ 76 w 156"/>
                <a:gd name="T115" fmla="*/ 16 h 265"/>
                <a:gd name="T116" fmla="*/ 86 w 156"/>
                <a:gd name="T117" fmla="*/ 16 h 265"/>
                <a:gd name="T118" fmla="*/ 98 w 156"/>
                <a:gd name="T119" fmla="*/ 16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6" h="265">
                  <a:moveTo>
                    <a:pt x="118" y="16"/>
                  </a:moveTo>
                  <a:lnTo>
                    <a:pt x="128" y="16"/>
                  </a:lnTo>
                  <a:lnTo>
                    <a:pt x="130" y="16"/>
                  </a:lnTo>
                  <a:lnTo>
                    <a:pt x="134" y="16"/>
                  </a:lnTo>
                  <a:lnTo>
                    <a:pt x="140" y="16"/>
                  </a:lnTo>
                  <a:lnTo>
                    <a:pt x="142" y="16"/>
                  </a:lnTo>
                  <a:lnTo>
                    <a:pt x="144" y="16"/>
                  </a:lnTo>
                  <a:lnTo>
                    <a:pt x="156" y="16"/>
                  </a:lnTo>
                  <a:lnTo>
                    <a:pt x="156" y="20"/>
                  </a:lnTo>
                  <a:lnTo>
                    <a:pt x="156" y="24"/>
                  </a:lnTo>
                  <a:lnTo>
                    <a:pt x="156" y="28"/>
                  </a:lnTo>
                  <a:lnTo>
                    <a:pt x="156" y="34"/>
                  </a:lnTo>
                  <a:lnTo>
                    <a:pt x="156" y="40"/>
                  </a:lnTo>
                  <a:lnTo>
                    <a:pt x="156" y="42"/>
                  </a:lnTo>
                  <a:lnTo>
                    <a:pt x="156" y="46"/>
                  </a:lnTo>
                  <a:lnTo>
                    <a:pt x="156" y="48"/>
                  </a:lnTo>
                  <a:lnTo>
                    <a:pt x="156" y="52"/>
                  </a:lnTo>
                  <a:lnTo>
                    <a:pt x="156" y="54"/>
                  </a:lnTo>
                  <a:lnTo>
                    <a:pt x="156" y="60"/>
                  </a:lnTo>
                  <a:lnTo>
                    <a:pt x="156" y="68"/>
                  </a:lnTo>
                  <a:lnTo>
                    <a:pt x="156" y="70"/>
                  </a:lnTo>
                  <a:lnTo>
                    <a:pt x="156" y="72"/>
                  </a:lnTo>
                  <a:lnTo>
                    <a:pt x="156" y="80"/>
                  </a:lnTo>
                  <a:lnTo>
                    <a:pt x="156" y="82"/>
                  </a:lnTo>
                  <a:lnTo>
                    <a:pt x="156" y="84"/>
                  </a:lnTo>
                  <a:lnTo>
                    <a:pt x="156" y="86"/>
                  </a:lnTo>
                  <a:lnTo>
                    <a:pt x="156" y="92"/>
                  </a:lnTo>
                  <a:lnTo>
                    <a:pt x="156" y="96"/>
                  </a:lnTo>
                  <a:lnTo>
                    <a:pt x="156" y="98"/>
                  </a:lnTo>
                  <a:lnTo>
                    <a:pt x="156" y="102"/>
                  </a:lnTo>
                  <a:lnTo>
                    <a:pt x="156" y="104"/>
                  </a:lnTo>
                  <a:lnTo>
                    <a:pt x="156" y="106"/>
                  </a:lnTo>
                  <a:lnTo>
                    <a:pt x="156" y="110"/>
                  </a:lnTo>
                  <a:lnTo>
                    <a:pt x="156" y="110"/>
                  </a:lnTo>
                  <a:lnTo>
                    <a:pt x="156" y="112"/>
                  </a:lnTo>
                  <a:lnTo>
                    <a:pt x="156" y="114"/>
                  </a:lnTo>
                  <a:lnTo>
                    <a:pt x="156" y="116"/>
                  </a:lnTo>
                  <a:lnTo>
                    <a:pt x="156" y="118"/>
                  </a:lnTo>
                  <a:lnTo>
                    <a:pt x="156" y="122"/>
                  </a:lnTo>
                  <a:lnTo>
                    <a:pt x="156" y="128"/>
                  </a:lnTo>
                  <a:lnTo>
                    <a:pt x="156" y="130"/>
                  </a:lnTo>
                  <a:lnTo>
                    <a:pt x="156" y="132"/>
                  </a:lnTo>
                  <a:lnTo>
                    <a:pt x="156" y="134"/>
                  </a:lnTo>
                  <a:lnTo>
                    <a:pt x="156" y="136"/>
                  </a:lnTo>
                  <a:lnTo>
                    <a:pt x="156" y="138"/>
                  </a:lnTo>
                  <a:lnTo>
                    <a:pt x="156" y="144"/>
                  </a:lnTo>
                  <a:lnTo>
                    <a:pt x="156" y="146"/>
                  </a:lnTo>
                  <a:lnTo>
                    <a:pt x="156" y="156"/>
                  </a:lnTo>
                  <a:lnTo>
                    <a:pt x="156" y="158"/>
                  </a:lnTo>
                  <a:lnTo>
                    <a:pt x="156" y="162"/>
                  </a:lnTo>
                  <a:lnTo>
                    <a:pt x="156" y="170"/>
                  </a:lnTo>
                  <a:lnTo>
                    <a:pt x="156" y="172"/>
                  </a:lnTo>
                  <a:lnTo>
                    <a:pt x="156" y="174"/>
                  </a:lnTo>
                  <a:lnTo>
                    <a:pt x="156" y="176"/>
                  </a:lnTo>
                  <a:lnTo>
                    <a:pt x="156" y="180"/>
                  </a:lnTo>
                  <a:lnTo>
                    <a:pt x="156" y="188"/>
                  </a:lnTo>
                  <a:lnTo>
                    <a:pt x="156" y="190"/>
                  </a:lnTo>
                  <a:lnTo>
                    <a:pt x="150" y="202"/>
                  </a:lnTo>
                  <a:lnTo>
                    <a:pt x="148" y="204"/>
                  </a:lnTo>
                  <a:lnTo>
                    <a:pt x="148" y="210"/>
                  </a:lnTo>
                  <a:lnTo>
                    <a:pt x="146" y="212"/>
                  </a:lnTo>
                  <a:lnTo>
                    <a:pt x="146" y="214"/>
                  </a:lnTo>
                  <a:lnTo>
                    <a:pt x="144" y="216"/>
                  </a:lnTo>
                  <a:lnTo>
                    <a:pt x="144" y="221"/>
                  </a:lnTo>
                  <a:lnTo>
                    <a:pt x="142" y="221"/>
                  </a:lnTo>
                  <a:lnTo>
                    <a:pt x="142" y="223"/>
                  </a:lnTo>
                  <a:lnTo>
                    <a:pt x="140" y="225"/>
                  </a:lnTo>
                  <a:lnTo>
                    <a:pt x="140" y="229"/>
                  </a:lnTo>
                  <a:lnTo>
                    <a:pt x="138" y="229"/>
                  </a:lnTo>
                  <a:lnTo>
                    <a:pt x="138" y="231"/>
                  </a:lnTo>
                  <a:lnTo>
                    <a:pt x="136" y="231"/>
                  </a:lnTo>
                  <a:lnTo>
                    <a:pt x="134" y="233"/>
                  </a:lnTo>
                  <a:lnTo>
                    <a:pt x="132" y="235"/>
                  </a:lnTo>
                  <a:lnTo>
                    <a:pt x="128" y="237"/>
                  </a:lnTo>
                  <a:lnTo>
                    <a:pt x="126" y="239"/>
                  </a:lnTo>
                  <a:lnTo>
                    <a:pt x="124" y="241"/>
                  </a:lnTo>
                  <a:lnTo>
                    <a:pt x="118" y="243"/>
                  </a:lnTo>
                  <a:lnTo>
                    <a:pt x="116" y="245"/>
                  </a:lnTo>
                  <a:lnTo>
                    <a:pt x="114" y="247"/>
                  </a:lnTo>
                  <a:lnTo>
                    <a:pt x="112" y="249"/>
                  </a:lnTo>
                  <a:lnTo>
                    <a:pt x="110" y="251"/>
                  </a:lnTo>
                  <a:lnTo>
                    <a:pt x="102" y="255"/>
                  </a:lnTo>
                  <a:lnTo>
                    <a:pt x="100" y="257"/>
                  </a:lnTo>
                  <a:lnTo>
                    <a:pt x="100" y="257"/>
                  </a:lnTo>
                  <a:lnTo>
                    <a:pt x="98" y="257"/>
                  </a:lnTo>
                  <a:lnTo>
                    <a:pt x="98" y="259"/>
                  </a:lnTo>
                  <a:lnTo>
                    <a:pt x="96" y="259"/>
                  </a:lnTo>
                  <a:lnTo>
                    <a:pt x="96" y="261"/>
                  </a:lnTo>
                  <a:lnTo>
                    <a:pt x="92" y="263"/>
                  </a:lnTo>
                  <a:lnTo>
                    <a:pt x="90" y="265"/>
                  </a:lnTo>
                  <a:lnTo>
                    <a:pt x="88" y="259"/>
                  </a:lnTo>
                  <a:lnTo>
                    <a:pt x="88" y="257"/>
                  </a:lnTo>
                  <a:lnTo>
                    <a:pt x="86" y="249"/>
                  </a:lnTo>
                  <a:lnTo>
                    <a:pt x="82" y="243"/>
                  </a:lnTo>
                  <a:lnTo>
                    <a:pt x="82" y="239"/>
                  </a:lnTo>
                  <a:lnTo>
                    <a:pt x="80" y="235"/>
                  </a:lnTo>
                  <a:lnTo>
                    <a:pt x="76" y="221"/>
                  </a:lnTo>
                  <a:lnTo>
                    <a:pt x="76" y="210"/>
                  </a:lnTo>
                  <a:lnTo>
                    <a:pt x="66" y="204"/>
                  </a:lnTo>
                  <a:lnTo>
                    <a:pt x="66" y="192"/>
                  </a:lnTo>
                  <a:lnTo>
                    <a:pt x="66" y="188"/>
                  </a:lnTo>
                  <a:lnTo>
                    <a:pt x="58" y="178"/>
                  </a:lnTo>
                  <a:lnTo>
                    <a:pt x="56" y="168"/>
                  </a:lnTo>
                  <a:lnTo>
                    <a:pt x="54" y="164"/>
                  </a:lnTo>
                  <a:lnTo>
                    <a:pt x="52" y="162"/>
                  </a:lnTo>
                  <a:lnTo>
                    <a:pt x="50" y="160"/>
                  </a:lnTo>
                  <a:lnTo>
                    <a:pt x="44" y="160"/>
                  </a:lnTo>
                  <a:lnTo>
                    <a:pt x="42" y="160"/>
                  </a:lnTo>
                  <a:lnTo>
                    <a:pt x="40" y="158"/>
                  </a:lnTo>
                  <a:lnTo>
                    <a:pt x="38" y="156"/>
                  </a:lnTo>
                  <a:lnTo>
                    <a:pt x="40" y="154"/>
                  </a:lnTo>
                  <a:lnTo>
                    <a:pt x="40" y="152"/>
                  </a:lnTo>
                  <a:lnTo>
                    <a:pt x="40" y="150"/>
                  </a:lnTo>
                  <a:lnTo>
                    <a:pt x="40" y="148"/>
                  </a:lnTo>
                  <a:lnTo>
                    <a:pt x="42" y="146"/>
                  </a:lnTo>
                  <a:lnTo>
                    <a:pt x="40" y="144"/>
                  </a:lnTo>
                  <a:lnTo>
                    <a:pt x="40" y="142"/>
                  </a:lnTo>
                  <a:lnTo>
                    <a:pt x="38" y="142"/>
                  </a:lnTo>
                  <a:lnTo>
                    <a:pt x="36" y="140"/>
                  </a:lnTo>
                  <a:lnTo>
                    <a:pt x="32" y="140"/>
                  </a:lnTo>
                  <a:lnTo>
                    <a:pt x="28" y="138"/>
                  </a:lnTo>
                  <a:lnTo>
                    <a:pt x="26" y="138"/>
                  </a:lnTo>
                  <a:lnTo>
                    <a:pt x="24" y="138"/>
                  </a:lnTo>
                  <a:lnTo>
                    <a:pt x="22" y="136"/>
                  </a:lnTo>
                  <a:lnTo>
                    <a:pt x="20" y="134"/>
                  </a:lnTo>
                  <a:lnTo>
                    <a:pt x="18" y="130"/>
                  </a:lnTo>
                  <a:lnTo>
                    <a:pt x="18" y="128"/>
                  </a:lnTo>
                  <a:lnTo>
                    <a:pt x="18" y="126"/>
                  </a:lnTo>
                  <a:lnTo>
                    <a:pt x="18" y="124"/>
                  </a:lnTo>
                  <a:lnTo>
                    <a:pt x="20" y="124"/>
                  </a:lnTo>
                  <a:lnTo>
                    <a:pt x="22" y="124"/>
                  </a:lnTo>
                  <a:lnTo>
                    <a:pt x="22" y="122"/>
                  </a:lnTo>
                  <a:lnTo>
                    <a:pt x="24" y="122"/>
                  </a:lnTo>
                  <a:lnTo>
                    <a:pt x="24" y="120"/>
                  </a:lnTo>
                  <a:lnTo>
                    <a:pt x="22" y="120"/>
                  </a:lnTo>
                  <a:lnTo>
                    <a:pt x="20" y="120"/>
                  </a:lnTo>
                  <a:lnTo>
                    <a:pt x="20" y="118"/>
                  </a:lnTo>
                  <a:lnTo>
                    <a:pt x="18" y="116"/>
                  </a:lnTo>
                  <a:lnTo>
                    <a:pt x="16" y="114"/>
                  </a:lnTo>
                  <a:lnTo>
                    <a:pt x="14" y="114"/>
                  </a:lnTo>
                  <a:lnTo>
                    <a:pt x="14" y="112"/>
                  </a:lnTo>
                  <a:lnTo>
                    <a:pt x="14" y="110"/>
                  </a:lnTo>
                  <a:lnTo>
                    <a:pt x="12" y="110"/>
                  </a:lnTo>
                  <a:lnTo>
                    <a:pt x="10" y="108"/>
                  </a:lnTo>
                  <a:lnTo>
                    <a:pt x="8" y="108"/>
                  </a:lnTo>
                  <a:lnTo>
                    <a:pt x="8" y="110"/>
                  </a:lnTo>
                  <a:lnTo>
                    <a:pt x="6" y="110"/>
                  </a:lnTo>
                  <a:lnTo>
                    <a:pt x="4" y="110"/>
                  </a:lnTo>
                  <a:lnTo>
                    <a:pt x="4" y="110"/>
                  </a:lnTo>
                  <a:lnTo>
                    <a:pt x="4" y="108"/>
                  </a:lnTo>
                  <a:lnTo>
                    <a:pt x="2" y="108"/>
                  </a:lnTo>
                  <a:lnTo>
                    <a:pt x="2" y="106"/>
                  </a:lnTo>
                  <a:lnTo>
                    <a:pt x="2" y="104"/>
                  </a:lnTo>
                  <a:lnTo>
                    <a:pt x="2" y="102"/>
                  </a:lnTo>
                  <a:lnTo>
                    <a:pt x="4" y="102"/>
                  </a:lnTo>
                  <a:lnTo>
                    <a:pt x="2" y="102"/>
                  </a:lnTo>
                  <a:lnTo>
                    <a:pt x="2" y="100"/>
                  </a:lnTo>
                  <a:lnTo>
                    <a:pt x="2" y="98"/>
                  </a:lnTo>
                  <a:lnTo>
                    <a:pt x="2" y="96"/>
                  </a:lnTo>
                  <a:lnTo>
                    <a:pt x="0" y="94"/>
                  </a:lnTo>
                  <a:lnTo>
                    <a:pt x="0" y="92"/>
                  </a:lnTo>
                  <a:lnTo>
                    <a:pt x="0" y="90"/>
                  </a:lnTo>
                  <a:lnTo>
                    <a:pt x="2" y="88"/>
                  </a:lnTo>
                  <a:lnTo>
                    <a:pt x="4" y="88"/>
                  </a:lnTo>
                  <a:lnTo>
                    <a:pt x="4" y="86"/>
                  </a:lnTo>
                  <a:lnTo>
                    <a:pt x="4" y="86"/>
                  </a:lnTo>
                  <a:lnTo>
                    <a:pt x="4" y="84"/>
                  </a:lnTo>
                  <a:lnTo>
                    <a:pt x="6" y="82"/>
                  </a:lnTo>
                  <a:lnTo>
                    <a:pt x="6" y="80"/>
                  </a:lnTo>
                  <a:lnTo>
                    <a:pt x="4" y="78"/>
                  </a:lnTo>
                  <a:lnTo>
                    <a:pt x="4" y="76"/>
                  </a:lnTo>
                  <a:lnTo>
                    <a:pt x="4" y="74"/>
                  </a:lnTo>
                  <a:lnTo>
                    <a:pt x="4" y="72"/>
                  </a:lnTo>
                  <a:lnTo>
                    <a:pt x="4" y="72"/>
                  </a:lnTo>
                  <a:lnTo>
                    <a:pt x="4" y="70"/>
                  </a:lnTo>
                  <a:lnTo>
                    <a:pt x="6" y="70"/>
                  </a:lnTo>
                  <a:lnTo>
                    <a:pt x="6" y="68"/>
                  </a:lnTo>
                  <a:lnTo>
                    <a:pt x="6" y="64"/>
                  </a:lnTo>
                  <a:lnTo>
                    <a:pt x="4" y="64"/>
                  </a:lnTo>
                  <a:lnTo>
                    <a:pt x="4" y="62"/>
                  </a:lnTo>
                  <a:lnTo>
                    <a:pt x="4" y="62"/>
                  </a:lnTo>
                  <a:lnTo>
                    <a:pt x="4" y="62"/>
                  </a:lnTo>
                  <a:lnTo>
                    <a:pt x="4" y="60"/>
                  </a:lnTo>
                  <a:lnTo>
                    <a:pt x="4" y="60"/>
                  </a:lnTo>
                  <a:lnTo>
                    <a:pt x="4" y="58"/>
                  </a:lnTo>
                  <a:lnTo>
                    <a:pt x="6" y="58"/>
                  </a:lnTo>
                  <a:lnTo>
                    <a:pt x="6" y="56"/>
                  </a:lnTo>
                  <a:lnTo>
                    <a:pt x="6" y="54"/>
                  </a:lnTo>
                  <a:lnTo>
                    <a:pt x="6" y="52"/>
                  </a:lnTo>
                  <a:lnTo>
                    <a:pt x="6" y="50"/>
                  </a:lnTo>
                  <a:lnTo>
                    <a:pt x="6" y="48"/>
                  </a:lnTo>
                  <a:lnTo>
                    <a:pt x="6" y="44"/>
                  </a:lnTo>
                  <a:lnTo>
                    <a:pt x="6" y="42"/>
                  </a:lnTo>
                  <a:lnTo>
                    <a:pt x="4" y="42"/>
                  </a:lnTo>
                  <a:lnTo>
                    <a:pt x="4" y="40"/>
                  </a:lnTo>
                  <a:lnTo>
                    <a:pt x="4" y="38"/>
                  </a:lnTo>
                  <a:lnTo>
                    <a:pt x="4" y="36"/>
                  </a:lnTo>
                  <a:lnTo>
                    <a:pt x="4" y="34"/>
                  </a:lnTo>
                  <a:lnTo>
                    <a:pt x="2" y="34"/>
                  </a:lnTo>
                  <a:lnTo>
                    <a:pt x="2" y="32"/>
                  </a:lnTo>
                  <a:lnTo>
                    <a:pt x="4" y="32"/>
                  </a:lnTo>
                  <a:lnTo>
                    <a:pt x="4" y="30"/>
                  </a:lnTo>
                  <a:lnTo>
                    <a:pt x="4" y="28"/>
                  </a:lnTo>
                  <a:lnTo>
                    <a:pt x="4" y="26"/>
                  </a:lnTo>
                  <a:lnTo>
                    <a:pt x="4" y="24"/>
                  </a:lnTo>
                  <a:lnTo>
                    <a:pt x="2" y="22"/>
                  </a:lnTo>
                  <a:lnTo>
                    <a:pt x="2" y="20"/>
                  </a:lnTo>
                  <a:lnTo>
                    <a:pt x="0" y="18"/>
                  </a:lnTo>
                  <a:lnTo>
                    <a:pt x="4" y="14"/>
                  </a:lnTo>
                  <a:lnTo>
                    <a:pt x="8" y="14"/>
                  </a:lnTo>
                  <a:lnTo>
                    <a:pt x="10" y="12"/>
                  </a:lnTo>
                  <a:lnTo>
                    <a:pt x="12" y="10"/>
                  </a:lnTo>
                  <a:lnTo>
                    <a:pt x="16" y="8"/>
                  </a:lnTo>
                  <a:lnTo>
                    <a:pt x="20" y="4"/>
                  </a:lnTo>
                  <a:lnTo>
                    <a:pt x="22" y="2"/>
                  </a:lnTo>
                  <a:lnTo>
                    <a:pt x="24" y="2"/>
                  </a:lnTo>
                  <a:lnTo>
                    <a:pt x="26" y="0"/>
                  </a:lnTo>
                  <a:lnTo>
                    <a:pt x="28" y="6"/>
                  </a:lnTo>
                  <a:lnTo>
                    <a:pt x="30" y="8"/>
                  </a:lnTo>
                  <a:lnTo>
                    <a:pt x="32" y="8"/>
                  </a:lnTo>
                  <a:lnTo>
                    <a:pt x="32" y="10"/>
                  </a:lnTo>
                  <a:lnTo>
                    <a:pt x="34" y="12"/>
                  </a:lnTo>
                  <a:lnTo>
                    <a:pt x="34" y="14"/>
                  </a:lnTo>
                  <a:lnTo>
                    <a:pt x="36" y="14"/>
                  </a:lnTo>
                  <a:lnTo>
                    <a:pt x="38" y="16"/>
                  </a:lnTo>
                  <a:lnTo>
                    <a:pt x="44" y="16"/>
                  </a:lnTo>
                  <a:lnTo>
                    <a:pt x="50" y="16"/>
                  </a:lnTo>
                  <a:lnTo>
                    <a:pt x="52" y="16"/>
                  </a:lnTo>
                  <a:lnTo>
                    <a:pt x="62" y="16"/>
                  </a:lnTo>
                  <a:lnTo>
                    <a:pt x="64" y="16"/>
                  </a:lnTo>
                  <a:lnTo>
                    <a:pt x="74" y="16"/>
                  </a:lnTo>
                  <a:lnTo>
                    <a:pt x="76" y="16"/>
                  </a:lnTo>
                  <a:lnTo>
                    <a:pt x="78" y="16"/>
                  </a:lnTo>
                  <a:lnTo>
                    <a:pt x="80" y="16"/>
                  </a:lnTo>
                  <a:lnTo>
                    <a:pt x="84" y="16"/>
                  </a:lnTo>
                  <a:lnTo>
                    <a:pt x="86" y="16"/>
                  </a:lnTo>
                  <a:lnTo>
                    <a:pt x="88" y="16"/>
                  </a:lnTo>
                  <a:lnTo>
                    <a:pt x="90" y="16"/>
                  </a:lnTo>
                  <a:lnTo>
                    <a:pt x="94" y="16"/>
                  </a:lnTo>
                  <a:lnTo>
                    <a:pt x="98" y="16"/>
                  </a:lnTo>
                  <a:lnTo>
                    <a:pt x="102" y="16"/>
                  </a:lnTo>
                  <a:lnTo>
                    <a:pt x="118" y="16"/>
                  </a:lnTo>
                  <a:lnTo>
                    <a:pt x="118" y="16"/>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1" name="Freeform 7"/>
            <p:cNvSpPr>
              <a:spLocks/>
            </p:cNvSpPr>
            <p:nvPr/>
          </p:nvSpPr>
          <p:spPr bwMode="auto">
            <a:xfrm>
              <a:off x="4062413" y="2201863"/>
              <a:ext cx="431800" cy="261938"/>
            </a:xfrm>
            <a:custGeom>
              <a:avLst/>
              <a:gdLst>
                <a:gd name="T0" fmla="*/ 226 w 272"/>
                <a:gd name="T1" fmla="*/ 0 h 165"/>
                <a:gd name="T2" fmla="*/ 246 w 272"/>
                <a:gd name="T3" fmla="*/ 0 h 165"/>
                <a:gd name="T4" fmla="*/ 262 w 272"/>
                <a:gd name="T5" fmla="*/ 0 h 165"/>
                <a:gd name="T6" fmla="*/ 272 w 272"/>
                <a:gd name="T7" fmla="*/ 0 h 165"/>
                <a:gd name="T8" fmla="*/ 272 w 272"/>
                <a:gd name="T9" fmla="*/ 11 h 165"/>
                <a:gd name="T10" fmla="*/ 272 w 272"/>
                <a:gd name="T11" fmla="*/ 23 h 165"/>
                <a:gd name="T12" fmla="*/ 272 w 272"/>
                <a:gd name="T13" fmla="*/ 57 h 165"/>
                <a:gd name="T14" fmla="*/ 272 w 272"/>
                <a:gd name="T15" fmla="*/ 75 h 165"/>
                <a:gd name="T16" fmla="*/ 272 w 272"/>
                <a:gd name="T17" fmla="*/ 89 h 165"/>
                <a:gd name="T18" fmla="*/ 272 w 272"/>
                <a:gd name="T19" fmla="*/ 101 h 165"/>
                <a:gd name="T20" fmla="*/ 272 w 272"/>
                <a:gd name="T21" fmla="*/ 107 h 165"/>
                <a:gd name="T22" fmla="*/ 272 w 272"/>
                <a:gd name="T23" fmla="*/ 113 h 165"/>
                <a:gd name="T24" fmla="*/ 272 w 272"/>
                <a:gd name="T25" fmla="*/ 119 h 165"/>
                <a:gd name="T26" fmla="*/ 272 w 272"/>
                <a:gd name="T27" fmla="*/ 125 h 165"/>
                <a:gd name="T28" fmla="*/ 272 w 272"/>
                <a:gd name="T29" fmla="*/ 139 h 165"/>
                <a:gd name="T30" fmla="*/ 272 w 272"/>
                <a:gd name="T31" fmla="*/ 151 h 165"/>
                <a:gd name="T32" fmla="*/ 272 w 272"/>
                <a:gd name="T33" fmla="*/ 165 h 165"/>
                <a:gd name="T34" fmla="*/ 266 w 272"/>
                <a:gd name="T35" fmla="*/ 165 h 165"/>
                <a:gd name="T36" fmla="*/ 258 w 272"/>
                <a:gd name="T37" fmla="*/ 165 h 165"/>
                <a:gd name="T38" fmla="*/ 252 w 272"/>
                <a:gd name="T39" fmla="*/ 165 h 165"/>
                <a:gd name="T40" fmla="*/ 242 w 272"/>
                <a:gd name="T41" fmla="*/ 163 h 165"/>
                <a:gd name="T42" fmla="*/ 230 w 272"/>
                <a:gd name="T43" fmla="*/ 163 h 165"/>
                <a:gd name="T44" fmla="*/ 214 w 272"/>
                <a:gd name="T45" fmla="*/ 165 h 165"/>
                <a:gd name="T46" fmla="*/ 194 w 272"/>
                <a:gd name="T47" fmla="*/ 163 h 165"/>
                <a:gd name="T48" fmla="*/ 188 w 272"/>
                <a:gd name="T49" fmla="*/ 165 h 165"/>
                <a:gd name="T50" fmla="*/ 178 w 272"/>
                <a:gd name="T51" fmla="*/ 163 h 165"/>
                <a:gd name="T52" fmla="*/ 172 w 272"/>
                <a:gd name="T53" fmla="*/ 163 h 165"/>
                <a:gd name="T54" fmla="*/ 166 w 272"/>
                <a:gd name="T55" fmla="*/ 163 h 165"/>
                <a:gd name="T56" fmla="*/ 160 w 272"/>
                <a:gd name="T57" fmla="*/ 163 h 165"/>
                <a:gd name="T58" fmla="*/ 146 w 272"/>
                <a:gd name="T59" fmla="*/ 165 h 165"/>
                <a:gd name="T60" fmla="*/ 134 w 272"/>
                <a:gd name="T61" fmla="*/ 165 h 165"/>
                <a:gd name="T62" fmla="*/ 114 w 272"/>
                <a:gd name="T63" fmla="*/ 165 h 165"/>
                <a:gd name="T64" fmla="*/ 106 w 272"/>
                <a:gd name="T65" fmla="*/ 165 h 165"/>
                <a:gd name="T66" fmla="*/ 100 w 272"/>
                <a:gd name="T67" fmla="*/ 165 h 165"/>
                <a:gd name="T68" fmla="*/ 68 w 272"/>
                <a:gd name="T69" fmla="*/ 163 h 165"/>
                <a:gd name="T70" fmla="*/ 54 w 272"/>
                <a:gd name="T71" fmla="*/ 163 h 165"/>
                <a:gd name="T72" fmla="*/ 6 w 272"/>
                <a:gd name="T73" fmla="*/ 163 h 165"/>
                <a:gd name="T74" fmla="*/ 0 w 272"/>
                <a:gd name="T75" fmla="*/ 149 h 165"/>
                <a:gd name="T76" fmla="*/ 0 w 272"/>
                <a:gd name="T77" fmla="*/ 0 h 165"/>
                <a:gd name="T78" fmla="*/ 16 w 272"/>
                <a:gd name="T79" fmla="*/ 0 h 165"/>
                <a:gd name="T80" fmla="*/ 30 w 272"/>
                <a:gd name="T81" fmla="*/ 0 h 165"/>
                <a:gd name="T82" fmla="*/ 44 w 272"/>
                <a:gd name="T83" fmla="*/ 0 h 165"/>
                <a:gd name="T84" fmla="*/ 64 w 272"/>
                <a:gd name="T85" fmla="*/ 0 h 165"/>
                <a:gd name="T86" fmla="*/ 70 w 272"/>
                <a:gd name="T87" fmla="*/ 0 h 165"/>
                <a:gd name="T88" fmla="*/ 98 w 272"/>
                <a:gd name="T89" fmla="*/ 0 h 165"/>
                <a:gd name="T90" fmla="*/ 110 w 272"/>
                <a:gd name="T91" fmla="*/ 0 h 165"/>
                <a:gd name="T92" fmla="*/ 126 w 272"/>
                <a:gd name="T93" fmla="*/ 0 h 165"/>
                <a:gd name="T94" fmla="*/ 140 w 272"/>
                <a:gd name="T95" fmla="*/ 0 h 165"/>
                <a:gd name="T96" fmla="*/ 146 w 272"/>
                <a:gd name="T97" fmla="*/ 0 h 165"/>
                <a:gd name="T98" fmla="*/ 160 w 272"/>
                <a:gd name="T99" fmla="*/ 0 h 165"/>
                <a:gd name="T100" fmla="*/ 176 w 272"/>
                <a:gd name="T101" fmla="*/ 0 h 165"/>
                <a:gd name="T102" fmla="*/ 182 w 272"/>
                <a:gd name="T103" fmla="*/ 0 h 165"/>
                <a:gd name="T104" fmla="*/ 188 w 272"/>
                <a:gd name="T105" fmla="*/ 0 h 165"/>
                <a:gd name="T106" fmla="*/ 204 w 272"/>
                <a:gd name="T107" fmla="*/ 0 h 165"/>
                <a:gd name="T108" fmla="*/ 220 w 272"/>
                <a:gd name="T10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165">
                  <a:moveTo>
                    <a:pt x="222" y="0"/>
                  </a:moveTo>
                  <a:lnTo>
                    <a:pt x="224" y="0"/>
                  </a:lnTo>
                  <a:lnTo>
                    <a:pt x="226" y="0"/>
                  </a:lnTo>
                  <a:lnTo>
                    <a:pt x="236" y="0"/>
                  </a:lnTo>
                  <a:lnTo>
                    <a:pt x="240" y="0"/>
                  </a:lnTo>
                  <a:lnTo>
                    <a:pt x="246" y="0"/>
                  </a:lnTo>
                  <a:lnTo>
                    <a:pt x="252" y="0"/>
                  </a:lnTo>
                  <a:lnTo>
                    <a:pt x="258" y="0"/>
                  </a:lnTo>
                  <a:lnTo>
                    <a:pt x="262" y="0"/>
                  </a:lnTo>
                  <a:lnTo>
                    <a:pt x="264" y="0"/>
                  </a:lnTo>
                  <a:lnTo>
                    <a:pt x="266" y="0"/>
                  </a:lnTo>
                  <a:lnTo>
                    <a:pt x="272" y="0"/>
                  </a:lnTo>
                  <a:lnTo>
                    <a:pt x="272" y="5"/>
                  </a:lnTo>
                  <a:lnTo>
                    <a:pt x="272" y="9"/>
                  </a:lnTo>
                  <a:lnTo>
                    <a:pt x="272" y="11"/>
                  </a:lnTo>
                  <a:lnTo>
                    <a:pt x="272" y="15"/>
                  </a:lnTo>
                  <a:lnTo>
                    <a:pt x="272" y="21"/>
                  </a:lnTo>
                  <a:lnTo>
                    <a:pt x="272" y="23"/>
                  </a:lnTo>
                  <a:lnTo>
                    <a:pt x="272" y="29"/>
                  </a:lnTo>
                  <a:lnTo>
                    <a:pt x="272" y="39"/>
                  </a:lnTo>
                  <a:lnTo>
                    <a:pt x="272" y="57"/>
                  </a:lnTo>
                  <a:lnTo>
                    <a:pt x="272" y="63"/>
                  </a:lnTo>
                  <a:lnTo>
                    <a:pt x="272" y="67"/>
                  </a:lnTo>
                  <a:lnTo>
                    <a:pt x="272" y="75"/>
                  </a:lnTo>
                  <a:lnTo>
                    <a:pt x="272" y="77"/>
                  </a:lnTo>
                  <a:lnTo>
                    <a:pt x="272" y="83"/>
                  </a:lnTo>
                  <a:lnTo>
                    <a:pt x="272" y="89"/>
                  </a:lnTo>
                  <a:lnTo>
                    <a:pt x="272" y="97"/>
                  </a:lnTo>
                  <a:lnTo>
                    <a:pt x="272" y="99"/>
                  </a:lnTo>
                  <a:lnTo>
                    <a:pt x="272" y="101"/>
                  </a:lnTo>
                  <a:lnTo>
                    <a:pt x="272" y="103"/>
                  </a:lnTo>
                  <a:lnTo>
                    <a:pt x="272" y="105"/>
                  </a:lnTo>
                  <a:lnTo>
                    <a:pt x="272" y="107"/>
                  </a:lnTo>
                  <a:lnTo>
                    <a:pt x="272" y="109"/>
                  </a:lnTo>
                  <a:lnTo>
                    <a:pt x="272" y="111"/>
                  </a:lnTo>
                  <a:lnTo>
                    <a:pt x="272" y="113"/>
                  </a:lnTo>
                  <a:lnTo>
                    <a:pt x="272" y="115"/>
                  </a:lnTo>
                  <a:lnTo>
                    <a:pt x="272" y="117"/>
                  </a:lnTo>
                  <a:lnTo>
                    <a:pt x="272" y="119"/>
                  </a:lnTo>
                  <a:lnTo>
                    <a:pt x="272" y="121"/>
                  </a:lnTo>
                  <a:lnTo>
                    <a:pt x="272" y="123"/>
                  </a:lnTo>
                  <a:lnTo>
                    <a:pt x="272" y="125"/>
                  </a:lnTo>
                  <a:lnTo>
                    <a:pt x="272" y="127"/>
                  </a:lnTo>
                  <a:lnTo>
                    <a:pt x="272" y="131"/>
                  </a:lnTo>
                  <a:lnTo>
                    <a:pt x="272" y="139"/>
                  </a:lnTo>
                  <a:lnTo>
                    <a:pt x="272" y="141"/>
                  </a:lnTo>
                  <a:lnTo>
                    <a:pt x="272" y="149"/>
                  </a:lnTo>
                  <a:lnTo>
                    <a:pt x="272" y="151"/>
                  </a:lnTo>
                  <a:lnTo>
                    <a:pt x="272" y="161"/>
                  </a:lnTo>
                  <a:lnTo>
                    <a:pt x="272" y="163"/>
                  </a:lnTo>
                  <a:lnTo>
                    <a:pt x="272" y="165"/>
                  </a:lnTo>
                  <a:lnTo>
                    <a:pt x="270" y="165"/>
                  </a:lnTo>
                  <a:lnTo>
                    <a:pt x="268" y="165"/>
                  </a:lnTo>
                  <a:lnTo>
                    <a:pt x="266" y="165"/>
                  </a:lnTo>
                  <a:lnTo>
                    <a:pt x="264" y="165"/>
                  </a:lnTo>
                  <a:lnTo>
                    <a:pt x="260" y="165"/>
                  </a:lnTo>
                  <a:lnTo>
                    <a:pt x="258" y="165"/>
                  </a:lnTo>
                  <a:lnTo>
                    <a:pt x="256" y="165"/>
                  </a:lnTo>
                  <a:lnTo>
                    <a:pt x="254" y="165"/>
                  </a:lnTo>
                  <a:lnTo>
                    <a:pt x="252" y="165"/>
                  </a:lnTo>
                  <a:lnTo>
                    <a:pt x="248" y="163"/>
                  </a:lnTo>
                  <a:lnTo>
                    <a:pt x="246" y="163"/>
                  </a:lnTo>
                  <a:lnTo>
                    <a:pt x="242" y="163"/>
                  </a:lnTo>
                  <a:lnTo>
                    <a:pt x="240" y="163"/>
                  </a:lnTo>
                  <a:lnTo>
                    <a:pt x="236" y="163"/>
                  </a:lnTo>
                  <a:lnTo>
                    <a:pt x="230" y="163"/>
                  </a:lnTo>
                  <a:lnTo>
                    <a:pt x="220" y="163"/>
                  </a:lnTo>
                  <a:lnTo>
                    <a:pt x="218" y="163"/>
                  </a:lnTo>
                  <a:lnTo>
                    <a:pt x="214" y="165"/>
                  </a:lnTo>
                  <a:lnTo>
                    <a:pt x="206" y="163"/>
                  </a:lnTo>
                  <a:lnTo>
                    <a:pt x="198" y="163"/>
                  </a:lnTo>
                  <a:lnTo>
                    <a:pt x="194" y="163"/>
                  </a:lnTo>
                  <a:lnTo>
                    <a:pt x="194" y="165"/>
                  </a:lnTo>
                  <a:lnTo>
                    <a:pt x="192" y="165"/>
                  </a:lnTo>
                  <a:lnTo>
                    <a:pt x="188" y="165"/>
                  </a:lnTo>
                  <a:lnTo>
                    <a:pt x="182" y="165"/>
                  </a:lnTo>
                  <a:lnTo>
                    <a:pt x="180" y="163"/>
                  </a:lnTo>
                  <a:lnTo>
                    <a:pt x="178" y="163"/>
                  </a:lnTo>
                  <a:lnTo>
                    <a:pt x="176" y="163"/>
                  </a:lnTo>
                  <a:lnTo>
                    <a:pt x="174" y="163"/>
                  </a:lnTo>
                  <a:lnTo>
                    <a:pt x="172" y="163"/>
                  </a:lnTo>
                  <a:lnTo>
                    <a:pt x="170" y="163"/>
                  </a:lnTo>
                  <a:lnTo>
                    <a:pt x="168" y="163"/>
                  </a:lnTo>
                  <a:lnTo>
                    <a:pt x="166" y="163"/>
                  </a:lnTo>
                  <a:lnTo>
                    <a:pt x="164" y="163"/>
                  </a:lnTo>
                  <a:lnTo>
                    <a:pt x="162" y="163"/>
                  </a:lnTo>
                  <a:lnTo>
                    <a:pt x="160" y="163"/>
                  </a:lnTo>
                  <a:lnTo>
                    <a:pt x="158" y="163"/>
                  </a:lnTo>
                  <a:lnTo>
                    <a:pt x="150" y="163"/>
                  </a:lnTo>
                  <a:lnTo>
                    <a:pt x="146" y="165"/>
                  </a:lnTo>
                  <a:lnTo>
                    <a:pt x="144" y="165"/>
                  </a:lnTo>
                  <a:lnTo>
                    <a:pt x="136" y="165"/>
                  </a:lnTo>
                  <a:lnTo>
                    <a:pt x="134" y="165"/>
                  </a:lnTo>
                  <a:lnTo>
                    <a:pt x="132" y="165"/>
                  </a:lnTo>
                  <a:lnTo>
                    <a:pt x="124" y="165"/>
                  </a:lnTo>
                  <a:lnTo>
                    <a:pt x="114" y="165"/>
                  </a:lnTo>
                  <a:lnTo>
                    <a:pt x="112" y="165"/>
                  </a:lnTo>
                  <a:lnTo>
                    <a:pt x="110" y="165"/>
                  </a:lnTo>
                  <a:lnTo>
                    <a:pt x="106" y="165"/>
                  </a:lnTo>
                  <a:lnTo>
                    <a:pt x="104" y="165"/>
                  </a:lnTo>
                  <a:lnTo>
                    <a:pt x="102" y="165"/>
                  </a:lnTo>
                  <a:lnTo>
                    <a:pt x="100" y="165"/>
                  </a:lnTo>
                  <a:lnTo>
                    <a:pt x="86" y="165"/>
                  </a:lnTo>
                  <a:lnTo>
                    <a:pt x="86" y="163"/>
                  </a:lnTo>
                  <a:lnTo>
                    <a:pt x="68" y="163"/>
                  </a:lnTo>
                  <a:lnTo>
                    <a:pt x="64" y="163"/>
                  </a:lnTo>
                  <a:lnTo>
                    <a:pt x="60" y="163"/>
                  </a:lnTo>
                  <a:lnTo>
                    <a:pt x="54" y="163"/>
                  </a:lnTo>
                  <a:lnTo>
                    <a:pt x="44" y="163"/>
                  </a:lnTo>
                  <a:lnTo>
                    <a:pt x="22" y="163"/>
                  </a:lnTo>
                  <a:lnTo>
                    <a:pt x="6" y="163"/>
                  </a:lnTo>
                  <a:lnTo>
                    <a:pt x="4" y="163"/>
                  </a:lnTo>
                  <a:lnTo>
                    <a:pt x="0" y="163"/>
                  </a:lnTo>
                  <a:lnTo>
                    <a:pt x="0" y="149"/>
                  </a:lnTo>
                  <a:lnTo>
                    <a:pt x="0" y="37"/>
                  </a:lnTo>
                  <a:lnTo>
                    <a:pt x="0" y="3"/>
                  </a:lnTo>
                  <a:lnTo>
                    <a:pt x="0" y="0"/>
                  </a:lnTo>
                  <a:lnTo>
                    <a:pt x="12" y="0"/>
                  </a:lnTo>
                  <a:lnTo>
                    <a:pt x="14" y="0"/>
                  </a:lnTo>
                  <a:lnTo>
                    <a:pt x="16" y="0"/>
                  </a:lnTo>
                  <a:lnTo>
                    <a:pt x="22" y="0"/>
                  </a:lnTo>
                  <a:lnTo>
                    <a:pt x="24" y="0"/>
                  </a:lnTo>
                  <a:lnTo>
                    <a:pt x="30" y="0"/>
                  </a:lnTo>
                  <a:lnTo>
                    <a:pt x="38" y="0"/>
                  </a:lnTo>
                  <a:lnTo>
                    <a:pt x="42" y="0"/>
                  </a:lnTo>
                  <a:lnTo>
                    <a:pt x="44" y="0"/>
                  </a:lnTo>
                  <a:lnTo>
                    <a:pt x="56" y="0"/>
                  </a:lnTo>
                  <a:lnTo>
                    <a:pt x="60" y="0"/>
                  </a:lnTo>
                  <a:lnTo>
                    <a:pt x="64" y="0"/>
                  </a:lnTo>
                  <a:lnTo>
                    <a:pt x="66" y="0"/>
                  </a:lnTo>
                  <a:lnTo>
                    <a:pt x="68" y="0"/>
                  </a:lnTo>
                  <a:lnTo>
                    <a:pt x="70" y="0"/>
                  </a:lnTo>
                  <a:lnTo>
                    <a:pt x="80" y="0"/>
                  </a:lnTo>
                  <a:lnTo>
                    <a:pt x="86" y="0"/>
                  </a:lnTo>
                  <a:lnTo>
                    <a:pt x="98" y="0"/>
                  </a:lnTo>
                  <a:lnTo>
                    <a:pt x="100" y="0"/>
                  </a:lnTo>
                  <a:lnTo>
                    <a:pt x="104" y="0"/>
                  </a:lnTo>
                  <a:lnTo>
                    <a:pt x="110" y="0"/>
                  </a:lnTo>
                  <a:lnTo>
                    <a:pt x="112" y="0"/>
                  </a:lnTo>
                  <a:lnTo>
                    <a:pt x="122" y="0"/>
                  </a:lnTo>
                  <a:lnTo>
                    <a:pt x="126" y="0"/>
                  </a:lnTo>
                  <a:lnTo>
                    <a:pt x="128" y="0"/>
                  </a:lnTo>
                  <a:lnTo>
                    <a:pt x="138" y="0"/>
                  </a:lnTo>
                  <a:lnTo>
                    <a:pt x="140" y="0"/>
                  </a:lnTo>
                  <a:lnTo>
                    <a:pt x="142" y="0"/>
                  </a:lnTo>
                  <a:lnTo>
                    <a:pt x="144" y="0"/>
                  </a:lnTo>
                  <a:lnTo>
                    <a:pt x="146" y="0"/>
                  </a:lnTo>
                  <a:lnTo>
                    <a:pt x="150" y="0"/>
                  </a:lnTo>
                  <a:lnTo>
                    <a:pt x="152" y="0"/>
                  </a:lnTo>
                  <a:lnTo>
                    <a:pt x="160" y="0"/>
                  </a:lnTo>
                  <a:lnTo>
                    <a:pt x="166" y="0"/>
                  </a:lnTo>
                  <a:lnTo>
                    <a:pt x="172" y="0"/>
                  </a:lnTo>
                  <a:lnTo>
                    <a:pt x="176" y="0"/>
                  </a:lnTo>
                  <a:lnTo>
                    <a:pt x="180" y="0"/>
                  </a:lnTo>
                  <a:lnTo>
                    <a:pt x="182" y="0"/>
                  </a:lnTo>
                  <a:lnTo>
                    <a:pt x="182" y="0"/>
                  </a:lnTo>
                  <a:lnTo>
                    <a:pt x="184" y="0"/>
                  </a:lnTo>
                  <a:lnTo>
                    <a:pt x="186" y="0"/>
                  </a:lnTo>
                  <a:lnTo>
                    <a:pt x="188" y="0"/>
                  </a:lnTo>
                  <a:lnTo>
                    <a:pt x="192" y="0"/>
                  </a:lnTo>
                  <a:lnTo>
                    <a:pt x="196" y="0"/>
                  </a:lnTo>
                  <a:lnTo>
                    <a:pt x="204" y="0"/>
                  </a:lnTo>
                  <a:lnTo>
                    <a:pt x="208" y="0"/>
                  </a:lnTo>
                  <a:lnTo>
                    <a:pt x="212" y="0"/>
                  </a:lnTo>
                  <a:lnTo>
                    <a:pt x="220" y="0"/>
                  </a:lnTo>
                  <a:lnTo>
                    <a:pt x="222" y="0"/>
                  </a:lnTo>
                  <a:lnTo>
                    <a:pt x="22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2" name="Freeform 21"/>
            <p:cNvSpPr>
              <a:spLocks/>
            </p:cNvSpPr>
            <p:nvPr/>
          </p:nvSpPr>
          <p:spPr bwMode="auto">
            <a:xfrm>
              <a:off x="4751388" y="1941513"/>
              <a:ext cx="260350" cy="260350"/>
            </a:xfrm>
            <a:custGeom>
              <a:avLst/>
              <a:gdLst>
                <a:gd name="T0" fmla="*/ 154 w 164"/>
                <a:gd name="T1" fmla="*/ 164 h 164"/>
                <a:gd name="T2" fmla="*/ 142 w 164"/>
                <a:gd name="T3" fmla="*/ 164 h 164"/>
                <a:gd name="T4" fmla="*/ 136 w 164"/>
                <a:gd name="T5" fmla="*/ 162 h 164"/>
                <a:gd name="T6" fmla="*/ 116 w 164"/>
                <a:gd name="T7" fmla="*/ 162 h 164"/>
                <a:gd name="T8" fmla="*/ 108 w 164"/>
                <a:gd name="T9" fmla="*/ 162 h 164"/>
                <a:gd name="T10" fmla="*/ 98 w 164"/>
                <a:gd name="T11" fmla="*/ 162 h 164"/>
                <a:gd name="T12" fmla="*/ 88 w 164"/>
                <a:gd name="T13" fmla="*/ 162 h 164"/>
                <a:gd name="T14" fmla="*/ 80 w 164"/>
                <a:gd name="T15" fmla="*/ 162 h 164"/>
                <a:gd name="T16" fmla="*/ 68 w 164"/>
                <a:gd name="T17" fmla="*/ 162 h 164"/>
                <a:gd name="T18" fmla="*/ 58 w 164"/>
                <a:gd name="T19" fmla="*/ 162 h 164"/>
                <a:gd name="T20" fmla="*/ 50 w 164"/>
                <a:gd name="T21" fmla="*/ 162 h 164"/>
                <a:gd name="T22" fmla="*/ 38 w 164"/>
                <a:gd name="T23" fmla="*/ 162 h 164"/>
                <a:gd name="T24" fmla="*/ 32 w 164"/>
                <a:gd name="T25" fmla="*/ 162 h 164"/>
                <a:gd name="T26" fmla="*/ 24 w 164"/>
                <a:gd name="T27" fmla="*/ 162 h 164"/>
                <a:gd name="T28" fmla="*/ 4 w 164"/>
                <a:gd name="T29" fmla="*/ 162 h 164"/>
                <a:gd name="T30" fmla="*/ 2 w 164"/>
                <a:gd name="T31" fmla="*/ 156 h 164"/>
                <a:gd name="T32" fmla="*/ 0 w 164"/>
                <a:gd name="T33" fmla="*/ 144 h 164"/>
                <a:gd name="T34" fmla="*/ 0 w 164"/>
                <a:gd name="T35" fmla="*/ 132 h 164"/>
                <a:gd name="T36" fmla="*/ 0 w 164"/>
                <a:gd name="T37" fmla="*/ 122 h 164"/>
                <a:gd name="T38" fmla="*/ 0 w 164"/>
                <a:gd name="T39" fmla="*/ 112 h 164"/>
                <a:gd name="T40" fmla="*/ 0 w 164"/>
                <a:gd name="T41" fmla="*/ 104 h 164"/>
                <a:gd name="T42" fmla="*/ 0 w 164"/>
                <a:gd name="T43" fmla="*/ 92 h 164"/>
                <a:gd name="T44" fmla="*/ 0 w 164"/>
                <a:gd name="T45" fmla="*/ 78 h 164"/>
                <a:gd name="T46" fmla="*/ 0 w 164"/>
                <a:gd name="T47" fmla="*/ 64 h 164"/>
                <a:gd name="T48" fmla="*/ 0 w 164"/>
                <a:gd name="T49" fmla="*/ 54 h 164"/>
                <a:gd name="T50" fmla="*/ 0 w 164"/>
                <a:gd name="T51" fmla="*/ 38 h 164"/>
                <a:gd name="T52" fmla="*/ 0 w 164"/>
                <a:gd name="T53" fmla="*/ 24 h 164"/>
                <a:gd name="T54" fmla="*/ 0 w 164"/>
                <a:gd name="T55" fmla="*/ 14 h 164"/>
                <a:gd name="T56" fmla="*/ 0 w 164"/>
                <a:gd name="T57" fmla="*/ 0 h 164"/>
                <a:gd name="T58" fmla="*/ 14 w 164"/>
                <a:gd name="T59" fmla="*/ 0 h 164"/>
                <a:gd name="T60" fmla="*/ 26 w 164"/>
                <a:gd name="T61" fmla="*/ 0 h 164"/>
                <a:gd name="T62" fmla="*/ 44 w 164"/>
                <a:gd name="T63" fmla="*/ 0 h 164"/>
                <a:gd name="T64" fmla="*/ 54 w 164"/>
                <a:gd name="T65" fmla="*/ 0 h 164"/>
                <a:gd name="T66" fmla="*/ 68 w 164"/>
                <a:gd name="T67" fmla="*/ 0 h 164"/>
                <a:gd name="T68" fmla="*/ 80 w 164"/>
                <a:gd name="T69" fmla="*/ 0 h 164"/>
                <a:gd name="T70" fmla="*/ 100 w 164"/>
                <a:gd name="T71" fmla="*/ 0 h 164"/>
                <a:gd name="T72" fmla="*/ 112 w 164"/>
                <a:gd name="T73" fmla="*/ 0 h 164"/>
                <a:gd name="T74" fmla="*/ 120 w 164"/>
                <a:gd name="T75" fmla="*/ 0 h 164"/>
                <a:gd name="T76" fmla="*/ 130 w 164"/>
                <a:gd name="T77" fmla="*/ 0 h 164"/>
                <a:gd name="T78" fmla="*/ 136 w 164"/>
                <a:gd name="T79" fmla="*/ 0 h 164"/>
                <a:gd name="T80" fmla="*/ 150 w 164"/>
                <a:gd name="T81" fmla="*/ 0 h 164"/>
                <a:gd name="T82" fmla="*/ 164 w 164"/>
                <a:gd name="T83" fmla="*/ 2 h 164"/>
                <a:gd name="T84" fmla="*/ 164 w 164"/>
                <a:gd name="T85" fmla="*/ 10 h 164"/>
                <a:gd name="T86" fmla="*/ 164 w 164"/>
                <a:gd name="T87" fmla="*/ 18 h 164"/>
                <a:gd name="T88" fmla="*/ 164 w 164"/>
                <a:gd name="T89" fmla="*/ 38 h 164"/>
                <a:gd name="T90" fmla="*/ 164 w 164"/>
                <a:gd name="T91" fmla="*/ 48 h 164"/>
                <a:gd name="T92" fmla="*/ 164 w 164"/>
                <a:gd name="T93" fmla="*/ 60 h 164"/>
                <a:gd name="T94" fmla="*/ 164 w 164"/>
                <a:gd name="T95" fmla="*/ 66 h 164"/>
                <a:gd name="T96" fmla="*/ 164 w 164"/>
                <a:gd name="T97" fmla="*/ 76 h 164"/>
                <a:gd name="T98" fmla="*/ 164 w 164"/>
                <a:gd name="T99" fmla="*/ 84 h 164"/>
                <a:gd name="T100" fmla="*/ 164 w 164"/>
                <a:gd name="T101" fmla="*/ 94 h 164"/>
                <a:gd name="T102" fmla="*/ 164 w 164"/>
                <a:gd name="T103" fmla="*/ 110 h 164"/>
                <a:gd name="T104" fmla="*/ 164 w 164"/>
                <a:gd name="T105" fmla="*/ 118 h 164"/>
                <a:gd name="T106" fmla="*/ 164 w 164"/>
                <a:gd name="T107" fmla="*/ 126 h 164"/>
                <a:gd name="T108" fmla="*/ 164 w 164"/>
                <a:gd name="T109" fmla="*/ 134 h 164"/>
                <a:gd name="T110" fmla="*/ 164 w 164"/>
                <a:gd name="T111" fmla="*/ 144 h 164"/>
                <a:gd name="T112" fmla="*/ 164 w 164"/>
                <a:gd name="T113" fmla="*/ 152 h 164"/>
                <a:gd name="T114" fmla="*/ 164 w 164"/>
                <a:gd name="T115" fmla="*/ 16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4" h="164">
                  <a:moveTo>
                    <a:pt x="164" y="162"/>
                  </a:moveTo>
                  <a:lnTo>
                    <a:pt x="162" y="162"/>
                  </a:lnTo>
                  <a:lnTo>
                    <a:pt x="158" y="162"/>
                  </a:lnTo>
                  <a:lnTo>
                    <a:pt x="154" y="164"/>
                  </a:lnTo>
                  <a:lnTo>
                    <a:pt x="150" y="164"/>
                  </a:lnTo>
                  <a:lnTo>
                    <a:pt x="148" y="164"/>
                  </a:lnTo>
                  <a:lnTo>
                    <a:pt x="144" y="164"/>
                  </a:lnTo>
                  <a:lnTo>
                    <a:pt x="142" y="164"/>
                  </a:lnTo>
                  <a:lnTo>
                    <a:pt x="140" y="164"/>
                  </a:lnTo>
                  <a:lnTo>
                    <a:pt x="140" y="162"/>
                  </a:lnTo>
                  <a:lnTo>
                    <a:pt x="138" y="162"/>
                  </a:lnTo>
                  <a:lnTo>
                    <a:pt x="136" y="162"/>
                  </a:lnTo>
                  <a:lnTo>
                    <a:pt x="132" y="162"/>
                  </a:lnTo>
                  <a:lnTo>
                    <a:pt x="124" y="162"/>
                  </a:lnTo>
                  <a:lnTo>
                    <a:pt x="122" y="162"/>
                  </a:lnTo>
                  <a:lnTo>
                    <a:pt x="116" y="162"/>
                  </a:lnTo>
                  <a:lnTo>
                    <a:pt x="114" y="162"/>
                  </a:lnTo>
                  <a:lnTo>
                    <a:pt x="112" y="162"/>
                  </a:lnTo>
                  <a:lnTo>
                    <a:pt x="110" y="162"/>
                  </a:lnTo>
                  <a:lnTo>
                    <a:pt x="108" y="162"/>
                  </a:lnTo>
                  <a:lnTo>
                    <a:pt x="106" y="162"/>
                  </a:lnTo>
                  <a:lnTo>
                    <a:pt x="102" y="162"/>
                  </a:lnTo>
                  <a:lnTo>
                    <a:pt x="100" y="162"/>
                  </a:lnTo>
                  <a:lnTo>
                    <a:pt x="98" y="162"/>
                  </a:lnTo>
                  <a:lnTo>
                    <a:pt x="96" y="162"/>
                  </a:lnTo>
                  <a:lnTo>
                    <a:pt x="92" y="162"/>
                  </a:lnTo>
                  <a:lnTo>
                    <a:pt x="90" y="162"/>
                  </a:lnTo>
                  <a:lnTo>
                    <a:pt x="88" y="162"/>
                  </a:lnTo>
                  <a:lnTo>
                    <a:pt x="86" y="162"/>
                  </a:lnTo>
                  <a:lnTo>
                    <a:pt x="86" y="162"/>
                  </a:lnTo>
                  <a:lnTo>
                    <a:pt x="84" y="162"/>
                  </a:lnTo>
                  <a:lnTo>
                    <a:pt x="80" y="162"/>
                  </a:lnTo>
                  <a:lnTo>
                    <a:pt x="78" y="162"/>
                  </a:lnTo>
                  <a:lnTo>
                    <a:pt x="76" y="162"/>
                  </a:lnTo>
                  <a:lnTo>
                    <a:pt x="72" y="162"/>
                  </a:lnTo>
                  <a:lnTo>
                    <a:pt x="68" y="162"/>
                  </a:lnTo>
                  <a:lnTo>
                    <a:pt x="64" y="162"/>
                  </a:lnTo>
                  <a:lnTo>
                    <a:pt x="62" y="162"/>
                  </a:lnTo>
                  <a:lnTo>
                    <a:pt x="60" y="162"/>
                  </a:lnTo>
                  <a:lnTo>
                    <a:pt x="58" y="162"/>
                  </a:lnTo>
                  <a:lnTo>
                    <a:pt x="56" y="162"/>
                  </a:lnTo>
                  <a:lnTo>
                    <a:pt x="54" y="162"/>
                  </a:lnTo>
                  <a:lnTo>
                    <a:pt x="52" y="162"/>
                  </a:lnTo>
                  <a:lnTo>
                    <a:pt x="50" y="162"/>
                  </a:lnTo>
                  <a:lnTo>
                    <a:pt x="48" y="162"/>
                  </a:lnTo>
                  <a:lnTo>
                    <a:pt x="44" y="162"/>
                  </a:lnTo>
                  <a:lnTo>
                    <a:pt x="40" y="162"/>
                  </a:lnTo>
                  <a:lnTo>
                    <a:pt x="38" y="162"/>
                  </a:lnTo>
                  <a:lnTo>
                    <a:pt x="38" y="162"/>
                  </a:lnTo>
                  <a:lnTo>
                    <a:pt x="36" y="162"/>
                  </a:lnTo>
                  <a:lnTo>
                    <a:pt x="34" y="162"/>
                  </a:lnTo>
                  <a:lnTo>
                    <a:pt x="32" y="162"/>
                  </a:lnTo>
                  <a:lnTo>
                    <a:pt x="30" y="162"/>
                  </a:lnTo>
                  <a:lnTo>
                    <a:pt x="28" y="162"/>
                  </a:lnTo>
                  <a:lnTo>
                    <a:pt x="26" y="162"/>
                  </a:lnTo>
                  <a:lnTo>
                    <a:pt x="24" y="162"/>
                  </a:lnTo>
                  <a:lnTo>
                    <a:pt x="22" y="162"/>
                  </a:lnTo>
                  <a:lnTo>
                    <a:pt x="16" y="162"/>
                  </a:lnTo>
                  <a:lnTo>
                    <a:pt x="10" y="162"/>
                  </a:lnTo>
                  <a:lnTo>
                    <a:pt x="4" y="162"/>
                  </a:lnTo>
                  <a:lnTo>
                    <a:pt x="2" y="162"/>
                  </a:lnTo>
                  <a:lnTo>
                    <a:pt x="2" y="160"/>
                  </a:lnTo>
                  <a:lnTo>
                    <a:pt x="2" y="158"/>
                  </a:lnTo>
                  <a:lnTo>
                    <a:pt x="2" y="156"/>
                  </a:lnTo>
                  <a:lnTo>
                    <a:pt x="2" y="152"/>
                  </a:lnTo>
                  <a:lnTo>
                    <a:pt x="2" y="148"/>
                  </a:lnTo>
                  <a:lnTo>
                    <a:pt x="0" y="146"/>
                  </a:lnTo>
                  <a:lnTo>
                    <a:pt x="0" y="144"/>
                  </a:lnTo>
                  <a:lnTo>
                    <a:pt x="0" y="140"/>
                  </a:lnTo>
                  <a:lnTo>
                    <a:pt x="0" y="138"/>
                  </a:lnTo>
                  <a:lnTo>
                    <a:pt x="0" y="136"/>
                  </a:lnTo>
                  <a:lnTo>
                    <a:pt x="0" y="132"/>
                  </a:lnTo>
                  <a:lnTo>
                    <a:pt x="0" y="128"/>
                  </a:lnTo>
                  <a:lnTo>
                    <a:pt x="0" y="126"/>
                  </a:lnTo>
                  <a:lnTo>
                    <a:pt x="0" y="124"/>
                  </a:lnTo>
                  <a:lnTo>
                    <a:pt x="0" y="122"/>
                  </a:lnTo>
                  <a:lnTo>
                    <a:pt x="0" y="120"/>
                  </a:lnTo>
                  <a:lnTo>
                    <a:pt x="0" y="116"/>
                  </a:lnTo>
                  <a:lnTo>
                    <a:pt x="0" y="114"/>
                  </a:lnTo>
                  <a:lnTo>
                    <a:pt x="0" y="112"/>
                  </a:lnTo>
                  <a:lnTo>
                    <a:pt x="0" y="110"/>
                  </a:lnTo>
                  <a:lnTo>
                    <a:pt x="0" y="110"/>
                  </a:lnTo>
                  <a:lnTo>
                    <a:pt x="0" y="106"/>
                  </a:lnTo>
                  <a:lnTo>
                    <a:pt x="0" y="104"/>
                  </a:lnTo>
                  <a:lnTo>
                    <a:pt x="0" y="102"/>
                  </a:lnTo>
                  <a:lnTo>
                    <a:pt x="0" y="96"/>
                  </a:lnTo>
                  <a:lnTo>
                    <a:pt x="0" y="94"/>
                  </a:lnTo>
                  <a:lnTo>
                    <a:pt x="0" y="92"/>
                  </a:lnTo>
                  <a:lnTo>
                    <a:pt x="0" y="90"/>
                  </a:lnTo>
                  <a:lnTo>
                    <a:pt x="0" y="86"/>
                  </a:lnTo>
                  <a:lnTo>
                    <a:pt x="0" y="82"/>
                  </a:lnTo>
                  <a:lnTo>
                    <a:pt x="0" y="78"/>
                  </a:lnTo>
                  <a:lnTo>
                    <a:pt x="0" y="76"/>
                  </a:lnTo>
                  <a:lnTo>
                    <a:pt x="0" y="74"/>
                  </a:lnTo>
                  <a:lnTo>
                    <a:pt x="0" y="70"/>
                  </a:lnTo>
                  <a:lnTo>
                    <a:pt x="0" y="64"/>
                  </a:lnTo>
                  <a:lnTo>
                    <a:pt x="0" y="62"/>
                  </a:lnTo>
                  <a:lnTo>
                    <a:pt x="0" y="62"/>
                  </a:lnTo>
                  <a:lnTo>
                    <a:pt x="0" y="56"/>
                  </a:lnTo>
                  <a:lnTo>
                    <a:pt x="0" y="54"/>
                  </a:lnTo>
                  <a:lnTo>
                    <a:pt x="0" y="50"/>
                  </a:lnTo>
                  <a:lnTo>
                    <a:pt x="0" y="48"/>
                  </a:lnTo>
                  <a:lnTo>
                    <a:pt x="0" y="44"/>
                  </a:lnTo>
                  <a:lnTo>
                    <a:pt x="0" y="38"/>
                  </a:lnTo>
                  <a:lnTo>
                    <a:pt x="0" y="34"/>
                  </a:lnTo>
                  <a:lnTo>
                    <a:pt x="0" y="32"/>
                  </a:lnTo>
                  <a:lnTo>
                    <a:pt x="0" y="28"/>
                  </a:lnTo>
                  <a:lnTo>
                    <a:pt x="0" y="24"/>
                  </a:lnTo>
                  <a:lnTo>
                    <a:pt x="0" y="22"/>
                  </a:lnTo>
                  <a:lnTo>
                    <a:pt x="0" y="20"/>
                  </a:lnTo>
                  <a:lnTo>
                    <a:pt x="0" y="16"/>
                  </a:lnTo>
                  <a:lnTo>
                    <a:pt x="0" y="14"/>
                  </a:lnTo>
                  <a:lnTo>
                    <a:pt x="0" y="12"/>
                  </a:lnTo>
                  <a:lnTo>
                    <a:pt x="0" y="6"/>
                  </a:lnTo>
                  <a:lnTo>
                    <a:pt x="0" y="2"/>
                  </a:lnTo>
                  <a:lnTo>
                    <a:pt x="0" y="0"/>
                  </a:lnTo>
                  <a:lnTo>
                    <a:pt x="2" y="0"/>
                  </a:lnTo>
                  <a:lnTo>
                    <a:pt x="8" y="0"/>
                  </a:lnTo>
                  <a:lnTo>
                    <a:pt x="12" y="0"/>
                  </a:lnTo>
                  <a:lnTo>
                    <a:pt x="14" y="0"/>
                  </a:lnTo>
                  <a:lnTo>
                    <a:pt x="20" y="0"/>
                  </a:lnTo>
                  <a:lnTo>
                    <a:pt x="22" y="0"/>
                  </a:lnTo>
                  <a:lnTo>
                    <a:pt x="24" y="0"/>
                  </a:lnTo>
                  <a:lnTo>
                    <a:pt x="26" y="0"/>
                  </a:lnTo>
                  <a:lnTo>
                    <a:pt x="34" y="0"/>
                  </a:lnTo>
                  <a:lnTo>
                    <a:pt x="38" y="0"/>
                  </a:lnTo>
                  <a:lnTo>
                    <a:pt x="42" y="0"/>
                  </a:lnTo>
                  <a:lnTo>
                    <a:pt x="44" y="0"/>
                  </a:lnTo>
                  <a:lnTo>
                    <a:pt x="46" y="0"/>
                  </a:lnTo>
                  <a:lnTo>
                    <a:pt x="48" y="0"/>
                  </a:lnTo>
                  <a:lnTo>
                    <a:pt x="52" y="0"/>
                  </a:lnTo>
                  <a:lnTo>
                    <a:pt x="54" y="0"/>
                  </a:lnTo>
                  <a:lnTo>
                    <a:pt x="56" y="0"/>
                  </a:lnTo>
                  <a:lnTo>
                    <a:pt x="62" y="0"/>
                  </a:lnTo>
                  <a:lnTo>
                    <a:pt x="66" y="0"/>
                  </a:lnTo>
                  <a:lnTo>
                    <a:pt x="68" y="0"/>
                  </a:lnTo>
                  <a:lnTo>
                    <a:pt x="70" y="0"/>
                  </a:lnTo>
                  <a:lnTo>
                    <a:pt x="72" y="0"/>
                  </a:lnTo>
                  <a:lnTo>
                    <a:pt x="74" y="0"/>
                  </a:lnTo>
                  <a:lnTo>
                    <a:pt x="80" y="0"/>
                  </a:lnTo>
                  <a:lnTo>
                    <a:pt x="86" y="0"/>
                  </a:lnTo>
                  <a:lnTo>
                    <a:pt x="86" y="0"/>
                  </a:lnTo>
                  <a:lnTo>
                    <a:pt x="92" y="0"/>
                  </a:lnTo>
                  <a:lnTo>
                    <a:pt x="100" y="0"/>
                  </a:lnTo>
                  <a:lnTo>
                    <a:pt x="102" y="0"/>
                  </a:lnTo>
                  <a:lnTo>
                    <a:pt x="104" y="0"/>
                  </a:lnTo>
                  <a:lnTo>
                    <a:pt x="110" y="0"/>
                  </a:lnTo>
                  <a:lnTo>
                    <a:pt x="112" y="0"/>
                  </a:lnTo>
                  <a:lnTo>
                    <a:pt x="114" y="0"/>
                  </a:lnTo>
                  <a:lnTo>
                    <a:pt x="116" y="0"/>
                  </a:lnTo>
                  <a:lnTo>
                    <a:pt x="118" y="0"/>
                  </a:lnTo>
                  <a:lnTo>
                    <a:pt x="120" y="0"/>
                  </a:lnTo>
                  <a:lnTo>
                    <a:pt x="124" y="0"/>
                  </a:lnTo>
                  <a:lnTo>
                    <a:pt x="126" y="0"/>
                  </a:lnTo>
                  <a:lnTo>
                    <a:pt x="128" y="0"/>
                  </a:lnTo>
                  <a:lnTo>
                    <a:pt x="130" y="0"/>
                  </a:lnTo>
                  <a:lnTo>
                    <a:pt x="132" y="0"/>
                  </a:lnTo>
                  <a:lnTo>
                    <a:pt x="134" y="0"/>
                  </a:lnTo>
                  <a:lnTo>
                    <a:pt x="134" y="0"/>
                  </a:lnTo>
                  <a:lnTo>
                    <a:pt x="136" y="0"/>
                  </a:lnTo>
                  <a:lnTo>
                    <a:pt x="138" y="0"/>
                  </a:lnTo>
                  <a:lnTo>
                    <a:pt x="140" y="0"/>
                  </a:lnTo>
                  <a:lnTo>
                    <a:pt x="146" y="0"/>
                  </a:lnTo>
                  <a:lnTo>
                    <a:pt x="150" y="0"/>
                  </a:lnTo>
                  <a:lnTo>
                    <a:pt x="156" y="0"/>
                  </a:lnTo>
                  <a:lnTo>
                    <a:pt x="162" y="0"/>
                  </a:lnTo>
                  <a:lnTo>
                    <a:pt x="164" y="0"/>
                  </a:lnTo>
                  <a:lnTo>
                    <a:pt x="164" y="2"/>
                  </a:lnTo>
                  <a:lnTo>
                    <a:pt x="164" y="4"/>
                  </a:lnTo>
                  <a:lnTo>
                    <a:pt x="164" y="6"/>
                  </a:lnTo>
                  <a:lnTo>
                    <a:pt x="164" y="8"/>
                  </a:lnTo>
                  <a:lnTo>
                    <a:pt x="164" y="10"/>
                  </a:lnTo>
                  <a:lnTo>
                    <a:pt x="164" y="14"/>
                  </a:lnTo>
                  <a:lnTo>
                    <a:pt x="164" y="14"/>
                  </a:lnTo>
                  <a:lnTo>
                    <a:pt x="164" y="16"/>
                  </a:lnTo>
                  <a:lnTo>
                    <a:pt x="164" y="18"/>
                  </a:lnTo>
                  <a:lnTo>
                    <a:pt x="164" y="26"/>
                  </a:lnTo>
                  <a:lnTo>
                    <a:pt x="164" y="32"/>
                  </a:lnTo>
                  <a:lnTo>
                    <a:pt x="164" y="34"/>
                  </a:lnTo>
                  <a:lnTo>
                    <a:pt x="164" y="38"/>
                  </a:lnTo>
                  <a:lnTo>
                    <a:pt x="164" y="40"/>
                  </a:lnTo>
                  <a:lnTo>
                    <a:pt x="164" y="42"/>
                  </a:lnTo>
                  <a:lnTo>
                    <a:pt x="164" y="46"/>
                  </a:lnTo>
                  <a:lnTo>
                    <a:pt x="164" y="48"/>
                  </a:lnTo>
                  <a:lnTo>
                    <a:pt x="164" y="50"/>
                  </a:lnTo>
                  <a:lnTo>
                    <a:pt x="164" y="54"/>
                  </a:lnTo>
                  <a:lnTo>
                    <a:pt x="164" y="58"/>
                  </a:lnTo>
                  <a:lnTo>
                    <a:pt x="164" y="60"/>
                  </a:lnTo>
                  <a:lnTo>
                    <a:pt x="164" y="62"/>
                  </a:lnTo>
                  <a:lnTo>
                    <a:pt x="164" y="62"/>
                  </a:lnTo>
                  <a:lnTo>
                    <a:pt x="164" y="64"/>
                  </a:lnTo>
                  <a:lnTo>
                    <a:pt x="164" y="66"/>
                  </a:lnTo>
                  <a:lnTo>
                    <a:pt x="164" y="68"/>
                  </a:lnTo>
                  <a:lnTo>
                    <a:pt x="164" y="70"/>
                  </a:lnTo>
                  <a:lnTo>
                    <a:pt x="164" y="74"/>
                  </a:lnTo>
                  <a:lnTo>
                    <a:pt x="164" y="76"/>
                  </a:lnTo>
                  <a:lnTo>
                    <a:pt x="164" y="78"/>
                  </a:lnTo>
                  <a:lnTo>
                    <a:pt x="164" y="80"/>
                  </a:lnTo>
                  <a:lnTo>
                    <a:pt x="164" y="82"/>
                  </a:lnTo>
                  <a:lnTo>
                    <a:pt x="164" y="84"/>
                  </a:lnTo>
                  <a:lnTo>
                    <a:pt x="164" y="86"/>
                  </a:lnTo>
                  <a:lnTo>
                    <a:pt x="164" y="90"/>
                  </a:lnTo>
                  <a:lnTo>
                    <a:pt x="164" y="92"/>
                  </a:lnTo>
                  <a:lnTo>
                    <a:pt x="164" y="94"/>
                  </a:lnTo>
                  <a:lnTo>
                    <a:pt x="164" y="96"/>
                  </a:lnTo>
                  <a:lnTo>
                    <a:pt x="164" y="98"/>
                  </a:lnTo>
                  <a:lnTo>
                    <a:pt x="164" y="104"/>
                  </a:lnTo>
                  <a:lnTo>
                    <a:pt x="164" y="110"/>
                  </a:lnTo>
                  <a:lnTo>
                    <a:pt x="164" y="110"/>
                  </a:lnTo>
                  <a:lnTo>
                    <a:pt x="164" y="114"/>
                  </a:lnTo>
                  <a:lnTo>
                    <a:pt x="164" y="116"/>
                  </a:lnTo>
                  <a:lnTo>
                    <a:pt x="164" y="118"/>
                  </a:lnTo>
                  <a:lnTo>
                    <a:pt x="164" y="120"/>
                  </a:lnTo>
                  <a:lnTo>
                    <a:pt x="164" y="122"/>
                  </a:lnTo>
                  <a:lnTo>
                    <a:pt x="164" y="124"/>
                  </a:lnTo>
                  <a:lnTo>
                    <a:pt x="164" y="126"/>
                  </a:lnTo>
                  <a:lnTo>
                    <a:pt x="164" y="128"/>
                  </a:lnTo>
                  <a:lnTo>
                    <a:pt x="164" y="130"/>
                  </a:lnTo>
                  <a:lnTo>
                    <a:pt x="164" y="132"/>
                  </a:lnTo>
                  <a:lnTo>
                    <a:pt x="164" y="134"/>
                  </a:lnTo>
                  <a:lnTo>
                    <a:pt x="164" y="138"/>
                  </a:lnTo>
                  <a:lnTo>
                    <a:pt x="164" y="140"/>
                  </a:lnTo>
                  <a:lnTo>
                    <a:pt x="164" y="142"/>
                  </a:lnTo>
                  <a:lnTo>
                    <a:pt x="164" y="144"/>
                  </a:lnTo>
                  <a:lnTo>
                    <a:pt x="164" y="146"/>
                  </a:lnTo>
                  <a:lnTo>
                    <a:pt x="164" y="148"/>
                  </a:lnTo>
                  <a:lnTo>
                    <a:pt x="164" y="150"/>
                  </a:lnTo>
                  <a:lnTo>
                    <a:pt x="164" y="152"/>
                  </a:lnTo>
                  <a:lnTo>
                    <a:pt x="164" y="154"/>
                  </a:lnTo>
                  <a:lnTo>
                    <a:pt x="164" y="158"/>
                  </a:lnTo>
                  <a:lnTo>
                    <a:pt x="164" y="158"/>
                  </a:lnTo>
                  <a:lnTo>
                    <a:pt x="164" y="162"/>
                  </a:lnTo>
                  <a:lnTo>
                    <a:pt x="164" y="16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3" name="Freeform 57"/>
            <p:cNvSpPr>
              <a:spLocks/>
            </p:cNvSpPr>
            <p:nvPr/>
          </p:nvSpPr>
          <p:spPr bwMode="auto">
            <a:xfrm>
              <a:off x="7086600" y="1925638"/>
              <a:ext cx="260350" cy="263525"/>
            </a:xfrm>
            <a:custGeom>
              <a:avLst/>
              <a:gdLst>
                <a:gd name="T0" fmla="*/ 20 w 164"/>
                <a:gd name="T1" fmla="*/ 0 h 166"/>
                <a:gd name="T2" fmla="*/ 32 w 164"/>
                <a:gd name="T3" fmla="*/ 0 h 166"/>
                <a:gd name="T4" fmla="*/ 42 w 164"/>
                <a:gd name="T5" fmla="*/ 0 h 166"/>
                <a:gd name="T6" fmla="*/ 52 w 164"/>
                <a:gd name="T7" fmla="*/ 0 h 166"/>
                <a:gd name="T8" fmla="*/ 62 w 164"/>
                <a:gd name="T9" fmla="*/ 0 h 166"/>
                <a:gd name="T10" fmla="*/ 70 w 164"/>
                <a:gd name="T11" fmla="*/ 0 h 166"/>
                <a:gd name="T12" fmla="*/ 80 w 164"/>
                <a:gd name="T13" fmla="*/ 0 h 166"/>
                <a:gd name="T14" fmla="*/ 90 w 164"/>
                <a:gd name="T15" fmla="*/ 0 h 166"/>
                <a:gd name="T16" fmla="*/ 100 w 164"/>
                <a:gd name="T17" fmla="*/ 0 h 166"/>
                <a:gd name="T18" fmla="*/ 110 w 164"/>
                <a:gd name="T19" fmla="*/ 0 h 166"/>
                <a:gd name="T20" fmla="*/ 118 w 164"/>
                <a:gd name="T21" fmla="*/ 0 h 166"/>
                <a:gd name="T22" fmla="*/ 126 w 164"/>
                <a:gd name="T23" fmla="*/ 2 h 166"/>
                <a:gd name="T24" fmla="*/ 136 w 164"/>
                <a:gd name="T25" fmla="*/ 2 h 166"/>
                <a:gd name="T26" fmla="*/ 146 w 164"/>
                <a:gd name="T27" fmla="*/ 2 h 166"/>
                <a:gd name="T28" fmla="*/ 158 w 164"/>
                <a:gd name="T29" fmla="*/ 2 h 166"/>
                <a:gd name="T30" fmla="*/ 164 w 164"/>
                <a:gd name="T31" fmla="*/ 4 h 166"/>
                <a:gd name="T32" fmla="*/ 164 w 164"/>
                <a:gd name="T33" fmla="*/ 14 h 166"/>
                <a:gd name="T34" fmla="*/ 162 w 164"/>
                <a:gd name="T35" fmla="*/ 24 h 166"/>
                <a:gd name="T36" fmla="*/ 162 w 164"/>
                <a:gd name="T37" fmla="*/ 32 h 166"/>
                <a:gd name="T38" fmla="*/ 162 w 164"/>
                <a:gd name="T39" fmla="*/ 42 h 166"/>
                <a:gd name="T40" fmla="*/ 162 w 164"/>
                <a:gd name="T41" fmla="*/ 58 h 166"/>
                <a:gd name="T42" fmla="*/ 162 w 164"/>
                <a:gd name="T43" fmla="*/ 72 h 166"/>
                <a:gd name="T44" fmla="*/ 162 w 164"/>
                <a:gd name="T45" fmla="*/ 90 h 166"/>
                <a:gd name="T46" fmla="*/ 162 w 164"/>
                <a:gd name="T47" fmla="*/ 110 h 166"/>
                <a:gd name="T48" fmla="*/ 162 w 164"/>
                <a:gd name="T49" fmla="*/ 120 h 166"/>
                <a:gd name="T50" fmla="*/ 162 w 164"/>
                <a:gd name="T51" fmla="*/ 134 h 166"/>
                <a:gd name="T52" fmla="*/ 162 w 164"/>
                <a:gd name="T53" fmla="*/ 148 h 166"/>
                <a:gd name="T54" fmla="*/ 162 w 164"/>
                <a:gd name="T55" fmla="*/ 158 h 166"/>
                <a:gd name="T56" fmla="*/ 158 w 164"/>
                <a:gd name="T57" fmla="*/ 166 h 166"/>
                <a:gd name="T58" fmla="*/ 146 w 164"/>
                <a:gd name="T59" fmla="*/ 166 h 166"/>
                <a:gd name="T60" fmla="*/ 136 w 164"/>
                <a:gd name="T61" fmla="*/ 166 h 166"/>
                <a:gd name="T62" fmla="*/ 124 w 164"/>
                <a:gd name="T63" fmla="*/ 166 h 166"/>
                <a:gd name="T64" fmla="*/ 110 w 164"/>
                <a:gd name="T65" fmla="*/ 166 h 166"/>
                <a:gd name="T66" fmla="*/ 92 w 164"/>
                <a:gd name="T67" fmla="*/ 166 h 166"/>
                <a:gd name="T68" fmla="*/ 80 w 164"/>
                <a:gd name="T69" fmla="*/ 166 h 166"/>
                <a:gd name="T70" fmla="*/ 70 w 164"/>
                <a:gd name="T71" fmla="*/ 166 h 166"/>
                <a:gd name="T72" fmla="*/ 60 w 164"/>
                <a:gd name="T73" fmla="*/ 166 h 166"/>
                <a:gd name="T74" fmla="*/ 48 w 164"/>
                <a:gd name="T75" fmla="*/ 166 h 166"/>
                <a:gd name="T76" fmla="*/ 38 w 164"/>
                <a:gd name="T77" fmla="*/ 166 h 166"/>
                <a:gd name="T78" fmla="*/ 28 w 164"/>
                <a:gd name="T79" fmla="*/ 166 h 166"/>
                <a:gd name="T80" fmla="*/ 18 w 164"/>
                <a:gd name="T81" fmla="*/ 166 h 166"/>
                <a:gd name="T82" fmla="*/ 8 w 164"/>
                <a:gd name="T83" fmla="*/ 166 h 166"/>
                <a:gd name="T84" fmla="*/ 0 w 164"/>
                <a:gd name="T85" fmla="*/ 160 h 166"/>
                <a:gd name="T86" fmla="*/ 0 w 164"/>
                <a:gd name="T87" fmla="*/ 150 h 166"/>
                <a:gd name="T88" fmla="*/ 0 w 164"/>
                <a:gd name="T89" fmla="*/ 136 h 166"/>
                <a:gd name="T90" fmla="*/ 0 w 164"/>
                <a:gd name="T91" fmla="*/ 126 h 166"/>
                <a:gd name="T92" fmla="*/ 0 w 164"/>
                <a:gd name="T93" fmla="*/ 118 h 166"/>
                <a:gd name="T94" fmla="*/ 0 w 164"/>
                <a:gd name="T95" fmla="*/ 106 h 166"/>
                <a:gd name="T96" fmla="*/ 0 w 164"/>
                <a:gd name="T97" fmla="*/ 96 h 166"/>
                <a:gd name="T98" fmla="*/ 0 w 164"/>
                <a:gd name="T99" fmla="*/ 86 h 166"/>
                <a:gd name="T100" fmla="*/ 0 w 164"/>
                <a:gd name="T101" fmla="*/ 76 h 166"/>
                <a:gd name="T102" fmla="*/ 2 w 164"/>
                <a:gd name="T103" fmla="*/ 66 h 166"/>
                <a:gd name="T104" fmla="*/ 2 w 164"/>
                <a:gd name="T105" fmla="*/ 56 h 166"/>
                <a:gd name="T106" fmla="*/ 2 w 164"/>
                <a:gd name="T107" fmla="*/ 38 h 166"/>
                <a:gd name="T108" fmla="*/ 2 w 164"/>
                <a:gd name="T109" fmla="*/ 24 h 166"/>
                <a:gd name="T110" fmla="*/ 2 w 164"/>
                <a:gd name="T111" fmla="*/ 14 h 166"/>
                <a:gd name="T112" fmla="*/ 2 w 164"/>
                <a:gd name="T113" fmla="*/ 0 h 166"/>
                <a:gd name="T114" fmla="*/ 12 w 164"/>
                <a:gd name="T11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4" h="166">
                  <a:moveTo>
                    <a:pt x="14" y="0"/>
                  </a:moveTo>
                  <a:lnTo>
                    <a:pt x="14" y="0"/>
                  </a:lnTo>
                  <a:lnTo>
                    <a:pt x="16" y="0"/>
                  </a:lnTo>
                  <a:lnTo>
                    <a:pt x="18" y="0"/>
                  </a:lnTo>
                  <a:lnTo>
                    <a:pt x="20" y="0"/>
                  </a:lnTo>
                  <a:lnTo>
                    <a:pt x="22" y="0"/>
                  </a:lnTo>
                  <a:lnTo>
                    <a:pt x="24" y="0"/>
                  </a:lnTo>
                  <a:lnTo>
                    <a:pt x="28" y="0"/>
                  </a:lnTo>
                  <a:lnTo>
                    <a:pt x="30" y="0"/>
                  </a:lnTo>
                  <a:lnTo>
                    <a:pt x="32" y="0"/>
                  </a:lnTo>
                  <a:lnTo>
                    <a:pt x="34" y="0"/>
                  </a:lnTo>
                  <a:lnTo>
                    <a:pt x="36" y="0"/>
                  </a:lnTo>
                  <a:lnTo>
                    <a:pt x="38" y="0"/>
                  </a:lnTo>
                  <a:lnTo>
                    <a:pt x="40" y="0"/>
                  </a:lnTo>
                  <a:lnTo>
                    <a:pt x="42" y="0"/>
                  </a:lnTo>
                  <a:lnTo>
                    <a:pt x="44" y="0"/>
                  </a:lnTo>
                  <a:lnTo>
                    <a:pt x="46" y="0"/>
                  </a:lnTo>
                  <a:lnTo>
                    <a:pt x="48" y="0"/>
                  </a:lnTo>
                  <a:lnTo>
                    <a:pt x="50" y="0"/>
                  </a:lnTo>
                  <a:lnTo>
                    <a:pt x="52" y="0"/>
                  </a:lnTo>
                  <a:lnTo>
                    <a:pt x="54" y="0"/>
                  </a:lnTo>
                  <a:lnTo>
                    <a:pt x="56" y="0"/>
                  </a:lnTo>
                  <a:lnTo>
                    <a:pt x="58" y="0"/>
                  </a:lnTo>
                  <a:lnTo>
                    <a:pt x="60" y="0"/>
                  </a:lnTo>
                  <a:lnTo>
                    <a:pt x="62" y="0"/>
                  </a:lnTo>
                  <a:lnTo>
                    <a:pt x="62" y="0"/>
                  </a:lnTo>
                  <a:lnTo>
                    <a:pt x="64" y="0"/>
                  </a:lnTo>
                  <a:lnTo>
                    <a:pt x="66" y="0"/>
                  </a:lnTo>
                  <a:lnTo>
                    <a:pt x="68" y="0"/>
                  </a:lnTo>
                  <a:lnTo>
                    <a:pt x="70" y="0"/>
                  </a:lnTo>
                  <a:lnTo>
                    <a:pt x="72" y="0"/>
                  </a:lnTo>
                  <a:lnTo>
                    <a:pt x="74" y="0"/>
                  </a:lnTo>
                  <a:lnTo>
                    <a:pt x="76" y="0"/>
                  </a:lnTo>
                  <a:lnTo>
                    <a:pt x="78" y="0"/>
                  </a:lnTo>
                  <a:lnTo>
                    <a:pt x="80" y="0"/>
                  </a:lnTo>
                  <a:lnTo>
                    <a:pt x="82" y="0"/>
                  </a:lnTo>
                  <a:lnTo>
                    <a:pt x="84" y="0"/>
                  </a:lnTo>
                  <a:lnTo>
                    <a:pt x="86" y="0"/>
                  </a:lnTo>
                  <a:lnTo>
                    <a:pt x="88" y="0"/>
                  </a:lnTo>
                  <a:lnTo>
                    <a:pt x="90" y="0"/>
                  </a:lnTo>
                  <a:lnTo>
                    <a:pt x="92" y="0"/>
                  </a:lnTo>
                  <a:lnTo>
                    <a:pt x="94" y="0"/>
                  </a:lnTo>
                  <a:lnTo>
                    <a:pt x="96" y="0"/>
                  </a:lnTo>
                  <a:lnTo>
                    <a:pt x="98" y="0"/>
                  </a:lnTo>
                  <a:lnTo>
                    <a:pt x="100" y="0"/>
                  </a:lnTo>
                  <a:lnTo>
                    <a:pt x="102" y="0"/>
                  </a:lnTo>
                  <a:lnTo>
                    <a:pt x="104" y="0"/>
                  </a:lnTo>
                  <a:lnTo>
                    <a:pt x="106" y="0"/>
                  </a:lnTo>
                  <a:lnTo>
                    <a:pt x="108" y="0"/>
                  </a:lnTo>
                  <a:lnTo>
                    <a:pt x="110" y="0"/>
                  </a:lnTo>
                  <a:lnTo>
                    <a:pt x="110" y="0"/>
                  </a:lnTo>
                  <a:lnTo>
                    <a:pt x="112" y="0"/>
                  </a:lnTo>
                  <a:lnTo>
                    <a:pt x="114" y="0"/>
                  </a:lnTo>
                  <a:lnTo>
                    <a:pt x="116" y="0"/>
                  </a:lnTo>
                  <a:lnTo>
                    <a:pt x="118" y="0"/>
                  </a:lnTo>
                  <a:lnTo>
                    <a:pt x="120" y="0"/>
                  </a:lnTo>
                  <a:lnTo>
                    <a:pt x="122" y="0"/>
                  </a:lnTo>
                  <a:lnTo>
                    <a:pt x="122" y="2"/>
                  </a:lnTo>
                  <a:lnTo>
                    <a:pt x="124" y="2"/>
                  </a:lnTo>
                  <a:lnTo>
                    <a:pt x="126" y="2"/>
                  </a:lnTo>
                  <a:lnTo>
                    <a:pt x="128" y="2"/>
                  </a:lnTo>
                  <a:lnTo>
                    <a:pt x="130" y="2"/>
                  </a:lnTo>
                  <a:lnTo>
                    <a:pt x="132" y="2"/>
                  </a:lnTo>
                  <a:lnTo>
                    <a:pt x="134" y="2"/>
                  </a:lnTo>
                  <a:lnTo>
                    <a:pt x="136" y="2"/>
                  </a:lnTo>
                  <a:lnTo>
                    <a:pt x="138" y="2"/>
                  </a:lnTo>
                  <a:lnTo>
                    <a:pt x="140" y="2"/>
                  </a:lnTo>
                  <a:lnTo>
                    <a:pt x="142" y="2"/>
                  </a:lnTo>
                  <a:lnTo>
                    <a:pt x="144" y="2"/>
                  </a:lnTo>
                  <a:lnTo>
                    <a:pt x="146" y="2"/>
                  </a:lnTo>
                  <a:lnTo>
                    <a:pt x="148" y="2"/>
                  </a:lnTo>
                  <a:lnTo>
                    <a:pt x="150" y="2"/>
                  </a:lnTo>
                  <a:lnTo>
                    <a:pt x="152" y="2"/>
                  </a:lnTo>
                  <a:lnTo>
                    <a:pt x="154" y="2"/>
                  </a:lnTo>
                  <a:lnTo>
                    <a:pt x="158" y="2"/>
                  </a:lnTo>
                  <a:lnTo>
                    <a:pt x="158" y="2"/>
                  </a:lnTo>
                  <a:lnTo>
                    <a:pt x="160" y="2"/>
                  </a:lnTo>
                  <a:lnTo>
                    <a:pt x="162" y="2"/>
                  </a:lnTo>
                  <a:lnTo>
                    <a:pt x="164" y="2"/>
                  </a:lnTo>
                  <a:lnTo>
                    <a:pt x="164" y="4"/>
                  </a:lnTo>
                  <a:lnTo>
                    <a:pt x="164" y="6"/>
                  </a:lnTo>
                  <a:lnTo>
                    <a:pt x="164" y="8"/>
                  </a:lnTo>
                  <a:lnTo>
                    <a:pt x="164" y="10"/>
                  </a:lnTo>
                  <a:lnTo>
                    <a:pt x="164" y="12"/>
                  </a:lnTo>
                  <a:lnTo>
                    <a:pt x="164" y="14"/>
                  </a:lnTo>
                  <a:lnTo>
                    <a:pt x="164" y="16"/>
                  </a:lnTo>
                  <a:lnTo>
                    <a:pt x="164" y="18"/>
                  </a:lnTo>
                  <a:lnTo>
                    <a:pt x="164" y="20"/>
                  </a:lnTo>
                  <a:lnTo>
                    <a:pt x="164" y="22"/>
                  </a:lnTo>
                  <a:lnTo>
                    <a:pt x="162" y="24"/>
                  </a:lnTo>
                  <a:lnTo>
                    <a:pt x="162" y="24"/>
                  </a:lnTo>
                  <a:lnTo>
                    <a:pt x="162" y="26"/>
                  </a:lnTo>
                  <a:lnTo>
                    <a:pt x="162" y="28"/>
                  </a:lnTo>
                  <a:lnTo>
                    <a:pt x="162" y="30"/>
                  </a:lnTo>
                  <a:lnTo>
                    <a:pt x="162" y="32"/>
                  </a:lnTo>
                  <a:lnTo>
                    <a:pt x="162" y="34"/>
                  </a:lnTo>
                  <a:lnTo>
                    <a:pt x="162" y="36"/>
                  </a:lnTo>
                  <a:lnTo>
                    <a:pt x="162" y="38"/>
                  </a:lnTo>
                  <a:lnTo>
                    <a:pt x="162" y="40"/>
                  </a:lnTo>
                  <a:lnTo>
                    <a:pt x="162" y="42"/>
                  </a:lnTo>
                  <a:lnTo>
                    <a:pt x="162" y="44"/>
                  </a:lnTo>
                  <a:lnTo>
                    <a:pt x="162" y="46"/>
                  </a:lnTo>
                  <a:lnTo>
                    <a:pt x="162" y="50"/>
                  </a:lnTo>
                  <a:lnTo>
                    <a:pt x="162" y="52"/>
                  </a:lnTo>
                  <a:lnTo>
                    <a:pt x="162" y="58"/>
                  </a:lnTo>
                  <a:lnTo>
                    <a:pt x="162" y="62"/>
                  </a:lnTo>
                  <a:lnTo>
                    <a:pt x="162" y="66"/>
                  </a:lnTo>
                  <a:lnTo>
                    <a:pt x="162" y="70"/>
                  </a:lnTo>
                  <a:lnTo>
                    <a:pt x="162" y="72"/>
                  </a:lnTo>
                  <a:lnTo>
                    <a:pt x="162" y="72"/>
                  </a:lnTo>
                  <a:lnTo>
                    <a:pt x="162" y="74"/>
                  </a:lnTo>
                  <a:lnTo>
                    <a:pt x="162" y="78"/>
                  </a:lnTo>
                  <a:lnTo>
                    <a:pt x="162" y="86"/>
                  </a:lnTo>
                  <a:lnTo>
                    <a:pt x="162" y="88"/>
                  </a:lnTo>
                  <a:lnTo>
                    <a:pt x="162" y="90"/>
                  </a:lnTo>
                  <a:lnTo>
                    <a:pt x="162" y="92"/>
                  </a:lnTo>
                  <a:lnTo>
                    <a:pt x="162" y="96"/>
                  </a:lnTo>
                  <a:lnTo>
                    <a:pt x="162" y="104"/>
                  </a:lnTo>
                  <a:lnTo>
                    <a:pt x="162" y="108"/>
                  </a:lnTo>
                  <a:lnTo>
                    <a:pt x="162" y="110"/>
                  </a:lnTo>
                  <a:lnTo>
                    <a:pt x="162" y="112"/>
                  </a:lnTo>
                  <a:lnTo>
                    <a:pt x="162" y="114"/>
                  </a:lnTo>
                  <a:lnTo>
                    <a:pt x="162" y="116"/>
                  </a:lnTo>
                  <a:lnTo>
                    <a:pt x="162" y="118"/>
                  </a:lnTo>
                  <a:lnTo>
                    <a:pt x="162" y="120"/>
                  </a:lnTo>
                  <a:lnTo>
                    <a:pt x="162" y="120"/>
                  </a:lnTo>
                  <a:lnTo>
                    <a:pt x="162" y="122"/>
                  </a:lnTo>
                  <a:lnTo>
                    <a:pt x="162" y="128"/>
                  </a:lnTo>
                  <a:lnTo>
                    <a:pt x="162" y="132"/>
                  </a:lnTo>
                  <a:lnTo>
                    <a:pt x="162" y="134"/>
                  </a:lnTo>
                  <a:lnTo>
                    <a:pt x="162" y="140"/>
                  </a:lnTo>
                  <a:lnTo>
                    <a:pt x="162" y="142"/>
                  </a:lnTo>
                  <a:lnTo>
                    <a:pt x="162" y="144"/>
                  </a:lnTo>
                  <a:lnTo>
                    <a:pt x="162" y="146"/>
                  </a:lnTo>
                  <a:lnTo>
                    <a:pt x="162" y="148"/>
                  </a:lnTo>
                  <a:lnTo>
                    <a:pt x="162" y="150"/>
                  </a:lnTo>
                  <a:lnTo>
                    <a:pt x="162" y="152"/>
                  </a:lnTo>
                  <a:lnTo>
                    <a:pt x="162" y="154"/>
                  </a:lnTo>
                  <a:lnTo>
                    <a:pt x="162" y="156"/>
                  </a:lnTo>
                  <a:lnTo>
                    <a:pt x="162" y="158"/>
                  </a:lnTo>
                  <a:lnTo>
                    <a:pt x="162" y="160"/>
                  </a:lnTo>
                  <a:lnTo>
                    <a:pt x="162" y="162"/>
                  </a:lnTo>
                  <a:lnTo>
                    <a:pt x="162" y="166"/>
                  </a:lnTo>
                  <a:lnTo>
                    <a:pt x="158" y="166"/>
                  </a:lnTo>
                  <a:lnTo>
                    <a:pt x="158" y="166"/>
                  </a:lnTo>
                  <a:lnTo>
                    <a:pt x="156" y="166"/>
                  </a:lnTo>
                  <a:lnTo>
                    <a:pt x="154" y="166"/>
                  </a:lnTo>
                  <a:lnTo>
                    <a:pt x="150" y="166"/>
                  </a:lnTo>
                  <a:lnTo>
                    <a:pt x="148" y="166"/>
                  </a:lnTo>
                  <a:lnTo>
                    <a:pt x="146" y="166"/>
                  </a:lnTo>
                  <a:lnTo>
                    <a:pt x="144" y="166"/>
                  </a:lnTo>
                  <a:lnTo>
                    <a:pt x="142" y="166"/>
                  </a:lnTo>
                  <a:lnTo>
                    <a:pt x="140" y="166"/>
                  </a:lnTo>
                  <a:lnTo>
                    <a:pt x="138" y="166"/>
                  </a:lnTo>
                  <a:lnTo>
                    <a:pt x="136" y="166"/>
                  </a:lnTo>
                  <a:lnTo>
                    <a:pt x="134" y="166"/>
                  </a:lnTo>
                  <a:lnTo>
                    <a:pt x="132" y="166"/>
                  </a:lnTo>
                  <a:lnTo>
                    <a:pt x="130" y="166"/>
                  </a:lnTo>
                  <a:lnTo>
                    <a:pt x="128" y="166"/>
                  </a:lnTo>
                  <a:lnTo>
                    <a:pt x="124" y="166"/>
                  </a:lnTo>
                  <a:lnTo>
                    <a:pt x="122" y="166"/>
                  </a:lnTo>
                  <a:lnTo>
                    <a:pt x="118" y="166"/>
                  </a:lnTo>
                  <a:lnTo>
                    <a:pt x="116" y="166"/>
                  </a:lnTo>
                  <a:lnTo>
                    <a:pt x="114" y="166"/>
                  </a:lnTo>
                  <a:lnTo>
                    <a:pt x="110" y="166"/>
                  </a:lnTo>
                  <a:lnTo>
                    <a:pt x="110" y="166"/>
                  </a:lnTo>
                  <a:lnTo>
                    <a:pt x="104" y="166"/>
                  </a:lnTo>
                  <a:lnTo>
                    <a:pt x="100" y="166"/>
                  </a:lnTo>
                  <a:lnTo>
                    <a:pt x="96" y="166"/>
                  </a:lnTo>
                  <a:lnTo>
                    <a:pt x="92" y="166"/>
                  </a:lnTo>
                  <a:lnTo>
                    <a:pt x="90" y="166"/>
                  </a:lnTo>
                  <a:lnTo>
                    <a:pt x="88" y="166"/>
                  </a:lnTo>
                  <a:lnTo>
                    <a:pt x="84" y="166"/>
                  </a:lnTo>
                  <a:lnTo>
                    <a:pt x="82" y="166"/>
                  </a:lnTo>
                  <a:lnTo>
                    <a:pt x="80" y="166"/>
                  </a:lnTo>
                  <a:lnTo>
                    <a:pt x="78" y="166"/>
                  </a:lnTo>
                  <a:lnTo>
                    <a:pt x="76" y="166"/>
                  </a:lnTo>
                  <a:lnTo>
                    <a:pt x="74" y="166"/>
                  </a:lnTo>
                  <a:lnTo>
                    <a:pt x="72" y="166"/>
                  </a:lnTo>
                  <a:lnTo>
                    <a:pt x="70" y="166"/>
                  </a:lnTo>
                  <a:lnTo>
                    <a:pt x="68" y="166"/>
                  </a:lnTo>
                  <a:lnTo>
                    <a:pt x="66" y="166"/>
                  </a:lnTo>
                  <a:lnTo>
                    <a:pt x="62" y="166"/>
                  </a:lnTo>
                  <a:lnTo>
                    <a:pt x="62" y="166"/>
                  </a:lnTo>
                  <a:lnTo>
                    <a:pt x="60" y="166"/>
                  </a:lnTo>
                  <a:lnTo>
                    <a:pt x="58" y="166"/>
                  </a:lnTo>
                  <a:lnTo>
                    <a:pt x="56" y="166"/>
                  </a:lnTo>
                  <a:lnTo>
                    <a:pt x="52" y="166"/>
                  </a:lnTo>
                  <a:lnTo>
                    <a:pt x="50" y="166"/>
                  </a:lnTo>
                  <a:lnTo>
                    <a:pt x="48" y="166"/>
                  </a:lnTo>
                  <a:lnTo>
                    <a:pt x="46" y="166"/>
                  </a:lnTo>
                  <a:lnTo>
                    <a:pt x="44" y="166"/>
                  </a:lnTo>
                  <a:lnTo>
                    <a:pt x="42" y="166"/>
                  </a:lnTo>
                  <a:lnTo>
                    <a:pt x="40" y="166"/>
                  </a:lnTo>
                  <a:lnTo>
                    <a:pt x="38" y="166"/>
                  </a:lnTo>
                  <a:lnTo>
                    <a:pt x="36" y="166"/>
                  </a:lnTo>
                  <a:lnTo>
                    <a:pt x="34" y="166"/>
                  </a:lnTo>
                  <a:lnTo>
                    <a:pt x="32" y="166"/>
                  </a:lnTo>
                  <a:lnTo>
                    <a:pt x="30" y="166"/>
                  </a:lnTo>
                  <a:lnTo>
                    <a:pt x="28" y="166"/>
                  </a:lnTo>
                  <a:lnTo>
                    <a:pt x="26" y="166"/>
                  </a:lnTo>
                  <a:lnTo>
                    <a:pt x="24" y="166"/>
                  </a:lnTo>
                  <a:lnTo>
                    <a:pt x="22" y="166"/>
                  </a:lnTo>
                  <a:lnTo>
                    <a:pt x="20" y="166"/>
                  </a:lnTo>
                  <a:lnTo>
                    <a:pt x="18" y="166"/>
                  </a:lnTo>
                  <a:lnTo>
                    <a:pt x="16" y="166"/>
                  </a:lnTo>
                  <a:lnTo>
                    <a:pt x="14" y="166"/>
                  </a:lnTo>
                  <a:lnTo>
                    <a:pt x="12" y="166"/>
                  </a:lnTo>
                  <a:lnTo>
                    <a:pt x="10" y="166"/>
                  </a:lnTo>
                  <a:lnTo>
                    <a:pt x="8" y="166"/>
                  </a:lnTo>
                  <a:lnTo>
                    <a:pt x="6" y="166"/>
                  </a:lnTo>
                  <a:lnTo>
                    <a:pt x="2" y="166"/>
                  </a:lnTo>
                  <a:lnTo>
                    <a:pt x="0" y="166"/>
                  </a:lnTo>
                  <a:lnTo>
                    <a:pt x="0" y="162"/>
                  </a:lnTo>
                  <a:lnTo>
                    <a:pt x="0" y="160"/>
                  </a:lnTo>
                  <a:lnTo>
                    <a:pt x="0" y="158"/>
                  </a:lnTo>
                  <a:lnTo>
                    <a:pt x="0" y="156"/>
                  </a:lnTo>
                  <a:lnTo>
                    <a:pt x="0" y="154"/>
                  </a:lnTo>
                  <a:lnTo>
                    <a:pt x="0" y="152"/>
                  </a:lnTo>
                  <a:lnTo>
                    <a:pt x="0" y="150"/>
                  </a:lnTo>
                  <a:lnTo>
                    <a:pt x="0" y="146"/>
                  </a:lnTo>
                  <a:lnTo>
                    <a:pt x="0" y="144"/>
                  </a:lnTo>
                  <a:lnTo>
                    <a:pt x="0" y="140"/>
                  </a:lnTo>
                  <a:lnTo>
                    <a:pt x="0" y="138"/>
                  </a:lnTo>
                  <a:lnTo>
                    <a:pt x="0" y="136"/>
                  </a:lnTo>
                  <a:lnTo>
                    <a:pt x="0" y="134"/>
                  </a:lnTo>
                  <a:lnTo>
                    <a:pt x="0" y="132"/>
                  </a:lnTo>
                  <a:lnTo>
                    <a:pt x="0" y="130"/>
                  </a:lnTo>
                  <a:lnTo>
                    <a:pt x="0" y="128"/>
                  </a:lnTo>
                  <a:lnTo>
                    <a:pt x="0" y="126"/>
                  </a:lnTo>
                  <a:lnTo>
                    <a:pt x="0" y="124"/>
                  </a:lnTo>
                  <a:lnTo>
                    <a:pt x="0" y="122"/>
                  </a:lnTo>
                  <a:lnTo>
                    <a:pt x="0" y="120"/>
                  </a:lnTo>
                  <a:lnTo>
                    <a:pt x="0" y="120"/>
                  </a:lnTo>
                  <a:lnTo>
                    <a:pt x="0" y="118"/>
                  </a:lnTo>
                  <a:lnTo>
                    <a:pt x="0" y="114"/>
                  </a:lnTo>
                  <a:lnTo>
                    <a:pt x="0" y="112"/>
                  </a:lnTo>
                  <a:lnTo>
                    <a:pt x="0" y="110"/>
                  </a:lnTo>
                  <a:lnTo>
                    <a:pt x="0" y="108"/>
                  </a:lnTo>
                  <a:lnTo>
                    <a:pt x="0" y="106"/>
                  </a:lnTo>
                  <a:lnTo>
                    <a:pt x="0" y="104"/>
                  </a:lnTo>
                  <a:lnTo>
                    <a:pt x="0" y="102"/>
                  </a:lnTo>
                  <a:lnTo>
                    <a:pt x="0" y="100"/>
                  </a:lnTo>
                  <a:lnTo>
                    <a:pt x="0" y="98"/>
                  </a:lnTo>
                  <a:lnTo>
                    <a:pt x="0" y="96"/>
                  </a:lnTo>
                  <a:lnTo>
                    <a:pt x="0" y="94"/>
                  </a:lnTo>
                  <a:lnTo>
                    <a:pt x="0" y="92"/>
                  </a:lnTo>
                  <a:lnTo>
                    <a:pt x="0" y="90"/>
                  </a:lnTo>
                  <a:lnTo>
                    <a:pt x="0" y="88"/>
                  </a:lnTo>
                  <a:lnTo>
                    <a:pt x="0" y="86"/>
                  </a:lnTo>
                  <a:lnTo>
                    <a:pt x="0" y="84"/>
                  </a:lnTo>
                  <a:lnTo>
                    <a:pt x="0" y="82"/>
                  </a:lnTo>
                  <a:lnTo>
                    <a:pt x="0" y="80"/>
                  </a:lnTo>
                  <a:lnTo>
                    <a:pt x="0" y="78"/>
                  </a:lnTo>
                  <a:lnTo>
                    <a:pt x="0" y="76"/>
                  </a:lnTo>
                  <a:lnTo>
                    <a:pt x="0" y="74"/>
                  </a:lnTo>
                  <a:lnTo>
                    <a:pt x="2" y="74"/>
                  </a:lnTo>
                  <a:lnTo>
                    <a:pt x="2" y="72"/>
                  </a:lnTo>
                  <a:lnTo>
                    <a:pt x="2" y="72"/>
                  </a:lnTo>
                  <a:lnTo>
                    <a:pt x="2" y="66"/>
                  </a:lnTo>
                  <a:lnTo>
                    <a:pt x="2" y="64"/>
                  </a:lnTo>
                  <a:lnTo>
                    <a:pt x="2" y="62"/>
                  </a:lnTo>
                  <a:lnTo>
                    <a:pt x="2" y="60"/>
                  </a:lnTo>
                  <a:lnTo>
                    <a:pt x="2" y="58"/>
                  </a:lnTo>
                  <a:lnTo>
                    <a:pt x="2" y="56"/>
                  </a:lnTo>
                  <a:lnTo>
                    <a:pt x="2" y="50"/>
                  </a:lnTo>
                  <a:lnTo>
                    <a:pt x="2" y="46"/>
                  </a:lnTo>
                  <a:lnTo>
                    <a:pt x="2" y="42"/>
                  </a:lnTo>
                  <a:lnTo>
                    <a:pt x="2" y="40"/>
                  </a:lnTo>
                  <a:lnTo>
                    <a:pt x="2" y="38"/>
                  </a:lnTo>
                  <a:lnTo>
                    <a:pt x="2" y="34"/>
                  </a:lnTo>
                  <a:lnTo>
                    <a:pt x="2" y="32"/>
                  </a:lnTo>
                  <a:lnTo>
                    <a:pt x="2" y="28"/>
                  </a:lnTo>
                  <a:lnTo>
                    <a:pt x="2" y="26"/>
                  </a:lnTo>
                  <a:lnTo>
                    <a:pt x="2" y="24"/>
                  </a:lnTo>
                  <a:lnTo>
                    <a:pt x="2" y="24"/>
                  </a:lnTo>
                  <a:lnTo>
                    <a:pt x="2" y="22"/>
                  </a:lnTo>
                  <a:lnTo>
                    <a:pt x="2" y="18"/>
                  </a:lnTo>
                  <a:lnTo>
                    <a:pt x="2" y="16"/>
                  </a:lnTo>
                  <a:lnTo>
                    <a:pt x="2" y="14"/>
                  </a:lnTo>
                  <a:lnTo>
                    <a:pt x="2" y="12"/>
                  </a:lnTo>
                  <a:lnTo>
                    <a:pt x="2" y="8"/>
                  </a:lnTo>
                  <a:lnTo>
                    <a:pt x="2" y="6"/>
                  </a:lnTo>
                  <a:lnTo>
                    <a:pt x="2" y="2"/>
                  </a:lnTo>
                  <a:lnTo>
                    <a:pt x="2" y="0"/>
                  </a:lnTo>
                  <a:lnTo>
                    <a:pt x="4" y="0"/>
                  </a:lnTo>
                  <a:lnTo>
                    <a:pt x="6" y="0"/>
                  </a:lnTo>
                  <a:lnTo>
                    <a:pt x="8" y="0"/>
                  </a:lnTo>
                  <a:lnTo>
                    <a:pt x="10" y="0"/>
                  </a:lnTo>
                  <a:lnTo>
                    <a:pt x="12" y="0"/>
                  </a:lnTo>
                  <a:lnTo>
                    <a:pt x="14"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4" name="Freeform 58"/>
            <p:cNvSpPr>
              <a:spLocks/>
            </p:cNvSpPr>
            <p:nvPr/>
          </p:nvSpPr>
          <p:spPr bwMode="auto">
            <a:xfrm>
              <a:off x="4494213" y="1941513"/>
              <a:ext cx="260350" cy="260350"/>
            </a:xfrm>
            <a:custGeom>
              <a:avLst/>
              <a:gdLst>
                <a:gd name="T0" fmla="*/ 158 w 164"/>
                <a:gd name="T1" fmla="*/ 162 h 164"/>
                <a:gd name="T2" fmla="*/ 152 w 164"/>
                <a:gd name="T3" fmla="*/ 162 h 164"/>
                <a:gd name="T4" fmla="*/ 142 w 164"/>
                <a:gd name="T5" fmla="*/ 162 h 164"/>
                <a:gd name="T6" fmla="*/ 128 w 164"/>
                <a:gd name="T7" fmla="*/ 162 h 164"/>
                <a:gd name="T8" fmla="*/ 116 w 164"/>
                <a:gd name="T9" fmla="*/ 162 h 164"/>
                <a:gd name="T10" fmla="*/ 100 w 164"/>
                <a:gd name="T11" fmla="*/ 162 h 164"/>
                <a:gd name="T12" fmla="*/ 86 w 164"/>
                <a:gd name="T13" fmla="*/ 162 h 164"/>
                <a:gd name="T14" fmla="*/ 74 w 164"/>
                <a:gd name="T15" fmla="*/ 164 h 164"/>
                <a:gd name="T16" fmla="*/ 60 w 164"/>
                <a:gd name="T17" fmla="*/ 164 h 164"/>
                <a:gd name="T18" fmla="*/ 50 w 164"/>
                <a:gd name="T19" fmla="*/ 164 h 164"/>
                <a:gd name="T20" fmla="*/ 40 w 164"/>
                <a:gd name="T21" fmla="*/ 164 h 164"/>
                <a:gd name="T22" fmla="*/ 22 w 164"/>
                <a:gd name="T23" fmla="*/ 164 h 164"/>
                <a:gd name="T24" fmla="*/ 2 w 164"/>
                <a:gd name="T25" fmla="*/ 164 h 164"/>
                <a:gd name="T26" fmla="*/ 2 w 164"/>
                <a:gd name="T27" fmla="*/ 156 h 164"/>
                <a:gd name="T28" fmla="*/ 2 w 164"/>
                <a:gd name="T29" fmla="*/ 144 h 164"/>
                <a:gd name="T30" fmla="*/ 2 w 164"/>
                <a:gd name="T31" fmla="*/ 132 h 164"/>
                <a:gd name="T32" fmla="*/ 2 w 164"/>
                <a:gd name="T33" fmla="*/ 118 h 164"/>
                <a:gd name="T34" fmla="*/ 2 w 164"/>
                <a:gd name="T35" fmla="*/ 102 h 164"/>
                <a:gd name="T36" fmla="*/ 2 w 164"/>
                <a:gd name="T37" fmla="*/ 84 h 164"/>
                <a:gd name="T38" fmla="*/ 2 w 164"/>
                <a:gd name="T39" fmla="*/ 70 h 164"/>
                <a:gd name="T40" fmla="*/ 2 w 164"/>
                <a:gd name="T41" fmla="*/ 56 h 164"/>
                <a:gd name="T42" fmla="*/ 0 w 164"/>
                <a:gd name="T43" fmla="*/ 48 h 164"/>
                <a:gd name="T44" fmla="*/ 0 w 164"/>
                <a:gd name="T45" fmla="*/ 32 h 164"/>
                <a:gd name="T46" fmla="*/ 0 w 164"/>
                <a:gd name="T47" fmla="*/ 24 h 164"/>
                <a:gd name="T48" fmla="*/ 0 w 164"/>
                <a:gd name="T49" fmla="*/ 10 h 164"/>
                <a:gd name="T50" fmla="*/ 0 w 164"/>
                <a:gd name="T51" fmla="*/ 2 h 164"/>
                <a:gd name="T52" fmla="*/ 8 w 164"/>
                <a:gd name="T53" fmla="*/ 0 h 164"/>
                <a:gd name="T54" fmla="*/ 20 w 164"/>
                <a:gd name="T55" fmla="*/ 0 h 164"/>
                <a:gd name="T56" fmla="*/ 30 w 164"/>
                <a:gd name="T57" fmla="*/ 0 h 164"/>
                <a:gd name="T58" fmla="*/ 42 w 164"/>
                <a:gd name="T59" fmla="*/ 0 h 164"/>
                <a:gd name="T60" fmla="*/ 54 w 164"/>
                <a:gd name="T61" fmla="*/ 0 h 164"/>
                <a:gd name="T62" fmla="*/ 60 w 164"/>
                <a:gd name="T63" fmla="*/ 0 h 164"/>
                <a:gd name="T64" fmla="*/ 68 w 164"/>
                <a:gd name="T65" fmla="*/ 0 h 164"/>
                <a:gd name="T66" fmla="*/ 82 w 164"/>
                <a:gd name="T67" fmla="*/ 0 h 164"/>
                <a:gd name="T68" fmla="*/ 100 w 164"/>
                <a:gd name="T69" fmla="*/ 0 h 164"/>
                <a:gd name="T70" fmla="*/ 110 w 164"/>
                <a:gd name="T71" fmla="*/ 0 h 164"/>
                <a:gd name="T72" fmla="*/ 118 w 164"/>
                <a:gd name="T73" fmla="*/ 0 h 164"/>
                <a:gd name="T74" fmla="*/ 126 w 164"/>
                <a:gd name="T75" fmla="*/ 0 h 164"/>
                <a:gd name="T76" fmla="*/ 138 w 164"/>
                <a:gd name="T77" fmla="*/ 0 h 164"/>
                <a:gd name="T78" fmla="*/ 146 w 164"/>
                <a:gd name="T79" fmla="*/ 0 h 164"/>
                <a:gd name="T80" fmla="*/ 156 w 164"/>
                <a:gd name="T81" fmla="*/ 0 h 164"/>
                <a:gd name="T82" fmla="*/ 162 w 164"/>
                <a:gd name="T83" fmla="*/ 6 h 164"/>
                <a:gd name="T84" fmla="*/ 162 w 164"/>
                <a:gd name="T85" fmla="*/ 20 h 164"/>
                <a:gd name="T86" fmla="*/ 162 w 164"/>
                <a:gd name="T87" fmla="*/ 32 h 164"/>
                <a:gd name="T88" fmla="*/ 162 w 164"/>
                <a:gd name="T89" fmla="*/ 48 h 164"/>
                <a:gd name="T90" fmla="*/ 162 w 164"/>
                <a:gd name="T91" fmla="*/ 62 h 164"/>
                <a:gd name="T92" fmla="*/ 162 w 164"/>
                <a:gd name="T93" fmla="*/ 74 h 164"/>
                <a:gd name="T94" fmla="*/ 162 w 164"/>
                <a:gd name="T95" fmla="*/ 86 h 164"/>
                <a:gd name="T96" fmla="*/ 162 w 164"/>
                <a:gd name="T97" fmla="*/ 96 h 164"/>
                <a:gd name="T98" fmla="*/ 162 w 164"/>
                <a:gd name="T99" fmla="*/ 110 h 164"/>
                <a:gd name="T100" fmla="*/ 162 w 164"/>
                <a:gd name="T101" fmla="*/ 116 h 164"/>
                <a:gd name="T102" fmla="*/ 162 w 164"/>
                <a:gd name="T103" fmla="*/ 126 h 164"/>
                <a:gd name="T104" fmla="*/ 162 w 164"/>
                <a:gd name="T105" fmla="*/ 138 h 164"/>
                <a:gd name="T106" fmla="*/ 164 w 164"/>
                <a:gd name="T107" fmla="*/ 148 h 164"/>
                <a:gd name="T108" fmla="*/ 164 w 164"/>
                <a:gd name="T109" fmla="*/ 16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 h="164">
                  <a:moveTo>
                    <a:pt x="164" y="162"/>
                  </a:moveTo>
                  <a:lnTo>
                    <a:pt x="162" y="162"/>
                  </a:lnTo>
                  <a:lnTo>
                    <a:pt x="160" y="162"/>
                  </a:lnTo>
                  <a:lnTo>
                    <a:pt x="158" y="162"/>
                  </a:lnTo>
                  <a:lnTo>
                    <a:pt x="156" y="162"/>
                  </a:lnTo>
                  <a:lnTo>
                    <a:pt x="154" y="162"/>
                  </a:lnTo>
                  <a:lnTo>
                    <a:pt x="152" y="162"/>
                  </a:lnTo>
                  <a:lnTo>
                    <a:pt x="152" y="162"/>
                  </a:lnTo>
                  <a:lnTo>
                    <a:pt x="150" y="162"/>
                  </a:lnTo>
                  <a:lnTo>
                    <a:pt x="148" y="162"/>
                  </a:lnTo>
                  <a:lnTo>
                    <a:pt x="144" y="162"/>
                  </a:lnTo>
                  <a:lnTo>
                    <a:pt x="142" y="162"/>
                  </a:lnTo>
                  <a:lnTo>
                    <a:pt x="140" y="162"/>
                  </a:lnTo>
                  <a:lnTo>
                    <a:pt x="138" y="162"/>
                  </a:lnTo>
                  <a:lnTo>
                    <a:pt x="132" y="162"/>
                  </a:lnTo>
                  <a:lnTo>
                    <a:pt x="128" y="162"/>
                  </a:lnTo>
                  <a:lnTo>
                    <a:pt x="126" y="162"/>
                  </a:lnTo>
                  <a:lnTo>
                    <a:pt x="120" y="162"/>
                  </a:lnTo>
                  <a:lnTo>
                    <a:pt x="118" y="162"/>
                  </a:lnTo>
                  <a:lnTo>
                    <a:pt x="116" y="162"/>
                  </a:lnTo>
                  <a:lnTo>
                    <a:pt x="110" y="162"/>
                  </a:lnTo>
                  <a:lnTo>
                    <a:pt x="108" y="162"/>
                  </a:lnTo>
                  <a:lnTo>
                    <a:pt x="104" y="162"/>
                  </a:lnTo>
                  <a:lnTo>
                    <a:pt x="100" y="162"/>
                  </a:lnTo>
                  <a:lnTo>
                    <a:pt x="94" y="162"/>
                  </a:lnTo>
                  <a:lnTo>
                    <a:pt x="92" y="162"/>
                  </a:lnTo>
                  <a:lnTo>
                    <a:pt x="88" y="162"/>
                  </a:lnTo>
                  <a:lnTo>
                    <a:pt x="86" y="162"/>
                  </a:lnTo>
                  <a:lnTo>
                    <a:pt x="82" y="162"/>
                  </a:lnTo>
                  <a:lnTo>
                    <a:pt x="80" y="162"/>
                  </a:lnTo>
                  <a:lnTo>
                    <a:pt x="76" y="164"/>
                  </a:lnTo>
                  <a:lnTo>
                    <a:pt x="74" y="164"/>
                  </a:lnTo>
                  <a:lnTo>
                    <a:pt x="72" y="164"/>
                  </a:lnTo>
                  <a:lnTo>
                    <a:pt x="70" y="164"/>
                  </a:lnTo>
                  <a:lnTo>
                    <a:pt x="64" y="164"/>
                  </a:lnTo>
                  <a:lnTo>
                    <a:pt x="60" y="164"/>
                  </a:lnTo>
                  <a:lnTo>
                    <a:pt x="56" y="164"/>
                  </a:lnTo>
                  <a:lnTo>
                    <a:pt x="56" y="164"/>
                  </a:lnTo>
                  <a:lnTo>
                    <a:pt x="52" y="164"/>
                  </a:lnTo>
                  <a:lnTo>
                    <a:pt x="50" y="164"/>
                  </a:lnTo>
                  <a:lnTo>
                    <a:pt x="48" y="164"/>
                  </a:lnTo>
                  <a:lnTo>
                    <a:pt x="46" y="164"/>
                  </a:lnTo>
                  <a:lnTo>
                    <a:pt x="42" y="164"/>
                  </a:lnTo>
                  <a:lnTo>
                    <a:pt x="40" y="164"/>
                  </a:lnTo>
                  <a:lnTo>
                    <a:pt x="36" y="164"/>
                  </a:lnTo>
                  <a:lnTo>
                    <a:pt x="28" y="164"/>
                  </a:lnTo>
                  <a:lnTo>
                    <a:pt x="26" y="164"/>
                  </a:lnTo>
                  <a:lnTo>
                    <a:pt x="22" y="164"/>
                  </a:lnTo>
                  <a:lnTo>
                    <a:pt x="18" y="164"/>
                  </a:lnTo>
                  <a:lnTo>
                    <a:pt x="12" y="164"/>
                  </a:lnTo>
                  <a:lnTo>
                    <a:pt x="6" y="164"/>
                  </a:lnTo>
                  <a:lnTo>
                    <a:pt x="2" y="164"/>
                  </a:lnTo>
                  <a:lnTo>
                    <a:pt x="2" y="162"/>
                  </a:lnTo>
                  <a:lnTo>
                    <a:pt x="2" y="158"/>
                  </a:lnTo>
                  <a:lnTo>
                    <a:pt x="2" y="158"/>
                  </a:lnTo>
                  <a:lnTo>
                    <a:pt x="2" y="156"/>
                  </a:lnTo>
                  <a:lnTo>
                    <a:pt x="2" y="154"/>
                  </a:lnTo>
                  <a:lnTo>
                    <a:pt x="2" y="150"/>
                  </a:lnTo>
                  <a:lnTo>
                    <a:pt x="2" y="146"/>
                  </a:lnTo>
                  <a:lnTo>
                    <a:pt x="2" y="144"/>
                  </a:lnTo>
                  <a:lnTo>
                    <a:pt x="2" y="142"/>
                  </a:lnTo>
                  <a:lnTo>
                    <a:pt x="2" y="138"/>
                  </a:lnTo>
                  <a:lnTo>
                    <a:pt x="2" y="134"/>
                  </a:lnTo>
                  <a:lnTo>
                    <a:pt x="2" y="132"/>
                  </a:lnTo>
                  <a:lnTo>
                    <a:pt x="2" y="126"/>
                  </a:lnTo>
                  <a:lnTo>
                    <a:pt x="2" y="124"/>
                  </a:lnTo>
                  <a:lnTo>
                    <a:pt x="2" y="122"/>
                  </a:lnTo>
                  <a:lnTo>
                    <a:pt x="2" y="118"/>
                  </a:lnTo>
                  <a:lnTo>
                    <a:pt x="2" y="116"/>
                  </a:lnTo>
                  <a:lnTo>
                    <a:pt x="2" y="110"/>
                  </a:lnTo>
                  <a:lnTo>
                    <a:pt x="2" y="106"/>
                  </a:lnTo>
                  <a:lnTo>
                    <a:pt x="2" y="102"/>
                  </a:lnTo>
                  <a:lnTo>
                    <a:pt x="2" y="98"/>
                  </a:lnTo>
                  <a:lnTo>
                    <a:pt x="2" y="92"/>
                  </a:lnTo>
                  <a:lnTo>
                    <a:pt x="2" y="86"/>
                  </a:lnTo>
                  <a:lnTo>
                    <a:pt x="2" y="84"/>
                  </a:lnTo>
                  <a:lnTo>
                    <a:pt x="2" y="82"/>
                  </a:lnTo>
                  <a:lnTo>
                    <a:pt x="2" y="78"/>
                  </a:lnTo>
                  <a:lnTo>
                    <a:pt x="2" y="76"/>
                  </a:lnTo>
                  <a:lnTo>
                    <a:pt x="2" y="70"/>
                  </a:lnTo>
                  <a:lnTo>
                    <a:pt x="2" y="68"/>
                  </a:lnTo>
                  <a:lnTo>
                    <a:pt x="2" y="62"/>
                  </a:lnTo>
                  <a:lnTo>
                    <a:pt x="2" y="60"/>
                  </a:lnTo>
                  <a:lnTo>
                    <a:pt x="2" y="56"/>
                  </a:lnTo>
                  <a:lnTo>
                    <a:pt x="2" y="54"/>
                  </a:lnTo>
                  <a:lnTo>
                    <a:pt x="2" y="52"/>
                  </a:lnTo>
                  <a:lnTo>
                    <a:pt x="2" y="50"/>
                  </a:lnTo>
                  <a:lnTo>
                    <a:pt x="0" y="48"/>
                  </a:lnTo>
                  <a:lnTo>
                    <a:pt x="0" y="44"/>
                  </a:lnTo>
                  <a:lnTo>
                    <a:pt x="0" y="42"/>
                  </a:lnTo>
                  <a:lnTo>
                    <a:pt x="0" y="38"/>
                  </a:lnTo>
                  <a:lnTo>
                    <a:pt x="0" y="32"/>
                  </a:lnTo>
                  <a:lnTo>
                    <a:pt x="0" y="30"/>
                  </a:lnTo>
                  <a:lnTo>
                    <a:pt x="0" y="28"/>
                  </a:lnTo>
                  <a:lnTo>
                    <a:pt x="0" y="26"/>
                  </a:lnTo>
                  <a:lnTo>
                    <a:pt x="0" y="24"/>
                  </a:lnTo>
                  <a:lnTo>
                    <a:pt x="0" y="20"/>
                  </a:lnTo>
                  <a:lnTo>
                    <a:pt x="0" y="16"/>
                  </a:lnTo>
                  <a:lnTo>
                    <a:pt x="0" y="12"/>
                  </a:lnTo>
                  <a:lnTo>
                    <a:pt x="0" y="10"/>
                  </a:lnTo>
                  <a:lnTo>
                    <a:pt x="0" y="8"/>
                  </a:lnTo>
                  <a:lnTo>
                    <a:pt x="0" y="6"/>
                  </a:lnTo>
                  <a:lnTo>
                    <a:pt x="0" y="4"/>
                  </a:lnTo>
                  <a:lnTo>
                    <a:pt x="0" y="2"/>
                  </a:lnTo>
                  <a:lnTo>
                    <a:pt x="4" y="2"/>
                  </a:lnTo>
                  <a:lnTo>
                    <a:pt x="6" y="2"/>
                  </a:lnTo>
                  <a:lnTo>
                    <a:pt x="6" y="0"/>
                  </a:lnTo>
                  <a:lnTo>
                    <a:pt x="8" y="0"/>
                  </a:lnTo>
                  <a:lnTo>
                    <a:pt x="12" y="0"/>
                  </a:lnTo>
                  <a:lnTo>
                    <a:pt x="16" y="0"/>
                  </a:lnTo>
                  <a:lnTo>
                    <a:pt x="18" y="0"/>
                  </a:lnTo>
                  <a:lnTo>
                    <a:pt x="20" y="0"/>
                  </a:lnTo>
                  <a:lnTo>
                    <a:pt x="24" y="0"/>
                  </a:lnTo>
                  <a:lnTo>
                    <a:pt x="26" y="0"/>
                  </a:lnTo>
                  <a:lnTo>
                    <a:pt x="28" y="0"/>
                  </a:lnTo>
                  <a:lnTo>
                    <a:pt x="30" y="0"/>
                  </a:lnTo>
                  <a:lnTo>
                    <a:pt x="32" y="0"/>
                  </a:lnTo>
                  <a:lnTo>
                    <a:pt x="34" y="0"/>
                  </a:lnTo>
                  <a:lnTo>
                    <a:pt x="40" y="0"/>
                  </a:lnTo>
                  <a:lnTo>
                    <a:pt x="42" y="0"/>
                  </a:lnTo>
                  <a:lnTo>
                    <a:pt x="44" y="0"/>
                  </a:lnTo>
                  <a:lnTo>
                    <a:pt x="48" y="0"/>
                  </a:lnTo>
                  <a:lnTo>
                    <a:pt x="52" y="0"/>
                  </a:lnTo>
                  <a:lnTo>
                    <a:pt x="54" y="0"/>
                  </a:lnTo>
                  <a:lnTo>
                    <a:pt x="56" y="0"/>
                  </a:lnTo>
                  <a:lnTo>
                    <a:pt x="56" y="0"/>
                  </a:lnTo>
                  <a:lnTo>
                    <a:pt x="58" y="0"/>
                  </a:lnTo>
                  <a:lnTo>
                    <a:pt x="60" y="0"/>
                  </a:lnTo>
                  <a:lnTo>
                    <a:pt x="62" y="0"/>
                  </a:lnTo>
                  <a:lnTo>
                    <a:pt x="64" y="0"/>
                  </a:lnTo>
                  <a:lnTo>
                    <a:pt x="66" y="0"/>
                  </a:lnTo>
                  <a:lnTo>
                    <a:pt x="68" y="0"/>
                  </a:lnTo>
                  <a:lnTo>
                    <a:pt x="70" y="0"/>
                  </a:lnTo>
                  <a:lnTo>
                    <a:pt x="74" y="0"/>
                  </a:lnTo>
                  <a:lnTo>
                    <a:pt x="76" y="0"/>
                  </a:lnTo>
                  <a:lnTo>
                    <a:pt x="82" y="0"/>
                  </a:lnTo>
                  <a:lnTo>
                    <a:pt x="88" y="0"/>
                  </a:lnTo>
                  <a:lnTo>
                    <a:pt x="94" y="0"/>
                  </a:lnTo>
                  <a:lnTo>
                    <a:pt x="96" y="0"/>
                  </a:lnTo>
                  <a:lnTo>
                    <a:pt x="100" y="0"/>
                  </a:lnTo>
                  <a:lnTo>
                    <a:pt x="102" y="0"/>
                  </a:lnTo>
                  <a:lnTo>
                    <a:pt x="104" y="0"/>
                  </a:lnTo>
                  <a:lnTo>
                    <a:pt x="106" y="0"/>
                  </a:lnTo>
                  <a:lnTo>
                    <a:pt x="110" y="0"/>
                  </a:lnTo>
                  <a:lnTo>
                    <a:pt x="112" y="0"/>
                  </a:lnTo>
                  <a:lnTo>
                    <a:pt x="114" y="0"/>
                  </a:lnTo>
                  <a:lnTo>
                    <a:pt x="116" y="0"/>
                  </a:lnTo>
                  <a:lnTo>
                    <a:pt x="118" y="0"/>
                  </a:lnTo>
                  <a:lnTo>
                    <a:pt x="120" y="0"/>
                  </a:lnTo>
                  <a:lnTo>
                    <a:pt x="122" y="0"/>
                  </a:lnTo>
                  <a:lnTo>
                    <a:pt x="124" y="0"/>
                  </a:lnTo>
                  <a:lnTo>
                    <a:pt x="126" y="0"/>
                  </a:lnTo>
                  <a:lnTo>
                    <a:pt x="130" y="0"/>
                  </a:lnTo>
                  <a:lnTo>
                    <a:pt x="132" y="0"/>
                  </a:lnTo>
                  <a:lnTo>
                    <a:pt x="134" y="0"/>
                  </a:lnTo>
                  <a:lnTo>
                    <a:pt x="138" y="0"/>
                  </a:lnTo>
                  <a:lnTo>
                    <a:pt x="140" y="0"/>
                  </a:lnTo>
                  <a:lnTo>
                    <a:pt x="142" y="0"/>
                  </a:lnTo>
                  <a:lnTo>
                    <a:pt x="144" y="0"/>
                  </a:lnTo>
                  <a:lnTo>
                    <a:pt x="146" y="0"/>
                  </a:lnTo>
                  <a:lnTo>
                    <a:pt x="150" y="0"/>
                  </a:lnTo>
                  <a:lnTo>
                    <a:pt x="152" y="0"/>
                  </a:lnTo>
                  <a:lnTo>
                    <a:pt x="154" y="0"/>
                  </a:lnTo>
                  <a:lnTo>
                    <a:pt x="156" y="0"/>
                  </a:lnTo>
                  <a:lnTo>
                    <a:pt x="158" y="0"/>
                  </a:lnTo>
                  <a:lnTo>
                    <a:pt x="162" y="0"/>
                  </a:lnTo>
                  <a:lnTo>
                    <a:pt x="162" y="2"/>
                  </a:lnTo>
                  <a:lnTo>
                    <a:pt x="162" y="6"/>
                  </a:lnTo>
                  <a:lnTo>
                    <a:pt x="162" y="12"/>
                  </a:lnTo>
                  <a:lnTo>
                    <a:pt x="162" y="14"/>
                  </a:lnTo>
                  <a:lnTo>
                    <a:pt x="162" y="16"/>
                  </a:lnTo>
                  <a:lnTo>
                    <a:pt x="162" y="20"/>
                  </a:lnTo>
                  <a:lnTo>
                    <a:pt x="162" y="22"/>
                  </a:lnTo>
                  <a:lnTo>
                    <a:pt x="162" y="24"/>
                  </a:lnTo>
                  <a:lnTo>
                    <a:pt x="162" y="28"/>
                  </a:lnTo>
                  <a:lnTo>
                    <a:pt x="162" y="32"/>
                  </a:lnTo>
                  <a:lnTo>
                    <a:pt x="162" y="34"/>
                  </a:lnTo>
                  <a:lnTo>
                    <a:pt x="162" y="38"/>
                  </a:lnTo>
                  <a:lnTo>
                    <a:pt x="162" y="44"/>
                  </a:lnTo>
                  <a:lnTo>
                    <a:pt x="162" y="48"/>
                  </a:lnTo>
                  <a:lnTo>
                    <a:pt x="162" y="50"/>
                  </a:lnTo>
                  <a:lnTo>
                    <a:pt x="162" y="54"/>
                  </a:lnTo>
                  <a:lnTo>
                    <a:pt x="162" y="56"/>
                  </a:lnTo>
                  <a:lnTo>
                    <a:pt x="162" y="62"/>
                  </a:lnTo>
                  <a:lnTo>
                    <a:pt x="162" y="62"/>
                  </a:lnTo>
                  <a:lnTo>
                    <a:pt x="162" y="64"/>
                  </a:lnTo>
                  <a:lnTo>
                    <a:pt x="162" y="70"/>
                  </a:lnTo>
                  <a:lnTo>
                    <a:pt x="162" y="74"/>
                  </a:lnTo>
                  <a:lnTo>
                    <a:pt x="162" y="76"/>
                  </a:lnTo>
                  <a:lnTo>
                    <a:pt x="162" y="78"/>
                  </a:lnTo>
                  <a:lnTo>
                    <a:pt x="162" y="82"/>
                  </a:lnTo>
                  <a:lnTo>
                    <a:pt x="162" y="86"/>
                  </a:lnTo>
                  <a:lnTo>
                    <a:pt x="162" y="90"/>
                  </a:lnTo>
                  <a:lnTo>
                    <a:pt x="162" y="92"/>
                  </a:lnTo>
                  <a:lnTo>
                    <a:pt x="162" y="94"/>
                  </a:lnTo>
                  <a:lnTo>
                    <a:pt x="162" y="96"/>
                  </a:lnTo>
                  <a:lnTo>
                    <a:pt x="162" y="102"/>
                  </a:lnTo>
                  <a:lnTo>
                    <a:pt x="162" y="104"/>
                  </a:lnTo>
                  <a:lnTo>
                    <a:pt x="162" y="106"/>
                  </a:lnTo>
                  <a:lnTo>
                    <a:pt x="162" y="110"/>
                  </a:lnTo>
                  <a:lnTo>
                    <a:pt x="162" y="110"/>
                  </a:lnTo>
                  <a:lnTo>
                    <a:pt x="162" y="112"/>
                  </a:lnTo>
                  <a:lnTo>
                    <a:pt x="162" y="114"/>
                  </a:lnTo>
                  <a:lnTo>
                    <a:pt x="162" y="116"/>
                  </a:lnTo>
                  <a:lnTo>
                    <a:pt x="162" y="120"/>
                  </a:lnTo>
                  <a:lnTo>
                    <a:pt x="162" y="122"/>
                  </a:lnTo>
                  <a:lnTo>
                    <a:pt x="162" y="124"/>
                  </a:lnTo>
                  <a:lnTo>
                    <a:pt x="162" y="126"/>
                  </a:lnTo>
                  <a:lnTo>
                    <a:pt x="162" y="128"/>
                  </a:lnTo>
                  <a:lnTo>
                    <a:pt x="162" y="132"/>
                  </a:lnTo>
                  <a:lnTo>
                    <a:pt x="162" y="136"/>
                  </a:lnTo>
                  <a:lnTo>
                    <a:pt x="162" y="138"/>
                  </a:lnTo>
                  <a:lnTo>
                    <a:pt x="162" y="140"/>
                  </a:lnTo>
                  <a:lnTo>
                    <a:pt x="162" y="144"/>
                  </a:lnTo>
                  <a:lnTo>
                    <a:pt x="162" y="146"/>
                  </a:lnTo>
                  <a:lnTo>
                    <a:pt x="164" y="148"/>
                  </a:lnTo>
                  <a:lnTo>
                    <a:pt x="164" y="152"/>
                  </a:lnTo>
                  <a:lnTo>
                    <a:pt x="164" y="156"/>
                  </a:lnTo>
                  <a:lnTo>
                    <a:pt x="164" y="158"/>
                  </a:lnTo>
                  <a:lnTo>
                    <a:pt x="164" y="160"/>
                  </a:lnTo>
                  <a:lnTo>
                    <a:pt x="164" y="16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5" name="Freeform 76"/>
            <p:cNvSpPr>
              <a:spLocks/>
            </p:cNvSpPr>
            <p:nvPr/>
          </p:nvSpPr>
          <p:spPr bwMode="auto">
            <a:xfrm>
              <a:off x="5268913" y="1941513"/>
              <a:ext cx="257175" cy="260350"/>
            </a:xfrm>
            <a:custGeom>
              <a:avLst/>
              <a:gdLst>
                <a:gd name="T0" fmla="*/ 22 w 162"/>
                <a:gd name="T1" fmla="*/ 0 h 164"/>
                <a:gd name="T2" fmla="*/ 40 w 162"/>
                <a:gd name="T3" fmla="*/ 0 h 164"/>
                <a:gd name="T4" fmla="*/ 50 w 162"/>
                <a:gd name="T5" fmla="*/ 0 h 164"/>
                <a:gd name="T6" fmla="*/ 70 w 162"/>
                <a:gd name="T7" fmla="*/ 0 h 164"/>
                <a:gd name="T8" fmla="*/ 90 w 162"/>
                <a:gd name="T9" fmla="*/ 0 h 164"/>
                <a:gd name="T10" fmla="*/ 100 w 162"/>
                <a:gd name="T11" fmla="*/ 0 h 164"/>
                <a:gd name="T12" fmla="*/ 116 w 162"/>
                <a:gd name="T13" fmla="*/ 0 h 164"/>
                <a:gd name="T14" fmla="*/ 126 w 162"/>
                <a:gd name="T15" fmla="*/ 0 h 164"/>
                <a:gd name="T16" fmla="*/ 142 w 162"/>
                <a:gd name="T17" fmla="*/ 0 h 164"/>
                <a:gd name="T18" fmla="*/ 160 w 162"/>
                <a:gd name="T19" fmla="*/ 0 h 164"/>
                <a:gd name="T20" fmla="*/ 162 w 162"/>
                <a:gd name="T21" fmla="*/ 8 h 164"/>
                <a:gd name="T22" fmla="*/ 162 w 162"/>
                <a:gd name="T23" fmla="*/ 24 h 164"/>
                <a:gd name="T24" fmla="*/ 162 w 162"/>
                <a:gd name="T25" fmla="*/ 32 h 164"/>
                <a:gd name="T26" fmla="*/ 162 w 162"/>
                <a:gd name="T27" fmla="*/ 50 h 164"/>
                <a:gd name="T28" fmla="*/ 162 w 162"/>
                <a:gd name="T29" fmla="*/ 62 h 164"/>
                <a:gd name="T30" fmla="*/ 162 w 162"/>
                <a:gd name="T31" fmla="*/ 78 h 164"/>
                <a:gd name="T32" fmla="*/ 162 w 162"/>
                <a:gd name="T33" fmla="*/ 92 h 164"/>
                <a:gd name="T34" fmla="*/ 162 w 162"/>
                <a:gd name="T35" fmla="*/ 106 h 164"/>
                <a:gd name="T36" fmla="*/ 162 w 162"/>
                <a:gd name="T37" fmla="*/ 118 h 164"/>
                <a:gd name="T38" fmla="*/ 162 w 162"/>
                <a:gd name="T39" fmla="*/ 126 h 164"/>
                <a:gd name="T40" fmla="*/ 162 w 162"/>
                <a:gd name="T41" fmla="*/ 138 h 164"/>
                <a:gd name="T42" fmla="*/ 162 w 162"/>
                <a:gd name="T43" fmla="*/ 154 h 164"/>
                <a:gd name="T44" fmla="*/ 156 w 162"/>
                <a:gd name="T45" fmla="*/ 164 h 164"/>
                <a:gd name="T46" fmla="*/ 146 w 162"/>
                <a:gd name="T47" fmla="*/ 164 h 164"/>
                <a:gd name="T48" fmla="*/ 136 w 162"/>
                <a:gd name="T49" fmla="*/ 164 h 164"/>
                <a:gd name="T50" fmla="*/ 126 w 162"/>
                <a:gd name="T51" fmla="*/ 164 h 164"/>
                <a:gd name="T52" fmla="*/ 114 w 162"/>
                <a:gd name="T53" fmla="*/ 164 h 164"/>
                <a:gd name="T54" fmla="*/ 102 w 162"/>
                <a:gd name="T55" fmla="*/ 164 h 164"/>
                <a:gd name="T56" fmla="*/ 90 w 162"/>
                <a:gd name="T57" fmla="*/ 164 h 164"/>
                <a:gd name="T58" fmla="*/ 82 w 162"/>
                <a:gd name="T59" fmla="*/ 164 h 164"/>
                <a:gd name="T60" fmla="*/ 72 w 162"/>
                <a:gd name="T61" fmla="*/ 164 h 164"/>
                <a:gd name="T62" fmla="*/ 56 w 162"/>
                <a:gd name="T63" fmla="*/ 162 h 164"/>
                <a:gd name="T64" fmla="*/ 38 w 162"/>
                <a:gd name="T65" fmla="*/ 162 h 164"/>
                <a:gd name="T66" fmla="*/ 30 w 162"/>
                <a:gd name="T67" fmla="*/ 162 h 164"/>
                <a:gd name="T68" fmla="*/ 10 w 162"/>
                <a:gd name="T69" fmla="*/ 162 h 164"/>
                <a:gd name="T70" fmla="*/ 0 w 162"/>
                <a:gd name="T71" fmla="*/ 158 h 164"/>
                <a:gd name="T72" fmla="*/ 0 w 162"/>
                <a:gd name="T73" fmla="*/ 144 h 164"/>
                <a:gd name="T74" fmla="*/ 0 w 162"/>
                <a:gd name="T75" fmla="*/ 130 h 164"/>
                <a:gd name="T76" fmla="*/ 0 w 162"/>
                <a:gd name="T77" fmla="*/ 114 h 164"/>
                <a:gd name="T78" fmla="*/ 0 w 162"/>
                <a:gd name="T79" fmla="*/ 104 h 164"/>
                <a:gd name="T80" fmla="*/ 0 w 162"/>
                <a:gd name="T81" fmla="*/ 92 h 164"/>
                <a:gd name="T82" fmla="*/ 0 w 162"/>
                <a:gd name="T83" fmla="*/ 78 h 164"/>
                <a:gd name="T84" fmla="*/ 0 w 162"/>
                <a:gd name="T85" fmla="*/ 64 h 164"/>
                <a:gd name="T86" fmla="*/ 0 w 162"/>
                <a:gd name="T87" fmla="*/ 54 h 164"/>
                <a:gd name="T88" fmla="*/ 0 w 162"/>
                <a:gd name="T89" fmla="*/ 42 h 164"/>
                <a:gd name="T90" fmla="*/ 0 w 162"/>
                <a:gd name="T91" fmla="*/ 34 h 164"/>
                <a:gd name="T92" fmla="*/ 0 w 162"/>
                <a:gd name="T93" fmla="*/ 24 h 164"/>
                <a:gd name="T94" fmla="*/ 0 w 162"/>
                <a:gd name="T95" fmla="*/ 16 h 164"/>
                <a:gd name="T96" fmla="*/ 8 w 162"/>
                <a:gd name="T97"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2" h="164">
                  <a:moveTo>
                    <a:pt x="10" y="0"/>
                  </a:moveTo>
                  <a:lnTo>
                    <a:pt x="12" y="0"/>
                  </a:lnTo>
                  <a:lnTo>
                    <a:pt x="20" y="0"/>
                  </a:lnTo>
                  <a:lnTo>
                    <a:pt x="22" y="0"/>
                  </a:lnTo>
                  <a:lnTo>
                    <a:pt x="24" y="0"/>
                  </a:lnTo>
                  <a:lnTo>
                    <a:pt x="30" y="0"/>
                  </a:lnTo>
                  <a:lnTo>
                    <a:pt x="36" y="0"/>
                  </a:lnTo>
                  <a:lnTo>
                    <a:pt x="40" y="0"/>
                  </a:lnTo>
                  <a:lnTo>
                    <a:pt x="44" y="0"/>
                  </a:lnTo>
                  <a:lnTo>
                    <a:pt x="46" y="0"/>
                  </a:lnTo>
                  <a:lnTo>
                    <a:pt x="48" y="0"/>
                  </a:lnTo>
                  <a:lnTo>
                    <a:pt x="50" y="0"/>
                  </a:lnTo>
                  <a:lnTo>
                    <a:pt x="56" y="0"/>
                  </a:lnTo>
                  <a:lnTo>
                    <a:pt x="62" y="0"/>
                  </a:lnTo>
                  <a:lnTo>
                    <a:pt x="66" y="0"/>
                  </a:lnTo>
                  <a:lnTo>
                    <a:pt x="70" y="0"/>
                  </a:lnTo>
                  <a:lnTo>
                    <a:pt x="72" y="0"/>
                  </a:lnTo>
                  <a:lnTo>
                    <a:pt x="80" y="0"/>
                  </a:lnTo>
                  <a:lnTo>
                    <a:pt x="82" y="0"/>
                  </a:lnTo>
                  <a:lnTo>
                    <a:pt x="90" y="0"/>
                  </a:lnTo>
                  <a:lnTo>
                    <a:pt x="92" y="0"/>
                  </a:lnTo>
                  <a:lnTo>
                    <a:pt x="98" y="0"/>
                  </a:lnTo>
                  <a:lnTo>
                    <a:pt x="98" y="0"/>
                  </a:lnTo>
                  <a:lnTo>
                    <a:pt x="100" y="0"/>
                  </a:lnTo>
                  <a:lnTo>
                    <a:pt x="104" y="0"/>
                  </a:lnTo>
                  <a:lnTo>
                    <a:pt x="106" y="0"/>
                  </a:lnTo>
                  <a:lnTo>
                    <a:pt x="110" y="0"/>
                  </a:lnTo>
                  <a:lnTo>
                    <a:pt x="116" y="0"/>
                  </a:lnTo>
                  <a:lnTo>
                    <a:pt x="120" y="0"/>
                  </a:lnTo>
                  <a:lnTo>
                    <a:pt x="122" y="0"/>
                  </a:lnTo>
                  <a:lnTo>
                    <a:pt x="124" y="0"/>
                  </a:lnTo>
                  <a:lnTo>
                    <a:pt x="126" y="0"/>
                  </a:lnTo>
                  <a:lnTo>
                    <a:pt x="130" y="0"/>
                  </a:lnTo>
                  <a:lnTo>
                    <a:pt x="134" y="0"/>
                  </a:lnTo>
                  <a:lnTo>
                    <a:pt x="138" y="0"/>
                  </a:lnTo>
                  <a:lnTo>
                    <a:pt x="142" y="0"/>
                  </a:lnTo>
                  <a:lnTo>
                    <a:pt x="148" y="0"/>
                  </a:lnTo>
                  <a:lnTo>
                    <a:pt x="150" y="0"/>
                  </a:lnTo>
                  <a:lnTo>
                    <a:pt x="156" y="0"/>
                  </a:lnTo>
                  <a:lnTo>
                    <a:pt x="160" y="0"/>
                  </a:lnTo>
                  <a:lnTo>
                    <a:pt x="162" y="0"/>
                  </a:lnTo>
                  <a:lnTo>
                    <a:pt x="162" y="2"/>
                  </a:lnTo>
                  <a:lnTo>
                    <a:pt x="162" y="4"/>
                  </a:lnTo>
                  <a:lnTo>
                    <a:pt x="162" y="8"/>
                  </a:lnTo>
                  <a:lnTo>
                    <a:pt x="162" y="14"/>
                  </a:lnTo>
                  <a:lnTo>
                    <a:pt x="162" y="18"/>
                  </a:lnTo>
                  <a:lnTo>
                    <a:pt x="162" y="22"/>
                  </a:lnTo>
                  <a:lnTo>
                    <a:pt x="162" y="24"/>
                  </a:lnTo>
                  <a:lnTo>
                    <a:pt x="162" y="26"/>
                  </a:lnTo>
                  <a:lnTo>
                    <a:pt x="162" y="28"/>
                  </a:lnTo>
                  <a:lnTo>
                    <a:pt x="162" y="30"/>
                  </a:lnTo>
                  <a:lnTo>
                    <a:pt x="162" y="32"/>
                  </a:lnTo>
                  <a:lnTo>
                    <a:pt x="162" y="34"/>
                  </a:lnTo>
                  <a:lnTo>
                    <a:pt x="162" y="40"/>
                  </a:lnTo>
                  <a:lnTo>
                    <a:pt x="162" y="44"/>
                  </a:lnTo>
                  <a:lnTo>
                    <a:pt x="162" y="50"/>
                  </a:lnTo>
                  <a:lnTo>
                    <a:pt x="162" y="54"/>
                  </a:lnTo>
                  <a:lnTo>
                    <a:pt x="162" y="58"/>
                  </a:lnTo>
                  <a:lnTo>
                    <a:pt x="162" y="60"/>
                  </a:lnTo>
                  <a:lnTo>
                    <a:pt x="162" y="62"/>
                  </a:lnTo>
                  <a:lnTo>
                    <a:pt x="162" y="64"/>
                  </a:lnTo>
                  <a:lnTo>
                    <a:pt x="162" y="72"/>
                  </a:lnTo>
                  <a:lnTo>
                    <a:pt x="162" y="76"/>
                  </a:lnTo>
                  <a:lnTo>
                    <a:pt x="162" y="78"/>
                  </a:lnTo>
                  <a:lnTo>
                    <a:pt x="162" y="80"/>
                  </a:lnTo>
                  <a:lnTo>
                    <a:pt x="162" y="88"/>
                  </a:lnTo>
                  <a:lnTo>
                    <a:pt x="162" y="90"/>
                  </a:lnTo>
                  <a:lnTo>
                    <a:pt x="162" y="92"/>
                  </a:lnTo>
                  <a:lnTo>
                    <a:pt x="162" y="94"/>
                  </a:lnTo>
                  <a:lnTo>
                    <a:pt x="162" y="96"/>
                  </a:lnTo>
                  <a:lnTo>
                    <a:pt x="162" y="102"/>
                  </a:lnTo>
                  <a:lnTo>
                    <a:pt x="162" y="106"/>
                  </a:lnTo>
                  <a:lnTo>
                    <a:pt x="162" y="110"/>
                  </a:lnTo>
                  <a:lnTo>
                    <a:pt x="162" y="112"/>
                  </a:lnTo>
                  <a:lnTo>
                    <a:pt x="162" y="116"/>
                  </a:lnTo>
                  <a:lnTo>
                    <a:pt x="162" y="118"/>
                  </a:lnTo>
                  <a:lnTo>
                    <a:pt x="162" y="120"/>
                  </a:lnTo>
                  <a:lnTo>
                    <a:pt x="162" y="122"/>
                  </a:lnTo>
                  <a:lnTo>
                    <a:pt x="162" y="124"/>
                  </a:lnTo>
                  <a:lnTo>
                    <a:pt x="162" y="126"/>
                  </a:lnTo>
                  <a:lnTo>
                    <a:pt x="162" y="130"/>
                  </a:lnTo>
                  <a:lnTo>
                    <a:pt x="162" y="132"/>
                  </a:lnTo>
                  <a:lnTo>
                    <a:pt x="162" y="136"/>
                  </a:lnTo>
                  <a:lnTo>
                    <a:pt x="162" y="138"/>
                  </a:lnTo>
                  <a:lnTo>
                    <a:pt x="162" y="140"/>
                  </a:lnTo>
                  <a:lnTo>
                    <a:pt x="162" y="142"/>
                  </a:lnTo>
                  <a:lnTo>
                    <a:pt x="162" y="146"/>
                  </a:lnTo>
                  <a:lnTo>
                    <a:pt x="162" y="154"/>
                  </a:lnTo>
                  <a:lnTo>
                    <a:pt x="162" y="156"/>
                  </a:lnTo>
                  <a:lnTo>
                    <a:pt x="162" y="158"/>
                  </a:lnTo>
                  <a:lnTo>
                    <a:pt x="162" y="164"/>
                  </a:lnTo>
                  <a:lnTo>
                    <a:pt x="156" y="164"/>
                  </a:lnTo>
                  <a:lnTo>
                    <a:pt x="154" y="164"/>
                  </a:lnTo>
                  <a:lnTo>
                    <a:pt x="150" y="164"/>
                  </a:lnTo>
                  <a:lnTo>
                    <a:pt x="148" y="164"/>
                  </a:lnTo>
                  <a:lnTo>
                    <a:pt x="146" y="164"/>
                  </a:lnTo>
                  <a:lnTo>
                    <a:pt x="144" y="164"/>
                  </a:lnTo>
                  <a:lnTo>
                    <a:pt x="140" y="164"/>
                  </a:lnTo>
                  <a:lnTo>
                    <a:pt x="138" y="164"/>
                  </a:lnTo>
                  <a:lnTo>
                    <a:pt x="136" y="164"/>
                  </a:lnTo>
                  <a:lnTo>
                    <a:pt x="132" y="164"/>
                  </a:lnTo>
                  <a:lnTo>
                    <a:pt x="130" y="164"/>
                  </a:lnTo>
                  <a:lnTo>
                    <a:pt x="128" y="164"/>
                  </a:lnTo>
                  <a:lnTo>
                    <a:pt x="126" y="164"/>
                  </a:lnTo>
                  <a:lnTo>
                    <a:pt x="122" y="164"/>
                  </a:lnTo>
                  <a:lnTo>
                    <a:pt x="120" y="164"/>
                  </a:lnTo>
                  <a:lnTo>
                    <a:pt x="116" y="164"/>
                  </a:lnTo>
                  <a:lnTo>
                    <a:pt x="114" y="164"/>
                  </a:lnTo>
                  <a:lnTo>
                    <a:pt x="110" y="164"/>
                  </a:lnTo>
                  <a:lnTo>
                    <a:pt x="108" y="164"/>
                  </a:lnTo>
                  <a:lnTo>
                    <a:pt x="106" y="164"/>
                  </a:lnTo>
                  <a:lnTo>
                    <a:pt x="102" y="164"/>
                  </a:lnTo>
                  <a:lnTo>
                    <a:pt x="98" y="164"/>
                  </a:lnTo>
                  <a:lnTo>
                    <a:pt x="98" y="164"/>
                  </a:lnTo>
                  <a:lnTo>
                    <a:pt x="96" y="164"/>
                  </a:lnTo>
                  <a:lnTo>
                    <a:pt x="90" y="164"/>
                  </a:lnTo>
                  <a:lnTo>
                    <a:pt x="88" y="164"/>
                  </a:lnTo>
                  <a:lnTo>
                    <a:pt x="86" y="164"/>
                  </a:lnTo>
                  <a:lnTo>
                    <a:pt x="84" y="164"/>
                  </a:lnTo>
                  <a:lnTo>
                    <a:pt x="82" y="164"/>
                  </a:lnTo>
                  <a:lnTo>
                    <a:pt x="80" y="164"/>
                  </a:lnTo>
                  <a:lnTo>
                    <a:pt x="76" y="164"/>
                  </a:lnTo>
                  <a:lnTo>
                    <a:pt x="74" y="164"/>
                  </a:lnTo>
                  <a:lnTo>
                    <a:pt x="72" y="164"/>
                  </a:lnTo>
                  <a:lnTo>
                    <a:pt x="68" y="162"/>
                  </a:lnTo>
                  <a:lnTo>
                    <a:pt x="66" y="162"/>
                  </a:lnTo>
                  <a:lnTo>
                    <a:pt x="60" y="162"/>
                  </a:lnTo>
                  <a:lnTo>
                    <a:pt x="56" y="162"/>
                  </a:lnTo>
                  <a:lnTo>
                    <a:pt x="50" y="162"/>
                  </a:lnTo>
                  <a:lnTo>
                    <a:pt x="44" y="162"/>
                  </a:lnTo>
                  <a:lnTo>
                    <a:pt x="42" y="162"/>
                  </a:lnTo>
                  <a:lnTo>
                    <a:pt x="38" y="162"/>
                  </a:lnTo>
                  <a:lnTo>
                    <a:pt x="36" y="162"/>
                  </a:lnTo>
                  <a:lnTo>
                    <a:pt x="34" y="162"/>
                  </a:lnTo>
                  <a:lnTo>
                    <a:pt x="32" y="162"/>
                  </a:lnTo>
                  <a:lnTo>
                    <a:pt x="30" y="162"/>
                  </a:lnTo>
                  <a:lnTo>
                    <a:pt x="24" y="162"/>
                  </a:lnTo>
                  <a:lnTo>
                    <a:pt x="22" y="162"/>
                  </a:lnTo>
                  <a:lnTo>
                    <a:pt x="16" y="162"/>
                  </a:lnTo>
                  <a:lnTo>
                    <a:pt x="10" y="162"/>
                  </a:lnTo>
                  <a:lnTo>
                    <a:pt x="4" y="162"/>
                  </a:lnTo>
                  <a:lnTo>
                    <a:pt x="0" y="162"/>
                  </a:lnTo>
                  <a:lnTo>
                    <a:pt x="0" y="160"/>
                  </a:lnTo>
                  <a:lnTo>
                    <a:pt x="0" y="158"/>
                  </a:lnTo>
                  <a:lnTo>
                    <a:pt x="0" y="156"/>
                  </a:lnTo>
                  <a:lnTo>
                    <a:pt x="0" y="154"/>
                  </a:lnTo>
                  <a:lnTo>
                    <a:pt x="0" y="146"/>
                  </a:lnTo>
                  <a:lnTo>
                    <a:pt x="0" y="144"/>
                  </a:lnTo>
                  <a:lnTo>
                    <a:pt x="0" y="140"/>
                  </a:lnTo>
                  <a:lnTo>
                    <a:pt x="0" y="138"/>
                  </a:lnTo>
                  <a:lnTo>
                    <a:pt x="0" y="134"/>
                  </a:lnTo>
                  <a:lnTo>
                    <a:pt x="0" y="130"/>
                  </a:lnTo>
                  <a:lnTo>
                    <a:pt x="0" y="126"/>
                  </a:lnTo>
                  <a:lnTo>
                    <a:pt x="0" y="122"/>
                  </a:lnTo>
                  <a:lnTo>
                    <a:pt x="0" y="118"/>
                  </a:lnTo>
                  <a:lnTo>
                    <a:pt x="0" y="114"/>
                  </a:lnTo>
                  <a:lnTo>
                    <a:pt x="0" y="110"/>
                  </a:lnTo>
                  <a:lnTo>
                    <a:pt x="0" y="108"/>
                  </a:lnTo>
                  <a:lnTo>
                    <a:pt x="0" y="106"/>
                  </a:lnTo>
                  <a:lnTo>
                    <a:pt x="0" y="104"/>
                  </a:lnTo>
                  <a:lnTo>
                    <a:pt x="0" y="102"/>
                  </a:lnTo>
                  <a:lnTo>
                    <a:pt x="0" y="96"/>
                  </a:lnTo>
                  <a:lnTo>
                    <a:pt x="0" y="94"/>
                  </a:lnTo>
                  <a:lnTo>
                    <a:pt x="0" y="92"/>
                  </a:lnTo>
                  <a:lnTo>
                    <a:pt x="0" y="90"/>
                  </a:lnTo>
                  <a:lnTo>
                    <a:pt x="0" y="86"/>
                  </a:lnTo>
                  <a:lnTo>
                    <a:pt x="0" y="84"/>
                  </a:lnTo>
                  <a:lnTo>
                    <a:pt x="0" y="78"/>
                  </a:lnTo>
                  <a:lnTo>
                    <a:pt x="0" y="72"/>
                  </a:lnTo>
                  <a:lnTo>
                    <a:pt x="0" y="68"/>
                  </a:lnTo>
                  <a:lnTo>
                    <a:pt x="0" y="66"/>
                  </a:lnTo>
                  <a:lnTo>
                    <a:pt x="0" y="64"/>
                  </a:lnTo>
                  <a:lnTo>
                    <a:pt x="0" y="62"/>
                  </a:lnTo>
                  <a:lnTo>
                    <a:pt x="0" y="58"/>
                  </a:lnTo>
                  <a:lnTo>
                    <a:pt x="0" y="56"/>
                  </a:lnTo>
                  <a:lnTo>
                    <a:pt x="0" y="54"/>
                  </a:lnTo>
                  <a:lnTo>
                    <a:pt x="0" y="50"/>
                  </a:lnTo>
                  <a:lnTo>
                    <a:pt x="0" y="48"/>
                  </a:lnTo>
                  <a:lnTo>
                    <a:pt x="0" y="46"/>
                  </a:lnTo>
                  <a:lnTo>
                    <a:pt x="0" y="42"/>
                  </a:lnTo>
                  <a:lnTo>
                    <a:pt x="0" y="40"/>
                  </a:lnTo>
                  <a:lnTo>
                    <a:pt x="0" y="38"/>
                  </a:lnTo>
                  <a:lnTo>
                    <a:pt x="0" y="36"/>
                  </a:lnTo>
                  <a:lnTo>
                    <a:pt x="0" y="34"/>
                  </a:lnTo>
                  <a:lnTo>
                    <a:pt x="0" y="32"/>
                  </a:lnTo>
                  <a:lnTo>
                    <a:pt x="0" y="30"/>
                  </a:lnTo>
                  <a:lnTo>
                    <a:pt x="0" y="26"/>
                  </a:lnTo>
                  <a:lnTo>
                    <a:pt x="0" y="24"/>
                  </a:lnTo>
                  <a:lnTo>
                    <a:pt x="0" y="22"/>
                  </a:lnTo>
                  <a:lnTo>
                    <a:pt x="0" y="20"/>
                  </a:lnTo>
                  <a:lnTo>
                    <a:pt x="0" y="18"/>
                  </a:lnTo>
                  <a:lnTo>
                    <a:pt x="0" y="16"/>
                  </a:lnTo>
                  <a:lnTo>
                    <a:pt x="0" y="8"/>
                  </a:lnTo>
                  <a:lnTo>
                    <a:pt x="0" y="2"/>
                  </a:lnTo>
                  <a:lnTo>
                    <a:pt x="0" y="0"/>
                  </a:lnTo>
                  <a:lnTo>
                    <a:pt x="8" y="0"/>
                  </a:lnTo>
                  <a:lnTo>
                    <a:pt x="10" y="0"/>
                  </a:lnTo>
                  <a:lnTo>
                    <a:pt x="1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6" name="Freeform 83"/>
            <p:cNvSpPr>
              <a:spLocks/>
            </p:cNvSpPr>
            <p:nvPr/>
          </p:nvSpPr>
          <p:spPr bwMode="auto">
            <a:xfrm>
              <a:off x="4062413" y="1941513"/>
              <a:ext cx="434975" cy="260350"/>
            </a:xfrm>
            <a:custGeom>
              <a:avLst/>
              <a:gdLst>
                <a:gd name="T0" fmla="*/ 48 w 274"/>
                <a:gd name="T1" fmla="*/ 0 h 164"/>
                <a:gd name="T2" fmla="*/ 62 w 274"/>
                <a:gd name="T3" fmla="*/ 2 h 164"/>
                <a:gd name="T4" fmla="*/ 70 w 274"/>
                <a:gd name="T5" fmla="*/ 2 h 164"/>
                <a:gd name="T6" fmla="*/ 78 w 274"/>
                <a:gd name="T7" fmla="*/ 2 h 164"/>
                <a:gd name="T8" fmla="*/ 88 w 274"/>
                <a:gd name="T9" fmla="*/ 2 h 164"/>
                <a:gd name="T10" fmla="*/ 100 w 274"/>
                <a:gd name="T11" fmla="*/ 2 h 164"/>
                <a:gd name="T12" fmla="*/ 116 w 274"/>
                <a:gd name="T13" fmla="*/ 2 h 164"/>
                <a:gd name="T14" fmla="*/ 134 w 274"/>
                <a:gd name="T15" fmla="*/ 2 h 164"/>
                <a:gd name="T16" fmla="*/ 152 w 274"/>
                <a:gd name="T17" fmla="*/ 2 h 164"/>
                <a:gd name="T18" fmla="*/ 166 w 274"/>
                <a:gd name="T19" fmla="*/ 2 h 164"/>
                <a:gd name="T20" fmla="*/ 184 w 274"/>
                <a:gd name="T21" fmla="*/ 2 h 164"/>
                <a:gd name="T22" fmla="*/ 210 w 274"/>
                <a:gd name="T23" fmla="*/ 2 h 164"/>
                <a:gd name="T24" fmla="*/ 220 w 274"/>
                <a:gd name="T25" fmla="*/ 2 h 164"/>
                <a:gd name="T26" fmla="*/ 238 w 274"/>
                <a:gd name="T27" fmla="*/ 2 h 164"/>
                <a:gd name="T28" fmla="*/ 254 w 274"/>
                <a:gd name="T29" fmla="*/ 2 h 164"/>
                <a:gd name="T30" fmla="*/ 266 w 274"/>
                <a:gd name="T31" fmla="*/ 2 h 164"/>
                <a:gd name="T32" fmla="*/ 272 w 274"/>
                <a:gd name="T33" fmla="*/ 8 h 164"/>
                <a:gd name="T34" fmla="*/ 272 w 274"/>
                <a:gd name="T35" fmla="*/ 20 h 164"/>
                <a:gd name="T36" fmla="*/ 272 w 274"/>
                <a:gd name="T37" fmla="*/ 30 h 164"/>
                <a:gd name="T38" fmla="*/ 272 w 274"/>
                <a:gd name="T39" fmla="*/ 44 h 164"/>
                <a:gd name="T40" fmla="*/ 274 w 274"/>
                <a:gd name="T41" fmla="*/ 54 h 164"/>
                <a:gd name="T42" fmla="*/ 274 w 274"/>
                <a:gd name="T43" fmla="*/ 68 h 164"/>
                <a:gd name="T44" fmla="*/ 274 w 274"/>
                <a:gd name="T45" fmla="*/ 82 h 164"/>
                <a:gd name="T46" fmla="*/ 274 w 274"/>
                <a:gd name="T47" fmla="*/ 98 h 164"/>
                <a:gd name="T48" fmla="*/ 274 w 274"/>
                <a:gd name="T49" fmla="*/ 116 h 164"/>
                <a:gd name="T50" fmla="*/ 274 w 274"/>
                <a:gd name="T51" fmla="*/ 126 h 164"/>
                <a:gd name="T52" fmla="*/ 274 w 274"/>
                <a:gd name="T53" fmla="*/ 142 h 164"/>
                <a:gd name="T54" fmla="*/ 274 w 274"/>
                <a:gd name="T55" fmla="*/ 154 h 164"/>
                <a:gd name="T56" fmla="*/ 274 w 274"/>
                <a:gd name="T57" fmla="*/ 162 h 164"/>
                <a:gd name="T58" fmla="*/ 264 w 274"/>
                <a:gd name="T59" fmla="*/ 164 h 164"/>
                <a:gd name="T60" fmla="*/ 246 w 274"/>
                <a:gd name="T61" fmla="*/ 164 h 164"/>
                <a:gd name="T62" fmla="*/ 224 w 274"/>
                <a:gd name="T63" fmla="*/ 164 h 164"/>
                <a:gd name="T64" fmla="*/ 208 w 274"/>
                <a:gd name="T65" fmla="*/ 164 h 164"/>
                <a:gd name="T66" fmla="*/ 188 w 274"/>
                <a:gd name="T67" fmla="*/ 164 h 164"/>
                <a:gd name="T68" fmla="*/ 182 w 274"/>
                <a:gd name="T69" fmla="*/ 164 h 164"/>
                <a:gd name="T70" fmla="*/ 166 w 274"/>
                <a:gd name="T71" fmla="*/ 164 h 164"/>
                <a:gd name="T72" fmla="*/ 146 w 274"/>
                <a:gd name="T73" fmla="*/ 164 h 164"/>
                <a:gd name="T74" fmla="*/ 138 w 274"/>
                <a:gd name="T75" fmla="*/ 164 h 164"/>
                <a:gd name="T76" fmla="*/ 112 w 274"/>
                <a:gd name="T77" fmla="*/ 164 h 164"/>
                <a:gd name="T78" fmla="*/ 98 w 274"/>
                <a:gd name="T79" fmla="*/ 164 h 164"/>
                <a:gd name="T80" fmla="*/ 68 w 274"/>
                <a:gd name="T81" fmla="*/ 164 h 164"/>
                <a:gd name="T82" fmla="*/ 56 w 274"/>
                <a:gd name="T83" fmla="*/ 164 h 164"/>
                <a:gd name="T84" fmla="*/ 30 w 274"/>
                <a:gd name="T85" fmla="*/ 164 h 164"/>
                <a:gd name="T86" fmla="*/ 14 w 274"/>
                <a:gd name="T87" fmla="*/ 164 h 164"/>
                <a:gd name="T88" fmla="*/ 0 w 274"/>
                <a:gd name="T89" fmla="*/ 90 h 164"/>
                <a:gd name="T90" fmla="*/ 4 w 274"/>
                <a:gd name="T91" fmla="*/ 0 h 164"/>
                <a:gd name="T92" fmla="*/ 14 w 274"/>
                <a:gd name="T93" fmla="*/ 0 h 164"/>
                <a:gd name="T94" fmla="*/ 24 w 274"/>
                <a:gd name="T95" fmla="*/ 0 h 164"/>
                <a:gd name="T96" fmla="*/ 38 w 274"/>
                <a:gd name="T97" fmla="*/ 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4" h="164">
                  <a:moveTo>
                    <a:pt x="40" y="2"/>
                  </a:moveTo>
                  <a:lnTo>
                    <a:pt x="42" y="2"/>
                  </a:lnTo>
                  <a:lnTo>
                    <a:pt x="46" y="2"/>
                  </a:lnTo>
                  <a:lnTo>
                    <a:pt x="48" y="0"/>
                  </a:lnTo>
                  <a:lnTo>
                    <a:pt x="54" y="2"/>
                  </a:lnTo>
                  <a:lnTo>
                    <a:pt x="58" y="2"/>
                  </a:lnTo>
                  <a:lnTo>
                    <a:pt x="60" y="2"/>
                  </a:lnTo>
                  <a:lnTo>
                    <a:pt x="62" y="2"/>
                  </a:lnTo>
                  <a:lnTo>
                    <a:pt x="64" y="2"/>
                  </a:lnTo>
                  <a:lnTo>
                    <a:pt x="66" y="2"/>
                  </a:lnTo>
                  <a:lnTo>
                    <a:pt x="68" y="2"/>
                  </a:lnTo>
                  <a:lnTo>
                    <a:pt x="70" y="2"/>
                  </a:lnTo>
                  <a:lnTo>
                    <a:pt x="72" y="2"/>
                  </a:lnTo>
                  <a:lnTo>
                    <a:pt x="74" y="2"/>
                  </a:lnTo>
                  <a:lnTo>
                    <a:pt x="76" y="2"/>
                  </a:lnTo>
                  <a:lnTo>
                    <a:pt x="78" y="2"/>
                  </a:lnTo>
                  <a:lnTo>
                    <a:pt x="80" y="2"/>
                  </a:lnTo>
                  <a:lnTo>
                    <a:pt x="84" y="2"/>
                  </a:lnTo>
                  <a:lnTo>
                    <a:pt x="86" y="2"/>
                  </a:lnTo>
                  <a:lnTo>
                    <a:pt x="88" y="2"/>
                  </a:lnTo>
                  <a:lnTo>
                    <a:pt x="90" y="2"/>
                  </a:lnTo>
                  <a:lnTo>
                    <a:pt x="94" y="2"/>
                  </a:lnTo>
                  <a:lnTo>
                    <a:pt x="96" y="2"/>
                  </a:lnTo>
                  <a:lnTo>
                    <a:pt x="100" y="2"/>
                  </a:lnTo>
                  <a:lnTo>
                    <a:pt x="104" y="2"/>
                  </a:lnTo>
                  <a:lnTo>
                    <a:pt x="106" y="2"/>
                  </a:lnTo>
                  <a:lnTo>
                    <a:pt x="108" y="2"/>
                  </a:lnTo>
                  <a:lnTo>
                    <a:pt x="116" y="2"/>
                  </a:lnTo>
                  <a:lnTo>
                    <a:pt x="126" y="2"/>
                  </a:lnTo>
                  <a:lnTo>
                    <a:pt x="130" y="2"/>
                  </a:lnTo>
                  <a:lnTo>
                    <a:pt x="132" y="2"/>
                  </a:lnTo>
                  <a:lnTo>
                    <a:pt x="134" y="2"/>
                  </a:lnTo>
                  <a:lnTo>
                    <a:pt x="140" y="2"/>
                  </a:lnTo>
                  <a:lnTo>
                    <a:pt x="146" y="2"/>
                  </a:lnTo>
                  <a:lnTo>
                    <a:pt x="150" y="2"/>
                  </a:lnTo>
                  <a:lnTo>
                    <a:pt x="152" y="2"/>
                  </a:lnTo>
                  <a:lnTo>
                    <a:pt x="156" y="2"/>
                  </a:lnTo>
                  <a:lnTo>
                    <a:pt x="162" y="2"/>
                  </a:lnTo>
                  <a:lnTo>
                    <a:pt x="164" y="2"/>
                  </a:lnTo>
                  <a:lnTo>
                    <a:pt x="166" y="2"/>
                  </a:lnTo>
                  <a:lnTo>
                    <a:pt x="168" y="2"/>
                  </a:lnTo>
                  <a:lnTo>
                    <a:pt x="174" y="2"/>
                  </a:lnTo>
                  <a:lnTo>
                    <a:pt x="180" y="2"/>
                  </a:lnTo>
                  <a:lnTo>
                    <a:pt x="184" y="2"/>
                  </a:lnTo>
                  <a:lnTo>
                    <a:pt x="188" y="2"/>
                  </a:lnTo>
                  <a:lnTo>
                    <a:pt x="200" y="2"/>
                  </a:lnTo>
                  <a:lnTo>
                    <a:pt x="206" y="2"/>
                  </a:lnTo>
                  <a:lnTo>
                    <a:pt x="210" y="2"/>
                  </a:lnTo>
                  <a:lnTo>
                    <a:pt x="212" y="2"/>
                  </a:lnTo>
                  <a:lnTo>
                    <a:pt x="214" y="2"/>
                  </a:lnTo>
                  <a:lnTo>
                    <a:pt x="218" y="2"/>
                  </a:lnTo>
                  <a:lnTo>
                    <a:pt x="220" y="2"/>
                  </a:lnTo>
                  <a:lnTo>
                    <a:pt x="228" y="2"/>
                  </a:lnTo>
                  <a:lnTo>
                    <a:pt x="230" y="2"/>
                  </a:lnTo>
                  <a:lnTo>
                    <a:pt x="232" y="2"/>
                  </a:lnTo>
                  <a:lnTo>
                    <a:pt x="238" y="2"/>
                  </a:lnTo>
                  <a:lnTo>
                    <a:pt x="244" y="2"/>
                  </a:lnTo>
                  <a:lnTo>
                    <a:pt x="246" y="2"/>
                  </a:lnTo>
                  <a:lnTo>
                    <a:pt x="248" y="2"/>
                  </a:lnTo>
                  <a:lnTo>
                    <a:pt x="254" y="2"/>
                  </a:lnTo>
                  <a:lnTo>
                    <a:pt x="258" y="2"/>
                  </a:lnTo>
                  <a:lnTo>
                    <a:pt x="260" y="2"/>
                  </a:lnTo>
                  <a:lnTo>
                    <a:pt x="264" y="2"/>
                  </a:lnTo>
                  <a:lnTo>
                    <a:pt x="266" y="2"/>
                  </a:lnTo>
                  <a:lnTo>
                    <a:pt x="272" y="2"/>
                  </a:lnTo>
                  <a:lnTo>
                    <a:pt x="272" y="4"/>
                  </a:lnTo>
                  <a:lnTo>
                    <a:pt x="272" y="6"/>
                  </a:lnTo>
                  <a:lnTo>
                    <a:pt x="272" y="8"/>
                  </a:lnTo>
                  <a:lnTo>
                    <a:pt x="272" y="10"/>
                  </a:lnTo>
                  <a:lnTo>
                    <a:pt x="272" y="12"/>
                  </a:lnTo>
                  <a:lnTo>
                    <a:pt x="272" y="16"/>
                  </a:lnTo>
                  <a:lnTo>
                    <a:pt x="272" y="20"/>
                  </a:lnTo>
                  <a:lnTo>
                    <a:pt x="272" y="24"/>
                  </a:lnTo>
                  <a:lnTo>
                    <a:pt x="272" y="26"/>
                  </a:lnTo>
                  <a:lnTo>
                    <a:pt x="272" y="28"/>
                  </a:lnTo>
                  <a:lnTo>
                    <a:pt x="272" y="30"/>
                  </a:lnTo>
                  <a:lnTo>
                    <a:pt x="272" y="32"/>
                  </a:lnTo>
                  <a:lnTo>
                    <a:pt x="272" y="38"/>
                  </a:lnTo>
                  <a:lnTo>
                    <a:pt x="272" y="42"/>
                  </a:lnTo>
                  <a:lnTo>
                    <a:pt x="272" y="44"/>
                  </a:lnTo>
                  <a:lnTo>
                    <a:pt x="272" y="48"/>
                  </a:lnTo>
                  <a:lnTo>
                    <a:pt x="274" y="50"/>
                  </a:lnTo>
                  <a:lnTo>
                    <a:pt x="274" y="52"/>
                  </a:lnTo>
                  <a:lnTo>
                    <a:pt x="274" y="54"/>
                  </a:lnTo>
                  <a:lnTo>
                    <a:pt x="274" y="56"/>
                  </a:lnTo>
                  <a:lnTo>
                    <a:pt x="274" y="60"/>
                  </a:lnTo>
                  <a:lnTo>
                    <a:pt x="274" y="62"/>
                  </a:lnTo>
                  <a:lnTo>
                    <a:pt x="274" y="68"/>
                  </a:lnTo>
                  <a:lnTo>
                    <a:pt x="274" y="70"/>
                  </a:lnTo>
                  <a:lnTo>
                    <a:pt x="274" y="76"/>
                  </a:lnTo>
                  <a:lnTo>
                    <a:pt x="274" y="78"/>
                  </a:lnTo>
                  <a:lnTo>
                    <a:pt x="274" y="82"/>
                  </a:lnTo>
                  <a:lnTo>
                    <a:pt x="274" y="84"/>
                  </a:lnTo>
                  <a:lnTo>
                    <a:pt x="274" y="86"/>
                  </a:lnTo>
                  <a:lnTo>
                    <a:pt x="274" y="92"/>
                  </a:lnTo>
                  <a:lnTo>
                    <a:pt x="274" y="98"/>
                  </a:lnTo>
                  <a:lnTo>
                    <a:pt x="274" y="102"/>
                  </a:lnTo>
                  <a:lnTo>
                    <a:pt x="274" y="106"/>
                  </a:lnTo>
                  <a:lnTo>
                    <a:pt x="274" y="110"/>
                  </a:lnTo>
                  <a:lnTo>
                    <a:pt x="274" y="116"/>
                  </a:lnTo>
                  <a:lnTo>
                    <a:pt x="274" y="118"/>
                  </a:lnTo>
                  <a:lnTo>
                    <a:pt x="274" y="122"/>
                  </a:lnTo>
                  <a:lnTo>
                    <a:pt x="274" y="124"/>
                  </a:lnTo>
                  <a:lnTo>
                    <a:pt x="274" y="126"/>
                  </a:lnTo>
                  <a:lnTo>
                    <a:pt x="274" y="132"/>
                  </a:lnTo>
                  <a:lnTo>
                    <a:pt x="274" y="134"/>
                  </a:lnTo>
                  <a:lnTo>
                    <a:pt x="274" y="138"/>
                  </a:lnTo>
                  <a:lnTo>
                    <a:pt x="274" y="142"/>
                  </a:lnTo>
                  <a:lnTo>
                    <a:pt x="274" y="144"/>
                  </a:lnTo>
                  <a:lnTo>
                    <a:pt x="274" y="146"/>
                  </a:lnTo>
                  <a:lnTo>
                    <a:pt x="274" y="150"/>
                  </a:lnTo>
                  <a:lnTo>
                    <a:pt x="274" y="154"/>
                  </a:lnTo>
                  <a:lnTo>
                    <a:pt x="274" y="156"/>
                  </a:lnTo>
                  <a:lnTo>
                    <a:pt x="274" y="158"/>
                  </a:lnTo>
                  <a:lnTo>
                    <a:pt x="274" y="158"/>
                  </a:lnTo>
                  <a:lnTo>
                    <a:pt x="274" y="162"/>
                  </a:lnTo>
                  <a:lnTo>
                    <a:pt x="274" y="164"/>
                  </a:lnTo>
                  <a:lnTo>
                    <a:pt x="272" y="164"/>
                  </a:lnTo>
                  <a:lnTo>
                    <a:pt x="266" y="164"/>
                  </a:lnTo>
                  <a:lnTo>
                    <a:pt x="264" y="164"/>
                  </a:lnTo>
                  <a:lnTo>
                    <a:pt x="262" y="164"/>
                  </a:lnTo>
                  <a:lnTo>
                    <a:pt x="258" y="164"/>
                  </a:lnTo>
                  <a:lnTo>
                    <a:pt x="252" y="164"/>
                  </a:lnTo>
                  <a:lnTo>
                    <a:pt x="246" y="164"/>
                  </a:lnTo>
                  <a:lnTo>
                    <a:pt x="240" y="164"/>
                  </a:lnTo>
                  <a:lnTo>
                    <a:pt x="236" y="164"/>
                  </a:lnTo>
                  <a:lnTo>
                    <a:pt x="226" y="164"/>
                  </a:lnTo>
                  <a:lnTo>
                    <a:pt x="224" y="164"/>
                  </a:lnTo>
                  <a:lnTo>
                    <a:pt x="222" y="164"/>
                  </a:lnTo>
                  <a:lnTo>
                    <a:pt x="220" y="164"/>
                  </a:lnTo>
                  <a:lnTo>
                    <a:pt x="212" y="164"/>
                  </a:lnTo>
                  <a:lnTo>
                    <a:pt x="208" y="164"/>
                  </a:lnTo>
                  <a:lnTo>
                    <a:pt x="204" y="164"/>
                  </a:lnTo>
                  <a:lnTo>
                    <a:pt x="196" y="164"/>
                  </a:lnTo>
                  <a:lnTo>
                    <a:pt x="192" y="164"/>
                  </a:lnTo>
                  <a:lnTo>
                    <a:pt x="188" y="164"/>
                  </a:lnTo>
                  <a:lnTo>
                    <a:pt x="186" y="164"/>
                  </a:lnTo>
                  <a:lnTo>
                    <a:pt x="184" y="164"/>
                  </a:lnTo>
                  <a:lnTo>
                    <a:pt x="182" y="164"/>
                  </a:lnTo>
                  <a:lnTo>
                    <a:pt x="182" y="164"/>
                  </a:lnTo>
                  <a:lnTo>
                    <a:pt x="180" y="164"/>
                  </a:lnTo>
                  <a:lnTo>
                    <a:pt x="176" y="164"/>
                  </a:lnTo>
                  <a:lnTo>
                    <a:pt x="172" y="164"/>
                  </a:lnTo>
                  <a:lnTo>
                    <a:pt x="166" y="164"/>
                  </a:lnTo>
                  <a:lnTo>
                    <a:pt x="160" y="164"/>
                  </a:lnTo>
                  <a:lnTo>
                    <a:pt x="152" y="164"/>
                  </a:lnTo>
                  <a:lnTo>
                    <a:pt x="150" y="164"/>
                  </a:lnTo>
                  <a:lnTo>
                    <a:pt x="146" y="164"/>
                  </a:lnTo>
                  <a:lnTo>
                    <a:pt x="144" y="164"/>
                  </a:lnTo>
                  <a:lnTo>
                    <a:pt x="142" y="164"/>
                  </a:lnTo>
                  <a:lnTo>
                    <a:pt x="140" y="164"/>
                  </a:lnTo>
                  <a:lnTo>
                    <a:pt x="138" y="164"/>
                  </a:lnTo>
                  <a:lnTo>
                    <a:pt x="128" y="164"/>
                  </a:lnTo>
                  <a:lnTo>
                    <a:pt x="126" y="164"/>
                  </a:lnTo>
                  <a:lnTo>
                    <a:pt x="122" y="164"/>
                  </a:lnTo>
                  <a:lnTo>
                    <a:pt x="112" y="164"/>
                  </a:lnTo>
                  <a:lnTo>
                    <a:pt x="110" y="164"/>
                  </a:lnTo>
                  <a:lnTo>
                    <a:pt x="104" y="164"/>
                  </a:lnTo>
                  <a:lnTo>
                    <a:pt x="100" y="164"/>
                  </a:lnTo>
                  <a:lnTo>
                    <a:pt x="98" y="164"/>
                  </a:lnTo>
                  <a:lnTo>
                    <a:pt x="86" y="164"/>
                  </a:lnTo>
                  <a:lnTo>
                    <a:pt x="80" y="164"/>
                  </a:lnTo>
                  <a:lnTo>
                    <a:pt x="70" y="164"/>
                  </a:lnTo>
                  <a:lnTo>
                    <a:pt x="68" y="164"/>
                  </a:lnTo>
                  <a:lnTo>
                    <a:pt x="66" y="164"/>
                  </a:lnTo>
                  <a:lnTo>
                    <a:pt x="64" y="164"/>
                  </a:lnTo>
                  <a:lnTo>
                    <a:pt x="60" y="164"/>
                  </a:lnTo>
                  <a:lnTo>
                    <a:pt x="56" y="164"/>
                  </a:lnTo>
                  <a:lnTo>
                    <a:pt x="44" y="164"/>
                  </a:lnTo>
                  <a:lnTo>
                    <a:pt x="42" y="164"/>
                  </a:lnTo>
                  <a:lnTo>
                    <a:pt x="38" y="164"/>
                  </a:lnTo>
                  <a:lnTo>
                    <a:pt x="30" y="164"/>
                  </a:lnTo>
                  <a:lnTo>
                    <a:pt x="24" y="164"/>
                  </a:lnTo>
                  <a:lnTo>
                    <a:pt x="22" y="164"/>
                  </a:lnTo>
                  <a:lnTo>
                    <a:pt x="16" y="164"/>
                  </a:lnTo>
                  <a:lnTo>
                    <a:pt x="14" y="164"/>
                  </a:lnTo>
                  <a:lnTo>
                    <a:pt x="12" y="164"/>
                  </a:lnTo>
                  <a:lnTo>
                    <a:pt x="0" y="164"/>
                  </a:lnTo>
                  <a:lnTo>
                    <a:pt x="0" y="150"/>
                  </a:lnTo>
                  <a:lnTo>
                    <a:pt x="0" y="90"/>
                  </a:lnTo>
                  <a:lnTo>
                    <a:pt x="0" y="88"/>
                  </a:lnTo>
                  <a:lnTo>
                    <a:pt x="0" y="68"/>
                  </a:lnTo>
                  <a:lnTo>
                    <a:pt x="0" y="0"/>
                  </a:lnTo>
                  <a:lnTo>
                    <a:pt x="4" y="0"/>
                  </a:lnTo>
                  <a:lnTo>
                    <a:pt x="6" y="0"/>
                  </a:lnTo>
                  <a:lnTo>
                    <a:pt x="8" y="0"/>
                  </a:lnTo>
                  <a:lnTo>
                    <a:pt x="12" y="0"/>
                  </a:lnTo>
                  <a:lnTo>
                    <a:pt x="14" y="0"/>
                  </a:lnTo>
                  <a:lnTo>
                    <a:pt x="16" y="0"/>
                  </a:lnTo>
                  <a:lnTo>
                    <a:pt x="18" y="0"/>
                  </a:lnTo>
                  <a:lnTo>
                    <a:pt x="22" y="0"/>
                  </a:lnTo>
                  <a:lnTo>
                    <a:pt x="24" y="0"/>
                  </a:lnTo>
                  <a:lnTo>
                    <a:pt x="26" y="0"/>
                  </a:lnTo>
                  <a:lnTo>
                    <a:pt x="30" y="0"/>
                  </a:lnTo>
                  <a:lnTo>
                    <a:pt x="32" y="0"/>
                  </a:lnTo>
                  <a:lnTo>
                    <a:pt x="38" y="2"/>
                  </a:lnTo>
                  <a:lnTo>
                    <a:pt x="40"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7" name="Freeform 125"/>
            <p:cNvSpPr>
              <a:spLocks/>
            </p:cNvSpPr>
            <p:nvPr/>
          </p:nvSpPr>
          <p:spPr bwMode="auto">
            <a:xfrm>
              <a:off x="5526088" y="1941513"/>
              <a:ext cx="271463" cy="265113"/>
            </a:xfrm>
            <a:custGeom>
              <a:avLst/>
              <a:gdLst>
                <a:gd name="T0" fmla="*/ 62 w 171"/>
                <a:gd name="T1" fmla="*/ 0 h 167"/>
                <a:gd name="T2" fmla="*/ 77 w 171"/>
                <a:gd name="T3" fmla="*/ 0 h 167"/>
                <a:gd name="T4" fmla="*/ 85 w 171"/>
                <a:gd name="T5" fmla="*/ 0 h 167"/>
                <a:gd name="T6" fmla="*/ 93 w 171"/>
                <a:gd name="T7" fmla="*/ 2 h 167"/>
                <a:gd name="T8" fmla="*/ 105 w 171"/>
                <a:gd name="T9" fmla="*/ 2 h 167"/>
                <a:gd name="T10" fmla="*/ 113 w 171"/>
                <a:gd name="T11" fmla="*/ 2 h 167"/>
                <a:gd name="T12" fmla="*/ 121 w 171"/>
                <a:gd name="T13" fmla="*/ 2 h 167"/>
                <a:gd name="T14" fmla="*/ 129 w 171"/>
                <a:gd name="T15" fmla="*/ 2 h 167"/>
                <a:gd name="T16" fmla="*/ 139 w 171"/>
                <a:gd name="T17" fmla="*/ 2 h 167"/>
                <a:gd name="T18" fmla="*/ 159 w 171"/>
                <a:gd name="T19" fmla="*/ 2 h 167"/>
                <a:gd name="T20" fmla="*/ 169 w 171"/>
                <a:gd name="T21" fmla="*/ 2 h 167"/>
                <a:gd name="T22" fmla="*/ 171 w 171"/>
                <a:gd name="T23" fmla="*/ 16 h 167"/>
                <a:gd name="T24" fmla="*/ 171 w 171"/>
                <a:gd name="T25" fmla="*/ 32 h 167"/>
                <a:gd name="T26" fmla="*/ 171 w 171"/>
                <a:gd name="T27" fmla="*/ 52 h 167"/>
                <a:gd name="T28" fmla="*/ 171 w 171"/>
                <a:gd name="T29" fmla="*/ 62 h 167"/>
                <a:gd name="T30" fmla="*/ 171 w 171"/>
                <a:gd name="T31" fmla="*/ 76 h 167"/>
                <a:gd name="T32" fmla="*/ 171 w 171"/>
                <a:gd name="T33" fmla="*/ 86 h 167"/>
                <a:gd name="T34" fmla="*/ 171 w 171"/>
                <a:gd name="T35" fmla="*/ 96 h 167"/>
                <a:gd name="T36" fmla="*/ 171 w 171"/>
                <a:gd name="T37" fmla="*/ 104 h 167"/>
                <a:gd name="T38" fmla="*/ 171 w 171"/>
                <a:gd name="T39" fmla="*/ 112 h 167"/>
                <a:gd name="T40" fmla="*/ 171 w 171"/>
                <a:gd name="T41" fmla="*/ 126 h 167"/>
                <a:gd name="T42" fmla="*/ 171 w 171"/>
                <a:gd name="T43" fmla="*/ 138 h 167"/>
                <a:gd name="T44" fmla="*/ 171 w 171"/>
                <a:gd name="T45" fmla="*/ 150 h 167"/>
                <a:gd name="T46" fmla="*/ 171 w 171"/>
                <a:gd name="T47" fmla="*/ 158 h 167"/>
                <a:gd name="T48" fmla="*/ 167 w 171"/>
                <a:gd name="T49" fmla="*/ 167 h 167"/>
                <a:gd name="T50" fmla="*/ 149 w 171"/>
                <a:gd name="T51" fmla="*/ 164 h 167"/>
                <a:gd name="T52" fmla="*/ 139 w 171"/>
                <a:gd name="T53" fmla="*/ 164 h 167"/>
                <a:gd name="T54" fmla="*/ 131 w 171"/>
                <a:gd name="T55" fmla="*/ 164 h 167"/>
                <a:gd name="T56" fmla="*/ 121 w 171"/>
                <a:gd name="T57" fmla="*/ 164 h 167"/>
                <a:gd name="T58" fmla="*/ 111 w 171"/>
                <a:gd name="T59" fmla="*/ 164 h 167"/>
                <a:gd name="T60" fmla="*/ 97 w 171"/>
                <a:gd name="T61" fmla="*/ 164 h 167"/>
                <a:gd name="T62" fmla="*/ 79 w 171"/>
                <a:gd name="T63" fmla="*/ 164 h 167"/>
                <a:gd name="T64" fmla="*/ 62 w 171"/>
                <a:gd name="T65" fmla="*/ 164 h 167"/>
                <a:gd name="T66" fmla="*/ 50 w 171"/>
                <a:gd name="T67" fmla="*/ 164 h 167"/>
                <a:gd name="T68" fmla="*/ 40 w 171"/>
                <a:gd name="T69" fmla="*/ 164 h 167"/>
                <a:gd name="T70" fmla="*/ 26 w 171"/>
                <a:gd name="T71" fmla="*/ 164 h 167"/>
                <a:gd name="T72" fmla="*/ 12 w 171"/>
                <a:gd name="T73" fmla="*/ 164 h 167"/>
                <a:gd name="T74" fmla="*/ 2 w 171"/>
                <a:gd name="T75" fmla="*/ 164 h 167"/>
                <a:gd name="T76" fmla="*/ 0 w 171"/>
                <a:gd name="T77" fmla="*/ 154 h 167"/>
                <a:gd name="T78" fmla="*/ 0 w 171"/>
                <a:gd name="T79" fmla="*/ 138 h 167"/>
                <a:gd name="T80" fmla="*/ 0 w 171"/>
                <a:gd name="T81" fmla="*/ 126 h 167"/>
                <a:gd name="T82" fmla="*/ 0 w 171"/>
                <a:gd name="T83" fmla="*/ 118 h 167"/>
                <a:gd name="T84" fmla="*/ 0 w 171"/>
                <a:gd name="T85" fmla="*/ 106 h 167"/>
                <a:gd name="T86" fmla="*/ 0 w 171"/>
                <a:gd name="T87" fmla="*/ 92 h 167"/>
                <a:gd name="T88" fmla="*/ 0 w 171"/>
                <a:gd name="T89" fmla="*/ 78 h 167"/>
                <a:gd name="T90" fmla="*/ 0 w 171"/>
                <a:gd name="T91" fmla="*/ 62 h 167"/>
                <a:gd name="T92" fmla="*/ 0 w 171"/>
                <a:gd name="T93" fmla="*/ 50 h 167"/>
                <a:gd name="T94" fmla="*/ 0 w 171"/>
                <a:gd name="T95" fmla="*/ 32 h 167"/>
                <a:gd name="T96" fmla="*/ 0 w 171"/>
                <a:gd name="T97" fmla="*/ 24 h 167"/>
                <a:gd name="T98" fmla="*/ 0 w 171"/>
                <a:gd name="T99" fmla="*/ 8 h 167"/>
                <a:gd name="T100" fmla="*/ 2 w 171"/>
                <a:gd name="T101" fmla="*/ 0 h 167"/>
                <a:gd name="T102" fmla="*/ 12 w 171"/>
                <a:gd name="T103" fmla="*/ 0 h 167"/>
                <a:gd name="T104" fmla="*/ 32 w 171"/>
                <a:gd name="T105" fmla="*/ 0 h 167"/>
                <a:gd name="T106" fmla="*/ 48 w 171"/>
                <a:gd name="T10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1" h="167">
                  <a:moveTo>
                    <a:pt x="50" y="0"/>
                  </a:moveTo>
                  <a:lnTo>
                    <a:pt x="54" y="0"/>
                  </a:lnTo>
                  <a:lnTo>
                    <a:pt x="56" y="0"/>
                  </a:lnTo>
                  <a:lnTo>
                    <a:pt x="62" y="0"/>
                  </a:lnTo>
                  <a:lnTo>
                    <a:pt x="65" y="0"/>
                  </a:lnTo>
                  <a:lnTo>
                    <a:pt x="69" y="0"/>
                  </a:lnTo>
                  <a:lnTo>
                    <a:pt x="75" y="0"/>
                  </a:lnTo>
                  <a:lnTo>
                    <a:pt x="77" y="0"/>
                  </a:lnTo>
                  <a:lnTo>
                    <a:pt x="79" y="0"/>
                  </a:lnTo>
                  <a:lnTo>
                    <a:pt x="81" y="0"/>
                  </a:lnTo>
                  <a:lnTo>
                    <a:pt x="83" y="0"/>
                  </a:lnTo>
                  <a:lnTo>
                    <a:pt x="85" y="0"/>
                  </a:lnTo>
                  <a:lnTo>
                    <a:pt x="87" y="0"/>
                  </a:lnTo>
                  <a:lnTo>
                    <a:pt x="89" y="2"/>
                  </a:lnTo>
                  <a:lnTo>
                    <a:pt x="91" y="2"/>
                  </a:lnTo>
                  <a:lnTo>
                    <a:pt x="93" y="2"/>
                  </a:lnTo>
                  <a:lnTo>
                    <a:pt x="97" y="2"/>
                  </a:lnTo>
                  <a:lnTo>
                    <a:pt x="101" y="2"/>
                  </a:lnTo>
                  <a:lnTo>
                    <a:pt x="103" y="2"/>
                  </a:lnTo>
                  <a:lnTo>
                    <a:pt x="105" y="2"/>
                  </a:lnTo>
                  <a:lnTo>
                    <a:pt x="107" y="2"/>
                  </a:lnTo>
                  <a:lnTo>
                    <a:pt x="109" y="2"/>
                  </a:lnTo>
                  <a:lnTo>
                    <a:pt x="111" y="2"/>
                  </a:lnTo>
                  <a:lnTo>
                    <a:pt x="113" y="2"/>
                  </a:lnTo>
                  <a:lnTo>
                    <a:pt x="115" y="2"/>
                  </a:lnTo>
                  <a:lnTo>
                    <a:pt x="117" y="2"/>
                  </a:lnTo>
                  <a:lnTo>
                    <a:pt x="119" y="2"/>
                  </a:lnTo>
                  <a:lnTo>
                    <a:pt x="121" y="2"/>
                  </a:lnTo>
                  <a:lnTo>
                    <a:pt x="123" y="2"/>
                  </a:lnTo>
                  <a:lnTo>
                    <a:pt x="125" y="2"/>
                  </a:lnTo>
                  <a:lnTo>
                    <a:pt x="127" y="2"/>
                  </a:lnTo>
                  <a:lnTo>
                    <a:pt x="129" y="2"/>
                  </a:lnTo>
                  <a:lnTo>
                    <a:pt x="131" y="2"/>
                  </a:lnTo>
                  <a:lnTo>
                    <a:pt x="135" y="2"/>
                  </a:lnTo>
                  <a:lnTo>
                    <a:pt x="137" y="2"/>
                  </a:lnTo>
                  <a:lnTo>
                    <a:pt x="139" y="2"/>
                  </a:lnTo>
                  <a:lnTo>
                    <a:pt x="141" y="2"/>
                  </a:lnTo>
                  <a:lnTo>
                    <a:pt x="149" y="2"/>
                  </a:lnTo>
                  <a:lnTo>
                    <a:pt x="151" y="2"/>
                  </a:lnTo>
                  <a:lnTo>
                    <a:pt x="159" y="2"/>
                  </a:lnTo>
                  <a:lnTo>
                    <a:pt x="163" y="2"/>
                  </a:lnTo>
                  <a:lnTo>
                    <a:pt x="165" y="2"/>
                  </a:lnTo>
                  <a:lnTo>
                    <a:pt x="167" y="2"/>
                  </a:lnTo>
                  <a:lnTo>
                    <a:pt x="169" y="2"/>
                  </a:lnTo>
                  <a:lnTo>
                    <a:pt x="171" y="2"/>
                  </a:lnTo>
                  <a:lnTo>
                    <a:pt x="171" y="4"/>
                  </a:lnTo>
                  <a:lnTo>
                    <a:pt x="171" y="12"/>
                  </a:lnTo>
                  <a:lnTo>
                    <a:pt x="171" y="16"/>
                  </a:lnTo>
                  <a:lnTo>
                    <a:pt x="171" y="20"/>
                  </a:lnTo>
                  <a:lnTo>
                    <a:pt x="171" y="22"/>
                  </a:lnTo>
                  <a:lnTo>
                    <a:pt x="171" y="28"/>
                  </a:lnTo>
                  <a:lnTo>
                    <a:pt x="171" y="32"/>
                  </a:lnTo>
                  <a:lnTo>
                    <a:pt x="171" y="34"/>
                  </a:lnTo>
                  <a:lnTo>
                    <a:pt x="171" y="40"/>
                  </a:lnTo>
                  <a:lnTo>
                    <a:pt x="171" y="46"/>
                  </a:lnTo>
                  <a:lnTo>
                    <a:pt x="171" y="52"/>
                  </a:lnTo>
                  <a:lnTo>
                    <a:pt x="171" y="56"/>
                  </a:lnTo>
                  <a:lnTo>
                    <a:pt x="171" y="58"/>
                  </a:lnTo>
                  <a:lnTo>
                    <a:pt x="171" y="60"/>
                  </a:lnTo>
                  <a:lnTo>
                    <a:pt x="171" y="62"/>
                  </a:lnTo>
                  <a:lnTo>
                    <a:pt x="171" y="62"/>
                  </a:lnTo>
                  <a:lnTo>
                    <a:pt x="171" y="64"/>
                  </a:lnTo>
                  <a:lnTo>
                    <a:pt x="171" y="74"/>
                  </a:lnTo>
                  <a:lnTo>
                    <a:pt x="171" y="76"/>
                  </a:lnTo>
                  <a:lnTo>
                    <a:pt x="171" y="78"/>
                  </a:lnTo>
                  <a:lnTo>
                    <a:pt x="171" y="82"/>
                  </a:lnTo>
                  <a:lnTo>
                    <a:pt x="171" y="84"/>
                  </a:lnTo>
                  <a:lnTo>
                    <a:pt x="171" y="86"/>
                  </a:lnTo>
                  <a:lnTo>
                    <a:pt x="171" y="90"/>
                  </a:lnTo>
                  <a:lnTo>
                    <a:pt x="171" y="92"/>
                  </a:lnTo>
                  <a:lnTo>
                    <a:pt x="171" y="94"/>
                  </a:lnTo>
                  <a:lnTo>
                    <a:pt x="171" y="96"/>
                  </a:lnTo>
                  <a:lnTo>
                    <a:pt x="171" y="98"/>
                  </a:lnTo>
                  <a:lnTo>
                    <a:pt x="171" y="100"/>
                  </a:lnTo>
                  <a:lnTo>
                    <a:pt x="171" y="102"/>
                  </a:lnTo>
                  <a:lnTo>
                    <a:pt x="171" y="104"/>
                  </a:lnTo>
                  <a:lnTo>
                    <a:pt x="171" y="106"/>
                  </a:lnTo>
                  <a:lnTo>
                    <a:pt x="171" y="108"/>
                  </a:lnTo>
                  <a:lnTo>
                    <a:pt x="171" y="110"/>
                  </a:lnTo>
                  <a:lnTo>
                    <a:pt x="171" y="112"/>
                  </a:lnTo>
                  <a:lnTo>
                    <a:pt x="171" y="116"/>
                  </a:lnTo>
                  <a:lnTo>
                    <a:pt x="171" y="120"/>
                  </a:lnTo>
                  <a:lnTo>
                    <a:pt x="171" y="122"/>
                  </a:lnTo>
                  <a:lnTo>
                    <a:pt x="171" y="126"/>
                  </a:lnTo>
                  <a:lnTo>
                    <a:pt x="171" y="128"/>
                  </a:lnTo>
                  <a:lnTo>
                    <a:pt x="171" y="130"/>
                  </a:lnTo>
                  <a:lnTo>
                    <a:pt x="171" y="134"/>
                  </a:lnTo>
                  <a:lnTo>
                    <a:pt x="171" y="138"/>
                  </a:lnTo>
                  <a:lnTo>
                    <a:pt x="171" y="142"/>
                  </a:lnTo>
                  <a:lnTo>
                    <a:pt x="171" y="144"/>
                  </a:lnTo>
                  <a:lnTo>
                    <a:pt x="171" y="146"/>
                  </a:lnTo>
                  <a:lnTo>
                    <a:pt x="171" y="150"/>
                  </a:lnTo>
                  <a:lnTo>
                    <a:pt x="171" y="152"/>
                  </a:lnTo>
                  <a:lnTo>
                    <a:pt x="171" y="156"/>
                  </a:lnTo>
                  <a:lnTo>
                    <a:pt x="171" y="158"/>
                  </a:lnTo>
                  <a:lnTo>
                    <a:pt x="171" y="158"/>
                  </a:lnTo>
                  <a:lnTo>
                    <a:pt x="171" y="160"/>
                  </a:lnTo>
                  <a:lnTo>
                    <a:pt x="171" y="164"/>
                  </a:lnTo>
                  <a:lnTo>
                    <a:pt x="171" y="167"/>
                  </a:lnTo>
                  <a:lnTo>
                    <a:pt x="167" y="167"/>
                  </a:lnTo>
                  <a:lnTo>
                    <a:pt x="165" y="167"/>
                  </a:lnTo>
                  <a:lnTo>
                    <a:pt x="165" y="164"/>
                  </a:lnTo>
                  <a:lnTo>
                    <a:pt x="157" y="164"/>
                  </a:lnTo>
                  <a:lnTo>
                    <a:pt x="149" y="164"/>
                  </a:lnTo>
                  <a:lnTo>
                    <a:pt x="147" y="164"/>
                  </a:lnTo>
                  <a:lnTo>
                    <a:pt x="145" y="164"/>
                  </a:lnTo>
                  <a:lnTo>
                    <a:pt x="143" y="164"/>
                  </a:lnTo>
                  <a:lnTo>
                    <a:pt x="139" y="164"/>
                  </a:lnTo>
                  <a:lnTo>
                    <a:pt x="137" y="164"/>
                  </a:lnTo>
                  <a:lnTo>
                    <a:pt x="135" y="164"/>
                  </a:lnTo>
                  <a:lnTo>
                    <a:pt x="133" y="164"/>
                  </a:lnTo>
                  <a:lnTo>
                    <a:pt x="131" y="164"/>
                  </a:lnTo>
                  <a:lnTo>
                    <a:pt x="129" y="164"/>
                  </a:lnTo>
                  <a:lnTo>
                    <a:pt x="127" y="164"/>
                  </a:lnTo>
                  <a:lnTo>
                    <a:pt x="125" y="164"/>
                  </a:lnTo>
                  <a:lnTo>
                    <a:pt x="121" y="164"/>
                  </a:lnTo>
                  <a:lnTo>
                    <a:pt x="119" y="164"/>
                  </a:lnTo>
                  <a:lnTo>
                    <a:pt x="117" y="164"/>
                  </a:lnTo>
                  <a:lnTo>
                    <a:pt x="115" y="164"/>
                  </a:lnTo>
                  <a:lnTo>
                    <a:pt x="111" y="164"/>
                  </a:lnTo>
                  <a:lnTo>
                    <a:pt x="109" y="164"/>
                  </a:lnTo>
                  <a:lnTo>
                    <a:pt x="107" y="164"/>
                  </a:lnTo>
                  <a:lnTo>
                    <a:pt x="101" y="164"/>
                  </a:lnTo>
                  <a:lnTo>
                    <a:pt x="97" y="164"/>
                  </a:lnTo>
                  <a:lnTo>
                    <a:pt x="89" y="164"/>
                  </a:lnTo>
                  <a:lnTo>
                    <a:pt x="85" y="164"/>
                  </a:lnTo>
                  <a:lnTo>
                    <a:pt x="81" y="164"/>
                  </a:lnTo>
                  <a:lnTo>
                    <a:pt x="79" y="164"/>
                  </a:lnTo>
                  <a:lnTo>
                    <a:pt x="77" y="164"/>
                  </a:lnTo>
                  <a:lnTo>
                    <a:pt x="69" y="164"/>
                  </a:lnTo>
                  <a:lnTo>
                    <a:pt x="65" y="164"/>
                  </a:lnTo>
                  <a:lnTo>
                    <a:pt x="62" y="164"/>
                  </a:lnTo>
                  <a:lnTo>
                    <a:pt x="56" y="164"/>
                  </a:lnTo>
                  <a:lnTo>
                    <a:pt x="54" y="164"/>
                  </a:lnTo>
                  <a:lnTo>
                    <a:pt x="52" y="164"/>
                  </a:lnTo>
                  <a:lnTo>
                    <a:pt x="50" y="164"/>
                  </a:lnTo>
                  <a:lnTo>
                    <a:pt x="46" y="164"/>
                  </a:lnTo>
                  <a:lnTo>
                    <a:pt x="44" y="164"/>
                  </a:lnTo>
                  <a:lnTo>
                    <a:pt x="42" y="164"/>
                  </a:lnTo>
                  <a:lnTo>
                    <a:pt x="40" y="164"/>
                  </a:lnTo>
                  <a:lnTo>
                    <a:pt x="34" y="164"/>
                  </a:lnTo>
                  <a:lnTo>
                    <a:pt x="32" y="164"/>
                  </a:lnTo>
                  <a:lnTo>
                    <a:pt x="32" y="164"/>
                  </a:lnTo>
                  <a:lnTo>
                    <a:pt x="26" y="164"/>
                  </a:lnTo>
                  <a:lnTo>
                    <a:pt x="20" y="164"/>
                  </a:lnTo>
                  <a:lnTo>
                    <a:pt x="16" y="164"/>
                  </a:lnTo>
                  <a:lnTo>
                    <a:pt x="14" y="164"/>
                  </a:lnTo>
                  <a:lnTo>
                    <a:pt x="12" y="164"/>
                  </a:lnTo>
                  <a:lnTo>
                    <a:pt x="10" y="164"/>
                  </a:lnTo>
                  <a:lnTo>
                    <a:pt x="6" y="164"/>
                  </a:lnTo>
                  <a:lnTo>
                    <a:pt x="4" y="164"/>
                  </a:lnTo>
                  <a:lnTo>
                    <a:pt x="2" y="164"/>
                  </a:lnTo>
                  <a:lnTo>
                    <a:pt x="0" y="164"/>
                  </a:lnTo>
                  <a:lnTo>
                    <a:pt x="0" y="158"/>
                  </a:lnTo>
                  <a:lnTo>
                    <a:pt x="0" y="156"/>
                  </a:lnTo>
                  <a:lnTo>
                    <a:pt x="0" y="154"/>
                  </a:lnTo>
                  <a:lnTo>
                    <a:pt x="0" y="146"/>
                  </a:lnTo>
                  <a:lnTo>
                    <a:pt x="0" y="142"/>
                  </a:lnTo>
                  <a:lnTo>
                    <a:pt x="0" y="140"/>
                  </a:lnTo>
                  <a:lnTo>
                    <a:pt x="0" y="138"/>
                  </a:lnTo>
                  <a:lnTo>
                    <a:pt x="0" y="136"/>
                  </a:lnTo>
                  <a:lnTo>
                    <a:pt x="0" y="132"/>
                  </a:lnTo>
                  <a:lnTo>
                    <a:pt x="0" y="130"/>
                  </a:lnTo>
                  <a:lnTo>
                    <a:pt x="0" y="126"/>
                  </a:lnTo>
                  <a:lnTo>
                    <a:pt x="0" y="124"/>
                  </a:lnTo>
                  <a:lnTo>
                    <a:pt x="0" y="122"/>
                  </a:lnTo>
                  <a:lnTo>
                    <a:pt x="0" y="120"/>
                  </a:lnTo>
                  <a:lnTo>
                    <a:pt x="0" y="118"/>
                  </a:lnTo>
                  <a:lnTo>
                    <a:pt x="0" y="116"/>
                  </a:lnTo>
                  <a:lnTo>
                    <a:pt x="0" y="112"/>
                  </a:lnTo>
                  <a:lnTo>
                    <a:pt x="0" y="110"/>
                  </a:lnTo>
                  <a:lnTo>
                    <a:pt x="0" y="106"/>
                  </a:lnTo>
                  <a:lnTo>
                    <a:pt x="0" y="102"/>
                  </a:lnTo>
                  <a:lnTo>
                    <a:pt x="0" y="96"/>
                  </a:lnTo>
                  <a:lnTo>
                    <a:pt x="0" y="94"/>
                  </a:lnTo>
                  <a:lnTo>
                    <a:pt x="0" y="92"/>
                  </a:lnTo>
                  <a:lnTo>
                    <a:pt x="0" y="90"/>
                  </a:lnTo>
                  <a:lnTo>
                    <a:pt x="0" y="88"/>
                  </a:lnTo>
                  <a:lnTo>
                    <a:pt x="0" y="80"/>
                  </a:lnTo>
                  <a:lnTo>
                    <a:pt x="0" y="78"/>
                  </a:lnTo>
                  <a:lnTo>
                    <a:pt x="0" y="76"/>
                  </a:lnTo>
                  <a:lnTo>
                    <a:pt x="0" y="72"/>
                  </a:lnTo>
                  <a:lnTo>
                    <a:pt x="0" y="64"/>
                  </a:lnTo>
                  <a:lnTo>
                    <a:pt x="0" y="62"/>
                  </a:lnTo>
                  <a:lnTo>
                    <a:pt x="0" y="60"/>
                  </a:lnTo>
                  <a:lnTo>
                    <a:pt x="0" y="58"/>
                  </a:lnTo>
                  <a:lnTo>
                    <a:pt x="0" y="54"/>
                  </a:lnTo>
                  <a:lnTo>
                    <a:pt x="0" y="50"/>
                  </a:lnTo>
                  <a:lnTo>
                    <a:pt x="0" y="44"/>
                  </a:lnTo>
                  <a:lnTo>
                    <a:pt x="0" y="40"/>
                  </a:lnTo>
                  <a:lnTo>
                    <a:pt x="0" y="34"/>
                  </a:lnTo>
                  <a:lnTo>
                    <a:pt x="0" y="32"/>
                  </a:lnTo>
                  <a:lnTo>
                    <a:pt x="0" y="30"/>
                  </a:lnTo>
                  <a:lnTo>
                    <a:pt x="0" y="28"/>
                  </a:lnTo>
                  <a:lnTo>
                    <a:pt x="0" y="26"/>
                  </a:lnTo>
                  <a:lnTo>
                    <a:pt x="0" y="24"/>
                  </a:lnTo>
                  <a:lnTo>
                    <a:pt x="0" y="22"/>
                  </a:lnTo>
                  <a:lnTo>
                    <a:pt x="0" y="18"/>
                  </a:lnTo>
                  <a:lnTo>
                    <a:pt x="0" y="14"/>
                  </a:lnTo>
                  <a:lnTo>
                    <a:pt x="0" y="8"/>
                  </a:lnTo>
                  <a:lnTo>
                    <a:pt x="0" y="4"/>
                  </a:lnTo>
                  <a:lnTo>
                    <a:pt x="0" y="2"/>
                  </a:lnTo>
                  <a:lnTo>
                    <a:pt x="0" y="0"/>
                  </a:lnTo>
                  <a:lnTo>
                    <a:pt x="2" y="0"/>
                  </a:lnTo>
                  <a:lnTo>
                    <a:pt x="4" y="0"/>
                  </a:lnTo>
                  <a:lnTo>
                    <a:pt x="8" y="0"/>
                  </a:lnTo>
                  <a:lnTo>
                    <a:pt x="10" y="0"/>
                  </a:lnTo>
                  <a:lnTo>
                    <a:pt x="12" y="0"/>
                  </a:lnTo>
                  <a:lnTo>
                    <a:pt x="14" y="0"/>
                  </a:lnTo>
                  <a:lnTo>
                    <a:pt x="18" y="0"/>
                  </a:lnTo>
                  <a:lnTo>
                    <a:pt x="24" y="0"/>
                  </a:lnTo>
                  <a:lnTo>
                    <a:pt x="32" y="0"/>
                  </a:lnTo>
                  <a:lnTo>
                    <a:pt x="38" y="0"/>
                  </a:lnTo>
                  <a:lnTo>
                    <a:pt x="40" y="0"/>
                  </a:lnTo>
                  <a:lnTo>
                    <a:pt x="46" y="0"/>
                  </a:lnTo>
                  <a:lnTo>
                    <a:pt x="48" y="0"/>
                  </a:lnTo>
                  <a:lnTo>
                    <a:pt x="5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8" name="Freeform 177"/>
            <p:cNvSpPr>
              <a:spLocks/>
            </p:cNvSpPr>
            <p:nvPr/>
          </p:nvSpPr>
          <p:spPr bwMode="auto">
            <a:xfrm>
              <a:off x="6315075" y="1912938"/>
              <a:ext cx="260350" cy="296863"/>
            </a:xfrm>
            <a:custGeom>
              <a:avLst/>
              <a:gdLst>
                <a:gd name="T0" fmla="*/ 162 w 164"/>
                <a:gd name="T1" fmla="*/ 30 h 187"/>
                <a:gd name="T2" fmla="*/ 162 w 164"/>
                <a:gd name="T3" fmla="*/ 40 h 187"/>
                <a:gd name="T4" fmla="*/ 162 w 164"/>
                <a:gd name="T5" fmla="*/ 52 h 187"/>
                <a:gd name="T6" fmla="*/ 162 w 164"/>
                <a:gd name="T7" fmla="*/ 62 h 187"/>
                <a:gd name="T8" fmla="*/ 162 w 164"/>
                <a:gd name="T9" fmla="*/ 72 h 187"/>
                <a:gd name="T10" fmla="*/ 162 w 164"/>
                <a:gd name="T11" fmla="*/ 82 h 187"/>
                <a:gd name="T12" fmla="*/ 162 w 164"/>
                <a:gd name="T13" fmla="*/ 92 h 187"/>
                <a:gd name="T14" fmla="*/ 162 w 164"/>
                <a:gd name="T15" fmla="*/ 104 h 187"/>
                <a:gd name="T16" fmla="*/ 162 w 164"/>
                <a:gd name="T17" fmla="*/ 118 h 187"/>
                <a:gd name="T18" fmla="*/ 162 w 164"/>
                <a:gd name="T19" fmla="*/ 130 h 187"/>
                <a:gd name="T20" fmla="*/ 162 w 164"/>
                <a:gd name="T21" fmla="*/ 146 h 187"/>
                <a:gd name="T22" fmla="*/ 162 w 164"/>
                <a:gd name="T23" fmla="*/ 160 h 187"/>
                <a:gd name="T24" fmla="*/ 162 w 164"/>
                <a:gd name="T25" fmla="*/ 170 h 187"/>
                <a:gd name="T26" fmla="*/ 162 w 164"/>
                <a:gd name="T27" fmla="*/ 182 h 187"/>
                <a:gd name="T28" fmla="*/ 154 w 164"/>
                <a:gd name="T29" fmla="*/ 187 h 187"/>
                <a:gd name="T30" fmla="*/ 144 w 164"/>
                <a:gd name="T31" fmla="*/ 187 h 187"/>
                <a:gd name="T32" fmla="*/ 132 w 164"/>
                <a:gd name="T33" fmla="*/ 187 h 187"/>
                <a:gd name="T34" fmla="*/ 114 w 164"/>
                <a:gd name="T35" fmla="*/ 187 h 187"/>
                <a:gd name="T36" fmla="*/ 106 w 164"/>
                <a:gd name="T37" fmla="*/ 187 h 187"/>
                <a:gd name="T38" fmla="*/ 96 w 164"/>
                <a:gd name="T39" fmla="*/ 187 h 187"/>
                <a:gd name="T40" fmla="*/ 86 w 164"/>
                <a:gd name="T41" fmla="*/ 187 h 187"/>
                <a:gd name="T42" fmla="*/ 72 w 164"/>
                <a:gd name="T43" fmla="*/ 187 h 187"/>
                <a:gd name="T44" fmla="*/ 64 w 164"/>
                <a:gd name="T45" fmla="*/ 187 h 187"/>
                <a:gd name="T46" fmla="*/ 52 w 164"/>
                <a:gd name="T47" fmla="*/ 187 h 187"/>
                <a:gd name="T48" fmla="*/ 40 w 164"/>
                <a:gd name="T49" fmla="*/ 187 h 187"/>
                <a:gd name="T50" fmla="*/ 28 w 164"/>
                <a:gd name="T51" fmla="*/ 187 h 187"/>
                <a:gd name="T52" fmla="*/ 18 w 164"/>
                <a:gd name="T53" fmla="*/ 187 h 187"/>
                <a:gd name="T54" fmla="*/ 0 w 164"/>
                <a:gd name="T55" fmla="*/ 180 h 187"/>
                <a:gd name="T56" fmla="*/ 0 w 164"/>
                <a:gd name="T57" fmla="*/ 168 h 187"/>
                <a:gd name="T58" fmla="*/ 0 w 164"/>
                <a:gd name="T59" fmla="*/ 152 h 187"/>
                <a:gd name="T60" fmla="*/ 0 w 164"/>
                <a:gd name="T61" fmla="*/ 138 h 187"/>
                <a:gd name="T62" fmla="*/ 0 w 164"/>
                <a:gd name="T63" fmla="*/ 118 h 187"/>
                <a:gd name="T64" fmla="*/ 0 w 164"/>
                <a:gd name="T65" fmla="*/ 92 h 187"/>
                <a:gd name="T66" fmla="*/ 0 w 164"/>
                <a:gd name="T67" fmla="*/ 76 h 187"/>
                <a:gd name="T68" fmla="*/ 0 w 164"/>
                <a:gd name="T69" fmla="*/ 66 h 187"/>
                <a:gd name="T70" fmla="*/ 0 w 164"/>
                <a:gd name="T71" fmla="*/ 50 h 187"/>
                <a:gd name="T72" fmla="*/ 0 w 164"/>
                <a:gd name="T73" fmla="*/ 38 h 187"/>
                <a:gd name="T74" fmla="*/ 0 w 164"/>
                <a:gd name="T75" fmla="*/ 24 h 187"/>
                <a:gd name="T76" fmla="*/ 12 w 164"/>
                <a:gd name="T77" fmla="*/ 20 h 187"/>
                <a:gd name="T78" fmla="*/ 22 w 164"/>
                <a:gd name="T79" fmla="*/ 22 h 187"/>
                <a:gd name="T80" fmla="*/ 36 w 164"/>
                <a:gd name="T81" fmla="*/ 22 h 187"/>
                <a:gd name="T82" fmla="*/ 48 w 164"/>
                <a:gd name="T83" fmla="*/ 20 h 187"/>
                <a:gd name="T84" fmla="*/ 48 w 164"/>
                <a:gd name="T85" fmla="*/ 10 h 187"/>
                <a:gd name="T86" fmla="*/ 50 w 164"/>
                <a:gd name="T87" fmla="*/ 0 h 187"/>
                <a:gd name="T88" fmla="*/ 60 w 164"/>
                <a:gd name="T89" fmla="*/ 0 h 187"/>
                <a:gd name="T90" fmla="*/ 72 w 164"/>
                <a:gd name="T91" fmla="*/ 0 h 187"/>
                <a:gd name="T92" fmla="*/ 82 w 164"/>
                <a:gd name="T93" fmla="*/ 0 h 187"/>
                <a:gd name="T94" fmla="*/ 94 w 164"/>
                <a:gd name="T95" fmla="*/ 0 h 187"/>
                <a:gd name="T96" fmla="*/ 106 w 164"/>
                <a:gd name="T97" fmla="*/ 0 h 187"/>
                <a:gd name="T98" fmla="*/ 114 w 164"/>
                <a:gd name="T99" fmla="*/ 0 h 187"/>
                <a:gd name="T100" fmla="*/ 124 w 164"/>
                <a:gd name="T101" fmla="*/ 2 h 187"/>
                <a:gd name="T102" fmla="*/ 134 w 164"/>
                <a:gd name="T103" fmla="*/ 2 h 187"/>
                <a:gd name="T104" fmla="*/ 146 w 164"/>
                <a:gd name="T105" fmla="*/ 2 h 187"/>
                <a:gd name="T106" fmla="*/ 164 w 164"/>
                <a:gd name="T107" fmla="*/ 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4" h="187">
                  <a:moveTo>
                    <a:pt x="164" y="14"/>
                  </a:moveTo>
                  <a:lnTo>
                    <a:pt x="162" y="22"/>
                  </a:lnTo>
                  <a:lnTo>
                    <a:pt x="162" y="24"/>
                  </a:lnTo>
                  <a:lnTo>
                    <a:pt x="162" y="26"/>
                  </a:lnTo>
                  <a:lnTo>
                    <a:pt x="162" y="30"/>
                  </a:lnTo>
                  <a:lnTo>
                    <a:pt x="162" y="32"/>
                  </a:lnTo>
                  <a:lnTo>
                    <a:pt x="162" y="32"/>
                  </a:lnTo>
                  <a:lnTo>
                    <a:pt x="162" y="34"/>
                  </a:lnTo>
                  <a:lnTo>
                    <a:pt x="162" y="36"/>
                  </a:lnTo>
                  <a:lnTo>
                    <a:pt x="162" y="40"/>
                  </a:lnTo>
                  <a:lnTo>
                    <a:pt x="162" y="44"/>
                  </a:lnTo>
                  <a:lnTo>
                    <a:pt x="162" y="46"/>
                  </a:lnTo>
                  <a:lnTo>
                    <a:pt x="162" y="48"/>
                  </a:lnTo>
                  <a:lnTo>
                    <a:pt x="162" y="50"/>
                  </a:lnTo>
                  <a:lnTo>
                    <a:pt x="162" y="52"/>
                  </a:lnTo>
                  <a:lnTo>
                    <a:pt x="162" y="54"/>
                  </a:lnTo>
                  <a:lnTo>
                    <a:pt x="162" y="56"/>
                  </a:lnTo>
                  <a:lnTo>
                    <a:pt x="162" y="58"/>
                  </a:lnTo>
                  <a:lnTo>
                    <a:pt x="162" y="60"/>
                  </a:lnTo>
                  <a:lnTo>
                    <a:pt x="162" y="62"/>
                  </a:lnTo>
                  <a:lnTo>
                    <a:pt x="162" y="64"/>
                  </a:lnTo>
                  <a:lnTo>
                    <a:pt x="162" y="66"/>
                  </a:lnTo>
                  <a:lnTo>
                    <a:pt x="162" y="68"/>
                  </a:lnTo>
                  <a:lnTo>
                    <a:pt x="162" y="70"/>
                  </a:lnTo>
                  <a:lnTo>
                    <a:pt x="162" y="72"/>
                  </a:lnTo>
                  <a:lnTo>
                    <a:pt x="162" y="74"/>
                  </a:lnTo>
                  <a:lnTo>
                    <a:pt x="162" y="76"/>
                  </a:lnTo>
                  <a:lnTo>
                    <a:pt x="162" y="78"/>
                  </a:lnTo>
                  <a:lnTo>
                    <a:pt x="162" y="80"/>
                  </a:lnTo>
                  <a:lnTo>
                    <a:pt x="162" y="82"/>
                  </a:lnTo>
                  <a:lnTo>
                    <a:pt x="162" y="84"/>
                  </a:lnTo>
                  <a:lnTo>
                    <a:pt x="162" y="86"/>
                  </a:lnTo>
                  <a:lnTo>
                    <a:pt x="162" y="88"/>
                  </a:lnTo>
                  <a:lnTo>
                    <a:pt x="162" y="90"/>
                  </a:lnTo>
                  <a:lnTo>
                    <a:pt x="162" y="92"/>
                  </a:lnTo>
                  <a:lnTo>
                    <a:pt x="162" y="94"/>
                  </a:lnTo>
                  <a:lnTo>
                    <a:pt x="162" y="96"/>
                  </a:lnTo>
                  <a:lnTo>
                    <a:pt x="162" y="98"/>
                  </a:lnTo>
                  <a:lnTo>
                    <a:pt x="162" y="102"/>
                  </a:lnTo>
                  <a:lnTo>
                    <a:pt x="162" y="104"/>
                  </a:lnTo>
                  <a:lnTo>
                    <a:pt x="162" y="110"/>
                  </a:lnTo>
                  <a:lnTo>
                    <a:pt x="162" y="112"/>
                  </a:lnTo>
                  <a:lnTo>
                    <a:pt x="162" y="114"/>
                  </a:lnTo>
                  <a:lnTo>
                    <a:pt x="162" y="116"/>
                  </a:lnTo>
                  <a:lnTo>
                    <a:pt x="162" y="118"/>
                  </a:lnTo>
                  <a:lnTo>
                    <a:pt x="162" y="118"/>
                  </a:lnTo>
                  <a:lnTo>
                    <a:pt x="162" y="120"/>
                  </a:lnTo>
                  <a:lnTo>
                    <a:pt x="162" y="124"/>
                  </a:lnTo>
                  <a:lnTo>
                    <a:pt x="162" y="126"/>
                  </a:lnTo>
                  <a:lnTo>
                    <a:pt x="162" y="130"/>
                  </a:lnTo>
                  <a:lnTo>
                    <a:pt x="162" y="134"/>
                  </a:lnTo>
                  <a:lnTo>
                    <a:pt x="162" y="138"/>
                  </a:lnTo>
                  <a:lnTo>
                    <a:pt x="162" y="140"/>
                  </a:lnTo>
                  <a:lnTo>
                    <a:pt x="162" y="144"/>
                  </a:lnTo>
                  <a:lnTo>
                    <a:pt x="162" y="146"/>
                  </a:lnTo>
                  <a:lnTo>
                    <a:pt x="162" y="148"/>
                  </a:lnTo>
                  <a:lnTo>
                    <a:pt x="162" y="152"/>
                  </a:lnTo>
                  <a:lnTo>
                    <a:pt x="162" y="156"/>
                  </a:lnTo>
                  <a:lnTo>
                    <a:pt x="162" y="158"/>
                  </a:lnTo>
                  <a:lnTo>
                    <a:pt x="162" y="160"/>
                  </a:lnTo>
                  <a:lnTo>
                    <a:pt x="162" y="162"/>
                  </a:lnTo>
                  <a:lnTo>
                    <a:pt x="162" y="164"/>
                  </a:lnTo>
                  <a:lnTo>
                    <a:pt x="162" y="166"/>
                  </a:lnTo>
                  <a:lnTo>
                    <a:pt x="162" y="168"/>
                  </a:lnTo>
                  <a:lnTo>
                    <a:pt x="162" y="170"/>
                  </a:lnTo>
                  <a:lnTo>
                    <a:pt x="162" y="174"/>
                  </a:lnTo>
                  <a:lnTo>
                    <a:pt x="162" y="176"/>
                  </a:lnTo>
                  <a:lnTo>
                    <a:pt x="162" y="178"/>
                  </a:lnTo>
                  <a:lnTo>
                    <a:pt x="162" y="180"/>
                  </a:lnTo>
                  <a:lnTo>
                    <a:pt x="162" y="182"/>
                  </a:lnTo>
                  <a:lnTo>
                    <a:pt x="162" y="185"/>
                  </a:lnTo>
                  <a:lnTo>
                    <a:pt x="162" y="187"/>
                  </a:lnTo>
                  <a:lnTo>
                    <a:pt x="158" y="187"/>
                  </a:lnTo>
                  <a:lnTo>
                    <a:pt x="156" y="187"/>
                  </a:lnTo>
                  <a:lnTo>
                    <a:pt x="154" y="187"/>
                  </a:lnTo>
                  <a:lnTo>
                    <a:pt x="152" y="187"/>
                  </a:lnTo>
                  <a:lnTo>
                    <a:pt x="150" y="187"/>
                  </a:lnTo>
                  <a:lnTo>
                    <a:pt x="148" y="187"/>
                  </a:lnTo>
                  <a:lnTo>
                    <a:pt x="146" y="187"/>
                  </a:lnTo>
                  <a:lnTo>
                    <a:pt x="144" y="187"/>
                  </a:lnTo>
                  <a:lnTo>
                    <a:pt x="142" y="187"/>
                  </a:lnTo>
                  <a:lnTo>
                    <a:pt x="140" y="187"/>
                  </a:lnTo>
                  <a:lnTo>
                    <a:pt x="138" y="187"/>
                  </a:lnTo>
                  <a:lnTo>
                    <a:pt x="134" y="187"/>
                  </a:lnTo>
                  <a:lnTo>
                    <a:pt x="132" y="187"/>
                  </a:lnTo>
                  <a:lnTo>
                    <a:pt x="126" y="187"/>
                  </a:lnTo>
                  <a:lnTo>
                    <a:pt x="124" y="187"/>
                  </a:lnTo>
                  <a:lnTo>
                    <a:pt x="122" y="187"/>
                  </a:lnTo>
                  <a:lnTo>
                    <a:pt x="116" y="187"/>
                  </a:lnTo>
                  <a:lnTo>
                    <a:pt x="114" y="187"/>
                  </a:lnTo>
                  <a:lnTo>
                    <a:pt x="114" y="187"/>
                  </a:lnTo>
                  <a:lnTo>
                    <a:pt x="112" y="187"/>
                  </a:lnTo>
                  <a:lnTo>
                    <a:pt x="110" y="187"/>
                  </a:lnTo>
                  <a:lnTo>
                    <a:pt x="108" y="187"/>
                  </a:lnTo>
                  <a:lnTo>
                    <a:pt x="106" y="187"/>
                  </a:lnTo>
                  <a:lnTo>
                    <a:pt x="104" y="187"/>
                  </a:lnTo>
                  <a:lnTo>
                    <a:pt x="102" y="187"/>
                  </a:lnTo>
                  <a:lnTo>
                    <a:pt x="100" y="187"/>
                  </a:lnTo>
                  <a:lnTo>
                    <a:pt x="98" y="187"/>
                  </a:lnTo>
                  <a:lnTo>
                    <a:pt x="96" y="187"/>
                  </a:lnTo>
                  <a:lnTo>
                    <a:pt x="94" y="187"/>
                  </a:lnTo>
                  <a:lnTo>
                    <a:pt x="92" y="187"/>
                  </a:lnTo>
                  <a:lnTo>
                    <a:pt x="90" y="187"/>
                  </a:lnTo>
                  <a:lnTo>
                    <a:pt x="88" y="187"/>
                  </a:lnTo>
                  <a:lnTo>
                    <a:pt x="86" y="187"/>
                  </a:lnTo>
                  <a:lnTo>
                    <a:pt x="80" y="187"/>
                  </a:lnTo>
                  <a:lnTo>
                    <a:pt x="78" y="187"/>
                  </a:lnTo>
                  <a:lnTo>
                    <a:pt x="76" y="187"/>
                  </a:lnTo>
                  <a:lnTo>
                    <a:pt x="74" y="187"/>
                  </a:lnTo>
                  <a:lnTo>
                    <a:pt x="72" y="187"/>
                  </a:lnTo>
                  <a:lnTo>
                    <a:pt x="70" y="187"/>
                  </a:lnTo>
                  <a:lnTo>
                    <a:pt x="68" y="187"/>
                  </a:lnTo>
                  <a:lnTo>
                    <a:pt x="66" y="187"/>
                  </a:lnTo>
                  <a:lnTo>
                    <a:pt x="66" y="187"/>
                  </a:lnTo>
                  <a:lnTo>
                    <a:pt x="64" y="187"/>
                  </a:lnTo>
                  <a:lnTo>
                    <a:pt x="62" y="187"/>
                  </a:lnTo>
                  <a:lnTo>
                    <a:pt x="60" y="187"/>
                  </a:lnTo>
                  <a:lnTo>
                    <a:pt x="58" y="187"/>
                  </a:lnTo>
                  <a:lnTo>
                    <a:pt x="56" y="187"/>
                  </a:lnTo>
                  <a:lnTo>
                    <a:pt x="52" y="187"/>
                  </a:lnTo>
                  <a:lnTo>
                    <a:pt x="50" y="187"/>
                  </a:lnTo>
                  <a:lnTo>
                    <a:pt x="48" y="187"/>
                  </a:lnTo>
                  <a:lnTo>
                    <a:pt x="46" y="187"/>
                  </a:lnTo>
                  <a:lnTo>
                    <a:pt x="42" y="187"/>
                  </a:lnTo>
                  <a:lnTo>
                    <a:pt x="40" y="187"/>
                  </a:lnTo>
                  <a:lnTo>
                    <a:pt x="36" y="187"/>
                  </a:lnTo>
                  <a:lnTo>
                    <a:pt x="34" y="187"/>
                  </a:lnTo>
                  <a:lnTo>
                    <a:pt x="32" y="187"/>
                  </a:lnTo>
                  <a:lnTo>
                    <a:pt x="30" y="187"/>
                  </a:lnTo>
                  <a:lnTo>
                    <a:pt x="28" y="187"/>
                  </a:lnTo>
                  <a:lnTo>
                    <a:pt x="26" y="187"/>
                  </a:lnTo>
                  <a:lnTo>
                    <a:pt x="24" y="187"/>
                  </a:lnTo>
                  <a:lnTo>
                    <a:pt x="22" y="187"/>
                  </a:lnTo>
                  <a:lnTo>
                    <a:pt x="20" y="187"/>
                  </a:lnTo>
                  <a:lnTo>
                    <a:pt x="18" y="187"/>
                  </a:lnTo>
                  <a:lnTo>
                    <a:pt x="12" y="185"/>
                  </a:lnTo>
                  <a:lnTo>
                    <a:pt x="8" y="185"/>
                  </a:lnTo>
                  <a:lnTo>
                    <a:pt x="2" y="185"/>
                  </a:lnTo>
                  <a:lnTo>
                    <a:pt x="0" y="185"/>
                  </a:lnTo>
                  <a:lnTo>
                    <a:pt x="0" y="180"/>
                  </a:lnTo>
                  <a:lnTo>
                    <a:pt x="0" y="178"/>
                  </a:lnTo>
                  <a:lnTo>
                    <a:pt x="0" y="174"/>
                  </a:lnTo>
                  <a:lnTo>
                    <a:pt x="0" y="172"/>
                  </a:lnTo>
                  <a:lnTo>
                    <a:pt x="0" y="170"/>
                  </a:lnTo>
                  <a:lnTo>
                    <a:pt x="0" y="168"/>
                  </a:lnTo>
                  <a:lnTo>
                    <a:pt x="0" y="166"/>
                  </a:lnTo>
                  <a:lnTo>
                    <a:pt x="0" y="164"/>
                  </a:lnTo>
                  <a:lnTo>
                    <a:pt x="0" y="160"/>
                  </a:lnTo>
                  <a:lnTo>
                    <a:pt x="0" y="156"/>
                  </a:lnTo>
                  <a:lnTo>
                    <a:pt x="0" y="152"/>
                  </a:lnTo>
                  <a:lnTo>
                    <a:pt x="0" y="150"/>
                  </a:lnTo>
                  <a:lnTo>
                    <a:pt x="0" y="146"/>
                  </a:lnTo>
                  <a:lnTo>
                    <a:pt x="0" y="144"/>
                  </a:lnTo>
                  <a:lnTo>
                    <a:pt x="0" y="142"/>
                  </a:lnTo>
                  <a:lnTo>
                    <a:pt x="0" y="138"/>
                  </a:lnTo>
                  <a:lnTo>
                    <a:pt x="0" y="134"/>
                  </a:lnTo>
                  <a:lnTo>
                    <a:pt x="0" y="132"/>
                  </a:lnTo>
                  <a:lnTo>
                    <a:pt x="0" y="128"/>
                  </a:lnTo>
                  <a:lnTo>
                    <a:pt x="0" y="124"/>
                  </a:lnTo>
                  <a:lnTo>
                    <a:pt x="0" y="118"/>
                  </a:lnTo>
                  <a:lnTo>
                    <a:pt x="0" y="112"/>
                  </a:lnTo>
                  <a:lnTo>
                    <a:pt x="0" y="104"/>
                  </a:lnTo>
                  <a:lnTo>
                    <a:pt x="0" y="98"/>
                  </a:lnTo>
                  <a:lnTo>
                    <a:pt x="0" y="96"/>
                  </a:lnTo>
                  <a:lnTo>
                    <a:pt x="0" y="92"/>
                  </a:lnTo>
                  <a:lnTo>
                    <a:pt x="0" y="88"/>
                  </a:lnTo>
                  <a:lnTo>
                    <a:pt x="0" y="86"/>
                  </a:lnTo>
                  <a:lnTo>
                    <a:pt x="0" y="84"/>
                  </a:lnTo>
                  <a:lnTo>
                    <a:pt x="0" y="82"/>
                  </a:lnTo>
                  <a:lnTo>
                    <a:pt x="0" y="76"/>
                  </a:lnTo>
                  <a:lnTo>
                    <a:pt x="0" y="74"/>
                  </a:lnTo>
                  <a:lnTo>
                    <a:pt x="0" y="72"/>
                  </a:lnTo>
                  <a:lnTo>
                    <a:pt x="0" y="70"/>
                  </a:lnTo>
                  <a:lnTo>
                    <a:pt x="0" y="68"/>
                  </a:lnTo>
                  <a:lnTo>
                    <a:pt x="0" y="66"/>
                  </a:lnTo>
                  <a:lnTo>
                    <a:pt x="0" y="62"/>
                  </a:lnTo>
                  <a:lnTo>
                    <a:pt x="0" y="58"/>
                  </a:lnTo>
                  <a:lnTo>
                    <a:pt x="0" y="56"/>
                  </a:lnTo>
                  <a:lnTo>
                    <a:pt x="0" y="54"/>
                  </a:lnTo>
                  <a:lnTo>
                    <a:pt x="0" y="50"/>
                  </a:lnTo>
                  <a:lnTo>
                    <a:pt x="0" y="48"/>
                  </a:lnTo>
                  <a:lnTo>
                    <a:pt x="0" y="46"/>
                  </a:lnTo>
                  <a:lnTo>
                    <a:pt x="0" y="42"/>
                  </a:lnTo>
                  <a:lnTo>
                    <a:pt x="0" y="40"/>
                  </a:lnTo>
                  <a:lnTo>
                    <a:pt x="0" y="38"/>
                  </a:lnTo>
                  <a:lnTo>
                    <a:pt x="0" y="36"/>
                  </a:lnTo>
                  <a:lnTo>
                    <a:pt x="0" y="32"/>
                  </a:lnTo>
                  <a:lnTo>
                    <a:pt x="0" y="30"/>
                  </a:lnTo>
                  <a:lnTo>
                    <a:pt x="0" y="26"/>
                  </a:lnTo>
                  <a:lnTo>
                    <a:pt x="0" y="24"/>
                  </a:lnTo>
                  <a:lnTo>
                    <a:pt x="0" y="20"/>
                  </a:lnTo>
                  <a:lnTo>
                    <a:pt x="2" y="20"/>
                  </a:lnTo>
                  <a:lnTo>
                    <a:pt x="4" y="20"/>
                  </a:lnTo>
                  <a:lnTo>
                    <a:pt x="8" y="20"/>
                  </a:lnTo>
                  <a:lnTo>
                    <a:pt x="12" y="20"/>
                  </a:lnTo>
                  <a:lnTo>
                    <a:pt x="14" y="22"/>
                  </a:lnTo>
                  <a:lnTo>
                    <a:pt x="18" y="22"/>
                  </a:lnTo>
                  <a:lnTo>
                    <a:pt x="18" y="22"/>
                  </a:lnTo>
                  <a:lnTo>
                    <a:pt x="20" y="22"/>
                  </a:lnTo>
                  <a:lnTo>
                    <a:pt x="22" y="22"/>
                  </a:lnTo>
                  <a:lnTo>
                    <a:pt x="24" y="22"/>
                  </a:lnTo>
                  <a:lnTo>
                    <a:pt x="26" y="22"/>
                  </a:lnTo>
                  <a:lnTo>
                    <a:pt x="30" y="22"/>
                  </a:lnTo>
                  <a:lnTo>
                    <a:pt x="32" y="22"/>
                  </a:lnTo>
                  <a:lnTo>
                    <a:pt x="36" y="22"/>
                  </a:lnTo>
                  <a:lnTo>
                    <a:pt x="42" y="22"/>
                  </a:lnTo>
                  <a:lnTo>
                    <a:pt x="44" y="22"/>
                  </a:lnTo>
                  <a:lnTo>
                    <a:pt x="46" y="22"/>
                  </a:lnTo>
                  <a:lnTo>
                    <a:pt x="48" y="22"/>
                  </a:lnTo>
                  <a:lnTo>
                    <a:pt x="48" y="20"/>
                  </a:lnTo>
                  <a:lnTo>
                    <a:pt x="48" y="18"/>
                  </a:lnTo>
                  <a:lnTo>
                    <a:pt x="48" y="16"/>
                  </a:lnTo>
                  <a:lnTo>
                    <a:pt x="48" y="14"/>
                  </a:lnTo>
                  <a:lnTo>
                    <a:pt x="48" y="12"/>
                  </a:lnTo>
                  <a:lnTo>
                    <a:pt x="48" y="10"/>
                  </a:lnTo>
                  <a:lnTo>
                    <a:pt x="48" y="6"/>
                  </a:lnTo>
                  <a:lnTo>
                    <a:pt x="48" y="4"/>
                  </a:lnTo>
                  <a:lnTo>
                    <a:pt x="48" y="2"/>
                  </a:lnTo>
                  <a:lnTo>
                    <a:pt x="48" y="0"/>
                  </a:lnTo>
                  <a:lnTo>
                    <a:pt x="50" y="0"/>
                  </a:lnTo>
                  <a:lnTo>
                    <a:pt x="52" y="0"/>
                  </a:lnTo>
                  <a:lnTo>
                    <a:pt x="54" y="0"/>
                  </a:lnTo>
                  <a:lnTo>
                    <a:pt x="56" y="0"/>
                  </a:lnTo>
                  <a:lnTo>
                    <a:pt x="58" y="0"/>
                  </a:lnTo>
                  <a:lnTo>
                    <a:pt x="60" y="0"/>
                  </a:lnTo>
                  <a:lnTo>
                    <a:pt x="62" y="0"/>
                  </a:lnTo>
                  <a:lnTo>
                    <a:pt x="64" y="0"/>
                  </a:lnTo>
                  <a:lnTo>
                    <a:pt x="66" y="0"/>
                  </a:lnTo>
                  <a:lnTo>
                    <a:pt x="70" y="0"/>
                  </a:lnTo>
                  <a:lnTo>
                    <a:pt x="72" y="0"/>
                  </a:lnTo>
                  <a:lnTo>
                    <a:pt x="74" y="0"/>
                  </a:lnTo>
                  <a:lnTo>
                    <a:pt x="76" y="0"/>
                  </a:lnTo>
                  <a:lnTo>
                    <a:pt x="78" y="0"/>
                  </a:lnTo>
                  <a:lnTo>
                    <a:pt x="80" y="0"/>
                  </a:lnTo>
                  <a:lnTo>
                    <a:pt x="82" y="0"/>
                  </a:lnTo>
                  <a:lnTo>
                    <a:pt x="84" y="0"/>
                  </a:lnTo>
                  <a:lnTo>
                    <a:pt x="86" y="0"/>
                  </a:lnTo>
                  <a:lnTo>
                    <a:pt x="88" y="0"/>
                  </a:lnTo>
                  <a:lnTo>
                    <a:pt x="90" y="0"/>
                  </a:lnTo>
                  <a:lnTo>
                    <a:pt x="94" y="0"/>
                  </a:lnTo>
                  <a:lnTo>
                    <a:pt x="96" y="0"/>
                  </a:lnTo>
                  <a:lnTo>
                    <a:pt x="98" y="0"/>
                  </a:lnTo>
                  <a:lnTo>
                    <a:pt x="100" y="0"/>
                  </a:lnTo>
                  <a:lnTo>
                    <a:pt x="104" y="0"/>
                  </a:lnTo>
                  <a:lnTo>
                    <a:pt x="106" y="0"/>
                  </a:lnTo>
                  <a:lnTo>
                    <a:pt x="108" y="0"/>
                  </a:lnTo>
                  <a:lnTo>
                    <a:pt x="110" y="0"/>
                  </a:lnTo>
                  <a:lnTo>
                    <a:pt x="112" y="0"/>
                  </a:lnTo>
                  <a:lnTo>
                    <a:pt x="114" y="0"/>
                  </a:lnTo>
                  <a:lnTo>
                    <a:pt x="114" y="0"/>
                  </a:lnTo>
                  <a:lnTo>
                    <a:pt x="116" y="2"/>
                  </a:lnTo>
                  <a:lnTo>
                    <a:pt x="118" y="2"/>
                  </a:lnTo>
                  <a:lnTo>
                    <a:pt x="120" y="2"/>
                  </a:lnTo>
                  <a:lnTo>
                    <a:pt x="122" y="2"/>
                  </a:lnTo>
                  <a:lnTo>
                    <a:pt x="124" y="2"/>
                  </a:lnTo>
                  <a:lnTo>
                    <a:pt x="126" y="2"/>
                  </a:lnTo>
                  <a:lnTo>
                    <a:pt x="128" y="2"/>
                  </a:lnTo>
                  <a:lnTo>
                    <a:pt x="130" y="2"/>
                  </a:lnTo>
                  <a:lnTo>
                    <a:pt x="132" y="2"/>
                  </a:lnTo>
                  <a:lnTo>
                    <a:pt x="134" y="2"/>
                  </a:lnTo>
                  <a:lnTo>
                    <a:pt x="138" y="2"/>
                  </a:lnTo>
                  <a:lnTo>
                    <a:pt x="140" y="2"/>
                  </a:lnTo>
                  <a:lnTo>
                    <a:pt x="142" y="2"/>
                  </a:lnTo>
                  <a:lnTo>
                    <a:pt x="144" y="2"/>
                  </a:lnTo>
                  <a:lnTo>
                    <a:pt x="146" y="2"/>
                  </a:lnTo>
                  <a:lnTo>
                    <a:pt x="148" y="2"/>
                  </a:lnTo>
                  <a:lnTo>
                    <a:pt x="156" y="2"/>
                  </a:lnTo>
                  <a:lnTo>
                    <a:pt x="162" y="2"/>
                  </a:lnTo>
                  <a:lnTo>
                    <a:pt x="164" y="2"/>
                  </a:lnTo>
                  <a:lnTo>
                    <a:pt x="164" y="4"/>
                  </a:lnTo>
                  <a:lnTo>
                    <a:pt x="164" y="6"/>
                  </a:lnTo>
                  <a:lnTo>
                    <a:pt x="164" y="10"/>
                  </a:lnTo>
                  <a:lnTo>
                    <a:pt x="164" y="12"/>
                  </a:lnTo>
                  <a:lnTo>
                    <a:pt x="164" y="14"/>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9" name="Freeform 179"/>
            <p:cNvSpPr>
              <a:spLocks/>
            </p:cNvSpPr>
            <p:nvPr/>
          </p:nvSpPr>
          <p:spPr bwMode="auto">
            <a:xfrm>
              <a:off x="6572250" y="1916113"/>
              <a:ext cx="260350" cy="266700"/>
            </a:xfrm>
            <a:custGeom>
              <a:avLst/>
              <a:gdLst>
                <a:gd name="T0" fmla="*/ 52 w 164"/>
                <a:gd name="T1" fmla="*/ 0 h 168"/>
                <a:gd name="T2" fmla="*/ 62 w 164"/>
                <a:gd name="T3" fmla="*/ 0 h 168"/>
                <a:gd name="T4" fmla="*/ 72 w 164"/>
                <a:gd name="T5" fmla="*/ 2 h 168"/>
                <a:gd name="T6" fmla="*/ 90 w 164"/>
                <a:gd name="T7" fmla="*/ 2 h 168"/>
                <a:gd name="T8" fmla="*/ 98 w 164"/>
                <a:gd name="T9" fmla="*/ 2 h 168"/>
                <a:gd name="T10" fmla="*/ 108 w 164"/>
                <a:gd name="T11" fmla="*/ 2 h 168"/>
                <a:gd name="T12" fmla="*/ 120 w 164"/>
                <a:gd name="T13" fmla="*/ 2 h 168"/>
                <a:gd name="T14" fmla="*/ 136 w 164"/>
                <a:gd name="T15" fmla="*/ 2 h 168"/>
                <a:gd name="T16" fmla="*/ 146 w 164"/>
                <a:gd name="T17" fmla="*/ 2 h 168"/>
                <a:gd name="T18" fmla="*/ 156 w 164"/>
                <a:gd name="T19" fmla="*/ 2 h 168"/>
                <a:gd name="T20" fmla="*/ 164 w 164"/>
                <a:gd name="T21" fmla="*/ 6 h 168"/>
                <a:gd name="T22" fmla="*/ 164 w 164"/>
                <a:gd name="T23" fmla="*/ 16 h 168"/>
                <a:gd name="T24" fmla="*/ 164 w 164"/>
                <a:gd name="T25" fmla="*/ 28 h 168"/>
                <a:gd name="T26" fmla="*/ 164 w 164"/>
                <a:gd name="T27" fmla="*/ 36 h 168"/>
                <a:gd name="T28" fmla="*/ 162 w 164"/>
                <a:gd name="T29" fmla="*/ 44 h 168"/>
                <a:gd name="T30" fmla="*/ 162 w 164"/>
                <a:gd name="T31" fmla="*/ 58 h 168"/>
                <a:gd name="T32" fmla="*/ 162 w 164"/>
                <a:gd name="T33" fmla="*/ 72 h 168"/>
                <a:gd name="T34" fmla="*/ 162 w 164"/>
                <a:gd name="T35" fmla="*/ 86 h 168"/>
                <a:gd name="T36" fmla="*/ 162 w 164"/>
                <a:gd name="T37" fmla="*/ 104 h 168"/>
                <a:gd name="T38" fmla="*/ 162 w 164"/>
                <a:gd name="T39" fmla="*/ 118 h 168"/>
                <a:gd name="T40" fmla="*/ 162 w 164"/>
                <a:gd name="T41" fmla="*/ 130 h 168"/>
                <a:gd name="T42" fmla="*/ 162 w 164"/>
                <a:gd name="T43" fmla="*/ 144 h 168"/>
                <a:gd name="T44" fmla="*/ 162 w 164"/>
                <a:gd name="T45" fmla="*/ 156 h 168"/>
                <a:gd name="T46" fmla="*/ 160 w 164"/>
                <a:gd name="T47" fmla="*/ 168 h 168"/>
                <a:gd name="T48" fmla="*/ 146 w 164"/>
                <a:gd name="T49" fmla="*/ 168 h 168"/>
                <a:gd name="T50" fmla="*/ 134 w 164"/>
                <a:gd name="T51" fmla="*/ 168 h 168"/>
                <a:gd name="T52" fmla="*/ 118 w 164"/>
                <a:gd name="T53" fmla="*/ 168 h 168"/>
                <a:gd name="T54" fmla="*/ 106 w 164"/>
                <a:gd name="T55" fmla="*/ 168 h 168"/>
                <a:gd name="T56" fmla="*/ 96 w 164"/>
                <a:gd name="T57" fmla="*/ 168 h 168"/>
                <a:gd name="T58" fmla="*/ 82 w 164"/>
                <a:gd name="T59" fmla="*/ 168 h 168"/>
                <a:gd name="T60" fmla="*/ 70 w 164"/>
                <a:gd name="T61" fmla="*/ 168 h 168"/>
                <a:gd name="T62" fmla="*/ 54 w 164"/>
                <a:gd name="T63" fmla="*/ 168 h 168"/>
                <a:gd name="T64" fmla="*/ 38 w 164"/>
                <a:gd name="T65" fmla="*/ 168 h 168"/>
                <a:gd name="T66" fmla="*/ 26 w 164"/>
                <a:gd name="T67" fmla="*/ 168 h 168"/>
                <a:gd name="T68" fmla="*/ 12 w 164"/>
                <a:gd name="T69" fmla="*/ 168 h 168"/>
                <a:gd name="T70" fmla="*/ 0 w 164"/>
                <a:gd name="T71" fmla="*/ 168 h 168"/>
                <a:gd name="T72" fmla="*/ 0 w 164"/>
                <a:gd name="T73" fmla="*/ 158 h 168"/>
                <a:gd name="T74" fmla="*/ 0 w 164"/>
                <a:gd name="T75" fmla="*/ 144 h 168"/>
                <a:gd name="T76" fmla="*/ 0 w 164"/>
                <a:gd name="T77" fmla="*/ 128 h 168"/>
                <a:gd name="T78" fmla="*/ 0 w 164"/>
                <a:gd name="T79" fmla="*/ 116 h 168"/>
                <a:gd name="T80" fmla="*/ 0 w 164"/>
                <a:gd name="T81" fmla="*/ 102 h 168"/>
                <a:gd name="T82" fmla="*/ 0 w 164"/>
                <a:gd name="T83" fmla="*/ 90 h 168"/>
                <a:gd name="T84" fmla="*/ 0 w 164"/>
                <a:gd name="T85" fmla="*/ 80 h 168"/>
                <a:gd name="T86" fmla="*/ 0 w 164"/>
                <a:gd name="T87" fmla="*/ 70 h 168"/>
                <a:gd name="T88" fmla="*/ 0 w 164"/>
                <a:gd name="T89" fmla="*/ 60 h 168"/>
                <a:gd name="T90" fmla="*/ 0 w 164"/>
                <a:gd name="T91" fmla="*/ 50 h 168"/>
                <a:gd name="T92" fmla="*/ 0 w 164"/>
                <a:gd name="T93" fmla="*/ 38 h 168"/>
                <a:gd name="T94" fmla="*/ 0 w 164"/>
                <a:gd name="T95" fmla="*/ 28 h 168"/>
                <a:gd name="T96" fmla="*/ 2 w 164"/>
                <a:gd name="T97" fmla="*/ 10 h 168"/>
                <a:gd name="T98" fmla="*/ 6 w 164"/>
                <a:gd name="T99" fmla="*/ 0 h 168"/>
                <a:gd name="T100" fmla="*/ 20 w 164"/>
                <a:gd name="T101" fmla="*/ 0 h 168"/>
                <a:gd name="T102" fmla="*/ 30 w 164"/>
                <a:gd name="T103" fmla="*/ 0 h 168"/>
                <a:gd name="T104" fmla="*/ 40 w 164"/>
                <a:gd name="T10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4" h="168">
                  <a:moveTo>
                    <a:pt x="46" y="0"/>
                  </a:moveTo>
                  <a:lnTo>
                    <a:pt x="48" y="0"/>
                  </a:lnTo>
                  <a:lnTo>
                    <a:pt x="48" y="0"/>
                  </a:lnTo>
                  <a:lnTo>
                    <a:pt x="50" y="0"/>
                  </a:lnTo>
                  <a:lnTo>
                    <a:pt x="52" y="0"/>
                  </a:lnTo>
                  <a:lnTo>
                    <a:pt x="54" y="0"/>
                  </a:lnTo>
                  <a:lnTo>
                    <a:pt x="56" y="0"/>
                  </a:lnTo>
                  <a:lnTo>
                    <a:pt x="58" y="0"/>
                  </a:lnTo>
                  <a:lnTo>
                    <a:pt x="60" y="0"/>
                  </a:lnTo>
                  <a:lnTo>
                    <a:pt x="62" y="0"/>
                  </a:lnTo>
                  <a:lnTo>
                    <a:pt x="64" y="0"/>
                  </a:lnTo>
                  <a:lnTo>
                    <a:pt x="66" y="0"/>
                  </a:lnTo>
                  <a:lnTo>
                    <a:pt x="68" y="0"/>
                  </a:lnTo>
                  <a:lnTo>
                    <a:pt x="70" y="2"/>
                  </a:lnTo>
                  <a:lnTo>
                    <a:pt x="72" y="2"/>
                  </a:lnTo>
                  <a:lnTo>
                    <a:pt x="74" y="2"/>
                  </a:lnTo>
                  <a:lnTo>
                    <a:pt x="76" y="2"/>
                  </a:lnTo>
                  <a:lnTo>
                    <a:pt x="78" y="2"/>
                  </a:lnTo>
                  <a:lnTo>
                    <a:pt x="84" y="2"/>
                  </a:lnTo>
                  <a:lnTo>
                    <a:pt x="90" y="2"/>
                  </a:lnTo>
                  <a:lnTo>
                    <a:pt x="92" y="2"/>
                  </a:lnTo>
                  <a:lnTo>
                    <a:pt x="94" y="2"/>
                  </a:lnTo>
                  <a:lnTo>
                    <a:pt x="96" y="2"/>
                  </a:lnTo>
                  <a:lnTo>
                    <a:pt x="96" y="2"/>
                  </a:lnTo>
                  <a:lnTo>
                    <a:pt x="98" y="2"/>
                  </a:lnTo>
                  <a:lnTo>
                    <a:pt x="100" y="2"/>
                  </a:lnTo>
                  <a:lnTo>
                    <a:pt x="102" y="2"/>
                  </a:lnTo>
                  <a:lnTo>
                    <a:pt x="104" y="2"/>
                  </a:lnTo>
                  <a:lnTo>
                    <a:pt x="106" y="2"/>
                  </a:lnTo>
                  <a:lnTo>
                    <a:pt x="108" y="2"/>
                  </a:lnTo>
                  <a:lnTo>
                    <a:pt x="110" y="2"/>
                  </a:lnTo>
                  <a:lnTo>
                    <a:pt x="112" y="2"/>
                  </a:lnTo>
                  <a:lnTo>
                    <a:pt x="114" y="2"/>
                  </a:lnTo>
                  <a:lnTo>
                    <a:pt x="118" y="2"/>
                  </a:lnTo>
                  <a:lnTo>
                    <a:pt x="120" y="2"/>
                  </a:lnTo>
                  <a:lnTo>
                    <a:pt x="122" y="2"/>
                  </a:lnTo>
                  <a:lnTo>
                    <a:pt x="124" y="2"/>
                  </a:lnTo>
                  <a:lnTo>
                    <a:pt x="128" y="2"/>
                  </a:lnTo>
                  <a:lnTo>
                    <a:pt x="134" y="2"/>
                  </a:lnTo>
                  <a:lnTo>
                    <a:pt x="136" y="2"/>
                  </a:lnTo>
                  <a:lnTo>
                    <a:pt x="138" y="2"/>
                  </a:lnTo>
                  <a:lnTo>
                    <a:pt x="140" y="2"/>
                  </a:lnTo>
                  <a:lnTo>
                    <a:pt x="142" y="2"/>
                  </a:lnTo>
                  <a:lnTo>
                    <a:pt x="144" y="2"/>
                  </a:lnTo>
                  <a:lnTo>
                    <a:pt x="146" y="2"/>
                  </a:lnTo>
                  <a:lnTo>
                    <a:pt x="148" y="2"/>
                  </a:lnTo>
                  <a:lnTo>
                    <a:pt x="150" y="2"/>
                  </a:lnTo>
                  <a:lnTo>
                    <a:pt x="152" y="2"/>
                  </a:lnTo>
                  <a:lnTo>
                    <a:pt x="154" y="2"/>
                  </a:lnTo>
                  <a:lnTo>
                    <a:pt x="156" y="2"/>
                  </a:lnTo>
                  <a:lnTo>
                    <a:pt x="158" y="2"/>
                  </a:lnTo>
                  <a:lnTo>
                    <a:pt x="160" y="2"/>
                  </a:lnTo>
                  <a:lnTo>
                    <a:pt x="162" y="2"/>
                  </a:lnTo>
                  <a:lnTo>
                    <a:pt x="164" y="4"/>
                  </a:lnTo>
                  <a:lnTo>
                    <a:pt x="164" y="6"/>
                  </a:lnTo>
                  <a:lnTo>
                    <a:pt x="164" y="8"/>
                  </a:lnTo>
                  <a:lnTo>
                    <a:pt x="164" y="10"/>
                  </a:lnTo>
                  <a:lnTo>
                    <a:pt x="164" y="12"/>
                  </a:lnTo>
                  <a:lnTo>
                    <a:pt x="164" y="14"/>
                  </a:lnTo>
                  <a:lnTo>
                    <a:pt x="164" y="16"/>
                  </a:lnTo>
                  <a:lnTo>
                    <a:pt x="164" y="20"/>
                  </a:lnTo>
                  <a:lnTo>
                    <a:pt x="164" y="22"/>
                  </a:lnTo>
                  <a:lnTo>
                    <a:pt x="164" y="24"/>
                  </a:lnTo>
                  <a:lnTo>
                    <a:pt x="164" y="26"/>
                  </a:lnTo>
                  <a:lnTo>
                    <a:pt x="164" y="28"/>
                  </a:lnTo>
                  <a:lnTo>
                    <a:pt x="164" y="30"/>
                  </a:lnTo>
                  <a:lnTo>
                    <a:pt x="164" y="30"/>
                  </a:lnTo>
                  <a:lnTo>
                    <a:pt x="164" y="32"/>
                  </a:lnTo>
                  <a:lnTo>
                    <a:pt x="164" y="34"/>
                  </a:lnTo>
                  <a:lnTo>
                    <a:pt x="164" y="36"/>
                  </a:lnTo>
                  <a:lnTo>
                    <a:pt x="162" y="36"/>
                  </a:lnTo>
                  <a:lnTo>
                    <a:pt x="162" y="38"/>
                  </a:lnTo>
                  <a:lnTo>
                    <a:pt x="162" y="40"/>
                  </a:lnTo>
                  <a:lnTo>
                    <a:pt x="162" y="42"/>
                  </a:lnTo>
                  <a:lnTo>
                    <a:pt x="162" y="44"/>
                  </a:lnTo>
                  <a:lnTo>
                    <a:pt x="162" y="46"/>
                  </a:lnTo>
                  <a:lnTo>
                    <a:pt x="162" y="48"/>
                  </a:lnTo>
                  <a:lnTo>
                    <a:pt x="162" y="52"/>
                  </a:lnTo>
                  <a:lnTo>
                    <a:pt x="162" y="56"/>
                  </a:lnTo>
                  <a:lnTo>
                    <a:pt x="162" y="58"/>
                  </a:lnTo>
                  <a:lnTo>
                    <a:pt x="162" y="62"/>
                  </a:lnTo>
                  <a:lnTo>
                    <a:pt x="162" y="66"/>
                  </a:lnTo>
                  <a:lnTo>
                    <a:pt x="162" y="68"/>
                  </a:lnTo>
                  <a:lnTo>
                    <a:pt x="162" y="70"/>
                  </a:lnTo>
                  <a:lnTo>
                    <a:pt x="162" y="72"/>
                  </a:lnTo>
                  <a:lnTo>
                    <a:pt x="162" y="74"/>
                  </a:lnTo>
                  <a:lnTo>
                    <a:pt x="162" y="76"/>
                  </a:lnTo>
                  <a:lnTo>
                    <a:pt x="162" y="78"/>
                  </a:lnTo>
                  <a:lnTo>
                    <a:pt x="162" y="84"/>
                  </a:lnTo>
                  <a:lnTo>
                    <a:pt x="162" y="86"/>
                  </a:lnTo>
                  <a:lnTo>
                    <a:pt x="162" y="92"/>
                  </a:lnTo>
                  <a:lnTo>
                    <a:pt x="162" y="96"/>
                  </a:lnTo>
                  <a:lnTo>
                    <a:pt x="162" y="98"/>
                  </a:lnTo>
                  <a:lnTo>
                    <a:pt x="162" y="100"/>
                  </a:lnTo>
                  <a:lnTo>
                    <a:pt x="162" y="104"/>
                  </a:lnTo>
                  <a:lnTo>
                    <a:pt x="162" y="106"/>
                  </a:lnTo>
                  <a:lnTo>
                    <a:pt x="162" y="110"/>
                  </a:lnTo>
                  <a:lnTo>
                    <a:pt x="162" y="112"/>
                  </a:lnTo>
                  <a:lnTo>
                    <a:pt x="162" y="114"/>
                  </a:lnTo>
                  <a:lnTo>
                    <a:pt x="162" y="118"/>
                  </a:lnTo>
                  <a:lnTo>
                    <a:pt x="162" y="120"/>
                  </a:lnTo>
                  <a:lnTo>
                    <a:pt x="162" y="122"/>
                  </a:lnTo>
                  <a:lnTo>
                    <a:pt x="162" y="124"/>
                  </a:lnTo>
                  <a:lnTo>
                    <a:pt x="162" y="126"/>
                  </a:lnTo>
                  <a:lnTo>
                    <a:pt x="162" y="130"/>
                  </a:lnTo>
                  <a:lnTo>
                    <a:pt x="162" y="134"/>
                  </a:lnTo>
                  <a:lnTo>
                    <a:pt x="162" y="138"/>
                  </a:lnTo>
                  <a:lnTo>
                    <a:pt x="162" y="140"/>
                  </a:lnTo>
                  <a:lnTo>
                    <a:pt x="162" y="142"/>
                  </a:lnTo>
                  <a:lnTo>
                    <a:pt x="162" y="144"/>
                  </a:lnTo>
                  <a:lnTo>
                    <a:pt x="162" y="146"/>
                  </a:lnTo>
                  <a:lnTo>
                    <a:pt x="162" y="148"/>
                  </a:lnTo>
                  <a:lnTo>
                    <a:pt x="162" y="150"/>
                  </a:lnTo>
                  <a:lnTo>
                    <a:pt x="162" y="152"/>
                  </a:lnTo>
                  <a:lnTo>
                    <a:pt x="162" y="156"/>
                  </a:lnTo>
                  <a:lnTo>
                    <a:pt x="162" y="160"/>
                  </a:lnTo>
                  <a:lnTo>
                    <a:pt x="162" y="162"/>
                  </a:lnTo>
                  <a:lnTo>
                    <a:pt x="162" y="166"/>
                  </a:lnTo>
                  <a:lnTo>
                    <a:pt x="162" y="168"/>
                  </a:lnTo>
                  <a:lnTo>
                    <a:pt x="160" y="168"/>
                  </a:lnTo>
                  <a:lnTo>
                    <a:pt x="158" y="168"/>
                  </a:lnTo>
                  <a:lnTo>
                    <a:pt x="154" y="168"/>
                  </a:lnTo>
                  <a:lnTo>
                    <a:pt x="152" y="168"/>
                  </a:lnTo>
                  <a:lnTo>
                    <a:pt x="150" y="168"/>
                  </a:lnTo>
                  <a:lnTo>
                    <a:pt x="146" y="168"/>
                  </a:lnTo>
                  <a:lnTo>
                    <a:pt x="144" y="168"/>
                  </a:lnTo>
                  <a:lnTo>
                    <a:pt x="142" y="168"/>
                  </a:lnTo>
                  <a:lnTo>
                    <a:pt x="138" y="168"/>
                  </a:lnTo>
                  <a:lnTo>
                    <a:pt x="136" y="168"/>
                  </a:lnTo>
                  <a:lnTo>
                    <a:pt x="134" y="168"/>
                  </a:lnTo>
                  <a:lnTo>
                    <a:pt x="132" y="168"/>
                  </a:lnTo>
                  <a:lnTo>
                    <a:pt x="126" y="168"/>
                  </a:lnTo>
                  <a:lnTo>
                    <a:pt x="124" y="168"/>
                  </a:lnTo>
                  <a:lnTo>
                    <a:pt x="122" y="168"/>
                  </a:lnTo>
                  <a:lnTo>
                    <a:pt x="118" y="168"/>
                  </a:lnTo>
                  <a:lnTo>
                    <a:pt x="116" y="168"/>
                  </a:lnTo>
                  <a:lnTo>
                    <a:pt x="114" y="168"/>
                  </a:lnTo>
                  <a:lnTo>
                    <a:pt x="112" y="168"/>
                  </a:lnTo>
                  <a:lnTo>
                    <a:pt x="108" y="168"/>
                  </a:lnTo>
                  <a:lnTo>
                    <a:pt x="106" y="168"/>
                  </a:lnTo>
                  <a:lnTo>
                    <a:pt x="104" y="168"/>
                  </a:lnTo>
                  <a:lnTo>
                    <a:pt x="102" y="168"/>
                  </a:lnTo>
                  <a:lnTo>
                    <a:pt x="98" y="168"/>
                  </a:lnTo>
                  <a:lnTo>
                    <a:pt x="96" y="168"/>
                  </a:lnTo>
                  <a:lnTo>
                    <a:pt x="96" y="168"/>
                  </a:lnTo>
                  <a:lnTo>
                    <a:pt x="94" y="168"/>
                  </a:lnTo>
                  <a:lnTo>
                    <a:pt x="88" y="168"/>
                  </a:lnTo>
                  <a:lnTo>
                    <a:pt x="86" y="168"/>
                  </a:lnTo>
                  <a:lnTo>
                    <a:pt x="84" y="168"/>
                  </a:lnTo>
                  <a:lnTo>
                    <a:pt x="82" y="168"/>
                  </a:lnTo>
                  <a:lnTo>
                    <a:pt x="80" y="168"/>
                  </a:lnTo>
                  <a:lnTo>
                    <a:pt x="78" y="168"/>
                  </a:lnTo>
                  <a:lnTo>
                    <a:pt x="76" y="168"/>
                  </a:lnTo>
                  <a:lnTo>
                    <a:pt x="72" y="168"/>
                  </a:lnTo>
                  <a:lnTo>
                    <a:pt x="70" y="168"/>
                  </a:lnTo>
                  <a:lnTo>
                    <a:pt x="68" y="168"/>
                  </a:lnTo>
                  <a:lnTo>
                    <a:pt x="64" y="168"/>
                  </a:lnTo>
                  <a:lnTo>
                    <a:pt x="60" y="168"/>
                  </a:lnTo>
                  <a:lnTo>
                    <a:pt x="58" y="168"/>
                  </a:lnTo>
                  <a:lnTo>
                    <a:pt x="54" y="168"/>
                  </a:lnTo>
                  <a:lnTo>
                    <a:pt x="52" y="168"/>
                  </a:lnTo>
                  <a:lnTo>
                    <a:pt x="50" y="168"/>
                  </a:lnTo>
                  <a:lnTo>
                    <a:pt x="48" y="168"/>
                  </a:lnTo>
                  <a:lnTo>
                    <a:pt x="46" y="168"/>
                  </a:lnTo>
                  <a:lnTo>
                    <a:pt x="38" y="168"/>
                  </a:lnTo>
                  <a:lnTo>
                    <a:pt x="36" y="168"/>
                  </a:lnTo>
                  <a:lnTo>
                    <a:pt x="32" y="168"/>
                  </a:lnTo>
                  <a:lnTo>
                    <a:pt x="30" y="168"/>
                  </a:lnTo>
                  <a:lnTo>
                    <a:pt x="28" y="168"/>
                  </a:lnTo>
                  <a:lnTo>
                    <a:pt x="26" y="168"/>
                  </a:lnTo>
                  <a:lnTo>
                    <a:pt x="24" y="168"/>
                  </a:lnTo>
                  <a:lnTo>
                    <a:pt x="22" y="168"/>
                  </a:lnTo>
                  <a:lnTo>
                    <a:pt x="20" y="168"/>
                  </a:lnTo>
                  <a:lnTo>
                    <a:pt x="14" y="168"/>
                  </a:lnTo>
                  <a:lnTo>
                    <a:pt x="12" y="168"/>
                  </a:lnTo>
                  <a:lnTo>
                    <a:pt x="10" y="168"/>
                  </a:lnTo>
                  <a:lnTo>
                    <a:pt x="8" y="168"/>
                  </a:lnTo>
                  <a:lnTo>
                    <a:pt x="2" y="168"/>
                  </a:lnTo>
                  <a:lnTo>
                    <a:pt x="0" y="168"/>
                  </a:lnTo>
                  <a:lnTo>
                    <a:pt x="0" y="168"/>
                  </a:lnTo>
                  <a:lnTo>
                    <a:pt x="0" y="166"/>
                  </a:lnTo>
                  <a:lnTo>
                    <a:pt x="0" y="164"/>
                  </a:lnTo>
                  <a:lnTo>
                    <a:pt x="0" y="162"/>
                  </a:lnTo>
                  <a:lnTo>
                    <a:pt x="0" y="160"/>
                  </a:lnTo>
                  <a:lnTo>
                    <a:pt x="0" y="158"/>
                  </a:lnTo>
                  <a:lnTo>
                    <a:pt x="0" y="156"/>
                  </a:lnTo>
                  <a:lnTo>
                    <a:pt x="0" y="154"/>
                  </a:lnTo>
                  <a:lnTo>
                    <a:pt x="0" y="150"/>
                  </a:lnTo>
                  <a:lnTo>
                    <a:pt x="0" y="146"/>
                  </a:lnTo>
                  <a:lnTo>
                    <a:pt x="0" y="144"/>
                  </a:lnTo>
                  <a:lnTo>
                    <a:pt x="0" y="142"/>
                  </a:lnTo>
                  <a:lnTo>
                    <a:pt x="0" y="138"/>
                  </a:lnTo>
                  <a:lnTo>
                    <a:pt x="0" y="136"/>
                  </a:lnTo>
                  <a:lnTo>
                    <a:pt x="0" y="132"/>
                  </a:lnTo>
                  <a:lnTo>
                    <a:pt x="0" y="128"/>
                  </a:lnTo>
                  <a:lnTo>
                    <a:pt x="0" y="124"/>
                  </a:lnTo>
                  <a:lnTo>
                    <a:pt x="0" y="122"/>
                  </a:lnTo>
                  <a:lnTo>
                    <a:pt x="0" y="118"/>
                  </a:lnTo>
                  <a:lnTo>
                    <a:pt x="0" y="116"/>
                  </a:lnTo>
                  <a:lnTo>
                    <a:pt x="0" y="116"/>
                  </a:lnTo>
                  <a:lnTo>
                    <a:pt x="0" y="114"/>
                  </a:lnTo>
                  <a:lnTo>
                    <a:pt x="0" y="112"/>
                  </a:lnTo>
                  <a:lnTo>
                    <a:pt x="0" y="110"/>
                  </a:lnTo>
                  <a:lnTo>
                    <a:pt x="0" y="108"/>
                  </a:lnTo>
                  <a:lnTo>
                    <a:pt x="0" y="102"/>
                  </a:lnTo>
                  <a:lnTo>
                    <a:pt x="0" y="100"/>
                  </a:lnTo>
                  <a:lnTo>
                    <a:pt x="0" y="96"/>
                  </a:lnTo>
                  <a:lnTo>
                    <a:pt x="0" y="94"/>
                  </a:lnTo>
                  <a:lnTo>
                    <a:pt x="0" y="92"/>
                  </a:lnTo>
                  <a:lnTo>
                    <a:pt x="0" y="90"/>
                  </a:lnTo>
                  <a:lnTo>
                    <a:pt x="0" y="88"/>
                  </a:lnTo>
                  <a:lnTo>
                    <a:pt x="0" y="86"/>
                  </a:lnTo>
                  <a:lnTo>
                    <a:pt x="0" y="84"/>
                  </a:lnTo>
                  <a:lnTo>
                    <a:pt x="0" y="82"/>
                  </a:lnTo>
                  <a:lnTo>
                    <a:pt x="0" y="80"/>
                  </a:lnTo>
                  <a:lnTo>
                    <a:pt x="0" y="78"/>
                  </a:lnTo>
                  <a:lnTo>
                    <a:pt x="0" y="76"/>
                  </a:lnTo>
                  <a:lnTo>
                    <a:pt x="0" y="74"/>
                  </a:lnTo>
                  <a:lnTo>
                    <a:pt x="0" y="72"/>
                  </a:lnTo>
                  <a:lnTo>
                    <a:pt x="0" y="70"/>
                  </a:lnTo>
                  <a:lnTo>
                    <a:pt x="0" y="68"/>
                  </a:lnTo>
                  <a:lnTo>
                    <a:pt x="0" y="66"/>
                  </a:lnTo>
                  <a:lnTo>
                    <a:pt x="0" y="64"/>
                  </a:lnTo>
                  <a:lnTo>
                    <a:pt x="0" y="62"/>
                  </a:lnTo>
                  <a:lnTo>
                    <a:pt x="0" y="60"/>
                  </a:lnTo>
                  <a:lnTo>
                    <a:pt x="0" y="58"/>
                  </a:lnTo>
                  <a:lnTo>
                    <a:pt x="0" y="56"/>
                  </a:lnTo>
                  <a:lnTo>
                    <a:pt x="0" y="54"/>
                  </a:lnTo>
                  <a:lnTo>
                    <a:pt x="0" y="52"/>
                  </a:lnTo>
                  <a:lnTo>
                    <a:pt x="0" y="50"/>
                  </a:lnTo>
                  <a:lnTo>
                    <a:pt x="0" y="48"/>
                  </a:lnTo>
                  <a:lnTo>
                    <a:pt x="0" y="46"/>
                  </a:lnTo>
                  <a:lnTo>
                    <a:pt x="0" y="44"/>
                  </a:lnTo>
                  <a:lnTo>
                    <a:pt x="0" y="42"/>
                  </a:lnTo>
                  <a:lnTo>
                    <a:pt x="0" y="38"/>
                  </a:lnTo>
                  <a:lnTo>
                    <a:pt x="0" y="34"/>
                  </a:lnTo>
                  <a:lnTo>
                    <a:pt x="0" y="32"/>
                  </a:lnTo>
                  <a:lnTo>
                    <a:pt x="0" y="30"/>
                  </a:lnTo>
                  <a:lnTo>
                    <a:pt x="0" y="30"/>
                  </a:lnTo>
                  <a:lnTo>
                    <a:pt x="0" y="28"/>
                  </a:lnTo>
                  <a:lnTo>
                    <a:pt x="0" y="24"/>
                  </a:lnTo>
                  <a:lnTo>
                    <a:pt x="0" y="22"/>
                  </a:lnTo>
                  <a:lnTo>
                    <a:pt x="0" y="20"/>
                  </a:lnTo>
                  <a:lnTo>
                    <a:pt x="2" y="12"/>
                  </a:lnTo>
                  <a:lnTo>
                    <a:pt x="2" y="10"/>
                  </a:lnTo>
                  <a:lnTo>
                    <a:pt x="2" y="8"/>
                  </a:lnTo>
                  <a:lnTo>
                    <a:pt x="2" y="4"/>
                  </a:lnTo>
                  <a:lnTo>
                    <a:pt x="2" y="2"/>
                  </a:lnTo>
                  <a:lnTo>
                    <a:pt x="2" y="0"/>
                  </a:lnTo>
                  <a:lnTo>
                    <a:pt x="6" y="0"/>
                  </a:lnTo>
                  <a:lnTo>
                    <a:pt x="10" y="0"/>
                  </a:lnTo>
                  <a:lnTo>
                    <a:pt x="12" y="0"/>
                  </a:lnTo>
                  <a:lnTo>
                    <a:pt x="16" y="0"/>
                  </a:lnTo>
                  <a:lnTo>
                    <a:pt x="18" y="0"/>
                  </a:lnTo>
                  <a:lnTo>
                    <a:pt x="20" y="0"/>
                  </a:lnTo>
                  <a:lnTo>
                    <a:pt x="22" y="0"/>
                  </a:lnTo>
                  <a:lnTo>
                    <a:pt x="24" y="0"/>
                  </a:lnTo>
                  <a:lnTo>
                    <a:pt x="26" y="0"/>
                  </a:lnTo>
                  <a:lnTo>
                    <a:pt x="28" y="0"/>
                  </a:lnTo>
                  <a:lnTo>
                    <a:pt x="30" y="0"/>
                  </a:lnTo>
                  <a:lnTo>
                    <a:pt x="32" y="0"/>
                  </a:lnTo>
                  <a:lnTo>
                    <a:pt x="34" y="0"/>
                  </a:lnTo>
                  <a:lnTo>
                    <a:pt x="36" y="0"/>
                  </a:lnTo>
                  <a:lnTo>
                    <a:pt x="38" y="0"/>
                  </a:lnTo>
                  <a:lnTo>
                    <a:pt x="40" y="0"/>
                  </a:lnTo>
                  <a:lnTo>
                    <a:pt x="42" y="0"/>
                  </a:lnTo>
                  <a:lnTo>
                    <a:pt x="44" y="0"/>
                  </a:lnTo>
                  <a:lnTo>
                    <a:pt x="46"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1" name="Freeform 202"/>
            <p:cNvSpPr>
              <a:spLocks/>
            </p:cNvSpPr>
            <p:nvPr/>
          </p:nvSpPr>
          <p:spPr bwMode="auto">
            <a:xfrm>
              <a:off x="5011738" y="1935163"/>
              <a:ext cx="257175" cy="263525"/>
            </a:xfrm>
            <a:custGeom>
              <a:avLst/>
              <a:gdLst>
                <a:gd name="T0" fmla="*/ 148 w 162"/>
                <a:gd name="T1" fmla="*/ 4 h 166"/>
                <a:gd name="T2" fmla="*/ 160 w 162"/>
                <a:gd name="T3" fmla="*/ 4 h 166"/>
                <a:gd name="T4" fmla="*/ 162 w 162"/>
                <a:gd name="T5" fmla="*/ 20 h 166"/>
                <a:gd name="T6" fmla="*/ 162 w 162"/>
                <a:gd name="T7" fmla="*/ 28 h 166"/>
                <a:gd name="T8" fmla="*/ 162 w 162"/>
                <a:gd name="T9" fmla="*/ 38 h 166"/>
                <a:gd name="T10" fmla="*/ 162 w 162"/>
                <a:gd name="T11" fmla="*/ 46 h 166"/>
                <a:gd name="T12" fmla="*/ 162 w 162"/>
                <a:gd name="T13" fmla="*/ 58 h 166"/>
                <a:gd name="T14" fmla="*/ 162 w 162"/>
                <a:gd name="T15" fmla="*/ 68 h 166"/>
                <a:gd name="T16" fmla="*/ 162 w 162"/>
                <a:gd name="T17" fmla="*/ 82 h 166"/>
                <a:gd name="T18" fmla="*/ 162 w 162"/>
                <a:gd name="T19" fmla="*/ 96 h 166"/>
                <a:gd name="T20" fmla="*/ 162 w 162"/>
                <a:gd name="T21" fmla="*/ 108 h 166"/>
                <a:gd name="T22" fmla="*/ 162 w 162"/>
                <a:gd name="T23" fmla="*/ 118 h 166"/>
                <a:gd name="T24" fmla="*/ 162 w 162"/>
                <a:gd name="T25" fmla="*/ 134 h 166"/>
                <a:gd name="T26" fmla="*/ 162 w 162"/>
                <a:gd name="T27" fmla="*/ 148 h 166"/>
                <a:gd name="T28" fmla="*/ 162 w 162"/>
                <a:gd name="T29" fmla="*/ 162 h 166"/>
                <a:gd name="T30" fmla="*/ 156 w 162"/>
                <a:gd name="T31" fmla="*/ 166 h 166"/>
                <a:gd name="T32" fmla="*/ 140 w 162"/>
                <a:gd name="T33" fmla="*/ 166 h 166"/>
                <a:gd name="T34" fmla="*/ 116 w 162"/>
                <a:gd name="T35" fmla="*/ 166 h 166"/>
                <a:gd name="T36" fmla="*/ 106 w 162"/>
                <a:gd name="T37" fmla="*/ 166 h 166"/>
                <a:gd name="T38" fmla="*/ 94 w 162"/>
                <a:gd name="T39" fmla="*/ 166 h 166"/>
                <a:gd name="T40" fmla="*/ 78 w 162"/>
                <a:gd name="T41" fmla="*/ 166 h 166"/>
                <a:gd name="T42" fmla="*/ 66 w 162"/>
                <a:gd name="T43" fmla="*/ 166 h 166"/>
                <a:gd name="T44" fmla="*/ 58 w 162"/>
                <a:gd name="T45" fmla="*/ 166 h 166"/>
                <a:gd name="T46" fmla="*/ 48 w 162"/>
                <a:gd name="T47" fmla="*/ 166 h 166"/>
                <a:gd name="T48" fmla="*/ 38 w 162"/>
                <a:gd name="T49" fmla="*/ 166 h 166"/>
                <a:gd name="T50" fmla="*/ 28 w 162"/>
                <a:gd name="T51" fmla="*/ 166 h 166"/>
                <a:gd name="T52" fmla="*/ 16 w 162"/>
                <a:gd name="T53" fmla="*/ 166 h 166"/>
                <a:gd name="T54" fmla="*/ 4 w 162"/>
                <a:gd name="T55" fmla="*/ 166 h 166"/>
                <a:gd name="T56" fmla="*/ 0 w 162"/>
                <a:gd name="T57" fmla="*/ 162 h 166"/>
                <a:gd name="T58" fmla="*/ 0 w 162"/>
                <a:gd name="T59" fmla="*/ 152 h 166"/>
                <a:gd name="T60" fmla="*/ 0 w 162"/>
                <a:gd name="T61" fmla="*/ 144 h 166"/>
                <a:gd name="T62" fmla="*/ 0 w 162"/>
                <a:gd name="T63" fmla="*/ 134 h 166"/>
                <a:gd name="T64" fmla="*/ 0 w 162"/>
                <a:gd name="T65" fmla="*/ 126 h 166"/>
                <a:gd name="T66" fmla="*/ 0 w 162"/>
                <a:gd name="T67" fmla="*/ 118 h 166"/>
                <a:gd name="T68" fmla="*/ 0 w 162"/>
                <a:gd name="T69" fmla="*/ 102 h 166"/>
                <a:gd name="T70" fmla="*/ 0 w 162"/>
                <a:gd name="T71" fmla="*/ 94 h 166"/>
                <a:gd name="T72" fmla="*/ 0 w 162"/>
                <a:gd name="T73" fmla="*/ 84 h 166"/>
                <a:gd name="T74" fmla="*/ 0 w 162"/>
                <a:gd name="T75" fmla="*/ 74 h 166"/>
                <a:gd name="T76" fmla="*/ 0 w 162"/>
                <a:gd name="T77" fmla="*/ 66 h 166"/>
                <a:gd name="T78" fmla="*/ 0 w 162"/>
                <a:gd name="T79" fmla="*/ 58 h 166"/>
                <a:gd name="T80" fmla="*/ 0 w 162"/>
                <a:gd name="T81" fmla="*/ 46 h 166"/>
                <a:gd name="T82" fmla="*/ 0 w 162"/>
                <a:gd name="T83" fmla="*/ 36 h 166"/>
                <a:gd name="T84" fmla="*/ 0 w 162"/>
                <a:gd name="T85" fmla="*/ 18 h 166"/>
                <a:gd name="T86" fmla="*/ 0 w 162"/>
                <a:gd name="T87" fmla="*/ 10 h 166"/>
                <a:gd name="T88" fmla="*/ 2 w 162"/>
                <a:gd name="T89" fmla="*/ 4 h 166"/>
                <a:gd name="T90" fmla="*/ 12 w 162"/>
                <a:gd name="T91" fmla="*/ 2 h 166"/>
                <a:gd name="T92" fmla="*/ 24 w 162"/>
                <a:gd name="T93" fmla="*/ 2 h 166"/>
                <a:gd name="T94" fmla="*/ 36 w 162"/>
                <a:gd name="T95" fmla="*/ 2 h 166"/>
                <a:gd name="T96" fmla="*/ 48 w 162"/>
                <a:gd name="T97" fmla="*/ 0 h 166"/>
                <a:gd name="T98" fmla="*/ 64 w 162"/>
                <a:gd name="T99" fmla="*/ 2 h 166"/>
                <a:gd name="T100" fmla="*/ 78 w 162"/>
                <a:gd name="T101" fmla="*/ 2 h 166"/>
                <a:gd name="T102" fmla="*/ 90 w 162"/>
                <a:gd name="T103" fmla="*/ 2 h 166"/>
                <a:gd name="T104" fmla="*/ 100 w 162"/>
                <a:gd name="T105" fmla="*/ 2 h 166"/>
                <a:gd name="T106" fmla="*/ 108 w 162"/>
                <a:gd name="T107" fmla="*/ 2 h 166"/>
                <a:gd name="T108" fmla="*/ 128 w 162"/>
                <a:gd name="T109" fmla="*/ 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 h="166">
                  <a:moveTo>
                    <a:pt x="134" y="4"/>
                  </a:moveTo>
                  <a:lnTo>
                    <a:pt x="138" y="4"/>
                  </a:lnTo>
                  <a:lnTo>
                    <a:pt x="146" y="4"/>
                  </a:lnTo>
                  <a:lnTo>
                    <a:pt x="148" y="4"/>
                  </a:lnTo>
                  <a:lnTo>
                    <a:pt x="152" y="4"/>
                  </a:lnTo>
                  <a:lnTo>
                    <a:pt x="154" y="4"/>
                  </a:lnTo>
                  <a:lnTo>
                    <a:pt x="158" y="4"/>
                  </a:lnTo>
                  <a:lnTo>
                    <a:pt x="160" y="4"/>
                  </a:lnTo>
                  <a:lnTo>
                    <a:pt x="162" y="4"/>
                  </a:lnTo>
                  <a:lnTo>
                    <a:pt x="162" y="6"/>
                  </a:lnTo>
                  <a:lnTo>
                    <a:pt x="162" y="12"/>
                  </a:lnTo>
                  <a:lnTo>
                    <a:pt x="162" y="20"/>
                  </a:lnTo>
                  <a:lnTo>
                    <a:pt x="162" y="22"/>
                  </a:lnTo>
                  <a:lnTo>
                    <a:pt x="162" y="24"/>
                  </a:lnTo>
                  <a:lnTo>
                    <a:pt x="162" y="26"/>
                  </a:lnTo>
                  <a:lnTo>
                    <a:pt x="162" y="28"/>
                  </a:lnTo>
                  <a:lnTo>
                    <a:pt x="162" y="30"/>
                  </a:lnTo>
                  <a:lnTo>
                    <a:pt x="162" y="34"/>
                  </a:lnTo>
                  <a:lnTo>
                    <a:pt x="162" y="36"/>
                  </a:lnTo>
                  <a:lnTo>
                    <a:pt x="162" y="38"/>
                  </a:lnTo>
                  <a:lnTo>
                    <a:pt x="162" y="40"/>
                  </a:lnTo>
                  <a:lnTo>
                    <a:pt x="162" y="42"/>
                  </a:lnTo>
                  <a:lnTo>
                    <a:pt x="162" y="44"/>
                  </a:lnTo>
                  <a:lnTo>
                    <a:pt x="162" y="46"/>
                  </a:lnTo>
                  <a:lnTo>
                    <a:pt x="162" y="50"/>
                  </a:lnTo>
                  <a:lnTo>
                    <a:pt x="162" y="52"/>
                  </a:lnTo>
                  <a:lnTo>
                    <a:pt x="162" y="54"/>
                  </a:lnTo>
                  <a:lnTo>
                    <a:pt x="162" y="58"/>
                  </a:lnTo>
                  <a:lnTo>
                    <a:pt x="162" y="60"/>
                  </a:lnTo>
                  <a:lnTo>
                    <a:pt x="162" y="62"/>
                  </a:lnTo>
                  <a:lnTo>
                    <a:pt x="162" y="66"/>
                  </a:lnTo>
                  <a:lnTo>
                    <a:pt x="162" y="68"/>
                  </a:lnTo>
                  <a:lnTo>
                    <a:pt x="162" y="70"/>
                  </a:lnTo>
                  <a:lnTo>
                    <a:pt x="162" y="72"/>
                  </a:lnTo>
                  <a:lnTo>
                    <a:pt x="162" y="76"/>
                  </a:lnTo>
                  <a:lnTo>
                    <a:pt x="162" y="82"/>
                  </a:lnTo>
                  <a:lnTo>
                    <a:pt x="162" y="88"/>
                  </a:lnTo>
                  <a:lnTo>
                    <a:pt x="162" y="90"/>
                  </a:lnTo>
                  <a:lnTo>
                    <a:pt x="162" y="94"/>
                  </a:lnTo>
                  <a:lnTo>
                    <a:pt x="162" y="96"/>
                  </a:lnTo>
                  <a:lnTo>
                    <a:pt x="162" y="98"/>
                  </a:lnTo>
                  <a:lnTo>
                    <a:pt x="162" y="100"/>
                  </a:lnTo>
                  <a:lnTo>
                    <a:pt x="162" y="106"/>
                  </a:lnTo>
                  <a:lnTo>
                    <a:pt x="162" y="108"/>
                  </a:lnTo>
                  <a:lnTo>
                    <a:pt x="162" y="110"/>
                  </a:lnTo>
                  <a:lnTo>
                    <a:pt x="162" y="112"/>
                  </a:lnTo>
                  <a:lnTo>
                    <a:pt x="162" y="114"/>
                  </a:lnTo>
                  <a:lnTo>
                    <a:pt x="162" y="118"/>
                  </a:lnTo>
                  <a:lnTo>
                    <a:pt x="162" y="122"/>
                  </a:lnTo>
                  <a:lnTo>
                    <a:pt x="162" y="126"/>
                  </a:lnTo>
                  <a:lnTo>
                    <a:pt x="162" y="130"/>
                  </a:lnTo>
                  <a:lnTo>
                    <a:pt x="162" y="134"/>
                  </a:lnTo>
                  <a:lnTo>
                    <a:pt x="162" y="138"/>
                  </a:lnTo>
                  <a:lnTo>
                    <a:pt x="162" y="142"/>
                  </a:lnTo>
                  <a:lnTo>
                    <a:pt x="162" y="144"/>
                  </a:lnTo>
                  <a:lnTo>
                    <a:pt x="162" y="148"/>
                  </a:lnTo>
                  <a:lnTo>
                    <a:pt x="162" y="150"/>
                  </a:lnTo>
                  <a:lnTo>
                    <a:pt x="162" y="158"/>
                  </a:lnTo>
                  <a:lnTo>
                    <a:pt x="162" y="160"/>
                  </a:lnTo>
                  <a:lnTo>
                    <a:pt x="162" y="162"/>
                  </a:lnTo>
                  <a:lnTo>
                    <a:pt x="162" y="164"/>
                  </a:lnTo>
                  <a:lnTo>
                    <a:pt x="162" y="166"/>
                  </a:lnTo>
                  <a:lnTo>
                    <a:pt x="162" y="166"/>
                  </a:lnTo>
                  <a:lnTo>
                    <a:pt x="156" y="166"/>
                  </a:lnTo>
                  <a:lnTo>
                    <a:pt x="150" y="166"/>
                  </a:lnTo>
                  <a:lnTo>
                    <a:pt x="148" y="166"/>
                  </a:lnTo>
                  <a:lnTo>
                    <a:pt x="142" y="166"/>
                  </a:lnTo>
                  <a:lnTo>
                    <a:pt x="140" y="166"/>
                  </a:lnTo>
                  <a:lnTo>
                    <a:pt x="134" y="166"/>
                  </a:lnTo>
                  <a:lnTo>
                    <a:pt x="132" y="166"/>
                  </a:lnTo>
                  <a:lnTo>
                    <a:pt x="122" y="166"/>
                  </a:lnTo>
                  <a:lnTo>
                    <a:pt x="116" y="166"/>
                  </a:lnTo>
                  <a:lnTo>
                    <a:pt x="114" y="166"/>
                  </a:lnTo>
                  <a:lnTo>
                    <a:pt x="110" y="166"/>
                  </a:lnTo>
                  <a:lnTo>
                    <a:pt x="108" y="166"/>
                  </a:lnTo>
                  <a:lnTo>
                    <a:pt x="106" y="166"/>
                  </a:lnTo>
                  <a:lnTo>
                    <a:pt x="104" y="166"/>
                  </a:lnTo>
                  <a:lnTo>
                    <a:pt x="98" y="166"/>
                  </a:lnTo>
                  <a:lnTo>
                    <a:pt x="96" y="166"/>
                  </a:lnTo>
                  <a:lnTo>
                    <a:pt x="94" y="166"/>
                  </a:lnTo>
                  <a:lnTo>
                    <a:pt x="88" y="166"/>
                  </a:lnTo>
                  <a:lnTo>
                    <a:pt x="84" y="166"/>
                  </a:lnTo>
                  <a:lnTo>
                    <a:pt x="80" y="166"/>
                  </a:lnTo>
                  <a:lnTo>
                    <a:pt x="78" y="166"/>
                  </a:lnTo>
                  <a:lnTo>
                    <a:pt x="76" y="166"/>
                  </a:lnTo>
                  <a:lnTo>
                    <a:pt x="74" y="166"/>
                  </a:lnTo>
                  <a:lnTo>
                    <a:pt x="70" y="166"/>
                  </a:lnTo>
                  <a:lnTo>
                    <a:pt x="66" y="166"/>
                  </a:lnTo>
                  <a:lnTo>
                    <a:pt x="64" y="166"/>
                  </a:lnTo>
                  <a:lnTo>
                    <a:pt x="62" y="166"/>
                  </a:lnTo>
                  <a:lnTo>
                    <a:pt x="60" y="166"/>
                  </a:lnTo>
                  <a:lnTo>
                    <a:pt x="58" y="166"/>
                  </a:lnTo>
                  <a:lnTo>
                    <a:pt x="56" y="166"/>
                  </a:lnTo>
                  <a:lnTo>
                    <a:pt x="54" y="166"/>
                  </a:lnTo>
                  <a:lnTo>
                    <a:pt x="52" y="166"/>
                  </a:lnTo>
                  <a:lnTo>
                    <a:pt x="48" y="166"/>
                  </a:lnTo>
                  <a:lnTo>
                    <a:pt x="46" y="166"/>
                  </a:lnTo>
                  <a:lnTo>
                    <a:pt x="44" y="166"/>
                  </a:lnTo>
                  <a:lnTo>
                    <a:pt x="40" y="166"/>
                  </a:lnTo>
                  <a:lnTo>
                    <a:pt x="38" y="166"/>
                  </a:lnTo>
                  <a:lnTo>
                    <a:pt x="34" y="166"/>
                  </a:lnTo>
                  <a:lnTo>
                    <a:pt x="32" y="166"/>
                  </a:lnTo>
                  <a:lnTo>
                    <a:pt x="30" y="166"/>
                  </a:lnTo>
                  <a:lnTo>
                    <a:pt x="28" y="166"/>
                  </a:lnTo>
                  <a:lnTo>
                    <a:pt x="26" y="166"/>
                  </a:lnTo>
                  <a:lnTo>
                    <a:pt x="20" y="166"/>
                  </a:lnTo>
                  <a:lnTo>
                    <a:pt x="18" y="166"/>
                  </a:lnTo>
                  <a:lnTo>
                    <a:pt x="16" y="166"/>
                  </a:lnTo>
                  <a:lnTo>
                    <a:pt x="14" y="166"/>
                  </a:lnTo>
                  <a:lnTo>
                    <a:pt x="12" y="166"/>
                  </a:lnTo>
                  <a:lnTo>
                    <a:pt x="8" y="166"/>
                  </a:lnTo>
                  <a:lnTo>
                    <a:pt x="4" y="166"/>
                  </a:lnTo>
                  <a:lnTo>
                    <a:pt x="2" y="166"/>
                  </a:lnTo>
                  <a:lnTo>
                    <a:pt x="0" y="166"/>
                  </a:lnTo>
                  <a:lnTo>
                    <a:pt x="0" y="162"/>
                  </a:lnTo>
                  <a:lnTo>
                    <a:pt x="0" y="162"/>
                  </a:lnTo>
                  <a:lnTo>
                    <a:pt x="0" y="158"/>
                  </a:lnTo>
                  <a:lnTo>
                    <a:pt x="0" y="156"/>
                  </a:lnTo>
                  <a:lnTo>
                    <a:pt x="0" y="154"/>
                  </a:lnTo>
                  <a:lnTo>
                    <a:pt x="0" y="152"/>
                  </a:lnTo>
                  <a:lnTo>
                    <a:pt x="0" y="150"/>
                  </a:lnTo>
                  <a:lnTo>
                    <a:pt x="0" y="148"/>
                  </a:lnTo>
                  <a:lnTo>
                    <a:pt x="0" y="146"/>
                  </a:lnTo>
                  <a:lnTo>
                    <a:pt x="0" y="144"/>
                  </a:lnTo>
                  <a:lnTo>
                    <a:pt x="0" y="142"/>
                  </a:lnTo>
                  <a:lnTo>
                    <a:pt x="0" y="138"/>
                  </a:lnTo>
                  <a:lnTo>
                    <a:pt x="0" y="136"/>
                  </a:lnTo>
                  <a:lnTo>
                    <a:pt x="0" y="134"/>
                  </a:lnTo>
                  <a:lnTo>
                    <a:pt x="0" y="132"/>
                  </a:lnTo>
                  <a:lnTo>
                    <a:pt x="0" y="130"/>
                  </a:lnTo>
                  <a:lnTo>
                    <a:pt x="0" y="128"/>
                  </a:lnTo>
                  <a:lnTo>
                    <a:pt x="0" y="126"/>
                  </a:lnTo>
                  <a:lnTo>
                    <a:pt x="0" y="124"/>
                  </a:lnTo>
                  <a:lnTo>
                    <a:pt x="0" y="122"/>
                  </a:lnTo>
                  <a:lnTo>
                    <a:pt x="0" y="120"/>
                  </a:lnTo>
                  <a:lnTo>
                    <a:pt x="0" y="118"/>
                  </a:lnTo>
                  <a:lnTo>
                    <a:pt x="0" y="114"/>
                  </a:lnTo>
                  <a:lnTo>
                    <a:pt x="0" y="114"/>
                  </a:lnTo>
                  <a:lnTo>
                    <a:pt x="0" y="108"/>
                  </a:lnTo>
                  <a:lnTo>
                    <a:pt x="0" y="102"/>
                  </a:lnTo>
                  <a:lnTo>
                    <a:pt x="0" y="100"/>
                  </a:lnTo>
                  <a:lnTo>
                    <a:pt x="0" y="98"/>
                  </a:lnTo>
                  <a:lnTo>
                    <a:pt x="0" y="96"/>
                  </a:lnTo>
                  <a:lnTo>
                    <a:pt x="0" y="94"/>
                  </a:lnTo>
                  <a:lnTo>
                    <a:pt x="0" y="90"/>
                  </a:lnTo>
                  <a:lnTo>
                    <a:pt x="0" y="88"/>
                  </a:lnTo>
                  <a:lnTo>
                    <a:pt x="0" y="86"/>
                  </a:lnTo>
                  <a:lnTo>
                    <a:pt x="0" y="84"/>
                  </a:lnTo>
                  <a:lnTo>
                    <a:pt x="0" y="82"/>
                  </a:lnTo>
                  <a:lnTo>
                    <a:pt x="0" y="80"/>
                  </a:lnTo>
                  <a:lnTo>
                    <a:pt x="0" y="78"/>
                  </a:lnTo>
                  <a:lnTo>
                    <a:pt x="0" y="74"/>
                  </a:lnTo>
                  <a:lnTo>
                    <a:pt x="0" y="72"/>
                  </a:lnTo>
                  <a:lnTo>
                    <a:pt x="0" y="70"/>
                  </a:lnTo>
                  <a:lnTo>
                    <a:pt x="0" y="68"/>
                  </a:lnTo>
                  <a:lnTo>
                    <a:pt x="0" y="66"/>
                  </a:lnTo>
                  <a:lnTo>
                    <a:pt x="0" y="66"/>
                  </a:lnTo>
                  <a:lnTo>
                    <a:pt x="0" y="64"/>
                  </a:lnTo>
                  <a:lnTo>
                    <a:pt x="0" y="62"/>
                  </a:lnTo>
                  <a:lnTo>
                    <a:pt x="0" y="58"/>
                  </a:lnTo>
                  <a:lnTo>
                    <a:pt x="0" y="54"/>
                  </a:lnTo>
                  <a:lnTo>
                    <a:pt x="0" y="52"/>
                  </a:lnTo>
                  <a:lnTo>
                    <a:pt x="0" y="50"/>
                  </a:lnTo>
                  <a:lnTo>
                    <a:pt x="0" y="46"/>
                  </a:lnTo>
                  <a:lnTo>
                    <a:pt x="0" y="44"/>
                  </a:lnTo>
                  <a:lnTo>
                    <a:pt x="0" y="42"/>
                  </a:lnTo>
                  <a:lnTo>
                    <a:pt x="0" y="38"/>
                  </a:lnTo>
                  <a:lnTo>
                    <a:pt x="0" y="36"/>
                  </a:lnTo>
                  <a:lnTo>
                    <a:pt x="0" y="30"/>
                  </a:lnTo>
                  <a:lnTo>
                    <a:pt x="0" y="22"/>
                  </a:lnTo>
                  <a:lnTo>
                    <a:pt x="0" y="20"/>
                  </a:lnTo>
                  <a:lnTo>
                    <a:pt x="0" y="18"/>
                  </a:lnTo>
                  <a:lnTo>
                    <a:pt x="0" y="18"/>
                  </a:lnTo>
                  <a:lnTo>
                    <a:pt x="0" y="14"/>
                  </a:lnTo>
                  <a:lnTo>
                    <a:pt x="0" y="12"/>
                  </a:lnTo>
                  <a:lnTo>
                    <a:pt x="0" y="10"/>
                  </a:lnTo>
                  <a:lnTo>
                    <a:pt x="0" y="8"/>
                  </a:lnTo>
                  <a:lnTo>
                    <a:pt x="0" y="6"/>
                  </a:lnTo>
                  <a:lnTo>
                    <a:pt x="0" y="4"/>
                  </a:lnTo>
                  <a:lnTo>
                    <a:pt x="2" y="4"/>
                  </a:lnTo>
                  <a:lnTo>
                    <a:pt x="4" y="4"/>
                  </a:lnTo>
                  <a:lnTo>
                    <a:pt x="4" y="2"/>
                  </a:lnTo>
                  <a:lnTo>
                    <a:pt x="6" y="2"/>
                  </a:lnTo>
                  <a:lnTo>
                    <a:pt x="12" y="2"/>
                  </a:lnTo>
                  <a:lnTo>
                    <a:pt x="16" y="2"/>
                  </a:lnTo>
                  <a:lnTo>
                    <a:pt x="20" y="2"/>
                  </a:lnTo>
                  <a:lnTo>
                    <a:pt x="22" y="2"/>
                  </a:lnTo>
                  <a:lnTo>
                    <a:pt x="24" y="2"/>
                  </a:lnTo>
                  <a:lnTo>
                    <a:pt x="26" y="2"/>
                  </a:lnTo>
                  <a:lnTo>
                    <a:pt x="28" y="2"/>
                  </a:lnTo>
                  <a:lnTo>
                    <a:pt x="32" y="2"/>
                  </a:lnTo>
                  <a:lnTo>
                    <a:pt x="36" y="2"/>
                  </a:lnTo>
                  <a:lnTo>
                    <a:pt x="40" y="0"/>
                  </a:lnTo>
                  <a:lnTo>
                    <a:pt x="42" y="0"/>
                  </a:lnTo>
                  <a:lnTo>
                    <a:pt x="44" y="0"/>
                  </a:lnTo>
                  <a:lnTo>
                    <a:pt x="48" y="0"/>
                  </a:lnTo>
                  <a:lnTo>
                    <a:pt x="54" y="2"/>
                  </a:lnTo>
                  <a:lnTo>
                    <a:pt x="56" y="2"/>
                  </a:lnTo>
                  <a:lnTo>
                    <a:pt x="58" y="2"/>
                  </a:lnTo>
                  <a:lnTo>
                    <a:pt x="64" y="2"/>
                  </a:lnTo>
                  <a:lnTo>
                    <a:pt x="68" y="2"/>
                  </a:lnTo>
                  <a:lnTo>
                    <a:pt x="70" y="2"/>
                  </a:lnTo>
                  <a:lnTo>
                    <a:pt x="74" y="2"/>
                  </a:lnTo>
                  <a:lnTo>
                    <a:pt x="78" y="2"/>
                  </a:lnTo>
                  <a:lnTo>
                    <a:pt x="82" y="2"/>
                  </a:lnTo>
                  <a:lnTo>
                    <a:pt x="84" y="2"/>
                  </a:lnTo>
                  <a:lnTo>
                    <a:pt x="88" y="2"/>
                  </a:lnTo>
                  <a:lnTo>
                    <a:pt x="90" y="2"/>
                  </a:lnTo>
                  <a:lnTo>
                    <a:pt x="92" y="2"/>
                  </a:lnTo>
                  <a:lnTo>
                    <a:pt x="94" y="2"/>
                  </a:lnTo>
                  <a:lnTo>
                    <a:pt x="98" y="2"/>
                  </a:lnTo>
                  <a:lnTo>
                    <a:pt x="100" y="2"/>
                  </a:lnTo>
                  <a:lnTo>
                    <a:pt x="102" y="2"/>
                  </a:lnTo>
                  <a:lnTo>
                    <a:pt x="104" y="2"/>
                  </a:lnTo>
                  <a:lnTo>
                    <a:pt x="106" y="2"/>
                  </a:lnTo>
                  <a:lnTo>
                    <a:pt x="108" y="2"/>
                  </a:lnTo>
                  <a:lnTo>
                    <a:pt x="110" y="2"/>
                  </a:lnTo>
                  <a:lnTo>
                    <a:pt x="114" y="2"/>
                  </a:lnTo>
                  <a:lnTo>
                    <a:pt x="124" y="4"/>
                  </a:lnTo>
                  <a:lnTo>
                    <a:pt x="128" y="4"/>
                  </a:lnTo>
                  <a:lnTo>
                    <a:pt x="130" y="4"/>
                  </a:lnTo>
                  <a:lnTo>
                    <a:pt x="134" y="4"/>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2" name="Freeform 203"/>
            <p:cNvSpPr>
              <a:spLocks/>
            </p:cNvSpPr>
            <p:nvPr/>
          </p:nvSpPr>
          <p:spPr bwMode="auto">
            <a:xfrm>
              <a:off x="5797550" y="1944688"/>
              <a:ext cx="257175" cy="261938"/>
            </a:xfrm>
            <a:custGeom>
              <a:avLst/>
              <a:gdLst>
                <a:gd name="T0" fmla="*/ 162 w 162"/>
                <a:gd name="T1" fmla="*/ 0 h 165"/>
                <a:gd name="T2" fmla="*/ 162 w 162"/>
                <a:gd name="T3" fmla="*/ 14 h 165"/>
                <a:gd name="T4" fmla="*/ 162 w 162"/>
                <a:gd name="T5" fmla="*/ 24 h 165"/>
                <a:gd name="T6" fmla="*/ 162 w 162"/>
                <a:gd name="T7" fmla="*/ 32 h 165"/>
                <a:gd name="T8" fmla="*/ 162 w 162"/>
                <a:gd name="T9" fmla="*/ 42 h 165"/>
                <a:gd name="T10" fmla="*/ 162 w 162"/>
                <a:gd name="T11" fmla="*/ 54 h 165"/>
                <a:gd name="T12" fmla="*/ 162 w 162"/>
                <a:gd name="T13" fmla="*/ 64 h 165"/>
                <a:gd name="T14" fmla="*/ 162 w 162"/>
                <a:gd name="T15" fmla="*/ 76 h 165"/>
                <a:gd name="T16" fmla="*/ 162 w 162"/>
                <a:gd name="T17" fmla="*/ 86 h 165"/>
                <a:gd name="T18" fmla="*/ 162 w 162"/>
                <a:gd name="T19" fmla="*/ 106 h 165"/>
                <a:gd name="T20" fmla="*/ 162 w 162"/>
                <a:gd name="T21" fmla="*/ 114 h 165"/>
                <a:gd name="T22" fmla="*/ 162 w 162"/>
                <a:gd name="T23" fmla="*/ 134 h 165"/>
                <a:gd name="T24" fmla="*/ 162 w 162"/>
                <a:gd name="T25" fmla="*/ 146 h 165"/>
                <a:gd name="T26" fmla="*/ 162 w 162"/>
                <a:gd name="T27" fmla="*/ 158 h 165"/>
                <a:gd name="T28" fmla="*/ 160 w 162"/>
                <a:gd name="T29" fmla="*/ 165 h 165"/>
                <a:gd name="T30" fmla="*/ 150 w 162"/>
                <a:gd name="T31" fmla="*/ 165 h 165"/>
                <a:gd name="T32" fmla="*/ 140 w 162"/>
                <a:gd name="T33" fmla="*/ 165 h 165"/>
                <a:gd name="T34" fmla="*/ 126 w 162"/>
                <a:gd name="T35" fmla="*/ 165 h 165"/>
                <a:gd name="T36" fmla="*/ 114 w 162"/>
                <a:gd name="T37" fmla="*/ 165 h 165"/>
                <a:gd name="T38" fmla="*/ 102 w 162"/>
                <a:gd name="T39" fmla="*/ 165 h 165"/>
                <a:gd name="T40" fmla="*/ 94 w 162"/>
                <a:gd name="T41" fmla="*/ 165 h 165"/>
                <a:gd name="T42" fmla="*/ 74 w 162"/>
                <a:gd name="T43" fmla="*/ 165 h 165"/>
                <a:gd name="T44" fmla="*/ 64 w 162"/>
                <a:gd name="T45" fmla="*/ 165 h 165"/>
                <a:gd name="T46" fmla="*/ 54 w 162"/>
                <a:gd name="T47" fmla="*/ 165 h 165"/>
                <a:gd name="T48" fmla="*/ 44 w 162"/>
                <a:gd name="T49" fmla="*/ 165 h 165"/>
                <a:gd name="T50" fmla="*/ 30 w 162"/>
                <a:gd name="T51" fmla="*/ 165 h 165"/>
                <a:gd name="T52" fmla="*/ 22 w 162"/>
                <a:gd name="T53" fmla="*/ 165 h 165"/>
                <a:gd name="T54" fmla="*/ 8 w 162"/>
                <a:gd name="T55" fmla="*/ 165 h 165"/>
                <a:gd name="T56" fmla="*/ 0 w 162"/>
                <a:gd name="T57" fmla="*/ 162 h 165"/>
                <a:gd name="T58" fmla="*/ 0 w 162"/>
                <a:gd name="T59" fmla="*/ 154 h 165"/>
                <a:gd name="T60" fmla="*/ 0 w 162"/>
                <a:gd name="T61" fmla="*/ 142 h 165"/>
                <a:gd name="T62" fmla="*/ 0 w 162"/>
                <a:gd name="T63" fmla="*/ 128 h 165"/>
                <a:gd name="T64" fmla="*/ 0 w 162"/>
                <a:gd name="T65" fmla="*/ 118 h 165"/>
                <a:gd name="T66" fmla="*/ 0 w 162"/>
                <a:gd name="T67" fmla="*/ 106 h 165"/>
                <a:gd name="T68" fmla="*/ 0 w 162"/>
                <a:gd name="T69" fmla="*/ 98 h 165"/>
                <a:gd name="T70" fmla="*/ 0 w 162"/>
                <a:gd name="T71" fmla="*/ 90 h 165"/>
                <a:gd name="T72" fmla="*/ 0 w 162"/>
                <a:gd name="T73" fmla="*/ 80 h 165"/>
                <a:gd name="T74" fmla="*/ 0 w 162"/>
                <a:gd name="T75" fmla="*/ 62 h 165"/>
                <a:gd name="T76" fmla="*/ 0 w 162"/>
                <a:gd name="T77" fmla="*/ 56 h 165"/>
                <a:gd name="T78" fmla="*/ 0 w 162"/>
                <a:gd name="T79" fmla="*/ 38 h 165"/>
                <a:gd name="T80" fmla="*/ 0 w 162"/>
                <a:gd name="T81" fmla="*/ 20 h 165"/>
                <a:gd name="T82" fmla="*/ 0 w 162"/>
                <a:gd name="T83" fmla="*/ 2 h 165"/>
                <a:gd name="T84" fmla="*/ 16 w 162"/>
                <a:gd name="T85" fmla="*/ 0 h 165"/>
                <a:gd name="T86" fmla="*/ 26 w 162"/>
                <a:gd name="T87" fmla="*/ 0 h 165"/>
                <a:gd name="T88" fmla="*/ 40 w 162"/>
                <a:gd name="T89" fmla="*/ 0 h 165"/>
                <a:gd name="T90" fmla="*/ 48 w 162"/>
                <a:gd name="T91" fmla="*/ 0 h 165"/>
                <a:gd name="T92" fmla="*/ 54 w 162"/>
                <a:gd name="T93" fmla="*/ 0 h 165"/>
                <a:gd name="T94" fmla="*/ 68 w 162"/>
                <a:gd name="T95" fmla="*/ 0 h 165"/>
                <a:gd name="T96" fmla="*/ 76 w 162"/>
                <a:gd name="T97" fmla="*/ 0 h 165"/>
                <a:gd name="T98" fmla="*/ 90 w 162"/>
                <a:gd name="T99" fmla="*/ 0 h 165"/>
                <a:gd name="T100" fmla="*/ 100 w 162"/>
                <a:gd name="T101" fmla="*/ 0 h 165"/>
                <a:gd name="T102" fmla="*/ 108 w 162"/>
                <a:gd name="T103" fmla="*/ 0 h 165"/>
                <a:gd name="T104" fmla="*/ 118 w 162"/>
                <a:gd name="T105" fmla="*/ 0 h 165"/>
                <a:gd name="T106" fmla="*/ 128 w 162"/>
                <a:gd name="T107" fmla="*/ 0 h 165"/>
                <a:gd name="T108" fmla="*/ 138 w 162"/>
                <a:gd name="T109" fmla="*/ 0 h 165"/>
                <a:gd name="T110" fmla="*/ 150 w 162"/>
                <a:gd name="T111"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2" h="165">
                  <a:moveTo>
                    <a:pt x="152" y="0"/>
                  </a:moveTo>
                  <a:lnTo>
                    <a:pt x="154" y="0"/>
                  </a:lnTo>
                  <a:lnTo>
                    <a:pt x="160" y="0"/>
                  </a:lnTo>
                  <a:lnTo>
                    <a:pt x="162" y="0"/>
                  </a:lnTo>
                  <a:lnTo>
                    <a:pt x="162" y="4"/>
                  </a:lnTo>
                  <a:lnTo>
                    <a:pt x="162" y="10"/>
                  </a:lnTo>
                  <a:lnTo>
                    <a:pt x="162" y="12"/>
                  </a:lnTo>
                  <a:lnTo>
                    <a:pt x="162" y="14"/>
                  </a:lnTo>
                  <a:lnTo>
                    <a:pt x="162" y="16"/>
                  </a:lnTo>
                  <a:lnTo>
                    <a:pt x="162" y="18"/>
                  </a:lnTo>
                  <a:lnTo>
                    <a:pt x="162" y="20"/>
                  </a:lnTo>
                  <a:lnTo>
                    <a:pt x="162" y="24"/>
                  </a:lnTo>
                  <a:lnTo>
                    <a:pt x="162" y="26"/>
                  </a:lnTo>
                  <a:lnTo>
                    <a:pt x="162" y="28"/>
                  </a:lnTo>
                  <a:lnTo>
                    <a:pt x="162" y="30"/>
                  </a:lnTo>
                  <a:lnTo>
                    <a:pt x="162" y="32"/>
                  </a:lnTo>
                  <a:lnTo>
                    <a:pt x="162" y="34"/>
                  </a:lnTo>
                  <a:lnTo>
                    <a:pt x="162" y="36"/>
                  </a:lnTo>
                  <a:lnTo>
                    <a:pt x="162" y="38"/>
                  </a:lnTo>
                  <a:lnTo>
                    <a:pt x="162" y="42"/>
                  </a:lnTo>
                  <a:lnTo>
                    <a:pt x="162" y="44"/>
                  </a:lnTo>
                  <a:lnTo>
                    <a:pt x="162" y="46"/>
                  </a:lnTo>
                  <a:lnTo>
                    <a:pt x="162" y="50"/>
                  </a:lnTo>
                  <a:lnTo>
                    <a:pt x="162" y="54"/>
                  </a:lnTo>
                  <a:lnTo>
                    <a:pt x="162" y="56"/>
                  </a:lnTo>
                  <a:lnTo>
                    <a:pt x="162" y="58"/>
                  </a:lnTo>
                  <a:lnTo>
                    <a:pt x="162" y="60"/>
                  </a:lnTo>
                  <a:lnTo>
                    <a:pt x="162" y="64"/>
                  </a:lnTo>
                  <a:lnTo>
                    <a:pt x="162" y="68"/>
                  </a:lnTo>
                  <a:lnTo>
                    <a:pt x="162" y="72"/>
                  </a:lnTo>
                  <a:lnTo>
                    <a:pt x="162" y="74"/>
                  </a:lnTo>
                  <a:lnTo>
                    <a:pt x="162" y="76"/>
                  </a:lnTo>
                  <a:lnTo>
                    <a:pt x="162" y="80"/>
                  </a:lnTo>
                  <a:lnTo>
                    <a:pt x="162" y="82"/>
                  </a:lnTo>
                  <a:lnTo>
                    <a:pt x="162" y="84"/>
                  </a:lnTo>
                  <a:lnTo>
                    <a:pt x="162" y="86"/>
                  </a:lnTo>
                  <a:lnTo>
                    <a:pt x="162" y="94"/>
                  </a:lnTo>
                  <a:lnTo>
                    <a:pt x="162" y="100"/>
                  </a:lnTo>
                  <a:lnTo>
                    <a:pt x="162" y="102"/>
                  </a:lnTo>
                  <a:lnTo>
                    <a:pt x="162" y="106"/>
                  </a:lnTo>
                  <a:lnTo>
                    <a:pt x="162" y="108"/>
                  </a:lnTo>
                  <a:lnTo>
                    <a:pt x="162" y="108"/>
                  </a:lnTo>
                  <a:lnTo>
                    <a:pt x="162" y="110"/>
                  </a:lnTo>
                  <a:lnTo>
                    <a:pt x="162" y="114"/>
                  </a:lnTo>
                  <a:lnTo>
                    <a:pt x="162" y="120"/>
                  </a:lnTo>
                  <a:lnTo>
                    <a:pt x="162" y="124"/>
                  </a:lnTo>
                  <a:lnTo>
                    <a:pt x="162" y="130"/>
                  </a:lnTo>
                  <a:lnTo>
                    <a:pt x="162" y="134"/>
                  </a:lnTo>
                  <a:lnTo>
                    <a:pt x="162" y="138"/>
                  </a:lnTo>
                  <a:lnTo>
                    <a:pt x="162" y="140"/>
                  </a:lnTo>
                  <a:lnTo>
                    <a:pt x="162" y="142"/>
                  </a:lnTo>
                  <a:lnTo>
                    <a:pt x="162" y="146"/>
                  </a:lnTo>
                  <a:lnTo>
                    <a:pt x="162" y="150"/>
                  </a:lnTo>
                  <a:lnTo>
                    <a:pt x="162" y="152"/>
                  </a:lnTo>
                  <a:lnTo>
                    <a:pt x="162" y="156"/>
                  </a:lnTo>
                  <a:lnTo>
                    <a:pt x="162" y="158"/>
                  </a:lnTo>
                  <a:lnTo>
                    <a:pt x="162" y="160"/>
                  </a:lnTo>
                  <a:lnTo>
                    <a:pt x="162" y="162"/>
                  </a:lnTo>
                  <a:lnTo>
                    <a:pt x="162" y="165"/>
                  </a:lnTo>
                  <a:lnTo>
                    <a:pt x="160" y="165"/>
                  </a:lnTo>
                  <a:lnTo>
                    <a:pt x="158" y="165"/>
                  </a:lnTo>
                  <a:lnTo>
                    <a:pt x="156" y="165"/>
                  </a:lnTo>
                  <a:lnTo>
                    <a:pt x="152" y="165"/>
                  </a:lnTo>
                  <a:lnTo>
                    <a:pt x="150" y="165"/>
                  </a:lnTo>
                  <a:lnTo>
                    <a:pt x="150" y="165"/>
                  </a:lnTo>
                  <a:lnTo>
                    <a:pt x="148" y="165"/>
                  </a:lnTo>
                  <a:lnTo>
                    <a:pt x="142" y="165"/>
                  </a:lnTo>
                  <a:lnTo>
                    <a:pt x="140" y="165"/>
                  </a:lnTo>
                  <a:lnTo>
                    <a:pt x="136" y="165"/>
                  </a:lnTo>
                  <a:lnTo>
                    <a:pt x="132" y="165"/>
                  </a:lnTo>
                  <a:lnTo>
                    <a:pt x="130" y="165"/>
                  </a:lnTo>
                  <a:lnTo>
                    <a:pt x="126" y="165"/>
                  </a:lnTo>
                  <a:lnTo>
                    <a:pt x="124" y="165"/>
                  </a:lnTo>
                  <a:lnTo>
                    <a:pt x="122" y="165"/>
                  </a:lnTo>
                  <a:lnTo>
                    <a:pt x="116" y="165"/>
                  </a:lnTo>
                  <a:lnTo>
                    <a:pt x="114" y="165"/>
                  </a:lnTo>
                  <a:lnTo>
                    <a:pt x="112" y="165"/>
                  </a:lnTo>
                  <a:lnTo>
                    <a:pt x="110" y="165"/>
                  </a:lnTo>
                  <a:lnTo>
                    <a:pt x="106" y="165"/>
                  </a:lnTo>
                  <a:lnTo>
                    <a:pt x="102" y="165"/>
                  </a:lnTo>
                  <a:lnTo>
                    <a:pt x="102" y="165"/>
                  </a:lnTo>
                  <a:lnTo>
                    <a:pt x="100" y="165"/>
                  </a:lnTo>
                  <a:lnTo>
                    <a:pt x="98" y="165"/>
                  </a:lnTo>
                  <a:lnTo>
                    <a:pt x="94" y="165"/>
                  </a:lnTo>
                  <a:lnTo>
                    <a:pt x="84" y="165"/>
                  </a:lnTo>
                  <a:lnTo>
                    <a:pt x="82" y="165"/>
                  </a:lnTo>
                  <a:lnTo>
                    <a:pt x="76" y="165"/>
                  </a:lnTo>
                  <a:lnTo>
                    <a:pt x="74" y="165"/>
                  </a:lnTo>
                  <a:lnTo>
                    <a:pt x="72" y="165"/>
                  </a:lnTo>
                  <a:lnTo>
                    <a:pt x="70" y="165"/>
                  </a:lnTo>
                  <a:lnTo>
                    <a:pt x="66" y="165"/>
                  </a:lnTo>
                  <a:lnTo>
                    <a:pt x="64" y="165"/>
                  </a:lnTo>
                  <a:lnTo>
                    <a:pt x="62" y="165"/>
                  </a:lnTo>
                  <a:lnTo>
                    <a:pt x="56" y="165"/>
                  </a:lnTo>
                  <a:lnTo>
                    <a:pt x="54" y="165"/>
                  </a:lnTo>
                  <a:lnTo>
                    <a:pt x="54" y="165"/>
                  </a:lnTo>
                  <a:lnTo>
                    <a:pt x="52" y="165"/>
                  </a:lnTo>
                  <a:lnTo>
                    <a:pt x="48" y="165"/>
                  </a:lnTo>
                  <a:lnTo>
                    <a:pt x="46" y="165"/>
                  </a:lnTo>
                  <a:lnTo>
                    <a:pt x="44" y="165"/>
                  </a:lnTo>
                  <a:lnTo>
                    <a:pt x="36" y="165"/>
                  </a:lnTo>
                  <a:lnTo>
                    <a:pt x="34" y="165"/>
                  </a:lnTo>
                  <a:lnTo>
                    <a:pt x="32" y="165"/>
                  </a:lnTo>
                  <a:lnTo>
                    <a:pt x="30" y="165"/>
                  </a:lnTo>
                  <a:lnTo>
                    <a:pt x="28" y="165"/>
                  </a:lnTo>
                  <a:lnTo>
                    <a:pt x="26" y="165"/>
                  </a:lnTo>
                  <a:lnTo>
                    <a:pt x="24" y="165"/>
                  </a:lnTo>
                  <a:lnTo>
                    <a:pt x="22" y="165"/>
                  </a:lnTo>
                  <a:lnTo>
                    <a:pt x="20" y="165"/>
                  </a:lnTo>
                  <a:lnTo>
                    <a:pt x="18" y="165"/>
                  </a:lnTo>
                  <a:lnTo>
                    <a:pt x="14" y="165"/>
                  </a:lnTo>
                  <a:lnTo>
                    <a:pt x="8" y="165"/>
                  </a:lnTo>
                  <a:lnTo>
                    <a:pt x="6" y="165"/>
                  </a:lnTo>
                  <a:lnTo>
                    <a:pt x="6" y="165"/>
                  </a:lnTo>
                  <a:lnTo>
                    <a:pt x="0" y="165"/>
                  </a:lnTo>
                  <a:lnTo>
                    <a:pt x="0" y="162"/>
                  </a:lnTo>
                  <a:lnTo>
                    <a:pt x="0" y="158"/>
                  </a:lnTo>
                  <a:lnTo>
                    <a:pt x="0" y="156"/>
                  </a:lnTo>
                  <a:lnTo>
                    <a:pt x="0" y="156"/>
                  </a:lnTo>
                  <a:lnTo>
                    <a:pt x="0" y="154"/>
                  </a:lnTo>
                  <a:lnTo>
                    <a:pt x="0" y="150"/>
                  </a:lnTo>
                  <a:lnTo>
                    <a:pt x="0" y="148"/>
                  </a:lnTo>
                  <a:lnTo>
                    <a:pt x="0" y="144"/>
                  </a:lnTo>
                  <a:lnTo>
                    <a:pt x="0" y="142"/>
                  </a:lnTo>
                  <a:lnTo>
                    <a:pt x="0" y="140"/>
                  </a:lnTo>
                  <a:lnTo>
                    <a:pt x="0" y="136"/>
                  </a:lnTo>
                  <a:lnTo>
                    <a:pt x="0" y="132"/>
                  </a:lnTo>
                  <a:lnTo>
                    <a:pt x="0" y="128"/>
                  </a:lnTo>
                  <a:lnTo>
                    <a:pt x="0" y="126"/>
                  </a:lnTo>
                  <a:lnTo>
                    <a:pt x="0" y="124"/>
                  </a:lnTo>
                  <a:lnTo>
                    <a:pt x="0" y="120"/>
                  </a:lnTo>
                  <a:lnTo>
                    <a:pt x="0" y="118"/>
                  </a:lnTo>
                  <a:lnTo>
                    <a:pt x="0" y="114"/>
                  </a:lnTo>
                  <a:lnTo>
                    <a:pt x="0" y="110"/>
                  </a:lnTo>
                  <a:lnTo>
                    <a:pt x="0" y="108"/>
                  </a:lnTo>
                  <a:lnTo>
                    <a:pt x="0" y="106"/>
                  </a:lnTo>
                  <a:lnTo>
                    <a:pt x="0" y="104"/>
                  </a:lnTo>
                  <a:lnTo>
                    <a:pt x="0" y="102"/>
                  </a:lnTo>
                  <a:lnTo>
                    <a:pt x="0" y="100"/>
                  </a:lnTo>
                  <a:lnTo>
                    <a:pt x="0" y="98"/>
                  </a:lnTo>
                  <a:lnTo>
                    <a:pt x="0" y="96"/>
                  </a:lnTo>
                  <a:lnTo>
                    <a:pt x="0" y="94"/>
                  </a:lnTo>
                  <a:lnTo>
                    <a:pt x="0" y="92"/>
                  </a:lnTo>
                  <a:lnTo>
                    <a:pt x="0" y="90"/>
                  </a:lnTo>
                  <a:lnTo>
                    <a:pt x="0" y="88"/>
                  </a:lnTo>
                  <a:lnTo>
                    <a:pt x="0" y="84"/>
                  </a:lnTo>
                  <a:lnTo>
                    <a:pt x="0" y="82"/>
                  </a:lnTo>
                  <a:lnTo>
                    <a:pt x="0" y="80"/>
                  </a:lnTo>
                  <a:lnTo>
                    <a:pt x="0" y="76"/>
                  </a:lnTo>
                  <a:lnTo>
                    <a:pt x="0" y="74"/>
                  </a:lnTo>
                  <a:lnTo>
                    <a:pt x="0" y="72"/>
                  </a:lnTo>
                  <a:lnTo>
                    <a:pt x="0" y="62"/>
                  </a:lnTo>
                  <a:lnTo>
                    <a:pt x="0" y="60"/>
                  </a:lnTo>
                  <a:lnTo>
                    <a:pt x="0" y="60"/>
                  </a:lnTo>
                  <a:lnTo>
                    <a:pt x="0" y="58"/>
                  </a:lnTo>
                  <a:lnTo>
                    <a:pt x="0" y="56"/>
                  </a:lnTo>
                  <a:lnTo>
                    <a:pt x="0" y="54"/>
                  </a:lnTo>
                  <a:lnTo>
                    <a:pt x="0" y="50"/>
                  </a:lnTo>
                  <a:lnTo>
                    <a:pt x="0" y="44"/>
                  </a:lnTo>
                  <a:lnTo>
                    <a:pt x="0" y="38"/>
                  </a:lnTo>
                  <a:lnTo>
                    <a:pt x="0" y="32"/>
                  </a:lnTo>
                  <a:lnTo>
                    <a:pt x="0" y="30"/>
                  </a:lnTo>
                  <a:lnTo>
                    <a:pt x="0" y="26"/>
                  </a:lnTo>
                  <a:lnTo>
                    <a:pt x="0" y="20"/>
                  </a:lnTo>
                  <a:lnTo>
                    <a:pt x="0" y="18"/>
                  </a:lnTo>
                  <a:lnTo>
                    <a:pt x="0" y="14"/>
                  </a:lnTo>
                  <a:lnTo>
                    <a:pt x="0" y="10"/>
                  </a:lnTo>
                  <a:lnTo>
                    <a:pt x="0" y="2"/>
                  </a:lnTo>
                  <a:lnTo>
                    <a:pt x="0" y="0"/>
                  </a:lnTo>
                  <a:lnTo>
                    <a:pt x="10" y="0"/>
                  </a:lnTo>
                  <a:lnTo>
                    <a:pt x="14" y="0"/>
                  </a:lnTo>
                  <a:lnTo>
                    <a:pt x="16" y="0"/>
                  </a:lnTo>
                  <a:lnTo>
                    <a:pt x="20" y="0"/>
                  </a:lnTo>
                  <a:lnTo>
                    <a:pt x="22" y="0"/>
                  </a:lnTo>
                  <a:lnTo>
                    <a:pt x="24" y="0"/>
                  </a:lnTo>
                  <a:lnTo>
                    <a:pt x="26" y="0"/>
                  </a:lnTo>
                  <a:lnTo>
                    <a:pt x="32" y="0"/>
                  </a:lnTo>
                  <a:lnTo>
                    <a:pt x="34" y="0"/>
                  </a:lnTo>
                  <a:lnTo>
                    <a:pt x="36" y="0"/>
                  </a:lnTo>
                  <a:lnTo>
                    <a:pt x="40" y="0"/>
                  </a:lnTo>
                  <a:lnTo>
                    <a:pt x="42" y="0"/>
                  </a:lnTo>
                  <a:lnTo>
                    <a:pt x="44" y="0"/>
                  </a:lnTo>
                  <a:lnTo>
                    <a:pt x="46" y="0"/>
                  </a:lnTo>
                  <a:lnTo>
                    <a:pt x="48" y="0"/>
                  </a:lnTo>
                  <a:lnTo>
                    <a:pt x="50" y="0"/>
                  </a:lnTo>
                  <a:lnTo>
                    <a:pt x="52" y="0"/>
                  </a:lnTo>
                  <a:lnTo>
                    <a:pt x="54" y="0"/>
                  </a:lnTo>
                  <a:lnTo>
                    <a:pt x="54" y="0"/>
                  </a:lnTo>
                  <a:lnTo>
                    <a:pt x="58" y="0"/>
                  </a:lnTo>
                  <a:lnTo>
                    <a:pt x="60" y="0"/>
                  </a:lnTo>
                  <a:lnTo>
                    <a:pt x="66" y="0"/>
                  </a:lnTo>
                  <a:lnTo>
                    <a:pt x="68" y="0"/>
                  </a:lnTo>
                  <a:lnTo>
                    <a:pt x="70" y="0"/>
                  </a:lnTo>
                  <a:lnTo>
                    <a:pt x="72" y="0"/>
                  </a:lnTo>
                  <a:lnTo>
                    <a:pt x="74" y="0"/>
                  </a:lnTo>
                  <a:lnTo>
                    <a:pt x="76" y="0"/>
                  </a:lnTo>
                  <a:lnTo>
                    <a:pt x="80" y="0"/>
                  </a:lnTo>
                  <a:lnTo>
                    <a:pt x="84" y="0"/>
                  </a:lnTo>
                  <a:lnTo>
                    <a:pt x="88" y="0"/>
                  </a:lnTo>
                  <a:lnTo>
                    <a:pt x="90" y="0"/>
                  </a:lnTo>
                  <a:lnTo>
                    <a:pt x="92" y="0"/>
                  </a:lnTo>
                  <a:lnTo>
                    <a:pt x="94" y="0"/>
                  </a:lnTo>
                  <a:lnTo>
                    <a:pt x="98" y="0"/>
                  </a:lnTo>
                  <a:lnTo>
                    <a:pt x="100" y="0"/>
                  </a:lnTo>
                  <a:lnTo>
                    <a:pt x="102" y="0"/>
                  </a:lnTo>
                  <a:lnTo>
                    <a:pt x="102" y="0"/>
                  </a:lnTo>
                  <a:lnTo>
                    <a:pt x="106" y="0"/>
                  </a:lnTo>
                  <a:lnTo>
                    <a:pt x="108" y="0"/>
                  </a:lnTo>
                  <a:lnTo>
                    <a:pt x="110" y="0"/>
                  </a:lnTo>
                  <a:lnTo>
                    <a:pt x="112" y="0"/>
                  </a:lnTo>
                  <a:lnTo>
                    <a:pt x="116" y="0"/>
                  </a:lnTo>
                  <a:lnTo>
                    <a:pt x="118" y="0"/>
                  </a:lnTo>
                  <a:lnTo>
                    <a:pt x="120" y="0"/>
                  </a:lnTo>
                  <a:lnTo>
                    <a:pt x="122" y="0"/>
                  </a:lnTo>
                  <a:lnTo>
                    <a:pt x="126" y="0"/>
                  </a:lnTo>
                  <a:lnTo>
                    <a:pt x="128" y="0"/>
                  </a:lnTo>
                  <a:lnTo>
                    <a:pt x="130" y="0"/>
                  </a:lnTo>
                  <a:lnTo>
                    <a:pt x="132" y="0"/>
                  </a:lnTo>
                  <a:lnTo>
                    <a:pt x="134" y="0"/>
                  </a:lnTo>
                  <a:lnTo>
                    <a:pt x="138" y="0"/>
                  </a:lnTo>
                  <a:lnTo>
                    <a:pt x="142" y="0"/>
                  </a:lnTo>
                  <a:lnTo>
                    <a:pt x="144" y="0"/>
                  </a:lnTo>
                  <a:lnTo>
                    <a:pt x="146" y="0"/>
                  </a:lnTo>
                  <a:lnTo>
                    <a:pt x="150" y="0"/>
                  </a:lnTo>
                  <a:lnTo>
                    <a:pt x="152"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3" name="Freeform 210"/>
            <p:cNvSpPr>
              <a:spLocks/>
            </p:cNvSpPr>
            <p:nvPr/>
          </p:nvSpPr>
          <p:spPr bwMode="auto">
            <a:xfrm>
              <a:off x="6054725" y="1944688"/>
              <a:ext cx="260350" cy="261938"/>
            </a:xfrm>
            <a:custGeom>
              <a:avLst/>
              <a:gdLst>
                <a:gd name="T0" fmla="*/ 70 w 164"/>
                <a:gd name="T1" fmla="*/ 0 h 165"/>
                <a:gd name="T2" fmla="*/ 80 w 164"/>
                <a:gd name="T3" fmla="*/ 0 h 165"/>
                <a:gd name="T4" fmla="*/ 86 w 164"/>
                <a:gd name="T5" fmla="*/ 0 h 165"/>
                <a:gd name="T6" fmla="*/ 96 w 164"/>
                <a:gd name="T7" fmla="*/ 0 h 165"/>
                <a:gd name="T8" fmla="*/ 104 w 164"/>
                <a:gd name="T9" fmla="*/ 0 h 165"/>
                <a:gd name="T10" fmla="*/ 112 w 164"/>
                <a:gd name="T11" fmla="*/ 0 h 165"/>
                <a:gd name="T12" fmla="*/ 120 w 164"/>
                <a:gd name="T13" fmla="*/ 0 h 165"/>
                <a:gd name="T14" fmla="*/ 128 w 164"/>
                <a:gd name="T15" fmla="*/ 0 h 165"/>
                <a:gd name="T16" fmla="*/ 134 w 164"/>
                <a:gd name="T17" fmla="*/ 0 h 165"/>
                <a:gd name="T18" fmla="*/ 144 w 164"/>
                <a:gd name="T19" fmla="*/ 0 h 165"/>
                <a:gd name="T20" fmla="*/ 154 w 164"/>
                <a:gd name="T21" fmla="*/ 0 h 165"/>
                <a:gd name="T22" fmla="*/ 164 w 164"/>
                <a:gd name="T23" fmla="*/ 4 h 165"/>
                <a:gd name="T24" fmla="*/ 164 w 164"/>
                <a:gd name="T25" fmla="*/ 16 h 165"/>
                <a:gd name="T26" fmla="*/ 164 w 164"/>
                <a:gd name="T27" fmla="*/ 26 h 165"/>
                <a:gd name="T28" fmla="*/ 164 w 164"/>
                <a:gd name="T29" fmla="*/ 36 h 165"/>
                <a:gd name="T30" fmla="*/ 164 w 164"/>
                <a:gd name="T31" fmla="*/ 48 h 165"/>
                <a:gd name="T32" fmla="*/ 164 w 164"/>
                <a:gd name="T33" fmla="*/ 56 h 165"/>
                <a:gd name="T34" fmla="*/ 164 w 164"/>
                <a:gd name="T35" fmla="*/ 68 h 165"/>
                <a:gd name="T36" fmla="*/ 164 w 164"/>
                <a:gd name="T37" fmla="*/ 84 h 165"/>
                <a:gd name="T38" fmla="*/ 164 w 164"/>
                <a:gd name="T39" fmla="*/ 108 h 165"/>
                <a:gd name="T40" fmla="*/ 164 w 164"/>
                <a:gd name="T41" fmla="*/ 122 h 165"/>
                <a:gd name="T42" fmla="*/ 164 w 164"/>
                <a:gd name="T43" fmla="*/ 132 h 165"/>
                <a:gd name="T44" fmla="*/ 164 w 164"/>
                <a:gd name="T45" fmla="*/ 146 h 165"/>
                <a:gd name="T46" fmla="*/ 164 w 164"/>
                <a:gd name="T47" fmla="*/ 154 h 165"/>
                <a:gd name="T48" fmla="*/ 162 w 164"/>
                <a:gd name="T49" fmla="*/ 165 h 165"/>
                <a:gd name="T50" fmla="*/ 148 w 164"/>
                <a:gd name="T51" fmla="*/ 165 h 165"/>
                <a:gd name="T52" fmla="*/ 138 w 164"/>
                <a:gd name="T53" fmla="*/ 165 h 165"/>
                <a:gd name="T54" fmla="*/ 128 w 164"/>
                <a:gd name="T55" fmla="*/ 165 h 165"/>
                <a:gd name="T56" fmla="*/ 120 w 164"/>
                <a:gd name="T57" fmla="*/ 165 h 165"/>
                <a:gd name="T58" fmla="*/ 108 w 164"/>
                <a:gd name="T59" fmla="*/ 165 h 165"/>
                <a:gd name="T60" fmla="*/ 100 w 164"/>
                <a:gd name="T61" fmla="*/ 165 h 165"/>
                <a:gd name="T62" fmla="*/ 88 w 164"/>
                <a:gd name="T63" fmla="*/ 165 h 165"/>
                <a:gd name="T64" fmla="*/ 76 w 164"/>
                <a:gd name="T65" fmla="*/ 165 h 165"/>
                <a:gd name="T66" fmla="*/ 66 w 164"/>
                <a:gd name="T67" fmla="*/ 165 h 165"/>
                <a:gd name="T68" fmla="*/ 56 w 164"/>
                <a:gd name="T69" fmla="*/ 165 h 165"/>
                <a:gd name="T70" fmla="*/ 48 w 164"/>
                <a:gd name="T71" fmla="*/ 165 h 165"/>
                <a:gd name="T72" fmla="*/ 36 w 164"/>
                <a:gd name="T73" fmla="*/ 165 h 165"/>
                <a:gd name="T74" fmla="*/ 26 w 164"/>
                <a:gd name="T75" fmla="*/ 165 h 165"/>
                <a:gd name="T76" fmla="*/ 14 w 164"/>
                <a:gd name="T77" fmla="*/ 165 h 165"/>
                <a:gd name="T78" fmla="*/ 4 w 164"/>
                <a:gd name="T79" fmla="*/ 165 h 165"/>
                <a:gd name="T80" fmla="*/ 0 w 164"/>
                <a:gd name="T81" fmla="*/ 160 h 165"/>
                <a:gd name="T82" fmla="*/ 0 w 164"/>
                <a:gd name="T83" fmla="*/ 150 h 165"/>
                <a:gd name="T84" fmla="*/ 0 w 164"/>
                <a:gd name="T85" fmla="*/ 138 h 165"/>
                <a:gd name="T86" fmla="*/ 0 w 164"/>
                <a:gd name="T87" fmla="*/ 120 h 165"/>
                <a:gd name="T88" fmla="*/ 0 w 164"/>
                <a:gd name="T89" fmla="*/ 108 h 165"/>
                <a:gd name="T90" fmla="*/ 0 w 164"/>
                <a:gd name="T91" fmla="*/ 94 h 165"/>
                <a:gd name="T92" fmla="*/ 0 w 164"/>
                <a:gd name="T93" fmla="*/ 80 h 165"/>
                <a:gd name="T94" fmla="*/ 0 w 164"/>
                <a:gd name="T95" fmla="*/ 68 h 165"/>
                <a:gd name="T96" fmla="*/ 0 w 164"/>
                <a:gd name="T97" fmla="*/ 56 h 165"/>
                <a:gd name="T98" fmla="*/ 0 w 164"/>
                <a:gd name="T99" fmla="*/ 44 h 165"/>
                <a:gd name="T100" fmla="*/ 0 w 164"/>
                <a:gd name="T101" fmla="*/ 34 h 165"/>
                <a:gd name="T102" fmla="*/ 0 w 164"/>
                <a:gd name="T103" fmla="*/ 26 h 165"/>
                <a:gd name="T104" fmla="*/ 0 w 164"/>
                <a:gd name="T105" fmla="*/ 16 h 165"/>
                <a:gd name="T106" fmla="*/ 0 w 164"/>
                <a:gd name="T107" fmla="*/ 4 h 165"/>
                <a:gd name="T108" fmla="*/ 12 w 164"/>
                <a:gd name="T109" fmla="*/ 0 h 165"/>
                <a:gd name="T110" fmla="*/ 24 w 164"/>
                <a:gd name="T111" fmla="*/ 0 h 165"/>
                <a:gd name="T112" fmla="*/ 36 w 164"/>
                <a:gd name="T113" fmla="*/ 0 h 165"/>
                <a:gd name="T114" fmla="*/ 46 w 164"/>
                <a:gd name="T115" fmla="*/ 0 h 165"/>
                <a:gd name="T116" fmla="*/ 56 w 164"/>
                <a:gd name="T11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4" h="165">
                  <a:moveTo>
                    <a:pt x="64" y="0"/>
                  </a:moveTo>
                  <a:lnTo>
                    <a:pt x="66" y="0"/>
                  </a:lnTo>
                  <a:lnTo>
                    <a:pt x="68" y="0"/>
                  </a:lnTo>
                  <a:lnTo>
                    <a:pt x="70" y="0"/>
                  </a:lnTo>
                  <a:lnTo>
                    <a:pt x="72" y="0"/>
                  </a:lnTo>
                  <a:lnTo>
                    <a:pt x="76" y="0"/>
                  </a:lnTo>
                  <a:lnTo>
                    <a:pt x="78" y="0"/>
                  </a:lnTo>
                  <a:lnTo>
                    <a:pt x="80" y="0"/>
                  </a:lnTo>
                  <a:lnTo>
                    <a:pt x="82" y="0"/>
                  </a:lnTo>
                  <a:lnTo>
                    <a:pt x="84" y="0"/>
                  </a:lnTo>
                  <a:lnTo>
                    <a:pt x="86" y="0"/>
                  </a:lnTo>
                  <a:lnTo>
                    <a:pt x="86" y="0"/>
                  </a:lnTo>
                  <a:lnTo>
                    <a:pt x="88" y="0"/>
                  </a:lnTo>
                  <a:lnTo>
                    <a:pt x="90" y="0"/>
                  </a:lnTo>
                  <a:lnTo>
                    <a:pt x="94" y="0"/>
                  </a:lnTo>
                  <a:lnTo>
                    <a:pt x="96" y="0"/>
                  </a:lnTo>
                  <a:lnTo>
                    <a:pt x="98" y="0"/>
                  </a:lnTo>
                  <a:lnTo>
                    <a:pt x="100" y="0"/>
                  </a:lnTo>
                  <a:lnTo>
                    <a:pt x="102" y="0"/>
                  </a:lnTo>
                  <a:lnTo>
                    <a:pt x="104" y="0"/>
                  </a:lnTo>
                  <a:lnTo>
                    <a:pt x="106" y="0"/>
                  </a:lnTo>
                  <a:lnTo>
                    <a:pt x="108" y="0"/>
                  </a:lnTo>
                  <a:lnTo>
                    <a:pt x="110" y="0"/>
                  </a:lnTo>
                  <a:lnTo>
                    <a:pt x="112" y="0"/>
                  </a:lnTo>
                  <a:lnTo>
                    <a:pt x="114" y="0"/>
                  </a:lnTo>
                  <a:lnTo>
                    <a:pt x="116" y="0"/>
                  </a:lnTo>
                  <a:lnTo>
                    <a:pt x="118" y="0"/>
                  </a:lnTo>
                  <a:lnTo>
                    <a:pt x="120" y="0"/>
                  </a:lnTo>
                  <a:lnTo>
                    <a:pt x="122" y="0"/>
                  </a:lnTo>
                  <a:lnTo>
                    <a:pt x="124" y="0"/>
                  </a:lnTo>
                  <a:lnTo>
                    <a:pt x="126" y="0"/>
                  </a:lnTo>
                  <a:lnTo>
                    <a:pt x="128" y="0"/>
                  </a:lnTo>
                  <a:lnTo>
                    <a:pt x="130" y="0"/>
                  </a:lnTo>
                  <a:lnTo>
                    <a:pt x="132" y="0"/>
                  </a:lnTo>
                  <a:lnTo>
                    <a:pt x="134" y="0"/>
                  </a:lnTo>
                  <a:lnTo>
                    <a:pt x="134" y="0"/>
                  </a:lnTo>
                  <a:lnTo>
                    <a:pt x="136" y="0"/>
                  </a:lnTo>
                  <a:lnTo>
                    <a:pt x="138" y="0"/>
                  </a:lnTo>
                  <a:lnTo>
                    <a:pt x="140" y="0"/>
                  </a:lnTo>
                  <a:lnTo>
                    <a:pt x="144" y="0"/>
                  </a:lnTo>
                  <a:lnTo>
                    <a:pt x="146" y="0"/>
                  </a:lnTo>
                  <a:lnTo>
                    <a:pt x="148" y="0"/>
                  </a:lnTo>
                  <a:lnTo>
                    <a:pt x="150" y="0"/>
                  </a:lnTo>
                  <a:lnTo>
                    <a:pt x="154" y="0"/>
                  </a:lnTo>
                  <a:lnTo>
                    <a:pt x="156" y="0"/>
                  </a:lnTo>
                  <a:lnTo>
                    <a:pt x="162" y="0"/>
                  </a:lnTo>
                  <a:lnTo>
                    <a:pt x="164" y="0"/>
                  </a:lnTo>
                  <a:lnTo>
                    <a:pt x="164" y="4"/>
                  </a:lnTo>
                  <a:lnTo>
                    <a:pt x="164" y="6"/>
                  </a:lnTo>
                  <a:lnTo>
                    <a:pt x="164" y="10"/>
                  </a:lnTo>
                  <a:lnTo>
                    <a:pt x="164" y="12"/>
                  </a:lnTo>
                  <a:lnTo>
                    <a:pt x="164" y="16"/>
                  </a:lnTo>
                  <a:lnTo>
                    <a:pt x="164" y="18"/>
                  </a:lnTo>
                  <a:lnTo>
                    <a:pt x="164" y="20"/>
                  </a:lnTo>
                  <a:lnTo>
                    <a:pt x="164" y="22"/>
                  </a:lnTo>
                  <a:lnTo>
                    <a:pt x="164" y="26"/>
                  </a:lnTo>
                  <a:lnTo>
                    <a:pt x="164" y="28"/>
                  </a:lnTo>
                  <a:lnTo>
                    <a:pt x="164" y="30"/>
                  </a:lnTo>
                  <a:lnTo>
                    <a:pt x="164" y="34"/>
                  </a:lnTo>
                  <a:lnTo>
                    <a:pt x="164" y="36"/>
                  </a:lnTo>
                  <a:lnTo>
                    <a:pt x="164" y="38"/>
                  </a:lnTo>
                  <a:lnTo>
                    <a:pt x="164" y="42"/>
                  </a:lnTo>
                  <a:lnTo>
                    <a:pt x="164" y="46"/>
                  </a:lnTo>
                  <a:lnTo>
                    <a:pt x="164" y="48"/>
                  </a:lnTo>
                  <a:lnTo>
                    <a:pt x="164" y="50"/>
                  </a:lnTo>
                  <a:lnTo>
                    <a:pt x="164" y="52"/>
                  </a:lnTo>
                  <a:lnTo>
                    <a:pt x="164" y="54"/>
                  </a:lnTo>
                  <a:lnTo>
                    <a:pt x="164" y="56"/>
                  </a:lnTo>
                  <a:lnTo>
                    <a:pt x="164" y="62"/>
                  </a:lnTo>
                  <a:lnTo>
                    <a:pt x="164" y="64"/>
                  </a:lnTo>
                  <a:lnTo>
                    <a:pt x="164" y="66"/>
                  </a:lnTo>
                  <a:lnTo>
                    <a:pt x="164" y="68"/>
                  </a:lnTo>
                  <a:lnTo>
                    <a:pt x="164" y="72"/>
                  </a:lnTo>
                  <a:lnTo>
                    <a:pt x="164" y="76"/>
                  </a:lnTo>
                  <a:lnTo>
                    <a:pt x="164" y="78"/>
                  </a:lnTo>
                  <a:lnTo>
                    <a:pt x="164" y="84"/>
                  </a:lnTo>
                  <a:lnTo>
                    <a:pt x="164" y="92"/>
                  </a:lnTo>
                  <a:lnTo>
                    <a:pt x="164" y="98"/>
                  </a:lnTo>
                  <a:lnTo>
                    <a:pt x="164" y="104"/>
                  </a:lnTo>
                  <a:lnTo>
                    <a:pt x="164" y="108"/>
                  </a:lnTo>
                  <a:lnTo>
                    <a:pt x="164" y="112"/>
                  </a:lnTo>
                  <a:lnTo>
                    <a:pt x="164" y="114"/>
                  </a:lnTo>
                  <a:lnTo>
                    <a:pt x="164" y="118"/>
                  </a:lnTo>
                  <a:lnTo>
                    <a:pt x="164" y="122"/>
                  </a:lnTo>
                  <a:lnTo>
                    <a:pt x="164" y="124"/>
                  </a:lnTo>
                  <a:lnTo>
                    <a:pt x="164" y="126"/>
                  </a:lnTo>
                  <a:lnTo>
                    <a:pt x="164" y="130"/>
                  </a:lnTo>
                  <a:lnTo>
                    <a:pt x="164" y="132"/>
                  </a:lnTo>
                  <a:lnTo>
                    <a:pt x="164" y="136"/>
                  </a:lnTo>
                  <a:lnTo>
                    <a:pt x="164" y="140"/>
                  </a:lnTo>
                  <a:lnTo>
                    <a:pt x="164" y="144"/>
                  </a:lnTo>
                  <a:lnTo>
                    <a:pt x="164" y="146"/>
                  </a:lnTo>
                  <a:lnTo>
                    <a:pt x="164" y="148"/>
                  </a:lnTo>
                  <a:lnTo>
                    <a:pt x="164" y="150"/>
                  </a:lnTo>
                  <a:lnTo>
                    <a:pt x="164" y="152"/>
                  </a:lnTo>
                  <a:lnTo>
                    <a:pt x="164" y="154"/>
                  </a:lnTo>
                  <a:lnTo>
                    <a:pt x="164" y="158"/>
                  </a:lnTo>
                  <a:lnTo>
                    <a:pt x="164" y="160"/>
                  </a:lnTo>
                  <a:lnTo>
                    <a:pt x="164" y="165"/>
                  </a:lnTo>
                  <a:lnTo>
                    <a:pt x="162" y="165"/>
                  </a:lnTo>
                  <a:lnTo>
                    <a:pt x="156" y="165"/>
                  </a:lnTo>
                  <a:lnTo>
                    <a:pt x="154" y="165"/>
                  </a:lnTo>
                  <a:lnTo>
                    <a:pt x="150" y="165"/>
                  </a:lnTo>
                  <a:lnTo>
                    <a:pt x="148" y="165"/>
                  </a:lnTo>
                  <a:lnTo>
                    <a:pt x="146" y="165"/>
                  </a:lnTo>
                  <a:lnTo>
                    <a:pt x="142" y="165"/>
                  </a:lnTo>
                  <a:lnTo>
                    <a:pt x="140" y="165"/>
                  </a:lnTo>
                  <a:lnTo>
                    <a:pt x="138" y="165"/>
                  </a:lnTo>
                  <a:lnTo>
                    <a:pt x="136" y="165"/>
                  </a:lnTo>
                  <a:lnTo>
                    <a:pt x="132" y="165"/>
                  </a:lnTo>
                  <a:lnTo>
                    <a:pt x="130" y="165"/>
                  </a:lnTo>
                  <a:lnTo>
                    <a:pt x="128" y="165"/>
                  </a:lnTo>
                  <a:lnTo>
                    <a:pt x="126" y="165"/>
                  </a:lnTo>
                  <a:lnTo>
                    <a:pt x="124" y="165"/>
                  </a:lnTo>
                  <a:lnTo>
                    <a:pt x="122" y="165"/>
                  </a:lnTo>
                  <a:lnTo>
                    <a:pt x="120" y="165"/>
                  </a:lnTo>
                  <a:lnTo>
                    <a:pt x="118" y="165"/>
                  </a:lnTo>
                  <a:lnTo>
                    <a:pt x="112" y="165"/>
                  </a:lnTo>
                  <a:lnTo>
                    <a:pt x="110" y="165"/>
                  </a:lnTo>
                  <a:lnTo>
                    <a:pt x="108" y="165"/>
                  </a:lnTo>
                  <a:lnTo>
                    <a:pt x="106" y="165"/>
                  </a:lnTo>
                  <a:lnTo>
                    <a:pt x="104" y="165"/>
                  </a:lnTo>
                  <a:lnTo>
                    <a:pt x="102" y="165"/>
                  </a:lnTo>
                  <a:lnTo>
                    <a:pt x="100" y="165"/>
                  </a:lnTo>
                  <a:lnTo>
                    <a:pt x="96" y="165"/>
                  </a:lnTo>
                  <a:lnTo>
                    <a:pt x="94" y="165"/>
                  </a:lnTo>
                  <a:lnTo>
                    <a:pt x="90" y="165"/>
                  </a:lnTo>
                  <a:lnTo>
                    <a:pt x="88" y="165"/>
                  </a:lnTo>
                  <a:lnTo>
                    <a:pt x="86" y="165"/>
                  </a:lnTo>
                  <a:lnTo>
                    <a:pt x="84" y="165"/>
                  </a:lnTo>
                  <a:lnTo>
                    <a:pt x="78" y="165"/>
                  </a:lnTo>
                  <a:lnTo>
                    <a:pt x="76" y="165"/>
                  </a:lnTo>
                  <a:lnTo>
                    <a:pt x="74" y="165"/>
                  </a:lnTo>
                  <a:lnTo>
                    <a:pt x="72" y="165"/>
                  </a:lnTo>
                  <a:lnTo>
                    <a:pt x="70" y="165"/>
                  </a:lnTo>
                  <a:lnTo>
                    <a:pt x="66" y="165"/>
                  </a:lnTo>
                  <a:lnTo>
                    <a:pt x="64" y="165"/>
                  </a:lnTo>
                  <a:lnTo>
                    <a:pt x="62" y="165"/>
                  </a:lnTo>
                  <a:lnTo>
                    <a:pt x="60" y="165"/>
                  </a:lnTo>
                  <a:lnTo>
                    <a:pt x="56" y="165"/>
                  </a:lnTo>
                  <a:lnTo>
                    <a:pt x="54" y="165"/>
                  </a:lnTo>
                  <a:lnTo>
                    <a:pt x="52" y="165"/>
                  </a:lnTo>
                  <a:lnTo>
                    <a:pt x="50" y="165"/>
                  </a:lnTo>
                  <a:lnTo>
                    <a:pt x="48" y="165"/>
                  </a:lnTo>
                  <a:lnTo>
                    <a:pt x="44" y="165"/>
                  </a:lnTo>
                  <a:lnTo>
                    <a:pt x="42" y="165"/>
                  </a:lnTo>
                  <a:lnTo>
                    <a:pt x="38" y="165"/>
                  </a:lnTo>
                  <a:lnTo>
                    <a:pt x="36" y="165"/>
                  </a:lnTo>
                  <a:lnTo>
                    <a:pt x="36" y="165"/>
                  </a:lnTo>
                  <a:lnTo>
                    <a:pt x="30" y="165"/>
                  </a:lnTo>
                  <a:lnTo>
                    <a:pt x="28" y="165"/>
                  </a:lnTo>
                  <a:lnTo>
                    <a:pt x="26" y="165"/>
                  </a:lnTo>
                  <a:lnTo>
                    <a:pt x="24" y="165"/>
                  </a:lnTo>
                  <a:lnTo>
                    <a:pt x="22" y="165"/>
                  </a:lnTo>
                  <a:lnTo>
                    <a:pt x="16" y="165"/>
                  </a:lnTo>
                  <a:lnTo>
                    <a:pt x="14" y="165"/>
                  </a:lnTo>
                  <a:lnTo>
                    <a:pt x="12" y="165"/>
                  </a:lnTo>
                  <a:lnTo>
                    <a:pt x="8" y="165"/>
                  </a:lnTo>
                  <a:lnTo>
                    <a:pt x="6" y="165"/>
                  </a:lnTo>
                  <a:lnTo>
                    <a:pt x="4" y="165"/>
                  </a:lnTo>
                  <a:lnTo>
                    <a:pt x="2" y="165"/>
                  </a:lnTo>
                  <a:lnTo>
                    <a:pt x="0" y="165"/>
                  </a:lnTo>
                  <a:lnTo>
                    <a:pt x="0" y="162"/>
                  </a:lnTo>
                  <a:lnTo>
                    <a:pt x="0" y="160"/>
                  </a:lnTo>
                  <a:lnTo>
                    <a:pt x="0" y="158"/>
                  </a:lnTo>
                  <a:lnTo>
                    <a:pt x="0" y="156"/>
                  </a:lnTo>
                  <a:lnTo>
                    <a:pt x="0" y="152"/>
                  </a:lnTo>
                  <a:lnTo>
                    <a:pt x="0" y="150"/>
                  </a:lnTo>
                  <a:lnTo>
                    <a:pt x="0" y="146"/>
                  </a:lnTo>
                  <a:lnTo>
                    <a:pt x="0" y="142"/>
                  </a:lnTo>
                  <a:lnTo>
                    <a:pt x="0" y="140"/>
                  </a:lnTo>
                  <a:lnTo>
                    <a:pt x="0" y="138"/>
                  </a:lnTo>
                  <a:lnTo>
                    <a:pt x="0" y="134"/>
                  </a:lnTo>
                  <a:lnTo>
                    <a:pt x="0" y="130"/>
                  </a:lnTo>
                  <a:lnTo>
                    <a:pt x="0" y="124"/>
                  </a:lnTo>
                  <a:lnTo>
                    <a:pt x="0" y="120"/>
                  </a:lnTo>
                  <a:lnTo>
                    <a:pt x="0" y="114"/>
                  </a:lnTo>
                  <a:lnTo>
                    <a:pt x="0" y="110"/>
                  </a:lnTo>
                  <a:lnTo>
                    <a:pt x="0" y="108"/>
                  </a:lnTo>
                  <a:lnTo>
                    <a:pt x="0" y="108"/>
                  </a:lnTo>
                  <a:lnTo>
                    <a:pt x="0" y="106"/>
                  </a:lnTo>
                  <a:lnTo>
                    <a:pt x="0" y="102"/>
                  </a:lnTo>
                  <a:lnTo>
                    <a:pt x="0" y="100"/>
                  </a:lnTo>
                  <a:lnTo>
                    <a:pt x="0" y="94"/>
                  </a:lnTo>
                  <a:lnTo>
                    <a:pt x="0" y="86"/>
                  </a:lnTo>
                  <a:lnTo>
                    <a:pt x="0" y="84"/>
                  </a:lnTo>
                  <a:lnTo>
                    <a:pt x="0" y="82"/>
                  </a:lnTo>
                  <a:lnTo>
                    <a:pt x="0" y="80"/>
                  </a:lnTo>
                  <a:lnTo>
                    <a:pt x="0" y="76"/>
                  </a:lnTo>
                  <a:lnTo>
                    <a:pt x="0" y="74"/>
                  </a:lnTo>
                  <a:lnTo>
                    <a:pt x="0" y="72"/>
                  </a:lnTo>
                  <a:lnTo>
                    <a:pt x="0" y="68"/>
                  </a:lnTo>
                  <a:lnTo>
                    <a:pt x="0" y="64"/>
                  </a:lnTo>
                  <a:lnTo>
                    <a:pt x="0" y="60"/>
                  </a:lnTo>
                  <a:lnTo>
                    <a:pt x="0" y="58"/>
                  </a:lnTo>
                  <a:lnTo>
                    <a:pt x="0" y="56"/>
                  </a:lnTo>
                  <a:lnTo>
                    <a:pt x="0" y="54"/>
                  </a:lnTo>
                  <a:lnTo>
                    <a:pt x="0" y="50"/>
                  </a:lnTo>
                  <a:lnTo>
                    <a:pt x="0" y="46"/>
                  </a:lnTo>
                  <a:lnTo>
                    <a:pt x="0" y="44"/>
                  </a:lnTo>
                  <a:lnTo>
                    <a:pt x="0" y="42"/>
                  </a:lnTo>
                  <a:lnTo>
                    <a:pt x="0" y="38"/>
                  </a:lnTo>
                  <a:lnTo>
                    <a:pt x="0" y="36"/>
                  </a:lnTo>
                  <a:lnTo>
                    <a:pt x="0" y="34"/>
                  </a:lnTo>
                  <a:lnTo>
                    <a:pt x="0" y="32"/>
                  </a:lnTo>
                  <a:lnTo>
                    <a:pt x="0" y="30"/>
                  </a:lnTo>
                  <a:lnTo>
                    <a:pt x="0" y="28"/>
                  </a:lnTo>
                  <a:lnTo>
                    <a:pt x="0" y="26"/>
                  </a:lnTo>
                  <a:lnTo>
                    <a:pt x="0" y="24"/>
                  </a:lnTo>
                  <a:lnTo>
                    <a:pt x="0" y="20"/>
                  </a:lnTo>
                  <a:lnTo>
                    <a:pt x="0" y="18"/>
                  </a:lnTo>
                  <a:lnTo>
                    <a:pt x="0" y="16"/>
                  </a:lnTo>
                  <a:lnTo>
                    <a:pt x="0" y="14"/>
                  </a:lnTo>
                  <a:lnTo>
                    <a:pt x="0" y="12"/>
                  </a:lnTo>
                  <a:lnTo>
                    <a:pt x="0" y="10"/>
                  </a:lnTo>
                  <a:lnTo>
                    <a:pt x="0" y="4"/>
                  </a:lnTo>
                  <a:lnTo>
                    <a:pt x="0" y="0"/>
                  </a:lnTo>
                  <a:lnTo>
                    <a:pt x="4" y="0"/>
                  </a:lnTo>
                  <a:lnTo>
                    <a:pt x="8" y="0"/>
                  </a:lnTo>
                  <a:lnTo>
                    <a:pt x="12" y="0"/>
                  </a:lnTo>
                  <a:lnTo>
                    <a:pt x="14" y="0"/>
                  </a:lnTo>
                  <a:lnTo>
                    <a:pt x="16" y="0"/>
                  </a:lnTo>
                  <a:lnTo>
                    <a:pt x="18" y="0"/>
                  </a:lnTo>
                  <a:lnTo>
                    <a:pt x="24" y="0"/>
                  </a:lnTo>
                  <a:lnTo>
                    <a:pt x="26" y="0"/>
                  </a:lnTo>
                  <a:lnTo>
                    <a:pt x="28" y="0"/>
                  </a:lnTo>
                  <a:lnTo>
                    <a:pt x="30" y="0"/>
                  </a:lnTo>
                  <a:lnTo>
                    <a:pt x="36" y="0"/>
                  </a:lnTo>
                  <a:lnTo>
                    <a:pt x="38" y="0"/>
                  </a:lnTo>
                  <a:lnTo>
                    <a:pt x="42" y="0"/>
                  </a:lnTo>
                  <a:lnTo>
                    <a:pt x="44" y="0"/>
                  </a:lnTo>
                  <a:lnTo>
                    <a:pt x="46" y="0"/>
                  </a:lnTo>
                  <a:lnTo>
                    <a:pt x="50" y="0"/>
                  </a:lnTo>
                  <a:lnTo>
                    <a:pt x="52" y="0"/>
                  </a:lnTo>
                  <a:lnTo>
                    <a:pt x="54" y="0"/>
                  </a:lnTo>
                  <a:lnTo>
                    <a:pt x="56" y="0"/>
                  </a:lnTo>
                  <a:lnTo>
                    <a:pt x="58" y="0"/>
                  </a:lnTo>
                  <a:lnTo>
                    <a:pt x="60" y="0"/>
                  </a:lnTo>
                  <a:lnTo>
                    <a:pt x="64"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4" name="Freeform 215"/>
            <p:cNvSpPr>
              <a:spLocks/>
            </p:cNvSpPr>
            <p:nvPr/>
          </p:nvSpPr>
          <p:spPr bwMode="auto">
            <a:xfrm>
              <a:off x="6829425" y="1922463"/>
              <a:ext cx="260350" cy="266700"/>
            </a:xfrm>
            <a:custGeom>
              <a:avLst/>
              <a:gdLst>
                <a:gd name="T0" fmla="*/ 10 w 164"/>
                <a:gd name="T1" fmla="*/ 0 h 168"/>
                <a:gd name="T2" fmla="*/ 22 w 164"/>
                <a:gd name="T3" fmla="*/ 0 h 168"/>
                <a:gd name="T4" fmla="*/ 32 w 164"/>
                <a:gd name="T5" fmla="*/ 0 h 168"/>
                <a:gd name="T6" fmla="*/ 46 w 164"/>
                <a:gd name="T7" fmla="*/ 0 h 168"/>
                <a:gd name="T8" fmla="*/ 56 w 164"/>
                <a:gd name="T9" fmla="*/ 2 h 168"/>
                <a:gd name="T10" fmla="*/ 68 w 164"/>
                <a:gd name="T11" fmla="*/ 2 h 168"/>
                <a:gd name="T12" fmla="*/ 78 w 164"/>
                <a:gd name="T13" fmla="*/ 2 h 168"/>
                <a:gd name="T14" fmla="*/ 86 w 164"/>
                <a:gd name="T15" fmla="*/ 2 h 168"/>
                <a:gd name="T16" fmla="*/ 96 w 164"/>
                <a:gd name="T17" fmla="*/ 2 h 168"/>
                <a:gd name="T18" fmla="*/ 108 w 164"/>
                <a:gd name="T19" fmla="*/ 2 h 168"/>
                <a:gd name="T20" fmla="*/ 118 w 164"/>
                <a:gd name="T21" fmla="*/ 2 h 168"/>
                <a:gd name="T22" fmla="*/ 128 w 164"/>
                <a:gd name="T23" fmla="*/ 2 h 168"/>
                <a:gd name="T24" fmla="*/ 136 w 164"/>
                <a:gd name="T25" fmla="*/ 2 h 168"/>
                <a:gd name="T26" fmla="*/ 146 w 164"/>
                <a:gd name="T27" fmla="*/ 2 h 168"/>
                <a:gd name="T28" fmla="*/ 154 w 164"/>
                <a:gd name="T29" fmla="*/ 4 h 168"/>
                <a:gd name="T30" fmla="*/ 164 w 164"/>
                <a:gd name="T31" fmla="*/ 4 h 168"/>
                <a:gd name="T32" fmla="*/ 164 w 164"/>
                <a:gd name="T33" fmla="*/ 18 h 168"/>
                <a:gd name="T34" fmla="*/ 164 w 164"/>
                <a:gd name="T35" fmla="*/ 28 h 168"/>
                <a:gd name="T36" fmla="*/ 164 w 164"/>
                <a:gd name="T37" fmla="*/ 42 h 168"/>
                <a:gd name="T38" fmla="*/ 164 w 164"/>
                <a:gd name="T39" fmla="*/ 60 h 168"/>
                <a:gd name="T40" fmla="*/ 164 w 164"/>
                <a:gd name="T41" fmla="*/ 74 h 168"/>
                <a:gd name="T42" fmla="*/ 162 w 164"/>
                <a:gd name="T43" fmla="*/ 80 h 168"/>
                <a:gd name="T44" fmla="*/ 162 w 164"/>
                <a:gd name="T45" fmla="*/ 90 h 168"/>
                <a:gd name="T46" fmla="*/ 162 w 164"/>
                <a:gd name="T47" fmla="*/ 100 h 168"/>
                <a:gd name="T48" fmla="*/ 162 w 164"/>
                <a:gd name="T49" fmla="*/ 110 h 168"/>
                <a:gd name="T50" fmla="*/ 162 w 164"/>
                <a:gd name="T51" fmla="*/ 122 h 168"/>
                <a:gd name="T52" fmla="*/ 162 w 164"/>
                <a:gd name="T53" fmla="*/ 130 h 168"/>
                <a:gd name="T54" fmla="*/ 162 w 164"/>
                <a:gd name="T55" fmla="*/ 140 h 168"/>
                <a:gd name="T56" fmla="*/ 162 w 164"/>
                <a:gd name="T57" fmla="*/ 154 h 168"/>
                <a:gd name="T58" fmla="*/ 162 w 164"/>
                <a:gd name="T59" fmla="*/ 164 h 168"/>
                <a:gd name="T60" fmla="*/ 154 w 164"/>
                <a:gd name="T61" fmla="*/ 168 h 168"/>
                <a:gd name="T62" fmla="*/ 144 w 164"/>
                <a:gd name="T63" fmla="*/ 168 h 168"/>
                <a:gd name="T64" fmla="*/ 134 w 164"/>
                <a:gd name="T65" fmla="*/ 166 h 168"/>
                <a:gd name="T66" fmla="*/ 126 w 164"/>
                <a:gd name="T67" fmla="*/ 166 h 168"/>
                <a:gd name="T68" fmla="*/ 116 w 164"/>
                <a:gd name="T69" fmla="*/ 166 h 168"/>
                <a:gd name="T70" fmla="*/ 104 w 164"/>
                <a:gd name="T71" fmla="*/ 166 h 168"/>
                <a:gd name="T72" fmla="*/ 92 w 164"/>
                <a:gd name="T73" fmla="*/ 166 h 168"/>
                <a:gd name="T74" fmla="*/ 80 w 164"/>
                <a:gd name="T75" fmla="*/ 166 h 168"/>
                <a:gd name="T76" fmla="*/ 72 w 164"/>
                <a:gd name="T77" fmla="*/ 166 h 168"/>
                <a:gd name="T78" fmla="*/ 62 w 164"/>
                <a:gd name="T79" fmla="*/ 166 h 168"/>
                <a:gd name="T80" fmla="*/ 52 w 164"/>
                <a:gd name="T81" fmla="*/ 166 h 168"/>
                <a:gd name="T82" fmla="*/ 42 w 164"/>
                <a:gd name="T83" fmla="*/ 166 h 168"/>
                <a:gd name="T84" fmla="*/ 32 w 164"/>
                <a:gd name="T85" fmla="*/ 166 h 168"/>
                <a:gd name="T86" fmla="*/ 18 w 164"/>
                <a:gd name="T87" fmla="*/ 164 h 168"/>
                <a:gd name="T88" fmla="*/ 0 w 164"/>
                <a:gd name="T89" fmla="*/ 162 h 168"/>
                <a:gd name="T90" fmla="*/ 0 w 164"/>
                <a:gd name="T91" fmla="*/ 146 h 168"/>
                <a:gd name="T92" fmla="*/ 0 w 164"/>
                <a:gd name="T93" fmla="*/ 136 h 168"/>
                <a:gd name="T94" fmla="*/ 0 w 164"/>
                <a:gd name="T95" fmla="*/ 120 h 168"/>
                <a:gd name="T96" fmla="*/ 0 w 164"/>
                <a:gd name="T97" fmla="*/ 108 h 168"/>
                <a:gd name="T98" fmla="*/ 0 w 164"/>
                <a:gd name="T99" fmla="*/ 94 h 168"/>
                <a:gd name="T100" fmla="*/ 0 w 164"/>
                <a:gd name="T101" fmla="*/ 74 h 168"/>
                <a:gd name="T102" fmla="*/ 0 w 164"/>
                <a:gd name="T103" fmla="*/ 64 h 168"/>
                <a:gd name="T104" fmla="*/ 0 w 164"/>
                <a:gd name="T105" fmla="*/ 48 h 168"/>
                <a:gd name="T106" fmla="*/ 0 w 164"/>
                <a:gd name="T107" fmla="*/ 36 h 168"/>
                <a:gd name="T108" fmla="*/ 2 w 164"/>
                <a:gd name="T109" fmla="*/ 28 h 168"/>
                <a:gd name="T110" fmla="*/ 2 w 164"/>
                <a:gd name="T111" fmla="*/ 20 h 168"/>
                <a:gd name="T112" fmla="*/ 2 w 164"/>
                <a:gd name="T113" fmla="*/ 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68">
                  <a:moveTo>
                    <a:pt x="2" y="0"/>
                  </a:moveTo>
                  <a:lnTo>
                    <a:pt x="4" y="0"/>
                  </a:lnTo>
                  <a:lnTo>
                    <a:pt x="6" y="0"/>
                  </a:lnTo>
                  <a:lnTo>
                    <a:pt x="8" y="0"/>
                  </a:lnTo>
                  <a:lnTo>
                    <a:pt x="10" y="0"/>
                  </a:lnTo>
                  <a:lnTo>
                    <a:pt x="12" y="0"/>
                  </a:lnTo>
                  <a:lnTo>
                    <a:pt x="14" y="0"/>
                  </a:lnTo>
                  <a:lnTo>
                    <a:pt x="16" y="0"/>
                  </a:lnTo>
                  <a:lnTo>
                    <a:pt x="20" y="0"/>
                  </a:lnTo>
                  <a:lnTo>
                    <a:pt x="22" y="0"/>
                  </a:lnTo>
                  <a:lnTo>
                    <a:pt x="26" y="0"/>
                  </a:lnTo>
                  <a:lnTo>
                    <a:pt x="28" y="0"/>
                  </a:lnTo>
                  <a:lnTo>
                    <a:pt x="30" y="0"/>
                  </a:lnTo>
                  <a:lnTo>
                    <a:pt x="30" y="0"/>
                  </a:lnTo>
                  <a:lnTo>
                    <a:pt x="32" y="0"/>
                  </a:lnTo>
                  <a:lnTo>
                    <a:pt x="34" y="0"/>
                  </a:lnTo>
                  <a:lnTo>
                    <a:pt x="36" y="0"/>
                  </a:lnTo>
                  <a:lnTo>
                    <a:pt x="42" y="0"/>
                  </a:lnTo>
                  <a:lnTo>
                    <a:pt x="44" y="0"/>
                  </a:lnTo>
                  <a:lnTo>
                    <a:pt x="46" y="0"/>
                  </a:lnTo>
                  <a:lnTo>
                    <a:pt x="48" y="0"/>
                  </a:lnTo>
                  <a:lnTo>
                    <a:pt x="50" y="0"/>
                  </a:lnTo>
                  <a:lnTo>
                    <a:pt x="52" y="0"/>
                  </a:lnTo>
                  <a:lnTo>
                    <a:pt x="54" y="2"/>
                  </a:lnTo>
                  <a:lnTo>
                    <a:pt x="56" y="2"/>
                  </a:lnTo>
                  <a:lnTo>
                    <a:pt x="58" y="2"/>
                  </a:lnTo>
                  <a:lnTo>
                    <a:pt x="60" y="2"/>
                  </a:lnTo>
                  <a:lnTo>
                    <a:pt x="62" y="2"/>
                  </a:lnTo>
                  <a:lnTo>
                    <a:pt x="64" y="2"/>
                  </a:lnTo>
                  <a:lnTo>
                    <a:pt x="68" y="2"/>
                  </a:lnTo>
                  <a:lnTo>
                    <a:pt x="70" y="2"/>
                  </a:lnTo>
                  <a:lnTo>
                    <a:pt x="72" y="2"/>
                  </a:lnTo>
                  <a:lnTo>
                    <a:pt x="74" y="2"/>
                  </a:lnTo>
                  <a:lnTo>
                    <a:pt x="76" y="2"/>
                  </a:lnTo>
                  <a:lnTo>
                    <a:pt x="78" y="2"/>
                  </a:lnTo>
                  <a:lnTo>
                    <a:pt x="78" y="2"/>
                  </a:lnTo>
                  <a:lnTo>
                    <a:pt x="80" y="2"/>
                  </a:lnTo>
                  <a:lnTo>
                    <a:pt x="82" y="2"/>
                  </a:lnTo>
                  <a:lnTo>
                    <a:pt x="84" y="2"/>
                  </a:lnTo>
                  <a:lnTo>
                    <a:pt x="86" y="2"/>
                  </a:lnTo>
                  <a:lnTo>
                    <a:pt x="88" y="2"/>
                  </a:lnTo>
                  <a:lnTo>
                    <a:pt x="90" y="2"/>
                  </a:lnTo>
                  <a:lnTo>
                    <a:pt x="92" y="2"/>
                  </a:lnTo>
                  <a:lnTo>
                    <a:pt x="94" y="2"/>
                  </a:lnTo>
                  <a:lnTo>
                    <a:pt x="96" y="2"/>
                  </a:lnTo>
                  <a:lnTo>
                    <a:pt x="98" y="2"/>
                  </a:lnTo>
                  <a:lnTo>
                    <a:pt x="100" y="2"/>
                  </a:lnTo>
                  <a:lnTo>
                    <a:pt x="102" y="2"/>
                  </a:lnTo>
                  <a:lnTo>
                    <a:pt x="104" y="2"/>
                  </a:lnTo>
                  <a:lnTo>
                    <a:pt x="108" y="2"/>
                  </a:lnTo>
                  <a:lnTo>
                    <a:pt x="110" y="2"/>
                  </a:lnTo>
                  <a:lnTo>
                    <a:pt x="112" y="2"/>
                  </a:lnTo>
                  <a:lnTo>
                    <a:pt x="114" y="2"/>
                  </a:lnTo>
                  <a:lnTo>
                    <a:pt x="116" y="2"/>
                  </a:lnTo>
                  <a:lnTo>
                    <a:pt x="118" y="2"/>
                  </a:lnTo>
                  <a:lnTo>
                    <a:pt x="120" y="2"/>
                  </a:lnTo>
                  <a:lnTo>
                    <a:pt x="122" y="2"/>
                  </a:lnTo>
                  <a:lnTo>
                    <a:pt x="124" y="2"/>
                  </a:lnTo>
                  <a:lnTo>
                    <a:pt x="126" y="2"/>
                  </a:lnTo>
                  <a:lnTo>
                    <a:pt x="128" y="2"/>
                  </a:lnTo>
                  <a:lnTo>
                    <a:pt x="128" y="2"/>
                  </a:lnTo>
                  <a:lnTo>
                    <a:pt x="130" y="2"/>
                  </a:lnTo>
                  <a:lnTo>
                    <a:pt x="132" y="2"/>
                  </a:lnTo>
                  <a:lnTo>
                    <a:pt x="134" y="2"/>
                  </a:lnTo>
                  <a:lnTo>
                    <a:pt x="136" y="2"/>
                  </a:lnTo>
                  <a:lnTo>
                    <a:pt x="138" y="2"/>
                  </a:lnTo>
                  <a:lnTo>
                    <a:pt x="140" y="2"/>
                  </a:lnTo>
                  <a:lnTo>
                    <a:pt x="142" y="2"/>
                  </a:lnTo>
                  <a:lnTo>
                    <a:pt x="144" y="2"/>
                  </a:lnTo>
                  <a:lnTo>
                    <a:pt x="146" y="2"/>
                  </a:lnTo>
                  <a:lnTo>
                    <a:pt x="148" y="2"/>
                  </a:lnTo>
                  <a:lnTo>
                    <a:pt x="150" y="2"/>
                  </a:lnTo>
                  <a:lnTo>
                    <a:pt x="152" y="2"/>
                  </a:lnTo>
                  <a:lnTo>
                    <a:pt x="154" y="2"/>
                  </a:lnTo>
                  <a:lnTo>
                    <a:pt x="154" y="4"/>
                  </a:lnTo>
                  <a:lnTo>
                    <a:pt x="158" y="4"/>
                  </a:lnTo>
                  <a:lnTo>
                    <a:pt x="160" y="4"/>
                  </a:lnTo>
                  <a:lnTo>
                    <a:pt x="162" y="4"/>
                  </a:lnTo>
                  <a:lnTo>
                    <a:pt x="164" y="2"/>
                  </a:lnTo>
                  <a:lnTo>
                    <a:pt x="164" y="4"/>
                  </a:lnTo>
                  <a:lnTo>
                    <a:pt x="164" y="8"/>
                  </a:lnTo>
                  <a:lnTo>
                    <a:pt x="164" y="10"/>
                  </a:lnTo>
                  <a:lnTo>
                    <a:pt x="164" y="14"/>
                  </a:lnTo>
                  <a:lnTo>
                    <a:pt x="164" y="16"/>
                  </a:lnTo>
                  <a:lnTo>
                    <a:pt x="164" y="18"/>
                  </a:lnTo>
                  <a:lnTo>
                    <a:pt x="164" y="20"/>
                  </a:lnTo>
                  <a:lnTo>
                    <a:pt x="164" y="24"/>
                  </a:lnTo>
                  <a:lnTo>
                    <a:pt x="164" y="26"/>
                  </a:lnTo>
                  <a:lnTo>
                    <a:pt x="164" y="26"/>
                  </a:lnTo>
                  <a:lnTo>
                    <a:pt x="164" y="28"/>
                  </a:lnTo>
                  <a:lnTo>
                    <a:pt x="164" y="30"/>
                  </a:lnTo>
                  <a:lnTo>
                    <a:pt x="164" y="34"/>
                  </a:lnTo>
                  <a:lnTo>
                    <a:pt x="164" y="36"/>
                  </a:lnTo>
                  <a:lnTo>
                    <a:pt x="164" y="40"/>
                  </a:lnTo>
                  <a:lnTo>
                    <a:pt x="164" y="42"/>
                  </a:lnTo>
                  <a:lnTo>
                    <a:pt x="164" y="44"/>
                  </a:lnTo>
                  <a:lnTo>
                    <a:pt x="164" y="48"/>
                  </a:lnTo>
                  <a:lnTo>
                    <a:pt x="164" y="52"/>
                  </a:lnTo>
                  <a:lnTo>
                    <a:pt x="164" y="58"/>
                  </a:lnTo>
                  <a:lnTo>
                    <a:pt x="164" y="60"/>
                  </a:lnTo>
                  <a:lnTo>
                    <a:pt x="164" y="62"/>
                  </a:lnTo>
                  <a:lnTo>
                    <a:pt x="164" y="64"/>
                  </a:lnTo>
                  <a:lnTo>
                    <a:pt x="164" y="66"/>
                  </a:lnTo>
                  <a:lnTo>
                    <a:pt x="164" y="68"/>
                  </a:lnTo>
                  <a:lnTo>
                    <a:pt x="164" y="74"/>
                  </a:lnTo>
                  <a:lnTo>
                    <a:pt x="164" y="74"/>
                  </a:lnTo>
                  <a:lnTo>
                    <a:pt x="164" y="76"/>
                  </a:lnTo>
                  <a:lnTo>
                    <a:pt x="162" y="76"/>
                  </a:lnTo>
                  <a:lnTo>
                    <a:pt x="162" y="78"/>
                  </a:lnTo>
                  <a:lnTo>
                    <a:pt x="162" y="80"/>
                  </a:lnTo>
                  <a:lnTo>
                    <a:pt x="162" y="82"/>
                  </a:lnTo>
                  <a:lnTo>
                    <a:pt x="162" y="84"/>
                  </a:lnTo>
                  <a:lnTo>
                    <a:pt x="162" y="86"/>
                  </a:lnTo>
                  <a:lnTo>
                    <a:pt x="162" y="88"/>
                  </a:lnTo>
                  <a:lnTo>
                    <a:pt x="162" y="90"/>
                  </a:lnTo>
                  <a:lnTo>
                    <a:pt x="162" y="92"/>
                  </a:lnTo>
                  <a:lnTo>
                    <a:pt x="162" y="94"/>
                  </a:lnTo>
                  <a:lnTo>
                    <a:pt x="162" y="96"/>
                  </a:lnTo>
                  <a:lnTo>
                    <a:pt x="162" y="98"/>
                  </a:lnTo>
                  <a:lnTo>
                    <a:pt x="162" y="100"/>
                  </a:lnTo>
                  <a:lnTo>
                    <a:pt x="162" y="102"/>
                  </a:lnTo>
                  <a:lnTo>
                    <a:pt x="162" y="104"/>
                  </a:lnTo>
                  <a:lnTo>
                    <a:pt x="162" y="106"/>
                  </a:lnTo>
                  <a:lnTo>
                    <a:pt x="162" y="108"/>
                  </a:lnTo>
                  <a:lnTo>
                    <a:pt x="162" y="110"/>
                  </a:lnTo>
                  <a:lnTo>
                    <a:pt x="162" y="112"/>
                  </a:lnTo>
                  <a:lnTo>
                    <a:pt x="162" y="114"/>
                  </a:lnTo>
                  <a:lnTo>
                    <a:pt x="162" y="116"/>
                  </a:lnTo>
                  <a:lnTo>
                    <a:pt x="162" y="120"/>
                  </a:lnTo>
                  <a:lnTo>
                    <a:pt x="162" y="122"/>
                  </a:lnTo>
                  <a:lnTo>
                    <a:pt x="162" y="122"/>
                  </a:lnTo>
                  <a:lnTo>
                    <a:pt x="162" y="124"/>
                  </a:lnTo>
                  <a:lnTo>
                    <a:pt x="162" y="126"/>
                  </a:lnTo>
                  <a:lnTo>
                    <a:pt x="162" y="128"/>
                  </a:lnTo>
                  <a:lnTo>
                    <a:pt x="162" y="130"/>
                  </a:lnTo>
                  <a:lnTo>
                    <a:pt x="162" y="132"/>
                  </a:lnTo>
                  <a:lnTo>
                    <a:pt x="162" y="134"/>
                  </a:lnTo>
                  <a:lnTo>
                    <a:pt x="162" y="136"/>
                  </a:lnTo>
                  <a:lnTo>
                    <a:pt x="162" y="138"/>
                  </a:lnTo>
                  <a:lnTo>
                    <a:pt x="162" y="140"/>
                  </a:lnTo>
                  <a:lnTo>
                    <a:pt x="162" y="142"/>
                  </a:lnTo>
                  <a:lnTo>
                    <a:pt x="162" y="146"/>
                  </a:lnTo>
                  <a:lnTo>
                    <a:pt x="162" y="148"/>
                  </a:lnTo>
                  <a:lnTo>
                    <a:pt x="162" y="152"/>
                  </a:lnTo>
                  <a:lnTo>
                    <a:pt x="162" y="154"/>
                  </a:lnTo>
                  <a:lnTo>
                    <a:pt x="162" y="156"/>
                  </a:lnTo>
                  <a:lnTo>
                    <a:pt x="162" y="158"/>
                  </a:lnTo>
                  <a:lnTo>
                    <a:pt x="162" y="160"/>
                  </a:lnTo>
                  <a:lnTo>
                    <a:pt x="162" y="162"/>
                  </a:lnTo>
                  <a:lnTo>
                    <a:pt x="162" y="164"/>
                  </a:lnTo>
                  <a:lnTo>
                    <a:pt x="162" y="168"/>
                  </a:lnTo>
                  <a:lnTo>
                    <a:pt x="160" y="168"/>
                  </a:lnTo>
                  <a:lnTo>
                    <a:pt x="158" y="168"/>
                  </a:lnTo>
                  <a:lnTo>
                    <a:pt x="156" y="168"/>
                  </a:lnTo>
                  <a:lnTo>
                    <a:pt x="154" y="168"/>
                  </a:lnTo>
                  <a:lnTo>
                    <a:pt x="152" y="168"/>
                  </a:lnTo>
                  <a:lnTo>
                    <a:pt x="150" y="168"/>
                  </a:lnTo>
                  <a:lnTo>
                    <a:pt x="148" y="168"/>
                  </a:lnTo>
                  <a:lnTo>
                    <a:pt x="146" y="168"/>
                  </a:lnTo>
                  <a:lnTo>
                    <a:pt x="144" y="168"/>
                  </a:lnTo>
                  <a:lnTo>
                    <a:pt x="142" y="166"/>
                  </a:lnTo>
                  <a:lnTo>
                    <a:pt x="140" y="168"/>
                  </a:lnTo>
                  <a:lnTo>
                    <a:pt x="138" y="168"/>
                  </a:lnTo>
                  <a:lnTo>
                    <a:pt x="134" y="168"/>
                  </a:lnTo>
                  <a:lnTo>
                    <a:pt x="134" y="166"/>
                  </a:lnTo>
                  <a:lnTo>
                    <a:pt x="132" y="166"/>
                  </a:lnTo>
                  <a:lnTo>
                    <a:pt x="130" y="166"/>
                  </a:lnTo>
                  <a:lnTo>
                    <a:pt x="128" y="166"/>
                  </a:lnTo>
                  <a:lnTo>
                    <a:pt x="128" y="166"/>
                  </a:lnTo>
                  <a:lnTo>
                    <a:pt x="126" y="166"/>
                  </a:lnTo>
                  <a:lnTo>
                    <a:pt x="124" y="166"/>
                  </a:lnTo>
                  <a:lnTo>
                    <a:pt x="122" y="166"/>
                  </a:lnTo>
                  <a:lnTo>
                    <a:pt x="120" y="166"/>
                  </a:lnTo>
                  <a:lnTo>
                    <a:pt x="118" y="166"/>
                  </a:lnTo>
                  <a:lnTo>
                    <a:pt x="116" y="166"/>
                  </a:lnTo>
                  <a:lnTo>
                    <a:pt x="112" y="166"/>
                  </a:lnTo>
                  <a:lnTo>
                    <a:pt x="110" y="166"/>
                  </a:lnTo>
                  <a:lnTo>
                    <a:pt x="108" y="166"/>
                  </a:lnTo>
                  <a:lnTo>
                    <a:pt x="106" y="166"/>
                  </a:lnTo>
                  <a:lnTo>
                    <a:pt x="104" y="166"/>
                  </a:lnTo>
                  <a:lnTo>
                    <a:pt x="102" y="166"/>
                  </a:lnTo>
                  <a:lnTo>
                    <a:pt x="100" y="166"/>
                  </a:lnTo>
                  <a:lnTo>
                    <a:pt x="98" y="166"/>
                  </a:lnTo>
                  <a:lnTo>
                    <a:pt x="94" y="166"/>
                  </a:lnTo>
                  <a:lnTo>
                    <a:pt x="92" y="166"/>
                  </a:lnTo>
                  <a:lnTo>
                    <a:pt x="90" y="166"/>
                  </a:lnTo>
                  <a:lnTo>
                    <a:pt x="88" y="166"/>
                  </a:lnTo>
                  <a:lnTo>
                    <a:pt x="86" y="166"/>
                  </a:lnTo>
                  <a:lnTo>
                    <a:pt x="82" y="166"/>
                  </a:lnTo>
                  <a:lnTo>
                    <a:pt x="80" y="166"/>
                  </a:lnTo>
                  <a:lnTo>
                    <a:pt x="78" y="166"/>
                  </a:lnTo>
                  <a:lnTo>
                    <a:pt x="78" y="166"/>
                  </a:lnTo>
                  <a:lnTo>
                    <a:pt x="76" y="166"/>
                  </a:lnTo>
                  <a:lnTo>
                    <a:pt x="74" y="166"/>
                  </a:lnTo>
                  <a:lnTo>
                    <a:pt x="72" y="166"/>
                  </a:lnTo>
                  <a:lnTo>
                    <a:pt x="70" y="166"/>
                  </a:lnTo>
                  <a:lnTo>
                    <a:pt x="68" y="166"/>
                  </a:lnTo>
                  <a:lnTo>
                    <a:pt x="66" y="166"/>
                  </a:lnTo>
                  <a:lnTo>
                    <a:pt x="64" y="166"/>
                  </a:lnTo>
                  <a:lnTo>
                    <a:pt x="62" y="166"/>
                  </a:lnTo>
                  <a:lnTo>
                    <a:pt x="60" y="166"/>
                  </a:lnTo>
                  <a:lnTo>
                    <a:pt x="58" y="166"/>
                  </a:lnTo>
                  <a:lnTo>
                    <a:pt x="56" y="166"/>
                  </a:lnTo>
                  <a:lnTo>
                    <a:pt x="54" y="166"/>
                  </a:lnTo>
                  <a:lnTo>
                    <a:pt x="52" y="166"/>
                  </a:lnTo>
                  <a:lnTo>
                    <a:pt x="50" y="166"/>
                  </a:lnTo>
                  <a:lnTo>
                    <a:pt x="48" y="166"/>
                  </a:lnTo>
                  <a:lnTo>
                    <a:pt x="46" y="166"/>
                  </a:lnTo>
                  <a:lnTo>
                    <a:pt x="44" y="166"/>
                  </a:lnTo>
                  <a:lnTo>
                    <a:pt x="42" y="166"/>
                  </a:lnTo>
                  <a:lnTo>
                    <a:pt x="40" y="166"/>
                  </a:lnTo>
                  <a:lnTo>
                    <a:pt x="38" y="166"/>
                  </a:lnTo>
                  <a:lnTo>
                    <a:pt x="36" y="166"/>
                  </a:lnTo>
                  <a:lnTo>
                    <a:pt x="34" y="166"/>
                  </a:lnTo>
                  <a:lnTo>
                    <a:pt x="32" y="166"/>
                  </a:lnTo>
                  <a:lnTo>
                    <a:pt x="30" y="166"/>
                  </a:lnTo>
                  <a:lnTo>
                    <a:pt x="26" y="164"/>
                  </a:lnTo>
                  <a:lnTo>
                    <a:pt x="24" y="164"/>
                  </a:lnTo>
                  <a:lnTo>
                    <a:pt x="22" y="164"/>
                  </a:lnTo>
                  <a:lnTo>
                    <a:pt x="18" y="164"/>
                  </a:lnTo>
                  <a:lnTo>
                    <a:pt x="14" y="164"/>
                  </a:lnTo>
                  <a:lnTo>
                    <a:pt x="10" y="164"/>
                  </a:lnTo>
                  <a:lnTo>
                    <a:pt x="4" y="164"/>
                  </a:lnTo>
                  <a:lnTo>
                    <a:pt x="0" y="164"/>
                  </a:lnTo>
                  <a:lnTo>
                    <a:pt x="0" y="162"/>
                  </a:lnTo>
                  <a:lnTo>
                    <a:pt x="0" y="158"/>
                  </a:lnTo>
                  <a:lnTo>
                    <a:pt x="0" y="156"/>
                  </a:lnTo>
                  <a:lnTo>
                    <a:pt x="0" y="152"/>
                  </a:lnTo>
                  <a:lnTo>
                    <a:pt x="0" y="148"/>
                  </a:lnTo>
                  <a:lnTo>
                    <a:pt x="0" y="146"/>
                  </a:lnTo>
                  <a:lnTo>
                    <a:pt x="0" y="144"/>
                  </a:lnTo>
                  <a:lnTo>
                    <a:pt x="0" y="142"/>
                  </a:lnTo>
                  <a:lnTo>
                    <a:pt x="0" y="140"/>
                  </a:lnTo>
                  <a:lnTo>
                    <a:pt x="0" y="138"/>
                  </a:lnTo>
                  <a:lnTo>
                    <a:pt x="0" y="136"/>
                  </a:lnTo>
                  <a:lnTo>
                    <a:pt x="0" y="134"/>
                  </a:lnTo>
                  <a:lnTo>
                    <a:pt x="0" y="130"/>
                  </a:lnTo>
                  <a:lnTo>
                    <a:pt x="0" y="126"/>
                  </a:lnTo>
                  <a:lnTo>
                    <a:pt x="0" y="122"/>
                  </a:lnTo>
                  <a:lnTo>
                    <a:pt x="0" y="120"/>
                  </a:lnTo>
                  <a:lnTo>
                    <a:pt x="0" y="118"/>
                  </a:lnTo>
                  <a:lnTo>
                    <a:pt x="0" y="116"/>
                  </a:lnTo>
                  <a:lnTo>
                    <a:pt x="0" y="114"/>
                  </a:lnTo>
                  <a:lnTo>
                    <a:pt x="0" y="110"/>
                  </a:lnTo>
                  <a:lnTo>
                    <a:pt x="0" y="108"/>
                  </a:lnTo>
                  <a:lnTo>
                    <a:pt x="0" y="106"/>
                  </a:lnTo>
                  <a:lnTo>
                    <a:pt x="0" y="102"/>
                  </a:lnTo>
                  <a:lnTo>
                    <a:pt x="0" y="100"/>
                  </a:lnTo>
                  <a:lnTo>
                    <a:pt x="0" y="96"/>
                  </a:lnTo>
                  <a:lnTo>
                    <a:pt x="0" y="94"/>
                  </a:lnTo>
                  <a:lnTo>
                    <a:pt x="0" y="92"/>
                  </a:lnTo>
                  <a:lnTo>
                    <a:pt x="0" y="88"/>
                  </a:lnTo>
                  <a:lnTo>
                    <a:pt x="0" y="82"/>
                  </a:lnTo>
                  <a:lnTo>
                    <a:pt x="0" y="80"/>
                  </a:lnTo>
                  <a:lnTo>
                    <a:pt x="0" y="74"/>
                  </a:lnTo>
                  <a:lnTo>
                    <a:pt x="0" y="72"/>
                  </a:lnTo>
                  <a:lnTo>
                    <a:pt x="0" y="70"/>
                  </a:lnTo>
                  <a:lnTo>
                    <a:pt x="0" y="68"/>
                  </a:lnTo>
                  <a:lnTo>
                    <a:pt x="0" y="66"/>
                  </a:lnTo>
                  <a:lnTo>
                    <a:pt x="0" y="64"/>
                  </a:lnTo>
                  <a:lnTo>
                    <a:pt x="0" y="62"/>
                  </a:lnTo>
                  <a:lnTo>
                    <a:pt x="0" y="58"/>
                  </a:lnTo>
                  <a:lnTo>
                    <a:pt x="0" y="54"/>
                  </a:lnTo>
                  <a:lnTo>
                    <a:pt x="0" y="52"/>
                  </a:lnTo>
                  <a:lnTo>
                    <a:pt x="0" y="48"/>
                  </a:lnTo>
                  <a:lnTo>
                    <a:pt x="0" y="44"/>
                  </a:lnTo>
                  <a:lnTo>
                    <a:pt x="0" y="42"/>
                  </a:lnTo>
                  <a:lnTo>
                    <a:pt x="0" y="40"/>
                  </a:lnTo>
                  <a:lnTo>
                    <a:pt x="0" y="38"/>
                  </a:lnTo>
                  <a:lnTo>
                    <a:pt x="0" y="36"/>
                  </a:lnTo>
                  <a:lnTo>
                    <a:pt x="0" y="34"/>
                  </a:lnTo>
                  <a:lnTo>
                    <a:pt x="0" y="32"/>
                  </a:lnTo>
                  <a:lnTo>
                    <a:pt x="2" y="32"/>
                  </a:lnTo>
                  <a:lnTo>
                    <a:pt x="2" y="30"/>
                  </a:lnTo>
                  <a:lnTo>
                    <a:pt x="2" y="28"/>
                  </a:lnTo>
                  <a:lnTo>
                    <a:pt x="2" y="26"/>
                  </a:lnTo>
                  <a:lnTo>
                    <a:pt x="2" y="26"/>
                  </a:lnTo>
                  <a:lnTo>
                    <a:pt x="2" y="24"/>
                  </a:lnTo>
                  <a:lnTo>
                    <a:pt x="2" y="22"/>
                  </a:lnTo>
                  <a:lnTo>
                    <a:pt x="2" y="20"/>
                  </a:lnTo>
                  <a:lnTo>
                    <a:pt x="2" y="18"/>
                  </a:lnTo>
                  <a:lnTo>
                    <a:pt x="2" y="16"/>
                  </a:lnTo>
                  <a:lnTo>
                    <a:pt x="2" y="12"/>
                  </a:lnTo>
                  <a:lnTo>
                    <a:pt x="2" y="10"/>
                  </a:lnTo>
                  <a:lnTo>
                    <a:pt x="2" y="8"/>
                  </a:lnTo>
                  <a:lnTo>
                    <a:pt x="2" y="6"/>
                  </a:lnTo>
                  <a:lnTo>
                    <a:pt x="2" y="4"/>
                  </a:lnTo>
                  <a:lnTo>
                    <a:pt x="2" y="2"/>
                  </a:lnTo>
                  <a:lnTo>
                    <a:pt x="2"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5" name="Freeform 16"/>
            <p:cNvSpPr>
              <a:spLocks/>
            </p:cNvSpPr>
            <p:nvPr/>
          </p:nvSpPr>
          <p:spPr bwMode="auto">
            <a:xfrm>
              <a:off x="5864225" y="1416050"/>
              <a:ext cx="260350" cy="261938"/>
            </a:xfrm>
            <a:custGeom>
              <a:avLst/>
              <a:gdLst>
                <a:gd name="T0" fmla="*/ 164 w 164"/>
                <a:gd name="T1" fmla="*/ 8 h 165"/>
                <a:gd name="T2" fmla="*/ 164 w 164"/>
                <a:gd name="T3" fmla="*/ 20 h 165"/>
                <a:gd name="T4" fmla="*/ 164 w 164"/>
                <a:gd name="T5" fmla="*/ 38 h 165"/>
                <a:gd name="T6" fmla="*/ 164 w 164"/>
                <a:gd name="T7" fmla="*/ 54 h 165"/>
                <a:gd name="T8" fmla="*/ 164 w 164"/>
                <a:gd name="T9" fmla="*/ 72 h 165"/>
                <a:gd name="T10" fmla="*/ 164 w 164"/>
                <a:gd name="T11" fmla="*/ 81 h 165"/>
                <a:gd name="T12" fmla="*/ 164 w 164"/>
                <a:gd name="T13" fmla="*/ 93 h 165"/>
                <a:gd name="T14" fmla="*/ 164 w 164"/>
                <a:gd name="T15" fmla="*/ 105 h 165"/>
                <a:gd name="T16" fmla="*/ 164 w 164"/>
                <a:gd name="T17" fmla="*/ 117 h 165"/>
                <a:gd name="T18" fmla="*/ 164 w 164"/>
                <a:gd name="T19" fmla="*/ 129 h 165"/>
                <a:gd name="T20" fmla="*/ 164 w 164"/>
                <a:gd name="T21" fmla="*/ 137 h 165"/>
                <a:gd name="T22" fmla="*/ 164 w 164"/>
                <a:gd name="T23" fmla="*/ 151 h 165"/>
                <a:gd name="T24" fmla="*/ 164 w 164"/>
                <a:gd name="T25" fmla="*/ 159 h 165"/>
                <a:gd name="T26" fmla="*/ 160 w 164"/>
                <a:gd name="T27" fmla="*/ 165 h 165"/>
                <a:gd name="T28" fmla="*/ 146 w 164"/>
                <a:gd name="T29" fmla="*/ 165 h 165"/>
                <a:gd name="T30" fmla="*/ 134 w 164"/>
                <a:gd name="T31" fmla="*/ 165 h 165"/>
                <a:gd name="T32" fmla="*/ 122 w 164"/>
                <a:gd name="T33" fmla="*/ 165 h 165"/>
                <a:gd name="T34" fmla="*/ 108 w 164"/>
                <a:gd name="T35" fmla="*/ 165 h 165"/>
                <a:gd name="T36" fmla="*/ 100 w 164"/>
                <a:gd name="T37" fmla="*/ 165 h 165"/>
                <a:gd name="T38" fmla="*/ 92 w 164"/>
                <a:gd name="T39" fmla="*/ 165 h 165"/>
                <a:gd name="T40" fmla="*/ 82 w 164"/>
                <a:gd name="T41" fmla="*/ 165 h 165"/>
                <a:gd name="T42" fmla="*/ 68 w 164"/>
                <a:gd name="T43" fmla="*/ 165 h 165"/>
                <a:gd name="T44" fmla="*/ 54 w 164"/>
                <a:gd name="T45" fmla="*/ 165 h 165"/>
                <a:gd name="T46" fmla="*/ 40 w 164"/>
                <a:gd name="T47" fmla="*/ 165 h 165"/>
                <a:gd name="T48" fmla="*/ 28 w 164"/>
                <a:gd name="T49" fmla="*/ 165 h 165"/>
                <a:gd name="T50" fmla="*/ 20 w 164"/>
                <a:gd name="T51" fmla="*/ 165 h 165"/>
                <a:gd name="T52" fmla="*/ 12 w 164"/>
                <a:gd name="T53" fmla="*/ 165 h 165"/>
                <a:gd name="T54" fmla="*/ 2 w 164"/>
                <a:gd name="T55" fmla="*/ 159 h 165"/>
                <a:gd name="T56" fmla="*/ 2 w 164"/>
                <a:gd name="T57" fmla="*/ 151 h 165"/>
                <a:gd name="T58" fmla="*/ 2 w 164"/>
                <a:gd name="T59" fmla="*/ 139 h 165"/>
                <a:gd name="T60" fmla="*/ 2 w 164"/>
                <a:gd name="T61" fmla="*/ 127 h 165"/>
                <a:gd name="T62" fmla="*/ 2 w 164"/>
                <a:gd name="T63" fmla="*/ 119 h 165"/>
                <a:gd name="T64" fmla="*/ 2 w 164"/>
                <a:gd name="T65" fmla="*/ 107 h 165"/>
                <a:gd name="T66" fmla="*/ 2 w 164"/>
                <a:gd name="T67" fmla="*/ 101 h 165"/>
                <a:gd name="T68" fmla="*/ 2 w 164"/>
                <a:gd name="T69" fmla="*/ 93 h 165"/>
                <a:gd name="T70" fmla="*/ 2 w 164"/>
                <a:gd name="T71" fmla="*/ 83 h 165"/>
                <a:gd name="T72" fmla="*/ 2 w 164"/>
                <a:gd name="T73" fmla="*/ 62 h 165"/>
                <a:gd name="T74" fmla="*/ 2 w 164"/>
                <a:gd name="T75" fmla="*/ 54 h 165"/>
                <a:gd name="T76" fmla="*/ 0 w 164"/>
                <a:gd name="T77" fmla="*/ 46 h 165"/>
                <a:gd name="T78" fmla="*/ 0 w 164"/>
                <a:gd name="T79" fmla="*/ 38 h 165"/>
                <a:gd name="T80" fmla="*/ 0 w 164"/>
                <a:gd name="T81" fmla="*/ 28 h 165"/>
                <a:gd name="T82" fmla="*/ 0 w 164"/>
                <a:gd name="T83" fmla="*/ 18 h 165"/>
                <a:gd name="T84" fmla="*/ 0 w 164"/>
                <a:gd name="T85" fmla="*/ 6 h 165"/>
                <a:gd name="T86" fmla="*/ 2 w 164"/>
                <a:gd name="T87" fmla="*/ 0 h 165"/>
                <a:gd name="T88" fmla="*/ 12 w 164"/>
                <a:gd name="T89" fmla="*/ 0 h 165"/>
                <a:gd name="T90" fmla="*/ 22 w 164"/>
                <a:gd name="T91" fmla="*/ 0 h 165"/>
                <a:gd name="T92" fmla="*/ 36 w 164"/>
                <a:gd name="T93" fmla="*/ 0 h 165"/>
                <a:gd name="T94" fmla="*/ 44 w 164"/>
                <a:gd name="T95" fmla="*/ 0 h 165"/>
                <a:gd name="T96" fmla="*/ 52 w 164"/>
                <a:gd name="T97" fmla="*/ 0 h 165"/>
                <a:gd name="T98" fmla="*/ 60 w 164"/>
                <a:gd name="T99" fmla="*/ 0 h 165"/>
                <a:gd name="T100" fmla="*/ 74 w 164"/>
                <a:gd name="T101" fmla="*/ 0 h 165"/>
                <a:gd name="T102" fmla="*/ 88 w 164"/>
                <a:gd name="T103" fmla="*/ 0 h 165"/>
                <a:gd name="T104" fmla="*/ 96 w 164"/>
                <a:gd name="T105" fmla="*/ 0 h 165"/>
                <a:gd name="T106" fmla="*/ 108 w 164"/>
                <a:gd name="T107" fmla="*/ 0 h 165"/>
                <a:gd name="T108" fmla="*/ 122 w 164"/>
                <a:gd name="T109" fmla="*/ 0 h 165"/>
                <a:gd name="T110" fmla="*/ 134 w 164"/>
                <a:gd name="T111" fmla="*/ 0 h 165"/>
                <a:gd name="T112" fmla="*/ 144 w 164"/>
                <a:gd name="T113" fmla="*/ 0 h 165"/>
                <a:gd name="T114" fmla="*/ 158 w 164"/>
                <a:gd name="T11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4" h="165">
                  <a:moveTo>
                    <a:pt x="164" y="0"/>
                  </a:moveTo>
                  <a:lnTo>
                    <a:pt x="164" y="4"/>
                  </a:lnTo>
                  <a:lnTo>
                    <a:pt x="164" y="6"/>
                  </a:lnTo>
                  <a:lnTo>
                    <a:pt x="164" y="8"/>
                  </a:lnTo>
                  <a:lnTo>
                    <a:pt x="164" y="8"/>
                  </a:lnTo>
                  <a:lnTo>
                    <a:pt x="164" y="14"/>
                  </a:lnTo>
                  <a:lnTo>
                    <a:pt x="164" y="18"/>
                  </a:lnTo>
                  <a:lnTo>
                    <a:pt x="164" y="20"/>
                  </a:lnTo>
                  <a:lnTo>
                    <a:pt x="164" y="24"/>
                  </a:lnTo>
                  <a:lnTo>
                    <a:pt x="164" y="32"/>
                  </a:lnTo>
                  <a:lnTo>
                    <a:pt x="164" y="36"/>
                  </a:lnTo>
                  <a:lnTo>
                    <a:pt x="164" y="38"/>
                  </a:lnTo>
                  <a:lnTo>
                    <a:pt x="164" y="40"/>
                  </a:lnTo>
                  <a:lnTo>
                    <a:pt x="164" y="48"/>
                  </a:lnTo>
                  <a:lnTo>
                    <a:pt x="164" y="52"/>
                  </a:lnTo>
                  <a:lnTo>
                    <a:pt x="164" y="54"/>
                  </a:lnTo>
                  <a:lnTo>
                    <a:pt x="164" y="56"/>
                  </a:lnTo>
                  <a:lnTo>
                    <a:pt x="164" y="64"/>
                  </a:lnTo>
                  <a:lnTo>
                    <a:pt x="164" y="70"/>
                  </a:lnTo>
                  <a:lnTo>
                    <a:pt x="164" y="72"/>
                  </a:lnTo>
                  <a:lnTo>
                    <a:pt x="164" y="75"/>
                  </a:lnTo>
                  <a:lnTo>
                    <a:pt x="164" y="77"/>
                  </a:lnTo>
                  <a:lnTo>
                    <a:pt x="164" y="79"/>
                  </a:lnTo>
                  <a:lnTo>
                    <a:pt x="164" y="81"/>
                  </a:lnTo>
                  <a:lnTo>
                    <a:pt x="164" y="83"/>
                  </a:lnTo>
                  <a:lnTo>
                    <a:pt x="164" y="87"/>
                  </a:lnTo>
                  <a:lnTo>
                    <a:pt x="164" y="91"/>
                  </a:lnTo>
                  <a:lnTo>
                    <a:pt x="164" y="93"/>
                  </a:lnTo>
                  <a:lnTo>
                    <a:pt x="164" y="97"/>
                  </a:lnTo>
                  <a:lnTo>
                    <a:pt x="164" y="99"/>
                  </a:lnTo>
                  <a:lnTo>
                    <a:pt x="164" y="101"/>
                  </a:lnTo>
                  <a:lnTo>
                    <a:pt x="164" y="105"/>
                  </a:lnTo>
                  <a:lnTo>
                    <a:pt x="164" y="107"/>
                  </a:lnTo>
                  <a:lnTo>
                    <a:pt x="164" y="111"/>
                  </a:lnTo>
                  <a:lnTo>
                    <a:pt x="164" y="115"/>
                  </a:lnTo>
                  <a:lnTo>
                    <a:pt x="164" y="117"/>
                  </a:lnTo>
                  <a:lnTo>
                    <a:pt x="164" y="119"/>
                  </a:lnTo>
                  <a:lnTo>
                    <a:pt x="164" y="123"/>
                  </a:lnTo>
                  <a:lnTo>
                    <a:pt x="164" y="127"/>
                  </a:lnTo>
                  <a:lnTo>
                    <a:pt x="164" y="129"/>
                  </a:lnTo>
                  <a:lnTo>
                    <a:pt x="164" y="131"/>
                  </a:lnTo>
                  <a:lnTo>
                    <a:pt x="164" y="133"/>
                  </a:lnTo>
                  <a:lnTo>
                    <a:pt x="164" y="135"/>
                  </a:lnTo>
                  <a:lnTo>
                    <a:pt x="164" y="137"/>
                  </a:lnTo>
                  <a:lnTo>
                    <a:pt x="164" y="139"/>
                  </a:lnTo>
                  <a:lnTo>
                    <a:pt x="164" y="141"/>
                  </a:lnTo>
                  <a:lnTo>
                    <a:pt x="164" y="145"/>
                  </a:lnTo>
                  <a:lnTo>
                    <a:pt x="164" y="151"/>
                  </a:lnTo>
                  <a:lnTo>
                    <a:pt x="164" y="153"/>
                  </a:lnTo>
                  <a:lnTo>
                    <a:pt x="164" y="155"/>
                  </a:lnTo>
                  <a:lnTo>
                    <a:pt x="164" y="157"/>
                  </a:lnTo>
                  <a:lnTo>
                    <a:pt x="164" y="159"/>
                  </a:lnTo>
                  <a:lnTo>
                    <a:pt x="164" y="163"/>
                  </a:lnTo>
                  <a:lnTo>
                    <a:pt x="164" y="165"/>
                  </a:lnTo>
                  <a:lnTo>
                    <a:pt x="162" y="165"/>
                  </a:lnTo>
                  <a:lnTo>
                    <a:pt x="160" y="165"/>
                  </a:lnTo>
                  <a:lnTo>
                    <a:pt x="156" y="165"/>
                  </a:lnTo>
                  <a:lnTo>
                    <a:pt x="150" y="165"/>
                  </a:lnTo>
                  <a:lnTo>
                    <a:pt x="148" y="165"/>
                  </a:lnTo>
                  <a:lnTo>
                    <a:pt x="146" y="165"/>
                  </a:lnTo>
                  <a:lnTo>
                    <a:pt x="144" y="165"/>
                  </a:lnTo>
                  <a:lnTo>
                    <a:pt x="140" y="165"/>
                  </a:lnTo>
                  <a:lnTo>
                    <a:pt x="136" y="165"/>
                  </a:lnTo>
                  <a:lnTo>
                    <a:pt x="134" y="165"/>
                  </a:lnTo>
                  <a:lnTo>
                    <a:pt x="130" y="165"/>
                  </a:lnTo>
                  <a:lnTo>
                    <a:pt x="128" y="165"/>
                  </a:lnTo>
                  <a:lnTo>
                    <a:pt x="124" y="165"/>
                  </a:lnTo>
                  <a:lnTo>
                    <a:pt x="122" y="165"/>
                  </a:lnTo>
                  <a:lnTo>
                    <a:pt x="120" y="165"/>
                  </a:lnTo>
                  <a:lnTo>
                    <a:pt x="112" y="165"/>
                  </a:lnTo>
                  <a:lnTo>
                    <a:pt x="110" y="165"/>
                  </a:lnTo>
                  <a:lnTo>
                    <a:pt x="108" y="165"/>
                  </a:lnTo>
                  <a:lnTo>
                    <a:pt x="108" y="165"/>
                  </a:lnTo>
                  <a:lnTo>
                    <a:pt x="104" y="165"/>
                  </a:lnTo>
                  <a:lnTo>
                    <a:pt x="102" y="165"/>
                  </a:lnTo>
                  <a:lnTo>
                    <a:pt x="100" y="165"/>
                  </a:lnTo>
                  <a:lnTo>
                    <a:pt x="98" y="165"/>
                  </a:lnTo>
                  <a:lnTo>
                    <a:pt x="96" y="165"/>
                  </a:lnTo>
                  <a:lnTo>
                    <a:pt x="94" y="165"/>
                  </a:lnTo>
                  <a:lnTo>
                    <a:pt x="92" y="165"/>
                  </a:lnTo>
                  <a:lnTo>
                    <a:pt x="88" y="165"/>
                  </a:lnTo>
                  <a:lnTo>
                    <a:pt x="86" y="165"/>
                  </a:lnTo>
                  <a:lnTo>
                    <a:pt x="84" y="165"/>
                  </a:lnTo>
                  <a:lnTo>
                    <a:pt x="82" y="165"/>
                  </a:lnTo>
                  <a:lnTo>
                    <a:pt x="76" y="165"/>
                  </a:lnTo>
                  <a:lnTo>
                    <a:pt x="72" y="165"/>
                  </a:lnTo>
                  <a:lnTo>
                    <a:pt x="70" y="165"/>
                  </a:lnTo>
                  <a:lnTo>
                    <a:pt x="68" y="165"/>
                  </a:lnTo>
                  <a:lnTo>
                    <a:pt x="66" y="165"/>
                  </a:lnTo>
                  <a:lnTo>
                    <a:pt x="60" y="165"/>
                  </a:lnTo>
                  <a:lnTo>
                    <a:pt x="58" y="165"/>
                  </a:lnTo>
                  <a:lnTo>
                    <a:pt x="54" y="165"/>
                  </a:lnTo>
                  <a:lnTo>
                    <a:pt x="52" y="165"/>
                  </a:lnTo>
                  <a:lnTo>
                    <a:pt x="48" y="165"/>
                  </a:lnTo>
                  <a:lnTo>
                    <a:pt x="46" y="165"/>
                  </a:lnTo>
                  <a:lnTo>
                    <a:pt x="40" y="165"/>
                  </a:lnTo>
                  <a:lnTo>
                    <a:pt x="34" y="165"/>
                  </a:lnTo>
                  <a:lnTo>
                    <a:pt x="32" y="165"/>
                  </a:lnTo>
                  <a:lnTo>
                    <a:pt x="30" y="165"/>
                  </a:lnTo>
                  <a:lnTo>
                    <a:pt x="28" y="165"/>
                  </a:lnTo>
                  <a:lnTo>
                    <a:pt x="26" y="165"/>
                  </a:lnTo>
                  <a:lnTo>
                    <a:pt x="24" y="165"/>
                  </a:lnTo>
                  <a:lnTo>
                    <a:pt x="22" y="165"/>
                  </a:lnTo>
                  <a:lnTo>
                    <a:pt x="20" y="165"/>
                  </a:lnTo>
                  <a:lnTo>
                    <a:pt x="16" y="165"/>
                  </a:lnTo>
                  <a:lnTo>
                    <a:pt x="14" y="165"/>
                  </a:lnTo>
                  <a:lnTo>
                    <a:pt x="12" y="165"/>
                  </a:lnTo>
                  <a:lnTo>
                    <a:pt x="12" y="165"/>
                  </a:lnTo>
                  <a:lnTo>
                    <a:pt x="8" y="165"/>
                  </a:lnTo>
                  <a:lnTo>
                    <a:pt x="4" y="165"/>
                  </a:lnTo>
                  <a:lnTo>
                    <a:pt x="2" y="165"/>
                  </a:lnTo>
                  <a:lnTo>
                    <a:pt x="2" y="159"/>
                  </a:lnTo>
                  <a:lnTo>
                    <a:pt x="2" y="157"/>
                  </a:lnTo>
                  <a:lnTo>
                    <a:pt x="2" y="155"/>
                  </a:lnTo>
                  <a:lnTo>
                    <a:pt x="2" y="153"/>
                  </a:lnTo>
                  <a:lnTo>
                    <a:pt x="2" y="151"/>
                  </a:lnTo>
                  <a:lnTo>
                    <a:pt x="2" y="149"/>
                  </a:lnTo>
                  <a:lnTo>
                    <a:pt x="2" y="147"/>
                  </a:lnTo>
                  <a:lnTo>
                    <a:pt x="2" y="141"/>
                  </a:lnTo>
                  <a:lnTo>
                    <a:pt x="2" y="139"/>
                  </a:lnTo>
                  <a:lnTo>
                    <a:pt x="2" y="135"/>
                  </a:lnTo>
                  <a:lnTo>
                    <a:pt x="2" y="133"/>
                  </a:lnTo>
                  <a:lnTo>
                    <a:pt x="2" y="131"/>
                  </a:lnTo>
                  <a:lnTo>
                    <a:pt x="2" y="127"/>
                  </a:lnTo>
                  <a:lnTo>
                    <a:pt x="2" y="125"/>
                  </a:lnTo>
                  <a:lnTo>
                    <a:pt x="2" y="123"/>
                  </a:lnTo>
                  <a:lnTo>
                    <a:pt x="2" y="121"/>
                  </a:lnTo>
                  <a:lnTo>
                    <a:pt x="2" y="119"/>
                  </a:lnTo>
                  <a:lnTo>
                    <a:pt x="2" y="117"/>
                  </a:lnTo>
                  <a:lnTo>
                    <a:pt x="2" y="113"/>
                  </a:lnTo>
                  <a:lnTo>
                    <a:pt x="2" y="109"/>
                  </a:lnTo>
                  <a:lnTo>
                    <a:pt x="2" y="107"/>
                  </a:lnTo>
                  <a:lnTo>
                    <a:pt x="2" y="105"/>
                  </a:lnTo>
                  <a:lnTo>
                    <a:pt x="2" y="105"/>
                  </a:lnTo>
                  <a:lnTo>
                    <a:pt x="2" y="103"/>
                  </a:lnTo>
                  <a:lnTo>
                    <a:pt x="2" y="101"/>
                  </a:lnTo>
                  <a:lnTo>
                    <a:pt x="2" y="99"/>
                  </a:lnTo>
                  <a:lnTo>
                    <a:pt x="2" y="97"/>
                  </a:lnTo>
                  <a:lnTo>
                    <a:pt x="2" y="95"/>
                  </a:lnTo>
                  <a:lnTo>
                    <a:pt x="2" y="93"/>
                  </a:lnTo>
                  <a:lnTo>
                    <a:pt x="2" y="91"/>
                  </a:lnTo>
                  <a:lnTo>
                    <a:pt x="2" y="87"/>
                  </a:lnTo>
                  <a:lnTo>
                    <a:pt x="2" y="85"/>
                  </a:lnTo>
                  <a:lnTo>
                    <a:pt x="2" y="83"/>
                  </a:lnTo>
                  <a:lnTo>
                    <a:pt x="2" y="81"/>
                  </a:lnTo>
                  <a:lnTo>
                    <a:pt x="2" y="70"/>
                  </a:lnTo>
                  <a:lnTo>
                    <a:pt x="2" y="68"/>
                  </a:lnTo>
                  <a:lnTo>
                    <a:pt x="2" y="62"/>
                  </a:lnTo>
                  <a:lnTo>
                    <a:pt x="2" y="60"/>
                  </a:lnTo>
                  <a:lnTo>
                    <a:pt x="2" y="58"/>
                  </a:lnTo>
                  <a:lnTo>
                    <a:pt x="2" y="56"/>
                  </a:lnTo>
                  <a:lnTo>
                    <a:pt x="2" y="54"/>
                  </a:lnTo>
                  <a:lnTo>
                    <a:pt x="2" y="52"/>
                  </a:lnTo>
                  <a:lnTo>
                    <a:pt x="2" y="50"/>
                  </a:lnTo>
                  <a:lnTo>
                    <a:pt x="2" y="48"/>
                  </a:lnTo>
                  <a:lnTo>
                    <a:pt x="0" y="46"/>
                  </a:lnTo>
                  <a:lnTo>
                    <a:pt x="0" y="44"/>
                  </a:lnTo>
                  <a:lnTo>
                    <a:pt x="0" y="42"/>
                  </a:lnTo>
                  <a:lnTo>
                    <a:pt x="0" y="40"/>
                  </a:lnTo>
                  <a:lnTo>
                    <a:pt x="0" y="38"/>
                  </a:lnTo>
                  <a:lnTo>
                    <a:pt x="0" y="34"/>
                  </a:lnTo>
                  <a:lnTo>
                    <a:pt x="0" y="32"/>
                  </a:lnTo>
                  <a:lnTo>
                    <a:pt x="0" y="30"/>
                  </a:lnTo>
                  <a:lnTo>
                    <a:pt x="0" y="28"/>
                  </a:lnTo>
                  <a:lnTo>
                    <a:pt x="0" y="26"/>
                  </a:lnTo>
                  <a:lnTo>
                    <a:pt x="0" y="22"/>
                  </a:lnTo>
                  <a:lnTo>
                    <a:pt x="0" y="20"/>
                  </a:lnTo>
                  <a:lnTo>
                    <a:pt x="0" y="18"/>
                  </a:lnTo>
                  <a:lnTo>
                    <a:pt x="0" y="16"/>
                  </a:lnTo>
                  <a:lnTo>
                    <a:pt x="0" y="10"/>
                  </a:lnTo>
                  <a:lnTo>
                    <a:pt x="0" y="8"/>
                  </a:lnTo>
                  <a:lnTo>
                    <a:pt x="0" y="6"/>
                  </a:lnTo>
                  <a:lnTo>
                    <a:pt x="0" y="4"/>
                  </a:lnTo>
                  <a:lnTo>
                    <a:pt x="0" y="2"/>
                  </a:lnTo>
                  <a:lnTo>
                    <a:pt x="0" y="0"/>
                  </a:lnTo>
                  <a:lnTo>
                    <a:pt x="2" y="0"/>
                  </a:lnTo>
                  <a:lnTo>
                    <a:pt x="6" y="0"/>
                  </a:lnTo>
                  <a:lnTo>
                    <a:pt x="8" y="0"/>
                  </a:lnTo>
                  <a:lnTo>
                    <a:pt x="10" y="0"/>
                  </a:lnTo>
                  <a:lnTo>
                    <a:pt x="12" y="0"/>
                  </a:lnTo>
                  <a:lnTo>
                    <a:pt x="14" y="0"/>
                  </a:lnTo>
                  <a:lnTo>
                    <a:pt x="18" y="0"/>
                  </a:lnTo>
                  <a:lnTo>
                    <a:pt x="20" y="0"/>
                  </a:lnTo>
                  <a:lnTo>
                    <a:pt x="22" y="0"/>
                  </a:lnTo>
                  <a:lnTo>
                    <a:pt x="28" y="0"/>
                  </a:lnTo>
                  <a:lnTo>
                    <a:pt x="30" y="0"/>
                  </a:lnTo>
                  <a:lnTo>
                    <a:pt x="32" y="0"/>
                  </a:lnTo>
                  <a:lnTo>
                    <a:pt x="36" y="0"/>
                  </a:lnTo>
                  <a:lnTo>
                    <a:pt x="38" y="0"/>
                  </a:lnTo>
                  <a:lnTo>
                    <a:pt x="40" y="0"/>
                  </a:lnTo>
                  <a:lnTo>
                    <a:pt x="42" y="0"/>
                  </a:lnTo>
                  <a:lnTo>
                    <a:pt x="44" y="0"/>
                  </a:lnTo>
                  <a:lnTo>
                    <a:pt x="46" y="0"/>
                  </a:lnTo>
                  <a:lnTo>
                    <a:pt x="48" y="0"/>
                  </a:lnTo>
                  <a:lnTo>
                    <a:pt x="50" y="0"/>
                  </a:lnTo>
                  <a:lnTo>
                    <a:pt x="52" y="0"/>
                  </a:lnTo>
                  <a:lnTo>
                    <a:pt x="54" y="0"/>
                  </a:lnTo>
                  <a:lnTo>
                    <a:pt x="56" y="0"/>
                  </a:lnTo>
                  <a:lnTo>
                    <a:pt x="60" y="0"/>
                  </a:lnTo>
                  <a:lnTo>
                    <a:pt x="60" y="0"/>
                  </a:lnTo>
                  <a:lnTo>
                    <a:pt x="64" y="0"/>
                  </a:lnTo>
                  <a:lnTo>
                    <a:pt x="70" y="0"/>
                  </a:lnTo>
                  <a:lnTo>
                    <a:pt x="72" y="0"/>
                  </a:lnTo>
                  <a:lnTo>
                    <a:pt x="74" y="0"/>
                  </a:lnTo>
                  <a:lnTo>
                    <a:pt x="80" y="0"/>
                  </a:lnTo>
                  <a:lnTo>
                    <a:pt x="82" y="0"/>
                  </a:lnTo>
                  <a:lnTo>
                    <a:pt x="84" y="0"/>
                  </a:lnTo>
                  <a:lnTo>
                    <a:pt x="88" y="0"/>
                  </a:lnTo>
                  <a:lnTo>
                    <a:pt x="90" y="0"/>
                  </a:lnTo>
                  <a:lnTo>
                    <a:pt x="92" y="0"/>
                  </a:lnTo>
                  <a:lnTo>
                    <a:pt x="94" y="0"/>
                  </a:lnTo>
                  <a:lnTo>
                    <a:pt x="96" y="0"/>
                  </a:lnTo>
                  <a:lnTo>
                    <a:pt x="100" y="0"/>
                  </a:lnTo>
                  <a:lnTo>
                    <a:pt x="102" y="0"/>
                  </a:lnTo>
                  <a:lnTo>
                    <a:pt x="106" y="0"/>
                  </a:lnTo>
                  <a:lnTo>
                    <a:pt x="108" y="0"/>
                  </a:lnTo>
                  <a:lnTo>
                    <a:pt x="110" y="0"/>
                  </a:lnTo>
                  <a:lnTo>
                    <a:pt x="118" y="0"/>
                  </a:lnTo>
                  <a:lnTo>
                    <a:pt x="120" y="0"/>
                  </a:lnTo>
                  <a:lnTo>
                    <a:pt x="122" y="0"/>
                  </a:lnTo>
                  <a:lnTo>
                    <a:pt x="128" y="0"/>
                  </a:lnTo>
                  <a:lnTo>
                    <a:pt x="130" y="0"/>
                  </a:lnTo>
                  <a:lnTo>
                    <a:pt x="132" y="0"/>
                  </a:lnTo>
                  <a:lnTo>
                    <a:pt x="134" y="0"/>
                  </a:lnTo>
                  <a:lnTo>
                    <a:pt x="136" y="0"/>
                  </a:lnTo>
                  <a:lnTo>
                    <a:pt x="138" y="0"/>
                  </a:lnTo>
                  <a:lnTo>
                    <a:pt x="140" y="0"/>
                  </a:lnTo>
                  <a:lnTo>
                    <a:pt x="144" y="0"/>
                  </a:lnTo>
                  <a:lnTo>
                    <a:pt x="150" y="0"/>
                  </a:lnTo>
                  <a:lnTo>
                    <a:pt x="154" y="0"/>
                  </a:lnTo>
                  <a:lnTo>
                    <a:pt x="156" y="0"/>
                  </a:lnTo>
                  <a:lnTo>
                    <a:pt x="158" y="0"/>
                  </a:lnTo>
                  <a:lnTo>
                    <a:pt x="162" y="0"/>
                  </a:lnTo>
                  <a:lnTo>
                    <a:pt x="164"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6" name="Freeform 26"/>
            <p:cNvSpPr>
              <a:spLocks/>
            </p:cNvSpPr>
            <p:nvPr/>
          </p:nvSpPr>
          <p:spPr bwMode="auto">
            <a:xfrm>
              <a:off x="4862513" y="860425"/>
              <a:ext cx="263525" cy="266700"/>
            </a:xfrm>
            <a:custGeom>
              <a:avLst/>
              <a:gdLst>
                <a:gd name="T0" fmla="*/ 128 w 166"/>
                <a:gd name="T1" fmla="*/ 0 h 168"/>
                <a:gd name="T2" fmla="*/ 138 w 166"/>
                <a:gd name="T3" fmla="*/ 0 h 168"/>
                <a:gd name="T4" fmla="*/ 146 w 166"/>
                <a:gd name="T5" fmla="*/ 0 h 168"/>
                <a:gd name="T6" fmla="*/ 154 w 166"/>
                <a:gd name="T7" fmla="*/ 0 h 168"/>
                <a:gd name="T8" fmla="*/ 160 w 166"/>
                <a:gd name="T9" fmla="*/ 0 h 168"/>
                <a:gd name="T10" fmla="*/ 166 w 166"/>
                <a:gd name="T11" fmla="*/ 4 h 168"/>
                <a:gd name="T12" fmla="*/ 166 w 166"/>
                <a:gd name="T13" fmla="*/ 16 h 168"/>
                <a:gd name="T14" fmla="*/ 166 w 166"/>
                <a:gd name="T15" fmla="*/ 24 h 168"/>
                <a:gd name="T16" fmla="*/ 166 w 166"/>
                <a:gd name="T17" fmla="*/ 38 h 168"/>
                <a:gd name="T18" fmla="*/ 166 w 166"/>
                <a:gd name="T19" fmla="*/ 46 h 168"/>
                <a:gd name="T20" fmla="*/ 166 w 166"/>
                <a:gd name="T21" fmla="*/ 54 h 168"/>
                <a:gd name="T22" fmla="*/ 166 w 166"/>
                <a:gd name="T23" fmla="*/ 62 h 168"/>
                <a:gd name="T24" fmla="*/ 166 w 166"/>
                <a:gd name="T25" fmla="*/ 72 h 168"/>
                <a:gd name="T26" fmla="*/ 166 w 166"/>
                <a:gd name="T27" fmla="*/ 78 h 168"/>
                <a:gd name="T28" fmla="*/ 166 w 166"/>
                <a:gd name="T29" fmla="*/ 88 h 168"/>
                <a:gd name="T30" fmla="*/ 166 w 166"/>
                <a:gd name="T31" fmla="*/ 96 h 168"/>
                <a:gd name="T32" fmla="*/ 166 w 166"/>
                <a:gd name="T33" fmla="*/ 106 h 168"/>
                <a:gd name="T34" fmla="*/ 166 w 166"/>
                <a:gd name="T35" fmla="*/ 118 h 168"/>
                <a:gd name="T36" fmla="*/ 166 w 166"/>
                <a:gd name="T37" fmla="*/ 124 h 168"/>
                <a:gd name="T38" fmla="*/ 166 w 166"/>
                <a:gd name="T39" fmla="*/ 132 h 168"/>
                <a:gd name="T40" fmla="*/ 166 w 166"/>
                <a:gd name="T41" fmla="*/ 144 h 168"/>
                <a:gd name="T42" fmla="*/ 166 w 166"/>
                <a:gd name="T43" fmla="*/ 158 h 168"/>
                <a:gd name="T44" fmla="*/ 166 w 166"/>
                <a:gd name="T45" fmla="*/ 168 h 168"/>
                <a:gd name="T46" fmla="*/ 152 w 166"/>
                <a:gd name="T47" fmla="*/ 168 h 168"/>
                <a:gd name="T48" fmla="*/ 136 w 166"/>
                <a:gd name="T49" fmla="*/ 168 h 168"/>
                <a:gd name="T50" fmla="*/ 124 w 166"/>
                <a:gd name="T51" fmla="*/ 168 h 168"/>
                <a:gd name="T52" fmla="*/ 114 w 166"/>
                <a:gd name="T53" fmla="*/ 168 h 168"/>
                <a:gd name="T54" fmla="*/ 104 w 166"/>
                <a:gd name="T55" fmla="*/ 168 h 168"/>
                <a:gd name="T56" fmla="*/ 96 w 166"/>
                <a:gd name="T57" fmla="*/ 168 h 168"/>
                <a:gd name="T58" fmla="*/ 88 w 166"/>
                <a:gd name="T59" fmla="*/ 168 h 168"/>
                <a:gd name="T60" fmla="*/ 78 w 166"/>
                <a:gd name="T61" fmla="*/ 168 h 168"/>
                <a:gd name="T62" fmla="*/ 70 w 166"/>
                <a:gd name="T63" fmla="*/ 168 h 168"/>
                <a:gd name="T64" fmla="*/ 64 w 166"/>
                <a:gd name="T65" fmla="*/ 168 h 168"/>
                <a:gd name="T66" fmla="*/ 52 w 166"/>
                <a:gd name="T67" fmla="*/ 168 h 168"/>
                <a:gd name="T68" fmla="*/ 40 w 166"/>
                <a:gd name="T69" fmla="*/ 168 h 168"/>
                <a:gd name="T70" fmla="*/ 30 w 166"/>
                <a:gd name="T71" fmla="*/ 168 h 168"/>
                <a:gd name="T72" fmla="*/ 20 w 166"/>
                <a:gd name="T73" fmla="*/ 168 h 168"/>
                <a:gd name="T74" fmla="*/ 12 w 166"/>
                <a:gd name="T75" fmla="*/ 168 h 168"/>
                <a:gd name="T76" fmla="*/ 0 w 166"/>
                <a:gd name="T77" fmla="*/ 168 h 168"/>
                <a:gd name="T78" fmla="*/ 0 w 166"/>
                <a:gd name="T79" fmla="*/ 154 h 168"/>
                <a:gd name="T80" fmla="*/ 0 w 166"/>
                <a:gd name="T81" fmla="*/ 134 h 168"/>
                <a:gd name="T82" fmla="*/ 0 w 166"/>
                <a:gd name="T83" fmla="*/ 126 h 168"/>
                <a:gd name="T84" fmla="*/ 0 w 166"/>
                <a:gd name="T85" fmla="*/ 120 h 168"/>
                <a:gd name="T86" fmla="*/ 0 w 166"/>
                <a:gd name="T87" fmla="*/ 110 h 168"/>
                <a:gd name="T88" fmla="*/ 0 w 166"/>
                <a:gd name="T89" fmla="*/ 94 h 168"/>
                <a:gd name="T90" fmla="*/ 0 w 166"/>
                <a:gd name="T91" fmla="*/ 84 h 168"/>
                <a:gd name="T92" fmla="*/ 0 w 166"/>
                <a:gd name="T93" fmla="*/ 76 h 168"/>
                <a:gd name="T94" fmla="*/ 0 w 166"/>
                <a:gd name="T95" fmla="*/ 66 h 168"/>
                <a:gd name="T96" fmla="*/ 0 w 166"/>
                <a:gd name="T97" fmla="*/ 52 h 168"/>
                <a:gd name="T98" fmla="*/ 0 w 166"/>
                <a:gd name="T99" fmla="*/ 42 h 168"/>
                <a:gd name="T100" fmla="*/ 0 w 166"/>
                <a:gd name="T101" fmla="*/ 30 h 168"/>
                <a:gd name="T102" fmla="*/ 0 w 166"/>
                <a:gd name="T103" fmla="*/ 24 h 168"/>
                <a:gd name="T104" fmla="*/ 0 w 166"/>
                <a:gd name="T105" fmla="*/ 12 h 168"/>
                <a:gd name="T106" fmla="*/ 12 w 166"/>
                <a:gd name="T107" fmla="*/ 2 h 168"/>
                <a:gd name="T108" fmla="*/ 30 w 166"/>
                <a:gd name="T109" fmla="*/ 0 h 168"/>
                <a:gd name="T110" fmla="*/ 42 w 166"/>
                <a:gd name="T111" fmla="*/ 0 h 168"/>
                <a:gd name="T112" fmla="*/ 52 w 166"/>
                <a:gd name="T113" fmla="*/ 0 h 168"/>
                <a:gd name="T114" fmla="*/ 60 w 166"/>
                <a:gd name="T115" fmla="*/ 0 h 168"/>
                <a:gd name="T116" fmla="*/ 66 w 166"/>
                <a:gd name="T117" fmla="*/ 0 h 168"/>
                <a:gd name="T118" fmla="*/ 74 w 166"/>
                <a:gd name="T119" fmla="*/ 0 h 168"/>
                <a:gd name="T120" fmla="*/ 92 w 166"/>
                <a:gd name="T121" fmla="*/ 0 h 168"/>
                <a:gd name="T122" fmla="*/ 106 w 166"/>
                <a:gd name="T123" fmla="*/ 0 h 168"/>
                <a:gd name="T124" fmla="*/ 116 w 166"/>
                <a:gd name="T1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6" h="168">
                  <a:moveTo>
                    <a:pt x="120" y="0"/>
                  </a:moveTo>
                  <a:lnTo>
                    <a:pt x="122" y="0"/>
                  </a:lnTo>
                  <a:lnTo>
                    <a:pt x="124" y="0"/>
                  </a:lnTo>
                  <a:lnTo>
                    <a:pt x="128" y="0"/>
                  </a:lnTo>
                  <a:lnTo>
                    <a:pt x="132" y="0"/>
                  </a:lnTo>
                  <a:lnTo>
                    <a:pt x="134" y="0"/>
                  </a:lnTo>
                  <a:lnTo>
                    <a:pt x="136" y="0"/>
                  </a:lnTo>
                  <a:lnTo>
                    <a:pt x="138" y="0"/>
                  </a:lnTo>
                  <a:lnTo>
                    <a:pt x="140" y="0"/>
                  </a:lnTo>
                  <a:lnTo>
                    <a:pt x="142" y="0"/>
                  </a:lnTo>
                  <a:lnTo>
                    <a:pt x="144" y="0"/>
                  </a:lnTo>
                  <a:lnTo>
                    <a:pt x="146" y="0"/>
                  </a:lnTo>
                  <a:lnTo>
                    <a:pt x="148" y="0"/>
                  </a:lnTo>
                  <a:lnTo>
                    <a:pt x="150" y="0"/>
                  </a:lnTo>
                  <a:lnTo>
                    <a:pt x="152" y="0"/>
                  </a:lnTo>
                  <a:lnTo>
                    <a:pt x="154" y="0"/>
                  </a:lnTo>
                  <a:lnTo>
                    <a:pt x="156" y="0"/>
                  </a:lnTo>
                  <a:lnTo>
                    <a:pt x="158" y="0"/>
                  </a:lnTo>
                  <a:lnTo>
                    <a:pt x="160" y="0"/>
                  </a:lnTo>
                  <a:lnTo>
                    <a:pt x="160" y="0"/>
                  </a:lnTo>
                  <a:lnTo>
                    <a:pt x="164" y="0"/>
                  </a:lnTo>
                  <a:lnTo>
                    <a:pt x="166" y="0"/>
                  </a:lnTo>
                  <a:lnTo>
                    <a:pt x="166" y="2"/>
                  </a:lnTo>
                  <a:lnTo>
                    <a:pt x="166" y="4"/>
                  </a:lnTo>
                  <a:lnTo>
                    <a:pt x="166" y="8"/>
                  </a:lnTo>
                  <a:lnTo>
                    <a:pt x="166" y="10"/>
                  </a:lnTo>
                  <a:lnTo>
                    <a:pt x="166" y="14"/>
                  </a:lnTo>
                  <a:lnTo>
                    <a:pt x="166" y="16"/>
                  </a:lnTo>
                  <a:lnTo>
                    <a:pt x="166" y="20"/>
                  </a:lnTo>
                  <a:lnTo>
                    <a:pt x="166" y="22"/>
                  </a:lnTo>
                  <a:lnTo>
                    <a:pt x="166" y="24"/>
                  </a:lnTo>
                  <a:lnTo>
                    <a:pt x="166" y="24"/>
                  </a:lnTo>
                  <a:lnTo>
                    <a:pt x="166" y="26"/>
                  </a:lnTo>
                  <a:lnTo>
                    <a:pt x="166" y="32"/>
                  </a:lnTo>
                  <a:lnTo>
                    <a:pt x="166" y="34"/>
                  </a:lnTo>
                  <a:lnTo>
                    <a:pt x="166" y="38"/>
                  </a:lnTo>
                  <a:lnTo>
                    <a:pt x="166" y="40"/>
                  </a:lnTo>
                  <a:lnTo>
                    <a:pt x="166" y="42"/>
                  </a:lnTo>
                  <a:lnTo>
                    <a:pt x="166" y="44"/>
                  </a:lnTo>
                  <a:lnTo>
                    <a:pt x="166" y="46"/>
                  </a:lnTo>
                  <a:lnTo>
                    <a:pt x="166" y="48"/>
                  </a:lnTo>
                  <a:lnTo>
                    <a:pt x="166" y="50"/>
                  </a:lnTo>
                  <a:lnTo>
                    <a:pt x="166" y="52"/>
                  </a:lnTo>
                  <a:lnTo>
                    <a:pt x="166" y="54"/>
                  </a:lnTo>
                  <a:lnTo>
                    <a:pt x="166" y="56"/>
                  </a:lnTo>
                  <a:lnTo>
                    <a:pt x="166" y="58"/>
                  </a:lnTo>
                  <a:lnTo>
                    <a:pt x="166" y="60"/>
                  </a:lnTo>
                  <a:lnTo>
                    <a:pt x="166" y="62"/>
                  </a:lnTo>
                  <a:lnTo>
                    <a:pt x="166" y="66"/>
                  </a:lnTo>
                  <a:lnTo>
                    <a:pt x="166" y="68"/>
                  </a:lnTo>
                  <a:lnTo>
                    <a:pt x="166" y="70"/>
                  </a:lnTo>
                  <a:lnTo>
                    <a:pt x="166" y="72"/>
                  </a:lnTo>
                  <a:lnTo>
                    <a:pt x="166" y="72"/>
                  </a:lnTo>
                  <a:lnTo>
                    <a:pt x="166" y="74"/>
                  </a:lnTo>
                  <a:lnTo>
                    <a:pt x="166" y="76"/>
                  </a:lnTo>
                  <a:lnTo>
                    <a:pt x="166" y="78"/>
                  </a:lnTo>
                  <a:lnTo>
                    <a:pt x="166" y="80"/>
                  </a:lnTo>
                  <a:lnTo>
                    <a:pt x="166" y="82"/>
                  </a:lnTo>
                  <a:lnTo>
                    <a:pt x="166" y="86"/>
                  </a:lnTo>
                  <a:lnTo>
                    <a:pt x="166" y="88"/>
                  </a:lnTo>
                  <a:lnTo>
                    <a:pt x="166" y="90"/>
                  </a:lnTo>
                  <a:lnTo>
                    <a:pt x="166" y="92"/>
                  </a:lnTo>
                  <a:lnTo>
                    <a:pt x="166" y="94"/>
                  </a:lnTo>
                  <a:lnTo>
                    <a:pt x="166" y="96"/>
                  </a:lnTo>
                  <a:lnTo>
                    <a:pt x="166" y="98"/>
                  </a:lnTo>
                  <a:lnTo>
                    <a:pt x="166" y="100"/>
                  </a:lnTo>
                  <a:lnTo>
                    <a:pt x="166" y="102"/>
                  </a:lnTo>
                  <a:lnTo>
                    <a:pt x="166" y="106"/>
                  </a:lnTo>
                  <a:lnTo>
                    <a:pt x="166" y="108"/>
                  </a:lnTo>
                  <a:lnTo>
                    <a:pt x="166" y="112"/>
                  </a:lnTo>
                  <a:lnTo>
                    <a:pt x="166" y="114"/>
                  </a:lnTo>
                  <a:lnTo>
                    <a:pt x="166" y="118"/>
                  </a:lnTo>
                  <a:lnTo>
                    <a:pt x="166" y="120"/>
                  </a:lnTo>
                  <a:lnTo>
                    <a:pt x="166" y="120"/>
                  </a:lnTo>
                  <a:lnTo>
                    <a:pt x="166" y="122"/>
                  </a:lnTo>
                  <a:lnTo>
                    <a:pt x="166" y="124"/>
                  </a:lnTo>
                  <a:lnTo>
                    <a:pt x="166" y="126"/>
                  </a:lnTo>
                  <a:lnTo>
                    <a:pt x="166" y="128"/>
                  </a:lnTo>
                  <a:lnTo>
                    <a:pt x="166" y="130"/>
                  </a:lnTo>
                  <a:lnTo>
                    <a:pt x="166" y="132"/>
                  </a:lnTo>
                  <a:lnTo>
                    <a:pt x="166" y="134"/>
                  </a:lnTo>
                  <a:lnTo>
                    <a:pt x="166" y="140"/>
                  </a:lnTo>
                  <a:lnTo>
                    <a:pt x="166" y="142"/>
                  </a:lnTo>
                  <a:lnTo>
                    <a:pt x="166" y="144"/>
                  </a:lnTo>
                  <a:lnTo>
                    <a:pt x="166" y="146"/>
                  </a:lnTo>
                  <a:lnTo>
                    <a:pt x="166" y="148"/>
                  </a:lnTo>
                  <a:lnTo>
                    <a:pt x="166" y="154"/>
                  </a:lnTo>
                  <a:lnTo>
                    <a:pt x="166" y="158"/>
                  </a:lnTo>
                  <a:lnTo>
                    <a:pt x="166" y="160"/>
                  </a:lnTo>
                  <a:lnTo>
                    <a:pt x="166" y="162"/>
                  </a:lnTo>
                  <a:lnTo>
                    <a:pt x="166" y="164"/>
                  </a:lnTo>
                  <a:lnTo>
                    <a:pt x="166" y="168"/>
                  </a:lnTo>
                  <a:lnTo>
                    <a:pt x="162" y="168"/>
                  </a:lnTo>
                  <a:lnTo>
                    <a:pt x="160" y="168"/>
                  </a:lnTo>
                  <a:lnTo>
                    <a:pt x="160" y="168"/>
                  </a:lnTo>
                  <a:lnTo>
                    <a:pt x="152" y="168"/>
                  </a:lnTo>
                  <a:lnTo>
                    <a:pt x="150" y="168"/>
                  </a:lnTo>
                  <a:lnTo>
                    <a:pt x="148" y="168"/>
                  </a:lnTo>
                  <a:lnTo>
                    <a:pt x="142" y="168"/>
                  </a:lnTo>
                  <a:lnTo>
                    <a:pt x="136" y="168"/>
                  </a:lnTo>
                  <a:lnTo>
                    <a:pt x="132" y="168"/>
                  </a:lnTo>
                  <a:lnTo>
                    <a:pt x="130" y="168"/>
                  </a:lnTo>
                  <a:lnTo>
                    <a:pt x="126" y="168"/>
                  </a:lnTo>
                  <a:lnTo>
                    <a:pt x="124" y="168"/>
                  </a:lnTo>
                  <a:lnTo>
                    <a:pt x="122" y="168"/>
                  </a:lnTo>
                  <a:lnTo>
                    <a:pt x="120" y="168"/>
                  </a:lnTo>
                  <a:lnTo>
                    <a:pt x="116" y="168"/>
                  </a:lnTo>
                  <a:lnTo>
                    <a:pt x="114" y="168"/>
                  </a:lnTo>
                  <a:lnTo>
                    <a:pt x="112" y="168"/>
                  </a:lnTo>
                  <a:lnTo>
                    <a:pt x="110" y="168"/>
                  </a:lnTo>
                  <a:lnTo>
                    <a:pt x="106" y="168"/>
                  </a:lnTo>
                  <a:lnTo>
                    <a:pt x="104" y="168"/>
                  </a:lnTo>
                  <a:lnTo>
                    <a:pt x="102" y="168"/>
                  </a:lnTo>
                  <a:lnTo>
                    <a:pt x="100" y="168"/>
                  </a:lnTo>
                  <a:lnTo>
                    <a:pt x="98" y="168"/>
                  </a:lnTo>
                  <a:lnTo>
                    <a:pt x="96" y="168"/>
                  </a:lnTo>
                  <a:lnTo>
                    <a:pt x="94" y="168"/>
                  </a:lnTo>
                  <a:lnTo>
                    <a:pt x="92" y="168"/>
                  </a:lnTo>
                  <a:lnTo>
                    <a:pt x="90" y="168"/>
                  </a:lnTo>
                  <a:lnTo>
                    <a:pt x="88" y="168"/>
                  </a:lnTo>
                  <a:lnTo>
                    <a:pt x="86" y="168"/>
                  </a:lnTo>
                  <a:lnTo>
                    <a:pt x="84" y="168"/>
                  </a:lnTo>
                  <a:lnTo>
                    <a:pt x="80" y="168"/>
                  </a:lnTo>
                  <a:lnTo>
                    <a:pt x="78" y="168"/>
                  </a:lnTo>
                  <a:lnTo>
                    <a:pt x="76" y="168"/>
                  </a:lnTo>
                  <a:lnTo>
                    <a:pt x="74" y="168"/>
                  </a:lnTo>
                  <a:lnTo>
                    <a:pt x="72" y="168"/>
                  </a:lnTo>
                  <a:lnTo>
                    <a:pt x="70" y="168"/>
                  </a:lnTo>
                  <a:lnTo>
                    <a:pt x="68" y="168"/>
                  </a:lnTo>
                  <a:lnTo>
                    <a:pt x="66" y="168"/>
                  </a:lnTo>
                  <a:lnTo>
                    <a:pt x="64" y="168"/>
                  </a:lnTo>
                  <a:lnTo>
                    <a:pt x="64" y="168"/>
                  </a:lnTo>
                  <a:lnTo>
                    <a:pt x="58" y="168"/>
                  </a:lnTo>
                  <a:lnTo>
                    <a:pt x="56" y="168"/>
                  </a:lnTo>
                  <a:lnTo>
                    <a:pt x="54" y="168"/>
                  </a:lnTo>
                  <a:lnTo>
                    <a:pt x="52" y="168"/>
                  </a:lnTo>
                  <a:lnTo>
                    <a:pt x="50" y="168"/>
                  </a:lnTo>
                  <a:lnTo>
                    <a:pt x="46" y="168"/>
                  </a:lnTo>
                  <a:lnTo>
                    <a:pt x="44" y="168"/>
                  </a:lnTo>
                  <a:lnTo>
                    <a:pt x="40" y="168"/>
                  </a:lnTo>
                  <a:lnTo>
                    <a:pt x="38" y="168"/>
                  </a:lnTo>
                  <a:lnTo>
                    <a:pt x="36" y="168"/>
                  </a:lnTo>
                  <a:lnTo>
                    <a:pt x="34" y="168"/>
                  </a:lnTo>
                  <a:lnTo>
                    <a:pt x="30" y="168"/>
                  </a:lnTo>
                  <a:lnTo>
                    <a:pt x="28" y="168"/>
                  </a:lnTo>
                  <a:lnTo>
                    <a:pt x="24" y="168"/>
                  </a:lnTo>
                  <a:lnTo>
                    <a:pt x="22" y="168"/>
                  </a:lnTo>
                  <a:lnTo>
                    <a:pt x="20" y="168"/>
                  </a:lnTo>
                  <a:lnTo>
                    <a:pt x="18" y="168"/>
                  </a:lnTo>
                  <a:lnTo>
                    <a:pt x="16" y="168"/>
                  </a:lnTo>
                  <a:lnTo>
                    <a:pt x="16" y="168"/>
                  </a:lnTo>
                  <a:lnTo>
                    <a:pt x="12" y="168"/>
                  </a:lnTo>
                  <a:lnTo>
                    <a:pt x="10" y="168"/>
                  </a:lnTo>
                  <a:lnTo>
                    <a:pt x="6" y="168"/>
                  </a:lnTo>
                  <a:lnTo>
                    <a:pt x="2" y="168"/>
                  </a:lnTo>
                  <a:lnTo>
                    <a:pt x="0" y="168"/>
                  </a:lnTo>
                  <a:lnTo>
                    <a:pt x="0" y="166"/>
                  </a:lnTo>
                  <a:lnTo>
                    <a:pt x="0" y="164"/>
                  </a:lnTo>
                  <a:lnTo>
                    <a:pt x="0" y="160"/>
                  </a:lnTo>
                  <a:lnTo>
                    <a:pt x="0" y="154"/>
                  </a:lnTo>
                  <a:lnTo>
                    <a:pt x="0" y="146"/>
                  </a:lnTo>
                  <a:lnTo>
                    <a:pt x="0" y="144"/>
                  </a:lnTo>
                  <a:lnTo>
                    <a:pt x="0" y="136"/>
                  </a:lnTo>
                  <a:lnTo>
                    <a:pt x="0" y="134"/>
                  </a:lnTo>
                  <a:lnTo>
                    <a:pt x="0" y="132"/>
                  </a:lnTo>
                  <a:lnTo>
                    <a:pt x="0" y="130"/>
                  </a:lnTo>
                  <a:lnTo>
                    <a:pt x="0" y="128"/>
                  </a:lnTo>
                  <a:lnTo>
                    <a:pt x="0" y="126"/>
                  </a:lnTo>
                  <a:lnTo>
                    <a:pt x="0" y="124"/>
                  </a:lnTo>
                  <a:lnTo>
                    <a:pt x="0" y="122"/>
                  </a:lnTo>
                  <a:lnTo>
                    <a:pt x="0" y="120"/>
                  </a:lnTo>
                  <a:lnTo>
                    <a:pt x="0" y="120"/>
                  </a:lnTo>
                  <a:lnTo>
                    <a:pt x="0" y="118"/>
                  </a:lnTo>
                  <a:lnTo>
                    <a:pt x="0" y="116"/>
                  </a:lnTo>
                  <a:lnTo>
                    <a:pt x="0" y="112"/>
                  </a:lnTo>
                  <a:lnTo>
                    <a:pt x="0" y="110"/>
                  </a:lnTo>
                  <a:lnTo>
                    <a:pt x="0" y="104"/>
                  </a:lnTo>
                  <a:lnTo>
                    <a:pt x="0" y="98"/>
                  </a:lnTo>
                  <a:lnTo>
                    <a:pt x="0" y="96"/>
                  </a:lnTo>
                  <a:lnTo>
                    <a:pt x="0" y="94"/>
                  </a:lnTo>
                  <a:lnTo>
                    <a:pt x="0" y="92"/>
                  </a:lnTo>
                  <a:lnTo>
                    <a:pt x="0" y="88"/>
                  </a:lnTo>
                  <a:lnTo>
                    <a:pt x="0" y="86"/>
                  </a:lnTo>
                  <a:lnTo>
                    <a:pt x="0" y="84"/>
                  </a:lnTo>
                  <a:lnTo>
                    <a:pt x="0" y="82"/>
                  </a:lnTo>
                  <a:lnTo>
                    <a:pt x="0" y="80"/>
                  </a:lnTo>
                  <a:lnTo>
                    <a:pt x="0" y="78"/>
                  </a:lnTo>
                  <a:lnTo>
                    <a:pt x="0" y="76"/>
                  </a:lnTo>
                  <a:lnTo>
                    <a:pt x="0" y="74"/>
                  </a:lnTo>
                  <a:lnTo>
                    <a:pt x="0" y="72"/>
                  </a:lnTo>
                  <a:lnTo>
                    <a:pt x="0" y="72"/>
                  </a:lnTo>
                  <a:lnTo>
                    <a:pt x="0" y="66"/>
                  </a:lnTo>
                  <a:lnTo>
                    <a:pt x="0" y="64"/>
                  </a:lnTo>
                  <a:lnTo>
                    <a:pt x="0" y="60"/>
                  </a:lnTo>
                  <a:lnTo>
                    <a:pt x="0" y="54"/>
                  </a:lnTo>
                  <a:lnTo>
                    <a:pt x="0" y="52"/>
                  </a:lnTo>
                  <a:lnTo>
                    <a:pt x="0" y="50"/>
                  </a:lnTo>
                  <a:lnTo>
                    <a:pt x="0" y="48"/>
                  </a:lnTo>
                  <a:lnTo>
                    <a:pt x="0" y="46"/>
                  </a:lnTo>
                  <a:lnTo>
                    <a:pt x="0" y="42"/>
                  </a:lnTo>
                  <a:lnTo>
                    <a:pt x="0" y="38"/>
                  </a:lnTo>
                  <a:lnTo>
                    <a:pt x="0" y="36"/>
                  </a:lnTo>
                  <a:lnTo>
                    <a:pt x="0" y="34"/>
                  </a:lnTo>
                  <a:lnTo>
                    <a:pt x="0" y="30"/>
                  </a:lnTo>
                  <a:lnTo>
                    <a:pt x="0" y="28"/>
                  </a:lnTo>
                  <a:lnTo>
                    <a:pt x="0" y="26"/>
                  </a:lnTo>
                  <a:lnTo>
                    <a:pt x="0" y="24"/>
                  </a:lnTo>
                  <a:lnTo>
                    <a:pt x="0" y="24"/>
                  </a:lnTo>
                  <a:lnTo>
                    <a:pt x="0" y="22"/>
                  </a:lnTo>
                  <a:lnTo>
                    <a:pt x="0" y="20"/>
                  </a:lnTo>
                  <a:lnTo>
                    <a:pt x="0" y="16"/>
                  </a:lnTo>
                  <a:lnTo>
                    <a:pt x="0" y="12"/>
                  </a:lnTo>
                  <a:lnTo>
                    <a:pt x="0" y="2"/>
                  </a:lnTo>
                  <a:lnTo>
                    <a:pt x="4" y="2"/>
                  </a:lnTo>
                  <a:lnTo>
                    <a:pt x="10" y="2"/>
                  </a:lnTo>
                  <a:lnTo>
                    <a:pt x="12" y="2"/>
                  </a:lnTo>
                  <a:lnTo>
                    <a:pt x="14" y="0"/>
                  </a:lnTo>
                  <a:lnTo>
                    <a:pt x="24" y="0"/>
                  </a:lnTo>
                  <a:lnTo>
                    <a:pt x="26" y="0"/>
                  </a:lnTo>
                  <a:lnTo>
                    <a:pt x="30" y="0"/>
                  </a:lnTo>
                  <a:lnTo>
                    <a:pt x="32" y="0"/>
                  </a:lnTo>
                  <a:lnTo>
                    <a:pt x="34" y="0"/>
                  </a:lnTo>
                  <a:lnTo>
                    <a:pt x="40" y="0"/>
                  </a:lnTo>
                  <a:lnTo>
                    <a:pt x="42" y="0"/>
                  </a:lnTo>
                  <a:lnTo>
                    <a:pt x="46" y="0"/>
                  </a:lnTo>
                  <a:lnTo>
                    <a:pt x="48" y="0"/>
                  </a:lnTo>
                  <a:lnTo>
                    <a:pt x="50" y="0"/>
                  </a:lnTo>
                  <a:lnTo>
                    <a:pt x="52" y="0"/>
                  </a:lnTo>
                  <a:lnTo>
                    <a:pt x="54" y="0"/>
                  </a:lnTo>
                  <a:lnTo>
                    <a:pt x="56" y="0"/>
                  </a:lnTo>
                  <a:lnTo>
                    <a:pt x="58" y="0"/>
                  </a:lnTo>
                  <a:lnTo>
                    <a:pt x="60" y="0"/>
                  </a:lnTo>
                  <a:lnTo>
                    <a:pt x="62" y="0"/>
                  </a:lnTo>
                  <a:lnTo>
                    <a:pt x="64" y="0"/>
                  </a:lnTo>
                  <a:lnTo>
                    <a:pt x="64" y="0"/>
                  </a:lnTo>
                  <a:lnTo>
                    <a:pt x="66" y="0"/>
                  </a:lnTo>
                  <a:lnTo>
                    <a:pt x="68" y="0"/>
                  </a:lnTo>
                  <a:lnTo>
                    <a:pt x="70" y="0"/>
                  </a:lnTo>
                  <a:lnTo>
                    <a:pt x="72" y="0"/>
                  </a:lnTo>
                  <a:lnTo>
                    <a:pt x="74" y="0"/>
                  </a:lnTo>
                  <a:lnTo>
                    <a:pt x="76" y="0"/>
                  </a:lnTo>
                  <a:lnTo>
                    <a:pt x="84" y="0"/>
                  </a:lnTo>
                  <a:lnTo>
                    <a:pt x="86" y="0"/>
                  </a:lnTo>
                  <a:lnTo>
                    <a:pt x="92" y="0"/>
                  </a:lnTo>
                  <a:lnTo>
                    <a:pt x="98" y="0"/>
                  </a:lnTo>
                  <a:lnTo>
                    <a:pt x="102" y="0"/>
                  </a:lnTo>
                  <a:lnTo>
                    <a:pt x="104" y="0"/>
                  </a:lnTo>
                  <a:lnTo>
                    <a:pt x="106" y="0"/>
                  </a:lnTo>
                  <a:lnTo>
                    <a:pt x="108" y="0"/>
                  </a:lnTo>
                  <a:lnTo>
                    <a:pt x="110" y="0"/>
                  </a:lnTo>
                  <a:lnTo>
                    <a:pt x="114" y="0"/>
                  </a:lnTo>
                  <a:lnTo>
                    <a:pt x="116" y="0"/>
                  </a:lnTo>
                  <a:lnTo>
                    <a:pt x="118" y="0"/>
                  </a:lnTo>
                  <a:lnTo>
                    <a:pt x="12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7" name="Freeform 43"/>
            <p:cNvSpPr>
              <a:spLocks/>
            </p:cNvSpPr>
            <p:nvPr/>
          </p:nvSpPr>
          <p:spPr bwMode="auto">
            <a:xfrm>
              <a:off x="7185025" y="1674813"/>
              <a:ext cx="273050" cy="254000"/>
            </a:xfrm>
            <a:custGeom>
              <a:avLst/>
              <a:gdLst>
                <a:gd name="T0" fmla="*/ 10 w 172"/>
                <a:gd name="T1" fmla="*/ 0 h 160"/>
                <a:gd name="T2" fmla="*/ 22 w 172"/>
                <a:gd name="T3" fmla="*/ 0 h 160"/>
                <a:gd name="T4" fmla="*/ 32 w 172"/>
                <a:gd name="T5" fmla="*/ 0 h 160"/>
                <a:gd name="T6" fmla="*/ 42 w 172"/>
                <a:gd name="T7" fmla="*/ 0 h 160"/>
                <a:gd name="T8" fmla="*/ 56 w 172"/>
                <a:gd name="T9" fmla="*/ 2 h 160"/>
                <a:gd name="T10" fmla="*/ 70 w 172"/>
                <a:gd name="T11" fmla="*/ 2 h 160"/>
                <a:gd name="T12" fmla="*/ 84 w 172"/>
                <a:gd name="T13" fmla="*/ 2 h 160"/>
                <a:gd name="T14" fmla="*/ 94 w 172"/>
                <a:gd name="T15" fmla="*/ 2 h 160"/>
                <a:gd name="T16" fmla="*/ 102 w 172"/>
                <a:gd name="T17" fmla="*/ 2 h 160"/>
                <a:gd name="T18" fmla="*/ 116 w 172"/>
                <a:gd name="T19" fmla="*/ 2 h 160"/>
                <a:gd name="T20" fmla="*/ 130 w 172"/>
                <a:gd name="T21" fmla="*/ 2 h 160"/>
                <a:gd name="T22" fmla="*/ 140 w 172"/>
                <a:gd name="T23" fmla="*/ 2 h 160"/>
                <a:gd name="T24" fmla="*/ 144 w 172"/>
                <a:gd name="T25" fmla="*/ 8 h 160"/>
                <a:gd name="T26" fmla="*/ 144 w 172"/>
                <a:gd name="T27" fmla="*/ 20 h 160"/>
                <a:gd name="T28" fmla="*/ 152 w 172"/>
                <a:gd name="T29" fmla="*/ 24 h 160"/>
                <a:gd name="T30" fmla="*/ 160 w 172"/>
                <a:gd name="T31" fmla="*/ 22 h 160"/>
                <a:gd name="T32" fmla="*/ 172 w 172"/>
                <a:gd name="T33" fmla="*/ 20 h 160"/>
                <a:gd name="T34" fmla="*/ 172 w 172"/>
                <a:gd name="T35" fmla="*/ 36 h 160"/>
                <a:gd name="T36" fmla="*/ 172 w 172"/>
                <a:gd name="T37" fmla="*/ 46 h 160"/>
                <a:gd name="T38" fmla="*/ 172 w 172"/>
                <a:gd name="T39" fmla="*/ 62 h 160"/>
                <a:gd name="T40" fmla="*/ 172 w 172"/>
                <a:gd name="T41" fmla="*/ 72 h 160"/>
                <a:gd name="T42" fmla="*/ 172 w 172"/>
                <a:gd name="T43" fmla="*/ 84 h 160"/>
                <a:gd name="T44" fmla="*/ 172 w 172"/>
                <a:gd name="T45" fmla="*/ 94 h 160"/>
                <a:gd name="T46" fmla="*/ 172 w 172"/>
                <a:gd name="T47" fmla="*/ 104 h 160"/>
                <a:gd name="T48" fmla="*/ 172 w 172"/>
                <a:gd name="T49" fmla="*/ 120 h 160"/>
                <a:gd name="T50" fmla="*/ 172 w 172"/>
                <a:gd name="T51" fmla="*/ 132 h 160"/>
                <a:gd name="T52" fmla="*/ 172 w 172"/>
                <a:gd name="T53" fmla="*/ 142 h 160"/>
                <a:gd name="T54" fmla="*/ 172 w 172"/>
                <a:gd name="T55" fmla="*/ 154 h 160"/>
                <a:gd name="T56" fmla="*/ 168 w 172"/>
                <a:gd name="T57" fmla="*/ 160 h 160"/>
                <a:gd name="T58" fmla="*/ 158 w 172"/>
                <a:gd name="T59" fmla="*/ 160 h 160"/>
                <a:gd name="T60" fmla="*/ 148 w 172"/>
                <a:gd name="T61" fmla="*/ 160 h 160"/>
                <a:gd name="T62" fmla="*/ 140 w 172"/>
                <a:gd name="T63" fmla="*/ 160 h 160"/>
                <a:gd name="T64" fmla="*/ 130 w 172"/>
                <a:gd name="T65" fmla="*/ 160 h 160"/>
                <a:gd name="T66" fmla="*/ 118 w 172"/>
                <a:gd name="T67" fmla="*/ 160 h 160"/>
                <a:gd name="T68" fmla="*/ 106 w 172"/>
                <a:gd name="T69" fmla="*/ 160 h 160"/>
                <a:gd name="T70" fmla="*/ 96 w 172"/>
                <a:gd name="T71" fmla="*/ 160 h 160"/>
                <a:gd name="T72" fmla="*/ 86 w 172"/>
                <a:gd name="T73" fmla="*/ 160 h 160"/>
                <a:gd name="T74" fmla="*/ 76 w 172"/>
                <a:gd name="T75" fmla="*/ 160 h 160"/>
                <a:gd name="T76" fmla="*/ 66 w 172"/>
                <a:gd name="T77" fmla="*/ 160 h 160"/>
                <a:gd name="T78" fmla="*/ 58 w 172"/>
                <a:gd name="T79" fmla="*/ 158 h 160"/>
                <a:gd name="T80" fmla="*/ 48 w 172"/>
                <a:gd name="T81" fmla="*/ 158 h 160"/>
                <a:gd name="T82" fmla="*/ 40 w 172"/>
                <a:gd name="T83" fmla="*/ 158 h 160"/>
                <a:gd name="T84" fmla="*/ 30 w 172"/>
                <a:gd name="T85" fmla="*/ 158 h 160"/>
                <a:gd name="T86" fmla="*/ 20 w 172"/>
                <a:gd name="T87" fmla="*/ 158 h 160"/>
                <a:gd name="T88" fmla="*/ 10 w 172"/>
                <a:gd name="T89" fmla="*/ 158 h 160"/>
                <a:gd name="T90" fmla="*/ 0 w 172"/>
                <a:gd name="T91" fmla="*/ 158 h 160"/>
                <a:gd name="T92" fmla="*/ 0 w 172"/>
                <a:gd name="T93" fmla="*/ 150 h 160"/>
                <a:gd name="T94" fmla="*/ 0 w 172"/>
                <a:gd name="T95" fmla="*/ 140 h 160"/>
                <a:gd name="T96" fmla="*/ 0 w 172"/>
                <a:gd name="T97" fmla="*/ 132 h 160"/>
                <a:gd name="T98" fmla="*/ 0 w 172"/>
                <a:gd name="T99" fmla="*/ 122 h 160"/>
                <a:gd name="T100" fmla="*/ 0 w 172"/>
                <a:gd name="T101" fmla="*/ 112 h 160"/>
                <a:gd name="T102" fmla="*/ 0 w 172"/>
                <a:gd name="T103" fmla="*/ 100 h 160"/>
                <a:gd name="T104" fmla="*/ 0 w 172"/>
                <a:gd name="T105" fmla="*/ 90 h 160"/>
                <a:gd name="T106" fmla="*/ 0 w 172"/>
                <a:gd name="T107" fmla="*/ 78 h 160"/>
                <a:gd name="T108" fmla="*/ 0 w 172"/>
                <a:gd name="T109" fmla="*/ 66 h 160"/>
                <a:gd name="T110" fmla="*/ 0 w 172"/>
                <a:gd name="T111" fmla="*/ 54 h 160"/>
                <a:gd name="T112" fmla="*/ 0 w 172"/>
                <a:gd name="T113" fmla="*/ 42 h 160"/>
                <a:gd name="T114" fmla="*/ 0 w 172"/>
                <a:gd name="T115" fmla="*/ 32 h 160"/>
                <a:gd name="T116" fmla="*/ 0 w 172"/>
                <a:gd name="T117" fmla="*/ 20 h 160"/>
                <a:gd name="T118" fmla="*/ 0 w 172"/>
                <a:gd name="T119" fmla="*/ 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2" h="160">
                  <a:moveTo>
                    <a:pt x="2" y="0"/>
                  </a:moveTo>
                  <a:lnTo>
                    <a:pt x="4" y="0"/>
                  </a:lnTo>
                  <a:lnTo>
                    <a:pt x="6" y="0"/>
                  </a:lnTo>
                  <a:lnTo>
                    <a:pt x="8" y="0"/>
                  </a:lnTo>
                  <a:lnTo>
                    <a:pt x="10" y="0"/>
                  </a:lnTo>
                  <a:lnTo>
                    <a:pt x="14" y="0"/>
                  </a:lnTo>
                  <a:lnTo>
                    <a:pt x="16" y="0"/>
                  </a:lnTo>
                  <a:lnTo>
                    <a:pt x="18" y="0"/>
                  </a:lnTo>
                  <a:lnTo>
                    <a:pt x="20" y="0"/>
                  </a:lnTo>
                  <a:lnTo>
                    <a:pt x="22" y="0"/>
                  </a:lnTo>
                  <a:lnTo>
                    <a:pt x="24" y="0"/>
                  </a:lnTo>
                  <a:lnTo>
                    <a:pt x="26" y="0"/>
                  </a:lnTo>
                  <a:lnTo>
                    <a:pt x="28" y="0"/>
                  </a:lnTo>
                  <a:lnTo>
                    <a:pt x="30" y="0"/>
                  </a:lnTo>
                  <a:lnTo>
                    <a:pt x="32" y="0"/>
                  </a:lnTo>
                  <a:lnTo>
                    <a:pt x="34" y="0"/>
                  </a:lnTo>
                  <a:lnTo>
                    <a:pt x="36" y="0"/>
                  </a:lnTo>
                  <a:lnTo>
                    <a:pt x="38" y="0"/>
                  </a:lnTo>
                  <a:lnTo>
                    <a:pt x="40" y="0"/>
                  </a:lnTo>
                  <a:lnTo>
                    <a:pt x="42" y="0"/>
                  </a:lnTo>
                  <a:lnTo>
                    <a:pt x="44" y="0"/>
                  </a:lnTo>
                  <a:lnTo>
                    <a:pt x="46" y="0"/>
                  </a:lnTo>
                  <a:lnTo>
                    <a:pt x="48" y="2"/>
                  </a:lnTo>
                  <a:lnTo>
                    <a:pt x="54" y="2"/>
                  </a:lnTo>
                  <a:lnTo>
                    <a:pt x="56" y="2"/>
                  </a:lnTo>
                  <a:lnTo>
                    <a:pt x="58" y="2"/>
                  </a:lnTo>
                  <a:lnTo>
                    <a:pt x="62" y="2"/>
                  </a:lnTo>
                  <a:lnTo>
                    <a:pt x="66" y="2"/>
                  </a:lnTo>
                  <a:lnTo>
                    <a:pt x="68" y="2"/>
                  </a:lnTo>
                  <a:lnTo>
                    <a:pt x="70" y="2"/>
                  </a:lnTo>
                  <a:lnTo>
                    <a:pt x="72" y="2"/>
                  </a:lnTo>
                  <a:lnTo>
                    <a:pt x="74" y="2"/>
                  </a:lnTo>
                  <a:lnTo>
                    <a:pt x="80" y="2"/>
                  </a:lnTo>
                  <a:lnTo>
                    <a:pt x="82" y="2"/>
                  </a:lnTo>
                  <a:lnTo>
                    <a:pt x="84" y="2"/>
                  </a:lnTo>
                  <a:lnTo>
                    <a:pt x="86" y="2"/>
                  </a:lnTo>
                  <a:lnTo>
                    <a:pt x="88" y="2"/>
                  </a:lnTo>
                  <a:lnTo>
                    <a:pt x="90" y="2"/>
                  </a:lnTo>
                  <a:lnTo>
                    <a:pt x="92" y="2"/>
                  </a:lnTo>
                  <a:lnTo>
                    <a:pt x="94" y="2"/>
                  </a:lnTo>
                  <a:lnTo>
                    <a:pt x="96" y="2"/>
                  </a:lnTo>
                  <a:lnTo>
                    <a:pt x="96" y="2"/>
                  </a:lnTo>
                  <a:lnTo>
                    <a:pt x="98" y="2"/>
                  </a:lnTo>
                  <a:lnTo>
                    <a:pt x="100" y="2"/>
                  </a:lnTo>
                  <a:lnTo>
                    <a:pt x="102" y="2"/>
                  </a:lnTo>
                  <a:lnTo>
                    <a:pt x="104" y="2"/>
                  </a:lnTo>
                  <a:lnTo>
                    <a:pt x="106" y="2"/>
                  </a:lnTo>
                  <a:lnTo>
                    <a:pt x="110" y="2"/>
                  </a:lnTo>
                  <a:lnTo>
                    <a:pt x="114" y="2"/>
                  </a:lnTo>
                  <a:lnTo>
                    <a:pt x="116" y="2"/>
                  </a:lnTo>
                  <a:lnTo>
                    <a:pt x="120" y="2"/>
                  </a:lnTo>
                  <a:lnTo>
                    <a:pt x="122" y="2"/>
                  </a:lnTo>
                  <a:lnTo>
                    <a:pt x="124" y="2"/>
                  </a:lnTo>
                  <a:lnTo>
                    <a:pt x="126" y="2"/>
                  </a:lnTo>
                  <a:lnTo>
                    <a:pt x="130" y="2"/>
                  </a:lnTo>
                  <a:lnTo>
                    <a:pt x="132" y="2"/>
                  </a:lnTo>
                  <a:lnTo>
                    <a:pt x="134" y="2"/>
                  </a:lnTo>
                  <a:lnTo>
                    <a:pt x="136" y="2"/>
                  </a:lnTo>
                  <a:lnTo>
                    <a:pt x="138" y="2"/>
                  </a:lnTo>
                  <a:lnTo>
                    <a:pt x="140" y="2"/>
                  </a:lnTo>
                  <a:lnTo>
                    <a:pt x="142" y="2"/>
                  </a:lnTo>
                  <a:lnTo>
                    <a:pt x="144" y="2"/>
                  </a:lnTo>
                  <a:lnTo>
                    <a:pt x="144" y="4"/>
                  </a:lnTo>
                  <a:lnTo>
                    <a:pt x="144" y="6"/>
                  </a:lnTo>
                  <a:lnTo>
                    <a:pt x="144" y="8"/>
                  </a:lnTo>
                  <a:lnTo>
                    <a:pt x="144" y="12"/>
                  </a:lnTo>
                  <a:lnTo>
                    <a:pt x="144" y="14"/>
                  </a:lnTo>
                  <a:lnTo>
                    <a:pt x="144" y="16"/>
                  </a:lnTo>
                  <a:lnTo>
                    <a:pt x="144" y="18"/>
                  </a:lnTo>
                  <a:lnTo>
                    <a:pt x="144" y="20"/>
                  </a:lnTo>
                  <a:lnTo>
                    <a:pt x="144" y="22"/>
                  </a:lnTo>
                  <a:lnTo>
                    <a:pt x="144" y="24"/>
                  </a:lnTo>
                  <a:lnTo>
                    <a:pt x="146" y="24"/>
                  </a:lnTo>
                  <a:lnTo>
                    <a:pt x="148" y="24"/>
                  </a:lnTo>
                  <a:lnTo>
                    <a:pt x="152" y="24"/>
                  </a:lnTo>
                  <a:lnTo>
                    <a:pt x="154" y="24"/>
                  </a:lnTo>
                  <a:lnTo>
                    <a:pt x="156" y="24"/>
                  </a:lnTo>
                  <a:lnTo>
                    <a:pt x="156" y="22"/>
                  </a:lnTo>
                  <a:lnTo>
                    <a:pt x="158" y="22"/>
                  </a:lnTo>
                  <a:lnTo>
                    <a:pt x="160" y="22"/>
                  </a:lnTo>
                  <a:lnTo>
                    <a:pt x="162" y="22"/>
                  </a:lnTo>
                  <a:lnTo>
                    <a:pt x="164" y="22"/>
                  </a:lnTo>
                  <a:lnTo>
                    <a:pt x="166" y="22"/>
                  </a:lnTo>
                  <a:lnTo>
                    <a:pt x="168" y="22"/>
                  </a:lnTo>
                  <a:lnTo>
                    <a:pt x="172" y="20"/>
                  </a:lnTo>
                  <a:lnTo>
                    <a:pt x="172" y="24"/>
                  </a:lnTo>
                  <a:lnTo>
                    <a:pt x="172" y="26"/>
                  </a:lnTo>
                  <a:lnTo>
                    <a:pt x="172" y="28"/>
                  </a:lnTo>
                  <a:lnTo>
                    <a:pt x="172" y="30"/>
                  </a:lnTo>
                  <a:lnTo>
                    <a:pt x="172" y="36"/>
                  </a:lnTo>
                  <a:lnTo>
                    <a:pt x="172" y="38"/>
                  </a:lnTo>
                  <a:lnTo>
                    <a:pt x="172" y="38"/>
                  </a:lnTo>
                  <a:lnTo>
                    <a:pt x="172" y="40"/>
                  </a:lnTo>
                  <a:lnTo>
                    <a:pt x="172" y="42"/>
                  </a:lnTo>
                  <a:lnTo>
                    <a:pt x="172" y="46"/>
                  </a:lnTo>
                  <a:lnTo>
                    <a:pt x="172" y="50"/>
                  </a:lnTo>
                  <a:lnTo>
                    <a:pt x="172" y="56"/>
                  </a:lnTo>
                  <a:lnTo>
                    <a:pt x="172" y="58"/>
                  </a:lnTo>
                  <a:lnTo>
                    <a:pt x="172" y="60"/>
                  </a:lnTo>
                  <a:lnTo>
                    <a:pt x="172" y="62"/>
                  </a:lnTo>
                  <a:lnTo>
                    <a:pt x="172" y="64"/>
                  </a:lnTo>
                  <a:lnTo>
                    <a:pt x="172" y="66"/>
                  </a:lnTo>
                  <a:lnTo>
                    <a:pt x="172" y="68"/>
                  </a:lnTo>
                  <a:lnTo>
                    <a:pt x="172" y="70"/>
                  </a:lnTo>
                  <a:lnTo>
                    <a:pt x="172" y="72"/>
                  </a:lnTo>
                  <a:lnTo>
                    <a:pt x="172" y="74"/>
                  </a:lnTo>
                  <a:lnTo>
                    <a:pt x="172" y="76"/>
                  </a:lnTo>
                  <a:lnTo>
                    <a:pt x="172" y="78"/>
                  </a:lnTo>
                  <a:lnTo>
                    <a:pt x="172" y="82"/>
                  </a:lnTo>
                  <a:lnTo>
                    <a:pt x="172" y="84"/>
                  </a:lnTo>
                  <a:lnTo>
                    <a:pt x="172" y="86"/>
                  </a:lnTo>
                  <a:lnTo>
                    <a:pt x="172" y="88"/>
                  </a:lnTo>
                  <a:lnTo>
                    <a:pt x="172" y="90"/>
                  </a:lnTo>
                  <a:lnTo>
                    <a:pt x="172" y="92"/>
                  </a:lnTo>
                  <a:lnTo>
                    <a:pt x="172" y="94"/>
                  </a:lnTo>
                  <a:lnTo>
                    <a:pt x="172" y="96"/>
                  </a:lnTo>
                  <a:lnTo>
                    <a:pt x="172" y="98"/>
                  </a:lnTo>
                  <a:lnTo>
                    <a:pt x="172" y="100"/>
                  </a:lnTo>
                  <a:lnTo>
                    <a:pt x="172" y="102"/>
                  </a:lnTo>
                  <a:lnTo>
                    <a:pt x="172" y="104"/>
                  </a:lnTo>
                  <a:lnTo>
                    <a:pt x="172" y="108"/>
                  </a:lnTo>
                  <a:lnTo>
                    <a:pt x="172" y="112"/>
                  </a:lnTo>
                  <a:lnTo>
                    <a:pt x="172" y="114"/>
                  </a:lnTo>
                  <a:lnTo>
                    <a:pt x="172" y="116"/>
                  </a:lnTo>
                  <a:lnTo>
                    <a:pt x="172" y="120"/>
                  </a:lnTo>
                  <a:lnTo>
                    <a:pt x="172" y="124"/>
                  </a:lnTo>
                  <a:lnTo>
                    <a:pt x="172" y="126"/>
                  </a:lnTo>
                  <a:lnTo>
                    <a:pt x="172" y="128"/>
                  </a:lnTo>
                  <a:lnTo>
                    <a:pt x="172" y="130"/>
                  </a:lnTo>
                  <a:lnTo>
                    <a:pt x="172" y="132"/>
                  </a:lnTo>
                  <a:lnTo>
                    <a:pt x="172" y="134"/>
                  </a:lnTo>
                  <a:lnTo>
                    <a:pt x="172" y="134"/>
                  </a:lnTo>
                  <a:lnTo>
                    <a:pt x="172" y="138"/>
                  </a:lnTo>
                  <a:lnTo>
                    <a:pt x="172" y="140"/>
                  </a:lnTo>
                  <a:lnTo>
                    <a:pt x="172" y="142"/>
                  </a:lnTo>
                  <a:lnTo>
                    <a:pt x="172" y="144"/>
                  </a:lnTo>
                  <a:lnTo>
                    <a:pt x="172" y="146"/>
                  </a:lnTo>
                  <a:lnTo>
                    <a:pt x="172" y="148"/>
                  </a:lnTo>
                  <a:lnTo>
                    <a:pt x="172" y="152"/>
                  </a:lnTo>
                  <a:lnTo>
                    <a:pt x="172" y="154"/>
                  </a:lnTo>
                  <a:lnTo>
                    <a:pt x="172" y="156"/>
                  </a:lnTo>
                  <a:lnTo>
                    <a:pt x="172" y="158"/>
                  </a:lnTo>
                  <a:lnTo>
                    <a:pt x="172" y="160"/>
                  </a:lnTo>
                  <a:lnTo>
                    <a:pt x="170" y="160"/>
                  </a:lnTo>
                  <a:lnTo>
                    <a:pt x="168" y="160"/>
                  </a:lnTo>
                  <a:lnTo>
                    <a:pt x="166" y="160"/>
                  </a:lnTo>
                  <a:lnTo>
                    <a:pt x="164" y="160"/>
                  </a:lnTo>
                  <a:lnTo>
                    <a:pt x="162" y="160"/>
                  </a:lnTo>
                  <a:lnTo>
                    <a:pt x="160" y="160"/>
                  </a:lnTo>
                  <a:lnTo>
                    <a:pt x="158" y="160"/>
                  </a:lnTo>
                  <a:lnTo>
                    <a:pt x="156" y="160"/>
                  </a:lnTo>
                  <a:lnTo>
                    <a:pt x="154" y="160"/>
                  </a:lnTo>
                  <a:lnTo>
                    <a:pt x="152" y="160"/>
                  </a:lnTo>
                  <a:lnTo>
                    <a:pt x="150" y="160"/>
                  </a:lnTo>
                  <a:lnTo>
                    <a:pt x="148" y="160"/>
                  </a:lnTo>
                  <a:lnTo>
                    <a:pt x="146" y="160"/>
                  </a:lnTo>
                  <a:lnTo>
                    <a:pt x="144" y="160"/>
                  </a:lnTo>
                  <a:lnTo>
                    <a:pt x="144" y="160"/>
                  </a:lnTo>
                  <a:lnTo>
                    <a:pt x="142" y="160"/>
                  </a:lnTo>
                  <a:lnTo>
                    <a:pt x="140" y="160"/>
                  </a:lnTo>
                  <a:lnTo>
                    <a:pt x="138" y="160"/>
                  </a:lnTo>
                  <a:lnTo>
                    <a:pt x="136" y="160"/>
                  </a:lnTo>
                  <a:lnTo>
                    <a:pt x="134" y="160"/>
                  </a:lnTo>
                  <a:lnTo>
                    <a:pt x="132" y="160"/>
                  </a:lnTo>
                  <a:lnTo>
                    <a:pt x="130" y="160"/>
                  </a:lnTo>
                  <a:lnTo>
                    <a:pt x="128" y="160"/>
                  </a:lnTo>
                  <a:lnTo>
                    <a:pt x="126" y="160"/>
                  </a:lnTo>
                  <a:lnTo>
                    <a:pt x="124" y="160"/>
                  </a:lnTo>
                  <a:lnTo>
                    <a:pt x="122" y="160"/>
                  </a:lnTo>
                  <a:lnTo>
                    <a:pt x="118" y="160"/>
                  </a:lnTo>
                  <a:lnTo>
                    <a:pt x="114" y="160"/>
                  </a:lnTo>
                  <a:lnTo>
                    <a:pt x="112" y="160"/>
                  </a:lnTo>
                  <a:lnTo>
                    <a:pt x="110" y="160"/>
                  </a:lnTo>
                  <a:lnTo>
                    <a:pt x="108" y="160"/>
                  </a:lnTo>
                  <a:lnTo>
                    <a:pt x="106" y="160"/>
                  </a:lnTo>
                  <a:lnTo>
                    <a:pt x="104" y="160"/>
                  </a:lnTo>
                  <a:lnTo>
                    <a:pt x="102" y="160"/>
                  </a:lnTo>
                  <a:lnTo>
                    <a:pt x="100" y="160"/>
                  </a:lnTo>
                  <a:lnTo>
                    <a:pt x="98" y="160"/>
                  </a:lnTo>
                  <a:lnTo>
                    <a:pt x="96" y="160"/>
                  </a:lnTo>
                  <a:lnTo>
                    <a:pt x="96" y="160"/>
                  </a:lnTo>
                  <a:lnTo>
                    <a:pt x="92" y="160"/>
                  </a:lnTo>
                  <a:lnTo>
                    <a:pt x="90" y="160"/>
                  </a:lnTo>
                  <a:lnTo>
                    <a:pt x="88" y="160"/>
                  </a:lnTo>
                  <a:lnTo>
                    <a:pt x="86" y="160"/>
                  </a:lnTo>
                  <a:lnTo>
                    <a:pt x="84" y="160"/>
                  </a:lnTo>
                  <a:lnTo>
                    <a:pt x="82" y="160"/>
                  </a:lnTo>
                  <a:lnTo>
                    <a:pt x="80" y="160"/>
                  </a:lnTo>
                  <a:lnTo>
                    <a:pt x="78" y="160"/>
                  </a:lnTo>
                  <a:lnTo>
                    <a:pt x="76" y="160"/>
                  </a:lnTo>
                  <a:lnTo>
                    <a:pt x="74" y="160"/>
                  </a:lnTo>
                  <a:lnTo>
                    <a:pt x="72" y="160"/>
                  </a:lnTo>
                  <a:lnTo>
                    <a:pt x="70" y="160"/>
                  </a:lnTo>
                  <a:lnTo>
                    <a:pt x="68" y="160"/>
                  </a:lnTo>
                  <a:lnTo>
                    <a:pt x="66" y="160"/>
                  </a:lnTo>
                  <a:lnTo>
                    <a:pt x="64" y="160"/>
                  </a:lnTo>
                  <a:lnTo>
                    <a:pt x="62" y="160"/>
                  </a:lnTo>
                  <a:lnTo>
                    <a:pt x="60" y="160"/>
                  </a:lnTo>
                  <a:lnTo>
                    <a:pt x="60" y="158"/>
                  </a:lnTo>
                  <a:lnTo>
                    <a:pt x="58" y="158"/>
                  </a:lnTo>
                  <a:lnTo>
                    <a:pt x="56" y="158"/>
                  </a:lnTo>
                  <a:lnTo>
                    <a:pt x="54" y="158"/>
                  </a:lnTo>
                  <a:lnTo>
                    <a:pt x="52" y="158"/>
                  </a:lnTo>
                  <a:lnTo>
                    <a:pt x="50" y="158"/>
                  </a:lnTo>
                  <a:lnTo>
                    <a:pt x="48" y="158"/>
                  </a:lnTo>
                  <a:lnTo>
                    <a:pt x="48" y="158"/>
                  </a:lnTo>
                  <a:lnTo>
                    <a:pt x="46" y="158"/>
                  </a:lnTo>
                  <a:lnTo>
                    <a:pt x="44" y="158"/>
                  </a:lnTo>
                  <a:lnTo>
                    <a:pt x="42" y="158"/>
                  </a:lnTo>
                  <a:lnTo>
                    <a:pt x="40" y="158"/>
                  </a:lnTo>
                  <a:lnTo>
                    <a:pt x="38" y="158"/>
                  </a:lnTo>
                  <a:lnTo>
                    <a:pt x="36" y="158"/>
                  </a:lnTo>
                  <a:lnTo>
                    <a:pt x="34" y="158"/>
                  </a:lnTo>
                  <a:lnTo>
                    <a:pt x="32" y="158"/>
                  </a:lnTo>
                  <a:lnTo>
                    <a:pt x="30" y="158"/>
                  </a:lnTo>
                  <a:lnTo>
                    <a:pt x="28" y="158"/>
                  </a:lnTo>
                  <a:lnTo>
                    <a:pt x="26" y="158"/>
                  </a:lnTo>
                  <a:lnTo>
                    <a:pt x="24" y="158"/>
                  </a:lnTo>
                  <a:lnTo>
                    <a:pt x="22" y="158"/>
                  </a:lnTo>
                  <a:lnTo>
                    <a:pt x="20" y="158"/>
                  </a:lnTo>
                  <a:lnTo>
                    <a:pt x="18" y="158"/>
                  </a:lnTo>
                  <a:lnTo>
                    <a:pt x="16" y="158"/>
                  </a:lnTo>
                  <a:lnTo>
                    <a:pt x="14" y="158"/>
                  </a:lnTo>
                  <a:lnTo>
                    <a:pt x="12" y="158"/>
                  </a:lnTo>
                  <a:lnTo>
                    <a:pt x="10" y="158"/>
                  </a:lnTo>
                  <a:lnTo>
                    <a:pt x="8" y="158"/>
                  </a:lnTo>
                  <a:lnTo>
                    <a:pt x="6" y="158"/>
                  </a:lnTo>
                  <a:lnTo>
                    <a:pt x="4" y="158"/>
                  </a:lnTo>
                  <a:lnTo>
                    <a:pt x="2" y="158"/>
                  </a:lnTo>
                  <a:lnTo>
                    <a:pt x="0" y="158"/>
                  </a:lnTo>
                  <a:lnTo>
                    <a:pt x="0" y="158"/>
                  </a:lnTo>
                  <a:lnTo>
                    <a:pt x="0" y="156"/>
                  </a:lnTo>
                  <a:lnTo>
                    <a:pt x="0" y="154"/>
                  </a:lnTo>
                  <a:lnTo>
                    <a:pt x="0" y="152"/>
                  </a:lnTo>
                  <a:lnTo>
                    <a:pt x="0" y="150"/>
                  </a:lnTo>
                  <a:lnTo>
                    <a:pt x="0" y="148"/>
                  </a:lnTo>
                  <a:lnTo>
                    <a:pt x="0" y="146"/>
                  </a:lnTo>
                  <a:lnTo>
                    <a:pt x="0" y="144"/>
                  </a:lnTo>
                  <a:lnTo>
                    <a:pt x="0" y="142"/>
                  </a:lnTo>
                  <a:lnTo>
                    <a:pt x="0" y="140"/>
                  </a:lnTo>
                  <a:lnTo>
                    <a:pt x="0" y="138"/>
                  </a:lnTo>
                  <a:lnTo>
                    <a:pt x="0" y="136"/>
                  </a:lnTo>
                  <a:lnTo>
                    <a:pt x="0" y="134"/>
                  </a:lnTo>
                  <a:lnTo>
                    <a:pt x="0" y="134"/>
                  </a:lnTo>
                  <a:lnTo>
                    <a:pt x="0" y="132"/>
                  </a:lnTo>
                  <a:lnTo>
                    <a:pt x="0" y="130"/>
                  </a:lnTo>
                  <a:lnTo>
                    <a:pt x="0" y="128"/>
                  </a:lnTo>
                  <a:lnTo>
                    <a:pt x="0" y="126"/>
                  </a:lnTo>
                  <a:lnTo>
                    <a:pt x="0" y="124"/>
                  </a:lnTo>
                  <a:lnTo>
                    <a:pt x="0" y="122"/>
                  </a:lnTo>
                  <a:lnTo>
                    <a:pt x="0" y="120"/>
                  </a:lnTo>
                  <a:lnTo>
                    <a:pt x="0" y="118"/>
                  </a:lnTo>
                  <a:lnTo>
                    <a:pt x="0" y="116"/>
                  </a:lnTo>
                  <a:lnTo>
                    <a:pt x="0" y="114"/>
                  </a:lnTo>
                  <a:lnTo>
                    <a:pt x="0" y="112"/>
                  </a:lnTo>
                  <a:lnTo>
                    <a:pt x="0" y="110"/>
                  </a:lnTo>
                  <a:lnTo>
                    <a:pt x="0" y="108"/>
                  </a:lnTo>
                  <a:lnTo>
                    <a:pt x="0" y="106"/>
                  </a:lnTo>
                  <a:lnTo>
                    <a:pt x="0" y="104"/>
                  </a:lnTo>
                  <a:lnTo>
                    <a:pt x="0" y="100"/>
                  </a:lnTo>
                  <a:lnTo>
                    <a:pt x="0" y="98"/>
                  </a:lnTo>
                  <a:lnTo>
                    <a:pt x="0" y="96"/>
                  </a:lnTo>
                  <a:lnTo>
                    <a:pt x="0" y="94"/>
                  </a:lnTo>
                  <a:lnTo>
                    <a:pt x="0" y="92"/>
                  </a:lnTo>
                  <a:lnTo>
                    <a:pt x="0" y="90"/>
                  </a:lnTo>
                  <a:lnTo>
                    <a:pt x="0" y="86"/>
                  </a:lnTo>
                  <a:lnTo>
                    <a:pt x="0" y="86"/>
                  </a:lnTo>
                  <a:lnTo>
                    <a:pt x="0" y="82"/>
                  </a:lnTo>
                  <a:lnTo>
                    <a:pt x="0" y="80"/>
                  </a:lnTo>
                  <a:lnTo>
                    <a:pt x="0" y="78"/>
                  </a:lnTo>
                  <a:lnTo>
                    <a:pt x="0" y="76"/>
                  </a:lnTo>
                  <a:lnTo>
                    <a:pt x="0" y="74"/>
                  </a:lnTo>
                  <a:lnTo>
                    <a:pt x="0" y="72"/>
                  </a:lnTo>
                  <a:lnTo>
                    <a:pt x="0" y="70"/>
                  </a:lnTo>
                  <a:lnTo>
                    <a:pt x="0" y="66"/>
                  </a:lnTo>
                  <a:lnTo>
                    <a:pt x="0" y="62"/>
                  </a:lnTo>
                  <a:lnTo>
                    <a:pt x="0" y="60"/>
                  </a:lnTo>
                  <a:lnTo>
                    <a:pt x="0" y="58"/>
                  </a:lnTo>
                  <a:lnTo>
                    <a:pt x="0" y="56"/>
                  </a:lnTo>
                  <a:lnTo>
                    <a:pt x="0" y="54"/>
                  </a:lnTo>
                  <a:lnTo>
                    <a:pt x="0" y="50"/>
                  </a:lnTo>
                  <a:lnTo>
                    <a:pt x="0" y="48"/>
                  </a:lnTo>
                  <a:lnTo>
                    <a:pt x="0" y="46"/>
                  </a:lnTo>
                  <a:lnTo>
                    <a:pt x="0" y="44"/>
                  </a:lnTo>
                  <a:lnTo>
                    <a:pt x="0" y="42"/>
                  </a:lnTo>
                  <a:lnTo>
                    <a:pt x="0" y="40"/>
                  </a:lnTo>
                  <a:lnTo>
                    <a:pt x="0" y="38"/>
                  </a:lnTo>
                  <a:lnTo>
                    <a:pt x="0" y="38"/>
                  </a:lnTo>
                  <a:lnTo>
                    <a:pt x="0" y="36"/>
                  </a:lnTo>
                  <a:lnTo>
                    <a:pt x="0" y="32"/>
                  </a:lnTo>
                  <a:lnTo>
                    <a:pt x="0" y="30"/>
                  </a:lnTo>
                  <a:lnTo>
                    <a:pt x="0" y="26"/>
                  </a:lnTo>
                  <a:lnTo>
                    <a:pt x="0" y="24"/>
                  </a:lnTo>
                  <a:lnTo>
                    <a:pt x="0" y="22"/>
                  </a:lnTo>
                  <a:lnTo>
                    <a:pt x="0" y="20"/>
                  </a:lnTo>
                  <a:lnTo>
                    <a:pt x="0" y="14"/>
                  </a:lnTo>
                  <a:lnTo>
                    <a:pt x="0" y="12"/>
                  </a:lnTo>
                  <a:lnTo>
                    <a:pt x="0" y="10"/>
                  </a:lnTo>
                  <a:lnTo>
                    <a:pt x="0" y="8"/>
                  </a:lnTo>
                  <a:lnTo>
                    <a:pt x="0" y="6"/>
                  </a:lnTo>
                  <a:lnTo>
                    <a:pt x="0" y="4"/>
                  </a:lnTo>
                  <a:lnTo>
                    <a:pt x="0" y="2"/>
                  </a:lnTo>
                  <a:lnTo>
                    <a:pt x="0" y="0"/>
                  </a:lnTo>
                  <a:lnTo>
                    <a:pt x="2"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8" name="Freeform 49"/>
            <p:cNvSpPr>
              <a:spLocks/>
            </p:cNvSpPr>
            <p:nvPr/>
          </p:nvSpPr>
          <p:spPr bwMode="auto">
            <a:xfrm>
              <a:off x="6861175" y="1343025"/>
              <a:ext cx="273050" cy="325438"/>
            </a:xfrm>
            <a:custGeom>
              <a:avLst/>
              <a:gdLst>
                <a:gd name="T0" fmla="*/ 170 w 172"/>
                <a:gd name="T1" fmla="*/ 8 h 205"/>
                <a:gd name="T2" fmla="*/ 170 w 172"/>
                <a:gd name="T3" fmla="*/ 26 h 205"/>
                <a:gd name="T4" fmla="*/ 170 w 172"/>
                <a:gd name="T5" fmla="*/ 50 h 205"/>
                <a:gd name="T6" fmla="*/ 170 w 172"/>
                <a:gd name="T7" fmla="*/ 76 h 205"/>
                <a:gd name="T8" fmla="*/ 170 w 172"/>
                <a:gd name="T9" fmla="*/ 96 h 205"/>
                <a:gd name="T10" fmla="*/ 170 w 172"/>
                <a:gd name="T11" fmla="*/ 116 h 205"/>
                <a:gd name="T12" fmla="*/ 172 w 172"/>
                <a:gd name="T13" fmla="*/ 135 h 205"/>
                <a:gd name="T14" fmla="*/ 172 w 172"/>
                <a:gd name="T15" fmla="*/ 155 h 205"/>
                <a:gd name="T16" fmla="*/ 172 w 172"/>
                <a:gd name="T17" fmla="*/ 173 h 205"/>
                <a:gd name="T18" fmla="*/ 170 w 172"/>
                <a:gd name="T19" fmla="*/ 185 h 205"/>
                <a:gd name="T20" fmla="*/ 170 w 172"/>
                <a:gd name="T21" fmla="*/ 199 h 205"/>
                <a:gd name="T22" fmla="*/ 158 w 172"/>
                <a:gd name="T23" fmla="*/ 203 h 205"/>
                <a:gd name="T24" fmla="*/ 144 w 172"/>
                <a:gd name="T25" fmla="*/ 203 h 205"/>
                <a:gd name="T26" fmla="*/ 120 w 172"/>
                <a:gd name="T27" fmla="*/ 203 h 205"/>
                <a:gd name="T28" fmla="*/ 106 w 172"/>
                <a:gd name="T29" fmla="*/ 201 h 205"/>
                <a:gd name="T30" fmla="*/ 86 w 172"/>
                <a:gd name="T31" fmla="*/ 201 h 205"/>
                <a:gd name="T32" fmla="*/ 70 w 172"/>
                <a:gd name="T33" fmla="*/ 201 h 205"/>
                <a:gd name="T34" fmla="*/ 54 w 172"/>
                <a:gd name="T35" fmla="*/ 199 h 205"/>
                <a:gd name="T36" fmla="*/ 38 w 172"/>
                <a:gd name="T37" fmla="*/ 199 h 205"/>
                <a:gd name="T38" fmla="*/ 18 w 172"/>
                <a:gd name="T39" fmla="*/ 199 h 205"/>
                <a:gd name="T40" fmla="*/ 0 w 172"/>
                <a:gd name="T41" fmla="*/ 199 h 205"/>
                <a:gd name="T42" fmla="*/ 0 w 172"/>
                <a:gd name="T43" fmla="*/ 179 h 205"/>
                <a:gd name="T44" fmla="*/ 0 w 172"/>
                <a:gd name="T45" fmla="*/ 159 h 205"/>
                <a:gd name="T46" fmla="*/ 0 w 172"/>
                <a:gd name="T47" fmla="*/ 141 h 205"/>
                <a:gd name="T48" fmla="*/ 0 w 172"/>
                <a:gd name="T49" fmla="*/ 116 h 205"/>
                <a:gd name="T50" fmla="*/ 0 w 172"/>
                <a:gd name="T51" fmla="*/ 94 h 205"/>
                <a:gd name="T52" fmla="*/ 2 w 172"/>
                <a:gd name="T53" fmla="*/ 76 h 205"/>
                <a:gd name="T54" fmla="*/ 2 w 172"/>
                <a:gd name="T55" fmla="*/ 54 h 205"/>
                <a:gd name="T56" fmla="*/ 2 w 172"/>
                <a:gd name="T57" fmla="*/ 36 h 205"/>
                <a:gd name="T58" fmla="*/ 2 w 172"/>
                <a:gd name="T59" fmla="*/ 16 h 205"/>
                <a:gd name="T60" fmla="*/ 10 w 172"/>
                <a:gd name="T61" fmla="*/ 32 h 205"/>
                <a:gd name="T62" fmla="*/ 8 w 172"/>
                <a:gd name="T63" fmla="*/ 44 h 205"/>
                <a:gd name="T64" fmla="*/ 22 w 172"/>
                <a:gd name="T65" fmla="*/ 52 h 205"/>
                <a:gd name="T66" fmla="*/ 42 w 172"/>
                <a:gd name="T67" fmla="*/ 46 h 205"/>
                <a:gd name="T68" fmla="*/ 48 w 172"/>
                <a:gd name="T69" fmla="*/ 28 h 205"/>
                <a:gd name="T70" fmla="*/ 48 w 172"/>
                <a:gd name="T71" fmla="*/ 38 h 205"/>
                <a:gd name="T72" fmla="*/ 56 w 172"/>
                <a:gd name="T73" fmla="*/ 26 h 205"/>
                <a:gd name="T74" fmla="*/ 66 w 172"/>
                <a:gd name="T75" fmla="*/ 34 h 205"/>
                <a:gd name="T76" fmla="*/ 76 w 172"/>
                <a:gd name="T77" fmla="*/ 24 h 205"/>
                <a:gd name="T78" fmla="*/ 84 w 172"/>
                <a:gd name="T79" fmla="*/ 14 h 205"/>
                <a:gd name="T80" fmla="*/ 98 w 172"/>
                <a:gd name="T81" fmla="*/ 24 h 205"/>
                <a:gd name="T82" fmla="*/ 102 w 172"/>
                <a:gd name="T83" fmla="*/ 40 h 205"/>
                <a:gd name="T84" fmla="*/ 90 w 172"/>
                <a:gd name="T85" fmla="*/ 54 h 205"/>
                <a:gd name="T86" fmla="*/ 94 w 172"/>
                <a:gd name="T87" fmla="*/ 72 h 205"/>
                <a:gd name="T88" fmla="*/ 100 w 172"/>
                <a:gd name="T89" fmla="*/ 84 h 205"/>
                <a:gd name="T90" fmla="*/ 116 w 172"/>
                <a:gd name="T91" fmla="*/ 90 h 205"/>
                <a:gd name="T92" fmla="*/ 126 w 172"/>
                <a:gd name="T93" fmla="*/ 82 h 205"/>
                <a:gd name="T94" fmla="*/ 124 w 172"/>
                <a:gd name="T95" fmla="*/ 64 h 205"/>
                <a:gd name="T96" fmla="*/ 136 w 172"/>
                <a:gd name="T97" fmla="*/ 54 h 205"/>
                <a:gd name="T98" fmla="*/ 134 w 172"/>
                <a:gd name="T99" fmla="*/ 44 h 205"/>
                <a:gd name="T100" fmla="*/ 124 w 172"/>
                <a:gd name="T101" fmla="*/ 40 h 205"/>
                <a:gd name="T102" fmla="*/ 140 w 172"/>
                <a:gd name="T103" fmla="*/ 44 h 205"/>
                <a:gd name="T104" fmla="*/ 154 w 172"/>
                <a:gd name="T105" fmla="*/ 34 h 205"/>
                <a:gd name="T106" fmla="*/ 156 w 172"/>
                <a:gd name="T107" fmla="*/ 16 h 205"/>
                <a:gd name="T108" fmla="*/ 158 w 172"/>
                <a:gd name="T109"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205">
                  <a:moveTo>
                    <a:pt x="160" y="8"/>
                  </a:moveTo>
                  <a:lnTo>
                    <a:pt x="162" y="8"/>
                  </a:lnTo>
                  <a:lnTo>
                    <a:pt x="164" y="6"/>
                  </a:lnTo>
                  <a:lnTo>
                    <a:pt x="166" y="6"/>
                  </a:lnTo>
                  <a:lnTo>
                    <a:pt x="170" y="2"/>
                  </a:lnTo>
                  <a:lnTo>
                    <a:pt x="170" y="4"/>
                  </a:lnTo>
                  <a:lnTo>
                    <a:pt x="170" y="8"/>
                  </a:lnTo>
                  <a:lnTo>
                    <a:pt x="170" y="8"/>
                  </a:lnTo>
                  <a:lnTo>
                    <a:pt x="170" y="10"/>
                  </a:lnTo>
                  <a:lnTo>
                    <a:pt x="170" y="12"/>
                  </a:lnTo>
                  <a:lnTo>
                    <a:pt x="170" y="16"/>
                  </a:lnTo>
                  <a:lnTo>
                    <a:pt x="170" y="20"/>
                  </a:lnTo>
                  <a:lnTo>
                    <a:pt x="170" y="22"/>
                  </a:lnTo>
                  <a:lnTo>
                    <a:pt x="170" y="26"/>
                  </a:lnTo>
                  <a:lnTo>
                    <a:pt x="170" y="30"/>
                  </a:lnTo>
                  <a:lnTo>
                    <a:pt x="170" y="32"/>
                  </a:lnTo>
                  <a:lnTo>
                    <a:pt x="170" y="42"/>
                  </a:lnTo>
                  <a:lnTo>
                    <a:pt x="170" y="44"/>
                  </a:lnTo>
                  <a:lnTo>
                    <a:pt x="170" y="46"/>
                  </a:lnTo>
                  <a:lnTo>
                    <a:pt x="170" y="48"/>
                  </a:lnTo>
                  <a:lnTo>
                    <a:pt x="170" y="50"/>
                  </a:lnTo>
                  <a:lnTo>
                    <a:pt x="170" y="54"/>
                  </a:lnTo>
                  <a:lnTo>
                    <a:pt x="170" y="56"/>
                  </a:lnTo>
                  <a:lnTo>
                    <a:pt x="170" y="58"/>
                  </a:lnTo>
                  <a:lnTo>
                    <a:pt x="170" y="62"/>
                  </a:lnTo>
                  <a:lnTo>
                    <a:pt x="170" y="66"/>
                  </a:lnTo>
                  <a:lnTo>
                    <a:pt x="170" y="74"/>
                  </a:lnTo>
                  <a:lnTo>
                    <a:pt x="170" y="76"/>
                  </a:lnTo>
                  <a:lnTo>
                    <a:pt x="170" y="78"/>
                  </a:lnTo>
                  <a:lnTo>
                    <a:pt x="170" y="82"/>
                  </a:lnTo>
                  <a:lnTo>
                    <a:pt x="170" y="84"/>
                  </a:lnTo>
                  <a:lnTo>
                    <a:pt x="170" y="90"/>
                  </a:lnTo>
                  <a:lnTo>
                    <a:pt x="170" y="92"/>
                  </a:lnTo>
                  <a:lnTo>
                    <a:pt x="170" y="94"/>
                  </a:lnTo>
                  <a:lnTo>
                    <a:pt x="170" y="96"/>
                  </a:lnTo>
                  <a:lnTo>
                    <a:pt x="170" y="102"/>
                  </a:lnTo>
                  <a:lnTo>
                    <a:pt x="170" y="102"/>
                  </a:lnTo>
                  <a:lnTo>
                    <a:pt x="170" y="104"/>
                  </a:lnTo>
                  <a:lnTo>
                    <a:pt x="170" y="108"/>
                  </a:lnTo>
                  <a:lnTo>
                    <a:pt x="170" y="112"/>
                  </a:lnTo>
                  <a:lnTo>
                    <a:pt x="170" y="114"/>
                  </a:lnTo>
                  <a:lnTo>
                    <a:pt x="170" y="116"/>
                  </a:lnTo>
                  <a:lnTo>
                    <a:pt x="170" y="118"/>
                  </a:lnTo>
                  <a:lnTo>
                    <a:pt x="170" y="123"/>
                  </a:lnTo>
                  <a:lnTo>
                    <a:pt x="172" y="125"/>
                  </a:lnTo>
                  <a:lnTo>
                    <a:pt x="172" y="127"/>
                  </a:lnTo>
                  <a:lnTo>
                    <a:pt x="172" y="129"/>
                  </a:lnTo>
                  <a:lnTo>
                    <a:pt x="172" y="133"/>
                  </a:lnTo>
                  <a:lnTo>
                    <a:pt x="172" y="135"/>
                  </a:lnTo>
                  <a:lnTo>
                    <a:pt x="172" y="137"/>
                  </a:lnTo>
                  <a:lnTo>
                    <a:pt x="172" y="139"/>
                  </a:lnTo>
                  <a:lnTo>
                    <a:pt x="172" y="141"/>
                  </a:lnTo>
                  <a:lnTo>
                    <a:pt x="172" y="145"/>
                  </a:lnTo>
                  <a:lnTo>
                    <a:pt x="172" y="149"/>
                  </a:lnTo>
                  <a:lnTo>
                    <a:pt x="172" y="151"/>
                  </a:lnTo>
                  <a:lnTo>
                    <a:pt x="172" y="155"/>
                  </a:lnTo>
                  <a:lnTo>
                    <a:pt x="172" y="159"/>
                  </a:lnTo>
                  <a:lnTo>
                    <a:pt x="172" y="161"/>
                  </a:lnTo>
                  <a:lnTo>
                    <a:pt x="172" y="163"/>
                  </a:lnTo>
                  <a:lnTo>
                    <a:pt x="172" y="165"/>
                  </a:lnTo>
                  <a:lnTo>
                    <a:pt x="172" y="167"/>
                  </a:lnTo>
                  <a:lnTo>
                    <a:pt x="172" y="171"/>
                  </a:lnTo>
                  <a:lnTo>
                    <a:pt x="172" y="173"/>
                  </a:lnTo>
                  <a:lnTo>
                    <a:pt x="172" y="175"/>
                  </a:lnTo>
                  <a:lnTo>
                    <a:pt x="172" y="177"/>
                  </a:lnTo>
                  <a:lnTo>
                    <a:pt x="172" y="179"/>
                  </a:lnTo>
                  <a:lnTo>
                    <a:pt x="170" y="179"/>
                  </a:lnTo>
                  <a:lnTo>
                    <a:pt x="170" y="181"/>
                  </a:lnTo>
                  <a:lnTo>
                    <a:pt x="170" y="183"/>
                  </a:lnTo>
                  <a:lnTo>
                    <a:pt x="170" y="185"/>
                  </a:lnTo>
                  <a:lnTo>
                    <a:pt x="170" y="187"/>
                  </a:lnTo>
                  <a:lnTo>
                    <a:pt x="170" y="189"/>
                  </a:lnTo>
                  <a:lnTo>
                    <a:pt x="170" y="191"/>
                  </a:lnTo>
                  <a:lnTo>
                    <a:pt x="170" y="193"/>
                  </a:lnTo>
                  <a:lnTo>
                    <a:pt x="170" y="195"/>
                  </a:lnTo>
                  <a:lnTo>
                    <a:pt x="170" y="197"/>
                  </a:lnTo>
                  <a:lnTo>
                    <a:pt x="170" y="199"/>
                  </a:lnTo>
                  <a:lnTo>
                    <a:pt x="170" y="199"/>
                  </a:lnTo>
                  <a:lnTo>
                    <a:pt x="170" y="205"/>
                  </a:lnTo>
                  <a:lnTo>
                    <a:pt x="166" y="205"/>
                  </a:lnTo>
                  <a:lnTo>
                    <a:pt x="164" y="205"/>
                  </a:lnTo>
                  <a:lnTo>
                    <a:pt x="162" y="205"/>
                  </a:lnTo>
                  <a:lnTo>
                    <a:pt x="162" y="203"/>
                  </a:lnTo>
                  <a:lnTo>
                    <a:pt x="158" y="203"/>
                  </a:lnTo>
                  <a:lnTo>
                    <a:pt x="156" y="203"/>
                  </a:lnTo>
                  <a:lnTo>
                    <a:pt x="156" y="203"/>
                  </a:lnTo>
                  <a:lnTo>
                    <a:pt x="154" y="203"/>
                  </a:lnTo>
                  <a:lnTo>
                    <a:pt x="152" y="203"/>
                  </a:lnTo>
                  <a:lnTo>
                    <a:pt x="150" y="203"/>
                  </a:lnTo>
                  <a:lnTo>
                    <a:pt x="148" y="203"/>
                  </a:lnTo>
                  <a:lnTo>
                    <a:pt x="144" y="203"/>
                  </a:lnTo>
                  <a:lnTo>
                    <a:pt x="142" y="203"/>
                  </a:lnTo>
                  <a:lnTo>
                    <a:pt x="138" y="203"/>
                  </a:lnTo>
                  <a:lnTo>
                    <a:pt x="136" y="203"/>
                  </a:lnTo>
                  <a:lnTo>
                    <a:pt x="128" y="203"/>
                  </a:lnTo>
                  <a:lnTo>
                    <a:pt x="124" y="203"/>
                  </a:lnTo>
                  <a:lnTo>
                    <a:pt x="122" y="203"/>
                  </a:lnTo>
                  <a:lnTo>
                    <a:pt x="120" y="203"/>
                  </a:lnTo>
                  <a:lnTo>
                    <a:pt x="118" y="203"/>
                  </a:lnTo>
                  <a:lnTo>
                    <a:pt x="116" y="203"/>
                  </a:lnTo>
                  <a:lnTo>
                    <a:pt x="114" y="201"/>
                  </a:lnTo>
                  <a:lnTo>
                    <a:pt x="112" y="201"/>
                  </a:lnTo>
                  <a:lnTo>
                    <a:pt x="110" y="201"/>
                  </a:lnTo>
                  <a:lnTo>
                    <a:pt x="108" y="201"/>
                  </a:lnTo>
                  <a:lnTo>
                    <a:pt x="106" y="201"/>
                  </a:lnTo>
                  <a:lnTo>
                    <a:pt x="104" y="201"/>
                  </a:lnTo>
                  <a:lnTo>
                    <a:pt x="100" y="201"/>
                  </a:lnTo>
                  <a:lnTo>
                    <a:pt x="98" y="201"/>
                  </a:lnTo>
                  <a:lnTo>
                    <a:pt x="96" y="201"/>
                  </a:lnTo>
                  <a:lnTo>
                    <a:pt x="94" y="201"/>
                  </a:lnTo>
                  <a:lnTo>
                    <a:pt x="90" y="201"/>
                  </a:lnTo>
                  <a:lnTo>
                    <a:pt x="86" y="201"/>
                  </a:lnTo>
                  <a:lnTo>
                    <a:pt x="84" y="201"/>
                  </a:lnTo>
                  <a:lnTo>
                    <a:pt x="80" y="201"/>
                  </a:lnTo>
                  <a:lnTo>
                    <a:pt x="78" y="201"/>
                  </a:lnTo>
                  <a:lnTo>
                    <a:pt x="76" y="201"/>
                  </a:lnTo>
                  <a:lnTo>
                    <a:pt x="74" y="201"/>
                  </a:lnTo>
                  <a:lnTo>
                    <a:pt x="72" y="201"/>
                  </a:lnTo>
                  <a:lnTo>
                    <a:pt x="70" y="201"/>
                  </a:lnTo>
                  <a:lnTo>
                    <a:pt x="68" y="201"/>
                  </a:lnTo>
                  <a:lnTo>
                    <a:pt x="64" y="201"/>
                  </a:lnTo>
                  <a:lnTo>
                    <a:pt x="62" y="201"/>
                  </a:lnTo>
                  <a:lnTo>
                    <a:pt x="60" y="199"/>
                  </a:lnTo>
                  <a:lnTo>
                    <a:pt x="58" y="199"/>
                  </a:lnTo>
                  <a:lnTo>
                    <a:pt x="56" y="199"/>
                  </a:lnTo>
                  <a:lnTo>
                    <a:pt x="54" y="199"/>
                  </a:lnTo>
                  <a:lnTo>
                    <a:pt x="52" y="199"/>
                  </a:lnTo>
                  <a:lnTo>
                    <a:pt x="50" y="199"/>
                  </a:lnTo>
                  <a:lnTo>
                    <a:pt x="48" y="199"/>
                  </a:lnTo>
                  <a:lnTo>
                    <a:pt x="46" y="199"/>
                  </a:lnTo>
                  <a:lnTo>
                    <a:pt x="44" y="199"/>
                  </a:lnTo>
                  <a:lnTo>
                    <a:pt x="40" y="199"/>
                  </a:lnTo>
                  <a:lnTo>
                    <a:pt x="38" y="199"/>
                  </a:lnTo>
                  <a:lnTo>
                    <a:pt x="36" y="199"/>
                  </a:lnTo>
                  <a:lnTo>
                    <a:pt x="32" y="199"/>
                  </a:lnTo>
                  <a:lnTo>
                    <a:pt x="32" y="199"/>
                  </a:lnTo>
                  <a:lnTo>
                    <a:pt x="28" y="199"/>
                  </a:lnTo>
                  <a:lnTo>
                    <a:pt x="24" y="199"/>
                  </a:lnTo>
                  <a:lnTo>
                    <a:pt x="22" y="199"/>
                  </a:lnTo>
                  <a:lnTo>
                    <a:pt x="18" y="199"/>
                  </a:lnTo>
                  <a:lnTo>
                    <a:pt x="12" y="199"/>
                  </a:lnTo>
                  <a:lnTo>
                    <a:pt x="10" y="199"/>
                  </a:lnTo>
                  <a:lnTo>
                    <a:pt x="8" y="199"/>
                  </a:lnTo>
                  <a:lnTo>
                    <a:pt x="6" y="199"/>
                  </a:lnTo>
                  <a:lnTo>
                    <a:pt x="4" y="199"/>
                  </a:lnTo>
                  <a:lnTo>
                    <a:pt x="2" y="199"/>
                  </a:lnTo>
                  <a:lnTo>
                    <a:pt x="0" y="199"/>
                  </a:lnTo>
                  <a:lnTo>
                    <a:pt x="0" y="197"/>
                  </a:lnTo>
                  <a:lnTo>
                    <a:pt x="0" y="193"/>
                  </a:lnTo>
                  <a:lnTo>
                    <a:pt x="0" y="189"/>
                  </a:lnTo>
                  <a:lnTo>
                    <a:pt x="0" y="185"/>
                  </a:lnTo>
                  <a:lnTo>
                    <a:pt x="0" y="183"/>
                  </a:lnTo>
                  <a:lnTo>
                    <a:pt x="0" y="181"/>
                  </a:lnTo>
                  <a:lnTo>
                    <a:pt x="0" y="179"/>
                  </a:lnTo>
                  <a:lnTo>
                    <a:pt x="0" y="175"/>
                  </a:lnTo>
                  <a:lnTo>
                    <a:pt x="0" y="173"/>
                  </a:lnTo>
                  <a:lnTo>
                    <a:pt x="0" y="169"/>
                  </a:lnTo>
                  <a:lnTo>
                    <a:pt x="0" y="165"/>
                  </a:lnTo>
                  <a:lnTo>
                    <a:pt x="0" y="163"/>
                  </a:lnTo>
                  <a:lnTo>
                    <a:pt x="0" y="161"/>
                  </a:lnTo>
                  <a:lnTo>
                    <a:pt x="0" y="159"/>
                  </a:lnTo>
                  <a:lnTo>
                    <a:pt x="0" y="157"/>
                  </a:lnTo>
                  <a:lnTo>
                    <a:pt x="0" y="155"/>
                  </a:lnTo>
                  <a:lnTo>
                    <a:pt x="0" y="151"/>
                  </a:lnTo>
                  <a:lnTo>
                    <a:pt x="0" y="149"/>
                  </a:lnTo>
                  <a:lnTo>
                    <a:pt x="0" y="147"/>
                  </a:lnTo>
                  <a:lnTo>
                    <a:pt x="0" y="143"/>
                  </a:lnTo>
                  <a:lnTo>
                    <a:pt x="0" y="141"/>
                  </a:lnTo>
                  <a:lnTo>
                    <a:pt x="0" y="137"/>
                  </a:lnTo>
                  <a:lnTo>
                    <a:pt x="0" y="131"/>
                  </a:lnTo>
                  <a:lnTo>
                    <a:pt x="0" y="127"/>
                  </a:lnTo>
                  <a:lnTo>
                    <a:pt x="0" y="125"/>
                  </a:lnTo>
                  <a:lnTo>
                    <a:pt x="0" y="123"/>
                  </a:lnTo>
                  <a:lnTo>
                    <a:pt x="0" y="121"/>
                  </a:lnTo>
                  <a:lnTo>
                    <a:pt x="0" y="116"/>
                  </a:lnTo>
                  <a:lnTo>
                    <a:pt x="0" y="112"/>
                  </a:lnTo>
                  <a:lnTo>
                    <a:pt x="0" y="108"/>
                  </a:lnTo>
                  <a:lnTo>
                    <a:pt x="0" y="104"/>
                  </a:lnTo>
                  <a:lnTo>
                    <a:pt x="0" y="102"/>
                  </a:lnTo>
                  <a:lnTo>
                    <a:pt x="0" y="100"/>
                  </a:lnTo>
                  <a:lnTo>
                    <a:pt x="0" y="98"/>
                  </a:lnTo>
                  <a:lnTo>
                    <a:pt x="0" y="94"/>
                  </a:lnTo>
                  <a:lnTo>
                    <a:pt x="0" y="92"/>
                  </a:lnTo>
                  <a:lnTo>
                    <a:pt x="0" y="90"/>
                  </a:lnTo>
                  <a:lnTo>
                    <a:pt x="0" y="84"/>
                  </a:lnTo>
                  <a:lnTo>
                    <a:pt x="0" y="82"/>
                  </a:lnTo>
                  <a:lnTo>
                    <a:pt x="0" y="80"/>
                  </a:lnTo>
                  <a:lnTo>
                    <a:pt x="2" y="78"/>
                  </a:lnTo>
                  <a:lnTo>
                    <a:pt x="2" y="76"/>
                  </a:lnTo>
                  <a:lnTo>
                    <a:pt x="2" y="72"/>
                  </a:lnTo>
                  <a:lnTo>
                    <a:pt x="2" y="70"/>
                  </a:lnTo>
                  <a:lnTo>
                    <a:pt x="2" y="68"/>
                  </a:lnTo>
                  <a:lnTo>
                    <a:pt x="2" y="64"/>
                  </a:lnTo>
                  <a:lnTo>
                    <a:pt x="2" y="60"/>
                  </a:lnTo>
                  <a:lnTo>
                    <a:pt x="2" y="58"/>
                  </a:lnTo>
                  <a:lnTo>
                    <a:pt x="2" y="54"/>
                  </a:lnTo>
                  <a:lnTo>
                    <a:pt x="2" y="54"/>
                  </a:lnTo>
                  <a:lnTo>
                    <a:pt x="2" y="52"/>
                  </a:lnTo>
                  <a:lnTo>
                    <a:pt x="2" y="50"/>
                  </a:lnTo>
                  <a:lnTo>
                    <a:pt x="2" y="44"/>
                  </a:lnTo>
                  <a:lnTo>
                    <a:pt x="2" y="42"/>
                  </a:lnTo>
                  <a:lnTo>
                    <a:pt x="2" y="38"/>
                  </a:lnTo>
                  <a:lnTo>
                    <a:pt x="2" y="36"/>
                  </a:lnTo>
                  <a:lnTo>
                    <a:pt x="2" y="30"/>
                  </a:lnTo>
                  <a:lnTo>
                    <a:pt x="2" y="28"/>
                  </a:lnTo>
                  <a:lnTo>
                    <a:pt x="2" y="26"/>
                  </a:lnTo>
                  <a:lnTo>
                    <a:pt x="2" y="24"/>
                  </a:lnTo>
                  <a:lnTo>
                    <a:pt x="2" y="22"/>
                  </a:lnTo>
                  <a:lnTo>
                    <a:pt x="2" y="18"/>
                  </a:lnTo>
                  <a:lnTo>
                    <a:pt x="2" y="16"/>
                  </a:lnTo>
                  <a:lnTo>
                    <a:pt x="2" y="14"/>
                  </a:lnTo>
                  <a:lnTo>
                    <a:pt x="4" y="16"/>
                  </a:lnTo>
                  <a:lnTo>
                    <a:pt x="10" y="18"/>
                  </a:lnTo>
                  <a:lnTo>
                    <a:pt x="10" y="22"/>
                  </a:lnTo>
                  <a:lnTo>
                    <a:pt x="10" y="24"/>
                  </a:lnTo>
                  <a:lnTo>
                    <a:pt x="10" y="26"/>
                  </a:lnTo>
                  <a:lnTo>
                    <a:pt x="10" y="32"/>
                  </a:lnTo>
                  <a:lnTo>
                    <a:pt x="10" y="34"/>
                  </a:lnTo>
                  <a:lnTo>
                    <a:pt x="10" y="34"/>
                  </a:lnTo>
                  <a:lnTo>
                    <a:pt x="10" y="36"/>
                  </a:lnTo>
                  <a:lnTo>
                    <a:pt x="10" y="38"/>
                  </a:lnTo>
                  <a:lnTo>
                    <a:pt x="8" y="40"/>
                  </a:lnTo>
                  <a:lnTo>
                    <a:pt x="8" y="42"/>
                  </a:lnTo>
                  <a:lnTo>
                    <a:pt x="8" y="44"/>
                  </a:lnTo>
                  <a:lnTo>
                    <a:pt x="10" y="48"/>
                  </a:lnTo>
                  <a:lnTo>
                    <a:pt x="10" y="50"/>
                  </a:lnTo>
                  <a:lnTo>
                    <a:pt x="12" y="50"/>
                  </a:lnTo>
                  <a:lnTo>
                    <a:pt x="14" y="50"/>
                  </a:lnTo>
                  <a:lnTo>
                    <a:pt x="16" y="52"/>
                  </a:lnTo>
                  <a:lnTo>
                    <a:pt x="18" y="52"/>
                  </a:lnTo>
                  <a:lnTo>
                    <a:pt x="22" y="52"/>
                  </a:lnTo>
                  <a:lnTo>
                    <a:pt x="24" y="52"/>
                  </a:lnTo>
                  <a:lnTo>
                    <a:pt x="26" y="52"/>
                  </a:lnTo>
                  <a:lnTo>
                    <a:pt x="30" y="52"/>
                  </a:lnTo>
                  <a:lnTo>
                    <a:pt x="36" y="52"/>
                  </a:lnTo>
                  <a:lnTo>
                    <a:pt x="38" y="52"/>
                  </a:lnTo>
                  <a:lnTo>
                    <a:pt x="40" y="48"/>
                  </a:lnTo>
                  <a:lnTo>
                    <a:pt x="42" y="46"/>
                  </a:lnTo>
                  <a:lnTo>
                    <a:pt x="44" y="44"/>
                  </a:lnTo>
                  <a:lnTo>
                    <a:pt x="44" y="42"/>
                  </a:lnTo>
                  <a:lnTo>
                    <a:pt x="46" y="40"/>
                  </a:lnTo>
                  <a:lnTo>
                    <a:pt x="46" y="38"/>
                  </a:lnTo>
                  <a:lnTo>
                    <a:pt x="46" y="36"/>
                  </a:lnTo>
                  <a:lnTo>
                    <a:pt x="48" y="30"/>
                  </a:lnTo>
                  <a:lnTo>
                    <a:pt x="48" y="28"/>
                  </a:lnTo>
                  <a:lnTo>
                    <a:pt x="50" y="26"/>
                  </a:lnTo>
                  <a:lnTo>
                    <a:pt x="52" y="26"/>
                  </a:lnTo>
                  <a:lnTo>
                    <a:pt x="52" y="28"/>
                  </a:lnTo>
                  <a:lnTo>
                    <a:pt x="50" y="32"/>
                  </a:lnTo>
                  <a:lnTo>
                    <a:pt x="48" y="34"/>
                  </a:lnTo>
                  <a:lnTo>
                    <a:pt x="48" y="36"/>
                  </a:lnTo>
                  <a:lnTo>
                    <a:pt x="48" y="38"/>
                  </a:lnTo>
                  <a:lnTo>
                    <a:pt x="50" y="38"/>
                  </a:lnTo>
                  <a:lnTo>
                    <a:pt x="54" y="34"/>
                  </a:lnTo>
                  <a:lnTo>
                    <a:pt x="56" y="34"/>
                  </a:lnTo>
                  <a:lnTo>
                    <a:pt x="56" y="32"/>
                  </a:lnTo>
                  <a:lnTo>
                    <a:pt x="56" y="30"/>
                  </a:lnTo>
                  <a:lnTo>
                    <a:pt x="56" y="28"/>
                  </a:lnTo>
                  <a:lnTo>
                    <a:pt x="56" y="26"/>
                  </a:lnTo>
                  <a:lnTo>
                    <a:pt x="56" y="24"/>
                  </a:lnTo>
                  <a:lnTo>
                    <a:pt x="58" y="24"/>
                  </a:lnTo>
                  <a:lnTo>
                    <a:pt x="58" y="26"/>
                  </a:lnTo>
                  <a:lnTo>
                    <a:pt x="58" y="28"/>
                  </a:lnTo>
                  <a:lnTo>
                    <a:pt x="60" y="30"/>
                  </a:lnTo>
                  <a:lnTo>
                    <a:pt x="62" y="32"/>
                  </a:lnTo>
                  <a:lnTo>
                    <a:pt x="66" y="34"/>
                  </a:lnTo>
                  <a:lnTo>
                    <a:pt x="68" y="36"/>
                  </a:lnTo>
                  <a:lnTo>
                    <a:pt x="72" y="34"/>
                  </a:lnTo>
                  <a:lnTo>
                    <a:pt x="74" y="34"/>
                  </a:lnTo>
                  <a:lnTo>
                    <a:pt x="74" y="30"/>
                  </a:lnTo>
                  <a:lnTo>
                    <a:pt x="74" y="28"/>
                  </a:lnTo>
                  <a:lnTo>
                    <a:pt x="74" y="26"/>
                  </a:lnTo>
                  <a:lnTo>
                    <a:pt x="76" y="24"/>
                  </a:lnTo>
                  <a:lnTo>
                    <a:pt x="76" y="22"/>
                  </a:lnTo>
                  <a:lnTo>
                    <a:pt x="76" y="20"/>
                  </a:lnTo>
                  <a:lnTo>
                    <a:pt x="76" y="18"/>
                  </a:lnTo>
                  <a:lnTo>
                    <a:pt x="78" y="18"/>
                  </a:lnTo>
                  <a:lnTo>
                    <a:pt x="80" y="16"/>
                  </a:lnTo>
                  <a:lnTo>
                    <a:pt x="82" y="14"/>
                  </a:lnTo>
                  <a:lnTo>
                    <a:pt x="84" y="14"/>
                  </a:lnTo>
                  <a:lnTo>
                    <a:pt x="86" y="14"/>
                  </a:lnTo>
                  <a:lnTo>
                    <a:pt x="88" y="14"/>
                  </a:lnTo>
                  <a:lnTo>
                    <a:pt x="90" y="16"/>
                  </a:lnTo>
                  <a:lnTo>
                    <a:pt x="92" y="18"/>
                  </a:lnTo>
                  <a:lnTo>
                    <a:pt x="96" y="20"/>
                  </a:lnTo>
                  <a:lnTo>
                    <a:pt x="96" y="22"/>
                  </a:lnTo>
                  <a:lnTo>
                    <a:pt x="98" y="24"/>
                  </a:lnTo>
                  <a:lnTo>
                    <a:pt x="98" y="28"/>
                  </a:lnTo>
                  <a:lnTo>
                    <a:pt x="98" y="30"/>
                  </a:lnTo>
                  <a:lnTo>
                    <a:pt x="100" y="32"/>
                  </a:lnTo>
                  <a:lnTo>
                    <a:pt x="100" y="34"/>
                  </a:lnTo>
                  <a:lnTo>
                    <a:pt x="100" y="36"/>
                  </a:lnTo>
                  <a:lnTo>
                    <a:pt x="102" y="38"/>
                  </a:lnTo>
                  <a:lnTo>
                    <a:pt x="102" y="40"/>
                  </a:lnTo>
                  <a:lnTo>
                    <a:pt x="102" y="44"/>
                  </a:lnTo>
                  <a:lnTo>
                    <a:pt x="100" y="46"/>
                  </a:lnTo>
                  <a:lnTo>
                    <a:pt x="98" y="48"/>
                  </a:lnTo>
                  <a:lnTo>
                    <a:pt x="92" y="48"/>
                  </a:lnTo>
                  <a:lnTo>
                    <a:pt x="90" y="50"/>
                  </a:lnTo>
                  <a:lnTo>
                    <a:pt x="88" y="54"/>
                  </a:lnTo>
                  <a:lnTo>
                    <a:pt x="90" y="54"/>
                  </a:lnTo>
                  <a:lnTo>
                    <a:pt x="90" y="58"/>
                  </a:lnTo>
                  <a:lnTo>
                    <a:pt x="92" y="62"/>
                  </a:lnTo>
                  <a:lnTo>
                    <a:pt x="92" y="64"/>
                  </a:lnTo>
                  <a:lnTo>
                    <a:pt x="94" y="66"/>
                  </a:lnTo>
                  <a:lnTo>
                    <a:pt x="94" y="68"/>
                  </a:lnTo>
                  <a:lnTo>
                    <a:pt x="94" y="70"/>
                  </a:lnTo>
                  <a:lnTo>
                    <a:pt x="94" y="72"/>
                  </a:lnTo>
                  <a:lnTo>
                    <a:pt x="92" y="74"/>
                  </a:lnTo>
                  <a:lnTo>
                    <a:pt x="94" y="74"/>
                  </a:lnTo>
                  <a:lnTo>
                    <a:pt x="96" y="76"/>
                  </a:lnTo>
                  <a:lnTo>
                    <a:pt x="98" y="78"/>
                  </a:lnTo>
                  <a:lnTo>
                    <a:pt x="100" y="80"/>
                  </a:lnTo>
                  <a:lnTo>
                    <a:pt x="100" y="82"/>
                  </a:lnTo>
                  <a:lnTo>
                    <a:pt x="100" y="84"/>
                  </a:lnTo>
                  <a:lnTo>
                    <a:pt x="104" y="86"/>
                  </a:lnTo>
                  <a:lnTo>
                    <a:pt x="106" y="88"/>
                  </a:lnTo>
                  <a:lnTo>
                    <a:pt x="108" y="88"/>
                  </a:lnTo>
                  <a:lnTo>
                    <a:pt x="108" y="90"/>
                  </a:lnTo>
                  <a:lnTo>
                    <a:pt x="110" y="90"/>
                  </a:lnTo>
                  <a:lnTo>
                    <a:pt x="112" y="90"/>
                  </a:lnTo>
                  <a:lnTo>
                    <a:pt x="116" y="90"/>
                  </a:lnTo>
                  <a:lnTo>
                    <a:pt x="118" y="90"/>
                  </a:lnTo>
                  <a:lnTo>
                    <a:pt x="120" y="90"/>
                  </a:lnTo>
                  <a:lnTo>
                    <a:pt x="120" y="88"/>
                  </a:lnTo>
                  <a:lnTo>
                    <a:pt x="122" y="86"/>
                  </a:lnTo>
                  <a:lnTo>
                    <a:pt x="124" y="86"/>
                  </a:lnTo>
                  <a:lnTo>
                    <a:pt x="124" y="84"/>
                  </a:lnTo>
                  <a:lnTo>
                    <a:pt x="126" y="82"/>
                  </a:lnTo>
                  <a:lnTo>
                    <a:pt x="126" y="80"/>
                  </a:lnTo>
                  <a:lnTo>
                    <a:pt x="126" y="78"/>
                  </a:lnTo>
                  <a:lnTo>
                    <a:pt x="126" y="74"/>
                  </a:lnTo>
                  <a:lnTo>
                    <a:pt x="126" y="72"/>
                  </a:lnTo>
                  <a:lnTo>
                    <a:pt x="126" y="70"/>
                  </a:lnTo>
                  <a:lnTo>
                    <a:pt x="126" y="68"/>
                  </a:lnTo>
                  <a:lnTo>
                    <a:pt x="124" y="64"/>
                  </a:lnTo>
                  <a:lnTo>
                    <a:pt x="124" y="62"/>
                  </a:lnTo>
                  <a:lnTo>
                    <a:pt x="124" y="60"/>
                  </a:lnTo>
                  <a:lnTo>
                    <a:pt x="124" y="58"/>
                  </a:lnTo>
                  <a:lnTo>
                    <a:pt x="124" y="56"/>
                  </a:lnTo>
                  <a:lnTo>
                    <a:pt x="126" y="54"/>
                  </a:lnTo>
                  <a:lnTo>
                    <a:pt x="128" y="54"/>
                  </a:lnTo>
                  <a:lnTo>
                    <a:pt x="136" y="54"/>
                  </a:lnTo>
                  <a:lnTo>
                    <a:pt x="138" y="54"/>
                  </a:lnTo>
                  <a:lnTo>
                    <a:pt x="138" y="52"/>
                  </a:lnTo>
                  <a:lnTo>
                    <a:pt x="138" y="50"/>
                  </a:lnTo>
                  <a:lnTo>
                    <a:pt x="138" y="48"/>
                  </a:lnTo>
                  <a:lnTo>
                    <a:pt x="136" y="46"/>
                  </a:lnTo>
                  <a:lnTo>
                    <a:pt x="134" y="46"/>
                  </a:lnTo>
                  <a:lnTo>
                    <a:pt x="134" y="44"/>
                  </a:lnTo>
                  <a:lnTo>
                    <a:pt x="132" y="44"/>
                  </a:lnTo>
                  <a:lnTo>
                    <a:pt x="130" y="44"/>
                  </a:lnTo>
                  <a:lnTo>
                    <a:pt x="128" y="44"/>
                  </a:lnTo>
                  <a:lnTo>
                    <a:pt x="126" y="44"/>
                  </a:lnTo>
                  <a:lnTo>
                    <a:pt x="124" y="44"/>
                  </a:lnTo>
                  <a:lnTo>
                    <a:pt x="124" y="42"/>
                  </a:lnTo>
                  <a:lnTo>
                    <a:pt x="124" y="40"/>
                  </a:lnTo>
                  <a:lnTo>
                    <a:pt x="126" y="38"/>
                  </a:lnTo>
                  <a:lnTo>
                    <a:pt x="130" y="36"/>
                  </a:lnTo>
                  <a:lnTo>
                    <a:pt x="132" y="36"/>
                  </a:lnTo>
                  <a:lnTo>
                    <a:pt x="134" y="36"/>
                  </a:lnTo>
                  <a:lnTo>
                    <a:pt x="136" y="38"/>
                  </a:lnTo>
                  <a:lnTo>
                    <a:pt x="138" y="42"/>
                  </a:lnTo>
                  <a:lnTo>
                    <a:pt x="140" y="44"/>
                  </a:lnTo>
                  <a:lnTo>
                    <a:pt x="142" y="44"/>
                  </a:lnTo>
                  <a:lnTo>
                    <a:pt x="144" y="44"/>
                  </a:lnTo>
                  <a:lnTo>
                    <a:pt x="146" y="42"/>
                  </a:lnTo>
                  <a:lnTo>
                    <a:pt x="148" y="42"/>
                  </a:lnTo>
                  <a:lnTo>
                    <a:pt x="148" y="40"/>
                  </a:lnTo>
                  <a:lnTo>
                    <a:pt x="152" y="36"/>
                  </a:lnTo>
                  <a:lnTo>
                    <a:pt x="154" y="34"/>
                  </a:lnTo>
                  <a:lnTo>
                    <a:pt x="154" y="32"/>
                  </a:lnTo>
                  <a:lnTo>
                    <a:pt x="156" y="30"/>
                  </a:lnTo>
                  <a:lnTo>
                    <a:pt x="156" y="28"/>
                  </a:lnTo>
                  <a:lnTo>
                    <a:pt x="158" y="24"/>
                  </a:lnTo>
                  <a:lnTo>
                    <a:pt x="158" y="20"/>
                  </a:lnTo>
                  <a:lnTo>
                    <a:pt x="158" y="18"/>
                  </a:lnTo>
                  <a:lnTo>
                    <a:pt x="156" y="16"/>
                  </a:lnTo>
                  <a:lnTo>
                    <a:pt x="156" y="12"/>
                  </a:lnTo>
                  <a:lnTo>
                    <a:pt x="156" y="8"/>
                  </a:lnTo>
                  <a:lnTo>
                    <a:pt x="156" y="6"/>
                  </a:lnTo>
                  <a:lnTo>
                    <a:pt x="156" y="4"/>
                  </a:lnTo>
                  <a:lnTo>
                    <a:pt x="156" y="2"/>
                  </a:lnTo>
                  <a:lnTo>
                    <a:pt x="156" y="0"/>
                  </a:lnTo>
                  <a:lnTo>
                    <a:pt x="158" y="0"/>
                  </a:lnTo>
                  <a:lnTo>
                    <a:pt x="160" y="0"/>
                  </a:lnTo>
                  <a:lnTo>
                    <a:pt x="158" y="2"/>
                  </a:lnTo>
                  <a:lnTo>
                    <a:pt x="158" y="4"/>
                  </a:lnTo>
                  <a:lnTo>
                    <a:pt x="160" y="8"/>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9" name="Freeform 65"/>
            <p:cNvSpPr>
              <a:spLocks/>
            </p:cNvSpPr>
            <p:nvPr/>
          </p:nvSpPr>
          <p:spPr bwMode="auto">
            <a:xfrm>
              <a:off x="5053013" y="592138"/>
              <a:ext cx="279400" cy="268288"/>
            </a:xfrm>
            <a:custGeom>
              <a:avLst/>
              <a:gdLst>
                <a:gd name="T0" fmla="*/ 84 w 176"/>
                <a:gd name="T1" fmla="*/ 0 h 169"/>
                <a:gd name="T2" fmla="*/ 94 w 176"/>
                <a:gd name="T3" fmla="*/ 0 h 169"/>
                <a:gd name="T4" fmla="*/ 106 w 176"/>
                <a:gd name="T5" fmla="*/ 0 h 169"/>
                <a:gd name="T6" fmla="*/ 116 w 176"/>
                <a:gd name="T7" fmla="*/ 0 h 169"/>
                <a:gd name="T8" fmla="*/ 130 w 176"/>
                <a:gd name="T9" fmla="*/ 0 h 169"/>
                <a:gd name="T10" fmla="*/ 138 w 176"/>
                <a:gd name="T11" fmla="*/ 0 h 169"/>
                <a:gd name="T12" fmla="*/ 150 w 176"/>
                <a:gd name="T13" fmla="*/ 0 h 169"/>
                <a:gd name="T14" fmla="*/ 162 w 176"/>
                <a:gd name="T15" fmla="*/ 0 h 169"/>
                <a:gd name="T16" fmla="*/ 172 w 176"/>
                <a:gd name="T17" fmla="*/ 0 h 169"/>
                <a:gd name="T18" fmla="*/ 176 w 176"/>
                <a:gd name="T19" fmla="*/ 14 h 169"/>
                <a:gd name="T20" fmla="*/ 174 w 176"/>
                <a:gd name="T21" fmla="*/ 28 h 169"/>
                <a:gd name="T22" fmla="*/ 174 w 176"/>
                <a:gd name="T23" fmla="*/ 50 h 169"/>
                <a:gd name="T24" fmla="*/ 174 w 176"/>
                <a:gd name="T25" fmla="*/ 66 h 169"/>
                <a:gd name="T26" fmla="*/ 174 w 176"/>
                <a:gd name="T27" fmla="*/ 78 h 169"/>
                <a:gd name="T28" fmla="*/ 174 w 176"/>
                <a:gd name="T29" fmla="*/ 88 h 169"/>
                <a:gd name="T30" fmla="*/ 174 w 176"/>
                <a:gd name="T31" fmla="*/ 96 h 169"/>
                <a:gd name="T32" fmla="*/ 174 w 176"/>
                <a:gd name="T33" fmla="*/ 106 h 169"/>
                <a:gd name="T34" fmla="*/ 174 w 176"/>
                <a:gd name="T35" fmla="*/ 118 h 169"/>
                <a:gd name="T36" fmla="*/ 174 w 176"/>
                <a:gd name="T37" fmla="*/ 132 h 169"/>
                <a:gd name="T38" fmla="*/ 174 w 176"/>
                <a:gd name="T39" fmla="*/ 144 h 169"/>
                <a:gd name="T40" fmla="*/ 174 w 176"/>
                <a:gd name="T41" fmla="*/ 156 h 169"/>
                <a:gd name="T42" fmla="*/ 162 w 176"/>
                <a:gd name="T43" fmla="*/ 169 h 169"/>
                <a:gd name="T44" fmla="*/ 150 w 176"/>
                <a:gd name="T45" fmla="*/ 169 h 169"/>
                <a:gd name="T46" fmla="*/ 136 w 176"/>
                <a:gd name="T47" fmla="*/ 169 h 169"/>
                <a:gd name="T48" fmla="*/ 128 w 176"/>
                <a:gd name="T49" fmla="*/ 169 h 169"/>
                <a:gd name="T50" fmla="*/ 118 w 176"/>
                <a:gd name="T51" fmla="*/ 169 h 169"/>
                <a:gd name="T52" fmla="*/ 108 w 176"/>
                <a:gd name="T53" fmla="*/ 169 h 169"/>
                <a:gd name="T54" fmla="*/ 98 w 176"/>
                <a:gd name="T55" fmla="*/ 169 h 169"/>
                <a:gd name="T56" fmla="*/ 88 w 176"/>
                <a:gd name="T57" fmla="*/ 169 h 169"/>
                <a:gd name="T58" fmla="*/ 80 w 176"/>
                <a:gd name="T59" fmla="*/ 169 h 169"/>
                <a:gd name="T60" fmla="*/ 70 w 176"/>
                <a:gd name="T61" fmla="*/ 169 h 169"/>
                <a:gd name="T62" fmla="*/ 60 w 176"/>
                <a:gd name="T63" fmla="*/ 169 h 169"/>
                <a:gd name="T64" fmla="*/ 46 w 176"/>
                <a:gd name="T65" fmla="*/ 169 h 169"/>
                <a:gd name="T66" fmla="*/ 36 w 176"/>
                <a:gd name="T67" fmla="*/ 169 h 169"/>
                <a:gd name="T68" fmla="*/ 26 w 176"/>
                <a:gd name="T69" fmla="*/ 169 h 169"/>
                <a:gd name="T70" fmla="*/ 16 w 176"/>
                <a:gd name="T71" fmla="*/ 169 h 169"/>
                <a:gd name="T72" fmla="*/ 2 w 176"/>
                <a:gd name="T73" fmla="*/ 169 h 169"/>
                <a:gd name="T74" fmla="*/ 0 w 176"/>
                <a:gd name="T75" fmla="*/ 150 h 169"/>
                <a:gd name="T76" fmla="*/ 0 w 176"/>
                <a:gd name="T77" fmla="*/ 132 h 169"/>
                <a:gd name="T78" fmla="*/ 0 w 176"/>
                <a:gd name="T79" fmla="*/ 114 h 169"/>
                <a:gd name="T80" fmla="*/ 0 w 176"/>
                <a:gd name="T81" fmla="*/ 96 h 169"/>
                <a:gd name="T82" fmla="*/ 0 w 176"/>
                <a:gd name="T83" fmla="*/ 84 h 169"/>
                <a:gd name="T84" fmla="*/ 0 w 176"/>
                <a:gd name="T85" fmla="*/ 56 h 169"/>
                <a:gd name="T86" fmla="*/ 0 w 176"/>
                <a:gd name="T87" fmla="*/ 36 h 169"/>
                <a:gd name="T88" fmla="*/ 2 w 176"/>
                <a:gd name="T89" fmla="*/ 28 h 169"/>
                <a:gd name="T90" fmla="*/ 2 w 176"/>
                <a:gd name="T91" fmla="*/ 6 h 169"/>
                <a:gd name="T92" fmla="*/ 8 w 176"/>
                <a:gd name="T93" fmla="*/ 0 h 169"/>
                <a:gd name="T94" fmla="*/ 30 w 176"/>
                <a:gd name="T95" fmla="*/ 0 h 169"/>
                <a:gd name="T96" fmla="*/ 40 w 176"/>
                <a:gd name="T97" fmla="*/ 0 h 169"/>
                <a:gd name="T98" fmla="*/ 54 w 176"/>
                <a:gd name="T99" fmla="*/ 0 h 169"/>
                <a:gd name="T100" fmla="*/ 64 w 176"/>
                <a:gd name="T101" fmla="*/ 0 h 169"/>
                <a:gd name="T102" fmla="*/ 74 w 176"/>
                <a:gd name="T10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6" h="169">
                  <a:moveTo>
                    <a:pt x="76" y="0"/>
                  </a:moveTo>
                  <a:lnTo>
                    <a:pt x="78" y="0"/>
                  </a:lnTo>
                  <a:lnTo>
                    <a:pt x="80" y="0"/>
                  </a:lnTo>
                  <a:lnTo>
                    <a:pt x="82" y="0"/>
                  </a:lnTo>
                  <a:lnTo>
                    <a:pt x="84" y="0"/>
                  </a:lnTo>
                  <a:lnTo>
                    <a:pt x="86" y="0"/>
                  </a:lnTo>
                  <a:lnTo>
                    <a:pt x="88" y="0"/>
                  </a:lnTo>
                  <a:lnTo>
                    <a:pt x="90" y="0"/>
                  </a:lnTo>
                  <a:lnTo>
                    <a:pt x="92" y="0"/>
                  </a:lnTo>
                  <a:lnTo>
                    <a:pt x="94" y="0"/>
                  </a:lnTo>
                  <a:lnTo>
                    <a:pt x="96" y="0"/>
                  </a:lnTo>
                  <a:lnTo>
                    <a:pt x="98" y="0"/>
                  </a:lnTo>
                  <a:lnTo>
                    <a:pt x="100" y="0"/>
                  </a:lnTo>
                  <a:lnTo>
                    <a:pt x="104" y="0"/>
                  </a:lnTo>
                  <a:lnTo>
                    <a:pt x="106" y="0"/>
                  </a:lnTo>
                  <a:lnTo>
                    <a:pt x="108" y="0"/>
                  </a:lnTo>
                  <a:lnTo>
                    <a:pt x="110" y="0"/>
                  </a:lnTo>
                  <a:lnTo>
                    <a:pt x="112" y="0"/>
                  </a:lnTo>
                  <a:lnTo>
                    <a:pt x="114" y="0"/>
                  </a:lnTo>
                  <a:lnTo>
                    <a:pt x="116" y="0"/>
                  </a:lnTo>
                  <a:lnTo>
                    <a:pt x="120" y="0"/>
                  </a:lnTo>
                  <a:lnTo>
                    <a:pt x="122" y="0"/>
                  </a:lnTo>
                  <a:lnTo>
                    <a:pt x="124" y="0"/>
                  </a:lnTo>
                  <a:lnTo>
                    <a:pt x="128" y="0"/>
                  </a:lnTo>
                  <a:lnTo>
                    <a:pt x="130" y="0"/>
                  </a:lnTo>
                  <a:lnTo>
                    <a:pt x="132" y="0"/>
                  </a:lnTo>
                  <a:lnTo>
                    <a:pt x="134" y="0"/>
                  </a:lnTo>
                  <a:lnTo>
                    <a:pt x="136" y="0"/>
                  </a:lnTo>
                  <a:lnTo>
                    <a:pt x="136" y="0"/>
                  </a:lnTo>
                  <a:lnTo>
                    <a:pt x="138" y="0"/>
                  </a:lnTo>
                  <a:lnTo>
                    <a:pt x="140" y="0"/>
                  </a:lnTo>
                  <a:lnTo>
                    <a:pt x="144" y="0"/>
                  </a:lnTo>
                  <a:lnTo>
                    <a:pt x="146" y="0"/>
                  </a:lnTo>
                  <a:lnTo>
                    <a:pt x="148" y="0"/>
                  </a:lnTo>
                  <a:lnTo>
                    <a:pt x="150" y="0"/>
                  </a:lnTo>
                  <a:lnTo>
                    <a:pt x="152" y="0"/>
                  </a:lnTo>
                  <a:lnTo>
                    <a:pt x="156" y="0"/>
                  </a:lnTo>
                  <a:lnTo>
                    <a:pt x="158" y="0"/>
                  </a:lnTo>
                  <a:lnTo>
                    <a:pt x="160" y="0"/>
                  </a:lnTo>
                  <a:lnTo>
                    <a:pt x="162" y="0"/>
                  </a:lnTo>
                  <a:lnTo>
                    <a:pt x="164" y="0"/>
                  </a:lnTo>
                  <a:lnTo>
                    <a:pt x="166" y="0"/>
                  </a:lnTo>
                  <a:lnTo>
                    <a:pt x="168" y="0"/>
                  </a:lnTo>
                  <a:lnTo>
                    <a:pt x="170" y="0"/>
                  </a:lnTo>
                  <a:lnTo>
                    <a:pt x="172" y="0"/>
                  </a:lnTo>
                  <a:lnTo>
                    <a:pt x="174" y="0"/>
                  </a:lnTo>
                  <a:lnTo>
                    <a:pt x="176" y="0"/>
                  </a:lnTo>
                  <a:lnTo>
                    <a:pt x="176" y="4"/>
                  </a:lnTo>
                  <a:lnTo>
                    <a:pt x="176" y="12"/>
                  </a:lnTo>
                  <a:lnTo>
                    <a:pt x="176" y="14"/>
                  </a:lnTo>
                  <a:lnTo>
                    <a:pt x="176" y="16"/>
                  </a:lnTo>
                  <a:lnTo>
                    <a:pt x="176" y="18"/>
                  </a:lnTo>
                  <a:lnTo>
                    <a:pt x="176" y="22"/>
                  </a:lnTo>
                  <a:lnTo>
                    <a:pt x="176" y="24"/>
                  </a:lnTo>
                  <a:lnTo>
                    <a:pt x="174" y="28"/>
                  </a:lnTo>
                  <a:lnTo>
                    <a:pt x="174" y="44"/>
                  </a:lnTo>
                  <a:lnTo>
                    <a:pt x="174" y="46"/>
                  </a:lnTo>
                  <a:lnTo>
                    <a:pt x="174" y="48"/>
                  </a:lnTo>
                  <a:lnTo>
                    <a:pt x="174" y="48"/>
                  </a:lnTo>
                  <a:lnTo>
                    <a:pt x="174" y="50"/>
                  </a:lnTo>
                  <a:lnTo>
                    <a:pt x="174" y="52"/>
                  </a:lnTo>
                  <a:lnTo>
                    <a:pt x="174" y="54"/>
                  </a:lnTo>
                  <a:lnTo>
                    <a:pt x="174" y="58"/>
                  </a:lnTo>
                  <a:lnTo>
                    <a:pt x="174" y="64"/>
                  </a:lnTo>
                  <a:lnTo>
                    <a:pt x="174" y="66"/>
                  </a:lnTo>
                  <a:lnTo>
                    <a:pt x="174" y="68"/>
                  </a:lnTo>
                  <a:lnTo>
                    <a:pt x="174" y="72"/>
                  </a:lnTo>
                  <a:lnTo>
                    <a:pt x="174" y="74"/>
                  </a:lnTo>
                  <a:lnTo>
                    <a:pt x="174" y="76"/>
                  </a:lnTo>
                  <a:lnTo>
                    <a:pt x="174" y="78"/>
                  </a:lnTo>
                  <a:lnTo>
                    <a:pt x="174" y="80"/>
                  </a:lnTo>
                  <a:lnTo>
                    <a:pt x="174" y="82"/>
                  </a:lnTo>
                  <a:lnTo>
                    <a:pt x="174" y="84"/>
                  </a:lnTo>
                  <a:lnTo>
                    <a:pt x="174" y="86"/>
                  </a:lnTo>
                  <a:lnTo>
                    <a:pt x="174" y="88"/>
                  </a:lnTo>
                  <a:lnTo>
                    <a:pt x="174" y="90"/>
                  </a:lnTo>
                  <a:lnTo>
                    <a:pt x="174" y="92"/>
                  </a:lnTo>
                  <a:lnTo>
                    <a:pt x="174" y="94"/>
                  </a:lnTo>
                  <a:lnTo>
                    <a:pt x="174" y="96"/>
                  </a:lnTo>
                  <a:lnTo>
                    <a:pt x="174" y="96"/>
                  </a:lnTo>
                  <a:lnTo>
                    <a:pt x="174" y="98"/>
                  </a:lnTo>
                  <a:lnTo>
                    <a:pt x="174" y="100"/>
                  </a:lnTo>
                  <a:lnTo>
                    <a:pt x="174" y="102"/>
                  </a:lnTo>
                  <a:lnTo>
                    <a:pt x="174" y="104"/>
                  </a:lnTo>
                  <a:lnTo>
                    <a:pt x="174" y="106"/>
                  </a:lnTo>
                  <a:lnTo>
                    <a:pt x="174" y="110"/>
                  </a:lnTo>
                  <a:lnTo>
                    <a:pt x="174" y="112"/>
                  </a:lnTo>
                  <a:lnTo>
                    <a:pt x="174" y="114"/>
                  </a:lnTo>
                  <a:lnTo>
                    <a:pt x="174" y="116"/>
                  </a:lnTo>
                  <a:lnTo>
                    <a:pt x="174" y="118"/>
                  </a:lnTo>
                  <a:lnTo>
                    <a:pt x="174" y="120"/>
                  </a:lnTo>
                  <a:lnTo>
                    <a:pt x="174" y="122"/>
                  </a:lnTo>
                  <a:lnTo>
                    <a:pt x="174" y="124"/>
                  </a:lnTo>
                  <a:lnTo>
                    <a:pt x="174" y="128"/>
                  </a:lnTo>
                  <a:lnTo>
                    <a:pt x="174" y="132"/>
                  </a:lnTo>
                  <a:lnTo>
                    <a:pt x="174" y="134"/>
                  </a:lnTo>
                  <a:lnTo>
                    <a:pt x="174" y="136"/>
                  </a:lnTo>
                  <a:lnTo>
                    <a:pt x="174" y="138"/>
                  </a:lnTo>
                  <a:lnTo>
                    <a:pt x="174" y="140"/>
                  </a:lnTo>
                  <a:lnTo>
                    <a:pt x="174" y="144"/>
                  </a:lnTo>
                  <a:lnTo>
                    <a:pt x="174" y="144"/>
                  </a:lnTo>
                  <a:lnTo>
                    <a:pt x="174" y="146"/>
                  </a:lnTo>
                  <a:lnTo>
                    <a:pt x="174" y="148"/>
                  </a:lnTo>
                  <a:lnTo>
                    <a:pt x="174" y="154"/>
                  </a:lnTo>
                  <a:lnTo>
                    <a:pt x="174" y="156"/>
                  </a:lnTo>
                  <a:lnTo>
                    <a:pt x="174" y="169"/>
                  </a:lnTo>
                  <a:lnTo>
                    <a:pt x="172" y="169"/>
                  </a:lnTo>
                  <a:lnTo>
                    <a:pt x="170" y="169"/>
                  </a:lnTo>
                  <a:lnTo>
                    <a:pt x="164" y="169"/>
                  </a:lnTo>
                  <a:lnTo>
                    <a:pt x="162" y="169"/>
                  </a:lnTo>
                  <a:lnTo>
                    <a:pt x="160" y="169"/>
                  </a:lnTo>
                  <a:lnTo>
                    <a:pt x="158" y="169"/>
                  </a:lnTo>
                  <a:lnTo>
                    <a:pt x="156" y="169"/>
                  </a:lnTo>
                  <a:lnTo>
                    <a:pt x="154" y="169"/>
                  </a:lnTo>
                  <a:lnTo>
                    <a:pt x="150" y="169"/>
                  </a:lnTo>
                  <a:lnTo>
                    <a:pt x="148" y="169"/>
                  </a:lnTo>
                  <a:lnTo>
                    <a:pt x="146" y="169"/>
                  </a:lnTo>
                  <a:lnTo>
                    <a:pt x="144" y="169"/>
                  </a:lnTo>
                  <a:lnTo>
                    <a:pt x="142" y="169"/>
                  </a:lnTo>
                  <a:lnTo>
                    <a:pt x="136" y="169"/>
                  </a:lnTo>
                  <a:lnTo>
                    <a:pt x="136" y="169"/>
                  </a:lnTo>
                  <a:lnTo>
                    <a:pt x="134" y="169"/>
                  </a:lnTo>
                  <a:lnTo>
                    <a:pt x="132" y="169"/>
                  </a:lnTo>
                  <a:lnTo>
                    <a:pt x="130" y="169"/>
                  </a:lnTo>
                  <a:lnTo>
                    <a:pt x="128" y="169"/>
                  </a:lnTo>
                  <a:lnTo>
                    <a:pt x="126" y="169"/>
                  </a:lnTo>
                  <a:lnTo>
                    <a:pt x="124" y="169"/>
                  </a:lnTo>
                  <a:lnTo>
                    <a:pt x="122" y="169"/>
                  </a:lnTo>
                  <a:lnTo>
                    <a:pt x="120" y="169"/>
                  </a:lnTo>
                  <a:lnTo>
                    <a:pt x="118" y="169"/>
                  </a:lnTo>
                  <a:lnTo>
                    <a:pt x="116" y="169"/>
                  </a:lnTo>
                  <a:lnTo>
                    <a:pt x="114" y="169"/>
                  </a:lnTo>
                  <a:lnTo>
                    <a:pt x="112" y="169"/>
                  </a:lnTo>
                  <a:lnTo>
                    <a:pt x="110" y="169"/>
                  </a:lnTo>
                  <a:lnTo>
                    <a:pt x="108" y="169"/>
                  </a:lnTo>
                  <a:lnTo>
                    <a:pt x="106" y="169"/>
                  </a:lnTo>
                  <a:lnTo>
                    <a:pt x="104" y="169"/>
                  </a:lnTo>
                  <a:lnTo>
                    <a:pt x="102" y="169"/>
                  </a:lnTo>
                  <a:lnTo>
                    <a:pt x="100" y="169"/>
                  </a:lnTo>
                  <a:lnTo>
                    <a:pt x="98" y="169"/>
                  </a:lnTo>
                  <a:lnTo>
                    <a:pt x="96" y="169"/>
                  </a:lnTo>
                  <a:lnTo>
                    <a:pt x="94" y="169"/>
                  </a:lnTo>
                  <a:lnTo>
                    <a:pt x="92" y="169"/>
                  </a:lnTo>
                  <a:lnTo>
                    <a:pt x="90" y="169"/>
                  </a:lnTo>
                  <a:lnTo>
                    <a:pt x="88" y="169"/>
                  </a:lnTo>
                  <a:lnTo>
                    <a:pt x="88" y="169"/>
                  </a:lnTo>
                  <a:lnTo>
                    <a:pt x="86" y="169"/>
                  </a:lnTo>
                  <a:lnTo>
                    <a:pt x="84" y="169"/>
                  </a:lnTo>
                  <a:lnTo>
                    <a:pt x="82" y="169"/>
                  </a:lnTo>
                  <a:lnTo>
                    <a:pt x="80" y="169"/>
                  </a:lnTo>
                  <a:lnTo>
                    <a:pt x="78" y="169"/>
                  </a:lnTo>
                  <a:lnTo>
                    <a:pt x="76" y="169"/>
                  </a:lnTo>
                  <a:lnTo>
                    <a:pt x="74" y="169"/>
                  </a:lnTo>
                  <a:lnTo>
                    <a:pt x="72" y="169"/>
                  </a:lnTo>
                  <a:lnTo>
                    <a:pt x="70" y="169"/>
                  </a:lnTo>
                  <a:lnTo>
                    <a:pt x="68" y="169"/>
                  </a:lnTo>
                  <a:lnTo>
                    <a:pt x="66" y="169"/>
                  </a:lnTo>
                  <a:lnTo>
                    <a:pt x="64" y="169"/>
                  </a:lnTo>
                  <a:lnTo>
                    <a:pt x="62" y="169"/>
                  </a:lnTo>
                  <a:lnTo>
                    <a:pt x="60" y="169"/>
                  </a:lnTo>
                  <a:lnTo>
                    <a:pt x="58" y="169"/>
                  </a:lnTo>
                  <a:lnTo>
                    <a:pt x="56" y="169"/>
                  </a:lnTo>
                  <a:lnTo>
                    <a:pt x="50" y="169"/>
                  </a:lnTo>
                  <a:lnTo>
                    <a:pt x="48" y="169"/>
                  </a:lnTo>
                  <a:lnTo>
                    <a:pt x="46" y="169"/>
                  </a:lnTo>
                  <a:lnTo>
                    <a:pt x="44" y="169"/>
                  </a:lnTo>
                  <a:lnTo>
                    <a:pt x="40" y="169"/>
                  </a:lnTo>
                  <a:lnTo>
                    <a:pt x="40" y="169"/>
                  </a:lnTo>
                  <a:lnTo>
                    <a:pt x="38" y="169"/>
                  </a:lnTo>
                  <a:lnTo>
                    <a:pt x="36" y="169"/>
                  </a:lnTo>
                  <a:lnTo>
                    <a:pt x="34" y="169"/>
                  </a:lnTo>
                  <a:lnTo>
                    <a:pt x="32" y="169"/>
                  </a:lnTo>
                  <a:lnTo>
                    <a:pt x="30" y="169"/>
                  </a:lnTo>
                  <a:lnTo>
                    <a:pt x="28" y="169"/>
                  </a:lnTo>
                  <a:lnTo>
                    <a:pt x="26" y="169"/>
                  </a:lnTo>
                  <a:lnTo>
                    <a:pt x="24" y="169"/>
                  </a:lnTo>
                  <a:lnTo>
                    <a:pt x="22" y="169"/>
                  </a:lnTo>
                  <a:lnTo>
                    <a:pt x="20" y="169"/>
                  </a:lnTo>
                  <a:lnTo>
                    <a:pt x="18" y="169"/>
                  </a:lnTo>
                  <a:lnTo>
                    <a:pt x="16" y="169"/>
                  </a:lnTo>
                  <a:lnTo>
                    <a:pt x="14" y="169"/>
                  </a:lnTo>
                  <a:lnTo>
                    <a:pt x="12" y="169"/>
                  </a:lnTo>
                  <a:lnTo>
                    <a:pt x="8" y="169"/>
                  </a:lnTo>
                  <a:lnTo>
                    <a:pt x="4" y="169"/>
                  </a:lnTo>
                  <a:lnTo>
                    <a:pt x="2" y="169"/>
                  </a:lnTo>
                  <a:lnTo>
                    <a:pt x="0" y="169"/>
                  </a:lnTo>
                  <a:lnTo>
                    <a:pt x="0" y="162"/>
                  </a:lnTo>
                  <a:lnTo>
                    <a:pt x="0" y="160"/>
                  </a:lnTo>
                  <a:lnTo>
                    <a:pt x="0" y="152"/>
                  </a:lnTo>
                  <a:lnTo>
                    <a:pt x="0" y="150"/>
                  </a:lnTo>
                  <a:lnTo>
                    <a:pt x="0" y="144"/>
                  </a:lnTo>
                  <a:lnTo>
                    <a:pt x="0" y="144"/>
                  </a:lnTo>
                  <a:lnTo>
                    <a:pt x="0" y="138"/>
                  </a:lnTo>
                  <a:lnTo>
                    <a:pt x="0" y="134"/>
                  </a:lnTo>
                  <a:lnTo>
                    <a:pt x="0" y="132"/>
                  </a:lnTo>
                  <a:lnTo>
                    <a:pt x="0" y="130"/>
                  </a:lnTo>
                  <a:lnTo>
                    <a:pt x="0" y="126"/>
                  </a:lnTo>
                  <a:lnTo>
                    <a:pt x="0" y="122"/>
                  </a:lnTo>
                  <a:lnTo>
                    <a:pt x="0" y="120"/>
                  </a:lnTo>
                  <a:lnTo>
                    <a:pt x="0" y="114"/>
                  </a:lnTo>
                  <a:lnTo>
                    <a:pt x="0" y="112"/>
                  </a:lnTo>
                  <a:lnTo>
                    <a:pt x="0" y="108"/>
                  </a:lnTo>
                  <a:lnTo>
                    <a:pt x="0" y="106"/>
                  </a:lnTo>
                  <a:lnTo>
                    <a:pt x="0" y="102"/>
                  </a:lnTo>
                  <a:lnTo>
                    <a:pt x="0" y="96"/>
                  </a:lnTo>
                  <a:lnTo>
                    <a:pt x="0" y="96"/>
                  </a:lnTo>
                  <a:lnTo>
                    <a:pt x="0" y="90"/>
                  </a:lnTo>
                  <a:lnTo>
                    <a:pt x="0" y="88"/>
                  </a:lnTo>
                  <a:lnTo>
                    <a:pt x="0" y="86"/>
                  </a:lnTo>
                  <a:lnTo>
                    <a:pt x="0" y="84"/>
                  </a:lnTo>
                  <a:lnTo>
                    <a:pt x="0" y="80"/>
                  </a:lnTo>
                  <a:lnTo>
                    <a:pt x="0" y="72"/>
                  </a:lnTo>
                  <a:lnTo>
                    <a:pt x="0" y="64"/>
                  </a:lnTo>
                  <a:lnTo>
                    <a:pt x="0" y="60"/>
                  </a:lnTo>
                  <a:lnTo>
                    <a:pt x="0" y="56"/>
                  </a:lnTo>
                  <a:lnTo>
                    <a:pt x="0" y="48"/>
                  </a:lnTo>
                  <a:lnTo>
                    <a:pt x="0" y="46"/>
                  </a:lnTo>
                  <a:lnTo>
                    <a:pt x="0" y="44"/>
                  </a:lnTo>
                  <a:lnTo>
                    <a:pt x="0" y="42"/>
                  </a:lnTo>
                  <a:lnTo>
                    <a:pt x="0" y="36"/>
                  </a:lnTo>
                  <a:lnTo>
                    <a:pt x="0" y="34"/>
                  </a:lnTo>
                  <a:lnTo>
                    <a:pt x="0" y="32"/>
                  </a:lnTo>
                  <a:lnTo>
                    <a:pt x="0" y="30"/>
                  </a:lnTo>
                  <a:lnTo>
                    <a:pt x="2" y="30"/>
                  </a:lnTo>
                  <a:lnTo>
                    <a:pt x="2" y="28"/>
                  </a:lnTo>
                  <a:lnTo>
                    <a:pt x="0" y="24"/>
                  </a:lnTo>
                  <a:lnTo>
                    <a:pt x="0" y="20"/>
                  </a:lnTo>
                  <a:lnTo>
                    <a:pt x="0" y="18"/>
                  </a:lnTo>
                  <a:lnTo>
                    <a:pt x="2" y="8"/>
                  </a:lnTo>
                  <a:lnTo>
                    <a:pt x="2" y="6"/>
                  </a:lnTo>
                  <a:lnTo>
                    <a:pt x="2" y="4"/>
                  </a:lnTo>
                  <a:lnTo>
                    <a:pt x="2" y="2"/>
                  </a:lnTo>
                  <a:lnTo>
                    <a:pt x="2" y="0"/>
                  </a:lnTo>
                  <a:lnTo>
                    <a:pt x="4" y="0"/>
                  </a:lnTo>
                  <a:lnTo>
                    <a:pt x="8" y="0"/>
                  </a:lnTo>
                  <a:lnTo>
                    <a:pt x="20" y="0"/>
                  </a:lnTo>
                  <a:lnTo>
                    <a:pt x="24" y="0"/>
                  </a:lnTo>
                  <a:lnTo>
                    <a:pt x="26" y="0"/>
                  </a:lnTo>
                  <a:lnTo>
                    <a:pt x="28" y="0"/>
                  </a:lnTo>
                  <a:lnTo>
                    <a:pt x="30" y="0"/>
                  </a:lnTo>
                  <a:lnTo>
                    <a:pt x="34" y="0"/>
                  </a:lnTo>
                  <a:lnTo>
                    <a:pt x="36" y="0"/>
                  </a:lnTo>
                  <a:lnTo>
                    <a:pt x="38" y="0"/>
                  </a:lnTo>
                  <a:lnTo>
                    <a:pt x="40" y="0"/>
                  </a:lnTo>
                  <a:lnTo>
                    <a:pt x="40" y="0"/>
                  </a:lnTo>
                  <a:lnTo>
                    <a:pt x="42" y="0"/>
                  </a:lnTo>
                  <a:lnTo>
                    <a:pt x="44" y="0"/>
                  </a:lnTo>
                  <a:lnTo>
                    <a:pt x="48" y="0"/>
                  </a:lnTo>
                  <a:lnTo>
                    <a:pt x="50" y="0"/>
                  </a:lnTo>
                  <a:lnTo>
                    <a:pt x="54" y="0"/>
                  </a:lnTo>
                  <a:lnTo>
                    <a:pt x="56" y="0"/>
                  </a:lnTo>
                  <a:lnTo>
                    <a:pt x="58" y="0"/>
                  </a:lnTo>
                  <a:lnTo>
                    <a:pt x="60" y="0"/>
                  </a:lnTo>
                  <a:lnTo>
                    <a:pt x="62" y="0"/>
                  </a:lnTo>
                  <a:lnTo>
                    <a:pt x="64" y="0"/>
                  </a:lnTo>
                  <a:lnTo>
                    <a:pt x="66" y="0"/>
                  </a:lnTo>
                  <a:lnTo>
                    <a:pt x="68" y="0"/>
                  </a:lnTo>
                  <a:lnTo>
                    <a:pt x="70" y="0"/>
                  </a:lnTo>
                  <a:lnTo>
                    <a:pt x="72" y="0"/>
                  </a:lnTo>
                  <a:lnTo>
                    <a:pt x="74" y="0"/>
                  </a:lnTo>
                  <a:lnTo>
                    <a:pt x="76"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0" name="Freeform 77"/>
            <p:cNvSpPr>
              <a:spLocks/>
            </p:cNvSpPr>
            <p:nvPr/>
          </p:nvSpPr>
          <p:spPr bwMode="auto">
            <a:xfrm>
              <a:off x="4814888" y="1127125"/>
              <a:ext cx="263525" cy="292100"/>
            </a:xfrm>
            <a:custGeom>
              <a:avLst/>
              <a:gdLst>
                <a:gd name="T0" fmla="*/ 84 w 166"/>
                <a:gd name="T1" fmla="*/ 0 h 184"/>
                <a:gd name="T2" fmla="*/ 94 w 166"/>
                <a:gd name="T3" fmla="*/ 0 h 184"/>
                <a:gd name="T4" fmla="*/ 102 w 166"/>
                <a:gd name="T5" fmla="*/ 0 h 184"/>
                <a:gd name="T6" fmla="*/ 110 w 166"/>
                <a:gd name="T7" fmla="*/ 0 h 184"/>
                <a:gd name="T8" fmla="*/ 120 w 166"/>
                <a:gd name="T9" fmla="*/ 0 h 184"/>
                <a:gd name="T10" fmla="*/ 128 w 166"/>
                <a:gd name="T11" fmla="*/ 0 h 184"/>
                <a:gd name="T12" fmla="*/ 136 w 166"/>
                <a:gd name="T13" fmla="*/ 0 h 184"/>
                <a:gd name="T14" fmla="*/ 146 w 166"/>
                <a:gd name="T15" fmla="*/ 0 h 184"/>
                <a:gd name="T16" fmla="*/ 156 w 166"/>
                <a:gd name="T17" fmla="*/ 0 h 184"/>
                <a:gd name="T18" fmla="*/ 166 w 166"/>
                <a:gd name="T19" fmla="*/ 0 h 184"/>
                <a:gd name="T20" fmla="*/ 166 w 166"/>
                <a:gd name="T21" fmla="*/ 14 h 184"/>
                <a:gd name="T22" fmla="*/ 166 w 166"/>
                <a:gd name="T23" fmla="*/ 28 h 184"/>
                <a:gd name="T24" fmla="*/ 166 w 166"/>
                <a:gd name="T25" fmla="*/ 44 h 184"/>
                <a:gd name="T26" fmla="*/ 166 w 166"/>
                <a:gd name="T27" fmla="*/ 52 h 184"/>
                <a:gd name="T28" fmla="*/ 166 w 166"/>
                <a:gd name="T29" fmla="*/ 62 h 184"/>
                <a:gd name="T30" fmla="*/ 166 w 166"/>
                <a:gd name="T31" fmla="*/ 74 h 184"/>
                <a:gd name="T32" fmla="*/ 166 w 166"/>
                <a:gd name="T33" fmla="*/ 86 h 184"/>
                <a:gd name="T34" fmla="*/ 166 w 166"/>
                <a:gd name="T35" fmla="*/ 96 h 184"/>
                <a:gd name="T36" fmla="*/ 166 w 166"/>
                <a:gd name="T37" fmla="*/ 104 h 184"/>
                <a:gd name="T38" fmla="*/ 166 w 166"/>
                <a:gd name="T39" fmla="*/ 114 h 184"/>
                <a:gd name="T40" fmla="*/ 166 w 166"/>
                <a:gd name="T41" fmla="*/ 130 h 184"/>
                <a:gd name="T42" fmla="*/ 166 w 166"/>
                <a:gd name="T43" fmla="*/ 142 h 184"/>
                <a:gd name="T44" fmla="*/ 166 w 166"/>
                <a:gd name="T45" fmla="*/ 156 h 184"/>
                <a:gd name="T46" fmla="*/ 166 w 166"/>
                <a:gd name="T47" fmla="*/ 168 h 184"/>
                <a:gd name="T48" fmla="*/ 156 w 166"/>
                <a:gd name="T49" fmla="*/ 182 h 184"/>
                <a:gd name="T50" fmla="*/ 142 w 166"/>
                <a:gd name="T51" fmla="*/ 182 h 184"/>
                <a:gd name="T52" fmla="*/ 124 w 166"/>
                <a:gd name="T53" fmla="*/ 182 h 184"/>
                <a:gd name="T54" fmla="*/ 106 w 166"/>
                <a:gd name="T55" fmla="*/ 182 h 184"/>
                <a:gd name="T56" fmla="*/ 94 w 166"/>
                <a:gd name="T57" fmla="*/ 182 h 184"/>
                <a:gd name="T58" fmla="*/ 82 w 166"/>
                <a:gd name="T59" fmla="*/ 184 h 184"/>
                <a:gd name="T60" fmla="*/ 60 w 166"/>
                <a:gd name="T61" fmla="*/ 184 h 184"/>
                <a:gd name="T62" fmla="*/ 46 w 166"/>
                <a:gd name="T63" fmla="*/ 184 h 184"/>
                <a:gd name="T64" fmla="*/ 26 w 166"/>
                <a:gd name="T65" fmla="*/ 184 h 184"/>
                <a:gd name="T66" fmla="*/ 10 w 166"/>
                <a:gd name="T67" fmla="*/ 184 h 184"/>
                <a:gd name="T68" fmla="*/ 0 w 166"/>
                <a:gd name="T69" fmla="*/ 176 h 184"/>
                <a:gd name="T70" fmla="*/ 0 w 166"/>
                <a:gd name="T71" fmla="*/ 164 h 184"/>
                <a:gd name="T72" fmla="*/ 0 w 166"/>
                <a:gd name="T73" fmla="*/ 150 h 184"/>
                <a:gd name="T74" fmla="*/ 0 w 166"/>
                <a:gd name="T75" fmla="*/ 144 h 184"/>
                <a:gd name="T76" fmla="*/ 0 w 166"/>
                <a:gd name="T77" fmla="*/ 126 h 184"/>
                <a:gd name="T78" fmla="*/ 0 w 166"/>
                <a:gd name="T79" fmla="*/ 110 h 184"/>
                <a:gd name="T80" fmla="*/ 0 w 166"/>
                <a:gd name="T81" fmla="*/ 100 h 184"/>
                <a:gd name="T82" fmla="*/ 0 w 166"/>
                <a:gd name="T83" fmla="*/ 86 h 184"/>
                <a:gd name="T84" fmla="*/ 0 w 166"/>
                <a:gd name="T85" fmla="*/ 70 h 184"/>
                <a:gd name="T86" fmla="*/ 0 w 166"/>
                <a:gd name="T87" fmla="*/ 60 h 184"/>
                <a:gd name="T88" fmla="*/ 0 w 166"/>
                <a:gd name="T89" fmla="*/ 48 h 184"/>
                <a:gd name="T90" fmla="*/ 0 w 166"/>
                <a:gd name="T91" fmla="*/ 34 h 184"/>
                <a:gd name="T92" fmla="*/ 0 w 166"/>
                <a:gd name="T93" fmla="*/ 20 h 184"/>
                <a:gd name="T94" fmla="*/ 0 w 166"/>
                <a:gd name="T95" fmla="*/ 6 h 184"/>
                <a:gd name="T96" fmla="*/ 4 w 166"/>
                <a:gd name="T97" fmla="*/ 0 h 184"/>
                <a:gd name="T98" fmla="*/ 12 w 166"/>
                <a:gd name="T99" fmla="*/ 0 h 184"/>
                <a:gd name="T100" fmla="*/ 22 w 166"/>
                <a:gd name="T101" fmla="*/ 0 h 184"/>
                <a:gd name="T102" fmla="*/ 32 w 166"/>
                <a:gd name="T103" fmla="*/ 0 h 184"/>
                <a:gd name="T104" fmla="*/ 46 w 166"/>
                <a:gd name="T105" fmla="*/ 0 h 184"/>
                <a:gd name="T106" fmla="*/ 52 w 166"/>
                <a:gd name="T107" fmla="*/ 0 h 184"/>
                <a:gd name="T108" fmla="*/ 64 w 166"/>
                <a:gd name="T109" fmla="*/ 0 h 184"/>
                <a:gd name="T110" fmla="*/ 74 w 166"/>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84">
                  <a:moveTo>
                    <a:pt x="76" y="0"/>
                  </a:moveTo>
                  <a:lnTo>
                    <a:pt x="80" y="0"/>
                  </a:lnTo>
                  <a:lnTo>
                    <a:pt x="82" y="0"/>
                  </a:lnTo>
                  <a:lnTo>
                    <a:pt x="84" y="0"/>
                  </a:lnTo>
                  <a:lnTo>
                    <a:pt x="86" y="0"/>
                  </a:lnTo>
                  <a:lnTo>
                    <a:pt x="88" y="0"/>
                  </a:lnTo>
                  <a:lnTo>
                    <a:pt x="94" y="0"/>
                  </a:lnTo>
                  <a:lnTo>
                    <a:pt x="94" y="0"/>
                  </a:lnTo>
                  <a:lnTo>
                    <a:pt x="96" y="0"/>
                  </a:lnTo>
                  <a:lnTo>
                    <a:pt x="98" y="0"/>
                  </a:lnTo>
                  <a:lnTo>
                    <a:pt x="100" y="0"/>
                  </a:lnTo>
                  <a:lnTo>
                    <a:pt x="102" y="0"/>
                  </a:lnTo>
                  <a:lnTo>
                    <a:pt x="104" y="0"/>
                  </a:lnTo>
                  <a:lnTo>
                    <a:pt x="106" y="0"/>
                  </a:lnTo>
                  <a:lnTo>
                    <a:pt x="108" y="0"/>
                  </a:lnTo>
                  <a:lnTo>
                    <a:pt x="110" y="0"/>
                  </a:lnTo>
                  <a:lnTo>
                    <a:pt x="114" y="0"/>
                  </a:lnTo>
                  <a:lnTo>
                    <a:pt x="116" y="0"/>
                  </a:lnTo>
                  <a:lnTo>
                    <a:pt x="118" y="0"/>
                  </a:lnTo>
                  <a:lnTo>
                    <a:pt x="120" y="0"/>
                  </a:lnTo>
                  <a:lnTo>
                    <a:pt x="122" y="0"/>
                  </a:lnTo>
                  <a:lnTo>
                    <a:pt x="124" y="0"/>
                  </a:lnTo>
                  <a:lnTo>
                    <a:pt x="126" y="0"/>
                  </a:lnTo>
                  <a:lnTo>
                    <a:pt x="128" y="0"/>
                  </a:lnTo>
                  <a:lnTo>
                    <a:pt x="130" y="0"/>
                  </a:lnTo>
                  <a:lnTo>
                    <a:pt x="132" y="0"/>
                  </a:lnTo>
                  <a:lnTo>
                    <a:pt x="134" y="0"/>
                  </a:lnTo>
                  <a:lnTo>
                    <a:pt x="136" y="0"/>
                  </a:lnTo>
                  <a:lnTo>
                    <a:pt x="140" y="0"/>
                  </a:lnTo>
                  <a:lnTo>
                    <a:pt x="142" y="0"/>
                  </a:lnTo>
                  <a:lnTo>
                    <a:pt x="144" y="0"/>
                  </a:lnTo>
                  <a:lnTo>
                    <a:pt x="146" y="0"/>
                  </a:lnTo>
                  <a:lnTo>
                    <a:pt x="150" y="0"/>
                  </a:lnTo>
                  <a:lnTo>
                    <a:pt x="152" y="0"/>
                  </a:lnTo>
                  <a:lnTo>
                    <a:pt x="154" y="0"/>
                  </a:lnTo>
                  <a:lnTo>
                    <a:pt x="156" y="0"/>
                  </a:lnTo>
                  <a:lnTo>
                    <a:pt x="160" y="0"/>
                  </a:lnTo>
                  <a:lnTo>
                    <a:pt x="162" y="0"/>
                  </a:lnTo>
                  <a:lnTo>
                    <a:pt x="166" y="0"/>
                  </a:lnTo>
                  <a:lnTo>
                    <a:pt x="166" y="0"/>
                  </a:lnTo>
                  <a:lnTo>
                    <a:pt x="166" y="2"/>
                  </a:lnTo>
                  <a:lnTo>
                    <a:pt x="166" y="4"/>
                  </a:lnTo>
                  <a:lnTo>
                    <a:pt x="166" y="6"/>
                  </a:lnTo>
                  <a:lnTo>
                    <a:pt x="166" y="14"/>
                  </a:lnTo>
                  <a:lnTo>
                    <a:pt x="166" y="16"/>
                  </a:lnTo>
                  <a:lnTo>
                    <a:pt x="166" y="20"/>
                  </a:lnTo>
                  <a:lnTo>
                    <a:pt x="166" y="24"/>
                  </a:lnTo>
                  <a:lnTo>
                    <a:pt x="166" y="28"/>
                  </a:lnTo>
                  <a:lnTo>
                    <a:pt x="166" y="34"/>
                  </a:lnTo>
                  <a:lnTo>
                    <a:pt x="166" y="38"/>
                  </a:lnTo>
                  <a:lnTo>
                    <a:pt x="166" y="40"/>
                  </a:lnTo>
                  <a:lnTo>
                    <a:pt x="166" y="44"/>
                  </a:lnTo>
                  <a:lnTo>
                    <a:pt x="166" y="48"/>
                  </a:lnTo>
                  <a:lnTo>
                    <a:pt x="166" y="48"/>
                  </a:lnTo>
                  <a:lnTo>
                    <a:pt x="166" y="50"/>
                  </a:lnTo>
                  <a:lnTo>
                    <a:pt x="166" y="52"/>
                  </a:lnTo>
                  <a:lnTo>
                    <a:pt x="166" y="54"/>
                  </a:lnTo>
                  <a:lnTo>
                    <a:pt x="166" y="56"/>
                  </a:lnTo>
                  <a:lnTo>
                    <a:pt x="166" y="58"/>
                  </a:lnTo>
                  <a:lnTo>
                    <a:pt x="166" y="62"/>
                  </a:lnTo>
                  <a:lnTo>
                    <a:pt x="166" y="66"/>
                  </a:lnTo>
                  <a:lnTo>
                    <a:pt x="166" y="68"/>
                  </a:lnTo>
                  <a:lnTo>
                    <a:pt x="166" y="72"/>
                  </a:lnTo>
                  <a:lnTo>
                    <a:pt x="166" y="74"/>
                  </a:lnTo>
                  <a:lnTo>
                    <a:pt x="166" y="78"/>
                  </a:lnTo>
                  <a:lnTo>
                    <a:pt x="166" y="80"/>
                  </a:lnTo>
                  <a:lnTo>
                    <a:pt x="166" y="82"/>
                  </a:lnTo>
                  <a:lnTo>
                    <a:pt x="166" y="86"/>
                  </a:lnTo>
                  <a:lnTo>
                    <a:pt x="166" y="90"/>
                  </a:lnTo>
                  <a:lnTo>
                    <a:pt x="166" y="92"/>
                  </a:lnTo>
                  <a:lnTo>
                    <a:pt x="166" y="96"/>
                  </a:lnTo>
                  <a:lnTo>
                    <a:pt x="166" y="96"/>
                  </a:lnTo>
                  <a:lnTo>
                    <a:pt x="166" y="98"/>
                  </a:lnTo>
                  <a:lnTo>
                    <a:pt x="166" y="100"/>
                  </a:lnTo>
                  <a:lnTo>
                    <a:pt x="166" y="102"/>
                  </a:lnTo>
                  <a:lnTo>
                    <a:pt x="166" y="104"/>
                  </a:lnTo>
                  <a:lnTo>
                    <a:pt x="166" y="106"/>
                  </a:lnTo>
                  <a:lnTo>
                    <a:pt x="166" y="108"/>
                  </a:lnTo>
                  <a:lnTo>
                    <a:pt x="166" y="110"/>
                  </a:lnTo>
                  <a:lnTo>
                    <a:pt x="166" y="114"/>
                  </a:lnTo>
                  <a:lnTo>
                    <a:pt x="166" y="118"/>
                  </a:lnTo>
                  <a:lnTo>
                    <a:pt x="166" y="122"/>
                  </a:lnTo>
                  <a:lnTo>
                    <a:pt x="166" y="128"/>
                  </a:lnTo>
                  <a:lnTo>
                    <a:pt x="166" y="130"/>
                  </a:lnTo>
                  <a:lnTo>
                    <a:pt x="166" y="134"/>
                  </a:lnTo>
                  <a:lnTo>
                    <a:pt x="166" y="136"/>
                  </a:lnTo>
                  <a:lnTo>
                    <a:pt x="166" y="138"/>
                  </a:lnTo>
                  <a:lnTo>
                    <a:pt x="166" y="142"/>
                  </a:lnTo>
                  <a:lnTo>
                    <a:pt x="166" y="144"/>
                  </a:lnTo>
                  <a:lnTo>
                    <a:pt x="166" y="150"/>
                  </a:lnTo>
                  <a:lnTo>
                    <a:pt x="166" y="154"/>
                  </a:lnTo>
                  <a:lnTo>
                    <a:pt x="166" y="156"/>
                  </a:lnTo>
                  <a:lnTo>
                    <a:pt x="166" y="160"/>
                  </a:lnTo>
                  <a:lnTo>
                    <a:pt x="166" y="162"/>
                  </a:lnTo>
                  <a:lnTo>
                    <a:pt x="166" y="166"/>
                  </a:lnTo>
                  <a:lnTo>
                    <a:pt x="166" y="168"/>
                  </a:lnTo>
                  <a:lnTo>
                    <a:pt x="166" y="172"/>
                  </a:lnTo>
                  <a:lnTo>
                    <a:pt x="166" y="182"/>
                  </a:lnTo>
                  <a:lnTo>
                    <a:pt x="162" y="182"/>
                  </a:lnTo>
                  <a:lnTo>
                    <a:pt x="156" y="182"/>
                  </a:lnTo>
                  <a:lnTo>
                    <a:pt x="152" y="182"/>
                  </a:lnTo>
                  <a:lnTo>
                    <a:pt x="148" y="182"/>
                  </a:lnTo>
                  <a:lnTo>
                    <a:pt x="146" y="182"/>
                  </a:lnTo>
                  <a:lnTo>
                    <a:pt x="142" y="182"/>
                  </a:lnTo>
                  <a:lnTo>
                    <a:pt x="140" y="182"/>
                  </a:lnTo>
                  <a:lnTo>
                    <a:pt x="132" y="182"/>
                  </a:lnTo>
                  <a:lnTo>
                    <a:pt x="130" y="182"/>
                  </a:lnTo>
                  <a:lnTo>
                    <a:pt x="124" y="182"/>
                  </a:lnTo>
                  <a:lnTo>
                    <a:pt x="118" y="182"/>
                  </a:lnTo>
                  <a:lnTo>
                    <a:pt x="114" y="182"/>
                  </a:lnTo>
                  <a:lnTo>
                    <a:pt x="108" y="182"/>
                  </a:lnTo>
                  <a:lnTo>
                    <a:pt x="106" y="182"/>
                  </a:lnTo>
                  <a:lnTo>
                    <a:pt x="102" y="182"/>
                  </a:lnTo>
                  <a:lnTo>
                    <a:pt x="100" y="182"/>
                  </a:lnTo>
                  <a:lnTo>
                    <a:pt x="98" y="182"/>
                  </a:lnTo>
                  <a:lnTo>
                    <a:pt x="94" y="182"/>
                  </a:lnTo>
                  <a:lnTo>
                    <a:pt x="92" y="182"/>
                  </a:lnTo>
                  <a:lnTo>
                    <a:pt x="86" y="184"/>
                  </a:lnTo>
                  <a:lnTo>
                    <a:pt x="84" y="184"/>
                  </a:lnTo>
                  <a:lnTo>
                    <a:pt x="82" y="184"/>
                  </a:lnTo>
                  <a:lnTo>
                    <a:pt x="80" y="184"/>
                  </a:lnTo>
                  <a:lnTo>
                    <a:pt x="74" y="184"/>
                  </a:lnTo>
                  <a:lnTo>
                    <a:pt x="62" y="184"/>
                  </a:lnTo>
                  <a:lnTo>
                    <a:pt x="60" y="184"/>
                  </a:lnTo>
                  <a:lnTo>
                    <a:pt x="58" y="184"/>
                  </a:lnTo>
                  <a:lnTo>
                    <a:pt x="56" y="184"/>
                  </a:lnTo>
                  <a:lnTo>
                    <a:pt x="54" y="184"/>
                  </a:lnTo>
                  <a:lnTo>
                    <a:pt x="46" y="184"/>
                  </a:lnTo>
                  <a:lnTo>
                    <a:pt x="44" y="184"/>
                  </a:lnTo>
                  <a:lnTo>
                    <a:pt x="38" y="184"/>
                  </a:lnTo>
                  <a:lnTo>
                    <a:pt x="32" y="184"/>
                  </a:lnTo>
                  <a:lnTo>
                    <a:pt x="26" y="184"/>
                  </a:lnTo>
                  <a:lnTo>
                    <a:pt x="20" y="184"/>
                  </a:lnTo>
                  <a:lnTo>
                    <a:pt x="18" y="184"/>
                  </a:lnTo>
                  <a:lnTo>
                    <a:pt x="12" y="184"/>
                  </a:lnTo>
                  <a:lnTo>
                    <a:pt x="10" y="184"/>
                  </a:lnTo>
                  <a:lnTo>
                    <a:pt x="6" y="184"/>
                  </a:lnTo>
                  <a:lnTo>
                    <a:pt x="0" y="184"/>
                  </a:lnTo>
                  <a:lnTo>
                    <a:pt x="0" y="180"/>
                  </a:lnTo>
                  <a:lnTo>
                    <a:pt x="0" y="176"/>
                  </a:lnTo>
                  <a:lnTo>
                    <a:pt x="0" y="174"/>
                  </a:lnTo>
                  <a:lnTo>
                    <a:pt x="0" y="170"/>
                  </a:lnTo>
                  <a:lnTo>
                    <a:pt x="0" y="166"/>
                  </a:lnTo>
                  <a:lnTo>
                    <a:pt x="0" y="164"/>
                  </a:lnTo>
                  <a:lnTo>
                    <a:pt x="0" y="162"/>
                  </a:lnTo>
                  <a:lnTo>
                    <a:pt x="0" y="158"/>
                  </a:lnTo>
                  <a:lnTo>
                    <a:pt x="0" y="152"/>
                  </a:lnTo>
                  <a:lnTo>
                    <a:pt x="0" y="150"/>
                  </a:lnTo>
                  <a:lnTo>
                    <a:pt x="0" y="148"/>
                  </a:lnTo>
                  <a:lnTo>
                    <a:pt x="0" y="146"/>
                  </a:lnTo>
                  <a:lnTo>
                    <a:pt x="0" y="144"/>
                  </a:lnTo>
                  <a:lnTo>
                    <a:pt x="0" y="144"/>
                  </a:lnTo>
                  <a:lnTo>
                    <a:pt x="0" y="142"/>
                  </a:lnTo>
                  <a:lnTo>
                    <a:pt x="0" y="138"/>
                  </a:lnTo>
                  <a:lnTo>
                    <a:pt x="0" y="132"/>
                  </a:lnTo>
                  <a:lnTo>
                    <a:pt x="0" y="126"/>
                  </a:lnTo>
                  <a:lnTo>
                    <a:pt x="0" y="124"/>
                  </a:lnTo>
                  <a:lnTo>
                    <a:pt x="0" y="120"/>
                  </a:lnTo>
                  <a:lnTo>
                    <a:pt x="0" y="118"/>
                  </a:lnTo>
                  <a:lnTo>
                    <a:pt x="0" y="110"/>
                  </a:lnTo>
                  <a:lnTo>
                    <a:pt x="0" y="108"/>
                  </a:lnTo>
                  <a:lnTo>
                    <a:pt x="0" y="106"/>
                  </a:lnTo>
                  <a:lnTo>
                    <a:pt x="0" y="102"/>
                  </a:lnTo>
                  <a:lnTo>
                    <a:pt x="0" y="100"/>
                  </a:lnTo>
                  <a:lnTo>
                    <a:pt x="0" y="96"/>
                  </a:lnTo>
                  <a:lnTo>
                    <a:pt x="0" y="92"/>
                  </a:lnTo>
                  <a:lnTo>
                    <a:pt x="0" y="88"/>
                  </a:lnTo>
                  <a:lnTo>
                    <a:pt x="0" y="86"/>
                  </a:lnTo>
                  <a:lnTo>
                    <a:pt x="0" y="80"/>
                  </a:lnTo>
                  <a:lnTo>
                    <a:pt x="0" y="74"/>
                  </a:lnTo>
                  <a:lnTo>
                    <a:pt x="0" y="72"/>
                  </a:lnTo>
                  <a:lnTo>
                    <a:pt x="0" y="70"/>
                  </a:lnTo>
                  <a:lnTo>
                    <a:pt x="0" y="68"/>
                  </a:lnTo>
                  <a:lnTo>
                    <a:pt x="0" y="64"/>
                  </a:lnTo>
                  <a:lnTo>
                    <a:pt x="0" y="62"/>
                  </a:lnTo>
                  <a:lnTo>
                    <a:pt x="0" y="60"/>
                  </a:lnTo>
                  <a:lnTo>
                    <a:pt x="0" y="58"/>
                  </a:lnTo>
                  <a:lnTo>
                    <a:pt x="0" y="54"/>
                  </a:lnTo>
                  <a:lnTo>
                    <a:pt x="0" y="48"/>
                  </a:lnTo>
                  <a:lnTo>
                    <a:pt x="0" y="48"/>
                  </a:lnTo>
                  <a:lnTo>
                    <a:pt x="0" y="44"/>
                  </a:lnTo>
                  <a:lnTo>
                    <a:pt x="0" y="40"/>
                  </a:lnTo>
                  <a:lnTo>
                    <a:pt x="0" y="38"/>
                  </a:lnTo>
                  <a:lnTo>
                    <a:pt x="0" y="34"/>
                  </a:lnTo>
                  <a:lnTo>
                    <a:pt x="0" y="32"/>
                  </a:lnTo>
                  <a:lnTo>
                    <a:pt x="0" y="26"/>
                  </a:lnTo>
                  <a:lnTo>
                    <a:pt x="0" y="24"/>
                  </a:lnTo>
                  <a:lnTo>
                    <a:pt x="0" y="20"/>
                  </a:lnTo>
                  <a:lnTo>
                    <a:pt x="0" y="18"/>
                  </a:lnTo>
                  <a:lnTo>
                    <a:pt x="0" y="16"/>
                  </a:lnTo>
                  <a:lnTo>
                    <a:pt x="0" y="12"/>
                  </a:lnTo>
                  <a:lnTo>
                    <a:pt x="0" y="6"/>
                  </a:lnTo>
                  <a:lnTo>
                    <a:pt x="0" y="2"/>
                  </a:lnTo>
                  <a:lnTo>
                    <a:pt x="0" y="0"/>
                  </a:lnTo>
                  <a:lnTo>
                    <a:pt x="2" y="0"/>
                  </a:lnTo>
                  <a:lnTo>
                    <a:pt x="4" y="0"/>
                  </a:lnTo>
                  <a:lnTo>
                    <a:pt x="6" y="0"/>
                  </a:lnTo>
                  <a:lnTo>
                    <a:pt x="8" y="0"/>
                  </a:lnTo>
                  <a:lnTo>
                    <a:pt x="10" y="0"/>
                  </a:lnTo>
                  <a:lnTo>
                    <a:pt x="12" y="0"/>
                  </a:lnTo>
                  <a:lnTo>
                    <a:pt x="14" y="0"/>
                  </a:lnTo>
                  <a:lnTo>
                    <a:pt x="16" y="0"/>
                  </a:lnTo>
                  <a:lnTo>
                    <a:pt x="20" y="0"/>
                  </a:lnTo>
                  <a:lnTo>
                    <a:pt x="22" y="0"/>
                  </a:lnTo>
                  <a:lnTo>
                    <a:pt x="26" y="0"/>
                  </a:lnTo>
                  <a:lnTo>
                    <a:pt x="28" y="0"/>
                  </a:lnTo>
                  <a:lnTo>
                    <a:pt x="30" y="0"/>
                  </a:lnTo>
                  <a:lnTo>
                    <a:pt x="32" y="0"/>
                  </a:lnTo>
                  <a:lnTo>
                    <a:pt x="36" y="0"/>
                  </a:lnTo>
                  <a:lnTo>
                    <a:pt x="40" y="0"/>
                  </a:lnTo>
                  <a:lnTo>
                    <a:pt x="42" y="0"/>
                  </a:lnTo>
                  <a:lnTo>
                    <a:pt x="46" y="0"/>
                  </a:lnTo>
                  <a:lnTo>
                    <a:pt x="46" y="0"/>
                  </a:lnTo>
                  <a:lnTo>
                    <a:pt x="48" y="0"/>
                  </a:lnTo>
                  <a:lnTo>
                    <a:pt x="50" y="0"/>
                  </a:lnTo>
                  <a:lnTo>
                    <a:pt x="52" y="0"/>
                  </a:lnTo>
                  <a:lnTo>
                    <a:pt x="54" y="0"/>
                  </a:lnTo>
                  <a:lnTo>
                    <a:pt x="58" y="0"/>
                  </a:lnTo>
                  <a:lnTo>
                    <a:pt x="60" y="0"/>
                  </a:lnTo>
                  <a:lnTo>
                    <a:pt x="64" y="0"/>
                  </a:lnTo>
                  <a:lnTo>
                    <a:pt x="66" y="0"/>
                  </a:lnTo>
                  <a:lnTo>
                    <a:pt x="68" y="0"/>
                  </a:lnTo>
                  <a:lnTo>
                    <a:pt x="70" y="0"/>
                  </a:lnTo>
                  <a:lnTo>
                    <a:pt x="74" y="0"/>
                  </a:lnTo>
                  <a:lnTo>
                    <a:pt x="76"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1" name="Freeform 89"/>
            <p:cNvSpPr>
              <a:spLocks/>
            </p:cNvSpPr>
            <p:nvPr/>
          </p:nvSpPr>
          <p:spPr bwMode="auto">
            <a:xfrm>
              <a:off x="5056188" y="325438"/>
              <a:ext cx="276225" cy="266700"/>
            </a:xfrm>
            <a:custGeom>
              <a:avLst/>
              <a:gdLst>
                <a:gd name="T0" fmla="*/ 116 w 174"/>
                <a:gd name="T1" fmla="*/ 0 h 168"/>
                <a:gd name="T2" fmla="*/ 132 w 174"/>
                <a:gd name="T3" fmla="*/ 0 h 168"/>
                <a:gd name="T4" fmla="*/ 160 w 174"/>
                <a:gd name="T5" fmla="*/ 0 h 168"/>
                <a:gd name="T6" fmla="*/ 172 w 174"/>
                <a:gd name="T7" fmla="*/ 4 h 168"/>
                <a:gd name="T8" fmla="*/ 172 w 174"/>
                <a:gd name="T9" fmla="*/ 16 h 168"/>
                <a:gd name="T10" fmla="*/ 172 w 174"/>
                <a:gd name="T11" fmla="*/ 26 h 168"/>
                <a:gd name="T12" fmla="*/ 172 w 174"/>
                <a:gd name="T13" fmla="*/ 40 h 168"/>
                <a:gd name="T14" fmla="*/ 172 w 174"/>
                <a:gd name="T15" fmla="*/ 50 h 168"/>
                <a:gd name="T16" fmla="*/ 172 w 174"/>
                <a:gd name="T17" fmla="*/ 66 h 168"/>
                <a:gd name="T18" fmla="*/ 174 w 174"/>
                <a:gd name="T19" fmla="*/ 88 h 168"/>
                <a:gd name="T20" fmla="*/ 174 w 174"/>
                <a:gd name="T21" fmla="*/ 98 h 168"/>
                <a:gd name="T22" fmla="*/ 174 w 174"/>
                <a:gd name="T23" fmla="*/ 108 h 168"/>
                <a:gd name="T24" fmla="*/ 174 w 174"/>
                <a:gd name="T25" fmla="*/ 118 h 168"/>
                <a:gd name="T26" fmla="*/ 174 w 174"/>
                <a:gd name="T27" fmla="*/ 126 h 168"/>
                <a:gd name="T28" fmla="*/ 174 w 174"/>
                <a:gd name="T29" fmla="*/ 136 h 168"/>
                <a:gd name="T30" fmla="*/ 174 w 174"/>
                <a:gd name="T31" fmla="*/ 146 h 168"/>
                <a:gd name="T32" fmla="*/ 174 w 174"/>
                <a:gd name="T33" fmla="*/ 156 h 168"/>
                <a:gd name="T34" fmla="*/ 174 w 174"/>
                <a:gd name="T35" fmla="*/ 166 h 168"/>
                <a:gd name="T36" fmla="*/ 168 w 174"/>
                <a:gd name="T37" fmla="*/ 168 h 168"/>
                <a:gd name="T38" fmla="*/ 158 w 174"/>
                <a:gd name="T39" fmla="*/ 168 h 168"/>
                <a:gd name="T40" fmla="*/ 146 w 174"/>
                <a:gd name="T41" fmla="*/ 168 h 168"/>
                <a:gd name="T42" fmla="*/ 134 w 174"/>
                <a:gd name="T43" fmla="*/ 168 h 168"/>
                <a:gd name="T44" fmla="*/ 126 w 174"/>
                <a:gd name="T45" fmla="*/ 168 h 168"/>
                <a:gd name="T46" fmla="*/ 112 w 174"/>
                <a:gd name="T47" fmla="*/ 168 h 168"/>
                <a:gd name="T48" fmla="*/ 102 w 174"/>
                <a:gd name="T49" fmla="*/ 168 h 168"/>
                <a:gd name="T50" fmla="*/ 90 w 174"/>
                <a:gd name="T51" fmla="*/ 168 h 168"/>
                <a:gd name="T52" fmla="*/ 80 w 174"/>
                <a:gd name="T53" fmla="*/ 168 h 168"/>
                <a:gd name="T54" fmla="*/ 70 w 174"/>
                <a:gd name="T55" fmla="*/ 168 h 168"/>
                <a:gd name="T56" fmla="*/ 60 w 174"/>
                <a:gd name="T57" fmla="*/ 168 h 168"/>
                <a:gd name="T58" fmla="*/ 48 w 174"/>
                <a:gd name="T59" fmla="*/ 168 h 168"/>
                <a:gd name="T60" fmla="*/ 38 w 174"/>
                <a:gd name="T61" fmla="*/ 168 h 168"/>
                <a:gd name="T62" fmla="*/ 26 w 174"/>
                <a:gd name="T63" fmla="*/ 168 h 168"/>
                <a:gd name="T64" fmla="*/ 2 w 174"/>
                <a:gd name="T65" fmla="*/ 168 h 168"/>
                <a:gd name="T66" fmla="*/ 0 w 174"/>
                <a:gd name="T67" fmla="*/ 160 h 168"/>
                <a:gd name="T68" fmla="*/ 0 w 174"/>
                <a:gd name="T69" fmla="*/ 144 h 168"/>
                <a:gd name="T70" fmla="*/ 0 w 174"/>
                <a:gd name="T71" fmla="*/ 124 h 168"/>
                <a:gd name="T72" fmla="*/ 0 w 174"/>
                <a:gd name="T73" fmla="*/ 94 h 168"/>
                <a:gd name="T74" fmla="*/ 0 w 174"/>
                <a:gd name="T75" fmla="*/ 76 h 168"/>
                <a:gd name="T76" fmla="*/ 0 w 174"/>
                <a:gd name="T77" fmla="*/ 64 h 168"/>
                <a:gd name="T78" fmla="*/ 0 w 174"/>
                <a:gd name="T79" fmla="*/ 48 h 168"/>
                <a:gd name="T80" fmla="*/ 0 w 174"/>
                <a:gd name="T81" fmla="*/ 34 h 168"/>
                <a:gd name="T82" fmla="*/ 0 w 174"/>
                <a:gd name="T83" fmla="*/ 24 h 168"/>
                <a:gd name="T84" fmla="*/ 0 w 174"/>
                <a:gd name="T85" fmla="*/ 16 h 168"/>
                <a:gd name="T86" fmla="*/ 0 w 174"/>
                <a:gd name="T87" fmla="*/ 2 h 168"/>
                <a:gd name="T88" fmla="*/ 12 w 174"/>
                <a:gd name="T89" fmla="*/ 0 h 168"/>
                <a:gd name="T90" fmla="*/ 32 w 174"/>
                <a:gd name="T91" fmla="*/ 0 h 168"/>
                <a:gd name="T92" fmla="*/ 52 w 174"/>
                <a:gd name="T93" fmla="*/ 0 h 168"/>
                <a:gd name="T94" fmla="*/ 70 w 174"/>
                <a:gd name="T95" fmla="*/ 0 h 168"/>
                <a:gd name="T96" fmla="*/ 80 w 174"/>
                <a:gd name="T97" fmla="*/ 0 h 168"/>
                <a:gd name="T98" fmla="*/ 88 w 174"/>
                <a:gd name="T99" fmla="*/ 0 h 168"/>
                <a:gd name="T100" fmla="*/ 100 w 174"/>
                <a:gd name="T10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 h="168">
                  <a:moveTo>
                    <a:pt x="106" y="0"/>
                  </a:moveTo>
                  <a:lnTo>
                    <a:pt x="108" y="0"/>
                  </a:lnTo>
                  <a:lnTo>
                    <a:pt x="110" y="0"/>
                  </a:lnTo>
                  <a:lnTo>
                    <a:pt x="114" y="0"/>
                  </a:lnTo>
                  <a:lnTo>
                    <a:pt x="116" y="0"/>
                  </a:lnTo>
                  <a:lnTo>
                    <a:pt x="120" y="0"/>
                  </a:lnTo>
                  <a:lnTo>
                    <a:pt x="124" y="0"/>
                  </a:lnTo>
                  <a:lnTo>
                    <a:pt x="128" y="0"/>
                  </a:lnTo>
                  <a:lnTo>
                    <a:pt x="130" y="0"/>
                  </a:lnTo>
                  <a:lnTo>
                    <a:pt x="132" y="0"/>
                  </a:lnTo>
                  <a:lnTo>
                    <a:pt x="142" y="0"/>
                  </a:lnTo>
                  <a:lnTo>
                    <a:pt x="144" y="0"/>
                  </a:lnTo>
                  <a:lnTo>
                    <a:pt x="154" y="0"/>
                  </a:lnTo>
                  <a:lnTo>
                    <a:pt x="158" y="0"/>
                  </a:lnTo>
                  <a:lnTo>
                    <a:pt x="160" y="0"/>
                  </a:lnTo>
                  <a:lnTo>
                    <a:pt x="166" y="0"/>
                  </a:lnTo>
                  <a:lnTo>
                    <a:pt x="170" y="0"/>
                  </a:lnTo>
                  <a:lnTo>
                    <a:pt x="172" y="0"/>
                  </a:lnTo>
                  <a:lnTo>
                    <a:pt x="172" y="2"/>
                  </a:lnTo>
                  <a:lnTo>
                    <a:pt x="172" y="4"/>
                  </a:lnTo>
                  <a:lnTo>
                    <a:pt x="172" y="6"/>
                  </a:lnTo>
                  <a:lnTo>
                    <a:pt x="172" y="8"/>
                  </a:lnTo>
                  <a:lnTo>
                    <a:pt x="172" y="10"/>
                  </a:lnTo>
                  <a:lnTo>
                    <a:pt x="172" y="14"/>
                  </a:lnTo>
                  <a:lnTo>
                    <a:pt x="172" y="16"/>
                  </a:lnTo>
                  <a:lnTo>
                    <a:pt x="172" y="18"/>
                  </a:lnTo>
                  <a:lnTo>
                    <a:pt x="172" y="22"/>
                  </a:lnTo>
                  <a:lnTo>
                    <a:pt x="172" y="24"/>
                  </a:lnTo>
                  <a:lnTo>
                    <a:pt x="172" y="24"/>
                  </a:lnTo>
                  <a:lnTo>
                    <a:pt x="172" y="26"/>
                  </a:lnTo>
                  <a:lnTo>
                    <a:pt x="172" y="28"/>
                  </a:lnTo>
                  <a:lnTo>
                    <a:pt x="172" y="34"/>
                  </a:lnTo>
                  <a:lnTo>
                    <a:pt x="172" y="36"/>
                  </a:lnTo>
                  <a:lnTo>
                    <a:pt x="172" y="38"/>
                  </a:lnTo>
                  <a:lnTo>
                    <a:pt x="172" y="40"/>
                  </a:lnTo>
                  <a:lnTo>
                    <a:pt x="172" y="42"/>
                  </a:lnTo>
                  <a:lnTo>
                    <a:pt x="172" y="44"/>
                  </a:lnTo>
                  <a:lnTo>
                    <a:pt x="172" y="46"/>
                  </a:lnTo>
                  <a:lnTo>
                    <a:pt x="172" y="48"/>
                  </a:lnTo>
                  <a:lnTo>
                    <a:pt x="172" y="50"/>
                  </a:lnTo>
                  <a:lnTo>
                    <a:pt x="172" y="52"/>
                  </a:lnTo>
                  <a:lnTo>
                    <a:pt x="172" y="54"/>
                  </a:lnTo>
                  <a:lnTo>
                    <a:pt x="172" y="58"/>
                  </a:lnTo>
                  <a:lnTo>
                    <a:pt x="172" y="60"/>
                  </a:lnTo>
                  <a:lnTo>
                    <a:pt x="172" y="66"/>
                  </a:lnTo>
                  <a:lnTo>
                    <a:pt x="172" y="68"/>
                  </a:lnTo>
                  <a:lnTo>
                    <a:pt x="172" y="70"/>
                  </a:lnTo>
                  <a:lnTo>
                    <a:pt x="172" y="72"/>
                  </a:lnTo>
                  <a:lnTo>
                    <a:pt x="174" y="72"/>
                  </a:lnTo>
                  <a:lnTo>
                    <a:pt x="174" y="88"/>
                  </a:lnTo>
                  <a:lnTo>
                    <a:pt x="174" y="90"/>
                  </a:lnTo>
                  <a:lnTo>
                    <a:pt x="174" y="92"/>
                  </a:lnTo>
                  <a:lnTo>
                    <a:pt x="174" y="94"/>
                  </a:lnTo>
                  <a:lnTo>
                    <a:pt x="174" y="96"/>
                  </a:lnTo>
                  <a:lnTo>
                    <a:pt x="174" y="98"/>
                  </a:lnTo>
                  <a:lnTo>
                    <a:pt x="174" y="100"/>
                  </a:lnTo>
                  <a:lnTo>
                    <a:pt x="174" y="102"/>
                  </a:lnTo>
                  <a:lnTo>
                    <a:pt x="174" y="104"/>
                  </a:lnTo>
                  <a:lnTo>
                    <a:pt x="174" y="106"/>
                  </a:lnTo>
                  <a:lnTo>
                    <a:pt x="174" y="108"/>
                  </a:lnTo>
                  <a:lnTo>
                    <a:pt x="174" y="110"/>
                  </a:lnTo>
                  <a:lnTo>
                    <a:pt x="174" y="112"/>
                  </a:lnTo>
                  <a:lnTo>
                    <a:pt x="174" y="114"/>
                  </a:lnTo>
                  <a:lnTo>
                    <a:pt x="174" y="116"/>
                  </a:lnTo>
                  <a:lnTo>
                    <a:pt x="174" y="118"/>
                  </a:lnTo>
                  <a:lnTo>
                    <a:pt x="174" y="120"/>
                  </a:lnTo>
                  <a:lnTo>
                    <a:pt x="174" y="120"/>
                  </a:lnTo>
                  <a:lnTo>
                    <a:pt x="174" y="122"/>
                  </a:lnTo>
                  <a:lnTo>
                    <a:pt x="174" y="124"/>
                  </a:lnTo>
                  <a:lnTo>
                    <a:pt x="174" y="126"/>
                  </a:lnTo>
                  <a:lnTo>
                    <a:pt x="174" y="128"/>
                  </a:lnTo>
                  <a:lnTo>
                    <a:pt x="174" y="130"/>
                  </a:lnTo>
                  <a:lnTo>
                    <a:pt x="174" y="132"/>
                  </a:lnTo>
                  <a:lnTo>
                    <a:pt x="174" y="134"/>
                  </a:lnTo>
                  <a:lnTo>
                    <a:pt x="174" y="136"/>
                  </a:lnTo>
                  <a:lnTo>
                    <a:pt x="174" y="138"/>
                  </a:lnTo>
                  <a:lnTo>
                    <a:pt x="174" y="140"/>
                  </a:lnTo>
                  <a:lnTo>
                    <a:pt x="174" y="142"/>
                  </a:lnTo>
                  <a:lnTo>
                    <a:pt x="174" y="144"/>
                  </a:lnTo>
                  <a:lnTo>
                    <a:pt x="174" y="146"/>
                  </a:lnTo>
                  <a:lnTo>
                    <a:pt x="174" y="148"/>
                  </a:lnTo>
                  <a:lnTo>
                    <a:pt x="174" y="150"/>
                  </a:lnTo>
                  <a:lnTo>
                    <a:pt x="174" y="152"/>
                  </a:lnTo>
                  <a:lnTo>
                    <a:pt x="174" y="154"/>
                  </a:lnTo>
                  <a:lnTo>
                    <a:pt x="174" y="156"/>
                  </a:lnTo>
                  <a:lnTo>
                    <a:pt x="174" y="158"/>
                  </a:lnTo>
                  <a:lnTo>
                    <a:pt x="174" y="160"/>
                  </a:lnTo>
                  <a:lnTo>
                    <a:pt x="174" y="162"/>
                  </a:lnTo>
                  <a:lnTo>
                    <a:pt x="174" y="164"/>
                  </a:lnTo>
                  <a:lnTo>
                    <a:pt x="174" y="166"/>
                  </a:lnTo>
                  <a:lnTo>
                    <a:pt x="174" y="168"/>
                  </a:lnTo>
                  <a:lnTo>
                    <a:pt x="174" y="168"/>
                  </a:lnTo>
                  <a:lnTo>
                    <a:pt x="172" y="168"/>
                  </a:lnTo>
                  <a:lnTo>
                    <a:pt x="170" y="168"/>
                  </a:lnTo>
                  <a:lnTo>
                    <a:pt x="168" y="168"/>
                  </a:lnTo>
                  <a:lnTo>
                    <a:pt x="166" y="168"/>
                  </a:lnTo>
                  <a:lnTo>
                    <a:pt x="164" y="168"/>
                  </a:lnTo>
                  <a:lnTo>
                    <a:pt x="162" y="168"/>
                  </a:lnTo>
                  <a:lnTo>
                    <a:pt x="160" y="168"/>
                  </a:lnTo>
                  <a:lnTo>
                    <a:pt x="158" y="168"/>
                  </a:lnTo>
                  <a:lnTo>
                    <a:pt x="156" y="168"/>
                  </a:lnTo>
                  <a:lnTo>
                    <a:pt x="154" y="168"/>
                  </a:lnTo>
                  <a:lnTo>
                    <a:pt x="150" y="168"/>
                  </a:lnTo>
                  <a:lnTo>
                    <a:pt x="148" y="168"/>
                  </a:lnTo>
                  <a:lnTo>
                    <a:pt x="146" y="168"/>
                  </a:lnTo>
                  <a:lnTo>
                    <a:pt x="144" y="168"/>
                  </a:lnTo>
                  <a:lnTo>
                    <a:pt x="142" y="168"/>
                  </a:lnTo>
                  <a:lnTo>
                    <a:pt x="138" y="168"/>
                  </a:lnTo>
                  <a:lnTo>
                    <a:pt x="136" y="168"/>
                  </a:lnTo>
                  <a:lnTo>
                    <a:pt x="134" y="168"/>
                  </a:lnTo>
                  <a:lnTo>
                    <a:pt x="134" y="168"/>
                  </a:lnTo>
                  <a:lnTo>
                    <a:pt x="132" y="168"/>
                  </a:lnTo>
                  <a:lnTo>
                    <a:pt x="130" y="168"/>
                  </a:lnTo>
                  <a:lnTo>
                    <a:pt x="128" y="168"/>
                  </a:lnTo>
                  <a:lnTo>
                    <a:pt x="126" y="168"/>
                  </a:lnTo>
                  <a:lnTo>
                    <a:pt x="122" y="168"/>
                  </a:lnTo>
                  <a:lnTo>
                    <a:pt x="120" y="168"/>
                  </a:lnTo>
                  <a:lnTo>
                    <a:pt x="118" y="168"/>
                  </a:lnTo>
                  <a:lnTo>
                    <a:pt x="114" y="168"/>
                  </a:lnTo>
                  <a:lnTo>
                    <a:pt x="112" y="168"/>
                  </a:lnTo>
                  <a:lnTo>
                    <a:pt x="110" y="168"/>
                  </a:lnTo>
                  <a:lnTo>
                    <a:pt x="108" y="168"/>
                  </a:lnTo>
                  <a:lnTo>
                    <a:pt x="106" y="168"/>
                  </a:lnTo>
                  <a:lnTo>
                    <a:pt x="104" y="168"/>
                  </a:lnTo>
                  <a:lnTo>
                    <a:pt x="102" y="168"/>
                  </a:lnTo>
                  <a:lnTo>
                    <a:pt x="98" y="168"/>
                  </a:lnTo>
                  <a:lnTo>
                    <a:pt x="96" y="168"/>
                  </a:lnTo>
                  <a:lnTo>
                    <a:pt x="94" y="168"/>
                  </a:lnTo>
                  <a:lnTo>
                    <a:pt x="92" y="168"/>
                  </a:lnTo>
                  <a:lnTo>
                    <a:pt x="90" y="168"/>
                  </a:lnTo>
                  <a:lnTo>
                    <a:pt x="88" y="168"/>
                  </a:lnTo>
                  <a:lnTo>
                    <a:pt x="86" y="168"/>
                  </a:lnTo>
                  <a:lnTo>
                    <a:pt x="84" y="168"/>
                  </a:lnTo>
                  <a:lnTo>
                    <a:pt x="82" y="168"/>
                  </a:lnTo>
                  <a:lnTo>
                    <a:pt x="80" y="168"/>
                  </a:lnTo>
                  <a:lnTo>
                    <a:pt x="78" y="168"/>
                  </a:lnTo>
                  <a:lnTo>
                    <a:pt x="76" y="168"/>
                  </a:lnTo>
                  <a:lnTo>
                    <a:pt x="74" y="168"/>
                  </a:lnTo>
                  <a:lnTo>
                    <a:pt x="72" y="168"/>
                  </a:lnTo>
                  <a:lnTo>
                    <a:pt x="70" y="168"/>
                  </a:lnTo>
                  <a:lnTo>
                    <a:pt x="68" y="168"/>
                  </a:lnTo>
                  <a:lnTo>
                    <a:pt x="66" y="168"/>
                  </a:lnTo>
                  <a:lnTo>
                    <a:pt x="64" y="168"/>
                  </a:lnTo>
                  <a:lnTo>
                    <a:pt x="62" y="168"/>
                  </a:lnTo>
                  <a:lnTo>
                    <a:pt x="60" y="168"/>
                  </a:lnTo>
                  <a:lnTo>
                    <a:pt x="58" y="168"/>
                  </a:lnTo>
                  <a:lnTo>
                    <a:pt x="56" y="168"/>
                  </a:lnTo>
                  <a:lnTo>
                    <a:pt x="54" y="168"/>
                  </a:lnTo>
                  <a:lnTo>
                    <a:pt x="52" y="168"/>
                  </a:lnTo>
                  <a:lnTo>
                    <a:pt x="48" y="168"/>
                  </a:lnTo>
                  <a:lnTo>
                    <a:pt x="46" y="168"/>
                  </a:lnTo>
                  <a:lnTo>
                    <a:pt x="42" y="168"/>
                  </a:lnTo>
                  <a:lnTo>
                    <a:pt x="40" y="168"/>
                  </a:lnTo>
                  <a:lnTo>
                    <a:pt x="38" y="168"/>
                  </a:lnTo>
                  <a:lnTo>
                    <a:pt x="38" y="168"/>
                  </a:lnTo>
                  <a:lnTo>
                    <a:pt x="36" y="168"/>
                  </a:lnTo>
                  <a:lnTo>
                    <a:pt x="34" y="168"/>
                  </a:lnTo>
                  <a:lnTo>
                    <a:pt x="32" y="168"/>
                  </a:lnTo>
                  <a:lnTo>
                    <a:pt x="28" y="168"/>
                  </a:lnTo>
                  <a:lnTo>
                    <a:pt x="26" y="168"/>
                  </a:lnTo>
                  <a:lnTo>
                    <a:pt x="24" y="168"/>
                  </a:lnTo>
                  <a:lnTo>
                    <a:pt x="22" y="168"/>
                  </a:lnTo>
                  <a:lnTo>
                    <a:pt x="18" y="168"/>
                  </a:lnTo>
                  <a:lnTo>
                    <a:pt x="6" y="168"/>
                  </a:lnTo>
                  <a:lnTo>
                    <a:pt x="2" y="168"/>
                  </a:lnTo>
                  <a:lnTo>
                    <a:pt x="0" y="168"/>
                  </a:lnTo>
                  <a:lnTo>
                    <a:pt x="0" y="166"/>
                  </a:lnTo>
                  <a:lnTo>
                    <a:pt x="0" y="164"/>
                  </a:lnTo>
                  <a:lnTo>
                    <a:pt x="0" y="162"/>
                  </a:lnTo>
                  <a:lnTo>
                    <a:pt x="0" y="160"/>
                  </a:lnTo>
                  <a:lnTo>
                    <a:pt x="0" y="158"/>
                  </a:lnTo>
                  <a:lnTo>
                    <a:pt x="0" y="156"/>
                  </a:lnTo>
                  <a:lnTo>
                    <a:pt x="0" y="154"/>
                  </a:lnTo>
                  <a:lnTo>
                    <a:pt x="0" y="146"/>
                  </a:lnTo>
                  <a:lnTo>
                    <a:pt x="0" y="144"/>
                  </a:lnTo>
                  <a:lnTo>
                    <a:pt x="0" y="142"/>
                  </a:lnTo>
                  <a:lnTo>
                    <a:pt x="0" y="140"/>
                  </a:lnTo>
                  <a:lnTo>
                    <a:pt x="0" y="138"/>
                  </a:lnTo>
                  <a:lnTo>
                    <a:pt x="0" y="130"/>
                  </a:lnTo>
                  <a:lnTo>
                    <a:pt x="0" y="124"/>
                  </a:lnTo>
                  <a:lnTo>
                    <a:pt x="0" y="114"/>
                  </a:lnTo>
                  <a:lnTo>
                    <a:pt x="0" y="112"/>
                  </a:lnTo>
                  <a:lnTo>
                    <a:pt x="0" y="102"/>
                  </a:lnTo>
                  <a:lnTo>
                    <a:pt x="0" y="96"/>
                  </a:lnTo>
                  <a:lnTo>
                    <a:pt x="0" y="94"/>
                  </a:lnTo>
                  <a:lnTo>
                    <a:pt x="0" y="90"/>
                  </a:lnTo>
                  <a:lnTo>
                    <a:pt x="0" y="84"/>
                  </a:lnTo>
                  <a:lnTo>
                    <a:pt x="0" y="82"/>
                  </a:lnTo>
                  <a:lnTo>
                    <a:pt x="0" y="78"/>
                  </a:lnTo>
                  <a:lnTo>
                    <a:pt x="0" y="76"/>
                  </a:lnTo>
                  <a:lnTo>
                    <a:pt x="0" y="74"/>
                  </a:lnTo>
                  <a:lnTo>
                    <a:pt x="0" y="72"/>
                  </a:lnTo>
                  <a:lnTo>
                    <a:pt x="0" y="70"/>
                  </a:lnTo>
                  <a:lnTo>
                    <a:pt x="0" y="66"/>
                  </a:lnTo>
                  <a:lnTo>
                    <a:pt x="0" y="64"/>
                  </a:lnTo>
                  <a:lnTo>
                    <a:pt x="0" y="56"/>
                  </a:lnTo>
                  <a:lnTo>
                    <a:pt x="0" y="54"/>
                  </a:lnTo>
                  <a:lnTo>
                    <a:pt x="0" y="52"/>
                  </a:lnTo>
                  <a:lnTo>
                    <a:pt x="0" y="50"/>
                  </a:lnTo>
                  <a:lnTo>
                    <a:pt x="0" y="48"/>
                  </a:lnTo>
                  <a:lnTo>
                    <a:pt x="0" y="46"/>
                  </a:lnTo>
                  <a:lnTo>
                    <a:pt x="0" y="42"/>
                  </a:lnTo>
                  <a:lnTo>
                    <a:pt x="0" y="40"/>
                  </a:lnTo>
                  <a:lnTo>
                    <a:pt x="0" y="36"/>
                  </a:lnTo>
                  <a:lnTo>
                    <a:pt x="0" y="34"/>
                  </a:lnTo>
                  <a:lnTo>
                    <a:pt x="0" y="32"/>
                  </a:lnTo>
                  <a:lnTo>
                    <a:pt x="0" y="30"/>
                  </a:lnTo>
                  <a:lnTo>
                    <a:pt x="0" y="28"/>
                  </a:lnTo>
                  <a:lnTo>
                    <a:pt x="0" y="26"/>
                  </a:lnTo>
                  <a:lnTo>
                    <a:pt x="0" y="24"/>
                  </a:lnTo>
                  <a:lnTo>
                    <a:pt x="0" y="24"/>
                  </a:lnTo>
                  <a:lnTo>
                    <a:pt x="0" y="22"/>
                  </a:lnTo>
                  <a:lnTo>
                    <a:pt x="0" y="20"/>
                  </a:lnTo>
                  <a:lnTo>
                    <a:pt x="0" y="18"/>
                  </a:lnTo>
                  <a:lnTo>
                    <a:pt x="0" y="16"/>
                  </a:lnTo>
                  <a:lnTo>
                    <a:pt x="0" y="14"/>
                  </a:lnTo>
                  <a:lnTo>
                    <a:pt x="0" y="12"/>
                  </a:lnTo>
                  <a:lnTo>
                    <a:pt x="0" y="8"/>
                  </a:lnTo>
                  <a:lnTo>
                    <a:pt x="0" y="6"/>
                  </a:lnTo>
                  <a:lnTo>
                    <a:pt x="0" y="2"/>
                  </a:lnTo>
                  <a:lnTo>
                    <a:pt x="0" y="0"/>
                  </a:lnTo>
                  <a:lnTo>
                    <a:pt x="2" y="0"/>
                  </a:lnTo>
                  <a:lnTo>
                    <a:pt x="6" y="0"/>
                  </a:lnTo>
                  <a:lnTo>
                    <a:pt x="10" y="0"/>
                  </a:lnTo>
                  <a:lnTo>
                    <a:pt x="12" y="0"/>
                  </a:lnTo>
                  <a:lnTo>
                    <a:pt x="16" y="0"/>
                  </a:lnTo>
                  <a:lnTo>
                    <a:pt x="18" y="0"/>
                  </a:lnTo>
                  <a:lnTo>
                    <a:pt x="28" y="0"/>
                  </a:lnTo>
                  <a:lnTo>
                    <a:pt x="30" y="0"/>
                  </a:lnTo>
                  <a:lnTo>
                    <a:pt x="32" y="0"/>
                  </a:lnTo>
                  <a:lnTo>
                    <a:pt x="36" y="0"/>
                  </a:lnTo>
                  <a:lnTo>
                    <a:pt x="38" y="0"/>
                  </a:lnTo>
                  <a:lnTo>
                    <a:pt x="40" y="0"/>
                  </a:lnTo>
                  <a:lnTo>
                    <a:pt x="46" y="0"/>
                  </a:lnTo>
                  <a:lnTo>
                    <a:pt x="52" y="0"/>
                  </a:lnTo>
                  <a:lnTo>
                    <a:pt x="54" y="0"/>
                  </a:lnTo>
                  <a:lnTo>
                    <a:pt x="56" y="0"/>
                  </a:lnTo>
                  <a:lnTo>
                    <a:pt x="60" y="0"/>
                  </a:lnTo>
                  <a:lnTo>
                    <a:pt x="66" y="0"/>
                  </a:lnTo>
                  <a:lnTo>
                    <a:pt x="70" y="0"/>
                  </a:lnTo>
                  <a:lnTo>
                    <a:pt x="72" y="0"/>
                  </a:lnTo>
                  <a:lnTo>
                    <a:pt x="74" y="0"/>
                  </a:lnTo>
                  <a:lnTo>
                    <a:pt x="76" y="0"/>
                  </a:lnTo>
                  <a:lnTo>
                    <a:pt x="78" y="0"/>
                  </a:lnTo>
                  <a:lnTo>
                    <a:pt x="80" y="0"/>
                  </a:lnTo>
                  <a:lnTo>
                    <a:pt x="82" y="0"/>
                  </a:lnTo>
                  <a:lnTo>
                    <a:pt x="84" y="0"/>
                  </a:lnTo>
                  <a:lnTo>
                    <a:pt x="86" y="0"/>
                  </a:lnTo>
                  <a:lnTo>
                    <a:pt x="86" y="0"/>
                  </a:lnTo>
                  <a:lnTo>
                    <a:pt x="88" y="0"/>
                  </a:lnTo>
                  <a:lnTo>
                    <a:pt x="90" y="0"/>
                  </a:lnTo>
                  <a:lnTo>
                    <a:pt x="92" y="0"/>
                  </a:lnTo>
                  <a:lnTo>
                    <a:pt x="94" y="0"/>
                  </a:lnTo>
                  <a:lnTo>
                    <a:pt x="98" y="0"/>
                  </a:lnTo>
                  <a:lnTo>
                    <a:pt x="100" y="0"/>
                  </a:lnTo>
                  <a:lnTo>
                    <a:pt x="104" y="0"/>
                  </a:lnTo>
                  <a:lnTo>
                    <a:pt x="106"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2" name="Freeform 90"/>
            <p:cNvSpPr>
              <a:spLocks/>
            </p:cNvSpPr>
            <p:nvPr/>
          </p:nvSpPr>
          <p:spPr bwMode="auto">
            <a:xfrm>
              <a:off x="7131050" y="1343025"/>
              <a:ext cx="282575" cy="334963"/>
            </a:xfrm>
            <a:custGeom>
              <a:avLst/>
              <a:gdLst>
                <a:gd name="T0" fmla="*/ 32 w 178"/>
                <a:gd name="T1" fmla="*/ 36 h 211"/>
                <a:gd name="T2" fmla="*/ 44 w 178"/>
                <a:gd name="T3" fmla="*/ 32 h 211"/>
                <a:gd name="T4" fmla="*/ 72 w 178"/>
                <a:gd name="T5" fmla="*/ 42 h 211"/>
                <a:gd name="T6" fmla="*/ 92 w 178"/>
                <a:gd name="T7" fmla="*/ 14 h 211"/>
                <a:gd name="T8" fmla="*/ 114 w 178"/>
                <a:gd name="T9" fmla="*/ 24 h 211"/>
                <a:gd name="T10" fmla="*/ 106 w 178"/>
                <a:gd name="T11" fmla="*/ 32 h 211"/>
                <a:gd name="T12" fmla="*/ 104 w 178"/>
                <a:gd name="T13" fmla="*/ 44 h 211"/>
                <a:gd name="T14" fmla="*/ 122 w 178"/>
                <a:gd name="T15" fmla="*/ 52 h 211"/>
                <a:gd name="T16" fmla="*/ 130 w 178"/>
                <a:gd name="T17" fmla="*/ 50 h 211"/>
                <a:gd name="T18" fmla="*/ 136 w 178"/>
                <a:gd name="T19" fmla="*/ 60 h 211"/>
                <a:gd name="T20" fmla="*/ 140 w 178"/>
                <a:gd name="T21" fmla="*/ 68 h 211"/>
                <a:gd name="T22" fmla="*/ 152 w 178"/>
                <a:gd name="T23" fmla="*/ 68 h 211"/>
                <a:gd name="T24" fmla="*/ 162 w 178"/>
                <a:gd name="T25" fmla="*/ 66 h 211"/>
                <a:gd name="T26" fmla="*/ 174 w 178"/>
                <a:gd name="T27" fmla="*/ 80 h 211"/>
                <a:gd name="T28" fmla="*/ 178 w 178"/>
                <a:gd name="T29" fmla="*/ 96 h 211"/>
                <a:gd name="T30" fmla="*/ 178 w 178"/>
                <a:gd name="T31" fmla="*/ 114 h 211"/>
                <a:gd name="T32" fmla="*/ 178 w 178"/>
                <a:gd name="T33" fmla="*/ 129 h 211"/>
                <a:gd name="T34" fmla="*/ 178 w 178"/>
                <a:gd name="T35" fmla="*/ 141 h 211"/>
                <a:gd name="T36" fmla="*/ 178 w 178"/>
                <a:gd name="T37" fmla="*/ 151 h 211"/>
                <a:gd name="T38" fmla="*/ 178 w 178"/>
                <a:gd name="T39" fmla="*/ 161 h 211"/>
                <a:gd name="T40" fmla="*/ 178 w 178"/>
                <a:gd name="T41" fmla="*/ 173 h 211"/>
                <a:gd name="T42" fmla="*/ 178 w 178"/>
                <a:gd name="T43" fmla="*/ 187 h 211"/>
                <a:gd name="T44" fmla="*/ 178 w 178"/>
                <a:gd name="T45" fmla="*/ 195 h 211"/>
                <a:gd name="T46" fmla="*/ 178 w 178"/>
                <a:gd name="T47" fmla="*/ 203 h 211"/>
                <a:gd name="T48" fmla="*/ 174 w 178"/>
                <a:gd name="T49" fmla="*/ 211 h 211"/>
                <a:gd name="T50" fmla="*/ 164 w 178"/>
                <a:gd name="T51" fmla="*/ 211 h 211"/>
                <a:gd name="T52" fmla="*/ 150 w 178"/>
                <a:gd name="T53" fmla="*/ 211 h 211"/>
                <a:gd name="T54" fmla="*/ 136 w 178"/>
                <a:gd name="T55" fmla="*/ 211 h 211"/>
                <a:gd name="T56" fmla="*/ 128 w 178"/>
                <a:gd name="T57" fmla="*/ 211 h 211"/>
                <a:gd name="T58" fmla="*/ 118 w 178"/>
                <a:gd name="T59" fmla="*/ 211 h 211"/>
                <a:gd name="T60" fmla="*/ 104 w 178"/>
                <a:gd name="T61" fmla="*/ 211 h 211"/>
                <a:gd name="T62" fmla="*/ 90 w 178"/>
                <a:gd name="T63" fmla="*/ 211 h 211"/>
                <a:gd name="T64" fmla="*/ 76 w 178"/>
                <a:gd name="T65" fmla="*/ 209 h 211"/>
                <a:gd name="T66" fmla="*/ 66 w 178"/>
                <a:gd name="T67" fmla="*/ 209 h 211"/>
                <a:gd name="T68" fmla="*/ 56 w 178"/>
                <a:gd name="T69" fmla="*/ 209 h 211"/>
                <a:gd name="T70" fmla="*/ 44 w 178"/>
                <a:gd name="T71" fmla="*/ 209 h 211"/>
                <a:gd name="T72" fmla="*/ 34 w 178"/>
                <a:gd name="T73" fmla="*/ 209 h 211"/>
                <a:gd name="T74" fmla="*/ 24 w 178"/>
                <a:gd name="T75" fmla="*/ 205 h 211"/>
                <a:gd name="T76" fmla="*/ 14 w 178"/>
                <a:gd name="T77" fmla="*/ 205 h 211"/>
                <a:gd name="T78" fmla="*/ 0 w 178"/>
                <a:gd name="T79" fmla="*/ 199 h 211"/>
                <a:gd name="T80" fmla="*/ 0 w 178"/>
                <a:gd name="T81" fmla="*/ 191 h 211"/>
                <a:gd name="T82" fmla="*/ 0 w 178"/>
                <a:gd name="T83" fmla="*/ 181 h 211"/>
                <a:gd name="T84" fmla="*/ 2 w 178"/>
                <a:gd name="T85" fmla="*/ 173 h 211"/>
                <a:gd name="T86" fmla="*/ 2 w 178"/>
                <a:gd name="T87" fmla="*/ 161 h 211"/>
                <a:gd name="T88" fmla="*/ 2 w 178"/>
                <a:gd name="T89" fmla="*/ 145 h 211"/>
                <a:gd name="T90" fmla="*/ 2 w 178"/>
                <a:gd name="T91" fmla="*/ 133 h 211"/>
                <a:gd name="T92" fmla="*/ 0 w 178"/>
                <a:gd name="T93" fmla="*/ 118 h 211"/>
                <a:gd name="T94" fmla="*/ 0 w 178"/>
                <a:gd name="T95" fmla="*/ 104 h 211"/>
                <a:gd name="T96" fmla="*/ 0 w 178"/>
                <a:gd name="T97" fmla="*/ 92 h 211"/>
                <a:gd name="T98" fmla="*/ 0 w 178"/>
                <a:gd name="T99" fmla="*/ 76 h 211"/>
                <a:gd name="T100" fmla="*/ 0 w 178"/>
                <a:gd name="T101" fmla="*/ 56 h 211"/>
                <a:gd name="T102" fmla="*/ 0 w 178"/>
                <a:gd name="T103" fmla="*/ 44 h 211"/>
                <a:gd name="T104" fmla="*/ 0 w 178"/>
                <a:gd name="T105" fmla="*/ 22 h 211"/>
                <a:gd name="T106" fmla="*/ 0 w 178"/>
                <a:gd name="T107" fmla="*/ 8 h 211"/>
                <a:gd name="T108" fmla="*/ 6 w 178"/>
                <a:gd name="T109" fmla="*/ 2 h 211"/>
                <a:gd name="T110" fmla="*/ 16 w 178"/>
                <a:gd name="T111" fmla="*/ 10 h 211"/>
                <a:gd name="T112" fmla="*/ 24 w 178"/>
                <a:gd name="T113" fmla="*/ 3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8" h="211">
                  <a:moveTo>
                    <a:pt x="24" y="34"/>
                  </a:moveTo>
                  <a:lnTo>
                    <a:pt x="26" y="38"/>
                  </a:lnTo>
                  <a:lnTo>
                    <a:pt x="28" y="38"/>
                  </a:lnTo>
                  <a:lnTo>
                    <a:pt x="30" y="36"/>
                  </a:lnTo>
                  <a:lnTo>
                    <a:pt x="32" y="36"/>
                  </a:lnTo>
                  <a:lnTo>
                    <a:pt x="34" y="34"/>
                  </a:lnTo>
                  <a:lnTo>
                    <a:pt x="36" y="34"/>
                  </a:lnTo>
                  <a:lnTo>
                    <a:pt x="40" y="32"/>
                  </a:lnTo>
                  <a:lnTo>
                    <a:pt x="42" y="32"/>
                  </a:lnTo>
                  <a:lnTo>
                    <a:pt x="44" y="32"/>
                  </a:lnTo>
                  <a:lnTo>
                    <a:pt x="52" y="42"/>
                  </a:lnTo>
                  <a:lnTo>
                    <a:pt x="54" y="46"/>
                  </a:lnTo>
                  <a:lnTo>
                    <a:pt x="56" y="46"/>
                  </a:lnTo>
                  <a:lnTo>
                    <a:pt x="64" y="44"/>
                  </a:lnTo>
                  <a:lnTo>
                    <a:pt x="72" y="42"/>
                  </a:lnTo>
                  <a:lnTo>
                    <a:pt x="78" y="38"/>
                  </a:lnTo>
                  <a:lnTo>
                    <a:pt x="82" y="26"/>
                  </a:lnTo>
                  <a:lnTo>
                    <a:pt x="86" y="22"/>
                  </a:lnTo>
                  <a:lnTo>
                    <a:pt x="90" y="16"/>
                  </a:lnTo>
                  <a:lnTo>
                    <a:pt x="92" y="14"/>
                  </a:lnTo>
                  <a:lnTo>
                    <a:pt x="94" y="16"/>
                  </a:lnTo>
                  <a:lnTo>
                    <a:pt x="102" y="22"/>
                  </a:lnTo>
                  <a:lnTo>
                    <a:pt x="108" y="22"/>
                  </a:lnTo>
                  <a:lnTo>
                    <a:pt x="114" y="22"/>
                  </a:lnTo>
                  <a:lnTo>
                    <a:pt x="114" y="24"/>
                  </a:lnTo>
                  <a:lnTo>
                    <a:pt x="114" y="26"/>
                  </a:lnTo>
                  <a:lnTo>
                    <a:pt x="114" y="28"/>
                  </a:lnTo>
                  <a:lnTo>
                    <a:pt x="110" y="30"/>
                  </a:lnTo>
                  <a:lnTo>
                    <a:pt x="108" y="32"/>
                  </a:lnTo>
                  <a:lnTo>
                    <a:pt x="106" y="32"/>
                  </a:lnTo>
                  <a:lnTo>
                    <a:pt x="104" y="34"/>
                  </a:lnTo>
                  <a:lnTo>
                    <a:pt x="102" y="38"/>
                  </a:lnTo>
                  <a:lnTo>
                    <a:pt x="100" y="40"/>
                  </a:lnTo>
                  <a:lnTo>
                    <a:pt x="100" y="42"/>
                  </a:lnTo>
                  <a:lnTo>
                    <a:pt x="104" y="44"/>
                  </a:lnTo>
                  <a:lnTo>
                    <a:pt x="106" y="44"/>
                  </a:lnTo>
                  <a:lnTo>
                    <a:pt x="114" y="48"/>
                  </a:lnTo>
                  <a:lnTo>
                    <a:pt x="118" y="52"/>
                  </a:lnTo>
                  <a:lnTo>
                    <a:pt x="120" y="52"/>
                  </a:lnTo>
                  <a:lnTo>
                    <a:pt x="122" y="52"/>
                  </a:lnTo>
                  <a:lnTo>
                    <a:pt x="124" y="52"/>
                  </a:lnTo>
                  <a:lnTo>
                    <a:pt x="126" y="52"/>
                  </a:lnTo>
                  <a:lnTo>
                    <a:pt x="128" y="52"/>
                  </a:lnTo>
                  <a:lnTo>
                    <a:pt x="130" y="52"/>
                  </a:lnTo>
                  <a:lnTo>
                    <a:pt x="130" y="50"/>
                  </a:lnTo>
                  <a:lnTo>
                    <a:pt x="130" y="52"/>
                  </a:lnTo>
                  <a:lnTo>
                    <a:pt x="132" y="52"/>
                  </a:lnTo>
                  <a:lnTo>
                    <a:pt x="134" y="54"/>
                  </a:lnTo>
                  <a:lnTo>
                    <a:pt x="136" y="56"/>
                  </a:lnTo>
                  <a:lnTo>
                    <a:pt x="136" y="60"/>
                  </a:lnTo>
                  <a:lnTo>
                    <a:pt x="136" y="62"/>
                  </a:lnTo>
                  <a:lnTo>
                    <a:pt x="136" y="64"/>
                  </a:lnTo>
                  <a:lnTo>
                    <a:pt x="136" y="66"/>
                  </a:lnTo>
                  <a:lnTo>
                    <a:pt x="138" y="66"/>
                  </a:lnTo>
                  <a:lnTo>
                    <a:pt x="140" y="68"/>
                  </a:lnTo>
                  <a:lnTo>
                    <a:pt x="142" y="68"/>
                  </a:lnTo>
                  <a:lnTo>
                    <a:pt x="144" y="68"/>
                  </a:lnTo>
                  <a:lnTo>
                    <a:pt x="146" y="68"/>
                  </a:lnTo>
                  <a:lnTo>
                    <a:pt x="150" y="68"/>
                  </a:lnTo>
                  <a:lnTo>
                    <a:pt x="152" y="68"/>
                  </a:lnTo>
                  <a:lnTo>
                    <a:pt x="154" y="68"/>
                  </a:lnTo>
                  <a:lnTo>
                    <a:pt x="156" y="66"/>
                  </a:lnTo>
                  <a:lnTo>
                    <a:pt x="158" y="66"/>
                  </a:lnTo>
                  <a:lnTo>
                    <a:pt x="160" y="66"/>
                  </a:lnTo>
                  <a:lnTo>
                    <a:pt x="162" y="66"/>
                  </a:lnTo>
                  <a:lnTo>
                    <a:pt x="166" y="68"/>
                  </a:lnTo>
                  <a:lnTo>
                    <a:pt x="168" y="70"/>
                  </a:lnTo>
                  <a:lnTo>
                    <a:pt x="170" y="74"/>
                  </a:lnTo>
                  <a:lnTo>
                    <a:pt x="170" y="76"/>
                  </a:lnTo>
                  <a:lnTo>
                    <a:pt x="174" y="80"/>
                  </a:lnTo>
                  <a:lnTo>
                    <a:pt x="174" y="82"/>
                  </a:lnTo>
                  <a:lnTo>
                    <a:pt x="178" y="86"/>
                  </a:lnTo>
                  <a:lnTo>
                    <a:pt x="178" y="88"/>
                  </a:lnTo>
                  <a:lnTo>
                    <a:pt x="178" y="90"/>
                  </a:lnTo>
                  <a:lnTo>
                    <a:pt x="178" y="96"/>
                  </a:lnTo>
                  <a:lnTo>
                    <a:pt x="178" y="100"/>
                  </a:lnTo>
                  <a:lnTo>
                    <a:pt x="178" y="102"/>
                  </a:lnTo>
                  <a:lnTo>
                    <a:pt x="178" y="106"/>
                  </a:lnTo>
                  <a:lnTo>
                    <a:pt x="178" y="110"/>
                  </a:lnTo>
                  <a:lnTo>
                    <a:pt x="178" y="114"/>
                  </a:lnTo>
                  <a:lnTo>
                    <a:pt x="178" y="118"/>
                  </a:lnTo>
                  <a:lnTo>
                    <a:pt x="178" y="121"/>
                  </a:lnTo>
                  <a:lnTo>
                    <a:pt x="178" y="125"/>
                  </a:lnTo>
                  <a:lnTo>
                    <a:pt x="178" y="127"/>
                  </a:lnTo>
                  <a:lnTo>
                    <a:pt x="178" y="129"/>
                  </a:lnTo>
                  <a:lnTo>
                    <a:pt x="178" y="133"/>
                  </a:lnTo>
                  <a:lnTo>
                    <a:pt x="178" y="135"/>
                  </a:lnTo>
                  <a:lnTo>
                    <a:pt x="178" y="137"/>
                  </a:lnTo>
                  <a:lnTo>
                    <a:pt x="178" y="139"/>
                  </a:lnTo>
                  <a:lnTo>
                    <a:pt x="178" y="141"/>
                  </a:lnTo>
                  <a:lnTo>
                    <a:pt x="178" y="145"/>
                  </a:lnTo>
                  <a:lnTo>
                    <a:pt x="178" y="147"/>
                  </a:lnTo>
                  <a:lnTo>
                    <a:pt x="178" y="149"/>
                  </a:lnTo>
                  <a:lnTo>
                    <a:pt x="178" y="151"/>
                  </a:lnTo>
                  <a:lnTo>
                    <a:pt x="178" y="151"/>
                  </a:lnTo>
                  <a:lnTo>
                    <a:pt x="178" y="153"/>
                  </a:lnTo>
                  <a:lnTo>
                    <a:pt x="178" y="155"/>
                  </a:lnTo>
                  <a:lnTo>
                    <a:pt x="178" y="157"/>
                  </a:lnTo>
                  <a:lnTo>
                    <a:pt x="178" y="159"/>
                  </a:lnTo>
                  <a:lnTo>
                    <a:pt x="178" y="161"/>
                  </a:lnTo>
                  <a:lnTo>
                    <a:pt x="178" y="163"/>
                  </a:lnTo>
                  <a:lnTo>
                    <a:pt x="178" y="165"/>
                  </a:lnTo>
                  <a:lnTo>
                    <a:pt x="178" y="169"/>
                  </a:lnTo>
                  <a:lnTo>
                    <a:pt x="178" y="171"/>
                  </a:lnTo>
                  <a:lnTo>
                    <a:pt x="178" y="173"/>
                  </a:lnTo>
                  <a:lnTo>
                    <a:pt x="178" y="175"/>
                  </a:lnTo>
                  <a:lnTo>
                    <a:pt x="178" y="177"/>
                  </a:lnTo>
                  <a:lnTo>
                    <a:pt x="178" y="179"/>
                  </a:lnTo>
                  <a:lnTo>
                    <a:pt x="178" y="185"/>
                  </a:lnTo>
                  <a:lnTo>
                    <a:pt x="178" y="187"/>
                  </a:lnTo>
                  <a:lnTo>
                    <a:pt x="178" y="189"/>
                  </a:lnTo>
                  <a:lnTo>
                    <a:pt x="178" y="189"/>
                  </a:lnTo>
                  <a:lnTo>
                    <a:pt x="178" y="191"/>
                  </a:lnTo>
                  <a:lnTo>
                    <a:pt x="178" y="193"/>
                  </a:lnTo>
                  <a:lnTo>
                    <a:pt x="178" y="195"/>
                  </a:lnTo>
                  <a:lnTo>
                    <a:pt x="178" y="197"/>
                  </a:lnTo>
                  <a:lnTo>
                    <a:pt x="178" y="199"/>
                  </a:lnTo>
                  <a:lnTo>
                    <a:pt x="178" y="199"/>
                  </a:lnTo>
                  <a:lnTo>
                    <a:pt x="178" y="201"/>
                  </a:lnTo>
                  <a:lnTo>
                    <a:pt x="178" y="203"/>
                  </a:lnTo>
                  <a:lnTo>
                    <a:pt x="178" y="207"/>
                  </a:lnTo>
                  <a:lnTo>
                    <a:pt x="178" y="209"/>
                  </a:lnTo>
                  <a:lnTo>
                    <a:pt x="178" y="211"/>
                  </a:lnTo>
                  <a:lnTo>
                    <a:pt x="176" y="211"/>
                  </a:lnTo>
                  <a:lnTo>
                    <a:pt x="174" y="211"/>
                  </a:lnTo>
                  <a:lnTo>
                    <a:pt x="172" y="211"/>
                  </a:lnTo>
                  <a:lnTo>
                    <a:pt x="170" y="211"/>
                  </a:lnTo>
                  <a:lnTo>
                    <a:pt x="168" y="211"/>
                  </a:lnTo>
                  <a:lnTo>
                    <a:pt x="166" y="211"/>
                  </a:lnTo>
                  <a:lnTo>
                    <a:pt x="164" y="211"/>
                  </a:lnTo>
                  <a:lnTo>
                    <a:pt x="160" y="211"/>
                  </a:lnTo>
                  <a:lnTo>
                    <a:pt x="158" y="211"/>
                  </a:lnTo>
                  <a:lnTo>
                    <a:pt x="156" y="211"/>
                  </a:lnTo>
                  <a:lnTo>
                    <a:pt x="154" y="211"/>
                  </a:lnTo>
                  <a:lnTo>
                    <a:pt x="150" y="211"/>
                  </a:lnTo>
                  <a:lnTo>
                    <a:pt x="148" y="211"/>
                  </a:lnTo>
                  <a:lnTo>
                    <a:pt x="144" y="211"/>
                  </a:lnTo>
                  <a:lnTo>
                    <a:pt x="140" y="211"/>
                  </a:lnTo>
                  <a:lnTo>
                    <a:pt x="138" y="211"/>
                  </a:lnTo>
                  <a:lnTo>
                    <a:pt x="136" y="211"/>
                  </a:lnTo>
                  <a:lnTo>
                    <a:pt x="134" y="211"/>
                  </a:lnTo>
                  <a:lnTo>
                    <a:pt x="132" y="211"/>
                  </a:lnTo>
                  <a:lnTo>
                    <a:pt x="130" y="211"/>
                  </a:lnTo>
                  <a:lnTo>
                    <a:pt x="130" y="211"/>
                  </a:lnTo>
                  <a:lnTo>
                    <a:pt x="128" y="211"/>
                  </a:lnTo>
                  <a:lnTo>
                    <a:pt x="126" y="211"/>
                  </a:lnTo>
                  <a:lnTo>
                    <a:pt x="124" y="211"/>
                  </a:lnTo>
                  <a:lnTo>
                    <a:pt x="122" y="211"/>
                  </a:lnTo>
                  <a:lnTo>
                    <a:pt x="120" y="211"/>
                  </a:lnTo>
                  <a:lnTo>
                    <a:pt x="118" y="211"/>
                  </a:lnTo>
                  <a:lnTo>
                    <a:pt x="116" y="211"/>
                  </a:lnTo>
                  <a:lnTo>
                    <a:pt x="114" y="211"/>
                  </a:lnTo>
                  <a:lnTo>
                    <a:pt x="108" y="211"/>
                  </a:lnTo>
                  <a:lnTo>
                    <a:pt x="106" y="211"/>
                  </a:lnTo>
                  <a:lnTo>
                    <a:pt x="104" y="211"/>
                  </a:lnTo>
                  <a:lnTo>
                    <a:pt x="102" y="211"/>
                  </a:lnTo>
                  <a:lnTo>
                    <a:pt x="100" y="211"/>
                  </a:lnTo>
                  <a:lnTo>
                    <a:pt x="96" y="211"/>
                  </a:lnTo>
                  <a:lnTo>
                    <a:pt x="92" y="211"/>
                  </a:lnTo>
                  <a:lnTo>
                    <a:pt x="90" y="211"/>
                  </a:lnTo>
                  <a:lnTo>
                    <a:pt x="88" y="211"/>
                  </a:lnTo>
                  <a:lnTo>
                    <a:pt x="82" y="211"/>
                  </a:lnTo>
                  <a:lnTo>
                    <a:pt x="80" y="209"/>
                  </a:lnTo>
                  <a:lnTo>
                    <a:pt x="78" y="209"/>
                  </a:lnTo>
                  <a:lnTo>
                    <a:pt x="76" y="209"/>
                  </a:lnTo>
                  <a:lnTo>
                    <a:pt x="74" y="209"/>
                  </a:lnTo>
                  <a:lnTo>
                    <a:pt x="72" y="209"/>
                  </a:lnTo>
                  <a:lnTo>
                    <a:pt x="70" y="209"/>
                  </a:lnTo>
                  <a:lnTo>
                    <a:pt x="68" y="209"/>
                  </a:lnTo>
                  <a:lnTo>
                    <a:pt x="66" y="209"/>
                  </a:lnTo>
                  <a:lnTo>
                    <a:pt x="64" y="209"/>
                  </a:lnTo>
                  <a:lnTo>
                    <a:pt x="62" y="209"/>
                  </a:lnTo>
                  <a:lnTo>
                    <a:pt x="60" y="209"/>
                  </a:lnTo>
                  <a:lnTo>
                    <a:pt x="58" y="209"/>
                  </a:lnTo>
                  <a:lnTo>
                    <a:pt x="56" y="209"/>
                  </a:lnTo>
                  <a:lnTo>
                    <a:pt x="54" y="209"/>
                  </a:lnTo>
                  <a:lnTo>
                    <a:pt x="52" y="209"/>
                  </a:lnTo>
                  <a:lnTo>
                    <a:pt x="50" y="209"/>
                  </a:lnTo>
                  <a:lnTo>
                    <a:pt x="48" y="209"/>
                  </a:lnTo>
                  <a:lnTo>
                    <a:pt x="44" y="209"/>
                  </a:lnTo>
                  <a:lnTo>
                    <a:pt x="42" y="209"/>
                  </a:lnTo>
                  <a:lnTo>
                    <a:pt x="40" y="209"/>
                  </a:lnTo>
                  <a:lnTo>
                    <a:pt x="38" y="209"/>
                  </a:lnTo>
                  <a:lnTo>
                    <a:pt x="36" y="209"/>
                  </a:lnTo>
                  <a:lnTo>
                    <a:pt x="34" y="209"/>
                  </a:lnTo>
                  <a:lnTo>
                    <a:pt x="34" y="209"/>
                  </a:lnTo>
                  <a:lnTo>
                    <a:pt x="34" y="207"/>
                  </a:lnTo>
                  <a:lnTo>
                    <a:pt x="34" y="205"/>
                  </a:lnTo>
                  <a:lnTo>
                    <a:pt x="26" y="205"/>
                  </a:lnTo>
                  <a:lnTo>
                    <a:pt x="24" y="205"/>
                  </a:lnTo>
                  <a:lnTo>
                    <a:pt x="22" y="205"/>
                  </a:lnTo>
                  <a:lnTo>
                    <a:pt x="20" y="205"/>
                  </a:lnTo>
                  <a:lnTo>
                    <a:pt x="18" y="205"/>
                  </a:lnTo>
                  <a:lnTo>
                    <a:pt x="16" y="205"/>
                  </a:lnTo>
                  <a:lnTo>
                    <a:pt x="14" y="205"/>
                  </a:lnTo>
                  <a:lnTo>
                    <a:pt x="12" y="205"/>
                  </a:lnTo>
                  <a:lnTo>
                    <a:pt x="10" y="205"/>
                  </a:lnTo>
                  <a:lnTo>
                    <a:pt x="2" y="205"/>
                  </a:lnTo>
                  <a:lnTo>
                    <a:pt x="0" y="205"/>
                  </a:lnTo>
                  <a:lnTo>
                    <a:pt x="0" y="199"/>
                  </a:lnTo>
                  <a:lnTo>
                    <a:pt x="0" y="199"/>
                  </a:lnTo>
                  <a:lnTo>
                    <a:pt x="0" y="197"/>
                  </a:lnTo>
                  <a:lnTo>
                    <a:pt x="0" y="195"/>
                  </a:lnTo>
                  <a:lnTo>
                    <a:pt x="0" y="193"/>
                  </a:lnTo>
                  <a:lnTo>
                    <a:pt x="0" y="191"/>
                  </a:lnTo>
                  <a:lnTo>
                    <a:pt x="0" y="189"/>
                  </a:lnTo>
                  <a:lnTo>
                    <a:pt x="0" y="187"/>
                  </a:lnTo>
                  <a:lnTo>
                    <a:pt x="0" y="185"/>
                  </a:lnTo>
                  <a:lnTo>
                    <a:pt x="0" y="183"/>
                  </a:lnTo>
                  <a:lnTo>
                    <a:pt x="0" y="181"/>
                  </a:lnTo>
                  <a:lnTo>
                    <a:pt x="0" y="179"/>
                  </a:lnTo>
                  <a:lnTo>
                    <a:pt x="2" y="179"/>
                  </a:lnTo>
                  <a:lnTo>
                    <a:pt x="2" y="177"/>
                  </a:lnTo>
                  <a:lnTo>
                    <a:pt x="2" y="175"/>
                  </a:lnTo>
                  <a:lnTo>
                    <a:pt x="2" y="173"/>
                  </a:lnTo>
                  <a:lnTo>
                    <a:pt x="2" y="171"/>
                  </a:lnTo>
                  <a:lnTo>
                    <a:pt x="2" y="167"/>
                  </a:lnTo>
                  <a:lnTo>
                    <a:pt x="2" y="165"/>
                  </a:lnTo>
                  <a:lnTo>
                    <a:pt x="2" y="163"/>
                  </a:lnTo>
                  <a:lnTo>
                    <a:pt x="2" y="161"/>
                  </a:lnTo>
                  <a:lnTo>
                    <a:pt x="2" y="159"/>
                  </a:lnTo>
                  <a:lnTo>
                    <a:pt x="2" y="155"/>
                  </a:lnTo>
                  <a:lnTo>
                    <a:pt x="2" y="151"/>
                  </a:lnTo>
                  <a:lnTo>
                    <a:pt x="2" y="149"/>
                  </a:lnTo>
                  <a:lnTo>
                    <a:pt x="2" y="145"/>
                  </a:lnTo>
                  <a:lnTo>
                    <a:pt x="2" y="141"/>
                  </a:lnTo>
                  <a:lnTo>
                    <a:pt x="2" y="139"/>
                  </a:lnTo>
                  <a:lnTo>
                    <a:pt x="2" y="137"/>
                  </a:lnTo>
                  <a:lnTo>
                    <a:pt x="2" y="135"/>
                  </a:lnTo>
                  <a:lnTo>
                    <a:pt x="2" y="133"/>
                  </a:lnTo>
                  <a:lnTo>
                    <a:pt x="2" y="129"/>
                  </a:lnTo>
                  <a:lnTo>
                    <a:pt x="2" y="127"/>
                  </a:lnTo>
                  <a:lnTo>
                    <a:pt x="2" y="125"/>
                  </a:lnTo>
                  <a:lnTo>
                    <a:pt x="0" y="123"/>
                  </a:lnTo>
                  <a:lnTo>
                    <a:pt x="0" y="118"/>
                  </a:lnTo>
                  <a:lnTo>
                    <a:pt x="0" y="116"/>
                  </a:lnTo>
                  <a:lnTo>
                    <a:pt x="0" y="114"/>
                  </a:lnTo>
                  <a:lnTo>
                    <a:pt x="0" y="112"/>
                  </a:lnTo>
                  <a:lnTo>
                    <a:pt x="0" y="108"/>
                  </a:lnTo>
                  <a:lnTo>
                    <a:pt x="0" y="104"/>
                  </a:lnTo>
                  <a:lnTo>
                    <a:pt x="0" y="102"/>
                  </a:lnTo>
                  <a:lnTo>
                    <a:pt x="0" y="102"/>
                  </a:lnTo>
                  <a:lnTo>
                    <a:pt x="0" y="96"/>
                  </a:lnTo>
                  <a:lnTo>
                    <a:pt x="0" y="94"/>
                  </a:lnTo>
                  <a:lnTo>
                    <a:pt x="0" y="92"/>
                  </a:lnTo>
                  <a:lnTo>
                    <a:pt x="0" y="90"/>
                  </a:lnTo>
                  <a:lnTo>
                    <a:pt x="0" y="84"/>
                  </a:lnTo>
                  <a:lnTo>
                    <a:pt x="0" y="82"/>
                  </a:lnTo>
                  <a:lnTo>
                    <a:pt x="0" y="78"/>
                  </a:lnTo>
                  <a:lnTo>
                    <a:pt x="0" y="76"/>
                  </a:lnTo>
                  <a:lnTo>
                    <a:pt x="0" y="74"/>
                  </a:lnTo>
                  <a:lnTo>
                    <a:pt x="0" y="66"/>
                  </a:lnTo>
                  <a:lnTo>
                    <a:pt x="0" y="62"/>
                  </a:lnTo>
                  <a:lnTo>
                    <a:pt x="0" y="58"/>
                  </a:lnTo>
                  <a:lnTo>
                    <a:pt x="0" y="56"/>
                  </a:lnTo>
                  <a:lnTo>
                    <a:pt x="0" y="54"/>
                  </a:lnTo>
                  <a:lnTo>
                    <a:pt x="0" y="50"/>
                  </a:lnTo>
                  <a:lnTo>
                    <a:pt x="0" y="48"/>
                  </a:lnTo>
                  <a:lnTo>
                    <a:pt x="0" y="46"/>
                  </a:lnTo>
                  <a:lnTo>
                    <a:pt x="0" y="44"/>
                  </a:lnTo>
                  <a:lnTo>
                    <a:pt x="0" y="42"/>
                  </a:lnTo>
                  <a:lnTo>
                    <a:pt x="0" y="32"/>
                  </a:lnTo>
                  <a:lnTo>
                    <a:pt x="0" y="30"/>
                  </a:lnTo>
                  <a:lnTo>
                    <a:pt x="0" y="26"/>
                  </a:lnTo>
                  <a:lnTo>
                    <a:pt x="0" y="22"/>
                  </a:lnTo>
                  <a:lnTo>
                    <a:pt x="0" y="20"/>
                  </a:lnTo>
                  <a:lnTo>
                    <a:pt x="0" y="16"/>
                  </a:lnTo>
                  <a:lnTo>
                    <a:pt x="0" y="12"/>
                  </a:lnTo>
                  <a:lnTo>
                    <a:pt x="0" y="10"/>
                  </a:lnTo>
                  <a:lnTo>
                    <a:pt x="0" y="8"/>
                  </a:lnTo>
                  <a:lnTo>
                    <a:pt x="0" y="8"/>
                  </a:lnTo>
                  <a:lnTo>
                    <a:pt x="0" y="4"/>
                  </a:lnTo>
                  <a:lnTo>
                    <a:pt x="0" y="2"/>
                  </a:lnTo>
                  <a:lnTo>
                    <a:pt x="4" y="0"/>
                  </a:lnTo>
                  <a:lnTo>
                    <a:pt x="6" y="2"/>
                  </a:lnTo>
                  <a:lnTo>
                    <a:pt x="8" y="2"/>
                  </a:lnTo>
                  <a:lnTo>
                    <a:pt x="12" y="4"/>
                  </a:lnTo>
                  <a:lnTo>
                    <a:pt x="14" y="6"/>
                  </a:lnTo>
                  <a:lnTo>
                    <a:pt x="14" y="8"/>
                  </a:lnTo>
                  <a:lnTo>
                    <a:pt x="16" y="10"/>
                  </a:lnTo>
                  <a:lnTo>
                    <a:pt x="20" y="24"/>
                  </a:lnTo>
                  <a:lnTo>
                    <a:pt x="20" y="26"/>
                  </a:lnTo>
                  <a:lnTo>
                    <a:pt x="22" y="30"/>
                  </a:lnTo>
                  <a:lnTo>
                    <a:pt x="22" y="32"/>
                  </a:lnTo>
                  <a:lnTo>
                    <a:pt x="24" y="34"/>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3" name="Freeform 117"/>
            <p:cNvSpPr>
              <a:spLocks/>
            </p:cNvSpPr>
            <p:nvPr/>
          </p:nvSpPr>
          <p:spPr bwMode="auto">
            <a:xfrm>
              <a:off x="6391275" y="1639888"/>
              <a:ext cx="254000" cy="276225"/>
            </a:xfrm>
            <a:custGeom>
              <a:avLst/>
              <a:gdLst>
                <a:gd name="T0" fmla="*/ 160 w 160"/>
                <a:gd name="T1" fmla="*/ 24 h 174"/>
                <a:gd name="T2" fmla="*/ 160 w 160"/>
                <a:gd name="T3" fmla="*/ 34 h 174"/>
                <a:gd name="T4" fmla="*/ 160 w 160"/>
                <a:gd name="T5" fmla="*/ 50 h 174"/>
                <a:gd name="T6" fmla="*/ 160 w 160"/>
                <a:gd name="T7" fmla="*/ 60 h 174"/>
                <a:gd name="T8" fmla="*/ 160 w 160"/>
                <a:gd name="T9" fmla="*/ 70 h 174"/>
                <a:gd name="T10" fmla="*/ 160 w 160"/>
                <a:gd name="T11" fmla="*/ 82 h 174"/>
                <a:gd name="T12" fmla="*/ 160 w 160"/>
                <a:gd name="T13" fmla="*/ 96 h 174"/>
                <a:gd name="T14" fmla="*/ 160 w 160"/>
                <a:gd name="T15" fmla="*/ 106 h 174"/>
                <a:gd name="T16" fmla="*/ 160 w 160"/>
                <a:gd name="T17" fmla="*/ 114 h 174"/>
                <a:gd name="T18" fmla="*/ 160 w 160"/>
                <a:gd name="T19" fmla="*/ 124 h 174"/>
                <a:gd name="T20" fmla="*/ 160 w 160"/>
                <a:gd name="T21" fmla="*/ 134 h 174"/>
                <a:gd name="T22" fmla="*/ 160 w 160"/>
                <a:gd name="T23" fmla="*/ 144 h 174"/>
                <a:gd name="T24" fmla="*/ 160 w 160"/>
                <a:gd name="T25" fmla="*/ 154 h 174"/>
                <a:gd name="T26" fmla="*/ 160 w 160"/>
                <a:gd name="T27" fmla="*/ 164 h 174"/>
                <a:gd name="T28" fmla="*/ 158 w 160"/>
                <a:gd name="T29" fmla="*/ 174 h 174"/>
                <a:gd name="T30" fmla="*/ 148 w 160"/>
                <a:gd name="T31" fmla="*/ 174 h 174"/>
                <a:gd name="T32" fmla="*/ 138 w 160"/>
                <a:gd name="T33" fmla="*/ 174 h 174"/>
                <a:gd name="T34" fmla="*/ 126 w 160"/>
                <a:gd name="T35" fmla="*/ 174 h 174"/>
                <a:gd name="T36" fmla="*/ 108 w 160"/>
                <a:gd name="T37" fmla="*/ 174 h 174"/>
                <a:gd name="T38" fmla="*/ 92 w 160"/>
                <a:gd name="T39" fmla="*/ 174 h 174"/>
                <a:gd name="T40" fmla="*/ 80 w 160"/>
                <a:gd name="T41" fmla="*/ 174 h 174"/>
                <a:gd name="T42" fmla="*/ 70 w 160"/>
                <a:gd name="T43" fmla="*/ 174 h 174"/>
                <a:gd name="T44" fmla="*/ 62 w 160"/>
                <a:gd name="T45" fmla="*/ 172 h 174"/>
                <a:gd name="T46" fmla="*/ 50 w 160"/>
                <a:gd name="T47" fmla="*/ 172 h 174"/>
                <a:gd name="T48" fmla="*/ 38 w 160"/>
                <a:gd name="T49" fmla="*/ 172 h 174"/>
                <a:gd name="T50" fmla="*/ 28 w 160"/>
                <a:gd name="T51" fmla="*/ 172 h 174"/>
                <a:gd name="T52" fmla="*/ 16 w 160"/>
                <a:gd name="T53" fmla="*/ 172 h 174"/>
                <a:gd name="T54" fmla="*/ 6 w 160"/>
                <a:gd name="T55" fmla="*/ 172 h 174"/>
                <a:gd name="T56" fmla="*/ 0 w 160"/>
                <a:gd name="T57" fmla="*/ 168 h 174"/>
                <a:gd name="T58" fmla="*/ 0 w 160"/>
                <a:gd name="T59" fmla="*/ 156 h 174"/>
                <a:gd name="T60" fmla="*/ 0 w 160"/>
                <a:gd name="T61" fmla="*/ 142 h 174"/>
                <a:gd name="T62" fmla="*/ 0 w 160"/>
                <a:gd name="T63" fmla="*/ 128 h 174"/>
                <a:gd name="T64" fmla="*/ 0 w 160"/>
                <a:gd name="T65" fmla="*/ 118 h 174"/>
                <a:gd name="T66" fmla="*/ 0 w 160"/>
                <a:gd name="T67" fmla="*/ 108 h 174"/>
                <a:gd name="T68" fmla="*/ 0 w 160"/>
                <a:gd name="T69" fmla="*/ 94 h 174"/>
                <a:gd name="T70" fmla="*/ 0 w 160"/>
                <a:gd name="T71" fmla="*/ 84 h 174"/>
                <a:gd name="T72" fmla="*/ 2 w 160"/>
                <a:gd name="T73" fmla="*/ 74 h 174"/>
                <a:gd name="T74" fmla="*/ 2 w 160"/>
                <a:gd name="T75" fmla="*/ 62 h 174"/>
                <a:gd name="T76" fmla="*/ 2 w 160"/>
                <a:gd name="T77" fmla="*/ 50 h 174"/>
                <a:gd name="T78" fmla="*/ 2 w 160"/>
                <a:gd name="T79" fmla="*/ 40 h 174"/>
                <a:gd name="T80" fmla="*/ 2 w 160"/>
                <a:gd name="T81" fmla="*/ 30 h 174"/>
                <a:gd name="T82" fmla="*/ 2 w 160"/>
                <a:gd name="T83" fmla="*/ 20 h 174"/>
                <a:gd name="T84" fmla="*/ 2 w 160"/>
                <a:gd name="T85" fmla="*/ 12 h 174"/>
                <a:gd name="T86" fmla="*/ 2 w 160"/>
                <a:gd name="T87" fmla="*/ 0 h 174"/>
                <a:gd name="T88" fmla="*/ 12 w 160"/>
                <a:gd name="T89" fmla="*/ 0 h 174"/>
                <a:gd name="T90" fmla="*/ 32 w 160"/>
                <a:gd name="T91" fmla="*/ 0 h 174"/>
                <a:gd name="T92" fmla="*/ 42 w 160"/>
                <a:gd name="T93" fmla="*/ 0 h 174"/>
                <a:gd name="T94" fmla="*/ 52 w 160"/>
                <a:gd name="T95" fmla="*/ 0 h 174"/>
                <a:gd name="T96" fmla="*/ 70 w 160"/>
                <a:gd name="T97" fmla="*/ 0 h 174"/>
                <a:gd name="T98" fmla="*/ 80 w 160"/>
                <a:gd name="T99" fmla="*/ 0 h 174"/>
                <a:gd name="T100" fmla="*/ 92 w 160"/>
                <a:gd name="T101" fmla="*/ 0 h 174"/>
                <a:gd name="T102" fmla="*/ 106 w 160"/>
                <a:gd name="T103" fmla="*/ 0 h 174"/>
                <a:gd name="T104" fmla="*/ 114 w 160"/>
                <a:gd name="T105" fmla="*/ 0 h 174"/>
                <a:gd name="T106" fmla="*/ 126 w 160"/>
                <a:gd name="T107" fmla="*/ 0 h 174"/>
                <a:gd name="T108" fmla="*/ 136 w 160"/>
                <a:gd name="T109" fmla="*/ 0 h 174"/>
                <a:gd name="T110" fmla="*/ 140 w 160"/>
                <a:gd name="T111" fmla="*/ 6 h 174"/>
                <a:gd name="T112" fmla="*/ 144 w 160"/>
                <a:gd name="T113" fmla="*/ 12 h 174"/>
                <a:gd name="T114" fmla="*/ 156 w 160"/>
                <a:gd name="T115" fmla="*/ 1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74">
                  <a:moveTo>
                    <a:pt x="160" y="12"/>
                  </a:moveTo>
                  <a:lnTo>
                    <a:pt x="160" y="12"/>
                  </a:lnTo>
                  <a:lnTo>
                    <a:pt x="160" y="14"/>
                  </a:lnTo>
                  <a:lnTo>
                    <a:pt x="160" y="18"/>
                  </a:lnTo>
                  <a:lnTo>
                    <a:pt x="160" y="24"/>
                  </a:lnTo>
                  <a:lnTo>
                    <a:pt x="160" y="26"/>
                  </a:lnTo>
                  <a:lnTo>
                    <a:pt x="160" y="28"/>
                  </a:lnTo>
                  <a:lnTo>
                    <a:pt x="160" y="30"/>
                  </a:lnTo>
                  <a:lnTo>
                    <a:pt x="160" y="32"/>
                  </a:lnTo>
                  <a:lnTo>
                    <a:pt x="160" y="34"/>
                  </a:lnTo>
                  <a:lnTo>
                    <a:pt x="160" y="38"/>
                  </a:lnTo>
                  <a:lnTo>
                    <a:pt x="160" y="40"/>
                  </a:lnTo>
                  <a:lnTo>
                    <a:pt x="160" y="42"/>
                  </a:lnTo>
                  <a:lnTo>
                    <a:pt x="160" y="46"/>
                  </a:lnTo>
                  <a:lnTo>
                    <a:pt x="160" y="50"/>
                  </a:lnTo>
                  <a:lnTo>
                    <a:pt x="160" y="52"/>
                  </a:lnTo>
                  <a:lnTo>
                    <a:pt x="160" y="54"/>
                  </a:lnTo>
                  <a:lnTo>
                    <a:pt x="160" y="56"/>
                  </a:lnTo>
                  <a:lnTo>
                    <a:pt x="160" y="58"/>
                  </a:lnTo>
                  <a:lnTo>
                    <a:pt x="160" y="60"/>
                  </a:lnTo>
                  <a:lnTo>
                    <a:pt x="160" y="60"/>
                  </a:lnTo>
                  <a:lnTo>
                    <a:pt x="160" y="64"/>
                  </a:lnTo>
                  <a:lnTo>
                    <a:pt x="160" y="66"/>
                  </a:lnTo>
                  <a:lnTo>
                    <a:pt x="160" y="68"/>
                  </a:lnTo>
                  <a:lnTo>
                    <a:pt x="160" y="70"/>
                  </a:lnTo>
                  <a:lnTo>
                    <a:pt x="160" y="72"/>
                  </a:lnTo>
                  <a:lnTo>
                    <a:pt x="160" y="76"/>
                  </a:lnTo>
                  <a:lnTo>
                    <a:pt x="160" y="78"/>
                  </a:lnTo>
                  <a:lnTo>
                    <a:pt x="160" y="80"/>
                  </a:lnTo>
                  <a:lnTo>
                    <a:pt x="160" y="82"/>
                  </a:lnTo>
                  <a:lnTo>
                    <a:pt x="160" y="84"/>
                  </a:lnTo>
                  <a:lnTo>
                    <a:pt x="160" y="86"/>
                  </a:lnTo>
                  <a:lnTo>
                    <a:pt x="160" y="88"/>
                  </a:lnTo>
                  <a:lnTo>
                    <a:pt x="160" y="90"/>
                  </a:lnTo>
                  <a:lnTo>
                    <a:pt x="160" y="96"/>
                  </a:lnTo>
                  <a:lnTo>
                    <a:pt x="160" y="98"/>
                  </a:lnTo>
                  <a:lnTo>
                    <a:pt x="160" y="100"/>
                  </a:lnTo>
                  <a:lnTo>
                    <a:pt x="160" y="102"/>
                  </a:lnTo>
                  <a:lnTo>
                    <a:pt x="160" y="104"/>
                  </a:lnTo>
                  <a:lnTo>
                    <a:pt x="160" y="106"/>
                  </a:lnTo>
                  <a:lnTo>
                    <a:pt x="160" y="108"/>
                  </a:lnTo>
                  <a:lnTo>
                    <a:pt x="160" y="108"/>
                  </a:lnTo>
                  <a:lnTo>
                    <a:pt x="160" y="110"/>
                  </a:lnTo>
                  <a:lnTo>
                    <a:pt x="160" y="112"/>
                  </a:lnTo>
                  <a:lnTo>
                    <a:pt x="160" y="114"/>
                  </a:lnTo>
                  <a:lnTo>
                    <a:pt x="160" y="116"/>
                  </a:lnTo>
                  <a:lnTo>
                    <a:pt x="160" y="118"/>
                  </a:lnTo>
                  <a:lnTo>
                    <a:pt x="160" y="120"/>
                  </a:lnTo>
                  <a:lnTo>
                    <a:pt x="160" y="122"/>
                  </a:lnTo>
                  <a:lnTo>
                    <a:pt x="160" y="124"/>
                  </a:lnTo>
                  <a:lnTo>
                    <a:pt x="160" y="126"/>
                  </a:lnTo>
                  <a:lnTo>
                    <a:pt x="160" y="128"/>
                  </a:lnTo>
                  <a:lnTo>
                    <a:pt x="160" y="130"/>
                  </a:lnTo>
                  <a:lnTo>
                    <a:pt x="160" y="132"/>
                  </a:lnTo>
                  <a:lnTo>
                    <a:pt x="160" y="134"/>
                  </a:lnTo>
                  <a:lnTo>
                    <a:pt x="160" y="136"/>
                  </a:lnTo>
                  <a:lnTo>
                    <a:pt x="160" y="138"/>
                  </a:lnTo>
                  <a:lnTo>
                    <a:pt x="160" y="140"/>
                  </a:lnTo>
                  <a:lnTo>
                    <a:pt x="160" y="142"/>
                  </a:lnTo>
                  <a:lnTo>
                    <a:pt x="160" y="144"/>
                  </a:lnTo>
                  <a:lnTo>
                    <a:pt x="160" y="146"/>
                  </a:lnTo>
                  <a:lnTo>
                    <a:pt x="160" y="148"/>
                  </a:lnTo>
                  <a:lnTo>
                    <a:pt x="160" y="150"/>
                  </a:lnTo>
                  <a:lnTo>
                    <a:pt x="160" y="152"/>
                  </a:lnTo>
                  <a:lnTo>
                    <a:pt x="160" y="154"/>
                  </a:lnTo>
                  <a:lnTo>
                    <a:pt x="160" y="156"/>
                  </a:lnTo>
                  <a:lnTo>
                    <a:pt x="160" y="156"/>
                  </a:lnTo>
                  <a:lnTo>
                    <a:pt x="160" y="158"/>
                  </a:lnTo>
                  <a:lnTo>
                    <a:pt x="160" y="162"/>
                  </a:lnTo>
                  <a:lnTo>
                    <a:pt x="160" y="164"/>
                  </a:lnTo>
                  <a:lnTo>
                    <a:pt x="160" y="166"/>
                  </a:lnTo>
                  <a:lnTo>
                    <a:pt x="160" y="168"/>
                  </a:lnTo>
                  <a:lnTo>
                    <a:pt x="160" y="172"/>
                  </a:lnTo>
                  <a:lnTo>
                    <a:pt x="160" y="174"/>
                  </a:lnTo>
                  <a:lnTo>
                    <a:pt x="158" y="174"/>
                  </a:lnTo>
                  <a:lnTo>
                    <a:pt x="156" y="174"/>
                  </a:lnTo>
                  <a:lnTo>
                    <a:pt x="154" y="174"/>
                  </a:lnTo>
                  <a:lnTo>
                    <a:pt x="152" y="174"/>
                  </a:lnTo>
                  <a:lnTo>
                    <a:pt x="150" y="174"/>
                  </a:lnTo>
                  <a:lnTo>
                    <a:pt x="148" y="174"/>
                  </a:lnTo>
                  <a:lnTo>
                    <a:pt x="146" y="174"/>
                  </a:lnTo>
                  <a:lnTo>
                    <a:pt x="144" y="174"/>
                  </a:lnTo>
                  <a:lnTo>
                    <a:pt x="142" y="174"/>
                  </a:lnTo>
                  <a:lnTo>
                    <a:pt x="140" y="174"/>
                  </a:lnTo>
                  <a:lnTo>
                    <a:pt x="138" y="174"/>
                  </a:lnTo>
                  <a:lnTo>
                    <a:pt x="136" y="174"/>
                  </a:lnTo>
                  <a:lnTo>
                    <a:pt x="134" y="174"/>
                  </a:lnTo>
                  <a:lnTo>
                    <a:pt x="132" y="174"/>
                  </a:lnTo>
                  <a:lnTo>
                    <a:pt x="130" y="174"/>
                  </a:lnTo>
                  <a:lnTo>
                    <a:pt x="126" y="174"/>
                  </a:lnTo>
                  <a:lnTo>
                    <a:pt x="124" y="174"/>
                  </a:lnTo>
                  <a:lnTo>
                    <a:pt x="120" y="174"/>
                  </a:lnTo>
                  <a:lnTo>
                    <a:pt x="116" y="174"/>
                  </a:lnTo>
                  <a:lnTo>
                    <a:pt x="114" y="174"/>
                  </a:lnTo>
                  <a:lnTo>
                    <a:pt x="108" y="174"/>
                  </a:lnTo>
                  <a:lnTo>
                    <a:pt x="100" y="174"/>
                  </a:lnTo>
                  <a:lnTo>
                    <a:pt x="98" y="174"/>
                  </a:lnTo>
                  <a:lnTo>
                    <a:pt x="96" y="174"/>
                  </a:lnTo>
                  <a:lnTo>
                    <a:pt x="94" y="174"/>
                  </a:lnTo>
                  <a:lnTo>
                    <a:pt x="92" y="174"/>
                  </a:lnTo>
                  <a:lnTo>
                    <a:pt x="90" y="174"/>
                  </a:lnTo>
                  <a:lnTo>
                    <a:pt x="86" y="174"/>
                  </a:lnTo>
                  <a:lnTo>
                    <a:pt x="84" y="174"/>
                  </a:lnTo>
                  <a:lnTo>
                    <a:pt x="82" y="174"/>
                  </a:lnTo>
                  <a:lnTo>
                    <a:pt x="80" y="174"/>
                  </a:lnTo>
                  <a:lnTo>
                    <a:pt x="78" y="174"/>
                  </a:lnTo>
                  <a:lnTo>
                    <a:pt x="76" y="174"/>
                  </a:lnTo>
                  <a:lnTo>
                    <a:pt x="74" y="174"/>
                  </a:lnTo>
                  <a:lnTo>
                    <a:pt x="72" y="174"/>
                  </a:lnTo>
                  <a:lnTo>
                    <a:pt x="70" y="174"/>
                  </a:lnTo>
                  <a:lnTo>
                    <a:pt x="68" y="174"/>
                  </a:lnTo>
                  <a:lnTo>
                    <a:pt x="66" y="172"/>
                  </a:lnTo>
                  <a:lnTo>
                    <a:pt x="66" y="172"/>
                  </a:lnTo>
                  <a:lnTo>
                    <a:pt x="64" y="172"/>
                  </a:lnTo>
                  <a:lnTo>
                    <a:pt x="62" y="172"/>
                  </a:lnTo>
                  <a:lnTo>
                    <a:pt x="60" y="172"/>
                  </a:lnTo>
                  <a:lnTo>
                    <a:pt x="58" y="172"/>
                  </a:lnTo>
                  <a:lnTo>
                    <a:pt x="56" y="172"/>
                  </a:lnTo>
                  <a:lnTo>
                    <a:pt x="52" y="172"/>
                  </a:lnTo>
                  <a:lnTo>
                    <a:pt x="50" y="172"/>
                  </a:lnTo>
                  <a:lnTo>
                    <a:pt x="48" y="172"/>
                  </a:lnTo>
                  <a:lnTo>
                    <a:pt x="46" y="172"/>
                  </a:lnTo>
                  <a:lnTo>
                    <a:pt x="42" y="172"/>
                  </a:lnTo>
                  <a:lnTo>
                    <a:pt x="40" y="172"/>
                  </a:lnTo>
                  <a:lnTo>
                    <a:pt x="38" y="172"/>
                  </a:lnTo>
                  <a:lnTo>
                    <a:pt x="36" y="172"/>
                  </a:lnTo>
                  <a:lnTo>
                    <a:pt x="34" y="172"/>
                  </a:lnTo>
                  <a:lnTo>
                    <a:pt x="32" y="172"/>
                  </a:lnTo>
                  <a:lnTo>
                    <a:pt x="30" y="172"/>
                  </a:lnTo>
                  <a:lnTo>
                    <a:pt x="28" y="172"/>
                  </a:lnTo>
                  <a:lnTo>
                    <a:pt x="26" y="172"/>
                  </a:lnTo>
                  <a:lnTo>
                    <a:pt x="24" y="172"/>
                  </a:lnTo>
                  <a:lnTo>
                    <a:pt x="22" y="172"/>
                  </a:lnTo>
                  <a:lnTo>
                    <a:pt x="18" y="172"/>
                  </a:lnTo>
                  <a:lnTo>
                    <a:pt x="16" y="172"/>
                  </a:lnTo>
                  <a:lnTo>
                    <a:pt x="14" y="172"/>
                  </a:lnTo>
                  <a:lnTo>
                    <a:pt x="12" y="172"/>
                  </a:lnTo>
                  <a:lnTo>
                    <a:pt x="10" y="172"/>
                  </a:lnTo>
                  <a:lnTo>
                    <a:pt x="8" y="172"/>
                  </a:lnTo>
                  <a:lnTo>
                    <a:pt x="6" y="172"/>
                  </a:lnTo>
                  <a:lnTo>
                    <a:pt x="4" y="172"/>
                  </a:lnTo>
                  <a:lnTo>
                    <a:pt x="2" y="172"/>
                  </a:lnTo>
                  <a:lnTo>
                    <a:pt x="0" y="172"/>
                  </a:lnTo>
                  <a:lnTo>
                    <a:pt x="0" y="170"/>
                  </a:lnTo>
                  <a:lnTo>
                    <a:pt x="0" y="168"/>
                  </a:lnTo>
                  <a:lnTo>
                    <a:pt x="0" y="166"/>
                  </a:lnTo>
                  <a:lnTo>
                    <a:pt x="0" y="164"/>
                  </a:lnTo>
                  <a:lnTo>
                    <a:pt x="0" y="162"/>
                  </a:lnTo>
                  <a:lnTo>
                    <a:pt x="0" y="160"/>
                  </a:lnTo>
                  <a:lnTo>
                    <a:pt x="0" y="156"/>
                  </a:lnTo>
                  <a:lnTo>
                    <a:pt x="0" y="154"/>
                  </a:lnTo>
                  <a:lnTo>
                    <a:pt x="0" y="152"/>
                  </a:lnTo>
                  <a:lnTo>
                    <a:pt x="0" y="148"/>
                  </a:lnTo>
                  <a:lnTo>
                    <a:pt x="0" y="144"/>
                  </a:lnTo>
                  <a:lnTo>
                    <a:pt x="0" y="142"/>
                  </a:lnTo>
                  <a:lnTo>
                    <a:pt x="0" y="140"/>
                  </a:lnTo>
                  <a:lnTo>
                    <a:pt x="0" y="138"/>
                  </a:lnTo>
                  <a:lnTo>
                    <a:pt x="0" y="136"/>
                  </a:lnTo>
                  <a:lnTo>
                    <a:pt x="0" y="132"/>
                  </a:lnTo>
                  <a:lnTo>
                    <a:pt x="0" y="128"/>
                  </a:lnTo>
                  <a:lnTo>
                    <a:pt x="0" y="126"/>
                  </a:lnTo>
                  <a:lnTo>
                    <a:pt x="0" y="124"/>
                  </a:lnTo>
                  <a:lnTo>
                    <a:pt x="0" y="122"/>
                  </a:lnTo>
                  <a:lnTo>
                    <a:pt x="0" y="120"/>
                  </a:lnTo>
                  <a:lnTo>
                    <a:pt x="0" y="118"/>
                  </a:lnTo>
                  <a:lnTo>
                    <a:pt x="0" y="116"/>
                  </a:lnTo>
                  <a:lnTo>
                    <a:pt x="0" y="112"/>
                  </a:lnTo>
                  <a:lnTo>
                    <a:pt x="0" y="110"/>
                  </a:lnTo>
                  <a:lnTo>
                    <a:pt x="0" y="108"/>
                  </a:lnTo>
                  <a:lnTo>
                    <a:pt x="0" y="108"/>
                  </a:lnTo>
                  <a:lnTo>
                    <a:pt x="0" y="106"/>
                  </a:lnTo>
                  <a:lnTo>
                    <a:pt x="0" y="104"/>
                  </a:lnTo>
                  <a:lnTo>
                    <a:pt x="0" y="102"/>
                  </a:lnTo>
                  <a:lnTo>
                    <a:pt x="0" y="98"/>
                  </a:lnTo>
                  <a:lnTo>
                    <a:pt x="0" y="94"/>
                  </a:lnTo>
                  <a:lnTo>
                    <a:pt x="0" y="92"/>
                  </a:lnTo>
                  <a:lnTo>
                    <a:pt x="0" y="90"/>
                  </a:lnTo>
                  <a:lnTo>
                    <a:pt x="0" y="88"/>
                  </a:lnTo>
                  <a:lnTo>
                    <a:pt x="0" y="86"/>
                  </a:lnTo>
                  <a:lnTo>
                    <a:pt x="0" y="84"/>
                  </a:lnTo>
                  <a:lnTo>
                    <a:pt x="2" y="82"/>
                  </a:lnTo>
                  <a:lnTo>
                    <a:pt x="2" y="80"/>
                  </a:lnTo>
                  <a:lnTo>
                    <a:pt x="2" y="78"/>
                  </a:lnTo>
                  <a:lnTo>
                    <a:pt x="2" y="76"/>
                  </a:lnTo>
                  <a:lnTo>
                    <a:pt x="2" y="74"/>
                  </a:lnTo>
                  <a:lnTo>
                    <a:pt x="2" y="70"/>
                  </a:lnTo>
                  <a:lnTo>
                    <a:pt x="2" y="68"/>
                  </a:lnTo>
                  <a:lnTo>
                    <a:pt x="2" y="66"/>
                  </a:lnTo>
                  <a:lnTo>
                    <a:pt x="2" y="64"/>
                  </a:lnTo>
                  <a:lnTo>
                    <a:pt x="2" y="62"/>
                  </a:lnTo>
                  <a:lnTo>
                    <a:pt x="2" y="60"/>
                  </a:lnTo>
                  <a:lnTo>
                    <a:pt x="2" y="58"/>
                  </a:lnTo>
                  <a:lnTo>
                    <a:pt x="2" y="56"/>
                  </a:lnTo>
                  <a:lnTo>
                    <a:pt x="2" y="54"/>
                  </a:lnTo>
                  <a:lnTo>
                    <a:pt x="2" y="50"/>
                  </a:lnTo>
                  <a:lnTo>
                    <a:pt x="2" y="48"/>
                  </a:lnTo>
                  <a:lnTo>
                    <a:pt x="2" y="46"/>
                  </a:lnTo>
                  <a:lnTo>
                    <a:pt x="2" y="44"/>
                  </a:lnTo>
                  <a:lnTo>
                    <a:pt x="2" y="42"/>
                  </a:lnTo>
                  <a:lnTo>
                    <a:pt x="2" y="40"/>
                  </a:lnTo>
                  <a:lnTo>
                    <a:pt x="2" y="38"/>
                  </a:lnTo>
                  <a:lnTo>
                    <a:pt x="2" y="36"/>
                  </a:lnTo>
                  <a:lnTo>
                    <a:pt x="2" y="34"/>
                  </a:lnTo>
                  <a:lnTo>
                    <a:pt x="2" y="32"/>
                  </a:lnTo>
                  <a:lnTo>
                    <a:pt x="2" y="30"/>
                  </a:lnTo>
                  <a:lnTo>
                    <a:pt x="2" y="28"/>
                  </a:lnTo>
                  <a:lnTo>
                    <a:pt x="2" y="26"/>
                  </a:lnTo>
                  <a:lnTo>
                    <a:pt x="2" y="24"/>
                  </a:lnTo>
                  <a:lnTo>
                    <a:pt x="2" y="22"/>
                  </a:lnTo>
                  <a:lnTo>
                    <a:pt x="2" y="20"/>
                  </a:lnTo>
                  <a:lnTo>
                    <a:pt x="2" y="18"/>
                  </a:lnTo>
                  <a:lnTo>
                    <a:pt x="2" y="16"/>
                  </a:lnTo>
                  <a:lnTo>
                    <a:pt x="2" y="14"/>
                  </a:lnTo>
                  <a:lnTo>
                    <a:pt x="2" y="12"/>
                  </a:lnTo>
                  <a:lnTo>
                    <a:pt x="2" y="12"/>
                  </a:lnTo>
                  <a:lnTo>
                    <a:pt x="2" y="10"/>
                  </a:lnTo>
                  <a:lnTo>
                    <a:pt x="2" y="6"/>
                  </a:lnTo>
                  <a:lnTo>
                    <a:pt x="2" y="4"/>
                  </a:lnTo>
                  <a:lnTo>
                    <a:pt x="2" y="2"/>
                  </a:lnTo>
                  <a:lnTo>
                    <a:pt x="2" y="0"/>
                  </a:lnTo>
                  <a:lnTo>
                    <a:pt x="4" y="0"/>
                  </a:lnTo>
                  <a:lnTo>
                    <a:pt x="6" y="0"/>
                  </a:lnTo>
                  <a:lnTo>
                    <a:pt x="8" y="0"/>
                  </a:lnTo>
                  <a:lnTo>
                    <a:pt x="10" y="0"/>
                  </a:lnTo>
                  <a:lnTo>
                    <a:pt x="12" y="0"/>
                  </a:lnTo>
                  <a:lnTo>
                    <a:pt x="16" y="0"/>
                  </a:lnTo>
                  <a:lnTo>
                    <a:pt x="18" y="0"/>
                  </a:lnTo>
                  <a:lnTo>
                    <a:pt x="20" y="0"/>
                  </a:lnTo>
                  <a:lnTo>
                    <a:pt x="22" y="0"/>
                  </a:lnTo>
                  <a:lnTo>
                    <a:pt x="32" y="0"/>
                  </a:lnTo>
                  <a:lnTo>
                    <a:pt x="34" y="0"/>
                  </a:lnTo>
                  <a:lnTo>
                    <a:pt x="36" y="0"/>
                  </a:lnTo>
                  <a:lnTo>
                    <a:pt x="38" y="0"/>
                  </a:lnTo>
                  <a:lnTo>
                    <a:pt x="40" y="0"/>
                  </a:lnTo>
                  <a:lnTo>
                    <a:pt x="42" y="0"/>
                  </a:lnTo>
                  <a:lnTo>
                    <a:pt x="44" y="0"/>
                  </a:lnTo>
                  <a:lnTo>
                    <a:pt x="46" y="0"/>
                  </a:lnTo>
                  <a:lnTo>
                    <a:pt x="48" y="0"/>
                  </a:lnTo>
                  <a:lnTo>
                    <a:pt x="50" y="0"/>
                  </a:lnTo>
                  <a:lnTo>
                    <a:pt x="52" y="0"/>
                  </a:lnTo>
                  <a:lnTo>
                    <a:pt x="56" y="0"/>
                  </a:lnTo>
                  <a:lnTo>
                    <a:pt x="58" y="0"/>
                  </a:lnTo>
                  <a:lnTo>
                    <a:pt x="66" y="0"/>
                  </a:lnTo>
                  <a:lnTo>
                    <a:pt x="66" y="0"/>
                  </a:lnTo>
                  <a:lnTo>
                    <a:pt x="70" y="0"/>
                  </a:lnTo>
                  <a:lnTo>
                    <a:pt x="72" y="0"/>
                  </a:lnTo>
                  <a:lnTo>
                    <a:pt x="74" y="0"/>
                  </a:lnTo>
                  <a:lnTo>
                    <a:pt x="76" y="0"/>
                  </a:lnTo>
                  <a:lnTo>
                    <a:pt x="78" y="0"/>
                  </a:lnTo>
                  <a:lnTo>
                    <a:pt x="80" y="0"/>
                  </a:lnTo>
                  <a:lnTo>
                    <a:pt x="82" y="0"/>
                  </a:lnTo>
                  <a:lnTo>
                    <a:pt x="84" y="0"/>
                  </a:lnTo>
                  <a:lnTo>
                    <a:pt x="88" y="0"/>
                  </a:lnTo>
                  <a:lnTo>
                    <a:pt x="90" y="0"/>
                  </a:lnTo>
                  <a:lnTo>
                    <a:pt x="92" y="0"/>
                  </a:lnTo>
                  <a:lnTo>
                    <a:pt x="94" y="0"/>
                  </a:lnTo>
                  <a:lnTo>
                    <a:pt x="98" y="0"/>
                  </a:lnTo>
                  <a:lnTo>
                    <a:pt x="100" y="0"/>
                  </a:lnTo>
                  <a:lnTo>
                    <a:pt x="104" y="0"/>
                  </a:lnTo>
                  <a:lnTo>
                    <a:pt x="106" y="0"/>
                  </a:lnTo>
                  <a:lnTo>
                    <a:pt x="108" y="0"/>
                  </a:lnTo>
                  <a:lnTo>
                    <a:pt x="110" y="0"/>
                  </a:lnTo>
                  <a:lnTo>
                    <a:pt x="112" y="0"/>
                  </a:lnTo>
                  <a:lnTo>
                    <a:pt x="114" y="0"/>
                  </a:lnTo>
                  <a:lnTo>
                    <a:pt x="114" y="0"/>
                  </a:lnTo>
                  <a:lnTo>
                    <a:pt x="116" y="0"/>
                  </a:lnTo>
                  <a:lnTo>
                    <a:pt x="118" y="0"/>
                  </a:lnTo>
                  <a:lnTo>
                    <a:pt x="120" y="0"/>
                  </a:lnTo>
                  <a:lnTo>
                    <a:pt x="124" y="0"/>
                  </a:lnTo>
                  <a:lnTo>
                    <a:pt x="126" y="0"/>
                  </a:lnTo>
                  <a:lnTo>
                    <a:pt x="128" y="0"/>
                  </a:lnTo>
                  <a:lnTo>
                    <a:pt x="130" y="0"/>
                  </a:lnTo>
                  <a:lnTo>
                    <a:pt x="132" y="0"/>
                  </a:lnTo>
                  <a:lnTo>
                    <a:pt x="134" y="0"/>
                  </a:lnTo>
                  <a:lnTo>
                    <a:pt x="136" y="0"/>
                  </a:lnTo>
                  <a:lnTo>
                    <a:pt x="138" y="0"/>
                  </a:lnTo>
                  <a:lnTo>
                    <a:pt x="140" y="0"/>
                  </a:lnTo>
                  <a:lnTo>
                    <a:pt x="140" y="2"/>
                  </a:lnTo>
                  <a:lnTo>
                    <a:pt x="140" y="4"/>
                  </a:lnTo>
                  <a:lnTo>
                    <a:pt x="140" y="6"/>
                  </a:lnTo>
                  <a:lnTo>
                    <a:pt x="140" y="8"/>
                  </a:lnTo>
                  <a:lnTo>
                    <a:pt x="140" y="10"/>
                  </a:lnTo>
                  <a:lnTo>
                    <a:pt x="140" y="12"/>
                  </a:lnTo>
                  <a:lnTo>
                    <a:pt x="142" y="12"/>
                  </a:lnTo>
                  <a:lnTo>
                    <a:pt x="144" y="12"/>
                  </a:lnTo>
                  <a:lnTo>
                    <a:pt x="146" y="12"/>
                  </a:lnTo>
                  <a:lnTo>
                    <a:pt x="148" y="12"/>
                  </a:lnTo>
                  <a:lnTo>
                    <a:pt x="150" y="12"/>
                  </a:lnTo>
                  <a:lnTo>
                    <a:pt x="152" y="12"/>
                  </a:lnTo>
                  <a:lnTo>
                    <a:pt x="156" y="12"/>
                  </a:lnTo>
                  <a:lnTo>
                    <a:pt x="160" y="1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4" name="Freeform 132"/>
            <p:cNvSpPr>
              <a:spLocks/>
            </p:cNvSpPr>
            <p:nvPr/>
          </p:nvSpPr>
          <p:spPr bwMode="auto">
            <a:xfrm>
              <a:off x="5341938" y="1416050"/>
              <a:ext cx="263525" cy="261938"/>
            </a:xfrm>
            <a:custGeom>
              <a:avLst/>
              <a:gdLst>
                <a:gd name="T0" fmla="*/ 152 w 166"/>
                <a:gd name="T1" fmla="*/ 0 h 165"/>
                <a:gd name="T2" fmla="*/ 160 w 166"/>
                <a:gd name="T3" fmla="*/ 0 h 165"/>
                <a:gd name="T4" fmla="*/ 164 w 166"/>
                <a:gd name="T5" fmla="*/ 6 h 165"/>
                <a:gd name="T6" fmla="*/ 164 w 166"/>
                <a:gd name="T7" fmla="*/ 16 h 165"/>
                <a:gd name="T8" fmla="*/ 164 w 166"/>
                <a:gd name="T9" fmla="*/ 26 h 165"/>
                <a:gd name="T10" fmla="*/ 164 w 166"/>
                <a:gd name="T11" fmla="*/ 34 h 165"/>
                <a:gd name="T12" fmla="*/ 164 w 166"/>
                <a:gd name="T13" fmla="*/ 46 h 165"/>
                <a:gd name="T14" fmla="*/ 164 w 166"/>
                <a:gd name="T15" fmla="*/ 58 h 165"/>
                <a:gd name="T16" fmla="*/ 164 w 166"/>
                <a:gd name="T17" fmla="*/ 66 h 165"/>
                <a:gd name="T18" fmla="*/ 164 w 166"/>
                <a:gd name="T19" fmla="*/ 77 h 165"/>
                <a:gd name="T20" fmla="*/ 164 w 166"/>
                <a:gd name="T21" fmla="*/ 85 h 165"/>
                <a:gd name="T22" fmla="*/ 164 w 166"/>
                <a:gd name="T23" fmla="*/ 97 h 165"/>
                <a:gd name="T24" fmla="*/ 164 w 166"/>
                <a:gd name="T25" fmla="*/ 105 h 165"/>
                <a:gd name="T26" fmla="*/ 164 w 166"/>
                <a:gd name="T27" fmla="*/ 111 h 165"/>
                <a:gd name="T28" fmla="*/ 164 w 166"/>
                <a:gd name="T29" fmla="*/ 123 h 165"/>
                <a:gd name="T30" fmla="*/ 164 w 166"/>
                <a:gd name="T31" fmla="*/ 143 h 165"/>
                <a:gd name="T32" fmla="*/ 166 w 166"/>
                <a:gd name="T33" fmla="*/ 151 h 165"/>
                <a:gd name="T34" fmla="*/ 166 w 166"/>
                <a:gd name="T35" fmla="*/ 157 h 165"/>
                <a:gd name="T36" fmla="*/ 166 w 166"/>
                <a:gd name="T37" fmla="*/ 165 h 165"/>
                <a:gd name="T38" fmla="*/ 158 w 166"/>
                <a:gd name="T39" fmla="*/ 165 h 165"/>
                <a:gd name="T40" fmla="*/ 148 w 166"/>
                <a:gd name="T41" fmla="*/ 165 h 165"/>
                <a:gd name="T42" fmla="*/ 138 w 166"/>
                <a:gd name="T43" fmla="*/ 165 h 165"/>
                <a:gd name="T44" fmla="*/ 128 w 166"/>
                <a:gd name="T45" fmla="*/ 165 h 165"/>
                <a:gd name="T46" fmla="*/ 116 w 166"/>
                <a:gd name="T47" fmla="*/ 165 h 165"/>
                <a:gd name="T48" fmla="*/ 108 w 166"/>
                <a:gd name="T49" fmla="*/ 165 h 165"/>
                <a:gd name="T50" fmla="*/ 100 w 166"/>
                <a:gd name="T51" fmla="*/ 165 h 165"/>
                <a:gd name="T52" fmla="*/ 86 w 166"/>
                <a:gd name="T53" fmla="*/ 165 h 165"/>
                <a:gd name="T54" fmla="*/ 68 w 166"/>
                <a:gd name="T55" fmla="*/ 165 h 165"/>
                <a:gd name="T56" fmla="*/ 58 w 166"/>
                <a:gd name="T57" fmla="*/ 165 h 165"/>
                <a:gd name="T58" fmla="*/ 52 w 166"/>
                <a:gd name="T59" fmla="*/ 165 h 165"/>
                <a:gd name="T60" fmla="*/ 40 w 166"/>
                <a:gd name="T61" fmla="*/ 165 h 165"/>
                <a:gd name="T62" fmla="*/ 28 w 166"/>
                <a:gd name="T63" fmla="*/ 165 h 165"/>
                <a:gd name="T64" fmla="*/ 20 w 166"/>
                <a:gd name="T65" fmla="*/ 165 h 165"/>
                <a:gd name="T66" fmla="*/ 4 w 166"/>
                <a:gd name="T67" fmla="*/ 165 h 165"/>
                <a:gd name="T68" fmla="*/ 0 w 166"/>
                <a:gd name="T69" fmla="*/ 163 h 165"/>
                <a:gd name="T70" fmla="*/ 0 w 166"/>
                <a:gd name="T71" fmla="*/ 153 h 165"/>
                <a:gd name="T72" fmla="*/ 0 w 166"/>
                <a:gd name="T73" fmla="*/ 147 h 165"/>
                <a:gd name="T74" fmla="*/ 0 w 166"/>
                <a:gd name="T75" fmla="*/ 131 h 165"/>
                <a:gd name="T76" fmla="*/ 0 w 166"/>
                <a:gd name="T77" fmla="*/ 119 h 165"/>
                <a:gd name="T78" fmla="*/ 0 w 166"/>
                <a:gd name="T79" fmla="*/ 111 h 165"/>
                <a:gd name="T80" fmla="*/ 0 w 166"/>
                <a:gd name="T81" fmla="*/ 101 h 165"/>
                <a:gd name="T82" fmla="*/ 0 w 166"/>
                <a:gd name="T83" fmla="*/ 91 h 165"/>
                <a:gd name="T84" fmla="*/ 0 w 166"/>
                <a:gd name="T85" fmla="*/ 83 h 165"/>
                <a:gd name="T86" fmla="*/ 0 w 166"/>
                <a:gd name="T87" fmla="*/ 66 h 165"/>
                <a:gd name="T88" fmla="*/ 0 w 166"/>
                <a:gd name="T89" fmla="*/ 58 h 165"/>
                <a:gd name="T90" fmla="*/ 0 w 166"/>
                <a:gd name="T91" fmla="*/ 50 h 165"/>
                <a:gd name="T92" fmla="*/ 0 w 166"/>
                <a:gd name="T93" fmla="*/ 42 h 165"/>
                <a:gd name="T94" fmla="*/ 0 w 166"/>
                <a:gd name="T95" fmla="*/ 34 h 165"/>
                <a:gd name="T96" fmla="*/ 0 w 166"/>
                <a:gd name="T97" fmla="*/ 22 h 165"/>
                <a:gd name="T98" fmla="*/ 0 w 166"/>
                <a:gd name="T99" fmla="*/ 10 h 165"/>
                <a:gd name="T100" fmla="*/ 0 w 166"/>
                <a:gd name="T101" fmla="*/ 2 h 165"/>
                <a:gd name="T102" fmla="*/ 6 w 166"/>
                <a:gd name="T103" fmla="*/ 0 h 165"/>
                <a:gd name="T104" fmla="*/ 22 w 166"/>
                <a:gd name="T105" fmla="*/ 0 h 165"/>
                <a:gd name="T106" fmla="*/ 38 w 166"/>
                <a:gd name="T107" fmla="*/ 0 h 165"/>
                <a:gd name="T108" fmla="*/ 46 w 166"/>
                <a:gd name="T109" fmla="*/ 0 h 165"/>
                <a:gd name="T110" fmla="*/ 58 w 166"/>
                <a:gd name="T111" fmla="*/ 0 h 165"/>
                <a:gd name="T112" fmla="*/ 78 w 166"/>
                <a:gd name="T113" fmla="*/ 0 h 165"/>
                <a:gd name="T114" fmla="*/ 90 w 166"/>
                <a:gd name="T115" fmla="*/ 0 h 165"/>
                <a:gd name="T116" fmla="*/ 108 w 166"/>
                <a:gd name="T117" fmla="*/ 0 h 165"/>
                <a:gd name="T118" fmla="*/ 120 w 166"/>
                <a:gd name="T119" fmla="*/ 0 h 165"/>
                <a:gd name="T120" fmla="*/ 134 w 166"/>
                <a:gd name="T121" fmla="*/ 0 h 165"/>
                <a:gd name="T122" fmla="*/ 144 w 166"/>
                <a:gd name="T123"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6" h="165">
                  <a:moveTo>
                    <a:pt x="148" y="0"/>
                  </a:moveTo>
                  <a:lnTo>
                    <a:pt x="148" y="0"/>
                  </a:lnTo>
                  <a:lnTo>
                    <a:pt x="150" y="0"/>
                  </a:lnTo>
                  <a:lnTo>
                    <a:pt x="152" y="0"/>
                  </a:lnTo>
                  <a:lnTo>
                    <a:pt x="154" y="0"/>
                  </a:lnTo>
                  <a:lnTo>
                    <a:pt x="156" y="0"/>
                  </a:lnTo>
                  <a:lnTo>
                    <a:pt x="158" y="0"/>
                  </a:lnTo>
                  <a:lnTo>
                    <a:pt x="160" y="0"/>
                  </a:lnTo>
                  <a:lnTo>
                    <a:pt x="162" y="0"/>
                  </a:lnTo>
                  <a:lnTo>
                    <a:pt x="164" y="0"/>
                  </a:lnTo>
                  <a:lnTo>
                    <a:pt x="164" y="4"/>
                  </a:lnTo>
                  <a:lnTo>
                    <a:pt x="164" y="6"/>
                  </a:lnTo>
                  <a:lnTo>
                    <a:pt x="164" y="10"/>
                  </a:lnTo>
                  <a:lnTo>
                    <a:pt x="164" y="12"/>
                  </a:lnTo>
                  <a:lnTo>
                    <a:pt x="164" y="14"/>
                  </a:lnTo>
                  <a:lnTo>
                    <a:pt x="164" y="16"/>
                  </a:lnTo>
                  <a:lnTo>
                    <a:pt x="164" y="18"/>
                  </a:lnTo>
                  <a:lnTo>
                    <a:pt x="164" y="22"/>
                  </a:lnTo>
                  <a:lnTo>
                    <a:pt x="164" y="24"/>
                  </a:lnTo>
                  <a:lnTo>
                    <a:pt x="164" y="26"/>
                  </a:lnTo>
                  <a:lnTo>
                    <a:pt x="164" y="28"/>
                  </a:lnTo>
                  <a:lnTo>
                    <a:pt x="164" y="30"/>
                  </a:lnTo>
                  <a:lnTo>
                    <a:pt x="164" y="32"/>
                  </a:lnTo>
                  <a:lnTo>
                    <a:pt x="164" y="34"/>
                  </a:lnTo>
                  <a:lnTo>
                    <a:pt x="164" y="36"/>
                  </a:lnTo>
                  <a:lnTo>
                    <a:pt x="164" y="40"/>
                  </a:lnTo>
                  <a:lnTo>
                    <a:pt x="164" y="42"/>
                  </a:lnTo>
                  <a:lnTo>
                    <a:pt x="164" y="46"/>
                  </a:lnTo>
                  <a:lnTo>
                    <a:pt x="164" y="50"/>
                  </a:lnTo>
                  <a:lnTo>
                    <a:pt x="164" y="54"/>
                  </a:lnTo>
                  <a:lnTo>
                    <a:pt x="164" y="56"/>
                  </a:lnTo>
                  <a:lnTo>
                    <a:pt x="164" y="58"/>
                  </a:lnTo>
                  <a:lnTo>
                    <a:pt x="164" y="60"/>
                  </a:lnTo>
                  <a:lnTo>
                    <a:pt x="164" y="62"/>
                  </a:lnTo>
                  <a:lnTo>
                    <a:pt x="164" y="64"/>
                  </a:lnTo>
                  <a:lnTo>
                    <a:pt x="164" y="66"/>
                  </a:lnTo>
                  <a:lnTo>
                    <a:pt x="164" y="70"/>
                  </a:lnTo>
                  <a:lnTo>
                    <a:pt x="164" y="72"/>
                  </a:lnTo>
                  <a:lnTo>
                    <a:pt x="164" y="75"/>
                  </a:lnTo>
                  <a:lnTo>
                    <a:pt x="164" y="77"/>
                  </a:lnTo>
                  <a:lnTo>
                    <a:pt x="164" y="79"/>
                  </a:lnTo>
                  <a:lnTo>
                    <a:pt x="164" y="81"/>
                  </a:lnTo>
                  <a:lnTo>
                    <a:pt x="164" y="83"/>
                  </a:lnTo>
                  <a:lnTo>
                    <a:pt x="164" y="85"/>
                  </a:lnTo>
                  <a:lnTo>
                    <a:pt x="164" y="87"/>
                  </a:lnTo>
                  <a:lnTo>
                    <a:pt x="164" y="89"/>
                  </a:lnTo>
                  <a:lnTo>
                    <a:pt x="164" y="95"/>
                  </a:lnTo>
                  <a:lnTo>
                    <a:pt x="164" y="97"/>
                  </a:lnTo>
                  <a:lnTo>
                    <a:pt x="164" y="99"/>
                  </a:lnTo>
                  <a:lnTo>
                    <a:pt x="164" y="101"/>
                  </a:lnTo>
                  <a:lnTo>
                    <a:pt x="164" y="103"/>
                  </a:lnTo>
                  <a:lnTo>
                    <a:pt x="164" y="105"/>
                  </a:lnTo>
                  <a:lnTo>
                    <a:pt x="164" y="105"/>
                  </a:lnTo>
                  <a:lnTo>
                    <a:pt x="164" y="107"/>
                  </a:lnTo>
                  <a:lnTo>
                    <a:pt x="164" y="109"/>
                  </a:lnTo>
                  <a:lnTo>
                    <a:pt x="164" y="111"/>
                  </a:lnTo>
                  <a:lnTo>
                    <a:pt x="164" y="113"/>
                  </a:lnTo>
                  <a:lnTo>
                    <a:pt x="164" y="115"/>
                  </a:lnTo>
                  <a:lnTo>
                    <a:pt x="164" y="119"/>
                  </a:lnTo>
                  <a:lnTo>
                    <a:pt x="164" y="123"/>
                  </a:lnTo>
                  <a:lnTo>
                    <a:pt x="164" y="127"/>
                  </a:lnTo>
                  <a:lnTo>
                    <a:pt x="164" y="129"/>
                  </a:lnTo>
                  <a:lnTo>
                    <a:pt x="164" y="141"/>
                  </a:lnTo>
                  <a:lnTo>
                    <a:pt x="164" y="143"/>
                  </a:lnTo>
                  <a:lnTo>
                    <a:pt x="164" y="145"/>
                  </a:lnTo>
                  <a:lnTo>
                    <a:pt x="164" y="147"/>
                  </a:lnTo>
                  <a:lnTo>
                    <a:pt x="164" y="149"/>
                  </a:lnTo>
                  <a:lnTo>
                    <a:pt x="166" y="151"/>
                  </a:lnTo>
                  <a:lnTo>
                    <a:pt x="166" y="153"/>
                  </a:lnTo>
                  <a:lnTo>
                    <a:pt x="166" y="153"/>
                  </a:lnTo>
                  <a:lnTo>
                    <a:pt x="166" y="155"/>
                  </a:lnTo>
                  <a:lnTo>
                    <a:pt x="166" y="157"/>
                  </a:lnTo>
                  <a:lnTo>
                    <a:pt x="166" y="159"/>
                  </a:lnTo>
                  <a:lnTo>
                    <a:pt x="166" y="161"/>
                  </a:lnTo>
                  <a:lnTo>
                    <a:pt x="166" y="163"/>
                  </a:lnTo>
                  <a:lnTo>
                    <a:pt x="166" y="165"/>
                  </a:lnTo>
                  <a:lnTo>
                    <a:pt x="164" y="165"/>
                  </a:lnTo>
                  <a:lnTo>
                    <a:pt x="162" y="165"/>
                  </a:lnTo>
                  <a:lnTo>
                    <a:pt x="160" y="165"/>
                  </a:lnTo>
                  <a:lnTo>
                    <a:pt x="158" y="165"/>
                  </a:lnTo>
                  <a:lnTo>
                    <a:pt x="156" y="165"/>
                  </a:lnTo>
                  <a:lnTo>
                    <a:pt x="152" y="165"/>
                  </a:lnTo>
                  <a:lnTo>
                    <a:pt x="150" y="165"/>
                  </a:lnTo>
                  <a:lnTo>
                    <a:pt x="148" y="165"/>
                  </a:lnTo>
                  <a:lnTo>
                    <a:pt x="148" y="165"/>
                  </a:lnTo>
                  <a:lnTo>
                    <a:pt x="144" y="165"/>
                  </a:lnTo>
                  <a:lnTo>
                    <a:pt x="142" y="165"/>
                  </a:lnTo>
                  <a:lnTo>
                    <a:pt x="138" y="165"/>
                  </a:lnTo>
                  <a:lnTo>
                    <a:pt x="136" y="165"/>
                  </a:lnTo>
                  <a:lnTo>
                    <a:pt x="132" y="165"/>
                  </a:lnTo>
                  <a:lnTo>
                    <a:pt x="130" y="165"/>
                  </a:lnTo>
                  <a:lnTo>
                    <a:pt x="128" y="165"/>
                  </a:lnTo>
                  <a:lnTo>
                    <a:pt x="126" y="165"/>
                  </a:lnTo>
                  <a:lnTo>
                    <a:pt x="124" y="165"/>
                  </a:lnTo>
                  <a:lnTo>
                    <a:pt x="122" y="165"/>
                  </a:lnTo>
                  <a:lnTo>
                    <a:pt x="116" y="165"/>
                  </a:lnTo>
                  <a:lnTo>
                    <a:pt x="114" y="165"/>
                  </a:lnTo>
                  <a:lnTo>
                    <a:pt x="112" y="165"/>
                  </a:lnTo>
                  <a:lnTo>
                    <a:pt x="110" y="165"/>
                  </a:lnTo>
                  <a:lnTo>
                    <a:pt x="108" y="165"/>
                  </a:lnTo>
                  <a:lnTo>
                    <a:pt x="106" y="165"/>
                  </a:lnTo>
                  <a:lnTo>
                    <a:pt x="104" y="165"/>
                  </a:lnTo>
                  <a:lnTo>
                    <a:pt x="102" y="165"/>
                  </a:lnTo>
                  <a:lnTo>
                    <a:pt x="100" y="165"/>
                  </a:lnTo>
                  <a:lnTo>
                    <a:pt x="100" y="165"/>
                  </a:lnTo>
                  <a:lnTo>
                    <a:pt x="98" y="165"/>
                  </a:lnTo>
                  <a:lnTo>
                    <a:pt x="94" y="165"/>
                  </a:lnTo>
                  <a:lnTo>
                    <a:pt x="86" y="165"/>
                  </a:lnTo>
                  <a:lnTo>
                    <a:pt x="84" y="165"/>
                  </a:lnTo>
                  <a:lnTo>
                    <a:pt x="82" y="165"/>
                  </a:lnTo>
                  <a:lnTo>
                    <a:pt x="80" y="165"/>
                  </a:lnTo>
                  <a:lnTo>
                    <a:pt x="68" y="165"/>
                  </a:lnTo>
                  <a:lnTo>
                    <a:pt x="64" y="165"/>
                  </a:lnTo>
                  <a:lnTo>
                    <a:pt x="62" y="165"/>
                  </a:lnTo>
                  <a:lnTo>
                    <a:pt x="60" y="165"/>
                  </a:lnTo>
                  <a:lnTo>
                    <a:pt x="58" y="165"/>
                  </a:lnTo>
                  <a:lnTo>
                    <a:pt x="56" y="165"/>
                  </a:lnTo>
                  <a:lnTo>
                    <a:pt x="54" y="165"/>
                  </a:lnTo>
                  <a:lnTo>
                    <a:pt x="52" y="165"/>
                  </a:lnTo>
                  <a:lnTo>
                    <a:pt x="52" y="165"/>
                  </a:lnTo>
                  <a:lnTo>
                    <a:pt x="50" y="165"/>
                  </a:lnTo>
                  <a:lnTo>
                    <a:pt x="46" y="165"/>
                  </a:lnTo>
                  <a:lnTo>
                    <a:pt x="44" y="165"/>
                  </a:lnTo>
                  <a:lnTo>
                    <a:pt x="40" y="165"/>
                  </a:lnTo>
                  <a:lnTo>
                    <a:pt x="38" y="165"/>
                  </a:lnTo>
                  <a:lnTo>
                    <a:pt x="34" y="165"/>
                  </a:lnTo>
                  <a:lnTo>
                    <a:pt x="32" y="165"/>
                  </a:lnTo>
                  <a:lnTo>
                    <a:pt x="28" y="165"/>
                  </a:lnTo>
                  <a:lnTo>
                    <a:pt x="26" y="165"/>
                  </a:lnTo>
                  <a:lnTo>
                    <a:pt x="24" y="165"/>
                  </a:lnTo>
                  <a:lnTo>
                    <a:pt x="22" y="165"/>
                  </a:lnTo>
                  <a:lnTo>
                    <a:pt x="20" y="165"/>
                  </a:lnTo>
                  <a:lnTo>
                    <a:pt x="18" y="165"/>
                  </a:lnTo>
                  <a:lnTo>
                    <a:pt x="16" y="165"/>
                  </a:lnTo>
                  <a:lnTo>
                    <a:pt x="14" y="165"/>
                  </a:lnTo>
                  <a:lnTo>
                    <a:pt x="4" y="165"/>
                  </a:lnTo>
                  <a:lnTo>
                    <a:pt x="2" y="165"/>
                  </a:lnTo>
                  <a:lnTo>
                    <a:pt x="2" y="165"/>
                  </a:lnTo>
                  <a:lnTo>
                    <a:pt x="0" y="165"/>
                  </a:lnTo>
                  <a:lnTo>
                    <a:pt x="0" y="163"/>
                  </a:lnTo>
                  <a:lnTo>
                    <a:pt x="0" y="161"/>
                  </a:lnTo>
                  <a:lnTo>
                    <a:pt x="0" y="159"/>
                  </a:lnTo>
                  <a:lnTo>
                    <a:pt x="0" y="155"/>
                  </a:lnTo>
                  <a:lnTo>
                    <a:pt x="0" y="153"/>
                  </a:lnTo>
                  <a:lnTo>
                    <a:pt x="0" y="153"/>
                  </a:lnTo>
                  <a:lnTo>
                    <a:pt x="0" y="151"/>
                  </a:lnTo>
                  <a:lnTo>
                    <a:pt x="0" y="149"/>
                  </a:lnTo>
                  <a:lnTo>
                    <a:pt x="0" y="147"/>
                  </a:lnTo>
                  <a:lnTo>
                    <a:pt x="0" y="143"/>
                  </a:lnTo>
                  <a:lnTo>
                    <a:pt x="0" y="137"/>
                  </a:lnTo>
                  <a:lnTo>
                    <a:pt x="0" y="133"/>
                  </a:lnTo>
                  <a:lnTo>
                    <a:pt x="0" y="131"/>
                  </a:lnTo>
                  <a:lnTo>
                    <a:pt x="0" y="127"/>
                  </a:lnTo>
                  <a:lnTo>
                    <a:pt x="0" y="125"/>
                  </a:lnTo>
                  <a:lnTo>
                    <a:pt x="0" y="123"/>
                  </a:lnTo>
                  <a:lnTo>
                    <a:pt x="0" y="119"/>
                  </a:lnTo>
                  <a:lnTo>
                    <a:pt x="0" y="117"/>
                  </a:lnTo>
                  <a:lnTo>
                    <a:pt x="0" y="115"/>
                  </a:lnTo>
                  <a:lnTo>
                    <a:pt x="0" y="113"/>
                  </a:lnTo>
                  <a:lnTo>
                    <a:pt x="0" y="111"/>
                  </a:lnTo>
                  <a:lnTo>
                    <a:pt x="0" y="109"/>
                  </a:lnTo>
                  <a:lnTo>
                    <a:pt x="0" y="107"/>
                  </a:lnTo>
                  <a:lnTo>
                    <a:pt x="0" y="105"/>
                  </a:lnTo>
                  <a:lnTo>
                    <a:pt x="0" y="101"/>
                  </a:lnTo>
                  <a:lnTo>
                    <a:pt x="0" y="99"/>
                  </a:lnTo>
                  <a:lnTo>
                    <a:pt x="0" y="97"/>
                  </a:lnTo>
                  <a:lnTo>
                    <a:pt x="0" y="93"/>
                  </a:lnTo>
                  <a:lnTo>
                    <a:pt x="0" y="91"/>
                  </a:lnTo>
                  <a:lnTo>
                    <a:pt x="0" y="89"/>
                  </a:lnTo>
                  <a:lnTo>
                    <a:pt x="0" y="87"/>
                  </a:lnTo>
                  <a:lnTo>
                    <a:pt x="0" y="85"/>
                  </a:lnTo>
                  <a:lnTo>
                    <a:pt x="0" y="83"/>
                  </a:lnTo>
                  <a:lnTo>
                    <a:pt x="0" y="81"/>
                  </a:lnTo>
                  <a:lnTo>
                    <a:pt x="0" y="77"/>
                  </a:lnTo>
                  <a:lnTo>
                    <a:pt x="0" y="68"/>
                  </a:lnTo>
                  <a:lnTo>
                    <a:pt x="0" y="66"/>
                  </a:lnTo>
                  <a:lnTo>
                    <a:pt x="0" y="64"/>
                  </a:lnTo>
                  <a:lnTo>
                    <a:pt x="0" y="62"/>
                  </a:lnTo>
                  <a:lnTo>
                    <a:pt x="0" y="60"/>
                  </a:lnTo>
                  <a:lnTo>
                    <a:pt x="0" y="58"/>
                  </a:lnTo>
                  <a:lnTo>
                    <a:pt x="0" y="56"/>
                  </a:lnTo>
                  <a:lnTo>
                    <a:pt x="0" y="56"/>
                  </a:lnTo>
                  <a:lnTo>
                    <a:pt x="0" y="54"/>
                  </a:lnTo>
                  <a:lnTo>
                    <a:pt x="0" y="50"/>
                  </a:lnTo>
                  <a:lnTo>
                    <a:pt x="0" y="48"/>
                  </a:lnTo>
                  <a:lnTo>
                    <a:pt x="0" y="46"/>
                  </a:lnTo>
                  <a:lnTo>
                    <a:pt x="0" y="44"/>
                  </a:lnTo>
                  <a:lnTo>
                    <a:pt x="0" y="42"/>
                  </a:lnTo>
                  <a:lnTo>
                    <a:pt x="0" y="40"/>
                  </a:lnTo>
                  <a:lnTo>
                    <a:pt x="0" y="38"/>
                  </a:lnTo>
                  <a:lnTo>
                    <a:pt x="0" y="36"/>
                  </a:lnTo>
                  <a:lnTo>
                    <a:pt x="0" y="34"/>
                  </a:lnTo>
                  <a:lnTo>
                    <a:pt x="0" y="32"/>
                  </a:lnTo>
                  <a:lnTo>
                    <a:pt x="0" y="30"/>
                  </a:lnTo>
                  <a:lnTo>
                    <a:pt x="0" y="26"/>
                  </a:lnTo>
                  <a:lnTo>
                    <a:pt x="0" y="22"/>
                  </a:lnTo>
                  <a:lnTo>
                    <a:pt x="0" y="20"/>
                  </a:lnTo>
                  <a:lnTo>
                    <a:pt x="0" y="18"/>
                  </a:lnTo>
                  <a:lnTo>
                    <a:pt x="0" y="16"/>
                  </a:lnTo>
                  <a:lnTo>
                    <a:pt x="0" y="10"/>
                  </a:lnTo>
                  <a:lnTo>
                    <a:pt x="0" y="8"/>
                  </a:lnTo>
                  <a:lnTo>
                    <a:pt x="0" y="8"/>
                  </a:lnTo>
                  <a:lnTo>
                    <a:pt x="0" y="4"/>
                  </a:lnTo>
                  <a:lnTo>
                    <a:pt x="0" y="2"/>
                  </a:lnTo>
                  <a:lnTo>
                    <a:pt x="0" y="0"/>
                  </a:lnTo>
                  <a:lnTo>
                    <a:pt x="2" y="0"/>
                  </a:lnTo>
                  <a:lnTo>
                    <a:pt x="4" y="0"/>
                  </a:lnTo>
                  <a:lnTo>
                    <a:pt x="6" y="0"/>
                  </a:lnTo>
                  <a:lnTo>
                    <a:pt x="10" y="0"/>
                  </a:lnTo>
                  <a:lnTo>
                    <a:pt x="14" y="0"/>
                  </a:lnTo>
                  <a:lnTo>
                    <a:pt x="18" y="0"/>
                  </a:lnTo>
                  <a:lnTo>
                    <a:pt x="22" y="0"/>
                  </a:lnTo>
                  <a:lnTo>
                    <a:pt x="26" y="0"/>
                  </a:lnTo>
                  <a:lnTo>
                    <a:pt x="32" y="0"/>
                  </a:lnTo>
                  <a:lnTo>
                    <a:pt x="34" y="0"/>
                  </a:lnTo>
                  <a:lnTo>
                    <a:pt x="38" y="0"/>
                  </a:lnTo>
                  <a:lnTo>
                    <a:pt x="40" y="0"/>
                  </a:lnTo>
                  <a:lnTo>
                    <a:pt x="42" y="0"/>
                  </a:lnTo>
                  <a:lnTo>
                    <a:pt x="44" y="0"/>
                  </a:lnTo>
                  <a:lnTo>
                    <a:pt x="46" y="0"/>
                  </a:lnTo>
                  <a:lnTo>
                    <a:pt x="48" y="0"/>
                  </a:lnTo>
                  <a:lnTo>
                    <a:pt x="52" y="0"/>
                  </a:lnTo>
                  <a:lnTo>
                    <a:pt x="56" y="0"/>
                  </a:lnTo>
                  <a:lnTo>
                    <a:pt x="58" y="0"/>
                  </a:lnTo>
                  <a:lnTo>
                    <a:pt x="60" y="0"/>
                  </a:lnTo>
                  <a:lnTo>
                    <a:pt x="68" y="0"/>
                  </a:lnTo>
                  <a:lnTo>
                    <a:pt x="74" y="0"/>
                  </a:lnTo>
                  <a:lnTo>
                    <a:pt x="78" y="0"/>
                  </a:lnTo>
                  <a:lnTo>
                    <a:pt x="80" y="0"/>
                  </a:lnTo>
                  <a:lnTo>
                    <a:pt x="84" y="0"/>
                  </a:lnTo>
                  <a:lnTo>
                    <a:pt x="88" y="0"/>
                  </a:lnTo>
                  <a:lnTo>
                    <a:pt x="90" y="0"/>
                  </a:lnTo>
                  <a:lnTo>
                    <a:pt x="92" y="0"/>
                  </a:lnTo>
                  <a:lnTo>
                    <a:pt x="96" y="0"/>
                  </a:lnTo>
                  <a:lnTo>
                    <a:pt x="102" y="0"/>
                  </a:lnTo>
                  <a:lnTo>
                    <a:pt x="108" y="0"/>
                  </a:lnTo>
                  <a:lnTo>
                    <a:pt x="112" y="0"/>
                  </a:lnTo>
                  <a:lnTo>
                    <a:pt x="116" y="0"/>
                  </a:lnTo>
                  <a:lnTo>
                    <a:pt x="118" y="0"/>
                  </a:lnTo>
                  <a:lnTo>
                    <a:pt x="120" y="0"/>
                  </a:lnTo>
                  <a:lnTo>
                    <a:pt x="124" y="0"/>
                  </a:lnTo>
                  <a:lnTo>
                    <a:pt x="126" y="0"/>
                  </a:lnTo>
                  <a:lnTo>
                    <a:pt x="130" y="0"/>
                  </a:lnTo>
                  <a:lnTo>
                    <a:pt x="134" y="0"/>
                  </a:lnTo>
                  <a:lnTo>
                    <a:pt x="138" y="0"/>
                  </a:lnTo>
                  <a:lnTo>
                    <a:pt x="140" y="0"/>
                  </a:lnTo>
                  <a:lnTo>
                    <a:pt x="142" y="0"/>
                  </a:lnTo>
                  <a:lnTo>
                    <a:pt x="144" y="0"/>
                  </a:lnTo>
                  <a:lnTo>
                    <a:pt x="146" y="0"/>
                  </a:lnTo>
                  <a:lnTo>
                    <a:pt x="148"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5" name="Freeform 145"/>
            <p:cNvSpPr>
              <a:spLocks/>
            </p:cNvSpPr>
            <p:nvPr/>
          </p:nvSpPr>
          <p:spPr bwMode="auto">
            <a:xfrm>
              <a:off x="5326063" y="-222250"/>
              <a:ext cx="273050" cy="279400"/>
            </a:xfrm>
            <a:custGeom>
              <a:avLst/>
              <a:gdLst>
                <a:gd name="T0" fmla="*/ 172 w 172"/>
                <a:gd name="T1" fmla="*/ 176 h 176"/>
                <a:gd name="T2" fmla="*/ 166 w 172"/>
                <a:gd name="T3" fmla="*/ 176 h 176"/>
                <a:gd name="T4" fmla="*/ 154 w 172"/>
                <a:gd name="T5" fmla="*/ 176 h 176"/>
                <a:gd name="T6" fmla="*/ 148 w 172"/>
                <a:gd name="T7" fmla="*/ 176 h 176"/>
                <a:gd name="T8" fmla="*/ 144 w 172"/>
                <a:gd name="T9" fmla="*/ 176 h 176"/>
                <a:gd name="T10" fmla="*/ 134 w 172"/>
                <a:gd name="T11" fmla="*/ 176 h 176"/>
                <a:gd name="T12" fmla="*/ 128 w 172"/>
                <a:gd name="T13" fmla="*/ 176 h 176"/>
                <a:gd name="T14" fmla="*/ 120 w 172"/>
                <a:gd name="T15" fmla="*/ 176 h 176"/>
                <a:gd name="T16" fmla="*/ 116 w 172"/>
                <a:gd name="T17" fmla="*/ 176 h 176"/>
                <a:gd name="T18" fmla="*/ 104 w 172"/>
                <a:gd name="T19" fmla="*/ 176 h 176"/>
                <a:gd name="T20" fmla="*/ 96 w 172"/>
                <a:gd name="T21" fmla="*/ 176 h 176"/>
                <a:gd name="T22" fmla="*/ 90 w 172"/>
                <a:gd name="T23" fmla="*/ 176 h 176"/>
                <a:gd name="T24" fmla="*/ 84 w 172"/>
                <a:gd name="T25" fmla="*/ 176 h 176"/>
                <a:gd name="T26" fmla="*/ 80 w 172"/>
                <a:gd name="T27" fmla="*/ 176 h 176"/>
                <a:gd name="T28" fmla="*/ 72 w 172"/>
                <a:gd name="T29" fmla="*/ 176 h 176"/>
                <a:gd name="T30" fmla="*/ 62 w 172"/>
                <a:gd name="T31" fmla="*/ 176 h 176"/>
                <a:gd name="T32" fmla="*/ 56 w 172"/>
                <a:gd name="T33" fmla="*/ 176 h 176"/>
                <a:gd name="T34" fmla="*/ 52 w 172"/>
                <a:gd name="T35" fmla="*/ 176 h 176"/>
                <a:gd name="T36" fmla="*/ 46 w 172"/>
                <a:gd name="T37" fmla="*/ 176 h 176"/>
                <a:gd name="T38" fmla="*/ 36 w 172"/>
                <a:gd name="T39" fmla="*/ 176 h 176"/>
                <a:gd name="T40" fmla="*/ 24 w 172"/>
                <a:gd name="T41" fmla="*/ 176 h 176"/>
                <a:gd name="T42" fmla="*/ 16 w 172"/>
                <a:gd name="T43" fmla="*/ 176 h 176"/>
                <a:gd name="T44" fmla="*/ 12 w 172"/>
                <a:gd name="T45" fmla="*/ 176 h 176"/>
                <a:gd name="T46" fmla="*/ 10 w 172"/>
                <a:gd name="T47" fmla="*/ 176 h 176"/>
                <a:gd name="T48" fmla="*/ 0 w 172"/>
                <a:gd name="T49" fmla="*/ 176 h 176"/>
                <a:gd name="T50" fmla="*/ 0 w 172"/>
                <a:gd name="T51" fmla="*/ 166 h 176"/>
                <a:gd name="T52" fmla="*/ 0 w 172"/>
                <a:gd name="T53" fmla="*/ 162 h 176"/>
                <a:gd name="T54" fmla="*/ 0 w 172"/>
                <a:gd name="T55" fmla="*/ 158 h 176"/>
                <a:gd name="T56" fmla="*/ 0 w 172"/>
                <a:gd name="T57" fmla="*/ 148 h 176"/>
                <a:gd name="T58" fmla="*/ 0 w 172"/>
                <a:gd name="T59" fmla="*/ 120 h 176"/>
                <a:gd name="T60" fmla="*/ 0 w 172"/>
                <a:gd name="T61" fmla="*/ 116 h 176"/>
                <a:gd name="T62" fmla="*/ 0 w 172"/>
                <a:gd name="T63" fmla="*/ 112 h 176"/>
                <a:gd name="T64" fmla="*/ 0 w 172"/>
                <a:gd name="T65" fmla="*/ 96 h 176"/>
                <a:gd name="T66" fmla="*/ 0 w 172"/>
                <a:gd name="T67" fmla="*/ 92 h 176"/>
                <a:gd name="T68" fmla="*/ 0 w 172"/>
                <a:gd name="T69" fmla="*/ 86 h 176"/>
                <a:gd name="T70" fmla="*/ 0 w 172"/>
                <a:gd name="T71" fmla="*/ 72 h 176"/>
                <a:gd name="T72" fmla="*/ 0 w 172"/>
                <a:gd name="T73" fmla="*/ 54 h 176"/>
                <a:gd name="T74" fmla="*/ 0 w 172"/>
                <a:gd name="T75" fmla="*/ 50 h 176"/>
                <a:gd name="T76" fmla="*/ 0 w 172"/>
                <a:gd name="T77" fmla="*/ 46 h 176"/>
                <a:gd name="T78" fmla="*/ 0 w 172"/>
                <a:gd name="T79" fmla="*/ 38 h 176"/>
                <a:gd name="T80" fmla="*/ 0 w 172"/>
                <a:gd name="T81" fmla="*/ 32 h 176"/>
                <a:gd name="T82" fmla="*/ 0 w 172"/>
                <a:gd name="T83" fmla="*/ 26 h 176"/>
                <a:gd name="T84" fmla="*/ 0 w 172"/>
                <a:gd name="T85" fmla="*/ 20 h 176"/>
                <a:gd name="T86" fmla="*/ 0 w 172"/>
                <a:gd name="T87" fmla="*/ 16 h 176"/>
                <a:gd name="T88" fmla="*/ 0 w 172"/>
                <a:gd name="T89" fmla="*/ 10 h 176"/>
                <a:gd name="T90" fmla="*/ 0 w 172"/>
                <a:gd name="T91" fmla="*/ 6 h 176"/>
                <a:gd name="T92" fmla="*/ 0 w 172"/>
                <a:gd name="T93" fmla="*/ 0 h 176"/>
                <a:gd name="T94" fmla="*/ 18 w 172"/>
                <a:gd name="T95" fmla="*/ 0 h 176"/>
                <a:gd name="T96" fmla="*/ 62 w 172"/>
                <a:gd name="T97" fmla="*/ 0 h 176"/>
                <a:gd name="T98" fmla="*/ 92 w 172"/>
                <a:gd name="T99" fmla="*/ 0 h 176"/>
                <a:gd name="T100" fmla="*/ 170 w 172"/>
                <a:gd name="T101" fmla="*/ 0 h 176"/>
                <a:gd name="T102" fmla="*/ 172 w 172"/>
                <a:gd name="T103" fmla="*/ 28 h 176"/>
                <a:gd name="T104" fmla="*/ 172 w 172"/>
                <a:gd name="T105" fmla="*/ 50 h 176"/>
                <a:gd name="T106" fmla="*/ 172 w 172"/>
                <a:gd name="T107" fmla="*/ 86 h 176"/>
                <a:gd name="T108" fmla="*/ 172 w 172"/>
                <a:gd name="T109" fmla="*/ 124 h 176"/>
                <a:gd name="T110" fmla="*/ 172 w 172"/>
                <a:gd name="T111" fmla="*/ 146 h 176"/>
                <a:gd name="T112" fmla="*/ 172 w 172"/>
                <a:gd name="T11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2" h="176">
                  <a:moveTo>
                    <a:pt x="172" y="170"/>
                  </a:moveTo>
                  <a:lnTo>
                    <a:pt x="172" y="176"/>
                  </a:lnTo>
                  <a:lnTo>
                    <a:pt x="170" y="176"/>
                  </a:lnTo>
                  <a:lnTo>
                    <a:pt x="166" y="176"/>
                  </a:lnTo>
                  <a:lnTo>
                    <a:pt x="158" y="176"/>
                  </a:lnTo>
                  <a:lnTo>
                    <a:pt x="154" y="176"/>
                  </a:lnTo>
                  <a:lnTo>
                    <a:pt x="150" y="176"/>
                  </a:lnTo>
                  <a:lnTo>
                    <a:pt x="148" y="176"/>
                  </a:lnTo>
                  <a:lnTo>
                    <a:pt x="146" y="176"/>
                  </a:lnTo>
                  <a:lnTo>
                    <a:pt x="144" y="176"/>
                  </a:lnTo>
                  <a:lnTo>
                    <a:pt x="140" y="176"/>
                  </a:lnTo>
                  <a:lnTo>
                    <a:pt x="134" y="176"/>
                  </a:lnTo>
                  <a:lnTo>
                    <a:pt x="132" y="176"/>
                  </a:lnTo>
                  <a:lnTo>
                    <a:pt x="128" y="176"/>
                  </a:lnTo>
                  <a:lnTo>
                    <a:pt x="124" y="176"/>
                  </a:lnTo>
                  <a:lnTo>
                    <a:pt x="120" y="176"/>
                  </a:lnTo>
                  <a:lnTo>
                    <a:pt x="118" y="176"/>
                  </a:lnTo>
                  <a:lnTo>
                    <a:pt x="116" y="176"/>
                  </a:lnTo>
                  <a:lnTo>
                    <a:pt x="110" y="176"/>
                  </a:lnTo>
                  <a:lnTo>
                    <a:pt x="104" y="176"/>
                  </a:lnTo>
                  <a:lnTo>
                    <a:pt x="98" y="176"/>
                  </a:lnTo>
                  <a:lnTo>
                    <a:pt x="96" y="176"/>
                  </a:lnTo>
                  <a:lnTo>
                    <a:pt x="94" y="176"/>
                  </a:lnTo>
                  <a:lnTo>
                    <a:pt x="90" y="176"/>
                  </a:lnTo>
                  <a:lnTo>
                    <a:pt x="86" y="176"/>
                  </a:lnTo>
                  <a:lnTo>
                    <a:pt x="84" y="176"/>
                  </a:lnTo>
                  <a:lnTo>
                    <a:pt x="82" y="176"/>
                  </a:lnTo>
                  <a:lnTo>
                    <a:pt x="80" y="176"/>
                  </a:lnTo>
                  <a:lnTo>
                    <a:pt x="76" y="176"/>
                  </a:lnTo>
                  <a:lnTo>
                    <a:pt x="72" y="176"/>
                  </a:lnTo>
                  <a:lnTo>
                    <a:pt x="70" y="176"/>
                  </a:lnTo>
                  <a:lnTo>
                    <a:pt x="62" y="176"/>
                  </a:lnTo>
                  <a:lnTo>
                    <a:pt x="58" y="176"/>
                  </a:lnTo>
                  <a:lnTo>
                    <a:pt x="56" y="176"/>
                  </a:lnTo>
                  <a:lnTo>
                    <a:pt x="54" y="176"/>
                  </a:lnTo>
                  <a:lnTo>
                    <a:pt x="52" y="176"/>
                  </a:lnTo>
                  <a:lnTo>
                    <a:pt x="48" y="176"/>
                  </a:lnTo>
                  <a:lnTo>
                    <a:pt x="46" y="176"/>
                  </a:lnTo>
                  <a:lnTo>
                    <a:pt x="40" y="176"/>
                  </a:lnTo>
                  <a:lnTo>
                    <a:pt x="36" y="176"/>
                  </a:lnTo>
                  <a:lnTo>
                    <a:pt x="26" y="176"/>
                  </a:lnTo>
                  <a:lnTo>
                    <a:pt x="24" y="176"/>
                  </a:lnTo>
                  <a:lnTo>
                    <a:pt x="20" y="176"/>
                  </a:lnTo>
                  <a:lnTo>
                    <a:pt x="16" y="176"/>
                  </a:lnTo>
                  <a:lnTo>
                    <a:pt x="14" y="176"/>
                  </a:lnTo>
                  <a:lnTo>
                    <a:pt x="12" y="176"/>
                  </a:lnTo>
                  <a:lnTo>
                    <a:pt x="12" y="176"/>
                  </a:lnTo>
                  <a:lnTo>
                    <a:pt x="10" y="176"/>
                  </a:lnTo>
                  <a:lnTo>
                    <a:pt x="2" y="176"/>
                  </a:lnTo>
                  <a:lnTo>
                    <a:pt x="0" y="176"/>
                  </a:lnTo>
                  <a:lnTo>
                    <a:pt x="0" y="168"/>
                  </a:lnTo>
                  <a:lnTo>
                    <a:pt x="0" y="166"/>
                  </a:lnTo>
                  <a:lnTo>
                    <a:pt x="0" y="164"/>
                  </a:lnTo>
                  <a:lnTo>
                    <a:pt x="0" y="162"/>
                  </a:lnTo>
                  <a:lnTo>
                    <a:pt x="0" y="160"/>
                  </a:lnTo>
                  <a:lnTo>
                    <a:pt x="0" y="158"/>
                  </a:lnTo>
                  <a:lnTo>
                    <a:pt x="0" y="150"/>
                  </a:lnTo>
                  <a:lnTo>
                    <a:pt x="0" y="148"/>
                  </a:lnTo>
                  <a:lnTo>
                    <a:pt x="0" y="130"/>
                  </a:lnTo>
                  <a:lnTo>
                    <a:pt x="0" y="120"/>
                  </a:lnTo>
                  <a:lnTo>
                    <a:pt x="0" y="118"/>
                  </a:lnTo>
                  <a:lnTo>
                    <a:pt x="0" y="116"/>
                  </a:lnTo>
                  <a:lnTo>
                    <a:pt x="0" y="114"/>
                  </a:lnTo>
                  <a:lnTo>
                    <a:pt x="0" y="112"/>
                  </a:lnTo>
                  <a:lnTo>
                    <a:pt x="0" y="98"/>
                  </a:lnTo>
                  <a:lnTo>
                    <a:pt x="0" y="96"/>
                  </a:lnTo>
                  <a:lnTo>
                    <a:pt x="0" y="94"/>
                  </a:lnTo>
                  <a:lnTo>
                    <a:pt x="0" y="92"/>
                  </a:lnTo>
                  <a:lnTo>
                    <a:pt x="0" y="88"/>
                  </a:lnTo>
                  <a:lnTo>
                    <a:pt x="0" y="86"/>
                  </a:lnTo>
                  <a:lnTo>
                    <a:pt x="0" y="82"/>
                  </a:lnTo>
                  <a:lnTo>
                    <a:pt x="0" y="72"/>
                  </a:lnTo>
                  <a:lnTo>
                    <a:pt x="0" y="60"/>
                  </a:lnTo>
                  <a:lnTo>
                    <a:pt x="0" y="54"/>
                  </a:lnTo>
                  <a:lnTo>
                    <a:pt x="0" y="52"/>
                  </a:lnTo>
                  <a:lnTo>
                    <a:pt x="0" y="50"/>
                  </a:lnTo>
                  <a:lnTo>
                    <a:pt x="0" y="48"/>
                  </a:lnTo>
                  <a:lnTo>
                    <a:pt x="0" y="46"/>
                  </a:lnTo>
                  <a:lnTo>
                    <a:pt x="0" y="42"/>
                  </a:lnTo>
                  <a:lnTo>
                    <a:pt x="0" y="38"/>
                  </a:lnTo>
                  <a:lnTo>
                    <a:pt x="0" y="34"/>
                  </a:lnTo>
                  <a:lnTo>
                    <a:pt x="0" y="32"/>
                  </a:lnTo>
                  <a:lnTo>
                    <a:pt x="0" y="28"/>
                  </a:lnTo>
                  <a:lnTo>
                    <a:pt x="0" y="26"/>
                  </a:lnTo>
                  <a:lnTo>
                    <a:pt x="0" y="22"/>
                  </a:lnTo>
                  <a:lnTo>
                    <a:pt x="0" y="20"/>
                  </a:lnTo>
                  <a:lnTo>
                    <a:pt x="0" y="18"/>
                  </a:lnTo>
                  <a:lnTo>
                    <a:pt x="0" y="16"/>
                  </a:lnTo>
                  <a:lnTo>
                    <a:pt x="0" y="14"/>
                  </a:lnTo>
                  <a:lnTo>
                    <a:pt x="0" y="10"/>
                  </a:lnTo>
                  <a:lnTo>
                    <a:pt x="0" y="8"/>
                  </a:lnTo>
                  <a:lnTo>
                    <a:pt x="0" y="6"/>
                  </a:lnTo>
                  <a:lnTo>
                    <a:pt x="0" y="4"/>
                  </a:lnTo>
                  <a:lnTo>
                    <a:pt x="0" y="0"/>
                  </a:lnTo>
                  <a:lnTo>
                    <a:pt x="6" y="0"/>
                  </a:lnTo>
                  <a:lnTo>
                    <a:pt x="18" y="0"/>
                  </a:lnTo>
                  <a:lnTo>
                    <a:pt x="60" y="0"/>
                  </a:lnTo>
                  <a:lnTo>
                    <a:pt x="62" y="0"/>
                  </a:lnTo>
                  <a:lnTo>
                    <a:pt x="62" y="0"/>
                  </a:lnTo>
                  <a:lnTo>
                    <a:pt x="92" y="0"/>
                  </a:lnTo>
                  <a:lnTo>
                    <a:pt x="110" y="0"/>
                  </a:lnTo>
                  <a:lnTo>
                    <a:pt x="170" y="0"/>
                  </a:lnTo>
                  <a:lnTo>
                    <a:pt x="172" y="0"/>
                  </a:lnTo>
                  <a:lnTo>
                    <a:pt x="172" y="28"/>
                  </a:lnTo>
                  <a:lnTo>
                    <a:pt x="172" y="42"/>
                  </a:lnTo>
                  <a:lnTo>
                    <a:pt x="172" y="50"/>
                  </a:lnTo>
                  <a:lnTo>
                    <a:pt x="172" y="52"/>
                  </a:lnTo>
                  <a:lnTo>
                    <a:pt x="172" y="86"/>
                  </a:lnTo>
                  <a:lnTo>
                    <a:pt x="172" y="94"/>
                  </a:lnTo>
                  <a:lnTo>
                    <a:pt x="172" y="124"/>
                  </a:lnTo>
                  <a:lnTo>
                    <a:pt x="172" y="144"/>
                  </a:lnTo>
                  <a:lnTo>
                    <a:pt x="172" y="146"/>
                  </a:lnTo>
                  <a:lnTo>
                    <a:pt x="172" y="170"/>
                  </a:lnTo>
                  <a:lnTo>
                    <a:pt x="172" y="17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6" name="Freeform 165"/>
            <p:cNvSpPr>
              <a:spLocks/>
            </p:cNvSpPr>
            <p:nvPr/>
          </p:nvSpPr>
          <p:spPr bwMode="auto">
            <a:xfrm>
              <a:off x="6613525" y="1320800"/>
              <a:ext cx="250825" cy="338138"/>
            </a:xfrm>
            <a:custGeom>
              <a:avLst/>
              <a:gdLst>
                <a:gd name="T0" fmla="*/ 120 w 158"/>
                <a:gd name="T1" fmla="*/ 26 h 213"/>
                <a:gd name="T2" fmla="*/ 126 w 158"/>
                <a:gd name="T3" fmla="*/ 34 h 213"/>
                <a:gd name="T4" fmla="*/ 134 w 158"/>
                <a:gd name="T5" fmla="*/ 36 h 213"/>
                <a:gd name="T6" fmla="*/ 142 w 158"/>
                <a:gd name="T7" fmla="*/ 32 h 213"/>
                <a:gd name="T8" fmla="*/ 154 w 158"/>
                <a:gd name="T9" fmla="*/ 26 h 213"/>
                <a:gd name="T10" fmla="*/ 158 w 158"/>
                <a:gd name="T11" fmla="*/ 36 h 213"/>
                <a:gd name="T12" fmla="*/ 158 w 158"/>
                <a:gd name="T13" fmla="*/ 50 h 213"/>
                <a:gd name="T14" fmla="*/ 158 w 158"/>
                <a:gd name="T15" fmla="*/ 66 h 213"/>
                <a:gd name="T16" fmla="*/ 158 w 158"/>
                <a:gd name="T17" fmla="*/ 78 h 213"/>
                <a:gd name="T18" fmla="*/ 158 w 158"/>
                <a:gd name="T19" fmla="*/ 92 h 213"/>
                <a:gd name="T20" fmla="*/ 156 w 158"/>
                <a:gd name="T21" fmla="*/ 106 h 213"/>
                <a:gd name="T22" fmla="*/ 156 w 158"/>
                <a:gd name="T23" fmla="*/ 118 h 213"/>
                <a:gd name="T24" fmla="*/ 156 w 158"/>
                <a:gd name="T25" fmla="*/ 137 h 213"/>
                <a:gd name="T26" fmla="*/ 156 w 158"/>
                <a:gd name="T27" fmla="*/ 155 h 213"/>
                <a:gd name="T28" fmla="*/ 156 w 158"/>
                <a:gd name="T29" fmla="*/ 169 h 213"/>
                <a:gd name="T30" fmla="*/ 156 w 158"/>
                <a:gd name="T31" fmla="*/ 179 h 213"/>
                <a:gd name="T32" fmla="*/ 156 w 158"/>
                <a:gd name="T33" fmla="*/ 195 h 213"/>
                <a:gd name="T34" fmla="*/ 156 w 158"/>
                <a:gd name="T35" fmla="*/ 211 h 213"/>
                <a:gd name="T36" fmla="*/ 144 w 158"/>
                <a:gd name="T37" fmla="*/ 213 h 213"/>
                <a:gd name="T38" fmla="*/ 130 w 158"/>
                <a:gd name="T39" fmla="*/ 213 h 213"/>
                <a:gd name="T40" fmla="*/ 116 w 158"/>
                <a:gd name="T41" fmla="*/ 213 h 213"/>
                <a:gd name="T42" fmla="*/ 106 w 158"/>
                <a:gd name="T43" fmla="*/ 213 h 213"/>
                <a:gd name="T44" fmla="*/ 88 w 158"/>
                <a:gd name="T45" fmla="*/ 213 h 213"/>
                <a:gd name="T46" fmla="*/ 70 w 158"/>
                <a:gd name="T47" fmla="*/ 213 h 213"/>
                <a:gd name="T48" fmla="*/ 62 w 158"/>
                <a:gd name="T49" fmla="*/ 213 h 213"/>
                <a:gd name="T50" fmla="*/ 50 w 158"/>
                <a:gd name="T51" fmla="*/ 213 h 213"/>
                <a:gd name="T52" fmla="*/ 40 w 158"/>
                <a:gd name="T53" fmla="*/ 213 h 213"/>
                <a:gd name="T54" fmla="*/ 24 w 158"/>
                <a:gd name="T55" fmla="*/ 213 h 213"/>
                <a:gd name="T56" fmla="*/ 10 w 158"/>
                <a:gd name="T57" fmla="*/ 213 h 213"/>
                <a:gd name="T58" fmla="*/ 0 w 158"/>
                <a:gd name="T59" fmla="*/ 213 h 213"/>
                <a:gd name="T60" fmla="*/ 0 w 158"/>
                <a:gd name="T61" fmla="*/ 203 h 213"/>
                <a:gd name="T62" fmla="*/ 0 w 158"/>
                <a:gd name="T63" fmla="*/ 193 h 213"/>
                <a:gd name="T64" fmla="*/ 0 w 158"/>
                <a:gd name="T65" fmla="*/ 181 h 213"/>
                <a:gd name="T66" fmla="*/ 0 w 158"/>
                <a:gd name="T67" fmla="*/ 171 h 213"/>
                <a:gd name="T68" fmla="*/ 0 w 158"/>
                <a:gd name="T69" fmla="*/ 163 h 213"/>
                <a:gd name="T70" fmla="*/ 0 w 158"/>
                <a:gd name="T71" fmla="*/ 151 h 213"/>
                <a:gd name="T72" fmla="*/ 0 w 158"/>
                <a:gd name="T73" fmla="*/ 141 h 213"/>
                <a:gd name="T74" fmla="*/ 0 w 158"/>
                <a:gd name="T75" fmla="*/ 118 h 213"/>
                <a:gd name="T76" fmla="*/ 0 w 158"/>
                <a:gd name="T77" fmla="*/ 92 h 213"/>
                <a:gd name="T78" fmla="*/ 0 w 158"/>
                <a:gd name="T79" fmla="*/ 82 h 213"/>
                <a:gd name="T80" fmla="*/ 0 w 158"/>
                <a:gd name="T81" fmla="*/ 68 h 213"/>
                <a:gd name="T82" fmla="*/ 0 w 158"/>
                <a:gd name="T83" fmla="*/ 56 h 213"/>
                <a:gd name="T84" fmla="*/ 0 w 158"/>
                <a:gd name="T85" fmla="*/ 42 h 213"/>
                <a:gd name="T86" fmla="*/ 8 w 158"/>
                <a:gd name="T87" fmla="*/ 42 h 213"/>
                <a:gd name="T88" fmla="*/ 18 w 158"/>
                <a:gd name="T89" fmla="*/ 46 h 213"/>
                <a:gd name="T90" fmla="*/ 28 w 158"/>
                <a:gd name="T91" fmla="*/ 52 h 213"/>
                <a:gd name="T92" fmla="*/ 38 w 158"/>
                <a:gd name="T93" fmla="*/ 54 h 213"/>
                <a:gd name="T94" fmla="*/ 46 w 158"/>
                <a:gd name="T95" fmla="*/ 50 h 213"/>
                <a:gd name="T96" fmla="*/ 52 w 158"/>
                <a:gd name="T97" fmla="*/ 44 h 213"/>
                <a:gd name="T98" fmla="*/ 56 w 158"/>
                <a:gd name="T99" fmla="*/ 40 h 213"/>
                <a:gd name="T100" fmla="*/ 60 w 158"/>
                <a:gd name="T101" fmla="*/ 36 h 213"/>
                <a:gd name="T102" fmla="*/ 64 w 158"/>
                <a:gd name="T103" fmla="*/ 32 h 213"/>
                <a:gd name="T104" fmla="*/ 66 w 158"/>
                <a:gd name="T105" fmla="*/ 28 h 213"/>
                <a:gd name="T106" fmla="*/ 70 w 158"/>
                <a:gd name="T107" fmla="*/ 22 h 213"/>
                <a:gd name="T108" fmla="*/ 76 w 158"/>
                <a:gd name="T109" fmla="*/ 22 h 213"/>
                <a:gd name="T110" fmla="*/ 86 w 158"/>
                <a:gd name="T111" fmla="*/ 14 h 213"/>
                <a:gd name="T112" fmla="*/ 94 w 158"/>
                <a:gd name="T113" fmla="*/ 2 h 213"/>
                <a:gd name="T114" fmla="*/ 104 w 158"/>
                <a:gd name="T115" fmla="*/ 2 h 213"/>
                <a:gd name="T116" fmla="*/ 116 w 158"/>
                <a:gd name="T117" fmla="*/ 8 h 213"/>
                <a:gd name="T118" fmla="*/ 122 w 158"/>
                <a:gd name="T119"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 h="213">
                  <a:moveTo>
                    <a:pt x="120" y="22"/>
                  </a:moveTo>
                  <a:lnTo>
                    <a:pt x="122" y="22"/>
                  </a:lnTo>
                  <a:lnTo>
                    <a:pt x="122" y="22"/>
                  </a:lnTo>
                  <a:lnTo>
                    <a:pt x="122" y="24"/>
                  </a:lnTo>
                  <a:lnTo>
                    <a:pt x="120" y="26"/>
                  </a:lnTo>
                  <a:lnTo>
                    <a:pt x="120" y="28"/>
                  </a:lnTo>
                  <a:lnTo>
                    <a:pt x="122" y="30"/>
                  </a:lnTo>
                  <a:lnTo>
                    <a:pt x="122" y="32"/>
                  </a:lnTo>
                  <a:lnTo>
                    <a:pt x="124" y="34"/>
                  </a:lnTo>
                  <a:lnTo>
                    <a:pt x="126" y="34"/>
                  </a:lnTo>
                  <a:lnTo>
                    <a:pt x="128" y="34"/>
                  </a:lnTo>
                  <a:lnTo>
                    <a:pt x="130" y="34"/>
                  </a:lnTo>
                  <a:lnTo>
                    <a:pt x="132" y="34"/>
                  </a:lnTo>
                  <a:lnTo>
                    <a:pt x="132" y="36"/>
                  </a:lnTo>
                  <a:lnTo>
                    <a:pt x="134" y="36"/>
                  </a:lnTo>
                  <a:lnTo>
                    <a:pt x="136" y="36"/>
                  </a:lnTo>
                  <a:lnTo>
                    <a:pt x="136" y="34"/>
                  </a:lnTo>
                  <a:lnTo>
                    <a:pt x="138" y="34"/>
                  </a:lnTo>
                  <a:lnTo>
                    <a:pt x="140" y="32"/>
                  </a:lnTo>
                  <a:lnTo>
                    <a:pt x="142" y="32"/>
                  </a:lnTo>
                  <a:lnTo>
                    <a:pt x="144" y="30"/>
                  </a:lnTo>
                  <a:lnTo>
                    <a:pt x="146" y="28"/>
                  </a:lnTo>
                  <a:lnTo>
                    <a:pt x="150" y="28"/>
                  </a:lnTo>
                  <a:lnTo>
                    <a:pt x="152" y="26"/>
                  </a:lnTo>
                  <a:lnTo>
                    <a:pt x="154" y="26"/>
                  </a:lnTo>
                  <a:lnTo>
                    <a:pt x="156" y="28"/>
                  </a:lnTo>
                  <a:lnTo>
                    <a:pt x="158" y="28"/>
                  </a:lnTo>
                  <a:lnTo>
                    <a:pt x="158" y="30"/>
                  </a:lnTo>
                  <a:lnTo>
                    <a:pt x="158" y="32"/>
                  </a:lnTo>
                  <a:lnTo>
                    <a:pt x="158" y="36"/>
                  </a:lnTo>
                  <a:lnTo>
                    <a:pt x="158" y="38"/>
                  </a:lnTo>
                  <a:lnTo>
                    <a:pt x="158" y="40"/>
                  </a:lnTo>
                  <a:lnTo>
                    <a:pt x="158" y="42"/>
                  </a:lnTo>
                  <a:lnTo>
                    <a:pt x="158" y="44"/>
                  </a:lnTo>
                  <a:lnTo>
                    <a:pt x="158" y="50"/>
                  </a:lnTo>
                  <a:lnTo>
                    <a:pt x="158" y="52"/>
                  </a:lnTo>
                  <a:lnTo>
                    <a:pt x="158" y="56"/>
                  </a:lnTo>
                  <a:lnTo>
                    <a:pt x="158" y="58"/>
                  </a:lnTo>
                  <a:lnTo>
                    <a:pt x="158" y="64"/>
                  </a:lnTo>
                  <a:lnTo>
                    <a:pt x="158" y="66"/>
                  </a:lnTo>
                  <a:lnTo>
                    <a:pt x="158" y="68"/>
                  </a:lnTo>
                  <a:lnTo>
                    <a:pt x="158" y="68"/>
                  </a:lnTo>
                  <a:lnTo>
                    <a:pt x="158" y="72"/>
                  </a:lnTo>
                  <a:lnTo>
                    <a:pt x="158" y="74"/>
                  </a:lnTo>
                  <a:lnTo>
                    <a:pt x="158" y="78"/>
                  </a:lnTo>
                  <a:lnTo>
                    <a:pt x="158" y="82"/>
                  </a:lnTo>
                  <a:lnTo>
                    <a:pt x="158" y="84"/>
                  </a:lnTo>
                  <a:lnTo>
                    <a:pt x="158" y="86"/>
                  </a:lnTo>
                  <a:lnTo>
                    <a:pt x="158" y="90"/>
                  </a:lnTo>
                  <a:lnTo>
                    <a:pt x="158" y="92"/>
                  </a:lnTo>
                  <a:lnTo>
                    <a:pt x="156" y="94"/>
                  </a:lnTo>
                  <a:lnTo>
                    <a:pt x="156" y="96"/>
                  </a:lnTo>
                  <a:lnTo>
                    <a:pt x="156" y="98"/>
                  </a:lnTo>
                  <a:lnTo>
                    <a:pt x="156" y="104"/>
                  </a:lnTo>
                  <a:lnTo>
                    <a:pt x="156" y="106"/>
                  </a:lnTo>
                  <a:lnTo>
                    <a:pt x="156" y="108"/>
                  </a:lnTo>
                  <a:lnTo>
                    <a:pt x="156" y="112"/>
                  </a:lnTo>
                  <a:lnTo>
                    <a:pt x="156" y="114"/>
                  </a:lnTo>
                  <a:lnTo>
                    <a:pt x="156" y="116"/>
                  </a:lnTo>
                  <a:lnTo>
                    <a:pt x="156" y="118"/>
                  </a:lnTo>
                  <a:lnTo>
                    <a:pt x="156" y="122"/>
                  </a:lnTo>
                  <a:lnTo>
                    <a:pt x="156" y="126"/>
                  </a:lnTo>
                  <a:lnTo>
                    <a:pt x="156" y="130"/>
                  </a:lnTo>
                  <a:lnTo>
                    <a:pt x="156" y="135"/>
                  </a:lnTo>
                  <a:lnTo>
                    <a:pt x="156" y="137"/>
                  </a:lnTo>
                  <a:lnTo>
                    <a:pt x="156" y="139"/>
                  </a:lnTo>
                  <a:lnTo>
                    <a:pt x="156" y="141"/>
                  </a:lnTo>
                  <a:lnTo>
                    <a:pt x="156" y="145"/>
                  </a:lnTo>
                  <a:lnTo>
                    <a:pt x="156" y="151"/>
                  </a:lnTo>
                  <a:lnTo>
                    <a:pt x="156" y="155"/>
                  </a:lnTo>
                  <a:lnTo>
                    <a:pt x="156" y="157"/>
                  </a:lnTo>
                  <a:lnTo>
                    <a:pt x="156" y="161"/>
                  </a:lnTo>
                  <a:lnTo>
                    <a:pt x="156" y="163"/>
                  </a:lnTo>
                  <a:lnTo>
                    <a:pt x="156" y="165"/>
                  </a:lnTo>
                  <a:lnTo>
                    <a:pt x="156" y="169"/>
                  </a:lnTo>
                  <a:lnTo>
                    <a:pt x="156" y="171"/>
                  </a:lnTo>
                  <a:lnTo>
                    <a:pt x="156" y="173"/>
                  </a:lnTo>
                  <a:lnTo>
                    <a:pt x="156" y="175"/>
                  </a:lnTo>
                  <a:lnTo>
                    <a:pt x="156" y="177"/>
                  </a:lnTo>
                  <a:lnTo>
                    <a:pt x="156" y="179"/>
                  </a:lnTo>
                  <a:lnTo>
                    <a:pt x="156" y="183"/>
                  </a:lnTo>
                  <a:lnTo>
                    <a:pt x="156" y="187"/>
                  </a:lnTo>
                  <a:lnTo>
                    <a:pt x="156" y="189"/>
                  </a:lnTo>
                  <a:lnTo>
                    <a:pt x="156" y="193"/>
                  </a:lnTo>
                  <a:lnTo>
                    <a:pt x="156" y="195"/>
                  </a:lnTo>
                  <a:lnTo>
                    <a:pt x="156" y="197"/>
                  </a:lnTo>
                  <a:lnTo>
                    <a:pt x="156" y="199"/>
                  </a:lnTo>
                  <a:lnTo>
                    <a:pt x="156" y="203"/>
                  </a:lnTo>
                  <a:lnTo>
                    <a:pt x="156" y="207"/>
                  </a:lnTo>
                  <a:lnTo>
                    <a:pt x="156" y="211"/>
                  </a:lnTo>
                  <a:lnTo>
                    <a:pt x="156" y="213"/>
                  </a:lnTo>
                  <a:lnTo>
                    <a:pt x="152" y="213"/>
                  </a:lnTo>
                  <a:lnTo>
                    <a:pt x="150" y="213"/>
                  </a:lnTo>
                  <a:lnTo>
                    <a:pt x="146" y="213"/>
                  </a:lnTo>
                  <a:lnTo>
                    <a:pt x="144" y="213"/>
                  </a:lnTo>
                  <a:lnTo>
                    <a:pt x="142" y="213"/>
                  </a:lnTo>
                  <a:lnTo>
                    <a:pt x="140" y="213"/>
                  </a:lnTo>
                  <a:lnTo>
                    <a:pt x="138" y="213"/>
                  </a:lnTo>
                  <a:lnTo>
                    <a:pt x="132" y="213"/>
                  </a:lnTo>
                  <a:lnTo>
                    <a:pt x="130" y="213"/>
                  </a:lnTo>
                  <a:lnTo>
                    <a:pt x="126" y="213"/>
                  </a:lnTo>
                  <a:lnTo>
                    <a:pt x="120" y="213"/>
                  </a:lnTo>
                  <a:lnTo>
                    <a:pt x="118" y="213"/>
                  </a:lnTo>
                  <a:lnTo>
                    <a:pt x="118" y="213"/>
                  </a:lnTo>
                  <a:lnTo>
                    <a:pt x="116" y="213"/>
                  </a:lnTo>
                  <a:lnTo>
                    <a:pt x="114" y="213"/>
                  </a:lnTo>
                  <a:lnTo>
                    <a:pt x="112" y="213"/>
                  </a:lnTo>
                  <a:lnTo>
                    <a:pt x="110" y="213"/>
                  </a:lnTo>
                  <a:lnTo>
                    <a:pt x="108" y="213"/>
                  </a:lnTo>
                  <a:lnTo>
                    <a:pt x="106" y="213"/>
                  </a:lnTo>
                  <a:lnTo>
                    <a:pt x="104" y="213"/>
                  </a:lnTo>
                  <a:lnTo>
                    <a:pt x="96" y="213"/>
                  </a:lnTo>
                  <a:lnTo>
                    <a:pt x="94" y="213"/>
                  </a:lnTo>
                  <a:lnTo>
                    <a:pt x="90" y="213"/>
                  </a:lnTo>
                  <a:lnTo>
                    <a:pt x="88" y="213"/>
                  </a:lnTo>
                  <a:lnTo>
                    <a:pt x="84" y="213"/>
                  </a:lnTo>
                  <a:lnTo>
                    <a:pt x="82" y="213"/>
                  </a:lnTo>
                  <a:lnTo>
                    <a:pt x="78" y="213"/>
                  </a:lnTo>
                  <a:lnTo>
                    <a:pt x="72" y="213"/>
                  </a:lnTo>
                  <a:lnTo>
                    <a:pt x="70" y="213"/>
                  </a:lnTo>
                  <a:lnTo>
                    <a:pt x="70" y="213"/>
                  </a:lnTo>
                  <a:lnTo>
                    <a:pt x="68" y="213"/>
                  </a:lnTo>
                  <a:lnTo>
                    <a:pt x="66" y="213"/>
                  </a:lnTo>
                  <a:lnTo>
                    <a:pt x="64" y="213"/>
                  </a:lnTo>
                  <a:lnTo>
                    <a:pt x="62" y="213"/>
                  </a:lnTo>
                  <a:lnTo>
                    <a:pt x="60" y="213"/>
                  </a:lnTo>
                  <a:lnTo>
                    <a:pt x="58" y="213"/>
                  </a:lnTo>
                  <a:lnTo>
                    <a:pt x="54" y="213"/>
                  </a:lnTo>
                  <a:lnTo>
                    <a:pt x="52" y="213"/>
                  </a:lnTo>
                  <a:lnTo>
                    <a:pt x="50" y="213"/>
                  </a:lnTo>
                  <a:lnTo>
                    <a:pt x="48" y="213"/>
                  </a:lnTo>
                  <a:lnTo>
                    <a:pt x="46" y="213"/>
                  </a:lnTo>
                  <a:lnTo>
                    <a:pt x="44" y="213"/>
                  </a:lnTo>
                  <a:lnTo>
                    <a:pt x="42" y="213"/>
                  </a:lnTo>
                  <a:lnTo>
                    <a:pt x="40" y="213"/>
                  </a:lnTo>
                  <a:lnTo>
                    <a:pt x="36" y="213"/>
                  </a:lnTo>
                  <a:lnTo>
                    <a:pt x="32" y="213"/>
                  </a:lnTo>
                  <a:lnTo>
                    <a:pt x="30" y="213"/>
                  </a:lnTo>
                  <a:lnTo>
                    <a:pt x="28" y="213"/>
                  </a:lnTo>
                  <a:lnTo>
                    <a:pt x="24" y="213"/>
                  </a:lnTo>
                  <a:lnTo>
                    <a:pt x="22" y="213"/>
                  </a:lnTo>
                  <a:lnTo>
                    <a:pt x="20" y="213"/>
                  </a:lnTo>
                  <a:lnTo>
                    <a:pt x="16" y="213"/>
                  </a:lnTo>
                  <a:lnTo>
                    <a:pt x="12" y="213"/>
                  </a:lnTo>
                  <a:lnTo>
                    <a:pt x="10" y="213"/>
                  </a:lnTo>
                  <a:lnTo>
                    <a:pt x="8" y="213"/>
                  </a:lnTo>
                  <a:lnTo>
                    <a:pt x="6" y="213"/>
                  </a:lnTo>
                  <a:lnTo>
                    <a:pt x="4" y="213"/>
                  </a:lnTo>
                  <a:lnTo>
                    <a:pt x="2" y="213"/>
                  </a:lnTo>
                  <a:lnTo>
                    <a:pt x="0" y="213"/>
                  </a:lnTo>
                  <a:lnTo>
                    <a:pt x="0" y="211"/>
                  </a:lnTo>
                  <a:lnTo>
                    <a:pt x="0" y="209"/>
                  </a:lnTo>
                  <a:lnTo>
                    <a:pt x="0" y="207"/>
                  </a:lnTo>
                  <a:lnTo>
                    <a:pt x="0" y="205"/>
                  </a:lnTo>
                  <a:lnTo>
                    <a:pt x="0" y="203"/>
                  </a:lnTo>
                  <a:lnTo>
                    <a:pt x="0" y="201"/>
                  </a:lnTo>
                  <a:lnTo>
                    <a:pt x="0" y="199"/>
                  </a:lnTo>
                  <a:lnTo>
                    <a:pt x="0" y="197"/>
                  </a:lnTo>
                  <a:lnTo>
                    <a:pt x="0" y="195"/>
                  </a:lnTo>
                  <a:lnTo>
                    <a:pt x="0" y="193"/>
                  </a:lnTo>
                  <a:lnTo>
                    <a:pt x="0" y="191"/>
                  </a:lnTo>
                  <a:lnTo>
                    <a:pt x="0" y="189"/>
                  </a:lnTo>
                  <a:lnTo>
                    <a:pt x="0" y="187"/>
                  </a:lnTo>
                  <a:lnTo>
                    <a:pt x="0" y="185"/>
                  </a:lnTo>
                  <a:lnTo>
                    <a:pt x="0" y="181"/>
                  </a:lnTo>
                  <a:lnTo>
                    <a:pt x="0" y="179"/>
                  </a:lnTo>
                  <a:lnTo>
                    <a:pt x="0" y="177"/>
                  </a:lnTo>
                  <a:lnTo>
                    <a:pt x="0" y="175"/>
                  </a:lnTo>
                  <a:lnTo>
                    <a:pt x="0" y="173"/>
                  </a:lnTo>
                  <a:lnTo>
                    <a:pt x="0" y="171"/>
                  </a:lnTo>
                  <a:lnTo>
                    <a:pt x="0" y="169"/>
                  </a:lnTo>
                  <a:lnTo>
                    <a:pt x="0" y="167"/>
                  </a:lnTo>
                  <a:lnTo>
                    <a:pt x="0" y="165"/>
                  </a:lnTo>
                  <a:lnTo>
                    <a:pt x="0" y="165"/>
                  </a:lnTo>
                  <a:lnTo>
                    <a:pt x="0" y="163"/>
                  </a:lnTo>
                  <a:lnTo>
                    <a:pt x="0" y="161"/>
                  </a:lnTo>
                  <a:lnTo>
                    <a:pt x="0" y="159"/>
                  </a:lnTo>
                  <a:lnTo>
                    <a:pt x="0" y="155"/>
                  </a:lnTo>
                  <a:lnTo>
                    <a:pt x="0" y="153"/>
                  </a:lnTo>
                  <a:lnTo>
                    <a:pt x="0" y="151"/>
                  </a:lnTo>
                  <a:lnTo>
                    <a:pt x="0" y="149"/>
                  </a:lnTo>
                  <a:lnTo>
                    <a:pt x="0" y="147"/>
                  </a:lnTo>
                  <a:lnTo>
                    <a:pt x="0" y="145"/>
                  </a:lnTo>
                  <a:lnTo>
                    <a:pt x="0" y="143"/>
                  </a:lnTo>
                  <a:lnTo>
                    <a:pt x="0" y="141"/>
                  </a:lnTo>
                  <a:lnTo>
                    <a:pt x="0" y="137"/>
                  </a:lnTo>
                  <a:lnTo>
                    <a:pt x="0" y="135"/>
                  </a:lnTo>
                  <a:lnTo>
                    <a:pt x="0" y="126"/>
                  </a:lnTo>
                  <a:lnTo>
                    <a:pt x="0" y="122"/>
                  </a:lnTo>
                  <a:lnTo>
                    <a:pt x="0" y="118"/>
                  </a:lnTo>
                  <a:lnTo>
                    <a:pt x="0" y="114"/>
                  </a:lnTo>
                  <a:lnTo>
                    <a:pt x="0" y="110"/>
                  </a:lnTo>
                  <a:lnTo>
                    <a:pt x="0" y="106"/>
                  </a:lnTo>
                  <a:lnTo>
                    <a:pt x="0" y="100"/>
                  </a:lnTo>
                  <a:lnTo>
                    <a:pt x="0" y="92"/>
                  </a:lnTo>
                  <a:lnTo>
                    <a:pt x="0" y="90"/>
                  </a:lnTo>
                  <a:lnTo>
                    <a:pt x="0" y="88"/>
                  </a:lnTo>
                  <a:lnTo>
                    <a:pt x="0" y="86"/>
                  </a:lnTo>
                  <a:lnTo>
                    <a:pt x="0" y="84"/>
                  </a:lnTo>
                  <a:lnTo>
                    <a:pt x="0" y="82"/>
                  </a:lnTo>
                  <a:lnTo>
                    <a:pt x="0" y="76"/>
                  </a:lnTo>
                  <a:lnTo>
                    <a:pt x="0" y="74"/>
                  </a:lnTo>
                  <a:lnTo>
                    <a:pt x="0" y="72"/>
                  </a:lnTo>
                  <a:lnTo>
                    <a:pt x="0" y="70"/>
                  </a:lnTo>
                  <a:lnTo>
                    <a:pt x="0" y="68"/>
                  </a:lnTo>
                  <a:lnTo>
                    <a:pt x="0" y="64"/>
                  </a:lnTo>
                  <a:lnTo>
                    <a:pt x="0" y="62"/>
                  </a:lnTo>
                  <a:lnTo>
                    <a:pt x="0" y="60"/>
                  </a:lnTo>
                  <a:lnTo>
                    <a:pt x="0" y="58"/>
                  </a:lnTo>
                  <a:lnTo>
                    <a:pt x="0" y="56"/>
                  </a:lnTo>
                  <a:lnTo>
                    <a:pt x="0" y="52"/>
                  </a:lnTo>
                  <a:lnTo>
                    <a:pt x="0" y="50"/>
                  </a:lnTo>
                  <a:lnTo>
                    <a:pt x="0" y="46"/>
                  </a:lnTo>
                  <a:lnTo>
                    <a:pt x="0" y="44"/>
                  </a:lnTo>
                  <a:lnTo>
                    <a:pt x="0" y="42"/>
                  </a:lnTo>
                  <a:lnTo>
                    <a:pt x="0" y="40"/>
                  </a:lnTo>
                  <a:lnTo>
                    <a:pt x="0" y="38"/>
                  </a:lnTo>
                  <a:lnTo>
                    <a:pt x="4" y="40"/>
                  </a:lnTo>
                  <a:lnTo>
                    <a:pt x="6" y="42"/>
                  </a:lnTo>
                  <a:lnTo>
                    <a:pt x="8" y="42"/>
                  </a:lnTo>
                  <a:lnTo>
                    <a:pt x="10" y="42"/>
                  </a:lnTo>
                  <a:lnTo>
                    <a:pt x="12" y="42"/>
                  </a:lnTo>
                  <a:lnTo>
                    <a:pt x="14" y="42"/>
                  </a:lnTo>
                  <a:lnTo>
                    <a:pt x="16" y="44"/>
                  </a:lnTo>
                  <a:lnTo>
                    <a:pt x="18" y="46"/>
                  </a:lnTo>
                  <a:lnTo>
                    <a:pt x="22" y="46"/>
                  </a:lnTo>
                  <a:lnTo>
                    <a:pt x="22" y="48"/>
                  </a:lnTo>
                  <a:lnTo>
                    <a:pt x="24" y="50"/>
                  </a:lnTo>
                  <a:lnTo>
                    <a:pt x="26" y="52"/>
                  </a:lnTo>
                  <a:lnTo>
                    <a:pt x="28" y="52"/>
                  </a:lnTo>
                  <a:lnTo>
                    <a:pt x="30" y="52"/>
                  </a:lnTo>
                  <a:lnTo>
                    <a:pt x="32" y="54"/>
                  </a:lnTo>
                  <a:lnTo>
                    <a:pt x="34" y="54"/>
                  </a:lnTo>
                  <a:lnTo>
                    <a:pt x="36" y="54"/>
                  </a:lnTo>
                  <a:lnTo>
                    <a:pt x="38" y="54"/>
                  </a:lnTo>
                  <a:lnTo>
                    <a:pt x="40" y="54"/>
                  </a:lnTo>
                  <a:lnTo>
                    <a:pt x="40" y="52"/>
                  </a:lnTo>
                  <a:lnTo>
                    <a:pt x="42" y="52"/>
                  </a:lnTo>
                  <a:lnTo>
                    <a:pt x="44" y="52"/>
                  </a:lnTo>
                  <a:lnTo>
                    <a:pt x="46" y="50"/>
                  </a:lnTo>
                  <a:lnTo>
                    <a:pt x="48" y="50"/>
                  </a:lnTo>
                  <a:lnTo>
                    <a:pt x="48" y="48"/>
                  </a:lnTo>
                  <a:lnTo>
                    <a:pt x="50" y="48"/>
                  </a:lnTo>
                  <a:lnTo>
                    <a:pt x="50" y="46"/>
                  </a:lnTo>
                  <a:lnTo>
                    <a:pt x="52" y="44"/>
                  </a:lnTo>
                  <a:lnTo>
                    <a:pt x="52" y="42"/>
                  </a:lnTo>
                  <a:lnTo>
                    <a:pt x="54" y="42"/>
                  </a:lnTo>
                  <a:lnTo>
                    <a:pt x="54" y="44"/>
                  </a:lnTo>
                  <a:lnTo>
                    <a:pt x="56" y="42"/>
                  </a:lnTo>
                  <a:lnTo>
                    <a:pt x="56" y="40"/>
                  </a:lnTo>
                  <a:lnTo>
                    <a:pt x="56" y="38"/>
                  </a:lnTo>
                  <a:lnTo>
                    <a:pt x="56" y="36"/>
                  </a:lnTo>
                  <a:lnTo>
                    <a:pt x="58" y="34"/>
                  </a:lnTo>
                  <a:lnTo>
                    <a:pt x="60" y="34"/>
                  </a:lnTo>
                  <a:lnTo>
                    <a:pt x="60" y="36"/>
                  </a:lnTo>
                  <a:lnTo>
                    <a:pt x="62" y="36"/>
                  </a:lnTo>
                  <a:lnTo>
                    <a:pt x="62" y="38"/>
                  </a:lnTo>
                  <a:lnTo>
                    <a:pt x="64" y="36"/>
                  </a:lnTo>
                  <a:lnTo>
                    <a:pt x="64" y="34"/>
                  </a:lnTo>
                  <a:lnTo>
                    <a:pt x="64" y="32"/>
                  </a:lnTo>
                  <a:lnTo>
                    <a:pt x="62" y="30"/>
                  </a:lnTo>
                  <a:lnTo>
                    <a:pt x="62" y="28"/>
                  </a:lnTo>
                  <a:lnTo>
                    <a:pt x="64" y="26"/>
                  </a:lnTo>
                  <a:lnTo>
                    <a:pt x="66" y="26"/>
                  </a:lnTo>
                  <a:lnTo>
                    <a:pt x="66" y="28"/>
                  </a:lnTo>
                  <a:lnTo>
                    <a:pt x="68" y="28"/>
                  </a:lnTo>
                  <a:lnTo>
                    <a:pt x="70" y="28"/>
                  </a:lnTo>
                  <a:lnTo>
                    <a:pt x="70" y="26"/>
                  </a:lnTo>
                  <a:lnTo>
                    <a:pt x="70" y="24"/>
                  </a:lnTo>
                  <a:lnTo>
                    <a:pt x="70" y="22"/>
                  </a:lnTo>
                  <a:lnTo>
                    <a:pt x="70" y="22"/>
                  </a:lnTo>
                  <a:lnTo>
                    <a:pt x="70" y="22"/>
                  </a:lnTo>
                  <a:lnTo>
                    <a:pt x="72" y="22"/>
                  </a:lnTo>
                  <a:lnTo>
                    <a:pt x="74" y="22"/>
                  </a:lnTo>
                  <a:lnTo>
                    <a:pt x="76" y="22"/>
                  </a:lnTo>
                  <a:lnTo>
                    <a:pt x="78" y="22"/>
                  </a:lnTo>
                  <a:lnTo>
                    <a:pt x="80" y="20"/>
                  </a:lnTo>
                  <a:lnTo>
                    <a:pt x="82" y="18"/>
                  </a:lnTo>
                  <a:lnTo>
                    <a:pt x="84" y="16"/>
                  </a:lnTo>
                  <a:lnTo>
                    <a:pt x="86" y="14"/>
                  </a:lnTo>
                  <a:lnTo>
                    <a:pt x="88" y="10"/>
                  </a:lnTo>
                  <a:lnTo>
                    <a:pt x="88" y="6"/>
                  </a:lnTo>
                  <a:lnTo>
                    <a:pt x="90" y="4"/>
                  </a:lnTo>
                  <a:lnTo>
                    <a:pt x="92" y="2"/>
                  </a:lnTo>
                  <a:lnTo>
                    <a:pt x="94" y="2"/>
                  </a:lnTo>
                  <a:lnTo>
                    <a:pt x="96" y="0"/>
                  </a:lnTo>
                  <a:lnTo>
                    <a:pt x="98" y="0"/>
                  </a:lnTo>
                  <a:lnTo>
                    <a:pt x="100" y="0"/>
                  </a:lnTo>
                  <a:lnTo>
                    <a:pt x="102" y="2"/>
                  </a:lnTo>
                  <a:lnTo>
                    <a:pt x="104" y="2"/>
                  </a:lnTo>
                  <a:lnTo>
                    <a:pt x="106" y="2"/>
                  </a:lnTo>
                  <a:lnTo>
                    <a:pt x="108" y="4"/>
                  </a:lnTo>
                  <a:lnTo>
                    <a:pt x="110" y="4"/>
                  </a:lnTo>
                  <a:lnTo>
                    <a:pt x="114" y="8"/>
                  </a:lnTo>
                  <a:lnTo>
                    <a:pt x="116" y="8"/>
                  </a:lnTo>
                  <a:lnTo>
                    <a:pt x="118" y="10"/>
                  </a:lnTo>
                  <a:lnTo>
                    <a:pt x="118" y="10"/>
                  </a:lnTo>
                  <a:lnTo>
                    <a:pt x="118" y="12"/>
                  </a:lnTo>
                  <a:lnTo>
                    <a:pt x="120" y="14"/>
                  </a:lnTo>
                  <a:lnTo>
                    <a:pt x="122" y="14"/>
                  </a:lnTo>
                  <a:lnTo>
                    <a:pt x="122" y="16"/>
                  </a:lnTo>
                  <a:lnTo>
                    <a:pt x="122" y="18"/>
                  </a:lnTo>
                  <a:lnTo>
                    <a:pt x="120" y="20"/>
                  </a:lnTo>
                  <a:lnTo>
                    <a:pt x="120" y="2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7" name="Freeform 192"/>
            <p:cNvSpPr>
              <a:spLocks/>
            </p:cNvSpPr>
            <p:nvPr/>
          </p:nvSpPr>
          <p:spPr bwMode="auto">
            <a:xfrm>
              <a:off x="5056188" y="53975"/>
              <a:ext cx="273050" cy="271463"/>
            </a:xfrm>
            <a:custGeom>
              <a:avLst/>
              <a:gdLst>
                <a:gd name="T0" fmla="*/ 30 w 172"/>
                <a:gd name="T1" fmla="*/ 0 h 171"/>
                <a:gd name="T2" fmla="*/ 40 w 172"/>
                <a:gd name="T3" fmla="*/ 0 h 171"/>
                <a:gd name="T4" fmla="*/ 50 w 172"/>
                <a:gd name="T5" fmla="*/ 0 h 171"/>
                <a:gd name="T6" fmla="*/ 58 w 172"/>
                <a:gd name="T7" fmla="*/ 0 h 171"/>
                <a:gd name="T8" fmla="*/ 70 w 172"/>
                <a:gd name="T9" fmla="*/ 0 h 171"/>
                <a:gd name="T10" fmla="*/ 80 w 172"/>
                <a:gd name="T11" fmla="*/ 0 h 171"/>
                <a:gd name="T12" fmla="*/ 88 w 172"/>
                <a:gd name="T13" fmla="*/ 0 h 171"/>
                <a:gd name="T14" fmla="*/ 100 w 172"/>
                <a:gd name="T15" fmla="*/ 0 h 171"/>
                <a:gd name="T16" fmla="*/ 108 w 172"/>
                <a:gd name="T17" fmla="*/ 0 h 171"/>
                <a:gd name="T18" fmla="*/ 118 w 172"/>
                <a:gd name="T19" fmla="*/ 0 h 171"/>
                <a:gd name="T20" fmla="*/ 132 w 172"/>
                <a:gd name="T21" fmla="*/ 0 h 171"/>
                <a:gd name="T22" fmla="*/ 142 w 172"/>
                <a:gd name="T23" fmla="*/ 2 h 171"/>
                <a:gd name="T24" fmla="*/ 156 w 172"/>
                <a:gd name="T25" fmla="*/ 0 h 171"/>
                <a:gd name="T26" fmla="*/ 166 w 172"/>
                <a:gd name="T27" fmla="*/ 2 h 171"/>
                <a:gd name="T28" fmla="*/ 172 w 172"/>
                <a:gd name="T29" fmla="*/ 4 h 171"/>
                <a:gd name="T30" fmla="*/ 172 w 172"/>
                <a:gd name="T31" fmla="*/ 18 h 171"/>
                <a:gd name="T32" fmla="*/ 172 w 172"/>
                <a:gd name="T33" fmla="*/ 38 h 171"/>
                <a:gd name="T34" fmla="*/ 172 w 172"/>
                <a:gd name="T35" fmla="*/ 52 h 171"/>
                <a:gd name="T36" fmla="*/ 172 w 172"/>
                <a:gd name="T37" fmla="*/ 68 h 171"/>
                <a:gd name="T38" fmla="*/ 172 w 172"/>
                <a:gd name="T39" fmla="*/ 82 h 171"/>
                <a:gd name="T40" fmla="*/ 172 w 172"/>
                <a:gd name="T41" fmla="*/ 95 h 171"/>
                <a:gd name="T42" fmla="*/ 172 w 172"/>
                <a:gd name="T43" fmla="*/ 111 h 171"/>
                <a:gd name="T44" fmla="*/ 172 w 172"/>
                <a:gd name="T45" fmla="*/ 121 h 171"/>
                <a:gd name="T46" fmla="*/ 172 w 172"/>
                <a:gd name="T47" fmla="*/ 131 h 171"/>
                <a:gd name="T48" fmla="*/ 172 w 172"/>
                <a:gd name="T49" fmla="*/ 139 h 171"/>
                <a:gd name="T50" fmla="*/ 172 w 172"/>
                <a:gd name="T51" fmla="*/ 147 h 171"/>
                <a:gd name="T52" fmla="*/ 172 w 172"/>
                <a:gd name="T53" fmla="*/ 159 h 171"/>
                <a:gd name="T54" fmla="*/ 172 w 172"/>
                <a:gd name="T55" fmla="*/ 171 h 171"/>
                <a:gd name="T56" fmla="*/ 158 w 172"/>
                <a:gd name="T57" fmla="*/ 171 h 171"/>
                <a:gd name="T58" fmla="*/ 132 w 172"/>
                <a:gd name="T59" fmla="*/ 171 h 171"/>
                <a:gd name="T60" fmla="*/ 120 w 172"/>
                <a:gd name="T61" fmla="*/ 171 h 171"/>
                <a:gd name="T62" fmla="*/ 108 w 172"/>
                <a:gd name="T63" fmla="*/ 171 h 171"/>
                <a:gd name="T64" fmla="*/ 98 w 172"/>
                <a:gd name="T65" fmla="*/ 171 h 171"/>
                <a:gd name="T66" fmla="*/ 88 w 172"/>
                <a:gd name="T67" fmla="*/ 171 h 171"/>
                <a:gd name="T68" fmla="*/ 82 w 172"/>
                <a:gd name="T69" fmla="*/ 171 h 171"/>
                <a:gd name="T70" fmla="*/ 74 w 172"/>
                <a:gd name="T71" fmla="*/ 171 h 171"/>
                <a:gd name="T72" fmla="*/ 60 w 172"/>
                <a:gd name="T73" fmla="*/ 171 h 171"/>
                <a:gd name="T74" fmla="*/ 46 w 172"/>
                <a:gd name="T75" fmla="*/ 171 h 171"/>
                <a:gd name="T76" fmla="*/ 32 w 172"/>
                <a:gd name="T77" fmla="*/ 171 h 171"/>
                <a:gd name="T78" fmla="*/ 16 w 172"/>
                <a:gd name="T79" fmla="*/ 171 h 171"/>
                <a:gd name="T80" fmla="*/ 2 w 172"/>
                <a:gd name="T81" fmla="*/ 171 h 171"/>
                <a:gd name="T82" fmla="*/ 0 w 172"/>
                <a:gd name="T83" fmla="*/ 165 h 171"/>
                <a:gd name="T84" fmla="*/ 0 w 172"/>
                <a:gd name="T85" fmla="*/ 153 h 171"/>
                <a:gd name="T86" fmla="*/ 0 w 172"/>
                <a:gd name="T87" fmla="*/ 121 h 171"/>
                <a:gd name="T88" fmla="*/ 0 w 172"/>
                <a:gd name="T89" fmla="*/ 80 h 171"/>
                <a:gd name="T90" fmla="*/ 0 w 172"/>
                <a:gd name="T91" fmla="*/ 64 h 171"/>
                <a:gd name="T92" fmla="*/ 0 w 172"/>
                <a:gd name="T93" fmla="*/ 52 h 171"/>
                <a:gd name="T94" fmla="*/ 0 w 172"/>
                <a:gd name="T95" fmla="*/ 36 h 171"/>
                <a:gd name="T96" fmla="*/ 0 w 172"/>
                <a:gd name="T97" fmla="*/ 24 h 171"/>
                <a:gd name="T98" fmla="*/ 0 w 172"/>
                <a:gd name="T99" fmla="*/ 10 h 171"/>
                <a:gd name="T100" fmla="*/ 0 w 172"/>
                <a:gd name="T101" fmla="*/ 2 h 171"/>
                <a:gd name="T102" fmla="*/ 10 w 172"/>
                <a:gd name="T103" fmla="*/ 0 h 171"/>
                <a:gd name="T104" fmla="*/ 18 w 172"/>
                <a:gd name="T105"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2" h="171">
                  <a:moveTo>
                    <a:pt x="22" y="0"/>
                  </a:moveTo>
                  <a:lnTo>
                    <a:pt x="24" y="0"/>
                  </a:lnTo>
                  <a:lnTo>
                    <a:pt x="28" y="0"/>
                  </a:lnTo>
                  <a:lnTo>
                    <a:pt x="30" y="0"/>
                  </a:lnTo>
                  <a:lnTo>
                    <a:pt x="36" y="0"/>
                  </a:lnTo>
                  <a:lnTo>
                    <a:pt x="38" y="0"/>
                  </a:lnTo>
                  <a:lnTo>
                    <a:pt x="38" y="0"/>
                  </a:lnTo>
                  <a:lnTo>
                    <a:pt x="40" y="0"/>
                  </a:lnTo>
                  <a:lnTo>
                    <a:pt x="42" y="0"/>
                  </a:lnTo>
                  <a:lnTo>
                    <a:pt x="44" y="0"/>
                  </a:lnTo>
                  <a:lnTo>
                    <a:pt x="46" y="0"/>
                  </a:lnTo>
                  <a:lnTo>
                    <a:pt x="50" y="0"/>
                  </a:lnTo>
                  <a:lnTo>
                    <a:pt x="52" y="0"/>
                  </a:lnTo>
                  <a:lnTo>
                    <a:pt x="54" y="0"/>
                  </a:lnTo>
                  <a:lnTo>
                    <a:pt x="56" y="0"/>
                  </a:lnTo>
                  <a:lnTo>
                    <a:pt x="58" y="0"/>
                  </a:lnTo>
                  <a:lnTo>
                    <a:pt x="60" y="0"/>
                  </a:lnTo>
                  <a:lnTo>
                    <a:pt x="62" y="0"/>
                  </a:lnTo>
                  <a:lnTo>
                    <a:pt x="66" y="0"/>
                  </a:lnTo>
                  <a:lnTo>
                    <a:pt x="70" y="0"/>
                  </a:lnTo>
                  <a:lnTo>
                    <a:pt x="72" y="0"/>
                  </a:lnTo>
                  <a:lnTo>
                    <a:pt x="74" y="0"/>
                  </a:lnTo>
                  <a:lnTo>
                    <a:pt x="76" y="0"/>
                  </a:lnTo>
                  <a:lnTo>
                    <a:pt x="80" y="0"/>
                  </a:lnTo>
                  <a:lnTo>
                    <a:pt x="82" y="0"/>
                  </a:lnTo>
                  <a:lnTo>
                    <a:pt x="86" y="0"/>
                  </a:lnTo>
                  <a:lnTo>
                    <a:pt x="86" y="0"/>
                  </a:lnTo>
                  <a:lnTo>
                    <a:pt x="88" y="0"/>
                  </a:lnTo>
                  <a:lnTo>
                    <a:pt x="90" y="0"/>
                  </a:lnTo>
                  <a:lnTo>
                    <a:pt x="94" y="0"/>
                  </a:lnTo>
                  <a:lnTo>
                    <a:pt x="96" y="0"/>
                  </a:lnTo>
                  <a:lnTo>
                    <a:pt x="100" y="0"/>
                  </a:lnTo>
                  <a:lnTo>
                    <a:pt x="102" y="0"/>
                  </a:lnTo>
                  <a:lnTo>
                    <a:pt x="104" y="0"/>
                  </a:lnTo>
                  <a:lnTo>
                    <a:pt x="106" y="0"/>
                  </a:lnTo>
                  <a:lnTo>
                    <a:pt x="108" y="0"/>
                  </a:lnTo>
                  <a:lnTo>
                    <a:pt x="110" y="0"/>
                  </a:lnTo>
                  <a:lnTo>
                    <a:pt x="112" y="0"/>
                  </a:lnTo>
                  <a:lnTo>
                    <a:pt x="114" y="0"/>
                  </a:lnTo>
                  <a:lnTo>
                    <a:pt x="118" y="0"/>
                  </a:lnTo>
                  <a:lnTo>
                    <a:pt x="120" y="0"/>
                  </a:lnTo>
                  <a:lnTo>
                    <a:pt x="122" y="0"/>
                  </a:lnTo>
                  <a:lnTo>
                    <a:pt x="128" y="0"/>
                  </a:lnTo>
                  <a:lnTo>
                    <a:pt x="132" y="0"/>
                  </a:lnTo>
                  <a:lnTo>
                    <a:pt x="134" y="0"/>
                  </a:lnTo>
                  <a:lnTo>
                    <a:pt x="134" y="0"/>
                  </a:lnTo>
                  <a:lnTo>
                    <a:pt x="138" y="0"/>
                  </a:lnTo>
                  <a:lnTo>
                    <a:pt x="142" y="2"/>
                  </a:lnTo>
                  <a:lnTo>
                    <a:pt x="144" y="2"/>
                  </a:lnTo>
                  <a:lnTo>
                    <a:pt x="146" y="0"/>
                  </a:lnTo>
                  <a:lnTo>
                    <a:pt x="154" y="0"/>
                  </a:lnTo>
                  <a:lnTo>
                    <a:pt x="156" y="0"/>
                  </a:lnTo>
                  <a:lnTo>
                    <a:pt x="158" y="0"/>
                  </a:lnTo>
                  <a:lnTo>
                    <a:pt x="160" y="2"/>
                  </a:lnTo>
                  <a:lnTo>
                    <a:pt x="162" y="2"/>
                  </a:lnTo>
                  <a:lnTo>
                    <a:pt x="166" y="2"/>
                  </a:lnTo>
                  <a:lnTo>
                    <a:pt x="170" y="2"/>
                  </a:lnTo>
                  <a:lnTo>
                    <a:pt x="172" y="2"/>
                  </a:lnTo>
                  <a:lnTo>
                    <a:pt x="172" y="2"/>
                  </a:lnTo>
                  <a:lnTo>
                    <a:pt x="172" y="4"/>
                  </a:lnTo>
                  <a:lnTo>
                    <a:pt x="172" y="6"/>
                  </a:lnTo>
                  <a:lnTo>
                    <a:pt x="172" y="8"/>
                  </a:lnTo>
                  <a:lnTo>
                    <a:pt x="172" y="10"/>
                  </a:lnTo>
                  <a:lnTo>
                    <a:pt x="172" y="18"/>
                  </a:lnTo>
                  <a:lnTo>
                    <a:pt x="172" y="22"/>
                  </a:lnTo>
                  <a:lnTo>
                    <a:pt x="172" y="30"/>
                  </a:lnTo>
                  <a:lnTo>
                    <a:pt x="172" y="34"/>
                  </a:lnTo>
                  <a:lnTo>
                    <a:pt x="172" y="38"/>
                  </a:lnTo>
                  <a:lnTo>
                    <a:pt x="172" y="40"/>
                  </a:lnTo>
                  <a:lnTo>
                    <a:pt x="172" y="44"/>
                  </a:lnTo>
                  <a:lnTo>
                    <a:pt x="172" y="50"/>
                  </a:lnTo>
                  <a:lnTo>
                    <a:pt x="172" y="52"/>
                  </a:lnTo>
                  <a:lnTo>
                    <a:pt x="172" y="60"/>
                  </a:lnTo>
                  <a:lnTo>
                    <a:pt x="172" y="62"/>
                  </a:lnTo>
                  <a:lnTo>
                    <a:pt x="172" y="64"/>
                  </a:lnTo>
                  <a:lnTo>
                    <a:pt x="172" y="68"/>
                  </a:lnTo>
                  <a:lnTo>
                    <a:pt x="172" y="70"/>
                  </a:lnTo>
                  <a:lnTo>
                    <a:pt x="172" y="78"/>
                  </a:lnTo>
                  <a:lnTo>
                    <a:pt x="172" y="80"/>
                  </a:lnTo>
                  <a:lnTo>
                    <a:pt x="172" y="82"/>
                  </a:lnTo>
                  <a:lnTo>
                    <a:pt x="172" y="85"/>
                  </a:lnTo>
                  <a:lnTo>
                    <a:pt x="172" y="89"/>
                  </a:lnTo>
                  <a:lnTo>
                    <a:pt x="172" y="93"/>
                  </a:lnTo>
                  <a:lnTo>
                    <a:pt x="172" y="95"/>
                  </a:lnTo>
                  <a:lnTo>
                    <a:pt x="172" y="99"/>
                  </a:lnTo>
                  <a:lnTo>
                    <a:pt x="172" y="101"/>
                  </a:lnTo>
                  <a:lnTo>
                    <a:pt x="172" y="109"/>
                  </a:lnTo>
                  <a:lnTo>
                    <a:pt x="172" y="111"/>
                  </a:lnTo>
                  <a:lnTo>
                    <a:pt x="172" y="113"/>
                  </a:lnTo>
                  <a:lnTo>
                    <a:pt x="172" y="117"/>
                  </a:lnTo>
                  <a:lnTo>
                    <a:pt x="172" y="119"/>
                  </a:lnTo>
                  <a:lnTo>
                    <a:pt x="172" y="121"/>
                  </a:lnTo>
                  <a:lnTo>
                    <a:pt x="172" y="123"/>
                  </a:lnTo>
                  <a:lnTo>
                    <a:pt x="172" y="127"/>
                  </a:lnTo>
                  <a:lnTo>
                    <a:pt x="172" y="129"/>
                  </a:lnTo>
                  <a:lnTo>
                    <a:pt x="172" y="131"/>
                  </a:lnTo>
                  <a:lnTo>
                    <a:pt x="172" y="133"/>
                  </a:lnTo>
                  <a:lnTo>
                    <a:pt x="172" y="135"/>
                  </a:lnTo>
                  <a:lnTo>
                    <a:pt x="172" y="137"/>
                  </a:lnTo>
                  <a:lnTo>
                    <a:pt x="172" y="139"/>
                  </a:lnTo>
                  <a:lnTo>
                    <a:pt x="172" y="141"/>
                  </a:lnTo>
                  <a:lnTo>
                    <a:pt x="172" y="143"/>
                  </a:lnTo>
                  <a:lnTo>
                    <a:pt x="172" y="145"/>
                  </a:lnTo>
                  <a:lnTo>
                    <a:pt x="172" y="147"/>
                  </a:lnTo>
                  <a:lnTo>
                    <a:pt x="172" y="151"/>
                  </a:lnTo>
                  <a:lnTo>
                    <a:pt x="172" y="153"/>
                  </a:lnTo>
                  <a:lnTo>
                    <a:pt x="172" y="157"/>
                  </a:lnTo>
                  <a:lnTo>
                    <a:pt x="172" y="159"/>
                  </a:lnTo>
                  <a:lnTo>
                    <a:pt x="172" y="161"/>
                  </a:lnTo>
                  <a:lnTo>
                    <a:pt x="172" y="165"/>
                  </a:lnTo>
                  <a:lnTo>
                    <a:pt x="172" y="169"/>
                  </a:lnTo>
                  <a:lnTo>
                    <a:pt x="172" y="171"/>
                  </a:lnTo>
                  <a:lnTo>
                    <a:pt x="170" y="171"/>
                  </a:lnTo>
                  <a:lnTo>
                    <a:pt x="166" y="171"/>
                  </a:lnTo>
                  <a:lnTo>
                    <a:pt x="160" y="171"/>
                  </a:lnTo>
                  <a:lnTo>
                    <a:pt x="158" y="171"/>
                  </a:lnTo>
                  <a:lnTo>
                    <a:pt x="154" y="171"/>
                  </a:lnTo>
                  <a:lnTo>
                    <a:pt x="144" y="171"/>
                  </a:lnTo>
                  <a:lnTo>
                    <a:pt x="142" y="171"/>
                  </a:lnTo>
                  <a:lnTo>
                    <a:pt x="132" y="171"/>
                  </a:lnTo>
                  <a:lnTo>
                    <a:pt x="130" y="171"/>
                  </a:lnTo>
                  <a:lnTo>
                    <a:pt x="128" y="171"/>
                  </a:lnTo>
                  <a:lnTo>
                    <a:pt x="124" y="171"/>
                  </a:lnTo>
                  <a:lnTo>
                    <a:pt x="120" y="171"/>
                  </a:lnTo>
                  <a:lnTo>
                    <a:pt x="116" y="171"/>
                  </a:lnTo>
                  <a:lnTo>
                    <a:pt x="114" y="171"/>
                  </a:lnTo>
                  <a:lnTo>
                    <a:pt x="110" y="171"/>
                  </a:lnTo>
                  <a:lnTo>
                    <a:pt x="108" y="171"/>
                  </a:lnTo>
                  <a:lnTo>
                    <a:pt x="106" y="171"/>
                  </a:lnTo>
                  <a:lnTo>
                    <a:pt x="104" y="171"/>
                  </a:lnTo>
                  <a:lnTo>
                    <a:pt x="100" y="171"/>
                  </a:lnTo>
                  <a:lnTo>
                    <a:pt x="98" y="171"/>
                  </a:lnTo>
                  <a:lnTo>
                    <a:pt x="94" y="171"/>
                  </a:lnTo>
                  <a:lnTo>
                    <a:pt x="92" y="171"/>
                  </a:lnTo>
                  <a:lnTo>
                    <a:pt x="90" y="171"/>
                  </a:lnTo>
                  <a:lnTo>
                    <a:pt x="88" y="171"/>
                  </a:lnTo>
                  <a:lnTo>
                    <a:pt x="86" y="171"/>
                  </a:lnTo>
                  <a:lnTo>
                    <a:pt x="86" y="171"/>
                  </a:lnTo>
                  <a:lnTo>
                    <a:pt x="84" y="171"/>
                  </a:lnTo>
                  <a:lnTo>
                    <a:pt x="82" y="171"/>
                  </a:lnTo>
                  <a:lnTo>
                    <a:pt x="80" y="171"/>
                  </a:lnTo>
                  <a:lnTo>
                    <a:pt x="78" y="171"/>
                  </a:lnTo>
                  <a:lnTo>
                    <a:pt x="76" y="171"/>
                  </a:lnTo>
                  <a:lnTo>
                    <a:pt x="74" y="171"/>
                  </a:lnTo>
                  <a:lnTo>
                    <a:pt x="72" y="171"/>
                  </a:lnTo>
                  <a:lnTo>
                    <a:pt x="70" y="171"/>
                  </a:lnTo>
                  <a:lnTo>
                    <a:pt x="66" y="171"/>
                  </a:lnTo>
                  <a:lnTo>
                    <a:pt x="60" y="171"/>
                  </a:lnTo>
                  <a:lnTo>
                    <a:pt x="56" y="171"/>
                  </a:lnTo>
                  <a:lnTo>
                    <a:pt x="54" y="171"/>
                  </a:lnTo>
                  <a:lnTo>
                    <a:pt x="52" y="171"/>
                  </a:lnTo>
                  <a:lnTo>
                    <a:pt x="46" y="171"/>
                  </a:lnTo>
                  <a:lnTo>
                    <a:pt x="40" y="171"/>
                  </a:lnTo>
                  <a:lnTo>
                    <a:pt x="38" y="171"/>
                  </a:lnTo>
                  <a:lnTo>
                    <a:pt x="36" y="171"/>
                  </a:lnTo>
                  <a:lnTo>
                    <a:pt x="32" y="171"/>
                  </a:lnTo>
                  <a:lnTo>
                    <a:pt x="30" y="171"/>
                  </a:lnTo>
                  <a:lnTo>
                    <a:pt x="28" y="171"/>
                  </a:lnTo>
                  <a:lnTo>
                    <a:pt x="18" y="171"/>
                  </a:lnTo>
                  <a:lnTo>
                    <a:pt x="16" y="171"/>
                  </a:lnTo>
                  <a:lnTo>
                    <a:pt x="12" y="171"/>
                  </a:lnTo>
                  <a:lnTo>
                    <a:pt x="10" y="171"/>
                  </a:lnTo>
                  <a:lnTo>
                    <a:pt x="6" y="171"/>
                  </a:lnTo>
                  <a:lnTo>
                    <a:pt x="2" y="171"/>
                  </a:lnTo>
                  <a:lnTo>
                    <a:pt x="0" y="171"/>
                  </a:lnTo>
                  <a:lnTo>
                    <a:pt x="0" y="169"/>
                  </a:lnTo>
                  <a:lnTo>
                    <a:pt x="0" y="167"/>
                  </a:lnTo>
                  <a:lnTo>
                    <a:pt x="0" y="165"/>
                  </a:lnTo>
                  <a:lnTo>
                    <a:pt x="0" y="163"/>
                  </a:lnTo>
                  <a:lnTo>
                    <a:pt x="0" y="157"/>
                  </a:lnTo>
                  <a:lnTo>
                    <a:pt x="0" y="155"/>
                  </a:lnTo>
                  <a:lnTo>
                    <a:pt x="0" y="153"/>
                  </a:lnTo>
                  <a:lnTo>
                    <a:pt x="0" y="147"/>
                  </a:lnTo>
                  <a:lnTo>
                    <a:pt x="0" y="139"/>
                  </a:lnTo>
                  <a:lnTo>
                    <a:pt x="0" y="123"/>
                  </a:lnTo>
                  <a:lnTo>
                    <a:pt x="0" y="121"/>
                  </a:lnTo>
                  <a:lnTo>
                    <a:pt x="0" y="115"/>
                  </a:lnTo>
                  <a:lnTo>
                    <a:pt x="0" y="109"/>
                  </a:lnTo>
                  <a:lnTo>
                    <a:pt x="0" y="93"/>
                  </a:lnTo>
                  <a:lnTo>
                    <a:pt x="0" y="80"/>
                  </a:lnTo>
                  <a:lnTo>
                    <a:pt x="0" y="78"/>
                  </a:lnTo>
                  <a:lnTo>
                    <a:pt x="0" y="72"/>
                  </a:lnTo>
                  <a:lnTo>
                    <a:pt x="0" y="70"/>
                  </a:lnTo>
                  <a:lnTo>
                    <a:pt x="0" y="64"/>
                  </a:lnTo>
                  <a:lnTo>
                    <a:pt x="0" y="62"/>
                  </a:lnTo>
                  <a:lnTo>
                    <a:pt x="0" y="60"/>
                  </a:lnTo>
                  <a:lnTo>
                    <a:pt x="0" y="54"/>
                  </a:lnTo>
                  <a:lnTo>
                    <a:pt x="0" y="52"/>
                  </a:lnTo>
                  <a:lnTo>
                    <a:pt x="0" y="48"/>
                  </a:lnTo>
                  <a:lnTo>
                    <a:pt x="0" y="46"/>
                  </a:lnTo>
                  <a:lnTo>
                    <a:pt x="0" y="40"/>
                  </a:lnTo>
                  <a:lnTo>
                    <a:pt x="0" y="36"/>
                  </a:lnTo>
                  <a:lnTo>
                    <a:pt x="0" y="34"/>
                  </a:lnTo>
                  <a:lnTo>
                    <a:pt x="0" y="28"/>
                  </a:lnTo>
                  <a:lnTo>
                    <a:pt x="0" y="26"/>
                  </a:lnTo>
                  <a:lnTo>
                    <a:pt x="0" y="24"/>
                  </a:lnTo>
                  <a:lnTo>
                    <a:pt x="0" y="22"/>
                  </a:lnTo>
                  <a:lnTo>
                    <a:pt x="0" y="18"/>
                  </a:lnTo>
                  <a:lnTo>
                    <a:pt x="0" y="12"/>
                  </a:lnTo>
                  <a:lnTo>
                    <a:pt x="0" y="10"/>
                  </a:lnTo>
                  <a:lnTo>
                    <a:pt x="0" y="8"/>
                  </a:lnTo>
                  <a:lnTo>
                    <a:pt x="0" y="6"/>
                  </a:lnTo>
                  <a:lnTo>
                    <a:pt x="0" y="4"/>
                  </a:lnTo>
                  <a:lnTo>
                    <a:pt x="0" y="2"/>
                  </a:lnTo>
                  <a:lnTo>
                    <a:pt x="0" y="0"/>
                  </a:lnTo>
                  <a:lnTo>
                    <a:pt x="4" y="0"/>
                  </a:lnTo>
                  <a:lnTo>
                    <a:pt x="8" y="0"/>
                  </a:lnTo>
                  <a:lnTo>
                    <a:pt x="10" y="0"/>
                  </a:lnTo>
                  <a:lnTo>
                    <a:pt x="12" y="0"/>
                  </a:lnTo>
                  <a:lnTo>
                    <a:pt x="14" y="0"/>
                  </a:lnTo>
                  <a:lnTo>
                    <a:pt x="16" y="0"/>
                  </a:lnTo>
                  <a:lnTo>
                    <a:pt x="18" y="0"/>
                  </a:lnTo>
                  <a:lnTo>
                    <a:pt x="2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8" name="Freeform 9"/>
            <p:cNvSpPr>
              <a:spLocks/>
            </p:cNvSpPr>
            <p:nvPr/>
          </p:nvSpPr>
          <p:spPr bwMode="auto">
            <a:xfrm>
              <a:off x="6124575" y="1416050"/>
              <a:ext cx="269875" cy="265113"/>
            </a:xfrm>
            <a:custGeom>
              <a:avLst/>
              <a:gdLst>
                <a:gd name="T0" fmla="*/ 168 w 170"/>
                <a:gd name="T1" fmla="*/ 10 h 167"/>
                <a:gd name="T2" fmla="*/ 168 w 170"/>
                <a:gd name="T3" fmla="*/ 18 h 167"/>
                <a:gd name="T4" fmla="*/ 168 w 170"/>
                <a:gd name="T5" fmla="*/ 30 h 167"/>
                <a:gd name="T6" fmla="*/ 168 w 170"/>
                <a:gd name="T7" fmla="*/ 42 h 167"/>
                <a:gd name="T8" fmla="*/ 168 w 170"/>
                <a:gd name="T9" fmla="*/ 54 h 167"/>
                <a:gd name="T10" fmla="*/ 168 w 170"/>
                <a:gd name="T11" fmla="*/ 60 h 167"/>
                <a:gd name="T12" fmla="*/ 168 w 170"/>
                <a:gd name="T13" fmla="*/ 68 h 167"/>
                <a:gd name="T14" fmla="*/ 168 w 170"/>
                <a:gd name="T15" fmla="*/ 79 h 167"/>
                <a:gd name="T16" fmla="*/ 168 w 170"/>
                <a:gd name="T17" fmla="*/ 89 h 167"/>
                <a:gd name="T18" fmla="*/ 168 w 170"/>
                <a:gd name="T19" fmla="*/ 97 h 167"/>
                <a:gd name="T20" fmla="*/ 168 w 170"/>
                <a:gd name="T21" fmla="*/ 105 h 167"/>
                <a:gd name="T22" fmla="*/ 168 w 170"/>
                <a:gd name="T23" fmla="*/ 111 h 167"/>
                <a:gd name="T24" fmla="*/ 170 w 170"/>
                <a:gd name="T25" fmla="*/ 127 h 167"/>
                <a:gd name="T26" fmla="*/ 170 w 170"/>
                <a:gd name="T27" fmla="*/ 137 h 167"/>
                <a:gd name="T28" fmla="*/ 170 w 170"/>
                <a:gd name="T29" fmla="*/ 147 h 167"/>
                <a:gd name="T30" fmla="*/ 170 w 170"/>
                <a:gd name="T31" fmla="*/ 155 h 167"/>
                <a:gd name="T32" fmla="*/ 170 w 170"/>
                <a:gd name="T33" fmla="*/ 163 h 167"/>
                <a:gd name="T34" fmla="*/ 164 w 170"/>
                <a:gd name="T35" fmla="*/ 167 h 167"/>
                <a:gd name="T36" fmla="*/ 156 w 170"/>
                <a:gd name="T37" fmla="*/ 167 h 167"/>
                <a:gd name="T38" fmla="*/ 146 w 170"/>
                <a:gd name="T39" fmla="*/ 167 h 167"/>
                <a:gd name="T40" fmla="*/ 138 w 170"/>
                <a:gd name="T41" fmla="*/ 167 h 167"/>
                <a:gd name="T42" fmla="*/ 130 w 170"/>
                <a:gd name="T43" fmla="*/ 167 h 167"/>
                <a:gd name="T44" fmla="*/ 120 w 170"/>
                <a:gd name="T45" fmla="*/ 167 h 167"/>
                <a:gd name="T46" fmla="*/ 110 w 170"/>
                <a:gd name="T47" fmla="*/ 167 h 167"/>
                <a:gd name="T48" fmla="*/ 102 w 170"/>
                <a:gd name="T49" fmla="*/ 167 h 167"/>
                <a:gd name="T50" fmla="*/ 94 w 170"/>
                <a:gd name="T51" fmla="*/ 167 h 167"/>
                <a:gd name="T52" fmla="*/ 88 w 170"/>
                <a:gd name="T53" fmla="*/ 167 h 167"/>
                <a:gd name="T54" fmla="*/ 74 w 170"/>
                <a:gd name="T55" fmla="*/ 167 h 167"/>
                <a:gd name="T56" fmla="*/ 64 w 170"/>
                <a:gd name="T57" fmla="*/ 167 h 167"/>
                <a:gd name="T58" fmla="*/ 50 w 170"/>
                <a:gd name="T59" fmla="*/ 167 h 167"/>
                <a:gd name="T60" fmla="*/ 42 w 170"/>
                <a:gd name="T61" fmla="*/ 167 h 167"/>
                <a:gd name="T62" fmla="*/ 34 w 170"/>
                <a:gd name="T63" fmla="*/ 165 h 167"/>
                <a:gd name="T64" fmla="*/ 22 w 170"/>
                <a:gd name="T65" fmla="*/ 165 h 167"/>
                <a:gd name="T66" fmla="*/ 8 w 170"/>
                <a:gd name="T67" fmla="*/ 165 h 167"/>
                <a:gd name="T68" fmla="*/ 0 w 170"/>
                <a:gd name="T69" fmla="*/ 163 h 167"/>
                <a:gd name="T70" fmla="*/ 0 w 170"/>
                <a:gd name="T71" fmla="*/ 153 h 167"/>
                <a:gd name="T72" fmla="*/ 0 w 170"/>
                <a:gd name="T73" fmla="*/ 139 h 167"/>
                <a:gd name="T74" fmla="*/ 0 w 170"/>
                <a:gd name="T75" fmla="*/ 131 h 167"/>
                <a:gd name="T76" fmla="*/ 0 w 170"/>
                <a:gd name="T77" fmla="*/ 119 h 167"/>
                <a:gd name="T78" fmla="*/ 0 w 170"/>
                <a:gd name="T79" fmla="*/ 107 h 167"/>
                <a:gd name="T80" fmla="*/ 0 w 170"/>
                <a:gd name="T81" fmla="*/ 97 h 167"/>
                <a:gd name="T82" fmla="*/ 0 w 170"/>
                <a:gd name="T83" fmla="*/ 83 h 167"/>
                <a:gd name="T84" fmla="*/ 0 w 170"/>
                <a:gd name="T85" fmla="*/ 75 h 167"/>
                <a:gd name="T86" fmla="*/ 0 w 170"/>
                <a:gd name="T87" fmla="*/ 56 h 167"/>
                <a:gd name="T88" fmla="*/ 0 w 170"/>
                <a:gd name="T89" fmla="*/ 40 h 167"/>
                <a:gd name="T90" fmla="*/ 0 w 170"/>
                <a:gd name="T91" fmla="*/ 24 h 167"/>
                <a:gd name="T92" fmla="*/ 0 w 170"/>
                <a:gd name="T93" fmla="*/ 8 h 167"/>
                <a:gd name="T94" fmla="*/ 0 w 170"/>
                <a:gd name="T95" fmla="*/ 0 h 167"/>
                <a:gd name="T96" fmla="*/ 12 w 170"/>
                <a:gd name="T97" fmla="*/ 0 h 167"/>
                <a:gd name="T98" fmla="*/ 22 w 170"/>
                <a:gd name="T99" fmla="*/ 0 h 167"/>
                <a:gd name="T100" fmla="*/ 34 w 170"/>
                <a:gd name="T101" fmla="*/ 0 h 167"/>
                <a:gd name="T102" fmla="*/ 42 w 170"/>
                <a:gd name="T103" fmla="*/ 0 h 167"/>
                <a:gd name="T104" fmla="*/ 48 w 170"/>
                <a:gd name="T105" fmla="*/ 0 h 167"/>
                <a:gd name="T106" fmla="*/ 66 w 170"/>
                <a:gd name="T107" fmla="*/ 0 h 167"/>
                <a:gd name="T108" fmla="*/ 74 w 170"/>
                <a:gd name="T109" fmla="*/ 0 h 167"/>
                <a:gd name="T110" fmla="*/ 84 w 170"/>
                <a:gd name="T111" fmla="*/ 0 h 167"/>
                <a:gd name="T112" fmla="*/ 100 w 170"/>
                <a:gd name="T113" fmla="*/ 0 h 167"/>
                <a:gd name="T114" fmla="*/ 114 w 170"/>
                <a:gd name="T115" fmla="*/ 0 h 167"/>
                <a:gd name="T116" fmla="*/ 126 w 170"/>
                <a:gd name="T117" fmla="*/ 0 h 167"/>
                <a:gd name="T118" fmla="*/ 138 w 170"/>
                <a:gd name="T119" fmla="*/ 0 h 167"/>
                <a:gd name="T120" fmla="*/ 146 w 170"/>
                <a:gd name="T121" fmla="*/ 0 h 167"/>
                <a:gd name="T122" fmla="*/ 154 w 170"/>
                <a:gd name="T123" fmla="*/ 0 h 167"/>
                <a:gd name="T124" fmla="*/ 168 w 170"/>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 h="167">
                  <a:moveTo>
                    <a:pt x="168" y="0"/>
                  </a:moveTo>
                  <a:lnTo>
                    <a:pt x="168" y="2"/>
                  </a:lnTo>
                  <a:lnTo>
                    <a:pt x="168" y="6"/>
                  </a:lnTo>
                  <a:lnTo>
                    <a:pt x="168" y="10"/>
                  </a:lnTo>
                  <a:lnTo>
                    <a:pt x="168" y="12"/>
                  </a:lnTo>
                  <a:lnTo>
                    <a:pt x="168" y="14"/>
                  </a:lnTo>
                  <a:lnTo>
                    <a:pt x="168" y="16"/>
                  </a:lnTo>
                  <a:lnTo>
                    <a:pt x="168" y="18"/>
                  </a:lnTo>
                  <a:lnTo>
                    <a:pt x="168" y="20"/>
                  </a:lnTo>
                  <a:lnTo>
                    <a:pt x="168" y="22"/>
                  </a:lnTo>
                  <a:lnTo>
                    <a:pt x="168" y="26"/>
                  </a:lnTo>
                  <a:lnTo>
                    <a:pt x="168" y="30"/>
                  </a:lnTo>
                  <a:lnTo>
                    <a:pt x="168" y="32"/>
                  </a:lnTo>
                  <a:lnTo>
                    <a:pt x="168" y="34"/>
                  </a:lnTo>
                  <a:lnTo>
                    <a:pt x="168" y="38"/>
                  </a:lnTo>
                  <a:lnTo>
                    <a:pt x="168" y="42"/>
                  </a:lnTo>
                  <a:lnTo>
                    <a:pt x="168" y="44"/>
                  </a:lnTo>
                  <a:lnTo>
                    <a:pt x="168" y="46"/>
                  </a:lnTo>
                  <a:lnTo>
                    <a:pt x="168" y="50"/>
                  </a:lnTo>
                  <a:lnTo>
                    <a:pt x="168" y="54"/>
                  </a:lnTo>
                  <a:lnTo>
                    <a:pt x="168" y="56"/>
                  </a:lnTo>
                  <a:lnTo>
                    <a:pt x="168" y="56"/>
                  </a:lnTo>
                  <a:lnTo>
                    <a:pt x="168" y="58"/>
                  </a:lnTo>
                  <a:lnTo>
                    <a:pt x="168" y="60"/>
                  </a:lnTo>
                  <a:lnTo>
                    <a:pt x="168" y="62"/>
                  </a:lnTo>
                  <a:lnTo>
                    <a:pt x="168" y="64"/>
                  </a:lnTo>
                  <a:lnTo>
                    <a:pt x="168" y="66"/>
                  </a:lnTo>
                  <a:lnTo>
                    <a:pt x="168" y="68"/>
                  </a:lnTo>
                  <a:lnTo>
                    <a:pt x="168" y="70"/>
                  </a:lnTo>
                  <a:lnTo>
                    <a:pt x="168" y="75"/>
                  </a:lnTo>
                  <a:lnTo>
                    <a:pt x="168" y="77"/>
                  </a:lnTo>
                  <a:lnTo>
                    <a:pt x="168" y="79"/>
                  </a:lnTo>
                  <a:lnTo>
                    <a:pt x="168" y="81"/>
                  </a:lnTo>
                  <a:lnTo>
                    <a:pt x="168" y="83"/>
                  </a:lnTo>
                  <a:lnTo>
                    <a:pt x="168" y="85"/>
                  </a:lnTo>
                  <a:lnTo>
                    <a:pt x="168" y="89"/>
                  </a:lnTo>
                  <a:lnTo>
                    <a:pt x="168" y="91"/>
                  </a:lnTo>
                  <a:lnTo>
                    <a:pt x="168" y="93"/>
                  </a:lnTo>
                  <a:lnTo>
                    <a:pt x="168" y="95"/>
                  </a:lnTo>
                  <a:lnTo>
                    <a:pt x="168" y="97"/>
                  </a:lnTo>
                  <a:lnTo>
                    <a:pt x="168" y="99"/>
                  </a:lnTo>
                  <a:lnTo>
                    <a:pt x="168" y="101"/>
                  </a:lnTo>
                  <a:lnTo>
                    <a:pt x="168" y="103"/>
                  </a:lnTo>
                  <a:lnTo>
                    <a:pt x="168" y="105"/>
                  </a:lnTo>
                  <a:lnTo>
                    <a:pt x="168" y="105"/>
                  </a:lnTo>
                  <a:lnTo>
                    <a:pt x="168" y="107"/>
                  </a:lnTo>
                  <a:lnTo>
                    <a:pt x="168" y="109"/>
                  </a:lnTo>
                  <a:lnTo>
                    <a:pt x="168" y="111"/>
                  </a:lnTo>
                  <a:lnTo>
                    <a:pt x="168" y="113"/>
                  </a:lnTo>
                  <a:lnTo>
                    <a:pt x="168" y="115"/>
                  </a:lnTo>
                  <a:lnTo>
                    <a:pt x="168" y="123"/>
                  </a:lnTo>
                  <a:lnTo>
                    <a:pt x="170" y="127"/>
                  </a:lnTo>
                  <a:lnTo>
                    <a:pt x="170" y="129"/>
                  </a:lnTo>
                  <a:lnTo>
                    <a:pt x="170" y="133"/>
                  </a:lnTo>
                  <a:lnTo>
                    <a:pt x="170" y="135"/>
                  </a:lnTo>
                  <a:lnTo>
                    <a:pt x="170" y="137"/>
                  </a:lnTo>
                  <a:lnTo>
                    <a:pt x="170" y="141"/>
                  </a:lnTo>
                  <a:lnTo>
                    <a:pt x="170" y="143"/>
                  </a:lnTo>
                  <a:lnTo>
                    <a:pt x="170" y="145"/>
                  </a:lnTo>
                  <a:lnTo>
                    <a:pt x="170" y="147"/>
                  </a:lnTo>
                  <a:lnTo>
                    <a:pt x="170" y="151"/>
                  </a:lnTo>
                  <a:lnTo>
                    <a:pt x="170" y="153"/>
                  </a:lnTo>
                  <a:lnTo>
                    <a:pt x="170" y="153"/>
                  </a:lnTo>
                  <a:lnTo>
                    <a:pt x="170" y="155"/>
                  </a:lnTo>
                  <a:lnTo>
                    <a:pt x="170" y="157"/>
                  </a:lnTo>
                  <a:lnTo>
                    <a:pt x="170" y="159"/>
                  </a:lnTo>
                  <a:lnTo>
                    <a:pt x="170" y="161"/>
                  </a:lnTo>
                  <a:lnTo>
                    <a:pt x="170" y="163"/>
                  </a:lnTo>
                  <a:lnTo>
                    <a:pt x="170" y="165"/>
                  </a:lnTo>
                  <a:lnTo>
                    <a:pt x="170" y="167"/>
                  </a:lnTo>
                  <a:lnTo>
                    <a:pt x="168" y="167"/>
                  </a:lnTo>
                  <a:lnTo>
                    <a:pt x="164" y="167"/>
                  </a:lnTo>
                  <a:lnTo>
                    <a:pt x="162" y="167"/>
                  </a:lnTo>
                  <a:lnTo>
                    <a:pt x="160" y="167"/>
                  </a:lnTo>
                  <a:lnTo>
                    <a:pt x="158" y="167"/>
                  </a:lnTo>
                  <a:lnTo>
                    <a:pt x="156" y="167"/>
                  </a:lnTo>
                  <a:lnTo>
                    <a:pt x="154" y="167"/>
                  </a:lnTo>
                  <a:lnTo>
                    <a:pt x="152" y="167"/>
                  </a:lnTo>
                  <a:lnTo>
                    <a:pt x="150" y="167"/>
                  </a:lnTo>
                  <a:lnTo>
                    <a:pt x="146" y="167"/>
                  </a:lnTo>
                  <a:lnTo>
                    <a:pt x="144" y="167"/>
                  </a:lnTo>
                  <a:lnTo>
                    <a:pt x="140" y="167"/>
                  </a:lnTo>
                  <a:lnTo>
                    <a:pt x="138" y="167"/>
                  </a:lnTo>
                  <a:lnTo>
                    <a:pt x="138" y="167"/>
                  </a:lnTo>
                  <a:lnTo>
                    <a:pt x="136" y="167"/>
                  </a:lnTo>
                  <a:lnTo>
                    <a:pt x="134" y="167"/>
                  </a:lnTo>
                  <a:lnTo>
                    <a:pt x="132" y="167"/>
                  </a:lnTo>
                  <a:lnTo>
                    <a:pt x="130" y="167"/>
                  </a:lnTo>
                  <a:lnTo>
                    <a:pt x="126" y="167"/>
                  </a:lnTo>
                  <a:lnTo>
                    <a:pt x="124" y="167"/>
                  </a:lnTo>
                  <a:lnTo>
                    <a:pt x="122" y="167"/>
                  </a:lnTo>
                  <a:lnTo>
                    <a:pt x="120" y="167"/>
                  </a:lnTo>
                  <a:lnTo>
                    <a:pt x="118" y="167"/>
                  </a:lnTo>
                  <a:lnTo>
                    <a:pt x="116" y="167"/>
                  </a:lnTo>
                  <a:lnTo>
                    <a:pt x="114" y="167"/>
                  </a:lnTo>
                  <a:lnTo>
                    <a:pt x="110" y="167"/>
                  </a:lnTo>
                  <a:lnTo>
                    <a:pt x="108" y="167"/>
                  </a:lnTo>
                  <a:lnTo>
                    <a:pt x="106" y="167"/>
                  </a:lnTo>
                  <a:lnTo>
                    <a:pt x="104" y="167"/>
                  </a:lnTo>
                  <a:lnTo>
                    <a:pt x="102" y="167"/>
                  </a:lnTo>
                  <a:lnTo>
                    <a:pt x="100" y="167"/>
                  </a:lnTo>
                  <a:lnTo>
                    <a:pt x="98" y="167"/>
                  </a:lnTo>
                  <a:lnTo>
                    <a:pt x="96" y="167"/>
                  </a:lnTo>
                  <a:lnTo>
                    <a:pt x="94" y="167"/>
                  </a:lnTo>
                  <a:lnTo>
                    <a:pt x="92" y="167"/>
                  </a:lnTo>
                  <a:lnTo>
                    <a:pt x="90" y="167"/>
                  </a:lnTo>
                  <a:lnTo>
                    <a:pt x="90" y="167"/>
                  </a:lnTo>
                  <a:lnTo>
                    <a:pt x="88" y="167"/>
                  </a:lnTo>
                  <a:lnTo>
                    <a:pt x="84" y="167"/>
                  </a:lnTo>
                  <a:lnTo>
                    <a:pt x="78" y="167"/>
                  </a:lnTo>
                  <a:lnTo>
                    <a:pt x="76" y="167"/>
                  </a:lnTo>
                  <a:lnTo>
                    <a:pt x="74" y="167"/>
                  </a:lnTo>
                  <a:lnTo>
                    <a:pt x="72" y="167"/>
                  </a:lnTo>
                  <a:lnTo>
                    <a:pt x="70" y="167"/>
                  </a:lnTo>
                  <a:lnTo>
                    <a:pt x="66" y="167"/>
                  </a:lnTo>
                  <a:lnTo>
                    <a:pt x="64" y="167"/>
                  </a:lnTo>
                  <a:lnTo>
                    <a:pt x="60" y="167"/>
                  </a:lnTo>
                  <a:lnTo>
                    <a:pt x="56" y="167"/>
                  </a:lnTo>
                  <a:lnTo>
                    <a:pt x="54" y="167"/>
                  </a:lnTo>
                  <a:lnTo>
                    <a:pt x="50" y="167"/>
                  </a:lnTo>
                  <a:lnTo>
                    <a:pt x="46" y="167"/>
                  </a:lnTo>
                  <a:lnTo>
                    <a:pt x="44" y="167"/>
                  </a:lnTo>
                  <a:lnTo>
                    <a:pt x="42" y="167"/>
                  </a:lnTo>
                  <a:lnTo>
                    <a:pt x="42" y="167"/>
                  </a:lnTo>
                  <a:lnTo>
                    <a:pt x="40" y="167"/>
                  </a:lnTo>
                  <a:lnTo>
                    <a:pt x="38" y="165"/>
                  </a:lnTo>
                  <a:lnTo>
                    <a:pt x="36" y="165"/>
                  </a:lnTo>
                  <a:lnTo>
                    <a:pt x="34" y="165"/>
                  </a:lnTo>
                  <a:lnTo>
                    <a:pt x="30" y="165"/>
                  </a:lnTo>
                  <a:lnTo>
                    <a:pt x="28" y="165"/>
                  </a:lnTo>
                  <a:lnTo>
                    <a:pt x="26" y="165"/>
                  </a:lnTo>
                  <a:lnTo>
                    <a:pt x="22" y="165"/>
                  </a:lnTo>
                  <a:lnTo>
                    <a:pt x="16" y="165"/>
                  </a:lnTo>
                  <a:lnTo>
                    <a:pt x="14" y="165"/>
                  </a:lnTo>
                  <a:lnTo>
                    <a:pt x="10" y="165"/>
                  </a:lnTo>
                  <a:lnTo>
                    <a:pt x="8" y="165"/>
                  </a:lnTo>
                  <a:lnTo>
                    <a:pt x="6" y="165"/>
                  </a:lnTo>
                  <a:lnTo>
                    <a:pt x="4" y="165"/>
                  </a:lnTo>
                  <a:lnTo>
                    <a:pt x="0" y="165"/>
                  </a:lnTo>
                  <a:lnTo>
                    <a:pt x="0" y="163"/>
                  </a:lnTo>
                  <a:lnTo>
                    <a:pt x="0" y="159"/>
                  </a:lnTo>
                  <a:lnTo>
                    <a:pt x="0" y="157"/>
                  </a:lnTo>
                  <a:lnTo>
                    <a:pt x="0" y="155"/>
                  </a:lnTo>
                  <a:lnTo>
                    <a:pt x="0" y="153"/>
                  </a:lnTo>
                  <a:lnTo>
                    <a:pt x="0" y="151"/>
                  </a:lnTo>
                  <a:lnTo>
                    <a:pt x="0" y="145"/>
                  </a:lnTo>
                  <a:lnTo>
                    <a:pt x="0" y="141"/>
                  </a:lnTo>
                  <a:lnTo>
                    <a:pt x="0" y="139"/>
                  </a:lnTo>
                  <a:lnTo>
                    <a:pt x="0" y="137"/>
                  </a:lnTo>
                  <a:lnTo>
                    <a:pt x="0" y="135"/>
                  </a:lnTo>
                  <a:lnTo>
                    <a:pt x="0" y="133"/>
                  </a:lnTo>
                  <a:lnTo>
                    <a:pt x="0" y="131"/>
                  </a:lnTo>
                  <a:lnTo>
                    <a:pt x="0" y="129"/>
                  </a:lnTo>
                  <a:lnTo>
                    <a:pt x="0" y="127"/>
                  </a:lnTo>
                  <a:lnTo>
                    <a:pt x="0" y="123"/>
                  </a:lnTo>
                  <a:lnTo>
                    <a:pt x="0" y="119"/>
                  </a:lnTo>
                  <a:lnTo>
                    <a:pt x="0" y="117"/>
                  </a:lnTo>
                  <a:lnTo>
                    <a:pt x="0" y="115"/>
                  </a:lnTo>
                  <a:lnTo>
                    <a:pt x="0" y="111"/>
                  </a:lnTo>
                  <a:lnTo>
                    <a:pt x="0" y="107"/>
                  </a:lnTo>
                  <a:lnTo>
                    <a:pt x="0" y="105"/>
                  </a:lnTo>
                  <a:lnTo>
                    <a:pt x="0" y="101"/>
                  </a:lnTo>
                  <a:lnTo>
                    <a:pt x="0" y="99"/>
                  </a:lnTo>
                  <a:lnTo>
                    <a:pt x="0" y="97"/>
                  </a:lnTo>
                  <a:lnTo>
                    <a:pt x="0" y="93"/>
                  </a:lnTo>
                  <a:lnTo>
                    <a:pt x="0" y="91"/>
                  </a:lnTo>
                  <a:lnTo>
                    <a:pt x="0" y="87"/>
                  </a:lnTo>
                  <a:lnTo>
                    <a:pt x="0" y="83"/>
                  </a:lnTo>
                  <a:lnTo>
                    <a:pt x="0" y="81"/>
                  </a:lnTo>
                  <a:lnTo>
                    <a:pt x="0" y="79"/>
                  </a:lnTo>
                  <a:lnTo>
                    <a:pt x="0" y="77"/>
                  </a:lnTo>
                  <a:lnTo>
                    <a:pt x="0" y="75"/>
                  </a:lnTo>
                  <a:lnTo>
                    <a:pt x="0" y="72"/>
                  </a:lnTo>
                  <a:lnTo>
                    <a:pt x="0" y="70"/>
                  </a:lnTo>
                  <a:lnTo>
                    <a:pt x="0" y="64"/>
                  </a:lnTo>
                  <a:lnTo>
                    <a:pt x="0" y="56"/>
                  </a:lnTo>
                  <a:lnTo>
                    <a:pt x="0" y="54"/>
                  </a:lnTo>
                  <a:lnTo>
                    <a:pt x="0" y="52"/>
                  </a:lnTo>
                  <a:lnTo>
                    <a:pt x="0" y="48"/>
                  </a:lnTo>
                  <a:lnTo>
                    <a:pt x="0" y="40"/>
                  </a:lnTo>
                  <a:lnTo>
                    <a:pt x="0" y="38"/>
                  </a:lnTo>
                  <a:lnTo>
                    <a:pt x="0" y="36"/>
                  </a:lnTo>
                  <a:lnTo>
                    <a:pt x="0" y="32"/>
                  </a:lnTo>
                  <a:lnTo>
                    <a:pt x="0" y="24"/>
                  </a:lnTo>
                  <a:lnTo>
                    <a:pt x="0" y="20"/>
                  </a:lnTo>
                  <a:lnTo>
                    <a:pt x="0" y="18"/>
                  </a:lnTo>
                  <a:lnTo>
                    <a:pt x="0" y="14"/>
                  </a:lnTo>
                  <a:lnTo>
                    <a:pt x="0" y="8"/>
                  </a:lnTo>
                  <a:lnTo>
                    <a:pt x="0" y="8"/>
                  </a:lnTo>
                  <a:lnTo>
                    <a:pt x="0" y="6"/>
                  </a:lnTo>
                  <a:lnTo>
                    <a:pt x="0" y="4"/>
                  </a:lnTo>
                  <a:lnTo>
                    <a:pt x="0" y="0"/>
                  </a:lnTo>
                  <a:lnTo>
                    <a:pt x="4" y="0"/>
                  </a:lnTo>
                  <a:lnTo>
                    <a:pt x="8" y="0"/>
                  </a:lnTo>
                  <a:lnTo>
                    <a:pt x="10" y="0"/>
                  </a:lnTo>
                  <a:lnTo>
                    <a:pt x="12" y="0"/>
                  </a:lnTo>
                  <a:lnTo>
                    <a:pt x="16" y="0"/>
                  </a:lnTo>
                  <a:lnTo>
                    <a:pt x="18" y="0"/>
                  </a:lnTo>
                  <a:lnTo>
                    <a:pt x="20" y="0"/>
                  </a:lnTo>
                  <a:lnTo>
                    <a:pt x="22" y="0"/>
                  </a:lnTo>
                  <a:lnTo>
                    <a:pt x="24" y="0"/>
                  </a:lnTo>
                  <a:lnTo>
                    <a:pt x="30" y="0"/>
                  </a:lnTo>
                  <a:lnTo>
                    <a:pt x="32" y="0"/>
                  </a:lnTo>
                  <a:lnTo>
                    <a:pt x="34" y="0"/>
                  </a:lnTo>
                  <a:lnTo>
                    <a:pt x="36" y="0"/>
                  </a:lnTo>
                  <a:lnTo>
                    <a:pt x="38" y="0"/>
                  </a:lnTo>
                  <a:lnTo>
                    <a:pt x="40" y="0"/>
                  </a:lnTo>
                  <a:lnTo>
                    <a:pt x="42" y="0"/>
                  </a:lnTo>
                  <a:lnTo>
                    <a:pt x="42" y="0"/>
                  </a:lnTo>
                  <a:lnTo>
                    <a:pt x="44" y="0"/>
                  </a:lnTo>
                  <a:lnTo>
                    <a:pt x="46" y="0"/>
                  </a:lnTo>
                  <a:lnTo>
                    <a:pt x="48" y="0"/>
                  </a:lnTo>
                  <a:lnTo>
                    <a:pt x="54" y="0"/>
                  </a:lnTo>
                  <a:lnTo>
                    <a:pt x="58" y="0"/>
                  </a:lnTo>
                  <a:lnTo>
                    <a:pt x="60" y="0"/>
                  </a:lnTo>
                  <a:lnTo>
                    <a:pt x="66" y="0"/>
                  </a:lnTo>
                  <a:lnTo>
                    <a:pt x="68" y="0"/>
                  </a:lnTo>
                  <a:lnTo>
                    <a:pt x="70" y="0"/>
                  </a:lnTo>
                  <a:lnTo>
                    <a:pt x="72" y="0"/>
                  </a:lnTo>
                  <a:lnTo>
                    <a:pt x="74" y="0"/>
                  </a:lnTo>
                  <a:lnTo>
                    <a:pt x="78" y="0"/>
                  </a:lnTo>
                  <a:lnTo>
                    <a:pt x="80" y="0"/>
                  </a:lnTo>
                  <a:lnTo>
                    <a:pt x="82" y="0"/>
                  </a:lnTo>
                  <a:lnTo>
                    <a:pt x="84" y="0"/>
                  </a:lnTo>
                  <a:lnTo>
                    <a:pt x="86" y="0"/>
                  </a:lnTo>
                  <a:lnTo>
                    <a:pt x="88" y="0"/>
                  </a:lnTo>
                  <a:lnTo>
                    <a:pt x="90" y="0"/>
                  </a:lnTo>
                  <a:lnTo>
                    <a:pt x="100" y="0"/>
                  </a:lnTo>
                  <a:lnTo>
                    <a:pt x="106" y="0"/>
                  </a:lnTo>
                  <a:lnTo>
                    <a:pt x="110" y="0"/>
                  </a:lnTo>
                  <a:lnTo>
                    <a:pt x="112" y="0"/>
                  </a:lnTo>
                  <a:lnTo>
                    <a:pt x="114" y="0"/>
                  </a:lnTo>
                  <a:lnTo>
                    <a:pt x="116" y="0"/>
                  </a:lnTo>
                  <a:lnTo>
                    <a:pt x="118" y="0"/>
                  </a:lnTo>
                  <a:lnTo>
                    <a:pt x="120" y="0"/>
                  </a:lnTo>
                  <a:lnTo>
                    <a:pt x="126" y="0"/>
                  </a:lnTo>
                  <a:lnTo>
                    <a:pt x="130" y="0"/>
                  </a:lnTo>
                  <a:lnTo>
                    <a:pt x="134" y="0"/>
                  </a:lnTo>
                  <a:lnTo>
                    <a:pt x="136" y="0"/>
                  </a:lnTo>
                  <a:lnTo>
                    <a:pt x="138" y="0"/>
                  </a:lnTo>
                  <a:lnTo>
                    <a:pt x="138" y="0"/>
                  </a:lnTo>
                  <a:lnTo>
                    <a:pt x="140" y="0"/>
                  </a:lnTo>
                  <a:lnTo>
                    <a:pt x="144" y="0"/>
                  </a:lnTo>
                  <a:lnTo>
                    <a:pt x="146" y="0"/>
                  </a:lnTo>
                  <a:lnTo>
                    <a:pt x="148" y="0"/>
                  </a:lnTo>
                  <a:lnTo>
                    <a:pt x="150" y="0"/>
                  </a:lnTo>
                  <a:lnTo>
                    <a:pt x="152" y="0"/>
                  </a:lnTo>
                  <a:lnTo>
                    <a:pt x="154" y="0"/>
                  </a:lnTo>
                  <a:lnTo>
                    <a:pt x="156" y="0"/>
                  </a:lnTo>
                  <a:lnTo>
                    <a:pt x="160" y="0"/>
                  </a:lnTo>
                  <a:lnTo>
                    <a:pt x="166" y="0"/>
                  </a:lnTo>
                  <a:lnTo>
                    <a:pt x="168"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9" name="Freeform 10"/>
            <p:cNvSpPr>
              <a:spLocks/>
            </p:cNvSpPr>
            <p:nvPr/>
          </p:nvSpPr>
          <p:spPr bwMode="auto">
            <a:xfrm>
              <a:off x="4783138" y="592138"/>
              <a:ext cx="273050" cy="271463"/>
            </a:xfrm>
            <a:custGeom>
              <a:avLst/>
              <a:gdLst>
                <a:gd name="T0" fmla="*/ 12 w 172"/>
                <a:gd name="T1" fmla="*/ 0 h 171"/>
                <a:gd name="T2" fmla="*/ 26 w 172"/>
                <a:gd name="T3" fmla="*/ 0 h 171"/>
                <a:gd name="T4" fmla="*/ 38 w 172"/>
                <a:gd name="T5" fmla="*/ 0 h 171"/>
                <a:gd name="T6" fmla="*/ 58 w 172"/>
                <a:gd name="T7" fmla="*/ 0 h 171"/>
                <a:gd name="T8" fmla="*/ 76 w 172"/>
                <a:gd name="T9" fmla="*/ 0 h 171"/>
                <a:gd name="T10" fmla="*/ 88 w 172"/>
                <a:gd name="T11" fmla="*/ 0 h 171"/>
                <a:gd name="T12" fmla="*/ 104 w 172"/>
                <a:gd name="T13" fmla="*/ 0 h 171"/>
                <a:gd name="T14" fmla="*/ 112 w 172"/>
                <a:gd name="T15" fmla="*/ 0 h 171"/>
                <a:gd name="T16" fmla="*/ 120 w 172"/>
                <a:gd name="T17" fmla="*/ 0 h 171"/>
                <a:gd name="T18" fmla="*/ 128 w 172"/>
                <a:gd name="T19" fmla="*/ 0 h 171"/>
                <a:gd name="T20" fmla="*/ 140 w 172"/>
                <a:gd name="T21" fmla="*/ 0 h 171"/>
                <a:gd name="T22" fmla="*/ 158 w 172"/>
                <a:gd name="T23" fmla="*/ 0 h 171"/>
                <a:gd name="T24" fmla="*/ 172 w 172"/>
                <a:gd name="T25" fmla="*/ 2 h 171"/>
                <a:gd name="T26" fmla="*/ 170 w 172"/>
                <a:gd name="T27" fmla="*/ 18 h 171"/>
                <a:gd name="T28" fmla="*/ 172 w 172"/>
                <a:gd name="T29" fmla="*/ 30 h 171"/>
                <a:gd name="T30" fmla="*/ 170 w 172"/>
                <a:gd name="T31" fmla="*/ 36 h 171"/>
                <a:gd name="T32" fmla="*/ 170 w 172"/>
                <a:gd name="T33" fmla="*/ 48 h 171"/>
                <a:gd name="T34" fmla="*/ 170 w 172"/>
                <a:gd name="T35" fmla="*/ 72 h 171"/>
                <a:gd name="T36" fmla="*/ 170 w 172"/>
                <a:gd name="T37" fmla="*/ 88 h 171"/>
                <a:gd name="T38" fmla="*/ 170 w 172"/>
                <a:gd name="T39" fmla="*/ 102 h 171"/>
                <a:gd name="T40" fmla="*/ 170 w 172"/>
                <a:gd name="T41" fmla="*/ 114 h 171"/>
                <a:gd name="T42" fmla="*/ 170 w 172"/>
                <a:gd name="T43" fmla="*/ 130 h 171"/>
                <a:gd name="T44" fmla="*/ 170 w 172"/>
                <a:gd name="T45" fmla="*/ 144 h 171"/>
                <a:gd name="T46" fmla="*/ 170 w 172"/>
                <a:gd name="T47" fmla="*/ 160 h 171"/>
                <a:gd name="T48" fmla="*/ 166 w 172"/>
                <a:gd name="T49" fmla="*/ 169 h 171"/>
                <a:gd name="T50" fmla="*/ 156 w 172"/>
                <a:gd name="T51" fmla="*/ 169 h 171"/>
                <a:gd name="T52" fmla="*/ 142 w 172"/>
                <a:gd name="T53" fmla="*/ 169 h 171"/>
                <a:gd name="T54" fmla="*/ 124 w 172"/>
                <a:gd name="T55" fmla="*/ 169 h 171"/>
                <a:gd name="T56" fmla="*/ 116 w 172"/>
                <a:gd name="T57" fmla="*/ 169 h 171"/>
                <a:gd name="T58" fmla="*/ 110 w 172"/>
                <a:gd name="T59" fmla="*/ 169 h 171"/>
                <a:gd name="T60" fmla="*/ 102 w 172"/>
                <a:gd name="T61" fmla="*/ 169 h 171"/>
                <a:gd name="T62" fmla="*/ 92 w 172"/>
                <a:gd name="T63" fmla="*/ 169 h 171"/>
                <a:gd name="T64" fmla="*/ 80 w 172"/>
                <a:gd name="T65" fmla="*/ 169 h 171"/>
                <a:gd name="T66" fmla="*/ 62 w 172"/>
                <a:gd name="T67" fmla="*/ 171 h 171"/>
                <a:gd name="T68" fmla="*/ 48 w 172"/>
                <a:gd name="T69" fmla="*/ 171 h 171"/>
                <a:gd name="T70" fmla="*/ 34 w 172"/>
                <a:gd name="T71" fmla="*/ 169 h 171"/>
                <a:gd name="T72" fmla="*/ 18 w 172"/>
                <a:gd name="T73" fmla="*/ 171 h 171"/>
                <a:gd name="T74" fmla="*/ 6 w 172"/>
                <a:gd name="T75" fmla="*/ 169 h 171"/>
                <a:gd name="T76" fmla="*/ 0 w 172"/>
                <a:gd name="T77" fmla="*/ 160 h 171"/>
                <a:gd name="T78" fmla="*/ 0 w 172"/>
                <a:gd name="T79" fmla="*/ 148 h 171"/>
                <a:gd name="T80" fmla="*/ 2 w 172"/>
                <a:gd name="T81" fmla="*/ 136 h 171"/>
                <a:gd name="T82" fmla="*/ 2 w 172"/>
                <a:gd name="T83" fmla="*/ 120 h 171"/>
                <a:gd name="T84" fmla="*/ 2 w 172"/>
                <a:gd name="T85" fmla="*/ 102 h 171"/>
                <a:gd name="T86" fmla="*/ 2 w 172"/>
                <a:gd name="T87" fmla="*/ 94 h 171"/>
                <a:gd name="T88" fmla="*/ 2 w 172"/>
                <a:gd name="T89" fmla="*/ 78 h 171"/>
                <a:gd name="T90" fmla="*/ 2 w 172"/>
                <a:gd name="T91" fmla="*/ 66 h 171"/>
                <a:gd name="T92" fmla="*/ 2 w 172"/>
                <a:gd name="T93" fmla="*/ 48 h 171"/>
                <a:gd name="T94" fmla="*/ 2 w 172"/>
                <a:gd name="T95" fmla="*/ 32 h 171"/>
                <a:gd name="T96" fmla="*/ 2 w 172"/>
                <a:gd name="T97" fmla="*/ 8 h 171"/>
                <a:gd name="T98" fmla="*/ 6 w 172"/>
                <a:gd name="T99"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2" h="171">
                  <a:moveTo>
                    <a:pt x="6" y="0"/>
                  </a:moveTo>
                  <a:lnTo>
                    <a:pt x="8" y="0"/>
                  </a:lnTo>
                  <a:lnTo>
                    <a:pt x="10" y="0"/>
                  </a:lnTo>
                  <a:lnTo>
                    <a:pt x="12" y="0"/>
                  </a:lnTo>
                  <a:lnTo>
                    <a:pt x="18" y="0"/>
                  </a:lnTo>
                  <a:lnTo>
                    <a:pt x="22" y="0"/>
                  </a:lnTo>
                  <a:lnTo>
                    <a:pt x="24" y="0"/>
                  </a:lnTo>
                  <a:lnTo>
                    <a:pt x="26" y="0"/>
                  </a:lnTo>
                  <a:lnTo>
                    <a:pt x="28" y="0"/>
                  </a:lnTo>
                  <a:lnTo>
                    <a:pt x="30" y="0"/>
                  </a:lnTo>
                  <a:lnTo>
                    <a:pt x="32" y="0"/>
                  </a:lnTo>
                  <a:lnTo>
                    <a:pt x="38" y="0"/>
                  </a:lnTo>
                  <a:lnTo>
                    <a:pt x="40" y="0"/>
                  </a:lnTo>
                  <a:lnTo>
                    <a:pt x="44" y="0"/>
                  </a:lnTo>
                  <a:lnTo>
                    <a:pt x="54" y="0"/>
                  </a:lnTo>
                  <a:lnTo>
                    <a:pt x="58" y="0"/>
                  </a:lnTo>
                  <a:lnTo>
                    <a:pt x="66" y="0"/>
                  </a:lnTo>
                  <a:lnTo>
                    <a:pt x="66" y="0"/>
                  </a:lnTo>
                  <a:lnTo>
                    <a:pt x="72" y="0"/>
                  </a:lnTo>
                  <a:lnTo>
                    <a:pt x="76" y="0"/>
                  </a:lnTo>
                  <a:lnTo>
                    <a:pt x="78" y="0"/>
                  </a:lnTo>
                  <a:lnTo>
                    <a:pt x="80" y="0"/>
                  </a:lnTo>
                  <a:lnTo>
                    <a:pt x="84" y="0"/>
                  </a:lnTo>
                  <a:lnTo>
                    <a:pt x="88" y="0"/>
                  </a:lnTo>
                  <a:lnTo>
                    <a:pt x="94" y="0"/>
                  </a:lnTo>
                  <a:lnTo>
                    <a:pt x="96" y="0"/>
                  </a:lnTo>
                  <a:lnTo>
                    <a:pt x="102" y="0"/>
                  </a:lnTo>
                  <a:lnTo>
                    <a:pt x="104" y="0"/>
                  </a:lnTo>
                  <a:lnTo>
                    <a:pt x="106" y="0"/>
                  </a:lnTo>
                  <a:lnTo>
                    <a:pt x="108" y="0"/>
                  </a:lnTo>
                  <a:lnTo>
                    <a:pt x="110" y="0"/>
                  </a:lnTo>
                  <a:lnTo>
                    <a:pt x="112" y="0"/>
                  </a:lnTo>
                  <a:lnTo>
                    <a:pt x="114" y="0"/>
                  </a:lnTo>
                  <a:lnTo>
                    <a:pt x="116" y="0"/>
                  </a:lnTo>
                  <a:lnTo>
                    <a:pt x="118" y="0"/>
                  </a:lnTo>
                  <a:lnTo>
                    <a:pt x="120" y="0"/>
                  </a:lnTo>
                  <a:lnTo>
                    <a:pt x="122" y="0"/>
                  </a:lnTo>
                  <a:lnTo>
                    <a:pt x="124" y="0"/>
                  </a:lnTo>
                  <a:lnTo>
                    <a:pt x="126" y="0"/>
                  </a:lnTo>
                  <a:lnTo>
                    <a:pt x="128" y="0"/>
                  </a:lnTo>
                  <a:lnTo>
                    <a:pt x="130" y="0"/>
                  </a:lnTo>
                  <a:lnTo>
                    <a:pt x="132" y="0"/>
                  </a:lnTo>
                  <a:lnTo>
                    <a:pt x="136" y="0"/>
                  </a:lnTo>
                  <a:lnTo>
                    <a:pt x="140" y="0"/>
                  </a:lnTo>
                  <a:lnTo>
                    <a:pt x="142" y="0"/>
                  </a:lnTo>
                  <a:lnTo>
                    <a:pt x="144" y="0"/>
                  </a:lnTo>
                  <a:lnTo>
                    <a:pt x="146" y="0"/>
                  </a:lnTo>
                  <a:lnTo>
                    <a:pt x="158" y="0"/>
                  </a:lnTo>
                  <a:lnTo>
                    <a:pt x="160" y="0"/>
                  </a:lnTo>
                  <a:lnTo>
                    <a:pt x="164" y="0"/>
                  </a:lnTo>
                  <a:lnTo>
                    <a:pt x="172" y="0"/>
                  </a:lnTo>
                  <a:lnTo>
                    <a:pt x="172" y="2"/>
                  </a:lnTo>
                  <a:lnTo>
                    <a:pt x="172" y="4"/>
                  </a:lnTo>
                  <a:lnTo>
                    <a:pt x="172" y="6"/>
                  </a:lnTo>
                  <a:lnTo>
                    <a:pt x="172" y="8"/>
                  </a:lnTo>
                  <a:lnTo>
                    <a:pt x="170" y="18"/>
                  </a:lnTo>
                  <a:lnTo>
                    <a:pt x="170" y="20"/>
                  </a:lnTo>
                  <a:lnTo>
                    <a:pt x="170" y="24"/>
                  </a:lnTo>
                  <a:lnTo>
                    <a:pt x="172" y="28"/>
                  </a:lnTo>
                  <a:lnTo>
                    <a:pt x="172" y="30"/>
                  </a:lnTo>
                  <a:lnTo>
                    <a:pt x="170" y="30"/>
                  </a:lnTo>
                  <a:lnTo>
                    <a:pt x="170" y="32"/>
                  </a:lnTo>
                  <a:lnTo>
                    <a:pt x="170" y="34"/>
                  </a:lnTo>
                  <a:lnTo>
                    <a:pt x="170" y="36"/>
                  </a:lnTo>
                  <a:lnTo>
                    <a:pt x="170" y="42"/>
                  </a:lnTo>
                  <a:lnTo>
                    <a:pt x="170" y="44"/>
                  </a:lnTo>
                  <a:lnTo>
                    <a:pt x="170" y="46"/>
                  </a:lnTo>
                  <a:lnTo>
                    <a:pt x="170" y="48"/>
                  </a:lnTo>
                  <a:lnTo>
                    <a:pt x="170" y="56"/>
                  </a:lnTo>
                  <a:lnTo>
                    <a:pt x="170" y="60"/>
                  </a:lnTo>
                  <a:lnTo>
                    <a:pt x="170" y="64"/>
                  </a:lnTo>
                  <a:lnTo>
                    <a:pt x="170" y="72"/>
                  </a:lnTo>
                  <a:lnTo>
                    <a:pt x="170" y="80"/>
                  </a:lnTo>
                  <a:lnTo>
                    <a:pt x="170" y="84"/>
                  </a:lnTo>
                  <a:lnTo>
                    <a:pt x="170" y="86"/>
                  </a:lnTo>
                  <a:lnTo>
                    <a:pt x="170" y="88"/>
                  </a:lnTo>
                  <a:lnTo>
                    <a:pt x="170" y="90"/>
                  </a:lnTo>
                  <a:lnTo>
                    <a:pt x="170" y="96"/>
                  </a:lnTo>
                  <a:lnTo>
                    <a:pt x="170" y="96"/>
                  </a:lnTo>
                  <a:lnTo>
                    <a:pt x="170" y="102"/>
                  </a:lnTo>
                  <a:lnTo>
                    <a:pt x="170" y="106"/>
                  </a:lnTo>
                  <a:lnTo>
                    <a:pt x="170" y="108"/>
                  </a:lnTo>
                  <a:lnTo>
                    <a:pt x="170" y="112"/>
                  </a:lnTo>
                  <a:lnTo>
                    <a:pt x="170" y="114"/>
                  </a:lnTo>
                  <a:lnTo>
                    <a:pt x="170" y="120"/>
                  </a:lnTo>
                  <a:lnTo>
                    <a:pt x="170" y="122"/>
                  </a:lnTo>
                  <a:lnTo>
                    <a:pt x="170" y="126"/>
                  </a:lnTo>
                  <a:lnTo>
                    <a:pt x="170" y="130"/>
                  </a:lnTo>
                  <a:lnTo>
                    <a:pt x="170" y="132"/>
                  </a:lnTo>
                  <a:lnTo>
                    <a:pt x="170" y="134"/>
                  </a:lnTo>
                  <a:lnTo>
                    <a:pt x="170" y="138"/>
                  </a:lnTo>
                  <a:lnTo>
                    <a:pt x="170" y="144"/>
                  </a:lnTo>
                  <a:lnTo>
                    <a:pt x="170" y="144"/>
                  </a:lnTo>
                  <a:lnTo>
                    <a:pt x="170" y="150"/>
                  </a:lnTo>
                  <a:lnTo>
                    <a:pt x="170" y="152"/>
                  </a:lnTo>
                  <a:lnTo>
                    <a:pt x="170" y="160"/>
                  </a:lnTo>
                  <a:lnTo>
                    <a:pt x="170" y="162"/>
                  </a:lnTo>
                  <a:lnTo>
                    <a:pt x="170" y="169"/>
                  </a:lnTo>
                  <a:lnTo>
                    <a:pt x="168" y="169"/>
                  </a:lnTo>
                  <a:lnTo>
                    <a:pt x="166" y="169"/>
                  </a:lnTo>
                  <a:lnTo>
                    <a:pt x="164" y="169"/>
                  </a:lnTo>
                  <a:lnTo>
                    <a:pt x="160" y="169"/>
                  </a:lnTo>
                  <a:lnTo>
                    <a:pt x="158" y="169"/>
                  </a:lnTo>
                  <a:lnTo>
                    <a:pt x="156" y="169"/>
                  </a:lnTo>
                  <a:lnTo>
                    <a:pt x="154" y="169"/>
                  </a:lnTo>
                  <a:lnTo>
                    <a:pt x="152" y="169"/>
                  </a:lnTo>
                  <a:lnTo>
                    <a:pt x="148" y="169"/>
                  </a:lnTo>
                  <a:lnTo>
                    <a:pt x="142" y="169"/>
                  </a:lnTo>
                  <a:lnTo>
                    <a:pt x="136" y="169"/>
                  </a:lnTo>
                  <a:lnTo>
                    <a:pt x="134" y="169"/>
                  </a:lnTo>
                  <a:lnTo>
                    <a:pt x="126" y="169"/>
                  </a:lnTo>
                  <a:lnTo>
                    <a:pt x="124" y="169"/>
                  </a:lnTo>
                  <a:lnTo>
                    <a:pt x="122" y="169"/>
                  </a:lnTo>
                  <a:lnTo>
                    <a:pt x="120" y="169"/>
                  </a:lnTo>
                  <a:lnTo>
                    <a:pt x="118" y="169"/>
                  </a:lnTo>
                  <a:lnTo>
                    <a:pt x="116" y="169"/>
                  </a:lnTo>
                  <a:lnTo>
                    <a:pt x="114" y="169"/>
                  </a:lnTo>
                  <a:lnTo>
                    <a:pt x="114" y="169"/>
                  </a:lnTo>
                  <a:lnTo>
                    <a:pt x="112" y="169"/>
                  </a:lnTo>
                  <a:lnTo>
                    <a:pt x="110" y="169"/>
                  </a:lnTo>
                  <a:lnTo>
                    <a:pt x="108" y="169"/>
                  </a:lnTo>
                  <a:lnTo>
                    <a:pt x="106" y="169"/>
                  </a:lnTo>
                  <a:lnTo>
                    <a:pt x="104" y="169"/>
                  </a:lnTo>
                  <a:lnTo>
                    <a:pt x="102" y="169"/>
                  </a:lnTo>
                  <a:lnTo>
                    <a:pt x="100" y="169"/>
                  </a:lnTo>
                  <a:lnTo>
                    <a:pt x="98" y="169"/>
                  </a:lnTo>
                  <a:lnTo>
                    <a:pt x="96" y="169"/>
                  </a:lnTo>
                  <a:lnTo>
                    <a:pt x="92" y="169"/>
                  </a:lnTo>
                  <a:lnTo>
                    <a:pt x="90" y="169"/>
                  </a:lnTo>
                  <a:lnTo>
                    <a:pt x="84" y="169"/>
                  </a:lnTo>
                  <a:lnTo>
                    <a:pt x="82" y="169"/>
                  </a:lnTo>
                  <a:lnTo>
                    <a:pt x="80" y="169"/>
                  </a:lnTo>
                  <a:lnTo>
                    <a:pt x="76" y="169"/>
                  </a:lnTo>
                  <a:lnTo>
                    <a:pt x="74" y="169"/>
                  </a:lnTo>
                  <a:lnTo>
                    <a:pt x="64" y="169"/>
                  </a:lnTo>
                  <a:lnTo>
                    <a:pt x="62" y="171"/>
                  </a:lnTo>
                  <a:lnTo>
                    <a:pt x="60" y="171"/>
                  </a:lnTo>
                  <a:lnTo>
                    <a:pt x="54" y="171"/>
                  </a:lnTo>
                  <a:lnTo>
                    <a:pt x="50" y="171"/>
                  </a:lnTo>
                  <a:lnTo>
                    <a:pt x="48" y="171"/>
                  </a:lnTo>
                  <a:lnTo>
                    <a:pt x="44" y="171"/>
                  </a:lnTo>
                  <a:lnTo>
                    <a:pt x="40" y="169"/>
                  </a:lnTo>
                  <a:lnTo>
                    <a:pt x="38" y="169"/>
                  </a:lnTo>
                  <a:lnTo>
                    <a:pt x="34" y="169"/>
                  </a:lnTo>
                  <a:lnTo>
                    <a:pt x="28" y="171"/>
                  </a:lnTo>
                  <a:lnTo>
                    <a:pt x="26" y="171"/>
                  </a:lnTo>
                  <a:lnTo>
                    <a:pt x="22" y="171"/>
                  </a:lnTo>
                  <a:lnTo>
                    <a:pt x="18" y="171"/>
                  </a:lnTo>
                  <a:lnTo>
                    <a:pt x="16" y="171"/>
                  </a:lnTo>
                  <a:lnTo>
                    <a:pt x="14" y="171"/>
                  </a:lnTo>
                  <a:lnTo>
                    <a:pt x="10" y="169"/>
                  </a:lnTo>
                  <a:lnTo>
                    <a:pt x="6" y="169"/>
                  </a:lnTo>
                  <a:lnTo>
                    <a:pt x="4" y="169"/>
                  </a:lnTo>
                  <a:lnTo>
                    <a:pt x="2" y="169"/>
                  </a:lnTo>
                  <a:lnTo>
                    <a:pt x="0" y="169"/>
                  </a:lnTo>
                  <a:lnTo>
                    <a:pt x="0" y="160"/>
                  </a:lnTo>
                  <a:lnTo>
                    <a:pt x="0" y="156"/>
                  </a:lnTo>
                  <a:lnTo>
                    <a:pt x="0" y="154"/>
                  </a:lnTo>
                  <a:lnTo>
                    <a:pt x="0" y="150"/>
                  </a:lnTo>
                  <a:lnTo>
                    <a:pt x="0" y="148"/>
                  </a:lnTo>
                  <a:lnTo>
                    <a:pt x="0" y="146"/>
                  </a:lnTo>
                  <a:lnTo>
                    <a:pt x="0" y="144"/>
                  </a:lnTo>
                  <a:lnTo>
                    <a:pt x="2" y="138"/>
                  </a:lnTo>
                  <a:lnTo>
                    <a:pt x="2" y="136"/>
                  </a:lnTo>
                  <a:lnTo>
                    <a:pt x="2" y="134"/>
                  </a:lnTo>
                  <a:lnTo>
                    <a:pt x="2" y="128"/>
                  </a:lnTo>
                  <a:lnTo>
                    <a:pt x="2" y="124"/>
                  </a:lnTo>
                  <a:lnTo>
                    <a:pt x="2" y="120"/>
                  </a:lnTo>
                  <a:lnTo>
                    <a:pt x="2" y="116"/>
                  </a:lnTo>
                  <a:lnTo>
                    <a:pt x="2" y="114"/>
                  </a:lnTo>
                  <a:lnTo>
                    <a:pt x="2" y="106"/>
                  </a:lnTo>
                  <a:lnTo>
                    <a:pt x="2" y="102"/>
                  </a:lnTo>
                  <a:lnTo>
                    <a:pt x="2" y="98"/>
                  </a:lnTo>
                  <a:lnTo>
                    <a:pt x="2" y="96"/>
                  </a:lnTo>
                  <a:lnTo>
                    <a:pt x="2" y="96"/>
                  </a:lnTo>
                  <a:lnTo>
                    <a:pt x="2" y="94"/>
                  </a:lnTo>
                  <a:lnTo>
                    <a:pt x="2" y="88"/>
                  </a:lnTo>
                  <a:lnTo>
                    <a:pt x="2" y="84"/>
                  </a:lnTo>
                  <a:lnTo>
                    <a:pt x="2" y="80"/>
                  </a:lnTo>
                  <a:lnTo>
                    <a:pt x="2" y="78"/>
                  </a:lnTo>
                  <a:lnTo>
                    <a:pt x="2" y="76"/>
                  </a:lnTo>
                  <a:lnTo>
                    <a:pt x="2" y="74"/>
                  </a:lnTo>
                  <a:lnTo>
                    <a:pt x="2" y="72"/>
                  </a:lnTo>
                  <a:lnTo>
                    <a:pt x="2" y="66"/>
                  </a:lnTo>
                  <a:lnTo>
                    <a:pt x="2" y="62"/>
                  </a:lnTo>
                  <a:lnTo>
                    <a:pt x="2" y="54"/>
                  </a:lnTo>
                  <a:lnTo>
                    <a:pt x="2" y="50"/>
                  </a:lnTo>
                  <a:lnTo>
                    <a:pt x="2" y="48"/>
                  </a:lnTo>
                  <a:lnTo>
                    <a:pt x="2" y="44"/>
                  </a:lnTo>
                  <a:lnTo>
                    <a:pt x="2" y="40"/>
                  </a:lnTo>
                  <a:lnTo>
                    <a:pt x="2" y="38"/>
                  </a:lnTo>
                  <a:lnTo>
                    <a:pt x="2" y="32"/>
                  </a:lnTo>
                  <a:lnTo>
                    <a:pt x="2" y="24"/>
                  </a:lnTo>
                  <a:lnTo>
                    <a:pt x="2" y="20"/>
                  </a:lnTo>
                  <a:lnTo>
                    <a:pt x="2" y="18"/>
                  </a:lnTo>
                  <a:lnTo>
                    <a:pt x="2" y="8"/>
                  </a:lnTo>
                  <a:lnTo>
                    <a:pt x="2" y="0"/>
                  </a:lnTo>
                  <a:lnTo>
                    <a:pt x="4" y="0"/>
                  </a:lnTo>
                  <a:lnTo>
                    <a:pt x="6" y="0"/>
                  </a:lnTo>
                  <a:lnTo>
                    <a:pt x="6"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0" name="Freeform 13"/>
            <p:cNvSpPr>
              <a:spLocks/>
            </p:cNvSpPr>
            <p:nvPr/>
          </p:nvSpPr>
          <p:spPr bwMode="auto">
            <a:xfrm>
              <a:off x="4071938" y="1127125"/>
              <a:ext cx="215900" cy="295275"/>
            </a:xfrm>
            <a:custGeom>
              <a:avLst/>
              <a:gdLst>
                <a:gd name="T0" fmla="*/ 136 w 136"/>
                <a:gd name="T1" fmla="*/ 8 h 186"/>
                <a:gd name="T2" fmla="*/ 136 w 136"/>
                <a:gd name="T3" fmla="*/ 22 h 186"/>
                <a:gd name="T4" fmla="*/ 136 w 136"/>
                <a:gd name="T5" fmla="*/ 38 h 186"/>
                <a:gd name="T6" fmla="*/ 136 w 136"/>
                <a:gd name="T7" fmla="*/ 48 h 186"/>
                <a:gd name="T8" fmla="*/ 136 w 136"/>
                <a:gd name="T9" fmla="*/ 64 h 186"/>
                <a:gd name="T10" fmla="*/ 136 w 136"/>
                <a:gd name="T11" fmla="*/ 78 h 186"/>
                <a:gd name="T12" fmla="*/ 136 w 136"/>
                <a:gd name="T13" fmla="*/ 90 h 186"/>
                <a:gd name="T14" fmla="*/ 136 w 136"/>
                <a:gd name="T15" fmla="*/ 102 h 186"/>
                <a:gd name="T16" fmla="*/ 136 w 136"/>
                <a:gd name="T17" fmla="*/ 114 h 186"/>
                <a:gd name="T18" fmla="*/ 136 w 136"/>
                <a:gd name="T19" fmla="*/ 130 h 186"/>
                <a:gd name="T20" fmla="*/ 136 w 136"/>
                <a:gd name="T21" fmla="*/ 144 h 186"/>
                <a:gd name="T22" fmla="*/ 136 w 136"/>
                <a:gd name="T23" fmla="*/ 154 h 186"/>
                <a:gd name="T24" fmla="*/ 136 w 136"/>
                <a:gd name="T25" fmla="*/ 164 h 186"/>
                <a:gd name="T26" fmla="*/ 136 w 136"/>
                <a:gd name="T27" fmla="*/ 174 h 186"/>
                <a:gd name="T28" fmla="*/ 136 w 136"/>
                <a:gd name="T29" fmla="*/ 186 h 186"/>
                <a:gd name="T30" fmla="*/ 128 w 136"/>
                <a:gd name="T31" fmla="*/ 186 h 186"/>
                <a:gd name="T32" fmla="*/ 122 w 136"/>
                <a:gd name="T33" fmla="*/ 186 h 186"/>
                <a:gd name="T34" fmla="*/ 112 w 136"/>
                <a:gd name="T35" fmla="*/ 186 h 186"/>
                <a:gd name="T36" fmla="*/ 104 w 136"/>
                <a:gd name="T37" fmla="*/ 186 h 186"/>
                <a:gd name="T38" fmla="*/ 94 w 136"/>
                <a:gd name="T39" fmla="*/ 186 h 186"/>
                <a:gd name="T40" fmla="*/ 82 w 136"/>
                <a:gd name="T41" fmla="*/ 186 h 186"/>
                <a:gd name="T42" fmla="*/ 76 w 136"/>
                <a:gd name="T43" fmla="*/ 186 h 186"/>
                <a:gd name="T44" fmla="*/ 64 w 136"/>
                <a:gd name="T45" fmla="*/ 186 h 186"/>
                <a:gd name="T46" fmla="*/ 54 w 136"/>
                <a:gd name="T47" fmla="*/ 186 h 186"/>
                <a:gd name="T48" fmla="*/ 44 w 136"/>
                <a:gd name="T49" fmla="*/ 186 h 186"/>
                <a:gd name="T50" fmla="*/ 34 w 136"/>
                <a:gd name="T51" fmla="*/ 186 h 186"/>
                <a:gd name="T52" fmla="*/ 26 w 136"/>
                <a:gd name="T53" fmla="*/ 186 h 186"/>
                <a:gd name="T54" fmla="*/ 16 w 136"/>
                <a:gd name="T55" fmla="*/ 186 h 186"/>
                <a:gd name="T56" fmla="*/ 0 w 136"/>
                <a:gd name="T57" fmla="*/ 164 h 186"/>
                <a:gd name="T58" fmla="*/ 2 w 136"/>
                <a:gd name="T59" fmla="*/ 138 h 186"/>
                <a:gd name="T60" fmla="*/ 2 w 136"/>
                <a:gd name="T61" fmla="*/ 128 h 186"/>
                <a:gd name="T62" fmla="*/ 2 w 136"/>
                <a:gd name="T63" fmla="*/ 110 h 186"/>
                <a:gd name="T64" fmla="*/ 2 w 136"/>
                <a:gd name="T65" fmla="*/ 100 h 186"/>
                <a:gd name="T66" fmla="*/ 2 w 136"/>
                <a:gd name="T67" fmla="*/ 86 h 186"/>
                <a:gd name="T68" fmla="*/ 2 w 136"/>
                <a:gd name="T69" fmla="*/ 72 h 186"/>
                <a:gd name="T70" fmla="*/ 2 w 136"/>
                <a:gd name="T71" fmla="*/ 26 h 186"/>
                <a:gd name="T72" fmla="*/ 4 w 136"/>
                <a:gd name="T73" fmla="*/ 0 h 186"/>
                <a:gd name="T74" fmla="*/ 22 w 136"/>
                <a:gd name="T75" fmla="*/ 0 h 186"/>
                <a:gd name="T76" fmla="*/ 32 w 136"/>
                <a:gd name="T77" fmla="*/ 0 h 186"/>
                <a:gd name="T78" fmla="*/ 42 w 136"/>
                <a:gd name="T79" fmla="*/ 0 h 186"/>
                <a:gd name="T80" fmla="*/ 52 w 136"/>
                <a:gd name="T81" fmla="*/ 0 h 186"/>
                <a:gd name="T82" fmla="*/ 62 w 136"/>
                <a:gd name="T83" fmla="*/ 0 h 186"/>
                <a:gd name="T84" fmla="*/ 74 w 136"/>
                <a:gd name="T85" fmla="*/ 0 h 186"/>
                <a:gd name="T86" fmla="*/ 84 w 136"/>
                <a:gd name="T87" fmla="*/ 0 h 186"/>
                <a:gd name="T88" fmla="*/ 94 w 136"/>
                <a:gd name="T89" fmla="*/ 0 h 186"/>
                <a:gd name="T90" fmla="*/ 110 w 136"/>
                <a:gd name="T91" fmla="*/ 0 h 186"/>
                <a:gd name="T92" fmla="*/ 120 w 136"/>
                <a:gd name="T93" fmla="*/ 0 h 186"/>
                <a:gd name="T94" fmla="*/ 128 w 136"/>
                <a:gd name="T95" fmla="*/ 0 h 186"/>
                <a:gd name="T96" fmla="*/ 136 w 136"/>
                <a:gd name="T97"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 h="186">
                  <a:moveTo>
                    <a:pt x="136" y="0"/>
                  </a:moveTo>
                  <a:lnTo>
                    <a:pt x="136" y="4"/>
                  </a:lnTo>
                  <a:lnTo>
                    <a:pt x="136" y="6"/>
                  </a:lnTo>
                  <a:lnTo>
                    <a:pt x="136" y="8"/>
                  </a:lnTo>
                  <a:lnTo>
                    <a:pt x="136" y="10"/>
                  </a:lnTo>
                  <a:lnTo>
                    <a:pt x="136" y="12"/>
                  </a:lnTo>
                  <a:lnTo>
                    <a:pt x="136" y="18"/>
                  </a:lnTo>
                  <a:lnTo>
                    <a:pt x="136" y="22"/>
                  </a:lnTo>
                  <a:lnTo>
                    <a:pt x="136" y="24"/>
                  </a:lnTo>
                  <a:lnTo>
                    <a:pt x="136" y="26"/>
                  </a:lnTo>
                  <a:lnTo>
                    <a:pt x="136" y="30"/>
                  </a:lnTo>
                  <a:lnTo>
                    <a:pt x="136" y="38"/>
                  </a:lnTo>
                  <a:lnTo>
                    <a:pt x="136" y="42"/>
                  </a:lnTo>
                  <a:lnTo>
                    <a:pt x="136" y="44"/>
                  </a:lnTo>
                  <a:lnTo>
                    <a:pt x="136" y="46"/>
                  </a:lnTo>
                  <a:lnTo>
                    <a:pt x="136" y="48"/>
                  </a:lnTo>
                  <a:lnTo>
                    <a:pt x="136" y="50"/>
                  </a:lnTo>
                  <a:lnTo>
                    <a:pt x="136" y="58"/>
                  </a:lnTo>
                  <a:lnTo>
                    <a:pt x="136" y="60"/>
                  </a:lnTo>
                  <a:lnTo>
                    <a:pt x="136" y="64"/>
                  </a:lnTo>
                  <a:lnTo>
                    <a:pt x="136" y="66"/>
                  </a:lnTo>
                  <a:lnTo>
                    <a:pt x="136" y="72"/>
                  </a:lnTo>
                  <a:lnTo>
                    <a:pt x="136" y="74"/>
                  </a:lnTo>
                  <a:lnTo>
                    <a:pt x="136" y="78"/>
                  </a:lnTo>
                  <a:lnTo>
                    <a:pt x="136" y="80"/>
                  </a:lnTo>
                  <a:lnTo>
                    <a:pt x="136" y="84"/>
                  </a:lnTo>
                  <a:lnTo>
                    <a:pt x="136" y="86"/>
                  </a:lnTo>
                  <a:lnTo>
                    <a:pt x="136" y="90"/>
                  </a:lnTo>
                  <a:lnTo>
                    <a:pt x="136" y="92"/>
                  </a:lnTo>
                  <a:lnTo>
                    <a:pt x="136" y="96"/>
                  </a:lnTo>
                  <a:lnTo>
                    <a:pt x="136" y="100"/>
                  </a:lnTo>
                  <a:lnTo>
                    <a:pt x="136" y="102"/>
                  </a:lnTo>
                  <a:lnTo>
                    <a:pt x="136" y="106"/>
                  </a:lnTo>
                  <a:lnTo>
                    <a:pt x="136" y="108"/>
                  </a:lnTo>
                  <a:lnTo>
                    <a:pt x="136" y="112"/>
                  </a:lnTo>
                  <a:lnTo>
                    <a:pt x="136" y="114"/>
                  </a:lnTo>
                  <a:lnTo>
                    <a:pt x="136" y="118"/>
                  </a:lnTo>
                  <a:lnTo>
                    <a:pt x="136" y="120"/>
                  </a:lnTo>
                  <a:lnTo>
                    <a:pt x="136" y="124"/>
                  </a:lnTo>
                  <a:lnTo>
                    <a:pt x="136" y="130"/>
                  </a:lnTo>
                  <a:lnTo>
                    <a:pt x="136" y="132"/>
                  </a:lnTo>
                  <a:lnTo>
                    <a:pt x="136" y="136"/>
                  </a:lnTo>
                  <a:lnTo>
                    <a:pt x="136" y="142"/>
                  </a:lnTo>
                  <a:lnTo>
                    <a:pt x="136" y="144"/>
                  </a:lnTo>
                  <a:lnTo>
                    <a:pt x="136" y="146"/>
                  </a:lnTo>
                  <a:lnTo>
                    <a:pt x="136" y="148"/>
                  </a:lnTo>
                  <a:lnTo>
                    <a:pt x="136" y="152"/>
                  </a:lnTo>
                  <a:lnTo>
                    <a:pt x="136" y="154"/>
                  </a:lnTo>
                  <a:lnTo>
                    <a:pt x="136" y="156"/>
                  </a:lnTo>
                  <a:lnTo>
                    <a:pt x="136" y="158"/>
                  </a:lnTo>
                  <a:lnTo>
                    <a:pt x="136" y="162"/>
                  </a:lnTo>
                  <a:lnTo>
                    <a:pt x="136" y="164"/>
                  </a:lnTo>
                  <a:lnTo>
                    <a:pt x="136" y="166"/>
                  </a:lnTo>
                  <a:lnTo>
                    <a:pt x="136" y="168"/>
                  </a:lnTo>
                  <a:lnTo>
                    <a:pt x="136" y="170"/>
                  </a:lnTo>
                  <a:lnTo>
                    <a:pt x="136" y="174"/>
                  </a:lnTo>
                  <a:lnTo>
                    <a:pt x="136" y="176"/>
                  </a:lnTo>
                  <a:lnTo>
                    <a:pt x="136" y="180"/>
                  </a:lnTo>
                  <a:lnTo>
                    <a:pt x="136" y="182"/>
                  </a:lnTo>
                  <a:lnTo>
                    <a:pt x="136" y="186"/>
                  </a:lnTo>
                  <a:lnTo>
                    <a:pt x="134" y="186"/>
                  </a:lnTo>
                  <a:lnTo>
                    <a:pt x="132" y="186"/>
                  </a:lnTo>
                  <a:lnTo>
                    <a:pt x="130" y="186"/>
                  </a:lnTo>
                  <a:lnTo>
                    <a:pt x="128" y="186"/>
                  </a:lnTo>
                  <a:lnTo>
                    <a:pt x="128" y="186"/>
                  </a:lnTo>
                  <a:lnTo>
                    <a:pt x="126" y="186"/>
                  </a:lnTo>
                  <a:lnTo>
                    <a:pt x="124" y="186"/>
                  </a:lnTo>
                  <a:lnTo>
                    <a:pt x="122" y="186"/>
                  </a:lnTo>
                  <a:lnTo>
                    <a:pt x="118" y="186"/>
                  </a:lnTo>
                  <a:lnTo>
                    <a:pt x="116" y="186"/>
                  </a:lnTo>
                  <a:lnTo>
                    <a:pt x="114" y="186"/>
                  </a:lnTo>
                  <a:lnTo>
                    <a:pt x="112" y="186"/>
                  </a:lnTo>
                  <a:lnTo>
                    <a:pt x="110" y="186"/>
                  </a:lnTo>
                  <a:lnTo>
                    <a:pt x="108" y="186"/>
                  </a:lnTo>
                  <a:lnTo>
                    <a:pt x="106" y="186"/>
                  </a:lnTo>
                  <a:lnTo>
                    <a:pt x="104" y="186"/>
                  </a:lnTo>
                  <a:lnTo>
                    <a:pt x="102" y="186"/>
                  </a:lnTo>
                  <a:lnTo>
                    <a:pt x="100" y="186"/>
                  </a:lnTo>
                  <a:lnTo>
                    <a:pt x="96" y="186"/>
                  </a:lnTo>
                  <a:lnTo>
                    <a:pt x="94" y="186"/>
                  </a:lnTo>
                  <a:lnTo>
                    <a:pt x="92" y="186"/>
                  </a:lnTo>
                  <a:lnTo>
                    <a:pt x="90" y="186"/>
                  </a:lnTo>
                  <a:lnTo>
                    <a:pt x="86" y="186"/>
                  </a:lnTo>
                  <a:lnTo>
                    <a:pt x="82" y="186"/>
                  </a:lnTo>
                  <a:lnTo>
                    <a:pt x="80" y="186"/>
                  </a:lnTo>
                  <a:lnTo>
                    <a:pt x="80" y="186"/>
                  </a:lnTo>
                  <a:lnTo>
                    <a:pt x="78" y="186"/>
                  </a:lnTo>
                  <a:lnTo>
                    <a:pt x="76" y="186"/>
                  </a:lnTo>
                  <a:lnTo>
                    <a:pt x="74" y="186"/>
                  </a:lnTo>
                  <a:lnTo>
                    <a:pt x="70" y="186"/>
                  </a:lnTo>
                  <a:lnTo>
                    <a:pt x="68" y="186"/>
                  </a:lnTo>
                  <a:lnTo>
                    <a:pt x="64" y="186"/>
                  </a:lnTo>
                  <a:lnTo>
                    <a:pt x="62" y="186"/>
                  </a:lnTo>
                  <a:lnTo>
                    <a:pt x="58" y="186"/>
                  </a:lnTo>
                  <a:lnTo>
                    <a:pt x="56" y="186"/>
                  </a:lnTo>
                  <a:lnTo>
                    <a:pt x="54" y="186"/>
                  </a:lnTo>
                  <a:lnTo>
                    <a:pt x="52" y="186"/>
                  </a:lnTo>
                  <a:lnTo>
                    <a:pt x="50" y="186"/>
                  </a:lnTo>
                  <a:lnTo>
                    <a:pt x="48" y="186"/>
                  </a:lnTo>
                  <a:lnTo>
                    <a:pt x="44" y="186"/>
                  </a:lnTo>
                  <a:lnTo>
                    <a:pt x="42" y="186"/>
                  </a:lnTo>
                  <a:lnTo>
                    <a:pt x="40" y="186"/>
                  </a:lnTo>
                  <a:lnTo>
                    <a:pt x="36" y="186"/>
                  </a:lnTo>
                  <a:lnTo>
                    <a:pt x="34" y="186"/>
                  </a:lnTo>
                  <a:lnTo>
                    <a:pt x="32" y="186"/>
                  </a:lnTo>
                  <a:lnTo>
                    <a:pt x="30" y="186"/>
                  </a:lnTo>
                  <a:lnTo>
                    <a:pt x="28" y="186"/>
                  </a:lnTo>
                  <a:lnTo>
                    <a:pt x="26" y="186"/>
                  </a:lnTo>
                  <a:lnTo>
                    <a:pt x="24" y="186"/>
                  </a:lnTo>
                  <a:lnTo>
                    <a:pt x="20" y="186"/>
                  </a:lnTo>
                  <a:lnTo>
                    <a:pt x="18" y="186"/>
                  </a:lnTo>
                  <a:lnTo>
                    <a:pt x="16" y="186"/>
                  </a:lnTo>
                  <a:lnTo>
                    <a:pt x="10" y="186"/>
                  </a:lnTo>
                  <a:lnTo>
                    <a:pt x="2" y="186"/>
                  </a:lnTo>
                  <a:lnTo>
                    <a:pt x="0" y="186"/>
                  </a:lnTo>
                  <a:lnTo>
                    <a:pt x="0" y="164"/>
                  </a:lnTo>
                  <a:lnTo>
                    <a:pt x="2" y="156"/>
                  </a:lnTo>
                  <a:lnTo>
                    <a:pt x="2" y="154"/>
                  </a:lnTo>
                  <a:lnTo>
                    <a:pt x="2" y="140"/>
                  </a:lnTo>
                  <a:lnTo>
                    <a:pt x="2" y="138"/>
                  </a:lnTo>
                  <a:lnTo>
                    <a:pt x="2" y="134"/>
                  </a:lnTo>
                  <a:lnTo>
                    <a:pt x="2" y="132"/>
                  </a:lnTo>
                  <a:lnTo>
                    <a:pt x="2" y="130"/>
                  </a:lnTo>
                  <a:lnTo>
                    <a:pt x="2" y="128"/>
                  </a:lnTo>
                  <a:lnTo>
                    <a:pt x="2" y="118"/>
                  </a:lnTo>
                  <a:lnTo>
                    <a:pt x="2" y="114"/>
                  </a:lnTo>
                  <a:lnTo>
                    <a:pt x="2" y="112"/>
                  </a:lnTo>
                  <a:lnTo>
                    <a:pt x="2" y="110"/>
                  </a:lnTo>
                  <a:lnTo>
                    <a:pt x="2" y="106"/>
                  </a:lnTo>
                  <a:lnTo>
                    <a:pt x="2" y="104"/>
                  </a:lnTo>
                  <a:lnTo>
                    <a:pt x="2" y="102"/>
                  </a:lnTo>
                  <a:lnTo>
                    <a:pt x="2" y="100"/>
                  </a:lnTo>
                  <a:lnTo>
                    <a:pt x="2" y="98"/>
                  </a:lnTo>
                  <a:lnTo>
                    <a:pt x="2" y="96"/>
                  </a:lnTo>
                  <a:lnTo>
                    <a:pt x="2" y="90"/>
                  </a:lnTo>
                  <a:lnTo>
                    <a:pt x="2" y="86"/>
                  </a:lnTo>
                  <a:lnTo>
                    <a:pt x="2" y="84"/>
                  </a:lnTo>
                  <a:lnTo>
                    <a:pt x="2" y="78"/>
                  </a:lnTo>
                  <a:lnTo>
                    <a:pt x="2" y="76"/>
                  </a:lnTo>
                  <a:lnTo>
                    <a:pt x="2" y="72"/>
                  </a:lnTo>
                  <a:lnTo>
                    <a:pt x="2" y="68"/>
                  </a:lnTo>
                  <a:lnTo>
                    <a:pt x="2" y="60"/>
                  </a:lnTo>
                  <a:lnTo>
                    <a:pt x="2" y="52"/>
                  </a:lnTo>
                  <a:lnTo>
                    <a:pt x="2" y="26"/>
                  </a:lnTo>
                  <a:lnTo>
                    <a:pt x="2" y="12"/>
                  </a:lnTo>
                  <a:lnTo>
                    <a:pt x="2" y="2"/>
                  </a:lnTo>
                  <a:lnTo>
                    <a:pt x="2" y="0"/>
                  </a:lnTo>
                  <a:lnTo>
                    <a:pt x="4" y="0"/>
                  </a:lnTo>
                  <a:lnTo>
                    <a:pt x="10" y="0"/>
                  </a:lnTo>
                  <a:lnTo>
                    <a:pt x="16" y="0"/>
                  </a:lnTo>
                  <a:lnTo>
                    <a:pt x="18" y="0"/>
                  </a:lnTo>
                  <a:lnTo>
                    <a:pt x="22" y="0"/>
                  </a:lnTo>
                  <a:lnTo>
                    <a:pt x="24" y="0"/>
                  </a:lnTo>
                  <a:lnTo>
                    <a:pt x="26" y="0"/>
                  </a:lnTo>
                  <a:lnTo>
                    <a:pt x="30" y="0"/>
                  </a:lnTo>
                  <a:lnTo>
                    <a:pt x="32" y="0"/>
                  </a:lnTo>
                  <a:lnTo>
                    <a:pt x="34" y="0"/>
                  </a:lnTo>
                  <a:lnTo>
                    <a:pt x="36" y="0"/>
                  </a:lnTo>
                  <a:lnTo>
                    <a:pt x="40" y="0"/>
                  </a:lnTo>
                  <a:lnTo>
                    <a:pt x="42" y="0"/>
                  </a:lnTo>
                  <a:lnTo>
                    <a:pt x="44" y="0"/>
                  </a:lnTo>
                  <a:lnTo>
                    <a:pt x="48" y="0"/>
                  </a:lnTo>
                  <a:lnTo>
                    <a:pt x="50" y="0"/>
                  </a:lnTo>
                  <a:lnTo>
                    <a:pt x="52" y="0"/>
                  </a:lnTo>
                  <a:lnTo>
                    <a:pt x="54" y="0"/>
                  </a:lnTo>
                  <a:lnTo>
                    <a:pt x="56" y="0"/>
                  </a:lnTo>
                  <a:lnTo>
                    <a:pt x="60" y="0"/>
                  </a:lnTo>
                  <a:lnTo>
                    <a:pt x="62" y="0"/>
                  </a:lnTo>
                  <a:lnTo>
                    <a:pt x="66" y="0"/>
                  </a:lnTo>
                  <a:lnTo>
                    <a:pt x="68" y="0"/>
                  </a:lnTo>
                  <a:lnTo>
                    <a:pt x="70" y="0"/>
                  </a:lnTo>
                  <a:lnTo>
                    <a:pt x="74" y="0"/>
                  </a:lnTo>
                  <a:lnTo>
                    <a:pt x="76" y="0"/>
                  </a:lnTo>
                  <a:lnTo>
                    <a:pt x="80" y="0"/>
                  </a:lnTo>
                  <a:lnTo>
                    <a:pt x="80" y="0"/>
                  </a:lnTo>
                  <a:lnTo>
                    <a:pt x="84" y="0"/>
                  </a:lnTo>
                  <a:lnTo>
                    <a:pt x="86" y="0"/>
                  </a:lnTo>
                  <a:lnTo>
                    <a:pt x="90" y="0"/>
                  </a:lnTo>
                  <a:lnTo>
                    <a:pt x="92" y="0"/>
                  </a:lnTo>
                  <a:lnTo>
                    <a:pt x="94" y="0"/>
                  </a:lnTo>
                  <a:lnTo>
                    <a:pt x="98" y="0"/>
                  </a:lnTo>
                  <a:lnTo>
                    <a:pt x="104" y="0"/>
                  </a:lnTo>
                  <a:lnTo>
                    <a:pt x="106" y="0"/>
                  </a:lnTo>
                  <a:lnTo>
                    <a:pt x="110" y="0"/>
                  </a:lnTo>
                  <a:lnTo>
                    <a:pt x="112" y="0"/>
                  </a:lnTo>
                  <a:lnTo>
                    <a:pt x="114" y="0"/>
                  </a:lnTo>
                  <a:lnTo>
                    <a:pt x="118" y="0"/>
                  </a:lnTo>
                  <a:lnTo>
                    <a:pt x="120" y="0"/>
                  </a:lnTo>
                  <a:lnTo>
                    <a:pt x="122" y="0"/>
                  </a:lnTo>
                  <a:lnTo>
                    <a:pt x="124" y="0"/>
                  </a:lnTo>
                  <a:lnTo>
                    <a:pt x="128" y="0"/>
                  </a:lnTo>
                  <a:lnTo>
                    <a:pt x="128" y="0"/>
                  </a:lnTo>
                  <a:lnTo>
                    <a:pt x="130" y="0"/>
                  </a:lnTo>
                  <a:lnTo>
                    <a:pt x="132" y="0"/>
                  </a:lnTo>
                  <a:lnTo>
                    <a:pt x="134" y="0"/>
                  </a:lnTo>
                  <a:lnTo>
                    <a:pt x="136"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1" name="Freeform 34"/>
            <p:cNvSpPr>
              <a:spLocks/>
            </p:cNvSpPr>
            <p:nvPr/>
          </p:nvSpPr>
          <p:spPr bwMode="auto">
            <a:xfrm>
              <a:off x="4786313" y="322263"/>
              <a:ext cx="269875" cy="269875"/>
            </a:xfrm>
            <a:custGeom>
              <a:avLst/>
              <a:gdLst>
                <a:gd name="T0" fmla="*/ 170 w 170"/>
                <a:gd name="T1" fmla="*/ 2 h 170"/>
                <a:gd name="T2" fmla="*/ 170 w 170"/>
                <a:gd name="T3" fmla="*/ 14 h 170"/>
                <a:gd name="T4" fmla="*/ 170 w 170"/>
                <a:gd name="T5" fmla="*/ 22 h 170"/>
                <a:gd name="T6" fmla="*/ 170 w 170"/>
                <a:gd name="T7" fmla="*/ 28 h 170"/>
                <a:gd name="T8" fmla="*/ 170 w 170"/>
                <a:gd name="T9" fmla="*/ 36 h 170"/>
                <a:gd name="T10" fmla="*/ 170 w 170"/>
                <a:gd name="T11" fmla="*/ 48 h 170"/>
                <a:gd name="T12" fmla="*/ 170 w 170"/>
                <a:gd name="T13" fmla="*/ 56 h 170"/>
                <a:gd name="T14" fmla="*/ 170 w 170"/>
                <a:gd name="T15" fmla="*/ 72 h 170"/>
                <a:gd name="T16" fmla="*/ 170 w 170"/>
                <a:gd name="T17" fmla="*/ 80 h 170"/>
                <a:gd name="T18" fmla="*/ 170 w 170"/>
                <a:gd name="T19" fmla="*/ 96 h 170"/>
                <a:gd name="T20" fmla="*/ 170 w 170"/>
                <a:gd name="T21" fmla="*/ 116 h 170"/>
                <a:gd name="T22" fmla="*/ 170 w 170"/>
                <a:gd name="T23" fmla="*/ 142 h 170"/>
                <a:gd name="T24" fmla="*/ 170 w 170"/>
                <a:gd name="T25" fmla="*/ 156 h 170"/>
                <a:gd name="T26" fmla="*/ 170 w 170"/>
                <a:gd name="T27" fmla="*/ 164 h 170"/>
                <a:gd name="T28" fmla="*/ 162 w 170"/>
                <a:gd name="T29" fmla="*/ 170 h 170"/>
                <a:gd name="T30" fmla="*/ 142 w 170"/>
                <a:gd name="T31" fmla="*/ 170 h 170"/>
                <a:gd name="T32" fmla="*/ 130 w 170"/>
                <a:gd name="T33" fmla="*/ 170 h 170"/>
                <a:gd name="T34" fmla="*/ 122 w 170"/>
                <a:gd name="T35" fmla="*/ 170 h 170"/>
                <a:gd name="T36" fmla="*/ 114 w 170"/>
                <a:gd name="T37" fmla="*/ 170 h 170"/>
                <a:gd name="T38" fmla="*/ 106 w 170"/>
                <a:gd name="T39" fmla="*/ 170 h 170"/>
                <a:gd name="T40" fmla="*/ 94 w 170"/>
                <a:gd name="T41" fmla="*/ 170 h 170"/>
                <a:gd name="T42" fmla="*/ 78 w 170"/>
                <a:gd name="T43" fmla="*/ 170 h 170"/>
                <a:gd name="T44" fmla="*/ 64 w 170"/>
                <a:gd name="T45" fmla="*/ 170 h 170"/>
                <a:gd name="T46" fmla="*/ 42 w 170"/>
                <a:gd name="T47" fmla="*/ 170 h 170"/>
                <a:gd name="T48" fmla="*/ 28 w 170"/>
                <a:gd name="T49" fmla="*/ 170 h 170"/>
                <a:gd name="T50" fmla="*/ 20 w 170"/>
                <a:gd name="T51" fmla="*/ 170 h 170"/>
                <a:gd name="T52" fmla="*/ 6 w 170"/>
                <a:gd name="T53" fmla="*/ 170 h 170"/>
                <a:gd name="T54" fmla="*/ 0 w 170"/>
                <a:gd name="T55" fmla="*/ 170 h 170"/>
                <a:gd name="T56" fmla="*/ 0 w 170"/>
                <a:gd name="T57" fmla="*/ 158 h 170"/>
                <a:gd name="T58" fmla="*/ 0 w 170"/>
                <a:gd name="T59" fmla="*/ 140 h 170"/>
                <a:gd name="T60" fmla="*/ 0 w 170"/>
                <a:gd name="T61" fmla="*/ 124 h 170"/>
                <a:gd name="T62" fmla="*/ 0 w 170"/>
                <a:gd name="T63" fmla="*/ 106 h 170"/>
                <a:gd name="T64" fmla="*/ 0 w 170"/>
                <a:gd name="T65" fmla="*/ 90 h 170"/>
                <a:gd name="T66" fmla="*/ 0 w 170"/>
                <a:gd name="T67" fmla="*/ 74 h 170"/>
                <a:gd name="T68" fmla="*/ 0 w 170"/>
                <a:gd name="T69" fmla="*/ 60 h 170"/>
                <a:gd name="T70" fmla="*/ 0 w 170"/>
                <a:gd name="T71" fmla="*/ 36 h 170"/>
                <a:gd name="T72" fmla="*/ 0 w 170"/>
                <a:gd name="T73" fmla="*/ 24 h 170"/>
                <a:gd name="T74" fmla="*/ 0 w 170"/>
                <a:gd name="T75" fmla="*/ 16 h 170"/>
                <a:gd name="T76" fmla="*/ 0 w 170"/>
                <a:gd name="T77" fmla="*/ 2 h 170"/>
                <a:gd name="T78" fmla="*/ 8 w 170"/>
                <a:gd name="T79" fmla="*/ 0 h 170"/>
                <a:gd name="T80" fmla="*/ 16 w 170"/>
                <a:gd name="T81" fmla="*/ 0 h 170"/>
                <a:gd name="T82" fmla="*/ 22 w 170"/>
                <a:gd name="T83" fmla="*/ 0 h 170"/>
                <a:gd name="T84" fmla="*/ 32 w 170"/>
                <a:gd name="T85" fmla="*/ 0 h 170"/>
                <a:gd name="T86" fmla="*/ 40 w 170"/>
                <a:gd name="T87" fmla="*/ 0 h 170"/>
                <a:gd name="T88" fmla="*/ 52 w 170"/>
                <a:gd name="T89" fmla="*/ 0 h 170"/>
                <a:gd name="T90" fmla="*/ 62 w 170"/>
                <a:gd name="T91" fmla="*/ 0 h 170"/>
                <a:gd name="T92" fmla="*/ 68 w 170"/>
                <a:gd name="T93" fmla="*/ 0 h 170"/>
                <a:gd name="T94" fmla="*/ 78 w 170"/>
                <a:gd name="T95" fmla="*/ 0 h 170"/>
                <a:gd name="T96" fmla="*/ 86 w 170"/>
                <a:gd name="T97" fmla="*/ 0 h 170"/>
                <a:gd name="T98" fmla="*/ 94 w 170"/>
                <a:gd name="T99" fmla="*/ 0 h 170"/>
                <a:gd name="T100" fmla="*/ 102 w 170"/>
                <a:gd name="T101" fmla="*/ 0 h 170"/>
                <a:gd name="T102" fmla="*/ 112 w 170"/>
                <a:gd name="T103" fmla="*/ 0 h 170"/>
                <a:gd name="T104" fmla="*/ 120 w 170"/>
                <a:gd name="T105" fmla="*/ 0 h 170"/>
                <a:gd name="T106" fmla="*/ 128 w 170"/>
                <a:gd name="T107" fmla="*/ 0 h 170"/>
                <a:gd name="T108" fmla="*/ 136 w 170"/>
                <a:gd name="T109" fmla="*/ 0 h 170"/>
                <a:gd name="T110" fmla="*/ 144 w 170"/>
                <a:gd name="T111" fmla="*/ 0 h 170"/>
                <a:gd name="T112" fmla="*/ 160 w 170"/>
                <a:gd name="T11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70">
                  <a:moveTo>
                    <a:pt x="160" y="0"/>
                  </a:moveTo>
                  <a:lnTo>
                    <a:pt x="164" y="0"/>
                  </a:lnTo>
                  <a:lnTo>
                    <a:pt x="170" y="0"/>
                  </a:lnTo>
                  <a:lnTo>
                    <a:pt x="170" y="2"/>
                  </a:lnTo>
                  <a:lnTo>
                    <a:pt x="170" y="4"/>
                  </a:lnTo>
                  <a:lnTo>
                    <a:pt x="170" y="8"/>
                  </a:lnTo>
                  <a:lnTo>
                    <a:pt x="170" y="10"/>
                  </a:lnTo>
                  <a:lnTo>
                    <a:pt x="170" y="14"/>
                  </a:lnTo>
                  <a:lnTo>
                    <a:pt x="170" y="16"/>
                  </a:lnTo>
                  <a:lnTo>
                    <a:pt x="170" y="18"/>
                  </a:lnTo>
                  <a:lnTo>
                    <a:pt x="170" y="20"/>
                  </a:lnTo>
                  <a:lnTo>
                    <a:pt x="170" y="22"/>
                  </a:lnTo>
                  <a:lnTo>
                    <a:pt x="170" y="24"/>
                  </a:lnTo>
                  <a:lnTo>
                    <a:pt x="170" y="26"/>
                  </a:lnTo>
                  <a:lnTo>
                    <a:pt x="170" y="26"/>
                  </a:lnTo>
                  <a:lnTo>
                    <a:pt x="170" y="28"/>
                  </a:lnTo>
                  <a:lnTo>
                    <a:pt x="170" y="30"/>
                  </a:lnTo>
                  <a:lnTo>
                    <a:pt x="170" y="32"/>
                  </a:lnTo>
                  <a:lnTo>
                    <a:pt x="170" y="34"/>
                  </a:lnTo>
                  <a:lnTo>
                    <a:pt x="170" y="36"/>
                  </a:lnTo>
                  <a:lnTo>
                    <a:pt x="170" y="38"/>
                  </a:lnTo>
                  <a:lnTo>
                    <a:pt x="170" y="42"/>
                  </a:lnTo>
                  <a:lnTo>
                    <a:pt x="170" y="44"/>
                  </a:lnTo>
                  <a:lnTo>
                    <a:pt x="170" y="48"/>
                  </a:lnTo>
                  <a:lnTo>
                    <a:pt x="170" y="50"/>
                  </a:lnTo>
                  <a:lnTo>
                    <a:pt x="170" y="52"/>
                  </a:lnTo>
                  <a:lnTo>
                    <a:pt x="170" y="54"/>
                  </a:lnTo>
                  <a:lnTo>
                    <a:pt x="170" y="56"/>
                  </a:lnTo>
                  <a:lnTo>
                    <a:pt x="170" y="58"/>
                  </a:lnTo>
                  <a:lnTo>
                    <a:pt x="170" y="66"/>
                  </a:lnTo>
                  <a:lnTo>
                    <a:pt x="170" y="68"/>
                  </a:lnTo>
                  <a:lnTo>
                    <a:pt x="170" y="72"/>
                  </a:lnTo>
                  <a:lnTo>
                    <a:pt x="170" y="74"/>
                  </a:lnTo>
                  <a:lnTo>
                    <a:pt x="170" y="76"/>
                  </a:lnTo>
                  <a:lnTo>
                    <a:pt x="170" y="78"/>
                  </a:lnTo>
                  <a:lnTo>
                    <a:pt x="170" y="80"/>
                  </a:lnTo>
                  <a:lnTo>
                    <a:pt x="170" y="84"/>
                  </a:lnTo>
                  <a:lnTo>
                    <a:pt x="170" y="86"/>
                  </a:lnTo>
                  <a:lnTo>
                    <a:pt x="170" y="92"/>
                  </a:lnTo>
                  <a:lnTo>
                    <a:pt x="170" y="96"/>
                  </a:lnTo>
                  <a:lnTo>
                    <a:pt x="170" y="98"/>
                  </a:lnTo>
                  <a:lnTo>
                    <a:pt x="170" y="104"/>
                  </a:lnTo>
                  <a:lnTo>
                    <a:pt x="170" y="114"/>
                  </a:lnTo>
                  <a:lnTo>
                    <a:pt x="170" y="116"/>
                  </a:lnTo>
                  <a:lnTo>
                    <a:pt x="170" y="126"/>
                  </a:lnTo>
                  <a:lnTo>
                    <a:pt x="170" y="132"/>
                  </a:lnTo>
                  <a:lnTo>
                    <a:pt x="170" y="140"/>
                  </a:lnTo>
                  <a:lnTo>
                    <a:pt x="170" y="142"/>
                  </a:lnTo>
                  <a:lnTo>
                    <a:pt x="170" y="144"/>
                  </a:lnTo>
                  <a:lnTo>
                    <a:pt x="170" y="146"/>
                  </a:lnTo>
                  <a:lnTo>
                    <a:pt x="170" y="148"/>
                  </a:lnTo>
                  <a:lnTo>
                    <a:pt x="170" y="156"/>
                  </a:lnTo>
                  <a:lnTo>
                    <a:pt x="170" y="158"/>
                  </a:lnTo>
                  <a:lnTo>
                    <a:pt x="170" y="160"/>
                  </a:lnTo>
                  <a:lnTo>
                    <a:pt x="170" y="162"/>
                  </a:lnTo>
                  <a:lnTo>
                    <a:pt x="170" y="164"/>
                  </a:lnTo>
                  <a:lnTo>
                    <a:pt x="170" y="166"/>
                  </a:lnTo>
                  <a:lnTo>
                    <a:pt x="170" y="168"/>
                  </a:lnTo>
                  <a:lnTo>
                    <a:pt x="170" y="170"/>
                  </a:lnTo>
                  <a:lnTo>
                    <a:pt x="162" y="170"/>
                  </a:lnTo>
                  <a:lnTo>
                    <a:pt x="158" y="170"/>
                  </a:lnTo>
                  <a:lnTo>
                    <a:pt x="156" y="170"/>
                  </a:lnTo>
                  <a:lnTo>
                    <a:pt x="144" y="170"/>
                  </a:lnTo>
                  <a:lnTo>
                    <a:pt x="142" y="170"/>
                  </a:lnTo>
                  <a:lnTo>
                    <a:pt x="140" y="170"/>
                  </a:lnTo>
                  <a:lnTo>
                    <a:pt x="138" y="170"/>
                  </a:lnTo>
                  <a:lnTo>
                    <a:pt x="134" y="170"/>
                  </a:lnTo>
                  <a:lnTo>
                    <a:pt x="130" y="170"/>
                  </a:lnTo>
                  <a:lnTo>
                    <a:pt x="128" y="170"/>
                  </a:lnTo>
                  <a:lnTo>
                    <a:pt x="126" y="170"/>
                  </a:lnTo>
                  <a:lnTo>
                    <a:pt x="124" y="170"/>
                  </a:lnTo>
                  <a:lnTo>
                    <a:pt x="122" y="170"/>
                  </a:lnTo>
                  <a:lnTo>
                    <a:pt x="120" y="170"/>
                  </a:lnTo>
                  <a:lnTo>
                    <a:pt x="118" y="170"/>
                  </a:lnTo>
                  <a:lnTo>
                    <a:pt x="116" y="170"/>
                  </a:lnTo>
                  <a:lnTo>
                    <a:pt x="114" y="170"/>
                  </a:lnTo>
                  <a:lnTo>
                    <a:pt x="112" y="170"/>
                  </a:lnTo>
                  <a:lnTo>
                    <a:pt x="110" y="170"/>
                  </a:lnTo>
                  <a:lnTo>
                    <a:pt x="108" y="170"/>
                  </a:lnTo>
                  <a:lnTo>
                    <a:pt x="106" y="170"/>
                  </a:lnTo>
                  <a:lnTo>
                    <a:pt x="104" y="170"/>
                  </a:lnTo>
                  <a:lnTo>
                    <a:pt x="102" y="170"/>
                  </a:lnTo>
                  <a:lnTo>
                    <a:pt x="100" y="170"/>
                  </a:lnTo>
                  <a:lnTo>
                    <a:pt x="94" y="170"/>
                  </a:lnTo>
                  <a:lnTo>
                    <a:pt x="92" y="170"/>
                  </a:lnTo>
                  <a:lnTo>
                    <a:pt x="86" y="170"/>
                  </a:lnTo>
                  <a:lnTo>
                    <a:pt x="82" y="170"/>
                  </a:lnTo>
                  <a:lnTo>
                    <a:pt x="78" y="170"/>
                  </a:lnTo>
                  <a:lnTo>
                    <a:pt x="76" y="170"/>
                  </a:lnTo>
                  <a:lnTo>
                    <a:pt x="74" y="170"/>
                  </a:lnTo>
                  <a:lnTo>
                    <a:pt x="70" y="170"/>
                  </a:lnTo>
                  <a:lnTo>
                    <a:pt x="64" y="170"/>
                  </a:lnTo>
                  <a:lnTo>
                    <a:pt x="64" y="170"/>
                  </a:lnTo>
                  <a:lnTo>
                    <a:pt x="56" y="170"/>
                  </a:lnTo>
                  <a:lnTo>
                    <a:pt x="52" y="170"/>
                  </a:lnTo>
                  <a:lnTo>
                    <a:pt x="42" y="170"/>
                  </a:lnTo>
                  <a:lnTo>
                    <a:pt x="38" y="170"/>
                  </a:lnTo>
                  <a:lnTo>
                    <a:pt x="36" y="170"/>
                  </a:lnTo>
                  <a:lnTo>
                    <a:pt x="30" y="170"/>
                  </a:lnTo>
                  <a:lnTo>
                    <a:pt x="28" y="170"/>
                  </a:lnTo>
                  <a:lnTo>
                    <a:pt x="26" y="170"/>
                  </a:lnTo>
                  <a:lnTo>
                    <a:pt x="24" y="170"/>
                  </a:lnTo>
                  <a:lnTo>
                    <a:pt x="22" y="170"/>
                  </a:lnTo>
                  <a:lnTo>
                    <a:pt x="20" y="170"/>
                  </a:lnTo>
                  <a:lnTo>
                    <a:pt x="16" y="170"/>
                  </a:lnTo>
                  <a:lnTo>
                    <a:pt x="10" y="170"/>
                  </a:lnTo>
                  <a:lnTo>
                    <a:pt x="8" y="170"/>
                  </a:lnTo>
                  <a:lnTo>
                    <a:pt x="6" y="170"/>
                  </a:lnTo>
                  <a:lnTo>
                    <a:pt x="4" y="170"/>
                  </a:lnTo>
                  <a:lnTo>
                    <a:pt x="2" y="170"/>
                  </a:lnTo>
                  <a:lnTo>
                    <a:pt x="0" y="170"/>
                  </a:lnTo>
                  <a:lnTo>
                    <a:pt x="0" y="170"/>
                  </a:lnTo>
                  <a:lnTo>
                    <a:pt x="0" y="168"/>
                  </a:lnTo>
                  <a:lnTo>
                    <a:pt x="0" y="162"/>
                  </a:lnTo>
                  <a:lnTo>
                    <a:pt x="0" y="160"/>
                  </a:lnTo>
                  <a:lnTo>
                    <a:pt x="0" y="158"/>
                  </a:lnTo>
                  <a:lnTo>
                    <a:pt x="0" y="156"/>
                  </a:lnTo>
                  <a:lnTo>
                    <a:pt x="0" y="148"/>
                  </a:lnTo>
                  <a:lnTo>
                    <a:pt x="0" y="146"/>
                  </a:lnTo>
                  <a:lnTo>
                    <a:pt x="0" y="140"/>
                  </a:lnTo>
                  <a:lnTo>
                    <a:pt x="0" y="130"/>
                  </a:lnTo>
                  <a:lnTo>
                    <a:pt x="0" y="128"/>
                  </a:lnTo>
                  <a:lnTo>
                    <a:pt x="0" y="126"/>
                  </a:lnTo>
                  <a:lnTo>
                    <a:pt x="0" y="124"/>
                  </a:lnTo>
                  <a:lnTo>
                    <a:pt x="0" y="122"/>
                  </a:lnTo>
                  <a:lnTo>
                    <a:pt x="0" y="118"/>
                  </a:lnTo>
                  <a:lnTo>
                    <a:pt x="0" y="108"/>
                  </a:lnTo>
                  <a:lnTo>
                    <a:pt x="0" y="106"/>
                  </a:lnTo>
                  <a:lnTo>
                    <a:pt x="0" y="98"/>
                  </a:lnTo>
                  <a:lnTo>
                    <a:pt x="0" y="96"/>
                  </a:lnTo>
                  <a:lnTo>
                    <a:pt x="0" y="92"/>
                  </a:lnTo>
                  <a:lnTo>
                    <a:pt x="0" y="90"/>
                  </a:lnTo>
                  <a:lnTo>
                    <a:pt x="0" y="82"/>
                  </a:lnTo>
                  <a:lnTo>
                    <a:pt x="0" y="78"/>
                  </a:lnTo>
                  <a:lnTo>
                    <a:pt x="0" y="76"/>
                  </a:lnTo>
                  <a:lnTo>
                    <a:pt x="0" y="74"/>
                  </a:lnTo>
                  <a:lnTo>
                    <a:pt x="0" y="72"/>
                  </a:lnTo>
                  <a:lnTo>
                    <a:pt x="0" y="70"/>
                  </a:lnTo>
                  <a:lnTo>
                    <a:pt x="0" y="64"/>
                  </a:lnTo>
                  <a:lnTo>
                    <a:pt x="0" y="60"/>
                  </a:lnTo>
                  <a:lnTo>
                    <a:pt x="0" y="54"/>
                  </a:lnTo>
                  <a:lnTo>
                    <a:pt x="0" y="52"/>
                  </a:lnTo>
                  <a:lnTo>
                    <a:pt x="0" y="48"/>
                  </a:lnTo>
                  <a:lnTo>
                    <a:pt x="0" y="36"/>
                  </a:lnTo>
                  <a:lnTo>
                    <a:pt x="0" y="32"/>
                  </a:lnTo>
                  <a:lnTo>
                    <a:pt x="0" y="28"/>
                  </a:lnTo>
                  <a:lnTo>
                    <a:pt x="0" y="26"/>
                  </a:lnTo>
                  <a:lnTo>
                    <a:pt x="0" y="24"/>
                  </a:lnTo>
                  <a:lnTo>
                    <a:pt x="0" y="22"/>
                  </a:lnTo>
                  <a:lnTo>
                    <a:pt x="0" y="20"/>
                  </a:lnTo>
                  <a:lnTo>
                    <a:pt x="0" y="18"/>
                  </a:lnTo>
                  <a:lnTo>
                    <a:pt x="0" y="16"/>
                  </a:lnTo>
                  <a:lnTo>
                    <a:pt x="0" y="12"/>
                  </a:lnTo>
                  <a:lnTo>
                    <a:pt x="0" y="10"/>
                  </a:lnTo>
                  <a:lnTo>
                    <a:pt x="0" y="8"/>
                  </a:lnTo>
                  <a:lnTo>
                    <a:pt x="0" y="2"/>
                  </a:lnTo>
                  <a:lnTo>
                    <a:pt x="0" y="0"/>
                  </a:lnTo>
                  <a:lnTo>
                    <a:pt x="2" y="0"/>
                  </a:lnTo>
                  <a:lnTo>
                    <a:pt x="6" y="0"/>
                  </a:lnTo>
                  <a:lnTo>
                    <a:pt x="8" y="0"/>
                  </a:lnTo>
                  <a:lnTo>
                    <a:pt x="10" y="0"/>
                  </a:lnTo>
                  <a:lnTo>
                    <a:pt x="12" y="0"/>
                  </a:lnTo>
                  <a:lnTo>
                    <a:pt x="14" y="0"/>
                  </a:lnTo>
                  <a:lnTo>
                    <a:pt x="16" y="0"/>
                  </a:lnTo>
                  <a:lnTo>
                    <a:pt x="16" y="0"/>
                  </a:lnTo>
                  <a:lnTo>
                    <a:pt x="18" y="0"/>
                  </a:lnTo>
                  <a:lnTo>
                    <a:pt x="20" y="0"/>
                  </a:lnTo>
                  <a:lnTo>
                    <a:pt x="22" y="0"/>
                  </a:lnTo>
                  <a:lnTo>
                    <a:pt x="24" y="0"/>
                  </a:lnTo>
                  <a:lnTo>
                    <a:pt x="26" y="0"/>
                  </a:lnTo>
                  <a:lnTo>
                    <a:pt x="28" y="0"/>
                  </a:lnTo>
                  <a:lnTo>
                    <a:pt x="32" y="0"/>
                  </a:lnTo>
                  <a:lnTo>
                    <a:pt x="34" y="0"/>
                  </a:lnTo>
                  <a:lnTo>
                    <a:pt x="36" y="0"/>
                  </a:lnTo>
                  <a:lnTo>
                    <a:pt x="38" y="0"/>
                  </a:lnTo>
                  <a:lnTo>
                    <a:pt x="40" y="0"/>
                  </a:lnTo>
                  <a:lnTo>
                    <a:pt x="42" y="0"/>
                  </a:lnTo>
                  <a:lnTo>
                    <a:pt x="44" y="0"/>
                  </a:lnTo>
                  <a:lnTo>
                    <a:pt x="46" y="0"/>
                  </a:lnTo>
                  <a:lnTo>
                    <a:pt x="52" y="0"/>
                  </a:lnTo>
                  <a:lnTo>
                    <a:pt x="56" y="0"/>
                  </a:lnTo>
                  <a:lnTo>
                    <a:pt x="58" y="0"/>
                  </a:lnTo>
                  <a:lnTo>
                    <a:pt x="60" y="0"/>
                  </a:lnTo>
                  <a:lnTo>
                    <a:pt x="62" y="0"/>
                  </a:lnTo>
                  <a:lnTo>
                    <a:pt x="64" y="0"/>
                  </a:lnTo>
                  <a:lnTo>
                    <a:pt x="64" y="0"/>
                  </a:lnTo>
                  <a:lnTo>
                    <a:pt x="66" y="0"/>
                  </a:lnTo>
                  <a:lnTo>
                    <a:pt x="68" y="0"/>
                  </a:lnTo>
                  <a:lnTo>
                    <a:pt x="70" y="0"/>
                  </a:lnTo>
                  <a:lnTo>
                    <a:pt x="74" y="0"/>
                  </a:lnTo>
                  <a:lnTo>
                    <a:pt x="76" y="0"/>
                  </a:lnTo>
                  <a:lnTo>
                    <a:pt x="78" y="0"/>
                  </a:lnTo>
                  <a:lnTo>
                    <a:pt x="80" y="0"/>
                  </a:lnTo>
                  <a:lnTo>
                    <a:pt x="82" y="0"/>
                  </a:lnTo>
                  <a:lnTo>
                    <a:pt x="84" y="0"/>
                  </a:lnTo>
                  <a:lnTo>
                    <a:pt x="86" y="0"/>
                  </a:lnTo>
                  <a:lnTo>
                    <a:pt x="88" y="0"/>
                  </a:lnTo>
                  <a:lnTo>
                    <a:pt x="90" y="0"/>
                  </a:lnTo>
                  <a:lnTo>
                    <a:pt x="92" y="0"/>
                  </a:lnTo>
                  <a:lnTo>
                    <a:pt x="94" y="0"/>
                  </a:lnTo>
                  <a:lnTo>
                    <a:pt x="96" y="0"/>
                  </a:lnTo>
                  <a:lnTo>
                    <a:pt x="98" y="0"/>
                  </a:lnTo>
                  <a:lnTo>
                    <a:pt x="100" y="0"/>
                  </a:lnTo>
                  <a:lnTo>
                    <a:pt x="102" y="0"/>
                  </a:lnTo>
                  <a:lnTo>
                    <a:pt x="104" y="0"/>
                  </a:lnTo>
                  <a:lnTo>
                    <a:pt x="106" y="0"/>
                  </a:lnTo>
                  <a:lnTo>
                    <a:pt x="108" y="0"/>
                  </a:lnTo>
                  <a:lnTo>
                    <a:pt x="112" y="0"/>
                  </a:lnTo>
                  <a:lnTo>
                    <a:pt x="114" y="0"/>
                  </a:lnTo>
                  <a:lnTo>
                    <a:pt x="116" y="0"/>
                  </a:lnTo>
                  <a:lnTo>
                    <a:pt x="118" y="0"/>
                  </a:lnTo>
                  <a:lnTo>
                    <a:pt x="120" y="0"/>
                  </a:lnTo>
                  <a:lnTo>
                    <a:pt x="122" y="0"/>
                  </a:lnTo>
                  <a:lnTo>
                    <a:pt x="124" y="0"/>
                  </a:lnTo>
                  <a:lnTo>
                    <a:pt x="126" y="0"/>
                  </a:lnTo>
                  <a:lnTo>
                    <a:pt x="128" y="0"/>
                  </a:lnTo>
                  <a:lnTo>
                    <a:pt x="130" y="0"/>
                  </a:lnTo>
                  <a:lnTo>
                    <a:pt x="132" y="0"/>
                  </a:lnTo>
                  <a:lnTo>
                    <a:pt x="134" y="0"/>
                  </a:lnTo>
                  <a:lnTo>
                    <a:pt x="136" y="0"/>
                  </a:lnTo>
                  <a:lnTo>
                    <a:pt x="138" y="0"/>
                  </a:lnTo>
                  <a:lnTo>
                    <a:pt x="140" y="0"/>
                  </a:lnTo>
                  <a:lnTo>
                    <a:pt x="142" y="0"/>
                  </a:lnTo>
                  <a:lnTo>
                    <a:pt x="144" y="0"/>
                  </a:lnTo>
                  <a:lnTo>
                    <a:pt x="148" y="0"/>
                  </a:lnTo>
                  <a:lnTo>
                    <a:pt x="154" y="0"/>
                  </a:lnTo>
                  <a:lnTo>
                    <a:pt x="158" y="0"/>
                  </a:lnTo>
                  <a:lnTo>
                    <a:pt x="16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2" name="Freeform 36"/>
            <p:cNvSpPr>
              <a:spLocks/>
            </p:cNvSpPr>
            <p:nvPr/>
          </p:nvSpPr>
          <p:spPr bwMode="auto">
            <a:xfrm>
              <a:off x="4335463" y="860425"/>
              <a:ext cx="263525" cy="266700"/>
            </a:xfrm>
            <a:custGeom>
              <a:avLst/>
              <a:gdLst>
                <a:gd name="T0" fmla="*/ 160 w 166"/>
                <a:gd name="T1" fmla="*/ 168 h 168"/>
                <a:gd name="T2" fmla="*/ 152 w 166"/>
                <a:gd name="T3" fmla="*/ 168 h 168"/>
                <a:gd name="T4" fmla="*/ 140 w 166"/>
                <a:gd name="T5" fmla="*/ 168 h 168"/>
                <a:gd name="T6" fmla="*/ 130 w 166"/>
                <a:gd name="T7" fmla="*/ 168 h 168"/>
                <a:gd name="T8" fmla="*/ 118 w 166"/>
                <a:gd name="T9" fmla="*/ 168 h 168"/>
                <a:gd name="T10" fmla="*/ 104 w 166"/>
                <a:gd name="T11" fmla="*/ 168 h 168"/>
                <a:gd name="T12" fmla="*/ 86 w 166"/>
                <a:gd name="T13" fmla="*/ 168 h 168"/>
                <a:gd name="T14" fmla="*/ 74 w 166"/>
                <a:gd name="T15" fmla="*/ 168 h 168"/>
                <a:gd name="T16" fmla="*/ 62 w 166"/>
                <a:gd name="T17" fmla="*/ 168 h 168"/>
                <a:gd name="T18" fmla="*/ 52 w 166"/>
                <a:gd name="T19" fmla="*/ 168 h 168"/>
                <a:gd name="T20" fmla="*/ 42 w 166"/>
                <a:gd name="T21" fmla="*/ 168 h 168"/>
                <a:gd name="T22" fmla="*/ 30 w 166"/>
                <a:gd name="T23" fmla="*/ 168 h 168"/>
                <a:gd name="T24" fmla="*/ 18 w 166"/>
                <a:gd name="T25" fmla="*/ 168 h 168"/>
                <a:gd name="T26" fmla="*/ 10 w 166"/>
                <a:gd name="T27" fmla="*/ 168 h 168"/>
                <a:gd name="T28" fmla="*/ 2 w 166"/>
                <a:gd name="T29" fmla="*/ 168 h 168"/>
                <a:gd name="T30" fmla="*/ 0 w 166"/>
                <a:gd name="T31" fmla="*/ 158 h 168"/>
                <a:gd name="T32" fmla="*/ 0 w 166"/>
                <a:gd name="T33" fmla="*/ 144 h 168"/>
                <a:gd name="T34" fmla="*/ 0 w 166"/>
                <a:gd name="T35" fmla="*/ 132 h 168"/>
                <a:gd name="T36" fmla="*/ 0 w 166"/>
                <a:gd name="T37" fmla="*/ 120 h 168"/>
                <a:gd name="T38" fmla="*/ 0 w 166"/>
                <a:gd name="T39" fmla="*/ 108 h 168"/>
                <a:gd name="T40" fmla="*/ 0 w 166"/>
                <a:gd name="T41" fmla="*/ 100 h 168"/>
                <a:gd name="T42" fmla="*/ 0 w 166"/>
                <a:gd name="T43" fmla="*/ 90 h 168"/>
                <a:gd name="T44" fmla="*/ 0 w 166"/>
                <a:gd name="T45" fmla="*/ 76 h 168"/>
                <a:gd name="T46" fmla="*/ 0 w 166"/>
                <a:gd name="T47" fmla="*/ 62 h 168"/>
                <a:gd name="T48" fmla="*/ 0 w 166"/>
                <a:gd name="T49" fmla="*/ 50 h 168"/>
                <a:gd name="T50" fmla="*/ 0 w 166"/>
                <a:gd name="T51" fmla="*/ 40 h 168"/>
                <a:gd name="T52" fmla="*/ 0 w 166"/>
                <a:gd name="T53" fmla="*/ 24 h 168"/>
                <a:gd name="T54" fmla="*/ 0 w 166"/>
                <a:gd name="T55" fmla="*/ 12 h 168"/>
                <a:gd name="T56" fmla="*/ 0 w 166"/>
                <a:gd name="T57" fmla="*/ 2 h 168"/>
                <a:gd name="T58" fmla="*/ 10 w 166"/>
                <a:gd name="T59" fmla="*/ 2 h 168"/>
                <a:gd name="T60" fmla="*/ 16 w 166"/>
                <a:gd name="T61" fmla="*/ 2 h 168"/>
                <a:gd name="T62" fmla="*/ 28 w 166"/>
                <a:gd name="T63" fmla="*/ 2 h 168"/>
                <a:gd name="T64" fmla="*/ 42 w 166"/>
                <a:gd name="T65" fmla="*/ 2 h 168"/>
                <a:gd name="T66" fmla="*/ 52 w 166"/>
                <a:gd name="T67" fmla="*/ 2 h 168"/>
                <a:gd name="T68" fmla="*/ 64 w 166"/>
                <a:gd name="T69" fmla="*/ 2 h 168"/>
                <a:gd name="T70" fmla="*/ 82 w 166"/>
                <a:gd name="T71" fmla="*/ 2 h 168"/>
                <a:gd name="T72" fmla="*/ 100 w 166"/>
                <a:gd name="T73" fmla="*/ 2 h 168"/>
                <a:gd name="T74" fmla="*/ 112 w 166"/>
                <a:gd name="T75" fmla="*/ 2 h 168"/>
                <a:gd name="T76" fmla="*/ 134 w 166"/>
                <a:gd name="T77" fmla="*/ 0 h 168"/>
                <a:gd name="T78" fmla="*/ 152 w 166"/>
                <a:gd name="T79" fmla="*/ 0 h 168"/>
                <a:gd name="T80" fmla="*/ 166 w 166"/>
                <a:gd name="T81" fmla="*/ 0 h 168"/>
                <a:gd name="T82" fmla="*/ 166 w 166"/>
                <a:gd name="T83" fmla="*/ 24 h 168"/>
                <a:gd name="T84" fmla="*/ 166 w 166"/>
                <a:gd name="T85" fmla="*/ 34 h 168"/>
                <a:gd name="T86" fmla="*/ 166 w 166"/>
                <a:gd name="T87" fmla="*/ 48 h 168"/>
                <a:gd name="T88" fmla="*/ 166 w 166"/>
                <a:gd name="T89" fmla="*/ 62 h 168"/>
                <a:gd name="T90" fmla="*/ 166 w 166"/>
                <a:gd name="T91" fmla="*/ 78 h 168"/>
                <a:gd name="T92" fmla="*/ 166 w 166"/>
                <a:gd name="T93" fmla="*/ 90 h 168"/>
                <a:gd name="T94" fmla="*/ 166 w 166"/>
                <a:gd name="T95" fmla="*/ 100 h 168"/>
                <a:gd name="T96" fmla="*/ 166 w 166"/>
                <a:gd name="T97" fmla="*/ 114 h 168"/>
                <a:gd name="T98" fmla="*/ 166 w 166"/>
                <a:gd name="T99" fmla="*/ 126 h 168"/>
                <a:gd name="T100" fmla="*/ 166 w 166"/>
                <a:gd name="T101" fmla="*/ 140 h 168"/>
                <a:gd name="T102" fmla="*/ 166 w 166"/>
                <a:gd name="T103" fmla="*/ 148 h 168"/>
                <a:gd name="T104" fmla="*/ 166 w 166"/>
                <a:gd name="T105" fmla="*/ 16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 h="168">
                  <a:moveTo>
                    <a:pt x="166" y="168"/>
                  </a:moveTo>
                  <a:lnTo>
                    <a:pt x="164" y="168"/>
                  </a:lnTo>
                  <a:lnTo>
                    <a:pt x="162" y="168"/>
                  </a:lnTo>
                  <a:lnTo>
                    <a:pt x="160" y="168"/>
                  </a:lnTo>
                  <a:lnTo>
                    <a:pt x="156" y="168"/>
                  </a:lnTo>
                  <a:lnTo>
                    <a:pt x="156" y="168"/>
                  </a:lnTo>
                  <a:lnTo>
                    <a:pt x="154" y="168"/>
                  </a:lnTo>
                  <a:lnTo>
                    <a:pt x="152" y="168"/>
                  </a:lnTo>
                  <a:lnTo>
                    <a:pt x="150" y="168"/>
                  </a:lnTo>
                  <a:lnTo>
                    <a:pt x="146" y="168"/>
                  </a:lnTo>
                  <a:lnTo>
                    <a:pt x="142" y="168"/>
                  </a:lnTo>
                  <a:lnTo>
                    <a:pt x="140" y="168"/>
                  </a:lnTo>
                  <a:lnTo>
                    <a:pt x="138" y="168"/>
                  </a:lnTo>
                  <a:lnTo>
                    <a:pt x="136" y="168"/>
                  </a:lnTo>
                  <a:lnTo>
                    <a:pt x="134" y="168"/>
                  </a:lnTo>
                  <a:lnTo>
                    <a:pt x="130" y="168"/>
                  </a:lnTo>
                  <a:lnTo>
                    <a:pt x="126" y="168"/>
                  </a:lnTo>
                  <a:lnTo>
                    <a:pt x="122" y="168"/>
                  </a:lnTo>
                  <a:lnTo>
                    <a:pt x="120" y="168"/>
                  </a:lnTo>
                  <a:lnTo>
                    <a:pt x="118" y="168"/>
                  </a:lnTo>
                  <a:lnTo>
                    <a:pt x="112" y="168"/>
                  </a:lnTo>
                  <a:lnTo>
                    <a:pt x="110" y="168"/>
                  </a:lnTo>
                  <a:lnTo>
                    <a:pt x="108" y="168"/>
                  </a:lnTo>
                  <a:lnTo>
                    <a:pt x="104" y="168"/>
                  </a:lnTo>
                  <a:lnTo>
                    <a:pt x="96" y="168"/>
                  </a:lnTo>
                  <a:lnTo>
                    <a:pt x="92" y="168"/>
                  </a:lnTo>
                  <a:lnTo>
                    <a:pt x="88" y="168"/>
                  </a:lnTo>
                  <a:lnTo>
                    <a:pt x="86" y="168"/>
                  </a:lnTo>
                  <a:lnTo>
                    <a:pt x="84" y="168"/>
                  </a:lnTo>
                  <a:lnTo>
                    <a:pt x="80" y="168"/>
                  </a:lnTo>
                  <a:lnTo>
                    <a:pt x="78" y="168"/>
                  </a:lnTo>
                  <a:lnTo>
                    <a:pt x="74" y="168"/>
                  </a:lnTo>
                  <a:lnTo>
                    <a:pt x="72" y="168"/>
                  </a:lnTo>
                  <a:lnTo>
                    <a:pt x="68" y="168"/>
                  </a:lnTo>
                  <a:lnTo>
                    <a:pt x="66" y="168"/>
                  </a:lnTo>
                  <a:lnTo>
                    <a:pt x="62" y="168"/>
                  </a:lnTo>
                  <a:lnTo>
                    <a:pt x="60" y="168"/>
                  </a:lnTo>
                  <a:lnTo>
                    <a:pt x="58" y="168"/>
                  </a:lnTo>
                  <a:lnTo>
                    <a:pt x="54" y="168"/>
                  </a:lnTo>
                  <a:lnTo>
                    <a:pt x="52" y="168"/>
                  </a:lnTo>
                  <a:lnTo>
                    <a:pt x="50" y="168"/>
                  </a:lnTo>
                  <a:lnTo>
                    <a:pt x="48" y="168"/>
                  </a:lnTo>
                  <a:lnTo>
                    <a:pt x="44" y="168"/>
                  </a:lnTo>
                  <a:lnTo>
                    <a:pt x="42" y="168"/>
                  </a:lnTo>
                  <a:lnTo>
                    <a:pt x="38" y="168"/>
                  </a:lnTo>
                  <a:lnTo>
                    <a:pt x="36" y="168"/>
                  </a:lnTo>
                  <a:lnTo>
                    <a:pt x="34" y="168"/>
                  </a:lnTo>
                  <a:lnTo>
                    <a:pt x="30" y="168"/>
                  </a:lnTo>
                  <a:lnTo>
                    <a:pt x="28" y="168"/>
                  </a:lnTo>
                  <a:lnTo>
                    <a:pt x="24" y="168"/>
                  </a:lnTo>
                  <a:lnTo>
                    <a:pt x="22" y="168"/>
                  </a:lnTo>
                  <a:lnTo>
                    <a:pt x="18" y="168"/>
                  </a:lnTo>
                  <a:lnTo>
                    <a:pt x="16" y="168"/>
                  </a:lnTo>
                  <a:lnTo>
                    <a:pt x="14" y="168"/>
                  </a:lnTo>
                  <a:lnTo>
                    <a:pt x="12" y="168"/>
                  </a:lnTo>
                  <a:lnTo>
                    <a:pt x="10" y="168"/>
                  </a:lnTo>
                  <a:lnTo>
                    <a:pt x="10" y="168"/>
                  </a:lnTo>
                  <a:lnTo>
                    <a:pt x="8" y="168"/>
                  </a:lnTo>
                  <a:lnTo>
                    <a:pt x="4" y="168"/>
                  </a:lnTo>
                  <a:lnTo>
                    <a:pt x="2" y="168"/>
                  </a:lnTo>
                  <a:lnTo>
                    <a:pt x="0" y="168"/>
                  </a:lnTo>
                  <a:lnTo>
                    <a:pt x="0" y="166"/>
                  </a:lnTo>
                  <a:lnTo>
                    <a:pt x="0" y="162"/>
                  </a:lnTo>
                  <a:lnTo>
                    <a:pt x="0" y="158"/>
                  </a:lnTo>
                  <a:lnTo>
                    <a:pt x="0" y="156"/>
                  </a:lnTo>
                  <a:lnTo>
                    <a:pt x="0" y="152"/>
                  </a:lnTo>
                  <a:lnTo>
                    <a:pt x="0" y="146"/>
                  </a:lnTo>
                  <a:lnTo>
                    <a:pt x="0" y="144"/>
                  </a:lnTo>
                  <a:lnTo>
                    <a:pt x="0" y="140"/>
                  </a:lnTo>
                  <a:lnTo>
                    <a:pt x="0" y="136"/>
                  </a:lnTo>
                  <a:lnTo>
                    <a:pt x="0" y="134"/>
                  </a:lnTo>
                  <a:lnTo>
                    <a:pt x="0" y="132"/>
                  </a:lnTo>
                  <a:lnTo>
                    <a:pt x="0" y="128"/>
                  </a:lnTo>
                  <a:lnTo>
                    <a:pt x="0" y="126"/>
                  </a:lnTo>
                  <a:lnTo>
                    <a:pt x="0" y="124"/>
                  </a:lnTo>
                  <a:lnTo>
                    <a:pt x="0" y="120"/>
                  </a:lnTo>
                  <a:lnTo>
                    <a:pt x="0" y="116"/>
                  </a:lnTo>
                  <a:lnTo>
                    <a:pt x="0" y="114"/>
                  </a:lnTo>
                  <a:lnTo>
                    <a:pt x="0" y="110"/>
                  </a:lnTo>
                  <a:lnTo>
                    <a:pt x="0" y="108"/>
                  </a:lnTo>
                  <a:lnTo>
                    <a:pt x="0" y="106"/>
                  </a:lnTo>
                  <a:lnTo>
                    <a:pt x="0" y="104"/>
                  </a:lnTo>
                  <a:lnTo>
                    <a:pt x="0" y="102"/>
                  </a:lnTo>
                  <a:lnTo>
                    <a:pt x="0" y="100"/>
                  </a:lnTo>
                  <a:lnTo>
                    <a:pt x="0" y="98"/>
                  </a:lnTo>
                  <a:lnTo>
                    <a:pt x="0" y="96"/>
                  </a:lnTo>
                  <a:lnTo>
                    <a:pt x="0" y="94"/>
                  </a:lnTo>
                  <a:lnTo>
                    <a:pt x="0" y="90"/>
                  </a:lnTo>
                  <a:lnTo>
                    <a:pt x="0" y="86"/>
                  </a:lnTo>
                  <a:lnTo>
                    <a:pt x="0" y="84"/>
                  </a:lnTo>
                  <a:lnTo>
                    <a:pt x="0" y="78"/>
                  </a:lnTo>
                  <a:lnTo>
                    <a:pt x="0" y="76"/>
                  </a:lnTo>
                  <a:lnTo>
                    <a:pt x="0" y="72"/>
                  </a:lnTo>
                  <a:lnTo>
                    <a:pt x="0" y="72"/>
                  </a:lnTo>
                  <a:lnTo>
                    <a:pt x="0" y="66"/>
                  </a:lnTo>
                  <a:lnTo>
                    <a:pt x="0" y="62"/>
                  </a:lnTo>
                  <a:lnTo>
                    <a:pt x="0" y="60"/>
                  </a:lnTo>
                  <a:lnTo>
                    <a:pt x="0" y="56"/>
                  </a:lnTo>
                  <a:lnTo>
                    <a:pt x="0" y="54"/>
                  </a:lnTo>
                  <a:lnTo>
                    <a:pt x="0" y="50"/>
                  </a:lnTo>
                  <a:lnTo>
                    <a:pt x="0" y="48"/>
                  </a:lnTo>
                  <a:lnTo>
                    <a:pt x="0" y="44"/>
                  </a:lnTo>
                  <a:lnTo>
                    <a:pt x="0" y="42"/>
                  </a:lnTo>
                  <a:lnTo>
                    <a:pt x="0" y="40"/>
                  </a:lnTo>
                  <a:lnTo>
                    <a:pt x="0" y="36"/>
                  </a:lnTo>
                  <a:lnTo>
                    <a:pt x="0" y="30"/>
                  </a:lnTo>
                  <a:lnTo>
                    <a:pt x="0" y="26"/>
                  </a:lnTo>
                  <a:lnTo>
                    <a:pt x="0" y="24"/>
                  </a:lnTo>
                  <a:lnTo>
                    <a:pt x="0" y="18"/>
                  </a:lnTo>
                  <a:lnTo>
                    <a:pt x="0" y="16"/>
                  </a:lnTo>
                  <a:lnTo>
                    <a:pt x="0" y="14"/>
                  </a:lnTo>
                  <a:lnTo>
                    <a:pt x="0" y="12"/>
                  </a:lnTo>
                  <a:lnTo>
                    <a:pt x="0" y="10"/>
                  </a:lnTo>
                  <a:lnTo>
                    <a:pt x="0" y="8"/>
                  </a:lnTo>
                  <a:lnTo>
                    <a:pt x="0" y="6"/>
                  </a:lnTo>
                  <a:lnTo>
                    <a:pt x="0" y="2"/>
                  </a:lnTo>
                  <a:lnTo>
                    <a:pt x="4" y="2"/>
                  </a:lnTo>
                  <a:lnTo>
                    <a:pt x="6" y="2"/>
                  </a:lnTo>
                  <a:lnTo>
                    <a:pt x="8" y="2"/>
                  </a:lnTo>
                  <a:lnTo>
                    <a:pt x="10" y="2"/>
                  </a:lnTo>
                  <a:lnTo>
                    <a:pt x="10" y="2"/>
                  </a:lnTo>
                  <a:lnTo>
                    <a:pt x="12" y="2"/>
                  </a:lnTo>
                  <a:lnTo>
                    <a:pt x="14" y="2"/>
                  </a:lnTo>
                  <a:lnTo>
                    <a:pt x="16" y="2"/>
                  </a:lnTo>
                  <a:lnTo>
                    <a:pt x="20" y="2"/>
                  </a:lnTo>
                  <a:lnTo>
                    <a:pt x="22" y="2"/>
                  </a:lnTo>
                  <a:lnTo>
                    <a:pt x="26" y="2"/>
                  </a:lnTo>
                  <a:lnTo>
                    <a:pt x="28" y="2"/>
                  </a:lnTo>
                  <a:lnTo>
                    <a:pt x="32" y="2"/>
                  </a:lnTo>
                  <a:lnTo>
                    <a:pt x="34" y="2"/>
                  </a:lnTo>
                  <a:lnTo>
                    <a:pt x="38" y="2"/>
                  </a:lnTo>
                  <a:lnTo>
                    <a:pt x="42" y="2"/>
                  </a:lnTo>
                  <a:lnTo>
                    <a:pt x="46" y="2"/>
                  </a:lnTo>
                  <a:lnTo>
                    <a:pt x="48" y="2"/>
                  </a:lnTo>
                  <a:lnTo>
                    <a:pt x="50" y="2"/>
                  </a:lnTo>
                  <a:lnTo>
                    <a:pt x="52" y="2"/>
                  </a:lnTo>
                  <a:lnTo>
                    <a:pt x="54" y="2"/>
                  </a:lnTo>
                  <a:lnTo>
                    <a:pt x="56" y="2"/>
                  </a:lnTo>
                  <a:lnTo>
                    <a:pt x="58" y="2"/>
                  </a:lnTo>
                  <a:lnTo>
                    <a:pt x="64" y="2"/>
                  </a:lnTo>
                  <a:lnTo>
                    <a:pt x="70" y="2"/>
                  </a:lnTo>
                  <a:lnTo>
                    <a:pt x="74" y="2"/>
                  </a:lnTo>
                  <a:lnTo>
                    <a:pt x="76" y="2"/>
                  </a:lnTo>
                  <a:lnTo>
                    <a:pt x="82" y="2"/>
                  </a:lnTo>
                  <a:lnTo>
                    <a:pt x="86" y="2"/>
                  </a:lnTo>
                  <a:lnTo>
                    <a:pt x="94" y="2"/>
                  </a:lnTo>
                  <a:lnTo>
                    <a:pt x="98" y="2"/>
                  </a:lnTo>
                  <a:lnTo>
                    <a:pt x="100" y="2"/>
                  </a:lnTo>
                  <a:lnTo>
                    <a:pt x="106" y="2"/>
                  </a:lnTo>
                  <a:lnTo>
                    <a:pt x="108" y="2"/>
                  </a:lnTo>
                  <a:lnTo>
                    <a:pt x="110" y="2"/>
                  </a:lnTo>
                  <a:lnTo>
                    <a:pt x="112" y="2"/>
                  </a:lnTo>
                  <a:lnTo>
                    <a:pt x="114" y="2"/>
                  </a:lnTo>
                  <a:lnTo>
                    <a:pt x="126" y="0"/>
                  </a:lnTo>
                  <a:lnTo>
                    <a:pt x="128" y="0"/>
                  </a:lnTo>
                  <a:lnTo>
                    <a:pt x="134" y="0"/>
                  </a:lnTo>
                  <a:lnTo>
                    <a:pt x="144" y="0"/>
                  </a:lnTo>
                  <a:lnTo>
                    <a:pt x="146" y="0"/>
                  </a:lnTo>
                  <a:lnTo>
                    <a:pt x="150" y="0"/>
                  </a:lnTo>
                  <a:lnTo>
                    <a:pt x="152" y="0"/>
                  </a:lnTo>
                  <a:lnTo>
                    <a:pt x="156" y="0"/>
                  </a:lnTo>
                  <a:lnTo>
                    <a:pt x="162" y="0"/>
                  </a:lnTo>
                  <a:lnTo>
                    <a:pt x="164" y="0"/>
                  </a:lnTo>
                  <a:lnTo>
                    <a:pt x="166" y="0"/>
                  </a:lnTo>
                  <a:lnTo>
                    <a:pt x="166" y="6"/>
                  </a:lnTo>
                  <a:lnTo>
                    <a:pt x="166" y="12"/>
                  </a:lnTo>
                  <a:lnTo>
                    <a:pt x="166" y="20"/>
                  </a:lnTo>
                  <a:lnTo>
                    <a:pt x="166" y="24"/>
                  </a:lnTo>
                  <a:lnTo>
                    <a:pt x="166" y="24"/>
                  </a:lnTo>
                  <a:lnTo>
                    <a:pt x="166" y="26"/>
                  </a:lnTo>
                  <a:lnTo>
                    <a:pt x="166" y="28"/>
                  </a:lnTo>
                  <a:lnTo>
                    <a:pt x="166" y="34"/>
                  </a:lnTo>
                  <a:lnTo>
                    <a:pt x="166" y="36"/>
                  </a:lnTo>
                  <a:lnTo>
                    <a:pt x="166" y="40"/>
                  </a:lnTo>
                  <a:lnTo>
                    <a:pt x="166" y="46"/>
                  </a:lnTo>
                  <a:lnTo>
                    <a:pt x="166" y="48"/>
                  </a:lnTo>
                  <a:lnTo>
                    <a:pt x="166" y="50"/>
                  </a:lnTo>
                  <a:lnTo>
                    <a:pt x="166" y="56"/>
                  </a:lnTo>
                  <a:lnTo>
                    <a:pt x="166" y="60"/>
                  </a:lnTo>
                  <a:lnTo>
                    <a:pt x="166" y="62"/>
                  </a:lnTo>
                  <a:lnTo>
                    <a:pt x="166" y="70"/>
                  </a:lnTo>
                  <a:lnTo>
                    <a:pt x="166" y="72"/>
                  </a:lnTo>
                  <a:lnTo>
                    <a:pt x="166" y="76"/>
                  </a:lnTo>
                  <a:lnTo>
                    <a:pt x="166" y="78"/>
                  </a:lnTo>
                  <a:lnTo>
                    <a:pt x="166" y="82"/>
                  </a:lnTo>
                  <a:lnTo>
                    <a:pt x="166" y="84"/>
                  </a:lnTo>
                  <a:lnTo>
                    <a:pt x="166" y="86"/>
                  </a:lnTo>
                  <a:lnTo>
                    <a:pt x="166" y="90"/>
                  </a:lnTo>
                  <a:lnTo>
                    <a:pt x="166" y="94"/>
                  </a:lnTo>
                  <a:lnTo>
                    <a:pt x="166" y="96"/>
                  </a:lnTo>
                  <a:lnTo>
                    <a:pt x="166" y="98"/>
                  </a:lnTo>
                  <a:lnTo>
                    <a:pt x="166" y="100"/>
                  </a:lnTo>
                  <a:lnTo>
                    <a:pt x="166" y="102"/>
                  </a:lnTo>
                  <a:lnTo>
                    <a:pt x="166" y="108"/>
                  </a:lnTo>
                  <a:lnTo>
                    <a:pt x="166" y="110"/>
                  </a:lnTo>
                  <a:lnTo>
                    <a:pt x="166" y="114"/>
                  </a:lnTo>
                  <a:lnTo>
                    <a:pt x="166" y="116"/>
                  </a:lnTo>
                  <a:lnTo>
                    <a:pt x="166" y="120"/>
                  </a:lnTo>
                  <a:lnTo>
                    <a:pt x="166" y="122"/>
                  </a:lnTo>
                  <a:lnTo>
                    <a:pt x="166" y="126"/>
                  </a:lnTo>
                  <a:lnTo>
                    <a:pt x="166" y="130"/>
                  </a:lnTo>
                  <a:lnTo>
                    <a:pt x="166" y="134"/>
                  </a:lnTo>
                  <a:lnTo>
                    <a:pt x="166" y="136"/>
                  </a:lnTo>
                  <a:lnTo>
                    <a:pt x="166" y="140"/>
                  </a:lnTo>
                  <a:lnTo>
                    <a:pt x="166" y="142"/>
                  </a:lnTo>
                  <a:lnTo>
                    <a:pt x="166" y="144"/>
                  </a:lnTo>
                  <a:lnTo>
                    <a:pt x="166" y="146"/>
                  </a:lnTo>
                  <a:lnTo>
                    <a:pt x="166" y="148"/>
                  </a:lnTo>
                  <a:lnTo>
                    <a:pt x="166" y="150"/>
                  </a:lnTo>
                  <a:lnTo>
                    <a:pt x="166" y="152"/>
                  </a:lnTo>
                  <a:lnTo>
                    <a:pt x="166" y="154"/>
                  </a:lnTo>
                  <a:lnTo>
                    <a:pt x="166" y="160"/>
                  </a:lnTo>
                  <a:lnTo>
                    <a:pt x="166" y="162"/>
                  </a:lnTo>
                  <a:lnTo>
                    <a:pt x="166" y="164"/>
                  </a:lnTo>
                  <a:lnTo>
                    <a:pt x="166" y="168"/>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3" name="Freeform 38"/>
            <p:cNvSpPr>
              <a:spLocks/>
            </p:cNvSpPr>
            <p:nvPr/>
          </p:nvSpPr>
          <p:spPr bwMode="auto">
            <a:xfrm>
              <a:off x="5389563" y="860425"/>
              <a:ext cx="212725" cy="266700"/>
            </a:xfrm>
            <a:custGeom>
              <a:avLst/>
              <a:gdLst>
                <a:gd name="T0" fmla="*/ 16 w 134"/>
                <a:gd name="T1" fmla="*/ 2 h 168"/>
                <a:gd name="T2" fmla="*/ 28 w 134"/>
                <a:gd name="T3" fmla="*/ 2 h 168"/>
                <a:gd name="T4" fmla="*/ 38 w 134"/>
                <a:gd name="T5" fmla="*/ 2 h 168"/>
                <a:gd name="T6" fmla="*/ 48 w 134"/>
                <a:gd name="T7" fmla="*/ 2 h 168"/>
                <a:gd name="T8" fmla="*/ 62 w 134"/>
                <a:gd name="T9" fmla="*/ 2 h 168"/>
                <a:gd name="T10" fmla="*/ 70 w 134"/>
                <a:gd name="T11" fmla="*/ 2 h 168"/>
                <a:gd name="T12" fmla="*/ 76 w 134"/>
                <a:gd name="T13" fmla="*/ 2 h 168"/>
                <a:gd name="T14" fmla="*/ 84 w 134"/>
                <a:gd name="T15" fmla="*/ 2 h 168"/>
                <a:gd name="T16" fmla="*/ 92 w 134"/>
                <a:gd name="T17" fmla="*/ 2 h 168"/>
                <a:gd name="T18" fmla="*/ 100 w 134"/>
                <a:gd name="T19" fmla="*/ 2 h 168"/>
                <a:gd name="T20" fmla="*/ 108 w 134"/>
                <a:gd name="T21" fmla="*/ 2 h 168"/>
                <a:gd name="T22" fmla="*/ 116 w 134"/>
                <a:gd name="T23" fmla="*/ 2 h 168"/>
                <a:gd name="T24" fmla="*/ 132 w 134"/>
                <a:gd name="T25" fmla="*/ 2 h 168"/>
                <a:gd name="T26" fmla="*/ 132 w 134"/>
                <a:gd name="T27" fmla="*/ 58 h 168"/>
                <a:gd name="T28" fmla="*/ 134 w 134"/>
                <a:gd name="T29" fmla="*/ 74 h 168"/>
                <a:gd name="T30" fmla="*/ 134 w 134"/>
                <a:gd name="T31" fmla="*/ 82 h 168"/>
                <a:gd name="T32" fmla="*/ 132 w 134"/>
                <a:gd name="T33" fmla="*/ 100 h 168"/>
                <a:gd name="T34" fmla="*/ 132 w 134"/>
                <a:gd name="T35" fmla="*/ 108 h 168"/>
                <a:gd name="T36" fmla="*/ 132 w 134"/>
                <a:gd name="T37" fmla="*/ 116 h 168"/>
                <a:gd name="T38" fmla="*/ 132 w 134"/>
                <a:gd name="T39" fmla="*/ 124 h 168"/>
                <a:gd name="T40" fmla="*/ 132 w 134"/>
                <a:gd name="T41" fmla="*/ 132 h 168"/>
                <a:gd name="T42" fmla="*/ 132 w 134"/>
                <a:gd name="T43" fmla="*/ 140 h 168"/>
                <a:gd name="T44" fmla="*/ 132 w 134"/>
                <a:gd name="T45" fmla="*/ 148 h 168"/>
                <a:gd name="T46" fmla="*/ 132 w 134"/>
                <a:gd name="T47" fmla="*/ 160 h 168"/>
                <a:gd name="T48" fmla="*/ 130 w 134"/>
                <a:gd name="T49" fmla="*/ 168 h 168"/>
                <a:gd name="T50" fmla="*/ 118 w 134"/>
                <a:gd name="T51" fmla="*/ 168 h 168"/>
                <a:gd name="T52" fmla="*/ 106 w 134"/>
                <a:gd name="T53" fmla="*/ 168 h 168"/>
                <a:gd name="T54" fmla="*/ 94 w 134"/>
                <a:gd name="T55" fmla="*/ 168 h 168"/>
                <a:gd name="T56" fmla="*/ 86 w 134"/>
                <a:gd name="T57" fmla="*/ 168 h 168"/>
                <a:gd name="T58" fmla="*/ 76 w 134"/>
                <a:gd name="T59" fmla="*/ 168 h 168"/>
                <a:gd name="T60" fmla="*/ 68 w 134"/>
                <a:gd name="T61" fmla="*/ 168 h 168"/>
                <a:gd name="T62" fmla="*/ 60 w 134"/>
                <a:gd name="T63" fmla="*/ 168 h 168"/>
                <a:gd name="T64" fmla="*/ 52 w 134"/>
                <a:gd name="T65" fmla="*/ 168 h 168"/>
                <a:gd name="T66" fmla="*/ 42 w 134"/>
                <a:gd name="T67" fmla="*/ 168 h 168"/>
                <a:gd name="T68" fmla="*/ 32 w 134"/>
                <a:gd name="T69" fmla="*/ 168 h 168"/>
                <a:gd name="T70" fmla="*/ 24 w 134"/>
                <a:gd name="T71" fmla="*/ 168 h 168"/>
                <a:gd name="T72" fmla="*/ 18 w 134"/>
                <a:gd name="T73" fmla="*/ 168 h 168"/>
                <a:gd name="T74" fmla="*/ 10 w 134"/>
                <a:gd name="T75" fmla="*/ 168 h 168"/>
                <a:gd name="T76" fmla="*/ 0 w 134"/>
                <a:gd name="T77" fmla="*/ 166 h 168"/>
                <a:gd name="T78" fmla="*/ 0 w 134"/>
                <a:gd name="T79" fmla="*/ 156 h 168"/>
                <a:gd name="T80" fmla="*/ 0 w 134"/>
                <a:gd name="T81" fmla="*/ 144 h 168"/>
                <a:gd name="T82" fmla="*/ 2 w 134"/>
                <a:gd name="T83" fmla="*/ 126 h 168"/>
                <a:gd name="T84" fmla="*/ 2 w 134"/>
                <a:gd name="T85" fmla="*/ 120 h 168"/>
                <a:gd name="T86" fmla="*/ 2 w 134"/>
                <a:gd name="T87" fmla="*/ 112 h 168"/>
                <a:gd name="T88" fmla="*/ 2 w 134"/>
                <a:gd name="T89" fmla="*/ 98 h 168"/>
                <a:gd name="T90" fmla="*/ 2 w 134"/>
                <a:gd name="T91" fmla="*/ 90 h 168"/>
                <a:gd name="T92" fmla="*/ 2 w 134"/>
                <a:gd name="T93" fmla="*/ 78 h 168"/>
                <a:gd name="T94" fmla="*/ 2 w 134"/>
                <a:gd name="T95" fmla="*/ 72 h 168"/>
                <a:gd name="T96" fmla="*/ 2 w 134"/>
                <a:gd name="T97" fmla="*/ 62 h 168"/>
                <a:gd name="T98" fmla="*/ 2 w 134"/>
                <a:gd name="T99" fmla="*/ 50 h 168"/>
                <a:gd name="T100" fmla="*/ 2 w 134"/>
                <a:gd name="T101" fmla="*/ 40 h 168"/>
                <a:gd name="T102" fmla="*/ 2 w 134"/>
                <a:gd name="T103" fmla="*/ 22 h 168"/>
                <a:gd name="T104" fmla="*/ 2 w 134"/>
                <a:gd name="T105" fmla="*/ 12 h 168"/>
                <a:gd name="T106" fmla="*/ 2 w 134"/>
                <a:gd name="T107" fmla="*/ 0 h 168"/>
                <a:gd name="T108" fmla="*/ 12 w 134"/>
                <a:gd name="T109" fmla="*/ 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 h="168">
                  <a:moveTo>
                    <a:pt x="12" y="2"/>
                  </a:moveTo>
                  <a:lnTo>
                    <a:pt x="12" y="0"/>
                  </a:lnTo>
                  <a:lnTo>
                    <a:pt x="14" y="2"/>
                  </a:lnTo>
                  <a:lnTo>
                    <a:pt x="16" y="2"/>
                  </a:lnTo>
                  <a:lnTo>
                    <a:pt x="18" y="2"/>
                  </a:lnTo>
                  <a:lnTo>
                    <a:pt x="20" y="2"/>
                  </a:lnTo>
                  <a:lnTo>
                    <a:pt x="22" y="2"/>
                  </a:lnTo>
                  <a:lnTo>
                    <a:pt x="28" y="2"/>
                  </a:lnTo>
                  <a:lnTo>
                    <a:pt x="32" y="2"/>
                  </a:lnTo>
                  <a:lnTo>
                    <a:pt x="34" y="2"/>
                  </a:lnTo>
                  <a:lnTo>
                    <a:pt x="36" y="2"/>
                  </a:lnTo>
                  <a:lnTo>
                    <a:pt x="38" y="2"/>
                  </a:lnTo>
                  <a:lnTo>
                    <a:pt x="40" y="2"/>
                  </a:lnTo>
                  <a:lnTo>
                    <a:pt x="42" y="2"/>
                  </a:lnTo>
                  <a:lnTo>
                    <a:pt x="46" y="2"/>
                  </a:lnTo>
                  <a:lnTo>
                    <a:pt x="48" y="2"/>
                  </a:lnTo>
                  <a:lnTo>
                    <a:pt x="52" y="2"/>
                  </a:lnTo>
                  <a:lnTo>
                    <a:pt x="54" y="2"/>
                  </a:lnTo>
                  <a:lnTo>
                    <a:pt x="56" y="2"/>
                  </a:lnTo>
                  <a:lnTo>
                    <a:pt x="62" y="2"/>
                  </a:lnTo>
                  <a:lnTo>
                    <a:pt x="64" y="2"/>
                  </a:lnTo>
                  <a:lnTo>
                    <a:pt x="66" y="2"/>
                  </a:lnTo>
                  <a:lnTo>
                    <a:pt x="68" y="2"/>
                  </a:lnTo>
                  <a:lnTo>
                    <a:pt x="70" y="2"/>
                  </a:lnTo>
                  <a:lnTo>
                    <a:pt x="70" y="2"/>
                  </a:lnTo>
                  <a:lnTo>
                    <a:pt x="72" y="2"/>
                  </a:lnTo>
                  <a:lnTo>
                    <a:pt x="74" y="2"/>
                  </a:lnTo>
                  <a:lnTo>
                    <a:pt x="76" y="2"/>
                  </a:lnTo>
                  <a:lnTo>
                    <a:pt x="78" y="2"/>
                  </a:lnTo>
                  <a:lnTo>
                    <a:pt x="80" y="2"/>
                  </a:lnTo>
                  <a:lnTo>
                    <a:pt x="82" y="2"/>
                  </a:lnTo>
                  <a:lnTo>
                    <a:pt x="84" y="2"/>
                  </a:lnTo>
                  <a:lnTo>
                    <a:pt x="86" y="2"/>
                  </a:lnTo>
                  <a:lnTo>
                    <a:pt x="88" y="2"/>
                  </a:lnTo>
                  <a:lnTo>
                    <a:pt x="90" y="2"/>
                  </a:lnTo>
                  <a:lnTo>
                    <a:pt x="92" y="2"/>
                  </a:lnTo>
                  <a:lnTo>
                    <a:pt x="94" y="2"/>
                  </a:lnTo>
                  <a:lnTo>
                    <a:pt x="96" y="2"/>
                  </a:lnTo>
                  <a:lnTo>
                    <a:pt x="98" y="2"/>
                  </a:lnTo>
                  <a:lnTo>
                    <a:pt x="100" y="2"/>
                  </a:lnTo>
                  <a:lnTo>
                    <a:pt x="102" y="2"/>
                  </a:lnTo>
                  <a:lnTo>
                    <a:pt x="104" y="2"/>
                  </a:lnTo>
                  <a:lnTo>
                    <a:pt x="106" y="2"/>
                  </a:lnTo>
                  <a:lnTo>
                    <a:pt x="108" y="2"/>
                  </a:lnTo>
                  <a:lnTo>
                    <a:pt x="110" y="2"/>
                  </a:lnTo>
                  <a:lnTo>
                    <a:pt x="112" y="2"/>
                  </a:lnTo>
                  <a:lnTo>
                    <a:pt x="114" y="2"/>
                  </a:lnTo>
                  <a:lnTo>
                    <a:pt x="116" y="2"/>
                  </a:lnTo>
                  <a:lnTo>
                    <a:pt x="118" y="2"/>
                  </a:lnTo>
                  <a:lnTo>
                    <a:pt x="122" y="2"/>
                  </a:lnTo>
                  <a:lnTo>
                    <a:pt x="128" y="2"/>
                  </a:lnTo>
                  <a:lnTo>
                    <a:pt x="132" y="2"/>
                  </a:lnTo>
                  <a:lnTo>
                    <a:pt x="132" y="24"/>
                  </a:lnTo>
                  <a:lnTo>
                    <a:pt x="132" y="26"/>
                  </a:lnTo>
                  <a:lnTo>
                    <a:pt x="132" y="54"/>
                  </a:lnTo>
                  <a:lnTo>
                    <a:pt x="132" y="58"/>
                  </a:lnTo>
                  <a:lnTo>
                    <a:pt x="132" y="70"/>
                  </a:lnTo>
                  <a:lnTo>
                    <a:pt x="132" y="72"/>
                  </a:lnTo>
                  <a:lnTo>
                    <a:pt x="134" y="72"/>
                  </a:lnTo>
                  <a:lnTo>
                    <a:pt x="134" y="74"/>
                  </a:lnTo>
                  <a:lnTo>
                    <a:pt x="134" y="76"/>
                  </a:lnTo>
                  <a:lnTo>
                    <a:pt x="134" y="78"/>
                  </a:lnTo>
                  <a:lnTo>
                    <a:pt x="134" y="80"/>
                  </a:lnTo>
                  <a:lnTo>
                    <a:pt x="134" y="82"/>
                  </a:lnTo>
                  <a:lnTo>
                    <a:pt x="134" y="88"/>
                  </a:lnTo>
                  <a:lnTo>
                    <a:pt x="132" y="96"/>
                  </a:lnTo>
                  <a:lnTo>
                    <a:pt x="132" y="98"/>
                  </a:lnTo>
                  <a:lnTo>
                    <a:pt x="132" y="100"/>
                  </a:lnTo>
                  <a:lnTo>
                    <a:pt x="132" y="102"/>
                  </a:lnTo>
                  <a:lnTo>
                    <a:pt x="132" y="104"/>
                  </a:lnTo>
                  <a:lnTo>
                    <a:pt x="132" y="106"/>
                  </a:lnTo>
                  <a:lnTo>
                    <a:pt x="132" y="108"/>
                  </a:lnTo>
                  <a:lnTo>
                    <a:pt x="132" y="110"/>
                  </a:lnTo>
                  <a:lnTo>
                    <a:pt x="132" y="112"/>
                  </a:lnTo>
                  <a:lnTo>
                    <a:pt x="132" y="114"/>
                  </a:lnTo>
                  <a:lnTo>
                    <a:pt x="132" y="116"/>
                  </a:lnTo>
                  <a:lnTo>
                    <a:pt x="132" y="118"/>
                  </a:lnTo>
                  <a:lnTo>
                    <a:pt x="132" y="120"/>
                  </a:lnTo>
                  <a:lnTo>
                    <a:pt x="132" y="120"/>
                  </a:lnTo>
                  <a:lnTo>
                    <a:pt x="132" y="124"/>
                  </a:lnTo>
                  <a:lnTo>
                    <a:pt x="132" y="126"/>
                  </a:lnTo>
                  <a:lnTo>
                    <a:pt x="132" y="128"/>
                  </a:lnTo>
                  <a:lnTo>
                    <a:pt x="132" y="130"/>
                  </a:lnTo>
                  <a:lnTo>
                    <a:pt x="132" y="132"/>
                  </a:lnTo>
                  <a:lnTo>
                    <a:pt x="132" y="134"/>
                  </a:lnTo>
                  <a:lnTo>
                    <a:pt x="132" y="136"/>
                  </a:lnTo>
                  <a:lnTo>
                    <a:pt x="132" y="138"/>
                  </a:lnTo>
                  <a:lnTo>
                    <a:pt x="132" y="140"/>
                  </a:lnTo>
                  <a:lnTo>
                    <a:pt x="132" y="142"/>
                  </a:lnTo>
                  <a:lnTo>
                    <a:pt x="132" y="144"/>
                  </a:lnTo>
                  <a:lnTo>
                    <a:pt x="132" y="146"/>
                  </a:lnTo>
                  <a:lnTo>
                    <a:pt x="132" y="148"/>
                  </a:lnTo>
                  <a:lnTo>
                    <a:pt x="132" y="150"/>
                  </a:lnTo>
                  <a:lnTo>
                    <a:pt x="132" y="152"/>
                  </a:lnTo>
                  <a:lnTo>
                    <a:pt x="132" y="154"/>
                  </a:lnTo>
                  <a:lnTo>
                    <a:pt x="132" y="160"/>
                  </a:lnTo>
                  <a:lnTo>
                    <a:pt x="134" y="164"/>
                  </a:lnTo>
                  <a:lnTo>
                    <a:pt x="132" y="166"/>
                  </a:lnTo>
                  <a:lnTo>
                    <a:pt x="132" y="168"/>
                  </a:lnTo>
                  <a:lnTo>
                    <a:pt x="130" y="168"/>
                  </a:lnTo>
                  <a:lnTo>
                    <a:pt x="124" y="168"/>
                  </a:lnTo>
                  <a:lnTo>
                    <a:pt x="122" y="168"/>
                  </a:lnTo>
                  <a:lnTo>
                    <a:pt x="120" y="168"/>
                  </a:lnTo>
                  <a:lnTo>
                    <a:pt x="118" y="168"/>
                  </a:lnTo>
                  <a:lnTo>
                    <a:pt x="114" y="168"/>
                  </a:lnTo>
                  <a:lnTo>
                    <a:pt x="110" y="168"/>
                  </a:lnTo>
                  <a:lnTo>
                    <a:pt x="108" y="168"/>
                  </a:lnTo>
                  <a:lnTo>
                    <a:pt x="106" y="168"/>
                  </a:lnTo>
                  <a:lnTo>
                    <a:pt x="104" y="168"/>
                  </a:lnTo>
                  <a:lnTo>
                    <a:pt x="100" y="168"/>
                  </a:lnTo>
                  <a:lnTo>
                    <a:pt x="98" y="168"/>
                  </a:lnTo>
                  <a:lnTo>
                    <a:pt x="94" y="168"/>
                  </a:lnTo>
                  <a:lnTo>
                    <a:pt x="92" y="168"/>
                  </a:lnTo>
                  <a:lnTo>
                    <a:pt x="90" y="168"/>
                  </a:lnTo>
                  <a:lnTo>
                    <a:pt x="88" y="168"/>
                  </a:lnTo>
                  <a:lnTo>
                    <a:pt x="86" y="168"/>
                  </a:lnTo>
                  <a:lnTo>
                    <a:pt x="84" y="168"/>
                  </a:lnTo>
                  <a:lnTo>
                    <a:pt x="80" y="168"/>
                  </a:lnTo>
                  <a:lnTo>
                    <a:pt x="78" y="168"/>
                  </a:lnTo>
                  <a:lnTo>
                    <a:pt x="76" y="168"/>
                  </a:lnTo>
                  <a:lnTo>
                    <a:pt x="74" y="168"/>
                  </a:lnTo>
                  <a:lnTo>
                    <a:pt x="72" y="168"/>
                  </a:lnTo>
                  <a:lnTo>
                    <a:pt x="70" y="168"/>
                  </a:lnTo>
                  <a:lnTo>
                    <a:pt x="68" y="168"/>
                  </a:lnTo>
                  <a:lnTo>
                    <a:pt x="66" y="168"/>
                  </a:lnTo>
                  <a:lnTo>
                    <a:pt x="64" y="168"/>
                  </a:lnTo>
                  <a:lnTo>
                    <a:pt x="62" y="168"/>
                  </a:lnTo>
                  <a:lnTo>
                    <a:pt x="60" y="168"/>
                  </a:lnTo>
                  <a:lnTo>
                    <a:pt x="58" y="168"/>
                  </a:lnTo>
                  <a:lnTo>
                    <a:pt x="56" y="168"/>
                  </a:lnTo>
                  <a:lnTo>
                    <a:pt x="54" y="168"/>
                  </a:lnTo>
                  <a:lnTo>
                    <a:pt x="52" y="168"/>
                  </a:lnTo>
                  <a:lnTo>
                    <a:pt x="50" y="168"/>
                  </a:lnTo>
                  <a:lnTo>
                    <a:pt x="46" y="168"/>
                  </a:lnTo>
                  <a:lnTo>
                    <a:pt x="44" y="168"/>
                  </a:lnTo>
                  <a:lnTo>
                    <a:pt x="42" y="168"/>
                  </a:lnTo>
                  <a:lnTo>
                    <a:pt x="40" y="168"/>
                  </a:lnTo>
                  <a:lnTo>
                    <a:pt x="38" y="168"/>
                  </a:lnTo>
                  <a:lnTo>
                    <a:pt x="36" y="168"/>
                  </a:lnTo>
                  <a:lnTo>
                    <a:pt x="32" y="168"/>
                  </a:lnTo>
                  <a:lnTo>
                    <a:pt x="30" y="168"/>
                  </a:lnTo>
                  <a:lnTo>
                    <a:pt x="28" y="168"/>
                  </a:lnTo>
                  <a:lnTo>
                    <a:pt x="26" y="168"/>
                  </a:lnTo>
                  <a:lnTo>
                    <a:pt x="24" y="168"/>
                  </a:lnTo>
                  <a:lnTo>
                    <a:pt x="22" y="168"/>
                  </a:lnTo>
                  <a:lnTo>
                    <a:pt x="22" y="168"/>
                  </a:lnTo>
                  <a:lnTo>
                    <a:pt x="20" y="168"/>
                  </a:lnTo>
                  <a:lnTo>
                    <a:pt x="18" y="168"/>
                  </a:lnTo>
                  <a:lnTo>
                    <a:pt x="16" y="168"/>
                  </a:lnTo>
                  <a:lnTo>
                    <a:pt x="14" y="168"/>
                  </a:lnTo>
                  <a:lnTo>
                    <a:pt x="12" y="168"/>
                  </a:lnTo>
                  <a:lnTo>
                    <a:pt x="10" y="168"/>
                  </a:lnTo>
                  <a:lnTo>
                    <a:pt x="8" y="168"/>
                  </a:lnTo>
                  <a:lnTo>
                    <a:pt x="6" y="168"/>
                  </a:lnTo>
                  <a:lnTo>
                    <a:pt x="0" y="168"/>
                  </a:lnTo>
                  <a:lnTo>
                    <a:pt x="0" y="166"/>
                  </a:lnTo>
                  <a:lnTo>
                    <a:pt x="0" y="164"/>
                  </a:lnTo>
                  <a:lnTo>
                    <a:pt x="0" y="160"/>
                  </a:lnTo>
                  <a:lnTo>
                    <a:pt x="0" y="158"/>
                  </a:lnTo>
                  <a:lnTo>
                    <a:pt x="0" y="156"/>
                  </a:lnTo>
                  <a:lnTo>
                    <a:pt x="0" y="154"/>
                  </a:lnTo>
                  <a:lnTo>
                    <a:pt x="0" y="152"/>
                  </a:lnTo>
                  <a:lnTo>
                    <a:pt x="0" y="148"/>
                  </a:lnTo>
                  <a:lnTo>
                    <a:pt x="0" y="144"/>
                  </a:lnTo>
                  <a:lnTo>
                    <a:pt x="2" y="136"/>
                  </a:lnTo>
                  <a:lnTo>
                    <a:pt x="2" y="130"/>
                  </a:lnTo>
                  <a:lnTo>
                    <a:pt x="2" y="128"/>
                  </a:lnTo>
                  <a:lnTo>
                    <a:pt x="2" y="126"/>
                  </a:lnTo>
                  <a:lnTo>
                    <a:pt x="2" y="124"/>
                  </a:lnTo>
                  <a:lnTo>
                    <a:pt x="2" y="122"/>
                  </a:lnTo>
                  <a:lnTo>
                    <a:pt x="2" y="120"/>
                  </a:lnTo>
                  <a:lnTo>
                    <a:pt x="2" y="120"/>
                  </a:lnTo>
                  <a:lnTo>
                    <a:pt x="2" y="118"/>
                  </a:lnTo>
                  <a:lnTo>
                    <a:pt x="2" y="116"/>
                  </a:lnTo>
                  <a:lnTo>
                    <a:pt x="2" y="114"/>
                  </a:lnTo>
                  <a:lnTo>
                    <a:pt x="2" y="112"/>
                  </a:lnTo>
                  <a:lnTo>
                    <a:pt x="2" y="108"/>
                  </a:lnTo>
                  <a:lnTo>
                    <a:pt x="2" y="104"/>
                  </a:lnTo>
                  <a:lnTo>
                    <a:pt x="2" y="100"/>
                  </a:lnTo>
                  <a:lnTo>
                    <a:pt x="2" y="98"/>
                  </a:lnTo>
                  <a:lnTo>
                    <a:pt x="2" y="96"/>
                  </a:lnTo>
                  <a:lnTo>
                    <a:pt x="2" y="94"/>
                  </a:lnTo>
                  <a:lnTo>
                    <a:pt x="2" y="92"/>
                  </a:lnTo>
                  <a:lnTo>
                    <a:pt x="2" y="90"/>
                  </a:lnTo>
                  <a:lnTo>
                    <a:pt x="2" y="88"/>
                  </a:lnTo>
                  <a:lnTo>
                    <a:pt x="2" y="84"/>
                  </a:lnTo>
                  <a:lnTo>
                    <a:pt x="2" y="80"/>
                  </a:lnTo>
                  <a:lnTo>
                    <a:pt x="2" y="78"/>
                  </a:lnTo>
                  <a:lnTo>
                    <a:pt x="2" y="76"/>
                  </a:lnTo>
                  <a:lnTo>
                    <a:pt x="2" y="74"/>
                  </a:lnTo>
                  <a:lnTo>
                    <a:pt x="2" y="72"/>
                  </a:lnTo>
                  <a:lnTo>
                    <a:pt x="2" y="72"/>
                  </a:lnTo>
                  <a:lnTo>
                    <a:pt x="2" y="68"/>
                  </a:lnTo>
                  <a:lnTo>
                    <a:pt x="2" y="66"/>
                  </a:lnTo>
                  <a:lnTo>
                    <a:pt x="2" y="64"/>
                  </a:lnTo>
                  <a:lnTo>
                    <a:pt x="2" y="62"/>
                  </a:lnTo>
                  <a:lnTo>
                    <a:pt x="2" y="58"/>
                  </a:lnTo>
                  <a:lnTo>
                    <a:pt x="2" y="54"/>
                  </a:lnTo>
                  <a:lnTo>
                    <a:pt x="2" y="52"/>
                  </a:lnTo>
                  <a:lnTo>
                    <a:pt x="2" y="50"/>
                  </a:lnTo>
                  <a:lnTo>
                    <a:pt x="2" y="48"/>
                  </a:lnTo>
                  <a:lnTo>
                    <a:pt x="2" y="46"/>
                  </a:lnTo>
                  <a:lnTo>
                    <a:pt x="2" y="42"/>
                  </a:lnTo>
                  <a:lnTo>
                    <a:pt x="2" y="40"/>
                  </a:lnTo>
                  <a:lnTo>
                    <a:pt x="2" y="34"/>
                  </a:lnTo>
                  <a:lnTo>
                    <a:pt x="2" y="28"/>
                  </a:lnTo>
                  <a:lnTo>
                    <a:pt x="2" y="24"/>
                  </a:lnTo>
                  <a:lnTo>
                    <a:pt x="2" y="22"/>
                  </a:lnTo>
                  <a:lnTo>
                    <a:pt x="2" y="20"/>
                  </a:lnTo>
                  <a:lnTo>
                    <a:pt x="2" y="16"/>
                  </a:lnTo>
                  <a:lnTo>
                    <a:pt x="2" y="14"/>
                  </a:lnTo>
                  <a:lnTo>
                    <a:pt x="2" y="12"/>
                  </a:lnTo>
                  <a:lnTo>
                    <a:pt x="2" y="10"/>
                  </a:lnTo>
                  <a:lnTo>
                    <a:pt x="2" y="8"/>
                  </a:lnTo>
                  <a:lnTo>
                    <a:pt x="2" y="6"/>
                  </a:lnTo>
                  <a:lnTo>
                    <a:pt x="2" y="0"/>
                  </a:lnTo>
                  <a:lnTo>
                    <a:pt x="4" y="2"/>
                  </a:lnTo>
                  <a:lnTo>
                    <a:pt x="6" y="0"/>
                  </a:lnTo>
                  <a:lnTo>
                    <a:pt x="8" y="0"/>
                  </a:lnTo>
                  <a:lnTo>
                    <a:pt x="12"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4" name="Freeform 39"/>
            <p:cNvSpPr>
              <a:spLocks/>
            </p:cNvSpPr>
            <p:nvPr/>
          </p:nvSpPr>
          <p:spPr bwMode="auto">
            <a:xfrm>
              <a:off x="6391275" y="1219200"/>
              <a:ext cx="241300" cy="420688"/>
            </a:xfrm>
            <a:custGeom>
              <a:avLst/>
              <a:gdLst>
                <a:gd name="T0" fmla="*/ 36 w 152"/>
                <a:gd name="T1" fmla="*/ 8 h 265"/>
                <a:gd name="T2" fmla="*/ 46 w 152"/>
                <a:gd name="T3" fmla="*/ 10 h 265"/>
                <a:gd name="T4" fmla="*/ 56 w 152"/>
                <a:gd name="T5" fmla="*/ 12 h 265"/>
                <a:gd name="T6" fmla="*/ 64 w 152"/>
                <a:gd name="T7" fmla="*/ 14 h 265"/>
                <a:gd name="T8" fmla="*/ 74 w 152"/>
                <a:gd name="T9" fmla="*/ 16 h 265"/>
                <a:gd name="T10" fmla="*/ 90 w 152"/>
                <a:gd name="T11" fmla="*/ 8 h 265"/>
                <a:gd name="T12" fmla="*/ 98 w 152"/>
                <a:gd name="T13" fmla="*/ 2 h 265"/>
                <a:gd name="T14" fmla="*/ 106 w 152"/>
                <a:gd name="T15" fmla="*/ 12 h 265"/>
                <a:gd name="T16" fmla="*/ 96 w 152"/>
                <a:gd name="T17" fmla="*/ 28 h 265"/>
                <a:gd name="T18" fmla="*/ 100 w 152"/>
                <a:gd name="T19" fmla="*/ 38 h 265"/>
                <a:gd name="T20" fmla="*/ 104 w 152"/>
                <a:gd name="T21" fmla="*/ 46 h 265"/>
                <a:gd name="T22" fmla="*/ 108 w 152"/>
                <a:gd name="T23" fmla="*/ 54 h 265"/>
                <a:gd name="T24" fmla="*/ 114 w 152"/>
                <a:gd name="T25" fmla="*/ 62 h 265"/>
                <a:gd name="T26" fmla="*/ 136 w 152"/>
                <a:gd name="T27" fmla="*/ 62 h 265"/>
                <a:gd name="T28" fmla="*/ 146 w 152"/>
                <a:gd name="T29" fmla="*/ 62 h 265"/>
                <a:gd name="T30" fmla="*/ 150 w 152"/>
                <a:gd name="T31" fmla="*/ 66 h 265"/>
                <a:gd name="T32" fmla="*/ 144 w 152"/>
                <a:gd name="T33" fmla="*/ 82 h 265"/>
                <a:gd name="T34" fmla="*/ 148 w 152"/>
                <a:gd name="T35" fmla="*/ 88 h 265"/>
                <a:gd name="T36" fmla="*/ 140 w 152"/>
                <a:gd name="T37" fmla="*/ 94 h 265"/>
                <a:gd name="T38" fmla="*/ 140 w 152"/>
                <a:gd name="T39" fmla="*/ 108 h 265"/>
                <a:gd name="T40" fmla="*/ 140 w 152"/>
                <a:gd name="T41" fmla="*/ 124 h 265"/>
                <a:gd name="T42" fmla="*/ 140 w 152"/>
                <a:gd name="T43" fmla="*/ 138 h 265"/>
                <a:gd name="T44" fmla="*/ 140 w 152"/>
                <a:gd name="T45" fmla="*/ 154 h 265"/>
                <a:gd name="T46" fmla="*/ 140 w 152"/>
                <a:gd name="T47" fmla="*/ 182 h 265"/>
                <a:gd name="T48" fmla="*/ 140 w 152"/>
                <a:gd name="T49" fmla="*/ 207 h 265"/>
                <a:gd name="T50" fmla="*/ 140 w 152"/>
                <a:gd name="T51" fmla="*/ 219 h 265"/>
                <a:gd name="T52" fmla="*/ 140 w 152"/>
                <a:gd name="T53" fmla="*/ 231 h 265"/>
                <a:gd name="T54" fmla="*/ 140 w 152"/>
                <a:gd name="T55" fmla="*/ 243 h 265"/>
                <a:gd name="T56" fmla="*/ 140 w 152"/>
                <a:gd name="T57" fmla="*/ 257 h 265"/>
                <a:gd name="T58" fmla="*/ 136 w 152"/>
                <a:gd name="T59" fmla="*/ 265 h 265"/>
                <a:gd name="T60" fmla="*/ 124 w 152"/>
                <a:gd name="T61" fmla="*/ 265 h 265"/>
                <a:gd name="T62" fmla="*/ 112 w 152"/>
                <a:gd name="T63" fmla="*/ 265 h 265"/>
                <a:gd name="T64" fmla="*/ 98 w 152"/>
                <a:gd name="T65" fmla="*/ 265 h 265"/>
                <a:gd name="T66" fmla="*/ 82 w 152"/>
                <a:gd name="T67" fmla="*/ 265 h 265"/>
                <a:gd name="T68" fmla="*/ 70 w 152"/>
                <a:gd name="T69" fmla="*/ 265 h 265"/>
                <a:gd name="T70" fmla="*/ 50 w 152"/>
                <a:gd name="T71" fmla="*/ 265 h 265"/>
                <a:gd name="T72" fmla="*/ 38 w 152"/>
                <a:gd name="T73" fmla="*/ 265 h 265"/>
                <a:gd name="T74" fmla="*/ 18 w 152"/>
                <a:gd name="T75" fmla="*/ 265 h 265"/>
                <a:gd name="T76" fmla="*/ 4 w 152"/>
                <a:gd name="T77" fmla="*/ 265 h 265"/>
                <a:gd name="T78" fmla="*/ 2 w 152"/>
                <a:gd name="T79" fmla="*/ 251 h 265"/>
                <a:gd name="T80" fmla="*/ 0 w 152"/>
                <a:gd name="T81" fmla="*/ 231 h 265"/>
                <a:gd name="T82" fmla="*/ 0 w 152"/>
                <a:gd name="T83" fmla="*/ 221 h 265"/>
                <a:gd name="T84" fmla="*/ 0 w 152"/>
                <a:gd name="T85" fmla="*/ 207 h 265"/>
                <a:gd name="T86" fmla="*/ 0 w 152"/>
                <a:gd name="T87" fmla="*/ 192 h 265"/>
                <a:gd name="T88" fmla="*/ 0 w 152"/>
                <a:gd name="T89" fmla="*/ 180 h 265"/>
                <a:gd name="T90" fmla="*/ 0 w 152"/>
                <a:gd name="T91" fmla="*/ 166 h 265"/>
                <a:gd name="T92" fmla="*/ 0 w 152"/>
                <a:gd name="T93" fmla="*/ 146 h 265"/>
                <a:gd name="T94" fmla="*/ 0 w 152"/>
                <a:gd name="T95" fmla="*/ 134 h 265"/>
                <a:gd name="T96" fmla="*/ 0 w 152"/>
                <a:gd name="T97" fmla="*/ 118 h 265"/>
                <a:gd name="T98" fmla="*/ 0 w 152"/>
                <a:gd name="T99" fmla="*/ 106 h 265"/>
                <a:gd name="T100" fmla="*/ 0 w 152"/>
                <a:gd name="T101" fmla="*/ 90 h 265"/>
                <a:gd name="T102" fmla="*/ 0 w 152"/>
                <a:gd name="T103" fmla="*/ 76 h 265"/>
                <a:gd name="T104" fmla="*/ 0 w 152"/>
                <a:gd name="T105" fmla="*/ 60 h 265"/>
                <a:gd name="T106" fmla="*/ 0 w 152"/>
                <a:gd name="T107" fmla="*/ 34 h 265"/>
                <a:gd name="T108" fmla="*/ 4 w 152"/>
                <a:gd name="T109" fmla="*/ 24 h 265"/>
                <a:gd name="T110" fmla="*/ 8 w 152"/>
                <a:gd name="T111" fmla="*/ 18 h 265"/>
                <a:gd name="T112" fmla="*/ 12 w 152"/>
                <a:gd name="T113" fmla="*/ 10 h 265"/>
                <a:gd name="T114" fmla="*/ 12 w 152"/>
                <a:gd name="T115" fmla="*/ 6 h 265"/>
                <a:gd name="T116" fmla="*/ 18 w 152"/>
                <a:gd name="T117"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 h="265">
                  <a:moveTo>
                    <a:pt x="28" y="2"/>
                  </a:moveTo>
                  <a:lnTo>
                    <a:pt x="30" y="2"/>
                  </a:lnTo>
                  <a:lnTo>
                    <a:pt x="32" y="4"/>
                  </a:lnTo>
                  <a:lnTo>
                    <a:pt x="34" y="6"/>
                  </a:lnTo>
                  <a:lnTo>
                    <a:pt x="36" y="6"/>
                  </a:lnTo>
                  <a:lnTo>
                    <a:pt x="36" y="8"/>
                  </a:lnTo>
                  <a:lnTo>
                    <a:pt x="38" y="8"/>
                  </a:lnTo>
                  <a:lnTo>
                    <a:pt x="38" y="10"/>
                  </a:lnTo>
                  <a:lnTo>
                    <a:pt x="40" y="10"/>
                  </a:lnTo>
                  <a:lnTo>
                    <a:pt x="42" y="10"/>
                  </a:lnTo>
                  <a:lnTo>
                    <a:pt x="44" y="10"/>
                  </a:lnTo>
                  <a:lnTo>
                    <a:pt x="46" y="10"/>
                  </a:lnTo>
                  <a:lnTo>
                    <a:pt x="48" y="10"/>
                  </a:lnTo>
                  <a:lnTo>
                    <a:pt x="50" y="10"/>
                  </a:lnTo>
                  <a:lnTo>
                    <a:pt x="52" y="10"/>
                  </a:lnTo>
                  <a:lnTo>
                    <a:pt x="52" y="12"/>
                  </a:lnTo>
                  <a:lnTo>
                    <a:pt x="54" y="12"/>
                  </a:lnTo>
                  <a:lnTo>
                    <a:pt x="56" y="12"/>
                  </a:lnTo>
                  <a:lnTo>
                    <a:pt x="56" y="10"/>
                  </a:lnTo>
                  <a:lnTo>
                    <a:pt x="58" y="10"/>
                  </a:lnTo>
                  <a:lnTo>
                    <a:pt x="60" y="10"/>
                  </a:lnTo>
                  <a:lnTo>
                    <a:pt x="62" y="10"/>
                  </a:lnTo>
                  <a:lnTo>
                    <a:pt x="64" y="12"/>
                  </a:lnTo>
                  <a:lnTo>
                    <a:pt x="64" y="14"/>
                  </a:lnTo>
                  <a:lnTo>
                    <a:pt x="66" y="14"/>
                  </a:lnTo>
                  <a:lnTo>
                    <a:pt x="66" y="14"/>
                  </a:lnTo>
                  <a:lnTo>
                    <a:pt x="68" y="14"/>
                  </a:lnTo>
                  <a:lnTo>
                    <a:pt x="68" y="16"/>
                  </a:lnTo>
                  <a:lnTo>
                    <a:pt x="70" y="16"/>
                  </a:lnTo>
                  <a:lnTo>
                    <a:pt x="74" y="16"/>
                  </a:lnTo>
                  <a:lnTo>
                    <a:pt x="80" y="18"/>
                  </a:lnTo>
                  <a:lnTo>
                    <a:pt x="82" y="16"/>
                  </a:lnTo>
                  <a:lnTo>
                    <a:pt x="84" y="14"/>
                  </a:lnTo>
                  <a:lnTo>
                    <a:pt x="88" y="10"/>
                  </a:lnTo>
                  <a:lnTo>
                    <a:pt x="88" y="8"/>
                  </a:lnTo>
                  <a:lnTo>
                    <a:pt x="90" y="8"/>
                  </a:lnTo>
                  <a:lnTo>
                    <a:pt x="90" y="6"/>
                  </a:lnTo>
                  <a:lnTo>
                    <a:pt x="92" y="6"/>
                  </a:lnTo>
                  <a:lnTo>
                    <a:pt x="92" y="4"/>
                  </a:lnTo>
                  <a:lnTo>
                    <a:pt x="94" y="2"/>
                  </a:lnTo>
                  <a:lnTo>
                    <a:pt x="96" y="2"/>
                  </a:lnTo>
                  <a:lnTo>
                    <a:pt x="98" y="2"/>
                  </a:lnTo>
                  <a:lnTo>
                    <a:pt x="100" y="2"/>
                  </a:lnTo>
                  <a:lnTo>
                    <a:pt x="102" y="4"/>
                  </a:lnTo>
                  <a:lnTo>
                    <a:pt x="104" y="6"/>
                  </a:lnTo>
                  <a:lnTo>
                    <a:pt x="104" y="8"/>
                  </a:lnTo>
                  <a:lnTo>
                    <a:pt x="106" y="10"/>
                  </a:lnTo>
                  <a:lnTo>
                    <a:pt x="106" y="12"/>
                  </a:lnTo>
                  <a:lnTo>
                    <a:pt x="106" y="14"/>
                  </a:lnTo>
                  <a:lnTo>
                    <a:pt x="104" y="20"/>
                  </a:lnTo>
                  <a:lnTo>
                    <a:pt x="102" y="24"/>
                  </a:lnTo>
                  <a:lnTo>
                    <a:pt x="98" y="26"/>
                  </a:lnTo>
                  <a:lnTo>
                    <a:pt x="98" y="28"/>
                  </a:lnTo>
                  <a:lnTo>
                    <a:pt x="96" y="28"/>
                  </a:lnTo>
                  <a:lnTo>
                    <a:pt x="96" y="30"/>
                  </a:lnTo>
                  <a:lnTo>
                    <a:pt x="96" y="32"/>
                  </a:lnTo>
                  <a:lnTo>
                    <a:pt x="96" y="34"/>
                  </a:lnTo>
                  <a:lnTo>
                    <a:pt x="96" y="36"/>
                  </a:lnTo>
                  <a:lnTo>
                    <a:pt x="98" y="38"/>
                  </a:lnTo>
                  <a:lnTo>
                    <a:pt x="100" y="38"/>
                  </a:lnTo>
                  <a:lnTo>
                    <a:pt x="102" y="42"/>
                  </a:lnTo>
                  <a:lnTo>
                    <a:pt x="106" y="44"/>
                  </a:lnTo>
                  <a:lnTo>
                    <a:pt x="108" y="44"/>
                  </a:lnTo>
                  <a:lnTo>
                    <a:pt x="108" y="46"/>
                  </a:lnTo>
                  <a:lnTo>
                    <a:pt x="106" y="48"/>
                  </a:lnTo>
                  <a:lnTo>
                    <a:pt x="104" y="46"/>
                  </a:lnTo>
                  <a:lnTo>
                    <a:pt x="102" y="46"/>
                  </a:lnTo>
                  <a:lnTo>
                    <a:pt x="100" y="46"/>
                  </a:lnTo>
                  <a:lnTo>
                    <a:pt x="102" y="50"/>
                  </a:lnTo>
                  <a:lnTo>
                    <a:pt x="104" y="52"/>
                  </a:lnTo>
                  <a:lnTo>
                    <a:pt x="106" y="54"/>
                  </a:lnTo>
                  <a:lnTo>
                    <a:pt x="108" y="54"/>
                  </a:lnTo>
                  <a:lnTo>
                    <a:pt x="108" y="56"/>
                  </a:lnTo>
                  <a:lnTo>
                    <a:pt x="108" y="58"/>
                  </a:lnTo>
                  <a:lnTo>
                    <a:pt x="106" y="58"/>
                  </a:lnTo>
                  <a:lnTo>
                    <a:pt x="108" y="60"/>
                  </a:lnTo>
                  <a:lnTo>
                    <a:pt x="112" y="60"/>
                  </a:lnTo>
                  <a:lnTo>
                    <a:pt x="114" y="62"/>
                  </a:lnTo>
                  <a:lnTo>
                    <a:pt x="116" y="62"/>
                  </a:lnTo>
                  <a:lnTo>
                    <a:pt x="118" y="62"/>
                  </a:lnTo>
                  <a:lnTo>
                    <a:pt x="122" y="64"/>
                  </a:lnTo>
                  <a:lnTo>
                    <a:pt x="128" y="62"/>
                  </a:lnTo>
                  <a:lnTo>
                    <a:pt x="134" y="62"/>
                  </a:lnTo>
                  <a:lnTo>
                    <a:pt x="136" y="62"/>
                  </a:lnTo>
                  <a:lnTo>
                    <a:pt x="140" y="60"/>
                  </a:lnTo>
                  <a:lnTo>
                    <a:pt x="140" y="58"/>
                  </a:lnTo>
                  <a:lnTo>
                    <a:pt x="142" y="58"/>
                  </a:lnTo>
                  <a:lnTo>
                    <a:pt x="144" y="60"/>
                  </a:lnTo>
                  <a:lnTo>
                    <a:pt x="144" y="62"/>
                  </a:lnTo>
                  <a:lnTo>
                    <a:pt x="146" y="62"/>
                  </a:lnTo>
                  <a:lnTo>
                    <a:pt x="146" y="64"/>
                  </a:lnTo>
                  <a:lnTo>
                    <a:pt x="148" y="64"/>
                  </a:lnTo>
                  <a:lnTo>
                    <a:pt x="150" y="64"/>
                  </a:lnTo>
                  <a:lnTo>
                    <a:pt x="152" y="64"/>
                  </a:lnTo>
                  <a:lnTo>
                    <a:pt x="152" y="66"/>
                  </a:lnTo>
                  <a:lnTo>
                    <a:pt x="150" y="66"/>
                  </a:lnTo>
                  <a:lnTo>
                    <a:pt x="150" y="72"/>
                  </a:lnTo>
                  <a:lnTo>
                    <a:pt x="148" y="74"/>
                  </a:lnTo>
                  <a:lnTo>
                    <a:pt x="148" y="76"/>
                  </a:lnTo>
                  <a:lnTo>
                    <a:pt x="148" y="78"/>
                  </a:lnTo>
                  <a:lnTo>
                    <a:pt x="146" y="80"/>
                  </a:lnTo>
                  <a:lnTo>
                    <a:pt x="144" y="82"/>
                  </a:lnTo>
                  <a:lnTo>
                    <a:pt x="142" y="84"/>
                  </a:lnTo>
                  <a:lnTo>
                    <a:pt x="142" y="86"/>
                  </a:lnTo>
                  <a:lnTo>
                    <a:pt x="146" y="86"/>
                  </a:lnTo>
                  <a:lnTo>
                    <a:pt x="148" y="86"/>
                  </a:lnTo>
                  <a:lnTo>
                    <a:pt x="150" y="86"/>
                  </a:lnTo>
                  <a:lnTo>
                    <a:pt x="148" y="88"/>
                  </a:lnTo>
                  <a:lnTo>
                    <a:pt x="148" y="90"/>
                  </a:lnTo>
                  <a:lnTo>
                    <a:pt x="148" y="94"/>
                  </a:lnTo>
                  <a:lnTo>
                    <a:pt x="146" y="94"/>
                  </a:lnTo>
                  <a:lnTo>
                    <a:pt x="144" y="96"/>
                  </a:lnTo>
                  <a:lnTo>
                    <a:pt x="142" y="94"/>
                  </a:lnTo>
                  <a:lnTo>
                    <a:pt x="140" y="94"/>
                  </a:lnTo>
                  <a:lnTo>
                    <a:pt x="138" y="98"/>
                  </a:lnTo>
                  <a:lnTo>
                    <a:pt x="140" y="100"/>
                  </a:lnTo>
                  <a:lnTo>
                    <a:pt x="140" y="102"/>
                  </a:lnTo>
                  <a:lnTo>
                    <a:pt x="140" y="104"/>
                  </a:lnTo>
                  <a:lnTo>
                    <a:pt x="140" y="106"/>
                  </a:lnTo>
                  <a:lnTo>
                    <a:pt x="140" y="108"/>
                  </a:lnTo>
                  <a:lnTo>
                    <a:pt x="140" y="110"/>
                  </a:lnTo>
                  <a:lnTo>
                    <a:pt x="140" y="114"/>
                  </a:lnTo>
                  <a:lnTo>
                    <a:pt x="140" y="116"/>
                  </a:lnTo>
                  <a:lnTo>
                    <a:pt x="140" y="120"/>
                  </a:lnTo>
                  <a:lnTo>
                    <a:pt x="140" y="122"/>
                  </a:lnTo>
                  <a:lnTo>
                    <a:pt x="140" y="124"/>
                  </a:lnTo>
                  <a:lnTo>
                    <a:pt x="140" y="126"/>
                  </a:lnTo>
                  <a:lnTo>
                    <a:pt x="140" y="128"/>
                  </a:lnTo>
                  <a:lnTo>
                    <a:pt x="140" y="132"/>
                  </a:lnTo>
                  <a:lnTo>
                    <a:pt x="140" y="134"/>
                  </a:lnTo>
                  <a:lnTo>
                    <a:pt x="140" y="136"/>
                  </a:lnTo>
                  <a:lnTo>
                    <a:pt x="140" y="138"/>
                  </a:lnTo>
                  <a:lnTo>
                    <a:pt x="140" y="140"/>
                  </a:lnTo>
                  <a:lnTo>
                    <a:pt x="140" y="146"/>
                  </a:lnTo>
                  <a:lnTo>
                    <a:pt x="140" y="148"/>
                  </a:lnTo>
                  <a:lnTo>
                    <a:pt x="140" y="150"/>
                  </a:lnTo>
                  <a:lnTo>
                    <a:pt x="140" y="152"/>
                  </a:lnTo>
                  <a:lnTo>
                    <a:pt x="140" y="154"/>
                  </a:lnTo>
                  <a:lnTo>
                    <a:pt x="140" y="156"/>
                  </a:lnTo>
                  <a:lnTo>
                    <a:pt x="140" y="164"/>
                  </a:lnTo>
                  <a:lnTo>
                    <a:pt x="140" y="170"/>
                  </a:lnTo>
                  <a:lnTo>
                    <a:pt x="140" y="174"/>
                  </a:lnTo>
                  <a:lnTo>
                    <a:pt x="140" y="178"/>
                  </a:lnTo>
                  <a:lnTo>
                    <a:pt x="140" y="182"/>
                  </a:lnTo>
                  <a:lnTo>
                    <a:pt x="140" y="186"/>
                  </a:lnTo>
                  <a:lnTo>
                    <a:pt x="140" y="190"/>
                  </a:lnTo>
                  <a:lnTo>
                    <a:pt x="140" y="199"/>
                  </a:lnTo>
                  <a:lnTo>
                    <a:pt x="140" y="201"/>
                  </a:lnTo>
                  <a:lnTo>
                    <a:pt x="140" y="205"/>
                  </a:lnTo>
                  <a:lnTo>
                    <a:pt x="140" y="207"/>
                  </a:lnTo>
                  <a:lnTo>
                    <a:pt x="140" y="209"/>
                  </a:lnTo>
                  <a:lnTo>
                    <a:pt x="140" y="211"/>
                  </a:lnTo>
                  <a:lnTo>
                    <a:pt x="140" y="213"/>
                  </a:lnTo>
                  <a:lnTo>
                    <a:pt x="140" y="215"/>
                  </a:lnTo>
                  <a:lnTo>
                    <a:pt x="140" y="217"/>
                  </a:lnTo>
                  <a:lnTo>
                    <a:pt x="140" y="219"/>
                  </a:lnTo>
                  <a:lnTo>
                    <a:pt x="140" y="223"/>
                  </a:lnTo>
                  <a:lnTo>
                    <a:pt x="140" y="225"/>
                  </a:lnTo>
                  <a:lnTo>
                    <a:pt x="140" y="227"/>
                  </a:lnTo>
                  <a:lnTo>
                    <a:pt x="140" y="229"/>
                  </a:lnTo>
                  <a:lnTo>
                    <a:pt x="140" y="229"/>
                  </a:lnTo>
                  <a:lnTo>
                    <a:pt x="140" y="231"/>
                  </a:lnTo>
                  <a:lnTo>
                    <a:pt x="140" y="233"/>
                  </a:lnTo>
                  <a:lnTo>
                    <a:pt x="140" y="235"/>
                  </a:lnTo>
                  <a:lnTo>
                    <a:pt x="140" y="237"/>
                  </a:lnTo>
                  <a:lnTo>
                    <a:pt x="140" y="239"/>
                  </a:lnTo>
                  <a:lnTo>
                    <a:pt x="140" y="241"/>
                  </a:lnTo>
                  <a:lnTo>
                    <a:pt x="140" y="243"/>
                  </a:lnTo>
                  <a:lnTo>
                    <a:pt x="140" y="245"/>
                  </a:lnTo>
                  <a:lnTo>
                    <a:pt x="140" y="249"/>
                  </a:lnTo>
                  <a:lnTo>
                    <a:pt x="140" y="251"/>
                  </a:lnTo>
                  <a:lnTo>
                    <a:pt x="140" y="253"/>
                  </a:lnTo>
                  <a:lnTo>
                    <a:pt x="140" y="255"/>
                  </a:lnTo>
                  <a:lnTo>
                    <a:pt x="140" y="257"/>
                  </a:lnTo>
                  <a:lnTo>
                    <a:pt x="140" y="259"/>
                  </a:lnTo>
                  <a:lnTo>
                    <a:pt x="140" y="261"/>
                  </a:lnTo>
                  <a:lnTo>
                    <a:pt x="140" y="263"/>
                  </a:lnTo>
                  <a:lnTo>
                    <a:pt x="140" y="265"/>
                  </a:lnTo>
                  <a:lnTo>
                    <a:pt x="138" y="265"/>
                  </a:lnTo>
                  <a:lnTo>
                    <a:pt x="136" y="265"/>
                  </a:lnTo>
                  <a:lnTo>
                    <a:pt x="134" y="265"/>
                  </a:lnTo>
                  <a:lnTo>
                    <a:pt x="132" y="265"/>
                  </a:lnTo>
                  <a:lnTo>
                    <a:pt x="130" y="265"/>
                  </a:lnTo>
                  <a:lnTo>
                    <a:pt x="128" y="265"/>
                  </a:lnTo>
                  <a:lnTo>
                    <a:pt x="126" y="265"/>
                  </a:lnTo>
                  <a:lnTo>
                    <a:pt x="124" y="265"/>
                  </a:lnTo>
                  <a:lnTo>
                    <a:pt x="120" y="265"/>
                  </a:lnTo>
                  <a:lnTo>
                    <a:pt x="118" y="265"/>
                  </a:lnTo>
                  <a:lnTo>
                    <a:pt x="116" y="265"/>
                  </a:lnTo>
                  <a:lnTo>
                    <a:pt x="114" y="265"/>
                  </a:lnTo>
                  <a:lnTo>
                    <a:pt x="114" y="265"/>
                  </a:lnTo>
                  <a:lnTo>
                    <a:pt x="112" y="265"/>
                  </a:lnTo>
                  <a:lnTo>
                    <a:pt x="110" y="265"/>
                  </a:lnTo>
                  <a:lnTo>
                    <a:pt x="108" y="265"/>
                  </a:lnTo>
                  <a:lnTo>
                    <a:pt x="106" y="265"/>
                  </a:lnTo>
                  <a:lnTo>
                    <a:pt x="104" y="265"/>
                  </a:lnTo>
                  <a:lnTo>
                    <a:pt x="100" y="265"/>
                  </a:lnTo>
                  <a:lnTo>
                    <a:pt x="98" y="265"/>
                  </a:lnTo>
                  <a:lnTo>
                    <a:pt x="94" y="265"/>
                  </a:lnTo>
                  <a:lnTo>
                    <a:pt x="92" y="265"/>
                  </a:lnTo>
                  <a:lnTo>
                    <a:pt x="90" y="265"/>
                  </a:lnTo>
                  <a:lnTo>
                    <a:pt x="88" y="265"/>
                  </a:lnTo>
                  <a:lnTo>
                    <a:pt x="84" y="265"/>
                  </a:lnTo>
                  <a:lnTo>
                    <a:pt x="82" y="265"/>
                  </a:lnTo>
                  <a:lnTo>
                    <a:pt x="80" y="265"/>
                  </a:lnTo>
                  <a:lnTo>
                    <a:pt x="78" y="265"/>
                  </a:lnTo>
                  <a:lnTo>
                    <a:pt x="76" y="265"/>
                  </a:lnTo>
                  <a:lnTo>
                    <a:pt x="74" y="265"/>
                  </a:lnTo>
                  <a:lnTo>
                    <a:pt x="72" y="265"/>
                  </a:lnTo>
                  <a:lnTo>
                    <a:pt x="70" y="265"/>
                  </a:lnTo>
                  <a:lnTo>
                    <a:pt x="66" y="265"/>
                  </a:lnTo>
                  <a:lnTo>
                    <a:pt x="66" y="265"/>
                  </a:lnTo>
                  <a:lnTo>
                    <a:pt x="58" y="265"/>
                  </a:lnTo>
                  <a:lnTo>
                    <a:pt x="56" y="265"/>
                  </a:lnTo>
                  <a:lnTo>
                    <a:pt x="52" y="265"/>
                  </a:lnTo>
                  <a:lnTo>
                    <a:pt x="50" y="265"/>
                  </a:lnTo>
                  <a:lnTo>
                    <a:pt x="48" y="265"/>
                  </a:lnTo>
                  <a:lnTo>
                    <a:pt x="46" y="265"/>
                  </a:lnTo>
                  <a:lnTo>
                    <a:pt x="44" y="265"/>
                  </a:lnTo>
                  <a:lnTo>
                    <a:pt x="42" y="265"/>
                  </a:lnTo>
                  <a:lnTo>
                    <a:pt x="40" y="265"/>
                  </a:lnTo>
                  <a:lnTo>
                    <a:pt x="38" y="265"/>
                  </a:lnTo>
                  <a:lnTo>
                    <a:pt x="36" y="265"/>
                  </a:lnTo>
                  <a:lnTo>
                    <a:pt x="34" y="265"/>
                  </a:lnTo>
                  <a:lnTo>
                    <a:pt x="32" y="265"/>
                  </a:lnTo>
                  <a:lnTo>
                    <a:pt x="22" y="265"/>
                  </a:lnTo>
                  <a:lnTo>
                    <a:pt x="20" y="265"/>
                  </a:lnTo>
                  <a:lnTo>
                    <a:pt x="18" y="265"/>
                  </a:lnTo>
                  <a:lnTo>
                    <a:pt x="16" y="265"/>
                  </a:lnTo>
                  <a:lnTo>
                    <a:pt x="12" y="265"/>
                  </a:lnTo>
                  <a:lnTo>
                    <a:pt x="10" y="265"/>
                  </a:lnTo>
                  <a:lnTo>
                    <a:pt x="8" y="265"/>
                  </a:lnTo>
                  <a:lnTo>
                    <a:pt x="6" y="265"/>
                  </a:lnTo>
                  <a:lnTo>
                    <a:pt x="4" y="265"/>
                  </a:lnTo>
                  <a:lnTo>
                    <a:pt x="2" y="265"/>
                  </a:lnTo>
                  <a:lnTo>
                    <a:pt x="2" y="261"/>
                  </a:lnTo>
                  <a:lnTo>
                    <a:pt x="2" y="259"/>
                  </a:lnTo>
                  <a:lnTo>
                    <a:pt x="2" y="257"/>
                  </a:lnTo>
                  <a:lnTo>
                    <a:pt x="2" y="253"/>
                  </a:lnTo>
                  <a:lnTo>
                    <a:pt x="2" y="251"/>
                  </a:lnTo>
                  <a:lnTo>
                    <a:pt x="0" y="247"/>
                  </a:lnTo>
                  <a:lnTo>
                    <a:pt x="0" y="239"/>
                  </a:lnTo>
                  <a:lnTo>
                    <a:pt x="0" y="237"/>
                  </a:lnTo>
                  <a:lnTo>
                    <a:pt x="0" y="235"/>
                  </a:lnTo>
                  <a:lnTo>
                    <a:pt x="0" y="233"/>
                  </a:lnTo>
                  <a:lnTo>
                    <a:pt x="0" y="231"/>
                  </a:lnTo>
                  <a:lnTo>
                    <a:pt x="0" y="229"/>
                  </a:lnTo>
                  <a:lnTo>
                    <a:pt x="0" y="229"/>
                  </a:lnTo>
                  <a:lnTo>
                    <a:pt x="0" y="227"/>
                  </a:lnTo>
                  <a:lnTo>
                    <a:pt x="0" y="225"/>
                  </a:lnTo>
                  <a:lnTo>
                    <a:pt x="0" y="223"/>
                  </a:lnTo>
                  <a:lnTo>
                    <a:pt x="0" y="221"/>
                  </a:lnTo>
                  <a:lnTo>
                    <a:pt x="0" y="219"/>
                  </a:lnTo>
                  <a:lnTo>
                    <a:pt x="0" y="217"/>
                  </a:lnTo>
                  <a:lnTo>
                    <a:pt x="0" y="215"/>
                  </a:lnTo>
                  <a:lnTo>
                    <a:pt x="0" y="213"/>
                  </a:lnTo>
                  <a:lnTo>
                    <a:pt x="0" y="209"/>
                  </a:lnTo>
                  <a:lnTo>
                    <a:pt x="0" y="207"/>
                  </a:lnTo>
                  <a:lnTo>
                    <a:pt x="0" y="205"/>
                  </a:lnTo>
                  <a:lnTo>
                    <a:pt x="0" y="203"/>
                  </a:lnTo>
                  <a:lnTo>
                    <a:pt x="0" y="201"/>
                  </a:lnTo>
                  <a:lnTo>
                    <a:pt x="0" y="199"/>
                  </a:lnTo>
                  <a:lnTo>
                    <a:pt x="0" y="194"/>
                  </a:lnTo>
                  <a:lnTo>
                    <a:pt x="0" y="192"/>
                  </a:lnTo>
                  <a:lnTo>
                    <a:pt x="0" y="190"/>
                  </a:lnTo>
                  <a:lnTo>
                    <a:pt x="0" y="188"/>
                  </a:lnTo>
                  <a:lnTo>
                    <a:pt x="0" y="186"/>
                  </a:lnTo>
                  <a:lnTo>
                    <a:pt x="0" y="184"/>
                  </a:lnTo>
                  <a:lnTo>
                    <a:pt x="0" y="182"/>
                  </a:lnTo>
                  <a:lnTo>
                    <a:pt x="0" y="180"/>
                  </a:lnTo>
                  <a:lnTo>
                    <a:pt x="0" y="180"/>
                  </a:lnTo>
                  <a:lnTo>
                    <a:pt x="0" y="178"/>
                  </a:lnTo>
                  <a:lnTo>
                    <a:pt x="0" y="174"/>
                  </a:lnTo>
                  <a:lnTo>
                    <a:pt x="0" y="170"/>
                  </a:lnTo>
                  <a:lnTo>
                    <a:pt x="0" y="168"/>
                  </a:lnTo>
                  <a:lnTo>
                    <a:pt x="0" y="166"/>
                  </a:lnTo>
                  <a:lnTo>
                    <a:pt x="0" y="162"/>
                  </a:lnTo>
                  <a:lnTo>
                    <a:pt x="0" y="158"/>
                  </a:lnTo>
                  <a:lnTo>
                    <a:pt x="0" y="156"/>
                  </a:lnTo>
                  <a:lnTo>
                    <a:pt x="0" y="154"/>
                  </a:lnTo>
                  <a:lnTo>
                    <a:pt x="0" y="150"/>
                  </a:lnTo>
                  <a:lnTo>
                    <a:pt x="0" y="146"/>
                  </a:lnTo>
                  <a:lnTo>
                    <a:pt x="0" y="144"/>
                  </a:lnTo>
                  <a:lnTo>
                    <a:pt x="0" y="142"/>
                  </a:lnTo>
                  <a:lnTo>
                    <a:pt x="0" y="140"/>
                  </a:lnTo>
                  <a:lnTo>
                    <a:pt x="0" y="138"/>
                  </a:lnTo>
                  <a:lnTo>
                    <a:pt x="0" y="136"/>
                  </a:lnTo>
                  <a:lnTo>
                    <a:pt x="0" y="134"/>
                  </a:lnTo>
                  <a:lnTo>
                    <a:pt x="0" y="130"/>
                  </a:lnTo>
                  <a:lnTo>
                    <a:pt x="0" y="126"/>
                  </a:lnTo>
                  <a:lnTo>
                    <a:pt x="0" y="124"/>
                  </a:lnTo>
                  <a:lnTo>
                    <a:pt x="0" y="122"/>
                  </a:lnTo>
                  <a:lnTo>
                    <a:pt x="0" y="120"/>
                  </a:lnTo>
                  <a:lnTo>
                    <a:pt x="0" y="118"/>
                  </a:lnTo>
                  <a:lnTo>
                    <a:pt x="0" y="116"/>
                  </a:lnTo>
                  <a:lnTo>
                    <a:pt x="0" y="114"/>
                  </a:lnTo>
                  <a:lnTo>
                    <a:pt x="0" y="112"/>
                  </a:lnTo>
                  <a:lnTo>
                    <a:pt x="0" y="110"/>
                  </a:lnTo>
                  <a:lnTo>
                    <a:pt x="0" y="108"/>
                  </a:lnTo>
                  <a:lnTo>
                    <a:pt x="0" y="106"/>
                  </a:lnTo>
                  <a:lnTo>
                    <a:pt x="0" y="104"/>
                  </a:lnTo>
                  <a:lnTo>
                    <a:pt x="0" y="102"/>
                  </a:lnTo>
                  <a:lnTo>
                    <a:pt x="0" y="98"/>
                  </a:lnTo>
                  <a:lnTo>
                    <a:pt x="0" y="94"/>
                  </a:lnTo>
                  <a:lnTo>
                    <a:pt x="0" y="92"/>
                  </a:lnTo>
                  <a:lnTo>
                    <a:pt x="0" y="90"/>
                  </a:lnTo>
                  <a:lnTo>
                    <a:pt x="0" y="86"/>
                  </a:lnTo>
                  <a:lnTo>
                    <a:pt x="0" y="86"/>
                  </a:lnTo>
                  <a:lnTo>
                    <a:pt x="0" y="84"/>
                  </a:lnTo>
                  <a:lnTo>
                    <a:pt x="0" y="82"/>
                  </a:lnTo>
                  <a:lnTo>
                    <a:pt x="0" y="80"/>
                  </a:lnTo>
                  <a:lnTo>
                    <a:pt x="0" y="76"/>
                  </a:lnTo>
                  <a:lnTo>
                    <a:pt x="0" y="72"/>
                  </a:lnTo>
                  <a:lnTo>
                    <a:pt x="0" y="70"/>
                  </a:lnTo>
                  <a:lnTo>
                    <a:pt x="0" y="66"/>
                  </a:lnTo>
                  <a:lnTo>
                    <a:pt x="0" y="64"/>
                  </a:lnTo>
                  <a:lnTo>
                    <a:pt x="0" y="62"/>
                  </a:lnTo>
                  <a:lnTo>
                    <a:pt x="0" y="60"/>
                  </a:lnTo>
                  <a:lnTo>
                    <a:pt x="0" y="54"/>
                  </a:lnTo>
                  <a:lnTo>
                    <a:pt x="0" y="52"/>
                  </a:lnTo>
                  <a:lnTo>
                    <a:pt x="0" y="46"/>
                  </a:lnTo>
                  <a:lnTo>
                    <a:pt x="0" y="40"/>
                  </a:lnTo>
                  <a:lnTo>
                    <a:pt x="0" y="38"/>
                  </a:lnTo>
                  <a:lnTo>
                    <a:pt x="0" y="34"/>
                  </a:lnTo>
                  <a:lnTo>
                    <a:pt x="0" y="30"/>
                  </a:lnTo>
                  <a:lnTo>
                    <a:pt x="2" y="30"/>
                  </a:lnTo>
                  <a:lnTo>
                    <a:pt x="4" y="30"/>
                  </a:lnTo>
                  <a:lnTo>
                    <a:pt x="4" y="28"/>
                  </a:lnTo>
                  <a:lnTo>
                    <a:pt x="4" y="26"/>
                  </a:lnTo>
                  <a:lnTo>
                    <a:pt x="4" y="24"/>
                  </a:lnTo>
                  <a:lnTo>
                    <a:pt x="4" y="22"/>
                  </a:lnTo>
                  <a:lnTo>
                    <a:pt x="6" y="22"/>
                  </a:lnTo>
                  <a:lnTo>
                    <a:pt x="8" y="24"/>
                  </a:lnTo>
                  <a:lnTo>
                    <a:pt x="8" y="22"/>
                  </a:lnTo>
                  <a:lnTo>
                    <a:pt x="8" y="20"/>
                  </a:lnTo>
                  <a:lnTo>
                    <a:pt x="8" y="18"/>
                  </a:lnTo>
                  <a:lnTo>
                    <a:pt x="8" y="16"/>
                  </a:lnTo>
                  <a:lnTo>
                    <a:pt x="8" y="14"/>
                  </a:lnTo>
                  <a:lnTo>
                    <a:pt x="8" y="12"/>
                  </a:lnTo>
                  <a:lnTo>
                    <a:pt x="10" y="12"/>
                  </a:lnTo>
                  <a:lnTo>
                    <a:pt x="10" y="10"/>
                  </a:lnTo>
                  <a:lnTo>
                    <a:pt x="12" y="10"/>
                  </a:lnTo>
                  <a:lnTo>
                    <a:pt x="14" y="10"/>
                  </a:lnTo>
                  <a:lnTo>
                    <a:pt x="14" y="12"/>
                  </a:lnTo>
                  <a:lnTo>
                    <a:pt x="14" y="10"/>
                  </a:lnTo>
                  <a:lnTo>
                    <a:pt x="14" y="8"/>
                  </a:lnTo>
                  <a:lnTo>
                    <a:pt x="12" y="8"/>
                  </a:lnTo>
                  <a:lnTo>
                    <a:pt x="12" y="6"/>
                  </a:lnTo>
                  <a:lnTo>
                    <a:pt x="14" y="6"/>
                  </a:lnTo>
                  <a:lnTo>
                    <a:pt x="14" y="4"/>
                  </a:lnTo>
                  <a:lnTo>
                    <a:pt x="16" y="4"/>
                  </a:lnTo>
                  <a:lnTo>
                    <a:pt x="16" y="2"/>
                  </a:lnTo>
                  <a:lnTo>
                    <a:pt x="18" y="2"/>
                  </a:lnTo>
                  <a:lnTo>
                    <a:pt x="18" y="0"/>
                  </a:lnTo>
                  <a:lnTo>
                    <a:pt x="20" y="0"/>
                  </a:lnTo>
                  <a:lnTo>
                    <a:pt x="22" y="2"/>
                  </a:lnTo>
                  <a:lnTo>
                    <a:pt x="24" y="2"/>
                  </a:lnTo>
                  <a:lnTo>
                    <a:pt x="26" y="2"/>
                  </a:lnTo>
                  <a:lnTo>
                    <a:pt x="28"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5" name="Freeform 40"/>
            <p:cNvSpPr>
              <a:spLocks/>
            </p:cNvSpPr>
            <p:nvPr/>
          </p:nvSpPr>
          <p:spPr bwMode="auto">
            <a:xfrm>
              <a:off x="4068763" y="1422400"/>
              <a:ext cx="231775" cy="261938"/>
            </a:xfrm>
            <a:custGeom>
              <a:avLst/>
              <a:gdLst>
                <a:gd name="T0" fmla="*/ 138 w 146"/>
                <a:gd name="T1" fmla="*/ 4 h 165"/>
                <a:gd name="T2" fmla="*/ 138 w 146"/>
                <a:gd name="T3" fmla="*/ 8 h 165"/>
                <a:gd name="T4" fmla="*/ 140 w 146"/>
                <a:gd name="T5" fmla="*/ 12 h 165"/>
                <a:gd name="T6" fmla="*/ 140 w 146"/>
                <a:gd name="T7" fmla="*/ 22 h 165"/>
                <a:gd name="T8" fmla="*/ 140 w 146"/>
                <a:gd name="T9" fmla="*/ 32 h 165"/>
                <a:gd name="T10" fmla="*/ 140 w 146"/>
                <a:gd name="T11" fmla="*/ 38 h 165"/>
                <a:gd name="T12" fmla="*/ 140 w 146"/>
                <a:gd name="T13" fmla="*/ 46 h 165"/>
                <a:gd name="T14" fmla="*/ 140 w 146"/>
                <a:gd name="T15" fmla="*/ 54 h 165"/>
                <a:gd name="T16" fmla="*/ 140 w 146"/>
                <a:gd name="T17" fmla="*/ 60 h 165"/>
                <a:gd name="T18" fmla="*/ 142 w 146"/>
                <a:gd name="T19" fmla="*/ 66 h 165"/>
                <a:gd name="T20" fmla="*/ 142 w 146"/>
                <a:gd name="T21" fmla="*/ 75 h 165"/>
                <a:gd name="T22" fmla="*/ 142 w 146"/>
                <a:gd name="T23" fmla="*/ 81 h 165"/>
                <a:gd name="T24" fmla="*/ 142 w 146"/>
                <a:gd name="T25" fmla="*/ 87 h 165"/>
                <a:gd name="T26" fmla="*/ 142 w 146"/>
                <a:gd name="T27" fmla="*/ 93 h 165"/>
                <a:gd name="T28" fmla="*/ 142 w 146"/>
                <a:gd name="T29" fmla="*/ 101 h 165"/>
                <a:gd name="T30" fmla="*/ 144 w 146"/>
                <a:gd name="T31" fmla="*/ 113 h 165"/>
                <a:gd name="T32" fmla="*/ 144 w 146"/>
                <a:gd name="T33" fmla="*/ 121 h 165"/>
                <a:gd name="T34" fmla="*/ 144 w 146"/>
                <a:gd name="T35" fmla="*/ 127 h 165"/>
                <a:gd name="T36" fmla="*/ 144 w 146"/>
                <a:gd name="T37" fmla="*/ 135 h 165"/>
                <a:gd name="T38" fmla="*/ 144 w 146"/>
                <a:gd name="T39" fmla="*/ 147 h 165"/>
                <a:gd name="T40" fmla="*/ 144 w 146"/>
                <a:gd name="T41" fmla="*/ 151 h 165"/>
                <a:gd name="T42" fmla="*/ 144 w 146"/>
                <a:gd name="T43" fmla="*/ 157 h 165"/>
                <a:gd name="T44" fmla="*/ 146 w 146"/>
                <a:gd name="T45" fmla="*/ 165 h 165"/>
                <a:gd name="T46" fmla="*/ 136 w 146"/>
                <a:gd name="T47" fmla="*/ 165 h 165"/>
                <a:gd name="T48" fmla="*/ 116 w 146"/>
                <a:gd name="T49" fmla="*/ 165 h 165"/>
                <a:gd name="T50" fmla="*/ 104 w 146"/>
                <a:gd name="T51" fmla="*/ 165 h 165"/>
                <a:gd name="T52" fmla="*/ 98 w 146"/>
                <a:gd name="T53" fmla="*/ 165 h 165"/>
                <a:gd name="T54" fmla="*/ 86 w 146"/>
                <a:gd name="T55" fmla="*/ 165 h 165"/>
                <a:gd name="T56" fmla="*/ 68 w 146"/>
                <a:gd name="T57" fmla="*/ 165 h 165"/>
                <a:gd name="T58" fmla="*/ 56 w 146"/>
                <a:gd name="T59" fmla="*/ 165 h 165"/>
                <a:gd name="T60" fmla="*/ 50 w 146"/>
                <a:gd name="T61" fmla="*/ 165 h 165"/>
                <a:gd name="T62" fmla="*/ 42 w 146"/>
                <a:gd name="T63" fmla="*/ 165 h 165"/>
                <a:gd name="T64" fmla="*/ 30 w 146"/>
                <a:gd name="T65" fmla="*/ 165 h 165"/>
                <a:gd name="T66" fmla="*/ 22 w 146"/>
                <a:gd name="T67" fmla="*/ 165 h 165"/>
                <a:gd name="T68" fmla="*/ 10 w 146"/>
                <a:gd name="T69" fmla="*/ 165 h 165"/>
                <a:gd name="T70" fmla="*/ 0 w 146"/>
                <a:gd name="T71" fmla="*/ 101 h 165"/>
                <a:gd name="T72" fmla="*/ 2 w 146"/>
                <a:gd name="T73" fmla="*/ 75 h 165"/>
                <a:gd name="T74" fmla="*/ 2 w 146"/>
                <a:gd name="T75" fmla="*/ 0 h 165"/>
                <a:gd name="T76" fmla="*/ 18 w 146"/>
                <a:gd name="T77" fmla="*/ 0 h 165"/>
                <a:gd name="T78" fmla="*/ 26 w 146"/>
                <a:gd name="T79" fmla="*/ 0 h 165"/>
                <a:gd name="T80" fmla="*/ 32 w 146"/>
                <a:gd name="T81" fmla="*/ 0 h 165"/>
                <a:gd name="T82" fmla="*/ 38 w 146"/>
                <a:gd name="T83" fmla="*/ 0 h 165"/>
                <a:gd name="T84" fmla="*/ 46 w 146"/>
                <a:gd name="T85" fmla="*/ 0 h 165"/>
                <a:gd name="T86" fmla="*/ 54 w 146"/>
                <a:gd name="T87" fmla="*/ 0 h 165"/>
                <a:gd name="T88" fmla="*/ 60 w 146"/>
                <a:gd name="T89" fmla="*/ 0 h 165"/>
                <a:gd name="T90" fmla="*/ 70 w 146"/>
                <a:gd name="T91" fmla="*/ 0 h 165"/>
                <a:gd name="T92" fmla="*/ 78 w 146"/>
                <a:gd name="T93" fmla="*/ 0 h 165"/>
                <a:gd name="T94" fmla="*/ 82 w 146"/>
                <a:gd name="T95" fmla="*/ 0 h 165"/>
                <a:gd name="T96" fmla="*/ 92 w 146"/>
                <a:gd name="T97" fmla="*/ 0 h 165"/>
                <a:gd name="T98" fmla="*/ 98 w 146"/>
                <a:gd name="T99" fmla="*/ 0 h 165"/>
                <a:gd name="T100" fmla="*/ 106 w 146"/>
                <a:gd name="T101" fmla="*/ 0 h 165"/>
                <a:gd name="T102" fmla="*/ 112 w 146"/>
                <a:gd name="T103" fmla="*/ 0 h 165"/>
                <a:gd name="T104" fmla="*/ 118 w 146"/>
                <a:gd name="T105" fmla="*/ 0 h 165"/>
                <a:gd name="T106" fmla="*/ 126 w 146"/>
                <a:gd name="T107" fmla="*/ 0 h 165"/>
                <a:gd name="T108" fmla="*/ 130 w 146"/>
                <a:gd name="T109" fmla="*/ 0 h 165"/>
                <a:gd name="T110" fmla="*/ 136 w 146"/>
                <a:gd name="T111"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 h="165">
                  <a:moveTo>
                    <a:pt x="138" y="0"/>
                  </a:moveTo>
                  <a:lnTo>
                    <a:pt x="138" y="2"/>
                  </a:lnTo>
                  <a:lnTo>
                    <a:pt x="138" y="4"/>
                  </a:lnTo>
                  <a:lnTo>
                    <a:pt x="138" y="4"/>
                  </a:lnTo>
                  <a:lnTo>
                    <a:pt x="138" y="6"/>
                  </a:lnTo>
                  <a:lnTo>
                    <a:pt x="138" y="8"/>
                  </a:lnTo>
                  <a:lnTo>
                    <a:pt x="138" y="10"/>
                  </a:lnTo>
                  <a:lnTo>
                    <a:pt x="138" y="12"/>
                  </a:lnTo>
                  <a:lnTo>
                    <a:pt x="140" y="12"/>
                  </a:lnTo>
                  <a:lnTo>
                    <a:pt x="140" y="16"/>
                  </a:lnTo>
                  <a:lnTo>
                    <a:pt x="140" y="18"/>
                  </a:lnTo>
                  <a:lnTo>
                    <a:pt x="140" y="22"/>
                  </a:lnTo>
                  <a:lnTo>
                    <a:pt x="140" y="24"/>
                  </a:lnTo>
                  <a:lnTo>
                    <a:pt x="140" y="28"/>
                  </a:lnTo>
                  <a:lnTo>
                    <a:pt x="140" y="32"/>
                  </a:lnTo>
                  <a:lnTo>
                    <a:pt x="140" y="34"/>
                  </a:lnTo>
                  <a:lnTo>
                    <a:pt x="140" y="36"/>
                  </a:lnTo>
                  <a:lnTo>
                    <a:pt x="140" y="38"/>
                  </a:lnTo>
                  <a:lnTo>
                    <a:pt x="140" y="42"/>
                  </a:lnTo>
                  <a:lnTo>
                    <a:pt x="140" y="44"/>
                  </a:lnTo>
                  <a:lnTo>
                    <a:pt x="140" y="46"/>
                  </a:lnTo>
                  <a:lnTo>
                    <a:pt x="140" y="50"/>
                  </a:lnTo>
                  <a:lnTo>
                    <a:pt x="140" y="52"/>
                  </a:lnTo>
                  <a:lnTo>
                    <a:pt x="140" y="54"/>
                  </a:lnTo>
                  <a:lnTo>
                    <a:pt x="140" y="56"/>
                  </a:lnTo>
                  <a:lnTo>
                    <a:pt x="140" y="58"/>
                  </a:lnTo>
                  <a:lnTo>
                    <a:pt x="140" y="60"/>
                  </a:lnTo>
                  <a:lnTo>
                    <a:pt x="142" y="62"/>
                  </a:lnTo>
                  <a:lnTo>
                    <a:pt x="142" y="64"/>
                  </a:lnTo>
                  <a:lnTo>
                    <a:pt x="142" y="66"/>
                  </a:lnTo>
                  <a:lnTo>
                    <a:pt x="142" y="68"/>
                  </a:lnTo>
                  <a:lnTo>
                    <a:pt x="142" y="73"/>
                  </a:lnTo>
                  <a:lnTo>
                    <a:pt x="142" y="75"/>
                  </a:lnTo>
                  <a:lnTo>
                    <a:pt x="142" y="77"/>
                  </a:lnTo>
                  <a:lnTo>
                    <a:pt x="142" y="79"/>
                  </a:lnTo>
                  <a:lnTo>
                    <a:pt x="142" y="81"/>
                  </a:lnTo>
                  <a:lnTo>
                    <a:pt x="142" y="83"/>
                  </a:lnTo>
                  <a:lnTo>
                    <a:pt x="142" y="85"/>
                  </a:lnTo>
                  <a:lnTo>
                    <a:pt x="142" y="87"/>
                  </a:lnTo>
                  <a:lnTo>
                    <a:pt x="142" y="89"/>
                  </a:lnTo>
                  <a:lnTo>
                    <a:pt x="142" y="91"/>
                  </a:lnTo>
                  <a:lnTo>
                    <a:pt x="142" y="93"/>
                  </a:lnTo>
                  <a:lnTo>
                    <a:pt x="142" y="97"/>
                  </a:lnTo>
                  <a:lnTo>
                    <a:pt x="142" y="99"/>
                  </a:lnTo>
                  <a:lnTo>
                    <a:pt x="142" y="101"/>
                  </a:lnTo>
                  <a:lnTo>
                    <a:pt x="142" y="101"/>
                  </a:lnTo>
                  <a:lnTo>
                    <a:pt x="142" y="109"/>
                  </a:lnTo>
                  <a:lnTo>
                    <a:pt x="144" y="113"/>
                  </a:lnTo>
                  <a:lnTo>
                    <a:pt x="144" y="115"/>
                  </a:lnTo>
                  <a:lnTo>
                    <a:pt x="144" y="117"/>
                  </a:lnTo>
                  <a:lnTo>
                    <a:pt x="144" y="121"/>
                  </a:lnTo>
                  <a:lnTo>
                    <a:pt x="144" y="123"/>
                  </a:lnTo>
                  <a:lnTo>
                    <a:pt x="144" y="125"/>
                  </a:lnTo>
                  <a:lnTo>
                    <a:pt x="144" y="127"/>
                  </a:lnTo>
                  <a:lnTo>
                    <a:pt x="144" y="129"/>
                  </a:lnTo>
                  <a:lnTo>
                    <a:pt x="144" y="133"/>
                  </a:lnTo>
                  <a:lnTo>
                    <a:pt x="144" y="135"/>
                  </a:lnTo>
                  <a:lnTo>
                    <a:pt x="144" y="139"/>
                  </a:lnTo>
                  <a:lnTo>
                    <a:pt x="144" y="143"/>
                  </a:lnTo>
                  <a:lnTo>
                    <a:pt x="144" y="147"/>
                  </a:lnTo>
                  <a:lnTo>
                    <a:pt x="144" y="149"/>
                  </a:lnTo>
                  <a:lnTo>
                    <a:pt x="144" y="149"/>
                  </a:lnTo>
                  <a:lnTo>
                    <a:pt x="144" y="151"/>
                  </a:lnTo>
                  <a:lnTo>
                    <a:pt x="144" y="153"/>
                  </a:lnTo>
                  <a:lnTo>
                    <a:pt x="144" y="155"/>
                  </a:lnTo>
                  <a:lnTo>
                    <a:pt x="144" y="157"/>
                  </a:lnTo>
                  <a:lnTo>
                    <a:pt x="146" y="161"/>
                  </a:lnTo>
                  <a:lnTo>
                    <a:pt x="146" y="163"/>
                  </a:lnTo>
                  <a:lnTo>
                    <a:pt x="146" y="165"/>
                  </a:lnTo>
                  <a:lnTo>
                    <a:pt x="140" y="165"/>
                  </a:lnTo>
                  <a:lnTo>
                    <a:pt x="138" y="165"/>
                  </a:lnTo>
                  <a:lnTo>
                    <a:pt x="136" y="165"/>
                  </a:lnTo>
                  <a:lnTo>
                    <a:pt x="128" y="165"/>
                  </a:lnTo>
                  <a:lnTo>
                    <a:pt x="122" y="165"/>
                  </a:lnTo>
                  <a:lnTo>
                    <a:pt x="116" y="165"/>
                  </a:lnTo>
                  <a:lnTo>
                    <a:pt x="108" y="165"/>
                  </a:lnTo>
                  <a:lnTo>
                    <a:pt x="106" y="165"/>
                  </a:lnTo>
                  <a:lnTo>
                    <a:pt x="104" y="165"/>
                  </a:lnTo>
                  <a:lnTo>
                    <a:pt x="102" y="165"/>
                  </a:lnTo>
                  <a:lnTo>
                    <a:pt x="100" y="165"/>
                  </a:lnTo>
                  <a:lnTo>
                    <a:pt x="98" y="165"/>
                  </a:lnTo>
                  <a:lnTo>
                    <a:pt x="96" y="165"/>
                  </a:lnTo>
                  <a:lnTo>
                    <a:pt x="90" y="165"/>
                  </a:lnTo>
                  <a:lnTo>
                    <a:pt x="86" y="165"/>
                  </a:lnTo>
                  <a:lnTo>
                    <a:pt x="76" y="165"/>
                  </a:lnTo>
                  <a:lnTo>
                    <a:pt x="70" y="165"/>
                  </a:lnTo>
                  <a:lnTo>
                    <a:pt x="68" y="165"/>
                  </a:lnTo>
                  <a:lnTo>
                    <a:pt x="60" y="165"/>
                  </a:lnTo>
                  <a:lnTo>
                    <a:pt x="58" y="165"/>
                  </a:lnTo>
                  <a:lnTo>
                    <a:pt x="56" y="165"/>
                  </a:lnTo>
                  <a:lnTo>
                    <a:pt x="54" y="165"/>
                  </a:lnTo>
                  <a:lnTo>
                    <a:pt x="52" y="165"/>
                  </a:lnTo>
                  <a:lnTo>
                    <a:pt x="50" y="165"/>
                  </a:lnTo>
                  <a:lnTo>
                    <a:pt x="48" y="165"/>
                  </a:lnTo>
                  <a:lnTo>
                    <a:pt x="44" y="165"/>
                  </a:lnTo>
                  <a:lnTo>
                    <a:pt x="42" y="165"/>
                  </a:lnTo>
                  <a:lnTo>
                    <a:pt x="40" y="165"/>
                  </a:lnTo>
                  <a:lnTo>
                    <a:pt x="36" y="165"/>
                  </a:lnTo>
                  <a:lnTo>
                    <a:pt x="30" y="165"/>
                  </a:lnTo>
                  <a:lnTo>
                    <a:pt x="28" y="165"/>
                  </a:lnTo>
                  <a:lnTo>
                    <a:pt x="26" y="165"/>
                  </a:lnTo>
                  <a:lnTo>
                    <a:pt x="22" y="165"/>
                  </a:lnTo>
                  <a:lnTo>
                    <a:pt x="20" y="165"/>
                  </a:lnTo>
                  <a:lnTo>
                    <a:pt x="18" y="165"/>
                  </a:lnTo>
                  <a:lnTo>
                    <a:pt x="10" y="165"/>
                  </a:lnTo>
                  <a:lnTo>
                    <a:pt x="4" y="165"/>
                  </a:lnTo>
                  <a:lnTo>
                    <a:pt x="0" y="165"/>
                  </a:lnTo>
                  <a:lnTo>
                    <a:pt x="0" y="101"/>
                  </a:lnTo>
                  <a:lnTo>
                    <a:pt x="0" y="99"/>
                  </a:lnTo>
                  <a:lnTo>
                    <a:pt x="0" y="97"/>
                  </a:lnTo>
                  <a:lnTo>
                    <a:pt x="2" y="75"/>
                  </a:lnTo>
                  <a:lnTo>
                    <a:pt x="2" y="24"/>
                  </a:lnTo>
                  <a:lnTo>
                    <a:pt x="2" y="10"/>
                  </a:lnTo>
                  <a:lnTo>
                    <a:pt x="2" y="0"/>
                  </a:lnTo>
                  <a:lnTo>
                    <a:pt x="4" y="0"/>
                  </a:lnTo>
                  <a:lnTo>
                    <a:pt x="12" y="0"/>
                  </a:lnTo>
                  <a:lnTo>
                    <a:pt x="18" y="0"/>
                  </a:lnTo>
                  <a:lnTo>
                    <a:pt x="20" y="0"/>
                  </a:lnTo>
                  <a:lnTo>
                    <a:pt x="22" y="0"/>
                  </a:lnTo>
                  <a:lnTo>
                    <a:pt x="26" y="0"/>
                  </a:lnTo>
                  <a:lnTo>
                    <a:pt x="28" y="0"/>
                  </a:lnTo>
                  <a:lnTo>
                    <a:pt x="30" y="0"/>
                  </a:lnTo>
                  <a:lnTo>
                    <a:pt x="32" y="0"/>
                  </a:lnTo>
                  <a:lnTo>
                    <a:pt x="34" y="0"/>
                  </a:lnTo>
                  <a:lnTo>
                    <a:pt x="36" y="0"/>
                  </a:lnTo>
                  <a:lnTo>
                    <a:pt x="38" y="0"/>
                  </a:lnTo>
                  <a:lnTo>
                    <a:pt x="42" y="0"/>
                  </a:lnTo>
                  <a:lnTo>
                    <a:pt x="44" y="0"/>
                  </a:lnTo>
                  <a:lnTo>
                    <a:pt x="46" y="0"/>
                  </a:lnTo>
                  <a:lnTo>
                    <a:pt x="50" y="0"/>
                  </a:lnTo>
                  <a:lnTo>
                    <a:pt x="52" y="0"/>
                  </a:lnTo>
                  <a:lnTo>
                    <a:pt x="54" y="0"/>
                  </a:lnTo>
                  <a:lnTo>
                    <a:pt x="56" y="0"/>
                  </a:lnTo>
                  <a:lnTo>
                    <a:pt x="58" y="0"/>
                  </a:lnTo>
                  <a:lnTo>
                    <a:pt x="60" y="0"/>
                  </a:lnTo>
                  <a:lnTo>
                    <a:pt x="64" y="0"/>
                  </a:lnTo>
                  <a:lnTo>
                    <a:pt x="66" y="0"/>
                  </a:lnTo>
                  <a:lnTo>
                    <a:pt x="70" y="0"/>
                  </a:lnTo>
                  <a:lnTo>
                    <a:pt x="72" y="0"/>
                  </a:lnTo>
                  <a:lnTo>
                    <a:pt x="76" y="0"/>
                  </a:lnTo>
                  <a:lnTo>
                    <a:pt x="78" y="0"/>
                  </a:lnTo>
                  <a:lnTo>
                    <a:pt x="80" y="0"/>
                  </a:lnTo>
                  <a:lnTo>
                    <a:pt x="82" y="0"/>
                  </a:lnTo>
                  <a:lnTo>
                    <a:pt x="82" y="0"/>
                  </a:lnTo>
                  <a:lnTo>
                    <a:pt x="84" y="0"/>
                  </a:lnTo>
                  <a:lnTo>
                    <a:pt x="88" y="0"/>
                  </a:lnTo>
                  <a:lnTo>
                    <a:pt x="92" y="0"/>
                  </a:lnTo>
                  <a:lnTo>
                    <a:pt x="94" y="0"/>
                  </a:lnTo>
                  <a:lnTo>
                    <a:pt x="96" y="0"/>
                  </a:lnTo>
                  <a:lnTo>
                    <a:pt x="98" y="0"/>
                  </a:lnTo>
                  <a:lnTo>
                    <a:pt x="102" y="0"/>
                  </a:lnTo>
                  <a:lnTo>
                    <a:pt x="104" y="0"/>
                  </a:lnTo>
                  <a:lnTo>
                    <a:pt x="106" y="0"/>
                  </a:lnTo>
                  <a:lnTo>
                    <a:pt x="108" y="0"/>
                  </a:lnTo>
                  <a:lnTo>
                    <a:pt x="110" y="0"/>
                  </a:lnTo>
                  <a:lnTo>
                    <a:pt x="112" y="0"/>
                  </a:lnTo>
                  <a:lnTo>
                    <a:pt x="114" y="0"/>
                  </a:lnTo>
                  <a:lnTo>
                    <a:pt x="116" y="0"/>
                  </a:lnTo>
                  <a:lnTo>
                    <a:pt x="118" y="0"/>
                  </a:lnTo>
                  <a:lnTo>
                    <a:pt x="120" y="0"/>
                  </a:lnTo>
                  <a:lnTo>
                    <a:pt x="124" y="0"/>
                  </a:lnTo>
                  <a:lnTo>
                    <a:pt x="126" y="0"/>
                  </a:lnTo>
                  <a:lnTo>
                    <a:pt x="128" y="0"/>
                  </a:lnTo>
                  <a:lnTo>
                    <a:pt x="130" y="0"/>
                  </a:lnTo>
                  <a:lnTo>
                    <a:pt x="130" y="0"/>
                  </a:lnTo>
                  <a:lnTo>
                    <a:pt x="132" y="0"/>
                  </a:lnTo>
                  <a:lnTo>
                    <a:pt x="134" y="0"/>
                  </a:lnTo>
                  <a:lnTo>
                    <a:pt x="136" y="0"/>
                  </a:lnTo>
                  <a:lnTo>
                    <a:pt x="138"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6" name="Freeform 44"/>
            <p:cNvSpPr>
              <a:spLocks/>
            </p:cNvSpPr>
            <p:nvPr/>
          </p:nvSpPr>
          <p:spPr bwMode="auto">
            <a:xfrm>
              <a:off x="5329238" y="592138"/>
              <a:ext cx="269875" cy="271463"/>
            </a:xfrm>
            <a:custGeom>
              <a:avLst/>
              <a:gdLst>
                <a:gd name="T0" fmla="*/ 50 w 170"/>
                <a:gd name="T1" fmla="*/ 0 h 171"/>
                <a:gd name="T2" fmla="*/ 60 w 170"/>
                <a:gd name="T3" fmla="*/ 0 h 171"/>
                <a:gd name="T4" fmla="*/ 70 w 170"/>
                <a:gd name="T5" fmla="*/ 0 h 171"/>
                <a:gd name="T6" fmla="*/ 80 w 170"/>
                <a:gd name="T7" fmla="*/ 0 h 171"/>
                <a:gd name="T8" fmla="*/ 88 w 170"/>
                <a:gd name="T9" fmla="*/ 0 h 171"/>
                <a:gd name="T10" fmla="*/ 96 w 170"/>
                <a:gd name="T11" fmla="*/ 0 h 171"/>
                <a:gd name="T12" fmla="*/ 106 w 170"/>
                <a:gd name="T13" fmla="*/ 0 h 171"/>
                <a:gd name="T14" fmla="*/ 120 w 170"/>
                <a:gd name="T15" fmla="*/ 0 h 171"/>
                <a:gd name="T16" fmla="*/ 128 w 170"/>
                <a:gd name="T17" fmla="*/ 0 h 171"/>
                <a:gd name="T18" fmla="*/ 142 w 170"/>
                <a:gd name="T19" fmla="*/ 0 h 171"/>
                <a:gd name="T20" fmla="*/ 158 w 170"/>
                <a:gd name="T21" fmla="*/ 0 h 171"/>
                <a:gd name="T22" fmla="*/ 170 w 170"/>
                <a:gd name="T23" fmla="*/ 0 h 171"/>
                <a:gd name="T24" fmla="*/ 170 w 170"/>
                <a:gd name="T25" fmla="*/ 60 h 171"/>
                <a:gd name="T26" fmla="*/ 170 w 170"/>
                <a:gd name="T27" fmla="*/ 171 h 171"/>
                <a:gd name="T28" fmla="*/ 154 w 170"/>
                <a:gd name="T29" fmla="*/ 171 h 171"/>
                <a:gd name="T30" fmla="*/ 146 w 170"/>
                <a:gd name="T31" fmla="*/ 171 h 171"/>
                <a:gd name="T32" fmla="*/ 138 w 170"/>
                <a:gd name="T33" fmla="*/ 171 h 171"/>
                <a:gd name="T34" fmla="*/ 130 w 170"/>
                <a:gd name="T35" fmla="*/ 171 h 171"/>
                <a:gd name="T36" fmla="*/ 122 w 170"/>
                <a:gd name="T37" fmla="*/ 171 h 171"/>
                <a:gd name="T38" fmla="*/ 114 w 170"/>
                <a:gd name="T39" fmla="*/ 171 h 171"/>
                <a:gd name="T40" fmla="*/ 108 w 170"/>
                <a:gd name="T41" fmla="*/ 171 h 171"/>
                <a:gd name="T42" fmla="*/ 100 w 170"/>
                <a:gd name="T43" fmla="*/ 171 h 171"/>
                <a:gd name="T44" fmla="*/ 86 w 170"/>
                <a:gd name="T45" fmla="*/ 171 h 171"/>
                <a:gd name="T46" fmla="*/ 76 w 170"/>
                <a:gd name="T47" fmla="*/ 171 h 171"/>
                <a:gd name="T48" fmla="*/ 66 w 170"/>
                <a:gd name="T49" fmla="*/ 171 h 171"/>
                <a:gd name="T50" fmla="*/ 54 w 170"/>
                <a:gd name="T51" fmla="*/ 171 h 171"/>
                <a:gd name="T52" fmla="*/ 46 w 170"/>
                <a:gd name="T53" fmla="*/ 169 h 171"/>
                <a:gd name="T54" fmla="*/ 38 w 170"/>
                <a:gd name="T55" fmla="*/ 169 h 171"/>
                <a:gd name="T56" fmla="*/ 30 w 170"/>
                <a:gd name="T57" fmla="*/ 169 h 171"/>
                <a:gd name="T58" fmla="*/ 24 w 170"/>
                <a:gd name="T59" fmla="*/ 169 h 171"/>
                <a:gd name="T60" fmla="*/ 14 w 170"/>
                <a:gd name="T61" fmla="*/ 169 h 171"/>
                <a:gd name="T62" fmla="*/ 8 w 170"/>
                <a:gd name="T63" fmla="*/ 169 h 171"/>
                <a:gd name="T64" fmla="*/ 0 w 170"/>
                <a:gd name="T65" fmla="*/ 169 h 171"/>
                <a:gd name="T66" fmla="*/ 0 w 170"/>
                <a:gd name="T67" fmla="*/ 146 h 171"/>
                <a:gd name="T68" fmla="*/ 0 w 170"/>
                <a:gd name="T69" fmla="*/ 138 h 171"/>
                <a:gd name="T70" fmla="*/ 0 w 170"/>
                <a:gd name="T71" fmla="*/ 128 h 171"/>
                <a:gd name="T72" fmla="*/ 0 w 170"/>
                <a:gd name="T73" fmla="*/ 118 h 171"/>
                <a:gd name="T74" fmla="*/ 0 w 170"/>
                <a:gd name="T75" fmla="*/ 110 h 171"/>
                <a:gd name="T76" fmla="*/ 0 w 170"/>
                <a:gd name="T77" fmla="*/ 100 h 171"/>
                <a:gd name="T78" fmla="*/ 0 w 170"/>
                <a:gd name="T79" fmla="*/ 94 h 171"/>
                <a:gd name="T80" fmla="*/ 0 w 170"/>
                <a:gd name="T81" fmla="*/ 86 h 171"/>
                <a:gd name="T82" fmla="*/ 0 w 170"/>
                <a:gd name="T83" fmla="*/ 78 h 171"/>
                <a:gd name="T84" fmla="*/ 0 w 170"/>
                <a:gd name="T85" fmla="*/ 68 h 171"/>
                <a:gd name="T86" fmla="*/ 0 w 170"/>
                <a:gd name="T87" fmla="*/ 54 h 171"/>
                <a:gd name="T88" fmla="*/ 0 w 170"/>
                <a:gd name="T89" fmla="*/ 48 h 171"/>
                <a:gd name="T90" fmla="*/ 2 w 170"/>
                <a:gd name="T91" fmla="*/ 24 h 171"/>
                <a:gd name="T92" fmla="*/ 2 w 170"/>
                <a:gd name="T93" fmla="*/ 14 h 171"/>
                <a:gd name="T94" fmla="*/ 4 w 170"/>
                <a:gd name="T95" fmla="*/ 0 h 171"/>
                <a:gd name="T96" fmla="*/ 10 w 170"/>
                <a:gd name="T97" fmla="*/ 0 h 171"/>
                <a:gd name="T98" fmla="*/ 18 w 170"/>
                <a:gd name="T99" fmla="*/ 0 h 171"/>
                <a:gd name="T100" fmla="*/ 26 w 170"/>
                <a:gd name="T101" fmla="*/ 0 h 171"/>
                <a:gd name="T102" fmla="*/ 38 w 170"/>
                <a:gd name="T10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 h="171">
                  <a:moveTo>
                    <a:pt x="38" y="0"/>
                  </a:moveTo>
                  <a:lnTo>
                    <a:pt x="44" y="0"/>
                  </a:lnTo>
                  <a:lnTo>
                    <a:pt x="48" y="0"/>
                  </a:lnTo>
                  <a:lnTo>
                    <a:pt x="50" y="0"/>
                  </a:lnTo>
                  <a:lnTo>
                    <a:pt x="52" y="0"/>
                  </a:lnTo>
                  <a:lnTo>
                    <a:pt x="56" y="0"/>
                  </a:lnTo>
                  <a:lnTo>
                    <a:pt x="58" y="0"/>
                  </a:lnTo>
                  <a:lnTo>
                    <a:pt x="60" y="0"/>
                  </a:lnTo>
                  <a:lnTo>
                    <a:pt x="60" y="0"/>
                  </a:lnTo>
                  <a:lnTo>
                    <a:pt x="62" y="0"/>
                  </a:lnTo>
                  <a:lnTo>
                    <a:pt x="64" y="0"/>
                  </a:lnTo>
                  <a:lnTo>
                    <a:pt x="70" y="0"/>
                  </a:lnTo>
                  <a:lnTo>
                    <a:pt x="72" y="0"/>
                  </a:lnTo>
                  <a:lnTo>
                    <a:pt x="76" y="0"/>
                  </a:lnTo>
                  <a:lnTo>
                    <a:pt x="78" y="0"/>
                  </a:lnTo>
                  <a:lnTo>
                    <a:pt x="80" y="0"/>
                  </a:lnTo>
                  <a:lnTo>
                    <a:pt x="82" y="0"/>
                  </a:lnTo>
                  <a:lnTo>
                    <a:pt x="84" y="0"/>
                  </a:lnTo>
                  <a:lnTo>
                    <a:pt x="86" y="0"/>
                  </a:lnTo>
                  <a:lnTo>
                    <a:pt x="88" y="0"/>
                  </a:lnTo>
                  <a:lnTo>
                    <a:pt x="90" y="0"/>
                  </a:lnTo>
                  <a:lnTo>
                    <a:pt x="92" y="0"/>
                  </a:lnTo>
                  <a:lnTo>
                    <a:pt x="94" y="0"/>
                  </a:lnTo>
                  <a:lnTo>
                    <a:pt x="96" y="0"/>
                  </a:lnTo>
                  <a:lnTo>
                    <a:pt x="98" y="0"/>
                  </a:lnTo>
                  <a:lnTo>
                    <a:pt x="102" y="0"/>
                  </a:lnTo>
                  <a:lnTo>
                    <a:pt x="104" y="0"/>
                  </a:lnTo>
                  <a:lnTo>
                    <a:pt x="106" y="0"/>
                  </a:lnTo>
                  <a:lnTo>
                    <a:pt x="108" y="0"/>
                  </a:lnTo>
                  <a:lnTo>
                    <a:pt x="112" y="0"/>
                  </a:lnTo>
                  <a:lnTo>
                    <a:pt x="116" y="0"/>
                  </a:lnTo>
                  <a:lnTo>
                    <a:pt x="120" y="0"/>
                  </a:lnTo>
                  <a:lnTo>
                    <a:pt x="122" y="0"/>
                  </a:lnTo>
                  <a:lnTo>
                    <a:pt x="124" y="0"/>
                  </a:lnTo>
                  <a:lnTo>
                    <a:pt x="126" y="0"/>
                  </a:lnTo>
                  <a:lnTo>
                    <a:pt x="128" y="0"/>
                  </a:lnTo>
                  <a:lnTo>
                    <a:pt x="130" y="0"/>
                  </a:lnTo>
                  <a:lnTo>
                    <a:pt x="136" y="0"/>
                  </a:lnTo>
                  <a:lnTo>
                    <a:pt x="138" y="0"/>
                  </a:lnTo>
                  <a:lnTo>
                    <a:pt x="142" y="0"/>
                  </a:lnTo>
                  <a:lnTo>
                    <a:pt x="148" y="0"/>
                  </a:lnTo>
                  <a:lnTo>
                    <a:pt x="156" y="0"/>
                  </a:lnTo>
                  <a:lnTo>
                    <a:pt x="156" y="0"/>
                  </a:lnTo>
                  <a:lnTo>
                    <a:pt x="158" y="0"/>
                  </a:lnTo>
                  <a:lnTo>
                    <a:pt x="160" y="0"/>
                  </a:lnTo>
                  <a:lnTo>
                    <a:pt x="164" y="0"/>
                  </a:lnTo>
                  <a:lnTo>
                    <a:pt x="166" y="0"/>
                  </a:lnTo>
                  <a:lnTo>
                    <a:pt x="170" y="0"/>
                  </a:lnTo>
                  <a:lnTo>
                    <a:pt x="170" y="16"/>
                  </a:lnTo>
                  <a:lnTo>
                    <a:pt x="170" y="38"/>
                  </a:lnTo>
                  <a:lnTo>
                    <a:pt x="170" y="50"/>
                  </a:lnTo>
                  <a:lnTo>
                    <a:pt x="170" y="60"/>
                  </a:lnTo>
                  <a:lnTo>
                    <a:pt x="170" y="86"/>
                  </a:lnTo>
                  <a:lnTo>
                    <a:pt x="170" y="110"/>
                  </a:lnTo>
                  <a:lnTo>
                    <a:pt x="170" y="128"/>
                  </a:lnTo>
                  <a:lnTo>
                    <a:pt x="170" y="171"/>
                  </a:lnTo>
                  <a:lnTo>
                    <a:pt x="166" y="171"/>
                  </a:lnTo>
                  <a:lnTo>
                    <a:pt x="160" y="171"/>
                  </a:lnTo>
                  <a:lnTo>
                    <a:pt x="156" y="171"/>
                  </a:lnTo>
                  <a:lnTo>
                    <a:pt x="154" y="171"/>
                  </a:lnTo>
                  <a:lnTo>
                    <a:pt x="152" y="171"/>
                  </a:lnTo>
                  <a:lnTo>
                    <a:pt x="150" y="171"/>
                  </a:lnTo>
                  <a:lnTo>
                    <a:pt x="148" y="171"/>
                  </a:lnTo>
                  <a:lnTo>
                    <a:pt x="146" y="171"/>
                  </a:lnTo>
                  <a:lnTo>
                    <a:pt x="144" y="171"/>
                  </a:lnTo>
                  <a:lnTo>
                    <a:pt x="142" y="171"/>
                  </a:lnTo>
                  <a:lnTo>
                    <a:pt x="140" y="171"/>
                  </a:lnTo>
                  <a:lnTo>
                    <a:pt x="138" y="171"/>
                  </a:lnTo>
                  <a:lnTo>
                    <a:pt x="136" y="171"/>
                  </a:lnTo>
                  <a:lnTo>
                    <a:pt x="134" y="171"/>
                  </a:lnTo>
                  <a:lnTo>
                    <a:pt x="132" y="171"/>
                  </a:lnTo>
                  <a:lnTo>
                    <a:pt x="130" y="171"/>
                  </a:lnTo>
                  <a:lnTo>
                    <a:pt x="128" y="171"/>
                  </a:lnTo>
                  <a:lnTo>
                    <a:pt x="126" y="171"/>
                  </a:lnTo>
                  <a:lnTo>
                    <a:pt x="124" y="171"/>
                  </a:lnTo>
                  <a:lnTo>
                    <a:pt x="122" y="171"/>
                  </a:lnTo>
                  <a:lnTo>
                    <a:pt x="120" y="171"/>
                  </a:lnTo>
                  <a:lnTo>
                    <a:pt x="118" y="171"/>
                  </a:lnTo>
                  <a:lnTo>
                    <a:pt x="116" y="171"/>
                  </a:lnTo>
                  <a:lnTo>
                    <a:pt x="114" y="171"/>
                  </a:lnTo>
                  <a:lnTo>
                    <a:pt x="112" y="171"/>
                  </a:lnTo>
                  <a:lnTo>
                    <a:pt x="110" y="171"/>
                  </a:lnTo>
                  <a:lnTo>
                    <a:pt x="108" y="171"/>
                  </a:lnTo>
                  <a:lnTo>
                    <a:pt x="108" y="171"/>
                  </a:lnTo>
                  <a:lnTo>
                    <a:pt x="106" y="171"/>
                  </a:lnTo>
                  <a:lnTo>
                    <a:pt x="104" y="171"/>
                  </a:lnTo>
                  <a:lnTo>
                    <a:pt x="102" y="171"/>
                  </a:lnTo>
                  <a:lnTo>
                    <a:pt x="100" y="171"/>
                  </a:lnTo>
                  <a:lnTo>
                    <a:pt x="94" y="171"/>
                  </a:lnTo>
                  <a:lnTo>
                    <a:pt x="92" y="171"/>
                  </a:lnTo>
                  <a:lnTo>
                    <a:pt x="90" y="171"/>
                  </a:lnTo>
                  <a:lnTo>
                    <a:pt x="86" y="171"/>
                  </a:lnTo>
                  <a:lnTo>
                    <a:pt x="84" y="171"/>
                  </a:lnTo>
                  <a:lnTo>
                    <a:pt x="80" y="171"/>
                  </a:lnTo>
                  <a:lnTo>
                    <a:pt x="78" y="171"/>
                  </a:lnTo>
                  <a:lnTo>
                    <a:pt x="76" y="171"/>
                  </a:lnTo>
                  <a:lnTo>
                    <a:pt x="74" y="171"/>
                  </a:lnTo>
                  <a:lnTo>
                    <a:pt x="72" y="171"/>
                  </a:lnTo>
                  <a:lnTo>
                    <a:pt x="70" y="171"/>
                  </a:lnTo>
                  <a:lnTo>
                    <a:pt x="66" y="171"/>
                  </a:lnTo>
                  <a:lnTo>
                    <a:pt x="60" y="171"/>
                  </a:lnTo>
                  <a:lnTo>
                    <a:pt x="58" y="171"/>
                  </a:lnTo>
                  <a:lnTo>
                    <a:pt x="56" y="171"/>
                  </a:lnTo>
                  <a:lnTo>
                    <a:pt x="54" y="171"/>
                  </a:lnTo>
                  <a:lnTo>
                    <a:pt x="52" y="171"/>
                  </a:lnTo>
                  <a:lnTo>
                    <a:pt x="50" y="169"/>
                  </a:lnTo>
                  <a:lnTo>
                    <a:pt x="50" y="171"/>
                  </a:lnTo>
                  <a:lnTo>
                    <a:pt x="46" y="169"/>
                  </a:lnTo>
                  <a:lnTo>
                    <a:pt x="44" y="169"/>
                  </a:lnTo>
                  <a:lnTo>
                    <a:pt x="42" y="171"/>
                  </a:lnTo>
                  <a:lnTo>
                    <a:pt x="40" y="169"/>
                  </a:lnTo>
                  <a:lnTo>
                    <a:pt x="38" y="169"/>
                  </a:lnTo>
                  <a:lnTo>
                    <a:pt x="36" y="169"/>
                  </a:lnTo>
                  <a:lnTo>
                    <a:pt x="34" y="169"/>
                  </a:lnTo>
                  <a:lnTo>
                    <a:pt x="32" y="169"/>
                  </a:lnTo>
                  <a:lnTo>
                    <a:pt x="30" y="169"/>
                  </a:lnTo>
                  <a:lnTo>
                    <a:pt x="28" y="169"/>
                  </a:lnTo>
                  <a:lnTo>
                    <a:pt x="26" y="171"/>
                  </a:lnTo>
                  <a:lnTo>
                    <a:pt x="26" y="169"/>
                  </a:lnTo>
                  <a:lnTo>
                    <a:pt x="24" y="169"/>
                  </a:lnTo>
                  <a:lnTo>
                    <a:pt x="22" y="169"/>
                  </a:lnTo>
                  <a:lnTo>
                    <a:pt x="20" y="169"/>
                  </a:lnTo>
                  <a:lnTo>
                    <a:pt x="18" y="169"/>
                  </a:lnTo>
                  <a:lnTo>
                    <a:pt x="14" y="169"/>
                  </a:lnTo>
                  <a:lnTo>
                    <a:pt x="12" y="169"/>
                  </a:lnTo>
                  <a:lnTo>
                    <a:pt x="10" y="169"/>
                  </a:lnTo>
                  <a:lnTo>
                    <a:pt x="10" y="169"/>
                  </a:lnTo>
                  <a:lnTo>
                    <a:pt x="8" y="169"/>
                  </a:lnTo>
                  <a:lnTo>
                    <a:pt x="6" y="169"/>
                  </a:lnTo>
                  <a:lnTo>
                    <a:pt x="4" y="169"/>
                  </a:lnTo>
                  <a:lnTo>
                    <a:pt x="2" y="169"/>
                  </a:lnTo>
                  <a:lnTo>
                    <a:pt x="0" y="169"/>
                  </a:lnTo>
                  <a:lnTo>
                    <a:pt x="0" y="156"/>
                  </a:lnTo>
                  <a:lnTo>
                    <a:pt x="0" y="154"/>
                  </a:lnTo>
                  <a:lnTo>
                    <a:pt x="0" y="148"/>
                  </a:lnTo>
                  <a:lnTo>
                    <a:pt x="0" y="146"/>
                  </a:lnTo>
                  <a:lnTo>
                    <a:pt x="0" y="144"/>
                  </a:lnTo>
                  <a:lnTo>
                    <a:pt x="0" y="144"/>
                  </a:lnTo>
                  <a:lnTo>
                    <a:pt x="0" y="140"/>
                  </a:lnTo>
                  <a:lnTo>
                    <a:pt x="0" y="138"/>
                  </a:lnTo>
                  <a:lnTo>
                    <a:pt x="0" y="136"/>
                  </a:lnTo>
                  <a:lnTo>
                    <a:pt x="0" y="134"/>
                  </a:lnTo>
                  <a:lnTo>
                    <a:pt x="0" y="132"/>
                  </a:lnTo>
                  <a:lnTo>
                    <a:pt x="0" y="128"/>
                  </a:lnTo>
                  <a:lnTo>
                    <a:pt x="0" y="124"/>
                  </a:lnTo>
                  <a:lnTo>
                    <a:pt x="0" y="122"/>
                  </a:lnTo>
                  <a:lnTo>
                    <a:pt x="0" y="120"/>
                  </a:lnTo>
                  <a:lnTo>
                    <a:pt x="0" y="118"/>
                  </a:lnTo>
                  <a:lnTo>
                    <a:pt x="0" y="116"/>
                  </a:lnTo>
                  <a:lnTo>
                    <a:pt x="0" y="114"/>
                  </a:lnTo>
                  <a:lnTo>
                    <a:pt x="0" y="112"/>
                  </a:lnTo>
                  <a:lnTo>
                    <a:pt x="0" y="110"/>
                  </a:lnTo>
                  <a:lnTo>
                    <a:pt x="0" y="106"/>
                  </a:lnTo>
                  <a:lnTo>
                    <a:pt x="0" y="104"/>
                  </a:lnTo>
                  <a:lnTo>
                    <a:pt x="0" y="102"/>
                  </a:lnTo>
                  <a:lnTo>
                    <a:pt x="0" y="100"/>
                  </a:lnTo>
                  <a:lnTo>
                    <a:pt x="0" y="98"/>
                  </a:lnTo>
                  <a:lnTo>
                    <a:pt x="0" y="96"/>
                  </a:lnTo>
                  <a:lnTo>
                    <a:pt x="0" y="96"/>
                  </a:lnTo>
                  <a:lnTo>
                    <a:pt x="0" y="94"/>
                  </a:lnTo>
                  <a:lnTo>
                    <a:pt x="0" y="92"/>
                  </a:lnTo>
                  <a:lnTo>
                    <a:pt x="0" y="90"/>
                  </a:lnTo>
                  <a:lnTo>
                    <a:pt x="0" y="88"/>
                  </a:lnTo>
                  <a:lnTo>
                    <a:pt x="0" y="86"/>
                  </a:lnTo>
                  <a:lnTo>
                    <a:pt x="0" y="84"/>
                  </a:lnTo>
                  <a:lnTo>
                    <a:pt x="0" y="82"/>
                  </a:lnTo>
                  <a:lnTo>
                    <a:pt x="0" y="80"/>
                  </a:lnTo>
                  <a:lnTo>
                    <a:pt x="0" y="78"/>
                  </a:lnTo>
                  <a:lnTo>
                    <a:pt x="0" y="76"/>
                  </a:lnTo>
                  <a:lnTo>
                    <a:pt x="0" y="74"/>
                  </a:lnTo>
                  <a:lnTo>
                    <a:pt x="0" y="72"/>
                  </a:lnTo>
                  <a:lnTo>
                    <a:pt x="0" y="68"/>
                  </a:lnTo>
                  <a:lnTo>
                    <a:pt x="0" y="66"/>
                  </a:lnTo>
                  <a:lnTo>
                    <a:pt x="0" y="64"/>
                  </a:lnTo>
                  <a:lnTo>
                    <a:pt x="0" y="58"/>
                  </a:lnTo>
                  <a:lnTo>
                    <a:pt x="0" y="54"/>
                  </a:lnTo>
                  <a:lnTo>
                    <a:pt x="0" y="52"/>
                  </a:lnTo>
                  <a:lnTo>
                    <a:pt x="0" y="50"/>
                  </a:lnTo>
                  <a:lnTo>
                    <a:pt x="0" y="48"/>
                  </a:lnTo>
                  <a:lnTo>
                    <a:pt x="0" y="48"/>
                  </a:lnTo>
                  <a:lnTo>
                    <a:pt x="0" y="46"/>
                  </a:lnTo>
                  <a:lnTo>
                    <a:pt x="0" y="44"/>
                  </a:lnTo>
                  <a:lnTo>
                    <a:pt x="0" y="28"/>
                  </a:lnTo>
                  <a:lnTo>
                    <a:pt x="2" y="24"/>
                  </a:lnTo>
                  <a:lnTo>
                    <a:pt x="2" y="22"/>
                  </a:lnTo>
                  <a:lnTo>
                    <a:pt x="2" y="18"/>
                  </a:lnTo>
                  <a:lnTo>
                    <a:pt x="2" y="16"/>
                  </a:lnTo>
                  <a:lnTo>
                    <a:pt x="2" y="14"/>
                  </a:lnTo>
                  <a:lnTo>
                    <a:pt x="2" y="12"/>
                  </a:lnTo>
                  <a:lnTo>
                    <a:pt x="2" y="4"/>
                  </a:lnTo>
                  <a:lnTo>
                    <a:pt x="2" y="0"/>
                  </a:lnTo>
                  <a:lnTo>
                    <a:pt x="4" y="0"/>
                  </a:lnTo>
                  <a:lnTo>
                    <a:pt x="6" y="0"/>
                  </a:lnTo>
                  <a:lnTo>
                    <a:pt x="8" y="0"/>
                  </a:lnTo>
                  <a:lnTo>
                    <a:pt x="10" y="0"/>
                  </a:lnTo>
                  <a:lnTo>
                    <a:pt x="10" y="0"/>
                  </a:lnTo>
                  <a:lnTo>
                    <a:pt x="12" y="0"/>
                  </a:lnTo>
                  <a:lnTo>
                    <a:pt x="14" y="0"/>
                  </a:lnTo>
                  <a:lnTo>
                    <a:pt x="16" y="0"/>
                  </a:lnTo>
                  <a:lnTo>
                    <a:pt x="18" y="0"/>
                  </a:lnTo>
                  <a:lnTo>
                    <a:pt x="20" y="0"/>
                  </a:lnTo>
                  <a:lnTo>
                    <a:pt x="22" y="0"/>
                  </a:lnTo>
                  <a:lnTo>
                    <a:pt x="24" y="0"/>
                  </a:lnTo>
                  <a:lnTo>
                    <a:pt x="26" y="0"/>
                  </a:lnTo>
                  <a:lnTo>
                    <a:pt x="28" y="0"/>
                  </a:lnTo>
                  <a:lnTo>
                    <a:pt x="30" y="0"/>
                  </a:lnTo>
                  <a:lnTo>
                    <a:pt x="34" y="0"/>
                  </a:lnTo>
                  <a:lnTo>
                    <a:pt x="38"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7" name="Freeform 51"/>
            <p:cNvSpPr>
              <a:spLocks/>
            </p:cNvSpPr>
            <p:nvPr/>
          </p:nvSpPr>
          <p:spPr bwMode="auto">
            <a:xfrm>
              <a:off x="5341938" y="1127125"/>
              <a:ext cx="260350" cy="288925"/>
            </a:xfrm>
            <a:custGeom>
              <a:avLst/>
              <a:gdLst>
                <a:gd name="T0" fmla="*/ 10 w 164"/>
                <a:gd name="T1" fmla="*/ 0 h 182"/>
                <a:gd name="T2" fmla="*/ 18 w 164"/>
                <a:gd name="T3" fmla="*/ 0 h 182"/>
                <a:gd name="T4" fmla="*/ 26 w 164"/>
                <a:gd name="T5" fmla="*/ 0 h 182"/>
                <a:gd name="T6" fmla="*/ 38 w 164"/>
                <a:gd name="T7" fmla="*/ 0 h 182"/>
                <a:gd name="T8" fmla="*/ 46 w 164"/>
                <a:gd name="T9" fmla="*/ 0 h 182"/>
                <a:gd name="T10" fmla="*/ 52 w 164"/>
                <a:gd name="T11" fmla="*/ 0 h 182"/>
                <a:gd name="T12" fmla="*/ 60 w 164"/>
                <a:gd name="T13" fmla="*/ 0 h 182"/>
                <a:gd name="T14" fmla="*/ 70 w 164"/>
                <a:gd name="T15" fmla="*/ 0 h 182"/>
                <a:gd name="T16" fmla="*/ 80 w 164"/>
                <a:gd name="T17" fmla="*/ 0 h 182"/>
                <a:gd name="T18" fmla="*/ 88 w 164"/>
                <a:gd name="T19" fmla="*/ 0 h 182"/>
                <a:gd name="T20" fmla="*/ 96 w 164"/>
                <a:gd name="T21" fmla="*/ 0 h 182"/>
                <a:gd name="T22" fmla="*/ 104 w 164"/>
                <a:gd name="T23" fmla="*/ 0 h 182"/>
                <a:gd name="T24" fmla="*/ 114 w 164"/>
                <a:gd name="T25" fmla="*/ 0 h 182"/>
                <a:gd name="T26" fmla="*/ 122 w 164"/>
                <a:gd name="T27" fmla="*/ 0 h 182"/>
                <a:gd name="T28" fmla="*/ 134 w 164"/>
                <a:gd name="T29" fmla="*/ 0 h 182"/>
                <a:gd name="T30" fmla="*/ 144 w 164"/>
                <a:gd name="T31" fmla="*/ 0 h 182"/>
                <a:gd name="T32" fmla="*/ 154 w 164"/>
                <a:gd name="T33" fmla="*/ 0 h 182"/>
                <a:gd name="T34" fmla="*/ 162 w 164"/>
                <a:gd name="T35" fmla="*/ 4 h 182"/>
                <a:gd name="T36" fmla="*/ 162 w 164"/>
                <a:gd name="T37" fmla="*/ 14 h 182"/>
                <a:gd name="T38" fmla="*/ 162 w 164"/>
                <a:gd name="T39" fmla="*/ 34 h 182"/>
                <a:gd name="T40" fmla="*/ 160 w 164"/>
                <a:gd name="T41" fmla="*/ 28 h 182"/>
                <a:gd name="T42" fmla="*/ 156 w 164"/>
                <a:gd name="T43" fmla="*/ 28 h 182"/>
                <a:gd name="T44" fmla="*/ 148 w 164"/>
                <a:gd name="T45" fmla="*/ 30 h 182"/>
                <a:gd name="T46" fmla="*/ 148 w 164"/>
                <a:gd name="T47" fmla="*/ 38 h 182"/>
                <a:gd name="T48" fmla="*/ 148 w 164"/>
                <a:gd name="T49" fmla="*/ 50 h 182"/>
                <a:gd name="T50" fmla="*/ 148 w 164"/>
                <a:gd name="T51" fmla="*/ 58 h 182"/>
                <a:gd name="T52" fmla="*/ 148 w 164"/>
                <a:gd name="T53" fmla="*/ 74 h 182"/>
                <a:gd name="T54" fmla="*/ 148 w 164"/>
                <a:gd name="T55" fmla="*/ 84 h 182"/>
                <a:gd name="T56" fmla="*/ 148 w 164"/>
                <a:gd name="T57" fmla="*/ 96 h 182"/>
                <a:gd name="T58" fmla="*/ 148 w 164"/>
                <a:gd name="T59" fmla="*/ 108 h 182"/>
                <a:gd name="T60" fmla="*/ 148 w 164"/>
                <a:gd name="T61" fmla="*/ 116 h 182"/>
                <a:gd name="T62" fmla="*/ 148 w 164"/>
                <a:gd name="T63" fmla="*/ 130 h 182"/>
                <a:gd name="T64" fmla="*/ 148 w 164"/>
                <a:gd name="T65" fmla="*/ 140 h 182"/>
                <a:gd name="T66" fmla="*/ 148 w 164"/>
                <a:gd name="T67" fmla="*/ 148 h 182"/>
                <a:gd name="T68" fmla="*/ 148 w 164"/>
                <a:gd name="T69" fmla="*/ 156 h 182"/>
                <a:gd name="T70" fmla="*/ 148 w 164"/>
                <a:gd name="T71" fmla="*/ 168 h 182"/>
                <a:gd name="T72" fmla="*/ 148 w 164"/>
                <a:gd name="T73" fmla="*/ 180 h 182"/>
                <a:gd name="T74" fmla="*/ 142 w 164"/>
                <a:gd name="T75" fmla="*/ 182 h 182"/>
                <a:gd name="T76" fmla="*/ 130 w 164"/>
                <a:gd name="T77" fmla="*/ 182 h 182"/>
                <a:gd name="T78" fmla="*/ 118 w 164"/>
                <a:gd name="T79" fmla="*/ 182 h 182"/>
                <a:gd name="T80" fmla="*/ 102 w 164"/>
                <a:gd name="T81" fmla="*/ 182 h 182"/>
                <a:gd name="T82" fmla="*/ 88 w 164"/>
                <a:gd name="T83" fmla="*/ 182 h 182"/>
                <a:gd name="T84" fmla="*/ 74 w 164"/>
                <a:gd name="T85" fmla="*/ 182 h 182"/>
                <a:gd name="T86" fmla="*/ 56 w 164"/>
                <a:gd name="T87" fmla="*/ 182 h 182"/>
                <a:gd name="T88" fmla="*/ 44 w 164"/>
                <a:gd name="T89" fmla="*/ 182 h 182"/>
                <a:gd name="T90" fmla="*/ 34 w 164"/>
                <a:gd name="T91" fmla="*/ 182 h 182"/>
                <a:gd name="T92" fmla="*/ 18 w 164"/>
                <a:gd name="T93" fmla="*/ 182 h 182"/>
                <a:gd name="T94" fmla="*/ 4 w 164"/>
                <a:gd name="T95" fmla="*/ 182 h 182"/>
                <a:gd name="T96" fmla="*/ 0 w 164"/>
                <a:gd name="T97" fmla="*/ 176 h 182"/>
                <a:gd name="T98" fmla="*/ 0 w 164"/>
                <a:gd name="T99" fmla="*/ 162 h 182"/>
                <a:gd name="T100" fmla="*/ 0 w 164"/>
                <a:gd name="T101" fmla="*/ 154 h 182"/>
                <a:gd name="T102" fmla="*/ 0 w 164"/>
                <a:gd name="T103" fmla="*/ 146 h 182"/>
                <a:gd name="T104" fmla="*/ 0 w 164"/>
                <a:gd name="T105" fmla="*/ 140 h 182"/>
                <a:gd name="T106" fmla="*/ 0 w 164"/>
                <a:gd name="T107" fmla="*/ 128 h 182"/>
                <a:gd name="T108" fmla="*/ 0 w 164"/>
                <a:gd name="T109" fmla="*/ 114 h 182"/>
                <a:gd name="T110" fmla="*/ 0 w 164"/>
                <a:gd name="T111" fmla="*/ 96 h 182"/>
                <a:gd name="T112" fmla="*/ 0 w 164"/>
                <a:gd name="T113" fmla="*/ 72 h 182"/>
                <a:gd name="T114" fmla="*/ 0 w 164"/>
                <a:gd name="T115" fmla="*/ 46 h 182"/>
                <a:gd name="T116" fmla="*/ 0 w 164"/>
                <a:gd name="T117" fmla="*/ 34 h 182"/>
                <a:gd name="T118" fmla="*/ 0 w 164"/>
                <a:gd name="T119" fmla="*/ 12 h 182"/>
                <a:gd name="T120" fmla="*/ 0 w 164"/>
                <a:gd name="T121"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82">
                  <a:moveTo>
                    <a:pt x="4" y="0"/>
                  </a:moveTo>
                  <a:lnTo>
                    <a:pt x="6" y="0"/>
                  </a:lnTo>
                  <a:lnTo>
                    <a:pt x="8" y="0"/>
                  </a:lnTo>
                  <a:lnTo>
                    <a:pt x="10" y="0"/>
                  </a:lnTo>
                  <a:lnTo>
                    <a:pt x="12" y="0"/>
                  </a:lnTo>
                  <a:lnTo>
                    <a:pt x="14" y="0"/>
                  </a:lnTo>
                  <a:lnTo>
                    <a:pt x="16" y="0"/>
                  </a:lnTo>
                  <a:lnTo>
                    <a:pt x="18" y="0"/>
                  </a:lnTo>
                  <a:lnTo>
                    <a:pt x="20" y="0"/>
                  </a:lnTo>
                  <a:lnTo>
                    <a:pt x="22" y="0"/>
                  </a:lnTo>
                  <a:lnTo>
                    <a:pt x="24" y="0"/>
                  </a:lnTo>
                  <a:lnTo>
                    <a:pt x="26" y="0"/>
                  </a:lnTo>
                  <a:lnTo>
                    <a:pt x="28" y="0"/>
                  </a:lnTo>
                  <a:lnTo>
                    <a:pt x="30" y="0"/>
                  </a:lnTo>
                  <a:lnTo>
                    <a:pt x="36" y="0"/>
                  </a:lnTo>
                  <a:lnTo>
                    <a:pt x="38" y="0"/>
                  </a:lnTo>
                  <a:lnTo>
                    <a:pt x="40" y="0"/>
                  </a:lnTo>
                  <a:lnTo>
                    <a:pt x="42" y="0"/>
                  </a:lnTo>
                  <a:lnTo>
                    <a:pt x="44" y="0"/>
                  </a:lnTo>
                  <a:lnTo>
                    <a:pt x="46" y="0"/>
                  </a:lnTo>
                  <a:lnTo>
                    <a:pt x="48" y="0"/>
                  </a:lnTo>
                  <a:lnTo>
                    <a:pt x="50" y="0"/>
                  </a:lnTo>
                  <a:lnTo>
                    <a:pt x="52" y="0"/>
                  </a:lnTo>
                  <a:lnTo>
                    <a:pt x="52" y="0"/>
                  </a:lnTo>
                  <a:lnTo>
                    <a:pt x="54" y="0"/>
                  </a:lnTo>
                  <a:lnTo>
                    <a:pt x="56" y="0"/>
                  </a:lnTo>
                  <a:lnTo>
                    <a:pt x="58" y="0"/>
                  </a:lnTo>
                  <a:lnTo>
                    <a:pt x="60" y="0"/>
                  </a:lnTo>
                  <a:lnTo>
                    <a:pt x="62" y="0"/>
                  </a:lnTo>
                  <a:lnTo>
                    <a:pt x="66" y="0"/>
                  </a:lnTo>
                  <a:lnTo>
                    <a:pt x="68" y="0"/>
                  </a:lnTo>
                  <a:lnTo>
                    <a:pt x="70" y="0"/>
                  </a:lnTo>
                  <a:lnTo>
                    <a:pt x="72" y="0"/>
                  </a:lnTo>
                  <a:lnTo>
                    <a:pt x="74" y="0"/>
                  </a:lnTo>
                  <a:lnTo>
                    <a:pt x="76" y="0"/>
                  </a:lnTo>
                  <a:lnTo>
                    <a:pt x="80" y="0"/>
                  </a:lnTo>
                  <a:lnTo>
                    <a:pt x="82" y="0"/>
                  </a:lnTo>
                  <a:lnTo>
                    <a:pt x="84" y="0"/>
                  </a:lnTo>
                  <a:lnTo>
                    <a:pt x="86" y="0"/>
                  </a:lnTo>
                  <a:lnTo>
                    <a:pt x="88" y="0"/>
                  </a:lnTo>
                  <a:lnTo>
                    <a:pt x="90" y="0"/>
                  </a:lnTo>
                  <a:lnTo>
                    <a:pt x="92" y="0"/>
                  </a:lnTo>
                  <a:lnTo>
                    <a:pt x="94" y="0"/>
                  </a:lnTo>
                  <a:lnTo>
                    <a:pt x="96" y="0"/>
                  </a:lnTo>
                  <a:lnTo>
                    <a:pt x="98" y="0"/>
                  </a:lnTo>
                  <a:lnTo>
                    <a:pt x="100" y="0"/>
                  </a:lnTo>
                  <a:lnTo>
                    <a:pt x="102" y="0"/>
                  </a:lnTo>
                  <a:lnTo>
                    <a:pt x="104" y="0"/>
                  </a:lnTo>
                  <a:lnTo>
                    <a:pt x="106" y="0"/>
                  </a:lnTo>
                  <a:lnTo>
                    <a:pt x="108" y="0"/>
                  </a:lnTo>
                  <a:lnTo>
                    <a:pt x="110" y="0"/>
                  </a:lnTo>
                  <a:lnTo>
                    <a:pt x="114" y="0"/>
                  </a:lnTo>
                  <a:lnTo>
                    <a:pt x="116" y="0"/>
                  </a:lnTo>
                  <a:lnTo>
                    <a:pt x="118" y="0"/>
                  </a:lnTo>
                  <a:lnTo>
                    <a:pt x="120" y="0"/>
                  </a:lnTo>
                  <a:lnTo>
                    <a:pt x="122" y="0"/>
                  </a:lnTo>
                  <a:lnTo>
                    <a:pt x="124" y="0"/>
                  </a:lnTo>
                  <a:lnTo>
                    <a:pt x="128" y="0"/>
                  </a:lnTo>
                  <a:lnTo>
                    <a:pt x="130" y="0"/>
                  </a:lnTo>
                  <a:lnTo>
                    <a:pt x="134" y="0"/>
                  </a:lnTo>
                  <a:lnTo>
                    <a:pt x="136" y="0"/>
                  </a:lnTo>
                  <a:lnTo>
                    <a:pt x="138" y="0"/>
                  </a:lnTo>
                  <a:lnTo>
                    <a:pt x="140" y="0"/>
                  </a:lnTo>
                  <a:lnTo>
                    <a:pt x="144" y="0"/>
                  </a:lnTo>
                  <a:lnTo>
                    <a:pt x="148" y="0"/>
                  </a:lnTo>
                  <a:lnTo>
                    <a:pt x="150" y="0"/>
                  </a:lnTo>
                  <a:lnTo>
                    <a:pt x="152" y="0"/>
                  </a:lnTo>
                  <a:lnTo>
                    <a:pt x="154" y="0"/>
                  </a:lnTo>
                  <a:lnTo>
                    <a:pt x="160" y="0"/>
                  </a:lnTo>
                  <a:lnTo>
                    <a:pt x="162" y="0"/>
                  </a:lnTo>
                  <a:lnTo>
                    <a:pt x="162" y="2"/>
                  </a:lnTo>
                  <a:lnTo>
                    <a:pt x="162" y="4"/>
                  </a:lnTo>
                  <a:lnTo>
                    <a:pt x="162" y="6"/>
                  </a:lnTo>
                  <a:lnTo>
                    <a:pt x="162" y="10"/>
                  </a:lnTo>
                  <a:lnTo>
                    <a:pt x="162" y="12"/>
                  </a:lnTo>
                  <a:lnTo>
                    <a:pt x="162" y="14"/>
                  </a:lnTo>
                  <a:lnTo>
                    <a:pt x="162" y="24"/>
                  </a:lnTo>
                  <a:lnTo>
                    <a:pt x="162" y="28"/>
                  </a:lnTo>
                  <a:lnTo>
                    <a:pt x="164" y="34"/>
                  </a:lnTo>
                  <a:lnTo>
                    <a:pt x="162" y="34"/>
                  </a:lnTo>
                  <a:lnTo>
                    <a:pt x="160" y="34"/>
                  </a:lnTo>
                  <a:lnTo>
                    <a:pt x="160" y="32"/>
                  </a:lnTo>
                  <a:lnTo>
                    <a:pt x="160" y="30"/>
                  </a:lnTo>
                  <a:lnTo>
                    <a:pt x="160" y="28"/>
                  </a:lnTo>
                  <a:lnTo>
                    <a:pt x="160" y="26"/>
                  </a:lnTo>
                  <a:lnTo>
                    <a:pt x="158" y="26"/>
                  </a:lnTo>
                  <a:lnTo>
                    <a:pt x="158" y="28"/>
                  </a:lnTo>
                  <a:lnTo>
                    <a:pt x="156" y="28"/>
                  </a:lnTo>
                  <a:lnTo>
                    <a:pt x="154" y="28"/>
                  </a:lnTo>
                  <a:lnTo>
                    <a:pt x="152" y="28"/>
                  </a:lnTo>
                  <a:lnTo>
                    <a:pt x="150" y="28"/>
                  </a:lnTo>
                  <a:lnTo>
                    <a:pt x="148" y="30"/>
                  </a:lnTo>
                  <a:lnTo>
                    <a:pt x="148" y="32"/>
                  </a:lnTo>
                  <a:lnTo>
                    <a:pt x="148" y="32"/>
                  </a:lnTo>
                  <a:lnTo>
                    <a:pt x="148" y="34"/>
                  </a:lnTo>
                  <a:lnTo>
                    <a:pt x="148" y="38"/>
                  </a:lnTo>
                  <a:lnTo>
                    <a:pt x="148" y="42"/>
                  </a:lnTo>
                  <a:lnTo>
                    <a:pt x="148" y="44"/>
                  </a:lnTo>
                  <a:lnTo>
                    <a:pt x="148" y="48"/>
                  </a:lnTo>
                  <a:lnTo>
                    <a:pt x="148" y="50"/>
                  </a:lnTo>
                  <a:lnTo>
                    <a:pt x="148" y="52"/>
                  </a:lnTo>
                  <a:lnTo>
                    <a:pt x="148" y="54"/>
                  </a:lnTo>
                  <a:lnTo>
                    <a:pt x="148" y="56"/>
                  </a:lnTo>
                  <a:lnTo>
                    <a:pt x="148" y="58"/>
                  </a:lnTo>
                  <a:lnTo>
                    <a:pt x="148" y="62"/>
                  </a:lnTo>
                  <a:lnTo>
                    <a:pt x="148" y="68"/>
                  </a:lnTo>
                  <a:lnTo>
                    <a:pt x="148" y="72"/>
                  </a:lnTo>
                  <a:lnTo>
                    <a:pt x="148" y="74"/>
                  </a:lnTo>
                  <a:lnTo>
                    <a:pt x="148" y="76"/>
                  </a:lnTo>
                  <a:lnTo>
                    <a:pt x="148" y="78"/>
                  </a:lnTo>
                  <a:lnTo>
                    <a:pt x="148" y="80"/>
                  </a:lnTo>
                  <a:lnTo>
                    <a:pt x="148" y="84"/>
                  </a:lnTo>
                  <a:lnTo>
                    <a:pt x="148" y="86"/>
                  </a:lnTo>
                  <a:lnTo>
                    <a:pt x="148" y="90"/>
                  </a:lnTo>
                  <a:lnTo>
                    <a:pt x="148" y="92"/>
                  </a:lnTo>
                  <a:lnTo>
                    <a:pt x="148" y="96"/>
                  </a:lnTo>
                  <a:lnTo>
                    <a:pt x="148" y="96"/>
                  </a:lnTo>
                  <a:lnTo>
                    <a:pt x="148" y="98"/>
                  </a:lnTo>
                  <a:lnTo>
                    <a:pt x="148" y="102"/>
                  </a:lnTo>
                  <a:lnTo>
                    <a:pt x="148" y="108"/>
                  </a:lnTo>
                  <a:lnTo>
                    <a:pt x="148" y="110"/>
                  </a:lnTo>
                  <a:lnTo>
                    <a:pt x="148" y="112"/>
                  </a:lnTo>
                  <a:lnTo>
                    <a:pt x="148" y="114"/>
                  </a:lnTo>
                  <a:lnTo>
                    <a:pt x="148" y="116"/>
                  </a:lnTo>
                  <a:lnTo>
                    <a:pt x="148" y="118"/>
                  </a:lnTo>
                  <a:lnTo>
                    <a:pt x="148" y="122"/>
                  </a:lnTo>
                  <a:lnTo>
                    <a:pt x="148" y="126"/>
                  </a:lnTo>
                  <a:lnTo>
                    <a:pt x="148" y="130"/>
                  </a:lnTo>
                  <a:lnTo>
                    <a:pt x="148" y="134"/>
                  </a:lnTo>
                  <a:lnTo>
                    <a:pt x="148" y="136"/>
                  </a:lnTo>
                  <a:lnTo>
                    <a:pt x="148" y="138"/>
                  </a:lnTo>
                  <a:lnTo>
                    <a:pt x="148" y="140"/>
                  </a:lnTo>
                  <a:lnTo>
                    <a:pt x="148" y="142"/>
                  </a:lnTo>
                  <a:lnTo>
                    <a:pt x="148" y="144"/>
                  </a:lnTo>
                  <a:lnTo>
                    <a:pt x="148" y="146"/>
                  </a:lnTo>
                  <a:lnTo>
                    <a:pt x="148" y="148"/>
                  </a:lnTo>
                  <a:lnTo>
                    <a:pt x="148" y="150"/>
                  </a:lnTo>
                  <a:lnTo>
                    <a:pt x="148" y="152"/>
                  </a:lnTo>
                  <a:lnTo>
                    <a:pt x="148" y="154"/>
                  </a:lnTo>
                  <a:lnTo>
                    <a:pt x="148" y="156"/>
                  </a:lnTo>
                  <a:lnTo>
                    <a:pt x="148" y="162"/>
                  </a:lnTo>
                  <a:lnTo>
                    <a:pt x="148" y="164"/>
                  </a:lnTo>
                  <a:lnTo>
                    <a:pt x="148" y="166"/>
                  </a:lnTo>
                  <a:lnTo>
                    <a:pt x="148" y="168"/>
                  </a:lnTo>
                  <a:lnTo>
                    <a:pt x="148" y="170"/>
                  </a:lnTo>
                  <a:lnTo>
                    <a:pt x="148" y="174"/>
                  </a:lnTo>
                  <a:lnTo>
                    <a:pt x="148" y="176"/>
                  </a:lnTo>
                  <a:lnTo>
                    <a:pt x="148" y="180"/>
                  </a:lnTo>
                  <a:lnTo>
                    <a:pt x="148" y="182"/>
                  </a:lnTo>
                  <a:lnTo>
                    <a:pt x="146" y="182"/>
                  </a:lnTo>
                  <a:lnTo>
                    <a:pt x="144" y="182"/>
                  </a:lnTo>
                  <a:lnTo>
                    <a:pt x="142" y="182"/>
                  </a:lnTo>
                  <a:lnTo>
                    <a:pt x="140" y="182"/>
                  </a:lnTo>
                  <a:lnTo>
                    <a:pt x="138" y="182"/>
                  </a:lnTo>
                  <a:lnTo>
                    <a:pt x="134" y="182"/>
                  </a:lnTo>
                  <a:lnTo>
                    <a:pt x="130" y="182"/>
                  </a:lnTo>
                  <a:lnTo>
                    <a:pt x="126" y="182"/>
                  </a:lnTo>
                  <a:lnTo>
                    <a:pt x="124" y="182"/>
                  </a:lnTo>
                  <a:lnTo>
                    <a:pt x="120" y="182"/>
                  </a:lnTo>
                  <a:lnTo>
                    <a:pt x="118" y="182"/>
                  </a:lnTo>
                  <a:lnTo>
                    <a:pt x="116" y="182"/>
                  </a:lnTo>
                  <a:lnTo>
                    <a:pt x="112" y="182"/>
                  </a:lnTo>
                  <a:lnTo>
                    <a:pt x="108" y="182"/>
                  </a:lnTo>
                  <a:lnTo>
                    <a:pt x="102" y="182"/>
                  </a:lnTo>
                  <a:lnTo>
                    <a:pt x="96" y="182"/>
                  </a:lnTo>
                  <a:lnTo>
                    <a:pt x="92" y="182"/>
                  </a:lnTo>
                  <a:lnTo>
                    <a:pt x="90" y="182"/>
                  </a:lnTo>
                  <a:lnTo>
                    <a:pt x="88" y="182"/>
                  </a:lnTo>
                  <a:lnTo>
                    <a:pt x="84" y="182"/>
                  </a:lnTo>
                  <a:lnTo>
                    <a:pt x="80" y="182"/>
                  </a:lnTo>
                  <a:lnTo>
                    <a:pt x="78" y="182"/>
                  </a:lnTo>
                  <a:lnTo>
                    <a:pt x="74" y="182"/>
                  </a:lnTo>
                  <a:lnTo>
                    <a:pt x="68" y="182"/>
                  </a:lnTo>
                  <a:lnTo>
                    <a:pt x="60" y="182"/>
                  </a:lnTo>
                  <a:lnTo>
                    <a:pt x="58" y="182"/>
                  </a:lnTo>
                  <a:lnTo>
                    <a:pt x="56" y="182"/>
                  </a:lnTo>
                  <a:lnTo>
                    <a:pt x="52" y="182"/>
                  </a:lnTo>
                  <a:lnTo>
                    <a:pt x="48" y="182"/>
                  </a:lnTo>
                  <a:lnTo>
                    <a:pt x="46" y="182"/>
                  </a:lnTo>
                  <a:lnTo>
                    <a:pt x="44" y="182"/>
                  </a:lnTo>
                  <a:lnTo>
                    <a:pt x="42" y="182"/>
                  </a:lnTo>
                  <a:lnTo>
                    <a:pt x="40" y="182"/>
                  </a:lnTo>
                  <a:lnTo>
                    <a:pt x="38" y="182"/>
                  </a:lnTo>
                  <a:lnTo>
                    <a:pt x="34" y="182"/>
                  </a:lnTo>
                  <a:lnTo>
                    <a:pt x="32" y="182"/>
                  </a:lnTo>
                  <a:lnTo>
                    <a:pt x="26" y="182"/>
                  </a:lnTo>
                  <a:lnTo>
                    <a:pt x="22" y="182"/>
                  </a:lnTo>
                  <a:lnTo>
                    <a:pt x="18" y="182"/>
                  </a:lnTo>
                  <a:lnTo>
                    <a:pt x="14" y="182"/>
                  </a:lnTo>
                  <a:lnTo>
                    <a:pt x="10" y="182"/>
                  </a:lnTo>
                  <a:lnTo>
                    <a:pt x="6" y="182"/>
                  </a:lnTo>
                  <a:lnTo>
                    <a:pt x="4" y="182"/>
                  </a:lnTo>
                  <a:lnTo>
                    <a:pt x="2" y="182"/>
                  </a:lnTo>
                  <a:lnTo>
                    <a:pt x="0" y="182"/>
                  </a:lnTo>
                  <a:lnTo>
                    <a:pt x="0" y="178"/>
                  </a:lnTo>
                  <a:lnTo>
                    <a:pt x="0" y="176"/>
                  </a:lnTo>
                  <a:lnTo>
                    <a:pt x="0" y="174"/>
                  </a:lnTo>
                  <a:lnTo>
                    <a:pt x="0" y="172"/>
                  </a:lnTo>
                  <a:lnTo>
                    <a:pt x="0" y="166"/>
                  </a:lnTo>
                  <a:lnTo>
                    <a:pt x="0" y="162"/>
                  </a:lnTo>
                  <a:lnTo>
                    <a:pt x="0" y="160"/>
                  </a:lnTo>
                  <a:lnTo>
                    <a:pt x="0" y="158"/>
                  </a:lnTo>
                  <a:lnTo>
                    <a:pt x="0" y="156"/>
                  </a:lnTo>
                  <a:lnTo>
                    <a:pt x="0" y="154"/>
                  </a:lnTo>
                  <a:lnTo>
                    <a:pt x="0" y="152"/>
                  </a:lnTo>
                  <a:lnTo>
                    <a:pt x="0" y="150"/>
                  </a:lnTo>
                  <a:lnTo>
                    <a:pt x="0" y="148"/>
                  </a:lnTo>
                  <a:lnTo>
                    <a:pt x="0" y="146"/>
                  </a:lnTo>
                  <a:lnTo>
                    <a:pt x="0" y="144"/>
                  </a:lnTo>
                  <a:lnTo>
                    <a:pt x="0" y="144"/>
                  </a:lnTo>
                  <a:lnTo>
                    <a:pt x="0" y="142"/>
                  </a:lnTo>
                  <a:lnTo>
                    <a:pt x="0" y="140"/>
                  </a:lnTo>
                  <a:lnTo>
                    <a:pt x="0" y="136"/>
                  </a:lnTo>
                  <a:lnTo>
                    <a:pt x="0" y="134"/>
                  </a:lnTo>
                  <a:lnTo>
                    <a:pt x="0" y="132"/>
                  </a:lnTo>
                  <a:lnTo>
                    <a:pt x="0" y="128"/>
                  </a:lnTo>
                  <a:lnTo>
                    <a:pt x="0" y="120"/>
                  </a:lnTo>
                  <a:lnTo>
                    <a:pt x="0" y="118"/>
                  </a:lnTo>
                  <a:lnTo>
                    <a:pt x="0" y="116"/>
                  </a:lnTo>
                  <a:lnTo>
                    <a:pt x="0" y="114"/>
                  </a:lnTo>
                  <a:lnTo>
                    <a:pt x="0" y="112"/>
                  </a:lnTo>
                  <a:lnTo>
                    <a:pt x="0" y="104"/>
                  </a:lnTo>
                  <a:lnTo>
                    <a:pt x="0" y="102"/>
                  </a:lnTo>
                  <a:lnTo>
                    <a:pt x="0" y="96"/>
                  </a:lnTo>
                  <a:lnTo>
                    <a:pt x="0" y="96"/>
                  </a:lnTo>
                  <a:lnTo>
                    <a:pt x="0" y="94"/>
                  </a:lnTo>
                  <a:lnTo>
                    <a:pt x="0" y="88"/>
                  </a:lnTo>
                  <a:lnTo>
                    <a:pt x="0" y="72"/>
                  </a:lnTo>
                  <a:lnTo>
                    <a:pt x="0" y="54"/>
                  </a:lnTo>
                  <a:lnTo>
                    <a:pt x="0" y="48"/>
                  </a:lnTo>
                  <a:lnTo>
                    <a:pt x="0" y="48"/>
                  </a:lnTo>
                  <a:lnTo>
                    <a:pt x="0" y="46"/>
                  </a:lnTo>
                  <a:lnTo>
                    <a:pt x="0" y="44"/>
                  </a:lnTo>
                  <a:lnTo>
                    <a:pt x="0" y="42"/>
                  </a:lnTo>
                  <a:lnTo>
                    <a:pt x="0" y="38"/>
                  </a:lnTo>
                  <a:lnTo>
                    <a:pt x="0" y="34"/>
                  </a:lnTo>
                  <a:lnTo>
                    <a:pt x="0" y="30"/>
                  </a:lnTo>
                  <a:lnTo>
                    <a:pt x="0" y="24"/>
                  </a:lnTo>
                  <a:lnTo>
                    <a:pt x="0" y="20"/>
                  </a:lnTo>
                  <a:lnTo>
                    <a:pt x="0" y="12"/>
                  </a:lnTo>
                  <a:lnTo>
                    <a:pt x="0" y="4"/>
                  </a:lnTo>
                  <a:lnTo>
                    <a:pt x="0" y="2"/>
                  </a:lnTo>
                  <a:lnTo>
                    <a:pt x="0" y="0"/>
                  </a:lnTo>
                  <a:lnTo>
                    <a:pt x="0" y="0"/>
                  </a:lnTo>
                  <a:lnTo>
                    <a:pt x="2" y="0"/>
                  </a:lnTo>
                  <a:lnTo>
                    <a:pt x="2" y="0"/>
                  </a:lnTo>
                  <a:lnTo>
                    <a:pt x="4"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8" name="Freeform 54"/>
            <p:cNvSpPr>
              <a:spLocks/>
            </p:cNvSpPr>
            <p:nvPr/>
          </p:nvSpPr>
          <p:spPr bwMode="auto">
            <a:xfrm>
              <a:off x="4814888" y="1416050"/>
              <a:ext cx="263525" cy="265113"/>
            </a:xfrm>
            <a:custGeom>
              <a:avLst/>
              <a:gdLst>
                <a:gd name="T0" fmla="*/ 162 w 166"/>
                <a:gd name="T1" fmla="*/ 165 h 167"/>
                <a:gd name="T2" fmla="*/ 150 w 166"/>
                <a:gd name="T3" fmla="*/ 165 h 167"/>
                <a:gd name="T4" fmla="*/ 142 w 166"/>
                <a:gd name="T5" fmla="*/ 165 h 167"/>
                <a:gd name="T6" fmla="*/ 138 w 166"/>
                <a:gd name="T7" fmla="*/ 165 h 167"/>
                <a:gd name="T8" fmla="*/ 132 w 166"/>
                <a:gd name="T9" fmla="*/ 165 h 167"/>
                <a:gd name="T10" fmla="*/ 126 w 166"/>
                <a:gd name="T11" fmla="*/ 165 h 167"/>
                <a:gd name="T12" fmla="*/ 116 w 166"/>
                <a:gd name="T13" fmla="*/ 167 h 167"/>
                <a:gd name="T14" fmla="*/ 110 w 166"/>
                <a:gd name="T15" fmla="*/ 167 h 167"/>
                <a:gd name="T16" fmla="*/ 104 w 166"/>
                <a:gd name="T17" fmla="*/ 167 h 167"/>
                <a:gd name="T18" fmla="*/ 96 w 166"/>
                <a:gd name="T19" fmla="*/ 167 h 167"/>
                <a:gd name="T20" fmla="*/ 84 w 166"/>
                <a:gd name="T21" fmla="*/ 167 h 167"/>
                <a:gd name="T22" fmla="*/ 70 w 166"/>
                <a:gd name="T23" fmla="*/ 167 h 167"/>
                <a:gd name="T24" fmla="*/ 62 w 166"/>
                <a:gd name="T25" fmla="*/ 167 h 167"/>
                <a:gd name="T26" fmla="*/ 56 w 166"/>
                <a:gd name="T27" fmla="*/ 167 h 167"/>
                <a:gd name="T28" fmla="*/ 46 w 166"/>
                <a:gd name="T29" fmla="*/ 167 h 167"/>
                <a:gd name="T30" fmla="*/ 40 w 166"/>
                <a:gd name="T31" fmla="*/ 167 h 167"/>
                <a:gd name="T32" fmla="*/ 30 w 166"/>
                <a:gd name="T33" fmla="*/ 167 h 167"/>
                <a:gd name="T34" fmla="*/ 20 w 166"/>
                <a:gd name="T35" fmla="*/ 167 h 167"/>
                <a:gd name="T36" fmla="*/ 8 w 166"/>
                <a:gd name="T37" fmla="*/ 167 h 167"/>
                <a:gd name="T38" fmla="*/ 2 w 166"/>
                <a:gd name="T39" fmla="*/ 157 h 167"/>
                <a:gd name="T40" fmla="*/ 2 w 166"/>
                <a:gd name="T41" fmla="*/ 145 h 167"/>
                <a:gd name="T42" fmla="*/ 2 w 166"/>
                <a:gd name="T43" fmla="*/ 127 h 167"/>
                <a:gd name="T44" fmla="*/ 2 w 166"/>
                <a:gd name="T45" fmla="*/ 117 h 167"/>
                <a:gd name="T46" fmla="*/ 2 w 166"/>
                <a:gd name="T47" fmla="*/ 111 h 167"/>
                <a:gd name="T48" fmla="*/ 2 w 166"/>
                <a:gd name="T49" fmla="*/ 91 h 167"/>
                <a:gd name="T50" fmla="*/ 2 w 166"/>
                <a:gd name="T51" fmla="*/ 75 h 167"/>
                <a:gd name="T52" fmla="*/ 0 w 166"/>
                <a:gd name="T53" fmla="*/ 60 h 167"/>
                <a:gd name="T54" fmla="*/ 0 w 166"/>
                <a:gd name="T55" fmla="*/ 48 h 167"/>
                <a:gd name="T56" fmla="*/ 0 w 166"/>
                <a:gd name="T57" fmla="*/ 28 h 167"/>
                <a:gd name="T58" fmla="*/ 0 w 166"/>
                <a:gd name="T59" fmla="*/ 14 h 167"/>
                <a:gd name="T60" fmla="*/ 0 w 166"/>
                <a:gd name="T61" fmla="*/ 4 h 167"/>
                <a:gd name="T62" fmla="*/ 10 w 166"/>
                <a:gd name="T63" fmla="*/ 2 h 167"/>
                <a:gd name="T64" fmla="*/ 20 w 166"/>
                <a:gd name="T65" fmla="*/ 2 h 167"/>
                <a:gd name="T66" fmla="*/ 38 w 166"/>
                <a:gd name="T67" fmla="*/ 2 h 167"/>
                <a:gd name="T68" fmla="*/ 54 w 166"/>
                <a:gd name="T69" fmla="*/ 2 h 167"/>
                <a:gd name="T70" fmla="*/ 60 w 166"/>
                <a:gd name="T71" fmla="*/ 2 h 167"/>
                <a:gd name="T72" fmla="*/ 80 w 166"/>
                <a:gd name="T73" fmla="*/ 2 h 167"/>
                <a:gd name="T74" fmla="*/ 86 w 166"/>
                <a:gd name="T75" fmla="*/ 2 h 167"/>
                <a:gd name="T76" fmla="*/ 98 w 166"/>
                <a:gd name="T77" fmla="*/ 0 h 167"/>
                <a:gd name="T78" fmla="*/ 106 w 166"/>
                <a:gd name="T79" fmla="*/ 0 h 167"/>
                <a:gd name="T80" fmla="*/ 118 w 166"/>
                <a:gd name="T81" fmla="*/ 0 h 167"/>
                <a:gd name="T82" fmla="*/ 132 w 166"/>
                <a:gd name="T83" fmla="*/ 0 h 167"/>
                <a:gd name="T84" fmla="*/ 146 w 166"/>
                <a:gd name="T85" fmla="*/ 0 h 167"/>
                <a:gd name="T86" fmla="*/ 156 w 166"/>
                <a:gd name="T87" fmla="*/ 0 h 167"/>
                <a:gd name="T88" fmla="*/ 166 w 166"/>
                <a:gd name="T89" fmla="*/ 4 h 167"/>
                <a:gd name="T90" fmla="*/ 166 w 166"/>
                <a:gd name="T91" fmla="*/ 12 h 167"/>
                <a:gd name="T92" fmla="*/ 166 w 166"/>
                <a:gd name="T93" fmla="*/ 22 h 167"/>
                <a:gd name="T94" fmla="*/ 166 w 166"/>
                <a:gd name="T95" fmla="*/ 32 h 167"/>
                <a:gd name="T96" fmla="*/ 166 w 166"/>
                <a:gd name="T97" fmla="*/ 42 h 167"/>
                <a:gd name="T98" fmla="*/ 166 w 166"/>
                <a:gd name="T99" fmla="*/ 54 h 167"/>
                <a:gd name="T100" fmla="*/ 166 w 166"/>
                <a:gd name="T101" fmla="*/ 75 h 167"/>
                <a:gd name="T102" fmla="*/ 166 w 166"/>
                <a:gd name="T103" fmla="*/ 87 h 167"/>
                <a:gd name="T104" fmla="*/ 166 w 166"/>
                <a:gd name="T105" fmla="*/ 101 h 167"/>
                <a:gd name="T106" fmla="*/ 166 w 166"/>
                <a:gd name="T107" fmla="*/ 105 h 167"/>
                <a:gd name="T108" fmla="*/ 166 w 166"/>
                <a:gd name="T109" fmla="*/ 113 h 167"/>
                <a:gd name="T110" fmla="*/ 166 w 166"/>
                <a:gd name="T111" fmla="*/ 121 h 167"/>
                <a:gd name="T112" fmla="*/ 166 w 166"/>
                <a:gd name="T113" fmla="*/ 135 h 167"/>
                <a:gd name="T114" fmla="*/ 166 w 166"/>
                <a:gd name="T115" fmla="*/ 151 h 167"/>
                <a:gd name="T116" fmla="*/ 166 w 166"/>
                <a:gd name="T117" fmla="*/ 159 h 167"/>
                <a:gd name="T118" fmla="*/ 166 w 166"/>
                <a:gd name="T119" fmla="*/ 16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167">
                  <a:moveTo>
                    <a:pt x="166" y="165"/>
                  </a:moveTo>
                  <a:lnTo>
                    <a:pt x="164" y="165"/>
                  </a:lnTo>
                  <a:lnTo>
                    <a:pt x="162" y="165"/>
                  </a:lnTo>
                  <a:lnTo>
                    <a:pt x="156" y="165"/>
                  </a:lnTo>
                  <a:lnTo>
                    <a:pt x="154" y="165"/>
                  </a:lnTo>
                  <a:lnTo>
                    <a:pt x="150" y="165"/>
                  </a:lnTo>
                  <a:lnTo>
                    <a:pt x="148" y="165"/>
                  </a:lnTo>
                  <a:lnTo>
                    <a:pt x="146" y="165"/>
                  </a:lnTo>
                  <a:lnTo>
                    <a:pt x="142" y="165"/>
                  </a:lnTo>
                  <a:lnTo>
                    <a:pt x="142" y="165"/>
                  </a:lnTo>
                  <a:lnTo>
                    <a:pt x="140" y="165"/>
                  </a:lnTo>
                  <a:lnTo>
                    <a:pt x="138" y="165"/>
                  </a:lnTo>
                  <a:lnTo>
                    <a:pt x="136" y="165"/>
                  </a:lnTo>
                  <a:lnTo>
                    <a:pt x="134" y="165"/>
                  </a:lnTo>
                  <a:lnTo>
                    <a:pt x="132" y="165"/>
                  </a:lnTo>
                  <a:lnTo>
                    <a:pt x="130" y="165"/>
                  </a:lnTo>
                  <a:lnTo>
                    <a:pt x="128" y="165"/>
                  </a:lnTo>
                  <a:lnTo>
                    <a:pt x="126" y="165"/>
                  </a:lnTo>
                  <a:lnTo>
                    <a:pt x="124" y="165"/>
                  </a:lnTo>
                  <a:lnTo>
                    <a:pt x="122" y="167"/>
                  </a:lnTo>
                  <a:lnTo>
                    <a:pt x="116" y="167"/>
                  </a:lnTo>
                  <a:lnTo>
                    <a:pt x="114" y="167"/>
                  </a:lnTo>
                  <a:lnTo>
                    <a:pt x="112" y="167"/>
                  </a:lnTo>
                  <a:lnTo>
                    <a:pt x="110" y="167"/>
                  </a:lnTo>
                  <a:lnTo>
                    <a:pt x="108" y="167"/>
                  </a:lnTo>
                  <a:lnTo>
                    <a:pt x="106" y="167"/>
                  </a:lnTo>
                  <a:lnTo>
                    <a:pt x="104" y="167"/>
                  </a:lnTo>
                  <a:lnTo>
                    <a:pt x="100" y="167"/>
                  </a:lnTo>
                  <a:lnTo>
                    <a:pt x="98" y="167"/>
                  </a:lnTo>
                  <a:lnTo>
                    <a:pt x="96" y="167"/>
                  </a:lnTo>
                  <a:lnTo>
                    <a:pt x="94" y="167"/>
                  </a:lnTo>
                  <a:lnTo>
                    <a:pt x="88" y="167"/>
                  </a:lnTo>
                  <a:lnTo>
                    <a:pt x="84" y="167"/>
                  </a:lnTo>
                  <a:lnTo>
                    <a:pt x="76" y="167"/>
                  </a:lnTo>
                  <a:lnTo>
                    <a:pt x="74" y="167"/>
                  </a:lnTo>
                  <a:lnTo>
                    <a:pt x="70" y="167"/>
                  </a:lnTo>
                  <a:lnTo>
                    <a:pt x="66" y="167"/>
                  </a:lnTo>
                  <a:lnTo>
                    <a:pt x="64" y="167"/>
                  </a:lnTo>
                  <a:lnTo>
                    <a:pt x="62" y="167"/>
                  </a:lnTo>
                  <a:lnTo>
                    <a:pt x="60" y="167"/>
                  </a:lnTo>
                  <a:lnTo>
                    <a:pt x="58" y="167"/>
                  </a:lnTo>
                  <a:lnTo>
                    <a:pt x="56" y="167"/>
                  </a:lnTo>
                  <a:lnTo>
                    <a:pt x="52" y="167"/>
                  </a:lnTo>
                  <a:lnTo>
                    <a:pt x="50" y="167"/>
                  </a:lnTo>
                  <a:lnTo>
                    <a:pt x="46" y="167"/>
                  </a:lnTo>
                  <a:lnTo>
                    <a:pt x="44" y="167"/>
                  </a:lnTo>
                  <a:lnTo>
                    <a:pt x="42" y="167"/>
                  </a:lnTo>
                  <a:lnTo>
                    <a:pt x="40" y="167"/>
                  </a:lnTo>
                  <a:lnTo>
                    <a:pt x="38" y="167"/>
                  </a:lnTo>
                  <a:lnTo>
                    <a:pt x="36" y="167"/>
                  </a:lnTo>
                  <a:lnTo>
                    <a:pt x="30" y="167"/>
                  </a:lnTo>
                  <a:lnTo>
                    <a:pt x="28" y="167"/>
                  </a:lnTo>
                  <a:lnTo>
                    <a:pt x="26" y="167"/>
                  </a:lnTo>
                  <a:lnTo>
                    <a:pt x="20" y="167"/>
                  </a:lnTo>
                  <a:lnTo>
                    <a:pt x="18" y="167"/>
                  </a:lnTo>
                  <a:lnTo>
                    <a:pt x="14" y="167"/>
                  </a:lnTo>
                  <a:lnTo>
                    <a:pt x="8" y="167"/>
                  </a:lnTo>
                  <a:lnTo>
                    <a:pt x="2" y="167"/>
                  </a:lnTo>
                  <a:lnTo>
                    <a:pt x="2" y="163"/>
                  </a:lnTo>
                  <a:lnTo>
                    <a:pt x="2" y="157"/>
                  </a:lnTo>
                  <a:lnTo>
                    <a:pt x="2" y="153"/>
                  </a:lnTo>
                  <a:lnTo>
                    <a:pt x="2" y="151"/>
                  </a:lnTo>
                  <a:lnTo>
                    <a:pt x="2" y="145"/>
                  </a:lnTo>
                  <a:lnTo>
                    <a:pt x="2" y="141"/>
                  </a:lnTo>
                  <a:lnTo>
                    <a:pt x="2" y="131"/>
                  </a:lnTo>
                  <a:lnTo>
                    <a:pt x="2" y="127"/>
                  </a:lnTo>
                  <a:lnTo>
                    <a:pt x="2" y="125"/>
                  </a:lnTo>
                  <a:lnTo>
                    <a:pt x="2" y="119"/>
                  </a:lnTo>
                  <a:lnTo>
                    <a:pt x="2" y="117"/>
                  </a:lnTo>
                  <a:lnTo>
                    <a:pt x="2" y="115"/>
                  </a:lnTo>
                  <a:lnTo>
                    <a:pt x="2" y="113"/>
                  </a:lnTo>
                  <a:lnTo>
                    <a:pt x="2" y="111"/>
                  </a:lnTo>
                  <a:lnTo>
                    <a:pt x="2" y="105"/>
                  </a:lnTo>
                  <a:lnTo>
                    <a:pt x="2" y="97"/>
                  </a:lnTo>
                  <a:lnTo>
                    <a:pt x="2" y="91"/>
                  </a:lnTo>
                  <a:lnTo>
                    <a:pt x="2" y="87"/>
                  </a:lnTo>
                  <a:lnTo>
                    <a:pt x="2" y="81"/>
                  </a:lnTo>
                  <a:lnTo>
                    <a:pt x="2" y="75"/>
                  </a:lnTo>
                  <a:lnTo>
                    <a:pt x="2" y="68"/>
                  </a:lnTo>
                  <a:lnTo>
                    <a:pt x="2" y="62"/>
                  </a:lnTo>
                  <a:lnTo>
                    <a:pt x="0" y="60"/>
                  </a:lnTo>
                  <a:lnTo>
                    <a:pt x="0" y="56"/>
                  </a:lnTo>
                  <a:lnTo>
                    <a:pt x="0" y="52"/>
                  </a:lnTo>
                  <a:lnTo>
                    <a:pt x="0" y="48"/>
                  </a:lnTo>
                  <a:lnTo>
                    <a:pt x="0" y="32"/>
                  </a:lnTo>
                  <a:lnTo>
                    <a:pt x="0" y="30"/>
                  </a:lnTo>
                  <a:lnTo>
                    <a:pt x="0" y="28"/>
                  </a:lnTo>
                  <a:lnTo>
                    <a:pt x="0" y="22"/>
                  </a:lnTo>
                  <a:lnTo>
                    <a:pt x="0" y="18"/>
                  </a:lnTo>
                  <a:lnTo>
                    <a:pt x="0" y="14"/>
                  </a:lnTo>
                  <a:lnTo>
                    <a:pt x="0" y="12"/>
                  </a:lnTo>
                  <a:lnTo>
                    <a:pt x="0" y="8"/>
                  </a:lnTo>
                  <a:lnTo>
                    <a:pt x="0" y="4"/>
                  </a:lnTo>
                  <a:lnTo>
                    <a:pt x="0" y="2"/>
                  </a:lnTo>
                  <a:lnTo>
                    <a:pt x="6" y="2"/>
                  </a:lnTo>
                  <a:lnTo>
                    <a:pt x="10" y="2"/>
                  </a:lnTo>
                  <a:lnTo>
                    <a:pt x="12" y="2"/>
                  </a:lnTo>
                  <a:lnTo>
                    <a:pt x="18" y="2"/>
                  </a:lnTo>
                  <a:lnTo>
                    <a:pt x="20" y="2"/>
                  </a:lnTo>
                  <a:lnTo>
                    <a:pt x="26" y="2"/>
                  </a:lnTo>
                  <a:lnTo>
                    <a:pt x="32" y="2"/>
                  </a:lnTo>
                  <a:lnTo>
                    <a:pt x="38" y="2"/>
                  </a:lnTo>
                  <a:lnTo>
                    <a:pt x="44" y="2"/>
                  </a:lnTo>
                  <a:lnTo>
                    <a:pt x="46" y="2"/>
                  </a:lnTo>
                  <a:lnTo>
                    <a:pt x="54" y="2"/>
                  </a:lnTo>
                  <a:lnTo>
                    <a:pt x="56" y="2"/>
                  </a:lnTo>
                  <a:lnTo>
                    <a:pt x="58" y="2"/>
                  </a:lnTo>
                  <a:lnTo>
                    <a:pt x="60" y="2"/>
                  </a:lnTo>
                  <a:lnTo>
                    <a:pt x="62" y="2"/>
                  </a:lnTo>
                  <a:lnTo>
                    <a:pt x="74" y="2"/>
                  </a:lnTo>
                  <a:lnTo>
                    <a:pt x="80" y="2"/>
                  </a:lnTo>
                  <a:lnTo>
                    <a:pt x="82" y="2"/>
                  </a:lnTo>
                  <a:lnTo>
                    <a:pt x="84" y="2"/>
                  </a:lnTo>
                  <a:lnTo>
                    <a:pt x="86" y="2"/>
                  </a:lnTo>
                  <a:lnTo>
                    <a:pt x="92" y="0"/>
                  </a:lnTo>
                  <a:lnTo>
                    <a:pt x="94" y="0"/>
                  </a:lnTo>
                  <a:lnTo>
                    <a:pt x="98" y="0"/>
                  </a:lnTo>
                  <a:lnTo>
                    <a:pt x="100" y="0"/>
                  </a:lnTo>
                  <a:lnTo>
                    <a:pt x="102" y="0"/>
                  </a:lnTo>
                  <a:lnTo>
                    <a:pt x="106" y="0"/>
                  </a:lnTo>
                  <a:lnTo>
                    <a:pt x="108" y="0"/>
                  </a:lnTo>
                  <a:lnTo>
                    <a:pt x="114" y="0"/>
                  </a:lnTo>
                  <a:lnTo>
                    <a:pt x="118" y="0"/>
                  </a:lnTo>
                  <a:lnTo>
                    <a:pt x="124" y="0"/>
                  </a:lnTo>
                  <a:lnTo>
                    <a:pt x="130" y="0"/>
                  </a:lnTo>
                  <a:lnTo>
                    <a:pt x="132" y="0"/>
                  </a:lnTo>
                  <a:lnTo>
                    <a:pt x="140" y="0"/>
                  </a:lnTo>
                  <a:lnTo>
                    <a:pt x="142" y="0"/>
                  </a:lnTo>
                  <a:lnTo>
                    <a:pt x="146" y="0"/>
                  </a:lnTo>
                  <a:lnTo>
                    <a:pt x="148" y="0"/>
                  </a:lnTo>
                  <a:lnTo>
                    <a:pt x="152" y="0"/>
                  </a:lnTo>
                  <a:lnTo>
                    <a:pt x="156" y="0"/>
                  </a:lnTo>
                  <a:lnTo>
                    <a:pt x="162" y="0"/>
                  </a:lnTo>
                  <a:lnTo>
                    <a:pt x="166" y="0"/>
                  </a:lnTo>
                  <a:lnTo>
                    <a:pt x="166" y="4"/>
                  </a:lnTo>
                  <a:lnTo>
                    <a:pt x="166" y="8"/>
                  </a:lnTo>
                  <a:lnTo>
                    <a:pt x="166" y="10"/>
                  </a:lnTo>
                  <a:lnTo>
                    <a:pt x="166" y="12"/>
                  </a:lnTo>
                  <a:lnTo>
                    <a:pt x="166" y="14"/>
                  </a:lnTo>
                  <a:lnTo>
                    <a:pt x="166" y="20"/>
                  </a:lnTo>
                  <a:lnTo>
                    <a:pt x="166" y="22"/>
                  </a:lnTo>
                  <a:lnTo>
                    <a:pt x="166" y="28"/>
                  </a:lnTo>
                  <a:lnTo>
                    <a:pt x="166" y="30"/>
                  </a:lnTo>
                  <a:lnTo>
                    <a:pt x="166" y="32"/>
                  </a:lnTo>
                  <a:lnTo>
                    <a:pt x="166" y="36"/>
                  </a:lnTo>
                  <a:lnTo>
                    <a:pt x="166" y="38"/>
                  </a:lnTo>
                  <a:lnTo>
                    <a:pt x="166" y="42"/>
                  </a:lnTo>
                  <a:lnTo>
                    <a:pt x="166" y="48"/>
                  </a:lnTo>
                  <a:lnTo>
                    <a:pt x="166" y="50"/>
                  </a:lnTo>
                  <a:lnTo>
                    <a:pt x="166" y="54"/>
                  </a:lnTo>
                  <a:lnTo>
                    <a:pt x="166" y="56"/>
                  </a:lnTo>
                  <a:lnTo>
                    <a:pt x="166" y="56"/>
                  </a:lnTo>
                  <a:lnTo>
                    <a:pt x="166" y="75"/>
                  </a:lnTo>
                  <a:lnTo>
                    <a:pt x="166" y="77"/>
                  </a:lnTo>
                  <a:lnTo>
                    <a:pt x="166" y="81"/>
                  </a:lnTo>
                  <a:lnTo>
                    <a:pt x="166" y="87"/>
                  </a:lnTo>
                  <a:lnTo>
                    <a:pt x="166" y="89"/>
                  </a:lnTo>
                  <a:lnTo>
                    <a:pt x="166" y="97"/>
                  </a:lnTo>
                  <a:lnTo>
                    <a:pt x="166" y="101"/>
                  </a:lnTo>
                  <a:lnTo>
                    <a:pt x="166" y="103"/>
                  </a:lnTo>
                  <a:lnTo>
                    <a:pt x="166" y="105"/>
                  </a:lnTo>
                  <a:lnTo>
                    <a:pt x="166" y="105"/>
                  </a:lnTo>
                  <a:lnTo>
                    <a:pt x="166" y="109"/>
                  </a:lnTo>
                  <a:lnTo>
                    <a:pt x="166" y="111"/>
                  </a:lnTo>
                  <a:lnTo>
                    <a:pt x="166" y="113"/>
                  </a:lnTo>
                  <a:lnTo>
                    <a:pt x="166" y="117"/>
                  </a:lnTo>
                  <a:lnTo>
                    <a:pt x="166" y="119"/>
                  </a:lnTo>
                  <a:lnTo>
                    <a:pt x="166" y="121"/>
                  </a:lnTo>
                  <a:lnTo>
                    <a:pt x="166" y="127"/>
                  </a:lnTo>
                  <a:lnTo>
                    <a:pt x="166" y="131"/>
                  </a:lnTo>
                  <a:lnTo>
                    <a:pt x="166" y="135"/>
                  </a:lnTo>
                  <a:lnTo>
                    <a:pt x="166" y="139"/>
                  </a:lnTo>
                  <a:lnTo>
                    <a:pt x="166" y="143"/>
                  </a:lnTo>
                  <a:lnTo>
                    <a:pt x="166" y="151"/>
                  </a:lnTo>
                  <a:lnTo>
                    <a:pt x="166" y="155"/>
                  </a:lnTo>
                  <a:lnTo>
                    <a:pt x="166" y="157"/>
                  </a:lnTo>
                  <a:lnTo>
                    <a:pt x="166" y="159"/>
                  </a:lnTo>
                  <a:lnTo>
                    <a:pt x="166" y="161"/>
                  </a:lnTo>
                  <a:lnTo>
                    <a:pt x="166" y="163"/>
                  </a:lnTo>
                  <a:lnTo>
                    <a:pt x="166" y="165"/>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9" name="Freeform 61"/>
            <p:cNvSpPr>
              <a:spLocks/>
            </p:cNvSpPr>
            <p:nvPr/>
          </p:nvSpPr>
          <p:spPr bwMode="auto">
            <a:xfrm>
              <a:off x="6905625" y="1658938"/>
              <a:ext cx="279400" cy="269875"/>
            </a:xfrm>
            <a:custGeom>
              <a:avLst/>
              <a:gdLst>
                <a:gd name="T0" fmla="*/ 176 w 176"/>
                <a:gd name="T1" fmla="*/ 6 h 170"/>
                <a:gd name="T2" fmla="*/ 176 w 176"/>
                <a:gd name="T3" fmla="*/ 14 h 170"/>
                <a:gd name="T4" fmla="*/ 176 w 176"/>
                <a:gd name="T5" fmla="*/ 24 h 170"/>
                <a:gd name="T6" fmla="*/ 176 w 176"/>
                <a:gd name="T7" fmla="*/ 40 h 170"/>
                <a:gd name="T8" fmla="*/ 176 w 176"/>
                <a:gd name="T9" fmla="*/ 50 h 170"/>
                <a:gd name="T10" fmla="*/ 176 w 176"/>
                <a:gd name="T11" fmla="*/ 60 h 170"/>
                <a:gd name="T12" fmla="*/ 176 w 176"/>
                <a:gd name="T13" fmla="*/ 72 h 170"/>
                <a:gd name="T14" fmla="*/ 176 w 176"/>
                <a:gd name="T15" fmla="*/ 86 h 170"/>
                <a:gd name="T16" fmla="*/ 176 w 176"/>
                <a:gd name="T17" fmla="*/ 96 h 170"/>
                <a:gd name="T18" fmla="*/ 176 w 176"/>
                <a:gd name="T19" fmla="*/ 108 h 170"/>
                <a:gd name="T20" fmla="*/ 176 w 176"/>
                <a:gd name="T21" fmla="*/ 120 h 170"/>
                <a:gd name="T22" fmla="*/ 176 w 176"/>
                <a:gd name="T23" fmla="*/ 130 h 170"/>
                <a:gd name="T24" fmla="*/ 176 w 176"/>
                <a:gd name="T25" fmla="*/ 140 h 170"/>
                <a:gd name="T26" fmla="*/ 176 w 176"/>
                <a:gd name="T27" fmla="*/ 148 h 170"/>
                <a:gd name="T28" fmla="*/ 176 w 176"/>
                <a:gd name="T29" fmla="*/ 158 h 170"/>
                <a:gd name="T30" fmla="*/ 176 w 176"/>
                <a:gd name="T31" fmla="*/ 168 h 170"/>
                <a:gd name="T32" fmla="*/ 166 w 176"/>
                <a:gd name="T33" fmla="*/ 168 h 170"/>
                <a:gd name="T34" fmla="*/ 156 w 176"/>
                <a:gd name="T35" fmla="*/ 168 h 170"/>
                <a:gd name="T36" fmla="*/ 146 w 176"/>
                <a:gd name="T37" fmla="*/ 168 h 170"/>
                <a:gd name="T38" fmla="*/ 134 w 176"/>
                <a:gd name="T39" fmla="*/ 168 h 170"/>
                <a:gd name="T40" fmla="*/ 126 w 176"/>
                <a:gd name="T41" fmla="*/ 168 h 170"/>
                <a:gd name="T42" fmla="*/ 116 w 176"/>
                <a:gd name="T43" fmla="*/ 168 h 170"/>
                <a:gd name="T44" fmla="*/ 106 w 176"/>
                <a:gd name="T45" fmla="*/ 168 h 170"/>
                <a:gd name="T46" fmla="*/ 96 w 176"/>
                <a:gd name="T47" fmla="*/ 168 h 170"/>
                <a:gd name="T48" fmla="*/ 86 w 176"/>
                <a:gd name="T49" fmla="*/ 168 h 170"/>
                <a:gd name="T50" fmla="*/ 78 w 176"/>
                <a:gd name="T51" fmla="*/ 168 h 170"/>
                <a:gd name="T52" fmla="*/ 68 w 176"/>
                <a:gd name="T53" fmla="*/ 168 h 170"/>
                <a:gd name="T54" fmla="*/ 56 w 176"/>
                <a:gd name="T55" fmla="*/ 168 h 170"/>
                <a:gd name="T56" fmla="*/ 46 w 176"/>
                <a:gd name="T57" fmla="*/ 168 h 170"/>
                <a:gd name="T58" fmla="*/ 36 w 176"/>
                <a:gd name="T59" fmla="*/ 168 h 170"/>
                <a:gd name="T60" fmla="*/ 28 w 176"/>
                <a:gd name="T61" fmla="*/ 168 h 170"/>
                <a:gd name="T62" fmla="*/ 16 w 176"/>
                <a:gd name="T63" fmla="*/ 168 h 170"/>
                <a:gd name="T64" fmla="*/ 6 w 176"/>
                <a:gd name="T65" fmla="*/ 168 h 170"/>
                <a:gd name="T66" fmla="*/ 0 w 176"/>
                <a:gd name="T67" fmla="*/ 162 h 170"/>
                <a:gd name="T68" fmla="*/ 0 w 176"/>
                <a:gd name="T69" fmla="*/ 152 h 170"/>
                <a:gd name="T70" fmla="*/ 0 w 176"/>
                <a:gd name="T71" fmla="*/ 144 h 170"/>
                <a:gd name="T72" fmla="*/ 0 w 176"/>
                <a:gd name="T73" fmla="*/ 132 h 170"/>
                <a:gd name="T74" fmla="*/ 0 w 176"/>
                <a:gd name="T75" fmla="*/ 122 h 170"/>
                <a:gd name="T76" fmla="*/ 0 w 176"/>
                <a:gd name="T77" fmla="*/ 112 h 170"/>
                <a:gd name="T78" fmla="*/ 2 w 176"/>
                <a:gd name="T79" fmla="*/ 104 h 170"/>
                <a:gd name="T80" fmla="*/ 2 w 176"/>
                <a:gd name="T81" fmla="*/ 94 h 170"/>
                <a:gd name="T82" fmla="*/ 2 w 176"/>
                <a:gd name="T83" fmla="*/ 84 h 170"/>
                <a:gd name="T84" fmla="*/ 2 w 176"/>
                <a:gd name="T85" fmla="*/ 70 h 170"/>
                <a:gd name="T86" fmla="*/ 2 w 176"/>
                <a:gd name="T87" fmla="*/ 58 h 170"/>
                <a:gd name="T88" fmla="*/ 4 w 176"/>
                <a:gd name="T89" fmla="*/ 42 h 170"/>
                <a:gd name="T90" fmla="*/ 4 w 176"/>
                <a:gd name="T91" fmla="*/ 26 h 170"/>
                <a:gd name="T92" fmla="*/ 4 w 176"/>
                <a:gd name="T93" fmla="*/ 14 h 170"/>
                <a:gd name="T94" fmla="*/ 4 w 176"/>
                <a:gd name="T95" fmla="*/ 0 h 170"/>
                <a:gd name="T96" fmla="*/ 18 w 176"/>
                <a:gd name="T97" fmla="*/ 0 h 170"/>
                <a:gd name="T98" fmla="*/ 28 w 176"/>
                <a:gd name="T99" fmla="*/ 0 h 170"/>
                <a:gd name="T100" fmla="*/ 40 w 176"/>
                <a:gd name="T101" fmla="*/ 2 h 170"/>
                <a:gd name="T102" fmla="*/ 50 w 176"/>
                <a:gd name="T103" fmla="*/ 2 h 170"/>
                <a:gd name="T104" fmla="*/ 66 w 176"/>
                <a:gd name="T105" fmla="*/ 2 h 170"/>
                <a:gd name="T106" fmla="*/ 78 w 176"/>
                <a:gd name="T107" fmla="*/ 2 h 170"/>
                <a:gd name="T108" fmla="*/ 88 w 176"/>
                <a:gd name="T109" fmla="*/ 4 h 170"/>
                <a:gd name="T110" fmla="*/ 100 w 176"/>
                <a:gd name="T111" fmla="*/ 4 h 170"/>
                <a:gd name="T112" fmla="*/ 120 w 176"/>
                <a:gd name="T113" fmla="*/ 4 h 170"/>
                <a:gd name="T114" fmla="*/ 128 w 176"/>
                <a:gd name="T115" fmla="*/ 4 h 170"/>
                <a:gd name="T116" fmla="*/ 138 w 176"/>
                <a:gd name="T117" fmla="*/ 6 h 170"/>
                <a:gd name="T118" fmla="*/ 156 w 176"/>
                <a:gd name="T119" fmla="*/ 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170">
                  <a:moveTo>
                    <a:pt x="162" y="6"/>
                  </a:moveTo>
                  <a:lnTo>
                    <a:pt x="164" y="6"/>
                  </a:lnTo>
                  <a:lnTo>
                    <a:pt x="166" y="6"/>
                  </a:lnTo>
                  <a:lnTo>
                    <a:pt x="168" y="6"/>
                  </a:lnTo>
                  <a:lnTo>
                    <a:pt x="176" y="6"/>
                  </a:lnTo>
                  <a:lnTo>
                    <a:pt x="176" y="8"/>
                  </a:lnTo>
                  <a:lnTo>
                    <a:pt x="176" y="10"/>
                  </a:lnTo>
                  <a:lnTo>
                    <a:pt x="176" y="10"/>
                  </a:lnTo>
                  <a:lnTo>
                    <a:pt x="176" y="12"/>
                  </a:lnTo>
                  <a:lnTo>
                    <a:pt x="176" y="14"/>
                  </a:lnTo>
                  <a:lnTo>
                    <a:pt x="176" y="16"/>
                  </a:lnTo>
                  <a:lnTo>
                    <a:pt x="176" y="18"/>
                  </a:lnTo>
                  <a:lnTo>
                    <a:pt x="176" y="20"/>
                  </a:lnTo>
                  <a:lnTo>
                    <a:pt x="176" y="22"/>
                  </a:lnTo>
                  <a:lnTo>
                    <a:pt x="176" y="24"/>
                  </a:lnTo>
                  <a:lnTo>
                    <a:pt x="176" y="30"/>
                  </a:lnTo>
                  <a:lnTo>
                    <a:pt x="176" y="32"/>
                  </a:lnTo>
                  <a:lnTo>
                    <a:pt x="176" y="34"/>
                  </a:lnTo>
                  <a:lnTo>
                    <a:pt x="176" y="36"/>
                  </a:lnTo>
                  <a:lnTo>
                    <a:pt x="176" y="40"/>
                  </a:lnTo>
                  <a:lnTo>
                    <a:pt x="176" y="42"/>
                  </a:lnTo>
                  <a:lnTo>
                    <a:pt x="176" y="46"/>
                  </a:lnTo>
                  <a:lnTo>
                    <a:pt x="176" y="48"/>
                  </a:lnTo>
                  <a:lnTo>
                    <a:pt x="176" y="48"/>
                  </a:lnTo>
                  <a:lnTo>
                    <a:pt x="176" y="50"/>
                  </a:lnTo>
                  <a:lnTo>
                    <a:pt x="176" y="52"/>
                  </a:lnTo>
                  <a:lnTo>
                    <a:pt x="176" y="54"/>
                  </a:lnTo>
                  <a:lnTo>
                    <a:pt x="176" y="56"/>
                  </a:lnTo>
                  <a:lnTo>
                    <a:pt x="176" y="58"/>
                  </a:lnTo>
                  <a:lnTo>
                    <a:pt x="176" y="60"/>
                  </a:lnTo>
                  <a:lnTo>
                    <a:pt x="176" y="64"/>
                  </a:lnTo>
                  <a:lnTo>
                    <a:pt x="176" y="66"/>
                  </a:lnTo>
                  <a:lnTo>
                    <a:pt x="176" y="68"/>
                  </a:lnTo>
                  <a:lnTo>
                    <a:pt x="176" y="70"/>
                  </a:lnTo>
                  <a:lnTo>
                    <a:pt x="176" y="72"/>
                  </a:lnTo>
                  <a:lnTo>
                    <a:pt x="176" y="76"/>
                  </a:lnTo>
                  <a:lnTo>
                    <a:pt x="176" y="80"/>
                  </a:lnTo>
                  <a:lnTo>
                    <a:pt x="176" y="82"/>
                  </a:lnTo>
                  <a:lnTo>
                    <a:pt x="176" y="84"/>
                  </a:lnTo>
                  <a:lnTo>
                    <a:pt x="176" y="86"/>
                  </a:lnTo>
                  <a:lnTo>
                    <a:pt x="176" y="88"/>
                  </a:lnTo>
                  <a:lnTo>
                    <a:pt x="176" y="90"/>
                  </a:lnTo>
                  <a:lnTo>
                    <a:pt x="176" y="92"/>
                  </a:lnTo>
                  <a:lnTo>
                    <a:pt x="176" y="96"/>
                  </a:lnTo>
                  <a:lnTo>
                    <a:pt x="176" y="96"/>
                  </a:lnTo>
                  <a:lnTo>
                    <a:pt x="176" y="100"/>
                  </a:lnTo>
                  <a:lnTo>
                    <a:pt x="176" y="102"/>
                  </a:lnTo>
                  <a:lnTo>
                    <a:pt x="176" y="104"/>
                  </a:lnTo>
                  <a:lnTo>
                    <a:pt x="176" y="106"/>
                  </a:lnTo>
                  <a:lnTo>
                    <a:pt x="176" y="108"/>
                  </a:lnTo>
                  <a:lnTo>
                    <a:pt x="176" y="110"/>
                  </a:lnTo>
                  <a:lnTo>
                    <a:pt x="176" y="114"/>
                  </a:lnTo>
                  <a:lnTo>
                    <a:pt x="176" y="116"/>
                  </a:lnTo>
                  <a:lnTo>
                    <a:pt x="176" y="118"/>
                  </a:lnTo>
                  <a:lnTo>
                    <a:pt x="176" y="120"/>
                  </a:lnTo>
                  <a:lnTo>
                    <a:pt x="176" y="122"/>
                  </a:lnTo>
                  <a:lnTo>
                    <a:pt x="176" y="124"/>
                  </a:lnTo>
                  <a:lnTo>
                    <a:pt x="176" y="126"/>
                  </a:lnTo>
                  <a:lnTo>
                    <a:pt x="176" y="128"/>
                  </a:lnTo>
                  <a:lnTo>
                    <a:pt x="176" y="130"/>
                  </a:lnTo>
                  <a:lnTo>
                    <a:pt x="176" y="132"/>
                  </a:lnTo>
                  <a:lnTo>
                    <a:pt x="176" y="134"/>
                  </a:lnTo>
                  <a:lnTo>
                    <a:pt x="176" y="136"/>
                  </a:lnTo>
                  <a:lnTo>
                    <a:pt x="176" y="138"/>
                  </a:lnTo>
                  <a:lnTo>
                    <a:pt x="176" y="140"/>
                  </a:lnTo>
                  <a:lnTo>
                    <a:pt x="176" y="142"/>
                  </a:lnTo>
                  <a:lnTo>
                    <a:pt x="176" y="144"/>
                  </a:lnTo>
                  <a:lnTo>
                    <a:pt x="176" y="144"/>
                  </a:lnTo>
                  <a:lnTo>
                    <a:pt x="176" y="146"/>
                  </a:lnTo>
                  <a:lnTo>
                    <a:pt x="176" y="148"/>
                  </a:lnTo>
                  <a:lnTo>
                    <a:pt x="176" y="150"/>
                  </a:lnTo>
                  <a:lnTo>
                    <a:pt x="176" y="152"/>
                  </a:lnTo>
                  <a:lnTo>
                    <a:pt x="176" y="154"/>
                  </a:lnTo>
                  <a:lnTo>
                    <a:pt x="176" y="156"/>
                  </a:lnTo>
                  <a:lnTo>
                    <a:pt x="176" y="158"/>
                  </a:lnTo>
                  <a:lnTo>
                    <a:pt x="176" y="160"/>
                  </a:lnTo>
                  <a:lnTo>
                    <a:pt x="176" y="162"/>
                  </a:lnTo>
                  <a:lnTo>
                    <a:pt x="176" y="164"/>
                  </a:lnTo>
                  <a:lnTo>
                    <a:pt x="176" y="166"/>
                  </a:lnTo>
                  <a:lnTo>
                    <a:pt x="176" y="168"/>
                  </a:lnTo>
                  <a:lnTo>
                    <a:pt x="174" y="168"/>
                  </a:lnTo>
                  <a:lnTo>
                    <a:pt x="172" y="168"/>
                  </a:lnTo>
                  <a:lnTo>
                    <a:pt x="170" y="168"/>
                  </a:lnTo>
                  <a:lnTo>
                    <a:pt x="168" y="168"/>
                  </a:lnTo>
                  <a:lnTo>
                    <a:pt x="166" y="168"/>
                  </a:lnTo>
                  <a:lnTo>
                    <a:pt x="164" y="168"/>
                  </a:lnTo>
                  <a:lnTo>
                    <a:pt x="162" y="168"/>
                  </a:lnTo>
                  <a:lnTo>
                    <a:pt x="160" y="168"/>
                  </a:lnTo>
                  <a:lnTo>
                    <a:pt x="158" y="168"/>
                  </a:lnTo>
                  <a:lnTo>
                    <a:pt x="156" y="168"/>
                  </a:lnTo>
                  <a:lnTo>
                    <a:pt x="154" y="168"/>
                  </a:lnTo>
                  <a:lnTo>
                    <a:pt x="152" y="168"/>
                  </a:lnTo>
                  <a:lnTo>
                    <a:pt x="150" y="168"/>
                  </a:lnTo>
                  <a:lnTo>
                    <a:pt x="148" y="168"/>
                  </a:lnTo>
                  <a:lnTo>
                    <a:pt x="146" y="168"/>
                  </a:lnTo>
                  <a:lnTo>
                    <a:pt x="144" y="168"/>
                  </a:lnTo>
                  <a:lnTo>
                    <a:pt x="142" y="168"/>
                  </a:lnTo>
                  <a:lnTo>
                    <a:pt x="138" y="168"/>
                  </a:lnTo>
                  <a:lnTo>
                    <a:pt x="136" y="168"/>
                  </a:lnTo>
                  <a:lnTo>
                    <a:pt x="134" y="168"/>
                  </a:lnTo>
                  <a:lnTo>
                    <a:pt x="132" y="168"/>
                  </a:lnTo>
                  <a:lnTo>
                    <a:pt x="130" y="168"/>
                  </a:lnTo>
                  <a:lnTo>
                    <a:pt x="128" y="168"/>
                  </a:lnTo>
                  <a:lnTo>
                    <a:pt x="128" y="168"/>
                  </a:lnTo>
                  <a:lnTo>
                    <a:pt x="126" y="168"/>
                  </a:lnTo>
                  <a:lnTo>
                    <a:pt x="124" y="168"/>
                  </a:lnTo>
                  <a:lnTo>
                    <a:pt x="122" y="168"/>
                  </a:lnTo>
                  <a:lnTo>
                    <a:pt x="120" y="168"/>
                  </a:lnTo>
                  <a:lnTo>
                    <a:pt x="118" y="168"/>
                  </a:lnTo>
                  <a:lnTo>
                    <a:pt x="116" y="168"/>
                  </a:lnTo>
                  <a:lnTo>
                    <a:pt x="114" y="170"/>
                  </a:lnTo>
                  <a:lnTo>
                    <a:pt x="112" y="170"/>
                  </a:lnTo>
                  <a:lnTo>
                    <a:pt x="110" y="170"/>
                  </a:lnTo>
                  <a:lnTo>
                    <a:pt x="106" y="170"/>
                  </a:lnTo>
                  <a:lnTo>
                    <a:pt x="106" y="168"/>
                  </a:lnTo>
                  <a:lnTo>
                    <a:pt x="104" y="168"/>
                  </a:lnTo>
                  <a:lnTo>
                    <a:pt x="102" y="168"/>
                  </a:lnTo>
                  <a:lnTo>
                    <a:pt x="100" y="168"/>
                  </a:lnTo>
                  <a:lnTo>
                    <a:pt x="98" y="168"/>
                  </a:lnTo>
                  <a:lnTo>
                    <a:pt x="96" y="168"/>
                  </a:lnTo>
                  <a:lnTo>
                    <a:pt x="94" y="168"/>
                  </a:lnTo>
                  <a:lnTo>
                    <a:pt x="92" y="168"/>
                  </a:lnTo>
                  <a:lnTo>
                    <a:pt x="90" y="168"/>
                  </a:lnTo>
                  <a:lnTo>
                    <a:pt x="88" y="168"/>
                  </a:lnTo>
                  <a:lnTo>
                    <a:pt x="86" y="168"/>
                  </a:lnTo>
                  <a:lnTo>
                    <a:pt x="84" y="168"/>
                  </a:lnTo>
                  <a:lnTo>
                    <a:pt x="82" y="168"/>
                  </a:lnTo>
                  <a:lnTo>
                    <a:pt x="80" y="168"/>
                  </a:lnTo>
                  <a:lnTo>
                    <a:pt x="80" y="168"/>
                  </a:lnTo>
                  <a:lnTo>
                    <a:pt x="78" y="168"/>
                  </a:lnTo>
                  <a:lnTo>
                    <a:pt x="76" y="168"/>
                  </a:lnTo>
                  <a:lnTo>
                    <a:pt x="74" y="168"/>
                  </a:lnTo>
                  <a:lnTo>
                    <a:pt x="72" y="168"/>
                  </a:lnTo>
                  <a:lnTo>
                    <a:pt x="70" y="168"/>
                  </a:lnTo>
                  <a:lnTo>
                    <a:pt x="68" y="168"/>
                  </a:lnTo>
                  <a:lnTo>
                    <a:pt x="66" y="168"/>
                  </a:lnTo>
                  <a:lnTo>
                    <a:pt x="64" y="168"/>
                  </a:lnTo>
                  <a:lnTo>
                    <a:pt x="62" y="168"/>
                  </a:lnTo>
                  <a:lnTo>
                    <a:pt x="60" y="168"/>
                  </a:lnTo>
                  <a:lnTo>
                    <a:pt x="56" y="168"/>
                  </a:lnTo>
                  <a:lnTo>
                    <a:pt x="54" y="168"/>
                  </a:lnTo>
                  <a:lnTo>
                    <a:pt x="52" y="168"/>
                  </a:lnTo>
                  <a:lnTo>
                    <a:pt x="50" y="168"/>
                  </a:lnTo>
                  <a:lnTo>
                    <a:pt x="48" y="168"/>
                  </a:lnTo>
                  <a:lnTo>
                    <a:pt x="46" y="168"/>
                  </a:lnTo>
                  <a:lnTo>
                    <a:pt x="44" y="168"/>
                  </a:lnTo>
                  <a:lnTo>
                    <a:pt x="42" y="168"/>
                  </a:lnTo>
                  <a:lnTo>
                    <a:pt x="40" y="168"/>
                  </a:lnTo>
                  <a:lnTo>
                    <a:pt x="38" y="168"/>
                  </a:lnTo>
                  <a:lnTo>
                    <a:pt x="36" y="168"/>
                  </a:lnTo>
                  <a:lnTo>
                    <a:pt x="34" y="168"/>
                  </a:lnTo>
                  <a:lnTo>
                    <a:pt x="32" y="168"/>
                  </a:lnTo>
                  <a:lnTo>
                    <a:pt x="30" y="168"/>
                  </a:lnTo>
                  <a:lnTo>
                    <a:pt x="30" y="168"/>
                  </a:lnTo>
                  <a:lnTo>
                    <a:pt x="28" y="168"/>
                  </a:lnTo>
                  <a:lnTo>
                    <a:pt x="26" y="168"/>
                  </a:lnTo>
                  <a:lnTo>
                    <a:pt x="24" y="168"/>
                  </a:lnTo>
                  <a:lnTo>
                    <a:pt x="22" y="168"/>
                  </a:lnTo>
                  <a:lnTo>
                    <a:pt x="20" y="168"/>
                  </a:lnTo>
                  <a:lnTo>
                    <a:pt x="16" y="168"/>
                  </a:lnTo>
                  <a:lnTo>
                    <a:pt x="14" y="168"/>
                  </a:lnTo>
                  <a:lnTo>
                    <a:pt x="12" y="168"/>
                  </a:lnTo>
                  <a:lnTo>
                    <a:pt x="10" y="168"/>
                  </a:lnTo>
                  <a:lnTo>
                    <a:pt x="8" y="168"/>
                  </a:lnTo>
                  <a:lnTo>
                    <a:pt x="6" y="168"/>
                  </a:lnTo>
                  <a:lnTo>
                    <a:pt x="4" y="166"/>
                  </a:lnTo>
                  <a:lnTo>
                    <a:pt x="2" y="166"/>
                  </a:lnTo>
                  <a:lnTo>
                    <a:pt x="0" y="166"/>
                  </a:lnTo>
                  <a:lnTo>
                    <a:pt x="0" y="164"/>
                  </a:lnTo>
                  <a:lnTo>
                    <a:pt x="0" y="162"/>
                  </a:lnTo>
                  <a:lnTo>
                    <a:pt x="0" y="160"/>
                  </a:lnTo>
                  <a:lnTo>
                    <a:pt x="0" y="158"/>
                  </a:lnTo>
                  <a:lnTo>
                    <a:pt x="0" y="156"/>
                  </a:lnTo>
                  <a:lnTo>
                    <a:pt x="0" y="154"/>
                  </a:lnTo>
                  <a:lnTo>
                    <a:pt x="0" y="152"/>
                  </a:lnTo>
                  <a:lnTo>
                    <a:pt x="0" y="150"/>
                  </a:lnTo>
                  <a:lnTo>
                    <a:pt x="0" y="148"/>
                  </a:lnTo>
                  <a:lnTo>
                    <a:pt x="0" y="146"/>
                  </a:lnTo>
                  <a:lnTo>
                    <a:pt x="0" y="144"/>
                  </a:lnTo>
                  <a:lnTo>
                    <a:pt x="0" y="144"/>
                  </a:lnTo>
                  <a:lnTo>
                    <a:pt x="0" y="140"/>
                  </a:lnTo>
                  <a:lnTo>
                    <a:pt x="0" y="138"/>
                  </a:lnTo>
                  <a:lnTo>
                    <a:pt x="0" y="136"/>
                  </a:lnTo>
                  <a:lnTo>
                    <a:pt x="0" y="134"/>
                  </a:lnTo>
                  <a:lnTo>
                    <a:pt x="0" y="132"/>
                  </a:lnTo>
                  <a:lnTo>
                    <a:pt x="0" y="130"/>
                  </a:lnTo>
                  <a:lnTo>
                    <a:pt x="0" y="128"/>
                  </a:lnTo>
                  <a:lnTo>
                    <a:pt x="0" y="126"/>
                  </a:lnTo>
                  <a:lnTo>
                    <a:pt x="0" y="124"/>
                  </a:lnTo>
                  <a:lnTo>
                    <a:pt x="0" y="122"/>
                  </a:lnTo>
                  <a:lnTo>
                    <a:pt x="0" y="120"/>
                  </a:lnTo>
                  <a:lnTo>
                    <a:pt x="0" y="118"/>
                  </a:lnTo>
                  <a:lnTo>
                    <a:pt x="0" y="116"/>
                  </a:lnTo>
                  <a:lnTo>
                    <a:pt x="0" y="114"/>
                  </a:lnTo>
                  <a:lnTo>
                    <a:pt x="0" y="112"/>
                  </a:lnTo>
                  <a:lnTo>
                    <a:pt x="0" y="110"/>
                  </a:lnTo>
                  <a:lnTo>
                    <a:pt x="0" y="108"/>
                  </a:lnTo>
                  <a:lnTo>
                    <a:pt x="0" y="106"/>
                  </a:lnTo>
                  <a:lnTo>
                    <a:pt x="2" y="106"/>
                  </a:lnTo>
                  <a:lnTo>
                    <a:pt x="2" y="104"/>
                  </a:lnTo>
                  <a:lnTo>
                    <a:pt x="2" y="102"/>
                  </a:lnTo>
                  <a:lnTo>
                    <a:pt x="2" y="98"/>
                  </a:lnTo>
                  <a:lnTo>
                    <a:pt x="2" y="96"/>
                  </a:lnTo>
                  <a:lnTo>
                    <a:pt x="2" y="96"/>
                  </a:lnTo>
                  <a:lnTo>
                    <a:pt x="2" y="94"/>
                  </a:lnTo>
                  <a:lnTo>
                    <a:pt x="2" y="92"/>
                  </a:lnTo>
                  <a:lnTo>
                    <a:pt x="2" y="90"/>
                  </a:lnTo>
                  <a:lnTo>
                    <a:pt x="2" y="88"/>
                  </a:lnTo>
                  <a:lnTo>
                    <a:pt x="2" y="86"/>
                  </a:lnTo>
                  <a:lnTo>
                    <a:pt x="2" y="84"/>
                  </a:lnTo>
                  <a:lnTo>
                    <a:pt x="2" y="82"/>
                  </a:lnTo>
                  <a:lnTo>
                    <a:pt x="2" y="80"/>
                  </a:lnTo>
                  <a:lnTo>
                    <a:pt x="2" y="78"/>
                  </a:lnTo>
                  <a:lnTo>
                    <a:pt x="2" y="72"/>
                  </a:lnTo>
                  <a:lnTo>
                    <a:pt x="2" y="70"/>
                  </a:lnTo>
                  <a:lnTo>
                    <a:pt x="2" y="68"/>
                  </a:lnTo>
                  <a:lnTo>
                    <a:pt x="2" y="66"/>
                  </a:lnTo>
                  <a:lnTo>
                    <a:pt x="2" y="64"/>
                  </a:lnTo>
                  <a:lnTo>
                    <a:pt x="2" y="62"/>
                  </a:lnTo>
                  <a:lnTo>
                    <a:pt x="2" y="58"/>
                  </a:lnTo>
                  <a:lnTo>
                    <a:pt x="2" y="52"/>
                  </a:lnTo>
                  <a:lnTo>
                    <a:pt x="2" y="48"/>
                  </a:lnTo>
                  <a:lnTo>
                    <a:pt x="2" y="48"/>
                  </a:lnTo>
                  <a:lnTo>
                    <a:pt x="4" y="46"/>
                  </a:lnTo>
                  <a:lnTo>
                    <a:pt x="4" y="42"/>
                  </a:lnTo>
                  <a:lnTo>
                    <a:pt x="4" y="38"/>
                  </a:lnTo>
                  <a:lnTo>
                    <a:pt x="4" y="34"/>
                  </a:lnTo>
                  <a:lnTo>
                    <a:pt x="4" y="30"/>
                  </a:lnTo>
                  <a:lnTo>
                    <a:pt x="4" y="28"/>
                  </a:lnTo>
                  <a:lnTo>
                    <a:pt x="4" y="26"/>
                  </a:lnTo>
                  <a:lnTo>
                    <a:pt x="4" y="24"/>
                  </a:lnTo>
                  <a:lnTo>
                    <a:pt x="4" y="22"/>
                  </a:lnTo>
                  <a:lnTo>
                    <a:pt x="4" y="18"/>
                  </a:lnTo>
                  <a:lnTo>
                    <a:pt x="4" y="16"/>
                  </a:lnTo>
                  <a:lnTo>
                    <a:pt x="4" y="14"/>
                  </a:lnTo>
                  <a:lnTo>
                    <a:pt x="4" y="12"/>
                  </a:lnTo>
                  <a:lnTo>
                    <a:pt x="4" y="10"/>
                  </a:lnTo>
                  <a:lnTo>
                    <a:pt x="4" y="8"/>
                  </a:lnTo>
                  <a:lnTo>
                    <a:pt x="4" y="4"/>
                  </a:lnTo>
                  <a:lnTo>
                    <a:pt x="4" y="0"/>
                  </a:lnTo>
                  <a:lnTo>
                    <a:pt x="8" y="0"/>
                  </a:lnTo>
                  <a:lnTo>
                    <a:pt x="10" y="0"/>
                  </a:lnTo>
                  <a:lnTo>
                    <a:pt x="12" y="0"/>
                  </a:lnTo>
                  <a:lnTo>
                    <a:pt x="16" y="0"/>
                  </a:lnTo>
                  <a:lnTo>
                    <a:pt x="18" y="0"/>
                  </a:lnTo>
                  <a:lnTo>
                    <a:pt x="20" y="0"/>
                  </a:lnTo>
                  <a:lnTo>
                    <a:pt x="22" y="0"/>
                  </a:lnTo>
                  <a:lnTo>
                    <a:pt x="24" y="0"/>
                  </a:lnTo>
                  <a:lnTo>
                    <a:pt x="26" y="0"/>
                  </a:lnTo>
                  <a:lnTo>
                    <a:pt x="28" y="0"/>
                  </a:lnTo>
                  <a:lnTo>
                    <a:pt x="30" y="0"/>
                  </a:lnTo>
                  <a:lnTo>
                    <a:pt x="32" y="0"/>
                  </a:lnTo>
                  <a:lnTo>
                    <a:pt x="34" y="2"/>
                  </a:lnTo>
                  <a:lnTo>
                    <a:pt x="36" y="2"/>
                  </a:lnTo>
                  <a:lnTo>
                    <a:pt x="40" y="2"/>
                  </a:lnTo>
                  <a:lnTo>
                    <a:pt x="42" y="2"/>
                  </a:lnTo>
                  <a:lnTo>
                    <a:pt x="44" y="2"/>
                  </a:lnTo>
                  <a:lnTo>
                    <a:pt x="46" y="2"/>
                  </a:lnTo>
                  <a:lnTo>
                    <a:pt x="48" y="2"/>
                  </a:lnTo>
                  <a:lnTo>
                    <a:pt x="50" y="2"/>
                  </a:lnTo>
                  <a:lnTo>
                    <a:pt x="52" y="2"/>
                  </a:lnTo>
                  <a:lnTo>
                    <a:pt x="56" y="2"/>
                  </a:lnTo>
                  <a:lnTo>
                    <a:pt x="58" y="2"/>
                  </a:lnTo>
                  <a:lnTo>
                    <a:pt x="62" y="2"/>
                  </a:lnTo>
                  <a:lnTo>
                    <a:pt x="66" y="2"/>
                  </a:lnTo>
                  <a:lnTo>
                    <a:pt x="68" y="2"/>
                  </a:lnTo>
                  <a:lnTo>
                    <a:pt x="70" y="2"/>
                  </a:lnTo>
                  <a:lnTo>
                    <a:pt x="72" y="2"/>
                  </a:lnTo>
                  <a:lnTo>
                    <a:pt x="76" y="2"/>
                  </a:lnTo>
                  <a:lnTo>
                    <a:pt x="78" y="2"/>
                  </a:lnTo>
                  <a:lnTo>
                    <a:pt x="80" y="2"/>
                  </a:lnTo>
                  <a:lnTo>
                    <a:pt x="82" y="2"/>
                  </a:lnTo>
                  <a:lnTo>
                    <a:pt x="84" y="2"/>
                  </a:lnTo>
                  <a:lnTo>
                    <a:pt x="86" y="2"/>
                  </a:lnTo>
                  <a:lnTo>
                    <a:pt x="88" y="4"/>
                  </a:lnTo>
                  <a:lnTo>
                    <a:pt x="90" y="4"/>
                  </a:lnTo>
                  <a:lnTo>
                    <a:pt x="92" y="4"/>
                  </a:lnTo>
                  <a:lnTo>
                    <a:pt x="94" y="4"/>
                  </a:lnTo>
                  <a:lnTo>
                    <a:pt x="96" y="4"/>
                  </a:lnTo>
                  <a:lnTo>
                    <a:pt x="100" y="4"/>
                  </a:lnTo>
                  <a:lnTo>
                    <a:pt x="108" y="4"/>
                  </a:lnTo>
                  <a:lnTo>
                    <a:pt x="110" y="4"/>
                  </a:lnTo>
                  <a:lnTo>
                    <a:pt x="114" y="4"/>
                  </a:lnTo>
                  <a:lnTo>
                    <a:pt x="116" y="4"/>
                  </a:lnTo>
                  <a:lnTo>
                    <a:pt x="120" y="4"/>
                  </a:lnTo>
                  <a:lnTo>
                    <a:pt x="122" y="4"/>
                  </a:lnTo>
                  <a:lnTo>
                    <a:pt x="124" y="4"/>
                  </a:lnTo>
                  <a:lnTo>
                    <a:pt x="126" y="4"/>
                  </a:lnTo>
                  <a:lnTo>
                    <a:pt x="128" y="4"/>
                  </a:lnTo>
                  <a:lnTo>
                    <a:pt x="128" y="4"/>
                  </a:lnTo>
                  <a:lnTo>
                    <a:pt x="130" y="4"/>
                  </a:lnTo>
                  <a:lnTo>
                    <a:pt x="134" y="4"/>
                  </a:lnTo>
                  <a:lnTo>
                    <a:pt x="134" y="6"/>
                  </a:lnTo>
                  <a:lnTo>
                    <a:pt x="136" y="6"/>
                  </a:lnTo>
                  <a:lnTo>
                    <a:pt x="138" y="6"/>
                  </a:lnTo>
                  <a:lnTo>
                    <a:pt x="142" y="6"/>
                  </a:lnTo>
                  <a:lnTo>
                    <a:pt x="144" y="6"/>
                  </a:lnTo>
                  <a:lnTo>
                    <a:pt x="152" y="6"/>
                  </a:lnTo>
                  <a:lnTo>
                    <a:pt x="154" y="6"/>
                  </a:lnTo>
                  <a:lnTo>
                    <a:pt x="156" y="6"/>
                  </a:lnTo>
                  <a:lnTo>
                    <a:pt x="158" y="6"/>
                  </a:lnTo>
                  <a:lnTo>
                    <a:pt x="160" y="6"/>
                  </a:lnTo>
                  <a:lnTo>
                    <a:pt x="162" y="6"/>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0" name="Freeform 63"/>
            <p:cNvSpPr>
              <a:spLocks/>
            </p:cNvSpPr>
            <p:nvPr/>
          </p:nvSpPr>
          <p:spPr bwMode="auto">
            <a:xfrm>
              <a:off x="5078413" y="1416050"/>
              <a:ext cx="263525" cy="261938"/>
            </a:xfrm>
            <a:custGeom>
              <a:avLst/>
              <a:gdLst>
                <a:gd name="T0" fmla="*/ 162 w 166"/>
                <a:gd name="T1" fmla="*/ 0 h 165"/>
                <a:gd name="T2" fmla="*/ 166 w 166"/>
                <a:gd name="T3" fmla="*/ 4 h 165"/>
                <a:gd name="T4" fmla="*/ 166 w 166"/>
                <a:gd name="T5" fmla="*/ 16 h 165"/>
                <a:gd name="T6" fmla="*/ 166 w 166"/>
                <a:gd name="T7" fmla="*/ 26 h 165"/>
                <a:gd name="T8" fmla="*/ 166 w 166"/>
                <a:gd name="T9" fmla="*/ 36 h 165"/>
                <a:gd name="T10" fmla="*/ 166 w 166"/>
                <a:gd name="T11" fmla="*/ 44 h 165"/>
                <a:gd name="T12" fmla="*/ 166 w 166"/>
                <a:gd name="T13" fmla="*/ 54 h 165"/>
                <a:gd name="T14" fmla="*/ 166 w 166"/>
                <a:gd name="T15" fmla="*/ 60 h 165"/>
                <a:gd name="T16" fmla="*/ 166 w 166"/>
                <a:gd name="T17" fmla="*/ 68 h 165"/>
                <a:gd name="T18" fmla="*/ 166 w 166"/>
                <a:gd name="T19" fmla="*/ 85 h 165"/>
                <a:gd name="T20" fmla="*/ 166 w 166"/>
                <a:gd name="T21" fmla="*/ 93 h 165"/>
                <a:gd name="T22" fmla="*/ 166 w 166"/>
                <a:gd name="T23" fmla="*/ 105 h 165"/>
                <a:gd name="T24" fmla="*/ 166 w 166"/>
                <a:gd name="T25" fmla="*/ 113 h 165"/>
                <a:gd name="T26" fmla="*/ 166 w 166"/>
                <a:gd name="T27" fmla="*/ 123 h 165"/>
                <a:gd name="T28" fmla="*/ 166 w 166"/>
                <a:gd name="T29" fmla="*/ 133 h 165"/>
                <a:gd name="T30" fmla="*/ 166 w 166"/>
                <a:gd name="T31" fmla="*/ 149 h 165"/>
                <a:gd name="T32" fmla="*/ 166 w 166"/>
                <a:gd name="T33" fmla="*/ 155 h 165"/>
                <a:gd name="T34" fmla="*/ 166 w 166"/>
                <a:gd name="T35" fmla="*/ 165 h 165"/>
                <a:gd name="T36" fmla="*/ 152 w 166"/>
                <a:gd name="T37" fmla="*/ 165 h 165"/>
                <a:gd name="T38" fmla="*/ 142 w 166"/>
                <a:gd name="T39" fmla="*/ 165 h 165"/>
                <a:gd name="T40" fmla="*/ 132 w 166"/>
                <a:gd name="T41" fmla="*/ 165 h 165"/>
                <a:gd name="T42" fmla="*/ 124 w 166"/>
                <a:gd name="T43" fmla="*/ 165 h 165"/>
                <a:gd name="T44" fmla="*/ 110 w 166"/>
                <a:gd name="T45" fmla="*/ 165 h 165"/>
                <a:gd name="T46" fmla="*/ 98 w 166"/>
                <a:gd name="T47" fmla="*/ 165 h 165"/>
                <a:gd name="T48" fmla="*/ 86 w 166"/>
                <a:gd name="T49" fmla="*/ 165 h 165"/>
                <a:gd name="T50" fmla="*/ 72 w 166"/>
                <a:gd name="T51" fmla="*/ 165 h 165"/>
                <a:gd name="T52" fmla="*/ 58 w 166"/>
                <a:gd name="T53" fmla="*/ 165 h 165"/>
                <a:gd name="T54" fmla="*/ 46 w 166"/>
                <a:gd name="T55" fmla="*/ 165 h 165"/>
                <a:gd name="T56" fmla="*/ 30 w 166"/>
                <a:gd name="T57" fmla="*/ 165 h 165"/>
                <a:gd name="T58" fmla="*/ 20 w 166"/>
                <a:gd name="T59" fmla="*/ 165 h 165"/>
                <a:gd name="T60" fmla="*/ 10 w 166"/>
                <a:gd name="T61" fmla="*/ 165 h 165"/>
                <a:gd name="T62" fmla="*/ 0 w 166"/>
                <a:gd name="T63" fmla="*/ 163 h 165"/>
                <a:gd name="T64" fmla="*/ 0 w 166"/>
                <a:gd name="T65" fmla="*/ 155 h 165"/>
                <a:gd name="T66" fmla="*/ 0 w 166"/>
                <a:gd name="T67" fmla="*/ 135 h 165"/>
                <a:gd name="T68" fmla="*/ 0 w 166"/>
                <a:gd name="T69" fmla="*/ 119 h 165"/>
                <a:gd name="T70" fmla="*/ 0 w 166"/>
                <a:gd name="T71" fmla="*/ 109 h 165"/>
                <a:gd name="T72" fmla="*/ 0 w 166"/>
                <a:gd name="T73" fmla="*/ 101 h 165"/>
                <a:gd name="T74" fmla="*/ 0 w 166"/>
                <a:gd name="T75" fmla="*/ 81 h 165"/>
                <a:gd name="T76" fmla="*/ 0 w 166"/>
                <a:gd name="T77" fmla="*/ 56 h 165"/>
                <a:gd name="T78" fmla="*/ 0 w 166"/>
                <a:gd name="T79" fmla="*/ 42 h 165"/>
                <a:gd name="T80" fmla="*/ 0 w 166"/>
                <a:gd name="T81" fmla="*/ 30 h 165"/>
                <a:gd name="T82" fmla="*/ 0 w 166"/>
                <a:gd name="T83" fmla="*/ 14 h 165"/>
                <a:gd name="T84" fmla="*/ 0 w 166"/>
                <a:gd name="T85" fmla="*/ 4 h 165"/>
                <a:gd name="T86" fmla="*/ 18 w 166"/>
                <a:gd name="T87" fmla="*/ 0 h 165"/>
                <a:gd name="T88" fmla="*/ 24 w 166"/>
                <a:gd name="T89" fmla="*/ 0 h 165"/>
                <a:gd name="T90" fmla="*/ 34 w 166"/>
                <a:gd name="T91" fmla="*/ 0 h 165"/>
                <a:gd name="T92" fmla="*/ 42 w 166"/>
                <a:gd name="T93" fmla="*/ 0 h 165"/>
                <a:gd name="T94" fmla="*/ 50 w 166"/>
                <a:gd name="T95" fmla="*/ 0 h 165"/>
                <a:gd name="T96" fmla="*/ 58 w 166"/>
                <a:gd name="T97" fmla="*/ 0 h 165"/>
                <a:gd name="T98" fmla="*/ 72 w 166"/>
                <a:gd name="T99" fmla="*/ 0 h 165"/>
                <a:gd name="T100" fmla="*/ 86 w 166"/>
                <a:gd name="T101" fmla="*/ 0 h 165"/>
                <a:gd name="T102" fmla="*/ 96 w 166"/>
                <a:gd name="T103" fmla="*/ 0 h 165"/>
                <a:gd name="T104" fmla="*/ 104 w 166"/>
                <a:gd name="T105" fmla="*/ 0 h 165"/>
                <a:gd name="T106" fmla="*/ 112 w 166"/>
                <a:gd name="T107" fmla="*/ 0 h 165"/>
                <a:gd name="T108" fmla="*/ 122 w 166"/>
                <a:gd name="T109" fmla="*/ 0 h 165"/>
                <a:gd name="T110" fmla="*/ 130 w 166"/>
                <a:gd name="T111" fmla="*/ 0 h 165"/>
                <a:gd name="T112" fmla="*/ 146 w 166"/>
                <a:gd name="T113" fmla="*/ 0 h 165"/>
                <a:gd name="T114" fmla="*/ 154 w 166"/>
                <a:gd name="T11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65">
                  <a:moveTo>
                    <a:pt x="156" y="0"/>
                  </a:moveTo>
                  <a:lnTo>
                    <a:pt x="158" y="0"/>
                  </a:lnTo>
                  <a:lnTo>
                    <a:pt x="160" y="0"/>
                  </a:lnTo>
                  <a:lnTo>
                    <a:pt x="162" y="0"/>
                  </a:lnTo>
                  <a:lnTo>
                    <a:pt x="164" y="0"/>
                  </a:lnTo>
                  <a:lnTo>
                    <a:pt x="166" y="0"/>
                  </a:lnTo>
                  <a:lnTo>
                    <a:pt x="166" y="2"/>
                  </a:lnTo>
                  <a:lnTo>
                    <a:pt x="166" y="4"/>
                  </a:lnTo>
                  <a:lnTo>
                    <a:pt x="166" y="8"/>
                  </a:lnTo>
                  <a:lnTo>
                    <a:pt x="166" y="8"/>
                  </a:lnTo>
                  <a:lnTo>
                    <a:pt x="166" y="10"/>
                  </a:lnTo>
                  <a:lnTo>
                    <a:pt x="166" y="16"/>
                  </a:lnTo>
                  <a:lnTo>
                    <a:pt x="166" y="18"/>
                  </a:lnTo>
                  <a:lnTo>
                    <a:pt x="166" y="20"/>
                  </a:lnTo>
                  <a:lnTo>
                    <a:pt x="166" y="22"/>
                  </a:lnTo>
                  <a:lnTo>
                    <a:pt x="166" y="26"/>
                  </a:lnTo>
                  <a:lnTo>
                    <a:pt x="166" y="30"/>
                  </a:lnTo>
                  <a:lnTo>
                    <a:pt x="166" y="32"/>
                  </a:lnTo>
                  <a:lnTo>
                    <a:pt x="166" y="34"/>
                  </a:lnTo>
                  <a:lnTo>
                    <a:pt x="166" y="36"/>
                  </a:lnTo>
                  <a:lnTo>
                    <a:pt x="166" y="38"/>
                  </a:lnTo>
                  <a:lnTo>
                    <a:pt x="166" y="40"/>
                  </a:lnTo>
                  <a:lnTo>
                    <a:pt x="166" y="42"/>
                  </a:lnTo>
                  <a:lnTo>
                    <a:pt x="166" y="44"/>
                  </a:lnTo>
                  <a:lnTo>
                    <a:pt x="166" y="46"/>
                  </a:lnTo>
                  <a:lnTo>
                    <a:pt x="166" y="48"/>
                  </a:lnTo>
                  <a:lnTo>
                    <a:pt x="166" y="50"/>
                  </a:lnTo>
                  <a:lnTo>
                    <a:pt x="166" y="54"/>
                  </a:lnTo>
                  <a:lnTo>
                    <a:pt x="166" y="56"/>
                  </a:lnTo>
                  <a:lnTo>
                    <a:pt x="166" y="56"/>
                  </a:lnTo>
                  <a:lnTo>
                    <a:pt x="166" y="58"/>
                  </a:lnTo>
                  <a:lnTo>
                    <a:pt x="166" y="60"/>
                  </a:lnTo>
                  <a:lnTo>
                    <a:pt x="166" y="62"/>
                  </a:lnTo>
                  <a:lnTo>
                    <a:pt x="166" y="64"/>
                  </a:lnTo>
                  <a:lnTo>
                    <a:pt x="166" y="66"/>
                  </a:lnTo>
                  <a:lnTo>
                    <a:pt x="166" y="68"/>
                  </a:lnTo>
                  <a:lnTo>
                    <a:pt x="166" y="77"/>
                  </a:lnTo>
                  <a:lnTo>
                    <a:pt x="166" y="81"/>
                  </a:lnTo>
                  <a:lnTo>
                    <a:pt x="166" y="83"/>
                  </a:lnTo>
                  <a:lnTo>
                    <a:pt x="166" y="85"/>
                  </a:lnTo>
                  <a:lnTo>
                    <a:pt x="166" y="87"/>
                  </a:lnTo>
                  <a:lnTo>
                    <a:pt x="166" y="89"/>
                  </a:lnTo>
                  <a:lnTo>
                    <a:pt x="166" y="91"/>
                  </a:lnTo>
                  <a:lnTo>
                    <a:pt x="166" y="93"/>
                  </a:lnTo>
                  <a:lnTo>
                    <a:pt x="166" y="97"/>
                  </a:lnTo>
                  <a:lnTo>
                    <a:pt x="166" y="99"/>
                  </a:lnTo>
                  <a:lnTo>
                    <a:pt x="166" y="101"/>
                  </a:lnTo>
                  <a:lnTo>
                    <a:pt x="166" y="105"/>
                  </a:lnTo>
                  <a:lnTo>
                    <a:pt x="166" y="107"/>
                  </a:lnTo>
                  <a:lnTo>
                    <a:pt x="166" y="109"/>
                  </a:lnTo>
                  <a:lnTo>
                    <a:pt x="166" y="111"/>
                  </a:lnTo>
                  <a:lnTo>
                    <a:pt x="166" y="113"/>
                  </a:lnTo>
                  <a:lnTo>
                    <a:pt x="166" y="115"/>
                  </a:lnTo>
                  <a:lnTo>
                    <a:pt x="166" y="117"/>
                  </a:lnTo>
                  <a:lnTo>
                    <a:pt x="166" y="119"/>
                  </a:lnTo>
                  <a:lnTo>
                    <a:pt x="166" y="123"/>
                  </a:lnTo>
                  <a:lnTo>
                    <a:pt x="166" y="125"/>
                  </a:lnTo>
                  <a:lnTo>
                    <a:pt x="166" y="127"/>
                  </a:lnTo>
                  <a:lnTo>
                    <a:pt x="166" y="131"/>
                  </a:lnTo>
                  <a:lnTo>
                    <a:pt x="166" y="133"/>
                  </a:lnTo>
                  <a:lnTo>
                    <a:pt x="166" y="137"/>
                  </a:lnTo>
                  <a:lnTo>
                    <a:pt x="166" y="143"/>
                  </a:lnTo>
                  <a:lnTo>
                    <a:pt x="166" y="147"/>
                  </a:lnTo>
                  <a:lnTo>
                    <a:pt x="166" y="149"/>
                  </a:lnTo>
                  <a:lnTo>
                    <a:pt x="166" y="151"/>
                  </a:lnTo>
                  <a:lnTo>
                    <a:pt x="166" y="153"/>
                  </a:lnTo>
                  <a:lnTo>
                    <a:pt x="166" y="153"/>
                  </a:lnTo>
                  <a:lnTo>
                    <a:pt x="166" y="155"/>
                  </a:lnTo>
                  <a:lnTo>
                    <a:pt x="166" y="159"/>
                  </a:lnTo>
                  <a:lnTo>
                    <a:pt x="166" y="161"/>
                  </a:lnTo>
                  <a:lnTo>
                    <a:pt x="166" y="163"/>
                  </a:lnTo>
                  <a:lnTo>
                    <a:pt x="166" y="165"/>
                  </a:lnTo>
                  <a:lnTo>
                    <a:pt x="162" y="165"/>
                  </a:lnTo>
                  <a:lnTo>
                    <a:pt x="160" y="165"/>
                  </a:lnTo>
                  <a:lnTo>
                    <a:pt x="158" y="165"/>
                  </a:lnTo>
                  <a:lnTo>
                    <a:pt x="152" y="165"/>
                  </a:lnTo>
                  <a:lnTo>
                    <a:pt x="150" y="165"/>
                  </a:lnTo>
                  <a:lnTo>
                    <a:pt x="148" y="165"/>
                  </a:lnTo>
                  <a:lnTo>
                    <a:pt x="146" y="165"/>
                  </a:lnTo>
                  <a:lnTo>
                    <a:pt x="142" y="165"/>
                  </a:lnTo>
                  <a:lnTo>
                    <a:pt x="140" y="165"/>
                  </a:lnTo>
                  <a:lnTo>
                    <a:pt x="136" y="165"/>
                  </a:lnTo>
                  <a:lnTo>
                    <a:pt x="134" y="165"/>
                  </a:lnTo>
                  <a:lnTo>
                    <a:pt x="132" y="165"/>
                  </a:lnTo>
                  <a:lnTo>
                    <a:pt x="130" y="165"/>
                  </a:lnTo>
                  <a:lnTo>
                    <a:pt x="128" y="165"/>
                  </a:lnTo>
                  <a:lnTo>
                    <a:pt x="126" y="165"/>
                  </a:lnTo>
                  <a:lnTo>
                    <a:pt x="124" y="165"/>
                  </a:lnTo>
                  <a:lnTo>
                    <a:pt x="120" y="165"/>
                  </a:lnTo>
                  <a:lnTo>
                    <a:pt x="120" y="165"/>
                  </a:lnTo>
                  <a:lnTo>
                    <a:pt x="112" y="165"/>
                  </a:lnTo>
                  <a:lnTo>
                    <a:pt x="110" y="165"/>
                  </a:lnTo>
                  <a:lnTo>
                    <a:pt x="108" y="165"/>
                  </a:lnTo>
                  <a:lnTo>
                    <a:pt x="106" y="165"/>
                  </a:lnTo>
                  <a:lnTo>
                    <a:pt x="104" y="165"/>
                  </a:lnTo>
                  <a:lnTo>
                    <a:pt x="98" y="165"/>
                  </a:lnTo>
                  <a:lnTo>
                    <a:pt x="96" y="165"/>
                  </a:lnTo>
                  <a:lnTo>
                    <a:pt x="92" y="165"/>
                  </a:lnTo>
                  <a:lnTo>
                    <a:pt x="90" y="165"/>
                  </a:lnTo>
                  <a:lnTo>
                    <a:pt x="86" y="165"/>
                  </a:lnTo>
                  <a:lnTo>
                    <a:pt x="82" y="165"/>
                  </a:lnTo>
                  <a:lnTo>
                    <a:pt x="80" y="165"/>
                  </a:lnTo>
                  <a:lnTo>
                    <a:pt x="74" y="165"/>
                  </a:lnTo>
                  <a:lnTo>
                    <a:pt x="72" y="165"/>
                  </a:lnTo>
                  <a:lnTo>
                    <a:pt x="70" y="165"/>
                  </a:lnTo>
                  <a:lnTo>
                    <a:pt x="64" y="165"/>
                  </a:lnTo>
                  <a:lnTo>
                    <a:pt x="62" y="165"/>
                  </a:lnTo>
                  <a:lnTo>
                    <a:pt x="58" y="165"/>
                  </a:lnTo>
                  <a:lnTo>
                    <a:pt x="56" y="165"/>
                  </a:lnTo>
                  <a:lnTo>
                    <a:pt x="52" y="165"/>
                  </a:lnTo>
                  <a:lnTo>
                    <a:pt x="48" y="165"/>
                  </a:lnTo>
                  <a:lnTo>
                    <a:pt x="46" y="165"/>
                  </a:lnTo>
                  <a:lnTo>
                    <a:pt x="42" y="165"/>
                  </a:lnTo>
                  <a:lnTo>
                    <a:pt x="40" y="165"/>
                  </a:lnTo>
                  <a:lnTo>
                    <a:pt x="36" y="165"/>
                  </a:lnTo>
                  <a:lnTo>
                    <a:pt x="30" y="165"/>
                  </a:lnTo>
                  <a:lnTo>
                    <a:pt x="28" y="165"/>
                  </a:lnTo>
                  <a:lnTo>
                    <a:pt x="24" y="165"/>
                  </a:lnTo>
                  <a:lnTo>
                    <a:pt x="22" y="165"/>
                  </a:lnTo>
                  <a:lnTo>
                    <a:pt x="20" y="165"/>
                  </a:lnTo>
                  <a:lnTo>
                    <a:pt x="16" y="165"/>
                  </a:lnTo>
                  <a:lnTo>
                    <a:pt x="14" y="165"/>
                  </a:lnTo>
                  <a:lnTo>
                    <a:pt x="12" y="165"/>
                  </a:lnTo>
                  <a:lnTo>
                    <a:pt x="10" y="165"/>
                  </a:lnTo>
                  <a:lnTo>
                    <a:pt x="8" y="165"/>
                  </a:lnTo>
                  <a:lnTo>
                    <a:pt x="2" y="165"/>
                  </a:lnTo>
                  <a:lnTo>
                    <a:pt x="0" y="165"/>
                  </a:lnTo>
                  <a:lnTo>
                    <a:pt x="0" y="163"/>
                  </a:lnTo>
                  <a:lnTo>
                    <a:pt x="0" y="161"/>
                  </a:lnTo>
                  <a:lnTo>
                    <a:pt x="0" y="159"/>
                  </a:lnTo>
                  <a:lnTo>
                    <a:pt x="0" y="157"/>
                  </a:lnTo>
                  <a:lnTo>
                    <a:pt x="0" y="155"/>
                  </a:lnTo>
                  <a:lnTo>
                    <a:pt x="0" y="151"/>
                  </a:lnTo>
                  <a:lnTo>
                    <a:pt x="0" y="143"/>
                  </a:lnTo>
                  <a:lnTo>
                    <a:pt x="0" y="139"/>
                  </a:lnTo>
                  <a:lnTo>
                    <a:pt x="0" y="135"/>
                  </a:lnTo>
                  <a:lnTo>
                    <a:pt x="0" y="131"/>
                  </a:lnTo>
                  <a:lnTo>
                    <a:pt x="0" y="127"/>
                  </a:lnTo>
                  <a:lnTo>
                    <a:pt x="0" y="121"/>
                  </a:lnTo>
                  <a:lnTo>
                    <a:pt x="0" y="119"/>
                  </a:lnTo>
                  <a:lnTo>
                    <a:pt x="0" y="117"/>
                  </a:lnTo>
                  <a:lnTo>
                    <a:pt x="0" y="113"/>
                  </a:lnTo>
                  <a:lnTo>
                    <a:pt x="0" y="111"/>
                  </a:lnTo>
                  <a:lnTo>
                    <a:pt x="0" y="109"/>
                  </a:lnTo>
                  <a:lnTo>
                    <a:pt x="0" y="105"/>
                  </a:lnTo>
                  <a:lnTo>
                    <a:pt x="0" y="105"/>
                  </a:lnTo>
                  <a:lnTo>
                    <a:pt x="0" y="103"/>
                  </a:lnTo>
                  <a:lnTo>
                    <a:pt x="0" y="101"/>
                  </a:lnTo>
                  <a:lnTo>
                    <a:pt x="0" y="97"/>
                  </a:lnTo>
                  <a:lnTo>
                    <a:pt x="0" y="89"/>
                  </a:lnTo>
                  <a:lnTo>
                    <a:pt x="0" y="87"/>
                  </a:lnTo>
                  <a:lnTo>
                    <a:pt x="0" y="81"/>
                  </a:lnTo>
                  <a:lnTo>
                    <a:pt x="0" y="77"/>
                  </a:lnTo>
                  <a:lnTo>
                    <a:pt x="0" y="75"/>
                  </a:lnTo>
                  <a:lnTo>
                    <a:pt x="0" y="56"/>
                  </a:lnTo>
                  <a:lnTo>
                    <a:pt x="0" y="56"/>
                  </a:lnTo>
                  <a:lnTo>
                    <a:pt x="0" y="54"/>
                  </a:lnTo>
                  <a:lnTo>
                    <a:pt x="0" y="50"/>
                  </a:lnTo>
                  <a:lnTo>
                    <a:pt x="0" y="48"/>
                  </a:lnTo>
                  <a:lnTo>
                    <a:pt x="0" y="42"/>
                  </a:lnTo>
                  <a:lnTo>
                    <a:pt x="0" y="38"/>
                  </a:lnTo>
                  <a:lnTo>
                    <a:pt x="0" y="36"/>
                  </a:lnTo>
                  <a:lnTo>
                    <a:pt x="0" y="32"/>
                  </a:lnTo>
                  <a:lnTo>
                    <a:pt x="0" y="30"/>
                  </a:lnTo>
                  <a:lnTo>
                    <a:pt x="0" y="28"/>
                  </a:lnTo>
                  <a:lnTo>
                    <a:pt x="0" y="22"/>
                  </a:lnTo>
                  <a:lnTo>
                    <a:pt x="0" y="20"/>
                  </a:lnTo>
                  <a:lnTo>
                    <a:pt x="0" y="14"/>
                  </a:lnTo>
                  <a:lnTo>
                    <a:pt x="0" y="12"/>
                  </a:lnTo>
                  <a:lnTo>
                    <a:pt x="0" y="10"/>
                  </a:lnTo>
                  <a:lnTo>
                    <a:pt x="0" y="8"/>
                  </a:lnTo>
                  <a:lnTo>
                    <a:pt x="0" y="4"/>
                  </a:lnTo>
                  <a:lnTo>
                    <a:pt x="0" y="0"/>
                  </a:lnTo>
                  <a:lnTo>
                    <a:pt x="14" y="0"/>
                  </a:lnTo>
                  <a:lnTo>
                    <a:pt x="16" y="0"/>
                  </a:lnTo>
                  <a:lnTo>
                    <a:pt x="18" y="0"/>
                  </a:lnTo>
                  <a:lnTo>
                    <a:pt x="20" y="0"/>
                  </a:lnTo>
                  <a:lnTo>
                    <a:pt x="22" y="0"/>
                  </a:lnTo>
                  <a:lnTo>
                    <a:pt x="24" y="0"/>
                  </a:lnTo>
                  <a:lnTo>
                    <a:pt x="24" y="0"/>
                  </a:lnTo>
                  <a:lnTo>
                    <a:pt x="26" y="0"/>
                  </a:lnTo>
                  <a:lnTo>
                    <a:pt x="28" y="0"/>
                  </a:lnTo>
                  <a:lnTo>
                    <a:pt x="30" y="0"/>
                  </a:lnTo>
                  <a:lnTo>
                    <a:pt x="34" y="0"/>
                  </a:lnTo>
                  <a:lnTo>
                    <a:pt x="36" y="0"/>
                  </a:lnTo>
                  <a:lnTo>
                    <a:pt x="38" y="0"/>
                  </a:lnTo>
                  <a:lnTo>
                    <a:pt x="40" y="0"/>
                  </a:lnTo>
                  <a:lnTo>
                    <a:pt x="42" y="0"/>
                  </a:lnTo>
                  <a:lnTo>
                    <a:pt x="44" y="0"/>
                  </a:lnTo>
                  <a:lnTo>
                    <a:pt x="46" y="0"/>
                  </a:lnTo>
                  <a:lnTo>
                    <a:pt x="48" y="0"/>
                  </a:lnTo>
                  <a:lnTo>
                    <a:pt x="50" y="0"/>
                  </a:lnTo>
                  <a:lnTo>
                    <a:pt x="52" y="0"/>
                  </a:lnTo>
                  <a:lnTo>
                    <a:pt x="54" y="0"/>
                  </a:lnTo>
                  <a:lnTo>
                    <a:pt x="56" y="0"/>
                  </a:lnTo>
                  <a:lnTo>
                    <a:pt x="58" y="0"/>
                  </a:lnTo>
                  <a:lnTo>
                    <a:pt x="62" y="0"/>
                  </a:lnTo>
                  <a:lnTo>
                    <a:pt x="64" y="0"/>
                  </a:lnTo>
                  <a:lnTo>
                    <a:pt x="68" y="0"/>
                  </a:lnTo>
                  <a:lnTo>
                    <a:pt x="72" y="0"/>
                  </a:lnTo>
                  <a:lnTo>
                    <a:pt x="76" y="0"/>
                  </a:lnTo>
                  <a:lnTo>
                    <a:pt x="82" y="0"/>
                  </a:lnTo>
                  <a:lnTo>
                    <a:pt x="84" y="0"/>
                  </a:lnTo>
                  <a:lnTo>
                    <a:pt x="86" y="0"/>
                  </a:lnTo>
                  <a:lnTo>
                    <a:pt x="90" y="0"/>
                  </a:lnTo>
                  <a:lnTo>
                    <a:pt x="92" y="0"/>
                  </a:lnTo>
                  <a:lnTo>
                    <a:pt x="94" y="0"/>
                  </a:lnTo>
                  <a:lnTo>
                    <a:pt x="96" y="0"/>
                  </a:lnTo>
                  <a:lnTo>
                    <a:pt x="98" y="0"/>
                  </a:lnTo>
                  <a:lnTo>
                    <a:pt x="100" y="0"/>
                  </a:lnTo>
                  <a:lnTo>
                    <a:pt x="102" y="0"/>
                  </a:lnTo>
                  <a:lnTo>
                    <a:pt x="104" y="0"/>
                  </a:lnTo>
                  <a:lnTo>
                    <a:pt x="106" y="0"/>
                  </a:lnTo>
                  <a:lnTo>
                    <a:pt x="108" y="0"/>
                  </a:lnTo>
                  <a:lnTo>
                    <a:pt x="110" y="0"/>
                  </a:lnTo>
                  <a:lnTo>
                    <a:pt x="112" y="0"/>
                  </a:lnTo>
                  <a:lnTo>
                    <a:pt x="114" y="0"/>
                  </a:lnTo>
                  <a:lnTo>
                    <a:pt x="118" y="0"/>
                  </a:lnTo>
                  <a:lnTo>
                    <a:pt x="120" y="0"/>
                  </a:lnTo>
                  <a:lnTo>
                    <a:pt x="122" y="0"/>
                  </a:lnTo>
                  <a:lnTo>
                    <a:pt x="124" y="0"/>
                  </a:lnTo>
                  <a:lnTo>
                    <a:pt x="126" y="0"/>
                  </a:lnTo>
                  <a:lnTo>
                    <a:pt x="128" y="0"/>
                  </a:lnTo>
                  <a:lnTo>
                    <a:pt x="130" y="0"/>
                  </a:lnTo>
                  <a:lnTo>
                    <a:pt x="132" y="0"/>
                  </a:lnTo>
                  <a:lnTo>
                    <a:pt x="138" y="0"/>
                  </a:lnTo>
                  <a:lnTo>
                    <a:pt x="144" y="0"/>
                  </a:lnTo>
                  <a:lnTo>
                    <a:pt x="146" y="0"/>
                  </a:lnTo>
                  <a:lnTo>
                    <a:pt x="148" y="0"/>
                  </a:lnTo>
                  <a:lnTo>
                    <a:pt x="150" y="0"/>
                  </a:lnTo>
                  <a:lnTo>
                    <a:pt x="152" y="0"/>
                  </a:lnTo>
                  <a:lnTo>
                    <a:pt x="154" y="0"/>
                  </a:lnTo>
                  <a:lnTo>
                    <a:pt x="156"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1" name="Freeform 78"/>
            <p:cNvSpPr>
              <a:spLocks/>
            </p:cNvSpPr>
            <p:nvPr/>
          </p:nvSpPr>
          <p:spPr bwMode="auto">
            <a:xfrm>
              <a:off x="5576888" y="1168400"/>
              <a:ext cx="287338" cy="307975"/>
            </a:xfrm>
            <a:custGeom>
              <a:avLst/>
              <a:gdLst>
                <a:gd name="T0" fmla="*/ 16 w 181"/>
                <a:gd name="T1" fmla="*/ 8 h 194"/>
                <a:gd name="T2" fmla="*/ 35 w 181"/>
                <a:gd name="T3" fmla="*/ 22 h 194"/>
                <a:gd name="T4" fmla="*/ 53 w 181"/>
                <a:gd name="T5" fmla="*/ 32 h 194"/>
                <a:gd name="T6" fmla="*/ 65 w 181"/>
                <a:gd name="T7" fmla="*/ 42 h 194"/>
                <a:gd name="T8" fmla="*/ 79 w 181"/>
                <a:gd name="T9" fmla="*/ 52 h 194"/>
                <a:gd name="T10" fmla="*/ 93 w 181"/>
                <a:gd name="T11" fmla="*/ 56 h 194"/>
                <a:gd name="T12" fmla="*/ 101 w 181"/>
                <a:gd name="T13" fmla="*/ 58 h 194"/>
                <a:gd name="T14" fmla="*/ 109 w 181"/>
                <a:gd name="T15" fmla="*/ 58 h 194"/>
                <a:gd name="T16" fmla="*/ 119 w 181"/>
                <a:gd name="T17" fmla="*/ 60 h 194"/>
                <a:gd name="T18" fmla="*/ 129 w 181"/>
                <a:gd name="T19" fmla="*/ 56 h 194"/>
                <a:gd name="T20" fmla="*/ 135 w 181"/>
                <a:gd name="T21" fmla="*/ 58 h 194"/>
                <a:gd name="T22" fmla="*/ 143 w 181"/>
                <a:gd name="T23" fmla="*/ 62 h 194"/>
                <a:gd name="T24" fmla="*/ 149 w 181"/>
                <a:gd name="T25" fmla="*/ 68 h 194"/>
                <a:gd name="T26" fmla="*/ 157 w 181"/>
                <a:gd name="T27" fmla="*/ 70 h 194"/>
                <a:gd name="T28" fmla="*/ 163 w 181"/>
                <a:gd name="T29" fmla="*/ 64 h 194"/>
                <a:gd name="T30" fmla="*/ 173 w 181"/>
                <a:gd name="T31" fmla="*/ 66 h 194"/>
                <a:gd name="T32" fmla="*/ 181 w 181"/>
                <a:gd name="T33" fmla="*/ 60 h 194"/>
                <a:gd name="T34" fmla="*/ 181 w 181"/>
                <a:gd name="T35" fmla="*/ 78 h 194"/>
                <a:gd name="T36" fmla="*/ 181 w 181"/>
                <a:gd name="T37" fmla="*/ 98 h 194"/>
                <a:gd name="T38" fmla="*/ 181 w 181"/>
                <a:gd name="T39" fmla="*/ 118 h 194"/>
                <a:gd name="T40" fmla="*/ 181 w 181"/>
                <a:gd name="T41" fmla="*/ 132 h 194"/>
                <a:gd name="T42" fmla="*/ 181 w 181"/>
                <a:gd name="T43" fmla="*/ 148 h 194"/>
                <a:gd name="T44" fmla="*/ 181 w 181"/>
                <a:gd name="T45" fmla="*/ 164 h 194"/>
                <a:gd name="T46" fmla="*/ 181 w 181"/>
                <a:gd name="T47" fmla="*/ 182 h 194"/>
                <a:gd name="T48" fmla="*/ 181 w 181"/>
                <a:gd name="T49" fmla="*/ 192 h 194"/>
                <a:gd name="T50" fmla="*/ 177 w 181"/>
                <a:gd name="T51" fmla="*/ 186 h 194"/>
                <a:gd name="T52" fmla="*/ 173 w 181"/>
                <a:gd name="T53" fmla="*/ 180 h 194"/>
                <a:gd name="T54" fmla="*/ 167 w 181"/>
                <a:gd name="T55" fmla="*/ 178 h 194"/>
                <a:gd name="T56" fmla="*/ 159 w 181"/>
                <a:gd name="T57" fmla="*/ 176 h 194"/>
                <a:gd name="T58" fmla="*/ 155 w 181"/>
                <a:gd name="T59" fmla="*/ 168 h 194"/>
                <a:gd name="T60" fmla="*/ 149 w 181"/>
                <a:gd name="T61" fmla="*/ 170 h 194"/>
                <a:gd name="T62" fmla="*/ 147 w 181"/>
                <a:gd name="T63" fmla="*/ 170 h 194"/>
                <a:gd name="T64" fmla="*/ 143 w 181"/>
                <a:gd name="T65" fmla="*/ 170 h 194"/>
                <a:gd name="T66" fmla="*/ 135 w 181"/>
                <a:gd name="T67" fmla="*/ 166 h 194"/>
                <a:gd name="T68" fmla="*/ 131 w 181"/>
                <a:gd name="T69" fmla="*/ 164 h 194"/>
                <a:gd name="T70" fmla="*/ 121 w 181"/>
                <a:gd name="T71" fmla="*/ 164 h 194"/>
                <a:gd name="T72" fmla="*/ 111 w 181"/>
                <a:gd name="T73" fmla="*/ 160 h 194"/>
                <a:gd name="T74" fmla="*/ 111 w 181"/>
                <a:gd name="T75" fmla="*/ 168 h 194"/>
                <a:gd name="T76" fmla="*/ 107 w 181"/>
                <a:gd name="T77" fmla="*/ 164 h 194"/>
                <a:gd name="T78" fmla="*/ 103 w 181"/>
                <a:gd name="T79" fmla="*/ 168 h 194"/>
                <a:gd name="T80" fmla="*/ 97 w 181"/>
                <a:gd name="T81" fmla="*/ 166 h 194"/>
                <a:gd name="T82" fmla="*/ 93 w 181"/>
                <a:gd name="T83" fmla="*/ 164 h 194"/>
                <a:gd name="T84" fmla="*/ 89 w 181"/>
                <a:gd name="T85" fmla="*/ 164 h 194"/>
                <a:gd name="T86" fmla="*/ 79 w 181"/>
                <a:gd name="T87" fmla="*/ 160 h 194"/>
                <a:gd name="T88" fmla="*/ 77 w 181"/>
                <a:gd name="T89" fmla="*/ 162 h 194"/>
                <a:gd name="T90" fmla="*/ 69 w 181"/>
                <a:gd name="T91" fmla="*/ 162 h 194"/>
                <a:gd name="T92" fmla="*/ 67 w 181"/>
                <a:gd name="T93" fmla="*/ 160 h 194"/>
                <a:gd name="T94" fmla="*/ 57 w 181"/>
                <a:gd name="T95" fmla="*/ 156 h 194"/>
                <a:gd name="T96" fmla="*/ 43 w 181"/>
                <a:gd name="T97" fmla="*/ 156 h 194"/>
                <a:gd name="T98" fmla="*/ 22 w 181"/>
                <a:gd name="T99" fmla="*/ 156 h 194"/>
                <a:gd name="T100" fmla="*/ 10 w 181"/>
                <a:gd name="T101" fmla="*/ 156 h 194"/>
                <a:gd name="T102" fmla="*/ 0 w 181"/>
                <a:gd name="T103" fmla="*/ 156 h 194"/>
                <a:gd name="T104" fmla="*/ 0 w 181"/>
                <a:gd name="T105" fmla="*/ 140 h 194"/>
                <a:gd name="T106" fmla="*/ 0 w 181"/>
                <a:gd name="T107" fmla="*/ 124 h 194"/>
                <a:gd name="T108" fmla="*/ 0 w 181"/>
                <a:gd name="T109" fmla="*/ 112 h 194"/>
                <a:gd name="T110" fmla="*/ 0 w 181"/>
                <a:gd name="T111" fmla="*/ 92 h 194"/>
                <a:gd name="T112" fmla="*/ 0 w 181"/>
                <a:gd name="T113" fmla="*/ 76 h 194"/>
                <a:gd name="T114" fmla="*/ 0 w 181"/>
                <a:gd name="T115" fmla="*/ 60 h 194"/>
                <a:gd name="T116" fmla="*/ 0 w 181"/>
                <a:gd name="T117" fmla="*/ 46 h 194"/>
                <a:gd name="T118" fmla="*/ 0 w 181"/>
                <a:gd name="T119" fmla="*/ 26 h 194"/>
                <a:gd name="T120" fmla="*/ 0 w 181"/>
                <a:gd name="T121" fmla="*/ 8 h 194"/>
                <a:gd name="T122" fmla="*/ 6 w 181"/>
                <a:gd name="T123" fmla="*/ 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1" h="194">
                  <a:moveTo>
                    <a:pt x="12" y="2"/>
                  </a:moveTo>
                  <a:lnTo>
                    <a:pt x="12" y="4"/>
                  </a:lnTo>
                  <a:lnTo>
                    <a:pt x="12" y="6"/>
                  </a:lnTo>
                  <a:lnTo>
                    <a:pt x="12" y="8"/>
                  </a:lnTo>
                  <a:lnTo>
                    <a:pt x="14" y="8"/>
                  </a:lnTo>
                  <a:lnTo>
                    <a:pt x="16" y="8"/>
                  </a:lnTo>
                  <a:lnTo>
                    <a:pt x="20" y="10"/>
                  </a:lnTo>
                  <a:lnTo>
                    <a:pt x="24" y="14"/>
                  </a:lnTo>
                  <a:lnTo>
                    <a:pt x="28" y="16"/>
                  </a:lnTo>
                  <a:lnTo>
                    <a:pt x="33" y="18"/>
                  </a:lnTo>
                  <a:lnTo>
                    <a:pt x="33" y="20"/>
                  </a:lnTo>
                  <a:lnTo>
                    <a:pt x="35" y="22"/>
                  </a:lnTo>
                  <a:lnTo>
                    <a:pt x="37" y="22"/>
                  </a:lnTo>
                  <a:lnTo>
                    <a:pt x="39" y="22"/>
                  </a:lnTo>
                  <a:lnTo>
                    <a:pt x="45" y="26"/>
                  </a:lnTo>
                  <a:lnTo>
                    <a:pt x="49" y="28"/>
                  </a:lnTo>
                  <a:lnTo>
                    <a:pt x="49" y="30"/>
                  </a:lnTo>
                  <a:lnTo>
                    <a:pt x="53" y="32"/>
                  </a:lnTo>
                  <a:lnTo>
                    <a:pt x="55" y="34"/>
                  </a:lnTo>
                  <a:lnTo>
                    <a:pt x="59" y="36"/>
                  </a:lnTo>
                  <a:lnTo>
                    <a:pt x="59" y="38"/>
                  </a:lnTo>
                  <a:lnTo>
                    <a:pt x="61" y="38"/>
                  </a:lnTo>
                  <a:lnTo>
                    <a:pt x="63" y="40"/>
                  </a:lnTo>
                  <a:lnTo>
                    <a:pt x="65" y="42"/>
                  </a:lnTo>
                  <a:lnTo>
                    <a:pt x="67" y="44"/>
                  </a:lnTo>
                  <a:lnTo>
                    <a:pt x="71" y="46"/>
                  </a:lnTo>
                  <a:lnTo>
                    <a:pt x="73" y="46"/>
                  </a:lnTo>
                  <a:lnTo>
                    <a:pt x="75" y="48"/>
                  </a:lnTo>
                  <a:lnTo>
                    <a:pt x="79" y="50"/>
                  </a:lnTo>
                  <a:lnTo>
                    <a:pt x="79" y="52"/>
                  </a:lnTo>
                  <a:lnTo>
                    <a:pt x="87" y="56"/>
                  </a:lnTo>
                  <a:lnTo>
                    <a:pt x="87" y="58"/>
                  </a:lnTo>
                  <a:lnTo>
                    <a:pt x="89" y="58"/>
                  </a:lnTo>
                  <a:lnTo>
                    <a:pt x="91" y="58"/>
                  </a:lnTo>
                  <a:lnTo>
                    <a:pt x="93" y="58"/>
                  </a:lnTo>
                  <a:lnTo>
                    <a:pt x="93" y="56"/>
                  </a:lnTo>
                  <a:lnTo>
                    <a:pt x="95" y="56"/>
                  </a:lnTo>
                  <a:lnTo>
                    <a:pt x="97" y="54"/>
                  </a:lnTo>
                  <a:lnTo>
                    <a:pt x="97" y="56"/>
                  </a:lnTo>
                  <a:lnTo>
                    <a:pt x="97" y="58"/>
                  </a:lnTo>
                  <a:lnTo>
                    <a:pt x="99" y="58"/>
                  </a:lnTo>
                  <a:lnTo>
                    <a:pt x="101" y="58"/>
                  </a:lnTo>
                  <a:lnTo>
                    <a:pt x="101" y="56"/>
                  </a:lnTo>
                  <a:lnTo>
                    <a:pt x="103" y="56"/>
                  </a:lnTo>
                  <a:lnTo>
                    <a:pt x="105" y="56"/>
                  </a:lnTo>
                  <a:lnTo>
                    <a:pt x="107" y="56"/>
                  </a:lnTo>
                  <a:lnTo>
                    <a:pt x="109" y="56"/>
                  </a:lnTo>
                  <a:lnTo>
                    <a:pt x="109" y="58"/>
                  </a:lnTo>
                  <a:lnTo>
                    <a:pt x="111" y="58"/>
                  </a:lnTo>
                  <a:lnTo>
                    <a:pt x="113" y="58"/>
                  </a:lnTo>
                  <a:lnTo>
                    <a:pt x="115" y="58"/>
                  </a:lnTo>
                  <a:lnTo>
                    <a:pt x="117" y="58"/>
                  </a:lnTo>
                  <a:lnTo>
                    <a:pt x="117" y="60"/>
                  </a:lnTo>
                  <a:lnTo>
                    <a:pt x="119" y="60"/>
                  </a:lnTo>
                  <a:lnTo>
                    <a:pt x="121" y="58"/>
                  </a:lnTo>
                  <a:lnTo>
                    <a:pt x="123" y="58"/>
                  </a:lnTo>
                  <a:lnTo>
                    <a:pt x="123" y="56"/>
                  </a:lnTo>
                  <a:lnTo>
                    <a:pt x="125" y="56"/>
                  </a:lnTo>
                  <a:lnTo>
                    <a:pt x="127" y="56"/>
                  </a:lnTo>
                  <a:lnTo>
                    <a:pt x="129" y="56"/>
                  </a:lnTo>
                  <a:lnTo>
                    <a:pt x="131" y="56"/>
                  </a:lnTo>
                  <a:lnTo>
                    <a:pt x="131" y="58"/>
                  </a:lnTo>
                  <a:lnTo>
                    <a:pt x="133" y="58"/>
                  </a:lnTo>
                  <a:lnTo>
                    <a:pt x="135" y="58"/>
                  </a:lnTo>
                  <a:lnTo>
                    <a:pt x="135" y="56"/>
                  </a:lnTo>
                  <a:lnTo>
                    <a:pt x="135" y="58"/>
                  </a:lnTo>
                  <a:lnTo>
                    <a:pt x="137" y="58"/>
                  </a:lnTo>
                  <a:lnTo>
                    <a:pt x="137" y="60"/>
                  </a:lnTo>
                  <a:lnTo>
                    <a:pt x="137" y="62"/>
                  </a:lnTo>
                  <a:lnTo>
                    <a:pt x="139" y="62"/>
                  </a:lnTo>
                  <a:lnTo>
                    <a:pt x="141" y="62"/>
                  </a:lnTo>
                  <a:lnTo>
                    <a:pt x="143" y="62"/>
                  </a:lnTo>
                  <a:lnTo>
                    <a:pt x="145" y="62"/>
                  </a:lnTo>
                  <a:lnTo>
                    <a:pt x="145" y="62"/>
                  </a:lnTo>
                  <a:lnTo>
                    <a:pt x="145" y="64"/>
                  </a:lnTo>
                  <a:lnTo>
                    <a:pt x="147" y="64"/>
                  </a:lnTo>
                  <a:lnTo>
                    <a:pt x="147" y="66"/>
                  </a:lnTo>
                  <a:lnTo>
                    <a:pt x="149" y="68"/>
                  </a:lnTo>
                  <a:lnTo>
                    <a:pt x="149" y="70"/>
                  </a:lnTo>
                  <a:lnTo>
                    <a:pt x="151" y="70"/>
                  </a:lnTo>
                  <a:lnTo>
                    <a:pt x="153" y="70"/>
                  </a:lnTo>
                  <a:lnTo>
                    <a:pt x="155" y="70"/>
                  </a:lnTo>
                  <a:lnTo>
                    <a:pt x="157" y="70"/>
                  </a:lnTo>
                  <a:lnTo>
                    <a:pt x="157" y="70"/>
                  </a:lnTo>
                  <a:lnTo>
                    <a:pt x="159" y="70"/>
                  </a:lnTo>
                  <a:lnTo>
                    <a:pt x="161" y="70"/>
                  </a:lnTo>
                  <a:lnTo>
                    <a:pt x="161" y="68"/>
                  </a:lnTo>
                  <a:lnTo>
                    <a:pt x="161" y="66"/>
                  </a:lnTo>
                  <a:lnTo>
                    <a:pt x="163" y="66"/>
                  </a:lnTo>
                  <a:lnTo>
                    <a:pt x="163" y="64"/>
                  </a:lnTo>
                  <a:lnTo>
                    <a:pt x="167" y="64"/>
                  </a:lnTo>
                  <a:lnTo>
                    <a:pt x="167" y="66"/>
                  </a:lnTo>
                  <a:lnTo>
                    <a:pt x="169" y="66"/>
                  </a:lnTo>
                  <a:lnTo>
                    <a:pt x="171" y="64"/>
                  </a:lnTo>
                  <a:lnTo>
                    <a:pt x="173" y="64"/>
                  </a:lnTo>
                  <a:lnTo>
                    <a:pt x="173" y="66"/>
                  </a:lnTo>
                  <a:lnTo>
                    <a:pt x="175" y="68"/>
                  </a:lnTo>
                  <a:lnTo>
                    <a:pt x="177" y="68"/>
                  </a:lnTo>
                  <a:lnTo>
                    <a:pt x="179" y="66"/>
                  </a:lnTo>
                  <a:lnTo>
                    <a:pt x="181" y="64"/>
                  </a:lnTo>
                  <a:lnTo>
                    <a:pt x="181" y="62"/>
                  </a:lnTo>
                  <a:lnTo>
                    <a:pt x="181" y="60"/>
                  </a:lnTo>
                  <a:lnTo>
                    <a:pt x="181" y="66"/>
                  </a:lnTo>
                  <a:lnTo>
                    <a:pt x="181" y="68"/>
                  </a:lnTo>
                  <a:lnTo>
                    <a:pt x="181" y="70"/>
                  </a:lnTo>
                  <a:lnTo>
                    <a:pt x="181" y="72"/>
                  </a:lnTo>
                  <a:lnTo>
                    <a:pt x="181" y="74"/>
                  </a:lnTo>
                  <a:lnTo>
                    <a:pt x="181" y="78"/>
                  </a:lnTo>
                  <a:lnTo>
                    <a:pt x="181" y="84"/>
                  </a:lnTo>
                  <a:lnTo>
                    <a:pt x="181" y="90"/>
                  </a:lnTo>
                  <a:lnTo>
                    <a:pt x="181" y="92"/>
                  </a:lnTo>
                  <a:lnTo>
                    <a:pt x="181" y="94"/>
                  </a:lnTo>
                  <a:lnTo>
                    <a:pt x="181" y="96"/>
                  </a:lnTo>
                  <a:lnTo>
                    <a:pt x="181" y="98"/>
                  </a:lnTo>
                  <a:lnTo>
                    <a:pt x="181" y="106"/>
                  </a:lnTo>
                  <a:lnTo>
                    <a:pt x="181" y="108"/>
                  </a:lnTo>
                  <a:lnTo>
                    <a:pt x="181" y="110"/>
                  </a:lnTo>
                  <a:lnTo>
                    <a:pt x="181" y="112"/>
                  </a:lnTo>
                  <a:lnTo>
                    <a:pt x="181" y="116"/>
                  </a:lnTo>
                  <a:lnTo>
                    <a:pt x="181" y="118"/>
                  </a:lnTo>
                  <a:lnTo>
                    <a:pt x="181" y="120"/>
                  </a:lnTo>
                  <a:lnTo>
                    <a:pt x="181" y="122"/>
                  </a:lnTo>
                  <a:lnTo>
                    <a:pt x="181" y="124"/>
                  </a:lnTo>
                  <a:lnTo>
                    <a:pt x="181" y="128"/>
                  </a:lnTo>
                  <a:lnTo>
                    <a:pt x="181" y="130"/>
                  </a:lnTo>
                  <a:lnTo>
                    <a:pt x="181" y="132"/>
                  </a:lnTo>
                  <a:lnTo>
                    <a:pt x="181" y="134"/>
                  </a:lnTo>
                  <a:lnTo>
                    <a:pt x="181" y="140"/>
                  </a:lnTo>
                  <a:lnTo>
                    <a:pt x="181" y="142"/>
                  </a:lnTo>
                  <a:lnTo>
                    <a:pt x="181" y="144"/>
                  </a:lnTo>
                  <a:lnTo>
                    <a:pt x="181" y="146"/>
                  </a:lnTo>
                  <a:lnTo>
                    <a:pt x="181" y="148"/>
                  </a:lnTo>
                  <a:lnTo>
                    <a:pt x="181" y="154"/>
                  </a:lnTo>
                  <a:lnTo>
                    <a:pt x="181" y="156"/>
                  </a:lnTo>
                  <a:lnTo>
                    <a:pt x="181" y="158"/>
                  </a:lnTo>
                  <a:lnTo>
                    <a:pt x="181" y="160"/>
                  </a:lnTo>
                  <a:lnTo>
                    <a:pt x="181" y="162"/>
                  </a:lnTo>
                  <a:lnTo>
                    <a:pt x="181" y="164"/>
                  </a:lnTo>
                  <a:lnTo>
                    <a:pt x="181" y="166"/>
                  </a:lnTo>
                  <a:lnTo>
                    <a:pt x="181" y="172"/>
                  </a:lnTo>
                  <a:lnTo>
                    <a:pt x="181" y="174"/>
                  </a:lnTo>
                  <a:lnTo>
                    <a:pt x="181" y="176"/>
                  </a:lnTo>
                  <a:lnTo>
                    <a:pt x="181" y="178"/>
                  </a:lnTo>
                  <a:lnTo>
                    <a:pt x="181" y="182"/>
                  </a:lnTo>
                  <a:lnTo>
                    <a:pt x="181" y="184"/>
                  </a:lnTo>
                  <a:lnTo>
                    <a:pt x="181" y="186"/>
                  </a:lnTo>
                  <a:lnTo>
                    <a:pt x="181" y="188"/>
                  </a:lnTo>
                  <a:lnTo>
                    <a:pt x="181" y="190"/>
                  </a:lnTo>
                  <a:lnTo>
                    <a:pt x="181" y="194"/>
                  </a:lnTo>
                  <a:lnTo>
                    <a:pt x="181" y="192"/>
                  </a:lnTo>
                  <a:lnTo>
                    <a:pt x="181" y="190"/>
                  </a:lnTo>
                  <a:lnTo>
                    <a:pt x="181" y="188"/>
                  </a:lnTo>
                  <a:lnTo>
                    <a:pt x="181" y="186"/>
                  </a:lnTo>
                  <a:lnTo>
                    <a:pt x="181" y="188"/>
                  </a:lnTo>
                  <a:lnTo>
                    <a:pt x="179" y="188"/>
                  </a:lnTo>
                  <a:lnTo>
                    <a:pt x="177" y="186"/>
                  </a:lnTo>
                  <a:lnTo>
                    <a:pt x="177" y="184"/>
                  </a:lnTo>
                  <a:lnTo>
                    <a:pt x="177" y="182"/>
                  </a:lnTo>
                  <a:lnTo>
                    <a:pt x="175" y="180"/>
                  </a:lnTo>
                  <a:lnTo>
                    <a:pt x="175" y="182"/>
                  </a:lnTo>
                  <a:lnTo>
                    <a:pt x="173" y="182"/>
                  </a:lnTo>
                  <a:lnTo>
                    <a:pt x="173" y="180"/>
                  </a:lnTo>
                  <a:lnTo>
                    <a:pt x="171" y="180"/>
                  </a:lnTo>
                  <a:lnTo>
                    <a:pt x="171" y="178"/>
                  </a:lnTo>
                  <a:lnTo>
                    <a:pt x="169" y="178"/>
                  </a:lnTo>
                  <a:lnTo>
                    <a:pt x="169" y="180"/>
                  </a:lnTo>
                  <a:lnTo>
                    <a:pt x="167" y="180"/>
                  </a:lnTo>
                  <a:lnTo>
                    <a:pt x="167" y="178"/>
                  </a:lnTo>
                  <a:lnTo>
                    <a:pt x="167" y="176"/>
                  </a:lnTo>
                  <a:lnTo>
                    <a:pt x="167" y="174"/>
                  </a:lnTo>
                  <a:lnTo>
                    <a:pt x="165" y="174"/>
                  </a:lnTo>
                  <a:lnTo>
                    <a:pt x="163" y="174"/>
                  </a:lnTo>
                  <a:lnTo>
                    <a:pt x="161" y="176"/>
                  </a:lnTo>
                  <a:lnTo>
                    <a:pt x="159" y="176"/>
                  </a:lnTo>
                  <a:lnTo>
                    <a:pt x="159" y="174"/>
                  </a:lnTo>
                  <a:lnTo>
                    <a:pt x="159" y="172"/>
                  </a:lnTo>
                  <a:lnTo>
                    <a:pt x="159" y="170"/>
                  </a:lnTo>
                  <a:lnTo>
                    <a:pt x="157" y="170"/>
                  </a:lnTo>
                  <a:lnTo>
                    <a:pt x="155" y="170"/>
                  </a:lnTo>
                  <a:lnTo>
                    <a:pt x="155" y="168"/>
                  </a:lnTo>
                  <a:lnTo>
                    <a:pt x="155" y="170"/>
                  </a:lnTo>
                  <a:lnTo>
                    <a:pt x="153" y="170"/>
                  </a:lnTo>
                  <a:lnTo>
                    <a:pt x="153" y="172"/>
                  </a:lnTo>
                  <a:lnTo>
                    <a:pt x="151" y="172"/>
                  </a:lnTo>
                  <a:lnTo>
                    <a:pt x="149" y="172"/>
                  </a:lnTo>
                  <a:lnTo>
                    <a:pt x="149" y="170"/>
                  </a:lnTo>
                  <a:lnTo>
                    <a:pt x="149" y="168"/>
                  </a:lnTo>
                  <a:lnTo>
                    <a:pt x="149" y="166"/>
                  </a:lnTo>
                  <a:lnTo>
                    <a:pt x="147" y="166"/>
                  </a:lnTo>
                  <a:lnTo>
                    <a:pt x="147" y="168"/>
                  </a:lnTo>
                  <a:lnTo>
                    <a:pt x="149" y="168"/>
                  </a:lnTo>
                  <a:lnTo>
                    <a:pt x="147" y="170"/>
                  </a:lnTo>
                  <a:lnTo>
                    <a:pt x="147" y="172"/>
                  </a:lnTo>
                  <a:lnTo>
                    <a:pt x="147" y="174"/>
                  </a:lnTo>
                  <a:lnTo>
                    <a:pt x="145" y="174"/>
                  </a:lnTo>
                  <a:lnTo>
                    <a:pt x="145" y="174"/>
                  </a:lnTo>
                  <a:lnTo>
                    <a:pt x="143" y="172"/>
                  </a:lnTo>
                  <a:lnTo>
                    <a:pt x="143" y="170"/>
                  </a:lnTo>
                  <a:lnTo>
                    <a:pt x="141" y="170"/>
                  </a:lnTo>
                  <a:lnTo>
                    <a:pt x="139" y="170"/>
                  </a:lnTo>
                  <a:lnTo>
                    <a:pt x="139" y="168"/>
                  </a:lnTo>
                  <a:lnTo>
                    <a:pt x="137" y="168"/>
                  </a:lnTo>
                  <a:lnTo>
                    <a:pt x="135" y="168"/>
                  </a:lnTo>
                  <a:lnTo>
                    <a:pt x="135" y="166"/>
                  </a:lnTo>
                  <a:lnTo>
                    <a:pt x="133" y="166"/>
                  </a:lnTo>
                  <a:lnTo>
                    <a:pt x="133" y="168"/>
                  </a:lnTo>
                  <a:lnTo>
                    <a:pt x="131" y="168"/>
                  </a:lnTo>
                  <a:lnTo>
                    <a:pt x="131" y="166"/>
                  </a:lnTo>
                  <a:lnTo>
                    <a:pt x="131" y="164"/>
                  </a:lnTo>
                  <a:lnTo>
                    <a:pt x="131" y="164"/>
                  </a:lnTo>
                  <a:lnTo>
                    <a:pt x="131" y="162"/>
                  </a:lnTo>
                  <a:lnTo>
                    <a:pt x="129" y="162"/>
                  </a:lnTo>
                  <a:lnTo>
                    <a:pt x="125" y="162"/>
                  </a:lnTo>
                  <a:lnTo>
                    <a:pt x="125" y="164"/>
                  </a:lnTo>
                  <a:lnTo>
                    <a:pt x="123" y="164"/>
                  </a:lnTo>
                  <a:lnTo>
                    <a:pt x="121" y="164"/>
                  </a:lnTo>
                  <a:lnTo>
                    <a:pt x="119" y="164"/>
                  </a:lnTo>
                  <a:lnTo>
                    <a:pt x="119" y="162"/>
                  </a:lnTo>
                  <a:lnTo>
                    <a:pt x="117" y="160"/>
                  </a:lnTo>
                  <a:lnTo>
                    <a:pt x="115" y="160"/>
                  </a:lnTo>
                  <a:lnTo>
                    <a:pt x="113" y="160"/>
                  </a:lnTo>
                  <a:lnTo>
                    <a:pt x="111" y="160"/>
                  </a:lnTo>
                  <a:lnTo>
                    <a:pt x="109" y="162"/>
                  </a:lnTo>
                  <a:lnTo>
                    <a:pt x="109" y="164"/>
                  </a:lnTo>
                  <a:lnTo>
                    <a:pt x="111" y="164"/>
                  </a:lnTo>
                  <a:lnTo>
                    <a:pt x="109" y="164"/>
                  </a:lnTo>
                  <a:lnTo>
                    <a:pt x="109" y="166"/>
                  </a:lnTo>
                  <a:lnTo>
                    <a:pt x="111" y="168"/>
                  </a:lnTo>
                  <a:lnTo>
                    <a:pt x="109" y="168"/>
                  </a:lnTo>
                  <a:lnTo>
                    <a:pt x="107" y="168"/>
                  </a:lnTo>
                  <a:lnTo>
                    <a:pt x="105" y="168"/>
                  </a:lnTo>
                  <a:lnTo>
                    <a:pt x="107" y="168"/>
                  </a:lnTo>
                  <a:lnTo>
                    <a:pt x="107" y="166"/>
                  </a:lnTo>
                  <a:lnTo>
                    <a:pt x="107" y="164"/>
                  </a:lnTo>
                  <a:lnTo>
                    <a:pt x="105" y="164"/>
                  </a:lnTo>
                  <a:lnTo>
                    <a:pt x="105" y="164"/>
                  </a:lnTo>
                  <a:lnTo>
                    <a:pt x="103" y="164"/>
                  </a:lnTo>
                  <a:lnTo>
                    <a:pt x="103" y="164"/>
                  </a:lnTo>
                  <a:lnTo>
                    <a:pt x="103" y="166"/>
                  </a:lnTo>
                  <a:lnTo>
                    <a:pt x="103" y="168"/>
                  </a:lnTo>
                  <a:lnTo>
                    <a:pt x="101" y="168"/>
                  </a:lnTo>
                  <a:lnTo>
                    <a:pt x="99" y="166"/>
                  </a:lnTo>
                  <a:lnTo>
                    <a:pt x="99" y="164"/>
                  </a:lnTo>
                  <a:lnTo>
                    <a:pt x="97" y="164"/>
                  </a:lnTo>
                  <a:lnTo>
                    <a:pt x="97" y="164"/>
                  </a:lnTo>
                  <a:lnTo>
                    <a:pt x="97" y="166"/>
                  </a:lnTo>
                  <a:lnTo>
                    <a:pt x="95" y="166"/>
                  </a:lnTo>
                  <a:lnTo>
                    <a:pt x="93" y="166"/>
                  </a:lnTo>
                  <a:lnTo>
                    <a:pt x="95" y="166"/>
                  </a:lnTo>
                  <a:lnTo>
                    <a:pt x="95" y="164"/>
                  </a:lnTo>
                  <a:lnTo>
                    <a:pt x="93" y="164"/>
                  </a:lnTo>
                  <a:lnTo>
                    <a:pt x="93" y="164"/>
                  </a:lnTo>
                  <a:lnTo>
                    <a:pt x="93" y="162"/>
                  </a:lnTo>
                  <a:lnTo>
                    <a:pt x="93" y="160"/>
                  </a:lnTo>
                  <a:lnTo>
                    <a:pt x="91" y="160"/>
                  </a:lnTo>
                  <a:lnTo>
                    <a:pt x="91" y="162"/>
                  </a:lnTo>
                  <a:lnTo>
                    <a:pt x="89" y="162"/>
                  </a:lnTo>
                  <a:lnTo>
                    <a:pt x="89" y="164"/>
                  </a:lnTo>
                  <a:lnTo>
                    <a:pt x="89" y="162"/>
                  </a:lnTo>
                  <a:lnTo>
                    <a:pt x="87" y="162"/>
                  </a:lnTo>
                  <a:lnTo>
                    <a:pt x="85" y="162"/>
                  </a:lnTo>
                  <a:lnTo>
                    <a:pt x="83" y="162"/>
                  </a:lnTo>
                  <a:lnTo>
                    <a:pt x="81" y="160"/>
                  </a:lnTo>
                  <a:lnTo>
                    <a:pt x="79" y="160"/>
                  </a:lnTo>
                  <a:lnTo>
                    <a:pt x="81" y="162"/>
                  </a:lnTo>
                  <a:lnTo>
                    <a:pt x="83" y="162"/>
                  </a:lnTo>
                  <a:lnTo>
                    <a:pt x="81" y="162"/>
                  </a:lnTo>
                  <a:lnTo>
                    <a:pt x="81" y="164"/>
                  </a:lnTo>
                  <a:lnTo>
                    <a:pt x="79" y="162"/>
                  </a:lnTo>
                  <a:lnTo>
                    <a:pt x="77" y="162"/>
                  </a:lnTo>
                  <a:lnTo>
                    <a:pt x="77" y="160"/>
                  </a:lnTo>
                  <a:lnTo>
                    <a:pt x="75" y="160"/>
                  </a:lnTo>
                  <a:lnTo>
                    <a:pt x="73" y="160"/>
                  </a:lnTo>
                  <a:lnTo>
                    <a:pt x="73" y="162"/>
                  </a:lnTo>
                  <a:lnTo>
                    <a:pt x="71" y="162"/>
                  </a:lnTo>
                  <a:lnTo>
                    <a:pt x="69" y="162"/>
                  </a:lnTo>
                  <a:lnTo>
                    <a:pt x="69" y="164"/>
                  </a:lnTo>
                  <a:lnTo>
                    <a:pt x="69" y="162"/>
                  </a:lnTo>
                  <a:lnTo>
                    <a:pt x="67" y="162"/>
                  </a:lnTo>
                  <a:lnTo>
                    <a:pt x="69" y="162"/>
                  </a:lnTo>
                  <a:lnTo>
                    <a:pt x="69" y="160"/>
                  </a:lnTo>
                  <a:lnTo>
                    <a:pt x="67" y="160"/>
                  </a:lnTo>
                  <a:lnTo>
                    <a:pt x="67" y="158"/>
                  </a:lnTo>
                  <a:lnTo>
                    <a:pt x="67" y="156"/>
                  </a:lnTo>
                  <a:lnTo>
                    <a:pt x="65" y="156"/>
                  </a:lnTo>
                  <a:lnTo>
                    <a:pt x="63" y="156"/>
                  </a:lnTo>
                  <a:lnTo>
                    <a:pt x="59" y="156"/>
                  </a:lnTo>
                  <a:lnTo>
                    <a:pt x="57" y="156"/>
                  </a:lnTo>
                  <a:lnTo>
                    <a:pt x="55" y="156"/>
                  </a:lnTo>
                  <a:lnTo>
                    <a:pt x="49" y="156"/>
                  </a:lnTo>
                  <a:lnTo>
                    <a:pt x="49" y="156"/>
                  </a:lnTo>
                  <a:lnTo>
                    <a:pt x="47" y="156"/>
                  </a:lnTo>
                  <a:lnTo>
                    <a:pt x="45" y="156"/>
                  </a:lnTo>
                  <a:lnTo>
                    <a:pt x="43" y="156"/>
                  </a:lnTo>
                  <a:lnTo>
                    <a:pt x="39" y="156"/>
                  </a:lnTo>
                  <a:lnTo>
                    <a:pt x="35" y="156"/>
                  </a:lnTo>
                  <a:lnTo>
                    <a:pt x="30" y="156"/>
                  </a:lnTo>
                  <a:lnTo>
                    <a:pt x="26" y="156"/>
                  </a:lnTo>
                  <a:lnTo>
                    <a:pt x="24" y="156"/>
                  </a:lnTo>
                  <a:lnTo>
                    <a:pt x="22" y="156"/>
                  </a:lnTo>
                  <a:lnTo>
                    <a:pt x="20" y="156"/>
                  </a:lnTo>
                  <a:lnTo>
                    <a:pt x="18" y="156"/>
                  </a:lnTo>
                  <a:lnTo>
                    <a:pt x="16" y="156"/>
                  </a:lnTo>
                  <a:lnTo>
                    <a:pt x="14" y="156"/>
                  </a:lnTo>
                  <a:lnTo>
                    <a:pt x="12" y="156"/>
                  </a:lnTo>
                  <a:lnTo>
                    <a:pt x="10" y="156"/>
                  </a:lnTo>
                  <a:lnTo>
                    <a:pt x="8" y="156"/>
                  </a:lnTo>
                  <a:lnTo>
                    <a:pt x="6" y="156"/>
                  </a:lnTo>
                  <a:lnTo>
                    <a:pt x="4" y="156"/>
                  </a:lnTo>
                  <a:lnTo>
                    <a:pt x="2" y="156"/>
                  </a:lnTo>
                  <a:lnTo>
                    <a:pt x="0" y="156"/>
                  </a:lnTo>
                  <a:lnTo>
                    <a:pt x="0" y="156"/>
                  </a:lnTo>
                  <a:lnTo>
                    <a:pt x="0" y="154"/>
                  </a:lnTo>
                  <a:lnTo>
                    <a:pt x="0" y="150"/>
                  </a:lnTo>
                  <a:lnTo>
                    <a:pt x="0" y="148"/>
                  </a:lnTo>
                  <a:lnTo>
                    <a:pt x="0" y="144"/>
                  </a:lnTo>
                  <a:lnTo>
                    <a:pt x="0" y="142"/>
                  </a:lnTo>
                  <a:lnTo>
                    <a:pt x="0" y="140"/>
                  </a:lnTo>
                  <a:lnTo>
                    <a:pt x="0" y="138"/>
                  </a:lnTo>
                  <a:lnTo>
                    <a:pt x="0" y="136"/>
                  </a:lnTo>
                  <a:lnTo>
                    <a:pt x="0" y="130"/>
                  </a:lnTo>
                  <a:lnTo>
                    <a:pt x="0" y="128"/>
                  </a:lnTo>
                  <a:lnTo>
                    <a:pt x="0" y="126"/>
                  </a:lnTo>
                  <a:lnTo>
                    <a:pt x="0" y="124"/>
                  </a:lnTo>
                  <a:lnTo>
                    <a:pt x="0" y="122"/>
                  </a:lnTo>
                  <a:lnTo>
                    <a:pt x="0" y="120"/>
                  </a:lnTo>
                  <a:lnTo>
                    <a:pt x="0" y="118"/>
                  </a:lnTo>
                  <a:lnTo>
                    <a:pt x="0" y="116"/>
                  </a:lnTo>
                  <a:lnTo>
                    <a:pt x="0" y="114"/>
                  </a:lnTo>
                  <a:lnTo>
                    <a:pt x="0" y="112"/>
                  </a:lnTo>
                  <a:lnTo>
                    <a:pt x="0" y="110"/>
                  </a:lnTo>
                  <a:lnTo>
                    <a:pt x="0" y="108"/>
                  </a:lnTo>
                  <a:lnTo>
                    <a:pt x="0" y="104"/>
                  </a:lnTo>
                  <a:lnTo>
                    <a:pt x="0" y="100"/>
                  </a:lnTo>
                  <a:lnTo>
                    <a:pt x="0" y="96"/>
                  </a:lnTo>
                  <a:lnTo>
                    <a:pt x="0" y="92"/>
                  </a:lnTo>
                  <a:lnTo>
                    <a:pt x="0" y="90"/>
                  </a:lnTo>
                  <a:lnTo>
                    <a:pt x="0" y="88"/>
                  </a:lnTo>
                  <a:lnTo>
                    <a:pt x="0" y="86"/>
                  </a:lnTo>
                  <a:lnTo>
                    <a:pt x="0" y="84"/>
                  </a:lnTo>
                  <a:lnTo>
                    <a:pt x="0" y="82"/>
                  </a:lnTo>
                  <a:lnTo>
                    <a:pt x="0" y="76"/>
                  </a:lnTo>
                  <a:lnTo>
                    <a:pt x="0" y="72"/>
                  </a:lnTo>
                  <a:lnTo>
                    <a:pt x="0" y="70"/>
                  </a:lnTo>
                  <a:lnTo>
                    <a:pt x="0" y="70"/>
                  </a:lnTo>
                  <a:lnTo>
                    <a:pt x="0" y="66"/>
                  </a:lnTo>
                  <a:lnTo>
                    <a:pt x="0" y="64"/>
                  </a:lnTo>
                  <a:lnTo>
                    <a:pt x="0" y="60"/>
                  </a:lnTo>
                  <a:lnTo>
                    <a:pt x="0" y="58"/>
                  </a:lnTo>
                  <a:lnTo>
                    <a:pt x="0" y="54"/>
                  </a:lnTo>
                  <a:lnTo>
                    <a:pt x="0" y="52"/>
                  </a:lnTo>
                  <a:lnTo>
                    <a:pt x="0" y="50"/>
                  </a:lnTo>
                  <a:lnTo>
                    <a:pt x="0" y="48"/>
                  </a:lnTo>
                  <a:lnTo>
                    <a:pt x="0" y="46"/>
                  </a:lnTo>
                  <a:lnTo>
                    <a:pt x="0" y="42"/>
                  </a:lnTo>
                  <a:lnTo>
                    <a:pt x="0" y="36"/>
                  </a:lnTo>
                  <a:lnTo>
                    <a:pt x="0" y="32"/>
                  </a:lnTo>
                  <a:lnTo>
                    <a:pt x="0" y="30"/>
                  </a:lnTo>
                  <a:lnTo>
                    <a:pt x="0" y="28"/>
                  </a:lnTo>
                  <a:lnTo>
                    <a:pt x="0" y="26"/>
                  </a:lnTo>
                  <a:lnTo>
                    <a:pt x="0" y="24"/>
                  </a:lnTo>
                  <a:lnTo>
                    <a:pt x="0" y="22"/>
                  </a:lnTo>
                  <a:lnTo>
                    <a:pt x="0" y="18"/>
                  </a:lnTo>
                  <a:lnTo>
                    <a:pt x="0" y="16"/>
                  </a:lnTo>
                  <a:lnTo>
                    <a:pt x="0" y="12"/>
                  </a:lnTo>
                  <a:lnTo>
                    <a:pt x="0" y="8"/>
                  </a:lnTo>
                  <a:lnTo>
                    <a:pt x="0" y="6"/>
                  </a:lnTo>
                  <a:lnTo>
                    <a:pt x="0" y="6"/>
                  </a:lnTo>
                  <a:lnTo>
                    <a:pt x="0" y="4"/>
                  </a:lnTo>
                  <a:lnTo>
                    <a:pt x="2" y="2"/>
                  </a:lnTo>
                  <a:lnTo>
                    <a:pt x="4" y="2"/>
                  </a:lnTo>
                  <a:lnTo>
                    <a:pt x="6" y="2"/>
                  </a:lnTo>
                  <a:lnTo>
                    <a:pt x="8" y="2"/>
                  </a:lnTo>
                  <a:lnTo>
                    <a:pt x="10" y="2"/>
                  </a:lnTo>
                  <a:lnTo>
                    <a:pt x="10" y="0"/>
                  </a:lnTo>
                  <a:lnTo>
                    <a:pt x="12" y="0"/>
                  </a:lnTo>
                  <a:lnTo>
                    <a:pt x="12"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2" name="Freeform 84"/>
            <p:cNvSpPr>
              <a:spLocks/>
            </p:cNvSpPr>
            <p:nvPr/>
          </p:nvSpPr>
          <p:spPr bwMode="auto">
            <a:xfrm>
              <a:off x="4818063" y="1677988"/>
              <a:ext cx="260350" cy="263525"/>
            </a:xfrm>
            <a:custGeom>
              <a:avLst/>
              <a:gdLst>
                <a:gd name="T0" fmla="*/ 154 w 164"/>
                <a:gd name="T1" fmla="*/ 164 h 166"/>
                <a:gd name="T2" fmla="*/ 144 w 164"/>
                <a:gd name="T3" fmla="*/ 164 h 166"/>
                <a:gd name="T4" fmla="*/ 128 w 164"/>
                <a:gd name="T5" fmla="*/ 164 h 166"/>
                <a:gd name="T6" fmla="*/ 122 w 164"/>
                <a:gd name="T7" fmla="*/ 166 h 166"/>
                <a:gd name="T8" fmla="*/ 104 w 164"/>
                <a:gd name="T9" fmla="*/ 166 h 166"/>
                <a:gd name="T10" fmla="*/ 92 w 164"/>
                <a:gd name="T11" fmla="*/ 166 h 166"/>
                <a:gd name="T12" fmla="*/ 86 w 164"/>
                <a:gd name="T13" fmla="*/ 166 h 166"/>
                <a:gd name="T14" fmla="*/ 76 w 164"/>
                <a:gd name="T15" fmla="*/ 166 h 166"/>
                <a:gd name="T16" fmla="*/ 68 w 164"/>
                <a:gd name="T17" fmla="*/ 166 h 166"/>
                <a:gd name="T18" fmla="*/ 50 w 164"/>
                <a:gd name="T19" fmla="*/ 166 h 166"/>
                <a:gd name="T20" fmla="*/ 32 w 164"/>
                <a:gd name="T21" fmla="*/ 166 h 166"/>
                <a:gd name="T22" fmla="*/ 24 w 164"/>
                <a:gd name="T23" fmla="*/ 166 h 166"/>
                <a:gd name="T24" fmla="*/ 10 w 164"/>
                <a:gd name="T25" fmla="*/ 166 h 166"/>
                <a:gd name="T26" fmla="*/ 0 w 164"/>
                <a:gd name="T27" fmla="*/ 166 h 166"/>
                <a:gd name="T28" fmla="*/ 0 w 164"/>
                <a:gd name="T29" fmla="*/ 144 h 166"/>
                <a:gd name="T30" fmla="*/ 0 w 164"/>
                <a:gd name="T31" fmla="*/ 134 h 166"/>
                <a:gd name="T32" fmla="*/ 0 w 164"/>
                <a:gd name="T33" fmla="*/ 118 h 166"/>
                <a:gd name="T34" fmla="*/ 0 w 164"/>
                <a:gd name="T35" fmla="*/ 104 h 166"/>
                <a:gd name="T36" fmla="*/ 0 w 164"/>
                <a:gd name="T37" fmla="*/ 94 h 166"/>
                <a:gd name="T38" fmla="*/ 0 w 164"/>
                <a:gd name="T39" fmla="*/ 84 h 166"/>
                <a:gd name="T40" fmla="*/ 0 w 164"/>
                <a:gd name="T41" fmla="*/ 66 h 166"/>
                <a:gd name="T42" fmla="*/ 0 w 164"/>
                <a:gd name="T43" fmla="*/ 56 h 166"/>
                <a:gd name="T44" fmla="*/ 0 w 164"/>
                <a:gd name="T45" fmla="*/ 44 h 166"/>
                <a:gd name="T46" fmla="*/ 0 w 164"/>
                <a:gd name="T47" fmla="*/ 32 h 166"/>
                <a:gd name="T48" fmla="*/ 0 w 164"/>
                <a:gd name="T49" fmla="*/ 22 h 166"/>
                <a:gd name="T50" fmla="*/ 0 w 164"/>
                <a:gd name="T51" fmla="*/ 6 h 166"/>
                <a:gd name="T52" fmla="*/ 16 w 164"/>
                <a:gd name="T53" fmla="*/ 2 h 166"/>
                <a:gd name="T54" fmla="*/ 28 w 164"/>
                <a:gd name="T55" fmla="*/ 2 h 166"/>
                <a:gd name="T56" fmla="*/ 40 w 164"/>
                <a:gd name="T57" fmla="*/ 2 h 166"/>
                <a:gd name="T58" fmla="*/ 50 w 164"/>
                <a:gd name="T59" fmla="*/ 2 h 166"/>
                <a:gd name="T60" fmla="*/ 60 w 164"/>
                <a:gd name="T61" fmla="*/ 2 h 166"/>
                <a:gd name="T62" fmla="*/ 72 w 164"/>
                <a:gd name="T63" fmla="*/ 2 h 166"/>
                <a:gd name="T64" fmla="*/ 92 w 164"/>
                <a:gd name="T65" fmla="*/ 2 h 166"/>
                <a:gd name="T66" fmla="*/ 102 w 164"/>
                <a:gd name="T67" fmla="*/ 2 h 166"/>
                <a:gd name="T68" fmla="*/ 110 w 164"/>
                <a:gd name="T69" fmla="*/ 2 h 166"/>
                <a:gd name="T70" fmla="*/ 122 w 164"/>
                <a:gd name="T71" fmla="*/ 0 h 166"/>
                <a:gd name="T72" fmla="*/ 130 w 164"/>
                <a:gd name="T73" fmla="*/ 0 h 166"/>
                <a:gd name="T74" fmla="*/ 138 w 164"/>
                <a:gd name="T75" fmla="*/ 0 h 166"/>
                <a:gd name="T76" fmla="*/ 146 w 164"/>
                <a:gd name="T77" fmla="*/ 0 h 166"/>
                <a:gd name="T78" fmla="*/ 160 w 164"/>
                <a:gd name="T79" fmla="*/ 0 h 166"/>
                <a:gd name="T80" fmla="*/ 164 w 164"/>
                <a:gd name="T81" fmla="*/ 8 h 166"/>
                <a:gd name="T82" fmla="*/ 164 w 164"/>
                <a:gd name="T83" fmla="*/ 20 h 166"/>
                <a:gd name="T84" fmla="*/ 164 w 164"/>
                <a:gd name="T85" fmla="*/ 36 h 166"/>
                <a:gd name="T86" fmla="*/ 164 w 164"/>
                <a:gd name="T87" fmla="*/ 44 h 166"/>
                <a:gd name="T88" fmla="*/ 164 w 164"/>
                <a:gd name="T89" fmla="*/ 66 h 166"/>
                <a:gd name="T90" fmla="*/ 164 w 164"/>
                <a:gd name="T91" fmla="*/ 84 h 166"/>
                <a:gd name="T92" fmla="*/ 164 w 164"/>
                <a:gd name="T93" fmla="*/ 100 h 166"/>
                <a:gd name="T94" fmla="*/ 164 w 164"/>
                <a:gd name="T95" fmla="*/ 114 h 166"/>
                <a:gd name="T96" fmla="*/ 164 w 164"/>
                <a:gd name="T97" fmla="*/ 126 h 166"/>
                <a:gd name="T98" fmla="*/ 164 w 164"/>
                <a:gd name="T99" fmla="*/ 132 h 166"/>
                <a:gd name="T100" fmla="*/ 164 w 164"/>
                <a:gd name="T101" fmla="*/ 140 h 166"/>
                <a:gd name="T102" fmla="*/ 164 w 164"/>
                <a:gd name="T103" fmla="*/ 1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4" h="166">
                  <a:moveTo>
                    <a:pt x="164" y="162"/>
                  </a:moveTo>
                  <a:lnTo>
                    <a:pt x="162" y="162"/>
                  </a:lnTo>
                  <a:lnTo>
                    <a:pt x="158" y="164"/>
                  </a:lnTo>
                  <a:lnTo>
                    <a:pt x="154" y="164"/>
                  </a:lnTo>
                  <a:lnTo>
                    <a:pt x="150" y="164"/>
                  </a:lnTo>
                  <a:lnTo>
                    <a:pt x="148" y="164"/>
                  </a:lnTo>
                  <a:lnTo>
                    <a:pt x="146" y="164"/>
                  </a:lnTo>
                  <a:lnTo>
                    <a:pt x="144" y="164"/>
                  </a:lnTo>
                  <a:lnTo>
                    <a:pt x="142" y="164"/>
                  </a:lnTo>
                  <a:lnTo>
                    <a:pt x="138" y="164"/>
                  </a:lnTo>
                  <a:lnTo>
                    <a:pt x="134" y="164"/>
                  </a:lnTo>
                  <a:lnTo>
                    <a:pt x="128" y="164"/>
                  </a:lnTo>
                  <a:lnTo>
                    <a:pt x="126" y="164"/>
                  </a:lnTo>
                  <a:lnTo>
                    <a:pt x="126" y="166"/>
                  </a:lnTo>
                  <a:lnTo>
                    <a:pt x="124" y="166"/>
                  </a:lnTo>
                  <a:lnTo>
                    <a:pt x="122" y="166"/>
                  </a:lnTo>
                  <a:lnTo>
                    <a:pt x="120" y="166"/>
                  </a:lnTo>
                  <a:lnTo>
                    <a:pt x="114" y="166"/>
                  </a:lnTo>
                  <a:lnTo>
                    <a:pt x="108" y="166"/>
                  </a:lnTo>
                  <a:lnTo>
                    <a:pt x="104" y="166"/>
                  </a:lnTo>
                  <a:lnTo>
                    <a:pt x="98" y="166"/>
                  </a:lnTo>
                  <a:lnTo>
                    <a:pt x="96" y="166"/>
                  </a:lnTo>
                  <a:lnTo>
                    <a:pt x="94" y="166"/>
                  </a:lnTo>
                  <a:lnTo>
                    <a:pt x="92" y="166"/>
                  </a:lnTo>
                  <a:lnTo>
                    <a:pt x="92" y="166"/>
                  </a:lnTo>
                  <a:lnTo>
                    <a:pt x="90" y="166"/>
                  </a:lnTo>
                  <a:lnTo>
                    <a:pt x="88" y="166"/>
                  </a:lnTo>
                  <a:lnTo>
                    <a:pt x="86" y="166"/>
                  </a:lnTo>
                  <a:lnTo>
                    <a:pt x="84" y="166"/>
                  </a:lnTo>
                  <a:lnTo>
                    <a:pt x="82" y="166"/>
                  </a:lnTo>
                  <a:lnTo>
                    <a:pt x="78" y="166"/>
                  </a:lnTo>
                  <a:lnTo>
                    <a:pt x="76" y="166"/>
                  </a:lnTo>
                  <a:lnTo>
                    <a:pt x="74" y="166"/>
                  </a:lnTo>
                  <a:lnTo>
                    <a:pt x="72" y="166"/>
                  </a:lnTo>
                  <a:lnTo>
                    <a:pt x="70" y="166"/>
                  </a:lnTo>
                  <a:lnTo>
                    <a:pt x="68" y="166"/>
                  </a:lnTo>
                  <a:lnTo>
                    <a:pt x="62" y="166"/>
                  </a:lnTo>
                  <a:lnTo>
                    <a:pt x="60" y="166"/>
                  </a:lnTo>
                  <a:lnTo>
                    <a:pt x="58" y="166"/>
                  </a:lnTo>
                  <a:lnTo>
                    <a:pt x="50" y="166"/>
                  </a:lnTo>
                  <a:lnTo>
                    <a:pt x="44" y="166"/>
                  </a:lnTo>
                  <a:lnTo>
                    <a:pt x="44" y="166"/>
                  </a:lnTo>
                  <a:lnTo>
                    <a:pt x="38" y="166"/>
                  </a:lnTo>
                  <a:lnTo>
                    <a:pt x="32" y="166"/>
                  </a:lnTo>
                  <a:lnTo>
                    <a:pt x="30" y="166"/>
                  </a:lnTo>
                  <a:lnTo>
                    <a:pt x="28" y="166"/>
                  </a:lnTo>
                  <a:lnTo>
                    <a:pt x="26" y="166"/>
                  </a:lnTo>
                  <a:lnTo>
                    <a:pt x="24" y="166"/>
                  </a:lnTo>
                  <a:lnTo>
                    <a:pt x="20" y="166"/>
                  </a:lnTo>
                  <a:lnTo>
                    <a:pt x="14" y="166"/>
                  </a:lnTo>
                  <a:lnTo>
                    <a:pt x="12" y="166"/>
                  </a:lnTo>
                  <a:lnTo>
                    <a:pt x="10" y="166"/>
                  </a:lnTo>
                  <a:lnTo>
                    <a:pt x="6" y="166"/>
                  </a:lnTo>
                  <a:lnTo>
                    <a:pt x="4" y="166"/>
                  </a:lnTo>
                  <a:lnTo>
                    <a:pt x="2" y="166"/>
                  </a:lnTo>
                  <a:lnTo>
                    <a:pt x="0" y="166"/>
                  </a:lnTo>
                  <a:lnTo>
                    <a:pt x="0" y="160"/>
                  </a:lnTo>
                  <a:lnTo>
                    <a:pt x="0" y="154"/>
                  </a:lnTo>
                  <a:lnTo>
                    <a:pt x="0" y="150"/>
                  </a:lnTo>
                  <a:lnTo>
                    <a:pt x="0" y="144"/>
                  </a:lnTo>
                  <a:lnTo>
                    <a:pt x="0" y="140"/>
                  </a:lnTo>
                  <a:lnTo>
                    <a:pt x="0" y="138"/>
                  </a:lnTo>
                  <a:lnTo>
                    <a:pt x="0" y="136"/>
                  </a:lnTo>
                  <a:lnTo>
                    <a:pt x="0" y="134"/>
                  </a:lnTo>
                  <a:lnTo>
                    <a:pt x="0" y="132"/>
                  </a:lnTo>
                  <a:lnTo>
                    <a:pt x="0" y="130"/>
                  </a:lnTo>
                  <a:lnTo>
                    <a:pt x="0" y="120"/>
                  </a:lnTo>
                  <a:lnTo>
                    <a:pt x="0" y="118"/>
                  </a:lnTo>
                  <a:lnTo>
                    <a:pt x="0" y="116"/>
                  </a:lnTo>
                  <a:lnTo>
                    <a:pt x="0" y="112"/>
                  </a:lnTo>
                  <a:lnTo>
                    <a:pt x="0" y="106"/>
                  </a:lnTo>
                  <a:lnTo>
                    <a:pt x="0" y="104"/>
                  </a:lnTo>
                  <a:lnTo>
                    <a:pt x="0" y="102"/>
                  </a:lnTo>
                  <a:lnTo>
                    <a:pt x="0" y="100"/>
                  </a:lnTo>
                  <a:lnTo>
                    <a:pt x="0" y="96"/>
                  </a:lnTo>
                  <a:lnTo>
                    <a:pt x="0" y="94"/>
                  </a:lnTo>
                  <a:lnTo>
                    <a:pt x="0" y="90"/>
                  </a:lnTo>
                  <a:lnTo>
                    <a:pt x="0" y="88"/>
                  </a:lnTo>
                  <a:lnTo>
                    <a:pt x="0" y="84"/>
                  </a:lnTo>
                  <a:lnTo>
                    <a:pt x="0" y="84"/>
                  </a:lnTo>
                  <a:lnTo>
                    <a:pt x="0" y="78"/>
                  </a:lnTo>
                  <a:lnTo>
                    <a:pt x="0" y="72"/>
                  </a:lnTo>
                  <a:lnTo>
                    <a:pt x="0" y="68"/>
                  </a:lnTo>
                  <a:lnTo>
                    <a:pt x="0" y="66"/>
                  </a:lnTo>
                  <a:lnTo>
                    <a:pt x="0" y="64"/>
                  </a:lnTo>
                  <a:lnTo>
                    <a:pt x="0" y="62"/>
                  </a:lnTo>
                  <a:lnTo>
                    <a:pt x="0" y="60"/>
                  </a:lnTo>
                  <a:lnTo>
                    <a:pt x="0" y="56"/>
                  </a:lnTo>
                  <a:lnTo>
                    <a:pt x="0" y="54"/>
                  </a:lnTo>
                  <a:lnTo>
                    <a:pt x="0" y="52"/>
                  </a:lnTo>
                  <a:lnTo>
                    <a:pt x="0" y="48"/>
                  </a:lnTo>
                  <a:lnTo>
                    <a:pt x="0" y="44"/>
                  </a:lnTo>
                  <a:lnTo>
                    <a:pt x="0" y="42"/>
                  </a:lnTo>
                  <a:lnTo>
                    <a:pt x="0" y="38"/>
                  </a:lnTo>
                  <a:lnTo>
                    <a:pt x="0" y="36"/>
                  </a:lnTo>
                  <a:lnTo>
                    <a:pt x="0" y="32"/>
                  </a:lnTo>
                  <a:lnTo>
                    <a:pt x="0" y="30"/>
                  </a:lnTo>
                  <a:lnTo>
                    <a:pt x="0" y="28"/>
                  </a:lnTo>
                  <a:lnTo>
                    <a:pt x="0" y="24"/>
                  </a:lnTo>
                  <a:lnTo>
                    <a:pt x="0" y="22"/>
                  </a:lnTo>
                  <a:lnTo>
                    <a:pt x="0" y="16"/>
                  </a:lnTo>
                  <a:lnTo>
                    <a:pt x="0" y="14"/>
                  </a:lnTo>
                  <a:lnTo>
                    <a:pt x="0" y="10"/>
                  </a:lnTo>
                  <a:lnTo>
                    <a:pt x="0" y="6"/>
                  </a:lnTo>
                  <a:lnTo>
                    <a:pt x="0" y="2"/>
                  </a:lnTo>
                  <a:lnTo>
                    <a:pt x="6" y="2"/>
                  </a:lnTo>
                  <a:lnTo>
                    <a:pt x="12" y="2"/>
                  </a:lnTo>
                  <a:lnTo>
                    <a:pt x="16" y="2"/>
                  </a:lnTo>
                  <a:lnTo>
                    <a:pt x="18" y="2"/>
                  </a:lnTo>
                  <a:lnTo>
                    <a:pt x="24" y="2"/>
                  </a:lnTo>
                  <a:lnTo>
                    <a:pt x="26" y="2"/>
                  </a:lnTo>
                  <a:lnTo>
                    <a:pt x="28" y="2"/>
                  </a:lnTo>
                  <a:lnTo>
                    <a:pt x="34" y="2"/>
                  </a:lnTo>
                  <a:lnTo>
                    <a:pt x="36" y="2"/>
                  </a:lnTo>
                  <a:lnTo>
                    <a:pt x="38" y="2"/>
                  </a:lnTo>
                  <a:lnTo>
                    <a:pt x="40" y="2"/>
                  </a:lnTo>
                  <a:lnTo>
                    <a:pt x="42" y="2"/>
                  </a:lnTo>
                  <a:lnTo>
                    <a:pt x="44" y="2"/>
                  </a:lnTo>
                  <a:lnTo>
                    <a:pt x="48" y="2"/>
                  </a:lnTo>
                  <a:lnTo>
                    <a:pt x="50" y="2"/>
                  </a:lnTo>
                  <a:lnTo>
                    <a:pt x="54" y="2"/>
                  </a:lnTo>
                  <a:lnTo>
                    <a:pt x="56" y="2"/>
                  </a:lnTo>
                  <a:lnTo>
                    <a:pt x="58" y="2"/>
                  </a:lnTo>
                  <a:lnTo>
                    <a:pt x="60" y="2"/>
                  </a:lnTo>
                  <a:lnTo>
                    <a:pt x="62" y="2"/>
                  </a:lnTo>
                  <a:lnTo>
                    <a:pt x="64" y="2"/>
                  </a:lnTo>
                  <a:lnTo>
                    <a:pt x="68" y="2"/>
                  </a:lnTo>
                  <a:lnTo>
                    <a:pt x="72" y="2"/>
                  </a:lnTo>
                  <a:lnTo>
                    <a:pt x="74" y="2"/>
                  </a:lnTo>
                  <a:lnTo>
                    <a:pt x="82" y="2"/>
                  </a:lnTo>
                  <a:lnTo>
                    <a:pt x="86" y="2"/>
                  </a:lnTo>
                  <a:lnTo>
                    <a:pt x="92" y="2"/>
                  </a:lnTo>
                  <a:lnTo>
                    <a:pt x="94" y="2"/>
                  </a:lnTo>
                  <a:lnTo>
                    <a:pt x="96" y="2"/>
                  </a:lnTo>
                  <a:lnTo>
                    <a:pt x="98" y="2"/>
                  </a:lnTo>
                  <a:lnTo>
                    <a:pt x="102" y="2"/>
                  </a:lnTo>
                  <a:lnTo>
                    <a:pt x="104" y="2"/>
                  </a:lnTo>
                  <a:lnTo>
                    <a:pt x="106" y="2"/>
                  </a:lnTo>
                  <a:lnTo>
                    <a:pt x="108" y="2"/>
                  </a:lnTo>
                  <a:lnTo>
                    <a:pt x="110" y="2"/>
                  </a:lnTo>
                  <a:lnTo>
                    <a:pt x="112" y="2"/>
                  </a:lnTo>
                  <a:lnTo>
                    <a:pt x="114" y="2"/>
                  </a:lnTo>
                  <a:lnTo>
                    <a:pt x="120" y="2"/>
                  </a:lnTo>
                  <a:lnTo>
                    <a:pt x="122" y="0"/>
                  </a:lnTo>
                  <a:lnTo>
                    <a:pt x="124" y="0"/>
                  </a:lnTo>
                  <a:lnTo>
                    <a:pt x="126" y="0"/>
                  </a:lnTo>
                  <a:lnTo>
                    <a:pt x="128" y="0"/>
                  </a:lnTo>
                  <a:lnTo>
                    <a:pt x="130" y="0"/>
                  </a:lnTo>
                  <a:lnTo>
                    <a:pt x="132" y="0"/>
                  </a:lnTo>
                  <a:lnTo>
                    <a:pt x="134" y="0"/>
                  </a:lnTo>
                  <a:lnTo>
                    <a:pt x="136" y="0"/>
                  </a:lnTo>
                  <a:lnTo>
                    <a:pt x="138" y="0"/>
                  </a:lnTo>
                  <a:lnTo>
                    <a:pt x="140" y="0"/>
                  </a:lnTo>
                  <a:lnTo>
                    <a:pt x="140" y="0"/>
                  </a:lnTo>
                  <a:lnTo>
                    <a:pt x="144" y="0"/>
                  </a:lnTo>
                  <a:lnTo>
                    <a:pt x="146" y="0"/>
                  </a:lnTo>
                  <a:lnTo>
                    <a:pt x="148" y="0"/>
                  </a:lnTo>
                  <a:lnTo>
                    <a:pt x="152" y="0"/>
                  </a:lnTo>
                  <a:lnTo>
                    <a:pt x="154" y="0"/>
                  </a:lnTo>
                  <a:lnTo>
                    <a:pt x="160" y="0"/>
                  </a:lnTo>
                  <a:lnTo>
                    <a:pt x="162" y="0"/>
                  </a:lnTo>
                  <a:lnTo>
                    <a:pt x="164" y="0"/>
                  </a:lnTo>
                  <a:lnTo>
                    <a:pt x="164" y="4"/>
                  </a:lnTo>
                  <a:lnTo>
                    <a:pt x="164" y="8"/>
                  </a:lnTo>
                  <a:lnTo>
                    <a:pt x="164" y="10"/>
                  </a:lnTo>
                  <a:lnTo>
                    <a:pt x="164" y="14"/>
                  </a:lnTo>
                  <a:lnTo>
                    <a:pt x="164" y="16"/>
                  </a:lnTo>
                  <a:lnTo>
                    <a:pt x="164" y="20"/>
                  </a:lnTo>
                  <a:lnTo>
                    <a:pt x="164" y="24"/>
                  </a:lnTo>
                  <a:lnTo>
                    <a:pt x="164" y="28"/>
                  </a:lnTo>
                  <a:lnTo>
                    <a:pt x="164" y="32"/>
                  </a:lnTo>
                  <a:lnTo>
                    <a:pt x="164" y="36"/>
                  </a:lnTo>
                  <a:lnTo>
                    <a:pt x="164" y="36"/>
                  </a:lnTo>
                  <a:lnTo>
                    <a:pt x="164" y="40"/>
                  </a:lnTo>
                  <a:lnTo>
                    <a:pt x="164" y="42"/>
                  </a:lnTo>
                  <a:lnTo>
                    <a:pt x="164" y="44"/>
                  </a:lnTo>
                  <a:lnTo>
                    <a:pt x="164" y="52"/>
                  </a:lnTo>
                  <a:lnTo>
                    <a:pt x="164" y="56"/>
                  </a:lnTo>
                  <a:lnTo>
                    <a:pt x="164" y="64"/>
                  </a:lnTo>
                  <a:lnTo>
                    <a:pt x="164" y="66"/>
                  </a:lnTo>
                  <a:lnTo>
                    <a:pt x="164" y="68"/>
                  </a:lnTo>
                  <a:lnTo>
                    <a:pt x="164" y="76"/>
                  </a:lnTo>
                  <a:lnTo>
                    <a:pt x="164" y="80"/>
                  </a:lnTo>
                  <a:lnTo>
                    <a:pt x="164" y="84"/>
                  </a:lnTo>
                  <a:lnTo>
                    <a:pt x="164" y="94"/>
                  </a:lnTo>
                  <a:lnTo>
                    <a:pt x="164" y="96"/>
                  </a:lnTo>
                  <a:lnTo>
                    <a:pt x="164" y="98"/>
                  </a:lnTo>
                  <a:lnTo>
                    <a:pt x="164" y="100"/>
                  </a:lnTo>
                  <a:lnTo>
                    <a:pt x="164" y="102"/>
                  </a:lnTo>
                  <a:lnTo>
                    <a:pt x="164" y="104"/>
                  </a:lnTo>
                  <a:lnTo>
                    <a:pt x="164" y="110"/>
                  </a:lnTo>
                  <a:lnTo>
                    <a:pt x="164" y="114"/>
                  </a:lnTo>
                  <a:lnTo>
                    <a:pt x="164" y="116"/>
                  </a:lnTo>
                  <a:lnTo>
                    <a:pt x="164" y="120"/>
                  </a:lnTo>
                  <a:lnTo>
                    <a:pt x="164" y="124"/>
                  </a:lnTo>
                  <a:lnTo>
                    <a:pt x="164" y="126"/>
                  </a:lnTo>
                  <a:lnTo>
                    <a:pt x="164" y="128"/>
                  </a:lnTo>
                  <a:lnTo>
                    <a:pt x="164" y="130"/>
                  </a:lnTo>
                  <a:lnTo>
                    <a:pt x="164" y="132"/>
                  </a:lnTo>
                  <a:lnTo>
                    <a:pt x="164" y="132"/>
                  </a:lnTo>
                  <a:lnTo>
                    <a:pt x="164" y="134"/>
                  </a:lnTo>
                  <a:lnTo>
                    <a:pt x="164" y="136"/>
                  </a:lnTo>
                  <a:lnTo>
                    <a:pt x="164" y="138"/>
                  </a:lnTo>
                  <a:lnTo>
                    <a:pt x="164" y="140"/>
                  </a:lnTo>
                  <a:lnTo>
                    <a:pt x="164" y="144"/>
                  </a:lnTo>
                  <a:lnTo>
                    <a:pt x="164" y="146"/>
                  </a:lnTo>
                  <a:lnTo>
                    <a:pt x="164" y="150"/>
                  </a:lnTo>
                  <a:lnTo>
                    <a:pt x="164" y="152"/>
                  </a:lnTo>
                  <a:lnTo>
                    <a:pt x="164" y="156"/>
                  </a:lnTo>
                  <a:lnTo>
                    <a:pt x="164" y="158"/>
                  </a:lnTo>
                  <a:lnTo>
                    <a:pt x="164" y="16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3" name="Freeform 94"/>
            <p:cNvSpPr>
              <a:spLocks/>
            </p:cNvSpPr>
            <p:nvPr/>
          </p:nvSpPr>
          <p:spPr bwMode="auto">
            <a:xfrm>
              <a:off x="4554538" y="1127125"/>
              <a:ext cx="260350" cy="295275"/>
            </a:xfrm>
            <a:custGeom>
              <a:avLst/>
              <a:gdLst>
                <a:gd name="T0" fmla="*/ 36 w 164"/>
                <a:gd name="T1" fmla="*/ 0 h 186"/>
                <a:gd name="T2" fmla="*/ 52 w 164"/>
                <a:gd name="T3" fmla="*/ 0 h 186"/>
                <a:gd name="T4" fmla="*/ 66 w 164"/>
                <a:gd name="T5" fmla="*/ 0 h 186"/>
                <a:gd name="T6" fmla="*/ 76 w 164"/>
                <a:gd name="T7" fmla="*/ 0 h 186"/>
                <a:gd name="T8" fmla="*/ 86 w 164"/>
                <a:gd name="T9" fmla="*/ 0 h 186"/>
                <a:gd name="T10" fmla="*/ 98 w 164"/>
                <a:gd name="T11" fmla="*/ 0 h 186"/>
                <a:gd name="T12" fmla="*/ 106 w 164"/>
                <a:gd name="T13" fmla="*/ 0 h 186"/>
                <a:gd name="T14" fmla="*/ 116 w 164"/>
                <a:gd name="T15" fmla="*/ 0 h 186"/>
                <a:gd name="T16" fmla="*/ 130 w 164"/>
                <a:gd name="T17" fmla="*/ 0 h 186"/>
                <a:gd name="T18" fmla="*/ 140 w 164"/>
                <a:gd name="T19" fmla="*/ 0 h 186"/>
                <a:gd name="T20" fmla="*/ 150 w 164"/>
                <a:gd name="T21" fmla="*/ 0 h 186"/>
                <a:gd name="T22" fmla="*/ 164 w 164"/>
                <a:gd name="T23" fmla="*/ 2 h 186"/>
                <a:gd name="T24" fmla="*/ 164 w 164"/>
                <a:gd name="T25" fmla="*/ 18 h 186"/>
                <a:gd name="T26" fmla="*/ 164 w 164"/>
                <a:gd name="T27" fmla="*/ 32 h 186"/>
                <a:gd name="T28" fmla="*/ 164 w 164"/>
                <a:gd name="T29" fmla="*/ 44 h 186"/>
                <a:gd name="T30" fmla="*/ 164 w 164"/>
                <a:gd name="T31" fmla="*/ 58 h 186"/>
                <a:gd name="T32" fmla="*/ 164 w 164"/>
                <a:gd name="T33" fmla="*/ 68 h 186"/>
                <a:gd name="T34" fmla="*/ 164 w 164"/>
                <a:gd name="T35" fmla="*/ 80 h 186"/>
                <a:gd name="T36" fmla="*/ 164 w 164"/>
                <a:gd name="T37" fmla="*/ 96 h 186"/>
                <a:gd name="T38" fmla="*/ 164 w 164"/>
                <a:gd name="T39" fmla="*/ 108 h 186"/>
                <a:gd name="T40" fmla="*/ 164 w 164"/>
                <a:gd name="T41" fmla="*/ 124 h 186"/>
                <a:gd name="T42" fmla="*/ 164 w 164"/>
                <a:gd name="T43" fmla="*/ 142 h 186"/>
                <a:gd name="T44" fmla="*/ 164 w 164"/>
                <a:gd name="T45" fmla="*/ 148 h 186"/>
                <a:gd name="T46" fmla="*/ 164 w 164"/>
                <a:gd name="T47" fmla="*/ 162 h 186"/>
                <a:gd name="T48" fmla="*/ 164 w 164"/>
                <a:gd name="T49" fmla="*/ 174 h 186"/>
                <a:gd name="T50" fmla="*/ 162 w 164"/>
                <a:gd name="T51" fmla="*/ 184 h 186"/>
                <a:gd name="T52" fmla="*/ 146 w 164"/>
                <a:gd name="T53" fmla="*/ 184 h 186"/>
                <a:gd name="T54" fmla="*/ 136 w 164"/>
                <a:gd name="T55" fmla="*/ 184 h 186"/>
                <a:gd name="T56" fmla="*/ 112 w 164"/>
                <a:gd name="T57" fmla="*/ 184 h 186"/>
                <a:gd name="T58" fmla="*/ 100 w 164"/>
                <a:gd name="T59" fmla="*/ 184 h 186"/>
                <a:gd name="T60" fmla="*/ 88 w 164"/>
                <a:gd name="T61" fmla="*/ 184 h 186"/>
                <a:gd name="T62" fmla="*/ 76 w 164"/>
                <a:gd name="T63" fmla="*/ 186 h 186"/>
                <a:gd name="T64" fmla="*/ 68 w 164"/>
                <a:gd name="T65" fmla="*/ 186 h 186"/>
                <a:gd name="T66" fmla="*/ 60 w 164"/>
                <a:gd name="T67" fmla="*/ 186 h 186"/>
                <a:gd name="T68" fmla="*/ 50 w 164"/>
                <a:gd name="T69" fmla="*/ 186 h 186"/>
                <a:gd name="T70" fmla="*/ 36 w 164"/>
                <a:gd name="T71" fmla="*/ 186 h 186"/>
                <a:gd name="T72" fmla="*/ 22 w 164"/>
                <a:gd name="T73" fmla="*/ 186 h 186"/>
                <a:gd name="T74" fmla="*/ 14 w 164"/>
                <a:gd name="T75" fmla="*/ 186 h 186"/>
                <a:gd name="T76" fmla="*/ 6 w 164"/>
                <a:gd name="T77" fmla="*/ 186 h 186"/>
                <a:gd name="T78" fmla="*/ 0 w 164"/>
                <a:gd name="T79" fmla="*/ 182 h 186"/>
                <a:gd name="T80" fmla="*/ 0 w 164"/>
                <a:gd name="T81" fmla="*/ 168 h 186"/>
                <a:gd name="T82" fmla="*/ 0 w 164"/>
                <a:gd name="T83" fmla="*/ 158 h 186"/>
                <a:gd name="T84" fmla="*/ 0 w 164"/>
                <a:gd name="T85" fmla="*/ 148 h 186"/>
                <a:gd name="T86" fmla="*/ 0 w 164"/>
                <a:gd name="T87" fmla="*/ 142 h 186"/>
                <a:gd name="T88" fmla="*/ 0 w 164"/>
                <a:gd name="T89" fmla="*/ 132 h 186"/>
                <a:gd name="T90" fmla="*/ 0 w 164"/>
                <a:gd name="T91" fmla="*/ 118 h 186"/>
                <a:gd name="T92" fmla="*/ 0 w 164"/>
                <a:gd name="T93" fmla="*/ 102 h 186"/>
                <a:gd name="T94" fmla="*/ 0 w 164"/>
                <a:gd name="T95" fmla="*/ 92 h 186"/>
                <a:gd name="T96" fmla="*/ 0 w 164"/>
                <a:gd name="T97" fmla="*/ 72 h 186"/>
                <a:gd name="T98" fmla="*/ 0 w 164"/>
                <a:gd name="T99" fmla="*/ 54 h 186"/>
                <a:gd name="T100" fmla="*/ 0 w 164"/>
                <a:gd name="T101" fmla="*/ 36 h 186"/>
                <a:gd name="T102" fmla="*/ 0 w 164"/>
                <a:gd name="T103" fmla="*/ 12 h 186"/>
                <a:gd name="T104" fmla="*/ 0 w 164"/>
                <a:gd name="T105" fmla="*/ 0 h 186"/>
                <a:gd name="T106" fmla="*/ 12 w 164"/>
                <a:gd name="T107" fmla="*/ 0 h 186"/>
                <a:gd name="T108" fmla="*/ 18 w 164"/>
                <a:gd name="T109" fmla="*/ 0 h 186"/>
                <a:gd name="T110" fmla="*/ 28 w 164"/>
                <a:gd name="T11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 h="186">
                  <a:moveTo>
                    <a:pt x="28" y="0"/>
                  </a:moveTo>
                  <a:lnTo>
                    <a:pt x="30" y="0"/>
                  </a:lnTo>
                  <a:lnTo>
                    <a:pt x="32" y="0"/>
                  </a:lnTo>
                  <a:lnTo>
                    <a:pt x="36" y="0"/>
                  </a:lnTo>
                  <a:lnTo>
                    <a:pt x="38" y="0"/>
                  </a:lnTo>
                  <a:lnTo>
                    <a:pt x="42" y="0"/>
                  </a:lnTo>
                  <a:lnTo>
                    <a:pt x="46" y="0"/>
                  </a:lnTo>
                  <a:lnTo>
                    <a:pt x="52" y="0"/>
                  </a:lnTo>
                  <a:lnTo>
                    <a:pt x="56" y="0"/>
                  </a:lnTo>
                  <a:lnTo>
                    <a:pt x="60" y="0"/>
                  </a:lnTo>
                  <a:lnTo>
                    <a:pt x="64" y="0"/>
                  </a:lnTo>
                  <a:lnTo>
                    <a:pt x="66" y="0"/>
                  </a:lnTo>
                  <a:lnTo>
                    <a:pt x="68" y="0"/>
                  </a:lnTo>
                  <a:lnTo>
                    <a:pt x="72" y="0"/>
                  </a:lnTo>
                  <a:lnTo>
                    <a:pt x="74" y="0"/>
                  </a:lnTo>
                  <a:lnTo>
                    <a:pt x="76" y="0"/>
                  </a:lnTo>
                  <a:lnTo>
                    <a:pt x="78" y="0"/>
                  </a:lnTo>
                  <a:lnTo>
                    <a:pt x="82" y="0"/>
                  </a:lnTo>
                  <a:lnTo>
                    <a:pt x="84" y="0"/>
                  </a:lnTo>
                  <a:lnTo>
                    <a:pt x="86" y="0"/>
                  </a:lnTo>
                  <a:lnTo>
                    <a:pt x="92" y="0"/>
                  </a:lnTo>
                  <a:lnTo>
                    <a:pt x="94" y="0"/>
                  </a:lnTo>
                  <a:lnTo>
                    <a:pt x="96" y="0"/>
                  </a:lnTo>
                  <a:lnTo>
                    <a:pt x="98" y="0"/>
                  </a:lnTo>
                  <a:lnTo>
                    <a:pt x="100" y="0"/>
                  </a:lnTo>
                  <a:lnTo>
                    <a:pt x="102" y="0"/>
                  </a:lnTo>
                  <a:lnTo>
                    <a:pt x="104" y="0"/>
                  </a:lnTo>
                  <a:lnTo>
                    <a:pt x="106" y="0"/>
                  </a:lnTo>
                  <a:lnTo>
                    <a:pt x="110" y="0"/>
                  </a:lnTo>
                  <a:lnTo>
                    <a:pt x="112" y="0"/>
                  </a:lnTo>
                  <a:lnTo>
                    <a:pt x="114" y="0"/>
                  </a:lnTo>
                  <a:lnTo>
                    <a:pt x="116" y="0"/>
                  </a:lnTo>
                  <a:lnTo>
                    <a:pt x="122" y="0"/>
                  </a:lnTo>
                  <a:lnTo>
                    <a:pt x="126" y="0"/>
                  </a:lnTo>
                  <a:lnTo>
                    <a:pt x="128" y="0"/>
                  </a:lnTo>
                  <a:lnTo>
                    <a:pt x="130" y="0"/>
                  </a:lnTo>
                  <a:lnTo>
                    <a:pt x="134" y="0"/>
                  </a:lnTo>
                  <a:lnTo>
                    <a:pt x="136" y="0"/>
                  </a:lnTo>
                  <a:lnTo>
                    <a:pt x="138" y="0"/>
                  </a:lnTo>
                  <a:lnTo>
                    <a:pt x="140" y="0"/>
                  </a:lnTo>
                  <a:lnTo>
                    <a:pt x="142" y="0"/>
                  </a:lnTo>
                  <a:lnTo>
                    <a:pt x="146" y="0"/>
                  </a:lnTo>
                  <a:lnTo>
                    <a:pt x="148" y="0"/>
                  </a:lnTo>
                  <a:lnTo>
                    <a:pt x="150" y="0"/>
                  </a:lnTo>
                  <a:lnTo>
                    <a:pt x="158" y="0"/>
                  </a:lnTo>
                  <a:lnTo>
                    <a:pt x="162" y="0"/>
                  </a:lnTo>
                  <a:lnTo>
                    <a:pt x="164" y="0"/>
                  </a:lnTo>
                  <a:lnTo>
                    <a:pt x="164" y="2"/>
                  </a:lnTo>
                  <a:lnTo>
                    <a:pt x="164" y="6"/>
                  </a:lnTo>
                  <a:lnTo>
                    <a:pt x="164" y="12"/>
                  </a:lnTo>
                  <a:lnTo>
                    <a:pt x="164" y="16"/>
                  </a:lnTo>
                  <a:lnTo>
                    <a:pt x="164" y="18"/>
                  </a:lnTo>
                  <a:lnTo>
                    <a:pt x="164" y="20"/>
                  </a:lnTo>
                  <a:lnTo>
                    <a:pt x="164" y="24"/>
                  </a:lnTo>
                  <a:lnTo>
                    <a:pt x="164" y="26"/>
                  </a:lnTo>
                  <a:lnTo>
                    <a:pt x="164" y="32"/>
                  </a:lnTo>
                  <a:lnTo>
                    <a:pt x="164" y="34"/>
                  </a:lnTo>
                  <a:lnTo>
                    <a:pt x="164" y="38"/>
                  </a:lnTo>
                  <a:lnTo>
                    <a:pt x="164" y="40"/>
                  </a:lnTo>
                  <a:lnTo>
                    <a:pt x="164" y="44"/>
                  </a:lnTo>
                  <a:lnTo>
                    <a:pt x="164" y="48"/>
                  </a:lnTo>
                  <a:lnTo>
                    <a:pt x="164" y="48"/>
                  </a:lnTo>
                  <a:lnTo>
                    <a:pt x="164" y="54"/>
                  </a:lnTo>
                  <a:lnTo>
                    <a:pt x="164" y="58"/>
                  </a:lnTo>
                  <a:lnTo>
                    <a:pt x="164" y="60"/>
                  </a:lnTo>
                  <a:lnTo>
                    <a:pt x="164" y="62"/>
                  </a:lnTo>
                  <a:lnTo>
                    <a:pt x="164" y="64"/>
                  </a:lnTo>
                  <a:lnTo>
                    <a:pt x="164" y="68"/>
                  </a:lnTo>
                  <a:lnTo>
                    <a:pt x="164" y="70"/>
                  </a:lnTo>
                  <a:lnTo>
                    <a:pt x="164" y="72"/>
                  </a:lnTo>
                  <a:lnTo>
                    <a:pt x="164" y="74"/>
                  </a:lnTo>
                  <a:lnTo>
                    <a:pt x="164" y="80"/>
                  </a:lnTo>
                  <a:lnTo>
                    <a:pt x="164" y="86"/>
                  </a:lnTo>
                  <a:lnTo>
                    <a:pt x="164" y="88"/>
                  </a:lnTo>
                  <a:lnTo>
                    <a:pt x="164" y="92"/>
                  </a:lnTo>
                  <a:lnTo>
                    <a:pt x="164" y="96"/>
                  </a:lnTo>
                  <a:lnTo>
                    <a:pt x="164" y="100"/>
                  </a:lnTo>
                  <a:lnTo>
                    <a:pt x="164" y="102"/>
                  </a:lnTo>
                  <a:lnTo>
                    <a:pt x="164" y="106"/>
                  </a:lnTo>
                  <a:lnTo>
                    <a:pt x="164" y="108"/>
                  </a:lnTo>
                  <a:lnTo>
                    <a:pt x="164" y="110"/>
                  </a:lnTo>
                  <a:lnTo>
                    <a:pt x="164" y="118"/>
                  </a:lnTo>
                  <a:lnTo>
                    <a:pt x="164" y="120"/>
                  </a:lnTo>
                  <a:lnTo>
                    <a:pt x="164" y="124"/>
                  </a:lnTo>
                  <a:lnTo>
                    <a:pt x="164" y="126"/>
                  </a:lnTo>
                  <a:lnTo>
                    <a:pt x="164" y="132"/>
                  </a:lnTo>
                  <a:lnTo>
                    <a:pt x="164" y="138"/>
                  </a:lnTo>
                  <a:lnTo>
                    <a:pt x="164" y="142"/>
                  </a:lnTo>
                  <a:lnTo>
                    <a:pt x="164" y="144"/>
                  </a:lnTo>
                  <a:lnTo>
                    <a:pt x="164" y="144"/>
                  </a:lnTo>
                  <a:lnTo>
                    <a:pt x="164" y="146"/>
                  </a:lnTo>
                  <a:lnTo>
                    <a:pt x="164" y="148"/>
                  </a:lnTo>
                  <a:lnTo>
                    <a:pt x="164" y="150"/>
                  </a:lnTo>
                  <a:lnTo>
                    <a:pt x="164" y="152"/>
                  </a:lnTo>
                  <a:lnTo>
                    <a:pt x="164" y="158"/>
                  </a:lnTo>
                  <a:lnTo>
                    <a:pt x="164" y="162"/>
                  </a:lnTo>
                  <a:lnTo>
                    <a:pt x="164" y="164"/>
                  </a:lnTo>
                  <a:lnTo>
                    <a:pt x="164" y="166"/>
                  </a:lnTo>
                  <a:lnTo>
                    <a:pt x="164" y="170"/>
                  </a:lnTo>
                  <a:lnTo>
                    <a:pt x="164" y="174"/>
                  </a:lnTo>
                  <a:lnTo>
                    <a:pt x="164" y="176"/>
                  </a:lnTo>
                  <a:lnTo>
                    <a:pt x="164" y="180"/>
                  </a:lnTo>
                  <a:lnTo>
                    <a:pt x="164" y="184"/>
                  </a:lnTo>
                  <a:lnTo>
                    <a:pt x="162" y="184"/>
                  </a:lnTo>
                  <a:lnTo>
                    <a:pt x="162" y="184"/>
                  </a:lnTo>
                  <a:lnTo>
                    <a:pt x="156" y="184"/>
                  </a:lnTo>
                  <a:lnTo>
                    <a:pt x="150" y="184"/>
                  </a:lnTo>
                  <a:lnTo>
                    <a:pt x="146" y="184"/>
                  </a:lnTo>
                  <a:lnTo>
                    <a:pt x="144" y="184"/>
                  </a:lnTo>
                  <a:lnTo>
                    <a:pt x="142" y="184"/>
                  </a:lnTo>
                  <a:lnTo>
                    <a:pt x="138" y="184"/>
                  </a:lnTo>
                  <a:lnTo>
                    <a:pt x="136" y="184"/>
                  </a:lnTo>
                  <a:lnTo>
                    <a:pt x="128" y="184"/>
                  </a:lnTo>
                  <a:lnTo>
                    <a:pt x="124" y="184"/>
                  </a:lnTo>
                  <a:lnTo>
                    <a:pt x="122" y="184"/>
                  </a:lnTo>
                  <a:lnTo>
                    <a:pt x="112" y="184"/>
                  </a:lnTo>
                  <a:lnTo>
                    <a:pt x="106" y="184"/>
                  </a:lnTo>
                  <a:lnTo>
                    <a:pt x="104" y="184"/>
                  </a:lnTo>
                  <a:lnTo>
                    <a:pt x="102" y="184"/>
                  </a:lnTo>
                  <a:lnTo>
                    <a:pt x="100" y="184"/>
                  </a:lnTo>
                  <a:lnTo>
                    <a:pt x="94" y="184"/>
                  </a:lnTo>
                  <a:lnTo>
                    <a:pt x="92" y="184"/>
                  </a:lnTo>
                  <a:lnTo>
                    <a:pt x="90" y="184"/>
                  </a:lnTo>
                  <a:lnTo>
                    <a:pt x="88" y="184"/>
                  </a:lnTo>
                  <a:lnTo>
                    <a:pt x="84" y="186"/>
                  </a:lnTo>
                  <a:lnTo>
                    <a:pt x="82" y="186"/>
                  </a:lnTo>
                  <a:lnTo>
                    <a:pt x="78" y="186"/>
                  </a:lnTo>
                  <a:lnTo>
                    <a:pt x="76" y="186"/>
                  </a:lnTo>
                  <a:lnTo>
                    <a:pt x="74" y="186"/>
                  </a:lnTo>
                  <a:lnTo>
                    <a:pt x="72" y="186"/>
                  </a:lnTo>
                  <a:lnTo>
                    <a:pt x="70" y="186"/>
                  </a:lnTo>
                  <a:lnTo>
                    <a:pt x="68" y="186"/>
                  </a:lnTo>
                  <a:lnTo>
                    <a:pt x="66" y="186"/>
                  </a:lnTo>
                  <a:lnTo>
                    <a:pt x="66" y="186"/>
                  </a:lnTo>
                  <a:lnTo>
                    <a:pt x="62" y="186"/>
                  </a:lnTo>
                  <a:lnTo>
                    <a:pt x="60" y="186"/>
                  </a:lnTo>
                  <a:lnTo>
                    <a:pt x="58" y="186"/>
                  </a:lnTo>
                  <a:lnTo>
                    <a:pt x="56" y="186"/>
                  </a:lnTo>
                  <a:lnTo>
                    <a:pt x="54" y="186"/>
                  </a:lnTo>
                  <a:lnTo>
                    <a:pt x="50" y="186"/>
                  </a:lnTo>
                  <a:lnTo>
                    <a:pt x="44" y="186"/>
                  </a:lnTo>
                  <a:lnTo>
                    <a:pt x="40" y="186"/>
                  </a:lnTo>
                  <a:lnTo>
                    <a:pt x="38" y="186"/>
                  </a:lnTo>
                  <a:lnTo>
                    <a:pt x="36" y="186"/>
                  </a:lnTo>
                  <a:lnTo>
                    <a:pt x="30" y="186"/>
                  </a:lnTo>
                  <a:lnTo>
                    <a:pt x="26" y="186"/>
                  </a:lnTo>
                  <a:lnTo>
                    <a:pt x="24" y="186"/>
                  </a:lnTo>
                  <a:lnTo>
                    <a:pt x="22" y="186"/>
                  </a:lnTo>
                  <a:lnTo>
                    <a:pt x="20" y="186"/>
                  </a:lnTo>
                  <a:lnTo>
                    <a:pt x="18" y="186"/>
                  </a:lnTo>
                  <a:lnTo>
                    <a:pt x="18" y="186"/>
                  </a:lnTo>
                  <a:lnTo>
                    <a:pt x="14" y="186"/>
                  </a:lnTo>
                  <a:lnTo>
                    <a:pt x="12" y="186"/>
                  </a:lnTo>
                  <a:lnTo>
                    <a:pt x="10" y="186"/>
                  </a:lnTo>
                  <a:lnTo>
                    <a:pt x="8" y="186"/>
                  </a:lnTo>
                  <a:lnTo>
                    <a:pt x="6" y="186"/>
                  </a:lnTo>
                  <a:lnTo>
                    <a:pt x="2" y="186"/>
                  </a:lnTo>
                  <a:lnTo>
                    <a:pt x="0" y="186"/>
                  </a:lnTo>
                  <a:lnTo>
                    <a:pt x="0" y="184"/>
                  </a:lnTo>
                  <a:lnTo>
                    <a:pt x="0" y="182"/>
                  </a:lnTo>
                  <a:lnTo>
                    <a:pt x="0" y="178"/>
                  </a:lnTo>
                  <a:lnTo>
                    <a:pt x="0" y="176"/>
                  </a:lnTo>
                  <a:lnTo>
                    <a:pt x="0" y="170"/>
                  </a:lnTo>
                  <a:lnTo>
                    <a:pt x="0" y="168"/>
                  </a:lnTo>
                  <a:lnTo>
                    <a:pt x="0" y="166"/>
                  </a:lnTo>
                  <a:lnTo>
                    <a:pt x="0" y="164"/>
                  </a:lnTo>
                  <a:lnTo>
                    <a:pt x="0" y="162"/>
                  </a:lnTo>
                  <a:lnTo>
                    <a:pt x="0" y="158"/>
                  </a:lnTo>
                  <a:lnTo>
                    <a:pt x="0" y="156"/>
                  </a:lnTo>
                  <a:lnTo>
                    <a:pt x="0" y="152"/>
                  </a:lnTo>
                  <a:lnTo>
                    <a:pt x="0" y="150"/>
                  </a:lnTo>
                  <a:lnTo>
                    <a:pt x="0" y="148"/>
                  </a:lnTo>
                  <a:lnTo>
                    <a:pt x="0" y="146"/>
                  </a:lnTo>
                  <a:lnTo>
                    <a:pt x="0" y="144"/>
                  </a:lnTo>
                  <a:lnTo>
                    <a:pt x="0" y="144"/>
                  </a:lnTo>
                  <a:lnTo>
                    <a:pt x="0" y="142"/>
                  </a:lnTo>
                  <a:lnTo>
                    <a:pt x="0" y="140"/>
                  </a:lnTo>
                  <a:lnTo>
                    <a:pt x="0" y="138"/>
                  </a:lnTo>
                  <a:lnTo>
                    <a:pt x="0" y="136"/>
                  </a:lnTo>
                  <a:lnTo>
                    <a:pt x="0" y="132"/>
                  </a:lnTo>
                  <a:lnTo>
                    <a:pt x="0" y="126"/>
                  </a:lnTo>
                  <a:lnTo>
                    <a:pt x="0" y="122"/>
                  </a:lnTo>
                  <a:lnTo>
                    <a:pt x="0" y="120"/>
                  </a:lnTo>
                  <a:lnTo>
                    <a:pt x="0" y="118"/>
                  </a:lnTo>
                  <a:lnTo>
                    <a:pt x="0" y="114"/>
                  </a:lnTo>
                  <a:lnTo>
                    <a:pt x="0" y="112"/>
                  </a:lnTo>
                  <a:lnTo>
                    <a:pt x="0" y="108"/>
                  </a:lnTo>
                  <a:lnTo>
                    <a:pt x="0" y="102"/>
                  </a:lnTo>
                  <a:lnTo>
                    <a:pt x="0" y="100"/>
                  </a:lnTo>
                  <a:lnTo>
                    <a:pt x="0" y="98"/>
                  </a:lnTo>
                  <a:lnTo>
                    <a:pt x="0" y="96"/>
                  </a:lnTo>
                  <a:lnTo>
                    <a:pt x="0" y="92"/>
                  </a:lnTo>
                  <a:lnTo>
                    <a:pt x="0" y="88"/>
                  </a:lnTo>
                  <a:lnTo>
                    <a:pt x="0" y="80"/>
                  </a:lnTo>
                  <a:lnTo>
                    <a:pt x="0" y="74"/>
                  </a:lnTo>
                  <a:lnTo>
                    <a:pt x="0" y="72"/>
                  </a:lnTo>
                  <a:lnTo>
                    <a:pt x="0" y="66"/>
                  </a:lnTo>
                  <a:lnTo>
                    <a:pt x="0" y="64"/>
                  </a:lnTo>
                  <a:lnTo>
                    <a:pt x="0" y="58"/>
                  </a:lnTo>
                  <a:lnTo>
                    <a:pt x="0" y="54"/>
                  </a:lnTo>
                  <a:lnTo>
                    <a:pt x="0" y="52"/>
                  </a:lnTo>
                  <a:lnTo>
                    <a:pt x="0" y="48"/>
                  </a:lnTo>
                  <a:lnTo>
                    <a:pt x="0" y="42"/>
                  </a:lnTo>
                  <a:lnTo>
                    <a:pt x="0" y="36"/>
                  </a:lnTo>
                  <a:lnTo>
                    <a:pt x="0" y="30"/>
                  </a:lnTo>
                  <a:lnTo>
                    <a:pt x="0" y="24"/>
                  </a:lnTo>
                  <a:lnTo>
                    <a:pt x="0" y="18"/>
                  </a:lnTo>
                  <a:lnTo>
                    <a:pt x="0" y="12"/>
                  </a:lnTo>
                  <a:lnTo>
                    <a:pt x="0" y="10"/>
                  </a:lnTo>
                  <a:lnTo>
                    <a:pt x="0" y="6"/>
                  </a:lnTo>
                  <a:lnTo>
                    <a:pt x="0" y="2"/>
                  </a:lnTo>
                  <a:lnTo>
                    <a:pt x="0" y="0"/>
                  </a:lnTo>
                  <a:lnTo>
                    <a:pt x="2" y="0"/>
                  </a:lnTo>
                  <a:lnTo>
                    <a:pt x="4" y="0"/>
                  </a:lnTo>
                  <a:lnTo>
                    <a:pt x="8" y="0"/>
                  </a:lnTo>
                  <a:lnTo>
                    <a:pt x="12" y="0"/>
                  </a:lnTo>
                  <a:lnTo>
                    <a:pt x="14" y="0"/>
                  </a:lnTo>
                  <a:lnTo>
                    <a:pt x="16" y="0"/>
                  </a:lnTo>
                  <a:lnTo>
                    <a:pt x="18" y="0"/>
                  </a:lnTo>
                  <a:lnTo>
                    <a:pt x="18" y="0"/>
                  </a:lnTo>
                  <a:lnTo>
                    <a:pt x="22" y="0"/>
                  </a:lnTo>
                  <a:lnTo>
                    <a:pt x="24" y="0"/>
                  </a:lnTo>
                  <a:lnTo>
                    <a:pt x="26" y="0"/>
                  </a:lnTo>
                  <a:lnTo>
                    <a:pt x="28"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4" name="Freeform 95"/>
            <p:cNvSpPr>
              <a:spLocks/>
            </p:cNvSpPr>
            <p:nvPr/>
          </p:nvSpPr>
          <p:spPr bwMode="auto">
            <a:xfrm>
              <a:off x="5126038" y="860425"/>
              <a:ext cx="266701" cy="266701"/>
            </a:xfrm>
            <a:custGeom>
              <a:avLst/>
              <a:gdLst>
                <a:gd name="T0" fmla="*/ 38 w 168"/>
                <a:gd name="T1" fmla="*/ 0 h 168"/>
                <a:gd name="T2" fmla="*/ 46 w 168"/>
                <a:gd name="T3" fmla="*/ 0 h 168"/>
                <a:gd name="T4" fmla="*/ 56 w 168"/>
                <a:gd name="T5" fmla="*/ 0 h 168"/>
                <a:gd name="T6" fmla="*/ 66 w 168"/>
                <a:gd name="T7" fmla="*/ 0 h 168"/>
                <a:gd name="T8" fmla="*/ 76 w 168"/>
                <a:gd name="T9" fmla="*/ 0 h 168"/>
                <a:gd name="T10" fmla="*/ 86 w 168"/>
                <a:gd name="T11" fmla="*/ 0 h 168"/>
                <a:gd name="T12" fmla="*/ 98 w 168"/>
                <a:gd name="T13" fmla="*/ 0 h 168"/>
                <a:gd name="T14" fmla="*/ 110 w 168"/>
                <a:gd name="T15" fmla="*/ 0 h 168"/>
                <a:gd name="T16" fmla="*/ 124 w 168"/>
                <a:gd name="T17" fmla="*/ 0 h 168"/>
                <a:gd name="T18" fmla="*/ 134 w 168"/>
                <a:gd name="T19" fmla="*/ 0 h 168"/>
                <a:gd name="T20" fmla="*/ 142 w 168"/>
                <a:gd name="T21" fmla="*/ 0 h 168"/>
                <a:gd name="T22" fmla="*/ 154 w 168"/>
                <a:gd name="T23" fmla="*/ 0 h 168"/>
                <a:gd name="T24" fmla="*/ 162 w 168"/>
                <a:gd name="T25" fmla="*/ 0 h 168"/>
                <a:gd name="T26" fmla="*/ 168 w 168"/>
                <a:gd name="T27" fmla="*/ 8 h 168"/>
                <a:gd name="T28" fmla="*/ 168 w 168"/>
                <a:gd name="T29" fmla="*/ 20 h 168"/>
                <a:gd name="T30" fmla="*/ 168 w 168"/>
                <a:gd name="T31" fmla="*/ 40 h 168"/>
                <a:gd name="T32" fmla="*/ 168 w 168"/>
                <a:gd name="T33" fmla="*/ 52 h 168"/>
                <a:gd name="T34" fmla="*/ 168 w 168"/>
                <a:gd name="T35" fmla="*/ 66 h 168"/>
                <a:gd name="T36" fmla="*/ 168 w 168"/>
                <a:gd name="T37" fmla="*/ 76 h 168"/>
                <a:gd name="T38" fmla="*/ 168 w 168"/>
                <a:gd name="T39" fmla="*/ 90 h 168"/>
                <a:gd name="T40" fmla="*/ 168 w 168"/>
                <a:gd name="T41" fmla="*/ 100 h 168"/>
                <a:gd name="T42" fmla="*/ 168 w 168"/>
                <a:gd name="T43" fmla="*/ 116 h 168"/>
                <a:gd name="T44" fmla="*/ 168 w 168"/>
                <a:gd name="T45" fmla="*/ 124 h 168"/>
                <a:gd name="T46" fmla="*/ 166 w 168"/>
                <a:gd name="T47" fmla="*/ 144 h 168"/>
                <a:gd name="T48" fmla="*/ 166 w 168"/>
                <a:gd name="T49" fmla="*/ 158 h 168"/>
                <a:gd name="T50" fmla="*/ 164 w 168"/>
                <a:gd name="T51" fmla="*/ 168 h 168"/>
                <a:gd name="T52" fmla="*/ 154 w 168"/>
                <a:gd name="T53" fmla="*/ 168 h 168"/>
                <a:gd name="T54" fmla="*/ 144 w 168"/>
                <a:gd name="T55" fmla="*/ 168 h 168"/>
                <a:gd name="T56" fmla="*/ 136 w 168"/>
                <a:gd name="T57" fmla="*/ 168 h 168"/>
                <a:gd name="T58" fmla="*/ 126 w 168"/>
                <a:gd name="T59" fmla="*/ 168 h 168"/>
                <a:gd name="T60" fmla="*/ 116 w 168"/>
                <a:gd name="T61" fmla="*/ 168 h 168"/>
                <a:gd name="T62" fmla="*/ 106 w 168"/>
                <a:gd name="T63" fmla="*/ 168 h 168"/>
                <a:gd name="T64" fmla="*/ 94 w 168"/>
                <a:gd name="T65" fmla="*/ 168 h 168"/>
                <a:gd name="T66" fmla="*/ 86 w 168"/>
                <a:gd name="T67" fmla="*/ 168 h 168"/>
                <a:gd name="T68" fmla="*/ 76 w 168"/>
                <a:gd name="T69" fmla="*/ 168 h 168"/>
                <a:gd name="T70" fmla="*/ 66 w 168"/>
                <a:gd name="T71" fmla="*/ 168 h 168"/>
                <a:gd name="T72" fmla="*/ 56 w 168"/>
                <a:gd name="T73" fmla="*/ 168 h 168"/>
                <a:gd name="T74" fmla="*/ 46 w 168"/>
                <a:gd name="T75" fmla="*/ 168 h 168"/>
                <a:gd name="T76" fmla="*/ 36 w 168"/>
                <a:gd name="T77" fmla="*/ 168 h 168"/>
                <a:gd name="T78" fmla="*/ 20 w 168"/>
                <a:gd name="T79" fmla="*/ 168 h 168"/>
                <a:gd name="T80" fmla="*/ 6 w 168"/>
                <a:gd name="T81" fmla="*/ 168 h 168"/>
                <a:gd name="T82" fmla="*/ 0 w 168"/>
                <a:gd name="T83" fmla="*/ 162 h 168"/>
                <a:gd name="T84" fmla="*/ 0 w 168"/>
                <a:gd name="T85" fmla="*/ 146 h 168"/>
                <a:gd name="T86" fmla="*/ 0 w 168"/>
                <a:gd name="T87" fmla="*/ 132 h 168"/>
                <a:gd name="T88" fmla="*/ 0 w 168"/>
                <a:gd name="T89" fmla="*/ 122 h 168"/>
                <a:gd name="T90" fmla="*/ 0 w 168"/>
                <a:gd name="T91" fmla="*/ 112 h 168"/>
                <a:gd name="T92" fmla="*/ 0 w 168"/>
                <a:gd name="T93" fmla="*/ 98 h 168"/>
                <a:gd name="T94" fmla="*/ 0 w 168"/>
                <a:gd name="T95" fmla="*/ 88 h 168"/>
                <a:gd name="T96" fmla="*/ 0 w 168"/>
                <a:gd name="T97" fmla="*/ 76 h 168"/>
                <a:gd name="T98" fmla="*/ 0 w 168"/>
                <a:gd name="T99" fmla="*/ 68 h 168"/>
                <a:gd name="T100" fmla="*/ 0 w 168"/>
                <a:gd name="T101" fmla="*/ 56 h 168"/>
                <a:gd name="T102" fmla="*/ 0 w 168"/>
                <a:gd name="T103" fmla="*/ 46 h 168"/>
                <a:gd name="T104" fmla="*/ 0 w 168"/>
                <a:gd name="T105" fmla="*/ 34 h 168"/>
                <a:gd name="T106" fmla="*/ 0 w 168"/>
                <a:gd name="T107" fmla="*/ 22 h 168"/>
                <a:gd name="T108" fmla="*/ 0 w 168"/>
                <a:gd name="T109" fmla="*/ 8 h 168"/>
                <a:gd name="T110" fmla="*/ 4 w 168"/>
                <a:gd name="T111" fmla="*/ 0 h 168"/>
                <a:gd name="T112" fmla="*/ 18 w 168"/>
                <a:gd name="T113" fmla="*/ 0 h 168"/>
                <a:gd name="T114" fmla="*/ 28 w 168"/>
                <a:gd name="T11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168">
                  <a:moveTo>
                    <a:pt x="30" y="0"/>
                  </a:moveTo>
                  <a:lnTo>
                    <a:pt x="32" y="0"/>
                  </a:lnTo>
                  <a:lnTo>
                    <a:pt x="34" y="0"/>
                  </a:lnTo>
                  <a:lnTo>
                    <a:pt x="36" y="0"/>
                  </a:lnTo>
                  <a:lnTo>
                    <a:pt x="38" y="0"/>
                  </a:lnTo>
                  <a:lnTo>
                    <a:pt x="40" y="0"/>
                  </a:lnTo>
                  <a:lnTo>
                    <a:pt x="42" y="0"/>
                  </a:lnTo>
                  <a:lnTo>
                    <a:pt x="42" y="0"/>
                  </a:lnTo>
                  <a:lnTo>
                    <a:pt x="44" y="0"/>
                  </a:lnTo>
                  <a:lnTo>
                    <a:pt x="46" y="0"/>
                  </a:lnTo>
                  <a:lnTo>
                    <a:pt x="48" y="0"/>
                  </a:lnTo>
                  <a:lnTo>
                    <a:pt x="50" y="0"/>
                  </a:lnTo>
                  <a:lnTo>
                    <a:pt x="52" y="0"/>
                  </a:lnTo>
                  <a:lnTo>
                    <a:pt x="54" y="0"/>
                  </a:lnTo>
                  <a:lnTo>
                    <a:pt x="56" y="0"/>
                  </a:lnTo>
                  <a:lnTo>
                    <a:pt x="58" y="0"/>
                  </a:lnTo>
                  <a:lnTo>
                    <a:pt x="60" y="0"/>
                  </a:lnTo>
                  <a:lnTo>
                    <a:pt x="62" y="0"/>
                  </a:lnTo>
                  <a:lnTo>
                    <a:pt x="64" y="0"/>
                  </a:lnTo>
                  <a:lnTo>
                    <a:pt x="66" y="0"/>
                  </a:lnTo>
                  <a:lnTo>
                    <a:pt x="68" y="0"/>
                  </a:lnTo>
                  <a:lnTo>
                    <a:pt x="70" y="0"/>
                  </a:lnTo>
                  <a:lnTo>
                    <a:pt x="72" y="0"/>
                  </a:lnTo>
                  <a:lnTo>
                    <a:pt x="74" y="0"/>
                  </a:lnTo>
                  <a:lnTo>
                    <a:pt x="76" y="0"/>
                  </a:lnTo>
                  <a:lnTo>
                    <a:pt x="78" y="0"/>
                  </a:lnTo>
                  <a:lnTo>
                    <a:pt x="80" y="0"/>
                  </a:lnTo>
                  <a:lnTo>
                    <a:pt x="82" y="0"/>
                  </a:lnTo>
                  <a:lnTo>
                    <a:pt x="84" y="0"/>
                  </a:lnTo>
                  <a:lnTo>
                    <a:pt x="86" y="0"/>
                  </a:lnTo>
                  <a:lnTo>
                    <a:pt x="88" y="0"/>
                  </a:lnTo>
                  <a:lnTo>
                    <a:pt x="90" y="0"/>
                  </a:lnTo>
                  <a:lnTo>
                    <a:pt x="90" y="0"/>
                  </a:lnTo>
                  <a:lnTo>
                    <a:pt x="96" y="0"/>
                  </a:lnTo>
                  <a:lnTo>
                    <a:pt x="98" y="0"/>
                  </a:lnTo>
                  <a:lnTo>
                    <a:pt x="100" y="0"/>
                  </a:lnTo>
                  <a:lnTo>
                    <a:pt x="102" y="0"/>
                  </a:lnTo>
                  <a:lnTo>
                    <a:pt x="104" y="0"/>
                  </a:lnTo>
                  <a:lnTo>
                    <a:pt x="108" y="0"/>
                  </a:lnTo>
                  <a:lnTo>
                    <a:pt x="110" y="0"/>
                  </a:lnTo>
                  <a:lnTo>
                    <a:pt x="112" y="0"/>
                  </a:lnTo>
                  <a:lnTo>
                    <a:pt x="114" y="0"/>
                  </a:lnTo>
                  <a:lnTo>
                    <a:pt x="116" y="0"/>
                  </a:lnTo>
                  <a:lnTo>
                    <a:pt x="118" y="0"/>
                  </a:lnTo>
                  <a:lnTo>
                    <a:pt x="124" y="0"/>
                  </a:lnTo>
                  <a:lnTo>
                    <a:pt x="126" y="0"/>
                  </a:lnTo>
                  <a:lnTo>
                    <a:pt x="128" y="0"/>
                  </a:lnTo>
                  <a:lnTo>
                    <a:pt x="130" y="0"/>
                  </a:lnTo>
                  <a:lnTo>
                    <a:pt x="132" y="0"/>
                  </a:lnTo>
                  <a:lnTo>
                    <a:pt x="134" y="0"/>
                  </a:lnTo>
                  <a:lnTo>
                    <a:pt x="136" y="0"/>
                  </a:lnTo>
                  <a:lnTo>
                    <a:pt x="138" y="0"/>
                  </a:lnTo>
                  <a:lnTo>
                    <a:pt x="138" y="0"/>
                  </a:lnTo>
                  <a:lnTo>
                    <a:pt x="140" y="0"/>
                  </a:lnTo>
                  <a:lnTo>
                    <a:pt x="142" y="0"/>
                  </a:lnTo>
                  <a:lnTo>
                    <a:pt x="146" y="0"/>
                  </a:lnTo>
                  <a:lnTo>
                    <a:pt x="148" y="0"/>
                  </a:lnTo>
                  <a:lnTo>
                    <a:pt x="150" y="0"/>
                  </a:lnTo>
                  <a:lnTo>
                    <a:pt x="152" y="0"/>
                  </a:lnTo>
                  <a:lnTo>
                    <a:pt x="154" y="0"/>
                  </a:lnTo>
                  <a:lnTo>
                    <a:pt x="154" y="2"/>
                  </a:lnTo>
                  <a:lnTo>
                    <a:pt x="156" y="0"/>
                  </a:lnTo>
                  <a:lnTo>
                    <a:pt x="158" y="0"/>
                  </a:lnTo>
                  <a:lnTo>
                    <a:pt x="160" y="0"/>
                  </a:lnTo>
                  <a:lnTo>
                    <a:pt x="162" y="0"/>
                  </a:lnTo>
                  <a:lnTo>
                    <a:pt x="164" y="0"/>
                  </a:lnTo>
                  <a:lnTo>
                    <a:pt x="166" y="0"/>
                  </a:lnTo>
                  <a:lnTo>
                    <a:pt x="168" y="0"/>
                  </a:lnTo>
                  <a:lnTo>
                    <a:pt x="168" y="6"/>
                  </a:lnTo>
                  <a:lnTo>
                    <a:pt x="168" y="8"/>
                  </a:lnTo>
                  <a:lnTo>
                    <a:pt x="168" y="10"/>
                  </a:lnTo>
                  <a:lnTo>
                    <a:pt x="168" y="12"/>
                  </a:lnTo>
                  <a:lnTo>
                    <a:pt x="168" y="14"/>
                  </a:lnTo>
                  <a:lnTo>
                    <a:pt x="168" y="16"/>
                  </a:lnTo>
                  <a:lnTo>
                    <a:pt x="168" y="20"/>
                  </a:lnTo>
                  <a:lnTo>
                    <a:pt x="168" y="22"/>
                  </a:lnTo>
                  <a:lnTo>
                    <a:pt x="168" y="24"/>
                  </a:lnTo>
                  <a:lnTo>
                    <a:pt x="168" y="28"/>
                  </a:lnTo>
                  <a:lnTo>
                    <a:pt x="168" y="34"/>
                  </a:lnTo>
                  <a:lnTo>
                    <a:pt x="168" y="40"/>
                  </a:lnTo>
                  <a:lnTo>
                    <a:pt x="168" y="42"/>
                  </a:lnTo>
                  <a:lnTo>
                    <a:pt x="168" y="46"/>
                  </a:lnTo>
                  <a:lnTo>
                    <a:pt x="168" y="48"/>
                  </a:lnTo>
                  <a:lnTo>
                    <a:pt x="168" y="50"/>
                  </a:lnTo>
                  <a:lnTo>
                    <a:pt x="168" y="52"/>
                  </a:lnTo>
                  <a:lnTo>
                    <a:pt x="168" y="54"/>
                  </a:lnTo>
                  <a:lnTo>
                    <a:pt x="168" y="58"/>
                  </a:lnTo>
                  <a:lnTo>
                    <a:pt x="168" y="62"/>
                  </a:lnTo>
                  <a:lnTo>
                    <a:pt x="168" y="64"/>
                  </a:lnTo>
                  <a:lnTo>
                    <a:pt x="168" y="66"/>
                  </a:lnTo>
                  <a:lnTo>
                    <a:pt x="168" y="68"/>
                  </a:lnTo>
                  <a:lnTo>
                    <a:pt x="168" y="72"/>
                  </a:lnTo>
                  <a:lnTo>
                    <a:pt x="168" y="72"/>
                  </a:lnTo>
                  <a:lnTo>
                    <a:pt x="168" y="74"/>
                  </a:lnTo>
                  <a:lnTo>
                    <a:pt x="168" y="76"/>
                  </a:lnTo>
                  <a:lnTo>
                    <a:pt x="168" y="78"/>
                  </a:lnTo>
                  <a:lnTo>
                    <a:pt x="168" y="80"/>
                  </a:lnTo>
                  <a:lnTo>
                    <a:pt x="168" y="84"/>
                  </a:lnTo>
                  <a:lnTo>
                    <a:pt x="168" y="88"/>
                  </a:lnTo>
                  <a:lnTo>
                    <a:pt x="168" y="90"/>
                  </a:lnTo>
                  <a:lnTo>
                    <a:pt x="168" y="92"/>
                  </a:lnTo>
                  <a:lnTo>
                    <a:pt x="168" y="94"/>
                  </a:lnTo>
                  <a:lnTo>
                    <a:pt x="168" y="96"/>
                  </a:lnTo>
                  <a:lnTo>
                    <a:pt x="168" y="98"/>
                  </a:lnTo>
                  <a:lnTo>
                    <a:pt x="168" y="100"/>
                  </a:lnTo>
                  <a:lnTo>
                    <a:pt x="168" y="104"/>
                  </a:lnTo>
                  <a:lnTo>
                    <a:pt x="168" y="108"/>
                  </a:lnTo>
                  <a:lnTo>
                    <a:pt x="168" y="112"/>
                  </a:lnTo>
                  <a:lnTo>
                    <a:pt x="168" y="114"/>
                  </a:lnTo>
                  <a:lnTo>
                    <a:pt x="168" y="116"/>
                  </a:lnTo>
                  <a:lnTo>
                    <a:pt x="168" y="118"/>
                  </a:lnTo>
                  <a:lnTo>
                    <a:pt x="168" y="120"/>
                  </a:lnTo>
                  <a:lnTo>
                    <a:pt x="168" y="120"/>
                  </a:lnTo>
                  <a:lnTo>
                    <a:pt x="168" y="122"/>
                  </a:lnTo>
                  <a:lnTo>
                    <a:pt x="168" y="124"/>
                  </a:lnTo>
                  <a:lnTo>
                    <a:pt x="168" y="126"/>
                  </a:lnTo>
                  <a:lnTo>
                    <a:pt x="168" y="128"/>
                  </a:lnTo>
                  <a:lnTo>
                    <a:pt x="168" y="130"/>
                  </a:lnTo>
                  <a:lnTo>
                    <a:pt x="168" y="136"/>
                  </a:lnTo>
                  <a:lnTo>
                    <a:pt x="166" y="144"/>
                  </a:lnTo>
                  <a:lnTo>
                    <a:pt x="166" y="148"/>
                  </a:lnTo>
                  <a:lnTo>
                    <a:pt x="166" y="152"/>
                  </a:lnTo>
                  <a:lnTo>
                    <a:pt x="166" y="154"/>
                  </a:lnTo>
                  <a:lnTo>
                    <a:pt x="166" y="156"/>
                  </a:lnTo>
                  <a:lnTo>
                    <a:pt x="166" y="158"/>
                  </a:lnTo>
                  <a:lnTo>
                    <a:pt x="166" y="160"/>
                  </a:lnTo>
                  <a:lnTo>
                    <a:pt x="166" y="164"/>
                  </a:lnTo>
                  <a:lnTo>
                    <a:pt x="166" y="166"/>
                  </a:lnTo>
                  <a:lnTo>
                    <a:pt x="166" y="168"/>
                  </a:lnTo>
                  <a:lnTo>
                    <a:pt x="164" y="168"/>
                  </a:lnTo>
                  <a:lnTo>
                    <a:pt x="162" y="168"/>
                  </a:lnTo>
                  <a:lnTo>
                    <a:pt x="160" y="168"/>
                  </a:lnTo>
                  <a:lnTo>
                    <a:pt x="158" y="168"/>
                  </a:lnTo>
                  <a:lnTo>
                    <a:pt x="156" y="168"/>
                  </a:lnTo>
                  <a:lnTo>
                    <a:pt x="154" y="168"/>
                  </a:lnTo>
                  <a:lnTo>
                    <a:pt x="152" y="168"/>
                  </a:lnTo>
                  <a:lnTo>
                    <a:pt x="150" y="168"/>
                  </a:lnTo>
                  <a:lnTo>
                    <a:pt x="148" y="168"/>
                  </a:lnTo>
                  <a:lnTo>
                    <a:pt x="146" y="168"/>
                  </a:lnTo>
                  <a:lnTo>
                    <a:pt x="144" y="168"/>
                  </a:lnTo>
                  <a:lnTo>
                    <a:pt x="142" y="168"/>
                  </a:lnTo>
                  <a:lnTo>
                    <a:pt x="140" y="168"/>
                  </a:lnTo>
                  <a:lnTo>
                    <a:pt x="138" y="168"/>
                  </a:lnTo>
                  <a:lnTo>
                    <a:pt x="138" y="168"/>
                  </a:lnTo>
                  <a:lnTo>
                    <a:pt x="136" y="168"/>
                  </a:lnTo>
                  <a:lnTo>
                    <a:pt x="134" y="168"/>
                  </a:lnTo>
                  <a:lnTo>
                    <a:pt x="132" y="168"/>
                  </a:lnTo>
                  <a:lnTo>
                    <a:pt x="130" y="168"/>
                  </a:lnTo>
                  <a:lnTo>
                    <a:pt x="128" y="168"/>
                  </a:lnTo>
                  <a:lnTo>
                    <a:pt x="126" y="168"/>
                  </a:lnTo>
                  <a:lnTo>
                    <a:pt x="124" y="168"/>
                  </a:lnTo>
                  <a:lnTo>
                    <a:pt x="122" y="168"/>
                  </a:lnTo>
                  <a:lnTo>
                    <a:pt x="120" y="168"/>
                  </a:lnTo>
                  <a:lnTo>
                    <a:pt x="118" y="168"/>
                  </a:lnTo>
                  <a:lnTo>
                    <a:pt x="116" y="168"/>
                  </a:lnTo>
                  <a:lnTo>
                    <a:pt x="114" y="168"/>
                  </a:lnTo>
                  <a:lnTo>
                    <a:pt x="112" y="168"/>
                  </a:lnTo>
                  <a:lnTo>
                    <a:pt x="110" y="168"/>
                  </a:lnTo>
                  <a:lnTo>
                    <a:pt x="108" y="168"/>
                  </a:lnTo>
                  <a:lnTo>
                    <a:pt x="106" y="168"/>
                  </a:lnTo>
                  <a:lnTo>
                    <a:pt x="104" y="168"/>
                  </a:lnTo>
                  <a:lnTo>
                    <a:pt x="102" y="168"/>
                  </a:lnTo>
                  <a:lnTo>
                    <a:pt x="100" y="168"/>
                  </a:lnTo>
                  <a:lnTo>
                    <a:pt x="98" y="168"/>
                  </a:lnTo>
                  <a:lnTo>
                    <a:pt x="94" y="168"/>
                  </a:lnTo>
                  <a:lnTo>
                    <a:pt x="92" y="168"/>
                  </a:lnTo>
                  <a:lnTo>
                    <a:pt x="90" y="168"/>
                  </a:lnTo>
                  <a:lnTo>
                    <a:pt x="90" y="168"/>
                  </a:lnTo>
                  <a:lnTo>
                    <a:pt x="88" y="168"/>
                  </a:lnTo>
                  <a:lnTo>
                    <a:pt x="86" y="168"/>
                  </a:lnTo>
                  <a:lnTo>
                    <a:pt x="84" y="168"/>
                  </a:lnTo>
                  <a:lnTo>
                    <a:pt x="82" y="168"/>
                  </a:lnTo>
                  <a:lnTo>
                    <a:pt x="80" y="168"/>
                  </a:lnTo>
                  <a:lnTo>
                    <a:pt x="78" y="168"/>
                  </a:lnTo>
                  <a:lnTo>
                    <a:pt x="76" y="168"/>
                  </a:lnTo>
                  <a:lnTo>
                    <a:pt x="74" y="168"/>
                  </a:lnTo>
                  <a:lnTo>
                    <a:pt x="72" y="168"/>
                  </a:lnTo>
                  <a:lnTo>
                    <a:pt x="70" y="168"/>
                  </a:lnTo>
                  <a:lnTo>
                    <a:pt x="68" y="168"/>
                  </a:lnTo>
                  <a:lnTo>
                    <a:pt x="66" y="168"/>
                  </a:lnTo>
                  <a:lnTo>
                    <a:pt x="64" y="168"/>
                  </a:lnTo>
                  <a:lnTo>
                    <a:pt x="62" y="168"/>
                  </a:lnTo>
                  <a:lnTo>
                    <a:pt x="60" y="168"/>
                  </a:lnTo>
                  <a:lnTo>
                    <a:pt x="58" y="168"/>
                  </a:lnTo>
                  <a:lnTo>
                    <a:pt x="56" y="168"/>
                  </a:lnTo>
                  <a:lnTo>
                    <a:pt x="54" y="168"/>
                  </a:lnTo>
                  <a:lnTo>
                    <a:pt x="52" y="168"/>
                  </a:lnTo>
                  <a:lnTo>
                    <a:pt x="50" y="168"/>
                  </a:lnTo>
                  <a:lnTo>
                    <a:pt x="48" y="168"/>
                  </a:lnTo>
                  <a:lnTo>
                    <a:pt x="46" y="168"/>
                  </a:lnTo>
                  <a:lnTo>
                    <a:pt x="44" y="168"/>
                  </a:lnTo>
                  <a:lnTo>
                    <a:pt x="42" y="168"/>
                  </a:lnTo>
                  <a:lnTo>
                    <a:pt x="42" y="168"/>
                  </a:lnTo>
                  <a:lnTo>
                    <a:pt x="40" y="168"/>
                  </a:lnTo>
                  <a:lnTo>
                    <a:pt x="36" y="168"/>
                  </a:lnTo>
                  <a:lnTo>
                    <a:pt x="34" y="168"/>
                  </a:lnTo>
                  <a:lnTo>
                    <a:pt x="26" y="168"/>
                  </a:lnTo>
                  <a:lnTo>
                    <a:pt x="24" y="168"/>
                  </a:lnTo>
                  <a:lnTo>
                    <a:pt x="22" y="168"/>
                  </a:lnTo>
                  <a:lnTo>
                    <a:pt x="20" y="168"/>
                  </a:lnTo>
                  <a:lnTo>
                    <a:pt x="16" y="168"/>
                  </a:lnTo>
                  <a:lnTo>
                    <a:pt x="14" y="168"/>
                  </a:lnTo>
                  <a:lnTo>
                    <a:pt x="12" y="168"/>
                  </a:lnTo>
                  <a:lnTo>
                    <a:pt x="8" y="168"/>
                  </a:lnTo>
                  <a:lnTo>
                    <a:pt x="6" y="168"/>
                  </a:lnTo>
                  <a:lnTo>
                    <a:pt x="4" y="168"/>
                  </a:lnTo>
                  <a:lnTo>
                    <a:pt x="2" y="168"/>
                  </a:lnTo>
                  <a:lnTo>
                    <a:pt x="0" y="168"/>
                  </a:lnTo>
                  <a:lnTo>
                    <a:pt x="0" y="164"/>
                  </a:lnTo>
                  <a:lnTo>
                    <a:pt x="0" y="162"/>
                  </a:lnTo>
                  <a:lnTo>
                    <a:pt x="0" y="160"/>
                  </a:lnTo>
                  <a:lnTo>
                    <a:pt x="0" y="158"/>
                  </a:lnTo>
                  <a:lnTo>
                    <a:pt x="0" y="154"/>
                  </a:lnTo>
                  <a:lnTo>
                    <a:pt x="0" y="148"/>
                  </a:lnTo>
                  <a:lnTo>
                    <a:pt x="0" y="146"/>
                  </a:lnTo>
                  <a:lnTo>
                    <a:pt x="0" y="144"/>
                  </a:lnTo>
                  <a:lnTo>
                    <a:pt x="0" y="142"/>
                  </a:lnTo>
                  <a:lnTo>
                    <a:pt x="0" y="140"/>
                  </a:lnTo>
                  <a:lnTo>
                    <a:pt x="0" y="134"/>
                  </a:lnTo>
                  <a:lnTo>
                    <a:pt x="0" y="132"/>
                  </a:lnTo>
                  <a:lnTo>
                    <a:pt x="0" y="130"/>
                  </a:lnTo>
                  <a:lnTo>
                    <a:pt x="0" y="128"/>
                  </a:lnTo>
                  <a:lnTo>
                    <a:pt x="0" y="126"/>
                  </a:lnTo>
                  <a:lnTo>
                    <a:pt x="0" y="124"/>
                  </a:lnTo>
                  <a:lnTo>
                    <a:pt x="0" y="122"/>
                  </a:lnTo>
                  <a:lnTo>
                    <a:pt x="0" y="120"/>
                  </a:lnTo>
                  <a:lnTo>
                    <a:pt x="0" y="120"/>
                  </a:lnTo>
                  <a:lnTo>
                    <a:pt x="0" y="118"/>
                  </a:lnTo>
                  <a:lnTo>
                    <a:pt x="0" y="114"/>
                  </a:lnTo>
                  <a:lnTo>
                    <a:pt x="0" y="112"/>
                  </a:lnTo>
                  <a:lnTo>
                    <a:pt x="0" y="108"/>
                  </a:lnTo>
                  <a:lnTo>
                    <a:pt x="0" y="106"/>
                  </a:lnTo>
                  <a:lnTo>
                    <a:pt x="0" y="102"/>
                  </a:lnTo>
                  <a:lnTo>
                    <a:pt x="0" y="100"/>
                  </a:lnTo>
                  <a:lnTo>
                    <a:pt x="0" y="98"/>
                  </a:lnTo>
                  <a:lnTo>
                    <a:pt x="0" y="96"/>
                  </a:lnTo>
                  <a:lnTo>
                    <a:pt x="0" y="94"/>
                  </a:lnTo>
                  <a:lnTo>
                    <a:pt x="0" y="92"/>
                  </a:lnTo>
                  <a:lnTo>
                    <a:pt x="0" y="90"/>
                  </a:lnTo>
                  <a:lnTo>
                    <a:pt x="0" y="88"/>
                  </a:lnTo>
                  <a:lnTo>
                    <a:pt x="0" y="86"/>
                  </a:lnTo>
                  <a:lnTo>
                    <a:pt x="0" y="82"/>
                  </a:lnTo>
                  <a:lnTo>
                    <a:pt x="0" y="80"/>
                  </a:lnTo>
                  <a:lnTo>
                    <a:pt x="0" y="78"/>
                  </a:lnTo>
                  <a:lnTo>
                    <a:pt x="0" y="76"/>
                  </a:lnTo>
                  <a:lnTo>
                    <a:pt x="0" y="74"/>
                  </a:lnTo>
                  <a:lnTo>
                    <a:pt x="0" y="72"/>
                  </a:lnTo>
                  <a:lnTo>
                    <a:pt x="0" y="72"/>
                  </a:lnTo>
                  <a:lnTo>
                    <a:pt x="0" y="70"/>
                  </a:lnTo>
                  <a:lnTo>
                    <a:pt x="0" y="68"/>
                  </a:lnTo>
                  <a:lnTo>
                    <a:pt x="0" y="66"/>
                  </a:lnTo>
                  <a:lnTo>
                    <a:pt x="0" y="62"/>
                  </a:lnTo>
                  <a:lnTo>
                    <a:pt x="0" y="60"/>
                  </a:lnTo>
                  <a:lnTo>
                    <a:pt x="0" y="58"/>
                  </a:lnTo>
                  <a:lnTo>
                    <a:pt x="0" y="56"/>
                  </a:lnTo>
                  <a:lnTo>
                    <a:pt x="0" y="54"/>
                  </a:lnTo>
                  <a:lnTo>
                    <a:pt x="0" y="52"/>
                  </a:lnTo>
                  <a:lnTo>
                    <a:pt x="0" y="50"/>
                  </a:lnTo>
                  <a:lnTo>
                    <a:pt x="0" y="48"/>
                  </a:lnTo>
                  <a:lnTo>
                    <a:pt x="0" y="46"/>
                  </a:lnTo>
                  <a:lnTo>
                    <a:pt x="0" y="44"/>
                  </a:lnTo>
                  <a:lnTo>
                    <a:pt x="0" y="42"/>
                  </a:lnTo>
                  <a:lnTo>
                    <a:pt x="0" y="40"/>
                  </a:lnTo>
                  <a:lnTo>
                    <a:pt x="0" y="38"/>
                  </a:lnTo>
                  <a:lnTo>
                    <a:pt x="0" y="34"/>
                  </a:lnTo>
                  <a:lnTo>
                    <a:pt x="0" y="32"/>
                  </a:lnTo>
                  <a:lnTo>
                    <a:pt x="0" y="26"/>
                  </a:lnTo>
                  <a:lnTo>
                    <a:pt x="0" y="24"/>
                  </a:lnTo>
                  <a:lnTo>
                    <a:pt x="0" y="24"/>
                  </a:lnTo>
                  <a:lnTo>
                    <a:pt x="0" y="22"/>
                  </a:lnTo>
                  <a:lnTo>
                    <a:pt x="0" y="20"/>
                  </a:lnTo>
                  <a:lnTo>
                    <a:pt x="0" y="16"/>
                  </a:lnTo>
                  <a:lnTo>
                    <a:pt x="0" y="14"/>
                  </a:lnTo>
                  <a:lnTo>
                    <a:pt x="0" y="10"/>
                  </a:lnTo>
                  <a:lnTo>
                    <a:pt x="0" y="8"/>
                  </a:lnTo>
                  <a:lnTo>
                    <a:pt x="0" y="4"/>
                  </a:lnTo>
                  <a:lnTo>
                    <a:pt x="0" y="2"/>
                  </a:lnTo>
                  <a:lnTo>
                    <a:pt x="0" y="0"/>
                  </a:lnTo>
                  <a:lnTo>
                    <a:pt x="2" y="0"/>
                  </a:lnTo>
                  <a:lnTo>
                    <a:pt x="4" y="0"/>
                  </a:lnTo>
                  <a:lnTo>
                    <a:pt x="10" y="0"/>
                  </a:lnTo>
                  <a:lnTo>
                    <a:pt x="12" y="0"/>
                  </a:lnTo>
                  <a:lnTo>
                    <a:pt x="14" y="0"/>
                  </a:lnTo>
                  <a:lnTo>
                    <a:pt x="16" y="0"/>
                  </a:lnTo>
                  <a:lnTo>
                    <a:pt x="18" y="0"/>
                  </a:lnTo>
                  <a:lnTo>
                    <a:pt x="20" y="0"/>
                  </a:lnTo>
                  <a:lnTo>
                    <a:pt x="22" y="0"/>
                  </a:lnTo>
                  <a:lnTo>
                    <a:pt x="24" y="0"/>
                  </a:lnTo>
                  <a:lnTo>
                    <a:pt x="26" y="0"/>
                  </a:lnTo>
                  <a:lnTo>
                    <a:pt x="28" y="0"/>
                  </a:lnTo>
                  <a:lnTo>
                    <a:pt x="3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5" name="Freeform 97"/>
            <p:cNvSpPr>
              <a:spLocks/>
            </p:cNvSpPr>
            <p:nvPr/>
          </p:nvSpPr>
          <p:spPr bwMode="auto">
            <a:xfrm>
              <a:off x="4786313" y="-222250"/>
              <a:ext cx="269875" cy="279400"/>
            </a:xfrm>
            <a:custGeom>
              <a:avLst/>
              <a:gdLst>
                <a:gd name="T0" fmla="*/ 170 w 170"/>
                <a:gd name="T1" fmla="*/ 0 h 176"/>
                <a:gd name="T2" fmla="*/ 170 w 170"/>
                <a:gd name="T3" fmla="*/ 16 h 176"/>
                <a:gd name="T4" fmla="*/ 170 w 170"/>
                <a:gd name="T5" fmla="*/ 32 h 176"/>
                <a:gd name="T6" fmla="*/ 170 w 170"/>
                <a:gd name="T7" fmla="*/ 50 h 176"/>
                <a:gd name="T8" fmla="*/ 170 w 170"/>
                <a:gd name="T9" fmla="*/ 62 h 176"/>
                <a:gd name="T10" fmla="*/ 170 w 170"/>
                <a:gd name="T11" fmla="*/ 70 h 176"/>
                <a:gd name="T12" fmla="*/ 170 w 170"/>
                <a:gd name="T13" fmla="*/ 84 h 176"/>
                <a:gd name="T14" fmla="*/ 170 w 170"/>
                <a:gd name="T15" fmla="*/ 90 h 176"/>
                <a:gd name="T16" fmla="*/ 170 w 170"/>
                <a:gd name="T17" fmla="*/ 96 h 176"/>
                <a:gd name="T18" fmla="*/ 170 w 170"/>
                <a:gd name="T19" fmla="*/ 108 h 176"/>
                <a:gd name="T20" fmla="*/ 170 w 170"/>
                <a:gd name="T21" fmla="*/ 122 h 176"/>
                <a:gd name="T22" fmla="*/ 170 w 170"/>
                <a:gd name="T23" fmla="*/ 132 h 176"/>
                <a:gd name="T24" fmla="*/ 170 w 170"/>
                <a:gd name="T25" fmla="*/ 144 h 176"/>
                <a:gd name="T26" fmla="*/ 170 w 170"/>
                <a:gd name="T27" fmla="*/ 150 h 176"/>
                <a:gd name="T28" fmla="*/ 170 w 170"/>
                <a:gd name="T29" fmla="*/ 158 h 176"/>
                <a:gd name="T30" fmla="*/ 170 w 170"/>
                <a:gd name="T31" fmla="*/ 166 h 176"/>
                <a:gd name="T32" fmla="*/ 170 w 170"/>
                <a:gd name="T33" fmla="*/ 174 h 176"/>
                <a:gd name="T34" fmla="*/ 166 w 170"/>
                <a:gd name="T35" fmla="*/ 176 h 176"/>
                <a:gd name="T36" fmla="*/ 160 w 170"/>
                <a:gd name="T37" fmla="*/ 176 h 176"/>
                <a:gd name="T38" fmla="*/ 152 w 170"/>
                <a:gd name="T39" fmla="*/ 176 h 176"/>
                <a:gd name="T40" fmla="*/ 144 w 170"/>
                <a:gd name="T41" fmla="*/ 176 h 176"/>
                <a:gd name="T42" fmla="*/ 138 w 170"/>
                <a:gd name="T43" fmla="*/ 176 h 176"/>
                <a:gd name="T44" fmla="*/ 132 w 170"/>
                <a:gd name="T45" fmla="*/ 176 h 176"/>
                <a:gd name="T46" fmla="*/ 124 w 170"/>
                <a:gd name="T47" fmla="*/ 176 h 176"/>
                <a:gd name="T48" fmla="*/ 114 w 170"/>
                <a:gd name="T49" fmla="*/ 176 h 176"/>
                <a:gd name="T50" fmla="*/ 108 w 170"/>
                <a:gd name="T51" fmla="*/ 176 h 176"/>
                <a:gd name="T52" fmla="*/ 98 w 170"/>
                <a:gd name="T53" fmla="*/ 176 h 176"/>
                <a:gd name="T54" fmla="*/ 88 w 170"/>
                <a:gd name="T55" fmla="*/ 176 h 176"/>
                <a:gd name="T56" fmla="*/ 76 w 170"/>
                <a:gd name="T57" fmla="*/ 176 h 176"/>
                <a:gd name="T58" fmla="*/ 66 w 170"/>
                <a:gd name="T59" fmla="*/ 176 h 176"/>
                <a:gd name="T60" fmla="*/ 56 w 170"/>
                <a:gd name="T61" fmla="*/ 176 h 176"/>
                <a:gd name="T62" fmla="*/ 48 w 170"/>
                <a:gd name="T63" fmla="*/ 176 h 176"/>
                <a:gd name="T64" fmla="*/ 38 w 170"/>
                <a:gd name="T65" fmla="*/ 176 h 176"/>
                <a:gd name="T66" fmla="*/ 30 w 170"/>
                <a:gd name="T67" fmla="*/ 176 h 176"/>
                <a:gd name="T68" fmla="*/ 22 w 170"/>
                <a:gd name="T69" fmla="*/ 176 h 176"/>
                <a:gd name="T70" fmla="*/ 14 w 170"/>
                <a:gd name="T71" fmla="*/ 176 h 176"/>
                <a:gd name="T72" fmla="*/ 8 w 170"/>
                <a:gd name="T73" fmla="*/ 176 h 176"/>
                <a:gd name="T74" fmla="*/ 0 w 170"/>
                <a:gd name="T75" fmla="*/ 176 h 176"/>
                <a:gd name="T76" fmla="*/ 0 w 170"/>
                <a:gd name="T77" fmla="*/ 166 h 176"/>
                <a:gd name="T78" fmla="*/ 0 w 170"/>
                <a:gd name="T79" fmla="*/ 156 h 176"/>
                <a:gd name="T80" fmla="*/ 0 w 170"/>
                <a:gd name="T81" fmla="*/ 142 h 176"/>
                <a:gd name="T82" fmla="*/ 0 w 170"/>
                <a:gd name="T83" fmla="*/ 132 h 176"/>
                <a:gd name="T84" fmla="*/ 0 w 170"/>
                <a:gd name="T85" fmla="*/ 118 h 176"/>
                <a:gd name="T86" fmla="*/ 0 w 170"/>
                <a:gd name="T87" fmla="*/ 98 h 176"/>
                <a:gd name="T88" fmla="*/ 0 w 170"/>
                <a:gd name="T89" fmla="*/ 88 h 176"/>
                <a:gd name="T90" fmla="*/ 0 w 170"/>
                <a:gd name="T91" fmla="*/ 80 h 176"/>
                <a:gd name="T92" fmla="*/ 0 w 170"/>
                <a:gd name="T93" fmla="*/ 72 h 176"/>
                <a:gd name="T94" fmla="*/ 0 w 170"/>
                <a:gd name="T95" fmla="*/ 58 h 176"/>
                <a:gd name="T96" fmla="*/ 0 w 170"/>
                <a:gd name="T97" fmla="*/ 50 h 176"/>
                <a:gd name="T98" fmla="*/ 0 w 170"/>
                <a:gd name="T99" fmla="*/ 32 h 176"/>
                <a:gd name="T100" fmla="*/ 0 w 170"/>
                <a:gd name="T101" fmla="*/ 22 h 176"/>
                <a:gd name="T102" fmla="*/ 0 w 170"/>
                <a:gd name="T103" fmla="*/ 14 h 176"/>
                <a:gd name="T104" fmla="*/ 22 w 170"/>
                <a:gd name="T105" fmla="*/ 0 h 176"/>
                <a:gd name="T106" fmla="*/ 84 w 170"/>
                <a:gd name="T10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0" h="176">
                  <a:moveTo>
                    <a:pt x="84" y="0"/>
                  </a:moveTo>
                  <a:lnTo>
                    <a:pt x="130" y="0"/>
                  </a:lnTo>
                  <a:lnTo>
                    <a:pt x="170" y="0"/>
                  </a:lnTo>
                  <a:lnTo>
                    <a:pt x="170" y="4"/>
                  </a:lnTo>
                  <a:lnTo>
                    <a:pt x="170" y="14"/>
                  </a:lnTo>
                  <a:lnTo>
                    <a:pt x="170" y="16"/>
                  </a:lnTo>
                  <a:lnTo>
                    <a:pt x="170" y="22"/>
                  </a:lnTo>
                  <a:lnTo>
                    <a:pt x="170" y="28"/>
                  </a:lnTo>
                  <a:lnTo>
                    <a:pt x="170" y="32"/>
                  </a:lnTo>
                  <a:lnTo>
                    <a:pt x="170" y="38"/>
                  </a:lnTo>
                  <a:lnTo>
                    <a:pt x="170" y="40"/>
                  </a:lnTo>
                  <a:lnTo>
                    <a:pt x="170" y="50"/>
                  </a:lnTo>
                  <a:lnTo>
                    <a:pt x="170" y="54"/>
                  </a:lnTo>
                  <a:lnTo>
                    <a:pt x="170" y="56"/>
                  </a:lnTo>
                  <a:lnTo>
                    <a:pt x="170" y="62"/>
                  </a:lnTo>
                  <a:lnTo>
                    <a:pt x="170" y="66"/>
                  </a:lnTo>
                  <a:lnTo>
                    <a:pt x="170" y="68"/>
                  </a:lnTo>
                  <a:lnTo>
                    <a:pt x="170" y="70"/>
                  </a:lnTo>
                  <a:lnTo>
                    <a:pt x="170" y="76"/>
                  </a:lnTo>
                  <a:lnTo>
                    <a:pt x="170" y="80"/>
                  </a:lnTo>
                  <a:lnTo>
                    <a:pt x="170" y="84"/>
                  </a:lnTo>
                  <a:lnTo>
                    <a:pt x="170" y="86"/>
                  </a:lnTo>
                  <a:lnTo>
                    <a:pt x="170" y="88"/>
                  </a:lnTo>
                  <a:lnTo>
                    <a:pt x="170" y="90"/>
                  </a:lnTo>
                  <a:lnTo>
                    <a:pt x="170" y="92"/>
                  </a:lnTo>
                  <a:lnTo>
                    <a:pt x="170" y="94"/>
                  </a:lnTo>
                  <a:lnTo>
                    <a:pt x="170" y="96"/>
                  </a:lnTo>
                  <a:lnTo>
                    <a:pt x="170" y="98"/>
                  </a:lnTo>
                  <a:lnTo>
                    <a:pt x="170" y="102"/>
                  </a:lnTo>
                  <a:lnTo>
                    <a:pt x="170" y="108"/>
                  </a:lnTo>
                  <a:lnTo>
                    <a:pt x="170" y="114"/>
                  </a:lnTo>
                  <a:lnTo>
                    <a:pt x="170" y="118"/>
                  </a:lnTo>
                  <a:lnTo>
                    <a:pt x="170" y="122"/>
                  </a:lnTo>
                  <a:lnTo>
                    <a:pt x="170" y="126"/>
                  </a:lnTo>
                  <a:lnTo>
                    <a:pt x="170" y="128"/>
                  </a:lnTo>
                  <a:lnTo>
                    <a:pt x="170" y="132"/>
                  </a:lnTo>
                  <a:lnTo>
                    <a:pt x="170" y="134"/>
                  </a:lnTo>
                  <a:lnTo>
                    <a:pt x="170" y="138"/>
                  </a:lnTo>
                  <a:lnTo>
                    <a:pt x="170" y="144"/>
                  </a:lnTo>
                  <a:lnTo>
                    <a:pt x="170" y="146"/>
                  </a:lnTo>
                  <a:lnTo>
                    <a:pt x="170" y="148"/>
                  </a:lnTo>
                  <a:lnTo>
                    <a:pt x="170" y="150"/>
                  </a:lnTo>
                  <a:lnTo>
                    <a:pt x="170" y="152"/>
                  </a:lnTo>
                  <a:lnTo>
                    <a:pt x="170" y="154"/>
                  </a:lnTo>
                  <a:lnTo>
                    <a:pt x="170" y="158"/>
                  </a:lnTo>
                  <a:lnTo>
                    <a:pt x="170" y="162"/>
                  </a:lnTo>
                  <a:lnTo>
                    <a:pt x="170" y="164"/>
                  </a:lnTo>
                  <a:lnTo>
                    <a:pt x="170" y="166"/>
                  </a:lnTo>
                  <a:lnTo>
                    <a:pt x="170" y="168"/>
                  </a:lnTo>
                  <a:lnTo>
                    <a:pt x="170" y="170"/>
                  </a:lnTo>
                  <a:lnTo>
                    <a:pt x="170" y="174"/>
                  </a:lnTo>
                  <a:lnTo>
                    <a:pt x="170" y="176"/>
                  </a:lnTo>
                  <a:lnTo>
                    <a:pt x="168" y="176"/>
                  </a:lnTo>
                  <a:lnTo>
                    <a:pt x="166" y="176"/>
                  </a:lnTo>
                  <a:lnTo>
                    <a:pt x="164" y="176"/>
                  </a:lnTo>
                  <a:lnTo>
                    <a:pt x="162" y="176"/>
                  </a:lnTo>
                  <a:lnTo>
                    <a:pt x="160" y="176"/>
                  </a:lnTo>
                  <a:lnTo>
                    <a:pt x="158" y="176"/>
                  </a:lnTo>
                  <a:lnTo>
                    <a:pt x="156" y="176"/>
                  </a:lnTo>
                  <a:lnTo>
                    <a:pt x="152" y="176"/>
                  </a:lnTo>
                  <a:lnTo>
                    <a:pt x="150" y="176"/>
                  </a:lnTo>
                  <a:lnTo>
                    <a:pt x="148" y="176"/>
                  </a:lnTo>
                  <a:lnTo>
                    <a:pt x="144" y="176"/>
                  </a:lnTo>
                  <a:lnTo>
                    <a:pt x="142" y="176"/>
                  </a:lnTo>
                  <a:lnTo>
                    <a:pt x="140" y="176"/>
                  </a:lnTo>
                  <a:lnTo>
                    <a:pt x="138" y="176"/>
                  </a:lnTo>
                  <a:lnTo>
                    <a:pt x="136" y="176"/>
                  </a:lnTo>
                  <a:lnTo>
                    <a:pt x="134" y="176"/>
                  </a:lnTo>
                  <a:lnTo>
                    <a:pt x="132" y="176"/>
                  </a:lnTo>
                  <a:lnTo>
                    <a:pt x="128" y="176"/>
                  </a:lnTo>
                  <a:lnTo>
                    <a:pt x="126" y="176"/>
                  </a:lnTo>
                  <a:lnTo>
                    <a:pt x="124" y="176"/>
                  </a:lnTo>
                  <a:lnTo>
                    <a:pt x="122" y="176"/>
                  </a:lnTo>
                  <a:lnTo>
                    <a:pt x="118" y="176"/>
                  </a:lnTo>
                  <a:lnTo>
                    <a:pt x="114" y="176"/>
                  </a:lnTo>
                  <a:lnTo>
                    <a:pt x="112" y="176"/>
                  </a:lnTo>
                  <a:lnTo>
                    <a:pt x="112" y="176"/>
                  </a:lnTo>
                  <a:lnTo>
                    <a:pt x="108" y="176"/>
                  </a:lnTo>
                  <a:lnTo>
                    <a:pt x="102" y="176"/>
                  </a:lnTo>
                  <a:lnTo>
                    <a:pt x="100" y="176"/>
                  </a:lnTo>
                  <a:lnTo>
                    <a:pt x="98" y="176"/>
                  </a:lnTo>
                  <a:lnTo>
                    <a:pt x="96" y="176"/>
                  </a:lnTo>
                  <a:lnTo>
                    <a:pt x="90" y="176"/>
                  </a:lnTo>
                  <a:lnTo>
                    <a:pt x="88" y="176"/>
                  </a:lnTo>
                  <a:lnTo>
                    <a:pt x="84" y="176"/>
                  </a:lnTo>
                  <a:lnTo>
                    <a:pt x="78" y="176"/>
                  </a:lnTo>
                  <a:lnTo>
                    <a:pt x="76" y="176"/>
                  </a:lnTo>
                  <a:lnTo>
                    <a:pt x="72" y="176"/>
                  </a:lnTo>
                  <a:lnTo>
                    <a:pt x="70" y="176"/>
                  </a:lnTo>
                  <a:lnTo>
                    <a:pt x="66" y="176"/>
                  </a:lnTo>
                  <a:lnTo>
                    <a:pt x="60" y="176"/>
                  </a:lnTo>
                  <a:lnTo>
                    <a:pt x="58" y="176"/>
                  </a:lnTo>
                  <a:lnTo>
                    <a:pt x="56" y="176"/>
                  </a:lnTo>
                  <a:lnTo>
                    <a:pt x="52" y="176"/>
                  </a:lnTo>
                  <a:lnTo>
                    <a:pt x="50" y="176"/>
                  </a:lnTo>
                  <a:lnTo>
                    <a:pt x="48" y="176"/>
                  </a:lnTo>
                  <a:lnTo>
                    <a:pt x="46" y="176"/>
                  </a:lnTo>
                  <a:lnTo>
                    <a:pt x="44" y="176"/>
                  </a:lnTo>
                  <a:lnTo>
                    <a:pt x="38" y="176"/>
                  </a:lnTo>
                  <a:lnTo>
                    <a:pt x="36" y="176"/>
                  </a:lnTo>
                  <a:lnTo>
                    <a:pt x="32" y="176"/>
                  </a:lnTo>
                  <a:lnTo>
                    <a:pt x="30" y="176"/>
                  </a:lnTo>
                  <a:lnTo>
                    <a:pt x="26" y="176"/>
                  </a:lnTo>
                  <a:lnTo>
                    <a:pt x="24" y="176"/>
                  </a:lnTo>
                  <a:lnTo>
                    <a:pt x="22" y="176"/>
                  </a:lnTo>
                  <a:lnTo>
                    <a:pt x="20" y="176"/>
                  </a:lnTo>
                  <a:lnTo>
                    <a:pt x="18" y="176"/>
                  </a:lnTo>
                  <a:lnTo>
                    <a:pt x="14" y="176"/>
                  </a:lnTo>
                  <a:lnTo>
                    <a:pt x="12" y="176"/>
                  </a:lnTo>
                  <a:lnTo>
                    <a:pt x="10" y="176"/>
                  </a:lnTo>
                  <a:lnTo>
                    <a:pt x="8" y="176"/>
                  </a:lnTo>
                  <a:lnTo>
                    <a:pt x="4" y="176"/>
                  </a:lnTo>
                  <a:lnTo>
                    <a:pt x="2" y="176"/>
                  </a:lnTo>
                  <a:lnTo>
                    <a:pt x="0" y="176"/>
                  </a:lnTo>
                  <a:lnTo>
                    <a:pt x="0" y="172"/>
                  </a:lnTo>
                  <a:lnTo>
                    <a:pt x="0" y="170"/>
                  </a:lnTo>
                  <a:lnTo>
                    <a:pt x="0" y="166"/>
                  </a:lnTo>
                  <a:lnTo>
                    <a:pt x="0" y="162"/>
                  </a:lnTo>
                  <a:lnTo>
                    <a:pt x="0" y="158"/>
                  </a:lnTo>
                  <a:lnTo>
                    <a:pt x="0" y="156"/>
                  </a:lnTo>
                  <a:lnTo>
                    <a:pt x="0" y="150"/>
                  </a:lnTo>
                  <a:lnTo>
                    <a:pt x="0" y="148"/>
                  </a:lnTo>
                  <a:lnTo>
                    <a:pt x="0" y="142"/>
                  </a:lnTo>
                  <a:lnTo>
                    <a:pt x="0" y="138"/>
                  </a:lnTo>
                  <a:lnTo>
                    <a:pt x="0" y="136"/>
                  </a:lnTo>
                  <a:lnTo>
                    <a:pt x="0" y="132"/>
                  </a:lnTo>
                  <a:lnTo>
                    <a:pt x="0" y="126"/>
                  </a:lnTo>
                  <a:lnTo>
                    <a:pt x="0" y="124"/>
                  </a:lnTo>
                  <a:lnTo>
                    <a:pt x="0" y="118"/>
                  </a:lnTo>
                  <a:lnTo>
                    <a:pt x="0" y="114"/>
                  </a:lnTo>
                  <a:lnTo>
                    <a:pt x="0" y="102"/>
                  </a:lnTo>
                  <a:lnTo>
                    <a:pt x="0" y="98"/>
                  </a:lnTo>
                  <a:lnTo>
                    <a:pt x="0" y="94"/>
                  </a:lnTo>
                  <a:lnTo>
                    <a:pt x="0" y="92"/>
                  </a:lnTo>
                  <a:lnTo>
                    <a:pt x="0" y="88"/>
                  </a:lnTo>
                  <a:lnTo>
                    <a:pt x="0" y="86"/>
                  </a:lnTo>
                  <a:lnTo>
                    <a:pt x="0" y="84"/>
                  </a:lnTo>
                  <a:lnTo>
                    <a:pt x="0" y="80"/>
                  </a:lnTo>
                  <a:lnTo>
                    <a:pt x="0" y="80"/>
                  </a:lnTo>
                  <a:lnTo>
                    <a:pt x="0" y="78"/>
                  </a:lnTo>
                  <a:lnTo>
                    <a:pt x="0" y="72"/>
                  </a:lnTo>
                  <a:lnTo>
                    <a:pt x="0" y="70"/>
                  </a:lnTo>
                  <a:lnTo>
                    <a:pt x="0" y="66"/>
                  </a:lnTo>
                  <a:lnTo>
                    <a:pt x="0" y="58"/>
                  </a:lnTo>
                  <a:lnTo>
                    <a:pt x="0" y="56"/>
                  </a:lnTo>
                  <a:lnTo>
                    <a:pt x="0" y="52"/>
                  </a:lnTo>
                  <a:lnTo>
                    <a:pt x="0" y="50"/>
                  </a:lnTo>
                  <a:lnTo>
                    <a:pt x="0" y="44"/>
                  </a:lnTo>
                  <a:lnTo>
                    <a:pt x="0" y="34"/>
                  </a:lnTo>
                  <a:lnTo>
                    <a:pt x="0" y="32"/>
                  </a:lnTo>
                  <a:lnTo>
                    <a:pt x="0" y="32"/>
                  </a:lnTo>
                  <a:lnTo>
                    <a:pt x="0" y="28"/>
                  </a:lnTo>
                  <a:lnTo>
                    <a:pt x="0" y="22"/>
                  </a:lnTo>
                  <a:lnTo>
                    <a:pt x="0" y="18"/>
                  </a:lnTo>
                  <a:lnTo>
                    <a:pt x="0" y="16"/>
                  </a:lnTo>
                  <a:lnTo>
                    <a:pt x="0" y="14"/>
                  </a:lnTo>
                  <a:lnTo>
                    <a:pt x="0" y="10"/>
                  </a:lnTo>
                  <a:lnTo>
                    <a:pt x="0" y="0"/>
                  </a:lnTo>
                  <a:lnTo>
                    <a:pt x="22" y="0"/>
                  </a:lnTo>
                  <a:lnTo>
                    <a:pt x="46" y="0"/>
                  </a:lnTo>
                  <a:lnTo>
                    <a:pt x="66" y="0"/>
                  </a:lnTo>
                  <a:lnTo>
                    <a:pt x="84" y="0"/>
                  </a:lnTo>
                  <a:lnTo>
                    <a:pt x="84"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6" name="Freeform 98"/>
            <p:cNvSpPr>
              <a:spLocks/>
            </p:cNvSpPr>
            <p:nvPr/>
          </p:nvSpPr>
          <p:spPr bwMode="auto">
            <a:xfrm>
              <a:off x="5599113" y="965200"/>
              <a:ext cx="265113" cy="314325"/>
            </a:xfrm>
            <a:custGeom>
              <a:avLst/>
              <a:gdLst>
                <a:gd name="T0" fmla="*/ 27 w 167"/>
                <a:gd name="T1" fmla="*/ 2 h 198"/>
                <a:gd name="T2" fmla="*/ 33 w 167"/>
                <a:gd name="T3" fmla="*/ 6 h 198"/>
                <a:gd name="T4" fmla="*/ 37 w 167"/>
                <a:gd name="T5" fmla="*/ 12 h 198"/>
                <a:gd name="T6" fmla="*/ 43 w 167"/>
                <a:gd name="T7" fmla="*/ 18 h 198"/>
                <a:gd name="T8" fmla="*/ 47 w 167"/>
                <a:gd name="T9" fmla="*/ 26 h 198"/>
                <a:gd name="T10" fmla="*/ 53 w 167"/>
                <a:gd name="T11" fmla="*/ 30 h 198"/>
                <a:gd name="T12" fmla="*/ 59 w 167"/>
                <a:gd name="T13" fmla="*/ 36 h 198"/>
                <a:gd name="T14" fmla="*/ 63 w 167"/>
                <a:gd name="T15" fmla="*/ 42 h 198"/>
                <a:gd name="T16" fmla="*/ 67 w 167"/>
                <a:gd name="T17" fmla="*/ 48 h 198"/>
                <a:gd name="T18" fmla="*/ 75 w 167"/>
                <a:gd name="T19" fmla="*/ 54 h 198"/>
                <a:gd name="T20" fmla="*/ 77 w 167"/>
                <a:gd name="T21" fmla="*/ 56 h 198"/>
                <a:gd name="T22" fmla="*/ 83 w 167"/>
                <a:gd name="T23" fmla="*/ 62 h 198"/>
                <a:gd name="T24" fmla="*/ 91 w 167"/>
                <a:gd name="T25" fmla="*/ 66 h 198"/>
                <a:gd name="T26" fmla="*/ 95 w 167"/>
                <a:gd name="T27" fmla="*/ 74 h 198"/>
                <a:gd name="T28" fmla="*/ 103 w 167"/>
                <a:gd name="T29" fmla="*/ 76 h 198"/>
                <a:gd name="T30" fmla="*/ 111 w 167"/>
                <a:gd name="T31" fmla="*/ 78 h 198"/>
                <a:gd name="T32" fmla="*/ 117 w 167"/>
                <a:gd name="T33" fmla="*/ 76 h 198"/>
                <a:gd name="T34" fmla="*/ 125 w 167"/>
                <a:gd name="T35" fmla="*/ 78 h 198"/>
                <a:gd name="T36" fmla="*/ 129 w 167"/>
                <a:gd name="T37" fmla="*/ 76 h 198"/>
                <a:gd name="T38" fmla="*/ 131 w 167"/>
                <a:gd name="T39" fmla="*/ 70 h 198"/>
                <a:gd name="T40" fmla="*/ 133 w 167"/>
                <a:gd name="T41" fmla="*/ 64 h 198"/>
                <a:gd name="T42" fmla="*/ 139 w 167"/>
                <a:gd name="T43" fmla="*/ 62 h 198"/>
                <a:gd name="T44" fmla="*/ 149 w 167"/>
                <a:gd name="T45" fmla="*/ 64 h 198"/>
                <a:gd name="T46" fmla="*/ 157 w 167"/>
                <a:gd name="T47" fmla="*/ 62 h 198"/>
                <a:gd name="T48" fmla="*/ 163 w 167"/>
                <a:gd name="T49" fmla="*/ 66 h 198"/>
                <a:gd name="T50" fmla="*/ 167 w 167"/>
                <a:gd name="T51" fmla="*/ 78 h 198"/>
                <a:gd name="T52" fmla="*/ 167 w 167"/>
                <a:gd name="T53" fmla="*/ 88 h 198"/>
                <a:gd name="T54" fmla="*/ 167 w 167"/>
                <a:gd name="T55" fmla="*/ 100 h 198"/>
                <a:gd name="T56" fmla="*/ 167 w 167"/>
                <a:gd name="T57" fmla="*/ 116 h 198"/>
                <a:gd name="T58" fmla="*/ 167 w 167"/>
                <a:gd name="T59" fmla="*/ 130 h 198"/>
                <a:gd name="T60" fmla="*/ 167 w 167"/>
                <a:gd name="T61" fmla="*/ 152 h 198"/>
                <a:gd name="T62" fmla="*/ 167 w 167"/>
                <a:gd name="T63" fmla="*/ 174 h 198"/>
                <a:gd name="T64" fmla="*/ 165 w 167"/>
                <a:gd name="T65" fmla="*/ 194 h 198"/>
                <a:gd name="T66" fmla="*/ 157 w 167"/>
                <a:gd name="T67" fmla="*/ 192 h 198"/>
                <a:gd name="T68" fmla="*/ 149 w 167"/>
                <a:gd name="T69" fmla="*/ 194 h 198"/>
                <a:gd name="T70" fmla="*/ 143 w 167"/>
                <a:gd name="T71" fmla="*/ 198 h 198"/>
                <a:gd name="T72" fmla="*/ 135 w 167"/>
                <a:gd name="T73" fmla="*/ 198 h 198"/>
                <a:gd name="T74" fmla="*/ 131 w 167"/>
                <a:gd name="T75" fmla="*/ 190 h 198"/>
                <a:gd name="T76" fmla="*/ 123 w 167"/>
                <a:gd name="T77" fmla="*/ 190 h 198"/>
                <a:gd name="T78" fmla="*/ 121 w 167"/>
                <a:gd name="T79" fmla="*/ 186 h 198"/>
                <a:gd name="T80" fmla="*/ 113 w 167"/>
                <a:gd name="T81" fmla="*/ 184 h 198"/>
                <a:gd name="T82" fmla="*/ 105 w 167"/>
                <a:gd name="T83" fmla="*/ 188 h 198"/>
                <a:gd name="T84" fmla="*/ 97 w 167"/>
                <a:gd name="T85" fmla="*/ 186 h 198"/>
                <a:gd name="T86" fmla="*/ 89 w 167"/>
                <a:gd name="T87" fmla="*/ 184 h 198"/>
                <a:gd name="T88" fmla="*/ 83 w 167"/>
                <a:gd name="T89" fmla="*/ 184 h 198"/>
                <a:gd name="T90" fmla="*/ 77 w 167"/>
                <a:gd name="T91" fmla="*/ 186 h 198"/>
                <a:gd name="T92" fmla="*/ 65 w 167"/>
                <a:gd name="T93" fmla="*/ 178 h 198"/>
                <a:gd name="T94" fmla="*/ 51 w 167"/>
                <a:gd name="T95" fmla="*/ 170 h 198"/>
                <a:gd name="T96" fmla="*/ 41 w 167"/>
                <a:gd name="T97" fmla="*/ 162 h 198"/>
                <a:gd name="T98" fmla="*/ 25 w 167"/>
                <a:gd name="T99" fmla="*/ 150 h 198"/>
                <a:gd name="T100" fmla="*/ 14 w 167"/>
                <a:gd name="T101" fmla="*/ 144 h 198"/>
                <a:gd name="T102" fmla="*/ 0 w 167"/>
                <a:gd name="T103" fmla="*/ 126 h 198"/>
                <a:gd name="T104" fmla="*/ 0 w 167"/>
                <a:gd name="T105" fmla="*/ 106 h 198"/>
                <a:gd name="T106" fmla="*/ 0 w 167"/>
                <a:gd name="T107" fmla="*/ 94 h 198"/>
                <a:gd name="T108" fmla="*/ 0 w 167"/>
                <a:gd name="T109" fmla="*/ 80 h 198"/>
                <a:gd name="T110" fmla="*/ 0 w 167"/>
                <a:gd name="T111" fmla="*/ 70 h 198"/>
                <a:gd name="T112" fmla="*/ 0 w 167"/>
                <a:gd name="T113" fmla="*/ 60 h 198"/>
                <a:gd name="T114" fmla="*/ 0 w 167"/>
                <a:gd name="T115" fmla="*/ 50 h 198"/>
                <a:gd name="T116" fmla="*/ 0 w 167"/>
                <a:gd name="T117" fmla="*/ 40 h 198"/>
                <a:gd name="T118" fmla="*/ 0 w 167"/>
                <a:gd name="T119" fmla="*/ 30 h 198"/>
                <a:gd name="T120" fmla="*/ 2 w 167"/>
                <a:gd name="T121" fmla="*/ 10 h 198"/>
                <a:gd name="T122" fmla="*/ 8 w 167"/>
                <a:gd name="T123" fmla="*/ 6 h 198"/>
                <a:gd name="T124" fmla="*/ 14 w 167"/>
                <a:gd name="T125" fmla="*/ 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7" h="198">
                  <a:moveTo>
                    <a:pt x="19" y="0"/>
                  </a:moveTo>
                  <a:lnTo>
                    <a:pt x="21" y="0"/>
                  </a:lnTo>
                  <a:lnTo>
                    <a:pt x="23" y="2"/>
                  </a:lnTo>
                  <a:lnTo>
                    <a:pt x="25" y="2"/>
                  </a:lnTo>
                  <a:lnTo>
                    <a:pt x="27" y="2"/>
                  </a:lnTo>
                  <a:lnTo>
                    <a:pt x="27" y="4"/>
                  </a:lnTo>
                  <a:lnTo>
                    <a:pt x="29" y="6"/>
                  </a:lnTo>
                  <a:lnTo>
                    <a:pt x="31" y="6"/>
                  </a:lnTo>
                  <a:lnTo>
                    <a:pt x="31" y="6"/>
                  </a:lnTo>
                  <a:lnTo>
                    <a:pt x="33" y="6"/>
                  </a:lnTo>
                  <a:lnTo>
                    <a:pt x="35" y="8"/>
                  </a:lnTo>
                  <a:lnTo>
                    <a:pt x="35" y="8"/>
                  </a:lnTo>
                  <a:lnTo>
                    <a:pt x="35" y="10"/>
                  </a:lnTo>
                  <a:lnTo>
                    <a:pt x="37" y="10"/>
                  </a:lnTo>
                  <a:lnTo>
                    <a:pt x="37" y="12"/>
                  </a:lnTo>
                  <a:lnTo>
                    <a:pt x="39" y="12"/>
                  </a:lnTo>
                  <a:lnTo>
                    <a:pt x="39" y="14"/>
                  </a:lnTo>
                  <a:lnTo>
                    <a:pt x="41" y="16"/>
                  </a:lnTo>
                  <a:lnTo>
                    <a:pt x="41" y="18"/>
                  </a:lnTo>
                  <a:lnTo>
                    <a:pt x="43" y="18"/>
                  </a:lnTo>
                  <a:lnTo>
                    <a:pt x="43" y="20"/>
                  </a:lnTo>
                  <a:lnTo>
                    <a:pt x="45" y="22"/>
                  </a:lnTo>
                  <a:lnTo>
                    <a:pt x="45" y="24"/>
                  </a:lnTo>
                  <a:lnTo>
                    <a:pt x="47" y="24"/>
                  </a:lnTo>
                  <a:lnTo>
                    <a:pt x="47" y="26"/>
                  </a:lnTo>
                  <a:lnTo>
                    <a:pt x="49" y="26"/>
                  </a:lnTo>
                  <a:lnTo>
                    <a:pt x="51" y="26"/>
                  </a:lnTo>
                  <a:lnTo>
                    <a:pt x="51" y="28"/>
                  </a:lnTo>
                  <a:lnTo>
                    <a:pt x="53" y="28"/>
                  </a:lnTo>
                  <a:lnTo>
                    <a:pt x="53" y="30"/>
                  </a:lnTo>
                  <a:lnTo>
                    <a:pt x="55" y="30"/>
                  </a:lnTo>
                  <a:lnTo>
                    <a:pt x="57" y="30"/>
                  </a:lnTo>
                  <a:lnTo>
                    <a:pt x="59" y="32"/>
                  </a:lnTo>
                  <a:lnTo>
                    <a:pt x="59" y="34"/>
                  </a:lnTo>
                  <a:lnTo>
                    <a:pt x="59" y="36"/>
                  </a:lnTo>
                  <a:lnTo>
                    <a:pt x="59" y="38"/>
                  </a:lnTo>
                  <a:lnTo>
                    <a:pt x="61" y="38"/>
                  </a:lnTo>
                  <a:lnTo>
                    <a:pt x="61" y="40"/>
                  </a:lnTo>
                  <a:lnTo>
                    <a:pt x="61" y="42"/>
                  </a:lnTo>
                  <a:lnTo>
                    <a:pt x="63" y="42"/>
                  </a:lnTo>
                  <a:lnTo>
                    <a:pt x="63" y="44"/>
                  </a:lnTo>
                  <a:lnTo>
                    <a:pt x="65" y="44"/>
                  </a:lnTo>
                  <a:lnTo>
                    <a:pt x="65" y="46"/>
                  </a:lnTo>
                  <a:lnTo>
                    <a:pt x="67" y="46"/>
                  </a:lnTo>
                  <a:lnTo>
                    <a:pt x="67" y="48"/>
                  </a:lnTo>
                  <a:lnTo>
                    <a:pt x="69" y="50"/>
                  </a:lnTo>
                  <a:lnTo>
                    <a:pt x="71" y="52"/>
                  </a:lnTo>
                  <a:lnTo>
                    <a:pt x="73" y="52"/>
                  </a:lnTo>
                  <a:lnTo>
                    <a:pt x="73" y="54"/>
                  </a:lnTo>
                  <a:lnTo>
                    <a:pt x="75" y="54"/>
                  </a:lnTo>
                  <a:lnTo>
                    <a:pt x="77" y="54"/>
                  </a:lnTo>
                  <a:lnTo>
                    <a:pt x="77" y="54"/>
                  </a:lnTo>
                  <a:lnTo>
                    <a:pt x="75" y="54"/>
                  </a:lnTo>
                  <a:lnTo>
                    <a:pt x="75" y="56"/>
                  </a:lnTo>
                  <a:lnTo>
                    <a:pt x="77" y="56"/>
                  </a:lnTo>
                  <a:lnTo>
                    <a:pt x="79" y="58"/>
                  </a:lnTo>
                  <a:lnTo>
                    <a:pt x="81" y="60"/>
                  </a:lnTo>
                  <a:lnTo>
                    <a:pt x="83" y="60"/>
                  </a:lnTo>
                  <a:lnTo>
                    <a:pt x="83" y="62"/>
                  </a:lnTo>
                  <a:lnTo>
                    <a:pt x="83" y="62"/>
                  </a:lnTo>
                  <a:lnTo>
                    <a:pt x="85" y="62"/>
                  </a:lnTo>
                  <a:lnTo>
                    <a:pt x="85" y="64"/>
                  </a:lnTo>
                  <a:lnTo>
                    <a:pt x="87" y="64"/>
                  </a:lnTo>
                  <a:lnTo>
                    <a:pt x="89" y="66"/>
                  </a:lnTo>
                  <a:lnTo>
                    <a:pt x="91" y="66"/>
                  </a:lnTo>
                  <a:lnTo>
                    <a:pt x="91" y="68"/>
                  </a:lnTo>
                  <a:lnTo>
                    <a:pt x="91" y="70"/>
                  </a:lnTo>
                  <a:lnTo>
                    <a:pt x="91" y="72"/>
                  </a:lnTo>
                  <a:lnTo>
                    <a:pt x="93" y="72"/>
                  </a:lnTo>
                  <a:lnTo>
                    <a:pt x="95" y="74"/>
                  </a:lnTo>
                  <a:lnTo>
                    <a:pt x="97" y="74"/>
                  </a:lnTo>
                  <a:lnTo>
                    <a:pt x="97" y="76"/>
                  </a:lnTo>
                  <a:lnTo>
                    <a:pt x="99" y="76"/>
                  </a:lnTo>
                  <a:lnTo>
                    <a:pt x="101" y="76"/>
                  </a:lnTo>
                  <a:lnTo>
                    <a:pt x="103" y="76"/>
                  </a:lnTo>
                  <a:lnTo>
                    <a:pt x="105" y="76"/>
                  </a:lnTo>
                  <a:lnTo>
                    <a:pt x="105" y="78"/>
                  </a:lnTo>
                  <a:lnTo>
                    <a:pt x="107" y="78"/>
                  </a:lnTo>
                  <a:lnTo>
                    <a:pt x="109" y="78"/>
                  </a:lnTo>
                  <a:lnTo>
                    <a:pt x="111" y="78"/>
                  </a:lnTo>
                  <a:lnTo>
                    <a:pt x="111" y="76"/>
                  </a:lnTo>
                  <a:lnTo>
                    <a:pt x="113" y="76"/>
                  </a:lnTo>
                  <a:lnTo>
                    <a:pt x="113" y="74"/>
                  </a:lnTo>
                  <a:lnTo>
                    <a:pt x="115" y="76"/>
                  </a:lnTo>
                  <a:lnTo>
                    <a:pt x="117" y="76"/>
                  </a:lnTo>
                  <a:lnTo>
                    <a:pt x="119" y="76"/>
                  </a:lnTo>
                  <a:lnTo>
                    <a:pt x="119" y="78"/>
                  </a:lnTo>
                  <a:lnTo>
                    <a:pt x="121" y="78"/>
                  </a:lnTo>
                  <a:lnTo>
                    <a:pt x="123" y="78"/>
                  </a:lnTo>
                  <a:lnTo>
                    <a:pt x="125" y="78"/>
                  </a:lnTo>
                  <a:lnTo>
                    <a:pt x="125" y="76"/>
                  </a:lnTo>
                  <a:lnTo>
                    <a:pt x="127" y="76"/>
                  </a:lnTo>
                  <a:lnTo>
                    <a:pt x="127" y="78"/>
                  </a:lnTo>
                  <a:lnTo>
                    <a:pt x="129" y="78"/>
                  </a:lnTo>
                  <a:lnTo>
                    <a:pt x="129" y="76"/>
                  </a:lnTo>
                  <a:lnTo>
                    <a:pt x="131" y="76"/>
                  </a:lnTo>
                  <a:lnTo>
                    <a:pt x="131" y="74"/>
                  </a:lnTo>
                  <a:lnTo>
                    <a:pt x="131" y="74"/>
                  </a:lnTo>
                  <a:lnTo>
                    <a:pt x="131" y="72"/>
                  </a:lnTo>
                  <a:lnTo>
                    <a:pt x="131" y="70"/>
                  </a:lnTo>
                  <a:lnTo>
                    <a:pt x="131" y="68"/>
                  </a:lnTo>
                  <a:lnTo>
                    <a:pt x="133" y="66"/>
                  </a:lnTo>
                  <a:lnTo>
                    <a:pt x="131" y="66"/>
                  </a:lnTo>
                  <a:lnTo>
                    <a:pt x="131" y="64"/>
                  </a:lnTo>
                  <a:lnTo>
                    <a:pt x="133" y="64"/>
                  </a:lnTo>
                  <a:lnTo>
                    <a:pt x="133" y="62"/>
                  </a:lnTo>
                  <a:lnTo>
                    <a:pt x="135" y="60"/>
                  </a:lnTo>
                  <a:lnTo>
                    <a:pt x="137" y="60"/>
                  </a:lnTo>
                  <a:lnTo>
                    <a:pt x="139" y="60"/>
                  </a:lnTo>
                  <a:lnTo>
                    <a:pt x="139" y="62"/>
                  </a:lnTo>
                  <a:lnTo>
                    <a:pt x="141" y="62"/>
                  </a:lnTo>
                  <a:lnTo>
                    <a:pt x="143" y="62"/>
                  </a:lnTo>
                  <a:lnTo>
                    <a:pt x="145" y="62"/>
                  </a:lnTo>
                  <a:lnTo>
                    <a:pt x="147" y="62"/>
                  </a:lnTo>
                  <a:lnTo>
                    <a:pt x="149" y="64"/>
                  </a:lnTo>
                  <a:lnTo>
                    <a:pt x="151" y="64"/>
                  </a:lnTo>
                  <a:lnTo>
                    <a:pt x="151" y="62"/>
                  </a:lnTo>
                  <a:lnTo>
                    <a:pt x="153" y="62"/>
                  </a:lnTo>
                  <a:lnTo>
                    <a:pt x="155" y="62"/>
                  </a:lnTo>
                  <a:lnTo>
                    <a:pt x="157" y="62"/>
                  </a:lnTo>
                  <a:lnTo>
                    <a:pt x="157" y="64"/>
                  </a:lnTo>
                  <a:lnTo>
                    <a:pt x="159" y="64"/>
                  </a:lnTo>
                  <a:lnTo>
                    <a:pt x="161" y="64"/>
                  </a:lnTo>
                  <a:lnTo>
                    <a:pt x="161" y="66"/>
                  </a:lnTo>
                  <a:lnTo>
                    <a:pt x="163" y="66"/>
                  </a:lnTo>
                  <a:lnTo>
                    <a:pt x="163" y="68"/>
                  </a:lnTo>
                  <a:lnTo>
                    <a:pt x="165" y="70"/>
                  </a:lnTo>
                  <a:lnTo>
                    <a:pt x="167" y="70"/>
                  </a:lnTo>
                  <a:lnTo>
                    <a:pt x="167" y="72"/>
                  </a:lnTo>
                  <a:lnTo>
                    <a:pt x="167" y="78"/>
                  </a:lnTo>
                  <a:lnTo>
                    <a:pt x="167" y="80"/>
                  </a:lnTo>
                  <a:lnTo>
                    <a:pt x="167" y="82"/>
                  </a:lnTo>
                  <a:lnTo>
                    <a:pt x="167" y="84"/>
                  </a:lnTo>
                  <a:lnTo>
                    <a:pt x="167" y="86"/>
                  </a:lnTo>
                  <a:lnTo>
                    <a:pt x="167" y="88"/>
                  </a:lnTo>
                  <a:lnTo>
                    <a:pt x="167" y="90"/>
                  </a:lnTo>
                  <a:lnTo>
                    <a:pt x="167" y="92"/>
                  </a:lnTo>
                  <a:lnTo>
                    <a:pt x="167" y="94"/>
                  </a:lnTo>
                  <a:lnTo>
                    <a:pt x="167" y="96"/>
                  </a:lnTo>
                  <a:lnTo>
                    <a:pt x="167" y="100"/>
                  </a:lnTo>
                  <a:lnTo>
                    <a:pt x="167" y="102"/>
                  </a:lnTo>
                  <a:lnTo>
                    <a:pt x="167" y="104"/>
                  </a:lnTo>
                  <a:lnTo>
                    <a:pt x="167" y="108"/>
                  </a:lnTo>
                  <a:lnTo>
                    <a:pt x="167" y="112"/>
                  </a:lnTo>
                  <a:lnTo>
                    <a:pt x="167" y="116"/>
                  </a:lnTo>
                  <a:lnTo>
                    <a:pt x="167" y="118"/>
                  </a:lnTo>
                  <a:lnTo>
                    <a:pt x="167" y="122"/>
                  </a:lnTo>
                  <a:lnTo>
                    <a:pt x="167" y="124"/>
                  </a:lnTo>
                  <a:lnTo>
                    <a:pt x="167" y="126"/>
                  </a:lnTo>
                  <a:lnTo>
                    <a:pt x="167" y="130"/>
                  </a:lnTo>
                  <a:lnTo>
                    <a:pt x="167" y="134"/>
                  </a:lnTo>
                  <a:lnTo>
                    <a:pt x="167" y="136"/>
                  </a:lnTo>
                  <a:lnTo>
                    <a:pt x="167" y="142"/>
                  </a:lnTo>
                  <a:lnTo>
                    <a:pt x="167" y="148"/>
                  </a:lnTo>
                  <a:lnTo>
                    <a:pt x="167" y="152"/>
                  </a:lnTo>
                  <a:lnTo>
                    <a:pt x="167" y="158"/>
                  </a:lnTo>
                  <a:lnTo>
                    <a:pt x="167" y="164"/>
                  </a:lnTo>
                  <a:lnTo>
                    <a:pt x="167" y="166"/>
                  </a:lnTo>
                  <a:lnTo>
                    <a:pt x="167" y="170"/>
                  </a:lnTo>
                  <a:lnTo>
                    <a:pt x="167" y="174"/>
                  </a:lnTo>
                  <a:lnTo>
                    <a:pt x="167" y="182"/>
                  </a:lnTo>
                  <a:lnTo>
                    <a:pt x="167" y="188"/>
                  </a:lnTo>
                  <a:lnTo>
                    <a:pt x="167" y="190"/>
                  </a:lnTo>
                  <a:lnTo>
                    <a:pt x="167" y="192"/>
                  </a:lnTo>
                  <a:lnTo>
                    <a:pt x="165" y="194"/>
                  </a:lnTo>
                  <a:lnTo>
                    <a:pt x="163" y="196"/>
                  </a:lnTo>
                  <a:lnTo>
                    <a:pt x="161" y="196"/>
                  </a:lnTo>
                  <a:lnTo>
                    <a:pt x="159" y="194"/>
                  </a:lnTo>
                  <a:lnTo>
                    <a:pt x="159" y="192"/>
                  </a:lnTo>
                  <a:lnTo>
                    <a:pt x="157" y="192"/>
                  </a:lnTo>
                  <a:lnTo>
                    <a:pt x="155" y="194"/>
                  </a:lnTo>
                  <a:lnTo>
                    <a:pt x="153" y="194"/>
                  </a:lnTo>
                  <a:lnTo>
                    <a:pt x="153" y="192"/>
                  </a:lnTo>
                  <a:lnTo>
                    <a:pt x="149" y="192"/>
                  </a:lnTo>
                  <a:lnTo>
                    <a:pt x="149" y="194"/>
                  </a:lnTo>
                  <a:lnTo>
                    <a:pt x="147" y="194"/>
                  </a:lnTo>
                  <a:lnTo>
                    <a:pt x="147" y="196"/>
                  </a:lnTo>
                  <a:lnTo>
                    <a:pt x="147" y="198"/>
                  </a:lnTo>
                  <a:lnTo>
                    <a:pt x="145" y="198"/>
                  </a:lnTo>
                  <a:lnTo>
                    <a:pt x="143" y="198"/>
                  </a:lnTo>
                  <a:lnTo>
                    <a:pt x="143" y="198"/>
                  </a:lnTo>
                  <a:lnTo>
                    <a:pt x="141" y="198"/>
                  </a:lnTo>
                  <a:lnTo>
                    <a:pt x="139" y="198"/>
                  </a:lnTo>
                  <a:lnTo>
                    <a:pt x="137" y="198"/>
                  </a:lnTo>
                  <a:lnTo>
                    <a:pt x="135" y="198"/>
                  </a:lnTo>
                  <a:lnTo>
                    <a:pt x="135" y="196"/>
                  </a:lnTo>
                  <a:lnTo>
                    <a:pt x="133" y="194"/>
                  </a:lnTo>
                  <a:lnTo>
                    <a:pt x="133" y="192"/>
                  </a:lnTo>
                  <a:lnTo>
                    <a:pt x="131" y="192"/>
                  </a:lnTo>
                  <a:lnTo>
                    <a:pt x="131" y="190"/>
                  </a:lnTo>
                  <a:lnTo>
                    <a:pt x="131" y="190"/>
                  </a:lnTo>
                  <a:lnTo>
                    <a:pt x="129" y="190"/>
                  </a:lnTo>
                  <a:lnTo>
                    <a:pt x="127" y="190"/>
                  </a:lnTo>
                  <a:lnTo>
                    <a:pt x="125" y="190"/>
                  </a:lnTo>
                  <a:lnTo>
                    <a:pt x="123" y="190"/>
                  </a:lnTo>
                  <a:lnTo>
                    <a:pt x="123" y="188"/>
                  </a:lnTo>
                  <a:lnTo>
                    <a:pt x="123" y="186"/>
                  </a:lnTo>
                  <a:lnTo>
                    <a:pt x="121" y="186"/>
                  </a:lnTo>
                  <a:lnTo>
                    <a:pt x="121" y="184"/>
                  </a:lnTo>
                  <a:lnTo>
                    <a:pt x="121" y="186"/>
                  </a:lnTo>
                  <a:lnTo>
                    <a:pt x="119" y="186"/>
                  </a:lnTo>
                  <a:lnTo>
                    <a:pt x="117" y="186"/>
                  </a:lnTo>
                  <a:lnTo>
                    <a:pt x="117" y="184"/>
                  </a:lnTo>
                  <a:lnTo>
                    <a:pt x="115" y="184"/>
                  </a:lnTo>
                  <a:lnTo>
                    <a:pt x="113" y="184"/>
                  </a:lnTo>
                  <a:lnTo>
                    <a:pt x="111" y="184"/>
                  </a:lnTo>
                  <a:lnTo>
                    <a:pt x="109" y="184"/>
                  </a:lnTo>
                  <a:lnTo>
                    <a:pt x="109" y="186"/>
                  </a:lnTo>
                  <a:lnTo>
                    <a:pt x="107" y="186"/>
                  </a:lnTo>
                  <a:lnTo>
                    <a:pt x="105" y="188"/>
                  </a:lnTo>
                  <a:lnTo>
                    <a:pt x="103" y="188"/>
                  </a:lnTo>
                  <a:lnTo>
                    <a:pt x="103" y="186"/>
                  </a:lnTo>
                  <a:lnTo>
                    <a:pt x="101" y="186"/>
                  </a:lnTo>
                  <a:lnTo>
                    <a:pt x="99" y="186"/>
                  </a:lnTo>
                  <a:lnTo>
                    <a:pt x="97" y="186"/>
                  </a:lnTo>
                  <a:lnTo>
                    <a:pt x="95" y="186"/>
                  </a:lnTo>
                  <a:lnTo>
                    <a:pt x="95" y="184"/>
                  </a:lnTo>
                  <a:lnTo>
                    <a:pt x="93" y="184"/>
                  </a:lnTo>
                  <a:lnTo>
                    <a:pt x="91" y="184"/>
                  </a:lnTo>
                  <a:lnTo>
                    <a:pt x="89" y="184"/>
                  </a:lnTo>
                  <a:lnTo>
                    <a:pt x="87" y="184"/>
                  </a:lnTo>
                  <a:lnTo>
                    <a:pt x="87" y="186"/>
                  </a:lnTo>
                  <a:lnTo>
                    <a:pt x="85" y="186"/>
                  </a:lnTo>
                  <a:lnTo>
                    <a:pt x="83" y="186"/>
                  </a:lnTo>
                  <a:lnTo>
                    <a:pt x="83" y="184"/>
                  </a:lnTo>
                  <a:lnTo>
                    <a:pt x="83" y="182"/>
                  </a:lnTo>
                  <a:lnTo>
                    <a:pt x="81" y="184"/>
                  </a:lnTo>
                  <a:lnTo>
                    <a:pt x="79" y="184"/>
                  </a:lnTo>
                  <a:lnTo>
                    <a:pt x="79" y="186"/>
                  </a:lnTo>
                  <a:lnTo>
                    <a:pt x="77" y="186"/>
                  </a:lnTo>
                  <a:lnTo>
                    <a:pt x="75" y="186"/>
                  </a:lnTo>
                  <a:lnTo>
                    <a:pt x="73" y="186"/>
                  </a:lnTo>
                  <a:lnTo>
                    <a:pt x="73" y="184"/>
                  </a:lnTo>
                  <a:lnTo>
                    <a:pt x="65" y="180"/>
                  </a:lnTo>
                  <a:lnTo>
                    <a:pt x="65" y="178"/>
                  </a:lnTo>
                  <a:lnTo>
                    <a:pt x="61" y="176"/>
                  </a:lnTo>
                  <a:lnTo>
                    <a:pt x="59" y="174"/>
                  </a:lnTo>
                  <a:lnTo>
                    <a:pt x="57" y="174"/>
                  </a:lnTo>
                  <a:lnTo>
                    <a:pt x="53" y="172"/>
                  </a:lnTo>
                  <a:lnTo>
                    <a:pt x="51" y="170"/>
                  </a:lnTo>
                  <a:lnTo>
                    <a:pt x="49" y="168"/>
                  </a:lnTo>
                  <a:lnTo>
                    <a:pt x="47" y="166"/>
                  </a:lnTo>
                  <a:lnTo>
                    <a:pt x="45" y="166"/>
                  </a:lnTo>
                  <a:lnTo>
                    <a:pt x="45" y="164"/>
                  </a:lnTo>
                  <a:lnTo>
                    <a:pt x="41" y="162"/>
                  </a:lnTo>
                  <a:lnTo>
                    <a:pt x="39" y="160"/>
                  </a:lnTo>
                  <a:lnTo>
                    <a:pt x="35" y="158"/>
                  </a:lnTo>
                  <a:lnTo>
                    <a:pt x="35" y="156"/>
                  </a:lnTo>
                  <a:lnTo>
                    <a:pt x="31" y="154"/>
                  </a:lnTo>
                  <a:lnTo>
                    <a:pt x="25" y="150"/>
                  </a:lnTo>
                  <a:lnTo>
                    <a:pt x="23" y="150"/>
                  </a:lnTo>
                  <a:lnTo>
                    <a:pt x="21" y="150"/>
                  </a:lnTo>
                  <a:lnTo>
                    <a:pt x="19" y="148"/>
                  </a:lnTo>
                  <a:lnTo>
                    <a:pt x="19" y="146"/>
                  </a:lnTo>
                  <a:lnTo>
                    <a:pt x="14" y="144"/>
                  </a:lnTo>
                  <a:lnTo>
                    <a:pt x="10" y="142"/>
                  </a:lnTo>
                  <a:lnTo>
                    <a:pt x="6" y="138"/>
                  </a:lnTo>
                  <a:lnTo>
                    <a:pt x="2" y="136"/>
                  </a:lnTo>
                  <a:lnTo>
                    <a:pt x="0" y="130"/>
                  </a:lnTo>
                  <a:lnTo>
                    <a:pt x="0" y="126"/>
                  </a:lnTo>
                  <a:lnTo>
                    <a:pt x="0" y="116"/>
                  </a:lnTo>
                  <a:lnTo>
                    <a:pt x="0" y="114"/>
                  </a:lnTo>
                  <a:lnTo>
                    <a:pt x="0" y="112"/>
                  </a:lnTo>
                  <a:lnTo>
                    <a:pt x="0" y="108"/>
                  </a:lnTo>
                  <a:lnTo>
                    <a:pt x="0" y="106"/>
                  </a:lnTo>
                  <a:lnTo>
                    <a:pt x="0" y="104"/>
                  </a:lnTo>
                  <a:lnTo>
                    <a:pt x="0" y="102"/>
                  </a:lnTo>
                  <a:lnTo>
                    <a:pt x="0" y="100"/>
                  </a:lnTo>
                  <a:lnTo>
                    <a:pt x="2" y="98"/>
                  </a:lnTo>
                  <a:lnTo>
                    <a:pt x="0" y="94"/>
                  </a:lnTo>
                  <a:lnTo>
                    <a:pt x="0" y="88"/>
                  </a:lnTo>
                  <a:lnTo>
                    <a:pt x="0" y="86"/>
                  </a:lnTo>
                  <a:lnTo>
                    <a:pt x="0" y="84"/>
                  </a:lnTo>
                  <a:lnTo>
                    <a:pt x="0" y="82"/>
                  </a:lnTo>
                  <a:lnTo>
                    <a:pt x="0" y="80"/>
                  </a:lnTo>
                  <a:lnTo>
                    <a:pt x="0" y="78"/>
                  </a:lnTo>
                  <a:lnTo>
                    <a:pt x="0" y="76"/>
                  </a:lnTo>
                  <a:lnTo>
                    <a:pt x="0" y="74"/>
                  </a:lnTo>
                  <a:lnTo>
                    <a:pt x="0" y="72"/>
                  </a:lnTo>
                  <a:lnTo>
                    <a:pt x="0" y="70"/>
                  </a:lnTo>
                  <a:lnTo>
                    <a:pt x="0" y="68"/>
                  </a:lnTo>
                  <a:lnTo>
                    <a:pt x="0" y="66"/>
                  </a:lnTo>
                  <a:lnTo>
                    <a:pt x="0" y="64"/>
                  </a:lnTo>
                  <a:lnTo>
                    <a:pt x="0" y="62"/>
                  </a:lnTo>
                  <a:lnTo>
                    <a:pt x="0" y="60"/>
                  </a:lnTo>
                  <a:lnTo>
                    <a:pt x="0" y="58"/>
                  </a:lnTo>
                  <a:lnTo>
                    <a:pt x="0" y="54"/>
                  </a:lnTo>
                  <a:lnTo>
                    <a:pt x="0" y="54"/>
                  </a:lnTo>
                  <a:lnTo>
                    <a:pt x="0" y="52"/>
                  </a:lnTo>
                  <a:lnTo>
                    <a:pt x="0" y="50"/>
                  </a:lnTo>
                  <a:lnTo>
                    <a:pt x="0" y="48"/>
                  </a:lnTo>
                  <a:lnTo>
                    <a:pt x="0" y="46"/>
                  </a:lnTo>
                  <a:lnTo>
                    <a:pt x="0" y="44"/>
                  </a:lnTo>
                  <a:lnTo>
                    <a:pt x="0" y="42"/>
                  </a:lnTo>
                  <a:lnTo>
                    <a:pt x="0" y="40"/>
                  </a:lnTo>
                  <a:lnTo>
                    <a:pt x="0" y="38"/>
                  </a:lnTo>
                  <a:lnTo>
                    <a:pt x="0" y="36"/>
                  </a:lnTo>
                  <a:lnTo>
                    <a:pt x="0" y="34"/>
                  </a:lnTo>
                  <a:lnTo>
                    <a:pt x="0" y="32"/>
                  </a:lnTo>
                  <a:lnTo>
                    <a:pt x="0" y="30"/>
                  </a:lnTo>
                  <a:lnTo>
                    <a:pt x="2" y="22"/>
                  </a:lnTo>
                  <a:lnTo>
                    <a:pt x="2" y="16"/>
                  </a:lnTo>
                  <a:lnTo>
                    <a:pt x="2" y="14"/>
                  </a:lnTo>
                  <a:lnTo>
                    <a:pt x="2" y="12"/>
                  </a:lnTo>
                  <a:lnTo>
                    <a:pt x="2" y="10"/>
                  </a:lnTo>
                  <a:lnTo>
                    <a:pt x="2" y="8"/>
                  </a:lnTo>
                  <a:lnTo>
                    <a:pt x="2" y="6"/>
                  </a:lnTo>
                  <a:lnTo>
                    <a:pt x="4" y="6"/>
                  </a:lnTo>
                  <a:lnTo>
                    <a:pt x="6" y="6"/>
                  </a:lnTo>
                  <a:lnTo>
                    <a:pt x="8" y="6"/>
                  </a:lnTo>
                  <a:lnTo>
                    <a:pt x="10" y="6"/>
                  </a:lnTo>
                  <a:lnTo>
                    <a:pt x="10" y="6"/>
                  </a:lnTo>
                  <a:lnTo>
                    <a:pt x="12" y="6"/>
                  </a:lnTo>
                  <a:lnTo>
                    <a:pt x="12" y="4"/>
                  </a:lnTo>
                  <a:lnTo>
                    <a:pt x="14" y="4"/>
                  </a:lnTo>
                  <a:lnTo>
                    <a:pt x="14" y="2"/>
                  </a:lnTo>
                  <a:lnTo>
                    <a:pt x="14" y="0"/>
                  </a:lnTo>
                  <a:lnTo>
                    <a:pt x="16" y="0"/>
                  </a:lnTo>
                  <a:lnTo>
                    <a:pt x="19"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7" name="Freeform 102"/>
            <p:cNvSpPr>
              <a:spLocks/>
            </p:cNvSpPr>
            <p:nvPr/>
          </p:nvSpPr>
          <p:spPr bwMode="auto">
            <a:xfrm>
              <a:off x="5605463" y="1677988"/>
              <a:ext cx="261938" cy="266700"/>
            </a:xfrm>
            <a:custGeom>
              <a:avLst/>
              <a:gdLst>
                <a:gd name="T0" fmla="*/ 165 w 165"/>
                <a:gd name="T1" fmla="*/ 168 h 168"/>
                <a:gd name="T2" fmla="*/ 155 w 165"/>
                <a:gd name="T3" fmla="*/ 168 h 168"/>
                <a:gd name="T4" fmla="*/ 143 w 165"/>
                <a:gd name="T5" fmla="*/ 168 h 168"/>
                <a:gd name="T6" fmla="*/ 131 w 165"/>
                <a:gd name="T7" fmla="*/ 168 h 168"/>
                <a:gd name="T8" fmla="*/ 115 w 165"/>
                <a:gd name="T9" fmla="*/ 168 h 168"/>
                <a:gd name="T10" fmla="*/ 99 w 165"/>
                <a:gd name="T11" fmla="*/ 168 h 168"/>
                <a:gd name="T12" fmla="*/ 85 w 165"/>
                <a:gd name="T13" fmla="*/ 168 h 168"/>
                <a:gd name="T14" fmla="*/ 75 w 165"/>
                <a:gd name="T15" fmla="*/ 168 h 168"/>
                <a:gd name="T16" fmla="*/ 67 w 165"/>
                <a:gd name="T17" fmla="*/ 168 h 168"/>
                <a:gd name="T18" fmla="*/ 59 w 165"/>
                <a:gd name="T19" fmla="*/ 168 h 168"/>
                <a:gd name="T20" fmla="*/ 51 w 165"/>
                <a:gd name="T21" fmla="*/ 168 h 168"/>
                <a:gd name="T22" fmla="*/ 39 w 165"/>
                <a:gd name="T23" fmla="*/ 168 h 168"/>
                <a:gd name="T24" fmla="*/ 31 w 165"/>
                <a:gd name="T25" fmla="*/ 166 h 168"/>
                <a:gd name="T26" fmla="*/ 19 w 165"/>
                <a:gd name="T27" fmla="*/ 166 h 168"/>
                <a:gd name="T28" fmla="*/ 4 w 165"/>
                <a:gd name="T29" fmla="*/ 166 h 168"/>
                <a:gd name="T30" fmla="*/ 0 w 165"/>
                <a:gd name="T31" fmla="*/ 158 h 168"/>
                <a:gd name="T32" fmla="*/ 0 w 165"/>
                <a:gd name="T33" fmla="*/ 146 h 168"/>
                <a:gd name="T34" fmla="*/ 0 w 165"/>
                <a:gd name="T35" fmla="*/ 124 h 168"/>
                <a:gd name="T36" fmla="*/ 0 w 165"/>
                <a:gd name="T37" fmla="*/ 108 h 168"/>
                <a:gd name="T38" fmla="*/ 0 w 165"/>
                <a:gd name="T39" fmla="*/ 92 h 168"/>
                <a:gd name="T40" fmla="*/ 0 w 165"/>
                <a:gd name="T41" fmla="*/ 80 h 168"/>
                <a:gd name="T42" fmla="*/ 0 w 165"/>
                <a:gd name="T43" fmla="*/ 68 h 168"/>
                <a:gd name="T44" fmla="*/ 0 w 165"/>
                <a:gd name="T45" fmla="*/ 60 h 168"/>
                <a:gd name="T46" fmla="*/ 0 w 165"/>
                <a:gd name="T47" fmla="*/ 48 h 168"/>
                <a:gd name="T48" fmla="*/ 0 w 165"/>
                <a:gd name="T49" fmla="*/ 36 h 168"/>
                <a:gd name="T50" fmla="*/ 0 w 165"/>
                <a:gd name="T51" fmla="*/ 24 h 168"/>
                <a:gd name="T52" fmla="*/ 0 w 165"/>
                <a:gd name="T53" fmla="*/ 10 h 168"/>
                <a:gd name="T54" fmla="*/ 0 w 165"/>
                <a:gd name="T55" fmla="*/ 0 h 168"/>
                <a:gd name="T56" fmla="*/ 15 w 165"/>
                <a:gd name="T57" fmla="*/ 0 h 168"/>
                <a:gd name="T58" fmla="*/ 31 w 165"/>
                <a:gd name="T59" fmla="*/ 0 h 168"/>
                <a:gd name="T60" fmla="*/ 39 w 165"/>
                <a:gd name="T61" fmla="*/ 0 h 168"/>
                <a:gd name="T62" fmla="*/ 51 w 165"/>
                <a:gd name="T63" fmla="*/ 0 h 168"/>
                <a:gd name="T64" fmla="*/ 65 w 165"/>
                <a:gd name="T65" fmla="*/ 0 h 168"/>
                <a:gd name="T66" fmla="*/ 75 w 165"/>
                <a:gd name="T67" fmla="*/ 0 h 168"/>
                <a:gd name="T68" fmla="*/ 85 w 165"/>
                <a:gd name="T69" fmla="*/ 0 h 168"/>
                <a:gd name="T70" fmla="*/ 97 w 165"/>
                <a:gd name="T71" fmla="*/ 0 h 168"/>
                <a:gd name="T72" fmla="*/ 107 w 165"/>
                <a:gd name="T73" fmla="*/ 0 h 168"/>
                <a:gd name="T74" fmla="*/ 117 w 165"/>
                <a:gd name="T75" fmla="*/ 0 h 168"/>
                <a:gd name="T76" fmla="*/ 129 w 165"/>
                <a:gd name="T77" fmla="*/ 0 h 168"/>
                <a:gd name="T78" fmla="*/ 145 w 165"/>
                <a:gd name="T79" fmla="*/ 0 h 168"/>
                <a:gd name="T80" fmla="*/ 161 w 165"/>
                <a:gd name="T81" fmla="*/ 0 h 168"/>
                <a:gd name="T82" fmla="*/ 165 w 165"/>
                <a:gd name="T83" fmla="*/ 10 h 168"/>
                <a:gd name="T84" fmla="*/ 165 w 165"/>
                <a:gd name="T85" fmla="*/ 26 h 168"/>
                <a:gd name="T86" fmla="*/ 165 w 165"/>
                <a:gd name="T87" fmla="*/ 56 h 168"/>
                <a:gd name="T88" fmla="*/ 165 w 165"/>
                <a:gd name="T89" fmla="*/ 66 h 168"/>
                <a:gd name="T90" fmla="*/ 165 w 165"/>
                <a:gd name="T91" fmla="*/ 88 h 168"/>
                <a:gd name="T92" fmla="*/ 165 w 165"/>
                <a:gd name="T93" fmla="*/ 116 h 168"/>
                <a:gd name="T94" fmla="*/ 165 w 165"/>
                <a:gd name="T95" fmla="*/ 128 h 168"/>
                <a:gd name="T96" fmla="*/ 165 w 165"/>
                <a:gd name="T97" fmla="*/ 136 h 168"/>
                <a:gd name="T98" fmla="*/ 165 w 165"/>
                <a:gd name="T99" fmla="*/ 146 h 168"/>
                <a:gd name="T100" fmla="*/ 165 w 165"/>
                <a:gd name="T101" fmla="*/ 16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5" h="168">
                  <a:moveTo>
                    <a:pt x="165" y="160"/>
                  </a:moveTo>
                  <a:lnTo>
                    <a:pt x="165" y="164"/>
                  </a:lnTo>
                  <a:lnTo>
                    <a:pt x="165" y="166"/>
                  </a:lnTo>
                  <a:lnTo>
                    <a:pt x="165" y="168"/>
                  </a:lnTo>
                  <a:lnTo>
                    <a:pt x="163" y="168"/>
                  </a:lnTo>
                  <a:lnTo>
                    <a:pt x="161" y="168"/>
                  </a:lnTo>
                  <a:lnTo>
                    <a:pt x="157" y="168"/>
                  </a:lnTo>
                  <a:lnTo>
                    <a:pt x="155" y="168"/>
                  </a:lnTo>
                  <a:lnTo>
                    <a:pt x="153" y="168"/>
                  </a:lnTo>
                  <a:lnTo>
                    <a:pt x="147" y="168"/>
                  </a:lnTo>
                  <a:lnTo>
                    <a:pt x="145" y="168"/>
                  </a:lnTo>
                  <a:lnTo>
                    <a:pt x="143" y="168"/>
                  </a:lnTo>
                  <a:lnTo>
                    <a:pt x="141" y="168"/>
                  </a:lnTo>
                  <a:lnTo>
                    <a:pt x="137" y="168"/>
                  </a:lnTo>
                  <a:lnTo>
                    <a:pt x="135" y="168"/>
                  </a:lnTo>
                  <a:lnTo>
                    <a:pt x="131" y="168"/>
                  </a:lnTo>
                  <a:lnTo>
                    <a:pt x="121" y="168"/>
                  </a:lnTo>
                  <a:lnTo>
                    <a:pt x="119" y="168"/>
                  </a:lnTo>
                  <a:lnTo>
                    <a:pt x="117" y="168"/>
                  </a:lnTo>
                  <a:lnTo>
                    <a:pt x="115" y="168"/>
                  </a:lnTo>
                  <a:lnTo>
                    <a:pt x="113" y="168"/>
                  </a:lnTo>
                  <a:lnTo>
                    <a:pt x="109" y="168"/>
                  </a:lnTo>
                  <a:lnTo>
                    <a:pt x="101" y="168"/>
                  </a:lnTo>
                  <a:lnTo>
                    <a:pt x="99" y="168"/>
                  </a:lnTo>
                  <a:lnTo>
                    <a:pt x="91" y="168"/>
                  </a:lnTo>
                  <a:lnTo>
                    <a:pt x="89" y="168"/>
                  </a:lnTo>
                  <a:lnTo>
                    <a:pt x="87" y="168"/>
                  </a:lnTo>
                  <a:lnTo>
                    <a:pt x="85" y="168"/>
                  </a:lnTo>
                  <a:lnTo>
                    <a:pt x="81" y="168"/>
                  </a:lnTo>
                  <a:lnTo>
                    <a:pt x="79" y="168"/>
                  </a:lnTo>
                  <a:lnTo>
                    <a:pt x="77" y="168"/>
                  </a:lnTo>
                  <a:lnTo>
                    <a:pt x="75" y="168"/>
                  </a:lnTo>
                  <a:lnTo>
                    <a:pt x="73" y="168"/>
                  </a:lnTo>
                  <a:lnTo>
                    <a:pt x="71" y="168"/>
                  </a:lnTo>
                  <a:lnTo>
                    <a:pt x="69" y="168"/>
                  </a:lnTo>
                  <a:lnTo>
                    <a:pt x="67" y="168"/>
                  </a:lnTo>
                  <a:lnTo>
                    <a:pt x="65" y="168"/>
                  </a:lnTo>
                  <a:lnTo>
                    <a:pt x="63" y="168"/>
                  </a:lnTo>
                  <a:lnTo>
                    <a:pt x="61" y="168"/>
                  </a:lnTo>
                  <a:lnTo>
                    <a:pt x="59" y="168"/>
                  </a:lnTo>
                  <a:lnTo>
                    <a:pt x="57" y="168"/>
                  </a:lnTo>
                  <a:lnTo>
                    <a:pt x="55" y="168"/>
                  </a:lnTo>
                  <a:lnTo>
                    <a:pt x="53" y="168"/>
                  </a:lnTo>
                  <a:lnTo>
                    <a:pt x="51" y="168"/>
                  </a:lnTo>
                  <a:lnTo>
                    <a:pt x="47" y="168"/>
                  </a:lnTo>
                  <a:lnTo>
                    <a:pt x="43" y="168"/>
                  </a:lnTo>
                  <a:lnTo>
                    <a:pt x="41" y="168"/>
                  </a:lnTo>
                  <a:lnTo>
                    <a:pt x="39" y="168"/>
                  </a:lnTo>
                  <a:lnTo>
                    <a:pt x="37" y="166"/>
                  </a:lnTo>
                  <a:lnTo>
                    <a:pt x="35" y="166"/>
                  </a:lnTo>
                  <a:lnTo>
                    <a:pt x="33" y="166"/>
                  </a:lnTo>
                  <a:lnTo>
                    <a:pt x="31" y="166"/>
                  </a:lnTo>
                  <a:lnTo>
                    <a:pt x="29" y="166"/>
                  </a:lnTo>
                  <a:lnTo>
                    <a:pt x="27" y="166"/>
                  </a:lnTo>
                  <a:lnTo>
                    <a:pt x="25" y="166"/>
                  </a:lnTo>
                  <a:lnTo>
                    <a:pt x="19" y="166"/>
                  </a:lnTo>
                  <a:lnTo>
                    <a:pt x="15" y="166"/>
                  </a:lnTo>
                  <a:lnTo>
                    <a:pt x="12" y="166"/>
                  </a:lnTo>
                  <a:lnTo>
                    <a:pt x="6" y="166"/>
                  </a:lnTo>
                  <a:lnTo>
                    <a:pt x="4" y="166"/>
                  </a:lnTo>
                  <a:lnTo>
                    <a:pt x="0" y="166"/>
                  </a:lnTo>
                  <a:lnTo>
                    <a:pt x="0" y="164"/>
                  </a:lnTo>
                  <a:lnTo>
                    <a:pt x="0" y="162"/>
                  </a:lnTo>
                  <a:lnTo>
                    <a:pt x="0" y="158"/>
                  </a:lnTo>
                  <a:lnTo>
                    <a:pt x="0" y="156"/>
                  </a:lnTo>
                  <a:lnTo>
                    <a:pt x="0" y="150"/>
                  </a:lnTo>
                  <a:lnTo>
                    <a:pt x="0" y="148"/>
                  </a:lnTo>
                  <a:lnTo>
                    <a:pt x="0" y="146"/>
                  </a:lnTo>
                  <a:lnTo>
                    <a:pt x="0" y="136"/>
                  </a:lnTo>
                  <a:lnTo>
                    <a:pt x="0" y="132"/>
                  </a:lnTo>
                  <a:lnTo>
                    <a:pt x="0" y="128"/>
                  </a:lnTo>
                  <a:lnTo>
                    <a:pt x="0" y="124"/>
                  </a:lnTo>
                  <a:lnTo>
                    <a:pt x="0" y="120"/>
                  </a:lnTo>
                  <a:lnTo>
                    <a:pt x="0" y="118"/>
                  </a:lnTo>
                  <a:lnTo>
                    <a:pt x="0" y="110"/>
                  </a:lnTo>
                  <a:lnTo>
                    <a:pt x="0" y="108"/>
                  </a:lnTo>
                  <a:lnTo>
                    <a:pt x="0" y="104"/>
                  </a:lnTo>
                  <a:lnTo>
                    <a:pt x="0" y="102"/>
                  </a:lnTo>
                  <a:lnTo>
                    <a:pt x="0" y="94"/>
                  </a:lnTo>
                  <a:lnTo>
                    <a:pt x="0" y="92"/>
                  </a:lnTo>
                  <a:lnTo>
                    <a:pt x="0" y="86"/>
                  </a:lnTo>
                  <a:lnTo>
                    <a:pt x="0" y="84"/>
                  </a:lnTo>
                  <a:lnTo>
                    <a:pt x="0" y="84"/>
                  </a:lnTo>
                  <a:lnTo>
                    <a:pt x="0" y="80"/>
                  </a:lnTo>
                  <a:lnTo>
                    <a:pt x="0" y="74"/>
                  </a:lnTo>
                  <a:lnTo>
                    <a:pt x="0" y="72"/>
                  </a:lnTo>
                  <a:lnTo>
                    <a:pt x="0" y="70"/>
                  </a:lnTo>
                  <a:lnTo>
                    <a:pt x="0" y="68"/>
                  </a:lnTo>
                  <a:lnTo>
                    <a:pt x="0" y="66"/>
                  </a:lnTo>
                  <a:lnTo>
                    <a:pt x="0" y="64"/>
                  </a:lnTo>
                  <a:lnTo>
                    <a:pt x="0" y="62"/>
                  </a:lnTo>
                  <a:lnTo>
                    <a:pt x="0" y="60"/>
                  </a:lnTo>
                  <a:lnTo>
                    <a:pt x="0" y="58"/>
                  </a:lnTo>
                  <a:lnTo>
                    <a:pt x="0" y="56"/>
                  </a:lnTo>
                  <a:lnTo>
                    <a:pt x="0" y="50"/>
                  </a:lnTo>
                  <a:lnTo>
                    <a:pt x="0" y="48"/>
                  </a:lnTo>
                  <a:lnTo>
                    <a:pt x="0" y="44"/>
                  </a:lnTo>
                  <a:lnTo>
                    <a:pt x="0" y="40"/>
                  </a:lnTo>
                  <a:lnTo>
                    <a:pt x="0" y="38"/>
                  </a:lnTo>
                  <a:lnTo>
                    <a:pt x="0" y="36"/>
                  </a:lnTo>
                  <a:lnTo>
                    <a:pt x="0" y="34"/>
                  </a:lnTo>
                  <a:lnTo>
                    <a:pt x="0" y="30"/>
                  </a:lnTo>
                  <a:lnTo>
                    <a:pt x="0" y="26"/>
                  </a:lnTo>
                  <a:lnTo>
                    <a:pt x="0" y="24"/>
                  </a:lnTo>
                  <a:lnTo>
                    <a:pt x="0" y="20"/>
                  </a:lnTo>
                  <a:lnTo>
                    <a:pt x="0" y="16"/>
                  </a:lnTo>
                  <a:lnTo>
                    <a:pt x="0" y="14"/>
                  </a:lnTo>
                  <a:lnTo>
                    <a:pt x="0" y="10"/>
                  </a:lnTo>
                  <a:lnTo>
                    <a:pt x="0" y="8"/>
                  </a:lnTo>
                  <a:lnTo>
                    <a:pt x="0" y="6"/>
                  </a:lnTo>
                  <a:lnTo>
                    <a:pt x="0" y="4"/>
                  </a:lnTo>
                  <a:lnTo>
                    <a:pt x="0" y="0"/>
                  </a:lnTo>
                  <a:lnTo>
                    <a:pt x="6" y="0"/>
                  </a:lnTo>
                  <a:lnTo>
                    <a:pt x="8" y="0"/>
                  </a:lnTo>
                  <a:lnTo>
                    <a:pt x="10" y="0"/>
                  </a:lnTo>
                  <a:lnTo>
                    <a:pt x="15" y="0"/>
                  </a:lnTo>
                  <a:lnTo>
                    <a:pt x="19" y="0"/>
                  </a:lnTo>
                  <a:lnTo>
                    <a:pt x="21" y="0"/>
                  </a:lnTo>
                  <a:lnTo>
                    <a:pt x="27" y="0"/>
                  </a:lnTo>
                  <a:lnTo>
                    <a:pt x="31" y="0"/>
                  </a:lnTo>
                  <a:lnTo>
                    <a:pt x="33" y="0"/>
                  </a:lnTo>
                  <a:lnTo>
                    <a:pt x="35" y="0"/>
                  </a:lnTo>
                  <a:lnTo>
                    <a:pt x="37" y="0"/>
                  </a:lnTo>
                  <a:lnTo>
                    <a:pt x="39" y="0"/>
                  </a:lnTo>
                  <a:lnTo>
                    <a:pt x="41" y="0"/>
                  </a:lnTo>
                  <a:lnTo>
                    <a:pt x="43" y="0"/>
                  </a:lnTo>
                  <a:lnTo>
                    <a:pt x="49" y="0"/>
                  </a:lnTo>
                  <a:lnTo>
                    <a:pt x="51" y="0"/>
                  </a:lnTo>
                  <a:lnTo>
                    <a:pt x="55" y="0"/>
                  </a:lnTo>
                  <a:lnTo>
                    <a:pt x="57" y="0"/>
                  </a:lnTo>
                  <a:lnTo>
                    <a:pt x="61" y="0"/>
                  </a:lnTo>
                  <a:lnTo>
                    <a:pt x="65" y="0"/>
                  </a:lnTo>
                  <a:lnTo>
                    <a:pt x="69" y="0"/>
                  </a:lnTo>
                  <a:lnTo>
                    <a:pt x="71" y="0"/>
                  </a:lnTo>
                  <a:lnTo>
                    <a:pt x="73" y="0"/>
                  </a:lnTo>
                  <a:lnTo>
                    <a:pt x="75" y="0"/>
                  </a:lnTo>
                  <a:lnTo>
                    <a:pt x="77" y="0"/>
                  </a:lnTo>
                  <a:lnTo>
                    <a:pt x="79" y="0"/>
                  </a:lnTo>
                  <a:lnTo>
                    <a:pt x="81" y="0"/>
                  </a:lnTo>
                  <a:lnTo>
                    <a:pt x="85" y="0"/>
                  </a:lnTo>
                  <a:lnTo>
                    <a:pt x="91" y="0"/>
                  </a:lnTo>
                  <a:lnTo>
                    <a:pt x="93" y="0"/>
                  </a:lnTo>
                  <a:lnTo>
                    <a:pt x="95" y="0"/>
                  </a:lnTo>
                  <a:lnTo>
                    <a:pt x="97" y="0"/>
                  </a:lnTo>
                  <a:lnTo>
                    <a:pt x="99" y="0"/>
                  </a:lnTo>
                  <a:lnTo>
                    <a:pt x="101" y="0"/>
                  </a:lnTo>
                  <a:lnTo>
                    <a:pt x="103" y="0"/>
                  </a:lnTo>
                  <a:lnTo>
                    <a:pt x="107" y="0"/>
                  </a:lnTo>
                  <a:lnTo>
                    <a:pt x="109" y="0"/>
                  </a:lnTo>
                  <a:lnTo>
                    <a:pt x="111" y="0"/>
                  </a:lnTo>
                  <a:lnTo>
                    <a:pt x="113" y="0"/>
                  </a:lnTo>
                  <a:lnTo>
                    <a:pt x="117" y="0"/>
                  </a:lnTo>
                  <a:lnTo>
                    <a:pt x="121" y="0"/>
                  </a:lnTo>
                  <a:lnTo>
                    <a:pt x="123" y="0"/>
                  </a:lnTo>
                  <a:lnTo>
                    <a:pt x="125" y="0"/>
                  </a:lnTo>
                  <a:lnTo>
                    <a:pt x="129" y="0"/>
                  </a:lnTo>
                  <a:lnTo>
                    <a:pt x="131" y="0"/>
                  </a:lnTo>
                  <a:lnTo>
                    <a:pt x="137" y="0"/>
                  </a:lnTo>
                  <a:lnTo>
                    <a:pt x="143" y="0"/>
                  </a:lnTo>
                  <a:lnTo>
                    <a:pt x="145" y="0"/>
                  </a:lnTo>
                  <a:lnTo>
                    <a:pt x="147" y="0"/>
                  </a:lnTo>
                  <a:lnTo>
                    <a:pt x="151" y="0"/>
                  </a:lnTo>
                  <a:lnTo>
                    <a:pt x="155" y="0"/>
                  </a:lnTo>
                  <a:lnTo>
                    <a:pt x="161" y="0"/>
                  </a:lnTo>
                  <a:lnTo>
                    <a:pt x="163" y="0"/>
                  </a:lnTo>
                  <a:lnTo>
                    <a:pt x="165" y="0"/>
                  </a:lnTo>
                  <a:lnTo>
                    <a:pt x="165" y="6"/>
                  </a:lnTo>
                  <a:lnTo>
                    <a:pt x="165" y="10"/>
                  </a:lnTo>
                  <a:lnTo>
                    <a:pt x="165" y="12"/>
                  </a:lnTo>
                  <a:lnTo>
                    <a:pt x="165" y="16"/>
                  </a:lnTo>
                  <a:lnTo>
                    <a:pt x="165" y="22"/>
                  </a:lnTo>
                  <a:lnTo>
                    <a:pt x="165" y="26"/>
                  </a:lnTo>
                  <a:lnTo>
                    <a:pt x="165" y="30"/>
                  </a:lnTo>
                  <a:lnTo>
                    <a:pt x="165" y="32"/>
                  </a:lnTo>
                  <a:lnTo>
                    <a:pt x="165" y="38"/>
                  </a:lnTo>
                  <a:lnTo>
                    <a:pt x="165" y="56"/>
                  </a:lnTo>
                  <a:lnTo>
                    <a:pt x="165" y="58"/>
                  </a:lnTo>
                  <a:lnTo>
                    <a:pt x="165" y="60"/>
                  </a:lnTo>
                  <a:lnTo>
                    <a:pt x="165" y="62"/>
                  </a:lnTo>
                  <a:lnTo>
                    <a:pt x="165" y="66"/>
                  </a:lnTo>
                  <a:lnTo>
                    <a:pt x="165" y="78"/>
                  </a:lnTo>
                  <a:lnTo>
                    <a:pt x="165" y="82"/>
                  </a:lnTo>
                  <a:lnTo>
                    <a:pt x="165" y="84"/>
                  </a:lnTo>
                  <a:lnTo>
                    <a:pt x="165" y="88"/>
                  </a:lnTo>
                  <a:lnTo>
                    <a:pt x="165" y="104"/>
                  </a:lnTo>
                  <a:lnTo>
                    <a:pt x="165" y="108"/>
                  </a:lnTo>
                  <a:lnTo>
                    <a:pt x="165" y="114"/>
                  </a:lnTo>
                  <a:lnTo>
                    <a:pt x="165" y="116"/>
                  </a:lnTo>
                  <a:lnTo>
                    <a:pt x="165" y="118"/>
                  </a:lnTo>
                  <a:lnTo>
                    <a:pt x="165" y="122"/>
                  </a:lnTo>
                  <a:lnTo>
                    <a:pt x="165" y="124"/>
                  </a:lnTo>
                  <a:lnTo>
                    <a:pt x="165" y="128"/>
                  </a:lnTo>
                  <a:lnTo>
                    <a:pt x="165" y="132"/>
                  </a:lnTo>
                  <a:lnTo>
                    <a:pt x="165" y="132"/>
                  </a:lnTo>
                  <a:lnTo>
                    <a:pt x="165" y="134"/>
                  </a:lnTo>
                  <a:lnTo>
                    <a:pt x="165" y="136"/>
                  </a:lnTo>
                  <a:lnTo>
                    <a:pt x="165" y="140"/>
                  </a:lnTo>
                  <a:lnTo>
                    <a:pt x="165" y="142"/>
                  </a:lnTo>
                  <a:lnTo>
                    <a:pt x="165" y="144"/>
                  </a:lnTo>
                  <a:lnTo>
                    <a:pt x="165" y="146"/>
                  </a:lnTo>
                  <a:lnTo>
                    <a:pt x="165" y="150"/>
                  </a:lnTo>
                  <a:lnTo>
                    <a:pt x="165" y="156"/>
                  </a:lnTo>
                  <a:lnTo>
                    <a:pt x="165" y="158"/>
                  </a:lnTo>
                  <a:lnTo>
                    <a:pt x="165" y="160"/>
                  </a:lnTo>
                  <a:lnTo>
                    <a:pt x="165" y="16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8" name="Freeform 104"/>
            <p:cNvSpPr>
              <a:spLocks/>
            </p:cNvSpPr>
            <p:nvPr/>
          </p:nvSpPr>
          <p:spPr bwMode="auto">
            <a:xfrm>
              <a:off x="5329238" y="57150"/>
              <a:ext cx="269875" cy="268288"/>
            </a:xfrm>
            <a:custGeom>
              <a:avLst/>
              <a:gdLst>
                <a:gd name="T0" fmla="*/ 170 w 170"/>
                <a:gd name="T1" fmla="*/ 66 h 169"/>
                <a:gd name="T2" fmla="*/ 170 w 170"/>
                <a:gd name="T3" fmla="*/ 155 h 169"/>
                <a:gd name="T4" fmla="*/ 166 w 170"/>
                <a:gd name="T5" fmla="*/ 169 h 169"/>
                <a:gd name="T6" fmla="*/ 156 w 170"/>
                <a:gd name="T7" fmla="*/ 169 h 169"/>
                <a:gd name="T8" fmla="*/ 150 w 170"/>
                <a:gd name="T9" fmla="*/ 169 h 169"/>
                <a:gd name="T10" fmla="*/ 142 w 170"/>
                <a:gd name="T11" fmla="*/ 169 h 169"/>
                <a:gd name="T12" fmla="*/ 134 w 170"/>
                <a:gd name="T13" fmla="*/ 169 h 169"/>
                <a:gd name="T14" fmla="*/ 126 w 170"/>
                <a:gd name="T15" fmla="*/ 169 h 169"/>
                <a:gd name="T16" fmla="*/ 118 w 170"/>
                <a:gd name="T17" fmla="*/ 169 h 169"/>
                <a:gd name="T18" fmla="*/ 110 w 170"/>
                <a:gd name="T19" fmla="*/ 169 h 169"/>
                <a:gd name="T20" fmla="*/ 104 w 170"/>
                <a:gd name="T21" fmla="*/ 169 h 169"/>
                <a:gd name="T22" fmla="*/ 96 w 170"/>
                <a:gd name="T23" fmla="*/ 169 h 169"/>
                <a:gd name="T24" fmla="*/ 88 w 170"/>
                <a:gd name="T25" fmla="*/ 169 h 169"/>
                <a:gd name="T26" fmla="*/ 80 w 170"/>
                <a:gd name="T27" fmla="*/ 169 h 169"/>
                <a:gd name="T28" fmla="*/ 72 w 170"/>
                <a:gd name="T29" fmla="*/ 169 h 169"/>
                <a:gd name="T30" fmla="*/ 64 w 170"/>
                <a:gd name="T31" fmla="*/ 169 h 169"/>
                <a:gd name="T32" fmla="*/ 58 w 170"/>
                <a:gd name="T33" fmla="*/ 169 h 169"/>
                <a:gd name="T34" fmla="*/ 50 w 170"/>
                <a:gd name="T35" fmla="*/ 169 h 169"/>
                <a:gd name="T36" fmla="*/ 40 w 170"/>
                <a:gd name="T37" fmla="*/ 169 h 169"/>
                <a:gd name="T38" fmla="*/ 30 w 170"/>
                <a:gd name="T39" fmla="*/ 169 h 169"/>
                <a:gd name="T40" fmla="*/ 20 w 170"/>
                <a:gd name="T41" fmla="*/ 169 h 169"/>
                <a:gd name="T42" fmla="*/ 10 w 170"/>
                <a:gd name="T43" fmla="*/ 169 h 169"/>
                <a:gd name="T44" fmla="*/ 4 w 170"/>
                <a:gd name="T45" fmla="*/ 169 h 169"/>
                <a:gd name="T46" fmla="*/ 0 w 170"/>
                <a:gd name="T47" fmla="*/ 159 h 169"/>
                <a:gd name="T48" fmla="*/ 0 w 170"/>
                <a:gd name="T49" fmla="*/ 149 h 169"/>
                <a:gd name="T50" fmla="*/ 0 w 170"/>
                <a:gd name="T51" fmla="*/ 139 h 169"/>
                <a:gd name="T52" fmla="*/ 0 w 170"/>
                <a:gd name="T53" fmla="*/ 131 h 169"/>
                <a:gd name="T54" fmla="*/ 0 w 170"/>
                <a:gd name="T55" fmla="*/ 121 h 169"/>
                <a:gd name="T56" fmla="*/ 0 w 170"/>
                <a:gd name="T57" fmla="*/ 111 h 169"/>
                <a:gd name="T58" fmla="*/ 0 w 170"/>
                <a:gd name="T59" fmla="*/ 97 h 169"/>
                <a:gd name="T60" fmla="*/ 0 w 170"/>
                <a:gd name="T61" fmla="*/ 83 h 169"/>
                <a:gd name="T62" fmla="*/ 0 w 170"/>
                <a:gd name="T63" fmla="*/ 68 h 169"/>
                <a:gd name="T64" fmla="*/ 0 w 170"/>
                <a:gd name="T65" fmla="*/ 58 h 169"/>
                <a:gd name="T66" fmla="*/ 0 w 170"/>
                <a:gd name="T67" fmla="*/ 38 h 169"/>
                <a:gd name="T68" fmla="*/ 0 w 170"/>
                <a:gd name="T69" fmla="*/ 20 h 169"/>
                <a:gd name="T70" fmla="*/ 0 w 170"/>
                <a:gd name="T71" fmla="*/ 4 h 169"/>
                <a:gd name="T72" fmla="*/ 8 w 170"/>
                <a:gd name="T73" fmla="*/ 0 h 169"/>
                <a:gd name="T74" fmla="*/ 14 w 170"/>
                <a:gd name="T75" fmla="*/ 0 h 169"/>
                <a:gd name="T76" fmla="*/ 34 w 170"/>
                <a:gd name="T77" fmla="*/ 0 h 169"/>
                <a:gd name="T78" fmla="*/ 50 w 170"/>
                <a:gd name="T79" fmla="*/ 0 h 169"/>
                <a:gd name="T80" fmla="*/ 60 w 170"/>
                <a:gd name="T81" fmla="*/ 0 h 169"/>
                <a:gd name="T82" fmla="*/ 78 w 170"/>
                <a:gd name="T83" fmla="*/ 0 h 169"/>
                <a:gd name="T84" fmla="*/ 88 w 170"/>
                <a:gd name="T85" fmla="*/ 0 h 169"/>
                <a:gd name="T86" fmla="*/ 102 w 170"/>
                <a:gd name="T87" fmla="*/ 0 h 169"/>
                <a:gd name="T88" fmla="*/ 118 w 170"/>
                <a:gd name="T89" fmla="*/ 0 h 169"/>
                <a:gd name="T90" fmla="*/ 132 w 170"/>
                <a:gd name="T91" fmla="*/ 0 h 169"/>
                <a:gd name="T92" fmla="*/ 146 w 170"/>
                <a:gd name="T93" fmla="*/ 0 h 169"/>
                <a:gd name="T94" fmla="*/ 164 w 170"/>
                <a:gd name="T95"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169">
                  <a:moveTo>
                    <a:pt x="170" y="0"/>
                  </a:moveTo>
                  <a:lnTo>
                    <a:pt x="170" y="14"/>
                  </a:lnTo>
                  <a:lnTo>
                    <a:pt x="170" y="20"/>
                  </a:lnTo>
                  <a:lnTo>
                    <a:pt x="170" y="66"/>
                  </a:lnTo>
                  <a:lnTo>
                    <a:pt x="170" y="95"/>
                  </a:lnTo>
                  <a:lnTo>
                    <a:pt x="170" y="99"/>
                  </a:lnTo>
                  <a:lnTo>
                    <a:pt x="170" y="121"/>
                  </a:lnTo>
                  <a:lnTo>
                    <a:pt x="170" y="155"/>
                  </a:lnTo>
                  <a:lnTo>
                    <a:pt x="170" y="161"/>
                  </a:lnTo>
                  <a:lnTo>
                    <a:pt x="170" y="169"/>
                  </a:lnTo>
                  <a:lnTo>
                    <a:pt x="168" y="169"/>
                  </a:lnTo>
                  <a:lnTo>
                    <a:pt x="166" y="169"/>
                  </a:lnTo>
                  <a:lnTo>
                    <a:pt x="164" y="169"/>
                  </a:lnTo>
                  <a:lnTo>
                    <a:pt x="162" y="169"/>
                  </a:lnTo>
                  <a:lnTo>
                    <a:pt x="160" y="169"/>
                  </a:lnTo>
                  <a:lnTo>
                    <a:pt x="156" y="169"/>
                  </a:lnTo>
                  <a:lnTo>
                    <a:pt x="156" y="169"/>
                  </a:lnTo>
                  <a:lnTo>
                    <a:pt x="154" y="169"/>
                  </a:lnTo>
                  <a:lnTo>
                    <a:pt x="152" y="169"/>
                  </a:lnTo>
                  <a:lnTo>
                    <a:pt x="150" y="169"/>
                  </a:lnTo>
                  <a:lnTo>
                    <a:pt x="148" y="169"/>
                  </a:lnTo>
                  <a:lnTo>
                    <a:pt x="146" y="169"/>
                  </a:lnTo>
                  <a:lnTo>
                    <a:pt x="144" y="169"/>
                  </a:lnTo>
                  <a:lnTo>
                    <a:pt x="142" y="169"/>
                  </a:lnTo>
                  <a:lnTo>
                    <a:pt x="140" y="169"/>
                  </a:lnTo>
                  <a:lnTo>
                    <a:pt x="138" y="169"/>
                  </a:lnTo>
                  <a:lnTo>
                    <a:pt x="136" y="169"/>
                  </a:lnTo>
                  <a:lnTo>
                    <a:pt x="134" y="169"/>
                  </a:lnTo>
                  <a:lnTo>
                    <a:pt x="132" y="169"/>
                  </a:lnTo>
                  <a:lnTo>
                    <a:pt x="130" y="169"/>
                  </a:lnTo>
                  <a:lnTo>
                    <a:pt x="128" y="169"/>
                  </a:lnTo>
                  <a:lnTo>
                    <a:pt x="126" y="169"/>
                  </a:lnTo>
                  <a:lnTo>
                    <a:pt x="124" y="169"/>
                  </a:lnTo>
                  <a:lnTo>
                    <a:pt x="122" y="169"/>
                  </a:lnTo>
                  <a:lnTo>
                    <a:pt x="120" y="169"/>
                  </a:lnTo>
                  <a:lnTo>
                    <a:pt x="118" y="169"/>
                  </a:lnTo>
                  <a:lnTo>
                    <a:pt x="116" y="169"/>
                  </a:lnTo>
                  <a:lnTo>
                    <a:pt x="114" y="169"/>
                  </a:lnTo>
                  <a:lnTo>
                    <a:pt x="112" y="169"/>
                  </a:lnTo>
                  <a:lnTo>
                    <a:pt x="110" y="169"/>
                  </a:lnTo>
                  <a:lnTo>
                    <a:pt x="108" y="169"/>
                  </a:lnTo>
                  <a:lnTo>
                    <a:pt x="108" y="169"/>
                  </a:lnTo>
                  <a:lnTo>
                    <a:pt x="106" y="169"/>
                  </a:lnTo>
                  <a:lnTo>
                    <a:pt x="104" y="169"/>
                  </a:lnTo>
                  <a:lnTo>
                    <a:pt x="102" y="169"/>
                  </a:lnTo>
                  <a:lnTo>
                    <a:pt x="100" y="169"/>
                  </a:lnTo>
                  <a:lnTo>
                    <a:pt x="98" y="169"/>
                  </a:lnTo>
                  <a:lnTo>
                    <a:pt x="96" y="169"/>
                  </a:lnTo>
                  <a:lnTo>
                    <a:pt x="94" y="169"/>
                  </a:lnTo>
                  <a:lnTo>
                    <a:pt x="92" y="169"/>
                  </a:lnTo>
                  <a:lnTo>
                    <a:pt x="90" y="169"/>
                  </a:lnTo>
                  <a:lnTo>
                    <a:pt x="88" y="169"/>
                  </a:lnTo>
                  <a:lnTo>
                    <a:pt x="86" y="169"/>
                  </a:lnTo>
                  <a:lnTo>
                    <a:pt x="84" y="169"/>
                  </a:lnTo>
                  <a:lnTo>
                    <a:pt x="82" y="169"/>
                  </a:lnTo>
                  <a:lnTo>
                    <a:pt x="80" y="169"/>
                  </a:lnTo>
                  <a:lnTo>
                    <a:pt x="78" y="169"/>
                  </a:lnTo>
                  <a:lnTo>
                    <a:pt x="76" y="169"/>
                  </a:lnTo>
                  <a:lnTo>
                    <a:pt x="74" y="169"/>
                  </a:lnTo>
                  <a:lnTo>
                    <a:pt x="72" y="169"/>
                  </a:lnTo>
                  <a:lnTo>
                    <a:pt x="70" y="169"/>
                  </a:lnTo>
                  <a:lnTo>
                    <a:pt x="68" y="169"/>
                  </a:lnTo>
                  <a:lnTo>
                    <a:pt x="66" y="169"/>
                  </a:lnTo>
                  <a:lnTo>
                    <a:pt x="64" y="169"/>
                  </a:lnTo>
                  <a:lnTo>
                    <a:pt x="62" y="169"/>
                  </a:lnTo>
                  <a:lnTo>
                    <a:pt x="60" y="169"/>
                  </a:lnTo>
                  <a:lnTo>
                    <a:pt x="60" y="169"/>
                  </a:lnTo>
                  <a:lnTo>
                    <a:pt x="58" y="169"/>
                  </a:lnTo>
                  <a:lnTo>
                    <a:pt x="56" y="169"/>
                  </a:lnTo>
                  <a:lnTo>
                    <a:pt x="54" y="169"/>
                  </a:lnTo>
                  <a:lnTo>
                    <a:pt x="52" y="169"/>
                  </a:lnTo>
                  <a:lnTo>
                    <a:pt x="50" y="169"/>
                  </a:lnTo>
                  <a:lnTo>
                    <a:pt x="48" y="169"/>
                  </a:lnTo>
                  <a:lnTo>
                    <a:pt x="46" y="169"/>
                  </a:lnTo>
                  <a:lnTo>
                    <a:pt x="44" y="169"/>
                  </a:lnTo>
                  <a:lnTo>
                    <a:pt x="40" y="169"/>
                  </a:lnTo>
                  <a:lnTo>
                    <a:pt x="38" y="169"/>
                  </a:lnTo>
                  <a:lnTo>
                    <a:pt x="36" y="169"/>
                  </a:lnTo>
                  <a:lnTo>
                    <a:pt x="32" y="169"/>
                  </a:lnTo>
                  <a:lnTo>
                    <a:pt x="30" y="169"/>
                  </a:lnTo>
                  <a:lnTo>
                    <a:pt x="28" y="169"/>
                  </a:lnTo>
                  <a:lnTo>
                    <a:pt x="26" y="169"/>
                  </a:lnTo>
                  <a:lnTo>
                    <a:pt x="22" y="169"/>
                  </a:lnTo>
                  <a:lnTo>
                    <a:pt x="20" y="169"/>
                  </a:lnTo>
                  <a:lnTo>
                    <a:pt x="18" y="169"/>
                  </a:lnTo>
                  <a:lnTo>
                    <a:pt x="14" y="169"/>
                  </a:lnTo>
                  <a:lnTo>
                    <a:pt x="12" y="169"/>
                  </a:lnTo>
                  <a:lnTo>
                    <a:pt x="10" y="169"/>
                  </a:lnTo>
                  <a:lnTo>
                    <a:pt x="10" y="169"/>
                  </a:lnTo>
                  <a:lnTo>
                    <a:pt x="8" y="169"/>
                  </a:lnTo>
                  <a:lnTo>
                    <a:pt x="6" y="169"/>
                  </a:lnTo>
                  <a:lnTo>
                    <a:pt x="4" y="169"/>
                  </a:lnTo>
                  <a:lnTo>
                    <a:pt x="0" y="169"/>
                  </a:lnTo>
                  <a:lnTo>
                    <a:pt x="0" y="167"/>
                  </a:lnTo>
                  <a:lnTo>
                    <a:pt x="0" y="163"/>
                  </a:lnTo>
                  <a:lnTo>
                    <a:pt x="0" y="159"/>
                  </a:lnTo>
                  <a:lnTo>
                    <a:pt x="0" y="157"/>
                  </a:lnTo>
                  <a:lnTo>
                    <a:pt x="0" y="155"/>
                  </a:lnTo>
                  <a:lnTo>
                    <a:pt x="0" y="151"/>
                  </a:lnTo>
                  <a:lnTo>
                    <a:pt x="0" y="149"/>
                  </a:lnTo>
                  <a:lnTo>
                    <a:pt x="0" y="145"/>
                  </a:lnTo>
                  <a:lnTo>
                    <a:pt x="0" y="143"/>
                  </a:lnTo>
                  <a:lnTo>
                    <a:pt x="0" y="141"/>
                  </a:lnTo>
                  <a:lnTo>
                    <a:pt x="0" y="139"/>
                  </a:lnTo>
                  <a:lnTo>
                    <a:pt x="0" y="137"/>
                  </a:lnTo>
                  <a:lnTo>
                    <a:pt x="0" y="135"/>
                  </a:lnTo>
                  <a:lnTo>
                    <a:pt x="0" y="133"/>
                  </a:lnTo>
                  <a:lnTo>
                    <a:pt x="0" y="131"/>
                  </a:lnTo>
                  <a:lnTo>
                    <a:pt x="0" y="129"/>
                  </a:lnTo>
                  <a:lnTo>
                    <a:pt x="0" y="127"/>
                  </a:lnTo>
                  <a:lnTo>
                    <a:pt x="0" y="125"/>
                  </a:lnTo>
                  <a:lnTo>
                    <a:pt x="0" y="121"/>
                  </a:lnTo>
                  <a:lnTo>
                    <a:pt x="0" y="119"/>
                  </a:lnTo>
                  <a:lnTo>
                    <a:pt x="0" y="117"/>
                  </a:lnTo>
                  <a:lnTo>
                    <a:pt x="0" y="115"/>
                  </a:lnTo>
                  <a:lnTo>
                    <a:pt x="0" y="111"/>
                  </a:lnTo>
                  <a:lnTo>
                    <a:pt x="0" y="109"/>
                  </a:lnTo>
                  <a:lnTo>
                    <a:pt x="0" y="107"/>
                  </a:lnTo>
                  <a:lnTo>
                    <a:pt x="0" y="99"/>
                  </a:lnTo>
                  <a:lnTo>
                    <a:pt x="0" y="97"/>
                  </a:lnTo>
                  <a:lnTo>
                    <a:pt x="0" y="93"/>
                  </a:lnTo>
                  <a:lnTo>
                    <a:pt x="0" y="91"/>
                  </a:lnTo>
                  <a:lnTo>
                    <a:pt x="0" y="87"/>
                  </a:lnTo>
                  <a:lnTo>
                    <a:pt x="0" y="83"/>
                  </a:lnTo>
                  <a:lnTo>
                    <a:pt x="0" y="80"/>
                  </a:lnTo>
                  <a:lnTo>
                    <a:pt x="0" y="78"/>
                  </a:lnTo>
                  <a:lnTo>
                    <a:pt x="0" y="76"/>
                  </a:lnTo>
                  <a:lnTo>
                    <a:pt x="0" y="68"/>
                  </a:lnTo>
                  <a:lnTo>
                    <a:pt x="0" y="66"/>
                  </a:lnTo>
                  <a:lnTo>
                    <a:pt x="0" y="62"/>
                  </a:lnTo>
                  <a:lnTo>
                    <a:pt x="0" y="60"/>
                  </a:lnTo>
                  <a:lnTo>
                    <a:pt x="0" y="58"/>
                  </a:lnTo>
                  <a:lnTo>
                    <a:pt x="0" y="50"/>
                  </a:lnTo>
                  <a:lnTo>
                    <a:pt x="0" y="48"/>
                  </a:lnTo>
                  <a:lnTo>
                    <a:pt x="0" y="42"/>
                  </a:lnTo>
                  <a:lnTo>
                    <a:pt x="0" y="38"/>
                  </a:lnTo>
                  <a:lnTo>
                    <a:pt x="0" y="36"/>
                  </a:lnTo>
                  <a:lnTo>
                    <a:pt x="0" y="32"/>
                  </a:lnTo>
                  <a:lnTo>
                    <a:pt x="0" y="28"/>
                  </a:lnTo>
                  <a:lnTo>
                    <a:pt x="0" y="20"/>
                  </a:lnTo>
                  <a:lnTo>
                    <a:pt x="0" y="16"/>
                  </a:lnTo>
                  <a:lnTo>
                    <a:pt x="0" y="8"/>
                  </a:lnTo>
                  <a:lnTo>
                    <a:pt x="0" y="6"/>
                  </a:lnTo>
                  <a:lnTo>
                    <a:pt x="0" y="4"/>
                  </a:lnTo>
                  <a:lnTo>
                    <a:pt x="0" y="2"/>
                  </a:lnTo>
                  <a:lnTo>
                    <a:pt x="0" y="0"/>
                  </a:lnTo>
                  <a:lnTo>
                    <a:pt x="0" y="0"/>
                  </a:lnTo>
                  <a:lnTo>
                    <a:pt x="8" y="0"/>
                  </a:lnTo>
                  <a:lnTo>
                    <a:pt x="10" y="0"/>
                  </a:lnTo>
                  <a:lnTo>
                    <a:pt x="10" y="0"/>
                  </a:lnTo>
                  <a:lnTo>
                    <a:pt x="12" y="0"/>
                  </a:lnTo>
                  <a:lnTo>
                    <a:pt x="14" y="0"/>
                  </a:lnTo>
                  <a:lnTo>
                    <a:pt x="18" y="0"/>
                  </a:lnTo>
                  <a:lnTo>
                    <a:pt x="22" y="0"/>
                  </a:lnTo>
                  <a:lnTo>
                    <a:pt x="24" y="0"/>
                  </a:lnTo>
                  <a:lnTo>
                    <a:pt x="34" y="0"/>
                  </a:lnTo>
                  <a:lnTo>
                    <a:pt x="38" y="0"/>
                  </a:lnTo>
                  <a:lnTo>
                    <a:pt x="44" y="0"/>
                  </a:lnTo>
                  <a:lnTo>
                    <a:pt x="46" y="0"/>
                  </a:lnTo>
                  <a:lnTo>
                    <a:pt x="50" y="0"/>
                  </a:lnTo>
                  <a:lnTo>
                    <a:pt x="52" y="0"/>
                  </a:lnTo>
                  <a:lnTo>
                    <a:pt x="54" y="0"/>
                  </a:lnTo>
                  <a:lnTo>
                    <a:pt x="56" y="0"/>
                  </a:lnTo>
                  <a:lnTo>
                    <a:pt x="60" y="0"/>
                  </a:lnTo>
                  <a:lnTo>
                    <a:pt x="68" y="0"/>
                  </a:lnTo>
                  <a:lnTo>
                    <a:pt x="70" y="0"/>
                  </a:lnTo>
                  <a:lnTo>
                    <a:pt x="74" y="0"/>
                  </a:lnTo>
                  <a:lnTo>
                    <a:pt x="78" y="0"/>
                  </a:lnTo>
                  <a:lnTo>
                    <a:pt x="80" y="0"/>
                  </a:lnTo>
                  <a:lnTo>
                    <a:pt x="82" y="0"/>
                  </a:lnTo>
                  <a:lnTo>
                    <a:pt x="84" y="0"/>
                  </a:lnTo>
                  <a:lnTo>
                    <a:pt x="88" y="0"/>
                  </a:lnTo>
                  <a:lnTo>
                    <a:pt x="92" y="0"/>
                  </a:lnTo>
                  <a:lnTo>
                    <a:pt x="94" y="0"/>
                  </a:lnTo>
                  <a:lnTo>
                    <a:pt x="96" y="0"/>
                  </a:lnTo>
                  <a:lnTo>
                    <a:pt x="102" y="0"/>
                  </a:lnTo>
                  <a:lnTo>
                    <a:pt x="108" y="0"/>
                  </a:lnTo>
                  <a:lnTo>
                    <a:pt x="114" y="0"/>
                  </a:lnTo>
                  <a:lnTo>
                    <a:pt x="116" y="0"/>
                  </a:lnTo>
                  <a:lnTo>
                    <a:pt x="118" y="0"/>
                  </a:lnTo>
                  <a:lnTo>
                    <a:pt x="122" y="0"/>
                  </a:lnTo>
                  <a:lnTo>
                    <a:pt x="126" y="0"/>
                  </a:lnTo>
                  <a:lnTo>
                    <a:pt x="130" y="0"/>
                  </a:lnTo>
                  <a:lnTo>
                    <a:pt x="132" y="0"/>
                  </a:lnTo>
                  <a:lnTo>
                    <a:pt x="138" y="0"/>
                  </a:lnTo>
                  <a:lnTo>
                    <a:pt x="142" y="0"/>
                  </a:lnTo>
                  <a:lnTo>
                    <a:pt x="144" y="0"/>
                  </a:lnTo>
                  <a:lnTo>
                    <a:pt x="146" y="0"/>
                  </a:lnTo>
                  <a:lnTo>
                    <a:pt x="148" y="0"/>
                  </a:lnTo>
                  <a:lnTo>
                    <a:pt x="152" y="0"/>
                  </a:lnTo>
                  <a:lnTo>
                    <a:pt x="156" y="0"/>
                  </a:lnTo>
                  <a:lnTo>
                    <a:pt x="164" y="0"/>
                  </a:lnTo>
                  <a:lnTo>
                    <a:pt x="168" y="0"/>
                  </a:lnTo>
                  <a:lnTo>
                    <a:pt x="17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9" name="Freeform 108"/>
            <p:cNvSpPr>
              <a:spLocks/>
            </p:cNvSpPr>
            <p:nvPr/>
          </p:nvSpPr>
          <p:spPr bwMode="auto">
            <a:xfrm>
              <a:off x="4287838" y="1422400"/>
              <a:ext cx="273050" cy="261938"/>
            </a:xfrm>
            <a:custGeom>
              <a:avLst/>
              <a:gdLst>
                <a:gd name="T0" fmla="*/ 14 w 172"/>
                <a:gd name="T1" fmla="*/ 0 h 165"/>
                <a:gd name="T2" fmla="*/ 22 w 172"/>
                <a:gd name="T3" fmla="*/ 0 h 165"/>
                <a:gd name="T4" fmla="*/ 30 w 172"/>
                <a:gd name="T5" fmla="*/ 0 h 165"/>
                <a:gd name="T6" fmla="*/ 38 w 172"/>
                <a:gd name="T7" fmla="*/ 0 h 165"/>
                <a:gd name="T8" fmla="*/ 46 w 172"/>
                <a:gd name="T9" fmla="*/ 0 h 165"/>
                <a:gd name="T10" fmla="*/ 54 w 172"/>
                <a:gd name="T11" fmla="*/ 0 h 165"/>
                <a:gd name="T12" fmla="*/ 64 w 172"/>
                <a:gd name="T13" fmla="*/ 0 h 165"/>
                <a:gd name="T14" fmla="*/ 74 w 172"/>
                <a:gd name="T15" fmla="*/ 0 h 165"/>
                <a:gd name="T16" fmla="*/ 84 w 172"/>
                <a:gd name="T17" fmla="*/ 0 h 165"/>
                <a:gd name="T18" fmla="*/ 94 w 172"/>
                <a:gd name="T19" fmla="*/ 0 h 165"/>
                <a:gd name="T20" fmla="*/ 102 w 172"/>
                <a:gd name="T21" fmla="*/ 0 h 165"/>
                <a:gd name="T22" fmla="*/ 110 w 172"/>
                <a:gd name="T23" fmla="*/ 0 h 165"/>
                <a:gd name="T24" fmla="*/ 118 w 172"/>
                <a:gd name="T25" fmla="*/ 0 h 165"/>
                <a:gd name="T26" fmla="*/ 130 w 172"/>
                <a:gd name="T27" fmla="*/ 0 h 165"/>
                <a:gd name="T28" fmla="*/ 138 w 172"/>
                <a:gd name="T29" fmla="*/ 0 h 165"/>
                <a:gd name="T30" fmla="*/ 150 w 172"/>
                <a:gd name="T31" fmla="*/ 0 h 165"/>
                <a:gd name="T32" fmla="*/ 158 w 172"/>
                <a:gd name="T33" fmla="*/ 0 h 165"/>
                <a:gd name="T34" fmla="*/ 168 w 172"/>
                <a:gd name="T35" fmla="*/ 2 h 165"/>
                <a:gd name="T36" fmla="*/ 168 w 172"/>
                <a:gd name="T37" fmla="*/ 10 h 165"/>
                <a:gd name="T38" fmla="*/ 170 w 172"/>
                <a:gd name="T39" fmla="*/ 22 h 165"/>
                <a:gd name="T40" fmla="*/ 170 w 172"/>
                <a:gd name="T41" fmla="*/ 30 h 165"/>
                <a:gd name="T42" fmla="*/ 170 w 172"/>
                <a:gd name="T43" fmla="*/ 40 h 165"/>
                <a:gd name="T44" fmla="*/ 170 w 172"/>
                <a:gd name="T45" fmla="*/ 56 h 165"/>
                <a:gd name="T46" fmla="*/ 170 w 172"/>
                <a:gd name="T47" fmla="*/ 77 h 165"/>
                <a:gd name="T48" fmla="*/ 170 w 172"/>
                <a:gd name="T49" fmla="*/ 93 h 165"/>
                <a:gd name="T50" fmla="*/ 170 w 172"/>
                <a:gd name="T51" fmla="*/ 107 h 165"/>
                <a:gd name="T52" fmla="*/ 170 w 172"/>
                <a:gd name="T53" fmla="*/ 121 h 165"/>
                <a:gd name="T54" fmla="*/ 172 w 172"/>
                <a:gd name="T55" fmla="*/ 131 h 165"/>
                <a:gd name="T56" fmla="*/ 172 w 172"/>
                <a:gd name="T57" fmla="*/ 141 h 165"/>
                <a:gd name="T58" fmla="*/ 172 w 172"/>
                <a:gd name="T59" fmla="*/ 149 h 165"/>
                <a:gd name="T60" fmla="*/ 172 w 172"/>
                <a:gd name="T61" fmla="*/ 165 h 165"/>
                <a:gd name="T62" fmla="*/ 158 w 172"/>
                <a:gd name="T63" fmla="*/ 165 h 165"/>
                <a:gd name="T64" fmla="*/ 144 w 172"/>
                <a:gd name="T65" fmla="*/ 165 h 165"/>
                <a:gd name="T66" fmla="*/ 132 w 172"/>
                <a:gd name="T67" fmla="*/ 165 h 165"/>
                <a:gd name="T68" fmla="*/ 120 w 172"/>
                <a:gd name="T69" fmla="*/ 165 h 165"/>
                <a:gd name="T70" fmla="*/ 108 w 172"/>
                <a:gd name="T71" fmla="*/ 165 h 165"/>
                <a:gd name="T72" fmla="*/ 94 w 172"/>
                <a:gd name="T73" fmla="*/ 165 h 165"/>
                <a:gd name="T74" fmla="*/ 80 w 172"/>
                <a:gd name="T75" fmla="*/ 165 h 165"/>
                <a:gd name="T76" fmla="*/ 72 w 172"/>
                <a:gd name="T77" fmla="*/ 165 h 165"/>
                <a:gd name="T78" fmla="*/ 56 w 172"/>
                <a:gd name="T79" fmla="*/ 165 h 165"/>
                <a:gd name="T80" fmla="*/ 48 w 172"/>
                <a:gd name="T81" fmla="*/ 165 h 165"/>
                <a:gd name="T82" fmla="*/ 40 w 172"/>
                <a:gd name="T83" fmla="*/ 165 h 165"/>
                <a:gd name="T84" fmla="*/ 32 w 172"/>
                <a:gd name="T85" fmla="*/ 165 h 165"/>
                <a:gd name="T86" fmla="*/ 8 w 172"/>
                <a:gd name="T87" fmla="*/ 165 h 165"/>
                <a:gd name="T88" fmla="*/ 6 w 172"/>
                <a:gd name="T89" fmla="*/ 155 h 165"/>
                <a:gd name="T90" fmla="*/ 6 w 172"/>
                <a:gd name="T91" fmla="*/ 149 h 165"/>
                <a:gd name="T92" fmla="*/ 6 w 172"/>
                <a:gd name="T93" fmla="*/ 135 h 165"/>
                <a:gd name="T94" fmla="*/ 6 w 172"/>
                <a:gd name="T95" fmla="*/ 125 h 165"/>
                <a:gd name="T96" fmla="*/ 6 w 172"/>
                <a:gd name="T97" fmla="*/ 115 h 165"/>
                <a:gd name="T98" fmla="*/ 4 w 172"/>
                <a:gd name="T99" fmla="*/ 101 h 165"/>
                <a:gd name="T100" fmla="*/ 4 w 172"/>
                <a:gd name="T101" fmla="*/ 91 h 165"/>
                <a:gd name="T102" fmla="*/ 4 w 172"/>
                <a:gd name="T103" fmla="*/ 83 h 165"/>
                <a:gd name="T104" fmla="*/ 4 w 172"/>
                <a:gd name="T105" fmla="*/ 75 h 165"/>
                <a:gd name="T106" fmla="*/ 4 w 172"/>
                <a:gd name="T107" fmla="*/ 64 h 165"/>
                <a:gd name="T108" fmla="*/ 2 w 172"/>
                <a:gd name="T109" fmla="*/ 56 h 165"/>
                <a:gd name="T110" fmla="*/ 2 w 172"/>
                <a:gd name="T111" fmla="*/ 46 h 165"/>
                <a:gd name="T112" fmla="*/ 2 w 172"/>
                <a:gd name="T113" fmla="*/ 36 h 165"/>
                <a:gd name="T114" fmla="*/ 2 w 172"/>
                <a:gd name="T115" fmla="*/ 24 h 165"/>
                <a:gd name="T116" fmla="*/ 2 w 172"/>
                <a:gd name="T117" fmla="*/ 12 h 165"/>
                <a:gd name="T118" fmla="*/ 0 w 172"/>
                <a:gd name="T119" fmla="*/ 6 h 165"/>
                <a:gd name="T120" fmla="*/ 0 w 172"/>
                <a:gd name="T121"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2" h="165">
                  <a:moveTo>
                    <a:pt x="0" y="0"/>
                  </a:moveTo>
                  <a:lnTo>
                    <a:pt x="6" y="0"/>
                  </a:lnTo>
                  <a:lnTo>
                    <a:pt x="10" y="0"/>
                  </a:lnTo>
                  <a:lnTo>
                    <a:pt x="14" y="0"/>
                  </a:lnTo>
                  <a:lnTo>
                    <a:pt x="16" y="0"/>
                  </a:lnTo>
                  <a:lnTo>
                    <a:pt x="18" y="0"/>
                  </a:lnTo>
                  <a:lnTo>
                    <a:pt x="20" y="0"/>
                  </a:lnTo>
                  <a:lnTo>
                    <a:pt x="22" y="0"/>
                  </a:lnTo>
                  <a:lnTo>
                    <a:pt x="24" y="0"/>
                  </a:lnTo>
                  <a:lnTo>
                    <a:pt x="26" y="0"/>
                  </a:lnTo>
                  <a:lnTo>
                    <a:pt x="28" y="0"/>
                  </a:lnTo>
                  <a:lnTo>
                    <a:pt x="30" y="0"/>
                  </a:lnTo>
                  <a:lnTo>
                    <a:pt x="32" y="0"/>
                  </a:lnTo>
                  <a:lnTo>
                    <a:pt x="34" y="0"/>
                  </a:lnTo>
                  <a:lnTo>
                    <a:pt x="36" y="0"/>
                  </a:lnTo>
                  <a:lnTo>
                    <a:pt x="38" y="0"/>
                  </a:lnTo>
                  <a:lnTo>
                    <a:pt x="40" y="0"/>
                  </a:lnTo>
                  <a:lnTo>
                    <a:pt x="42" y="0"/>
                  </a:lnTo>
                  <a:lnTo>
                    <a:pt x="44" y="0"/>
                  </a:lnTo>
                  <a:lnTo>
                    <a:pt x="46" y="0"/>
                  </a:lnTo>
                  <a:lnTo>
                    <a:pt x="48" y="0"/>
                  </a:lnTo>
                  <a:lnTo>
                    <a:pt x="50" y="0"/>
                  </a:lnTo>
                  <a:lnTo>
                    <a:pt x="52" y="0"/>
                  </a:lnTo>
                  <a:lnTo>
                    <a:pt x="54" y="0"/>
                  </a:lnTo>
                  <a:lnTo>
                    <a:pt x="56" y="0"/>
                  </a:lnTo>
                  <a:lnTo>
                    <a:pt x="58" y="0"/>
                  </a:lnTo>
                  <a:lnTo>
                    <a:pt x="62" y="0"/>
                  </a:lnTo>
                  <a:lnTo>
                    <a:pt x="64" y="0"/>
                  </a:lnTo>
                  <a:lnTo>
                    <a:pt x="66" y="0"/>
                  </a:lnTo>
                  <a:lnTo>
                    <a:pt x="68" y="0"/>
                  </a:lnTo>
                  <a:lnTo>
                    <a:pt x="72" y="0"/>
                  </a:lnTo>
                  <a:lnTo>
                    <a:pt x="74" y="0"/>
                  </a:lnTo>
                  <a:lnTo>
                    <a:pt x="78" y="0"/>
                  </a:lnTo>
                  <a:lnTo>
                    <a:pt x="80" y="0"/>
                  </a:lnTo>
                  <a:lnTo>
                    <a:pt x="82" y="0"/>
                  </a:lnTo>
                  <a:lnTo>
                    <a:pt x="84" y="0"/>
                  </a:lnTo>
                  <a:lnTo>
                    <a:pt x="88" y="0"/>
                  </a:lnTo>
                  <a:lnTo>
                    <a:pt x="88" y="0"/>
                  </a:lnTo>
                  <a:lnTo>
                    <a:pt x="92" y="0"/>
                  </a:lnTo>
                  <a:lnTo>
                    <a:pt x="94" y="0"/>
                  </a:lnTo>
                  <a:lnTo>
                    <a:pt x="96" y="0"/>
                  </a:lnTo>
                  <a:lnTo>
                    <a:pt x="98" y="0"/>
                  </a:lnTo>
                  <a:lnTo>
                    <a:pt x="100" y="0"/>
                  </a:lnTo>
                  <a:lnTo>
                    <a:pt x="102" y="0"/>
                  </a:lnTo>
                  <a:lnTo>
                    <a:pt x="104" y="0"/>
                  </a:lnTo>
                  <a:lnTo>
                    <a:pt x="106" y="0"/>
                  </a:lnTo>
                  <a:lnTo>
                    <a:pt x="108" y="0"/>
                  </a:lnTo>
                  <a:lnTo>
                    <a:pt x="110" y="0"/>
                  </a:lnTo>
                  <a:lnTo>
                    <a:pt x="112" y="0"/>
                  </a:lnTo>
                  <a:lnTo>
                    <a:pt x="114" y="0"/>
                  </a:lnTo>
                  <a:lnTo>
                    <a:pt x="116" y="0"/>
                  </a:lnTo>
                  <a:lnTo>
                    <a:pt x="118" y="0"/>
                  </a:lnTo>
                  <a:lnTo>
                    <a:pt x="120" y="0"/>
                  </a:lnTo>
                  <a:lnTo>
                    <a:pt x="124" y="0"/>
                  </a:lnTo>
                  <a:lnTo>
                    <a:pt x="128" y="0"/>
                  </a:lnTo>
                  <a:lnTo>
                    <a:pt x="130" y="0"/>
                  </a:lnTo>
                  <a:lnTo>
                    <a:pt x="134" y="0"/>
                  </a:lnTo>
                  <a:lnTo>
                    <a:pt x="136" y="0"/>
                  </a:lnTo>
                  <a:lnTo>
                    <a:pt x="136" y="0"/>
                  </a:lnTo>
                  <a:lnTo>
                    <a:pt x="138" y="0"/>
                  </a:lnTo>
                  <a:lnTo>
                    <a:pt x="140" y="0"/>
                  </a:lnTo>
                  <a:lnTo>
                    <a:pt x="144" y="0"/>
                  </a:lnTo>
                  <a:lnTo>
                    <a:pt x="146" y="0"/>
                  </a:lnTo>
                  <a:lnTo>
                    <a:pt x="150" y="0"/>
                  </a:lnTo>
                  <a:lnTo>
                    <a:pt x="152" y="0"/>
                  </a:lnTo>
                  <a:lnTo>
                    <a:pt x="154" y="0"/>
                  </a:lnTo>
                  <a:lnTo>
                    <a:pt x="156" y="0"/>
                  </a:lnTo>
                  <a:lnTo>
                    <a:pt x="158" y="0"/>
                  </a:lnTo>
                  <a:lnTo>
                    <a:pt x="160" y="0"/>
                  </a:lnTo>
                  <a:lnTo>
                    <a:pt x="162" y="0"/>
                  </a:lnTo>
                  <a:lnTo>
                    <a:pt x="168" y="0"/>
                  </a:lnTo>
                  <a:lnTo>
                    <a:pt x="168" y="2"/>
                  </a:lnTo>
                  <a:lnTo>
                    <a:pt x="168" y="4"/>
                  </a:lnTo>
                  <a:lnTo>
                    <a:pt x="168" y="4"/>
                  </a:lnTo>
                  <a:lnTo>
                    <a:pt x="168" y="6"/>
                  </a:lnTo>
                  <a:lnTo>
                    <a:pt x="168" y="10"/>
                  </a:lnTo>
                  <a:lnTo>
                    <a:pt x="168" y="16"/>
                  </a:lnTo>
                  <a:lnTo>
                    <a:pt x="168" y="18"/>
                  </a:lnTo>
                  <a:lnTo>
                    <a:pt x="168" y="20"/>
                  </a:lnTo>
                  <a:lnTo>
                    <a:pt x="170" y="22"/>
                  </a:lnTo>
                  <a:lnTo>
                    <a:pt x="170" y="24"/>
                  </a:lnTo>
                  <a:lnTo>
                    <a:pt x="170" y="26"/>
                  </a:lnTo>
                  <a:lnTo>
                    <a:pt x="170" y="28"/>
                  </a:lnTo>
                  <a:lnTo>
                    <a:pt x="170" y="30"/>
                  </a:lnTo>
                  <a:lnTo>
                    <a:pt x="170" y="32"/>
                  </a:lnTo>
                  <a:lnTo>
                    <a:pt x="170" y="34"/>
                  </a:lnTo>
                  <a:lnTo>
                    <a:pt x="170" y="38"/>
                  </a:lnTo>
                  <a:lnTo>
                    <a:pt x="170" y="40"/>
                  </a:lnTo>
                  <a:lnTo>
                    <a:pt x="170" y="46"/>
                  </a:lnTo>
                  <a:lnTo>
                    <a:pt x="170" y="52"/>
                  </a:lnTo>
                  <a:lnTo>
                    <a:pt x="170" y="54"/>
                  </a:lnTo>
                  <a:lnTo>
                    <a:pt x="170" y="56"/>
                  </a:lnTo>
                  <a:lnTo>
                    <a:pt x="170" y="62"/>
                  </a:lnTo>
                  <a:lnTo>
                    <a:pt x="170" y="66"/>
                  </a:lnTo>
                  <a:lnTo>
                    <a:pt x="170" y="71"/>
                  </a:lnTo>
                  <a:lnTo>
                    <a:pt x="170" y="77"/>
                  </a:lnTo>
                  <a:lnTo>
                    <a:pt x="170" y="83"/>
                  </a:lnTo>
                  <a:lnTo>
                    <a:pt x="170" y="85"/>
                  </a:lnTo>
                  <a:lnTo>
                    <a:pt x="170" y="91"/>
                  </a:lnTo>
                  <a:lnTo>
                    <a:pt x="170" y="93"/>
                  </a:lnTo>
                  <a:lnTo>
                    <a:pt x="170" y="95"/>
                  </a:lnTo>
                  <a:lnTo>
                    <a:pt x="170" y="99"/>
                  </a:lnTo>
                  <a:lnTo>
                    <a:pt x="170" y="105"/>
                  </a:lnTo>
                  <a:lnTo>
                    <a:pt x="170" y="107"/>
                  </a:lnTo>
                  <a:lnTo>
                    <a:pt x="170" y="109"/>
                  </a:lnTo>
                  <a:lnTo>
                    <a:pt x="170" y="113"/>
                  </a:lnTo>
                  <a:lnTo>
                    <a:pt x="170" y="115"/>
                  </a:lnTo>
                  <a:lnTo>
                    <a:pt x="170" y="121"/>
                  </a:lnTo>
                  <a:lnTo>
                    <a:pt x="170" y="123"/>
                  </a:lnTo>
                  <a:lnTo>
                    <a:pt x="172" y="127"/>
                  </a:lnTo>
                  <a:lnTo>
                    <a:pt x="172" y="129"/>
                  </a:lnTo>
                  <a:lnTo>
                    <a:pt x="172" y="131"/>
                  </a:lnTo>
                  <a:lnTo>
                    <a:pt x="172" y="133"/>
                  </a:lnTo>
                  <a:lnTo>
                    <a:pt x="172" y="135"/>
                  </a:lnTo>
                  <a:lnTo>
                    <a:pt x="172" y="139"/>
                  </a:lnTo>
                  <a:lnTo>
                    <a:pt x="172" y="141"/>
                  </a:lnTo>
                  <a:lnTo>
                    <a:pt x="172" y="143"/>
                  </a:lnTo>
                  <a:lnTo>
                    <a:pt x="172" y="145"/>
                  </a:lnTo>
                  <a:lnTo>
                    <a:pt x="172" y="149"/>
                  </a:lnTo>
                  <a:lnTo>
                    <a:pt x="172" y="149"/>
                  </a:lnTo>
                  <a:lnTo>
                    <a:pt x="172" y="155"/>
                  </a:lnTo>
                  <a:lnTo>
                    <a:pt x="172" y="159"/>
                  </a:lnTo>
                  <a:lnTo>
                    <a:pt x="172" y="161"/>
                  </a:lnTo>
                  <a:lnTo>
                    <a:pt x="172" y="165"/>
                  </a:lnTo>
                  <a:lnTo>
                    <a:pt x="170" y="165"/>
                  </a:lnTo>
                  <a:lnTo>
                    <a:pt x="166" y="165"/>
                  </a:lnTo>
                  <a:lnTo>
                    <a:pt x="164" y="165"/>
                  </a:lnTo>
                  <a:lnTo>
                    <a:pt x="158" y="165"/>
                  </a:lnTo>
                  <a:lnTo>
                    <a:pt x="156" y="165"/>
                  </a:lnTo>
                  <a:lnTo>
                    <a:pt x="150" y="165"/>
                  </a:lnTo>
                  <a:lnTo>
                    <a:pt x="146" y="165"/>
                  </a:lnTo>
                  <a:lnTo>
                    <a:pt x="144" y="165"/>
                  </a:lnTo>
                  <a:lnTo>
                    <a:pt x="138" y="165"/>
                  </a:lnTo>
                  <a:lnTo>
                    <a:pt x="136" y="165"/>
                  </a:lnTo>
                  <a:lnTo>
                    <a:pt x="134" y="165"/>
                  </a:lnTo>
                  <a:lnTo>
                    <a:pt x="132" y="165"/>
                  </a:lnTo>
                  <a:lnTo>
                    <a:pt x="128" y="165"/>
                  </a:lnTo>
                  <a:lnTo>
                    <a:pt x="126" y="165"/>
                  </a:lnTo>
                  <a:lnTo>
                    <a:pt x="122" y="165"/>
                  </a:lnTo>
                  <a:lnTo>
                    <a:pt x="120" y="165"/>
                  </a:lnTo>
                  <a:lnTo>
                    <a:pt x="116" y="165"/>
                  </a:lnTo>
                  <a:lnTo>
                    <a:pt x="112" y="165"/>
                  </a:lnTo>
                  <a:lnTo>
                    <a:pt x="110" y="165"/>
                  </a:lnTo>
                  <a:lnTo>
                    <a:pt x="108" y="165"/>
                  </a:lnTo>
                  <a:lnTo>
                    <a:pt x="104" y="165"/>
                  </a:lnTo>
                  <a:lnTo>
                    <a:pt x="100" y="165"/>
                  </a:lnTo>
                  <a:lnTo>
                    <a:pt x="98" y="165"/>
                  </a:lnTo>
                  <a:lnTo>
                    <a:pt x="94" y="165"/>
                  </a:lnTo>
                  <a:lnTo>
                    <a:pt x="90" y="165"/>
                  </a:lnTo>
                  <a:lnTo>
                    <a:pt x="88" y="165"/>
                  </a:lnTo>
                  <a:lnTo>
                    <a:pt x="86" y="165"/>
                  </a:lnTo>
                  <a:lnTo>
                    <a:pt x="80" y="165"/>
                  </a:lnTo>
                  <a:lnTo>
                    <a:pt x="78" y="165"/>
                  </a:lnTo>
                  <a:lnTo>
                    <a:pt x="76" y="165"/>
                  </a:lnTo>
                  <a:lnTo>
                    <a:pt x="74" y="165"/>
                  </a:lnTo>
                  <a:lnTo>
                    <a:pt x="72" y="165"/>
                  </a:lnTo>
                  <a:lnTo>
                    <a:pt x="70" y="165"/>
                  </a:lnTo>
                  <a:lnTo>
                    <a:pt x="68" y="165"/>
                  </a:lnTo>
                  <a:lnTo>
                    <a:pt x="66" y="165"/>
                  </a:lnTo>
                  <a:lnTo>
                    <a:pt x="56" y="165"/>
                  </a:lnTo>
                  <a:lnTo>
                    <a:pt x="54" y="165"/>
                  </a:lnTo>
                  <a:lnTo>
                    <a:pt x="52" y="165"/>
                  </a:lnTo>
                  <a:lnTo>
                    <a:pt x="50" y="165"/>
                  </a:lnTo>
                  <a:lnTo>
                    <a:pt x="48" y="165"/>
                  </a:lnTo>
                  <a:lnTo>
                    <a:pt x="46" y="165"/>
                  </a:lnTo>
                  <a:lnTo>
                    <a:pt x="44" y="165"/>
                  </a:lnTo>
                  <a:lnTo>
                    <a:pt x="42" y="165"/>
                  </a:lnTo>
                  <a:lnTo>
                    <a:pt x="40" y="165"/>
                  </a:lnTo>
                  <a:lnTo>
                    <a:pt x="40" y="165"/>
                  </a:lnTo>
                  <a:lnTo>
                    <a:pt x="38" y="165"/>
                  </a:lnTo>
                  <a:lnTo>
                    <a:pt x="34" y="165"/>
                  </a:lnTo>
                  <a:lnTo>
                    <a:pt x="32" y="165"/>
                  </a:lnTo>
                  <a:lnTo>
                    <a:pt x="26" y="165"/>
                  </a:lnTo>
                  <a:lnTo>
                    <a:pt x="24" y="165"/>
                  </a:lnTo>
                  <a:lnTo>
                    <a:pt x="16" y="165"/>
                  </a:lnTo>
                  <a:lnTo>
                    <a:pt x="8" y="165"/>
                  </a:lnTo>
                  <a:lnTo>
                    <a:pt x="8" y="163"/>
                  </a:lnTo>
                  <a:lnTo>
                    <a:pt x="8" y="161"/>
                  </a:lnTo>
                  <a:lnTo>
                    <a:pt x="6" y="157"/>
                  </a:lnTo>
                  <a:lnTo>
                    <a:pt x="6" y="155"/>
                  </a:lnTo>
                  <a:lnTo>
                    <a:pt x="6" y="153"/>
                  </a:lnTo>
                  <a:lnTo>
                    <a:pt x="6" y="151"/>
                  </a:lnTo>
                  <a:lnTo>
                    <a:pt x="6" y="149"/>
                  </a:lnTo>
                  <a:lnTo>
                    <a:pt x="6" y="149"/>
                  </a:lnTo>
                  <a:lnTo>
                    <a:pt x="6" y="147"/>
                  </a:lnTo>
                  <a:lnTo>
                    <a:pt x="6" y="143"/>
                  </a:lnTo>
                  <a:lnTo>
                    <a:pt x="6" y="139"/>
                  </a:lnTo>
                  <a:lnTo>
                    <a:pt x="6" y="135"/>
                  </a:lnTo>
                  <a:lnTo>
                    <a:pt x="6" y="133"/>
                  </a:lnTo>
                  <a:lnTo>
                    <a:pt x="6" y="129"/>
                  </a:lnTo>
                  <a:lnTo>
                    <a:pt x="6" y="127"/>
                  </a:lnTo>
                  <a:lnTo>
                    <a:pt x="6" y="125"/>
                  </a:lnTo>
                  <a:lnTo>
                    <a:pt x="6" y="123"/>
                  </a:lnTo>
                  <a:lnTo>
                    <a:pt x="6" y="121"/>
                  </a:lnTo>
                  <a:lnTo>
                    <a:pt x="6" y="117"/>
                  </a:lnTo>
                  <a:lnTo>
                    <a:pt x="6" y="115"/>
                  </a:lnTo>
                  <a:lnTo>
                    <a:pt x="6" y="113"/>
                  </a:lnTo>
                  <a:lnTo>
                    <a:pt x="4" y="109"/>
                  </a:lnTo>
                  <a:lnTo>
                    <a:pt x="4" y="101"/>
                  </a:lnTo>
                  <a:lnTo>
                    <a:pt x="4" y="101"/>
                  </a:lnTo>
                  <a:lnTo>
                    <a:pt x="4" y="99"/>
                  </a:lnTo>
                  <a:lnTo>
                    <a:pt x="4" y="97"/>
                  </a:lnTo>
                  <a:lnTo>
                    <a:pt x="4" y="93"/>
                  </a:lnTo>
                  <a:lnTo>
                    <a:pt x="4" y="91"/>
                  </a:lnTo>
                  <a:lnTo>
                    <a:pt x="4" y="89"/>
                  </a:lnTo>
                  <a:lnTo>
                    <a:pt x="4" y="87"/>
                  </a:lnTo>
                  <a:lnTo>
                    <a:pt x="4" y="85"/>
                  </a:lnTo>
                  <a:lnTo>
                    <a:pt x="4" y="83"/>
                  </a:lnTo>
                  <a:lnTo>
                    <a:pt x="4" y="81"/>
                  </a:lnTo>
                  <a:lnTo>
                    <a:pt x="4" y="79"/>
                  </a:lnTo>
                  <a:lnTo>
                    <a:pt x="4" y="77"/>
                  </a:lnTo>
                  <a:lnTo>
                    <a:pt x="4" y="75"/>
                  </a:lnTo>
                  <a:lnTo>
                    <a:pt x="4" y="73"/>
                  </a:lnTo>
                  <a:lnTo>
                    <a:pt x="4" y="68"/>
                  </a:lnTo>
                  <a:lnTo>
                    <a:pt x="4" y="66"/>
                  </a:lnTo>
                  <a:lnTo>
                    <a:pt x="4" y="64"/>
                  </a:lnTo>
                  <a:lnTo>
                    <a:pt x="4" y="62"/>
                  </a:lnTo>
                  <a:lnTo>
                    <a:pt x="2" y="60"/>
                  </a:lnTo>
                  <a:lnTo>
                    <a:pt x="2" y="58"/>
                  </a:lnTo>
                  <a:lnTo>
                    <a:pt x="2" y="56"/>
                  </a:lnTo>
                  <a:lnTo>
                    <a:pt x="2" y="54"/>
                  </a:lnTo>
                  <a:lnTo>
                    <a:pt x="2" y="52"/>
                  </a:lnTo>
                  <a:lnTo>
                    <a:pt x="2" y="50"/>
                  </a:lnTo>
                  <a:lnTo>
                    <a:pt x="2" y="46"/>
                  </a:lnTo>
                  <a:lnTo>
                    <a:pt x="2" y="44"/>
                  </a:lnTo>
                  <a:lnTo>
                    <a:pt x="2" y="42"/>
                  </a:lnTo>
                  <a:lnTo>
                    <a:pt x="2" y="38"/>
                  </a:lnTo>
                  <a:lnTo>
                    <a:pt x="2" y="36"/>
                  </a:lnTo>
                  <a:lnTo>
                    <a:pt x="2" y="34"/>
                  </a:lnTo>
                  <a:lnTo>
                    <a:pt x="2" y="32"/>
                  </a:lnTo>
                  <a:lnTo>
                    <a:pt x="2" y="28"/>
                  </a:lnTo>
                  <a:lnTo>
                    <a:pt x="2" y="24"/>
                  </a:lnTo>
                  <a:lnTo>
                    <a:pt x="2" y="22"/>
                  </a:lnTo>
                  <a:lnTo>
                    <a:pt x="2" y="18"/>
                  </a:lnTo>
                  <a:lnTo>
                    <a:pt x="2" y="16"/>
                  </a:lnTo>
                  <a:lnTo>
                    <a:pt x="2" y="12"/>
                  </a:lnTo>
                  <a:lnTo>
                    <a:pt x="0" y="12"/>
                  </a:lnTo>
                  <a:lnTo>
                    <a:pt x="0" y="10"/>
                  </a:lnTo>
                  <a:lnTo>
                    <a:pt x="0" y="8"/>
                  </a:lnTo>
                  <a:lnTo>
                    <a:pt x="0" y="6"/>
                  </a:lnTo>
                  <a:lnTo>
                    <a:pt x="0" y="4"/>
                  </a:lnTo>
                  <a:lnTo>
                    <a:pt x="0" y="4"/>
                  </a:lnTo>
                  <a:lnTo>
                    <a:pt x="0" y="2"/>
                  </a:lnTo>
                  <a:lnTo>
                    <a:pt x="0" y="0"/>
                  </a:lnTo>
                  <a:lnTo>
                    <a:pt x="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0" name="Freeform 115"/>
            <p:cNvSpPr>
              <a:spLocks/>
            </p:cNvSpPr>
            <p:nvPr/>
          </p:nvSpPr>
          <p:spPr bwMode="auto">
            <a:xfrm>
              <a:off x="4786313" y="57150"/>
              <a:ext cx="269875" cy="265113"/>
            </a:xfrm>
            <a:custGeom>
              <a:avLst/>
              <a:gdLst>
                <a:gd name="T0" fmla="*/ 170 w 170"/>
                <a:gd name="T1" fmla="*/ 6 h 167"/>
                <a:gd name="T2" fmla="*/ 170 w 170"/>
                <a:gd name="T3" fmla="*/ 20 h 167"/>
                <a:gd name="T4" fmla="*/ 170 w 170"/>
                <a:gd name="T5" fmla="*/ 32 h 167"/>
                <a:gd name="T6" fmla="*/ 170 w 170"/>
                <a:gd name="T7" fmla="*/ 46 h 167"/>
                <a:gd name="T8" fmla="*/ 170 w 170"/>
                <a:gd name="T9" fmla="*/ 60 h 167"/>
                <a:gd name="T10" fmla="*/ 170 w 170"/>
                <a:gd name="T11" fmla="*/ 76 h 167"/>
                <a:gd name="T12" fmla="*/ 170 w 170"/>
                <a:gd name="T13" fmla="*/ 113 h 167"/>
                <a:gd name="T14" fmla="*/ 170 w 170"/>
                <a:gd name="T15" fmla="*/ 145 h 167"/>
                <a:gd name="T16" fmla="*/ 170 w 170"/>
                <a:gd name="T17" fmla="*/ 161 h 167"/>
                <a:gd name="T18" fmla="*/ 164 w 170"/>
                <a:gd name="T19" fmla="*/ 167 h 167"/>
                <a:gd name="T20" fmla="*/ 148 w 170"/>
                <a:gd name="T21" fmla="*/ 167 h 167"/>
                <a:gd name="T22" fmla="*/ 138 w 170"/>
                <a:gd name="T23" fmla="*/ 167 h 167"/>
                <a:gd name="T24" fmla="*/ 130 w 170"/>
                <a:gd name="T25" fmla="*/ 167 h 167"/>
                <a:gd name="T26" fmla="*/ 122 w 170"/>
                <a:gd name="T27" fmla="*/ 167 h 167"/>
                <a:gd name="T28" fmla="*/ 114 w 170"/>
                <a:gd name="T29" fmla="*/ 167 h 167"/>
                <a:gd name="T30" fmla="*/ 104 w 170"/>
                <a:gd name="T31" fmla="*/ 167 h 167"/>
                <a:gd name="T32" fmla="*/ 96 w 170"/>
                <a:gd name="T33" fmla="*/ 167 h 167"/>
                <a:gd name="T34" fmla="*/ 88 w 170"/>
                <a:gd name="T35" fmla="*/ 167 h 167"/>
                <a:gd name="T36" fmla="*/ 80 w 170"/>
                <a:gd name="T37" fmla="*/ 167 h 167"/>
                <a:gd name="T38" fmla="*/ 70 w 170"/>
                <a:gd name="T39" fmla="*/ 167 h 167"/>
                <a:gd name="T40" fmla="*/ 64 w 170"/>
                <a:gd name="T41" fmla="*/ 167 h 167"/>
                <a:gd name="T42" fmla="*/ 56 w 170"/>
                <a:gd name="T43" fmla="*/ 167 h 167"/>
                <a:gd name="T44" fmla="*/ 42 w 170"/>
                <a:gd name="T45" fmla="*/ 167 h 167"/>
                <a:gd name="T46" fmla="*/ 34 w 170"/>
                <a:gd name="T47" fmla="*/ 167 h 167"/>
                <a:gd name="T48" fmla="*/ 24 w 170"/>
                <a:gd name="T49" fmla="*/ 167 h 167"/>
                <a:gd name="T50" fmla="*/ 16 w 170"/>
                <a:gd name="T51" fmla="*/ 167 h 167"/>
                <a:gd name="T52" fmla="*/ 10 w 170"/>
                <a:gd name="T53" fmla="*/ 167 h 167"/>
                <a:gd name="T54" fmla="*/ 0 w 170"/>
                <a:gd name="T55" fmla="*/ 167 h 167"/>
                <a:gd name="T56" fmla="*/ 0 w 170"/>
                <a:gd name="T57" fmla="*/ 159 h 167"/>
                <a:gd name="T58" fmla="*/ 0 w 170"/>
                <a:gd name="T59" fmla="*/ 149 h 167"/>
                <a:gd name="T60" fmla="*/ 0 w 170"/>
                <a:gd name="T61" fmla="*/ 143 h 167"/>
                <a:gd name="T62" fmla="*/ 0 w 170"/>
                <a:gd name="T63" fmla="*/ 135 h 167"/>
                <a:gd name="T64" fmla="*/ 0 w 170"/>
                <a:gd name="T65" fmla="*/ 121 h 167"/>
                <a:gd name="T66" fmla="*/ 0 w 170"/>
                <a:gd name="T67" fmla="*/ 105 h 167"/>
                <a:gd name="T68" fmla="*/ 0 w 170"/>
                <a:gd name="T69" fmla="*/ 89 h 167"/>
                <a:gd name="T70" fmla="*/ 0 w 170"/>
                <a:gd name="T71" fmla="*/ 70 h 167"/>
                <a:gd name="T72" fmla="*/ 0 w 170"/>
                <a:gd name="T73" fmla="*/ 60 h 167"/>
                <a:gd name="T74" fmla="*/ 0 w 170"/>
                <a:gd name="T75" fmla="*/ 50 h 167"/>
                <a:gd name="T76" fmla="*/ 0 w 170"/>
                <a:gd name="T77" fmla="*/ 34 h 167"/>
                <a:gd name="T78" fmla="*/ 0 w 170"/>
                <a:gd name="T79" fmla="*/ 24 h 167"/>
                <a:gd name="T80" fmla="*/ 0 w 170"/>
                <a:gd name="T81" fmla="*/ 16 h 167"/>
                <a:gd name="T82" fmla="*/ 0 w 170"/>
                <a:gd name="T83" fmla="*/ 2 h 167"/>
                <a:gd name="T84" fmla="*/ 4 w 170"/>
                <a:gd name="T85" fmla="*/ 0 h 167"/>
                <a:gd name="T86" fmla="*/ 14 w 170"/>
                <a:gd name="T87" fmla="*/ 0 h 167"/>
                <a:gd name="T88" fmla="*/ 24 w 170"/>
                <a:gd name="T89" fmla="*/ 0 h 167"/>
                <a:gd name="T90" fmla="*/ 36 w 170"/>
                <a:gd name="T91" fmla="*/ 0 h 167"/>
                <a:gd name="T92" fmla="*/ 48 w 170"/>
                <a:gd name="T93" fmla="*/ 0 h 167"/>
                <a:gd name="T94" fmla="*/ 58 w 170"/>
                <a:gd name="T95" fmla="*/ 0 h 167"/>
                <a:gd name="T96" fmla="*/ 72 w 170"/>
                <a:gd name="T97" fmla="*/ 0 h 167"/>
                <a:gd name="T98" fmla="*/ 88 w 170"/>
                <a:gd name="T99" fmla="*/ 0 h 167"/>
                <a:gd name="T100" fmla="*/ 100 w 170"/>
                <a:gd name="T101" fmla="*/ 0 h 167"/>
                <a:gd name="T102" fmla="*/ 112 w 170"/>
                <a:gd name="T103" fmla="*/ 0 h 167"/>
                <a:gd name="T104" fmla="*/ 124 w 170"/>
                <a:gd name="T105" fmla="*/ 0 h 167"/>
                <a:gd name="T106" fmla="*/ 134 w 170"/>
                <a:gd name="T107" fmla="*/ 0 h 167"/>
                <a:gd name="T108" fmla="*/ 142 w 170"/>
                <a:gd name="T109" fmla="*/ 0 h 167"/>
                <a:gd name="T110" fmla="*/ 152 w 170"/>
                <a:gd name="T111" fmla="*/ 0 h 167"/>
                <a:gd name="T112" fmla="*/ 162 w 170"/>
                <a:gd name="T113" fmla="*/ 0 h 167"/>
                <a:gd name="T114" fmla="*/ 170 w 170"/>
                <a:gd name="T11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0" h="167">
                  <a:moveTo>
                    <a:pt x="170" y="0"/>
                  </a:moveTo>
                  <a:lnTo>
                    <a:pt x="170" y="2"/>
                  </a:lnTo>
                  <a:lnTo>
                    <a:pt x="170" y="4"/>
                  </a:lnTo>
                  <a:lnTo>
                    <a:pt x="170" y="6"/>
                  </a:lnTo>
                  <a:lnTo>
                    <a:pt x="170" y="8"/>
                  </a:lnTo>
                  <a:lnTo>
                    <a:pt x="170" y="10"/>
                  </a:lnTo>
                  <a:lnTo>
                    <a:pt x="170" y="16"/>
                  </a:lnTo>
                  <a:lnTo>
                    <a:pt x="170" y="20"/>
                  </a:lnTo>
                  <a:lnTo>
                    <a:pt x="170" y="22"/>
                  </a:lnTo>
                  <a:lnTo>
                    <a:pt x="170" y="24"/>
                  </a:lnTo>
                  <a:lnTo>
                    <a:pt x="170" y="26"/>
                  </a:lnTo>
                  <a:lnTo>
                    <a:pt x="170" y="32"/>
                  </a:lnTo>
                  <a:lnTo>
                    <a:pt x="170" y="34"/>
                  </a:lnTo>
                  <a:lnTo>
                    <a:pt x="170" y="38"/>
                  </a:lnTo>
                  <a:lnTo>
                    <a:pt x="170" y="44"/>
                  </a:lnTo>
                  <a:lnTo>
                    <a:pt x="170" y="46"/>
                  </a:lnTo>
                  <a:lnTo>
                    <a:pt x="170" y="50"/>
                  </a:lnTo>
                  <a:lnTo>
                    <a:pt x="170" y="52"/>
                  </a:lnTo>
                  <a:lnTo>
                    <a:pt x="170" y="58"/>
                  </a:lnTo>
                  <a:lnTo>
                    <a:pt x="170" y="60"/>
                  </a:lnTo>
                  <a:lnTo>
                    <a:pt x="170" y="62"/>
                  </a:lnTo>
                  <a:lnTo>
                    <a:pt x="170" y="68"/>
                  </a:lnTo>
                  <a:lnTo>
                    <a:pt x="170" y="70"/>
                  </a:lnTo>
                  <a:lnTo>
                    <a:pt x="170" y="76"/>
                  </a:lnTo>
                  <a:lnTo>
                    <a:pt x="170" y="78"/>
                  </a:lnTo>
                  <a:lnTo>
                    <a:pt x="170" y="91"/>
                  </a:lnTo>
                  <a:lnTo>
                    <a:pt x="170" y="107"/>
                  </a:lnTo>
                  <a:lnTo>
                    <a:pt x="170" y="113"/>
                  </a:lnTo>
                  <a:lnTo>
                    <a:pt x="170" y="119"/>
                  </a:lnTo>
                  <a:lnTo>
                    <a:pt x="170" y="121"/>
                  </a:lnTo>
                  <a:lnTo>
                    <a:pt x="170" y="137"/>
                  </a:lnTo>
                  <a:lnTo>
                    <a:pt x="170" y="145"/>
                  </a:lnTo>
                  <a:lnTo>
                    <a:pt x="170" y="151"/>
                  </a:lnTo>
                  <a:lnTo>
                    <a:pt x="170" y="153"/>
                  </a:lnTo>
                  <a:lnTo>
                    <a:pt x="170" y="155"/>
                  </a:lnTo>
                  <a:lnTo>
                    <a:pt x="170" y="161"/>
                  </a:lnTo>
                  <a:lnTo>
                    <a:pt x="170" y="163"/>
                  </a:lnTo>
                  <a:lnTo>
                    <a:pt x="170" y="165"/>
                  </a:lnTo>
                  <a:lnTo>
                    <a:pt x="170" y="167"/>
                  </a:lnTo>
                  <a:lnTo>
                    <a:pt x="164" y="167"/>
                  </a:lnTo>
                  <a:lnTo>
                    <a:pt x="160" y="167"/>
                  </a:lnTo>
                  <a:lnTo>
                    <a:pt x="158" y="167"/>
                  </a:lnTo>
                  <a:lnTo>
                    <a:pt x="154" y="167"/>
                  </a:lnTo>
                  <a:lnTo>
                    <a:pt x="148" y="167"/>
                  </a:lnTo>
                  <a:lnTo>
                    <a:pt x="144" y="167"/>
                  </a:lnTo>
                  <a:lnTo>
                    <a:pt x="142" y="167"/>
                  </a:lnTo>
                  <a:lnTo>
                    <a:pt x="140" y="167"/>
                  </a:lnTo>
                  <a:lnTo>
                    <a:pt x="138" y="167"/>
                  </a:lnTo>
                  <a:lnTo>
                    <a:pt x="136" y="167"/>
                  </a:lnTo>
                  <a:lnTo>
                    <a:pt x="134" y="167"/>
                  </a:lnTo>
                  <a:lnTo>
                    <a:pt x="132" y="167"/>
                  </a:lnTo>
                  <a:lnTo>
                    <a:pt x="130" y="167"/>
                  </a:lnTo>
                  <a:lnTo>
                    <a:pt x="128" y="167"/>
                  </a:lnTo>
                  <a:lnTo>
                    <a:pt x="126" y="167"/>
                  </a:lnTo>
                  <a:lnTo>
                    <a:pt x="124" y="167"/>
                  </a:lnTo>
                  <a:lnTo>
                    <a:pt x="122" y="167"/>
                  </a:lnTo>
                  <a:lnTo>
                    <a:pt x="120" y="167"/>
                  </a:lnTo>
                  <a:lnTo>
                    <a:pt x="118" y="167"/>
                  </a:lnTo>
                  <a:lnTo>
                    <a:pt x="116" y="167"/>
                  </a:lnTo>
                  <a:lnTo>
                    <a:pt x="114" y="167"/>
                  </a:lnTo>
                  <a:lnTo>
                    <a:pt x="112" y="167"/>
                  </a:lnTo>
                  <a:lnTo>
                    <a:pt x="108" y="167"/>
                  </a:lnTo>
                  <a:lnTo>
                    <a:pt x="106" y="167"/>
                  </a:lnTo>
                  <a:lnTo>
                    <a:pt x="104" y="167"/>
                  </a:lnTo>
                  <a:lnTo>
                    <a:pt x="102" y="167"/>
                  </a:lnTo>
                  <a:lnTo>
                    <a:pt x="100" y="167"/>
                  </a:lnTo>
                  <a:lnTo>
                    <a:pt x="98" y="167"/>
                  </a:lnTo>
                  <a:lnTo>
                    <a:pt x="96" y="167"/>
                  </a:lnTo>
                  <a:lnTo>
                    <a:pt x="94" y="167"/>
                  </a:lnTo>
                  <a:lnTo>
                    <a:pt x="92" y="167"/>
                  </a:lnTo>
                  <a:lnTo>
                    <a:pt x="90" y="167"/>
                  </a:lnTo>
                  <a:lnTo>
                    <a:pt x="88" y="167"/>
                  </a:lnTo>
                  <a:lnTo>
                    <a:pt x="86" y="167"/>
                  </a:lnTo>
                  <a:lnTo>
                    <a:pt x="84" y="167"/>
                  </a:lnTo>
                  <a:lnTo>
                    <a:pt x="82" y="167"/>
                  </a:lnTo>
                  <a:lnTo>
                    <a:pt x="80" y="167"/>
                  </a:lnTo>
                  <a:lnTo>
                    <a:pt x="78" y="167"/>
                  </a:lnTo>
                  <a:lnTo>
                    <a:pt x="76" y="167"/>
                  </a:lnTo>
                  <a:lnTo>
                    <a:pt x="74" y="167"/>
                  </a:lnTo>
                  <a:lnTo>
                    <a:pt x="70" y="167"/>
                  </a:lnTo>
                  <a:lnTo>
                    <a:pt x="68" y="167"/>
                  </a:lnTo>
                  <a:lnTo>
                    <a:pt x="66" y="167"/>
                  </a:lnTo>
                  <a:lnTo>
                    <a:pt x="64" y="167"/>
                  </a:lnTo>
                  <a:lnTo>
                    <a:pt x="64" y="167"/>
                  </a:lnTo>
                  <a:lnTo>
                    <a:pt x="62" y="167"/>
                  </a:lnTo>
                  <a:lnTo>
                    <a:pt x="60" y="167"/>
                  </a:lnTo>
                  <a:lnTo>
                    <a:pt x="58" y="167"/>
                  </a:lnTo>
                  <a:lnTo>
                    <a:pt x="56" y="167"/>
                  </a:lnTo>
                  <a:lnTo>
                    <a:pt x="52" y="167"/>
                  </a:lnTo>
                  <a:lnTo>
                    <a:pt x="46" y="167"/>
                  </a:lnTo>
                  <a:lnTo>
                    <a:pt x="44" y="167"/>
                  </a:lnTo>
                  <a:lnTo>
                    <a:pt x="42" y="167"/>
                  </a:lnTo>
                  <a:lnTo>
                    <a:pt x="40" y="167"/>
                  </a:lnTo>
                  <a:lnTo>
                    <a:pt x="38" y="167"/>
                  </a:lnTo>
                  <a:lnTo>
                    <a:pt x="36" y="167"/>
                  </a:lnTo>
                  <a:lnTo>
                    <a:pt x="34" y="167"/>
                  </a:lnTo>
                  <a:lnTo>
                    <a:pt x="32" y="167"/>
                  </a:lnTo>
                  <a:lnTo>
                    <a:pt x="28" y="167"/>
                  </a:lnTo>
                  <a:lnTo>
                    <a:pt x="26" y="167"/>
                  </a:lnTo>
                  <a:lnTo>
                    <a:pt x="24" y="167"/>
                  </a:lnTo>
                  <a:lnTo>
                    <a:pt x="22" y="167"/>
                  </a:lnTo>
                  <a:lnTo>
                    <a:pt x="20" y="167"/>
                  </a:lnTo>
                  <a:lnTo>
                    <a:pt x="18" y="167"/>
                  </a:lnTo>
                  <a:lnTo>
                    <a:pt x="16" y="167"/>
                  </a:lnTo>
                  <a:lnTo>
                    <a:pt x="16" y="167"/>
                  </a:lnTo>
                  <a:lnTo>
                    <a:pt x="14" y="167"/>
                  </a:lnTo>
                  <a:lnTo>
                    <a:pt x="12" y="167"/>
                  </a:lnTo>
                  <a:lnTo>
                    <a:pt x="10" y="167"/>
                  </a:lnTo>
                  <a:lnTo>
                    <a:pt x="8" y="167"/>
                  </a:lnTo>
                  <a:lnTo>
                    <a:pt x="6" y="167"/>
                  </a:lnTo>
                  <a:lnTo>
                    <a:pt x="2" y="167"/>
                  </a:lnTo>
                  <a:lnTo>
                    <a:pt x="0" y="167"/>
                  </a:lnTo>
                  <a:lnTo>
                    <a:pt x="0" y="165"/>
                  </a:lnTo>
                  <a:lnTo>
                    <a:pt x="0" y="163"/>
                  </a:lnTo>
                  <a:lnTo>
                    <a:pt x="0" y="161"/>
                  </a:lnTo>
                  <a:lnTo>
                    <a:pt x="0" y="159"/>
                  </a:lnTo>
                  <a:lnTo>
                    <a:pt x="0" y="157"/>
                  </a:lnTo>
                  <a:lnTo>
                    <a:pt x="0" y="155"/>
                  </a:lnTo>
                  <a:lnTo>
                    <a:pt x="0" y="153"/>
                  </a:lnTo>
                  <a:lnTo>
                    <a:pt x="0" y="149"/>
                  </a:lnTo>
                  <a:lnTo>
                    <a:pt x="0" y="147"/>
                  </a:lnTo>
                  <a:lnTo>
                    <a:pt x="0" y="145"/>
                  </a:lnTo>
                  <a:lnTo>
                    <a:pt x="0" y="145"/>
                  </a:lnTo>
                  <a:lnTo>
                    <a:pt x="0" y="143"/>
                  </a:lnTo>
                  <a:lnTo>
                    <a:pt x="0" y="141"/>
                  </a:lnTo>
                  <a:lnTo>
                    <a:pt x="0" y="139"/>
                  </a:lnTo>
                  <a:lnTo>
                    <a:pt x="0" y="137"/>
                  </a:lnTo>
                  <a:lnTo>
                    <a:pt x="0" y="135"/>
                  </a:lnTo>
                  <a:lnTo>
                    <a:pt x="0" y="133"/>
                  </a:lnTo>
                  <a:lnTo>
                    <a:pt x="0" y="129"/>
                  </a:lnTo>
                  <a:lnTo>
                    <a:pt x="0" y="125"/>
                  </a:lnTo>
                  <a:lnTo>
                    <a:pt x="0" y="121"/>
                  </a:lnTo>
                  <a:lnTo>
                    <a:pt x="0" y="119"/>
                  </a:lnTo>
                  <a:lnTo>
                    <a:pt x="0" y="113"/>
                  </a:lnTo>
                  <a:lnTo>
                    <a:pt x="0" y="109"/>
                  </a:lnTo>
                  <a:lnTo>
                    <a:pt x="0" y="105"/>
                  </a:lnTo>
                  <a:lnTo>
                    <a:pt x="0" y="97"/>
                  </a:lnTo>
                  <a:lnTo>
                    <a:pt x="0" y="95"/>
                  </a:lnTo>
                  <a:lnTo>
                    <a:pt x="0" y="91"/>
                  </a:lnTo>
                  <a:lnTo>
                    <a:pt x="0" y="89"/>
                  </a:lnTo>
                  <a:lnTo>
                    <a:pt x="0" y="85"/>
                  </a:lnTo>
                  <a:lnTo>
                    <a:pt x="0" y="80"/>
                  </a:lnTo>
                  <a:lnTo>
                    <a:pt x="0" y="72"/>
                  </a:lnTo>
                  <a:lnTo>
                    <a:pt x="0" y="70"/>
                  </a:lnTo>
                  <a:lnTo>
                    <a:pt x="0" y="68"/>
                  </a:lnTo>
                  <a:lnTo>
                    <a:pt x="0" y="64"/>
                  </a:lnTo>
                  <a:lnTo>
                    <a:pt x="0" y="62"/>
                  </a:lnTo>
                  <a:lnTo>
                    <a:pt x="0" y="60"/>
                  </a:lnTo>
                  <a:lnTo>
                    <a:pt x="0" y="58"/>
                  </a:lnTo>
                  <a:lnTo>
                    <a:pt x="0" y="56"/>
                  </a:lnTo>
                  <a:lnTo>
                    <a:pt x="0" y="52"/>
                  </a:lnTo>
                  <a:lnTo>
                    <a:pt x="0" y="50"/>
                  </a:lnTo>
                  <a:lnTo>
                    <a:pt x="0" y="44"/>
                  </a:lnTo>
                  <a:lnTo>
                    <a:pt x="0" y="42"/>
                  </a:lnTo>
                  <a:lnTo>
                    <a:pt x="0" y="36"/>
                  </a:lnTo>
                  <a:lnTo>
                    <a:pt x="0" y="34"/>
                  </a:lnTo>
                  <a:lnTo>
                    <a:pt x="0" y="30"/>
                  </a:lnTo>
                  <a:lnTo>
                    <a:pt x="0" y="28"/>
                  </a:lnTo>
                  <a:lnTo>
                    <a:pt x="0" y="26"/>
                  </a:lnTo>
                  <a:lnTo>
                    <a:pt x="0" y="24"/>
                  </a:lnTo>
                  <a:lnTo>
                    <a:pt x="0" y="22"/>
                  </a:lnTo>
                  <a:lnTo>
                    <a:pt x="0" y="20"/>
                  </a:lnTo>
                  <a:lnTo>
                    <a:pt x="0" y="18"/>
                  </a:lnTo>
                  <a:lnTo>
                    <a:pt x="0" y="16"/>
                  </a:lnTo>
                  <a:lnTo>
                    <a:pt x="0" y="10"/>
                  </a:lnTo>
                  <a:lnTo>
                    <a:pt x="0" y="6"/>
                  </a:lnTo>
                  <a:lnTo>
                    <a:pt x="0" y="4"/>
                  </a:lnTo>
                  <a:lnTo>
                    <a:pt x="0" y="2"/>
                  </a:lnTo>
                  <a:lnTo>
                    <a:pt x="0" y="0"/>
                  </a:lnTo>
                  <a:lnTo>
                    <a:pt x="0" y="0"/>
                  </a:lnTo>
                  <a:lnTo>
                    <a:pt x="2" y="0"/>
                  </a:lnTo>
                  <a:lnTo>
                    <a:pt x="4" y="0"/>
                  </a:lnTo>
                  <a:lnTo>
                    <a:pt x="8" y="0"/>
                  </a:lnTo>
                  <a:lnTo>
                    <a:pt x="10" y="0"/>
                  </a:lnTo>
                  <a:lnTo>
                    <a:pt x="12" y="0"/>
                  </a:lnTo>
                  <a:lnTo>
                    <a:pt x="14" y="0"/>
                  </a:lnTo>
                  <a:lnTo>
                    <a:pt x="18" y="0"/>
                  </a:lnTo>
                  <a:lnTo>
                    <a:pt x="20" y="0"/>
                  </a:lnTo>
                  <a:lnTo>
                    <a:pt x="22" y="0"/>
                  </a:lnTo>
                  <a:lnTo>
                    <a:pt x="24" y="0"/>
                  </a:lnTo>
                  <a:lnTo>
                    <a:pt x="26" y="0"/>
                  </a:lnTo>
                  <a:lnTo>
                    <a:pt x="30" y="0"/>
                  </a:lnTo>
                  <a:lnTo>
                    <a:pt x="32" y="0"/>
                  </a:lnTo>
                  <a:lnTo>
                    <a:pt x="36" y="0"/>
                  </a:lnTo>
                  <a:lnTo>
                    <a:pt x="38" y="0"/>
                  </a:lnTo>
                  <a:lnTo>
                    <a:pt x="44" y="0"/>
                  </a:lnTo>
                  <a:lnTo>
                    <a:pt x="46" y="0"/>
                  </a:lnTo>
                  <a:lnTo>
                    <a:pt x="48" y="0"/>
                  </a:lnTo>
                  <a:lnTo>
                    <a:pt x="50" y="0"/>
                  </a:lnTo>
                  <a:lnTo>
                    <a:pt x="52" y="0"/>
                  </a:lnTo>
                  <a:lnTo>
                    <a:pt x="56" y="0"/>
                  </a:lnTo>
                  <a:lnTo>
                    <a:pt x="58" y="0"/>
                  </a:lnTo>
                  <a:lnTo>
                    <a:pt x="60" y="0"/>
                  </a:lnTo>
                  <a:lnTo>
                    <a:pt x="66" y="0"/>
                  </a:lnTo>
                  <a:lnTo>
                    <a:pt x="70" y="0"/>
                  </a:lnTo>
                  <a:lnTo>
                    <a:pt x="72" y="0"/>
                  </a:lnTo>
                  <a:lnTo>
                    <a:pt x="76" y="0"/>
                  </a:lnTo>
                  <a:lnTo>
                    <a:pt x="78" y="0"/>
                  </a:lnTo>
                  <a:lnTo>
                    <a:pt x="84" y="0"/>
                  </a:lnTo>
                  <a:lnTo>
                    <a:pt x="88" y="0"/>
                  </a:lnTo>
                  <a:lnTo>
                    <a:pt x="90" y="0"/>
                  </a:lnTo>
                  <a:lnTo>
                    <a:pt x="96" y="0"/>
                  </a:lnTo>
                  <a:lnTo>
                    <a:pt x="98" y="0"/>
                  </a:lnTo>
                  <a:lnTo>
                    <a:pt x="100" y="0"/>
                  </a:lnTo>
                  <a:lnTo>
                    <a:pt x="102" y="0"/>
                  </a:lnTo>
                  <a:lnTo>
                    <a:pt x="108" y="0"/>
                  </a:lnTo>
                  <a:lnTo>
                    <a:pt x="112" y="0"/>
                  </a:lnTo>
                  <a:lnTo>
                    <a:pt x="112" y="0"/>
                  </a:lnTo>
                  <a:lnTo>
                    <a:pt x="114" y="0"/>
                  </a:lnTo>
                  <a:lnTo>
                    <a:pt x="118" y="0"/>
                  </a:lnTo>
                  <a:lnTo>
                    <a:pt x="122" y="0"/>
                  </a:lnTo>
                  <a:lnTo>
                    <a:pt x="124" y="0"/>
                  </a:lnTo>
                  <a:lnTo>
                    <a:pt x="126" y="0"/>
                  </a:lnTo>
                  <a:lnTo>
                    <a:pt x="128" y="0"/>
                  </a:lnTo>
                  <a:lnTo>
                    <a:pt x="132" y="0"/>
                  </a:lnTo>
                  <a:lnTo>
                    <a:pt x="134" y="0"/>
                  </a:lnTo>
                  <a:lnTo>
                    <a:pt x="136" y="0"/>
                  </a:lnTo>
                  <a:lnTo>
                    <a:pt x="138" y="0"/>
                  </a:lnTo>
                  <a:lnTo>
                    <a:pt x="140" y="0"/>
                  </a:lnTo>
                  <a:lnTo>
                    <a:pt x="142" y="0"/>
                  </a:lnTo>
                  <a:lnTo>
                    <a:pt x="144" y="0"/>
                  </a:lnTo>
                  <a:lnTo>
                    <a:pt x="148" y="0"/>
                  </a:lnTo>
                  <a:lnTo>
                    <a:pt x="150" y="0"/>
                  </a:lnTo>
                  <a:lnTo>
                    <a:pt x="152" y="0"/>
                  </a:lnTo>
                  <a:lnTo>
                    <a:pt x="156" y="0"/>
                  </a:lnTo>
                  <a:lnTo>
                    <a:pt x="158" y="0"/>
                  </a:lnTo>
                  <a:lnTo>
                    <a:pt x="160" y="0"/>
                  </a:lnTo>
                  <a:lnTo>
                    <a:pt x="162" y="0"/>
                  </a:lnTo>
                  <a:lnTo>
                    <a:pt x="164" y="0"/>
                  </a:lnTo>
                  <a:lnTo>
                    <a:pt x="166" y="0"/>
                  </a:lnTo>
                  <a:lnTo>
                    <a:pt x="168" y="0"/>
                  </a:lnTo>
                  <a:lnTo>
                    <a:pt x="17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1" name="Freeform 129"/>
            <p:cNvSpPr>
              <a:spLocks/>
            </p:cNvSpPr>
            <p:nvPr/>
          </p:nvSpPr>
          <p:spPr bwMode="auto">
            <a:xfrm>
              <a:off x="5078413" y="1677988"/>
              <a:ext cx="263525" cy="263525"/>
            </a:xfrm>
            <a:custGeom>
              <a:avLst/>
              <a:gdLst>
                <a:gd name="T0" fmla="*/ 166 w 166"/>
                <a:gd name="T1" fmla="*/ 6 h 166"/>
                <a:gd name="T2" fmla="*/ 166 w 166"/>
                <a:gd name="T3" fmla="*/ 16 h 166"/>
                <a:gd name="T4" fmla="*/ 166 w 166"/>
                <a:gd name="T5" fmla="*/ 36 h 166"/>
                <a:gd name="T6" fmla="*/ 166 w 166"/>
                <a:gd name="T7" fmla="*/ 48 h 166"/>
                <a:gd name="T8" fmla="*/ 166 w 166"/>
                <a:gd name="T9" fmla="*/ 64 h 166"/>
                <a:gd name="T10" fmla="*/ 166 w 166"/>
                <a:gd name="T11" fmla="*/ 86 h 166"/>
                <a:gd name="T12" fmla="*/ 166 w 166"/>
                <a:gd name="T13" fmla="*/ 100 h 166"/>
                <a:gd name="T14" fmla="*/ 166 w 166"/>
                <a:gd name="T15" fmla="*/ 114 h 166"/>
                <a:gd name="T16" fmla="*/ 166 w 166"/>
                <a:gd name="T17" fmla="*/ 132 h 166"/>
                <a:gd name="T18" fmla="*/ 166 w 166"/>
                <a:gd name="T19" fmla="*/ 142 h 166"/>
                <a:gd name="T20" fmla="*/ 166 w 166"/>
                <a:gd name="T21" fmla="*/ 154 h 166"/>
                <a:gd name="T22" fmla="*/ 164 w 166"/>
                <a:gd name="T23" fmla="*/ 166 h 166"/>
                <a:gd name="T24" fmla="*/ 144 w 166"/>
                <a:gd name="T25" fmla="*/ 166 h 166"/>
                <a:gd name="T26" fmla="*/ 130 w 166"/>
                <a:gd name="T27" fmla="*/ 166 h 166"/>
                <a:gd name="T28" fmla="*/ 116 w 166"/>
                <a:gd name="T29" fmla="*/ 166 h 166"/>
                <a:gd name="T30" fmla="*/ 104 w 166"/>
                <a:gd name="T31" fmla="*/ 166 h 166"/>
                <a:gd name="T32" fmla="*/ 86 w 166"/>
                <a:gd name="T33" fmla="*/ 166 h 166"/>
                <a:gd name="T34" fmla="*/ 66 w 166"/>
                <a:gd name="T35" fmla="*/ 164 h 166"/>
                <a:gd name="T36" fmla="*/ 58 w 166"/>
                <a:gd name="T37" fmla="*/ 164 h 166"/>
                <a:gd name="T38" fmla="*/ 48 w 166"/>
                <a:gd name="T39" fmla="*/ 164 h 166"/>
                <a:gd name="T40" fmla="*/ 36 w 166"/>
                <a:gd name="T41" fmla="*/ 164 h 166"/>
                <a:gd name="T42" fmla="*/ 22 w 166"/>
                <a:gd name="T43" fmla="*/ 164 h 166"/>
                <a:gd name="T44" fmla="*/ 6 w 166"/>
                <a:gd name="T45" fmla="*/ 162 h 166"/>
                <a:gd name="T46" fmla="*/ 0 w 166"/>
                <a:gd name="T47" fmla="*/ 156 h 166"/>
                <a:gd name="T48" fmla="*/ 0 w 166"/>
                <a:gd name="T49" fmla="*/ 144 h 166"/>
                <a:gd name="T50" fmla="*/ 0 w 166"/>
                <a:gd name="T51" fmla="*/ 134 h 166"/>
                <a:gd name="T52" fmla="*/ 0 w 166"/>
                <a:gd name="T53" fmla="*/ 128 h 166"/>
                <a:gd name="T54" fmla="*/ 0 w 166"/>
                <a:gd name="T55" fmla="*/ 116 h 166"/>
                <a:gd name="T56" fmla="*/ 0 w 166"/>
                <a:gd name="T57" fmla="*/ 102 h 166"/>
                <a:gd name="T58" fmla="*/ 0 w 166"/>
                <a:gd name="T59" fmla="*/ 94 h 166"/>
                <a:gd name="T60" fmla="*/ 0 w 166"/>
                <a:gd name="T61" fmla="*/ 68 h 166"/>
                <a:gd name="T62" fmla="*/ 0 w 166"/>
                <a:gd name="T63" fmla="*/ 52 h 166"/>
                <a:gd name="T64" fmla="*/ 0 w 166"/>
                <a:gd name="T65" fmla="*/ 36 h 166"/>
                <a:gd name="T66" fmla="*/ 0 w 166"/>
                <a:gd name="T67" fmla="*/ 24 h 166"/>
                <a:gd name="T68" fmla="*/ 0 w 166"/>
                <a:gd name="T69" fmla="*/ 10 h 166"/>
                <a:gd name="T70" fmla="*/ 2 w 166"/>
                <a:gd name="T71" fmla="*/ 0 h 166"/>
                <a:gd name="T72" fmla="*/ 14 w 166"/>
                <a:gd name="T73" fmla="*/ 0 h 166"/>
                <a:gd name="T74" fmla="*/ 24 w 166"/>
                <a:gd name="T75" fmla="*/ 0 h 166"/>
                <a:gd name="T76" fmla="*/ 40 w 166"/>
                <a:gd name="T77" fmla="*/ 0 h 166"/>
                <a:gd name="T78" fmla="*/ 52 w 166"/>
                <a:gd name="T79" fmla="*/ 0 h 166"/>
                <a:gd name="T80" fmla="*/ 64 w 166"/>
                <a:gd name="T81" fmla="*/ 0 h 166"/>
                <a:gd name="T82" fmla="*/ 80 w 166"/>
                <a:gd name="T83" fmla="*/ 0 h 166"/>
                <a:gd name="T84" fmla="*/ 92 w 166"/>
                <a:gd name="T85" fmla="*/ 0 h 166"/>
                <a:gd name="T86" fmla="*/ 106 w 166"/>
                <a:gd name="T87" fmla="*/ 0 h 166"/>
                <a:gd name="T88" fmla="*/ 120 w 166"/>
                <a:gd name="T89" fmla="*/ 0 h 166"/>
                <a:gd name="T90" fmla="*/ 128 w 166"/>
                <a:gd name="T91" fmla="*/ 0 h 166"/>
                <a:gd name="T92" fmla="*/ 136 w 166"/>
                <a:gd name="T93" fmla="*/ 0 h 166"/>
                <a:gd name="T94" fmla="*/ 148 w 166"/>
                <a:gd name="T95" fmla="*/ 0 h 166"/>
                <a:gd name="T96" fmla="*/ 160 w 166"/>
                <a:gd name="T9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 h="166">
                  <a:moveTo>
                    <a:pt x="166" y="0"/>
                  </a:moveTo>
                  <a:lnTo>
                    <a:pt x="166" y="2"/>
                  </a:lnTo>
                  <a:lnTo>
                    <a:pt x="166" y="4"/>
                  </a:lnTo>
                  <a:lnTo>
                    <a:pt x="166" y="6"/>
                  </a:lnTo>
                  <a:lnTo>
                    <a:pt x="166" y="8"/>
                  </a:lnTo>
                  <a:lnTo>
                    <a:pt x="166" y="10"/>
                  </a:lnTo>
                  <a:lnTo>
                    <a:pt x="166" y="12"/>
                  </a:lnTo>
                  <a:lnTo>
                    <a:pt x="166" y="16"/>
                  </a:lnTo>
                  <a:lnTo>
                    <a:pt x="166" y="28"/>
                  </a:lnTo>
                  <a:lnTo>
                    <a:pt x="166" y="30"/>
                  </a:lnTo>
                  <a:lnTo>
                    <a:pt x="166" y="36"/>
                  </a:lnTo>
                  <a:lnTo>
                    <a:pt x="166" y="36"/>
                  </a:lnTo>
                  <a:lnTo>
                    <a:pt x="166" y="40"/>
                  </a:lnTo>
                  <a:lnTo>
                    <a:pt x="166" y="44"/>
                  </a:lnTo>
                  <a:lnTo>
                    <a:pt x="166" y="46"/>
                  </a:lnTo>
                  <a:lnTo>
                    <a:pt x="166" y="48"/>
                  </a:lnTo>
                  <a:lnTo>
                    <a:pt x="166" y="54"/>
                  </a:lnTo>
                  <a:lnTo>
                    <a:pt x="166" y="56"/>
                  </a:lnTo>
                  <a:lnTo>
                    <a:pt x="166" y="62"/>
                  </a:lnTo>
                  <a:lnTo>
                    <a:pt x="166" y="64"/>
                  </a:lnTo>
                  <a:lnTo>
                    <a:pt x="166" y="66"/>
                  </a:lnTo>
                  <a:lnTo>
                    <a:pt x="166" y="70"/>
                  </a:lnTo>
                  <a:lnTo>
                    <a:pt x="166" y="84"/>
                  </a:lnTo>
                  <a:lnTo>
                    <a:pt x="166" y="86"/>
                  </a:lnTo>
                  <a:lnTo>
                    <a:pt x="166" y="90"/>
                  </a:lnTo>
                  <a:lnTo>
                    <a:pt x="166" y="94"/>
                  </a:lnTo>
                  <a:lnTo>
                    <a:pt x="166" y="96"/>
                  </a:lnTo>
                  <a:lnTo>
                    <a:pt x="166" y="100"/>
                  </a:lnTo>
                  <a:lnTo>
                    <a:pt x="166" y="102"/>
                  </a:lnTo>
                  <a:lnTo>
                    <a:pt x="166" y="104"/>
                  </a:lnTo>
                  <a:lnTo>
                    <a:pt x="166" y="110"/>
                  </a:lnTo>
                  <a:lnTo>
                    <a:pt x="166" y="114"/>
                  </a:lnTo>
                  <a:lnTo>
                    <a:pt x="166" y="116"/>
                  </a:lnTo>
                  <a:lnTo>
                    <a:pt x="166" y="120"/>
                  </a:lnTo>
                  <a:lnTo>
                    <a:pt x="166" y="124"/>
                  </a:lnTo>
                  <a:lnTo>
                    <a:pt x="166" y="132"/>
                  </a:lnTo>
                  <a:lnTo>
                    <a:pt x="166" y="134"/>
                  </a:lnTo>
                  <a:lnTo>
                    <a:pt x="166" y="136"/>
                  </a:lnTo>
                  <a:lnTo>
                    <a:pt x="166" y="140"/>
                  </a:lnTo>
                  <a:lnTo>
                    <a:pt x="166" y="142"/>
                  </a:lnTo>
                  <a:lnTo>
                    <a:pt x="166" y="146"/>
                  </a:lnTo>
                  <a:lnTo>
                    <a:pt x="166" y="148"/>
                  </a:lnTo>
                  <a:lnTo>
                    <a:pt x="166" y="150"/>
                  </a:lnTo>
                  <a:lnTo>
                    <a:pt x="166" y="154"/>
                  </a:lnTo>
                  <a:lnTo>
                    <a:pt x="166" y="156"/>
                  </a:lnTo>
                  <a:lnTo>
                    <a:pt x="166" y="164"/>
                  </a:lnTo>
                  <a:lnTo>
                    <a:pt x="166" y="166"/>
                  </a:lnTo>
                  <a:lnTo>
                    <a:pt x="164" y="166"/>
                  </a:lnTo>
                  <a:lnTo>
                    <a:pt x="160" y="166"/>
                  </a:lnTo>
                  <a:lnTo>
                    <a:pt x="156" y="166"/>
                  </a:lnTo>
                  <a:lnTo>
                    <a:pt x="150" y="166"/>
                  </a:lnTo>
                  <a:lnTo>
                    <a:pt x="144" y="166"/>
                  </a:lnTo>
                  <a:lnTo>
                    <a:pt x="142" y="166"/>
                  </a:lnTo>
                  <a:lnTo>
                    <a:pt x="140" y="166"/>
                  </a:lnTo>
                  <a:lnTo>
                    <a:pt x="132" y="166"/>
                  </a:lnTo>
                  <a:lnTo>
                    <a:pt x="130" y="166"/>
                  </a:lnTo>
                  <a:lnTo>
                    <a:pt x="128" y="166"/>
                  </a:lnTo>
                  <a:lnTo>
                    <a:pt x="120" y="166"/>
                  </a:lnTo>
                  <a:lnTo>
                    <a:pt x="118" y="166"/>
                  </a:lnTo>
                  <a:lnTo>
                    <a:pt x="116" y="166"/>
                  </a:lnTo>
                  <a:lnTo>
                    <a:pt x="112" y="166"/>
                  </a:lnTo>
                  <a:lnTo>
                    <a:pt x="110" y="166"/>
                  </a:lnTo>
                  <a:lnTo>
                    <a:pt x="106" y="166"/>
                  </a:lnTo>
                  <a:lnTo>
                    <a:pt x="104" y="166"/>
                  </a:lnTo>
                  <a:lnTo>
                    <a:pt x="96" y="166"/>
                  </a:lnTo>
                  <a:lnTo>
                    <a:pt x="92" y="166"/>
                  </a:lnTo>
                  <a:lnTo>
                    <a:pt x="88" y="166"/>
                  </a:lnTo>
                  <a:lnTo>
                    <a:pt x="86" y="166"/>
                  </a:lnTo>
                  <a:lnTo>
                    <a:pt x="82" y="166"/>
                  </a:lnTo>
                  <a:lnTo>
                    <a:pt x="72" y="164"/>
                  </a:lnTo>
                  <a:lnTo>
                    <a:pt x="68" y="164"/>
                  </a:lnTo>
                  <a:lnTo>
                    <a:pt x="66" y="164"/>
                  </a:lnTo>
                  <a:lnTo>
                    <a:pt x="64" y="164"/>
                  </a:lnTo>
                  <a:lnTo>
                    <a:pt x="62" y="164"/>
                  </a:lnTo>
                  <a:lnTo>
                    <a:pt x="60" y="164"/>
                  </a:lnTo>
                  <a:lnTo>
                    <a:pt x="58" y="164"/>
                  </a:lnTo>
                  <a:lnTo>
                    <a:pt x="56" y="164"/>
                  </a:lnTo>
                  <a:lnTo>
                    <a:pt x="52" y="164"/>
                  </a:lnTo>
                  <a:lnTo>
                    <a:pt x="50" y="164"/>
                  </a:lnTo>
                  <a:lnTo>
                    <a:pt x="48" y="164"/>
                  </a:lnTo>
                  <a:lnTo>
                    <a:pt x="46" y="164"/>
                  </a:lnTo>
                  <a:lnTo>
                    <a:pt x="42" y="164"/>
                  </a:lnTo>
                  <a:lnTo>
                    <a:pt x="40" y="164"/>
                  </a:lnTo>
                  <a:lnTo>
                    <a:pt x="36" y="164"/>
                  </a:lnTo>
                  <a:lnTo>
                    <a:pt x="32" y="164"/>
                  </a:lnTo>
                  <a:lnTo>
                    <a:pt x="28" y="164"/>
                  </a:lnTo>
                  <a:lnTo>
                    <a:pt x="26" y="164"/>
                  </a:lnTo>
                  <a:lnTo>
                    <a:pt x="22" y="164"/>
                  </a:lnTo>
                  <a:lnTo>
                    <a:pt x="16" y="164"/>
                  </a:lnTo>
                  <a:lnTo>
                    <a:pt x="14" y="164"/>
                  </a:lnTo>
                  <a:lnTo>
                    <a:pt x="12" y="164"/>
                  </a:lnTo>
                  <a:lnTo>
                    <a:pt x="6" y="162"/>
                  </a:lnTo>
                  <a:lnTo>
                    <a:pt x="2" y="162"/>
                  </a:lnTo>
                  <a:lnTo>
                    <a:pt x="0" y="162"/>
                  </a:lnTo>
                  <a:lnTo>
                    <a:pt x="0" y="158"/>
                  </a:lnTo>
                  <a:lnTo>
                    <a:pt x="0" y="156"/>
                  </a:lnTo>
                  <a:lnTo>
                    <a:pt x="0" y="152"/>
                  </a:lnTo>
                  <a:lnTo>
                    <a:pt x="0" y="150"/>
                  </a:lnTo>
                  <a:lnTo>
                    <a:pt x="0" y="146"/>
                  </a:lnTo>
                  <a:lnTo>
                    <a:pt x="0" y="144"/>
                  </a:lnTo>
                  <a:lnTo>
                    <a:pt x="0" y="140"/>
                  </a:lnTo>
                  <a:lnTo>
                    <a:pt x="0" y="138"/>
                  </a:lnTo>
                  <a:lnTo>
                    <a:pt x="0" y="136"/>
                  </a:lnTo>
                  <a:lnTo>
                    <a:pt x="0" y="134"/>
                  </a:lnTo>
                  <a:lnTo>
                    <a:pt x="0" y="132"/>
                  </a:lnTo>
                  <a:lnTo>
                    <a:pt x="0" y="132"/>
                  </a:lnTo>
                  <a:lnTo>
                    <a:pt x="0" y="130"/>
                  </a:lnTo>
                  <a:lnTo>
                    <a:pt x="0" y="128"/>
                  </a:lnTo>
                  <a:lnTo>
                    <a:pt x="0" y="126"/>
                  </a:lnTo>
                  <a:lnTo>
                    <a:pt x="0" y="124"/>
                  </a:lnTo>
                  <a:lnTo>
                    <a:pt x="0" y="120"/>
                  </a:lnTo>
                  <a:lnTo>
                    <a:pt x="0" y="116"/>
                  </a:lnTo>
                  <a:lnTo>
                    <a:pt x="0" y="114"/>
                  </a:lnTo>
                  <a:lnTo>
                    <a:pt x="0" y="110"/>
                  </a:lnTo>
                  <a:lnTo>
                    <a:pt x="0" y="104"/>
                  </a:lnTo>
                  <a:lnTo>
                    <a:pt x="0" y="102"/>
                  </a:lnTo>
                  <a:lnTo>
                    <a:pt x="0" y="100"/>
                  </a:lnTo>
                  <a:lnTo>
                    <a:pt x="0" y="98"/>
                  </a:lnTo>
                  <a:lnTo>
                    <a:pt x="0" y="96"/>
                  </a:lnTo>
                  <a:lnTo>
                    <a:pt x="0" y="94"/>
                  </a:lnTo>
                  <a:lnTo>
                    <a:pt x="0" y="84"/>
                  </a:lnTo>
                  <a:lnTo>
                    <a:pt x="0" y="80"/>
                  </a:lnTo>
                  <a:lnTo>
                    <a:pt x="0" y="76"/>
                  </a:lnTo>
                  <a:lnTo>
                    <a:pt x="0" y="68"/>
                  </a:lnTo>
                  <a:lnTo>
                    <a:pt x="0" y="66"/>
                  </a:lnTo>
                  <a:lnTo>
                    <a:pt x="0" y="64"/>
                  </a:lnTo>
                  <a:lnTo>
                    <a:pt x="0" y="56"/>
                  </a:lnTo>
                  <a:lnTo>
                    <a:pt x="0" y="52"/>
                  </a:lnTo>
                  <a:lnTo>
                    <a:pt x="0" y="44"/>
                  </a:lnTo>
                  <a:lnTo>
                    <a:pt x="0" y="42"/>
                  </a:lnTo>
                  <a:lnTo>
                    <a:pt x="0" y="40"/>
                  </a:lnTo>
                  <a:lnTo>
                    <a:pt x="0" y="36"/>
                  </a:lnTo>
                  <a:lnTo>
                    <a:pt x="0" y="36"/>
                  </a:lnTo>
                  <a:lnTo>
                    <a:pt x="0" y="32"/>
                  </a:lnTo>
                  <a:lnTo>
                    <a:pt x="0" y="28"/>
                  </a:lnTo>
                  <a:lnTo>
                    <a:pt x="0" y="24"/>
                  </a:lnTo>
                  <a:lnTo>
                    <a:pt x="0" y="20"/>
                  </a:lnTo>
                  <a:lnTo>
                    <a:pt x="0" y="16"/>
                  </a:lnTo>
                  <a:lnTo>
                    <a:pt x="0" y="14"/>
                  </a:lnTo>
                  <a:lnTo>
                    <a:pt x="0" y="10"/>
                  </a:lnTo>
                  <a:lnTo>
                    <a:pt x="0" y="8"/>
                  </a:lnTo>
                  <a:lnTo>
                    <a:pt x="0" y="4"/>
                  </a:lnTo>
                  <a:lnTo>
                    <a:pt x="0" y="0"/>
                  </a:lnTo>
                  <a:lnTo>
                    <a:pt x="2" y="0"/>
                  </a:lnTo>
                  <a:lnTo>
                    <a:pt x="8" y="0"/>
                  </a:lnTo>
                  <a:lnTo>
                    <a:pt x="10" y="0"/>
                  </a:lnTo>
                  <a:lnTo>
                    <a:pt x="12" y="0"/>
                  </a:lnTo>
                  <a:lnTo>
                    <a:pt x="14" y="0"/>
                  </a:lnTo>
                  <a:lnTo>
                    <a:pt x="16" y="0"/>
                  </a:lnTo>
                  <a:lnTo>
                    <a:pt x="20" y="0"/>
                  </a:lnTo>
                  <a:lnTo>
                    <a:pt x="22" y="0"/>
                  </a:lnTo>
                  <a:lnTo>
                    <a:pt x="24" y="0"/>
                  </a:lnTo>
                  <a:lnTo>
                    <a:pt x="28" y="0"/>
                  </a:lnTo>
                  <a:lnTo>
                    <a:pt x="30" y="0"/>
                  </a:lnTo>
                  <a:lnTo>
                    <a:pt x="36" y="0"/>
                  </a:lnTo>
                  <a:lnTo>
                    <a:pt x="40" y="0"/>
                  </a:lnTo>
                  <a:lnTo>
                    <a:pt x="42" y="0"/>
                  </a:lnTo>
                  <a:lnTo>
                    <a:pt x="46" y="0"/>
                  </a:lnTo>
                  <a:lnTo>
                    <a:pt x="48" y="0"/>
                  </a:lnTo>
                  <a:lnTo>
                    <a:pt x="52" y="0"/>
                  </a:lnTo>
                  <a:lnTo>
                    <a:pt x="56" y="0"/>
                  </a:lnTo>
                  <a:lnTo>
                    <a:pt x="58" y="0"/>
                  </a:lnTo>
                  <a:lnTo>
                    <a:pt x="62" y="0"/>
                  </a:lnTo>
                  <a:lnTo>
                    <a:pt x="64" y="0"/>
                  </a:lnTo>
                  <a:lnTo>
                    <a:pt x="70" y="0"/>
                  </a:lnTo>
                  <a:lnTo>
                    <a:pt x="72" y="0"/>
                  </a:lnTo>
                  <a:lnTo>
                    <a:pt x="74" y="0"/>
                  </a:lnTo>
                  <a:lnTo>
                    <a:pt x="80" y="0"/>
                  </a:lnTo>
                  <a:lnTo>
                    <a:pt x="82" y="0"/>
                  </a:lnTo>
                  <a:lnTo>
                    <a:pt x="86" y="0"/>
                  </a:lnTo>
                  <a:lnTo>
                    <a:pt x="90" y="0"/>
                  </a:lnTo>
                  <a:lnTo>
                    <a:pt x="92" y="0"/>
                  </a:lnTo>
                  <a:lnTo>
                    <a:pt x="96" y="0"/>
                  </a:lnTo>
                  <a:lnTo>
                    <a:pt x="98" y="0"/>
                  </a:lnTo>
                  <a:lnTo>
                    <a:pt x="104" y="0"/>
                  </a:lnTo>
                  <a:lnTo>
                    <a:pt x="106" y="0"/>
                  </a:lnTo>
                  <a:lnTo>
                    <a:pt x="108" y="0"/>
                  </a:lnTo>
                  <a:lnTo>
                    <a:pt x="110" y="0"/>
                  </a:lnTo>
                  <a:lnTo>
                    <a:pt x="112" y="0"/>
                  </a:lnTo>
                  <a:lnTo>
                    <a:pt x="120" y="0"/>
                  </a:lnTo>
                  <a:lnTo>
                    <a:pt x="120" y="0"/>
                  </a:lnTo>
                  <a:lnTo>
                    <a:pt x="124" y="0"/>
                  </a:lnTo>
                  <a:lnTo>
                    <a:pt x="126" y="0"/>
                  </a:lnTo>
                  <a:lnTo>
                    <a:pt x="128" y="0"/>
                  </a:lnTo>
                  <a:lnTo>
                    <a:pt x="130" y="0"/>
                  </a:lnTo>
                  <a:lnTo>
                    <a:pt x="132" y="0"/>
                  </a:lnTo>
                  <a:lnTo>
                    <a:pt x="134" y="0"/>
                  </a:lnTo>
                  <a:lnTo>
                    <a:pt x="136" y="0"/>
                  </a:lnTo>
                  <a:lnTo>
                    <a:pt x="140" y="0"/>
                  </a:lnTo>
                  <a:lnTo>
                    <a:pt x="142" y="0"/>
                  </a:lnTo>
                  <a:lnTo>
                    <a:pt x="146" y="0"/>
                  </a:lnTo>
                  <a:lnTo>
                    <a:pt x="148" y="0"/>
                  </a:lnTo>
                  <a:lnTo>
                    <a:pt x="150" y="0"/>
                  </a:lnTo>
                  <a:lnTo>
                    <a:pt x="152" y="0"/>
                  </a:lnTo>
                  <a:lnTo>
                    <a:pt x="158" y="0"/>
                  </a:lnTo>
                  <a:lnTo>
                    <a:pt x="160" y="0"/>
                  </a:lnTo>
                  <a:lnTo>
                    <a:pt x="162" y="0"/>
                  </a:lnTo>
                  <a:lnTo>
                    <a:pt x="166"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2" name="Freeform 135"/>
            <p:cNvSpPr>
              <a:spLocks/>
            </p:cNvSpPr>
            <p:nvPr/>
          </p:nvSpPr>
          <p:spPr bwMode="auto">
            <a:xfrm>
              <a:off x="5602288" y="1416050"/>
              <a:ext cx="265113" cy="261938"/>
            </a:xfrm>
            <a:custGeom>
              <a:avLst/>
              <a:gdLst>
                <a:gd name="T0" fmla="*/ 39 w 167"/>
                <a:gd name="T1" fmla="*/ 0 h 165"/>
                <a:gd name="T2" fmla="*/ 51 w 167"/>
                <a:gd name="T3" fmla="*/ 2 h 165"/>
                <a:gd name="T4" fmla="*/ 53 w 167"/>
                <a:gd name="T5" fmla="*/ 8 h 165"/>
                <a:gd name="T6" fmla="*/ 61 w 167"/>
                <a:gd name="T7" fmla="*/ 4 h 165"/>
                <a:gd name="T8" fmla="*/ 65 w 167"/>
                <a:gd name="T9" fmla="*/ 6 h 165"/>
                <a:gd name="T10" fmla="*/ 73 w 167"/>
                <a:gd name="T11" fmla="*/ 6 h 165"/>
                <a:gd name="T12" fmla="*/ 77 w 167"/>
                <a:gd name="T13" fmla="*/ 6 h 165"/>
                <a:gd name="T14" fmla="*/ 79 w 167"/>
                <a:gd name="T15" fmla="*/ 10 h 165"/>
                <a:gd name="T16" fmla="*/ 85 w 167"/>
                <a:gd name="T17" fmla="*/ 12 h 165"/>
                <a:gd name="T18" fmla="*/ 89 w 167"/>
                <a:gd name="T19" fmla="*/ 8 h 165"/>
                <a:gd name="T20" fmla="*/ 93 w 167"/>
                <a:gd name="T21" fmla="*/ 12 h 165"/>
                <a:gd name="T22" fmla="*/ 93 w 167"/>
                <a:gd name="T23" fmla="*/ 6 h 165"/>
                <a:gd name="T24" fmla="*/ 103 w 167"/>
                <a:gd name="T25" fmla="*/ 8 h 165"/>
                <a:gd name="T26" fmla="*/ 115 w 167"/>
                <a:gd name="T27" fmla="*/ 6 h 165"/>
                <a:gd name="T28" fmla="*/ 117 w 167"/>
                <a:gd name="T29" fmla="*/ 10 h 165"/>
                <a:gd name="T30" fmla="*/ 125 w 167"/>
                <a:gd name="T31" fmla="*/ 14 h 165"/>
                <a:gd name="T32" fmla="*/ 131 w 167"/>
                <a:gd name="T33" fmla="*/ 16 h 165"/>
                <a:gd name="T34" fmla="*/ 133 w 167"/>
                <a:gd name="T35" fmla="*/ 12 h 165"/>
                <a:gd name="T36" fmla="*/ 139 w 167"/>
                <a:gd name="T37" fmla="*/ 14 h 165"/>
                <a:gd name="T38" fmla="*/ 143 w 167"/>
                <a:gd name="T39" fmla="*/ 18 h 165"/>
                <a:gd name="T40" fmla="*/ 151 w 167"/>
                <a:gd name="T41" fmla="*/ 20 h 165"/>
                <a:gd name="T42" fmla="*/ 155 w 167"/>
                <a:gd name="T43" fmla="*/ 24 h 165"/>
                <a:gd name="T44" fmla="*/ 161 w 167"/>
                <a:gd name="T45" fmla="*/ 28 h 165"/>
                <a:gd name="T46" fmla="*/ 165 w 167"/>
                <a:gd name="T47" fmla="*/ 34 h 165"/>
                <a:gd name="T48" fmla="*/ 165 w 167"/>
                <a:gd name="T49" fmla="*/ 46 h 165"/>
                <a:gd name="T50" fmla="*/ 167 w 167"/>
                <a:gd name="T51" fmla="*/ 58 h 165"/>
                <a:gd name="T52" fmla="*/ 167 w 167"/>
                <a:gd name="T53" fmla="*/ 83 h 165"/>
                <a:gd name="T54" fmla="*/ 167 w 167"/>
                <a:gd name="T55" fmla="*/ 97 h 165"/>
                <a:gd name="T56" fmla="*/ 167 w 167"/>
                <a:gd name="T57" fmla="*/ 107 h 165"/>
                <a:gd name="T58" fmla="*/ 167 w 167"/>
                <a:gd name="T59" fmla="*/ 123 h 165"/>
                <a:gd name="T60" fmla="*/ 167 w 167"/>
                <a:gd name="T61" fmla="*/ 139 h 165"/>
                <a:gd name="T62" fmla="*/ 167 w 167"/>
                <a:gd name="T63" fmla="*/ 155 h 165"/>
                <a:gd name="T64" fmla="*/ 157 w 167"/>
                <a:gd name="T65" fmla="*/ 165 h 165"/>
                <a:gd name="T66" fmla="*/ 133 w 167"/>
                <a:gd name="T67" fmla="*/ 165 h 165"/>
                <a:gd name="T68" fmla="*/ 115 w 167"/>
                <a:gd name="T69" fmla="*/ 165 h 165"/>
                <a:gd name="T70" fmla="*/ 101 w 167"/>
                <a:gd name="T71" fmla="*/ 165 h 165"/>
                <a:gd name="T72" fmla="*/ 83 w 167"/>
                <a:gd name="T73" fmla="*/ 165 h 165"/>
                <a:gd name="T74" fmla="*/ 71 w 167"/>
                <a:gd name="T75" fmla="*/ 165 h 165"/>
                <a:gd name="T76" fmla="*/ 51 w 167"/>
                <a:gd name="T77" fmla="*/ 165 h 165"/>
                <a:gd name="T78" fmla="*/ 35 w 167"/>
                <a:gd name="T79" fmla="*/ 165 h 165"/>
                <a:gd name="T80" fmla="*/ 12 w 167"/>
                <a:gd name="T81" fmla="*/ 165 h 165"/>
                <a:gd name="T82" fmla="*/ 2 w 167"/>
                <a:gd name="T83" fmla="*/ 159 h 165"/>
                <a:gd name="T84" fmla="*/ 0 w 167"/>
                <a:gd name="T85" fmla="*/ 149 h 165"/>
                <a:gd name="T86" fmla="*/ 0 w 167"/>
                <a:gd name="T87" fmla="*/ 127 h 165"/>
                <a:gd name="T88" fmla="*/ 0 w 167"/>
                <a:gd name="T89" fmla="*/ 109 h 165"/>
                <a:gd name="T90" fmla="*/ 0 w 167"/>
                <a:gd name="T91" fmla="*/ 99 h 165"/>
                <a:gd name="T92" fmla="*/ 0 w 167"/>
                <a:gd name="T93" fmla="*/ 83 h 165"/>
                <a:gd name="T94" fmla="*/ 0 w 167"/>
                <a:gd name="T95" fmla="*/ 70 h 165"/>
                <a:gd name="T96" fmla="*/ 0 w 167"/>
                <a:gd name="T97" fmla="*/ 56 h 165"/>
                <a:gd name="T98" fmla="*/ 0 w 167"/>
                <a:gd name="T99" fmla="*/ 36 h 165"/>
                <a:gd name="T100" fmla="*/ 0 w 167"/>
                <a:gd name="T101" fmla="*/ 24 h 165"/>
                <a:gd name="T102" fmla="*/ 0 w 167"/>
                <a:gd name="T103" fmla="*/ 10 h 165"/>
                <a:gd name="T104" fmla="*/ 6 w 167"/>
                <a:gd name="T105" fmla="*/ 0 h 165"/>
                <a:gd name="T106" fmla="*/ 27 w 167"/>
                <a:gd name="T10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7" h="165">
                  <a:moveTo>
                    <a:pt x="27" y="0"/>
                  </a:moveTo>
                  <a:lnTo>
                    <a:pt x="29" y="0"/>
                  </a:lnTo>
                  <a:lnTo>
                    <a:pt x="31" y="0"/>
                  </a:lnTo>
                  <a:lnTo>
                    <a:pt x="33" y="0"/>
                  </a:lnTo>
                  <a:lnTo>
                    <a:pt x="33" y="0"/>
                  </a:lnTo>
                  <a:lnTo>
                    <a:pt x="39" y="0"/>
                  </a:lnTo>
                  <a:lnTo>
                    <a:pt x="41" y="0"/>
                  </a:lnTo>
                  <a:lnTo>
                    <a:pt x="43" y="0"/>
                  </a:lnTo>
                  <a:lnTo>
                    <a:pt x="47" y="0"/>
                  </a:lnTo>
                  <a:lnTo>
                    <a:pt x="49" y="0"/>
                  </a:lnTo>
                  <a:lnTo>
                    <a:pt x="51" y="0"/>
                  </a:lnTo>
                  <a:lnTo>
                    <a:pt x="51" y="2"/>
                  </a:lnTo>
                  <a:lnTo>
                    <a:pt x="51" y="4"/>
                  </a:lnTo>
                  <a:lnTo>
                    <a:pt x="53" y="4"/>
                  </a:lnTo>
                  <a:lnTo>
                    <a:pt x="53" y="6"/>
                  </a:lnTo>
                  <a:lnTo>
                    <a:pt x="51" y="6"/>
                  </a:lnTo>
                  <a:lnTo>
                    <a:pt x="53" y="6"/>
                  </a:lnTo>
                  <a:lnTo>
                    <a:pt x="53" y="8"/>
                  </a:lnTo>
                  <a:lnTo>
                    <a:pt x="53" y="6"/>
                  </a:lnTo>
                  <a:lnTo>
                    <a:pt x="55" y="6"/>
                  </a:lnTo>
                  <a:lnTo>
                    <a:pt x="57" y="6"/>
                  </a:lnTo>
                  <a:lnTo>
                    <a:pt x="57" y="4"/>
                  </a:lnTo>
                  <a:lnTo>
                    <a:pt x="59" y="4"/>
                  </a:lnTo>
                  <a:lnTo>
                    <a:pt x="61" y="4"/>
                  </a:lnTo>
                  <a:lnTo>
                    <a:pt x="61" y="6"/>
                  </a:lnTo>
                  <a:lnTo>
                    <a:pt x="63" y="6"/>
                  </a:lnTo>
                  <a:lnTo>
                    <a:pt x="65" y="8"/>
                  </a:lnTo>
                  <a:lnTo>
                    <a:pt x="65" y="6"/>
                  </a:lnTo>
                  <a:lnTo>
                    <a:pt x="67" y="6"/>
                  </a:lnTo>
                  <a:lnTo>
                    <a:pt x="65" y="6"/>
                  </a:lnTo>
                  <a:lnTo>
                    <a:pt x="63" y="4"/>
                  </a:lnTo>
                  <a:lnTo>
                    <a:pt x="65" y="4"/>
                  </a:lnTo>
                  <a:lnTo>
                    <a:pt x="67" y="6"/>
                  </a:lnTo>
                  <a:lnTo>
                    <a:pt x="69" y="6"/>
                  </a:lnTo>
                  <a:lnTo>
                    <a:pt x="71" y="6"/>
                  </a:lnTo>
                  <a:lnTo>
                    <a:pt x="73" y="6"/>
                  </a:lnTo>
                  <a:lnTo>
                    <a:pt x="73" y="8"/>
                  </a:lnTo>
                  <a:lnTo>
                    <a:pt x="73" y="6"/>
                  </a:lnTo>
                  <a:lnTo>
                    <a:pt x="75" y="6"/>
                  </a:lnTo>
                  <a:lnTo>
                    <a:pt x="75" y="4"/>
                  </a:lnTo>
                  <a:lnTo>
                    <a:pt x="77" y="4"/>
                  </a:lnTo>
                  <a:lnTo>
                    <a:pt x="77" y="6"/>
                  </a:lnTo>
                  <a:lnTo>
                    <a:pt x="77" y="8"/>
                  </a:lnTo>
                  <a:lnTo>
                    <a:pt x="77" y="8"/>
                  </a:lnTo>
                  <a:lnTo>
                    <a:pt x="79" y="8"/>
                  </a:lnTo>
                  <a:lnTo>
                    <a:pt x="79" y="10"/>
                  </a:lnTo>
                  <a:lnTo>
                    <a:pt x="77" y="10"/>
                  </a:lnTo>
                  <a:lnTo>
                    <a:pt x="79" y="10"/>
                  </a:lnTo>
                  <a:lnTo>
                    <a:pt x="81" y="10"/>
                  </a:lnTo>
                  <a:lnTo>
                    <a:pt x="81" y="8"/>
                  </a:lnTo>
                  <a:lnTo>
                    <a:pt x="81" y="8"/>
                  </a:lnTo>
                  <a:lnTo>
                    <a:pt x="83" y="8"/>
                  </a:lnTo>
                  <a:lnTo>
                    <a:pt x="83" y="10"/>
                  </a:lnTo>
                  <a:lnTo>
                    <a:pt x="85" y="12"/>
                  </a:lnTo>
                  <a:lnTo>
                    <a:pt x="87" y="12"/>
                  </a:lnTo>
                  <a:lnTo>
                    <a:pt x="87" y="10"/>
                  </a:lnTo>
                  <a:lnTo>
                    <a:pt x="87" y="8"/>
                  </a:lnTo>
                  <a:lnTo>
                    <a:pt x="87" y="8"/>
                  </a:lnTo>
                  <a:lnTo>
                    <a:pt x="89" y="8"/>
                  </a:lnTo>
                  <a:lnTo>
                    <a:pt x="89" y="8"/>
                  </a:lnTo>
                  <a:lnTo>
                    <a:pt x="91" y="8"/>
                  </a:lnTo>
                  <a:lnTo>
                    <a:pt x="91" y="10"/>
                  </a:lnTo>
                  <a:lnTo>
                    <a:pt x="91" y="12"/>
                  </a:lnTo>
                  <a:lnTo>
                    <a:pt x="89" y="12"/>
                  </a:lnTo>
                  <a:lnTo>
                    <a:pt x="91" y="12"/>
                  </a:lnTo>
                  <a:lnTo>
                    <a:pt x="93" y="12"/>
                  </a:lnTo>
                  <a:lnTo>
                    <a:pt x="95" y="12"/>
                  </a:lnTo>
                  <a:lnTo>
                    <a:pt x="93" y="10"/>
                  </a:lnTo>
                  <a:lnTo>
                    <a:pt x="93" y="8"/>
                  </a:lnTo>
                  <a:lnTo>
                    <a:pt x="95" y="8"/>
                  </a:lnTo>
                  <a:lnTo>
                    <a:pt x="93" y="8"/>
                  </a:lnTo>
                  <a:lnTo>
                    <a:pt x="93" y="6"/>
                  </a:lnTo>
                  <a:lnTo>
                    <a:pt x="95" y="4"/>
                  </a:lnTo>
                  <a:lnTo>
                    <a:pt x="97" y="4"/>
                  </a:lnTo>
                  <a:lnTo>
                    <a:pt x="99" y="4"/>
                  </a:lnTo>
                  <a:lnTo>
                    <a:pt x="101" y="4"/>
                  </a:lnTo>
                  <a:lnTo>
                    <a:pt x="103" y="6"/>
                  </a:lnTo>
                  <a:lnTo>
                    <a:pt x="103" y="8"/>
                  </a:lnTo>
                  <a:lnTo>
                    <a:pt x="105" y="8"/>
                  </a:lnTo>
                  <a:lnTo>
                    <a:pt x="107" y="8"/>
                  </a:lnTo>
                  <a:lnTo>
                    <a:pt x="109" y="8"/>
                  </a:lnTo>
                  <a:lnTo>
                    <a:pt x="109" y="6"/>
                  </a:lnTo>
                  <a:lnTo>
                    <a:pt x="113" y="6"/>
                  </a:lnTo>
                  <a:lnTo>
                    <a:pt x="115" y="6"/>
                  </a:lnTo>
                  <a:lnTo>
                    <a:pt x="115" y="8"/>
                  </a:lnTo>
                  <a:lnTo>
                    <a:pt x="115" y="8"/>
                  </a:lnTo>
                  <a:lnTo>
                    <a:pt x="115" y="10"/>
                  </a:lnTo>
                  <a:lnTo>
                    <a:pt x="115" y="12"/>
                  </a:lnTo>
                  <a:lnTo>
                    <a:pt x="117" y="12"/>
                  </a:lnTo>
                  <a:lnTo>
                    <a:pt x="117" y="10"/>
                  </a:lnTo>
                  <a:lnTo>
                    <a:pt x="119" y="10"/>
                  </a:lnTo>
                  <a:lnTo>
                    <a:pt x="119" y="12"/>
                  </a:lnTo>
                  <a:lnTo>
                    <a:pt x="121" y="12"/>
                  </a:lnTo>
                  <a:lnTo>
                    <a:pt x="123" y="12"/>
                  </a:lnTo>
                  <a:lnTo>
                    <a:pt x="123" y="14"/>
                  </a:lnTo>
                  <a:lnTo>
                    <a:pt x="125" y="14"/>
                  </a:lnTo>
                  <a:lnTo>
                    <a:pt x="127" y="14"/>
                  </a:lnTo>
                  <a:lnTo>
                    <a:pt x="127" y="16"/>
                  </a:lnTo>
                  <a:lnTo>
                    <a:pt x="129" y="18"/>
                  </a:lnTo>
                  <a:lnTo>
                    <a:pt x="129" y="18"/>
                  </a:lnTo>
                  <a:lnTo>
                    <a:pt x="131" y="18"/>
                  </a:lnTo>
                  <a:lnTo>
                    <a:pt x="131" y="16"/>
                  </a:lnTo>
                  <a:lnTo>
                    <a:pt x="131" y="14"/>
                  </a:lnTo>
                  <a:lnTo>
                    <a:pt x="133" y="12"/>
                  </a:lnTo>
                  <a:lnTo>
                    <a:pt x="131" y="12"/>
                  </a:lnTo>
                  <a:lnTo>
                    <a:pt x="131" y="10"/>
                  </a:lnTo>
                  <a:lnTo>
                    <a:pt x="133" y="10"/>
                  </a:lnTo>
                  <a:lnTo>
                    <a:pt x="133" y="12"/>
                  </a:lnTo>
                  <a:lnTo>
                    <a:pt x="133" y="14"/>
                  </a:lnTo>
                  <a:lnTo>
                    <a:pt x="133" y="16"/>
                  </a:lnTo>
                  <a:lnTo>
                    <a:pt x="135" y="16"/>
                  </a:lnTo>
                  <a:lnTo>
                    <a:pt x="137" y="16"/>
                  </a:lnTo>
                  <a:lnTo>
                    <a:pt x="137" y="14"/>
                  </a:lnTo>
                  <a:lnTo>
                    <a:pt x="139" y="14"/>
                  </a:lnTo>
                  <a:lnTo>
                    <a:pt x="139" y="12"/>
                  </a:lnTo>
                  <a:lnTo>
                    <a:pt x="139" y="14"/>
                  </a:lnTo>
                  <a:lnTo>
                    <a:pt x="141" y="14"/>
                  </a:lnTo>
                  <a:lnTo>
                    <a:pt x="143" y="14"/>
                  </a:lnTo>
                  <a:lnTo>
                    <a:pt x="143" y="16"/>
                  </a:lnTo>
                  <a:lnTo>
                    <a:pt x="143" y="18"/>
                  </a:lnTo>
                  <a:lnTo>
                    <a:pt x="143" y="20"/>
                  </a:lnTo>
                  <a:lnTo>
                    <a:pt x="145" y="20"/>
                  </a:lnTo>
                  <a:lnTo>
                    <a:pt x="147" y="18"/>
                  </a:lnTo>
                  <a:lnTo>
                    <a:pt x="149" y="18"/>
                  </a:lnTo>
                  <a:lnTo>
                    <a:pt x="151" y="18"/>
                  </a:lnTo>
                  <a:lnTo>
                    <a:pt x="151" y="20"/>
                  </a:lnTo>
                  <a:lnTo>
                    <a:pt x="151" y="22"/>
                  </a:lnTo>
                  <a:lnTo>
                    <a:pt x="151" y="24"/>
                  </a:lnTo>
                  <a:lnTo>
                    <a:pt x="153" y="24"/>
                  </a:lnTo>
                  <a:lnTo>
                    <a:pt x="153" y="22"/>
                  </a:lnTo>
                  <a:lnTo>
                    <a:pt x="155" y="22"/>
                  </a:lnTo>
                  <a:lnTo>
                    <a:pt x="155" y="24"/>
                  </a:lnTo>
                  <a:lnTo>
                    <a:pt x="157" y="24"/>
                  </a:lnTo>
                  <a:lnTo>
                    <a:pt x="157" y="26"/>
                  </a:lnTo>
                  <a:lnTo>
                    <a:pt x="159" y="26"/>
                  </a:lnTo>
                  <a:lnTo>
                    <a:pt x="159" y="24"/>
                  </a:lnTo>
                  <a:lnTo>
                    <a:pt x="161" y="26"/>
                  </a:lnTo>
                  <a:lnTo>
                    <a:pt x="161" y="28"/>
                  </a:lnTo>
                  <a:lnTo>
                    <a:pt x="161" y="30"/>
                  </a:lnTo>
                  <a:lnTo>
                    <a:pt x="163" y="32"/>
                  </a:lnTo>
                  <a:lnTo>
                    <a:pt x="165" y="32"/>
                  </a:lnTo>
                  <a:lnTo>
                    <a:pt x="165" y="30"/>
                  </a:lnTo>
                  <a:lnTo>
                    <a:pt x="165" y="32"/>
                  </a:lnTo>
                  <a:lnTo>
                    <a:pt x="165" y="34"/>
                  </a:lnTo>
                  <a:lnTo>
                    <a:pt x="165" y="36"/>
                  </a:lnTo>
                  <a:lnTo>
                    <a:pt x="165" y="38"/>
                  </a:lnTo>
                  <a:lnTo>
                    <a:pt x="165" y="40"/>
                  </a:lnTo>
                  <a:lnTo>
                    <a:pt x="165" y="42"/>
                  </a:lnTo>
                  <a:lnTo>
                    <a:pt x="165" y="44"/>
                  </a:lnTo>
                  <a:lnTo>
                    <a:pt x="165" y="46"/>
                  </a:lnTo>
                  <a:lnTo>
                    <a:pt x="167" y="48"/>
                  </a:lnTo>
                  <a:lnTo>
                    <a:pt x="167" y="50"/>
                  </a:lnTo>
                  <a:lnTo>
                    <a:pt x="167" y="52"/>
                  </a:lnTo>
                  <a:lnTo>
                    <a:pt x="167" y="54"/>
                  </a:lnTo>
                  <a:lnTo>
                    <a:pt x="167" y="56"/>
                  </a:lnTo>
                  <a:lnTo>
                    <a:pt x="167" y="58"/>
                  </a:lnTo>
                  <a:lnTo>
                    <a:pt x="167" y="60"/>
                  </a:lnTo>
                  <a:lnTo>
                    <a:pt x="167" y="62"/>
                  </a:lnTo>
                  <a:lnTo>
                    <a:pt x="167" y="68"/>
                  </a:lnTo>
                  <a:lnTo>
                    <a:pt x="167" y="70"/>
                  </a:lnTo>
                  <a:lnTo>
                    <a:pt x="167" y="81"/>
                  </a:lnTo>
                  <a:lnTo>
                    <a:pt x="167" y="83"/>
                  </a:lnTo>
                  <a:lnTo>
                    <a:pt x="167" y="85"/>
                  </a:lnTo>
                  <a:lnTo>
                    <a:pt x="167" y="87"/>
                  </a:lnTo>
                  <a:lnTo>
                    <a:pt x="167" y="91"/>
                  </a:lnTo>
                  <a:lnTo>
                    <a:pt x="167" y="93"/>
                  </a:lnTo>
                  <a:lnTo>
                    <a:pt x="167" y="95"/>
                  </a:lnTo>
                  <a:lnTo>
                    <a:pt x="167" y="97"/>
                  </a:lnTo>
                  <a:lnTo>
                    <a:pt x="167" y="99"/>
                  </a:lnTo>
                  <a:lnTo>
                    <a:pt x="167" y="101"/>
                  </a:lnTo>
                  <a:lnTo>
                    <a:pt x="167" y="103"/>
                  </a:lnTo>
                  <a:lnTo>
                    <a:pt x="167" y="105"/>
                  </a:lnTo>
                  <a:lnTo>
                    <a:pt x="167" y="105"/>
                  </a:lnTo>
                  <a:lnTo>
                    <a:pt x="167" y="107"/>
                  </a:lnTo>
                  <a:lnTo>
                    <a:pt x="167" y="109"/>
                  </a:lnTo>
                  <a:lnTo>
                    <a:pt x="167" y="113"/>
                  </a:lnTo>
                  <a:lnTo>
                    <a:pt x="167" y="117"/>
                  </a:lnTo>
                  <a:lnTo>
                    <a:pt x="167" y="119"/>
                  </a:lnTo>
                  <a:lnTo>
                    <a:pt x="167" y="121"/>
                  </a:lnTo>
                  <a:lnTo>
                    <a:pt x="167" y="123"/>
                  </a:lnTo>
                  <a:lnTo>
                    <a:pt x="167" y="125"/>
                  </a:lnTo>
                  <a:lnTo>
                    <a:pt x="167" y="127"/>
                  </a:lnTo>
                  <a:lnTo>
                    <a:pt x="167" y="131"/>
                  </a:lnTo>
                  <a:lnTo>
                    <a:pt x="167" y="133"/>
                  </a:lnTo>
                  <a:lnTo>
                    <a:pt x="167" y="135"/>
                  </a:lnTo>
                  <a:lnTo>
                    <a:pt x="167" y="139"/>
                  </a:lnTo>
                  <a:lnTo>
                    <a:pt x="167" y="141"/>
                  </a:lnTo>
                  <a:lnTo>
                    <a:pt x="167" y="147"/>
                  </a:lnTo>
                  <a:lnTo>
                    <a:pt x="167" y="149"/>
                  </a:lnTo>
                  <a:lnTo>
                    <a:pt x="167" y="151"/>
                  </a:lnTo>
                  <a:lnTo>
                    <a:pt x="167" y="153"/>
                  </a:lnTo>
                  <a:lnTo>
                    <a:pt x="167" y="155"/>
                  </a:lnTo>
                  <a:lnTo>
                    <a:pt x="167" y="157"/>
                  </a:lnTo>
                  <a:lnTo>
                    <a:pt x="167" y="159"/>
                  </a:lnTo>
                  <a:lnTo>
                    <a:pt x="167" y="165"/>
                  </a:lnTo>
                  <a:lnTo>
                    <a:pt x="165" y="165"/>
                  </a:lnTo>
                  <a:lnTo>
                    <a:pt x="163" y="165"/>
                  </a:lnTo>
                  <a:lnTo>
                    <a:pt x="157" y="165"/>
                  </a:lnTo>
                  <a:lnTo>
                    <a:pt x="153" y="165"/>
                  </a:lnTo>
                  <a:lnTo>
                    <a:pt x="149" y="165"/>
                  </a:lnTo>
                  <a:lnTo>
                    <a:pt x="147" y="165"/>
                  </a:lnTo>
                  <a:lnTo>
                    <a:pt x="145" y="165"/>
                  </a:lnTo>
                  <a:lnTo>
                    <a:pt x="139" y="165"/>
                  </a:lnTo>
                  <a:lnTo>
                    <a:pt x="133" y="165"/>
                  </a:lnTo>
                  <a:lnTo>
                    <a:pt x="131" y="165"/>
                  </a:lnTo>
                  <a:lnTo>
                    <a:pt x="127" y="165"/>
                  </a:lnTo>
                  <a:lnTo>
                    <a:pt x="125" y="165"/>
                  </a:lnTo>
                  <a:lnTo>
                    <a:pt x="123" y="165"/>
                  </a:lnTo>
                  <a:lnTo>
                    <a:pt x="119" y="165"/>
                  </a:lnTo>
                  <a:lnTo>
                    <a:pt x="115" y="165"/>
                  </a:lnTo>
                  <a:lnTo>
                    <a:pt x="113" y="165"/>
                  </a:lnTo>
                  <a:lnTo>
                    <a:pt x="111" y="165"/>
                  </a:lnTo>
                  <a:lnTo>
                    <a:pt x="109" y="165"/>
                  </a:lnTo>
                  <a:lnTo>
                    <a:pt x="105" y="165"/>
                  </a:lnTo>
                  <a:lnTo>
                    <a:pt x="103" y="165"/>
                  </a:lnTo>
                  <a:lnTo>
                    <a:pt x="101" y="165"/>
                  </a:lnTo>
                  <a:lnTo>
                    <a:pt x="99" y="165"/>
                  </a:lnTo>
                  <a:lnTo>
                    <a:pt x="97" y="165"/>
                  </a:lnTo>
                  <a:lnTo>
                    <a:pt x="95" y="165"/>
                  </a:lnTo>
                  <a:lnTo>
                    <a:pt x="93" y="165"/>
                  </a:lnTo>
                  <a:lnTo>
                    <a:pt x="87" y="165"/>
                  </a:lnTo>
                  <a:lnTo>
                    <a:pt x="83" y="165"/>
                  </a:lnTo>
                  <a:lnTo>
                    <a:pt x="81" y="165"/>
                  </a:lnTo>
                  <a:lnTo>
                    <a:pt x="79" y="165"/>
                  </a:lnTo>
                  <a:lnTo>
                    <a:pt x="77" y="165"/>
                  </a:lnTo>
                  <a:lnTo>
                    <a:pt x="75" y="165"/>
                  </a:lnTo>
                  <a:lnTo>
                    <a:pt x="73" y="165"/>
                  </a:lnTo>
                  <a:lnTo>
                    <a:pt x="71" y="165"/>
                  </a:lnTo>
                  <a:lnTo>
                    <a:pt x="67" y="165"/>
                  </a:lnTo>
                  <a:lnTo>
                    <a:pt x="63" y="165"/>
                  </a:lnTo>
                  <a:lnTo>
                    <a:pt x="59" y="165"/>
                  </a:lnTo>
                  <a:lnTo>
                    <a:pt x="57" y="165"/>
                  </a:lnTo>
                  <a:lnTo>
                    <a:pt x="53" y="165"/>
                  </a:lnTo>
                  <a:lnTo>
                    <a:pt x="51" y="165"/>
                  </a:lnTo>
                  <a:lnTo>
                    <a:pt x="45" y="165"/>
                  </a:lnTo>
                  <a:lnTo>
                    <a:pt x="43" y="165"/>
                  </a:lnTo>
                  <a:lnTo>
                    <a:pt x="41" y="165"/>
                  </a:lnTo>
                  <a:lnTo>
                    <a:pt x="39" y="165"/>
                  </a:lnTo>
                  <a:lnTo>
                    <a:pt x="37" y="165"/>
                  </a:lnTo>
                  <a:lnTo>
                    <a:pt x="35" y="165"/>
                  </a:lnTo>
                  <a:lnTo>
                    <a:pt x="33" y="165"/>
                  </a:lnTo>
                  <a:lnTo>
                    <a:pt x="29" y="165"/>
                  </a:lnTo>
                  <a:lnTo>
                    <a:pt x="23" y="165"/>
                  </a:lnTo>
                  <a:lnTo>
                    <a:pt x="21" y="165"/>
                  </a:lnTo>
                  <a:lnTo>
                    <a:pt x="17" y="165"/>
                  </a:lnTo>
                  <a:lnTo>
                    <a:pt x="12" y="165"/>
                  </a:lnTo>
                  <a:lnTo>
                    <a:pt x="10" y="165"/>
                  </a:lnTo>
                  <a:lnTo>
                    <a:pt x="8" y="165"/>
                  </a:lnTo>
                  <a:lnTo>
                    <a:pt x="2" y="165"/>
                  </a:lnTo>
                  <a:lnTo>
                    <a:pt x="2" y="163"/>
                  </a:lnTo>
                  <a:lnTo>
                    <a:pt x="2" y="161"/>
                  </a:lnTo>
                  <a:lnTo>
                    <a:pt x="2" y="159"/>
                  </a:lnTo>
                  <a:lnTo>
                    <a:pt x="2" y="157"/>
                  </a:lnTo>
                  <a:lnTo>
                    <a:pt x="2" y="155"/>
                  </a:lnTo>
                  <a:lnTo>
                    <a:pt x="2" y="153"/>
                  </a:lnTo>
                  <a:lnTo>
                    <a:pt x="2" y="153"/>
                  </a:lnTo>
                  <a:lnTo>
                    <a:pt x="2" y="151"/>
                  </a:lnTo>
                  <a:lnTo>
                    <a:pt x="0" y="149"/>
                  </a:lnTo>
                  <a:lnTo>
                    <a:pt x="0" y="147"/>
                  </a:lnTo>
                  <a:lnTo>
                    <a:pt x="0" y="145"/>
                  </a:lnTo>
                  <a:lnTo>
                    <a:pt x="0" y="143"/>
                  </a:lnTo>
                  <a:lnTo>
                    <a:pt x="0" y="141"/>
                  </a:lnTo>
                  <a:lnTo>
                    <a:pt x="0" y="129"/>
                  </a:lnTo>
                  <a:lnTo>
                    <a:pt x="0" y="127"/>
                  </a:lnTo>
                  <a:lnTo>
                    <a:pt x="0" y="123"/>
                  </a:lnTo>
                  <a:lnTo>
                    <a:pt x="0" y="119"/>
                  </a:lnTo>
                  <a:lnTo>
                    <a:pt x="0" y="115"/>
                  </a:lnTo>
                  <a:lnTo>
                    <a:pt x="0" y="113"/>
                  </a:lnTo>
                  <a:lnTo>
                    <a:pt x="0" y="111"/>
                  </a:lnTo>
                  <a:lnTo>
                    <a:pt x="0" y="109"/>
                  </a:lnTo>
                  <a:lnTo>
                    <a:pt x="0" y="107"/>
                  </a:lnTo>
                  <a:lnTo>
                    <a:pt x="0" y="105"/>
                  </a:lnTo>
                  <a:lnTo>
                    <a:pt x="0" y="105"/>
                  </a:lnTo>
                  <a:lnTo>
                    <a:pt x="0" y="103"/>
                  </a:lnTo>
                  <a:lnTo>
                    <a:pt x="0" y="101"/>
                  </a:lnTo>
                  <a:lnTo>
                    <a:pt x="0" y="99"/>
                  </a:lnTo>
                  <a:lnTo>
                    <a:pt x="0" y="97"/>
                  </a:lnTo>
                  <a:lnTo>
                    <a:pt x="0" y="95"/>
                  </a:lnTo>
                  <a:lnTo>
                    <a:pt x="0" y="89"/>
                  </a:lnTo>
                  <a:lnTo>
                    <a:pt x="0" y="87"/>
                  </a:lnTo>
                  <a:lnTo>
                    <a:pt x="0" y="85"/>
                  </a:lnTo>
                  <a:lnTo>
                    <a:pt x="0" y="83"/>
                  </a:lnTo>
                  <a:lnTo>
                    <a:pt x="0" y="81"/>
                  </a:lnTo>
                  <a:lnTo>
                    <a:pt x="0" y="79"/>
                  </a:lnTo>
                  <a:lnTo>
                    <a:pt x="0" y="77"/>
                  </a:lnTo>
                  <a:lnTo>
                    <a:pt x="0" y="75"/>
                  </a:lnTo>
                  <a:lnTo>
                    <a:pt x="0" y="72"/>
                  </a:lnTo>
                  <a:lnTo>
                    <a:pt x="0" y="70"/>
                  </a:lnTo>
                  <a:lnTo>
                    <a:pt x="0" y="66"/>
                  </a:lnTo>
                  <a:lnTo>
                    <a:pt x="0" y="64"/>
                  </a:lnTo>
                  <a:lnTo>
                    <a:pt x="0" y="62"/>
                  </a:lnTo>
                  <a:lnTo>
                    <a:pt x="0" y="60"/>
                  </a:lnTo>
                  <a:lnTo>
                    <a:pt x="0" y="58"/>
                  </a:lnTo>
                  <a:lnTo>
                    <a:pt x="0" y="56"/>
                  </a:lnTo>
                  <a:lnTo>
                    <a:pt x="0" y="54"/>
                  </a:lnTo>
                  <a:lnTo>
                    <a:pt x="0" y="50"/>
                  </a:lnTo>
                  <a:lnTo>
                    <a:pt x="0" y="46"/>
                  </a:lnTo>
                  <a:lnTo>
                    <a:pt x="0" y="42"/>
                  </a:lnTo>
                  <a:lnTo>
                    <a:pt x="0" y="40"/>
                  </a:lnTo>
                  <a:lnTo>
                    <a:pt x="0" y="36"/>
                  </a:lnTo>
                  <a:lnTo>
                    <a:pt x="0" y="34"/>
                  </a:lnTo>
                  <a:lnTo>
                    <a:pt x="0" y="32"/>
                  </a:lnTo>
                  <a:lnTo>
                    <a:pt x="0" y="30"/>
                  </a:lnTo>
                  <a:lnTo>
                    <a:pt x="0" y="28"/>
                  </a:lnTo>
                  <a:lnTo>
                    <a:pt x="0" y="26"/>
                  </a:lnTo>
                  <a:lnTo>
                    <a:pt x="0" y="24"/>
                  </a:lnTo>
                  <a:lnTo>
                    <a:pt x="0" y="22"/>
                  </a:lnTo>
                  <a:lnTo>
                    <a:pt x="0" y="18"/>
                  </a:lnTo>
                  <a:lnTo>
                    <a:pt x="0" y="16"/>
                  </a:lnTo>
                  <a:lnTo>
                    <a:pt x="0" y="14"/>
                  </a:lnTo>
                  <a:lnTo>
                    <a:pt x="0" y="12"/>
                  </a:lnTo>
                  <a:lnTo>
                    <a:pt x="0" y="10"/>
                  </a:lnTo>
                  <a:lnTo>
                    <a:pt x="0" y="6"/>
                  </a:lnTo>
                  <a:lnTo>
                    <a:pt x="0" y="4"/>
                  </a:lnTo>
                  <a:lnTo>
                    <a:pt x="0" y="0"/>
                  </a:lnTo>
                  <a:lnTo>
                    <a:pt x="2" y="0"/>
                  </a:lnTo>
                  <a:lnTo>
                    <a:pt x="4" y="0"/>
                  </a:lnTo>
                  <a:lnTo>
                    <a:pt x="6" y="0"/>
                  </a:lnTo>
                  <a:lnTo>
                    <a:pt x="8" y="0"/>
                  </a:lnTo>
                  <a:lnTo>
                    <a:pt x="10" y="0"/>
                  </a:lnTo>
                  <a:lnTo>
                    <a:pt x="14" y="0"/>
                  </a:lnTo>
                  <a:lnTo>
                    <a:pt x="19" y="0"/>
                  </a:lnTo>
                  <a:lnTo>
                    <a:pt x="23" y="0"/>
                  </a:lnTo>
                  <a:lnTo>
                    <a:pt x="27"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3" name="Freeform 137"/>
            <p:cNvSpPr>
              <a:spLocks/>
            </p:cNvSpPr>
            <p:nvPr/>
          </p:nvSpPr>
          <p:spPr bwMode="auto">
            <a:xfrm>
              <a:off x="4287838" y="1127125"/>
              <a:ext cx="266700" cy="295275"/>
            </a:xfrm>
            <a:custGeom>
              <a:avLst/>
              <a:gdLst>
                <a:gd name="T0" fmla="*/ 168 w 168"/>
                <a:gd name="T1" fmla="*/ 10 h 186"/>
                <a:gd name="T2" fmla="*/ 168 w 168"/>
                <a:gd name="T3" fmla="*/ 30 h 186"/>
                <a:gd name="T4" fmla="*/ 168 w 168"/>
                <a:gd name="T5" fmla="*/ 52 h 186"/>
                <a:gd name="T6" fmla="*/ 168 w 168"/>
                <a:gd name="T7" fmla="*/ 66 h 186"/>
                <a:gd name="T8" fmla="*/ 168 w 168"/>
                <a:gd name="T9" fmla="*/ 88 h 186"/>
                <a:gd name="T10" fmla="*/ 168 w 168"/>
                <a:gd name="T11" fmla="*/ 100 h 186"/>
                <a:gd name="T12" fmla="*/ 168 w 168"/>
                <a:gd name="T13" fmla="*/ 114 h 186"/>
                <a:gd name="T14" fmla="*/ 168 w 168"/>
                <a:gd name="T15" fmla="*/ 126 h 186"/>
                <a:gd name="T16" fmla="*/ 168 w 168"/>
                <a:gd name="T17" fmla="*/ 140 h 186"/>
                <a:gd name="T18" fmla="*/ 168 w 168"/>
                <a:gd name="T19" fmla="*/ 146 h 186"/>
                <a:gd name="T20" fmla="*/ 168 w 168"/>
                <a:gd name="T21" fmla="*/ 156 h 186"/>
                <a:gd name="T22" fmla="*/ 168 w 168"/>
                <a:gd name="T23" fmla="*/ 166 h 186"/>
                <a:gd name="T24" fmla="*/ 168 w 168"/>
                <a:gd name="T25" fmla="*/ 178 h 186"/>
                <a:gd name="T26" fmla="*/ 162 w 168"/>
                <a:gd name="T27" fmla="*/ 186 h 186"/>
                <a:gd name="T28" fmla="*/ 154 w 168"/>
                <a:gd name="T29" fmla="*/ 186 h 186"/>
                <a:gd name="T30" fmla="*/ 144 w 168"/>
                <a:gd name="T31" fmla="*/ 186 h 186"/>
                <a:gd name="T32" fmla="*/ 136 w 168"/>
                <a:gd name="T33" fmla="*/ 186 h 186"/>
                <a:gd name="T34" fmla="*/ 124 w 168"/>
                <a:gd name="T35" fmla="*/ 186 h 186"/>
                <a:gd name="T36" fmla="*/ 114 w 168"/>
                <a:gd name="T37" fmla="*/ 186 h 186"/>
                <a:gd name="T38" fmla="*/ 106 w 168"/>
                <a:gd name="T39" fmla="*/ 186 h 186"/>
                <a:gd name="T40" fmla="*/ 98 w 168"/>
                <a:gd name="T41" fmla="*/ 186 h 186"/>
                <a:gd name="T42" fmla="*/ 88 w 168"/>
                <a:gd name="T43" fmla="*/ 186 h 186"/>
                <a:gd name="T44" fmla="*/ 80 w 168"/>
                <a:gd name="T45" fmla="*/ 186 h 186"/>
                <a:gd name="T46" fmla="*/ 68 w 168"/>
                <a:gd name="T47" fmla="*/ 186 h 186"/>
                <a:gd name="T48" fmla="*/ 58 w 168"/>
                <a:gd name="T49" fmla="*/ 186 h 186"/>
                <a:gd name="T50" fmla="*/ 50 w 168"/>
                <a:gd name="T51" fmla="*/ 186 h 186"/>
                <a:gd name="T52" fmla="*/ 42 w 168"/>
                <a:gd name="T53" fmla="*/ 186 h 186"/>
                <a:gd name="T54" fmla="*/ 34 w 168"/>
                <a:gd name="T55" fmla="*/ 186 h 186"/>
                <a:gd name="T56" fmla="*/ 26 w 168"/>
                <a:gd name="T57" fmla="*/ 186 h 186"/>
                <a:gd name="T58" fmla="*/ 18 w 168"/>
                <a:gd name="T59" fmla="*/ 186 h 186"/>
                <a:gd name="T60" fmla="*/ 6 w 168"/>
                <a:gd name="T61" fmla="*/ 186 h 186"/>
                <a:gd name="T62" fmla="*/ 0 w 168"/>
                <a:gd name="T63" fmla="*/ 176 h 186"/>
                <a:gd name="T64" fmla="*/ 0 w 168"/>
                <a:gd name="T65" fmla="*/ 166 h 186"/>
                <a:gd name="T66" fmla="*/ 0 w 168"/>
                <a:gd name="T67" fmla="*/ 156 h 186"/>
                <a:gd name="T68" fmla="*/ 0 w 168"/>
                <a:gd name="T69" fmla="*/ 146 h 186"/>
                <a:gd name="T70" fmla="*/ 0 w 168"/>
                <a:gd name="T71" fmla="*/ 132 h 186"/>
                <a:gd name="T72" fmla="*/ 0 w 168"/>
                <a:gd name="T73" fmla="*/ 118 h 186"/>
                <a:gd name="T74" fmla="*/ 0 w 168"/>
                <a:gd name="T75" fmla="*/ 106 h 186"/>
                <a:gd name="T76" fmla="*/ 0 w 168"/>
                <a:gd name="T77" fmla="*/ 92 h 186"/>
                <a:gd name="T78" fmla="*/ 0 w 168"/>
                <a:gd name="T79" fmla="*/ 80 h 186"/>
                <a:gd name="T80" fmla="*/ 0 w 168"/>
                <a:gd name="T81" fmla="*/ 66 h 186"/>
                <a:gd name="T82" fmla="*/ 0 w 168"/>
                <a:gd name="T83" fmla="*/ 50 h 186"/>
                <a:gd name="T84" fmla="*/ 0 w 168"/>
                <a:gd name="T85" fmla="*/ 42 h 186"/>
                <a:gd name="T86" fmla="*/ 0 w 168"/>
                <a:gd name="T87" fmla="*/ 24 h 186"/>
                <a:gd name="T88" fmla="*/ 0 w 168"/>
                <a:gd name="T89" fmla="*/ 10 h 186"/>
                <a:gd name="T90" fmla="*/ 0 w 168"/>
                <a:gd name="T91" fmla="*/ 0 h 186"/>
                <a:gd name="T92" fmla="*/ 12 w 168"/>
                <a:gd name="T93" fmla="*/ 0 h 186"/>
                <a:gd name="T94" fmla="*/ 22 w 168"/>
                <a:gd name="T95" fmla="*/ 0 h 186"/>
                <a:gd name="T96" fmla="*/ 32 w 168"/>
                <a:gd name="T97" fmla="*/ 0 h 186"/>
                <a:gd name="T98" fmla="*/ 40 w 168"/>
                <a:gd name="T99" fmla="*/ 0 h 186"/>
                <a:gd name="T100" fmla="*/ 48 w 168"/>
                <a:gd name="T101" fmla="*/ 0 h 186"/>
                <a:gd name="T102" fmla="*/ 60 w 168"/>
                <a:gd name="T103" fmla="*/ 0 h 186"/>
                <a:gd name="T104" fmla="*/ 72 w 168"/>
                <a:gd name="T105" fmla="*/ 0 h 186"/>
                <a:gd name="T106" fmla="*/ 82 w 168"/>
                <a:gd name="T107" fmla="*/ 0 h 186"/>
                <a:gd name="T108" fmla="*/ 92 w 168"/>
                <a:gd name="T109" fmla="*/ 0 h 186"/>
                <a:gd name="T110" fmla="*/ 104 w 168"/>
                <a:gd name="T111" fmla="*/ 0 h 186"/>
                <a:gd name="T112" fmla="*/ 116 w 168"/>
                <a:gd name="T113" fmla="*/ 0 h 186"/>
                <a:gd name="T114" fmla="*/ 134 w 168"/>
                <a:gd name="T115" fmla="*/ 0 h 186"/>
                <a:gd name="T116" fmla="*/ 148 w 168"/>
                <a:gd name="T117" fmla="*/ 0 h 186"/>
                <a:gd name="T118" fmla="*/ 160 w 168"/>
                <a:gd name="T11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186">
                  <a:moveTo>
                    <a:pt x="168" y="0"/>
                  </a:moveTo>
                  <a:lnTo>
                    <a:pt x="168" y="2"/>
                  </a:lnTo>
                  <a:lnTo>
                    <a:pt x="168" y="6"/>
                  </a:lnTo>
                  <a:lnTo>
                    <a:pt x="168" y="10"/>
                  </a:lnTo>
                  <a:lnTo>
                    <a:pt x="168" y="12"/>
                  </a:lnTo>
                  <a:lnTo>
                    <a:pt x="168" y="18"/>
                  </a:lnTo>
                  <a:lnTo>
                    <a:pt x="168" y="24"/>
                  </a:lnTo>
                  <a:lnTo>
                    <a:pt x="168" y="30"/>
                  </a:lnTo>
                  <a:lnTo>
                    <a:pt x="168" y="36"/>
                  </a:lnTo>
                  <a:lnTo>
                    <a:pt x="168" y="42"/>
                  </a:lnTo>
                  <a:lnTo>
                    <a:pt x="168" y="48"/>
                  </a:lnTo>
                  <a:lnTo>
                    <a:pt x="168" y="52"/>
                  </a:lnTo>
                  <a:lnTo>
                    <a:pt x="168" y="54"/>
                  </a:lnTo>
                  <a:lnTo>
                    <a:pt x="168" y="58"/>
                  </a:lnTo>
                  <a:lnTo>
                    <a:pt x="168" y="64"/>
                  </a:lnTo>
                  <a:lnTo>
                    <a:pt x="168" y="66"/>
                  </a:lnTo>
                  <a:lnTo>
                    <a:pt x="168" y="72"/>
                  </a:lnTo>
                  <a:lnTo>
                    <a:pt x="168" y="74"/>
                  </a:lnTo>
                  <a:lnTo>
                    <a:pt x="168" y="80"/>
                  </a:lnTo>
                  <a:lnTo>
                    <a:pt x="168" y="88"/>
                  </a:lnTo>
                  <a:lnTo>
                    <a:pt x="168" y="92"/>
                  </a:lnTo>
                  <a:lnTo>
                    <a:pt x="168" y="96"/>
                  </a:lnTo>
                  <a:lnTo>
                    <a:pt x="168" y="98"/>
                  </a:lnTo>
                  <a:lnTo>
                    <a:pt x="168" y="100"/>
                  </a:lnTo>
                  <a:lnTo>
                    <a:pt x="168" y="102"/>
                  </a:lnTo>
                  <a:lnTo>
                    <a:pt x="168" y="108"/>
                  </a:lnTo>
                  <a:lnTo>
                    <a:pt x="168" y="112"/>
                  </a:lnTo>
                  <a:lnTo>
                    <a:pt x="168" y="114"/>
                  </a:lnTo>
                  <a:lnTo>
                    <a:pt x="168" y="118"/>
                  </a:lnTo>
                  <a:lnTo>
                    <a:pt x="168" y="120"/>
                  </a:lnTo>
                  <a:lnTo>
                    <a:pt x="168" y="122"/>
                  </a:lnTo>
                  <a:lnTo>
                    <a:pt x="168" y="126"/>
                  </a:lnTo>
                  <a:lnTo>
                    <a:pt x="168" y="132"/>
                  </a:lnTo>
                  <a:lnTo>
                    <a:pt x="168" y="136"/>
                  </a:lnTo>
                  <a:lnTo>
                    <a:pt x="168" y="138"/>
                  </a:lnTo>
                  <a:lnTo>
                    <a:pt x="168" y="140"/>
                  </a:lnTo>
                  <a:lnTo>
                    <a:pt x="168" y="142"/>
                  </a:lnTo>
                  <a:lnTo>
                    <a:pt x="168" y="144"/>
                  </a:lnTo>
                  <a:lnTo>
                    <a:pt x="168" y="144"/>
                  </a:lnTo>
                  <a:lnTo>
                    <a:pt x="168" y="146"/>
                  </a:lnTo>
                  <a:lnTo>
                    <a:pt x="168" y="148"/>
                  </a:lnTo>
                  <a:lnTo>
                    <a:pt x="168" y="150"/>
                  </a:lnTo>
                  <a:lnTo>
                    <a:pt x="168" y="152"/>
                  </a:lnTo>
                  <a:lnTo>
                    <a:pt x="168" y="156"/>
                  </a:lnTo>
                  <a:lnTo>
                    <a:pt x="168" y="158"/>
                  </a:lnTo>
                  <a:lnTo>
                    <a:pt x="168" y="162"/>
                  </a:lnTo>
                  <a:lnTo>
                    <a:pt x="168" y="164"/>
                  </a:lnTo>
                  <a:lnTo>
                    <a:pt x="168" y="166"/>
                  </a:lnTo>
                  <a:lnTo>
                    <a:pt x="168" y="168"/>
                  </a:lnTo>
                  <a:lnTo>
                    <a:pt x="168" y="170"/>
                  </a:lnTo>
                  <a:lnTo>
                    <a:pt x="168" y="176"/>
                  </a:lnTo>
                  <a:lnTo>
                    <a:pt x="168" y="178"/>
                  </a:lnTo>
                  <a:lnTo>
                    <a:pt x="168" y="182"/>
                  </a:lnTo>
                  <a:lnTo>
                    <a:pt x="168" y="184"/>
                  </a:lnTo>
                  <a:lnTo>
                    <a:pt x="168" y="186"/>
                  </a:lnTo>
                  <a:lnTo>
                    <a:pt x="162" y="186"/>
                  </a:lnTo>
                  <a:lnTo>
                    <a:pt x="160" y="186"/>
                  </a:lnTo>
                  <a:lnTo>
                    <a:pt x="158" y="186"/>
                  </a:lnTo>
                  <a:lnTo>
                    <a:pt x="156" y="186"/>
                  </a:lnTo>
                  <a:lnTo>
                    <a:pt x="154" y="186"/>
                  </a:lnTo>
                  <a:lnTo>
                    <a:pt x="152" y="186"/>
                  </a:lnTo>
                  <a:lnTo>
                    <a:pt x="150" y="186"/>
                  </a:lnTo>
                  <a:lnTo>
                    <a:pt x="146" y="186"/>
                  </a:lnTo>
                  <a:lnTo>
                    <a:pt x="144" y="186"/>
                  </a:lnTo>
                  <a:lnTo>
                    <a:pt x="140" y="186"/>
                  </a:lnTo>
                  <a:lnTo>
                    <a:pt x="138" y="186"/>
                  </a:lnTo>
                  <a:lnTo>
                    <a:pt x="136" y="186"/>
                  </a:lnTo>
                  <a:lnTo>
                    <a:pt x="136" y="186"/>
                  </a:lnTo>
                  <a:lnTo>
                    <a:pt x="134" y="186"/>
                  </a:lnTo>
                  <a:lnTo>
                    <a:pt x="130" y="186"/>
                  </a:lnTo>
                  <a:lnTo>
                    <a:pt x="128" y="186"/>
                  </a:lnTo>
                  <a:lnTo>
                    <a:pt x="124" y="186"/>
                  </a:lnTo>
                  <a:lnTo>
                    <a:pt x="120" y="186"/>
                  </a:lnTo>
                  <a:lnTo>
                    <a:pt x="118" y="186"/>
                  </a:lnTo>
                  <a:lnTo>
                    <a:pt x="116" y="186"/>
                  </a:lnTo>
                  <a:lnTo>
                    <a:pt x="114" y="186"/>
                  </a:lnTo>
                  <a:lnTo>
                    <a:pt x="112" y="186"/>
                  </a:lnTo>
                  <a:lnTo>
                    <a:pt x="110" y="186"/>
                  </a:lnTo>
                  <a:lnTo>
                    <a:pt x="108" y="186"/>
                  </a:lnTo>
                  <a:lnTo>
                    <a:pt x="106" y="186"/>
                  </a:lnTo>
                  <a:lnTo>
                    <a:pt x="104" y="186"/>
                  </a:lnTo>
                  <a:lnTo>
                    <a:pt x="102" y="186"/>
                  </a:lnTo>
                  <a:lnTo>
                    <a:pt x="100" y="186"/>
                  </a:lnTo>
                  <a:lnTo>
                    <a:pt x="98" y="186"/>
                  </a:lnTo>
                  <a:lnTo>
                    <a:pt x="96" y="186"/>
                  </a:lnTo>
                  <a:lnTo>
                    <a:pt x="94" y="186"/>
                  </a:lnTo>
                  <a:lnTo>
                    <a:pt x="92" y="186"/>
                  </a:lnTo>
                  <a:lnTo>
                    <a:pt x="88" y="186"/>
                  </a:lnTo>
                  <a:lnTo>
                    <a:pt x="88" y="186"/>
                  </a:lnTo>
                  <a:lnTo>
                    <a:pt x="84" y="186"/>
                  </a:lnTo>
                  <a:lnTo>
                    <a:pt x="82" y="186"/>
                  </a:lnTo>
                  <a:lnTo>
                    <a:pt x="80" y="186"/>
                  </a:lnTo>
                  <a:lnTo>
                    <a:pt x="78" y="186"/>
                  </a:lnTo>
                  <a:lnTo>
                    <a:pt x="74" y="186"/>
                  </a:lnTo>
                  <a:lnTo>
                    <a:pt x="72" y="186"/>
                  </a:lnTo>
                  <a:lnTo>
                    <a:pt x="68" y="186"/>
                  </a:lnTo>
                  <a:lnTo>
                    <a:pt x="66" y="186"/>
                  </a:lnTo>
                  <a:lnTo>
                    <a:pt x="64" y="186"/>
                  </a:lnTo>
                  <a:lnTo>
                    <a:pt x="62" y="186"/>
                  </a:lnTo>
                  <a:lnTo>
                    <a:pt x="58" y="186"/>
                  </a:lnTo>
                  <a:lnTo>
                    <a:pt x="56" y="186"/>
                  </a:lnTo>
                  <a:lnTo>
                    <a:pt x="54" y="186"/>
                  </a:lnTo>
                  <a:lnTo>
                    <a:pt x="52" y="186"/>
                  </a:lnTo>
                  <a:lnTo>
                    <a:pt x="50" y="186"/>
                  </a:lnTo>
                  <a:lnTo>
                    <a:pt x="48" y="186"/>
                  </a:lnTo>
                  <a:lnTo>
                    <a:pt x="46" y="186"/>
                  </a:lnTo>
                  <a:lnTo>
                    <a:pt x="44" y="186"/>
                  </a:lnTo>
                  <a:lnTo>
                    <a:pt x="42" y="186"/>
                  </a:lnTo>
                  <a:lnTo>
                    <a:pt x="40" y="186"/>
                  </a:lnTo>
                  <a:lnTo>
                    <a:pt x="38" y="186"/>
                  </a:lnTo>
                  <a:lnTo>
                    <a:pt x="36" y="186"/>
                  </a:lnTo>
                  <a:lnTo>
                    <a:pt x="34" y="186"/>
                  </a:lnTo>
                  <a:lnTo>
                    <a:pt x="32" y="186"/>
                  </a:lnTo>
                  <a:lnTo>
                    <a:pt x="30" y="186"/>
                  </a:lnTo>
                  <a:lnTo>
                    <a:pt x="28" y="186"/>
                  </a:lnTo>
                  <a:lnTo>
                    <a:pt x="26" y="186"/>
                  </a:lnTo>
                  <a:lnTo>
                    <a:pt x="24" y="186"/>
                  </a:lnTo>
                  <a:lnTo>
                    <a:pt x="22" y="186"/>
                  </a:lnTo>
                  <a:lnTo>
                    <a:pt x="20" y="186"/>
                  </a:lnTo>
                  <a:lnTo>
                    <a:pt x="18" y="186"/>
                  </a:lnTo>
                  <a:lnTo>
                    <a:pt x="16" y="186"/>
                  </a:lnTo>
                  <a:lnTo>
                    <a:pt x="14" y="186"/>
                  </a:lnTo>
                  <a:lnTo>
                    <a:pt x="10" y="186"/>
                  </a:lnTo>
                  <a:lnTo>
                    <a:pt x="6" y="186"/>
                  </a:lnTo>
                  <a:lnTo>
                    <a:pt x="0" y="186"/>
                  </a:lnTo>
                  <a:lnTo>
                    <a:pt x="0" y="182"/>
                  </a:lnTo>
                  <a:lnTo>
                    <a:pt x="0" y="180"/>
                  </a:lnTo>
                  <a:lnTo>
                    <a:pt x="0" y="176"/>
                  </a:lnTo>
                  <a:lnTo>
                    <a:pt x="0" y="174"/>
                  </a:lnTo>
                  <a:lnTo>
                    <a:pt x="0" y="170"/>
                  </a:lnTo>
                  <a:lnTo>
                    <a:pt x="0" y="168"/>
                  </a:lnTo>
                  <a:lnTo>
                    <a:pt x="0" y="166"/>
                  </a:lnTo>
                  <a:lnTo>
                    <a:pt x="0" y="164"/>
                  </a:lnTo>
                  <a:lnTo>
                    <a:pt x="0" y="162"/>
                  </a:lnTo>
                  <a:lnTo>
                    <a:pt x="0" y="158"/>
                  </a:lnTo>
                  <a:lnTo>
                    <a:pt x="0" y="156"/>
                  </a:lnTo>
                  <a:lnTo>
                    <a:pt x="0" y="154"/>
                  </a:lnTo>
                  <a:lnTo>
                    <a:pt x="0" y="152"/>
                  </a:lnTo>
                  <a:lnTo>
                    <a:pt x="0" y="148"/>
                  </a:lnTo>
                  <a:lnTo>
                    <a:pt x="0" y="146"/>
                  </a:lnTo>
                  <a:lnTo>
                    <a:pt x="0" y="144"/>
                  </a:lnTo>
                  <a:lnTo>
                    <a:pt x="0" y="142"/>
                  </a:lnTo>
                  <a:lnTo>
                    <a:pt x="0" y="136"/>
                  </a:lnTo>
                  <a:lnTo>
                    <a:pt x="0" y="132"/>
                  </a:lnTo>
                  <a:lnTo>
                    <a:pt x="0" y="130"/>
                  </a:lnTo>
                  <a:lnTo>
                    <a:pt x="0" y="124"/>
                  </a:lnTo>
                  <a:lnTo>
                    <a:pt x="0" y="120"/>
                  </a:lnTo>
                  <a:lnTo>
                    <a:pt x="0" y="118"/>
                  </a:lnTo>
                  <a:lnTo>
                    <a:pt x="0" y="114"/>
                  </a:lnTo>
                  <a:lnTo>
                    <a:pt x="0" y="112"/>
                  </a:lnTo>
                  <a:lnTo>
                    <a:pt x="0" y="108"/>
                  </a:lnTo>
                  <a:lnTo>
                    <a:pt x="0" y="106"/>
                  </a:lnTo>
                  <a:lnTo>
                    <a:pt x="0" y="102"/>
                  </a:lnTo>
                  <a:lnTo>
                    <a:pt x="0" y="100"/>
                  </a:lnTo>
                  <a:lnTo>
                    <a:pt x="0" y="96"/>
                  </a:lnTo>
                  <a:lnTo>
                    <a:pt x="0" y="92"/>
                  </a:lnTo>
                  <a:lnTo>
                    <a:pt x="0" y="90"/>
                  </a:lnTo>
                  <a:lnTo>
                    <a:pt x="0" y="86"/>
                  </a:lnTo>
                  <a:lnTo>
                    <a:pt x="0" y="84"/>
                  </a:lnTo>
                  <a:lnTo>
                    <a:pt x="0" y="80"/>
                  </a:lnTo>
                  <a:lnTo>
                    <a:pt x="0" y="78"/>
                  </a:lnTo>
                  <a:lnTo>
                    <a:pt x="0" y="74"/>
                  </a:lnTo>
                  <a:lnTo>
                    <a:pt x="0" y="72"/>
                  </a:lnTo>
                  <a:lnTo>
                    <a:pt x="0" y="66"/>
                  </a:lnTo>
                  <a:lnTo>
                    <a:pt x="0" y="64"/>
                  </a:lnTo>
                  <a:lnTo>
                    <a:pt x="0" y="60"/>
                  </a:lnTo>
                  <a:lnTo>
                    <a:pt x="0" y="58"/>
                  </a:lnTo>
                  <a:lnTo>
                    <a:pt x="0" y="50"/>
                  </a:lnTo>
                  <a:lnTo>
                    <a:pt x="0" y="48"/>
                  </a:lnTo>
                  <a:lnTo>
                    <a:pt x="0" y="46"/>
                  </a:lnTo>
                  <a:lnTo>
                    <a:pt x="0" y="44"/>
                  </a:lnTo>
                  <a:lnTo>
                    <a:pt x="0" y="42"/>
                  </a:lnTo>
                  <a:lnTo>
                    <a:pt x="0" y="38"/>
                  </a:lnTo>
                  <a:lnTo>
                    <a:pt x="0" y="30"/>
                  </a:lnTo>
                  <a:lnTo>
                    <a:pt x="0" y="26"/>
                  </a:lnTo>
                  <a:lnTo>
                    <a:pt x="0" y="24"/>
                  </a:lnTo>
                  <a:lnTo>
                    <a:pt x="0" y="22"/>
                  </a:lnTo>
                  <a:lnTo>
                    <a:pt x="0" y="18"/>
                  </a:lnTo>
                  <a:lnTo>
                    <a:pt x="0" y="12"/>
                  </a:lnTo>
                  <a:lnTo>
                    <a:pt x="0" y="10"/>
                  </a:lnTo>
                  <a:lnTo>
                    <a:pt x="0" y="8"/>
                  </a:lnTo>
                  <a:lnTo>
                    <a:pt x="0" y="6"/>
                  </a:lnTo>
                  <a:lnTo>
                    <a:pt x="0" y="4"/>
                  </a:lnTo>
                  <a:lnTo>
                    <a:pt x="0" y="0"/>
                  </a:lnTo>
                  <a:lnTo>
                    <a:pt x="2" y="0"/>
                  </a:lnTo>
                  <a:lnTo>
                    <a:pt x="4" y="0"/>
                  </a:lnTo>
                  <a:lnTo>
                    <a:pt x="6" y="0"/>
                  </a:lnTo>
                  <a:lnTo>
                    <a:pt x="12" y="0"/>
                  </a:lnTo>
                  <a:lnTo>
                    <a:pt x="14" y="0"/>
                  </a:lnTo>
                  <a:lnTo>
                    <a:pt x="18" y="0"/>
                  </a:lnTo>
                  <a:lnTo>
                    <a:pt x="20" y="0"/>
                  </a:lnTo>
                  <a:lnTo>
                    <a:pt x="22" y="0"/>
                  </a:lnTo>
                  <a:lnTo>
                    <a:pt x="24" y="0"/>
                  </a:lnTo>
                  <a:lnTo>
                    <a:pt x="26" y="0"/>
                  </a:lnTo>
                  <a:lnTo>
                    <a:pt x="30" y="0"/>
                  </a:lnTo>
                  <a:lnTo>
                    <a:pt x="32" y="0"/>
                  </a:lnTo>
                  <a:lnTo>
                    <a:pt x="34" y="0"/>
                  </a:lnTo>
                  <a:lnTo>
                    <a:pt x="38" y="0"/>
                  </a:lnTo>
                  <a:lnTo>
                    <a:pt x="40" y="0"/>
                  </a:lnTo>
                  <a:lnTo>
                    <a:pt x="40" y="0"/>
                  </a:lnTo>
                  <a:lnTo>
                    <a:pt x="42" y="0"/>
                  </a:lnTo>
                  <a:lnTo>
                    <a:pt x="44" y="0"/>
                  </a:lnTo>
                  <a:lnTo>
                    <a:pt x="46" y="0"/>
                  </a:lnTo>
                  <a:lnTo>
                    <a:pt x="48" y="0"/>
                  </a:lnTo>
                  <a:lnTo>
                    <a:pt x="52" y="0"/>
                  </a:lnTo>
                  <a:lnTo>
                    <a:pt x="54" y="0"/>
                  </a:lnTo>
                  <a:lnTo>
                    <a:pt x="58" y="0"/>
                  </a:lnTo>
                  <a:lnTo>
                    <a:pt x="60" y="0"/>
                  </a:lnTo>
                  <a:lnTo>
                    <a:pt x="64" y="0"/>
                  </a:lnTo>
                  <a:lnTo>
                    <a:pt x="66" y="0"/>
                  </a:lnTo>
                  <a:lnTo>
                    <a:pt x="68" y="0"/>
                  </a:lnTo>
                  <a:lnTo>
                    <a:pt x="72" y="0"/>
                  </a:lnTo>
                  <a:lnTo>
                    <a:pt x="74" y="0"/>
                  </a:lnTo>
                  <a:lnTo>
                    <a:pt x="78" y="0"/>
                  </a:lnTo>
                  <a:lnTo>
                    <a:pt x="80" y="0"/>
                  </a:lnTo>
                  <a:lnTo>
                    <a:pt x="82" y="0"/>
                  </a:lnTo>
                  <a:lnTo>
                    <a:pt x="84" y="0"/>
                  </a:lnTo>
                  <a:lnTo>
                    <a:pt x="88" y="0"/>
                  </a:lnTo>
                  <a:lnTo>
                    <a:pt x="90" y="0"/>
                  </a:lnTo>
                  <a:lnTo>
                    <a:pt x="92" y="0"/>
                  </a:lnTo>
                  <a:lnTo>
                    <a:pt x="96" y="0"/>
                  </a:lnTo>
                  <a:lnTo>
                    <a:pt x="98" y="0"/>
                  </a:lnTo>
                  <a:lnTo>
                    <a:pt x="102" y="0"/>
                  </a:lnTo>
                  <a:lnTo>
                    <a:pt x="104" y="0"/>
                  </a:lnTo>
                  <a:lnTo>
                    <a:pt x="108" y="0"/>
                  </a:lnTo>
                  <a:lnTo>
                    <a:pt x="110" y="0"/>
                  </a:lnTo>
                  <a:lnTo>
                    <a:pt x="114" y="0"/>
                  </a:lnTo>
                  <a:lnTo>
                    <a:pt x="116" y="0"/>
                  </a:lnTo>
                  <a:lnTo>
                    <a:pt x="118" y="0"/>
                  </a:lnTo>
                  <a:lnTo>
                    <a:pt x="122" y="0"/>
                  </a:lnTo>
                  <a:lnTo>
                    <a:pt x="126" y="0"/>
                  </a:lnTo>
                  <a:lnTo>
                    <a:pt x="134" y="0"/>
                  </a:lnTo>
                  <a:lnTo>
                    <a:pt x="138" y="0"/>
                  </a:lnTo>
                  <a:lnTo>
                    <a:pt x="140" y="0"/>
                  </a:lnTo>
                  <a:lnTo>
                    <a:pt x="142" y="0"/>
                  </a:lnTo>
                  <a:lnTo>
                    <a:pt x="148" y="0"/>
                  </a:lnTo>
                  <a:lnTo>
                    <a:pt x="150" y="0"/>
                  </a:lnTo>
                  <a:lnTo>
                    <a:pt x="152" y="0"/>
                  </a:lnTo>
                  <a:lnTo>
                    <a:pt x="156" y="0"/>
                  </a:lnTo>
                  <a:lnTo>
                    <a:pt x="160" y="0"/>
                  </a:lnTo>
                  <a:lnTo>
                    <a:pt x="164" y="0"/>
                  </a:lnTo>
                  <a:lnTo>
                    <a:pt x="166" y="0"/>
                  </a:lnTo>
                  <a:lnTo>
                    <a:pt x="16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4" name="Freeform 149"/>
            <p:cNvSpPr>
              <a:spLocks/>
            </p:cNvSpPr>
            <p:nvPr/>
          </p:nvSpPr>
          <p:spPr bwMode="auto">
            <a:xfrm>
              <a:off x="4554538" y="1419225"/>
              <a:ext cx="263525" cy="265113"/>
            </a:xfrm>
            <a:custGeom>
              <a:avLst/>
              <a:gdLst>
                <a:gd name="T0" fmla="*/ 166 w 166"/>
                <a:gd name="T1" fmla="*/ 161 h 167"/>
                <a:gd name="T2" fmla="*/ 160 w 166"/>
                <a:gd name="T3" fmla="*/ 165 h 167"/>
                <a:gd name="T4" fmla="*/ 152 w 166"/>
                <a:gd name="T5" fmla="*/ 165 h 167"/>
                <a:gd name="T6" fmla="*/ 142 w 166"/>
                <a:gd name="T7" fmla="*/ 165 h 167"/>
                <a:gd name="T8" fmla="*/ 124 w 166"/>
                <a:gd name="T9" fmla="*/ 165 h 167"/>
                <a:gd name="T10" fmla="*/ 112 w 166"/>
                <a:gd name="T11" fmla="*/ 165 h 167"/>
                <a:gd name="T12" fmla="*/ 94 w 166"/>
                <a:gd name="T13" fmla="*/ 165 h 167"/>
                <a:gd name="T14" fmla="*/ 86 w 166"/>
                <a:gd name="T15" fmla="*/ 165 h 167"/>
                <a:gd name="T16" fmla="*/ 66 w 166"/>
                <a:gd name="T17" fmla="*/ 167 h 167"/>
                <a:gd name="T18" fmla="*/ 52 w 166"/>
                <a:gd name="T19" fmla="*/ 167 h 167"/>
                <a:gd name="T20" fmla="*/ 38 w 166"/>
                <a:gd name="T21" fmla="*/ 167 h 167"/>
                <a:gd name="T22" fmla="*/ 26 w 166"/>
                <a:gd name="T23" fmla="*/ 167 h 167"/>
                <a:gd name="T24" fmla="*/ 12 w 166"/>
                <a:gd name="T25" fmla="*/ 167 h 167"/>
                <a:gd name="T26" fmla="*/ 4 w 166"/>
                <a:gd name="T27" fmla="*/ 163 h 167"/>
                <a:gd name="T28" fmla="*/ 4 w 166"/>
                <a:gd name="T29" fmla="*/ 151 h 167"/>
                <a:gd name="T30" fmla="*/ 4 w 166"/>
                <a:gd name="T31" fmla="*/ 145 h 167"/>
                <a:gd name="T32" fmla="*/ 4 w 166"/>
                <a:gd name="T33" fmla="*/ 137 h 167"/>
                <a:gd name="T34" fmla="*/ 4 w 166"/>
                <a:gd name="T35" fmla="*/ 131 h 167"/>
                <a:gd name="T36" fmla="*/ 2 w 166"/>
                <a:gd name="T37" fmla="*/ 123 h 167"/>
                <a:gd name="T38" fmla="*/ 2 w 166"/>
                <a:gd name="T39" fmla="*/ 111 h 167"/>
                <a:gd name="T40" fmla="*/ 2 w 166"/>
                <a:gd name="T41" fmla="*/ 101 h 167"/>
                <a:gd name="T42" fmla="*/ 2 w 166"/>
                <a:gd name="T43" fmla="*/ 93 h 167"/>
                <a:gd name="T44" fmla="*/ 2 w 166"/>
                <a:gd name="T45" fmla="*/ 79 h 167"/>
                <a:gd name="T46" fmla="*/ 2 w 166"/>
                <a:gd name="T47" fmla="*/ 64 h 167"/>
                <a:gd name="T48" fmla="*/ 2 w 166"/>
                <a:gd name="T49" fmla="*/ 54 h 167"/>
                <a:gd name="T50" fmla="*/ 2 w 166"/>
                <a:gd name="T51" fmla="*/ 40 h 167"/>
                <a:gd name="T52" fmla="*/ 2 w 166"/>
                <a:gd name="T53" fmla="*/ 32 h 167"/>
                <a:gd name="T54" fmla="*/ 2 w 166"/>
                <a:gd name="T55" fmla="*/ 26 h 167"/>
                <a:gd name="T56" fmla="*/ 0 w 166"/>
                <a:gd name="T57" fmla="*/ 20 h 167"/>
                <a:gd name="T58" fmla="*/ 0 w 166"/>
                <a:gd name="T59" fmla="*/ 8 h 167"/>
                <a:gd name="T60" fmla="*/ 0 w 166"/>
                <a:gd name="T61" fmla="*/ 4 h 167"/>
                <a:gd name="T62" fmla="*/ 6 w 166"/>
                <a:gd name="T63" fmla="*/ 2 h 167"/>
                <a:gd name="T64" fmla="*/ 12 w 166"/>
                <a:gd name="T65" fmla="*/ 2 h 167"/>
                <a:gd name="T66" fmla="*/ 18 w 166"/>
                <a:gd name="T67" fmla="*/ 2 h 167"/>
                <a:gd name="T68" fmla="*/ 24 w 166"/>
                <a:gd name="T69" fmla="*/ 2 h 167"/>
                <a:gd name="T70" fmla="*/ 36 w 166"/>
                <a:gd name="T71" fmla="*/ 2 h 167"/>
                <a:gd name="T72" fmla="*/ 44 w 166"/>
                <a:gd name="T73" fmla="*/ 2 h 167"/>
                <a:gd name="T74" fmla="*/ 56 w 166"/>
                <a:gd name="T75" fmla="*/ 2 h 167"/>
                <a:gd name="T76" fmla="*/ 62 w 166"/>
                <a:gd name="T77" fmla="*/ 2 h 167"/>
                <a:gd name="T78" fmla="*/ 68 w 166"/>
                <a:gd name="T79" fmla="*/ 2 h 167"/>
                <a:gd name="T80" fmla="*/ 74 w 166"/>
                <a:gd name="T81" fmla="*/ 2 h 167"/>
                <a:gd name="T82" fmla="*/ 82 w 166"/>
                <a:gd name="T83" fmla="*/ 2 h 167"/>
                <a:gd name="T84" fmla="*/ 90 w 166"/>
                <a:gd name="T85" fmla="*/ 0 h 167"/>
                <a:gd name="T86" fmla="*/ 100 w 166"/>
                <a:gd name="T87" fmla="*/ 0 h 167"/>
                <a:gd name="T88" fmla="*/ 106 w 166"/>
                <a:gd name="T89" fmla="*/ 0 h 167"/>
                <a:gd name="T90" fmla="*/ 124 w 166"/>
                <a:gd name="T91" fmla="*/ 0 h 167"/>
                <a:gd name="T92" fmla="*/ 138 w 166"/>
                <a:gd name="T93" fmla="*/ 0 h 167"/>
                <a:gd name="T94" fmla="*/ 146 w 166"/>
                <a:gd name="T95" fmla="*/ 0 h 167"/>
                <a:gd name="T96" fmla="*/ 162 w 166"/>
                <a:gd name="T97" fmla="*/ 0 h 167"/>
                <a:gd name="T98" fmla="*/ 164 w 166"/>
                <a:gd name="T99" fmla="*/ 2 h 167"/>
                <a:gd name="T100" fmla="*/ 164 w 166"/>
                <a:gd name="T101" fmla="*/ 12 h 167"/>
                <a:gd name="T102" fmla="*/ 164 w 166"/>
                <a:gd name="T103" fmla="*/ 26 h 167"/>
                <a:gd name="T104" fmla="*/ 164 w 166"/>
                <a:gd name="T105" fmla="*/ 46 h 167"/>
                <a:gd name="T106" fmla="*/ 164 w 166"/>
                <a:gd name="T107" fmla="*/ 58 h 167"/>
                <a:gd name="T108" fmla="*/ 166 w 166"/>
                <a:gd name="T109" fmla="*/ 73 h 167"/>
                <a:gd name="T110" fmla="*/ 166 w 166"/>
                <a:gd name="T111" fmla="*/ 89 h 167"/>
                <a:gd name="T112" fmla="*/ 166 w 166"/>
                <a:gd name="T113" fmla="*/ 109 h 167"/>
                <a:gd name="T114" fmla="*/ 166 w 166"/>
                <a:gd name="T115" fmla="*/ 115 h 167"/>
                <a:gd name="T116" fmla="*/ 166 w 166"/>
                <a:gd name="T117" fmla="*/ 125 h 167"/>
                <a:gd name="T118" fmla="*/ 166 w 166"/>
                <a:gd name="T119" fmla="*/ 143 h 167"/>
                <a:gd name="T120" fmla="*/ 166 w 166"/>
                <a:gd name="T121" fmla="*/ 15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 h="167">
                  <a:moveTo>
                    <a:pt x="166" y="151"/>
                  </a:moveTo>
                  <a:lnTo>
                    <a:pt x="166" y="155"/>
                  </a:lnTo>
                  <a:lnTo>
                    <a:pt x="166" y="161"/>
                  </a:lnTo>
                  <a:lnTo>
                    <a:pt x="166" y="165"/>
                  </a:lnTo>
                  <a:lnTo>
                    <a:pt x="162" y="165"/>
                  </a:lnTo>
                  <a:lnTo>
                    <a:pt x="160" y="165"/>
                  </a:lnTo>
                  <a:lnTo>
                    <a:pt x="158" y="165"/>
                  </a:lnTo>
                  <a:lnTo>
                    <a:pt x="154" y="165"/>
                  </a:lnTo>
                  <a:lnTo>
                    <a:pt x="152" y="165"/>
                  </a:lnTo>
                  <a:lnTo>
                    <a:pt x="148" y="165"/>
                  </a:lnTo>
                  <a:lnTo>
                    <a:pt x="146" y="165"/>
                  </a:lnTo>
                  <a:lnTo>
                    <a:pt x="142" y="165"/>
                  </a:lnTo>
                  <a:lnTo>
                    <a:pt x="136" y="165"/>
                  </a:lnTo>
                  <a:lnTo>
                    <a:pt x="130" y="165"/>
                  </a:lnTo>
                  <a:lnTo>
                    <a:pt x="124" y="165"/>
                  </a:lnTo>
                  <a:lnTo>
                    <a:pt x="118" y="165"/>
                  </a:lnTo>
                  <a:lnTo>
                    <a:pt x="114" y="165"/>
                  </a:lnTo>
                  <a:lnTo>
                    <a:pt x="112" y="165"/>
                  </a:lnTo>
                  <a:lnTo>
                    <a:pt x="106" y="165"/>
                  </a:lnTo>
                  <a:lnTo>
                    <a:pt x="100" y="165"/>
                  </a:lnTo>
                  <a:lnTo>
                    <a:pt x="94" y="165"/>
                  </a:lnTo>
                  <a:lnTo>
                    <a:pt x="90" y="165"/>
                  </a:lnTo>
                  <a:lnTo>
                    <a:pt x="88" y="165"/>
                  </a:lnTo>
                  <a:lnTo>
                    <a:pt x="86" y="165"/>
                  </a:lnTo>
                  <a:lnTo>
                    <a:pt x="76" y="165"/>
                  </a:lnTo>
                  <a:lnTo>
                    <a:pt x="68" y="165"/>
                  </a:lnTo>
                  <a:lnTo>
                    <a:pt x="66" y="167"/>
                  </a:lnTo>
                  <a:lnTo>
                    <a:pt x="62" y="167"/>
                  </a:lnTo>
                  <a:lnTo>
                    <a:pt x="56" y="167"/>
                  </a:lnTo>
                  <a:lnTo>
                    <a:pt x="52" y="167"/>
                  </a:lnTo>
                  <a:lnTo>
                    <a:pt x="50" y="167"/>
                  </a:lnTo>
                  <a:lnTo>
                    <a:pt x="40" y="167"/>
                  </a:lnTo>
                  <a:lnTo>
                    <a:pt x="38" y="167"/>
                  </a:lnTo>
                  <a:lnTo>
                    <a:pt x="32" y="167"/>
                  </a:lnTo>
                  <a:lnTo>
                    <a:pt x="28" y="167"/>
                  </a:lnTo>
                  <a:lnTo>
                    <a:pt x="26" y="167"/>
                  </a:lnTo>
                  <a:lnTo>
                    <a:pt x="22" y="167"/>
                  </a:lnTo>
                  <a:lnTo>
                    <a:pt x="18" y="167"/>
                  </a:lnTo>
                  <a:lnTo>
                    <a:pt x="12" y="167"/>
                  </a:lnTo>
                  <a:lnTo>
                    <a:pt x="6" y="167"/>
                  </a:lnTo>
                  <a:lnTo>
                    <a:pt x="4" y="167"/>
                  </a:lnTo>
                  <a:lnTo>
                    <a:pt x="4" y="163"/>
                  </a:lnTo>
                  <a:lnTo>
                    <a:pt x="4" y="161"/>
                  </a:lnTo>
                  <a:lnTo>
                    <a:pt x="4" y="157"/>
                  </a:lnTo>
                  <a:lnTo>
                    <a:pt x="4" y="151"/>
                  </a:lnTo>
                  <a:lnTo>
                    <a:pt x="4" y="151"/>
                  </a:lnTo>
                  <a:lnTo>
                    <a:pt x="4" y="147"/>
                  </a:lnTo>
                  <a:lnTo>
                    <a:pt x="4" y="145"/>
                  </a:lnTo>
                  <a:lnTo>
                    <a:pt x="4" y="143"/>
                  </a:lnTo>
                  <a:lnTo>
                    <a:pt x="4" y="141"/>
                  </a:lnTo>
                  <a:lnTo>
                    <a:pt x="4" y="137"/>
                  </a:lnTo>
                  <a:lnTo>
                    <a:pt x="4" y="135"/>
                  </a:lnTo>
                  <a:lnTo>
                    <a:pt x="4" y="133"/>
                  </a:lnTo>
                  <a:lnTo>
                    <a:pt x="4" y="131"/>
                  </a:lnTo>
                  <a:lnTo>
                    <a:pt x="4" y="129"/>
                  </a:lnTo>
                  <a:lnTo>
                    <a:pt x="2" y="125"/>
                  </a:lnTo>
                  <a:lnTo>
                    <a:pt x="2" y="123"/>
                  </a:lnTo>
                  <a:lnTo>
                    <a:pt x="2" y="117"/>
                  </a:lnTo>
                  <a:lnTo>
                    <a:pt x="2" y="115"/>
                  </a:lnTo>
                  <a:lnTo>
                    <a:pt x="2" y="111"/>
                  </a:lnTo>
                  <a:lnTo>
                    <a:pt x="2" y="109"/>
                  </a:lnTo>
                  <a:lnTo>
                    <a:pt x="2" y="107"/>
                  </a:lnTo>
                  <a:lnTo>
                    <a:pt x="2" y="101"/>
                  </a:lnTo>
                  <a:lnTo>
                    <a:pt x="2" y="97"/>
                  </a:lnTo>
                  <a:lnTo>
                    <a:pt x="2" y="95"/>
                  </a:lnTo>
                  <a:lnTo>
                    <a:pt x="2" y="93"/>
                  </a:lnTo>
                  <a:lnTo>
                    <a:pt x="2" y="87"/>
                  </a:lnTo>
                  <a:lnTo>
                    <a:pt x="2" y="85"/>
                  </a:lnTo>
                  <a:lnTo>
                    <a:pt x="2" y="79"/>
                  </a:lnTo>
                  <a:lnTo>
                    <a:pt x="2" y="73"/>
                  </a:lnTo>
                  <a:lnTo>
                    <a:pt x="2" y="68"/>
                  </a:lnTo>
                  <a:lnTo>
                    <a:pt x="2" y="64"/>
                  </a:lnTo>
                  <a:lnTo>
                    <a:pt x="2" y="58"/>
                  </a:lnTo>
                  <a:lnTo>
                    <a:pt x="2" y="56"/>
                  </a:lnTo>
                  <a:lnTo>
                    <a:pt x="2" y="54"/>
                  </a:lnTo>
                  <a:lnTo>
                    <a:pt x="2" y="48"/>
                  </a:lnTo>
                  <a:lnTo>
                    <a:pt x="2" y="42"/>
                  </a:lnTo>
                  <a:lnTo>
                    <a:pt x="2" y="40"/>
                  </a:lnTo>
                  <a:lnTo>
                    <a:pt x="2" y="36"/>
                  </a:lnTo>
                  <a:lnTo>
                    <a:pt x="2" y="34"/>
                  </a:lnTo>
                  <a:lnTo>
                    <a:pt x="2" y="32"/>
                  </a:lnTo>
                  <a:lnTo>
                    <a:pt x="2" y="30"/>
                  </a:lnTo>
                  <a:lnTo>
                    <a:pt x="2" y="28"/>
                  </a:lnTo>
                  <a:lnTo>
                    <a:pt x="2" y="26"/>
                  </a:lnTo>
                  <a:lnTo>
                    <a:pt x="2" y="24"/>
                  </a:lnTo>
                  <a:lnTo>
                    <a:pt x="0" y="22"/>
                  </a:lnTo>
                  <a:lnTo>
                    <a:pt x="0" y="20"/>
                  </a:lnTo>
                  <a:lnTo>
                    <a:pt x="0" y="18"/>
                  </a:lnTo>
                  <a:lnTo>
                    <a:pt x="0" y="12"/>
                  </a:lnTo>
                  <a:lnTo>
                    <a:pt x="0" y="8"/>
                  </a:lnTo>
                  <a:lnTo>
                    <a:pt x="0" y="6"/>
                  </a:lnTo>
                  <a:lnTo>
                    <a:pt x="0" y="6"/>
                  </a:lnTo>
                  <a:lnTo>
                    <a:pt x="0" y="4"/>
                  </a:lnTo>
                  <a:lnTo>
                    <a:pt x="0" y="2"/>
                  </a:lnTo>
                  <a:lnTo>
                    <a:pt x="2" y="2"/>
                  </a:lnTo>
                  <a:lnTo>
                    <a:pt x="6" y="2"/>
                  </a:lnTo>
                  <a:lnTo>
                    <a:pt x="8" y="2"/>
                  </a:lnTo>
                  <a:lnTo>
                    <a:pt x="10" y="2"/>
                  </a:lnTo>
                  <a:lnTo>
                    <a:pt x="12" y="2"/>
                  </a:lnTo>
                  <a:lnTo>
                    <a:pt x="14" y="2"/>
                  </a:lnTo>
                  <a:lnTo>
                    <a:pt x="18" y="2"/>
                  </a:lnTo>
                  <a:lnTo>
                    <a:pt x="18" y="2"/>
                  </a:lnTo>
                  <a:lnTo>
                    <a:pt x="20" y="2"/>
                  </a:lnTo>
                  <a:lnTo>
                    <a:pt x="22" y="2"/>
                  </a:lnTo>
                  <a:lnTo>
                    <a:pt x="24" y="2"/>
                  </a:lnTo>
                  <a:lnTo>
                    <a:pt x="26" y="2"/>
                  </a:lnTo>
                  <a:lnTo>
                    <a:pt x="30" y="2"/>
                  </a:lnTo>
                  <a:lnTo>
                    <a:pt x="36" y="2"/>
                  </a:lnTo>
                  <a:lnTo>
                    <a:pt x="38" y="2"/>
                  </a:lnTo>
                  <a:lnTo>
                    <a:pt x="40" y="2"/>
                  </a:lnTo>
                  <a:lnTo>
                    <a:pt x="44" y="2"/>
                  </a:lnTo>
                  <a:lnTo>
                    <a:pt x="50" y="2"/>
                  </a:lnTo>
                  <a:lnTo>
                    <a:pt x="54" y="2"/>
                  </a:lnTo>
                  <a:lnTo>
                    <a:pt x="56" y="2"/>
                  </a:lnTo>
                  <a:lnTo>
                    <a:pt x="58" y="2"/>
                  </a:lnTo>
                  <a:lnTo>
                    <a:pt x="60" y="2"/>
                  </a:lnTo>
                  <a:lnTo>
                    <a:pt x="62" y="2"/>
                  </a:lnTo>
                  <a:lnTo>
                    <a:pt x="66" y="2"/>
                  </a:lnTo>
                  <a:lnTo>
                    <a:pt x="66" y="2"/>
                  </a:lnTo>
                  <a:lnTo>
                    <a:pt x="68" y="2"/>
                  </a:lnTo>
                  <a:lnTo>
                    <a:pt x="70" y="2"/>
                  </a:lnTo>
                  <a:lnTo>
                    <a:pt x="72" y="2"/>
                  </a:lnTo>
                  <a:lnTo>
                    <a:pt x="74" y="2"/>
                  </a:lnTo>
                  <a:lnTo>
                    <a:pt x="76" y="2"/>
                  </a:lnTo>
                  <a:lnTo>
                    <a:pt x="78" y="2"/>
                  </a:lnTo>
                  <a:lnTo>
                    <a:pt x="82" y="2"/>
                  </a:lnTo>
                  <a:lnTo>
                    <a:pt x="84" y="2"/>
                  </a:lnTo>
                  <a:lnTo>
                    <a:pt x="88" y="0"/>
                  </a:lnTo>
                  <a:lnTo>
                    <a:pt x="90" y="0"/>
                  </a:lnTo>
                  <a:lnTo>
                    <a:pt x="92" y="0"/>
                  </a:lnTo>
                  <a:lnTo>
                    <a:pt x="94" y="0"/>
                  </a:lnTo>
                  <a:lnTo>
                    <a:pt x="100" y="0"/>
                  </a:lnTo>
                  <a:lnTo>
                    <a:pt x="102" y="0"/>
                  </a:lnTo>
                  <a:lnTo>
                    <a:pt x="104" y="0"/>
                  </a:lnTo>
                  <a:lnTo>
                    <a:pt x="106" y="0"/>
                  </a:lnTo>
                  <a:lnTo>
                    <a:pt x="112" y="0"/>
                  </a:lnTo>
                  <a:lnTo>
                    <a:pt x="122" y="0"/>
                  </a:lnTo>
                  <a:lnTo>
                    <a:pt x="124" y="0"/>
                  </a:lnTo>
                  <a:lnTo>
                    <a:pt x="128" y="0"/>
                  </a:lnTo>
                  <a:lnTo>
                    <a:pt x="136" y="0"/>
                  </a:lnTo>
                  <a:lnTo>
                    <a:pt x="138" y="0"/>
                  </a:lnTo>
                  <a:lnTo>
                    <a:pt x="142" y="0"/>
                  </a:lnTo>
                  <a:lnTo>
                    <a:pt x="144" y="0"/>
                  </a:lnTo>
                  <a:lnTo>
                    <a:pt x="146" y="0"/>
                  </a:lnTo>
                  <a:lnTo>
                    <a:pt x="150" y="0"/>
                  </a:lnTo>
                  <a:lnTo>
                    <a:pt x="156" y="0"/>
                  </a:lnTo>
                  <a:lnTo>
                    <a:pt x="162" y="0"/>
                  </a:lnTo>
                  <a:lnTo>
                    <a:pt x="162" y="0"/>
                  </a:lnTo>
                  <a:lnTo>
                    <a:pt x="164" y="0"/>
                  </a:lnTo>
                  <a:lnTo>
                    <a:pt x="164" y="2"/>
                  </a:lnTo>
                  <a:lnTo>
                    <a:pt x="164" y="6"/>
                  </a:lnTo>
                  <a:lnTo>
                    <a:pt x="164" y="10"/>
                  </a:lnTo>
                  <a:lnTo>
                    <a:pt x="164" y="12"/>
                  </a:lnTo>
                  <a:lnTo>
                    <a:pt x="164" y="16"/>
                  </a:lnTo>
                  <a:lnTo>
                    <a:pt x="164" y="20"/>
                  </a:lnTo>
                  <a:lnTo>
                    <a:pt x="164" y="26"/>
                  </a:lnTo>
                  <a:lnTo>
                    <a:pt x="164" y="28"/>
                  </a:lnTo>
                  <a:lnTo>
                    <a:pt x="164" y="30"/>
                  </a:lnTo>
                  <a:lnTo>
                    <a:pt x="164" y="46"/>
                  </a:lnTo>
                  <a:lnTo>
                    <a:pt x="164" y="50"/>
                  </a:lnTo>
                  <a:lnTo>
                    <a:pt x="164" y="54"/>
                  </a:lnTo>
                  <a:lnTo>
                    <a:pt x="164" y="58"/>
                  </a:lnTo>
                  <a:lnTo>
                    <a:pt x="166" y="60"/>
                  </a:lnTo>
                  <a:lnTo>
                    <a:pt x="166" y="66"/>
                  </a:lnTo>
                  <a:lnTo>
                    <a:pt x="166" y="73"/>
                  </a:lnTo>
                  <a:lnTo>
                    <a:pt x="166" y="79"/>
                  </a:lnTo>
                  <a:lnTo>
                    <a:pt x="166" y="85"/>
                  </a:lnTo>
                  <a:lnTo>
                    <a:pt x="166" y="89"/>
                  </a:lnTo>
                  <a:lnTo>
                    <a:pt x="166" y="95"/>
                  </a:lnTo>
                  <a:lnTo>
                    <a:pt x="166" y="103"/>
                  </a:lnTo>
                  <a:lnTo>
                    <a:pt x="166" y="109"/>
                  </a:lnTo>
                  <a:lnTo>
                    <a:pt x="166" y="111"/>
                  </a:lnTo>
                  <a:lnTo>
                    <a:pt x="166" y="113"/>
                  </a:lnTo>
                  <a:lnTo>
                    <a:pt x="166" y="115"/>
                  </a:lnTo>
                  <a:lnTo>
                    <a:pt x="166" y="117"/>
                  </a:lnTo>
                  <a:lnTo>
                    <a:pt x="166" y="123"/>
                  </a:lnTo>
                  <a:lnTo>
                    <a:pt x="166" y="125"/>
                  </a:lnTo>
                  <a:lnTo>
                    <a:pt x="166" y="129"/>
                  </a:lnTo>
                  <a:lnTo>
                    <a:pt x="166" y="139"/>
                  </a:lnTo>
                  <a:lnTo>
                    <a:pt x="166" y="143"/>
                  </a:lnTo>
                  <a:lnTo>
                    <a:pt x="166" y="149"/>
                  </a:lnTo>
                  <a:lnTo>
                    <a:pt x="166" y="151"/>
                  </a:lnTo>
                  <a:lnTo>
                    <a:pt x="166" y="151"/>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5" name="Freeform 150"/>
            <p:cNvSpPr>
              <a:spLocks/>
            </p:cNvSpPr>
            <p:nvPr/>
          </p:nvSpPr>
          <p:spPr bwMode="auto">
            <a:xfrm>
              <a:off x="4560888" y="1681163"/>
              <a:ext cx="257175" cy="260350"/>
            </a:xfrm>
            <a:custGeom>
              <a:avLst/>
              <a:gdLst>
                <a:gd name="T0" fmla="*/ 146 w 162"/>
                <a:gd name="T1" fmla="*/ 164 h 164"/>
                <a:gd name="T2" fmla="*/ 134 w 162"/>
                <a:gd name="T3" fmla="*/ 164 h 164"/>
                <a:gd name="T4" fmla="*/ 120 w 162"/>
                <a:gd name="T5" fmla="*/ 164 h 164"/>
                <a:gd name="T6" fmla="*/ 110 w 162"/>
                <a:gd name="T7" fmla="*/ 164 h 164"/>
                <a:gd name="T8" fmla="*/ 100 w 162"/>
                <a:gd name="T9" fmla="*/ 164 h 164"/>
                <a:gd name="T10" fmla="*/ 90 w 162"/>
                <a:gd name="T11" fmla="*/ 164 h 164"/>
                <a:gd name="T12" fmla="*/ 80 w 162"/>
                <a:gd name="T13" fmla="*/ 164 h 164"/>
                <a:gd name="T14" fmla="*/ 72 w 162"/>
                <a:gd name="T15" fmla="*/ 164 h 164"/>
                <a:gd name="T16" fmla="*/ 62 w 162"/>
                <a:gd name="T17" fmla="*/ 164 h 164"/>
                <a:gd name="T18" fmla="*/ 52 w 162"/>
                <a:gd name="T19" fmla="*/ 164 h 164"/>
                <a:gd name="T20" fmla="*/ 32 w 162"/>
                <a:gd name="T21" fmla="*/ 164 h 164"/>
                <a:gd name="T22" fmla="*/ 22 w 162"/>
                <a:gd name="T23" fmla="*/ 164 h 164"/>
                <a:gd name="T24" fmla="*/ 14 w 162"/>
                <a:gd name="T25" fmla="*/ 164 h 164"/>
                <a:gd name="T26" fmla="*/ 6 w 162"/>
                <a:gd name="T27" fmla="*/ 164 h 164"/>
                <a:gd name="T28" fmla="*/ 0 w 162"/>
                <a:gd name="T29" fmla="*/ 156 h 164"/>
                <a:gd name="T30" fmla="*/ 0 w 162"/>
                <a:gd name="T31" fmla="*/ 142 h 164"/>
                <a:gd name="T32" fmla="*/ 0 w 162"/>
                <a:gd name="T33" fmla="*/ 130 h 164"/>
                <a:gd name="T34" fmla="*/ 0 w 162"/>
                <a:gd name="T35" fmla="*/ 110 h 164"/>
                <a:gd name="T36" fmla="*/ 0 w 162"/>
                <a:gd name="T37" fmla="*/ 92 h 164"/>
                <a:gd name="T38" fmla="*/ 0 w 162"/>
                <a:gd name="T39" fmla="*/ 82 h 164"/>
                <a:gd name="T40" fmla="*/ 0 w 162"/>
                <a:gd name="T41" fmla="*/ 68 h 164"/>
                <a:gd name="T42" fmla="*/ 0 w 162"/>
                <a:gd name="T43" fmla="*/ 58 h 164"/>
                <a:gd name="T44" fmla="*/ 0 w 162"/>
                <a:gd name="T45" fmla="*/ 44 h 164"/>
                <a:gd name="T46" fmla="*/ 0 w 162"/>
                <a:gd name="T47" fmla="*/ 34 h 164"/>
                <a:gd name="T48" fmla="*/ 0 w 162"/>
                <a:gd name="T49" fmla="*/ 28 h 164"/>
                <a:gd name="T50" fmla="*/ 0 w 162"/>
                <a:gd name="T51" fmla="*/ 18 h 164"/>
                <a:gd name="T52" fmla="*/ 0 w 162"/>
                <a:gd name="T53" fmla="*/ 10 h 164"/>
                <a:gd name="T54" fmla="*/ 2 w 162"/>
                <a:gd name="T55" fmla="*/ 2 h 164"/>
                <a:gd name="T56" fmla="*/ 22 w 162"/>
                <a:gd name="T57" fmla="*/ 2 h 164"/>
                <a:gd name="T58" fmla="*/ 36 w 162"/>
                <a:gd name="T59" fmla="*/ 2 h 164"/>
                <a:gd name="T60" fmla="*/ 58 w 162"/>
                <a:gd name="T61" fmla="*/ 2 h 164"/>
                <a:gd name="T62" fmla="*/ 82 w 162"/>
                <a:gd name="T63" fmla="*/ 0 h 164"/>
                <a:gd name="T64" fmla="*/ 96 w 162"/>
                <a:gd name="T65" fmla="*/ 0 h 164"/>
                <a:gd name="T66" fmla="*/ 114 w 162"/>
                <a:gd name="T67" fmla="*/ 0 h 164"/>
                <a:gd name="T68" fmla="*/ 138 w 162"/>
                <a:gd name="T69" fmla="*/ 0 h 164"/>
                <a:gd name="T70" fmla="*/ 150 w 162"/>
                <a:gd name="T71" fmla="*/ 0 h 164"/>
                <a:gd name="T72" fmla="*/ 162 w 162"/>
                <a:gd name="T73" fmla="*/ 0 h 164"/>
                <a:gd name="T74" fmla="*/ 162 w 162"/>
                <a:gd name="T75" fmla="*/ 14 h 164"/>
                <a:gd name="T76" fmla="*/ 162 w 162"/>
                <a:gd name="T77" fmla="*/ 28 h 164"/>
                <a:gd name="T78" fmla="*/ 162 w 162"/>
                <a:gd name="T79" fmla="*/ 40 h 164"/>
                <a:gd name="T80" fmla="*/ 162 w 162"/>
                <a:gd name="T81" fmla="*/ 52 h 164"/>
                <a:gd name="T82" fmla="*/ 162 w 162"/>
                <a:gd name="T83" fmla="*/ 62 h 164"/>
                <a:gd name="T84" fmla="*/ 162 w 162"/>
                <a:gd name="T85" fmla="*/ 76 h 164"/>
                <a:gd name="T86" fmla="*/ 162 w 162"/>
                <a:gd name="T87" fmla="*/ 88 h 164"/>
                <a:gd name="T88" fmla="*/ 162 w 162"/>
                <a:gd name="T89" fmla="*/ 100 h 164"/>
                <a:gd name="T90" fmla="*/ 162 w 162"/>
                <a:gd name="T91" fmla="*/ 114 h 164"/>
                <a:gd name="T92" fmla="*/ 162 w 162"/>
                <a:gd name="T93" fmla="*/ 130 h 164"/>
                <a:gd name="T94" fmla="*/ 162 w 162"/>
                <a:gd name="T95" fmla="*/ 138 h 164"/>
                <a:gd name="T96" fmla="*/ 162 w 162"/>
                <a:gd name="T97" fmla="*/ 158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2" h="164">
                  <a:moveTo>
                    <a:pt x="162" y="164"/>
                  </a:moveTo>
                  <a:lnTo>
                    <a:pt x="158" y="164"/>
                  </a:lnTo>
                  <a:lnTo>
                    <a:pt x="154" y="164"/>
                  </a:lnTo>
                  <a:lnTo>
                    <a:pt x="146" y="164"/>
                  </a:lnTo>
                  <a:lnTo>
                    <a:pt x="144" y="164"/>
                  </a:lnTo>
                  <a:lnTo>
                    <a:pt x="142" y="164"/>
                  </a:lnTo>
                  <a:lnTo>
                    <a:pt x="140" y="164"/>
                  </a:lnTo>
                  <a:lnTo>
                    <a:pt x="134" y="164"/>
                  </a:lnTo>
                  <a:lnTo>
                    <a:pt x="132" y="164"/>
                  </a:lnTo>
                  <a:lnTo>
                    <a:pt x="128" y="164"/>
                  </a:lnTo>
                  <a:lnTo>
                    <a:pt x="122" y="164"/>
                  </a:lnTo>
                  <a:lnTo>
                    <a:pt x="120" y="164"/>
                  </a:lnTo>
                  <a:lnTo>
                    <a:pt x="116" y="164"/>
                  </a:lnTo>
                  <a:lnTo>
                    <a:pt x="114" y="164"/>
                  </a:lnTo>
                  <a:lnTo>
                    <a:pt x="112" y="164"/>
                  </a:lnTo>
                  <a:lnTo>
                    <a:pt x="110" y="164"/>
                  </a:lnTo>
                  <a:lnTo>
                    <a:pt x="108" y="164"/>
                  </a:lnTo>
                  <a:lnTo>
                    <a:pt x="104" y="164"/>
                  </a:lnTo>
                  <a:lnTo>
                    <a:pt x="102" y="164"/>
                  </a:lnTo>
                  <a:lnTo>
                    <a:pt x="100" y="164"/>
                  </a:lnTo>
                  <a:lnTo>
                    <a:pt x="98" y="164"/>
                  </a:lnTo>
                  <a:lnTo>
                    <a:pt x="96" y="164"/>
                  </a:lnTo>
                  <a:lnTo>
                    <a:pt x="92" y="164"/>
                  </a:lnTo>
                  <a:lnTo>
                    <a:pt x="90" y="164"/>
                  </a:lnTo>
                  <a:lnTo>
                    <a:pt x="88" y="164"/>
                  </a:lnTo>
                  <a:lnTo>
                    <a:pt x="84" y="164"/>
                  </a:lnTo>
                  <a:lnTo>
                    <a:pt x="82" y="164"/>
                  </a:lnTo>
                  <a:lnTo>
                    <a:pt x="80" y="164"/>
                  </a:lnTo>
                  <a:lnTo>
                    <a:pt x="78" y="164"/>
                  </a:lnTo>
                  <a:lnTo>
                    <a:pt x="76" y="164"/>
                  </a:lnTo>
                  <a:lnTo>
                    <a:pt x="74" y="164"/>
                  </a:lnTo>
                  <a:lnTo>
                    <a:pt x="72" y="164"/>
                  </a:lnTo>
                  <a:lnTo>
                    <a:pt x="70" y="164"/>
                  </a:lnTo>
                  <a:lnTo>
                    <a:pt x="68" y="164"/>
                  </a:lnTo>
                  <a:lnTo>
                    <a:pt x="64" y="164"/>
                  </a:lnTo>
                  <a:lnTo>
                    <a:pt x="62" y="164"/>
                  </a:lnTo>
                  <a:lnTo>
                    <a:pt x="60" y="164"/>
                  </a:lnTo>
                  <a:lnTo>
                    <a:pt x="58" y="164"/>
                  </a:lnTo>
                  <a:lnTo>
                    <a:pt x="54" y="164"/>
                  </a:lnTo>
                  <a:lnTo>
                    <a:pt x="52" y="164"/>
                  </a:lnTo>
                  <a:lnTo>
                    <a:pt x="46" y="164"/>
                  </a:lnTo>
                  <a:lnTo>
                    <a:pt x="40" y="164"/>
                  </a:lnTo>
                  <a:lnTo>
                    <a:pt x="34" y="164"/>
                  </a:lnTo>
                  <a:lnTo>
                    <a:pt x="32" y="164"/>
                  </a:lnTo>
                  <a:lnTo>
                    <a:pt x="28" y="164"/>
                  </a:lnTo>
                  <a:lnTo>
                    <a:pt x="26" y="164"/>
                  </a:lnTo>
                  <a:lnTo>
                    <a:pt x="24" y="164"/>
                  </a:lnTo>
                  <a:lnTo>
                    <a:pt x="22" y="164"/>
                  </a:lnTo>
                  <a:lnTo>
                    <a:pt x="20" y="164"/>
                  </a:lnTo>
                  <a:lnTo>
                    <a:pt x="18" y="164"/>
                  </a:lnTo>
                  <a:lnTo>
                    <a:pt x="16" y="164"/>
                  </a:lnTo>
                  <a:lnTo>
                    <a:pt x="14" y="164"/>
                  </a:lnTo>
                  <a:lnTo>
                    <a:pt x="14" y="164"/>
                  </a:lnTo>
                  <a:lnTo>
                    <a:pt x="12" y="164"/>
                  </a:lnTo>
                  <a:lnTo>
                    <a:pt x="10" y="164"/>
                  </a:lnTo>
                  <a:lnTo>
                    <a:pt x="6" y="164"/>
                  </a:lnTo>
                  <a:lnTo>
                    <a:pt x="2" y="164"/>
                  </a:lnTo>
                  <a:lnTo>
                    <a:pt x="0" y="164"/>
                  </a:lnTo>
                  <a:lnTo>
                    <a:pt x="0" y="158"/>
                  </a:lnTo>
                  <a:lnTo>
                    <a:pt x="0" y="156"/>
                  </a:lnTo>
                  <a:lnTo>
                    <a:pt x="0" y="152"/>
                  </a:lnTo>
                  <a:lnTo>
                    <a:pt x="0" y="148"/>
                  </a:lnTo>
                  <a:lnTo>
                    <a:pt x="0" y="146"/>
                  </a:lnTo>
                  <a:lnTo>
                    <a:pt x="0" y="142"/>
                  </a:lnTo>
                  <a:lnTo>
                    <a:pt x="0" y="140"/>
                  </a:lnTo>
                  <a:lnTo>
                    <a:pt x="0" y="138"/>
                  </a:lnTo>
                  <a:lnTo>
                    <a:pt x="0" y="134"/>
                  </a:lnTo>
                  <a:lnTo>
                    <a:pt x="0" y="130"/>
                  </a:lnTo>
                  <a:lnTo>
                    <a:pt x="0" y="126"/>
                  </a:lnTo>
                  <a:lnTo>
                    <a:pt x="0" y="122"/>
                  </a:lnTo>
                  <a:lnTo>
                    <a:pt x="0" y="120"/>
                  </a:lnTo>
                  <a:lnTo>
                    <a:pt x="0" y="110"/>
                  </a:lnTo>
                  <a:lnTo>
                    <a:pt x="0" y="108"/>
                  </a:lnTo>
                  <a:lnTo>
                    <a:pt x="0" y="102"/>
                  </a:lnTo>
                  <a:lnTo>
                    <a:pt x="0" y="96"/>
                  </a:lnTo>
                  <a:lnTo>
                    <a:pt x="0" y="92"/>
                  </a:lnTo>
                  <a:lnTo>
                    <a:pt x="0" y="88"/>
                  </a:lnTo>
                  <a:lnTo>
                    <a:pt x="0" y="86"/>
                  </a:lnTo>
                  <a:lnTo>
                    <a:pt x="0" y="84"/>
                  </a:lnTo>
                  <a:lnTo>
                    <a:pt x="0" y="82"/>
                  </a:lnTo>
                  <a:lnTo>
                    <a:pt x="0" y="76"/>
                  </a:lnTo>
                  <a:lnTo>
                    <a:pt x="0" y="72"/>
                  </a:lnTo>
                  <a:lnTo>
                    <a:pt x="0" y="70"/>
                  </a:lnTo>
                  <a:lnTo>
                    <a:pt x="0" y="68"/>
                  </a:lnTo>
                  <a:lnTo>
                    <a:pt x="0" y="66"/>
                  </a:lnTo>
                  <a:lnTo>
                    <a:pt x="0" y="64"/>
                  </a:lnTo>
                  <a:lnTo>
                    <a:pt x="0" y="60"/>
                  </a:lnTo>
                  <a:lnTo>
                    <a:pt x="0" y="58"/>
                  </a:lnTo>
                  <a:lnTo>
                    <a:pt x="0" y="54"/>
                  </a:lnTo>
                  <a:lnTo>
                    <a:pt x="0" y="50"/>
                  </a:lnTo>
                  <a:lnTo>
                    <a:pt x="0" y="48"/>
                  </a:lnTo>
                  <a:lnTo>
                    <a:pt x="0" y="44"/>
                  </a:lnTo>
                  <a:lnTo>
                    <a:pt x="0" y="42"/>
                  </a:lnTo>
                  <a:lnTo>
                    <a:pt x="0" y="38"/>
                  </a:lnTo>
                  <a:lnTo>
                    <a:pt x="0" y="36"/>
                  </a:lnTo>
                  <a:lnTo>
                    <a:pt x="0" y="34"/>
                  </a:lnTo>
                  <a:lnTo>
                    <a:pt x="0" y="34"/>
                  </a:lnTo>
                  <a:lnTo>
                    <a:pt x="0" y="32"/>
                  </a:lnTo>
                  <a:lnTo>
                    <a:pt x="0" y="30"/>
                  </a:lnTo>
                  <a:lnTo>
                    <a:pt x="0" y="28"/>
                  </a:lnTo>
                  <a:lnTo>
                    <a:pt x="0" y="26"/>
                  </a:lnTo>
                  <a:lnTo>
                    <a:pt x="0" y="24"/>
                  </a:lnTo>
                  <a:lnTo>
                    <a:pt x="0" y="20"/>
                  </a:lnTo>
                  <a:lnTo>
                    <a:pt x="0" y="18"/>
                  </a:lnTo>
                  <a:lnTo>
                    <a:pt x="0" y="16"/>
                  </a:lnTo>
                  <a:lnTo>
                    <a:pt x="0" y="14"/>
                  </a:lnTo>
                  <a:lnTo>
                    <a:pt x="0" y="12"/>
                  </a:lnTo>
                  <a:lnTo>
                    <a:pt x="0" y="10"/>
                  </a:lnTo>
                  <a:lnTo>
                    <a:pt x="0" y="8"/>
                  </a:lnTo>
                  <a:lnTo>
                    <a:pt x="0" y="6"/>
                  </a:lnTo>
                  <a:lnTo>
                    <a:pt x="0" y="2"/>
                  </a:lnTo>
                  <a:lnTo>
                    <a:pt x="2" y="2"/>
                  </a:lnTo>
                  <a:lnTo>
                    <a:pt x="8" y="2"/>
                  </a:lnTo>
                  <a:lnTo>
                    <a:pt x="14" y="2"/>
                  </a:lnTo>
                  <a:lnTo>
                    <a:pt x="18" y="2"/>
                  </a:lnTo>
                  <a:lnTo>
                    <a:pt x="22" y="2"/>
                  </a:lnTo>
                  <a:lnTo>
                    <a:pt x="24" y="2"/>
                  </a:lnTo>
                  <a:lnTo>
                    <a:pt x="28" y="2"/>
                  </a:lnTo>
                  <a:lnTo>
                    <a:pt x="34" y="2"/>
                  </a:lnTo>
                  <a:lnTo>
                    <a:pt x="36" y="2"/>
                  </a:lnTo>
                  <a:lnTo>
                    <a:pt x="46" y="2"/>
                  </a:lnTo>
                  <a:lnTo>
                    <a:pt x="48" y="2"/>
                  </a:lnTo>
                  <a:lnTo>
                    <a:pt x="52" y="2"/>
                  </a:lnTo>
                  <a:lnTo>
                    <a:pt x="58" y="2"/>
                  </a:lnTo>
                  <a:lnTo>
                    <a:pt x="62" y="2"/>
                  </a:lnTo>
                  <a:lnTo>
                    <a:pt x="64" y="0"/>
                  </a:lnTo>
                  <a:lnTo>
                    <a:pt x="72" y="0"/>
                  </a:lnTo>
                  <a:lnTo>
                    <a:pt x="82" y="0"/>
                  </a:lnTo>
                  <a:lnTo>
                    <a:pt x="84" y="0"/>
                  </a:lnTo>
                  <a:lnTo>
                    <a:pt x="86" y="0"/>
                  </a:lnTo>
                  <a:lnTo>
                    <a:pt x="90" y="0"/>
                  </a:lnTo>
                  <a:lnTo>
                    <a:pt x="96" y="0"/>
                  </a:lnTo>
                  <a:lnTo>
                    <a:pt x="102" y="0"/>
                  </a:lnTo>
                  <a:lnTo>
                    <a:pt x="108" y="0"/>
                  </a:lnTo>
                  <a:lnTo>
                    <a:pt x="110" y="0"/>
                  </a:lnTo>
                  <a:lnTo>
                    <a:pt x="114" y="0"/>
                  </a:lnTo>
                  <a:lnTo>
                    <a:pt x="120" y="0"/>
                  </a:lnTo>
                  <a:lnTo>
                    <a:pt x="126" y="0"/>
                  </a:lnTo>
                  <a:lnTo>
                    <a:pt x="132" y="0"/>
                  </a:lnTo>
                  <a:lnTo>
                    <a:pt x="138" y="0"/>
                  </a:lnTo>
                  <a:lnTo>
                    <a:pt x="142" y="0"/>
                  </a:lnTo>
                  <a:lnTo>
                    <a:pt x="144" y="0"/>
                  </a:lnTo>
                  <a:lnTo>
                    <a:pt x="148" y="0"/>
                  </a:lnTo>
                  <a:lnTo>
                    <a:pt x="150" y="0"/>
                  </a:lnTo>
                  <a:lnTo>
                    <a:pt x="154" y="0"/>
                  </a:lnTo>
                  <a:lnTo>
                    <a:pt x="156" y="0"/>
                  </a:lnTo>
                  <a:lnTo>
                    <a:pt x="158" y="0"/>
                  </a:lnTo>
                  <a:lnTo>
                    <a:pt x="162" y="0"/>
                  </a:lnTo>
                  <a:lnTo>
                    <a:pt x="162" y="4"/>
                  </a:lnTo>
                  <a:lnTo>
                    <a:pt x="162" y="8"/>
                  </a:lnTo>
                  <a:lnTo>
                    <a:pt x="162" y="12"/>
                  </a:lnTo>
                  <a:lnTo>
                    <a:pt x="162" y="14"/>
                  </a:lnTo>
                  <a:lnTo>
                    <a:pt x="162" y="20"/>
                  </a:lnTo>
                  <a:lnTo>
                    <a:pt x="162" y="22"/>
                  </a:lnTo>
                  <a:lnTo>
                    <a:pt x="162" y="26"/>
                  </a:lnTo>
                  <a:lnTo>
                    <a:pt x="162" y="28"/>
                  </a:lnTo>
                  <a:lnTo>
                    <a:pt x="162" y="30"/>
                  </a:lnTo>
                  <a:lnTo>
                    <a:pt x="162" y="34"/>
                  </a:lnTo>
                  <a:lnTo>
                    <a:pt x="162" y="36"/>
                  </a:lnTo>
                  <a:lnTo>
                    <a:pt x="162" y="40"/>
                  </a:lnTo>
                  <a:lnTo>
                    <a:pt x="162" y="42"/>
                  </a:lnTo>
                  <a:lnTo>
                    <a:pt x="162" y="46"/>
                  </a:lnTo>
                  <a:lnTo>
                    <a:pt x="162" y="50"/>
                  </a:lnTo>
                  <a:lnTo>
                    <a:pt x="162" y="52"/>
                  </a:lnTo>
                  <a:lnTo>
                    <a:pt x="162" y="54"/>
                  </a:lnTo>
                  <a:lnTo>
                    <a:pt x="162" y="58"/>
                  </a:lnTo>
                  <a:lnTo>
                    <a:pt x="162" y="60"/>
                  </a:lnTo>
                  <a:lnTo>
                    <a:pt x="162" y="62"/>
                  </a:lnTo>
                  <a:lnTo>
                    <a:pt x="162" y="64"/>
                  </a:lnTo>
                  <a:lnTo>
                    <a:pt x="162" y="66"/>
                  </a:lnTo>
                  <a:lnTo>
                    <a:pt x="162" y="70"/>
                  </a:lnTo>
                  <a:lnTo>
                    <a:pt x="162" y="76"/>
                  </a:lnTo>
                  <a:lnTo>
                    <a:pt x="162" y="82"/>
                  </a:lnTo>
                  <a:lnTo>
                    <a:pt x="162" y="82"/>
                  </a:lnTo>
                  <a:lnTo>
                    <a:pt x="162" y="86"/>
                  </a:lnTo>
                  <a:lnTo>
                    <a:pt x="162" y="88"/>
                  </a:lnTo>
                  <a:lnTo>
                    <a:pt x="162" y="92"/>
                  </a:lnTo>
                  <a:lnTo>
                    <a:pt x="162" y="94"/>
                  </a:lnTo>
                  <a:lnTo>
                    <a:pt x="162" y="98"/>
                  </a:lnTo>
                  <a:lnTo>
                    <a:pt x="162" y="100"/>
                  </a:lnTo>
                  <a:lnTo>
                    <a:pt x="162" y="102"/>
                  </a:lnTo>
                  <a:lnTo>
                    <a:pt x="162" y="104"/>
                  </a:lnTo>
                  <a:lnTo>
                    <a:pt x="162" y="110"/>
                  </a:lnTo>
                  <a:lnTo>
                    <a:pt x="162" y="114"/>
                  </a:lnTo>
                  <a:lnTo>
                    <a:pt x="162" y="116"/>
                  </a:lnTo>
                  <a:lnTo>
                    <a:pt x="162" y="118"/>
                  </a:lnTo>
                  <a:lnTo>
                    <a:pt x="162" y="128"/>
                  </a:lnTo>
                  <a:lnTo>
                    <a:pt x="162" y="130"/>
                  </a:lnTo>
                  <a:lnTo>
                    <a:pt x="162" y="132"/>
                  </a:lnTo>
                  <a:lnTo>
                    <a:pt x="162" y="134"/>
                  </a:lnTo>
                  <a:lnTo>
                    <a:pt x="162" y="136"/>
                  </a:lnTo>
                  <a:lnTo>
                    <a:pt x="162" y="138"/>
                  </a:lnTo>
                  <a:lnTo>
                    <a:pt x="162" y="142"/>
                  </a:lnTo>
                  <a:lnTo>
                    <a:pt x="162" y="148"/>
                  </a:lnTo>
                  <a:lnTo>
                    <a:pt x="162" y="152"/>
                  </a:lnTo>
                  <a:lnTo>
                    <a:pt x="162" y="158"/>
                  </a:lnTo>
                  <a:lnTo>
                    <a:pt x="162" y="164"/>
                  </a:lnTo>
                  <a:lnTo>
                    <a:pt x="162" y="16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6" name="Freeform 167"/>
            <p:cNvSpPr>
              <a:spLocks/>
            </p:cNvSpPr>
            <p:nvPr/>
          </p:nvSpPr>
          <p:spPr bwMode="auto">
            <a:xfrm>
              <a:off x="4516438" y="57150"/>
              <a:ext cx="269875" cy="268288"/>
            </a:xfrm>
            <a:custGeom>
              <a:avLst/>
              <a:gdLst>
                <a:gd name="T0" fmla="*/ 48 w 170"/>
                <a:gd name="T1" fmla="*/ 0 h 169"/>
                <a:gd name="T2" fmla="*/ 56 w 170"/>
                <a:gd name="T3" fmla="*/ 0 h 169"/>
                <a:gd name="T4" fmla="*/ 64 w 170"/>
                <a:gd name="T5" fmla="*/ 0 h 169"/>
                <a:gd name="T6" fmla="*/ 82 w 170"/>
                <a:gd name="T7" fmla="*/ 0 h 169"/>
                <a:gd name="T8" fmla="*/ 90 w 170"/>
                <a:gd name="T9" fmla="*/ 0 h 169"/>
                <a:gd name="T10" fmla="*/ 96 w 170"/>
                <a:gd name="T11" fmla="*/ 0 h 169"/>
                <a:gd name="T12" fmla="*/ 106 w 170"/>
                <a:gd name="T13" fmla="*/ 0 h 169"/>
                <a:gd name="T14" fmla="*/ 118 w 170"/>
                <a:gd name="T15" fmla="*/ 0 h 169"/>
                <a:gd name="T16" fmla="*/ 128 w 170"/>
                <a:gd name="T17" fmla="*/ 0 h 169"/>
                <a:gd name="T18" fmla="*/ 138 w 170"/>
                <a:gd name="T19" fmla="*/ 0 h 169"/>
                <a:gd name="T20" fmla="*/ 146 w 170"/>
                <a:gd name="T21" fmla="*/ 0 h 169"/>
                <a:gd name="T22" fmla="*/ 156 w 170"/>
                <a:gd name="T23" fmla="*/ 0 h 169"/>
                <a:gd name="T24" fmla="*/ 164 w 170"/>
                <a:gd name="T25" fmla="*/ 0 h 169"/>
                <a:gd name="T26" fmla="*/ 170 w 170"/>
                <a:gd name="T27" fmla="*/ 0 h 169"/>
                <a:gd name="T28" fmla="*/ 170 w 170"/>
                <a:gd name="T29" fmla="*/ 10 h 169"/>
                <a:gd name="T30" fmla="*/ 170 w 170"/>
                <a:gd name="T31" fmla="*/ 22 h 169"/>
                <a:gd name="T32" fmla="*/ 170 w 170"/>
                <a:gd name="T33" fmla="*/ 30 h 169"/>
                <a:gd name="T34" fmla="*/ 170 w 170"/>
                <a:gd name="T35" fmla="*/ 44 h 169"/>
                <a:gd name="T36" fmla="*/ 170 w 170"/>
                <a:gd name="T37" fmla="*/ 58 h 169"/>
                <a:gd name="T38" fmla="*/ 170 w 170"/>
                <a:gd name="T39" fmla="*/ 68 h 169"/>
                <a:gd name="T40" fmla="*/ 170 w 170"/>
                <a:gd name="T41" fmla="*/ 85 h 169"/>
                <a:gd name="T42" fmla="*/ 170 w 170"/>
                <a:gd name="T43" fmla="*/ 97 h 169"/>
                <a:gd name="T44" fmla="*/ 170 w 170"/>
                <a:gd name="T45" fmla="*/ 119 h 169"/>
                <a:gd name="T46" fmla="*/ 170 w 170"/>
                <a:gd name="T47" fmla="*/ 133 h 169"/>
                <a:gd name="T48" fmla="*/ 170 w 170"/>
                <a:gd name="T49" fmla="*/ 141 h 169"/>
                <a:gd name="T50" fmla="*/ 170 w 170"/>
                <a:gd name="T51" fmla="*/ 147 h 169"/>
                <a:gd name="T52" fmla="*/ 170 w 170"/>
                <a:gd name="T53" fmla="*/ 157 h 169"/>
                <a:gd name="T54" fmla="*/ 170 w 170"/>
                <a:gd name="T55" fmla="*/ 165 h 169"/>
                <a:gd name="T56" fmla="*/ 162 w 170"/>
                <a:gd name="T57" fmla="*/ 169 h 169"/>
                <a:gd name="T58" fmla="*/ 154 w 170"/>
                <a:gd name="T59" fmla="*/ 169 h 169"/>
                <a:gd name="T60" fmla="*/ 140 w 170"/>
                <a:gd name="T61" fmla="*/ 169 h 169"/>
                <a:gd name="T62" fmla="*/ 128 w 170"/>
                <a:gd name="T63" fmla="*/ 169 h 169"/>
                <a:gd name="T64" fmla="*/ 120 w 170"/>
                <a:gd name="T65" fmla="*/ 169 h 169"/>
                <a:gd name="T66" fmla="*/ 102 w 170"/>
                <a:gd name="T67" fmla="*/ 169 h 169"/>
                <a:gd name="T68" fmla="*/ 90 w 170"/>
                <a:gd name="T69" fmla="*/ 169 h 169"/>
                <a:gd name="T70" fmla="*/ 80 w 170"/>
                <a:gd name="T71" fmla="*/ 169 h 169"/>
                <a:gd name="T72" fmla="*/ 64 w 170"/>
                <a:gd name="T73" fmla="*/ 169 h 169"/>
                <a:gd name="T74" fmla="*/ 56 w 170"/>
                <a:gd name="T75" fmla="*/ 169 h 169"/>
                <a:gd name="T76" fmla="*/ 48 w 170"/>
                <a:gd name="T77" fmla="*/ 169 h 169"/>
                <a:gd name="T78" fmla="*/ 36 w 170"/>
                <a:gd name="T79" fmla="*/ 169 h 169"/>
                <a:gd name="T80" fmla="*/ 26 w 170"/>
                <a:gd name="T81" fmla="*/ 169 h 169"/>
                <a:gd name="T82" fmla="*/ 12 w 170"/>
                <a:gd name="T83" fmla="*/ 169 h 169"/>
                <a:gd name="T84" fmla="*/ 4 w 170"/>
                <a:gd name="T85" fmla="*/ 169 h 169"/>
                <a:gd name="T86" fmla="*/ 0 w 170"/>
                <a:gd name="T87" fmla="*/ 161 h 169"/>
                <a:gd name="T88" fmla="*/ 0 w 170"/>
                <a:gd name="T89" fmla="*/ 139 h 169"/>
                <a:gd name="T90" fmla="*/ 0 w 170"/>
                <a:gd name="T91" fmla="*/ 119 h 169"/>
                <a:gd name="T92" fmla="*/ 0 w 170"/>
                <a:gd name="T93" fmla="*/ 95 h 169"/>
                <a:gd name="T94" fmla="*/ 0 w 170"/>
                <a:gd name="T95" fmla="*/ 68 h 169"/>
                <a:gd name="T96" fmla="*/ 0 w 170"/>
                <a:gd name="T97" fmla="*/ 44 h 169"/>
                <a:gd name="T98" fmla="*/ 0 w 170"/>
                <a:gd name="T99" fmla="*/ 20 h 169"/>
                <a:gd name="T100" fmla="*/ 0 w 170"/>
                <a:gd name="T101" fmla="*/ 10 h 169"/>
                <a:gd name="T102" fmla="*/ 6 w 170"/>
                <a:gd name="T103" fmla="*/ 0 h 169"/>
                <a:gd name="T104" fmla="*/ 20 w 170"/>
                <a:gd name="T105" fmla="*/ 0 h 169"/>
                <a:gd name="T106" fmla="*/ 32 w 170"/>
                <a:gd name="T107"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0" h="169">
                  <a:moveTo>
                    <a:pt x="40" y="0"/>
                  </a:moveTo>
                  <a:lnTo>
                    <a:pt x="42" y="0"/>
                  </a:lnTo>
                  <a:lnTo>
                    <a:pt x="42" y="0"/>
                  </a:lnTo>
                  <a:lnTo>
                    <a:pt x="48" y="0"/>
                  </a:lnTo>
                  <a:lnTo>
                    <a:pt x="50" y="0"/>
                  </a:lnTo>
                  <a:lnTo>
                    <a:pt x="52" y="0"/>
                  </a:lnTo>
                  <a:lnTo>
                    <a:pt x="54" y="0"/>
                  </a:lnTo>
                  <a:lnTo>
                    <a:pt x="56" y="0"/>
                  </a:lnTo>
                  <a:lnTo>
                    <a:pt x="58" y="0"/>
                  </a:lnTo>
                  <a:lnTo>
                    <a:pt x="60" y="0"/>
                  </a:lnTo>
                  <a:lnTo>
                    <a:pt x="62" y="0"/>
                  </a:lnTo>
                  <a:lnTo>
                    <a:pt x="64" y="0"/>
                  </a:lnTo>
                  <a:lnTo>
                    <a:pt x="66" y="0"/>
                  </a:lnTo>
                  <a:lnTo>
                    <a:pt x="74" y="0"/>
                  </a:lnTo>
                  <a:lnTo>
                    <a:pt x="80" y="0"/>
                  </a:lnTo>
                  <a:lnTo>
                    <a:pt x="82" y="0"/>
                  </a:lnTo>
                  <a:lnTo>
                    <a:pt x="84" y="0"/>
                  </a:lnTo>
                  <a:lnTo>
                    <a:pt x="86" y="0"/>
                  </a:lnTo>
                  <a:lnTo>
                    <a:pt x="88" y="0"/>
                  </a:lnTo>
                  <a:lnTo>
                    <a:pt x="90" y="0"/>
                  </a:lnTo>
                  <a:lnTo>
                    <a:pt x="90" y="0"/>
                  </a:lnTo>
                  <a:lnTo>
                    <a:pt x="92" y="0"/>
                  </a:lnTo>
                  <a:lnTo>
                    <a:pt x="94" y="0"/>
                  </a:lnTo>
                  <a:lnTo>
                    <a:pt x="96" y="0"/>
                  </a:lnTo>
                  <a:lnTo>
                    <a:pt x="100" y="0"/>
                  </a:lnTo>
                  <a:lnTo>
                    <a:pt x="102" y="0"/>
                  </a:lnTo>
                  <a:lnTo>
                    <a:pt x="104" y="0"/>
                  </a:lnTo>
                  <a:lnTo>
                    <a:pt x="106" y="0"/>
                  </a:lnTo>
                  <a:lnTo>
                    <a:pt x="108" y="0"/>
                  </a:lnTo>
                  <a:lnTo>
                    <a:pt x="110" y="0"/>
                  </a:lnTo>
                  <a:lnTo>
                    <a:pt x="112" y="0"/>
                  </a:lnTo>
                  <a:lnTo>
                    <a:pt x="118" y="0"/>
                  </a:lnTo>
                  <a:lnTo>
                    <a:pt x="120" y="0"/>
                  </a:lnTo>
                  <a:lnTo>
                    <a:pt x="122" y="0"/>
                  </a:lnTo>
                  <a:lnTo>
                    <a:pt x="124" y="0"/>
                  </a:lnTo>
                  <a:lnTo>
                    <a:pt x="128" y="0"/>
                  </a:lnTo>
                  <a:lnTo>
                    <a:pt x="130" y="0"/>
                  </a:lnTo>
                  <a:lnTo>
                    <a:pt x="134" y="0"/>
                  </a:lnTo>
                  <a:lnTo>
                    <a:pt x="138" y="0"/>
                  </a:lnTo>
                  <a:lnTo>
                    <a:pt x="138" y="0"/>
                  </a:lnTo>
                  <a:lnTo>
                    <a:pt x="140" y="0"/>
                  </a:lnTo>
                  <a:lnTo>
                    <a:pt x="142" y="0"/>
                  </a:lnTo>
                  <a:lnTo>
                    <a:pt x="144" y="0"/>
                  </a:lnTo>
                  <a:lnTo>
                    <a:pt x="146" y="0"/>
                  </a:lnTo>
                  <a:lnTo>
                    <a:pt x="148" y="0"/>
                  </a:lnTo>
                  <a:lnTo>
                    <a:pt x="150" y="0"/>
                  </a:lnTo>
                  <a:lnTo>
                    <a:pt x="154" y="0"/>
                  </a:lnTo>
                  <a:lnTo>
                    <a:pt x="156" y="0"/>
                  </a:lnTo>
                  <a:lnTo>
                    <a:pt x="158" y="0"/>
                  </a:lnTo>
                  <a:lnTo>
                    <a:pt x="160" y="0"/>
                  </a:lnTo>
                  <a:lnTo>
                    <a:pt x="162" y="0"/>
                  </a:lnTo>
                  <a:lnTo>
                    <a:pt x="164" y="0"/>
                  </a:lnTo>
                  <a:lnTo>
                    <a:pt x="166" y="0"/>
                  </a:lnTo>
                  <a:lnTo>
                    <a:pt x="168" y="0"/>
                  </a:lnTo>
                  <a:lnTo>
                    <a:pt x="170" y="0"/>
                  </a:lnTo>
                  <a:lnTo>
                    <a:pt x="170" y="0"/>
                  </a:lnTo>
                  <a:lnTo>
                    <a:pt x="170" y="2"/>
                  </a:lnTo>
                  <a:lnTo>
                    <a:pt x="170" y="4"/>
                  </a:lnTo>
                  <a:lnTo>
                    <a:pt x="170" y="6"/>
                  </a:lnTo>
                  <a:lnTo>
                    <a:pt x="170" y="10"/>
                  </a:lnTo>
                  <a:lnTo>
                    <a:pt x="170" y="16"/>
                  </a:lnTo>
                  <a:lnTo>
                    <a:pt x="170" y="18"/>
                  </a:lnTo>
                  <a:lnTo>
                    <a:pt x="170" y="20"/>
                  </a:lnTo>
                  <a:lnTo>
                    <a:pt x="170" y="22"/>
                  </a:lnTo>
                  <a:lnTo>
                    <a:pt x="170" y="24"/>
                  </a:lnTo>
                  <a:lnTo>
                    <a:pt x="170" y="26"/>
                  </a:lnTo>
                  <a:lnTo>
                    <a:pt x="170" y="28"/>
                  </a:lnTo>
                  <a:lnTo>
                    <a:pt x="170" y="30"/>
                  </a:lnTo>
                  <a:lnTo>
                    <a:pt x="170" y="34"/>
                  </a:lnTo>
                  <a:lnTo>
                    <a:pt x="170" y="36"/>
                  </a:lnTo>
                  <a:lnTo>
                    <a:pt x="170" y="42"/>
                  </a:lnTo>
                  <a:lnTo>
                    <a:pt x="170" y="44"/>
                  </a:lnTo>
                  <a:lnTo>
                    <a:pt x="170" y="50"/>
                  </a:lnTo>
                  <a:lnTo>
                    <a:pt x="170" y="52"/>
                  </a:lnTo>
                  <a:lnTo>
                    <a:pt x="170" y="56"/>
                  </a:lnTo>
                  <a:lnTo>
                    <a:pt x="170" y="58"/>
                  </a:lnTo>
                  <a:lnTo>
                    <a:pt x="170" y="60"/>
                  </a:lnTo>
                  <a:lnTo>
                    <a:pt x="170" y="62"/>
                  </a:lnTo>
                  <a:lnTo>
                    <a:pt x="170" y="64"/>
                  </a:lnTo>
                  <a:lnTo>
                    <a:pt x="170" y="68"/>
                  </a:lnTo>
                  <a:lnTo>
                    <a:pt x="170" y="70"/>
                  </a:lnTo>
                  <a:lnTo>
                    <a:pt x="170" y="72"/>
                  </a:lnTo>
                  <a:lnTo>
                    <a:pt x="170" y="80"/>
                  </a:lnTo>
                  <a:lnTo>
                    <a:pt x="170" y="85"/>
                  </a:lnTo>
                  <a:lnTo>
                    <a:pt x="170" y="89"/>
                  </a:lnTo>
                  <a:lnTo>
                    <a:pt x="170" y="91"/>
                  </a:lnTo>
                  <a:lnTo>
                    <a:pt x="170" y="95"/>
                  </a:lnTo>
                  <a:lnTo>
                    <a:pt x="170" y="97"/>
                  </a:lnTo>
                  <a:lnTo>
                    <a:pt x="170" y="105"/>
                  </a:lnTo>
                  <a:lnTo>
                    <a:pt x="170" y="109"/>
                  </a:lnTo>
                  <a:lnTo>
                    <a:pt x="170" y="113"/>
                  </a:lnTo>
                  <a:lnTo>
                    <a:pt x="170" y="119"/>
                  </a:lnTo>
                  <a:lnTo>
                    <a:pt x="170" y="121"/>
                  </a:lnTo>
                  <a:lnTo>
                    <a:pt x="170" y="125"/>
                  </a:lnTo>
                  <a:lnTo>
                    <a:pt x="170" y="129"/>
                  </a:lnTo>
                  <a:lnTo>
                    <a:pt x="170" y="133"/>
                  </a:lnTo>
                  <a:lnTo>
                    <a:pt x="170" y="135"/>
                  </a:lnTo>
                  <a:lnTo>
                    <a:pt x="170" y="137"/>
                  </a:lnTo>
                  <a:lnTo>
                    <a:pt x="170" y="139"/>
                  </a:lnTo>
                  <a:lnTo>
                    <a:pt x="170" y="141"/>
                  </a:lnTo>
                  <a:lnTo>
                    <a:pt x="170" y="143"/>
                  </a:lnTo>
                  <a:lnTo>
                    <a:pt x="170" y="145"/>
                  </a:lnTo>
                  <a:lnTo>
                    <a:pt x="170" y="145"/>
                  </a:lnTo>
                  <a:lnTo>
                    <a:pt x="170" y="147"/>
                  </a:lnTo>
                  <a:lnTo>
                    <a:pt x="170" y="149"/>
                  </a:lnTo>
                  <a:lnTo>
                    <a:pt x="170" y="153"/>
                  </a:lnTo>
                  <a:lnTo>
                    <a:pt x="170" y="155"/>
                  </a:lnTo>
                  <a:lnTo>
                    <a:pt x="170" y="157"/>
                  </a:lnTo>
                  <a:lnTo>
                    <a:pt x="170" y="159"/>
                  </a:lnTo>
                  <a:lnTo>
                    <a:pt x="170" y="161"/>
                  </a:lnTo>
                  <a:lnTo>
                    <a:pt x="170" y="163"/>
                  </a:lnTo>
                  <a:lnTo>
                    <a:pt x="170" y="165"/>
                  </a:lnTo>
                  <a:lnTo>
                    <a:pt x="170" y="167"/>
                  </a:lnTo>
                  <a:lnTo>
                    <a:pt x="170" y="169"/>
                  </a:lnTo>
                  <a:lnTo>
                    <a:pt x="166" y="169"/>
                  </a:lnTo>
                  <a:lnTo>
                    <a:pt x="162" y="169"/>
                  </a:lnTo>
                  <a:lnTo>
                    <a:pt x="160" y="169"/>
                  </a:lnTo>
                  <a:lnTo>
                    <a:pt x="158" y="169"/>
                  </a:lnTo>
                  <a:lnTo>
                    <a:pt x="156" y="169"/>
                  </a:lnTo>
                  <a:lnTo>
                    <a:pt x="154" y="169"/>
                  </a:lnTo>
                  <a:lnTo>
                    <a:pt x="150" y="169"/>
                  </a:lnTo>
                  <a:lnTo>
                    <a:pt x="148" y="169"/>
                  </a:lnTo>
                  <a:lnTo>
                    <a:pt x="146" y="169"/>
                  </a:lnTo>
                  <a:lnTo>
                    <a:pt x="140" y="169"/>
                  </a:lnTo>
                  <a:lnTo>
                    <a:pt x="138" y="169"/>
                  </a:lnTo>
                  <a:lnTo>
                    <a:pt x="138" y="169"/>
                  </a:lnTo>
                  <a:lnTo>
                    <a:pt x="130" y="169"/>
                  </a:lnTo>
                  <a:lnTo>
                    <a:pt x="128" y="169"/>
                  </a:lnTo>
                  <a:lnTo>
                    <a:pt x="126" y="169"/>
                  </a:lnTo>
                  <a:lnTo>
                    <a:pt x="124" y="169"/>
                  </a:lnTo>
                  <a:lnTo>
                    <a:pt x="122" y="169"/>
                  </a:lnTo>
                  <a:lnTo>
                    <a:pt x="120" y="169"/>
                  </a:lnTo>
                  <a:lnTo>
                    <a:pt x="118" y="169"/>
                  </a:lnTo>
                  <a:lnTo>
                    <a:pt x="108" y="169"/>
                  </a:lnTo>
                  <a:lnTo>
                    <a:pt x="104" y="169"/>
                  </a:lnTo>
                  <a:lnTo>
                    <a:pt x="102" y="169"/>
                  </a:lnTo>
                  <a:lnTo>
                    <a:pt x="98" y="169"/>
                  </a:lnTo>
                  <a:lnTo>
                    <a:pt x="92" y="169"/>
                  </a:lnTo>
                  <a:lnTo>
                    <a:pt x="90" y="169"/>
                  </a:lnTo>
                  <a:lnTo>
                    <a:pt x="90" y="169"/>
                  </a:lnTo>
                  <a:lnTo>
                    <a:pt x="88" y="169"/>
                  </a:lnTo>
                  <a:lnTo>
                    <a:pt x="86" y="169"/>
                  </a:lnTo>
                  <a:lnTo>
                    <a:pt x="82" y="169"/>
                  </a:lnTo>
                  <a:lnTo>
                    <a:pt x="80" y="169"/>
                  </a:lnTo>
                  <a:lnTo>
                    <a:pt x="78" y="169"/>
                  </a:lnTo>
                  <a:lnTo>
                    <a:pt x="76" y="169"/>
                  </a:lnTo>
                  <a:lnTo>
                    <a:pt x="72" y="169"/>
                  </a:lnTo>
                  <a:lnTo>
                    <a:pt x="64" y="169"/>
                  </a:lnTo>
                  <a:lnTo>
                    <a:pt x="62" y="169"/>
                  </a:lnTo>
                  <a:lnTo>
                    <a:pt x="60" y="169"/>
                  </a:lnTo>
                  <a:lnTo>
                    <a:pt x="58" y="169"/>
                  </a:lnTo>
                  <a:lnTo>
                    <a:pt x="56" y="169"/>
                  </a:lnTo>
                  <a:lnTo>
                    <a:pt x="54" y="169"/>
                  </a:lnTo>
                  <a:lnTo>
                    <a:pt x="52" y="169"/>
                  </a:lnTo>
                  <a:lnTo>
                    <a:pt x="50" y="169"/>
                  </a:lnTo>
                  <a:lnTo>
                    <a:pt x="48" y="169"/>
                  </a:lnTo>
                  <a:lnTo>
                    <a:pt x="46" y="169"/>
                  </a:lnTo>
                  <a:lnTo>
                    <a:pt x="42" y="169"/>
                  </a:lnTo>
                  <a:lnTo>
                    <a:pt x="40" y="169"/>
                  </a:lnTo>
                  <a:lnTo>
                    <a:pt x="36" y="169"/>
                  </a:lnTo>
                  <a:lnTo>
                    <a:pt x="34" y="169"/>
                  </a:lnTo>
                  <a:lnTo>
                    <a:pt x="30" y="169"/>
                  </a:lnTo>
                  <a:lnTo>
                    <a:pt x="28" y="169"/>
                  </a:lnTo>
                  <a:lnTo>
                    <a:pt x="26" y="169"/>
                  </a:lnTo>
                  <a:lnTo>
                    <a:pt x="20" y="169"/>
                  </a:lnTo>
                  <a:lnTo>
                    <a:pt x="18" y="169"/>
                  </a:lnTo>
                  <a:lnTo>
                    <a:pt x="16" y="169"/>
                  </a:lnTo>
                  <a:lnTo>
                    <a:pt x="12" y="169"/>
                  </a:lnTo>
                  <a:lnTo>
                    <a:pt x="10" y="169"/>
                  </a:lnTo>
                  <a:lnTo>
                    <a:pt x="8" y="169"/>
                  </a:lnTo>
                  <a:lnTo>
                    <a:pt x="6" y="169"/>
                  </a:lnTo>
                  <a:lnTo>
                    <a:pt x="4" y="169"/>
                  </a:lnTo>
                  <a:lnTo>
                    <a:pt x="0" y="169"/>
                  </a:lnTo>
                  <a:lnTo>
                    <a:pt x="0" y="167"/>
                  </a:lnTo>
                  <a:lnTo>
                    <a:pt x="0" y="165"/>
                  </a:lnTo>
                  <a:lnTo>
                    <a:pt x="0" y="161"/>
                  </a:lnTo>
                  <a:lnTo>
                    <a:pt x="0" y="151"/>
                  </a:lnTo>
                  <a:lnTo>
                    <a:pt x="0" y="145"/>
                  </a:lnTo>
                  <a:lnTo>
                    <a:pt x="0" y="143"/>
                  </a:lnTo>
                  <a:lnTo>
                    <a:pt x="0" y="139"/>
                  </a:lnTo>
                  <a:lnTo>
                    <a:pt x="0" y="133"/>
                  </a:lnTo>
                  <a:lnTo>
                    <a:pt x="0" y="127"/>
                  </a:lnTo>
                  <a:lnTo>
                    <a:pt x="0" y="123"/>
                  </a:lnTo>
                  <a:lnTo>
                    <a:pt x="0" y="119"/>
                  </a:lnTo>
                  <a:lnTo>
                    <a:pt x="0" y="113"/>
                  </a:lnTo>
                  <a:lnTo>
                    <a:pt x="0" y="101"/>
                  </a:lnTo>
                  <a:lnTo>
                    <a:pt x="0" y="97"/>
                  </a:lnTo>
                  <a:lnTo>
                    <a:pt x="0" y="95"/>
                  </a:lnTo>
                  <a:lnTo>
                    <a:pt x="0" y="91"/>
                  </a:lnTo>
                  <a:lnTo>
                    <a:pt x="0" y="85"/>
                  </a:lnTo>
                  <a:lnTo>
                    <a:pt x="0" y="72"/>
                  </a:lnTo>
                  <a:lnTo>
                    <a:pt x="0" y="68"/>
                  </a:lnTo>
                  <a:lnTo>
                    <a:pt x="0" y="54"/>
                  </a:lnTo>
                  <a:lnTo>
                    <a:pt x="0" y="50"/>
                  </a:lnTo>
                  <a:lnTo>
                    <a:pt x="0" y="48"/>
                  </a:lnTo>
                  <a:lnTo>
                    <a:pt x="0" y="44"/>
                  </a:lnTo>
                  <a:lnTo>
                    <a:pt x="0" y="40"/>
                  </a:lnTo>
                  <a:lnTo>
                    <a:pt x="0" y="34"/>
                  </a:lnTo>
                  <a:lnTo>
                    <a:pt x="0" y="26"/>
                  </a:lnTo>
                  <a:lnTo>
                    <a:pt x="0" y="20"/>
                  </a:lnTo>
                  <a:lnTo>
                    <a:pt x="0" y="18"/>
                  </a:lnTo>
                  <a:lnTo>
                    <a:pt x="0" y="16"/>
                  </a:lnTo>
                  <a:lnTo>
                    <a:pt x="0" y="14"/>
                  </a:lnTo>
                  <a:lnTo>
                    <a:pt x="0" y="10"/>
                  </a:lnTo>
                  <a:lnTo>
                    <a:pt x="0" y="2"/>
                  </a:lnTo>
                  <a:lnTo>
                    <a:pt x="0" y="0"/>
                  </a:lnTo>
                  <a:lnTo>
                    <a:pt x="4" y="0"/>
                  </a:lnTo>
                  <a:lnTo>
                    <a:pt x="6" y="0"/>
                  </a:lnTo>
                  <a:lnTo>
                    <a:pt x="12" y="0"/>
                  </a:lnTo>
                  <a:lnTo>
                    <a:pt x="14" y="0"/>
                  </a:lnTo>
                  <a:lnTo>
                    <a:pt x="18" y="0"/>
                  </a:lnTo>
                  <a:lnTo>
                    <a:pt x="20" y="0"/>
                  </a:lnTo>
                  <a:lnTo>
                    <a:pt x="22" y="0"/>
                  </a:lnTo>
                  <a:lnTo>
                    <a:pt x="24" y="0"/>
                  </a:lnTo>
                  <a:lnTo>
                    <a:pt x="30" y="0"/>
                  </a:lnTo>
                  <a:lnTo>
                    <a:pt x="32" y="0"/>
                  </a:lnTo>
                  <a:lnTo>
                    <a:pt x="38" y="0"/>
                  </a:lnTo>
                  <a:lnTo>
                    <a:pt x="40"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7" name="Freeform 169"/>
            <p:cNvSpPr>
              <a:spLocks/>
            </p:cNvSpPr>
            <p:nvPr/>
          </p:nvSpPr>
          <p:spPr bwMode="auto">
            <a:xfrm>
              <a:off x="5078413" y="1127125"/>
              <a:ext cx="263525" cy="288925"/>
            </a:xfrm>
            <a:custGeom>
              <a:avLst/>
              <a:gdLst>
                <a:gd name="T0" fmla="*/ 166 w 166"/>
                <a:gd name="T1" fmla="*/ 0 h 182"/>
                <a:gd name="T2" fmla="*/ 166 w 166"/>
                <a:gd name="T3" fmla="*/ 12 h 182"/>
                <a:gd name="T4" fmla="*/ 166 w 166"/>
                <a:gd name="T5" fmla="*/ 34 h 182"/>
                <a:gd name="T6" fmla="*/ 166 w 166"/>
                <a:gd name="T7" fmla="*/ 46 h 182"/>
                <a:gd name="T8" fmla="*/ 166 w 166"/>
                <a:gd name="T9" fmla="*/ 72 h 182"/>
                <a:gd name="T10" fmla="*/ 166 w 166"/>
                <a:gd name="T11" fmla="*/ 96 h 182"/>
                <a:gd name="T12" fmla="*/ 166 w 166"/>
                <a:gd name="T13" fmla="*/ 114 h 182"/>
                <a:gd name="T14" fmla="*/ 166 w 166"/>
                <a:gd name="T15" fmla="*/ 128 h 182"/>
                <a:gd name="T16" fmla="*/ 166 w 166"/>
                <a:gd name="T17" fmla="*/ 140 h 182"/>
                <a:gd name="T18" fmla="*/ 166 w 166"/>
                <a:gd name="T19" fmla="*/ 146 h 182"/>
                <a:gd name="T20" fmla="*/ 166 w 166"/>
                <a:gd name="T21" fmla="*/ 154 h 182"/>
                <a:gd name="T22" fmla="*/ 166 w 166"/>
                <a:gd name="T23" fmla="*/ 162 h 182"/>
                <a:gd name="T24" fmla="*/ 166 w 166"/>
                <a:gd name="T25" fmla="*/ 176 h 182"/>
                <a:gd name="T26" fmla="*/ 162 w 166"/>
                <a:gd name="T27" fmla="*/ 182 h 182"/>
                <a:gd name="T28" fmla="*/ 154 w 166"/>
                <a:gd name="T29" fmla="*/ 182 h 182"/>
                <a:gd name="T30" fmla="*/ 146 w 166"/>
                <a:gd name="T31" fmla="*/ 182 h 182"/>
                <a:gd name="T32" fmla="*/ 130 w 166"/>
                <a:gd name="T33" fmla="*/ 182 h 182"/>
                <a:gd name="T34" fmla="*/ 122 w 166"/>
                <a:gd name="T35" fmla="*/ 182 h 182"/>
                <a:gd name="T36" fmla="*/ 112 w 166"/>
                <a:gd name="T37" fmla="*/ 182 h 182"/>
                <a:gd name="T38" fmla="*/ 104 w 166"/>
                <a:gd name="T39" fmla="*/ 182 h 182"/>
                <a:gd name="T40" fmla="*/ 96 w 166"/>
                <a:gd name="T41" fmla="*/ 182 h 182"/>
                <a:gd name="T42" fmla="*/ 86 w 166"/>
                <a:gd name="T43" fmla="*/ 182 h 182"/>
                <a:gd name="T44" fmla="*/ 72 w 166"/>
                <a:gd name="T45" fmla="*/ 182 h 182"/>
                <a:gd name="T46" fmla="*/ 58 w 166"/>
                <a:gd name="T47" fmla="*/ 182 h 182"/>
                <a:gd name="T48" fmla="*/ 50 w 166"/>
                <a:gd name="T49" fmla="*/ 182 h 182"/>
                <a:gd name="T50" fmla="*/ 42 w 166"/>
                <a:gd name="T51" fmla="*/ 182 h 182"/>
                <a:gd name="T52" fmla="*/ 34 w 166"/>
                <a:gd name="T53" fmla="*/ 182 h 182"/>
                <a:gd name="T54" fmla="*/ 24 w 166"/>
                <a:gd name="T55" fmla="*/ 182 h 182"/>
                <a:gd name="T56" fmla="*/ 18 w 166"/>
                <a:gd name="T57" fmla="*/ 182 h 182"/>
                <a:gd name="T58" fmla="*/ 0 w 166"/>
                <a:gd name="T59" fmla="*/ 172 h 182"/>
                <a:gd name="T60" fmla="*/ 0 w 166"/>
                <a:gd name="T61" fmla="*/ 160 h 182"/>
                <a:gd name="T62" fmla="*/ 0 w 166"/>
                <a:gd name="T63" fmla="*/ 144 h 182"/>
                <a:gd name="T64" fmla="*/ 0 w 166"/>
                <a:gd name="T65" fmla="*/ 134 h 182"/>
                <a:gd name="T66" fmla="*/ 0 w 166"/>
                <a:gd name="T67" fmla="*/ 118 h 182"/>
                <a:gd name="T68" fmla="*/ 0 w 166"/>
                <a:gd name="T69" fmla="*/ 106 h 182"/>
                <a:gd name="T70" fmla="*/ 0 w 166"/>
                <a:gd name="T71" fmla="*/ 98 h 182"/>
                <a:gd name="T72" fmla="*/ 0 w 166"/>
                <a:gd name="T73" fmla="*/ 90 h 182"/>
                <a:gd name="T74" fmla="*/ 0 w 166"/>
                <a:gd name="T75" fmla="*/ 78 h 182"/>
                <a:gd name="T76" fmla="*/ 0 w 166"/>
                <a:gd name="T77" fmla="*/ 66 h 182"/>
                <a:gd name="T78" fmla="*/ 0 w 166"/>
                <a:gd name="T79" fmla="*/ 54 h 182"/>
                <a:gd name="T80" fmla="*/ 0 w 166"/>
                <a:gd name="T81" fmla="*/ 48 h 182"/>
                <a:gd name="T82" fmla="*/ 0 w 166"/>
                <a:gd name="T83" fmla="*/ 34 h 182"/>
                <a:gd name="T84" fmla="*/ 0 w 166"/>
                <a:gd name="T85" fmla="*/ 16 h 182"/>
                <a:gd name="T86" fmla="*/ 0 w 166"/>
                <a:gd name="T87" fmla="*/ 2 h 182"/>
                <a:gd name="T88" fmla="*/ 12 w 166"/>
                <a:gd name="T89" fmla="*/ 0 h 182"/>
                <a:gd name="T90" fmla="*/ 24 w 166"/>
                <a:gd name="T91" fmla="*/ 0 h 182"/>
                <a:gd name="T92" fmla="*/ 34 w 166"/>
                <a:gd name="T93" fmla="*/ 0 h 182"/>
                <a:gd name="T94" fmla="*/ 44 w 166"/>
                <a:gd name="T95" fmla="*/ 0 h 182"/>
                <a:gd name="T96" fmla="*/ 54 w 166"/>
                <a:gd name="T97" fmla="*/ 0 h 182"/>
                <a:gd name="T98" fmla="*/ 70 w 166"/>
                <a:gd name="T99" fmla="*/ 0 h 182"/>
                <a:gd name="T100" fmla="*/ 76 w 166"/>
                <a:gd name="T101" fmla="*/ 0 h 182"/>
                <a:gd name="T102" fmla="*/ 84 w 166"/>
                <a:gd name="T103" fmla="*/ 0 h 182"/>
                <a:gd name="T104" fmla="*/ 92 w 166"/>
                <a:gd name="T105" fmla="*/ 0 h 182"/>
                <a:gd name="T106" fmla="*/ 100 w 166"/>
                <a:gd name="T107" fmla="*/ 0 h 182"/>
                <a:gd name="T108" fmla="*/ 108 w 166"/>
                <a:gd name="T109" fmla="*/ 0 h 182"/>
                <a:gd name="T110" fmla="*/ 116 w 166"/>
                <a:gd name="T111" fmla="*/ 0 h 182"/>
                <a:gd name="T112" fmla="*/ 122 w 166"/>
                <a:gd name="T113" fmla="*/ 0 h 182"/>
                <a:gd name="T114" fmla="*/ 132 w 166"/>
                <a:gd name="T115" fmla="*/ 0 h 182"/>
                <a:gd name="T116" fmla="*/ 140 w 166"/>
                <a:gd name="T117" fmla="*/ 0 h 182"/>
                <a:gd name="T118" fmla="*/ 148 w 166"/>
                <a:gd name="T119" fmla="*/ 0 h 182"/>
                <a:gd name="T120" fmla="*/ 156 w 166"/>
                <a:gd name="T121"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 h="182">
                  <a:moveTo>
                    <a:pt x="160" y="0"/>
                  </a:moveTo>
                  <a:lnTo>
                    <a:pt x="162" y="0"/>
                  </a:lnTo>
                  <a:lnTo>
                    <a:pt x="164" y="0"/>
                  </a:lnTo>
                  <a:lnTo>
                    <a:pt x="166" y="0"/>
                  </a:lnTo>
                  <a:lnTo>
                    <a:pt x="166" y="0"/>
                  </a:lnTo>
                  <a:lnTo>
                    <a:pt x="166" y="2"/>
                  </a:lnTo>
                  <a:lnTo>
                    <a:pt x="166" y="4"/>
                  </a:lnTo>
                  <a:lnTo>
                    <a:pt x="166" y="12"/>
                  </a:lnTo>
                  <a:lnTo>
                    <a:pt x="166" y="20"/>
                  </a:lnTo>
                  <a:lnTo>
                    <a:pt x="166" y="24"/>
                  </a:lnTo>
                  <a:lnTo>
                    <a:pt x="166" y="30"/>
                  </a:lnTo>
                  <a:lnTo>
                    <a:pt x="166" y="34"/>
                  </a:lnTo>
                  <a:lnTo>
                    <a:pt x="166" y="38"/>
                  </a:lnTo>
                  <a:lnTo>
                    <a:pt x="166" y="42"/>
                  </a:lnTo>
                  <a:lnTo>
                    <a:pt x="166" y="44"/>
                  </a:lnTo>
                  <a:lnTo>
                    <a:pt x="166" y="46"/>
                  </a:lnTo>
                  <a:lnTo>
                    <a:pt x="166" y="48"/>
                  </a:lnTo>
                  <a:lnTo>
                    <a:pt x="166" y="48"/>
                  </a:lnTo>
                  <a:lnTo>
                    <a:pt x="166" y="54"/>
                  </a:lnTo>
                  <a:lnTo>
                    <a:pt x="166" y="72"/>
                  </a:lnTo>
                  <a:lnTo>
                    <a:pt x="166" y="88"/>
                  </a:lnTo>
                  <a:lnTo>
                    <a:pt x="166" y="94"/>
                  </a:lnTo>
                  <a:lnTo>
                    <a:pt x="166" y="96"/>
                  </a:lnTo>
                  <a:lnTo>
                    <a:pt x="166" y="96"/>
                  </a:lnTo>
                  <a:lnTo>
                    <a:pt x="166" y="102"/>
                  </a:lnTo>
                  <a:lnTo>
                    <a:pt x="166" y="104"/>
                  </a:lnTo>
                  <a:lnTo>
                    <a:pt x="166" y="112"/>
                  </a:lnTo>
                  <a:lnTo>
                    <a:pt x="166" y="114"/>
                  </a:lnTo>
                  <a:lnTo>
                    <a:pt x="166" y="116"/>
                  </a:lnTo>
                  <a:lnTo>
                    <a:pt x="166" y="118"/>
                  </a:lnTo>
                  <a:lnTo>
                    <a:pt x="166" y="120"/>
                  </a:lnTo>
                  <a:lnTo>
                    <a:pt x="166" y="128"/>
                  </a:lnTo>
                  <a:lnTo>
                    <a:pt x="166" y="132"/>
                  </a:lnTo>
                  <a:lnTo>
                    <a:pt x="166" y="134"/>
                  </a:lnTo>
                  <a:lnTo>
                    <a:pt x="166" y="136"/>
                  </a:lnTo>
                  <a:lnTo>
                    <a:pt x="166" y="140"/>
                  </a:lnTo>
                  <a:lnTo>
                    <a:pt x="166" y="142"/>
                  </a:lnTo>
                  <a:lnTo>
                    <a:pt x="166" y="144"/>
                  </a:lnTo>
                  <a:lnTo>
                    <a:pt x="166" y="144"/>
                  </a:lnTo>
                  <a:lnTo>
                    <a:pt x="166" y="146"/>
                  </a:lnTo>
                  <a:lnTo>
                    <a:pt x="166" y="148"/>
                  </a:lnTo>
                  <a:lnTo>
                    <a:pt x="166" y="150"/>
                  </a:lnTo>
                  <a:lnTo>
                    <a:pt x="166" y="152"/>
                  </a:lnTo>
                  <a:lnTo>
                    <a:pt x="166" y="154"/>
                  </a:lnTo>
                  <a:lnTo>
                    <a:pt x="166" y="156"/>
                  </a:lnTo>
                  <a:lnTo>
                    <a:pt x="166" y="158"/>
                  </a:lnTo>
                  <a:lnTo>
                    <a:pt x="166" y="160"/>
                  </a:lnTo>
                  <a:lnTo>
                    <a:pt x="166" y="162"/>
                  </a:lnTo>
                  <a:lnTo>
                    <a:pt x="166" y="166"/>
                  </a:lnTo>
                  <a:lnTo>
                    <a:pt x="166" y="172"/>
                  </a:lnTo>
                  <a:lnTo>
                    <a:pt x="166" y="174"/>
                  </a:lnTo>
                  <a:lnTo>
                    <a:pt x="166" y="176"/>
                  </a:lnTo>
                  <a:lnTo>
                    <a:pt x="166" y="178"/>
                  </a:lnTo>
                  <a:lnTo>
                    <a:pt x="166" y="182"/>
                  </a:lnTo>
                  <a:lnTo>
                    <a:pt x="164" y="182"/>
                  </a:lnTo>
                  <a:lnTo>
                    <a:pt x="162" y="182"/>
                  </a:lnTo>
                  <a:lnTo>
                    <a:pt x="160" y="182"/>
                  </a:lnTo>
                  <a:lnTo>
                    <a:pt x="158" y="182"/>
                  </a:lnTo>
                  <a:lnTo>
                    <a:pt x="156" y="182"/>
                  </a:lnTo>
                  <a:lnTo>
                    <a:pt x="154" y="182"/>
                  </a:lnTo>
                  <a:lnTo>
                    <a:pt x="152" y="182"/>
                  </a:lnTo>
                  <a:lnTo>
                    <a:pt x="150" y="182"/>
                  </a:lnTo>
                  <a:lnTo>
                    <a:pt x="148" y="182"/>
                  </a:lnTo>
                  <a:lnTo>
                    <a:pt x="146" y="182"/>
                  </a:lnTo>
                  <a:lnTo>
                    <a:pt x="144" y="182"/>
                  </a:lnTo>
                  <a:lnTo>
                    <a:pt x="138" y="182"/>
                  </a:lnTo>
                  <a:lnTo>
                    <a:pt x="132" y="182"/>
                  </a:lnTo>
                  <a:lnTo>
                    <a:pt x="130" y="182"/>
                  </a:lnTo>
                  <a:lnTo>
                    <a:pt x="128" y="182"/>
                  </a:lnTo>
                  <a:lnTo>
                    <a:pt x="126" y="182"/>
                  </a:lnTo>
                  <a:lnTo>
                    <a:pt x="124" y="182"/>
                  </a:lnTo>
                  <a:lnTo>
                    <a:pt x="122" y="182"/>
                  </a:lnTo>
                  <a:lnTo>
                    <a:pt x="120" y="182"/>
                  </a:lnTo>
                  <a:lnTo>
                    <a:pt x="118" y="182"/>
                  </a:lnTo>
                  <a:lnTo>
                    <a:pt x="114" y="182"/>
                  </a:lnTo>
                  <a:lnTo>
                    <a:pt x="112" y="182"/>
                  </a:lnTo>
                  <a:lnTo>
                    <a:pt x="110" y="182"/>
                  </a:lnTo>
                  <a:lnTo>
                    <a:pt x="108" y="182"/>
                  </a:lnTo>
                  <a:lnTo>
                    <a:pt x="106" y="182"/>
                  </a:lnTo>
                  <a:lnTo>
                    <a:pt x="104" y="182"/>
                  </a:lnTo>
                  <a:lnTo>
                    <a:pt x="102" y="182"/>
                  </a:lnTo>
                  <a:lnTo>
                    <a:pt x="100" y="182"/>
                  </a:lnTo>
                  <a:lnTo>
                    <a:pt x="98" y="182"/>
                  </a:lnTo>
                  <a:lnTo>
                    <a:pt x="96" y="182"/>
                  </a:lnTo>
                  <a:lnTo>
                    <a:pt x="94" y="182"/>
                  </a:lnTo>
                  <a:lnTo>
                    <a:pt x="92" y="182"/>
                  </a:lnTo>
                  <a:lnTo>
                    <a:pt x="90" y="182"/>
                  </a:lnTo>
                  <a:lnTo>
                    <a:pt x="86" y="182"/>
                  </a:lnTo>
                  <a:lnTo>
                    <a:pt x="84" y="182"/>
                  </a:lnTo>
                  <a:lnTo>
                    <a:pt x="82" y="182"/>
                  </a:lnTo>
                  <a:lnTo>
                    <a:pt x="76" y="182"/>
                  </a:lnTo>
                  <a:lnTo>
                    <a:pt x="72" y="182"/>
                  </a:lnTo>
                  <a:lnTo>
                    <a:pt x="68" y="182"/>
                  </a:lnTo>
                  <a:lnTo>
                    <a:pt x="64" y="182"/>
                  </a:lnTo>
                  <a:lnTo>
                    <a:pt x="62" y="182"/>
                  </a:lnTo>
                  <a:lnTo>
                    <a:pt x="58" y="182"/>
                  </a:lnTo>
                  <a:lnTo>
                    <a:pt x="56" y="182"/>
                  </a:lnTo>
                  <a:lnTo>
                    <a:pt x="54" y="182"/>
                  </a:lnTo>
                  <a:lnTo>
                    <a:pt x="52" y="182"/>
                  </a:lnTo>
                  <a:lnTo>
                    <a:pt x="50" y="182"/>
                  </a:lnTo>
                  <a:lnTo>
                    <a:pt x="48" y="182"/>
                  </a:lnTo>
                  <a:lnTo>
                    <a:pt x="46" y="182"/>
                  </a:lnTo>
                  <a:lnTo>
                    <a:pt x="44" y="182"/>
                  </a:lnTo>
                  <a:lnTo>
                    <a:pt x="42" y="182"/>
                  </a:lnTo>
                  <a:lnTo>
                    <a:pt x="40" y="182"/>
                  </a:lnTo>
                  <a:lnTo>
                    <a:pt x="38" y="182"/>
                  </a:lnTo>
                  <a:lnTo>
                    <a:pt x="36" y="182"/>
                  </a:lnTo>
                  <a:lnTo>
                    <a:pt x="34" y="182"/>
                  </a:lnTo>
                  <a:lnTo>
                    <a:pt x="30" y="182"/>
                  </a:lnTo>
                  <a:lnTo>
                    <a:pt x="28" y="182"/>
                  </a:lnTo>
                  <a:lnTo>
                    <a:pt x="26" y="182"/>
                  </a:lnTo>
                  <a:lnTo>
                    <a:pt x="24" y="182"/>
                  </a:lnTo>
                  <a:lnTo>
                    <a:pt x="24" y="182"/>
                  </a:lnTo>
                  <a:lnTo>
                    <a:pt x="22" y="182"/>
                  </a:lnTo>
                  <a:lnTo>
                    <a:pt x="20" y="182"/>
                  </a:lnTo>
                  <a:lnTo>
                    <a:pt x="18" y="182"/>
                  </a:lnTo>
                  <a:lnTo>
                    <a:pt x="16" y="182"/>
                  </a:lnTo>
                  <a:lnTo>
                    <a:pt x="14" y="182"/>
                  </a:lnTo>
                  <a:lnTo>
                    <a:pt x="0" y="182"/>
                  </a:lnTo>
                  <a:lnTo>
                    <a:pt x="0" y="172"/>
                  </a:lnTo>
                  <a:lnTo>
                    <a:pt x="0" y="168"/>
                  </a:lnTo>
                  <a:lnTo>
                    <a:pt x="0" y="166"/>
                  </a:lnTo>
                  <a:lnTo>
                    <a:pt x="0" y="162"/>
                  </a:lnTo>
                  <a:lnTo>
                    <a:pt x="0" y="160"/>
                  </a:lnTo>
                  <a:lnTo>
                    <a:pt x="0" y="156"/>
                  </a:lnTo>
                  <a:lnTo>
                    <a:pt x="0" y="154"/>
                  </a:lnTo>
                  <a:lnTo>
                    <a:pt x="0" y="150"/>
                  </a:lnTo>
                  <a:lnTo>
                    <a:pt x="0" y="144"/>
                  </a:lnTo>
                  <a:lnTo>
                    <a:pt x="0" y="142"/>
                  </a:lnTo>
                  <a:lnTo>
                    <a:pt x="0" y="138"/>
                  </a:lnTo>
                  <a:lnTo>
                    <a:pt x="0" y="136"/>
                  </a:lnTo>
                  <a:lnTo>
                    <a:pt x="0" y="134"/>
                  </a:lnTo>
                  <a:lnTo>
                    <a:pt x="0" y="130"/>
                  </a:lnTo>
                  <a:lnTo>
                    <a:pt x="0" y="128"/>
                  </a:lnTo>
                  <a:lnTo>
                    <a:pt x="0" y="122"/>
                  </a:lnTo>
                  <a:lnTo>
                    <a:pt x="0" y="118"/>
                  </a:lnTo>
                  <a:lnTo>
                    <a:pt x="0" y="114"/>
                  </a:lnTo>
                  <a:lnTo>
                    <a:pt x="0" y="110"/>
                  </a:lnTo>
                  <a:lnTo>
                    <a:pt x="0" y="108"/>
                  </a:lnTo>
                  <a:lnTo>
                    <a:pt x="0" y="106"/>
                  </a:lnTo>
                  <a:lnTo>
                    <a:pt x="0" y="104"/>
                  </a:lnTo>
                  <a:lnTo>
                    <a:pt x="0" y="102"/>
                  </a:lnTo>
                  <a:lnTo>
                    <a:pt x="0" y="100"/>
                  </a:lnTo>
                  <a:lnTo>
                    <a:pt x="0" y="98"/>
                  </a:lnTo>
                  <a:lnTo>
                    <a:pt x="0" y="96"/>
                  </a:lnTo>
                  <a:lnTo>
                    <a:pt x="0" y="96"/>
                  </a:lnTo>
                  <a:lnTo>
                    <a:pt x="0" y="92"/>
                  </a:lnTo>
                  <a:lnTo>
                    <a:pt x="0" y="90"/>
                  </a:lnTo>
                  <a:lnTo>
                    <a:pt x="0" y="86"/>
                  </a:lnTo>
                  <a:lnTo>
                    <a:pt x="0" y="82"/>
                  </a:lnTo>
                  <a:lnTo>
                    <a:pt x="0" y="80"/>
                  </a:lnTo>
                  <a:lnTo>
                    <a:pt x="0" y="78"/>
                  </a:lnTo>
                  <a:lnTo>
                    <a:pt x="0" y="74"/>
                  </a:lnTo>
                  <a:lnTo>
                    <a:pt x="0" y="72"/>
                  </a:lnTo>
                  <a:lnTo>
                    <a:pt x="0" y="68"/>
                  </a:lnTo>
                  <a:lnTo>
                    <a:pt x="0" y="66"/>
                  </a:lnTo>
                  <a:lnTo>
                    <a:pt x="0" y="62"/>
                  </a:lnTo>
                  <a:lnTo>
                    <a:pt x="0" y="58"/>
                  </a:lnTo>
                  <a:lnTo>
                    <a:pt x="0" y="56"/>
                  </a:lnTo>
                  <a:lnTo>
                    <a:pt x="0" y="54"/>
                  </a:lnTo>
                  <a:lnTo>
                    <a:pt x="0" y="52"/>
                  </a:lnTo>
                  <a:lnTo>
                    <a:pt x="0" y="50"/>
                  </a:lnTo>
                  <a:lnTo>
                    <a:pt x="0" y="48"/>
                  </a:lnTo>
                  <a:lnTo>
                    <a:pt x="0" y="48"/>
                  </a:lnTo>
                  <a:lnTo>
                    <a:pt x="0" y="44"/>
                  </a:lnTo>
                  <a:lnTo>
                    <a:pt x="0" y="40"/>
                  </a:lnTo>
                  <a:lnTo>
                    <a:pt x="0" y="38"/>
                  </a:lnTo>
                  <a:lnTo>
                    <a:pt x="0" y="34"/>
                  </a:lnTo>
                  <a:lnTo>
                    <a:pt x="0" y="28"/>
                  </a:lnTo>
                  <a:lnTo>
                    <a:pt x="0" y="24"/>
                  </a:lnTo>
                  <a:lnTo>
                    <a:pt x="0" y="20"/>
                  </a:lnTo>
                  <a:lnTo>
                    <a:pt x="0" y="16"/>
                  </a:lnTo>
                  <a:lnTo>
                    <a:pt x="0" y="14"/>
                  </a:lnTo>
                  <a:lnTo>
                    <a:pt x="0" y="6"/>
                  </a:lnTo>
                  <a:lnTo>
                    <a:pt x="0" y="4"/>
                  </a:lnTo>
                  <a:lnTo>
                    <a:pt x="0" y="2"/>
                  </a:lnTo>
                  <a:lnTo>
                    <a:pt x="0" y="0"/>
                  </a:lnTo>
                  <a:lnTo>
                    <a:pt x="0" y="0"/>
                  </a:lnTo>
                  <a:lnTo>
                    <a:pt x="6" y="0"/>
                  </a:lnTo>
                  <a:lnTo>
                    <a:pt x="12" y="0"/>
                  </a:lnTo>
                  <a:lnTo>
                    <a:pt x="14" y="0"/>
                  </a:lnTo>
                  <a:lnTo>
                    <a:pt x="16" y="0"/>
                  </a:lnTo>
                  <a:lnTo>
                    <a:pt x="24" y="0"/>
                  </a:lnTo>
                  <a:lnTo>
                    <a:pt x="24" y="0"/>
                  </a:lnTo>
                  <a:lnTo>
                    <a:pt x="26" y="0"/>
                  </a:lnTo>
                  <a:lnTo>
                    <a:pt x="30" y="0"/>
                  </a:lnTo>
                  <a:lnTo>
                    <a:pt x="32" y="0"/>
                  </a:lnTo>
                  <a:lnTo>
                    <a:pt x="34" y="0"/>
                  </a:lnTo>
                  <a:lnTo>
                    <a:pt x="36" y="0"/>
                  </a:lnTo>
                  <a:lnTo>
                    <a:pt x="38" y="0"/>
                  </a:lnTo>
                  <a:lnTo>
                    <a:pt x="42" y="0"/>
                  </a:lnTo>
                  <a:lnTo>
                    <a:pt x="44" y="0"/>
                  </a:lnTo>
                  <a:lnTo>
                    <a:pt x="46" y="0"/>
                  </a:lnTo>
                  <a:lnTo>
                    <a:pt x="50" y="0"/>
                  </a:lnTo>
                  <a:lnTo>
                    <a:pt x="52" y="0"/>
                  </a:lnTo>
                  <a:lnTo>
                    <a:pt x="54" y="0"/>
                  </a:lnTo>
                  <a:lnTo>
                    <a:pt x="56" y="0"/>
                  </a:lnTo>
                  <a:lnTo>
                    <a:pt x="64" y="0"/>
                  </a:lnTo>
                  <a:lnTo>
                    <a:pt x="66" y="0"/>
                  </a:lnTo>
                  <a:lnTo>
                    <a:pt x="70" y="0"/>
                  </a:lnTo>
                  <a:lnTo>
                    <a:pt x="72" y="0"/>
                  </a:lnTo>
                  <a:lnTo>
                    <a:pt x="72" y="0"/>
                  </a:lnTo>
                  <a:lnTo>
                    <a:pt x="74" y="0"/>
                  </a:lnTo>
                  <a:lnTo>
                    <a:pt x="76" y="0"/>
                  </a:lnTo>
                  <a:lnTo>
                    <a:pt x="78" y="0"/>
                  </a:lnTo>
                  <a:lnTo>
                    <a:pt x="80" y="0"/>
                  </a:lnTo>
                  <a:lnTo>
                    <a:pt x="82" y="0"/>
                  </a:lnTo>
                  <a:lnTo>
                    <a:pt x="84" y="0"/>
                  </a:lnTo>
                  <a:lnTo>
                    <a:pt x="86" y="0"/>
                  </a:lnTo>
                  <a:lnTo>
                    <a:pt x="88" y="0"/>
                  </a:lnTo>
                  <a:lnTo>
                    <a:pt x="90" y="0"/>
                  </a:lnTo>
                  <a:lnTo>
                    <a:pt x="92" y="0"/>
                  </a:lnTo>
                  <a:lnTo>
                    <a:pt x="94" y="0"/>
                  </a:lnTo>
                  <a:lnTo>
                    <a:pt x="96" y="0"/>
                  </a:lnTo>
                  <a:lnTo>
                    <a:pt x="98" y="0"/>
                  </a:lnTo>
                  <a:lnTo>
                    <a:pt x="100" y="0"/>
                  </a:lnTo>
                  <a:lnTo>
                    <a:pt x="102" y="0"/>
                  </a:lnTo>
                  <a:lnTo>
                    <a:pt x="104" y="0"/>
                  </a:lnTo>
                  <a:lnTo>
                    <a:pt x="106" y="0"/>
                  </a:lnTo>
                  <a:lnTo>
                    <a:pt x="108" y="0"/>
                  </a:lnTo>
                  <a:lnTo>
                    <a:pt x="110" y="0"/>
                  </a:lnTo>
                  <a:lnTo>
                    <a:pt x="112" y="0"/>
                  </a:lnTo>
                  <a:lnTo>
                    <a:pt x="114" y="0"/>
                  </a:lnTo>
                  <a:lnTo>
                    <a:pt x="116" y="0"/>
                  </a:lnTo>
                  <a:lnTo>
                    <a:pt x="118" y="0"/>
                  </a:lnTo>
                  <a:lnTo>
                    <a:pt x="120" y="0"/>
                  </a:lnTo>
                  <a:lnTo>
                    <a:pt x="120" y="0"/>
                  </a:lnTo>
                  <a:lnTo>
                    <a:pt x="122" y="0"/>
                  </a:lnTo>
                  <a:lnTo>
                    <a:pt x="124" y="0"/>
                  </a:lnTo>
                  <a:lnTo>
                    <a:pt x="128" y="0"/>
                  </a:lnTo>
                  <a:lnTo>
                    <a:pt x="130" y="0"/>
                  </a:lnTo>
                  <a:lnTo>
                    <a:pt x="132" y="0"/>
                  </a:lnTo>
                  <a:lnTo>
                    <a:pt x="134" y="0"/>
                  </a:lnTo>
                  <a:lnTo>
                    <a:pt x="136" y="0"/>
                  </a:lnTo>
                  <a:lnTo>
                    <a:pt x="138" y="0"/>
                  </a:lnTo>
                  <a:lnTo>
                    <a:pt x="140" y="0"/>
                  </a:lnTo>
                  <a:lnTo>
                    <a:pt x="142" y="0"/>
                  </a:lnTo>
                  <a:lnTo>
                    <a:pt x="144" y="0"/>
                  </a:lnTo>
                  <a:lnTo>
                    <a:pt x="146" y="0"/>
                  </a:lnTo>
                  <a:lnTo>
                    <a:pt x="148" y="0"/>
                  </a:lnTo>
                  <a:lnTo>
                    <a:pt x="150" y="0"/>
                  </a:lnTo>
                  <a:lnTo>
                    <a:pt x="152" y="0"/>
                  </a:lnTo>
                  <a:lnTo>
                    <a:pt x="154" y="0"/>
                  </a:lnTo>
                  <a:lnTo>
                    <a:pt x="156" y="0"/>
                  </a:lnTo>
                  <a:lnTo>
                    <a:pt x="158" y="0"/>
                  </a:lnTo>
                  <a:lnTo>
                    <a:pt x="16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8" name="Freeform 174"/>
            <p:cNvSpPr>
              <a:spLocks/>
            </p:cNvSpPr>
            <p:nvPr/>
          </p:nvSpPr>
          <p:spPr bwMode="auto">
            <a:xfrm>
              <a:off x="5056188" y="-222250"/>
              <a:ext cx="269875" cy="279400"/>
            </a:xfrm>
            <a:custGeom>
              <a:avLst/>
              <a:gdLst>
                <a:gd name="T0" fmla="*/ 170 w 170"/>
                <a:gd name="T1" fmla="*/ 0 h 176"/>
                <a:gd name="T2" fmla="*/ 170 w 170"/>
                <a:gd name="T3" fmla="*/ 8 h 176"/>
                <a:gd name="T4" fmla="*/ 170 w 170"/>
                <a:gd name="T5" fmla="*/ 16 h 176"/>
                <a:gd name="T6" fmla="*/ 170 w 170"/>
                <a:gd name="T7" fmla="*/ 22 h 176"/>
                <a:gd name="T8" fmla="*/ 170 w 170"/>
                <a:gd name="T9" fmla="*/ 32 h 176"/>
                <a:gd name="T10" fmla="*/ 170 w 170"/>
                <a:gd name="T11" fmla="*/ 42 h 176"/>
                <a:gd name="T12" fmla="*/ 170 w 170"/>
                <a:gd name="T13" fmla="*/ 50 h 176"/>
                <a:gd name="T14" fmla="*/ 170 w 170"/>
                <a:gd name="T15" fmla="*/ 60 h 176"/>
                <a:gd name="T16" fmla="*/ 170 w 170"/>
                <a:gd name="T17" fmla="*/ 86 h 176"/>
                <a:gd name="T18" fmla="*/ 170 w 170"/>
                <a:gd name="T19" fmla="*/ 94 h 176"/>
                <a:gd name="T20" fmla="*/ 170 w 170"/>
                <a:gd name="T21" fmla="*/ 112 h 176"/>
                <a:gd name="T22" fmla="*/ 170 w 170"/>
                <a:gd name="T23" fmla="*/ 118 h 176"/>
                <a:gd name="T24" fmla="*/ 170 w 170"/>
                <a:gd name="T25" fmla="*/ 148 h 176"/>
                <a:gd name="T26" fmla="*/ 170 w 170"/>
                <a:gd name="T27" fmla="*/ 160 h 176"/>
                <a:gd name="T28" fmla="*/ 170 w 170"/>
                <a:gd name="T29" fmla="*/ 166 h 176"/>
                <a:gd name="T30" fmla="*/ 166 w 170"/>
                <a:gd name="T31" fmla="*/ 176 h 176"/>
                <a:gd name="T32" fmla="*/ 158 w 170"/>
                <a:gd name="T33" fmla="*/ 174 h 176"/>
                <a:gd name="T34" fmla="*/ 146 w 170"/>
                <a:gd name="T35" fmla="*/ 174 h 176"/>
                <a:gd name="T36" fmla="*/ 138 w 170"/>
                <a:gd name="T37" fmla="*/ 174 h 176"/>
                <a:gd name="T38" fmla="*/ 132 w 170"/>
                <a:gd name="T39" fmla="*/ 174 h 176"/>
                <a:gd name="T40" fmla="*/ 120 w 170"/>
                <a:gd name="T41" fmla="*/ 174 h 176"/>
                <a:gd name="T42" fmla="*/ 112 w 170"/>
                <a:gd name="T43" fmla="*/ 174 h 176"/>
                <a:gd name="T44" fmla="*/ 106 w 170"/>
                <a:gd name="T45" fmla="*/ 174 h 176"/>
                <a:gd name="T46" fmla="*/ 100 w 170"/>
                <a:gd name="T47" fmla="*/ 174 h 176"/>
                <a:gd name="T48" fmla="*/ 90 w 170"/>
                <a:gd name="T49" fmla="*/ 174 h 176"/>
                <a:gd name="T50" fmla="*/ 86 w 170"/>
                <a:gd name="T51" fmla="*/ 174 h 176"/>
                <a:gd name="T52" fmla="*/ 76 w 170"/>
                <a:gd name="T53" fmla="*/ 174 h 176"/>
                <a:gd name="T54" fmla="*/ 70 w 170"/>
                <a:gd name="T55" fmla="*/ 174 h 176"/>
                <a:gd name="T56" fmla="*/ 60 w 170"/>
                <a:gd name="T57" fmla="*/ 174 h 176"/>
                <a:gd name="T58" fmla="*/ 54 w 170"/>
                <a:gd name="T59" fmla="*/ 174 h 176"/>
                <a:gd name="T60" fmla="*/ 46 w 170"/>
                <a:gd name="T61" fmla="*/ 174 h 176"/>
                <a:gd name="T62" fmla="*/ 40 w 170"/>
                <a:gd name="T63" fmla="*/ 174 h 176"/>
                <a:gd name="T64" fmla="*/ 36 w 170"/>
                <a:gd name="T65" fmla="*/ 174 h 176"/>
                <a:gd name="T66" fmla="*/ 24 w 170"/>
                <a:gd name="T67" fmla="*/ 174 h 176"/>
                <a:gd name="T68" fmla="*/ 16 w 170"/>
                <a:gd name="T69" fmla="*/ 174 h 176"/>
                <a:gd name="T70" fmla="*/ 10 w 170"/>
                <a:gd name="T71" fmla="*/ 174 h 176"/>
                <a:gd name="T72" fmla="*/ 0 w 170"/>
                <a:gd name="T73" fmla="*/ 174 h 176"/>
                <a:gd name="T74" fmla="*/ 0 w 170"/>
                <a:gd name="T75" fmla="*/ 166 h 176"/>
                <a:gd name="T76" fmla="*/ 0 w 170"/>
                <a:gd name="T77" fmla="*/ 158 h 176"/>
                <a:gd name="T78" fmla="*/ 0 w 170"/>
                <a:gd name="T79" fmla="*/ 150 h 176"/>
                <a:gd name="T80" fmla="*/ 0 w 170"/>
                <a:gd name="T81" fmla="*/ 144 h 176"/>
                <a:gd name="T82" fmla="*/ 0 w 170"/>
                <a:gd name="T83" fmla="*/ 132 h 176"/>
                <a:gd name="T84" fmla="*/ 0 w 170"/>
                <a:gd name="T85" fmla="*/ 122 h 176"/>
                <a:gd name="T86" fmla="*/ 0 w 170"/>
                <a:gd name="T87" fmla="*/ 108 h 176"/>
                <a:gd name="T88" fmla="*/ 0 w 170"/>
                <a:gd name="T89" fmla="*/ 96 h 176"/>
                <a:gd name="T90" fmla="*/ 0 w 170"/>
                <a:gd name="T91" fmla="*/ 90 h 176"/>
                <a:gd name="T92" fmla="*/ 0 w 170"/>
                <a:gd name="T93" fmla="*/ 84 h 176"/>
                <a:gd name="T94" fmla="*/ 0 w 170"/>
                <a:gd name="T95" fmla="*/ 70 h 176"/>
                <a:gd name="T96" fmla="*/ 0 w 170"/>
                <a:gd name="T97" fmla="*/ 62 h 176"/>
                <a:gd name="T98" fmla="*/ 0 w 170"/>
                <a:gd name="T99" fmla="*/ 50 h 176"/>
                <a:gd name="T100" fmla="*/ 0 w 170"/>
                <a:gd name="T101" fmla="*/ 32 h 176"/>
                <a:gd name="T102" fmla="*/ 0 w 170"/>
                <a:gd name="T103" fmla="*/ 16 h 176"/>
                <a:gd name="T104" fmla="*/ 0 w 170"/>
                <a:gd name="T105" fmla="*/ 0 h 176"/>
                <a:gd name="T106" fmla="*/ 88 w 170"/>
                <a:gd name="T10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0" h="176">
                  <a:moveTo>
                    <a:pt x="88" y="0"/>
                  </a:moveTo>
                  <a:lnTo>
                    <a:pt x="168" y="0"/>
                  </a:lnTo>
                  <a:lnTo>
                    <a:pt x="170" y="0"/>
                  </a:lnTo>
                  <a:lnTo>
                    <a:pt x="170" y="4"/>
                  </a:lnTo>
                  <a:lnTo>
                    <a:pt x="170" y="6"/>
                  </a:lnTo>
                  <a:lnTo>
                    <a:pt x="170" y="8"/>
                  </a:lnTo>
                  <a:lnTo>
                    <a:pt x="170" y="10"/>
                  </a:lnTo>
                  <a:lnTo>
                    <a:pt x="170" y="14"/>
                  </a:lnTo>
                  <a:lnTo>
                    <a:pt x="170" y="16"/>
                  </a:lnTo>
                  <a:lnTo>
                    <a:pt x="170" y="18"/>
                  </a:lnTo>
                  <a:lnTo>
                    <a:pt x="170" y="20"/>
                  </a:lnTo>
                  <a:lnTo>
                    <a:pt x="170" y="22"/>
                  </a:lnTo>
                  <a:lnTo>
                    <a:pt x="170" y="26"/>
                  </a:lnTo>
                  <a:lnTo>
                    <a:pt x="170" y="28"/>
                  </a:lnTo>
                  <a:lnTo>
                    <a:pt x="170" y="32"/>
                  </a:lnTo>
                  <a:lnTo>
                    <a:pt x="170" y="34"/>
                  </a:lnTo>
                  <a:lnTo>
                    <a:pt x="170" y="38"/>
                  </a:lnTo>
                  <a:lnTo>
                    <a:pt x="170" y="42"/>
                  </a:lnTo>
                  <a:lnTo>
                    <a:pt x="170" y="46"/>
                  </a:lnTo>
                  <a:lnTo>
                    <a:pt x="170" y="48"/>
                  </a:lnTo>
                  <a:lnTo>
                    <a:pt x="170" y="50"/>
                  </a:lnTo>
                  <a:lnTo>
                    <a:pt x="170" y="52"/>
                  </a:lnTo>
                  <a:lnTo>
                    <a:pt x="170" y="54"/>
                  </a:lnTo>
                  <a:lnTo>
                    <a:pt x="170" y="60"/>
                  </a:lnTo>
                  <a:lnTo>
                    <a:pt x="170" y="72"/>
                  </a:lnTo>
                  <a:lnTo>
                    <a:pt x="170" y="82"/>
                  </a:lnTo>
                  <a:lnTo>
                    <a:pt x="170" y="86"/>
                  </a:lnTo>
                  <a:lnTo>
                    <a:pt x="170" y="88"/>
                  </a:lnTo>
                  <a:lnTo>
                    <a:pt x="170" y="92"/>
                  </a:lnTo>
                  <a:lnTo>
                    <a:pt x="170" y="94"/>
                  </a:lnTo>
                  <a:lnTo>
                    <a:pt x="170" y="96"/>
                  </a:lnTo>
                  <a:lnTo>
                    <a:pt x="170" y="98"/>
                  </a:lnTo>
                  <a:lnTo>
                    <a:pt x="170" y="112"/>
                  </a:lnTo>
                  <a:lnTo>
                    <a:pt x="170" y="114"/>
                  </a:lnTo>
                  <a:lnTo>
                    <a:pt x="170" y="116"/>
                  </a:lnTo>
                  <a:lnTo>
                    <a:pt x="170" y="118"/>
                  </a:lnTo>
                  <a:lnTo>
                    <a:pt x="170" y="120"/>
                  </a:lnTo>
                  <a:lnTo>
                    <a:pt x="170" y="130"/>
                  </a:lnTo>
                  <a:lnTo>
                    <a:pt x="170" y="148"/>
                  </a:lnTo>
                  <a:lnTo>
                    <a:pt x="170" y="150"/>
                  </a:lnTo>
                  <a:lnTo>
                    <a:pt x="170" y="158"/>
                  </a:lnTo>
                  <a:lnTo>
                    <a:pt x="170" y="160"/>
                  </a:lnTo>
                  <a:lnTo>
                    <a:pt x="170" y="162"/>
                  </a:lnTo>
                  <a:lnTo>
                    <a:pt x="170" y="164"/>
                  </a:lnTo>
                  <a:lnTo>
                    <a:pt x="170" y="166"/>
                  </a:lnTo>
                  <a:lnTo>
                    <a:pt x="170" y="168"/>
                  </a:lnTo>
                  <a:lnTo>
                    <a:pt x="170" y="176"/>
                  </a:lnTo>
                  <a:lnTo>
                    <a:pt x="166" y="176"/>
                  </a:lnTo>
                  <a:lnTo>
                    <a:pt x="162" y="176"/>
                  </a:lnTo>
                  <a:lnTo>
                    <a:pt x="160" y="176"/>
                  </a:lnTo>
                  <a:lnTo>
                    <a:pt x="158" y="174"/>
                  </a:lnTo>
                  <a:lnTo>
                    <a:pt x="156" y="174"/>
                  </a:lnTo>
                  <a:lnTo>
                    <a:pt x="154" y="174"/>
                  </a:lnTo>
                  <a:lnTo>
                    <a:pt x="146" y="174"/>
                  </a:lnTo>
                  <a:lnTo>
                    <a:pt x="144" y="176"/>
                  </a:lnTo>
                  <a:lnTo>
                    <a:pt x="142" y="176"/>
                  </a:lnTo>
                  <a:lnTo>
                    <a:pt x="138" y="174"/>
                  </a:lnTo>
                  <a:lnTo>
                    <a:pt x="134" y="174"/>
                  </a:lnTo>
                  <a:lnTo>
                    <a:pt x="134" y="174"/>
                  </a:lnTo>
                  <a:lnTo>
                    <a:pt x="132" y="174"/>
                  </a:lnTo>
                  <a:lnTo>
                    <a:pt x="128" y="174"/>
                  </a:lnTo>
                  <a:lnTo>
                    <a:pt x="122" y="174"/>
                  </a:lnTo>
                  <a:lnTo>
                    <a:pt x="120" y="174"/>
                  </a:lnTo>
                  <a:lnTo>
                    <a:pt x="118" y="174"/>
                  </a:lnTo>
                  <a:lnTo>
                    <a:pt x="114" y="174"/>
                  </a:lnTo>
                  <a:lnTo>
                    <a:pt x="112" y="174"/>
                  </a:lnTo>
                  <a:lnTo>
                    <a:pt x="110" y="174"/>
                  </a:lnTo>
                  <a:lnTo>
                    <a:pt x="108" y="174"/>
                  </a:lnTo>
                  <a:lnTo>
                    <a:pt x="106" y="174"/>
                  </a:lnTo>
                  <a:lnTo>
                    <a:pt x="104" y="174"/>
                  </a:lnTo>
                  <a:lnTo>
                    <a:pt x="102" y="174"/>
                  </a:lnTo>
                  <a:lnTo>
                    <a:pt x="100" y="174"/>
                  </a:lnTo>
                  <a:lnTo>
                    <a:pt x="96" y="174"/>
                  </a:lnTo>
                  <a:lnTo>
                    <a:pt x="94" y="174"/>
                  </a:lnTo>
                  <a:lnTo>
                    <a:pt x="90" y="174"/>
                  </a:lnTo>
                  <a:lnTo>
                    <a:pt x="88" y="174"/>
                  </a:lnTo>
                  <a:lnTo>
                    <a:pt x="86" y="174"/>
                  </a:lnTo>
                  <a:lnTo>
                    <a:pt x="86" y="174"/>
                  </a:lnTo>
                  <a:lnTo>
                    <a:pt x="82" y="174"/>
                  </a:lnTo>
                  <a:lnTo>
                    <a:pt x="80" y="174"/>
                  </a:lnTo>
                  <a:lnTo>
                    <a:pt x="76" y="174"/>
                  </a:lnTo>
                  <a:lnTo>
                    <a:pt x="74" y="174"/>
                  </a:lnTo>
                  <a:lnTo>
                    <a:pt x="72" y="174"/>
                  </a:lnTo>
                  <a:lnTo>
                    <a:pt x="70" y="174"/>
                  </a:lnTo>
                  <a:lnTo>
                    <a:pt x="66" y="174"/>
                  </a:lnTo>
                  <a:lnTo>
                    <a:pt x="62" y="174"/>
                  </a:lnTo>
                  <a:lnTo>
                    <a:pt x="60" y="174"/>
                  </a:lnTo>
                  <a:lnTo>
                    <a:pt x="58" y="174"/>
                  </a:lnTo>
                  <a:lnTo>
                    <a:pt x="56" y="174"/>
                  </a:lnTo>
                  <a:lnTo>
                    <a:pt x="54" y="174"/>
                  </a:lnTo>
                  <a:lnTo>
                    <a:pt x="52" y="174"/>
                  </a:lnTo>
                  <a:lnTo>
                    <a:pt x="50" y="174"/>
                  </a:lnTo>
                  <a:lnTo>
                    <a:pt x="46" y="174"/>
                  </a:lnTo>
                  <a:lnTo>
                    <a:pt x="44" y="174"/>
                  </a:lnTo>
                  <a:lnTo>
                    <a:pt x="42" y="174"/>
                  </a:lnTo>
                  <a:lnTo>
                    <a:pt x="40" y="174"/>
                  </a:lnTo>
                  <a:lnTo>
                    <a:pt x="38" y="174"/>
                  </a:lnTo>
                  <a:lnTo>
                    <a:pt x="38" y="174"/>
                  </a:lnTo>
                  <a:lnTo>
                    <a:pt x="36" y="174"/>
                  </a:lnTo>
                  <a:lnTo>
                    <a:pt x="30" y="174"/>
                  </a:lnTo>
                  <a:lnTo>
                    <a:pt x="28" y="174"/>
                  </a:lnTo>
                  <a:lnTo>
                    <a:pt x="24" y="174"/>
                  </a:lnTo>
                  <a:lnTo>
                    <a:pt x="22" y="174"/>
                  </a:lnTo>
                  <a:lnTo>
                    <a:pt x="18" y="174"/>
                  </a:lnTo>
                  <a:lnTo>
                    <a:pt x="16" y="174"/>
                  </a:lnTo>
                  <a:lnTo>
                    <a:pt x="14" y="174"/>
                  </a:lnTo>
                  <a:lnTo>
                    <a:pt x="12" y="174"/>
                  </a:lnTo>
                  <a:lnTo>
                    <a:pt x="10" y="174"/>
                  </a:lnTo>
                  <a:lnTo>
                    <a:pt x="8" y="174"/>
                  </a:lnTo>
                  <a:lnTo>
                    <a:pt x="4" y="174"/>
                  </a:lnTo>
                  <a:lnTo>
                    <a:pt x="0" y="174"/>
                  </a:lnTo>
                  <a:lnTo>
                    <a:pt x="0" y="170"/>
                  </a:lnTo>
                  <a:lnTo>
                    <a:pt x="0" y="168"/>
                  </a:lnTo>
                  <a:lnTo>
                    <a:pt x="0" y="166"/>
                  </a:lnTo>
                  <a:lnTo>
                    <a:pt x="0" y="164"/>
                  </a:lnTo>
                  <a:lnTo>
                    <a:pt x="0" y="162"/>
                  </a:lnTo>
                  <a:lnTo>
                    <a:pt x="0" y="158"/>
                  </a:lnTo>
                  <a:lnTo>
                    <a:pt x="0" y="154"/>
                  </a:lnTo>
                  <a:lnTo>
                    <a:pt x="0" y="152"/>
                  </a:lnTo>
                  <a:lnTo>
                    <a:pt x="0" y="150"/>
                  </a:lnTo>
                  <a:lnTo>
                    <a:pt x="0" y="148"/>
                  </a:lnTo>
                  <a:lnTo>
                    <a:pt x="0" y="146"/>
                  </a:lnTo>
                  <a:lnTo>
                    <a:pt x="0" y="144"/>
                  </a:lnTo>
                  <a:lnTo>
                    <a:pt x="0" y="138"/>
                  </a:lnTo>
                  <a:lnTo>
                    <a:pt x="0" y="134"/>
                  </a:lnTo>
                  <a:lnTo>
                    <a:pt x="0" y="132"/>
                  </a:lnTo>
                  <a:lnTo>
                    <a:pt x="0" y="128"/>
                  </a:lnTo>
                  <a:lnTo>
                    <a:pt x="0" y="126"/>
                  </a:lnTo>
                  <a:lnTo>
                    <a:pt x="0" y="122"/>
                  </a:lnTo>
                  <a:lnTo>
                    <a:pt x="0" y="118"/>
                  </a:lnTo>
                  <a:lnTo>
                    <a:pt x="0" y="114"/>
                  </a:lnTo>
                  <a:lnTo>
                    <a:pt x="0" y="108"/>
                  </a:lnTo>
                  <a:lnTo>
                    <a:pt x="0" y="102"/>
                  </a:lnTo>
                  <a:lnTo>
                    <a:pt x="0" y="98"/>
                  </a:lnTo>
                  <a:lnTo>
                    <a:pt x="0" y="96"/>
                  </a:lnTo>
                  <a:lnTo>
                    <a:pt x="0" y="94"/>
                  </a:lnTo>
                  <a:lnTo>
                    <a:pt x="0" y="92"/>
                  </a:lnTo>
                  <a:lnTo>
                    <a:pt x="0" y="90"/>
                  </a:lnTo>
                  <a:lnTo>
                    <a:pt x="0" y="88"/>
                  </a:lnTo>
                  <a:lnTo>
                    <a:pt x="0" y="86"/>
                  </a:lnTo>
                  <a:lnTo>
                    <a:pt x="0" y="84"/>
                  </a:lnTo>
                  <a:lnTo>
                    <a:pt x="0" y="80"/>
                  </a:lnTo>
                  <a:lnTo>
                    <a:pt x="0" y="76"/>
                  </a:lnTo>
                  <a:lnTo>
                    <a:pt x="0" y="70"/>
                  </a:lnTo>
                  <a:lnTo>
                    <a:pt x="0" y="68"/>
                  </a:lnTo>
                  <a:lnTo>
                    <a:pt x="0" y="66"/>
                  </a:lnTo>
                  <a:lnTo>
                    <a:pt x="0" y="62"/>
                  </a:lnTo>
                  <a:lnTo>
                    <a:pt x="0" y="56"/>
                  </a:lnTo>
                  <a:lnTo>
                    <a:pt x="0" y="54"/>
                  </a:lnTo>
                  <a:lnTo>
                    <a:pt x="0" y="50"/>
                  </a:lnTo>
                  <a:lnTo>
                    <a:pt x="0" y="40"/>
                  </a:lnTo>
                  <a:lnTo>
                    <a:pt x="0" y="38"/>
                  </a:lnTo>
                  <a:lnTo>
                    <a:pt x="0" y="32"/>
                  </a:lnTo>
                  <a:lnTo>
                    <a:pt x="0" y="28"/>
                  </a:lnTo>
                  <a:lnTo>
                    <a:pt x="0" y="22"/>
                  </a:lnTo>
                  <a:lnTo>
                    <a:pt x="0" y="16"/>
                  </a:lnTo>
                  <a:lnTo>
                    <a:pt x="0" y="14"/>
                  </a:lnTo>
                  <a:lnTo>
                    <a:pt x="0" y="4"/>
                  </a:lnTo>
                  <a:lnTo>
                    <a:pt x="0" y="0"/>
                  </a:lnTo>
                  <a:lnTo>
                    <a:pt x="36" y="0"/>
                  </a:lnTo>
                  <a:lnTo>
                    <a:pt x="40" y="0"/>
                  </a:lnTo>
                  <a:lnTo>
                    <a:pt x="8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9" name="Freeform 183"/>
            <p:cNvSpPr>
              <a:spLocks/>
            </p:cNvSpPr>
            <p:nvPr/>
          </p:nvSpPr>
          <p:spPr bwMode="auto">
            <a:xfrm>
              <a:off x="4513263" y="325438"/>
              <a:ext cx="273050" cy="266700"/>
            </a:xfrm>
            <a:custGeom>
              <a:avLst/>
              <a:gdLst>
                <a:gd name="T0" fmla="*/ 42 w 172"/>
                <a:gd name="T1" fmla="*/ 0 h 168"/>
                <a:gd name="T2" fmla="*/ 52 w 172"/>
                <a:gd name="T3" fmla="*/ 0 h 168"/>
                <a:gd name="T4" fmla="*/ 60 w 172"/>
                <a:gd name="T5" fmla="*/ 0 h 168"/>
                <a:gd name="T6" fmla="*/ 74 w 172"/>
                <a:gd name="T7" fmla="*/ 0 h 168"/>
                <a:gd name="T8" fmla="*/ 84 w 172"/>
                <a:gd name="T9" fmla="*/ 0 h 168"/>
                <a:gd name="T10" fmla="*/ 92 w 172"/>
                <a:gd name="T11" fmla="*/ 0 h 168"/>
                <a:gd name="T12" fmla="*/ 106 w 172"/>
                <a:gd name="T13" fmla="*/ 0 h 168"/>
                <a:gd name="T14" fmla="*/ 124 w 172"/>
                <a:gd name="T15" fmla="*/ 0 h 168"/>
                <a:gd name="T16" fmla="*/ 132 w 172"/>
                <a:gd name="T17" fmla="*/ 0 h 168"/>
                <a:gd name="T18" fmla="*/ 148 w 172"/>
                <a:gd name="T19" fmla="*/ 0 h 168"/>
                <a:gd name="T20" fmla="*/ 158 w 172"/>
                <a:gd name="T21" fmla="*/ 0 h 168"/>
                <a:gd name="T22" fmla="*/ 168 w 172"/>
                <a:gd name="T23" fmla="*/ 0 h 168"/>
                <a:gd name="T24" fmla="*/ 172 w 172"/>
                <a:gd name="T25" fmla="*/ 10 h 168"/>
                <a:gd name="T26" fmla="*/ 172 w 172"/>
                <a:gd name="T27" fmla="*/ 20 h 168"/>
                <a:gd name="T28" fmla="*/ 172 w 172"/>
                <a:gd name="T29" fmla="*/ 30 h 168"/>
                <a:gd name="T30" fmla="*/ 172 w 172"/>
                <a:gd name="T31" fmla="*/ 52 h 168"/>
                <a:gd name="T32" fmla="*/ 172 w 172"/>
                <a:gd name="T33" fmla="*/ 70 h 168"/>
                <a:gd name="T34" fmla="*/ 172 w 172"/>
                <a:gd name="T35" fmla="*/ 80 h 168"/>
                <a:gd name="T36" fmla="*/ 172 w 172"/>
                <a:gd name="T37" fmla="*/ 96 h 168"/>
                <a:gd name="T38" fmla="*/ 172 w 172"/>
                <a:gd name="T39" fmla="*/ 120 h 168"/>
                <a:gd name="T40" fmla="*/ 172 w 172"/>
                <a:gd name="T41" fmla="*/ 128 h 168"/>
                <a:gd name="T42" fmla="*/ 172 w 172"/>
                <a:gd name="T43" fmla="*/ 154 h 168"/>
                <a:gd name="T44" fmla="*/ 172 w 172"/>
                <a:gd name="T45" fmla="*/ 166 h 168"/>
                <a:gd name="T46" fmla="*/ 162 w 172"/>
                <a:gd name="T47" fmla="*/ 168 h 168"/>
                <a:gd name="T48" fmla="*/ 142 w 172"/>
                <a:gd name="T49" fmla="*/ 168 h 168"/>
                <a:gd name="T50" fmla="*/ 136 w 172"/>
                <a:gd name="T51" fmla="*/ 168 h 168"/>
                <a:gd name="T52" fmla="*/ 124 w 172"/>
                <a:gd name="T53" fmla="*/ 168 h 168"/>
                <a:gd name="T54" fmla="*/ 116 w 172"/>
                <a:gd name="T55" fmla="*/ 168 h 168"/>
                <a:gd name="T56" fmla="*/ 108 w 172"/>
                <a:gd name="T57" fmla="*/ 168 h 168"/>
                <a:gd name="T58" fmla="*/ 100 w 172"/>
                <a:gd name="T59" fmla="*/ 168 h 168"/>
                <a:gd name="T60" fmla="*/ 92 w 172"/>
                <a:gd name="T61" fmla="*/ 168 h 168"/>
                <a:gd name="T62" fmla="*/ 86 w 172"/>
                <a:gd name="T63" fmla="*/ 168 h 168"/>
                <a:gd name="T64" fmla="*/ 78 w 172"/>
                <a:gd name="T65" fmla="*/ 168 h 168"/>
                <a:gd name="T66" fmla="*/ 70 w 172"/>
                <a:gd name="T67" fmla="*/ 168 h 168"/>
                <a:gd name="T68" fmla="*/ 52 w 172"/>
                <a:gd name="T69" fmla="*/ 168 h 168"/>
                <a:gd name="T70" fmla="*/ 40 w 172"/>
                <a:gd name="T71" fmla="*/ 168 h 168"/>
                <a:gd name="T72" fmla="*/ 26 w 172"/>
                <a:gd name="T73" fmla="*/ 168 h 168"/>
                <a:gd name="T74" fmla="*/ 12 w 172"/>
                <a:gd name="T75" fmla="*/ 168 h 168"/>
                <a:gd name="T76" fmla="*/ 0 w 172"/>
                <a:gd name="T77" fmla="*/ 168 h 168"/>
                <a:gd name="T78" fmla="*/ 0 w 172"/>
                <a:gd name="T79" fmla="*/ 154 h 168"/>
                <a:gd name="T80" fmla="*/ 0 w 172"/>
                <a:gd name="T81" fmla="*/ 130 h 168"/>
                <a:gd name="T82" fmla="*/ 0 w 172"/>
                <a:gd name="T83" fmla="*/ 102 h 168"/>
                <a:gd name="T84" fmla="*/ 0 w 172"/>
                <a:gd name="T85" fmla="*/ 94 h 168"/>
                <a:gd name="T86" fmla="*/ 0 w 172"/>
                <a:gd name="T87" fmla="*/ 84 h 168"/>
                <a:gd name="T88" fmla="*/ 0 w 172"/>
                <a:gd name="T89" fmla="*/ 68 h 168"/>
                <a:gd name="T90" fmla="*/ 0 w 172"/>
                <a:gd name="T91" fmla="*/ 52 h 168"/>
                <a:gd name="T92" fmla="*/ 0 w 172"/>
                <a:gd name="T93" fmla="*/ 38 h 168"/>
                <a:gd name="T94" fmla="*/ 2 w 172"/>
                <a:gd name="T95" fmla="*/ 2 h 168"/>
                <a:gd name="T96" fmla="*/ 10 w 172"/>
                <a:gd name="T97" fmla="*/ 0 h 168"/>
                <a:gd name="T98" fmla="*/ 20 w 172"/>
                <a:gd name="T99" fmla="*/ 0 h 168"/>
                <a:gd name="T100" fmla="*/ 32 w 172"/>
                <a:gd name="T10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 h="168">
                  <a:moveTo>
                    <a:pt x="32" y="0"/>
                  </a:moveTo>
                  <a:lnTo>
                    <a:pt x="36" y="0"/>
                  </a:lnTo>
                  <a:lnTo>
                    <a:pt x="38" y="0"/>
                  </a:lnTo>
                  <a:lnTo>
                    <a:pt x="42" y="0"/>
                  </a:lnTo>
                  <a:lnTo>
                    <a:pt x="44" y="0"/>
                  </a:lnTo>
                  <a:lnTo>
                    <a:pt x="48" y="0"/>
                  </a:lnTo>
                  <a:lnTo>
                    <a:pt x="50" y="0"/>
                  </a:lnTo>
                  <a:lnTo>
                    <a:pt x="52" y="0"/>
                  </a:lnTo>
                  <a:lnTo>
                    <a:pt x="54" y="0"/>
                  </a:lnTo>
                  <a:lnTo>
                    <a:pt x="56" y="0"/>
                  </a:lnTo>
                  <a:lnTo>
                    <a:pt x="58" y="0"/>
                  </a:lnTo>
                  <a:lnTo>
                    <a:pt x="60" y="0"/>
                  </a:lnTo>
                  <a:lnTo>
                    <a:pt x="62" y="0"/>
                  </a:lnTo>
                  <a:lnTo>
                    <a:pt x="64" y="0"/>
                  </a:lnTo>
                  <a:lnTo>
                    <a:pt x="66" y="0"/>
                  </a:lnTo>
                  <a:lnTo>
                    <a:pt x="74" y="0"/>
                  </a:lnTo>
                  <a:lnTo>
                    <a:pt x="78" y="0"/>
                  </a:lnTo>
                  <a:lnTo>
                    <a:pt x="80" y="0"/>
                  </a:lnTo>
                  <a:lnTo>
                    <a:pt x="82" y="0"/>
                  </a:lnTo>
                  <a:lnTo>
                    <a:pt x="84" y="0"/>
                  </a:lnTo>
                  <a:lnTo>
                    <a:pt x="88" y="0"/>
                  </a:lnTo>
                  <a:lnTo>
                    <a:pt x="90" y="0"/>
                  </a:lnTo>
                  <a:lnTo>
                    <a:pt x="92" y="0"/>
                  </a:lnTo>
                  <a:lnTo>
                    <a:pt x="92" y="0"/>
                  </a:lnTo>
                  <a:lnTo>
                    <a:pt x="94" y="0"/>
                  </a:lnTo>
                  <a:lnTo>
                    <a:pt x="100" y="0"/>
                  </a:lnTo>
                  <a:lnTo>
                    <a:pt x="104" y="0"/>
                  </a:lnTo>
                  <a:lnTo>
                    <a:pt x="106" y="0"/>
                  </a:lnTo>
                  <a:lnTo>
                    <a:pt x="110" y="0"/>
                  </a:lnTo>
                  <a:lnTo>
                    <a:pt x="120" y="0"/>
                  </a:lnTo>
                  <a:lnTo>
                    <a:pt x="122" y="0"/>
                  </a:lnTo>
                  <a:lnTo>
                    <a:pt x="124" y="0"/>
                  </a:lnTo>
                  <a:lnTo>
                    <a:pt x="126" y="0"/>
                  </a:lnTo>
                  <a:lnTo>
                    <a:pt x="128" y="0"/>
                  </a:lnTo>
                  <a:lnTo>
                    <a:pt x="130" y="0"/>
                  </a:lnTo>
                  <a:lnTo>
                    <a:pt x="132" y="0"/>
                  </a:lnTo>
                  <a:lnTo>
                    <a:pt x="140" y="0"/>
                  </a:lnTo>
                  <a:lnTo>
                    <a:pt x="140" y="0"/>
                  </a:lnTo>
                  <a:lnTo>
                    <a:pt x="142" y="0"/>
                  </a:lnTo>
                  <a:lnTo>
                    <a:pt x="148" y="0"/>
                  </a:lnTo>
                  <a:lnTo>
                    <a:pt x="150" y="0"/>
                  </a:lnTo>
                  <a:lnTo>
                    <a:pt x="152" y="0"/>
                  </a:lnTo>
                  <a:lnTo>
                    <a:pt x="156" y="0"/>
                  </a:lnTo>
                  <a:lnTo>
                    <a:pt x="158" y="0"/>
                  </a:lnTo>
                  <a:lnTo>
                    <a:pt x="160" y="0"/>
                  </a:lnTo>
                  <a:lnTo>
                    <a:pt x="162" y="0"/>
                  </a:lnTo>
                  <a:lnTo>
                    <a:pt x="164" y="0"/>
                  </a:lnTo>
                  <a:lnTo>
                    <a:pt x="168" y="0"/>
                  </a:lnTo>
                  <a:lnTo>
                    <a:pt x="172" y="0"/>
                  </a:lnTo>
                  <a:lnTo>
                    <a:pt x="172" y="6"/>
                  </a:lnTo>
                  <a:lnTo>
                    <a:pt x="172" y="8"/>
                  </a:lnTo>
                  <a:lnTo>
                    <a:pt x="172" y="10"/>
                  </a:lnTo>
                  <a:lnTo>
                    <a:pt x="172" y="14"/>
                  </a:lnTo>
                  <a:lnTo>
                    <a:pt x="172" y="16"/>
                  </a:lnTo>
                  <a:lnTo>
                    <a:pt x="172" y="18"/>
                  </a:lnTo>
                  <a:lnTo>
                    <a:pt x="172" y="20"/>
                  </a:lnTo>
                  <a:lnTo>
                    <a:pt x="172" y="22"/>
                  </a:lnTo>
                  <a:lnTo>
                    <a:pt x="172" y="24"/>
                  </a:lnTo>
                  <a:lnTo>
                    <a:pt x="172" y="26"/>
                  </a:lnTo>
                  <a:lnTo>
                    <a:pt x="172" y="30"/>
                  </a:lnTo>
                  <a:lnTo>
                    <a:pt x="172" y="34"/>
                  </a:lnTo>
                  <a:lnTo>
                    <a:pt x="172" y="46"/>
                  </a:lnTo>
                  <a:lnTo>
                    <a:pt x="172" y="50"/>
                  </a:lnTo>
                  <a:lnTo>
                    <a:pt x="172" y="52"/>
                  </a:lnTo>
                  <a:lnTo>
                    <a:pt x="172" y="58"/>
                  </a:lnTo>
                  <a:lnTo>
                    <a:pt x="172" y="62"/>
                  </a:lnTo>
                  <a:lnTo>
                    <a:pt x="172" y="68"/>
                  </a:lnTo>
                  <a:lnTo>
                    <a:pt x="172" y="70"/>
                  </a:lnTo>
                  <a:lnTo>
                    <a:pt x="172" y="72"/>
                  </a:lnTo>
                  <a:lnTo>
                    <a:pt x="172" y="74"/>
                  </a:lnTo>
                  <a:lnTo>
                    <a:pt x="172" y="76"/>
                  </a:lnTo>
                  <a:lnTo>
                    <a:pt x="172" y="80"/>
                  </a:lnTo>
                  <a:lnTo>
                    <a:pt x="172" y="88"/>
                  </a:lnTo>
                  <a:lnTo>
                    <a:pt x="172" y="90"/>
                  </a:lnTo>
                  <a:lnTo>
                    <a:pt x="172" y="94"/>
                  </a:lnTo>
                  <a:lnTo>
                    <a:pt x="172" y="96"/>
                  </a:lnTo>
                  <a:lnTo>
                    <a:pt x="172" y="104"/>
                  </a:lnTo>
                  <a:lnTo>
                    <a:pt x="172" y="106"/>
                  </a:lnTo>
                  <a:lnTo>
                    <a:pt x="172" y="116"/>
                  </a:lnTo>
                  <a:lnTo>
                    <a:pt x="172" y="120"/>
                  </a:lnTo>
                  <a:lnTo>
                    <a:pt x="172" y="122"/>
                  </a:lnTo>
                  <a:lnTo>
                    <a:pt x="172" y="124"/>
                  </a:lnTo>
                  <a:lnTo>
                    <a:pt x="172" y="126"/>
                  </a:lnTo>
                  <a:lnTo>
                    <a:pt x="172" y="128"/>
                  </a:lnTo>
                  <a:lnTo>
                    <a:pt x="172" y="138"/>
                  </a:lnTo>
                  <a:lnTo>
                    <a:pt x="172" y="144"/>
                  </a:lnTo>
                  <a:lnTo>
                    <a:pt x="172" y="146"/>
                  </a:lnTo>
                  <a:lnTo>
                    <a:pt x="172" y="154"/>
                  </a:lnTo>
                  <a:lnTo>
                    <a:pt x="172" y="156"/>
                  </a:lnTo>
                  <a:lnTo>
                    <a:pt x="172" y="158"/>
                  </a:lnTo>
                  <a:lnTo>
                    <a:pt x="172" y="160"/>
                  </a:lnTo>
                  <a:lnTo>
                    <a:pt x="172" y="166"/>
                  </a:lnTo>
                  <a:lnTo>
                    <a:pt x="172" y="168"/>
                  </a:lnTo>
                  <a:lnTo>
                    <a:pt x="172" y="168"/>
                  </a:lnTo>
                  <a:lnTo>
                    <a:pt x="168" y="168"/>
                  </a:lnTo>
                  <a:lnTo>
                    <a:pt x="162" y="168"/>
                  </a:lnTo>
                  <a:lnTo>
                    <a:pt x="150" y="168"/>
                  </a:lnTo>
                  <a:lnTo>
                    <a:pt x="148" y="168"/>
                  </a:lnTo>
                  <a:lnTo>
                    <a:pt x="146" y="168"/>
                  </a:lnTo>
                  <a:lnTo>
                    <a:pt x="142" y="168"/>
                  </a:lnTo>
                  <a:lnTo>
                    <a:pt x="140" y="168"/>
                  </a:lnTo>
                  <a:lnTo>
                    <a:pt x="140" y="168"/>
                  </a:lnTo>
                  <a:lnTo>
                    <a:pt x="138" y="168"/>
                  </a:lnTo>
                  <a:lnTo>
                    <a:pt x="136" y="168"/>
                  </a:lnTo>
                  <a:lnTo>
                    <a:pt x="130" y="168"/>
                  </a:lnTo>
                  <a:lnTo>
                    <a:pt x="128" y="168"/>
                  </a:lnTo>
                  <a:lnTo>
                    <a:pt x="126" y="168"/>
                  </a:lnTo>
                  <a:lnTo>
                    <a:pt x="124" y="168"/>
                  </a:lnTo>
                  <a:lnTo>
                    <a:pt x="122" y="168"/>
                  </a:lnTo>
                  <a:lnTo>
                    <a:pt x="120" y="168"/>
                  </a:lnTo>
                  <a:lnTo>
                    <a:pt x="118" y="168"/>
                  </a:lnTo>
                  <a:lnTo>
                    <a:pt x="116" y="168"/>
                  </a:lnTo>
                  <a:lnTo>
                    <a:pt x="114" y="168"/>
                  </a:lnTo>
                  <a:lnTo>
                    <a:pt x="112" y="168"/>
                  </a:lnTo>
                  <a:lnTo>
                    <a:pt x="110" y="168"/>
                  </a:lnTo>
                  <a:lnTo>
                    <a:pt x="108" y="168"/>
                  </a:lnTo>
                  <a:lnTo>
                    <a:pt x="106" y="168"/>
                  </a:lnTo>
                  <a:lnTo>
                    <a:pt x="104" y="168"/>
                  </a:lnTo>
                  <a:lnTo>
                    <a:pt x="102" y="168"/>
                  </a:lnTo>
                  <a:lnTo>
                    <a:pt x="100" y="168"/>
                  </a:lnTo>
                  <a:lnTo>
                    <a:pt x="98" y="168"/>
                  </a:lnTo>
                  <a:lnTo>
                    <a:pt x="96" y="168"/>
                  </a:lnTo>
                  <a:lnTo>
                    <a:pt x="94" y="168"/>
                  </a:lnTo>
                  <a:lnTo>
                    <a:pt x="92" y="168"/>
                  </a:lnTo>
                  <a:lnTo>
                    <a:pt x="92" y="168"/>
                  </a:lnTo>
                  <a:lnTo>
                    <a:pt x="90" y="168"/>
                  </a:lnTo>
                  <a:lnTo>
                    <a:pt x="88" y="168"/>
                  </a:lnTo>
                  <a:lnTo>
                    <a:pt x="86" y="168"/>
                  </a:lnTo>
                  <a:lnTo>
                    <a:pt x="84" y="168"/>
                  </a:lnTo>
                  <a:lnTo>
                    <a:pt x="82" y="168"/>
                  </a:lnTo>
                  <a:lnTo>
                    <a:pt x="80" y="168"/>
                  </a:lnTo>
                  <a:lnTo>
                    <a:pt x="78" y="168"/>
                  </a:lnTo>
                  <a:lnTo>
                    <a:pt x="76" y="168"/>
                  </a:lnTo>
                  <a:lnTo>
                    <a:pt x="74" y="168"/>
                  </a:lnTo>
                  <a:lnTo>
                    <a:pt x="72" y="168"/>
                  </a:lnTo>
                  <a:lnTo>
                    <a:pt x="70" y="168"/>
                  </a:lnTo>
                  <a:lnTo>
                    <a:pt x="68" y="168"/>
                  </a:lnTo>
                  <a:lnTo>
                    <a:pt x="62" y="168"/>
                  </a:lnTo>
                  <a:lnTo>
                    <a:pt x="56" y="168"/>
                  </a:lnTo>
                  <a:lnTo>
                    <a:pt x="52" y="168"/>
                  </a:lnTo>
                  <a:lnTo>
                    <a:pt x="50" y="168"/>
                  </a:lnTo>
                  <a:lnTo>
                    <a:pt x="44" y="168"/>
                  </a:lnTo>
                  <a:lnTo>
                    <a:pt x="44" y="168"/>
                  </a:lnTo>
                  <a:lnTo>
                    <a:pt x="40" y="168"/>
                  </a:lnTo>
                  <a:lnTo>
                    <a:pt x="34" y="168"/>
                  </a:lnTo>
                  <a:lnTo>
                    <a:pt x="32" y="168"/>
                  </a:lnTo>
                  <a:lnTo>
                    <a:pt x="30" y="168"/>
                  </a:lnTo>
                  <a:lnTo>
                    <a:pt x="26" y="168"/>
                  </a:lnTo>
                  <a:lnTo>
                    <a:pt x="22" y="168"/>
                  </a:lnTo>
                  <a:lnTo>
                    <a:pt x="18" y="168"/>
                  </a:lnTo>
                  <a:lnTo>
                    <a:pt x="14" y="168"/>
                  </a:lnTo>
                  <a:lnTo>
                    <a:pt x="12" y="168"/>
                  </a:lnTo>
                  <a:lnTo>
                    <a:pt x="6" y="168"/>
                  </a:lnTo>
                  <a:lnTo>
                    <a:pt x="2" y="168"/>
                  </a:lnTo>
                  <a:lnTo>
                    <a:pt x="0" y="168"/>
                  </a:lnTo>
                  <a:lnTo>
                    <a:pt x="0" y="168"/>
                  </a:lnTo>
                  <a:lnTo>
                    <a:pt x="0" y="162"/>
                  </a:lnTo>
                  <a:lnTo>
                    <a:pt x="0" y="160"/>
                  </a:lnTo>
                  <a:lnTo>
                    <a:pt x="0" y="156"/>
                  </a:lnTo>
                  <a:lnTo>
                    <a:pt x="0" y="154"/>
                  </a:lnTo>
                  <a:lnTo>
                    <a:pt x="0" y="152"/>
                  </a:lnTo>
                  <a:lnTo>
                    <a:pt x="0" y="144"/>
                  </a:lnTo>
                  <a:lnTo>
                    <a:pt x="0" y="140"/>
                  </a:lnTo>
                  <a:lnTo>
                    <a:pt x="0" y="130"/>
                  </a:lnTo>
                  <a:lnTo>
                    <a:pt x="0" y="128"/>
                  </a:lnTo>
                  <a:lnTo>
                    <a:pt x="0" y="120"/>
                  </a:lnTo>
                  <a:lnTo>
                    <a:pt x="0" y="104"/>
                  </a:lnTo>
                  <a:lnTo>
                    <a:pt x="0" y="102"/>
                  </a:lnTo>
                  <a:lnTo>
                    <a:pt x="0" y="100"/>
                  </a:lnTo>
                  <a:lnTo>
                    <a:pt x="0" y="98"/>
                  </a:lnTo>
                  <a:lnTo>
                    <a:pt x="0" y="96"/>
                  </a:lnTo>
                  <a:lnTo>
                    <a:pt x="0" y="94"/>
                  </a:lnTo>
                  <a:lnTo>
                    <a:pt x="0" y="92"/>
                  </a:lnTo>
                  <a:lnTo>
                    <a:pt x="0" y="90"/>
                  </a:lnTo>
                  <a:lnTo>
                    <a:pt x="0" y="86"/>
                  </a:lnTo>
                  <a:lnTo>
                    <a:pt x="0" y="84"/>
                  </a:lnTo>
                  <a:lnTo>
                    <a:pt x="0" y="82"/>
                  </a:lnTo>
                  <a:lnTo>
                    <a:pt x="0" y="72"/>
                  </a:lnTo>
                  <a:lnTo>
                    <a:pt x="0" y="70"/>
                  </a:lnTo>
                  <a:lnTo>
                    <a:pt x="0" y="68"/>
                  </a:lnTo>
                  <a:lnTo>
                    <a:pt x="0" y="66"/>
                  </a:lnTo>
                  <a:lnTo>
                    <a:pt x="0" y="62"/>
                  </a:lnTo>
                  <a:lnTo>
                    <a:pt x="0" y="56"/>
                  </a:lnTo>
                  <a:lnTo>
                    <a:pt x="0" y="52"/>
                  </a:lnTo>
                  <a:lnTo>
                    <a:pt x="0" y="50"/>
                  </a:lnTo>
                  <a:lnTo>
                    <a:pt x="0" y="48"/>
                  </a:lnTo>
                  <a:lnTo>
                    <a:pt x="0" y="46"/>
                  </a:lnTo>
                  <a:lnTo>
                    <a:pt x="0" y="38"/>
                  </a:lnTo>
                  <a:lnTo>
                    <a:pt x="0" y="34"/>
                  </a:lnTo>
                  <a:lnTo>
                    <a:pt x="2" y="14"/>
                  </a:lnTo>
                  <a:lnTo>
                    <a:pt x="2" y="6"/>
                  </a:lnTo>
                  <a:lnTo>
                    <a:pt x="2" y="2"/>
                  </a:lnTo>
                  <a:lnTo>
                    <a:pt x="2" y="0"/>
                  </a:lnTo>
                  <a:lnTo>
                    <a:pt x="6" y="0"/>
                  </a:lnTo>
                  <a:lnTo>
                    <a:pt x="8" y="0"/>
                  </a:lnTo>
                  <a:lnTo>
                    <a:pt x="10" y="0"/>
                  </a:lnTo>
                  <a:lnTo>
                    <a:pt x="12" y="0"/>
                  </a:lnTo>
                  <a:lnTo>
                    <a:pt x="14" y="0"/>
                  </a:lnTo>
                  <a:lnTo>
                    <a:pt x="18" y="0"/>
                  </a:lnTo>
                  <a:lnTo>
                    <a:pt x="20" y="0"/>
                  </a:lnTo>
                  <a:lnTo>
                    <a:pt x="22" y="0"/>
                  </a:lnTo>
                  <a:lnTo>
                    <a:pt x="28" y="0"/>
                  </a:lnTo>
                  <a:lnTo>
                    <a:pt x="30" y="0"/>
                  </a:lnTo>
                  <a:lnTo>
                    <a:pt x="32"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0" name="Freeform 212"/>
            <p:cNvSpPr>
              <a:spLocks/>
            </p:cNvSpPr>
            <p:nvPr/>
          </p:nvSpPr>
          <p:spPr bwMode="auto">
            <a:xfrm>
              <a:off x="5341938" y="1677988"/>
              <a:ext cx="263525" cy="263525"/>
            </a:xfrm>
            <a:custGeom>
              <a:avLst/>
              <a:gdLst>
                <a:gd name="T0" fmla="*/ 116 w 166"/>
                <a:gd name="T1" fmla="*/ 0 h 166"/>
                <a:gd name="T2" fmla="*/ 128 w 166"/>
                <a:gd name="T3" fmla="*/ 0 h 166"/>
                <a:gd name="T4" fmla="*/ 138 w 166"/>
                <a:gd name="T5" fmla="*/ 0 h 166"/>
                <a:gd name="T6" fmla="*/ 148 w 166"/>
                <a:gd name="T7" fmla="*/ 0 h 166"/>
                <a:gd name="T8" fmla="*/ 158 w 166"/>
                <a:gd name="T9" fmla="*/ 0 h 166"/>
                <a:gd name="T10" fmla="*/ 166 w 166"/>
                <a:gd name="T11" fmla="*/ 0 h 166"/>
                <a:gd name="T12" fmla="*/ 166 w 166"/>
                <a:gd name="T13" fmla="*/ 10 h 166"/>
                <a:gd name="T14" fmla="*/ 166 w 166"/>
                <a:gd name="T15" fmla="*/ 24 h 166"/>
                <a:gd name="T16" fmla="*/ 166 w 166"/>
                <a:gd name="T17" fmla="*/ 36 h 166"/>
                <a:gd name="T18" fmla="*/ 166 w 166"/>
                <a:gd name="T19" fmla="*/ 48 h 166"/>
                <a:gd name="T20" fmla="*/ 166 w 166"/>
                <a:gd name="T21" fmla="*/ 60 h 166"/>
                <a:gd name="T22" fmla="*/ 166 w 166"/>
                <a:gd name="T23" fmla="*/ 68 h 166"/>
                <a:gd name="T24" fmla="*/ 166 w 166"/>
                <a:gd name="T25" fmla="*/ 80 h 166"/>
                <a:gd name="T26" fmla="*/ 166 w 166"/>
                <a:gd name="T27" fmla="*/ 92 h 166"/>
                <a:gd name="T28" fmla="*/ 166 w 166"/>
                <a:gd name="T29" fmla="*/ 108 h 166"/>
                <a:gd name="T30" fmla="*/ 166 w 166"/>
                <a:gd name="T31" fmla="*/ 124 h 166"/>
                <a:gd name="T32" fmla="*/ 166 w 166"/>
                <a:gd name="T33" fmla="*/ 146 h 166"/>
                <a:gd name="T34" fmla="*/ 166 w 166"/>
                <a:gd name="T35" fmla="*/ 158 h 166"/>
                <a:gd name="T36" fmla="*/ 164 w 166"/>
                <a:gd name="T37" fmla="*/ 166 h 166"/>
                <a:gd name="T38" fmla="*/ 148 w 166"/>
                <a:gd name="T39" fmla="*/ 166 h 166"/>
                <a:gd name="T40" fmla="*/ 128 w 166"/>
                <a:gd name="T41" fmla="*/ 166 h 166"/>
                <a:gd name="T42" fmla="*/ 118 w 166"/>
                <a:gd name="T43" fmla="*/ 166 h 166"/>
                <a:gd name="T44" fmla="*/ 104 w 166"/>
                <a:gd name="T45" fmla="*/ 166 h 166"/>
                <a:gd name="T46" fmla="*/ 88 w 166"/>
                <a:gd name="T47" fmla="*/ 166 h 166"/>
                <a:gd name="T48" fmla="*/ 76 w 166"/>
                <a:gd name="T49" fmla="*/ 166 h 166"/>
                <a:gd name="T50" fmla="*/ 60 w 166"/>
                <a:gd name="T51" fmla="*/ 166 h 166"/>
                <a:gd name="T52" fmla="*/ 52 w 166"/>
                <a:gd name="T53" fmla="*/ 166 h 166"/>
                <a:gd name="T54" fmla="*/ 34 w 166"/>
                <a:gd name="T55" fmla="*/ 166 h 166"/>
                <a:gd name="T56" fmla="*/ 16 w 166"/>
                <a:gd name="T57" fmla="*/ 166 h 166"/>
                <a:gd name="T58" fmla="*/ 0 w 166"/>
                <a:gd name="T59" fmla="*/ 166 h 166"/>
                <a:gd name="T60" fmla="*/ 0 w 166"/>
                <a:gd name="T61" fmla="*/ 150 h 166"/>
                <a:gd name="T62" fmla="*/ 0 w 166"/>
                <a:gd name="T63" fmla="*/ 140 h 166"/>
                <a:gd name="T64" fmla="*/ 0 w 166"/>
                <a:gd name="T65" fmla="*/ 124 h 166"/>
                <a:gd name="T66" fmla="*/ 0 w 166"/>
                <a:gd name="T67" fmla="*/ 110 h 166"/>
                <a:gd name="T68" fmla="*/ 0 w 166"/>
                <a:gd name="T69" fmla="*/ 96 h 166"/>
                <a:gd name="T70" fmla="*/ 0 w 166"/>
                <a:gd name="T71" fmla="*/ 84 h 166"/>
                <a:gd name="T72" fmla="*/ 0 w 166"/>
                <a:gd name="T73" fmla="*/ 62 h 166"/>
                <a:gd name="T74" fmla="*/ 0 w 166"/>
                <a:gd name="T75" fmla="*/ 46 h 166"/>
                <a:gd name="T76" fmla="*/ 0 w 166"/>
                <a:gd name="T77" fmla="*/ 36 h 166"/>
                <a:gd name="T78" fmla="*/ 0 w 166"/>
                <a:gd name="T79" fmla="*/ 12 h 166"/>
                <a:gd name="T80" fmla="*/ 0 w 166"/>
                <a:gd name="T81" fmla="*/ 4 h 166"/>
                <a:gd name="T82" fmla="*/ 2 w 166"/>
                <a:gd name="T83" fmla="*/ 0 h 166"/>
                <a:gd name="T84" fmla="*/ 18 w 166"/>
                <a:gd name="T85" fmla="*/ 0 h 166"/>
                <a:gd name="T86" fmla="*/ 26 w 166"/>
                <a:gd name="T87" fmla="*/ 0 h 166"/>
                <a:gd name="T88" fmla="*/ 38 w 166"/>
                <a:gd name="T89" fmla="*/ 0 h 166"/>
                <a:gd name="T90" fmla="*/ 50 w 166"/>
                <a:gd name="T91" fmla="*/ 0 h 166"/>
                <a:gd name="T92" fmla="*/ 56 w 166"/>
                <a:gd name="T93" fmla="*/ 0 h 166"/>
                <a:gd name="T94" fmla="*/ 64 w 166"/>
                <a:gd name="T95" fmla="*/ 0 h 166"/>
                <a:gd name="T96" fmla="*/ 84 w 166"/>
                <a:gd name="T97" fmla="*/ 0 h 166"/>
                <a:gd name="T98" fmla="*/ 100 w 166"/>
                <a:gd name="T99" fmla="*/ 0 h 166"/>
                <a:gd name="T100" fmla="*/ 106 w 166"/>
                <a:gd name="T10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166">
                  <a:moveTo>
                    <a:pt x="110" y="0"/>
                  </a:moveTo>
                  <a:lnTo>
                    <a:pt x="112" y="0"/>
                  </a:lnTo>
                  <a:lnTo>
                    <a:pt x="114" y="0"/>
                  </a:lnTo>
                  <a:lnTo>
                    <a:pt x="116" y="0"/>
                  </a:lnTo>
                  <a:lnTo>
                    <a:pt x="122" y="0"/>
                  </a:lnTo>
                  <a:lnTo>
                    <a:pt x="124" y="0"/>
                  </a:lnTo>
                  <a:lnTo>
                    <a:pt x="126" y="0"/>
                  </a:lnTo>
                  <a:lnTo>
                    <a:pt x="128" y="0"/>
                  </a:lnTo>
                  <a:lnTo>
                    <a:pt x="130" y="0"/>
                  </a:lnTo>
                  <a:lnTo>
                    <a:pt x="132" y="0"/>
                  </a:lnTo>
                  <a:lnTo>
                    <a:pt x="136" y="0"/>
                  </a:lnTo>
                  <a:lnTo>
                    <a:pt x="138" y="0"/>
                  </a:lnTo>
                  <a:lnTo>
                    <a:pt x="142" y="0"/>
                  </a:lnTo>
                  <a:lnTo>
                    <a:pt x="144" y="0"/>
                  </a:lnTo>
                  <a:lnTo>
                    <a:pt x="148" y="0"/>
                  </a:lnTo>
                  <a:lnTo>
                    <a:pt x="148" y="0"/>
                  </a:lnTo>
                  <a:lnTo>
                    <a:pt x="150" y="0"/>
                  </a:lnTo>
                  <a:lnTo>
                    <a:pt x="152" y="0"/>
                  </a:lnTo>
                  <a:lnTo>
                    <a:pt x="156" y="0"/>
                  </a:lnTo>
                  <a:lnTo>
                    <a:pt x="158" y="0"/>
                  </a:lnTo>
                  <a:lnTo>
                    <a:pt x="160" y="0"/>
                  </a:lnTo>
                  <a:lnTo>
                    <a:pt x="162" y="0"/>
                  </a:lnTo>
                  <a:lnTo>
                    <a:pt x="164" y="0"/>
                  </a:lnTo>
                  <a:lnTo>
                    <a:pt x="166" y="0"/>
                  </a:lnTo>
                  <a:lnTo>
                    <a:pt x="166" y="4"/>
                  </a:lnTo>
                  <a:lnTo>
                    <a:pt x="166" y="6"/>
                  </a:lnTo>
                  <a:lnTo>
                    <a:pt x="166" y="8"/>
                  </a:lnTo>
                  <a:lnTo>
                    <a:pt x="166" y="10"/>
                  </a:lnTo>
                  <a:lnTo>
                    <a:pt x="166" y="14"/>
                  </a:lnTo>
                  <a:lnTo>
                    <a:pt x="166" y="16"/>
                  </a:lnTo>
                  <a:lnTo>
                    <a:pt x="166" y="20"/>
                  </a:lnTo>
                  <a:lnTo>
                    <a:pt x="166" y="24"/>
                  </a:lnTo>
                  <a:lnTo>
                    <a:pt x="166" y="26"/>
                  </a:lnTo>
                  <a:lnTo>
                    <a:pt x="166" y="30"/>
                  </a:lnTo>
                  <a:lnTo>
                    <a:pt x="166" y="34"/>
                  </a:lnTo>
                  <a:lnTo>
                    <a:pt x="166" y="36"/>
                  </a:lnTo>
                  <a:lnTo>
                    <a:pt x="166" y="38"/>
                  </a:lnTo>
                  <a:lnTo>
                    <a:pt x="166" y="40"/>
                  </a:lnTo>
                  <a:lnTo>
                    <a:pt x="166" y="44"/>
                  </a:lnTo>
                  <a:lnTo>
                    <a:pt x="166" y="48"/>
                  </a:lnTo>
                  <a:lnTo>
                    <a:pt x="166" y="50"/>
                  </a:lnTo>
                  <a:lnTo>
                    <a:pt x="166" y="56"/>
                  </a:lnTo>
                  <a:lnTo>
                    <a:pt x="166" y="58"/>
                  </a:lnTo>
                  <a:lnTo>
                    <a:pt x="166" y="60"/>
                  </a:lnTo>
                  <a:lnTo>
                    <a:pt x="166" y="62"/>
                  </a:lnTo>
                  <a:lnTo>
                    <a:pt x="166" y="64"/>
                  </a:lnTo>
                  <a:lnTo>
                    <a:pt x="166" y="66"/>
                  </a:lnTo>
                  <a:lnTo>
                    <a:pt x="166" y="68"/>
                  </a:lnTo>
                  <a:lnTo>
                    <a:pt x="166" y="70"/>
                  </a:lnTo>
                  <a:lnTo>
                    <a:pt x="166" y="72"/>
                  </a:lnTo>
                  <a:lnTo>
                    <a:pt x="166" y="74"/>
                  </a:lnTo>
                  <a:lnTo>
                    <a:pt x="166" y="80"/>
                  </a:lnTo>
                  <a:lnTo>
                    <a:pt x="166" y="84"/>
                  </a:lnTo>
                  <a:lnTo>
                    <a:pt x="166" y="84"/>
                  </a:lnTo>
                  <a:lnTo>
                    <a:pt x="166" y="86"/>
                  </a:lnTo>
                  <a:lnTo>
                    <a:pt x="166" y="92"/>
                  </a:lnTo>
                  <a:lnTo>
                    <a:pt x="166" y="94"/>
                  </a:lnTo>
                  <a:lnTo>
                    <a:pt x="166" y="102"/>
                  </a:lnTo>
                  <a:lnTo>
                    <a:pt x="166" y="104"/>
                  </a:lnTo>
                  <a:lnTo>
                    <a:pt x="166" y="108"/>
                  </a:lnTo>
                  <a:lnTo>
                    <a:pt x="166" y="110"/>
                  </a:lnTo>
                  <a:lnTo>
                    <a:pt x="166" y="118"/>
                  </a:lnTo>
                  <a:lnTo>
                    <a:pt x="166" y="120"/>
                  </a:lnTo>
                  <a:lnTo>
                    <a:pt x="166" y="124"/>
                  </a:lnTo>
                  <a:lnTo>
                    <a:pt x="166" y="128"/>
                  </a:lnTo>
                  <a:lnTo>
                    <a:pt x="166" y="132"/>
                  </a:lnTo>
                  <a:lnTo>
                    <a:pt x="166" y="136"/>
                  </a:lnTo>
                  <a:lnTo>
                    <a:pt x="166" y="146"/>
                  </a:lnTo>
                  <a:lnTo>
                    <a:pt x="166" y="148"/>
                  </a:lnTo>
                  <a:lnTo>
                    <a:pt x="166" y="150"/>
                  </a:lnTo>
                  <a:lnTo>
                    <a:pt x="166" y="156"/>
                  </a:lnTo>
                  <a:lnTo>
                    <a:pt x="166" y="158"/>
                  </a:lnTo>
                  <a:lnTo>
                    <a:pt x="166" y="162"/>
                  </a:lnTo>
                  <a:lnTo>
                    <a:pt x="166" y="164"/>
                  </a:lnTo>
                  <a:lnTo>
                    <a:pt x="166" y="166"/>
                  </a:lnTo>
                  <a:lnTo>
                    <a:pt x="164" y="166"/>
                  </a:lnTo>
                  <a:lnTo>
                    <a:pt x="162" y="166"/>
                  </a:lnTo>
                  <a:lnTo>
                    <a:pt x="156" y="166"/>
                  </a:lnTo>
                  <a:lnTo>
                    <a:pt x="154" y="166"/>
                  </a:lnTo>
                  <a:lnTo>
                    <a:pt x="148" y="166"/>
                  </a:lnTo>
                  <a:lnTo>
                    <a:pt x="140" y="166"/>
                  </a:lnTo>
                  <a:lnTo>
                    <a:pt x="134" y="166"/>
                  </a:lnTo>
                  <a:lnTo>
                    <a:pt x="130" y="166"/>
                  </a:lnTo>
                  <a:lnTo>
                    <a:pt x="128" y="166"/>
                  </a:lnTo>
                  <a:lnTo>
                    <a:pt x="126" y="166"/>
                  </a:lnTo>
                  <a:lnTo>
                    <a:pt x="124" y="166"/>
                  </a:lnTo>
                  <a:lnTo>
                    <a:pt x="120" y="166"/>
                  </a:lnTo>
                  <a:lnTo>
                    <a:pt x="118" y="166"/>
                  </a:lnTo>
                  <a:lnTo>
                    <a:pt x="116" y="166"/>
                  </a:lnTo>
                  <a:lnTo>
                    <a:pt x="114" y="166"/>
                  </a:lnTo>
                  <a:lnTo>
                    <a:pt x="110" y="166"/>
                  </a:lnTo>
                  <a:lnTo>
                    <a:pt x="104" y="166"/>
                  </a:lnTo>
                  <a:lnTo>
                    <a:pt x="102" y="166"/>
                  </a:lnTo>
                  <a:lnTo>
                    <a:pt x="96" y="166"/>
                  </a:lnTo>
                  <a:lnTo>
                    <a:pt x="92" y="166"/>
                  </a:lnTo>
                  <a:lnTo>
                    <a:pt x="88" y="166"/>
                  </a:lnTo>
                  <a:lnTo>
                    <a:pt x="84" y="166"/>
                  </a:lnTo>
                  <a:lnTo>
                    <a:pt x="80" y="166"/>
                  </a:lnTo>
                  <a:lnTo>
                    <a:pt x="78" y="166"/>
                  </a:lnTo>
                  <a:lnTo>
                    <a:pt x="76" y="166"/>
                  </a:lnTo>
                  <a:lnTo>
                    <a:pt x="74" y="166"/>
                  </a:lnTo>
                  <a:lnTo>
                    <a:pt x="70" y="166"/>
                  </a:lnTo>
                  <a:lnTo>
                    <a:pt x="64" y="166"/>
                  </a:lnTo>
                  <a:lnTo>
                    <a:pt x="60" y="166"/>
                  </a:lnTo>
                  <a:lnTo>
                    <a:pt x="58" y="166"/>
                  </a:lnTo>
                  <a:lnTo>
                    <a:pt x="54" y="166"/>
                  </a:lnTo>
                  <a:lnTo>
                    <a:pt x="52" y="166"/>
                  </a:lnTo>
                  <a:lnTo>
                    <a:pt x="52" y="166"/>
                  </a:lnTo>
                  <a:lnTo>
                    <a:pt x="46" y="166"/>
                  </a:lnTo>
                  <a:lnTo>
                    <a:pt x="44" y="166"/>
                  </a:lnTo>
                  <a:lnTo>
                    <a:pt x="36" y="166"/>
                  </a:lnTo>
                  <a:lnTo>
                    <a:pt x="34" y="166"/>
                  </a:lnTo>
                  <a:lnTo>
                    <a:pt x="26" y="166"/>
                  </a:lnTo>
                  <a:lnTo>
                    <a:pt x="24" y="166"/>
                  </a:lnTo>
                  <a:lnTo>
                    <a:pt x="20" y="166"/>
                  </a:lnTo>
                  <a:lnTo>
                    <a:pt x="16" y="166"/>
                  </a:lnTo>
                  <a:lnTo>
                    <a:pt x="10" y="166"/>
                  </a:lnTo>
                  <a:lnTo>
                    <a:pt x="4" y="166"/>
                  </a:lnTo>
                  <a:lnTo>
                    <a:pt x="2" y="166"/>
                  </a:lnTo>
                  <a:lnTo>
                    <a:pt x="0" y="166"/>
                  </a:lnTo>
                  <a:lnTo>
                    <a:pt x="0" y="164"/>
                  </a:lnTo>
                  <a:lnTo>
                    <a:pt x="0" y="156"/>
                  </a:lnTo>
                  <a:lnTo>
                    <a:pt x="0" y="154"/>
                  </a:lnTo>
                  <a:lnTo>
                    <a:pt x="0" y="150"/>
                  </a:lnTo>
                  <a:lnTo>
                    <a:pt x="0" y="148"/>
                  </a:lnTo>
                  <a:lnTo>
                    <a:pt x="0" y="146"/>
                  </a:lnTo>
                  <a:lnTo>
                    <a:pt x="0" y="142"/>
                  </a:lnTo>
                  <a:lnTo>
                    <a:pt x="0" y="140"/>
                  </a:lnTo>
                  <a:lnTo>
                    <a:pt x="0" y="136"/>
                  </a:lnTo>
                  <a:lnTo>
                    <a:pt x="0" y="134"/>
                  </a:lnTo>
                  <a:lnTo>
                    <a:pt x="0" y="132"/>
                  </a:lnTo>
                  <a:lnTo>
                    <a:pt x="0" y="124"/>
                  </a:lnTo>
                  <a:lnTo>
                    <a:pt x="0" y="120"/>
                  </a:lnTo>
                  <a:lnTo>
                    <a:pt x="0" y="116"/>
                  </a:lnTo>
                  <a:lnTo>
                    <a:pt x="0" y="114"/>
                  </a:lnTo>
                  <a:lnTo>
                    <a:pt x="0" y="110"/>
                  </a:lnTo>
                  <a:lnTo>
                    <a:pt x="0" y="104"/>
                  </a:lnTo>
                  <a:lnTo>
                    <a:pt x="0" y="102"/>
                  </a:lnTo>
                  <a:lnTo>
                    <a:pt x="0" y="100"/>
                  </a:lnTo>
                  <a:lnTo>
                    <a:pt x="0" y="96"/>
                  </a:lnTo>
                  <a:lnTo>
                    <a:pt x="0" y="94"/>
                  </a:lnTo>
                  <a:lnTo>
                    <a:pt x="0" y="90"/>
                  </a:lnTo>
                  <a:lnTo>
                    <a:pt x="0" y="86"/>
                  </a:lnTo>
                  <a:lnTo>
                    <a:pt x="0" y="84"/>
                  </a:lnTo>
                  <a:lnTo>
                    <a:pt x="0" y="70"/>
                  </a:lnTo>
                  <a:lnTo>
                    <a:pt x="0" y="66"/>
                  </a:lnTo>
                  <a:lnTo>
                    <a:pt x="0" y="64"/>
                  </a:lnTo>
                  <a:lnTo>
                    <a:pt x="0" y="62"/>
                  </a:lnTo>
                  <a:lnTo>
                    <a:pt x="0" y="56"/>
                  </a:lnTo>
                  <a:lnTo>
                    <a:pt x="0" y="54"/>
                  </a:lnTo>
                  <a:lnTo>
                    <a:pt x="0" y="48"/>
                  </a:lnTo>
                  <a:lnTo>
                    <a:pt x="0" y="46"/>
                  </a:lnTo>
                  <a:lnTo>
                    <a:pt x="0" y="44"/>
                  </a:lnTo>
                  <a:lnTo>
                    <a:pt x="0" y="40"/>
                  </a:lnTo>
                  <a:lnTo>
                    <a:pt x="0" y="36"/>
                  </a:lnTo>
                  <a:lnTo>
                    <a:pt x="0" y="36"/>
                  </a:lnTo>
                  <a:lnTo>
                    <a:pt x="0" y="30"/>
                  </a:lnTo>
                  <a:lnTo>
                    <a:pt x="0" y="28"/>
                  </a:lnTo>
                  <a:lnTo>
                    <a:pt x="0" y="16"/>
                  </a:lnTo>
                  <a:lnTo>
                    <a:pt x="0" y="12"/>
                  </a:lnTo>
                  <a:lnTo>
                    <a:pt x="0" y="10"/>
                  </a:lnTo>
                  <a:lnTo>
                    <a:pt x="0" y="8"/>
                  </a:lnTo>
                  <a:lnTo>
                    <a:pt x="0" y="6"/>
                  </a:lnTo>
                  <a:lnTo>
                    <a:pt x="0" y="4"/>
                  </a:lnTo>
                  <a:lnTo>
                    <a:pt x="0" y="2"/>
                  </a:lnTo>
                  <a:lnTo>
                    <a:pt x="0" y="0"/>
                  </a:lnTo>
                  <a:lnTo>
                    <a:pt x="2" y="0"/>
                  </a:lnTo>
                  <a:lnTo>
                    <a:pt x="2" y="0"/>
                  </a:lnTo>
                  <a:lnTo>
                    <a:pt x="4" y="0"/>
                  </a:lnTo>
                  <a:lnTo>
                    <a:pt x="14" y="0"/>
                  </a:lnTo>
                  <a:lnTo>
                    <a:pt x="16" y="0"/>
                  </a:lnTo>
                  <a:lnTo>
                    <a:pt x="18" y="0"/>
                  </a:lnTo>
                  <a:lnTo>
                    <a:pt x="20" y="0"/>
                  </a:lnTo>
                  <a:lnTo>
                    <a:pt x="22" y="0"/>
                  </a:lnTo>
                  <a:lnTo>
                    <a:pt x="24" y="0"/>
                  </a:lnTo>
                  <a:lnTo>
                    <a:pt x="26" y="0"/>
                  </a:lnTo>
                  <a:lnTo>
                    <a:pt x="28" y="0"/>
                  </a:lnTo>
                  <a:lnTo>
                    <a:pt x="32" y="0"/>
                  </a:lnTo>
                  <a:lnTo>
                    <a:pt x="34" y="0"/>
                  </a:lnTo>
                  <a:lnTo>
                    <a:pt x="38" y="0"/>
                  </a:lnTo>
                  <a:lnTo>
                    <a:pt x="40" y="0"/>
                  </a:lnTo>
                  <a:lnTo>
                    <a:pt x="44" y="0"/>
                  </a:lnTo>
                  <a:lnTo>
                    <a:pt x="46" y="0"/>
                  </a:lnTo>
                  <a:lnTo>
                    <a:pt x="50" y="0"/>
                  </a:lnTo>
                  <a:lnTo>
                    <a:pt x="52" y="0"/>
                  </a:lnTo>
                  <a:lnTo>
                    <a:pt x="52" y="0"/>
                  </a:lnTo>
                  <a:lnTo>
                    <a:pt x="54" y="0"/>
                  </a:lnTo>
                  <a:lnTo>
                    <a:pt x="56" y="0"/>
                  </a:lnTo>
                  <a:lnTo>
                    <a:pt x="58" y="0"/>
                  </a:lnTo>
                  <a:lnTo>
                    <a:pt x="60" y="0"/>
                  </a:lnTo>
                  <a:lnTo>
                    <a:pt x="62" y="0"/>
                  </a:lnTo>
                  <a:lnTo>
                    <a:pt x="64" y="0"/>
                  </a:lnTo>
                  <a:lnTo>
                    <a:pt x="68" y="0"/>
                  </a:lnTo>
                  <a:lnTo>
                    <a:pt x="80" y="0"/>
                  </a:lnTo>
                  <a:lnTo>
                    <a:pt x="82" y="0"/>
                  </a:lnTo>
                  <a:lnTo>
                    <a:pt x="84" y="0"/>
                  </a:lnTo>
                  <a:lnTo>
                    <a:pt x="86" y="0"/>
                  </a:lnTo>
                  <a:lnTo>
                    <a:pt x="94" y="0"/>
                  </a:lnTo>
                  <a:lnTo>
                    <a:pt x="98" y="0"/>
                  </a:lnTo>
                  <a:lnTo>
                    <a:pt x="100" y="0"/>
                  </a:lnTo>
                  <a:lnTo>
                    <a:pt x="100" y="0"/>
                  </a:lnTo>
                  <a:lnTo>
                    <a:pt x="102" y="0"/>
                  </a:lnTo>
                  <a:lnTo>
                    <a:pt x="104" y="0"/>
                  </a:lnTo>
                  <a:lnTo>
                    <a:pt x="106" y="0"/>
                  </a:lnTo>
                  <a:lnTo>
                    <a:pt x="108" y="0"/>
                  </a:lnTo>
                  <a:lnTo>
                    <a:pt x="11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1" name="Freeform 214"/>
            <p:cNvSpPr>
              <a:spLocks/>
            </p:cNvSpPr>
            <p:nvPr/>
          </p:nvSpPr>
          <p:spPr bwMode="auto">
            <a:xfrm>
              <a:off x="4598988" y="860425"/>
              <a:ext cx="263525" cy="266700"/>
            </a:xfrm>
            <a:custGeom>
              <a:avLst/>
              <a:gdLst>
                <a:gd name="T0" fmla="*/ 122 w 166"/>
                <a:gd name="T1" fmla="*/ 0 h 168"/>
                <a:gd name="T2" fmla="*/ 134 w 166"/>
                <a:gd name="T3" fmla="*/ 2 h 168"/>
                <a:gd name="T4" fmla="*/ 150 w 166"/>
                <a:gd name="T5" fmla="*/ 0 h 168"/>
                <a:gd name="T6" fmla="*/ 164 w 166"/>
                <a:gd name="T7" fmla="*/ 2 h 168"/>
                <a:gd name="T8" fmla="*/ 166 w 166"/>
                <a:gd name="T9" fmla="*/ 20 h 168"/>
                <a:gd name="T10" fmla="*/ 166 w 166"/>
                <a:gd name="T11" fmla="*/ 26 h 168"/>
                <a:gd name="T12" fmla="*/ 166 w 166"/>
                <a:gd name="T13" fmla="*/ 36 h 168"/>
                <a:gd name="T14" fmla="*/ 166 w 166"/>
                <a:gd name="T15" fmla="*/ 48 h 168"/>
                <a:gd name="T16" fmla="*/ 166 w 166"/>
                <a:gd name="T17" fmla="*/ 60 h 168"/>
                <a:gd name="T18" fmla="*/ 166 w 166"/>
                <a:gd name="T19" fmla="*/ 72 h 168"/>
                <a:gd name="T20" fmla="*/ 166 w 166"/>
                <a:gd name="T21" fmla="*/ 80 h 168"/>
                <a:gd name="T22" fmla="*/ 166 w 166"/>
                <a:gd name="T23" fmla="*/ 88 h 168"/>
                <a:gd name="T24" fmla="*/ 166 w 166"/>
                <a:gd name="T25" fmla="*/ 98 h 168"/>
                <a:gd name="T26" fmla="*/ 166 w 166"/>
                <a:gd name="T27" fmla="*/ 116 h 168"/>
                <a:gd name="T28" fmla="*/ 166 w 166"/>
                <a:gd name="T29" fmla="*/ 122 h 168"/>
                <a:gd name="T30" fmla="*/ 166 w 166"/>
                <a:gd name="T31" fmla="*/ 130 h 168"/>
                <a:gd name="T32" fmla="*/ 166 w 166"/>
                <a:gd name="T33" fmla="*/ 144 h 168"/>
                <a:gd name="T34" fmla="*/ 166 w 166"/>
                <a:gd name="T35" fmla="*/ 164 h 168"/>
                <a:gd name="T36" fmla="*/ 162 w 166"/>
                <a:gd name="T37" fmla="*/ 168 h 168"/>
                <a:gd name="T38" fmla="*/ 150 w 166"/>
                <a:gd name="T39" fmla="*/ 168 h 168"/>
                <a:gd name="T40" fmla="*/ 142 w 166"/>
                <a:gd name="T41" fmla="*/ 168 h 168"/>
                <a:gd name="T42" fmla="*/ 134 w 166"/>
                <a:gd name="T43" fmla="*/ 168 h 168"/>
                <a:gd name="T44" fmla="*/ 118 w 166"/>
                <a:gd name="T45" fmla="*/ 168 h 168"/>
                <a:gd name="T46" fmla="*/ 108 w 166"/>
                <a:gd name="T47" fmla="*/ 168 h 168"/>
                <a:gd name="T48" fmla="*/ 98 w 166"/>
                <a:gd name="T49" fmla="*/ 168 h 168"/>
                <a:gd name="T50" fmla="*/ 84 w 166"/>
                <a:gd name="T51" fmla="*/ 168 h 168"/>
                <a:gd name="T52" fmla="*/ 74 w 166"/>
                <a:gd name="T53" fmla="*/ 168 h 168"/>
                <a:gd name="T54" fmla="*/ 66 w 166"/>
                <a:gd name="T55" fmla="*/ 168 h 168"/>
                <a:gd name="T56" fmla="*/ 54 w 166"/>
                <a:gd name="T57" fmla="*/ 168 h 168"/>
                <a:gd name="T58" fmla="*/ 44 w 166"/>
                <a:gd name="T59" fmla="*/ 168 h 168"/>
                <a:gd name="T60" fmla="*/ 32 w 166"/>
                <a:gd name="T61" fmla="*/ 168 h 168"/>
                <a:gd name="T62" fmla="*/ 14 w 166"/>
                <a:gd name="T63" fmla="*/ 168 h 168"/>
                <a:gd name="T64" fmla="*/ 2 w 166"/>
                <a:gd name="T65" fmla="*/ 168 h 168"/>
                <a:gd name="T66" fmla="*/ 0 w 166"/>
                <a:gd name="T67" fmla="*/ 160 h 168"/>
                <a:gd name="T68" fmla="*/ 0 w 166"/>
                <a:gd name="T69" fmla="*/ 148 h 168"/>
                <a:gd name="T70" fmla="*/ 0 w 166"/>
                <a:gd name="T71" fmla="*/ 140 h 168"/>
                <a:gd name="T72" fmla="*/ 0 w 166"/>
                <a:gd name="T73" fmla="*/ 126 h 168"/>
                <a:gd name="T74" fmla="*/ 0 w 166"/>
                <a:gd name="T75" fmla="*/ 114 h 168"/>
                <a:gd name="T76" fmla="*/ 0 w 166"/>
                <a:gd name="T77" fmla="*/ 100 h 168"/>
                <a:gd name="T78" fmla="*/ 0 w 166"/>
                <a:gd name="T79" fmla="*/ 90 h 168"/>
                <a:gd name="T80" fmla="*/ 0 w 166"/>
                <a:gd name="T81" fmla="*/ 78 h 168"/>
                <a:gd name="T82" fmla="*/ 0 w 166"/>
                <a:gd name="T83" fmla="*/ 62 h 168"/>
                <a:gd name="T84" fmla="*/ 0 w 166"/>
                <a:gd name="T85" fmla="*/ 48 h 168"/>
                <a:gd name="T86" fmla="*/ 0 w 166"/>
                <a:gd name="T87" fmla="*/ 34 h 168"/>
                <a:gd name="T88" fmla="*/ 0 w 166"/>
                <a:gd name="T89" fmla="*/ 24 h 168"/>
                <a:gd name="T90" fmla="*/ 0 w 166"/>
                <a:gd name="T91" fmla="*/ 0 h 168"/>
                <a:gd name="T92" fmla="*/ 12 w 166"/>
                <a:gd name="T93" fmla="*/ 0 h 168"/>
                <a:gd name="T94" fmla="*/ 22 w 166"/>
                <a:gd name="T95" fmla="*/ 0 h 168"/>
                <a:gd name="T96" fmla="*/ 30 w 166"/>
                <a:gd name="T97" fmla="*/ 0 h 168"/>
                <a:gd name="T98" fmla="*/ 40 w 166"/>
                <a:gd name="T99" fmla="*/ 0 h 168"/>
                <a:gd name="T100" fmla="*/ 48 w 166"/>
                <a:gd name="T101" fmla="*/ 0 h 168"/>
                <a:gd name="T102" fmla="*/ 58 w 166"/>
                <a:gd name="T103" fmla="*/ 0 h 168"/>
                <a:gd name="T104" fmla="*/ 70 w 166"/>
                <a:gd name="T105" fmla="*/ 0 h 168"/>
                <a:gd name="T106" fmla="*/ 82 w 166"/>
                <a:gd name="T107" fmla="*/ 0 h 168"/>
                <a:gd name="T108" fmla="*/ 92 w 166"/>
                <a:gd name="T109" fmla="*/ 0 h 168"/>
                <a:gd name="T110" fmla="*/ 110 w 166"/>
                <a:gd name="T11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68">
                  <a:moveTo>
                    <a:pt x="116" y="0"/>
                  </a:moveTo>
                  <a:lnTo>
                    <a:pt x="118" y="0"/>
                  </a:lnTo>
                  <a:lnTo>
                    <a:pt x="120" y="0"/>
                  </a:lnTo>
                  <a:lnTo>
                    <a:pt x="122" y="0"/>
                  </a:lnTo>
                  <a:lnTo>
                    <a:pt x="126" y="0"/>
                  </a:lnTo>
                  <a:lnTo>
                    <a:pt x="130" y="2"/>
                  </a:lnTo>
                  <a:lnTo>
                    <a:pt x="132" y="2"/>
                  </a:lnTo>
                  <a:lnTo>
                    <a:pt x="134" y="2"/>
                  </a:lnTo>
                  <a:lnTo>
                    <a:pt x="138" y="2"/>
                  </a:lnTo>
                  <a:lnTo>
                    <a:pt x="142" y="2"/>
                  </a:lnTo>
                  <a:lnTo>
                    <a:pt x="144" y="2"/>
                  </a:lnTo>
                  <a:lnTo>
                    <a:pt x="150" y="0"/>
                  </a:lnTo>
                  <a:lnTo>
                    <a:pt x="154" y="0"/>
                  </a:lnTo>
                  <a:lnTo>
                    <a:pt x="156" y="0"/>
                  </a:lnTo>
                  <a:lnTo>
                    <a:pt x="160" y="2"/>
                  </a:lnTo>
                  <a:lnTo>
                    <a:pt x="164" y="2"/>
                  </a:lnTo>
                  <a:lnTo>
                    <a:pt x="166" y="2"/>
                  </a:lnTo>
                  <a:lnTo>
                    <a:pt x="166" y="12"/>
                  </a:lnTo>
                  <a:lnTo>
                    <a:pt x="166" y="16"/>
                  </a:lnTo>
                  <a:lnTo>
                    <a:pt x="166" y="20"/>
                  </a:lnTo>
                  <a:lnTo>
                    <a:pt x="166" y="22"/>
                  </a:lnTo>
                  <a:lnTo>
                    <a:pt x="166" y="24"/>
                  </a:lnTo>
                  <a:lnTo>
                    <a:pt x="166" y="24"/>
                  </a:lnTo>
                  <a:lnTo>
                    <a:pt x="166" y="26"/>
                  </a:lnTo>
                  <a:lnTo>
                    <a:pt x="166" y="28"/>
                  </a:lnTo>
                  <a:lnTo>
                    <a:pt x="166" y="30"/>
                  </a:lnTo>
                  <a:lnTo>
                    <a:pt x="166" y="34"/>
                  </a:lnTo>
                  <a:lnTo>
                    <a:pt x="166" y="36"/>
                  </a:lnTo>
                  <a:lnTo>
                    <a:pt x="166" y="38"/>
                  </a:lnTo>
                  <a:lnTo>
                    <a:pt x="166" y="42"/>
                  </a:lnTo>
                  <a:lnTo>
                    <a:pt x="166" y="46"/>
                  </a:lnTo>
                  <a:lnTo>
                    <a:pt x="166" y="48"/>
                  </a:lnTo>
                  <a:lnTo>
                    <a:pt x="166" y="50"/>
                  </a:lnTo>
                  <a:lnTo>
                    <a:pt x="166" y="52"/>
                  </a:lnTo>
                  <a:lnTo>
                    <a:pt x="166" y="54"/>
                  </a:lnTo>
                  <a:lnTo>
                    <a:pt x="166" y="60"/>
                  </a:lnTo>
                  <a:lnTo>
                    <a:pt x="166" y="64"/>
                  </a:lnTo>
                  <a:lnTo>
                    <a:pt x="166" y="66"/>
                  </a:lnTo>
                  <a:lnTo>
                    <a:pt x="166" y="72"/>
                  </a:lnTo>
                  <a:lnTo>
                    <a:pt x="166" y="72"/>
                  </a:lnTo>
                  <a:lnTo>
                    <a:pt x="166" y="74"/>
                  </a:lnTo>
                  <a:lnTo>
                    <a:pt x="166" y="76"/>
                  </a:lnTo>
                  <a:lnTo>
                    <a:pt x="166" y="78"/>
                  </a:lnTo>
                  <a:lnTo>
                    <a:pt x="166" y="80"/>
                  </a:lnTo>
                  <a:lnTo>
                    <a:pt x="166" y="82"/>
                  </a:lnTo>
                  <a:lnTo>
                    <a:pt x="166" y="84"/>
                  </a:lnTo>
                  <a:lnTo>
                    <a:pt x="166" y="86"/>
                  </a:lnTo>
                  <a:lnTo>
                    <a:pt x="166" y="88"/>
                  </a:lnTo>
                  <a:lnTo>
                    <a:pt x="166" y="92"/>
                  </a:lnTo>
                  <a:lnTo>
                    <a:pt x="166" y="94"/>
                  </a:lnTo>
                  <a:lnTo>
                    <a:pt x="166" y="96"/>
                  </a:lnTo>
                  <a:lnTo>
                    <a:pt x="166" y="98"/>
                  </a:lnTo>
                  <a:lnTo>
                    <a:pt x="166" y="104"/>
                  </a:lnTo>
                  <a:lnTo>
                    <a:pt x="166" y="110"/>
                  </a:lnTo>
                  <a:lnTo>
                    <a:pt x="166" y="112"/>
                  </a:lnTo>
                  <a:lnTo>
                    <a:pt x="166" y="116"/>
                  </a:lnTo>
                  <a:lnTo>
                    <a:pt x="166" y="118"/>
                  </a:lnTo>
                  <a:lnTo>
                    <a:pt x="166" y="120"/>
                  </a:lnTo>
                  <a:lnTo>
                    <a:pt x="166" y="120"/>
                  </a:lnTo>
                  <a:lnTo>
                    <a:pt x="166" y="122"/>
                  </a:lnTo>
                  <a:lnTo>
                    <a:pt x="166" y="124"/>
                  </a:lnTo>
                  <a:lnTo>
                    <a:pt x="166" y="126"/>
                  </a:lnTo>
                  <a:lnTo>
                    <a:pt x="166" y="128"/>
                  </a:lnTo>
                  <a:lnTo>
                    <a:pt x="166" y="130"/>
                  </a:lnTo>
                  <a:lnTo>
                    <a:pt x="166" y="132"/>
                  </a:lnTo>
                  <a:lnTo>
                    <a:pt x="166" y="134"/>
                  </a:lnTo>
                  <a:lnTo>
                    <a:pt x="166" y="136"/>
                  </a:lnTo>
                  <a:lnTo>
                    <a:pt x="166" y="144"/>
                  </a:lnTo>
                  <a:lnTo>
                    <a:pt x="166" y="146"/>
                  </a:lnTo>
                  <a:lnTo>
                    <a:pt x="166" y="154"/>
                  </a:lnTo>
                  <a:lnTo>
                    <a:pt x="166" y="160"/>
                  </a:lnTo>
                  <a:lnTo>
                    <a:pt x="166" y="164"/>
                  </a:lnTo>
                  <a:lnTo>
                    <a:pt x="166" y="166"/>
                  </a:lnTo>
                  <a:lnTo>
                    <a:pt x="166" y="168"/>
                  </a:lnTo>
                  <a:lnTo>
                    <a:pt x="164" y="168"/>
                  </a:lnTo>
                  <a:lnTo>
                    <a:pt x="162" y="168"/>
                  </a:lnTo>
                  <a:lnTo>
                    <a:pt x="158" y="168"/>
                  </a:lnTo>
                  <a:lnTo>
                    <a:pt x="156" y="168"/>
                  </a:lnTo>
                  <a:lnTo>
                    <a:pt x="152" y="168"/>
                  </a:lnTo>
                  <a:lnTo>
                    <a:pt x="150" y="168"/>
                  </a:lnTo>
                  <a:lnTo>
                    <a:pt x="148" y="168"/>
                  </a:lnTo>
                  <a:lnTo>
                    <a:pt x="146" y="168"/>
                  </a:lnTo>
                  <a:lnTo>
                    <a:pt x="144" y="168"/>
                  </a:lnTo>
                  <a:lnTo>
                    <a:pt x="142" y="168"/>
                  </a:lnTo>
                  <a:lnTo>
                    <a:pt x="140" y="168"/>
                  </a:lnTo>
                  <a:lnTo>
                    <a:pt x="138" y="168"/>
                  </a:lnTo>
                  <a:lnTo>
                    <a:pt x="136" y="168"/>
                  </a:lnTo>
                  <a:lnTo>
                    <a:pt x="134" y="168"/>
                  </a:lnTo>
                  <a:lnTo>
                    <a:pt x="130" y="168"/>
                  </a:lnTo>
                  <a:lnTo>
                    <a:pt x="122" y="168"/>
                  </a:lnTo>
                  <a:lnTo>
                    <a:pt x="120" y="168"/>
                  </a:lnTo>
                  <a:lnTo>
                    <a:pt x="118" y="168"/>
                  </a:lnTo>
                  <a:lnTo>
                    <a:pt x="114" y="168"/>
                  </a:lnTo>
                  <a:lnTo>
                    <a:pt x="112" y="168"/>
                  </a:lnTo>
                  <a:lnTo>
                    <a:pt x="110" y="168"/>
                  </a:lnTo>
                  <a:lnTo>
                    <a:pt x="108" y="168"/>
                  </a:lnTo>
                  <a:lnTo>
                    <a:pt x="106" y="168"/>
                  </a:lnTo>
                  <a:lnTo>
                    <a:pt x="102" y="168"/>
                  </a:lnTo>
                  <a:lnTo>
                    <a:pt x="100" y="168"/>
                  </a:lnTo>
                  <a:lnTo>
                    <a:pt x="98" y="168"/>
                  </a:lnTo>
                  <a:lnTo>
                    <a:pt x="94" y="168"/>
                  </a:lnTo>
                  <a:lnTo>
                    <a:pt x="88" y="168"/>
                  </a:lnTo>
                  <a:lnTo>
                    <a:pt x="86" y="168"/>
                  </a:lnTo>
                  <a:lnTo>
                    <a:pt x="84" y="168"/>
                  </a:lnTo>
                  <a:lnTo>
                    <a:pt x="82" y="168"/>
                  </a:lnTo>
                  <a:lnTo>
                    <a:pt x="78" y="168"/>
                  </a:lnTo>
                  <a:lnTo>
                    <a:pt x="76" y="168"/>
                  </a:lnTo>
                  <a:lnTo>
                    <a:pt x="74" y="168"/>
                  </a:lnTo>
                  <a:lnTo>
                    <a:pt x="72" y="168"/>
                  </a:lnTo>
                  <a:lnTo>
                    <a:pt x="70" y="168"/>
                  </a:lnTo>
                  <a:lnTo>
                    <a:pt x="68" y="168"/>
                  </a:lnTo>
                  <a:lnTo>
                    <a:pt x="66" y="168"/>
                  </a:lnTo>
                  <a:lnTo>
                    <a:pt x="64" y="168"/>
                  </a:lnTo>
                  <a:lnTo>
                    <a:pt x="58" y="168"/>
                  </a:lnTo>
                  <a:lnTo>
                    <a:pt x="56" y="168"/>
                  </a:lnTo>
                  <a:lnTo>
                    <a:pt x="54" y="168"/>
                  </a:lnTo>
                  <a:lnTo>
                    <a:pt x="50" y="168"/>
                  </a:lnTo>
                  <a:lnTo>
                    <a:pt x="48" y="168"/>
                  </a:lnTo>
                  <a:lnTo>
                    <a:pt x="46" y="168"/>
                  </a:lnTo>
                  <a:lnTo>
                    <a:pt x="44" y="168"/>
                  </a:lnTo>
                  <a:lnTo>
                    <a:pt x="40" y="168"/>
                  </a:lnTo>
                  <a:lnTo>
                    <a:pt x="38" y="168"/>
                  </a:lnTo>
                  <a:lnTo>
                    <a:pt x="36" y="168"/>
                  </a:lnTo>
                  <a:lnTo>
                    <a:pt x="32" y="168"/>
                  </a:lnTo>
                  <a:lnTo>
                    <a:pt x="28" y="168"/>
                  </a:lnTo>
                  <a:lnTo>
                    <a:pt x="24" y="168"/>
                  </a:lnTo>
                  <a:lnTo>
                    <a:pt x="18" y="168"/>
                  </a:lnTo>
                  <a:lnTo>
                    <a:pt x="14" y="168"/>
                  </a:lnTo>
                  <a:lnTo>
                    <a:pt x="10" y="168"/>
                  </a:lnTo>
                  <a:lnTo>
                    <a:pt x="8" y="168"/>
                  </a:lnTo>
                  <a:lnTo>
                    <a:pt x="4" y="168"/>
                  </a:lnTo>
                  <a:lnTo>
                    <a:pt x="2" y="168"/>
                  </a:lnTo>
                  <a:lnTo>
                    <a:pt x="0" y="168"/>
                  </a:lnTo>
                  <a:lnTo>
                    <a:pt x="0" y="164"/>
                  </a:lnTo>
                  <a:lnTo>
                    <a:pt x="0" y="162"/>
                  </a:lnTo>
                  <a:lnTo>
                    <a:pt x="0" y="160"/>
                  </a:lnTo>
                  <a:lnTo>
                    <a:pt x="0" y="154"/>
                  </a:lnTo>
                  <a:lnTo>
                    <a:pt x="0" y="152"/>
                  </a:lnTo>
                  <a:lnTo>
                    <a:pt x="0" y="150"/>
                  </a:lnTo>
                  <a:lnTo>
                    <a:pt x="0" y="148"/>
                  </a:lnTo>
                  <a:lnTo>
                    <a:pt x="0" y="146"/>
                  </a:lnTo>
                  <a:lnTo>
                    <a:pt x="0" y="144"/>
                  </a:lnTo>
                  <a:lnTo>
                    <a:pt x="0" y="142"/>
                  </a:lnTo>
                  <a:lnTo>
                    <a:pt x="0" y="140"/>
                  </a:lnTo>
                  <a:lnTo>
                    <a:pt x="0" y="136"/>
                  </a:lnTo>
                  <a:lnTo>
                    <a:pt x="0" y="134"/>
                  </a:lnTo>
                  <a:lnTo>
                    <a:pt x="0" y="130"/>
                  </a:lnTo>
                  <a:lnTo>
                    <a:pt x="0" y="126"/>
                  </a:lnTo>
                  <a:lnTo>
                    <a:pt x="0" y="122"/>
                  </a:lnTo>
                  <a:lnTo>
                    <a:pt x="0" y="120"/>
                  </a:lnTo>
                  <a:lnTo>
                    <a:pt x="0" y="116"/>
                  </a:lnTo>
                  <a:lnTo>
                    <a:pt x="0" y="114"/>
                  </a:lnTo>
                  <a:lnTo>
                    <a:pt x="0" y="110"/>
                  </a:lnTo>
                  <a:lnTo>
                    <a:pt x="0" y="108"/>
                  </a:lnTo>
                  <a:lnTo>
                    <a:pt x="0" y="102"/>
                  </a:lnTo>
                  <a:lnTo>
                    <a:pt x="0" y="100"/>
                  </a:lnTo>
                  <a:lnTo>
                    <a:pt x="0" y="98"/>
                  </a:lnTo>
                  <a:lnTo>
                    <a:pt x="0" y="96"/>
                  </a:lnTo>
                  <a:lnTo>
                    <a:pt x="0" y="94"/>
                  </a:lnTo>
                  <a:lnTo>
                    <a:pt x="0" y="90"/>
                  </a:lnTo>
                  <a:lnTo>
                    <a:pt x="0" y="86"/>
                  </a:lnTo>
                  <a:lnTo>
                    <a:pt x="0" y="84"/>
                  </a:lnTo>
                  <a:lnTo>
                    <a:pt x="0" y="82"/>
                  </a:lnTo>
                  <a:lnTo>
                    <a:pt x="0" y="78"/>
                  </a:lnTo>
                  <a:lnTo>
                    <a:pt x="0" y="76"/>
                  </a:lnTo>
                  <a:lnTo>
                    <a:pt x="0" y="72"/>
                  </a:lnTo>
                  <a:lnTo>
                    <a:pt x="0" y="70"/>
                  </a:lnTo>
                  <a:lnTo>
                    <a:pt x="0" y="62"/>
                  </a:lnTo>
                  <a:lnTo>
                    <a:pt x="0" y="60"/>
                  </a:lnTo>
                  <a:lnTo>
                    <a:pt x="0" y="56"/>
                  </a:lnTo>
                  <a:lnTo>
                    <a:pt x="0" y="50"/>
                  </a:lnTo>
                  <a:lnTo>
                    <a:pt x="0" y="48"/>
                  </a:lnTo>
                  <a:lnTo>
                    <a:pt x="0" y="46"/>
                  </a:lnTo>
                  <a:lnTo>
                    <a:pt x="0" y="40"/>
                  </a:lnTo>
                  <a:lnTo>
                    <a:pt x="0" y="36"/>
                  </a:lnTo>
                  <a:lnTo>
                    <a:pt x="0" y="34"/>
                  </a:lnTo>
                  <a:lnTo>
                    <a:pt x="0" y="28"/>
                  </a:lnTo>
                  <a:lnTo>
                    <a:pt x="0" y="26"/>
                  </a:lnTo>
                  <a:lnTo>
                    <a:pt x="0" y="24"/>
                  </a:lnTo>
                  <a:lnTo>
                    <a:pt x="0" y="24"/>
                  </a:lnTo>
                  <a:lnTo>
                    <a:pt x="0" y="20"/>
                  </a:lnTo>
                  <a:lnTo>
                    <a:pt x="0" y="12"/>
                  </a:lnTo>
                  <a:lnTo>
                    <a:pt x="0" y="6"/>
                  </a:lnTo>
                  <a:lnTo>
                    <a:pt x="0" y="0"/>
                  </a:lnTo>
                  <a:lnTo>
                    <a:pt x="2" y="0"/>
                  </a:lnTo>
                  <a:lnTo>
                    <a:pt x="8" y="0"/>
                  </a:lnTo>
                  <a:lnTo>
                    <a:pt x="10" y="0"/>
                  </a:lnTo>
                  <a:lnTo>
                    <a:pt x="12" y="0"/>
                  </a:lnTo>
                  <a:lnTo>
                    <a:pt x="14" y="0"/>
                  </a:lnTo>
                  <a:lnTo>
                    <a:pt x="16" y="0"/>
                  </a:lnTo>
                  <a:lnTo>
                    <a:pt x="20" y="0"/>
                  </a:lnTo>
                  <a:lnTo>
                    <a:pt x="22" y="0"/>
                  </a:lnTo>
                  <a:lnTo>
                    <a:pt x="24" y="0"/>
                  </a:lnTo>
                  <a:lnTo>
                    <a:pt x="26" y="0"/>
                  </a:lnTo>
                  <a:lnTo>
                    <a:pt x="28" y="0"/>
                  </a:lnTo>
                  <a:lnTo>
                    <a:pt x="30" y="0"/>
                  </a:lnTo>
                  <a:lnTo>
                    <a:pt x="34" y="0"/>
                  </a:lnTo>
                  <a:lnTo>
                    <a:pt x="36" y="0"/>
                  </a:lnTo>
                  <a:lnTo>
                    <a:pt x="38" y="0"/>
                  </a:lnTo>
                  <a:lnTo>
                    <a:pt x="40" y="0"/>
                  </a:lnTo>
                  <a:lnTo>
                    <a:pt x="42" y="0"/>
                  </a:lnTo>
                  <a:lnTo>
                    <a:pt x="44" y="0"/>
                  </a:lnTo>
                  <a:lnTo>
                    <a:pt x="46" y="0"/>
                  </a:lnTo>
                  <a:lnTo>
                    <a:pt x="48" y="0"/>
                  </a:lnTo>
                  <a:lnTo>
                    <a:pt x="52" y="0"/>
                  </a:lnTo>
                  <a:lnTo>
                    <a:pt x="54" y="0"/>
                  </a:lnTo>
                  <a:lnTo>
                    <a:pt x="56" y="0"/>
                  </a:lnTo>
                  <a:lnTo>
                    <a:pt x="58" y="0"/>
                  </a:lnTo>
                  <a:lnTo>
                    <a:pt x="64" y="0"/>
                  </a:lnTo>
                  <a:lnTo>
                    <a:pt x="66" y="0"/>
                  </a:lnTo>
                  <a:lnTo>
                    <a:pt x="68" y="0"/>
                  </a:lnTo>
                  <a:lnTo>
                    <a:pt x="70" y="0"/>
                  </a:lnTo>
                  <a:lnTo>
                    <a:pt x="76" y="0"/>
                  </a:lnTo>
                  <a:lnTo>
                    <a:pt x="78" y="0"/>
                  </a:lnTo>
                  <a:lnTo>
                    <a:pt x="80" y="0"/>
                  </a:lnTo>
                  <a:lnTo>
                    <a:pt x="82" y="0"/>
                  </a:lnTo>
                  <a:lnTo>
                    <a:pt x="82" y="2"/>
                  </a:lnTo>
                  <a:lnTo>
                    <a:pt x="84" y="2"/>
                  </a:lnTo>
                  <a:lnTo>
                    <a:pt x="86" y="0"/>
                  </a:lnTo>
                  <a:lnTo>
                    <a:pt x="92" y="0"/>
                  </a:lnTo>
                  <a:lnTo>
                    <a:pt x="96" y="0"/>
                  </a:lnTo>
                  <a:lnTo>
                    <a:pt x="104" y="0"/>
                  </a:lnTo>
                  <a:lnTo>
                    <a:pt x="106" y="0"/>
                  </a:lnTo>
                  <a:lnTo>
                    <a:pt x="110" y="0"/>
                  </a:lnTo>
                  <a:lnTo>
                    <a:pt x="112" y="0"/>
                  </a:lnTo>
                  <a:lnTo>
                    <a:pt x="116"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2" name="Freeform 218"/>
            <p:cNvSpPr>
              <a:spLocks/>
            </p:cNvSpPr>
            <p:nvPr/>
          </p:nvSpPr>
          <p:spPr bwMode="auto">
            <a:xfrm>
              <a:off x="4300538" y="1684338"/>
              <a:ext cx="260350" cy="260350"/>
            </a:xfrm>
            <a:custGeom>
              <a:avLst/>
              <a:gdLst>
                <a:gd name="T0" fmla="*/ 154 w 164"/>
                <a:gd name="T1" fmla="*/ 162 h 164"/>
                <a:gd name="T2" fmla="*/ 146 w 164"/>
                <a:gd name="T3" fmla="*/ 162 h 164"/>
                <a:gd name="T4" fmla="*/ 134 w 164"/>
                <a:gd name="T5" fmla="*/ 162 h 164"/>
                <a:gd name="T6" fmla="*/ 126 w 164"/>
                <a:gd name="T7" fmla="*/ 164 h 164"/>
                <a:gd name="T8" fmla="*/ 110 w 164"/>
                <a:gd name="T9" fmla="*/ 164 h 164"/>
                <a:gd name="T10" fmla="*/ 96 w 164"/>
                <a:gd name="T11" fmla="*/ 164 h 164"/>
                <a:gd name="T12" fmla="*/ 80 w 164"/>
                <a:gd name="T13" fmla="*/ 164 h 164"/>
                <a:gd name="T14" fmla="*/ 64 w 164"/>
                <a:gd name="T15" fmla="*/ 164 h 164"/>
                <a:gd name="T16" fmla="*/ 50 w 164"/>
                <a:gd name="T17" fmla="*/ 164 h 164"/>
                <a:gd name="T18" fmla="*/ 24 w 164"/>
                <a:gd name="T19" fmla="*/ 164 h 164"/>
                <a:gd name="T20" fmla="*/ 12 w 164"/>
                <a:gd name="T21" fmla="*/ 164 h 164"/>
                <a:gd name="T22" fmla="*/ 0 w 164"/>
                <a:gd name="T23" fmla="*/ 162 h 164"/>
                <a:gd name="T24" fmla="*/ 0 w 164"/>
                <a:gd name="T25" fmla="*/ 146 h 164"/>
                <a:gd name="T26" fmla="*/ 0 w 164"/>
                <a:gd name="T27" fmla="*/ 136 h 164"/>
                <a:gd name="T28" fmla="*/ 0 w 164"/>
                <a:gd name="T29" fmla="*/ 128 h 164"/>
                <a:gd name="T30" fmla="*/ 0 w 164"/>
                <a:gd name="T31" fmla="*/ 106 h 164"/>
                <a:gd name="T32" fmla="*/ 0 w 164"/>
                <a:gd name="T33" fmla="*/ 94 h 164"/>
                <a:gd name="T34" fmla="*/ 0 w 164"/>
                <a:gd name="T35" fmla="*/ 84 h 164"/>
                <a:gd name="T36" fmla="*/ 0 w 164"/>
                <a:gd name="T37" fmla="*/ 56 h 164"/>
                <a:gd name="T38" fmla="*/ 0 w 164"/>
                <a:gd name="T39" fmla="*/ 46 h 164"/>
                <a:gd name="T40" fmla="*/ 0 w 164"/>
                <a:gd name="T41" fmla="*/ 34 h 164"/>
                <a:gd name="T42" fmla="*/ 0 w 164"/>
                <a:gd name="T43" fmla="*/ 4 h 164"/>
                <a:gd name="T44" fmla="*/ 18 w 164"/>
                <a:gd name="T45" fmla="*/ 0 h 164"/>
                <a:gd name="T46" fmla="*/ 32 w 164"/>
                <a:gd name="T47" fmla="*/ 0 h 164"/>
                <a:gd name="T48" fmla="*/ 38 w 164"/>
                <a:gd name="T49" fmla="*/ 0 h 164"/>
                <a:gd name="T50" fmla="*/ 46 w 164"/>
                <a:gd name="T51" fmla="*/ 0 h 164"/>
                <a:gd name="T52" fmla="*/ 62 w 164"/>
                <a:gd name="T53" fmla="*/ 0 h 164"/>
                <a:gd name="T54" fmla="*/ 70 w 164"/>
                <a:gd name="T55" fmla="*/ 0 h 164"/>
                <a:gd name="T56" fmla="*/ 82 w 164"/>
                <a:gd name="T57" fmla="*/ 0 h 164"/>
                <a:gd name="T58" fmla="*/ 96 w 164"/>
                <a:gd name="T59" fmla="*/ 0 h 164"/>
                <a:gd name="T60" fmla="*/ 108 w 164"/>
                <a:gd name="T61" fmla="*/ 0 h 164"/>
                <a:gd name="T62" fmla="*/ 120 w 164"/>
                <a:gd name="T63" fmla="*/ 0 h 164"/>
                <a:gd name="T64" fmla="*/ 130 w 164"/>
                <a:gd name="T65" fmla="*/ 0 h 164"/>
                <a:gd name="T66" fmla="*/ 148 w 164"/>
                <a:gd name="T67" fmla="*/ 0 h 164"/>
                <a:gd name="T68" fmla="*/ 162 w 164"/>
                <a:gd name="T69" fmla="*/ 0 h 164"/>
                <a:gd name="T70" fmla="*/ 164 w 164"/>
                <a:gd name="T71" fmla="*/ 8 h 164"/>
                <a:gd name="T72" fmla="*/ 164 w 164"/>
                <a:gd name="T73" fmla="*/ 16 h 164"/>
                <a:gd name="T74" fmla="*/ 164 w 164"/>
                <a:gd name="T75" fmla="*/ 26 h 164"/>
                <a:gd name="T76" fmla="*/ 164 w 164"/>
                <a:gd name="T77" fmla="*/ 32 h 164"/>
                <a:gd name="T78" fmla="*/ 164 w 164"/>
                <a:gd name="T79" fmla="*/ 42 h 164"/>
                <a:gd name="T80" fmla="*/ 164 w 164"/>
                <a:gd name="T81" fmla="*/ 56 h 164"/>
                <a:gd name="T82" fmla="*/ 164 w 164"/>
                <a:gd name="T83" fmla="*/ 66 h 164"/>
                <a:gd name="T84" fmla="*/ 164 w 164"/>
                <a:gd name="T85" fmla="*/ 80 h 164"/>
                <a:gd name="T86" fmla="*/ 164 w 164"/>
                <a:gd name="T87" fmla="*/ 90 h 164"/>
                <a:gd name="T88" fmla="*/ 164 w 164"/>
                <a:gd name="T89" fmla="*/ 108 h 164"/>
                <a:gd name="T90" fmla="*/ 164 w 164"/>
                <a:gd name="T91" fmla="*/ 128 h 164"/>
                <a:gd name="T92" fmla="*/ 164 w 164"/>
                <a:gd name="T93" fmla="*/ 140 h 164"/>
                <a:gd name="T94" fmla="*/ 164 w 164"/>
                <a:gd name="T95" fmla="*/ 15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4" h="164">
                  <a:moveTo>
                    <a:pt x="164" y="162"/>
                  </a:moveTo>
                  <a:lnTo>
                    <a:pt x="162" y="162"/>
                  </a:lnTo>
                  <a:lnTo>
                    <a:pt x="156" y="162"/>
                  </a:lnTo>
                  <a:lnTo>
                    <a:pt x="154" y="162"/>
                  </a:lnTo>
                  <a:lnTo>
                    <a:pt x="152" y="162"/>
                  </a:lnTo>
                  <a:lnTo>
                    <a:pt x="150" y="162"/>
                  </a:lnTo>
                  <a:lnTo>
                    <a:pt x="148" y="162"/>
                  </a:lnTo>
                  <a:lnTo>
                    <a:pt x="146" y="162"/>
                  </a:lnTo>
                  <a:lnTo>
                    <a:pt x="142" y="162"/>
                  </a:lnTo>
                  <a:lnTo>
                    <a:pt x="140" y="162"/>
                  </a:lnTo>
                  <a:lnTo>
                    <a:pt x="138" y="162"/>
                  </a:lnTo>
                  <a:lnTo>
                    <a:pt x="134" y="162"/>
                  </a:lnTo>
                  <a:lnTo>
                    <a:pt x="130" y="162"/>
                  </a:lnTo>
                  <a:lnTo>
                    <a:pt x="128" y="162"/>
                  </a:lnTo>
                  <a:lnTo>
                    <a:pt x="128" y="164"/>
                  </a:lnTo>
                  <a:lnTo>
                    <a:pt x="126" y="164"/>
                  </a:lnTo>
                  <a:lnTo>
                    <a:pt x="122" y="164"/>
                  </a:lnTo>
                  <a:lnTo>
                    <a:pt x="116" y="164"/>
                  </a:lnTo>
                  <a:lnTo>
                    <a:pt x="114" y="164"/>
                  </a:lnTo>
                  <a:lnTo>
                    <a:pt x="110" y="164"/>
                  </a:lnTo>
                  <a:lnTo>
                    <a:pt x="108" y="164"/>
                  </a:lnTo>
                  <a:lnTo>
                    <a:pt x="104" y="164"/>
                  </a:lnTo>
                  <a:lnTo>
                    <a:pt x="98" y="164"/>
                  </a:lnTo>
                  <a:lnTo>
                    <a:pt x="96" y="164"/>
                  </a:lnTo>
                  <a:lnTo>
                    <a:pt x="94" y="164"/>
                  </a:lnTo>
                  <a:lnTo>
                    <a:pt x="88" y="164"/>
                  </a:lnTo>
                  <a:lnTo>
                    <a:pt x="82" y="164"/>
                  </a:lnTo>
                  <a:lnTo>
                    <a:pt x="80" y="164"/>
                  </a:lnTo>
                  <a:lnTo>
                    <a:pt x="78" y="164"/>
                  </a:lnTo>
                  <a:lnTo>
                    <a:pt x="70" y="164"/>
                  </a:lnTo>
                  <a:lnTo>
                    <a:pt x="68" y="164"/>
                  </a:lnTo>
                  <a:lnTo>
                    <a:pt x="64" y="164"/>
                  </a:lnTo>
                  <a:lnTo>
                    <a:pt x="62" y="164"/>
                  </a:lnTo>
                  <a:lnTo>
                    <a:pt x="60" y="164"/>
                  </a:lnTo>
                  <a:lnTo>
                    <a:pt x="56" y="164"/>
                  </a:lnTo>
                  <a:lnTo>
                    <a:pt x="50" y="164"/>
                  </a:lnTo>
                  <a:lnTo>
                    <a:pt x="38" y="164"/>
                  </a:lnTo>
                  <a:lnTo>
                    <a:pt x="34" y="164"/>
                  </a:lnTo>
                  <a:lnTo>
                    <a:pt x="30" y="164"/>
                  </a:lnTo>
                  <a:lnTo>
                    <a:pt x="24" y="164"/>
                  </a:lnTo>
                  <a:lnTo>
                    <a:pt x="18" y="164"/>
                  </a:lnTo>
                  <a:lnTo>
                    <a:pt x="16" y="164"/>
                  </a:lnTo>
                  <a:lnTo>
                    <a:pt x="14" y="164"/>
                  </a:lnTo>
                  <a:lnTo>
                    <a:pt x="12" y="164"/>
                  </a:lnTo>
                  <a:lnTo>
                    <a:pt x="6" y="164"/>
                  </a:lnTo>
                  <a:lnTo>
                    <a:pt x="2" y="164"/>
                  </a:lnTo>
                  <a:lnTo>
                    <a:pt x="0" y="164"/>
                  </a:lnTo>
                  <a:lnTo>
                    <a:pt x="0" y="162"/>
                  </a:lnTo>
                  <a:lnTo>
                    <a:pt x="0" y="158"/>
                  </a:lnTo>
                  <a:lnTo>
                    <a:pt x="0" y="156"/>
                  </a:lnTo>
                  <a:lnTo>
                    <a:pt x="0" y="150"/>
                  </a:lnTo>
                  <a:lnTo>
                    <a:pt x="0" y="146"/>
                  </a:lnTo>
                  <a:lnTo>
                    <a:pt x="0" y="144"/>
                  </a:lnTo>
                  <a:lnTo>
                    <a:pt x="0" y="140"/>
                  </a:lnTo>
                  <a:lnTo>
                    <a:pt x="0" y="138"/>
                  </a:lnTo>
                  <a:lnTo>
                    <a:pt x="0" y="136"/>
                  </a:lnTo>
                  <a:lnTo>
                    <a:pt x="0" y="134"/>
                  </a:lnTo>
                  <a:lnTo>
                    <a:pt x="0" y="132"/>
                  </a:lnTo>
                  <a:lnTo>
                    <a:pt x="0" y="130"/>
                  </a:lnTo>
                  <a:lnTo>
                    <a:pt x="0" y="128"/>
                  </a:lnTo>
                  <a:lnTo>
                    <a:pt x="0" y="124"/>
                  </a:lnTo>
                  <a:lnTo>
                    <a:pt x="0" y="118"/>
                  </a:lnTo>
                  <a:lnTo>
                    <a:pt x="0" y="112"/>
                  </a:lnTo>
                  <a:lnTo>
                    <a:pt x="0" y="106"/>
                  </a:lnTo>
                  <a:lnTo>
                    <a:pt x="0" y="100"/>
                  </a:lnTo>
                  <a:lnTo>
                    <a:pt x="0" y="98"/>
                  </a:lnTo>
                  <a:lnTo>
                    <a:pt x="0" y="96"/>
                  </a:lnTo>
                  <a:lnTo>
                    <a:pt x="0" y="94"/>
                  </a:lnTo>
                  <a:lnTo>
                    <a:pt x="0" y="92"/>
                  </a:lnTo>
                  <a:lnTo>
                    <a:pt x="0" y="90"/>
                  </a:lnTo>
                  <a:lnTo>
                    <a:pt x="0" y="86"/>
                  </a:lnTo>
                  <a:lnTo>
                    <a:pt x="0" y="84"/>
                  </a:lnTo>
                  <a:lnTo>
                    <a:pt x="0" y="80"/>
                  </a:lnTo>
                  <a:lnTo>
                    <a:pt x="0" y="74"/>
                  </a:lnTo>
                  <a:lnTo>
                    <a:pt x="0" y="70"/>
                  </a:lnTo>
                  <a:lnTo>
                    <a:pt x="0" y="56"/>
                  </a:lnTo>
                  <a:lnTo>
                    <a:pt x="0" y="52"/>
                  </a:lnTo>
                  <a:lnTo>
                    <a:pt x="0" y="50"/>
                  </a:lnTo>
                  <a:lnTo>
                    <a:pt x="0" y="48"/>
                  </a:lnTo>
                  <a:lnTo>
                    <a:pt x="0" y="46"/>
                  </a:lnTo>
                  <a:lnTo>
                    <a:pt x="0" y="44"/>
                  </a:lnTo>
                  <a:lnTo>
                    <a:pt x="0" y="42"/>
                  </a:lnTo>
                  <a:lnTo>
                    <a:pt x="0" y="40"/>
                  </a:lnTo>
                  <a:lnTo>
                    <a:pt x="0" y="34"/>
                  </a:lnTo>
                  <a:lnTo>
                    <a:pt x="0" y="32"/>
                  </a:lnTo>
                  <a:lnTo>
                    <a:pt x="0" y="18"/>
                  </a:lnTo>
                  <a:lnTo>
                    <a:pt x="0" y="6"/>
                  </a:lnTo>
                  <a:lnTo>
                    <a:pt x="0" y="4"/>
                  </a:lnTo>
                  <a:lnTo>
                    <a:pt x="0" y="0"/>
                  </a:lnTo>
                  <a:lnTo>
                    <a:pt x="8" y="0"/>
                  </a:lnTo>
                  <a:lnTo>
                    <a:pt x="16" y="0"/>
                  </a:lnTo>
                  <a:lnTo>
                    <a:pt x="18" y="0"/>
                  </a:lnTo>
                  <a:lnTo>
                    <a:pt x="24" y="0"/>
                  </a:lnTo>
                  <a:lnTo>
                    <a:pt x="26" y="0"/>
                  </a:lnTo>
                  <a:lnTo>
                    <a:pt x="30" y="0"/>
                  </a:lnTo>
                  <a:lnTo>
                    <a:pt x="32" y="0"/>
                  </a:lnTo>
                  <a:lnTo>
                    <a:pt x="32" y="0"/>
                  </a:lnTo>
                  <a:lnTo>
                    <a:pt x="34" y="0"/>
                  </a:lnTo>
                  <a:lnTo>
                    <a:pt x="36" y="0"/>
                  </a:lnTo>
                  <a:lnTo>
                    <a:pt x="38" y="0"/>
                  </a:lnTo>
                  <a:lnTo>
                    <a:pt x="40" y="0"/>
                  </a:lnTo>
                  <a:lnTo>
                    <a:pt x="42" y="0"/>
                  </a:lnTo>
                  <a:lnTo>
                    <a:pt x="44" y="0"/>
                  </a:lnTo>
                  <a:lnTo>
                    <a:pt x="46" y="0"/>
                  </a:lnTo>
                  <a:lnTo>
                    <a:pt x="48" y="0"/>
                  </a:lnTo>
                  <a:lnTo>
                    <a:pt x="58" y="0"/>
                  </a:lnTo>
                  <a:lnTo>
                    <a:pt x="60" y="0"/>
                  </a:lnTo>
                  <a:lnTo>
                    <a:pt x="62" y="0"/>
                  </a:lnTo>
                  <a:lnTo>
                    <a:pt x="64" y="0"/>
                  </a:lnTo>
                  <a:lnTo>
                    <a:pt x="66" y="0"/>
                  </a:lnTo>
                  <a:lnTo>
                    <a:pt x="68" y="0"/>
                  </a:lnTo>
                  <a:lnTo>
                    <a:pt x="70" y="0"/>
                  </a:lnTo>
                  <a:lnTo>
                    <a:pt x="72" y="0"/>
                  </a:lnTo>
                  <a:lnTo>
                    <a:pt x="78" y="0"/>
                  </a:lnTo>
                  <a:lnTo>
                    <a:pt x="80" y="0"/>
                  </a:lnTo>
                  <a:lnTo>
                    <a:pt x="82" y="0"/>
                  </a:lnTo>
                  <a:lnTo>
                    <a:pt x="86" y="0"/>
                  </a:lnTo>
                  <a:lnTo>
                    <a:pt x="90" y="0"/>
                  </a:lnTo>
                  <a:lnTo>
                    <a:pt x="92" y="0"/>
                  </a:lnTo>
                  <a:lnTo>
                    <a:pt x="96" y="0"/>
                  </a:lnTo>
                  <a:lnTo>
                    <a:pt x="100" y="0"/>
                  </a:lnTo>
                  <a:lnTo>
                    <a:pt x="102" y="0"/>
                  </a:lnTo>
                  <a:lnTo>
                    <a:pt x="104" y="0"/>
                  </a:lnTo>
                  <a:lnTo>
                    <a:pt x="108" y="0"/>
                  </a:lnTo>
                  <a:lnTo>
                    <a:pt x="112" y="0"/>
                  </a:lnTo>
                  <a:lnTo>
                    <a:pt x="114" y="0"/>
                  </a:lnTo>
                  <a:lnTo>
                    <a:pt x="118" y="0"/>
                  </a:lnTo>
                  <a:lnTo>
                    <a:pt x="120" y="0"/>
                  </a:lnTo>
                  <a:lnTo>
                    <a:pt x="124" y="0"/>
                  </a:lnTo>
                  <a:lnTo>
                    <a:pt x="126" y="0"/>
                  </a:lnTo>
                  <a:lnTo>
                    <a:pt x="128" y="0"/>
                  </a:lnTo>
                  <a:lnTo>
                    <a:pt x="130" y="0"/>
                  </a:lnTo>
                  <a:lnTo>
                    <a:pt x="136" y="0"/>
                  </a:lnTo>
                  <a:lnTo>
                    <a:pt x="138" y="0"/>
                  </a:lnTo>
                  <a:lnTo>
                    <a:pt x="142" y="0"/>
                  </a:lnTo>
                  <a:lnTo>
                    <a:pt x="148" y="0"/>
                  </a:lnTo>
                  <a:lnTo>
                    <a:pt x="150" y="0"/>
                  </a:lnTo>
                  <a:lnTo>
                    <a:pt x="156" y="0"/>
                  </a:lnTo>
                  <a:lnTo>
                    <a:pt x="158" y="0"/>
                  </a:lnTo>
                  <a:lnTo>
                    <a:pt x="162" y="0"/>
                  </a:lnTo>
                  <a:lnTo>
                    <a:pt x="164" y="0"/>
                  </a:lnTo>
                  <a:lnTo>
                    <a:pt x="164" y="4"/>
                  </a:lnTo>
                  <a:lnTo>
                    <a:pt x="164" y="6"/>
                  </a:lnTo>
                  <a:lnTo>
                    <a:pt x="164" y="8"/>
                  </a:lnTo>
                  <a:lnTo>
                    <a:pt x="164" y="10"/>
                  </a:lnTo>
                  <a:lnTo>
                    <a:pt x="164" y="12"/>
                  </a:lnTo>
                  <a:lnTo>
                    <a:pt x="164" y="14"/>
                  </a:lnTo>
                  <a:lnTo>
                    <a:pt x="164" y="16"/>
                  </a:lnTo>
                  <a:lnTo>
                    <a:pt x="164" y="18"/>
                  </a:lnTo>
                  <a:lnTo>
                    <a:pt x="164" y="22"/>
                  </a:lnTo>
                  <a:lnTo>
                    <a:pt x="164" y="24"/>
                  </a:lnTo>
                  <a:lnTo>
                    <a:pt x="164" y="26"/>
                  </a:lnTo>
                  <a:lnTo>
                    <a:pt x="164" y="28"/>
                  </a:lnTo>
                  <a:lnTo>
                    <a:pt x="164" y="30"/>
                  </a:lnTo>
                  <a:lnTo>
                    <a:pt x="164" y="32"/>
                  </a:lnTo>
                  <a:lnTo>
                    <a:pt x="164" y="32"/>
                  </a:lnTo>
                  <a:lnTo>
                    <a:pt x="164" y="34"/>
                  </a:lnTo>
                  <a:lnTo>
                    <a:pt x="164" y="36"/>
                  </a:lnTo>
                  <a:lnTo>
                    <a:pt x="164" y="40"/>
                  </a:lnTo>
                  <a:lnTo>
                    <a:pt x="164" y="42"/>
                  </a:lnTo>
                  <a:lnTo>
                    <a:pt x="164" y="46"/>
                  </a:lnTo>
                  <a:lnTo>
                    <a:pt x="164" y="48"/>
                  </a:lnTo>
                  <a:lnTo>
                    <a:pt x="164" y="52"/>
                  </a:lnTo>
                  <a:lnTo>
                    <a:pt x="164" y="56"/>
                  </a:lnTo>
                  <a:lnTo>
                    <a:pt x="164" y="58"/>
                  </a:lnTo>
                  <a:lnTo>
                    <a:pt x="164" y="62"/>
                  </a:lnTo>
                  <a:lnTo>
                    <a:pt x="164" y="64"/>
                  </a:lnTo>
                  <a:lnTo>
                    <a:pt x="164" y="66"/>
                  </a:lnTo>
                  <a:lnTo>
                    <a:pt x="164" y="68"/>
                  </a:lnTo>
                  <a:lnTo>
                    <a:pt x="164" y="70"/>
                  </a:lnTo>
                  <a:lnTo>
                    <a:pt x="164" y="74"/>
                  </a:lnTo>
                  <a:lnTo>
                    <a:pt x="164" y="80"/>
                  </a:lnTo>
                  <a:lnTo>
                    <a:pt x="164" y="82"/>
                  </a:lnTo>
                  <a:lnTo>
                    <a:pt x="164" y="84"/>
                  </a:lnTo>
                  <a:lnTo>
                    <a:pt x="164" y="86"/>
                  </a:lnTo>
                  <a:lnTo>
                    <a:pt x="164" y="90"/>
                  </a:lnTo>
                  <a:lnTo>
                    <a:pt x="164" y="94"/>
                  </a:lnTo>
                  <a:lnTo>
                    <a:pt x="164" y="100"/>
                  </a:lnTo>
                  <a:lnTo>
                    <a:pt x="164" y="106"/>
                  </a:lnTo>
                  <a:lnTo>
                    <a:pt x="164" y="108"/>
                  </a:lnTo>
                  <a:lnTo>
                    <a:pt x="164" y="118"/>
                  </a:lnTo>
                  <a:lnTo>
                    <a:pt x="164" y="120"/>
                  </a:lnTo>
                  <a:lnTo>
                    <a:pt x="164" y="124"/>
                  </a:lnTo>
                  <a:lnTo>
                    <a:pt x="164" y="128"/>
                  </a:lnTo>
                  <a:lnTo>
                    <a:pt x="164" y="132"/>
                  </a:lnTo>
                  <a:lnTo>
                    <a:pt x="164" y="136"/>
                  </a:lnTo>
                  <a:lnTo>
                    <a:pt x="164" y="138"/>
                  </a:lnTo>
                  <a:lnTo>
                    <a:pt x="164" y="140"/>
                  </a:lnTo>
                  <a:lnTo>
                    <a:pt x="164" y="144"/>
                  </a:lnTo>
                  <a:lnTo>
                    <a:pt x="164" y="146"/>
                  </a:lnTo>
                  <a:lnTo>
                    <a:pt x="164" y="150"/>
                  </a:lnTo>
                  <a:lnTo>
                    <a:pt x="164" y="154"/>
                  </a:lnTo>
                  <a:lnTo>
                    <a:pt x="164" y="156"/>
                  </a:lnTo>
                  <a:lnTo>
                    <a:pt x="164" y="16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3" name="Freeform 219"/>
            <p:cNvSpPr>
              <a:spLocks/>
            </p:cNvSpPr>
            <p:nvPr/>
          </p:nvSpPr>
          <p:spPr bwMode="auto">
            <a:xfrm>
              <a:off x="5867400" y="1677988"/>
              <a:ext cx="260350" cy="266700"/>
            </a:xfrm>
            <a:custGeom>
              <a:avLst/>
              <a:gdLst>
                <a:gd name="T0" fmla="*/ 162 w 164"/>
                <a:gd name="T1" fmla="*/ 168 h 168"/>
                <a:gd name="T2" fmla="*/ 148 w 164"/>
                <a:gd name="T3" fmla="*/ 168 h 168"/>
                <a:gd name="T4" fmla="*/ 136 w 164"/>
                <a:gd name="T5" fmla="*/ 168 h 168"/>
                <a:gd name="T6" fmla="*/ 126 w 164"/>
                <a:gd name="T7" fmla="*/ 168 h 168"/>
                <a:gd name="T8" fmla="*/ 110 w 164"/>
                <a:gd name="T9" fmla="*/ 168 h 168"/>
                <a:gd name="T10" fmla="*/ 100 w 164"/>
                <a:gd name="T11" fmla="*/ 168 h 168"/>
                <a:gd name="T12" fmla="*/ 88 w 164"/>
                <a:gd name="T13" fmla="*/ 168 h 168"/>
                <a:gd name="T14" fmla="*/ 78 w 164"/>
                <a:gd name="T15" fmla="*/ 168 h 168"/>
                <a:gd name="T16" fmla="*/ 68 w 164"/>
                <a:gd name="T17" fmla="*/ 168 h 168"/>
                <a:gd name="T18" fmla="*/ 58 w 164"/>
                <a:gd name="T19" fmla="*/ 168 h 168"/>
                <a:gd name="T20" fmla="*/ 50 w 164"/>
                <a:gd name="T21" fmla="*/ 168 h 168"/>
                <a:gd name="T22" fmla="*/ 40 w 164"/>
                <a:gd name="T23" fmla="*/ 168 h 168"/>
                <a:gd name="T24" fmla="*/ 28 w 164"/>
                <a:gd name="T25" fmla="*/ 168 h 168"/>
                <a:gd name="T26" fmla="*/ 16 w 164"/>
                <a:gd name="T27" fmla="*/ 168 h 168"/>
                <a:gd name="T28" fmla="*/ 8 w 164"/>
                <a:gd name="T29" fmla="*/ 168 h 168"/>
                <a:gd name="T30" fmla="*/ 0 w 164"/>
                <a:gd name="T31" fmla="*/ 168 h 168"/>
                <a:gd name="T32" fmla="*/ 0 w 164"/>
                <a:gd name="T33" fmla="*/ 158 h 168"/>
                <a:gd name="T34" fmla="*/ 0 w 164"/>
                <a:gd name="T35" fmla="*/ 144 h 168"/>
                <a:gd name="T36" fmla="*/ 0 w 164"/>
                <a:gd name="T37" fmla="*/ 134 h 168"/>
                <a:gd name="T38" fmla="*/ 0 w 164"/>
                <a:gd name="T39" fmla="*/ 124 h 168"/>
                <a:gd name="T40" fmla="*/ 0 w 164"/>
                <a:gd name="T41" fmla="*/ 114 h 168"/>
                <a:gd name="T42" fmla="*/ 0 w 164"/>
                <a:gd name="T43" fmla="*/ 84 h 168"/>
                <a:gd name="T44" fmla="*/ 0 w 164"/>
                <a:gd name="T45" fmla="*/ 62 h 168"/>
                <a:gd name="T46" fmla="*/ 0 w 164"/>
                <a:gd name="T47" fmla="*/ 38 h 168"/>
                <a:gd name="T48" fmla="*/ 0 w 164"/>
                <a:gd name="T49" fmla="*/ 22 h 168"/>
                <a:gd name="T50" fmla="*/ 0 w 164"/>
                <a:gd name="T51" fmla="*/ 6 h 168"/>
                <a:gd name="T52" fmla="*/ 10 w 164"/>
                <a:gd name="T53" fmla="*/ 0 h 168"/>
                <a:gd name="T54" fmla="*/ 18 w 164"/>
                <a:gd name="T55" fmla="*/ 0 h 168"/>
                <a:gd name="T56" fmla="*/ 26 w 164"/>
                <a:gd name="T57" fmla="*/ 0 h 168"/>
                <a:gd name="T58" fmla="*/ 38 w 164"/>
                <a:gd name="T59" fmla="*/ 0 h 168"/>
                <a:gd name="T60" fmla="*/ 52 w 164"/>
                <a:gd name="T61" fmla="*/ 0 h 168"/>
                <a:gd name="T62" fmla="*/ 66 w 164"/>
                <a:gd name="T63" fmla="*/ 0 h 168"/>
                <a:gd name="T64" fmla="*/ 80 w 164"/>
                <a:gd name="T65" fmla="*/ 0 h 168"/>
                <a:gd name="T66" fmla="*/ 90 w 164"/>
                <a:gd name="T67" fmla="*/ 0 h 168"/>
                <a:gd name="T68" fmla="*/ 98 w 164"/>
                <a:gd name="T69" fmla="*/ 0 h 168"/>
                <a:gd name="T70" fmla="*/ 106 w 164"/>
                <a:gd name="T71" fmla="*/ 0 h 168"/>
                <a:gd name="T72" fmla="*/ 120 w 164"/>
                <a:gd name="T73" fmla="*/ 0 h 168"/>
                <a:gd name="T74" fmla="*/ 132 w 164"/>
                <a:gd name="T75" fmla="*/ 0 h 168"/>
                <a:gd name="T76" fmla="*/ 144 w 164"/>
                <a:gd name="T77" fmla="*/ 0 h 168"/>
                <a:gd name="T78" fmla="*/ 158 w 164"/>
                <a:gd name="T79" fmla="*/ 0 h 168"/>
                <a:gd name="T80" fmla="*/ 162 w 164"/>
                <a:gd name="T81" fmla="*/ 4 h 168"/>
                <a:gd name="T82" fmla="*/ 162 w 164"/>
                <a:gd name="T83" fmla="*/ 12 h 168"/>
                <a:gd name="T84" fmla="*/ 162 w 164"/>
                <a:gd name="T85" fmla="*/ 26 h 168"/>
                <a:gd name="T86" fmla="*/ 162 w 164"/>
                <a:gd name="T87" fmla="*/ 38 h 168"/>
                <a:gd name="T88" fmla="*/ 162 w 164"/>
                <a:gd name="T89" fmla="*/ 48 h 168"/>
                <a:gd name="T90" fmla="*/ 162 w 164"/>
                <a:gd name="T91" fmla="*/ 58 h 168"/>
                <a:gd name="T92" fmla="*/ 162 w 164"/>
                <a:gd name="T93" fmla="*/ 66 h 168"/>
                <a:gd name="T94" fmla="*/ 162 w 164"/>
                <a:gd name="T95" fmla="*/ 78 h 168"/>
                <a:gd name="T96" fmla="*/ 162 w 164"/>
                <a:gd name="T97" fmla="*/ 88 h 168"/>
                <a:gd name="T98" fmla="*/ 162 w 164"/>
                <a:gd name="T99" fmla="*/ 98 h 168"/>
                <a:gd name="T100" fmla="*/ 162 w 164"/>
                <a:gd name="T101" fmla="*/ 108 h 168"/>
                <a:gd name="T102" fmla="*/ 162 w 164"/>
                <a:gd name="T103" fmla="*/ 116 h 168"/>
                <a:gd name="T104" fmla="*/ 162 w 164"/>
                <a:gd name="T105" fmla="*/ 132 h 168"/>
                <a:gd name="T106" fmla="*/ 162 w 164"/>
                <a:gd name="T107" fmla="*/ 140 h 168"/>
                <a:gd name="T108" fmla="*/ 162 w 164"/>
                <a:gd name="T109" fmla="*/ 148 h 168"/>
                <a:gd name="T110" fmla="*/ 164 w 164"/>
                <a:gd name="T111" fmla="*/ 15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 h="168">
                  <a:moveTo>
                    <a:pt x="164" y="164"/>
                  </a:moveTo>
                  <a:lnTo>
                    <a:pt x="164" y="166"/>
                  </a:lnTo>
                  <a:lnTo>
                    <a:pt x="164" y="168"/>
                  </a:lnTo>
                  <a:lnTo>
                    <a:pt x="162" y="168"/>
                  </a:lnTo>
                  <a:lnTo>
                    <a:pt x="160" y="168"/>
                  </a:lnTo>
                  <a:lnTo>
                    <a:pt x="156" y="168"/>
                  </a:lnTo>
                  <a:lnTo>
                    <a:pt x="154" y="168"/>
                  </a:lnTo>
                  <a:lnTo>
                    <a:pt x="148" y="168"/>
                  </a:lnTo>
                  <a:lnTo>
                    <a:pt x="146" y="168"/>
                  </a:lnTo>
                  <a:lnTo>
                    <a:pt x="144" y="168"/>
                  </a:lnTo>
                  <a:lnTo>
                    <a:pt x="142" y="168"/>
                  </a:lnTo>
                  <a:lnTo>
                    <a:pt x="136" y="168"/>
                  </a:lnTo>
                  <a:lnTo>
                    <a:pt x="134" y="168"/>
                  </a:lnTo>
                  <a:lnTo>
                    <a:pt x="132" y="168"/>
                  </a:lnTo>
                  <a:lnTo>
                    <a:pt x="130" y="168"/>
                  </a:lnTo>
                  <a:lnTo>
                    <a:pt x="126" y="168"/>
                  </a:lnTo>
                  <a:lnTo>
                    <a:pt x="122" y="168"/>
                  </a:lnTo>
                  <a:lnTo>
                    <a:pt x="118" y="168"/>
                  </a:lnTo>
                  <a:lnTo>
                    <a:pt x="116" y="168"/>
                  </a:lnTo>
                  <a:lnTo>
                    <a:pt x="110" y="168"/>
                  </a:lnTo>
                  <a:lnTo>
                    <a:pt x="108" y="168"/>
                  </a:lnTo>
                  <a:lnTo>
                    <a:pt x="106" y="168"/>
                  </a:lnTo>
                  <a:lnTo>
                    <a:pt x="102" y="168"/>
                  </a:lnTo>
                  <a:lnTo>
                    <a:pt x="100" y="168"/>
                  </a:lnTo>
                  <a:lnTo>
                    <a:pt x="98" y="168"/>
                  </a:lnTo>
                  <a:lnTo>
                    <a:pt x="94" y="168"/>
                  </a:lnTo>
                  <a:lnTo>
                    <a:pt x="90" y="168"/>
                  </a:lnTo>
                  <a:lnTo>
                    <a:pt x="88" y="168"/>
                  </a:lnTo>
                  <a:lnTo>
                    <a:pt x="86" y="168"/>
                  </a:lnTo>
                  <a:lnTo>
                    <a:pt x="84" y="168"/>
                  </a:lnTo>
                  <a:lnTo>
                    <a:pt x="82" y="168"/>
                  </a:lnTo>
                  <a:lnTo>
                    <a:pt x="78" y="168"/>
                  </a:lnTo>
                  <a:lnTo>
                    <a:pt x="76" y="168"/>
                  </a:lnTo>
                  <a:lnTo>
                    <a:pt x="74" y="168"/>
                  </a:lnTo>
                  <a:lnTo>
                    <a:pt x="72" y="168"/>
                  </a:lnTo>
                  <a:lnTo>
                    <a:pt x="68" y="168"/>
                  </a:lnTo>
                  <a:lnTo>
                    <a:pt x="66" y="168"/>
                  </a:lnTo>
                  <a:lnTo>
                    <a:pt x="64" y="168"/>
                  </a:lnTo>
                  <a:lnTo>
                    <a:pt x="62" y="168"/>
                  </a:lnTo>
                  <a:lnTo>
                    <a:pt x="58" y="168"/>
                  </a:lnTo>
                  <a:lnTo>
                    <a:pt x="58" y="168"/>
                  </a:lnTo>
                  <a:lnTo>
                    <a:pt x="56" y="168"/>
                  </a:lnTo>
                  <a:lnTo>
                    <a:pt x="54" y="168"/>
                  </a:lnTo>
                  <a:lnTo>
                    <a:pt x="50" y="168"/>
                  </a:lnTo>
                  <a:lnTo>
                    <a:pt x="48" y="168"/>
                  </a:lnTo>
                  <a:lnTo>
                    <a:pt x="46" y="168"/>
                  </a:lnTo>
                  <a:lnTo>
                    <a:pt x="44" y="168"/>
                  </a:lnTo>
                  <a:lnTo>
                    <a:pt x="40" y="168"/>
                  </a:lnTo>
                  <a:lnTo>
                    <a:pt x="36" y="168"/>
                  </a:lnTo>
                  <a:lnTo>
                    <a:pt x="32" y="168"/>
                  </a:lnTo>
                  <a:lnTo>
                    <a:pt x="30" y="168"/>
                  </a:lnTo>
                  <a:lnTo>
                    <a:pt x="28" y="168"/>
                  </a:lnTo>
                  <a:lnTo>
                    <a:pt x="26" y="168"/>
                  </a:lnTo>
                  <a:lnTo>
                    <a:pt x="24" y="168"/>
                  </a:lnTo>
                  <a:lnTo>
                    <a:pt x="22" y="168"/>
                  </a:lnTo>
                  <a:lnTo>
                    <a:pt x="16" y="168"/>
                  </a:lnTo>
                  <a:lnTo>
                    <a:pt x="14" y="168"/>
                  </a:lnTo>
                  <a:lnTo>
                    <a:pt x="10" y="168"/>
                  </a:lnTo>
                  <a:lnTo>
                    <a:pt x="10" y="168"/>
                  </a:lnTo>
                  <a:lnTo>
                    <a:pt x="8" y="168"/>
                  </a:lnTo>
                  <a:lnTo>
                    <a:pt x="6" y="168"/>
                  </a:lnTo>
                  <a:lnTo>
                    <a:pt x="4" y="168"/>
                  </a:lnTo>
                  <a:lnTo>
                    <a:pt x="2" y="168"/>
                  </a:lnTo>
                  <a:lnTo>
                    <a:pt x="0" y="168"/>
                  </a:lnTo>
                  <a:lnTo>
                    <a:pt x="0" y="166"/>
                  </a:lnTo>
                  <a:lnTo>
                    <a:pt x="0" y="164"/>
                  </a:lnTo>
                  <a:lnTo>
                    <a:pt x="0" y="160"/>
                  </a:lnTo>
                  <a:lnTo>
                    <a:pt x="0" y="158"/>
                  </a:lnTo>
                  <a:lnTo>
                    <a:pt x="0" y="156"/>
                  </a:lnTo>
                  <a:lnTo>
                    <a:pt x="0" y="150"/>
                  </a:lnTo>
                  <a:lnTo>
                    <a:pt x="0" y="146"/>
                  </a:lnTo>
                  <a:lnTo>
                    <a:pt x="0" y="144"/>
                  </a:lnTo>
                  <a:lnTo>
                    <a:pt x="0" y="142"/>
                  </a:lnTo>
                  <a:lnTo>
                    <a:pt x="0" y="140"/>
                  </a:lnTo>
                  <a:lnTo>
                    <a:pt x="0" y="136"/>
                  </a:lnTo>
                  <a:lnTo>
                    <a:pt x="0" y="134"/>
                  </a:lnTo>
                  <a:lnTo>
                    <a:pt x="0" y="132"/>
                  </a:lnTo>
                  <a:lnTo>
                    <a:pt x="0" y="132"/>
                  </a:lnTo>
                  <a:lnTo>
                    <a:pt x="0" y="128"/>
                  </a:lnTo>
                  <a:lnTo>
                    <a:pt x="0" y="124"/>
                  </a:lnTo>
                  <a:lnTo>
                    <a:pt x="0" y="122"/>
                  </a:lnTo>
                  <a:lnTo>
                    <a:pt x="0" y="118"/>
                  </a:lnTo>
                  <a:lnTo>
                    <a:pt x="0" y="116"/>
                  </a:lnTo>
                  <a:lnTo>
                    <a:pt x="0" y="114"/>
                  </a:lnTo>
                  <a:lnTo>
                    <a:pt x="0" y="108"/>
                  </a:lnTo>
                  <a:lnTo>
                    <a:pt x="0" y="104"/>
                  </a:lnTo>
                  <a:lnTo>
                    <a:pt x="0" y="88"/>
                  </a:lnTo>
                  <a:lnTo>
                    <a:pt x="0" y="84"/>
                  </a:lnTo>
                  <a:lnTo>
                    <a:pt x="0" y="82"/>
                  </a:lnTo>
                  <a:lnTo>
                    <a:pt x="0" y="78"/>
                  </a:lnTo>
                  <a:lnTo>
                    <a:pt x="0" y="66"/>
                  </a:lnTo>
                  <a:lnTo>
                    <a:pt x="0" y="62"/>
                  </a:lnTo>
                  <a:lnTo>
                    <a:pt x="0" y="60"/>
                  </a:lnTo>
                  <a:lnTo>
                    <a:pt x="0" y="58"/>
                  </a:lnTo>
                  <a:lnTo>
                    <a:pt x="0" y="56"/>
                  </a:lnTo>
                  <a:lnTo>
                    <a:pt x="0" y="38"/>
                  </a:lnTo>
                  <a:lnTo>
                    <a:pt x="0" y="32"/>
                  </a:lnTo>
                  <a:lnTo>
                    <a:pt x="0" y="30"/>
                  </a:lnTo>
                  <a:lnTo>
                    <a:pt x="0" y="26"/>
                  </a:lnTo>
                  <a:lnTo>
                    <a:pt x="0" y="22"/>
                  </a:lnTo>
                  <a:lnTo>
                    <a:pt x="0" y="16"/>
                  </a:lnTo>
                  <a:lnTo>
                    <a:pt x="0" y="12"/>
                  </a:lnTo>
                  <a:lnTo>
                    <a:pt x="0" y="10"/>
                  </a:lnTo>
                  <a:lnTo>
                    <a:pt x="0" y="6"/>
                  </a:lnTo>
                  <a:lnTo>
                    <a:pt x="0" y="0"/>
                  </a:lnTo>
                  <a:lnTo>
                    <a:pt x="2" y="0"/>
                  </a:lnTo>
                  <a:lnTo>
                    <a:pt x="6" y="0"/>
                  </a:lnTo>
                  <a:lnTo>
                    <a:pt x="10" y="0"/>
                  </a:lnTo>
                  <a:lnTo>
                    <a:pt x="10" y="0"/>
                  </a:lnTo>
                  <a:lnTo>
                    <a:pt x="12" y="0"/>
                  </a:lnTo>
                  <a:lnTo>
                    <a:pt x="14" y="0"/>
                  </a:lnTo>
                  <a:lnTo>
                    <a:pt x="18" y="0"/>
                  </a:lnTo>
                  <a:lnTo>
                    <a:pt x="20" y="0"/>
                  </a:lnTo>
                  <a:lnTo>
                    <a:pt x="22" y="0"/>
                  </a:lnTo>
                  <a:lnTo>
                    <a:pt x="24" y="0"/>
                  </a:lnTo>
                  <a:lnTo>
                    <a:pt x="26" y="0"/>
                  </a:lnTo>
                  <a:lnTo>
                    <a:pt x="28" y="0"/>
                  </a:lnTo>
                  <a:lnTo>
                    <a:pt x="30" y="0"/>
                  </a:lnTo>
                  <a:lnTo>
                    <a:pt x="32" y="0"/>
                  </a:lnTo>
                  <a:lnTo>
                    <a:pt x="38" y="0"/>
                  </a:lnTo>
                  <a:lnTo>
                    <a:pt x="44" y="0"/>
                  </a:lnTo>
                  <a:lnTo>
                    <a:pt x="46" y="0"/>
                  </a:lnTo>
                  <a:lnTo>
                    <a:pt x="50" y="0"/>
                  </a:lnTo>
                  <a:lnTo>
                    <a:pt x="52" y="0"/>
                  </a:lnTo>
                  <a:lnTo>
                    <a:pt x="56" y="0"/>
                  </a:lnTo>
                  <a:lnTo>
                    <a:pt x="58" y="0"/>
                  </a:lnTo>
                  <a:lnTo>
                    <a:pt x="64" y="0"/>
                  </a:lnTo>
                  <a:lnTo>
                    <a:pt x="66" y="0"/>
                  </a:lnTo>
                  <a:lnTo>
                    <a:pt x="68" y="0"/>
                  </a:lnTo>
                  <a:lnTo>
                    <a:pt x="70" y="0"/>
                  </a:lnTo>
                  <a:lnTo>
                    <a:pt x="74" y="0"/>
                  </a:lnTo>
                  <a:lnTo>
                    <a:pt x="80" y="0"/>
                  </a:lnTo>
                  <a:lnTo>
                    <a:pt x="82" y="0"/>
                  </a:lnTo>
                  <a:lnTo>
                    <a:pt x="84" y="0"/>
                  </a:lnTo>
                  <a:lnTo>
                    <a:pt x="86" y="0"/>
                  </a:lnTo>
                  <a:lnTo>
                    <a:pt x="90" y="0"/>
                  </a:lnTo>
                  <a:lnTo>
                    <a:pt x="92" y="0"/>
                  </a:lnTo>
                  <a:lnTo>
                    <a:pt x="94" y="0"/>
                  </a:lnTo>
                  <a:lnTo>
                    <a:pt x="96" y="0"/>
                  </a:lnTo>
                  <a:lnTo>
                    <a:pt x="98" y="0"/>
                  </a:lnTo>
                  <a:lnTo>
                    <a:pt x="100" y="0"/>
                  </a:lnTo>
                  <a:lnTo>
                    <a:pt x="102" y="0"/>
                  </a:lnTo>
                  <a:lnTo>
                    <a:pt x="106" y="0"/>
                  </a:lnTo>
                  <a:lnTo>
                    <a:pt x="106" y="0"/>
                  </a:lnTo>
                  <a:lnTo>
                    <a:pt x="108" y="0"/>
                  </a:lnTo>
                  <a:lnTo>
                    <a:pt x="110" y="0"/>
                  </a:lnTo>
                  <a:lnTo>
                    <a:pt x="118" y="0"/>
                  </a:lnTo>
                  <a:lnTo>
                    <a:pt x="120" y="0"/>
                  </a:lnTo>
                  <a:lnTo>
                    <a:pt x="122" y="0"/>
                  </a:lnTo>
                  <a:lnTo>
                    <a:pt x="126" y="0"/>
                  </a:lnTo>
                  <a:lnTo>
                    <a:pt x="128" y="0"/>
                  </a:lnTo>
                  <a:lnTo>
                    <a:pt x="132" y="0"/>
                  </a:lnTo>
                  <a:lnTo>
                    <a:pt x="134" y="0"/>
                  </a:lnTo>
                  <a:lnTo>
                    <a:pt x="138" y="0"/>
                  </a:lnTo>
                  <a:lnTo>
                    <a:pt x="142" y="0"/>
                  </a:lnTo>
                  <a:lnTo>
                    <a:pt x="144" y="0"/>
                  </a:lnTo>
                  <a:lnTo>
                    <a:pt x="146" y="0"/>
                  </a:lnTo>
                  <a:lnTo>
                    <a:pt x="148" y="0"/>
                  </a:lnTo>
                  <a:lnTo>
                    <a:pt x="154" y="0"/>
                  </a:lnTo>
                  <a:lnTo>
                    <a:pt x="158" y="0"/>
                  </a:lnTo>
                  <a:lnTo>
                    <a:pt x="160" y="0"/>
                  </a:lnTo>
                  <a:lnTo>
                    <a:pt x="162" y="0"/>
                  </a:lnTo>
                  <a:lnTo>
                    <a:pt x="162" y="2"/>
                  </a:lnTo>
                  <a:lnTo>
                    <a:pt x="162" y="4"/>
                  </a:lnTo>
                  <a:lnTo>
                    <a:pt x="162" y="6"/>
                  </a:lnTo>
                  <a:lnTo>
                    <a:pt x="162" y="8"/>
                  </a:lnTo>
                  <a:lnTo>
                    <a:pt x="162" y="10"/>
                  </a:lnTo>
                  <a:lnTo>
                    <a:pt x="162" y="12"/>
                  </a:lnTo>
                  <a:lnTo>
                    <a:pt x="162" y="20"/>
                  </a:lnTo>
                  <a:lnTo>
                    <a:pt x="162" y="22"/>
                  </a:lnTo>
                  <a:lnTo>
                    <a:pt x="162" y="24"/>
                  </a:lnTo>
                  <a:lnTo>
                    <a:pt x="162" y="26"/>
                  </a:lnTo>
                  <a:lnTo>
                    <a:pt x="162" y="34"/>
                  </a:lnTo>
                  <a:lnTo>
                    <a:pt x="162" y="36"/>
                  </a:lnTo>
                  <a:lnTo>
                    <a:pt x="162" y="36"/>
                  </a:lnTo>
                  <a:lnTo>
                    <a:pt x="162" y="38"/>
                  </a:lnTo>
                  <a:lnTo>
                    <a:pt x="162" y="40"/>
                  </a:lnTo>
                  <a:lnTo>
                    <a:pt x="162" y="42"/>
                  </a:lnTo>
                  <a:lnTo>
                    <a:pt x="162" y="46"/>
                  </a:lnTo>
                  <a:lnTo>
                    <a:pt x="162" y="48"/>
                  </a:lnTo>
                  <a:lnTo>
                    <a:pt x="162" y="50"/>
                  </a:lnTo>
                  <a:lnTo>
                    <a:pt x="162" y="54"/>
                  </a:lnTo>
                  <a:lnTo>
                    <a:pt x="162" y="56"/>
                  </a:lnTo>
                  <a:lnTo>
                    <a:pt x="162" y="58"/>
                  </a:lnTo>
                  <a:lnTo>
                    <a:pt x="162" y="60"/>
                  </a:lnTo>
                  <a:lnTo>
                    <a:pt x="162" y="62"/>
                  </a:lnTo>
                  <a:lnTo>
                    <a:pt x="162" y="64"/>
                  </a:lnTo>
                  <a:lnTo>
                    <a:pt x="162" y="66"/>
                  </a:lnTo>
                  <a:lnTo>
                    <a:pt x="162" y="70"/>
                  </a:lnTo>
                  <a:lnTo>
                    <a:pt x="162" y="72"/>
                  </a:lnTo>
                  <a:lnTo>
                    <a:pt x="162" y="76"/>
                  </a:lnTo>
                  <a:lnTo>
                    <a:pt x="162" y="78"/>
                  </a:lnTo>
                  <a:lnTo>
                    <a:pt x="162" y="80"/>
                  </a:lnTo>
                  <a:lnTo>
                    <a:pt x="162" y="82"/>
                  </a:lnTo>
                  <a:lnTo>
                    <a:pt x="162" y="84"/>
                  </a:lnTo>
                  <a:lnTo>
                    <a:pt x="162" y="88"/>
                  </a:lnTo>
                  <a:lnTo>
                    <a:pt x="162" y="90"/>
                  </a:lnTo>
                  <a:lnTo>
                    <a:pt x="162" y="94"/>
                  </a:lnTo>
                  <a:lnTo>
                    <a:pt x="162" y="96"/>
                  </a:lnTo>
                  <a:lnTo>
                    <a:pt x="162" y="98"/>
                  </a:lnTo>
                  <a:lnTo>
                    <a:pt x="162" y="100"/>
                  </a:lnTo>
                  <a:lnTo>
                    <a:pt x="162" y="102"/>
                  </a:lnTo>
                  <a:lnTo>
                    <a:pt x="162" y="104"/>
                  </a:lnTo>
                  <a:lnTo>
                    <a:pt x="162" y="108"/>
                  </a:lnTo>
                  <a:lnTo>
                    <a:pt x="162" y="110"/>
                  </a:lnTo>
                  <a:lnTo>
                    <a:pt x="162" y="112"/>
                  </a:lnTo>
                  <a:lnTo>
                    <a:pt x="162" y="114"/>
                  </a:lnTo>
                  <a:lnTo>
                    <a:pt x="162" y="116"/>
                  </a:lnTo>
                  <a:lnTo>
                    <a:pt x="162" y="118"/>
                  </a:lnTo>
                  <a:lnTo>
                    <a:pt x="162" y="122"/>
                  </a:lnTo>
                  <a:lnTo>
                    <a:pt x="162" y="128"/>
                  </a:lnTo>
                  <a:lnTo>
                    <a:pt x="162" y="132"/>
                  </a:lnTo>
                  <a:lnTo>
                    <a:pt x="162" y="132"/>
                  </a:lnTo>
                  <a:lnTo>
                    <a:pt x="162" y="134"/>
                  </a:lnTo>
                  <a:lnTo>
                    <a:pt x="162" y="138"/>
                  </a:lnTo>
                  <a:lnTo>
                    <a:pt x="162" y="140"/>
                  </a:lnTo>
                  <a:lnTo>
                    <a:pt x="162" y="142"/>
                  </a:lnTo>
                  <a:lnTo>
                    <a:pt x="162" y="144"/>
                  </a:lnTo>
                  <a:lnTo>
                    <a:pt x="162" y="146"/>
                  </a:lnTo>
                  <a:lnTo>
                    <a:pt x="162" y="148"/>
                  </a:lnTo>
                  <a:lnTo>
                    <a:pt x="162" y="150"/>
                  </a:lnTo>
                  <a:lnTo>
                    <a:pt x="162" y="152"/>
                  </a:lnTo>
                  <a:lnTo>
                    <a:pt x="164" y="156"/>
                  </a:lnTo>
                  <a:lnTo>
                    <a:pt x="164" y="158"/>
                  </a:lnTo>
                  <a:lnTo>
                    <a:pt x="164" y="160"/>
                  </a:lnTo>
                  <a:lnTo>
                    <a:pt x="164" y="162"/>
                  </a:lnTo>
                  <a:lnTo>
                    <a:pt x="164" y="164"/>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4" name="Freeform 237"/>
            <p:cNvSpPr>
              <a:spLocks/>
            </p:cNvSpPr>
            <p:nvPr/>
          </p:nvSpPr>
          <p:spPr bwMode="auto">
            <a:xfrm>
              <a:off x="5329238" y="325438"/>
              <a:ext cx="269875" cy="266700"/>
            </a:xfrm>
            <a:custGeom>
              <a:avLst/>
              <a:gdLst>
                <a:gd name="T0" fmla="*/ 56 w 170"/>
                <a:gd name="T1" fmla="*/ 0 h 168"/>
                <a:gd name="T2" fmla="*/ 62 w 170"/>
                <a:gd name="T3" fmla="*/ 0 h 168"/>
                <a:gd name="T4" fmla="*/ 70 w 170"/>
                <a:gd name="T5" fmla="*/ 0 h 168"/>
                <a:gd name="T6" fmla="*/ 78 w 170"/>
                <a:gd name="T7" fmla="*/ 0 h 168"/>
                <a:gd name="T8" fmla="*/ 86 w 170"/>
                <a:gd name="T9" fmla="*/ 0 h 168"/>
                <a:gd name="T10" fmla="*/ 94 w 170"/>
                <a:gd name="T11" fmla="*/ 0 h 168"/>
                <a:gd name="T12" fmla="*/ 102 w 170"/>
                <a:gd name="T13" fmla="*/ 0 h 168"/>
                <a:gd name="T14" fmla="*/ 108 w 170"/>
                <a:gd name="T15" fmla="*/ 0 h 168"/>
                <a:gd name="T16" fmla="*/ 116 w 170"/>
                <a:gd name="T17" fmla="*/ 0 h 168"/>
                <a:gd name="T18" fmla="*/ 124 w 170"/>
                <a:gd name="T19" fmla="*/ 0 h 168"/>
                <a:gd name="T20" fmla="*/ 132 w 170"/>
                <a:gd name="T21" fmla="*/ 0 h 168"/>
                <a:gd name="T22" fmla="*/ 140 w 170"/>
                <a:gd name="T23" fmla="*/ 0 h 168"/>
                <a:gd name="T24" fmla="*/ 148 w 170"/>
                <a:gd name="T25" fmla="*/ 0 h 168"/>
                <a:gd name="T26" fmla="*/ 156 w 170"/>
                <a:gd name="T27" fmla="*/ 0 h 168"/>
                <a:gd name="T28" fmla="*/ 164 w 170"/>
                <a:gd name="T29" fmla="*/ 0 h 168"/>
                <a:gd name="T30" fmla="*/ 170 w 170"/>
                <a:gd name="T31" fmla="*/ 12 h 168"/>
                <a:gd name="T32" fmla="*/ 170 w 170"/>
                <a:gd name="T33" fmla="*/ 122 h 168"/>
                <a:gd name="T34" fmla="*/ 166 w 170"/>
                <a:gd name="T35" fmla="*/ 168 h 168"/>
                <a:gd name="T36" fmla="*/ 156 w 170"/>
                <a:gd name="T37" fmla="*/ 168 h 168"/>
                <a:gd name="T38" fmla="*/ 138 w 170"/>
                <a:gd name="T39" fmla="*/ 168 h 168"/>
                <a:gd name="T40" fmla="*/ 126 w 170"/>
                <a:gd name="T41" fmla="*/ 168 h 168"/>
                <a:gd name="T42" fmla="*/ 116 w 170"/>
                <a:gd name="T43" fmla="*/ 168 h 168"/>
                <a:gd name="T44" fmla="*/ 104 w 170"/>
                <a:gd name="T45" fmla="*/ 168 h 168"/>
                <a:gd name="T46" fmla="*/ 94 w 170"/>
                <a:gd name="T47" fmla="*/ 168 h 168"/>
                <a:gd name="T48" fmla="*/ 86 w 170"/>
                <a:gd name="T49" fmla="*/ 168 h 168"/>
                <a:gd name="T50" fmla="*/ 78 w 170"/>
                <a:gd name="T51" fmla="*/ 168 h 168"/>
                <a:gd name="T52" fmla="*/ 64 w 170"/>
                <a:gd name="T53" fmla="*/ 168 h 168"/>
                <a:gd name="T54" fmla="*/ 58 w 170"/>
                <a:gd name="T55" fmla="*/ 168 h 168"/>
                <a:gd name="T56" fmla="*/ 48 w 170"/>
                <a:gd name="T57" fmla="*/ 168 h 168"/>
                <a:gd name="T58" fmla="*/ 30 w 170"/>
                <a:gd name="T59" fmla="*/ 168 h 168"/>
                <a:gd name="T60" fmla="*/ 22 w 170"/>
                <a:gd name="T61" fmla="*/ 168 h 168"/>
                <a:gd name="T62" fmla="*/ 14 w 170"/>
                <a:gd name="T63" fmla="*/ 168 h 168"/>
                <a:gd name="T64" fmla="*/ 8 w 170"/>
                <a:gd name="T65" fmla="*/ 168 h 168"/>
                <a:gd name="T66" fmla="*/ 2 w 170"/>
                <a:gd name="T67" fmla="*/ 168 h 168"/>
                <a:gd name="T68" fmla="*/ 2 w 170"/>
                <a:gd name="T69" fmla="*/ 160 h 168"/>
                <a:gd name="T70" fmla="*/ 2 w 170"/>
                <a:gd name="T71" fmla="*/ 152 h 168"/>
                <a:gd name="T72" fmla="*/ 2 w 170"/>
                <a:gd name="T73" fmla="*/ 144 h 168"/>
                <a:gd name="T74" fmla="*/ 2 w 170"/>
                <a:gd name="T75" fmla="*/ 136 h 168"/>
                <a:gd name="T76" fmla="*/ 2 w 170"/>
                <a:gd name="T77" fmla="*/ 128 h 168"/>
                <a:gd name="T78" fmla="*/ 2 w 170"/>
                <a:gd name="T79" fmla="*/ 120 h 168"/>
                <a:gd name="T80" fmla="*/ 2 w 170"/>
                <a:gd name="T81" fmla="*/ 114 h 168"/>
                <a:gd name="T82" fmla="*/ 2 w 170"/>
                <a:gd name="T83" fmla="*/ 106 h 168"/>
                <a:gd name="T84" fmla="*/ 2 w 170"/>
                <a:gd name="T85" fmla="*/ 98 h 168"/>
                <a:gd name="T86" fmla="*/ 2 w 170"/>
                <a:gd name="T87" fmla="*/ 90 h 168"/>
                <a:gd name="T88" fmla="*/ 0 w 170"/>
                <a:gd name="T89" fmla="*/ 70 h 168"/>
                <a:gd name="T90" fmla="*/ 0 w 170"/>
                <a:gd name="T91" fmla="*/ 58 h 168"/>
                <a:gd name="T92" fmla="*/ 0 w 170"/>
                <a:gd name="T93" fmla="*/ 48 h 168"/>
                <a:gd name="T94" fmla="*/ 0 w 170"/>
                <a:gd name="T95" fmla="*/ 40 h 168"/>
                <a:gd name="T96" fmla="*/ 0 w 170"/>
                <a:gd name="T97" fmla="*/ 28 h 168"/>
                <a:gd name="T98" fmla="*/ 0 w 170"/>
                <a:gd name="T99" fmla="*/ 22 h 168"/>
                <a:gd name="T100" fmla="*/ 0 w 170"/>
                <a:gd name="T101" fmla="*/ 10 h 168"/>
                <a:gd name="T102" fmla="*/ 0 w 170"/>
                <a:gd name="T103" fmla="*/ 2 h 168"/>
                <a:gd name="T104" fmla="*/ 8 w 170"/>
                <a:gd name="T105" fmla="*/ 0 h 168"/>
                <a:gd name="T106" fmla="*/ 14 w 170"/>
                <a:gd name="T107" fmla="*/ 0 h 168"/>
                <a:gd name="T108" fmla="*/ 26 w 170"/>
                <a:gd name="T109" fmla="*/ 0 h 168"/>
                <a:gd name="T110" fmla="*/ 36 w 170"/>
                <a:gd name="T111" fmla="*/ 0 h 168"/>
                <a:gd name="T112" fmla="*/ 46 w 170"/>
                <a:gd name="T11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68">
                  <a:moveTo>
                    <a:pt x="50" y="0"/>
                  </a:moveTo>
                  <a:lnTo>
                    <a:pt x="52" y="0"/>
                  </a:lnTo>
                  <a:lnTo>
                    <a:pt x="54" y="0"/>
                  </a:lnTo>
                  <a:lnTo>
                    <a:pt x="56" y="0"/>
                  </a:lnTo>
                  <a:lnTo>
                    <a:pt x="58" y="0"/>
                  </a:lnTo>
                  <a:lnTo>
                    <a:pt x="60" y="0"/>
                  </a:lnTo>
                  <a:lnTo>
                    <a:pt x="60" y="0"/>
                  </a:lnTo>
                  <a:lnTo>
                    <a:pt x="62" y="0"/>
                  </a:lnTo>
                  <a:lnTo>
                    <a:pt x="64" y="0"/>
                  </a:lnTo>
                  <a:lnTo>
                    <a:pt x="66" y="0"/>
                  </a:lnTo>
                  <a:lnTo>
                    <a:pt x="68" y="0"/>
                  </a:lnTo>
                  <a:lnTo>
                    <a:pt x="70" y="0"/>
                  </a:lnTo>
                  <a:lnTo>
                    <a:pt x="72" y="0"/>
                  </a:lnTo>
                  <a:lnTo>
                    <a:pt x="74" y="0"/>
                  </a:lnTo>
                  <a:lnTo>
                    <a:pt x="76" y="0"/>
                  </a:lnTo>
                  <a:lnTo>
                    <a:pt x="78" y="0"/>
                  </a:lnTo>
                  <a:lnTo>
                    <a:pt x="80" y="0"/>
                  </a:lnTo>
                  <a:lnTo>
                    <a:pt x="82" y="0"/>
                  </a:lnTo>
                  <a:lnTo>
                    <a:pt x="84" y="0"/>
                  </a:lnTo>
                  <a:lnTo>
                    <a:pt x="86" y="0"/>
                  </a:lnTo>
                  <a:lnTo>
                    <a:pt x="88" y="0"/>
                  </a:lnTo>
                  <a:lnTo>
                    <a:pt x="90" y="0"/>
                  </a:lnTo>
                  <a:lnTo>
                    <a:pt x="92" y="0"/>
                  </a:lnTo>
                  <a:lnTo>
                    <a:pt x="94" y="0"/>
                  </a:lnTo>
                  <a:lnTo>
                    <a:pt x="96" y="0"/>
                  </a:lnTo>
                  <a:lnTo>
                    <a:pt x="98" y="0"/>
                  </a:lnTo>
                  <a:lnTo>
                    <a:pt x="100" y="0"/>
                  </a:lnTo>
                  <a:lnTo>
                    <a:pt x="102" y="0"/>
                  </a:lnTo>
                  <a:lnTo>
                    <a:pt x="104" y="0"/>
                  </a:lnTo>
                  <a:lnTo>
                    <a:pt x="106" y="0"/>
                  </a:lnTo>
                  <a:lnTo>
                    <a:pt x="108" y="0"/>
                  </a:lnTo>
                  <a:lnTo>
                    <a:pt x="108" y="0"/>
                  </a:lnTo>
                  <a:lnTo>
                    <a:pt x="110" y="0"/>
                  </a:lnTo>
                  <a:lnTo>
                    <a:pt x="112" y="0"/>
                  </a:lnTo>
                  <a:lnTo>
                    <a:pt x="114" y="0"/>
                  </a:lnTo>
                  <a:lnTo>
                    <a:pt x="116" y="0"/>
                  </a:lnTo>
                  <a:lnTo>
                    <a:pt x="118" y="0"/>
                  </a:lnTo>
                  <a:lnTo>
                    <a:pt x="120" y="0"/>
                  </a:lnTo>
                  <a:lnTo>
                    <a:pt x="122" y="0"/>
                  </a:lnTo>
                  <a:lnTo>
                    <a:pt x="124" y="0"/>
                  </a:lnTo>
                  <a:lnTo>
                    <a:pt x="126" y="0"/>
                  </a:lnTo>
                  <a:lnTo>
                    <a:pt x="128" y="0"/>
                  </a:lnTo>
                  <a:lnTo>
                    <a:pt x="130" y="0"/>
                  </a:lnTo>
                  <a:lnTo>
                    <a:pt x="132" y="0"/>
                  </a:lnTo>
                  <a:lnTo>
                    <a:pt x="134" y="0"/>
                  </a:lnTo>
                  <a:lnTo>
                    <a:pt x="136" y="0"/>
                  </a:lnTo>
                  <a:lnTo>
                    <a:pt x="138" y="0"/>
                  </a:lnTo>
                  <a:lnTo>
                    <a:pt x="140" y="0"/>
                  </a:lnTo>
                  <a:lnTo>
                    <a:pt x="142" y="0"/>
                  </a:lnTo>
                  <a:lnTo>
                    <a:pt x="144" y="0"/>
                  </a:lnTo>
                  <a:lnTo>
                    <a:pt x="146" y="0"/>
                  </a:lnTo>
                  <a:lnTo>
                    <a:pt x="148" y="0"/>
                  </a:lnTo>
                  <a:lnTo>
                    <a:pt x="150" y="0"/>
                  </a:lnTo>
                  <a:lnTo>
                    <a:pt x="152" y="0"/>
                  </a:lnTo>
                  <a:lnTo>
                    <a:pt x="154" y="0"/>
                  </a:lnTo>
                  <a:lnTo>
                    <a:pt x="156" y="0"/>
                  </a:lnTo>
                  <a:lnTo>
                    <a:pt x="156" y="0"/>
                  </a:lnTo>
                  <a:lnTo>
                    <a:pt x="160" y="0"/>
                  </a:lnTo>
                  <a:lnTo>
                    <a:pt x="162" y="0"/>
                  </a:lnTo>
                  <a:lnTo>
                    <a:pt x="164" y="0"/>
                  </a:lnTo>
                  <a:lnTo>
                    <a:pt x="166" y="0"/>
                  </a:lnTo>
                  <a:lnTo>
                    <a:pt x="168" y="0"/>
                  </a:lnTo>
                  <a:lnTo>
                    <a:pt x="170" y="0"/>
                  </a:lnTo>
                  <a:lnTo>
                    <a:pt x="170" y="12"/>
                  </a:lnTo>
                  <a:lnTo>
                    <a:pt x="170" y="68"/>
                  </a:lnTo>
                  <a:lnTo>
                    <a:pt x="170" y="72"/>
                  </a:lnTo>
                  <a:lnTo>
                    <a:pt x="170" y="76"/>
                  </a:lnTo>
                  <a:lnTo>
                    <a:pt x="170" y="122"/>
                  </a:lnTo>
                  <a:lnTo>
                    <a:pt x="170" y="124"/>
                  </a:lnTo>
                  <a:lnTo>
                    <a:pt x="170" y="152"/>
                  </a:lnTo>
                  <a:lnTo>
                    <a:pt x="170" y="168"/>
                  </a:lnTo>
                  <a:lnTo>
                    <a:pt x="166" y="168"/>
                  </a:lnTo>
                  <a:lnTo>
                    <a:pt x="164" y="168"/>
                  </a:lnTo>
                  <a:lnTo>
                    <a:pt x="160" y="168"/>
                  </a:lnTo>
                  <a:lnTo>
                    <a:pt x="158" y="168"/>
                  </a:lnTo>
                  <a:lnTo>
                    <a:pt x="156" y="168"/>
                  </a:lnTo>
                  <a:lnTo>
                    <a:pt x="156" y="168"/>
                  </a:lnTo>
                  <a:lnTo>
                    <a:pt x="148" y="168"/>
                  </a:lnTo>
                  <a:lnTo>
                    <a:pt x="142" y="168"/>
                  </a:lnTo>
                  <a:lnTo>
                    <a:pt x="138" y="168"/>
                  </a:lnTo>
                  <a:lnTo>
                    <a:pt x="136" y="168"/>
                  </a:lnTo>
                  <a:lnTo>
                    <a:pt x="130" y="168"/>
                  </a:lnTo>
                  <a:lnTo>
                    <a:pt x="128" y="168"/>
                  </a:lnTo>
                  <a:lnTo>
                    <a:pt x="126" y="168"/>
                  </a:lnTo>
                  <a:lnTo>
                    <a:pt x="124" y="168"/>
                  </a:lnTo>
                  <a:lnTo>
                    <a:pt x="122" y="168"/>
                  </a:lnTo>
                  <a:lnTo>
                    <a:pt x="120" y="168"/>
                  </a:lnTo>
                  <a:lnTo>
                    <a:pt x="116" y="168"/>
                  </a:lnTo>
                  <a:lnTo>
                    <a:pt x="112" y="168"/>
                  </a:lnTo>
                  <a:lnTo>
                    <a:pt x="108" y="168"/>
                  </a:lnTo>
                  <a:lnTo>
                    <a:pt x="106" y="168"/>
                  </a:lnTo>
                  <a:lnTo>
                    <a:pt x="104" y="168"/>
                  </a:lnTo>
                  <a:lnTo>
                    <a:pt x="102" y="168"/>
                  </a:lnTo>
                  <a:lnTo>
                    <a:pt x="98" y="168"/>
                  </a:lnTo>
                  <a:lnTo>
                    <a:pt x="96" y="168"/>
                  </a:lnTo>
                  <a:lnTo>
                    <a:pt x="94" y="168"/>
                  </a:lnTo>
                  <a:lnTo>
                    <a:pt x="92" y="168"/>
                  </a:lnTo>
                  <a:lnTo>
                    <a:pt x="90" y="168"/>
                  </a:lnTo>
                  <a:lnTo>
                    <a:pt x="88" y="168"/>
                  </a:lnTo>
                  <a:lnTo>
                    <a:pt x="86" y="168"/>
                  </a:lnTo>
                  <a:lnTo>
                    <a:pt x="84" y="168"/>
                  </a:lnTo>
                  <a:lnTo>
                    <a:pt x="82" y="168"/>
                  </a:lnTo>
                  <a:lnTo>
                    <a:pt x="80" y="168"/>
                  </a:lnTo>
                  <a:lnTo>
                    <a:pt x="78" y="168"/>
                  </a:lnTo>
                  <a:lnTo>
                    <a:pt x="76" y="168"/>
                  </a:lnTo>
                  <a:lnTo>
                    <a:pt x="72" y="168"/>
                  </a:lnTo>
                  <a:lnTo>
                    <a:pt x="70" y="168"/>
                  </a:lnTo>
                  <a:lnTo>
                    <a:pt x="64" y="168"/>
                  </a:lnTo>
                  <a:lnTo>
                    <a:pt x="62" y="168"/>
                  </a:lnTo>
                  <a:lnTo>
                    <a:pt x="60" y="168"/>
                  </a:lnTo>
                  <a:lnTo>
                    <a:pt x="60" y="168"/>
                  </a:lnTo>
                  <a:lnTo>
                    <a:pt x="58" y="168"/>
                  </a:lnTo>
                  <a:lnTo>
                    <a:pt x="56" y="168"/>
                  </a:lnTo>
                  <a:lnTo>
                    <a:pt x="52" y="168"/>
                  </a:lnTo>
                  <a:lnTo>
                    <a:pt x="50" y="168"/>
                  </a:lnTo>
                  <a:lnTo>
                    <a:pt x="48" y="168"/>
                  </a:lnTo>
                  <a:lnTo>
                    <a:pt x="44" y="168"/>
                  </a:lnTo>
                  <a:lnTo>
                    <a:pt x="38" y="168"/>
                  </a:lnTo>
                  <a:lnTo>
                    <a:pt x="34" y="168"/>
                  </a:lnTo>
                  <a:lnTo>
                    <a:pt x="30" y="168"/>
                  </a:lnTo>
                  <a:lnTo>
                    <a:pt x="28" y="168"/>
                  </a:lnTo>
                  <a:lnTo>
                    <a:pt x="26" y="168"/>
                  </a:lnTo>
                  <a:lnTo>
                    <a:pt x="24" y="168"/>
                  </a:lnTo>
                  <a:lnTo>
                    <a:pt x="22" y="168"/>
                  </a:lnTo>
                  <a:lnTo>
                    <a:pt x="20" y="168"/>
                  </a:lnTo>
                  <a:lnTo>
                    <a:pt x="18" y="168"/>
                  </a:lnTo>
                  <a:lnTo>
                    <a:pt x="16" y="168"/>
                  </a:lnTo>
                  <a:lnTo>
                    <a:pt x="14" y="168"/>
                  </a:lnTo>
                  <a:lnTo>
                    <a:pt x="12" y="168"/>
                  </a:lnTo>
                  <a:lnTo>
                    <a:pt x="10" y="168"/>
                  </a:lnTo>
                  <a:lnTo>
                    <a:pt x="10" y="168"/>
                  </a:lnTo>
                  <a:lnTo>
                    <a:pt x="8" y="168"/>
                  </a:lnTo>
                  <a:lnTo>
                    <a:pt x="6" y="168"/>
                  </a:lnTo>
                  <a:lnTo>
                    <a:pt x="4" y="168"/>
                  </a:lnTo>
                  <a:lnTo>
                    <a:pt x="2" y="168"/>
                  </a:lnTo>
                  <a:lnTo>
                    <a:pt x="2" y="168"/>
                  </a:lnTo>
                  <a:lnTo>
                    <a:pt x="2" y="166"/>
                  </a:lnTo>
                  <a:lnTo>
                    <a:pt x="2" y="164"/>
                  </a:lnTo>
                  <a:lnTo>
                    <a:pt x="2" y="162"/>
                  </a:lnTo>
                  <a:lnTo>
                    <a:pt x="2" y="160"/>
                  </a:lnTo>
                  <a:lnTo>
                    <a:pt x="2" y="158"/>
                  </a:lnTo>
                  <a:lnTo>
                    <a:pt x="2" y="156"/>
                  </a:lnTo>
                  <a:lnTo>
                    <a:pt x="2" y="154"/>
                  </a:lnTo>
                  <a:lnTo>
                    <a:pt x="2" y="152"/>
                  </a:lnTo>
                  <a:lnTo>
                    <a:pt x="2" y="150"/>
                  </a:lnTo>
                  <a:lnTo>
                    <a:pt x="2" y="148"/>
                  </a:lnTo>
                  <a:lnTo>
                    <a:pt x="2" y="146"/>
                  </a:lnTo>
                  <a:lnTo>
                    <a:pt x="2" y="144"/>
                  </a:lnTo>
                  <a:lnTo>
                    <a:pt x="2" y="142"/>
                  </a:lnTo>
                  <a:lnTo>
                    <a:pt x="2" y="140"/>
                  </a:lnTo>
                  <a:lnTo>
                    <a:pt x="2" y="138"/>
                  </a:lnTo>
                  <a:lnTo>
                    <a:pt x="2" y="136"/>
                  </a:lnTo>
                  <a:lnTo>
                    <a:pt x="2" y="134"/>
                  </a:lnTo>
                  <a:lnTo>
                    <a:pt x="2" y="132"/>
                  </a:lnTo>
                  <a:lnTo>
                    <a:pt x="2" y="130"/>
                  </a:lnTo>
                  <a:lnTo>
                    <a:pt x="2" y="128"/>
                  </a:lnTo>
                  <a:lnTo>
                    <a:pt x="2" y="126"/>
                  </a:lnTo>
                  <a:lnTo>
                    <a:pt x="2" y="124"/>
                  </a:lnTo>
                  <a:lnTo>
                    <a:pt x="2" y="122"/>
                  </a:lnTo>
                  <a:lnTo>
                    <a:pt x="2" y="120"/>
                  </a:lnTo>
                  <a:lnTo>
                    <a:pt x="2" y="120"/>
                  </a:lnTo>
                  <a:lnTo>
                    <a:pt x="2" y="118"/>
                  </a:lnTo>
                  <a:lnTo>
                    <a:pt x="2" y="116"/>
                  </a:lnTo>
                  <a:lnTo>
                    <a:pt x="2" y="114"/>
                  </a:lnTo>
                  <a:lnTo>
                    <a:pt x="2" y="112"/>
                  </a:lnTo>
                  <a:lnTo>
                    <a:pt x="2" y="110"/>
                  </a:lnTo>
                  <a:lnTo>
                    <a:pt x="2" y="108"/>
                  </a:lnTo>
                  <a:lnTo>
                    <a:pt x="2" y="106"/>
                  </a:lnTo>
                  <a:lnTo>
                    <a:pt x="2" y="104"/>
                  </a:lnTo>
                  <a:lnTo>
                    <a:pt x="2" y="102"/>
                  </a:lnTo>
                  <a:lnTo>
                    <a:pt x="2" y="100"/>
                  </a:lnTo>
                  <a:lnTo>
                    <a:pt x="2" y="98"/>
                  </a:lnTo>
                  <a:lnTo>
                    <a:pt x="2" y="96"/>
                  </a:lnTo>
                  <a:lnTo>
                    <a:pt x="2" y="94"/>
                  </a:lnTo>
                  <a:lnTo>
                    <a:pt x="2" y="92"/>
                  </a:lnTo>
                  <a:lnTo>
                    <a:pt x="2" y="90"/>
                  </a:lnTo>
                  <a:lnTo>
                    <a:pt x="2" y="88"/>
                  </a:lnTo>
                  <a:lnTo>
                    <a:pt x="2" y="72"/>
                  </a:lnTo>
                  <a:lnTo>
                    <a:pt x="0" y="72"/>
                  </a:lnTo>
                  <a:lnTo>
                    <a:pt x="0" y="70"/>
                  </a:lnTo>
                  <a:lnTo>
                    <a:pt x="0" y="68"/>
                  </a:lnTo>
                  <a:lnTo>
                    <a:pt x="0" y="66"/>
                  </a:lnTo>
                  <a:lnTo>
                    <a:pt x="0" y="60"/>
                  </a:lnTo>
                  <a:lnTo>
                    <a:pt x="0" y="58"/>
                  </a:lnTo>
                  <a:lnTo>
                    <a:pt x="0" y="54"/>
                  </a:lnTo>
                  <a:lnTo>
                    <a:pt x="0" y="52"/>
                  </a:lnTo>
                  <a:lnTo>
                    <a:pt x="0" y="50"/>
                  </a:lnTo>
                  <a:lnTo>
                    <a:pt x="0" y="48"/>
                  </a:lnTo>
                  <a:lnTo>
                    <a:pt x="0" y="46"/>
                  </a:lnTo>
                  <a:lnTo>
                    <a:pt x="0" y="44"/>
                  </a:lnTo>
                  <a:lnTo>
                    <a:pt x="0" y="42"/>
                  </a:lnTo>
                  <a:lnTo>
                    <a:pt x="0" y="40"/>
                  </a:lnTo>
                  <a:lnTo>
                    <a:pt x="0" y="38"/>
                  </a:lnTo>
                  <a:lnTo>
                    <a:pt x="0" y="36"/>
                  </a:lnTo>
                  <a:lnTo>
                    <a:pt x="0" y="34"/>
                  </a:lnTo>
                  <a:lnTo>
                    <a:pt x="0" y="28"/>
                  </a:lnTo>
                  <a:lnTo>
                    <a:pt x="0" y="26"/>
                  </a:lnTo>
                  <a:lnTo>
                    <a:pt x="0" y="24"/>
                  </a:lnTo>
                  <a:lnTo>
                    <a:pt x="0" y="24"/>
                  </a:lnTo>
                  <a:lnTo>
                    <a:pt x="0" y="22"/>
                  </a:lnTo>
                  <a:lnTo>
                    <a:pt x="0" y="18"/>
                  </a:lnTo>
                  <a:lnTo>
                    <a:pt x="0" y="16"/>
                  </a:lnTo>
                  <a:lnTo>
                    <a:pt x="0" y="14"/>
                  </a:lnTo>
                  <a:lnTo>
                    <a:pt x="0" y="10"/>
                  </a:lnTo>
                  <a:lnTo>
                    <a:pt x="0" y="8"/>
                  </a:lnTo>
                  <a:lnTo>
                    <a:pt x="0" y="6"/>
                  </a:lnTo>
                  <a:lnTo>
                    <a:pt x="0" y="4"/>
                  </a:lnTo>
                  <a:lnTo>
                    <a:pt x="0" y="2"/>
                  </a:lnTo>
                  <a:lnTo>
                    <a:pt x="0" y="0"/>
                  </a:lnTo>
                  <a:lnTo>
                    <a:pt x="4" y="0"/>
                  </a:lnTo>
                  <a:lnTo>
                    <a:pt x="6" y="0"/>
                  </a:lnTo>
                  <a:lnTo>
                    <a:pt x="8" y="0"/>
                  </a:lnTo>
                  <a:lnTo>
                    <a:pt x="10" y="0"/>
                  </a:lnTo>
                  <a:lnTo>
                    <a:pt x="10" y="0"/>
                  </a:lnTo>
                  <a:lnTo>
                    <a:pt x="12" y="0"/>
                  </a:lnTo>
                  <a:lnTo>
                    <a:pt x="14" y="0"/>
                  </a:lnTo>
                  <a:lnTo>
                    <a:pt x="18" y="0"/>
                  </a:lnTo>
                  <a:lnTo>
                    <a:pt x="20" y="0"/>
                  </a:lnTo>
                  <a:lnTo>
                    <a:pt x="22" y="0"/>
                  </a:lnTo>
                  <a:lnTo>
                    <a:pt x="26" y="0"/>
                  </a:lnTo>
                  <a:lnTo>
                    <a:pt x="28" y="0"/>
                  </a:lnTo>
                  <a:lnTo>
                    <a:pt x="30" y="0"/>
                  </a:lnTo>
                  <a:lnTo>
                    <a:pt x="32" y="0"/>
                  </a:lnTo>
                  <a:lnTo>
                    <a:pt x="36" y="0"/>
                  </a:lnTo>
                  <a:lnTo>
                    <a:pt x="38" y="0"/>
                  </a:lnTo>
                  <a:lnTo>
                    <a:pt x="40" y="0"/>
                  </a:lnTo>
                  <a:lnTo>
                    <a:pt x="44" y="0"/>
                  </a:lnTo>
                  <a:lnTo>
                    <a:pt x="46" y="0"/>
                  </a:lnTo>
                  <a:lnTo>
                    <a:pt x="48" y="0"/>
                  </a:lnTo>
                  <a:lnTo>
                    <a:pt x="5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5" name="Freeform 238"/>
            <p:cNvSpPr>
              <a:spLocks/>
            </p:cNvSpPr>
            <p:nvPr/>
          </p:nvSpPr>
          <p:spPr bwMode="auto">
            <a:xfrm>
              <a:off x="6124575" y="1187450"/>
              <a:ext cx="266700" cy="228600"/>
            </a:xfrm>
            <a:custGeom>
              <a:avLst/>
              <a:gdLst>
                <a:gd name="T0" fmla="*/ 10 w 168"/>
                <a:gd name="T1" fmla="*/ 10 h 144"/>
                <a:gd name="T2" fmla="*/ 18 w 168"/>
                <a:gd name="T3" fmla="*/ 12 h 144"/>
                <a:gd name="T4" fmla="*/ 24 w 168"/>
                <a:gd name="T5" fmla="*/ 16 h 144"/>
                <a:gd name="T6" fmla="*/ 28 w 168"/>
                <a:gd name="T7" fmla="*/ 24 h 144"/>
                <a:gd name="T8" fmla="*/ 32 w 168"/>
                <a:gd name="T9" fmla="*/ 18 h 144"/>
                <a:gd name="T10" fmla="*/ 40 w 168"/>
                <a:gd name="T11" fmla="*/ 18 h 144"/>
                <a:gd name="T12" fmla="*/ 48 w 168"/>
                <a:gd name="T13" fmla="*/ 22 h 144"/>
                <a:gd name="T14" fmla="*/ 52 w 168"/>
                <a:gd name="T15" fmla="*/ 24 h 144"/>
                <a:gd name="T16" fmla="*/ 62 w 168"/>
                <a:gd name="T17" fmla="*/ 30 h 144"/>
                <a:gd name="T18" fmla="*/ 66 w 168"/>
                <a:gd name="T19" fmla="*/ 32 h 144"/>
                <a:gd name="T20" fmla="*/ 72 w 168"/>
                <a:gd name="T21" fmla="*/ 30 h 144"/>
                <a:gd name="T22" fmla="*/ 78 w 168"/>
                <a:gd name="T23" fmla="*/ 30 h 144"/>
                <a:gd name="T24" fmla="*/ 84 w 168"/>
                <a:gd name="T25" fmla="*/ 30 h 144"/>
                <a:gd name="T26" fmla="*/ 90 w 168"/>
                <a:gd name="T27" fmla="*/ 24 h 144"/>
                <a:gd name="T28" fmla="*/ 98 w 168"/>
                <a:gd name="T29" fmla="*/ 18 h 144"/>
                <a:gd name="T30" fmla="*/ 106 w 168"/>
                <a:gd name="T31" fmla="*/ 20 h 144"/>
                <a:gd name="T32" fmla="*/ 116 w 168"/>
                <a:gd name="T33" fmla="*/ 22 h 144"/>
                <a:gd name="T34" fmla="*/ 126 w 168"/>
                <a:gd name="T35" fmla="*/ 30 h 144"/>
                <a:gd name="T36" fmla="*/ 126 w 168"/>
                <a:gd name="T37" fmla="*/ 36 h 144"/>
                <a:gd name="T38" fmla="*/ 136 w 168"/>
                <a:gd name="T39" fmla="*/ 44 h 144"/>
                <a:gd name="T40" fmla="*/ 138 w 168"/>
                <a:gd name="T41" fmla="*/ 50 h 144"/>
                <a:gd name="T42" fmla="*/ 148 w 168"/>
                <a:gd name="T43" fmla="*/ 58 h 144"/>
                <a:gd name="T44" fmla="*/ 156 w 168"/>
                <a:gd name="T45" fmla="*/ 54 h 144"/>
                <a:gd name="T46" fmla="*/ 162 w 168"/>
                <a:gd name="T47" fmla="*/ 50 h 144"/>
                <a:gd name="T48" fmla="*/ 168 w 168"/>
                <a:gd name="T49" fmla="*/ 50 h 144"/>
                <a:gd name="T50" fmla="*/ 168 w 168"/>
                <a:gd name="T51" fmla="*/ 72 h 144"/>
                <a:gd name="T52" fmla="*/ 168 w 168"/>
                <a:gd name="T53" fmla="*/ 86 h 144"/>
                <a:gd name="T54" fmla="*/ 168 w 168"/>
                <a:gd name="T55" fmla="*/ 102 h 144"/>
                <a:gd name="T56" fmla="*/ 168 w 168"/>
                <a:gd name="T57" fmla="*/ 112 h 144"/>
                <a:gd name="T58" fmla="*/ 168 w 168"/>
                <a:gd name="T59" fmla="*/ 126 h 144"/>
                <a:gd name="T60" fmla="*/ 168 w 168"/>
                <a:gd name="T61" fmla="*/ 136 h 144"/>
                <a:gd name="T62" fmla="*/ 166 w 168"/>
                <a:gd name="T63" fmla="*/ 144 h 144"/>
                <a:gd name="T64" fmla="*/ 150 w 168"/>
                <a:gd name="T65" fmla="*/ 144 h 144"/>
                <a:gd name="T66" fmla="*/ 138 w 168"/>
                <a:gd name="T67" fmla="*/ 144 h 144"/>
                <a:gd name="T68" fmla="*/ 126 w 168"/>
                <a:gd name="T69" fmla="*/ 144 h 144"/>
                <a:gd name="T70" fmla="*/ 112 w 168"/>
                <a:gd name="T71" fmla="*/ 144 h 144"/>
                <a:gd name="T72" fmla="*/ 88 w 168"/>
                <a:gd name="T73" fmla="*/ 144 h 144"/>
                <a:gd name="T74" fmla="*/ 78 w 168"/>
                <a:gd name="T75" fmla="*/ 144 h 144"/>
                <a:gd name="T76" fmla="*/ 66 w 168"/>
                <a:gd name="T77" fmla="*/ 144 h 144"/>
                <a:gd name="T78" fmla="*/ 46 w 168"/>
                <a:gd name="T79" fmla="*/ 144 h 144"/>
                <a:gd name="T80" fmla="*/ 38 w 168"/>
                <a:gd name="T81" fmla="*/ 144 h 144"/>
                <a:gd name="T82" fmla="*/ 24 w 168"/>
                <a:gd name="T83" fmla="*/ 144 h 144"/>
                <a:gd name="T84" fmla="*/ 12 w 168"/>
                <a:gd name="T85" fmla="*/ 144 h 144"/>
                <a:gd name="T86" fmla="*/ 0 w 168"/>
                <a:gd name="T87" fmla="*/ 142 h 144"/>
                <a:gd name="T88" fmla="*/ 0 w 168"/>
                <a:gd name="T89" fmla="*/ 124 h 144"/>
                <a:gd name="T90" fmla="*/ 0 w 168"/>
                <a:gd name="T91" fmla="*/ 110 h 144"/>
                <a:gd name="T92" fmla="*/ 0 w 168"/>
                <a:gd name="T93" fmla="*/ 94 h 144"/>
                <a:gd name="T94" fmla="*/ 0 w 168"/>
                <a:gd name="T95" fmla="*/ 82 h 144"/>
                <a:gd name="T96" fmla="*/ 0 w 168"/>
                <a:gd name="T97" fmla="*/ 72 h 144"/>
                <a:gd name="T98" fmla="*/ 0 w 168"/>
                <a:gd name="T99" fmla="*/ 60 h 144"/>
                <a:gd name="T100" fmla="*/ 0 w 168"/>
                <a:gd name="T101" fmla="*/ 40 h 144"/>
                <a:gd name="T102" fmla="*/ 0 w 168"/>
                <a:gd name="T103" fmla="*/ 18 h 144"/>
                <a:gd name="T104" fmla="*/ 0 w 168"/>
                <a:gd name="T10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8" h="144">
                  <a:moveTo>
                    <a:pt x="2" y="2"/>
                  </a:moveTo>
                  <a:lnTo>
                    <a:pt x="4" y="4"/>
                  </a:lnTo>
                  <a:lnTo>
                    <a:pt x="6" y="6"/>
                  </a:lnTo>
                  <a:lnTo>
                    <a:pt x="8" y="8"/>
                  </a:lnTo>
                  <a:lnTo>
                    <a:pt x="10" y="10"/>
                  </a:lnTo>
                  <a:lnTo>
                    <a:pt x="10" y="10"/>
                  </a:lnTo>
                  <a:lnTo>
                    <a:pt x="12" y="10"/>
                  </a:lnTo>
                  <a:lnTo>
                    <a:pt x="14" y="12"/>
                  </a:lnTo>
                  <a:lnTo>
                    <a:pt x="16" y="12"/>
                  </a:lnTo>
                  <a:lnTo>
                    <a:pt x="18" y="12"/>
                  </a:lnTo>
                  <a:lnTo>
                    <a:pt x="18" y="14"/>
                  </a:lnTo>
                  <a:lnTo>
                    <a:pt x="20" y="14"/>
                  </a:lnTo>
                  <a:lnTo>
                    <a:pt x="20" y="16"/>
                  </a:lnTo>
                  <a:lnTo>
                    <a:pt x="22" y="16"/>
                  </a:lnTo>
                  <a:lnTo>
                    <a:pt x="24" y="16"/>
                  </a:lnTo>
                  <a:lnTo>
                    <a:pt x="26" y="16"/>
                  </a:lnTo>
                  <a:lnTo>
                    <a:pt x="28" y="18"/>
                  </a:lnTo>
                  <a:lnTo>
                    <a:pt x="26" y="20"/>
                  </a:lnTo>
                  <a:lnTo>
                    <a:pt x="26" y="22"/>
                  </a:lnTo>
                  <a:lnTo>
                    <a:pt x="28" y="24"/>
                  </a:lnTo>
                  <a:lnTo>
                    <a:pt x="30" y="24"/>
                  </a:lnTo>
                  <a:lnTo>
                    <a:pt x="32" y="24"/>
                  </a:lnTo>
                  <a:lnTo>
                    <a:pt x="32" y="22"/>
                  </a:lnTo>
                  <a:lnTo>
                    <a:pt x="32" y="20"/>
                  </a:lnTo>
                  <a:lnTo>
                    <a:pt x="32" y="18"/>
                  </a:lnTo>
                  <a:lnTo>
                    <a:pt x="34" y="20"/>
                  </a:lnTo>
                  <a:lnTo>
                    <a:pt x="36" y="20"/>
                  </a:lnTo>
                  <a:lnTo>
                    <a:pt x="38" y="20"/>
                  </a:lnTo>
                  <a:lnTo>
                    <a:pt x="40" y="20"/>
                  </a:lnTo>
                  <a:lnTo>
                    <a:pt x="40" y="18"/>
                  </a:lnTo>
                  <a:lnTo>
                    <a:pt x="42" y="20"/>
                  </a:lnTo>
                  <a:lnTo>
                    <a:pt x="44" y="20"/>
                  </a:lnTo>
                  <a:lnTo>
                    <a:pt x="46" y="20"/>
                  </a:lnTo>
                  <a:lnTo>
                    <a:pt x="46" y="22"/>
                  </a:lnTo>
                  <a:lnTo>
                    <a:pt x="48" y="22"/>
                  </a:lnTo>
                  <a:lnTo>
                    <a:pt x="48" y="24"/>
                  </a:lnTo>
                  <a:lnTo>
                    <a:pt x="50" y="24"/>
                  </a:lnTo>
                  <a:lnTo>
                    <a:pt x="50" y="26"/>
                  </a:lnTo>
                  <a:lnTo>
                    <a:pt x="52" y="26"/>
                  </a:lnTo>
                  <a:lnTo>
                    <a:pt x="52" y="24"/>
                  </a:lnTo>
                  <a:lnTo>
                    <a:pt x="54" y="26"/>
                  </a:lnTo>
                  <a:lnTo>
                    <a:pt x="56" y="28"/>
                  </a:lnTo>
                  <a:lnTo>
                    <a:pt x="58" y="28"/>
                  </a:lnTo>
                  <a:lnTo>
                    <a:pt x="60" y="28"/>
                  </a:lnTo>
                  <a:lnTo>
                    <a:pt x="62" y="30"/>
                  </a:lnTo>
                  <a:lnTo>
                    <a:pt x="62" y="32"/>
                  </a:lnTo>
                  <a:lnTo>
                    <a:pt x="62" y="34"/>
                  </a:lnTo>
                  <a:lnTo>
                    <a:pt x="64" y="34"/>
                  </a:lnTo>
                  <a:lnTo>
                    <a:pt x="66" y="34"/>
                  </a:lnTo>
                  <a:lnTo>
                    <a:pt x="66" y="32"/>
                  </a:lnTo>
                  <a:lnTo>
                    <a:pt x="68" y="32"/>
                  </a:lnTo>
                  <a:lnTo>
                    <a:pt x="70" y="30"/>
                  </a:lnTo>
                  <a:lnTo>
                    <a:pt x="70" y="28"/>
                  </a:lnTo>
                  <a:lnTo>
                    <a:pt x="72" y="28"/>
                  </a:lnTo>
                  <a:lnTo>
                    <a:pt x="72" y="30"/>
                  </a:lnTo>
                  <a:lnTo>
                    <a:pt x="72" y="28"/>
                  </a:lnTo>
                  <a:lnTo>
                    <a:pt x="74" y="28"/>
                  </a:lnTo>
                  <a:lnTo>
                    <a:pt x="76" y="28"/>
                  </a:lnTo>
                  <a:lnTo>
                    <a:pt x="76" y="30"/>
                  </a:lnTo>
                  <a:lnTo>
                    <a:pt x="78" y="30"/>
                  </a:lnTo>
                  <a:lnTo>
                    <a:pt x="80" y="30"/>
                  </a:lnTo>
                  <a:lnTo>
                    <a:pt x="80" y="28"/>
                  </a:lnTo>
                  <a:lnTo>
                    <a:pt x="82" y="28"/>
                  </a:lnTo>
                  <a:lnTo>
                    <a:pt x="82" y="30"/>
                  </a:lnTo>
                  <a:lnTo>
                    <a:pt x="84" y="30"/>
                  </a:lnTo>
                  <a:lnTo>
                    <a:pt x="86" y="28"/>
                  </a:lnTo>
                  <a:lnTo>
                    <a:pt x="88" y="26"/>
                  </a:lnTo>
                  <a:lnTo>
                    <a:pt x="90" y="26"/>
                  </a:lnTo>
                  <a:lnTo>
                    <a:pt x="90" y="24"/>
                  </a:lnTo>
                  <a:lnTo>
                    <a:pt x="90" y="24"/>
                  </a:lnTo>
                  <a:lnTo>
                    <a:pt x="90" y="22"/>
                  </a:lnTo>
                  <a:lnTo>
                    <a:pt x="92" y="22"/>
                  </a:lnTo>
                  <a:lnTo>
                    <a:pt x="94" y="20"/>
                  </a:lnTo>
                  <a:lnTo>
                    <a:pt x="96" y="18"/>
                  </a:lnTo>
                  <a:lnTo>
                    <a:pt x="98" y="18"/>
                  </a:lnTo>
                  <a:lnTo>
                    <a:pt x="100" y="18"/>
                  </a:lnTo>
                  <a:lnTo>
                    <a:pt x="102" y="18"/>
                  </a:lnTo>
                  <a:lnTo>
                    <a:pt x="102" y="20"/>
                  </a:lnTo>
                  <a:lnTo>
                    <a:pt x="104" y="20"/>
                  </a:lnTo>
                  <a:lnTo>
                    <a:pt x="106" y="20"/>
                  </a:lnTo>
                  <a:lnTo>
                    <a:pt x="108" y="20"/>
                  </a:lnTo>
                  <a:lnTo>
                    <a:pt x="110" y="20"/>
                  </a:lnTo>
                  <a:lnTo>
                    <a:pt x="112" y="18"/>
                  </a:lnTo>
                  <a:lnTo>
                    <a:pt x="114" y="20"/>
                  </a:lnTo>
                  <a:lnTo>
                    <a:pt x="116" y="22"/>
                  </a:lnTo>
                  <a:lnTo>
                    <a:pt x="118" y="22"/>
                  </a:lnTo>
                  <a:lnTo>
                    <a:pt x="120" y="24"/>
                  </a:lnTo>
                  <a:lnTo>
                    <a:pt x="122" y="26"/>
                  </a:lnTo>
                  <a:lnTo>
                    <a:pt x="124" y="28"/>
                  </a:lnTo>
                  <a:lnTo>
                    <a:pt x="126" y="30"/>
                  </a:lnTo>
                  <a:lnTo>
                    <a:pt x="128" y="30"/>
                  </a:lnTo>
                  <a:lnTo>
                    <a:pt x="128" y="32"/>
                  </a:lnTo>
                  <a:lnTo>
                    <a:pt x="126" y="32"/>
                  </a:lnTo>
                  <a:lnTo>
                    <a:pt x="126" y="34"/>
                  </a:lnTo>
                  <a:lnTo>
                    <a:pt x="126" y="36"/>
                  </a:lnTo>
                  <a:lnTo>
                    <a:pt x="128" y="36"/>
                  </a:lnTo>
                  <a:lnTo>
                    <a:pt x="134" y="40"/>
                  </a:lnTo>
                  <a:lnTo>
                    <a:pt x="134" y="42"/>
                  </a:lnTo>
                  <a:lnTo>
                    <a:pt x="136" y="42"/>
                  </a:lnTo>
                  <a:lnTo>
                    <a:pt x="136" y="44"/>
                  </a:lnTo>
                  <a:lnTo>
                    <a:pt x="136" y="46"/>
                  </a:lnTo>
                  <a:lnTo>
                    <a:pt x="138" y="46"/>
                  </a:lnTo>
                  <a:lnTo>
                    <a:pt x="138" y="48"/>
                  </a:lnTo>
                  <a:lnTo>
                    <a:pt x="138" y="48"/>
                  </a:lnTo>
                  <a:lnTo>
                    <a:pt x="138" y="50"/>
                  </a:lnTo>
                  <a:lnTo>
                    <a:pt x="142" y="54"/>
                  </a:lnTo>
                  <a:lnTo>
                    <a:pt x="144" y="54"/>
                  </a:lnTo>
                  <a:lnTo>
                    <a:pt x="146" y="56"/>
                  </a:lnTo>
                  <a:lnTo>
                    <a:pt x="148" y="56"/>
                  </a:lnTo>
                  <a:lnTo>
                    <a:pt x="148" y="58"/>
                  </a:lnTo>
                  <a:lnTo>
                    <a:pt x="150" y="58"/>
                  </a:lnTo>
                  <a:lnTo>
                    <a:pt x="152" y="56"/>
                  </a:lnTo>
                  <a:lnTo>
                    <a:pt x="154" y="56"/>
                  </a:lnTo>
                  <a:lnTo>
                    <a:pt x="154" y="54"/>
                  </a:lnTo>
                  <a:lnTo>
                    <a:pt x="156" y="54"/>
                  </a:lnTo>
                  <a:lnTo>
                    <a:pt x="158" y="54"/>
                  </a:lnTo>
                  <a:lnTo>
                    <a:pt x="160" y="54"/>
                  </a:lnTo>
                  <a:lnTo>
                    <a:pt x="160" y="52"/>
                  </a:lnTo>
                  <a:lnTo>
                    <a:pt x="162" y="52"/>
                  </a:lnTo>
                  <a:lnTo>
                    <a:pt x="162" y="50"/>
                  </a:lnTo>
                  <a:lnTo>
                    <a:pt x="164" y="50"/>
                  </a:lnTo>
                  <a:lnTo>
                    <a:pt x="164" y="48"/>
                  </a:lnTo>
                  <a:lnTo>
                    <a:pt x="166" y="48"/>
                  </a:lnTo>
                  <a:lnTo>
                    <a:pt x="168" y="48"/>
                  </a:lnTo>
                  <a:lnTo>
                    <a:pt x="168" y="50"/>
                  </a:lnTo>
                  <a:lnTo>
                    <a:pt x="168" y="54"/>
                  </a:lnTo>
                  <a:lnTo>
                    <a:pt x="168" y="58"/>
                  </a:lnTo>
                  <a:lnTo>
                    <a:pt x="168" y="60"/>
                  </a:lnTo>
                  <a:lnTo>
                    <a:pt x="168" y="66"/>
                  </a:lnTo>
                  <a:lnTo>
                    <a:pt x="168" y="72"/>
                  </a:lnTo>
                  <a:lnTo>
                    <a:pt x="168" y="74"/>
                  </a:lnTo>
                  <a:lnTo>
                    <a:pt x="168" y="80"/>
                  </a:lnTo>
                  <a:lnTo>
                    <a:pt x="168" y="82"/>
                  </a:lnTo>
                  <a:lnTo>
                    <a:pt x="168" y="84"/>
                  </a:lnTo>
                  <a:lnTo>
                    <a:pt x="168" y="86"/>
                  </a:lnTo>
                  <a:lnTo>
                    <a:pt x="168" y="90"/>
                  </a:lnTo>
                  <a:lnTo>
                    <a:pt x="168" y="92"/>
                  </a:lnTo>
                  <a:lnTo>
                    <a:pt x="168" y="96"/>
                  </a:lnTo>
                  <a:lnTo>
                    <a:pt x="168" y="100"/>
                  </a:lnTo>
                  <a:lnTo>
                    <a:pt x="168" y="102"/>
                  </a:lnTo>
                  <a:lnTo>
                    <a:pt x="168" y="104"/>
                  </a:lnTo>
                  <a:lnTo>
                    <a:pt x="168" y="106"/>
                  </a:lnTo>
                  <a:lnTo>
                    <a:pt x="168" y="106"/>
                  </a:lnTo>
                  <a:lnTo>
                    <a:pt x="168" y="110"/>
                  </a:lnTo>
                  <a:lnTo>
                    <a:pt x="168" y="112"/>
                  </a:lnTo>
                  <a:lnTo>
                    <a:pt x="168" y="114"/>
                  </a:lnTo>
                  <a:lnTo>
                    <a:pt x="168" y="118"/>
                  </a:lnTo>
                  <a:lnTo>
                    <a:pt x="168" y="122"/>
                  </a:lnTo>
                  <a:lnTo>
                    <a:pt x="168" y="124"/>
                  </a:lnTo>
                  <a:lnTo>
                    <a:pt x="168" y="126"/>
                  </a:lnTo>
                  <a:lnTo>
                    <a:pt x="168" y="128"/>
                  </a:lnTo>
                  <a:lnTo>
                    <a:pt x="168" y="130"/>
                  </a:lnTo>
                  <a:lnTo>
                    <a:pt x="168" y="132"/>
                  </a:lnTo>
                  <a:lnTo>
                    <a:pt x="168" y="134"/>
                  </a:lnTo>
                  <a:lnTo>
                    <a:pt x="168" y="136"/>
                  </a:lnTo>
                  <a:lnTo>
                    <a:pt x="168" y="138"/>
                  </a:lnTo>
                  <a:lnTo>
                    <a:pt x="168" y="140"/>
                  </a:lnTo>
                  <a:lnTo>
                    <a:pt x="168" y="142"/>
                  </a:lnTo>
                  <a:lnTo>
                    <a:pt x="168" y="144"/>
                  </a:lnTo>
                  <a:lnTo>
                    <a:pt x="166" y="144"/>
                  </a:lnTo>
                  <a:lnTo>
                    <a:pt x="160" y="144"/>
                  </a:lnTo>
                  <a:lnTo>
                    <a:pt x="156" y="144"/>
                  </a:lnTo>
                  <a:lnTo>
                    <a:pt x="154" y="144"/>
                  </a:lnTo>
                  <a:lnTo>
                    <a:pt x="152" y="144"/>
                  </a:lnTo>
                  <a:lnTo>
                    <a:pt x="150" y="144"/>
                  </a:lnTo>
                  <a:lnTo>
                    <a:pt x="148" y="144"/>
                  </a:lnTo>
                  <a:lnTo>
                    <a:pt x="146" y="144"/>
                  </a:lnTo>
                  <a:lnTo>
                    <a:pt x="144" y="144"/>
                  </a:lnTo>
                  <a:lnTo>
                    <a:pt x="140" y="144"/>
                  </a:lnTo>
                  <a:lnTo>
                    <a:pt x="138" y="144"/>
                  </a:lnTo>
                  <a:lnTo>
                    <a:pt x="138" y="144"/>
                  </a:lnTo>
                  <a:lnTo>
                    <a:pt x="136" y="144"/>
                  </a:lnTo>
                  <a:lnTo>
                    <a:pt x="134" y="144"/>
                  </a:lnTo>
                  <a:lnTo>
                    <a:pt x="130" y="144"/>
                  </a:lnTo>
                  <a:lnTo>
                    <a:pt x="126" y="144"/>
                  </a:lnTo>
                  <a:lnTo>
                    <a:pt x="120" y="144"/>
                  </a:lnTo>
                  <a:lnTo>
                    <a:pt x="118" y="144"/>
                  </a:lnTo>
                  <a:lnTo>
                    <a:pt x="116" y="144"/>
                  </a:lnTo>
                  <a:lnTo>
                    <a:pt x="114" y="144"/>
                  </a:lnTo>
                  <a:lnTo>
                    <a:pt x="112" y="144"/>
                  </a:lnTo>
                  <a:lnTo>
                    <a:pt x="110" y="144"/>
                  </a:lnTo>
                  <a:lnTo>
                    <a:pt x="106" y="144"/>
                  </a:lnTo>
                  <a:lnTo>
                    <a:pt x="100" y="144"/>
                  </a:lnTo>
                  <a:lnTo>
                    <a:pt x="90" y="144"/>
                  </a:lnTo>
                  <a:lnTo>
                    <a:pt x="88" y="144"/>
                  </a:lnTo>
                  <a:lnTo>
                    <a:pt x="86" y="144"/>
                  </a:lnTo>
                  <a:lnTo>
                    <a:pt x="84" y="144"/>
                  </a:lnTo>
                  <a:lnTo>
                    <a:pt x="82" y="144"/>
                  </a:lnTo>
                  <a:lnTo>
                    <a:pt x="80" y="144"/>
                  </a:lnTo>
                  <a:lnTo>
                    <a:pt x="78" y="144"/>
                  </a:lnTo>
                  <a:lnTo>
                    <a:pt x="74" y="144"/>
                  </a:lnTo>
                  <a:lnTo>
                    <a:pt x="72" y="144"/>
                  </a:lnTo>
                  <a:lnTo>
                    <a:pt x="70" y="144"/>
                  </a:lnTo>
                  <a:lnTo>
                    <a:pt x="68" y="144"/>
                  </a:lnTo>
                  <a:lnTo>
                    <a:pt x="66" y="144"/>
                  </a:lnTo>
                  <a:lnTo>
                    <a:pt x="60" y="144"/>
                  </a:lnTo>
                  <a:lnTo>
                    <a:pt x="58" y="144"/>
                  </a:lnTo>
                  <a:lnTo>
                    <a:pt x="54" y="144"/>
                  </a:lnTo>
                  <a:lnTo>
                    <a:pt x="48" y="144"/>
                  </a:lnTo>
                  <a:lnTo>
                    <a:pt x="46" y="144"/>
                  </a:lnTo>
                  <a:lnTo>
                    <a:pt x="44" y="144"/>
                  </a:lnTo>
                  <a:lnTo>
                    <a:pt x="42" y="144"/>
                  </a:lnTo>
                  <a:lnTo>
                    <a:pt x="42" y="144"/>
                  </a:lnTo>
                  <a:lnTo>
                    <a:pt x="40" y="144"/>
                  </a:lnTo>
                  <a:lnTo>
                    <a:pt x="38" y="144"/>
                  </a:lnTo>
                  <a:lnTo>
                    <a:pt x="36" y="144"/>
                  </a:lnTo>
                  <a:lnTo>
                    <a:pt x="34" y="144"/>
                  </a:lnTo>
                  <a:lnTo>
                    <a:pt x="32" y="144"/>
                  </a:lnTo>
                  <a:lnTo>
                    <a:pt x="30" y="144"/>
                  </a:lnTo>
                  <a:lnTo>
                    <a:pt x="24" y="144"/>
                  </a:lnTo>
                  <a:lnTo>
                    <a:pt x="22" y="144"/>
                  </a:lnTo>
                  <a:lnTo>
                    <a:pt x="20" y="144"/>
                  </a:lnTo>
                  <a:lnTo>
                    <a:pt x="18" y="144"/>
                  </a:lnTo>
                  <a:lnTo>
                    <a:pt x="16" y="144"/>
                  </a:lnTo>
                  <a:lnTo>
                    <a:pt x="12" y="144"/>
                  </a:lnTo>
                  <a:lnTo>
                    <a:pt x="10" y="144"/>
                  </a:lnTo>
                  <a:lnTo>
                    <a:pt x="8" y="144"/>
                  </a:lnTo>
                  <a:lnTo>
                    <a:pt x="4" y="144"/>
                  </a:lnTo>
                  <a:lnTo>
                    <a:pt x="0" y="144"/>
                  </a:lnTo>
                  <a:lnTo>
                    <a:pt x="0" y="142"/>
                  </a:lnTo>
                  <a:lnTo>
                    <a:pt x="0" y="138"/>
                  </a:lnTo>
                  <a:lnTo>
                    <a:pt x="0" y="136"/>
                  </a:lnTo>
                  <a:lnTo>
                    <a:pt x="0" y="134"/>
                  </a:lnTo>
                  <a:lnTo>
                    <a:pt x="0" y="132"/>
                  </a:lnTo>
                  <a:lnTo>
                    <a:pt x="0" y="124"/>
                  </a:lnTo>
                  <a:lnTo>
                    <a:pt x="0" y="122"/>
                  </a:lnTo>
                  <a:lnTo>
                    <a:pt x="0" y="120"/>
                  </a:lnTo>
                  <a:lnTo>
                    <a:pt x="0" y="118"/>
                  </a:lnTo>
                  <a:lnTo>
                    <a:pt x="0" y="112"/>
                  </a:lnTo>
                  <a:lnTo>
                    <a:pt x="0" y="110"/>
                  </a:lnTo>
                  <a:lnTo>
                    <a:pt x="0" y="106"/>
                  </a:lnTo>
                  <a:lnTo>
                    <a:pt x="0" y="104"/>
                  </a:lnTo>
                  <a:lnTo>
                    <a:pt x="0" y="102"/>
                  </a:lnTo>
                  <a:lnTo>
                    <a:pt x="0" y="100"/>
                  </a:lnTo>
                  <a:lnTo>
                    <a:pt x="0" y="94"/>
                  </a:lnTo>
                  <a:lnTo>
                    <a:pt x="0" y="92"/>
                  </a:lnTo>
                  <a:lnTo>
                    <a:pt x="0" y="90"/>
                  </a:lnTo>
                  <a:lnTo>
                    <a:pt x="0" y="86"/>
                  </a:lnTo>
                  <a:lnTo>
                    <a:pt x="0" y="84"/>
                  </a:lnTo>
                  <a:lnTo>
                    <a:pt x="0" y="82"/>
                  </a:lnTo>
                  <a:lnTo>
                    <a:pt x="0" y="80"/>
                  </a:lnTo>
                  <a:lnTo>
                    <a:pt x="0" y="78"/>
                  </a:lnTo>
                  <a:lnTo>
                    <a:pt x="0" y="76"/>
                  </a:lnTo>
                  <a:lnTo>
                    <a:pt x="0" y="74"/>
                  </a:lnTo>
                  <a:lnTo>
                    <a:pt x="0" y="72"/>
                  </a:lnTo>
                  <a:lnTo>
                    <a:pt x="0" y="68"/>
                  </a:lnTo>
                  <a:lnTo>
                    <a:pt x="0" y="66"/>
                  </a:lnTo>
                  <a:lnTo>
                    <a:pt x="0" y="64"/>
                  </a:lnTo>
                  <a:lnTo>
                    <a:pt x="0" y="62"/>
                  </a:lnTo>
                  <a:lnTo>
                    <a:pt x="0" y="60"/>
                  </a:lnTo>
                  <a:lnTo>
                    <a:pt x="0" y="58"/>
                  </a:lnTo>
                  <a:lnTo>
                    <a:pt x="0" y="56"/>
                  </a:lnTo>
                  <a:lnTo>
                    <a:pt x="0" y="48"/>
                  </a:lnTo>
                  <a:lnTo>
                    <a:pt x="0" y="46"/>
                  </a:lnTo>
                  <a:lnTo>
                    <a:pt x="0" y="40"/>
                  </a:lnTo>
                  <a:lnTo>
                    <a:pt x="0" y="34"/>
                  </a:lnTo>
                  <a:lnTo>
                    <a:pt x="0" y="28"/>
                  </a:lnTo>
                  <a:lnTo>
                    <a:pt x="0" y="26"/>
                  </a:lnTo>
                  <a:lnTo>
                    <a:pt x="0" y="24"/>
                  </a:lnTo>
                  <a:lnTo>
                    <a:pt x="0" y="18"/>
                  </a:lnTo>
                  <a:lnTo>
                    <a:pt x="0" y="16"/>
                  </a:lnTo>
                  <a:lnTo>
                    <a:pt x="0" y="12"/>
                  </a:lnTo>
                  <a:lnTo>
                    <a:pt x="0" y="10"/>
                  </a:lnTo>
                  <a:lnTo>
                    <a:pt x="0" y="4"/>
                  </a:lnTo>
                  <a:lnTo>
                    <a:pt x="0" y="0"/>
                  </a:lnTo>
                  <a:lnTo>
                    <a:pt x="2" y="0"/>
                  </a:lnTo>
                  <a:lnTo>
                    <a:pt x="2"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6" name="Freeform 239"/>
            <p:cNvSpPr>
              <a:spLocks/>
            </p:cNvSpPr>
            <p:nvPr/>
          </p:nvSpPr>
          <p:spPr bwMode="auto">
            <a:xfrm>
              <a:off x="5864225" y="1038225"/>
              <a:ext cx="260350" cy="377825"/>
            </a:xfrm>
            <a:custGeom>
              <a:avLst/>
              <a:gdLst>
                <a:gd name="T0" fmla="*/ 60 w 164"/>
                <a:gd name="T1" fmla="*/ 16 h 238"/>
                <a:gd name="T2" fmla="*/ 64 w 164"/>
                <a:gd name="T3" fmla="*/ 20 h 238"/>
                <a:gd name="T4" fmla="*/ 68 w 164"/>
                <a:gd name="T5" fmla="*/ 24 h 238"/>
                <a:gd name="T6" fmla="*/ 64 w 164"/>
                <a:gd name="T7" fmla="*/ 28 h 238"/>
                <a:gd name="T8" fmla="*/ 72 w 164"/>
                <a:gd name="T9" fmla="*/ 32 h 238"/>
                <a:gd name="T10" fmla="*/ 74 w 164"/>
                <a:gd name="T11" fmla="*/ 36 h 238"/>
                <a:gd name="T12" fmla="*/ 78 w 164"/>
                <a:gd name="T13" fmla="*/ 46 h 238"/>
                <a:gd name="T14" fmla="*/ 84 w 164"/>
                <a:gd name="T15" fmla="*/ 52 h 238"/>
                <a:gd name="T16" fmla="*/ 84 w 164"/>
                <a:gd name="T17" fmla="*/ 60 h 238"/>
                <a:gd name="T18" fmla="*/ 88 w 164"/>
                <a:gd name="T19" fmla="*/ 66 h 238"/>
                <a:gd name="T20" fmla="*/ 90 w 164"/>
                <a:gd name="T21" fmla="*/ 76 h 238"/>
                <a:gd name="T22" fmla="*/ 90 w 164"/>
                <a:gd name="T23" fmla="*/ 86 h 238"/>
                <a:gd name="T24" fmla="*/ 94 w 164"/>
                <a:gd name="T25" fmla="*/ 94 h 238"/>
                <a:gd name="T26" fmla="*/ 104 w 164"/>
                <a:gd name="T27" fmla="*/ 96 h 238"/>
                <a:gd name="T28" fmla="*/ 110 w 164"/>
                <a:gd name="T29" fmla="*/ 94 h 238"/>
                <a:gd name="T30" fmla="*/ 114 w 164"/>
                <a:gd name="T31" fmla="*/ 98 h 238"/>
                <a:gd name="T32" fmla="*/ 120 w 164"/>
                <a:gd name="T33" fmla="*/ 94 h 238"/>
                <a:gd name="T34" fmla="*/ 126 w 164"/>
                <a:gd name="T35" fmla="*/ 96 h 238"/>
                <a:gd name="T36" fmla="*/ 136 w 164"/>
                <a:gd name="T37" fmla="*/ 100 h 238"/>
                <a:gd name="T38" fmla="*/ 142 w 164"/>
                <a:gd name="T39" fmla="*/ 98 h 238"/>
                <a:gd name="T40" fmla="*/ 152 w 164"/>
                <a:gd name="T41" fmla="*/ 92 h 238"/>
                <a:gd name="T42" fmla="*/ 156 w 164"/>
                <a:gd name="T43" fmla="*/ 94 h 238"/>
                <a:gd name="T44" fmla="*/ 162 w 164"/>
                <a:gd name="T45" fmla="*/ 96 h 238"/>
                <a:gd name="T46" fmla="*/ 164 w 164"/>
                <a:gd name="T47" fmla="*/ 110 h 238"/>
                <a:gd name="T48" fmla="*/ 164 w 164"/>
                <a:gd name="T49" fmla="*/ 134 h 238"/>
                <a:gd name="T50" fmla="*/ 164 w 164"/>
                <a:gd name="T51" fmla="*/ 156 h 238"/>
                <a:gd name="T52" fmla="*/ 164 w 164"/>
                <a:gd name="T53" fmla="*/ 170 h 238"/>
                <a:gd name="T54" fmla="*/ 164 w 164"/>
                <a:gd name="T55" fmla="*/ 184 h 238"/>
                <a:gd name="T56" fmla="*/ 164 w 164"/>
                <a:gd name="T57" fmla="*/ 200 h 238"/>
                <a:gd name="T58" fmla="*/ 164 w 164"/>
                <a:gd name="T59" fmla="*/ 218 h 238"/>
                <a:gd name="T60" fmla="*/ 164 w 164"/>
                <a:gd name="T61" fmla="*/ 238 h 238"/>
                <a:gd name="T62" fmla="*/ 144 w 164"/>
                <a:gd name="T63" fmla="*/ 238 h 238"/>
                <a:gd name="T64" fmla="*/ 130 w 164"/>
                <a:gd name="T65" fmla="*/ 238 h 238"/>
                <a:gd name="T66" fmla="*/ 108 w 164"/>
                <a:gd name="T67" fmla="*/ 238 h 238"/>
                <a:gd name="T68" fmla="*/ 92 w 164"/>
                <a:gd name="T69" fmla="*/ 238 h 238"/>
                <a:gd name="T70" fmla="*/ 74 w 164"/>
                <a:gd name="T71" fmla="*/ 238 h 238"/>
                <a:gd name="T72" fmla="*/ 56 w 164"/>
                <a:gd name="T73" fmla="*/ 238 h 238"/>
                <a:gd name="T74" fmla="*/ 44 w 164"/>
                <a:gd name="T75" fmla="*/ 238 h 238"/>
                <a:gd name="T76" fmla="*/ 30 w 164"/>
                <a:gd name="T77" fmla="*/ 238 h 238"/>
                <a:gd name="T78" fmla="*/ 12 w 164"/>
                <a:gd name="T79" fmla="*/ 238 h 238"/>
                <a:gd name="T80" fmla="*/ 0 w 164"/>
                <a:gd name="T81" fmla="*/ 236 h 238"/>
                <a:gd name="T82" fmla="*/ 0 w 164"/>
                <a:gd name="T83" fmla="*/ 216 h 238"/>
                <a:gd name="T84" fmla="*/ 0 w 164"/>
                <a:gd name="T85" fmla="*/ 202 h 238"/>
                <a:gd name="T86" fmla="*/ 0 w 164"/>
                <a:gd name="T87" fmla="*/ 188 h 238"/>
                <a:gd name="T88" fmla="*/ 0 w 164"/>
                <a:gd name="T89" fmla="*/ 166 h 238"/>
                <a:gd name="T90" fmla="*/ 0 w 164"/>
                <a:gd name="T91" fmla="*/ 148 h 238"/>
                <a:gd name="T92" fmla="*/ 0 w 164"/>
                <a:gd name="T93" fmla="*/ 118 h 238"/>
                <a:gd name="T94" fmla="*/ 0 w 164"/>
                <a:gd name="T95" fmla="*/ 88 h 238"/>
                <a:gd name="T96" fmla="*/ 0 w 164"/>
                <a:gd name="T97" fmla="*/ 70 h 238"/>
                <a:gd name="T98" fmla="*/ 0 w 164"/>
                <a:gd name="T99" fmla="*/ 50 h 238"/>
                <a:gd name="T100" fmla="*/ 0 w 164"/>
                <a:gd name="T101" fmla="*/ 38 h 238"/>
                <a:gd name="T102" fmla="*/ 2 w 164"/>
                <a:gd name="T103" fmla="*/ 24 h 238"/>
                <a:gd name="T104" fmla="*/ 8 w 164"/>
                <a:gd name="T105" fmla="*/ 28 h 238"/>
                <a:gd name="T106" fmla="*/ 12 w 164"/>
                <a:gd name="T107" fmla="*/ 32 h 238"/>
                <a:gd name="T108" fmla="*/ 14 w 164"/>
                <a:gd name="T109" fmla="*/ 30 h 238"/>
                <a:gd name="T110" fmla="*/ 20 w 164"/>
                <a:gd name="T111" fmla="*/ 32 h 238"/>
                <a:gd name="T112" fmla="*/ 24 w 164"/>
                <a:gd name="T113" fmla="*/ 22 h 238"/>
                <a:gd name="T114" fmla="*/ 26 w 164"/>
                <a:gd name="T115" fmla="*/ 16 h 238"/>
                <a:gd name="T116" fmla="*/ 24 w 164"/>
                <a:gd name="T117" fmla="*/ 8 h 238"/>
                <a:gd name="T118" fmla="*/ 34 w 164"/>
                <a:gd name="T119" fmla="*/ 0 h 238"/>
                <a:gd name="T120" fmla="*/ 38 w 164"/>
                <a:gd name="T121" fmla="*/ 8 h 238"/>
                <a:gd name="T122" fmla="*/ 46 w 164"/>
                <a:gd name="T123" fmla="*/ 10 h 238"/>
                <a:gd name="T124" fmla="*/ 50 w 164"/>
                <a:gd name="T125" fmla="*/ 1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4" h="238">
                  <a:moveTo>
                    <a:pt x="52" y="18"/>
                  </a:moveTo>
                  <a:lnTo>
                    <a:pt x="54" y="18"/>
                  </a:lnTo>
                  <a:lnTo>
                    <a:pt x="56" y="16"/>
                  </a:lnTo>
                  <a:lnTo>
                    <a:pt x="58" y="16"/>
                  </a:lnTo>
                  <a:lnTo>
                    <a:pt x="60" y="16"/>
                  </a:lnTo>
                  <a:lnTo>
                    <a:pt x="60" y="16"/>
                  </a:lnTo>
                  <a:lnTo>
                    <a:pt x="60" y="18"/>
                  </a:lnTo>
                  <a:lnTo>
                    <a:pt x="60" y="20"/>
                  </a:lnTo>
                  <a:lnTo>
                    <a:pt x="60" y="22"/>
                  </a:lnTo>
                  <a:lnTo>
                    <a:pt x="62" y="22"/>
                  </a:lnTo>
                  <a:lnTo>
                    <a:pt x="64" y="22"/>
                  </a:lnTo>
                  <a:lnTo>
                    <a:pt x="64" y="20"/>
                  </a:lnTo>
                  <a:lnTo>
                    <a:pt x="66" y="20"/>
                  </a:lnTo>
                  <a:lnTo>
                    <a:pt x="68" y="20"/>
                  </a:lnTo>
                  <a:lnTo>
                    <a:pt x="68" y="22"/>
                  </a:lnTo>
                  <a:lnTo>
                    <a:pt x="66" y="22"/>
                  </a:lnTo>
                  <a:lnTo>
                    <a:pt x="66" y="24"/>
                  </a:lnTo>
                  <a:lnTo>
                    <a:pt x="68" y="24"/>
                  </a:lnTo>
                  <a:lnTo>
                    <a:pt x="68" y="26"/>
                  </a:lnTo>
                  <a:lnTo>
                    <a:pt x="66" y="26"/>
                  </a:lnTo>
                  <a:lnTo>
                    <a:pt x="64" y="26"/>
                  </a:lnTo>
                  <a:lnTo>
                    <a:pt x="62" y="26"/>
                  </a:lnTo>
                  <a:lnTo>
                    <a:pt x="62" y="28"/>
                  </a:lnTo>
                  <a:lnTo>
                    <a:pt x="64" y="28"/>
                  </a:lnTo>
                  <a:lnTo>
                    <a:pt x="64" y="30"/>
                  </a:lnTo>
                  <a:lnTo>
                    <a:pt x="66" y="30"/>
                  </a:lnTo>
                  <a:lnTo>
                    <a:pt x="68" y="30"/>
                  </a:lnTo>
                  <a:lnTo>
                    <a:pt x="68" y="32"/>
                  </a:lnTo>
                  <a:lnTo>
                    <a:pt x="70" y="32"/>
                  </a:lnTo>
                  <a:lnTo>
                    <a:pt x="72" y="32"/>
                  </a:lnTo>
                  <a:lnTo>
                    <a:pt x="74" y="32"/>
                  </a:lnTo>
                  <a:lnTo>
                    <a:pt x="72" y="34"/>
                  </a:lnTo>
                  <a:lnTo>
                    <a:pt x="72" y="36"/>
                  </a:lnTo>
                  <a:lnTo>
                    <a:pt x="74" y="36"/>
                  </a:lnTo>
                  <a:lnTo>
                    <a:pt x="76" y="36"/>
                  </a:lnTo>
                  <a:lnTo>
                    <a:pt x="74" y="36"/>
                  </a:lnTo>
                  <a:lnTo>
                    <a:pt x="76" y="38"/>
                  </a:lnTo>
                  <a:lnTo>
                    <a:pt x="76" y="40"/>
                  </a:lnTo>
                  <a:lnTo>
                    <a:pt x="78" y="42"/>
                  </a:lnTo>
                  <a:lnTo>
                    <a:pt x="76" y="44"/>
                  </a:lnTo>
                  <a:lnTo>
                    <a:pt x="76" y="46"/>
                  </a:lnTo>
                  <a:lnTo>
                    <a:pt x="78" y="46"/>
                  </a:lnTo>
                  <a:lnTo>
                    <a:pt x="80" y="46"/>
                  </a:lnTo>
                  <a:lnTo>
                    <a:pt x="82" y="46"/>
                  </a:lnTo>
                  <a:lnTo>
                    <a:pt x="84" y="46"/>
                  </a:lnTo>
                  <a:lnTo>
                    <a:pt x="84" y="48"/>
                  </a:lnTo>
                  <a:lnTo>
                    <a:pt x="84" y="50"/>
                  </a:lnTo>
                  <a:lnTo>
                    <a:pt x="84" y="52"/>
                  </a:lnTo>
                  <a:lnTo>
                    <a:pt x="86" y="54"/>
                  </a:lnTo>
                  <a:lnTo>
                    <a:pt x="84" y="56"/>
                  </a:lnTo>
                  <a:lnTo>
                    <a:pt x="82" y="56"/>
                  </a:lnTo>
                  <a:lnTo>
                    <a:pt x="84" y="56"/>
                  </a:lnTo>
                  <a:lnTo>
                    <a:pt x="84" y="58"/>
                  </a:lnTo>
                  <a:lnTo>
                    <a:pt x="84" y="60"/>
                  </a:lnTo>
                  <a:lnTo>
                    <a:pt x="84" y="62"/>
                  </a:lnTo>
                  <a:lnTo>
                    <a:pt x="84" y="64"/>
                  </a:lnTo>
                  <a:lnTo>
                    <a:pt x="84" y="66"/>
                  </a:lnTo>
                  <a:lnTo>
                    <a:pt x="86" y="66"/>
                  </a:lnTo>
                  <a:lnTo>
                    <a:pt x="88" y="68"/>
                  </a:lnTo>
                  <a:lnTo>
                    <a:pt x="88" y="66"/>
                  </a:lnTo>
                  <a:lnTo>
                    <a:pt x="88" y="68"/>
                  </a:lnTo>
                  <a:lnTo>
                    <a:pt x="90" y="70"/>
                  </a:lnTo>
                  <a:lnTo>
                    <a:pt x="88" y="72"/>
                  </a:lnTo>
                  <a:lnTo>
                    <a:pt x="88" y="74"/>
                  </a:lnTo>
                  <a:lnTo>
                    <a:pt x="88" y="76"/>
                  </a:lnTo>
                  <a:lnTo>
                    <a:pt x="90" y="76"/>
                  </a:lnTo>
                  <a:lnTo>
                    <a:pt x="90" y="78"/>
                  </a:lnTo>
                  <a:lnTo>
                    <a:pt x="88" y="80"/>
                  </a:lnTo>
                  <a:lnTo>
                    <a:pt x="88" y="82"/>
                  </a:lnTo>
                  <a:lnTo>
                    <a:pt x="88" y="84"/>
                  </a:lnTo>
                  <a:lnTo>
                    <a:pt x="90" y="84"/>
                  </a:lnTo>
                  <a:lnTo>
                    <a:pt x="90" y="86"/>
                  </a:lnTo>
                  <a:lnTo>
                    <a:pt x="90" y="88"/>
                  </a:lnTo>
                  <a:lnTo>
                    <a:pt x="90" y="90"/>
                  </a:lnTo>
                  <a:lnTo>
                    <a:pt x="90" y="92"/>
                  </a:lnTo>
                  <a:lnTo>
                    <a:pt x="90" y="94"/>
                  </a:lnTo>
                  <a:lnTo>
                    <a:pt x="92" y="94"/>
                  </a:lnTo>
                  <a:lnTo>
                    <a:pt x="94" y="94"/>
                  </a:lnTo>
                  <a:lnTo>
                    <a:pt x="96" y="94"/>
                  </a:lnTo>
                  <a:lnTo>
                    <a:pt x="96" y="96"/>
                  </a:lnTo>
                  <a:lnTo>
                    <a:pt x="98" y="96"/>
                  </a:lnTo>
                  <a:lnTo>
                    <a:pt x="100" y="96"/>
                  </a:lnTo>
                  <a:lnTo>
                    <a:pt x="102" y="96"/>
                  </a:lnTo>
                  <a:lnTo>
                    <a:pt x="104" y="96"/>
                  </a:lnTo>
                  <a:lnTo>
                    <a:pt x="106" y="94"/>
                  </a:lnTo>
                  <a:lnTo>
                    <a:pt x="106" y="92"/>
                  </a:lnTo>
                  <a:lnTo>
                    <a:pt x="108" y="92"/>
                  </a:lnTo>
                  <a:lnTo>
                    <a:pt x="108" y="92"/>
                  </a:lnTo>
                  <a:lnTo>
                    <a:pt x="110" y="92"/>
                  </a:lnTo>
                  <a:lnTo>
                    <a:pt x="110" y="94"/>
                  </a:lnTo>
                  <a:lnTo>
                    <a:pt x="108" y="94"/>
                  </a:lnTo>
                  <a:lnTo>
                    <a:pt x="108" y="96"/>
                  </a:lnTo>
                  <a:lnTo>
                    <a:pt x="108" y="98"/>
                  </a:lnTo>
                  <a:lnTo>
                    <a:pt x="110" y="98"/>
                  </a:lnTo>
                  <a:lnTo>
                    <a:pt x="112" y="98"/>
                  </a:lnTo>
                  <a:lnTo>
                    <a:pt x="114" y="98"/>
                  </a:lnTo>
                  <a:lnTo>
                    <a:pt x="114" y="96"/>
                  </a:lnTo>
                  <a:lnTo>
                    <a:pt x="114" y="98"/>
                  </a:lnTo>
                  <a:lnTo>
                    <a:pt x="116" y="98"/>
                  </a:lnTo>
                  <a:lnTo>
                    <a:pt x="118" y="98"/>
                  </a:lnTo>
                  <a:lnTo>
                    <a:pt x="118" y="96"/>
                  </a:lnTo>
                  <a:lnTo>
                    <a:pt x="120" y="94"/>
                  </a:lnTo>
                  <a:lnTo>
                    <a:pt x="120" y="96"/>
                  </a:lnTo>
                  <a:lnTo>
                    <a:pt x="122" y="96"/>
                  </a:lnTo>
                  <a:lnTo>
                    <a:pt x="124" y="96"/>
                  </a:lnTo>
                  <a:lnTo>
                    <a:pt x="124" y="94"/>
                  </a:lnTo>
                  <a:lnTo>
                    <a:pt x="126" y="94"/>
                  </a:lnTo>
                  <a:lnTo>
                    <a:pt x="126" y="96"/>
                  </a:lnTo>
                  <a:lnTo>
                    <a:pt x="128" y="96"/>
                  </a:lnTo>
                  <a:lnTo>
                    <a:pt x="130" y="96"/>
                  </a:lnTo>
                  <a:lnTo>
                    <a:pt x="130" y="98"/>
                  </a:lnTo>
                  <a:lnTo>
                    <a:pt x="132" y="98"/>
                  </a:lnTo>
                  <a:lnTo>
                    <a:pt x="132" y="100"/>
                  </a:lnTo>
                  <a:lnTo>
                    <a:pt x="136" y="100"/>
                  </a:lnTo>
                  <a:lnTo>
                    <a:pt x="138" y="100"/>
                  </a:lnTo>
                  <a:lnTo>
                    <a:pt x="138" y="98"/>
                  </a:lnTo>
                  <a:lnTo>
                    <a:pt x="138" y="96"/>
                  </a:lnTo>
                  <a:lnTo>
                    <a:pt x="140" y="96"/>
                  </a:lnTo>
                  <a:lnTo>
                    <a:pt x="140" y="98"/>
                  </a:lnTo>
                  <a:lnTo>
                    <a:pt x="142" y="98"/>
                  </a:lnTo>
                  <a:lnTo>
                    <a:pt x="144" y="98"/>
                  </a:lnTo>
                  <a:lnTo>
                    <a:pt x="146" y="96"/>
                  </a:lnTo>
                  <a:lnTo>
                    <a:pt x="148" y="96"/>
                  </a:lnTo>
                  <a:lnTo>
                    <a:pt x="150" y="96"/>
                  </a:lnTo>
                  <a:lnTo>
                    <a:pt x="150" y="94"/>
                  </a:lnTo>
                  <a:lnTo>
                    <a:pt x="152" y="92"/>
                  </a:lnTo>
                  <a:lnTo>
                    <a:pt x="154" y="92"/>
                  </a:lnTo>
                  <a:lnTo>
                    <a:pt x="154" y="90"/>
                  </a:lnTo>
                  <a:lnTo>
                    <a:pt x="156" y="90"/>
                  </a:lnTo>
                  <a:lnTo>
                    <a:pt x="156" y="92"/>
                  </a:lnTo>
                  <a:lnTo>
                    <a:pt x="156" y="92"/>
                  </a:lnTo>
                  <a:lnTo>
                    <a:pt x="156" y="94"/>
                  </a:lnTo>
                  <a:lnTo>
                    <a:pt x="156" y="96"/>
                  </a:lnTo>
                  <a:lnTo>
                    <a:pt x="156" y="98"/>
                  </a:lnTo>
                  <a:lnTo>
                    <a:pt x="158" y="98"/>
                  </a:lnTo>
                  <a:lnTo>
                    <a:pt x="160" y="98"/>
                  </a:lnTo>
                  <a:lnTo>
                    <a:pt x="162" y="98"/>
                  </a:lnTo>
                  <a:lnTo>
                    <a:pt x="162" y="96"/>
                  </a:lnTo>
                  <a:lnTo>
                    <a:pt x="162" y="94"/>
                  </a:lnTo>
                  <a:lnTo>
                    <a:pt x="164" y="94"/>
                  </a:lnTo>
                  <a:lnTo>
                    <a:pt x="164" y="98"/>
                  </a:lnTo>
                  <a:lnTo>
                    <a:pt x="164" y="104"/>
                  </a:lnTo>
                  <a:lnTo>
                    <a:pt x="164" y="106"/>
                  </a:lnTo>
                  <a:lnTo>
                    <a:pt x="164" y="110"/>
                  </a:lnTo>
                  <a:lnTo>
                    <a:pt x="164" y="112"/>
                  </a:lnTo>
                  <a:lnTo>
                    <a:pt x="164" y="118"/>
                  </a:lnTo>
                  <a:lnTo>
                    <a:pt x="164" y="120"/>
                  </a:lnTo>
                  <a:lnTo>
                    <a:pt x="164" y="122"/>
                  </a:lnTo>
                  <a:lnTo>
                    <a:pt x="164" y="128"/>
                  </a:lnTo>
                  <a:lnTo>
                    <a:pt x="164" y="134"/>
                  </a:lnTo>
                  <a:lnTo>
                    <a:pt x="164" y="140"/>
                  </a:lnTo>
                  <a:lnTo>
                    <a:pt x="164" y="142"/>
                  </a:lnTo>
                  <a:lnTo>
                    <a:pt x="164" y="150"/>
                  </a:lnTo>
                  <a:lnTo>
                    <a:pt x="164" y="152"/>
                  </a:lnTo>
                  <a:lnTo>
                    <a:pt x="164" y="154"/>
                  </a:lnTo>
                  <a:lnTo>
                    <a:pt x="164" y="156"/>
                  </a:lnTo>
                  <a:lnTo>
                    <a:pt x="164" y="158"/>
                  </a:lnTo>
                  <a:lnTo>
                    <a:pt x="164" y="160"/>
                  </a:lnTo>
                  <a:lnTo>
                    <a:pt x="164" y="162"/>
                  </a:lnTo>
                  <a:lnTo>
                    <a:pt x="164" y="166"/>
                  </a:lnTo>
                  <a:lnTo>
                    <a:pt x="164" y="168"/>
                  </a:lnTo>
                  <a:lnTo>
                    <a:pt x="164" y="170"/>
                  </a:lnTo>
                  <a:lnTo>
                    <a:pt x="164" y="172"/>
                  </a:lnTo>
                  <a:lnTo>
                    <a:pt x="164" y="174"/>
                  </a:lnTo>
                  <a:lnTo>
                    <a:pt x="164" y="176"/>
                  </a:lnTo>
                  <a:lnTo>
                    <a:pt x="164" y="178"/>
                  </a:lnTo>
                  <a:lnTo>
                    <a:pt x="164" y="180"/>
                  </a:lnTo>
                  <a:lnTo>
                    <a:pt x="164" y="184"/>
                  </a:lnTo>
                  <a:lnTo>
                    <a:pt x="164" y="186"/>
                  </a:lnTo>
                  <a:lnTo>
                    <a:pt x="164" y="188"/>
                  </a:lnTo>
                  <a:lnTo>
                    <a:pt x="164" y="194"/>
                  </a:lnTo>
                  <a:lnTo>
                    <a:pt x="164" y="196"/>
                  </a:lnTo>
                  <a:lnTo>
                    <a:pt x="164" y="198"/>
                  </a:lnTo>
                  <a:lnTo>
                    <a:pt x="164" y="200"/>
                  </a:lnTo>
                  <a:lnTo>
                    <a:pt x="164" y="204"/>
                  </a:lnTo>
                  <a:lnTo>
                    <a:pt x="164" y="206"/>
                  </a:lnTo>
                  <a:lnTo>
                    <a:pt x="164" y="212"/>
                  </a:lnTo>
                  <a:lnTo>
                    <a:pt x="164" y="214"/>
                  </a:lnTo>
                  <a:lnTo>
                    <a:pt x="164" y="216"/>
                  </a:lnTo>
                  <a:lnTo>
                    <a:pt x="164" y="218"/>
                  </a:lnTo>
                  <a:lnTo>
                    <a:pt x="164" y="226"/>
                  </a:lnTo>
                  <a:lnTo>
                    <a:pt x="164" y="228"/>
                  </a:lnTo>
                  <a:lnTo>
                    <a:pt x="164" y="230"/>
                  </a:lnTo>
                  <a:lnTo>
                    <a:pt x="164" y="232"/>
                  </a:lnTo>
                  <a:lnTo>
                    <a:pt x="164" y="236"/>
                  </a:lnTo>
                  <a:lnTo>
                    <a:pt x="164" y="238"/>
                  </a:lnTo>
                  <a:lnTo>
                    <a:pt x="162" y="238"/>
                  </a:lnTo>
                  <a:lnTo>
                    <a:pt x="158" y="238"/>
                  </a:lnTo>
                  <a:lnTo>
                    <a:pt x="156" y="238"/>
                  </a:lnTo>
                  <a:lnTo>
                    <a:pt x="154" y="238"/>
                  </a:lnTo>
                  <a:lnTo>
                    <a:pt x="150" y="238"/>
                  </a:lnTo>
                  <a:lnTo>
                    <a:pt x="144" y="238"/>
                  </a:lnTo>
                  <a:lnTo>
                    <a:pt x="140" y="238"/>
                  </a:lnTo>
                  <a:lnTo>
                    <a:pt x="138" y="238"/>
                  </a:lnTo>
                  <a:lnTo>
                    <a:pt x="136" y="238"/>
                  </a:lnTo>
                  <a:lnTo>
                    <a:pt x="134" y="238"/>
                  </a:lnTo>
                  <a:lnTo>
                    <a:pt x="132" y="238"/>
                  </a:lnTo>
                  <a:lnTo>
                    <a:pt x="130" y="238"/>
                  </a:lnTo>
                  <a:lnTo>
                    <a:pt x="128" y="238"/>
                  </a:lnTo>
                  <a:lnTo>
                    <a:pt x="122" y="238"/>
                  </a:lnTo>
                  <a:lnTo>
                    <a:pt x="120" y="238"/>
                  </a:lnTo>
                  <a:lnTo>
                    <a:pt x="118" y="238"/>
                  </a:lnTo>
                  <a:lnTo>
                    <a:pt x="110" y="238"/>
                  </a:lnTo>
                  <a:lnTo>
                    <a:pt x="108" y="238"/>
                  </a:lnTo>
                  <a:lnTo>
                    <a:pt x="106" y="238"/>
                  </a:lnTo>
                  <a:lnTo>
                    <a:pt x="102" y="238"/>
                  </a:lnTo>
                  <a:lnTo>
                    <a:pt x="100" y="238"/>
                  </a:lnTo>
                  <a:lnTo>
                    <a:pt x="96" y="238"/>
                  </a:lnTo>
                  <a:lnTo>
                    <a:pt x="94" y="238"/>
                  </a:lnTo>
                  <a:lnTo>
                    <a:pt x="92" y="238"/>
                  </a:lnTo>
                  <a:lnTo>
                    <a:pt x="90" y="238"/>
                  </a:lnTo>
                  <a:lnTo>
                    <a:pt x="88" y="238"/>
                  </a:lnTo>
                  <a:lnTo>
                    <a:pt x="84" y="238"/>
                  </a:lnTo>
                  <a:lnTo>
                    <a:pt x="82" y="238"/>
                  </a:lnTo>
                  <a:lnTo>
                    <a:pt x="80" y="238"/>
                  </a:lnTo>
                  <a:lnTo>
                    <a:pt x="74" y="238"/>
                  </a:lnTo>
                  <a:lnTo>
                    <a:pt x="72" y="238"/>
                  </a:lnTo>
                  <a:lnTo>
                    <a:pt x="70" y="238"/>
                  </a:lnTo>
                  <a:lnTo>
                    <a:pt x="64" y="238"/>
                  </a:lnTo>
                  <a:lnTo>
                    <a:pt x="60" y="238"/>
                  </a:lnTo>
                  <a:lnTo>
                    <a:pt x="60" y="238"/>
                  </a:lnTo>
                  <a:lnTo>
                    <a:pt x="56" y="238"/>
                  </a:lnTo>
                  <a:lnTo>
                    <a:pt x="54" y="238"/>
                  </a:lnTo>
                  <a:lnTo>
                    <a:pt x="52" y="238"/>
                  </a:lnTo>
                  <a:lnTo>
                    <a:pt x="50" y="238"/>
                  </a:lnTo>
                  <a:lnTo>
                    <a:pt x="48" y="238"/>
                  </a:lnTo>
                  <a:lnTo>
                    <a:pt x="46" y="238"/>
                  </a:lnTo>
                  <a:lnTo>
                    <a:pt x="44" y="238"/>
                  </a:lnTo>
                  <a:lnTo>
                    <a:pt x="42" y="238"/>
                  </a:lnTo>
                  <a:lnTo>
                    <a:pt x="40" y="238"/>
                  </a:lnTo>
                  <a:lnTo>
                    <a:pt x="38" y="238"/>
                  </a:lnTo>
                  <a:lnTo>
                    <a:pt x="36" y="238"/>
                  </a:lnTo>
                  <a:lnTo>
                    <a:pt x="32" y="238"/>
                  </a:lnTo>
                  <a:lnTo>
                    <a:pt x="30" y="238"/>
                  </a:lnTo>
                  <a:lnTo>
                    <a:pt x="28" y="238"/>
                  </a:lnTo>
                  <a:lnTo>
                    <a:pt x="22" y="238"/>
                  </a:lnTo>
                  <a:lnTo>
                    <a:pt x="20" y="238"/>
                  </a:lnTo>
                  <a:lnTo>
                    <a:pt x="18" y="238"/>
                  </a:lnTo>
                  <a:lnTo>
                    <a:pt x="14" y="238"/>
                  </a:lnTo>
                  <a:lnTo>
                    <a:pt x="12" y="238"/>
                  </a:lnTo>
                  <a:lnTo>
                    <a:pt x="10" y="238"/>
                  </a:lnTo>
                  <a:lnTo>
                    <a:pt x="8" y="238"/>
                  </a:lnTo>
                  <a:lnTo>
                    <a:pt x="6" y="238"/>
                  </a:lnTo>
                  <a:lnTo>
                    <a:pt x="2" y="238"/>
                  </a:lnTo>
                  <a:lnTo>
                    <a:pt x="0" y="238"/>
                  </a:lnTo>
                  <a:lnTo>
                    <a:pt x="0" y="236"/>
                  </a:lnTo>
                  <a:lnTo>
                    <a:pt x="0" y="230"/>
                  </a:lnTo>
                  <a:lnTo>
                    <a:pt x="0" y="228"/>
                  </a:lnTo>
                  <a:lnTo>
                    <a:pt x="0" y="226"/>
                  </a:lnTo>
                  <a:lnTo>
                    <a:pt x="0" y="224"/>
                  </a:lnTo>
                  <a:lnTo>
                    <a:pt x="0" y="222"/>
                  </a:lnTo>
                  <a:lnTo>
                    <a:pt x="0" y="216"/>
                  </a:lnTo>
                  <a:lnTo>
                    <a:pt x="0" y="214"/>
                  </a:lnTo>
                  <a:lnTo>
                    <a:pt x="0" y="212"/>
                  </a:lnTo>
                  <a:lnTo>
                    <a:pt x="0" y="210"/>
                  </a:lnTo>
                  <a:lnTo>
                    <a:pt x="0" y="206"/>
                  </a:lnTo>
                  <a:lnTo>
                    <a:pt x="0" y="204"/>
                  </a:lnTo>
                  <a:lnTo>
                    <a:pt x="0" y="202"/>
                  </a:lnTo>
                  <a:lnTo>
                    <a:pt x="0" y="200"/>
                  </a:lnTo>
                  <a:lnTo>
                    <a:pt x="0" y="198"/>
                  </a:lnTo>
                  <a:lnTo>
                    <a:pt x="0" y="194"/>
                  </a:lnTo>
                  <a:lnTo>
                    <a:pt x="0" y="192"/>
                  </a:lnTo>
                  <a:lnTo>
                    <a:pt x="0" y="190"/>
                  </a:lnTo>
                  <a:lnTo>
                    <a:pt x="0" y="188"/>
                  </a:lnTo>
                  <a:lnTo>
                    <a:pt x="0" y="180"/>
                  </a:lnTo>
                  <a:lnTo>
                    <a:pt x="0" y="178"/>
                  </a:lnTo>
                  <a:lnTo>
                    <a:pt x="0" y="176"/>
                  </a:lnTo>
                  <a:lnTo>
                    <a:pt x="0" y="174"/>
                  </a:lnTo>
                  <a:lnTo>
                    <a:pt x="0" y="172"/>
                  </a:lnTo>
                  <a:lnTo>
                    <a:pt x="0" y="166"/>
                  </a:lnTo>
                  <a:lnTo>
                    <a:pt x="0" y="160"/>
                  </a:lnTo>
                  <a:lnTo>
                    <a:pt x="0" y="156"/>
                  </a:lnTo>
                  <a:lnTo>
                    <a:pt x="0" y="154"/>
                  </a:lnTo>
                  <a:lnTo>
                    <a:pt x="0" y="152"/>
                  </a:lnTo>
                  <a:lnTo>
                    <a:pt x="0" y="150"/>
                  </a:lnTo>
                  <a:lnTo>
                    <a:pt x="0" y="148"/>
                  </a:lnTo>
                  <a:lnTo>
                    <a:pt x="0" y="142"/>
                  </a:lnTo>
                  <a:lnTo>
                    <a:pt x="0" y="136"/>
                  </a:lnTo>
                  <a:lnTo>
                    <a:pt x="0" y="128"/>
                  </a:lnTo>
                  <a:lnTo>
                    <a:pt x="0" y="124"/>
                  </a:lnTo>
                  <a:lnTo>
                    <a:pt x="0" y="120"/>
                  </a:lnTo>
                  <a:lnTo>
                    <a:pt x="0" y="118"/>
                  </a:lnTo>
                  <a:lnTo>
                    <a:pt x="0" y="112"/>
                  </a:lnTo>
                  <a:lnTo>
                    <a:pt x="0" y="106"/>
                  </a:lnTo>
                  <a:lnTo>
                    <a:pt x="0" y="102"/>
                  </a:lnTo>
                  <a:lnTo>
                    <a:pt x="0" y="96"/>
                  </a:lnTo>
                  <a:lnTo>
                    <a:pt x="0" y="90"/>
                  </a:lnTo>
                  <a:lnTo>
                    <a:pt x="0" y="88"/>
                  </a:lnTo>
                  <a:lnTo>
                    <a:pt x="0" y="84"/>
                  </a:lnTo>
                  <a:lnTo>
                    <a:pt x="0" y="80"/>
                  </a:lnTo>
                  <a:lnTo>
                    <a:pt x="0" y="78"/>
                  </a:lnTo>
                  <a:lnTo>
                    <a:pt x="0" y="76"/>
                  </a:lnTo>
                  <a:lnTo>
                    <a:pt x="0" y="72"/>
                  </a:lnTo>
                  <a:lnTo>
                    <a:pt x="0" y="70"/>
                  </a:lnTo>
                  <a:lnTo>
                    <a:pt x="0" y="66"/>
                  </a:lnTo>
                  <a:lnTo>
                    <a:pt x="0" y="62"/>
                  </a:lnTo>
                  <a:lnTo>
                    <a:pt x="0" y="58"/>
                  </a:lnTo>
                  <a:lnTo>
                    <a:pt x="0" y="56"/>
                  </a:lnTo>
                  <a:lnTo>
                    <a:pt x="0" y="54"/>
                  </a:lnTo>
                  <a:lnTo>
                    <a:pt x="0" y="50"/>
                  </a:lnTo>
                  <a:lnTo>
                    <a:pt x="0" y="48"/>
                  </a:lnTo>
                  <a:lnTo>
                    <a:pt x="0" y="46"/>
                  </a:lnTo>
                  <a:lnTo>
                    <a:pt x="0" y="44"/>
                  </a:lnTo>
                  <a:lnTo>
                    <a:pt x="0" y="42"/>
                  </a:lnTo>
                  <a:lnTo>
                    <a:pt x="0" y="40"/>
                  </a:lnTo>
                  <a:lnTo>
                    <a:pt x="0" y="38"/>
                  </a:lnTo>
                  <a:lnTo>
                    <a:pt x="0" y="36"/>
                  </a:lnTo>
                  <a:lnTo>
                    <a:pt x="0" y="34"/>
                  </a:lnTo>
                  <a:lnTo>
                    <a:pt x="0" y="32"/>
                  </a:lnTo>
                  <a:lnTo>
                    <a:pt x="0" y="26"/>
                  </a:lnTo>
                  <a:lnTo>
                    <a:pt x="0" y="24"/>
                  </a:lnTo>
                  <a:lnTo>
                    <a:pt x="2" y="24"/>
                  </a:lnTo>
                  <a:lnTo>
                    <a:pt x="4" y="24"/>
                  </a:lnTo>
                  <a:lnTo>
                    <a:pt x="6" y="26"/>
                  </a:lnTo>
                  <a:lnTo>
                    <a:pt x="6" y="28"/>
                  </a:lnTo>
                  <a:lnTo>
                    <a:pt x="6" y="30"/>
                  </a:lnTo>
                  <a:lnTo>
                    <a:pt x="8" y="30"/>
                  </a:lnTo>
                  <a:lnTo>
                    <a:pt x="8" y="28"/>
                  </a:lnTo>
                  <a:lnTo>
                    <a:pt x="8" y="26"/>
                  </a:lnTo>
                  <a:lnTo>
                    <a:pt x="8" y="28"/>
                  </a:lnTo>
                  <a:lnTo>
                    <a:pt x="10" y="28"/>
                  </a:lnTo>
                  <a:lnTo>
                    <a:pt x="10" y="30"/>
                  </a:lnTo>
                  <a:lnTo>
                    <a:pt x="12" y="30"/>
                  </a:lnTo>
                  <a:lnTo>
                    <a:pt x="12" y="32"/>
                  </a:lnTo>
                  <a:lnTo>
                    <a:pt x="12" y="34"/>
                  </a:lnTo>
                  <a:lnTo>
                    <a:pt x="12" y="34"/>
                  </a:lnTo>
                  <a:lnTo>
                    <a:pt x="14" y="34"/>
                  </a:lnTo>
                  <a:lnTo>
                    <a:pt x="16" y="32"/>
                  </a:lnTo>
                  <a:lnTo>
                    <a:pt x="14" y="32"/>
                  </a:lnTo>
                  <a:lnTo>
                    <a:pt x="14" y="30"/>
                  </a:lnTo>
                  <a:lnTo>
                    <a:pt x="14" y="28"/>
                  </a:lnTo>
                  <a:lnTo>
                    <a:pt x="16" y="28"/>
                  </a:lnTo>
                  <a:lnTo>
                    <a:pt x="16" y="30"/>
                  </a:lnTo>
                  <a:lnTo>
                    <a:pt x="18" y="30"/>
                  </a:lnTo>
                  <a:lnTo>
                    <a:pt x="20" y="30"/>
                  </a:lnTo>
                  <a:lnTo>
                    <a:pt x="20" y="32"/>
                  </a:lnTo>
                  <a:lnTo>
                    <a:pt x="22" y="32"/>
                  </a:lnTo>
                  <a:lnTo>
                    <a:pt x="24" y="32"/>
                  </a:lnTo>
                  <a:lnTo>
                    <a:pt x="24" y="30"/>
                  </a:lnTo>
                  <a:lnTo>
                    <a:pt x="24" y="28"/>
                  </a:lnTo>
                  <a:lnTo>
                    <a:pt x="24" y="26"/>
                  </a:lnTo>
                  <a:lnTo>
                    <a:pt x="24" y="22"/>
                  </a:lnTo>
                  <a:lnTo>
                    <a:pt x="26" y="22"/>
                  </a:lnTo>
                  <a:lnTo>
                    <a:pt x="26" y="20"/>
                  </a:lnTo>
                  <a:lnTo>
                    <a:pt x="26" y="18"/>
                  </a:lnTo>
                  <a:lnTo>
                    <a:pt x="28" y="18"/>
                  </a:lnTo>
                  <a:lnTo>
                    <a:pt x="28" y="16"/>
                  </a:lnTo>
                  <a:lnTo>
                    <a:pt x="26" y="16"/>
                  </a:lnTo>
                  <a:lnTo>
                    <a:pt x="24" y="16"/>
                  </a:lnTo>
                  <a:lnTo>
                    <a:pt x="24" y="14"/>
                  </a:lnTo>
                  <a:lnTo>
                    <a:pt x="24" y="12"/>
                  </a:lnTo>
                  <a:lnTo>
                    <a:pt x="26" y="10"/>
                  </a:lnTo>
                  <a:lnTo>
                    <a:pt x="26" y="8"/>
                  </a:lnTo>
                  <a:lnTo>
                    <a:pt x="24" y="8"/>
                  </a:lnTo>
                  <a:lnTo>
                    <a:pt x="24" y="8"/>
                  </a:lnTo>
                  <a:lnTo>
                    <a:pt x="26" y="6"/>
                  </a:lnTo>
                  <a:lnTo>
                    <a:pt x="30" y="2"/>
                  </a:lnTo>
                  <a:lnTo>
                    <a:pt x="30" y="0"/>
                  </a:lnTo>
                  <a:lnTo>
                    <a:pt x="32" y="0"/>
                  </a:lnTo>
                  <a:lnTo>
                    <a:pt x="34" y="0"/>
                  </a:lnTo>
                  <a:lnTo>
                    <a:pt x="34" y="2"/>
                  </a:lnTo>
                  <a:lnTo>
                    <a:pt x="36" y="2"/>
                  </a:lnTo>
                  <a:lnTo>
                    <a:pt x="38" y="2"/>
                  </a:lnTo>
                  <a:lnTo>
                    <a:pt x="38" y="4"/>
                  </a:lnTo>
                  <a:lnTo>
                    <a:pt x="38" y="6"/>
                  </a:lnTo>
                  <a:lnTo>
                    <a:pt x="38" y="8"/>
                  </a:lnTo>
                  <a:lnTo>
                    <a:pt x="40" y="8"/>
                  </a:lnTo>
                  <a:lnTo>
                    <a:pt x="40" y="8"/>
                  </a:lnTo>
                  <a:lnTo>
                    <a:pt x="42" y="8"/>
                  </a:lnTo>
                  <a:lnTo>
                    <a:pt x="42" y="10"/>
                  </a:lnTo>
                  <a:lnTo>
                    <a:pt x="44" y="10"/>
                  </a:lnTo>
                  <a:lnTo>
                    <a:pt x="46" y="10"/>
                  </a:lnTo>
                  <a:lnTo>
                    <a:pt x="46" y="12"/>
                  </a:lnTo>
                  <a:lnTo>
                    <a:pt x="48" y="12"/>
                  </a:lnTo>
                  <a:lnTo>
                    <a:pt x="48" y="14"/>
                  </a:lnTo>
                  <a:lnTo>
                    <a:pt x="50" y="14"/>
                  </a:lnTo>
                  <a:lnTo>
                    <a:pt x="50" y="16"/>
                  </a:lnTo>
                  <a:lnTo>
                    <a:pt x="50" y="18"/>
                  </a:lnTo>
                  <a:lnTo>
                    <a:pt x="52" y="18"/>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7" name="Freeform 243"/>
            <p:cNvSpPr>
              <a:spLocks/>
            </p:cNvSpPr>
            <p:nvPr/>
          </p:nvSpPr>
          <p:spPr bwMode="auto">
            <a:xfrm>
              <a:off x="6645275" y="1658938"/>
              <a:ext cx="266700" cy="263525"/>
            </a:xfrm>
            <a:custGeom>
              <a:avLst/>
              <a:gdLst>
                <a:gd name="T0" fmla="*/ 126 w 168"/>
                <a:gd name="T1" fmla="*/ 0 h 166"/>
                <a:gd name="T2" fmla="*/ 140 w 168"/>
                <a:gd name="T3" fmla="*/ 0 h 166"/>
                <a:gd name="T4" fmla="*/ 154 w 168"/>
                <a:gd name="T5" fmla="*/ 0 h 166"/>
                <a:gd name="T6" fmla="*/ 168 w 168"/>
                <a:gd name="T7" fmla="*/ 0 h 166"/>
                <a:gd name="T8" fmla="*/ 168 w 168"/>
                <a:gd name="T9" fmla="*/ 14 h 166"/>
                <a:gd name="T10" fmla="*/ 168 w 168"/>
                <a:gd name="T11" fmla="*/ 26 h 166"/>
                <a:gd name="T12" fmla="*/ 168 w 168"/>
                <a:gd name="T13" fmla="*/ 42 h 166"/>
                <a:gd name="T14" fmla="*/ 166 w 168"/>
                <a:gd name="T15" fmla="*/ 58 h 166"/>
                <a:gd name="T16" fmla="*/ 166 w 168"/>
                <a:gd name="T17" fmla="*/ 70 h 166"/>
                <a:gd name="T18" fmla="*/ 166 w 168"/>
                <a:gd name="T19" fmla="*/ 84 h 166"/>
                <a:gd name="T20" fmla="*/ 166 w 168"/>
                <a:gd name="T21" fmla="*/ 94 h 166"/>
                <a:gd name="T22" fmla="*/ 166 w 168"/>
                <a:gd name="T23" fmla="*/ 104 h 166"/>
                <a:gd name="T24" fmla="*/ 164 w 168"/>
                <a:gd name="T25" fmla="*/ 112 h 166"/>
                <a:gd name="T26" fmla="*/ 164 w 168"/>
                <a:gd name="T27" fmla="*/ 122 h 166"/>
                <a:gd name="T28" fmla="*/ 164 w 168"/>
                <a:gd name="T29" fmla="*/ 132 h 166"/>
                <a:gd name="T30" fmla="*/ 164 w 168"/>
                <a:gd name="T31" fmla="*/ 144 h 166"/>
                <a:gd name="T32" fmla="*/ 164 w 168"/>
                <a:gd name="T33" fmla="*/ 152 h 166"/>
                <a:gd name="T34" fmla="*/ 164 w 168"/>
                <a:gd name="T35" fmla="*/ 162 h 166"/>
                <a:gd name="T36" fmla="*/ 158 w 168"/>
                <a:gd name="T37" fmla="*/ 166 h 166"/>
                <a:gd name="T38" fmla="*/ 146 w 168"/>
                <a:gd name="T39" fmla="*/ 166 h 166"/>
                <a:gd name="T40" fmla="*/ 132 w 168"/>
                <a:gd name="T41" fmla="*/ 166 h 166"/>
                <a:gd name="T42" fmla="*/ 122 w 168"/>
                <a:gd name="T43" fmla="*/ 166 h 166"/>
                <a:gd name="T44" fmla="*/ 112 w 168"/>
                <a:gd name="T45" fmla="*/ 164 h 166"/>
                <a:gd name="T46" fmla="*/ 102 w 168"/>
                <a:gd name="T47" fmla="*/ 164 h 166"/>
                <a:gd name="T48" fmla="*/ 92 w 168"/>
                <a:gd name="T49" fmla="*/ 164 h 166"/>
                <a:gd name="T50" fmla="*/ 76 w 168"/>
                <a:gd name="T51" fmla="*/ 164 h 166"/>
                <a:gd name="T52" fmla="*/ 64 w 168"/>
                <a:gd name="T53" fmla="*/ 164 h 166"/>
                <a:gd name="T54" fmla="*/ 54 w 168"/>
                <a:gd name="T55" fmla="*/ 164 h 166"/>
                <a:gd name="T56" fmla="*/ 46 w 168"/>
                <a:gd name="T57" fmla="*/ 164 h 166"/>
                <a:gd name="T58" fmla="*/ 28 w 168"/>
                <a:gd name="T59" fmla="*/ 164 h 166"/>
                <a:gd name="T60" fmla="*/ 18 w 168"/>
                <a:gd name="T61" fmla="*/ 162 h 166"/>
                <a:gd name="T62" fmla="*/ 8 w 168"/>
                <a:gd name="T63" fmla="*/ 162 h 166"/>
                <a:gd name="T64" fmla="*/ 0 w 168"/>
                <a:gd name="T65" fmla="*/ 162 h 166"/>
                <a:gd name="T66" fmla="*/ 0 w 168"/>
                <a:gd name="T67" fmla="*/ 150 h 166"/>
                <a:gd name="T68" fmla="*/ 0 w 168"/>
                <a:gd name="T69" fmla="*/ 140 h 166"/>
                <a:gd name="T70" fmla="*/ 0 w 168"/>
                <a:gd name="T71" fmla="*/ 130 h 166"/>
                <a:gd name="T72" fmla="*/ 0 w 168"/>
                <a:gd name="T73" fmla="*/ 120 h 166"/>
                <a:gd name="T74" fmla="*/ 0 w 168"/>
                <a:gd name="T75" fmla="*/ 110 h 166"/>
                <a:gd name="T76" fmla="*/ 0 w 168"/>
                <a:gd name="T77" fmla="*/ 100 h 166"/>
                <a:gd name="T78" fmla="*/ 0 w 168"/>
                <a:gd name="T79" fmla="*/ 92 h 166"/>
                <a:gd name="T80" fmla="*/ 0 w 168"/>
                <a:gd name="T81" fmla="*/ 78 h 166"/>
                <a:gd name="T82" fmla="*/ 0 w 168"/>
                <a:gd name="T83" fmla="*/ 68 h 166"/>
                <a:gd name="T84" fmla="*/ 0 w 168"/>
                <a:gd name="T85" fmla="*/ 56 h 166"/>
                <a:gd name="T86" fmla="*/ 0 w 168"/>
                <a:gd name="T87" fmla="*/ 46 h 166"/>
                <a:gd name="T88" fmla="*/ 0 w 168"/>
                <a:gd name="T89" fmla="*/ 34 h 166"/>
                <a:gd name="T90" fmla="*/ 0 w 168"/>
                <a:gd name="T91" fmla="*/ 20 h 166"/>
                <a:gd name="T92" fmla="*/ 0 w 168"/>
                <a:gd name="T93" fmla="*/ 6 h 166"/>
                <a:gd name="T94" fmla="*/ 4 w 168"/>
                <a:gd name="T95" fmla="*/ 0 h 166"/>
                <a:gd name="T96" fmla="*/ 20 w 168"/>
                <a:gd name="T97" fmla="*/ 0 h 166"/>
                <a:gd name="T98" fmla="*/ 30 w 168"/>
                <a:gd name="T99" fmla="*/ 0 h 166"/>
                <a:gd name="T100" fmla="*/ 42 w 168"/>
                <a:gd name="T101" fmla="*/ 0 h 166"/>
                <a:gd name="T102" fmla="*/ 50 w 168"/>
                <a:gd name="T103" fmla="*/ 0 h 166"/>
                <a:gd name="T104" fmla="*/ 68 w 168"/>
                <a:gd name="T105" fmla="*/ 0 h 166"/>
                <a:gd name="T106" fmla="*/ 86 w 168"/>
                <a:gd name="T107" fmla="*/ 0 h 166"/>
                <a:gd name="T108" fmla="*/ 96 w 168"/>
                <a:gd name="T109" fmla="*/ 0 h 166"/>
                <a:gd name="T110" fmla="*/ 110 w 168"/>
                <a:gd name="T11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8" h="166">
                  <a:moveTo>
                    <a:pt x="118" y="0"/>
                  </a:moveTo>
                  <a:lnTo>
                    <a:pt x="120" y="0"/>
                  </a:lnTo>
                  <a:lnTo>
                    <a:pt x="122" y="0"/>
                  </a:lnTo>
                  <a:lnTo>
                    <a:pt x="124" y="0"/>
                  </a:lnTo>
                  <a:lnTo>
                    <a:pt x="126" y="0"/>
                  </a:lnTo>
                  <a:lnTo>
                    <a:pt x="130" y="0"/>
                  </a:lnTo>
                  <a:lnTo>
                    <a:pt x="132" y="0"/>
                  </a:lnTo>
                  <a:lnTo>
                    <a:pt x="136" y="0"/>
                  </a:lnTo>
                  <a:lnTo>
                    <a:pt x="138" y="0"/>
                  </a:lnTo>
                  <a:lnTo>
                    <a:pt x="140" y="0"/>
                  </a:lnTo>
                  <a:lnTo>
                    <a:pt x="142" y="0"/>
                  </a:lnTo>
                  <a:lnTo>
                    <a:pt x="144" y="0"/>
                  </a:lnTo>
                  <a:lnTo>
                    <a:pt x="146" y="0"/>
                  </a:lnTo>
                  <a:lnTo>
                    <a:pt x="148" y="0"/>
                  </a:lnTo>
                  <a:lnTo>
                    <a:pt x="154" y="0"/>
                  </a:lnTo>
                  <a:lnTo>
                    <a:pt x="158" y="0"/>
                  </a:lnTo>
                  <a:lnTo>
                    <a:pt x="160" y="0"/>
                  </a:lnTo>
                  <a:lnTo>
                    <a:pt x="164" y="0"/>
                  </a:lnTo>
                  <a:lnTo>
                    <a:pt x="168" y="0"/>
                  </a:lnTo>
                  <a:lnTo>
                    <a:pt x="168" y="0"/>
                  </a:lnTo>
                  <a:lnTo>
                    <a:pt x="168" y="4"/>
                  </a:lnTo>
                  <a:lnTo>
                    <a:pt x="168" y="8"/>
                  </a:lnTo>
                  <a:lnTo>
                    <a:pt x="168" y="10"/>
                  </a:lnTo>
                  <a:lnTo>
                    <a:pt x="168" y="12"/>
                  </a:lnTo>
                  <a:lnTo>
                    <a:pt x="168" y="14"/>
                  </a:lnTo>
                  <a:lnTo>
                    <a:pt x="168" y="16"/>
                  </a:lnTo>
                  <a:lnTo>
                    <a:pt x="168" y="18"/>
                  </a:lnTo>
                  <a:lnTo>
                    <a:pt x="168" y="22"/>
                  </a:lnTo>
                  <a:lnTo>
                    <a:pt x="168" y="24"/>
                  </a:lnTo>
                  <a:lnTo>
                    <a:pt x="168" y="26"/>
                  </a:lnTo>
                  <a:lnTo>
                    <a:pt x="168" y="28"/>
                  </a:lnTo>
                  <a:lnTo>
                    <a:pt x="168" y="30"/>
                  </a:lnTo>
                  <a:lnTo>
                    <a:pt x="168" y="34"/>
                  </a:lnTo>
                  <a:lnTo>
                    <a:pt x="168" y="38"/>
                  </a:lnTo>
                  <a:lnTo>
                    <a:pt x="168" y="42"/>
                  </a:lnTo>
                  <a:lnTo>
                    <a:pt x="168" y="46"/>
                  </a:lnTo>
                  <a:lnTo>
                    <a:pt x="166" y="48"/>
                  </a:lnTo>
                  <a:lnTo>
                    <a:pt x="166" y="48"/>
                  </a:lnTo>
                  <a:lnTo>
                    <a:pt x="166" y="52"/>
                  </a:lnTo>
                  <a:lnTo>
                    <a:pt x="166" y="58"/>
                  </a:lnTo>
                  <a:lnTo>
                    <a:pt x="166" y="62"/>
                  </a:lnTo>
                  <a:lnTo>
                    <a:pt x="166" y="64"/>
                  </a:lnTo>
                  <a:lnTo>
                    <a:pt x="166" y="66"/>
                  </a:lnTo>
                  <a:lnTo>
                    <a:pt x="166" y="68"/>
                  </a:lnTo>
                  <a:lnTo>
                    <a:pt x="166" y="70"/>
                  </a:lnTo>
                  <a:lnTo>
                    <a:pt x="166" y="72"/>
                  </a:lnTo>
                  <a:lnTo>
                    <a:pt x="166" y="78"/>
                  </a:lnTo>
                  <a:lnTo>
                    <a:pt x="166" y="80"/>
                  </a:lnTo>
                  <a:lnTo>
                    <a:pt x="166" y="82"/>
                  </a:lnTo>
                  <a:lnTo>
                    <a:pt x="166" y="84"/>
                  </a:lnTo>
                  <a:lnTo>
                    <a:pt x="166" y="86"/>
                  </a:lnTo>
                  <a:lnTo>
                    <a:pt x="166" y="88"/>
                  </a:lnTo>
                  <a:lnTo>
                    <a:pt x="166" y="90"/>
                  </a:lnTo>
                  <a:lnTo>
                    <a:pt x="166" y="92"/>
                  </a:lnTo>
                  <a:lnTo>
                    <a:pt x="166" y="94"/>
                  </a:lnTo>
                  <a:lnTo>
                    <a:pt x="166" y="96"/>
                  </a:lnTo>
                  <a:lnTo>
                    <a:pt x="166" y="96"/>
                  </a:lnTo>
                  <a:lnTo>
                    <a:pt x="166" y="98"/>
                  </a:lnTo>
                  <a:lnTo>
                    <a:pt x="166" y="102"/>
                  </a:lnTo>
                  <a:lnTo>
                    <a:pt x="166" y="104"/>
                  </a:lnTo>
                  <a:lnTo>
                    <a:pt x="166" y="106"/>
                  </a:lnTo>
                  <a:lnTo>
                    <a:pt x="164" y="106"/>
                  </a:lnTo>
                  <a:lnTo>
                    <a:pt x="164" y="108"/>
                  </a:lnTo>
                  <a:lnTo>
                    <a:pt x="164" y="110"/>
                  </a:lnTo>
                  <a:lnTo>
                    <a:pt x="164" y="112"/>
                  </a:lnTo>
                  <a:lnTo>
                    <a:pt x="164" y="114"/>
                  </a:lnTo>
                  <a:lnTo>
                    <a:pt x="164" y="116"/>
                  </a:lnTo>
                  <a:lnTo>
                    <a:pt x="164" y="118"/>
                  </a:lnTo>
                  <a:lnTo>
                    <a:pt x="164" y="120"/>
                  </a:lnTo>
                  <a:lnTo>
                    <a:pt x="164" y="122"/>
                  </a:lnTo>
                  <a:lnTo>
                    <a:pt x="164" y="124"/>
                  </a:lnTo>
                  <a:lnTo>
                    <a:pt x="164" y="126"/>
                  </a:lnTo>
                  <a:lnTo>
                    <a:pt x="164" y="128"/>
                  </a:lnTo>
                  <a:lnTo>
                    <a:pt x="164" y="130"/>
                  </a:lnTo>
                  <a:lnTo>
                    <a:pt x="164" y="132"/>
                  </a:lnTo>
                  <a:lnTo>
                    <a:pt x="164" y="134"/>
                  </a:lnTo>
                  <a:lnTo>
                    <a:pt x="164" y="136"/>
                  </a:lnTo>
                  <a:lnTo>
                    <a:pt x="164" y="138"/>
                  </a:lnTo>
                  <a:lnTo>
                    <a:pt x="164" y="140"/>
                  </a:lnTo>
                  <a:lnTo>
                    <a:pt x="164" y="144"/>
                  </a:lnTo>
                  <a:lnTo>
                    <a:pt x="164" y="144"/>
                  </a:lnTo>
                  <a:lnTo>
                    <a:pt x="164" y="146"/>
                  </a:lnTo>
                  <a:lnTo>
                    <a:pt x="164" y="148"/>
                  </a:lnTo>
                  <a:lnTo>
                    <a:pt x="164" y="150"/>
                  </a:lnTo>
                  <a:lnTo>
                    <a:pt x="164" y="152"/>
                  </a:lnTo>
                  <a:lnTo>
                    <a:pt x="164" y="154"/>
                  </a:lnTo>
                  <a:lnTo>
                    <a:pt x="164" y="156"/>
                  </a:lnTo>
                  <a:lnTo>
                    <a:pt x="164" y="158"/>
                  </a:lnTo>
                  <a:lnTo>
                    <a:pt x="164" y="160"/>
                  </a:lnTo>
                  <a:lnTo>
                    <a:pt x="164" y="162"/>
                  </a:lnTo>
                  <a:lnTo>
                    <a:pt x="164" y="164"/>
                  </a:lnTo>
                  <a:lnTo>
                    <a:pt x="164" y="166"/>
                  </a:lnTo>
                  <a:lnTo>
                    <a:pt x="162" y="166"/>
                  </a:lnTo>
                  <a:lnTo>
                    <a:pt x="160" y="166"/>
                  </a:lnTo>
                  <a:lnTo>
                    <a:pt x="158" y="166"/>
                  </a:lnTo>
                  <a:lnTo>
                    <a:pt x="152" y="166"/>
                  </a:lnTo>
                  <a:lnTo>
                    <a:pt x="150" y="166"/>
                  </a:lnTo>
                  <a:lnTo>
                    <a:pt x="148" y="166"/>
                  </a:lnTo>
                  <a:lnTo>
                    <a:pt x="146" y="166"/>
                  </a:lnTo>
                  <a:lnTo>
                    <a:pt x="146" y="166"/>
                  </a:lnTo>
                  <a:lnTo>
                    <a:pt x="144" y="166"/>
                  </a:lnTo>
                  <a:lnTo>
                    <a:pt x="142" y="166"/>
                  </a:lnTo>
                  <a:lnTo>
                    <a:pt x="138" y="166"/>
                  </a:lnTo>
                  <a:lnTo>
                    <a:pt x="136" y="166"/>
                  </a:lnTo>
                  <a:lnTo>
                    <a:pt x="132" y="166"/>
                  </a:lnTo>
                  <a:lnTo>
                    <a:pt x="130" y="166"/>
                  </a:lnTo>
                  <a:lnTo>
                    <a:pt x="128" y="166"/>
                  </a:lnTo>
                  <a:lnTo>
                    <a:pt x="126" y="166"/>
                  </a:lnTo>
                  <a:lnTo>
                    <a:pt x="124" y="166"/>
                  </a:lnTo>
                  <a:lnTo>
                    <a:pt x="122" y="166"/>
                  </a:lnTo>
                  <a:lnTo>
                    <a:pt x="120" y="166"/>
                  </a:lnTo>
                  <a:lnTo>
                    <a:pt x="118" y="166"/>
                  </a:lnTo>
                  <a:lnTo>
                    <a:pt x="116" y="164"/>
                  </a:lnTo>
                  <a:lnTo>
                    <a:pt x="114" y="164"/>
                  </a:lnTo>
                  <a:lnTo>
                    <a:pt x="112" y="164"/>
                  </a:lnTo>
                  <a:lnTo>
                    <a:pt x="110" y="164"/>
                  </a:lnTo>
                  <a:lnTo>
                    <a:pt x="108" y="164"/>
                  </a:lnTo>
                  <a:lnTo>
                    <a:pt x="106" y="164"/>
                  </a:lnTo>
                  <a:lnTo>
                    <a:pt x="104" y="164"/>
                  </a:lnTo>
                  <a:lnTo>
                    <a:pt x="102" y="164"/>
                  </a:lnTo>
                  <a:lnTo>
                    <a:pt x="100" y="164"/>
                  </a:lnTo>
                  <a:lnTo>
                    <a:pt x="98" y="164"/>
                  </a:lnTo>
                  <a:lnTo>
                    <a:pt x="96" y="164"/>
                  </a:lnTo>
                  <a:lnTo>
                    <a:pt x="94" y="164"/>
                  </a:lnTo>
                  <a:lnTo>
                    <a:pt x="92" y="164"/>
                  </a:lnTo>
                  <a:lnTo>
                    <a:pt x="90" y="164"/>
                  </a:lnTo>
                  <a:lnTo>
                    <a:pt x="88" y="164"/>
                  </a:lnTo>
                  <a:lnTo>
                    <a:pt x="82" y="164"/>
                  </a:lnTo>
                  <a:lnTo>
                    <a:pt x="78" y="164"/>
                  </a:lnTo>
                  <a:lnTo>
                    <a:pt x="76" y="164"/>
                  </a:lnTo>
                  <a:lnTo>
                    <a:pt x="74" y="164"/>
                  </a:lnTo>
                  <a:lnTo>
                    <a:pt x="72" y="164"/>
                  </a:lnTo>
                  <a:lnTo>
                    <a:pt x="68" y="164"/>
                  </a:lnTo>
                  <a:lnTo>
                    <a:pt x="66" y="164"/>
                  </a:lnTo>
                  <a:lnTo>
                    <a:pt x="64" y="164"/>
                  </a:lnTo>
                  <a:lnTo>
                    <a:pt x="62" y="164"/>
                  </a:lnTo>
                  <a:lnTo>
                    <a:pt x="60" y="164"/>
                  </a:lnTo>
                  <a:lnTo>
                    <a:pt x="58" y="164"/>
                  </a:lnTo>
                  <a:lnTo>
                    <a:pt x="56" y="164"/>
                  </a:lnTo>
                  <a:lnTo>
                    <a:pt x="54" y="164"/>
                  </a:lnTo>
                  <a:lnTo>
                    <a:pt x="52" y="164"/>
                  </a:lnTo>
                  <a:lnTo>
                    <a:pt x="50" y="164"/>
                  </a:lnTo>
                  <a:lnTo>
                    <a:pt x="50" y="164"/>
                  </a:lnTo>
                  <a:lnTo>
                    <a:pt x="48" y="164"/>
                  </a:lnTo>
                  <a:lnTo>
                    <a:pt x="46" y="164"/>
                  </a:lnTo>
                  <a:lnTo>
                    <a:pt x="44" y="164"/>
                  </a:lnTo>
                  <a:lnTo>
                    <a:pt x="38" y="164"/>
                  </a:lnTo>
                  <a:lnTo>
                    <a:pt x="32" y="164"/>
                  </a:lnTo>
                  <a:lnTo>
                    <a:pt x="30" y="164"/>
                  </a:lnTo>
                  <a:lnTo>
                    <a:pt x="28" y="164"/>
                  </a:lnTo>
                  <a:lnTo>
                    <a:pt x="26" y="164"/>
                  </a:lnTo>
                  <a:lnTo>
                    <a:pt x="24" y="164"/>
                  </a:lnTo>
                  <a:lnTo>
                    <a:pt x="22" y="162"/>
                  </a:lnTo>
                  <a:lnTo>
                    <a:pt x="20" y="162"/>
                  </a:lnTo>
                  <a:lnTo>
                    <a:pt x="18" y="162"/>
                  </a:lnTo>
                  <a:lnTo>
                    <a:pt x="16" y="162"/>
                  </a:lnTo>
                  <a:lnTo>
                    <a:pt x="14" y="162"/>
                  </a:lnTo>
                  <a:lnTo>
                    <a:pt x="12" y="162"/>
                  </a:lnTo>
                  <a:lnTo>
                    <a:pt x="10" y="162"/>
                  </a:lnTo>
                  <a:lnTo>
                    <a:pt x="8" y="162"/>
                  </a:lnTo>
                  <a:lnTo>
                    <a:pt x="6" y="162"/>
                  </a:lnTo>
                  <a:lnTo>
                    <a:pt x="4" y="162"/>
                  </a:lnTo>
                  <a:lnTo>
                    <a:pt x="2" y="162"/>
                  </a:lnTo>
                  <a:lnTo>
                    <a:pt x="2" y="162"/>
                  </a:lnTo>
                  <a:lnTo>
                    <a:pt x="0" y="162"/>
                  </a:lnTo>
                  <a:lnTo>
                    <a:pt x="0" y="160"/>
                  </a:lnTo>
                  <a:lnTo>
                    <a:pt x="0" y="156"/>
                  </a:lnTo>
                  <a:lnTo>
                    <a:pt x="0" y="154"/>
                  </a:lnTo>
                  <a:lnTo>
                    <a:pt x="0" y="152"/>
                  </a:lnTo>
                  <a:lnTo>
                    <a:pt x="0" y="150"/>
                  </a:lnTo>
                  <a:lnTo>
                    <a:pt x="0" y="146"/>
                  </a:lnTo>
                  <a:lnTo>
                    <a:pt x="0" y="144"/>
                  </a:lnTo>
                  <a:lnTo>
                    <a:pt x="0" y="144"/>
                  </a:lnTo>
                  <a:lnTo>
                    <a:pt x="0" y="142"/>
                  </a:lnTo>
                  <a:lnTo>
                    <a:pt x="0" y="140"/>
                  </a:lnTo>
                  <a:lnTo>
                    <a:pt x="0" y="138"/>
                  </a:lnTo>
                  <a:lnTo>
                    <a:pt x="0" y="136"/>
                  </a:lnTo>
                  <a:lnTo>
                    <a:pt x="0" y="134"/>
                  </a:lnTo>
                  <a:lnTo>
                    <a:pt x="0" y="132"/>
                  </a:lnTo>
                  <a:lnTo>
                    <a:pt x="0" y="130"/>
                  </a:lnTo>
                  <a:lnTo>
                    <a:pt x="0" y="128"/>
                  </a:lnTo>
                  <a:lnTo>
                    <a:pt x="0" y="126"/>
                  </a:lnTo>
                  <a:lnTo>
                    <a:pt x="0" y="124"/>
                  </a:lnTo>
                  <a:lnTo>
                    <a:pt x="0" y="122"/>
                  </a:lnTo>
                  <a:lnTo>
                    <a:pt x="0" y="120"/>
                  </a:lnTo>
                  <a:lnTo>
                    <a:pt x="0" y="118"/>
                  </a:lnTo>
                  <a:lnTo>
                    <a:pt x="0" y="116"/>
                  </a:lnTo>
                  <a:lnTo>
                    <a:pt x="0" y="114"/>
                  </a:lnTo>
                  <a:lnTo>
                    <a:pt x="0" y="112"/>
                  </a:lnTo>
                  <a:lnTo>
                    <a:pt x="0" y="110"/>
                  </a:lnTo>
                  <a:lnTo>
                    <a:pt x="0" y="108"/>
                  </a:lnTo>
                  <a:lnTo>
                    <a:pt x="0" y="106"/>
                  </a:lnTo>
                  <a:lnTo>
                    <a:pt x="0" y="104"/>
                  </a:lnTo>
                  <a:lnTo>
                    <a:pt x="0" y="102"/>
                  </a:lnTo>
                  <a:lnTo>
                    <a:pt x="0" y="100"/>
                  </a:lnTo>
                  <a:lnTo>
                    <a:pt x="0" y="98"/>
                  </a:lnTo>
                  <a:lnTo>
                    <a:pt x="0" y="96"/>
                  </a:lnTo>
                  <a:lnTo>
                    <a:pt x="0" y="96"/>
                  </a:lnTo>
                  <a:lnTo>
                    <a:pt x="0" y="94"/>
                  </a:lnTo>
                  <a:lnTo>
                    <a:pt x="0" y="92"/>
                  </a:lnTo>
                  <a:lnTo>
                    <a:pt x="0" y="90"/>
                  </a:lnTo>
                  <a:lnTo>
                    <a:pt x="0" y="88"/>
                  </a:lnTo>
                  <a:lnTo>
                    <a:pt x="0" y="86"/>
                  </a:lnTo>
                  <a:lnTo>
                    <a:pt x="0" y="84"/>
                  </a:lnTo>
                  <a:lnTo>
                    <a:pt x="0" y="78"/>
                  </a:lnTo>
                  <a:lnTo>
                    <a:pt x="0" y="76"/>
                  </a:lnTo>
                  <a:lnTo>
                    <a:pt x="0" y="74"/>
                  </a:lnTo>
                  <a:lnTo>
                    <a:pt x="0" y="72"/>
                  </a:lnTo>
                  <a:lnTo>
                    <a:pt x="0" y="70"/>
                  </a:lnTo>
                  <a:lnTo>
                    <a:pt x="0" y="68"/>
                  </a:lnTo>
                  <a:lnTo>
                    <a:pt x="0" y="66"/>
                  </a:lnTo>
                  <a:lnTo>
                    <a:pt x="0" y="64"/>
                  </a:lnTo>
                  <a:lnTo>
                    <a:pt x="0" y="60"/>
                  </a:lnTo>
                  <a:lnTo>
                    <a:pt x="0" y="58"/>
                  </a:lnTo>
                  <a:lnTo>
                    <a:pt x="0" y="56"/>
                  </a:lnTo>
                  <a:lnTo>
                    <a:pt x="0" y="54"/>
                  </a:lnTo>
                  <a:lnTo>
                    <a:pt x="0" y="52"/>
                  </a:lnTo>
                  <a:lnTo>
                    <a:pt x="0" y="48"/>
                  </a:lnTo>
                  <a:lnTo>
                    <a:pt x="0" y="48"/>
                  </a:lnTo>
                  <a:lnTo>
                    <a:pt x="0" y="46"/>
                  </a:lnTo>
                  <a:lnTo>
                    <a:pt x="0" y="44"/>
                  </a:lnTo>
                  <a:lnTo>
                    <a:pt x="0" y="42"/>
                  </a:lnTo>
                  <a:lnTo>
                    <a:pt x="0" y="40"/>
                  </a:lnTo>
                  <a:lnTo>
                    <a:pt x="0" y="38"/>
                  </a:lnTo>
                  <a:lnTo>
                    <a:pt x="0" y="34"/>
                  </a:lnTo>
                  <a:lnTo>
                    <a:pt x="0" y="30"/>
                  </a:lnTo>
                  <a:lnTo>
                    <a:pt x="0" y="28"/>
                  </a:lnTo>
                  <a:lnTo>
                    <a:pt x="0" y="26"/>
                  </a:lnTo>
                  <a:lnTo>
                    <a:pt x="0" y="22"/>
                  </a:lnTo>
                  <a:lnTo>
                    <a:pt x="0" y="20"/>
                  </a:lnTo>
                  <a:lnTo>
                    <a:pt x="0" y="18"/>
                  </a:lnTo>
                  <a:lnTo>
                    <a:pt x="0" y="16"/>
                  </a:lnTo>
                  <a:lnTo>
                    <a:pt x="0" y="14"/>
                  </a:lnTo>
                  <a:lnTo>
                    <a:pt x="0" y="12"/>
                  </a:lnTo>
                  <a:lnTo>
                    <a:pt x="0" y="6"/>
                  </a:lnTo>
                  <a:lnTo>
                    <a:pt x="0" y="2"/>
                  </a:lnTo>
                  <a:lnTo>
                    <a:pt x="0" y="0"/>
                  </a:lnTo>
                  <a:lnTo>
                    <a:pt x="0" y="0"/>
                  </a:lnTo>
                  <a:lnTo>
                    <a:pt x="2" y="0"/>
                  </a:lnTo>
                  <a:lnTo>
                    <a:pt x="4" y="0"/>
                  </a:lnTo>
                  <a:lnTo>
                    <a:pt x="8" y="0"/>
                  </a:lnTo>
                  <a:lnTo>
                    <a:pt x="10" y="0"/>
                  </a:lnTo>
                  <a:lnTo>
                    <a:pt x="12" y="0"/>
                  </a:lnTo>
                  <a:lnTo>
                    <a:pt x="16" y="0"/>
                  </a:lnTo>
                  <a:lnTo>
                    <a:pt x="20" y="0"/>
                  </a:lnTo>
                  <a:lnTo>
                    <a:pt x="22" y="0"/>
                  </a:lnTo>
                  <a:lnTo>
                    <a:pt x="24" y="0"/>
                  </a:lnTo>
                  <a:lnTo>
                    <a:pt x="26" y="0"/>
                  </a:lnTo>
                  <a:lnTo>
                    <a:pt x="28" y="0"/>
                  </a:lnTo>
                  <a:lnTo>
                    <a:pt x="30" y="0"/>
                  </a:lnTo>
                  <a:lnTo>
                    <a:pt x="32" y="0"/>
                  </a:lnTo>
                  <a:lnTo>
                    <a:pt x="34" y="0"/>
                  </a:lnTo>
                  <a:lnTo>
                    <a:pt x="38" y="0"/>
                  </a:lnTo>
                  <a:lnTo>
                    <a:pt x="40" y="0"/>
                  </a:lnTo>
                  <a:lnTo>
                    <a:pt x="42" y="0"/>
                  </a:lnTo>
                  <a:lnTo>
                    <a:pt x="44" y="0"/>
                  </a:lnTo>
                  <a:lnTo>
                    <a:pt x="46" y="0"/>
                  </a:lnTo>
                  <a:lnTo>
                    <a:pt x="48" y="0"/>
                  </a:lnTo>
                  <a:lnTo>
                    <a:pt x="50" y="0"/>
                  </a:lnTo>
                  <a:lnTo>
                    <a:pt x="50" y="0"/>
                  </a:lnTo>
                  <a:lnTo>
                    <a:pt x="52" y="0"/>
                  </a:lnTo>
                  <a:lnTo>
                    <a:pt x="58" y="0"/>
                  </a:lnTo>
                  <a:lnTo>
                    <a:pt x="62" y="0"/>
                  </a:lnTo>
                  <a:lnTo>
                    <a:pt x="64" y="0"/>
                  </a:lnTo>
                  <a:lnTo>
                    <a:pt x="68" y="0"/>
                  </a:lnTo>
                  <a:lnTo>
                    <a:pt x="70" y="0"/>
                  </a:lnTo>
                  <a:lnTo>
                    <a:pt x="74" y="0"/>
                  </a:lnTo>
                  <a:lnTo>
                    <a:pt x="76" y="0"/>
                  </a:lnTo>
                  <a:lnTo>
                    <a:pt x="84" y="0"/>
                  </a:lnTo>
                  <a:lnTo>
                    <a:pt x="86" y="0"/>
                  </a:lnTo>
                  <a:lnTo>
                    <a:pt x="88" y="0"/>
                  </a:lnTo>
                  <a:lnTo>
                    <a:pt x="90" y="0"/>
                  </a:lnTo>
                  <a:lnTo>
                    <a:pt x="92" y="0"/>
                  </a:lnTo>
                  <a:lnTo>
                    <a:pt x="94" y="0"/>
                  </a:lnTo>
                  <a:lnTo>
                    <a:pt x="96" y="0"/>
                  </a:lnTo>
                  <a:lnTo>
                    <a:pt x="98" y="0"/>
                  </a:lnTo>
                  <a:lnTo>
                    <a:pt x="98" y="0"/>
                  </a:lnTo>
                  <a:lnTo>
                    <a:pt x="100" y="0"/>
                  </a:lnTo>
                  <a:lnTo>
                    <a:pt x="106" y="0"/>
                  </a:lnTo>
                  <a:lnTo>
                    <a:pt x="110" y="0"/>
                  </a:lnTo>
                  <a:lnTo>
                    <a:pt x="112" y="0"/>
                  </a:lnTo>
                  <a:lnTo>
                    <a:pt x="118"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8" name="Freeform 245"/>
            <p:cNvSpPr>
              <a:spLocks/>
            </p:cNvSpPr>
            <p:nvPr/>
          </p:nvSpPr>
          <p:spPr bwMode="auto">
            <a:xfrm>
              <a:off x="4062413" y="1684338"/>
              <a:ext cx="238125" cy="260350"/>
            </a:xfrm>
            <a:custGeom>
              <a:avLst/>
              <a:gdLst>
                <a:gd name="T0" fmla="*/ 146 w 150"/>
                <a:gd name="T1" fmla="*/ 164 h 164"/>
                <a:gd name="T2" fmla="*/ 132 w 150"/>
                <a:gd name="T3" fmla="*/ 164 h 164"/>
                <a:gd name="T4" fmla="*/ 116 w 150"/>
                <a:gd name="T5" fmla="*/ 164 h 164"/>
                <a:gd name="T6" fmla="*/ 104 w 150"/>
                <a:gd name="T7" fmla="*/ 164 h 164"/>
                <a:gd name="T8" fmla="*/ 94 w 150"/>
                <a:gd name="T9" fmla="*/ 164 h 164"/>
                <a:gd name="T10" fmla="*/ 86 w 150"/>
                <a:gd name="T11" fmla="*/ 164 h 164"/>
                <a:gd name="T12" fmla="*/ 78 w 150"/>
                <a:gd name="T13" fmla="*/ 164 h 164"/>
                <a:gd name="T14" fmla="*/ 72 w 150"/>
                <a:gd name="T15" fmla="*/ 164 h 164"/>
                <a:gd name="T16" fmla="*/ 66 w 150"/>
                <a:gd name="T17" fmla="*/ 164 h 164"/>
                <a:gd name="T18" fmla="*/ 60 w 150"/>
                <a:gd name="T19" fmla="*/ 164 h 164"/>
                <a:gd name="T20" fmla="*/ 48 w 150"/>
                <a:gd name="T21" fmla="*/ 162 h 164"/>
                <a:gd name="T22" fmla="*/ 40 w 150"/>
                <a:gd name="T23" fmla="*/ 164 h 164"/>
                <a:gd name="T24" fmla="*/ 30 w 150"/>
                <a:gd name="T25" fmla="*/ 162 h 164"/>
                <a:gd name="T26" fmla="*/ 22 w 150"/>
                <a:gd name="T27" fmla="*/ 162 h 164"/>
                <a:gd name="T28" fmla="*/ 14 w 150"/>
                <a:gd name="T29" fmla="*/ 162 h 164"/>
                <a:gd name="T30" fmla="*/ 6 w 150"/>
                <a:gd name="T31" fmla="*/ 162 h 164"/>
                <a:gd name="T32" fmla="*/ 0 w 150"/>
                <a:gd name="T33" fmla="*/ 160 h 164"/>
                <a:gd name="T34" fmla="*/ 2 w 150"/>
                <a:gd name="T35" fmla="*/ 50 h 164"/>
                <a:gd name="T36" fmla="*/ 4 w 150"/>
                <a:gd name="T37" fmla="*/ 0 h 164"/>
                <a:gd name="T38" fmla="*/ 22 w 150"/>
                <a:gd name="T39" fmla="*/ 0 h 164"/>
                <a:gd name="T40" fmla="*/ 30 w 150"/>
                <a:gd name="T41" fmla="*/ 0 h 164"/>
                <a:gd name="T42" fmla="*/ 40 w 150"/>
                <a:gd name="T43" fmla="*/ 0 h 164"/>
                <a:gd name="T44" fmla="*/ 48 w 150"/>
                <a:gd name="T45" fmla="*/ 0 h 164"/>
                <a:gd name="T46" fmla="*/ 56 w 150"/>
                <a:gd name="T47" fmla="*/ 0 h 164"/>
                <a:gd name="T48" fmla="*/ 62 w 150"/>
                <a:gd name="T49" fmla="*/ 0 h 164"/>
                <a:gd name="T50" fmla="*/ 74 w 150"/>
                <a:gd name="T51" fmla="*/ 0 h 164"/>
                <a:gd name="T52" fmla="*/ 94 w 150"/>
                <a:gd name="T53" fmla="*/ 0 h 164"/>
                <a:gd name="T54" fmla="*/ 104 w 150"/>
                <a:gd name="T55" fmla="*/ 0 h 164"/>
                <a:gd name="T56" fmla="*/ 110 w 150"/>
                <a:gd name="T57" fmla="*/ 0 h 164"/>
                <a:gd name="T58" fmla="*/ 126 w 150"/>
                <a:gd name="T59" fmla="*/ 0 h 164"/>
                <a:gd name="T60" fmla="*/ 142 w 150"/>
                <a:gd name="T61" fmla="*/ 0 h 164"/>
                <a:gd name="T62" fmla="*/ 150 w 150"/>
                <a:gd name="T63" fmla="*/ 4 h 164"/>
                <a:gd name="T64" fmla="*/ 150 w 150"/>
                <a:gd name="T65" fmla="*/ 32 h 164"/>
                <a:gd name="T66" fmla="*/ 150 w 150"/>
                <a:gd name="T67" fmla="*/ 42 h 164"/>
                <a:gd name="T68" fmla="*/ 150 w 150"/>
                <a:gd name="T69" fmla="*/ 48 h 164"/>
                <a:gd name="T70" fmla="*/ 150 w 150"/>
                <a:gd name="T71" fmla="*/ 56 h 164"/>
                <a:gd name="T72" fmla="*/ 150 w 150"/>
                <a:gd name="T73" fmla="*/ 80 h 164"/>
                <a:gd name="T74" fmla="*/ 150 w 150"/>
                <a:gd name="T75" fmla="*/ 90 h 164"/>
                <a:gd name="T76" fmla="*/ 150 w 150"/>
                <a:gd name="T77" fmla="*/ 96 h 164"/>
                <a:gd name="T78" fmla="*/ 150 w 150"/>
                <a:gd name="T79" fmla="*/ 106 h 164"/>
                <a:gd name="T80" fmla="*/ 150 w 150"/>
                <a:gd name="T81" fmla="*/ 124 h 164"/>
                <a:gd name="T82" fmla="*/ 150 w 150"/>
                <a:gd name="T83" fmla="*/ 132 h 164"/>
                <a:gd name="T84" fmla="*/ 150 w 150"/>
                <a:gd name="T85" fmla="*/ 138 h 164"/>
                <a:gd name="T86" fmla="*/ 150 w 150"/>
                <a:gd name="T87" fmla="*/ 146 h 164"/>
                <a:gd name="T88" fmla="*/ 150 w 150"/>
                <a:gd name="T89" fmla="*/ 158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64">
                  <a:moveTo>
                    <a:pt x="150" y="162"/>
                  </a:moveTo>
                  <a:lnTo>
                    <a:pt x="150" y="164"/>
                  </a:lnTo>
                  <a:lnTo>
                    <a:pt x="146" y="164"/>
                  </a:lnTo>
                  <a:lnTo>
                    <a:pt x="140" y="164"/>
                  </a:lnTo>
                  <a:lnTo>
                    <a:pt x="134" y="164"/>
                  </a:lnTo>
                  <a:lnTo>
                    <a:pt x="132" y="164"/>
                  </a:lnTo>
                  <a:lnTo>
                    <a:pt x="130" y="164"/>
                  </a:lnTo>
                  <a:lnTo>
                    <a:pt x="126" y="164"/>
                  </a:lnTo>
                  <a:lnTo>
                    <a:pt x="116" y="164"/>
                  </a:lnTo>
                  <a:lnTo>
                    <a:pt x="108" y="164"/>
                  </a:lnTo>
                  <a:lnTo>
                    <a:pt x="106" y="164"/>
                  </a:lnTo>
                  <a:lnTo>
                    <a:pt x="104" y="164"/>
                  </a:lnTo>
                  <a:lnTo>
                    <a:pt x="100" y="164"/>
                  </a:lnTo>
                  <a:lnTo>
                    <a:pt x="96" y="164"/>
                  </a:lnTo>
                  <a:lnTo>
                    <a:pt x="94" y="164"/>
                  </a:lnTo>
                  <a:lnTo>
                    <a:pt x="90" y="164"/>
                  </a:lnTo>
                  <a:lnTo>
                    <a:pt x="88" y="164"/>
                  </a:lnTo>
                  <a:lnTo>
                    <a:pt x="86" y="164"/>
                  </a:lnTo>
                  <a:lnTo>
                    <a:pt x="84" y="164"/>
                  </a:lnTo>
                  <a:lnTo>
                    <a:pt x="80" y="164"/>
                  </a:lnTo>
                  <a:lnTo>
                    <a:pt x="78" y="164"/>
                  </a:lnTo>
                  <a:lnTo>
                    <a:pt x="76" y="164"/>
                  </a:lnTo>
                  <a:lnTo>
                    <a:pt x="74" y="164"/>
                  </a:lnTo>
                  <a:lnTo>
                    <a:pt x="72" y="164"/>
                  </a:lnTo>
                  <a:lnTo>
                    <a:pt x="70" y="164"/>
                  </a:lnTo>
                  <a:lnTo>
                    <a:pt x="68" y="164"/>
                  </a:lnTo>
                  <a:lnTo>
                    <a:pt x="66" y="164"/>
                  </a:lnTo>
                  <a:lnTo>
                    <a:pt x="64" y="164"/>
                  </a:lnTo>
                  <a:lnTo>
                    <a:pt x="62" y="164"/>
                  </a:lnTo>
                  <a:lnTo>
                    <a:pt x="60" y="164"/>
                  </a:lnTo>
                  <a:lnTo>
                    <a:pt x="58" y="164"/>
                  </a:lnTo>
                  <a:lnTo>
                    <a:pt x="54" y="164"/>
                  </a:lnTo>
                  <a:lnTo>
                    <a:pt x="48" y="162"/>
                  </a:lnTo>
                  <a:lnTo>
                    <a:pt x="46" y="164"/>
                  </a:lnTo>
                  <a:lnTo>
                    <a:pt x="42" y="164"/>
                  </a:lnTo>
                  <a:lnTo>
                    <a:pt x="40" y="164"/>
                  </a:lnTo>
                  <a:lnTo>
                    <a:pt x="38" y="164"/>
                  </a:lnTo>
                  <a:lnTo>
                    <a:pt x="32" y="162"/>
                  </a:lnTo>
                  <a:lnTo>
                    <a:pt x="30" y="162"/>
                  </a:lnTo>
                  <a:lnTo>
                    <a:pt x="26" y="162"/>
                  </a:lnTo>
                  <a:lnTo>
                    <a:pt x="24" y="162"/>
                  </a:lnTo>
                  <a:lnTo>
                    <a:pt x="22" y="162"/>
                  </a:lnTo>
                  <a:lnTo>
                    <a:pt x="18" y="162"/>
                  </a:lnTo>
                  <a:lnTo>
                    <a:pt x="16" y="162"/>
                  </a:lnTo>
                  <a:lnTo>
                    <a:pt x="14" y="162"/>
                  </a:lnTo>
                  <a:lnTo>
                    <a:pt x="12" y="162"/>
                  </a:lnTo>
                  <a:lnTo>
                    <a:pt x="8" y="162"/>
                  </a:lnTo>
                  <a:lnTo>
                    <a:pt x="6" y="162"/>
                  </a:lnTo>
                  <a:lnTo>
                    <a:pt x="4" y="162"/>
                  </a:lnTo>
                  <a:lnTo>
                    <a:pt x="0" y="162"/>
                  </a:lnTo>
                  <a:lnTo>
                    <a:pt x="0" y="160"/>
                  </a:lnTo>
                  <a:lnTo>
                    <a:pt x="2" y="116"/>
                  </a:lnTo>
                  <a:lnTo>
                    <a:pt x="2" y="114"/>
                  </a:lnTo>
                  <a:lnTo>
                    <a:pt x="2" y="50"/>
                  </a:lnTo>
                  <a:lnTo>
                    <a:pt x="4" y="14"/>
                  </a:lnTo>
                  <a:lnTo>
                    <a:pt x="4" y="2"/>
                  </a:lnTo>
                  <a:lnTo>
                    <a:pt x="4" y="0"/>
                  </a:lnTo>
                  <a:lnTo>
                    <a:pt x="8" y="0"/>
                  </a:lnTo>
                  <a:lnTo>
                    <a:pt x="14" y="0"/>
                  </a:lnTo>
                  <a:lnTo>
                    <a:pt x="22" y="0"/>
                  </a:lnTo>
                  <a:lnTo>
                    <a:pt x="24" y="0"/>
                  </a:lnTo>
                  <a:lnTo>
                    <a:pt x="26" y="0"/>
                  </a:lnTo>
                  <a:lnTo>
                    <a:pt x="30" y="0"/>
                  </a:lnTo>
                  <a:lnTo>
                    <a:pt x="32" y="0"/>
                  </a:lnTo>
                  <a:lnTo>
                    <a:pt x="34" y="0"/>
                  </a:lnTo>
                  <a:lnTo>
                    <a:pt x="40" y="0"/>
                  </a:lnTo>
                  <a:lnTo>
                    <a:pt x="44" y="0"/>
                  </a:lnTo>
                  <a:lnTo>
                    <a:pt x="46" y="0"/>
                  </a:lnTo>
                  <a:lnTo>
                    <a:pt x="48" y="0"/>
                  </a:lnTo>
                  <a:lnTo>
                    <a:pt x="52" y="0"/>
                  </a:lnTo>
                  <a:lnTo>
                    <a:pt x="54" y="0"/>
                  </a:lnTo>
                  <a:lnTo>
                    <a:pt x="56" y="0"/>
                  </a:lnTo>
                  <a:lnTo>
                    <a:pt x="58" y="0"/>
                  </a:lnTo>
                  <a:lnTo>
                    <a:pt x="60" y="0"/>
                  </a:lnTo>
                  <a:lnTo>
                    <a:pt x="62" y="0"/>
                  </a:lnTo>
                  <a:lnTo>
                    <a:pt x="64" y="0"/>
                  </a:lnTo>
                  <a:lnTo>
                    <a:pt x="72" y="0"/>
                  </a:lnTo>
                  <a:lnTo>
                    <a:pt x="74" y="0"/>
                  </a:lnTo>
                  <a:lnTo>
                    <a:pt x="80" y="0"/>
                  </a:lnTo>
                  <a:lnTo>
                    <a:pt x="90" y="0"/>
                  </a:lnTo>
                  <a:lnTo>
                    <a:pt x="94" y="0"/>
                  </a:lnTo>
                  <a:lnTo>
                    <a:pt x="100" y="0"/>
                  </a:lnTo>
                  <a:lnTo>
                    <a:pt x="102" y="0"/>
                  </a:lnTo>
                  <a:lnTo>
                    <a:pt x="104" y="0"/>
                  </a:lnTo>
                  <a:lnTo>
                    <a:pt x="106" y="0"/>
                  </a:lnTo>
                  <a:lnTo>
                    <a:pt x="108" y="0"/>
                  </a:lnTo>
                  <a:lnTo>
                    <a:pt x="110" y="0"/>
                  </a:lnTo>
                  <a:lnTo>
                    <a:pt x="112" y="0"/>
                  </a:lnTo>
                  <a:lnTo>
                    <a:pt x="120" y="0"/>
                  </a:lnTo>
                  <a:lnTo>
                    <a:pt x="126" y="0"/>
                  </a:lnTo>
                  <a:lnTo>
                    <a:pt x="132" y="0"/>
                  </a:lnTo>
                  <a:lnTo>
                    <a:pt x="140" y="0"/>
                  </a:lnTo>
                  <a:lnTo>
                    <a:pt x="142" y="0"/>
                  </a:lnTo>
                  <a:lnTo>
                    <a:pt x="144" y="0"/>
                  </a:lnTo>
                  <a:lnTo>
                    <a:pt x="150" y="0"/>
                  </a:lnTo>
                  <a:lnTo>
                    <a:pt x="150" y="4"/>
                  </a:lnTo>
                  <a:lnTo>
                    <a:pt x="150" y="6"/>
                  </a:lnTo>
                  <a:lnTo>
                    <a:pt x="150" y="18"/>
                  </a:lnTo>
                  <a:lnTo>
                    <a:pt x="150" y="32"/>
                  </a:lnTo>
                  <a:lnTo>
                    <a:pt x="150" y="34"/>
                  </a:lnTo>
                  <a:lnTo>
                    <a:pt x="150" y="40"/>
                  </a:lnTo>
                  <a:lnTo>
                    <a:pt x="150" y="42"/>
                  </a:lnTo>
                  <a:lnTo>
                    <a:pt x="150" y="44"/>
                  </a:lnTo>
                  <a:lnTo>
                    <a:pt x="150" y="46"/>
                  </a:lnTo>
                  <a:lnTo>
                    <a:pt x="150" y="48"/>
                  </a:lnTo>
                  <a:lnTo>
                    <a:pt x="150" y="50"/>
                  </a:lnTo>
                  <a:lnTo>
                    <a:pt x="150" y="52"/>
                  </a:lnTo>
                  <a:lnTo>
                    <a:pt x="150" y="56"/>
                  </a:lnTo>
                  <a:lnTo>
                    <a:pt x="150" y="70"/>
                  </a:lnTo>
                  <a:lnTo>
                    <a:pt x="150" y="74"/>
                  </a:lnTo>
                  <a:lnTo>
                    <a:pt x="150" y="80"/>
                  </a:lnTo>
                  <a:lnTo>
                    <a:pt x="150" y="84"/>
                  </a:lnTo>
                  <a:lnTo>
                    <a:pt x="150" y="86"/>
                  </a:lnTo>
                  <a:lnTo>
                    <a:pt x="150" y="90"/>
                  </a:lnTo>
                  <a:lnTo>
                    <a:pt x="150" y="92"/>
                  </a:lnTo>
                  <a:lnTo>
                    <a:pt x="150" y="94"/>
                  </a:lnTo>
                  <a:lnTo>
                    <a:pt x="150" y="96"/>
                  </a:lnTo>
                  <a:lnTo>
                    <a:pt x="150" y="98"/>
                  </a:lnTo>
                  <a:lnTo>
                    <a:pt x="150" y="100"/>
                  </a:lnTo>
                  <a:lnTo>
                    <a:pt x="150" y="106"/>
                  </a:lnTo>
                  <a:lnTo>
                    <a:pt x="150" y="112"/>
                  </a:lnTo>
                  <a:lnTo>
                    <a:pt x="150" y="118"/>
                  </a:lnTo>
                  <a:lnTo>
                    <a:pt x="150" y="124"/>
                  </a:lnTo>
                  <a:lnTo>
                    <a:pt x="150" y="128"/>
                  </a:lnTo>
                  <a:lnTo>
                    <a:pt x="150" y="130"/>
                  </a:lnTo>
                  <a:lnTo>
                    <a:pt x="150" y="132"/>
                  </a:lnTo>
                  <a:lnTo>
                    <a:pt x="150" y="134"/>
                  </a:lnTo>
                  <a:lnTo>
                    <a:pt x="150" y="136"/>
                  </a:lnTo>
                  <a:lnTo>
                    <a:pt x="150" y="138"/>
                  </a:lnTo>
                  <a:lnTo>
                    <a:pt x="150" y="140"/>
                  </a:lnTo>
                  <a:lnTo>
                    <a:pt x="150" y="144"/>
                  </a:lnTo>
                  <a:lnTo>
                    <a:pt x="150" y="146"/>
                  </a:lnTo>
                  <a:lnTo>
                    <a:pt x="150" y="150"/>
                  </a:lnTo>
                  <a:lnTo>
                    <a:pt x="150" y="156"/>
                  </a:lnTo>
                  <a:lnTo>
                    <a:pt x="150" y="158"/>
                  </a:lnTo>
                  <a:lnTo>
                    <a:pt x="150" y="16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9" name="Freeform 246"/>
            <p:cNvSpPr>
              <a:spLocks/>
            </p:cNvSpPr>
            <p:nvPr/>
          </p:nvSpPr>
          <p:spPr bwMode="auto">
            <a:xfrm>
              <a:off x="6124575" y="1677988"/>
              <a:ext cx="269875" cy="269875"/>
            </a:xfrm>
            <a:custGeom>
              <a:avLst/>
              <a:gdLst>
                <a:gd name="T0" fmla="*/ 22 w 170"/>
                <a:gd name="T1" fmla="*/ 0 h 170"/>
                <a:gd name="T2" fmla="*/ 36 w 170"/>
                <a:gd name="T3" fmla="*/ 0 h 170"/>
                <a:gd name="T4" fmla="*/ 44 w 170"/>
                <a:gd name="T5" fmla="*/ 2 h 170"/>
                <a:gd name="T6" fmla="*/ 60 w 170"/>
                <a:gd name="T7" fmla="*/ 2 h 170"/>
                <a:gd name="T8" fmla="*/ 74 w 170"/>
                <a:gd name="T9" fmla="*/ 2 h 170"/>
                <a:gd name="T10" fmla="*/ 90 w 170"/>
                <a:gd name="T11" fmla="*/ 2 h 170"/>
                <a:gd name="T12" fmla="*/ 98 w 170"/>
                <a:gd name="T13" fmla="*/ 2 h 170"/>
                <a:gd name="T14" fmla="*/ 108 w 170"/>
                <a:gd name="T15" fmla="*/ 2 h 170"/>
                <a:gd name="T16" fmla="*/ 120 w 170"/>
                <a:gd name="T17" fmla="*/ 2 h 170"/>
                <a:gd name="T18" fmla="*/ 132 w 170"/>
                <a:gd name="T19" fmla="*/ 2 h 170"/>
                <a:gd name="T20" fmla="*/ 140 w 170"/>
                <a:gd name="T21" fmla="*/ 2 h 170"/>
                <a:gd name="T22" fmla="*/ 154 w 170"/>
                <a:gd name="T23" fmla="*/ 2 h 170"/>
                <a:gd name="T24" fmla="*/ 164 w 170"/>
                <a:gd name="T25" fmla="*/ 2 h 170"/>
                <a:gd name="T26" fmla="*/ 170 w 170"/>
                <a:gd name="T27" fmla="*/ 8 h 170"/>
                <a:gd name="T28" fmla="*/ 170 w 170"/>
                <a:gd name="T29" fmla="*/ 18 h 170"/>
                <a:gd name="T30" fmla="*/ 170 w 170"/>
                <a:gd name="T31" fmla="*/ 30 h 170"/>
                <a:gd name="T32" fmla="*/ 170 w 170"/>
                <a:gd name="T33" fmla="*/ 40 h 170"/>
                <a:gd name="T34" fmla="*/ 170 w 170"/>
                <a:gd name="T35" fmla="*/ 52 h 170"/>
                <a:gd name="T36" fmla="*/ 168 w 170"/>
                <a:gd name="T37" fmla="*/ 62 h 170"/>
                <a:gd name="T38" fmla="*/ 168 w 170"/>
                <a:gd name="T39" fmla="*/ 74 h 170"/>
                <a:gd name="T40" fmla="*/ 168 w 170"/>
                <a:gd name="T41" fmla="*/ 84 h 170"/>
                <a:gd name="T42" fmla="*/ 168 w 170"/>
                <a:gd name="T43" fmla="*/ 96 h 170"/>
                <a:gd name="T44" fmla="*/ 168 w 170"/>
                <a:gd name="T45" fmla="*/ 108 h 170"/>
                <a:gd name="T46" fmla="*/ 168 w 170"/>
                <a:gd name="T47" fmla="*/ 120 h 170"/>
                <a:gd name="T48" fmla="*/ 168 w 170"/>
                <a:gd name="T49" fmla="*/ 136 h 170"/>
                <a:gd name="T50" fmla="*/ 168 w 170"/>
                <a:gd name="T51" fmla="*/ 146 h 170"/>
                <a:gd name="T52" fmla="*/ 168 w 170"/>
                <a:gd name="T53" fmla="*/ 158 h 170"/>
                <a:gd name="T54" fmla="*/ 168 w 170"/>
                <a:gd name="T55" fmla="*/ 168 h 170"/>
                <a:gd name="T56" fmla="*/ 156 w 170"/>
                <a:gd name="T57" fmla="*/ 170 h 170"/>
                <a:gd name="T58" fmla="*/ 142 w 170"/>
                <a:gd name="T59" fmla="*/ 170 h 170"/>
                <a:gd name="T60" fmla="*/ 132 w 170"/>
                <a:gd name="T61" fmla="*/ 168 h 170"/>
                <a:gd name="T62" fmla="*/ 118 w 170"/>
                <a:gd name="T63" fmla="*/ 168 h 170"/>
                <a:gd name="T64" fmla="*/ 102 w 170"/>
                <a:gd name="T65" fmla="*/ 168 h 170"/>
                <a:gd name="T66" fmla="*/ 90 w 170"/>
                <a:gd name="T67" fmla="*/ 168 h 170"/>
                <a:gd name="T68" fmla="*/ 82 w 170"/>
                <a:gd name="T69" fmla="*/ 168 h 170"/>
                <a:gd name="T70" fmla="*/ 72 w 170"/>
                <a:gd name="T71" fmla="*/ 168 h 170"/>
                <a:gd name="T72" fmla="*/ 62 w 170"/>
                <a:gd name="T73" fmla="*/ 168 h 170"/>
                <a:gd name="T74" fmla="*/ 52 w 170"/>
                <a:gd name="T75" fmla="*/ 168 h 170"/>
                <a:gd name="T76" fmla="*/ 42 w 170"/>
                <a:gd name="T77" fmla="*/ 168 h 170"/>
                <a:gd name="T78" fmla="*/ 32 w 170"/>
                <a:gd name="T79" fmla="*/ 168 h 170"/>
                <a:gd name="T80" fmla="*/ 20 w 170"/>
                <a:gd name="T81" fmla="*/ 168 h 170"/>
                <a:gd name="T82" fmla="*/ 8 w 170"/>
                <a:gd name="T83" fmla="*/ 168 h 170"/>
                <a:gd name="T84" fmla="*/ 2 w 170"/>
                <a:gd name="T85" fmla="*/ 162 h 170"/>
                <a:gd name="T86" fmla="*/ 0 w 170"/>
                <a:gd name="T87" fmla="*/ 150 h 170"/>
                <a:gd name="T88" fmla="*/ 0 w 170"/>
                <a:gd name="T89" fmla="*/ 140 h 170"/>
                <a:gd name="T90" fmla="*/ 0 w 170"/>
                <a:gd name="T91" fmla="*/ 128 h 170"/>
                <a:gd name="T92" fmla="*/ 0 w 170"/>
                <a:gd name="T93" fmla="*/ 112 h 170"/>
                <a:gd name="T94" fmla="*/ 0 w 170"/>
                <a:gd name="T95" fmla="*/ 100 h 170"/>
                <a:gd name="T96" fmla="*/ 0 w 170"/>
                <a:gd name="T97" fmla="*/ 88 h 170"/>
                <a:gd name="T98" fmla="*/ 0 w 170"/>
                <a:gd name="T99" fmla="*/ 76 h 170"/>
                <a:gd name="T100" fmla="*/ 0 w 170"/>
                <a:gd name="T101" fmla="*/ 62 h 170"/>
                <a:gd name="T102" fmla="*/ 0 w 170"/>
                <a:gd name="T103" fmla="*/ 50 h 170"/>
                <a:gd name="T104" fmla="*/ 0 w 170"/>
                <a:gd name="T105" fmla="*/ 38 h 170"/>
                <a:gd name="T106" fmla="*/ 0 w 170"/>
                <a:gd name="T107" fmla="*/ 24 h 170"/>
                <a:gd name="T108" fmla="*/ 0 w 170"/>
                <a:gd name="T109" fmla="*/ 8 h 170"/>
                <a:gd name="T110" fmla="*/ 4 w 170"/>
                <a:gd name="T11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0" h="170">
                  <a:moveTo>
                    <a:pt x="8" y="0"/>
                  </a:moveTo>
                  <a:lnTo>
                    <a:pt x="10" y="0"/>
                  </a:lnTo>
                  <a:lnTo>
                    <a:pt x="14" y="0"/>
                  </a:lnTo>
                  <a:lnTo>
                    <a:pt x="16" y="0"/>
                  </a:lnTo>
                  <a:lnTo>
                    <a:pt x="22" y="0"/>
                  </a:lnTo>
                  <a:lnTo>
                    <a:pt x="26" y="0"/>
                  </a:lnTo>
                  <a:lnTo>
                    <a:pt x="28" y="0"/>
                  </a:lnTo>
                  <a:lnTo>
                    <a:pt x="30" y="0"/>
                  </a:lnTo>
                  <a:lnTo>
                    <a:pt x="34" y="0"/>
                  </a:lnTo>
                  <a:lnTo>
                    <a:pt x="36" y="0"/>
                  </a:lnTo>
                  <a:lnTo>
                    <a:pt x="38" y="0"/>
                  </a:lnTo>
                  <a:lnTo>
                    <a:pt x="40" y="2"/>
                  </a:lnTo>
                  <a:lnTo>
                    <a:pt x="42" y="2"/>
                  </a:lnTo>
                  <a:lnTo>
                    <a:pt x="42" y="2"/>
                  </a:lnTo>
                  <a:lnTo>
                    <a:pt x="44" y="2"/>
                  </a:lnTo>
                  <a:lnTo>
                    <a:pt x="46" y="2"/>
                  </a:lnTo>
                  <a:lnTo>
                    <a:pt x="50" y="2"/>
                  </a:lnTo>
                  <a:lnTo>
                    <a:pt x="54" y="2"/>
                  </a:lnTo>
                  <a:lnTo>
                    <a:pt x="56" y="2"/>
                  </a:lnTo>
                  <a:lnTo>
                    <a:pt x="60" y="2"/>
                  </a:lnTo>
                  <a:lnTo>
                    <a:pt x="64" y="2"/>
                  </a:lnTo>
                  <a:lnTo>
                    <a:pt x="66" y="2"/>
                  </a:lnTo>
                  <a:lnTo>
                    <a:pt x="70" y="2"/>
                  </a:lnTo>
                  <a:lnTo>
                    <a:pt x="72" y="2"/>
                  </a:lnTo>
                  <a:lnTo>
                    <a:pt x="74" y="2"/>
                  </a:lnTo>
                  <a:lnTo>
                    <a:pt x="76" y="2"/>
                  </a:lnTo>
                  <a:lnTo>
                    <a:pt x="78" y="2"/>
                  </a:lnTo>
                  <a:lnTo>
                    <a:pt x="84" y="2"/>
                  </a:lnTo>
                  <a:lnTo>
                    <a:pt x="88" y="2"/>
                  </a:lnTo>
                  <a:lnTo>
                    <a:pt x="90" y="2"/>
                  </a:lnTo>
                  <a:lnTo>
                    <a:pt x="90" y="2"/>
                  </a:lnTo>
                  <a:lnTo>
                    <a:pt x="92" y="2"/>
                  </a:lnTo>
                  <a:lnTo>
                    <a:pt x="94" y="2"/>
                  </a:lnTo>
                  <a:lnTo>
                    <a:pt x="96" y="2"/>
                  </a:lnTo>
                  <a:lnTo>
                    <a:pt x="98" y="2"/>
                  </a:lnTo>
                  <a:lnTo>
                    <a:pt x="100" y="2"/>
                  </a:lnTo>
                  <a:lnTo>
                    <a:pt x="102" y="2"/>
                  </a:lnTo>
                  <a:lnTo>
                    <a:pt x="104" y="2"/>
                  </a:lnTo>
                  <a:lnTo>
                    <a:pt x="106" y="2"/>
                  </a:lnTo>
                  <a:lnTo>
                    <a:pt x="108" y="2"/>
                  </a:lnTo>
                  <a:lnTo>
                    <a:pt x="110" y="2"/>
                  </a:lnTo>
                  <a:lnTo>
                    <a:pt x="114" y="2"/>
                  </a:lnTo>
                  <a:lnTo>
                    <a:pt x="116" y="2"/>
                  </a:lnTo>
                  <a:lnTo>
                    <a:pt x="118" y="2"/>
                  </a:lnTo>
                  <a:lnTo>
                    <a:pt x="120" y="2"/>
                  </a:lnTo>
                  <a:lnTo>
                    <a:pt x="122" y="2"/>
                  </a:lnTo>
                  <a:lnTo>
                    <a:pt x="124" y="2"/>
                  </a:lnTo>
                  <a:lnTo>
                    <a:pt x="126" y="2"/>
                  </a:lnTo>
                  <a:lnTo>
                    <a:pt x="130" y="2"/>
                  </a:lnTo>
                  <a:lnTo>
                    <a:pt x="132" y="2"/>
                  </a:lnTo>
                  <a:lnTo>
                    <a:pt x="134" y="2"/>
                  </a:lnTo>
                  <a:lnTo>
                    <a:pt x="136" y="2"/>
                  </a:lnTo>
                  <a:lnTo>
                    <a:pt x="138" y="2"/>
                  </a:lnTo>
                  <a:lnTo>
                    <a:pt x="138" y="2"/>
                  </a:lnTo>
                  <a:lnTo>
                    <a:pt x="140" y="2"/>
                  </a:lnTo>
                  <a:lnTo>
                    <a:pt x="144" y="2"/>
                  </a:lnTo>
                  <a:lnTo>
                    <a:pt x="146" y="2"/>
                  </a:lnTo>
                  <a:lnTo>
                    <a:pt x="150" y="2"/>
                  </a:lnTo>
                  <a:lnTo>
                    <a:pt x="152" y="2"/>
                  </a:lnTo>
                  <a:lnTo>
                    <a:pt x="154" y="2"/>
                  </a:lnTo>
                  <a:lnTo>
                    <a:pt x="156" y="2"/>
                  </a:lnTo>
                  <a:lnTo>
                    <a:pt x="158" y="2"/>
                  </a:lnTo>
                  <a:lnTo>
                    <a:pt x="160" y="2"/>
                  </a:lnTo>
                  <a:lnTo>
                    <a:pt x="162" y="2"/>
                  </a:lnTo>
                  <a:lnTo>
                    <a:pt x="164" y="2"/>
                  </a:lnTo>
                  <a:lnTo>
                    <a:pt x="168" y="2"/>
                  </a:lnTo>
                  <a:lnTo>
                    <a:pt x="170" y="2"/>
                  </a:lnTo>
                  <a:lnTo>
                    <a:pt x="170" y="4"/>
                  </a:lnTo>
                  <a:lnTo>
                    <a:pt x="170" y="6"/>
                  </a:lnTo>
                  <a:lnTo>
                    <a:pt x="170" y="8"/>
                  </a:lnTo>
                  <a:lnTo>
                    <a:pt x="170" y="10"/>
                  </a:lnTo>
                  <a:lnTo>
                    <a:pt x="170" y="12"/>
                  </a:lnTo>
                  <a:lnTo>
                    <a:pt x="170" y="14"/>
                  </a:lnTo>
                  <a:lnTo>
                    <a:pt x="170" y="16"/>
                  </a:lnTo>
                  <a:lnTo>
                    <a:pt x="170" y="18"/>
                  </a:lnTo>
                  <a:lnTo>
                    <a:pt x="170" y="20"/>
                  </a:lnTo>
                  <a:lnTo>
                    <a:pt x="170" y="22"/>
                  </a:lnTo>
                  <a:lnTo>
                    <a:pt x="170" y="24"/>
                  </a:lnTo>
                  <a:lnTo>
                    <a:pt x="170" y="26"/>
                  </a:lnTo>
                  <a:lnTo>
                    <a:pt x="170" y="30"/>
                  </a:lnTo>
                  <a:lnTo>
                    <a:pt x="170" y="32"/>
                  </a:lnTo>
                  <a:lnTo>
                    <a:pt x="170" y="34"/>
                  </a:lnTo>
                  <a:lnTo>
                    <a:pt x="170" y="36"/>
                  </a:lnTo>
                  <a:lnTo>
                    <a:pt x="170" y="38"/>
                  </a:lnTo>
                  <a:lnTo>
                    <a:pt x="170" y="40"/>
                  </a:lnTo>
                  <a:lnTo>
                    <a:pt x="170" y="42"/>
                  </a:lnTo>
                  <a:lnTo>
                    <a:pt x="170" y="44"/>
                  </a:lnTo>
                  <a:lnTo>
                    <a:pt x="170" y="46"/>
                  </a:lnTo>
                  <a:lnTo>
                    <a:pt x="170" y="50"/>
                  </a:lnTo>
                  <a:lnTo>
                    <a:pt x="170" y="52"/>
                  </a:lnTo>
                  <a:lnTo>
                    <a:pt x="170" y="54"/>
                  </a:lnTo>
                  <a:lnTo>
                    <a:pt x="170" y="56"/>
                  </a:lnTo>
                  <a:lnTo>
                    <a:pt x="170" y="58"/>
                  </a:lnTo>
                  <a:lnTo>
                    <a:pt x="168" y="60"/>
                  </a:lnTo>
                  <a:lnTo>
                    <a:pt x="168" y="62"/>
                  </a:lnTo>
                  <a:lnTo>
                    <a:pt x="168" y="64"/>
                  </a:lnTo>
                  <a:lnTo>
                    <a:pt x="168" y="66"/>
                  </a:lnTo>
                  <a:lnTo>
                    <a:pt x="168" y="68"/>
                  </a:lnTo>
                  <a:lnTo>
                    <a:pt x="168" y="70"/>
                  </a:lnTo>
                  <a:lnTo>
                    <a:pt x="168" y="74"/>
                  </a:lnTo>
                  <a:lnTo>
                    <a:pt x="168" y="78"/>
                  </a:lnTo>
                  <a:lnTo>
                    <a:pt x="168" y="80"/>
                  </a:lnTo>
                  <a:lnTo>
                    <a:pt x="168" y="82"/>
                  </a:lnTo>
                  <a:lnTo>
                    <a:pt x="168" y="84"/>
                  </a:lnTo>
                  <a:lnTo>
                    <a:pt x="168" y="84"/>
                  </a:lnTo>
                  <a:lnTo>
                    <a:pt x="168" y="86"/>
                  </a:lnTo>
                  <a:lnTo>
                    <a:pt x="168" y="88"/>
                  </a:lnTo>
                  <a:lnTo>
                    <a:pt x="168" y="92"/>
                  </a:lnTo>
                  <a:lnTo>
                    <a:pt x="168" y="94"/>
                  </a:lnTo>
                  <a:lnTo>
                    <a:pt x="168" y="96"/>
                  </a:lnTo>
                  <a:lnTo>
                    <a:pt x="168" y="98"/>
                  </a:lnTo>
                  <a:lnTo>
                    <a:pt x="168" y="100"/>
                  </a:lnTo>
                  <a:lnTo>
                    <a:pt x="168" y="102"/>
                  </a:lnTo>
                  <a:lnTo>
                    <a:pt x="168" y="104"/>
                  </a:lnTo>
                  <a:lnTo>
                    <a:pt x="168" y="108"/>
                  </a:lnTo>
                  <a:lnTo>
                    <a:pt x="168" y="112"/>
                  </a:lnTo>
                  <a:lnTo>
                    <a:pt x="168" y="114"/>
                  </a:lnTo>
                  <a:lnTo>
                    <a:pt x="168" y="116"/>
                  </a:lnTo>
                  <a:lnTo>
                    <a:pt x="168" y="118"/>
                  </a:lnTo>
                  <a:lnTo>
                    <a:pt x="168" y="120"/>
                  </a:lnTo>
                  <a:lnTo>
                    <a:pt x="168" y="124"/>
                  </a:lnTo>
                  <a:lnTo>
                    <a:pt x="168" y="128"/>
                  </a:lnTo>
                  <a:lnTo>
                    <a:pt x="168" y="130"/>
                  </a:lnTo>
                  <a:lnTo>
                    <a:pt x="168" y="132"/>
                  </a:lnTo>
                  <a:lnTo>
                    <a:pt x="168" y="136"/>
                  </a:lnTo>
                  <a:lnTo>
                    <a:pt x="168" y="138"/>
                  </a:lnTo>
                  <a:lnTo>
                    <a:pt x="168" y="140"/>
                  </a:lnTo>
                  <a:lnTo>
                    <a:pt x="168" y="142"/>
                  </a:lnTo>
                  <a:lnTo>
                    <a:pt x="168" y="144"/>
                  </a:lnTo>
                  <a:lnTo>
                    <a:pt x="168" y="146"/>
                  </a:lnTo>
                  <a:lnTo>
                    <a:pt x="168" y="148"/>
                  </a:lnTo>
                  <a:lnTo>
                    <a:pt x="168" y="150"/>
                  </a:lnTo>
                  <a:lnTo>
                    <a:pt x="168" y="152"/>
                  </a:lnTo>
                  <a:lnTo>
                    <a:pt x="168" y="154"/>
                  </a:lnTo>
                  <a:lnTo>
                    <a:pt x="168" y="158"/>
                  </a:lnTo>
                  <a:lnTo>
                    <a:pt x="168" y="160"/>
                  </a:lnTo>
                  <a:lnTo>
                    <a:pt x="168" y="162"/>
                  </a:lnTo>
                  <a:lnTo>
                    <a:pt x="168" y="164"/>
                  </a:lnTo>
                  <a:lnTo>
                    <a:pt x="168" y="166"/>
                  </a:lnTo>
                  <a:lnTo>
                    <a:pt x="168" y="168"/>
                  </a:lnTo>
                  <a:lnTo>
                    <a:pt x="168" y="170"/>
                  </a:lnTo>
                  <a:lnTo>
                    <a:pt x="166" y="170"/>
                  </a:lnTo>
                  <a:lnTo>
                    <a:pt x="164" y="170"/>
                  </a:lnTo>
                  <a:lnTo>
                    <a:pt x="162" y="170"/>
                  </a:lnTo>
                  <a:lnTo>
                    <a:pt x="156" y="170"/>
                  </a:lnTo>
                  <a:lnTo>
                    <a:pt x="152" y="170"/>
                  </a:lnTo>
                  <a:lnTo>
                    <a:pt x="150" y="170"/>
                  </a:lnTo>
                  <a:lnTo>
                    <a:pt x="146" y="170"/>
                  </a:lnTo>
                  <a:lnTo>
                    <a:pt x="144" y="170"/>
                  </a:lnTo>
                  <a:lnTo>
                    <a:pt x="142" y="170"/>
                  </a:lnTo>
                  <a:lnTo>
                    <a:pt x="140" y="170"/>
                  </a:lnTo>
                  <a:lnTo>
                    <a:pt x="138" y="170"/>
                  </a:lnTo>
                  <a:lnTo>
                    <a:pt x="138" y="170"/>
                  </a:lnTo>
                  <a:lnTo>
                    <a:pt x="134" y="170"/>
                  </a:lnTo>
                  <a:lnTo>
                    <a:pt x="132" y="168"/>
                  </a:lnTo>
                  <a:lnTo>
                    <a:pt x="128" y="168"/>
                  </a:lnTo>
                  <a:lnTo>
                    <a:pt x="124" y="168"/>
                  </a:lnTo>
                  <a:lnTo>
                    <a:pt x="122" y="168"/>
                  </a:lnTo>
                  <a:lnTo>
                    <a:pt x="120" y="168"/>
                  </a:lnTo>
                  <a:lnTo>
                    <a:pt x="118" y="168"/>
                  </a:lnTo>
                  <a:lnTo>
                    <a:pt x="112" y="168"/>
                  </a:lnTo>
                  <a:lnTo>
                    <a:pt x="110" y="168"/>
                  </a:lnTo>
                  <a:lnTo>
                    <a:pt x="106" y="168"/>
                  </a:lnTo>
                  <a:lnTo>
                    <a:pt x="104" y="168"/>
                  </a:lnTo>
                  <a:lnTo>
                    <a:pt x="102" y="168"/>
                  </a:lnTo>
                  <a:lnTo>
                    <a:pt x="100" y="168"/>
                  </a:lnTo>
                  <a:lnTo>
                    <a:pt x="96" y="168"/>
                  </a:lnTo>
                  <a:lnTo>
                    <a:pt x="94" y="168"/>
                  </a:lnTo>
                  <a:lnTo>
                    <a:pt x="92" y="168"/>
                  </a:lnTo>
                  <a:lnTo>
                    <a:pt x="90" y="168"/>
                  </a:lnTo>
                  <a:lnTo>
                    <a:pt x="90" y="168"/>
                  </a:lnTo>
                  <a:lnTo>
                    <a:pt x="88" y="168"/>
                  </a:lnTo>
                  <a:lnTo>
                    <a:pt x="86" y="168"/>
                  </a:lnTo>
                  <a:lnTo>
                    <a:pt x="84" y="168"/>
                  </a:lnTo>
                  <a:lnTo>
                    <a:pt x="82" y="168"/>
                  </a:lnTo>
                  <a:lnTo>
                    <a:pt x="80" y="168"/>
                  </a:lnTo>
                  <a:lnTo>
                    <a:pt x="78" y="168"/>
                  </a:lnTo>
                  <a:lnTo>
                    <a:pt x="76" y="168"/>
                  </a:lnTo>
                  <a:lnTo>
                    <a:pt x="74" y="168"/>
                  </a:lnTo>
                  <a:lnTo>
                    <a:pt x="72" y="168"/>
                  </a:lnTo>
                  <a:lnTo>
                    <a:pt x="70" y="168"/>
                  </a:lnTo>
                  <a:lnTo>
                    <a:pt x="68" y="168"/>
                  </a:lnTo>
                  <a:lnTo>
                    <a:pt x="66" y="168"/>
                  </a:lnTo>
                  <a:lnTo>
                    <a:pt x="64" y="168"/>
                  </a:lnTo>
                  <a:lnTo>
                    <a:pt x="62" y="168"/>
                  </a:lnTo>
                  <a:lnTo>
                    <a:pt x="60" y="168"/>
                  </a:lnTo>
                  <a:lnTo>
                    <a:pt x="58" y="168"/>
                  </a:lnTo>
                  <a:lnTo>
                    <a:pt x="56" y="168"/>
                  </a:lnTo>
                  <a:lnTo>
                    <a:pt x="54" y="168"/>
                  </a:lnTo>
                  <a:lnTo>
                    <a:pt x="52" y="168"/>
                  </a:lnTo>
                  <a:lnTo>
                    <a:pt x="50" y="168"/>
                  </a:lnTo>
                  <a:lnTo>
                    <a:pt x="46" y="168"/>
                  </a:lnTo>
                  <a:lnTo>
                    <a:pt x="44" y="168"/>
                  </a:lnTo>
                  <a:lnTo>
                    <a:pt x="42" y="168"/>
                  </a:lnTo>
                  <a:lnTo>
                    <a:pt x="42" y="168"/>
                  </a:lnTo>
                  <a:lnTo>
                    <a:pt x="40" y="168"/>
                  </a:lnTo>
                  <a:lnTo>
                    <a:pt x="38" y="168"/>
                  </a:lnTo>
                  <a:lnTo>
                    <a:pt x="36" y="168"/>
                  </a:lnTo>
                  <a:lnTo>
                    <a:pt x="34" y="168"/>
                  </a:lnTo>
                  <a:lnTo>
                    <a:pt x="32" y="168"/>
                  </a:lnTo>
                  <a:lnTo>
                    <a:pt x="28" y="168"/>
                  </a:lnTo>
                  <a:lnTo>
                    <a:pt x="26" y="168"/>
                  </a:lnTo>
                  <a:lnTo>
                    <a:pt x="24" y="168"/>
                  </a:lnTo>
                  <a:lnTo>
                    <a:pt x="22" y="168"/>
                  </a:lnTo>
                  <a:lnTo>
                    <a:pt x="20" y="168"/>
                  </a:lnTo>
                  <a:lnTo>
                    <a:pt x="16" y="168"/>
                  </a:lnTo>
                  <a:lnTo>
                    <a:pt x="14" y="168"/>
                  </a:lnTo>
                  <a:lnTo>
                    <a:pt x="12" y="168"/>
                  </a:lnTo>
                  <a:lnTo>
                    <a:pt x="10" y="168"/>
                  </a:lnTo>
                  <a:lnTo>
                    <a:pt x="8" y="168"/>
                  </a:lnTo>
                  <a:lnTo>
                    <a:pt x="6" y="168"/>
                  </a:lnTo>
                  <a:lnTo>
                    <a:pt x="2" y="168"/>
                  </a:lnTo>
                  <a:lnTo>
                    <a:pt x="2" y="166"/>
                  </a:lnTo>
                  <a:lnTo>
                    <a:pt x="2" y="164"/>
                  </a:lnTo>
                  <a:lnTo>
                    <a:pt x="2" y="162"/>
                  </a:lnTo>
                  <a:lnTo>
                    <a:pt x="2" y="160"/>
                  </a:lnTo>
                  <a:lnTo>
                    <a:pt x="2" y="158"/>
                  </a:lnTo>
                  <a:lnTo>
                    <a:pt x="2" y="156"/>
                  </a:lnTo>
                  <a:lnTo>
                    <a:pt x="0" y="152"/>
                  </a:lnTo>
                  <a:lnTo>
                    <a:pt x="0" y="150"/>
                  </a:lnTo>
                  <a:lnTo>
                    <a:pt x="0" y="148"/>
                  </a:lnTo>
                  <a:lnTo>
                    <a:pt x="0" y="146"/>
                  </a:lnTo>
                  <a:lnTo>
                    <a:pt x="0" y="144"/>
                  </a:lnTo>
                  <a:lnTo>
                    <a:pt x="0" y="142"/>
                  </a:lnTo>
                  <a:lnTo>
                    <a:pt x="0" y="140"/>
                  </a:lnTo>
                  <a:lnTo>
                    <a:pt x="0" y="138"/>
                  </a:lnTo>
                  <a:lnTo>
                    <a:pt x="0" y="134"/>
                  </a:lnTo>
                  <a:lnTo>
                    <a:pt x="0" y="132"/>
                  </a:lnTo>
                  <a:lnTo>
                    <a:pt x="0" y="132"/>
                  </a:lnTo>
                  <a:lnTo>
                    <a:pt x="0" y="128"/>
                  </a:lnTo>
                  <a:lnTo>
                    <a:pt x="0" y="122"/>
                  </a:lnTo>
                  <a:lnTo>
                    <a:pt x="0" y="118"/>
                  </a:lnTo>
                  <a:lnTo>
                    <a:pt x="0" y="116"/>
                  </a:lnTo>
                  <a:lnTo>
                    <a:pt x="0" y="114"/>
                  </a:lnTo>
                  <a:lnTo>
                    <a:pt x="0" y="112"/>
                  </a:lnTo>
                  <a:lnTo>
                    <a:pt x="0" y="110"/>
                  </a:lnTo>
                  <a:lnTo>
                    <a:pt x="0" y="108"/>
                  </a:lnTo>
                  <a:lnTo>
                    <a:pt x="0" y="104"/>
                  </a:lnTo>
                  <a:lnTo>
                    <a:pt x="0" y="102"/>
                  </a:lnTo>
                  <a:lnTo>
                    <a:pt x="0" y="100"/>
                  </a:lnTo>
                  <a:lnTo>
                    <a:pt x="0" y="98"/>
                  </a:lnTo>
                  <a:lnTo>
                    <a:pt x="0" y="96"/>
                  </a:lnTo>
                  <a:lnTo>
                    <a:pt x="0" y="94"/>
                  </a:lnTo>
                  <a:lnTo>
                    <a:pt x="0" y="90"/>
                  </a:lnTo>
                  <a:lnTo>
                    <a:pt x="0" y="88"/>
                  </a:lnTo>
                  <a:lnTo>
                    <a:pt x="0" y="84"/>
                  </a:lnTo>
                  <a:lnTo>
                    <a:pt x="0" y="82"/>
                  </a:lnTo>
                  <a:lnTo>
                    <a:pt x="0" y="80"/>
                  </a:lnTo>
                  <a:lnTo>
                    <a:pt x="0" y="78"/>
                  </a:lnTo>
                  <a:lnTo>
                    <a:pt x="0" y="76"/>
                  </a:lnTo>
                  <a:lnTo>
                    <a:pt x="0" y="72"/>
                  </a:lnTo>
                  <a:lnTo>
                    <a:pt x="0" y="70"/>
                  </a:lnTo>
                  <a:lnTo>
                    <a:pt x="0" y="66"/>
                  </a:lnTo>
                  <a:lnTo>
                    <a:pt x="0" y="64"/>
                  </a:lnTo>
                  <a:lnTo>
                    <a:pt x="0" y="62"/>
                  </a:lnTo>
                  <a:lnTo>
                    <a:pt x="0" y="60"/>
                  </a:lnTo>
                  <a:lnTo>
                    <a:pt x="0" y="58"/>
                  </a:lnTo>
                  <a:lnTo>
                    <a:pt x="0" y="56"/>
                  </a:lnTo>
                  <a:lnTo>
                    <a:pt x="0" y="54"/>
                  </a:lnTo>
                  <a:lnTo>
                    <a:pt x="0" y="50"/>
                  </a:lnTo>
                  <a:lnTo>
                    <a:pt x="0" y="48"/>
                  </a:lnTo>
                  <a:lnTo>
                    <a:pt x="0" y="46"/>
                  </a:lnTo>
                  <a:lnTo>
                    <a:pt x="0" y="42"/>
                  </a:lnTo>
                  <a:lnTo>
                    <a:pt x="0" y="40"/>
                  </a:lnTo>
                  <a:lnTo>
                    <a:pt x="0" y="38"/>
                  </a:lnTo>
                  <a:lnTo>
                    <a:pt x="0" y="36"/>
                  </a:lnTo>
                  <a:lnTo>
                    <a:pt x="0" y="36"/>
                  </a:lnTo>
                  <a:lnTo>
                    <a:pt x="0" y="34"/>
                  </a:lnTo>
                  <a:lnTo>
                    <a:pt x="0" y="26"/>
                  </a:lnTo>
                  <a:lnTo>
                    <a:pt x="0" y="24"/>
                  </a:lnTo>
                  <a:lnTo>
                    <a:pt x="0" y="22"/>
                  </a:lnTo>
                  <a:lnTo>
                    <a:pt x="0" y="20"/>
                  </a:lnTo>
                  <a:lnTo>
                    <a:pt x="0" y="12"/>
                  </a:lnTo>
                  <a:lnTo>
                    <a:pt x="0" y="10"/>
                  </a:lnTo>
                  <a:lnTo>
                    <a:pt x="0" y="8"/>
                  </a:lnTo>
                  <a:lnTo>
                    <a:pt x="0" y="6"/>
                  </a:lnTo>
                  <a:lnTo>
                    <a:pt x="0" y="4"/>
                  </a:lnTo>
                  <a:lnTo>
                    <a:pt x="0" y="2"/>
                  </a:lnTo>
                  <a:lnTo>
                    <a:pt x="0" y="0"/>
                  </a:lnTo>
                  <a:lnTo>
                    <a:pt x="4" y="0"/>
                  </a:lnTo>
                  <a:lnTo>
                    <a:pt x="6" y="0"/>
                  </a:lnTo>
                  <a:lnTo>
                    <a:pt x="8"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0" name="Freeform 14"/>
            <p:cNvSpPr>
              <a:spLocks/>
            </p:cNvSpPr>
            <p:nvPr/>
          </p:nvSpPr>
          <p:spPr bwMode="auto">
            <a:xfrm>
              <a:off x="5800725" y="3736975"/>
              <a:ext cx="412750" cy="209550"/>
            </a:xfrm>
            <a:custGeom>
              <a:avLst/>
              <a:gdLst>
                <a:gd name="T0" fmla="*/ 208 w 260"/>
                <a:gd name="T1" fmla="*/ 128 h 132"/>
                <a:gd name="T2" fmla="*/ 200 w 260"/>
                <a:gd name="T3" fmla="*/ 128 h 132"/>
                <a:gd name="T4" fmla="*/ 196 w 260"/>
                <a:gd name="T5" fmla="*/ 128 h 132"/>
                <a:gd name="T6" fmla="*/ 196 w 260"/>
                <a:gd name="T7" fmla="*/ 122 h 132"/>
                <a:gd name="T8" fmla="*/ 196 w 260"/>
                <a:gd name="T9" fmla="*/ 116 h 132"/>
                <a:gd name="T10" fmla="*/ 196 w 260"/>
                <a:gd name="T11" fmla="*/ 106 h 132"/>
                <a:gd name="T12" fmla="*/ 184 w 260"/>
                <a:gd name="T13" fmla="*/ 104 h 132"/>
                <a:gd name="T14" fmla="*/ 166 w 260"/>
                <a:gd name="T15" fmla="*/ 104 h 132"/>
                <a:gd name="T16" fmla="*/ 150 w 260"/>
                <a:gd name="T17" fmla="*/ 104 h 132"/>
                <a:gd name="T18" fmla="*/ 138 w 260"/>
                <a:gd name="T19" fmla="*/ 104 h 132"/>
                <a:gd name="T20" fmla="*/ 126 w 260"/>
                <a:gd name="T21" fmla="*/ 104 h 132"/>
                <a:gd name="T22" fmla="*/ 116 w 260"/>
                <a:gd name="T23" fmla="*/ 104 h 132"/>
                <a:gd name="T24" fmla="*/ 100 w 260"/>
                <a:gd name="T25" fmla="*/ 104 h 132"/>
                <a:gd name="T26" fmla="*/ 86 w 260"/>
                <a:gd name="T27" fmla="*/ 104 h 132"/>
                <a:gd name="T28" fmla="*/ 70 w 260"/>
                <a:gd name="T29" fmla="*/ 102 h 132"/>
                <a:gd name="T30" fmla="*/ 58 w 260"/>
                <a:gd name="T31" fmla="*/ 102 h 132"/>
                <a:gd name="T32" fmla="*/ 48 w 260"/>
                <a:gd name="T33" fmla="*/ 102 h 132"/>
                <a:gd name="T34" fmla="*/ 34 w 260"/>
                <a:gd name="T35" fmla="*/ 102 h 132"/>
                <a:gd name="T36" fmla="*/ 14 w 260"/>
                <a:gd name="T37" fmla="*/ 102 h 132"/>
                <a:gd name="T38" fmla="*/ 0 w 260"/>
                <a:gd name="T39" fmla="*/ 102 h 132"/>
                <a:gd name="T40" fmla="*/ 0 w 260"/>
                <a:gd name="T41" fmla="*/ 88 h 132"/>
                <a:gd name="T42" fmla="*/ 0 w 260"/>
                <a:gd name="T43" fmla="*/ 78 h 132"/>
                <a:gd name="T44" fmla="*/ 0 w 260"/>
                <a:gd name="T45" fmla="*/ 56 h 132"/>
                <a:gd name="T46" fmla="*/ 0 w 260"/>
                <a:gd name="T47" fmla="*/ 44 h 132"/>
                <a:gd name="T48" fmla="*/ 0 w 260"/>
                <a:gd name="T49" fmla="*/ 30 h 132"/>
                <a:gd name="T50" fmla="*/ 0 w 260"/>
                <a:gd name="T51" fmla="*/ 6 h 132"/>
                <a:gd name="T52" fmla="*/ 10 w 260"/>
                <a:gd name="T53" fmla="*/ 0 h 132"/>
                <a:gd name="T54" fmla="*/ 32 w 260"/>
                <a:gd name="T55" fmla="*/ 2 h 132"/>
                <a:gd name="T56" fmla="*/ 48 w 260"/>
                <a:gd name="T57" fmla="*/ 2 h 132"/>
                <a:gd name="T58" fmla="*/ 56 w 260"/>
                <a:gd name="T59" fmla="*/ 2 h 132"/>
                <a:gd name="T60" fmla="*/ 68 w 260"/>
                <a:gd name="T61" fmla="*/ 2 h 132"/>
                <a:gd name="T62" fmla="*/ 86 w 260"/>
                <a:gd name="T63" fmla="*/ 2 h 132"/>
                <a:gd name="T64" fmla="*/ 100 w 260"/>
                <a:gd name="T65" fmla="*/ 2 h 132"/>
                <a:gd name="T66" fmla="*/ 110 w 260"/>
                <a:gd name="T67" fmla="*/ 4 h 132"/>
                <a:gd name="T68" fmla="*/ 122 w 260"/>
                <a:gd name="T69" fmla="*/ 4 h 132"/>
                <a:gd name="T70" fmla="*/ 132 w 260"/>
                <a:gd name="T71" fmla="*/ 6 h 132"/>
                <a:gd name="T72" fmla="*/ 142 w 260"/>
                <a:gd name="T73" fmla="*/ 8 h 132"/>
                <a:gd name="T74" fmla="*/ 148 w 260"/>
                <a:gd name="T75" fmla="*/ 12 h 132"/>
                <a:gd name="T76" fmla="*/ 152 w 260"/>
                <a:gd name="T77" fmla="*/ 16 h 132"/>
                <a:gd name="T78" fmla="*/ 162 w 260"/>
                <a:gd name="T79" fmla="*/ 20 h 132"/>
                <a:gd name="T80" fmla="*/ 172 w 260"/>
                <a:gd name="T81" fmla="*/ 26 h 132"/>
                <a:gd name="T82" fmla="*/ 180 w 260"/>
                <a:gd name="T83" fmla="*/ 28 h 132"/>
                <a:gd name="T84" fmla="*/ 186 w 260"/>
                <a:gd name="T85" fmla="*/ 32 h 132"/>
                <a:gd name="T86" fmla="*/ 194 w 260"/>
                <a:gd name="T87" fmla="*/ 36 h 132"/>
                <a:gd name="T88" fmla="*/ 204 w 260"/>
                <a:gd name="T89" fmla="*/ 40 h 132"/>
                <a:gd name="T90" fmla="*/ 214 w 260"/>
                <a:gd name="T91" fmla="*/ 46 h 132"/>
                <a:gd name="T92" fmla="*/ 224 w 260"/>
                <a:gd name="T93" fmla="*/ 50 h 132"/>
                <a:gd name="T94" fmla="*/ 232 w 260"/>
                <a:gd name="T95" fmla="*/ 56 h 132"/>
                <a:gd name="T96" fmla="*/ 240 w 260"/>
                <a:gd name="T97" fmla="*/ 60 h 132"/>
                <a:gd name="T98" fmla="*/ 246 w 260"/>
                <a:gd name="T99" fmla="*/ 64 h 132"/>
                <a:gd name="T100" fmla="*/ 258 w 260"/>
                <a:gd name="T101" fmla="*/ 68 h 132"/>
                <a:gd name="T102" fmla="*/ 252 w 260"/>
                <a:gd name="T103" fmla="*/ 78 h 132"/>
                <a:gd name="T104" fmla="*/ 246 w 260"/>
                <a:gd name="T105" fmla="*/ 86 h 132"/>
                <a:gd name="T106" fmla="*/ 242 w 260"/>
                <a:gd name="T107" fmla="*/ 92 h 132"/>
                <a:gd name="T108" fmla="*/ 236 w 260"/>
                <a:gd name="T109" fmla="*/ 98 h 132"/>
                <a:gd name="T110" fmla="*/ 230 w 260"/>
                <a:gd name="T111" fmla="*/ 106 h 132"/>
                <a:gd name="T112" fmla="*/ 220 w 260"/>
                <a:gd name="T113" fmla="*/ 11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0" h="132">
                  <a:moveTo>
                    <a:pt x="216" y="124"/>
                  </a:moveTo>
                  <a:lnTo>
                    <a:pt x="214" y="128"/>
                  </a:lnTo>
                  <a:lnTo>
                    <a:pt x="212" y="128"/>
                  </a:lnTo>
                  <a:lnTo>
                    <a:pt x="210" y="128"/>
                  </a:lnTo>
                  <a:lnTo>
                    <a:pt x="208" y="128"/>
                  </a:lnTo>
                  <a:lnTo>
                    <a:pt x="208" y="130"/>
                  </a:lnTo>
                  <a:lnTo>
                    <a:pt x="206" y="130"/>
                  </a:lnTo>
                  <a:lnTo>
                    <a:pt x="204" y="128"/>
                  </a:lnTo>
                  <a:lnTo>
                    <a:pt x="202" y="128"/>
                  </a:lnTo>
                  <a:lnTo>
                    <a:pt x="200" y="128"/>
                  </a:lnTo>
                  <a:lnTo>
                    <a:pt x="200" y="130"/>
                  </a:lnTo>
                  <a:lnTo>
                    <a:pt x="198" y="132"/>
                  </a:lnTo>
                  <a:lnTo>
                    <a:pt x="196" y="132"/>
                  </a:lnTo>
                  <a:lnTo>
                    <a:pt x="196" y="130"/>
                  </a:lnTo>
                  <a:lnTo>
                    <a:pt x="196" y="128"/>
                  </a:lnTo>
                  <a:lnTo>
                    <a:pt x="196" y="128"/>
                  </a:lnTo>
                  <a:lnTo>
                    <a:pt x="196" y="126"/>
                  </a:lnTo>
                  <a:lnTo>
                    <a:pt x="196" y="124"/>
                  </a:lnTo>
                  <a:lnTo>
                    <a:pt x="196" y="124"/>
                  </a:lnTo>
                  <a:lnTo>
                    <a:pt x="196" y="122"/>
                  </a:lnTo>
                  <a:lnTo>
                    <a:pt x="196" y="120"/>
                  </a:lnTo>
                  <a:lnTo>
                    <a:pt x="196" y="120"/>
                  </a:lnTo>
                  <a:lnTo>
                    <a:pt x="196" y="118"/>
                  </a:lnTo>
                  <a:lnTo>
                    <a:pt x="196" y="116"/>
                  </a:lnTo>
                  <a:lnTo>
                    <a:pt x="196" y="116"/>
                  </a:lnTo>
                  <a:lnTo>
                    <a:pt x="196" y="114"/>
                  </a:lnTo>
                  <a:lnTo>
                    <a:pt x="196" y="112"/>
                  </a:lnTo>
                  <a:lnTo>
                    <a:pt x="196" y="110"/>
                  </a:lnTo>
                  <a:lnTo>
                    <a:pt x="196" y="108"/>
                  </a:lnTo>
                  <a:lnTo>
                    <a:pt x="196" y="106"/>
                  </a:lnTo>
                  <a:lnTo>
                    <a:pt x="196" y="104"/>
                  </a:lnTo>
                  <a:lnTo>
                    <a:pt x="194" y="104"/>
                  </a:lnTo>
                  <a:lnTo>
                    <a:pt x="190" y="104"/>
                  </a:lnTo>
                  <a:lnTo>
                    <a:pt x="186" y="104"/>
                  </a:lnTo>
                  <a:lnTo>
                    <a:pt x="184" y="104"/>
                  </a:lnTo>
                  <a:lnTo>
                    <a:pt x="180" y="104"/>
                  </a:lnTo>
                  <a:lnTo>
                    <a:pt x="178" y="104"/>
                  </a:lnTo>
                  <a:lnTo>
                    <a:pt x="170" y="104"/>
                  </a:lnTo>
                  <a:lnTo>
                    <a:pt x="168" y="104"/>
                  </a:lnTo>
                  <a:lnTo>
                    <a:pt x="166" y="104"/>
                  </a:lnTo>
                  <a:lnTo>
                    <a:pt x="164" y="104"/>
                  </a:lnTo>
                  <a:lnTo>
                    <a:pt x="162" y="104"/>
                  </a:lnTo>
                  <a:lnTo>
                    <a:pt x="156" y="104"/>
                  </a:lnTo>
                  <a:lnTo>
                    <a:pt x="152" y="104"/>
                  </a:lnTo>
                  <a:lnTo>
                    <a:pt x="150" y="104"/>
                  </a:lnTo>
                  <a:lnTo>
                    <a:pt x="148" y="104"/>
                  </a:lnTo>
                  <a:lnTo>
                    <a:pt x="148" y="104"/>
                  </a:lnTo>
                  <a:lnTo>
                    <a:pt x="146" y="104"/>
                  </a:lnTo>
                  <a:lnTo>
                    <a:pt x="140" y="104"/>
                  </a:lnTo>
                  <a:lnTo>
                    <a:pt x="138" y="104"/>
                  </a:lnTo>
                  <a:lnTo>
                    <a:pt x="136" y="104"/>
                  </a:lnTo>
                  <a:lnTo>
                    <a:pt x="134" y="104"/>
                  </a:lnTo>
                  <a:lnTo>
                    <a:pt x="130" y="104"/>
                  </a:lnTo>
                  <a:lnTo>
                    <a:pt x="128" y="104"/>
                  </a:lnTo>
                  <a:lnTo>
                    <a:pt x="126" y="104"/>
                  </a:lnTo>
                  <a:lnTo>
                    <a:pt x="124" y="104"/>
                  </a:lnTo>
                  <a:lnTo>
                    <a:pt x="122" y="104"/>
                  </a:lnTo>
                  <a:lnTo>
                    <a:pt x="120" y="104"/>
                  </a:lnTo>
                  <a:lnTo>
                    <a:pt x="118" y="104"/>
                  </a:lnTo>
                  <a:lnTo>
                    <a:pt x="116" y="104"/>
                  </a:lnTo>
                  <a:lnTo>
                    <a:pt x="110" y="104"/>
                  </a:lnTo>
                  <a:lnTo>
                    <a:pt x="108" y="104"/>
                  </a:lnTo>
                  <a:lnTo>
                    <a:pt x="106" y="104"/>
                  </a:lnTo>
                  <a:lnTo>
                    <a:pt x="102" y="104"/>
                  </a:lnTo>
                  <a:lnTo>
                    <a:pt x="100" y="104"/>
                  </a:lnTo>
                  <a:lnTo>
                    <a:pt x="94" y="104"/>
                  </a:lnTo>
                  <a:lnTo>
                    <a:pt x="92" y="104"/>
                  </a:lnTo>
                  <a:lnTo>
                    <a:pt x="90" y="104"/>
                  </a:lnTo>
                  <a:lnTo>
                    <a:pt x="88" y="104"/>
                  </a:lnTo>
                  <a:lnTo>
                    <a:pt x="86" y="104"/>
                  </a:lnTo>
                  <a:lnTo>
                    <a:pt x="84" y="104"/>
                  </a:lnTo>
                  <a:lnTo>
                    <a:pt x="78" y="104"/>
                  </a:lnTo>
                  <a:lnTo>
                    <a:pt x="76" y="104"/>
                  </a:lnTo>
                  <a:lnTo>
                    <a:pt x="72" y="102"/>
                  </a:lnTo>
                  <a:lnTo>
                    <a:pt x="70" y="102"/>
                  </a:lnTo>
                  <a:lnTo>
                    <a:pt x="68" y="102"/>
                  </a:lnTo>
                  <a:lnTo>
                    <a:pt x="66" y="102"/>
                  </a:lnTo>
                  <a:lnTo>
                    <a:pt x="62" y="102"/>
                  </a:lnTo>
                  <a:lnTo>
                    <a:pt x="60" y="102"/>
                  </a:lnTo>
                  <a:lnTo>
                    <a:pt x="58" y="102"/>
                  </a:lnTo>
                  <a:lnTo>
                    <a:pt x="56" y="102"/>
                  </a:lnTo>
                  <a:lnTo>
                    <a:pt x="54" y="102"/>
                  </a:lnTo>
                  <a:lnTo>
                    <a:pt x="52" y="102"/>
                  </a:lnTo>
                  <a:lnTo>
                    <a:pt x="50" y="102"/>
                  </a:lnTo>
                  <a:lnTo>
                    <a:pt x="48" y="102"/>
                  </a:lnTo>
                  <a:lnTo>
                    <a:pt x="46" y="102"/>
                  </a:lnTo>
                  <a:lnTo>
                    <a:pt x="42" y="102"/>
                  </a:lnTo>
                  <a:lnTo>
                    <a:pt x="40" y="102"/>
                  </a:lnTo>
                  <a:lnTo>
                    <a:pt x="36" y="102"/>
                  </a:lnTo>
                  <a:lnTo>
                    <a:pt x="34" y="102"/>
                  </a:lnTo>
                  <a:lnTo>
                    <a:pt x="32" y="102"/>
                  </a:lnTo>
                  <a:lnTo>
                    <a:pt x="26" y="102"/>
                  </a:lnTo>
                  <a:lnTo>
                    <a:pt x="22" y="102"/>
                  </a:lnTo>
                  <a:lnTo>
                    <a:pt x="18" y="102"/>
                  </a:lnTo>
                  <a:lnTo>
                    <a:pt x="14" y="102"/>
                  </a:lnTo>
                  <a:lnTo>
                    <a:pt x="8" y="104"/>
                  </a:lnTo>
                  <a:lnTo>
                    <a:pt x="6" y="104"/>
                  </a:lnTo>
                  <a:lnTo>
                    <a:pt x="4" y="104"/>
                  </a:lnTo>
                  <a:lnTo>
                    <a:pt x="0" y="104"/>
                  </a:lnTo>
                  <a:lnTo>
                    <a:pt x="0" y="102"/>
                  </a:lnTo>
                  <a:lnTo>
                    <a:pt x="0" y="100"/>
                  </a:lnTo>
                  <a:lnTo>
                    <a:pt x="0" y="96"/>
                  </a:lnTo>
                  <a:lnTo>
                    <a:pt x="0" y="94"/>
                  </a:lnTo>
                  <a:lnTo>
                    <a:pt x="0" y="90"/>
                  </a:lnTo>
                  <a:lnTo>
                    <a:pt x="0" y="88"/>
                  </a:lnTo>
                  <a:lnTo>
                    <a:pt x="0" y="84"/>
                  </a:lnTo>
                  <a:lnTo>
                    <a:pt x="0" y="84"/>
                  </a:lnTo>
                  <a:lnTo>
                    <a:pt x="0" y="82"/>
                  </a:lnTo>
                  <a:lnTo>
                    <a:pt x="0" y="80"/>
                  </a:lnTo>
                  <a:lnTo>
                    <a:pt x="0" y="78"/>
                  </a:lnTo>
                  <a:lnTo>
                    <a:pt x="0" y="68"/>
                  </a:lnTo>
                  <a:lnTo>
                    <a:pt x="0" y="64"/>
                  </a:lnTo>
                  <a:lnTo>
                    <a:pt x="0" y="62"/>
                  </a:lnTo>
                  <a:lnTo>
                    <a:pt x="0" y="58"/>
                  </a:lnTo>
                  <a:lnTo>
                    <a:pt x="0" y="56"/>
                  </a:lnTo>
                  <a:lnTo>
                    <a:pt x="0" y="54"/>
                  </a:lnTo>
                  <a:lnTo>
                    <a:pt x="0" y="52"/>
                  </a:lnTo>
                  <a:lnTo>
                    <a:pt x="0" y="50"/>
                  </a:lnTo>
                  <a:lnTo>
                    <a:pt x="0" y="48"/>
                  </a:lnTo>
                  <a:lnTo>
                    <a:pt x="0" y="44"/>
                  </a:lnTo>
                  <a:lnTo>
                    <a:pt x="0" y="42"/>
                  </a:lnTo>
                  <a:lnTo>
                    <a:pt x="0" y="40"/>
                  </a:lnTo>
                  <a:lnTo>
                    <a:pt x="0" y="38"/>
                  </a:lnTo>
                  <a:lnTo>
                    <a:pt x="0" y="32"/>
                  </a:lnTo>
                  <a:lnTo>
                    <a:pt x="0" y="30"/>
                  </a:lnTo>
                  <a:lnTo>
                    <a:pt x="0" y="24"/>
                  </a:lnTo>
                  <a:lnTo>
                    <a:pt x="0" y="16"/>
                  </a:lnTo>
                  <a:lnTo>
                    <a:pt x="0" y="14"/>
                  </a:lnTo>
                  <a:lnTo>
                    <a:pt x="0" y="8"/>
                  </a:lnTo>
                  <a:lnTo>
                    <a:pt x="0" y="6"/>
                  </a:lnTo>
                  <a:lnTo>
                    <a:pt x="0" y="4"/>
                  </a:lnTo>
                  <a:lnTo>
                    <a:pt x="2" y="0"/>
                  </a:lnTo>
                  <a:lnTo>
                    <a:pt x="4" y="0"/>
                  </a:lnTo>
                  <a:lnTo>
                    <a:pt x="8" y="0"/>
                  </a:lnTo>
                  <a:lnTo>
                    <a:pt x="10" y="0"/>
                  </a:lnTo>
                  <a:lnTo>
                    <a:pt x="16" y="2"/>
                  </a:lnTo>
                  <a:lnTo>
                    <a:pt x="18" y="2"/>
                  </a:lnTo>
                  <a:lnTo>
                    <a:pt x="22" y="2"/>
                  </a:lnTo>
                  <a:lnTo>
                    <a:pt x="30" y="2"/>
                  </a:lnTo>
                  <a:lnTo>
                    <a:pt x="32" y="2"/>
                  </a:lnTo>
                  <a:lnTo>
                    <a:pt x="34" y="2"/>
                  </a:lnTo>
                  <a:lnTo>
                    <a:pt x="40" y="2"/>
                  </a:lnTo>
                  <a:lnTo>
                    <a:pt x="42" y="2"/>
                  </a:lnTo>
                  <a:lnTo>
                    <a:pt x="44" y="2"/>
                  </a:lnTo>
                  <a:lnTo>
                    <a:pt x="48" y="2"/>
                  </a:lnTo>
                  <a:lnTo>
                    <a:pt x="50" y="2"/>
                  </a:lnTo>
                  <a:lnTo>
                    <a:pt x="52" y="2"/>
                  </a:lnTo>
                  <a:lnTo>
                    <a:pt x="52" y="2"/>
                  </a:lnTo>
                  <a:lnTo>
                    <a:pt x="54" y="2"/>
                  </a:lnTo>
                  <a:lnTo>
                    <a:pt x="56" y="2"/>
                  </a:lnTo>
                  <a:lnTo>
                    <a:pt x="58" y="2"/>
                  </a:lnTo>
                  <a:lnTo>
                    <a:pt x="60" y="2"/>
                  </a:lnTo>
                  <a:lnTo>
                    <a:pt x="62" y="2"/>
                  </a:lnTo>
                  <a:lnTo>
                    <a:pt x="64" y="2"/>
                  </a:lnTo>
                  <a:lnTo>
                    <a:pt x="68" y="2"/>
                  </a:lnTo>
                  <a:lnTo>
                    <a:pt x="72" y="2"/>
                  </a:lnTo>
                  <a:lnTo>
                    <a:pt x="76" y="2"/>
                  </a:lnTo>
                  <a:lnTo>
                    <a:pt x="80" y="2"/>
                  </a:lnTo>
                  <a:lnTo>
                    <a:pt x="84" y="2"/>
                  </a:lnTo>
                  <a:lnTo>
                    <a:pt x="86" y="2"/>
                  </a:lnTo>
                  <a:lnTo>
                    <a:pt x="88" y="2"/>
                  </a:lnTo>
                  <a:lnTo>
                    <a:pt x="92" y="2"/>
                  </a:lnTo>
                  <a:lnTo>
                    <a:pt x="94" y="2"/>
                  </a:lnTo>
                  <a:lnTo>
                    <a:pt x="98" y="2"/>
                  </a:lnTo>
                  <a:lnTo>
                    <a:pt x="100" y="2"/>
                  </a:lnTo>
                  <a:lnTo>
                    <a:pt x="100" y="2"/>
                  </a:lnTo>
                  <a:lnTo>
                    <a:pt x="102" y="2"/>
                  </a:lnTo>
                  <a:lnTo>
                    <a:pt x="104" y="2"/>
                  </a:lnTo>
                  <a:lnTo>
                    <a:pt x="108" y="2"/>
                  </a:lnTo>
                  <a:lnTo>
                    <a:pt x="110" y="4"/>
                  </a:lnTo>
                  <a:lnTo>
                    <a:pt x="112" y="4"/>
                  </a:lnTo>
                  <a:lnTo>
                    <a:pt x="114" y="4"/>
                  </a:lnTo>
                  <a:lnTo>
                    <a:pt x="116" y="4"/>
                  </a:lnTo>
                  <a:lnTo>
                    <a:pt x="120" y="4"/>
                  </a:lnTo>
                  <a:lnTo>
                    <a:pt x="122" y="4"/>
                  </a:lnTo>
                  <a:lnTo>
                    <a:pt x="124" y="4"/>
                  </a:lnTo>
                  <a:lnTo>
                    <a:pt x="126" y="4"/>
                  </a:lnTo>
                  <a:lnTo>
                    <a:pt x="128" y="4"/>
                  </a:lnTo>
                  <a:lnTo>
                    <a:pt x="130" y="6"/>
                  </a:lnTo>
                  <a:lnTo>
                    <a:pt x="132" y="6"/>
                  </a:lnTo>
                  <a:lnTo>
                    <a:pt x="134" y="6"/>
                  </a:lnTo>
                  <a:lnTo>
                    <a:pt x="136" y="6"/>
                  </a:lnTo>
                  <a:lnTo>
                    <a:pt x="138" y="8"/>
                  </a:lnTo>
                  <a:lnTo>
                    <a:pt x="140" y="8"/>
                  </a:lnTo>
                  <a:lnTo>
                    <a:pt x="142" y="8"/>
                  </a:lnTo>
                  <a:lnTo>
                    <a:pt x="142" y="10"/>
                  </a:lnTo>
                  <a:lnTo>
                    <a:pt x="144" y="10"/>
                  </a:lnTo>
                  <a:lnTo>
                    <a:pt x="146" y="10"/>
                  </a:lnTo>
                  <a:lnTo>
                    <a:pt x="146" y="12"/>
                  </a:lnTo>
                  <a:lnTo>
                    <a:pt x="148" y="12"/>
                  </a:lnTo>
                  <a:lnTo>
                    <a:pt x="148" y="12"/>
                  </a:lnTo>
                  <a:lnTo>
                    <a:pt x="148" y="14"/>
                  </a:lnTo>
                  <a:lnTo>
                    <a:pt x="150" y="14"/>
                  </a:lnTo>
                  <a:lnTo>
                    <a:pt x="152" y="14"/>
                  </a:lnTo>
                  <a:lnTo>
                    <a:pt x="152" y="16"/>
                  </a:lnTo>
                  <a:lnTo>
                    <a:pt x="154" y="16"/>
                  </a:lnTo>
                  <a:lnTo>
                    <a:pt x="156" y="16"/>
                  </a:lnTo>
                  <a:lnTo>
                    <a:pt x="158" y="18"/>
                  </a:lnTo>
                  <a:lnTo>
                    <a:pt x="160" y="18"/>
                  </a:lnTo>
                  <a:lnTo>
                    <a:pt x="162" y="20"/>
                  </a:lnTo>
                  <a:lnTo>
                    <a:pt x="164" y="20"/>
                  </a:lnTo>
                  <a:lnTo>
                    <a:pt x="166" y="22"/>
                  </a:lnTo>
                  <a:lnTo>
                    <a:pt x="168" y="22"/>
                  </a:lnTo>
                  <a:lnTo>
                    <a:pt x="170" y="24"/>
                  </a:lnTo>
                  <a:lnTo>
                    <a:pt x="172" y="26"/>
                  </a:lnTo>
                  <a:lnTo>
                    <a:pt x="174" y="26"/>
                  </a:lnTo>
                  <a:lnTo>
                    <a:pt x="176" y="26"/>
                  </a:lnTo>
                  <a:lnTo>
                    <a:pt x="176" y="28"/>
                  </a:lnTo>
                  <a:lnTo>
                    <a:pt x="178" y="28"/>
                  </a:lnTo>
                  <a:lnTo>
                    <a:pt x="180" y="28"/>
                  </a:lnTo>
                  <a:lnTo>
                    <a:pt x="180" y="30"/>
                  </a:lnTo>
                  <a:lnTo>
                    <a:pt x="182" y="30"/>
                  </a:lnTo>
                  <a:lnTo>
                    <a:pt x="184" y="30"/>
                  </a:lnTo>
                  <a:lnTo>
                    <a:pt x="184" y="32"/>
                  </a:lnTo>
                  <a:lnTo>
                    <a:pt x="186" y="32"/>
                  </a:lnTo>
                  <a:lnTo>
                    <a:pt x="188" y="34"/>
                  </a:lnTo>
                  <a:lnTo>
                    <a:pt x="190" y="34"/>
                  </a:lnTo>
                  <a:lnTo>
                    <a:pt x="192" y="34"/>
                  </a:lnTo>
                  <a:lnTo>
                    <a:pt x="192" y="36"/>
                  </a:lnTo>
                  <a:lnTo>
                    <a:pt x="194" y="36"/>
                  </a:lnTo>
                  <a:lnTo>
                    <a:pt x="196" y="36"/>
                  </a:lnTo>
                  <a:lnTo>
                    <a:pt x="196" y="36"/>
                  </a:lnTo>
                  <a:lnTo>
                    <a:pt x="198" y="38"/>
                  </a:lnTo>
                  <a:lnTo>
                    <a:pt x="202" y="40"/>
                  </a:lnTo>
                  <a:lnTo>
                    <a:pt x="204" y="40"/>
                  </a:lnTo>
                  <a:lnTo>
                    <a:pt x="206" y="42"/>
                  </a:lnTo>
                  <a:lnTo>
                    <a:pt x="208" y="42"/>
                  </a:lnTo>
                  <a:lnTo>
                    <a:pt x="210" y="44"/>
                  </a:lnTo>
                  <a:lnTo>
                    <a:pt x="212" y="44"/>
                  </a:lnTo>
                  <a:lnTo>
                    <a:pt x="214" y="46"/>
                  </a:lnTo>
                  <a:lnTo>
                    <a:pt x="216" y="46"/>
                  </a:lnTo>
                  <a:lnTo>
                    <a:pt x="220" y="48"/>
                  </a:lnTo>
                  <a:lnTo>
                    <a:pt x="220" y="50"/>
                  </a:lnTo>
                  <a:lnTo>
                    <a:pt x="222" y="50"/>
                  </a:lnTo>
                  <a:lnTo>
                    <a:pt x="224" y="50"/>
                  </a:lnTo>
                  <a:lnTo>
                    <a:pt x="226" y="52"/>
                  </a:lnTo>
                  <a:lnTo>
                    <a:pt x="228" y="52"/>
                  </a:lnTo>
                  <a:lnTo>
                    <a:pt x="230" y="54"/>
                  </a:lnTo>
                  <a:lnTo>
                    <a:pt x="232" y="54"/>
                  </a:lnTo>
                  <a:lnTo>
                    <a:pt x="232" y="56"/>
                  </a:lnTo>
                  <a:lnTo>
                    <a:pt x="234" y="56"/>
                  </a:lnTo>
                  <a:lnTo>
                    <a:pt x="236" y="56"/>
                  </a:lnTo>
                  <a:lnTo>
                    <a:pt x="238" y="58"/>
                  </a:lnTo>
                  <a:lnTo>
                    <a:pt x="240" y="58"/>
                  </a:lnTo>
                  <a:lnTo>
                    <a:pt x="240" y="60"/>
                  </a:lnTo>
                  <a:lnTo>
                    <a:pt x="242" y="60"/>
                  </a:lnTo>
                  <a:lnTo>
                    <a:pt x="244" y="60"/>
                  </a:lnTo>
                  <a:lnTo>
                    <a:pt x="244" y="62"/>
                  </a:lnTo>
                  <a:lnTo>
                    <a:pt x="246" y="62"/>
                  </a:lnTo>
                  <a:lnTo>
                    <a:pt x="246" y="64"/>
                  </a:lnTo>
                  <a:lnTo>
                    <a:pt x="250" y="66"/>
                  </a:lnTo>
                  <a:lnTo>
                    <a:pt x="254" y="66"/>
                  </a:lnTo>
                  <a:lnTo>
                    <a:pt x="254" y="68"/>
                  </a:lnTo>
                  <a:lnTo>
                    <a:pt x="256" y="68"/>
                  </a:lnTo>
                  <a:lnTo>
                    <a:pt x="258" y="68"/>
                  </a:lnTo>
                  <a:lnTo>
                    <a:pt x="258" y="70"/>
                  </a:lnTo>
                  <a:lnTo>
                    <a:pt x="260" y="70"/>
                  </a:lnTo>
                  <a:lnTo>
                    <a:pt x="256" y="74"/>
                  </a:lnTo>
                  <a:lnTo>
                    <a:pt x="256" y="76"/>
                  </a:lnTo>
                  <a:lnTo>
                    <a:pt x="252" y="78"/>
                  </a:lnTo>
                  <a:lnTo>
                    <a:pt x="250" y="80"/>
                  </a:lnTo>
                  <a:lnTo>
                    <a:pt x="250" y="82"/>
                  </a:lnTo>
                  <a:lnTo>
                    <a:pt x="248" y="84"/>
                  </a:lnTo>
                  <a:lnTo>
                    <a:pt x="246" y="84"/>
                  </a:lnTo>
                  <a:lnTo>
                    <a:pt x="246" y="86"/>
                  </a:lnTo>
                  <a:lnTo>
                    <a:pt x="246" y="86"/>
                  </a:lnTo>
                  <a:lnTo>
                    <a:pt x="246" y="88"/>
                  </a:lnTo>
                  <a:lnTo>
                    <a:pt x="244" y="88"/>
                  </a:lnTo>
                  <a:lnTo>
                    <a:pt x="244" y="90"/>
                  </a:lnTo>
                  <a:lnTo>
                    <a:pt x="242" y="92"/>
                  </a:lnTo>
                  <a:lnTo>
                    <a:pt x="240" y="94"/>
                  </a:lnTo>
                  <a:lnTo>
                    <a:pt x="240" y="96"/>
                  </a:lnTo>
                  <a:lnTo>
                    <a:pt x="238" y="96"/>
                  </a:lnTo>
                  <a:lnTo>
                    <a:pt x="238" y="98"/>
                  </a:lnTo>
                  <a:lnTo>
                    <a:pt x="236" y="98"/>
                  </a:lnTo>
                  <a:lnTo>
                    <a:pt x="236" y="100"/>
                  </a:lnTo>
                  <a:lnTo>
                    <a:pt x="234" y="102"/>
                  </a:lnTo>
                  <a:lnTo>
                    <a:pt x="232" y="104"/>
                  </a:lnTo>
                  <a:lnTo>
                    <a:pt x="232" y="106"/>
                  </a:lnTo>
                  <a:lnTo>
                    <a:pt x="230" y="106"/>
                  </a:lnTo>
                  <a:lnTo>
                    <a:pt x="228" y="110"/>
                  </a:lnTo>
                  <a:lnTo>
                    <a:pt x="226" y="112"/>
                  </a:lnTo>
                  <a:lnTo>
                    <a:pt x="222" y="116"/>
                  </a:lnTo>
                  <a:lnTo>
                    <a:pt x="222" y="118"/>
                  </a:lnTo>
                  <a:lnTo>
                    <a:pt x="220" y="118"/>
                  </a:lnTo>
                  <a:lnTo>
                    <a:pt x="220" y="120"/>
                  </a:lnTo>
                  <a:lnTo>
                    <a:pt x="218" y="120"/>
                  </a:lnTo>
                  <a:lnTo>
                    <a:pt x="218" y="122"/>
                  </a:lnTo>
                  <a:lnTo>
                    <a:pt x="216" y="124"/>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1" name="Freeform 19"/>
            <p:cNvSpPr>
              <a:spLocks/>
            </p:cNvSpPr>
            <p:nvPr/>
          </p:nvSpPr>
          <p:spPr bwMode="auto">
            <a:xfrm>
              <a:off x="6197600" y="3822700"/>
              <a:ext cx="349250" cy="371475"/>
            </a:xfrm>
            <a:custGeom>
              <a:avLst/>
              <a:gdLst>
                <a:gd name="T0" fmla="*/ 92 w 220"/>
                <a:gd name="T1" fmla="*/ 6 h 234"/>
                <a:gd name="T2" fmla="*/ 102 w 220"/>
                <a:gd name="T3" fmla="*/ 10 h 234"/>
                <a:gd name="T4" fmla="*/ 112 w 220"/>
                <a:gd name="T5" fmla="*/ 12 h 234"/>
                <a:gd name="T6" fmla="*/ 118 w 220"/>
                <a:gd name="T7" fmla="*/ 18 h 234"/>
                <a:gd name="T8" fmla="*/ 124 w 220"/>
                <a:gd name="T9" fmla="*/ 10 h 234"/>
                <a:gd name="T10" fmla="*/ 130 w 220"/>
                <a:gd name="T11" fmla="*/ 4 h 234"/>
                <a:gd name="T12" fmla="*/ 138 w 220"/>
                <a:gd name="T13" fmla="*/ 12 h 234"/>
                <a:gd name="T14" fmla="*/ 142 w 220"/>
                <a:gd name="T15" fmla="*/ 10 h 234"/>
                <a:gd name="T16" fmla="*/ 146 w 220"/>
                <a:gd name="T17" fmla="*/ 20 h 234"/>
                <a:gd name="T18" fmla="*/ 136 w 220"/>
                <a:gd name="T19" fmla="*/ 26 h 234"/>
                <a:gd name="T20" fmla="*/ 136 w 220"/>
                <a:gd name="T21" fmla="*/ 36 h 234"/>
                <a:gd name="T22" fmla="*/ 144 w 220"/>
                <a:gd name="T23" fmla="*/ 38 h 234"/>
                <a:gd name="T24" fmla="*/ 148 w 220"/>
                <a:gd name="T25" fmla="*/ 50 h 234"/>
                <a:gd name="T26" fmla="*/ 156 w 220"/>
                <a:gd name="T27" fmla="*/ 58 h 234"/>
                <a:gd name="T28" fmla="*/ 160 w 220"/>
                <a:gd name="T29" fmla="*/ 72 h 234"/>
                <a:gd name="T30" fmla="*/ 170 w 220"/>
                <a:gd name="T31" fmla="*/ 78 h 234"/>
                <a:gd name="T32" fmla="*/ 174 w 220"/>
                <a:gd name="T33" fmla="*/ 76 h 234"/>
                <a:gd name="T34" fmla="*/ 184 w 220"/>
                <a:gd name="T35" fmla="*/ 78 h 234"/>
                <a:gd name="T36" fmla="*/ 186 w 220"/>
                <a:gd name="T37" fmla="*/ 80 h 234"/>
                <a:gd name="T38" fmla="*/ 192 w 220"/>
                <a:gd name="T39" fmla="*/ 92 h 234"/>
                <a:gd name="T40" fmla="*/ 196 w 220"/>
                <a:gd name="T41" fmla="*/ 100 h 234"/>
                <a:gd name="T42" fmla="*/ 202 w 220"/>
                <a:gd name="T43" fmla="*/ 98 h 234"/>
                <a:gd name="T44" fmla="*/ 208 w 220"/>
                <a:gd name="T45" fmla="*/ 104 h 234"/>
                <a:gd name="T46" fmla="*/ 212 w 220"/>
                <a:gd name="T47" fmla="*/ 100 h 234"/>
                <a:gd name="T48" fmla="*/ 218 w 220"/>
                <a:gd name="T49" fmla="*/ 106 h 234"/>
                <a:gd name="T50" fmla="*/ 218 w 220"/>
                <a:gd name="T51" fmla="*/ 116 h 234"/>
                <a:gd name="T52" fmla="*/ 204 w 220"/>
                <a:gd name="T53" fmla="*/ 126 h 234"/>
                <a:gd name="T54" fmla="*/ 196 w 220"/>
                <a:gd name="T55" fmla="*/ 140 h 234"/>
                <a:gd name="T56" fmla="*/ 182 w 220"/>
                <a:gd name="T57" fmla="*/ 160 h 234"/>
                <a:gd name="T58" fmla="*/ 172 w 220"/>
                <a:gd name="T59" fmla="*/ 174 h 234"/>
                <a:gd name="T60" fmla="*/ 160 w 220"/>
                <a:gd name="T61" fmla="*/ 190 h 234"/>
                <a:gd name="T62" fmla="*/ 146 w 220"/>
                <a:gd name="T63" fmla="*/ 208 h 234"/>
                <a:gd name="T64" fmla="*/ 136 w 220"/>
                <a:gd name="T65" fmla="*/ 224 h 234"/>
                <a:gd name="T66" fmla="*/ 120 w 220"/>
                <a:gd name="T67" fmla="*/ 232 h 234"/>
                <a:gd name="T68" fmla="*/ 98 w 220"/>
                <a:gd name="T69" fmla="*/ 224 h 234"/>
                <a:gd name="T70" fmla="*/ 90 w 220"/>
                <a:gd name="T71" fmla="*/ 220 h 234"/>
                <a:gd name="T72" fmla="*/ 74 w 220"/>
                <a:gd name="T73" fmla="*/ 214 h 234"/>
                <a:gd name="T74" fmla="*/ 60 w 220"/>
                <a:gd name="T75" fmla="*/ 210 h 234"/>
                <a:gd name="T76" fmla="*/ 44 w 220"/>
                <a:gd name="T77" fmla="*/ 202 h 234"/>
                <a:gd name="T78" fmla="*/ 28 w 220"/>
                <a:gd name="T79" fmla="*/ 196 h 234"/>
                <a:gd name="T80" fmla="*/ 8 w 220"/>
                <a:gd name="T81" fmla="*/ 188 h 234"/>
                <a:gd name="T82" fmla="*/ 2 w 220"/>
                <a:gd name="T83" fmla="*/ 174 h 234"/>
                <a:gd name="T84" fmla="*/ 2 w 220"/>
                <a:gd name="T85" fmla="*/ 152 h 234"/>
                <a:gd name="T86" fmla="*/ 2 w 220"/>
                <a:gd name="T87" fmla="*/ 130 h 234"/>
                <a:gd name="T88" fmla="*/ 2 w 220"/>
                <a:gd name="T89" fmla="*/ 112 h 234"/>
                <a:gd name="T90" fmla="*/ 0 w 220"/>
                <a:gd name="T91" fmla="*/ 86 h 234"/>
                <a:gd name="T92" fmla="*/ 0 w 220"/>
                <a:gd name="T93" fmla="*/ 66 h 234"/>
                <a:gd name="T94" fmla="*/ 0 w 220"/>
                <a:gd name="T95" fmla="*/ 50 h 234"/>
                <a:gd name="T96" fmla="*/ 6 w 220"/>
                <a:gd name="T97" fmla="*/ 22 h 234"/>
                <a:gd name="T98" fmla="*/ 22 w 220"/>
                <a:gd name="T99" fmla="*/ 18 h 234"/>
                <a:gd name="T100" fmla="*/ 28 w 220"/>
                <a:gd name="T101" fmla="*/ 12 h 234"/>
                <a:gd name="T102" fmla="*/ 36 w 220"/>
                <a:gd name="T103" fmla="*/ 10 h 234"/>
                <a:gd name="T104" fmla="*/ 46 w 220"/>
                <a:gd name="T105" fmla="*/ 8 h 234"/>
                <a:gd name="T106" fmla="*/ 52 w 220"/>
                <a:gd name="T107" fmla="*/ 4 h 234"/>
                <a:gd name="T108" fmla="*/ 60 w 220"/>
                <a:gd name="T109" fmla="*/ 8 h 234"/>
                <a:gd name="T110" fmla="*/ 66 w 220"/>
                <a:gd name="T111" fmla="*/ 6 h 234"/>
                <a:gd name="T112" fmla="*/ 74 w 220"/>
                <a:gd name="T113" fmla="*/ 4 h 234"/>
                <a:gd name="T114" fmla="*/ 84 w 220"/>
                <a:gd name="T115"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0" h="234">
                  <a:moveTo>
                    <a:pt x="86" y="4"/>
                  </a:moveTo>
                  <a:lnTo>
                    <a:pt x="88" y="4"/>
                  </a:lnTo>
                  <a:lnTo>
                    <a:pt x="88" y="6"/>
                  </a:lnTo>
                  <a:lnTo>
                    <a:pt x="90" y="6"/>
                  </a:lnTo>
                  <a:lnTo>
                    <a:pt x="90" y="8"/>
                  </a:lnTo>
                  <a:lnTo>
                    <a:pt x="92" y="8"/>
                  </a:lnTo>
                  <a:lnTo>
                    <a:pt x="90" y="8"/>
                  </a:lnTo>
                  <a:lnTo>
                    <a:pt x="92" y="6"/>
                  </a:lnTo>
                  <a:lnTo>
                    <a:pt x="92" y="6"/>
                  </a:lnTo>
                  <a:lnTo>
                    <a:pt x="92" y="8"/>
                  </a:lnTo>
                  <a:lnTo>
                    <a:pt x="94" y="8"/>
                  </a:lnTo>
                  <a:lnTo>
                    <a:pt x="96" y="8"/>
                  </a:lnTo>
                  <a:lnTo>
                    <a:pt x="96" y="10"/>
                  </a:lnTo>
                  <a:lnTo>
                    <a:pt x="98" y="10"/>
                  </a:lnTo>
                  <a:lnTo>
                    <a:pt x="100" y="10"/>
                  </a:lnTo>
                  <a:lnTo>
                    <a:pt x="102" y="10"/>
                  </a:lnTo>
                  <a:lnTo>
                    <a:pt x="104" y="10"/>
                  </a:lnTo>
                  <a:lnTo>
                    <a:pt x="106" y="10"/>
                  </a:lnTo>
                  <a:lnTo>
                    <a:pt x="108" y="10"/>
                  </a:lnTo>
                  <a:lnTo>
                    <a:pt x="108" y="8"/>
                  </a:lnTo>
                  <a:lnTo>
                    <a:pt x="108" y="10"/>
                  </a:lnTo>
                  <a:lnTo>
                    <a:pt x="110" y="10"/>
                  </a:lnTo>
                  <a:lnTo>
                    <a:pt x="110" y="12"/>
                  </a:lnTo>
                  <a:lnTo>
                    <a:pt x="112" y="12"/>
                  </a:lnTo>
                  <a:lnTo>
                    <a:pt x="112" y="10"/>
                  </a:lnTo>
                  <a:lnTo>
                    <a:pt x="114" y="10"/>
                  </a:lnTo>
                  <a:lnTo>
                    <a:pt x="116" y="10"/>
                  </a:lnTo>
                  <a:lnTo>
                    <a:pt x="116" y="12"/>
                  </a:lnTo>
                  <a:lnTo>
                    <a:pt x="116" y="14"/>
                  </a:lnTo>
                  <a:lnTo>
                    <a:pt x="116" y="16"/>
                  </a:lnTo>
                  <a:lnTo>
                    <a:pt x="116" y="18"/>
                  </a:lnTo>
                  <a:lnTo>
                    <a:pt x="118" y="18"/>
                  </a:lnTo>
                  <a:lnTo>
                    <a:pt x="120" y="18"/>
                  </a:lnTo>
                  <a:lnTo>
                    <a:pt x="122" y="16"/>
                  </a:lnTo>
                  <a:lnTo>
                    <a:pt x="120" y="16"/>
                  </a:lnTo>
                  <a:lnTo>
                    <a:pt x="120" y="14"/>
                  </a:lnTo>
                  <a:lnTo>
                    <a:pt x="122" y="14"/>
                  </a:lnTo>
                  <a:lnTo>
                    <a:pt x="122" y="12"/>
                  </a:lnTo>
                  <a:lnTo>
                    <a:pt x="124" y="12"/>
                  </a:lnTo>
                  <a:lnTo>
                    <a:pt x="124" y="10"/>
                  </a:lnTo>
                  <a:lnTo>
                    <a:pt x="124" y="8"/>
                  </a:lnTo>
                  <a:lnTo>
                    <a:pt x="122" y="8"/>
                  </a:lnTo>
                  <a:lnTo>
                    <a:pt x="124" y="8"/>
                  </a:lnTo>
                  <a:lnTo>
                    <a:pt x="124" y="6"/>
                  </a:lnTo>
                  <a:lnTo>
                    <a:pt x="126" y="6"/>
                  </a:lnTo>
                  <a:lnTo>
                    <a:pt x="128" y="6"/>
                  </a:lnTo>
                  <a:lnTo>
                    <a:pt x="128" y="4"/>
                  </a:lnTo>
                  <a:lnTo>
                    <a:pt x="130" y="4"/>
                  </a:lnTo>
                  <a:lnTo>
                    <a:pt x="130" y="6"/>
                  </a:lnTo>
                  <a:lnTo>
                    <a:pt x="130" y="8"/>
                  </a:lnTo>
                  <a:lnTo>
                    <a:pt x="130" y="10"/>
                  </a:lnTo>
                  <a:lnTo>
                    <a:pt x="132" y="10"/>
                  </a:lnTo>
                  <a:lnTo>
                    <a:pt x="134" y="10"/>
                  </a:lnTo>
                  <a:lnTo>
                    <a:pt x="136" y="10"/>
                  </a:lnTo>
                  <a:lnTo>
                    <a:pt x="138" y="10"/>
                  </a:lnTo>
                  <a:lnTo>
                    <a:pt x="138" y="12"/>
                  </a:lnTo>
                  <a:lnTo>
                    <a:pt x="138" y="14"/>
                  </a:lnTo>
                  <a:lnTo>
                    <a:pt x="138" y="16"/>
                  </a:lnTo>
                  <a:lnTo>
                    <a:pt x="140" y="16"/>
                  </a:lnTo>
                  <a:lnTo>
                    <a:pt x="140" y="14"/>
                  </a:lnTo>
                  <a:lnTo>
                    <a:pt x="140" y="14"/>
                  </a:lnTo>
                  <a:lnTo>
                    <a:pt x="140" y="12"/>
                  </a:lnTo>
                  <a:lnTo>
                    <a:pt x="142" y="12"/>
                  </a:lnTo>
                  <a:lnTo>
                    <a:pt x="142" y="10"/>
                  </a:lnTo>
                  <a:lnTo>
                    <a:pt x="144" y="10"/>
                  </a:lnTo>
                  <a:lnTo>
                    <a:pt x="144" y="12"/>
                  </a:lnTo>
                  <a:lnTo>
                    <a:pt x="146" y="14"/>
                  </a:lnTo>
                  <a:lnTo>
                    <a:pt x="148" y="14"/>
                  </a:lnTo>
                  <a:lnTo>
                    <a:pt x="148" y="16"/>
                  </a:lnTo>
                  <a:lnTo>
                    <a:pt x="148" y="18"/>
                  </a:lnTo>
                  <a:lnTo>
                    <a:pt x="148" y="20"/>
                  </a:lnTo>
                  <a:lnTo>
                    <a:pt x="146" y="20"/>
                  </a:lnTo>
                  <a:lnTo>
                    <a:pt x="144" y="22"/>
                  </a:lnTo>
                  <a:lnTo>
                    <a:pt x="142" y="22"/>
                  </a:lnTo>
                  <a:lnTo>
                    <a:pt x="140" y="22"/>
                  </a:lnTo>
                  <a:lnTo>
                    <a:pt x="140" y="22"/>
                  </a:lnTo>
                  <a:lnTo>
                    <a:pt x="138" y="22"/>
                  </a:lnTo>
                  <a:lnTo>
                    <a:pt x="136" y="22"/>
                  </a:lnTo>
                  <a:lnTo>
                    <a:pt x="136" y="24"/>
                  </a:lnTo>
                  <a:lnTo>
                    <a:pt x="136" y="26"/>
                  </a:lnTo>
                  <a:lnTo>
                    <a:pt x="138" y="26"/>
                  </a:lnTo>
                  <a:lnTo>
                    <a:pt x="138" y="28"/>
                  </a:lnTo>
                  <a:lnTo>
                    <a:pt x="138" y="30"/>
                  </a:lnTo>
                  <a:lnTo>
                    <a:pt x="136" y="30"/>
                  </a:lnTo>
                  <a:lnTo>
                    <a:pt x="136" y="30"/>
                  </a:lnTo>
                  <a:lnTo>
                    <a:pt x="136" y="32"/>
                  </a:lnTo>
                  <a:lnTo>
                    <a:pt x="136" y="34"/>
                  </a:lnTo>
                  <a:lnTo>
                    <a:pt x="136" y="36"/>
                  </a:lnTo>
                  <a:lnTo>
                    <a:pt x="138" y="36"/>
                  </a:lnTo>
                  <a:lnTo>
                    <a:pt x="140" y="36"/>
                  </a:lnTo>
                  <a:lnTo>
                    <a:pt x="140" y="34"/>
                  </a:lnTo>
                  <a:lnTo>
                    <a:pt x="140" y="34"/>
                  </a:lnTo>
                  <a:lnTo>
                    <a:pt x="142" y="34"/>
                  </a:lnTo>
                  <a:lnTo>
                    <a:pt x="142" y="36"/>
                  </a:lnTo>
                  <a:lnTo>
                    <a:pt x="142" y="38"/>
                  </a:lnTo>
                  <a:lnTo>
                    <a:pt x="144" y="38"/>
                  </a:lnTo>
                  <a:lnTo>
                    <a:pt x="146" y="38"/>
                  </a:lnTo>
                  <a:lnTo>
                    <a:pt x="146" y="40"/>
                  </a:lnTo>
                  <a:lnTo>
                    <a:pt x="146" y="42"/>
                  </a:lnTo>
                  <a:lnTo>
                    <a:pt x="146" y="44"/>
                  </a:lnTo>
                  <a:lnTo>
                    <a:pt x="146" y="46"/>
                  </a:lnTo>
                  <a:lnTo>
                    <a:pt x="148" y="46"/>
                  </a:lnTo>
                  <a:lnTo>
                    <a:pt x="148" y="48"/>
                  </a:lnTo>
                  <a:lnTo>
                    <a:pt x="148" y="50"/>
                  </a:lnTo>
                  <a:lnTo>
                    <a:pt x="146" y="52"/>
                  </a:lnTo>
                  <a:lnTo>
                    <a:pt x="148" y="52"/>
                  </a:lnTo>
                  <a:lnTo>
                    <a:pt x="148" y="54"/>
                  </a:lnTo>
                  <a:lnTo>
                    <a:pt x="150" y="56"/>
                  </a:lnTo>
                  <a:lnTo>
                    <a:pt x="152" y="56"/>
                  </a:lnTo>
                  <a:lnTo>
                    <a:pt x="152" y="58"/>
                  </a:lnTo>
                  <a:lnTo>
                    <a:pt x="154" y="58"/>
                  </a:lnTo>
                  <a:lnTo>
                    <a:pt x="156" y="58"/>
                  </a:lnTo>
                  <a:lnTo>
                    <a:pt x="158" y="60"/>
                  </a:lnTo>
                  <a:lnTo>
                    <a:pt x="158" y="62"/>
                  </a:lnTo>
                  <a:lnTo>
                    <a:pt x="158" y="64"/>
                  </a:lnTo>
                  <a:lnTo>
                    <a:pt x="160" y="64"/>
                  </a:lnTo>
                  <a:lnTo>
                    <a:pt x="160" y="66"/>
                  </a:lnTo>
                  <a:lnTo>
                    <a:pt x="160" y="68"/>
                  </a:lnTo>
                  <a:lnTo>
                    <a:pt x="160" y="70"/>
                  </a:lnTo>
                  <a:lnTo>
                    <a:pt x="160" y="72"/>
                  </a:lnTo>
                  <a:lnTo>
                    <a:pt x="162" y="72"/>
                  </a:lnTo>
                  <a:lnTo>
                    <a:pt x="162" y="74"/>
                  </a:lnTo>
                  <a:lnTo>
                    <a:pt x="164" y="74"/>
                  </a:lnTo>
                  <a:lnTo>
                    <a:pt x="166" y="76"/>
                  </a:lnTo>
                  <a:lnTo>
                    <a:pt x="166" y="78"/>
                  </a:lnTo>
                  <a:lnTo>
                    <a:pt x="168" y="78"/>
                  </a:lnTo>
                  <a:lnTo>
                    <a:pt x="170" y="78"/>
                  </a:lnTo>
                  <a:lnTo>
                    <a:pt x="170" y="78"/>
                  </a:lnTo>
                  <a:lnTo>
                    <a:pt x="172" y="78"/>
                  </a:lnTo>
                  <a:lnTo>
                    <a:pt x="174" y="78"/>
                  </a:lnTo>
                  <a:lnTo>
                    <a:pt x="174" y="80"/>
                  </a:lnTo>
                  <a:lnTo>
                    <a:pt x="176" y="80"/>
                  </a:lnTo>
                  <a:lnTo>
                    <a:pt x="176" y="78"/>
                  </a:lnTo>
                  <a:lnTo>
                    <a:pt x="174" y="78"/>
                  </a:lnTo>
                  <a:lnTo>
                    <a:pt x="174" y="78"/>
                  </a:lnTo>
                  <a:lnTo>
                    <a:pt x="174" y="76"/>
                  </a:lnTo>
                  <a:lnTo>
                    <a:pt x="176" y="76"/>
                  </a:lnTo>
                  <a:lnTo>
                    <a:pt x="176" y="78"/>
                  </a:lnTo>
                  <a:lnTo>
                    <a:pt x="178" y="78"/>
                  </a:lnTo>
                  <a:lnTo>
                    <a:pt x="178" y="76"/>
                  </a:lnTo>
                  <a:lnTo>
                    <a:pt x="180" y="76"/>
                  </a:lnTo>
                  <a:lnTo>
                    <a:pt x="182" y="76"/>
                  </a:lnTo>
                  <a:lnTo>
                    <a:pt x="184" y="76"/>
                  </a:lnTo>
                  <a:lnTo>
                    <a:pt x="184" y="78"/>
                  </a:lnTo>
                  <a:lnTo>
                    <a:pt x="184" y="78"/>
                  </a:lnTo>
                  <a:lnTo>
                    <a:pt x="186" y="78"/>
                  </a:lnTo>
                  <a:lnTo>
                    <a:pt x="186" y="78"/>
                  </a:lnTo>
                  <a:lnTo>
                    <a:pt x="188" y="78"/>
                  </a:lnTo>
                  <a:lnTo>
                    <a:pt x="186" y="78"/>
                  </a:lnTo>
                  <a:lnTo>
                    <a:pt x="184" y="78"/>
                  </a:lnTo>
                  <a:lnTo>
                    <a:pt x="184" y="80"/>
                  </a:lnTo>
                  <a:lnTo>
                    <a:pt x="186" y="80"/>
                  </a:lnTo>
                  <a:lnTo>
                    <a:pt x="186" y="82"/>
                  </a:lnTo>
                  <a:lnTo>
                    <a:pt x="188" y="84"/>
                  </a:lnTo>
                  <a:lnTo>
                    <a:pt x="188" y="86"/>
                  </a:lnTo>
                  <a:lnTo>
                    <a:pt x="188" y="86"/>
                  </a:lnTo>
                  <a:lnTo>
                    <a:pt x="190" y="86"/>
                  </a:lnTo>
                  <a:lnTo>
                    <a:pt x="192" y="88"/>
                  </a:lnTo>
                  <a:lnTo>
                    <a:pt x="192" y="90"/>
                  </a:lnTo>
                  <a:lnTo>
                    <a:pt x="192" y="92"/>
                  </a:lnTo>
                  <a:lnTo>
                    <a:pt x="194" y="92"/>
                  </a:lnTo>
                  <a:lnTo>
                    <a:pt x="194" y="90"/>
                  </a:lnTo>
                  <a:lnTo>
                    <a:pt x="194" y="92"/>
                  </a:lnTo>
                  <a:lnTo>
                    <a:pt x="196" y="92"/>
                  </a:lnTo>
                  <a:lnTo>
                    <a:pt x="196" y="94"/>
                  </a:lnTo>
                  <a:lnTo>
                    <a:pt x="196" y="96"/>
                  </a:lnTo>
                  <a:lnTo>
                    <a:pt x="196" y="98"/>
                  </a:lnTo>
                  <a:lnTo>
                    <a:pt x="196" y="100"/>
                  </a:lnTo>
                  <a:lnTo>
                    <a:pt x="198" y="100"/>
                  </a:lnTo>
                  <a:lnTo>
                    <a:pt x="200" y="100"/>
                  </a:lnTo>
                  <a:lnTo>
                    <a:pt x="198" y="100"/>
                  </a:lnTo>
                  <a:lnTo>
                    <a:pt x="198" y="98"/>
                  </a:lnTo>
                  <a:lnTo>
                    <a:pt x="198" y="96"/>
                  </a:lnTo>
                  <a:lnTo>
                    <a:pt x="200" y="96"/>
                  </a:lnTo>
                  <a:lnTo>
                    <a:pt x="202" y="96"/>
                  </a:lnTo>
                  <a:lnTo>
                    <a:pt x="202" y="98"/>
                  </a:lnTo>
                  <a:lnTo>
                    <a:pt x="202" y="100"/>
                  </a:lnTo>
                  <a:lnTo>
                    <a:pt x="202" y="102"/>
                  </a:lnTo>
                  <a:lnTo>
                    <a:pt x="204" y="102"/>
                  </a:lnTo>
                  <a:lnTo>
                    <a:pt x="204" y="104"/>
                  </a:lnTo>
                  <a:lnTo>
                    <a:pt x="206" y="104"/>
                  </a:lnTo>
                  <a:lnTo>
                    <a:pt x="206" y="102"/>
                  </a:lnTo>
                  <a:lnTo>
                    <a:pt x="206" y="104"/>
                  </a:lnTo>
                  <a:lnTo>
                    <a:pt x="208" y="104"/>
                  </a:lnTo>
                  <a:lnTo>
                    <a:pt x="208" y="102"/>
                  </a:lnTo>
                  <a:lnTo>
                    <a:pt x="208" y="104"/>
                  </a:lnTo>
                  <a:lnTo>
                    <a:pt x="210" y="104"/>
                  </a:lnTo>
                  <a:lnTo>
                    <a:pt x="210" y="102"/>
                  </a:lnTo>
                  <a:lnTo>
                    <a:pt x="210" y="100"/>
                  </a:lnTo>
                  <a:lnTo>
                    <a:pt x="212" y="100"/>
                  </a:lnTo>
                  <a:lnTo>
                    <a:pt x="212" y="102"/>
                  </a:lnTo>
                  <a:lnTo>
                    <a:pt x="212" y="100"/>
                  </a:lnTo>
                  <a:lnTo>
                    <a:pt x="214" y="100"/>
                  </a:lnTo>
                  <a:lnTo>
                    <a:pt x="214" y="102"/>
                  </a:lnTo>
                  <a:lnTo>
                    <a:pt x="212" y="102"/>
                  </a:lnTo>
                  <a:lnTo>
                    <a:pt x="214" y="102"/>
                  </a:lnTo>
                  <a:lnTo>
                    <a:pt x="216" y="102"/>
                  </a:lnTo>
                  <a:lnTo>
                    <a:pt x="218" y="104"/>
                  </a:lnTo>
                  <a:lnTo>
                    <a:pt x="216" y="104"/>
                  </a:lnTo>
                  <a:lnTo>
                    <a:pt x="218" y="106"/>
                  </a:lnTo>
                  <a:lnTo>
                    <a:pt x="218" y="108"/>
                  </a:lnTo>
                  <a:lnTo>
                    <a:pt x="220" y="108"/>
                  </a:lnTo>
                  <a:lnTo>
                    <a:pt x="220" y="110"/>
                  </a:lnTo>
                  <a:lnTo>
                    <a:pt x="218" y="110"/>
                  </a:lnTo>
                  <a:lnTo>
                    <a:pt x="218" y="112"/>
                  </a:lnTo>
                  <a:lnTo>
                    <a:pt x="216" y="112"/>
                  </a:lnTo>
                  <a:lnTo>
                    <a:pt x="218" y="114"/>
                  </a:lnTo>
                  <a:lnTo>
                    <a:pt x="218" y="116"/>
                  </a:lnTo>
                  <a:lnTo>
                    <a:pt x="216" y="116"/>
                  </a:lnTo>
                  <a:lnTo>
                    <a:pt x="214" y="116"/>
                  </a:lnTo>
                  <a:lnTo>
                    <a:pt x="214" y="118"/>
                  </a:lnTo>
                  <a:lnTo>
                    <a:pt x="212" y="120"/>
                  </a:lnTo>
                  <a:lnTo>
                    <a:pt x="210" y="122"/>
                  </a:lnTo>
                  <a:lnTo>
                    <a:pt x="208" y="126"/>
                  </a:lnTo>
                  <a:lnTo>
                    <a:pt x="206" y="126"/>
                  </a:lnTo>
                  <a:lnTo>
                    <a:pt x="204" y="126"/>
                  </a:lnTo>
                  <a:lnTo>
                    <a:pt x="204" y="128"/>
                  </a:lnTo>
                  <a:lnTo>
                    <a:pt x="202" y="130"/>
                  </a:lnTo>
                  <a:lnTo>
                    <a:pt x="202" y="132"/>
                  </a:lnTo>
                  <a:lnTo>
                    <a:pt x="200" y="134"/>
                  </a:lnTo>
                  <a:lnTo>
                    <a:pt x="198" y="136"/>
                  </a:lnTo>
                  <a:lnTo>
                    <a:pt x="198" y="138"/>
                  </a:lnTo>
                  <a:lnTo>
                    <a:pt x="196" y="138"/>
                  </a:lnTo>
                  <a:lnTo>
                    <a:pt x="196" y="140"/>
                  </a:lnTo>
                  <a:lnTo>
                    <a:pt x="192" y="144"/>
                  </a:lnTo>
                  <a:lnTo>
                    <a:pt x="190" y="146"/>
                  </a:lnTo>
                  <a:lnTo>
                    <a:pt x="190" y="148"/>
                  </a:lnTo>
                  <a:lnTo>
                    <a:pt x="188" y="150"/>
                  </a:lnTo>
                  <a:lnTo>
                    <a:pt x="186" y="154"/>
                  </a:lnTo>
                  <a:lnTo>
                    <a:pt x="186" y="156"/>
                  </a:lnTo>
                  <a:lnTo>
                    <a:pt x="184" y="158"/>
                  </a:lnTo>
                  <a:lnTo>
                    <a:pt x="182" y="160"/>
                  </a:lnTo>
                  <a:lnTo>
                    <a:pt x="182" y="162"/>
                  </a:lnTo>
                  <a:lnTo>
                    <a:pt x="180" y="162"/>
                  </a:lnTo>
                  <a:lnTo>
                    <a:pt x="180" y="164"/>
                  </a:lnTo>
                  <a:lnTo>
                    <a:pt x="178" y="168"/>
                  </a:lnTo>
                  <a:lnTo>
                    <a:pt x="176" y="170"/>
                  </a:lnTo>
                  <a:lnTo>
                    <a:pt x="174" y="172"/>
                  </a:lnTo>
                  <a:lnTo>
                    <a:pt x="172" y="174"/>
                  </a:lnTo>
                  <a:lnTo>
                    <a:pt x="172" y="174"/>
                  </a:lnTo>
                  <a:lnTo>
                    <a:pt x="170" y="176"/>
                  </a:lnTo>
                  <a:lnTo>
                    <a:pt x="168" y="180"/>
                  </a:lnTo>
                  <a:lnTo>
                    <a:pt x="166" y="180"/>
                  </a:lnTo>
                  <a:lnTo>
                    <a:pt x="166" y="182"/>
                  </a:lnTo>
                  <a:lnTo>
                    <a:pt x="164" y="186"/>
                  </a:lnTo>
                  <a:lnTo>
                    <a:pt x="162" y="186"/>
                  </a:lnTo>
                  <a:lnTo>
                    <a:pt x="160" y="188"/>
                  </a:lnTo>
                  <a:lnTo>
                    <a:pt x="160" y="190"/>
                  </a:lnTo>
                  <a:lnTo>
                    <a:pt x="158" y="192"/>
                  </a:lnTo>
                  <a:lnTo>
                    <a:pt x="154" y="198"/>
                  </a:lnTo>
                  <a:lnTo>
                    <a:pt x="154" y="200"/>
                  </a:lnTo>
                  <a:lnTo>
                    <a:pt x="152" y="200"/>
                  </a:lnTo>
                  <a:lnTo>
                    <a:pt x="152" y="202"/>
                  </a:lnTo>
                  <a:lnTo>
                    <a:pt x="148" y="206"/>
                  </a:lnTo>
                  <a:lnTo>
                    <a:pt x="148" y="208"/>
                  </a:lnTo>
                  <a:lnTo>
                    <a:pt x="146" y="208"/>
                  </a:lnTo>
                  <a:lnTo>
                    <a:pt x="144" y="212"/>
                  </a:lnTo>
                  <a:lnTo>
                    <a:pt x="142" y="216"/>
                  </a:lnTo>
                  <a:lnTo>
                    <a:pt x="140" y="216"/>
                  </a:lnTo>
                  <a:lnTo>
                    <a:pt x="140" y="218"/>
                  </a:lnTo>
                  <a:lnTo>
                    <a:pt x="140" y="220"/>
                  </a:lnTo>
                  <a:lnTo>
                    <a:pt x="138" y="222"/>
                  </a:lnTo>
                  <a:lnTo>
                    <a:pt x="136" y="222"/>
                  </a:lnTo>
                  <a:lnTo>
                    <a:pt x="136" y="224"/>
                  </a:lnTo>
                  <a:lnTo>
                    <a:pt x="134" y="224"/>
                  </a:lnTo>
                  <a:lnTo>
                    <a:pt x="132" y="230"/>
                  </a:lnTo>
                  <a:lnTo>
                    <a:pt x="130" y="230"/>
                  </a:lnTo>
                  <a:lnTo>
                    <a:pt x="128" y="234"/>
                  </a:lnTo>
                  <a:lnTo>
                    <a:pt x="126" y="234"/>
                  </a:lnTo>
                  <a:lnTo>
                    <a:pt x="124" y="234"/>
                  </a:lnTo>
                  <a:lnTo>
                    <a:pt x="122" y="232"/>
                  </a:lnTo>
                  <a:lnTo>
                    <a:pt x="120" y="232"/>
                  </a:lnTo>
                  <a:lnTo>
                    <a:pt x="118" y="230"/>
                  </a:lnTo>
                  <a:lnTo>
                    <a:pt x="116" y="230"/>
                  </a:lnTo>
                  <a:lnTo>
                    <a:pt x="114" y="230"/>
                  </a:lnTo>
                  <a:lnTo>
                    <a:pt x="112" y="228"/>
                  </a:lnTo>
                  <a:lnTo>
                    <a:pt x="106" y="226"/>
                  </a:lnTo>
                  <a:lnTo>
                    <a:pt x="102" y="224"/>
                  </a:lnTo>
                  <a:lnTo>
                    <a:pt x="100" y="224"/>
                  </a:lnTo>
                  <a:lnTo>
                    <a:pt x="98" y="224"/>
                  </a:lnTo>
                  <a:lnTo>
                    <a:pt x="98" y="222"/>
                  </a:lnTo>
                  <a:lnTo>
                    <a:pt x="96" y="222"/>
                  </a:lnTo>
                  <a:lnTo>
                    <a:pt x="94" y="222"/>
                  </a:lnTo>
                  <a:lnTo>
                    <a:pt x="94" y="222"/>
                  </a:lnTo>
                  <a:lnTo>
                    <a:pt x="92" y="222"/>
                  </a:lnTo>
                  <a:lnTo>
                    <a:pt x="92" y="222"/>
                  </a:lnTo>
                  <a:lnTo>
                    <a:pt x="90" y="222"/>
                  </a:lnTo>
                  <a:lnTo>
                    <a:pt x="90" y="220"/>
                  </a:lnTo>
                  <a:lnTo>
                    <a:pt x="86" y="220"/>
                  </a:lnTo>
                  <a:lnTo>
                    <a:pt x="84" y="218"/>
                  </a:lnTo>
                  <a:lnTo>
                    <a:pt x="82" y="218"/>
                  </a:lnTo>
                  <a:lnTo>
                    <a:pt x="80" y="218"/>
                  </a:lnTo>
                  <a:lnTo>
                    <a:pt x="80" y="216"/>
                  </a:lnTo>
                  <a:lnTo>
                    <a:pt x="78" y="216"/>
                  </a:lnTo>
                  <a:lnTo>
                    <a:pt x="76" y="214"/>
                  </a:lnTo>
                  <a:lnTo>
                    <a:pt x="74" y="214"/>
                  </a:lnTo>
                  <a:lnTo>
                    <a:pt x="72" y="214"/>
                  </a:lnTo>
                  <a:lnTo>
                    <a:pt x="70" y="214"/>
                  </a:lnTo>
                  <a:lnTo>
                    <a:pt x="70" y="212"/>
                  </a:lnTo>
                  <a:lnTo>
                    <a:pt x="68" y="212"/>
                  </a:lnTo>
                  <a:lnTo>
                    <a:pt x="66" y="212"/>
                  </a:lnTo>
                  <a:lnTo>
                    <a:pt x="64" y="210"/>
                  </a:lnTo>
                  <a:lnTo>
                    <a:pt x="62" y="210"/>
                  </a:lnTo>
                  <a:lnTo>
                    <a:pt x="60" y="210"/>
                  </a:lnTo>
                  <a:lnTo>
                    <a:pt x="60" y="208"/>
                  </a:lnTo>
                  <a:lnTo>
                    <a:pt x="58" y="208"/>
                  </a:lnTo>
                  <a:lnTo>
                    <a:pt x="54" y="206"/>
                  </a:lnTo>
                  <a:lnTo>
                    <a:pt x="50" y="206"/>
                  </a:lnTo>
                  <a:lnTo>
                    <a:pt x="48" y="204"/>
                  </a:lnTo>
                  <a:lnTo>
                    <a:pt x="46" y="204"/>
                  </a:lnTo>
                  <a:lnTo>
                    <a:pt x="44" y="202"/>
                  </a:lnTo>
                  <a:lnTo>
                    <a:pt x="44" y="202"/>
                  </a:lnTo>
                  <a:lnTo>
                    <a:pt x="42" y="202"/>
                  </a:lnTo>
                  <a:lnTo>
                    <a:pt x="40" y="200"/>
                  </a:lnTo>
                  <a:lnTo>
                    <a:pt x="36" y="200"/>
                  </a:lnTo>
                  <a:lnTo>
                    <a:pt x="36" y="198"/>
                  </a:lnTo>
                  <a:lnTo>
                    <a:pt x="34" y="198"/>
                  </a:lnTo>
                  <a:lnTo>
                    <a:pt x="32" y="198"/>
                  </a:lnTo>
                  <a:lnTo>
                    <a:pt x="30" y="196"/>
                  </a:lnTo>
                  <a:lnTo>
                    <a:pt x="28" y="196"/>
                  </a:lnTo>
                  <a:lnTo>
                    <a:pt x="26" y="196"/>
                  </a:lnTo>
                  <a:lnTo>
                    <a:pt x="24" y="194"/>
                  </a:lnTo>
                  <a:lnTo>
                    <a:pt x="20" y="192"/>
                  </a:lnTo>
                  <a:lnTo>
                    <a:pt x="16" y="190"/>
                  </a:lnTo>
                  <a:lnTo>
                    <a:pt x="12" y="190"/>
                  </a:lnTo>
                  <a:lnTo>
                    <a:pt x="10" y="190"/>
                  </a:lnTo>
                  <a:lnTo>
                    <a:pt x="10" y="188"/>
                  </a:lnTo>
                  <a:lnTo>
                    <a:pt x="8" y="188"/>
                  </a:lnTo>
                  <a:lnTo>
                    <a:pt x="6" y="188"/>
                  </a:lnTo>
                  <a:lnTo>
                    <a:pt x="6" y="186"/>
                  </a:lnTo>
                  <a:lnTo>
                    <a:pt x="2" y="186"/>
                  </a:lnTo>
                  <a:lnTo>
                    <a:pt x="2" y="184"/>
                  </a:lnTo>
                  <a:lnTo>
                    <a:pt x="2" y="182"/>
                  </a:lnTo>
                  <a:lnTo>
                    <a:pt x="2" y="180"/>
                  </a:lnTo>
                  <a:lnTo>
                    <a:pt x="2" y="178"/>
                  </a:lnTo>
                  <a:lnTo>
                    <a:pt x="2" y="174"/>
                  </a:lnTo>
                  <a:lnTo>
                    <a:pt x="2" y="172"/>
                  </a:lnTo>
                  <a:lnTo>
                    <a:pt x="2" y="170"/>
                  </a:lnTo>
                  <a:lnTo>
                    <a:pt x="2" y="168"/>
                  </a:lnTo>
                  <a:lnTo>
                    <a:pt x="2" y="166"/>
                  </a:lnTo>
                  <a:lnTo>
                    <a:pt x="2" y="164"/>
                  </a:lnTo>
                  <a:lnTo>
                    <a:pt x="2" y="160"/>
                  </a:lnTo>
                  <a:lnTo>
                    <a:pt x="2" y="156"/>
                  </a:lnTo>
                  <a:lnTo>
                    <a:pt x="2" y="152"/>
                  </a:lnTo>
                  <a:lnTo>
                    <a:pt x="2" y="148"/>
                  </a:lnTo>
                  <a:lnTo>
                    <a:pt x="2" y="144"/>
                  </a:lnTo>
                  <a:lnTo>
                    <a:pt x="2" y="142"/>
                  </a:lnTo>
                  <a:lnTo>
                    <a:pt x="2" y="140"/>
                  </a:lnTo>
                  <a:lnTo>
                    <a:pt x="2" y="138"/>
                  </a:lnTo>
                  <a:lnTo>
                    <a:pt x="2" y="134"/>
                  </a:lnTo>
                  <a:lnTo>
                    <a:pt x="2" y="132"/>
                  </a:lnTo>
                  <a:lnTo>
                    <a:pt x="2" y="130"/>
                  </a:lnTo>
                  <a:lnTo>
                    <a:pt x="2" y="128"/>
                  </a:lnTo>
                  <a:lnTo>
                    <a:pt x="2" y="126"/>
                  </a:lnTo>
                  <a:lnTo>
                    <a:pt x="2" y="126"/>
                  </a:lnTo>
                  <a:lnTo>
                    <a:pt x="2" y="122"/>
                  </a:lnTo>
                  <a:lnTo>
                    <a:pt x="2" y="120"/>
                  </a:lnTo>
                  <a:lnTo>
                    <a:pt x="2" y="118"/>
                  </a:lnTo>
                  <a:lnTo>
                    <a:pt x="2" y="114"/>
                  </a:lnTo>
                  <a:lnTo>
                    <a:pt x="2" y="112"/>
                  </a:lnTo>
                  <a:lnTo>
                    <a:pt x="2" y="110"/>
                  </a:lnTo>
                  <a:lnTo>
                    <a:pt x="0" y="110"/>
                  </a:lnTo>
                  <a:lnTo>
                    <a:pt x="0" y="108"/>
                  </a:lnTo>
                  <a:lnTo>
                    <a:pt x="0" y="106"/>
                  </a:lnTo>
                  <a:lnTo>
                    <a:pt x="0" y="104"/>
                  </a:lnTo>
                  <a:lnTo>
                    <a:pt x="0" y="102"/>
                  </a:lnTo>
                  <a:lnTo>
                    <a:pt x="0" y="94"/>
                  </a:lnTo>
                  <a:lnTo>
                    <a:pt x="0" y="86"/>
                  </a:lnTo>
                  <a:lnTo>
                    <a:pt x="0" y="84"/>
                  </a:lnTo>
                  <a:lnTo>
                    <a:pt x="0" y="82"/>
                  </a:lnTo>
                  <a:lnTo>
                    <a:pt x="0" y="80"/>
                  </a:lnTo>
                  <a:lnTo>
                    <a:pt x="0" y="78"/>
                  </a:lnTo>
                  <a:lnTo>
                    <a:pt x="0" y="76"/>
                  </a:lnTo>
                  <a:lnTo>
                    <a:pt x="0" y="72"/>
                  </a:lnTo>
                  <a:lnTo>
                    <a:pt x="0" y="70"/>
                  </a:lnTo>
                  <a:lnTo>
                    <a:pt x="0" y="66"/>
                  </a:lnTo>
                  <a:lnTo>
                    <a:pt x="0" y="64"/>
                  </a:lnTo>
                  <a:lnTo>
                    <a:pt x="0" y="62"/>
                  </a:lnTo>
                  <a:lnTo>
                    <a:pt x="0" y="60"/>
                  </a:lnTo>
                  <a:lnTo>
                    <a:pt x="0" y="58"/>
                  </a:lnTo>
                  <a:lnTo>
                    <a:pt x="0" y="56"/>
                  </a:lnTo>
                  <a:lnTo>
                    <a:pt x="0" y="54"/>
                  </a:lnTo>
                  <a:lnTo>
                    <a:pt x="0" y="52"/>
                  </a:lnTo>
                  <a:lnTo>
                    <a:pt x="0" y="50"/>
                  </a:lnTo>
                  <a:lnTo>
                    <a:pt x="0" y="48"/>
                  </a:lnTo>
                  <a:lnTo>
                    <a:pt x="0" y="46"/>
                  </a:lnTo>
                  <a:lnTo>
                    <a:pt x="0" y="44"/>
                  </a:lnTo>
                  <a:lnTo>
                    <a:pt x="0" y="40"/>
                  </a:lnTo>
                  <a:lnTo>
                    <a:pt x="0" y="34"/>
                  </a:lnTo>
                  <a:lnTo>
                    <a:pt x="0" y="26"/>
                  </a:lnTo>
                  <a:lnTo>
                    <a:pt x="2" y="24"/>
                  </a:lnTo>
                  <a:lnTo>
                    <a:pt x="6" y="22"/>
                  </a:lnTo>
                  <a:lnTo>
                    <a:pt x="6" y="20"/>
                  </a:lnTo>
                  <a:lnTo>
                    <a:pt x="10" y="16"/>
                  </a:lnTo>
                  <a:lnTo>
                    <a:pt x="12" y="16"/>
                  </a:lnTo>
                  <a:lnTo>
                    <a:pt x="14" y="16"/>
                  </a:lnTo>
                  <a:lnTo>
                    <a:pt x="16" y="16"/>
                  </a:lnTo>
                  <a:lnTo>
                    <a:pt x="18" y="16"/>
                  </a:lnTo>
                  <a:lnTo>
                    <a:pt x="20" y="16"/>
                  </a:lnTo>
                  <a:lnTo>
                    <a:pt x="22" y="18"/>
                  </a:lnTo>
                  <a:lnTo>
                    <a:pt x="24" y="18"/>
                  </a:lnTo>
                  <a:lnTo>
                    <a:pt x="24" y="16"/>
                  </a:lnTo>
                  <a:lnTo>
                    <a:pt x="26" y="16"/>
                  </a:lnTo>
                  <a:lnTo>
                    <a:pt x="26" y="14"/>
                  </a:lnTo>
                  <a:lnTo>
                    <a:pt x="24" y="14"/>
                  </a:lnTo>
                  <a:lnTo>
                    <a:pt x="24" y="12"/>
                  </a:lnTo>
                  <a:lnTo>
                    <a:pt x="26" y="12"/>
                  </a:lnTo>
                  <a:lnTo>
                    <a:pt x="28" y="12"/>
                  </a:lnTo>
                  <a:lnTo>
                    <a:pt x="28" y="14"/>
                  </a:lnTo>
                  <a:lnTo>
                    <a:pt x="30" y="14"/>
                  </a:lnTo>
                  <a:lnTo>
                    <a:pt x="32" y="14"/>
                  </a:lnTo>
                  <a:lnTo>
                    <a:pt x="32" y="12"/>
                  </a:lnTo>
                  <a:lnTo>
                    <a:pt x="34" y="12"/>
                  </a:lnTo>
                  <a:lnTo>
                    <a:pt x="34" y="10"/>
                  </a:lnTo>
                  <a:lnTo>
                    <a:pt x="34" y="12"/>
                  </a:lnTo>
                  <a:lnTo>
                    <a:pt x="36" y="10"/>
                  </a:lnTo>
                  <a:lnTo>
                    <a:pt x="38" y="10"/>
                  </a:lnTo>
                  <a:lnTo>
                    <a:pt x="40" y="8"/>
                  </a:lnTo>
                  <a:lnTo>
                    <a:pt x="42" y="8"/>
                  </a:lnTo>
                  <a:lnTo>
                    <a:pt x="42" y="10"/>
                  </a:lnTo>
                  <a:lnTo>
                    <a:pt x="44" y="10"/>
                  </a:lnTo>
                  <a:lnTo>
                    <a:pt x="44" y="8"/>
                  </a:lnTo>
                  <a:lnTo>
                    <a:pt x="44" y="8"/>
                  </a:lnTo>
                  <a:lnTo>
                    <a:pt x="46" y="8"/>
                  </a:lnTo>
                  <a:lnTo>
                    <a:pt x="46" y="6"/>
                  </a:lnTo>
                  <a:lnTo>
                    <a:pt x="46" y="4"/>
                  </a:lnTo>
                  <a:lnTo>
                    <a:pt x="48" y="4"/>
                  </a:lnTo>
                  <a:lnTo>
                    <a:pt x="48" y="6"/>
                  </a:lnTo>
                  <a:lnTo>
                    <a:pt x="50" y="4"/>
                  </a:lnTo>
                  <a:lnTo>
                    <a:pt x="48" y="4"/>
                  </a:lnTo>
                  <a:lnTo>
                    <a:pt x="50" y="4"/>
                  </a:lnTo>
                  <a:lnTo>
                    <a:pt x="52" y="4"/>
                  </a:lnTo>
                  <a:lnTo>
                    <a:pt x="52" y="6"/>
                  </a:lnTo>
                  <a:lnTo>
                    <a:pt x="52" y="8"/>
                  </a:lnTo>
                  <a:lnTo>
                    <a:pt x="54" y="8"/>
                  </a:lnTo>
                  <a:lnTo>
                    <a:pt x="56" y="8"/>
                  </a:lnTo>
                  <a:lnTo>
                    <a:pt x="56" y="6"/>
                  </a:lnTo>
                  <a:lnTo>
                    <a:pt x="58" y="6"/>
                  </a:lnTo>
                  <a:lnTo>
                    <a:pt x="60" y="6"/>
                  </a:lnTo>
                  <a:lnTo>
                    <a:pt x="60" y="8"/>
                  </a:lnTo>
                  <a:lnTo>
                    <a:pt x="62" y="8"/>
                  </a:lnTo>
                  <a:lnTo>
                    <a:pt x="62" y="10"/>
                  </a:lnTo>
                  <a:lnTo>
                    <a:pt x="62" y="8"/>
                  </a:lnTo>
                  <a:lnTo>
                    <a:pt x="64" y="8"/>
                  </a:lnTo>
                  <a:lnTo>
                    <a:pt x="66" y="8"/>
                  </a:lnTo>
                  <a:lnTo>
                    <a:pt x="66" y="6"/>
                  </a:lnTo>
                  <a:lnTo>
                    <a:pt x="64" y="6"/>
                  </a:lnTo>
                  <a:lnTo>
                    <a:pt x="66" y="6"/>
                  </a:lnTo>
                  <a:lnTo>
                    <a:pt x="66" y="4"/>
                  </a:lnTo>
                  <a:lnTo>
                    <a:pt x="68" y="6"/>
                  </a:lnTo>
                  <a:lnTo>
                    <a:pt x="70" y="6"/>
                  </a:lnTo>
                  <a:lnTo>
                    <a:pt x="70" y="8"/>
                  </a:lnTo>
                  <a:lnTo>
                    <a:pt x="72" y="8"/>
                  </a:lnTo>
                  <a:lnTo>
                    <a:pt x="74" y="8"/>
                  </a:lnTo>
                  <a:lnTo>
                    <a:pt x="74" y="6"/>
                  </a:lnTo>
                  <a:lnTo>
                    <a:pt x="74" y="4"/>
                  </a:lnTo>
                  <a:lnTo>
                    <a:pt x="76" y="4"/>
                  </a:lnTo>
                  <a:lnTo>
                    <a:pt x="76" y="6"/>
                  </a:lnTo>
                  <a:lnTo>
                    <a:pt x="76" y="4"/>
                  </a:lnTo>
                  <a:lnTo>
                    <a:pt x="78" y="4"/>
                  </a:lnTo>
                  <a:lnTo>
                    <a:pt x="80" y="4"/>
                  </a:lnTo>
                  <a:lnTo>
                    <a:pt x="82" y="2"/>
                  </a:lnTo>
                  <a:lnTo>
                    <a:pt x="82" y="0"/>
                  </a:lnTo>
                  <a:lnTo>
                    <a:pt x="84" y="0"/>
                  </a:lnTo>
                  <a:lnTo>
                    <a:pt x="84" y="2"/>
                  </a:lnTo>
                  <a:lnTo>
                    <a:pt x="84" y="4"/>
                  </a:lnTo>
                  <a:lnTo>
                    <a:pt x="86" y="4"/>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2" name="Freeform 20"/>
            <p:cNvSpPr>
              <a:spLocks/>
            </p:cNvSpPr>
            <p:nvPr/>
          </p:nvSpPr>
          <p:spPr bwMode="auto">
            <a:xfrm>
              <a:off x="6308725" y="3392488"/>
              <a:ext cx="231775" cy="328613"/>
            </a:xfrm>
            <a:custGeom>
              <a:avLst/>
              <a:gdLst>
                <a:gd name="T0" fmla="*/ 80 w 146"/>
                <a:gd name="T1" fmla="*/ 8 h 207"/>
                <a:gd name="T2" fmla="*/ 86 w 146"/>
                <a:gd name="T3" fmla="*/ 10 h 207"/>
                <a:gd name="T4" fmla="*/ 104 w 146"/>
                <a:gd name="T5" fmla="*/ 14 h 207"/>
                <a:gd name="T6" fmla="*/ 132 w 146"/>
                <a:gd name="T7" fmla="*/ 24 h 207"/>
                <a:gd name="T8" fmla="*/ 142 w 146"/>
                <a:gd name="T9" fmla="*/ 26 h 207"/>
                <a:gd name="T10" fmla="*/ 144 w 146"/>
                <a:gd name="T11" fmla="*/ 30 h 207"/>
                <a:gd name="T12" fmla="*/ 140 w 146"/>
                <a:gd name="T13" fmla="*/ 38 h 207"/>
                <a:gd name="T14" fmla="*/ 134 w 146"/>
                <a:gd name="T15" fmla="*/ 48 h 207"/>
                <a:gd name="T16" fmla="*/ 130 w 146"/>
                <a:gd name="T17" fmla="*/ 58 h 207"/>
                <a:gd name="T18" fmla="*/ 128 w 146"/>
                <a:gd name="T19" fmla="*/ 62 h 207"/>
                <a:gd name="T20" fmla="*/ 124 w 146"/>
                <a:gd name="T21" fmla="*/ 70 h 207"/>
                <a:gd name="T22" fmla="*/ 120 w 146"/>
                <a:gd name="T23" fmla="*/ 82 h 207"/>
                <a:gd name="T24" fmla="*/ 118 w 146"/>
                <a:gd name="T25" fmla="*/ 92 h 207"/>
                <a:gd name="T26" fmla="*/ 116 w 146"/>
                <a:gd name="T27" fmla="*/ 103 h 207"/>
                <a:gd name="T28" fmla="*/ 112 w 146"/>
                <a:gd name="T29" fmla="*/ 111 h 207"/>
                <a:gd name="T30" fmla="*/ 108 w 146"/>
                <a:gd name="T31" fmla="*/ 123 h 207"/>
                <a:gd name="T32" fmla="*/ 106 w 146"/>
                <a:gd name="T33" fmla="*/ 129 h 207"/>
                <a:gd name="T34" fmla="*/ 104 w 146"/>
                <a:gd name="T35" fmla="*/ 135 h 207"/>
                <a:gd name="T36" fmla="*/ 102 w 146"/>
                <a:gd name="T37" fmla="*/ 141 h 207"/>
                <a:gd name="T38" fmla="*/ 100 w 146"/>
                <a:gd name="T39" fmla="*/ 151 h 207"/>
                <a:gd name="T40" fmla="*/ 96 w 146"/>
                <a:gd name="T41" fmla="*/ 157 h 207"/>
                <a:gd name="T42" fmla="*/ 94 w 146"/>
                <a:gd name="T43" fmla="*/ 165 h 207"/>
                <a:gd name="T44" fmla="*/ 90 w 146"/>
                <a:gd name="T45" fmla="*/ 171 h 207"/>
                <a:gd name="T46" fmla="*/ 82 w 146"/>
                <a:gd name="T47" fmla="*/ 179 h 207"/>
                <a:gd name="T48" fmla="*/ 76 w 146"/>
                <a:gd name="T49" fmla="*/ 185 h 207"/>
                <a:gd name="T50" fmla="*/ 70 w 146"/>
                <a:gd name="T51" fmla="*/ 195 h 207"/>
                <a:gd name="T52" fmla="*/ 64 w 146"/>
                <a:gd name="T53" fmla="*/ 201 h 207"/>
                <a:gd name="T54" fmla="*/ 60 w 146"/>
                <a:gd name="T55" fmla="*/ 205 h 207"/>
                <a:gd name="T56" fmla="*/ 56 w 146"/>
                <a:gd name="T57" fmla="*/ 207 h 207"/>
                <a:gd name="T58" fmla="*/ 52 w 146"/>
                <a:gd name="T59" fmla="*/ 203 h 207"/>
                <a:gd name="T60" fmla="*/ 46 w 146"/>
                <a:gd name="T61" fmla="*/ 195 h 207"/>
                <a:gd name="T62" fmla="*/ 40 w 146"/>
                <a:gd name="T63" fmla="*/ 187 h 207"/>
                <a:gd name="T64" fmla="*/ 34 w 146"/>
                <a:gd name="T65" fmla="*/ 181 h 207"/>
                <a:gd name="T66" fmla="*/ 30 w 146"/>
                <a:gd name="T67" fmla="*/ 175 h 207"/>
                <a:gd name="T68" fmla="*/ 24 w 146"/>
                <a:gd name="T69" fmla="*/ 165 h 207"/>
                <a:gd name="T70" fmla="*/ 14 w 146"/>
                <a:gd name="T71" fmla="*/ 153 h 207"/>
                <a:gd name="T72" fmla="*/ 10 w 146"/>
                <a:gd name="T73" fmla="*/ 147 h 207"/>
                <a:gd name="T74" fmla="*/ 2 w 146"/>
                <a:gd name="T75" fmla="*/ 135 h 207"/>
                <a:gd name="T76" fmla="*/ 0 w 146"/>
                <a:gd name="T77" fmla="*/ 123 h 207"/>
                <a:gd name="T78" fmla="*/ 0 w 146"/>
                <a:gd name="T79" fmla="*/ 111 h 207"/>
                <a:gd name="T80" fmla="*/ 0 w 146"/>
                <a:gd name="T81" fmla="*/ 105 h 207"/>
                <a:gd name="T82" fmla="*/ 0 w 146"/>
                <a:gd name="T83" fmla="*/ 92 h 207"/>
                <a:gd name="T84" fmla="*/ 0 w 146"/>
                <a:gd name="T85" fmla="*/ 84 h 207"/>
                <a:gd name="T86" fmla="*/ 0 w 146"/>
                <a:gd name="T87" fmla="*/ 72 h 207"/>
                <a:gd name="T88" fmla="*/ 0 w 146"/>
                <a:gd name="T89" fmla="*/ 60 h 207"/>
                <a:gd name="T90" fmla="*/ 0 w 146"/>
                <a:gd name="T91" fmla="*/ 46 h 207"/>
                <a:gd name="T92" fmla="*/ 0 w 146"/>
                <a:gd name="T93" fmla="*/ 34 h 207"/>
                <a:gd name="T94" fmla="*/ 0 w 146"/>
                <a:gd name="T95" fmla="*/ 14 h 207"/>
                <a:gd name="T96" fmla="*/ 0 w 146"/>
                <a:gd name="T97" fmla="*/ 4 h 207"/>
                <a:gd name="T98" fmla="*/ 8 w 146"/>
                <a:gd name="T99" fmla="*/ 2 h 207"/>
                <a:gd name="T100" fmla="*/ 16 w 146"/>
                <a:gd name="T101" fmla="*/ 2 h 207"/>
                <a:gd name="T102" fmla="*/ 22 w 146"/>
                <a:gd name="T103" fmla="*/ 2 h 207"/>
                <a:gd name="T104" fmla="*/ 28 w 146"/>
                <a:gd name="T105" fmla="*/ 0 h 207"/>
                <a:gd name="T106" fmla="*/ 42 w 146"/>
                <a:gd name="T107" fmla="*/ 0 h 207"/>
                <a:gd name="T108" fmla="*/ 50 w 146"/>
                <a:gd name="T109" fmla="*/ 0 h 207"/>
                <a:gd name="T110" fmla="*/ 62 w 146"/>
                <a:gd name="T111" fmla="*/ 2 h 207"/>
                <a:gd name="T112" fmla="*/ 74 w 146"/>
                <a:gd name="T113" fmla="*/ 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207">
                  <a:moveTo>
                    <a:pt x="74" y="6"/>
                  </a:moveTo>
                  <a:lnTo>
                    <a:pt x="76" y="8"/>
                  </a:lnTo>
                  <a:lnTo>
                    <a:pt x="78" y="8"/>
                  </a:lnTo>
                  <a:lnTo>
                    <a:pt x="80" y="8"/>
                  </a:lnTo>
                  <a:lnTo>
                    <a:pt x="82" y="8"/>
                  </a:lnTo>
                  <a:lnTo>
                    <a:pt x="82" y="10"/>
                  </a:lnTo>
                  <a:lnTo>
                    <a:pt x="84" y="10"/>
                  </a:lnTo>
                  <a:lnTo>
                    <a:pt x="86" y="10"/>
                  </a:lnTo>
                  <a:lnTo>
                    <a:pt x="90" y="12"/>
                  </a:lnTo>
                  <a:lnTo>
                    <a:pt x="100" y="12"/>
                  </a:lnTo>
                  <a:lnTo>
                    <a:pt x="102" y="14"/>
                  </a:lnTo>
                  <a:lnTo>
                    <a:pt x="104" y="14"/>
                  </a:lnTo>
                  <a:lnTo>
                    <a:pt x="108" y="16"/>
                  </a:lnTo>
                  <a:lnTo>
                    <a:pt x="126" y="22"/>
                  </a:lnTo>
                  <a:lnTo>
                    <a:pt x="130" y="22"/>
                  </a:lnTo>
                  <a:lnTo>
                    <a:pt x="132" y="24"/>
                  </a:lnTo>
                  <a:lnTo>
                    <a:pt x="134" y="24"/>
                  </a:lnTo>
                  <a:lnTo>
                    <a:pt x="138" y="26"/>
                  </a:lnTo>
                  <a:lnTo>
                    <a:pt x="140" y="26"/>
                  </a:lnTo>
                  <a:lnTo>
                    <a:pt x="142" y="26"/>
                  </a:lnTo>
                  <a:lnTo>
                    <a:pt x="144" y="28"/>
                  </a:lnTo>
                  <a:lnTo>
                    <a:pt x="146" y="28"/>
                  </a:lnTo>
                  <a:lnTo>
                    <a:pt x="146" y="30"/>
                  </a:lnTo>
                  <a:lnTo>
                    <a:pt x="144" y="30"/>
                  </a:lnTo>
                  <a:lnTo>
                    <a:pt x="144" y="32"/>
                  </a:lnTo>
                  <a:lnTo>
                    <a:pt x="142" y="34"/>
                  </a:lnTo>
                  <a:lnTo>
                    <a:pt x="142" y="36"/>
                  </a:lnTo>
                  <a:lnTo>
                    <a:pt x="140" y="38"/>
                  </a:lnTo>
                  <a:lnTo>
                    <a:pt x="138" y="42"/>
                  </a:lnTo>
                  <a:lnTo>
                    <a:pt x="136" y="46"/>
                  </a:lnTo>
                  <a:lnTo>
                    <a:pt x="136" y="48"/>
                  </a:lnTo>
                  <a:lnTo>
                    <a:pt x="134" y="48"/>
                  </a:lnTo>
                  <a:lnTo>
                    <a:pt x="132" y="54"/>
                  </a:lnTo>
                  <a:lnTo>
                    <a:pt x="130" y="54"/>
                  </a:lnTo>
                  <a:lnTo>
                    <a:pt x="130" y="56"/>
                  </a:lnTo>
                  <a:lnTo>
                    <a:pt x="130" y="58"/>
                  </a:lnTo>
                  <a:lnTo>
                    <a:pt x="130" y="60"/>
                  </a:lnTo>
                  <a:lnTo>
                    <a:pt x="128" y="60"/>
                  </a:lnTo>
                  <a:lnTo>
                    <a:pt x="128" y="60"/>
                  </a:lnTo>
                  <a:lnTo>
                    <a:pt x="128" y="62"/>
                  </a:lnTo>
                  <a:lnTo>
                    <a:pt x="126" y="64"/>
                  </a:lnTo>
                  <a:lnTo>
                    <a:pt x="126" y="66"/>
                  </a:lnTo>
                  <a:lnTo>
                    <a:pt x="126" y="68"/>
                  </a:lnTo>
                  <a:lnTo>
                    <a:pt x="124" y="70"/>
                  </a:lnTo>
                  <a:lnTo>
                    <a:pt x="124" y="72"/>
                  </a:lnTo>
                  <a:lnTo>
                    <a:pt x="122" y="76"/>
                  </a:lnTo>
                  <a:lnTo>
                    <a:pt x="122" y="78"/>
                  </a:lnTo>
                  <a:lnTo>
                    <a:pt x="120" y="82"/>
                  </a:lnTo>
                  <a:lnTo>
                    <a:pt x="120" y="84"/>
                  </a:lnTo>
                  <a:lnTo>
                    <a:pt x="120" y="86"/>
                  </a:lnTo>
                  <a:lnTo>
                    <a:pt x="118" y="90"/>
                  </a:lnTo>
                  <a:lnTo>
                    <a:pt x="118" y="92"/>
                  </a:lnTo>
                  <a:lnTo>
                    <a:pt x="118" y="96"/>
                  </a:lnTo>
                  <a:lnTo>
                    <a:pt x="118" y="99"/>
                  </a:lnTo>
                  <a:lnTo>
                    <a:pt x="116" y="101"/>
                  </a:lnTo>
                  <a:lnTo>
                    <a:pt x="116" y="103"/>
                  </a:lnTo>
                  <a:lnTo>
                    <a:pt x="116" y="105"/>
                  </a:lnTo>
                  <a:lnTo>
                    <a:pt x="114" y="107"/>
                  </a:lnTo>
                  <a:lnTo>
                    <a:pt x="114" y="109"/>
                  </a:lnTo>
                  <a:lnTo>
                    <a:pt x="112" y="111"/>
                  </a:lnTo>
                  <a:lnTo>
                    <a:pt x="112" y="113"/>
                  </a:lnTo>
                  <a:lnTo>
                    <a:pt x="112" y="115"/>
                  </a:lnTo>
                  <a:lnTo>
                    <a:pt x="110" y="121"/>
                  </a:lnTo>
                  <a:lnTo>
                    <a:pt x="108" y="123"/>
                  </a:lnTo>
                  <a:lnTo>
                    <a:pt x="108" y="125"/>
                  </a:lnTo>
                  <a:lnTo>
                    <a:pt x="108" y="127"/>
                  </a:lnTo>
                  <a:lnTo>
                    <a:pt x="106" y="127"/>
                  </a:lnTo>
                  <a:lnTo>
                    <a:pt x="106" y="129"/>
                  </a:lnTo>
                  <a:lnTo>
                    <a:pt x="106" y="131"/>
                  </a:lnTo>
                  <a:lnTo>
                    <a:pt x="106" y="133"/>
                  </a:lnTo>
                  <a:lnTo>
                    <a:pt x="104" y="133"/>
                  </a:lnTo>
                  <a:lnTo>
                    <a:pt x="104" y="135"/>
                  </a:lnTo>
                  <a:lnTo>
                    <a:pt x="104" y="137"/>
                  </a:lnTo>
                  <a:lnTo>
                    <a:pt x="104" y="139"/>
                  </a:lnTo>
                  <a:lnTo>
                    <a:pt x="102" y="139"/>
                  </a:lnTo>
                  <a:lnTo>
                    <a:pt x="102" y="141"/>
                  </a:lnTo>
                  <a:lnTo>
                    <a:pt x="102" y="143"/>
                  </a:lnTo>
                  <a:lnTo>
                    <a:pt x="102" y="145"/>
                  </a:lnTo>
                  <a:lnTo>
                    <a:pt x="100" y="147"/>
                  </a:lnTo>
                  <a:lnTo>
                    <a:pt x="100" y="151"/>
                  </a:lnTo>
                  <a:lnTo>
                    <a:pt x="98" y="153"/>
                  </a:lnTo>
                  <a:lnTo>
                    <a:pt x="98" y="155"/>
                  </a:lnTo>
                  <a:lnTo>
                    <a:pt x="96" y="157"/>
                  </a:lnTo>
                  <a:lnTo>
                    <a:pt x="96" y="157"/>
                  </a:lnTo>
                  <a:lnTo>
                    <a:pt x="96" y="161"/>
                  </a:lnTo>
                  <a:lnTo>
                    <a:pt x="94" y="161"/>
                  </a:lnTo>
                  <a:lnTo>
                    <a:pt x="94" y="163"/>
                  </a:lnTo>
                  <a:lnTo>
                    <a:pt x="94" y="165"/>
                  </a:lnTo>
                  <a:lnTo>
                    <a:pt x="92" y="167"/>
                  </a:lnTo>
                  <a:lnTo>
                    <a:pt x="92" y="169"/>
                  </a:lnTo>
                  <a:lnTo>
                    <a:pt x="92" y="171"/>
                  </a:lnTo>
                  <a:lnTo>
                    <a:pt x="90" y="171"/>
                  </a:lnTo>
                  <a:lnTo>
                    <a:pt x="90" y="173"/>
                  </a:lnTo>
                  <a:lnTo>
                    <a:pt x="88" y="173"/>
                  </a:lnTo>
                  <a:lnTo>
                    <a:pt x="88" y="175"/>
                  </a:lnTo>
                  <a:lnTo>
                    <a:pt x="82" y="179"/>
                  </a:lnTo>
                  <a:lnTo>
                    <a:pt x="82" y="181"/>
                  </a:lnTo>
                  <a:lnTo>
                    <a:pt x="80" y="181"/>
                  </a:lnTo>
                  <a:lnTo>
                    <a:pt x="78" y="185"/>
                  </a:lnTo>
                  <a:lnTo>
                    <a:pt x="76" y="185"/>
                  </a:lnTo>
                  <a:lnTo>
                    <a:pt x="76" y="187"/>
                  </a:lnTo>
                  <a:lnTo>
                    <a:pt x="72" y="189"/>
                  </a:lnTo>
                  <a:lnTo>
                    <a:pt x="72" y="191"/>
                  </a:lnTo>
                  <a:lnTo>
                    <a:pt x="70" y="195"/>
                  </a:lnTo>
                  <a:lnTo>
                    <a:pt x="68" y="195"/>
                  </a:lnTo>
                  <a:lnTo>
                    <a:pt x="66" y="197"/>
                  </a:lnTo>
                  <a:lnTo>
                    <a:pt x="64" y="199"/>
                  </a:lnTo>
                  <a:lnTo>
                    <a:pt x="64" y="201"/>
                  </a:lnTo>
                  <a:lnTo>
                    <a:pt x="62" y="201"/>
                  </a:lnTo>
                  <a:lnTo>
                    <a:pt x="62" y="203"/>
                  </a:lnTo>
                  <a:lnTo>
                    <a:pt x="60" y="203"/>
                  </a:lnTo>
                  <a:lnTo>
                    <a:pt x="60" y="205"/>
                  </a:lnTo>
                  <a:lnTo>
                    <a:pt x="58" y="205"/>
                  </a:lnTo>
                  <a:lnTo>
                    <a:pt x="58" y="205"/>
                  </a:lnTo>
                  <a:lnTo>
                    <a:pt x="56" y="205"/>
                  </a:lnTo>
                  <a:lnTo>
                    <a:pt x="56" y="207"/>
                  </a:lnTo>
                  <a:lnTo>
                    <a:pt x="56" y="205"/>
                  </a:lnTo>
                  <a:lnTo>
                    <a:pt x="54" y="205"/>
                  </a:lnTo>
                  <a:lnTo>
                    <a:pt x="52" y="205"/>
                  </a:lnTo>
                  <a:lnTo>
                    <a:pt x="52" y="203"/>
                  </a:lnTo>
                  <a:lnTo>
                    <a:pt x="50" y="203"/>
                  </a:lnTo>
                  <a:lnTo>
                    <a:pt x="48" y="199"/>
                  </a:lnTo>
                  <a:lnTo>
                    <a:pt x="48" y="197"/>
                  </a:lnTo>
                  <a:lnTo>
                    <a:pt x="46" y="195"/>
                  </a:lnTo>
                  <a:lnTo>
                    <a:pt x="44" y="193"/>
                  </a:lnTo>
                  <a:lnTo>
                    <a:pt x="42" y="191"/>
                  </a:lnTo>
                  <a:lnTo>
                    <a:pt x="42" y="189"/>
                  </a:lnTo>
                  <a:lnTo>
                    <a:pt x="40" y="187"/>
                  </a:lnTo>
                  <a:lnTo>
                    <a:pt x="38" y="185"/>
                  </a:lnTo>
                  <a:lnTo>
                    <a:pt x="38" y="183"/>
                  </a:lnTo>
                  <a:lnTo>
                    <a:pt x="36" y="181"/>
                  </a:lnTo>
                  <a:lnTo>
                    <a:pt x="34" y="181"/>
                  </a:lnTo>
                  <a:lnTo>
                    <a:pt x="34" y="179"/>
                  </a:lnTo>
                  <a:lnTo>
                    <a:pt x="32" y="177"/>
                  </a:lnTo>
                  <a:lnTo>
                    <a:pt x="32" y="175"/>
                  </a:lnTo>
                  <a:lnTo>
                    <a:pt x="30" y="175"/>
                  </a:lnTo>
                  <a:lnTo>
                    <a:pt x="30" y="173"/>
                  </a:lnTo>
                  <a:lnTo>
                    <a:pt x="28" y="171"/>
                  </a:lnTo>
                  <a:lnTo>
                    <a:pt x="26" y="169"/>
                  </a:lnTo>
                  <a:lnTo>
                    <a:pt x="24" y="165"/>
                  </a:lnTo>
                  <a:lnTo>
                    <a:pt x="22" y="161"/>
                  </a:lnTo>
                  <a:lnTo>
                    <a:pt x="20" y="157"/>
                  </a:lnTo>
                  <a:lnTo>
                    <a:pt x="18" y="157"/>
                  </a:lnTo>
                  <a:lnTo>
                    <a:pt x="14" y="153"/>
                  </a:lnTo>
                  <a:lnTo>
                    <a:pt x="14" y="151"/>
                  </a:lnTo>
                  <a:lnTo>
                    <a:pt x="12" y="151"/>
                  </a:lnTo>
                  <a:lnTo>
                    <a:pt x="12" y="149"/>
                  </a:lnTo>
                  <a:lnTo>
                    <a:pt x="10" y="147"/>
                  </a:lnTo>
                  <a:lnTo>
                    <a:pt x="6" y="141"/>
                  </a:lnTo>
                  <a:lnTo>
                    <a:pt x="4" y="139"/>
                  </a:lnTo>
                  <a:lnTo>
                    <a:pt x="2" y="137"/>
                  </a:lnTo>
                  <a:lnTo>
                    <a:pt x="2" y="135"/>
                  </a:lnTo>
                  <a:lnTo>
                    <a:pt x="0" y="135"/>
                  </a:lnTo>
                  <a:lnTo>
                    <a:pt x="0" y="129"/>
                  </a:lnTo>
                  <a:lnTo>
                    <a:pt x="0" y="125"/>
                  </a:lnTo>
                  <a:lnTo>
                    <a:pt x="0" y="123"/>
                  </a:lnTo>
                  <a:lnTo>
                    <a:pt x="0" y="119"/>
                  </a:lnTo>
                  <a:lnTo>
                    <a:pt x="0" y="117"/>
                  </a:lnTo>
                  <a:lnTo>
                    <a:pt x="0" y="115"/>
                  </a:lnTo>
                  <a:lnTo>
                    <a:pt x="0" y="111"/>
                  </a:lnTo>
                  <a:lnTo>
                    <a:pt x="0" y="109"/>
                  </a:lnTo>
                  <a:lnTo>
                    <a:pt x="0" y="109"/>
                  </a:lnTo>
                  <a:lnTo>
                    <a:pt x="0" y="107"/>
                  </a:lnTo>
                  <a:lnTo>
                    <a:pt x="0" y="105"/>
                  </a:lnTo>
                  <a:lnTo>
                    <a:pt x="0" y="99"/>
                  </a:lnTo>
                  <a:lnTo>
                    <a:pt x="0" y="96"/>
                  </a:lnTo>
                  <a:lnTo>
                    <a:pt x="0" y="94"/>
                  </a:lnTo>
                  <a:lnTo>
                    <a:pt x="0" y="92"/>
                  </a:lnTo>
                  <a:lnTo>
                    <a:pt x="0" y="90"/>
                  </a:lnTo>
                  <a:lnTo>
                    <a:pt x="0" y="88"/>
                  </a:lnTo>
                  <a:lnTo>
                    <a:pt x="0" y="86"/>
                  </a:lnTo>
                  <a:lnTo>
                    <a:pt x="0" y="84"/>
                  </a:lnTo>
                  <a:lnTo>
                    <a:pt x="0" y="82"/>
                  </a:lnTo>
                  <a:lnTo>
                    <a:pt x="0" y="80"/>
                  </a:lnTo>
                  <a:lnTo>
                    <a:pt x="0" y="74"/>
                  </a:lnTo>
                  <a:lnTo>
                    <a:pt x="0" y="72"/>
                  </a:lnTo>
                  <a:lnTo>
                    <a:pt x="0" y="70"/>
                  </a:lnTo>
                  <a:lnTo>
                    <a:pt x="0" y="68"/>
                  </a:lnTo>
                  <a:lnTo>
                    <a:pt x="0" y="62"/>
                  </a:lnTo>
                  <a:lnTo>
                    <a:pt x="0" y="60"/>
                  </a:lnTo>
                  <a:lnTo>
                    <a:pt x="0" y="58"/>
                  </a:lnTo>
                  <a:lnTo>
                    <a:pt x="0" y="54"/>
                  </a:lnTo>
                  <a:lnTo>
                    <a:pt x="0" y="50"/>
                  </a:lnTo>
                  <a:lnTo>
                    <a:pt x="0" y="46"/>
                  </a:lnTo>
                  <a:lnTo>
                    <a:pt x="0" y="40"/>
                  </a:lnTo>
                  <a:lnTo>
                    <a:pt x="0" y="38"/>
                  </a:lnTo>
                  <a:lnTo>
                    <a:pt x="0" y="36"/>
                  </a:lnTo>
                  <a:lnTo>
                    <a:pt x="0" y="34"/>
                  </a:lnTo>
                  <a:lnTo>
                    <a:pt x="0" y="28"/>
                  </a:lnTo>
                  <a:lnTo>
                    <a:pt x="0" y="26"/>
                  </a:lnTo>
                  <a:lnTo>
                    <a:pt x="0" y="18"/>
                  </a:lnTo>
                  <a:lnTo>
                    <a:pt x="0" y="14"/>
                  </a:lnTo>
                  <a:lnTo>
                    <a:pt x="0" y="12"/>
                  </a:lnTo>
                  <a:lnTo>
                    <a:pt x="0" y="12"/>
                  </a:lnTo>
                  <a:lnTo>
                    <a:pt x="0" y="10"/>
                  </a:lnTo>
                  <a:lnTo>
                    <a:pt x="0" y="4"/>
                  </a:lnTo>
                  <a:lnTo>
                    <a:pt x="0" y="2"/>
                  </a:lnTo>
                  <a:lnTo>
                    <a:pt x="4" y="2"/>
                  </a:lnTo>
                  <a:lnTo>
                    <a:pt x="6" y="2"/>
                  </a:lnTo>
                  <a:lnTo>
                    <a:pt x="8" y="2"/>
                  </a:lnTo>
                  <a:lnTo>
                    <a:pt x="10" y="2"/>
                  </a:lnTo>
                  <a:lnTo>
                    <a:pt x="12" y="2"/>
                  </a:lnTo>
                  <a:lnTo>
                    <a:pt x="14" y="2"/>
                  </a:lnTo>
                  <a:lnTo>
                    <a:pt x="16" y="2"/>
                  </a:lnTo>
                  <a:lnTo>
                    <a:pt x="18" y="2"/>
                  </a:lnTo>
                  <a:lnTo>
                    <a:pt x="20" y="2"/>
                  </a:lnTo>
                  <a:lnTo>
                    <a:pt x="22" y="2"/>
                  </a:lnTo>
                  <a:lnTo>
                    <a:pt x="22" y="2"/>
                  </a:lnTo>
                  <a:lnTo>
                    <a:pt x="24" y="2"/>
                  </a:lnTo>
                  <a:lnTo>
                    <a:pt x="26" y="2"/>
                  </a:lnTo>
                  <a:lnTo>
                    <a:pt x="28" y="2"/>
                  </a:lnTo>
                  <a:lnTo>
                    <a:pt x="28" y="0"/>
                  </a:lnTo>
                  <a:lnTo>
                    <a:pt x="30" y="0"/>
                  </a:lnTo>
                  <a:lnTo>
                    <a:pt x="38" y="0"/>
                  </a:lnTo>
                  <a:lnTo>
                    <a:pt x="40" y="0"/>
                  </a:lnTo>
                  <a:lnTo>
                    <a:pt x="42" y="0"/>
                  </a:lnTo>
                  <a:lnTo>
                    <a:pt x="44" y="0"/>
                  </a:lnTo>
                  <a:lnTo>
                    <a:pt x="46" y="0"/>
                  </a:lnTo>
                  <a:lnTo>
                    <a:pt x="48" y="0"/>
                  </a:lnTo>
                  <a:lnTo>
                    <a:pt x="50" y="0"/>
                  </a:lnTo>
                  <a:lnTo>
                    <a:pt x="52" y="0"/>
                  </a:lnTo>
                  <a:lnTo>
                    <a:pt x="56" y="0"/>
                  </a:lnTo>
                  <a:lnTo>
                    <a:pt x="60" y="2"/>
                  </a:lnTo>
                  <a:lnTo>
                    <a:pt x="62" y="2"/>
                  </a:lnTo>
                  <a:lnTo>
                    <a:pt x="66" y="4"/>
                  </a:lnTo>
                  <a:lnTo>
                    <a:pt x="68" y="4"/>
                  </a:lnTo>
                  <a:lnTo>
                    <a:pt x="70" y="6"/>
                  </a:lnTo>
                  <a:lnTo>
                    <a:pt x="74" y="6"/>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3" name="Freeform 22"/>
            <p:cNvSpPr>
              <a:spLocks/>
            </p:cNvSpPr>
            <p:nvPr/>
          </p:nvSpPr>
          <p:spPr bwMode="auto">
            <a:xfrm>
              <a:off x="6600825" y="2390775"/>
              <a:ext cx="365125" cy="365125"/>
            </a:xfrm>
            <a:custGeom>
              <a:avLst/>
              <a:gdLst>
                <a:gd name="T0" fmla="*/ 128 w 230"/>
                <a:gd name="T1" fmla="*/ 2 h 230"/>
                <a:gd name="T2" fmla="*/ 128 w 230"/>
                <a:gd name="T3" fmla="*/ 10 h 230"/>
                <a:gd name="T4" fmla="*/ 130 w 230"/>
                <a:gd name="T5" fmla="*/ 12 h 230"/>
                <a:gd name="T6" fmla="*/ 138 w 230"/>
                <a:gd name="T7" fmla="*/ 12 h 230"/>
                <a:gd name="T8" fmla="*/ 136 w 230"/>
                <a:gd name="T9" fmla="*/ 20 h 230"/>
                <a:gd name="T10" fmla="*/ 146 w 230"/>
                <a:gd name="T11" fmla="*/ 22 h 230"/>
                <a:gd name="T12" fmla="*/ 156 w 230"/>
                <a:gd name="T13" fmla="*/ 26 h 230"/>
                <a:gd name="T14" fmla="*/ 156 w 230"/>
                <a:gd name="T15" fmla="*/ 20 h 230"/>
                <a:gd name="T16" fmla="*/ 164 w 230"/>
                <a:gd name="T17" fmla="*/ 16 h 230"/>
                <a:gd name="T18" fmla="*/ 174 w 230"/>
                <a:gd name="T19" fmla="*/ 14 h 230"/>
                <a:gd name="T20" fmla="*/ 168 w 230"/>
                <a:gd name="T21" fmla="*/ 22 h 230"/>
                <a:gd name="T22" fmla="*/ 162 w 230"/>
                <a:gd name="T23" fmla="*/ 28 h 230"/>
                <a:gd name="T24" fmla="*/ 166 w 230"/>
                <a:gd name="T25" fmla="*/ 38 h 230"/>
                <a:gd name="T26" fmla="*/ 170 w 230"/>
                <a:gd name="T27" fmla="*/ 46 h 230"/>
                <a:gd name="T28" fmla="*/ 162 w 230"/>
                <a:gd name="T29" fmla="*/ 56 h 230"/>
                <a:gd name="T30" fmla="*/ 164 w 230"/>
                <a:gd name="T31" fmla="*/ 66 h 230"/>
                <a:gd name="T32" fmla="*/ 172 w 230"/>
                <a:gd name="T33" fmla="*/ 72 h 230"/>
                <a:gd name="T34" fmla="*/ 180 w 230"/>
                <a:gd name="T35" fmla="*/ 68 h 230"/>
                <a:gd name="T36" fmla="*/ 184 w 230"/>
                <a:gd name="T37" fmla="*/ 76 h 230"/>
                <a:gd name="T38" fmla="*/ 196 w 230"/>
                <a:gd name="T39" fmla="*/ 82 h 230"/>
                <a:gd name="T40" fmla="*/ 194 w 230"/>
                <a:gd name="T41" fmla="*/ 90 h 230"/>
                <a:gd name="T42" fmla="*/ 180 w 230"/>
                <a:gd name="T43" fmla="*/ 102 h 230"/>
                <a:gd name="T44" fmla="*/ 184 w 230"/>
                <a:gd name="T45" fmla="*/ 108 h 230"/>
                <a:gd name="T46" fmla="*/ 194 w 230"/>
                <a:gd name="T47" fmla="*/ 112 h 230"/>
                <a:gd name="T48" fmla="*/ 202 w 230"/>
                <a:gd name="T49" fmla="*/ 120 h 230"/>
                <a:gd name="T50" fmla="*/ 198 w 230"/>
                <a:gd name="T51" fmla="*/ 126 h 230"/>
                <a:gd name="T52" fmla="*/ 208 w 230"/>
                <a:gd name="T53" fmla="*/ 130 h 230"/>
                <a:gd name="T54" fmla="*/ 216 w 230"/>
                <a:gd name="T55" fmla="*/ 136 h 230"/>
                <a:gd name="T56" fmla="*/ 226 w 230"/>
                <a:gd name="T57" fmla="*/ 134 h 230"/>
                <a:gd name="T58" fmla="*/ 228 w 230"/>
                <a:gd name="T59" fmla="*/ 142 h 230"/>
                <a:gd name="T60" fmla="*/ 222 w 230"/>
                <a:gd name="T61" fmla="*/ 150 h 230"/>
                <a:gd name="T62" fmla="*/ 216 w 230"/>
                <a:gd name="T63" fmla="*/ 158 h 230"/>
                <a:gd name="T64" fmla="*/ 220 w 230"/>
                <a:gd name="T65" fmla="*/ 164 h 230"/>
                <a:gd name="T66" fmla="*/ 226 w 230"/>
                <a:gd name="T67" fmla="*/ 168 h 230"/>
                <a:gd name="T68" fmla="*/ 220 w 230"/>
                <a:gd name="T69" fmla="*/ 178 h 230"/>
                <a:gd name="T70" fmla="*/ 206 w 230"/>
                <a:gd name="T71" fmla="*/ 186 h 230"/>
                <a:gd name="T72" fmla="*/ 192 w 230"/>
                <a:gd name="T73" fmla="*/ 194 h 230"/>
                <a:gd name="T74" fmla="*/ 174 w 230"/>
                <a:gd name="T75" fmla="*/ 204 h 230"/>
                <a:gd name="T76" fmla="*/ 166 w 230"/>
                <a:gd name="T77" fmla="*/ 210 h 230"/>
                <a:gd name="T78" fmla="*/ 144 w 230"/>
                <a:gd name="T79" fmla="*/ 220 h 230"/>
                <a:gd name="T80" fmla="*/ 126 w 230"/>
                <a:gd name="T81" fmla="*/ 228 h 230"/>
                <a:gd name="T82" fmla="*/ 116 w 230"/>
                <a:gd name="T83" fmla="*/ 212 h 230"/>
                <a:gd name="T84" fmla="*/ 98 w 230"/>
                <a:gd name="T85" fmla="*/ 186 h 230"/>
                <a:gd name="T86" fmla="*/ 78 w 230"/>
                <a:gd name="T87" fmla="*/ 196 h 230"/>
                <a:gd name="T88" fmla="*/ 70 w 230"/>
                <a:gd name="T89" fmla="*/ 188 h 230"/>
                <a:gd name="T90" fmla="*/ 62 w 230"/>
                <a:gd name="T91" fmla="*/ 174 h 230"/>
                <a:gd name="T92" fmla="*/ 50 w 230"/>
                <a:gd name="T93" fmla="*/ 156 h 230"/>
                <a:gd name="T94" fmla="*/ 40 w 230"/>
                <a:gd name="T95" fmla="*/ 140 h 230"/>
                <a:gd name="T96" fmla="*/ 30 w 230"/>
                <a:gd name="T97" fmla="*/ 120 h 230"/>
                <a:gd name="T98" fmla="*/ 24 w 230"/>
                <a:gd name="T99" fmla="*/ 112 h 230"/>
                <a:gd name="T100" fmla="*/ 14 w 230"/>
                <a:gd name="T101" fmla="*/ 94 h 230"/>
                <a:gd name="T102" fmla="*/ 6 w 230"/>
                <a:gd name="T103" fmla="*/ 80 h 230"/>
                <a:gd name="T104" fmla="*/ 2 w 230"/>
                <a:gd name="T105" fmla="*/ 68 h 230"/>
                <a:gd name="T106" fmla="*/ 18 w 230"/>
                <a:gd name="T107" fmla="*/ 60 h 230"/>
                <a:gd name="T108" fmla="*/ 34 w 230"/>
                <a:gd name="T109" fmla="*/ 52 h 230"/>
                <a:gd name="T110" fmla="*/ 44 w 230"/>
                <a:gd name="T111" fmla="*/ 44 h 230"/>
                <a:gd name="T112" fmla="*/ 58 w 230"/>
                <a:gd name="T113" fmla="*/ 38 h 230"/>
                <a:gd name="T114" fmla="*/ 70 w 230"/>
                <a:gd name="T115" fmla="*/ 30 h 230"/>
                <a:gd name="T116" fmla="*/ 78 w 230"/>
                <a:gd name="T117" fmla="*/ 24 h 230"/>
                <a:gd name="T118" fmla="*/ 90 w 230"/>
                <a:gd name="T119" fmla="*/ 18 h 230"/>
                <a:gd name="T120" fmla="*/ 98 w 230"/>
                <a:gd name="T121" fmla="*/ 12 h 230"/>
                <a:gd name="T122" fmla="*/ 110 w 230"/>
                <a:gd name="T123" fmla="*/ 6 h 230"/>
                <a:gd name="T124" fmla="*/ 120 w 230"/>
                <a:gd name="T125"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 h="230">
                  <a:moveTo>
                    <a:pt x="120" y="2"/>
                  </a:moveTo>
                  <a:lnTo>
                    <a:pt x="122" y="2"/>
                  </a:lnTo>
                  <a:lnTo>
                    <a:pt x="124" y="2"/>
                  </a:lnTo>
                  <a:lnTo>
                    <a:pt x="126" y="2"/>
                  </a:lnTo>
                  <a:lnTo>
                    <a:pt x="126" y="2"/>
                  </a:lnTo>
                  <a:lnTo>
                    <a:pt x="128" y="2"/>
                  </a:lnTo>
                  <a:lnTo>
                    <a:pt x="130" y="2"/>
                  </a:lnTo>
                  <a:lnTo>
                    <a:pt x="130" y="4"/>
                  </a:lnTo>
                  <a:lnTo>
                    <a:pt x="130" y="6"/>
                  </a:lnTo>
                  <a:lnTo>
                    <a:pt x="130" y="8"/>
                  </a:lnTo>
                  <a:lnTo>
                    <a:pt x="130" y="10"/>
                  </a:lnTo>
                  <a:lnTo>
                    <a:pt x="128" y="10"/>
                  </a:lnTo>
                  <a:lnTo>
                    <a:pt x="126" y="10"/>
                  </a:lnTo>
                  <a:lnTo>
                    <a:pt x="126" y="12"/>
                  </a:lnTo>
                  <a:lnTo>
                    <a:pt x="128" y="12"/>
                  </a:lnTo>
                  <a:lnTo>
                    <a:pt x="128" y="14"/>
                  </a:lnTo>
                  <a:lnTo>
                    <a:pt x="130" y="14"/>
                  </a:lnTo>
                  <a:lnTo>
                    <a:pt x="130" y="12"/>
                  </a:lnTo>
                  <a:lnTo>
                    <a:pt x="132" y="12"/>
                  </a:lnTo>
                  <a:lnTo>
                    <a:pt x="134" y="12"/>
                  </a:lnTo>
                  <a:lnTo>
                    <a:pt x="134" y="10"/>
                  </a:lnTo>
                  <a:lnTo>
                    <a:pt x="136" y="10"/>
                  </a:lnTo>
                  <a:lnTo>
                    <a:pt x="136" y="12"/>
                  </a:lnTo>
                  <a:lnTo>
                    <a:pt x="138" y="12"/>
                  </a:lnTo>
                  <a:lnTo>
                    <a:pt x="138" y="14"/>
                  </a:lnTo>
                  <a:lnTo>
                    <a:pt x="138" y="16"/>
                  </a:lnTo>
                  <a:lnTo>
                    <a:pt x="138" y="18"/>
                  </a:lnTo>
                  <a:lnTo>
                    <a:pt x="138" y="20"/>
                  </a:lnTo>
                  <a:lnTo>
                    <a:pt x="136" y="20"/>
                  </a:lnTo>
                  <a:lnTo>
                    <a:pt x="136" y="20"/>
                  </a:lnTo>
                  <a:lnTo>
                    <a:pt x="138" y="20"/>
                  </a:lnTo>
                  <a:lnTo>
                    <a:pt x="140" y="20"/>
                  </a:lnTo>
                  <a:lnTo>
                    <a:pt x="142" y="20"/>
                  </a:lnTo>
                  <a:lnTo>
                    <a:pt x="142" y="22"/>
                  </a:lnTo>
                  <a:lnTo>
                    <a:pt x="144" y="22"/>
                  </a:lnTo>
                  <a:lnTo>
                    <a:pt x="146" y="22"/>
                  </a:lnTo>
                  <a:lnTo>
                    <a:pt x="146" y="24"/>
                  </a:lnTo>
                  <a:lnTo>
                    <a:pt x="148" y="24"/>
                  </a:lnTo>
                  <a:lnTo>
                    <a:pt x="150" y="26"/>
                  </a:lnTo>
                  <a:lnTo>
                    <a:pt x="152" y="26"/>
                  </a:lnTo>
                  <a:lnTo>
                    <a:pt x="154" y="26"/>
                  </a:lnTo>
                  <a:lnTo>
                    <a:pt x="156" y="26"/>
                  </a:lnTo>
                  <a:lnTo>
                    <a:pt x="158" y="26"/>
                  </a:lnTo>
                  <a:lnTo>
                    <a:pt x="158" y="24"/>
                  </a:lnTo>
                  <a:lnTo>
                    <a:pt x="156" y="24"/>
                  </a:lnTo>
                  <a:lnTo>
                    <a:pt x="156" y="22"/>
                  </a:lnTo>
                  <a:lnTo>
                    <a:pt x="156" y="20"/>
                  </a:lnTo>
                  <a:lnTo>
                    <a:pt x="156" y="20"/>
                  </a:lnTo>
                  <a:lnTo>
                    <a:pt x="156" y="18"/>
                  </a:lnTo>
                  <a:lnTo>
                    <a:pt x="158" y="18"/>
                  </a:lnTo>
                  <a:lnTo>
                    <a:pt x="160" y="18"/>
                  </a:lnTo>
                  <a:lnTo>
                    <a:pt x="162" y="18"/>
                  </a:lnTo>
                  <a:lnTo>
                    <a:pt x="162" y="16"/>
                  </a:lnTo>
                  <a:lnTo>
                    <a:pt x="164" y="16"/>
                  </a:lnTo>
                  <a:lnTo>
                    <a:pt x="164" y="14"/>
                  </a:lnTo>
                  <a:lnTo>
                    <a:pt x="166" y="14"/>
                  </a:lnTo>
                  <a:lnTo>
                    <a:pt x="168" y="14"/>
                  </a:lnTo>
                  <a:lnTo>
                    <a:pt x="170" y="14"/>
                  </a:lnTo>
                  <a:lnTo>
                    <a:pt x="172" y="14"/>
                  </a:lnTo>
                  <a:lnTo>
                    <a:pt x="174" y="14"/>
                  </a:lnTo>
                  <a:lnTo>
                    <a:pt x="174" y="16"/>
                  </a:lnTo>
                  <a:lnTo>
                    <a:pt x="174" y="18"/>
                  </a:lnTo>
                  <a:lnTo>
                    <a:pt x="172" y="20"/>
                  </a:lnTo>
                  <a:lnTo>
                    <a:pt x="170" y="20"/>
                  </a:lnTo>
                  <a:lnTo>
                    <a:pt x="170" y="22"/>
                  </a:lnTo>
                  <a:lnTo>
                    <a:pt x="168" y="22"/>
                  </a:lnTo>
                  <a:lnTo>
                    <a:pt x="166" y="22"/>
                  </a:lnTo>
                  <a:lnTo>
                    <a:pt x="164" y="24"/>
                  </a:lnTo>
                  <a:lnTo>
                    <a:pt x="162" y="24"/>
                  </a:lnTo>
                  <a:lnTo>
                    <a:pt x="162" y="26"/>
                  </a:lnTo>
                  <a:lnTo>
                    <a:pt x="160" y="28"/>
                  </a:lnTo>
                  <a:lnTo>
                    <a:pt x="162" y="28"/>
                  </a:lnTo>
                  <a:lnTo>
                    <a:pt x="162" y="30"/>
                  </a:lnTo>
                  <a:lnTo>
                    <a:pt x="164" y="32"/>
                  </a:lnTo>
                  <a:lnTo>
                    <a:pt x="164" y="34"/>
                  </a:lnTo>
                  <a:lnTo>
                    <a:pt x="164" y="36"/>
                  </a:lnTo>
                  <a:lnTo>
                    <a:pt x="166" y="36"/>
                  </a:lnTo>
                  <a:lnTo>
                    <a:pt x="166" y="38"/>
                  </a:lnTo>
                  <a:lnTo>
                    <a:pt x="168" y="38"/>
                  </a:lnTo>
                  <a:lnTo>
                    <a:pt x="168" y="40"/>
                  </a:lnTo>
                  <a:lnTo>
                    <a:pt x="170" y="40"/>
                  </a:lnTo>
                  <a:lnTo>
                    <a:pt x="170" y="42"/>
                  </a:lnTo>
                  <a:lnTo>
                    <a:pt x="170" y="44"/>
                  </a:lnTo>
                  <a:lnTo>
                    <a:pt x="170" y="46"/>
                  </a:lnTo>
                  <a:lnTo>
                    <a:pt x="168" y="48"/>
                  </a:lnTo>
                  <a:lnTo>
                    <a:pt x="166" y="50"/>
                  </a:lnTo>
                  <a:lnTo>
                    <a:pt x="164" y="52"/>
                  </a:lnTo>
                  <a:lnTo>
                    <a:pt x="164" y="54"/>
                  </a:lnTo>
                  <a:lnTo>
                    <a:pt x="162" y="54"/>
                  </a:lnTo>
                  <a:lnTo>
                    <a:pt x="162" y="56"/>
                  </a:lnTo>
                  <a:lnTo>
                    <a:pt x="164" y="56"/>
                  </a:lnTo>
                  <a:lnTo>
                    <a:pt x="164" y="58"/>
                  </a:lnTo>
                  <a:lnTo>
                    <a:pt x="164" y="60"/>
                  </a:lnTo>
                  <a:lnTo>
                    <a:pt x="164" y="62"/>
                  </a:lnTo>
                  <a:lnTo>
                    <a:pt x="164" y="64"/>
                  </a:lnTo>
                  <a:lnTo>
                    <a:pt x="164" y="66"/>
                  </a:lnTo>
                  <a:lnTo>
                    <a:pt x="164" y="68"/>
                  </a:lnTo>
                  <a:lnTo>
                    <a:pt x="164" y="68"/>
                  </a:lnTo>
                  <a:lnTo>
                    <a:pt x="164" y="70"/>
                  </a:lnTo>
                  <a:lnTo>
                    <a:pt x="166" y="70"/>
                  </a:lnTo>
                  <a:lnTo>
                    <a:pt x="168" y="72"/>
                  </a:lnTo>
                  <a:lnTo>
                    <a:pt x="172" y="72"/>
                  </a:lnTo>
                  <a:lnTo>
                    <a:pt x="174" y="72"/>
                  </a:lnTo>
                  <a:lnTo>
                    <a:pt x="176" y="72"/>
                  </a:lnTo>
                  <a:lnTo>
                    <a:pt x="178" y="72"/>
                  </a:lnTo>
                  <a:lnTo>
                    <a:pt x="178" y="70"/>
                  </a:lnTo>
                  <a:lnTo>
                    <a:pt x="178" y="68"/>
                  </a:lnTo>
                  <a:lnTo>
                    <a:pt x="180" y="68"/>
                  </a:lnTo>
                  <a:lnTo>
                    <a:pt x="180" y="68"/>
                  </a:lnTo>
                  <a:lnTo>
                    <a:pt x="182" y="68"/>
                  </a:lnTo>
                  <a:lnTo>
                    <a:pt x="184" y="68"/>
                  </a:lnTo>
                  <a:lnTo>
                    <a:pt x="184" y="72"/>
                  </a:lnTo>
                  <a:lnTo>
                    <a:pt x="184" y="74"/>
                  </a:lnTo>
                  <a:lnTo>
                    <a:pt x="184" y="76"/>
                  </a:lnTo>
                  <a:lnTo>
                    <a:pt x="186" y="76"/>
                  </a:lnTo>
                  <a:lnTo>
                    <a:pt x="186" y="78"/>
                  </a:lnTo>
                  <a:lnTo>
                    <a:pt x="188" y="80"/>
                  </a:lnTo>
                  <a:lnTo>
                    <a:pt x="190" y="82"/>
                  </a:lnTo>
                  <a:lnTo>
                    <a:pt x="192" y="82"/>
                  </a:lnTo>
                  <a:lnTo>
                    <a:pt x="196" y="82"/>
                  </a:lnTo>
                  <a:lnTo>
                    <a:pt x="198" y="82"/>
                  </a:lnTo>
                  <a:lnTo>
                    <a:pt x="198" y="84"/>
                  </a:lnTo>
                  <a:lnTo>
                    <a:pt x="198" y="86"/>
                  </a:lnTo>
                  <a:lnTo>
                    <a:pt x="198" y="88"/>
                  </a:lnTo>
                  <a:lnTo>
                    <a:pt x="196" y="88"/>
                  </a:lnTo>
                  <a:lnTo>
                    <a:pt x="194" y="90"/>
                  </a:lnTo>
                  <a:lnTo>
                    <a:pt x="192" y="94"/>
                  </a:lnTo>
                  <a:lnTo>
                    <a:pt x="190" y="94"/>
                  </a:lnTo>
                  <a:lnTo>
                    <a:pt x="186" y="96"/>
                  </a:lnTo>
                  <a:lnTo>
                    <a:pt x="182" y="98"/>
                  </a:lnTo>
                  <a:lnTo>
                    <a:pt x="180" y="100"/>
                  </a:lnTo>
                  <a:lnTo>
                    <a:pt x="180" y="102"/>
                  </a:lnTo>
                  <a:lnTo>
                    <a:pt x="178" y="102"/>
                  </a:lnTo>
                  <a:lnTo>
                    <a:pt x="178" y="104"/>
                  </a:lnTo>
                  <a:lnTo>
                    <a:pt x="180" y="106"/>
                  </a:lnTo>
                  <a:lnTo>
                    <a:pt x="182" y="106"/>
                  </a:lnTo>
                  <a:lnTo>
                    <a:pt x="184" y="106"/>
                  </a:lnTo>
                  <a:lnTo>
                    <a:pt x="184" y="108"/>
                  </a:lnTo>
                  <a:lnTo>
                    <a:pt x="186" y="110"/>
                  </a:lnTo>
                  <a:lnTo>
                    <a:pt x="186" y="112"/>
                  </a:lnTo>
                  <a:lnTo>
                    <a:pt x="188" y="112"/>
                  </a:lnTo>
                  <a:lnTo>
                    <a:pt x="190" y="112"/>
                  </a:lnTo>
                  <a:lnTo>
                    <a:pt x="192" y="112"/>
                  </a:lnTo>
                  <a:lnTo>
                    <a:pt x="194" y="112"/>
                  </a:lnTo>
                  <a:lnTo>
                    <a:pt x="194" y="114"/>
                  </a:lnTo>
                  <a:lnTo>
                    <a:pt x="200" y="116"/>
                  </a:lnTo>
                  <a:lnTo>
                    <a:pt x="202" y="116"/>
                  </a:lnTo>
                  <a:lnTo>
                    <a:pt x="204" y="116"/>
                  </a:lnTo>
                  <a:lnTo>
                    <a:pt x="204" y="118"/>
                  </a:lnTo>
                  <a:lnTo>
                    <a:pt x="202" y="120"/>
                  </a:lnTo>
                  <a:lnTo>
                    <a:pt x="200" y="120"/>
                  </a:lnTo>
                  <a:lnTo>
                    <a:pt x="198" y="120"/>
                  </a:lnTo>
                  <a:lnTo>
                    <a:pt x="196" y="120"/>
                  </a:lnTo>
                  <a:lnTo>
                    <a:pt x="196" y="122"/>
                  </a:lnTo>
                  <a:lnTo>
                    <a:pt x="196" y="124"/>
                  </a:lnTo>
                  <a:lnTo>
                    <a:pt x="198" y="126"/>
                  </a:lnTo>
                  <a:lnTo>
                    <a:pt x="200" y="126"/>
                  </a:lnTo>
                  <a:lnTo>
                    <a:pt x="202" y="126"/>
                  </a:lnTo>
                  <a:lnTo>
                    <a:pt x="204" y="128"/>
                  </a:lnTo>
                  <a:lnTo>
                    <a:pt x="206" y="128"/>
                  </a:lnTo>
                  <a:lnTo>
                    <a:pt x="206" y="130"/>
                  </a:lnTo>
                  <a:lnTo>
                    <a:pt x="208" y="130"/>
                  </a:lnTo>
                  <a:lnTo>
                    <a:pt x="210" y="130"/>
                  </a:lnTo>
                  <a:lnTo>
                    <a:pt x="210" y="132"/>
                  </a:lnTo>
                  <a:lnTo>
                    <a:pt x="212" y="132"/>
                  </a:lnTo>
                  <a:lnTo>
                    <a:pt x="212" y="134"/>
                  </a:lnTo>
                  <a:lnTo>
                    <a:pt x="214" y="136"/>
                  </a:lnTo>
                  <a:lnTo>
                    <a:pt x="216" y="136"/>
                  </a:lnTo>
                  <a:lnTo>
                    <a:pt x="218" y="134"/>
                  </a:lnTo>
                  <a:lnTo>
                    <a:pt x="220" y="134"/>
                  </a:lnTo>
                  <a:lnTo>
                    <a:pt x="222" y="134"/>
                  </a:lnTo>
                  <a:lnTo>
                    <a:pt x="222" y="134"/>
                  </a:lnTo>
                  <a:lnTo>
                    <a:pt x="224" y="134"/>
                  </a:lnTo>
                  <a:lnTo>
                    <a:pt x="226" y="134"/>
                  </a:lnTo>
                  <a:lnTo>
                    <a:pt x="226" y="136"/>
                  </a:lnTo>
                  <a:lnTo>
                    <a:pt x="228" y="136"/>
                  </a:lnTo>
                  <a:lnTo>
                    <a:pt x="230" y="138"/>
                  </a:lnTo>
                  <a:lnTo>
                    <a:pt x="230" y="140"/>
                  </a:lnTo>
                  <a:lnTo>
                    <a:pt x="230" y="142"/>
                  </a:lnTo>
                  <a:lnTo>
                    <a:pt x="228" y="142"/>
                  </a:lnTo>
                  <a:lnTo>
                    <a:pt x="228" y="144"/>
                  </a:lnTo>
                  <a:lnTo>
                    <a:pt x="226" y="144"/>
                  </a:lnTo>
                  <a:lnTo>
                    <a:pt x="224" y="146"/>
                  </a:lnTo>
                  <a:lnTo>
                    <a:pt x="222" y="148"/>
                  </a:lnTo>
                  <a:lnTo>
                    <a:pt x="222" y="150"/>
                  </a:lnTo>
                  <a:lnTo>
                    <a:pt x="222" y="150"/>
                  </a:lnTo>
                  <a:lnTo>
                    <a:pt x="222" y="152"/>
                  </a:lnTo>
                  <a:lnTo>
                    <a:pt x="220" y="152"/>
                  </a:lnTo>
                  <a:lnTo>
                    <a:pt x="220" y="154"/>
                  </a:lnTo>
                  <a:lnTo>
                    <a:pt x="218" y="154"/>
                  </a:lnTo>
                  <a:lnTo>
                    <a:pt x="216" y="156"/>
                  </a:lnTo>
                  <a:lnTo>
                    <a:pt x="216" y="158"/>
                  </a:lnTo>
                  <a:lnTo>
                    <a:pt x="216" y="160"/>
                  </a:lnTo>
                  <a:lnTo>
                    <a:pt x="216" y="162"/>
                  </a:lnTo>
                  <a:lnTo>
                    <a:pt x="218" y="162"/>
                  </a:lnTo>
                  <a:lnTo>
                    <a:pt x="218" y="164"/>
                  </a:lnTo>
                  <a:lnTo>
                    <a:pt x="220" y="164"/>
                  </a:lnTo>
                  <a:lnTo>
                    <a:pt x="220" y="164"/>
                  </a:lnTo>
                  <a:lnTo>
                    <a:pt x="220" y="166"/>
                  </a:lnTo>
                  <a:lnTo>
                    <a:pt x="222" y="166"/>
                  </a:lnTo>
                  <a:lnTo>
                    <a:pt x="222" y="166"/>
                  </a:lnTo>
                  <a:lnTo>
                    <a:pt x="222" y="168"/>
                  </a:lnTo>
                  <a:lnTo>
                    <a:pt x="224" y="168"/>
                  </a:lnTo>
                  <a:lnTo>
                    <a:pt x="226" y="168"/>
                  </a:lnTo>
                  <a:lnTo>
                    <a:pt x="226" y="170"/>
                  </a:lnTo>
                  <a:lnTo>
                    <a:pt x="228" y="170"/>
                  </a:lnTo>
                  <a:lnTo>
                    <a:pt x="228" y="172"/>
                  </a:lnTo>
                  <a:lnTo>
                    <a:pt x="230" y="172"/>
                  </a:lnTo>
                  <a:lnTo>
                    <a:pt x="222" y="176"/>
                  </a:lnTo>
                  <a:lnTo>
                    <a:pt x="220" y="178"/>
                  </a:lnTo>
                  <a:lnTo>
                    <a:pt x="218" y="178"/>
                  </a:lnTo>
                  <a:lnTo>
                    <a:pt x="216" y="180"/>
                  </a:lnTo>
                  <a:lnTo>
                    <a:pt x="214" y="180"/>
                  </a:lnTo>
                  <a:lnTo>
                    <a:pt x="214" y="182"/>
                  </a:lnTo>
                  <a:lnTo>
                    <a:pt x="212" y="182"/>
                  </a:lnTo>
                  <a:lnTo>
                    <a:pt x="206" y="186"/>
                  </a:lnTo>
                  <a:lnTo>
                    <a:pt x="204" y="186"/>
                  </a:lnTo>
                  <a:lnTo>
                    <a:pt x="200" y="188"/>
                  </a:lnTo>
                  <a:lnTo>
                    <a:pt x="198" y="190"/>
                  </a:lnTo>
                  <a:lnTo>
                    <a:pt x="196" y="192"/>
                  </a:lnTo>
                  <a:lnTo>
                    <a:pt x="194" y="192"/>
                  </a:lnTo>
                  <a:lnTo>
                    <a:pt x="192" y="194"/>
                  </a:lnTo>
                  <a:lnTo>
                    <a:pt x="190" y="194"/>
                  </a:lnTo>
                  <a:lnTo>
                    <a:pt x="190" y="196"/>
                  </a:lnTo>
                  <a:lnTo>
                    <a:pt x="188" y="196"/>
                  </a:lnTo>
                  <a:lnTo>
                    <a:pt x="184" y="198"/>
                  </a:lnTo>
                  <a:lnTo>
                    <a:pt x="180" y="200"/>
                  </a:lnTo>
                  <a:lnTo>
                    <a:pt x="174" y="204"/>
                  </a:lnTo>
                  <a:lnTo>
                    <a:pt x="172" y="206"/>
                  </a:lnTo>
                  <a:lnTo>
                    <a:pt x="170" y="206"/>
                  </a:lnTo>
                  <a:lnTo>
                    <a:pt x="170" y="208"/>
                  </a:lnTo>
                  <a:lnTo>
                    <a:pt x="168" y="208"/>
                  </a:lnTo>
                  <a:lnTo>
                    <a:pt x="166" y="208"/>
                  </a:lnTo>
                  <a:lnTo>
                    <a:pt x="166" y="210"/>
                  </a:lnTo>
                  <a:lnTo>
                    <a:pt x="164" y="210"/>
                  </a:lnTo>
                  <a:lnTo>
                    <a:pt x="154" y="214"/>
                  </a:lnTo>
                  <a:lnTo>
                    <a:pt x="152" y="216"/>
                  </a:lnTo>
                  <a:lnTo>
                    <a:pt x="150" y="216"/>
                  </a:lnTo>
                  <a:lnTo>
                    <a:pt x="148" y="218"/>
                  </a:lnTo>
                  <a:lnTo>
                    <a:pt x="144" y="220"/>
                  </a:lnTo>
                  <a:lnTo>
                    <a:pt x="134" y="226"/>
                  </a:lnTo>
                  <a:lnTo>
                    <a:pt x="132" y="226"/>
                  </a:lnTo>
                  <a:lnTo>
                    <a:pt x="132" y="228"/>
                  </a:lnTo>
                  <a:lnTo>
                    <a:pt x="128" y="228"/>
                  </a:lnTo>
                  <a:lnTo>
                    <a:pt x="126" y="230"/>
                  </a:lnTo>
                  <a:lnTo>
                    <a:pt x="126" y="228"/>
                  </a:lnTo>
                  <a:lnTo>
                    <a:pt x="124" y="222"/>
                  </a:lnTo>
                  <a:lnTo>
                    <a:pt x="120" y="218"/>
                  </a:lnTo>
                  <a:lnTo>
                    <a:pt x="118" y="216"/>
                  </a:lnTo>
                  <a:lnTo>
                    <a:pt x="118" y="214"/>
                  </a:lnTo>
                  <a:lnTo>
                    <a:pt x="116" y="212"/>
                  </a:lnTo>
                  <a:lnTo>
                    <a:pt x="116" y="212"/>
                  </a:lnTo>
                  <a:lnTo>
                    <a:pt x="112" y="206"/>
                  </a:lnTo>
                  <a:lnTo>
                    <a:pt x="110" y="204"/>
                  </a:lnTo>
                  <a:lnTo>
                    <a:pt x="106" y="194"/>
                  </a:lnTo>
                  <a:lnTo>
                    <a:pt x="100" y="186"/>
                  </a:lnTo>
                  <a:lnTo>
                    <a:pt x="100" y="184"/>
                  </a:lnTo>
                  <a:lnTo>
                    <a:pt x="98" y="186"/>
                  </a:lnTo>
                  <a:lnTo>
                    <a:pt x="96" y="188"/>
                  </a:lnTo>
                  <a:lnTo>
                    <a:pt x="94" y="188"/>
                  </a:lnTo>
                  <a:lnTo>
                    <a:pt x="88" y="192"/>
                  </a:lnTo>
                  <a:lnTo>
                    <a:pt x="86" y="192"/>
                  </a:lnTo>
                  <a:lnTo>
                    <a:pt x="80" y="196"/>
                  </a:lnTo>
                  <a:lnTo>
                    <a:pt x="78" y="196"/>
                  </a:lnTo>
                  <a:lnTo>
                    <a:pt x="78" y="198"/>
                  </a:lnTo>
                  <a:lnTo>
                    <a:pt x="76" y="200"/>
                  </a:lnTo>
                  <a:lnTo>
                    <a:pt x="74" y="196"/>
                  </a:lnTo>
                  <a:lnTo>
                    <a:pt x="72" y="192"/>
                  </a:lnTo>
                  <a:lnTo>
                    <a:pt x="70" y="190"/>
                  </a:lnTo>
                  <a:lnTo>
                    <a:pt x="70" y="188"/>
                  </a:lnTo>
                  <a:lnTo>
                    <a:pt x="70" y="186"/>
                  </a:lnTo>
                  <a:lnTo>
                    <a:pt x="68" y="186"/>
                  </a:lnTo>
                  <a:lnTo>
                    <a:pt x="66" y="182"/>
                  </a:lnTo>
                  <a:lnTo>
                    <a:pt x="64" y="180"/>
                  </a:lnTo>
                  <a:lnTo>
                    <a:pt x="62" y="176"/>
                  </a:lnTo>
                  <a:lnTo>
                    <a:pt x="62" y="174"/>
                  </a:lnTo>
                  <a:lnTo>
                    <a:pt x="58" y="170"/>
                  </a:lnTo>
                  <a:lnTo>
                    <a:pt x="56" y="166"/>
                  </a:lnTo>
                  <a:lnTo>
                    <a:pt x="54" y="164"/>
                  </a:lnTo>
                  <a:lnTo>
                    <a:pt x="52" y="162"/>
                  </a:lnTo>
                  <a:lnTo>
                    <a:pt x="52" y="160"/>
                  </a:lnTo>
                  <a:lnTo>
                    <a:pt x="50" y="156"/>
                  </a:lnTo>
                  <a:lnTo>
                    <a:pt x="48" y="154"/>
                  </a:lnTo>
                  <a:lnTo>
                    <a:pt x="48" y="152"/>
                  </a:lnTo>
                  <a:lnTo>
                    <a:pt x="44" y="148"/>
                  </a:lnTo>
                  <a:lnTo>
                    <a:pt x="42" y="144"/>
                  </a:lnTo>
                  <a:lnTo>
                    <a:pt x="40" y="142"/>
                  </a:lnTo>
                  <a:lnTo>
                    <a:pt x="40" y="140"/>
                  </a:lnTo>
                  <a:lnTo>
                    <a:pt x="40" y="138"/>
                  </a:lnTo>
                  <a:lnTo>
                    <a:pt x="38" y="136"/>
                  </a:lnTo>
                  <a:lnTo>
                    <a:pt x="32" y="126"/>
                  </a:lnTo>
                  <a:lnTo>
                    <a:pt x="32" y="124"/>
                  </a:lnTo>
                  <a:lnTo>
                    <a:pt x="30" y="124"/>
                  </a:lnTo>
                  <a:lnTo>
                    <a:pt x="30" y="120"/>
                  </a:lnTo>
                  <a:lnTo>
                    <a:pt x="30" y="118"/>
                  </a:lnTo>
                  <a:lnTo>
                    <a:pt x="28" y="116"/>
                  </a:lnTo>
                  <a:lnTo>
                    <a:pt x="28" y="116"/>
                  </a:lnTo>
                  <a:lnTo>
                    <a:pt x="26" y="116"/>
                  </a:lnTo>
                  <a:lnTo>
                    <a:pt x="26" y="114"/>
                  </a:lnTo>
                  <a:lnTo>
                    <a:pt x="24" y="112"/>
                  </a:lnTo>
                  <a:lnTo>
                    <a:pt x="22" y="108"/>
                  </a:lnTo>
                  <a:lnTo>
                    <a:pt x="20" y="106"/>
                  </a:lnTo>
                  <a:lnTo>
                    <a:pt x="18" y="102"/>
                  </a:lnTo>
                  <a:lnTo>
                    <a:pt x="18" y="100"/>
                  </a:lnTo>
                  <a:lnTo>
                    <a:pt x="16" y="98"/>
                  </a:lnTo>
                  <a:lnTo>
                    <a:pt x="14" y="94"/>
                  </a:lnTo>
                  <a:lnTo>
                    <a:pt x="12" y="92"/>
                  </a:lnTo>
                  <a:lnTo>
                    <a:pt x="12" y="90"/>
                  </a:lnTo>
                  <a:lnTo>
                    <a:pt x="10" y="86"/>
                  </a:lnTo>
                  <a:lnTo>
                    <a:pt x="8" y="84"/>
                  </a:lnTo>
                  <a:lnTo>
                    <a:pt x="6" y="82"/>
                  </a:lnTo>
                  <a:lnTo>
                    <a:pt x="6" y="80"/>
                  </a:lnTo>
                  <a:lnTo>
                    <a:pt x="6" y="78"/>
                  </a:lnTo>
                  <a:lnTo>
                    <a:pt x="4" y="78"/>
                  </a:lnTo>
                  <a:lnTo>
                    <a:pt x="4" y="76"/>
                  </a:lnTo>
                  <a:lnTo>
                    <a:pt x="2" y="72"/>
                  </a:lnTo>
                  <a:lnTo>
                    <a:pt x="0" y="70"/>
                  </a:lnTo>
                  <a:lnTo>
                    <a:pt x="2" y="68"/>
                  </a:lnTo>
                  <a:lnTo>
                    <a:pt x="4" y="68"/>
                  </a:lnTo>
                  <a:lnTo>
                    <a:pt x="6" y="68"/>
                  </a:lnTo>
                  <a:lnTo>
                    <a:pt x="8" y="66"/>
                  </a:lnTo>
                  <a:lnTo>
                    <a:pt x="10" y="66"/>
                  </a:lnTo>
                  <a:lnTo>
                    <a:pt x="12" y="64"/>
                  </a:lnTo>
                  <a:lnTo>
                    <a:pt x="18" y="60"/>
                  </a:lnTo>
                  <a:lnTo>
                    <a:pt x="20" y="60"/>
                  </a:lnTo>
                  <a:lnTo>
                    <a:pt x="26" y="56"/>
                  </a:lnTo>
                  <a:lnTo>
                    <a:pt x="28" y="56"/>
                  </a:lnTo>
                  <a:lnTo>
                    <a:pt x="30" y="54"/>
                  </a:lnTo>
                  <a:lnTo>
                    <a:pt x="32" y="52"/>
                  </a:lnTo>
                  <a:lnTo>
                    <a:pt x="34" y="52"/>
                  </a:lnTo>
                  <a:lnTo>
                    <a:pt x="34" y="50"/>
                  </a:lnTo>
                  <a:lnTo>
                    <a:pt x="38" y="48"/>
                  </a:lnTo>
                  <a:lnTo>
                    <a:pt x="40" y="46"/>
                  </a:lnTo>
                  <a:lnTo>
                    <a:pt x="42" y="46"/>
                  </a:lnTo>
                  <a:lnTo>
                    <a:pt x="44" y="46"/>
                  </a:lnTo>
                  <a:lnTo>
                    <a:pt x="44" y="44"/>
                  </a:lnTo>
                  <a:lnTo>
                    <a:pt x="46" y="44"/>
                  </a:lnTo>
                  <a:lnTo>
                    <a:pt x="48" y="42"/>
                  </a:lnTo>
                  <a:lnTo>
                    <a:pt x="50" y="42"/>
                  </a:lnTo>
                  <a:lnTo>
                    <a:pt x="52" y="40"/>
                  </a:lnTo>
                  <a:lnTo>
                    <a:pt x="54" y="38"/>
                  </a:lnTo>
                  <a:lnTo>
                    <a:pt x="58" y="38"/>
                  </a:lnTo>
                  <a:lnTo>
                    <a:pt x="60" y="36"/>
                  </a:lnTo>
                  <a:lnTo>
                    <a:pt x="62" y="34"/>
                  </a:lnTo>
                  <a:lnTo>
                    <a:pt x="64" y="32"/>
                  </a:lnTo>
                  <a:lnTo>
                    <a:pt x="66" y="32"/>
                  </a:lnTo>
                  <a:lnTo>
                    <a:pt x="68" y="30"/>
                  </a:lnTo>
                  <a:lnTo>
                    <a:pt x="70" y="30"/>
                  </a:lnTo>
                  <a:lnTo>
                    <a:pt x="70" y="28"/>
                  </a:lnTo>
                  <a:lnTo>
                    <a:pt x="72" y="28"/>
                  </a:lnTo>
                  <a:lnTo>
                    <a:pt x="74" y="28"/>
                  </a:lnTo>
                  <a:lnTo>
                    <a:pt x="74" y="26"/>
                  </a:lnTo>
                  <a:lnTo>
                    <a:pt x="78" y="24"/>
                  </a:lnTo>
                  <a:lnTo>
                    <a:pt x="78" y="24"/>
                  </a:lnTo>
                  <a:lnTo>
                    <a:pt x="80" y="22"/>
                  </a:lnTo>
                  <a:lnTo>
                    <a:pt x="82" y="22"/>
                  </a:lnTo>
                  <a:lnTo>
                    <a:pt x="84" y="20"/>
                  </a:lnTo>
                  <a:lnTo>
                    <a:pt x="86" y="20"/>
                  </a:lnTo>
                  <a:lnTo>
                    <a:pt x="88" y="20"/>
                  </a:lnTo>
                  <a:lnTo>
                    <a:pt x="90" y="18"/>
                  </a:lnTo>
                  <a:lnTo>
                    <a:pt x="92" y="18"/>
                  </a:lnTo>
                  <a:lnTo>
                    <a:pt x="92" y="16"/>
                  </a:lnTo>
                  <a:lnTo>
                    <a:pt x="94" y="16"/>
                  </a:lnTo>
                  <a:lnTo>
                    <a:pt x="96" y="14"/>
                  </a:lnTo>
                  <a:lnTo>
                    <a:pt x="98" y="14"/>
                  </a:lnTo>
                  <a:lnTo>
                    <a:pt x="98" y="12"/>
                  </a:lnTo>
                  <a:lnTo>
                    <a:pt x="102" y="10"/>
                  </a:lnTo>
                  <a:lnTo>
                    <a:pt x="104" y="10"/>
                  </a:lnTo>
                  <a:lnTo>
                    <a:pt x="106" y="8"/>
                  </a:lnTo>
                  <a:lnTo>
                    <a:pt x="108" y="8"/>
                  </a:lnTo>
                  <a:lnTo>
                    <a:pt x="108" y="6"/>
                  </a:lnTo>
                  <a:lnTo>
                    <a:pt x="110" y="6"/>
                  </a:lnTo>
                  <a:lnTo>
                    <a:pt x="112" y="4"/>
                  </a:lnTo>
                  <a:lnTo>
                    <a:pt x="114" y="4"/>
                  </a:lnTo>
                  <a:lnTo>
                    <a:pt x="116" y="2"/>
                  </a:lnTo>
                  <a:lnTo>
                    <a:pt x="118" y="0"/>
                  </a:lnTo>
                  <a:lnTo>
                    <a:pt x="120" y="0"/>
                  </a:lnTo>
                  <a:lnTo>
                    <a:pt x="120"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4" name="Freeform 28"/>
            <p:cNvSpPr>
              <a:spLocks/>
            </p:cNvSpPr>
            <p:nvPr/>
          </p:nvSpPr>
          <p:spPr bwMode="auto">
            <a:xfrm>
              <a:off x="6000750" y="2466975"/>
              <a:ext cx="266700" cy="371475"/>
            </a:xfrm>
            <a:custGeom>
              <a:avLst/>
              <a:gdLst>
                <a:gd name="T0" fmla="*/ 42 w 168"/>
                <a:gd name="T1" fmla="*/ 0 h 234"/>
                <a:gd name="T2" fmla="*/ 64 w 168"/>
                <a:gd name="T3" fmla="*/ 0 h 234"/>
                <a:gd name="T4" fmla="*/ 74 w 168"/>
                <a:gd name="T5" fmla="*/ 0 h 234"/>
                <a:gd name="T6" fmla="*/ 86 w 168"/>
                <a:gd name="T7" fmla="*/ 0 h 234"/>
                <a:gd name="T8" fmla="*/ 94 w 168"/>
                <a:gd name="T9" fmla="*/ 12 h 234"/>
                <a:gd name="T10" fmla="*/ 106 w 168"/>
                <a:gd name="T11" fmla="*/ 28 h 234"/>
                <a:gd name="T12" fmla="*/ 114 w 168"/>
                <a:gd name="T13" fmla="*/ 42 h 234"/>
                <a:gd name="T14" fmla="*/ 120 w 168"/>
                <a:gd name="T15" fmla="*/ 56 h 234"/>
                <a:gd name="T16" fmla="*/ 126 w 168"/>
                <a:gd name="T17" fmla="*/ 68 h 234"/>
                <a:gd name="T18" fmla="*/ 138 w 168"/>
                <a:gd name="T19" fmla="*/ 88 h 234"/>
                <a:gd name="T20" fmla="*/ 144 w 168"/>
                <a:gd name="T21" fmla="*/ 98 h 234"/>
                <a:gd name="T22" fmla="*/ 154 w 168"/>
                <a:gd name="T23" fmla="*/ 116 h 234"/>
                <a:gd name="T24" fmla="*/ 160 w 168"/>
                <a:gd name="T25" fmla="*/ 124 h 234"/>
                <a:gd name="T26" fmla="*/ 166 w 168"/>
                <a:gd name="T27" fmla="*/ 136 h 234"/>
                <a:gd name="T28" fmla="*/ 158 w 168"/>
                <a:gd name="T29" fmla="*/ 142 h 234"/>
                <a:gd name="T30" fmla="*/ 146 w 168"/>
                <a:gd name="T31" fmla="*/ 144 h 234"/>
                <a:gd name="T32" fmla="*/ 138 w 168"/>
                <a:gd name="T33" fmla="*/ 150 h 234"/>
                <a:gd name="T34" fmla="*/ 136 w 168"/>
                <a:gd name="T35" fmla="*/ 164 h 234"/>
                <a:gd name="T36" fmla="*/ 134 w 168"/>
                <a:gd name="T37" fmla="*/ 174 h 234"/>
                <a:gd name="T38" fmla="*/ 126 w 168"/>
                <a:gd name="T39" fmla="*/ 178 h 234"/>
                <a:gd name="T40" fmla="*/ 112 w 168"/>
                <a:gd name="T41" fmla="*/ 190 h 234"/>
                <a:gd name="T42" fmla="*/ 104 w 168"/>
                <a:gd name="T43" fmla="*/ 196 h 234"/>
                <a:gd name="T44" fmla="*/ 96 w 168"/>
                <a:gd name="T45" fmla="*/ 202 h 234"/>
                <a:gd name="T46" fmla="*/ 82 w 168"/>
                <a:gd name="T47" fmla="*/ 210 h 234"/>
                <a:gd name="T48" fmla="*/ 70 w 168"/>
                <a:gd name="T49" fmla="*/ 216 h 234"/>
                <a:gd name="T50" fmla="*/ 62 w 168"/>
                <a:gd name="T51" fmla="*/ 222 h 234"/>
                <a:gd name="T52" fmla="*/ 58 w 168"/>
                <a:gd name="T53" fmla="*/ 224 h 234"/>
                <a:gd name="T54" fmla="*/ 52 w 168"/>
                <a:gd name="T55" fmla="*/ 218 h 234"/>
                <a:gd name="T56" fmla="*/ 44 w 168"/>
                <a:gd name="T57" fmla="*/ 224 h 234"/>
                <a:gd name="T58" fmla="*/ 42 w 168"/>
                <a:gd name="T59" fmla="*/ 228 h 234"/>
                <a:gd name="T60" fmla="*/ 38 w 168"/>
                <a:gd name="T61" fmla="*/ 230 h 234"/>
                <a:gd name="T62" fmla="*/ 32 w 168"/>
                <a:gd name="T63" fmla="*/ 234 h 234"/>
                <a:gd name="T64" fmla="*/ 28 w 168"/>
                <a:gd name="T65" fmla="*/ 226 h 234"/>
                <a:gd name="T66" fmla="*/ 22 w 168"/>
                <a:gd name="T67" fmla="*/ 230 h 234"/>
                <a:gd name="T68" fmla="*/ 18 w 168"/>
                <a:gd name="T69" fmla="*/ 226 h 234"/>
                <a:gd name="T70" fmla="*/ 10 w 168"/>
                <a:gd name="T71" fmla="*/ 230 h 234"/>
                <a:gd name="T72" fmla="*/ 6 w 168"/>
                <a:gd name="T73" fmla="*/ 228 h 234"/>
                <a:gd name="T74" fmla="*/ 2 w 168"/>
                <a:gd name="T75" fmla="*/ 226 h 234"/>
                <a:gd name="T76" fmla="*/ 0 w 168"/>
                <a:gd name="T77" fmla="*/ 216 h 234"/>
                <a:gd name="T78" fmla="*/ 0 w 168"/>
                <a:gd name="T79" fmla="*/ 200 h 234"/>
                <a:gd name="T80" fmla="*/ 0 w 168"/>
                <a:gd name="T81" fmla="*/ 188 h 234"/>
                <a:gd name="T82" fmla="*/ 0 w 168"/>
                <a:gd name="T83" fmla="*/ 170 h 234"/>
                <a:gd name="T84" fmla="*/ 0 w 168"/>
                <a:gd name="T85" fmla="*/ 158 h 234"/>
                <a:gd name="T86" fmla="*/ 0 w 168"/>
                <a:gd name="T87" fmla="*/ 146 h 234"/>
                <a:gd name="T88" fmla="*/ 0 w 168"/>
                <a:gd name="T89" fmla="*/ 136 h 234"/>
                <a:gd name="T90" fmla="*/ 0 w 168"/>
                <a:gd name="T91" fmla="*/ 120 h 234"/>
                <a:gd name="T92" fmla="*/ 0 w 168"/>
                <a:gd name="T93" fmla="*/ 104 h 234"/>
                <a:gd name="T94" fmla="*/ 0 w 168"/>
                <a:gd name="T95" fmla="*/ 84 h 234"/>
                <a:gd name="T96" fmla="*/ 2 w 168"/>
                <a:gd name="T97" fmla="*/ 70 h 234"/>
                <a:gd name="T98" fmla="*/ 2 w 168"/>
                <a:gd name="T99" fmla="*/ 52 h 234"/>
                <a:gd name="T100" fmla="*/ 2 w 168"/>
                <a:gd name="T101" fmla="*/ 38 h 234"/>
                <a:gd name="T102" fmla="*/ 2 w 168"/>
                <a:gd name="T103" fmla="*/ 24 h 234"/>
                <a:gd name="T104" fmla="*/ 2 w 168"/>
                <a:gd name="T105" fmla="*/ 12 h 234"/>
                <a:gd name="T106" fmla="*/ 2 w 168"/>
                <a:gd name="T107" fmla="*/ 2 h 234"/>
                <a:gd name="T108" fmla="*/ 14 w 168"/>
                <a:gd name="T109" fmla="*/ 0 h 234"/>
                <a:gd name="T110" fmla="*/ 26 w 168"/>
                <a:gd name="T11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8" h="234">
                  <a:moveTo>
                    <a:pt x="26" y="0"/>
                  </a:moveTo>
                  <a:lnTo>
                    <a:pt x="34" y="0"/>
                  </a:lnTo>
                  <a:lnTo>
                    <a:pt x="38" y="0"/>
                  </a:lnTo>
                  <a:lnTo>
                    <a:pt x="40" y="0"/>
                  </a:lnTo>
                  <a:lnTo>
                    <a:pt x="42" y="0"/>
                  </a:lnTo>
                  <a:lnTo>
                    <a:pt x="44" y="0"/>
                  </a:lnTo>
                  <a:lnTo>
                    <a:pt x="48" y="0"/>
                  </a:lnTo>
                  <a:lnTo>
                    <a:pt x="52" y="0"/>
                  </a:lnTo>
                  <a:lnTo>
                    <a:pt x="62" y="0"/>
                  </a:lnTo>
                  <a:lnTo>
                    <a:pt x="64" y="0"/>
                  </a:lnTo>
                  <a:lnTo>
                    <a:pt x="66" y="0"/>
                  </a:lnTo>
                  <a:lnTo>
                    <a:pt x="68" y="0"/>
                  </a:lnTo>
                  <a:lnTo>
                    <a:pt x="70" y="0"/>
                  </a:lnTo>
                  <a:lnTo>
                    <a:pt x="72" y="0"/>
                  </a:lnTo>
                  <a:lnTo>
                    <a:pt x="74" y="0"/>
                  </a:lnTo>
                  <a:lnTo>
                    <a:pt x="76" y="0"/>
                  </a:lnTo>
                  <a:lnTo>
                    <a:pt x="78" y="0"/>
                  </a:lnTo>
                  <a:lnTo>
                    <a:pt x="82" y="0"/>
                  </a:lnTo>
                  <a:lnTo>
                    <a:pt x="84" y="0"/>
                  </a:lnTo>
                  <a:lnTo>
                    <a:pt x="86" y="0"/>
                  </a:lnTo>
                  <a:lnTo>
                    <a:pt x="88" y="0"/>
                  </a:lnTo>
                  <a:lnTo>
                    <a:pt x="90" y="4"/>
                  </a:lnTo>
                  <a:lnTo>
                    <a:pt x="92" y="6"/>
                  </a:lnTo>
                  <a:lnTo>
                    <a:pt x="92" y="8"/>
                  </a:lnTo>
                  <a:lnTo>
                    <a:pt x="94" y="12"/>
                  </a:lnTo>
                  <a:lnTo>
                    <a:pt x="98" y="20"/>
                  </a:lnTo>
                  <a:lnTo>
                    <a:pt x="100" y="20"/>
                  </a:lnTo>
                  <a:lnTo>
                    <a:pt x="102" y="22"/>
                  </a:lnTo>
                  <a:lnTo>
                    <a:pt x="104" y="26"/>
                  </a:lnTo>
                  <a:lnTo>
                    <a:pt x="106" y="28"/>
                  </a:lnTo>
                  <a:lnTo>
                    <a:pt x="108" y="34"/>
                  </a:lnTo>
                  <a:lnTo>
                    <a:pt x="110" y="36"/>
                  </a:lnTo>
                  <a:lnTo>
                    <a:pt x="110" y="38"/>
                  </a:lnTo>
                  <a:lnTo>
                    <a:pt x="112" y="42"/>
                  </a:lnTo>
                  <a:lnTo>
                    <a:pt x="114" y="42"/>
                  </a:lnTo>
                  <a:lnTo>
                    <a:pt x="114" y="44"/>
                  </a:lnTo>
                  <a:lnTo>
                    <a:pt x="118" y="50"/>
                  </a:lnTo>
                  <a:lnTo>
                    <a:pt x="120" y="54"/>
                  </a:lnTo>
                  <a:lnTo>
                    <a:pt x="120" y="56"/>
                  </a:lnTo>
                  <a:lnTo>
                    <a:pt x="120" y="56"/>
                  </a:lnTo>
                  <a:lnTo>
                    <a:pt x="120" y="58"/>
                  </a:lnTo>
                  <a:lnTo>
                    <a:pt x="122" y="62"/>
                  </a:lnTo>
                  <a:lnTo>
                    <a:pt x="124" y="64"/>
                  </a:lnTo>
                  <a:lnTo>
                    <a:pt x="126" y="66"/>
                  </a:lnTo>
                  <a:lnTo>
                    <a:pt x="126" y="68"/>
                  </a:lnTo>
                  <a:lnTo>
                    <a:pt x="130" y="74"/>
                  </a:lnTo>
                  <a:lnTo>
                    <a:pt x="132" y="76"/>
                  </a:lnTo>
                  <a:lnTo>
                    <a:pt x="134" y="80"/>
                  </a:lnTo>
                  <a:lnTo>
                    <a:pt x="138" y="86"/>
                  </a:lnTo>
                  <a:lnTo>
                    <a:pt x="138" y="88"/>
                  </a:lnTo>
                  <a:lnTo>
                    <a:pt x="140" y="90"/>
                  </a:lnTo>
                  <a:lnTo>
                    <a:pt x="140" y="92"/>
                  </a:lnTo>
                  <a:lnTo>
                    <a:pt x="142" y="96"/>
                  </a:lnTo>
                  <a:lnTo>
                    <a:pt x="144" y="96"/>
                  </a:lnTo>
                  <a:lnTo>
                    <a:pt x="144" y="98"/>
                  </a:lnTo>
                  <a:lnTo>
                    <a:pt x="146" y="102"/>
                  </a:lnTo>
                  <a:lnTo>
                    <a:pt x="148" y="106"/>
                  </a:lnTo>
                  <a:lnTo>
                    <a:pt x="150" y="106"/>
                  </a:lnTo>
                  <a:lnTo>
                    <a:pt x="152" y="110"/>
                  </a:lnTo>
                  <a:lnTo>
                    <a:pt x="154" y="116"/>
                  </a:lnTo>
                  <a:lnTo>
                    <a:pt x="156" y="116"/>
                  </a:lnTo>
                  <a:lnTo>
                    <a:pt x="156" y="118"/>
                  </a:lnTo>
                  <a:lnTo>
                    <a:pt x="158" y="120"/>
                  </a:lnTo>
                  <a:lnTo>
                    <a:pt x="158" y="122"/>
                  </a:lnTo>
                  <a:lnTo>
                    <a:pt x="160" y="124"/>
                  </a:lnTo>
                  <a:lnTo>
                    <a:pt x="162" y="126"/>
                  </a:lnTo>
                  <a:lnTo>
                    <a:pt x="164" y="130"/>
                  </a:lnTo>
                  <a:lnTo>
                    <a:pt x="164" y="132"/>
                  </a:lnTo>
                  <a:lnTo>
                    <a:pt x="166" y="134"/>
                  </a:lnTo>
                  <a:lnTo>
                    <a:pt x="166" y="136"/>
                  </a:lnTo>
                  <a:lnTo>
                    <a:pt x="168" y="140"/>
                  </a:lnTo>
                  <a:lnTo>
                    <a:pt x="166" y="142"/>
                  </a:lnTo>
                  <a:lnTo>
                    <a:pt x="164" y="142"/>
                  </a:lnTo>
                  <a:lnTo>
                    <a:pt x="160" y="142"/>
                  </a:lnTo>
                  <a:lnTo>
                    <a:pt x="158" y="142"/>
                  </a:lnTo>
                  <a:lnTo>
                    <a:pt x="154" y="144"/>
                  </a:lnTo>
                  <a:lnTo>
                    <a:pt x="152" y="144"/>
                  </a:lnTo>
                  <a:lnTo>
                    <a:pt x="150" y="144"/>
                  </a:lnTo>
                  <a:lnTo>
                    <a:pt x="148" y="144"/>
                  </a:lnTo>
                  <a:lnTo>
                    <a:pt x="146" y="144"/>
                  </a:lnTo>
                  <a:lnTo>
                    <a:pt x="144" y="144"/>
                  </a:lnTo>
                  <a:lnTo>
                    <a:pt x="142" y="146"/>
                  </a:lnTo>
                  <a:lnTo>
                    <a:pt x="140" y="146"/>
                  </a:lnTo>
                  <a:lnTo>
                    <a:pt x="140" y="148"/>
                  </a:lnTo>
                  <a:lnTo>
                    <a:pt x="138" y="150"/>
                  </a:lnTo>
                  <a:lnTo>
                    <a:pt x="138" y="154"/>
                  </a:lnTo>
                  <a:lnTo>
                    <a:pt x="138" y="156"/>
                  </a:lnTo>
                  <a:lnTo>
                    <a:pt x="138" y="158"/>
                  </a:lnTo>
                  <a:lnTo>
                    <a:pt x="136" y="160"/>
                  </a:lnTo>
                  <a:lnTo>
                    <a:pt x="136" y="164"/>
                  </a:lnTo>
                  <a:lnTo>
                    <a:pt x="134" y="166"/>
                  </a:lnTo>
                  <a:lnTo>
                    <a:pt x="134" y="168"/>
                  </a:lnTo>
                  <a:lnTo>
                    <a:pt x="134" y="170"/>
                  </a:lnTo>
                  <a:lnTo>
                    <a:pt x="134" y="172"/>
                  </a:lnTo>
                  <a:lnTo>
                    <a:pt x="134" y="174"/>
                  </a:lnTo>
                  <a:lnTo>
                    <a:pt x="132" y="174"/>
                  </a:lnTo>
                  <a:lnTo>
                    <a:pt x="130" y="176"/>
                  </a:lnTo>
                  <a:lnTo>
                    <a:pt x="128" y="176"/>
                  </a:lnTo>
                  <a:lnTo>
                    <a:pt x="128" y="178"/>
                  </a:lnTo>
                  <a:lnTo>
                    <a:pt x="126" y="178"/>
                  </a:lnTo>
                  <a:lnTo>
                    <a:pt x="120" y="184"/>
                  </a:lnTo>
                  <a:lnTo>
                    <a:pt x="118" y="186"/>
                  </a:lnTo>
                  <a:lnTo>
                    <a:pt x="116" y="188"/>
                  </a:lnTo>
                  <a:lnTo>
                    <a:pt x="114" y="188"/>
                  </a:lnTo>
                  <a:lnTo>
                    <a:pt x="112" y="190"/>
                  </a:lnTo>
                  <a:lnTo>
                    <a:pt x="110" y="192"/>
                  </a:lnTo>
                  <a:lnTo>
                    <a:pt x="108" y="192"/>
                  </a:lnTo>
                  <a:lnTo>
                    <a:pt x="108" y="194"/>
                  </a:lnTo>
                  <a:lnTo>
                    <a:pt x="106" y="194"/>
                  </a:lnTo>
                  <a:lnTo>
                    <a:pt x="104" y="196"/>
                  </a:lnTo>
                  <a:lnTo>
                    <a:pt x="102" y="196"/>
                  </a:lnTo>
                  <a:lnTo>
                    <a:pt x="102" y="198"/>
                  </a:lnTo>
                  <a:lnTo>
                    <a:pt x="100" y="198"/>
                  </a:lnTo>
                  <a:lnTo>
                    <a:pt x="98" y="200"/>
                  </a:lnTo>
                  <a:lnTo>
                    <a:pt x="96" y="202"/>
                  </a:lnTo>
                  <a:lnTo>
                    <a:pt x="94" y="204"/>
                  </a:lnTo>
                  <a:lnTo>
                    <a:pt x="92" y="204"/>
                  </a:lnTo>
                  <a:lnTo>
                    <a:pt x="90" y="206"/>
                  </a:lnTo>
                  <a:lnTo>
                    <a:pt x="88" y="206"/>
                  </a:lnTo>
                  <a:lnTo>
                    <a:pt x="82" y="210"/>
                  </a:lnTo>
                  <a:lnTo>
                    <a:pt x="82" y="212"/>
                  </a:lnTo>
                  <a:lnTo>
                    <a:pt x="80" y="212"/>
                  </a:lnTo>
                  <a:lnTo>
                    <a:pt x="74" y="214"/>
                  </a:lnTo>
                  <a:lnTo>
                    <a:pt x="72" y="216"/>
                  </a:lnTo>
                  <a:lnTo>
                    <a:pt x="70" y="216"/>
                  </a:lnTo>
                  <a:lnTo>
                    <a:pt x="68" y="220"/>
                  </a:lnTo>
                  <a:lnTo>
                    <a:pt x="66" y="220"/>
                  </a:lnTo>
                  <a:lnTo>
                    <a:pt x="66" y="222"/>
                  </a:lnTo>
                  <a:lnTo>
                    <a:pt x="64" y="222"/>
                  </a:lnTo>
                  <a:lnTo>
                    <a:pt x="62" y="222"/>
                  </a:lnTo>
                  <a:lnTo>
                    <a:pt x="62" y="224"/>
                  </a:lnTo>
                  <a:lnTo>
                    <a:pt x="62" y="226"/>
                  </a:lnTo>
                  <a:lnTo>
                    <a:pt x="60" y="226"/>
                  </a:lnTo>
                  <a:lnTo>
                    <a:pt x="58" y="226"/>
                  </a:lnTo>
                  <a:lnTo>
                    <a:pt x="58" y="224"/>
                  </a:lnTo>
                  <a:lnTo>
                    <a:pt x="56" y="222"/>
                  </a:lnTo>
                  <a:lnTo>
                    <a:pt x="56" y="220"/>
                  </a:lnTo>
                  <a:lnTo>
                    <a:pt x="54" y="220"/>
                  </a:lnTo>
                  <a:lnTo>
                    <a:pt x="54" y="218"/>
                  </a:lnTo>
                  <a:lnTo>
                    <a:pt x="52" y="218"/>
                  </a:lnTo>
                  <a:lnTo>
                    <a:pt x="50" y="218"/>
                  </a:lnTo>
                  <a:lnTo>
                    <a:pt x="48" y="220"/>
                  </a:lnTo>
                  <a:lnTo>
                    <a:pt x="48" y="222"/>
                  </a:lnTo>
                  <a:lnTo>
                    <a:pt x="46" y="224"/>
                  </a:lnTo>
                  <a:lnTo>
                    <a:pt x="44" y="224"/>
                  </a:lnTo>
                  <a:lnTo>
                    <a:pt x="44" y="226"/>
                  </a:lnTo>
                  <a:lnTo>
                    <a:pt x="46" y="226"/>
                  </a:lnTo>
                  <a:lnTo>
                    <a:pt x="46" y="228"/>
                  </a:lnTo>
                  <a:lnTo>
                    <a:pt x="44" y="228"/>
                  </a:lnTo>
                  <a:lnTo>
                    <a:pt x="42" y="228"/>
                  </a:lnTo>
                  <a:lnTo>
                    <a:pt x="42" y="226"/>
                  </a:lnTo>
                  <a:lnTo>
                    <a:pt x="40" y="228"/>
                  </a:lnTo>
                  <a:lnTo>
                    <a:pt x="38" y="230"/>
                  </a:lnTo>
                  <a:lnTo>
                    <a:pt x="36" y="230"/>
                  </a:lnTo>
                  <a:lnTo>
                    <a:pt x="38" y="230"/>
                  </a:lnTo>
                  <a:lnTo>
                    <a:pt x="36" y="230"/>
                  </a:lnTo>
                  <a:lnTo>
                    <a:pt x="34" y="230"/>
                  </a:lnTo>
                  <a:lnTo>
                    <a:pt x="34" y="232"/>
                  </a:lnTo>
                  <a:lnTo>
                    <a:pt x="34" y="234"/>
                  </a:lnTo>
                  <a:lnTo>
                    <a:pt x="32" y="234"/>
                  </a:lnTo>
                  <a:lnTo>
                    <a:pt x="32" y="232"/>
                  </a:lnTo>
                  <a:lnTo>
                    <a:pt x="30" y="232"/>
                  </a:lnTo>
                  <a:lnTo>
                    <a:pt x="30" y="230"/>
                  </a:lnTo>
                  <a:lnTo>
                    <a:pt x="30" y="228"/>
                  </a:lnTo>
                  <a:lnTo>
                    <a:pt x="28" y="226"/>
                  </a:lnTo>
                  <a:lnTo>
                    <a:pt x="26" y="226"/>
                  </a:lnTo>
                  <a:lnTo>
                    <a:pt x="26" y="228"/>
                  </a:lnTo>
                  <a:lnTo>
                    <a:pt x="26" y="230"/>
                  </a:lnTo>
                  <a:lnTo>
                    <a:pt x="24" y="230"/>
                  </a:lnTo>
                  <a:lnTo>
                    <a:pt x="22" y="230"/>
                  </a:lnTo>
                  <a:lnTo>
                    <a:pt x="22" y="228"/>
                  </a:lnTo>
                  <a:lnTo>
                    <a:pt x="22" y="228"/>
                  </a:lnTo>
                  <a:lnTo>
                    <a:pt x="20" y="226"/>
                  </a:lnTo>
                  <a:lnTo>
                    <a:pt x="18" y="228"/>
                  </a:lnTo>
                  <a:lnTo>
                    <a:pt x="18" y="226"/>
                  </a:lnTo>
                  <a:lnTo>
                    <a:pt x="16" y="226"/>
                  </a:lnTo>
                  <a:lnTo>
                    <a:pt x="14" y="226"/>
                  </a:lnTo>
                  <a:lnTo>
                    <a:pt x="12" y="228"/>
                  </a:lnTo>
                  <a:lnTo>
                    <a:pt x="10" y="228"/>
                  </a:lnTo>
                  <a:lnTo>
                    <a:pt x="10" y="230"/>
                  </a:lnTo>
                  <a:lnTo>
                    <a:pt x="8" y="230"/>
                  </a:lnTo>
                  <a:lnTo>
                    <a:pt x="8" y="232"/>
                  </a:lnTo>
                  <a:lnTo>
                    <a:pt x="6" y="232"/>
                  </a:lnTo>
                  <a:lnTo>
                    <a:pt x="6" y="230"/>
                  </a:lnTo>
                  <a:lnTo>
                    <a:pt x="6" y="228"/>
                  </a:lnTo>
                  <a:lnTo>
                    <a:pt x="6" y="226"/>
                  </a:lnTo>
                  <a:lnTo>
                    <a:pt x="4" y="226"/>
                  </a:lnTo>
                  <a:lnTo>
                    <a:pt x="4" y="224"/>
                  </a:lnTo>
                  <a:lnTo>
                    <a:pt x="2" y="224"/>
                  </a:lnTo>
                  <a:lnTo>
                    <a:pt x="2" y="226"/>
                  </a:lnTo>
                  <a:lnTo>
                    <a:pt x="0" y="226"/>
                  </a:lnTo>
                  <a:lnTo>
                    <a:pt x="0" y="224"/>
                  </a:lnTo>
                  <a:lnTo>
                    <a:pt x="0" y="220"/>
                  </a:lnTo>
                  <a:lnTo>
                    <a:pt x="0" y="218"/>
                  </a:lnTo>
                  <a:lnTo>
                    <a:pt x="0" y="216"/>
                  </a:lnTo>
                  <a:lnTo>
                    <a:pt x="0" y="214"/>
                  </a:lnTo>
                  <a:lnTo>
                    <a:pt x="0" y="212"/>
                  </a:lnTo>
                  <a:lnTo>
                    <a:pt x="0" y="210"/>
                  </a:lnTo>
                  <a:lnTo>
                    <a:pt x="0" y="206"/>
                  </a:lnTo>
                  <a:lnTo>
                    <a:pt x="0" y="200"/>
                  </a:lnTo>
                  <a:lnTo>
                    <a:pt x="0" y="198"/>
                  </a:lnTo>
                  <a:lnTo>
                    <a:pt x="0" y="196"/>
                  </a:lnTo>
                  <a:lnTo>
                    <a:pt x="0" y="194"/>
                  </a:lnTo>
                  <a:lnTo>
                    <a:pt x="0" y="190"/>
                  </a:lnTo>
                  <a:lnTo>
                    <a:pt x="0" y="188"/>
                  </a:lnTo>
                  <a:lnTo>
                    <a:pt x="0" y="186"/>
                  </a:lnTo>
                  <a:lnTo>
                    <a:pt x="0" y="184"/>
                  </a:lnTo>
                  <a:lnTo>
                    <a:pt x="0" y="182"/>
                  </a:lnTo>
                  <a:lnTo>
                    <a:pt x="0" y="178"/>
                  </a:lnTo>
                  <a:lnTo>
                    <a:pt x="0" y="170"/>
                  </a:lnTo>
                  <a:lnTo>
                    <a:pt x="0" y="168"/>
                  </a:lnTo>
                  <a:lnTo>
                    <a:pt x="0" y="166"/>
                  </a:lnTo>
                  <a:lnTo>
                    <a:pt x="0" y="164"/>
                  </a:lnTo>
                  <a:lnTo>
                    <a:pt x="0" y="162"/>
                  </a:lnTo>
                  <a:lnTo>
                    <a:pt x="0" y="158"/>
                  </a:lnTo>
                  <a:lnTo>
                    <a:pt x="0" y="156"/>
                  </a:lnTo>
                  <a:lnTo>
                    <a:pt x="0" y="152"/>
                  </a:lnTo>
                  <a:lnTo>
                    <a:pt x="0" y="150"/>
                  </a:lnTo>
                  <a:lnTo>
                    <a:pt x="0" y="148"/>
                  </a:lnTo>
                  <a:lnTo>
                    <a:pt x="0" y="146"/>
                  </a:lnTo>
                  <a:lnTo>
                    <a:pt x="0" y="144"/>
                  </a:lnTo>
                  <a:lnTo>
                    <a:pt x="0" y="142"/>
                  </a:lnTo>
                  <a:lnTo>
                    <a:pt x="0" y="140"/>
                  </a:lnTo>
                  <a:lnTo>
                    <a:pt x="0" y="138"/>
                  </a:lnTo>
                  <a:lnTo>
                    <a:pt x="0" y="136"/>
                  </a:lnTo>
                  <a:lnTo>
                    <a:pt x="0" y="134"/>
                  </a:lnTo>
                  <a:lnTo>
                    <a:pt x="0" y="130"/>
                  </a:lnTo>
                  <a:lnTo>
                    <a:pt x="0" y="126"/>
                  </a:lnTo>
                  <a:lnTo>
                    <a:pt x="0" y="122"/>
                  </a:lnTo>
                  <a:lnTo>
                    <a:pt x="0" y="120"/>
                  </a:lnTo>
                  <a:lnTo>
                    <a:pt x="0" y="118"/>
                  </a:lnTo>
                  <a:lnTo>
                    <a:pt x="0" y="116"/>
                  </a:lnTo>
                  <a:lnTo>
                    <a:pt x="0" y="110"/>
                  </a:lnTo>
                  <a:lnTo>
                    <a:pt x="0" y="108"/>
                  </a:lnTo>
                  <a:lnTo>
                    <a:pt x="0" y="104"/>
                  </a:lnTo>
                  <a:lnTo>
                    <a:pt x="0" y="98"/>
                  </a:lnTo>
                  <a:lnTo>
                    <a:pt x="0" y="96"/>
                  </a:lnTo>
                  <a:lnTo>
                    <a:pt x="0" y="90"/>
                  </a:lnTo>
                  <a:lnTo>
                    <a:pt x="0" y="86"/>
                  </a:lnTo>
                  <a:lnTo>
                    <a:pt x="0" y="84"/>
                  </a:lnTo>
                  <a:lnTo>
                    <a:pt x="0" y="82"/>
                  </a:lnTo>
                  <a:lnTo>
                    <a:pt x="0" y="76"/>
                  </a:lnTo>
                  <a:lnTo>
                    <a:pt x="0" y="74"/>
                  </a:lnTo>
                  <a:lnTo>
                    <a:pt x="0" y="72"/>
                  </a:lnTo>
                  <a:lnTo>
                    <a:pt x="2" y="70"/>
                  </a:lnTo>
                  <a:lnTo>
                    <a:pt x="2" y="68"/>
                  </a:lnTo>
                  <a:lnTo>
                    <a:pt x="2" y="68"/>
                  </a:lnTo>
                  <a:lnTo>
                    <a:pt x="2" y="62"/>
                  </a:lnTo>
                  <a:lnTo>
                    <a:pt x="2" y="56"/>
                  </a:lnTo>
                  <a:lnTo>
                    <a:pt x="2" y="52"/>
                  </a:lnTo>
                  <a:lnTo>
                    <a:pt x="2" y="46"/>
                  </a:lnTo>
                  <a:lnTo>
                    <a:pt x="2" y="44"/>
                  </a:lnTo>
                  <a:lnTo>
                    <a:pt x="2" y="42"/>
                  </a:lnTo>
                  <a:lnTo>
                    <a:pt x="2" y="40"/>
                  </a:lnTo>
                  <a:lnTo>
                    <a:pt x="2" y="38"/>
                  </a:lnTo>
                  <a:lnTo>
                    <a:pt x="2" y="36"/>
                  </a:lnTo>
                  <a:lnTo>
                    <a:pt x="2" y="34"/>
                  </a:lnTo>
                  <a:lnTo>
                    <a:pt x="2" y="32"/>
                  </a:lnTo>
                  <a:lnTo>
                    <a:pt x="2" y="28"/>
                  </a:lnTo>
                  <a:lnTo>
                    <a:pt x="2" y="24"/>
                  </a:lnTo>
                  <a:lnTo>
                    <a:pt x="2" y="20"/>
                  </a:lnTo>
                  <a:lnTo>
                    <a:pt x="2" y="20"/>
                  </a:lnTo>
                  <a:lnTo>
                    <a:pt x="2" y="18"/>
                  </a:lnTo>
                  <a:lnTo>
                    <a:pt x="2" y="16"/>
                  </a:lnTo>
                  <a:lnTo>
                    <a:pt x="2" y="12"/>
                  </a:lnTo>
                  <a:lnTo>
                    <a:pt x="2" y="10"/>
                  </a:lnTo>
                  <a:lnTo>
                    <a:pt x="2" y="8"/>
                  </a:lnTo>
                  <a:lnTo>
                    <a:pt x="2" y="6"/>
                  </a:lnTo>
                  <a:lnTo>
                    <a:pt x="2" y="4"/>
                  </a:lnTo>
                  <a:lnTo>
                    <a:pt x="2" y="2"/>
                  </a:lnTo>
                  <a:lnTo>
                    <a:pt x="2" y="0"/>
                  </a:lnTo>
                  <a:lnTo>
                    <a:pt x="4" y="0"/>
                  </a:lnTo>
                  <a:lnTo>
                    <a:pt x="10" y="0"/>
                  </a:lnTo>
                  <a:lnTo>
                    <a:pt x="12" y="0"/>
                  </a:lnTo>
                  <a:lnTo>
                    <a:pt x="14" y="0"/>
                  </a:lnTo>
                  <a:lnTo>
                    <a:pt x="16" y="0"/>
                  </a:lnTo>
                  <a:lnTo>
                    <a:pt x="18" y="0"/>
                  </a:lnTo>
                  <a:lnTo>
                    <a:pt x="20" y="0"/>
                  </a:lnTo>
                  <a:lnTo>
                    <a:pt x="24" y="0"/>
                  </a:lnTo>
                  <a:lnTo>
                    <a:pt x="26" y="0"/>
                  </a:lnTo>
                  <a:lnTo>
                    <a:pt x="26"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5" name="Freeform 30"/>
            <p:cNvSpPr>
              <a:spLocks/>
            </p:cNvSpPr>
            <p:nvPr/>
          </p:nvSpPr>
          <p:spPr bwMode="auto">
            <a:xfrm>
              <a:off x="6372225" y="3081338"/>
              <a:ext cx="317500" cy="355600"/>
            </a:xfrm>
            <a:custGeom>
              <a:avLst/>
              <a:gdLst>
                <a:gd name="T0" fmla="*/ 200 w 200"/>
                <a:gd name="T1" fmla="*/ 48 h 224"/>
                <a:gd name="T2" fmla="*/ 188 w 200"/>
                <a:gd name="T3" fmla="*/ 62 h 224"/>
                <a:gd name="T4" fmla="*/ 180 w 200"/>
                <a:gd name="T5" fmla="*/ 68 h 224"/>
                <a:gd name="T6" fmla="*/ 170 w 200"/>
                <a:gd name="T7" fmla="*/ 80 h 224"/>
                <a:gd name="T8" fmla="*/ 158 w 200"/>
                <a:gd name="T9" fmla="*/ 92 h 224"/>
                <a:gd name="T10" fmla="*/ 150 w 200"/>
                <a:gd name="T11" fmla="*/ 108 h 224"/>
                <a:gd name="T12" fmla="*/ 144 w 200"/>
                <a:gd name="T13" fmla="*/ 118 h 224"/>
                <a:gd name="T14" fmla="*/ 138 w 200"/>
                <a:gd name="T15" fmla="*/ 132 h 224"/>
                <a:gd name="T16" fmla="*/ 132 w 200"/>
                <a:gd name="T17" fmla="*/ 148 h 224"/>
                <a:gd name="T18" fmla="*/ 126 w 200"/>
                <a:gd name="T19" fmla="*/ 162 h 224"/>
                <a:gd name="T20" fmla="*/ 122 w 200"/>
                <a:gd name="T21" fmla="*/ 172 h 224"/>
                <a:gd name="T22" fmla="*/ 114 w 200"/>
                <a:gd name="T23" fmla="*/ 186 h 224"/>
                <a:gd name="T24" fmla="*/ 110 w 200"/>
                <a:gd name="T25" fmla="*/ 198 h 224"/>
                <a:gd name="T26" fmla="*/ 114 w 200"/>
                <a:gd name="T27" fmla="*/ 200 h 224"/>
                <a:gd name="T28" fmla="*/ 116 w 200"/>
                <a:gd name="T29" fmla="*/ 208 h 224"/>
                <a:gd name="T30" fmla="*/ 104 w 200"/>
                <a:gd name="T31" fmla="*/ 224 h 224"/>
                <a:gd name="T32" fmla="*/ 86 w 200"/>
                <a:gd name="T33" fmla="*/ 218 h 224"/>
                <a:gd name="T34" fmla="*/ 44 w 200"/>
                <a:gd name="T35" fmla="*/ 206 h 224"/>
                <a:gd name="T36" fmla="*/ 34 w 200"/>
                <a:gd name="T37" fmla="*/ 200 h 224"/>
                <a:gd name="T38" fmla="*/ 34 w 200"/>
                <a:gd name="T39" fmla="*/ 180 h 224"/>
                <a:gd name="T40" fmla="*/ 30 w 200"/>
                <a:gd name="T41" fmla="*/ 170 h 224"/>
                <a:gd name="T42" fmla="*/ 20 w 200"/>
                <a:gd name="T43" fmla="*/ 172 h 224"/>
                <a:gd name="T44" fmla="*/ 18 w 200"/>
                <a:gd name="T45" fmla="*/ 164 h 224"/>
                <a:gd name="T46" fmla="*/ 18 w 200"/>
                <a:gd name="T47" fmla="*/ 156 h 224"/>
                <a:gd name="T48" fmla="*/ 14 w 200"/>
                <a:gd name="T49" fmla="*/ 146 h 224"/>
                <a:gd name="T50" fmla="*/ 6 w 200"/>
                <a:gd name="T51" fmla="*/ 138 h 224"/>
                <a:gd name="T52" fmla="*/ 12 w 200"/>
                <a:gd name="T53" fmla="*/ 134 h 224"/>
                <a:gd name="T54" fmla="*/ 18 w 200"/>
                <a:gd name="T55" fmla="*/ 128 h 224"/>
                <a:gd name="T56" fmla="*/ 18 w 200"/>
                <a:gd name="T57" fmla="*/ 118 h 224"/>
                <a:gd name="T58" fmla="*/ 24 w 200"/>
                <a:gd name="T59" fmla="*/ 112 h 224"/>
                <a:gd name="T60" fmla="*/ 28 w 200"/>
                <a:gd name="T61" fmla="*/ 108 h 224"/>
                <a:gd name="T62" fmla="*/ 14 w 200"/>
                <a:gd name="T63" fmla="*/ 106 h 224"/>
                <a:gd name="T64" fmla="*/ 10 w 200"/>
                <a:gd name="T65" fmla="*/ 92 h 224"/>
                <a:gd name="T66" fmla="*/ 18 w 200"/>
                <a:gd name="T67" fmla="*/ 86 h 224"/>
                <a:gd name="T68" fmla="*/ 24 w 200"/>
                <a:gd name="T69" fmla="*/ 78 h 224"/>
                <a:gd name="T70" fmla="*/ 22 w 200"/>
                <a:gd name="T71" fmla="*/ 70 h 224"/>
                <a:gd name="T72" fmla="*/ 12 w 200"/>
                <a:gd name="T73" fmla="*/ 72 h 224"/>
                <a:gd name="T74" fmla="*/ 8 w 200"/>
                <a:gd name="T75" fmla="*/ 62 h 224"/>
                <a:gd name="T76" fmla="*/ 4 w 200"/>
                <a:gd name="T77" fmla="*/ 56 h 224"/>
                <a:gd name="T78" fmla="*/ 4 w 200"/>
                <a:gd name="T79" fmla="*/ 42 h 224"/>
                <a:gd name="T80" fmla="*/ 14 w 200"/>
                <a:gd name="T81" fmla="*/ 42 h 224"/>
                <a:gd name="T82" fmla="*/ 12 w 200"/>
                <a:gd name="T83" fmla="*/ 32 h 224"/>
                <a:gd name="T84" fmla="*/ 4 w 200"/>
                <a:gd name="T85" fmla="*/ 24 h 224"/>
                <a:gd name="T86" fmla="*/ 0 w 200"/>
                <a:gd name="T87" fmla="*/ 12 h 224"/>
                <a:gd name="T88" fmla="*/ 8 w 200"/>
                <a:gd name="T89" fmla="*/ 4 h 224"/>
                <a:gd name="T90" fmla="*/ 20 w 200"/>
                <a:gd name="T91" fmla="*/ 2 h 224"/>
                <a:gd name="T92" fmla="*/ 38 w 200"/>
                <a:gd name="T93" fmla="*/ 2 h 224"/>
                <a:gd name="T94" fmla="*/ 58 w 200"/>
                <a:gd name="T95" fmla="*/ 2 h 224"/>
                <a:gd name="T96" fmla="*/ 78 w 200"/>
                <a:gd name="T97" fmla="*/ 2 h 224"/>
                <a:gd name="T98" fmla="*/ 98 w 200"/>
                <a:gd name="T99" fmla="*/ 2 h 224"/>
                <a:gd name="T100" fmla="*/ 126 w 200"/>
                <a:gd name="T101" fmla="*/ 2 h 224"/>
                <a:gd name="T102" fmla="*/ 148 w 200"/>
                <a:gd name="T103" fmla="*/ 2 h 224"/>
                <a:gd name="T104" fmla="*/ 168 w 200"/>
                <a:gd name="T105" fmla="*/ 0 h 224"/>
                <a:gd name="T106" fmla="*/ 180 w 200"/>
                <a:gd name="T107" fmla="*/ 14 h 224"/>
                <a:gd name="T108" fmla="*/ 188 w 200"/>
                <a:gd name="T109" fmla="*/ 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 h="224">
                  <a:moveTo>
                    <a:pt x="192" y="32"/>
                  </a:moveTo>
                  <a:lnTo>
                    <a:pt x="194" y="34"/>
                  </a:lnTo>
                  <a:lnTo>
                    <a:pt x="194" y="36"/>
                  </a:lnTo>
                  <a:lnTo>
                    <a:pt x="196" y="38"/>
                  </a:lnTo>
                  <a:lnTo>
                    <a:pt x="196" y="40"/>
                  </a:lnTo>
                  <a:lnTo>
                    <a:pt x="200" y="46"/>
                  </a:lnTo>
                  <a:lnTo>
                    <a:pt x="200" y="48"/>
                  </a:lnTo>
                  <a:lnTo>
                    <a:pt x="198" y="50"/>
                  </a:lnTo>
                  <a:lnTo>
                    <a:pt x="194" y="56"/>
                  </a:lnTo>
                  <a:lnTo>
                    <a:pt x="192" y="56"/>
                  </a:lnTo>
                  <a:lnTo>
                    <a:pt x="190" y="58"/>
                  </a:lnTo>
                  <a:lnTo>
                    <a:pt x="190" y="60"/>
                  </a:lnTo>
                  <a:lnTo>
                    <a:pt x="188" y="60"/>
                  </a:lnTo>
                  <a:lnTo>
                    <a:pt x="188" y="62"/>
                  </a:lnTo>
                  <a:lnTo>
                    <a:pt x="186" y="62"/>
                  </a:lnTo>
                  <a:lnTo>
                    <a:pt x="186" y="64"/>
                  </a:lnTo>
                  <a:lnTo>
                    <a:pt x="184" y="64"/>
                  </a:lnTo>
                  <a:lnTo>
                    <a:pt x="184" y="64"/>
                  </a:lnTo>
                  <a:lnTo>
                    <a:pt x="182" y="66"/>
                  </a:lnTo>
                  <a:lnTo>
                    <a:pt x="180" y="66"/>
                  </a:lnTo>
                  <a:lnTo>
                    <a:pt x="180" y="68"/>
                  </a:lnTo>
                  <a:lnTo>
                    <a:pt x="178" y="68"/>
                  </a:lnTo>
                  <a:lnTo>
                    <a:pt x="176" y="70"/>
                  </a:lnTo>
                  <a:lnTo>
                    <a:pt x="176" y="72"/>
                  </a:lnTo>
                  <a:lnTo>
                    <a:pt x="174" y="72"/>
                  </a:lnTo>
                  <a:lnTo>
                    <a:pt x="174" y="74"/>
                  </a:lnTo>
                  <a:lnTo>
                    <a:pt x="174" y="74"/>
                  </a:lnTo>
                  <a:lnTo>
                    <a:pt x="170" y="80"/>
                  </a:lnTo>
                  <a:lnTo>
                    <a:pt x="168" y="80"/>
                  </a:lnTo>
                  <a:lnTo>
                    <a:pt x="168" y="82"/>
                  </a:lnTo>
                  <a:lnTo>
                    <a:pt x="166" y="82"/>
                  </a:lnTo>
                  <a:lnTo>
                    <a:pt x="166" y="84"/>
                  </a:lnTo>
                  <a:lnTo>
                    <a:pt x="164" y="86"/>
                  </a:lnTo>
                  <a:lnTo>
                    <a:pt x="160" y="90"/>
                  </a:lnTo>
                  <a:lnTo>
                    <a:pt x="158" y="92"/>
                  </a:lnTo>
                  <a:lnTo>
                    <a:pt x="158" y="94"/>
                  </a:lnTo>
                  <a:lnTo>
                    <a:pt x="156" y="94"/>
                  </a:lnTo>
                  <a:lnTo>
                    <a:pt x="156" y="98"/>
                  </a:lnTo>
                  <a:lnTo>
                    <a:pt x="154" y="100"/>
                  </a:lnTo>
                  <a:lnTo>
                    <a:pt x="152" y="104"/>
                  </a:lnTo>
                  <a:lnTo>
                    <a:pt x="152" y="106"/>
                  </a:lnTo>
                  <a:lnTo>
                    <a:pt x="150" y="108"/>
                  </a:lnTo>
                  <a:lnTo>
                    <a:pt x="150" y="110"/>
                  </a:lnTo>
                  <a:lnTo>
                    <a:pt x="148" y="112"/>
                  </a:lnTo>
                  <a:lnTo>
                    <a:pt x="148" y="114"/>
                  </a:lnTo>
                  <a:lnTo>
                    <a:pt x="146" y="114"/>
                  </a:lnTo>
                  <a:lnTo>
                    <a:pt x="146" y="116"/>
                  </a:lnTo>
                  <a:lnTo>
                    <a:pt x="146" y="118"/>
                  </a:lnTo>
                  <a:lnTo>
                    <a:pt x="144" y="118"/>
                  </a:lnTo>
                  <a:lnTo>
                    <a:pt x="144" y="120"/>
                  </a:lnTo>
                  <a:lnTo>
                    <a:pt x="144" y="122"/>
                  </a:lnTo>
                  <a:lnTo>
                    <a:pt x="142" y="124"/>
                  </a:lnTo>
                  <a:lnTo>
                    <a:pt x="142" y="126"/>
                  </a:lnTo>
                  <a:lnTo>
                    <a:pt x="140" y="128"/>
                  </a:lnTo>
                  <a:lnTo>
                    <a:pt x="140" y="130"/>
                  </a:lnTo>
                  <a:lnTo>
                    <a:pt x="138" y="132"/>
                  </a:lnTo>
                  <a:lnTo>
                    <a:pt x="138" y="134"/>
                  </a:lnTo>
                  <a:lnTo>
                    <a:pt x="136" y="136"/>
                  </a:lnTo>
                  <a:lnTo>
                    <a:pt x="136" y="138"/>
                  </a:lnTo>
                  <a:lnTo>
                    <a:pt x="136" y="140"/>
                  </a:lnTo>
                  <a:lnTo>
                    <a:pt x="134" y="142"/>
                  </a:lnTo>
                  <a:lnTo>
                    <a:pt x="134" y="144"/>
                  </a:lnTo>
                  <a:lnTo>
                    <a:pt x="132" y="148"/>
                  </a:lnTo>
                  <a:lnTo>
                    <a:pt x="130" y="150"/>
                  </a:lnTo>
                  <a:lnTo>
                    <a:pt x="130" y="152"/>
                  </a:lnTo>
                  <a:lnTo>
                    <a:pt x="128" y="154"/>
                  </a:lnTo>
                  <a:lnTo>
                    <a:pt x="128" y="156"/>
                  </a:lnTo>
                  <a:lnTo>
                    <a:pt x="126" y="158"/>
                  </a:lnTo>
                  <a:lnTo>
                    <a:pt x="126" y="160"/>
                  </a:lnTo>
                  <a:lnTo>
                    <a:pt x="126" y="162"/>
                  </a:lnTo>
                  <a:lnTo>
                    <a:pt x="126" y="164"/>
                  </a:lnTo>
                  <a:lnTo>
                    <a:pt x="124" y="164"/>
                  </a:lnTo>
                  <a:lnTo>
                    <a:pt x="124" y="166"/>
                  </a:lnTo>
                  <a:lnTo>
                    <a:pt x="124" y="168"/>
                  </a:lnTo>
                  <a:lnTo>
                    <a:pt x="122" y="168"/>
                  </a:lnTo>
                  <a:lnTo>
                    <a:pt x="122" y="170"/>
                  </a:lnTo>
                  <a:lnTo>
                    <a:pt x="122" y="172"/>
                  </a:lnTo>
                  <a:lnTo>
                    <a:pt x="120" y="172"/>
                  </a:lnTo>
                  <a:lnTo>
                    <a:pt x="120" y="174"/>
                  </a:lnTo>
                  <a:lnTo>
                    <a:pt x="118" y="178"/>
                  </a:lnTo>
                  <a:lnTo>
                    <a:pt x="118" y="180"/>
                  </a:lnTo>
                  <a:lnTo>
                    <a:pt x="116" y="182"/>
                  </a:lnTo>
                  <a:lnTo>
                    <a:pt x="116" y="184"/>
                  </a:lnTo>
                  <a:lnTo>
                    <a:pt x="114" y="186"/>
                  </a:lnTo>
                  <a:lnTo>
                    <a:pt x="114" y="188"/>
                  </a:lnTo>
                  <a:lnTo>
                    <a:pt x="114" y="190"/>
                  </a:lnTo>
                  <a:lnTo>
                    <a:pt x="112" y="190"/>
                  </a:lnTo>
                  <a:lnTo>
                    <a:pt x="112" y="192"/>
                  </a:lnTo>
                  <a:lnTo>
                    <a:pt x="110" y="194"/>
                  </a:lnTo>
                  <a:lnTo>
                    <a:pt x="110" y="196"/>
                  </a:lnTo>
                  <a:lnTo>
                    <a:pt x="110" y="198"/>
                  </a:lnTo>
                  <a:lnTo>
                    <a:pt x="108" y="200"/>
                  </a:lnTo>
                  <a:lnTo>
                    <a:pt x="108" y="202"/>
                  </a:lnTo>
                  <a:lnTo>
                    <a:pt x="108" y="204"/>
                  </a:lnTo>
                  <a:lnTo>
                    <a:pt x="110" y="204"/>
                  </a:lnTo>
                  <a:lnTo>
                    <a:pt x="112" y="202"/>
                  </a:lnTo>
                  <a:lnTo>
                    <a:pt x="112" y="200"/>
                  </a:lnTo>
                  <a:lnTo>
                    <a:pt x="114" y="200"/>
                  </a:lnTo>
                  <a:lnTo>
                    <a:pt x="114" y="198"/>
                  </a:lnTo>
                  <a:lnTo>
                    <a:pt x="116" y="198"/>
                  </a:lnTo>
                  <a:lnTo>
                    <a:pt x="116" y="200"/>
                  </a:lnTo>
                  <a:lnTo>
                    <a:pt x="116" y="202"/>
                  </a:lnTo>
                  <a:lnTo>
                    <a:pt x="116" y="204"/>
                  </a:lnTo>
                  <a:lnTo>
                    <a:pt x="116" y="206"/>
                  </a:lnTo>
                  <a:lnTo>
                    <a:pt x="116" y="208"/>
                  </a:lnTo>
                  <a:lnTo>
                    <a:pt x="116" y="208"/>
                  </a:lnTo>
                  <a:lnTo>
                    <a:pt x="114" y="210"/>
                  </a:lnTo>
                  <a:lnTo>
                    <a:pt x="114" y="212"/>
                  </a:lnTo>
                  <a:lnTo>
                    <a:pt x="112" y="214"/>
                  </a:lnTo>
                  <a:lnTo>
                    <a:pt x="110" y="218"/>
                  </a:lnTo>
                  <a:lnTo>
                    <a:pt x="106" y="224"/>
                  </a:lnTo>
                  <a:lnTo>
                    <a:pt x="104" y="224"/>
                  </a:lnTo>
                  <a:lnTo>
                    <a:pt x="102" y="222"/>
                  </a:lnTo>
                  <a:lnTo>
                    <a:pt x="100" y="222"/>
                  </a:lnTo>
                  <a:lnTo>
                    <a:pt x="98" y="222"/>
                  </a:lnTo>
                  <a:lnTo>
                    <a:pt x="94" y="220"/>
                  </a:lnTo>
                  <a:lnTo>
                    <a:pt x="92" y="220"/>
                  </a:lnTo>
                  <a:lnTo>
                    <a:pt x="90" y="218"/>
                  </a:lnTo>
                  <a:lnTo>
                    <a:pt x="86" y="218"/>
                  </a:lnTo>
                  <a:lnTo>
                    <a:pt x="68" y="212"/>
                  </a:lnTo>
                  <a:lnTo>
                    <a:pt x="64" y="210"/>
                  </a:lnTo>
                  <a:lnTo>
                    <a:pt x="62" y="210"/>
                  </a:lnTo>
                  <a:lnTo>
                    <a:pt x="60" y="208"/>
                  </a:lnTo>
                  <a:lnTo>
                    <a:pt x="50" y="208"/>
                  </a:lnTo>
                  <a:lnTo>
                    <a:pt x="46" y="206"/>
                  </a:lnTo>
                  <a:lnTo>
                    <a:pt x="44" y="206"/>
                  </a:lnTo>
                  <a:lnTo>
                    <a:pt x="42" y="206"/>
                  </a:lnTo>
                  <a:lnTo>
                    <a:pt x="42" y="204"/>
                  </a:lnTo>
                  <a:lnTo>
                    <a:pt x="40" y="204"/>
                  </a:lnTo>
                  <a:lnTo>
                    <a:pt x="38" y="204"/>
                  </a:lnTo>
                  <a:lnTo>
                    <a:pt x="36" y="204"/>
                  </a:lnTo>
                  <a:lnTo>
                    <a:pt x="34" y="202"/>
                  </a:lnTo>
                  <a:lnTo>
                    <a:pt x="34" y="200"/>
                  </a:lnTo>
                  <a:lnTo>
                    <a:pt x="34" y="198"/>
                  </a:lnTo>
                  <a:lnTo>
                    <a:pt x="34" y="192"/>
                  </a:lnTo>
                  <a:lnTo>
                    <a:pt x="34" y="190"/>
                  </a:lnTo>
                  <a:lnTo>
                    <a:pt x="34" y="186"/>
                  </a:lnTo>
                  <a:lnTo>
                    <a:pt x="34" y="184"/>
                  </a:lnTo>
                  <a:lnTo>
                    <a:pt x="34" y="182"/>
                  </a:lnTo>
                  <a:lnTo>
                    <a:pt x="34" y="180"/>
                  </a:lnTo>
                  <a:lnTo>
                    <a:pt x="34" y="178"/>
                  </a:lnTo>
                  <a:lnTo>
                    <a:pt x="34" y="176"/>
                  </a:lnTo>
                  <a:lnTo>
                    <a:pt x="34" y="174"/>
                  </a:lnTo>
                  <a:lnTo>
                    <a:pt x="32" y="172"/>
                  </a:lnTo>
                  <a:lnTo>
                    <a:pt x="30" y="172"/>
                  </a:lnTo>
                  <a:lnTo>
                    <a:pt x="30" y="170"/>
                  </a:lnTo>
                  <a:lnTo>
                    <a:pt x="30" y="170"/>
                  </a:lnTo>
                  <a:lnTo>
                    <a:pt x="28" y="170"/>
                  </a:lnTo>
                  <a:lnTo>
                    <a:pt x="26" y="170"/>
                  </a:lnTo>
                  <a:lnTo>
                    <a:pt x="26" y="172"/>
                  </a:lnTo>
                  <a:lnTo>
                    <a:pt x="24" y="172"/>
                  </a:lnTo>
                  <a:lnTo>
                    <a:pt x="22" y="172"/>
                  </a:lnTo>
                  <a:lnTo>
                    <a:pt x="20" y="174"/>
                  </a:lnTo>
                  <a:lnTo>
                    <a:pt x="20" y="172"/>
                  </a:lnTo>
                  <a:lnTo>
                    <a:pt x="18" y="172"/>
                  </a:lnTo>
                  <a:lnTo>
                    <a:pt x="18" y="170"/>
                  </a:lnTo>
                  <a:lnTo>
                    <a:pt x="16" y="170"/>
                  </a:lnTo>
                  <a:lnTo>
                    <a:pt x="16" y="168"/>
                  </a:lnTo>
                  <a:lnTo>
                    <a:pt x="16" y="166"/>
                  </a:lnTo>
                  <a:lnTo>
                    <a:pt x="16" y="164"/>
                  </a:lnTo>
                  <a:lnTo>
                    <a:pt x="18" y="164"/>
                  </a:lnTo>
                  <a:lnTo>
                    <a:pt x="18" y="162"/>
                  </a:lnTo>
                  <a:lnTo>
                    <a:pt x="20" y="162"/>
                  </a:lnTo>
                  <a:lnTo>
                    <a:pt x="20" y="160"/>
                  </a:lnTo>
                  <a:lnTo>
                    <a:pt x="20" y="160"/>
                  </a:lnTo>
                  <a:lnTo>
                    <a:pt x="18" y="160"/>
                  </a:lnTo>
                  <a:lnTo>
                    <a:pt x="18" y="158"/>
                  </a:lnTo>
                  <a:lnTo>
                    <a:pt x="18" y="156"/>
                  </a:lnTo>
                  <a:lnTo>
                    <a:pt x="16" y="156"/>
                  </a:lnTo>
                  <a:lnTo>
                    <a:pt x="16" y="154"/>
                  </a:lnTo>
                  <a:lnTo>
                    <a:pt x="16" y="152"/>
                  </a:lnTo>
                  <a:lnTo>
                    <a:pt x="14" y="152"/>
                  </a:lnTo>
                  <a:lnTo>
                    <a:pt x="14" y="150"/>
                  </a:lnTo>
                  <a:lnTo>
                    <a:pt x="14" y="148"/>
                  </a:lnTo>
                  <a:lnTo>
                    <a:pt x="14" y="146"/>
                  </a:lnTo>
                  <a:lnTo>
                    <a:pt x="14" y="144"/>
                  </a:lnTo>
                  <a:lnTo>
                    <a:pt x="14" y="142"/>
                  </a:lnTo>
                  <a:lnTo>
                    <a:pt x="12" y="142"/>
                  </a:lnTo>
                  <a:lnTo>
                    <a:pt x="10" y="140"/>
                  </a:lnTo>
                  <a:lnTo>
                    <a:pt x="10" y="138"/>
                  </a:lnTo>
                  <a:lnTo>
                    <a:pt x="8" y="138"/>
                  </a:lnTo>
                  <a:lnTo>
                    <a:pt x="6" y="138"/>
                  </a:lnTo>
                  <a:lnTo>
                    <a:pt x="6" y="136"/>
                  </a:lnTo>
                  <a:lnTo>
                    <a:pt x="6" y="134"/>
                  </a:lnTo>
                  <a:lnTo>
                    <a:pt x="8" y="134"/>
                  </a:lnTo>
                  <a:lnTo>
                    <a:pt x="8" y="132"/>
                  </a:lnTo>
                  <a:lnTo>
                    <a:pt x="10" y="132"/>
                  </a:lnTo>
                  <a:lnTo>
                    <a:pt x="12" y="132"/>
                  </a:lnTo>
                  <a:lnTo>
                    <a:pt x="12" y="134"/>
                  </a:lnTo>
                  <a:lnTo>
                    <a:pt x="14" y="134"/>
                  </a:lnTo>
                  <a:lnTo>
                    <a:pt x="14" y="132"/>
                  </a:lnTo>
                  <a:lnTo>
                    <a:pt x="16" y="132"/>
                  </a:lnTo>
                  <a:lnTo>
                    <a:pt x="18" y="132"/>
                  </a:lnTo>
                  <a:lnTo>
                    <a:pt x="20" y="132"/>
                  </a:lnTo>
                  <a:lnTo>
                    <a:pt x="20" y="130"/>
                  </a:lnTo>
                  <a:lnTo>
                    <a:pt x="18" y="128"/>
                  </a:lnTo>
                  <a:lnTo>
                    <a:pt x="18" y="126"/>
                  </a:lnTo>
                  <a:lnTo>
                    <a:pt x="18" y="124"/>
                  </a:lnTo>
                  <a:lnTo>
                    <a:pt x="16" y="124"/>
                  </a:lnTo>
                  <a:lnTo>
                    <a:pt x="16" y="122"/>
                  </a:lnTo>
                  <a:lnTo>
                    <a:pt x="16" y="120"/>
                  </a:lnTo>
                  <a:lnTo>
                    <a:pt x="18" y="120"/>
                  </a:lnTo>
                  <a:lnTo>
                    <a:pt x="18" y="118"/>
                  </a:lnTo>
                  <a:lnTo>
                    <a:pt x="18" y="116"/>
                  </a:lnTo>
                  <a:lnTo>
                    <a:pt x="20" y="114"/>
                  </a:lnTo>
                  <a:lnTo>
                    <a:pt x="22" y="114"/>
                  </a:lnTo>
                  <a:lnTo>
                    <a:pt x="22" y="116"/>
                  </a:lnTo>
                  <a:lnTo>
                    <a:pt x="22" y="114"/>
                  </a:lnTo>
                  <a:lnTo>
                    <a:pt x="24" y="114"/>
                  </a:lnTo>
                  <a:lnTo>
                    <a:pt x="24" y="112"/>
                  </a:lnTo>
                  <a:lnTo>
                    <a:pt x="26" y="112"/>
                  </a:lnTo>
                  <a:lnTo>
                    <a:pt x="26" y="112"/>
                  </a:lnTo>
                  <a:lnTo>
                    <a:pt x="28" y="112"/>
                  </a:lnTo>
                  <a:lnTo>
                    <a:pt x="28" y="110"/>
                  </a:lnTo>
                  <a:lnTo>
                    <a:pt x="30" y="110"/>
                  </a:lnTo>
                  <a:lnTo>
                    <a:pt x="30" y="108"/>
                  </a:lnTo>
                  <a:lnTo>
                    <a:pt x="28" y="108"/>
                  </a:lnTo>
                  <a:lnTo>
                    <a:pt x="26" y="108"/>
                  </a:lnTo>
                  <a:lnTo>
                    <a:pt x="24" y="108"/>
                  </a:lnTo>
                  <a:lnTo>
                    <a:pt x="22" y="108"/>
                  </a:lnTo>
                  <a:lnTo>
                    <a:pt x="20" y="106"/>
                  </a:lnTo>
                  <a:lnTo>
                    <a:pt x="18" y="106"/>
                  </a:lnTo>
                  <a:lnTo>
                    <a:pt x="16" y="106"/>
                  </a:lnTo>
                  <a:lnTo>
                    <a:pt x="14" y="106"/>
                  </a:lnTo>
                  <a:lnTo>
                    <a:pt x="12" y="106"/>
                  </a:lnTo>
                  <a:lnTo>
                    <a:pt x="10" y="104"/>
                  </a:lnTo>
                  <a:lnTo>
                    <a:pt x="10" y="102"/>
                  </a:lnTo>
                  <a:lnTo>
                    <a:pt x="10" y="100"/>
                  </a:lnTo>
                  <a:lnTo>
                    <a:pt x="12" y="98"/>
                  </a:lnTo>
                  <a:lnTo>
                    <a:pt x="12" y="96"/>
                  </a:lnTo>
                  <a:lnTo>
                    <a:pt x="10" y="92"/>
                  </a:lnTo>
                  <a:lnTo>
                    <a:pt x="10" y="90"/>
                  </a:lnTo>
                  <a:lnTo>
                    <a:pt x="12" y="88"/>
                  </a:lnTo>
                  <a:lnTo>
                    <a:pt x="14" y="88"/>
                  </a:lnTo>
                  <a:lnTo>
                    <a:pt x="16" y="90"/>
                  </a:lnTo>
                  <a:lnTo>
                    <a:pt x="16" y="88"/>
                  </a:lnTo>
                  <a:lnTo>
                    <a:pt x="16" y="86"/>
                  </a:lnTo>
                  <a:lnTo>
                    <a:pt x="18" y="86"/>
                  </a:lnTo>
                  <a:lnTo>
                    <a:pt x="18" y="84"/>
                  </a:lnTo>
                  <a:lnTo>
                    <a:pt x="18" y="82"/>
                  </a:lnTo>
                  <a:lnTo>
                    <a:pt x="18" y="80"/>
                  </a:lnTo>
                  <a:lnTo>
                    <a:pt x="20" y="80"/>
                  </a:lnTo>
                  <a:lnTo>
                    <a:pt x="22" y="80"/>
                  </a:lnTo>
                  <a:lnTo>
                    <a:pt x="24" y="80"/>
                  </a:lnTo>
                  <a:lnTo>
                    <a:pt x="24" y="78"/>
                  </a:lnTo>
                  <a:lnTo>
                    <a:pt x="26" y="78"/>
                  </a:lnTo>
                  <a:lnTo>
                    <a:pt x="28" y="76"/>
                  </a:lnTo>
                  <a:lnTo>
                    <a:pt x="28" y="74"/>
                  </a:lnTo>
                  <a:lnTo>
                    <a:pt x="26" y="72"/>
                  </a:lnTo>
                  <a:lnTo>
                    <a:pt x="24" y="72"/>
                  </a:lnTo>
                  <a:lnTo>
                    <a:pt x="24" y="70"/>
                  </a:lnTo>
                  <a:lnTo>
                    <a:pt x="22" y="70"/>
                  </a:lnTo>
                  <a:lnTo>
                    <a:pt x="20" y="70"/>
                  </a:lnTo>
                  <a:lnTo>
                    <a:pt x="18" y="70"/>
                  </a:lnTo>
                  <a:lnTo>
                    <a:pt x="18" y="72"/>
                  </a:lnTo>
                  <a:lnTo>
                    <a:pt x="16" y="74"/>
                  </a:lnTo>
                  <a:lnTo>
                    <a:pt x="14" y="74"/>
                  </a:lnTo>
                  <a:lnTo>
                    <a:pt x="12" y="74"/>
                  </a:lnTo>
                  <a:lnTo>
                    <a:pt x="12" y="72"/>
                  </a:lnTo>
                  <a:lnTo>
                    <a:pt x="14" y="68"/>
                  </a:lnTo>
                  <a:lnTo>
                    <a:pt x="14" y="66"/>
                  </a:lnTo>
                  <a:lnTo>
                    <a:pt x="14" y="64"/>
                  </a:lnTo>
                  <a:lnTo>
                    <a:pt x="14" y="64"/>
                  </a:lnTo>
                  <a:lnTo>
                    <a:pt x="12" y="64"/>
                  </a:lnTo>
                  <a:lnTo>
                    <a:pt x="10" y="62"/>
                  </a:lnTo>
                  <a:lnTo>
                    <a:pt x="8" y="62"/>
                  </a:lnTo>
                  <a:lnTo>
                    <a:pt x="6" y="62"/>
                  </a:lnTo>
                  <a:lnTo>
                    <a:pt x="4" y="62"/>
                  </a:lnTo>
                  <a:lnTo>
                    <a:pt x="2" y="62"/>
                  </a:lnTo>
                  <a:lnTo>
                    <a:pt x="2" y="60"/>
                  </a:lnTo>
                  <a:lnTo>
                    <a:pt x="2" y="58"/>
                  </a:lnTo>
                  <a:lnTo>
                    <a:pt x="2" y="56"/>
                  </a:lnTo>
                  <a:lnTo>
                    <a:pt x="4" y="56"/>
                  </a:lnTo>
                  <a:lnTo>
                    <a:pt x="4" y="54"/>
                  </a:lnTo>
                  <a:lnTo>
                    <a:pt x="4" y="52"/>
                  </a:lnTo>
                  <a:lnTo>
                    <a:pt x="4" y="50"/>
                  </a:lnTo>
                  <a:lnTo>
                    <a:pt x="4" y="48"/>
                  </a:lnTo>
                  <a:lnTo>
                    <a:pt x="4" y="46"/>
                  </a:lnTo>
                  <a:lnTo>
                    <a:pt x="4" y="44"/>
                  </a:lnTo>
                  <a:lnTo>
                    <a:pt x="4" y="42"/>
                  </a:lnTo>
                  <a:lnTo>
                    <a:pt x="6" y="42"/>
                  </a:lnTo>
                  <a:lnTo>
                    <a:pt x="6" y="40"/>
                  </a:lnTo>
                  <a:lnTo>
                    <a:pt x="8" y="40"/>
                  </a:lnTo>
                  <a:lnTo>
                    <a:pt x="10" y="40"/>
                  </a:lnTo>
                  <a:lnTo>
                    <a:pt x="12" y="40"/>
                  </a:lnTo>
                  <a:lnTo>
                    <a:pt x="12" y="42"/>
                  </a:lnTo>
                  <a:lnTo>
                    <a:pt x="14" y="42"/>
                  </a:lnTo>
                  <a:lnTo>
                    <a:pt x="14" y="40"/>
                  </a:lnTo>
                  <a:lnTo>
                    <a:pt x="14" y="38"/>
                  </a:lnTo>
                  <a:lnTo>
                    <a:pt x="16" y="36"/>
                  </a:lnTo>
                  <a:lnTo>
                    <a:pt x="16" y="34"/>
                  </a:lnTo>
                  <a:lnTo>
                    <a:pt x="14" y="34"/>
                  </a:lnTo>
                  <a:lnTo>
                    <a:pt x="14" y="32"/>
                  </a:lnTo>
                  <a:lnTo>
                    <a:pt x="12" y="32"/>
                  </a:lnTo>
                  <a:lnTo>
                    <a:pt x="8" y="32"/>
                  </a:lnTo>
                  <a:lnTo>
                    <a:pt x="6" y="32"/>
                  </a:lnTo>
                  <a:lnTo>
                    <a:pt x="4" y="30"/>
                  </a:lnTo>
                  <a:lnTo>
                    <a:pt x="4" y="28"/>
                  </a:lnTo>
                  <a:lnTo>
                    <a:pt x="2" y="26"/>
                  </a:lnTo>
                  <a:lnTo>
                    <a:pt x="2" y="24"/>
                  </a:lnTo>
                  <a:lnTo>
                    <a:pt x="4" y="24"/>
                  </a:lnTo>
                  <a:lnTo>
                    <a:pt x="6" y="20"/>
                  </a:lnTo>
                  <a:lnTo>
                    <a:pt x="6" y="18"/>
                  </a:lnTo>
                  <a:lnTo>
                    <a:pt x="6" y="16"/>
                  </a:lnTo>
                  <a:lnTo>
                    <a:pt x="4" y="16"/>
                  </a:lnTo>
                  <a:lnTo>
                    <a:pt x="2" y="14"/>
                  </a:lnTo>
                  <a:lnTo>
                    <a:pt x="2" y="12"/>
                  </a:lnTo>
                  <a:lnTo>
                    <a:pt x="0" y="12"/>
                  </a:lnTo>
                  <a:lnTo>
                    <a:pt x="0" y="10"/>
                  </a:lnTo>
                  <a:lnTo>
                    <a:pt x="2" y="10"/>
                  </a:lnTo>
                  <a:lnTo>
                    <a:pt x="2" y="8"/>
                  </a:lnTo>
                  <a:lnTo>
                    <a:pt x="4" y="8"/>
                  </a:lnTo>
                  <a:lnTo>
                    <a:pt x="6" y="8"/>
                  </a:lnTo>
                  <a:lnTo>
                    <a:pt x="6" y="6"/>
                  </a:lnTo>
                  <a:lnTo>
                    <a:pt x="8" y="4"/>
                  </a:lnTo>
                  <a:lnTo>
                    <a:pt x="8" y="2"/>
                  </a:lnTo>
                  <a:lnTo>
                    <a:pt x="10" y="2"/>
                  </a:lnTo>
                  <a:lnTo>
                    <a:pt x="12" y="2"/>
                  </a:lnTo>
                  <a:lnTo>
                    <a:pt x="14" y="2"/>
                  </a:lnTo>
                  <a:lnTo>
                    <a:pt x="16" y="2"/>
                  </a:lnTo>
                  <a:lnTo>
                    <a:pt x="18" y="2"/>
                  </a:lnTo>
                  <a:lnTo>
                    <a:pt x="20" y="2"/>
                  </a:lnTo>
                  <a:lnTo>
                    <a:pt x="22" y="2"/>
                  </a:lnTo>
                  <a:lnTo>
                    <a:pt x="28" y="2"/>
                  </a:lnTo>
                  <a:lnTo>
                    <a:pt x="30" y="2"/>
                  </a:lnTo>
                  <a:lnTo>
                    <a:pt x="30" y="2"/>
                  </a:lnTo>
                  <a:lnTo>
                    <a:pt x="32" y="2"/>
                  </a:lnTo>
                  <a:lnTo>
                    <a:pt x="36" y="2"/>
                  </a:lnTo>
                  <a:lnTo>
                    <a:pt x="38" y="2"/>
                  </a:lnTo>
                  <a:lnTo>
                    <a:pt x="42" y="2"/>
                  </a:lnTo>
                  <a:lnTo>
                    <a:pt x="44" y="2"/>
                  </a:lnTo>
                  <a:lnTo>
                    <a:pt x="48" y="2"/>
                  </a:lnTo>
                  <a:lnTo>
                    <a:pt x="50" y="2"/>
                  </a:lnTo>
                  <a:lnTo>
                    <a:pt x="54" y="2"/>
                  </a:lnTo>
                  <a:lnTo>
                    <a:pt x="56" y="2"/>
                  </a:lnTo>
                  <a:lnTo>
                    <a:pt x="58" y="2"/>
                  </a:lnTo>
                  <a:lnTo>
                    <a:pt x="60" y="2"/>
                  </a:lnTo>
                  <a:lnTo>
                    <a:pt x="62" y="2"/>
                  </a:lnTo>
                  <a:lnTo>
                    <a:pt x="68" y="2"/>
                  </a:lnTo>
                  <a:lnTo>
                    <a:pt x="70" y="2"/>
                  </a:lnTo>
                  <a:lnTo>
                    <a:pt x="76" y="2"/>
                  </a:lnTo>
                  <a:lnTo>
                    <a:pt x="78" y="2"/>
                  </a:lnTo>
                  <a:lnTo>
                    <a:pt x="78" y="2"/>
                  </a:lnTo>
                  <a:lnTo>
                    <a:pt x="84" y="2"/>
                  </a:lnTo>
                  <a:lnTo>
                    <a:pt x="86" y="2"/>
                  </a:lnTo>
                  <a:lnTo>
                    <a:pt x="88" y="2"/>
                  </a:lnTo>
                  <a:lnTo>
                    <a:pt x="90" y="2"/>
                  </a:lnTo>
                  <a:lnTo>
                    <a:pt x="94" y="2"/>
                  </a:lnTo>
                  <a:lnTo>
                    <a:pt x="96" y="2"/>
                  </a:lnTo>
                  <a:lnTo>
                    <a:pt x="98" y="2"/>
                  </a:lnTo>
                  <a:lnTo>
                    <a:pt x="102" y="2"/>
                  </a:lnTo>
                  <a:lnTo>
                    <a:pt x="106" y="2"/>
                  </a:lnTo>
                  <a:lnTo>
                    <a:pt x="114" y="2"/>
                  </a:lnTo>
                  <a:lnTo>
                    <a:pt x="120" y="2"/>
                  </a:lnTo>
                  <a:lnTo>
                    <a:pt x="122" y="2"/>
                  </a:lnTo>
                  <a:lnTo>
                    <a:pt x="124" y="2"/>
                  </a:lnTo>
                  <a:lnTo>
                    <a:pt x="126" y="2"/>
                  </a:lnTo>
                  <a:lnTo>
                    <a:pt x="126" y="2"/>
                  </a:lnTo>
                  <a:lnTo>
                    <a:pt x="128" y="2"/>
                  </a:lnTo>
                  <a:lnTo>
                    <a:pt x="136" y="2"/>
                  </a:lnTo>
                  <a:lnTo>
                    <a:pt x="138" y="2"/>
                  </a:lnTo>
                  <a:lnTo>
                    <a:pt x="140" y="2"/>
                  </a:lnTo>
                  <a:lnTo>
                    <a:pt x="146" y="2"/>
                  </a:lnTo>
                  <a:lnTo>
                    <a:pt x="148" y="2"/>
                  </a:lnTo>
                  <a:lnTo>
                    <a:pt x="150" y="2"/>
                  </a:lnTo>
                  <a:lnTo>
                    <a:pt x="152" y="2"/>
                  </a:lnTo>
                  <a:lnTo>
                    <a:pt x="156" y="2"/>
                  </a:lnTo>
                  <a:lnTo>
                    <a:pt x="162" y="2"/>
                  </a:lnTo>
                  <a:lnTo>
                    <a:pt x="164" y="2"/>
                  </a:lnTo>
                  <a:lnTo>
                    <a:pt x="166" y="0"/>
                  </a:lnTo>
                  <a:lnTo>
                    <a:pt x="168" y="0"/>
                  </a:lnTo>
                  <a:lnTo>
                    <a:pt x="172" y="0"/>
                  </a:lnTo>
                  <a:lnTo>
                    <a:pt x="174" y="0"/>
                  </a:lnTo>
                  <a:lnTo>
                    <a:pt x="174" y="4"/>
                  </a:lnTo>
                  <a:lnTo>
                    <a:pt x="176" y="6"/>
                  </a:lnTo>
                  <a:lnTo>
                    <a:pt x="176" y="8"/>
                  </a:lnTo>
                  <a:lnTo>
                    <a:pt x="180" y="12"/>
                  </a:lnTo>
                  <a:lnTo>
                    <a:pt x="180" y="14"/>
                  </a:lnTo>
                  <a:lnTo>
                    <a:pt x="182" y="16"/>
                  </a:lnTo>
                  <a:lnTo>
                    <a:pt x="182" y="16"/>
                  </a:lnTo>
                  <a:lnTo>
                    <a:pt x="184" y="16"/>
                  </a:lnTo>
                  <a:lnTo>
                    <a:pt x="184" y="18"/>
                  </a:lnTo>
                  <a:lnTo>
                    <a:pt x="186" y="20"/>
                  </a:lnTo>
                  <a:lnTo>
                    <a:pt x="186" y="22"/>
                  </a:lnTo>
                  <a:lnTo>
                    <a:pt x="188" y="24"/>
                  </a:lnTo>
                  <a:lnTo>
                    <a:pt x="188" y="26"/>
                  </a:lnTo>
                  <a:lnTo>
                    <a:pt x="190" y="26"/>
                  </a:lnTo>
                  <a:lnTo>
                    <a:pt x="190" y="28"/>
                  </a:lnTo>
                  <a:lnTo>
                    <a:pt x="192" y="30"/>
                  </a:lnTo>
                  <a:lnTo>
                    <a:pt x="192" y="3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6" name="Freeform 31"/>
            <p:cNvSpPr>
              <a:spLocks/>
            </p:cNvSpPr>
            <p:nvPr/>
          </p:nvSpPr>
          <p:spPr bwMode="auto">
            <a:xfrm>
              <a:off x="6651625" y="3641725"/>
              <a:ext cx="295275" cy="257175"/>
            </a:xfrm>
            <a:custGeom>
              <a:avLst/>
              <a:gdLst>
                <a:gd name="T0" fmla="*/ 86 w 186"/>
                <a:gd name="T1" fmla="*/ 6 h 162"/>
                <a:gd name="T2" fmla="*/ 92 w 186"/>
                <a:gd name="T3" fmla="*/ 12 h 162"/>
                <a:gd name="T4" fmla="*/ 98 w 186"/>
                <a:gd name="T5" fmla="*/ 22 h 162"/>
                <a:gd name="T6" fmla="*/ 104 w 186"/>
                <a:gd name="T7" fmla="*/ 28 h 162"/>
                <a:gd name="T8" fmla="*/ 114 w 186"/>
                <a:gd name="T9" fmla="*/ 36 h 162"/>
                <a:gd name="T10" fmla="*/ 124 w 186"/>
                <a:gd name="T11" fmla="*/ 46 h 162"/>
                <a:gd name="T12" fmla="*/ 136 w 186"/>
                <a:gd name="T13" fmla="*/ 56 h 162"/>
                <a:gd name="T14" fmla="*/ 146 w 186"/>
                <a:gd name="T15" fmla="*/ 68 h 162"/>
                <a:gd name="T16" fmla="*/ 152 w 186"/>
                <a:gd name="T17" fmla="*/ 74 h 162"/>
                <a:gd name="T18" fmla="*/ 160 w 186"/>
                <a:gd name="T19" fmla="*/ 82 h 162"/>
                <a:gd name="T20" fmla="*/ 172 w 186"/>
                <a:gd name="T21" fmla="*/ 92 h 162"/>
                <a:gd name="T22" fmla="*/ 180 w 186"/>
                <a:gd name="T23" fmla="*/ 100 h 162"/>
                <a:gd name="T24" fmla="*/ 184 w 186"/>
                <a:gd name="T25" fmla="*/ 108 h 162"/>
                <a:gd name="T26" fmla="*/ 174 w 186"/>
                <a:gd name="T27" fmla="*/ 112 h 162"/>
                <a:gd name="T28" fmla="*/ 162 w 186"/>
                <a:gd name="T29" fmla="*/ 120 h 162"/>
                <a:gd name="T30" fmla="*/ 148 w 186"/>
                <a:gd name="T31" fmla="*/ 128 h 162"/>
                <a:gd name="T32" fmla="*/ 134 w 186"/>
                <a:gd name="T33" fmla="*/ 140 h 162"/>
                <a:gd name="T34" fmla="*/ 120 w 186"/>
                <a:gd name="T35" fmla="*/ 146 h 162"/>
                <a:gd name="T36" fmla="*/ 110 w 186"/>
                <a:gd name="T37" fmla="*/ 152 h 162"/>
                <a:gd name="T38" fmla="*/ 100 w 186"/>
                <a:gd name="T39" fmla="*/ 160 h 162"/>
                <a:gd name="T40" fmla="*/ 94 w 186"/>
                <a:gd name="T41" fmla="*/ 160 h 162"/>
                <a:gd name="T42" fmla="*/ 90 w 186"/>
                <a:gd name="T43" fmla="*/ 156 h 162"/>
                <a:gd name="T44" fmla="*/ 84 w 186"/>
                <a:gd name="T45" fmla="*/ 154 h 162"/>
                <a:gd name="T46" fmla="*/ 82 w 186"/>
                <a:gd name="T47" fmla="*/ 152 h 162"/>
                <a:gd name="T48" fmla="*/ 78 w 186"/>
                <a:gd name="T49" fmla="*/ 148 h 162"/>
                <a:gd name="T50" fmla="*/ 72 w 186"/>
                <a:gd name="T51" fmla="*/ 150 h 162"/>
                <a:gd name="T52" fmla="*/ 68 w 186"/>
                <a:gd name="T53" fmla="*/ 146 h 162"/>
                <a:gd name="T54" fmla="*/ 62 w 186"/>
                <a:gd name="T55" fmla="*/ 144 h 162"/>
                <a:gd name="T56" fmla="*/ 56 w 186"/>
                <a:gd name="T57" fmla="*/ 142 h 162"/>
                <a:gd name="T58" fmla="*/ 52 w 186"/>
                <a:gd name="T59" fmla="*/ 136 h 162"/>
                <a:gd name="T60" fmla="*/ 50 w 186"/>
                <a:gd name="T61" fmla="*/ 134 h 162"/>
                <a:gd name="T62" fmla="*/ 46 w 186"/>
                <a:gd name="T63" fmla="*/ 132 h 162"/>
                <a:gd name="T64" fmla="*/ 46 w 186"/>
                <a:gd name="T65" fmla="*/ 128 h 162"/>
                <a:gd name="T66" fmla="*/ 44 w 186"/>
                <a:gd name="T67" fmla="*/ 124 h 162"/>
                <a:gd name="T68" fmla="*/ 40 w 186"/>
                <a:gd name="T69" fmla="*/ 116 h 162"/>
                <a:gd name="T70" fmla="*/ 34 w 186"/>
                <a:gd name="T71" fmla="*/ 118 h 162"/>
                <a:gd name="T72" fmla="*/ 30 w 186"/>
                <a:gd name="T73" fmla="*/ 112 h 162"/>
                <a:gd name="T74" fmla="*/ 28 w 186"/>
                <a:gd name="T75" fmla="*/ 106 h 162"/>
                <a:gd name="T76" fmla="*/ 24 w 186"/>
                <a:gd name="T77" fmla="*/ 106 h 162"/>
                <a:gd name="T78" fmla="*/ 22 w 186"/>
                <a:gd name="T79" fmla="*/ 104 h 162"/>
                <a:gd name="T80" fmla="*/ 20 w 186"/>
                <a:gd name="T81" fmla="*/ 98 h 162"/>
                <a:gd name="T82" fmla="*/ 20 w 186"/>
                <a:gd name="T83" fmla="*/ 92 h 162"/>
                <a:gd name="T84" fmla="*/ 18 w 186"/>
                <a:gd name="T85" fmla="*/ 86 h 162"/>
                <a:gd name="T86" fmla="*/ 12 w 186"/>
                <a:gd name="T87" fmla="*/ 80 h 162"/>
                <a:gd name="T88" fmla="*/ 6 w 186"/>
                <a:gd name="T89" fmla="*/ 78 h 162"/>
                <a:gd name="T90" fmla="*/ 2 w 186"/>
                <a:gd name="T91" fmla="*/ 76 h 162"/>
                <a:gd name="T92" fmla="*/ 6 w 186"/>
                <a:gd name="T93" fmla="*/ 68 h 162"/>
                <a:gd name="T94" fmla="*/ 12 w 186"/>
                <a:gd name="T95" fmla="*/ 62 h 162"/>
                <a:gd name="T96" fmla="*/ 20 w 186"/>
                <a:gd name="T97" fmla="*/ 56 h 162"/>
                <a:gd name="T98" fmla="*/ 28 w 186"/>
                <a:gd name="T99" fmla="*/ 50 h 162"/>
                <a:gd name="T100" fmla="*/ 38 w 186"/>
                <a:gd name="T101" fmla="*/ 46 h 162"/>
                <a:gd name="T102" fmla="*/ 44 w 186"/>
                <a:gd name="T103" fmla="*/ 38 h 162"/>
                <a:gd name="T104" fmla="*/ 46 w 186"/>
                <a:gd name="T105" fmla="*/ 30 h 162"/>
                <a:gd name="T106" fmla="*/ 54 w 186"/>
                <a:gd name="T107" fmla="*/ 26 h 162"/>
                <a:gd name="T108" fmla="*/ 60 w 186"/>
                <a:gd name="T109" fmla="*/ 18 h 162"/>
                <a:gd name="T110" fmla="*/ 68 w 186"/>
                <a:gd name="T111" fmla="*/ 12 h 162"/>
                <a:gd name="T112" fmla="*/ 74 w 186"/>
                <a:gd name="T113" fmla="*/ 4 h 162"/>
                <a:gd name="T114" fmla="*/ 80 w 186"/>
                <a:gd name="T115" fmla="*/ 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6" h="162">
                  <a:moveTo>
                    <a:pt x="80" y="2"/>
                  </a:moveTo>
                  <a:lnTo>
                    <a:pt x="82" y="2"/>
                  </a:lnTo>
                  <a:lnTo>
                    <a:pt x="82" y="4"/>
                  </a:lnTo>
                  <a:lnTo>
                    <a:pt x="84" y="4"/>
                  </a:lnTo>
                  <a:lnTo>
                    <a:pt x="84" y="6"/>
                  </a:lnTo>
                  <a:lnTo>
                    <a:pt x="86" y="6"/>
                  </a:lnTo>
                  <a:lnTo>
                    <a:pt x="86" y="8"/>
                  </a:lnTo>
                  <a:lnTo>
                    <a:pt x="88" y="8"/>
                  </a:lnTo>
                  <a:lnTo>
                    <a:pt x="88" y="10"/>
                  </a:lnTo>
                  <a:lnTo>
                    <a:pt x="90" y="10"/>
                  </a:lnTo>
                  <a:lnTo>
                    <a:pt x="90" y="12"/>
                  </a:lnTo>
                  <a:lnTo>
                    <a:pt x="92" y="12"/>
                  </a:lnTo>
                  <a:lnTo>
                    <a:pt x="94" y="16"/>
                  </a:lnTo>
                  <a:lnTo>
                    <a:pt x="94" y="18"/>
                  </a:lnTo>
                  <a:lnTo>
                    <a:pt x="96" y="18"/>
                  </a:lnTo>
                  <a:lnTo>
                    <a:pt x="96" y="20"/>
                  </a:lnTo>
                  <a:lnTo>
                    <a:pt x="98" y="20"/>
                  </a:lnTo>
                  <a:lnTo>
                    <a:pt x="98" y="22"/>
                  </a:lnTo>
                  <a:lnTo>
                    <a:pt x="100" y="22"/>
                  </a:lnTo>
                  <a:lnTo>
                    <a:pt x="100" y="24"/>
                  </a:lnTo>
                  <a:lnTo>
                    <a:pt x="102" y="24"/>
                  </a:lnTo>
                  <a:lnTo>
                    <a:pt x="102" y="26"/>
                  </a:lnTo>
                  <a:lnTo>
                    <a:pt x="104" y="26"/>
                  </a:lnTo>
                  <a:lnTo>
                    <a:pt x="104" y="28"/>
                  </a:lnTo>
                  <a:lnTo>
                    <a:pt x="106" y="28"/>
                  </a:lnTo>
                  <a:lnTo>
                    <a:pt x="108" y="30"/>
                  </a:lnTo>
                  <a:lnTo>
                    <a:pt x="110" y="32"/>
                  </a:lnTo>
                  <a:lnTo>
                    <a:pt x="110" y="34"/>
                  </a:lnTo>
                  <a:lnTo>
                    <a:pt x="112" y="34"/>
                  </a:lnTo>
                  <a:lnTo>
                    <a:pt x="114" y="36"/>
                  </a:lnTo>
                  <a:lnTo>
                    <a:pt x="114" y="38"/>
                  </a:lnTo>
                  <a:lnTo>
                    <a:pt x="116" y="38"/>
                  </a:lnTo>
                  <a:lnTo>
                    <a:pt x="118" y="42"/>
                  </a:lnTo>
                  <a:lnTo>
                    <a:pt x="120" y="42"/>
                  </a:lnTo>
                  <a:lnTo>
                    <a:pt x="122" y="44"/>
                  </a:lnTo>
                  <a:lnTo>
                    <a:pt x="124" y="46"/>
                  </a:lnTo>
                  <a:lnTo>
                    <a:pt x="126" y="48"/>
                  </a:lnTo>
                  <a:lnTo>
                    <a:pt x="128" y="48"/>
                  </a:lnTo>
                  <a:lnTo>
                    <a:pt x="130" y="50"/>
                  </a:lnTo>
                  <a:lnTo>
                    <a:pt x="132" y="52"/>
                  </a:lnTo>
                  <a:lnTo>
                    <a:pt x="134" y="54"/>
                  </a:lnTo>
                  <a:lnTo>
                    <a:pt x="136" y="56"/>
                  </a:lnTo>
                  <a:lnTo>
                    <a:pt x="138" y="58"/>
                  </a:lnTo>
                  <a:lnTo>
                    <a:pt x="140" y="60"/>
                  </a:lnTo>
                  <a:lnTo>
                    <a:pt x="142" y="60"/>
                  </a:lnTo>
                  <a:lnTo>
                    <a:pt x="142" y="62"/>
                  </a:lnTo>
                  <a:lnTo>
                    <a:pt x="146" y="66"/>
                  </a:lnTo>
                  <a:lnTo>
                    <a:pt x="146" y="68"/>
                  </a:lnTo>
                  <a:lnTo>
                    <a:pt x="148" y="68"/>
                  </a:lnTo>
                  <a:lnTo>
                    <a:pt x="148" y="70"/>
                  </a:lnTo>
                  <a:lnTo>
                    <a:pt x="150" y="70"/>
                  </a:lnTo>
                  <a:lnTo>
                    <a:pt x="150" y="72"/>
                  </a:lnTo>
                  <a:lnTo>
                    <a:pt x="152" y="72"/>
                  </a:lnTo>
                  <a:lnTo>
                    <a:pt x="152" y="74"/>
                  </a:lnTo>
                  <a:lnTo>
                    <a:pt x="154" y="76"/>
                  </a:lnTo>
                  <a:lnTo>
                    <a:pt x="156" y="76"/>
                  </a:lnTo>
                  <a:lnTo>
                    <a:pt x="156" y="78"/>
                  </a:lnTo>
                  <a:lnTo>
                    <a:pt x="158" y="78"/>
                  </a:lnTo>
                  <a:lnTo>
                    <a:pt x="160" y="80"/>
                  </a:lnTo>
                  <a:lnTo>
                    <a:pt x="160" y="82"/>
                  </a:lnTo>
                  <a:lnTo>
                    <a:pt x="162" y="84"/>
                  </a:lnTo>
                  <a:lnTo>
                    <a:pt x="164" y="84"/>
                  </a:lnTo>
                  <a:lnTo>
                    <a:pt x="168" y="88"/>
                  </a:lnTo>
                  <a:lnTo>
                    <a:pt x="170" y="90"/>
                  </a:lnTo>
                  <a:lnTo>
                    <a:pt x="170" y="92"/>
                  </a:lnTo>
                  <a:lnTo>
                    <a:pt x="172" y="92"/>
                  </a:lnTo>
                  <a:lnTo>
                    <a:pt x="172" y="94"/>
                  </a:lnTo>
                  <a:lnTo>
                    <a:pt x="174" y="94"/>
                  </a:lnTo>
                  <a:lnTo>
                    <a:pt x="174" y="96"/>
                  </a:lnTo>
                  <a:lnTo>
                    <a:pt x="178" y="96"/>
                  </a:lnTo>
                  <a:lnTo>
                    <a:pt x="180" y="98"/>
                  </a:lnTo>
                  <a:lnTo>
                    <a:pt x="180" y="100"/>
                  </a:lnTo>
                  <a:lnTo>
                    <a:pt x="182" y="100"/>
                  </a:lnTo>
                  <a:lnTo>
                    <a:pt x="184" y="102"/>
                  </a:lnTo>
                  <a:lnTo>
                    <a:pt x="186" y="104"/>
                  </a:lnTo>
                  <a:lnTo>
                    <a:pt x="186" y="106"/>
                  </a:lnTo>
                  <a:lnTo>
                    <a:pt x="184" y="106"/>
                  </a:lnTo>
                  <a:lnTo>
                    <a:pt x="184" y="108"/>
                  </a:lnTo>
                  <a:lnTo>
                    <a:pt x="182" y="108"/>
                  </a:lnTo>
                  <a:lnTo>
                    <a:pt x="180" y="108"/>
                  </a:lnTo>
                  <a:lnTo>
                    <a:pt x="180" y="110"/>
                  </a:lnTo>
                  <a:lnTo>
                    <a:pt x="178" y="110"/>
                  </a:lnTo>
                  <a:lnTo>
                    <a:pt x="176" y="112"/>
                  </a:lnTo>
                  <a:lnTo>
                    <a:pt x="174" y="112"/>
                  </a:lnTo>
                  <a:lnTo>
                    <a:pt x="174" y="114"/>
                  </a:lnTo>
                  <a:lnTo>
                    <a:pt x="170" y="116"/>
                  </a:lnTo>
                  <a:lnTo>
                    <a:pt x="168" y="116"/>
                  </a:lnTo>
                  <a:lnTo>
                    <a:pt x="166" y="118"/>
                  </a:lnTo>
                  <a:lnTo>
                    <a:pt x="164" y="120"/>
                  </a:lnTo>
                  <a:lnTo>
                    <a:pt x="162" y="120"/>
                  </a:lnTo>
                  <a:lnTo>
                    <a:pt x="160" y="122"/>
                  </a:lnTo>
                  <a:lnTo>
                    <a:pt x="156" y="124"/>
                  </a:lnTo>
                  <a:lnTo>
                    <a:pt x="154" y="126"/>
                  </a:lnTo>
                  <a:lnTo>
                    <a:pt x="152" y="126"/>
                  </a:lnTo>
                  <a:lnTo>
                    <a:pt x="150" y="128"/>
                  </a:lnTo>
                  <a:lnTo>
                    <a:pt x="148" y="128"/>
                  </a:lnTo>
                  <a:lnTo>
                    <a:pt x="148" y="130"/>
                  </a:lnTo>
                  <a:lnTo>
                    <a:pt x="146" y="130"/>
                  </a:lnTo>
                  <a:lnTo>
                    <a:pt x="142" y="134"/>
                  </a:lnTo>
                  <a:lnTo>
                    <a:pt x="138" y="138"/>
                  </a:lnTo>
                  <a:lnTo>
                    <a:pt x="136" y="138"/>
                  </a:lnTo>
                  <a:lnTo>
                    <a:pt x="134" y="140"/>
                  </a:lnTo>
                  <a:lnTo>
                    <a:pt x="130" y="142"/>
                  </a:lnTo>
                  <a:lnTo>
                    <a:pt x="128" y="144"/>
                  </a:lnTo>
                  <a:lnTo>
                    <a:pt x="126" y="144"/>
                  </a:lnTo>
                  <a:lnTo>
                    <a:pt x="124" y="144"/>
                  </a:lnTo>
                  <a:lnTo>
                    <a:pt x="122" y="144"/>
                  </a:lnTo>
                  <a:lnTo>
                    <a:pt x="120" y="146"/>
                  </a:lnTo>
                  <a:lnTo>
                    <a:pt x="118" y="148"/>
                  </a:lnTo>
                  <a:lnTo>
                    <a:pt x="116" y="148"/>
                  </a:lnTo>
                  <a:lnTo>
                    <a:pt x="116" y="150"/>
                  </a:lnTo>
                  <a:lnTo>
                    <a:pt x="114" y="150"/>
                  </a:lnTo>
                  <a:lnTo>
                    <a:pt x="112" y="152"/>
                  </a:lnTo>
                  <a:lnTo>
                    <a:pt x="110" y="152"/>
                  </a:lnTo>
                  <a:lnTo>
                    <a:pt x="110" y="154"/>
                  </a:lnTo>
                  <a:lnTo>
                    <a:pt x="108" y="154"/>
                  </a:lnTo>
                  <a:lnTo>
                    <a:pt x="106" y="154"/>
                  </a:lnTo>
                  <a:lnTo>
                    <a:pt x="104" y="156"/>
                  </a:lnTo>
                  <a:lnTo>
                    <a:pt x="100" y="158"/>
                  </a:lnTo>
                  <a:lnTo>
                    <a:pt x="100" y="160"/>
                  </a:lnTo>
                  <a:lnTo>
                    <a:pt x="98" y="160"/>
                  </a:lnTo>
                  <a:lnTo>
                    <a:pt x="96" y="162"/>
                  </a:lnTo>
                  <a:lnTo>
                    <a:pt x="96" y="160"/>
                  </a:lnTo>
                  <a:lnTo>
                    <a:pt x="94" y="158"/>
                  </a:lnTo>
                  <a:lnTo>
                    <a:pt x="94" y="160"/>
                  </a:lnTo>
                  <a:lnTo>
                    <a:pt x="94" y="160"/>
                  </a:lnTo>
                  <a:lnTo>
                    <a:pt x="92" y="160"/>
                  </a:lnTo>
                  <a:lnTo>
                    <a:pt x="90" y="160"/>
                  </a:lnTo>
                  <a:lnTo>
                    <a:pt x="92" y="160"/>
                  </a:lnTo>
                  <a:lnTo>
                    <a:pt x="92" y="158"/>
                  </a:lnTo>
                  <a:lnTo>
                    <a:pt x="92" y="156"/>
                  </a:lnTo>
                  <a:lnTo>
                    <a:pt x="90" y="156"/>
                  </a:lnTo>
                  <a:lnTo>
                    <a:pt x="88" y="158"/>
                  </a:lnTo>
                  <a:lnTo>
                    <a:pt x="86" y="156"/>
                  </a:lnTo>
                  <a:lnTo>
                    <a:pt x="86" y="154"/>
                  </a:lnTo>
                  <a:lnTo>
                    <a:pt x="86" y="152"/>
                  </a:lnTo>
                  <a:lnTo>
                    <a:pt x="84" y="152"/>
                  </a:lnTo>
                  <a:lnTo>
                    <a:pt x="84" y="154"/>
                  </a:lnTo>
                  <a:lnTo>
                    <a:pt x="84" y="152"/>
                  </a:lnTo>
                  <a:lnTo>
                    <a:pt x="82" y="152"/>
                  </a:lnTo>
                  <a:lnTo>
                    <a:pt x="80" y="152"/>
                  </a:lnTo>
                  <a:lnTo>
                    <a:pt x="80" y="150"/>
                  </a:lnTo>
                  <a:lnTo>
                    <a:pt x="80" y="152"/>
                  </a:lnTo>
                  <a:lnTo>
                    <a:pt x="82" y="152"/>
                  </a:lnTo>
                  <a:lnTo>
                    <a:pt x="82" y="150"/>
                  </a:lnTo>
                  <a:lnTo>
                    <a:pt x="80" y="150"/>
                  </a:lnTo>
                  <a:lnTo>
                    <a:pt x="80" y="148"/>
                  </a:lnTo>
                  <a:lnTo>
                    <a:pt x="78" y="148"/>
                  </a:lnTo>
                  <a:lnTo>
                    <a:pt x="78" y="150"/>
                  </a:lnTo>
                  <a:lnTo>
                    <a:pt x="78" y="148"/>
                  </a:lnTo>
                  <a:lnTo>
                    <a:pt x="76" y="148"/>
                  </a:lnTo>
                  <a:lnTo>
                    <a:pt x="74" y="148"/>
                  </a:lnTo>
                  <a:lnTo>
                    <a:pt x="74" y="150"/>
                  </a:lnTo>
                  <a:lnTo>
                    <a:pt x="72" y="150"/>
                  </a:lnTo>
                  <a:lnTo>
                    <a:pt x="72" y="148"/>
                  </a:lnTo>
                  <a:lnTo>
                    <a:pt x="72" y="150"/>
                  </a:lnTo>
                  <a:lnTo>
                    <a:pt x="70" y="150"/>
                  </a:lnTo>
                  <a:lnTo>
                    <a:pt x="70" y="148"/>
                  </a:lnTo>
                  <a:lnTo>
                    <a:pt x="68" y="148"/>
                  </a:lnTo>
                  <a:lnTo>
                    <a:pt x="70" y="148"/>
                  </a:lnTo>
                  <a:lnTo>
                    <a:pt x="68" y="148"/>
                  </a:lnTo>
                  <a:lnTo>
                    <a:pt x="68" y="146"/>
                  </a:lnTo>
                  <a:lnTo>
                    <a:pt x="66" y="146"/>
                  </a:lnTo>
                  <a:lnTo>
                    <a:pt x="66" y="148"/>
                  </a:lnTo>
                  <a:lnTo>
                    <a:pt x="64" y="148"/>
                  </a:lnTo>
                  <a:lnTo>
                    <a:pt x="64" y="146"/>
                  </a:lnTo>
                  <a:lnTo>
                    <a:pt x="62" y="144"/>
                  </a:lnTo>
                  <a:lnTo>
                    <a:pt x="62" y="144"/>
                  </a:lnTo>
                  <a:lnTo>
                    <a:pt x="64" y="144"/>
                  </a:lnTo>
                  <a:lnTo>
                    <a:pt x="62" y="144"/>
                  </a:lnTo>
                  <a:lnTo>
                    <a:pt x="60" y="144"/>
                  </a:lnTo>
                  <a:lnTo>
                    <a:pt x="58" y="144"/>
                  </a:lnTo>
                  <a:lnTo>
                    <a:pt x="56" y="144"/>
                  </a:lnTo>
                  <a:lnTo>
                    <a:pt x="56" y="142"/>
                  </a:lnTo>
                  <a:lnTo>
                    <a:pt x="54" y="142"/>
                  </a:lnTo>
                  <a:lnTo>
                    <a:pt x="52" y="140"/>
                  </a:lnTo>
                  <a:lnTo>
                    <a:pt x="52" y="138"/>
                  </a:lnTo>
                  <a:lnTo>
                    <a:pt x="50" y="138"/>
                  </a:lnTo>
                  <a:lnTo>
                    <a:pt x="52" y="138"/>
                  </a:lnTo>
                  <a:lnTo>
                    <a:pt x="52" y="136"/>
                  </a:lnTo>
                  <a:lnTo>
                    <a:pt x="52" y="134"/>
                  </a:lnTo>
                  <a:lnTo>
                    <a:pt x="52" y="132"/>
                  </a:lnTo>
                  <a:lnTo>
                    <a:pt x="50" y="132"/>
                  </a:lnTo>
                  <a:lnTo>
                    <a:pt x="50" y="134"/>
                  </a:lnTo>
                  <a:lnTo>
                    <a:pt x="50" y="132"/>
                  </a:lnTo>
                  <a:lnTo>
                    <a:pt x="50" y="134"/>
                  </a:lnTo>
                  <a:lnTo>
                    <a:pt x="48" y="134"/>
                  </a:lnTo>
                  <a:lnTo>
                    <a:pt x="48" y="132"/>
                  </a:lnTo>
                  <a:lnTo>
                    <a:pt x="46" y="132"/>
                  </a:lnTo>
                  <a:lnTo>
                    <a:pt x="46" y="130"/>
                  </a:lnTo>
                  <a:lnTo>
                    <a:pt x="46" y="132"/>
                  </a:lnTo>
                  <a:lnTo>
                    <a:pt x="46" y="132"/>
                  </a:lnTo>
                  <a:lnTo>
                    <a:pt x="44" y="132"/>
                  </a:lnTo>
                  <a:lnTo>
                    <a:pt x="44" y="130"/>
                  </a:lnTo>
                  <a:lnTo>
                    <a:pt x="46" y="130"/>
                  </a:lnTo>
                  <a:lnTo>
                    <a:pt x="46" y="128"/>
                  </a:lnTo>
                  <a:lnTo>
                    <a:pt x="46" y="126"/>
                  </a:lnTo>
                  <a:lnTo>
                    <a:pt x="46" y="128"/>
                  </a:lnTo>
                  <a:lnTo>
                    <a:pt x="44" y="126"/>
                  </a:lnTo>
                  <a:lnTo>
                    <a:pt x="42" y="126"/>
                  </a:lnTo>
                  <a:lnTo>
                    <a:pt x="42" y="124"/>
                  </a:lnTo>
                  <a:lnTo>
                    <a:pt x="44" y="124"/>
                  </a:lnTo>
                  <a:lnTo>
                    <a:pt x="42" y="124"/>
                  </a:lnTo>
                  <a:lnTo>
                    <a:pt x="44" y="124"/>
                  </a:lnTo>
                  <a:lnTo>
                    <a:pt x="44" y="122"/>
                  </a:lnTo>
                  <a:lnTo>
                    <a:pt x="42" y="122"/>
                  </a:lnTo>
                  <a:lnTo>
                    <a:pt x="42" y="120"/>
                  </a:lnTo>
                  <a:lnTo>
                    <a:pt x="40" y="120"/>
                  </a:lnTo>
                  <a:lnTo>
                    <a:pt x="40" y="118"/>
                  </a:lnTo>
                  <a:lnTo>
                    <a:pt x="40" y="116"/>
                  </a:lnTo>
                  <a:lnTo>
                    <a:pt x="40" y="114"/>
                  </a:lnTo>
                  <a:lnTo>
                    <a:pt x="38" y="114"/>
                  </a:lnTo>
                  <a:lnTo>
                    <a:pt x="36" y="114"/>
                  </a:lnTo>
                  <a:lnTo>
                    <a:pt x="36" y="116"/>
                  </a:lnTo>
                  <a:lnTo>
                    <a:pt x="36" y="118"/>
                  </a:lnTo>
                  <a:lnTo>
                    <a:pt x="34" y="118"/>
                  </a:lnTo>
                  <a:lnTo>
                    <a:pt x="32" y="118"/>
                  </a:lnTo>
                  <a:lnTo>
                    <a:pt x="32" y="116"/>
                  </a:lnTo>
                  <a:lnTo>
                    <a:pt x="34" y="114"/>
                  </a:lnTo>
                  <a:lnTo>
                    <a:pt x="34" y="112"/>
                  </a:lnTo>
                  <a:lnTo>
                    <a:pt x="32" y="112"/>
                  </a:lnTo>
                  <a:lnTo>
                    <a:pt x="30" y="112"/>
                  </a:lnTo>
                  <a:lnTo>
                    <a:pt x="30" y="110"/>
                  </a:lnTo>
                  <a:lnTo>
                    <a:pt x="32" y="110"/>
                  </a:lnTo>
                  <a:lnTo>
                    <a:pt x="32" y="108"/>
                  </a:lnTo>
                  <a:lnTo>
                    <a:pt x="30" y="108"/>
                  </a:lnTo>
                  <a:lnTo>
                    <a:pt x="28" y="108"/>
                  </a:lnTo>
                  <a:lnTo>
                    <a:pt x="28" y="106"/>
                  </a:lnTo>
                  <a:lnTo>
                    <a:pt x="30" y="106"/>
                  </a:lnTo>
                  <a:lnTo>
                    <a:pt x="28" y="106"/>
                  </a:lnTo>
                  <a:lnTo>
                    <a:pt x="28" y="104"/>
                  </a:lnTo>
                  <a:lnTo>
                    <a:pt x="26" y="104"/>
                  </a:lnTo>
                  <a:lnTo>
                    <a:pt x="26" y="106"/>
                  </a:lnTo>
                  <a:lnTo>
                    <a:pt x="24" y="106"/>
                  </a:lnTo>
                  <a:lnTo>
                    <a:pt x="26" y="106"/>
                  </a:lnTo>
                  <a:lnTo>
                    <a:pt x="24" y="106"/>
                  </a:lnTo>
                  <a:lnTo>
                    <a:pt x="24" y="108"/>
                  </a:lnTo>
                  <a:lnTo>
                    <a:pt x="24" y="106"/>
                  </a:lnTo>
                  <a:lnTo>
                    <a:pt x="22" y="106"/>
                  </a:lnTo>
                  <a:lnTo>
                    <a:pt x="22" y="104"/>
                  </a:lnTo>
                  <a:lnTo>
                    <a:pt x="24" y="104"/>
                  </a:lnTo>
                  <a:lnTo>
                    <a:pt x="24" y="102"/>
                  </a:lnTo>
                  <a:lnTo>
                    <a:pt x="22" y="102"/>
                  </a:lnTo>
                  <a:lnTo>
                    <a:pt x="20" y="102"/>
                  </a:lnTo>
                  <a:lnTo>
                    <a:pt x="20" y="100"/>
                  </a:lnTo>
                  <a:lnTo>
                    <a:pt x="20" y="98"/>
                  </a:lnTo>
                  <a:lnTo>
                    <a:pt x="20" y="96"/>
                  </a:lnTo>
                  <a:lnTo>
                    <a:pt x="18" y="96"/>
                  </a:lnTo>
                  <a:lnTo>
                    <a:pt x="20" y="96"/>
                  </a:lnTo>
                  <a:lnTo>
                    <a:pt x="20" y="96"/>
                  </a:lnTo>
                  <a:lnTo>
                    <a:pt x="20" y="94"/>
                  </a:lnTo>
                  <a:lnTo>
                    <a:pt x="20" y="92"/>
                  </a:lnTo>
                  <a:lnTo>
                    <a:pt x="22" y="92"/>
                  </a:lnTo>
                  <a:lnTo>
                    <a:pt x="22" y="90"/>
                  </a:lnTo>
                  <a:lnTo>
                    <a:pt x="20" y="90"/>
                  </a:lnTo>
                  <a:lnTo>
                    <a:pt x="18" y="90"/>
                  </a:lnTo>
                  <a:lnTo>
                    <a:pt x="18" y="88"/>
                  </a:lnTo>
                  <a:lnTo>
                    <a:pt x="18" y="86"/>
                  </a:lnTo>
                  <a:lnTo>
                    <a:pt x="16" y="86"/>
                  </a:lnTo>
                  <a:lnTo>
                    <a:pt x="16" y="84"/>
                  </a:lnTo>
                  <a:lnTo>
                    <a:pt x="14" y="84"/>
                  </a:lnTo>
                  <a:lnTo>
                    <a:pt x="14" y="82"/>
                  </a:lnTo>
                  <a:lnTo>
                    <a:pt x="14" y="80"/>
                  </a:lnTo>
                  <a:lnTo>
                    <a:pt x="12" y="80"/>
                  </a:lnTo>
                  <a:lnTo>
                    <a:pt x="12" y="82"/>
                  </a:lnTo>
                  <a:lnTo>
                    <a:pt x="10" y="82"/>
                  </a:lnTo>
                  <a:lnTo>
                    <a:pt x="10" y="80"/>
                  </a:lnTo>
                  <a:lnTo>
                    <a:pt x="8" y="80"/>
                  </a:lnTo>
                  <a:lnTo>
                    <a:pt x="8" y="78"/>
                  </a:lnTo>
                  <a:lnTo>
                    <a:pt x="6" y="78"/>
                  </a:lnTo>
                  <a:lnTo>
                    <a:pt x="4" y="78"/>
                  </a:lnTo>
                  <a:lnTo>
                    <a:pt x="4" y="80"/>
                  </a:lnTo>
                  <a:lnTo>
                    <a:pt x="2" y="80"/>
                  </a:lnTo>
                  <a:lnTo>
                    <a:pt x="0" y="80"/>
                  </a:lnTo>
                  <a:lnTo>
                    <a:pt x="2" y="78"/>
                  </a:lnTo>
                  <a:lnTo>
                    <a:pt x="2" y="76"/>
                  </a:lnTo>
                  <a:lnTo>
                    <a:pt x="2" y="74"/>
                  </a:lnTo>
                  <a:lnTo>
                    <a:pt x="2" y="72"/>
                  </a:lnTo>
                  <a:lnTo>
                    <a:pt x="2" y="70"/>
                  </a:lnTo>
                  <a:lnTo>
                    <a:pt x="4" y="70"/>
                  </a:lnTo>
                  <a:lnTo>
                    <a:pt x="4" y="68"/>
                  </a:lnTo>
                  <a:lnTo>
                    <a:pt x="6" y="68"/>
                  </a:lnTo>
                  <a:lnTo>
                    <a:pt x="6" y="66"/>
                  </a:lnTo>
                  <a:lnTo>
                    <a:pt x="8" y="66"/>
                  </a:lnTo>
                  <a:lnTo>
                    <a:pt x="8" y="64"/>
                  </a:lnTo>
                  <a:lnTo>
                    <a:pt x="10" y="64"/>
                  </a:lnTo>
                  <a:lnTo>
                    <a:pt x="10" y="62"/>
                  </a:lnTo>
                  <a:lnTo>
                    <a:pt x="12" y="62"/>
                  </a:lnTo>
                  <a:lnTo>
                    <a:pt x="14" y="60"/>
                  </a:lnTo>
                  <a:lnTo>
                    <a:pt x="16" y="60"/>
                  </a:lnTo>
                  <a:lnTo>
                    <a:pt x="16" y="58"/>
                  </a:lnTo>
                  <a:lnTo>
                    <a:pt x="18" y="58"/>
                  </a:lnTo>
                  <a:lnTo>
                    <a:pt x="18" y="56"/>
                  </a:lnTo>
                  <a:lnTo>
                    <a:pt x="20" y="56"/>
                  </a:lnTo>
                  <a:lnTo>
                    <a:pt x="22" y="56"/>
                  </a:lnTo>
                  <a:lnTo>
                    <a:pt x="22" y="54"/>
                  </a:lnTo>
                  <a:lnTo>
                    <a:pt x="24" y="54"/>
                  </a:lnTo>
                  <a:lnTo>
                    <a:pt x="24" y="52"/>
                  </a:lnTo>
                  <a:lnTo>
                    <a:pt x="26" y="52"/>
                  </a:lnTo>
                  <a:lnTo>
                    <a:pt x="28" y="50"/>
                  </a:lnTo>
                  <a:lnTo>
                    <a:pt x="30" y="50"/>
                  </a:lnTo>
                  <a:lnTo>
                    <a:pt x="32" y="48"/>
                  </a:lnTo>
                  <a:lnTo>
                    <a:pt x="34" y="48"/>
                  </a:lnTo>
                  <a:lnTo>
                    <a:pt x="36" y="48"/>
                  </a:lnTo>
                  <a:lnTo>
                    <a:pt x="36" y="46"/>
                  </a:lnTo>
                  <a:lnTo>
                    <a:pt x="38" y="46"/>
                  </a:lnTo>
                  <a:lnTo>
                    <a:pt x="38" y="44"/>
                  </a:lnTo>
                  <a:lnTo>
                    <a:pt x="40" y="42"/>
                  </a:lnTo>
                  <a:lnTo>
                    <a:pt x="42" y="42"/>
                  </a:lnTo>
                  <a:lnTo>
                    <a:pt x="42" y="40"/>
                  </a:lnTo>
                  <a:lnTo>
                    <a:pt x="42" y="38"/>
                  </a:lnTo>
                  <a:lnTo>
                    <a:pt x="44" y="38"/>
                  </a:lnTo>
                  <a:lnTo>
                    <a:pt x="44" y="36"/>
                  </a:lnTo>
                  <a:lnTo>
                    <a:pt x="46" y="36"/>
                  </a:lnTo>
                  <a:lnTo>
                    <a:pt x="46" y="34"/>
                  </a:lnTo>
                  <a:lnTo>
                    <a:pt x="46" y="32"/>
                  </a:lnTo>
                  <a:lnTo>
                    <a:pt x="46" y="32"/>
                  </a:lnTo>
                  <a:lnTo>
                    <a:pt x="46" y="30"/>
                  </a:lnTo>
                  <a:lnTo>
                    <a:pt x="48" y="30"/>
                  </a:lnTo>
                  <a:lnTo>
                    <a:pt x="50" y="30"/>
                  </a:lnTo>
                  <a:lnTo>
                    <a:pt x="50" y="28"/>
                  </a:lnTo>
                  <a:lnTo>
                    <a:pt x="52" y="28"/>
                  </a:lnTo>
                  <a:lnTo>
                    <a:pt x="52" y="26"/>
                  </a:lnTo>
                  <a:lnTo>
                    <a:pt x="54" y="26"/>
                  </a:lnTo>
                  <a:lnTo>
                    <a:pt x="54" y="24"/>
                  </a:lnTo>
                  <a:lnTo>
                    <a:pt x="56" y="24"/>
                  </a:lnTo>
                  <a:lnTo>
                    <a:pt x="58" y="22"/>
                  </a:lnTo>
                  <a:lnTo>
                    <a:pt x="60" y="20"/>
                  </a:lnTo>
                  <a:lnTo>
                    <a:pt x="62" y="18"/>
                  </a:lnTo>
                  <a:lnTo>
                    <a:pt x="60" y="18"/>
                  </a:lnTo>
                  <a:lnTo>
                    <a:pt x="62" y="18"/>
                  </a:lnTo>
                  <a:lnTo>
                    <a:pt x="64" y="16"/>
                  </a:lnTo>
                  <a:lnTo>
                    <a:pt x="64" y="14"/>
                  </a:lnTo>
                  <a:lnTo>
                    <a:pt x="66" y="14"/>
                  </a:lnTo>
                  <a:lnTo>
                    <a:pt x="66" y="12"/>
                  </a:lnTo>
                  <a:lnTo>
                    <a:pt x="68" y="12"/>
                  </a:lnTo>
                  <a:lnTo>
                    <a:pt x="68" y="10"/>
                  </a:lnTo>
                  <a:lnTo>
                    <a:pt x="70" y="10"/>
                  </a:lnTo>
                  <a:lnTo>
                    <a:pt x="72" y="8"/>
                  </a:lnTo>
                  <a:lnTo>
                    <a:pt x="72" y="6"/>
                  </a:lnTo>
                  <a:lnTo>
                    <a:pt x="74" y="6"/>
                  </a:lnTo>
                  <a:lnTo>
                    <a:pt x="74" y="4"/>
                  </a:lnTo>
                  <a:lnTo>
                    <a:pt x="76" y="4"/>
                  </a:lnTo>
                  <a:lnTo>
                    <a:pt x="76" y="2"/>
                  </a:lnTo>
                  <a:lnTo>
                    <a:pt x="78" y="2"/>
                  </a:lnTo>
                  <a:lnTo>
                    <a:pt x="78" y="0"/>
                  </a:lnTo>
                  <a:lnTo>
                    <a:pt x="80" y="0"/>
                  </a:lnTo>
                  <a:lnTo>
                    <a:pt x="80"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7" name="Freeform 32"/>
            <p:cNvSpPr>
              <a:spLocks/>
            </p:cNvSpPr>
            <p:nvPr/>
          </p:nvSpPr>
          <p:spPr bwMode="auto">
            <a:xfrm>
              <a:off x="5788025" y="2206625"/>
              <a:ext cx="257175" cy="260350"/>
            </a:xfrm>
            <a:custGeom>
              <a:avLst/>
              <a:gdLst>
                <a:gd name="T0" fmla="*/ 152 w 162"/>
                <a:gd name="T1" fmla="*/ 164 h 164"/>
                <a:gd name="T2" fmla="*/ 144 w 162"/>
                <a:gd name="T3" fmla="*/ 164 h 164"/>
                <a:gd name="T4" fmla="*/ 130 w 162"/>
                <a:gd name="T5" fmla="*/ 164 h 164"/>
                <a:gd name="T6" fmla="*/ 120 w 162"/>
                <a:gd name="T7" fmla="*/ 164 h 164"/>
                <a:gd name="T8" fmla="*/ 112 w 162"/>
                <a:gd name="T9" fmla="*/ 164 h 164"/>
                <a:gd name="T10" fmla="*/ 96 w 162"/>
                <a:gd name="T11" fmla="*/ 164 h 164"/>
                <a:gd name="T12" fmla="*/ 86 w 162"/>
                <a:gd name="T13" fmla="*/ 164 h 164"/>
                <a:gd name="T14" fmla="*/ 66 w 162"/>
                <a:gd name="T15" fmla="*/ 164 h 164"/>
                <a:gd name="T16" fmla="*/ 50 w 162"/>
                <a:gd name="T17" fmla="*/ 164 h 164"/>
                <a:gd name="T18" fmla="*/ 38 w 162"/>
                <a:gd name="T19" fmla="*/ 164 h 164"/>
                <a:gd name="T20" fmla="*/ 28 w 162"/>
                <a:gd name="T21" fmla="*/ 164 h 164"/>
                <a:gd name="T22" fmla="*/ 12 w 162"/>
                <a:gd name="T23" fmla="*/ 164 h 164"/>
                <a:gd name="T24" fmla="*/ 2 w 162"/>
                <a:gd name="T25" fmla="*/ 164 h 164"/>
                <a:gd name="T26" fmla="*/ 0 w 162"/>
                <a:gd name="T27" fmla="*/ 158 h 164"/>
                <a:gd name="T28" fmla="*/ 0 w 162"/>
                <a:gd name="T29" fmla="*/ 138 h 164"/>
                <a:gd name="T30" fmla="*/ 0 w 162"/>
                <a:gd name="T31" fmla="*/ 120 h 164"/>
                <a:gd name="T32" fmla="*/ 0 w 162"/>
                <a:gd name="T33" fmla="*/ 106 h 164"/>
                <a:gd name="T34" fmla="*/ 0 w 162"/>
                <a:gd name="T35" fmla="*/ 92 h 164"/>
                <a:gd name="T36" fmla="*/ 0 w 162"/>
                <a:gd name="T37" fmla="*/ 82 h 164"/>
                <a:gd name="T38" fmla="*/ 0 w 162"/>
                <a:gd name="T39" fmla="*/ 72 h 164"/>
                <a:gd name="T40" fmla="*/ 0 w 162"/>
                <a:gd name="T41" fmla="*/ 64 h 164"/>
                <a:gd name="T42" fmla="*/ 0 w 162"/>
                <a:gd name="T43" fmla="*/ 48 h 164"/>
                <a:gd name="T44" fmla="*/ 0 w 162"/>
                <a:gd name="T45" fmla="*/ 32 h 164"/>
                <a:gd name="T46" fmla="*/ 0 w 162"/>
                <a:gd name="T47" fmla="*/ 22 h 164"/>
                <a:gd name="T48" fmla="*/ 0 w 162"/>
                <a:gd name="T49" fmla="*/ 12 h 164"/>
                <a:gd name="T50" fmla="*/ 0 w 162"/>
                <a:gd name="T51" fmla="*/ 2 h 164"/>
                <a:gd name="T52" fmla="*/ 12 w 162"/>
                <a:gd name="T53" fmla="*/ 0 h 164"/>
                <a:gd name="T54" fmla="*/ 24 w 162"/>
                <a:gd name="T55" fmla="*/ 0 h 164"/>
                <a:gd name="T56" fmla="*/ 32 w 162"/>
                <a:gd name="T57" fmla="*/ 0 h 164"/>
                <a:gd name="T58" fmla="*/ 40 w 162"/>
                <a:gd name="T59" fmla="*/ 0 h 164"/>
                <a:gd name="T60" fmla="*/ 54 w 162"/>
                <a:gd name="T61" fmla="*/ 0 h 164"/>
                <a:gd name="T62" fmla="*/ 62 w 162"/>
                <a:gd name="T63" fmla="*/ 0 h 164"/>
                <a:gd name="T64" fmla="*/ 76 w 162"/>
                <a:gd name="T65" fmla="*/ 0 h 164"/>
                <a:gd name="T66" fmla="*/ 88 w 162"/>
                <a:gd name="T67" fmla="*/ 0 h 164"/>
                <a:gd name="T68" fmla="*/ 106 w 162"/>
                <a:gd name="T69" fmla="*/ 0 h 164"/>
                <a:gd name="T70" fmla="*/ 116 w 162"/>
                <a:gd name="T71" fmla="*/ 0 h 164"/>
                <a:gd name="T72" fmla="*/ 128 w 162"/>
                <a:gd name="T73" fmla="*/ 0 h 164"/>
                <a:gd name="T74" fmla="*/ 138 w 162"/>
                <a:gd name="T75" fmla="*/ 0 h 164"/>
                <a:gd name="T76" fmla="*/ 154 w 162"/>
                <a:gd name="T77" fmla="*/ 0 h 164"/>
                <a:gd name="T78" fmla="*/ 162 w 162"/>
                <a:gd name="T79" fmla="*/ 0 h 164"/>
                <a:gd name="T80" fmla="*/ 162 w 162"/>
                <a:gd name="T81" fmla="*/ 8 h 164"/>
                <a:gd name="T82" fmla="*/ 162 w 162"/>
                <a:gd name="T83" fmla="*/ 22 h 164"/>
                <a:gd name="T84" fmla="*/ 162 w 162"/>
                <a:gd name="T85" fmla="*/ 32 h 164"/>
                <a:gd name="T86" fmla="*/ 162 w 162"/>
                <a:gd name="T87" fmla="*/ 40 h 164"/>
                <a:gd name="T88" fmla="*/ 160 w 162"/>
                <a:gd name="T89" fmla="*/ 50 h 164"/>
                <a:gd name="T90" fmla="*/ 160 w 162"/>
                <a:gd name="T91" fmla="*/ 58 h 164"/>
                <a:gd name="T92" fmla="*/ 160 w 162"/>
                <a:gd name="T93" fmla="*/ 70 h 164"/>
                <a:gd name="T94" fmla="*/ 160 w 162"/>
                <a:gd name="T95" fmla="*/ 80 h 164"/>
                <a:gd name="T96" fmla="*/ 160 w 162"/>
                <a:gd name="T97" fmla="*/ 92 h 164"/>
                <a:gd name="T98" fmla="*/ 160 w 162"/>
                <a:gd name="T99" fmla="*/ 104 h 164"/>
                <a:gd name="T100" fmla="*/ 160 w 162"/>
                <a:gd name="T101" fmla="*/ 114 h 164"/>
                <a:gd name="T102" fmla="*/ 160 w 162"/>
                <a:gd name="T103" fmla="*/ 126 h 164"/>
                <a:gd name="T104" fmla="*/ 160 w 162"/>
                <a:gd name="T105" fmla="*/ 142 h 164"/>
                <a:gd name="T106" fmla="*/ 160 w 162"/>
                <a:gd name="T107" fmla="*/ 15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2" h="164">
                  <a:moveTo>
                    <a:pt x="160" y="164"/>
                  </a:moveTo>
                  <a:lnTo>
                    <a:pt x="158" y="164"/>
                  </a:lnTo>
                  <a:lnTo>
                    <a:pt x="154" y="164"/>
                  </a:lnTo>
                  <a:lnTo>
                    <a:pt x="152" y="164"/>
                  </a:lnTo>
                  <a:lnTo>
                    <a:pt x="150" y="164"/>
                  </a:lnTo>
                  <a:lnTo>
                    <a:pt x="148" y="164"/>
                  </a:lnTo>
                  <a:lnTo>
                    <a:pt x="146" y="164"/>
                  </a:lnTo>
                  <a:lnTo>
                    <a:pt x="144" y="164"/>
                  </a:lnTo>
                  <a:lnTo>
                    <a:pt x="138" y="164"/>
                  </a:lnTo>
                  <a:lnTo>
                    <a:pt x="136" y="164"/>
                  </a:lnTo>
                  <a:lnTo>
                    <a:pt x="132" y="164"/>
                  </a:lnTo>
                  <a:lnTo>
                    <a:pt x="130" y="164"/>
                  </a:lnTo>
                  <a:lnTo>
                    <a:pt x="128" y="164"/>
                  </a:lnTo>
                  <a:lnTo>
                    <a:pt x="126" y="164"/>
                  </a:lnTo>
                  <a:lnTo>
                    <a:pt x="122" y="164"/>
                  </a:lnTo>
                  <a:lnTo>
                    <a:pt x="120" y="164"/>
                  </a:lnTo>
                  <a:lnTo>
                    <a:pt x="118" y="164"/>
                  </a:lnTo>
                  <a:lnTo>
                    <a:pt x="116" y="164"/>
                  </a:lnTo>
                  <a:lnTo>
                    <a:pt x="114" y="164"/>
                  </a:lnTo>
                  <a:lnTo>
                    <a:pt x="112" y="164"/>
                  </a:lnTo>
                  <a:lnTo>
                    <a:pt x="110" y="164"/>
                  </a:lnTo>
                  <a:lnTo>
                    <a:pt x="108" y="164"/>
                  </a:lnTo>
                  <a:lnTo>
                    <a:pt x="100" y="164"/>
                  </a:lnTo>
                  <a:lnTo>
                    <a:pt x="96" y="164"/>
                  </a:lnTo>
                  <a:lnTo>
                    <a:pt x="94" y="164"/>
                  </a:lnTo>
                  <a:lnTo>
                    <a:pt x="92" y="164"/>
                  </a:lnTo>
                  <a:lnTo>
                    <a:pt x="90" y="164"/>
                  </a:lnTo>
                  <a:lnTo>
                    <a:pt x="86" y="164"/>
                  </a:lnTo>
                  <a:lnTo>
                    <a:pt x="84" y="164"/>
                  </a:lnTo>
                  <a:lnTo>
                    <a:pt x="80" y="164"/>
                  </a:lnTo>
                  <a:lnTo>
                    <a:pt x="70" y="164"/>
                  </a:lnTo>
                  <a:lnTo>
                    <a:pt x="66" y="164"/>
                  </a:lnTo>
                  <a:lnTo>
                    <a:pt x="64" y="164"/>
                  </a:lnTo>
                  <a:lnTo>
                    <a:pt x="58" y="164"/>
                  </a:lnTo>
                  <a:lnTo>
                    <a:pt x="54" y="164"/>
                  </a:lnTo>
                  <a:lnTo>
                    <a:pt x="50" y="164"/>
                  </a:lnTo>
                  <a:lnTo>
                    <a:pt x="48" y="164"/>
                  </a:lnTo>
                  <a:lnTo>
                    <a:pt x="44" y="164"/>
                  </a:lnTo>
                  <a:lnTo>
                    <a:pt x="40" y="164"/>
                  </a:lnTo>
                  <a:lnTo>
                    <a:pt x="38" y="164"/>
                  </a:lnTo>
                  <a:lnTo>
                    <a:pt x="34" y="164"/>
                  </a:lnTo>
                  <a:lnTo>
                    <a:pt x="32" y="164"/>
                  </a:lnTo>
                  <a:lnTo>
                    <a:pt x="30" y="164"/>
                  </a:lnTo>
                  <a:lnTo>
                    <a:pt x="28" y="164"/>
                  </a:lnTo>
                  <a:lnTo>
                    <a:pt x="26" y="164"/>
                  </a:lnTo>
                  <a:lnTo>
                    <a:pt x="24" y="164"/>
                  </a:lnTo>
                  <a:lnTo>
                    <a:pt x="18" y="164"/>
                  </a:lnTo>
                  <a:lnTo>
                    <a:pt x="12" y="164"/>
                  </a:lnTo>
                  <a:lnTo>
                    <a:pt x="10" y="164"/>
                  </a:lnTo>
                  <a:lnTo>
                    <a:pt x="8" y="164"/>
                  </a:lnTo>
                  <a:lnTo>
                    <a:pt x="4" y="164"/>
                  </a:lnTo>
                  <a:lnTo>
                    <a:pt x="2" y="164"/>
                  </a:lnTo>
                  <a:lnTo>
                    <a:pt x="0" y="164"/>
                  </a:lnTo>
                  <a:lnTo>
                    <a:pt x="0" y="162"/>
                  </a:lnTo>
                  <a:lnTo>
                    <a:pt x="0" y="160"/>
                  </a:lnTo>
                  <a:lnTo>
                    <a:pt x="0" y="158"/>
                  </a:lnTo>
                  <a:lnTo>
                    <a:pt x="0" y="152"/>
                  </a:lnTo>
                  <a:lnTo>
                    <a:pt x="0" y="146"/>
                  </a:lnTo>
                  <a:lnTo>
                    <a:pt x="0" y="142"/>
                  </a:lnTo>
                  <a:lnTo>
                    <a:pt x="0" y="138"/>
                  </a:lnTo>
                  <a:lnTo>
                    <a:pt x="0" y="136"/>
                  </a:lnTo>
                  <a:lnTo>
                    <a:pt x="0" y="130"/>
                  </a:lnTo>
                  <a:lnTo>
                    <a:pt x="0" y="126"/>
                  </a:lnTo>
                  <a:lnTo>
                    <a:pt x="0" y="120"/>
                  </a:lnTo>
                  <a:lnTo>
                    <a:pt x="0" y="114"/>
                  </a:lnTo>
                  <a:lnTo>
                    <a:pt x="0" y="110"/>
                  </a:lnTo>
                  <a:lnTo>
                    <a:pt x="0" y="108"/>
                  </a:lnTo>
                  <a:lnTo>
                    <a:pt x="0" y="106"/>
                  </a:lnTo>
                  <a:lnTo>
                    <a:pt x="0" y="104"/>
                  </a:lnTo>
                  <a:lnTo>
                    <a:pt x="0" y="100"/>
                  </a:lnTo>
                  <a:lnTo>
                    <a:pt x="0" y="96"/>
                  </a:lnTo>
                  <a:lnTo>
                    <a:pt x="0" y="92"/>
                  </a:lnTo>
                  <a:lnTo>
                    <a:pt x="0" y="90"/>
                  </a:lnTo>
                  <a:lnTo>
                    <a:pt x="0" y="86"/>
                  </a:lnTo>
                  <a:lnTo>
                    <a:pt x="0" y="84"/>
                  </a:lnTo>
                  <a:lnTo>
                    <a:pt x="0" y="82"/>
                  </a:lnTo>
                  <a:lnTo>
                    <a:pt x="0" y="80"/>
                  </a:lnTo>
                  <a:lnTo>
                    <a:pt x="0" y="78"/>
                  </a:lnTo>
                  <a:lnTo>
                    <a:pt x="0" y="76"/>
                  </a:lnTo>
                  <a:lnTo>
                    <a:pt x="0" y="72"/>
                  </a:lnTo>
                  <a:lnTo>
                    <a:pt x="0" y="70"/>
                  </a:lnTo>
                  <a:lnTo>
                    <a:pt x="0" y="68"/>
                  </a:lnTo>
                  <a:lnTo>
                    <a:pt x="0" y="66"/>
                  </a:lnTo>
                  <a:lnTo>
                    <a:pt x="0" y="64"/>
                  </a:lnTo>
                  <a:lnTo>
                    <a:pt x="0" y="60"/>
                  </a:lnTo>
                  <a:lnTo>
                    <a:pt x="0" y="54"/>
                  </a:lnTo>
                  <a:lnTo>
                    <a:pt x="0" y="52"/>
                  </a:lnTo>
                  <a:lnTo>
                    <a:pt x="0" y="48"/>
                  </a:lnTo>
                  <a:lnTo>
                    <a:pt x="0" y="42"/>
                  </a:lnTo>
                  <a:lnTo>
                    <a:pt x="0" y="36"/>
                  </a:lnTo>
                  <a:lnTo>
                    <a:pt x="0" y="34"/>
                  </a:lnTo>
                  <a:lnTo>
                    <a:pt x="0" y="32"/>
                  </a:lnTo>
                  <a:lnTo>
                    <a:pt x="0" y="30"/>
                  </a:lnTo>
                  <a:lnTo>
                    <a:pt x="0" y="28"/>
                  </a:lnTo>
                  <a:lnTo>
                    <a:pt x="0" y="24"/>
                  </a:lnTo>
                  <a:lnTo>
                    <a:pt x="0" y="22"/>
                  </a:lnTo>
                  <a:lnTo>
                    <a:pt x="0" y="18"/>
                  </a:lnTo>
                  <a:lnTo>
                    <a:pt x="0" y="16"/>
                  </a:lnTo>
                  <a:lnTo>
                    <a:pt x="0" y="14"/>
                  </a:lnTo>
                  <a:lnTo>
                    <a:pt x="0" y="12"/>
                  </a:lnTo>
                  <a:lnTo>
                    <a:pt x="0" y="10"/>
                  </a:lnTo>
                  <a:lnTo>
                    <a:pt x="0" y="6"/>
                  </a:lnTo>
                  <a:lnTo>
                    <a:pt x="0" y="4"/>
                  </a:lnTo>
                  <a:lnTo>
                    <a:pt x="0" y="2"/>
                  </a:lnTo>
                  <a:lnTo>
                    <a:pt x="0" y="0"/>
                  </a:lnTo>
                  <a:lnTo>
                    <a:pt x="2" y="0"/>
                  </a:lnTo>
                  <a:lnTo>
                    <a:pt x="6" y="0"/>
                  </a:lnTo>
                  <a:lnTo>
                    <a:pt x="12" y="0"/>
                  </a:lnTo>
                  <a:lnTo>
                    <a:pt x="12" y="0"/>
                  </a:lnTo>
                  <a:lnTo>
                    <a:pt x="14" y="0"/>
                  </a:lnTo>
                  <a:lnTo>
                    <a:pt x="20" y="0"/>
                  </a:lnTo>
                  <a:lnTo>
                    <a:pt x="24" y="0"/>
                  </a:lnTo>
                  <a:lnTo>
                    <a:pt x="26" y="0"/>
                  </a:lnTo>
                  <a:lnTo>
                    <a:pt x="28" y="0"/>
                  </a:lnTo>
                  <a:lnTo>
                    <a:pt x="30" y="0"/>
                  </a:lnTo>
                  <a:lnTo>
                    <a:pt x="32" y="0"/>
                  </a:lnTo>
                  <a:lnTo>
                    <a:pt x="34" y="0"/>
                  </a:lnTo>
                  <a:lnTo>
                    <a:pt x="36" y="0"/>
                  </a:lnTo>
                  <a:lnTo>
                    <a:pt x="38" y="0"/>
                  </a:lnTo>
                  <a:lnTo>
                    <a:pt x="40" y="0"/>
                  </a:lnTo>
                  <a:lnTo>
                    <a:pt x="42" y="0"/>
                  </a:lnTo>
                  <a:lnTo>
                    <a:pt x="50" y="0"/>
                  </a:lnTo>
                  <a:lnTo>
                    <a:pt x="52" y="0"/>
                  </a:lnTo>
                  <a:lnTo>
                    <a:pt x="54" y="0"/>
                  </a:lnTo>
                  <a:lnTo>
                    <a:pt x="58" y="0"/>
                  </a:lnTo>
                  <a:lnTo>
                    <a:pt x="60" y="0"/>
                  </a:lnTo>
                  <a:lnTo>
                    <a:pt x="60" y="0"/>
                  </a:lnTo>
                  <a:lnTo>
                    <a:pt x="62" y="0"/>
                  </a:lnTo>
                  <a:lnTo>
                    <a:pt x="68" y="0"/>
                  </a:lnTo>
                  <a:lnTo>
                    <a:pt x="70" y="0"/>
                  </a:lnTo>
                  <a:lnTo>
                    <a:pt x="72" y="0"/>
                  </a:lnTo>
                  <a:lnTo>
                    <a:pt x="76" y="0"/>
                  </a:lnTo>
                  <a:lnTo>
                    <a:pt x="78" y="0"/>
                  </a:lnTo>
                  <a:lnTo>
                    <a:pt x="80" y="0"/>
                  </a:lnTo>
                  <a:lnTo>
                    <a:pt x="82" y="0"/>
                  </a:lnTo>
                  <a:lnTo>
                    <a:pt x="88" y="0"/>
                  </a:lnTo>
                  <a:lnTo>
                    <a:pt x="90" y="0"/>
                  </a:lnTo>
                  <a:lnTo>
                    <a:pt x="100" y="0"/>
                  </a:lnTo>
                  <a:lnTo>
                    <a:pt x="104" y="0"/>
                  </a:lnTo>
                  <a:lnTo>
                    <a:pt x="106" y="0"/>
                  </a:lnTo>
                  <a:lnTo>
                    <a:pt x="108" y="0"/>
                  </a:lnTo>
                  <a:lnTo>
                    <a:pt x="108" y="0"/>
                  </a:lnTo>
                  <a:lnTo>
                    <a:pt x="112" y="0"/>
                  </a:lnTo>
                  <a:lnTo>
                    <a:pt x="116" y="0"/>
                  </a:lnTo>
                  <a:lnTo>
                    <a:pt x="118" y="0"/>
                  </a:lnTo>
                  <a:lnTo>
                    <a:pt x="120" y="0"/>
                  </a:lnTo>
                  <a:lnTo>
                    <a:pt x="122" y="0"/>
                  </a:lnTo>
                  <a:lnTo>
                    <a:pt x="128" y="0"/>
                  </a:lnTo>
                  <a:lnTo>
                    <a:pt x="130" y="0"/>
                  </a:lnTo>
                  <a:lnTo>
                    <a:pt x="132" y="0"/>
                  </a:lnTo>
                  <a:lnTo>
                    <a:pt x="136" y="0"/>
                  </a:lnTo>
                  <a:lnTo>
                    <a:pt x="138" y="0"/>
                  </a:lnTo>
                  <a:lnTo>
                    <a:pt x="142" y="0"/>
                  </a:lnTo>
                  <a:lnTo>
                    <a:pt x="146" y="0"/>
                  </a:lnTo>
                  <a:lnTo>
                    <a:pt x="148" y="0"/>
                  </a:lnTo>
                  <a:lnTo>
                    <a:pt x="154" y="0"/>
                  </a:lnTo>
                  <a:lnTo>
                    <a:pt x="156" y="0"/>
                  </a:lnTo>
                  <a:lnTo>
                    <a:pt x="156" y="0"/>
                  </a:lnTo>
                  <a:lnTo>
                    <a:pt x="158" y="0"/>
                  </a:lnTo>
                  <a:lnTo>
                    <a:pt x="162" y="0"/>
                  </a:lnTo>
                  <a:lnTo>
                    <a:pt x="162" y="2"/>
                  </a:lnTo>
                  <a:lnTo>
                    <a:pt x="162" y="4"/>
                  </a:lnTo>
                  <a:lnTo>
                    <a:pt x="162" y="6"/>
                  </a:lnTo>
                  <a:lnTo>
                    <a:pt x="162" y="8"/>
                  </a:lnTo>
                  <a:lnTo>
                    <a:pt x="162" y="12"/>
                  </a:lnTo>
                  <a:lnTo>
                    <a:pt x="162" y="14"/>
                  </a:lnTo>
                  <a:lnTo>
                    <a:pt x="162" y="18"/>
                  </a:lnTo>
                  <a:lnTo>
                    <a:pt x="162" y="22"/>
                  </a:lnTo>
                  <a:lnTo>
                    <a:pt x="162" y="26"/>
                  </a:lnTo>
                  <a:lnTo>
                    <a:pt x="162" y="28"/>
                  </a:lnTo>
                  <a:lnTo>
                    <a:pt x="162" y="30"/>
                  </a:lnTo>
                  <a:lnTo>
                    <a:pt x="162" y="32"/>
                  </a:lnTo>
                  <a:lnTo>
                    <a:pt x="162" y="34"/>
                  </a:lnTo>
                  <a:lnTo>
                    <a:pt x="162" y="36"/>
                  </a:lnTo>
                  <a:lnTo>
                    <a:pt x="162" y="38"/>
                  </a:lnTo>
                  <a:lnTo>
                    <a:pt x="162" y="40"/>
                  </a:lnTo>
                  <a:lnTo>
                    <a:pt x="160" y="40"/>
                  </a:lnTo>
                  <a:lnTo>
                    <a:pt x="160" y="44"/>
                  </a:lnTo>
                  <a:lnTo>
                    <a:pt x="160" y="48"/>
                  </a:lnTo>
                  <a:lnTo>
                    <a:pt x="160" y="50"/>
                  </a:lnTo>
                  <a:lnTo>
                    <a:pt x="160" y="52"/>
                  </a:lnTo>
                  <a:lnTo>
                    <a:pt x="160" y="54"/>
                  </a:lnTo>
                  <a:lnTo>
                    <a:pt x="160" y="56"/>
                  </a:lnTo>
                  <a:lnTo>
                    <a:pt x="160" y="58"/>
                  </a:lnTo>
                  <a:lnTo>
                    <a:pt x="160" y="64"/>
                  </a:lnTo>
                  <a:lnTo>
                    <a:pt x="160" y="66"/>
                  </a:lnTo>
                  <a:lnTo>
                    <a:pt x="160" y="68"/>
                  </a:lnTo>
                  <a:lnTo>
                    <a:pt x="160" y="70"/>
                  </a:lnTo>
                  <a:lnTo>
                    <a:pt x="160" y="72"/>
                  </a:lnTo>
                  <a:lnTo>
                    <a:pt x="160" y="74"/>
                  </a:lnTo>
                  <a:lnTo>
                    <a:pt x="160" y="76"/>
                  </a:lnTo>
                  <a:lnTo>
                    <a:pt x="160" y="80"/>
                  </a:lnTo>
                  <a:lnTo>
                    <a:pt x="160" y="82"/>
                  </a:lnTo>
                  <a:lnTo>
                    <a:pt x="160" y="84"/>
                  </a:lnTo>
                  <a:lnTo>
                    <a:pt x="160" y="88"/>
                  </a:lnTo>
                  <a:lnTo>
                    <a:pt x="160" y="92"/>
                  </a:lnTo>
                  <a:lnTo>
                    <a:pt x="160" y="94"/>
                  </a:lnTo>
                  <a:lnTo>
                    <a:pt x="160" y="98"/>
                  </a:lnTo>
                  <a:lnTo>
                    <a:pt x="160" y="100"/>
                  </a:lnTo>
                  <a:lnTo>
                    <a:pt x="160" y="104"/>
                  </a:lnTo>
                  <a:lnTo>
                    <a:pt x="160" y="106"/>
                  </a:lnTo>
                  <a:lnTo>
                    <a:pt x="160" y="108"/>
                  </a:lnTo>
                  <a:lnTo>
                    <a:pt x="160" y="110"/>
                  </a:lnTo>
                  <a:lnTo>
                    <a:pt x="160" y="114"/>
                  </a:lnTo>
                  <a:lnTo>
                    <a:pt x="160" y="120"/>
                  </a:lnTo>
                  <a:lnTo>
                    <a:pt x="160" y="122"/>
                  </a:lnTo>
                  <a:lnTo>
                    <a:pt x="160" y="124"/>
                  </a:lnTo>
                  <a:lnTo>
                    <a:pt x="160" y="126"/>
                  </a:lnTo>
                  <a:lnTo>
                    <a:pt x="160" y="128"/>
                  </a:lnTo>
                  <a:lnTo>
                    <a:pt x="160" y="130"/>
                  </a:lnTo>
                  <a:lnTo>
                    <a:pt x="160" y="136"/>
                  </a:lnTo>
                  <a:lnTo>
                    <a:pt x="160" y="142"/>
                  </a:lnTo>
                  <a:lnTo>
                    <a:pt x="160" y="144"/>
                  </a:lnTo>
                  <a:lnTo>
                    <a:pt x="160" y="146"/>
                  </a:lnTo>
                  <a:lnTo>
                    <a:pt x="160" y="148"/>
                  </a:lnTo>
                  <a:lnTo>
                    <a:pt x="160" y="150"/>
                  </a:lnTo>
                  <a:lnTo>
                    <a:pt x="160" y="152"/>
                  </a:lnTo>
                  <a:lnTo>
                    <a:pt x="160" y="162"/>
                  </a:lnTo>
                  <a:lnTo>
                    <a:pt x="160" y="164"/>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8" name="Freeform 41"/>
            <p:cNvSpPr>
              <a:spLocks/>
            </p:cNvSpPr>
            <p:nvPr/>
          </p:nvSpPr>
          <p:spPr bwMode="auto">
            <a:xfrm>
              <a:off x="5186363" y="2463800"/>
              <a:ext cx="295275" cy="231775"/>
            </a:xfrm>
            <a:custGeom>
              <a:avLst/>
              <a:gdLst>
                <a:gd name="T0" fmla="*/ 178 w 186"/>
                <a:gd name="T1" fmla="*/ 146 h 146"/>
                <a:gd name="T2" fmla="*/ 162 w 186"/>
                <a:gd name="T3" fmla="*/ 146 h 146"/>
                <a:gd name="T4" fmla="*/ 150 w 186"/>
                <a:gd name="T5" fmla="*/ 146 h 146"/>
                <a:gd name="T6" fmla="*/ 140 w 186"/>
                <a:gd name="T7" fmla="*/ 146 h 146"/>
                <a:gd name="T8" fmla="*/ 126 w 186"/>
                <a:gd name="T9" fmla="*/ 146 h 146"/>
                <a:gd name="T10" fmla="*/ 118 w 186"/>
                <a:gd name="T11" fmla="*/ 146 h 146"/>
                <a:gd name="T12" fmla="*/ 106 w 186"/>
                <a:gd name="T13" fmla="*/ 146 h 146"/>
                <a:gd name="T14" fmla="*/ 92 w 186"/>
                <a:gd name="T15" fmla="*/ 146 h 146"/>
                <a:gd name="T16" fmla="*/ 82 w 186"/>
                <a:gd name="T17" fmla="*/ 146 h 146"/>
                <a:gd name="T18" fmla="*/ 66 w 186"/>
                <a:gd name="T19" fmla="*/ 146 h 146"/>
                <a:gd name="T20" fmla="*/ 50 w 186"/>
                <a:gd name="T21" fmla="*/ 146 h 146"/>
                <a:gd name="T22" fmla="*/ 36 w 186"/>
                <a:gd name="T23" fmla="*/ 144 h 146"/>
                <a:gd name="T24" fmla="*/ 28 w 186"/>
                <a:gd name="T25" fmla="*/ 144 h 146"/>
                <a:gd name="T26" fmla="*/ 20 w 186"/>
                <a:gd name="T27" fmla="*/ 144 h 146"/>
                <a:gd name="T28" fmla="*/ 8 w 186"/>
                <a:gd name="T29" fmla="*/ 144 h 146"/>
                <a:gd name="T30" fmla="*/ 0 w 186"/>
                <a:gd name="T31" fmla="*/ 142 h 146"/>
                <a:gd name="T32" fmla="*/ 2 w 186"/>
                <a:gd name="T33" fmla="*/ 126 h 146"/>
                <a:gd name="T34" fmla="*/ 2 w 186"/>
                <a:gd name="T35" fmla="*/ 116 h 146"/>
                <a:gd name="T36" fmla="*/ 2 w 186"/>
                <a:gd name="T37" fmla="*/ 102 h 146"/>
                <a:gd name="T38" fmla="*/ 2 w 186"/>
                <a:gd name="T39" fmla="*/ 90 h 146"/>
                <a:gd name="T40" fmla="*/ 2 w 186"/>
                <a:gd name="T41" fmla="*/ 78 h 146"/>
                <a:gd name="T42" fmla="*/ 2 w 186"/>
                <a:gd name="T43" fmla="*/ 70 h 146"/>
                <a:gd name="T44" fmla="*/ 2 w 186"/>
                <a:gd name="T45" fmla="*/ 56 h 146"/>
                <a:gd name="T46" fmla="*/ 2 w 186"/>
                <a:gd name="T47" fmla="*/ 38 h 146"/>
                <a:gd name="T48" fmla="*/ 2 w 186"/>
                <a:gd name="T49" fmla="*/ 28 h 146"/>
                <a:gd name="T50" fmla="*/ 2 w 186"/>
                <a:gd name="T51" fmla="*/ 12 h 146"/>
                <a:gd name="T52" fmla="*/ 4 w 186"/>
                <a:gd name="T53" fmla="*/ 0 h 146"/>
                <a:gd name="T54" fmla="*/ 18 w 186"/>
                <a:gd name="T55" fmla="*/ 0 h 146"/>
                <a:gd name="T56" fmla="*/ 28 w 186"/>
                <a:gd name="T57" fmla="*/ 0 h 146"/>
                <a:gd name="T58" fmla="*/ 42 w 186"/>
                <a:gd name="T59" fmla="*/ 0 h 146"/>
                <a:gd name="T60" fmla="*/ 52 w 186"/>
                <a:gd name="T61" fmla="*/ 0 h 146"/>
                <a:gd name="T62" fmla="*/ 62 w 186"/>
                <a:gd name="T63" fmla="*/ 0 h 146"/>
                <a:gd name="T64" fmla="*/ 74 w 186"/>
                <a:gd name="T65" fmla="*/ 0 h 146"/>
                <a:gd name="T66" fmla="*/ 94 w 186"/>
                <a:gd name="T67" fmla="*/ 0 h 146"/>
                <a:gd name="T68" fmla="*/ 100 w 186"/>
                <a:gd name="T69" fmla="*/ 0 h 146"/>
                <a:gd name="T70" fmla="*/ 116 w 186"/>
                <a:gd name="T71" fmla="*/ 0 h 146"/>
                <a:gd name="T72" fmla="*/ 130 w 186"/>
                <a:gd name="T73" fmla="*/ 0 h 146"/>
                <a:gd name="T74" fmla="*/ 140 w 186"/>
                <a:gd name="T75" fmla="*/ 0 h 146"/>
                <a:gd name="T76" fmla="*/ 150 w 186"/>
                <a:gd name="T77" fmla="*/ 2 h 146"/>
                <a:gd name="T78" fmla="*/ 160 w 186"/>
                <a:gd name="T79" fmla="*/ 2 h 146"/>
                <a:gd name="T80" fmla="*/ 170 w 186"/>
                <a:gd name="T81" fmla="*/ 2 h 146"/>
                <a:gd name="T82" fmla="*/ 180 w 186"/>
                <a:gd name="T83" fmla="*/ 2 h 146"/>
                <a:gd name="T84" fmla="*/ 186 w 186"/>
                <a:gd name="T85" fmla="*/ 6 h 146"/>
                <a:gd name="T86" fmla="*/ 186 w 186"/>
                <a:gd name="T87" fmla="*/ 16 h 146"/>
                <a:gd name="T88" fmla="*/ 186 w 186"/>
                <a:gd name="T89" fmla="*/ 24 h 146"/>
                <a:gd name="T90" fmla="*/ 186 w 186"/>
                <a:gd name="T91" fmla="*/ 32 h 146"/>
                <a:gd name="T92" fmla="*/ 186 w 186"/>
                <a:gd name="T93" fmla="*/ 42 h 146"/>
                <a:gd name="T94" fmla="*/ 186 w 186"/>
                <a:gd name="T95" fmla="*/ 66 h 146"/>
                <a:gd name="T96" fmla="*/ 186 w 186"/>
                <a:gd name="T97" fmla="*/ 86 h 146"/>
                <a:gd name="T98" fmla="*/ 186 w 186"/>
                <a:gd name="T99" fmla="*/ 102 h 146"/>
                <a:gd name="T100" fmla="*/ 186 w 186"/>
                <a:gd name="T101" fmla="*/ 118 h 146"/>
                <a:gd name="T102" fmla="*/ 186 w 186"/>
                <a:gd name="T103" fmla="*/ 124 h 146"/>
                <a:gd name="T104" fmla="*/ 186 w 186"/>
                <a:gd name="T105" fmla="*/ 1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 h="146">
                  <a:moveTo>
                    <a:pt x="186" y="144"/>
                  </a:moveTo>
                  <a:lnTo>
                    <a:pt x="186" y="146"/>
                  </a:lnTo>
                  <a:lnTo>
                    <a:pt x="182" y="146"/>
                  </a:lnTo>
                  <a:lnTo>
                    <a:pt x="178" y="146"/>
                  </a:lnTo>
                  <a:lnTo>
                    <a:pt x="172" y="146"/>
                  </a:lnTo>
                  <a:lnTo>
                    <a:pt x="166" y="146"/>
                  </a:lnTo>
                  <a:lnTo>
                    <a:pt x="164" y="146"/>
                  </a:lnTo>
                  <a:lnTo>
                    <a:pt x="162" y="146"/>
                  </a:lnTo>
                  <a:lnTo>
                    <a:pt x="160" y="146"/>
                  </a:lnTo>
                  <a:lnTo>
                    <a:pt x="156" y="146"/>
                  </a:lnTo>
                  <a:lnTo>
                    <a:pt x="154" y="146"/>
                  </a:lnTo>
                  <a:lnTo>
                    <a:pt x="150" y="146"/>
                  </a:lnTo>
                  <a:lnTo>
                    <a:pt x="148" y="146"/>
                  </a:lnTo>
                  <a:lnTo>
                    <a:pt x="146" y="146"/>
                  </a:lnTo>
                  <a:lnTo>
                    <a:pt x="142" y="146"/>
                  </a:lnTo>
                  <a:lnTo>
                    <a:pt x="140" y="146"/>
                  </a:lnTo>
                  <a:lnTo>
                    <a:pt x="138" y="146"/>
                  </a:lnTo>
                  <a:lnTo>
                    <a:pt x="134" y="146"/>
                  </a:lnTo>
                  <a:lnTo>
                    <a:pt x="130" y="146"/>
                  </a:lnTo>
                  <a:lnTo>
                    <a:pt x="126" y="146"/>
                  </a:lnTo>
                  <a:lnTo>
                    <a:pt x="124" y="146"/>
                  </a:lnTo>
                  <a:lnTo>
                    <a:pt x="122" y="146"/>
                  </a:lnTo>
                  <a:lnTo>
                    <a:pt x="120" y="146"/>
                  </a:lnTo>
                  <a:lnTo>
                    <a:pt x="118" y="146"/>
                  </a:lnTo>
                  <a:lnTo>
                    <a:pt x="114" y="146"/>
                  </a:lnTo>
                  <a:lnTo>
                    <a:pt x="112" y="146"/>
                  </a:lnTo>
                  <a:lnTo>
                    <a:pt x="110" y="146"/>
                  </a:lnTo>
                  <a:lnTo>
                    <a:pt x="106" y="146"/>
                  </a:lnTo>
                  <a:lnTo>
                    <a:pt x="102" y="146"/>
                  </a:lnTo>
                  <a:lnTo>
                    <a:pt x="100" y="146"/>
                  </a:lnTo>
                  <a:lnTo>
                    <a:pt x="98" y="146"/>
                  </a:lnTo>
                  <a:lnTo>
                    <a:pt x="92" y="146"/>
                  </a:lnTo>
                  <a:lnTo>
                    <a:pt x="88" y="146"/>
                  </a:lnTo>
                  <a:lnTo>
                    <a:pt x="86" y="146"/>
                  </a:lnTo>
                  <a:lnTo>
                    <a:pt x="84" y="146"/>
                  </a:lnTo>
                  <a:lnTo>
                    <a:pt x="82" y="146"/>
                  </a:lnTo>
                  <a:lnTo>
                    <a:pt x="80" y="146"/>
                  </a:lnTo>
                  <a:lnTo>
                    <a:pt x="74" y="146"/>
                  </a:lnTo>
                  <a:lnTo>
                    <a:pt x="70" y="146"/>
                  </a:lnTo>
                  <a:lnTo>
                    <a:pt x="66" y="146"/>
                  </a:lnTo>
                  <a:lnTo>
                    <a:pt x="64" y="146"/>
                  </a:lnTo>
                  <a:lnTo>
                    <a:pt x="62" y="146"/>
                  </a:lnTo>
                  <a:lnTo>
                    <a:pt x="54" y="146"/>
                  </a:lnTo>
                  <a:lnTo>
                    <a:pt x="50" y="146"/>
                  </a:lnTo>
                  <a:lnTo>
                    <a:pt x="48" y="146"/>
                  </a:lnTo>
                  <a:lnTo>
                    <a:pt x="44" y="144"/>
                  </a:lnTo>
                  <a:lnTo>
                    <a:pt x="42" y="144"/>
                  </a:lnTo>
                  <a:lnTo>
                    <a:pt x="36" y="144"/>
                  </a:lnTo>
                  <a:lnTo>
                    <a:pt x="34" y="144"/>
                  </a:lnTo>
                  <a:lnTo>
                    <a:pt x="32" y="144"/>
                  </a:lnTo>
                  <a:lnTo>
                    <a:pt x="30" y="144"/>
                  </a:lnTo>
                  <a:lnTo>
                    <a:pt x="28" y="144"/>
                  </a:lnTo>
                  <a:lnTo>
                    <a:pt x="26" y="144"/>
                  </a:lnTo>
                  <a:lnTo>
                    <a:pt x="24" y="144"/>
                  </a:lnTo>
                  <a:lnTo>
                    <a:pt x="22" y="144"/>
                  </a:lnTo>
                  <a:lnTo>
                    <a:pt x="20" y="144"/>
                  </a:lnTo>
                  <a:lnTo>
                    <a:pt x="18" y="144"/>
                  </a:lnTo>
                  <a:lnTo>
                    <a:pt x="16" y="144"/>
                  </a:lnTo>
                  <a:lnTo>
                    <a:pt x="10" y="144"/>
                  </a:lnTo>
                  <a:lnTo>
                    <a:pt x="8" y="144"/>
                  </a:lnTo>
                  <a:lnTo>
                    <a:pt x="4" y="144"/>
                  </a:lnTo>
                  <a:lnTo>
                    <a:pt x="4" y="144"/>
                  </a:lnTo>
                  <a:lnTo>
                    <a:pt x="0" y="144"/>
                  </a:lnTo>
                  <a:lnTo>
                    <a:pt x="0" y="142"/>
                  </a:lnTo>
                  <a:lnTo>
                    <a:pt x="0" y="140"/>
                  </a:lnTo>
                  <a:lnTo>
                    <a:pt x="0" y="136"/>
                  </a:lnTo>
                  <a:lnTo>
                    <a:pt x="0" y="130"/>
                  </a:lnTo>
                  <a:lnTo>
                    <a:pt x="2" y="126"/>
                  </a:lnTo>
                  <a:lnTo>
                    <a:pt x="2" y="124"/>
                  </a:lnTo>
                  <a:lnTo>
                    <a:pt x="2" y="122"/>
                  </a:lnTo>
                  <a:lnTo>
                    <a:pt x="2" y="118"/>
                  </a:lnTo>
                  <a:lnTo>
                    <a:pt x="2" y="116"/>
                  </a:lnTo>
                  <a:lnTo>
                    <a:pt x="2" y="112"/>
                  </a:lnTo>
                  <a:lnTo>
                    <a:pt x="2" y="106"/>
                  </a:lnTo>
                  <a:lnTo>
                    <a:pt x="2" y="104"/>
                  </a:lnTo>
                  <a:lnTo>
                    <a:pt x="2" y="102"/>
                  </a:lnTo>
                  <a:lnTo>
                    <a:pt x="2" y="100"/>
                  </a:lnTo>
                  <a:lnTo>
                    <a:pt x="2" y="98"/>
                  </a:lnTo>
                  <a:lnTo>
                    <a:pt x="2" y="94"/>
                  </a:lnTo>
                  <a:lnTo>
                    <a:pt x="2" y="90"/>
                  </a:lnTo>
                  <a:lnTo>
                    <a:pt x="2" y="86"/>
                  </a:lnTo>
                  <a:lnTo>
                    <a:pt x="2" y="84"/>
                  </a:lnTo>
                  <a:lnTo>
                    <a:pt x="2" y="82"/>
                  </a:lnTo>
                  <a:lnTo>
                    <a:pt x="2" y="78"/>
                  </a:lnTo>
                  <a:lnTo>
                    <a:pt x="2" y="76"/>
                  </a:lnTo>
                  <a:lnTo>
                    <a:pt x="2" y="74"/>
                  </a:lnTo>
                  <a:lnTo>
                    <a:pt x="2" y="70"/>
                  </a:lnTo>
                  <a:lnTo>
                    <a:pt x="2" y="70"/>
                  </a:lnTo>
                  <a:lnTo>
                    <a:pt x="2" y="66"/>
                  </a:lnTo>
                  <a:lnTo>
                    <a:pt x="2" y="62"/>
                  </a:lnTo>
                  <a:lnTo>
                    <a:pt x="2" y="58"/>
                  </a:lnTo>
                  <a:lnTo>
                    <a:pt x="2" y="56"/>
                  </a:lnTo>
                  <a:lnTo>
                    <a:pt x="2" y="54"/>
                  </a:lnTo>
                  <a:lnTo>
                    <a:pt x="2" y="52"/>
                  </a:lnTo>
                  <a:lnTo>
                    <a:pt x="2" y="46"/>
                  </a:lnTo>
                  <a:lnTo>
                    <a:pt x="2" y="38"/>
                  </a:lnTo>
                  <a:lnTo>
                    <a:pt x="2" y="34"/>
                  </a:lnTo>
                  <a:lnTo>
                    <a:pt x="2" y="32"/>
                  </a:lnTo>
                  <a:lnTo>
                    <a:pt x="2" y="30"/>
                  </a:lnTo>
                  <a:lnTo>
                    <a:pt x="2" y="28"/>
                  </a:lnTo>
                  <a:lnTo>
                    <a:pt x="2" y="26"/>
                  </a:lnTo>
                  <a:lnTo>
                    <a:pt x="2" y="22"/>
                  </a:lnTo>
                  <a:lnTo>
                    <a:pt x="2" y="16"/>
                  </a:lnTo>
                  <a:lnTo>
                    <a:pt x="2" y="12"/>
                  </a:lnTo>
                  <a:lnTo>
                    <a:pt x="2" y="10"/>
                  </a:lnTo>
                  <a:lnTo>
                    <a:pt x="2" y="6"/>
                  </a:lnTo>
                  <a:lnTo>
                    <a:pt x="2" y="0"/>
                  </a:lnTo>
                  <a:lnTo>
                    <a:pt x="4" y="0"/>
                  </a:lnTo>
                  <a:lnTo>
                    <a:pt x="4" y="0"/>
                  </a:lnTo>
                  <a:lnTo>
                    <a:pt x="10" y="0"/>
                  </a:lnTo>
                  <a:lnTo>
                    <a:pt x="14" y="0"/>
                  </a:lnTo>
                  <a:lnTo>
                    <a:pt x="18" y="0"/>
                  </a:lnTo>
                  <a:lnTo>
                    <a:pt x="20" y="0"/>
                  </a:lnTo>
                  <a:lnTo>
                    <a:pt x="22" y="0"/>
                  </a:lnTo>
                  <a:lnTo>
                    <a:pt x="24" y="0"/>
                  </a:lnTo>
                  <a:lnTo>
                    <a:pt x="28" y="0"/>
                  </a:lnTo>
                  <a:lnTo>
                    <a:pt x="32" y="0"/>
                  </a:lnTo>
                  <a:lnTo>
                    <a:pt x="34" y="0"/>
                  </a:lnTo>
                  <a:lnTo>
                    <a:pt x="40" y="0"/>
                  </a:lnTo>
                  <a:lnTo>
                    <a:pt x="42" y="0"/>
                  </a:lnTo>
                  <a:lnTo>
                    <a:pt x="44" y="0"/>
                  </a:lnTo>
                  <a:lnTo>
                    <a:pt x="46" y="0"/>
                  </a:lnTo>
                  <a:lnTo>
                    <a:pt x="50" y="0"/>
                  </a:lnTo>
                  <a:lnTo>
                    <a:pt x="52" y="0"/>
                  </a:lnTo>
                  <a:lnTo>
                    <a:pt x="52" y="0"/>
                  </a:lnTo>
                  <a:lnTo>
                    <a:pt x="54" y="0"/>
                  </a:lnTo>
                  <a:lnTo>
                    <a:pt x="58" y="0"/>
                  </a:lnTo>
                  <a:lnTo>
                    <a:pt x="62" y="0"/>
                  </a:lnTo>
                  <a:lnTo>
                    <a:pt x="64" y="0"/>
                  </a:lnTo>
                  <a:lnTo>
                    <a:pt x="66" y="0"/>
                  </a:lnTo>
                  <a:lnTo>
                    <a:pt x="72" y="0"/>
                  </a:lnTo>
                  <a:lnTo>
                    <a:pt x="74" y="0"/>
                  </a:lnTo>
                  <a:lnTo>
                    <a:pt x="76" y="0"/>
                  </a:lnTo>
                  <a:lnTo>
                    <a:pt x="86" y="0"/>
                  </a:lnTo>
                  <a:lnTo>
                    <a:pt x="92" y="0"/>
                  </a:lnTo>
                  <a:lnTo>
                    <a:pt x="94" y="0"/>
                  </a:lnTo>
                  <a:lnTo>
                    <a:pt x="96" y="0"/>
                  </a:lnTo>
                  <a:lnTo>
                    <a:pt x="98" y="0"/>
                  </a:lnTo>
                  <a:lnTo>
                    <a:pt x="100" y="0"/>
                  </a:lnTo>
                  <a:lnTo>
                    <a:pt x="100" y="0"/>
                  </a:lnTo>
                  <a:lnTo>
                    <a:pt x="102" y="0"/>
                  </a:lnTo>
                  <a:lnTo>
                    <a:pt x="106" y="0"/>
                  </a:lnTo>
                  <a:lnTo>
                    <a:pt x="114" y="0"/>
                  </a:lnTo>
                  <a:lnTo>
                    <a:pt x="116" y="0"/>
                  </a:lnTo>
                  <a:lnTo>
                    <a:pt x="120" y="0"/>
                  </a:lnTo>
                  <a:lnTo>
                    <a:pt x="122" y="0"/>
                  </a:lnTo>
                  <a:lnTo>
                    <a:pt x="126" y="0"/>
                  </a:lnTo>
                  <a:lnTo>
                    <a:pt x="130" y="0"/>
                  </a:lnTo>
                  <a:lnTo>
                    <a:pt x="132" y="0"/>
                  </a:lnTo>
                  <a:lnTo>
                    <a:pt x="134" y="0"/>
                  </a:lnTo>
                  <a:lnTo>
                    <a:pt x="138" y="0"/>
                  </a:lnTo>
                  <a:lnTo>
                    <a:pt x="140" y="0"/>
                  </a:lnTo>
                  <a:lnTo>
                    <a:pt x="142" y="0"/>
                  </a:lnTo>
                  <a:lnTo>
                    <a:pt x="146" y="2"/>
                  </a:lnTo>
                  <a:lnTo>
                    <a:pt x="148" y="2"/>
                  </a:lnTo>
                  <a:lnTo>
                    <a:pt x="150" y="2"/>
                  </a:lnTo>
                  <a:lnTo>
                    <a:pt x="152" y="2"/>
                  </a:lnTo>
                  <a:lnTo>
                    <a:pt x="154" y="2"/>
                  </a:lnTo>
                  <a:lnTo>
                    <a:pt x="158" y="2"/>
                  </a:lnTo>
                  <a:lnTo>
                    <a:pt x="160" y="2"/>
                  </a:lnTo>
                  <a:lnTo>
                    <a:pt x="164" y="2"/>
                  </a:lnTo>
                  <a:lnTo>
                    <a:pt x="166" y="2"/>
                  </a:lnTo>
                  <a:lnTo>
                    <a:pt x="168" y="2"/>
                  </a:lnTo>
                  <a:lnTo>
                    <a:pt x="170" y="2"/>
                  </a:lnTo>
                  <a:lnTo>
                    <a:pt x="172" y="2"/>
                  </a:lnTo>
                  <a:lnTo>
                    <a:pt x="174" y="2"/>
                  </a:lnTo>
                  <a:lnTo>
                    <a:pt x="176" y="2"/>
                  </a:lnTo>
                  <a:lnTo>
                    <a:pt x="180" y="2"/>
                  </a:lnTo>
                  <a:lnTo>
                    <a:pt x="182" y="2"/>
                  </a:lnTo>
                  <a:lnTo>
                    <a:pt x="184" y="2"/>
                  </a:lnTo>
                  <a:lnTo>
                    <a:pt x="186" y="0"/>
                  </a:lnTo>
                  <a:lnTo>
                    <a:pt x="186" y="6"/>
                  </a:lnTo>
                  <a:lnTo>
                    <a:pt x="186" y="10"/>
                  </a:lnTo>
                  <a:lnTo>
                    <a:pt x="186" y="12"/>
                  </a:lnTo>
                  <a:lnTo>
                    <a:pt x="186" y="14"/>
                  </a:lnTo>
                  <a:lnTo>
                    <a:pt x="186" y="16"/>
                  </a:lnTo>
                  <a:lnTo>
                    <a:pt x="186" y="18"/>
                  </a:lnTo>
                  <a:lnTo>
                    <a:pt x="186" y="20"/>
                  </a:lnTo>
                  <a:lnTo>
                    <a:pt x="186" y="22"/>
                  </a:lnTo>
                  <a:lnTo>
                    <a:pt x="186" y="24"/>
                  </a:lnTo>
                  <a:lnTo>
                    <a:pt x="186" y="26"/>
                  </a:lnTo>
                  <a:lnTo>
                    <a:pt x="186" y="28"/>
                  </a:lnTo>
                  <a:lnTo>
                    <a:pt x="186" y="30"/>
                  </a:lnTo>
                  <a:lnTo>
                    <a:pt x="186" y="32"/>
                  </a:lnTo>
                  <a:lnTo>
                    <a:pt x="186" y="34"/>
                  </a:lnTo>
                  <a:lnTo>
                    <a:pt x="186" y="38"/>
                  </a:lnTo>
                  <a:lnTo>
                    <a:pt x="186" y="40"/>
                  </a:lnTo>
                  <a:lnTo>
                    <a:pt x="186" y="42"/>
                  </a:lnTo>
                  <a:lnTo>
                    <a:pt x="186" y="48"/>
                  </a:lnTo>
                  <a:lnTo>
                    <a:pt x="186" y="58"/>
                  </a:lnTo>
                  <a:lnTo>
                    <a:pt x="186" y="60"/>
                  </a:lnTo>
                  <a:lnTo>
                    <a:pt x="186" y="66"/>
                  </a:lnTo>
                  <a:lnTo>
                    <a:pt x="186" y="70"/>
                  </a:lnTo>
                  <a:lnTo>
                    <a:pt x="186" y="78"/>
                  </a:lnTo>
                  <a:lnTo>
                    <a:pt x="186" y="80"/>
                  </a:lnTo>
                  <a:lnTo>
                    <a:pt x="186" y="86"/>
                  </a:lnTo>
                  <a:lnTo>
                    <a:pt x="186" y="92"/>
                  </a:lnTo>
                  <a:lnTo>
                    <a:pt x="186" y="94"/>
                  </a:lnTo>
                  <a:lnTo>
                    <a:pt x="186" y="96"/>
                  </a:lnTo>
                  <a:lnTo>
                    <a:pt x="186" y="102"/>
                  </a:lnTo>
                  <a:lnTo>
                    <a:pt x="186" y="110"/>
                  </a:lnTo>
                  <a:lnTo>
                    <a:pt x="186" y="112"/>
                  </a:lnTo>
                  <a:lnTo>
                    <a:pt x="186" y="116"/>
                  </a:lnTo>
                  <a:lnTo>
                    <a:pt x="186" y="118"/>
                  </a:lnTo>
                  <a:lnTo>
                    <a:pt x="186" y="118"/>
                  </a:lnTo>
                  <a:lnTo>
                    <a:pt x="186" y="120"/>
                  </a:lnTo>
                  <a:lnTo>
                    <a:pt x="186" y="122"/>
                  </a:lnTo>
                  <a:lnTo>
                    <a:pt x="186" y="124"/>
                  </a:lnTo>
                  <a:lnTo>
                    <a:pt x="186" y="128"/>
                  </a:lnTo>
                  <a:lnTo>
                    <a:pt x="186" y="132"/>
                  </a:lnTo>
                  <a:lnTo>
                    <a:pt x="186" y="134"/>
                  </a:lnTo>
                  <a:lnTo>
                    <a:pt x="186" y="138"/>
                  </a:lnTo>
                  <a:lnTo>
                    <a:pt x="186" y="140"/>
                  </a:lnTo>
                  <a:lnTo>
                    <a:pt x="186" y="144"/>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9" name="Freeform 42"/>
            <p:cNvSpPr>
              <a:spLocks/>
            </p:cNvSpPr>
            <p:nvPr/>
          </p:nvSpPr>
          <p:spPr bwMode="auto">
            <a:xfrm>
              <a:off x="5740400" y="2463800"/>
              <a:ext cx="263525" cy="396875"/>
            </a:xfrm>
            <a:custGeom>
              <a:avLst/>
              <a:gdLst>
                <a:gd name="T0" fmla="*/ 42 w 166"/>
                <a:gd name="T1" fmla="*/ 2 h 250"/>
                <a:gd name="T2" fmla="*/ 64 w 166"/>
                <a:gd name="T3" fmla="*/ 2 h 250"/>
                <a:gd name="T4" fmla="*/ 88 w 166"/>
                <a:gd name="T5" fmla="*/ 2 h 250"/>
                <a:gd name="T6" fmla="*/ 120 w 166"/>
                <a:gd name="T7" fmla="*/ 2 h 250"/>
                <a:gd name="T8" fmla="*/ 142 w 166"/>
                <a:gd name="T9" fmla="*/ 2 h 250"/>
                <a:gd name="T10" fmla="*/ 158 w 166"/>
                <a:gd name="T11" fmla="*/ 2 h 250"/>
                <a:gd name="T12" fmla="*/ 166 w 166"/>
                <a:gd name="T13" fmla="*/ 10 h 250"/>
                <a:gd name="T14" fmla="*/ 166 w 166"/>
                <a:gd name="T15" fmla="*/ 26 h 250"/>
                <a:gd name="T16" fmla="*/ 166 w 166"/>
                <a:gd name="T17" fmla="*/ 44 h 250"/>
                <a:gd name="T18" fmla="*/ 166 w 166"/>
                <a:gd name="T19" fmla="*/ 70 h 250"/>
                <a:gd name="T20" fmla="*/ 164 w 166"/>
                <a:gd name="T21" fmla="*/ 88 h 250"/>
                <a:gd name="T22" fmla="*/ 164 w 166"/>
                <a:gd name="T23" fmla="*/ 118 h 250"/>
                <a:gd name="T24" fmla="*/ 164 w 166"/>
                <a:gd name="T25" fmla="*/ 138 h 250"/>
                <a:gd name="T26" fmla="*/ 164 w 166"/>
                <a:gd name="T27" fmla="*/ 152 h 250"/>
                <a:gd name="T28" fmla="*/ 164 w 166"/>
                <a:gd name="T29" fmla="*/ 170 h 250"/>
                <a:gd name="T30" fmla="*/ 164 w 166"/>
                <a:gd name="T31" fmla="*/ 192 h 250"/>
                <a:gd name="T32" fmla="*/ 164 w 166"/>
                <a:gd name="T33" fmla="*/ 214 h 250"/>
                <a:gd name="T34" fmla="*/ 164 w 166"/>
                <a:gd name="T35" fmla="*/ 230 h 250"/>
                <a:gd name="T36" fmla="*/ 154 w 166"/>
                <a:gd name="T37" fmla="*/ 224 h 250"/>
                <a:gd name="T38" fmla="*/ 148 w 166"/>
                <a:gd name="T39" fmla="*/ 228 h 250"/>
                <a:gd name="T40" fmla="*/ 142 w 166"/>
                <a:gd name="T41" fmla="*/ 236 h 250"/>
                <a:gd name="T42" fmla="*/ 138 w 166"/>
                <a:gd name="T43" fmla="*/ 242 h 250"/>
                <a:gd name="T44" fmla="*/ 132 w 166"/>
                <a:gd name="T45" fmla="*/ 246 h 250"/>
                <a:gd name="T46" fmla="*/ 126 w 166"/>
                <a:gd name="T47" fmla="*/ 248 h 250"/>
                <a:gd name="T48" fmla="*/ 120 w 166"/>
                <a:gd name="T49" fmla="*/ 242 h 250"/>
                <a:gd name="T50" fmla="*/ 112 w 166"/>
                <a:gd name="T51" fmla="*/ 240 h 250"/>
                <a:gd name="T52" fmla="*/ 102 w 166"/>
                <a:gd name="T53" fmla="*/ 236 h 250"/>
                <a:gd name="T54" fmla="*/ 98 w 166"/>
                <a:gd name="T55" fmla="*/ 232 h 250"/>
                <a:gd name="T56" fmla="*/ 90 w 166"/>
                <a:gd name="T57" fmla="*/ 228 h 250"/>
                <a:gd name="T58" fmla="*/ 86 w 166"/>
                <a:gd name="T59" fmla="*/ 232 h 250"/>
                <a:gd name="T60" fmla="*/ 88 w 166"/>
                <a:gd name="T61" fmla="*/ 238 h 250"/>
                <a:gd name="T62" fmla="*/ 80 w 166"/>
                <a:gd name="T63" fmla="*/ 244 h 250"/>
                <a:gd name="T64" fmla="*/ 76 w 166"/>
                <a:gd name="T65" fmla="*/ 240 h 250"/>
                <a:gd name="T66" fmla="*/ 68 w 166"/>
                <a:gd name="T67" fmla="*/ 244 h 250"/>
                <a:gd name="T68" fmla="*/ 64 w 166"/>
                <a:gd name="T69" fmla="*/ 236 h 250"/>
                <a:gd name="T70" fmla="*/ 60 w 166"/>
                <a:gd name="T71" fmla="*/ 224 h 250"/>
                <a:gd name="T72" fmla="*/ 48 w 166"/>
                <a:gd name="T73" fmla="*/ 220 h 250"/>
                <a:gd name="T74" fmla="*/ 38 w 166"/>
                <a:gd name="T75" fmla="*/ 218 h 250"/>
                <a:gd name="T76" fmla="*/ 36 w 166"/>
                <a:gd name="T77" fmla="*/ 222 h 250"/>
                <a:gd name="T78" fmla="*/ 30 w 166"/>
                <a:gd name="T79" fmla="*/ 228 h 250"/>
                <a:gd name="T80" fmla="*/ 24 w 166"/>
                <a:gd name="T81" fmla="*/ 218 h 250"/>
                <a:gd name="T82" fmla="*/ 14 w 166"/>
                <a:gd name="T83" fmla="*/ 214 h 250"/>
                <a:gd name="T84" fmla="*/ 22 w 166"/>
                <a:gd name="T85" fmla="*/ 208 h 250"/>
                <a:gd name="T86" fmla="*/ 10 w 166"/>
                <a:gd name="T87" fmla="*/ 206 h 250"/>
                <a:gd name="T88" fmla="*/ 16 w 166"/>
                <a:gd name="T89" fmla="*/ 198 h 250"/>
                <a:gd name="T90" fmla="*/ 8 w 166"/>
                <a:gd name="T91" fmla="*/ 194 h 250"/>
                <a:gd name="T92" fmla="*/ 2 w 166"/>
                <a:gd name="T93" fmla="*/ 192 h 250"/>
                <a:gd name="T94" fmla="*/ 0 w 166"/>
                <a:gd name="T95" fmla="*/ 184 h 250"/>
                <a:gd name="T96" fmla="*/ 0 w 166"/>
                <a:gd name="T97" fmla="*/ 152 h 250"/>
                <a:gd name="T98" fmla="*/ 0 w 166"/>
                <a:gd name="T99" fmla="*/ 126 h 250"/>
                <a:gd name="T100" fmla="*/ 0 w 166"/>
                <a:gd name="T101" fmla="*/ 114 h 250"/>
                <a:gd name="T102" fmla="*/ 2 w 166"/>
                <a:gd name="T103" fmla="*/ 92 h 250"/>
                <a:gd name="T104" fmla="*/ 2 w 166"/>
                <a:gd name="T105" fmla="*/ 68 h 250"/>
                <a:gd name="T106" fmla="*/ 2 w 166"/>
                <a:gd name="T107" fmla="*/ 52 h 250"/>
                <a:gd name="T108" fmla="*/ 2 w 166"/>
                <a:gd name="T109" fmla="*/ 30 h 250"/>
                <a:gd name="T110" fmla="*/ 2 w 166"/>
                <a:gd name="T111" fmla="*/ 10 h 250"/>
                <a:gd name="T112" fmla="*/ 8 w 166"/>
                <a:gd name="T113" fmla="*/ 0 h 250"/>
                <a:gd name="T114" fmla="*/ 26 w 166"/>
                <a:gd name="T115" fmla="*/ 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50">
                  <a:moveTo>
                    <a:pt x="28" y="2"/>
                  </a:moveTo>
                  <a:lnTo>
                    <a:pt x="30" y="2"/>
                  </a:lnTo>
                  <a:lnTo>
                    <a:pt x="32" y="2"/>
                  </a:lnTo>
                  <a:lnTo>
                    <a:pt x="34" y="2"/>
                  </a:lnTo>
                  <a:lnTo>
                    <a:pt x="38" y="2"/>
                  </a:lnTo>
                  <a:lnTo>
                    <a:pt x="40" y="2"/>
                  </a:lnTo>
                  <a:lnTo>
                    <a:pt x="42" y="2"/>
                  </a:lnTo>
                  <a:lnTo>
                    <a:pt x="48" y="2"/>
                  </a:lnTo>
                  <a:lnTo>
                    <a:pt x="54" y="2"/>
                  </a:lnTo>
                  <a:lnTo>
                    <a:pt x="56" y="2"/>
                  </a:lnTo>
                  <a:lnTo>
                    <a:pt x="58" y="2"/>
                  </a:lnTo>
                  <a:lnTo>
                    <a:pt x="60" y="2"/>
                  </a:lnTo>
                  <a:lnTo>
                    <a:pt x="62" y="2"/>
                  </a:lnTo>
                  <a:lnTo>
                    <a:pt x="64" y="2"/>
                  </a:lnTo>
                  <a:lnTo>
                    <a:pt x="68" y="2"/>
                  </a:lnTo>
                  <a:lnTo>
                    <a:pt x="70" y="2"/>
                  </a:lnTo>
                  <a:lnTo>
                    <a:pt x="74" y="2"/>
                  </a:lnTo>
                  <a:lnTo>
                    <a:pt x="78" y="2"/>
                  </a:lnTo>
                  <a:lnTo>
                    <a:pt x="80" y="2"/>
                  </a:lnTo>
                  <a:lnTo>
                    <a:pt x="84" y="2"/>
                  </a:lnTo>
                  <a:lnTo>
                    <a:pt x="88" y="2"/>
                  </a:lnTo>
                  <a:lnTo>
                    <a:pt x="94" y="2"/>
                  </a:lnTo>
                  <a:lnTo>
                    <a:pt x="96" y="2"/>
                  </a:lnTo>
                  <a:lnTo>
                    <a:pt x="100" y="2"/>
                  </a:lnTo>
                  <a:lnTo>
                    <a:pt x="110" y="2"/>
                  </a:lnTo>
                  <a:lnTo>
                    <a:pt x="114" y="2"/>
                  </a:lnTo>
                  <a:lnTo>
                    <a:pt x="116" y="2"/>
                  </a:lnTo>
                  <a:lnTo>
                    <a:pt x="120" y="2"/>
                  </a:lnTo>
                  <a:lnTo>
                    <a:pt x="122" y="2"/>
                  </a:lnTo>
                  <a:lnTo>
                    <a:pt x="124" y="2"/>
                  </a:lnTo>
                  <a:lnTo>
                    <a:pt x="126" y="2"/>
                  </a:lnTo>
                  <a:lnTo>
                    <a:pt x="130" y="2"/>
                  </a:lnTo>
                  <a:lnTo>
                    <a:pt x="138" y="2"/>
                  </a:lnTo>
                  <a:lnTo>
                    <a:pt x="140" y="2"/>
                  </a:lnTo>
                  <a:lnTo>
                    <a:pt x="142" y="2"/>
                  </a:lnTo>
                  <a:lnTo>
                    <a:pt x="144" y="2"/>
                  </a:lnTo>
                  <a:lnTo>
                    <a:pt x="146" y="2"/>
                  </a:lnTo>
                  <a:lnTo>
                    <a:pt x="148" y="2"/>
                  </a:lnTo>
                  <a:lnTo>
                    <a:pt x="150" y="2"/>
                  </a:lnTo>
                  <a:lnTo>
                    <a:pt x="152" y="2"/>
                  </a:lnTo>
                  <a:lnTo>
                    <a:pt x="156" y="2"/>
                  </a:lnTo>
                  <a:lnTo>
                    <a:pt x="158" y="2"/>
                  </a:lnTo>
                  <a:lnTo>
                    <a:pt x="160" y="2"/>
                  </a:lnTo>
                  <a:lnTo>
                    <a:pt x="162" y="2"/>
                  </a:lnTo>
                  <a:lnTo>
                    <a:pt x="166" y="2"/>
                  </a:lnTo>
                  <a:lnTo>
                    <a:pt x="166" y="4"/>
                  </a:lnTo>
                  <a:lnTo>
                    <a:pt x="166" y="6"/>
                  </a:lnTo>
                  <a:lnTo>
                    <a:pt x="166" y="8"/>
                  </a:lnTo>
                  <a:lnTo>
                    <a:pt x="166" y="10"/>
                  </a:lnTo>
                  <a:lnTo>
                    <a:pt x="166" y="12"/>
                  </a:lnTo>
                  <a:lnTo>
                    <a:pt x="166" y="14"/>
                  </a:lnTo>
                  <a:lnTo>
                    <a:pt x="166" y="18"/>
                  </a:lnTo>
                  <a:lnTo>
                    <a:pt x="166" y="20"/>
                  </a:lnTo>
                  <a:lnTo>
                    <a:pt x="166" y="22"/>
                  </a:lnTo>
                  <a:lnTo>
                    <a:pt x="166" y="22"/>
                  </a:lnTo>
                  <a:lnTo>
                    <a:pt x="166" y="26"/>
                  </a:lnTo>
                  <a:lnTo>
                    <a:pt x="166" y="30"/>
                  </a:lnTo>
                  <a:lnTo>
                    <a:pt x="166" y="34"/>
                  </a:lnTo>
                  <a:lnTo>
                    <a:pt x="166" y="36"/>
                  </a:lnTo>
                  <a:lnTo>
                    <a:pt x="166" y="38"/>
                  </a:lnTo>
                  <a:lnTo>
                    <a:pt x="166" y="40"/>
                  </a:lnTo>
                  <a:lnTo>
                    <a:pt x="166" y="42"/>
                  </a:lnTo>
                  <a:lnTo>
                    <a:pt x="166" y="44"/>
                  </a:lnTo>
                  <a:lnTo>
                    <a:pt x="166" y="46"/>
                  </a:lnTo>
                  <a:lnTo>
                    <a:pt x="166" y="48"/>
                  </a:lnTo>
                  <a:lnTo>
                    <a:pt x="166" y="54"/>
                  </a:lnTo>
                  <a:lnTo>
                    <a:pt x="166" y="58"/>
                  </a:lnTo>
                  <a:lnTo>
                    <a:pt x="166" y="64"/>
                  </a:lnTo>
                  <a:lnTo>
                    <a:pt x="166" y="70"/>
                  </a:lnTo>
                  <a:lnTo>
                    <a:pt x="166" y="70"/>
                  </a:lnTo>
                  <a:lnTo>
                    <a:pt x="166" y="72"/>
                  </a:lnTo>
                  <a:lnTo>
                    <a:pt x="164" y="74"/>
                  </a:lnTo>
                  <a:lnTo>
                    <a:pt x="164" y="76"/>
                  </a:lnTo>
                  <a:lnTo>
                    <a:pt x="164" y="78"/>
                  </a:lnTo>
                  <a:lnTo>
                    <a:pt x="164" y="84"/>
                  </a:lnTo>
                  <a:lnTo>
                    <a:pt x="164" y="86"/>
                  </a:lnTo>
                  <a:lnTo>
                    <a:pt x="164" y="88"/>
                  </a:lnTo>
                  <a:lnTo>
                    <a:pt x="164" y="92"/>
                  </a:lnTo>
                  <a:lnTo>
                    <a:pt x="164" y="98"/>
                  </a:lnTo>
                  <a:lnTo>
                    <a:pt x="164" y="100"/>
                  </a:lnTo>
                  <a:lnTo>
                    <a:pt x="164" y="106"/>
                  </a:lnTo>
                  <a:lnTo>
                    <a:pt x="164" y="110"/>
                  </a:lnTo>
                  <a:lnTo>
                    <a:pt x="164" y="112"/>
                  </a:lnTo>
                  <a:lnTo>
                    <a:pt x="164" y="118"/>
                  </a:lnTo>
                  <a:lnTo>
                    <a:pt x="164" y="120"/>
                  </a:lnTo>
                  <a:lnTo>
                    <a:pt x="164" y="122"/>
                  </a:lnTo>
                  <a:lnTo>
                    <a:pt x="164" y="124"/>
                  </a:lnTo>
                  <a:lnTo>
                    <a:pt x="164" y="128"/>
                  </a:lnTo>
                  <a:lnTo>
                    <a:pt x="164" y="132"/>
                  </a:lnTo>
                  <a:lnTo>
                    <a:pt x="164" y="136"/>
                  </a:lnTo>
                  <a:lnTo>
                    <a:pt x="164" y="138"/>
                  </a:lnTo>
                  <a:lnTo>
                    <a:pt x="164" y="140"/>
                  </a:lnTo>
                  <a:lnTo>
                    <a:pt x="164" y="142"/>
                  </a:lnTo>
                  <a:lnTo>
                    <a:pt x="164" y="144"/>
                  </a:lnTo>
                  <a:lnTo>
                    <a:pt x="164" y="146"/>
                  </a:lnTo>
                  <a:lnTo>
                    <a:pt x="164" y="148"/>
                  </a:lnTo>
                  <a:lnTo>
                    <a:pt x="164" y="150"/>
                  </a:lnTo>
                  <a:lnTo>
                    <a:pt x="164" y="152"/>
                  </a:lnTo>
                  <a:lnTo>
                    <a:pt x="164" y="154"/>
                  </a:lnTo>
                  <a:lnTo>
                    <a:pt x="164" y="158"/>
                  </a:lnTo>
                  <a:lnTo>
                    <a:pt x="164" y="160"/>
                  </a:lnTo>
                  <a:lnTo>
                    <a:pt x="164" y="164"/>
                  </a:lnTo>
                  <a:lnTo>
                    <a:pt x="164" y="166"/>
                  </a:lnTo>
                  <a:lnTo>
                    <a:pt x="164" y="168"/>
                  </a:lnTo>
                  <a:lnTo>
                    <a:pt x="164" y="170"/>
                  </a:lnTo>
                  <a:lnTo>
                    <a:pt x="164" y="172"/>
                  </a:lnTo>
                  <a:lnTo>
                    <a:pt x="164" y="180"/>
                  </a:lnTo>
                  <a:lnTo>
                    <a:pt x="164" y="184"/>
                  </a:lnTo>
                  <a:lnTo>
                    <a:pt x="164" y="186"/>
                  </a:lnTo>
                  <a:lnTo>
                    <a:pt x="164" y="188"/>
                  </a:lnTo>
                  <a:lnTo>
                    <a:pt x="164" y="190"/>
                  </a:lnTo>
                  <a:lnTo>
                    <a:pt x="164" y="192"/>
                  </a:lnTo>
                  <a:lnTo>
                    <a:pt x="164" y="196"/>
                  </a:lnTo>
                  <a:lnTo>
                    <a:pt x="164" y="198"/>
                  </a:lnTo>
                  <a:lnTo>
                    <a:pt x="164" y="200"/>
                  </a:lnTo>
                  <a:lnTo>
                    <a:pt x="164" y="202"/>
                  </a:lnTo>
                  <a:lnTo>
                    <a:pt x="164" y="208"/>
                  </a:lnTo>
                  <a:lnTo>
                    <a:pt x="164" y="212"/>
                  </a:lnTo>
                  <a:lnTo>
                    <a:pt x="164" y="214"/>
                  </a:lnTo>
                  <a:lnTo>
                    <a:pt x="164" y="216"/>
                  </a:lnTo>
                  <a:lnTo>
                    <a:pt x="164" y="218"/>
                  </a:lnTo>
                  <a:lnTo>
                    <a:pt x="164" y="220"/>
                  </a:lnTo>
                  <a:lnTo>
                    <a:pt x="164" y="222"/>
                  </a:lnTo>
                  <a:lnTo>
                    <a:pt x="164" y="226"/>
                  </a:lnTo>
                  <a:lnTo>
                    <a:pt x="164" y="228"/>
                  </a:lnTo>
                  <a:lnTo>
                    <a:pt x="164" y="230"/>
                  </a:lnTo>
                  <a:lnTo>
                    <a:pt x="162" y="230"/>
                  </a:lnTo>
                  <a:lnTo>
                    <a:pt x="162" y="228"/>
                  </a:lnTo>
                  <a:lnTo>
                    <a:pt x="160" y="228"/>
                  </a:lnTo>
                  <a:lnTo>
                    <a:pt x="160" y="226"/>
                  </a:lnTo>
                  <a:lnTo>
                    <a:pt x="158" y="226"/>
                  </a:lnTo>
                  <a:lnTo>
                    <a:pt x="156" y="224"/>
                  </a:lnTo>
                  <a:lnTo>
                    <a:pt x="154" y="224"/>
                  </a:lnTo>
                  <a:lnTo>
                    <a:pt x="154" y="222"/>
                  </a:lnTo>
                  <a:lnTo>
                    <a:pt x="152" y="222"/>
                  </a:lnTo>
                  <a:lnTo>
                    <a:pt x="152" y="224"/>
                  </a:lnTo>
                  <a:lnTo>
                    <a:pt x="150" y="224"/>
                  </a:lnTo>
                  <a:lnTo>
                    <a:pt x="148" y="224"/>
                  </a:lnTo>
                  <a:lnTo>
                    <a:pt x="148" y="226"/>
                  </a:lnTo>
                  <a:lnTo>
                    <a:pt x="148" y="228"/>
                  </a:lnTo>
                  <a:lnTo>
                    <a:pt x="146" y="228"/>
                  </a:lnTo>
                  <a:lnTo>
                    <a:pt x="146" y="230"/>
                  </a:lnTo>
                  <a:lnTo>
                    <a:pt x="144" y="230"/>
                  </a:lnTo>
                  <a:lnTo>
                    <a:pt x="144" y="232"/>
                  </a:lnTo>
                  <a:lnTo>
                    <a:pt x="142" y="232"/>
                  </a:lnTo>
                  <a:lnTo>
                    <a:pt x="142" y="234"/>
                  </a:lnTo>
                  <a:lnTo>
                    <a:pt x="142" y="236"/>
                  </a:lnTo>
                  <a:lnTo>
                    <a:pt x="140" y="238"/>
                  </a:lnTo>
                  <a:lnTo>
                    <a:pt x="140" y="236"/>
                  </a:lnTo>
                  <a:lnTo>
                    <a:pt x="138" y="236"/>
                  </a:lnTo>
                  <a:lnTo>
                    <a:pt x="138" y="236"/>
                  </a:lnTo>
                  <a:lnTo>
                    <a:pt x="138" y="238"/>
                  </a:lnTo>
                  <a:lnTo>
                    <a:pt x="138" y="240"/>
                  </a:lnTo>
                  <a:lnTo>
                    <a:pt x="138" y="242"/>
                  </a:lnTo>
                  <a:lnTo>
                    <a:pt x="138" y="244"/>
                  </a:lnTo>
                  <a:lnTo>
                    <a:pt x="136" y="244"/>
                  </a:lnTo>
                  <a:lnTo>
                    <a:pt x="136" y="242"/>
                  </a:lnTo>
                  <a:lnTo>
                    <a:pt x="134" y="242"/>
                  </a:lnTo>
                  <a:lnTo>
                    <a:pt x="132" y="242"/>
                  </a:lnTo>
                  <a:lnTo>
                    <a:pt x="132" y="244"/>
                  </a:lnTo>
                  <a:lnTo>
                    <a:pt x="132" y="246"/>
                  </a:lnTo>
                  <a:lnTo>
                    <a:pt x="134" y="246"/>
                  </a:lnTo>
                  <a:lnTo>
                    <a:pt x="132" y="248"/>
                  </a:lnTo>
                  <a:lnTo>
                    <a:pt x="132" y="250"/>
                  </a:lnTo>
                  <a:lnTo>
                    <a:pt x="130" y="250"/>
                  </a:lnTo>
                  <a:lnTo>
                    <a:pt x="128" y="250"/>
                  </a:lnTo>
                  <a:lnTo>
                    <a:pt x="128" y="248"/>
                  </a:lnTo>
                  <a:lnTo>
                    <a:pt x="126" y="248"/>
                  </a:lnTo>
                  <a:lnTo>
                    <a:pt x="124" y="248"/>
                  </a:lnTo>
                  <a:lnTo>
                    <a:pt x="122" y="248"/>
                  </a:lnTo>
                  <a:lnTo>
                    <a:pt x="120" y="248"/>
                  </a:lnTo>
                  <a:lnTo>
                    <a:pt x="120" y="246"/>
                  </a:lnTo>
                  <a:lnTo>
                    <a:pt x="118" y="244"/>
                  </a:lnTo>
                  <a:lnTo>
                    <a:pt x="120" y="244"/>
                  </a:lnTo>
                  <a:lnTo>
                    <a:pt x="120" y="242"/>
                  </a:lnTo>
                  <a:lnTo>
                    <a:pt x="120" y="240"/>
                  </a:lnTo>
                  <a:lnTo>
                    <a:pt x="120" y="238"/>
                  </a:lnTo>
                  <a:lnTo>
                    <a:pt x="118" y="238"/>
                  </a:lnTo>
                  <a:lnTo>
                    <a:pt x="118" y="240"/>
                  </a:lnTo>
                  <a:lnTo>
                    <a:pt x="116" y="242"/>
                  </a:lnTo>
                  <a:lnTo>
                    <a:pt x="114" y="242"/>
                  </a:lnTo>
                  <a:lnTo>
                    <a:pt x="112" y="240"/>
                  </a:lnTo>
                  <a:lnTo>
                    <a:pt x="110" y="240"/>
                  </a:lnTo>
                  <a:lnTo>
                    <a:pt x="108" y="240"/>
                  </a:lnTo>
                  <a:lnTo>
                    <a:pt x="108" y="238"/>
                  </a:lnTo>
                  <a:lnTo>
                    <a:pt x="106" y="238"/>
                  </a:lnTo>
                  <a:lnTo>
                    <a:pt x="104" y="238"/>
                  </a:lnTo>
                  <a:lnTo>
                    <a:pt x="102" y="238"/>
                  </a:lnTo>
                  <a:lnTo>
                    <a:pt x="102" y="236"/>
                  </a:lnTo>
                  <a:lnTo>
                    <a:pt x="100" y="236"/>
                  </a:lnTo>
                  <a:lnTo>
                    <a:pt x="100" y="234"/>
                  </a:lnTo>
                  <a:lnTo>
                    <a:pt x="102" y="234"/>
                  </a:lnTo>
                  <a:lnTo>
                    <a:pt x="102" y="232"/>
                  </a:lnTo>
                  <a:lnTo>
                    <a:pt x="100" y="232"/>
                  </a:lnTo>
                  <a:lnTo>
                    <a:pt x="98" y="230"/>
                  </a:lnTo>
                  <a:lnTo>
                    <a:pt x="98" y="232"/>
                  </a:lnTo>
                  <a:lnTo>
                    <a:pt x="98" y="230"/>
                  </a:lnTo>
                  <a:lnTo>
                    <a:pt x="96" y="232"/>
                  </a:lnTo>
                  <a:lnTo>
                    <a:pt x="96" y="230"/>
                  </a:lnTo>
                  <a:lnTo>
                    <a:pt x="94" y="230"/>
                  </a:lnTo>
                  <a:lnTo>
                    <a:pt x="92" y="230"/>
                  </a:lnTo>
                  <a:lnTo>
                    <a:pt x="92" y="228"/>
                  </a:lnTo>
                  <a:lnTo>
                    <a:pt x="90" y="228"/>
                  </a:lnTo>
                  <a:lnTo>
                    <a:pt x="90" y="226"/>
                  </a:lnTo>
                  <a:lnTo>
                    <a:pt x="90" y="226"/>
                  </a:lnTo>
                  <a:lnTo>
                    <a:pt x="88" y="226"/>
                  </a:lnTo>
                  <a:lnTo>
                    <a:pt x="88" y="228"/>
                  </a:lnTo>
                  <a:lnTo>
                    <a:pt x="88" y="230"/>
                  </a:lnTo>
                  <a:lnTo>
                    <a:pt x="86" y="230"/>
                  </a:lnTo>
                  <a:lnTo>
                    <a:pt x="86" y="232"/>
                  </a:lnTo>
                  <a:lnTo>
                    <a:pt x="88" y="232"/>
                  </a:lnTo>
                  <a:lnTo>
                    <a:pt x="88" y="234"/>
                  </a:lnTo>
                  <a:lnTo>
                    <a:pt x="88" y="236"/>
                  </a:lnTo>
                  <a:lnTo>
                    <a:pt x="90" y="236"/>
                  </a:lnTo>
                  <a:lnTo>
                    <a:pt x="90" y="236"/>
                  </a:lnTo>
                  <a:lnTo>
                    <a:pt x="90" y="238"/>
                  </a:lnTo>
                  <a:lnTo>
                    <a:pt x="88" y="238"/>
                  </a:lnTo>
                  <a:lnTo>
                    <a:pt x="86" y="238"/>
                  </a:lnTo>
                  <a:lnTo>
                    <a:pt x="86" y="240"/>
                  </a:lnTo>
                  <a:lnTo>
                    <a:pt x="84" y="240"/>
                  </a:lnTo>
                  <a:lnTo>
                    <a:pt x="84" y="242"/>
                  </a:lnTo>
                  <a:lnTo>
                    <a:pt x="82" y="242"/>
                  </a:lnTo>
                  <a:lnTo>
                    <a:pt x="80" y="242"/>
                  </a:lnTo>
                  <a:lnTo>
                    <a:pt x="80" y="244"/>
                  </a:lnTo>
                  <a:lnTo>
                    <a:pt x="82" y="244"/>
                  </a:lnTo>
                  <a:lnTo>
                    <a:pt x="80" y="246"/>
                  </a:lnTo>
                  <a:lnTo>
                    <a:pt x="78" y="246"/>
                  </a:lnTo>
                  <a:lnTo>
                    <a:pt x="78" y="244"/>
                  </a:lnTo>
                  <a:lnTo>
                    <a:pt x="78" y="242"/>
                  </a:lnTo>
                  <a:lnTo>
                    <a:pt x="76" y="242"/>
                  </a:lnTo>
                  <a:lnTo>
                    <a:pt x="76" y="240"/>
                  </a:lnTo>
                  <a:lnTo>
                    <a:pt x="74" y="240"/>
                  </a:lnTo>
                  <a:lnTo>
                    <a:pt x="74" y="238"/>
                  </a:lnTo>
                  <a:lnTo>
                    <a:pt x="72" y="238"/>
                  </a:lnTo>
                  <a:lnTo>
                    <a:pt x="70" y="238"/>
                  </a:lnTo>
                  <a:lnTo>
                    <a:pt x="70" y="240"/>
                  </a:lnTo>
                  <a:lnTo>
                    <a:pt x="68" y="242"/>
                  </a:lnTo>
                  <a:lnTo>
                    <a:pt x="68" y="244"/>
                  </a:lnTo>
                  <a:lnTo>
                    <a:pt x="68" y="246"/>
                  </a:lnTo>
                  <a:lnTo>
                    <a:pt x="66" y="246"/>
                  </a:lnTo>
                  <a:lnTo>
                    <a:pt x="66" y="244"/>
                  </a:lnTo>
                  <a:lnTo>
                    <a:pt x="66" y="242"/>
                  </a:lnTo>
                  <a:lnTo>
                    <a:pt x="64" y="240"/>
                  </a:lnTo>
                  <a:lnTo>
                    <a:pt x="64" y="238"/>
                  </a:lnTo>
                  <a:lnTo>
                    <a:pt x="64" y="236"/>
                  </a:lnTo>
                  <a:lnTo>
                    <a:pt x="62" y="234"/>
                  </a:lnTo>
                  <a:lnTo>
                    <a:pt x="62" y="232"/>
                  </a:lnTo>
                  <a:lnTo>
                    <a:pt x="60" y="232"/>
                  </a:lnTo>
                  <a:lnTo>
                    <a:pt x="60" y="230"/>
                  </a:lnTo>
                  <a:lnTo>
                    <a:pt x="60" y="228"/>
                  </a:lnTo>
                  <a:lnTo>
                    <a:pt x="60" y="226"/>
                  </a:lnTo>
                  <a:lnTo>
                    <a:pt x="60" y="224"/>
                  </a:lnTo>
                  <a:lnTo>
                    <a:pt x="58" y="222"/>
                  </a:lnTo>
                  <a:lnTo>
                    <a:pt x="56" y="222"/>
                  </a:lnTo>
                  <a:lnTo>
                    <a:pt x="54" y="222"/>
                  </a:lnTo>
                  <a:lnTo>
                    <a:pt x="54" y="220"/>
                  </a:lnTo>
                  <a:lnTo>
                    <a:pt x="52" y="220"/>
                  </a:lnTo>
                  <a:lnTo>
                    <a:pt x="50" y="220"/>
                  </a:lnTo>
                  <a:lnTo>
                    <a:pt x="48" y="220"/>
                  </a:lnTo>
                  <a:lnTo>
                    <a:pt x="48" y="218"/>
                  </a:lnTo>
                  <a:lnTo>
                    <a:pt x="46" y="218"/>
                  </a:lnTo>
                  <a:lnTo>
                    <a:pt x="44" y="220"/>
                  </a:lnTo>
                  <a:lnTo>
                    <a:pt x="42" y="220"/>
                  </a:lnTo>
                  <a:lnTo>
                    <a:pt x="42" y="220"/>
                  </a:lnTo>
                  <a:lnTo>
                    <a:pt x="40" y="220"/>
                  </a:lnTo>
                  <a:lnTo>
                    <a:pt x="38" y="218"/>
                  </a:lnTo>
                  <a:lnTo>
                    <a:pt x="36" y="216"/>
                  </a:lnTo>
                  <a:lnTo>
                    <a:pt x="34" y="216"/>
                  </a:lnTo>
                  <a:lnTo>
                    <a:pt x="32" y="216"/>
                  </a:lnTo>
                  <a:lnTo>
                    <a:pt x="32" y="218"/>
                  </a:lnTo>
                  <a:lnTo>
                    <a:pt x="32" y="220"/>
                  </a:lnTo>
                  <a:lnTo>
                    <a:pt x="34" y="220"/>
                  </a:lnTo>
                  <a:lnTo>
                    <a:pt x="36" y="222"/>
                  </a:lnTo>
                  <a:lnTo>
                    <a:pt x="36" y="224"/>
                  </a:lnTo>
                  <a:lnTo>
                    <a:pt x="38" y="224"/>
                  </a:lnTo>
                  <a:lnTo>
                    <a:pt x="36" y="226"/>
                  </a:lnTo>
                  <a:lnTo>
                    <a:pt x="36" y="228"/>
                  </a:lnTo>
                  <a:lnTo>
                    <a:pt x="34" y="228"/>
                  </a:lnTo>
                  <a:lnTo>
                    <a:pt x="32" y="228"/>
                  </a:lnTo>
                  <a:lnTo>
                    <a:pt x="30" y="228"/>
                  </a:lnTo>
                  <a:lnTo>
                    <a:pt x="30" y="226"/>
                  </a:lnTo>
                  <a:lnTo>
                    <a:pt x="28" y="226"/>
                  </a:lnTo>
                  <a:lnTo>
                    <a:pt x="28" y="224"/>
                  </a:lnTo>
                  <a:lnTo>
                    <a:pt x="26" y="222"/>
                  </a:lnTo>
                  <a:lnTo>
                    <a:pt x="26" y="220"/>
                  </a:lnTo>
                  <a:lnTo>
                    <a:pt x="24" y="220"/>
                  </a:lnTo>
                  <a:lnTo>
                    <a:pt x="24" y="218"/>
                  </a:lnTo>
                  <a:lnTo>
                    <a:pt x="22" y="218"/>
                  </a:lnTo>
                  <a:lnTo>
                    <a:pt x="20" y="216"/>
                  </a:lnTo>
                  <a:lnTo>
                    <a:pt x="18" y="216"/>
                  </a:lnTo>
                  <a:lnTo>
                    <a:pt x="18" y="218"/>
                  </a:lnTo>
                  <a:lnTo>
                    <a:pt x="16" y="218"/>
                  </a:lnTo>
                  <a:lnTo>
                    <a:pt x="14" y="216"/>
                  </a:lnTo>
                  <a:lnTo>
                    <a:pt x="14" y="214"/>
                  </a:lnTo>
                  <a:lnTo>
                    <a:pt x="16" y="214"/>
                  </a:lnTo>
                  <a:lnTo>
                    <a:pt x="16" y="214"/>
                  </a:lnTo>
                  <a:lnTo>
                    <a:pt x="18" y="214"/>
                  </a:lnTo>
                  <a:lnTo>
                    <a:pt x="20" y="212"/>
                  </a:lnTo>
                  <a:lnTo>
                    <a:pt x="20" y="210"/>
                  </a:lnTo>
                  <a:lnTo>
                    <a:pt x="22" y="210"/>
                  </a:lnTo>
                  <a:lnTo>
                    <a:pt x="22" y="208"/>
                  </a:lnTo>
                  <a:lnTo>
                    <a:pt x="22" y="206"/>
                  </a:lnTo>
                  <a:lnTo>
                    <a:pt x="20" y="204"/>
                  </a:lnTo>
                  <a:lnTo>
                    <a:pt x="18" y="204"/>
                  </a:lnTo>
                  <a:lnTo>
                    <a:pt x="16" y="206"/>
                  </a:lnTo>
                  <a:lnTo>
                    <a:pt x="14" y="206"/>
                  </a:lnTo>
                  <a:lnTo>
                    <a:pt x="12" y="206"/>
                  </a:lnTo>
                  <a:lnTo>
                    <a:pt x="10" y="206"/>
                  </a:lnTo>
                  <a:lnTo>
                    <a:pt x="8" y="204"/>
                  </a:lnTo>
                  <a:lnTo>
                    <a:pt x="10" y="204"/>
                  </a:lnTo>
                  <a:lnTo>
                    <a:pt x="10" y="202"/>
                  </a:lnTo>
                  <a:lnTo>
                    <a:pt x="12" y="202"/>
                  </a:lnTo>
                  <a:lnTo>
                    <a:pt x="14" y="202"/>
                  </a:lnTo>
                  <a:lnTo>
                    <a:pt x="16" y="200"/>
                  </a:lnTo>
                  <a:lnTo>
                    <a:pt x="16" y="198"/>
                  </a:lnTo>
                  <a:lnTo>
                    <a:pt x="16" y="196"/>
                  </a:lnTo>
                  <a:lnTo>
                    <a:pt x="14" y="196"/>
                  </a:lnTo>
                  <a:lnTo>
                    <a:pt x="12" y="198"/>
                  </a:lnTo>
                  <a:lnTo>
                    <a:pt x="10" y="198"/>
                  </a:lnTo>
                  <a:lnTo>
                    <a:pt x="10" y="196"/>
                  </a:lnTo>
                  <a:lnTo>
                    <a:pt x="8" y="196"/>
                  </a:lnTo>
                  <a:lnTo>
                    <a:pt x="8" y="194"/>
                  </a:lnTo>
                  <a:lnTo>
                    <a:pt x="8" y="192"/>
                  </a:lnTo>
                  <a:lnTo>
                    <a:pt x="6" y="190"/>
                  </a:lnTo>
                  <a:lnTo>
                    <a:pt x="6" y="188"/>
                  </a:lnTo>
                  <a:lnTo>
                    <a:pt x="4" y="188"/>
                  </a:lnTo>
                  <a:lnTo>
                    <a:pt x="4" y="190"/>
                  </a:lnTo>
                  <a:lnTo>
                    <a:pt x="2" y="190"/>
                  </a:lnTo>
                  <a:lnTo>
                    <a:pt x="2" y="192"/>
                  </a:lnTo>
                  <a:lnTo>
                    <a:pt x="4" y="194"/>
                  </a:lnTo>
                  <a:lnTo>
                    <a:pt x="2" y="194"/>
                  </a:lnTo>
                  <a:lnTo>
                    <a:pt x="0" y="194"/>
                  </a:lnTo>
                  <a:lnTo>
                    <a:pt x="0" y="192"/>
                  </a:lnTo>
                  <a:lnTo>
                    <a:pt x="0" y="188"/>
                  </a:lnTo>
                  <a:lnTo>
                    <a:pt x="0" y="186"/>
                  </a:lnTo>
                  <a:lnTo>
                    <a:pt x="0" y="184"/>
                  </a:lnTo>
                  <a:lnTo>
                    <a:pt x="0" y="182"/>
                  </a:lnTo>
                  <a:lnTo>
                    <a:pt x="0" y="176"/>
                  </a:lnTo>
                  <a:lnTo>
                    <a:pt x="0" y="170"/>
                  </a:lnTo>
                  <a:lnTo>
                    <a:pt x="0" y="166"/>
                  </a:lnTo>
                  <a:lnTo>
                    <a:pt x="0" y="158"/>
                  </a:lnTo>
                  <a:lnTo>
                    <a:pt x="0" y="154"/>
                  </a:lnTo>
                  <a:lnTo>
                    <a:pt x="0" y="152"/>
                  </a:lnTo>
                  <a:lnTo>
                    <a:pt x="0" y="144"/>
                  </a:lnTo>
                  <a:lnTo>
                    <a:pt x="0" y="140"/>
                  </a:lnTo>
                  <a:lnTo>
                    <a:pt x="0" y="138"/>
                  </a:lnTo>
                  <a:lnTo>
                    <a:pt x="0" y="136"/>
                  </a:lnTo>
                  <a:lnTo>
                    <a:pt x="0" y="134"/>
                  </a:lnTo>
                  <a:lnTo>
                    <a:pt x="0" y="128"/>
                  </a:lnTo>
                  <a:lnTo>
                    <a:pt x="0" y="126"/>
                  </a:lnTo>
                  <a:lnTo>
                    <a:pt x="0" y="124"/>
                  </a:lnTo>
                  <a:lnTo>
                    <a:pt x="0" y="122"/>
                  </a:lnTo>
                  <a:lnTo>
                    <a:pt x="0" y="120"/>
                  </a:lnTo>
                  <a:lnTo>
                    <a:pt x="0" y="118"/>
                  </a:lnTo>
                  <a:lnTo>
                    <a:pt x="0" y="118"/>
                  </a:lnTo>
                  <a:lnTo>
                    <a:pt x="0" y="116"/>
                  </a:lnTo>
                  <a:lnTo>
                    <a:pt x="0" y="114"/>
                  </a:lnTo>
                  <a:lnTo>
                    <a:pt x="0" y="112"/>
                  </a:lnTo>
                  <a:lnTo>
                    <a:pt x="0" y="110"/>
                  </a:lnTo>
                  <a:lnTo>
                    <a:pt x="0" y="108"/>
                  </a:lnTo>
                  <a:lnTo>
                    <a:pt x="0" y="106"/>
                  </a:lnTo>
                  <a:lnTo>
                    <a:pt x="2" y="98"/>
                  </a:lnTo>
                  <a:lnTo>
                    <a:pt x="2" y="96"/>
                  </a:lnTo>
                  <a:lnTo>
                    <a:pt x="2" y="92"/>
                  </a:lnTo>
                  <a:lnTo>
                    <a:pt x="2" y="90"/>
                  </a:lnTo>
                  <a:lnTo>
                    <a:pt x="2" y="88"/>
                  </a:lnTo>
                  <a:lnTo>
                    <a:pt x="2" y="80"/>
                  </a:lnTo>
                  <a:lnTo>
                    <a:pt x="2" y="76"/>
                  </a:lnTo>
                  <a:lnTo>
                    <a:pt x="2" y="70"/>
                  </a:lnTo>
                  <a:lnTo>
                    <a:pt x="2" y="70"/>
                  </a:lnTo>
                  <a:lnTo>
                    <a:pt x="2" y="68"/>
                  </a:lnTo>
                  <a:lnTo>
                    <a:pt x="2" y="64"/>
                  </a:lnTo>
                  <a:lnTo>
                    <a:pt x="2" y="62"/>
                  </a:lnTo>
                  <a:lnTo>
                    <a:pt x="2" y="60"/>
                  </a:lnTo>
                  <a:lnTo>
                    <a:pt x="2" y="58"/>
                  </a:lnTo>
                  <a:lnTo>
                    <a:pt x="2" y="56"/>
                  </a:lnTo>
                  <a:lnTo>
                    <a:pt x="2" y="54"/>
                  </a:lnTo>
                  <a:lnTo>
                    <a:pt x="2" y="52"/>
                  </a:lnTo>
                  <a:lnTo>
                    <a:pt x="2" y="50"/>
                  </a:lnTo>
                  <a:lnTo>
                    <a:pt x="2" y="48"/>
                  </a:lnTo>
                  <a:lnTo>
                    <a:pt x="2" y="44"/>
                  </a:lnTo>
                  <a:lnTo>
                    <a:pt x="2" y="40"/>
                  </a:lnTo>
                  <a:lnTo>
                    <a:pt x="2" y="38"/>
                  </a:lnTo>
                  <a:lnTo>
                    <a:pt x="2" y="34"/>
                  </a:lnTo>
                  <a:lnTo>
                    <a:pt x="2" y="30"/>
                  </a:lnTo>
                  <a:lnTo>
                    <a:pt x="2" y="26"/>
                  </a:lnTo>
                  <a:lnTo>
                    <a:pt x="2" y="22"/>
                  </a:lnTo>
                  <a:lnTo>
                    <a:pt x="2" y="18"/>
                  </a:lnTo>
                  <a:lnTo>
                    <a:pt x="2" y="16"/>
                  </a:lnTo>
                  <a:lnTo>
                    <a:pt x="2" y="14"/>
                  </a:lnTo>
                  <a:lnTo>
                    <a:pt x="2" y="12"/>
                  </a:lnTo>
                  <a:lnTo>
                    <a:pt x="2" y="10"/>
                  </a:lnTo>
                  <a:lnTo>
                    <a:pt x="2" y="8"/>
                  </a:lnTo>
                  <a:lnTo>
                    <a:pt x="2" y="6"/>
                  </a:lnTo>
                  <a:lnTo>
                    <a:pt x="2" y="4"/>
                  </a:lnTo>
                  <a:lnTo>
                    <a:pt x="2" y="2"/>
                  </a:lnTo>
                  <a:lnTo>
                    <a:pt x="2" y="0"/>
                  </a:lnTo>
                  <a:lnTo>
                    <a:pt x="6" y="0"/>
                  </a:lnTo>
                  <a:lnTo>
                    <a:pt x="8" y="0"/>
                  </a:lnTo>
                  <a:lnTo>
                    <a:pt x="10" y="0"/>
                  </a:lnTo>
                  <a:lnTo>
                    <a:pt x="14" y="2"/>
                  </a:lnTo>
                  <a:lnTo>
                    <a:pt x="16" y="2"/>
                  </a:lnTo>
                  <a:lnTo>
                    <a:pt x="18" y="2"/>
                  </a:lnTo>
                  <a:lnTo>
                    <a:pt x="20" y="2"/>
                  </a:lnTo>
                  <a:lnTo>
                    <a:pt x="24" y="2"/>
                  </a:lnTo>
                  <a:lnTo>
                    <a:pt x="26" y="2"/>
                  </a:lnTo>
                  <a:lnTo>
                    <a:pt x="28"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70" name="Freeform 46"/>
            <p:cNvSpPr>
              <a:spLocks/>
            </p:cNvSpPr>
            <p:nvPr/>
          </p:nvSpPr>
          <p:spPr bwMode="auto">
            <a:xfrm>
              <a:off x="6280150" y="3663950"/>
              <a:ext cx="323850" cy="257175"/>
            </a:xfrm>
            <a:custGeom>
              <a:avLst/>
              <a:gdLst>
                <a:gd name="T0" fmla="*/ 200 w 204"/>
                <a:gd name="T1" fmla="*/ 106 h 162"/>
                <a:gd name="T2" fmla="*/ 188 w 204"/>
                <a:gd name="T3" fmla="*/ 116 h 162"/>
                <a:gd name="T4" fmla="*/ 176 w 204"/>
                <a:gd name="T5" fmla="*/ 130 h 162"/>
                <a:gd name="T6" fmla="*/ 168 w 204"/>
                <a:gd name="T7" fmla="*/ 132 h 162"/>
                <a:gd name="T8" fmla="*/ 156 w 204"/>
                <a:gd name="T9" fmla="*/ 138 h 162"/>
                <a:gd name="T10" fmla="*/ 140 w 204"/>
                <a:gd name="T11" fmla="*/ 146 h 162"/>
                <a:gd name="T12" fmla="*/ 134 w 204"/>
                <a:gd name="T13" fmla="*/ 150 h 162"/>
                <a:gd name="T14" fmla="*/ 124 w 204"/>
                <a:gd name="T15" fmla="*/ 152 h 162"/>
                <a:gd name="T16" fmla="*/ 116 w 204"/>
                <a:gd name="T17" fmla="*/ 156 h 162"/>
                <a:gd name="T18" fmla="*/ 106 w 204"/>
                <a:gd name="T19" fmla="*/ 162 h 162"/>
                <a:gd name="T20" fmla="*/ 98 w 204"/>
                <a:gd name="T21" fmla="*/ 156 h 162"/>
                <a:gd name="T22" fmla="*/ 96 w 204"/>
                <a:gd name="T23" fmla="*/ 146 h 162"/>
                <a:gd name="T24" fmla="*/ 92 w 204"/>
                <a:gd name="T25" fmla="*/ 138 h 162"/>
                <a:gd name="T26" fmla="*/ 88 w 204"/>
                <a:gd name="T27" fmla="*/ 136 h 162"/>
                <a:gd name="T28" fmla="*/ 84 w 204"/>
                <a:gd name="T29" fmla="*/ 130 h 162"/>
                <a:gd name="T30" fmla="*/ 84 w 204"/>
                <a:gd name="T31" fmla="*/ 122 h 162"/>
                <a:gd name="T32" fmla="*/ 94 w 204"/>
                <a:gd name="T33" fmla="*/ 120 h 162"/>
                <a:gd name="T34" fmla="*/ 92 w 204"/>
                <a:gd name="T35" fmla="*/ 112 h 162"/>
                <a:gd name="T36" fmla="*/ 88 w 204"/>
                <a:gd name="T37" fmla="*/ 114 h 162"/>
                <a:gd name="T38" fmla="*/ 84 w 204"/>
                <a:gd name="T39" fmla="*/ 110 h 162"/>
                <a:gd name="T40" fmla="*/ 78 w 204"/>
                <a:gd name="T41" fmla="*/ 104 h 162"/>
                <a:gd name="T42" fmla="*/ 70 w 204"/>
                <a:gd name="T43" fmla="*/ 108 h 162"/>
                <a:gd name="T44" fmla="*/ 68 w 204"/>
                <a:gd name="T45" fmla="*/ 114 h 162"/>
                <a:gd name="T46" fmla="*/ 64 w 204"/>
                <a:gd name="T47" fmla="*/ 116 h 162"/>
                <a:gd name="T48" fmla="*/ 60 w 204"/>
                <a:gd name="T49" fmla="*/ 112 h 162"/>
                <a:gd name="T50" fmla="*/ 54 w 204"/>
                <a:gd name="T51" fmla="*/ 110 h 162"/>
                <a:gd name="T52" fmla="*/ 44 w 204"/>
                <a:gd name="T53" fmla="*/ 108 h 162"/>
                <a:gd name="T54" fmla="*/ 40 w 204"/>
                <a:gd name="T55" fmla="*/ 108 h 162"/>
                <a:gd name="T56" fmla="*/ 32 w 204"/>
                <a:gd name="T57" fmla="*/ 104 h 162"/>
                <a:gd name="T58" fmla="*/ 26 w 204"/>
                <a:gd name="T59" fmla="*/ 104 h 162"/>
                <a:gd name="T60" fmla="*/ 22 w 204"/>
                <a:gd name="T61" fmla="*/ 108 h 162"/>
                <a:gd name="T62" fmla="*/ 14 w 204"/>
                <a:gd name="T63" fmla="*/ 106 h 162"/>
                <a:gd name="T64" fmla="*/ 10 w 204"/>
                <a:gd name="T65" fmla="*/ 110 h 162"/>
                <a:gd name="T66" fmla="*/ 4 w 204"/>
                <a:gd name="T67" fmla="*/ 108 h 162"/>
                <a:gd name="T68" fmla="*/ 6 w 204"/>
                <a:gd name="T69" fmla="*/ 100 h 162"/>
                <a:gd name="T70" fmla="*/ 16 w 204"/>
                <a:gd name="T71" fmla="*/ 90 h 162"/>
                <a:gd name="T72" fmla="*/ 24 w 204"/>
                <a:gd name="T73" fmla="*/ 84 h 162"/>
                <a:gd name="T74" fmla="*/ 36 w 204"/>
                <a:gd name="T75" fmla="*/ 74 h 162"/>
                <a:gd name="T76" fmla="*/ 50 w 204"/>
                <a:gd name="T77" fmla="*/ 58 h 162"/>
                <a:gd name="T78" fmla="*/ 58 w 204"/>
                <a:gd name="T79" fmla="*/ 52 h 162"/>
                <a:gd name="T80" fmla="*/ 76 w 204"/>
                <a:gd name="T81" fmla="*/ 34 h 162"/>
                <a:gd name="T82" fmla="*/ 82 w 204"/>
                <a:gd name="T83" fmla="*/ 30 h 162"/>
                <a:gd name="T84" fmla="*/ 90 w 204"/>
                <a:gd name="T85" fmla="*/ 18 h 162"/>
                <a:gd name="T86" fmla="*/ 100 w 204"/>
                <a:gd name="T87" fmla="*/ 8 h 162"/>
                <a:gd name="T88" fmla="*/ 112 w 204"/>
                <a:gd name="T89" fmla="*/ 2 h 162"/>
                <a:gd name="T90" fmla="*/ 128 w 204"/>
                <a:gd name="T91" fmla="*/ 14 h 162"/>
                <a:gd name="T92" fmla="*/ 136 w 204"/>
                <a:gd name="T93" fmla="*/ 22 h 162"/>
                <a:gd name="T94" fmla="*/ 144 w 204"/>
                <a:gd name="T95" fmla="*/ 30 h 162"/>
                <a:gd name="T96" fmla="*/ 158 w 204"/>
                <a:gd name="T97" fmla="*/ 38 h 162"/>
                <a:gd name="T98" fmla="*/ 174 w 204"/>
                <a:gd name="T99" fmla="*/ 52 h 162"/>
                <a:gd name="T100" fmla="*/ 184 w 204"/>
                <a:gd name="T101" fmla="*/ 62 h 162"/>
                <a:gd name="T102" fmla="*/ 198 w 204"/>
                <a:gd name="T103" fmla="*/ 82 h 162"/>
                <a:gd name="T104" fmla="*/ 200 w 204"/>
                <a:gd name="T105" fmla="*/ 9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4" h="162">
                  <a:moveTo>
                    <a:pt x="202" y="96"/>
                  </a:moveTo>
                  <a:lnTo>
                    <a:pt x="204" y="100"/>
                  </a:lnTo>
                  <a:lnTo>
                    <a:pt x="204" y="102"/>
                  </a:lnTo>
                  <a:lnTo>
                    <a:pt x="204" y="104"/>
                  </a:lnTo>
                  <a:lnTo>
                    <a:pt x="202" y="104"/>
                  </a:lnTo>
                  <a:lnTo>
                    <a:pt x="200" y="106"/>
                  </a:lnTo>
                  <a:lnTo>
                    <a:pt x="200" y="108"/>
                  </a:lnTo>
                  <a:lnTo>
                    <a:pt x="198" y="108"/>
                  </a:lnTo>
                  <a:lnTo>
                    <a:pt x="196" y="110"/>
                  </a:lnTo>
                  <a:lnTo>
                    <a:pt x="196" y="112"/>
                  </a:lnTo>
                  <a:lnTo>
                    <a:pt x="192" y="114"/>
                  </a:lnTo>
                  <a:lnTo>
                    <a:pt x="188" y="116"/>
                  </a:lnTo>
                  <a:lnTo>
                    <a:pt x="184" y="120"/>
                  </a:lnTo>
                  <a:lnTo>
                    <a:pt x="184" y="122"/>
                  </a:lnTo>
                  <a:lnTo>
                    <a:pt x="182" y="124"/>
                  </a:lnTo>
                  <a:lnTo>
                    <a:pt x="182" y="126"/>
                  </a:lnTo>
                  <a:lnTo>
                    <a:pt x="180" y="126"/>
                  </a:lnTo>
                  <a:lnTo>
                    <a:pt x="176" y="130"/>
                  </a:lnTo>
                  <a:lnTo>
                    <a:pt x="174" y="130"/>
                  </a:lnTo>
                  <a:lnTo>
                    <a:pt x="174" y="130"/>
                  </a:lnTo>
                  <a:lnTo>
                    <a:pt x="172" y="130"/>
                  </a:lnTo>
                  <a:lnTo>
                    <a:pt x="170" y="130"/>
                  </a:lnTo>
                  <a:lnTo>
                    <a:pt x="170" y="132"/>
                  </a:lnTo>
                  <a:lnTo>
                    <a:pt x="168" y="132"/>
                  </a:lnTo>
                  <a:lnTo>
                    <a:pt x="166" y="132"/>
                  </a:lnTo>
                  <a:lnTo>
                    <a:pt x="164" y="134"/>
                  </a:lnTo>
                  <a:lnTo>
                    <a:pt x="162" y="134"/>
                  </a:lnTo>
                  <a:lnTo>
                    <a:pt x="162" y="136"/>
                  </a:lnTo>
                  <a:lnTo>
                    <a:pt x="158" y="136"/>
                  </a:lnTo>
                  <a:lnTo>
                    <a:pt x="156" y="138"/>
                  </a:lnTo>
                  <a:lnTo>
                    <a:pt x="154" y="138"/>
                  </a:lnTo>
                  <a:lnTo>
                    <a:pt x="150" y="140"/>
                  </a:lnTo>
                  <a:lnTo>
                    <a:pt x="148" y="142"/>
                  </a:lnTo>
                  <a:lnTo>
                    <a:pt x="146" y="142"/>
                  </a:lnTo>
                  <a:lnTo>
                    <a:pt x="144" y="142"/>
                  </a:lnTo>
                  <a:lnTo>
                    <a:pt x="140" y="146"/>
                  </a:lnTo>
                  <a:lnTo>
                    <a:pt x="138" y="146"/>
                  </a:lnTo>
                  <a:lnTo>
                    <a:pt x="136" y="146"/>
                  </a:lnTo>
                  <a:lnTo>
                    <a:pt x="136" y="148"/>
                  </a:lnTo>
                  <a:lnTo>
                    <a:pt x="136" y="148"/>
                  </a:lnTo>
                  <a:lnTo>
                    <a:pt x="134" y="148"/>
                  </a:lnTo>
                  <a:lnTo>
                    <a:pt x="134" y="150"/>
                  </a:lnTo>
                  <a:lnTo>
                    <a:pt x="132" y="150"/>
                  </a:lnTo>
                  <a:lnTo>
                    <a:pt x="130" y="150"/>
                  </a:lnTo>
                  <a:lnTo>
                    <a:pt x="128" y="150"/>
                  </a:lnTo>
                  <a:lnTo>
                    <a:pt x="128" y="152"/>
                  </a:lnTo>
                  <a:lnTo>
                    <a:pt x="126" y="152"/>
                  </a:lnTo>
                  <a:lnTo>
                    <a:pt x="124" y="152"/>
                  </a:lnTo>
                  <a:lnTo>
                    <a:pt x="124" y="154"/>
                  </a:lnTo>
                  <a:lnTo>
                    <a:pt x="122" y="154"/>
                  </a:lnTo>
                  <a:lnTo>
                    <a:pt x="120" y="154"/>
                  </a:lnTo>
                  <a:lnTo>
                    <a:pt x="120" y="156"/>
                  </a:lnTo>
                  <a:lnTo>
                    <a:pt x="118" y="156"/>
                  </a:lnTo>
                  <a:lnTo>
                    <a:pt x="116" y="156"/>
                  </a:lnTo>
                  <a:lnTo>
                    <a:pt x="116" y="158"/>
                  </a:lnTo>
                  <a:lnTo>
                    <a:pt x="114" y="158"/>
                  </a:lnTo>
                  <a:lnTo>
                    <a:pt x="112" y="158"/>
                  </a:lnTo>
                  <a:lnTo>
                    <a:pt x="110" y="160"/>
                  </a:lnTo>
                  <a:lnTo>
                    <a:pt x="108" y="160"/>
                  </a:lnTo>
                  <a:lnTo>
                    <a:pt x="106" y="162"/>
                  </a:lnTo>
                  <a:lnTo>
                    <a:pt x="106" y="160"/>
                  </a:lnTo>
                  <a:lnTo>
                    <a:pt x="104" y="158"/>
                  </a:lnTo>
                  <a:lnTo>
                    <a:pt x="102" y="158"/>
                  </a:lnTo>
                  <a:lnTo>
                    <a:pt x="100" y="158"/>
                  </a:lnTo>
                  <a:lnTo>
                    <a:pt x="100" y="156"/>
                  </a:lnTo>
                  <a:lnTo>
                    <a:pt x="98" y="156"/>
                  </a:lnTo>
                  <a:lnTo>
                    <a:pt x="96" y="154"/>
                  </a:lnTo>
                  <a:lnTo>
                    <a:pt x="96" y="152"/>
                  </a:lnTo>
                  <a:lnTo>
                    <a:pt x="94" y="152"/>
                  </a:lnTo>
                  <a:lnTo>
                    <a:pt x="96" y="150"/>
                  </a:lnTo>
                  <a:lnTo>
                    <a:pt x="96" y="148"/>
                  </a:lnTo>
                  <a:lnTo>
                    <a:pt x="96" y="146"/>
                  </a:lnTo>
                  <a:lnTo>
                    <a:pt x="94" y="146"/>
                  </a:lnTo>
                  <a:lnTo>
                    <a:pt x="94" y="144"/>
                  </a:lnTo>
                  <a:lnTo>
                    <a:pt x="94" y="142"/>
                  </a:lnTo>
                  <a:lnTo>
                    <a:pt x="94" y="140"/>
                  </a:lnTo>
                  <a:lnTo>
                    <a:pt x="94" y="138"/>
                  </a:lnTo>
                  <a:lnTo>
                    <a:pt x="92" y="138"/>
                  </a:lnTo>
                  <a:lnTo>
                    <a:pt x="90" y="138"/>
                  </a:lnTo>
                  <a:lnTo>
                    <a:pt x="90" y="136"/>
                  </a:lnTo>
                  <a:lnTo>
                    <a:pt x="90" y="134"/>
                  </a:lnTo>
                  <a:lnTo>
                    <a:pt x="88" y="134"/>
                  </a:lnTo>
                  <a:lnTo>
                    <a:pt x="88" y="134"/>
                  </a:lnTo>
                  <a:lnTo>
                    <a:pt x="88" y="136"/>
                  </a:lnTo>
                  <a:lnTo>
                    <a:pt x="86" y="136"/>
                  </a:lnTo>
                  <a:lnTo>
                    <a:pt x="84" y="136"/>
                  </a:lnTo>
                  <a:lnTo>
                    <a:pt x="84" y="134"/>
                  </a:lnTo>
                  <a:lnTo>
                    <a:pt x="84" y="132"/>
                  </a:lnTo>
                  <a:lnTo>
                    <a:pt x="84" y="130"/>
                  </a:lnTo>
                  <a:lnTo>
                    <a:pt x="84" y="130"/>
                  </a:lnTo>
                  <a:lnTo>
                    <a:pt x="86" y="130"/>
                  </a:lnTo>
                  <a:lnTo>
                    <a:pt x="86" y="128"/>
                  </a:lnTo>
                  <a:lnTo>
                    <a:pt x="86" y="126"/>
                  </a:lnTo>
                  <a:lnTo>
                    <a:pt x="84" y="126"/>
                  </a:lnTo>
                  <a:lnTo>
                    <a:pt x="84" y="124"/>
                  </a:lnTo>
                  <a:lnTo>
                    <a:pt x="84" y="122"/>
                  </a:lnTo>
                  <a:lnTo>
                    <a:pt x="86" y="122"/>
                  </a:lnTo>
                  <a:lnTo>
                    <a:pt x="88" y="122"/>
                  </a:lnTo>
                  <a:lnTo>
                    <a:pt x="88" y="122"/>
                  </a:lnTo>
                  <a:lnTo>
                    <a:pt x="90" y="122"/>
                  </a:lnTo>
                  <a:lnTo>
                    <a:pt x="92" y="122"/>
                  </a:lnTo>
                  <a:lnTo>
                    <a:pt x="94" y="120"/>
                  </a:lnTo>
                  <a:lnTo>
                    <a:pt x="96" y="120"/>
                  </a:lnTo>
                  <a:lnTo>
                    <a:pt x="96" y="118"/>
                  </a:lnTo>
                  <a:lnTo>
                    <a:pt x="96" y="116"/>
                  </a:lnTo>
                  <a:lnTo>
                    <a:pt x="96" y="114"/>
                  </a:lnTo>
                  <a:lnTo>
                    <a:pt x="94" y="114"/>
                  </a:lnTo>
                  <a:lnTo>
                    <a:pt x="92" y="112"/>
                  </a:lnTo>
                  <a:lnTo>
                    <a:pt x="92" y="110"/>
                  </a:lnTo>
                  <a:lnTo>
                    <a:pt x="90" y="110"/>
                  </a:lnTo>
                  <a:lnTo>
                    <a:pt x="90" y="112"/>
                  </a:lnTo>
                  <a:lnTo>
                    <a:pt x="88" y="112"/>
                  </a:lnTo>
                  <a:lnTo>
                    <a:pt x="88" y="114"/>
                  </a:lnTo>
                  <a:lnTo>
                    <a:pt x="88" y="114"/>
                  </a:lnTo>
                  <a:lnTo>
                    <a:pt x="88" y="116"/>
                  </a:lnTo>
                  <a:lnTo>
                    <a:pt x="86" y="116"/>
                  </a:lnTo>
                  <a:lnTo>
                    <a:pt x="86" y="114"/>
                  </a:lnTo>
                  <a:lnTo>
                    <a:pt x="86" y="112"/>
                  </a:lnTo>
                  <a:lnTo>
                    <a:pt x="86" y="110"/>
                  </a:lnTo>
                  <a:lnTo>
                    <a:pt x="84" y="110"/>
                  </a:lnTo>
                  <a:lnTo>
                    <a:pt x="82" y="110"/>
                  </a:lnTo>
                  <a:lnTo>
                    <a:pt x="80" y="110"/>
                  </a:lnTo>
                  <a:lnTo>
                    <a:pt x="78" y="110"/>
                  </a:lnTo>
                  <a:lnTo>
                    <a:pt x="78" y="108"/>
                  </a:lnTo>
                  <a:lnTo>
                    <a:pt x="78" y="106"/>
                  </a:lnTo>
                  <a:lnTo>
                    <a:pt x="78" y="104"/>
                  </a:lnTo>
                  <a:lnTo>
                    <a:pt x="76" y="104"/>
                  </a:lnTo>
                  <a:lnTo>
                    <a:pt x="76" y="106"/>
                  </a:lnTo>
                  <a:lnTo>
                    <a:pt x="74" y="106"/>
                  </a:lnTo>
                  <a:lnTo>
                    <a:pt x="72" y="106"/>
                  </a:lnTo>
                  <a:lnTo>
                    <a:pt x="72" y="108"/>
                  </a:lnTo>
                  <a:lnTo>
                    <a:pt x="70" y="108"/>
                  </a:lnTo>
                  <a:lnTo>
                    <a:pt x="72" y="108"/>
                  </a:lnTo>
                  <a:lnTo>
                    <a:pt x="72" y="110"/>
                  </a:lnTo>
                  <a:lnTo>
                    <a:pt x="72" y="112"/>
                  </a:lnTo>
                  <a:lnTo>
                    <a:pt x="70" y="112"/>
                  </a:lnTo>
                  <a:lnTo>
                    <a:pt x="70" y="114"/>
                  </a:lnTo>
                  <a:lnTo>
                    <a:pt x="68" y="114"/>
                  </a:lnTo>
                  <a:lnTo>
                    <a:pt x="68" y="116"/>
                  </a:lnTo>
                  <a:lnTo>
                    <a:pt x="70" y="116"/>
                  </a:lnTo>
                  <a:lnTo>
                    <a:pt x="68" y="118"/>
                  </a:lnTo>
                  <a:lnTo>
                    <a:pt x="66" y="118"/>
                  </a:lnTo>
                  <a:lnTo>
                    <a:pt x="64" y="118"/>
                  </a:lnTo>
                  <a:lnTo>
                    <a:pt x="64" y="116"/>
                  </a:lnTo>
                  <a:lnTo>
                    <a:pt x="64" y="114"/>
                  </a:lnTo>
                  <a:lnTo>
                    <a:pt x="64" y="112"/>
                  </a:lnTo>
                  <a:lnTo>
                    <a:pt x="64" y="110"/>
                  </a:lnTo>
                  <a:lnTo>
                    <a:pt x="62" y="110"/>
                  </a:lnTo>
                  <a:lnTo>
                    <a:pt x="60" y="110"/>
                  </a:lnTo>
                  <a:lnTo>
                    <a:pt x="60" y="112"/>
                  </a:lnTo>
                  <a:lnTo>
                    <a:pt x="58" y="112"/>
                  </a:lnTo>
                  <a:lnTo>
                    <a:pt x="58" y="110"/>
                  </a:lnTo>
                  <a:lnTo>
                    <a:pt x="56" y="110"/>
                  </a:lnTo>
                  <a:lnTo>
                    <a:pt x="56" y="108"/>
                  </a:lnTo>
                  <a:lnTo>
                    <a:pt x="56" y="110"/>
                  </a:lnTo>
                  <a:lnTo>
                    <a:pt x="54" y="110"/>
                  </a:lnTo>
                  <a:lnTo>
                    <a:pt x="52" y="110"/>
                  </a:lnTo>
                  <a:lnTo>
                    <a:pt x="50" y="110"/>
                  </a:lnTo>
                  <a:lnTo>
                    <a:pt x="48" y="110"/>
                  </a:lnTo>
                  <a:lnTo>
                    <a:pt x="46" y="110"/>
                  </a:lnTo>
                  <a:lnTo>
                    <a:pt x="44" y="110"/>
                  </a:lnTo>
                  <a:lnTo>
                    <a:pt x="44" y="108"/>
                  </a:lnTo>
                  <a:lnTo>
                    <a:pt x="42" y="108"/>
                  </a:lnTo>
                  <a:lnTo>
                    <a:pt x="40" y="108"/>
                  </a:lnTo>
                  <a:lnTo>
                    <a:pt x="40" y="106"/>
                  </a:lnTo>
                  <a:lnTo>
                    <a:pt x="40" y="106"/>
                  </a:lnTo>
                  <a:lnTo>
                    <a:pt x="38" y="108"/>
                  </a:lnTo>
                  <a:lnTo>
                    <a:pt x="40" y="108"/>
                  </a:lnTo>
                  <a:lnTo>
                    <a:pt x="38" y="108"/>
                  </a:lnTo>
                  <a:lnTo>
                    <a:pt x="38" y="106"/>
                  </a:lnTo>
                  <a:lnTo>
                    <a:pt x="36" y="106"/>
                  </a:lnTo>
                  <a:lnTo>
                    <a:pt x="36" y="104"/>
                  </a:lnTo>
                  <a:lnTo>
                    <a:pt x="34" y="104"/>
                  </a:lnTo>
                  <a:lnTo>
                    <a:pt x="32" y="104"/>
                  </a:lnTo>
                  <a:lnTo>
                    <a:pt x="32" y="102"/>
                  </a:lnTo>
                  <a:lnTo>
                    <a:pt x="32" y="100"/>
                  </a:lnTo>
                  <a:lnTo>
                    <a:pt x="30" y="100"/>
                  </a:lnTo>
                  <a:lnTo>
                    <a:pt x="30" y="102"/>
                  </a:lnTo>
                  <a:lnTo>
                    <a:pt x="28" y="104"/>
                  </a:lnTo>
                  <a:lnTo>
                    <a:pt x="26" y="104"/>
                  </a:lnTo>
                  <a:lnTo>
                    <a:pt x="24" y="104"/>
                  </a:lnTo>
                  <a:lnTo>
                    <a:pt x="24" y="106"/>
                  </a:lnTo>
                  <a:lnTo>
                    <a:pt x="24" y="104"/>
                  </a:lnTo>
                  <a:lnTo>
                    <a:pt x="22" y="104"/>
                  </a:lnTo>
                  <a:lnTo>
                    <a:pt x="22" y="106"/>
                  </a:lnTo>
                  <a:lnTo>
                    <a:pt x="22" y="108"/>
                  </a:lnTo>
                  <a:lnTo>
                    <a:pt x="20" y="108"/>
                  </a:lnTo>
                  <a:lnTo>
                    <a:pt x="18" y="108"/>
                  </a:lnTo>
                  <a:lnTo>
                    <a:pt x="18" y="106"/>
                  </a:lnTo>
                  <a:lnTo>
                    <a:pt x="16" y="106"/>
                  </a:lnTo>
                  <a:lnTo>
                    <a:pt x="14" y="104"/>
                  </a:lnTo>
                  <a:lnTo>
                    <a:pt x="14" y="106"/>
                  </a:lnTo>
                  <a:lnTo>
                    <a:pt x="12" y="106"/>
                  </a:lnTo>
                  <a:lnTo>
                    <a:pt x="14" y="106"/>
                  </a:lnTo>
                  <a:lnTo>
                    <a:pt x="14" y="108"/>
                  </a:lnTo>
                  <a:lnTo>
                    <a:pt x="12" y="108"/>
                  </a:lnTo>
                  <a:lnTo>
                    <a:pt x="10" y="108"/>
                  </a:lnTo>
                  <a:lnTo>
                    <a:pt x="10" y="110"/>
                  </a:lnTo>
                  <a:lnTo>
                    <a:pt x="10" y="108"/>
                  </a:lnTo>
                  <a:lnTo>
                    <a:pt x="8" y="108"/>
                  </a:lnTo>
                  <a:lnTo>
                    <a:pt x="8" y="106"/>
                  </a:lnTo>
                  <a:lnTo>
                    <a:pt x="6" y="106"/>
                  </a:lnTo>
                  <a:lnTo>
                    <a:pt x="4" y="106"/>
                  </a:lnTo>
                  <a:lnTo>
                    <a:pt x="4" y="108"/>
                  </a:lnTo>
                  <a:lnTo>
                    <a:pt x="2" y="108"/>
                  </a:lnTo>
                  <a:lnTo>
                    <a:pt x="0" y="108"/>
                  </a:lnTo>
                  <a:lnTo>
                    <a:pt x="0" y="106"/>
                  </a:lnTo>
                  <a:lnTo>
                    <a:pt x="2" y="104"/>
                  </a:lnTo>
                  <a:lnTo>
                    <a:pt x="4" y="102"/>
                  </a:lnTo>
                  <a:lnTo>
                    <a:pt x="6" y="100"/>
                  </a:lnTo>
                  <a:lnTo>
                    <a:pt x="8" y="98"/>
                  </a:lnTo>
                  <a:lnTo>
                    <a:pt x="10" y="96"/>
                  </a:lnTo>
                  <a:lnTo>
                    <a:pt x="14" y="94"/>
                  </a:lnTo>
                  <a:lnTo>
                    <a:pt x="14" y="92"/>
                  </a:lnTo>
                  <a:lnTo>
                    <a:pt x="16" y="92"/>
                  </a:lnTo>
                  <a:lnTo>
                    <a:pt x="16" y="90"/>
                  </a:lnTo>
                  <a:lnTo>
                    <a:pt x="18" y="90"/>
                  </a:lnTo>
                  <a:lnTo>
                    <a:pt x="18" y="88"/>
                  </a:lnTo>
                  <a:lnTo>
                    <a:pt x="20" y="88"/>
                  </a:lnTo>
                  <a:lnTo>
                    <a:pt x="20" y="86"/>
                  </a:lnTo>
                  <a:lnTo>
                    <a:pt x="22" y="86"/>
                  </a:lnTo>
                  <a:lnTo>
                    <a:pt x="24" y="84"/>
                  </a:lnTo>
                  <a:lnTo>
                    <a:pt x="26" y="82"/>
                  </a:lnTo>
                  <a:lnTo>
                    <a:pt x="26" y="82"/>
                  </a:lnTo>
                  <a:lnTo>
                    <a:pt x="28" y="82"/>
                  </a:lnTo>
                  <a:lnTo>
                    <a:pt x="30" y="80"/>
                  </a:lnTo>
                  <a:lnTo>
                    <a:pt x="32" y="78"/>
                  </a:lnTo>
                  <a:lnTo>
                    <a:pt x="36" y="74"/>
                  </a:lnTo>
                  <a:lnTo>
                    <a:pt x="42" y="68"/>
                  </a:lnTo>
                  <a:lnTo>
                    <a:pt x="42" y="66"/>
                  </a:lnTo>
                  <a:lnTo>
                    <a:pt x="46" y="64"/>
                  </a:lnTo>
                  <a:lnTo>
                    <a:pt x="46" y="62"/>
                  </a:lnTo>
                  <a:lnTo>
                    <a:pt x="50" y="60"/>
                  </a:lnTo>
                  <a:lnTo>
                    <a:pt x="50" y="58"/>
                  </a:lnTo>
                  <a:lnTo>
                    <a:pt x="52" y="58"/>
                  </a:lnTo>
                  <a:lnTo>
                    <a:pt x="54" y="56"/>
                  </a:lnTo>
                  <a:lnTo>
                    <a:pt x="54" y="54"/>
                  </a:lnTo>
                  <a:lnTo>
                    <a:pt x="56" y="54"/>
                  </a:lnTo>
                  <a:lnTo>
                    <a:pt x="56" y="52"/>
                  </a:lnTo>
                  <a:lnTo>
                    <a:pt x="58" y="52"/>
                  </a:lnTo>
                  <a:lnTo>
                    <a:pt x="60" y="48"/>
                  </a:lnTo>
                  <a:lnTo>
                    <a:pt x="64" y="46"/>
                  </a:lnTo>
                  <a:lnTo>
                    <a:pt x="68" y="42"/>
                  </a:lnTo>
                  <a:lnTo>
                    <a:pt x="74" y="36"/>
                  </a:lnTo>
                  <a:lnTo>
                    <a:pt x="74" y="34"/>
                  </a:lnTo>
                  <a:lnTo>
                    <a:pt x="76" y="34"/>
                  </a:lnTo>
                  <a:lnTo>
                    <a:pt x="76" y="34"/>
                  </a:lnTo>
                  <a:lnTo>
                    <a:pt x="78" y="34"/>
                  </a:lnTo>
                  <a:lnTo>
                    <a:pt x="78" y="32"/>
                  </a:lnTo>
                  <a:lnTo>
                    <a:pt x="80" y="32"/>
                  </a:lnTo>
                  <a:lnTo>
                    <a:pt x="80" y="30"/>
                  </a:lnTo>
                  <a:lnTo>
                    <a:pt x="82" y="30"/>
                  </a:lnTo>
                  <a:lnTo>
                    <a:pt x="82" y="28"/>
                  </a:lnTo>
                  <a:lnTo>
                    <a:pt x="84" y="26"/>
                  </a:lnTo>
                  <a:lnTo>
                    <a:pt x="86" y="24"/>
                  </a:lnTo>
                  <a:lnTo>
                    <a:pt x="88" y="24"/>
                  </a:lnTo>
                  <a:lnTo>
                    <a:pt x="90" y="20"/>
                  </a:lnTo>
                  <a:lnTo>
                    <a:pt x="90" y="18"/>
                  </a:lnTo>
                  <a:lnTo>
                    <a:pt x="94" y="16"/>
                  </a:lnTo>
                  <a:lnTo>
                    <a:pt x="94" y="14"/>
                  </a:lnTo>
                  <a:lnTo>
                    <a:pt x="96" y="14"/>
                  </a:lnTo>
                  <a:lnTo>
                    <a:pt x="98" y="10"/>
                  </a:lnTo>
                  <a:lnTo>
                    <a:pt x="100" y="10"/>
                  </a:lnTo>
                  <a:lnTo>
                    <a:pt x="100" y="8"/>
                  </a:lnTo>
                  <a:lnTo>
                    <a:pt x="106" y="4"/>
                  </a:lnTo>
                  <a:lnTo>
                    <a:pt x="106" y="2"/>
                  </a:lnTo>
                  <a:lnTo>
                    <a:pt x="108" y="2"/>
                  </a:lnTo>
                  <a:lnTo>
                    <a:pt x="108" y="0"/>
                  </a:lnTo>
                  <a:lnTo>
                    <a:pt x="110" y="0"/>
                  </a:lnTo>
                  <a:lnTo>
                    <a:pt x="112" y="2"/>
                  </a:lnTo>
                  <a:lnTo>
                    <a:pt x="122" y="10"/>
                  </a:lnTo>
                  <a:lnTo>
                    <a:pt x="124" y="10"/>
                  </a:lnTo>
                  <a:lnTo>
                    <a:pt x="124" y="12"/>
                  </a:lnTo>
                  <a:lnTo>
                    <a:pt x="126" y="12"/>
                  </a:lnTo>
                  <a:lnTo>
                    <a:pt x="126" y="14"/>
                  </a:lnTo>
                  <a:lnTo>
                    <a:pt x="128" y="14"/>
                  </a:lnTo>
                  <a:lnTo>
                    <a:pt x="130" y="16"/>
                  </a:lnTo>
                  <a:lnTo>
                    <a:pt x="132" y="16"/>
                  </a:lnTo>
                  <a:lnTo>
                    <a:pt x="134" y="18"/>
                  </a:lnTo>
                  <a:lnTo>
                    <a:pt x="136" y="20"/>
                  </a:lnTo>
                  <a:lnTo>
                    <a:pt x="136" y="22"/>
                  </a:lnTo>
                  <a:lnTo>
                    <a:pt x="136" y="22"/>
                  </a:lnTo>
                  <a:lnTo>
                    <a:pt x="138" y="24"/>
                  </a:lnTo>
                  <a:lnTo>
                    <a:pt x="140" y="26"/>
                  </a:lnTo>
                  <a:lnTo>
                    <a:pt x="142" y="26"/>
                  </a:lnTo>
                  <a:lnTo>
                    <a:pt x="142" y="28"/>
                  </a:lnTo>
                  <a:lnTo>
                    <a:pt x="144" y="28"/>
                  </a:lnTo>
                  <a:lnTo>
                    <a:pt x="144" y="30"/>
                  </a:lnTo>
                  <a:lnTo>
                    <a:pt x="146" y="32"/>
                  </a:lnTo>
                  <a:lnTo>
                    <a:pt x="150" y="34"/>
                  </a:lnTo>
                  <a:lnTo>
                    <a:pt x="154" y="34"/>
                  </a:lnTo>
                  <a:lnTo>
                    <a:pt x="156" y="36"/>
                  </a:lnTo>
                  <a:lnTo>
                    <a:pt x="156" y="38"/>
                  </a:lnTo>
                  <a:lnTo>
                    <a:pt x="158" y="38"/>
                  </a:lnTo>
                  <a:lnTo>
                    <a:pt x="158" y="40"/>
                  </a:lnTo>
                  <a:lnTo>
                    <a:pt x="162" y="42"/>
                  </a:lnTo>
                  <a:lnTo>
                    <a:pt x="164" y="44"/>
                  </a:lnTo>
                  <a:lnTo>
                    <a:pt x="166" y="44"/>
                  </a:lnTo>
                  <a:lnTo>
                    <a:pt x="166" y="46"/>
                  </a:lnTo>
                  <a:lnTo>
                    <a:pt x="174" y="52"/>
                  </a:lnTo>
                  <a:lnTo>
                    <a:pt x="176" y="52"/>
                  </a:lnTo>
                  <a:lnTo>
                    <a:pt x="176" y="54"/>
                  </a:lnTo>
                  <a:lnTo>
                    <a:pt x="180" y="56"/>
                  </a:lnTo>
                  <a:lnTo>
                    <a:pt x="182" y="58"/>
                  </a:lnTo>
                  <a:lnTo>
                    <a:pt x="184" y="60"/>
                  </a:lnTo>
                  <a:lnTo>
                    <a:pt x="184" y="62"/>
                  </a:lnTo>
                  <a:lnTo>
                    <a:pt x="190" y="68"/>
                  </a:lnTo>
                  <a:lnTo>
                    <a:pt x="194" y="68"/>
                  </a:lnTo>
                  <a:lnTo>
                    <a:pt x="194" y="70"/>
                  </a:lnTo>
                  <a:lnTo>
                    <a:pt x="194" y="74"/>
                  </a:lnTo>
                  <a:lnTo>
                    <a:pt x="196" y="76"/>
                  </a:lnTo>
                  <a:lnTo>
                    <a:pt x="198" y="82"/>
                  </a:lnTo>
                  <a:lnTo>
                    <a:pt x="198" y="82"/>
                  </a:lnTo>
                  <a:lnTo>
                    <a:pt x="198" y="84"/>
                  </a:lnTo>
                  <a:lnTo>
                    <a:pt x="198" y="86"/>
                  </a:lnTo>
                  <a:lnTo>
                    <a:pt x="200" y="88"/>
                  </a:lnTo>
                  <a:lnTo>
                    <a:pt x="200" y="90"/>
                  </a:lnTo>
                  <a:lnTo>
                    <a:pt x="200" y="92"/>
                  </a:lnTo>
                  <a:lnTo>
                    <a:pt x="200" y="94"/>
                  </a:lnTo>
                  <a:lnTo>
                    <a:pt x="202" y="94"/>
                  </a:lnTo>
                  <a:lnTo>
                    <a:pt x="202" y="96"/>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71" name="Freeform 47"/>
            <p:cNvSpPr>
              <a:spLocks/>
            </p:cNvSpPr>
            <p:nvPr/>
          </p:nvSpPr>
          <p:spPr bwMode="auto">
            <a:xfrm>
              <a:off x="6140450" y="2359025"/>
              <a:ext cx="384175" cy="342900"/>
            </a:xfrm>
            <a:custGeom>
              <a:avLst/>
              <a:gdLst>
                <a:gd name="T0" fmla="*/ 192 w 242"/>
                <a:gd name="T1" fmla="*/ 116 h 216"/>
                <a:gd name="T2" fmla="*/ 202 w 242"/>
                <a:gd name="T3" fmla="*/ 110 h 216"/>
                <a:gd name="T4" fmla="*/ 214 w 242"/>
                <a:gd name="T5" fmla="*/ 104 h 216"/>
                <a:gd name="T6" fmla="*/ 220 w 242"/>
                <a:gd name="T7" fmla="*/ 116 h 216"/>
                <a:gd name="T8" fmla="*/ 224 w 242"/>
                <a:gd name="T9" fmla="*/ 124 h 216"/>
                <a:gd name="T10" fmla="*/ 226 w 242"/>
                <a:gd name="T11" fmla="*/ 132 h 216"/>
                <a:gd name="T12" fmla="*/ 232 w 242"/>
                <a:gd name="T13" fmla="*/ 138 h 216"/>
                <a:gd name="T14" fmla="*/ 236 w 242"/>
                <a:gd name="T15" fmla="*/ 144 h 216"/>
                <a:gd name="T16" fmla="*/ 238 w 242"/>
                <a:gd name="T17" fmla="*/ 158 h 216"/>
                <a:gd name="T18" fmla="*/ 228 w 242"/>
                <a:gd name="T19" fmla="*/ 166 h 216"/>
                <a:gd name="T20" fmla="*/ 220 w 242"/>
                <a:gd name="T21" fmla="*/ 170 h 216"/>
                <a:gd name="T22" fmla="*/ 210 w 242"/>
                <a:gd name="T23" fmla="*/ 176 h 216"/>
                <a:gd name="T24" fmla="*/ 204 w 242"/>
                <a:gd name="T25" fmla="*/ 180 h 216"/>
                <a:gd name="T26" fmla="*/ 188 w 242"/>
                <a:gd name="T27" fmla="*/ 188 h 216"/>
                <a:gd name="T28" fmla="*/ 176 w 242"/>
                <a:gd name="T29" fmla="*/ 196 h 216"/>
                <a:gd name="T30" fmla="*/ 162 w 242"/>
                <a:gd name="T31" fmla="*/ 204 h 216"/>
                <a:gd name="T32" fmla="*/ 148 w 242"/>
                <a:gd name="T33" fmla="*/ 214 h 216"/>
                <a:gd name="T34" fmla="*/ 136 w 242"/>
                <a:gd name="T35" fmla="*/ 202 h 216"/>
                <a:gd name="T36" fmla="*/ 128 w 242"/>
                <a:gd name="T37" fmla="*/ 200 h 216"/>
                <a:gd name="T38" fmla="*/ 122 w 242"/>
                <a:gd name="T39" fmla="*/ 202 h 216"/>
                <a:gd name="T40" fmla="*/ 112 w 242"/>
                <a:gd name="T41" fmla="*/ 204 h 216"/>
                <a:gd name="T42" fmla="*/ 98 w 242"/>
                <a:gd name="T43" fmla="*/ 206 h 216"/>
                <a:gd name="T44" fmla="*/ 88 w 242"/>
                <a:gd name="T45" fmla="*/ 208 h 216"/>
                <a:gd name="T46" fmla="*/ 78 w 242"/>
                <a:gd name="T47" fmla="*/ 202 h 216"/>
                <a:gd name="T48" fmla="*/ 72 w 242"/>
                <a:gd name="T49" fmla="*/ 192 h 216"/>
                <a:gd name="T50" fmla="*/ 68 w 242"/>
                <a:gd name="T51" fmla="*/ 184 h 216"/>
                <a:gd name="T52" fmla="*/ 60 w 242"/>
                <a:gd name="T53" fmla="*/ 174 h 216"/>
                <a:gd name="T54" fmla="*/ 54 w 242"/>
                <a:gd name="T55" fmla="*/ 164 h 216"/>
                <a:gd name="T56" fmla="*/ 50 w 242"/>
                <a:gd name="T57" fmla="*/ 154 h 216"/>
                <a:gd name="T58" fmla="*/ 38 w 242"/>
                <a:gd name="T59" fmla="*/ 136 h 216"/>
                <a:gd name="T60" fmla="*/ 32 w 242"/>
                <a:gd name="T61" fmla="*/ 126 h 216"/>
                <a:gd name="T62" fmla="*/ 30 w 242"/>
                <a:gd name="T63" fmla="*/ 118 h 216"/>
                <a:gd name="T64" fmla="*/ 22 w 242"/>
                <a:gd name="T65" fmla="*/ 106 h 216"/>
                <a:gd name="T66" fmla="*/ 16 w 242"/>
                <a:gd name="T67" fmla="*/ 94 h 216"/>
                <a:gd name="T68" fmla="*/ 6 w 242"/>
                <a:gd name="T69" fmla="*/ 80 h 216"/>
                <a:gd name="T70" fmla="*/ 0 w 242"/>
                <a:gd name="T71" fmla="*/ 68 h 216"/>
                <a:gd name="T72" fmla="*/ 12 w 242"/>
                <a:gd name="T73" fmla="*/ 62 h 216"/>
                <a:gd name="T74" fmla="*/ 24 w 242"/>
                <a:gd name="T75" fmla="*/ 54 h 216"/>
                <a:gd name="T76" fmla="*/ 32 w 242"/>
                <a:gd name="T77" fmla="*/ 50 h 216"/>
                <a:gd name="T78" fmla="*/ 40 w 242"/>
                <a:gd name="T79" fmla="*/ 46 h 216"/>
                <a:gd name="T80" fmla="*/ 52 w 242"/>
                <a:gd name="T81" fmla="*/ 40 h 216"/>
                <a:gd name="T82" fmla="*/ 58 w 242"/>
                <a:gd name="T83" fmla="*/ 36 h 216"/>
                <a:gd name="T84" fmla="*/ 68 w 242"/>
                <a:gd name="T85" fmla="*/ 30 h 216"/>
                <a:gd name="T86" fmla="*/ 74 w 242"/>
                <a:gd name="T87" fmla="*/ 26 h 216"/>
                <a:gd name="T88" fmla="*/ 92 w 242"/>
                <a:gd name="T89" fmla="*/ 16 h 216"/>
                <a:gd name="T90" fmla="*/ 100 w 242"/>
                <a:gd name="T91" fmla="*/ 10 h 216"/>
                <a:gd name="T92" fmla="*/ 112 w 242"/>
                <a:gd name="T93" fmla="*/ 2 h 216"/>
                <a:gd name="T94" fmla="*/ 120 w 242"/>
                <a:gd name="T95" fmla="*/ 2 h 216"/>
                <a:gd name="T96" fmla="*/ 124 w 242"/>
                <a:gd name="T97" fmla="*/ 8 h 216"/>
                <a:gd name="T98" fmla="*/ 130 w 242"/>
                <a:gd name="T99" fmla="*/ 20 h 216"/>
                <a:gd name="T100" fmla="*/ 134 w 242"/>
                <a:gd name="T101" fmla="*/ 30 h 216"/>
                <a:gd name="T102" fmla="*/ 138 w 242"/>
                <a:gd name="T103" fmla="*/ 38 h 216"/>
                <a:gd name="T104" fmla="*/ 144 w 242"/>
                <a:gd name="T105" fmla="*/ 46 h 216"/>
                <a:gd name="T106" fmla="*/ 148 w 242"/>
                <a:gd name="T107" fmla="*/ 52 h 216"/>
                <a:gd name="T108" fmla="*/ 154 w 242"/>
                <a:gd name="T109" fmla="*/ 60 h 216"/>
                <a:gd name="T110" fmla="*/ 156 w 242"/>
                <a:gd name="T111" fmla="*/ 66 h 216"/>
                <a:gd name="T112" fmla="*/ 160 w 242"/>
                <a:gd name="T113" fmla="*/ 72 h 216"/>
                <a:gd name="T114" fmla="*/ 164 w 242"/>
                <a:gd name="T115" fmla="*/ 78 h 216"/>
                <a:gd name="T116" fmla="*/ 168 w 242"/>
                <a:gd name="T117" fmla="*/ 84 h 216"/>
                <a:gd name="T118" fmla="*/ 174 w 242"/>
                <a:gd name="T119" fmla="*/ 90 h 216"/>
                <a:gd name="T120" fmla="*/ 176 w 242"/>
                <a:gd name="T121" fmla="*/ 100 h 216"/>
                <a:gd name="T122" fmla="*/ 182 w 242"/>
                <a:gd name="T123" fmla="*/ 11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2" h="216">
                  <a:moveTo>
                    <a:pt x="188" y="118"/>
                  </a:moveTo>
                  <a:lnTo>
                    <a:pt x="188" y="120"/>
                  </a:lnTo>
                  <a:lnTo>
                    <a:pt x="192" y="118"/>
                  </a:lnTo>
                  <a:lnTo>
                    <a:pt x="192" y="116"/>
                  </a:lnTo>
                  <a:lnTo>
                    <a:pt x="194" y="116"/>
                  </a:lnTo>
                  <a:lnTo>
                    <a:pt x="196" y="114"/>
                  </a:lnTo>
                  <a:lnTo>
                    <a:pt x="198" y="114"/>
                  </a:lnTo>
                  <a:lnTo>
                    <a:pt x="202" y="110"/>
                  </a:lnTo>
                  <a:lnTo>
                    <a:pt x="206" y="108"/>
                  </a:lnTo>
                  <a:lnTo>
                    <a:pt x="212" y="106"/>
                  </a:lnTo>
                  <a:lnTo>
                    <a:pt x="212" y="104"/>
                  </a:lnTo>
                  <a:lnTo>
                    <a:pt x="214" y="104"/>
                  </a:lnTo>
                  <a:lnTo>
                    <a:pt x="214" y="106"/>
                  </a:lnTo>
                  <a:lnTo>
                    <a:pt x="216" y="110"/>
                  </a:lnTo>
                  <a:lnTo>
                    <a:pt x="218" y="112"/>
                  </a:lnTo>
                  <a:lnTo>
                    <a:pt x="220" y="116"/>
                  </a:lnTo>
                  <a:lnTo>
                    <a:pt x="222" y="118"/>
                  </a:lnTo>
                  <a:lnTo>
                    <a:pt x="222" y="120"/>
                  </a:lnTo>
                  <a:lnTo>
                    <a:pt x="224" y="122"/>
                  </a:lnTo>
                  <a:lnTo>
                    <a:pt x="224" y="124"/>
                  </a:lnTo>
                  <a:lnTo>
                    <a:pt x="224" y="126"/>
                  </a:lnTo>
                  <a:lnTo>
                    <a:pt x="224" y="128"/>
                  </a:lnTo>
                  <a:lnTo>
                    <a:pt x="226" y="128"/>
                  </a:lnTo>
                  <a:lnTo>
                    <a:pt x="226" y="132"/>
                  </a:lnTo>
                  <a:lnTo>
                    <a:pt x="228" y="132"/>
                  </a:lnTo>
                  <a:lnTo>
                    <a:pt x="230" y="136"/>
                  </a:lnTo>
                  <a:lnTo>
                    <a:pt x="230" y="136"/>
                  </a:lnTo>
                  <a:lnTo>
                    <a:pt x="232" y="138"/>
                  </a:lnTo>
                  <a:lnTo>
                    <a:pt x="232" y="140"/>
                  </a:lnTo>
                  <a:lnTo>
                    <a:pt x="234" y="142"/>
                  </a:lnTo>
                  <a:lnTo>
                    <a:pt x="234" y="144"/>
                  </a:lnTo>
                  <a:lnTo>
                    <a:pt x="236" y="144"/>
                  </a:lnTo>
                  <a:lnTo>
                    <a:pt x="238" y="148"/>
                  </a:lnTo>
                  <a:lnTo>
                    <a:pt x="240" y="152"/>
                  </a:lnTo>
                  <a:lnTo>
                    <a:pt x="242" y="156"/>
                  </a:lnTo>
                  <a:lnTo>
                    <a:pt x="238" y="158"/>
                  </a:lnTo>
                  <a:lnTo>
                    <a:pt x="234" y="160"/>
                  </a:lnTo>
                  <a:lnTo>
                    <a:pt x="232" y="162"/>
                  </a:lnTo>
                  <a:lnTo>
                    <a:pt x="228" y="164"/>
                  </a:lnTo>
                  <a:lnTo>
                    <a:pt x="228" y="166"/>
                  </a:lnTo>
                  <a:lnTo>
                    <a:pt x="226" y="166"/>
                  </a:lnTo>
                  <a:lnTo>
                    <a:pt x="224" y="168"/>
                  </a:lnTo>
                  <a:lnTo>
                    <a:pt x="222" y="170"/>
                  </a:lnTo>
                  <a:lnTo>
                    <a:pt x="220" y="170"/>
                  </a:lnTo>
                  <a:lnTo>
                    <a:pt x="216" y="172"/>
                  </a:lnTo>
                  <a:lnTo>
                    <a:pt x="214" y="174"/>
                  </a:lnTo>
                  <a:lnTo>
                    <a:pt x="212" y="176"/>
                  </a:lnTo>
                  <a:lnTo>
                    <a:pt x="210" y="176"/>
                  </a:lnTo>
                  <a:lnTo>
                    <a:pt x="208" y="178"/>
                  </a:lnTo>
                  <a:lnTo>
                    <a:pt x="206" y="178"/>
                  </a:lnTo>
                  <a:lnTo>
                    <a:pt x="206" y="180"/>
                  </a:lnTo>
                  <a:lnTo>
                    <a:pt x="204" y="180"/>
                  </a:lnTo>
                  <a:lnTo>
                    <a:pt x="202" y="182"/>
                  </a:lnTo>
                  <a:lnTo>
                    <a:pt x="198" y="184"/>
                  </a:lnTo>
                  <a:lnTo>
                    <a:pt x="190" y="188"/>
                  </a:lnTo>
                  <a:lnTo>
                    <a:pt x="188" y="188"/>
                  </a:lnTo>
                  <a:lnTo>
                    <a:pt x="186" y="190"/>
                  </a:lnTo>
                  <a:lnTo>
                    <a:pt x="184" y="190"/>
                  </a:lnTo>
                  <a:lnTo>
                    <a:pt x="176" y="196"/>
                  </a:lnTo>
                  <a:lnTo>
                    <a:pt x="176" y="196"/>
                  </a:lnTo>
                  <a:lnTo>
                    <a:pt x="174" y="198"/>
                  </a:lnTo>
                  <a:lnTo>
                    <a:pt x="168" y="202"/>
                  </a:lnTo>
                  <a:lnTo>
                    <a:pt x="166" y="202"/>
                  </a:lnTo>
                  <a:lnTo>
                    <a:pt x="162" y="204"/>
                  </a:lnTo>
                  <a:lnTo>
                    <a:pt x="162" y="206"/>
                  </a:lnTo>
                  <a:lnTo>
                    <a:pt x="154" y="210"/>
                  </a:lnTo>
                  <a:lnTo>
                    <a:pt x="150" y="212"/>
                  </a:lnTo>
                  <a:lnTo>
                    <a:pt x="148" y="214"/>
                  </a:lnTo>
                  <a:lnTo>
                    <a:pt x="146" y="216"/>
                  </a:lnTo>
                  <a:lnTo>
                    <a:pt x="142" y="212"/>
                  </a:lnTo>
                  <a:lnTo>
                    <a:pt x="142" y="210"/>
                  </a:lnTo>
                  <a:lnTo>
                    <a:pt x="136" y="202"/>
                  </a:lnTo>
                  <a:lnTo>
                    <a:pt x="136" y="200"/>
                  </a:lnTo>
                  <a:lnTo>
                    <a:pt x="134" y="200"/>
                  </a:lnTo>
                  <a:lnTo>
                    <a:pt x="132" y="200"/>
                  </a:lnTo>
                  <a:lnTo>
                    <a:pt x="128" y="200"/>
                  </a:lnTo>
                  <a:lnTo>
                    <a:pt x="128" y="202"/>
                  </a:lnTo>
                  <a:lnTo>
                    <a:pt x="126" y="202"/>
                  </a:lnTo>
                  <a:lnTo>
                    <a:pt x="124" y="202"/>
                  </a:lnTo>
                  <a:lnTo>
                    <a:pt x="122" y="202"/>
                  </a:lnTo>
                  <a:lnTo>
                    <a:pt x="120" y="202"/>
                  </a:lnTo>
                  <a:lnTo>
                    <a:pt x="118" y="202"/>
                  </a:lnTo>
                  <a:lnTo>
                    <a:pt x="116" y="202"/>
                  </a:lnTo>
                  <a:lnTo>
                    <a:pt x="112" y="204"/>
                  </a:lnTo>
                  <a:lnTo>
                    <a:pt x="108" y="204"/>
                  </a:lnTo>
                  <a:lnTo>
                    <a:pt x="106" y="204"/>
                  </a:lnTo>
                  <a:lnTo>
                    <a:pt x="104" y="204"/>
                  </a:lnTo>
                  <a:lnTo>
                    <a:pt x="98" y="206"/>
                  </a:lnTo>
                  <a:lnTo>
                    <a:pt x="96" y="206"/>
                  </a:lnTo>
                  <a:lnTo>
                    <a:pt x="94" y="206"/>
                  </a:lnTo>
                  <a:lnTo>
                    <a:pt x="92" y="206"/>
                  </a:lnTo>
                  <a:lnTo>
                    <a:pt x="88" y="208"/>
                  </a:lnTo>
                  <a:lnTo>
                    <a:pt x="84" y="208"/>
                  </a:lnTo>
                  <a:lnTo>
                    <a:pt x="80" y="208"/>
                  </a:lnTo>
                  <a:lnTo>
                    <a:pt x="78" y="204"/>
                  </a:lnTo>
                  <a:lnTo>
                    <a:pt x="78" y="202"/>
                  </a:lnTo>
                  <a:lnTo>
                    <a:pt x="76" y="200"/>
                  </a:lnTo>
                  <a:lnTo>
                    <a:pt x="76" y="198"/>
                  </a:lnTo>
                  <a:lnTo>
                    <a:pt x="74" y="194"/>
                  </a:lnTo>
                  <a:lnTo>
                    <a:pt x="72" y="192"/>
                  </a:lnTo>
                  <a:lnTo>
                    <a:pt x="70" y="190"/>
                  </a:lnTo>
                  <a:lnTo>
                    <a:pt x="70" y="188"/>
                  </a:lnTo>
                  <a:lnTo>
                    <a:pt x="68" y="186"/>
                  </a:lnTo>
                  <a:lnTo>
                    <a:pt x="68" y="184"/>
                  </a:lnTo>
                  <a:lnTo>
                    <a:pt x="66" y="184"/>
                  </a:lnTo>
                  <a:lnTo>
                    <a:pt x="64" y="178"/>
                  </a:lnTo>
                  <a:lnTo>
                    <a:pt x="62" y="174"/>
                  </a:lnTo>
                  <a:lnTo>
                    <a:pt x="60" y="174"/>
                  </a:lnTo>
                  <a:lnTo>
                    <a:pt x="58" y="170"/>
                  </a:lnTo>
                  <a:lnTo>
                    <a:pt x="56" y="166"/>
                  </a:lnTo>
                  <a:lnTo>
                    <a:pt x="56" y="164"/>
                  </a:lnTo>
                  <a:lnTo>
                    <a:pt x="54" y="164"/>
                  </a:lnTo>
                  <a:lnTo>
                    <a:pt x="52" y="160"/>
                  </a:lnTo>
                  <a:lnTo>
                    <a:pt x="52" y="158"/>
                  </a:lnTo>
                  <a:lnTo>
                    <a:pt x="50" y="156"/>
                  </a:lnTo>
                  <a:lnTo>
                    <a:pt x="50" y="154"/>
                  </a:lnTo>
                  <a:lnTo>
                    <a:pt x="46" y="148"/>
                  </a:lnTo>
                  <a:lnTo>
                    <a:pt x="44" y="144"/>
                  </a:lnTo>
                  <a:lnTo>
                    <a:pt x="42" y="142"/>
                  </a:lnTo>
                  <a:lnTo>
                    <a:pt x="38" y="136"/>
                  </a:lnTo>
                  <a:lnTo>
                    <a:pt x="38" y="134"/>
                  </a:lnTo>
                  <a:lnTo>
                    <a:pt x="36" y="132"/>
                  </a:lnTo>
                  <a:lnTo>
                    <a:pt x="34" y="130"/>
                  </a:lnTo>
                  <a:lnTo>
                    <a:pt x="32" y="126"/>
                  </a:lnTo>
                  <a:lnTo>
                    <a:pt x="32" y="124"/>
                  </a:lnTo>
                  <a:lnTo>
                    <a:pt x="32" y="124"/>
                  </a:lnTo>
                  <a:lnTo>
                    <a:pt x="32" y="122"/>
                  </a:lnTo>
                  <a:lnTo>
                    <a:pt x="30" y="118"/>
                  </a:lnTo>
                  <a:lnTo>
                    <a:pt x="26" y="112"/>
                  </a:lnTo>
                  <a:lnTo>
                    <a:pt x="26" y="110"/>
                  </a:lnTo>
                  <a:lnTo>
                    <a:pt x="24" y="110"/>
                  </a:lnTo>
                  <a:lnTo>
                    <a:pt x="22" y="106"/>
                  </a:lnTo>
                  <a:lnTo>
                    <a:pt x="22" y="104"/>
                  </a:lnTo>
                  <a:lnTo>
                    <a:pt x="20" y="102"/>
                  </a:lnTo>
                  <a:lnTo>
                    <a:pt x="18" y="96"/>
                  </a:lnTo>
                  <a:lnTo>
                    <a:pt x="16" y="94"/>
                  </a:lnTo>
                  <a:lnTo>
                    <a:pt x="14" y="90"/>
                  </a:lnTo>
                  <a:lnTo>
                    <a:pt x="12" y="88"/>
                  </a:lnTo>
                  <a:lnTo>
                    <a:pt x="10" y="88"/>
                  </a:lnTo>
                  <a:lnTo>
                    <a:pt x="6" y="80"/>
                  </a:lnTo>
                  <a:lnTo>
                    <a:pt x="4" y="76"/>
                  </a:lnTo>
                  <a:lnTo>
                    <a:pt x="4" y="74"/>
                  </a:lnTo>
                  <a:lnTo>
                    <a:pt x="2" y="72"/>
                  </a:lnTo>
                  <a:lnTo>
                    <a:pt x="0" y="68"/>
                  </a:lnTo>
                  <a:lnTo>
                    <a:pt x="4" y="66"/>
                  </a:lnTo>
                  <a:lnTo>
                    <a:pt x="6" y="66"/>
                  </a:lnTo>
                  <a:lnTo>
                    <a:pt x="10" y="62"/>
                  </a:lnTo>
                  <a:lnTo>
                    <a:pt x="12" y="62"/>
                  </a:lnTo>
                  <a:lnTo>
                    <a:pt x="14" y="60"/>
                  </a:lnTo>
                  <a:lnTo>
                    <a:pt x="16" y="60"/>
                  </a:lnTo>
                  <a:lnTo>
                    <a:pt x="20" y="56"/>
                  </a:lnTo>
                  <a:lnTo>
                    <a:pt x="24" y="54"/>
                  </a:lnTo>
                  <a:lnTo>
                    <a:pt x="26" y="54"/>
                  </a:lnTo>
                  <a:lnTo>
                    <a:pt x="28" y="52"/>
                  </a:lnTo>
                  <a:lnTo>
                    <a:pt x="30" y="52"/>
                  </a:lnTo>
                  <a:lnTo>
                    <a:pt x="32" y="50"/>
                  </a:lnTo>
                  <a:lnTo>
                    <a:pt x="34" y="48"/>
                  </a:lnTo>
                  <a:lnTo>
                    <a:pt x="36" y="48"/>
                  </a:lnTo>
                  <a:lnTo>
                    <a:pt x="38" y="46"/>
                  </a:lnTo>
                  <a:lnTo>
                    <a:pt x="40" y="46"/>
                  </a:lnTo>
                  <a:lnTo>
                    <a:pt x="42" y="44"/>
                  </a:lnTo>
                  <a:lnTo>
                    <a:pt x="44" y="42"/>
                  </a:lnTo>
                  <a:lnTo>
                    <a:pt x="50" y="40"/>
                  </a:lnTo>
                  <a:lnTo>
                    <a:pt x="52" y="40"/>
                  </a:lnTo>
                  <a:lnTo>
                    <a:pt x="54" y="40"/>
                  </a:lnTo>
                  <a:lnTo>
                    <a:pt x="54" y="38"/>
                  </a:lnTo>
                  <a:lnTo>
                    <a:pt x="56" y="38"/>
                  </a:lnTo>
                  <a:lnTo>
                    <a:pt x="58" y="36"/>
                  </a:lnTo>
                  <a:lnTo>
                    <a:pt x="62" y="34"/>
                  </a:lnTo>
                  <a:lnTo>
                    <a:pt x="64" y="34"/>
                  </a:lnTo>
                  <a:lnTo>
                    <a:pt x="66" y="32"/>
                  </a:lnTo>
                  <a:lnTo>
                    <a:pt x="68" y="30"/>
                  </a:lnTo>
                  <a:lnTo>
                    <a:pt x="70" y="30"/>
                  </a:lnTo>
                  <a:lnTo>
                    <a:pt x="72" y="30"/>
                  </a:lnTo>
                  <a:lnTo>
                    <a:pt x="72" y="28"/>
                  </a:lnTo>
                  <a:lnTo>
                    <a:pt x="74" y="26"/>
                  </a:lnTo>
                  <a:lnTo>
                    <a:pt x="78" y="24"/>
                  </a:lnTo>
                  <a:lnTo>
                    <a:pt x="82" y="22"/>
                  </a:lnTo>
                  <a:lnTo>
                    <a:pt x="86" y="20"/>
                  </a:lnTo>
                  <a:lnTo>
                    <a:pt x="92" y="16"/>
                  </a:lnTo>
                  <a:lnTo>
                    <a:pt x="92" y="14"/>
                  </a:lnTo>
                  <a:lnTo>
                    <a:pt x="94" y="14"/>
                  </a:lnTo>
                  <a:lnTo>
                    <a:pt x="96" y="14"/>
                  </a:lnTo>
                  <a:lnTo>
                    <a:pt x="100" y="10"/>
                  </a:lnTo>
                  <a:lnTo>
                    <a:pt x="106" y="6"/>
                  </a:lnTo>
                  <a:lnTo>
                    <a:pt x="108" y="6"/>
                  </a:lnTo>
                  <a:lnTo>
                    <a:pt x="112" y="4"/>
                  </a:lnTo>
                  <a:lnTo>
                    <a:pt x="112" y="2"/>
                  </a:lnTo>
                  <a:lnTo>
                    <a:pt x="114" y="2"/>
                  </a:lnTo>
                  <a:lnTo>
                    <a:pt x="116" y="0"/>
                  </a:lnTo>
                  <a:lnTo>
                    <a:pt x="118" y="0"/>
                  </a:lnTo>
                  <a:lnTo>
                    <a:pt x="120" y="2"/>
                  </a:lnTo>
                  <a:lnTo>
                    <a:pt x="120" y="4"/>
                  </a:lnTo>
                  <a:lnTo>
                    <a:pt x="122" y="4"/>
                  </a:lnTo>
                  <a:lnTo>
                    <a:pt x="122" y="6"/>
                  </a:lnTo>
                  <a:lnTo>
                    <a:pt x="124" y="8"/>
                  </a:lnTo>
                  <a:lnTo>
                    <a:pt x="124" y="10"/>
                  </a:lnTo>
                  <a:lnTo>
                    <a:pt x="128" y="16"/>
                  </a:lnTo>
                  <a:lnTo>
                    <a:pt x="128" y="20"/>
                  </a:lnTo>
                  <a:lnTo>
                    <a:pt x="130" y="20"/>
                  </a:lnTo>
                  <a:lnTo>
                    <a:pt x="130" y="24"/>
                  </a:lnTo>
                  <a:lnTo>
                    <a:pt x="132" y="26"/>
                  </a:lnTo>
                  <a:lnTo>
                    <a:pt x="134" y="28"/>
                  </a:lnTo>
                  <a:lnTo>
                    <a:pt x="134" y="30"/>
                  </a:lnTo>
                  <a:lnTo>
                    <a:pt x="136" y="32"/>
                  </a:lnTo>
                  <a:lnTo>
                    <a:pt x="136" y="34"/>
                  </a:lnTo>
                  <a:lnTo>
                    <a:pt x="138" y="36"/>
                  </a:lnTo>
                  <a:lnTo>
                    <a:pt x="138" y="38"/>
                  </a:lnTo>
                  <a:lnTo>
                    <a:pt x="140" y="40"/>
                  </a:lnTo>
                  <a:lnTo>
                    <a:pt x="142" y="40"/>
                  </a:lnTo>
                  <a:lnTo>
                    <a:pt x="144" y="44"/>
                  </a:lnTo>
                  <a:lnTo>
                    <a:pt x="144" y="46"/>
                  </a:lnTo>
                  <a:lnTo>
                    <a:pt x="146" y="46"/>
                  </a:lnTo>
                  <a:lnTo>
                    <a:pt x="146" y="48"/>
                  </a:lnTo>
                  <a:lnTo>
                    <a:pt x="148" y="50"/>
                  </a:lnTo>
                  <a:lnTo>
                    <a:pt x="148" y="52"/>
                  </a:lnTo>
                  <a:lnTo>
                    <a:pt x="150" y="54"/>
                  </a:lnTo>
                  <a:lnTo>
                    <a:pt x="150" y="56"/>
                  </a:lnTo>
                  <a:lnTo>
                    <a:pt x="152" y="56"/>
                  </a:lnTo>
                  <a:lnTo>
                    <a:pt x="154" y="60"/>
                  </a:lnTo>
                  <a:lnTo>
                    <a:pt x="154" y="62"/>
                  </a:lnTo>
                  <a:lnTo>
                    <a:pt x="156" y="62"/>
                  </a:lnTo>
                  <a:lnTo>
                    <a:pt x="156" y="64"/>
                  </a:lnTo>
                  <a:lnTo>
                    <a:pt x="156" y="66"/>
                  </a:lnTo>
                  <a:lnTo>
                    <a:pt x="158" y="66"/>
                  </a:lnTo>
                  <a:lnTo>
                    <a:pt x="158" y="68"/>
                  </a:lnTo>
                  <a:lnTo>
                    <a:pt x="160" y="70"/>
                  </a:lnTo>
                  <a:lnTo>
                    <a:pt x="160" y="72"/>
                  </a:lnTo>
                  <a:lnTo>
                    <a:pt x="162" y="74"/>
                  </a:lnTo>
                  <a:lnTo>
                    <a:pt x="162" y="76"/>
                  </a:lnTo>
                  <a:lnTo>
                    <a:pt x="164" y="76"/>
                  </a:lnTo>
                  <a:lnTo>
                    <a:pt x="164" y="78"/>
                  </a:lnTo>
                  <a:lnTo>
                    <a:pt x="166" y="80"/>
                  </a:lnTo>
                  <a:lnTo>
                    <a:pt x="166" y="82"/>
                  </a:lnTo>
                  <a:lnTo>
                    <a:pt x="168" y="82"/>
                  </a:lnTo>
                  <a:lnTo>
                    <a:pt x="168" y="84"/>
                  </a:lnTo>
                  <a:lnTo>
                    <a:pt x="170" y="86"/>
                  </a:lnTo>
                  <a:lnTo>
                    <a:pt x="170" y="88"/>
                  </a:lnTo>
                  <a:lnTo>
                    <a:pt x="172" y="88"/>
                  </a:lnTo>
                  <a:lnTo>
                    <a:pt x="174" y="90"/>
                  </a:lnTo>
                  <a:lnTo>
                    <a:pt x="174" y="92"/>
                  </a:lnTo>
                  <a:lnTo>
                    <a:pt x="176" y="96"/>
                  </a:lnTo>
                  <a:lnTo>
                    <a:pt x="176" y="98"/>
                  </a:lnTo>
                  <a:lnTo>
                    <a:pt x="176" y="100"/>
                  </a:lnTo>
                  <a:lnTo>
                    <a:pt x="178" y="104"/>
                  </a:lnTo>
                  <a:lnTo>
                    <a:pt x="180" y="106"/>
                  </a:lnTo>
                  <a:lnTo>
                    <a:pt x="182" y="108"/>
                  </a:lnTo>
                  <a:lnTo>
                    <a:pt x="182" y="110"/>
                  </a:lnTo>
                  <a:lnTo>
                    <a:pt x="184" y="112"/>
                  </a:lnTo>
                  <a:lnTo>
                    <a:pt x="186" y="114"/>
                  </a:lnTo>
                  <a:lnTo>
                    <a:pt x="188" y="118"/>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72" name="Freeform 48"/>
            <p:cNvSpPr>
              <a:spLocks/>
            </p:cNvSpPr>
            <p:nvPr/>
          </p:nvSpPr>
          <p:spPr bwMode="auto">
            <a:xfrm>
              <a:off x="5541963" y="2762250"/>
              <a:ext cx="261938" cy="287338"/>
            </a:xfrm>
            <a:custGeom>
              <a:avLst/>
              <a:gdLst>
                <a:gd name="T0" fmla="*/ 22 w 165"/>
                <a:gd name="T1" fmla="*/ 0 h 181"/>
                <a:gd name="T2" fmla="*/ 32 w 165"/>
                <a:gd name="T3" fmla="*/ 0 h 181"/>
                <a:gd name="T4" fmla="*/ 59 w 165"/>
                <a:gd name="T5" fmla="*/ 0 h 181"/>
                <a:gd name="T6" fmla="*/ 81 w 165"/>
                <a:gd name="T7" fmla="*/ 0 h 181"/>
                <a:gd name="T8" fmla="*/ 99 w 165"/>
                <a:gd name="T9" fmla="*/ 0 h 181"/>
                <a:gd name="T10" fmla="*/ 115 w 165"/>
                <a:gd name="T11" fmla="*/ 0 h 181"/>
                <a:gd name="T12" fmla="*/ 121 w 165"/>
                <a:gd name="T13" fmla="*/ 0 h 181"/>
                <a:gd name="T14" fmla="*/ 125 w 165"/>
                <a:gd name="T15" fmla="*/ 6 h 181"/>
                <a:gd name="T16" fmla="*/ 127 w 165"/>
                <a:gd name="T17" fmla="*/ 2 h 181"/>
                <a:gd name="T18" fmla="*/ 131 w 165"/>
                <a:gd name="T19" fmla="*/ 2 h 181"/>
                <a:gd name="T20" fmla="*/ 135 w 165"/>
                <a:gd name="T21" fmla="*/ 8 h 181"/>
                <a:gd name="T22" fmla="*/ 141 w 165"/>
                <a:gd name="T23" fmla="*/ 8 h 181"/>
                <a:gd name="T24" fmla="*/ 137 w 165"/>
                <a:gd name="T25" fmla="*/ 14 h 181"/>
                <a:gd name="T26" fmla="*/ 135 w 165"/>
                <a:gd name="T27" fmla="*/ 18 h 181"/>
                <a:gd name="T28" fmla="*/ 143 w 165"/>
                <a:gd name="T29" fmla="*/ 16 h 181"/>
                <a:gd name="T30" fmla="*/ 147 w 165"/>
                <a:gd name="T31" fmla="*/ 22 h 181"/>
                <a:gd name="T32" fmla="*/ 141 w 165"/>
                <a:gd name="T33" fmla="*/ 26 h 181"/>
                <a:gd name="T34" fmla="*/ 141 w 165"/>
                <a:gd name="T35" fmla="*/ 30 h 181"/>
                <a:gd name="T36" fmla="*/ 147 w 165"/>
                <a:gd name="T37" fmla="*/ 30 h 181"/>
                <a:gd name="T38" fmla="*/ 151 w 165"/>
                <a:gd name="T39" fmla="*/ 34 h 181"/>
                <a:gd name="T40" fmla="*/ 155 w 165"/>
                <a:gd name="T41" fmla="*/ 40 h 181"/>
                <a:gd name="T42" fmla="*/ 161 w 165"/>
                <a:gd name="T43" fmla="*/ 38 h 181"/>
                <a:gd name="T44" fmla="*/ 159 w 165"/>
                <a:gd name="T45" fmla="*/ 32 h 181"/>
                <a:gd name="T46" fmla="*/ 159 w 165"/>
                <a:gd name="T47" fmla="*/ 28 h 181"/>
                <a:gd name="T48" fmla="*/ 165 w 165"/>
                <a:gd name="T49" fmla="*/ 36 h 181"/>
                <a:gd name="T50" fmla="*/ 163 w 165"/>
                <a:gd name="T51" fmla="*/ 58 h 181"/>
                <a:gd name="T52" fmla="*/ 163 w 165"/>
                <a:gd name="T53" fmla="*/ 73 h 181"/>
                <a:gd name="T54" fmla="*/ 163 w 165"/>
                <a:gd name="T55" fmla="*/ 89 h 181"/>
                <a:gd name="T56" fmla="*/ 165 w 165"/>
                <a:gd name="T57" fmla="*/ 103 h 181"/>
                <a:gd name="T58" fmla="*/ 165 w 165"/>
                <a:gd name="T59" fmla="*/ 123 h 181"/>
                <a:gd name="T60" fmla="*/ 165 w 165"/>
                <a:gd name="T61" fmla="*/ 139 h 181"/>
                <a:gd name="T62" fmla="*/ 165 w 165"/>
                <a:gd name="T63" fmla="*/ 157 h 181"/>
                <a:gd name="T64" fmla="*/ 165 w 165"/>
                <a:gd name="T65" fmla="*/ 169 h 181"/>
                <a:gd name="T66" fmla="*/ 161 w 165"/>
                <a:gd name="T67" fmla="*/ 181 h 181"/>
                <a:gd name="T68" fmla="*/ 149 w 165"/>
                <a:gd name="T69" fmla="*/ 181 h 181"/>
                <a:gd name="T70" fmla="*/ 133 w 165"/>
                <a:gd name="T71" fmla="*/ 181 h 181"/>
                <a:gd name="T72" fmla="*/ 103 w 165"/>
                <a:gd name="T73" fmla="*/ 181 h 181"/>
                <a:gd name="T74" fmla="*/ 87 w 165"/>
                <a:gd name="T75" fmla="*/ 181 h 181"/>
                <a:gd name="T76" fmla="*/ 77 w 165"/>
                <a:gd name="T77" fmla="*/ 181 h 181"/>
                <a:gd name="T78" fmla="*/ 59 w 165"/>
                <a:gd name="T79" fmla="*/ 181 h 181"/>
                <a:gd name="T80" fmla="*/ 50 w 165"/>
                <a:gd name="T81" fmla="*/ 181 h 181"/>
                <a:gd name="T82" fmla="*/ 36 w 165"/>
                <a:gd name="T83" fmla="*/ 181 h 181"/>
                <a:gd name="T84" fmla="*/ 22 w 165"/>
                <a:gd name="T85" fmla="*/ 181 h 181"/>
                <a:gd name="T86" fmla="*/ 0 w 165"/>
                <a:gd name="T87" fmla="*/ 181 h 181"/>
                <a:gd name="T88" fmla="*/ 0 w 165"/>
                <a:gd name="T89" fmla="*/ 165 h 181"/>
                <a:gd name="T90" fmla="*/ 0 w 165"/>
                <a:gd name="T91" fmla="*/ 147 h 181"/>
                <a:gd name="T92" fmla="*/ 0 w 165"/>
                <a:gd name="T93" fmla="*/ 133 h 181"/>
                <a:gd name="T94" fmla="*/ 0 w 165"/>
                <a:gd name="T95" fmla="*/ 123 h 181"/>
                <a:gd name="T96" fmla="*/ 0 w 165"/>
                <a:gd name="T97" fmla="*/ 103 h 181"/>
                <a:gd name="T98" fmla="*/ 2 w 165"/>
                <a:gd name="T99" fmla="*/ 79 h 181"/>
                <a:gd name="T100" fmla="*/ 2 w 165"/>
                <a:gd name="T101" fmla="*/ 62 h 181"/>
                <a:gd name="T102" fmla="*/ 2 w 165"/>
                <a:gd name="T103" fmla="*/ 48 h 181"/>
                <a:gd name="T104" fmla="*/ 2 w 165"/>
                <a:gd name="T105" fmla="*/ 34 h 181"/>
                <a:gd name="T106" fmla="*/ 2 w 165"/>
                <a:gd name="T107" fmla="*/ 26 h 181"/>
                <a:gd name="T108" fmla="*/ 2 w 165"/>
                <a:gd name="T109" fmla="*/ 10 h 181"/>
                <a:gd name="T110" fmla="*/ 12 w 165"/>
                <a:gd name="T11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5" h="181">
                  <a:moveTo>
                    <a:pt x="12" y="0"/>
                  </a:moveTo>
                  <a:lnTo>
                    <a:pt x="14" y="0"/>
                  </a:lnTo>
                  <a:lnTo>
                    <a:pt x="18" y="0"/>
                  </a:lnTo>
                  <a:lnTo>
                    <a:pt x="22" y="0"/>
                  </a:lnTo>
                  <a:lnTo>
                    <a:pt x="24" y="0"/>
                  </a:lnTo>
                  <a:lnTo>
                    <a:pt x="26" y="0"/>
                  </a:lnTo>
                  <a:lnTo>
                    <a:pt x="28" y="0"/>
                  </a:lnTo>
                  <a:lnTo>
                    <a:pt x="32" y="0"/>
                  </a:lnTo>
                  <a:lnTo>
                    <a:pt x="34" y="0"/>
                  </a:lnTo>
                  <a:lnTo>
                    <a:pt x="36" y="0"/>
                  </a:lnTo>
                  <a:lnTo>
                    <a:pt x="40" y="0"/>
                  </a:lnTo>
                  <a:lnTo>
                    <a:pt x="59" y="0"/>
                  </a:lnTo>
                  <a:lnTo>
                    <a:pt x="63" y="0"/>
                  </a:lnTo>
                  <a:lnTo>
                    <a:pt x="69" y="0"/>
                  </a:lnTo>
                  <a:lnTo>
                    <a:pt x="77" y="0"/>
                  </a:lnTo>
                  <a:lnTo>
                    <a:pt x="81" y="0"/>
                  </a:lnTo>
                  <a:lnTo>
                    <a:pt x="85" y="0"/>
                  </a:lnTo>
                  <a:lnTo>
                    <a:pt x="89" y="0"/>
                  </a:lnTo>
                  <a:lnTo>
                    <a:pt x="91" y="0"/>
                  </a:lnTo>
                  <a:lnTo>
                    <a:pt x="99" y="0"/>
                  </a:lnTo>
                  <a:lnTo>
                    <a:pt x="101" y="0"/>
                  </a:lnTo>
                  <a:lnTo>
                    <a:pt x="103" y="0"/>
                  </a:lnTo>
                  <a:lnTo>
                    <a:pt x="113" y="0"/>
                  </a:lnTo>
                  <a:lnTo>
                    <a:pt x="115" y="0"/>
                  </a:lnTo>
                  <a:lnTo>
                    <a:pt x="117" y="0"/>
                  </a:lnTo>
                  <a:lnTo>
                    <a:pt x="119" y="0"/>
                  </a:lnTo>
                  <a:lnTo>
                    <a:pt x="119" y="0"/>
                  </a:lnTo>
                  <a:lnTo>
                    <a:pt x="121" y="0"/>
                  </a:lnTo>
                  <a:lnTo>
                    <a:pt x="123" y="0"/>
                  </a:lnTo>
                  <a:lnTo>
                    <a:pt x="125" y="0"/>
                  </a:lnTo>
                  <a:lnTo>
                    <a:pt x="125" y="4"/>
                  </a:lnTo>
                  <a:lnTo>
                    <a:pt x="125" y="6"/>
                  </a:lnTo>
                  <a:lnTo>
                    <a:pt x="127" y="6"/>
                  </a:lnTo>
                  <a:lnTo>
                    <a:pt x="129" y="6"/>
                  </a:lnTo>
                  <a:lnTo>
                    <a:pt x="127" y="4"/>
                  </a:lnTo>
                  <a:lnTo>
                    <a:pt x="127" y="2"/>
                  </a:lnTo>
                  <a:lnTo>
                    <a:pt x="129" y="2"/>
                  </a:lnTo>
                  <a:lnTo>
                    <a:pt x="129" y="0"/>
                  </a:lnTo>
                  <a:lnTo>
                    <a:pt x="131" y="0"/>
                  </a:lnTo>
                  <a:lnTo>
                    <a:pt x="131" y="2"/>
                  </a:lnTo>
                  <a:lnTo>
                    <a:pt x="133" y="4"/>
                  </a:lnTo>
                  <a:lnTo>
                    <a:pt x="133" y="6"/>
                  </a:lnTo>
                  <a:lnTo>
                    <a:pt x="133" y="8"/>
                  </a:lnTo>
                  <a:lnTo>
                    <a:pt x="135" y="8"/>
                  </a:lnTo>
                  <a:lnTo>
                    <a:pt x="135" y="10"/>
                  </a:lnTo>
                  <a:lnTo>
                    <a:pt x="137" y="10"/>
                  </a:lnTo>
                  <a:lnTo>
                    <a:pt x="139" y="8"/>
                  </a:lnTo>
                  <a:lnTo>
                    <a:pt x="141" y="8"/>
                  </a:lnTo>
                  <a:lnTo>
                    <a:pt x="141" y="10"/>
                  </a:lnTo>
                  <a:lnTo>
                    <a:pt x="141" y="12"/>
                  </a:lnTo>
                  <a:lnTo>
                    <a:pt x="139" y="14"/>
                  </a:lnTo>
                  <a:lnTo>
                    <a:pt x="137" y="14"/>
                  </a:lnTo>
                  <a:lnTo>
                    <a:pt x="135" y="14"/>
                  </a:lnTo>
                  <a:lnTo>
                    <a:pt x="135" y="16"/>
                  </a:lnTo>
                  <a:lnTo>
                    <a:pt x="133" y="16"/>
                  </a:lnTo>
                  <a:lnTo>
                    <a:pt x="135" y="18"/>
                  </a:lnTo>
                  <a:lnTo>
                    <a:pt x="137" y="18"/>
                  </a:lnTo>
                  <a:lnTo>
                    <a:pt x="139" y="18"/>
                  </a:lnTo>
                  <a:lnTo>
                    <a:pt x="141" y="18"/>
                  </a:lnTo>
                  <a:lnTo>
                    <a:pt x="143" y="16"/>
                  </a:lnTo>
                  <a:lnTo>
                    <a:pt x="145" y="16"/>
                  </a:lnTo>
                  <a:lnTo>
                    <a:pt x="147" y="18"/>
                  </a:lnTo>
                  <a:lnTo>
                    <a:pt x="147" y="20"/>
                  </a:lnTo>
                  <a:lnTo>
                    <a:pt x="147" y="22"/>
                  </a:lnTo>
                  <a:lnTo>
                    <a:pt x="145" y="22"/>
                  </a:lnTo>
                  <a:lnTo>
                    <a:pt x="145" y="24"/>
                  </a:lnTo>
                  <a:lnTo>
                    <a:pt x="143" y="26"/>
                  </a:lnTo>
                  <a:lnTo>
                    <a:pt x="141" y="26"/>
                  </a:lnTo>
                  <a:lnTo>
                    <a:pt x="141" y="26"/>
                  </a:lnTo>
                  <a:lnTo>
                    <a:pt x="139" y="26"/>
                  </a:lnTo>
                  <a:lnTo>
                    <a:pt x="139" y="28"/>
                  </a:lnTo>
                  <a:lnTo>
                    <a:pt x="141" y="30"/>
                  </a:lnTo>
                  <a:lnTo>
                    <a:pt x="143" y="30"/>
                  </a:lnTo>
                  <a:lnTo>
                    <a:pt x="143" y="28"/>
                  </a:lnTo>
                  <a:lnTo>
                    <a:pt x="145" y="28"/>
                  </a:lnTo>
                  <a:lnTo>
                    <a:pt x="147" y="30"/>
                  </a:lnTo>
                  <a:lnTo>
                    <a:pt x="149" y="30"/>
                  </a:lnTo>
                  <a:lnTo>
                    <a:pt x="149" y="32"/>
                  </a:lnTo>
                  <a:lnTo>
                    <a:pt x="151" y="32"/>
                  </a:lnTo>
                  <a:lnTo>
                    <a:pt x="151" y="34"/>
                  </a:lnTo>
                  <a:lnTo>
                    <a:pt x="153" y="36"/>
                  </a:lnTo>
                  <a:lnTo>
                    <a:pt x="153" y="38"/>
                  </a:lnTo>
                  <a:lnTo>
                    <a:pt x="155" y="38"/>
                  </a:lnTo>
                  <a:lnTo>
                    <a:pt x="155" y="40"/>
                  </a:lnTo>
                  <a:lnTo>
                    <a:pt x="157" y="40"/>
                  </a:lnTo>
                  <a:lnTo>
                    <a:pt x="159" y="40"/>
                  </a:lnTo>
                  <a:lnTo>
                    <a:pt x="161" y="40"/>
                  </a:lnTo>
                  <a:lnTo>
                    <a:pt x="161" y="38"/>
                  </a:lnTo>
                  <a:lnTo>
                    <a:pt x="163" y="36"/>
                  </a:lnTo>
                  <a:lnTo>
                    <a:pt x="161" y="36"/>
                  </a:lnTo>
                  <a:lnTo>
                    <a:pt x="161" y="34"/>
                  </a:lnTo>
                  <a:lnTo>
                    <a:pt x="159" y="32"/>
                  </a:lnTo>
                  <a:lnTo>
                    <a:pt x="157" y="32"/>
                  </a:lnTo>
                  <a:lnTo>
                    <a:pt x="157" y="30"/>
                  </a:lnTo>
                  <a:lnTo>
                    <a:pt x="157" y="28"/>
                  </a:lnTo>
                  <a:lnTo>
                    <a:pt x="159" y="28"/>
                  </a:lnTo>
                  <a:lnTo>
                    <a:pt x="161" y="28"/>
                  </a:lnTo>
                  <a:lnTo>
                    <a:pt x="163" y="30"/>
                  </a:lnTo>
                  <a:lnTo>
                    <a:pt x="165" y="32"/>
                  </a:lnTo>
                  <a:lnTo>
                    <a:pt x="165" y="36"/>
                  </a:lnTo>
                  <a:lnTo>
                    <a:pt x="165" y="44"/>
                  </a:lnTo>
                  <a:lnTo>
                    <a:pt x="163" y="52"/>
                  </a:lnTo>
                  <a:lnTo>
                    <a:pt x="163" y="54"/>
                  </a:lnTo>
                  <a:lnTo>
                    <a:pt x="163" y="58"/>
                  </a:lnTo>
                  <a:lnTo>
                    <a:pt x="163" y="64"/>
                  </a:lnTo>
                  <a:lnTo>
                    <a:pt x="163" y="66"/>
                  </a:lnTo>
                  <a:lnTo>
                    <a:pt x="163" y="70"/>
                  </a:lnTo>
                  <a:lnTo>
                    <a:pt x="163" y="73"/>
                  </a:lnTo>
                  <a:lnTo>
                    <a:pt x="163" y="75"/>
                  </a:lnTo>
                  <a:lnTo>
                    <a:pt x="163" y="75"/>
                  </a:lnTo>
                  <a:lnTo>
                    <a:pt x="163" y="79"/>
                  </a:lnTo>
                  <a:lnTo>
                    <a:pt x="163" y="89"/>
                  </a:lnTo>
                  <a:lnTo>
                    <a:pt x="163" y="95"/>
                  </a:lnTo>
                  <a:lnTo>
                    <a:pt x="165" y="99"/>
                  </a:lnTo>
                  <a:lnTo>
                    <a:pt x="165" y="101"/>
                  </a:lnTo>
                  <a:lnTo>
                    <a:pt x="165" y="103"/>
                  </a:lnTo>
                  <a:lnTo>
                    <a:pt x="165" y="111"/>
                  </a:lnTo>
                  <a:lnTo>
                    <a:pt x="165" y="121"/>
                  </a:lnTo>
                  <a:lnTo>
                    <a:pt x="165" y="123"/>
                  </a:lnTo>
                  <a:lnTo>
                    <a:pt x="165" y="123"/>
                  </a:lnTo>
                  <a:lnTo>
                    <a:pt x="165" y="133"/>
                  </a:lnTo>
                  <a:lnTo>
                    <a:pt x="165" y="135"/>
                  </a:lnTo>
                  <a:lnTo>
                    <a:pt x="165" y="137"/>
                  </a:lnTo>
                  <a:lnTo>
                    <a:pt x="165" y="139"/>
                  </a:lnTo>
                  <a:lnTo>
                    <a:pt x="165" y="141"/>
                  </a:lnTo>
                  <a:lnTo>
                    <a:pt x="165" y="145"/>
                  </a:lnTo>
                  <a:lnTo>
                    <a:pt x="165" y="151"/>
                  </a:lnTo>
                  <a:lnTo>
                    <a:pt x="165" y="157"/>
                  </a:lnTo>
                  <a:lnTo>
                    <a:pt x="165" y="161"/>
                  </a:lnTo>
                  <a:lnTo>
                    <a:pt x="165" y="163"/>
                  </a:lnTo>
                  <a:lnTo>
                    <a:pt x="165" y="167"/>
                  </a:lnTo>
                  <a:lnTo>
                    <a:pt x="165" y="169"/>
                  </a:lnTo>
                  <a:lnTo>
                    <a:pt x="165" y="169"/>
                  </a:lnTo>
                  <a:lnTo>
                    <a:pt x="165" y="171"/>
                  </a:lnTo>
                  <a:lnTo>
                    <a:pt x="163" y="181"/>
                  </a:lnTo>
                  <a:lnTo>
                    <a:pt x="161" y="181"/>
                  </a:lnTo>
                  <a:lnTo>
                    <a:pt x="157" y="181"/>
                  </a:lnTo>
                  <a:lnTo>
                    <a:pt x="155" y="181"/>
                  </a:lnTo>
                  <a:lnTo>
                    <a:pt x="153" y="181"/>
                  </a:lnTo>
                  <a:lnTo>
                    <a:pt x="149" y="181"/>
                  </a:lnTo>
                  <a:lnTo>
                    <a:pt x="145" y="181"/>
                  </a:lnTo>
                  <a:lnTo>
                    <a:pt x="143" y="181"/>
                  </a:lnTo>
                  <a:lnTo>
                    <a:pt x="139" y="181"/>
                  </a:lnTo>
                  <a:lnTo>
                    <a:pt x="133" y="181"/>
                  </a:lnTo>
                  <a:lnTo>
                    <a:pt x="123" y="181"/>
                  </a:lnTo>
                  <a:lnTo>
                    <a:pt x="119" y="181"/>
                  </a:lnTo>
                  <a:lnTo>
                    <a:pt x="117" y="181"/>
                  </a:lnTo>
                  <a:lnTo>
                    <a:pt x="103" y="181"/>
                  </a:lnTo>
                  <a:lnTo>
                    <a:pt x="101" y="181"/>
                  </a:lnTo>
                  <a:lnTo>
                    <a:pt x="99" y="181"/>
                  </a:lnTo>
                  <a:lnTo>
                    <a:pt x="93" y="181"/>
                  </a:lnTo>
                  <a:lnTo>
                    <a:pt x="87" y="181"/>
                  </a:lnTo>
                  <a:lnTo>
                    <a:pt x="83" y="181"/>
                  </a:lnTo>
                  <a:lnTo>
                    <a:pt x="81" y="181"/>
                  </a:lnTo>
                  <a:lnTo>
                    <a:pt x="79" y="181"/>
                  </a:lnTo>
                  <a:lnTo>
                    <a:pt x="77" y="181"/>
                  </a:lnTo>
                  <a:lnTo>
                    <a:pt x="75" y="181"/>
                  </a:lnTo>
                  <a:lnTo>
                    <a:pt x="67" y="181"/>
                  </a:lnTo>
                  <a:lnTo>
                    <a:pt x="65" y="181"/>
                  </a:lnTo>
                  <a:lnTo>
                    <a:pt x="59" y="181"/>
                  </a:lnTo>
                  <a:lnTo>
                    <a:pt x="57" y="181"/>
                  </a:lnTo>
                  <a:lnTo>
                    <a:pt x="55" y="181"/>
                  </a:lnTo>
                  <a:lnTo>
                    <a:pt x="52" y="181"/>
                  </a:lnTo>
                  <a:lnTo>
                    <a:pt x="50" y="181"/>
                  </a:lnTo>
                  <a:lnTo>
                    <a:pt x="48" y="181"/>
                  </a:lnTo>
                  <a:lnTo>
                    <a:pt x="42" y="181"/>
                  </a:lnTo>
                  <a:lnTo>
                    <a:pt x="40" y="181"/>
                  </a:lnTo>
                  <a:lnTo>
                    <a:pt x="36" y="181"/>
                  </a:lnTo>
                  <a:lnTo>
                    <a:pt x="34" y="181"/>
                  </a:lnTo>
                  <a:lnTo>
                    <a:pt x="28" y="181"/>
                  </a:lnTo>
                  <a:lnTo>
                    <a:pt x="24" y="181"/>
                  </a:lnTo>
                  <a:lnTo>
                    <a:pt x="22" y="181"/>
                  </a:lnTo>
                  <a:lnTo>
                    <a:pt x="22" y="181"/>
                  </a:lnTo>
                  <a:lnTo>
                    <a:pt x="16" y="181"/>
                  </a:lnTo>
                  <a:lnTo>
                    <a:pt x="2" y="181"/>
                  </a:lnTo>
                  <a:lnTo>
                    <a:pt x="0" y="181"/>
                  </a:lnTo>
                  <a:lnTo>
                    <a:pt x="0" y="175"/>
                  </a:lnTo>
                  <a:lnTo>
                    <a:pt x="0" y="173"/>
                  </a:lnTo>
                  <a:lnTo>
                    <a:pt x="0" y="169"/>
                  </a:lnTo>
                  <a:lnTo>
                    <a:pt x="0" y="165"/>
                  </a:lnTo>
                  <a:lnTo>
                    <a:pt x="0" y="161"/>
                  </a:lnTo>
                  <a:lnTo>
                    <a:pt x="0" y="157"/>
                  </a:lnTo>
                  <a:lnTo>
                    <a:pt x="0" y="151"/>
                  </a:lnTo>
                  <a:lnTo>
                    <a:pt x="0" y="147"/>
                  </a:lnTo>
                  <a:lnTo>
                    <a:pt x="0" y="143"/>
                  </a:lnTo>
                  <a:lnTo>
                    <a:pt x="0" y="141"/>
                  </a:lnTo>
                  <a:lnTo>
                    <a:pt x="0" y="139"/>
                  </a:lnTo>
                  <a:lnTo>
                    <a:pt x="0" y="133"/>
                  </a:lnTo>
                  <a:lnTo>
                    <a:pt x="0" y="127"/>
                  </a:lnTo>
                  <a:lnTo>
                    <a:pt x="0" y="125"/>
                  </a:lnTo>
                  <a:lnTo>
                    <a:pt x="0" y="123"/>
                  </a:lnTo>
                  <a:lnTo>
                    <a:pt x="0" y="123"/>
                  </a:lnTo>
                  <a:lnTo>
                    <a:pt x="0" y="117"/>
                  </a:lnTo>
                  <a:lnTo>
                    <a:pt x="0" y="109"/>
                  </a:lnTo>
                  <a:lnTo>
                    <a:pt x="0" y="105"/>
                  </a:lnTo>
                  <a:lnTo>
                    <a:pt x="0" y="103"/>
                  </a:lnTo>
                  <a:lnTo>
                    <a:pt x="2" y="93"/>
                  </a:lnTo>
                  <a:lnTo>
                    <a:pt x="2" y="91"/>
                  </a:lnTo>
                  <a:lnTo>
                    <a:pt x="2" y="87"/>
                  </a:lnTo>
                  <a:lnTo>
                    <a:pt x="2" y="79"/>
                  </a:lnTo>
                  <a:lnTo>
                    <a:pt x="2" y="75"/>
                  </a:lnTo>
                  <a:lnTo>
                    <a:pt x="2" y="73"/>
                  </a:lnTo>
                  <a:lnTo>
                    <a:pt x="2" y="66"/>
                  </a:lnTo>
                  <a:lnTo>
                    <a:pt x="2" y="62"/>
                  </a:lnTo>
                  <a:lnTo>
                    <a:pt x="2" y="56"/>
                  </a:lnTo>
                  <a:lnTo>
                    <a:pt x="2" y="52"/>
                  </a:lnTo>
                  <a:lnTo>
                    <a:pt x="2" y="50"/>
                  </a:lnTo>
                  <a:lnTo>
                    <a:pt x="2" y="48"/>
                  </a:lnTo>
                  <a:lnTo>
                    <a:pt x="2" y="44"/>
                  </a:lnTo>
                  <a:lnTo>
                    <a:pt x="2" y="38"/>
                  </a:lnTo>
                  <a:lnTo>
                    <a:pt x="2" y="36"/>
                  </a:lnTo>
                  <a:lnTo>
                    <a:pt x="2" y="34"/>
                  </a:lnTo>
                  <a:lnTo>
                    <a:pt x="2" y="32"/>
                  </a:lnTo>
                  <a:lnTo>
                    <a:pt x="2" y="30"/>
                  </a:lnTo>
                  <a:lnTo>
                    <a:pt x="2" y="28"/>
                  </a:lnTo>
                  <a:lnTo>
                    <a:pt x="2" y="26"/>
                  </a:lnTo>
                  <a:lnTo>
                    <a:pt x="2" y="26"/>
                  </a:lnTo>
                  <a:lnTo>
                    <a:pt x="2" y="20"/>
                  </a:lnTo>
                  <a:lnTo>
                    <a:pt x="2" y="12"/>
                  </a:lnTo>
                  <a:lnTo>
                    <a:pt x="2" y="10"/>
                  </a:lnTo>
                  <a:lnTo>
                    <a:pt x="2" y="4"/>
                  </a:lnTo>
                  <a:lnTo>
                    <a:pt x="2" y="0"/>
                  </a:lnTo>
                  <a:lnTo>
                    <a:pt x="8" y="0"/>
                  </a:lnTo>
                  <a:lnTo>
                    <a:pt x="1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73" name="Freeform 50"/>
            <p:cNvSpPr>
              <a:spLocks/>
            </p:cNvSpPr>
            <p:nvPr/>
          </p:nvSpPr>
          <p:spPr bwMode="auto">
            <a:xfrm>
              <a:off x="6511925" y="2682875"/>
              <a:ext cx="381000" cy="379413"/>
            </a:xfrm>
            <a:custGeom>
              <a:avLst/>
              <a:gdLst>
                <a:gd name="T0" fmla="*/ 188 w 240"/>
                <a:gd name="T1" fmla="*/ 58 h 239"/>
                <a:gd name="T2" fmla="*/ 196 w 240"/>
                <a:gd name="T3" fmla="*/ 72 h 239"/>
                <a:gd name="T4" fmla="*/ 204 w 240"/>
                <a:gd name="T5" fmla="*/ 82 h 239"/>
                <a:gd name="T6" fmla="*/ 210 w 240"/>
                <a:gd name="T7" fmla="*/ 92 h 239"/>
                <a:gd name="T8" fmla="*/ 216 w 240"/>
                <a:gd name="T9" fmla="*/ 102 h 239"/>
                <a:gd name="T10" fmla="*/ 220 w 240"/>
                <a:gd name="T11" fmla="*/ 108 h 239"/>
                <a:gd name="T12" fmla="*/ 224 w 240"/>
                <a:gd name="T13" fmla="*/ 116 h 239"/>
                <a:gd name="T14" fmla="*/ 236 w 240"/>
                <a:gd name="T15" fmla="*/ 137 h 239"/>
                <a:gd name="T16" fmla="*/ 232 w 240"/>
                <a:gd name="T17" fmla="*/ 151 h 239"/>
                <a:gd name="T18" fmla="*/ 224 w 240"/>
                <a:gd name="T19" fmla="*/ 159 h 239"/>
                <a:gd name="T20" fmla="*/ 218 w 240"/>
                <a:gd name="T21" fmla="*/ 161 h 239"/>
                <a:gd name="T22" fmla="*/ 208 w 240"/>
                <a:gd name="T23" fmla="*/ 167 h 239"/>
                <a:gd name="T24" fmla="*/ 196 w 240"/>
                <a:gd name="T25" fmla="*/ 173 h 239"/>
                <a:gd name="T26" fmla="*/ 188 w 240"/>
                <a:gd name="T27" fmla="*/ 177 h 239"/>
                <a:gd name="T28" fmla="*/ 182 w 240"/>
                <a:gd name="T29" fmla="*/ 183 h 239"/>
                <a:gd name="T30" fmla="*/ 174 w 240"/>
                <a:gd name="T31" fmla="*/ 187 h 239"/>
                <a:gd name="T32" fmla="*/ 166 w 240"/>
                <a:gd name="T33" fmla="*/ 193 h 239"/>
                <a:gd name="T34" fmla="*/ 150 w 240"/>
                <a:gd name="T35" fmla="*/ 201 h 239"/>
                <a:gd name="T36" fmla="*/ 134 w 240"/>
                <a:gd name="T37" fmla="*/ 211 h 239"/>
                <a:gd name="T38" fmla="*/ 130 w 240"/>
                <a:gd name="T39" fmla="*/ 213 h 239"/>
                <a:gd name="T40" fmla="*/ 124 w 240"/>
                <a:gd name="T41" fmla="*/ 217 h 239"/>
                <a:gd name="T42" fmla="*/ 118 w 240"/>
                <a:gd name="T43" fmla="*/ 219 h 239"/>
                <a:gd name="T44" fmla="*/ 114 w 240"/>
                <a:gd name="T45" fmla="*/ 223 h 239"/>
                <a:gd name="T46" fmla="*/ 96 w 240"/>
                <a:gd name="T47" fmla="*/ 233 h 239"/>
                <a:gd name="T48" fmla="*/ 90 w 240"/>
                <a:gd name="T49" fmla="*/ 237 h 239"/>
                <a:gd name="T50" fmla="*/ 82 w 240"/>
                <a:gd name="T51" fmla="*/ 229 h 239"/>
                <a:gd name="T52" fmla="*/ 78 w 240"/>
                <a:gd name="T53" fmla="*/ 223 h 239"/>
                <a:gd name="T54" fmla="*/ 76 w 240"/>
                <a:gd name="T55" fmla="*/ 219 h 239"/>
                <a:gd name="T56" fmla="*/ 70 w 240"/>
                <a:gd name="T57" fmla="*/ 209 h 239"/>
                <a:gd name="T58" fmla="*/ 62 w 240"/>
                <a:gd name="T59" fmla="*/ 197 h 239"/>
                <a:gd name="T60" fmla="*/ 52 w 240"/>
                <a:gd name="T61" fmla="*/ 181 h 239"/>
                <a:gd name="T62" fmla="*/ 48 w 240"/>
                <a:gd name="T63" fmla="*/ 173 h 239"/>
                <a:gd name="T64" fmla="*/ 44 w 240"/>
                <a:gd name="T65" fmla="*/ 167 h 239"/>
                <a:gd name="T66" fmla="*/ 40 w 240"/>
                <a:gd name="T67" fmla="*/ 159 h 239"/>
                <a:gd name="T68" fmla="*/ 34 w 240"/>
                <a:gd name="T69" fmla="*/ 147 h 239"/>
                <a:gd name="T70" fmla="*/ 28 w 240"/>
                <a:gd name="T71" fmla="*/ 139 h 239"/>
                <a:gd name="T72" fmla="*/ 22 w 240"/>
                <a:gd name="T73" fmla="*/ 129 h 239"/>
                <a:gd name="T74" fmla="*/ 10 w 240"/>
                <a:gd name="T75" fmla="*/ 108 h 239"/>
                <a:gd name="T76" fmla="*/ 2 w 240"/>
                <a:gd name="T77" fmla="*/ 96 h 239"/>
                <a:gd name="T78" fmla="*/ 10 w 240"/>
                <a:gd name="T79" fmla="*/ 86 h 239"/>
                <a:gd name="T80" fmla="*/ 20 w 240"/>
                <a:gd name="T81" fmla="*/ 80 h 239"/>
                <a:gd name="T82" fmla="*/ 38 w 240"/>
                <a:gd name="T83" fmla="*/ 70 h 239"/>
                <a:gd name="T84" fmla="*/ 58 w 240"/>
                <a:gd name="T85" fmla="*/ 60 h 239"/>
                <a:gd name="T86" fmla="*/ 68 w 240"/>
                <a:gd name="T87" fmla="*/ 52 h 239"/>
                <a:gd name="T88" fmla="*/ 80 w 240"/>
                <a:gd name="T89" fmla="*/ 46 h 239"/>
                <a:gd name="T90" fmla="*/ 92 w 240"/>
                <a:gd name="T91" fmla="*/ 38 h 239"/>
                <a:gd name="T92" fmla="*/ 98 w 240"/>
                <a:gd name="T93" fmla="*/ 34 h 239"/>
                <a:gd name="T94" fmla="*/ 114 w 240"/>
                <a:gd name="T95" fmla="*/ 26 h 239"/>
                <a:gd name="T96" fmla="*/ 132 w 240"/>
                <a:gd name="T97" fmla="*/ 16 h 239"/>
                <a:gd name="T98" fmla="*/ 142 w 240"/>
                <a:gd name="T99" fmla="*/ 8 h 239"/>
                <a:gd name="T100" fmla="*/ 154 w 240"/>
                <a:gd name="T101" fmla="*/ 2 h 239"/>
                <a:gd name="T102" fmla="*/ 166 w 240"/>
                <a:gd name="T103" fmla="*/ 20 h 239"/>
                <a:gd name="T104" fmla="*/ 174 w 240"/>
                <a:gd name="T105" fmla="*/ 30 h 239"/>
                <a:gd name="T106" fmla="*/ 182 w 240"/>
                <a:gd name="T107" fmla="*/ 4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0" h="239">
                  <a:moveTo>
                    <a:pt x="182" y="46"/>
                  </a:moveTo>
                  <a:lnTo>
                    <a:pt x="186" y="52"/>
                  </a:lnTo>
                  <a:lnTo>
                    <a:pt x="188" y="56"/>
                  </a:lnTo>
                  <a:lnTo>
                    <a:pt x="188" y="58"/>
                  </a:lnTo>
                  <a:lnTo>
                    <a:pt x="190" y="60"/>
                  </a:lnTo>
                  <a:lnTo>
                    <a:pt x="192" y="64"/>
                  </a:lnTo>
                  <a:lnTo>
                    <a:pt x="196" y="70"/>
                  </a:lnTo>
                  <a:lnTo>
                    <a:pt x="196" y="72"/>
                  </a:lnTo>
                  <a:lnTo>
                    <a:pt x="200" y="76"/>
                  </a:lnTo>
                  <a:lnTo>
                    <a:pt x="202" y="76"/>
                  </a:lnTo>
                  <a:lnTo>
                    <a:pt x="202" y="78"/>
                  </a:lnTo>
                  <a:lnTo>
                    <a:pt x="204" y="82"/>
                  </a:lnTo>
                  <a:lnTo>
                    <a:pt x="206" y="84"/>
                  </a:lnTo>
                  <a:lnTo>
                    <a:pt x="206" y="86"/>
                  </a:lnTo>
                  <a:lnTo>
                    <a:pt x="208" y="88"/>
                  </a:lnTo>
                  <a:lnTo>
                    <a:pt x="210" y="92"/>
                  </a:lnTo>
                  <a:lnTo>
                    <a:pt x="212" y="96"/>
                  </a:lnTo>
                  <a:lnTo>
                    <a:pt x="214" y="98"/>
                  </a:lnTo>
                  <a:lnTo>
                    <a:pt x="214" y="100"/>
                  </a:lnTo>
                  <a:lnTo>
                    <a:pt x="216" y="102"/>
                  </a:lnTo>
                  <a:lnTo>
                    <a:pt x="216" y="104"/>
                  </a:lnTo>
                  <a:lnTo>
                    <a:pt x="218" y="104"/>
                  </a:lnTo>
                  <a:lnTo>
                    <a:pt x="218" y="106"/>
                  </a:lnTo>
                  <a:lnTo>
                    <a:pt x="220" y="108"/>
                  </a:lnTo>
                  <a:lnTo>
                    <a:pt x="222" y="112"/>
                  </a:lnTo>
                  <a:lnTo>
                    <a:pt x="222" y="114"/>
                  </a:lnTo>
                  <a:lnTo>
                    <a:pt x="224" y="114"/>
                  </a:lnTo>
                  <a:lnTo>
                    <a:pt x="224" y="116"/>
                  </a:lnTo>
                  <a:lnTo>
                    <a:pt x="228" y="123"/>
                  </a:lnTo>
                  <a:lnTo>
                    <a:pt x="228" y="125"/>
                  </a:lnTo>
                  <a:lnTo>
                    <a:pt x="230" y="129"/>
                  </a:lnTo>
                  <a:lnTo>
                    <a:pt x="236" y="137"/>
                  </a:lnTo>
                  <a:lnTo>
                    <a:pt x="238" y="143"/>
                  </a:lnTo>
                  <a:lnTo>
                    <a:pt x="240" y="147"/>
                  </a:lnTo>
                  <a:lnTo>
                    <a:pt x="234" y="151"/>
                  </a:lnTo>
                  <a:lnTo>
                    <a:pt x="232" y="151"/>
                  </a:lnTo>
                  <a:lnTo>
                    <a:pt x="230" y="153"/>
                  </a:lnTo>
                  <a:lnTo>
                    <a:pt x="226" y="157"/>
                  </a:lnTo>
                  <a:lnTo>
                    <a:pt x="224" y="157"/>
                  </a:lnTo>
                  <a:lnTo>
                    <a:pt x="224" y="159"/>
                  </a:lnTo>
                  <a:lnTo>
                    <a:pt x="222" y="159"/>
                  </a:lnTo>
                  <a:lnTo>
                    <a:pt x="220" y="159"/>
                  </a:lnTo>
                  <a:lnTo>
                    <a:pt x="220" y="161"/>
                  </a:lnTo>
                  <a:lnTo>
                    <a:pt x="218" y="161"/>
                  </a:lnTo>
                  <a:lnTo>
                    <a:pt x="216" y="163"/>
                  </a:lnTo>
                  <a:lnTo>
                    <a:pt x="212" y="165"/>
                  </a:lnTo>
                  <a:lnTo>
                    <a:pt x="210" y="165"/>
                  </a:lnTo>
                  <a:lnTo>
                    <a:pt x="208" y="167"/>
                  </a:lnTo>
                  <a:lnTo>
                    <a:pt x="202" y="171"/>
                  </a:lnTo>
                  <a:lnTo>
                    <a:pt x="200" y="171"/>
                  </a:lnTo>
                  <a:lnTo>
                    <a:pt x="198" y="173"/>
                  </a:lnTo>
                  <a:lnTo>
                    <a:pt x="196" y="173"/>
                  </a:lnTo>
                  <a:lnTo>
                    <a:pt x="192" y="175"/>
                  </a:lnTo>
                  <a:lnTo>
                    <a:pt x="190" y="175"/>
                  </a:lnTo>
                  <a:lnTo>
                    <a:pt x="190" y="177"/>
                  </a:lnTo>
                  <a:lnTo>
                    <a:pt x="188" y="177"/>
                  </a:lnTo>
                  <a:lnTo>
                    <a:pt x="184" y="181"/>
                  </a:lnTo>
                  <a:lnTo>
                    <a:pt x="182" y="181"/>
                  </a:lnTo>
                  <a:lnTo>
                    <a:pt x="182" y="181"/>
                  </a:lnTo>
                  <a:lnTo>
                    <a:pt x="182" y="183"/>
                  </a:lnTo>
                  <a:lnTo>
                    <a:pt x="180" y="183"/>
                  </a:lnTo>
                  <a:lnTo>
                    <a:pt x="178" y="183"/>
                  </a:lnTo>
                  <a:lnTo>
                    <a:pt x="176" y="185"/>
                  </a:lnTo>
                  <a:lnTo>
                    <a:pt x="174" y="187"/>
                  </a:lnTo>
                  <a:lnTo>
                    <a:pt x="172" y="187"/>
                  </a:lnTo>
                  <a:lnTo>
                    <a:pt x="172" y="189"/>
                  </a:lnTo>
                  <a:lnTo>
                    <a:pt x="166" y="191"/>
                  </a:lnTo>
                  <a:lnTo>
                    <a:pt x="166" y="193"/>
                  </a:lnTo>
                  <a:lnTo>
                    <a:pt x="162" y="195"/>
                  </a:lnTo>
                  <a:lnTo>
                    <a:pt x="160" y="195"/>
                  </a:lnTo>
                  <a:lnTo>
                    <a:pt x="158" y="197"/>
                  </a:lnTo>
                  <a:lnTo>
                    <a:pt x="150" y="201"/>
                  </a:lnTo>
                  <a:lnTo>
                    <a:pt x="144" y="205"/>
                  </a:lnTo>
                  <a:lnTo>
                    <a:pt x="138" y="207"/>
                  </a:lnTo>
                  <a:lnTo>
                    <a:pt x="136" y="209"/>
                  </a:lnTo>
                  <a:lnTo>
                    <a:pt x="134" y="211"/>
                  </a:lnTo>
                  <a:lnTo>
                    <a:pt x="134" y="211"/>
                  </a:lnTo>
                  <a:lnTo>
                    <a:pt x="134" y="213"/>
                  </a:lnTo>
                  <a:lnTo>
                    <a:pt x="132" y="213"/>
                  </a:lnTo>
                  <a:lnTo>
                    <a:pt x="130" y="213"/>
                  </a:lnTo>
                  <a:lnTo>
                    <a:pt x="130" y="215"/>
                  </a:lnTo>
                  <a:lnTo>
                    <a:pt x="128" y="215"/>
                  </a:lnTo>
                  <a:lnTo>
                    <a:pt x="126" y="217"/>
                  </a:lnTo>
                  <a:lnTo>
                    <a:pt x="124" y="217"/>
                  </a:lnTo>
                  <a:lnTo>
                    <a:pt x="124" y="219"/>
                  </a:lnTo>
                  <a:lnTo>
                    <a:pt x="122" y="219"/>
                  </a:lnTo>
                  <a:lnTo>
                    <a:pt x="120" y="219"/>
                  </a:lnTo>
                  <a:lnTo>
                    <a:pt x="118" y="219"/>
                  </a:lnTo>
                  <a:lnTo>
                    <a:pt x="118" y="221"/>
                  </a:lnTo>
                  <a:lnTo>
                    <a:pt x="116" y="221"/>
                  </a:lnTo>
                  <a:lnTo>
                    <a:pt x="114" y="221"/>
                  </a:lnTo>
                  <a:lnTo>
                    <a:pt x="114" y="223"/>
                  </a:lnTo>
                  <a:lnTo>
                    <a:pt x="108" y="225"/>
                  </a:lnTo>
                  <a:lnTo>
                    <a:pt x="106" y="227"/>
                  </a:lnTo>
                  <a:lnTo>
                    <a:pt x="98" y="231"/>
                  </a:lnTo>
                  <a:lnTo>
                    <a:pt x="96" y="233"/>
                  </a:lnTo>
                  <a:lnTo>
                    <a:pt x="94" y="233"/>
                  </a:lnTo>
                  <a:lnTo>
                    <a:pt x="94" y="235"/>
                  </a:lnTo>
                  <a:lnTo>
                    <a:pt x="90" y="235"/>
                  </a:lnTo>
                  <a:lnTo>
                    <a:pt x="90" y="237"/>
                  </a:lnTo>
                  <a:lnTo>
                    <a:pt x="86" y="239"/>
                  </a:lnTo>
                  <a:lnTo>
                    <a:pt x="86" y="233"/>
                  </a:lnTo>
                  <a:lnTo>
                    <a:pt x="84" y="231"/>
                  </a:lnTo>
                  <a:lnTo>
                    <a:pt x="82" y="229"/>
                  </a:lnTo>
                  <a:lnTo>
                    <a:pt x="82" y="227"/>
                  </a:lnTo>
                  <a:lnTo>
                    <a:pt x="80" y="225"/>
                  </a:lnTo>
                  <a:lnTo>
                    <a:pt x="80" y="223"/>
                  </a:lnTo>
                  <a:lnTo>
                    <a:pt x="78" y="223"/>
                  </a:lnTo>
                  <a:lnTo>
                    <a:pt x="78" y="221"/>
                  </a:lnTo>
                  <a:lnTo>
                    <a:pt x="78" y="219"/>
                  </a:lnTo>
                  <a:lnTo>
                    <a:pt x="76" y="219"/>
                  </a:lnTo>
                  <a:lnTo>
                    <a:pt x="76" y="219"/>
                  </a:lnTo>
                  <a:lnTo>
                    <a:pt x="74" y="217"/>
                  </a:lnTo>
                  <a:lnTo>
                    <a:pt x="74" y="215"/>
                  </a:lnTo>
                  <a:lnTo>
                    <a:pt x="72" y="213"/>
                  </a:lnTo>
                  <a:lnTo>
                    <a:pt x="70" y="209"/>
                  </a:lnTo>
                  <a:lnTo>
                    <a:pt x="68" y="207"/>
                  </a:lnTo>
                  <a:lnTo>
                    <a:pt x="64" y="201"/>
                  </a:lnTo>
                  <a:lnTo>
                    <a:pt x="64" y="199"/>
                  </a:lnTo>
                  <a:lnTo>
                    <a:pt x="62" y="197"/>
                  </a:lnTo>
                  <a:lnTo>
                    <a:pt x="60" y="193"/>
                  </a:lnTo>
                  <a:lnTo>
                    <a:pt x="58" y="189"/>
                  </a:lnTo>
                  <a:lnTo>
                    <a:pt x="56" y="185"/>
                  </a:lnTo>
                  <a:lnTo>
                    <a:pt x="52" y="181"/>
                  </a:lnTo>
                  <a:lnTo>
                    <a:pt x="52" y="179"/>
                  </a:lnTo>
                  <a:lnTo>
                    <a:pt x="50" y="177"/>
                  </a:lnTo>
                  <a:lnTo>
                    <a:pt x="50" y="175"/>
                  </a:lnTo>
                  <a:lnTo>
                    <a:pt x="48" y="173"/>
                  </a:lnTo>
                  <a:lnTo>
                    <a:pt x="48" y="173"/>
                  </a:lnTo>
                  <a:lnTo>
                    <a:pt x="46" y="171"/>
                  </a:lnTo>
                  <a:lnTo>
                    <a:pt x="46" y="169"/>
                  </a:lnTo>
                  <a:lnTo>
                    <a:pt x="44" y="167"/>
                  </a:lnTo>
                  <a:lnTo>
                    <a:pt x="42" y="165"/>
                  </a:lnTo>
                  <a:lnTo>
                    <a:pt x="42" y="163"/>
                  </a:lnTo>
                  <a:lnTo>
                    <a:pt x="40" y="161"/>
                  </a:lnTo>
                  <a:lnTo>
                    <a:pt x="40" y="159"/>
                  </a:lnTo>
                  <a:lnTo>
                    <a:pt x="38" y="155"/>
                  </a:lnTo>
                  <a:lnTo>
                    <a:pt x="36" y="151"/>
                  </a:lnTo>
                  <a:lnTo>
                    <a:pt x="34" y="149"/>
                  </a:lnTo>
                  <a:lnTo>
                    <a:pt x="34" y="147"/>
                  </a:lnTo>
                  <a:lnTo>
                    <a:pt x="32" y="143"/>
                  </a:lnTo>
                  <a:lnTo>
                    <a:pt x="30" y="143"/>
                  </a:lnTo>
                  <a:lnTo>
                    <a:pt x="30" y="141"/>
                  </a:lnTo>
                  <a:lnTo>
                    <a:pt x="28" y="139"/>
                  </a:lnTo>
                  <a:lnTo>
                    <a:pt x="28" y="137"/>
                  </a:lnTo>
                  <a:lnTo>
                    <a:pt x="26" y="135"/>
                  </a:lnTo>
                  <a:lnTo>
                    <a:pt x="26" y="133"/>
                  </a:lnTo>
                  <a:lnTo>
                    <a:pt x="22" y="129"/>
                  </a:lnTo>
                  <a:lnTo>
                    <a:pt x="20" y="125"/>
                  </a:lnTo>
                  <a:lnTo>
                    <a:pt x="18" y="123"/>
                  </a:lnTo>
                  <a:lnTo>
                    <a:pt x="12" y="110"/>
                  </a:lnTo>
                  <a:lnTo>
                    <a:pt x="10" y="108"/>
                  </a:lnTo>
                  <a:lnTo>
                    <a:pt x="8" y="104"/>
                  </a:lnTo>
                  <a:lnTo>
                    <a:pt x="4" y="98"/>
                  </a:lnTo>
                  <a:lnTo>
                    <a:pt x="4" y="96"/>
                  </a:lnTo>
                  <a:lnTo>
                    <a:pt x="2" y="96"/>
                  </a:lnTo>
                  <a:lnTo>
                    <a:pt x="0" y="92"/>
                  </a:lnTo>
                  <a:lnTo>
                    <a:pt x="6" y="88"/>
                  </a:lnTo>
                  <a:lnTo>
                    <a:pt x="8" y="88"/>
                  </a:lnTo>
                  <a:lnTo>
                    <a:pt x="10" y="86"/>
                  </a:lnTo>
                  <a:lnTo>
                    <a:pt x="12" y="86"/>
                  </a:lnTo>
                  <a:lnTo>
                    <a:pt x="12" y="84"/>
                  </a:lnTo>
                  <a:lnTo>
                    <a:pt x="18" y="82"/>
                  </a:lnTo>
                  <a:lnTo>
                    <a:pt x="20" y="80"/>
                  </a:lnTo>
                  <a:lnTo>
                    <a:pt x="24" y="78"/>
                  </a:lnTo>
                  <a:lnTo>
                    <a:pt x="32" y="76"/>
                  </a:lnTo>
                  <a:lnTo>
                    <a:pt x="34" y="74"/>
                  </a:lnTo>
                  <a:lnTo>
                    <a:pt x="38" y="70"/>
                  </a:lnTo>
                  <a:lnTo>
                    <a:pt x="40" y="70"/>
                  </a:lnTo>
                  <a:lnTo>
                    <a:pt x="50" y="64"/>
                  </a:lnTo>
                  <a:lnTo>
                    <a:pt x="52" y="62"/>
                  </a:lnTo>
                  <a:lnTo>
                    <a:pt x="58" y="60"/>
                  </a:lnTo>
                  <a:lnTo>
                    <a:pt x="58" y="58"/>
                  </a:lnTo>
                  <a:lnTo>
                    <a:pt x="62" y="56"/>
                  </a:lnTo>
                  <a:lnTo>
                    <a:pt x="66" y="54"/>
                  </a:lnTo>
                  <a:lnTo>
                    <a:pt x="68" y="52"/>
                  </a:lnTo>
                  <a:lnTo>
                    <a:pt x="70" y="52"/>
                  </a:lnTo>
                  <a:lnTo>
                    <a:pt x="72" y="50"/>
                  </a:lnTo>
                  <a:lnTo>
                    <a:pt x="74" y="50"/>
                  </a:lnTo>
                  <a:lnTo>
                    <a:pt x="80" y="46"/>
                  </a:lnTo>
                  <a:lnTo>
                    <a:pt x="82" y="44"/>
                  </a:lnTo>
                  <a:lnTo>
                    <a:pt x="88" y="40"/>
                  </a:lnTo>
                  <a:lnTo>
                    <a:pt x="90" y="38"/>
                  </a:lnTo>
                  <a:lnTo>
                    <a:pt x="92" y="38"/>
                  </a:lnTo>
                  <a:lnTo>
                    <a:pt x="94" y="36"/>
                  </a:lnTo>
                  <a:lnTo>
                    <a:pt x="96" y="36"/>
                  </a:lnTo>
                  <a:lnTo>
                    <a:pt x="96" y="34"/>
                  </a:lnTo>
                  <a:lnTo>
                    <a:pt x="98" y="34"/>
                  </a:lnTo>
                  <a:lnTo>
                    <a:pt x="100" y="32"/>
                  </a:lnTo>
                  <a:lnTo>
                    <a:pt x="102" y="32"/>
                  </a:lnTo>
                  <a:lnTo>
                    <a:pt x="106" y="28"/>
                  </a:lnTo>
                  <a:lnTo>
                    <a:pt x="114" y="26"/>
                  </a:lnTo>
                  <a:lnTo>
                    <a:pt x="116" y="24"/>
                  </a:lnTo>
                  <a:lnTo>
                    <a:pt x="122" y="22"/>
                  </a:lnTo>
                  <a:lnTo>
                    <a:pt x="124" y="20"/>
                  </a:lnTo>
                  <a:lnTo>
                    <a:pt x="132" y="16"/>
                  </a:lnTo>
                  <a:lnTo>
                    <a:pt x="134" y="14"/>
                  </a:lnTo>
                  <a:lnTo>
                    <a:pt x="134" y="12"/>
                  </a:lnTo>
                  <a:lnTo>
                    <a:pt x="136" y="12"/>
                  </a:lnTo>
                  <a:lnTo>
                    <a:pt x="142" y="8"/>
                  </a:lnTo>
                  <a:lnTo>
                    <a:pt x="144" y="8"/>
                  </a:lnTo>
                  <a:lnTo>
                    <a:pt x="150" y="4"/>
                  </a:lnTo>
                  <a:lnTo>
                    <a:pt x="152" y="4"/>
                  </a:lnTo>
                  <a:lnTo>
                    <a:pt x="154" y="2"/>
                  </a:lnTo>
                  <a:lnTo>
                    <a:pt x="156" y="0"/>
                  </a:lnTo>
                  <a:lnTo>
                    <a:pt x="156" y="2"/>
                  </a:lnTo>
                  <a:lnTo>
                    <a:pt x="162" y="10"/>
                  </a:lnTo>
                  <a:lnTo>
                    <a:pt x="166" y="20"/>
                  </a:lnTo>
                  <a:lnTo>
                    <a:pt x="168" y="22"/>
                  </a:lnTo>
                  <a:lnTo>
                    <a:pt x="172" y="28"/>
                  </a:lnTo>
                  <a:lnTo>
                    <a:pt x="172" y="28"/>
                  </a:lnTo>
                  <a:lnTo>
                    <a:pt x="174" y="30"/>
                  </a:lnTo>
                  <a:lnTo>
                    <a:pt x="174" y="32"/>
                  </a:lnTo>
                  <a:lnTo>
                    <a:pt x="176" y="34"/>
                  </a:lnTo>
                  <a:lnTo>
                    <a:pt x="180" y="38"/>
                  </a:lnTo>
                  <a:lnTo>
                    <a:pt x="182" y="44"/>
                  </a:lnTo>
                  <a:lnTo>
                    <a:pt x="182" y="46"/>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74" name="Freeform 67"/>
            <p:cNvSpPr>
              <a:spLocks/>
            </p:cNvSpPr>
            <p:nvPr/>
          </p:nvSpPr>
          <p:spPr bwMode="auto">
            <a:xfrm>
              <a:off x="6042025" y="2206625"/>
              <a:ext cx="323850" cy="260350"/>
            </a:xfrm>
            <a:custGeom>
              <a:avLst/>
              <a:gdLst>
                <a:gd name="T0" fmla="*/ 58 w 204"/>
                <a:gd name="T1" fmla="*/ 164 h 164"/>
                <a:gd name="T2" fmla="*/ 48 w 204"/>
                <a:gd name="T3" fmla="*/ 164 h 164"/>
                <a:gd name="T4" fmla="*/ 40 w 204"/>
                <a:gd name="T5" fmla="*/ 164 h 164"/>
                <a:gd name="T6" fmla="*/ 22 w 204"/>
                <a:gd name="T7" fmla="*/ 164 h 164"/>
                <a:gd name="T8" fmla="*/ 12 w 204"/>
                <a:gd name="T9" fmla="*/ 164 h 164"/>
                <a:gd name="T10" fmla="*/ 0 w 204"/>
                <a:gd name="T11" fmla="*/ 152 h 164"/>
                <a:gd name="T12" fmla="*/ 0 w 204"/>
                <a:gd name="T13" fmla="*/ 144 h 164"/>
                <a:gd name="T14" fmla="*/ 0 w 204"/>
                <a:gd name="T15" fmla="*/ 128 h 164"/>
                <a:gd name="T16" fmla="*/ 0 w 204"/>
                <a:gd name="T17" fmla="*/ 120 h 164"/>
                <a:gd name="T18" fmla="*/ 0 w 204"/>
                <a:gd name="T19" fmla="*/ 106 h 164"/>
                <a:gd name="T20" fmla="*/ 0 w 204"/>
                <a:gd name="T21" fmla="*/ 94 h 164"/>
                <a:gd name="T22" fmla="*/ 0 w 204"/>
                <a:gd name="T23" fmla="*/ 82 h 164"/>
                <a:gd name="T24" fmla="*/ 0 w 204"/>
                <a:gd name="T25" fmla="*/ 72 h 164"/>
                <a:gd name="T26" fmla="*/ 0 w 204"/>
                <a:gd name="T27" fmla="*/ 64 h 164"/>
                <a:gd name="T28" fmla="*/ 0 w 204"/>
                <a:gd name="T29" fmla="*/ 52 h 164"/>
                <a:gd name="T30" fmla="*/ 0 w 204"/>
                <a:gd name="T31" fmla="*/ 40 h 164"/>
                <a:gd name="T32" fmla="*/ 2 w 204"/>
                <a:gd name="T33" fmla="*/ 34 h 164"/>
                <a:gd name="T34" fmla="*/ 2 w 204"/>
                <a:gd name="T35" fmla="*/ 26 h 164"/>
                <a:gd name="T36" fmla="*/ 2 w 204"/>
                <a:gd name="T37" fmla="*/ 12 h 164"/>
                <a:gd name="T38" fmla="*/ 2 w 204"/>
                <a:gd name="T39" fmla="*/ 2 h 164"/>
                <a:gd name="T40" fmla="*/ 8 w 204"/>
                <a:gd name="T41" fmla="*/ 0 h 164"/>
                <a:gd name="T42" fmla="*/ 16 w 204"/>
                <a:gd name="T43" fmla="*/ 0 h 164"/>
                <a:gd name="T44" fmla="*/ 30 w 204"/>
                <a:gd name="T45" fmla="*/ 0 h 164"/>
                <a:gd name="T46" fmla="*/ 38 w 204"/>
                <a:gd name="T47" fmla="*/ 0 h 164"/>
                <a:gd name="T48" fmla="*/ 50 w 204"/>
                <a:gd name="T49" fmla="*/ 0 h 164"/>
                <a:gd name="T50" fmla="*/ 60 w 204"/>
                <a:gd name="T51" fmla="*/ 0 h 164"/>
                <a:gd name="T52" fmla="*/ 70 w 204"/>
                <a:gd name="T53" fmla="*/ 0 h 164"/>
                <a:gd name="T54" fmla="*/ 80 w 204"/>
                <a:gd name="T55" fmla="*/ 0 h 164"/>
                <a:gd name="T56" fmla="*/ 92 w 204"/>
                <a:gd name="T57" fmla="*/ 0 h 164"/>
                <a:gd name="T58" fmla="*/ 102 w 204"/>
                <a:gd name="T59" fmla="*/ 0 h 164"/>
                <a:gd name="T60" fmla="*/ 112 w 204"/>
                <a:gd name="T61" fmla="*/ 0 h 164"/>
                <a:gd name="T62" fmla="*/ 120 w 204"/>
                <a:gd name="T63" fmla="*/ 0 h 164"/>
                <a:gd name="T64" fmla="*/ 132 w 204"/>
                <a:gd name="T65" fmla="*/ 0 h 164"/>
                <a:gd name="T66" fmla="*/ 140 w 204"/>
                <a:gd name="T67" fmla="*/ 0 h 164"/>
                <a:gd name="T68" fmla="*/ 150 w 204"/>
                <a:gd name="T69" fmla="*/ 0 h 164"/>
                <a:gd name="T70" fmla="*/ 162 w 204"/>
                <a:gd name="T71" fmla="*/ 0 h 164"/>
                <a:gd name="T72" fmla="*/ 174 w 204"/>
                <a:gd name="T73" fmla="*/ 0 h 164"/>
                <a:gd name="T74" fmla="*/ 192 w 204"/>
                <a:gd name="T75" fmla="*/ 2 h 164"/>
                <a:gd name="T76" fmla="*/ 200 w 204"/>
                <a:gd name="T77" fmla="*/ 2 h 164"/>
                <a:gd name="T78" fmla="*/ 204 w 204"/>
                <a:gd name="T79" fmla="*/ 12 h 164"/>
                <a:gd name="T80" fmla="*/ 204 w 204"/>
                <a:gd name="T81" fmla="*/ 24 h 164"/>
                <a:gd name="T82" fmla="*/ 204 w 204"/>
                <a:gd name="T83" fmla="*/ 34 h 164"/>
                <a:gd name="T84" fmla="*/ 204 w 204"/>
                <a:gd name="T85" fmla="*/ 46 h 164"/>
                <a:gd name="T86" fmla="*/ 204 w 204"/>
                <a:gd name="T87" fmla="*/ 58 h 164"/>
                <a:gd name="T88" fmla="*/ 204 w 204"/>
                <a:gd name="T89" fmla="*/ 78 h 164"/>
                <a:gd name="T90" fmla="*/ 198 w 204"/>
                <a:gd name="T91" fmla="*/ 86 h 164"/>
                <a:gd name="T92" fmla="*/ 190 w 204"/>
                <a:gd name="T93" fmla="*/ 88 h 164"/>
                <a:gd name="T94" fmla="*/ 186 w 204"/>
                <a:gd name="T95" fmla="*/ 92 h 164"/>
                <a:gd name="T96" fmla="*/ 180 w 204"/>
                <a:gd name="T97" fmla="*/ 96 h 164"/>
                <a:gd name="T98" fmla="*/ 174 w 204"/>
                <a:gd name="T99" fmla="*/ 100 h 164"/>
                <a:gd name="T100" fmla="*/ 158 w 204"/>
                <a:gd name="T101" fmla="*/ 110 h 164"/>
                <a:gd name="T102" fmla="*/ 148 w 204"/>
                <a:gd name="T103" fmla="*/ 116 h 164"/>
                <a:gd name="T104" fmla="*/ 134 w 204"/>
                <a:gd name="T105" fmla="*/ 124 h 164"/>
                <a:gd name="T106" fmla="*/ 128 w 204"/>
                <a:gd name="T107" fmla="*/ 128 h 164"/>
                <a:gd name="T108" fmla="*/ 118 w 204"/>
                <a:gd name="T109" fmla="*/ 134 h 164"/>
                <a:gd name="T110" fmla="*/ 112 w 204"/>
                <a:gd name="T111" fmla="*/ 136 h 164"/>
                <a:gd name="T112" fmla="*/ 100 w 204"/>
                <a:gd name="T113" fmla="*/ 142 h 164"/>
                <a:gd name="T114" fmla="*/ 92 w 204"/>
                <a:gd name="T115" fmla="*/ 148 h 164"/>
                <a:gd name="T116" fmla="*/ 82 w 204"/>
                <a:gd name="T117" fmla="*/ 152 h 164"/>
                <a:gd name="T118" fmla="*/ 72 w 204"/>
                <a:gd name="T119" fmla="*/ 158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4" h="164">
                  <a:moveTo>
                    <a:pt x="66" y="162"/>
                  </a:moveTo>
                  <a:lnTo>
                    <a:pt x="62" y="164"/>
                  </a:lnTo>
                  <a:lnTo>
                    <a:pt x="60" y="164"/>
                  </a:lnTo>
                  <a:lnTo>
                    <a:pt x="58" y="164"/>
                  </a:lnTo>
                  <a:lnTo>
                    <a:pt x="56" y="164"/>
                  </a:lnTo>
                  <a:lnTo>
                    <a:pt x="52" y="164"/>
                  </a:lnTo>
                  <a:lnTo>
                    <a:pt x="50" y="164"/>
                  </a:lnTo>
                  <a:lnTo>
                    <a:pt x="48" y="164"/>
                  </a:lnTo>
                  <a:lnTo>
                    <a:pt x="46" y="164"/>
                  </a:lnTo>
                  <a:lnTo>
                    <a:pt x="44" y="164"/>
                  </a:lnTo>
                  <a:lnTo>
                    <a:pt x="42" y="164"/>
                  </a:lnTo>
                  <a:lnTo>
                    <a:pt x="40" y="164"/>
                  </a:lnTo>
                  <a:lnTo>
                    <a:pt x="38" y="164"/>
                  </a:lnTo>
                  <a:lnTo>
                    <a:pt x="36" y="164"/>
                  </a:lnTo>
                  <a:lnTo>
                    <a:pt x="26" y="164"/>
                  </a:lnTo>
                  <a:lnTo>
                    <a:pt x="22" y="164"/>
                  </a:lnTo>
                  <a:lnTo>
                    <a:pt x="18" y="164"/>
                  </a:lnTo>
                  <a:lnTo>
                    <a:pt x="16" y="164"/>
                  </a:lnTo>
                  <a:lnTo>
                    <a:pt x="14" y="164"/>
                  </a:lnTo>
                  <a:lnTo>
                    <a:pt x="12" y="164"/>
                  </a:lnTo>
                  <a:lnTo>
                    <a:pt x="8" y="164"/>
                  </a:lnTo>
                  <a:lnTo>
                    <a:pt x="0" y="164"/>
                  </a:lnTo>
                  <a:lnTo>
                    <a:pt x="0" y="162"/>
                  </a:lnTo>
                  <a:lnTo>
                    <a:pt x="0" y="152"/>
                  </a:lnTo>
                  <a:lnTo>
                    <a:pt x="0" y="150"/>
                  </a:lnTo>
                  <a:lnTo>
                    <a:pt x="0" y="148"/>
                  </a:lnTo>
                  <a:lnTo>
                    <a:pt x="0" y="146"/>
                  </a:lnTo>
                  <a:lnTo>
                    <a:pt x="0" y="144"/>
                  </a:lnTo>
                  <a:lnTo>
                    <a:pt x="0" y="142"/>
                  </a:lnTo>
                  <a:lnTo>
                    <a:pt x="0" y="136"/>
                  </a:lnTo>
                  <a:lnTo>
                    <a:pt x="0" y="130"/>
                  </a:lnTo>
                  <a:lnTo>
                    <a:pt x="0" y="128"/>
                  </a:lnTo>
                  <a:lnTo>
                    <a:pt x="0" y="126"/>
                  </a:lnTo>
                  <a:lnTo>
                    <a:pt x="0" y="124"/>
                  </a:lnTo>
                  <a:lnTo>
                    <a:pt x="0" y="122"/>
                  </a:lnTo>
                  <a:lnTo>
                    <a:pt x="0" y="120"/>
                  </a:lnTo>
                  <a:lnTo>
                    <a:pt x="0" y="114"/>
                  </a:lnTo>
                  <a:lnTo>
                    <a:pt x="0" y="110"/>
                  </a:lnTo>
                  <a:lnTo>
                    <a:pt x="0" y="108"/>
                  </a:lnTo>
                  <a:lnTo>
                    <a:pt x="0" y="106"/>
                  </a:lnTo>
                  <a:lnTo>
                    <a:pt x="0" y="104"/>
                  </a:lnTo>
                  <a:lnTo>
                    <a:pt x="0" y="100"/>
                  </a:lnTo>
                  <a:lnTo>
                    <a:pt x="0" y="98"/>
                  </a:lnTo>
                  <a:lnTo>
                    <a:pt x="0" y="94"/>
                  </a:lnTo>
                  <a:lnTo>
                    <a:pt x="0" y="92"/>
                  </a:lnTo>
                  <a:lnTo>
                    <a:pt x="0" y="88"/>
                  </a:lnTo>
                  <a:lnTo>
                    <a:pt x="0" y="84"/>
                  </a:lnTo>
                  <a:lnTo>
                    <a:pt x="0" y="82"/>
                  </a:lnTo>
                  <a:lnTo>
                    <a:pt x="0" y="80"/>
                  </a:lnTo>
                  <a:lnTo>
                    <a:pt x="0" y="76"/>
                  </a:lnTo>
                  <a:lnTo>
                    <a:pt x="0" y="74"/>
                  </a:lnTo>
                  <a:lnTo>
                    <a:pt x="0" y="72"/>
                  </a:lnTo>
                  <a:lnTo>
                    <a:pt x="0" y="70"/>
                  </a:lnTo>
                  <a:lnTo>
                    <a:pt x="0" y="68"/>
                  </a:lnTo>
                  <a:lnTo>
                    <a:pt x="0" y="66"/>
                  </a:lnTo>
                  <a:lnTo>
                    <a:pt x="0" y="64"/>
                  </a:lnTo>
                  <a:lnTo>
                    <a:pt x="0" y="58"/>
                  </a:lnTo>
                  <a:lnTo>
                    <a:pt x="0" y="56"/>
                  </a:lnTo>
                  <a:lnTo>
                    <a:pt x="0" y="54"/>
                  </a:lnTo>
                  <a:lnTo>
                    <a:pt x="0" y="52"/>
                  </a:lnTo>
                  <a:lnTo>
                    <a:pt x="0" y="50"/>
                  </a:lnTo>
                  <a:lnTo>
                    <a:pt x="0" y="48"/>
                  </a:lnTo>
                  <a:lnTo>
                    <a:pt x="0" y="44"/>
                  </a:lnTo>
                  <a:lnTo>
                    <a:pt x="0" y="40"/>
                  </a:lnTo>
                  <a:lnTo>
                    <a:pt x="2" y="40"/>
                  </a:lnTo>
                  <a:lnTo>
                    <a:pt x="2" y="38"/>
                  </a:lnTo>
                  <a:lnTo>
                    <a:pt x="2" y="36"/>
                  </a:lnTo>
                  <a:lnTo>
                    <a:pt x="2" y="34"/>
                  </a:lnTo>
                  <a:lnTo>
                    <a:pt x="2" y="32"/>
                  </a:lnTo>
                  <a:lnTo>
                    <a:pt x="2" y="30"/>
                  </a:lnTo>
                  <a:lnTo>
                    <a:pt x="2" y="28"/>
                  </a:lnTo>
                  <a:lnTo>
                    <a:pt x="2" y="26"/>
                  </a:lnTo>
                  <a:lnTo>
                    <a:pt x="2" y="22"/>
                  </a:lnTo>
                  <a:lnTo>
                    <a:pt x="2" y="18"/>
                  </a:lnTo>
                  <a:lnTo>
                    <a:pt x="2" y="14"/>
                  </a:lnTo>
                  <a:lnTo>
                    <a:pt x="2" y="12"/>
                  </a:lnTo>
                  <a:lnTo>
                    <a:pt x="2" y="8"/>
                  </a:lnTo>
                  <a:lnTo>
                    <a:pt x="2" y="6"/>
                  </a:lnTo>
                  <a:lnTo>
                    <a:pt x="2" y="4"/>
                  </a:lnTo>
                  <a:lnTo>
                    <a:pt x="2" y="2"/>
                  </a:lnTo>
                  <a:lnTo>
                    <a:pt x="2" y="0"/>
                  </a:lnTo>
                  <a:lnTo>
                    <a:pt x="4" y="0"/>
                  </a:lnTo>
                  <a:lnTo>
                    <a:pt x="6" y="0"/>
                  </a:lnTo>
                  <a:lnTo>
                    <a:pt x="8" y="0"/>
                  </a:lnTo>
                  <a:lnTo>
                    <a:pt x="10" y="0"/>
                  </a:lnTo>
                  <a:lnTo>
                    <a:pt x="12" y="0"/>
                  </a:lnTo>
                  <a:lnTo>
                    <a:pt x="14" y="0"/>
                  </a:lnTo>
                  <a:lnTo>
                    <a:pt x="16" y="0"/>
                  </a:lnTo>
                  <a:lnTo>
                    <a:pt x="20" y="0"/>
                  </a:lnTo>
                  <a:lnTo>
                    <a:pt x="22" y="0"/>
                  </a:lnTo>
                  <a:lnTo>
                    <a:pt x="24" y="0"/>
                  </a:lnTo>
                  <a:lnTo>
                    <a:pt x="30" y="0"/>
                  </a:lnTo>
                  <a:lnTo>
                    <a:pt x="32" y="0"/>
                  </a:lnTo>
                  <a:lnTo>
                    <a:pt x="34" y="0"/>
                  </a:lnTo>
                  <a:lnTo>
                    <a:pt x="36" y="0"/>
                  </a:lnTo>
                  <a:lnTo>
                    <a:pt x="38" y="0"/>
                  </a:lnTo>
                  <a:lnTo>
                    <a:pt x="44" y="0"/>
                  </a:lnTo>
                  <a:lnTo>
                    <a:pt x="44" y="0"/>
                  </a:lnTo>
                  <a:lnTo>
                    <a:pt x="46" y="0"/>
                  </a:lnTo>
                  <a:lnTo>
                    <a:pt x="50" y="0"/>
                  </a:lnTo>
                  <a:lnTo>
                    <a:pt x="52" y="0"/>
                  </a:lnTo>
                  <a:lnTo>
                    <a:pt x="56" y="0"/>
                  </a:lnTo>
                  <a:lnTo>
                    <a:pt x="58" y="0"/>
                  </a:lnTo>
                  <a:lnTo>
                    <a:pt x="60" y="0"/>
                  </a:lnTo>
                  <a:lnTo>
                    <a:pt x="62" y="0"/>
                  </a:lnTo>
                  <a:lnTo>
                    <a:pt x="64" y="0"/>
                  </a:lnTo>
                  <a:lnTo>
                    <a:pt x="68" y="0"/>
                  </a:lnTo>
                  <a:lnTo>
                    <a:pt x="70" y="0"/>
                  </a:lnTo>
                  <a:lnTo>
                    <a:pt x="72" y="0"/>
                  </a:lnTo>
                  <a:lnTo>
                    <a:pt x="74" y="0"/>
                  </a:lnTo>
                  <a:lnTo>
                    <a:pt x="78" y="0"/>
                  </a:lnTo>
                  <a:lnTo>
                    <a:pt x="80" y="0"/>
                  </a:lnTo>
                  <a:lnTo>
                    <a:pt x="82" y="0"/>
                  </a:lnTo>
                  <a:lnTo>
                    <a:pt x="84" y="0"/>
                  </a:lnTo>
                  <a:lnTo>
                    <a:pt x="86" y="0"/>
                  </a:lnTo>
                  <a:lnTo>
                    <a:pt x="92" y="0"/>
                  </a:lnTo>
                  <a:lnTo>
                    <a:pt x="94" y="0"/>
                  </a:lnTo>
                  <a:lnTo>
                    <a:pt x="96" y="0"/>
                  </a:lnTo>
                  <a:lnTo>
                    <a:pt x="98" y="0"/>
                  </a:lnTo>
                  <a:lnTo>
                    <a:pt x="102" y="0"/>
                  </a:lnTo>
                  <a:lnTo>
                    <a:pt x="104" y="0"/>
                  </a:lnTo>
                  <a:lnTo>
                    <a:pt x="108" y="0"/>
                  </a:lnTo>
                  <a:lnTo>
                    <a:pt x="110" y="0"/>
                  </a:lnTo>
                  <a:lnTo>
                    <a:pt x="112" y="0"/>
                  </a:lnTo>
                  <a:lnTo>
                    <a:pt x="114" y="0"/>
                  </a:lnTo>
                  <a:lnTo>
                    <a:pt x="116" y="0"/>
                  </a:lnTo>
                  <a:lnTo>
                    <a:pt x="118" y="0"/>
                  </a:lnTo>
                  <a:lnTo>
                    <a:pt x="120" y="0"/>
                  </a:lnTo>
                  <a:lnTo>
                    <a:pt x="126" y="0"/>
                  </a:lnTo>
                  <a:lnTo>
                    <a:pt x="128" y="0"/>
                  </a:lnTo>
                  <a:lnTo>
                    <a:pt x="130" y="0"/>
                  </a:lnTo>
                  <a:lnTo>
                    <a:pt x="132" y="0"/>
                  </a:lnTo>
                  <a:lnTo>
                    <a:pt x="134" y="0"/>
                  </a:lnTo>
                  <a:lnTo>
                    <a:pt x="136" y="0"/>
                  </a:lnTo>
                  <a:lnTo>
                    <a:pt x="138" y="0"/>
                  </a:lnTo>
                  <a:lnTo>
                    <a:pt x="140" y="0"/>
                  </a:lnTo>
                  <a:lnTo>
                    <a:pt x="144" y="0"/>
                  </a:lnTo>
                  <a:lnTo>
                    <a:pt x="146" y="0"/>
                  </a:lnTo>
                  <a:lnTo>
                    <a:pt x="148" y="0"/>
                  </a:lnTo>
                  <a:lnTo>
                    <a:pt x="150" y="0"/>
                  </a:lnTo>
                  <a:lnTo>
                    <a:pt x="154" y="0"/>
                  </a:lnTo>
                  <a:lnTo>
                    <a:pt x="156" y="0"/>
                  </a:lnTo>
                  <a:lnTo>
                    <a:pt x="158" y="0"/>
                  </a:lnTo>
                  <a:lnTo>
                    <a:pt x="162" y="0"/>
                  </a:lnTo>
                  <a:lnTo>
                    <a:pt x="164" y="0"/>
                  </a:lnTo>
                  <a:lnTo>
                    <a:pt x="170" y="0"/>
                  </a:lnTo>
                  <a:lnTo>
                    <a:pt x="172" y="0"/>
                  </a:lnTo>
                  <a:lnTo>
                    <a:pt x="174" y="0"/>
                  </a:lnTo>
                  <a:lnTo>
                    <a:pt x="180" y="0"/>
                  </a:lnTo>
                  <a:lnTo>
                    <a:pt x="184" y="0"/>
                  </a:lnTo>
                  <a:lnTo>
                    <a:pt x="190" y="2"/>
                  </a:lnTo>
                  <a:lnTo>
                    <a:pt x="192" y="2"/>
                  </a:lnTo>
                  <a:lnTo>
                    <a:pt x="194" y="2"/>
                  </a:lnTo>
                  <a:lnTo>
                    <a:pt x="196" y="2"/>
                  </a:lnTo>
                  <a:lnTo>
                    <a:pt x="198" y="2"/>
                  </a:lnTo>
                  <a:lnTo>
                    <a:pt x="200" y="2"/>
                  </a:lnTo>
                  <a:lnTo>
                    <a:pt x="202" y="2"/>
                  </a:lnTo>
                  <a:lnTo>
                    <a:pt x="204" y="2"/>
                  </a:lnTo>
                  <a:lnTo>
                    <a:pt x="204" y="6"/>
                  </a:lnTo>
                  <a:lnTo>
                    <a:pt x="204" y="12"/>
                  </a:lnTo>
                  <a:lnTo>
                    <a:pt x="204" y="14"/>
                  </a:lnTo>
                  <a:lnTo>
                    <a:pt x="204" y="20"/>
                  </a:lnTo>
                  <a:lnTo>
                    <a:pt x="204" y="22"/>
                  </a:lnTo>
                  <a:lnTo>
                    <a:pt x="204" y="24"/>
                  </a:lnTo>
                  <a:lnTo>
                    <a:pt x="204" y="28"/>
                  </a:lnTo>
                  <a:lnTo>
                    <a:pt x="204" y="30"/>
                  </a:lnTo>
                  <a:lnTo>
                    <a:pt x="204" y="32"/>
                  </a:lnTo>
                  <a:lnTo>
                    <a:pt x="204" y="34"/>
                  </a:lnTo>
                  <a:lnTo>
                    <a:pt x="204" y="36"/>
                  </a:lnTo>
                  <a:lnTo>
                    <a:pt x="204" y="38"/>
                  </a:lnTo>
                  <a:lnTo>
                    <a:pt x="204" y="40"/>
                  </a:lnTo>
                  <a:lnTo>
                    <a:pt x="204" y="46"/>
                  </a:lnTo>
                  <a:lnTo>
                    <a:pt x="204" y="48"/>
                  </a:lnTo>
                  <a:lnTo>
                    <a:pt x="204" y="52"/>
                  </a:lnTo>
                  <a:lnTo>
                    <a:pt x="204" y="54"/>
                  </a:lnTo>
                  <a:lnTo>
                    <a:pt x="204" y="58"/>
                  </a:lnTo>
                  <a:lnTo>
                    <a:pt x="204" y="60"/>
                  </a:lnTo>
                  <a:lnTo>
                    <a:pt x="204" y="62"/>
                  </a:lnTo>
                  <a:lnTo>
                    <a:pt x="204" y="70"/>
                  </a:lnTo>
                  <a:lnTo>
                    <a:pt x="204" y="78"/>
                  </a:lnTo>
                  <a:lnTo>
                    <a:pt x="204" y="80"/>
                  </a:lnTo>
                  <a:lnTo>
                    <a:pt x="204" y="82"/>
                  </a:lnTo>
                  <a:lnTo>
                    <a:pt x="202" y="84"/>
                  </a:lnTo>
                  <a:lnTo>
                    <a:pt x="198" y="86"/>
                  </a:lnTo>
                  <a:lnTo>
                    <a:pt x="196" y="86"/>
                  </a:lnTo>
                  <a:lnTo>
                    <a:pt x="196" y="88"/>
                  </a:lnTo>
                  <a:lnTo>
                    <a:pt x="194" y="88"/>
                  </a:lnTo>
                  <a:lnTo>
                    <a:pt x="190" y="88"/>
                  </a:lnTo>
                  <a:lnTo>
                    <a:pt x="190" y="90"/>
                  </a:lnTo>
                  <a:lnTo>
                    <a:pt x="190" y="90"/>
                  </a:lnTo>
                  <a:lnTo>
                    <a:pt x="188" y="90"/>
                  </a:lnTo>
                  <a:lnTo>
                    <a:pt x="186" y="92"/>
                  </a:lnTo>
                  <a:lnTo>
                    <a:pt x="184" y="92"/>
                  </a:lnTo>
                  <a:lnTo>
                    <a:pt x="184" y="94"/>
                  </a:lnTo>
                  <a:lnTo>
                    <a:pt x="182" y="94"/>
                  </a:lnTo>
                  <a:lnTo>
                    <a:pt x="180" y="96"/>
                  </a:lnTo>
                  <a:lnTo>
                    <a:pt x="178" y="96"/>
                  </a:lnTo>
                  <a:lnTo>
                    <a:pt x="176" y="98"/>
                  </a:lnTo>
                  <a:lnTo>
                    <a:pt x="174" y="98"/>
                  </a:lnTo>
                  <a:lnTo>
                    <a:pt x="174" y="100"/>
                  </a:lnTo>
                  <a:lnTo>
                    <a:pt x="170" y="102"/>
                  </a:lnTo>
                  <a:lnTo>
                    <a:pt x="168" y="102"/>
                  </a:lnTo>
                  <a:lnTo>
                    <a:pt x="162" y="106"/>
                  </a:lnTo>
                  <a:lnTo>
                    <a:pt x="158" y="110"/>
                  </a:lnTo>
                  <a:lnTo>
                    <a:pt x="156" y="110"/>
                  </a:lnTo>
                  <a:lnTo>
                    <a:pt x="154" y="110"/>
                  </a:lnTo>
                  <a:lnTo>
                    <a:pt x="154" y="112"/>
                  </a:lnTo>
                  <a:lnTo>
                    <a:pt x="148" y="116"/>
                  </a:lnTo>
                  <a:lnTo>
                    <a:pt x="144" y="118"/>
                  </a:lnTo>
                  <a:lnTo>
                    <a:pt x="140" y="120"/>
                  </a:lnTo>
                  <a:lnTo>
                    <a:pt x="136" y="122"/>
                  </a:lnTo>
                  <a:lnTo>
                    <a:pt x="134" y="124"/>
                  </a:lnTo>
                  <a:lnTo>
                    <a:pt x="134" y="126"/>
                  </a:lnTo>
                  <a:lnTo>
                    <a:pt x="132" y="126"/>
                  </a:lnTo>
                  <a:lnTo>
                    <a:pt x="130" y="126"/>
                  </a:lnTo>
                  <a:lnTo>
                    <a:pt x="128" y="128"/>
                  </a:lnTo>
                  <a:lnTo>
                    <a:pt x="126" y="130"/>
                  </a:lnTo>
                  <a:lnTo>
                    <a:pt x="124" y="130"/>
                  </a:lnTo>
                  <a:lnTo>
                    <a:pt x="120" y="132"/>
                  </a:lnTo>
                  <a:lnTo>
                    <a:pt x="118" y="134"/>
                  </a:lnTo>
                  <a:lnTo>
                    <a:pt x="116" y="134"/>
                  </a:lnTo>
                  <a:lnTo>
                    <a:pt x="116" y="136"/>
                  </a:lnTo>
                  <a:lnTo>
                    <a:pt x="114" y="136"/>
                  </a:lnTo>
                  <a:lnTo>
                    <a:pt x="112" y="136"/>
                  </a:lnTo>
                  <a:lnTo>
                    <a:pt x="106" y="138"/>
                  </a:lnTo>
                  <a:lnTo>
                    <a:pt x="104" y="140"/>
                  </a:lnTo>
                  <a:lnTo>
                    <a:pt x="102" y="142"/>
                  </a:lnTo>
                  <a:lnTo>
                    <a:pt x="100" y="142"/>
                  </a:lnTo>
                  <a:lnTo>
                    <a:pt x="98" y="144"/>
                  </a:lnTo>
                  <a:lnTo>
                    <a:pt x="96" y="144"/>
                  </a:lnTo>
                  <a:lnTo>
                    <a:pt x="94" y="146"/>
                  </a:lnTo>
                  <a:lnTo>
                    <a:pt x="92" y="148"/>
                  </a:lnTo>
                  <a:lnTo>
                    <a:pt x="90" y="148"/>
                  </a:lnTo>
                  <a:lnTo>
                    <a:pt x="88" y="150"/>
                  </a:lnTo>
                  <a:lnTo>
                    <a:pt x="86" y="150"/>
                  </a:lnTo>
                  <a:lnTo>
                    <a:pt x="82" y="152"/>
                  </a:lnTo>
                  <a:lnTo>
                    <a:pt x="78" y="156"/>
                  </a:lnTo>
                  <a:lnTo>
                    <a:pt x="76" y="156"/>
                  </a:lnTo>
                  <a:lnTo>
                    <a:pt x="74" y="158"/>
                  </a:lnTo>
                  <a:lnTo>
                    <a:pt x="72" y="158"/>
                  </a:lnTo>
                  <a:lnTo>
                    <a:pt x="68" y="162"/>
                  </a:lnTo>
                  <a:lnTo>
                    <a:pt x="66" y="162"/>
                  </a:lnTo>
                  <a:lnTo>
                    <a:pt x="66" y="16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75" name="Freeform 68"/>
            <p:cNvSpPr>
              <a:spLocks/>
            </p:cNvSpPr>
            <p:nvPr/>
          </p:nvSpPr>
          <p:spPr bwMode="auto">
            <a:xfrm>
              <a:off x="4198938" y="2460625"/>
              <a:ext cx="254000" cy="260350"/>
            </a:xfrm>
            <a:custGeom>
              <a:avLst/>
              <a:gdLst>
                <a:gd name="T0" fmla="*/ 158 w 160"/>
                <a:gd name="T1" fmla="*/ 164 h 164"/>
                <a:gd name="T2" fmla="*/ 150 w 160"/>
                <a:gd name="T3" fmla="*/ 164 h 164"/>
                <a:gd name="T4" fmla="*/ 136 w 160"/>
                <a:gd name="T5" fmla="*/ 164 h 164"/>
                <a:gd name="T6" fmla="*/ 126 w 160"/>
                <a:gd name="T7" fmla="*/ 164 h 164"/>
                <a:gd name="T8" fmla="*/ 100 w 160"/>
                <a:gd name="T9" fmla="*/ 164 h 164"/>
                <a:gd name="T10" fmla="*/ 96 w 160"/>
                <a:gd name="T11" fmla="*/ 164 h 164"/>
                <a:gd name="T12" fmla="*/ 90 w 160"/>
                <a:gd name="T13" fmla="*/ 164 h 164"/>
                <a:gd name="T14" fmla="*/ 76 w 160"/>
                <a:gd name="T15" fmla="*/ 164 h 164"/>
                <a:gd name="T16" fmla="*/ 66 w 160"/>
                <a:gd name="T17" fmla="*/ 164 h 164"/>
                <a:gd name="T18" fmla="*/ 58 w 160"/>
                <a:gd name="T19" fmla="*/ 164 h 164"/>
                <a:gd name="T20" fmla="*/ 50 w 160"/>
                <a:gd name="T21" fmla="*/ 164 h 164"/>
                <a:gd name="T22" fmla="*/ 30 w 160"/>
                <a:gd name="T23" fmla="*/ 164 h 164"/>
                <a:gd name="T24" fmla="*/ 16 w 160"/>
                <a:gd name="T25" fmla="*/ 164 h 164"/>
                <a:gd name="T26" fmla="*/ 8 w 160"/>
                <a:gd name="T27" fmla="*/ 164 h 164"/>
                <a:gd name="T28" fmla="*/ 0 w 160"/>
                <a:gd name="T29" fmla="*/ 152 h 164"/>
                <a:gd name="T30" fmla="*/ 0 w 160"/>
                <a:gd name="T31" fmla="*/ 120 h 164"/>
                <a:gd name="T32" fmla="*/ 0 w 160"/>
                <a:gd name="T33" fmla="*/ 102 h 164"/>
                <a:gd name="T34" fmla="*/ 0 w 160"/>
                <a:gd name="T35" fmla="*/ 86 h 164"/>
                <a:gd name="T36" fmla="*/ 0 w 160"/>
                <a:gd name="T37" fmla="*/ 80 h 164"/>
                <a:gd name="T38" fmla="*/ 0 w 160"/>
                <a:gd name="T39" fmla="*/ 74 h 164"/>
                <a:gd name="T40" fmla="*/ 0 w 160"/>
                <a:gd name="T41" fmla="*/ 50 h 164"/>
                <a:gd name="T42" fmla="*/ 0 w 160"/>
                <a:gd name="T43" fmla="*/ 42 h 164"/>
                <a:gd name="T44" fmla="*/ 0 w 160"/>
                <a:gd name="T45" fmla="*/ 32 h 164"/>
                <a:gd name="T46" fmla="*/ 0 w 160"/>
                <a:gd name="T47" fmla="*/ 12 h 164"/>
                <a:gd name="T48" fmla="*/ 14 w 160"/>
                <a:gd name="T49" fmla="*/ 2 h 164"/>
                <a:gd name="T50" fmla="*/ 20 w 160"/>
                <a:gd name="T51" fmla="*/ 2 h 164"/>
                <a:gd name="T52" fmla="*/ 28 w 160"/>
                <a:gd name="T53" fmla="*/ 2 h 164"/>
                <a:gd name="T54" fmla="*/ 48 w 160"/>
                <a:gd name="T55" fmla="*/ 2 h 164"/>
                <a:gd name="T56" fmla="*/ 60 w 160"/>
                <a:gd name="T57" fmla="*/ 2 h 164"/>
                <a:gd name="T58" fmla="*/ 74 w 160"/>
                <a:gd name="T59" fmla="*/ 0 h 164"/>
                <a:gd name="T60" fmla="*/ 80 w 160"/>
                <a:gd name="T61" fmla="*/ 0 h 164"/>
                <a:gd name="T62" fmla="*/ 86 w 160"/>
                <a:gd name="T63" fmla="*/ 0 h 164"/>
                <a:gd name="T64" fmla="*/ 92 w 160"/>
                <a:gd name="T65" fmla="*/ 0 h 164"/>
                <a:gd name="T66" fmla="*/ 102 w 160"/>
                <a:gd name="T67" fmla="*/ 2 h 164"/>
                <a:gd name="T68" fmla="*/ 108 w 160"/>
                <a:gd name="T69" fmla="*/ 0 h 164"/>
                <a:gd name="T70" fmla="*/ 128 w 160"/>
                <a:gd name="T71" fmla="*/ 2 h 164"/>
                <a:gd name="T72" fmla="*/ 144 w 160"/>
                <a:gd name="T73" fmla="*/ 0 h 164"/>
                <a:gd name="T74" fmla="*/ 156 w 160"/>
                <a:gd name="T75" fmla="*/ 0 h 164"/>
                <a:gd name="T76" fmla="*/ 160 w 160"/>
                <a:gd name="T77" fmla="*/ 4 h 164"/>
                <a:gd name="T78" fmla="*/ 160 w 160"/>
                <a:gd name="T79" fmla="*/ 12 h 164"/>
                <a:gd name="T80" fmla="*/ 160 w 160"/>
                <a:gd name="T81" fmla="*/ 18 h 164"/>
                <a:gd name="T82" fmla="*/ 160 w 160"/>
                <a:gd name="T83" fmla="*/ 24 h 164"/>
                <a:gd name="T84" fmla="*/ 160 w 160"/>
                <a:gd name="T85" fmla="*/ 28 h 164"/>
                <a:gd name="T86" fmla="*/ 160 w 160"/>
                <a:gd name="T87" fmla="*/ 36 h 164"/>
                <a:gd name="T88" fmla="*/ 160 w 160"/>
                <a:gd name="T89" fmla="*/ 42 h 164"/>
                <a:gd name="T90" fmla="*/ 160 w 160"/>
                <a:gd name="T91" fmla="*/ 52 h 164"/>
                <a:gd name="T92" fmla="*/ 160 w 160"/>
                <a:gd name="T93" fmla="*/ 62 h 164"/>
                <a:gd name="T94" fmla="*/ 160 w 160"/>
                <a:gd name="T95" fmla="*/ 68 h 164"/>
                <a:gd name="T96" fmla="*/ 160 w 160"/>
                <a:gd name="T97" fmla="*/ 72 h 164"/>
                <a:gd name="T98" fmla="*/ 160 w 160"/>
                <a:gd name="T99" fmla="*/ 80 h 164"/>
                <a:gd name="T100" fmla="*/ 160 w 160"/>
                <a:gd name="T101" fmla="*/ 90 h 164"/>
                <a:gd name="T102" fmla="*/ 160 w 160"/>
                <a:gd name="T103" fmla="*/ 108 h 164"/>
                <a:gd name="T104" fmla="*/ 160 w 160"/>
                <a:gd name="T105" fmla="*/ 120 h 164"/>
                <a:gd name="T106" fmla="*/ 160 w 160"/>
                <a:gd name="T107" fmla="*/ 130 h 164"/>
                <a:gd name="T108" fmla="*/ 160 w 160"/>
                <a:gd name="T109" fmla="*/ 140 h 164"/>
                <a:gd name="T110" fmla="*/ 160 w 160"/>
                <a:gd name="T111" fmla="*/ 150 h 164"/>
                <a:gd name="T112" fmla="*/ 160 w 160"/>
                <a:gd name="T113" fmla="*/ 15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64">
                  <a:moveTo>
                    <a:pt x="160" y="160"/>
                  </a:moveTo>
                  <a:lnTo>
                    <a:pt x="160" y="164"/>
                  </a:lnTo>
                  <a:lnTo>
                    <a:pt x="158" y="164"/>
                  </a:lnTo>
                  <a:lnTo>
                    <a:pt x="156" y="164"/>
                  </a:lnTo>
                  <a:lnTo>
                    <a:pt x="152" y="164"/>
                  </a:lnTo>
                  <a:lnTo>
                    <a:pt x="150" y="164"/>
                  </a:lnTo>
                  <a:lnTo>
                    <a:pt x="146" y="164"/>
                  </a:lnTo>
                  <a:lnTo>
                    <a:pt x="138" y="164"/>
                  </a:lnTo>
                  <a:lnTo>
                    <a:pt x="136" y="164"/>
                  </a:lnTo>
                  <a:lnTo>
                    <a:pt x="134" y="164"/>
                  </a:lnTo>
                  <a:lnTo>
                    <a:pt x="130" y="164"/>
                  </a:lnTo>
                  <a:lnTo>
                    <a:pt x="126" y="164"/>
                  </a:lnTo>
                  <a:lnTo>
                    <a:pt x="120" y="164"/>
                  </a:lnTo>
                  <a:lnTo>
                    <a:pt x="116" y="164"/>
                  </a:lnTo>
                  <a:lnTo>
                    <a:pt x="100" y="164"/>
                  </a:lnTo>
                  <a:lnTo>
                    <a:pt x="98" y="164"/>
                  </a:lnTo>
                  <a:lnTo>
                    <a:pt x="96" y="164"/>
                  </a:lnTo>
                  <a:lnTo>
                    <a:pt x="96" y="164"/>
                  </a:lnTo>
                  <a:lnTo>
                    <a:pt x="94" y="164"/>
                  </a:lnTo>
                  <a:lnTo>
                    <a:pt x="92" y="164"/>
                  </a:lnTo>
                  <a:lnTo>
                    <a:pt x="90" y="164"/>
                  </a:lnTo>
                  <a:lnTo>
                    <a:pt x="84" y="164"/>
                  </a:lnTo>
                  <a:lnTo>
                    <a:pt x="80" y="164"/>
                  </a:lnTo>
                  <a:lnTo>
                    <a:pt x="76" y="164"/>
                  </a:lnTo>
                  <a:lnTo>
                    <a:pt x="72" y="164"/>
                  </a:lnTo>
                  <a:lnTo>
                    <a:pt x="68" y="164"/>
                  </a:lnTo>
                  <a:lnTo>
                    <a:pt x="66" y="164"/>
                  </a:lnTo>
                  <a:lnTo>
                    <a:pt x="62" y="164"/>
                  </a:lnTo>
                  <a:lnTo>
                    <a:pt x="60" y="164"/>
                  </a:lnTo>
                  <a:lnTo>
                    <a:pt x="58" y="164"/>
                  </a:lnTo>
                  <a:lnTo>
                    <a:pt x="54" y="164"/>
                  </a:lnTo>
                  <a:lnTo>
                    <a:pt x="52" y="164"/>
                  </a:lnTo>
                  <a:lnTo>
                    <a:pt x="50" y="164"/>
                  </a:lnTo>
                  <a:lnTo>
                    <a:pt x="38" y="164"/>
                  </a:lnTo>
                  <a:lnTo>
                    <a:pt x="34" y="164"/>
                  </a:lnTo>
                  <a:lnTo>
                    <a:pt x="30" y="164"/>
                  </a:lnTo>
                  <a:lnTo>
                    <a:pt x="26" y="164"/>
                  </a:lnTo>
                  <a:lnTo>
                    <a:pt x="22" y="164"/>
                  </a:lnTo>
                  <a:lnTo>
                    <a:pt x="16" y="164"/>
                  </a:lnTo>
                  <a:lnTo>
                    <a:pt x="14" y="164"/>
                  </a:lnTo>
                  <a:lnTo>
                    <a:pt x="10" y="164"/>
                  </a:lnTo>
                  <a:lnTo>
                    <a:pt x="8" y="164"/>
                  </a:lnTo>
                  <a:lnTo>
                    <a:pt x="6" y="164"/>
                  </a:lnTo>
                  <a:lnTo>
                    <a:pt x="0" y="164"/>
                  </a:lnTo>
                  <a:lnTo>
                    <a:pt x="0" y="152"/>
                  </a:lnTo>
                  <a:lnTo>
                    <a:pt x="0" y="150"/>
                  </a:lnTo>
                  <a:lnTo>
                    <a:pt x="0" y="148"/>
                  </a:lnTo>
                  <a:lnTo>
                    <a:pt x="0" y="120"/>
                  </a:lnTo>
                  <a:lnTo>
                    <a:pt x="0" y="118"/>
                  </a:lnTo>
                  <a:lnTo>
                    <a:pt x="0" y="114"/>
                  </a:lnTo>
                  <a:lnTo>
                    <a:pt x="0" y="102"/>
                  </a:lnTo>
                  <a:lnTo>
                    <a:pt x="0" y="96"/>
                  </a:lnTo>
                  <a:lnTo>
                    <a:pt x="0" y="90"/>
                  </a:lnTo>
                  <a:lnTo>
                    <a:pt x="0" y="86"/>
                  </a:lnTo>
                  <a:lnTo>
                    <a:pt x="0" y="84"/>
                  </a:lnTo>
                  <a:lnTo>
                    <a:pt x="0" y="82"/>
                  </a:lnTo>
                  <a:lnTo>
                    <a:pt x="0" y="80"/>
                  </a:lnTo>
                  <a:lnTo>
                    <a:pt x="0" y="78"/>
                  </a:lnTo>
                  <a:lnTo>
                    <a:pt x="0" y="76"/>
                  </a:lnTo>
                  <a:lnTo>
                    <a:pt x="0" y="74"/>
                  </a:lnTo>
                  <a:lnTo>
                    <a:pt x="0" y="72"/>
                  </a:lnTo>
                  <a:lnTo>
                    <a:pt x="0" y="70"/>
                  </a:lnTo>
                  <a:lnTo>
                    <a:pt x="0" y="50"/>
                  </a:lnTo>
                  <a:lnTo>
                    <a:pt x="0" y="48"/>
                  </a:lnTo>
                  <a:lnTo>
                    <a:pt x="0" y="46"/>
                  </a:lnTo>
                  <a:lnTo>
                    <a:pt x="0" y="42"/>
                  </a:lnTo>
                  <a:lnTo>
                    <a:pt x="0" y="40"/>
                  </a:lnTo>
                  <a:lnTo>
                    <a:pt x="0" y="34"/>
                  </a:lnTo>
                  <a:lnTo>
                    <a:pt x="0" y="32"/>
                  </a:lnTo>
                  <a:lnTo>
                    <a:pt x="0" y="22"/>
                  </a:lnTo>
                  <a:lnTo>
                    <a:pt x="0" y="18"/>
                  </a:lnTo>
                  <a:lnTo>
                    <a:pt x="0" y="12"/>
                  </a:lnTo>
                  <a:lnTo>
                    <a:pt x="0" y="4"/>
                  </a:lnTo>
                  <a:lnTo>
                    <a:pt x="0" y="2"/>
                  </a:lnTo>
                  <a:lnTo>
                    <a:pt x="14" y="2"/>
                  </a:lnTo>
                  <a:lnTo>
                    <a:pt x="16" y="2"/>
                  </a:lnTo>
                  <a:lnTo>
                    <a:pt x="18" y="2"/>
                  </a:lnTo>
                  <a:lnTo>
                    <a:pt x="20" y="2"/>
                  </a:lnTo>
                  <a:lnTo>
                    <a:pt x="24" y="2"/>
                  </a:lnTo>
                  <a:lnTo>
                    <a:pt x="26" y="2"/>
                  </a:lnTo>
                  <a:lnTo>
                    <a:pt x="28" y="2"/>
                  </a:lnTo>
                  <a:lnTo>
                    <a:pt x="38" y="2"/>
                  </a:lnTo>
                  <a:lnTo>
                    <a:pt x="46" y="2"/>
                  </a:lnTo>
                  <a:lnTo>
                    <a:pt x="48" y="2"/>
                  </a:lnTo>
                  <a:lnTo>
                    <a:pt x="50" y="2"/>
                  </a:lnTo>
                  <a:lnTo>
                    <a:pt x="58" y="2"/>
                  </a:lnTo>
                  <a:lnTo>
                    <a:pt x="60" y="2"/>
                  </a:lnTo>
                  <a:lnTo>
                    <a:pt x="64" y="0"/>
                  </a:lnTo>
                  <a:lnTo>
                    <a:pt x="72" y="0"/>
                  </a:lnTo>
                  <a:lnTo>
                    <a:pt x="74" y="0"/>
                  </a:lnTo>
                  <a:lnTo>
                    <a:pt x="76" y="0"/>
                  </a:lnTo>
                  <a:lnTo>
                    <a:pt x="78" y="0"/>
                  </a:lnTo>
                  <a:lnTo>
                    <a:pt x="80" y="0"/>
                  </a:lnTo>
                  <a:lnTo>
                    <a:pt x="82" y="0"/>
                  </a:lnTo>
                  <a:lnTo>
                    <a:pt x="84" y="0"/>
                  </a:lnTo>
                  <a:lnTo>
                    <a:pt x="86" y="0"/>
                  </a:lnTo>
                  <a:lnTo>
                    <a:pt x="88" y="0"/>
                  </a:lnTo>
                  <a:lnTo>
                    <a:pt x="90" y="0"/>
                  </a:lnTo>
                  <a:lnTo>
                    <a:pt x="92" y="0"/>
                  </a:lnTo>
                  <a:lnTo>
                    <a:pt x="94" y="0"/>
                  </a:lnTo>
                  <a:lnTo>
                    <a:pt x="96" y="2"/>
                  </a:lnTo>
                  <a:lnTo>
                    <a:pt x="102" y="2"/>
                  </a:lnTo>
                  <a:lnTo>
                    <a:pt x="106" y="2"/>
                  </a:lnTo>
                  <a:lnTo>
                    <a:pt x="108" y="2"/>
                  </a:lnTo>
                  <a:lnTo>
                    <a:pt x="108" y="0"/>
                  </a:lnTo>
                  <a:lnTo>
                    <a:pt x="112" y="0"/>
                  </a:lnTo>
                  <a:lnTo>
                    <a:pt x="120" y="0"/>
                  </a:lnTo>
                  <a:lnTo>
                    <a:pt x="128" y="2"/>
                  </a:lnTo>
                  <a:lnTo>
                    <a:pt x="132" y="0"/>
                  </a:lnTo>
                  <a:lnTo>
                    <a:pt x="134" y="0"/>
                  </a:lnTo>
                  <a:lnTo>
                    <a:pt x="144" y="0"/>
                  </a:lnTo>
                  <a:lnTo>
                    <a:pt x="150" y="0"/>
                  </a:lnTo>
                  <a:lnTo>
                    <a:pt x="154" y="0"/>
                  </a:lnTo>
                  <a:lnTo>
                    <a:pt x="156" y="0"/>
                  </a:lnTo>
                  <a:lnTo>
                    <a:pt x="160" y="0"/>
                  </a:lnTo>
                  <a:lnTo>
                    <a:pt x="160" y="2"/>
                  </a:lnTo>
                  <a:lnTo>
                    <a:pt x="160" y="4"/>
                  </a:lnTo>
                  <a:lnTo>
                    <a:pt x="160" y="6"/>
                  </a:lnTo>
                  <a:lnTo>
                    <a:pt x="160" y="8"/>
                  </a:lnTo>
                  <a:lnTo>
                    <a:pt x="160" y="12"/>
                  </a:lnTo>
                  <a:lnTo>
                    <a:pt x="160" y="14"/>
                  </a:lnTo>
                  <a:lnTo>
                    <a:pt x="160" y="16"/>
                  </a:lnTo>
                  <a:lnTo>
                    <a:pt x="160" y="18"/>
                  </a:lnTo>
                  <a:lnTo>
                    <a:pt x="160" y="20"/>
                  </a:lnTo>
                  <a:lnTo>
                    <a:pt x="160" y="22"/>
                  </a:lnTo>
                  <a:lnTo>
                    <a:pt x="160" y="24"/>
                  </a:lnTo>
                  <a:lnTo>
                    <a:pt x="160" y="24"/>
                  </a:lnTo>
                  <a:lnTo>
                    <a:pt x="160" y="26"/>
                  </a:lnTo>
                  <a:lnTo>
                    <a:pt x="160" y="28"/>
                  </a:lnTo>
                  <a:lnTo>
                    <a:pt x="160" y="32"/>
                  </a:lnTo>
                  <a:lnTo>
                    <a:pt x="160" y="34"/>
                  </a:lnTo>
                  <a:lnTo>
                    <a:pt x="160" y="36"/>
                  </a:lnTo>
                  <a:lnTo>
                    <a:pt x="160" y="38"/>
                  </a:lnTo>
                  <a:lnTo>
                    <a:pt x="160" y="40"/>
                  </a:lnTo>
                  <a:lnTo>
                    <a:pt x="160" y="42"/>
                  </a:lnTo>
                  <a:lnTo>
                    <a:pt x="160" y="44"/>
                  </a:lnTo>
                  <a:lnTo>
                    <a:pt x="160" y="46"/>
                  </a:lnTo>
                  <a:lnTo>
                    <a:pt x="160" y="52"/>
                  </a:lnTo>
                  <a:lnTo>
                    <a:pt x="160" y="58"/>
                  </a:lnTo>
                  <a:lnTo>
                    <a:pt x="160" y="60"/>
                  </a:lnTo>
                  <a:lnTo>
                    <a:pt x="160" y="62"/>
                  </a:lnTo>
                  <a:lnTo>
                    <a:pt x="160" y="64"/>
                  </a:lnTo>
                  <a:lnTo>
                    <a:pt x="160" y="66"/>
                  </a:lnTo>
                  <a:lnTo>
                    <a:pt x="160" y="68"/>
                  </a:lnTo>
                  <a:lnTo>
                    <a:pt x="160" y="70"/>
                  </a:lnTo>
                  <a:lnTo>
                    <a:pt x="160" y="72"/>
                  </a:lnTo>
                  <a:lnTo>
                    <a:pt x="160" y="72"/>
                  </a:lnTo>
                  <a:lnTo>
                    <a:pt x="160" y="74"/>
                  </a:lnTo>
                  <a:lnTo>
                    <a:pt x="160" y="76"/>
                  </a:lnTo>
                  <a:lnTo>
                    <a:pt x="160" y="80"/>
                  </a:lnTo>
                  <a:lnTo>
                    <a:pt x="160" y="86"/>
                  </a:lnTo>
                  <a:lnTo>
                    <a:pt x="160" y="88"/>
                  </a:lnTo>
                  <a:lnTo>
                    <a:pt x="160" y="90"/>
                  </a:lnTo>
                  <a:lnTo>
                    <a:pt x="160" y="96"/>
                  </a:lnTo>
                  <a:lnTo>
                    <a:pt x="160" y="102"/>
                  </a:lnTo>
                  <a:lnTo>
                    <a:pt x="160" y="108"/>
                  </a:lnTo>
                  <a:lnTo>
                    <a:pt x="160" y="110"/>
                  </a:lnTo>
                  <a:lnTo>
                    <a:pt x="160" y="114"/>
                  </a:lnTo>
                  <a:lnTo>
                    <a:pt x="160" y="120"/>
                  </a:lnTo>
                  <a:lnTo>
                    <a:pt x="160" y="124"/>
                  </a:lnTo>
                  <a:lnTo>
                    <a:pt x="160" y="126"/>
                  </a:lnTo>
                  <a:lnTo>
                    <a:pt x="160" y="130"/>
                  </a:lnTo>
                  <a:lnTo>
                    <a:pt x="160" y="136"/>
                  </a:lnTo>
                  <a:lnTo>
                    <a:pt x="160" y="138"/>
                  </a:lnTo>
                  <a:lnTo>
                    <a:pt x="160" y="140"/>
                  </a:lnTo>
                  <a:lnTo>
                    <a:pt x="160" y="142"/>
                  </a:lnTo>
                  <a:lnTo>
                    <a:pt x="160" y="148"/>
                  </a:lnTo>
                  <a:lnTo>
                    <a:pt x="160" y="150"/>
                  </a:lnTo>
                  <a:lnTo>
                    <a:pt x="160" y="152"/>
                  </a:lnTo>
                  <a:lnTo>
                    <a:pt x="160" y="154"/>
                  </a:lnTo>
                  <a:lnTo>
                    <a:pt x="160" y="156"/>
                  </a:lnTo>
                  <a:lnTo>
                    <a:pt x="160" y="16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06" name="Freeform 69"/>
            <p:cNvSpPr>
              <a:spLocks/>
            </p:cNvSpPr>
            <p:nvPr/>
          </p:nvSpPr>
          <p:spPr bwMode="auto">
            <a:xfrm>
              <a:off x="5249863" y="3516313"/>
              <a:ext cx="477838" cy="385763"/>
            </a:xfrm>
            <a:custGeom>
              <a:avLst/>
              <a:gdLst>
                <a:gd name="T0" fmla="*/ 251 w 301"/>
                <a:gd name="T1" fmla="*/ 0 h 243"/>
                <a:gd name="T2" fmla="*/ 267 w 301"/>
                <a:gd name="T3" fmla="*/ 0 h 243"/>
                <a:gd name="T4" fmla="*/ 301 w 301"/>
                <a:gd name="T5" fmla="*/ 0 h 243"/>
                <a:gd name="T6" fmla="*/ 299 w 301"/>
                <a:gd name="T7" fmla="*/ 39 h 243"/>
                <a:gd name="T8" fmla="*/ 299 w 301"/>
                <a:gd name="T9" fmla="*/ 69 h 243"/>
                <a:gd name="T10" fmla="*/ 295 w 301"/>
                <a:gd name="T11" fmla="*/ 79 h 243"/>
                <a:gd name="T12" fmla="*/ 261 w 301"/>
                <a:gd name="T13" fmla="*/ 79 h 243"/>
                <a:gd name="T14" fmla="*/ 245 w 301"/>
                <a:gd name="T15" fmla="*/ 79 h 243"/>
                <a:gd name="T16" fmla="*/ 230 w 301"/>
                <a:gd name="T17" fmla="*/ 97 h 243"/>
                <a:gd name="T18" fmla="*/ 222 w 301"/>
                <a:gd name="T19" fmla="*/ 111 h 243"/>
                <a:gd name="T20" fmla="*/ 220 w 301"/>
                <a:gd name="T21" fmla="*/ 143 h 243"/>
                <a:gd name="T22" fmla="*/ 212 w 301"/>
                <a:gd name="T23" fmla="*/ 151 h 243"/>
                <a:gd name="T24" fmla="*/ 212 w 301"/>
                <a:gd name="T25" fmla="*/ 161 h 243"/>
                <a:gd name="T26" fmla="*/ 212 w 301"/>
                <a:gd name="T27" fmla="*/ 167 h 243"/>
                <a:gd name="T28" fmla="*/ 214 w 301"/>
                <a:gd name="T29" fmla="*/ 175 h 243"/>
                <a:gd name="T30" fmla="*/ 214 w 301"/>
                <a:gd name="T31" fmla="*/ 181 h 243"/>
                <a:gd name="T32" fmla="*/ 208 w 301"/>
                <a:gd name="T33" fmla="*/ 187 h 243"/>
                <a:gd name="T34" fmla="*/ 212 w 301"/>
                <a:gd name="T35" fmla="*/ 195 h 243"/>
                <a:gd name="T36" fmla="*/ 212 w 301"/>
                <a:gd name="T37" fmla="*/ 205 h 243"/>
                <a:gd name="T38" fmla="*/ 202 w 301"/>
                <a:gd name="T39" fmla="*/ 213 h 243"/>
                <a:gd name="T40" fmla="*/ 206 w 301"/>
                <a:gd name="T41" fmla="*/ 217 h 243"/>
                <a:gd name="T42" fmla="*/ 212 w 301"/>
                <a:gd name="T43" fmla="*/ 223 h 243"/>
                <a:gd name="T44" fmla="*/ 210 w 301"/>
                <a:gd name="T45" fmla="*/ 229 h 243"/>
                <a:gd name="T46" fmla="*/ 216 w 301"/>
                <a:gd name="T47" fmla="*/ 237 h 243"/>
                <a:gd name="T48" fmla="*/ 214 w 301"/>
                <a:gd name="T49" fmla="*/ 243 h 243"/>
                <a:gd name="T50" fmla="*/ 202 w 301"/>
                <a:gd name="T51" fmla="*/ 243 h 243"/>
                <a:gd name="T52" fmla="*/ 190 w 301"/>
                <a:gd name="T53" fmla="*/ 243 h 243"/>
                <a:gd name="T54" fmla="*/ 148 w 301"/>
                <a:gd name="T55" fmla="*/ 243 h 243"/>
                <a:gd name="T56" fmla="*/ 106 w 301"/>
                <a:gd name="T57" fmla="*/ 243 h 243"/>
                <a:gd name="T58" fmla="*/ 82 w 301"/>
                <a:gd name="T59" fmla="*/ 243 h 243"/>
                <a:gd name="T60" fmla="*/ 62 w 301"/>
                <a:gd name="T61" fmla="*/ 243 h 243"/>
                <a:gd name="T62" fmla="*/ 38 w 301"/>
                <a:gd name="T63" fmla="*/ 243 h 243"/>
                <a:gd name="T64" fmla="*/ 16 w 301"/>
                <a:gd name="T65" fmla="*/ 243 h 243"/>
                <a:gd name="T66" fmla="*/ 0 w 301"/>
                <a:gd name="T67" fmla="*/ 239 h 243"/>
                <a:gd name="T68" fmla="*/ 0 w 301"/>
                <a:gd name="T69" fmla="*/ 223 h 243"/>
                <a:gd name="T70" fmla="*/ 0 w 301"/>
                <a:gd name="T71" fmla="*/ 205 h 243"/>
                <a:gd name="T72" fmla="*/ 0 w 301"/>
                <a:gd name="T73" fmla="*/ 177 h 243"/>
                <a:gd name="T74" fmla="*/ 0 w 301"/>
                <a:gd name="T75" fmla="*/ 163 h 243"/>
                <a:gd name="T76" fmla="*/ 0 w 301"/>
                <a:gd name="T77" fmla="*/ 147 h 243"/>
                <a:gd name="T78" fmla="*/ 0 w 301"/>
                <a:gd name="T79" fmla="*/ 113 h 243"/>
                <a:gd name="T80" fmla="*/ 0 w 301"/>
                <a:gd name="T81" fmla="*/ 89 h 243"/>
                <a:gd name="T82" fmla="*/ 0 w 301"/>
                <a:gd name="T83" fmla="*/ 67 h 243"/>
                <a:gd name="T84" fmla="*/ 0 w 301"/>
                <a:gd name="T85" fmla="*/ 53 h 243"/>
                <a:gd name="T86" fmla="*/ 0 w 301"/>
                <a:gd name="T87" fmla="*/ 16 h 243"/>
                <a:gd name="T88" fmla="*/ 2 w 301"/>
                <a:gd name="T89" fmla="*/ 0 h 243"/>
                <a:gd name="T90" fmla="*/ 16 w 301"/>
                <a:gd name="T91" fmla="*/ 0 h 243"/>
                <a:gd name="T92" fmla="*/ 38 w 301"/>
                <a:gd name="T93" fmla="*/ 0 h 243"/>
                <a:gd name="T94" fmla="*/ 52 w 301"/>
                <a:gd name="T95" fmla="*/ 0 h 243"/>
                <a:gd name="T96" fmla="*/ 72 w 301"/>
                <a:gd name="T97" fmla="*/ 0 h 243"/>
                <a:gd name="T98" fmla="*/ 84 w 301"/>
                <a:gd name="T99" fmla="*/ 0 h 243"/>
                <a:gd name="T100" fmla="*/ 104 w 301"/>
                <a:gd name="T101" fmla="*/ 0 h 243"/>
                <a:gd name="T102" fmla="*/ 118 w 301"/>
                <a:gd name="T103" fmla="*/ 0 h 243"/>
                <a:gd name="T104" fmla="*/ 134 w 301"/>
                <a:gd name="T105" fmla="*/ 0 h 243"/>
                <a:gd name="T106" fmla="*/ 150 w 301"/>
                <a:gd name="T107" fmla="*/ 0 h 243"/>
                <a:gd name="T108" fmla="*/ 178 w 301"/>
                <a:gd name="T109" fmla="*/ 0 h 243"/>
                <a:gd name="T110" fmla="*/ 196 w 301"/>
                <a:gd name="T111" fmla="*/ 0 h 243"/>
                <a:gd name="T112" fmla="*/ 212 w 301"/>
                <a:gd name="T113" fmla="*/ 0 h 243"/>
                <a:gd name="T114" fmla="*/ 239 w 301"/>
                <a:gd name="T115"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1" h="243">
                  <a:moveTo>
                    <a:pt x="239" y="0"/>
                  </a:moveTo>
                  <a:lnTo>
                    <a:pt x="241" y="0"/>
                  </a:lnTo>
                  <a:lnTo>
                    <a:pt x="243" y="0"/>
                  </a:lnTo>
                  <a:lnTo>
                    <a:pt x="247" y="0"/>
                  </a:lnTo>
                  <a:lnTo>
                    <a:pt x="249" y="0"/>
                  </a:lnTo>
                  <a:lnTo>
                    <a:pt x="251" y="0"/>
                  </a:lnTo>
                  <a:lnTo>
                    <a:pt x="255" y="0"/>
                  </a:lnTo>
                  <a:lnTo>
                    <a:pt x="255" y="0"/>
                  </a:lnTo>
                  <a:lnTo>
                    <a:pt x="257" y="0"/>
                  </a:lnTo>
                  <a:lnTo>
                    <a:pt x="261" y="0"/>
                  </a:lnTo>
                  <a:lnTo>
                    <a:pt x="265" y="0"/>
                  </a:lnTo>
                  <a:lnTo>
                    <a:pt x="267" y="0"/>
                  </a:lnTo>
                  <a:lnTo>
                    <a:pt x="271" y="0"/>
                  </a:lnTo>
                  <a:lnTo>
                    <a:pt x="275" y="0"/>
                  </a:lnTo>
                  <a:lnTo>
                    <a:pt x="279" y="0"/>
                  </a:lnTo>
                  <a:lnTo>
                    <a:pt x="285" y="0"/>
                  </a:lnTo>
                  <a:lnTo>
                    <a:pt x="297" y="0"/>
                  </a:lnTo>
                  <a:lnTo>
                    <a:pt x="301" y="0"/>
                  </a:lnTo>
                  <a:lnTo>
                    <a:pt x="299" y="21"/>
                  </a:lnTo>
                  <a:lnTo>
                    <a:pt x="299" y="25"/>
                  </a:lnTo>
                  <a:lnTo>
                    <a:pt x="299" y="29"/>
                  </a:lnTo>
                  <a:lnTo>
                    <a:pt x="299" y="31"/>
                  </a:lnTo>
                  <a:lnTo>
                    <a:pt x="299" y="33"/>
                  </a:lnTo>
                  <a:lnTo>
                    <a:pt x="299" y="39"/>
                  </a:lnTo>
                  <a:lnTo>
                    <a:pt x="299" y="47"/>
                  </a:lnTo>
                  <a:lnTo>
                    <a:pt x="299" y="49"/>
                  </a:lnTo>
                  <a:lnTo>
                    <a:pt x="299" y="55"/>
                  </a:lnTo>
                  <a:lnTo>
                    <a:pt x="299" y="65"/>
                  </a:lnTo>
                  <a:lnTo>
                    <a:pt x="299" y="67"/>
                  </a:lnTo>
                  <a:lnTo>
                    <a:pt x="299" y="69"/>
                  </a:lnTo>
                  <a:lnTo>
                    <a:pt x="299" y="71"/>
                  </a:lnTo>
                  <a:lnTo>
                    <a:pt x="299" y="73"/>
                  </a:lnTo>
                  <a:lnTo>
                    <a:pt x="299" y="75"/>
                  </a:lnTo>
                  <a:lnTo>
                    <a:pt x="299" y="79"/>
                  </a:lnTo>
                  <a:lnTo>
                    <a:pt x="299" y="79"/>
                  </a:lnTo>
                  <a:lnTo>
                    <a:pt x="295" y="79"/>
                  </a:lnTo>
                  <a:lnTo>
                    <a:pt x="291" y="79"/>
                  </a:lnTo>
                  <a:lnTo>
                    <a:pt x="289" y="79"/>
                  </a:lnTo>
                  <a:lnTo>
                    <a:pt x="285" y="79"/>
                  </a:lnTo>
                  <a:lnTo>
                    <a:pt x="269" y="79"/>
                  </a:lnTo>
                  <a:lnTo>
                    <a:pt x="263" y="79"/>
                  </a:lnTo>
                  <a:lnTo>
                    <a:pt x="261" y="79"/>
                  </a:lnTo>
                  <a:lnTo>
                    <a:pt x="259" y="79"/>
                  </a:lnTo>
                  <a:lnTo>
                    <a:pt x="255" y="79"/>
                  </a:lnTo>
                  <a:lnTo>
                    <a:pt x="253" y="79"/>
                  </a:lnTo>
                  <a:lnTo>
                    <a:pt x="249" y="79"/>
                  </a:lnTo>
                  <a:lnTo>
                    <a:pt x="249" y="79"/>
                  </a:lnTo>
                  <a:lnTo>
                    <a:pt x="245" y="79"/>
                  </a:lnTo>
                  <a:lnTo>
                    <a:pt x="241" y="79"/>
                  </a:lnTo>
                  <a:lnTo>
                    <a:pt x="239" y="79"/>
                  </a:lnTo>
                  <a:lnTo>
                    <a:pt x="230" y="77"/>
                  </a:lnTo>
                  <a:lnTo>
                    <a:pt x="230" y="79"/>
                  </a:lnTo>
                  <a:lnTo>
                    <a:pt x="230" y="91"/>
                  </a:lnTo>
                  <a:lnTo>
                    <a:pt x="230" y="97"/>
                  </a:lnTo>
                  <a:lnTo>
                    <a:pt x="224" y="97"/>
                  </a:lnTo>
                  <a:lnTo>
                    <a:pt x="224" y="99"/>
                  </a:lnTo>
                  <a:lnTo>
                    <a:pt x="224" y="101"/>
                  </a:lnTo>
                  <a:lnTo>
                    <a:pt x="222" y="105"/>
                  </a:lnTo>
                  <a:lnTo>
                    <a:pt x="222" y="107"/>
                  </a:lnTo>
                  <a:lnTo>
                    <a:pt x="222" y="111"/>
                  </a:lnTo>
                  <a:lnTo>
                    <a:pt x="220" y="131"/>
                  </a:lnTo>
                  <a:lnTo>
                    <a:pt x="220" y="135"/>
                  </a:lnTo>
                  <a:lnTo>
                    <a:pt x="220" y="137"/>
                  </a:lnTo>
                  <a:lnTo>
                    <a:pt x="220" y="139"/>
                  </a:lnTo>
                  <a:lnTo>
                    <a:pt x="220" y="141"/>
                  </a:lnTo>
                  <a:lnTo>
                    <a:pt x="220" y="143"/>
                  </a:lnTo>
                  <a:lnTo>
                    <a:pt x="218" y="145"/>
                  </a:lnTo>
                  <a:lnTo>
                    <a:pt x="216" y="145"/>
                  </a:lnTo>
                  <a:lnTo>
                    <a:pt x="214" y="147"/>
                  </a:lnTo>
                  <a:lnTo>
                    <a:pt x="214" y="149"/>
                  </a:lnTo>
                  <a:lnTo>
                    <a:pt x="212" y="149"/>
                  </a:lnTo>
                  <a:lnTo>
                    <a:pt x="212" y="151"/>
                  </a:lnTo>
                  <a:lnTo>
                    <a:pt x="212" y="153"/>
                  </a:lnTo>
                  <a:lnTo>
                    <a:pt x="214" y="153"/>
                  </a:lnTo>
                  <a:lnTo>
                    <a:pt x="214" y="155"/>
                  </a:lnTo>
                  <a:lnTo>
                    <a:pt x="214" y="157"/>
                  </a:lnTo>
                  <a:lnTo>
                    <a:pt x="212" y="159"/>
                  </a:lnTo>
                  <a:lnTo>
                    <a:pt x="212" y="161"/>
                  </a:lnTo>
                  <a:lnTo>
                    <a:pt x="212" y="163"/>
                  </a:lnTo>
                  <a:lnTo>
                    <a:pt x="210" y="163"/>
                  </a:lnTo>
                  <a:lnTo>
                    <a:pt x="208" y="163"/>
                  </a:lnTo>
                  <a:lnTo>
                    <a:pt x="210" y="165"/>
                  </a:lnTo>
                  <a:lnTo>
                    <a:pt x="210" y="167"/>
                  </a:lnTo>
                  <a:lnTo>
                    <a:pt x="212" y="167"/>
                  </a:lnTo>
                  <a:lnTo>
                    <a:pt x="212" y="169"/>
                  </a:lnTo>
                  <a:lnTo>
                    <a:pt x="212" y="171"/>
                  </a:lnTo>
                  <a:lnTo>
                    <a:pt x="212" y="173"/>
                  </a:lnTo>
                  <a:lnTo>
                    <a:pt x="212" y="175"/>
                  </a:lnTo>
                  <a:lnTo>
                    <a:pt x="214" y="175"/>
                  </a:lnTo>
                  <a:lnTo>
                    <a:pt x="214" y="175"/>
                  </a:lnTo>
                  <a:lnTo>
                    <a:pt x="214" y="177"/>
                  </a:lnTo>
                  <a:lnTo>
                    <a:pt x="216" y="177"/>
                  </a:lnTo>
                  <a:lnTo>
                    <a:pt x="214" y="179"/>
                  </a:lnTo>
                  <a:lnTo>
                    <a:pt x="216" y="179"/>
                  </a:lnTo>
                  <a:lnTo>
                    <a:pt x="216" y="181"/>
                  </a:lnTo>
                  <a:lnTo>
                    <a:pt x="214" y="181"/>
                  </a:lnTo>
                  <a:lnTo>
                    <a:pt x="212" y="183"/>
                  </a:lnTo>
                  <a:lnTo>
                    <a:pt x="210" y="183"/>
                  </a:lnTo>
                  <a:lnTo>
                    <a:pt x="212" y="183"/>
                  </a:lnTo>
                  <a:lnTo>
                    <a:pt x="210" y="185"/>
                  </a:lnTo>
                  <a:lnTo>
                    <a:pt x="210" y="187"/>
                  </a:lnTo>
                  <a:lnTo>
                    <a:pt x="208" y="187"/>
                  </a:lnTo>
                  <a:lnTo>
                    <a:pt x="208" y="189"/>
                  </a:lnTo>
                  <a:lnTo>
                    <a:pt x="210" y="189"/>
                  </a:lnTo>
                  <a:lnTo>
                    <a:pt x="210" y="191"/>
                  </a:lnTo>
                  <a:lnTo>
                    <a:pt x="210" y="193"/>
                  </a:lnTo>
                  <a:lnTo>
                    <a:pt x="210" y="195"/>
                  </a:lnTo>
                  <a:lnTo>
                    <a:pt x="212" y="195"/>
                  </a:lnTo>
                  <a:lnTo>
                    <a:pt x="212" y="197"/>
                  </a:lnTo>
                  <a:lnTo>
                    <a:pt x="212" y="199"/>
                  </a:lnTo>
                  <a:lnTo>
                    <a:pt x="212" y="201"/>
                  </a:lnTo>
                  <a:lnTo>
                    <a:pt x="210" y="201"/>
                  </a:lnTo>
                  <a:lnTo>
                    <a:pt x="210" y="203"/>
                  </a:lnTo>
                  <a:lnTo>
                    <a:pt x="212" y="205"/>
                  </a:lnTo>
                  <a:lnTo>
                    <a:pt x="212" y="207"/>
                  </a:lnTo>
                  <a:lnTo>
                    <a:pt x="210" y="209"/>
                  </a:lnTo>
                  <a:lnTo>
                    <a:pt x="208" y="209"/>
                  </a:lnTo>
                  <a:lnTo>
                    <a:pt x="206" y="211"/>
                  </a:lnTo>
                  <a:lnTo>
                    <a:pt x="204" y="211"/>
                  </a:lnTo>
                  <a:lnTo>
                    <a:pt x="202" y="213"/>
                  </a:lnTo>
                  <a:lnTo>
                    <a:pt x="204" y="213"/>
                  </a:lnTo>
                  <a:lnTo>
                    <a:pt x="206" y="213"/>
                  </a:lnTo>
                  <a:lnTo>
                    <a:pt x="206" y="213"/>
                  </a:lnTo>
                  <a:lnTo>
                    <a:pt x="206" y="215"/>
                  </a:lnTo>
                  <a:lnTo>
                    <a:pt x="206" y="217"/>
                  </a:lnTo>
                  <a:lnTo>
                    <a:pt x="206" y="217"/>
                  </a:lnTo>
                  <a:lnTo>
                    <a:pt x="206" y="219"/>
                  </a:lnTo>
                  <a:lnTo>
                    <a:pt x="208" y="219"/>
                  </a:lnTo>
                  <a:lnTo>
                    <a:pt x="208" y="221"/>
                  </a:lnTo>
                  <a:lnTo>
                    <a:pt x="210" y="221"/>
                  </a:lnTo>
                  <a:lnTo>
                    <a:pt x="210" y="223"/>
                  </a:lnTo>
                  <a:lnTo>
                    <a:pt x="212" y="223"/>
                  </a:lnTo>
                  <a:lnTo>
                    <a:pt x="212" y="223"/>
                  </a:lnTo>
                  <a:lnTo>
                    <a:pt x="214" y="223"/>
                  </a:lnTo>
                  <a:lnTo>
                    <a:pt x="214" y="225"/>
                  </a:lnTo>
                  <a:lnTo>
                    <a:pt x="212" y="227"/>
                  </a:lnTo>
                  <a:lnTo>
                    <a:pt x="210" y="227"/>
                  </a:lnTo>
                  <a:lnTo>
                    <a:pt x="210" y="229"/>
                  </a:lnTo>
                  <a:lnTo>
                    <a:pt x="212" y="229"/>
                  </a:lnTo>
                  <a:lnTo>
                    <a:pt x="212" y="231"/>
                  </a:lnTo>
                  <a:lnTo>
                    <a:pt x="214" y="233"/>
                  </a:lnTo>
                  <a:lnTo>
                    <a:pt x="214" y="235"/>
                  </a:lnTo>
                  <a:lnTo>
                    <a:pt x="216" y="235"/>
                  </a:lnTo>
                  <a:lnTo>
                    <a:pt x="216" y="237"/>
                  </a:lnTo>
                  <a:lnTo>
                    <a:pt x="218" y="237"/>
                  </a:lnTo>
                  <a:lnTo>
                    <a:pt x="218" y="239"/>
                  </a:lnTo>
                  <a:lnTo>
                    <a:pt x="218" y="241"/>
                  </a:lnTo>
                  <a:lnTo>
                    <a:pt x="216" y="241"/>
                  </a:lnTo>
                  <a:lnTo>
                    <a:pt x="216" y="243"/>
                  </a:lnTo>
                  <a:lnTo>
                    <a:pt x="214" y="243"/>
                  </a:lnTo>
                  <a:lnTo>
                    <a:pt x="212" y="243"/>
                  </a:lnTo>
                  <a:lnTo>
                    <a:pt x="210" y="243"/>
                  </a:lnTo>
                  <a:lnTo>
                    <a:pt x="206" y="243"/>
                  </a:lnTo>
                  <a:lnTo>
                    <a:pt x="206" y="243"/>
                  </a:lnTo>
                  <a:lnTo>
                    <a:pt x="204" y="243"/>
                  </a:lnTo>
                  <a:lnTo>
                    <a:pt x="202" y="243"/>
                  </a:lnTo>
                  <a:lnTo>
                    <a:pt x="200" y="243"/>
                  </a:lnTo>
                  <a:lnTo>
                    <a:pt x="198" y="243"/>
                  </a:lnTo>
                  <a:lnTo>
                    <a:pt x="196" y="243"/>
                  </a:lnTo>
                  <a:lnTo>
                    <a:pt x="194" y="243"/>
                  </a:lnTo>
                  <a:lnTo>
                    <a:pt x="192" y="243"/>
                  </a:lnTo>
                  <a:lnTo>
                    <a:pt x="190" y="243"/>
                  </a:lnTo>
                  <a:lnTo>
                    <a:pt x="186" y="243"/>
                  </a:lnTo>
                  <a:lnTo>
                    <a:pt x="182" y="243"/>
                  </a:lnTo>
                  <a:lnTo>
                    <a:pt x="174" y="243"/>
                  </a:lnTo>
                  <a:lnTo>
                    <a:pt x="172" y="243"/>
                  </a:lnTo>
                  <a:lnTo>
                    <a:pt x="162" y="243"/>
                  </a:lnTo>
                  <a:lnTo>
                    <a:pt x="148" y="243"/>
                  </a:lnTo>
                  <a:lnTo>
                    <a:pt x="146" y="243"/>
                  </a:lnTo>
                  <a:lnTo>
                    <a:pt x="142" y="243"/>
                  </a:lnTo>
                  <a:lnTo>
                    <a:pt x="138" y="243"/>
                  </a:lnTo>
                  <a:lnTo>
                    <a:pt x="124" y="243"/>
                  </a:lnTo>
                  <a:lnTo>
                    <a:pt x="120" y="243"/>
                  </a:lnTo>
                  <a:lnTo>
                    <a:pt x="106" y="243"/>
                  </a:lnTo>
                  <a:lnTo>
                    <a:pt x="104" y="243"/>
                  </a:lnTo>
                  <a:lnTo>
                    <a:pt x="102" y="243"/>
                  </a:lnTo>
                  <a:lnTo>
                    <a:pt x="98" y="243"/>
                  </a:lnTo>
                  <a:lnTo>
                    <a:pt x="88" y="243"/>
                  </a:lnTo>
                  <a:lnTo>
                    <a:pt x="86" y="243"/>
                  </a:lnTo>
                  <a:lnTo>
                    <a:pt x="82" y="243"/>
                  </a:lnTo>
                  <a:lnTo>
                    <a:pt x="80" y="243"/>
                  </a:lnTo>
                  <a:lnTo>
                    <a:pt x="78" y="243"/>
                  </a:lnTo>
                  <a:lnTo>
                    <a:pt x="74" y="243"/>
                  </a:lnTo>
                  <a:lnTo>
                    <a:pt x="72" y="243"/>
                  </a:lnTo>
                  <a:lnTo>
                    <a:pt x="66" y="243"/>
                  </a:lnTo>
                  <a:lnTo>
                    <a:pt x="62" y="243"/>
                  </a:lnTo>
                  <a:lnTo>
                    <a:pt x="60" y="243"/>
                  </a:lnTo>
                  <a:lnTo>
                    <a:pt x="52" y="243"/>
                  </a:lnTo>
                  <a:lnTo>
                    <a:pt x="46" y="243"/>
                  </a:lnTo>
                  <a:lnTo>
                    <a:pt x="44" y="243"/>
                  </a:lnTo>
                  <a:lnTo>
                    <a:pt x="40" y="243"/>
                  </a:lnTo>
                  <a:lnTo>
                    <a:pt x="38" y="243"/>
                  </a:lnTo>
                  <a:lnTo>
                    <a:pt x="34" y="243"/>
                  </a:lnTo>
                  <a:lnTo>
                    <a:pt x="30" y="243"/>
                  </a:lnTo>
                  <a:lnTo>
                    <a:pt x="24" y="243"/>
                  </a:lnTo>
                  <a:lnTo>
                    <a:pt x="22" y="243"/>
                  </a:lnTo>
                  <a:lnTo>
                    <a:pt x="20" y="243"/>
                  </a:lnTo>
                  <a:lnTo>
                    <a:pt x="16" y="243"/>
                  </a:lnTo>
                  <a:lnTo>
                    <a:pt x="12" y="243"/>
                  </a:lnTo>
                  <a:lnTo>
                    <a:pt x="12" y="243"/>
                  </a:lnTo>
                  <a:lnTo>
                    <a:pt x="10" y="243"/>
                  </a:lnTo>
                  <a:lnTo>
                    <a:pt x="6" y="243"/>
                  </a:lnTo>
                  <a:lnTo>
                    <a:pt x="0" y="243"/>
                  </a:lnTo>
                  <a:lnTo>
                    <a:pt x="0" y="239"/>
                  </a:lnTo>
                  <a:lnTo>
                    <a:pt x="0" y="237"/>
                  </a:lnTo>
                  <a:lnTo>
                    <a:pt x="0" y="235"/>
                  </a:lnTo>
                  <a:lnTo>
                    <a:pt x="0" y="231"/>
                  </a:lnTo>
                  <a:lnTo>
                    <a:pt x="0" y="227"/>
                  </a:lnTo>
                  <a:lnTo>
                    <a:pt x="0" y="225"/>
                  </a:lnTo>
                  <a:lnTo>
                    <a:pt x="0" y="223"/>
                  </a:lnTo>
                  <a:lnTo>
                    <a:pt x="0" y="221"/>
                  </a:lnTo>
                  <a:lnTo>
                    <a:pt x="0" y="217"/>
                  </a:lnTo>
                  <a:lnTo>
                    <a:pt x="0" y="213"/>
                  </a:lnTo>
                  <a:lnTo>
                    <a:pt x="0" y="209"/>
                  </a:lnTo>
                  <a:lnTo>
                    <a:pt x="0" y="207"/>
                  </a:lnTo>
                  <a:lnTo>
                    <a:pt x="0" y="205"/>
                  </a:lnTo>
                  <a:lnTo>
                    <a:pt x="0" y="199"/>
                  </a:lnTo>
                  <a:lnTo>
                    <a:pt x="0" y="197"/>
                  </a:lnTo>
                  <a:lnTo>
                    <a:pt x="0" y="191"/>
                  </a:lnTo>
                  <a:lnTo>
                    <a:pt x="0" y="189"/>
                  </a:lnTo>
                  <a:lnTo>
                    <a:pt x="0" y="187"/>
                  </a:lnTo>
                  <a:lnTo>
                    <a:pt x="0" y="177"/>
                  </a:lnTo>
                  <a:lnTo>
                    <a:pt x="0" y="175"/>
                  </a:lnTo>
                  <a:lnTo>
                    <a:pt x="0" y="173"/>
                  </a:lnTo>
                  <a:lnTo>
                    <a:pt x="0" y="171"/>
                  </a:lnTo>
                  <a:lnTo>
                    <a:pt x="0" y="169"/>
                  </a:lnTo>
                  <a:lnTo>
                    <a:pt x="0" y="167"/>
                  </a:lnTo>
                  <a:lnTo>
                    <a:pt x="0" y="163"/>
                  </a:lnTo>
                  <a:lnTo>
                    <a:pt x="0" y="161"/>
                  </a:lnTo>
                  <a:lnTo>
                    <a:pt x="0" y="159"/>
                  </a:lnTo>
                  <a:lnTo>
                    <a:pt x="0" y="155"/>
                  </a:lnTo>
                  <a:lnTo>
                    <a:pt x="0" y="153"/>
                  </a:lnTo>
                  <a:lnTo>
                    <a:pt x="0" y="151"/>
                  </a:lnTo>
                  <a:lnTo>
                    <a:pt x="0" y="147"/>
                  </a:lnTo>
                  <a:lnTo>
                    <a:pt x="0" y="131"/>
                  </a:lnTo>
                  <a:lnTo>
                    <a:pt x="0" y="125"/>
                  </a:lnTo>
                  <a:lnTo>
                    <a:pt x="0" y="123"/>
                  </a:lnTo>
                  <a:lnTo>
                    <a:pt x="0" y="121"/>
                  </a:lnTo>
                  <a:lnTo>
                    <a:pt x="0" y="117"/>
                  </a:lnTo>
                  <a:lnTo>
                    <a:pt x="0" y="113"/>
                  </a:lnTo>
                  <a:lnTo>
                    <a:pt x="0" y="111"/>
                  </a:lnTo>
                  <a:lnTo>
                    <a:pt x="0" y="109"/>
                  </a:lnTo>
                  <a:lnTo>
                    <a:pt x="0" y="107"/>
                  </a:lnTo>
                  <a:lnTo>
                    <a:pt x="0" y="101"/>
                  </a:lnTo>
                  <a:lnTo>
                    <a:pt x="0" y="91"/>
                  </a:lnTo>
                  <a:lnTo>
                    <a:pt x="0" y="89"/>
                  </a:lnTo>
                  <a:lnTo>
                    <a:pt x="0" y="87"/>
                  </a:lnTo>
                  <a:lnTo>
                    <a:pt x="0" y="85"/>
                  </a:lnTo>
                  <a:lnTo>
                    <a:pt x="0" y="83"/>
                  </a:lnTo>
                  <a:lnTo>
                    <a:pt x="0" y="81"/>
                  </a:lnTo>
                  <a:lnTo>
                    <a:pt x="0" y="69"/>
                  </a:lnTo>
                  <a:lnTo>
                    <a:pt x="0" y="67"/>
                  </a:lnTo>
                  <a:lnTo>
                    <a:pt x="0" y="65"/>
                  </a:lnTo>
                  <a:lnTo>
                    <a:pt x="0" y="63"/>
                  </a:lnTo>
                  <a:lnTo>
                    <a:pt x="0" y="61"/>
                  </a:lnTo>
                  <a:lnTo>
                    <a:pt x="0" y="59"/>
                  </a:lnTo>
                  <a:lnTo>
                    <a:pt x="0" y="55"/>
                  </a:lnTo>
                  <a:lnTo>
                    <a:pt x="0" y="53"/>
                  </a:lnTo>
                  <a:lnTo>
                    <a:pt x="0" y="45"/>
                  </a:lnTo>
                  <a:lnTo>
                    <a:pt x="0" y="33"/>
                  </a:lnTo>
                  <a:lnTo>
                    <a:pt x="0" y="31"/>
                  </a:lnTo>
                  <a:lnTo>
                    <a:pt x="0" y="25"/>
                  </a:lnTo>
                  <a:lnTo>
                    <a:pt x="0" y="18"/>
                  </a:lnTo>
                  <a:lnTo>
                    <a:pt x="0" y="16"/>
                  </a:lnTo>
                  <a:lnTo>
                    <a:pt x="0" y="14"/>
                  </a:lnTo>
                  <a:lnTo>
                    <a:pt x="0" y="12"/>
                  </a:lnTo>
                  <a:lnTo>
                    <a:pt x="0" y="10"/>
                  </a:lnTo>
                  <a:lnTo>
                    <a:pt x="0" y="2"/>
                  </a:lnTo>
                  <a:lnTo>
                    <a:pt x="0" y="0"/>
                  </a:lnTo>
                  <a:lnTo>
                    <a:pt x="2" y="0"/>
                  </a:lnTo>
                  <a:lnTo>
                    <a:pt x="4" y="0"/>
                  </a:lnTo>
                  <a:lnTo>
                    <a:pt x="8" y="0"/>
                  </a:lnTo>
                  <a:lnTo>
                    <a:pt x="10" y="0"/>
                  </a:lnTo>
                  <a:lnTo>
                    <a:pt x="12" y="0"/>
                  </a:lnTo>
                  <a:lnTo>
                    <a:pt x="14" y="0"/>
                  </a:lnTo>
                  <a:lnTo>
                    <a:pt x="16" y="0"/>
                  </a:lnTo>
                  <a:lnTo>
                    <a:pt x="22" y="0"/>
                  </a:lnTo>
                  <a:lnTo>
                    <a:pt x="24" y="0"/>
                  </a:lnTo>
                  <a:lnTo>
                    <a:pt x="26" y="0"/>
                  </a:lnTo>
                  <a:lnTo>
                    <a:pt x="28" y="0"/>
                  </a:lnTo>
                  <a:lnTo>
                    <a:pt x="34" y="0"/>
                  </a:lnTo>
                  <a:lnTo>
                    <a:pt x="38" y="0"/>
                  </a:lnTo>
                  <a:lnTo>
                    <a:pt x="42" y="0"/>
                  </a:lnTo>
                  <a:lnTo>
                    <a:pt x="44" y="0"/>
                  </a:lnTo>
                  <a:lnTo>
                    <a:pt x="46" y="0"/>
                  </a:lnTo>
                  <a:lnTo>
                    <a:pt x="48" y="0"/>
                  </a:lnTo>
                  <a:lnTo>
                    <a:pt x="50" y="0"/>
                  </a:lnTo>
                  <a:lnTo>
                    <a:pt x="52" y="0"/>
                  </a:lnTo>
                  <a:lnTo>
                    <a:pt x="56" y="0"/>
                  </a:lnTo>
                  <a:lnTo>
                    <a:pt x="60" y="0"/>
                  </a:lnTo>
                  <a:lnTo>
                    <a:pt x="62" y="0"/>
                  </a:lnTo>
                  <a:lnTo>
                    <a:pt x="66" y="0"/>
                  </a:lnTo>
                  <a:lnTo>
                    <a:pt x="68" y="0"/>
                  </a:lnTo>
                  <a:lnTo>
                    <a:pt x="72" y="0"/>
                  </a:lnTo>
                  <a:lnTo>
                    <a:pt x="74" y="0"/>
                  </a:lnTo>
                  <a:lnTo>
                    <a:pt x="76" y="0"/>
                  </a:lnTo>
                  <a:lnTo>
                    <a:pt x="78" y="0"/>
                  </a:lnTo>
                  <a:lnTo>
                    <a:pt x="80" y="0"/>
                  </a:lnTo>
                  <a:lnTo>
                    <a:pt x="82" y="0"/>
                  </a:lnTo>
                  <a:lnTo>
                    <a:pt x="84" y="0"/>
                  </a:lnTo>
                  <a:lnTo>
                    <a:pt x="86" y="0"/>
                  </a:lnTo>
                  <a:lnTo>
                    <a:pt x="92" y="0"/>
                  </a:lnTo>
                  <a:lnTo>
                    <a:pt x="96" y="0"/>
                  </a:lnTo>
                  <a:lnTo>
                    <a:pt x="100" y="0"/>
                  </a:lnTo>
                  <a:lnTo>
                    <a:pt x="102" y="0"/>
                  </a:lnTo>
                  <a:lnTo>
                    <a:pt x="104" y="0"/>
                  </a:lnTo>
                  <a:lnTo>
                    <a:pt x="106" y="0"/>
                  </a:lnTo>
                  <a:lnTo>
                    <a:pt x="108" y="0"/>
                  </a:lnTo>
                  <a:lnTo>
                    <a:pt x="110" y="0"/>
                  </a:lnTo>
                  <a:lnTo>
                    <a:pt x="112" y="0"/>
                  </a:lnTo>
                  <a:lnTo>
                    <a:pt x="116" y="0"/>
                  </a:lnTo>
                  <a:lnTo>
                    <a:pt x="118" y="0"/>
                  </a:lnTo>
                  <a:lnTo>
                    <a:pt x="120" y="0"/>
                  </a:lnTo>
                  <a:lnTo>
                    <a:pt x="124" y="0"/>
                  </a:lnTo>
                  <a:lnTo>
                    <a:pt x="128" y="0"/>
                  </a:lnTo>
                  <a:lnTo>
                    <a:pt x="130" y="0"/>
                  </a:lnTo>
                  <a:lnTo>
                    <a:pt x="132" y="0"/>
                  </a:lnTo>
                  <a:lnTo>
                    <a:pt x="134" y="0"/>
                  </a:lnTo>
                  <a:lnTo>
                    <a:pt x="138" y="0"/>
                  </a:lnTo>
                  <a:lnTo>
                    <a:pt x="140" y="0"/>
                  </a:lnTo>
                  <a:lnTo>
                    <a:pt x="142" y="0"/>
                  </a:lnTo>
                  <a:lnTo>
                    <a:pt x="144" y="0"/>
                  </a:lnTo>
                  <a:lnTo>
                    <a:pt x="148" y="0"/>
                  </a:lnTo>
                  <a:lnTo>
                    <a:pt x="150" y="0"/>
                  </a:lnTo>
                  <a:lnTo>
                    <a:pt x="156" y="0"/>
                  </a:lnTo>
                  <a:lnTo>
                    <a:pt x="158" y="0"/>
                  </a:lnTo>
                  <a:lnTo>
                    <a:pt x="164" y="0"/>
                  </a:lnTo>
                  <a:lnTo>
                    <a:pt x="168" y="0"/>
                  </a:lnTo>
                  <a:lnTo>
                    <a:pt x="172" y="0"/>
                  </a:lnTo>
                  <a:lnTo>
                    <a:pt x="178" y="0"/>
                  </a:lnTo>
                  <a:lnTo>
                    <a:pt x="180" y="0"/>
                  </a:lnTo>
                  <a:lnTo>
                    <a:pt x="182" y="0"/>
                  </a:lnTo>
                  <a:lnTo>
                    <a:pt x="184" y="0"/>
                  </a:lnTo>
                  <a:lnTo>
                    <a:pt x="186" y="0"/>
                  </a:lnTo>
                  <a:lnTo>
                    <a:pt x="190" y="0"/>
                  </a:lnTo>
                  <a:lnTo>
                    <a:pt x="196" y="0"/>
                  </a:lnTo>
                  <a:lnTo>
                    <a:pt x="198" y="0"/>
                  </a:lnTo>
                  <a:lnTo>
                    <a:pt x="200" y="0"/>
                  </a:lnTo>
                  <a:lnTo>
                    <a:pt x="204" y="0"/>
                  </a:lnTo>
                  <a:lnTo>
                    <a:pt x="206" y="0"/>
                  </a:lnTo>
                  <a:lnTo>
                    <a:pt x="208" y="0"/>
                  </a:lnTo>
                  <a:lnTo>
                    <a:pt x="212" y="0"/>
                  </a:lnTo>
                  <a:lnTo>
                    <a:pt x="218" y="0"/>
                  </a:lnTo>
                  <a:lnTo>
                    <a:pt x="220" y="0"/>
                  </a:lnTo>
                  <a:lnTo>
                    <a:pt x="226" y="0"/>
                  </a:lnTo>
                  <a:lnTo>
                    <a:pt x="230" y="0"/>
                  </a:lnTo>
                  <a:lnTo>
                    <a:pt x="234" y="0"/>
                  </a:lnTo>
                  <a:lnTo>
                    <a:pt x="239"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12" name="Freeform 72"/>
            <p:cNvSpPr>
              <a:spLocks/>
            </p:cNvSpPr>
            <p:nvPr/>
          </p:nvSpPr>
          <p:spPr bwMode="auto">
            <a:xfrm>
              <a:off x="6327775" y="2209800"/>
              <a:ext cx="342900" cy="352425"/>
            </a:xfrm>
            <a:custGeom>
              <a:avLst/>
              <a:gdLst>
                <a:gd name="T0" fmla="*/ 34 w 216"/>
                <a:gd name="T1" fmla="*/ 0 h 222"/>
                <a:gd name="T2" fmla="*/ 48 w 216"/>
                <a:gd name="T3" fmla="*/ 0 h 222"/>
                <a:gd name="T4" fmla="*/ 58 w 216"/>
                <a:gd name="T5" fmla="*/ 0 h 222"/>
                <a:gd name="T6" fmla="*/ 66 w 216"/>
                <a:gd name="T7" fmla="*/ 0 h 222"/>
                <a:gd name="T8" fmla="*/ 80 w 216"/>
                <a:gd name="T9" fmla="*/ 0 h 222"/>
                <a:gd name="T10" fmla="*/ 90 w 216"/>
                <a:gd name="T11" fmla="*/ 0 h 222"/>
                <a:gd name="T12" fmla="*/ 100 w 216"/>
                <a:gd name="T13" fmla="*/ 0 h 222"/>
                <a:gd name="T14" fmla="*/ 108 w 216"/>
                <a:gd name="T15" fmla="*/ 0 h 222"/>
                <a:gd name="T16" fmla="*/ 126 w 216"/>
                <a:gd name="T17" fmla="*/ 0 h 222"/>
                <a:gd name="T18" fmla="*/ 138 w 216"/>
                <a:gd name="T19" fmla="*/ 0 h 222"/>
                <a:gd name="T20" fmla="*/ 148 w 216"/>
                <a:gd name="T21" fmla="*/ 0 h 222"/>
                <a:gd name="T22" fmla="*/ 154 w 216"/>
                <a:gd name="T23" fmla="*/ 8 h 222"/>
                <a:gd name="T24" fmla="*/ 160 w 216"/>
                <a:gd name="T25" fmla="*/ 24 h 222"/>
                <a:gd name="T26" fmla="*/ 166 w 216"/>
                <a:gd name="T27" fmla="*/ 38 h 222"/>
                <a:gd name="T28" fmla="*/ 170 w 216"/>
                <a:gd name="T29" fmla="*/ 48 h 222"/>
                <a:gd name="T30" fmla="*/ 174 w 216"/>
                <a:gd name="T31" fmla="*/ 58 h 222"/>
                <a:gd name="T32" fmla="*/ 178 w 216"/>
                <a:gd name="T33" fmla="*/ 72 h 222"/>
                <a:gd name="T34" fmla="*/ 184 w 216"/>
                <a:gd name="T35" fmla="*/ 86 h 222"/>
                <a:gd name="T36" fmla="*/ 190 w 216"/>
                <a:gd name="T37" fmla="*/ 98 h 222"/>
                <a:gd name="T38" fmla="*/ 194 w 216"/>
                <a:gd name="T39" fmla="*/ 108 h 222"/>
                <a:gd name="T40" fmla="*/ 200 w 216"/>
                <a:gd name="T41" fmla="*/ 120 h 222"/>
                <a:gd name="T42" fmla="*/ 204 w 216"/>
                <a:gd name="T43" fmla="*/ 134 h 222"/>
                <a:gd name="T44" fmla="*/ 208 w 216"/>
                <a:gd name="T45" fmla="*/ 142 h 222"/>
                <a:gd name="T46" fmla="*/ 212 w 216"/>
                <a:gd name="T47" fmla="*/ 152 h 222"/>
                <a:gd name="T48" fmla="*/ 216 w 216"/>
                <a:gd name="T49" fmla="*/ 160 h 222"/>
                <a:gd name="T50" fmla="*/ 206 w 216"/>
                <a:gd name="T51" fmla="*/ 166 h 222"/>
                <a:gd name="T52" fmla="*/ 192 w 216"/>
                <a:gd name="T53" fmla="*/ 174 h 222"/>
                <a:gd name="T54" fmla="*/ 178 w 216"/>
                <a:gd name="T55" fmla="*/ 182 h 222"/>
                <a:gd name="T56" fmla="*/ 166 w 216"/>
                <a:gd name="T57" fmla="*/ 188 h 222"/>
                <a:gd name="T58" fmla="*/ 158 w 216"/>
                <a:gd name="T59" fmla="*/ 192 h 222"/>
                <a:gd name="T60" fmla="*/ 144 w 216"/>
                <a:gd name="T61" fmla="*/ 202 h 222"/>
                <a:gd name="T62" fmla="*/ 130 w 216"/>
                <a:gd name="T63" fmla="*/ 210 h 222"/>
                <a:gd name="T64" fmla="*/ 114 w 216"/>
                <a:gd name="T65" fmla="*/ 218 h 222"/>
                <a:gd name="T66" fmla="*/ 106 w 216"/>
                <a:gd name="T67" fmla="*/ 218 h 222"/>
                <a:gd name="T68" fmla="*/ 100 w 216"/>
                <a:gd name="T69" fmla="*/ 206 h 222"/>
                <a:gd name="T70" fmla="*/ 94 w 216"/>
                <a:gd name="T71" fmla="*/ 200 h 222"/>
                <a:gd name="T72" fmla="*/ 76 w 216"/>
                <a:gd name="T73" fmla="*/ 210 h 222"/>
                <a:gd name="T74" fmla="*/ 68 w 216"/>
                <a:gd name="T75" fmla="*/ 208 h 222"/>
                <a:gd name="T76" fmla="*/ 60 w 216"/>
                <a:gd name="T77" fmla="*/ 198 h 222"/>
                <a:gd name="T78" fmla="*/ 56 w 216"/>
                <a:gd name="T79" fmla="*/ 184 h 222"/>
                <a:gd name="T80" fmla="*/ 50 w 216"/>
                <a:gd name="T81" fmla="*/ 176 h 222"/>
                <a:gd name="T82" fmla="*/ 44 w 216"/>
                <a:gd name="T83" fmla="*/ 170 h 222"/>
                <a:gd name="T84" fmla="*/ 40 w 216"/>
                <a:gd name="T85" fmla="*/ 160 h 222"/>
                <a:gd name="T86" fmla="*/ 36 w 216"/>
                <a:gd name="T87" fmla="*/ 154 h 222"/>
                <a:gd name="T88" fmla="*/ 30 w 216"/>
                <a:gd name="T89" fmla="*/ 144 h 222"/>
                <a:gd name="T90" fmla="*/ 24 w 216"/>
                <a:gd name="T91" fmla="*/ 134 h 222"/>
                <a:gd name="T92" fmla="*/ 18 w 216"/>
                <a:gd name="T93" fmla="*/ 126 h 222"/>
                <a:gd name="T94" fmla="*/ 12 w 216"/>
                <a:gd name="T95" fmla="*/ 114 h 222"/>
                <a:gd name="T96" fmla="*/ 4 w 216"/>
                <a:gd name="T97" fmla="*/ 100 h 222"/>
                <a:gd name="T98" fmla="*/ 2 w 216"/>
                <a:gd name="T99" fmla="*/ 92 h 222"/>
                <a:gd name="T100" fmla="*/ 10 w 216"/>
                <a:gd name="T101" fmla="*/ 88 h 222"/>
                <a:gd name="T102" fmla="*/ 16 w 216"/>
                <a:gd name="T103" fmla="*/ 84 h 222"/>
                <a:gd name="T104" fmla="*/ 24 w 216"/>
                <a:gd name="T105" fmla="*/ 76 h 222"/>
                <a:gd name="T106" fmla="*/ 24 w 216"/>
                <a:gd name="T107" fmla="*/ 52 h 222"/>
                <a:gd name="T108" fmla="*/ 24 w 216"/>
                <a:gd name="T109" fmla="*/ 36 h 222"/>
                <a:gd name="T110" fmla="*/ 24 w 216"/>
                <a:gd name="T111" fmla="*/ 26 h 222"/>
                <a:gd name="T112" fmla="*/ 24 w 216"/>
                <a:gd name="T113" fmla="*/ 1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6" h="222">
                  <a:moveTo>
                    <a:pt x="24" y="0"/>
                  </a:moveTo>
                  <a:lnTo>
                    <a:pt x="26" y="0"/>
                  </a:lnTo>
                  <a:lnTo>
                    <a:pt x="28" y="0"/>
                  </a:lnTo>
                  <a:lnTo>
                    <a:pt x="32" y="0"/>
                  </a:lnTo>
                  <a:lnTo>
                    <a:pt x="34" y="0"/>
                  </a:lnTo>
                  <a:lnTo>
                    <a:pt x="38" y="0"/>
                  </a:lnTo>
                  <a:lnTo>
                    <a:pt x="40" y="0"/>
                  </a:lnTo>
                  <a:lnTo>
                    <a:pt x="42" y="0"/>
                  </a:lnTo>
                  <a:lnTo>
                    <a:pt x="44" y="0"/>
                  </a:lnTo>
                  <a:lnTo>
                    <a:pt x="48" y="0"/>
                  </a:lnTo>
                  <a:lnTo>
                    <a:pt x="50" y="0"/>
                  </a:lnTo>
                  <a:lnTo>
                    <a:pt x="52" y="0"/>
                  </a:lnTo>
                  <a:lnTo>
                    <a:pt x="54" y="0"/>
                  </a:lnTo>
                  <a:lnTo>
                    <a:pt x="56" y="0"/>
                  </a:lnTo>
                  <a:lnTo>
                    <a:pt x="58" y="0"/>
                  </a:lnTo>
                  <a:lnTo>
                    <a:pt x="58" y="0"/>
                  </a:lnTo>
                  <a:lnTo>
                    <a:pt x="60" y="0"/>
                  </a:lnTo>
                  <a:lnTo>
                    <a:pt x="62" y="0"/>
                  </a:lnTo>
                  <a:lnTo>
                    <a:pt x="64" y="0"/>
                  </a:lnTo>
                  <a:lnTo>
                    <a:pt x="66" y="0"/>
                  </a:lnTo>
                  <a:lnTo>
                    <a:pt x="68" y="0"/>
                  </a:lnTo>
                  <a:lnTo>
                    <a:pt x="70" y="0"/>
                  </a:lnTo>
                  <a:lnTo>
                    <a:pt x="72" y="0"/>
                  </a:lnTo>
                  <a:lnTo>
                    <a:pt x="78" y="0"/>
                  </a:lnTo>
                  <a:lnTo>
                    <a:pt x="80" y="0"/>
                  </a:lnTo>
                  <a:lnTo>
                    <a:pt x="82" y="0"/>
                  </a:lnTo>
                  <a:lnTo>
                    <a:pt x="84" y="0"/>
                  </a:lnTo>
                  <a:lnTo>
                    <a:pt x="86" y="0"/>
                  </a:lnTo>
                  <a:lnTo>
                    <a:pt x="88" y="0"/>
                  </a:lnTo>
                  <a:lnTo>
                    <a:pt x="90" y="0"/>
                  </a:lnTo>
                  <a:lnTo>
                    <a:pt x="92" y="0"/>
                  </a:lnTo>
                  <a:lnTo>
                    <a:pt x="94" y="0"/>
                  </a:lnTo>
                  <a:lnTo>
                    <a:pt x="96" y="0"/>
                  </a:lnTo>
                  <a:lnTo>
                    <a:pt x="98" y="0"/>
                  </a:lnTo>
                  <a:lnTo>
                    <a:pt x="100" y="0"/>
                  </a:lnTo>
                  <a:lnTo>
                    <a:pt x="102" y="0"/>
                  </a:lnTo>
                  <a:lnTo>
                    <a:pt x="104" y="0"/>
                  </a:lnTo>
                  <a:lnTo>
                    <a:pt x="106" y="0"/>
                  </a:lnTo>
                  <a:lnTo>
                    <a:pt x="106" y="0"/>
                  </a:lnTo>
                  <a:lnTo>
                    <a:pt x="108" y="0"/>
                  </a:lnTo>
                  <a:lnTo>
                    <a:pt x="114" y="0"/>
                  </a:lnTo>
                  <a:lnTo>
                    <a:pt x="116" y="0"/>
                  </a:lnTo>
                  <a:lnTo>
                    <a:pt x="118" y="0"/>
                  </a:lnTo>
                  <a:lnTo>
                    <a:pt x="124" y="0"/>
                  </a:lnTo>
                  <a:lnTo>
                    <a:pt x="126" y="0"/>
                  </a:lnTo>
                  <a:lnTo>
                    <a:pt x="130" y="0"/>
                  </a:lnTo>
                  <a:lnTo>
                    <a:pt x="132" y="0"/>
                  </a:lnTo>
                  <a:lnTo>
                    <a:pt x="134" y="0"/>
                  </a:lnTo>
                  <a:lnTo>
                    <a:pt x="136" y="0"/>
                  </a:lnTo>
                  <a:lnTo>
                    <a:pt x="138" y="0"/>
                  </a:lnTo>
                  <a:lnTo>
                    <a:pt x="140" y="0"/>
                  </a:lnTo>
                  <a:lnTo>
                    <a:pt x="142" y="0"/>
                  </a:lnTo>
                  <a:lnTo>
                    <a:pt x="144" y="0"/>
                  </a:lnTo>
                  <a:lnTo>
                    <a:pt x="146" y="0"/>
                  </a:lnTo>
                  <a:lnTo>
                    <a:pt x="148" y="0"/>
                  </a:lnTo>
                  <a:lnTo>
                    <a:pt x="150" y="0"/>
                  </a:lnTo>
                  <a:lnTo>
                    <a:pt x="154" y="0"/>
                  </a:lnTo>
                  <a:lnTo>
                    <a:pt x="154" y="4"/>
                  </a:lnTo>
                  <a:lnTo>
                    <a:pt x="154" y="6"/>
                  </a:lnTo>
                  <a:lnTo>
                    <a:pt x="154" y="8"/>
                  </a:lnTo>
                  <a:lnTo>
                    <a:pt x="156" y="12"/>
                  </a:lnTo>
                  <a:lnTo>
                    <a:pt x="156" y="16"/>
                  </a:lnTo>
                  <a:lnTo>
                    <a:pt x="158" y="20"/>
                  </a:lnTo>
                  <a:lnTo>
                    <a:pt x="160" y="22"/>
                  </a:lnTo>
                  <a:lnTo>
                    <a:pt x="160" y="24"/>
                  </a:lnTo>
                  <a:lnTo>
                    <a:pt x="162" y="28"/>
                  </a:lnTo>
                  <a:lnTo>
                    <a:pt x="162" y="30"/>
                  </a:lnTo>
                  <a:lnTo>
                    <a:pt x="164" y="32"/>
                  </a:lnTo>
                  <a:lnTo>
                    <a:pt x="164" y="36"/>
                  </a:lnTo>
                  <a:lnTo>
                    <a:pt x="166" y="38"/>
                  </a:lnTo>
                  <a:lnTo>
                    <a:pt x="166" y="40"/>
                  </a:lnTo>
                  <a:lnTo>
                    <a:pt x="168" y="42"/>
                  </a:lnTo>
                  <a:lnTo>
                    <a:pt x="168" y="44"/>
                  </a:lnTo>
                  <a:lnTo>
                    <a:pt x="170" y="46"/>
                  </a:lnTo>
                  <a:lnTo>
                    <a:pt x="170" y="48"/>
                  </a:lnTo>
                  <a:lnTo>
                    <a:pt x="170" y="50"/>
                  </a:lnTo>
                  <a:lnTo>
                    <a:pt x="172" y="52"/>
                  </a:lnTo>
                  <a:lnTo>
                    <a:pt x="172" y="54"/>
                  </a:lnTo>
                  <a:lnTo>
                    <a:pt x="174" y="56"/>
                  </a:lnTo>
                  <a:lnTo>
                    <a:pt x="174" y="58"/>
                  </a:lnTo>
                  <a:lnTo>
                    <a:pt x="174" y="60"/>
                  </a:lnTo>
                  <a:lnTo>
                    <a:pt x="176" y="60"/>
                  </a:lnTo>
                  <a:lnTo>
                    <a:pt x="176" y="64"/>
                  </a:lnTo>
                  <a:lnTo>
                    <a:pt x="178" y="68"/>
                  </a:lnTo>
                  <a:lnTo>
                    <a:pt x="178" y="72"/>
                  </a:lnTo>
                  <a:lnTo>
                    <a:pt x="180" y="74"/>
                  </a:lnTo>
                  <a:lnTo>
                    <a:pt x="182" y="78"/>
                  </a:lnTo>
                  <a:lnTo>
                    <a:pt x="184" y="84"/>
                  </a:lnTo>
                  <a:lnTo>
                    <a:pt x="184" y="86"/>
                  </a:lnTo>
                  <a:lnTo>
                    <a:pt x="184" y="86"/>
                  </a:lnTo>
                  <a:lnTo>
                    <a:pt x="186" y="88"/>
                  </a:lnTo>
                  <a:lnTo>
                    <a:pt x="186" y="90"/>
                  </a:lnTo>
                  <a:lnTo>
                    <a:pt x="188" y="92"/>
                  </a:lnTo>
                  <a:lnTo>
                    <a:pt x="188" y="94"/>
                  </a:lnTo>
                  <a:lnTo>
                    <a:pt x="190" y="98"/>
                  </a:lnTo>
                  <a:lnTo>
                    <a:pt x="190" y="100"/>
                  </a:lnTo>
                  <a:lnTo>
                    <a:pt x="190" y="102"/>
                  </a:lnTo>
                  <a:lnTo>
                    <a:pt x="192" y="104"/>
                  </a:lnTo>
                  <a:lnTo>
                    <a:pt x="192" y="108"/>
                  </a:lnTo>
                  <a:lnTo>
                    <a:pt x="194" y="108"/>
                  </a:lnTo>
                  <a:lnTo>
                    <a:pt x="194" y="110"/>
                  </a:lnTo>
                  <a:lnTo>
                    <a:pt x="194" y="112"/>
                  </a:lnTo>
                  <a:lnTo>
                    <a:pt x="196" y="114"/>
                  </a:lnTo>
                  <a:lnTo>
                    <a:pt x="198" y="118"/>
                  </a:lnTo>
                  <a:lnTo>
                    <a:pt x="200" y="120"/>
                  </a:lnTo>
                  <a:lnTo>
                    <a:pt x="200" y="122"/>
                  </a:lnTo>
                  <a:lnTo>
                    <a:pt x="200" y="124"/>
                  </a:lnTo>
                  <a:lnTo>
                    <a:pt x="202" y="130"/>
                  </a:lnTo>
                  <a:lnTo>
                    <a:pt x="202" y="134"/>
                  </a:lnTo>
                  <a:lnTo>
                    <a:pt x="204" y="134"/>
                  </a:lnTo>
                  <a:lnTo>
                    <a:pt x="204" y="134"/>
                  </a:lnTo>
                  <a:lnTo>
                    <a:pt x="206" y="138"/>
                  </a:lnTo>
                  <a:lnTo>
                    <a:pt x="206" y="140"/>
                  </a:lnTo>
                  <a:lnTo>
                    <a:pt x="208" y="140"/>
                  </a:lnTo>
                  <a:lnTo>
                    <a:pt x="208" y="142"/>
                  </a:lnTo>
                  <a:lnTo>
                    <a:pt x="208" y="144"/>
                  </a:lnTo>
                  <a:lnTo>
                    <a:pt x="210" y="144"/>
                  </a:lnTo>
                  <a:lnTo>
                    <a:pt x="210" y="146"/>
                  </a:lnTo>
                  <a:lnTo>
                    <a:pt x="212" y="148"/>
                  </a:lnTo>
                  <a:lnTo>
                    <a:pt x="212" y="152"/>
                  </a:lnTo>
                  <a:lnTo>
                    <a:pt x="214" y="154"/>
                  </a:lnTo>
                  <a:lnTo>
                    <a:pt x="214" y="156"/>
                  </a:lnTo>
                  <a:lnTo>
                    <a:pt x="216" y="156"/>
                  </a:lnTo>
                  <a:lnTo>
                    <a:pt x="216" y="158"/>
                  </a:lnTo>
                  <a:lnTo>
                    <a:pt x="216" y="160"/>
                  </a:lnTo>
                  <a:lnTo>
                    <a:pt x="214" y="160"/>
                  </a:lnTo>
                  <a:lnTo>
                    <a:pt x="212" y="160"/>
                  </a:lnTo>
                  <a:lnTo>
                    <a:pt x="210" y="162"/>
                  </a:lnTo>
                  <a:lnTo>
                    <a:pt x="206" y="164"/>
                  </a:lnTo>
                  <a:lnTo>
                    <a:pt x="206" y="166"/>
                  </a:lnTo>
                  <a:lnTo>
                    <a:pt x="204" y="166"/>
                  </a:lnTo>
                  <a:lnTo>
                    <a:pt x="202" y="168"/>
                  </a:lnTo>
                  <a:lnTo>
                    <a:pt x="200" y="170"/>
                  </a:lnTo>
                  <a:lnTo>
                    <a:pt x="198" y="170"/>
                  </a:lnTo>
                  <a:lnTo>
                    <a:pt x="192" y="174"/>
                  </a:lnTo>
                  <a:lnTo>
                    <a:pt x="190" y="174"/>
                  </a:lnTo>
                  <a:lnTo>
                    <a:pt x="184" y="178"/>
                  </a:lnTo>
                  <a:lnTo>
                    <a:pt x="182" y="180"/>
                  </a:lnTo>
                  <a:lnTo>
                    <a:pt x="180" y="180"/>
                  </a:lnTo>
                  <a:lnTo>
                    <a:pt x="178" y="182"/>
                  </a:lnTo>
                  <a:lnTo>
                    <a:pt x="176" y="182"/>
                  </a:lnTo>
                  <a:lnTo>
                    <a:pt x="174" y="182"/>
                  </a:lnTo>
                  <a:lnTo>
                    <a:pt x="172" y="184"/>
                  </a:lnTo>
                  <a:lnTo>
                    <a:pt x="168" y="186"/>
                  </a:lnTo>
                  <a:lnTo>
                    <a:pt x="166" y="188"/>
                  </a:lnTo>
                  <a:lnTo>
                    <a:pt x="164" y="188"/>
                  </a:lnTo>
                  <a:lnTo>
                    <a:pt x="162" y="190"/>
                  </a:lnTo>
                  <a:lnTo>
                    <a:pt x="160" y="190"/>
                  </a:lnTo>
                  <a:lnTo>
                    <a:pt x="160" y="192"/>
                  </a:lnTo>
                  <a:lnTo>
                    <a:pt x="158" y="192"/>
                  </a:lnTo>
                  <a:lnTo>
                    <a:pt x="156" y="194"/>
                  </a:lnTo>
                  <a:lnTo>
                    <a:pt x="154" y="194"/>
                  </a:lnTo>
                  <a:lnTo>
                    <a:pt x="150" y="198"/>
                  </a:lnTo>
                  <a:lnTo>
                    <a:pt x="144" y="200"/>
                  </a:lnTo>
                  <a:lnTo>
                    <a:pt x="144" y="202"/>
                  </a:lnTo>
                  <a:lnTo>
                    <a:pt x="142" y="202"/>
                  </a:lnTo>
                  <a:lnTo>
                    <a:pt x="136" y="206"/>
                  </a:lnTo>
                  <a:lnTo>
                    <a:pt x="134" y="206"/>
                  </a:lnTo>
                  <a:lnTo>
                    <a:pt x="132" y="208"/>
                  </a:lnTo>
                  <a:lnTo>
                    <a:pt x="130" y="210"/>
                  </a:lnTo>
                  <a:lnTo>
                    <a:pt x="124" y="212"/>
                  </a:lnTo>
                  <a:lnTo>
                    <a:pt x="120" y="216"/>
                  </a:lnTo>
                  <a:lnTo>
                    <a:pt x="118" y="216"/>
                  </a:lnTo>
                  <a:lnTo>
                    <a:pt x="116" y="216"/>
                  </a:lnTo>
                  <a:lnTo>
                    <a:pt x="114" y="218"/>
                  </a:lnTo>
                  <a:lnTo>
                    <a:pt x="110" y="220"/>
                  </a:lnTo>
                  <a:lnTo>
                    <a:pt x="108" y="222"/>
                  </a:lnTo>
                  <a:lnTo>
                    <a:pt x="106" y="222"/>
                  </a:lnTo>
                  <a:lnTo>
                    <a:pt x="106" y="220"/>
                  </a:lnTo>
                  <a:lnTo>
                    <a:pt x="106" y="218"/>
                  </a:lnTo>
                  <a:lnTo>
                    <a:pt x="106" y="216"/>
                  </a:lnTo>
                  <a:lnTo>
                    <a:pt x="104" y="214"/>
                  </a:lnTo>
                  <a:lnTo>
                    <a:pt x="104" y="212"/>
                  </a:lnTo>
                  <a:lnTo>
                    <a:pt x="102" y="210"/>
                  </a:lnTo>
                  <a:lnTo>
                    <a:pt x="100" y="206"/>
                  </a:lnTo>
                  <a:lnTo>
                    <a:pt x="98" y="204"/>
                  </a:lnTo>
                  <a:lnTo>
                    <a:pt x="96" y="200"/>
                  </a:lnTo>
                  <a:lnTo>
                    <a:pt x="96" y="198"/>
                  </a:lnTo>
                  <a:lnTo>
                    <a:pt x="94" y="198"/>
                  </a:lnTo>
                  <a:lnTo>
                    <a:pt x="94" y="200"/>
                  </a:lnTo>
                  <a:lnTo>
                    <a:pt x="88" y="202"/>
                  </a:lnTo>
                  <a:lnTo>
                    <a:pt x="84" y="204"/>
                  </a:lnTo>
                  <a:lnTo>
                    <a:pt x="80" y="208"/>
                  </a:lnTo>
                  <a:lnTo>
                    <a:pt x="78" y="208"/>
                  </a:lnTo>
                  <a:lnTo>
                    <a:pt x="76" y="210"/>
                  </a:lnTo>
                  <a:lnTo>
                    <a:pt x="74" y="210"/>
                  </a:lnTo>
                  <a:lnTo>
                    <a:pt x="74" y="212"/>
                  </a:lnTo>
                  <a:lnTo>
                    <a:pt x="70" y="214"/>
                  </a:lnTo>
                  <a:lnTo>
                    <a:pt x="70" y="212"/>
                  </a:lnTo>
                  <a:lnTo>
                    <a:pt x="68" y="208"/>
                  </a:lnTo>
                  <a:lnTo>
                    <a:pt x="66" y="206"/>
                  </a:lnTo>
                  <a:lnTo>
                    <a:pt x="64" y="204"/>
                  </a:lnTo>
                  <a:lnTo>
                    <a:pt x="64" y="202"/>
                  </a:lnTo>
                  <a:lnTo>
                    <a:pt x="62" y="200"/>
                  </a:lnTo>
                  <a:lnTo>
                    <a:pt x="60" y="198"/>
                  </a:lnTo>
                  <a:lnTo>
                    <a:pt x="58" y="194"/>
                  </a:lnTo>
                  <a:lnTo>
                    <a:pt x="58" y="192"/>
                  </a:lnTo>
                  <a:lnTo>
                    <a:pt x="58" y="190"/>
                  </a:lnTo>
                  <a:lnTo>
                    <a:pt x="56" y="186"/>
                  </a:lnTo>
                  <a:lnTo>
                    <a:pt x="56" y="184"/>
                  </a:lnTo>
                  <a:lnTo>
                    <a:pt x="54" y="182"/>
                  </a:lnTo>
                  <a:lnTo>
                    <a:pt x="52" y="182"/>
                  </a:lnTo>
                  <a:lnTo>
                    <a:pt x="52" y="180"/>
                  </a:lnTo>
                  <a:lnTo>
                    <a:pt x="50" y="178"/>
                  </a:lnTo>
                  <a:lnTo>
                    <a:pt x="50" y="176"/>
                  </a:lnTo>
                  <a:lnTo>
                    <a:pt x="48" y="176"/>
                  </a:lnTo>
                  <a:lnTo>
                    <a:pt x="48" y="174"/>
                  </a:lnTo>
                  <a:lnTo>
                    <a:pt x="46" y="172"/>
                  </a:lnTo>
                  <a:lnTo>
                    <a:pt x="46" y="170"/>
                  </a:lnTo>
                  <a:lnTo>
                    <a:pt x="44" y="170"/>
                  </a:lnTo>
                  <a:lnTo>
                    <a:pt x="44" y="168"/>
                  </a:lnTo>
                  <a:lnTo>
                    <a:pt x="42" y="166"/>
                  </a:lnTo>
                  <a:lnTo>
                    <a:pt x="42" y="164"/>
                  </a:lnTo>
                  <a:lnTo>
                    <a:pt x="40" y="162"/>
                  </a:lnTo>
                  <a:lnTo>
                    <a:pt x="40" y="160"/>
                  </a:lnTo>
                  <a:lnTo>
                    <a:pt x="38" y="160"/>
                  </a:lnTo>
                  <a:lnTo>
                    <a:pt x="38" y="158"/>
                  </a:lnTo>
                  <a:lnTo>
                    <a:pt x="38" y="156"/>
                  </a:lnTo>
                  <a:lnTo>
                    <a:pt x="36" y="156"/>
                  </a:lnTo>
                  <a:lnTo>
                    <a:pt x="36" y="154"/>
                  </a:lnTo>
                  <a:lnTo>
                    <a:pt x="34" y="150"/>
                  </a:lnTo>
                  <a:lnTo>
                    <a:pt x="32" y="150"/>
                  </a:lnTo>
                  <a:lnTo>
                    <a:pt x="32" y="148"/>
                  </a:lnTo>
                  <a:lnTo>
                    <a:pt x="30" y="146"/>
                  </a:lnTo>
                  <a:lnTo>
                    <a:pt x="30" y="144"/>
                  </a:lnTo>
                  <a:lnTo>
                    <a:pt x="28" y="142"/>
                  </a:lnTo>
                  <a:lnTo>
                    <a:pt x="28" y="140"/>
                  </a:lnTo>
                  <a:lnTo>
                    <a:pt x="26" y="140"/>
                  </a:lnTo>
                  <a:lnTo>
                    <a:pt x="26" y="138"/>
                  </a:lnTo>
                  <a:lnTo>
                    <a:pt x="24" y="134"/>
                  </a:lnTo>
                  <a:lnTo>
                    <a:pt x="22" y="134"/>
                  </a:lnTo>
                  <a:lnTo>
                    <a:pt x="20" y="132"/>
                  </a:lnTo>
                  <a:lnTo>
                    <a:pt x="20" y="130"/>
                  </a:lnTo>
                  <a:lnTo>
                    <a:pt x="18" y="128"/>
                  </a:lnTo>
                  <a:lnTo>
                    <a:pt x="18" y="126"/>
                  </a:lnTo>
                  <a:lnTo>
                    <a:pt x="16" y="124"/>
                  </a:lnTo>
                  <a:lnTo>
                    <a:pt x="16" y="122"/>
                  </a:lnTo>
                  <a:lnTo>
                    <a:pt x="14" y="120"/>
                  </a:lnTo>
                  <a:lnTo>
                    <a:pt x="12" y="118"/>
                  </a:lnTo>
                  <a:lnTo>
                    <a:pt x="12" y="114"/>
                  </a:lnTo>
                  <a:lnTo>
                    <a:pt x="10" y="114"/>
                  </a:lnTo>
                  <a:lnTo>
                    <a:pt x="10" y="110"/>
                  </a:lnTo>
                  <a:lnTo>
                    <a:pt x="6" y="104"/>
                  </a:lnTo>
                  <a:lnTo>
                    <a:pt x="6" y="102"/>
                  </a:lnTo>
                  <a:lnTo>
                    <a:pt x="4" y="100"/>
                  </a:lnTo>
                  <a:lnTo>
                    <a:pt x="4" y="98"/>
                  </a:lnTo>
                  <a:lnTo>
                    <a:pt x="2" y="98"/>
                  </a:lnTo>
                  <a:lnTo>
                    <a:pt x="2" y="96"/>
                  </a:lnTo>
                  <a:lnTo>
                    <a:pt x="0" y="94"/>
                  </a:lnTo>
                  <a:lnTo>
                    <a:pt x="2" y="92"/>
                  </a:lnTo>
                  <a:lnTo>
                    <a:pt x="4" y="92"/>
                  </a:lnTo>
                  <a:lnTo>
                    <a:pt x="4" y="90"/>
                  </a:lnTo>
                  <a:lnTo>
                    <a:pt x="6" y="90"/>
                  </a:lnTo>
                  <a:lnTo>
                    <a:pt x="8" y="88"/>
                  </a:lnTo>
                  <a:lnTo>
                    <a:pt x="10" y="88"/>
                  </a:lnTo>
                  <a:lnTo>
                    <a:pt x="10" y="88"/>
                  </a:lnTo>
                  <a:lnTo>
                    <a:pt x="10" y="86"/>
                  </a:lnTo>
                  <a:lnTo>
                    <a:pt x="14" y="86"/>
                  </a:lnTo>
                  <a:lnTo>
                    <a:pt x="16" y="86"/>
                  </a:lnTo>
                  <a:lnTo>
                    <a:pt x="16" y="84"/>
                  </a:lnTo>
                  <a:lnTo>
                    <a:pt x="18" y="84"/>
                  </a:lnTo>
                  <a:lnTo>
                    <a:pt x="22" y="82"/>
                  </a:lnTo>
                  <a:lnTo>
                    <a:pt x="24" y="80"/>
                  </a:lnTo>
                  <a:lnTo>
                    <a:pt x="24" y="78"/>
                  </a:lnTo>
                  <a:lnTo>
                    <a:pt x="24" y="76"/>
                  </a:lnTo>
                  <a:lnTo>
                    <a:pt x="24" y="68"/>
                  </a:lnTo>
                  <a:lnTo>
                    <a:pt x="24" y="60"/>
                  </a:lnTo>
                  <a:lnTo>
                    <a:pt x="24" y="58"/>
                  </a:lnTo>
                  <a:lnTo>
                    <a:pt x="24" y="56"/>
                  </a:lnTo>
                  <a:lnTo>
                    <a:pt x="24" y="52"/>
                  </a:lnTo>
                  <a:lnTo>
                    <a:pt x="24" y="50"/>
                  </a:lnTo>
                  <a:lnTo>
                    <a:pt x="24" y="46"/>
                  </a:lnTo>
                  <a:lnTo>
                    <a:pt x="24" y="44"/>
                  </a:lnTo>
                  <a:lnTo>
                    <a:pt x="24" y="38"/>
                  </a:lnTo>
                  <a:lnTo>
                    <a:pt x="24" y="36"/>
                  </a:lnTo>
                  <a:lnTo>
                    <a:pt x="24" y="34"/>
                  </a:lnTo>
                  <a:lnTo>
                    <a:pt x="24" y="32"/>
                  </a:lnTo>
                  <a:lnTo>
                    <a:pt x="24" y="30"/>
                  </a:lnTo>
                  <a:lnTo>
                    <a:pt x="24" y="28"/>
                  </a:lnTo>
                  <a:lnTo>
                    <a:pt x="24" y="26"/>
                  </a:lnTo>
                  <a:lnTo>
                    <a:pt x="24" y="22"/>
                  </a:lnTo>
                  <a:lnTo>
                    <a:pt x="24" y="20"/>
                  </a:lnTo>
                  <a:lnTo>
                    <a:pt x="24" y="18"/>
                  </a:lnTo>
                  <a:lnTo>
                    <a:pt x="24" y="12"/>
                  </a:lnTo>
                  <a:lnTo>
                    <a:pt x="24" y="10"/>
                  </a:lnTo>
                  <a:lnTo>
                    <a:pt x="24" y="4"/>
                  </a:lnTo>
                  <a:lnTo>
                    <a:pt x="24"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15" name="Freeform 85"/>
            <p:cNvSpPr>
              <a:spLocks/>
            </p:cNvSpPr>
            <p:nvPr/>
          </p:nvSpPr>
          <p:spPr bwMode="auto">
            <a:xfrm>
              <a:off x="5953125" y="3395663"/>
              <a:ext cx="355600" cy="211138"/>
            </a:xfrm>
            <a:custGeom>
              <a:avLst/>
              <a:gdLst>
                <a:gd name="T0" fmla="*/ 100 w 224"/>
                <a:gd name="T1" fmla="*/ 0 h 133"/>
                <a:gd name="T2" fmla="*/ 110 w 224"/>
                <a:gd name="T3" fmla="*/ 0 h 133"/>
                <a:gd name="T4" fmla="*/ 120 w 224"/>
                <a:gd name="T5" fmla="*/ 0 h 133"/>
                <a:gd name="T6" fmla="*/ 130 w 224"/>
                <a:gd name="T7" fmla="*/ 0 h 133"/>
                <a:gd name="T8" fmla="*/ 138 w 224"/>
                <a:gd name="T9" fmla="*/ 0 h 133"/>
                <a:gd name="T10" fmla="*/ 146 w 224"/>
                <a:gd name="T11" fmla="*/ 0 h 133"/>
                <a:gd name="T12" fmla="*/ 156 w 224"/>
                <a:gd name="T13" fmla="*/ 0 h 133"/>
                <a:gd name="T14" fmla="*/ 166 w 224"/>
                <a:gd name="T15" fmla="*/ 0 h 133"/>
                <a:gd name="T16" fmla="*/ 174 w 224"/>
                <a:gd name="T17" fmla="*/ 0 h 133"/>
                <a:gd name="T18" fmla="*/ 188 w 224"/>
                <a:gd name="T19" fmla="*/ 0 h 133"/>
                <a:gd name="T20" fmla="*/ 198 w 224"/>
                <a:gd name="T21" fmla="*/ 0 h 133"/>
                <a:gd name="T22" fmla="*/ 206 w 224"/>
                <a:gd name="T23" fmla="*/ 0 h 133"/>
                <a:gd name="T24" fmla="*/ 214 w 224"/>
                <a:gd name="T25" fmla="*/ 0 h 133"/>
                <a:gd name="T26" fmla="*/ 222 w 224"/>
                <a:gd name="T27" fmla="*/ 0 h 133"/>
                <a:gd name="T28" fmla="*/ 224 w 224"/>
                <a:gd name="T29" fmla="*/ 10 h 133"/>
                <a:gd name="T30" fmla="*/ 224 w 224"/>
                <a:gd name="T31" fmla="*/ 24 h 133"/>
                <a:gd name="T32" fmla="*/ 224 w 224"/>
                <a:gd name="T33" fmla="*/ 36 h 133"/>
                <a:gd name="T34" fmla="*/ 224 w 224"/>
                <a:gd name="T35" fmla="*/ 52 h 133"/>
                <a:gd name="T36" fmla="*/ 224 w 224"/>
                <a:gd name="T37" fmla="*/ 66 h 133"/>
                <a:gd name="T38" fmla="*/ 224 w 224"/>
                <a:gd name="T39" fmla="*/ 78 h 133"/>
                <a:gd name="T40" fmla="*/ 224 w 224"/>
                <a:gd name="T41" fmla="*/ 86 h 133"/>
                <a:gd name="T42" fmla="*/ 224 w 224"/>
                <a:gd name="T43" fmla="*/ 94 h 133"/>
                <a:gd name="T44" fmla="*/ 224 w 224"/>
                <a:gd name="T45" fmla="*/ 107 h 133"/>
                <a:gd name="T46" fmla="*/ 224 w 224"/>
                <a:gd name="T47" fmla="*/ 115 h 133"/>
                <a:gd name="T48" fmla="*/ 224 w 224"/>
                <a:gd name="T49" fmla="*/ 127 h 133"/>
                <a:gd name="T50" fmla="*/ 206 w 224"/>
                <a:gd name="T51" fmla="*/ 133 h 133"/>
                <a:gd name="T52" fmla="*/ 190 w 224"/>
                <a:gd name="T53" fmla="*/ 133 h 133"/>
                <a:gd name="T54" fmla="*/ 174 w 224"/>
                <a:gd name="T55" fmla="*/ 133 h 133"/>
                <a:gd name="T56" fmla="*/ 166 w 224"/>
                <a:gd name="T57" fmla="*/ 133 h 133"/>
                <a:gd name="T58" fmla="*/ 156 w 224"/>
                <a:gd name="T59" fmla="*/ 133 h 133"/>
                <a:gd name="T60" fmla="*/ 150 w 224"/>
                <a:gd name="T61" fmla="*/ 133 h 133"/>
                <a:gd name="T62" fmla="*/ 136 w 224"/>
                <a:gd name="T63" fmla="*/ 133 h 133"/>
                <a:gd name="T64" fmla="*/ 124 w 224"/>
                <a:gd name="T65" fmla="*/ 133 h 133"/>
                <a:gd name="T66" fmla="*/ 110 w 224"/>
                <a:gd name="T67" fmla="*/ 133 h 133"/>
                <a:gd name="T68" fmla="*/ 102 w 224"/>
                <a:gd name="T69" fmla="*/ 133 h 133"/>
                <a:gd name="T70" fmla="*/ 92 w 224"/>
                <a:gd name="T71" fmla="*/ 133 h 133"/>
                <a:gd name="T72" fmla="*/ 84 w 224"/>
                <a:gd name="T73" fmla="*/ 133 h 133"/>
                <a:gd name="T74" fmla="*/ 74 w 224"/>
                <a:gd name="T75" fmla="*/ 133 h 133"/>
                <a:gd name="T76" fmla="*/ 64 w 224"/>
                <a:gd name="T77" fmla="*/ 133 h 133"/>
                <a:gd name="T78" fmla="*/ 52 w 224"/>
                <a:gd name="T79" fmla="*/ 133 h 133"/>
                <a:gd name="T80" fmla="*/ 44 w 224"/>
                <a:gd name="T81" fmla="*/ 133 h 133"/>
                <a:gd name="T82" fmla="*/ 36 w 224"/>
                <a:gd name="T83" fmla="*/ 133 h 133"/>
                <a:gd name="T84" fmla="*/ 28 w 224"/>
                <a:gd name="T85" fmla="*/ 133 h 133"/>
                <a:gd name="T86" fmla="*/ 20 w 224"/>
                <a:gd name="T87" fmla="*/ 133 h 133"/>
                <a:gd name="T88" fmla="*/ 10 w 224"/>
                <a:gd name="T89" fmla="*/ 133 h 133"/>
                <a:gd name="T90" fmla="*/ 0 w 224"/>
                <a:gd name="T91" fmla="*/ 129 h 133"/>
                <a:gd name="T92" fmla="*/ 0 w 224"/>
                <a:gd name="T93" fmla="*/ 119 h 133"/>
                <a:gd name="T94" fmla="*/ 0 w 224"/>
                <a:gd name="T95" fmla="*/ 111 h 133"/>
                <a:gd name="T96" fmla="*/ 0 w 224"/>
                <a:gd name="T97" fmla="*/ 101 h 133"/>
                <a:gd name="T98" fmla="*/ 0 w 224"/>
                <a:gd name="T99" fmla="*/ 90 h 133"/>
                <a:gd name="T100" fmla="*/ 0 w 224"/>
                <a:gd name="T101" fmla="*/ 82 h 133"/>
                <a:gd name="T102" fmla="*/ 0 w 224"/>
                <a:gd name="T103" fmla="*/ 70 h 133"/>
                <a:gd name="T104" fmla="*/ 0 w 224"/>
                <a:gd name="T105" fmla="*/ 44 h 133"/>
                <a:gd name="T106" fmla="*/ 0 w 224"/>
                <a:gd name="T107" fmla="*/ 16 h 133"/>
                <a:gd name="T108" fmla="*/ 0 w 224"/>
                <a:gd name="T109" fmla="*/ 6 h 133"/>
                <a:gd name="T110" fmla="*/ 4 w 224"/>
                <a:gd name="T111" fmla="*/ 0 h 133"/>
                <a:gd name="T112" fmla="*/ 10 w 224"/>
                <a:gd name="T113" fmla="*/ 0 h 133"/>
                <a:gd name="T114" fmla="*/ 34 w 224"/>
                <a:gd name="T115" fmla="*/ 0 h 133"/>
                <a:gd name="T116" fmla="*/ 46 w 224"/>
                <a:gd name="T117" fmla="*/ 0 h 133"/>
                <a:gd name="T118" fmla="*/ 52 w 224"/>
                <a:gd name="T119" fmla="*/ 0 h 133"/>
                <a:gd name="T120" fmla="*/ 70 w 224"/>
                <a:gd name="T121" fmla="*/ 0 h 133"/>
                <a:gd name="T122" fmla="*/ 84 w 224"/>
                <a:gd name="T123" fmla="*/ 0 h 133"/>
                <a:gd name="T124" fmla="*/ 92 w 224"/>
                <a:gd name="T1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4" h="133">
                  <a:moveTo>
                    <a:pt x="92" y="0"/>
                  </a:moveTo>
                  <a:lnTo>
                    <a:pt x="94" y="0"/>
                  </a:lnTo>
                  <a:lnTo>
                    <a:pt x="96" y="0"/>
                  </a:lnTo>
                  <a:lnTo>
                    <a:pt x="100" y="0"/>
                  </a:lnTo>
                  <a:lnTo>
                    <a:pt x="102" y="0"/>
                  </a:lnTo>
                  <a:lnTo>
                    <a:pt x="104" y="0"/>
                  </a:lnTo>
                  <a:lnTo>
                    <a:pt x="108" y="0"/>
                  </a:lnTo>
                  <a:lnTo>
                    <a:pt x="110" y="0"/>
                  </a:lnTo>
                  <a:lnTo>
                    <a:pt x="112" y="0"/>
                  </a:lnTo>
                  <a:lnTo>
                    <a:pt x="114" y="0"/>
                  </a:lnTo>
                  <a:lnTo>
                    <a:pt x="118" y="0"/>
                  </a:lnTo>
                  <a:lnTo>
                    <a:pt x="120" y="0"/>
                  </a:lnTo>
                  <a:lnTo>
                    <a:pt x="122" y="0"/>
                  </a:lnTo>
                  <a:lnTo>
                    <a:pt x="124" y="0"/>
                  </a:lnTo>
                  <a:lnTo>
                    <a:pt x="128" y="0"/>
                  </a:lnTo>
                  <a:lnTo>
                    <a:pt x="130" y="0"/>
                  </a:lnTo>
                  <a:lnTo>
                    <a:pt x="132" y="0"/>
                  </a:lnTo>
                  <a:lnTo>
                    <a:pt x="134" y="0"/>
                  </a:lnTo>
                  <a:lnTo>
                    <a:pt x="136" y="0"/>
                  </a:lnTo>
                  <a:lnTo>
                    <a:pt x="138" y="0"/>
                  </a:lnTo>
                  <a:lnTo>
                    <a:pt x="140" y="0"/>
                  </a:lnTo>
                  <a:lnTo>
                    <a:pt x="142" y="0"/>
                  </a:lnTo>
                  <a:lnTo>
                    <a:pt x="144" y="0"/>
                  </a:lnTo>
                  <a:lnTo>
                    <a:pt x="146" y="0"/>
                  </a:lnTo>
                  <a:lnTo>
                    <a:pt x="148" y="0"/>
                  </a:lnTo>
                  <a:lnTo>
                    <a:pt x="150" y="0"/>
                  </a:lnTo>
                  <a:lnTo>
                    <a:pt x="152" y="0"/>
                  </a:lnTo>
                  <a:lnTo>
                    <a:pt x="156" y="0"/>
                  </a:lnTo>
                  <a:lnTo>
                    <a:pt x="158" y="0"/>
                  </a:lnTo>
                  <a:lnTo>
                    <a:pt x="162" y="0"/>
                  </a:lnTo>
                  <a:lnTo>
                    <a:pt x="164" y="0"/>
                  </a:lnTo>
                  <a:lnTo>
                    <a:pt x="166" y="0"/>
                  </a:lnTo>
                  <a:lnTo>
                    <a:pt x="168" y="0"/>
                  </a:lnTo>
                  <a:lnTo>
                    <a:pt x="170" y="0"/>
                  </a:lnTo>
                  <a:lnTo>
                    <a:pt x="172" y="0"/>
                  </a:lnTo>
                  <a:lnTo>
                    <a:pt x="174" y="0"/>
                  </a:lnTo>
                  <a:lnTo>
                    <a:pt x="176" y="0"/>
                  </a:lnTo>
                  <a:lnTo>
                    <a:pt x="180" y="0"/>
                  </a:lnTo>
                  <a:lnTo>
                    <a:pt x="186" y="0"/>
                  </a:lnTo>
                  <a:lnTo>
                    <a:pt x="188" y="0"/>
                  </a:lnTo>
                  <a:lnTo>
                    <a:pt x="192" y="0"/>
                  </a:lnTo>
                  <a:lnTo>
                    <a:pt x="194" y="0"/>
                  </a:lnTo>
                  <a:lnTo>
                    <a:pt x="196" y="0"/>
                  </a:lnTo>
                  <a:lnTo>
                    <a:pt x="198" y="0"/>
                  </a:lnTo>
                  <a:lnTo>
                    <a:pt x="198" y="0"/>
                  </a:lnTo>
                  <a:lnTo>
                    <a:pt x="200" y="0"/>
                  </a:lnTo>
                  <a:lnTo>
                    <a:pt x="202" y="0"/>
                  </a:lnTo>
                  <a:lnTo>
                    <a:pt x="206" y="0"/>
                  </a:lnTo>
                  <a:lnTo>
                    <a:pt x="208" y="0"/>
                  </a:lnTo>
                  <a:lnTo>
                    <a:pt x="210" y="0"/>
                  </a:lnTo>
                  <a:lnTo>
                    <a:pt x="212" y="0"/>
                  </a:lnTo>
                  <a:lnTo>
                    <a:pt x="214" y="0"/>
                  </a:lnTo>
                  <a:lnTo>
                    <a:pt x="216" y="0"/>
                  </a:lnTo>
                  <a:lnTo>
                    <a:pt x="218" y="0"/>
                  </a:lnTo>
                  <a:lnTo>
                    <a:pt x="220" y="0"/>
                  </a:lnTo>
                  <a:lnTo>
                    <a:pt x="222" y="0"/>
                  </a:lnTo>
                  <a:lnTo>
                    <a:pt x="224" y="0"/>
                  </a:lnTo>
                  <a:lnTo>
                    <a:pt x="224" y="2"/>
                  </a:lnTo>
                  <a:lnTo>
                    <a:pt x="224" y="8"/>
                  </a:lnTo>
                  <a:lnTo>
                    <a:pt x="224" y="10"/>
                  </a:lnTo>
                  <a:lnTo>
                    <a:pt x="224" y="10"/>
                  </a:lnTo>
                  <a:lnTo>
                    <a:pt x="224" y="12"/>
                  </a:lnTo>
                  <a:lnTo>
                    <a:pt x="224" y="16"/>
                  </a:lnTo>
                  <a:lnTo>
                    <a:pt x="224" y="24"/>
                  </a:lnTo>
                  <a:lnTo>
                    <a:pt x="224" y="26"/>
                  </a:lnTo>
                  <a:lnTo>
                    <a:pt x="224" y="32"/>
                  </a:lnTo>
                  <a:lnTo>
                    <a:pt x="224" y="34"/>
                  </a:lnTo>
                  <a:lnTo>
                    <a:pt x="224" y="36"/>
                  </a:lnTo>
                  <a:lnTo>
                    <a:pt x="224" y="38"/>
                  </a:lnTo>
                  <a:lnTo>
                    <a:pt x="224" y="44"/>
                  </a:lnTo>
                  <a:lnTo>
                    <a:pt x="224" y="48"/>
                  </a:lnTo>
                  <a:lnTo>
                    <a:pt x="224" y="52"/>
                  </a:lnTo>
                  <a:lnTo>
                    <a:pt x="224" y="56"/>
                  </a:lnTo>
                  <a:lnTo>
                    <a:pt x="224" y="58"/>
                  </a:lnTo>
                  <a:lnTo>
                    <a:pt x="224" y="60"/>
                  </a:lnTo>
                  <a:lnTo>
                    <a:pt x="224" y="66"/>
                  </a:lnTo>
                  <a:lnTo>
                    <a:pt x="224" y="68"/>
                  </a:lnTo>
                  <a:lnTo>
                    <a:pt x="224" y="70"/>
                  </a:lnTo>
                  <a:lnTo>
                    <a:pt x="224" y="72"/>
                  </a:lnTo>
                  <a:lnTo>
                    <a:pt x="224" y="78"/>
                  </a:lnTo>
                  <a:lnTo>
                    <a:pt x="224" y="80"/>
                  </a:lnTo>
                  <a:lnTo>
                    <a:pt x="224" y="82"/>
                  </a:lnTo>
                  <a:lnTo>
                    <a:pt x="224" y="84"/>
                  </a:lnTo>
                  <a:lnTo>
                    <a:pt x="224" y="86"/>
                  </a:lnTo>
                  <a:lnTo>
                    <a:pt x="224" y="88"/>
                  </a:lnTo>
                  <a:lnTo>
                    <a:pt x="224" y="90"/>
                  </a:lnTo>
                  <a:lnTo>
                    <a:pt x="224" y="92"/>
                  </a:lnTo>
                  <a:lnTo>
                    <a:pt x="224" y="94"/>
                  </a:lnTo>
                  <a:lnTo>
                    <a:pt x="224" y="97"/>
                  </a:lnTo>
                  <a:lnTo>
                    <a:pt x="224" y="103"/>
                  </a:lnTo>
                  <a:lnTo>
                    <a:pt x="224" y="105"/>
                  </a:lnTo>
                  <a:lnTo>
                    <a:pt x="224" y="107"/>
                  </a:lnTo>
                  <a:lnTo>
                    <a:pt x="224" y="107"/>
                  </a:lnTo>
                  <a:lnTo>
                    <a:pt x="224" y="109"/>
                  </a:lnTo>
                  <a:lnTo>
                    <a:pt x="224" y="113"/>
                  </a:lnTo>
                  <a:lnTo>
                    <a:pt x="224" y="115"/>
                  </a:lnTo>
                  <a:lnTo>
                    <a:pt x="224" y="117"/>
                  </a:lnTo>
                  <a:lnTo>
                    <a:pt x="224" y="121"/>
                  </a:lnTo>
                  <a:lnTo>
                    <a:pt x="224" y="123"/>
                  </a:lnTo>
                  <a:lnTo>
                    <a:pt x="224" y="127"/>
                  </a:lnTo>
                  <a:lnTo>
                    <a:pt x="224" y="133"/>
                  </a:lnTo>
                  <a:lnTo>
                    <a:pt x="214" y="133"/>
                  </a:lnTo>
                  <a:lnTo>
                    <a:pt x="212" y="133"/>
                  </a:lnTo>
                  <a:lnTo>
                    <a:pt x="206" y="133"/>
                  </a:lnTo>
                  <a:lnTo>
                    <a:pt x="202" y="133"/>
                  </a:lnTo>
                  <a:lnTo>
                    <a:pt x="200" y="133"/>
                  </a:lnTo>
                  <a:lnTo>
                    <a:pt x="192" y="133"/>
                  </a:lnTo>
                  <a:lnTo>
                    <a:pt x="190" y="133"/>
                  </a:lnTo>
                  <a:lnTo>
                    <a:pt x="188" y="133"/>
                  </a:lnTo>
                  <a:lnTo>
                    <a:pt x="182" y="133"/>
                  </a:lnTo>
                  <a:lnTo>
                    <a:pt x="180" y="133"/>
                  </a:lnTo>
                  <a:lnTo>
                    <a:pt x="174" y="133"/>
                  </a:lnTo>
                  <a:lnTo>
                    <a:pt x="172" y="133"/>
                  </a:lnTo>
                  <a:lnTo>
                    <a:pt x="170" y="133"/>
                  </a:lnTo>
                  <a:lnTo>
                    <a:pt x="168" y="133"/>
                  </a:lnTo>
                  <a:lnTo>
                    <a:pt x="166" y="133"/>
                  </a:lnTo>
                  <a:lnTo>
                    <a:pt x="164" y="133"/>
                  </a:lnTo>
                  <a:lnTo>
                    <a:pt x="160" y="133"/>
                  </a:lnTo>
                  <a:lnTo>
                    <a:pt x="158" y="133"/>
                  </a:lnTo>
                  <a:lnTo>
                    <a:pt x="156" y="133"/>
                  </a:lnTo>
                  <a:lnTo>
                    <a:pt x="154" y="133"/>
                  </a:lnTo>
                  <a:lnTo>
                    <a:pt x="152" y="133"/>
                  </a:lnTo>
                  <a:lnTo>
                    <a:pt x="150" y="133"/>
                  </a:lnTo>
                  <a:lnTo>
                    <a:pt x="150" y="133"/>
                  </a:lnTo>
                  <a:lnTo>
                    <a:pt x="146" y="133"/>
                  </a:lnTo>
                  <a:lnTo>
                    <a:pt x="142" y="133"/>
                  </a:lnTo>
                  <a:lnTo>
                    <a:pt x="140" y="133"/>
                  </a:lnTo>
                  <a:lnTo>
                    <a:pt x="136" y="133"/>
                  </a:lnTo>
                  <a:lnTo>
                    <a:pt x="134" y="133"/>
                  </a:lnTo>
                  <a:lnTo>
                    <a:pt x="130" y="133"/>
                  </a:lnTo>
                  <a:lnTo>
                    <a:pt x="126" y="133"/>
                  </a:lnTo>
                  <a:lnTo>
                    <a:pt x="124" y="133"/>
                  </a:lnTo>
                  <a:lnTo>
                    <a:pt x="120" y="133"/>
                  </a:lnTo>
                  <a:lnTo>
                    <a:pt x="118" y="133"/>
                  </a:lnTo>
                  <a:lnTo>
                    <a:pt x="116" y="133"/>
                  </a:lnTo>
                  <a:lnTo>
                    <a:pt x="110" y="133"/>
                  </a:lnTo>
                  <a:lnTo>
                    <a:pt x="108" y="133"/>
                  </a:lnTo>
                  <a:lnTo>
                    <a:pt x="106" y="133"/>
                  </a:lnTo>
                  <a:lnTo>
                    <a:pt x="104" y="133"/>
                  </a:lnTo>
                  <a:lnTo>
                    <a:pt x="102" y="133"/>
                  </a:lnTo>
                  <a:lnTo>
                    <a:pt x="100" y="133"/>
                  </a:lnTo>
                  <a:lnTo>
                    <a:pt x="100" y="133"/>
                  </a:lnTo>
                  <a:lnTo>
                    <a:pt x="96" y="133"/>
                  </a:lnTo>
                  <a:lnTo>
                    <a:pt x="92" y="133"/>
                  </a:lnTo>
                  <a:lnTo>
                    <a:pt x="90" y="133"/>
                  </a:lnTo>
                  <a:lnTo>
                    <a:pt x="88" y="133"/>
                  </a:lnTo>
                  <a:lnTo>
                    <a:pt x="86" y="133"/>
                  </a:lnTo>
                  <a:lnTo>
                    <a:pt x="84" y="133"/>
                  </a:lnTo>
                  <a:lnTo>
                    <a:pt x="82" y="133"/>
                  </a:lnTo>
                  <a:lnTo>
                    <a:pt x="80" y="133"/>
                  </a:lnTo>
                  <a:lnTo>
                    <a:pt x="76" y="133"/>
                  </a:lnTo>
                  <a:lnTo>
                    <a:pt x="74" y="133"/>
                  </a:lnTo>
                  <a:lnTo>
                    <a:pt x="72" y="133"/>
                  </a:lnTo>
                  <a:lnTo>
                    <a:pt x="70" y="133"/>
                  </a:lnTo>
                  <a:lnTo>
                    <a:pt x="68" y="133"/>
                  </a:lnTo>
                  <a:lnTo>
                    <a:pt x="64" y="133"/>
                  </a:lnTo>
                  <a:lnTo>
                    <a:pt x="58" y="133"/>
                  </a:lnTo>
                  <a:lnTo>
                    <a:pt x="56" y="133"/>
                  </a:lnTo>
                  <a:lnTo>
                    <a:pt x="54" y="133"/>
                  </a:lnTo>
                  <a:lnTo>
                    <a:pt x="52" y="133"/>
                  </a:lnTo>
                  <a:lnTo>
                    <a:pt x="50" y="133"/>
                  </a:lnTo>
                  <a:lnTo>
                    <a:pt x="48" y="133"/>
                  </a:lnTo>
                  <a:lnTo>
                    <a:pt x="46" y="133"/>
                  </a:lnTo>
                  <a:lnTo>
                    <a:pt x="44" y="133"/>
                  </a:lnTo>
                  <a:lnTo>
                    <a:pt x="42" y="133"/>
                  </a:lnTo>
                  <a:lnTo>
                    <a:pt x="40" y="133"/>
                  </a:lnTo>
                  <a:lnTo>
                    <a:pt x="38" y="133"/>
                  </a:lnTo>
                  <a:lnTo>
                    <a:pt x="36" y="133"/>
                  </a:lnTo>
                  <a:lnTo>
                    <a:pt x="34" y="133"/>
                  </a:lnTo>
                  <a:lnTo>
                    <a:pt x="32" y="133"/>
                  </a:lnTo>
                  <a:lnTo>
                    <a:pt x="30" y="133"/>
                  </a:lnTo>
                  <a:lnTo>
                    <a:pt x="28" y="133"/>
                  </a:lnTo>
                  <a:lnTo>
                    <a:pt x="26" y="133"/>
                  </a:lnTo>
                  <a:lnTo>
                    <a:pt x="24" y="133"/>
                  </a:lnTo>
                  <a:lnTo>
                    <a:pt x="22" y="133"/>
                  </a:lnTo>
                  <a:lnTo>
                    <a:pt x="20" y="133"/>
                  </a:lnTo>
                  <a:lnTo>
                    <a:pt x="18" y="133"/>
                  </a:lnTo>
                  <a:lnTo>
                    <a:pt x="16" y="133"/>
                  </a:lnTo>
                  <a:lnTo>
                    <a:pt x="14" y="133"/>
                  </a:lnTo>
                  <a:lnTo>
                    <a:pt x="10" y="133"/>
                  </a:lnTo>
                  <a:lnTo>
                    <a:pt x="4" y="133"/>
                  </a:lnTo>
                  <a:lnTo>
                    <a:pt x="2" y="133"/>
                  </a:lnTo>
                  <a:lnTo>
                    <a:pt x="0" y="133"/>
                  </a:lnTo>
                  <a:lnTo>
                    <a:pt x="0" y="129"/>
                  </a:lnTo>
                  <a:lnTo>
                    <a:pt x="0" y="127"/>
                  </a:lnTo>
                  <a:lnTo>
                    <a:pt x="0" y="123"/>
                  </a:lnTo>
                  <a:lnTo>
                    <a:pt x="0" y="121"/>
                  </a:lnTo>
                  <a:lnTo>
                    <a:pt x="0" y="119"/>
                  </a:lnTo>
                  <a:lnTo>
                    <a:pt x="0" y="117"/>
                  </a:lnTo>
                  <a:lnTo>
                    <a:pt x="0" y="115"/>
                  </a:lnTo>
                  <a:lnTo>
                    <a:pt x="0" y="113"/>
                  </a:lnTo>
                  <a:lnTo>
                    <a:pt x="0" y="111"/>
                  </a:lnTo>
                  <a:lnTo>
                    <a:pt x="0" y="109"/>
                  </a:lnTo>
                  <a:lnTo>
                    <a:pt x="0" y="107"/>
                  </a:lnTo>
                  <a:lnTo>
                    <a:pt x="0" y="105"/>
                  </a:lnTo>
                  <a:lnTo>
                    <a:pt x="0" y="101"/>
                  </a:lnTo>
                  <a:lnTo>
                    <a:pt x="0" y="99"/>
                  </a:lnTo>
                  <a:lnTo>
                    <a:pt x="0" y="97"/>
                  </a:lnTo>
                  <a:lnTo>
                    <a:pt x="0" y="94"/>
                  </a:lnTo>
                  <a:lnTo>
                    <a:pt x="0" y="90"/>
                  </a:lnTo>
                  <a:lnTo>
                    <a:pt x="0" y="88"/>
                  </a:lnTo>
                  <a:lnTo>
                    <a:pt x="0" y="86"/>
                  </a:lnTo>
                  <a:lnTo>
                    <a:pt x="0" y="84"/>
                  </a:lnTo>
                  <a:lnTo>
                    <a:pt x="0" y="82"/>
                  </a:lnTo>
                  <a:lnTo>
                    <a:pt x="0" y="78"/>
                  </a:lnTo>
                  <a:lnTo>
                    <a:pt x="0" y="76"/>
                  </a:lnTo>
                  <a:lnTo>
                    <a:pt x="0" y="72"/>
                  </a:lnTo>
                  <a:lnTo>
                    <a:pt x="0" y="70"/>
                  </a:lnTo>
                  <a:lnTo>
                    <a:pt x="0" y="62"/>
                  </a:lnTo>
                  <a:lnTo>
                    <a:pt x="0" y="54"/>
                  </a:lnTo>
                  <a:lnTo>
                    <a:pt x="0" y="52"/>
                  </a:lnTo>
                  <a:lnTo>
                    <a:pt x="0" y="44"/>
                  </a:lnTo>
                  <a:lnTo>
                    <a:pt x="0" y="36"/>
                  </a:lnTo>
                  <a:lnTo>
                    <a:pt x="0" y="26"/>
                  </a:lnTo>
                  <a:lnTo>
                    <a:pt x="0" y="22"/>
                  </a:lnTo>
                  <a:lnTo>
                    <a:pt x="0" y="16"/>
                  </a:lnTo>
                  <a:lnTo>
                    <a:pt x="0" y="12"/>
                  </a:lnTo>
                  <a:lnTo>
                    <a:pt x="0" y="10"/>
                  </a:lnTo>
                  <a:lnTo>
                    <a:pt x="0" y="8"/>
                  </a:lnTo>
                  <a:lnTo>
                    <a:pt x="0" y="6"/>
                  </a:lnTo>
                  <a:lnTo>
                    <a:pt x="0" y="4"/>
                  </a:lnTo>
                  <a:lnTo>
                    <a:pt x="0" y="0"/>
                  </a:lnTo>
                  <a:lnTo>
                    <a:pt x="2" y="0"/>
                  </a:lnTo>
                  <a:lnTo>
                    <a:pt x="4" y="0"/>
                  </a:lnTo>
                  <a:lnTo>
                    <a:pt x="4" y="0"/>
                  </a:lnTo>
                  <a:lnTo>
                    <a:pt x="6" y="0"/>
                  </a:lnTo>
                  <a:lnTo>
                    <a:pt x="8" y="0"/>
                  </a:lnTo>
                  <a:lnTo>
                    <a:pt x="10" y="0"/>
                  </a:lnTo>
                  <a:lnTo>
                    <a:pt x="14" y="0"/>
                  </a:lnTo>
                  <a:lnTo>
                    <a:pt x="20" y="0"/>
                  </a:lnTo>
                  <a:lnTo>
                    <a:pt x="32" y="0"/>
                  </a:lnTo>
                  <a:lnTo>
                    <a:pt x="34" y="0"/>
                  </a:lnTo>
                  <a:lnTo>
                    <a:pt x="36" y="0"/>
                  </a:lnTo>
                  <a:lnTo>
                    <a:pt x="42" y="0"/>
                  </a:lnTo>
                  <a:lnTo>
                    <a:pt x="44" y="0"/>
                  </a:lnTo>
                  <a:lnTo>
                    <a:pt x="46" y="0"/>
                  </a:lnTo>
                  <a:lnTo>
                    <a:pt x="48" y="0"/>
                  </a:lnTo>
                  <a:lnTo>
                    <a:pt x="50" y="0"/>
                  </a:lnTo>
                  <a:lnTo>
                    <a:pt x="52" y="0"/>
                  </a:lnTo>
                  <a:lnTo>
                    <a:pt x="52" y="0"/>
                  </a:lnTo>
                  <a:lnTo>
                    <a:pt x="54" y="0"/>
                  </a:lnTo>
                  <a:lnTo>
                    <a:pt x="62" y="0"/>
                  </a:lnTo>
                  <a:lnTo>
                    <a:pt x="66" y="0"/>
                  </a:lnTo>
                  <a:lnTo>
                    <a:pt x="70" y="0"/>
                  </a:lnTo>
                  <a:lnTo>
                    <a:pt x="72" y="0"/>
                  </a:lnTo>
                  <a:lnTo>
                    <a:pt x="80" y="0"/>
                  </a:lnTo>
                  <a:lnTo>
                    <a:pt x="82" y="0"/>
                  </a:lnTo>
                  <a:lnTo>
                    <a:pt x="84" y="0"/>
                  </a:lnTo>
                  <a:lnTo>
                    <a:pt x="86" y="0"/>
                  </a:lnTo>
                  <a:lnTo>
                    <a:pt x="88" y="0"/>
                  </a:lnTo>
                  <a:lnTo>
                    <a:pt x="92" y="0"/>
                  </a:lnTo>
                  <a:lnTo>
                    <a:pt x="92"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16" name="Freeform 86"/>
            <p:cNvSpPr>
              <a:spLocks/>
            </p:cNvSpPr>
            <p:nvPr/>
          </p:nvSpPr>
          <p:spPr bwMode="auto">
            <a:xfrm>
              <a:off x="4710113" y="2460625"/>
              <a:ext cx="254000" cy="260350"/>
            </a:xfrm>
            <a:custGeom>
              <a:avLst/>
              <a:gdLst>
                <a:gd name="T0" fmla="*/ 70 w 160"/>
                <a:gd name="T1" fmla="*/ 0 h 164"/>
                <a:gd name="T2" fmla="*/ 86 w 160"/>
                <a:gd name="T3" fmla="*/ 0 h 164"/>
                <a:gd name="T4" fmla="*/ 94 w 160"/>
                <a:gd name="T5" fmla="*/ 0 h 164"/>
                <a:gd name="T6" fmla="*/ 102 w 160"/>
                <a:gd name="T7" fmla="*/ 0 h 164"/>
                <a:gd name="T8" fmla="*/ 110 w 160"/>
                <a:gd name="T9" fmla="*/ 0 h 164"/>
                <a:gd name="T10" fmla="*/ 118 w 160"/>
                <a:gd name="T11" fmla="*/ 0 h 164"/>
                <a:gd name="T12" fmla="*/ 128 w 160"/>
                <a:gd name="T13" fmla="*/ 0 h 164"/>
                <a:gd name="T14" fmla="*/ 138 w 160"/>
                <a:gd name="T15" fmla="*/ 0 h 164"/>
                <a:gd name="T16" fmla="*/ 148 w 160"/>
                <a:gd name="T17" fmla="*/ 0 h 164"/>
                <a:gd name="T18" fmla="*/ 158 w 160"/>
                <a:gd name="T19" fmla="*/ 0 h 164"/>
                <a:gd name="T20" fmla="*/ 160 w 160"/>
                <a:gd name="T21" fmla="*/ 6 h 164"/>
                <a:gd name="T22" fmla="*/ 160 w 160"/>
                <a:gd name="T23" fmla="*/ 14 h 164"/>
                <a:gd name="T24" fmla="*/ 160 w 160"/>
                <a:gd name="T25" fmla="*/ 22 h 164"/>
                <a:gd name="T26" fmla="*/ 160 w 160"/>
                <a:gd name="T27" fmla="*/ 28 h 164"/>
                <a:gd name="T28" fmla="*/ 160 w 160"/>
                <a:gd name="T29" fmla="*/ 40 h 164"/>
                <a:gd name="T30" fmla="*/ 160 w 160"/>
                <a:gd name="T31" fmla="*/ 80 h 164"/>
                <a:gd name="T32" fmla="*/ 160 w 160"/>
                <a:gd name="T33" fmla="*/ 96 h 164"/>
                <a:gd name="T34" fmla="*/ 160 w 160"/>
                <a:gd name="T35" fmla="*/ 108 h 164"/>
                <a:gd name="T36" fmla="*/ 160 w 160"/>
                <a:gd name="T37" fmla="*/ 118 h 164"/>
                <a:gd name="T38" fmla="*/ 160 w 160"/>
                <a:gd name="T39" fmla="*/ 126 h 164"/>
                <a:gd name="T40" fmla="*/ 160 w 160"/>
                <a:gd name="T41" fmla="*/ 140 h 164"/>
                <a:gd name="T42" fmla="*/ 160 w 160"/>
                <a:gd name="T43" fmla="*/ 154 h 164"/>
                <a:gd name="T44" fmla="*/ 160 w 160"/>
                <a:gd name="T45" fmla="*/ 162 h 164"/>
                <a:gd name="T46" fmla="*/ 150 w 160"/>
                <a:gd name="T47" fmla="*/ 164 h 164"/>
                <a:gd name="T48" fmla="*/ 138 w 160"/>
                <a:gd name="T49" fmla="*/ 164 h 164"/>
                <a:gd name="T50" fmla="*/ 128 w 160"/>
                <a:gd name="T51" fmla="*/ 164 h 164"/>
                <a:gd name="T52" fmla="*/ 114 w 160"/>
                <a:gd name="T53" fmla="*/ 164 h 164"/>
                <a:gd name="T54" fmla="*/ 98 w 160"/>
                <a:gd name="T55" fmla="*/ 164 h 164"/>
                <a:gd name="T56" fmla="*/ 88 w 160"/>
                <a:gd name="T57" fmla="*/ 164 h 164"/>
                <a:gd name="T58" fmla="*/ 76 w 160"/>
                <a:gd name="T59" fmla="*/ 164 h 164"/>
                <a:gd name="T60" fmla="*/ 58 w 160"/>
                <a:gd name="T61" fmla="*/ 164 h 164"/>
                <a:gd name="T62" fmla="*/ 48 w 160"/>
                <a:gd name="T63" fmla="*/ 164 h 164"/>
                <a:gd name="T64" fmla="*/ 40 w 160"/>
                <a:gd name="T65" fmla="*/ 164 h 164"/>
                <a:gd name="T66" fmla="*/ 32 w 160"/>
                <a:gd name="T67" fmla="*/ 164 h 164"/>
                <a:gd name="T68" fmla="*/ 18 w 160"/>
                <a:gd name="T69" fmla="*/ 164 h 164"/>
                <a:gd name="T70" fmla="*/ 8 w 160"/>
                <a:gd name="T71" fmla="*/ 164 h 164"/>
                <a:gd name="T72" fmla="*/ 0 w 160"/>
                <a:gd name="T73" fmla="*/ 162 h 164"/>
                <a:gd name="T74" fmla="*/ 0 w 160"/>
                <a:gd name="T75" fmla="*/ 154 h 164"/>
                <a:gd name="T76" fmla="*/ 0 w 160"/>
                <a:gd name="T77" fmla="*/ 146 h 164"/>
                <a:gd name="T78" fmla="*/ 0 w 160"/>
                <a:gd name="T79" fmla="*/ 134 h 164"/>
                <a:gd name="T80" fmla="*/ 0 w 160"/>
                <a:gd name="T81" fmla="*/ 124 h 164"/>
                <a:gd name="T82" fmla="*/ 0 w 160"/>
                <a:gd name="T83" fmla="*/ 116 h 164"/>
                <a:gd name="T84" fmla="*/ 0 w 160"/>
                <a:gd name="T85" fmla="*/ 108 h 164"/>
                <a:gd name="T86" fmla="*/ 0 w 160"/>
                <a:gd name="T87" fmla="*/ 100 h 164"/>
                <a:gd name="T88" fmla="*/ 0 w 160"/>
                <a:gd name="T89" fmla="*/ 90 h 164"/>
                <a:gd name="T90" fmla="*/ 0 w 160"/>
                <a:gd name="T91" fmla="*/ 76 h 164"/>
                <a:gd name="T92" fmla="*/ 0 w 160"/>
                <a:gd name="T93" fmla="*/ 70 h 164"/>
                <a:gd name="T94" fmla="*/ 0 w 160"/>
                <a:gd name="T95" fmla="*/ 60 h 164"/>
                <a:gd name="T96" fmla="*/ 0 w 160"/>
                <a:gd name="T97" fmla="*/ 48 h 164"/>
                <a:gd name="T98" fmla="*/ 0 w 160"/>
                <a:gd name="T99" fmla="*/ 38 h 164"/>
                <a:gd name="T100" fmla="*/ 0 w 160"/>
                <a:gd name="T101" fmla="*/ 28 h 164"/>
                <a:gd name="T102" fmla="*/ 0 w 160"/>
                <a:gd name="T103" fmla="*/ 18 h 164"/>
                <a:gd name="T104" fmla="*/ 2 w 160"/>
                <a:gd name="T105" fmla="*/ 2 h 164"/>
                <a:gd name="T106" fmla="*/ 12 w 160"/>
                <a:gd name="T107" fmla="*/ 0 h 164"/>
                <a:gd name="T108" fmla="*/ 26 w 160"/>
                <a:gd name="T109" fmla="*/ 0 h 164"/>
                <a:gd name="T110" fmla="*/ 44 w 160"/>
                <a:gd name="T111" fmla="*/ 0 h 164"/>
                <a:gd name="T112" fmla="*/ 54 w 160"/>
                <a:gd name="T11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64">
                  <a:moveTo>
                    <a:pt x="64" y="0"/>
                  </a:moveTo>
                  <a:lnTo>
                    <a:pt x="66" y="0"/>
                  </a:lnTo>
                  <a:lnTo>
                    <a:pt x="68" y="0"/>
                  </a:lnTo>
                  <a:lnTo>
                    <a:pt x="70" y="0"/>
                  </a:lnTo>
                  <a:lnTo>
                    <a:pt x="74" y="0"/>
                  </a:lnTo>
                  <a:lnTo>
                    <a:pt x="78" y="0"/>
                  </a:lnTo>
                  <a:lnTo>
                    <a:pt x="84" y="0"/>
                  </a:lnTo>
                  <a:lnTo>
                    <a:pt x="86" y="0"/>
                  </a:lnTo>
                  <a:lnTo>
                    <a:pt x="88" y="0"/>
                  </a:lnTo>
                  <a:lnTo>
                    <a:pt x="90" y="0"/>
                  </a:lnTo>
                  <a:lnTo>
                    <a:pt x="92" y="0"/>
                  </a:lnTo>
                  <a:lnTo>
                    <a:pt x="94" y="0"/>
                  </a:lnTo>
                  <a:lnTo>
                    <a:pt x="96" y="0"/>
                  </a:lnTo>
                  <a:lnTo>
                    <a:pt x="98" y="0"/>
                  </a:lnTo>
                  <a:lnTo>
                    <a:pt x="100" y="0"/>
                  </a:lnTo>
                  <a:lnTo>
                    <a:pt x="102" y="0"/>
                  </a:lnTo>
                  <a:lnTo>
                    <a:pt x="104" y="0"/>
                  </a:lnTo>
                  <a:lnTo>
                    <a:pt x="106" y="0"/>
                  </a:lnTo>
                  <a:lnTo>
                    <a:pt x="108" y="0"/>
                  </a:lnTo>
                  <a:lnTo>
                    <a:pt x="110" y="0"/>
                  </a:lnTo>
                  <a:lnTo>
                    <a:pt x="112" y="0"/>
                  </a:lnTo>
                  <a:lnTo>
                    <a:pt x="112" y="0"/>
                  </a:lnTo>
                  <a:lnTo>
                    <a:pt x="116" y="0"/>
                  </a:lnTo>
                  <a:lnTo>
                    <a:pt x="118" y="0"/>
                  </a:lnTo>
                  <a:lnTo>
                    <a:pt x="120" y="0"/>
                  </a:lnTo>
                  <a:lnTo>
                    <a:pt x="122" y="0"/>
                  </a:lnTo>
                  <a:lnTo>
                    <a:pt x="126" y="0"/>
                  </a:lnTo>
                  <a:lnTo>
                    <a:pt x="128" y="0"/>
                  </a:lnTo>
                  <a:lnTo>
                    <a:pt x="130" y="0"/>
                  </a:lnTo>
                  <a:lnTo>
                    <a:pt x="132" y="0"/>
                  </a:lnTo>
                  <a:lnTo>
                    <a:pt x="136" y="0"/>
                  </a:lnTo>
                  <a:lnTo>
                    <a:pt x="138" y="0"/>
                  </a:lnTo>
                  <a:lnTo>
                    <a:pt x="140" y="0"/>
                  </a:lnTo>
                  <a:lnTo>
                    <a:pt x="142" y="0"/>
                  </a:lnTo>
                  <a:lnTo>
                    <a:pt x="144" y="0"/>
                  </a:lnTo>
                  <a:lnTo>
                    <a:pt x="148" y="0"/>
                  </a:lnTo>
                  <a:lnTo>
                    <a:pt x="150" y="0"/>
                  </a:lnTo>
                  <a:lnTo>
                    <a:pt x="152" y="0"/>
                  </a:lnTo>
                  <a:lnTo>
                    <a:pt x="154" y="0"/>
                  </a:lnTo>
                  <a:lnTo>
                    <a:pt x="158" y="0"/>
                  </a:lnTo>
                  <a:lnTo>
                    <a:pt x="160" y="0"/>
                  </a:lnTo>
                  <a:lnTo>
                    <a:pt x="160" y="0"/>
                  </a:lnTo>
                  <a:lnTo>
                    <a:pt x="160" y="4"/>
                  </a:lnTo>
                  <a:lnTo>
                    <a:pt x="160" y="6"/>
                  </a:lnTo>
                  <a:lnTo>
                    <a:pt x="160" y="8"/>
                  </a:lnTo>
                  <a:lnTo>
                    <a:pt x="160" y="10"/>
                  </a:lnTo>
                  <a:lnTo>
                    <a:pt x="160" y="12"/>
                  </a:lnTo>
                  <a:lnTo>
                    <a:pt x="160" y="14"/>
                  </a:lnTo>
                  <a:lnTo>
                    <a:pt x="160" y="16"/>
                  </a:lnTo>
                  <a:lnTo>
                    <a:pt x="160" y="18"/>
                  </a:lnTo>
                  <a:lnTo>
                    <a:pt x="160" y="20"/>
                  </a:lnTo>
                  <a:lnTo>
                    <a:pt x="160" y="22"/>
                  </a:lnTo>
                  <a:lnTo>
                    <a:pt x="160" y="24"/>
                  </a:lnTo>
                  <a:lnTo>
                    <a:pt x="160" y="24"/>
                  </a:lnTo>
                  <a:lnTo>
                    <a:pt x="160" y="26"/>
                  </a:lnTo>
                  <a:lnTo>
                    <a:pt x="160" y="28"/>
                  </a:lnTo>
                  <a:lnTo>
                    <a:pt x="160" y="30"/>
                  </a:lnTo>
                  <a:lnTo>
                    <a:pt x="160" y="32"/>
                  </a:lnTo>
                  <a:lnTo>
                    <a:pt x="160" y="38"/>
                  </a:lnTo>
                  <a:lnTo>
                    <a:pt x="160" y="40"/>
                  </a:lnTo>
                  <a:lnTo>
                    <a:pt x="160" y="42"/>
                  </a:lnTo>
                  <a:lnTo>
                    <a:pt x="160" y="46"/>
                  </a:lnTo>
                  <a:lnTo>
                    <a:pt x="160" y="60"/>
                  </a:lnTo>
                  <a:lnTo>
                    <a:pt x="160" y="80"/>
                  </a:lnTo>
                  <a:lnTo>
                    <a:pt x="160" y="82"/>
                  </a:lnTo>
                  <a:lnTo>
                    <a:pt x="160" y="84"/>
                  </a:lnTo>
                  <a:lnTo>
                    <a:pt x="160" y="90"/>
                  </a:lnTo>
                  <a:lnTo>
                    <a:pt x="160" y="96"/>
                  </a:lnTo>
                  <a:lnTo>
                    <a:pt x="160" y="98"/>
                  </a:lnTo>
                  <a:lnTo>
                    <a:pt x="160" y="100"/>
                  </a:lnTo>
                  <a:lnTo>
                    <a:pt x="160" y="104"/>
                  </a:lnTo>
                  <a:lnTo>
                    <a:pt x="160" y="108"/>
                  </a:lnTo>
                  <a:lnTo>
                    <a:pt x="160" y="110"/>
                  </a:lnTo>
                  <a:lnTo>
                    <a:pt x="160" y="112"/>
                  </a:lnTo>
                  <a:lnTo>
                    <a:pt x="160" y="116"/>
                  </a:lnTo>
                  <a:lnTo>
                    <a:pt x="160" y="118"/>
                  </a:lnTo>
                  <a:lnTo>
                    <a:pt x="160" y="120"/>
                  </a:lnTo>
                  <a:lnTo>
                    <a:pt x="160" y="120"/>
                  </a:lnTo>
                  <a:lnTo>
                    <a:pt x="160" y="124"/>
                  </a:lnTo>
                  <a:lnTo>
                    <a:pt x="160" y="126"/>
                  </a:lnTo>
                  <a:lnTo>
                    <a:pt x="160" y="130"/>
                  </a:lnTo>
                  <a:lnTo>
                    <a:pt x="160" y="132"/>
                  </a:lnTo>
                  <a:lnTo>
                    <a:pt x="160" y="134"/>
                  </a:lnTo>
                  <a:lnTo>
                    <a:pt x="160" y="140"/>
                  </a:lnTo>
                  <a:lnTo>
                    <a:pt x="160" y="142"/>
                  </a:lnTo>
                  <a:lnTo>
                    <a:pt x="160" y="150"/>
                  </a:lnTo>
                  <a:lnTo>
                    <a:pt x="160" y="152"/>
                  </a:lnTo>
                  <a:lnTo>
                    <a:pt x="160" y="154"/>
                  </a:lnTo>
                  <a:lnTo>
                    <a:pt x="160" y="156"/>
                  </a:lnTo>
                  <a:lnTo>
                    <a:pt x="160" y="158"/>
                  </a:lnTo>
                  <a:lnTo>
                    <a:pt x="160" y="160"/>
                  </a:lnTo>
                  <a:lnTo>
                    <a:pt x="160" y="162"/>
                  </a:lnTo>
                  <a:lnTo>
                    <a:pt x="160" y="164"/>
                  </a:lnTo>
                  <a:lnTo>
                    <a:pt x="160" y="164"/>
                  </a:lnTo>
                  <a:lnTo>
                    <a:pt x="154" y="164"/>
                  </a:lnTo>
                  <a:lnTo>
                    <a:pt x="150" y="164"/>
                  </a:lnTo>
                  <a:lnTo>
                    <a:pt x="148" y="164"/>
                  </a:lnTo>
                  <a:lnTo>
                    <a:pt x="142" y="164"/>
                  </a:lnTo>
                  <a:lnTo>
                    <a:pt x="140" y="164"/>
                  </a:lnTo>
                  <a:lnTo>
                    <a:pt x="138" y="164"/>
                  </a:lnTo>
                  <a:lnTo>
                    <a:pt x="136" y="164"/>
                  </a:lnTo>
                  <a:lnTo>
                    <a:pt x="134" y="164"/>
                  </a:lnTo>
                  <a:lnTo>
                    <a:pt x="132" y="164"/>
                  </a:lnTo>
                  <a:lnTo>
                    <a:pt x="128" y="164"/>
                  </a:lnTo>
                  <a:lnTo>
                    <a:pt x="126" y="164"/>
                  </a:lnTo>
                  <a:lnTo>
                    <a:pt x="124" y="164"/>
                  </a:lnTo>
                  <a:lnTo>
                    <a:pt x="118" y="164"/>
                  </a:lnTo>
                  <a:lnTo>
                    <a:pt x="114" y="164"/>
                  </a:lnTo>
                  <a:lnTo>
                    <a:pt x="112" y="164"/>
                  </a:lnTo>
                  <a:lnTo>
                    <a:pt x="104" y="164"/>
                  </a:lnTo>
                  <a:lnTo>
                    <a:pt x="100" y="164"/>
                  </a:lnTo>
                  <a:lnTo>
                    <a:pt x="98" y="164"/>
                  </a:lnTo>
                  <a:lnTo>
                    <a:pt x="96" y="164"/>
                  </a:lnTo>
                  <a:lnTo>
                    <a:pt x="94" y="164"/>
                  </a:lnTo>
                  <a:lnTo>
                    <a:pt x="90" y="164"/>
                  </a:lnTo>
                  <a:lnTo>
                    <a:pt x="88" y="164"/>
                  </a:lnTo>
                  <a:lnTo>
                    <a:pt x="86" y="164"/>
                  </a:lnTo>
                  <a:lnTo>
                    <a:pt x="82" y="164"/>
                  </a:lnTo>
                  <a:lnTo>
                    <a:pt x="80" y="164"/>
                  </a:lnTo>
                  <a:lnTo>
                    <a:pt x="76" y="164"/>
                  </a:lnTo>
                  <a:lnTo>
                    <a:pt x="70" y="164"/>
                  </a:lnTo>
                  <a:lnTo>
                    <a:pt x="68" y="164"/>
                  </a:lnTo>
                  <a:lnTo>
                    <a:pt x="66" y="164"/>
                  </a:lnTo>
                  <a:lnTo>
                    <a:pt x="58" y="164"/>
                  </a:lnTo>
                  <a:lnTo>
                    <a:pt x="56" y="164"/>
                  </a:lnTo>
                  <a:lnTo>
                    <a:pt x="54" y="164"/>
                  </a:lnTo>
                  <a:lnTo>
                    <a:pt x="50" y="164"/>
                  </a:lnTo>
                  <a:lnTo>
                    <a:pt x="48" y="164"/>
                  </a:lnTo>
                  <a:lnTo>
                    <a:pt x="46" y="164"/>
                  </a:lnTo>
                  <a:lnTo>
                    <a:pt x="44" y="164"/>
                  </a:lnTo>
                  <a:lnTo>
                    <a:pt x="42" y="164"/>
                  </a:lnTo>
                  <a:lnTo>
                    <a:pt x="40" y="164"/>
                  </a:lnTo>
                  <a:lnTo>
                    <a:pt x="38" y="164"/>
                  </a:lnTo>
                  <a:lnTo>
                    <a:pt x="36" y="164"/>
                  </a:lnTo>
                  <a:lnTo>
                    <a:pt x="34" y="164"/>
                  </a:lnTo>
                  <a:lnTo>
                    <a:pt x="32" y="164"/>
                  </a:lnTo>
                  <a:lnTo>
                    <a:pt x="30" y="164"/>
                  </a:lnTo>
                  <a:lnTo>
                    <a:pt x="28" y="164"/>
                  </a:lnTo>
                  <a:lnTo>
                    <a:pt x="22" y="164"/>
                  </a:lnTo>
                  <a:lnTo>
                    <a:pt x="18" y="164"/>
                  </a:lnTo>
                  <a:lnTo>
                    <a:pt x="16" y="164"/>
                  </a:lnTo>
                  <a:lnTo>
                    <a:pt x="12" y="164"/>
                  </a:lnTo>
                  <a:lnTo>
                    <a:pt x="10" y="164"/>
                  </a:lnTo>
                  <a:lnTo>
                    <a:pt x="8" y="164"/>
                  </a:lnTo>
                  <a:lnTo>
                    <a:pt x="6" y="164"/>
                  </a:lnTo>
                  <a:lnTo>
                    <a:pt x="2" y="164"/>
                  </a:lnTo>
                  <a:lnTo>
                    <a:pt x="0" y="164"/>
                  </a:lnTo>
                  <a:lnTo>
                    <a:pt x="0" y="162"/>
                  </a:lnTo>
                  <a:lnTo>
                    <a:pt x="0" y="160"/>
                  </a:lnTo>
                  <a:lnTo>
                    <a:pt x="0" y="158"/>
                  </a:lnTo>
                  <a:lnTo>
                    <a:pt x="0" y="156"/>
                  </a:lnTo>
                  <a:lnTo>
                    <a:pt x="0" y="154"/>
                  </a:lnTo>
                  <a:lnTo>
                    <a:pt x="0" y="152"/>
                  </a:lnTo>
                  <a:lnTo>
                    <a:pt x="0" y="150"/>
                  </a:lnTo>
                  <a:lnTo>
                    <a:pt x="0" y="148"/>
                  </a:lnTo>
                  <a:lnTo>
                    <a:pt x="0" y="146"/>
                  </a:lnTo>
                  <a:lnTo>
                    <a:pt x="0" y="142"/>
                  </a:lnTo>
                  <a:lnTo>
                    <a:pt x="0" y="138"/>
                  </a:lnTo>
                  <a:lnTo>
                    <a:pt x="0" y="136"/>
                  </a:lnTo>
                  <a:lnTo>
                    <a:pt x="0" y="134"/>
                  </a:lnTo>
                  <a:lnTo>
                    <a:pt x="0" y="132"/>
                  </a:lnTo>
                  <a:lnTo>
                    <a:pt x="0" y="130"/>
                  </a:lnTo>
                  <a:lnTo>
                    <a:pt x="0" y="128"/>
                  </a:lnTo>
                  <a:lnTo>
                    <a:pt x="0" y="124"/>
                  </a:lnTo>
                  <a:lnTo>
                    <a:pt x="0" y="120"/>
                  </a:lnTo>
                  <a:lnTo>
                    <a:pt x="0" y="120"/>
                  </a:lnTo>
                  <a:lnTo>
                    <a:pt x="0" y="118"/>
                  </a:lnTo>
                  <a:lnTo>
                    <a:pt x="0" y="116"/>
                  </a:lnTo>
                  <a:lnTo>
                    <a:pt x="0" y="114"/>
                  </a:lnTo>
                  <a:lnTo>
                    <a:pt x="0" y="112"/>
                  </a:lnTo>
                  <a:lnTo>
                    <a:pt x="0" y="110"/>
                  </a:lnTo>
                  <a:lnTo>
                    <a:pt x="0" y="108"/>
                  </a:lnTo>
                  <a:lnTo>
                    <a:pt x="0" y="106"/>
                  </a:lnTo>
                  <a:lnTo>
                    <a:pt x="0" y="104"/>
                  </a:lnTo>
                  <a:lnTo>
                    <a:pt x="0" y="102"/>
                  </a:lnTo>
                  <a:lnTo>
                    <a:pt x="0" y="100"/>
                  </a:lnTo>
                  <a:lnTo>
                    <a:pt x="0" y="98"/>
                  </a:lnTo>
                  <a:lnTo>
                    <a:pt x="0" y="96"/>
                  </a:lnTo>
                  <a:lnTo>
                    <a:pt x="0" y="92"/>
                  </a:lnTo>
                  <a:lnTo>
                    <a:pt x="0" y="90"/>
                  </a:lnTo>
                  <a:lnTo>
                    <a:pt x="0" y="86"/>
                  </a:lnTo>
                  <a:lnTo>
                    <a:pt x="0" y="80"/>
                  </a:lnTo>
                  <a:lnTo>
                    <a:pt x="0" y="78"/>
                  </a:lnTo>
                  <a:lnTo>
                    <a:pt x="0" y="76"/>
                  </a:lnTo>
                  <a:lnTo>
                    <a:pt x="0" y="74"/>
                  </a:lnTo>
                  <a:lnTo>
                    <a:pt x="0" y="72"/>
                  </a:lnTo>
                  <a:lnTo>
                    <a:pt x="0" y="72"/>
                  </a:lnTo>
                  <a:lnTo>
                    <a:pt x="0" y="70"/>
                  </a:lnTo>
                  <a:lnTo>
                    <a:pt x="0" y="68"/>
                  </a:lnTo>
                  <a:lnTo>
                    <a:pt x="0" y="66"/>
                  </a:lnTo>
                  <a:lnTo>
                    <a:pt x="0" y="64"/>
                  </a:lnTo>
                  <a:lnTo>
                    <a:pt x="0" y="60"/>
                  </a:lnTo>
                  <a:lnTo>
                    <a:pt x="0" y="58"/>
                  </a:lnTo>
                  <a:lnTo>
                    <a:pt x="0" y="52"/>
                  </a:lnTo>
                  <a:lnTo>
                    <a:pt x="0" y="50"/>
                  </a:lnTo>
                  <a:lnTo>
                    <a:pt x="0" y="48"/>
                  </a:lnTo>
                  <a:lnTo>
                    <a:pt x="0" y="46"/>
                  </a:lnTo>
                  <a:lnTo>
                    <a:pt x="0" y="44"/>
                  </a:lnTo>
                  <a:lnTo>
                    <a:pt x="0" y="40"/>
                  </a:lnTo>
                  <a:lnTo>
                    <a:pt x="0" y="38"/>
                  </a:lnTo>
                  <a:lnTo>
                    <a:pt x="0" y="34"/>
                  </a:lnTo>
                  <a:lnTo>
                    <a:pt x="0" y="32"/>
                  </a:lnTo>
                  <a:lnTo>
                    <a:pt x="0" y="30"/>
                  </a:lnTo>
                  <a:lnTo>
                    <a:pt x="0" y="28"/>
                  </a:lnTo>
                  <a:lnTo>
                    <a:pt x="0" y="26"/>
                  </a:lnTo>
                  <a:lnTo>
                    <a:pt x="0" y="24"/>
                  </a:lnTo>
                  <a:lnTo>
                    <a:pt x="0" y="22"/>
                  </a:lnTo>
                  <a:lnTo>
                    <a:pt x="0" y="18"/>
                  </a:lnTo>
                  <a:lnTo>
                    <a:pt x="0" y="14"/>
                  </a:lnTo>
                  <a:lnTo>
                    <a:pt x="0" y="12"/>
                  </a:lnTo>
                  <a:lnTo>
                    <a:pt x="0" y="2"/>
                  </a:lnTo>
                  <a:lnTo>
                    <a:pt x="2" y="2"/>
                  </a:lnTo>
                  <a:lnTo>
                    <a:pt x="4" y="2"/>
                  </a:lnTo>
                  <a:lnTo>
                    <a:pt x="8" y="0"/>
                  </a:lnTo>
                  <a:lnTo>
                    <a:pt x="10" y="0"/>
                  </a:lnTo>
                  <a:lnTo>
                    <a:pt x="12" y="0"/>
                  </a:lnTo>
                  <a:lnTo>
                    <a:pt x="18" y="0"/>
                  </a:lnTo>
                  <a:lnTo>
                    <a:pt x="22" y="0"/>
                  </a:lnTo>
                  <a:lnTo>
                    <a:pt x="24" y="0"/>
                  </a:lnTo>
                  <a:lnTo>
                    <a:pt x="26" y="0"/>
                  </a:lnTo>
                  <a:lnTo>
                    <a:pt x="28" y="0"/>
                  </a:lnTo>
                  <a:lnTo>
                    <a:pt x="30" y="0"/>
                  </a:lnTo>
                  <a:lnTo>
                    <a:pt x="40" y="0"/>
                  </a:lnTo>
                  <a:lnTo>
                    <a:pt x="44" y="0"/>
                  </a:lnTo>
                  <a:lnTo>
                    <a:pt x="46" y="0"/>
                  </a:lnTo>
                  <a:lnTo>
                    <a:pt x="48" y="0"/>
                  </a:lnTo>
                  <a:lnTo>
                    <a:pt x="50" y="0"/>
                  </a:lnTo>
                  <a:lnTo>
                    <a:pt x="54" y="0"/>
                  </a:lnTo>
                  <a:lnTo>
                    <a:pt x="60" y="0"/>
                  </a:lnTo>
                  <a:lnTo>
                    <a:pt x="64"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17" name="Freeform 88"/>
            <p:cNvSpPr>
              <a:spLocks/>
            </p:cNvSpPr>
            <p:nvPr/>
          </p:nvSpPr>
          <p:spPr bwMode="auto">
            <a:xfrm>
              <a:off x="6673850" y="3810000"/>
              <a:ext cx="365125" cy="387350"/>
            </a:xfrm>
            <a:custGeom>
              <a:avLst/>
              <a:gdLst>
                <a:gd name="T0" fmla="*/ 220 w 230"/>
                <a:gd name="T1" fmla="*/ 64 h 244"/>
                <a:gd name="T2" fmla="*/ 208 w 230"/>
                <a:gd name="T3" fmla="*/ 76 h 244"/>
                <a:gd name="T4" fmla="*/ 208 w 230"/>
                <a:gd name="T5" fmla="*/ 88 h 244"/>
                <a:gd name="T6" fmla="*/ 206 w 230"/>
                <a:gd name="T7" fmla="*/ 106 h 244"/>
                <a:gd name="T8" fmla="*/ 202 w 230"/>
                <a:gd name="T9" fmla="*/ 120 h 244"/>
                <a:gd name="T10" fmla="*/ 200 w 230"/>
                <a:gd name="T11" fmla="*/ 130 h 244"/>
                <a:gd name="T12" fmla="*/ 198 w 230"/>
                <a:gd name="T13" fmla="*/ 136 h 244"/>
                <a:gd name="T14" fmla="*/ 190 w 230"/>
                <a:gd name="T15" fmla="*/ 148 h 244"/>
                <a:gd name="T16" fmla="*/ 176 w 230"/>
                <a:gd name="T17" fmla="*/ 162 h 244"/>
                <a:gd name="T18" fmla="*/ 166 w 230"/>
                <a:gd name="T19" fmla="*/ 170 h 244"/>
                <a:gd name="T20" fmla="*/ 154 w 230"/>
                <a:gd name="T21" fmla="*/ 182 h 244"/>
                <a:gd name="T22" fmla="*/ 144 w 230"/>
                <a:gd name="T23" fmla="*/ 188 h 244"/>
                <a:gd name="T24" fmla="*/ 134 w 230"/>
                <a:gd name="T25" fmla="*/ 196 h 244"/>
                <a:gd name="T26" fmla="*/ 126 w 230"/>
                <a:gd name="T27" fmla="*/ 204 h 244"/>
                <a:gd name="T28" fmla="*/ 114 w 230"/>
                <a:gd name="T29" fmla="*/ 214 h 244"/>
                <a:gd name="T30" fmla="*/ 104 w 230"/>
                <a:gd name="T31" fmla="*/ 222 h 244"/>
                <a:gd name="T32" fmla="*/ 90 w 230"/>
                <a:gd name="T33" fmla="*/ 232 h 244"/>
                <a:gd name="T34" fmla="*/ 82 w 230"/>
                <a:gd name="T35" fmla="*/ 240 h 244"/>
                <a:gd name="T36" fmla="*/ 76 w 230"/>
                <a:gd name="T37" fmla="*/ 242 h 244"/>
                <a:gd name="T38" fmla="*/ 64 w 230"/>
                <a:gd name="T39" fmla="*/ 230 h 244"/>
                <a:gd name="T40" fmla="*/ 54 w 230"/>
                <a:gd name="T41" fmla="*/ 218 h 244"/>
                <a:gd name="T42" fmla="*/ 44 w 230"/>
                <a:gd name="T43" fmla="*/ 208 h 244"/>
                <a:gd name="T44" fmla="*/ 34 w 230"/>
                <a:gd name="T45" fmla="*/ 196 h 244"/>
                <a:gd name="T46" fmla="*/ 30 w 230"/>
                <a:gd name="T47" fmla="*/ 188 h 244"/>
                <a:gd name="T48" fmla="*/ 22 w 230"/>
                <a:gd name="T49" fmla="*/ 182 h 244"/>
                <a:gd name="T50" fmla="*/ 10 w 230"/>
                <a:gd name="T51" fmla="*/ 168 h 244"/>
                <a:gd name="T52" fmla="*/ 2 w 230"/>
                <a:gd name="T53" fmla="*/ 160 h 244"/>
                <a:gd name="T54" fmla="*/ 6 w 230"/>
                <a:gd name="T55" fmla="*/ 148 h 244"/>
                <a:gd name="T56" fmla="*/ 12 w 230"/>
                <a:gd name="T57" fmla="*/ 140 h 244"/>
                <a:gd name="T58" fmla="*/ 16 w 230"/>
                <a:gd name="T59" fmla="*/ 134 h 244"/>
                <a:gd name="T60" fmla="*/ 22 w 230"/>
                <a:gd name="T61" fmla="*/ 126 h 244"/>
                <a:gd name="T62" fmla="*/ 30 w 230"/>
                <a:gd name="T63" fmla="*/ 116 h 244"/>
                <a:gd name="T64" fmla="*/ 32 w 230"/>
                <a:gd name="T65" fmla="*/ 108 h 244"/>
                <a:gd name="T66" fmla="*/ 38 w 230"/>
                <a:gd name="T67" fmla="*/ 100 h 244"/>
                <a:gd name="T68" fmla="*/ 42 w 230"/>
                <a:gd name="T69" fmla="*/ 92 h 244"/>
                <a:gd name="T70" fmla="*/ 56 w 230"/>
                <a:gd name="T71" fmla="*/ 72 h 244"/>
                <a:gd name="T72" fmla="*/ 62 w 230"/>
                <a:gd name="T73" fmla="*/ 62 h 244"/>
                <a:gd name="T74" fmla="*/ 68 w 230"/>
                <a:gd name="T75" fmla="*/ 56 h 244"/>
                <a:gd name="T76" fmla="*/ 74 w 230"/>
                <a:gd name="T77" fmla="*/ 52 h 244"/>
                <a:gd name="T78" fmla="*/ 76 w 230"/>
                <a:gd name="T79" fmla="*/ 54 h 244"/>
                <a:gd name="T80" fmla="*/ 82 w 230"/>
                <a:gd name="T81" fmla="*/ 54 h 244"/>
                <a:gd name="T82" fmla="*/ 90 w 230"/>
                <a:gd name="T83" fmla="*/ 50 h 244"/>
                <a:gd name="T84" fmla="*/ 98 w 230"/>
                <a:gd name="T85" fmla="*/ 46 h 244"/>
                <a:gd name="T86" fmla="*/ 106 w 230"/>
                <a:gd name="T87" fmla="*/ 40 h 244"/>
                <a:gd name="T88" fmla="*/ 116 w 230"/>
                <a:gd name="T89" fmla="*/ 36 h 244"/>
                <a:gd name="T90" fmla="*/ 132 w 230"/>
                <a:gd name="T91" fmla="*/ 24 h 244"/>
                <a:gd name="T92" fmla="*/ 140 w 230"/>
                <a:gd name="T93" fmla="*/ 20 h 244"/>
                <a:gd name="T94" fmla="*/ 152 w 230"/>
                <a:gd name="T95" fmla="*/ 12 h 244"/>
                <a:gd name="T96" fmla="*/ 162 w 230"/>
                <a:gd name="T97" fmla="*/ 6 h 244"/>
                <a:gd name="T98" fmla="*/ 170 w 230"/>
                <a:gd name="T99" fmla="*/ 2 h 244"/>
                <a:gd name="T100" fmla="*/ 184 w 230"/>
                <a:gd name="T101" fmla="*/ 12 h 244"/>
                <a:gd name="T102" fmla="*/ 194 w 230"/>
                <a:gd name="T103" fmla="*/ 22 h 244"/>
                <a:gd name="T104" fmla="*/ 204 w 230"/>
                <a:gd name="T105" fmla="*/ 30 h 244"/>
                <a:gd name="T106" fmla="*/ 214 w 230"/>
                <a:gd name="T107" fmla="*/ 38 h 244"/>
                <a:gd name="T108" fmla="*/ 224 w 230"/>
                <a:gd name="T109" fmla="*/ 44 h 244"/>
                <a:gd name="T110" fmla="*/ 230 w 230"/>
                <a:gd name="T111" fmla="*/ 5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0" h="244">
                  <a:moveTo>
                    <a:pt x="226" y="56"/>
                  </a:moveTo>
                  <a:lnTo>
                    <a:pt x="226" y="58"/>
                  </a:lnTo>
                  <a:lnTo>
                    <a:pt x="226" y="58"/>
                  </a:lnTo>
                  <a:lnTo>
                    <a:pt x="222" y="62"/>
                  </a:lnTo>
                  <a:lnTo>
                    <a:pt x="220" y="64"/>
                  </a:lnTo>
                  <a:lnTo>
                    <a:pt x="214" y="68"/>
                  </a:lnTo>
                  <a:lnTo>
                    <a:pt x="214" y="70"/>
                  </a:lnTo>
                  <a:lnTo>
                    <a:pt x="210" y="72"/>
                  </a:lnTo>
                  <a:lnTo>
                    <a:pt x="208" y="74"/>
                  </a:lnTo>
                  <a:lnTo>
                    <a:pt x="208" y="76"/>
                  </a:lnTo>
                  <a:lnTo>
                    <a:pt x="208" y="78"/>
                  </a:lnTo>
                  <a:lnTo>
                    <a:pt x="208" y="80"/>
                  </a:lnTo>
                  <a:lnTo>
                    <a:pt x="208" y="82"/>
                  </a:lnTo>
                  <a:lnTo>
                    <a:pt x="208" y="86"/>
                  </a:lnTo>
                  <a:lnTo>
                    <a:pt x="208" y="88"/>
                  </a:lnTo>
                  <a:lnTo>
                    <a:pt x="208" y="94"/>
                  </a:lnTo>
                  <a:lnTo>
                    <a:pt x="208" y="96"/>
                  </a:lnTo>
                  <a:lnTo>
                    <a:pt x="208" y="100"/>
                  </a:lnTo>
                  <a:lnTo>
                    <a:pt x="208" y="104"/>
                  </a:lnTo>
                  <a:lnTo>
                    <a:pt x="206" y="106"/>
                  </a:lnTo>
                  <a:lnTo>
                    <a:pt x="206" y="110"/>
                  </a:lnTo>
                  <a:lnTo>
                    <a:pt x="204" y="112"/>
                  </a:lnTo>
                  <a:lnTo>
                    <a:pt x="204" y="114"/>
                  </a:lnTo>
                  <a:lnTo>
                    <a:pt x="204" y="116"/>
                  </a:lnTo>
                  <a:lnTo>
                    <a:pt x="202" y="120"/>
                  </a:lnTo>
                  <a:lnTo>
                    <a:pt x="202" y="122"/>
                  </a:lnTo>
                  <a:lnTo>
                    <a:pt x="202" y="124"/>
                  </a:lnTo>
                  <a:lnTo>
                    <a:pt x="202" y="126"/>
                  </a:lnTo>
                  <a:lnTo>
                    <a:pt x="200" y="126"/>
                  </a:lnTo>
                  <a:lnTo>
                    <a:pt x="200" y="130"/>
                  </a:lnTo>
                  <a:lnTo>
                    <a:pt x="200" y="132"/>
                  </a:lnTo>
                  <a:lnTo>
                    <a:pt x="200" y="134"/>
                  </a:lnTo>
                  <a:lnTo>
                    <a:pt x="198" y="134"/>
                  </a:lnTo>
                  <a:lnTo>
                    <a:pt x="198" y="134"/>
                  </a:lnTo>
                  <a:lnTo>
                    <a:pt x="198" y="136"/>
                  </a:lnTo>
                  <a:lnTo>
                    <a:pt x="196" y="140"/>
                  </a:lnTo>
                  <a:lnTo>
                    <a:pt x="196" y="144"/>
                  </a:lnTo>
                  <a:lnTo>
                    <a:pt x="194" y="146"/>
                  </a:lnTo>
                  <a:lnTo>
                    <a:pt x="192" y="148"/>
                  </a:lnTo>
                  <a:lnTo>
                    <a:pt x="190" y="148"/>
                  </a:lnTo>
                  <a:lnTo>
                    <a:pt x="190" y="150"/>
                  </a:lnTo>
                  <a:lnTo>
                    <a:pt x="186" y="152"/>
                  </a:lnTo>
                  <a:lnTo>
                    <a:pt x="184" y="154"/>
                  </a:lnTo>
                  <a:lnTo>
                    <a:pt x="180" y="158"/>
                  </a:lnTo>
                  <a:lnTo>
                    <a:pt x="176" y="162"/>
                  </a:lnTo>
                  <a:lnTo>
                    <a:pt x="176" y="164"/>
                  </a:lnTo>
                  <a:lnTo>
                    <a:pt x="172" y="166"/>
                  </a:lnTo>
                  <a:lnTo>
                    <a:pt x="170" y="168"/>
                  </a:lnTo>
                  <a:lnTo>
                    <a:pt x="168" y="170"/>
                  </a:lnTo>
                  <a:lnTo>
                    <a:pt x="166" y="170"/>
                  </a:lnTo>
                  <a:lnTo>
                    <a:pt x="164" y="174"/>
                  </a:lnTo>
                  <a:lnTo>
                    <a:pt x="162" y="176"/>
                  </a:lnTo>
                  <a:lnTo>
                    <a:pt x="160" y="176"/>
                  </a:lnTo>
                  <a:lnTo>
                    <a:pt x="154" y="180"/>
                  </a:lnTo>
                  <a:lnTo>
                    <a:pt x="154" y="182"/>
                  </a:lnTo>
                  <a:lnTo>
                    <a:pt x="152" y="182"/>
                  </a:lnTo>
                  <a:lnTo>
                    <a:pt x="150" y="184"/>
                  </a:lnTo>
                  <a:lnTo>
                    <a:pt x="148" y="184"/>
                  </a:lnTo>
                  <a:lnTo>
                    <a:pt x="146" y="186"/>
                  </a:lnTo>
                  <a:lnTo>
                    <a:pt x="144" y="188"/>
                  </a:lnTo>
                  <a:lnTo>
                    <a:pt x="140" y="190"/>
                  </a:lnTo>
                  <a:lnTo>
                    <a:pt x="140" y="192"/>
                  </a:lnTo>
                  <a:lnTo>
                    <a:pt x="138" y="192"/>
                  </a:lnTo>
                  <a:lnTo>
                    <a:pt x="138" y="194"/>
                  </a:lnTo>
                  <a:lnTo>
                    <a:pt x="134" y="196"/>
                  </a:lnTo>
                  <a:lnTo>
                    <a:pt x="130" y="200"/>
                  </a:lnTo>
                  <a:lnTo>
                    <a:pt x="128" y="200"/>
                  </a:lnTo>
                  <a:lnTo>
                    <a:pt x="128" y="202"/>
                  </a:lnTo>
                  <a:lnTo>
                    <a:pt x="128" y="204"/>
                  </a:lnTo>
                  <a:lnTo>
                    <a:pt x="126" y="204"/>
                  </a:lnTo>
                  <a:lnTo>
                    <a:pt x="124" y="206"/>
                  </a:lnTo>
                  <a:lnTo>
                    <a:pt x="122" y="208"/>
                  </a:lnTo>
                  <a:lnTo>
                    <a:pt x="120" y="210"/>
                  </a:lnTo>
                  <a:lnTo>
                    <a:pt x="116" y="212"/>
                  </a:lnTo>
                  <a:lnTo>
                    <a:pt x="114" y="214"/>
                  </a:lnTo>
                  <a:lnTo>
                    <a:pt x="112" y="216"/>
                  </a:lnTo>
                  <a:lnTo>
                    <a:pt x="110" y="218"/>
                  </a:lnTo>
                  <a:lnTo>
                    <a:pt x="108" y="220"/>
                  </a:lnTo>
                  <a:lnTo>
                    <a:pt x="106" y="220"/>
                  </a:lnTo>
                  <a:lnTo>
                    <a:pt x="104" y="222"/>
                  </a:lnTo>
                  <a:lnTo>
                    <a:pt x="102" y="224"/>
                  </a:lnTo>
                  <a:lnTo>
                    <a:pt x="100" y="226"/>
                  </a:lnTo>
                  <a:lnTo>
                    <a:pt x="96" y="230"/>
                  </a:lnTo>
                  <a:lnTo>
                    <a:pt x="92" y="230"/>
                  </a:lnTo>
                  <a:lnTo>
                    <a:pt x="90" y="232"/>
                  </a:lnTo>
                  <a:lnTo>
                    <a:pt x="90" y="234"/>
                  </a:lnTo>
                  <a:lnTo>
                    <a:pt x="88" y="234"/>
                  </a:lnTo>
                  <a:lnTo>
                    <a:pt x="86" y="236"/>
                  </a:lnTo>
                  <a:lnTo>
                    <a:pt x="84" y="238"/>
                  </a:lnTo>
                  <a:lnTo>
                    <a:pt x="82" y="240"/>
                  </a:lnTo>
                  <a:lnTo>
                    <a:pt x="80" y="240"/>
                  </a:lnTo>
                  <a:lnTo>
                    <a:pt x="80" y="242"/>
                  </a:lnTo>
                  <a:lnTo>
                    <a:pt x="80" y="244"/>
                  </a:lnTo>
                  <a:lnTo>
                    <a:pt x="78" y="244"/>
                  </a:lnTo>
                  <a:lnTo>
                    <a:pt x="76" y="242"/>
                  </a:lnTo>
                  <a:lnTo>
                    <a:pt x="74" y="240"/>
                  </a:lnTo>
                  <a:lnTo>
                    <a:pt x="74" y="238"/>
                  </a:lnTo>
                  <a:lnTo>
                    <a:pt x="72" y="236"/>
                  </a:lnTo>
                  <a:lnTo>
                    <a:pt x="70" y="234"/>
                  </a:lnTo>
                  <a:lnTo>
                    <a:pt x="64" y="230"/>
                  </a:lnTo>
                  <a:lnTo>
                    <a:pt x="62" y="228"/>
                  </a:lnTo>
                  <a:lnTo>
                    <a:pt x="60" y="226"/>
                  </a:lnTo>
                  <a:lnTo>
                    <a:pt x="60" y="224"/>
                  </a:lnTo>
                  <a:lnTo>
                    <a:pt x="58" y="222"/>
                  </a:lnTo>
                  <a:lnTo>
                    <a:pt x="54" y="218"/>
                  </a:lnTo>
                  <a:lnTo>
                    <a:pt x="52" y="216"/>
                  </a:lnTo>
                  <a:lnTo>
                    <a:pt x="50" y="214"/>
                  </a:lnTo>
                  <a:lnTo>
                    <a:pt x="46" y="210"/>
                  </a:lnTo>
                  <a:lnTo>
                    <a:pt x="46" y="208"/>
                  </a:lnTo>
                  <a:lnTo>
                    <a:pt x="44" y="208"/>
                  </a:lnTo>
                  <a:lnTo>
                    <a:pt x="44" y="206"/>
                  </a:lnTo>
                  <a:lnTo>
                    <a:pt x="42" y="206"/>
                  </a:lnTo>
                  <a:lnTo>
                    <a:pt x="40" y="204"/>
                  </a:lnTo>
                  <a:lnTo>
                    <a:pt x="40" y="202"/>
                  </a:lnTo>
                  <a:lnTo>
                    <a:pt x="34" y="196"/>
                  </a:lnTo>
                  <a:lnTo>
                    <a:pt x="32" y="194"/>
                  </a:lnTo>
                  <a:lnTo>
                    <a:pt x="32" y="192"/>
                  </a:lnTo>
                  <a:lnTo>
                    <a:pt x="32" y="190"/>
                  </a:lnTo>
                  <a:lnTo>
                    <a:pt x="30" y="190"/>
                  </a:lnTo>
                  <a:lnTo>
                    <a:pt x="30" y="188"/>
                  </a:lnTo>
                  <a:lnTo>
                    <a:pt x="28" y="188"/>
                  </a:lnTo>
                  <a:lnTo>
                    <a:pt x="28" y="186"/>
                  </a:lnTo>
                  <a:lnTo>
                    <a:pt x="26" y="184"/>
                  </a:lnTo>
                  <a:lnTo>
                    <a:pt x="24" y="182"/>
                  </a:lnTo>
                  <a:lnTo>
                    <a:pt x="22" y="182"/>
                  </a:lnTo>
                  <a:lnTo>
                    <a:pt x="20" y="180"/>
                  </a:lnTo>
                  <a:lnTo>
                    <a:pt x="16" y="176"/>
                  </a:lnTo>
                  <a:lnTo>
                    <a:pt x="14" y="172"/>
                  </a:lnTo>
                  <a:lnTo>
                    <a:pt x="12" y="170"/>
                  </a:lnTo>
                  <a:lnTo>
                    <a:pt x="10" y="168"/>
                  </a:lnTo>
                  <a:lnTo>
                    <a:pt x="8" y="166"/>
                  </a:lnTo>
                  <a:lnTo>
                    <a:pt x="6" y="164"/>
                  </a:lnTo>
                  <a:lnTo>
                    <a:pt x="6" y="162"/>
                  </a:lnTo>
                  <a:lnTo>
                    <a:pt x="4" y="160"/>
                  </a:lnTo>
                  <a:lnTo>
                    <a:pt x="2" y="160"/>
                  </a:lnTo>
                  <a:lnTo>
                    <a:pt x="2" y="158"/>
                  </a:lnTo>
                  <a:lnTo>
                    <a:pt x="0" y="156"/>
                  </a:lnTo>
                  <a:lnTo>
                    <a:pt x="2" y="154"/>
                  </a:lnTo>
                  <a:lnTo>
                    <a:pt x="4" y="150"/>
                  </a:lnTo>
                  <a:lnTo>
                    <a:pt x="6" y="148"/>
                  </a:lnTo>
                  <a:lnTo>
                    <a:pt x="8" y="146"/>
                  </a:lnTo>
                  <a:lnTo>
                    <a:pt x="8" y="144"/>
                  </a:lnTo>
                  <a:lnTo>
                    <a:pt x="10" y="142"/>
                  </a:lnTo>
                  <a:lnTo>
                    <a:pt x="10" y="140"/>
                  </a:lnTo>
                  <a:lnTo>
                    <a:pt x="12" y="140"/>
                  </a:lnTo>
                  <a:lnTo>
                    <a:pt x="12" y="138"/>
                  </a:lnTo>
                  <a:lnTo>
                    <a:pt x="14" y="138"/>
                  </a:lnTo>
                  <a:lnTo>
                    <a:pt x="14" y="136"/>
                  </a:lnTo>
                  <a:lnTo>
                    <a:pt x="16" y="134"/>
                  </a:lnTo>
                  <a:lnTo>
                    <a:pt x="16" y="134"/>
                  </a:lnTo>
                  <a:lnTo>
                    <a:pt x="18" y="134"/>
                  </a:lnTo>
                  <a:lnTo>
                    <a:pt x="18" y="132"/>
                  </a:lnTo>
                  <a:lnTo>
                    <a:pt x="20" y="130"/>
                  </a:lnTo>
                  <a:lnTo>
                    <a:pt x="20" y="128"/>
                  </a:lnTo>
                  <a:lnTo>
                    <a:pt x="22" y="126"/>
                  </a:lnTo>
                  <a:lnTo>
                    <a:pt x="24" y="124"/>
                  </a:lnTo>
                  <a:lnTo>
                    <a:pt x="26" y="120"/>
                  </a:lnTo>
                  <a:lnTo>
                    <a:pt x="28" y="118"/>
                  </a:lnTo>
                  <a:lnTo>
                    <a:pt x="28" y="116"/>
                  </a:lnTo>
                  <a:lnTo>
                    <a:pt x="30" y="116"/>
                  </a:lnTo>
                  <a:lnTo>
                    <a:pt x="30" y="114"/>
                  </a:lnTo>
                  <a:lnTo>
                    <a:pt x="30" y="112"/>
                  </a:lnTo>
                  <a:lnTo>
                    <a:pt x="32" y="112"/>
                  </a:lnTo>
                  <a:lnTo>
                    <a:pt x="32" y="110"/>
                  </a:lnTo>
                  <a:lnTo>
                    <a:pt x="32" y="108"/>
                  </a:lnTo>
                  <a:lnTo>
                    <a:pt x="34" y="106"/>
                  </a:lnTo>
                  <a:lnTo>
                    <a:pt x="34" y="104"/>
                  </a:lnTo>
                  <a:lnTo>
                    <a:pt x="36" y="102"/>
                  </a:lnTo>
                  <a:lnTo>
                    <a:pt x="36" y="100"/>
                  </a:lnTo>
                  <a:lnTo>
                    <a:pt x="38" y="100"/>
                  </a:lnTo>
                  <a:lnTo>
                    <a:pt x="38" y="98"/>
                  </a:lnTo>
                  <a:lnTo>
                    <a:pt x="40" y="96"/>
                  </a:lnTo>
                  <a:lnTo>
                    <a:pt x="40" y="94"/>
                  </a:lnTo>
                  <a:lnTo>
                    <a:pt x="42" y="94"/>
                  </a:lnTo>
                  <a:lnTo>
                    <a:pt x="42" y="92"/>
                  </a:lnTo>
                  <a:lnTo>
                    <a:pt x="44" y="88"/>
                  </a:lnTo>
                  <a:lnTo>
                    <a:pt x="50" y="82"/>
                  </a:lnTo>
                  <a:lnTo>
                    <a:pt x="54" y="76"/>
                  </a:lnTo>
                  <a:lnTo>
                    <a:pt x="56" y="74"/>
                  </a:lnTo>
                  <a:lnTo>
                    <a:pt x="56" y="72"/>
                  </a:lnTo>
                  <a:lnTo>
                    <a:pt x="58" y="70"/>
                  </a:lnTo>
                  <a:lnTo>
                    <a:pt x="60" y="68"/>
                  </a:lnTo>
                  <a:lnTo>
                    <a:pt x="60" y="66"/>
                  </a:lnTo>
                  <a:lnTo>
                    <a:pt x="62" y="64"/>
                  </a:lnTo>
                  <a:lnTo>
                    <a:pt x="62" y="62"/>
                  </a:lnTo>
                  <a:lnTo>
                    <a:pt x="64" y="62"/>
                  </a:lnTo>
                  <a:lnTo>
                    <a:pt x="64" y="60"/>
                  </a:lnTo>
                  <a:lnTo>
                    <a:pt x="66" y="58"/>
                  </a:lnTo>
                  <a:lnTo>
                    <a:pt x="66" y="56"/>
                  </a:lnTo>
                  <a:lnTo>
                    <a:pt x="68" y="56"/>
                  </a:lnTo>
                  <a:lnTo>
                    <a:pt x="68" y="54"/>
                  </a:lnTo>
                  <a:lnTo>
                    <a:pt x="70" y="52"/>
                  </a:lnTo>
                  <a:lnTo>
                    <a:pt x="72" y="48"/>
                  </a:lnTo>
                  <a:lnTo>
                    <a:pt x="72" y="50"/>
                  </a:lnTo>
                  <a:lnTo>
                    <a:pt x="74" y="52"/>
                  </a:lnTo>
                  <a:lnTo>
                    <a:pt x="76" y="50"/>
                  </a:lnTo>
                  <a:lnTo>
                    <a:pt x="78" y="50"/>
                  </a:lnTo>
                  <a:lnTo>
                    <a:pt x="78" y="52"/>
                  </a:lnTo>
                  <a:lnTo>
                    <a:pt x="78" y="54"/>
                  </a:lnTo>
                  <a:lnTo>
                    <a:pt x="76" y="54"/>
                  </a:lnTo>
                  <a:lnTo>
                    <a:pt x="78" y="54"/>
                  </a:lnTo>
                  <a:lnTo>
                    <a:pt x="80" y="54"/>
                  </a:lnTo>
                  <a:lnTo>
                    <a:pt x="80" y="54"/>
                  </a:lnTo>
                  <a:lnTo>
                    <a:pt x="80" y="52"/>
                  </a:lnTo>
                  <a:lnTo>
                    <a:pt x="82" y="54"/>
                  </a:lnTo>
                  <a:lnTo>
                    <a:pt x="82" y="56"/>
                  </a:lnTo>
                  <a:lnTo>
                    <a:pt x="84" y="54"/>
                  </a:lnTo>
                  <a:lnTo>
                    <a:pt x="86" y="54"/>
                  </a:lnTo>
                  <a:lnTo>
                    <a:pt x="86" y="52"/>
                  </a:lnTo>
                  <a:lnTo>
                    <a:pt x="90" y="50"/>
                  </a:lnTo>
                  <a:lnTo>
                    <a:pt x="92" y="48"/>
                  </a:lnTo>
                  <a:lnTo>
                    <a:pt x="94" y="48"/>
                  </a:lnTo>
                  <a:lnTo>
                    <a:pt x="96" y="48"/>
                  </a:lnTo>
                  <a:lnTo>
                    <a:pt x="96" y="46"/>
                  </a:lnTo>
                  <a:lnTo>
                    <a:pt x="98" y="46"/>
                  </a:lnTo>
                  <a:lnTo>
                    <a:pt x="100" y="44"/>
                  </a:lnTo>
                  <a:lnTo>
                    <a:pt x="102" y="44"/>
                  </a:lnTo>
                  <a:lnTo>
                    <a:pt x="102" y="42"/>
                  </a:lnTo>
                  <a:lnTo>
                    <a:pt x="104" y="42"/>
                  </a:lnTo>
                  <a:lnTo>
                    <a:pt x="106" y="40"/>
                  </a:lnTo>
                  <a:lnTo>
                    <a:pt x="108" y="38"/>
                  </a:lnTo>
                  <a:lnTo>
                    <a:pt x="110" y="38"/>
                  </a:lnTo>
                  <a:lnTo>
                    <a:pt x="112" y="38"/>
                  </a:lnTo>
                  <a:lnTo>
                    <a:pt x="114" y="38"/>
                  </a:lnTo>
                  <a:lnTo>
                    <a:pt x="116" y="36"/>
                  </a:lnTo>
                  <a:lnTo>
                    <a:pt x="120" y="34"/>
                  </a:lnTo>
                  <a:lnTo>
                    <a:pt x="122" y="32"/>
                  </a:lnTo>
                  <a:lnTo>
                    <a:pt x="124" y="32"/>
                  </a:lnTo>
                  <a:lnTo>
                    <a:pt x="128" y="28"/>
                  </a:lnTo>
                  <a:lnTo>
                    <a:pt x="132" y="24"/>
                  </a:lnTo>
                  <a:lnTo>
                    <a:pt x="134" y="24"/>
                  </a:lnTo>
                  <a:lnTo>
                    <a:pt x="134" y="22"/>
                  </a:lnTo>
                  <a:lnTo>
                    <a:pt x="136" y="22"/>
                  </a:lnTo>
                  <a:lnTo>
                    <a:pt x="138" y="20"/>
                  </a:lnTo>
                  <a:lnTo>
                    <a:pt x="140" y="20"/>
                  </a:lnTo>
                  <a:lnTo>
                    <a:pt x="142" y="18"/>
                  </a:lnTo>
                  <a:lnTo>
                    <a:pt x="146" y="16"/>
                  </a:lnTo>
                  <a:lnTo>
                    <a:pt x="148" y="14"/>
                  </a:lnTo>
                  <a:lnTo>
                    <a:pt x="150" y="14"/>
                  </a:lnTo>
                  <a:lnTo>
                    <a:pt x="152" y="12"/>
                  </a:lnTo>
                  <a:lnTo>
                    <a:pt x="154" y="10"/>
                  </a:lnTo>
                  <a:lnTo>
                    <a:pt x="156" y="10"/>
                  </a:lnTo>
                  <a:lnTo>
                    <a:pt x="160" y="8"/>
                  </a:lnTo>
                  <a:lnTo>
                    <a:pt x="160" y="6"/>
                  </a:lnTo>
                  <a:lnTo>
                    <a:pt x="162" y="6"/>
                  </a:lnTo>
                  <a:lnTo>
                    <a:pt x="164" y="4"/>
                  </a:lnTo>
                  <a:lnTo>
                    <a:pt x="166" y="4"/>
                  </a:lnTo>
                  <a:lnTo>
                    <a:pt x="166" y="2"/>
                  </a:lnTo>
                  <a:lnTo>
                    <a:pt x="168" y="2"/>
                  </a:lnTo>
                  <a:lnTo>
                    <a:pt x="170" y="2"/>
                  </a:lnTo>
                  <a:lnTo>
                    <a:pt x="170" y="0"/>
                  </a:lnTo>
                  <a:lnTo>
                    <a:pt x="172" y="0"/>
                  </a:lnTo>
                  <a:lnTo>
                    <a:pt x="176" y="2"/>
                  </a:lnTo>
                  <a:lnTo>
                    <a:pt x="180" y="8"/>
                  </a:lnTo>
                  <a:lnTo>
                    <a:pt x="184" y="12"/>
                  </a:lnTo>
                  <a:lnTo>
                    <a:pt x="186" y="12"/>
                  </a:lnTo>
                  <a:lnTo>
                    <a:pt x="190" y="18"/>
                  </a:lnTo>
                  <a:lnTo>
                    <a:pt x="192" y="18"/>
                  </a:lnTo>
                  <a:lnTo>
                    <a:pt x="194" y="20"/>
                  </a:lnTo>
                  <a:lnTo>
                    <a:pt x="194" y="22"/>
                  </a:lnTo>
                  <a:lnTo>
                    <a:pt x="196" y="22"/>
                  </a:lnTo>
                  <a:lnTo>
                    <a:pt x="198" y="24"/>
                  </a:lnTo>
                  <a:lnTo>
                    <a:pt x="200" y="26"/>
                  </a:lnTo>
                  <a:lnTo>
                    <a:pt x="204" y="28"/>
                  </a:lnTo>
                  <a:lnTo>
                    <a:pt x="204" y="30"/>
                  </a:lnTo>
                  <a:lnTo>
                    <a:pt x="206" y="30"/>
                  </a:lnTo>
                  <a:lnTo>
                    <a:pt x="208" y="32"/>
                  </a:lnTo>
                  <a:lnTo>
                    <a:pt x="210" y="34"/>
                  </a:lnTo>
                  <a:lnTo>
                    <a:pt x="212" y="36"/>
                  </a:lnTo>
                  <a:lnTo>
                    <a:pt x="214" y="38"/>
                  </a:lnTo>
                  <a:lnTo>
                    <a:pt x="216" y="38"/>
                  </a:lnTo>
                  <a:lnTo>
                    <a:pt x="218" y="38"/>
                  </a:lnTo>
                  <a:lnTo>
                    <a:pt x="222" y="42"/>
                  </a:lnTo>
                  <a:lnTo>
                    <a:pt x="222" y="44"/>
                  </a:lnTo>
                  <a:lnTo>
                    <a:pt x="224" y="44"/>
                  </a:lnTo>
                  <a:lnTo>
                    <a:pt x="224" y="46"/>
                  </a:lnTo>
                  <a:lnTo>
                    <a:pt x="226" y="46"/>
                  </a:lnTo>
                  <a:lnTo>
                    <a:pt x="226" y="48"/>
                  </a:lnTo>
                  <a:lnTo>
                    <a:pt x="228" y="50"/>
                  </a:lnTo>
                  <a:lnTo>
                    <a:pt x="230" y="50"/>
                  </a:lnTo>
                  <a:lnTo>
                    <a:pt x="230" y="52"/>
                  </a:lnTo>
                  <a:lnTo>
                    <a:pt x="228" y="52"/>
                  </a:lnTo>
                  <a:lnTo>
                    <a:pt x="228" y="54"/>
                  </a:lnTo>
                  <a:lnTo>
                    <a:pt x="226" y="56"/>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18" name="Freeform 93"/>
            <p:cNvSpPr>
              <a:spLocks/>
            </p:cNvSpPr>
            <p:nvPr/>
          </p:nvSpPr>
          <p:spPr bwMode="auto">
            <a:xfrm>
              <a:off x="6448425" y="3768725"/>
              <a:ext cx="339725" cy="282575"/>
            </a:xfrm>
            <a:custGeom>
              <a:avLst/>
              <a:gdLst>
                <a:gd name="T0" fmla="*/ 144 w 214"/>
                <a:gd name="T1" fmla="*/ 4 h 178"/>
                <a:gd name="T2" fmla="*/ 150 w 214"/>
                <a:gd name="T3" fmla="*/ 12 h 178"/>
                <a:gd name="T4" fmla="*/ 148 w 214"/>
                <a:gd name="T5" fmla="*/ 18 h 178"/>
                <a:gd name="T6" fmla="*/ 150 w 214"/>
                <a:gd name="T7" fmla="*/ 26 h 178"/>
                <a:gd name="T8" fmla="*/ 154 w 214"/>
                <a:gd name="T9" fmla="*/ 24 h 178"/>
                <a:gd name="T10" fmla="*/ 160 w 214"/>
                <a:gd name="T11" fmla="*/ 28 h 178"/>
                <a:gd name="T12" fmla="*/ 160 w 214"/>
                <a:gd name="T13" fmla="*/ 36 h 178"/>
                <a:gd name="T14" fmla="*/ 168 w 214"/>
                <a:gd name="T15" fmla="*/ 34 h 178"/>
                <a:gd name="T16" fmla="*/ 172 w 214"/>
                <a:gd name="T17" fmla="*/ 44 h 178"/>
                <a:gd name="T18" fmla="*/ 174 w 214"/>
                <a:gd name="T19" fmla="*/ 46 h 178"/>
                <a:gd name="T20" fmla="*/ 174 w 214"/>
                <a:gd name="T21" fmla="*/ 50 h 178"/>
                <a:gd name="T22" fmla="*/ 178 w 214"/>
                <a:gd name="T23" fmla="*/ 52 h 178"/>
                <a:gd name="T24" fmla="*/ 180 w 214"/>
                <a:gd name="T25" fmla="*/ 60 h 178"/>
                <a:gd name="T26" fmla="*/ 192 w 214"/>
                <a:gd name="T27" fmla="*/ 64 h 178"/>
                <a:gd name="T28" fmla="*/ 196 w 214"/>
                <a:gd name="T29" fmla="*/ 66 h 178"/>
                <a:gd name="T30" fmla="*/ 200 w 214"/>
                <a:gd name="T31" fmla="*/ 68 h 178"/>
                <a:gd name="T32" fmla="*/ 206 w 214"/>
                <a:gd name="T33" fmla="*/ 68 h 178"/>
                <a:gd name="T34" fmla="*/ 208 w 214"/>
                <a:gd name="T35" fmla="*/ 72 h 178"/>
                <a:gd name="T36" fmla="*/ 212 w 214"/>
                <a:gd name="T37" fmla="*/ 78 h 178"/>
                <a:gd name="T38" fmla="*/ 204 w 214"/>
                <a:gd name="T39" fmla="*/ 88 h 178"/>
                <a:gd name="T40" fmla="*/ 196 w 214"/>
                <a:gd name="T41" fmla="*/ 102 h 178"/>
                <a:gd name="T42" fmla="*/ 180 w 214"/>
                <a:gd name="T43" fmla="*/ 124 h 178"/>
                <a:gd name="T44" fmla="*/ 174 w 214"/>
                <a:gd name="T45" fmla="*/ 136 h 178"/>
                <a:gd name="T46" fmla="*/ 168 w 214"/>
                <a:gd name="T47" fmla="*/ 146 h 178"/>
                <a:gd name="T48" fmla="*/ 158 w 214"/>
                <a:gd name="T49" fmla="*/ 160 h 178"/>
                <a:gd name="T50" fmla="*/ 152 w 214"/>
                <a:gd name="T51" fmla="*/ 168 h 178"/>
                <a:gd name="T52" fmla="*/ 136 w 214"/>
                <a:gd name="T53" fmla="*/ 174 h 178"/>
                <a:gd name="T54" fmla="*/ 120 w 214"/>
                <a:gd name="T55" fmla="*/ 174 h 178"/>
                <a:gd name="T56" fmla="*/ 108 w 214"/>
                <a:gd name="T57" fmla="*/ 172 h 178"/>
                <a:gd name="T58" fmla="*/ 94 w 214"/>
                <a:gd name="T59" fmla="*/ 172 h 178"/>
                <a:gd name="T60" fmla="*/ 72 w 214"/>
                <a:gd name="T61" fmla="*/ 172 h 178"/>
                <a:gd name="T62" fmla="*/ 60 w 214"/>
                <a:gd name="T63" fmla="*/ 172 h 178"/>
                <a:gd name="T64" fmla="*/ 58 w 214"/>
                <a:gd name="T65" fmla="*/ 162 h 178"/>
                <a:gd name="T66" fmla="*/ 56 w 214"/>
                <a:gd name="T67" fmla="*/ 154 h 178"/>
                <a:gd name="T68" fmla="*/ 60 w 214"/>
                <a:gd name="T69" fmla="*/ 146 h 178"/>
                <a:gd name="T70" fmla="*/ 60 w 214"/>
                <a:gd name="T71" fmla="*/ 138 h 178"/>
                <a:gd name="T72" fmla="*/ 54 w 214"/>
                <a:gd name="T73" fmla="*/ 136 h 178"/>
                <a:gd name="T74" fmla="*/ 50 w 214"/>
                <a:gd name="T75" fmla="*/ 138 h 178"/>
                <a:gd name="T76" fmla="*/ 44 w 214"/>
                <a:gd name="T77" fmla="*/ 134 h 178"/>
                <a:gd name="T78" fmla="*/ 42 w 214"/>
                <a:gd name="T79" fmla="*/ 134 h 178"/>
                <a:gd name="T80" fmla="*/ 36 w 214"/>
                <a:gd name="T81" fmla="*/ 126 h 178"/>
                <a:gd name="T82" fmla="*/ 30 w 214"/>
                <a:gd name="T83" fmla="*/ 120 h 178"/>
                <a:gd name="T84" fmla="*/ 28 w 214"/>
                <a:gd name="T85" fmla="*/ 112 h 178"/>
                <a:gd name="T86" fmla="*/ 24 w 214"/>
                <a:gd name="T87" fmla="*/ 110 h 178"/>
                <a:gd name="T88" fmla="*/ 16 w 214"/>
                <a:gd name="T89" fmla="*/ 112 h 178"/>
                <a:gd name="T90" fmla="*/ 12 w 214"/>
                <a:gd name="T91" fmla="*/ 112 h 178"/>
                <a:gd name="T92" fmla="*/ 4 w 214"/>
                <a:gd name="T93" fmla="*/ 106 h 178"/>
                <a:gd name="T94" fmla="*/ 0 w 214"/>
                <a:gd name="T95" fmla="*/ 96 h 178"/>
                <a:gd name="T96" fmla="*/ 12 w 214"/>
                <a:gd name="T97" fmla="*/ 90 h 178"/>
                <a:gd name="T98" fmla="*/ 22 w 214"/>
                <a:gd name="T99" fmla="*/ 86 h 178"/>
                <a:gd name="T100" fmla="*/ 30 w 214"/>
                <a:gd name="T101" fmla="*/ 82 h 178"/>
                <a:gd name="T102" fmla="*/ 44 w 214"/>
                <a:gd name="T103" fmla="*/ 74 h 178"/>
                <a:gd name="T104" fmla="*/ 60 w 214"/>
                <a:gd name="T105" fmla="*/ 66 h 178"/>
                <a:gd name="T106" fmla="*/ 70 w 214"/>
                <a:gd name="T107" fmla="*/ 64 h 178"/>
                <a:gd name="T108" fmla="*/ 86 w 214"/>
                <a:gd name="T109" fmla="*/ 48 h 178"/>
                <a:gd name="T110" fmla="*/ 98 w 214"/>
                <a:gd name="T111" fmla="*/ 38 h 178"/>
                <a:gd name="T112" fmla="*/ 108 w 214"/>
                <a:gd name="T113" fmla="*/ 28 h 178"/>
                <a:gd name="T114" fmla="*/ 116 w 214"/>
                <a:gd name="T115" fmla="*/ 16 h 178"/>
                <a:gd name="T116" fmla="*/ 134 w 214"/>
                <a:gd name="T117" fmla="*/ 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4" h="178">
                  <a:moveTo>
                    <a:pt x="138" y="2"/>
                  </a:moveTo>
                  <a:lnTo>
                    <a:pt x="140" y="2"/>
                  </a:lnTo>
                  <a:lnTo>
                    <a:pt x="140" y="0"/>
                  </a:lnTo>
                  <a:lnTo>
                    <a:pt x="142" y="0"/>
                  </a:lnTo>
                  <a:lnTo>
                    <a:pt x="142" y="2"/>
                  </a:lnTo>
                  <a:lnTo>
                    <a:pt x="142" y="4"/>
                  </a:lnTo>
                  <a:lnTo>
                    <a:pt x="144" y="4"/>
                  </a:lnTo>
                  <a:lnTo>
                    <a:pt x="144" y="6"/>
                  </a:lnTo>
                  <a:lnTo>
                    <a:pt x="146" y="6"/>
                  </a:lnTo>
                  <a:lnTo>
                    <a:pt x="146" y="8"/>
                  </a:lnTo>
                  <a:lnTo>
                    <a:pt x="146" y="10"/>
                  </a:lnTo>
                  <a:lnTo>
                    <a:pt x="148" y="10"/>
                  </a:lnTo>
                  <a:lnTo>
                    <a:pt x="150" y="10"/>
                  </a:lnTo>
                  <a:lnTo>
                    <a:pt x="150" y="12"/>
                  </a:lnTo>
                  <a:lnTo>
                    <a:pt x="148" y="12"/>
                  </a:lnTo>
                  <a:lnTo>
                    <a:pt x="148" y="14"/>
                  </a:lnTo>
                  <a:lnTo>
                    <a:pt x="148" y="16"/>
                  </a:lnTo>
                  <a:lnTo>
                    <a:pt x="148" y="16"/>
                  </a:lnTo>
                  <a:lnTo>
                    <a:pt x="146" y="16"/>
                  </a:lnTo>
                  <a:lnTo>
                    <a:pt x="148" y="16"/>
                  </a:lnTo>
                  <a:lnTo>
                    <a:pt x="148" y="18"/>
                  </a:lnTo>
                  <a:lnTo>
                    <a:pt x="148" y="20"/>
                  </a:lnTo>
                  <a:lnTo>
                    <a:pt x="148" y="22"/>
                  </a:lnTo>
                  <a:lnTo>
                    <a:pt x="150" y="22"/>
                  </a:lnTo>
                  <a:lnTo>
                    <a:pt x="152" y="22"/>
                  </a:lnTo>
                  <a:lnTo>
                    <a:pt x="152" y="24"/>
                  </a:lnTo>
                  <a:lnTo>
                    <a:pt x="150" y="24"/>
                  </a:lnTo>
                  <a:lnTo>
                    <a:pt x="150" y="26"/>
                  </a:lnTo>
                  <a:lnTo>
                    <a:pt x="152" y="26"/>
                  </a:lnTo>
                  <a:lnTo>
                    <a:pt x="152" y="28"/>
                  </a:lnTo>
                  <a:lnTo>
                    <a:pt x="152" y="26"/>
                  </a:lnTo>
                  <a:lnTo>
                    <a:pt x="154" y="26"/>
                  </a:lnTo>
                  <a:lnTo>
                    <a:pt x="152" y="26"/>
                  </a:lnTo>
                  <a:lnTo>
                    <a:pt x="154" y="26"/>
                  </a:lnTo>
                  <a:lnTo>
                    <a:pt x="154" y="24"/>
                  </a:lnTo>
                  <a:lnTo>
                    <a:pt x="156" y="24"/>
                  </a:lnTo>
                  <a:lnTo>
                    <a:pt x="156" y="26"/>
                  </a:lnTo>
                  <a:lnTo>
                    <a:pt x="158" y="26"/>
                  </a:lnTo>
                  <a:lnTo>
                    <a:pt x="156" y="26"/>
                  </a:lnTo>
                  <a:lnTo>
                    <a:pt x="156" y="28"/>
                  </a:lnTo>
                  <a:lnTo>
                    <a:pt x="158" y="28"/>
                  </a:lnTo>
                  <a:lnTo>
                    <a:pt x="160" y="28"/>
                  </a:lnTo>
                  <a:lnTo>
                    <a:pt x="160" y="30"/>
                  </a:lnTo>
                  <a:lnTo>
                    <a:pt x="158" y="30"/>
                  </a:lnTo>
                  <a:lnTo>
                    <a:pt x="158" y="32"/>
                  </a:lnTo>
                  <a:lnTo>
                    <a:pt x="160" y="32"/>
                  </a:lnTo>
                  <a:lnTo>
                    <a:pt x="162" y="32"/>
                  </a:lnTo>
                  <a:lnTo>
                    <a:pt x="162" y="34"/>
                  </a:lnTo>
                  <a:lnTo>
                    <a:pt x="160" y="36"/>
                  </a:lnTo>
                  <a:lnTo>
                    <a:pt x="160" y="38"/>
                  </a:lnTo>
                  <a:lnTo>
                    <a:pt x="162" y="38"/>
                  </a:lnTo>
                  <a:lnTo>
                    <a:pt x="164" y="38"/>
                  </a:lnTo>
                  <a:lnTo>
                    <a:pt x="164" y="36"/>
                  </a:lnTo>
                  <a:lnTo>
                    <a:pt x="164" y="34"/>
                  </a:lnTo>
                  <a:lnTo>
                    <a:pt x="166" y="34"/>
                  </a:lnTo>
                  <a:lnTo>
                    <a:pt x="168" y="34"/>
                  </a:lnTo>
                  <a:lnTo>
                    <a:pt x="168" y="36"/>
                  </a:lnTo>
                  <a:lnTo>
                    <a:pt x="168" y="38"/>
                  </a:lnTo>
                  <a:lnTo>
                    <a:pt x="168" y="40"/>
                  </a:lnTo>
                  <a:lnTo>
                    <a:pt x="170" y="40"/>
                  </a:lnTo>
                  <a:lnTo>
                    <a:pt x="170" y="42"/>
                  </a:lnTo>
                  <a:lnTo>
                    <a:pt x="172" y="42"/>
                  </a:lnTo>
                  <a:lnTo>
                    <a:pt x="172" y="44"/>
                  </a:lnTo>
                  <a:lnTo>
                    <a:pt x="170" y="44"/>
                  </a:lnTo>
                  <a:lnTo>
                    <a:pt x="172" y="44"/>
                  </a:lnTo>
                  <a:lnTo>
                    <a:pt x="170" y="44"/>
                  </a:lnTo>
                  <a:lnTo>
                    <a:pt x="170" y="46"/>
                  </a:lnTo>
                  <a:lnTo>
                    <a:pt x="172" y="46"/>
                  </a:lnTo>
                  <a:lnTo>
                    <a:pt x="174" y="48"/>
                  </a:lnTo>
                  <a:lnTo>
                    <a:pt x="174" y="46"/>
                  </a:lnTo>
                  <a:lnTo>
                    <a:pt x="174" y="48"/>
                  </a:lnTo>
                  <a:lnTo>
                    <a:pt x="174" y="50"/>
                  </a:lnTo>
                  <a:lnTo>
                    <a:pt x="172" y="50"/>
                  </a:lnTo>
                  <a:lnTo>
                    <a:pt x="172" y="52"/>
                  </a:lnTo>
                  <a:lnTo>
                    <a:pt x="174" y="52"/>
                  </a:lnTo>
                  <a:lnTo>
                    <a:pt x="174" y="52"/>
                  </a:lnTo>
                  <a:lnTo>
                    <a:pt x="174" y="50"/>
                  </a:lnTo>
                  <a:lnTo>
                    <a:pt x="174" y="52"/>
                  </a:lnTo>
                  <a:lnTo>
                    <a:pt x="176" y="52"/>
                  </a:lnTo>
                  <a:lnTo>
                    <a:pt x="176" y="54"/>
                  </a:lnTo>
                  <a:lnTo>
                    <a:pt x="178" y="54"/>
                  </a:lnTo>
                  <a:lnTo>
                    <a:pt x="178" y="52"/>
                  </a:lnTo>
                  <a:lnTo>
                    <a:pt x="178" y="54"/>
                  </a:lnTo>
                  <a:lnTo>
                    <a:pt x="178" y="52"/>
                  </a:lnTo>
                  <a:lnTo>
                    <a:pt x="180" y="52"/>
                  </a:lnTo>
                  <a:lnTo>
                    <a:pt x="180" y="54"/>
                  </a:lnTo>
                  <a:lnTo>
                    <a:pt x="180" y="56"/>
                  </a:lnTo>
                  <a:lnTo>
                    <a:pt x="180" y="58"/>
                  </a:lnTo>
                  <a:lnTo>
                    <a:pt x="178" y="58"/>
                  </a:lnTo>
                  <a:lnTo>
                    <a:pt x="180" y="58"/>
                  </a:lnTo>
                  <a:lnTo>
                    <a:pt x="180" y="60"/>
                  </a:lnTo>
                  <a:lnTo>
                    <a:pt x="182" y="62"/>
                  </a:lnTo>
                  <a:lnTo>
                    <a:pt x="184" y="62"/>
                  </a:lnTo>
                  <a:lnTo>
                    <a:pt x="184" y="64"/>
                  </a:lnTo>
                  <a:lnTo>
                    <a:pt x="186" y="64"/>
                  </a:lnTo>
                  <a:lnTo>
                    <a:pt x="188" y="64"/>
                  </a:lnTo>
                  <a:lnTo>
                    <a:pt x="190" y="64"/>
                  </a:lnTo>
                  <a:lnTo>
                    <a:pt x="192" y="64"/>
                  </a:lnTo>
                  <a:lnTo>
                    <a:pt x="190" y="64"/>
                  </a:lnTo>
                  <a:lnTo>
                    <a:pt x="190" y="64"/>
                  </a:lnTo>
                  <a:lnTo>
                    <a:pt x="192" y="66"/>
                  </a:lnTo>
                  <a:lnTo>
                    <a:pt x="192" y="68"/>
                  </a:lnTo>
                  <a:lnTo>
                    <a:pt x="194" y="68"/>
                  </a:lnTo>
                  <a:lnTo>
                    <a:pt x="194" y="66"/>
                  </a:lnTo>
                  <a:lnTo>
                    <a:pt x="196" y="66"/>
                  </a:lnTo>
                  <a:lnTo>
                    <a:pt x="196" y="68"/>
                  </a:lnTo>
                  <a:lnTo>
                    <a:pt x="198" y="68"/>
                  </a:lnTo>
                  <a:lnTo>
                    <a:pt x="196" y="68"/>
                  </a:lnTo>
                  <a:lnTo>
                    <a:pt x="198" y="68"/>
                  </a:lnTo>
                  <a:lnTo>
                    <a:pt x="198" y="70"/>
                  </a:lnTo>
                  <a:lnTo>
                    <a:pt x="200" y="70"/>
                  </a:lnTo>
                  <a:lnTo>
                    <a:pt x="200" y="68"/>
                  </a:lnTo>
                  <a:lnTo>
                    <a:pt x="200" y="70"/>
                  </a:lnTo>
                  <a:lnTo>
                    <a:pt x="202" y="70"/>
                  </a:lnTo>
                  <a:lnTo>
                    <a:pt x="202" y="68"/>
                  </a:lnTo>
                  <a:lnTo>
                    <a:pt x="204" y="68"/>
                  </a:lnTo>
                  <a:lnTo>
                    <a:pt x="206" y="68"/>
                  </a:lnTo>
                  <a:lnTo>
                    <a:pt x="206" y="70"/>
                  </a:lnTo>
                  <a:lnTo>
                    <a:pt x="206" y="68"/>
                  </a:lnTo>
                  <a:lnTo>
                    <a:pt x="208" y="68"/>
                  </a:lnTo>
                  <a:lnTo>
                    <a:pt x="208" y="70"/>
                  </a:lnTo>
                  <a:lnTo>
                    <a:pt x="210" y="70"/>
                  </a:lnTo>
                  <a:lnTo>
                    <a:pt x="210" y="72"/>
                  </a:lnTo>
                  <a:lnTo>
                    <a:pt x="208" y="72"/>
                  </a:lnTo>
                  <a:lnTo>
                    <a:pt x="208" y="70"/>
                  </a:lnTo>
                  <a:lnTo>
                    <a:pt x="208" y="72"/>
                  </a:lnTo>
                  <a:lnTo>
                    <a:pt x="210" y="72"/>
                  </a:lnTo>
                  <a:lnTo>
                    <a:pt x="212" y="72"/>
                  </a:lnTo>
                  <a:lnTo>
                    <a:pt x="212" y="74"/>
                  </a:lnTo>
                  <a:lnTo>
                    <a:pt x="212" y="72"/>
                  </a:lnTo>
                  <a:lnTo>
                    <a:pt x="214" y="72"/>
                  </a:lnTo>
                  <a:lnTo>
                    <a:pt x="214" y="74"/>
                  </a:lnTo>
                  <a:lnTo>
                    <a:pt x="212" y="78"/>
                  </a:lnTo>
                  <a:lnTo>
                    <a:pt x="210" y="80"/>
                  </a:lnTo>
                  <a:lnTo>
                    <a:pt x="210" y="82"/>
                  </a:lnTo>
                  <a:lnTo>
                    <a:pt x="208" y="82"/>
                  </a:lnTo>
                  <a:lnTo>
                    <a:pt x="208" y="84"/>
                  </a:lnTo>
                  <a:lnTo>
                    <a:pt x="206" y="86"/>
                  </a:lnTo>
                  <a:lnTo>
                    <a:pt x="206" y="88"/>
                  </a:lnTo>
                  <a:lnTo>
                    <a:pt x="204" y="88"/>
                  </a:lnTo>
                  <a:lnTo>
                    <a:pt x="204" y="90"/>
                  </a:lnTo>
                  <a:lnTo>
                    <a:pt x="202" y="92"/>
                  </a:lnTo>
                  <a:lnTo>
                    <a:pt x="202" y="94"/>
                  </a:lnTo>
                  <a:lnTo>
                    <a:pt x="200" y="96"/>
                  </a:lnTo>
                  <a:lnTo>
                    <a:pt x="198" y="98"/>
                  </a:lnTo>
                  <a:lnTo>
                    <a:pt x="198" y="100"/>
                  </a:lnTo>
                  <a:lnTo>
                    <a:pt x="196" y="102"/>
                  </a:lnTo>
                  <a:lnTo>
                    <a:pt x="192" y="108"/>
                  </a:lnTo>
                  <a:lnTo>
                    <a:pt x="186" y="114"/>
                  </a:lnTo>
                  <a:lnTo>
                    <a:pt x="184" y="118"/>
                  </a:lnTo>
                  <a:lnTo>
                    <a:pt x="184" y="120"/>
                  </a:lnTo>
                  <a:lnTo>
                    <a:pt x="182" y="120"/>
                  </a:lnTo>
                  <a:lnTo>
                    <a:pt x="182" y="122"/>
                  </a:lnTo>
                  <a:lnTo>
                    <a:pt x="180" y="124"/>
                  </a:lnTo>
                  <a:lnTo>
                    <a:pt x="180" y="126"/>
                  </a:lnTo>
                  <a:lnTo>
                    <a:pt x="178" y="126"/>
                  </a:lnTo>
                  <a:lnTo>
                    <a:pt x="178" y="128"/>
                  </a:lnTo>
                  <a:lnTo>
                    <a:pt x="176" y="130"/>
                  </a:lnTo>
                  <a:lnTo>
                    <a:pt x="176" y="132"/>
                  </a:lnTo>
                  <a:lnTo>
                    <a:pt x="174" y="134"/>
                  </a:lnTo>
                  <a:lnTo>
                    <a:pt x="174" y="136"/>
                  </a:lnTo>
                  <a:lnTo>
                    <a:pt x="174" y="138"/>
                  </a:lnTo>
                  <a:lnTo>
                    <a:pt x="172" y="138"/>
                  </a:lnTo>
                  <a:lnTo>
                    <a:pt x="172" y="140"/>
                  </a:lnTo>
                  <a:lnTo>
                    <a:pt x="172" y="142"/>
                  </a:lnTo>
                  <a:lnTo>
                    <a:pt x="170" y="142"/>
                  </a:lnTo>
                  <a:lnTo>
                    <a:pt x="170" y="144"/>
                  </a:lnTo>
                  <a:lnTo>
                    <a:pt x="168" y="146"/>
                  </a:lnTo>
                  <a:lnTo>
                    <a:pt x="166" y="150"/>
                  </a:lnTo>
                  <a:lnTo>
                    <a:pt x="164" y="152"/>
                  </a:lnTo>
                  <a:lnTo>
                    <a:pt x="162" y="154"/>
                  </a:lnTo>
                  <a:lnTo>
                    <a:pt x="162" y="156"/>
                  </a:lnTo>
                  <a:lnTo>
                    <a:pt x="160" y="158"/>
                  </a:lnTo>
                  <a:lnTo>
                    <a:pt x="160" y="160"/>
                  </a:lnTo>
                  <a:lnTo>
                    <a:pt x="158" y="160"/>
                  </a:lnTo>
                  <a:lnTo>
                    <a:pt x="158" y="160"/>
                  </a:lnTo>
                  <a:lnTo>
                    <a:pt x="156" y="162"/>
                  </a:lnTo>
                  <a:lnTo>
                    <a:pt x="156" y="164"/>
                  </a:lnTo>
                  <a:lnTo>
                    <a:pt x="154" y="164"/>
                  </a:lnTo>
                  <a:lnTo>
                    <a:pt x="154" y="166"/>
                  </a:lnTo>
                  <a:lnTo>
                    <a:pt x="152" y="166"/>
                  </a:lnTo>
                  <a:lnTo>
                    <a:pt x="152" y="168"/>
                  </a:lnTo>
                  <a:lnTo>
                    <a:pt x="150" y="170"/>
                  </a:lnTo>
                  <a:lnTo>
                    <a:pt x="150" y="172"/>
                  </a:lnTo>
                  <a:lnTo>
                    <a:pt x="148" y="174"/>
                  </a:lnTo>
                  <a:lnTo>
                    <a:pt x="146" y="174"/>
                  </a:lnTo>
                  <a:lnTo>
                    <a:pt x="142" y="174"/>
                  </a:lnTo>
                  <a:lnTo>
                    <a:pt x="138" y="174"/>
                  </a:lnTo>
                  <a:lnTo>
                    <a:pt x="136" y="174"/>
                  </a:lnTo>
                  <a:lnTo>
                    <a:pt x="132" y="174"/>
                  </a:lnTo>
                  <a:lnTo>
                    <a:pt x="130" y="174"/>
                  </a:lnTo>
                  <a:lnTo>
                    <a:pt x="128" y="174"/>
                  </a:lnTo>
                  <a:lnTo>
                    <a:pt x="126" y="174"/>
                  </a:lnTo>
                  <a:lnTo>
                    <a:pt x="126" y="174"/>
                  </a:lnTo>
                  <a:lnTo>
                    <a:pt x="122" y="174"/>
                  </a:lnTo>
                  <a:lnTo>
                    <a:pt x="120" y="174"/>
                  </a:lnTo>
                  <a:lnTo>
                    <a:pt x="118" y="174"/>
                  </a:lnTo>
                  <a:lnTo>
                    <a:pt x="116" y="174"/>
                  </a:lnTo>
                  <a:lnTo>
                    <a:pt x="114" y="174"/>
                  </a:lnTo>
                  <a:lnTo>
                    <a:pt x="112" y="174"/>
                  </a:lnTo>
                  <a:lnTo>
                    <a:pt x="112" y="172"/>
                  </a:lnTo>
                  <a:lnTo>
                    <a:pt x="110" y="172"/>
                  </a:lnTo>
                  <a:lnTo>
                    <a:pt x="108" y="172"/>
                  </a:lnTo>
                  <a:lnTo>
                    <a:pt x="106" y="172"/>
                  </a:lnTo>
                  <a:lnTo>
                    <a:pt x="104" y="172"/>
                  </a:lnTo>
                  <a:lnTo>
                    <a:pt x="102" y="172"/>
                  </a:lnTo>
                  <a:lnTo>
                    <a:pt x="100" y="172"/>
                  </a:lnTo>
                  <a:lnTo>
                    <a:pt x="98" y="172"/>
                  </a:lnTo>
                  <a:lnTo>
                    <a:pt x="96" y="172"/>
                  </a:lnTo>
                  <a:lnTo>
                    <a:pt x="94" y="172"/>
                  </a:lnTo>
                  <a:lnTo>
                    <a:pt x="88" y="172"/>
                  </a:lnTo>
                  <a:lnTo>
                    <a:pt x="86" y="172"/>
                  </a:lnTo>
                  <a:lnTo>
                    <a:pt x="84" y="172"/>
                  </a:lnTo>
                  <a:lnTo>
                    <a:pt x="80" y="172"/>
                  </a:lnTo>
                  <a:lnTo>
                    <a:pt x="78" y="172"/>
                  </a:lnTo>
                  <a:lnTo>
                    <a:pt x="78" y="172"/>
                  </a:lnTo>
                  <a:lnTo>
                    <a:pt x="72" y="172"/>
                  </a:lnTo>
                  <a:lnTo>
                    <a:pt x="70" y="174"/>
                  </a:lnTo>
                  <a:lnTo>
                    <a:pt x="68" y="174"/>
                  </a:lnTo>
                  <a:lnTo>
                    <a:pt x="66" y="176"/>
                  </a:lnTo>
                  <a:lnTo>
                    <a:pt x="62" y="178"/>
                  </a:lnTo>
                  <a:lnTo>
                    <a:pt x="62" y="176"/>
                  </a:lnTo>
                  <a:lnTo>
                    <a:pt x="60" y="174"/>
                  </a:lnTo>
                  <a:lnTo>
                    <a:pt x="60" y="172"/>
                  </a:lnTo>
                  <a:lnTo>
                    <a:pt x="60" y="170"/>
                  </a:lnTo>
                  <a:lnTo>
                    <a:pt x="58" y="168"/>
                  </a:lnTo>
                  <a:lnTo>
                    <a:pt x="58" y="166"/>
                  </a:lnTo>
                  <a:lnTo>
                    <a:pt x="56" y="164"/>
                  </a:lnTo>
                  <a:lnTo>
                    <a:pt x="58" y="166"/>
                  </a:lnTo>
                  <a:lnTo>
                    <a:pt x="58" y="164"/>
                  </a:lnTo>
                  <a:lnTo>
                    <a:pt x="58" y="162"/>
                  </a:lnTo>
                  <a:lnTo>
                    <a:pt x="58" y="160"/>
                  </a:lnTo>
                  <a:lnTo>
                    <a:pt x="56" y="160"/>
                  </a:lnTo>
                  <a:lnTo>
                    <a:pt x="56" y="160"/>
                  </a:lnTo>
                  <a:lnTo>
                    <a:pt x="58" y="160"/>
                  </a:lnTo>
                  <a:lnTo>
                    <a:pt x="56" y="158"/>
                  </a:lnTo>
                  <a:lnTo>
                    <a:pt x="56" y="156"/>
                  </a:lnTo>
                  <a:lnTo>
                    <a:pt x="56" y="154"/>
                  </a:lnTo>
                  <a:lnTo>
                    <a:pt x="56" y="152"/>
                  </a:lnTo>
                  <a:lnTo>
                    <a:pt x="56" y="150"/>
                  </a:lnTo>
                  <a:lnTo>
                    <a:pt x="58" y="150"/>
                  </a:lnTo>
                  <a:lnTo>
                    <a:pt x="60" y="150"/>
                  </a:lnTo>
                  <a:lnTo>
                    <a:pt x="60" y="148"/>
                  </a:lnTo>
                  <a:lnTo>
                    <a:pt x="58" y="146"/>
                  </a:lnTo>
                  <a:lnTo>
                    <a:pt x="60" y="146"/>
                  </a:lnTo>
                  <a:lnTo>
                    <a:pt x="60" y="144"/>
                  </a:lnTo>
                  <a:lnTo>
                    <a:pt x="62" y="144"/>
                  </a:lnTo>
                  <a:lnTo>
                    <a:pt x="62" y="142"/>
                  </a:lnTo>
                  <a:lnTo>
                    <a:pt x="60" y="142"/>
                  </a:lnTo>
                  <a:lnTo>
                    <a:pt x="60" y="140"/>
                  </a:lnTo>
                  <a:lnTo>
                    <a:pt x="58" y="138"/>
                  </a:lnTo>
                  <a:lnTo>
                    <a:pt x="60" y="138"/>
                  </a:lnTo>
                  <a:lnTo>
                    <a:pt x="58" y="136"/>
                  </a:lnTo>
                  <a:lnTo>
                    <a:pt x="56" y="136"/>
                  </a:lnTo>
                  <a:lnTo>
                    <a:pt x="54" y="136"/>
                  </a:lnTo>
                  <a:lnTo>
                    <a:pt x="56" y="136"/>
                  </a:lnTo>
                  <a:lnTo>
                    <a:pt x="56" y="134"/>
                  </a:lnTo>
                  <a:lnTo>
                    <a:pt x="54" y="134"/>
                  </a:lnTo>
                  <a:lnTo>
                    <a:pt x="54" y="136"/>
                  </a:lnTo>
                  <a:lnTo>
                    <a:pt x="54" y="134"/>
                  </a:lnTo>
                  <a:lnTo>
                    <a:pt x="52" y="134"/>
                  </a:lnTo>
                  <a:lnTo>
                    <a:pt x="52" y="136"/>
                  </a:lnTo>
                  <a:lnTo>
                    <a:pt x="52" y="138"/>
                  </a:lnTo>
                  <a:lnTo>
                    <a:pt x="50" y="138"/>
                  </a:lnTo>
                  <a:lnTo>
                    <a:pt x="50" y="136"/>
                  </a:lnTo>
                  <a:lnTo>
                    <a:pt x="50" y="138"/>
                  </a:lnTo>
                  <a:lnTo>
                    <a:pt x="48" y="138"/>
                  </a:lnTo>
                  <a:lnTo>
                    <a:pt x="48" y="136"/>
                  </a:lnTo>
                  <a:lnTo>
                    <a:pt x="48" y="138"/>
                  </a:lnTo>
                  <a:lnTo>
                    <a:pt x="46" y="138"/>
                  </a:lnTo>
                  <a:lnTo>
                    <a:pt x="46" y="136"/>
                  </a:lnTo>
                  <a:lnTo>
                    <a:pt x="44" y="136"/>
                  </a:lnTo>
                  <a:lnTo>
                    <a:pt x="44" y="134"/>
                  </a:lnTo>
                  <a:lnTo>
                    <a:pt x="44" y="132"/>
                  </a:lnTo>
                  <a:lnTo>
                    <a:pt x="44" y="130"/>
                  </a:lnTo>
                  <a:lnTo>
                    <a:pt x="42" y="130"/>
                  </a:lnTo>
                  <a:lnTo>
                    <a:pt x="40" y="130"/>
                  </a:lnTo>
                  <a:lnTo>
                    <a:pt x="40" y="132"/>
                  </a:lnTo>
                  <a:lnTo>
                    <a:pt x="40" y="134"/>
                  </a:lnTo>
                  <a:lnTo>
                    <a:pt x="42" y="134"/>
                  </a:lnTo>
                  <a:lnTo>
                    <a:pt x="40" y="134"/>
                  </a:lnTo>
                  <a:lnTo>
                    <a:pt x="38" y="134"/>
                  </a:lnTo>
                  <a:lnTo>
                    <a:pt x="38" y="132"/>
                  </a:lnTo>
                  <a:lnTo>
                    <a:pt x="38" y="130"/>
                  </a:lnTo>
                  <a:lnTo>
                    <a:pt x="38" y="128"/>
                  </a:lnTo>
                  <a:lnTo>
                    <a:pt x="38" y="126"/>
                  </a:lnTo>
                  <a:lnTo>
                    <a:pt x="36" y="126"/>
                  </a:lnTo>
                  <a:lnTo>
                    <a:pt x="36" y="124"/>
                  </a:lnTo>
                  <a:lnTo>
                    <a:pt x="36" y="126"/>
                  </a:lnTo>
                  <a:lnTo>
                    <a:pt x="34" y="126"/>
                  </a:lnTo>
                  <a:lnTo>
                    <a:pt x="34" y="124"/>
                  </a:lnTo>
                  <a:lnTo>
                    <a:pt x="34" y="122"/>
                  </a:lnTo>
                  <a:lnTo>
                    <a:pt x="32" y="120"/>
                  </a:lnTo>
                  <a:lnTo>
                    <a:pt x="30" y="120"/>
                  </a:lnTo>
                  <a:lnTo>
                    <a:pt x="30" y="120"/>
                  </a:lnTo>
                  <a:lnTo>
                    <a:pt x="30" y="118"/>
                  </a:lnTo>
                  <a:lnTo>
                    <a:pt x="28" y="116"/>
                  </a:lnTo>
                  <a:lnTo>
                    <a:pt x="28" y="114"/>
                  </a:lnTo>
                  <a:lnTo>
                    <a:pt x="26" y="114"/>
                  </a:lnTo>
                  <a:lnTo>
                    <a:pt x="26" y="112"/>
                  </a:lnTo>
                  <a:lnTo>
                    <a:pt x="28" y="112"/>
                  </a:lnTo>
                  <a:lnTo>
                    <a:pt x="30" y="112"/>
                  </a:lnTo>
                  <a:lnTo>
                    <a:pt x="28" y="112"/>
                  </a:lnTo>
                  <a:lnTo>
                    <a:pt x="28" y="112"/>
                  </a:lnTo>
                  <a:lnTo>
                    <a:pt x="26" y="112"/>
                  </a:lnTo>
                  <a:lnTo>
                    <a:pt x="26" y="112"/>
                  </a:lnTo>
                  <a:lnTo>
                    <a:pt x="26" y="110"/>
                  </a:lnTo>
                  <a:lnTo>
                    <a:pt x="24" y="110"/>
                  </a:lnTo>
                  <a:lnTo>
                    <a:pt x="22" y="110"/>
                  </a:lnTo>
                  <a:lnTo>
                    <a:pt x="20" y="110"/>
                  </a:lnTo>
                  <a:lnTo>
                    <a:pt x="20" y="112"/>
                  </a:lnTo>
                  <a:lnTo>
                    <a:pt x="18" y="112"/>
                  </a:lnTo>
                  <a:lnTo>
                    <a:pt x="18" y="110"/>
                  </a:lnTo>
                  <a:lnTo>
                    <a:pt x="16" y="110"/>
                  </a:lnTo>
                  <a:lnTo>
                    <a:pt x="16" y="112"/>
                  </a:lnTo>
                  <a:lnTo>
                    <a:pt x="16" y="112"/>
                  </a:lnTo>
                  <a:lnTo>
                    <a:pt x="18" y="112"/>
                  </a:lnTo>
                  <a:lnTo>
                    <a:pt x="18" y="114"/>
                  </a:lnTo>
                  <a:lnTo>
                    <a:pt x="16" y="114"/>
                  </a:lnTo>
                  <a:lnTo>
                    <a:pt x="16" y="112"/>
                  </a:lnTo>
                  <a:lnTo>
                    <a:pt x="14" y="112"/>
                  </a:lnTo>
                  <a:lnTo>
                    <a:pt x="12" y="112"/>
                  </a:lnTo>
                  <a:lnTo>
                    <a:pt x="12" y="112"/>
                  </a:lnTo>
                  <a:lnTo>
                    <a:pt x="10" y="112"/>
                  </a:lnTo>
                  <a:lnTo>
                    <a:pt x="8" y="112"/>
                  </a:lnTo>
                  <a:lnTo>
                    <a:pt x="8" y="110"/>
                  </a:lnTo>
                  <a:lnTo>
                    <a:pt x="6" y="108"/>
                  </a:lnTo>
                  <a:lnTo>
                    <a:pt x="4" y="108"/>
                  </a:lnTo>
                  <a:lnTo>
                    <a:pt x="4" y="106"/>
                  </a:lnTo>
                  <a:lnTo>
                    <a:pt x="2" y="106"/>
                  </a:lnTo>
                  <a:lnTo>
                    <a:pt x="2" y="104"/>
                  </a:lnTo>
                  <a:lnTo>
                    <a:pt x="2" y="102"/>
                  </a:lnTo>
                  <a:lnTo>
                    <a:pt x="2" y="100"/>
                  </a:lnTo>
                  <a:lnTo>
                    <a:pt x="2" y="98"/>
                  </a:lnTo>
                  <a:lnTo>
                    <a:pt x="0" y="98"/>
                  </a:lnTo>
                  <a:lnTo>
                    <a:pt x="0" y="96"/>
                  </a:lnTo>
                  <a:lnTo>
                    <a:pt x="2" y="94"/>
                  </a:lnTo>
                  <a:lnTo>
                    <a:pt x="4" y="94"/>
                  </a:lnTo>
                  <a:lnTo>
                    <a:pt x="6" y="92"/>
                  </a:lnTo>
                  <a:lnTo>
                    <a:pt x="8" y="92"/>
                  </a:lnTo>
                  <a:lnTo>
                    <a:pt x="10" y="92"/>
                  </a:lnTo>
                  <a:lnTo>
                    <a:pt x="10" y="90"/>
                  </a:lnTo>
                  <a:lnTo>
                    <a:pt x="12" y="90"/>
                  </a:lnTo>
                  <a:lnTo>
                    <a:pt x="14" y="90"/>
                  </a:lnTo>
                  <a:lnTo>
                    <a:pt x="14" y="88"/>
                  </a:lnTo>
                  <a:lnTo>
                    <a:pt x="16" y="88"/>
                  </a:lnTo>
                  <a:lnTo>
                    <a:pt x="18" y="88"/>
                  </a:lnTo>
                  <a:lnTo>
                    <a:pt x="18" y="86"/>
                  </a:lnTo>
                  <a:lnTo>
                    <a:pt x="20" y="86"/>
                  </a:lnTo>
                  <a:lnTo>
                    <a:pt x="22" y="86"/>
                  </a:lnTo>
                  <a:lnTo>
                    <a:pt x="22" y="84"/>
                  </a:lnTo>
                  <a:lnTo>
                    <a:pt x="24" y="84"/>
                  </a:lnTo>
                  <a:lnTo>
                    <a:pt x="26" y="84"/>
                  </a:lnTo>
                  <a:lnTo>
                    <a:pt x="28" y="84"/>
                  </a:lnTo>
                  <a:lnTo>
                    <a:pt x="28" y="82"/>
                  </a:lnTo>
                  <a:lnTo>
                    <a:pt x="30" y="82"/>
                  </a:lnTo>
                  <a:lnTo>
                    <a:pt x="30" y="82"/>
                  </a:lnTo>
                  <a:lnTo>
                    <a:pt x="30" y="80"/>
                  </a:lnTo>
                  <a:lnTo>
                    <a:pt x="32" y="80"/>
                  </a:lnTo>
                  <a:lnTo>
                    <a:pt x="34" y="80"/>
                  </a:lnTo>
                  <a:lnTo>
                    <a:pt x="38" y="76"/>
                  </a:lnTo>
                  <a:lnTo>
                    <a:pt x="40" y="76"/>
                  </a:lnTo>
                  <a:lnTo>
                    <a:pt x="42" y="76"/>
                  </a:lnTo>
                  <a:lnTo>
                    <a:pt x="44" y="74"/>
                  </a:lnTo>
                  <a:lnTo>
                    <a:pt x="48" y="72"/>
                  </a:lnTo>
                  <a:lnTo>
                    <a:pt x="50" y="72"/>
                  </a:lnTo>
                  <a:lnTo>
                    <a:pt x="52" y="70"/>
                  </a:lnTo>
                  <a:lnTo>
                    <a:pt x="56" y="70"/>
                  </a:lnTo>
                  <a:lnTo>
                    <a:pt x="56" y="68"/>
                  </a:lnTo>
                  <a:lnTo>
                    <a:pt x="58" y="68"/>
                  </a:lnTo>
                  <a:lnTo>
                    <a:pt x="60" y="66"/>
                  </a:lnTo>
                  <a:lnTo>
                    <a:pt x="62" y="66"/>
                  </a:lnTo>
                  <a:lnTo>
                    <a:pt x="64" y="66"/>
                  </a:lnTo>
                  <a:lnTo>
                    <a:pt x="64" y="64"/>
                  </a:lnTo>
                  <a:lnTo>
                    <a:pt x="66" y="64"/>
                  </a:lnTo>
                  <a:lnTo>
                    <a:pt x="68" y="64"/>
                  </a:lnTo>
                  <a:lnTo>
                    <a:pt x="68" y="64"/>
                  </a:lnTo>
                  <a:lnTo>
                    <a:pt x="70" y="64"/>
                  </a:lnTo>
                  <a:lnTo>
                    <a:pt x="74" y="60"/>
                  </a:lnTo>
                  <a:lnTo>
                    <a:pt x="76" y="60"/>
                  </a:lnTo>
                  <a:lnTo>
                    <a:pt x="76" y="58"/>
                  </a:lnTo>
                  <a:lnTo>
                    <a:pt x="78" y="56"/>
                  </a:lnTo>
                  <a:lnTo>
                    <a:pt x="78" y="54"/>
                  </a:lnTo>
                  <a:lnTo>
                    <a:pt x="82" y="50"/>
                  </a:lnTo>
                  <a:lnTo>
                    <a:pt x="86" y="48"/>
                  </a:lnTo>
                  <a:lnTo>
                    <a:pt x="90" y="46"/>
                  </a:lnTo>
                  <a:lnTo>
                    <a:pt x="90" y="44"/>
                  </a:lnTo>
                  <a:lnTo>
                    <a:pt x="92" y="42"/>
                  </a:lnTo>
                  <a:lnTo>
                    <a:pt x="94" y="42"/>
                  </a:lnTo>
                  <a:lnTo>
                    <a:pt x="94" y="40"/>
                  </a:lnTo>
                  <a:lnTo>
                    <a:pt x="96" y="38"/>
                  </a:lnTo>
                  <a:lnTo>
                    <a:pt x="98" y="38"/>
                  </a:lnTo>
                  <a:lnTo>
                    <a:pt x="100" y="36"/>
                  </a:lnTo>
                  <a:lnTo>
                    <a:pt x="100" y="34"/>
                  </a:lnTo>
                  <a:lnTo>
                    <a:pt x="102" y="32"/>
                  </a:lnTo>
                  <a:lnTo>
                    <a:pt x="104" y="32"/>
                  </a:lnTo>
                  <a:lnTo>
                    <a:pt x="104" y="30"/>
                  </a:lnTo>
                  <a:lnTo>
                    <a:pt x="106" y="28"/>
                  </a:lnTo>
                  <a:lnTo>
                    <a:pt x="108" y="28"/>
                  </a:lnTo>
                  <a:lnTo>
                    <a:pt x="108" y="26"/>
                  </a:lnTo>
                  <a:lnTo>
                    <a:pt x="110" y="24"/>
                  </a:lnTo>
                  <a:lnTo>
                    <a:pt x="112" y="22"/>
                  </a:lnTo>
                  <a:lnTo>
                    <a:pt x="112" y="20"/>
                  </a:lnTo>
                  <a:lnTo>
                    <a:pt x="114" y="20"/>
                  </a:lnTo>
                  <a:lnTo>
                    <a:pt x="116" y="18"/>
                  </a:lnTo>
                  <a:lnTo>
                    <a:pt x="116" y="16"/>
                  </a:lnTo>
                  <a:lnTo>
                    <a:pt x="118" y="16"/>
                  </a:lnTo>
                  <a:lnTo>
                    <a:pt x="120" y="16"/>
                  </a:lnTo>
                  <a:lnTo>
                    <a:pt x="122" y="14"/>
                  </a:lnTo>
                  <a:lnTo>
                    <a:pt x="124" y="12"/>
                  </a:lnTo>
                  <a:lnTo>
                    <a:pt x="126" y="8"/>
                  </a:lnTo>
                  <a:lnTo>
                    <a:pt x="132" y="4"/>
                  </a:lnTo>
                  <a:lnTo>
                    <a:pt x="134" y="2"/>
                  </a:lnTo>
                  <a:lnTo>
                    <a:pt x="136" y="0"/>
                  </a:lnTo>
                  <a:lnTo>
                    <a:pt x="138" y="0"/>
                  </a:lnTo>
                  <a:lnTo>
                    <a:pt x="138" y="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87" name="Freeform 96"/>
            <p:cNvSpPr>
              <a:spLocks/>
            </p:cNvSpPr>
            <p:nvPr/>
          </p:nvSpPr>
          <p:spPr bwMode="auto">
            <a:xfrm>
              <a:off x="6372225" y="2501900"/>
              <a:ext cx="349250" cy="355600"/>
            </a:xfrm>
            <a:custGeom>
              <a:avLst/>
              <a:gdLst>
                <a:gd name="T0" fmla="*/ 204 w 220"/>
                <a:gd name="T1" fmla="*/ 138 h 224"/>
                <a:gd name="T2" fmla="*/ 188 w 220"/>
                <a:gd name="T3" fmla="*/ 146 h 224"/>
                <a:gd name="T4" fmla="*/ 182 w 220"/>
                <a:gd name="T5" fmla="*/ 150 h 224"/>
                <a:gd name="T6" fmla="*/ 170 w 220"/>
                <a:gd name="T7" fmla="*/ 158 h 224"/>
                <a:gd name="T8" fmla="*/ 158 w 220"/>
                <a:gd name="T9" fmla="*/ 166 h 224"/>
                <a:gd name="T10" fmla="*/ 146 w 220"/>
                <a:gd name="T11" fmla="*/ 172 h 224"/>
                <a:gd name="T12" fmla="*/ 128 w 220"/>
                <a:gd name="T13" fmla="*/ 184 h 224"/>
                <a:gd name="T14" fmla="*/ 112 w 220"/>
                <a:gd name="T15" fmla="*/ 192 h 224"/>
                <a:gd name="T16" fmla="*/ 100 w 220"/>
                <a:gd name="T17" fmla="*/ 200 h 224"/>
                <a:gd name="T18" fmla="*/ 88 w 220"/>
                <a:gd name="T19" fmla="*/ 206 h 224"/>
                <a:gd name="T20" fmla="*/ 74 w 220"/>
                <a:gd name="T21" fmla="*/ 216 h 224"/>
                <a:gd name="T22" fmla="*/ 62 w 220"/>
                <a:gd name="T23" fmla="*/ 222 h 224"/>
                <a:gd name="T24" fmla="*/ 56 w 220"/>
                <a:gd name="T25" fmla="*/ 218 h 224"/>
                <a:gd name="T26" fmla="*/ 50 w 220"/>
                <a:gd name="T27" fmla="*/ 208 h 224"/>
                <a:gd name="T28" fmla="*/ 44 w 220"/>
                <a:gd name="T29" fmla="*/ 196 h 224"/>
                <a:gd name="T30" fmla="*/ 38 w 220"/>
                <a:gd name="T31" fmla="*/ 188 h 224"/>
                <a:gd name="T32" fmla="*/ 32 w 220"/>
                <a:gd name="T33" fmla="*/ 180 h 224"/>
                <a:gd name="T34" fmla="*/ 28 w 220"/>
                <a:gd name="T35" fmla="*/ 170 h 224"/>
                <a:gd name="T36" fmla="*/ 22 w 220"/>
                <a:gd name="T37" fmla="*/ 160 h 224"/>
                <a:gd name="T38" fmla="*/ 16 w 220"/>
                <a:gd name="T39" fmla="*/ 148 h 224"/>
                <a:gd name="T40" fmla="*/ 8 w 220"/>
                <a:gd name="T41" fmla="*/ 138 h 224"/>
                <a:gd name="T42" fmla="*/ 2 w 220"/>
                <a:gd name="T43" fmla="*/ 128 h 224"/>
                <a:gd name="T44" fmla="*/ 4 w 220"/>
                <a:gd name="T45" fmla="*/ 122 h 224"/>
                <a:gd name="T46" fmla="*/ 20 w 220"/>
                <a:gd name="T47" fmla="*/ 112 h 224"/>
                <a:gd name="T48" fmla="*/ 30 w 220"/>
                <a:gd name="T49" fmla="*/ 106 h 224"/>
                <a:gd name="T50" fmla="*/ 44 w 220"/>
                <a:gd name="T51" fmla="*/ 98 h 224"/>
                <a:gd name="T52" fmla="*/ 60 w 220"/>
                <a:gd name="T53" fmla="*/ 90 h 224"/>
                <a:gd name="T54" fmla="*/ 66 w 220"/>
                <a:gd name="T55" fmla="*/ 86 h 224"/>
                <a:gd name="T56" fmla="*/ 76 w 220"/>
                <a:gd name="T57" fmla="*/ 80 h 224"/>
                <a:gd name="T58" fmla="*/ 82 w 220"/>
                <a:gd name="T59" fmla="*/ 74 h 224"/>
                <a:gd name="T60" fmla="*/ 96 w 220"/>
                <a:gd name="T61" fmla="*/ 66 h 224"/>
                <a:gd name="T62" fmla="*/ 88 w 220"/>
                <a:gd name="T63" fmla="*/ 54 h 224"/>
                <a:gd name="T64" fmla="*/ 84 w 220"/>
                <a:gd name="T65" fmla="*/ 46 h 224"/>
                <a:gd name="T66" fmla="*/ 80 w 220"/>
                <a:gd name="T67" fmla="*/ 38 h 224"/>
                <a:gd name="T68" fmla="*/ 90 w 220"/>
                <a:gd name="T69" fmla="*/ 32 h 224"/>
                <a:gd name="T70" fmla="*/ 104 w 220"/>
                <a:gd name="T71" fmla="*/ 24 h 224"/>
                <a:gd name="T72" fmla="*/ 116 w 220"/>
                <a:gd name="T73" fmla="*/ 18 h 224"/>
                <a:gd name="T74" fmla="*/ 128 w 220"/>
                <a:gd name="T75" fmla="*/ 10 h 224"/>
                <a:gd name="T76" fmla="*/ 134 w 220"/>
                <a:gd name="T77" fmla="*/ 6 h 224"/>
                <a:gd name="T78" fmla="*/ 144 w 220"/>
                <a:gd name="T79" fmla="*/ 0 h 224"/>
                <a:gd name="T80" fmla="*/ 150 w 220"/>
                <a:gd name="T81" fmla="*/ 8 h 224"/>
                <a:gd name="T82" fmla="*/ 154 w 220"/>
                <a:gd name="T83" fmla="*/ 16 h 224"/>
                <a:gd name="T84" fmla="*/ 160 w 220"/>
                <a:gd name="T85" fmla="*/ 28 h 224"/>
                <a:gd name="T86" fmla="*/ 166 w 220"/>
                <a:gd name="T87" fmla="*/ 38 h 224"/>
                <a:gd name="T88" fmla="*/ 172 w 220"/>
                <a:gd name="T89" fmla="*/ 46 h 224"/>
                <a:gd name="T90" fmla="*/ 174 w 220"/>
                <a:gd name="T91" fmla="*/ 54 h 224"/>
                <a:gd name="T92" fmla="*/ 184 w 220"/>
                <a:gd name="T93" fmla="*/ 68 h 224"/>
                <a:gd name="T94" fmla="*/ 188 w 220"/>
                <a:gd name="T95" fmla="*/ 78 h 224"/>
                <a:gd name="T96" fmla="*/ 196 w 220"/>
                <a:gd name="T97" fmla="*/ 90 h 224"/>
                <a:gd name="T98" fmla="*/ 202 w 220"/>
                <a:gd name="T99" fmla="*/ 100 h 224"/>
                <a:gd name="T100" fmla="*/ 210 w 220"/>
                <a:gd name="T101" fmla="*/ 112 h 224"/>
                <a:gd name="T102" fmla="*/ 214 w 220"/>
                <a:gd name="T103" fmla="*/ 12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0" h="224">
                  <a:moveTo>
                    <a:pt x="220" y="130"/>
                  </a:moveTo>
                  <a:lnTo>
                    <a:pt x="212" y="134"/>
                  </a:lnTo>
                  <a:lnTo>
                    <a:pt x="210" y="136"/>
                  </a:lnTo>
                  <a:lnTo>
                    <a:pt x="204" y="138"/>
                  </a:lnTo>
                  <a:lnTo>
                    <a:pt x="202" y="140"/>
                  </a:lnTo>
                  <a:lnTo>
                    <a:pt x="194" y="142"/>
                  </a:lnTo>
                  <a:lnTo>
                    <a:pt x="190" y="146"/>
                  </a:lnTo>
                  <a:lnTo>
                    <a:pt x="188" y="146"/>
                  </a:lnTo>
                  <a:lnTo>
                    <a:pt x="186" y="148"/>
                  </a:lnTo>
                  <a:lnTo>
                    <a:pt x="184" y="148"/>
                  </a:lnTo>
                  <a:lnTo>
                    <a:pt x="184" y="150"/>
                  </a:lnTo>
                  <a:lnTo>
                    <a:pt x="182" y="150"/>
                  </a:lnTo>
                  <a:lnTo>
                    <a:pt x="180" y="152"/>
                  </a:lnTo>
                  <a:lnTo>
                    <a:pt x="178" y="152"/>
                  </a:lnTo>
                  <a:lnTo>
                    <a:pt x="176" y="154"/>
                  </a:lnTo>
                  <a:lnTo>
                    <a:pt x="170" y="158"/>
                  </a:lnTo>
                  <a:lnTo>
                    <a:pt x="168" y="160"/>
                  </a:lnTo>
                  <a:lnTo>
                    <a:pt x="162" y="164"/>
                  </a:lnTo>
                  <a:lnTo>
                    <a:pt x="160" y="164"/>
                  </a:lnTo>
                  <a:lnTo>
                    <a:pt x="158" y="166"/>
                  </a:lnTo>
                  <a:lnTo>
                    <a:pt x="156" y="166"/>
                  </a:lnTo>
                  <a:lnTo>
                    <a:pt x="154" y="168"/>
                  </a:lnTo>
                  <a:lnTo>
                    <a:pt x="150" y="170"/>
                  </a:lnTo>
                  <a:lnTo>
                    <a:pt x="146" y="172"/>
                  </a:lnTo>
                  <a:lnTo>
                    <a:pt x="146" y="174"/>
                  </a:lnTo>
                  <a:lnTo>
                    <a:pt x="140" y="176"/>
                  </a:lnTo>
                  <a:lnTo>
                    <a:pt x="138" y="178"/>
                  </a:lnTo>
                  <a:lnTo>
                    <a:pt x="128" y="184"/>
                  </a:lnTo>
                  <a:lnTo>
                    <a:pt x="126" y="184"/>
                  </a:lnTo>
                  <a:lnTo>
                    <a:pt x="122" y="188"/>
                  </a:lnTo>
                  <a:lnTo>
                    <a:pt x="120" y="190"/>
                  </a:lnTo>
                  <a:lnTo>
                    <a:pt x="112" y="192"/>
                  </a:lnTo>
                  <a:lnTo>
                    <a:pt x="108" y="194"/>
                  </a:lnTo>
                  <a:lnTo>
                    <a:pt x="106" y="196"/>
                  </a:lnTo>
                  <a:lnTo>
                    <a:pt x="100" y="198"/>
                  </a:lnTo>
                  <a:lnTo>
                    <a:pt x="100" y="200"/>
                  </a:lnTo>
                  <a:lnTo>
                    <a:pt x="98" y="200"/>
                  </a:lnTo>
                  <a:lnTo>
                    <a:pt x="96" y="202"/>
                  </a:lnTo>
                  <a:lnTo>
                    <a:pt x="94" y="202"/>
                  </a:lnTo>
                  <a:lnTo>
                    <a:pt x="88" y="206"/>
                  </a:lnTo>
                  <a:lnTo>
                    <a:pt x="84" y="208"/>
                  </a:lnTo>
                  <a:lnTo>
                    <a:pt x="80" y="212"/>
                  </a:lnTo>
                  <a:lnTo>
                    <a:pt x="78" y="214"/>
                  </a:lnTo>
                  <a:lnTo>
                    <a:pt x="74" y="216"/>
                  </a:lnTo>
                  <a:lnTo>
                    <a:pt x="70" y="218"/>
                  </a:lnTo>
                  <a:lnTo>
                    <a:pt x="68" y="220"/>
                  </a:lnTo>
                  <a:lnTo>
                    <a:pt x="66" y="220"/>
                  </a:lnTo>
                  <a:lnTo>
                    <a:pt x="62" y="222"/>
                  </a:lnTo>
                  <a:lnTo>
                    <a:pt x="60" y="224"/>
                  </a:lnTo>
                  <a:lnTo>
                    <a:pt x="58" y="222"/>
                  </a:lnTo>
                  <a:lnTo>
                    <a:pt x="58" y="218"/>
                  </a:lnTo>
                  <a:lnTo>
                    <a:pt x="56" y="218"/>
                  </a:lnTo>
                  <a:lnTo>
                    <a:pt x="56" y="216"/>
                  </a:lnTo>
                  <a:lnTo>
                    <a:pt x="52" y="212"/>
                  </a:lnTo>
                  <a:lnTo>
                    <a:pt x="52" y="210"/>
                  </a:lnTo>
                  <a:lnTo>
                    <a:pt x="50" y="208"/>
                  </a:lnTo>
                  <a:lnTo>
                    <a:pt x="48" y="204"/>
                  </a:lnTo>
                  <a:lnTo>
                    <a:pt x="46" y="202"/>
                  </a:lnTo>
                  <a:lnTo>
                    <a:pt x="44" y="198"/>
                  </a:lnTo>
                  <a:lnTo>
                    <a:pt x="44" y="196"/>
                  </a:lnTo>
                  <a:lnTo>
                    <a:pt x="40" y="192"/>
                  </a:lnTo>
                  <a:lnTo>
                    <a:pt x="40" y="190"/>
                  </a:lnTo>
                  <a:lnTo>
                    <a:pt x="38" y="190"/>
                  </a:lnTo>
                  <a:lnTo>
                    <a:pt x="38" y="188"/>
                  </a:lnTo>
                  <a:lnTo>
                    <a:pt x="36" y="188"/>
                  </a:lnTo>
                  <a:lnTo>
                    <a:pt x="36" y="186"/>
                  </a:lnTo>
                  <a:lnTo>
                    <a:pt x="34" y="182"/>
                  </a:lnTo>
                  <a:lnTo>
                    <a:pt x="32" y="180"/>
                  </a:lnTo>
                  <a:lnTo>
                    <a:pt x="30" y="178"/>
                  </a:lnTo>
                  <a:lnTo>
                    <a:pt x="30" y="176"/>
                  </a:lnTo>
                  <a:lnTo>
                    <a:pt x="30" y="172"/>
                  </a:lnTo>
                  <a:lnTo>
                    <a:pt x="28" y="170"/>
                  </a:lnTo>
                  <a:lnTo>
                    <a:pt x="28" y="168"/>
                  </a:lnTo>
                  <a:lnTo>
                    <a:pt x="26" y="168"/>
                  </a:lnTo>
                  <a:lnTo>
                    <a:pt x="26" y="166"/>
                  </a:lnTo>
                  <a:lnTo>
                    <a:pt x="22" y="160"/>
                  </a:lnTo>
                  <a:lnTo>
                    <a:pt x="20" y="156"/>
                  </a:lnTo>
                  <a:lnTo>
                    <a:pt x="18" y="152"/>
                  </a:lnTo>
                  <a:lnTo>
                    <a:pt x="16" y="150"/>
                  </a:lnTo>
                  <a:lnTo>
                    <a:pt x="16" y="148"/>
                  </a:lnTo>
                  <a:lnTo>
                    <a:pt x="14" y="148"/>
                  </a:lnTo>
                  <a:lnTo>
                    <a:pt x="14" y="146"/>
                  </a:lnTo>
                  <a:lnTo>
                    <a:pt x="12" y="144"/>
                  </a:lnTo>
                  <a:lnTo>
                    <a:pt x="8" y="138"/>
                  </a:lnTo>
                  <a:lnTo>
                    <a:pt x="4" y="134"/>
                  </a:lnTo>
                  <a:lnTo>
                    <a:pt x="4" y="132"/>
                  </a:lnTo>
                  <a:lnTo>
                    <a:pt x="2" y="130"/>
                  </a:lnTo>
                  <a:lnTo>
                    <a:pt x="2" y="128"/>
                  </a:lnTo>
                  <a:lnTo>
                    <a:pt x="0" y="128"/>
                  </a:lnTo>
                  <a:lnTo>
                    <a:pt x="0" y="126"/>
                  </a:lnTo>
                  <a:lnTo>
                    <a:pt x="2" y="124"/>
                  </a:lnTo>
                  <a:lnTo>
                    <a:pt x="4" y="122"/>
                  </a:lnTo>
                  <a:lnTo>
                    <a:pt x="8" y="120"/>
                  </a:lnTo>
                  <a:lnTo>
                    <a:pt x="16" y="116"/>
                  </a:lnTo>
                  <a:lnTo>
                    <a:pt x="16" y="114"/>
                  </a:lnTo>
                  <a:lnTo>
                    <a:pt x="20" y="112"/>
                  </a:lnTo>
                  <a:lnTo>
                    <a:pt x="22" y="112"/>
                  </a:lnTo>
                  <a:lnTo>
                    <a:pt x="28" y="108"/>
                  </a:lnTo>
                  <a:lnTo>
                    <a:pt x="30" y="106"/>
                  </a:lnTo>
                  <a:lnTo>
                    <a:pt x="30" y="106"/>
                  </a:lnTo>
                  <a:lnTo>
                    <a:pt x="38" y="100"/>
                  </a:lnTo>
                  <a:lnTo>
                    <a:pt x="40" y="100"/>
                  </a:lnTo>
                  <a:lnTo>
                    <a:pt x="42" y="98"/>
                  </a:lnTo>
                  <a:lnTo>
                    <a:pt x="44" y="98"/>
                  </a:lnTo>
                  <a:lnTo>
                    <a:pt x="52" y="94"/>
                  </a:lnTo>
                  <a:lnTo>
                    <a:pt x="56" y="92"/>
                  </a:lnTo>
                  <a:lnTo>
                    <a:pt x="58" y="90"/>
                  </a:lnTo>
                  <a:lnTo>
                    <a:pt x="60" y="90"/>
                  </a:lnTo>
                  <a:lnTo>
                    <a:pt x="60" y="88"/>
                  </a:lnTo>
                  <a:lnTo>
                    <a:pt x="62" y="88"/>
                  </a:lnTo>
                  <a:lnTo>
                    <a:pt x="64" y="86"/>
                  </a:lnTo>
                  <a:lnTo>
                    <a:pt x="66" y="86"/>
                  </a:lnTo>
                  <a:lnTo>
                    <a:pt x="68" y="84"/>
                  </a:lnTo>
                  <a:lnTo>
                    <a:pt x="70" y="82"/>
                  </a:lnTo>
                  <a:lnTo>
                    <a:pt x="74" y="80"/>
                  </a:lnTo>
                  <a:lnTo>
                    <a:pt x="76" y="80"/>
                  </a:lnTo>
                  <a:lnTo>
                    <a:pt x="78" y="78"/>
                  </a:lnTo>
                  <a:lnTo>
                    <a:pt x="80" y="76"/>
                  </a:lnTo>
                  <a:lnTo>
                    <a:pt x="82" y="76"/>
                  </a:lnTo>
                  <a:lnTo>
                    <a:pt x="82" y="74"/>
                  </a:lnTo>
                  <a:lnTo>
                    <a:pt x="86" y="72"/>
                  </a:lnTo>
                  <a:lnTo>
                    <a:pt x="88" y="70"/>
                  </a:lnTo>
                  <a:lnTo>
                    <a:pt x="92" y="68"/>
                  </a:lnTo>
                  <a:lnTo>
                    <a:pt x="96" y="66"/>
                  </a:lnTo>
                  <a:lnTo>
                    <a:pt x="94" y="62"/>
                  </a:lnTo>
                  <a:lnTo>
                    <a:pt x="92" y="58"/>
                  </a:lnTo>
                  <a:lnTo>
                    <a:pt x="90" y="54"/>
                  </a:lnTo>
                  <a:lnTo>
                    <a:pt x="88" y="54"/>
                  </a:lnTo>
                  <a:lnTo>
                    <a:pt x="88" y="52"/>
                  </a:lnTo>
                  <a:lnTo>
                    <a:pt x="86" y="50"/>
                  </a:lnTo>
                  <a:lnTo>
                    <a:pt x="86" y="48"/>
                  </a:lnTo>
                  <a:lnTo>
                    <a:pt x="84" y="46"/>
                  </a:lnTo>
                  <a:lnTo>
                    <a:pt x="84" y="46"/>
                  </a:lnTo>
                  <a:lnTo>
                    <a:pt x="82" y="42"/>
                  </a:lnTo>
                  <a:lnTo>
                    <a:pt x="80" y="42"/>
                  </a:lnTo>
                  <a:lnTo>
                    <a:pt x="80" y="38"/>
                  </a:lnTo>
                  <a:lnTo>
                    <a:pt x="82" y="36"/>
                  </a:lnTo>
                  <a:lnTo>
                    <a:pt x="86" y="34"/>
                  </a:lnTo>
                  <a:lnTo>
                    <a:pt x="88" y="32"/>
                  </a:lnTo>
                  <a:lnTo>
                    <a:pt x="90" y="32"/>
                  </a:lnTo>
                  <a:lnTo>
                    <a:pt x="92" y="32"/>
                  </a:lnTo>
                  <a:lnTo>
                    <a:pt x="96" y="28"/>
                  </a:lnTo>
                  <a:lnTo>
                    <a:pt x="102" y="26"/>
                  </a:lnTo>
                  <a:lnTo>
                    <a:pt x="104" y="24"/>
                  </a:lnTo>
                  <a:lnTo>
                    <a:pt x="106" y="22"/>
                  </a:lnTo>
                  <a:lnTo>
                    <a:pt x="108" y="22"/>
                  </a:lnTo>
                  <a:lnTo>
                    <a:pt x="114" y="18"/>
                  </a:lnTo>
                  <a:lnTo>
                    <a:pt x="116" y="18"/>
                  </a:lnTo>
                  <a:lnTo>
                    <a:pt x="116" y="16"/>
                  </a:lnTo>
                  <a:lnTo>
                    <a:pt x="122" y="14"/>
                  </a:lnTo>
                  <a:lnTo>
                    <a:pt x="126" y="10"/>
                  </a:lnTo>
                  <a:lnTo>
                    <a:pt x="128" y="10"/>
                  </a:lnTo>
                  <a:lnTo>
                    <a:pt x="130" y="8"/>
                  </a:lnTo>
                  <a:lnTo>
                    <a:pt x="132" y="8"/>
                  </a:lnTo>
                  <a:lnTo>
                    <a:pt x="132" y="6"/>
                  </a:lnTo>
                  <a:lnTo>
                    <a:pt x="134" y="6"/>
                  </a:lnTo>
                  <a:lnTo>
                    <a:pt x="136" y="4"/>
                  </a:lnTo>
                  <a:lnTo>
                    <a:pt x="138" y="4"/>
                  </a:lnTo>
                  <a:lnTo>
                    <a:pt x="140" y="2"/>
                  </a:lnTo>
                  <a:lnTo>
                    <a:pt x="144" y="0"/>
                  </a:lnTo>
                  <a:lnTo>
                    <a:pt x="146" y="2"/>
                  </a:lnTo>
                  <a:lnTo>
                    <a:pt x="148" y="6"/>
                  </a:lnTo>
                  <a:lnTo>
                    <a:pt x="148" y="8"/>
                  </a:lnTo>
                  <a:lnTo>
                    <a:pt x="150" y="8"/>
                  </a:lnTo>
                  <a:lnTo>
                    <a:pt x="150" y="10"/>
                  </a:lnTo>
                  <a:lnTo>
                    <a:pt x="150" y="12"/>
                  </a:lnTo>
                  <a:lnTo>
                    <a:pt x="152" y="14"/>
                  </a:lnTo>
                  <a:lnTo>
                    <a:pt x="154" y="16"/>
                  </a:lnTo>
                  <a:lnTo>
                    <a:pt x="156" y="20"/>
                  </a:lnTo>
                  <a:lnTo>
                    <a:pt x="156" y="22"/>
                  </a:lnTo>
                  <a:lnTo>
                    <a:pt x="158" y="24"/>
                  </a:lnTo>
                  <a:lnTo>
                    <a:pt x="160" y="28"/>
                  </a:lnTo>
                  <a:lnTo>
                    <a:pt x="162" y="30"/>
                  </a:lnTo>
                  <a:lnTo>
                    <a:pt x="162" y="32"/>
                  </a:lnTo>
                  <a:lnTo>
                    <a:pt x="164" y="36"/>
                  </a:lnTo>
                  <a:lnTo>
                    <a:pt x="166" y="38"/>
                  </a:lnTo>
                  <a:lnTo>
                    <a:pt x="168" y="42"/>
                  </a:lnTo>
                  <a:lnTo>
                    <a:pt x="170" y="44"/>
                  </a:lnTo>
                  <a:lnTo>
                    <a:pt x="170" y="46"/>
                  </a:lnTo>
                  <a:lnTo>
                    <a:pt x="172" y="46"/>
                  </a:lnTo>
                  <a:lnTo>
                    <a:pt x="172" y="46"/>
                  </a:lnTo>
                  <a:lnTo>
                    <a:pt x="174" y="48"/>
                  </a:lnTo>
                  <a:lnTo>
                    <a:pt x="174" y="50"/>
                  </a:lnTo>
                  <a:lnTo>
                    <a:pt x="174" y="54"/>
                  </a:lnTo>
                  <a:lnTo>
                    <a:pt x="176" y="54"/>
                  </a:lnTo>
                  <a:lnTo>
                    <a:pt x="176" y="56"/>
                  </a:lnTo>
                  <a:lnTo>
                    <a:pt x="182" y="66"/>
                  </a:lnTo>
                  <a:lnTo>
                    <a:pt x="184" y="68"/>
                  </a:lnTo>
                  <a:lnTo>
                    <a:pt x="184" y="70"/>
                  </a:lnTo>
                  <a:lnTo>
                    <a:pt x="184" y="72"/>
                  </a:lnTo>
                  <a:lnTo>
                    <a:pt x="186" y="74"/>
                  </a:lnTo>
                  <a:lnTo>
                    <a:pt x="188" y="78"/>
                  </a:lnTo>
                  <a:lnTo>
                    <a:pt x="192" y="82"/>
                  </a:lnTo>
                  <a:lnTo>
                    <a:pt x="192" y="84"/>
                  </a:lnTo>
                  <a:lnTo>
                    <a:pt x="194" y="86"/>
                  </a:lnTo>
                  <a:lnTo>
                    <a:pt x="196" y="90"/>
                  </a:lnTo>
                  <a:lnTo>
                    <a:pt x="196" y="92"/>
                  </a:lnTo>
                  <a:lnTo>
                    <a:pt x="198" y="94"/>
                  </a:lnTo>
                  <a:lnTo>
                    <a:pt x="200" y="96"/>
                  </a:lnTo>
                  <a:lnTo>
                    <a:pt x="202" y="100"/>
                  </a:lnTo>
                  <a:lnTo>
                    <a:pt x="206" y="104"/>
                  </a:lnTo>
                  <a:lnTo>
                    <a:pt x="206" y="106"/>
                  </a:lnTo>
                  <a:lnTo>
                    <a:pt x="208" y="110"/>
                  </a:lnTo>
                  <a:lnTo>
                    <a:pt x="210" y="112"/>
                  </a:lnTo>
                  <a:lnTo>
                    <a:pt x="212" y="116"/>
                  </a:lnTo>
                  <a:lnTo>
                    <a:pt x="214" y="116"/>
                  </a:lnTo>
                  <a:lnTo>
                    <a:pt x="214" y="118"/>
                  </a:lnTo>
                  <a:lnTo>
                    <a:pt x="214" y="120"/>
                  </a:lnTo>
                  <a:lnTo>
                    <a:pt x="216" y="122"/>
                  </a:lnTo>
                  <a:lnTo>
                    <a:pt x="218" y="126"/>
                  </a:lnTo>
                  <a:lnTo>
                    <a:pt x="220" y="13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88" name="Freeform 103"/>
            <p:cNvSpPr>
              <a:spLocks/>
            </p:cNvSpPr>
            <p:nvPr/>
          </p:nvSpPr>
          <p:spPr bwMode="auto">
            <a:xfrm>
              <a:off x="6454775" y="3478213"/>
              <a:ext cx="295275" cy="350838"/>
            </a:xfrm>
            <a:custGeom>
              <a:avLst/>
              <a:gdLst>
                <a:gd name="T0" fmla="*/ 170 w 186"/>
                <a:gd name="T1" fmla="*/ 135 h 221"/>
                <a:gd name="T2" fmla="*/ 166 w 186"/>
                <a:gd name="T3" fmla="*/ 141 h 221"/>
                <a:gd name="T4" fmla="*/ 162 w 186"/>
                <a:gd name="T5" fmla="*/ 149 h 221"/>
                <a:gd name="T6" fmla="*/ 154 w 186"/>
                <a:gd name="T7" fmla="*/ 153 h 221"/>
                <a:gd name="T8" fmla="*/ 146 w 186"/>
                <a:gd name="T9" fmla="*/ 157 h 221"/>
                <a:gd name="T10" fmla="*/ 140 w 186"/>
                <a:gd name="T11" fmla="*/ 161 h 221"/>
                <a:gd name="T12" fmla="*/ 134 w 186"/>
                <a:gd name="T13" fmla="*/ 167 h 221"/>
                <a:gd name="T14" fmla="*/ 128 w 186"/>
                <a:gd name="T15" fmla="*/ 171 h 221"/>
                <a:gd name="T16" fmla="*/ 126 w 186"/>
                <a:gd name="T17" fmla="*/ 179 h 221"/>
                <a:gd name="T18" fmla="*/ 128 w 186"/>
                <a:gd name="T19" fmla="*/ 181 h 221"/>
                <a:gd name="T20" fmla="*/ 128 w 186"/>
                <a:gd name="T21" fmla="*/ 187 h 221"/>
                <a:gd name="T22" fmla="*/ 114 w 186"/>
                <a:gd name="T23" fmla="*/ 199 h 221"/>
                <a:gd name="T24" fmla="*/ 108 w 186"/>
                <a:gd name="T25" fmla="*/ 205 h 221"/>
                <a:gd name="T26" fmla="*/ 100 w 186"/>
                <a:gd name="T27" fmla="*/ 213 h 221"/>
                <a:gd name="T28" fmla="*/ 94 w 186"/>
                <a:gd name="T29" fmla="*/ 221 h 221"/>
                <a:gd name="T30" fmla="*/ 90 w 186"/>
                <a:gd name="T31" fmla="*/ 211 h 221"/>
                <a:gd name="T32" fmla="*/ 88 w 186"/>
                <a:gd name="T33" fmla="*/ 201 h 221"/>
                <a:gd name="T34" fmla="*/ 84 w 186"/>
                <a:gd name="T35" fmla="*/ 187 h 221"/>
                <a:gd name="T36" fmla="*/ 72 w 186"/>
                <a:gd name="T37" fmla="*/ 175 h 221"/>
                <a:gd name="T38" fmla="*/ 56 w 186"/>
                <a:gd name="T39" fmla="*/ 163 h 221"/>
                <a:gd name="T40" fmla="*/ 48 w 186"/>
                <a:gd name="T41" fmla="*/ 155 h 221"/>
                <a:gd name="T42" fmla="*/ 36 w 186"/>
                <a:gd name="T43" fmla="*/ 149 h 221"/>
                <a:gd name="T44" fmla="*/ 30 w 186"/>
                <a:gd name="T45" fmla="*/ 143 h 221"/>
                <a:gd name="T46" fmla="*/ 24 w 186"/>
                <a:gd name="T47" fmla="*/ 135 h 221"/>
                <a:gd name="T48" fmla="*/ 16 w 186"/>
                <a:gd name="T49" fmla="*/ 129 h 221"/>
                <a:gd name="T50" fmla="*/ 0 w 186"/>
                <a:gd name="T51" fmla="*/ 117 h 221"/>
                <a:gd name="T52" fmla="*/ 2 w 186"/>
                <a:gd name="T53" fmla="*/ 107 h 221"/>
                <a:gd name="T54" fmla="*/ 6 w 186"/>
                <a:gd name="T55" fmla="*/ 99 h 221"/>
                <a:gd name="T56" fmla="*/ 10 w 186"/>
                <a:gd name="T57" fmla="*/ 87 h 221"/>
                <a:gd name="T58" fmla="*/ 12 w 186"/>
                <a:gd name="T59" fmla="*/ 79 h 221"/>
                <a:gd name="T60" fmla="*/ 16 w 186"/>
                <a:gd name="T61" fmla="*/ 73 h 221"/>
                <a:gd name="T62" fmla="*/ 20 w 186"/>
                <a:gd name="T63" fmla="*/ 59 h 221"/>
                <a:gd name="T64" fmla="*/ 24 w 186"/>
                <a:gd name="T65" fmla="*/ 49 h 221"/>
                <a:gd name="T66" fmla="*/ 26 w 186"/>
                <a:gd name="T67" fmla="*/ 36 h 221"/>
                <a:gd name="T68" fmla="*/ 30 w 186"/>
                <a:gd name="T69" fmla="*/ 22 h 221"/>
                <a:gd name="T70" fmla="*/ 34 w 186"/>
                <a:gd name="T71" fmla="*/ 10 h 221"/>
                <a:gd name="T72" fmla="*/ 38 w 186"/>
                <a:gd name="T73" fmla="*/ 4 h 221"/>
                <a:gd name="T74" fmla="*/ 44 w 186"/>
                <a:gd name="T75" fmla="*/ 4 h 221"/>
                <a:gd name="T76" fmla="*/ 52 w 186"/>
                <a:gd name="T77" fmla="*/ 10 h 221"/>
                <a:gd name="T78" fmla="*/ 62 w 186"/>
                <a:gd name="T79" fmla="*/ 16 h 221"/>
                <a:gd name="T80" fmla="*/ 68 w 186"/>
                <a:gd name="T81" fmla="*/ 22 h 221"/>
                <a:gd name="T82" fmla="*/ 74 w 186"/>
                <a:gd name="T83" fmla="*/ 28 h 221"/>
                <a:gd name="T84" fmla="*/ 78 w 186"/>
                <a:gd name="T85" fmla="*/ 32 h 221"/>
                <a:gd name="T86" fmla="*/ 86 w 186"/>
                <a:gd name="T87" fmla="*/ 40 h 221"/>
                <a:gd name="T88" fmla="*/ 94 w 186"/>
                <a:gd name="T89" fmla="*/ 45 h 221"/>
                <a:gd name="T90" fmla="*/ 100 w 186"/>
                <a:gd name="T91" fmla="*/ 51 h 221"/>
                <a:gd name="T92" fmla="*/ 110 w 186"/>
                <a:gd name="T93" fmla="*/ 57 h 221"/>
                <a:gd name="T94" fmla="*/ 118 w 186"/>
                <a:gd name="T95" fmla="*/ 63 h 221"/>
                <a:gd name="T96" fmla="*/ 124 w 186"/>
                <a:gd name="T97" fmla="*/ 71 h 221"/>
                <a:gd name="T98" fmla="*/ 132 w 186"/>
                <a:gd name="T99" fmla="*/ 77 h 221"/>
                <a:gd name="T100" fmla="*/ 140 w 186"/>
                <a:gd name="T101" fmla="*/ 83 h 221"/>
                <a:gd name="T102" fmla="*/ 146 w 186"/>
                <a:gd name="T103" fmla="*/ 89 h 221"/>
                <a:gd name="T104" fmla="*/ 154 w 186"/>
                <a:gd name="T105" fmla="*/ 95 h 221"/>
                <a:gd name="T106" fmla="*/ 164 w 186"/>
                <a:gd name="T107" fmla="*/ 103 h 221"/>
                <a:gd name="T108" fmla="*/ 172 w 186"/>
                <a:gd name="T109" fmla="*/ 111 h 221"/>
                <a:gd name="T110" fmla="*/ 178 w 186"/>
                <a:gd name="T111" fmla="*/ 117 h 221"/>
                <a:gd name="T112" fmla="*/ 184 w 186"/>
                <a:gd name="T113" fmla="*/ 123 h 221"/>
                <a:gd name="T114" fmla="*/ 176 w 186"/>
                <a:gd name="T115" fmla="*/ 12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6" h="221">
                  <a:moveTo>
                    <a:pt x="174" y="133"/>
                  </a:moveTo>
                  <a:lnTo>
                    <a:pt x="172" y="133"/>
                  </a:lnTo>
                  <a:lnTo>
                    <a:pt x="170" y="133"/>
                  </a:lnTo>
                  <a:lnTo>
                    <a:pt x="170" y="135"/>
                  </a:lnTo>
                  <a:lnTo>
                    <a:pt x="170" y="135"/>
                  </a:lnTo>
                  <a:lnTo>
                    <a:pt x="170" y="137"/>
                  </a:lnTo>
                  <a:lnTo>
                    <a:pt x="170" y="139"/>
                  </a:lnTo>
                  <a:lnTo>
                    <a:pt x="168" y="139"/>
                  </a:lnTo>
                  <a:lnTo>
                    <a:pt x="168" y="141"/>
                  </a:lnTo>
                  <a:lnTo>
                    <a:pt x="166" y="141"/>
                  </a:lnTo>
                  <a:lnTo>
                    <a:pt x="166" y="143"/>
                  </a:lnTo>
                  <a:lnTo>
                    <a:pt x="166" y="145"/>
                  </a:lnTo>
                  <a:lnTo>
                    <a:pt x="164" y="145"/>
                  </a:lnTo>
                  <a:lnTo>
                    <a:pt x="162" y="147"/>
                  </a:lnTo>
                  <a:lnTo>
                    <a:pt x="162" y="149"/>
                  </a:lnTo>
                  <a:lnTo>
                    <a:pt x="160" y="149"/>
                  </a:lnTo>
                  <a:lnTo>
                    <a:pt x="160" y="151"/>
                  </a:lnTo>
                  <a:lnTo>
                    <a:pt x="158" y="151"/>
                  </a:lnTo>
                  <a:lnTo>
                    <a:pt x="156" y="151"/>
                  </a:lnTo>
                  <a:lnTo>
                    <a:pt x="154" y="153"/>
                  </a:lnTo>
                  <a:lnTo>
                    <a:pt x="152" y="153"/>
                  </a:lnTo>
                  <a:lnTo>
                    <a:pt x="150" y="155"/>
                  </a:lnTo>
                  <a:lnTo>
                    <a:pt x="148" y="155"/>
                  </a:lnTo>
                  <a:lnTo>
                    <a:pt x="148" y="157"/>
                  </a:lnTo>
                  <a:lnTo>
                    <a:pt x="146" y="157"/>
                  </a:lnTo>
                  <a:lnTo>
                    <a:pt x="146" y="159"/>
                  </a:lnTo>
                  <a:lnTo>
                    <a:pt x="144" y="159"/>
                  </a:lnTo>
                  <a:lnTo>
                    <a:pt x="142" y="159"/>
                  </a:lnTo>
                  <a:lnTo>
                    <a:pt x="142" y="161"/>
                  </a:lnTo>
                  <a:lnTo>
                    <a:pt x="140" y="161"/>
                  </a:lnTo>
                  <a:lnTo>
                    <a:pt x="140" y="163"/>
                  </a:lnTo>
                  <a:lnTo>
                    <a:pt x="138" y="163"/>
                  </a:lnTo>
                  <a:lnTo>
                    <a:pt x="136" y="165"/>
                  </a:lnTo>
                  <a:lnTo>
                    <a:pt x="134" y="165"/>
                  </a:lnTo>
                  <a:lnTo>
                    <a:pt x="134" y="167"/>
                  </a:lnTo>
                  <a:lnTo>
                    <a:pt x="132" y="167"/>
                  </a:lnTo>
                  <a:lnTo>
                    <a:pt x="132" y="169"/>
                  </a:lnTo>
                  <a:lnTo>
                    <a:pt x="130" y="169"/>
                  </a:lnTo>
                  <a:lnTo>
                    <a:pt x="130" y="171"/>
                  </a:lnTo>
                  <a:lnTo>
                    <a:pt x="128" y="171"/>
                  </a:lnTo>
                  <a:lnTo>
                    <a:pt x="128" y="173"/>
                  </a:lnTo>
                  <a:lnTo>
                    <a:pt x="126" y="173"/>
                  </a:lnTo>
                  <a:lnTo>
                    <a:pt x="126" y="175"/>
                  </a:lnTo>
                  <a:lnTo>
                    <a:pt x="126" y="177"/>
                  </a:lnTo>
                  <a:lnTo>
                    <a:pt x="126" y="179"/>
                  </a:lnTo>
                  <a:lnTo>
                    <a:pt x="126" y="181"/>
                  </a:lnTo>
                  <a:lnTo>
                    <a:pt x="124" y="183"/>
                  </a:lnTo>
                  <a:lnTo>
                    <a:pt x="126" y="183"/>
                  </a:lnTo>
                  <a:lnTo>
                    <a:pt x="128" y="183"/>
                  </a:lnTo>
                  <a:lnTo>
                    <a:pt x="128" y="181"/>
                  </a:lnTo>
                  <a:lnTo>
                    <a:pt x="130" y="181"/>
                  </a:lnTo>
                  <a:lnTo>
                    <a:pt x="132" y="181"/>
                  </a:lnTo>
                  <a:lnTo>
                    <a:pt x="132" y="183"/>
                  </a:lnTo>
                  <a:lnTo>
                    <a:pt x="130" y="185"/>
                  </a:lnTo>
                  <a:lnTo>
                    <a:pt x="128" y="187"/>
                  </a:lnTo>
                  <a:lnTo>
                    <a:pt x="122" y="191"/>
                  </a:lnTo>
                  <a:lnTo>
                    <a:pt x="120" y="195"/>
                  </a:lnTo>
                  <a:lnTo>
                    <a:pt x="118" y="197"/>
                  </a:lnTo>
                  <a:lnTo>
                    <a:pt x="116" y="199"/>
                  </a:lnTo>
                  <a:lnTo>
                    <a:pt x="114" y="199"/>
                  </a:lnTo>
                  <a:lnTo>
                    <a:pt x="112" y="199"/>
                  </a:lnTo>
                  <a:lnTo>
                    <a:pt x="112" y="201"/>
                  </a:lnTo>
                  <a:lnTo>
                    <a:pt x="110" y="203"/>
                  </a:lnTo>
                  <a:lnTo>
                    <a:pt x="108" y="203"/>
                  </a:lnTo>
                  <a:lnTo>
                    <a:pt x="108" y="205"/>
                  </a:lnTo>
                  <a:lnTo>
                    <a:pt x="106" y="207"/>
                  </a:lnTo>
                  <a:lnTo>
                    <a:pt x="104" y="209"/>
                  </a:lnTo>
                  <a:lnTo>
                    <a:pt x="104" y="211"/>
                  </a:lnTo>
                  <a:lnTo>
                    <a:pt x="102" y="211"/>
                  </a:lnTo>
                  <a:lnTo>
                    <a:pt x="100" y="213"/>
                  </a:lnTo>
                  <a:lnTo>
                    <a:pt x="100" y="215"/>
                  </a:lnTo>
                  <a:lnTo>
                    <a:pt x="98" y="215"/>
                  </a:lnTo>
                  <a:lnTo>
                    <a:pt x="96" y="217"/>
                  </a:lnTo>
                  <a:lnTo>
                    <a:pt x="96" y="219"/>
                  </a:lnTo>
                  <a:lnTo>
                    <a:pt x="94" y="221"/>
                  </a:lnTo>
                  <a:lnTo>
                    <a:pt x="94" y="219"/>
                  </a:lnTo>
                  <a:lnTo>
                    <a:pt x="94" y="217"/>
                  </a:lnTo>
                  <a:lnTo>
                    <a:pt x="92" y="213"/>
                  </a:lnTo>
                  <a:lnTo>
                    <a:pt x="92" y="211"/>
                  </a:lnTo>
                  <a:lnTo>
                    <a:pt x="90" y="211"/>
                  </a:lnTo>
                  <a:lnTo>
                    <a:pt x="90" y="209"/>
                  </a:lnTo>
                  <a:lnTo>
                    <a:pt x="90" y="207"/>
                  </a:lnTo>
                  <a:lnTo>
                    <a:pt x="90" y="205"/>
                  </a:lnTo>
                  <a:lnTo>
                    <a:pt x="88" y="203"/>
                  </a:lnTo>
                  <a:lnTo>
                    <a:pt x="88" y="201"/>
                  </a:lnTo>
                  <a:lnTo>
                    <a:pt x="88" y="199"/>
                  </a:lnTo>
                  <a:lnTo>
                    <a:pt x="88" y="199"/>
                  </a:lnTo>
                  <a:lnTo>
                    <a:pt x="86" y="193"/>
                  </a:lnTo>
                  <a:lnTo>
                    <a:pt x="84" y="191"/>
                  </a:lnTo>
                  <a:lnTo>
                    <a:pt x="84" y="187"/>
                  </a:lnTo>
                  <a:lnTo>
                    <a:pt x="84" y="185"/>
                  </a:lnTo>
                  <a:lnTo>
                    <a:pt x="80" y="185"/>
                  </a:lnTo>
                  <a:lnTo>
                    <a:pt x="74" y="179"/>
                  </a:lnTo>
                  <a:lnTo>
                    <a:pt x="74" y="177"/>
                  </a:lnTo>
                  <a:lnTo>
                    <a:pt x="72" y="175"/>
                  </a:lnTo>
                  <a:lnTo>
                    <a:pt x="70" y="173"/>
                  </a:lnTo>
                  <a:lnTo>
                    <a:pt x="66" y="171"/>
                  </a:lnTo>
                  <a:lnTo>
                    <a:pt x="66" y="169"/>
                  </a:lnTo>
                  <a:lnTo>
                    <a:pt x="64" y="169"/>
                  </a:lnTo>
                  <a:lnTo>
                    <a:pt x="56" y="163"/>
                  </a:lnTo>
                  <a:lnTo>
                    <a:pt x="56" y="161"/>
                  </a:lnTo>
                  <a:lnTo>
                    <a:pt x="54" y="161"/>
                  </a:lnTo>
                  <a:lnTo>
                    <a:pt x="52" y="159"/>
                  </a:lnTo>
                  <a:lnTo>
                    <a:pt x="48" y="157"/>
                  </a:lnTo>
                  <a:lnTo>
                    <a:pt x="48" y="155"/>
                  </a:lnTo>
                  <a:lnTo>
                    <a:pt x="46" y="155"/>
                  </a:lnTo>
                  <a:lnTo>
                    <a:pt x="46" y="153"/>
                  </a:lnTo>
                  <a:lnTo>
                    <a:pt x="44" y="151"/>
                  </a:lnTo>
                  <a:lnTo>
                    <a:pt x="40" y="151"/>
                  </a:lnTo>
                  <a:lnTo>
                    <a:pt x="36" y="149"/>
                  </a:lnTo>
                  <a:lnTo>
                    <a:pt x="34" y="147"/>
                  </a:lnTo>
                  <a:lnTo>
                    <a:pt x="34" y="145"/>
                  </a:lnTo>
                  <a:lnTo>
                    <a:pt x="32" y="145"/>
                  </a:lnTo>
                  <a:lnTo>
                    <a:pt x="32" y="143"/>
                  </a:lnTo>
                  <a:lnTo>
                    <a:pt x="30" y="143"/>
                  </a:lnTo>
                  <a:lnTo>
                    <a:pt x="28" y="141"/>
                  </a:lnTo>
                  <a:lnTo>
                    <a:pt x="26" y="139"/>
                  </a:lnTo>
                  <a:lnTo>
                    <a:pt x="26" y="139"/>
                  </a:lnTo>
                  <a:lnTo>
                    <a:pt x="26" y="137"/>
                  </a:lnTo>
                  <a:lnTo>
                    <a:pt x="24" y="135"/>
                  </a:lnTo>
                  <a:lnTo>
                    <a:pt x="22" y="133"/>
                  </a:lnTo>
                  <a:lnTo>
                    <a:pt x="20" y="133"/>
                  </a:lnTo>
                  <a:lnTo>
                    <a:pt x="18" y="131"/>
                  </a:lnTo>
                  <a:lnTo>
                    <a:pt x="16" y="131"/>
                  </a:lnTo>
                  <a:lnTo>
                    <a:pt x="16" y="129"/>
                  </a:lnTo>
                  <a:lnTo>
                    <a:pt x="14" y="129"/>
                  </a:lnTo>
                  <a:lnTo>
                    <a:pt x="14" y="127"/>
                  </a:lnTo>
                  <a:lnTo>
                    <a:pt x="12" y="127"/>
                  </a:lnTo>
                  <a:lnTo>
                    <a:pt x="2" y="119"/>
                  </a:lnTo>
                  <a:lnTo>
                    <a:pt x="0" y="117"/>
                  </a:lnTo>
                  <a:lnTo>
                    <a:pt x="0" y="115"/>
                  </a:lnTo>
                  <a:lnTo>
                    <a:pt x="0" y="113"/>
                  </a:lnTo>
                  <a:lnTo>
                    <a:pt x="2" y="111"/>
                  </a:lnTo>
                  <a:lnTo>
                    <a:pt x="2" y="109"/>
                  </a:lnTo>
                  <a:lnTo>
                    <a:pt x="2" y="107"/>
                  </a:lnTo>
                  <a:lnTo>
                    <a:pt x="4" y="107"/>
                  </a:lnTo>
                  <a:lnTo>
                    <a:pt x="4" y="103"/>
                  </a:lnTo>
                  <a:lnTo>
                    <a:pt x="4" y="103"/>
                  </a:lnTo>
                  <a:lnTo>
                    <a:pt x="6" y="101"/>
                  </a:lnTo>
                  <a:lnTo>
                    <a:pt x="6" y="99"/>
                  </a:lnTo>
                  <a:lnTo>
                    <a:pt x="8" y="97"/>
                  </a:lnTo>
                  <a:lnTo>
                    <a:pt x="8" y="93"/>
                  </a:lnTo>
                  <a:lnTo>
                    <a:pt x="10" y="91"/>
                  </a:lnTo>
                  <a:lnTo>
                    <a:pt x="10" y="89"/>
                  </a:lnTo>
                  <a:lnTo>
                    <a:pt x="10" y="87"/>
                  </a:lnTo>
                  <a:lnTo>
                    <a:pt x="10" y="85"/>
                  </a:lnTo>
                  <a:lnTo>
                    <a:pt x="12" y="85"/>
                  </a:lnTo>
                  <a:lnTo>
                    <a:pt x="12" y="83"/>
                  </a:lnTo>
                  <a:lnTo>
                    <a:pt x="12" y="81"/>
                  </a:lnTo>
                  <a:lnTo>
                    <a:pt x="12" y="79"/>
                  </a:lnTo>
                  <a:lnTo>
                    <a:pt x="14" y="79"/>
                  </a:lnTo>
                  <a:lnTo>
                    <a:pt x="14" y="77"/>
                  </a:lnTo>
                  <a:lnTo>
                    <a:pt x="14" y="75"/>
                  </a:lnTo>
                  <a:lnTo>
                    <a:pt x="14" y="73"/>
                  </a:lnTo>
                  <a:lnTo>
                    <a:pt x="16" y="73"/>
                  </a:lnTo>
                  <a:lnTo>
                    <a:pt x="16" y="71"/>
                  </a:lnTo>
                  <a:lnTo>
                    <a:pt x="16" y="69"/>
                  </a:lnTo>
                  <a:lnTo>
                    <a:pt x="18" y="67"/>
                  </a:lnTo>
                  <a:lnTo>
                    <a:pt x="20" y="61"/>
                  </a:lnTo>
                  <a:lnTo>
                    <a:pt x="20" y="59"/>
                  </a:lnTo>
                  <a:lnTo>
                    <a:pt x="20" y="57"/>
                  </a:lnTo>
                  <a:lnTo>
                    <a:pt x="22" y="55"/>
                  </a:lnTo>
                  <a:lnTo>
                    <a:pt x="22" y="53"/>
                  </a:lnTo>
                  <a:lnTo>
                    <a:pt x="24" y="51"/>
                  </a:lnTo>
                  <a:lnTo>
                    <a:pt x="24" y="49"/>
                  </a:lnTo>
                  <a:lnTo>
                    <a:pt x="24" y="47"/>
                  </a:lnTo>
                  <a:lnTo>
                    <a:pt x="26" y="45"/>
                  </a:lnTo>
                  <a:lnTo>
                    <a:pt x="26" y="42"/>
                  </a:lnTo>
                  <a:lnTo>
                    <a:pt x="26" y="38"/>
                  </a:lnTo>
                  <a:lnTo>
                    <a:pt x="26" y="36"/>
                  </a:lnTo>
                  <a:lnTo>
                    <a:pt x="28" y="32"/>
                  </a:lnTo>
                  <a:lnTo>
                    <a:pt x="28" y="30"/>
                  </a:lnTo>
                  <a:lnTo>
                    <a:pt x="28" y="28"/>
                  </a:lnTo>
                  <a:lnTo>
                    <a:pt x="30" y="24"/>
                  </a:lnTo>
                  <a:lnTo>
                    <a:pt x="30" y="22"/>
                  </a:lnTo>
                  <a:lnTo>
                    <a:pt x="32" y="18"/>
                  </a:lnTo>
                  <a:lnTo>
                    <a:pt x="32" y="16"/>
                  </a:lnTo>
                  <a:lnTo>
                    <a:pt x="34" y="14"/>
                  </a:lnTo>
                  <a:lnTo>
                    <a:pt x="34" y="12"/>
                  </a:lnTo>
                  <a:lnTo>
                    <a:pt x="34" y="10"/>
                  </a:lnTo>
                  <a:lnTo>
                    <a:pt x="36" y="8"/>
                  </a:lnTo>
                  <a:lnTo>
                    <a:pt x="36" y="6"/>
                  </a:lnTo>
                  <a:lnTo>
                    <a:pt x="36" y="6"/>
                  </a:lnTo>
                  <a:lnTo>
                    <a:pt x="38" y="6"/>
                  </a:lnTo>
                  <a:lnTo>
                    <a:pt x="38" y="4"/>
                  </a:lnTo>
                  <a:lnTo>
                    <a:pt x="38" y="2"/>
                  </a:lnTo>
                  <a:lnTo>
                    <a:pt x="38" y="0"/>
                  </a:lnTo>
                  <a:lnTo>
                    <a:pt x="40" y="2"/>
                  </a:lnTo>
                  <a:lnTo>
                    <a:pt x="42" y="2"/>
                  </a:lnTo>
                  <a:lnTo>
                    <a:pt x="44" y="4"/>
                  </a:lnTo>
                  <a:lnTo>
                    <a:pt x="48" y="6"/>
                  </a:lnTo>
                  <a:lnTo>
                    <a:pt x="50" y="6"/>
                  </a:lnTo>
                  <a:lnTo>
                    <a:pt x="50" y="8"/>
                  </a:lnTo>
                  <a:lnTo>
                    <a:pt x="52" y="8"/>
                  </a:lnTo>
                  <a:lnTo>
                    <a:pt x="52" y="10"/>
                  </a:lnTo>
                  <a:lnTo>
                    <a:pt x="54" y="10"/>
                  </a:lnTo>
                  <a:lnTo>
                    <a:pt x="54" y="12"/>
                  </a:lnTo>
                  <a:lnTo>
                    <a:pt x="56" y="12"/>
                  </a:lnTo>
                  <a:lnTo>
                    <a:pt x="60" y="16"/>
                  </a:lnTo>
                  <a:lnTo>
                    <a:pt x="62" y="16"/>
                  </a:lnTo>
                  <a:lnTo>
                    <a:pt x="62" y="18"/>
                  </a:lnTo>
                  <a:lnTo>
                    <a:pt x="64" y="18"/>
                  </a:lnTo>
                  <a:lnTo>
                    <a:pt x="64" y="20"/>
                  </a:lnTo>
                  <a:lnTo>
                    <a:pt x="66" y="20"/>
                  </a:lnTo>
                  <a:lnTo>
                    <a:pt x="68" y="22"/>
                  </a:lnTo>
                  <a:lnTo>
                    <a:pt x="70" y="24"/>
                  </a:lnTo>
                  <a:lnTo>
                    <a:pt x="72" y="24"/>
                  </a:lnTo>
                  <a:lnTo>
                    <a:pt x="72" y="26"/>
                  </a:lnTo>
                  <a:lnTo>
                    <a:pt x="74" y="26"/>
                  </a:lnTo>
                  <a:lnTo>
                    <a:pt x="74" y="28"/>
                  </a:lnTo>
                  <a:lnTo>
                    <a:pt x="74" y="28"/>
                  </a:lnTo>
                  <a:lnTo>
                    <a:pt x="74" y="30"/>
                  </a:lnTo>
                  <a:lnTo>
                    <a:pt x="76" y="30"/>
                  </a:lnTo>
                  <a:lnTo>
                    <a:pt x="76" y="32"/>
                  </a:lnTo>
                  <a:lnTo>
                    <a:pt x="78" y="32"/>
                  </a:lnTo>
                  <a:lnTo>
                    <a:pt x="80" y="34"/>
                  </a:lnTo>
                  <a:lnTo>
                    <a:pt x="82" y="34"/>
                  </a:lnTo>
                  <a:lnTo>
                    <a:pt x="82" y="36"/>
                  </a:lnTo>
                  <a:lnTo>
                    <a:pt x="86" y="38"/>
                  </a:lnTo>
                  <a:lnTo>
                    <a:pt x="86" y="40"/>
                  </a:lnTo>
                  <a:lnTo>
                    <a:pt x="88" y="40"/>
                  </a:lnTo>
                  <a:lnTo>
                    <a:pt x="90" y="42"/>
                  </a:lnTo>
                  <a:lnTo>
                    <a:pt x="92" y="42"/>
                  </a:lnTo>
                  <a:lnTo>
                    <a:pt x="92" y="45"/>
                  </a:lnTo>
                  <a:lnTo>
                    <a:pt x="94" y="45"/>
                  </a:lnTo>
                  <a:lnTo>
                    <a:pt x="94" y="47"/>
                  </a:lnTo>
                  <a:lnTo>
                    <a:pt x="96" y="47"/>
                  </a:lnTo>
                  <a:lnTo>
                    <a:pt x="98" y="49"/>
                  </a:lnTo>
                  <a:lnTo>
                    <a:pt x="98" y="51"/>
                  </a:lnTo>
                  <a:lnTo>
                    <a:pt x="100" y="51"/>
                  </a:lnTo>
                  <a:lnTo>
                    <a:pt x="100" y="53"/>
                  </a:lnTo>
                  <a:lnTo>
                    <a:pt x="102" y="53"/>
                  </a:lnTo>
                  <a:lnTo>
                    <a:pt x="104" y="55"/>
                  </a:lnTo>
                  <a:lnTo>
                    <a:pt x="108" y="57"/>
                  </a:lnTo>
                  <a:lnTo>
                    <a:pt x="110" y="57"/>
                  </a:lnTo>
                  <a:lnTo>
                    <a:pt x="110" y="59"/>
                  </a:lnTo>
                  <a:lnTo>
                    <a:pt x="112" y="59"/>
                  </a:lnTo>
                  <a:lnTo>
                    <a:pt x="114" y="61"/>
                  </a:lnTo>
                  <a:lnTo>
                    <a:pt x="116" y="63"/>
                  </a:lnTo>
                  <a:lnTo>
                    <a:pt x="118" y="63"/>
                  </a:lnTo>
                  <a:lnTo>
                    <a:pt x="118" y="65"/>
                  </a:lnTo>
                  <a:lnTo>
                    <a:pt x="120" y="65"/>
                  </a:lnTo>
                  <a:lnTo>
                    <a:pt x="120" y="67"/>
                  </a:lnTo>
                  <a:lnTo>
                    <a:pt x="122" y="69"/>
                  </a:lnTo>
                  <a:lnTo>
                    <a:pt x="124" y="71"/>
                  </a:lnTo>
                  <a:lnTo>
                    <a:pt x="126" y="73"/>
                  </a:lnTo>
                  <a:lnTo>
                    <a:pt x="128" y="73"/>
                  </a:lnTo>
                  <a:lnTo>
                    <a:pt x="128" y="75"/>
                  </a:lnTo>
                  <a:lnTo>
                    <a:pt x="130" y="77"/>
                  </a:lnTo>
                  <a:lnTo>
                    <a:pt x="132" y="77"/>
                  </a:lnTo>
                  <a:lnTo>
                    <a:pt x="132" y="79"/>
                  </a:lnTo>
                  <a:lnTo>
                    <a:pt x="134" y="79"/>
                  </a:lnTo>
                  <a:lnTo>
                    <a:pt x="136" y="81"/>
                  </a:lnTo>
                  <a:lnTo>
                    <a:pt x="138" y="83"/>
                  </a:lnTo>
                  <a:lnTo>
                    <a:pt x="140" y="83"/>
                  </a:lnTo>
                  <a:lnTo>
                    <a:pt x="140" y="85"/>
                  </a:lnTo>
                  <a:lnTo>
                    <a:pt x="142" y="85"/>
                  </a:lnTo>
                  <a:lnTo>
                    <a:pt x="142" y="87"/>
                  </a:lnTo>
                  <a:lnTo>
                    <a:pt x="144" y="87"/>
                  </a:lnTo>
                  <a:lnTo>
                    <a:pt x="146" y="89"/>
                  </a:lnTo>
                  <a:lnTo>
                    <a:pt x="148" y="91"/>
                  </a:lnTo>
                  <a:lnTo>
                    <a:pt x="150" y="91"/>
                  </a:lnTo>
                  <a:lnTo>
                    <a:pt x="150" y="93"/>
                  </a:lnTo>
                  <a:lnTo>
                    <a:pt x="152" y="95"/>
                  </a:lnTo>
                  <a:lnTo>
                    <a:pt x="154" y="95"/>
                  </a:lnTo>
                  <a:lnTo>
                    <a:pt x="154" y="97"/>
                  </a:lnTo>
                  <a:lnTo>
                    <a:pt x="156" y="97"/>
                  </a:lnTo>
                  <a:lnTo>
                    <a:pt x="160" y="101"/>
                  </a:lnTo>
                  <a:lnTo>
                    <a:pt x="162" y="103"/>
                  </a:lnTo>
                  <a:lnTo>
                    <a:pt x="164" y="103"/>
                  </a:lnTo>
                  <a:lnTo>
                    <a:pt x="168" y="105"/>
                  </a:lnTo>
                  <a:lnTo>
                    <a:pt x="168" y="107"/>
                  </a:lnTo>
                  <a:lnTo>
                    <a:pt x="170" y="107"/>
                  </a:lnTo>
                  <a:lnTo>
                    <a:pt x="170" y="109"/>
                  </a:lnTo>
                  <a:lnTo>
                    <a:pt x="172" y="111"/>
                  </a:lnTo>
                  <a:lnTo>
                    <a:pt x="174" y="111"/>
                  </a:lnTo>
                  <a:lnTo>
                    <a:pt x="174" y="113"/>
                  </a:lnTo>
                  <a:lnTo>
                    <a:pt x="176" y="115"/>
                  </a:lnTo>
                  <a:lnTo>
                    <a:pt x="178" y="115"/>
                  </a:lnTo>
                  <a:lnTo>
                    <a:pt x="178" y="117"/>
                  </a:lnTo>
                  <a:lnTo>
                    <a:pt x="180" y="117"/>
                  </a:lnTo>
                  <a:lnTo>
                    <a:pt x="182" y="119"/>
                  </a:lnTo>
                  <a:lnTo>
                    <a:pt x="184" y="121"/>
                  </a:lnTo>
                  <a:lnTo>
                    <a:pt x="186" y="121"/>
                  </a:lnTo>
                  <a:lnTo>
                    <a:pt x="184" y="123"/>
                  </a:lnTo>
                  <a:lnTo>
                    <a:pt x="182" y="125"/>
                  </a:lnTo>
                  <a:lnTo>
                    <a:pt x="180" y="127"/>
                  </a:lnTo>
                  <a:lnTo>
                    <a:pt x="178" y="127"/>
                  </a:lnTo>
                  <a:lnTo>
                    <a:pt x="178" y="129"/>
                  </a:lnTo>
                  <a:lnTo>
                    <a:pt x="176" y="129"/>
                  </a:lnTo>
                  <a:lnTo>
                    <a:pt x="176" y="131"/>
                  </a:lnTo>
                  <a:lnTo>
                    <a:pt x="174" y="131"/>
                  </a:lnTo>
                  <a:lnTo>
                    <a:pt x="174" y="133"/>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89" name="Freeform 109"/>
            <p:cNvSpPr>
              <a:spLocks/>
            </p:cNvSpPr>
            <p:nvPr/>
          </p:nvSpPr>
          <p:spPr bwMode="auto">
            <a:xfrm>
              <a:off x="6572250" y="2182813"/>
              <a:ext cx="225425" cy="192088"/>
            </a:xfrm>
            <a:custGeom>
              <a:avLst/>
              <a:gdLst>
                <a:gd name="T0" fmla="*/ 60 w 142"/>
                <a:gd name="T1" fmla="*/ 0 h 121"/>
                <a:gd name="T2" fmla="*/ 70 w 142"/>
                <a:gd name="T3" fmla="*/ 0 h 121"/>
                <a:gd name="T4" fmla="*/ 78 w 142"/>
                <a:gd name="T5" fmla="*/ 0 h 121"/>
                <a:gd name="T6" fmla="*/ 84 w 142"/>
                <a:gd name="T7" fmla="*/ 0 h 121"/>
                <a:gd name="T8" fmla="*/ 94 w 142"/>
                <a:gd name="T9" fmla="*/ 0 h 121"/>
                <a:gd name="T10" fmla="*/ 98 w 142"/>
                <a:gd name="T11" fmla="*/ 0 h 121"/>
                <a:gd name="T12" fmla="*/ 106 w 142"/>
                <a:gd name="T13" fmla="*/ 0 h 121"/>
                <a:gd name="T14" fmla="*/ 114 w 142"/>
                <a:gd name="T15" fmla="*/ 0 h 121"/>
                <a:gd name="T16" fmla="*/ 122 w 142"/>
                <a:gd name="T17" fmla="*/ 0 h 121"/>
                <a:gd name="T18" fmla="*/ 132 w 142"/>
                <a:gd name="T19" fmla="*/ 0 h 121"/>
                <a:gd name="T20" fmla="*/ 138 w 142"/>
                <a:gd name="T21" fmla="*/ 0 h 121"/>
                <a:gd name="T22" fmla="*/ 142 w 142"/>
                <a:gd name="T23" fmla="*/ 6 h 121"/>
                <a:gd name="T24" fmla="*/ 142 w 142"/>
                <a:gd name="T25" fmla="*/ 10 h 121"/>
                <a:gd name="T26" fmla="*/ 142 w 142"/>
                <a:gd name="T27" fmla="*/ 19 h 121"/>
                <a:gd name="T28" fmla="*/ 142 w 142"/>
                <a:gd name="T29" fmla="*/ 27 h 121"/>
                <a:gd name="T30" fmla="*/ 142 w 142"/>
                <a:gd name="T31" fmla="*/ 35 h 121"/>
                <a:gd name="T32" fmla="*/ 142 w 142"/>
                <a:gd name="T33" fmla="*/ 43 h 121"/>
                <a:gd name="T34" fmla="*/ 142 w 142"/>
                <a:gd name="T35" fmla="*/ 49 h 121"/>
                <a:gd name="T36" fmla="*/ 142 w 142"/>
                <a:gd name="T37" fmla="*/ 55 h 121"/>
                <a:gd name="T38" fmla="*/ 142 w 142"/>
                <a:gd name="T39" fmla="*/ 61 h 121"/>
                <a:gd name="T40" fmla="*/ 142 w 142"/>
                <a:gd name="T41" fmla="*/ 75 h 121"/>
                <a:gd name="T42" fmla="*/ 142 w 142"/>
                <a:gd name="T43" fmla="*/ 81 h 121"/>
                <a:gd name="T44" fmla="*/ 142 w 142"/>
                <a:gd name="T45" fmla="*/ 89 h 121"/>
                <a:gd name="T46" fmla="*/ 132 w 142"/>
                <a:gd name="T47" fmla="*/ 91 h 121"/>
                <a:gd name="T48" fmla="*/ 126 w 142"/>
                <a:gd name="T49" fmla="*/ 91 h 121"/>
                <a:gd name="T50" fmla="*/ 118 w 142"/>
                <a:gd name="T51" fmla="*/ 91 h 121"/>
                <a:gd name="T52" fmla="*/ 110 w 142"/>
                <a:gd name="T53" fmla="*/ 91 h 121"/>
                <a:gd name="T54" fmla="*/ 104 w 142"/>
                <a:gd name="T55" fmla="*/ 91 h 121"/>
                <a:gd name="T56" fmla="*/ 98 w 142"/>
                <a:gd name="T57" fmla="*/ 91 h 121"/>
                <a:gd name="T58" fmla="*/ 94 w 142"/>
                <a:gd name="T59" fmla="*/ 91 h 121"/>
                <a:gd name="T60" fmla="*/ 88 w 142"/>
                <a:gd name="T61" fmla="*/ 91 h 121"/>
                <a:gd name="T62" fmla="*/ 84 w 142"/>
                <a:gd name="T63" fmla="*/ 93 h 121"/>
                <a:gd name="T64" fmla="*/ 78 w 142"/>
                <a:gd name="T65" fmla="*/ 97 h 121"/>
                <a:gd name="T66" fmla="*/ 72 w 142"/>
                <a:gd name="T67" fmla="*/ 101 h 121"/>
                <a:gd name="T68" fmla="*/ 62 w 142"/>
                <a:gd name="T69" fmla="*/ 105 h 121"/>
                <a:gd name="T70" fmla="*/ 58 w 142"/>
                <a:gd name="T71" fmla="*/ 109 h 121"/>
                <a:gd name="T72" fmla="*/ 50 w 142"/>
                <a:gd name="T73" fmla="*/ 113 h 121"/>
                <a:gd name="T74" fmla="*/ 46 w 142"/>
                <a:gd name="T75" fmla="*/ 115 h 121"/>
                <a:gd name="T76" fmla="*/ 42 w 142"/>
                <a:gd name="T77" fmla="*/ 119 h 121"/>
                <a:gd name="T78" fmla="*/ 38 w 142"/>
                <a:gd name="T79" fmla="*/ 121 h 121"/>
                <a:gd name="T80" fmla="*/ 36 w 142"/>
                <a:gd name="T81" fmla="*/ 115 h 121"/>
                <a:gd name="T82" fmla="*/ 32 w 142"/>
                <a:gd name="T83" fmla="*/ 107 h 121"/>
                <a:gd name="T84" fmla="*/ 30 w 142"/>
                <a:gd name="T85" fmla="*/ 103 h 121"/>
                <a:gd name="T86" fmla="*/ 26 w 142"/>
                <a:gd name="T87" fmla="*/ 91 h 121"/>
                <a:gd name="T88" fmla="*/ 22 w 142"/>
                <a:gd name="T89" fmla="*/ 81 h 121"/>
                <a:gd name="T90" fmla="*/ 20 w 142"/>
                <a:gd name="T91" fmla="*/ 75 h 121"/>
                <a:gd name="T92" fmla="*/ 18 w 142"/>
                <a:gd name="T93" fmla="*/ 69 h 121"/>
                <a:gd name="T94" fmla="*/ 16 w 142"/>
                <a:gd name="T95" fmla="*/ 63 h 121"/>
                <a:gd name="T96" fmla="*/ 12 w 142"/>
                <a:gd name="T97" fmla="*/ 57 h 121"/>
                <a:gd name="T98" fmla="*/ 10 w 142"/>
                <a:gd name="T99" fmla="*/ 49 h 121"/>
                <a:gd name="T100" fmla="*/ 6 w 142"/>
                <a:gd name="T101" fmla="*/ 41 h 121"/>
                <a:gd name="T102" fmla="*/ 2 w 142"/>
                <a:gd name="T103" fmla="*/ 33 h 121"/>
                <a:gd name="T104" fmla="*/ 0 w 142"/>
                <a:gd name="T105" fmla="*/ 23 h 121"/>
                <a:gd name="T106" fmla="*/ 0 w 142"/>
                <a:gd name="T107" fmla="*/ 15 h 121"/>
                <a:gd name="T108" fmla="*/ 0 w 142"/>
                <a:gd name="T109" fmla="*/ 8 h 121"/>
                <a:gd name="T110" fmla="*/ 0 w 142"/>
                <a:gd name="T111" fmla="*/ 0 h 121"/>
                <a:gd name="T112" fmla="*/ 8 w 142"/>
                <a:gd name="T113" fmla="*/ 0 h 121"/>
                <a:gd name="T114" fmla="*/ 14 w 142"/>
                <a:gd name="T115" fmla="*/ 0 h 121"/>
                <a:gd name="T116" fmla="*/ 24 w 142"/>
                <a:gd name="T117" fmla="*/ 0 h 121"/>
                <a:gd name="T118" fmla="*/ 30 w 142"/>
                <a:gd name="T119" fmla="*/ 0 h 121"/>
                <a:gd name="T120" fmla="*/ 38 w 142"/>
                <a:gd name="T121" fmla="*/ 0 h 121"/>
                <a:gd name="T122" fmla="*/ 50 w 142"/>
                <a:gd name="T12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21">
                  <a:moveTo>
                    <a:pt x="54" y="0"/>
                  </a:moveTo>
                  <a:lnTo>
                    <a:pt x="58" y="0"/>
                  </a:lnTo>
                  <a:lnTo>
                    <a:pt x="60" y="0"/>
                  </a:lnTo>
                  <a:lnTo>
                    <a:pt x="64" y="0"/>
                  </a:lnTo>
                  <a:lnTo>
                    <a:pt x="68" y="0"/>
                  </a:lnTo>
                  <a:lnTo>
                    <a:pt x="70" y="0"/>
                  </a:lnTo>
                  <a:lnTo>
                    <a:pt x="72" y="0"/>
                  </a:lnTo>
                  <a:lnTo>
                    <a:pt x="76" y="0"/>
                  </a:lnTo>
                  <a:lnTo>
                    <a:pt x="78" y="0"/>
                  </a:lnTo>
                  <a:lnTo>
                    <a:pt x="80" y="0"/>
                  </a:lnTo>
                  <a:lnTo>
                    <a:pt x="82" y="0"/>
                  </a:lnTo>
                  <a:lnTo>
                    <a:pt x="84" y="0"/>
                  </a:lnTo>
                  <a:lnTo>
                    <a:pt x="86" y="0"/>
                  </a:lnTo>
                  <a:lnTo>
                    <a:pt x="88" y="0"/>
                  </a:lnTo>
                  <a:lnTo>
                    <a:pt x="94" y="0"/>
                  </a:lnTo>
                  <a:lnTo>
                    <a:pt x="96" y="0"/>
                  </a:lnTo>
                  <a:lnTo>
                    <a:pt x="96" y="0"/>
                  </a:lnTo>
                  <a:lnTo>
                    <a:pt x="98" y="0"/>
                  </a:lnTo>
                  <a:lnTo>
                    <a:pt x="102" y="0"/>
                  </a:lnTo>
                  <a:lnTo>
                    <a:pt x="104" y="0"/>
                  </a:lnTo>
                  <a:lnTo>
                    <a:pt x="106" y="0"/>
                  </a:lnTo>
                  <a:lnTo>
                    <a:pt x="108" y="0"/>
                  </a:lnTo>
                  <a:lnTo>
                    <a:pt x="112" y="0"/>
                  </a:lnTo>
                  <a:lnTo>
                    <a:pt x="114" y="0"/>
                  </a:lnTo>
                  <a:lnTo>
                    <a:pt x="116" y="0"/>
                  </a:lnTo>
                  <a:lnTo>
                    <a:pt x="118" y="0"/>
                  </a:lnTo>
                  <a:lnTo>
                    <a:pt x="122" y="0"/>
                  </a:lnTo>
                  <a:lnTo>
                    <a:pt x="124" y="0"/>
                  </a:lnTo>
                  <a:lnTo>
                    <a:pt x="126" y="0"/>
                  </a:lnTo>
                  <a:lnTo>
                    <a:pt x="132" y="0"/>
                  </a:lnTo>
                  <a:lnTo>
                    <a:pt x="134" y="0"/>
                  </a:lnTo>
                  <a:lnTo>
                    <a:pt x="136" y="0"/>
                  </a:lnTo>
                  <a:lnTo>
                    <a:pt x="138" y="0"/>
                  </a:lnTo>
                  <a:lnTo>
                    <a:pt x="142" y="0"/>
                  </a:lnTo>
                  <a:lnTo>
                    <a:pt x="142" y="4"/>
                  </a:lnTo>
                  <a:lnTo>
                    <a:pt x="142" y="6"/>
                  </a:lnTo>
                  <a:lnTo>
                    <a:pt x="142" y="6"/>
                  </a:lnTo>
                  <a:lnTo>
                    <a:pt x="142" y="8"/>
                  </a:lnTo>
                  <a:lnTo>
                    <a:pt x="142" y="10"/>
                  </a:lnTo>
                  <a:lnTo>
                    <a:pt x="142" y="12"/>
                  </a:lnTo>
                  <a:lnTo>
                    <a:pt x="142" y="17"/>
                  </a:lnTo>
                  <a:lnTo>
                    <a:pt x="142" y="19"/>
                  </a:lnTo>
                  <a:lnTo>
                    <a:pt x="142" y="23"/>
                  </a:lnTo>
                  <a:lnTo>
                    <a:pt x="142" y="25"/>
                  </a:lnTo>
                  <a:lnTo>
                    <a:pt x="142" y="27"/>
                  </a:lnTo>
                  <a:lnTo>
                    <a:pt x="142" y="29"/>
                  </a:lnTo>
                  <a:lnTo>
                    <a:pt x="142" y="33"/>
                  </a:lnTo>
                  <a:lnTo>
                    <a:pt x="142" y="35"/>
                  </a:lnTo>
                  <a:lnTo>
                    <a:pt x="142" y="37"/>
                  </a:lnTo>
                  <a:lnTo>
                    <a:pt x="142" y="41"/>
                  </a:lnTo>
                  <a:lnTo>
                    <a:pt x="142" y="43"/>
                  </a:lnTo>
                  <a:lnTo>
                    <a:pt x="142" y="45"/>
                  </a:lnTo>
                  <a:lnTo>
                    <a:pt x="142" y="47"/>
                  </a:lnTo>
                  <a:lnTo>
                    <a:pt x="142" y="49"/>
                  </a:lnTo>
                  <a:lnTo>
                    <a:pt x="142" y="51"/>
                  </a:lnTo>
                  <a:lnTo>
                    <a:pt x="142" y="55"/>
                  </a:lnTo>
                  <a:lnTo>
                    <a:pt x="142" y="55"/>
                  </a:lnTo>
                  <a:lnTo>
                    <a:pt x="142" y="57"/>
                  </a:lnTo>
                  <a:lnTo>
                    <a:pt x="142" y="59"/>
                  </a:lnTo>
                  <a:lnTo>
                    <a:pt x="142" y="61"/>
                  </a:lnTo>
                  <a:lnTo>
                    <a:pt x="142" y="65"/>
                  </a:lnTo>
                  <a:lnTo>
                    <a:pt x="142" y="73"/>
                  </a:lnTo>
                  <a:lnTo>
                    <a:pt x="142" y="75"/>
                  </a:lnTo>
                  <a:lnTo>
                    <a:pt x="142" y="77"/>
                  </a:lnTo>
                  <a:lnTo>
                    <a:pt x="142" y="79"/>
                  </a:lnTo>
                  <a:lnTo>
                    <a:pt x="142" y="81"/>
                  </a:lnTo>
                  <a:lnTo>
                    <a:pt x="142" y="83"/>
                  </a:lnTo>
                  <a:lnTo>
                    <a:pt x="142" y="87"/>
                  </a:lnTo>
                  <a:lnTo>
                    <a:pt x="142" y="89"/>
                  </a:lnTo>
                  <a:lnTo>
                    <a:pt x="142" y="91"/>
                  </a:lnTo>
                  <a:lnTo>
                    <a:pt x="138" y="91"/>
                  </a:lnTo>
                  <a:lnTo>
                    <a:pt x="132" y="91"/>
                  </a:lnTo>
                  <a:lnTo>
                    <a:pt x="130" y="91"/>
                  </a:lnTo>
                  <a:lnTo>
                    <a:pt x="128" y="91"/>
                  </a:lnTo>
                  <a:lnTo>
                    <a:pt x="126" y="91"/>
                  </a:lnTo>
                  <a:lnTo>
                    <a:pt x="124" y="91"/>
                  </a:lnTo>
                  <a:lnTo>
                    <a:pt x="120" y="91"/>
                  </a:lnTo>
                  <a:lnTo>
                    <a:pt x="118" y="91"/>
                  </a:lnTo>
                  <a:lnTo>
                    <a:pt x="116" y="91"/>
                  </a:lnTo>
                  <a:lnTo>
                    <a:pt x="112" y="91"/>
                  </a:lnTo>
                  <a:lnTo>
                    <a:pt x="110" y="91"/>
                  </a:lnTo>
                  <a:lnTo>
                    <a:pt x="108" y="91"/>
                  </a:lnTo>
                  <a:lnTo>
                    <a:pt x="106" y="91"/>
                  </a:lnTo>
                  <a:lnTo>
                    <a:pt x="104" y="91"/>
                  </a:lnTo>
                  <a:lnTo>
                    <a:pt x="102" y="91"/>
                  </a:lnTo>
                  <a:lnTo>
                    <a:pt x="100" y="91"/>
                  </a:lnTo>
                  <a:lnTo>
                    <a:pt x="98" y="91"/>
                  </a:lnTo>
                  <a:lnTo>
                    <a:pt x="96" y="91"/>
                  </a:lnTo>
                  <a:lnTo>
                    <a:pt x="96" y="91"/>
                  </a:lnTo>
                  <a:lnTo>
                    <a:pt x="94" y="91"/>
                  </a:lnTo>
                  <a:lnTo>
                    <a:pt x="92" y="91"/>
                  </a:lnTo>
                  <a:lnTo>
                    <a:pt x="90" y="91"/>
                  </a:lnTo>
                  <a:lnTo>
                    <a:pt x="88" y="91"/>
                  </a:lnTo>
                  <a:lnTo>
                    <a:pt x="88" y="93"/>
                  </a:lnTo>
                  <a:lnTo>
                    <a:pt x="86" y="93"/>
                  </a:lnTo>
                  <a:lnTo>
                    <a:pt x="84" y="93"/>
                  </a:lnTo>
                  <a:lnTo>
                    <a:pt x="82" y="95"/>
                  </a:lnTo>
                  <a:lnTo>
                    <a:pt x="80" y="97"/>
                  </a:lnTo>
                  <a:lnTo>
                    <a:pt x="78" y="97"/>
                  </a:lnTo>
                  <a:lnTo>
                    <a:pt x="76" y="99"/>
                  </a:lnTo>
                  <a:lnTo>
                    <a:pt x="74" y="99"/>
                  </a:lnTo>
                  <a:lnTo>
                    <a:pt x="72" y="101"/>
                  </a:lnTo>
                  <a:lnTo>
                    <a:pt x="68" y="103"/>
                  </a:lnTo>
                  <a:lnTo>
                    <a:pt x="64" y="103"/>
                  </a:lnTo>
                  <a:lnTo>
                    <a:pt x="62" y="105"/>
                  </a:lnTo>
                  <a:lnTo>
                    <a:pt x="60" y="107"/>
                  </a:lnTo>
                  <a:lnTo>
                    <a:pt x="58" y="107"/>
                  </a:lnTo>
                  <a:lnTo>
                    <a:pt x="58" y="109"/>
                  </a:lnTo>
                  <a:lnTo>
                    <a:pt x="54" y="109"/>
                  </a:lnTo>
                  <a:lnTo>
                    <a:pt x="50" y="111"/>
                  </a:lnTo>
                  <a:lnTo>
                    <a:pt x="50" y="113"/>
                  </a:lnTo>
                  <a:lnTo>
                    <a:pt x="48" y="113"/>
                  </a:lnTo>
                  <a:lnTo>
                    <a:pt x="48" y="115"/>
                  </a:lnTo>
                  <a:lnTo>
                    <a:pt x="46" y="115"/>
                  </a:lnTo>
                  <a:lnTo>
                    <a:pt x="46" y="117"/>
                  </a:lnTo>
                  <a:lnTo>
                    <a:pt x="44" y="117"/>
                  </a:lnTo>
                  <a:lnTo>
                    <a:pt x="42" y="119"/>
                  </a:lnTo>
                  <a:lnTo>
                    <a:pt x="40" y="119"/>
                  </a:lnTo>
                  <a:lnTo>
                    <a:pt x="40" y="121"/>
                  </a:lnTo>
                  <a:lnTo>
                    <a:pt x="38" y="121"/>
                  </a:lnTo>
                  <a:lnTo>
                    <a:pt x="36" y="119"/>
                  </a:lnTo>
                  <a:lnTo>
                    <a:pt x="36" y="117"/>
                  </a:lnTo>
                  <a:lnTo>
                    <a:pt x="36" y="115"/>
                  </a:lnTo>
                  <a:lnTo>
                    <a:pt x="34" y="111"/>
                  </a:lnTo>
                  <a:lnTo>
                    <a:pt x="34" y="109"/>
                  </a:lnTo>
                  <a:lnTo>
                    <a:pt x="32" y="107"/>
                  </a:lnTo>
                  <a:lnTo>
                    <a:pt x="32" y="105"/>
                  </a:lnTo>
                  <a:lnTo>
                    <a:pt x="30" y="103"/>
                  </a:lnTo>
                  <a:lnTo>
                    <a:pt x="30" y="103"/>
                  </a:lnTo>
                  <a:lnTo>
                    <a:pt x="30" y="101"/>
                  </a:lnTo>
                  <a:lnTo>
                    <a:pt x="28" y="95"/>
                  </a:lnTo>
                  <a:lnTo>
                    <a:pt x="26" y="91"/>
                  </a:lnTo>
                  <a:lnTo>
                    <a:pt x="24" y="89"/>
                  </a:lnTo>
                  <a:lnTo>
                    <a:pt x="24" y="85"/>
                  </a:lnTo>
                  <a:lnTo>
                    <a:pt x="22" y="81"/>
                  </a:lnTo>
                  <a:lnTo>
                    <a:pt x="22" y="77"/>
                  </a:lnTo>
                  <a:lnTo>
                    <a:pt x="20" y="77"/>
                  </a:lnTo>
                  <a:lnTo>
                    <a:pt x="20" y="75"/>
                  </a:lnTo>
                  <a:lnTo>
                    <a:pt x="20" y="73"/>
                  </a:lnTo>
                  <a:lnTo>
                    <a:pt x="18" y="71"/>
                  </a:lnTo>
                  <a:lnTo>
                    <a:pt x="18" y="69"/>
                  </a:lnTo>
                  <a:lnTo>
                    <a:pt x="16" y="67"/>
                  </a:lnTo>
                  <a:lnTo>
                    <a:pt x="16" y="65"/>
                  </a:lnTo>
                  <a:lnTo>
                    <a:pt x="16" y="63"/>
                  </a:lnTo>
                  <a:lnTo>
                    <a:pt x="14" y="61"/>
                  </a:lnTo>
                  <a:lnTo>
                    <a:pt x="14" y="59"/>
                  </a:lnTo>
                  <a:lnTo>
                    <a:pt x="12" y="57"/>
                  </a:lnTo>
                  <a:lnTo>
                    <a:pt x="12" y="55"/>
                  </a:lnTo>
                  <a:lnTo>
                    <a:pt x="10" y="53"/>
                  </a:lnTo>
                  <a:lnTo>
                    <a:pt x="10" y="49"/>
                  </a:lnTo>
                  <a:lnTo>
                    <a:pt x="8" y="47"/>
                  </a:lnTo>
                  <a:lnTo>
                    <a:pt x="8" y="45"/>
                  </a:lnTo>
                  <a:lnTo>
                    <a:pt x="6" y="41"/>
                  </a:lnTo>
                  <a:lnTo>
                    <a:pt x="6" y="39"/>
                  </a:lnTo>
                  <a:lnTo>
                    <a:pt x="4" y="37"/>
                  </a:lnTo>
                  <a:lnTo>
                    <a:pt x="2" y="33"/>
                  </a:lnTo>
                  <a:lnTo>
                    <a:pt x="2" y="29"/>
                  </a:lnTo>
                  <a:lnTo>
                    <a:pt x="0" y="25"/>
                  </a:lnTo>
                  <a:lnTo>
                    <a:pt x="0" y="23"/>
                  </a:lnTo>
                  <a:lnTo>
                    <a:pt x="0" y="21"/>
                  </a:lnTo>
                  <a:lnTo>
                    <a:pt x="0" y="17"/>
                  </a:lnTo>
                  <a:lnTo>
                    <a:pt x="0" y="15"/>
                  </a:lnTo>
                  <a:lnTo>
                    <a:pt x="0" y="12"/>
                  </a:lnTo>
                  <a:lnTo>
                    <a:pt x="0" y="10"/>
                  </a:lnTo>
                  <a:lnTo>
                    <a:pt x="0" y="8"/>
                  </a:lnTo>
                  <a:lnTo>
                    <a:pt x="0" y="6"/>
                  </a:lnTo>
                  <a:lnTo>
                    <a:pt x="0" y="4"/>
                  </a:lnTo>
                  <a:lnTo>
                    <a:pt x="0" y="0"/>
                  </a:lnTo>
                  <a:lnTo>
                    <a:pt x="0" y="0"/>
                  </a:lnTo>
                  <a:lnTo>
                    <a:pt x="2" y="0"/>
                  </a:lnTo>
                  <a:lnTo>
                    <a:pt x="8" y="0"/>
                  </a:lnTo>
                  <a:lnTo>
                    <a:pt x="10" y="0"/>
                  </a:lnTo>
                  <a:lnTo>
                    <a:pt x="12" y="0"/>
                  </a:lnTo>
                  <a:lnTo>
                    <a:pt x="14" y="0"/>
                  </a:lnTo>
                  <a:lnTo>
                    <a:pt x="20" y="0"/>
                  </a:lnTo>
                  <a:lnTo>
                    <a:pt x="22" y="0"/>
                  </a:lnTo>
                  <a:lnTo>
                    <a:pt x="24" y="0"/>
                  </a:lnTo>
                  <a:lnTo>
                    <a:pt x="26" y="0"/>
                  </a:lnTo>
                  <a:lnTo>
                    <a:pt x="28" y="0"/>
                  </a:lnTo>
                  <a:lnTo>
                    <a:pt x="30" y="0"/>
                  </a:lnTo>
                  <a:lnTo>
                    <a:pt x="32" y="0"/>
                  </a:lnTo>
                  <a:lnTo>
                    <a:pt x="36" y="0"/>
                  </a:lnTo>
                  <a:lnTo>
                    <a:pt x="38" y="0"/>
                  </a:lnTo>
                  <a:lnTo>
                    <a:pt x="46" y="0"/>
                  </a:lnTo>
                  <a:lnTo>
                    <a:pt x="48" y="0"/>
                  </a:lnTo>
                  <a:lnTo>
                    <a:pt x="50" y="0"/>
                  </a:lnTo>
                  <a:lnTo>
                    <a:pt x="52" y="0"/>
                  </a:lnTo>
                  <a:lnTo>
                    <a:pt x="54"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0" name="Freeform 112"/>
            <p:cNvSpPr>
              <a:spLocks/>
            </p:cNvSpPr>
            <p:nvPr/>
          </p:nvSpPr>
          <p:spPr bwMode="auto">
            <a:xfrm>
              <a:off x="4751388" y="2198688"/>
              <a:ext cx="260350" cy="261938"/>
            </a:xfrm>
            <a:custGeom>
              <a:avLst/>
              <a:gdLst>
                <a:gd name="T0" fmla="*/ 164 w 164"/>
                <a:gd name="T1" fmla="*/ 11 h 165"/>
                <a:gd name="T2" fmla="*/ 164 w 164"/>
                <a:gd name="T3" fmla="*/ 21 h 165"/>
                <a:gd name="T4" fmla="*/ 164 w 164"/>
                <a:gd name="T5" fmla="*/ 31 h 165"/>
                <a:gd name="T6" fmla="*/ 164 w 164"/>
                <a:gd name="T7" fmla="*/ 45 h 165"/>
                <a:gd name="T8" fmla="*/ 164 w 164"/>
                <a:gd name="T9" fmla="*/ 59 h 165"/>
                <a:gd name="T10" fmla="*/ 162 w 164"/>
                <a:gd name="T11" fmla="*/ 73 h 165"/>
                <a:gd name="T12" fmla="*/ 162 w 164"/>
                <a:gd name="T13" fmla="*/ 83 h 165"/>
                <a:gd name="T14" fmla="*/ 162 w 164"/>
                <a:gd name="T15" fmla="*/ 91 h 165"/>
                <a:gd name="T16" fmla="*/ 162 w 164"/>
                <a:gd name="T17" fmla="*/ 103 h 165"/>
                <a:gd name="T18" fmla="*/ 162 w 164"/>
                <a:gd name="T19" fmla="*/ 119 h 165"/>
                <a:gd name="T20" fmla="*/ 162 w 164"/>
                <a:gd name="T21" fmla="*/ 131 h 165"/>
                <a:gd name="T22" fmla="*/ 162 w 164"/>
                <a:gd name="T23" fmla="*/ 141 h 165"/>
                <a:gd name="T24" fmla="*/ 162 w 164"/>
                <a:gd name="T25" fmla="*/ 149 h 165"/>
                <a:gd name="T26" fmla="*/ 162 w 164"/>
                <a:gd name="T27" fmla="*/ 161 h 165"/>
                <a:gd name="T28" fmla="*/ 154 w 164"/>
                <a:gd name="T29" fmla="*/ 165 h 165"/>
                <a:gd name="T30" fmla="*/ 142 w 164"/>
                <a:gd name="T31" fmla="*/ 165 h 165"/>
                <a:gd name="T32" fmla="*/ 134 w 164"/>
                <a:gd name="T33" fmla="*/ 165 h 165"/>
                <a:gd name="T34" fmla="*/ 126 w 164"/>
                <a:gd name="T35" fmla="*/ 165 h 165"/>
                <a:gd name="T36" fmla="*/ 116 w 164"/>
                <a:gd name="T37" fmla="*/ 165 h 165"/>
                <a:gd name="T38" fmla="*/ 106 w 164"/>
                <a:gd name="T39" fmla="*/ 165 h 165"/>
                <a:gd name="T40" fmla="*/ 96 w 164"/>
                <a:gd name="T41" fmla="*/ 165 h 165"/>
                <a:gd name="T42" fmla="*/ 86 w 164"/>
                <a:gd name="T43" fmla="*/ 165 h 165"/>
                <a:gd name="T44" fmla="*/ 80 w 164"/>
                <a:gd name="T45" fmla="*/ 165 h 165"/>
                <a:gd name="T46" fmla="*/ 72 w 164"/>
                <a:gd name="T47" fmla="*/ 165 h 165"/>
                <a:gd name="T48" fmla="*/ 64 w 164"/>
                <a:gd name="T49" fmla="*/ 165 h 165"/>
                <a:gd name="T50" fmla="*/ 52 w 164"/>
                <a:gd name="T51" fmla="*/ 165 h 165"/>
                <a:gd name="T52" fmla="*/ 40 w 164"/>
                <a:gd name="T53" fmla="*/ 165 h 165"/>
                <a:gd name="T54" fmla="*/ 24 w 164"/>
                <a:gd name="T55" fmla="*/ 165 h 165"/>
                <a:gd name="T56" fmla="*/ 14 w 164"/>
                <a:gd name="T57" fmla="*/ 165 h 165"/>
                <a:gd name="T58" fmla="*/ 0 w 164"/>
                <a:gd name="T59" fmla="*/ 159 h 165"/>
                <a:gd name="T60" fmla="*/ 0 w 164"/>
                <a:gd name="T61" fmla="*/ 143 h 165"/>
                <a:gd name="T62" fmla="*/ 0 w 164"/>
                <a:gd name="T63" fmla="*/ 133 h 165"/>
                <a:gd name="T64" fmla="*/ 0 w 164"/>
                <a:gd name="T65" fmla="*/ 121 h 165"/>
                <a:gd name="T66" fmla="*/ 0 w 164"/>
                <a:gd name="T67" fmla="*/ 109 h 165"/>
                <a:gd name="T68" fmla="*/ 0 w 164"/>
                <a:gd name="T69" fmla="*/ 97 h 165"/>
                <a:gd name="T70" fmla="*/ 0 w 164"/>
                <a:gd name="T71" fmla="*/ 87 h 165"/>
                <a:gd name="T72" fmla="*/ 0 w 164"/>
                <a:gd name="T73" fmla="*/ 75 h 165"/>
                <a:gd name="T74" fmla="*/ 0 w 164"/>
                <a:gd name="T75" fmla="*/ 53 h 165"/>
                <a:gd name="T76" fmla="*/ 0 w 164"/>
                <a:gd name="T77" fmla="*/ 41 h 165"/>
                <a:gd name="T78" fmla="*/ 0 w 164"/>
                <a:gd name="T79" fmla="*/ 19 h 165"/>
                <a:gd name="T80" fmla="*/ 2 w 164"/>
                <a:gd name="T81" fmla="*/ 2 h 165"/>
                <a:gd name="T82" fmla="*/ 16 w 164"/>
                <a:gd name="T83" fmla="*/ 0 h 165"/>
                <a:gd name="T84" fmla="*/ 28 w 164"/>
                <a:gd name="T85" fmla="*/ 0 h 165"/>
                <a:gd name="T86" fmla="*/ 36 w 164"/>
                <a:gd name="T87" fmla="*/ 0 h 165"/>
                <a:gd name="T88" fmla="*/ 44 w 164"/>
                <a:gd name="T89" fmla="*/ 0 h 165"/>
                <a:gd name="T90" fmla="*/ 54 w 164"/>
                <a:gd name="T91" fmla="*/ 0 h 165"/>
                <a:gd name="T92" fmla="*/ 62 w 164"/>
                <a:gd name="T93" fmla="*/ 0 h 165"/>
                <a:gd name="T94" fmla="*/ 76 w 164"/>
                <a:gd name="T95" fmla="*/ 0 h 165"/>
                <a:gd name="T96" fmla="*/ 86 w 164"/>
                <a:gd name="T97" fmla="*/ 0 h 165"/>
                <a:gd name="T98" fmla="*/ 92 w 164"/>
                <a:gd name="T99" fmla="*/ 0 h 165"/>
                <a:gd name="T100" fmla="*/ 102 w 164"/>
                <a:gd name="T101" fmla="*/ 0 h 165"/>
                <a:gd name="T102" fmla="*/ 112 w 164"/>
                <a:gd name="T103" fmla="*/ 0 h 165"/>
                <a:gd name="T104" fmla="*/ 124 w 164"/>
                <a:gd name="T105" fmla="*/ 0 h 165"/>
                <a:gd name="T106" fmla="*/ 140 w 164"/>
                <a:gd name="T107" fmla="*/ 0 h 165"/>
                <a:gd name="T108" fmla="*/ 148 w 164"/>
                <a:gd name="T109" fmla="*/ 2 h 165"/>
                <a:gd name="T110" fmla="*/ 162 w 164"/>
                <a:gd name="T111"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 h="165">
                  <a:moveTo>
                    <a:pt x="164" y="0"/>
                  </a:moveTo>
                  <a:lnTo>
                    <a:pt x="164" y="7"/>
                  </a:lnTo>
                  <a:lnTo>
                    <a:pt x="164" y="9"/>
                  </a:lnTo>
                  <a:lnTo>
                    <a:pt x="164" y="11"/>
                  </a:lnTo>
                  <a:lnTo>
                    <a:pt x="164" y="13"/>
                  </a:lnTo>
                  <a:lnTo>
                    <a:pt x="164" y="15"/>
                  </a:lnTo>
                  <a:lnTo>
                    <a:pt x="164" y="19"/>
                  </a:lnTo>
                  <a:lnTo>
                    <a:pt x="164" y="21"/>
                  </a:lnTo>
                  <a:lnTo>
                    <a:pt x="164" y="23"/>
                  </a:lnTo>
                  <a:lnTo>
                    <a:pt x="164" y="25"/>
                  </a:lnTo>
                  <a:lnTo>
                    <a:pt x="164" y="29"/>
                  </a:lnTo>
                  <a:lnTo>
                    <a:pt x="164" y="31"/>
                  </a:lnTo>
                  <a:lnTo>
                    <a:pt x="164" y="35"/>
                  </a:lnTo>
                  <a:lnTo>
                    <a:pt x="164" y="37"/>
                  </a:lnTo>
                  <a:lnTo>
                    <a:pt x="164" y="39"/>
                  </a:lnTo>
                  <a:lnTo>
                    <a:pt x="164" y="45"/>
                  </a:lnTo>
                  <a:lnTo>
                    <a:pt x="164" y="49"/>
                  </a:lnTo>
                  <a:lnTo>
                    <a:pt x="164" y="51"/>
                  </a:lnTo>
                  <a:lnTo>
                    <a:pt x="164" y="53"/>
                  </a:lnTo>
                  <a:lnTo>
                    <a:pt x="164" y="59"/>
                  </a:lnTo>
                  <a:lnTo>
                    <a:pt x="164" y="61"/>
                  </a:lnTo>
                  <a:lnTo>
                    <a:pt x="164" y="65"/>
                  </a:lnTo>
                  <a:lnTo>
                    <a:pt x="162" y="71"/>
                  </a:lnTo>
                  <a:lnTo>
                    <a:pt x="162" y="73"/>
                  </a:lnTo>
                  <a:lnTo>
                    <a:pt x="162" y="77"/>
                  </a:lnTo>
                  <a:lnTo>
                    <a:pt x="162" y="79"/>
                  </a:lnTo>
                  <a:lnTo>
                    <a:pt x="162" y="81"/>
                  </a:lnTo>
                  <a:lnTo>
                    <a:pt x="162" y="83"/>
                  </a:lnTo>
                  <a:lnTo>
                    <a:pt x="162" y="85"/>
                  </a:lnTo>
                  <a:lnTo>
                    <a:pt x="162" y="87"/>
                  </a:lnTo>
                  <a:lnTo>
                    <a:pt x="162" y="89"/>
                  </a:lnTo>
                  <a:lnTo>
                    <a:pt x="162" y="91"/>
                  </a:lnTo>
                  <a:lnTo>
                    <a:pt x="162" y="93"/>
                  </a:lnTo>
                  <a:lnTo>
                    <a:pt x="162" y="95"/>
                  </a:lnTo>
                  <a:lnTo>
                    <a:pt x="162" y="99"/>
                  </a:lnTo>
                  <a:lnTo>
                    <a:pt x="162" y="103"/>
                  </a:lnTo>
                  <a:lnTo>
                    <a:pt x="162" y="105"/>
                  </a:lnTo>
                  <a:lnTo>
                    <a:pt x="162" y="107"/>
                  </a:lnTo>
                  <a:lnTo>
                    <a:pt x="162" y="111"/>
                  </a:lnTo>
                  <a:lnTo>
                    <a:pt x="162" y="119"/>
                  </a:lnTo>
                  <a:lnTo>
                    <a:pt x="162" y="125"/>
                  </a:lnTo>
                  <a:lnTo>
                    <a:pt x="162" y="127"/>
                  </a:lnTo>
                  <a:lnTo>
                    <a:pt x="162" y="129"/>
                  </a:lnTo>
                  <a:lnTo>
                    <a:pt x="162" y="131"/>
                  </a:lnTo>
                  <a:lnTo>
                    <a:pt x="162" y="133"/>
                  </a:lnTo>
                  <a:lnTo>
                    <a:pt x="162" y="137"/>
                  </a:lnTo>
                  <a:lnTo>
                    <a:pt x="162" y="139"/>
                  </a:lnTo>
                  <a:lnTo>
                    <a:pt x="162" y="141"/>
                  </a:lnTo>
                  <a:lnTo>
                    <a:pt x="162" y="141"/>
                  </a:lnTo>
                  <a:lnTo>
                    <a:pt x="162" y="143"/>
                  </a:lnTo>
                  <a:lnTo>
                    <a:pt x="162" y="145"/>
                  </a:lnTo>
                  <a:lnTo>
                    <a:pt x="162" y="149"/>
                  </a:lnTo>
                  <a:lnTo>
                    <a:pt x="162" y="151"/>
                  </a:lnTo>
                  <a:lnTo>
                    <a:pt x="162" y="155"/>
                  </a:lnTo>
                  <a:lnTo>
                    <a:pt x="162" y="157"/>
                  </a:lnTo>
                  <a:lnTo>
                    <a:pt x="162" y="161"/>
                  </a:lnTo>
                  <a:lnTo>
                    <a:pt x="162" y="165"/>
                  </a:lnTo>
                  <a:lnTo>
                    <a:pt x="160" y="165"/>
                  </a:lnTo>
                  <a:lnTo>
                    <a:pt x="156" y="165"/>
                  </a:lnTo>
                  <a:lnTo>
                    <a:pt x="154" y="165"/>
                  </a:lnTo>
                  <a:lnTo>
                    <a:pt x="152" y="165"/>
                  </a:lnTo>
                  <a:lnTo>
                    <a:pt x="150" y="165"/>
                  </a:lnTo>
                  <a:lnTo>
                    <a:pt x="146" y="165"/>
                  </a:lnTo>
                  <a:lnTo>
                    <a:pt x="142" y="165"/>
                  </a:lnTo>
                  <a:lnTo>
                    <a:pt x="140" y="165"/>
                  </a:lnTo>
                  <a:lnTo>
                    <a:pt x="138" y="165"/>
                  </a:lnTo>
                  <a:lnTo>
                    <a:pt x="136" y="165"/>
                  </a:lnTo>
                  <a:lnTo>
                    <a:pt x="134" y="165"/>
                  </a:lnTo>
                  <a:lnTo>
                    <a:pt x="134" y="165"/>
                  </a:lnTo>
                  <a:lnTo>
                    <a:pt x="132" y="165"/>
                  </a:lnTo>
                  <a:lnTo>
                    <a:pt x="128" y="165"/>
                  </a:lnTo>
                  <a:lnTo>
                    <a:pt x="126" y="165"/>
                  </a:lnTo>
                  <a:lnTo>
                    <a:pt x="124" y="165"/>
                  </a:lnTo>
                  <a:lnTo>
                    <a:pt x="122" y="165"/>
                  </a:lnTo>
                  <a:lnTo>
                    <a:pt x="118" y="165"/>
                  </a:lnTo>
                  <a:lnTo>
                    <a:pt x="116" y="165"/>
                  </a:lnTo>
                  <a:lnTo>
                    <a:pt x="114" y="165"/>
                  </a:lnTo>
                  <a:lnTo>
                    <a:pt x="112" y="165"/>
                  </a:lnTo>
                  <a:lnTo>
                    <a:pt x="110" y="165"/>
                  </a:lnTo>
                  <a:lnTo>
                    <a:pt x="106" y="165"/>
                  </a:lnTo>
                  <a:lnTo>
                    <a:pt x="104" y="165"/>
                  </a:lnTo>
                  <a:lnTo>
                    <a:pt x="102" y="165"/>
                  </a:lnTo>
                  <a:lnTo>
                    <a:pt x="100" y="165"/>
                  </a:lnTo>
                  <a:lnTo>
                    <a:pt x="96" y="165"/>
                  </a:lnTo>
                  <a:lnTo>
                    <a:pt x="94" y="165"/>
                  </a:lnTo>
                  <a:lnTo>
                    <a:pt x="92" y="165"/>
                  </a:lnTo>
                  <a:lnTo>
                    <a:pt x="90" y="165"/>
                  </a:lnTo>
                  <a:lnTo>
                    <a:pt x="86" y="165"/>
                  </a:lnTo>
                  <a:lnTo>
                    <a:pt x="86" y="165"/>
                  </a:lnTo>
                  <a:lnTo>
                    <a:pt x="84" y="165"/>
                  </a:lnTo>
                  <a:lnTo>
                    <a:pt x="82" y="165"/>
                  </a:lnTo>
                  <a:lnTo>
                    <a:pt x="80" y="165"/>
                  </a:lnTo>
                  <a:lnTo>
                    <a:pt x="78" y="165"/>
                  </a:lnTo>
                  <a:lnTo>
                    <a:pt x="76" y="165"/>
                  </a:lnTo>
                  <a:lnTo>
                    <a:pt x="74" y="165"/>
                  </a:lnTo>
                  <a:lnTo>
                    <a:pt x="72" y="165"/>
                  </a:lnTo>
                  <a:lnTo>
                    <a:pt x="70" y="165"/>
                  </a:lnTo>
                  <a:lnTo>
                    <a:pt x="68" y="165"/>
                  </a:lnTo>
                  <a:lnTo>
                    <a:pt x="66" y="165"/>
                  </a:lnTo>
                  <a:lnTo>
                    <a:pt x="64" y="165"/>
                  </a:lnTo>
                  <a:lnTo>
                    <a:pt x="62" y="165"/>
                  </a:lnTo>
                  <a:lnTo>
                    <a:pt x="60" y="165"/>
                  </a:lnTo>
                  <a:lnTo>
                    <a:pt x="58" y="165"/>
                  </a:lnTo>
                  <a:lnTo>
                    <a:pt x="52" y="165"/>
                  </a:lnTo>
                  <a:lnTo>
                    <a:pt x="48" y="165"/>
                  </a:lnTo>
                  <a:lnTo>
                    <a:pt x="44" y="165"/>
                  </a:lnTo>
                  <a:lnTo>
                    <a:pt x="42" y="165"/>
                  </a:lnTo>
                  <a:lnTo>
                    <a:pt x="40" y="165"/>
                  </a:lnTo>
                  <a:lnTo>
                    <a:pt x="38" y="165"/>
                  </a:lnTo>
                  <a:lnTo>
                    <a:pt x="34" y="165"/>
                  </a:lnTo>
                  <a:lnTo>
                    <a:pt x="28" y="165"/>
                  </a:lnTo>
                  <a:lnTo>
                    <a:pt x="24" y="165"/>
                  </a:lnTo>
                  <a:lnTo>
                    <a:pt x="22" y="165"/>
                  </a:lnTo>
                  <a:lnTo>
                    <a:pt x="20" y="165"/>
                  </a:lnTo>
                  <a:lnTo>
                    <a:pt x="18" y="165"/>
                  </a:lnTo>
                  <a:lnTo>
                    <a:pt x="14" y="165"/>
                  </a:lnTo>
                  <a:lnTo>
                    <a:pt x="4" y="165"/>
                  </a:lnTo>
                  <a:lnTo>
                    <a:pt x="2" y="165"/>
                  </a:lnTo>
                  <a:lnTo>
                    <a:pt x="0" y="165"/>
                  </a:lnTo>
                  <a:lnTo>
                    <a:pt x="0" y="159"/>
                  </a:lnTo>
                  <a:lnTo>
                    <a:pt x="0" y="153"/>
                  </a:lnTo>
                  <a:lnTo>
                    <a:pt x="0" y="151"/>
                  </a:lnTo>
                  <a:lnTo>
                    <a:pt x="0" y="149"/>
                  </a:lnTo>
                  <a:lnTo>
                    <a:pt x="0" y="143"/>
                  </a:lnTo>
                  <a:lnTo>
                    <a:pt x="0" y="141"/>
                  </a:lnTo>
                  <a:lnTo>
                    <a:pt x="0" y="139"/>
                  </a:lnTo>
                  <a:lnTo>
                    <a:pt x="0" y="137"/>
                  </a:lnTo>
                  <a:lnTo>
                    <a:pt x="0" y="133"/>
                  </a:lnTo>
                  <a:lnTo>
                    <a:pt x="0" y="129"/>
                  </a:lnTo>
                  <a:lnTo>
                    <a:pt x="0" y="125"/>
                  </a:lnTo>
                  <a:lnTo>
                    <a:pt x="0" y="123"/>
                  </a:lnTo>
                  <a:lnTo>
                    <a:pt x="0" y="121"/>
                  </a:lnTo>
                  <a:lnTo>
                    <a:pt x="0" y="119"/>
                  </a:lnTo>
                  <a:lnTo>
                    <a:pt x="0" y="115"/>
                  </a:lnTo>
                  <a:lnTo>
                    <a:pt x="0" y="113"/>
                  </a:lnTo>
                  <a:lnTo>
                    <a:pt x="0" y="109"/>
                  </a:lnTo>
                  <a:lnTo>
                    <a:pt x="0" y="107"/>
                  </a:lnTo>
                  <a:lnTo>
                    <a:pt x="0" y="105"/>
                  </a:lnTo>
                  <a:lnTo>
                    <a:pt x="0" y="99"/>
                  </a:lnTo>
                  <a:lnTo>
                    <a:pt x="0" y="97"/>
                  </a:lnTo>
                  <a:lnTo>
                    <a:pt x="0" y="95"/>
                  </a:lnTo>
                  <a:lnTo>
                    <a:pt x="0" y="93"/>
                  </a:lnTo>
                  <a:lnTo>
                    <a:pt x="0" y="91"/>
                  </a:lnTo>
                  <a:lnTo>
                    <a:pt x="0" y="87"/>
                  </a:lnTo>
                  <a:lnTo>
                    <a:pt x="0" y="85"/>
                  </a:lnTo>
                  <a:lnTo>
                    <a:pt x="0" y="83"/>
                  </a:lnTo>
                  <a:lnTo>
                    <a:pt x="0" y="77"/>
                  </a:lnTo>
                  <a:lnTo>
                    <a:pt x="0" y="75"/>
                  </a:lnTo>
                  <a:lnTo>
                    <a:pt x="0" y="63"/>
                  </a:lnTo>
                  <a:lnTo>
                    <a:pt x="0" y="59"/>
                  </a:lnTo>
                  <a:lnTo>
                    <a:pt x="0" y="57"/>
                  </a:lnTo>
                  <a:lnTo>
                    <a:pt x="0" y="53"/>
                  </a:lnTo>
                  <a:lnTo>
                    <a:pt x="0" y="51"/>
                  </a:lnTo>
                  <a:lnTo>
                    <a:pt x="0" y="45"/>
                  </a:lnTo>
                  <a:lnTo>
                    <a:pt x="0" y="43"/>
                  </a:lnTo>
                  <a:lnTo>
                    <a:pt x="0" y="41"/>
                  </a:lnTo>
                  <a:lnTo>
                    <a:pt x="0" y="35"/>
                  </a:lnTo>
                  <a:lnTo>
                    <a:pt x="0" y="33"/>
                  </a:lnTo>
                  <a:lnTo>
                    <a:pt x="0" y="31"/>
                  </a:lnTo>
                  <a:lnTo>
                    <a:pt x="0" y="19"/>
                  </a:lnTo>
                  <a:lnTo>
                    <a:pt x="2" y="13"/>
                  </a:lnTo>
                  <a:lnTo>
                    <a:pt x="2" y="11"/>
                  </a:lnTo>
                  <a:lnTo>
                    <a:pt x="2" y="7"/>
                  </a:lnTo>
                  <a:lnTo>
                    <a:pt x="2" y="2"/>
                  </a:lnTo>
                  <a:lnTo>
                    <a:pt x="2" y="0"/>
                  </a:lnTo>
                  <a:lnTo>
                    <a:pt x="4" y="0"/>
                  </a:lnTo>
                  <a:lnTo>
                    <a:pt x="10" y="0"/>
                  </a:lnTo>
                  <a:lnTo>
                    <a:pt x="16" y="0"/>
                  </a:lnTo>
                  <a:lnTo>
                    <a:pt x="22" y="0"/>
                  </a:lnTo>
                  <a:lnTo>
                    <a:pt x="24" y="0"/>
                  </a:lnTo>
                  <a:lnTo>
                    <a:pt x="26" y="0"/>
                  </a:lnTo>
                  <a:lnTo>
                    <a:pt x="28" y="0"/>
                  </a:lnTo>
                  <a:lnTo>
                    <a:pt x="30" y="0"/>
                  </a:lnTo>
                  <a:lnTo>
                    <a:pt x="32" y="0"/>
                  </a:lnTo>
                  <a:lnTo>
                    <a:pt x="34" y="0"/>
                  </a:lnTo>
                  <a:lnTo>
                    <a:pt x="36" y="0"/>
                  </a:lnTo>
                  <a:lnTo>
                    <a:pt x="38" y="0"/>
                  </a:lnTo>
                  <a:lnTo>
                    <a:pt x="38" y="0"/>
                  </a:lnTo>
                  <a:lnTo>
                    <a:pt x="40" y="0"/>
                  </a:lnTo>
                  <a:lnTo>
                    <a:pt x="44" y="0"/>
                  </a:lnTo>
                  <a:lnTo>
                    <a:pt x="48" y="0"/>
                  </a:lnTo>
                  <a:lnTo>
                    <a:pt x="50" y="0"/>
                  </a:lnTo>
                  <a:lnTo>
                    <a:pt x="52" y="0"/>
                  </a:lnTo>
                  <a:lnTo>
                    <a:pt x="54" y="0"/>
                  </a:lnTo>
                  <a:lnTo>
                    <a:pt x="56" y="0"/>
                  </a:lnTo>
                  <a:lnTo>
                    <a:pt x="58" y="0"/>
                  </a:lnTo>
                  <a:lnTo>
                    <a:pt x="60" y="0"/>
                  </a:lnTo>
                  <a:lnTo>
                    <a:pt x="62" y="0"/>
                  </a:lnTo>
                  <a:lnTo>
                    <a:pt x="64" y="0"/>
                  </a:lnTo>
                  <a:lnTo>
                    <a:pt x="68" y="0"/>
                  </a:lnTo>
                  <a:lnTo>
                    <a:pt x="72" y="0"/>
                  </a:lnTo>
                  <a:lnTo>
                    <a:pt x="76" y="0"/>
                  </a:lnTo>
                  <a:lnTo>
                    <a:pt x="78" y="0"/>
                  </a:lnTo>
                  <a:lnTo>
                    <a:pt x="80" y="0"/>
                  </a:lnTo>
                  <a:lnTo>
                    <a:pt x="84" y="0"/>
                  </a:lnTo>
                  <a:lnTo>
                    <a:pt x="86" y="0"/>
                  </a:lnTo>
                  <a:lnTo>
                    <a:pt x="86" y="0"/>
                  </a:lnTo>
                  <a:lnTo>
                    <a:pt x="88" y="0"/>
                  </a:lnTo>
                  <a:lnTo>
                    <a:pt x="90" y="0"/>
                  </a:lnTo>
                  <a:lnTo>
                    <a:pt x="92" y="0"/>
                  </a:lnTo>
                  <a:lnTo>
                    <a:pt x="96" y="0"/>
                  </a:lnTo>
                  <a:lnTo>
                    <a:pt x="98" y="0"/>
                  </a:lnTo>
                  <a:lnTo>
                    <a:pt x="100" y="0"/>
                  </a:lnTo>
                  <a:lnTo>
                    <a:pt x="102" y="0"/>
                  </a:lnTo>
                  <a:lnTo>
                    <a:pt x="106" y="0"/>
                  </a:lnTo>
                  <a:lnTo>
                    <a:pt x="108" y="0"/>
                  </a:lnTo>
                  <a:lnTo>
                    <a:pt x="110" y="0"/>
                  </a:lnTo>
                  <a:lnTo>
                    <a:pt x="112" y="0"/>
                  </a:lnTo>
                  <a:lnTo>
                    <a:pt x="114" y="0"/>
                  </a:lnTo>
                  <a:lnTo>
                    <a:pt x="116" y="0"/>
                  </a:lnTo>
                  <a:lnTo>
                    <a:pt x="122" y="0"/>
                  </a:lnTo>
                  <a:lnTo>
                    <a:pt x="124" y="0"/>
                  </a:lnTo>
                  <a:lnTo>
                    <a:pt x="132" y="0"/>
                  </a:lnTo>
                  <a:lnTo>
                    <a:pt x="136" y="0"/>
                  </a:lnTo>
                  <a:lnTo>
                    <a:pt x="138" y="0"/>
                  </a:lnTo>
                  <a:lnTo>
                    <a:pt x="140" y="0"/>
                  </a:lnTo>
                  <a:lnTo>
                    <a:pt x="140" y="2"/>
                  </a:lnTo>
                  <a:lnTo>
                    <a:pt x="142" y="2"/>
                  </a:lnTo>
                  <a:lnTo>
                    <a:pt x="144" y="2"/>
                  </a:lnTo>
                  <a:lnTo>
                    <a:pt x="148" y="2"/>
                  </a:lnTo>
                  <a:lnTo>
                    <a:pt x="150" y="2"/>
                  </a:lnTo>
                  <a:lnTo>
                    <a:pt x="154" y="2"/>
                  </a:lnTo>
                  <a:lnTo>
                    <a:pt x="158" y="0"/>
                  </a:lnTo>
                  <a:lnTo>
                    <a:pt x="162" y="0"/>
                  </a:lnTo>
                  <a:lnTo>
                    <a:pt x="164" y="0"/>
                  </a:lnTo>
                  <a:lnTo>
                    <a:pt x="164"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1" name="Freeform 116"/>
            <p:cNvSpPr>
              <a:spLocks/>
            </p:cNvSpPr>
            <p:nvPr/>
          </p:nvSpPr>
          <p:spPr bwMode="auto">
            <a:xfrm>
              <a:off x="4964113" y="2790825"/>
              <a:ext cx="292100" cy="265113"/>
            </a:xfrm>
            <a:custGeom>
              <a:avLst/>
              <a:gdLst>
                <a:gd name="T0" fmla="*/ 178 w 184"/>
                <a:gd name="T1" fmla="*/ 165 h 167"/>
                <a:gd name="T2" fmla="*/ 168 w 184"/>
                <a:gd name="T3" fmla="*/ 165 h 167"/>
                <a:gd name="T4" fmla="*/ 150 w 184"/>
                <a:gd name="T5" fmla="*/ 165 h 167"/>
                <a:gd name="T6" fmla="*/ 128 w 184"/>
                <a:gd name="T7" fmla="*/ 165 h 167"/>
                <a:gd name="T8" fmla="*/ 110 w 184"/>
                <a:gd name="T9" fmla="*/ 165 h 167"/>
                <a:gd name="T10" fmla="*/ 94 w 184"/>
                <a:gd name="T11" fmla="*/ 165 h 167"/>
                <a:gd name="T12" fmla="*/ 66 w 184"/>
                <a:gd name="T13" fmla="*/ 167 h 167"/>
                <a:gd name="T14" fmla="*/ 46 w 184"/>
                <a:gd name="T15" fmla="*/ 167 h 167"/>
                <a:gd name="T16" fmla="*/ 28 w 184"/>
                <a:gd name="T17" fmla="*/ 167 h 167"/>
                <a:gd name="T18" fmla="*/ 12 w 184"/>
                <a:gd name="T19" fmla="*/ 167 h 167"/>
                <a:gd name="T20" fmla="*/ 0 w 184"/>
                <a:gd name="T21" fmla="*/ 165 h 167"/>
                <a:gd name="T22" fmla="*/ 0 w 184"/>
                <a:gd name="T23" fmla="*/ 147 h 167"/>
                <a:gd name="T24" fmla="*/ 0 w 184"/>
                <a:gd name="T25" fmla="*/ 137 h 167"/>
                <a:gd name="T26" fmla="*/ 0 w 184"/>
                <a:gd name="T27" fmla="*/ 123 h 167"/>
                <a:gd name="T28" fmla="*/ 0 w 184"/>
                <a:gd name="T29" fmla="*/ 107 h 167"/>
                <a:gd name="T30" fmla="*/ 0 w 184"/>
                <a:gd name="T31" fmla="*/ 93 h 167"/>
                <a:gd name="T32" fmla="*/ 0 w 184"/>
                <a:gd name="T33" fmla="*/ 77 h 167"/>
                <a:gd name="T34" fmla="*/ 0 w 184"/>
                <a:gd name="T35" fmla="*/ 57 h 167"/>
                <a:gd name="T36" fmla="*/ 0 w 184"/>
                <a:gd name="T37" fmla="*/ 46 h 167"/>
                <a:gd name="T38" fmla="*/ 0 w 184"/>
                <a:gd name="T39" fmla="*/ 38 h 167"/>
                <a:gd name="T40" fmla="*/ 0 w 184"/>
                <a:gd name="T41" fmla="*/ 26 h 167"/>
                <a:gd name="T42" fmla="*/ 0 w 184"/>
                <a:gd name="T43" fmla="*/ 10 h 167"/>
                <a:gd name="T44" fmla="*/ 0 w 184"/>
                <a:gd name="T45" fmla="*/ 0 h 167"/>
                <a:gd name="T46" fmla="*/ 10 w 184"/>
                <a:gd name="T47" fmla="*/ 0 h 167"/>
                <a:gd name="T48" fmla="*/ 26 w 184"/>
                <a:gd name="T49" fmla="*/ 2 h 167"/>
                <a:gd name="T50" fmla="*/ 44 w 184"/>
                <a:gd name="T51" fmla="*/ 2 h 167"/>
                <a:gd name="T52" fmla="*/ 52 w 184"/>
                <a:gd name="T53" fmla="*/ 2 h 167"/>
                <a:gd name="T54" fmla="*/ 60 w 184"/>
                <a:gd name="T55" fmla="*/ 2 h 167"/>
                <a:gd name="T56" fmla="*/ 70 w 184"/>
                <a:gd name="T57" fmla="*/ 2 h 167"/>
                <a:gd name="T58" fmla="*/ 78 w 184"/>
                <a:gd name="T59" fmla="*/ 2 h 167"/>
                <a:gd name="T60" fmla="*/ 86 w 184"/>
                <a:gd name="T61" fmla="*/ 2 h 167"/>
                <a:gd name="T62" fmla="*/ 96 w 184"/>
                <a:gd name="T63" fmla="*/ 2 h 167"/>
                <a:gd name="T64" fmla="*/ 120 w 184"/>
                <a:gd name="T65" fmla="*/ 2 h 167"/>
                <a:gd name="T66" fmla="*/ 134 w 184"/>
                <a:gd name="T67" fmla="*/ 2 h 167"/>
                <a:gd name="T68" fmla="*/ 152 w 184"/>
                <a:gd name="T69" fmla="*/ 2 h 167"/>
                <a:gd name="T70" fmla="*/ 164 w 184"/>
                <a:gd name="T71" fmla="*/ 2 h 167"/>
                <a:gd name="T72" fmla="*/ 182 w 184"/>
                <a:gd name="T73" fmla="*/ 6 h 167"/>
                <a:gd name="T74" fmla="*/ 182 w 184"/>
                <a:gd name="T75" fmla="*/ 12 h 167"/>
                <a:gd name="T76" fmla="*/ 182 w 184"/>
                <a:gd name="T77" fmla="*/ 22 h 167"/>
                <a:gd name="T78" fmla="*/ 182 w 184"/>
                <a:gd name="T79" fmla="*/ 38 h 167"/>
                <a:gd name="T80" fmla="*/ 182 w 184"/>
                <a:gd name="T81" fmla="*/ 48 h 167"/>
                <a:gd name="T82" fmla="*/ 182 w 184"/>
                <a:gd name="T83" fmla="*/ 59 h 167"/>
                <a:gd name="T84" fmla="*/ 184 w 184"/>
                <a:gd name="T85" fmla="*/ 69 h 167"/>
                <a:gd name="T86" fmla="*/ 184 w 184"/>
                <a:gd name="T87" fmla="*/ 77 h 167"/>
                <a:gd name="T88" fmla="*/ 184 w 184"/>
                <a:gd name="T89" fmla="*/ 85 h 167"/>
                <a:gd name="T90" fmla="*/ 184 w 184"/>
                <a:gd name="T91" fmla="*/ 95 h 167"/>
                <a:gd name="T92" fmla="*/ 184 w 184"/>
                <a:gd name="T93" fmla="*/ 103 h 167"/>
                <a:gd name="T94" fmla="*/ 184 w 184"/>
                <a:gd name="T95" fmla="*/ 111 h 167"/>
                <a:gd name="T96" fmla="*/ 184 w 184"/>
                <a:gd name="T97" fmla="*/ 119 h 167"/>
                <a:gd name="T98" fmla="*/ 184 w 184"/>
                <a:gd name="T99" fmla="*/ 131 h 167"/>
                <a:gd name="T100" fmla="*/ 184 w 184"/>
                <a:gd name="T101" fmla="*/ 141 h 167"/>
                <a:gd name="T102" fmla="*/ 184 w 184"/>
                <a:gd name="T103" fmla="*/ 15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4" h="167">
                  <a:moveTo>
                    <a:pt x="184" y="159"/>
                  </a:moveTo>
                  <a:lnTo>
                    <a:pt x="184" y="165"/>
                  </a:lnTo>
                  <a:lnTo>
                    <a:pt x="182" y="165"/>
                  </a:lnTo>
                  <a:lnTo>
                    <a:pt x="178" y="165"/>
                  </a:lnTo>
                  <a:lnTo>
                    <a:pt x="176" y="165"/>
                  </a:lnTo>
                  <a:lnTo>
                    <a:pt x="172" y="165"/>
                  </a:lnTo>
                  <a:lnTo>
                    <a:pt x="170" y="165"/>
                  </a:lnTo>
                  <a:lnTo>
                    <a:pt x="168" y="165"/>
                  </a:lnTo>
                  <a:lnTo>
                    <a:pt x="164" y="165"/>
                  </a:lnTo>
                  <a:lnTo>
                    <a:pt x="158" y="165"/>
                  </a:lnTo>
                  <a:lnTo>
                    <a:pt x="154" y="165"/>
                  </a:lnTo>
                  <a:lnTo>
                    <a:pt x="150" y="165"/>
                  </a:lnTo>
                  <a:lnTo>
                    <a:pt x="140" y="165"/>
                  </a:lnTo>
                  <a:lnTo>
                    <a:pt x="134" y="165"/>
                  </a:lnTo>
                  <a:lnTo>
                    <a:pt x="132" y="165"/>
                  </a:lnTo>
                  <a:lnTo>
                    <a:pt x="128" y="165"/>
                  </a:lnTo>
                  <a:lnTo>
                    <a:pt x="124" y="165"/>
                  </a:lnTo>
                  <a:lnTo>
                    <a:pt x="116" y="165"/>
                  </a:lnTo>
                  <a:lnTo>
                    <a:pt x="112" y="165"/>
                  </a:lnTo>
                  <a:lnTo>
                    <a:pt x="110" y="165"/>
                  </a:lnTo>
                  <a:lnTo>
                    <a:pt x="108" y="165"/>
                  </a:lnTo>
                  <a:lnTo>
                    <a:pt x="98" y="165"/>
                  </a:lnTo>
                  <a:lnTo>
                    <a:pt x="96" y="165"/>
                  </a:lnTo>
                  <a:lnTo>
                    <a:pt x="94" y="165"/>
                  </a:lnTo>
                  <a:lnTo>
                    <a:pt x="90" y="165"/>
                  </a:lnTo>
                  <a:lnTo>
                    <a:pt x="86" y="165"/>
                  </a:lnTo>
                  <a:lnTo>
                    <a:pt x="78" y="165"/>
                  </a:lnTo>
                  <a:lnTo>
                    <a:pt x="66" y="167"/>
                  </a:lnTo>
                  <a:lnTo>
                    <a:pt x="64" y="167"/>
                  </a:lnTo>
                  <a:lnTo>
                    <a:pt x="52" y="167"/>
                  </a:lnTo>
                  <a:lnTo>
                    <a:pt x="48" y="167"/>
                  </a:lnTo>
                  <a:lnTo>
                    <a:pt x="46" y="167"/>
                  </a:lnTo>
                  <a:lnTo>
                    <a:pt x="40" y="167"/>
                  </a:lnTo>
                  <a:lnTo>
                    <a:pt x="32" y="167"/>
                  </a:lnTo>
                  <a:lnTo>
                    <a:pt x="30" y="167"/>
                  </a:lnTo>
                  <a:lnTo>
                    <a:pt x="28" y="167"/>
                  </a:lnTo>
                  <a:lnTo>
                    <a:pt x="26" y="167"/>
                  </a:lnTo>
                  <a:lnTo>
                    <a:pt x="20" y="167"/>
                  </a:lnTo>
                  <a:lnTo>
                    <a:pt x="14" y="167"/>
                  </a:lnTo>
                  <a:lnTo>
                    <a:pt x="12" y="167"/>
                  </a:lnTo>
                  <a:lnTo>
                    <a:pt x="10" y="167"/>
                  </a:lnTo>
                  <a:lnTo>
                    <a:pt x="6" y="167"/>
                  </a:lnTo>
                  <a:lnTo>
                    <a:pt x="0" y="167"/>
                  </a:lnTo>
                  <a:lnTo>
                    <a:pt x="0" y="165"/>
                  </a:lnTo>
                  <a:lnTo>
                    <a:pt x="0" y="161"/>
                  </a:lnTo>
                  <a:lnTo>
                    <a:pt x="0" y="151"/>
                  </a:lnTo>
                  <a:lnTo>
                    <a:pt x="0" y="151"/>
                  </a:lnTo>
                  <a:lnTo>
                    <a:pt x="0" y="147"/>
                  </a:lnTo>
                  <a:lnTo>
                    <a:pt x="0" y="145"/>
                  </a:lnTo>
                  <a:lnTo>
                    <a:pt x="0" y="143"/>
                  </a:lnTo>
                  <a:lnTo>
                    <a:pt x="0" y="141"/>
                  </a:lnTo>
                  <a:lnTo>
                    <a:pt x="0" y="137"/>
                  </a:lnTo>
                  <a:lnTo>
                    <a:pt x="0" y="135"/>
                  </a:lnTo>
                  <a:lnTo>
                    <a:pt x="0" y="133"/>
                  </a:lnTo>
                  <a:lnTo>
                    <a:pt x="0" y="129"/>
                  </a:lnTo>
                  <a:lnTo>
                    <a:pt x="0" y="123"/>
                  </a:lnTo>
                  <a:lnTo>
                    <a:pt x="0" y="117"/>
                  </a:lnTo>
                  <a:lnTo>
                    <a:pt x="0" y="113"/>
                  </a:lnTo>
                  <a:lnTo>
                    <a:pt x="0" y="109"/>
                  </a:lnTo>
                  <a:lnTo>
                    <a:pt x="0" y="107"/>
                  </a:lnTo>
                  <a:lnTo>
                    <a:pt x="0" y="105"/>
                  </a:lnTo>
                  <a:lnTo>
                    <a:pt x="0" y="99"/>
                  </a:lnTo>
                  <a:lnTo>
                    <a:pt x="0" y="95"/>
                  </a:lnTo>
                  <a:lnTo>
                    <a:pt x="0" y="93"/>
                  </a:lnTo>
                  <a:lnTo>
                    <a:pt x="0" y="89"/>
                  </a:lnTo>
                  <a:lnTo>
                    <a:pt x="0" y="85"/>
                  </a:lnTo>
                  <a:lnTo>
                    <a:pt x="0" y="83"/>
                  </a:lnTo>
                  <a:lnTo>
                    <a:pt x="0" y="77"/>
                  </a:lnTo>
                  <a:lnTo>
                    <a:pt x="0" y="69"/>
                  </a:lnTo>
                  <a:lnTo>
                    <a:pt x="0" y="67"/>
                  </a:lnTo>
                  <a:lnTo>
                    <a:pt x="0" y="65"/>
                  </a:lnTo>
                  <a:lnTo>
                    <a:pt x="0" y="57"/>
                  </a:lnTo>
                  <a:lnTo>
                    <a:pt x="0" y="57"/>
                  </a:lnTo>
                  <a:lnTo>
                    <a:pt x="0" y="55"/>
                  </a:lnTo>
                  <a:lnTo>
                    <a:pt x="0" y="50"/>
                  </a:lnTo>
                  <a:lnTo>
                    <a:pt x="0" y="46"/>
                  </a:lnTo>
                  <a:lnTo>
                    <a:pt x="0" y="44"/>
                  </a:lnTo>
                  <a:lnTo>
                    <a:pt x="0" y="42"/>
                  </a:lnTo>
                  <a:lnTo>
                    <a:pt x="0" y="40"/>
                  </a:lnTo>
                  <a:lnTo>
                    <a:pt x="0" y="38"/>
                  </a:lnTo>
                  <a:lnTo>
                    <a:pt x="0" y="32"/>
                  </a:lnTo>
                  <a:lnTo>
                    <a:pt x="0" y="30"/>
                  </a:lnTo>
                  <a:lnTo>
                    <a:pt x="0" y="28"/>
                  </a:lnTo>
                  <a:lnTo>
                    <a:pt x="0" y="26"/>
                  </a:lnTo>
                  <a:lnTo>
                    <a:pt x="0" y="20"/>
                  </a:lnTo>
                  <a:lnTo>
                    <a:pt x="0" y="18"/>
                  </a:lnTo>
                  <a:lnTo>
                    <a:pt x="0" y="16"/>
                  </a:lnTo>
                  <a:lnTo>
                    <a:pt x="0" y="10"/>
                  </a:lnTo>
                  <a:lnTo>
                    <a:pt x="0" y="8"/>
                  </a:lnTo>
                  <a:lnTo>
                    <a:pt x="0" y="6"/>
                  </a:lnTo>
                  <a:lnTo>
                    <a:pt x="0" y="2"/>
                  </a:lnTo>
                  <a:lnTo>
                    <a:pt x="0" y="0"/>
                  </a:lnTo>
                  <a:lnTo>
                    <a:pt x="6" y="2"/>
                  </a:lnTo>
                  <a:lnTo>
                    <a:pt x="6" y="0"/>
                  </a:lnTo>
                  <a:lnTo>
                    <a:pt x="8" y="0"/>
                  </a:lnTo>
                  <a:lnTo>
                    <a:pt x="10" y="0"/>
                  </a:lnTo>
                  <a:lnTo>
                    <a:pt x="12" y="0"/>
                  </a:lnTo>
                  <a:lnTo>
                    <a:pt x="14" y="0"/>
                  </a:lnTo>
                  <a:lnTo>
                    <a:pt x="16" y="0"/>
                  </a:lnTo>
                  <a:lnTo>
                    <a:pt x="26" y="2"/>
                  </a:lnTo>
                  <a:lnTo>
                    <a:pt x="32" y="2"/>
                  </a:lnTo>
                  <a:lnTo>
                    <a:pt x="34" y="2"/>
                  </a:lnTo>
                  <a:lnTo>
                    <a:pt x="36" y="2"/>
                  </a:lnTo>
                  <a:lnTo>
                    <a:pt x="44" y="2"/>
                  </a:lnTo>
                  <a:lnTo>
                    <a:pt x="46" y="2"/>
                  </a:lnTo>
                  <a:lnTo>
                    <a:pt x="48" y="2"/>
                  </a:lnTo>
                  <a:lnTo>
                    <a:pt x="48" y="2"/>
                  </a:lnTo>
                  <a:lnTo>
                    <a:pt x="52" y="2"/>
                  </a:lnTo>
                  <a:lnTo>
                    <a:pt x="54" y="2"/>
                  </a:lnTo>
                  <a:lnTo>
                    <a:pt x="56" y="2"/>
                  </a:lnTo>
                  <a:lnTo>
                    <a:pt x="58" y="2"/>
                  </a:lnTo>
                  <a:lnTo>
                    <a:pt x="60" y="2"/>
                  </a:lnTo>
                  <a:lnTo>
                    <a:pt x="62" y="2"/>
                  </a:lnTo>
                  <a:lnTo>
                    <a:pt x="64" y="2"/>
                  </a:lnTo>
                  <a:lnTo>
                    <a:pt x="68" y="2"/>
                  </a:lnTo>
                  <a:lnTo>
                    <a:pt x="70" y="2"/>
                  </a:lnTo>
                  <a:lnTo>
                    <a:pt x="72" y="2"/>
                  </a:lnTo>
                  <a:lnTo>
                    <a:pt x="74" y="2"/>
                  </a:lnTo>
                  <a:lnTo>
                    <a:pt x="76" y="2"/>
                  </a:lnTo>
                  <a:lnTo>
                    <a:pt x="78" y="2"/>
                  </a:lnTo>
                  <a:lnTo>
                    <a:pt x="80" y="2"/>
                  </a:lnTo>
                  <a:lnTo>
                    <a:pt x="82" y="2"/>
                  </a:lnTo>
                  <a:lnTo>
                    <a:pt x="84" y="2"/>
                  </a:lnTo>
                  <a:lnTo>
                    <a:pt x="86" y="2"/>
                  </a:lnTo>
                  <a:lnTo>
                    <a:pt x="88" y="2"/>
                  </a:lnTo>
                  <a:lnTo>
                    <a:pt x="94" y="2"/>
                  </a:lnTo>
                  <a:lnTo>
                    <a:pt x="96" y="2"/>
                  </a:lnTo>
                  <a:lnTo>
                    <a:pt x="96" y="2"/>
                  </a:lnTo>
                  <a:lnTo>
                    <a:pt x="104" y="2"/>
                  </a:lnTo>
                  <a:lnTo>
                    <a:pt x="114" y="2"/>
                  </a:lnTo>
                  <a:lnTo>
                    <a:pt x="118" y="2"/>
                  </a:lnTo>
                  <a:lnTo>
                    <a:pt x="120" y="2"/>
                  </a:lnTo>
                  <a:lnTo>
                    <a:pt x="122" y="2"/>
                  </a:lnTo>
                  <a:lnTo>
                    <a:pt x="124" y="2"/>
                  </a:lnTo>
                  <a:lnTo>
                    <a:pt x="126" y="2"/>
                  </a:lnTo>
                  <a:lnTo>
                    <a:pt x="134" y="2"/>
                  </a:lnTo>
                  <a:lnTo>
                    <a:pt x="136" y="2"/>
                  </a:lnTo>
                  <a:lnTo>
                    <a:pt x="142" y="2"/>
                  </a:lnTo>
                  <a:lnTo>
                    <a:pt x="144" y="2"/>
                  </a:lnTo>
                  <a:lnTo>
                    <a:pt x="152" y="2"/>
                  </a:lnTo>
                  <a:lnTo>
                    <a:pt x="154" y="2"/>
                  </a:lnTo>
                  <a:lnTo>
                    <a:pt x="160" y="2"/>
                  </a:lnTo>
                  <a:lnTo>
                    <a:pt x="162" y="2"/>
                  </a:lnTo>
                  <a:lnTo>
                    <a:pt x="164" y="2"/>
                  </a:lnTo>
                  <a:lnTo>
                    <a:pt x="168" y="2"/>
                  </a:lnTo>
                  <a:lnTo>
                    <a:pt x="182" y="2"/>
                  </a:lnTo>
                  <a:lnTo>
                    <a:pt x="182" y="4"/>
                  </a:lnTo>
                  <a:lnTo>
                    <a:pt x="182" y="6"/>
                  </a:lnTo>
                  <a:lnTo>
                    <a:pt x="182" y="8"/>
                  </a:lnTo>
                  <a:lnTo>
                    <a:pt x="182" y="8"/>
                  </a:lnTo>
                  <a:lnTo>
                    <a:pt x="182" y="10"/>
                  </a:lnTo>
                  <a:lnTo>
                    <a:pt x="182" y="12"/>
                  </a:lnTo>
                  <a:lnTo>
                    <a:pt x="182" y="14"/>
                  </a:lnTo>
                  <a:lnTo>
                    <a:pt x="182" y="16"/>
                  </a:lnTo>
                  <a:lnTo>
                    <a:pt x="182" y="20"/>
                  </a:lnTo>
                  <a:lnTo>
                    <a:pt x="182" y="22"/>
                  </a:lnTo>
                  <a:lnTo>
                    <a:pt x="182" y="24"/>
                  </a:lnTo>
                  <a:lnTo>
                    <a:pt x="182" y="26"/>
                  </a:lnTo>
                  <a:lnTo>
                    <a:pt x="182" y="34"/>
                  </a:lnTo>
                  <a:lnTo>
                    <a:pt x="182" y="38"/>
                  </a:lnTo>
                  <a:lnTo>
                    <a:pt x="182" y="40"/>
                  </a:lnTo>
                  <a:lnTo>
                    <a:pt x="182" y="42"/>
                  </a:lnTo>
                  <a:lnTo>
                    <a:pt x="182" y="44"/>
                  </a:lnTo>
                  <a:lnTo>
                    <a:pt x="182" y="48"/>
                  </a:lnTo>
                  <a:lnTo>
                    <a:pt x="182" y="50"/>
                  </a:lnTo>
                  <a:lnTo>
                    <a:pt x="182" y="57"/>
                  </a:lnTo>
                  <a:lnTo>
                    <a:pt x="182" y="57"/>
                  </a:lnTo>
                  <a:lnTo>
                    <a:pt x="182" y="59"/>
                  </a:lnTo>
                  <a:lnTo>
                    <a:pt x="182" y="61"/>
                  </a:lnTo>
                  <a:lnTo>
                    <a:pt x="184" y="65"/>
                  </a:lnTo>
                  <a:lnTo>
                    <a:pt x="184" y="67"/>
                  </a:lnTo>
                  <a:lnTo>
                    <a:pt x="184" y="69"/>
                  </a:lnTo>
                  <a:lnTo>
                    <a:pt x="184" y="71"/>
                  </a:lnTo>
                  <a:lnTo>
                    <a:pt x="184" y="73"/>
                  </a:lnTo>
                  <a:lnTo>
                    <a:pt x="184" y="75"/>
                  </a:lnTo>
                  <a:lnTo>
                    <a:pt x="184" y="77"/>
                  </a:lnTo>
                  <a:lnTo>
                    <a:pt x="184" y="79"/>
                  </a:lnTo>
                  <a:lnTo>
                    <a:pt x="184" y="81"/>
                  </a:lnTo>
                  <a:lnTo>
                    <a:pt x="184" y="83"/>
                  </a:lnTo>
                  <a:lnTo>
                    <a:pt x="184" y="85"/>
                  </a:lnTo>
                  <a:lnTo>
                    <a:pt x="184" y="87"/>
                  </a:lnTo>
                  <a:lnTo>
                    <a:pt x="184" y="89"/>
                  </a:lnTo>
                  <a:lnTo>
                    <a:pt x="184" y="91"/>
                  </a:lnTo>
                  <a:lnTo>
                    <a:pt x="184" y="95"/>
                  </a:lnTo>
                  <a:lnTo>
                    <a:pt x="184" y="97"/>
                  </a:lnTo>
                  <a:lnTo>
                    <a:pt x="184" y="99"/>
                  </a:lnTo>
                  <a:lnTo>
                    <a:pt x="184" y="101"/>
                  </a:lnTo>
                  <a:lnTo>
                    <a:pt x="184" y="103"/>
                  </a:lnTo>
                  <a:lnTo>
                    <a:pt x="184" y="105"/>
                  </a:lnTo>
                  <a:lnTo>
                    <a:pt x="184" y="105"/>
                  </a:lnTo>
                  <a:lnTo>
                    <a:pt x="184" y="109"/>
                  </a:lnTo>
                  <a:lnTo>
                    <a:pt x="184" y="111"/>
                  </a:lnTo>
                  <a:lnTo>
                    <a:pt x="184" y="113"/>
                  </a:lnTo>
                  <a:lnTo>
                    <a:pt x="184" y="115"/>
                  </a:lnTo>
                  <a:lnTo>
                    <a:pt x="184" y="117"/>
                  </a:lnTo>
                  <a:lnTo>
                    <a:pt x="184" y="119"/>
                  </a:lnTo>
                  <a:lnTo>
                    <a:pt x="184" y="123"/>
                  </a:lnTo>
                  <a:lnTo>
                    <a:pt x="184" y="125"/>
                  </a:lnTo>
                  <a:lnTo>
                    <a:pt x="184" y="127"/>
                  </a:lnTo>
                  <a:lnTo>
                    <a:pt x="184" y="131"/>
                  </a:lnTo>
                  <a:lnTo>
                    <a:pt x="184" y="133"/>
                  </a:lnTo>
                  <a:lnTo>
                    <a:pt x="184" y="137"/>
                  </a:lnTo>
                  <a:lnTo>
                    <a:pt x="184" y="139"/>
                  </a:lnTo>
                  <a:lnTo>
                    <a:pt x="184" y="141"/>
                  </a:lnTo>
                  <a:lnTo>
                    <a:pt x="184" y="145"/>
                  </a:lnTo>
                  <a:lnTo>
                    <a:pt x="184" y="151"/>
                  </a:lnTo>
                  <a:lnTo>
                    <a:pt x="184" y="153"/>
                  </a:lnTo>
                  <a:lnTo>
                    <a:pt x="184" y="155"/>
                  </a:lnTo>
                  <a:lnTo>
                    <a:pt x="184" y="159"/>
                  </a:lnTo>
                  <a:lnTo>
                    <a:pt x="184" y="159"/>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2" name="Freeform 128"/>
            <p:cNvSpPr>
              <a:spLocks/>
            </p:cNvSpPr>
            <p:nvPr/>
          </p:nvSpPr>
          <p:spPr bwMode="auto">
            <a:xfrm>
              <a:off x="6140450" y="3606800"/>
              <a:ext cx="257175" cy="244475"/>
            </a:xfrm>
            <a:custGeom>
              <a:avLst/>
              <a:gdLst>
                <a:gd name="T0" fmla="*/ 64 w 162"/>
                <a:gd name="T1" fmla="*/ 0 h 154"/>
                <a:gd name="T2" fmla="*/ 82 w 162"/>
                <a:gd name="T3" fmla="*/ 0 h 154"/>
                <a:gd name="T4" fmla="*/ 96 w 162"/>
                <a:gd name="T5" fmla="*/ 0 h 154"/>
                <a:gd name="T6" fmla="*/ 110 w 162"/>
                <a:gd name="T7" fmla="*/ 4 h 154"/>
                <a:gd name="T8" fmla="*/ 118 w 162"/>
                <a:gd name="T9" fmla="*/ 16 h 154"/>
                <a:gd name="T10" fmla="*/ 126 w 162"/>
                <a:gd name="T11" fmla="*/ 22 h 154"/>
                <a:gd name="T12" fmla="*/ 134 w 162"/>
                <a:gd name="T13" fmla="*/ 36 h 154"/>
                <a:gd name="T14" fmla="*/ 138 w 162"/>
                <a:gd name="T15" fmla="*/ 42 h 154"/>
                <a:gd name="T16" fmla="*/ 144 w 162"/>
                <a:gd name="T17" fmla="*/ 48 h 154"/>
                <a:gd name="T18" fmla="*/ 148 w 162"/>
                <a:gd name="T19" fmla="*/ 56 h 154"/>
                <a:gd name="T20" fmla="*/ 154 w 162"/>
                <a:gd name="T21" fmla="*/ 64 h 154"/>
                <a:gd name="T22" fmla="*/ 160 w 162"/>
                <a:gd name="T23" fmla="*/ 70 h 154"/>
                <a:gd name="T24" fmla="*/ 152 w 162"/>
                <a:gd name="T25" fmla="*/ 82 h 154"/>
                <a:gd name="T26" fmla="*/ 144 w 162"/>
                <a:gd name="T27" fmla="*/ 90 h 154"/>
                <a:gd name="T28" fmla="*/ 138 w 162"/>
                <a:gd name="T29" fmla="*/ 94 h 154"/>
                <a:gd name="T30" fmla="*/ 130 w 162"/>
                <a:gd name="T31" fmla="*/ 102 h 154"/>
                <a:gd name="T32" fmla="*/ 118 w 162"/>
                <a:gd name="T33" fmla="*/ 116 h 154"/>
                <a:gd name="T34" fmla="*/ 112 w 162"/>
                <a:gd name="T35" fmla="*/ 120 h 154"/>
                <a:gd name="T36" fmla="*/ 106 w 162"/>
                <a:gd name="T37" fmla="*/ 124 h 154"/>
                <a:gd name="T38" fmla="*/ 102 w 162"/>
                <a:gd name="T39" fmla="*/ 128 h 154"/>
                <a:gd name="T40" fmla="*/ 94 w 162"/>
                <a:gd name="T41" fmla="*/ 136 h 154"/>
                <a:gd name="T42" fmla="*/ 88 w 162"/>
                <a:gd name="T43" fmla="*/ 140 h 154"/>
                <a:gd name="T44" fmla="*/ 84 w 162"/>
                <a:gd name="T45" fmla="*/ 142 h 154"/>
                <a:gd name="T46" fmla="*/ 82 w 162"/>
                <a:gd name="T47" fmla="*/ 144 h 154"/>
                <a:gd name="T48" fmla="*/ 78 w 162"/>
                <a:gd name="T49" fmla="*/ 146 h 154"/>
                <a:gd name="T50" fmla="*/ 72 w 162"/>
                <a:gd name="T51" fmla="*/ 146 h 154"/>
                <a:gd name="T52" fmla="*/ 68 w 162"/>
                <a:gd name="T53" fmla="*/ 148 h 154"/>
                <a:gd name="T54" fmla="*/ 64 w 162"/>
                <a:gd name="T55" fmla="*/ 148 h 154"/>
                <a:gd name="T56" fmla="*/ 62 w 162"/>
                <a:gd name="T57" fmla="*/ 150 h 154"/>
                <a:gd name="T58" fmla="*/ 58 w 162"/>
                <a:gd name="T59" fmla="*/ 154 h 154"/>
                <a:gd name="T60" fmla="*/ 50 w 162"/>
                <a:gd name="T61" fmla="*/ 152 h 154"/>
                <a:gd name="T62" fmla="*/ 44 w 162"/>
                <a:gd name="T63" fmla="*/ 150 h 154"/>
                <a:gd name="T64" fmla="*/ 36 w 162"/>
                <a:gd name="T65" fmla="*/ 148 h 154"/>
                <a:gd name="T66" fmla="*/ 30 w 162"/>
                <a:gd name="T67" fmla="*/ 142 h 154"/>
                <a:gd name="T68" fmla="*/ 24 w 162"/>
                <a:gd name="T69" fmla="*/ 140 h 154"/>
                <a:gd name="T70" fmla="*/ 18 w 162"/>
                <a:gd name="T71" fmla="*/ 136 h 154"/>
                <a:gd name="T72" fmla="*/ 10 w 162"/>
                <a:gd name="T73" fmla="*/ 132 h 154"/>
                <a:gd name="T74" fmla="*/ 2 w 162"/>
                <a:gd name="T75" fmla="*/ 128 h 154"/>
                <a:gd name="T76" fmla="*/ 2 w 162"/>
                <a:gd name="T77" fmla="*/ 118 h 154"/>
                <a:gd name="T78" fmla="*/ 2 w 162"/>
                <a:gd name="T79" fmla="*/ 104 h 154"/>
                <a:gd name="T80" fmla="*/ 2 w 162"/>
                <a:gd name="T81" fmla="*/ 92 h 154"/>
                <a:gd name="T82" fmla="*/ 2 w 162"/>
                <a:gd name="T83" fmla="*/ 76 h 154"/>
                <a:gd name="T84" fmla="*/ 2 w 162"/>
                <a:gd name="T85" fmla="*/ 64 h 154"/>
                <a:gd name="T86" fmla="*/ 2 w 162"/>
                <a:gd name="T87" fmla="*/ 56 h 154"/>
                <a:gd name="T88" fmla="*/ 0 w 162"/>
                <a:gd name="T89" fmla="*/ 38 h 154"/>
                <a:gd name="T90" fmla="*/ 2 w 162"/>
                <a:gd name="T91" fmla="*/ 28 h 154"/>
                <a:gd name="T92" fmla="*/ 2 w 162"/>
                <a:gd name="T93" fmla="*/ 22 h 154"/>
                <a:gd name="T94" fmla="*/ 2 w 162"/>
                <a:gd name="T95" fmla="*/ 8 h 154"/>
                <a:gd name="T96" fmla="*/ 8 w 162"/>
                <a:gd name="T97" fmla="*/ 0 h 154"/>
                <a:gd name="T98" fmla="*/ 22 w 162"/>
                <a:gd name="T99" fmla="*/ 0 h 154"/>
                <a:gd name="T100" fmla="*/ 32 w 162"/>
                <a:gd name="T101" fmla="*/ 0 h 154"/>
                <a:gd name="T102" fmla="*/ 40 w 162"/>
                <a:gd name="T103" fmla="*/ 0 h 154"/>
                <a:gd name="T104" fmla="*/ 50 w 162"/>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2" h="154">
                  <a:moveTo>
                    <a:pt x="54" y="0"/>
                  </a:moveTo>
                  <a:lnTo>
                    <a:pt x="56" y="0"/>
                  </a:lnTo>
                  <a:lnTo>
                    <a:pt x="62" y="0"/>
                  </a:lnTo>
                  <a:lnTo>
                    <a:pt x="64" y="0"/>
                  </a:lnTo>
                  <a:lnTo>
                    <a:pt x="70" y="0"/>
                  </a:lnTo>
                  <a:lnTo>
                    <a:pt x="72" y="0"/>
                  </a:lnTo>
                  <a:lnTo>
                    <a:pt x="74" y="0"/>
                  </a:lnTo>
                  <a:lnTo>
                    <a:pt x="82" y="0"/>
                  </a:lnTo>
                  <a:lnTo>
                    <a:pt x="84" y="0"/>
                  </a:lnTo>
                  <a:lnTo>
                    <a:pt x="88" y="0"/>
                  </a:lnTo>
                  <a:lnTo>
                    <a:pt x="94" y="0"/>
                  </a:lnTo>
                  <a:lnTo>
                    <a:pt x="96" y="0"/>
                  </a:lnTo>
                  <a:lnTo>
                    <a:pt x="106" y="0"/>
                  </a:lnTo>
                  <a:lnTo>
                    <a:pt x="108" y="0"/>
                  </a:lnTo>
                  <a:lnTo>
                    <a:pt x="108" y="2"/>
                  </a:lnTo>
                  <a:lnTo>
                    <a:pt x="110" y="4"/>
                  </a:lnTo>
                  <a:lnTo>
                    <a:pt x="112" y="6"/>
                  </a:lnTo>
                  <a:lnTo>
                    <a:pt x="116" y="12"/>
                  </a:lnTo>
                  <a:lnTo>
                    <a:pt x="118" y="14"/>
                  </a:lnTo>
                  <a:lnTo>
                    <a:pt x="118" y="16"/>
                  </a:lnTo>
                  <a:lnTo>
                    <a:pt x="120" y="16"/>
                  </a:lnTo>
                  <a:lnTo>
                    <a:pt x="120" y="18"/>
                  </a:lnTo>
                  <a:lnTo>
                    <a:pt x="124" y="22"/>
                  </a:lnTo>
                  <a:lnTo>
                    <a:pt x="126" y="22"/>
                  </a:lnTo>
                  <a:lnTo>
                    <a:pt x="128" y="26"/>
                  </a:lnTo>
                  <a:lnTo>
                    <a:pt x="130" y="30"/>
                  </a:lnTo>
                  <a:lnTo>
                    <a:pt x="132" y="34"/>
                  </a:lnTo>
                  <a:lnTo>
                    <a:pt x="134" y="36"/>
                  </a:lnTo>
                  <a:lnTo>
                    <a:pt x="136" y="38"/>
                  </a:lnTo>
                  <a:lnTo>
                    <a:pt x="136" y="40"/>
                  </a:lnTo>
                  <a:lnTo>
                    <a:pt x="138" y="40"/>
                  </a:lnTo>
                  <a:lnTo>
                    <a:pt x="138" y="42"/>
                  </a:lnTo>
                  <a:lnTo>
                    <a:pt x="140" y="44"/>
                  </a:lnTo>
                  <a:lnTo>
                    <a:pt x="140" y="46"/>
                  </a:lnTo>
                  <a:lnTo>
                    <a:pt x="142" y="46"/>
                  </a:lnTo>
                  <a:lnTo>
                    <a:pt x="144" y="48"/>
                  </a:lnTo>
                  <a:lnTo>
                    <a:pt x="144" y="50"/>
                  </a:lnTo>
                  <a:lnTo>
                    <a:pt x="146" y="52"/>
                  </a:lnTo>
                  <a:lnTo>
                    <a:pt x="148" y="54"/>
                  </a:lnTo>
                  <a:lnTo>
                    <a:pt x="148" y="56"/>
                  </a:lnTo>
                  <a:lnTo>
                    <a:pt x="150" y="58"/>
                  </a:lnTo>
                  <a:lnTo>
                    <a:pt x="152" y="60"/>
                  </a:lnTo>
                  <a:lnTo>
                    <a:pt x="154" y="62"/>
                  </a:lnTo>
                  <a:lnTo>
                    <a:pt x="154" y="64"/>
                  </a:lnTo>
                  <a:lnTo>
                    <a:pt x="156" y="68"/>
                  </a:lnTo>
                  <a:lnTo>
                    <a:pt x="158" y="68"/>
                  </a:lnTo>
                  <a:lnTo>
                    <a:pt x="158" y="70"/>
                  </a:lnTo>
                  <a:lnTo>
                    <a:pt x="160" y="70"/>
                  </a:lnTo>
                  <a:lnTo>
                    <a:pt x="162" y="70"/>
                  </a:lnTo>
                  <a:lnTo>
                    <a:pt x="162" y="72"/>
                  </a:lnTo>
                  <a:lnTo>
                    <a:pt x="156" y="78"/>
                  </a:lnTo>
                  <a:lnTo>
                    <a:pt x="152" y="82"/>
                  </a:lnTo>
                  <a:lnTo>
                    <a:pt x="148" y="84"/>
                  </a:lnTo>
                  <a:lnTo>
                    <a:pt x="146" y="88"/>
                  </a:lnTo>
                  <a:lnTo>
                    <a:pt x="144" y="88"/>
                  </a:lnTo>
                  <a:lnTo>
                    <a:pt x="144" y="90"/>
                  </a:lnTo>
                  <a:lnTo>
                    <a:pt x="142" y="90"/>
                  </a:lnTo>
                  <a:lnTo>
                    <a:pt x="142" y="92"/>
                  </a:lnTo>
                  <a:lnTo>
                    <a:pt x="140" y="94"/>
                  </a:lnTo>
                  <a:lnTo>
                    <a:pt x="138" y="94"/>
                  </a:lnTo>
                  <a:lnTo>
                    <a:pt x="138" y="96"/>
                  </a:lnTo>
                  <a:lnTo>
                    <a:pt x="134" y="98"/>
                  </a:lnTo>
                  <a:lnTo>
                    <a:pt x="134" y="100"/>
                  </a:lnTo>
                  <a:lnTo>
                    <a:pt x="130" y="102"/>
                  </a:lnTo>
                  <a:lnTo>
                    <a:pt x="130" y="104"/>
                  </a:lnTo>
                  <a:lnTo>
                    <a:pt x="124" y="110"/>
                  </a:lnTo>
                  <a:lnTo>
                    <a:pt x="120" y="114"/>
                  </a:lnTo>
                  <a:lnTo>
                    <a:pt x="118" y="116"/>
                  </a:lnTo>
                  <a:lnTo>
                    <a:pt x="116" y="118"/>
                  </a:lnTo>
                  <a:lnTo>
                    <a:pt x="114" y="118"/>
                  </a:lnTo>
                  <a:lnTo>
                    <a:pt x="114" y="118"/>
                  </a:lnTo>
                  <a:lnTo>
                    <a:pt x="112" y="120"/>
                  </a:lnTo>
                  <a:lnTo>
                    <a:pt x="110" y="122"/>
                  </a:lnTo>
                  <a:lnTo>
                    <a:pt x="108" y="122"/>
                  </a:lnTo>
                  <a:lnTo>
                    <a:pt x="108" y="124"/>
                  </a:lnTo>
                  <a:lnTo>
                    <a:pt x="106" y="124"/>
                  </a:lnTo>
                  <a:lnTo>
                    <a:pt x="106" y="126"/>
                  </a:lnTo>
                  <a:lnTo>
                    <a:pt x="104" y="126"/>
                  </a:lnTo>
                  <a:lnTo>
                    <a:pt x="104" y="128"/>
                  </a:lnTo>
                  <a:lnTo>
                    <a:pt x="102" y="128"/>
                  </a:lnTo>
                  <a:lnTo>
                    <a:pt x="102" y="130"/>
                  </a:lnTo>
                  <a:lnTo>
                    <a:pt x="98" y="132"/>
                  </a:lnTo>
                  <a:lnTo>
                    <a:pt x="96" y="134"/>
                  </a:lnTo>
                  <a:lnTo>
                    <a:pt x="94" y="136"/>
                  </a:lnTo>
                  <a:lnTo>
                    <a:pt x="92" y="138"/>
                  </a:lnTo>
                  <a:lnTo>
                    <a:pt x="90" y="140"/>
                  </a:lnTo>
                  <a:lnTo>
                    <a:pt x="88" y="142"/>
                  </a:lnTo>
                  <a:lnTo>
                    <a:pt x="88" y="140"/>
                  </a:lnTo>
                  <a:lnTo>
                    <a:pt x="86" y="140"/>
                  </a:lnTo>
                  <a:lnTo>
                    <a:pt x="84" y="140"/>
                  </a:lnTo>
                  <a:lnTo>
                    <a:pt x="86" y="140"/>
                  </a:lnTo>
                  <a:lnTo>
                    <a:pt x="84" y="142"/>
                  </a:lnTo>
                  <a:lnTo>
                    <a:pt x="84" y="140"/>
                  </a:lnTo>
                  <a:lnTo>
                    <a:pt x="82" y="140"/>
                  </a:lnTo>
                  <a:lnTo>
                    <a:pt x="82" y="142"/>
                  </a:lnTo>
                  <a:lnTo>
                    <a:pt x="82" y="144"/>
                  </a:lnTo>
                  <a:lnTo>
                    <a:pt x="80" y="144"/>
                  </a:lnTo>
                  <a:lnTo>
                    <a:pt x="80" y="144"/>
                  </a:lnTo>
                  <a:lnTo>
                    <a:pt x="80" y="146"/>
                  </a:lnTo>
                  <a:lnTo>
                    <a:pt x="78" y="146"/>
                  </a:lnTo>
                  <a:lnTo>
                    <a:pt x="78" y="144"/>
                  </a:lnTo>
                  <a:lnTo>
                    <a:pt x="76" y="144"/>
                  </a:lnTo>
                  <a:lnTo>
                    <a:pt x="74" y="146"/>
                  </a:lnTo>
                  <a:lnTo>
                    <a:pt x="72" y="146"/>
                  </a:lnTo>
                  <a:lnTo>
                    <a:pt x="70" y="148"/>
                  </a:lnTo>
                  <a:lnTo>
                    <a:pt x="70" y="146"/>
                  </a:lnTo>
                  <a:lnTo>
                    <a:pt x="70" y="148"/>
                  </a:lnTo>
                  <a:lnTo>
                    <a:pt x="68" y="148"/>
                  </a:lnTo>
                  <a:lnTo>
                    <a:pt x="68" y="150"/>
                  </a:lnTo>
                  <a:lnTo>
                    <a:pt x="66" y="150"/>
                  </a:lnTo>
                  <a:lnTo>
                    <a:pt x="64" y="150"/>
                  </a:lnTo>
                  <a:lnTo>
                    <a:pt x="64" y="148"/>
                  </a:lnTo>
                  <a:lnTo>
                    <a:pt x="62" y="148"/>
                  </a:lnTo>
                  <a:lnTo>
                    <a:pt x="60" y="148"/>
                  </a:lnTo>
                  <a:lnTo>
                    <a:pt x="60" y="150"/>
                  </a:lnTo>
                  <a:lnTo>
                    <a:pt x="62" y="150"/>
                  </a:lnTo>
                  <a:lnTo>
                    <a:pt x="62" y="152"/>
                  </a:lnTo>
                  <a:lnTo>
                    <a:pt x="60" y="152"/>
                  </a:lnTo>
                  <a:lnTo>
                    <a:pt x="60" y="154"/>
                  </a:lnTo>
                  <a:lnTo>
                    <a:pt x="58" y="154"/>
                  </a:lnTo>
                  <a:lnTo>
                    <a:pt x="56" y="152"/>
                  </a:lnTo>
                  <a:lnTo>
                    <a:pt x="54" y="152"/>
                  </a:lnTo>
                  <a:lnTo>
                    <a:pt x="52" y="152"/>
                  </a:lnTo>
                  <a:lnTo>
                    <a:pt x="50" y="152"/>
                  </a:lnTo>
                  <a:lnTo>
                    <a:pt x="48" y="152"/>
                  </a:lnTo>
                  <a:lnTo>
                    <a:pt x="46" y="152"/>
                  </a:lnTo>
                  <a:lnTo>
                    <a:pt x="44" y="152"/>
                  </a:lnTo>
                  <a:lnTo>
                    <a:pt x="44" y="150"/>
                  </a:lnTo>
                  <a:lnTo>
                    <a:pt x="42" y="150"/>
                  </a:lnTo>
                  <a:lnTo>
                    <a:pt x="40" y="150"/>
                  </a:lnTo>
                  <a:lnTo>
                    <a:pt x="40" y="148"/>
                  </a:lnTo>
                  <a:lnTo>
                    <a:pt x="36" y="148"/>
                  </a:lnTo>
                  <a:lnTo>
                    <a:pt x="32" y="146"/>
                  </a:lnTo>
                  <a:lnTo>
                    <a:pt x="32" y="144"/>
                  </a:lnTo>
                  <a:lnTo>
                    <a:pt x="30" y="144"/>
                  </a:lnTo>
                  <a:lnTo>
                    <a:pt x="30" y="142"/>
                  </a:lnTo>
                  <a:lnTo>
                    <a:pt x="28" y="142"/>
                  </a:lnTo>
                  <a:lnTo>
                    <a:pt x="26" y="142"/>
                  </a:lnTo>
                  <a:lnTo>
                    <a:pt x="26" y="140"/>
                  </a:lnTo>
                  <a:lnTo>
                    <a:pt x="24" y="140"/>
                  </a:lnTo>
                  <a:lnTo>
                    <a:pt x="22" y="138"/>
                  </a:lnTo>
                  <a:lnTo>
                    <a:pt x="20" y="138"/>
                  </a:lnTo>
                  <a:lnTo>
                    <a:pt x="18" y="138"/>
                  </a:lnTo>
                  <a:lnTo>
                    <a:pt x="18" y="136"/>
                  </a:lnTo>
                  <a:lnTo>
                    <a:pt x="16" y="136"/>
                  </a:lnTo>
                  <a:lnTo>
                    <a:pt x="14" y="134"/>
                  </a:lnTo>
                  <a:lnTo>
                    <a:pt x="12" y="134"/>
                  </a:lnTo>
                  <a:lnTo>
                    <a:pt x="10" y="132"/>
                  </a:lnTo>
                  <a:lnTo>
                    <a:pt x="8" y="132"/>
                  </a:lnTo>
                  <a:lnTo>
                    <a:pt x="6" y="132"/>
                  </a:lnTo>
                  <a:lnTo>
                    <a:pt x="6" y="130"/>
                  </a:lnTo>
                  <a:lnTo>
                    <a:pt x="2" y="128"/>
                  </a:lnTo>
                  <a:lnTo>
                    <a:pt x="2" y="126"/>
                  </a:lnTo>
                  <a:lnTo>
                    <a:pt x="2" y="122"/>
                  </a:lnTo>
                  <a:lnTo>
                    <a:pt x="2" y="120"/>
                  </a:lnTo>
                  <a:lnTo>
                    <a:pt x="2" y="118"/>
                  </a:lnTo>
                  <a:lnTo>
                    <a:pt x="2" y="118"/>
                  </a:lnTo>
                  <a:lnTo>
                    <a:pt x="2" y="114"/>
                  </a:lnTo>
                  <a:lnTo>
                    <a:pt x="2" y="112"/>
                  </a:lnTo>
                  <a:lnTo>
                    <a:pt x="2" y="104"/>
                  </a:lnTo>
                  <a:lnTo>
                    <a:pt x="2" y="102"/>
                  </a:lnTo>
                  <a:lnTo>
                    <a:pt x="2" y="96"/>
                  </a:lnTo>
                  <a:lnTo>
                    <a:pt x="2" y="94"/>
                  </a:lnTo>
                  <a:lnTo>
                    <a:pt x="2" y="92"/>
                  </a:lnTo>
                  <a:lnTo>
                    <a:pt x="2" y="90"/>
                  </a:lnTo>
                  <a:lnTo>
                    <a:pt x="2" y="88"/>
                  </a:lnTo>
                  <a:lnTo>
                    <a:pt x="2" y="78"/>
                  </a:lnTo>
                  <a:lnTo>
                    <a:pt x="2" y="76"/>
                  </a:lnTo>
                  <a:lnTo>
                    <a:pt x="2" y="74"/>
                  </a:lnTo>
                  <a:lnTo>
                    <a:pt x="2" y="70"/>
                  </a:lnTo>
                  <a:lnTo>
                    <a:pt x="2" y="68"/>
                  </a:lnTo>
                  <a:lnTo>
                    <a:pt x="2" y="64"/>
                  </a:lnTo>
                  <a:lnTo>
                    <a:pt x="2" y="62"/>
                  </a:lnTo>
                  <a:lnTo>
                    <a:pt x="2" y="60"/>
                  </a:lnTo>
                  <a:lnTo>
                    <a:pt x="2" y="58"/>
                  </a:lnTo>
                  <a:lnTo>
                    <a:pt x="2" y="56"/>
                  </a:lnTo>
                  <a:lnTo>
                    <a:pt x="2" y="54"/>
                  </a:lnTo>
                  <a:lnTo>
                    <a:pt x="0" y="44"/>
                  </a:lnTo>
                  <a:lnTo>
                    <a:pt x="0" y="40"/>
                  </a:lnTo>
                  <a:lnTo>
                    <a:pt x="0" y="38"/>
                  </a:lnTo>
                  <a:lnTo>
                    <a:pt x="2" y="34"/>
                  </a:lnTo>
                  <a:lnTo>
                    <a:pt x="2" y="32"/>
                  </a:lnTo>
                  <a:lnTo>
                    <a:pt x="2" y="30"/>
                  </a:lnTo>
                  <a:lnTo>
                    <a:pt x="2" y="28"/>
                  </a:lnTo>
                  <a:lnTo>
                    <a:pt x="2" y="26"/>
                  </a:lnTo>
                  <a:lnTo>
                    <a:pt x="2" y="24"/>
                  </a:lnTo>
                  <a:lnTo>
                    <a:pt x="2" y="22"/>
                  </a:lnTo>
                  <a:lnTo>
                    <a:pt x="2" y="22"/>
                  </a:lnTo>
                  <a:lnTo>
                    <a:pt x="2" y="20"/>
                  </a:lnTo>
                  <a:lnTo>
                    <a:pt x="2" y="18"/>
                  </a:lnTo>
                  <a:lnTo>
                    <a:pt x="2" y="14"/>
                  </a:lnTo>
                  <a:lnTo>
                    <a:pt x="2" y="8"/>
                  </a:lnTo>
                  <a:lnTo>
                    <a:pt x="2" y="2"/>
                  </a:lnTo>
                  <a:lnTo>
                    <a:pt x="2" y="0"/>
                  </a:lnTo>
                  <a:lnTo>
                    <a:pt x="6" y="0"/>
                  </a:lnTo>
                  <a:lnTo>
                    <a:pt x="8" y="0"/>
                  </a:lnTo>
                  <a:lnTo>
                    <a:pt x="12" y="0"/>
                  </a:lnTo>
                  <a:lnTo>
                    <a:pt x="16" y="0"/>
                  </a:lnTo>
                  <a:lnTo>
                    <a:pt x="18" y="0"/>
                  </a:lnTo>
                  <a:lnTo>
                    <a:pt x="22" y="0"/>
                  </a:lnTo>
                  <a:lnTo>
                    <a:pt x="24" y="0"/>
                  </a:lnTo>
                  <a:lnTo>
                    <a:pt x="28" y="0"/>
                  </a:lnTo>
                  <a:lnTo>
                    <a:pt x="32" y="0"/>
                  </a:lnTo>
                  <a:lnTo>
                    <a:pt x="32" y="0"/>
                  </a:lnTo>
                  <a:lnTo>
                    <a:pt x="34" y="0"/>
                  </a:lnTo>
                  <a:lnTo>
                    <a:pt x="36" y="0"/>
                  </a:lnTo>
                  <a:lnTo>
                    <a:pt x="38" y="0"/>
                  </a:lnTo>
                  <a:lnTo>
                    <a:pt x="40" y="0"/>
                  </a:lnTo>
                  <a:lnTo>
                    <a:pt x="42" y="0"/>
                  </a:lnTo>
                  <a:lnTo>
                    <a:pt x="46" y="0"/>
                  </a:lnTo>
                  <a:lnTo>
                    <a:pt x="48" y="0"/>
                  </a:lnTo>
                  <a:lnTo>
                    <a:pt x="50" y="0"/>
                  </a:lnTo>
                  <a:lnTo>
                    <a:pt x="52" y="0"/>
                  </a:lnTo>
                  <a:lnTo>
                    <a:pt x="54"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3" name="Freeform 130"/>
            <p:cNvSpPr>
              <a:spLocks/>
            </p:cNvSpPr>
            <p:nvPr/>
          </p:nvSpPr>
          <p:spPr bwMode="auto">
            <a:xfrm>
              <a:off x="5724525" y="3516313"/>
              <a:ext cx="419100" cy="293688"/>
            </a:xfrm>
            <a:custGeom>
              <a:avLst/>
              <a:gdLst>
                <a:gd name="T0" fmla="*/ 258 w 264"/>
                <a:gd name="T1" fmla="*/ 183 h 185"/>
                <a:gd name="T2" fmla="*/ 246 w 264"/>
                <a:gd name="T3" fmla="*/ 177 h 185"/>
                <a:gd name="T4" fmla="*/ 240 w 264"/>
                <a:gd name="T5" fmla="*/ 173 h 185"/>
                <a:gd name="T6" fmla="*/ 232 w 264"/>
                <a:gd name="T7" fmla="*/ 169 h 185"/>
                <a:gd name="T8" fmla="*/ 224 w 264"/>
                <a:gd name="T9" fmla="*/ 167 h 185"/>
                <a:gd name="T10" fmla="*/ 216 w 264"/>
                <a:gd name="T11" fmla="*/ 161 h 185"/>
                <a:gd name="T12" fmla="*/ 206 w 264"/>
                <a:gd name="T13" fmla="*/ 157 h 185"/>
                <a:gd name="T14" fmla="*/ 198 w 264"/>
                <a:gd name="T15" fmla="*/ 153 h 185"/>
                <a:gd name="T16" fmla="*/ 194 w 264"/>
                <a:gd name="T17" fmla="*/ 149 h 185"/>
                <a:gd name="T18" fmla="*/ 186 w 264"/>
                <a:gd name="T19" fmla="*/ 147 h 185"/>
                <a:gd name="T20" fmla="*/ 176 w 264"/>
                <a:gd name="T21" fmla="*/ 143 h 185"/>
                <a:gd name="T22" fmla="*/ 164 w 264"/>
                <a:gd name="T23" fmla="*/ 143 h 185"/>
                <a:gd name="T24" fmla="*/ 152 w 264"/>
                <a:gd name="T25" fmla="*/ 141 h 185"/>
                <a:gd name="T26" fmla="*/ 142 w 264"/>
                <a:gd name="T27" fmla="*/ 141 h 185"/>
                <a:gd name="T28" fmla="*/ 128 w 264"/>
                <a:gd name="T29" fmla="*/ 141 h 185"/>
                <a:gd name="T30" fmla="*/ 110 w 264"/>
                <a:gd name="T31" fmla="*/ 141 h 185"/>
                <a:gd name="T32" fmla="*/ 100 w 264"/>
                <a:gd name="T33" fmla="*/ 141 h 185"/>
                <a:gd name="T34" fmla="*/ 90 w 264"/>
                <a:gd name="T35" fmla="*/ 141 h 185"/>
                <a:gd name="T36" fmla="*/ 70 w 264"/>
                <a:gd name="T37" fmla="*/ 141 h 185"/>
                <a:gd name="T38" fmla="*/ 52 w 264"/>
                <a:gd name="T39" fmla="*/ 139 h 185"/>
                <a:gd name="T40" fmla="*/ 34 w 264"/>
                <a:gd name="T41" fmla="*/ 139 h 185"/>
                <a:gd name="T42" fmla="*/ 24 w 264"/>
                <a:gd name="T43" fmla="*/ 139 h 185"/>
                <a:gd name="T44" fmla="*/ 20 w 264"/>
                <a:gd name="T45" fmla="*/ 129 h 185"/>
                <a:gd name="T46" fmla="*/ 20 w 264"/>
                <a:gd name="T47" fmla="*/ 117 h 185"/>
                <a:gd name="T48" fmla="*/ 20 w 264"/>
                <a:gd name="T49" fmla="*/ 93 h 185"/>
                <a:gd name="T50" fmla="*/ 20 w 264"/>
                <a:gd name="T51" fmla="*/ 79 h 185"/>
                <a:gd name="T52" fmla="*/ 6 w 264"/>
                <a:gd name="T53" fmla="*/ 79 h 185"/>
                <a:gd name="T54" fmla="*/ 0 w 264"/>
                <a:gd name="T55" fmla="*/ 79 h 185"/>
                <a:gd name="T56" fmla="*/ 0 w 264"/>
                <a:gd name="T57" fmla="*/ 67 h 185"/>
                <a:gd name="T58" fmla="*/ 0 w 264"/>
                <a:gd name="T59" fmla="*/ 39 h 185"/>
                <a:gd name="T60" fmla="*/ 0 w 264"/>
                <a:gd name="T61" fmla="*/ 21 h 185"/>
                <a:gd name="T62" fmla="*/ 14 w 264"/>
                <a:gd name="T63" fmla="*/ 0 h 185"/>
                <a:gd name="T64" fmla="*/ 32 w 264"/>
                <a:gd name="T65" fmla="*/ 0 h 185"/>
                <a:gd name="T66" fmla="*/ 52 w 264"/>
                <a:gd name="T67" fmla="*/ 0 h 185"/>
                <a:gd name="T68" fmla="*/ 72 w 264"/>
                <a:gd name="T69" fmla="*/ 0 h 185"/>
                <a:gd name="T70" fmla="*/ 82 w 264"/>
                <a:gd name="T71" fmla="*/ 0 h 185"/>
                <a:gd name="T72" fmla="*/ 100 w 264"/>
                <a:gd name="T73" fmla="*/ 0 h 185"/>
                <a:gd name="T74" fmla="*/ 112 w 264"/>
                <a:gd name="T75" fmla="*/ 0 h 185"/>
                <a:gd name="T76" fmla="*/ 136 w 264"/>
                <a:gd name="T77" fmla="*/ 0 h 185"/>
                <a:gd name="T78" fmla="*/ 144 w 264"/>
                <a:gd name="T79" fmla="*/ 8 h 185"/>
                <a:gd name="T80" fmla="*/ 144 w 264"/>
                <a:gd name="T81" fmla="*/ 21 h 185"/>
                <a:gd name="T82" fmla="*/ 144 w 264"/>
                <a:gd name="T83" fmla="*/ 33 h 185"/>
                <a:gd name="T84" fmla="*/ 144 w 264"/>
                <a:gd name="T85" fmla="*/ 43 h 185"/>
                <a:gd name="T86" fmla="*/ 144 w 264"/>
                <a:gd name="T87" fmla="*/ 57 h 185"/>
                <a:gd name="T88" fmla="*/ 160 w 264"/>
                <a:gd name="T89" fmla="*/ 57 h 185"/>
                <a:gd name="T90" fmla="*/ 170 w 264"/>
                <a:gd name="T91" fmla="*/ 57 h 185"/>
                <a:gd name="T92" fmla="*/ 180 w 264"/>
                <a:gd name="T93" fmla="*/ 57 h 185"/>
                <a:gd name="T94" fmla="*/ 190 w 264"/>
                <a:gd name="T95" fmla="*/ 57 h 185"/>
                <a:gd name="T96" fmla="*/ 200 w 264"/>
                <a:gd name="T97" fmla="*/ 57 h 185"/>
                <a:gd name="T98" fmla="*/ 216 w 264"/>
                <a:gd name="T99" fmla="*/ 57 h 185"/>
                <a:gd name="T100" fmla="*/ 228 w 264"/>
                <a:gd name="T101" fmla="*/ 57 h 185"/>
                <a:gd name="T102" fmla="*/ 240 w 264"/>
                <a:gd name="T103" fmla="*/ 57 h 185"/>
                <a:gd name="T104" fmla="*/ 250 w 264"/>
                <a:gd name="T105" fmla="*/ 57 h 185"/>
                <a:gd name="T106" fmla="*/ 264 w 264"/>
                <a:gd name="T107" fmla="*/ 57 h 185"/>
                <a:gd name="T108" fmla="*/ 264 w 264"/>
                <a:gd name="T109" fmla="*/ 77 h 185"/>
                <a:gd name="T110" fmla="*/ 264 w 264"/>
                <a:gd name="T111" fmla="*/ 85 h 185"/>
                <a:gd name="T112" fmla="*/ 262 w 264"/>
                <a:gd name="T113" fmla="*/ 97 h 185"/>
                <a:gd name="T114" fmla="*/ 264 w 264"/>
                <a:gd name="T115" fmla="*/ 117 h 185"/>
                <a:gd name="T116" fmla="*/ 264 w 264"/>
                <a:gd name="T117" fmla="*/ 131 h 185"/>
                <a:gd name="T118" fmla="*/ 264 w 264"/>
                <a:gd name="T119" fmla="*/ 149 h 185"/>
                <a:gd name="T120" fmla="*/ 264 w 264"/>
                <a:gd name="T121" fmla="*/ 169 h 185"/>
                <a:gd name="T122" fmla="*/ 264 w 264"/>
                <a:gd name="T123" fmla="*/ 17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185">
                  <a:moveTo>
                    <a:pt x="264" y="183"/>
                  </a:moveTo>
                  <a:lnTo>
                    <a:pt x="264" y="185"/>
                  </a:lnTo>
                  <a:lnTo>
                    <a:pt x="262" y="185"/>
                  </a:lnTo>
                  <a:lnTo>
                    <a:pt x="260" y="183"/>
                  </a:lnTo>
                  <a:lnTo>
                    <a:pt x="258" y="183"/>
                  </a:lnTo>
                  <a:lnTo>
                    <a:pt x="256" y="181"/>
                  </a:lnTo>
                  <a:lnTo>
                    <a:pt x="254" y="181"/>
                  </a:lnTo>
                  <a:lnTo>
                    <a:pt x="252" y="179"/>
                  </a:lnTo>
                  <a:lnTo>
                    <a:pt x="250" y="179"/>
                  </a:lnTo>
                  <a:lnTo>
                    <a:pt x="246" y="177"/>
                  </a:lnTo>
                  <a:lnTo>
                    <a:pt x="244" y="175"/>
                  </a:lnTo>
                  <a:lnTo>
                    <a:pt x="244" y="175"/>
                  </a:lnTo>
                  <a:lnTo>
                    <a:pt x="242" y="175"/>
                  </a:lnTo>
                  <a:lnTo>
                    <a:pt x="240" y="175"/>
                  </a:lnTo>
                  <a:lnTo>
                    <a:pt x="240" y="173"/>
                  </a:lnTo>
                  <a:lnTo>
                    <a:pt x="238" y="173"/>
                  </a:lnTo>
                  <a:lnTo>
                    <a:pt x="236" y="173"/>
                  </a:lnTo>
                  <a:lnTo>
                    <a:pt x="234" y="171"/>
                  </a:lnTo>
                  <a:lnTo>
                    <a:pt x="232" y="171"/>
                  </a:lnTo>
                  <a:lnTo>
                    <a:pt x="232" y="169"/>
                  </a:lnTo>
                  <a:lnTo>
                    <a:pt x="230" y="169"/>
                  </a:lnTo>
                  <a:lnTo>
                    <a:pt x="228" y="169"/>
                  </a:lnTo>
                  <a:lnTo>
                    <a:pt x="228" y="167"/>
                  </a:lnTo>
                  <a:lnTo>
                    <a:pt x="226" y="167"/>
                  </a:lnTo>
                  <a:lnTo>
                    <a:pt x="224" y="167"/>
                  </a:lnTo>
                  <a:lnTo>
                    <a:pt x="224" y="165"/>
                  </a:lnTo>
                  <a:lnTo>
                    <a:pt x="222" y="165"/>
                  </a:lnTo>
                  <a:lnTo>
                    <a:pt x="220" y="165"/>
                  </a:lnTo>
                  <a:lnTo>
                    <a:pt x="218" y="163"/>
                  </a:lnTo>
                  <a:lnTo>
                    <a:pt x="216" y="161"/>
                  </a:lnTo>
                  <a:lnTo>
                    <a:pt x="214" y="161"/>
                  </a:lnTo>
                  <a:lnTo>
                    <a:pt x="212" y="159"/>
                  </a:lnTo>
                  <a:lnTo>
                    <a:pt x="210" y="159"/>
                  </a:lnTo>
                  <a:lnTo>
                    <a:pt x="208" y="157"/>
                  </a:lnTo>
                  <a:lnTo>
                    <a:pt x="206" y="157"/>
                  </a:lnTo>
                  <a:lnTo>
                    <a:pt x="204" y="155"/>
                  </a:lnTo>
                  <a:lnTo>
                    <a:pt x="202" y="155"/>
                  </a:lnTo>
                  <a:lnTo>
                    <a:pt x="200" y="155"/>
                  </a:lnTo>
                  <a:lnTo>
                    <a:pt x="200" y="153"/>
                  </a:lnTo>
                  <a:lnTo>
                    <a:pt x="198" y="153"/>
                  </a:lnTo>
                  <a:lnTo>
                    <a:pt x="196" y="153"/>
                  </a:lnTo>
                  <a:lnTo>
                    <a:pt x="196" y="151"/>
                  </a:lnTo>
                  <a:lnTo>
                    <a:pt x="196" y="151"/>
                  </a:lnTo>
                  <a:lnTo>
                    <a:pt x="194" y="151"/>
                  </a:lnTo>
                  <a:lnTo>
                    <a:pt x="194" y="149"/>
                  </a:lnTo>
                  <a:lnTo>
                    <a:pt x="192" y="149"/>
                  </a:lnTo>
                  <a:lnTo>
                    <a:pt x="190" y="149"/>
                  </a:lnTo>
                  <a:lnTo>
                    <a:pt x="190" y="147"/>
                  </a:lnTo>
                  <a:lnTo>
                    <a:pt x="188" y="147"/>
                  </a:lnTo>
                  <a:lnTo>
                    <a:pt x="186" y="147"/>
                  </a:lnTo>
                  <a:lnTo>
                    <a:pt x="184" y="145"/>
                  </a:lnTo>
                  <a:lnTo>
                    <a:pt x="182" y="145"/>
                  </a:lnTo>
                  <a:lnTo>
                    <a:pt x="180" y="145"/>
                  </a:lnTo>
                  <a:lnTo>
                    <a:pt x="178" y="145"/>
                  </a:lnTo>
                  <a:lnTo>
                    <a:pt x="176" y="143"/>
                  </a:lnTo>
                  <a:lnTo>
                    <a:pt x="174" y="143"/>
                  </a:lnTo>
                  <a:lnTo>
                    <a:pt x="172" y="143"/>
                  </a:lnTo>
                  <a:lnTo>
                    <a:pt x="170" y="143"/>
                  </a:lnTo>
                  <a:lnTo>
                    <a:pt x="168" y="143"/>
                  </a:lnTo>
                  <a:lnTo>
                    <a:pt x="164" y="143"/>
                  </a:lnTo>
                  <a:lnTo>
                    <a:pt x="162" y="143"/>
                  </a:lnTo>
                  <a:lnTo>
                    <a:pt x="160" y="143"/>
                  </a:lnTo>
                  <a:lnTo>
                    <a:pt x="158" y="143"/>
                  </a:lnTo>
                  <a:lnTo>
                    <a:pt x="156" y="141"/>
                  </a:lnTo>
                  <a:lnTo>
                    <a:pt x="152" y="141"/>
                  </a:lnTo>
                  <a:lnTo>
                    <a:pt x="150" y="141"/>
                  </a:lnTo>
                  <a:lnTo>
                    <a:pt x="148" y="141"/>
                  </a:lnTo>
                  <a:lnTo>
                    <a:pt x="148" y="141"/>
                  </a:lnTo>
                  <a:lnTo>
                    <a:pt x="146" y="141"/>
                  </a:lnTo>
                  <a:lnTo>
                    <a:pt x="142" y="141"/>
                  </a:lnTo>
                  <a:lnTo>
                    <a:pt x="140" y="141"/>
                  </a:lnTo>
                  <a:lnTo>
                    <a:pt x="136" y="141"/>
                  </a:lnTo>
                  <a:lnTo>
                    <a:pt x="134" y="141"/>
                  </a:lnTo>
                  <a:lnTo>
                    <a:pt x="132" y="141"/>
                  </a:lnTo>
                  <a:lnTo>
                    <a:pt x="128" y="141"/>
                  </a:lnTo>
                  <a:lnTo>
                    <a:pt x="124" y="141"/>
                  </a:lnTo>
                  <a:lnTo>
                    <a:pt x="120" y="141"/>
                  </a:lnTo>
                  <a:lnTo>
                    <a:pt x="116" y="141"/>
                  </a:lnTo>
                  <a:lnTo>
                    <a:pt x="112" y="141"/>
                  </a:lnTo>
                  <a:lnTo>
                    <a:pt x="110" y="141"/>
                  </a:lnTo>
                  <a:lnTo>
                    <a:pt x="108" y="141"/>
                  </a:lnTo>
                  <a:lnTo>
                    <a:pt x="106" y="141"/>
                  </a:lnTo>
                  <a:lnTo>
                    <a:pt x="104" y="141"/>
                  </a:lnTo>
                  <a:lnTo>
                    <a:pt x="102" y="141"/>
                  </a:lnTo>
                  <a:lnTo>
                    <a:pt x="100" y="141"/>
                  </a:lnTo>
                  <a:lnTo>
                    <a:pt x="100" y="141"/>
                  </a:lnTo>
                  <a:lnTo>
                    <a:pt x="98" y="141"/>
                  </a:lnTo>
                  <a:lnTo>
                    <a:pt x="96" y="141"/>
                  </a:lnTo>
                  <a:lnTo>
                    <a:pt x="92" y="141"/>
                  </a:lnTo>
                  <a:lnTo>
                    <a:pt x="90" y="141"/>
                  </a:lnTo>
                  <a:lnTo>
                    <a:pt x="88" y="141"/>
                  </a:lnTo>
                  <a:lnTo>
                    <a:pt x="82" y="141"/>
                  </a:lnTo>
                  <a:lnTo>
                    <a:pt x="80" y="141"/>
                  </a:lnTo>
                  <a:lnTo>
                    <a:pt x="78" y="141"/>
                  </a:lnTo>
                  <a:lnTo>
                    <a:pt x="70" y="141"/>
                  </a:lnTo>
                  <a:lnTo>
                    <a:pt x="66" y="141"/>
                  </a:lnTo>
                  <a:lnTo>
                    <a:pt x="64" y="141"/>
                  </a:lnTo>
                  <a:lnTo>
                    <a:pt x="58" y="139"/>
                  </a:lnTo>
                  <a:lnTo>
                    <a:pt x="56" y="139"/>
                  </a:lnTo>
                  <a:lnTo>
                    <a:pt x="52" y="139"/>
                  </a:lnTo>
                  <a:lnTo>
                    <a:pt x="50" y="139"/>
                  </a:lnTo>
                  <a:lnTo>
                    <a:pt x="48" y="139"/>
                  </a:lnTo>
                  <a:lnTo>
                    <a:pt x="42" y="139"/>
                  </a:lnTo>
                  <a:lnTo>
                    <a:pt x="40" y="139"/>
                  </a:lnTo>
                  <a:lnTo>
                    <a:pt x="34" y="139"/>
                  </a:lnTo>
                  <a:lnTo>
                    <a:pt x="32" y="139"/>
                  </a:lnTo>
                  <a:lnTo>
                    <a:pt x="30" y="139"/>
                  </a:lnTo>
                  <a:lnTo>
                    <a:pt x="28" y="139"/>
                  </a:lnTo>
                  <a:lnTo>
                    <a:pt x="26" y="139"/>
                  </a:lnTo>
                  <a:lnTo>
                    <a:pt x="24" y="139"/>
                  </a:lnTo>
                  <a:lnTo>
                    <a:pt x="20" y="139"/>
                  </a:lnTo>
                  <a:lnTo>
                    <a:pt x="20" y="137"/>
                  </a:lnTo>
                  <a:lnTo>
                    <a:pt x="20" y="133"/>
                  </a:lnTo>
                  <a:lnTo>
                    <a:pt x="20" y="131"/>
                  </a:lnTo>
                  <a:lnTo>
                    <a:pt x="20" y="129"/>
                  </a:lnTo>
                  <a:lnTo>
                    <a:pt x="20" y="127"/>
                  </a:lnTo>
                  <a:lnTo>
                    <a:pt x="20" y="125"/>
                  </a:lnTo>
                  <a:lnTo>
                    <a:pt x="20" y="123"/>
                  </a:lnTo>
                  <a:lnTo>
                    <a:pt x="20" y="119"/>
                  </a:lnTo>
                  <a:lnTo>
                    <a:pt x="20" y="117"/>
                  </a:lnTo>
                  <a:lnTo>
                    <a:pt x="20" y="107"/>
                  </a:lnTo>
                  <a:lnTo>
                    <a:pt x="20" y="101"/>
                  </a:lnTo>
                  <a:lnTo>
                    <a:pt x="20" y="97"/>
                  </a:lnTo>
                  <a:lnTo>
                    <a:pt x="20" y="95"/>
                  </a:lnTo>
                  <a:lnTo>
                    <a:pt x="20" y="93"/>
                  </a:lnTo>
                  <a:lnTo>
                    <a:pt x="20" y="89"/>
                  </a:lnTo>
                  <a:lnTo>
                    <a:pt x="20" y="85"/>
                  </a:lnTo>
                  <a:lnTo>
                    <a:pt x="20" y="83"/>
                  </a:lnTo>
                  <a:lnTo>
                    <a:pt x="20" y="81"/>
                  </a:lnTo>
                  <a:lnTo>
                    <a:pt x="20" y="79"/>
                  </a:lnTo>
                  <a:lnTo>
                    <a:pt x="18" y="79"/>
                  </a:lnTo>
                  <a:lnTo>
                    <a:pt x="14" y="79"/>
                  </a:lnTo>
                  <a:lnTo>
                    <a:pt x="10" y="79"/>
                  </a:lnTo>
                  <a:lnTo>
                    <a:pt x="8" y="79"/>
                  </a:lnTo>
                  <a:lnTo>
                    <a:pt x="6" y="79"/>
                  </a:lnTo>
                  <a:lnTo>
                    <a:pt x="4" y="79"/>
                  </a:lnTo>
                  <a:lnTo>
                    <a:pt x="4" y="79"/>
                  </a:lnTo>
                  <a:lnTo>
                    <a:pt x="2" y="79"/>
                  </a:lnTo>
                  <a:lnTo>
                    <a:pt x="0" y="79"/>
                  </a:lnTo>
                  <a:lnTo>
                    <a:pt x="0" y="79"/>
                  </a:lnTo>
                  <a:lnTo>
                    <a:pt x="0" y="75"/>
                  </a:lnTo>
                  <a:lnTo>
                    <a:pt x="0" y="73"/>
                  </a:lnTo>
                  <a:lnTo>
                    <a:pt x="0" y="71"/>
                  </a:lnTo>
                  <a:lnTo>
                    <a:pt x="0" y="69"/>
                  </a:lnTo>
                  <a:lnTo>
                    <a:pt x="0" y="67"/>
                  </a:lnTo>
                  <a:lnTo>
                    <a:pt x="0" y="65"/>
                  </a:lnTo>
                  <a:lnTo>
                    <a:pt x="0" y="55"/>
                  </a:lnTo>
                  <a:lnTo>
                    <a:pt x="0" y="49"/>
                  </a:lnTo>
                  <a:lnTo>
                    <a:pt x="0" y="47"/>
                  </a:lnTo>
                  <a:lnTo>
                    <a:pt x="0" y="39"/>
                  </a:lnTo>
                  <a:lnTo>
                    <a:pt x="0" y="33"/>
                  </a:lnTo>
                  <a:lnTo>
                    <a:pt x="0" y="31"/>
                  </a:lnTo>
                  <a:lnTo>
                    <a:pt x="0" y="29"/>
                  </a:lnTo>
                  <a:lnTo>
                    <a:pt x="0" y="25"/>
                  </a:lnTo>
                  <a:lnTo>
                    <a:pt x="0" y="21"/>
                  </a:lnTo>
                  <a:lnTo>
                    <a:pt x="2" y="0"/>
                  </a:lnTo>
                  <a:lnTo>
                    <a:pt x="4" y="0"/>
                  </a:lnTo>
                  <a:lnTo>
                    <a:pt x="10" y="0"/>
                  </a:lnTo>
                  <a:lnTo>
                    <a:pt x="12" y="0"/>
                  </a:lnTo>
                  <a:lnTo>
                    <a:pt x="14" y="0"/>
                  </a:lnTo>
                  <a:lnTo>
                    <a:pt x="18" y="0"/>
                  </a:lnTo>
                  <a:lnTo>
                    <a:pt x="22" y="0"/>
                  </a:lnTo>
                  <a:lnTo>
                    <a:pt x="26" y="0"/>
                  </a:lnTo>
                  <a:lnTo>
                    <a:pt x="30" y="0"/>
                  </a:lnTo>
                  <a:lnTo>
                    <a:pt x="32" y="0"/>
                  </a:lnTo>
                  <a:lnTo>
                    <a:pt x="34" y="0"/>
                  </a:lnTo>
                  <a:lnTo>
                    <a:pt x="38" y="0"/>
                  </a:lnTo>
                  <a:lnTo>
                    <a:pt x="46" y="0"/>
                  </a:lnTo>
                  <a:lnTo>
                    <a:pt x="48" y="0"/>
                  </a:lnTo>
                  <a:lnTo>
                    <a:pt x="52" y="0"/>
                  </a:lnTo>
                  <a:lnTo>
                    <a:pt x="52" y="0"/>
                  </a:lnTo>
                  <a:lnTo>
                    <a:pt x="54" y="0"/>
                  </a:lnTo>
                  <a:lnTo>
                    <a:pt x="66" y="0"/>
                  </a:lnTo>
                  <a:lnTo>
                    <a:pt x="70" y="0"/>
                  </a:lnTo>
                  <a:lnTo>
                    <a:pt x="72" y="0"/>
                  </a:lnTo>
                  <a:lnTo>
                    <a:pt x="74" y="0"/>
                  </a:lnTo>
                  <a:lnTo>
                    <a:pt x="76" y="0"/>
                  </a:lnTo>
                  <a:lnTo>
                    <a:pt x="78" y="0"/>
                  </a:lnTo>
                  <a:lnTo>
                    <a:pt x="80" y="0"/>
                  </a:lnTo>
                  <a:lnTo>
                    <a:pt x="82" y="0"/>
                  </a:lnTo>
                  <a:lnTo>
                    <a:pt x="88" y="0"/>
                  </a:lnTo>
                  <a:lnTo>
                    <a:pt x="90" y="0"/>
                  </a:lnTo>
                  <a:lnTo>
                    <a:pt x="94" y="0"/>
                  </a:lnTo>
                  <a:lnTo>
                    <a:pt x="100" y="0"/>
                  </a:lnTo>
                  <a:lnTo>
                    <a:pt x="100" y="0"/>
                  </a:lnTo>
                  <a:lnTo>
                    <a:pt x="102" y="0"/>
                  </a:lnTo>
                  <a:lnTo>
                    <a:pt x="104" y="0"/>
                  </a:lnTo>
                  <a:lnTo>
                    <a:pt x="108" y="0"/>
                  </a:lnTo>
                  <a:lnTo>
                    <a:pt x="110" y="0"/>
                  </a:lnTo>
                  <a:lnTo>
                    <a:pt x="112" y="0"/>
                  </a:lnTo>
                  <a:lnTo>
                    <a:pt x="114" y="0"/>
                  </a:lnTo>
                  <a:lnTo>
                    <a:pt x="126" y="0"/>
                  </a:lnTo>
                  <a:lnTo>
                    <a:pt x="130" y="0"/>
                  </a:lnTo>
                  <a:lnTo>
                    <a:pt x="134" y="0"/>
                  </a:lnTo>
                  <a:lnTo>
                    <a:pt x="136" y="0"/>
                  </a:lnTo>
                  <a:lnTo>
                    <a:pt x="138" y="0"/>
                  </a:lnTo>
                  <a:lnTo>
                    <a:pt x="144" y="0"/>
                  </a:lnTo>
                  <a:lnTo>
                    <a:pt x="144" y="2"/>
                  </a:lnTo>
                  <a:lnTo>
                    <a:pt x="144" y="6"/>
                  </a:lnTo>
                  <a:lnTo>
                    <a:pt x="144" y="8"/>
                  </a:lnTo>
                  <a:lnTo>
                    <a:pt x="144" y="10"/>
                  </a:lnTo>
                  <a:lnTo>
                    <a:pt x="144" y="12"/>
                  </a:lnTo>
                  <a:lnTo>
                    <a:pt x="144" y="14"/>
                  </a:lnTo>
                  <a:lnTo>
                    <a:pt x="144" y="18"/>
                  </a:lnTo>
                  <a:lnTo>
                    <a:pt x="144" y="21"/>
                  </a:lnTo>
                  <a:lnTo>
                    <a:pt x="144" y="23"/>
                  </a:lnTo>
                  <a:lnTo>
                    <a:pt x="144" y="25"/>
                  </a:lnTo>
                  <a:lnTo>
                    <a:pt x="144" y="29"/>
                  </a:lnTo>
                  <a:lnTo>
                    <a:pt x="144" y="31"/>
                  </a:lnTo>
                  <a:lnTo>
                    <a:pt x="144" y="33"/>
                  </a:lnTo>
                  <a:lnTo>
                    <a:pt x="144" y="35"/>
                  </a:lnTo>
                  <a:lnTo>
                    <a:pt x="144" y="37"/>
                  </a:lnTo>
                  <a:lnTo>
                    <a:pt x="144" y="39"/>
                  </a:lnTo>
                  <a:lnTo>
                    <a:pt x="144" y="41"/>
                  </a:lnTo>
                  <a:lnTo>
                    <a:pt x="144" y="43"/>
                  </a:lnTo>
                  <a:lnTo>
                    <a:pt x="144" y="45"/>
                  </a:lnTo>
                  <a:lnTo>
                    <a:pt x="144" y="47"/>
                  </a:lnTo>
                  <a:lnTo>
                    <a:pt x="144" y="51"/>
                  </a:lnTo>
                  <a:lnTo>
                    <a:pt x="144" y="53"/>
                  </a:lnTo>
                  <a:lnTo>
                    <a:pt x="144" y="57"/>
                  </a:lnTo>
                  <a:lnTo>
                    <a:pt x="146" y="57"/>
                  </a:lnTo>
                  <a:lnTo>
                    <a:pt x="148" y="57"/>
                  </a:lnTo>
                  <a:lnTo>
                    <a:pt x="154" y="57"/>
                  </a:lnTo>
                  <a:lnTo>
                    <a:pt x="158" y="57"/>
                  </a:lnTo>
                  <a:lnTo>
                    <a:pt x="160" y="57"/>
                  </a:lnTo>
                  <a:lnTo>
                    <a:pt x="162" y="57"/>
                  </a:lnTo>
                  <a:lnTo>
                    <a:pt x="164" y="57"/>
                  </a:lnTo>
                  <a:lnTo>
                    <a:pt x="166" y="57"/>
                  </a:lnTo>
                  <a:lnTo>
                    <a:pt x="168" y="57"/>
                  </a:lnTo>
                  <a:lnTo>
                    <a:pt x="170" y="57"/>
                  </a:lnTo>
                  <a:lnTo>
                    <a:pt x="172" y="57"/>
                  </a:lnTo>
                  <a:lnTo>
                    <a:pt x="174" y="57"/>
                  </a:lnTo>
                  <a:lnTo>
                    <a:pt x="176" y="57"/>
                  </a:lnTo>
                  <a:lnTo>
                    <a:pt x="178" y="57"/>
                  </a:lnTo>
                  <a:lnTo>
                    <a:pt x="180" y="57"/>
                  </a:lnTo>
                  <a:lnTo>
                    <a:pt x="182" y="57"/>
                  </a:lnTo>
                  <a:lnTo>
                    <a:pt x="184" y="57"/>
                  </a:lnTo>
                  <a:lnTo>
                    <a:pt x="186" y="57"/>
                  </a:lnTo>
                  <a:lnTo>
                    <a:pt x="188" y="57"/>
                  </a:lnTo>
                  <a:lnTo>
                    <a:pt x="190" y="57"/>
                  </a:lnTo>
                  <a:lnTo>
                    <a:pt x="192" y="57"/>
                  </a:lnTo>
                  <a:lnTo>
                    <a:pt x="194" y="57"/>
                  </a:lnTo>
                  <a:lnTo>
                    <a:pt x="196" y="57"/>
                  </a:lnTo>
                  <a:lnTo>
                    <a:pt x="198" y="57"/>
                  </a:lnTo>
                  <a:lnTo>
                    <a:pt x="200" y="57"/>
                  </a:lnTo>
                  <a:lnTo>
                    <a:pt x="202" y="57"/>
                  </a:lnTo>
                  <a:lnTo>
                    <a:pt x="208" y="57"/>
                  </a:lnTo>
                  <a:lnTo>
                    <a:pt x="212" y="57"/>
                  </a:lnTo>
                  <a:lnTo>
                    <a:pt x="214" y="57"/>
                  </a:lnTo>
                  <a:lnTo>
                    <a:pt x="216" y="57"/>
                  </a:lnTo>
                  <a:lnTo>
                    <a:pt x="218" y="57"/>
                  </a:lnTo>
                  <a:lnTo>
                    <a:pt x="220" y="57"/>
                  </a:lnTo>
                  <a:lnTo>
                    <a:pt x="224" y="57"/>
                  </a:lnTo>
                  <a:lnTo>
                    <a:pt x="226" y="57"/>
                  </a:lnTo>
                  <a:lnTo>
                    <a:pt x="228" y="57"/>
                  </a:lnTo>
                  <a:lnTo>
                    <a:pt x="230" y="57"/>
                  </a:lnTo>
                  <a:lnTo>
                    <a:pt x="232" y="57"/>
                  </a:lnTo>
                  <a:lnTo>
                    <a:pt x="234" y="57"/>
                  </a:lnTo>
                  <a:lnTo>
                    <a:pt x="236" y="57"/>
                  </a:lnTo>
                  <a:lnTo>
                    <a:pt x="240" y="57"/>
                  </a:lnTo>
                  <a:lnTo>
                    <a:pt x="244" y="57"/>
                  </a:lnTo>
                  <a:lnTo>
                    <a:pt x="244" y="57"/>
                  </a:lnTo>
                  <a:lnTo>
                    <a:pt x="246" y="57"/>
                  </a:lnTo>
                  <a:lnTo>
                    <a:pt x="248" y="57"/>
                  </a:lnTo>
                  <a:lnTo>
                    <a:pt x="250" y="57"/>
                  </a:lnTo>
                  <a:lnTo>
                    <a:pt x="252" y="57"/>
                  </a:lnTo>
                  <a:lnTo>
                    <a:pt x="254" y="57"/>
                  </a:lnTo>
                  <a:lnTo>
                    <a:pt x="260" y="57"/>
                  </a:lnTo>
                  <a:lnTo>
                    <a:pt x="262" y="57"/>
                  </a:lnTo>
                  <a:lnTo>
                    <a:pt x="264" y="57"/>
                  </a:lnTo>
                  <a:lnTo>
                    <a:pt x="264" y="59"/>
                  </a:lnTo>
                  <a:lnTo>
                    <a:pt x="264" y="65"/>
                  </a:lnTo>
                  <a:lnTo>
                    <a:pt x="264" y="71"/>
                  </a:lnTo>
                  <a:lnTo>
                    <a:pt x="264" y="75"/>
                  </a:lnTo>
                  <a:lnTo>
                    <a:pt x="264" y="77"/>
                  </a:lnTo>
                  <a:lnTo>
                    <a:pt x="264" y="79"/>
                  </a:lnTo>
                  <a:lnTo>
                    <a:pt x="264" y="79"/>
                  </a:lnTo>
                  <a:lnTo>
                    <a:pt x="264" y="81"/>
                  </a:lnTo>
                  <a:lnTo>
                    <a:pt x="264" y="83"/>
                  </a:lnTo>
                  <a:lnTo>
                    <a:pt x="264" y="85"/>
                  </a:lnTo>
                  <a:lnTo>
                    <a:pt x="264" y="87"/>
                  </a:lnTo>
                  <a:lnTo>
                    <a:pt x="264" y="89"/>
                  </a:lnTo>
                  <a:lnTo>
                    <a:pt x="264" y="91"/>
                  </a:lnTo>
                  <a:lnTo>
                    <a:pt x="262" y="95"/>
                  </a:lnTo>
                  <a:lnTo>
                    <a:pt x="262" y="97"/>
                  </a:lnTo>
                  <a:lnTo>
                    <a:pt x="262" y="101"/>
                  </a:lnTo>
                  <a:lnTo>
                    <a:pt x="264" y="111"/>
                  </a:lnTo>
                  <a:lnTo>
                    <a:pt x="264" y="113"/>
                  </a:lnTo>
                  <a:lnTo>
                    <a:pt x="264" y="115"/>
                  </a:lnTo>
                  <a:lnTo>
                    <a:pt x="264" y="117"/>
                  </a:lnTo>
                  <a:lnTo>
                    <a:pt x="264" y="119"/>
                  </a:lnTo>
                  <a:lnTo>
                    <a:pt x="264" y="121"/>
                  </a:lnTo>
                  <a:lnTo>
                    <a:pt x="264" y="125"/>
                  </a:lnTo>
                  <a:lnTo>
                    <a:pt x="264" y="127"/>
                  </a:lnTo>
                  <a:lnTo>
                    <a:pt x="264" y="131"/>
                  </a:lnTo>
                  <a:lnTo>
                    <a:pt x="264" y="133"/>
                  </a:lnTo>
                  <a:lnTo>
                    <a:pt x="264" y="135"/>
                  </a:lnTo>
                  <a:lnTo>
                    <a:pt x="264" y="145"/>
                  </a:lnTo>
                  <a:lnTo>
                    <a:pt x="264" y="147"/>
                  </a:lnTo>
                  <a:lnTo>
                    <a:pt x="264" y="149"/>
                  </a:lnTo>
                  <a:lnTo>
                    <a:pt x="264" y="151"/>
                  </a:lnTo>
                  <a:lnTo>
                    <a:pt x="264" y="153"/>
                  </a:lnTo>
                  <a:lnTo>
                    <a:pt x="264" y="159"/>
                  </a:lnTo>
                  <a:lnTo>
                    <a:pt x="264" y="161"/>
                  </a:lnTo>
                  <a:lnTo>
                    <a:pt x="264" y="169"/>
                  </a:lnTo>
                  <a:lnTo>
                    <a:pt x="264" y="171"/>
                  </a:lnTo>
                  <a:lnTo>
                    <a:pt x="264" y="175"/>
                  </a:lnTo>
                  <a:lnTo>
                    <a:pt x="264" y="175"/>
                  </a:lnTo>
                  <a:lnTo>
                    <a:pt x="264" y="177"/>
                  </a:lnTo>
                  <a:lnTo>
                    <a:pt x="264" y="179"/>
                  </a:lnTo>
                  <a:lnTo>
                    <a:pt x="264" y="183"/>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4" name="Freeform 131"/>
            <p:cNvSpPr>
              <a:spLocks/>
            </p:cNvSpPr>
            <p:nvPr/>
          </p:nvSpPr>
          <p:spPr bwMode="auto">
            <a:xfrm>
              <a:off x="5541963" y="3271838"/>
              <a:ext cx="411163" cy="244475"/>
            </a:xfrm>
            <a:custGeom>
              <a:avLst/>
              <a:gdLst>
                <a:gd name="T0" fmla="*/ 259 w 259"/>
                <a:gd name="T1" fmla="*/ 148 h 154"/>
                <a:gd name="T2" fmla="*/ 253 w 259"/>
                <a:gd name="T3" fmla="*/ 154 h 154"/>
                <a:gd name="T4" fmla="*/ 245 w 259"/>
                <a:gd name="T5" fmla="*/ 154 h 154"/>
                <a:gd name="T6" fmla="*/ 227 w 259"/>
                <a:gd name="T7" fmla="*/ 154 h 154"/>
                <a:gd name="T8" fmla="*/ 219 w 259"/>
                <a:gd name="T9" fmla="*/ 154 h 154"/>
                <a:gd name="T10" fmla="*/ 215 w 259"/>
                <a:gd name="T11" fmla="*/ 154 h 154"/>
                <a:gd name="T12" fmla="*/ 203 w 259"/>
                <a:gd name="T13" fmla="*/ 154 h 154"/>
                <a:gd name="T14" fmla="*/ 193 w 259"/>
                <a:gd name="T15" fmla="*/ 154 h 154"/>
                <a:gd name="T16" fmla="*/ 187 w 259"/>
                <a:gd name="T17" fmla="*/ 154 h 154"/>
                <a:gd name="T18" fmla="*/ 169 w 259"/>
                <a:gd name="T19" fmla="*/ 154 h 154"/>
                <a:gd name="T20" fmla="*/ 163 w 259"/>
                <a:gd name="T21" fmla="*/ 154 h 154"/>
                <a:gd name="T22" fmla="*/ 149 w 259"/>
                <a:gd name="T23" fmla="*/ 154 h 154"/>
                <a:gd name="T24" fmla="*/ 141 w 259"/>
                <a:gd name="T25" fmla="*/ 154 h 154"/>
                <a:gd name="T26" fmla="*/ 129 w 259"/>
                <a:gd name="T27" fmla="*/ 154 h 154"/>
                <a:gd name="T28" fmla="*/ 119 w 259"/>
                <a:gd name="T29" fmla="*/ 154 h 154"/>
                <a:gd name="T30" fmla="*/ 101 w 259"/>
                <a:gd name="T31" fmla="*/ 154 h 154"/>
                <a:gd name="T32" fmla="*/ 87 w 259"/>
                <a:gd name="T33" fmla="*/ 154 h 154"/>
                <a:gd name="T34" fmla="*/ 77 w 259"/>
                <a:gd name="T35" fmla="*/ 154 h 154"/>
                <a:gd name="T36" fmla="*/ 71 w 259"/>
                <a:gd name="T37" fmla="*/ 154 h 154"/>
                <a:gd name="T38" fmla="*/ 63 w 259"/>
                <a:gd name="T39" fmla="*/ 154 h 154"/>
                <a:gd name="T40" fmla="*/ 55 w 259"/>
                <a:gd name="T41" fmla="*/ 154 h 154"/>
                <a:gd name="T42" fmla="*/ 42 w 259"/>
                <a:gd name="T43" fmla="*/ 154 h 154"/>
                <a:gd name="T44" fmla="*/ 28 w 259"/>
                <a:gd name="T45" fmla="*/ 154 h 154"/>
                <a:gd name="T46" fmla="*/ 20 w 259"/>
                <a:gd name="T47" fmla="*/ 154 h 154"/>
                <a:gd name="T48" fmla="*/ 12 w 259"/>
                <a:gd name="T49" fmla="*/ 154 h 154"/>
                <a:gd name="T50" fmla="*/ 0 w 259"/>
                <a:gd name="T51" fmla="*/ 154 h 154"/>
                <a:gd name="T52" fmla="*/ 0 w 259"/>
                <a:gd name="T53" fmla="*/ 142 h 154"/>
                <a:gd name="T54" fmla="*/ 0 w 259"/>
                <a:gd name="T55" fmla="*/ 132 h 154"/>
                <a:gd name="T56" fmla="*/ 0 w 259"/>
                <a:gd name="T57" fmla="*/ 124 h 154"/>
                <a:gd name="T58" fmla="*/ 0 w 259"/>
                <a:gd name="T59" fmla="*/ 118 h 154"/>
                <a:gd name="T60" fmla="*/ 0 w 259"/>
                <a:gd name="T61" fmla="*/ 112 h 154"/>
                <a:gd name="T62" fmla="*/ 0 w 259"/>
                <a:gd name="T63" fmla="*/ 102 h 154"/>
                <a:gd name="T64" fmla="*/ 0 w 259"/>
                <a:gd name="T65" fmla="*/ 92 h 154"/>
                <a:gd name="T66" fmla="*/ 0 w 259"/>
                <a:gd name="T67" fmla="*/ 86 h 154"/>
                <a:gd name="T68" fmla="*/ 0 w 259"/>
                <a:gd name="T69" fmla="*/ 74 h 154"/>
                <a:gd name="T70" fmla="*/ 0 w 259"/>
                <a:gd name="T71" fmla="*/ 54 h 154"/>
                <a:gd name="T72" fmla="*/ 0 w 259"/>
                <a:gd name="T73" fmla="*/ 28 h 154"/>
                <a:gd name="T74" fmla="*/ 0 w 259"/>
                <a:gd name="T75" fmla="*/ 0 h 154"/>
                <a:gd name="T76" fmla="*/ 131 w 259"/>
                <a:gd name="T77" fmla="*/ 0 h 154"/>
                <a:gd name="T78" fmla="*/ 201 w 259"/>
                <a:gd name="T79" fmla="*/ 0 h 154"/>
                <a:gd name="T80" fmla="*/ 201 w 259"/>
                <a:gd name="T81" fmla="*/ 12 h 154"/>
                <a:gd name="T82" fmla="*/ 201 w 259"/>
                <a:gd name="T83" fmla="*/ 24 h 154"/>
                <a:gd name="T84" fmla="*/ 201 w 259"/>
                <a:gd name="T85" fmla="*/ 36 h 154"/>
                <a:gd name="T86" fmla="*/ 201 w 259"/>
                <a:gd name="T87" fmla="*/ 44 h 154"/>
                <a:gd name="T88" fmla="*/ 201 w 259"/>
                <a:gd name="T89" fmla="*/ 58 h 154"/>
                <a:gd name="T90" fmla="*/ 201 w 259"/>
                <a:gd name="T91" fmla="*/ 66 h 154"/>
                <a:gd name="T92" fmla="*/ 201 w 259"/>
                <a:gd name="T93" fmla="*/ 76 h 154"/>
                <a:gd name="T94" fmla="*/ 209 w 259"/>
                <a:gd name="T95" fmla="*/ 78 h 154"/>
                <a:gd name="T96" fmla="*/ 217 w 259"/>
                <a:gd name="T97" fmla="*/ 78 h 154"/>
                <a:gd name="T98" fmla="*/ 225 w 259"/>
                <a:gd name="T99" fmla="*/ 78 h 154"/>
                <a:gd name="T100" fmla="*/ 235 w 259"/>
                <a:gd name="T101" fmla="*/ 78 h 154"/>
                <a:gd name="T102" fmla="*/ 245 w 259"/>
                <a:gd name="T103" fmla="*/ 78 h 154"/>
                <a:gd name="T104" fmla="*/ 253 w 259"/>
                <a:gd name="T105" fmla="*/ 78 h 154"/>
                <a:gd name="T106" fmla="*/ 259 w 259"/>
                <a:gd name="T107" fmla="*/ 82 h 154"/>
                <a:gd name="T108" fmla="*/ 259 w 259"/>
                <a:gd name="T109" fmla="*/ 88 h 154"/>
                <a:gd name="T110" fmla="*/ 259 w 259"/>
                <a:gd name="T111" fmla="*/ 100 h 154"/>
                <a:gd name="T112" fmla="*/ 259 w 259"/>
                <a:gd name="T113"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9" h="154">
                  <a:moveTo>
                    <a:pt x="259" y="132"/>
                  </a:moveTo>
                  <a:lnTo>
                    <a:pt x="259" y="140"/>
                  </a:lnTo>
                  <a:lnTo>
                    <a:pt x="259" y="148"/>
                  </a:lnTo>
                  <a:lnTo>
                    <a:pt x="259" y="150"/>
                  </a:lnTo>
                  <a:lnTo>
                    <a:pt x="259" y="154"/>
                  </a:lnTo>
                  <a:lnTo>
                    <a:pt x="253" y="154"/>
                  </a:lnTo>
                  <a:lnTo>
                    <a:pt x="251" y="154"/>
                  </a:lnTo>
                  <a:lnTo>
                    <a:pt x="249" y="154"/>
                  </a:lnTo>
                  <a:lnTo>
                    <a:pt x="245" y="154"/>
                  </a:lnTo>
                  <a:lnTo>
                    <a:pt x="241" y="154"/>
                  </a:lnTo>
                  <a:lnTo>
                    <a:pt x="229" y="154"/>
                  </a:lnTo>
                  <a:lnTo>
                    <a:pt x="227" y="154"/>
                  </a:lnTo>
                  <a:lnTo>
                    <a:pt x="225" y="154"/>
                  </a:lnTo>
                  <a:lnTo>
                    <a:pt x="223" y="154"/>
                  </a:lnTo>
                  <a:lnTo>
                    <a:pt x="219" y="154"/>
                  </a:lnTo>
                  <a:lnTo>
                    <a:pt x="217" y="154"/>
                  </a:lnTo>
                  <a:lnTo>
                    <a:pt x="215" y="154"/>
                  </a:lnTo>
                  <a:lnTo>
                    <a:pt x="215" y="154"/>
                  </a:lnTo>
                  <a:lnTo>
                    <a:pt x="209" y="154"/>
                  </a:lnTo>
                  <a:lnTo>
                    <a:pt x="205" y="154"/>
                  </a:lnTo>
                  <a:lnTo>
                    <a:pt x="203" y="154"/>
                  </a:lnTo>
                  <a:lnTo>
                    <a:pt x="197" y="154"/>
                  </a:lnTo>
                  <a:lnTo>
                    <a:pt x="195" y="154"/>
                  </a:lnTo>
                  <a:lnTo>
                    <a:pt x="193" y="154"/>
                  </a:lnTo>
                  <a:lnTo>
                    <a:pt x="191" y="154"/>
                  </a:lnTo>
                  <a:lnTo>
                    <a:pt x="189" y="154"/>
                  </a:lnTo>
                  <a:lnTo>
                    <a:pt x="187" y="154"/>
                  </a:lnTo>
                  <a:lnTo>
                    <a:pt x="185" y="154"/>
                  </a:lnTo>
                  <a:lnTo>
                    <a:pt x="181" y="154"/>
                  </a:lnTo>
                  <a:lnTo>
                    <a:pt x="169" y="154"/>
                  </a:lnTo>
                  <a:lnTo>
                    <a:pt x="167" y="154"/>
                  </a:lnTo>
                  <a:lnTo>
                    <a:pt x="167" y="154"/>
                  </a:lnTo>
                  <a:lnTo>
                    <a:pt x="163" y="154"/>
                  </a:lnTo>
                  <a:lnTo>
                    <a:pt x="161" y="154"/>
                  </a:lnTo>
                  <a:lnTo>
                    <a:pt x="153" y="154"/>
                  </a:lnTo>
                  <a:lnTo>
                    <a:pt x="149" y="154"/>
                  </a:lnTo>
                  <a:lnTo>
                    <a:pt x="147" y="154"/>
                  </a:lnTo>
                  <a:lnTo>
                    <a:pt x="145" y="154"/>
                  </a:lnTo>
                  <a:lnTo>
                    <a:pt x="141" y="154"/>
                  </a:lnTo>
                  <a:lnTo>
                    <a:pt x="137" y="154"/>
                  </a:lnTo>
                  <a:lnTo>
                    <a:pt x="133" y="154"/>
                  </a:lnTo>
                  <a:lnTo>
                    <a:pt x="129" y="154"/>
                  </a:lnTo>
                  <a:lnTo>
                    <a:pt x="127" y="154"/>
                  </a:lnTo>
                  <a:lnTo>
                    <a:pt x="125" y="154"/>
                  </a:lnTo>
                  <a:lnTo>
                    <a:pt x="119" y="154"/>
                  </a:lnTo>
                  <a:lnTo>
                    <a:pt x="117" y="154"/>
                  </a:lnTo>
                  <a:lnTo>
                    <a:pt x="113" y="154"/>
                  </a:lnTo>
                  <a:lnTo>
                    <a:pt x="101" y="154"/>
                  </a:lnTo>
                  <a:lnTo>
                    <a:pt x="95" y="154"/>
                  </a:lnTo>
                  <a:lnTo>
                    <a:pt x="91" y="154"/>
                  </a:lnTo>
                  <a:lnTo>
                    <a:pt x="87" y="154"/>
                  </a:lnTo>
                  <a:lnTo>
                    <a:pt x="83" y="154"/>
                  </a:lnTo>
                  <a:lnTo>
                    <a:pt x="81" y="154"/>
                  </a:lnTo>
                  <a:lnTo>
                    <a:pt x="77" y="154"/>
                  </a:lnTo>
                  <a:lnTo>
                    <a:pt x="73" y="154"/>
                  </a:lnTo>
                  <a:lnTo>
                    <a:pt x="71" y="154"/>
                  </a:lnTo>
                  <a:lnTo>
                    <a:pt x="71" y="154"/>
                  </a:lnTo>
                  <a:lnTo>
                    <a:pt x="67" y="154"/>
                  </a:lnTo>
                  <a:lnTo>
                    <a:pt x="65" y="154"/>
                  </a:lnTo>
                  <a:lnTo>
                    <a:pt x="63" y="154"/>
                  </a:lnTo>
                  <a:lnTo>
                    <a:pt x="59" y="154"/>
                  </a:lnTo>
                  <a:lnTo>
                    <a:pt x="57" y="154"/>
                  </a:lnTo>
                  <a:lnTo>
                    <a:pt x="55" y="154"/>
                  </a:lnTo>
                  <a:lnTo>
                    <a:pt x="50" y="154"/>
                  </a:lnTo>
                  <a:lnTo>
                    <a:pt x="46" y="154"/>
                  </a:lnTo>
                  <a:lnTo>
                    <a:pt x="42" y="154"/>
                  </a:lnTo>
                  <a:lnTo>
                    <a:pt x="36" y="154"/>
                  </a:lnTo>
                  <a:lnTo>
                    <a:pt x="34" y="154"/>
                  </a:lnTo>
                  <a:lnTo>
                    <a:pt x="28" y="154"/>
                  </a:lnTo>
                  <a:lnTo>
                    <a:pt x="24" y="154"/>
                  </a:lnTo>
                  <a:lnTo>
                    <a:pt x="22" y="154"/>
                  </a:lnTo>
                  <a:lnTo>
                    <a:pt x="20" y="154"/>
                  </a:lnTo>
                  <a:lnTo>
                    <a:pt x="16" y="154"/>
                  </a:lnTo>
                  <a:lnTo>
                    <a:pt x="14" y="154"/>
                  </a:lnTo>
                  <a:lnTo>
                    <a:pt x="12" y="154"/>
                  </a:lnTo>
                  <a:lnTo>
                    <a:pt x="6" y="154"/>
                  </a:lnTo>
                  <a:lnTo>
                    <a:pt x="2" y="154"/>
                  </a:lnTo>
                  <a:lnTo>
                    <a:pt x="0" y="154"/>
                  </a:lnTo>
                  <a:lnTo>
                    <a:pt x="0" y="148"/>
                  </a:lnTo>
                  <a:lnTo>
                    <a:pt x="0" y="146"/>
                  </a:lnTo>
                  <a:lnTo>
                    <a:pt x="0" y="142"/>
                  </a:lnTo>
                  <a:lnTo>
                    <a:pt x="0" y="140"/>
                  </a:lnTo>
                  <a:lnTo>
                    <a:pt x="0" y="134"/>
                  </a:lnTo>
                  <a:lnTo>
                    <a:pt x="0" y="132"/>
                  </a:lnTo>
                  <a:lnTo>
                    <a:pt x="0" y="130"/>
                  </a:lnTo>
                  <a:lnTo>
                    <a:pt x="0" y="126"/>
                  </a:lnTo>
                  <a:lnTo>
                    <a:pt x="0" y="124"/>
                  </a:lnTo>
                  <a:lnTo>
                    <a:pt x="0" y="122"/>
                  </a:lnTo>
                  <a:lnTo>
                    <a:pt x="0" y="120"/>
                  </a:lnTo>
                  <a:lnTo>
                    <a:pt x="0" y="118"/>
                  </a:lnTo>
                  <a:lnTo>
                    <a:pt x="0" y="116"/>
                  </a:lnTo>
                  <a:lnTo>
                    <a:pt x="0" y="114"/>
                  </a:lnTo>
                  <a:lnTo>
                    <a:pt x="0" y="112"/>
                  </a:lnTo>
                  <a:lnTo>
                    <a:pt x="0" y="110"/>
                  </a:lnTo>
                  <a:lnTo>
                    <a:pt x="0" y="108"/>
                  </a:lnTo>
                  <a:lnTo>
                    <a:pt x="0" y="102"/>
                  </a:lnTo>
                  <a:lnTo>
                    <a:pt x="0" y="100"/>
                  </a:lnTo>
                  <a:lnTo>
                    <a:pt x="0" y="96"/>
                  </a:lnTo>
                  <a:lnTo>
                    <a:pt x="0" y="92"/>
                  </a:lnTo>
                  <a:lnTo>
                    <a:pt x="0" y="90"/>
                  </a:lnTo>
                  <a:lnTo>
                    <a:pt x="0" y="88"/>
                  </a:lnTo>
                  <a:lnTo>
                    <a:pt x="0" y="86"/>
                  </a:lnTo>
                  <a:lnTo>
                    <a:pt x="0" y="84"/>
                  </a:lnTo>
                  <a:lnTo>
                    <a:pt x="0" y="78"/>
                  </a:lnTo>
                  <a:lnTo>
                    <a:pt x="0" y="74"/>
                  </a:lnTo>
                  <a:lnTo>
                    <a:pt x="0" y="60"/>
                  </a:lnTo>
                  <a:lnTo>
                    <a:pt x="0" y="56"/>
                  </a:lnTo>
                  <a:lnTo>
                    <a:pt x="0" y="54"/>
                  </a:lnTo>
                  <a:lnTo>
                    <a:pt x="0" y="50"/>
                  </a:lnTo>
                  <a:lnTo>
                    <a:pt x="0" y="32"/>
                  </a:lnTo>
                  <a:lnTo>
                    <a:pt x="0" y="28"/>
                  </a:lnTo>
                  <a:lnTo>
                    <a:pt x="0" y="22"/>
                  </a:lnTo>
                  <a:lnTo>
                    <a:pt x="0" y="12"/>
                  </a:lnTo>
                  <a:lnTo>
                    <a:pt x="0" y="0"/>
                  </a:lnTo>
                  <a:lnTo>
                    <a:pt x="81" y="0"/>
                  </a:lnTo>
                  <a:lnTo>
                    <a:pt x="111" y="0"/>
                  </a:lnTo>
                  <a:lnTo>
                    <a:pt x="131" y="0"/>
                  </a:lnTo>
                  <a:lnTo>
                    <a:pt x="179" y="0"/>
                  </a:lnTo>
                  <a:lnTo>
                    <a:pt x="187" y="0"/>
                  </a:lnTo>
                  <a:lnTo>
                    <a:pt x="201" y="0"/>
                  </a:lnTo>
                  <a:lnTo>
                    <a:pt x="201" y="4"/>
                  </a:lnTo>
                  <a:lnTo>
                    <a:pt x="201" y="8"/>
                  </a:lnTo>
                  <a:lnTo>
                    <a:pt x="201" y="12"/>
                  </a:lnTo>
                  <a:lnTo>
                    <a:pt x="201" y="14"/>
                  </a:lnTo>
                  <a:lnTo>
                    <a:pt x="201" y="16"/>
                  </a:lnTo>
                  <a:lnTo>
                    <a:pt x="201" y="24"/>
                  </a:lnTo>
                  <a:lnTo>
                    <a:pt x="201" y="32"/>
                  </a:lnTo>
                  <a:lnTo>
                    <a:pt x="201" y="34"/>
                  </a:lnTo>
                  <a:lnTo>
                    <a:pt x="201" y="36"/>
                  </a:lnTo>
                  <a:lnTo>
                    <a:pt x="201" y="40"/>
                  </a:lnTo>
                  <a:lnTo>
                    <a:pt x="201" y="42"/>
                  </a:lnTo>
                  <a:lnTo>
                    <a:pt x="201" y="44"/>
                  </a:lnTo>
                  <a:lnTo>
                    <a:pt x="201" y="54"/>
                  </a:lnTo>
                  <a:lnTo>
                    <a:pt x="201" y="56"/>
                  </a:lnTo>
                  <a:lnTo>
                    <a:pt x="201" y="58"/>
                  </a:lnTo>
                  <a:lnTo>
                    <a:pt x="201" y="62"/>
                  </a:lnTo>
                  <a:lnTo>
                    <a:pt x="201" y="64"/>
                  </a:lnTo>
                  <a:lnTo>
                    <a:pt x="201" y="66"/>
                  </a:lnTo>
                  <a:lnTo>
                    <a:pt x="201" y="70"/>
                  </a:lnTo>
                  <a:lnTo>
                    <a:pt x="201" y="72"/>
                  </a:lnTo>
                  <a:lnTo>
                    <a:pt x="201" y="76"/>
                  </a:lnTo>
                  <a:lnTo>
                    <a:pt x="201" y="78"/>
                  </a:lnTo>
                  <a:lnTo>
                    <a:pt x="205" y="78"/>
                  </a:lnTo>
                  <a:lnTo>
                    <a:pt x="209" y="78"/>
                  </a:lnTo>
                  <a:lnTo>
                    <a:pt x="213" y="78"/>
                  </a:lnTo>
                  <a:lnTo>
                    <a:pt x="215" y="78"/>
                  </a:lnTo>
                  <a:lnTo>
                    <a:pt x="217" y="78"/>
                  </a:lnTo>
                  <a:lnTo>
                    <a:pt x="219" y="78"/>
                  </a:lnTo>
                  <a:lnTo>
                    <a:pt x="221" y="78"/>
                  </a:lnTo>
                  <a:lnTo>
                    <a:pt x="225" y="78"/>
                  </a:lnTo>
                  <a:lnTo>
                    <a:pt x="227" y="78"/>
                  </a:lnTo>
                  <a:lnTo>
                    <a:pt x="233" y="78"/>
                  </a:lnTo>
                  <a:lnTo>
                    <a:pt x="235" y="78"/>
                  </a:lnTo>
                  <a:lnTo>
                    <a:pt x="237" y="78"/>
                  </a:lnTo>
                  <a:lnTo>
                    <a:pt x="243" y="78"/>
                  </a:lnTo>
                  <a:lnTo>
                    <a:pt x="245" y="78"/>
                  </a:lnTo>
                  <a:lnTo>
                    <a:pt x="249" y="78"/>
                  </a:lnTo>
                  <a:lnTo>
                    <a:pt x="251" y="78"/>
                  </a:lnTo>
                  <a:lnTo>
                    <a:pt x="253" y="78"/>
                  </a:lnTo>
                  <a:lnTo>
                    <a:pt x="257" y="78"/>
                  </a:lnTo>
                  <a:lnTo>
                    <a:pt x="259" y="78"/>
                  </a:lnTo>
                  <a:lnTo>
                    <a:pt x="259" y="82"/>
                  </a:lnTo>
                  <a:lnTo>
                    <a:pt x="259" y="84"/>
                  </a:lnTo>
                  <a:lnTo>
                    <a:pt x="259" y="86"/>
                  </a:lnTo>
                  <a:lnTo>
                    <a:pt x="259" y="88"/>
                  </a:lnTo>
                  <a:lnTo>
                    <a:pt x="259" y="90"/>
                  </a:lnTo>
                  <a:lnTo>
                    <a:pt x="259" y="94"/>
                  </a:lnTo>
                  <a:lnTo>
                    <a:pt x="259" y="100"/>
                  </a:lnTo>
                  <a:lnTo>
                    <a:pt x="259" y="104"/>
                  </a:lnTo>
                  <a:lnTo>
                    <a:pt x="259" y="114"/>
                  </a:lnTo>
                  <a:lnTo>
                    <a:pt x="259" y="122"/>
                  </a:lnTo>
                  <a:lnTo>
                    <a:pt x="259" y="130"/>
                  </a:lnTo>
                  <a:lnTo>
                    <a:pt x="259" y="13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5" name="Freeform 138"/>
            <p:cNvSpPr>
              <a:spLocks/>
            </p:cNvSpPr>
            <p:nvPr/>
          </p:nvSpPr>
          <p:spPr bwMode="auto">
            <a:xfrm>
              <a:off x="6318250" y="2828925"/>
              <a:ext cx="330200" cy="255588"/>
            </a:xfrm>
            <a:custGeom>
              <a:avLst/>
              <a:gdLst>
                <a:gd name="T0" fmla="*/ 184 w 208"/>
                <a:gd name="T1" fmla="*/ 105 h 161"/>
                <a:gd name="T2" fmla="*/ 194 w 208"/>
                <a:gd name="T3" fmla="*/ 121 h 161"/>
                <a:gd name="T4" fmla="*/ 200 w 208"/>
                <a:gd name="T5" fmla="*/ 127 h 161"/>
                <a:gd name="T6" fmla="*/ 204 w 208"/>
                <a:gd name="T7" fmla="*/ 135 h 161"/>
                <a:gd name="T8" fmla="*/ 208 w 208"/>
                <a:gd name="T9" fmla="*/ 149 h 161"/>
                <a:gd name="T10" fmla="*/ 202 w 208"/>
                <a:gd name="T11" fmla="*/ 159 h 161"/>
                <a:gd name="T12" fmla="*/ 186 w 208"/>
                <a:gd name="T13" fmla="*/ 161 h 161"/>
                <a:gd name="T14" fmla="*/ 172 w 208"/>
                <a:gd name="T15" fmla="*/ 161 h 161"/>
                <a:gd name="T16" fmla="*/ 158 w 208"/>
                <a:gd name="T17" fmla="*/ 161 h 161"/>
                <a:gd name="T18" fmla="*/ 136 w 208"/>
                <a:gd name="T19" fmla="*/ 161 h 161"/>
                <a:gd name="T20" fmla="*/ 122 w 208"/>
                <a:gd name="T21" fmla="*/ 161 h 161"/>
                <a:gd name="T22" fmla="*/ 110 w 208"/>
                <a:gd name="T23" fmla="*/ 161 h 161"/>
                <a:gd name="T24" fmla="*/ 92 w 208"/>
                <a:gd name="T25" fmla="*/ 161 h 161"/>
                <a:gd name="T26" fmla="*/ 78 w 208"/>
                <a:gd name="T27" fmla="*/ 161 h 161"/>
                <a:gd name="T28" fmla="*/ 64 w 208"/>
                <a:gd name="T29" fmla="*/ 161 h 161"/>
                <a:gd name="T30" fmla="*/ 52 w 208"/>
                <a:gd name="T31" fmla="*/ 161 h 161"/>
                <a:gd name="T32" fmla="*/ 42 w 208"/>
                <a:gd name="T33" fmla="*/ 161 h 161"/>
                <a:gd name="T34" fmla="*/ 36 w 208"/>
                <a:gd name="T35" fmla="*/ 155 h 161"/>
                <a:gd name="T36" fmla="*/ 28 w 208"/>
                <a:gd name="T37" fmla="*/ 151 h 161"/>
                <a:gd name="T38" fmla="*/ 30 w 208"/>
                <a:gd name="T39" fmla="*/ 147 h 161"/>
                <a:gd name="T40" fmla="*/ 34 w 208"/>
                <a:gd name="T41" fmla="*/ 143 h 161"/>
                <a:gd name="T42" fmla="*/ 32 w 208"/>
                <a:gd name="T43" fmla="*/ 139 h 161"/>
                <a:gd name="T44" fmla="*/ 36 w 208"/>
                <a:gd name="T45" fmla="*/ 133 h 161"/>
                <a:gd name="T46" fmla="*/ 30 w 208"/>
                <a:gd name="T47" fmla="*/ 131 h 161"/>
                <a:gd name="T48" fmla="*/ 24 w 208"/>
                <a:gd name="T49" fmla="*/ 129 h 161"/>
                <a:gd name="T50" fmla="*/ 20 w 208"/>
                <a:gd name="T51" fmla="*/ 131 h 161"/>
                <a:gd name="T52" fmla="*/ 14 w 208"/>
                <a:gd name="T53" fmla="*/ 139 h 161"/>
                <a:gd name="T54" fmla="*/ 12 w 208"/>
                <a:gd name="T55" fmla="*/ 131 h 161"/>
                <a:gd name="T56" fmla="*/ 8 w 208"/>
                <a:gd name="T57" fmla="*/ 127 h 161"/>
                <a:gd name="T58" fmla="*/ 14 w 208"/>
                <a:gd name="T59" fmla="*/ 123 h 161"/>
                <a:gd name="T60" fmla="*/ 16 w 208"/>
                <a:gd name="T61" fmla="*/ 115 h 161"/>
                <a:gd name="T62" fmla="*/ 20 w 208"/>
                <a:gd name="T63" fmla="*/ 113 h 161"/>
                <a:gd name="T64" fmla="*/ 14 w 208"/>
                <a:gd name="T65" fmla="*/ 109 h 161"/>
                <a:gd name="T66" fmla="*/ 12 w 208"/>
                <a:gd name="T67" fmla="*/ 105 h 161"/>
                <a:gd name="T68" fmla="*/ 6 w 208"/>
                <a:gd name="T69" fmla="*/ 101 h 161"/>
                <a:gd name="T70" fmla="*/ 0 w 208"/>
                <a:gd name="T71" fmla="*/ 95 h 161"/>
                <a:gd name="T72" fmla="*/ 2 w 208"/>
                <a:gd name="T73" fmla="*/ 87 h 161"/>
                <a:gd name="T74" fmla="*/ 20 w 208"/>
                <a:gd name="T75" fmla="*/ 75 h 161"/>
                <a:gd name="T76" fmla="*/ 38 w 208"/>
                <a:gd name="T77" fmla="*/ 63 h 161"/>
                <a:gd name="T78" fmla="*/ 56 w 208"/>
                <a:gd name="T79" fmla="*/ 49 h 161"/>
                <a:gd name="T80" fmla="*/ 64 w 208"/>
                <a:gd name="T81" fmla="*/ 41 h 161"/>
                <a:gd name="T82" fmla="*/ 78 w 208"/>
                <a:gd name="T83" fmla="*/ 33 h 161"/>
                <a:gd name="T84" fmla="*/ 94 w 208"/>
                <a:gd name="T85" fmla="*/ 22 h 161"/>
                <a:gd name="T86" fmla="*/ 102 w 208"/>
                <a:gd name="T87" fmla="*/ 14 h 161"/>
                <a:gd name="T88" fmla="*/ 118 w 208"/>
                <a:gd name="T89" fmla="*/ 2 h 161"/>
                <a:gd name="T90" fmla="*/ 130 w 208"/>
                <a:gd name="T91" fmla="*/ 12 h 161"/>
                <a:gd name="T92" fmla="*/ 144 w 208"/>
                <a:gd name="T93" fmla="*/ 37 h 161"/>
                <a:gd name="T94" fmla="*/ 152 w 208"/>
                <a:gd name="T95" fmla="*/ 49 h 161"/>
                <a:gd name="T96" fmla="*/ 158 w 208"/>
                <a:gd name="T97" fmla="*/ 59 h 161"/>
                <a:gd name="T98" fmla="*/ 164 w 208"/>
                <a:gd name="T99" fmla="*/ 73 h 161"/>
                <a:gd name="T100" fmla="*/ 170 w 208"/>
                <a:gd name="T101"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8" h="161">
                  <a:moveTo>
                    <a:pt x="174" y="89"/>
                  </a:moveTo>
                  <a:lnTo>
                    <a:pt x="178" y="93"/>
                  </a:lnTo>
                  <a:lnTo>
                    <a:pt x="180" y="97"/>
                  </a:lnTo>
                  <a:lnTo>
                    <a:pt x="182" y="101"/>
                  </a:lnTo>
                  <a:lnTo>
                    <a:pt x="184" y="105"/>
                  </a:lnTo>
                  <a:lnTo>
                    <a:pt x="186" y="107"/>
                  </a:lnTo>
                  <a:lnTo>
                    <a:pt x="186" y="109"/>
                  </a:lnTo>
                  <a:lnTo>
                    <a:pt x="190" y="115"/>
                  </a:lnTo>
                  <a:lnTo>
                    <a:pt x="192" y="117"/>
                  </a:lnTo>
                  <a:lnTo>
                    <a:pt x="194" y="121"/>
                  </a:lnTo>
                  <a:lnTo>
                    <a:pt x="196" y="123"/>
                  </a:lnTo>
                  <a:lnTo>
                    <a:pt x="196" y="125"/>
                  </a:lnTo>
                  <a:lnTo>
                    <a:pt x="198" y="127"/>
                  </a:lnTo>
                  <a:lnTo>
                    <a:pt x="198" y="127"/>
                  </a:lnTo>
                  <a:lnTo>
                    <a:pt x="200" y="127"/>
                  </a:lnTo>
                  <a:lnTo>
                    <a:pt x="200" y="129"/>
                  </a:lnTo>
                  <a:lnTo>
                    <a:pt x="200" y="131"/>
                  </a:lnTo>
                  <a:lnTo>
                    <a:pt x="202" y="131"/>
                  </a:lnTo>
                  <a:lnTo>
                    <a:pt x="202" y="133"/>
                  </a:lnTo>
                  <a:lnTo>
                    <a:pt x="204" y="135"/>
                  </a:lnTo>
                  <a:lnTo>
                    <a:pt x="204" y="137"/>
                  </a:lnTo>
                  <a:lnTo>
                    <a:pt x="206" y="139"/>
                  </a:lnTo>
                  <a:lnTo>
                    <a:pt x="208" y="141"/>
                  </a:lnTo>
                  <a:lnTo>
                    <a:pt x="208" y="147"/>
                  </a:lnTo>
                  <a:lnTo>
                    <a:pt x="208" y="149"/>
                  </a:lnTo>
                  <a:lnTo>
                    <a:pt x="208" y="153"/>
                  </a:lnTo>
                  <a:lnTo>
                    <a:pt x="208" y="157"/>
                  </a:lnTo>
                  <a:lnTo>
                    <a:pt x="208" y="159"/>
                  </a:lnTo>
                  <a:lnTo>
                    <a:pt x="206" y="159"/>
                  </a:lnTo>
                  <a:lnTo>
                    <a:pt x="202" y="159"/>
                  </a:lnTo>
                  <a:lnTo>
                    <a:pt x="200" y="159"/>
                  </a:lnTo>
                  <a:lnTo>
                    <a:pt x="198" y="161"/>
                  </a:lnTo>
                  <a:lnTo>
                    <a:pt x="196" y="161"/>
                  </a:lnTo>
                  <a:lnTo>
                    <a:pt x="190" y="161"/>
                  </a:lnTo>
                  <a:lnTo>
                    <a:pt x="186" y="161"/>
                  </a:lnTo>
                  <a:lnTo>
                    <a:pt x="184" y="161"/>
                  </a:lnTo>
                  <a:lnTo>
                    <a:pt x="182" y="161"/>
                  </a:lnTo>
                  <a:lnTo>
                    <a:pt x="180" y="161"/>
                  </a:lnTo>
                  <a:lnTo>
                    <a:pt x="174" y="161"/>
                  </a:lnTo>
                  <a:lnTo>
                    <a:pt x="172" y="161"/>
                  </a:lnTo>
                  <a:lnTo>
                    <a:pt x="170" y="161"/>
                  </a:lnTo>
                  <a:lnTo>
                    <a:pt x="162" y="161"/>
                  </a:lnTo>
                  <a:lnTo>
                    <a:pt x="160" y="161"/>
                  </a:lnTo>
                  <a:lnTo>
                    <a:pt x="160" y="161"/>
                  </a:lnTo>
                  <a:lnTo>
                    <a:pt x="158" y="161"/>
                  </a:lnTo>
                  <a:lnTo>
                    <a:pt x="156" y="161"/>
                  </a:lnTo>
                  <a:lnTo>
                    <a:pt x="154" y="161"/>
                  </a:lnTo>
                  <a:lnTo>
                    <a:pt x="148" y="161"/>
                  </a:lnTo>
                  <a:lnTo>
                    <a:pt x="140" y="161"/>
                  </a:lnTo>
                  <a:lnTo>
                    <a:pt x="136" y="161"/>
                  </a:lnTo>
                  <a:lnTo>
                    <a:pt x="132" y="161"/>
                  </a:lnTo>
                  <a:lnTo>
                    <a:pt x="130" y="161"/>
                  </a:lnTo>
                  <a:lnTo>
                    <a:pt x="128" y="161"/>
                  </a:lnTo>
                  <a:lnTo>
                    <a:pt x="124" y="161"/>
                  </a:lnTo>
                  <a:lnTo>
                    <a:pt x="122" y="161"/>
                  </a:lnTo>
                  <a:lnTo>
                    <a:pt x="120" y="161"/>
                  </a:lnTo>
                  <a:lnTo>
                    <a:pt x="118" y="161"/>
                  </a:lnTo>
                  <a:lnTo>
                    <a:pt x="112" y="161"/>
                  </a:lnTo>
                  <a:lnTo>
                    <a:pt x="112" y="161"/>
                  </a:lnTo>
                  <a:lnTo>
                    <a:pt x="110" y="161"/>
                  </a:lnTo>
                  <a:lnTo>
                    <a:pt x="104" y="161"/>
                  </a:lnTo>
                  <a:lnTo>
                    <a:pt x="102" y="161"/>
                  </a:lnTo>
                  <a:lnTo>
                    <a:pt x="96" y="161"/>
                  </a:lnTo>
                  <a:lnTo>
                    <a:pt x="94" y="161"/>
                  </a:lnTo>
                  <a:lnTo>
                    <a:pt x="92" y="161"/>
                  </a:lnTo>
                  <a:lnTo>
                    <a:pt x="90" y="161"/>
                  </a:lnTo>
                  <a:lnTo>
                    <a:pt x="88" y="161"/>
                  </a:lnTo>
                  <a:lnTo>
                    <a:pt x="84" y="161"/>
                  </a:lnTo>
                  <a:lnTo>
                    <a:pt x="82" y="161"/>
                  </a:lnTo>
                  <a:lnTo>
                    <a:pt x="78" y="161"/>
                  </a:lnTo>
                  <a:lnTo>
                    <a:pt x="76" y="161"/>
                  </a:lnTo>
                  <a:lnTo>
                    <a:pt x="72" y="161"/>
                  </a:lnTo>
                  <a:lnTo>
                    <a:pt x="70" y="161"/>
                  </a:lnTo>
                  <a:lnTo>
                    <a:pt x="66" y="161"/>
                  </a:lnTo>
                  <a:lnTo>
                    <a:pt x="64" y="161"/>
                  </a:lnTo>
                  <a:lnTo>
                    <a:pt x="64" y="161"/>
                  </a:lnTo>
                  <a:lnTo>
                    <a:pt x="62" y="161"/>
                  </a:lnTo>
                  <a:lnTo>
                    <a:pt x="56" y="161"/>
                  </a:lnTo>
                  <a:lnTo>
                    <a:pt x="54" y="161"/>
                  </a:lnTo>
                  <a:lnTo>
                    <a:pt x="52" y="161"/>
                  </a:lnTo>
                  <a:lnTo>
                    <a:pt x="50" y="161"/>
                  </a:lnTo>
                  <a:lnTo>
                    <a:pt x="48" y="161"/>
                  </a:lnTo>
                  <a:lnTo>
                    <a:pt x="46" y="161"/>
                  </a:lnTo>
                  <a:lnTo>
                    <a:pt x="44" y="161"/>
                  </a:lnTo>
                  <a:lnTo>
                    <a:pt x="42" y="161"/>
                  </a:lnTo>
                  <a:lnTo>
                    <a:pt x="40" y="161"/>
                  </a:lnTo>
                  <a:lnTo>
                    <a:pt x="40" y="159"/>
                  </a:lnTo>
                  <a:lnTo>
                    <a:pt x="38" y="157"/>
                  </a:lnTo>
                  <a:lnTo>
                    <a:pt x="36" y="157"/>
                  </a:lnTo>
                  <a:lnTo>
                    <a:pt x="36" y="155"/>
                  </a:lnTo>
                  <a:lnTo>
                    <a:pt x="34" y="155"/>
                  </a:lnTo>
                  <a:lnTo>
                    <a:pt x="32" y="155"/>
                  </a:lnTo>
                  <a:lnTo>
                    <a:pt x="30" y="153"/>
                  </a:lnTo>
                  <a:lnTo>
                    <a:pt x="28" y="153"/>
                  </a:lnTo>
                  <a:lnTo>
                    <a:pt x="28" y="151"/>
                  </a:lnTo>
                  <a:lnTo>
                    <a:pt x="26" y="151"/>
                  </a:lnTo>
                  <a:lnTo>
                    <a:pt x="26" y="149"/>
                  </a:lnTo>
                  <a:lnTo>
                    <a:pt x="26" y="147"/>
                  </a:lnTo>
                  <a:lnTo>
                    <a:pt x="28" y="147"/>
                  </a:lnTo>
                  <a:lnTo>
                    <a:pt x="30" y="147"/>
                  </a:lnTo>
                  <a:lnTo>
                    <a:pt x="30" y="145"/>
                  </a:lnTo>
                  <a:lnTo>
                    <a:pt x="30" y="143"/>
                  </a:lnTo>
                  <a:lnTo>
                    <a:pt x="32" y="143"/>
                  </a:lnTo>
                  <a:lnTo>
                    <a:pt x="34" y="145"/>
                  </a:lnTo>
                  <a:lnTo>
                    <a:pt x="34" y="143"/>
                  </a:lnTo>
                  <a:lnTo>
                    <a:pt x="36" y="143"/>
                  </a:lnTo>
                  <a:lnTo>
                    <a:pt x="36" y="141"/>
                  </a:lnTo>
                  <a:lnTo>
                    <a:pt x="36" y="139"/>
                  </a:lnTo>
                  <a:lnTo>
                    <a:pt x="34" y="139"/>
                  </a:lnTo>
                  <a:lnTo>
                    <a:pt x="32" y="139"/>
                  </a:lnTo>
                  <a:lnTo>
                    <a:pt x="32" y="137"/>
                  </a:lnTo>
                  <a:lnTo>
                    <a:pt x="32" y="135"/>
                  </a:lnTo>
                  <a:lnTo>
                    <a:pt x="34" y="135"/>
                  </a:lnTo>
                  <a:lnTo>
                    <a:pt x="34" y="133"/>
                  </a:lnTo>
                  <a:lnTo>
                    <a:pt x="36" y="133"/>
                  </a:lnTo>
                  <a:lnTo>
                    <a:pt x="36" y="131"/>
                  </a:lnTo>
                  <a:lnTo>
                    <a:pt x="34" y="131"/>
                  </a:lnTo>
                  <a:lnTo>
                    <a:pt x="32" y="133"/>
                  </a:lnTo>
                  <a:lnTo>
                    <a:pt x="30" y="133"/>
                  </a:lnTo>
                  <a:lnTo>
                    <a:pt x="30" y="131"/>
                  </a:lnTo>
                  <a:lnTo>
                    <a:pt x="28" y="129"/>
                  </a:lnTo>
                  <a:lnTo>
                    <a:pt x="28" y="127"/>
                  </a:lnTo>
                  <a:lnTo>
                    <a:pt x="26" y="127"/>
                  </a:lnTo>
                  <a:lnTo>
                    <a:pt x="26" y="129"/>
                  </a:lnTo>
                  <a:lnTo>
                    <a:pt x="24" y="129"/>
                  </a:lnTo>
                  <a:lnTo>
                    <a:pt x="24" y="127"/>
                  </a:lnTo>
                  <a:lnTo>
                    <a:pt x="22" y="127"/>
                  </a:lnTo>
                  <a:lnTo>
                    <a:pt x="22" y="129"/>
                  </a:lnTo>
                  <a:lnTo>
                    <a:pt x="20" y="129"/>
                  </a:lnTo>
                  <a:lnTo>
                    <a:pt x="20" y="131"/>
                  </a:lnTo>
                  <a:lnTo>
                    <a:pt x="18" y="133"/>
                  </a:lnTo>
                  <a:lnTo>
                    <a:pt x="16" y="135"/>
                  </a:lnTo>
                  <a:lnTo>
                    <a:pt x="16" y="137"/>
                  </a:lnTo>
                  <a:lnTo>
                    <a:pt x="16" y="139"/>
                  </a:lnTo>
                  <a:lnTo>
                    <a:pt x="14" y="139"/>
                  </a:lnTo>
                  <a:lnTo>
                    <a:pt x="14" y="137"/>
                  </a:lnTo>
                  <a:lnTo>
                    <a:pt x="14" y="135"/>
                  </a:lnTo>
                  <a:lnTo>
                    <a:pt x="14" y="133"/>
                  </a:lnTo>
                  <a:lnTo>
                    <a:pt x="12" y="133"/>
                  </a:lnTo>
                  <a:lnTo>
                    <a:pt x="12" y="131"/>
                  </a:lnTo>
                  <a:lnTo>
                    <a:pt x="10" y="131"/>
                  </a:lnTo>
                  <a:lnTo>
                    <a:pt x="10" y="129"/>
                  </a:lnTo>
                  <a:lnTo>
                    <a:pt x="10" y="127"/>
                  </a:lnTo>
                  <a:lnTo>
                    <a:pt x="8" y="127"/>
                  </a:lnTo>
                  <a:lnTo>
                    <a:pt x="8" y="127"/>
                  </a:lnTo>
                  <a:lnTo>
                    <a:pt x="8" y="125"/>
                  </a:lnTo>
                  <a:lnTo>
                    <a:pt x="10" y="125"/>
                  </a:lnTo>
                  <a:lnTo>
                    <a:pt x="12" y="125"/>
                  </a:lnTo>
                  <a:lnTo>
                    <a:pt x="12" y="123"/>
                  </a:lnTo>
                  <a:lnTo>
                    <a:pt x="14" y="123"/>
                  </a:lnTo>
                  <a:lnTo>
                    <a:pt x="14" y="121"/>
                  </a:lnTo>
                  <a:lnTo>
                    <a:pt x="14" y="119"/>
                  </a:lnTo>
                  <a:lnTo>
                    <a:pt x="14" y="117"/>
                  </a:lnTo>
                  <a:lnTo>
                    <a:pt x="14" y="115"/>
                  </a:lnTo>
                  <a:lnTo>
                    <a:pt x="16" y="115"/>
                  </a:lnTo>
                  <a:lnTo>
                    <a:pt x="16" y="115"/>
                  </a:lnTo>
                  <a:lnTo>
                    <a:pt x="16" y="117"/>
                  </a:lnTo>
                  <a:lnTo>
                    <a:pt x="16" y="115"/>
                  </a:lnTo>
                  <a:lnTo>
                    <a:pt x="18" y="115"/>
                  </a:lnTo>
                  <a:lnTo>
                    <a:pt x="20" y="113"/>
                  </a:lnTo>
                  <a:lnTo>
                    <a:pt x="20" y="111"/>
                  </a:lnTo>
                  <a:lnTo>
                    <a:pt x="18" y="111"/>
                  </a:lnTo>
                  <a:lnTo>
                    <a:pt x="16" y="113"/>
                  </a:lnTo>
                  <a:lnTo>
                    <a:pt x="16" y="111"/>
                  </a:lnTo>
                  <a:lnTo>
                    <a:pt x="14" y="109"/>
                  </a:lnTo>
                  <a:lnTo>
                    <a:pt x="12" y="109"/>
                  </a:lnTo>
                  <a:lnTo>
                    <a:pt x="10" y="109"/>
                  </a:lnTo>
                  <a:lnTo>
                    <a:pt x="8" y="107"/>
                  </a:lnTo>
                  <a:lnTo>
                    <a:pt x="10" y="105"/>
                  </a:lnTo>
                  <a:lnTo>
                    <a:pt x="12" y="105"/>
                  </a:lnTo>
                  <a:lnTo>
                    <a:pt x="12" y="103"/>
                  </a:lnTo>
                  <a:lnTo>
                    <a:pt x="10" y="103"/>
                  </a:lnTo>
                  <a:lnTo>
                    <a:pt x="10" y="101"/>
                  </a:lnTo>
                  <a:lnTo>
                    <a:pt x="8" y="101"/>
                  </a:lnTo>
                  <a:lnTo>
                    <a:pt x="6" y="101"/>
                  </a:lnTo>
                  <a:lnTo>
                    <a:pt x="4" y="101"/>
                  </a:lnTo>
                  <a:lnTo>
                    <a:pt x="2" y="101"/>
                  </a:lnTo>
                  <a:lnTo>
                    <a:pt x="0" y="99"/>
                  </a:lnTo>
                  <a:lnTo>
                    <a:pt x="0" y="97"/>
                  </a:lnTo>
                  <a:lnTo>
                    <a:pt x="0" y="95"/>
                  </a:lnTo>
                  <a:lnTo>
                    <a:pt x="2" y="95"/>
                  </a:lnTo>
                  <a:lnTo>
                    <a:pt x="2" y="93"/>
                  </a:lnTo>
                  <a:lnTo>
                    <a:pt x="2" y="91"/>
                  </a:lnTo>
                  <a:lnTo>
                    <a:pt x="2" y="89"/>
                  </a:lnTo>
                  <a:lnTo>
                    <a:pt x="2" y="87"/>
                  </a:lnTo>
                  <a:lnTo>
                    <a:pt x="6" y="85"/>
                  </a:lnTo>
                  <a:lnTo>
                    <a:pt x="8" y="83"/>
                  </a:lnTo>
                  <a:lnTo>
                    <a:pt x="10" y="81"/>
                  </a:lnTo>
                  <a:lnTo>
                    <a:pt x="14" y="81"/>
                  </a:lnTo>
                  <a:lnTo>
                    <a:pt x="20" y="75"/>
                  </a:lnTo>
                  <a:lnTo>
                    <a:pt x="22" y="75"/>
                  </a:lnTo>
                  <a:lnTo>
                    <a:pt x="24" y="71"/>
                  </a:lnTo>
                  <a:lnTo>
                    <a:pt x="30" y="67"/>
                  </a:lnTo>
                  <a:lnTo>
                    <a:pt x="34" y="65"/>
                  </a:lnTo>
                  <a:lnTo>
                    <a:pt x="38" y="63"/>
                  </a:lnTo>
                  <a:lnTo>
                    <a:pt x="46" y="57"/>
                  </a:lnTo>
                  <a:lnTo>
                    <a:pt x="48" y="55"/>
                  </a:lnTo>
                  <a:lnTo>
                    <a:pt x="50" y="53"/>
                  </a:lnTo>
                  <a:lnTo>
                    <a:pt x="54" y="51"/>
                  </a:lnTo>
                  <a:lnTo>
                    <a:pt x="56" y="49"/>
                  </a:lnTo>
                  <a:lnTo>
                    <a:pt x="58" y="47"/>
                  </a:lnTo>
                  <a:lnTo>
                    <a:pt x="60" y="47"/>
                  </a:lnTo>
                  <a:lnTo>
                    <a:pt x="62" y="45"/>
                  </a:lnTo>
                  <a:lnTo>
                    <a:pt x="64" y="43"/>
                  </a:lnTo>
                  <a:lnTo>
                    <a:pt x="64" y="41"/>
                  </a:lnTo>
                  <a:lnTo>
                    <a:pt x="66" y="41"/>
                  </a:lnTo>
                  <a:lnTo>
                    <a:pt x="70" y="37"/>
                  </a:lnTo>
                  <a:lnTo>
                    <a:pt x="72" y="37"/>
                  </a:lnTo>
                  <a:lnTo>
                    <a:pt x="78" y="33"/>
                  </a:lnTo>
                  <a:lnTo>
                    <a:pt x="78" y="33"/>
                  </a:lnTo>
                  <a:lnTo>
                    <a:pt x="82" y="31"/>
                  </a:lnTo>
                  <a:lnTo>
                    <a:pt x="86" y="28"/>
                  </a:lnTo>
                  <a:lnTo>
                    <a:pt x="90" y="26"/>
                  </a:lnTo>
                  <a:lnTo>
                    <a:pt x="92" y="24"/>
                  </a:lnTo>
                  <a:lnTo>
                    <a:pt x="94" y="22"/>
                  </a:lnTo>
                  <a:lnTo>
                    <a:pt x="96" y="20"/>
                  </a:lnTo>
                  <a:lnTo>
                    <a:pt x="94" y="18"/>
                  </a:lnTo>
                  <a:lnTo>
                    <a:pt x="96" y="16"/>
                  </a:lnTo>
                  <a:lnTo>
                    <a:pt x="100" y="14"/>
                  </a:lnTo>
                  <a:lnTo>
                    <a:pt x="102" y="14"/>
                  </a:lnTo>
                  <a:lnTo>
                    <a:pt x="104" y="12"/>
                  </a:lnTo>
                  <a:lnTo>
                    <a:pt x="108" y="10"/>
                  </a:lnTo>
                  <a:lnTo>
                    <a:pt x="112" y="8"/>
                  </a:lnTo>
                  <a:lnTo>
                    <a:pt x="114" y="6"/>
                  </a:lnTo>
                  <a:lnTo>
                    <a:pt x="118" y="2"/>
                  </a:lnTo>
                  <a:lnTo>
                    <a:pt x="122" y="0"/>
                  </a:lnTo>
                  <a:lnTo>
                    <a:pt x="124" y="4"/>
                  </a:lnTo>
                  <a:lnTo>
                    <a:pt x="126" y="4"/>
                  </a:lnTo>
                  <a:lnTo>
                    <a:pt x="126" y="6"/>
                  </a:lnTo>
                  <a:lnTo>
                    <a:pt x="130" y="12"/>
                  </a:lnTo>
                  <a:lnTo>
                    <a:pt x="132" y="16"/>
                  </a:lnTo>
                  <a:lnTo>
                    <a:pt x="134" y="18"/>
                  </a:lnTo>
                  <a:lnTo>
                    <a:pt x="140" y="31"/>
                  </a:lnTo>
                  <a:lnTo>
                    <a:pt x="142" y="33"/>
                  </a:lnTo>
                  <a:lnTo>
                    <a:pt x="144" y="37"/>
                  </a:lnTo>
                  <a:lnTo>
                    <a:pt x="148" y="41"/>
                  </a:lnTo>
                  <a:lnTo>
                    <a:pt x="148" y="43"/>
                  </a:lnTo>
                  <a:lnTo>
                    <a:pt x="150" y="45"/>
                  </a:lnTo>
                  <a:lnTo>
                    <a:pt x="150" y="47"/>
                  </a:lnTo>
                  <a:lnTo>
                    <a:pt x="152" y="49"/>
                  </a:lnTo>
                  <a:lnTo>
                    <a:pt x="152" y="51"/>
                  </a:lnTo>
                  <a:lnTo>
                    <a:pt x="154" y="51"/>
                  </a:lnTo>
                  <a:lnTo>
                    <a:pt x="156" y="55"/>
                  </a:lnTo>
                  <a:lnTo>
                    <a:pt x="156" y="57"/>
                  </a:lnTo>
                  <a:lnTo>
                    <a:pt x="158" y="59"/>
                  </a:lnTo>
                  <a:lnTo>
                    <a:pt x="160" y="63"/>
                  </a:lnTo>
                  <a:lnTo>
                    <a:pt x="162" y="67"/>
                  </a:lnTo>
                  <a:lnTo>
                    <a:pt x="162" y="69"/>
                  </a:lnTo>
                  <a:lnTo>
                    <a:pt x="164" y="71"/>
                  </a:lnTo>
                  <a:lnTo>
                    <a:pt x="164" y="73"/>
                  </a:lnTo>
                  <a:lnTo>
                    <a:pt x="166" y="75"/>
                  </a:lnTo>
                  <a:lnTo>
                    <a:pt x="168" y="77"/>
                  </a:lnTo>
                  <a:lnTo>
                    <a:pt x="168" y="79"/>
                  </a:lnTo>
                  <a:lnTo>
                    <a:pt x="170" y="81"/>
                  </a:lnTo>
                  <a:lnTo>
                    <a:pt x="170" y="81"/>
                  </a:lnTo>
                  <a:lnTo>
                    <a:pt x="172" y="83"/>
                  </a:lnTo>
                  <a:lnTo>
                    <a:pt x="172" y="85"/>
                  </a:lnTo>
                  <a:lnTo>
                    <a:pt x="174" y="87"/>
                  </a:lnTo>
                  <a:lnTo>
                    <a:pt x="174" y="89"/>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6" name="Freeform 147"/>
            <p:cNvSpPr>
              <a:spLocks/>
            </p:cNvSpPr>
            <p:nvPr/>
          </p:nvSpPr>
          <p:spPr bwMode="auto">
            <a:xfrm>
              <a:off x="6118225" y="3148013"/>
              <a:ext cx="307975" cy="254000"/>
            </a:xfrm>
            <a:custGeom>
              <a:avLst/>
              <a:gdLst>
                <a:gd name="T0" fmla="*/ 38 w 194"/>
                <a:gd name="T1" fmla="*/ 0 h 160"/>
                <a:gd name="T2" fmla="*/ 62 w 194"/>
                <a:gd name="T3" fmla="*/ 0 h 160"/>
                <a:gd name="T4" fmla="*/ 78 w 194"/>
                <a:gd name="T5" fmla="*/ 0 h 160"/>
                <a:gd name="T6" fmla="*/ 110 w 194"/>
                <a:gd name="T7" fmla="*/ 0 h 160"/>
                <a:gd name="T8" fmla="*/ 126 w 194"/>
                <a:gd name="T9" fmla="*/ 0 h 160"/>
                <a:gd name="T10" fmla="*/ 142 w 194"/>
                <a:gd name="T11" fmla="*/ 0 h 160"/>
                <a:gd name="T12" fmla="*/ 156 w 194"/>
                <a:gd name="T13" fmla="*/ 0 h 160"/>
                <a:gd name="T14" fmla="*/ 164 w 194"/>
                <a:gd name="T15" fmla="*/ 0 h 160"/>
                <a:gd name="T16" fmla="*/ 164 w 194"/>
                <a:gd name="T17" fmla="*/ 12 h 160"/>
                <a:gd name="T18" fmla="*/ 164 w 194"/>
                <a:gd name="T19" fmla="*/ 20 h 160"/>
                <a:gd name="T20" fmla="*/ 174 w 194"/>
                <a:gd name="T21" fmla="*/ 22 h 160"/>
                <a:gd name="T22" fmla="*/ 176 w 194"/>
                <a:gd name="T23" fmla="*/ 32 h 160"/>
                <a:gd name="T24" fmla="*/ 184 w 194"/>
                <a:gd name="T25" fmla="*/ 30 h 160"/>
                <a:gd name="T26" fmla="*/ 184 w 194"/>
                <a:gd name="T27" fmla="*/ 38 h 160"/>
                <a:gd name="T28" fmla="*/ 178 w 194"/>
                <a:gd name="T29" fmla="*/ 44 h 160"/>
                <a:gd name="T30" fmla="*/ 170 w 194"/>
                <a:gd name="T31" fmla="*/ 48 h 160"/>
                <a:gd name="T32" fmla="*/ 170 w 194"/>
                <a:gd name="T33" fmla="*/ 62 h 160"/>
                <a:gd name="T34" fmla="*/ 182 w 194"/>
                <a:gd name="T35" fmla="*/ 66 h 160"/>
                <a:gd name="T36" fmla="*/ 188 w 194"/>
                <a:gd name="T37" fmla="*/ 68 h 160"/>
                <a:gd name="T38" fmla="*/ 182 w 194"/>
                <a:gd name="T39" fmla="*/ 72 h 160"/>
                <a:gd name="T40" fmla="*/ 178 w 194"/>
                <a:gd name="T41" fmla="*/ 78 h 160"/>
                <a:gd name="T42" fmla="*/ 178 w 194"/>
                <a:gd name="T43" fmla="*/ 86 h 160"/>
                <a:gd name="T44" fmla="*/ 174 w 194"/>
                <a:gd name="T45" fmla="*/ 92 h 160"/>
                <a:gd name="T46" fmla="*/ 166 w 194"/>
                <a:gd name="T47" fmla="*/ 92 h 160"/>
                <a:gd name="T48" fmla="*/ 172 w 194"/>
                <a:gd name="T49" fmla="*/ 100 h 160"/>
                <a:gd name="T50" fmla="*/ 174 w 194"/>
                <a:gd name="T51" fmla="*/ 110 h 160"/>
                <a:gd name="T52" fmla="*/ 178 w 194"/>
                <a:gd name="T53" fmla="*/ 118 h 160"/>
                <a:gd name="T54" fmla="*/ 176 w 194"/>
                <a:gd name="T55" fmla="*/ 122 h 160"/>
                <a:gd name="T56" fmla="*/ 180 w 194"/>
                <a:gd name="T57" fmla="*/ 130 h 160"/>
                <a:gd name="T58" fmla="*/ 188 w 194"/>
                <a:gd name="T59" fmla="*/ 128 h 160"/>
                <a:gd name="T60" fmla="*/ 194 w 194"/>
                <a:gd name="T61" fmla="*/ 134 h 160"/>
                <a:gd name="T62" fmla="*/ 194 w 194"/>
                <a:gd name="T63" fmla="*/ 148 h 160"/>
                <a:gd name="T64" fmla="*/ 188 w 194"/>
                <a:gd name="T65" fmla="*/ 158 h 160"/>
                <a:gd name="T66" fmla="*/ 170 w 194"/>
                <a:gd name="T67" fmla="*/ 154 h 160"/>
                <a:gd name="T68" fmla="*/ 158 w 194"/>
                <a:gd name="T69" fmla="*/ 154 h 160"/>
                <a:gd name="T70" fmla="*/ 142 w 194"/>
                <a:gd name="T71" fmla="*/ 156 h 160"/>
                <a:gd name="T72" fmla="*/ 132 w 194"/>
                <a:gd name="T73" fmla="*/ 156 h 160"/>
                <a:gd name="T74" fmla="*/ 118 w 194"/>
                <a:gd name="T75" fmla="*/ 156 h 160"/>
                <a:gd name="T76" fmla="*/ 106 w 194"/>
                <a:gd name="T77" fmla="*/ 156 h 160"/>
                <a:gd name="T78" fmla="*/ 94 w 194"/>
                <a:gd name="T79" fmla="*/ 156 h 160"/>
                <a:gd name="T80" fmla="*/ 76 w 194"/>
                <a:gd name="T81" fmla="*/ 156 h 160"/>
                <a:gd name="T82" fmla="*/ 62 w 194"/>
                <a:gd name="T83" fmla="*/ 156 h 160"/>
                <a:gd name="T84" fmla="*/ 46 w 194"/>
                <a:gd name="T85" fmla="*/ 156 h 160"/>
                <a:gd name="T86" fmla="*/ 34 w 194"/>
                <a:gd name="T87" fmla="*/ 156 h 160"/>
                <a:gd name="T88" fmla="*/ 20 w 194"/>
                <a:gd name="T89" fmla="*/ 156 h 160"/>
                <a:gd name="T90" fmla="*/ 6 w 194"/>
                <a:gd name="T91" fmla="*/ 156 h 160"/>
                <a:gd name="T92" fmla="*/ 0 w 194"/>
                <a:gd name="T93" fmla="*/ 140 h 160"/>
                <a:gd name="T94" fmla="*/ 0 w 194"/>
                <a:gd name="T95" fmla="*/ 124 h 160"/>
                <a:gd name="T96" fmla="*/ 0 w 194"/>
                <a:gd name="T97" fmla="*/ 112 h 160"/>
                <a:gd name="T98" fmla="*/ 0 w 194"/>
                <a:gd name="T99" fmla="*/ 94 h 160"/>
                <a:gd name="T100" fmla="*/ 0 w 194"/>
                <a:gd name="T101" fmla="*/ 80 h 160"/>
                <a:gd name="T102" fmla="*/ 0 w 194"/>
                <a:gd name="T103" fmla="*/ 68 h 160"/>
                <a:gd name="T104" fmla="*/ 0 w 194"/>
                <a:gd name="T105" fmla="*/ 48 h 160"/>
                <a:gd name="T106" fmla="*/ 0 w 194"/>
                <a:gd name="T107" fmla="*/ 20 h 160"/>
                <a:gd name="T108" fmla="*/ 2 w 194"/>
                <a:gd name="T109" fmla="*/ 0 h 160"/>
                <a:gd name="T110" fmla="*/ 14 w 194"/>
                <a:gd name="T11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4" h="160">
                  <a:moveTo>
                    <a:pt x="24" y="0"/>
                  </a:moveTo>
                  <a:lnTo>
                    <a:pt x="30" y="0"/>
                  </a:lnTo>
                  <a:lnTo>
                    <a:pt x="32" y="0"/>
                  </a:lnTo>
                  <a:lnTo>
                    <a:pt x="34" y="0"/>
                  </a:lnTo>
                  <a:lnTo>
                    <a:pt x="36" y="0"/>
                  </a:lnTo>
                  <a:lnTo>
                    <a:pt x="38" y="0"/>
                  </a:lnTo>
                  <a:lnTo>
                    <a:pt x="42" y="0"/>
                  </a:lnTo>
                  <a:lnTo>
                    <a:pt x="54" y="0"/>
                  </a:lnTo>
                  <a:lnTo>
                    <a:pt x="56" y="0"/>
                  </a:lnTo>
                  <a:lnTo>
                    <a:pt x="58" y="0"/>
                  </a:lnTo>
                  <a:lnTo>
                    <a:pt x="60" y="0"/>
                  </a:lnTo>
                  <a:lnTo>
                    <a:pt x="62" y="0"/>
                  </a:lnTo>
                  <a:lnTo>
                    <a:pt x="64" y="0"/>
                  </a:lnTo>
                  <a:lnTo>
                    <a:pt x="66" y="0"/>
                  </a:lnTo>
                  <a:lnTo>
                    <a:pt x="70" y="0"/>
                  </a:lnTo>
                  <a:lnTo>
                    <a:pt x="72" y="0"/>
                  </a:lnTo>
                  <a:lnTo>
                    <a:pt x="74" y="0"/>
                  </a:lnTo>
                  <a:lnTo>
                    <a:pt x="78" y="0"/>
                  </a:lnTo>
                  <a:lnTo>
                    <a:pt x="80" y="0"/>
                  </a:lnTo>
                  <a:lnTo>
                    <a:pt x="88" y="0"/>
                  </a:lnTo>
                  <a:lnTo>
                    <a:pt x="90" y="0"/>
                  </a:lnTo>
                  <a:lnTo>
                    <a:pt x="98" y="0"/>
                  </a:lnTo>
                  <a:lnTo>
                    <a:pt x="108" y="0"/>
                  </a:lnTo>
                  <a:lnTo>
                    <a:pt x="110" y="0"/>
                  </a:lnTo>
                  <a:lnTo>
                    <a:pt x="112" y="0"/>
                  </a:lnTo>
                  <a:lnTo>
                    <a:pt x="114" y="0"/>
                  </a:lnTo>
                  <a:lnTo>
                    <a:pt x="116" y="0"/>
                  </a:lnTo>
                  <a:lnTo>
                    <a:pt x="120" y="0"/>
                  </a:lnTo>
                  <a:lnTo>
                    <a:pt x="122" y="0"/>
                  </a:lnTo>
                  <a:lnTo>
                    <a:pt x="126" y="0"/>
                  </a:lnTo>
                  <a:lnTo>
                    <a:pt x="128" y="0"/>
                  </a:lnTo>
                  <a:lnTo>
                    <a:pt x="130" y="0"/>
                  </a:lnTo>
                  <a:lnTo>
                    <a:pt x="134" y="0"/>
                  </a:lnTo>
                  <a:lnTo>
                    <a:pt x="138" y="0"/>
                  </a:lnTo>
                  <a:lnTo>
                    <a:pt x="140" y="0"/>
                  </a:lnTo>
                  <a:lnTo>
                    <a:pt x="142" y="0"/>
                  </a:lnTo>
                  <a:lnTo>
                    <a:pt x="142" y="0"/>
                  </a:lnTo>
                  <a:lnTo>
                    <a:pt x="148" y="0"/>
                  </a:lnTo>
                  <a:lnTo>
                    <a:pt x="150" y="0"/>
                  </a:lnTo>
                  <a:lnTo>
                    <a:pt x="152" y="0"/>
                  </a:lnTo>
                  <a:lnTo>
                    <a:pt x="154" y="0"/>
                  </a:lnTo>
                  <a:lnTo>
                    <a:pt x="156" y="0"/>
                  </a:lnTo>
                  <a:lnTo>
                    <a:pt x="158" y="0"/>
                  </a:lnTo>
                  <a:lnTo>
                    <a:pt x="160" y="0"/>
                  </a:lnTo>
                  <a:lnTo>
                    <a:pt x="162" y="0"/>
                  </a:lnTo>
                  <a:lnTo>
                    <a:pt x="164" y="0"/>
                  </a:lnTo>
                  <a:lnTo>
                    <a:pt x="166" y="0"/>
                  </a:lnTo>
                  <a:lnTo>
                    <a:pt x="164" y="0"/>
                  </a:lnTo>
                  <a:lnTo>
                    <a:pt x="164" y="2"/>
                  </a:lnTo>
                  <a:lnTo>
                    <a:pt x="164" y="4"/>
                  </a:lnTo>
                  <a:lnTo>
                    <a:pt x="164" y="6"/>
                  </a:lnTo>
                  <a:lnTo>
                    <a:pt x="164" y="8"/>
                  </a:lnTo>
                  <a:lnTo>
                    <a:pt x="164" y="10"/>
                  </a:lnTo>
                  <a:lnTo>
                    <a:pt x="164" y="12"/>
                  </a:lnTo>
                  <a:lnTo>
                    <a:pt x="164" y="14"/>
                  </a:lnTo>
                  <a:lnTo>
                    <a:pt x="162" y="14"/>
                  </a:lnTo>
                  <a:lnTo>
                    <a:pt x="162" y="16"/>
                  </a:lnTo>
                  <a:lnTo>
                    <a:pt x="162" y="18"/>
                  </a:lnTo>
                  <a:lnTo>
                    <a:pt x="162" y="20"/>
                  </a:lnTo>
                  <a:lnTo>
                    <a:pt x="164" y="20"/>
                  </a:lnTo>
                  <a:lnTo>
                    <a:pt x="166" y="20"/>
                  </a:lnTo>
                  <a:lnTo>
                    <a:pt x="168" y="20"/>
                  </a:lnTo>
                  <a:lnTo>
                    <a:pt x="170" y="20"/>
                  </a:lnTo>
                  <a:lnTo>
                    <a:pt x="172" y="22"/>
                  </a:lnTo>
                  <a:lnTo>
                    <a:pt x="174" y="22"/>
                  </a:lnTo>
                  <a:lnTo>
                    <a:pt x="174" y="22"/>
                  </a:lnTo>
                  <a:lnTo>
                    <a:pt x="174" y="24"/>
                  </a:lnTo>
                  <a:lnTo>
                    <a:pt x="174" y="26"/>
                  </a:lnTo>
                  <a:lnTo>
                    <a:pt x="172" y="30"/>
                  </a:lnTo>
                  <a:lnTo>
                    <a:pt x="172" y="32"/>
                  </a:lnTo>
                  <a:lnTo>
                    <a:pt x="174" y="32"/>
                  </a:lnTo>
                  <a:lnTo>
                    <a:pt x="176" y="32"/>
                  </a:lnTo>
                  <a:lnTo>
                    <a:pt x="178" y="30"/>
                  </a:lnTo>
                  <a:lnTo>
                    <a:pt x="178" y="28"/>
                  </a:lnTo>
                  <a:lnTo>
                    <a:pt x="180" y="28"/>
                  </a:lnTo>
                  <a:lnTo>
                    <a:pt x="182" y="28"/>
                  </a:lnTo>
                  <a:lnTo>
                    <a:pt x="184" y="28"/>
                  </a:lnTo>
                  <a:lnTo>
                    <a:pt x="184" y="30"/>
                  </a:lnTo>
                  <a:lnTo>
                    <a:pt x="186" y="30"/>
                  </a:lnTo>
                  <a:lnTo>
                    <a:pt x="188" y="32"/>
                  </a:lnTo>
                  <a:lnTo>
                    <a:pt x="188" y="34"/>
                  </a:lnTo>
                  <a:lnTo>
                    <a:pt x="186" y="36"/>
                  </a:lnTo>
                  <a:lnTo>
                    <a:pt x="184" y="36"/>
                  </a:lnTo>
                  <a:lnTo>
                    <a:pt x="184" y="38"/>
                  </a:lnTo>
                  <a:lnTo>
                    <a:pt x="182" y="38"/>
                  </a:lnTo>
                  <a:lnTo>
                    <a:pt x="180" y="38"/>
                  </a:lnTo>
                  <a:lnTo>
                    <a:pt x="178" y="38"/>
                  </a:lnTo>
                  <a:lnTo>
                    <a:pt x="178" y="40"/>
                  </a:lnTo>
                  <a:lnTo>
                    <a:pt x="178" y="42"/>
                  </a:lnTo>
                  <a:lnTo>
                    <a:pt x="178" y="44"/>
                  </a:lnTo>
                  <a:lnTo>
                    <a:pt x="176" y="44"/>
                  </a:lnTo>
                  <a:lnTo>
                    <a:pt x="176" y="46"/>
                  </a:lnTo>
                  <a:lnTo>
                    <a:pt x="176" y="48"/>
                  </a:lnTo>
                  <a:lnTo>
                    <a:pt x="174" y="46"/>
                  </a:lnTo>
                  <a:lnTo>
                    <a:pt x="172" y="46"/>
                  </a:lnTo>
                  <a:lnTo>
                    <a:pt x="170" y="48"/>
                  </a:lnTo>
                  <a:lnTo>
                    <a:pt x="170" y="50"/>
                  </a:lnTo>
                  <a:lnTo>
                    <a:pt x="172" y="54"/>
                  </a:lnTo>
                  <a:lnTo>
                    <a:pt x="172" y="56"/>
                  </a:lnTo>
                  <a:lnTo>
                    <a:pt x="170" y="58"/>
                  </a:lnTo>
                  <a:lnTo>
                    <a:pt x="170" y="60"/>
                  </a:lnTo>
                  <a:lnTo>
                    <a:pt x="170" y="62"/>
                  </a:lnTo>
                  <a:lnTo>
                    <a:pt x="172" y="64"/>
                  </a:lnTo>
                  <a:lnTo>
                    <a:pt x="174" y="64"/>
                  </a:lnTo>
                  <a:lnTo>
                    <a:pt x="176" y="64"/>
                  </a:lnTo>
                  <a:lnTo>
                    <a:pt x="178" y="64"/>
                  </a:lnTo>
                  <a:lnTo>
                    <a:pt x="180" y="64"/>
                  </a:lnTo>
                  <a:lnTo>
                    <a:pt x="182" y="66"/>
                  </a:lnTo>
                  <a:lnTo>
                    <a:pt x="184" y="66"/>
                  </a:lnTo>
                  <a:lnTo>
                    <a:pt x="186" y="66"/>
                  </a:lnTo>
                  <a:lnTo>
                    <a:pt x="188" y="66"/>
                  </a:lnTo>
                  <a:lnTo>
                    <a:pt x="190" y="66"/>
                  </a:lnTo>
                  <a:lnTo>
                    <a:pt x="190" y="68"/>
                  </a:lnTo>
                  <a:lnTo>
                    <a:pt x="188" y="68"/>
                  </a:lnTo>
                  <a:lnTo>
                    <a:pt x="188" y="70"/>
                  </a:lnTo>
                  <a:lnTo>
                    <a:pt x="186" y="70"/>
                  </a:lnTo>
                  <a:lnTo>
                    <a:pt x="186" y="70"/>
                  </a:lnTo>
                  <a:lnTo>
                    <a:pt x="184" y="70"/>
                  </a:lnTo>
                  <a:lnTo>
                    <a:pt x="184" y="72"/>
                  </a:lnTo>
                  <a:lnTo>
                    <a:pt x="182" y="72"/>
                  </a:lnTo>
                  <a:lnTo>
                    <a:pt x="182" y="74"/>
                  </a:lnTo>
                  <a:lnTo>
                    <a:pt x="182" y="72"/>
                  </a:lnTo>
                  <a:lnTo>
                    <a:pt x="180" y="72"/>
                  </a:lnTo>
                  <a:lnTo>
                    <a:pt x="178" y="74"/>
                  </a:lnTo>
                  <a:lnTo>
                    <a:pt x="178" y="76"/>
                  </a:lnTo>
                  <a:lnTo>
                    <a:pt x="178" y="78"/>
                  </a:lnTo>
                  <a:lnTo>
                    <a:pt x="176" y="78"/>
                  </a:lnTo>
                  <a:lnTo>
                    <a:pt x="176" y="80"/>
                  </a:lnTo>
                  <a:lnTo>
                    <a:pt x="176" y="82"/>
                  </a:lnTo>
                  <a:lnTo>
                    <a:pt x="178" y="82"/>
                  </a:lnTo>
                  <a:lnTo>
                    <a:pt x="178" y="84"/>
                  </a:lnTo>
                  <a:lnTo>
                    <a:pt x="178" y="86"/>
                  </a:lnTo>
                  <a:lnTo>
                    <a:pt x="180" y="88"/>
                  </a:lnTo>
                  <a:lnTo>
                    <a:pt x="180" y="90"/>
                  </a:lnTo>
                  <a:lnTo>
                    <a:pt x="178" y="90"/>
                  </a:lnTo>
                  <a:lnTo>
                    <a:pt x="176" y="90"/>
                  </a:lnTo>
                  <a:lnTo>
                    <a:pt x="174" y="90"/>
                  </a:lnTo>
                  <a:lnTo>
                    <a:pt x="174" y="92"/>
                  </a:lnTo>
                  <a:lnTo>
                    <a:pt x="172" y="92"/>
                  </a:lnTo>
                  <a:lnTo>
                    <a:pt x="172" y="90"/>
                  </a:lnTo>
                  <a:lnTo>
                    <a:pt x="170" y="90"/>
                  </a:lnTo>
                  <a:lnTo>
                    <a:pt x="168" y="90"/>
                  </a:lnTo>
                  <a:lnTo>
                    <a:pt x="168" y="92"/>
                  </a:lnTo>
                  <a:lnTo>
                    <a:pt x="166" y="92"/>
                  </a:lnTo>
                  <a:lnTo>
                    <a:pt x="166" y="94"/>
                  </a:lnTo>
                  <a:lnTo>
                    <a:pt x="166" y="96"/>
                  </a:lnTo>
                  <a:lnTo>
                    <a:pt x="168" y="96"/>
                  </a:lnTo>
                  <a:lnTo>
                    <a:pt x="170" y="96"/>
                  </a:lnTo>
                  <a:lnTo>
                    <a:pt x="170" y="98"/>
                  </a:lnTo>
                  <a:lnTo>
                    <a:pt x="172" y="100"/>
                  </a:lnTo>
                  <a:lnTo>
                    <a:pt x="174" y="100"/>
                  </a:lnTo>
                  <a:lnTo>
                    <a:pt x="174" y="102"/>
                  </a:lnTo>
                  <a:lnTo>
                    <a:pt x="174" y="104"/>
                  </a:lnTo>
                  <a:lnTo>
                    <a:pt x="174" y="106"/>
                  </a:lnTo>
                  <a:lnTo>
                    <a:pt x="174" y="108"/>
                  </a:lnTo>
                  <a:lnTo>
                    <a:pt x="174" y="110"/>
                  </a:lnTo>
                  <a:lnTo>
                    <a:pt x="176" y="110"/>
                  </a:lnTo>
                  <a:lnTo>
                    <a:pt x="176" y="112"/>
                  </a:lnTo>
                  <a:lnTo>
                    <a:pt x="176" y="114"/>
                  </a:lnTo>
                  <a:lnTo>
                    <a:pt x="178" y="114"/>
                  </a:lnTo>
                  <a:lnTo>
                    <a:pt x="178" y="116"/>
                  </a:lnTo>
                  <a:lnTo>
                    <a:pt x="178" y="118"/>
                  </a:lnTo>
                  <a:lnTo>
                    <a:pt x="180" y="118"/>
                  </a:lnTo>
                  <a:lnTo>
                    <a:pt x="180" y="118"/>
                  </a:lnTo>
                  <a:lnTo>
                    <a:pt x="180" y="120"/>
                  </a:lnTo>
                  <a:lnTo>
                    <a:pt x="178" y="120"/>
                  </a:lnTo>
                  <a:lnTo>
                    <a:pt x="178" y="122"/>
                  </a:lnTo>
                  <a:lnTo>
                    <a:pt x="176" y="122"/>
                  </a:lnTo>
                  <a:lnTo>
                    <a:pt x="176" y="124"/>
                  </a:lnTo>
                  <a:lnTo>
                    <a:pt x="176" y="126"/>
                  </a:lnTo>
                  <a:lnTo>
                    <a:pt x="176" y="128"/>
                  </a:lnTo>
                  <a:lnTo>
                    <a:pt x="178" y="128"/>
                  </a:lnTo>
                  <a:lnTo>
                    <a:pt x="178" y="130"/>
                  </a:lnTo>
                  <a:lnTo>
                    <a:pt x="180" y="130"/>
                  </a:lnTo>
                  <a:lnTo>
                    <a:pt x="180" y="132"/>
                  </a:lnTo>
                  <a:lnTo>
                    <a:pt x="182" y="130"/>
                  </a:lnTo>
                  <a:lnTo>
                    <a:pt x="184" y="130"/>
                  </a:lnTo>
                  <a:lnTo>
                    <a:pt x="186" y="130"/>
                  </a:lnTo>
                  <a:lnTo>
                    <a:pt x="186" y="128"/>
                  </a:lnTo>
                  <a:lnTo>
                    <a:pt x="188" y="128"/>
                  </a:lnTo>
                  <a:lnTo>
                    <a:pt x="190" y="128"/>
                  </a:lnTo>
                  <a:lnTo>
                    <a:pt x="190" y="128"/>
                  </a:lnTo>
                  <a:lnTo>
                    <a:pt x="190" y="130"/>
                  </a:lnTo>
                  <a:lnTo>
                    <a:pt x="192" y="130"/>
                  </a:lnTo>
                  <a:lnTo>
                    <a:pt x="194" y="132"/>
                  </a:lnTo>
                  <a:lnTo>
                    <a:pt x="194" y="134"/>
                  </a:lnTo>
                  <a:lnTo>
                    <a:pt x="194" y="136"/>
                  </a:lnTo>
                  <a:lnTo>
                    <a:pt x="194" y="138"/>
                  </a:lnTo>
                  <a:lnTo>
                    <a:pt x="194" y="140"/>
                  </a:lnTo>
                  <a:lnTo>
                    <a:pt x="194" y="142"/>
                  </a:lnTo>
                  <a:lnTo>
                    <a:pt x="194" y="144"/>
                  </a:lnTo>
                  <a:lnTo>
                    <a:pt x="194" y="148"/>
                  </a:lnTo>
                  <a:lnTo>
                    <a:pt x="194" y="150"/>
                  </a:lnTo>
                  <a:lnTo>
                    <a:pt x="194" y="156"/>
                  </a:lnTo>
                  <a:lnTo>
                    <a:pt x="194" y="158"/>
                  </a:lnTo>
                  <a:lnTo>
                    <a:pt x="194" y="160"/>
                  </a:lnTo>
                  <a:lnTo>
                    <a:pt x="190" y="160"/>
                  </a:lnTo>
                  <a:lnTo>
                    <a:pt x="188" y="158"/>
                  </a:lnTo>
                  <a:lnTo>
                    <a:pt x="186" y="158"/>
                  </a:lnTo>
                  <a:lnTo>
                    <a:pt x="182" y="156"/>
                  </a:lnTo>
                  <a:lnTo>
                    <a:pt x="180" y="156"/>
                  </a:lnTo>
                  <a:lnTo>
                    <a:pt x="176" y="154"/>
                  </a:lnTo>
                  <a:lnTo>
                    <a:pt x="172" y="154"/>
                  </a:lnTo>
                  <a:lnTo>
                    <a:pt x="170" y="154"/>
                  </a:lnTo>
                  <a:lnTo>
                    <a:pt x="168" y="154"/>
                  </a:lnTo>
                  <a:lnTo>
                    <a:pt x="166" y="154"/>
                  </a:lnTo>
                  <a:lnTo>
                    <a:pt x="164" y="154"/>
                  </a:lnTo>
                  <a:lnTo>
                    <a:pt x="162" y="154"/>
                  </a:lnTo>
                  <a:lnTo>
                    <a:pt x="160" y="154"/>
                  </a:lnTo>
                  <a:lnTo>
                    <a:pt x="158" y="154"/>
                  </a:lnTo>
                  <a:lnTo>
                    <a:pt x="150" y="154"/>
                  </a:lnTo>
                  <a:lnTo>
                    <a:pt x="148" y="154"/>
                  </a:lnTo>
                  <a:lnTo>
                    <a:pt x="148" y="156"/>
                  </a:lnTo>
                  <a:lnTo>
                    <a:pt x="146" y="156"/>
                  </a:lnTo>
                  <a:lnTo>
                    <a:pt x="144" y="156"/>
                  </a:lnTo>
                  <a:lnTo>
                    <a:pt x="142" y="156"/>
                  </a:lnTo>
                  <a:lnTo>
                    <a:pt x="142" y="156"/>
                  </a:lnTo>
                  <a:lnTo>
                    <a:pt x="140" y="156"/>
                  </a:lnTo>
                  <a:lnTo>
                    <a:pt x="138" y="156"/>
                  </a:lnTo>
                  <a:lnTo>
                    <a:pt x="136" y="156"/>
                  </a:lnTo>
                  <a:lnTo>
                    <a:pt x="134" y="156"/>
                  </a:lnTo>
                  <a:lnTo>
                    <a:pt x="132" y="156"/>
                  </a:lnTo>
                  <a:lnTo>
                    <a:pt x="130" y="156"/>
                  </a:lnTo>
                  <a:lnTo>
                    <a:pt x="128" y="156"/>
                  </a:lnTo>
                  <a:lnTo>
                    <a:pt x="126" y="156"/>
                  </a:lnTo>
                  <a:lnTo>
                    <a:pt x="124" y="156"/>
                  </a:lnTo>
                  <a:lnTo>
                    <a:pt x="120" y="156"/>
                  </a:lnTo>
                  <a:lnTo>
                    <a:pt x="118" y="156"/>
                  </a:lnTo>
                  <a:lnTo>
                    <a:pt x="116" y="156"/>
                  </a:lnTo>
                  <a:lnTo>
                    <a:pt x="114" y="156"/>
                  </a:lnTo>
                  <a:lnTo>
                    <a:pt x="112" y="156"/>
                  </a:lnTo>
                  <a:lnTo>
                    <a:pt x="110" y="156"/>
                  </a:lnTo>
                  <a:lnTo>
                    <a:pt x="108" y="156"/>
                  </a:lnTo>
                  <a:lnTo>
                    <a:pt x="106" y="156"/>
                  </a:lnTo>
                  <a:lnTo>
                    <a:pt x="104" y="156"/>
                  </a:lnTo>
                  <a:lnTo>
                    <a:pt x="102" y="156"/>
                  </a:lnTo>
                  <a:lnTo>
                    <a:pt x="98" y="156"/>
                  </a:lnTo>
                  <a:lnTo>
                    <a:pt x="96" y="156"/>
                  </a:lnTo>
                  <a:lnTo>
                    <a:pt x="94" y="156"/>
                  </a:lnTo>
                  <a:lnTo>
                    <a:pt x="94" y="156"/>
                  </a:lnTo>
                  <a:lnTo>
                    <a:pt x="92" y="156"/>
                  </a:lnTo>
                  <a:lnTo>
                    <a:pt x="90" y="156"/>
                  </a:lnTo>
                  <a:lnTo>
                    <a:pt x="88" y="156"/>
                  </a:lnTo>
                  <a:lnTo>
                    <a:pt x="84" y="156"/>
                  </a:lnTo>
                  <a:lnTo>
                    <a:pt x="82" y="156"/>
                  </a:lnTo>
                  <a:lnTo>
                    <a:pt x="76" y="156"/>
                  </a:lnTo>
                  <a:lnTo>
                    <a:pt x="72" y="156"/>
                  </a:lnTo>
                  <a:lnTo>
                    <a:pt x="70" y="156"/>
                  </a:lnTo>
                  <a:lnTo>
                    <a:pt x="68" y="156"/>
                  </a:lnTo>
                  <a:lnTo>
                    <a:pt x="66" y="156"/>
                  </a:lnTo>
                  <a:lnTo>
                    <a:pt x="64" y="156"/>
                  </a:lnTo>
                  <a:lnTo>
                    <a:pt x="62" y="156"/>
                  </a:lnTo>
                  <a:lnTo>
                    <a:pt x="60" y="156"/>
                  </a:lnTo>
                  <a:lnTo>
                    <a:pt x="58" y="156"/>
                  </a:lnTo>
                  <a:lnTo>
                    <a:pt x="54" y="156"/>
                  </a:lnTo>
                  <a:lnTo>
                    <a:pt x="52" y="156"/>
                  </a:lnTo>
                  <a:lnTo>
                    <a:pt x="48" y="156"/>
                  </a:lnTo>
                  <a:lnTo>
                    <a:pt x="46" y="156"/>
                  </a:lnTo>
                  <a:lnTo>
                    <a:pt x="44" y="156"/>
                  </a:lnTo>
                  <a:lnTo>
                    <a:pt x="42" y="156"/>
                  </a:lnTo>
                  <a:lnTo>
                    <a:pt x="40" y="156"/>
                  </a:lnTo>
                  <a:lnTo>
                    <a:pt x="38" y="156"/>
                  </a:lnTo>
                  <a:lnTo>
                    <a:pt x="36" y="156"/>
                  </a:lnTo>
                  <a:lnTo>
                    <a:pt x="34" y="156"/>
                  </a:lnTo>
                  <a:lnTo>
                    <a:pt x="32" y="156"/>
                  </a:lnTo>
                  <a:lnTo>
                    <a:pt x="30" y="156"/>
                  </a:lnTo>
                  <a:lnTo>
                    <a:pt x="28" y="156"/>
                  </a:lnTo>
                  <a:lnTo>
                    <a:pt x="26" y="156"/>
                  </a:lnTo>
                  <a:lnTo>
                    <a:pt x="24" y="156"/>
                  </a:lnTo>
                  <a:lnTo>
                    <a:pt x="20" y="156"/>
                  </a:lnTo>
                  <a:lnTo>
                    <a:pt x="18" y="156"/>
                  </a:lnTo>
                  <a:lnTo>
                    <a:pt x="16" y="156"/>
                  </a:lnTo>
                  <a:lnTo>
                    <a:pt x="14" y="156"/>
                  </a:lnTo>
                  <a:lnTo>
                    <a:pt x="10" y="156"/>
                  </a:lnTo>
                  <a:lnTo>
                    <a:pt x="8" y="156"/>
                  </a:lnTo>
                  <a:lnTo>
                    <a:pt x="6" y="156"/>
                  </a:lnTo>
                  <a:lnTo>
                    <a:pt x="4" y="156"/>
                  </a:lnTo>
                  <a:lnTo>
                    <a:pt x="0" y="156"/>
                  </a:lnTo>
                  <a:lnTo>
                    <a:pt x="0" y="154"/>
                  </a:lnTo>
                  <a:lnTo>
                    <a:pt x="0" y="152"/>
                  </a:lnTo>
                  <a:lnTo>
                    <a:pt x="0" y="144"/>
                  </a:lnTo>
                  <a:lnTo>
                    <a:pt x="0" y="140"/>
                  </a:lnTo>
                  <a:lnTo>
                    <a:pt x="0" y="136"/>
                  </a:lnTo>
                  <a:lnTo>
                    <a:pt x="0" y="132"/>
                  </a:lnTo>
                  <a:lnTo>
                    <a:pt x="0" y="130"/>
                  </a:lnTo>
                  <a:lnTo>
                    <a:pt x="0" y="128"/>
                  </a:lnTo>
                  <a:lnTo>
                    <a:pt x="0" y="126"/>
                  </a:lnTo>
                  <a:lnTo>
                    <a:pt x="0" y="124"/>
                  </a:lnTo>
                  <a:lnTo>
                    <a:pt x="0" y="122"/>
                  </a:lnTo>
                  <a:lnTo>
                    <a:pt x="0" y="120"/>
                  </a:lnTo>
                  <a:lnTo>
                    <a:pt x="0" y="118"/>
                  </a:lnTo>
                  <a:lnTo>
                    <a:pt x="0" y="118"/>
                  </a:lnTo>
                  <a:lnTo>
                    <a:pt x="0" y="116"/>
                  </a:lnTo>
                  <a:lnTo>
                    <a:pt x="0" y="112"/>
                  </a:lnTo>
                  <a:lnTo>
                    <a:pt x="0" y="110"/>
                  </a:lnTo>
                  <a:lnTo>
                    <a:pt x="0" y="108"/>
                  </a:lnTo>
                  <a:lnTo>
                    <a:pt x="0" y="106"/>
                  </a:lnTo>
                  <a:lnTo>
                    <a:pt x="0" y="98"/>
                  </a:lnTo>
                  <a:lnTo>
                    <a:pt x="0" y="96"/>
                  </a:lnTo>
                  <a:lnTo>
                    <a:pt x="0" y="94"/>
                  </a:lnTo>
                  <a:lnTo>
                    <a:pt x="0" y="92"/>
                  </a:lnTo>
                  <a:lnTo>
                    <a:pt x="0" y="90"/>
                  </a:lnTo>
                  <a:lnTo>
                    <a:pt x="0" y="88"/>
                  </a:lnTo>
                  <a:lnTo>
                    <a:pt x="0" y="86"/>
                  </a:lnTo>
                  <a:lnTo>
                    <a:pt x="0" y="82"/>
                  </a:lnTo>
                  <a:lnTo>
                    <a:pt x="0" y="80"/>
                  </a:lnTo>
                  <a:lnTo>
                    <a:pt x="0" y="78"/>
                  </a:lnTo>
                  <a:lnTo>
                    <a:pt x="0" y="76"/>
                  </a:lnTo>
                  <a:lnTo>
                    <a:pt x="0" y="74"/>
                  </a:lnTo>
                  <a:lnTo>
                    <a:pt x="0" y="72"/>
                  </a:lnTo>
                  <a:lnTo>
                    <a:pt x="0" y="70"/>
                  </a:lnTo>
                  <a:lnTo>
                    <a:pt x="0" y="68"/>
                  </a:lnTo>
                  <a:lnTo>
                    <a:pt x="0" y="64"/>
                  </a:lnTo>
                  <a:lnTo>
                    <a:pt x="0" y="62"/>
                  </a:lnTo>
                  <a:lnTo>
                    <a:pt x="0" y="60"/>
                  </a:lnTo>
                  <a:lnTo>
                    <a:pt x="0" y="58"/>
                  </a:lnTo>
                  <a:lnTo>
                    <a:pt x="0" y="54"/>
                  </a:lnTo>
                  <a:lnTo>
                    <a:pt x="0" y="48"/>
                  </a:lnTo>
                  <a:lnTo>
                    <a:pt x="0" y="46"/>
                  </a:lnTo>
                  <a:lnTo>
                    <a:pt x="0" y="42"/>
                  </a:lnTo>
                  <a:lnTo>
                    <a:pt x="0" y="34"/>
                  </a:lnTo>
                  <a:lnTo>
                    <a:pt x="0" y="28"/>
                  </a:lnTo>
                  <a:lnTo>
                    <a:pt x="0" y="24"/>
                  </a:lnTo>
                  <a:lnTo>
                    <a:pt x="0" y="20"/>
                  </a:lnTo>
                  <a:lnTo>
                    <a:pt x="0" y="18"/>
                  </a:lnTo>
                  <a:lnTo>
                    <a:pt x="0" y="8"/>
                  </a:lnTo>
                  <a:lnTo>
                    <a:pt x="0" y="6"/>
                  </a:lnTo>
                  <a:lnTo>
                    <a:pt x="0" y="2"/>
                  </a:lnTo>
                  <a:lnTo>
                    <a:pt x="0" y="0"/>
                  </a:lnTo>
                  <a:lnTo>
                    <a:pt x="2" y="0"/>
                  </a:lnTo>
                  <a:lnTo>
                    <a:pt x="4" y="0"/>
                  </a:lnTo>
                  <a:lnTo>
                    <a:pt x="6" y="0"/>
                  </a:lnTo>
                  <a:lnTo>
                    <a:pt x="8" y="0"/>
                  </a:lnTo>
                  <a:lnTo>
                    <a:pt x="10" y="0"/>
                  </a:lnTo>
                  <a:lnTo>
                    <a:pt x="12" y="0"/>
                  </a:lnTo>
                  <a:lnTo>
                    <a:pt x="14" y="0"/>
                  </a:lnTo>
                  <a:lnTo>
                    <a:pt x="18" y="0"/>
                  </a:lnTo>
                  <a:lnTo>
                    <a:pt x="20" y="0"/>
                  </a:lnTo>
                  <a:lnTo>
                    <a:pt x="22" y="0"/>
                  </a:lnTo>
                  <a:lnTo>
                    <a:pt x="24"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7" name="Freeform 151"/>
            <p:cNvSpPr>
              <a:spLocks/>
            </p:cNvSpPr>
            <p:nvPr/>
          </p:nvSpPr>
          <p:spPr bwMode="auto">
            <a:xfrm>
              <a:off x="5800725" y="2809875"/>
              <a:ext cx="257175" cy="328613"/>
            </a:xfrm>
            <a:custGeom>
              <a:avLst/>
              <a:gdLst>
                <a:gd name="T0" fmla="*/ 16 w 162"/>
                <a:gd name="T1" fmla="*/ 4 h 207"/>
                <a:gd name="T2" fmla="*/ 22 w 162"/>
                <a:gd name="T3" fmla="*/ 12 h 207"/>
                <a:gd name="T4" fmla="*/ 26 w 162"/>
                <a:gd name="T5" fmla="*/ 22 h 207"/>
                <a:gd name="T6" fmla="*/ 30 w 162"/>
                <a:gd name="T7" fmla="*/ 24 h 207"/>
                <a:gd name="T8" fmla="*/ 38 w 162"/>
                <a:gd name="T9" fmla="*/ 22 h 207"/>
                <a:gd name="T10" fmla="*/ 44 w 162"/>
                <a:gd name="T11" fmla="*/ 26 h 207"/>
                <a:gd name="T12" fmla="*/ 48 w 162"/>
                <a:gd name="T13" fmla="*/ 22 h 207"/>
                <a:gd name="T14" fmla="*/ 50 w 162"/>
                <a:gd name="T15" fmla="*/ 18 h 207"/>
                <a:gd name="T16" fmla="*/ 50 w 162"/>
                <a:gd name="T17" fmla="*/ 10 h 207"/>
                <a:gd name="T18" fmla="*/ 54 w 162"/>
                <a:gd name="T19" fmla="*/ 12 h 207"/>
                <a:gd name="T20" fmla="*/ 60 w 162"/>
                <a:gd name="T21" fmla="*/ 12 h 207"/>
                <a:gd name="T22" fmla="*/ 64 w 162"/>
                <a:gd name="T23" fmla="*/ 18 h 207"/>
                <a:gd name="T24" fmla="*/ 72 w 162"/>
                <a:gd name="T25" fmla="*/ 22 h 207"/>
                <a:gd name="T26" fmla="*/ 82 w 162"/>
                <a:gd name="T27" fmla="*/ 20 h 207"/>
                <a:gd name="T28" fmla="*/ 82 w 162"/>
                <a:gd name="T29" fmla="*/ 30 h 207"/>
                <a:gd name="T30" fmla="*/ 92 w 162"/>
                <a:gd name="T31" fmla="*/ 32 h 207"/>
                <a:gd name="T32" fmla="*/ 94 w 162"/>
                <a:gd name="T33" fmla="*/ 24 h 207"/>
                <a:gd name="T34" fmla="*/ 100 w 162"/>
                <a:gd name="T35" fmla="*/ 22 h 207"/>
                <a:gd name="T36" fmla="*/ 104 w 162"/>
                <a:gd name="T37" fmla="*/ 18 h 207"/>
                <a:gd name="T38" fmla="*/ 108 w 162"/>
                <a:gd name="T39" fmla="*/ 10 h 207"/>
                <a:gd name="T40" fmla="*/ 114 w 162"/>
                <a:gd name="T41" fmla="*/ 4 h 207"/>
                <a:gd name="T42" fmla="*/ 122 w 162"/>
                <a:gd name="T43" fmla="*/ 10 h 207"/>
                <a:gd name="T44" fmla="*/ 128 w 162"/>
                <a:gd name="T45" fmla="*/ 8 h 207"/>
                <a:gd name="T46" fmla="*/ 132 w 162"/>
                <a:gd name="T47" fmla="*/ 16 h 207"/>
                <a:gd name="T48" fmla="*/ 140 w 162"/>
                <a:gd name="T49" fmla="*/ 10 h 207"/>
                <a:gd name="T50" fmla="*/ 148 w 162"/>
                <a:gd name="T51" fmla="*/ 12 h 207"/>
                <a:gd name="T52" fmla="*/ 154 w 162"/>
                <a:gd name="T53" fmla="*/ 10 h 207"/>
                <a:gd name="T54" fmla="*/ 160 w 162"/>
                <a:gd name="T55" fmla="*/ 18 h 207"/>
                <a:gd name="T56" fmla="*/ 162 w 162"/>
                <a:gd name="T57" fmla="*/ 24 h 207"/>
                <a:gd name="T58" fmla="*/ 162 w 162"/>
                <a:gd name="T59" fmla="*/ 43 h 207"/>
                <a:gd name="T60" fmla="*/ 160 w 162"/>
                <a:gd name="T61" fmla="*/ 63 h 207"/>
                <a:gd name="T62" fmla="*/ 160 w 162"/>
                <a:gd name="T63" fmla="*/ 79 h 207"/>
                <a:gd name="T64" fmla="*/ 160 w 162"/>
                <a:gd name="T65" fmla="*/ 97 h 207"/>
                <a:gd name="T66" fmla="*/ 160 w 162"/>
                <a:gd name="T67" fmla="*/ 111 h 207"/>
                <a:gd name="T68" fmla="*/ 160 w 162"/>
                <a:gd name="T69" fmla="*/ 135 h 207"/>
                <a:gd name="T70" fmla="*/ 160 w 162"/>
                <a:gd name="T71" fmla="*/ 155 h 207"/>
                <a:gd name="T72" fmla="*/ 160 w 162"/>
                <a:gd name="T73" fmla="*/ 175 h 207"/>
                <a:gd name="T74" fmla="*/ 152 w 162"/>
                <a:gd name="T75" fmla="*/ 205 h 207"/>
                <a:gd name="T76" fmla="*/ 134 w 162"/>
                <a:gd name="T77" fmla="*/ 205 h 207"/>
                <a:gd name="T78" fmla="*/ 116 w 162"/>
                <a:gd name="T79" fmla="*/ 205 h 207"/>
                <a:gd name="T80" fmla="*/ 96 w 162"/>
                <a:gd name="T81" fmla="*/ 205 h 207"/>
                <a:gd name="T82" fmla="*/ 78 w 162"/>
                <a:gd name="T83" fmla="*/ 205 h 207"/>
                <a:gd name="T84" fmla="*/ 60 w 162"/>
                <a:gd name="T85" fmla="*/ 207 h 207"/>
                <a:gd name="T86" fmla="*/ 40 w 162"/>
                <a:gd name="T87" fmla="*/ 207 h 207"/>
                <a:gd name="T88" fmla="*/ 26 w 162"/>
                <a:gd name="T89" fmla="*/ 207 h 207"/>
                <a:gd name="T90" fmla="*/ 10 w 162"/>
                <a:gd name="T91" fmla="*/ 207 h 207"/>
                <a:gd name="T92" fmla="*/ 0 w 162"/>
                <a:gd name="T93" fmla="*/ 203 h 207"/>
                <a:gd name="T94" fmla="*/ 0 w 162"/>
                <a:gd name="T95" fmla="*/ 185 h 207"/>
                <a:gd name="T96" fmla="*/ 0 w 162"/>
                <a:gd name="T97" fmla="*/ 163 h 207"/>
                <a:gd name="T98" fmla="*/ 2 w 162"/>
                <a:gd name="T99" fmla="*/ 139 h 207"/>
                <a:gd name="T100" fmla="*/ 2 w 162"/>
                <a:gd name="T101" fmla="*/ 115 h 207"/>
                <a:gd name="T102" fmla="*/ 2 w 162"/>
                <a:gd name="T103" fmla="*/ 93 h 207"/>
                <a:gd name="T104" fmla="*/ 2 w 162"/>
                <a:gd name="T105" fmla="*/ 69 h 207"/>
                <a:gd name="T106" fmla="*/ 0 w 162"/>
                <a:gd name="T107" fmla="*/ 43 h 207"/>
                <a:gd name="T108" fmla="*/ 0 w 162"/>
                <a:gd name="T109" fmla="*/ 22 h 207"/>
                <a:gd name="T110" fmla="*/ 6 w 162"/>
                <a:gd name="T111" fmla="*/ 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2" h="207">
                  <a:moveTo>
                    <a:pt x="10" y="0"/>
                  </a:moveTo>
                  <a:lnTo>
                    <a:pt x="10" y="2"/>
                  </a:lnTo>
                  <a:lnTo>
                    <a:pt x="12" y="2"/>
                  </a:lnTo>
                  <a:lnTo>
                    <a:pt x="14" y="2"/>
                  </a:lnTo>
                  <a:lnTo>
                    <a:pt x="16" y="2"/>
                  </a:lnTo>
                  <a:lnTo>
                    <a:pt x="16" y="4"/>
                  </a:lnTo>
                  <a:lnTo>
                    <a:pt x="18" y="4"/>
                  </a:lnTo>
                  <a:lnTo>
                    <a:pt x="20" y="4"/>
                  </a:lnTo>
                  <a:lnTo>
                    <a:pt x="22" y="6"/>
                  </a:lnTo>
                  <a:lnTo>
                    <a:pt x="22" y="8"/>
                  </a:lnTo>
                  <a:lnTo>
                    <a:pt x="22" y="10"/>
                  </a:lnTo>
                  <a:lnTo>
                    <a:pt x="22" y="12"/>
                  </a:lnTo>
                  <a:lnTo>
                    <a:pt x="22" y="14"/>
                  </a:lnTo>
                  <a:lnTo>
                    <a:pt x="24" y="14"/>
                  </a:lnTo>
                  <a:lnTo>
                    <a:pt x="24" y="16"/>
                  </a:lnTo>
                  <a:lnTo>
                    <a:pt x="26" y="18"/>
                  </a:lnTo>
                  <a:lnTo>
                    <a:pt x="26" y="20"/>
                  </a:lnTo>
                  <a:lnTo>
                    <a:pt x="26" y="22"/>
                  </a:lnTo>
                  <a:lnTo>
                    <a:pt x="28" y="24"/>
                  </a:lnTo>
                  <a:lnTo>
                    <a:pt x="28" y="26"/>
                  </a:lnTo>
                  <a:lnTo>
                    <a:pt x="28" y="28"/>
                  </a:lnTo>
                  <a:lnTo>
                    <a:pt x="30" y="28"/>
                  </a:lnTo>
                  <a:lnTo>
                    <a:pt x="30" y="26"/>
                  </a:lnTo>
                  <a:lnTo>
                    <a:pt x="30" y="24"/>
                  </a:lnTo>
                  <a:lnTo>
                    <a:pt x="32" y="22"/>
                  </a:lnTo>
                  <a:lnTo>
                    <a:pt x="32" y="20"/>
                  </a:lnTo>
                  <a:lnTo>
                    <a:pt x="34" y="20"/>
                  </a:lnTo>
                  <a:lnTo>
                    <a:pt x="36" y="20"/>
                  </a:lnTo>
                  <a:lnTo>
                    <a:pt x="36" y="22"/>
                  </a:lnTo>
                  <a:lnTo>
                    <a:pt x="38" y="22"/>
                  </a:lnTo>
                  <a:lnTo>
                    <a:pt x="38" y="24"/>
                  </a:lnTo>
                  <a:lnTo>
                    <a:pt x="40" y="24"/>
                  </a:lnTo>
                  <a:lnTo>
                    <a:pt x="40" y="26"/>
                  </a:lnTo>
                  <a:lnTo>
                    <a:pt x="40" y="28"/>
                  </a:lnTo>
                  <a:lnTo>
                    <a:pt x="42" y="28"/>
                  </a:lnTo>
                  <a:lnTo>
                    <a:pt x="44" y="26"/>
                  </a:lnTo>
                  <a:lnTo>
                    <a:pt x="42" y="26"/>
                  </a:lnTo>
                  <a:lnTo>
                    <a:pt x="42" y="24"/>
                  </a:lnTo>
                  <a:lnTo>
                    <a:pt x="44" y="24"/>
                  </a:lnTo>
                  <a:lnTo>
                    <a:pt x="46" y="24"/>
                  </a:lnTo>
                  <a:lnTo>
                    <a:pt x="46" y="22"/>
                  </a:lnTo>
                  <a:lnTo>
                    <a:pt x="48" y="22"/>
                  </a:lnTo>
                  <a:lnTo>
                    <a:pt x="48" y="20"/>
                  </a:lnTo>
                  <a:lnTo>
                    <a:pt x="50" y="20"/>
                  </a:lnTo>
                  <a:lnTo>
                    <a:pt x="52" y="20"/>
                  </a:lnTo>
                  <a:lnTo>
                    <a:pt x="52" y="18"/>
                  </a:lnTo>
                  <a:lnTo>
                    <a:pt x="52" y="18"/>
                  </a:lnTo>
                  <a:lnTo>
                    <a:pt x="50" y="18"/>
                  </a:lnTo>
                  <a:lnTo>
                    <a:pt x="50" y="16"/>
                  </a:lnTo>
                  <a:lnTo>
                    <a:pt x="50" y="14"/>
                  </a:lnTo>
                  <a:lnTo>
                    <a:pt x="48" y="14"/>
                  </a:lnTo>
                  <a:lnTo>
                    <a:pt x="48" y="12"/>
                  </a:lnTo>
                  <a:lnTo>
                    <a:pt x="50" y="12"/>
                  </a:lnTo>
                  <a:lnTo>
                    <a:pt x="50" y="10"/>
                  </a:lnTo>
                  <a:lnTo>
                    <a:pt x="50" y="8"/>
                  </a:lnTo>
                  <a:lnTo>
                    <a:pt x="52" y="8"/>
                  </a:lnTo>
                  <a:lnTo>
                    <a:pt x="52" y="8"/>
                  </a:lnTo>
                  <a:lnTo>
                    <a:pt x="52" y="10"/>
                  </a:lnTo>
                  <a:lnTo>
                    <a:pt x="54" y="10"/>
                  </a:lnTo>
                  <a:lnTo>
                    <a:pt x="54" y="12"/>
                  </a:lnTo>
                  <a:lnTo>
                    <a:pt x="56" y="12"/>
                  </a:lnTo>
                  <a:lnTo>
                    <a:pt x="58" y="12"/>
                  </a:lnTo>
                  <a:lnTo>
                    <a:pt x="58" y="14"/>
                  </a:lnTo>
                  <a:lnTo>
                    <a:pt x="60" y="12"/>
                  </a:lnTo>
                  <a:lnTo>
                    <a:pt x="60" y="14"/>
                  </a:lnTo>
                  <a:lnTo>
                    <a:pt x="60" y="12"/>
                  </a:lnTo>
                  <a:lnTo>
                    <a:pt x="62" y="14"/>
                  </a:lnTo>
                  <a:lnTo>
                    <a:pt x="64" y="14"/>
                  </a:lnTo>
                  <a:lnTo>
                    <a:pt x="64" y="16"/>
                  </a:lnTo>
                  <a:lnTo>
                    <a:pt x="62" y="16"/>
                  </a:lnTo>
                  <a:lnTo>
                    <a:pt x="62" y="18"/>
                  </a:lnTo>
                  <a:lnTo>
                    <a:pt x="64" y="18"/>
                  </a:lnTo>
                  <a:lnTo>
                    <a:pt x="64" y="20"/>
                  </a:lnTo>
                  <a:lnTo>
                    <a:pt x="66" y="20"/>
                  </a:lnTo>
                  <a:lnTo>
                    <a:pt x="68" y="20"/>
                  </a:lnTo>
                  <a:lnTo>
                    <a:pt x="70" y="20"/>
                  </a:lnTo>
                  <a:lnTo>
                    <a:pt x="70" y="22"/>
                  </a:lnTo>
                  <a:lnTo>
                    <a:pt x="72" y="22"/>
                  </a:lnTo>
                  <a:lnTo>
                    <a:pt x="74" y="22"/>
                  </a:lnTo>
                  <a:lnTo>
                    <a:pt x="76" y="24"/>
                  </a:lnTo>
                  <a:lnTo>
                    <a:pt x="78" y="24"/>
                  </a:lnTo>
                  <a:lnTo>
                    <a:pt x="80" y="22"/>
                  </a:lnTo>
                  <a:lnTo>
                    <a:pt x="80" y="20"/>
                  </a:lnTo>
                  <a:lnTo>
                    <a:pt x="82" y="20"/>
                  </a:lnTo>
                  <a:lnTo>
                    <a:pt x="82" y="22"/>
                  </a:lnTo>
                  <a:lnTo>
                    <a:pt x="82" y="24"/>
                  </a:lnTo>
                  <a:lnTo>
                    <a:pt x="82" y="26"/>
                  </a:lnTo>
                  <a:lnTo>
                    <a:pt x="80" y="26"/>
                  </a:lnTo>
                  <a:lnTo>
                    <a:pt x="82" y="28"/>
                  </a:lnTo>
                  <a:lnTo>
                    <a:pt x="82" y="30"/>
                  </a:lnTo>
                  <a:lnTo>
                    <a:pt x="84" y="30"/>
                  </a:lnTo>
                  <a:lnTo>
                    <a:pt x="86" y="30"/>
                  </a:lnTo>
                  <a:lnTo>
                    <a:pt x="88" y="30"/>
                  </a:lnTo>
                  <a:lnTo>
                    <a:pt x="90" y="30"/>
                  </a:lnTo>
                  <a:lnTo>
                    <a:pt x="90" y="32"/>
                  </a:lnTo>
                  <a:lnTo>
                    <a:pt x="92" y="32"/>
                  </a:lnTo>
                  <a:lnTo>
                    <a:pt x="94" y="32"/>
                  </a:lnTo>
                  <a:lnTo>
                    <a:pt x="94" y="30"/>
                  </a:lnTo>
                  <a:lnTo>
                    <a:pt x="96" y="28"/>
                  </a:lnTo>
                  <a:lnTo>
                    <a:pt x="94" y="28"/>
                  </a:lnTo>
                  <a:lnTo>
                    <a:pt x="94" y="26"/>
                  </a:lnTo>
                  <a:lnTo>
                    <a:pt x="94" y="24"/>
                  </a:lnTo>
                  <a:lnTo>
                    <a:pt x="96" y="24"/>
                  </a:lnTo>
                  <a:lnTo>
                    <a:pt x="98" y="24"/>
                  </a:lnTo>
                  <a:lnTo>
                    <a:pt x="98" y="26"/>
                  </a:lnTo>
                  <a:lnTo>
                    <a:pt x="100" y="26"/>
                  </a:lnTo>
                  <a:lnTo>
                    <a:pt x="100" y="24"/>
                  </a:lnTo>
                  <a:lnTo>
                    <a:pt x="100" y="22"/>
                  </a:lnTo>
                  <a:lnTo>
                    <a:pt x="100" y="20"/>
                  </a:lnTo>
                  <a:lnTo>
                    <a:pt x="100" y="18"/>
                  </a:lnTo>
                  <a:lnTo>
                    <a:pt x="100" y="18"/>
                  </a:lnTo>
                  <a:lnTo>
                    <a:pt x="102" y="18"/>
                  </a:lnTo>
                  <a:lnTo>
                    <a:pt x="102" y="20"/>
                  </a:lnTo>
                  <a:lnTo>
                    <a:pt x="104" y="18"/>
                  </a:lnTo>
                  <a:lnTo>
                    <a:pt x="104" y="16"/>
                  </a:lnTo>
                  <a:lnTo>
                    <a:pt x="104" y="14"/>
                  </a:lnTo>
                  <a:lnTo>
                    <a:pt x="106" y="14"/>
                  </a:lnTo>
                  <a:lnTo>
                    <a:pt x="106" y="12"/>
                  </a:lnTo>
                  <a:lnTo>
                    <a:pt x="108" y="12"/>
                  </a:lnTo>
                  <a:lnTo>
                    <a:pt x="108" y="10"/>
                  </a:lnTo>
                  <a:lnTo>
                    <a:pt x="110" y="10"/>
                  </a:lnTo>
                  <a:lnTo>
                    <a:pt x="110" y="8"/>
                  </a:lnTo>
                  <a:lnTo>
                    <a:pt x="110" y="6"/>
                  </a:lnTo>
                  <a:lnTo>
                    <a:pt x="112" y="6"/>
                  </a:lnTo>
                  <a:lnTo>
                    <a:pt x="114" y="6"/>
                  </a:lnTo>
                  <a:lnTo>
                    <a:pt x="114" y="4"/>
                  </a:lnTo>
                  <a:lnTo>
                    <a:pt x="116" y="4"/>
                  </a:lnTo>
                  <a:lnTo>
                    <a:pt x="116" y="6"/>
                  </a:lnTo>
                  <a:lnTo>
                    <a:pt x="118" y="6"/>
                  </a:lnTo>
                  <a:lnTo>
                    <a:pt x="120" y="8"/>
                  </a:lnTo>
                  <a:lnTo>
                    <a:pt x="122" y="8"/>
                  </a:lnTo>
                  <a:lnTo>
                    <a:pt x="122" y="10"/>
                  </a:lnTo>
                  <a:lnTo>
                    <a:pt x="124" y="10"/>
                  </a:lnTo>
                  <a:lnTo>
                    <a:pt x="124" y="12"/>
                  </a:lnTo>
                  <a:lnTo>
                    <a:pt x="126" y="12"/>
                  </a:lnTo>
                  <a:lnTo>
                    <a:pt x="126" y="10"/>
                  </a:lnTo>
                  <a:lnTo>
                    <a:pt x="128" y="10"/>
                  </a:lnTo>
                  <a:lnTo>
                    <a:pt x="128" y="8"/>
                  </a:lnTo>
                  <a:lnTo>
                    <a:pt x="130" y="8"/>
                  </a:lnTo>
                  <a:lnTo>
                    <a:pt x="130" y="10"/>
                  </a:lnTo>
                  <a:lnTo>
                    <a:pt x="132" y="10"/>
                  </a:lnTo>
                  <a:lnTo>
                    <a:pt x="132" y="12"/>
                  </a:lnTo>
                  <a:lnTo>
                    <a:pt x="132" y="14"/>
                  </a:lnTo>
                  <a:lnTo>
                    <a:pt x="132" y="16"/>
                  </a:lnTo>
                  <a:lnTo>
                    <a:pt x="134" y="16"/>
                  </a:lnTo>
                  <a:lnTo>
                    <a:pt x="134" y="14"/>
                  </a:lnTo>
                  <a:lnTo>
                    <a:pt x="136" y="14"/>
                  </a:lnTo>
                  <a:lnTo>
                    <a:pt x="136" y="12"/>
                  </a:lnTo>
                  <a:lnTo>
                    <a:pt x="138" y="12"/>
                  </a:lnTo>
                  <a:lnTo>
                    <a:pt x="140" y="10"/>
                  </a:lnTo>
                  <a:lnTo>
                    <a:pt x="142" y="10"/>
                  </a:lnTo>
                  <a:lnTo>
                    <a:pt x="144" y="10"/>
                  </a:lnTo>
                  <a:lnTo>
                    <a:pt x="144" y="12"/>
                  </a:lnTo>
                  <a:lnTo>
                    <a:pt x="146" y="10"/>
                  </a:lnTo>
                  <a:lnTo>
                    <a:pt x="148" y="12"/>
                  </a:lnTo>
                  <a:lnTo>
                    <a:pt x="148" y="12"/>
                  </a:lnTo>
                  <a:lnTo>
                    <a:pt x="148" y="14"/>
                  </a:lnTo>
                  <a:lnTo>
                    <a:pt x="150" y="14"/>
                  </a:lnTo>
                  <a:lnTo>
                    <a:pt x="152" y="14"/>
                  </a:lnTo>
                  <a:lnTo>
                    <a:pt x="152" y="12"/>
                  </a:lnTo>
                  <a:lnTo>
                    <a:pt x="152" y="10"/>
                  </a:lnTo>
                  <a:lnTo>
                    <a:pt x="154" y="10"/>
                  </a:lnTo>
                  <a:lnTo>
                    <a:pt x="156" y="12"/>
                  </a:lnTo>
                  <a:lnTo>
                    <a:pt x="156" y="14"/>
                  </a:lnTo>
                  <a:lnTo>
                    <a:pt x="156" y="16"/>
                  </a:lnTo>
                  <a:lnTo>
                    <a:pt x="158" y="16"/>
                  </a:lnTo>
                  <a:lnTo>
                    <a:pt x="158" y="18"/>
                  </a:lnTo>
                  <a:lnTo>
                    <a:pt x="160" y="18"/>
                  </a:lnTo>
                  <a:lnTo>
                    <a:pt x="160" y="16"/>
                  </a:lnTo>
                  <a:lnTo>
                    <a:pt x="160" y="14"/>
                  </a:lnTo>
                  <a:lnTo>
                    <a:pt x="162" y="14"/>
                  </a:lnTo>
                  <a:lnTo>
                    <a:pt x="162" y="16"/>
                  </a:lnTo>
                  <a:lnTo>
                    <a:pt x="162" y="22"/>
                  </a:lnTo>
                  <a:lnTo>
                    <a:pt x="162" y="24"/>
                  </a:lnTo>
                  <a:lnTo>
                    <a:pt x="162" y="26"/>
                  </a:lnTo>
                  <a:lnTo>
                    <a:pt x="162" y="28"/>
                  </a:lnTo>
                  <a:lnTo>
                    <a:pt x="162" y="30"/>
                  </a:lnTo>
                  <a:lnTo>
                    <a:pt x="162" y="34"/>
                  </a:lnTo>
                  <a:lnTo>
                    <a:pt x="162" y="36"/>
                  </a:lnTo>
                  <a:lnTo>
                    <a:pt x="162" y="43"/>
                  </a:lnTo>
                  <a:lnTo>
                    <a:pt x="160" y="45"/>
                  </a:lnTo>
                  <a:lnTo>
                    <a:pt x="160" y="51"/>
                  </a:lnTo>
                  <a:lnTo>
                    <a:pt x="160" y="53"/>
                  </a:lnTo>
                  <a:lnTo>
                    <a:pt x="160" y="55"/>
                  </a:lnTo>
                  <a:lnTo>
                    <a:pt x="160" y="61"/>
                  </a:lnTo>
                  <a:lnTo>
                    <a:pt x="160" y="63"/>
                  </a:lnTo>
                  <a:lnTo>
                    <a:pt x="160" y="65"/>
                  </a:lnTo>
                  <a:lnTo>
                    <a:pt x="160" y="67"/>
                  </a:lnTo>
                  <a:lnTo>
                    <a:pt x="160" y="69"/>
                  </a:lnTo>
                  <a:lnTo>
                    <a:pt x="160" y="71"/>
                  </a:lnTo>
                  <a:lnTo>
                    <a:pt x="160" y="77"/>
                  </a:lnTo>
                  <a:lnTo>
                    <a:pt x="160" y="79"/>
                  </a:lnTo>
                  <a:lnTo>
                    <a:pt x="160" y="89"/>
                  </a:lnTo>
                  <a:lnTo>
                    <a:pt x="160" y="91"/>
                  </a:lnTo>
                  <a:lnTo>
                    <a:pt x="160" y="93"/>
                  </a:lnTo>
                  <a:lnTo>
                    <a:pt x="160" y="93"/>
                  </a:lnTo>
                  <a:lnTo>
                    <a:pt x="160" y="95"/>
                  </a:lnTo>
                  <a:lnTo>
                    <a:pt x="160" y="97"/>
                  </a:lnTo>
                  <a:lnTo>
                    <a:pt x="160" y="99"/>
                  </a:lnTo>
                  <a:lnTo>
                    <a:pt x="160" y="103"/>
                  </a:lnTo>
                  <a:lnTo>
                    <a:pt x="160" y="105"/>
                  </a:lnTo>
                  <a:lnTo>
                    <a:pt x="160" y="107"/>
                  </a:lnTo>
                  <a:lnTo>
                    <a:pt x="160" y="109"/>
                  </a:lnTo>
                  <a:lnTo>
                    <a:pt x="160" y="111"/>
                  </a:lnTo>
                  <a:lnTo>
                    <a:pt x="160" y="113"/>
                  </a:lnTo>
                  <a:lnTo>
                    <a:pt x="160" y="115"/>
                  </a:lnTo>
                  <a:lnTo>
                    <a:pt x="160" y="121"/>
                  </a:lnTo>
                  <a:lnTo>
                    <a:pt x="160" y="125"/>
                  </a:lnTo>
                  <a:lnTo>
                    <a:pt x="160" y="133"/>
                  </a:lnTo>
                  <a:lnTo>
                    <a:pt x="160" y="135"/>
                  </a:lnTo>
                  <a:lnTo>
                    <a:pt x="160" y="139"/>
                  </a:lnTo>
                  <a:lnTo>
                    <a:pt x="160" y="139"/>
                  </a:lnTo>
                  <a:lnTo>
                    <a:pt x="160" y="143"/>
                  </a:lnTo>
                  <a:lnTo>
                    <a:pt x="160" y="149"/>
                  </a:lnTo>
                  <a:lnTo>
                    <a:pt x="160" y="151"/>
                  </a:lnTo>
                  <a:lnTo>
                    <a:pt x="160" y="155"/>
                  </a:lnTo>
                  <a:lnTo>
                    <a:pt x="160" y="157"/>
                  </a:lnTo>
                  <a:lnTo>
                    <a:pt x="160" y="165"/>
                  </a:lnTo>
                  <a:lnTo>
                    <a:pt x="160" y="167"/>
                  </a:lnTo>
                  <a:lnTo>
                    <a:pt x="160" y="169"/>
                  </a:lnTo>
                  <a:lnTo>
                    <a:pt x="160" y="173"/>
                  </a:lnTo>
                  <a:lnTo>
                    <a:pt x="160" y="175"/>
                  </a:lnTo>
                  <a:lnTo>
                    <a:pt x="160" y="177"/>
                  </a:lnTo>
                  <a:lnTo>
                    <a:pt x="160" y="185"/>
                  </a:lnTo>
                  <a:lnTo>
                    <a:pt x="160" y="191"/>
                  </a:lnTo>
                  <a:lnTo>
                    <a:pt x="160" y="195"/>
                  </a:lnTo>
                  <a:lnTo>
                    <a:pt x="160" y="205"/>
                  </a:lnTo>
                  <a:lnTo>
                    <a:pt x="152" y="205"/>
                  </a:lnTo>
                  <a:lnTo>
                    <a:pt x="150" y="205"/>
                  </a:lnTo>
                  <a:lnTo>
                    <a:pt x="148" y="205"/>
                  </a:lnTo>
                  <a:lnTo>
                    <a:pt x="146" y="205"/>
                  </a:lnTo>
                  <a:lnTo>
                    <a:pt x="142" y="205"/>
                  </a:lnTo>
                  <a:lnTo>
                    <a:pt x="138" y="205"/>
                  </a:lnTo>
                  <a:lnTo>
                    <a:pt x="134" y="205"/>
                  </a:lnTo>
                  <a:lnTo>
                    <a:pt x="132" y="205"/>
                  </a:lnTo>
                  <a:lnTo>
                    <a:pt x="130" y="205"/>
                  </a:lnTo>
                  <a:lnTo>
                    <a:pt x="128" y="205"/>
                  </a:lnTo>
                  <a:lnTo>
                    <a:pt x="126" y="205"/>
                  </a:lnTo>
                  <a:lnTo>
                    <a:pt x="120" y="205"/>
                  </a:lnTo>
                  <a:lnTo>
                    <a:pt x="116" y="205"/>
                  </a:lnTo>
                  <a:lnTo>
                    <a:pt x="112" y="205"/>
                  </a:lnTo>
                  <a:lnTo>
                    <a:pt x="110" y="205"/>
                  </a:lnTo>
                  <a:lnTo>
                    <a:pt x="108" y="205"/>
                  </a:lnTo>
                  <a:lnTo>
                    <a:pt x="100" y="205"/>
                  </a:lnTo>
                  <a:lnTo>
                    <a:pt x="100" y="205"/>
                  </a:lnTo>
                  <a:lnTo>
                    <a:pt x="96" y="205"/>
                  </a:lnTo>
                  <a:lnTo>
                    <a:pt x="92" y="205"/>
                  </a:lnTo>
                  <a:lnTo>
                    <a:pt x="90" y="205"/>
                  </a:lnTo>
                  <a:lnTo>
                    <a:pt x="86" y="205"/>
                  </a:lnTo>
                  <a:lnTo>
                    <a:pt x="84" y="205"/>
                  </a:lnTo>
                  <a:lnTo>
                    <a:pt x="80" y="205"/>
                  </a:lnTo>
                  <a:lnTo>
                    <a:pt x="78" y="205"/>
                  </a:lnTo>
                  <a:lnTo>
                    <a:pt x="72" y="205"/>
                  </a:lnTo>
                  <a:lnTo>
                    <a:pt x="72" y="207"/>
                  </a:lnTo>
                  <a:lnTo>
                    <a:pt x="70" y="207"/>
                  </a:lnTo>
                  <a:lnTo>
                    <a:pt x="68" y="207"/>
                  </a:lnTo>
                  <a:lnTo>
                    <a:pt x="62" y="207"/>
                  </a:lnTo>
                  <a:lnTo>
                    <a:pt x="60" y="207"/>
                  </a:lnTo>
                  <a:lnTo>
                    <a:pt x="56" y="207"/>
                  </a:lnTo>
                  <a:lnTo>
                    <a:pt x="50" y="207"/>
                  </a:lnTo>
                  <a:lnTo>
                    <a:pt x="48" y="207"/>
                  </a:lnTo>
                  <a:lnTo>
                    <a:pt x="46" y="207"/>
                  </a:lnTo>
                  <a:lnTo>
                    <a:pt x="42" y="207"/>
                  </a:lnTo>
                  <a:lnTo>
                    <a:pt x="40" y="207"/>
                  </a:lnTo>
                  <a:lnTo>
                    <a:pt x="38" y="207"/>
                  </a:lnTo>
                  <a:lnTo>
                    <a:pt x="36" y="207"/>
                  </a:lnTo>
                  <a:lnTo>
                    <a:pt x="32" y="207"/>
                  </a:lnTo>
                  <a:lnTo>
                    <a:pt x="30" y="207"/>
                  </a:lnTo>
                  <a:lnTo>
                    <a:pt x="28" y="207"/>
                  </a:lnTo>
                  <a:lnTo>
                    <a:pt x="26" y="207"/>
                  </a:lnTo>
                  <a:lnTo>
                    <a:pt x="22" y="207"/>
                  </a:lnTo>
                  <a:lnTo>
                    <a:pt x="20" y="207"/>
                  </a:lnTo>
                  <a:lnTo>
                    <a:pt x="16" y="207"/>
                  </a:lnTo>
                  <a:lnTo>
                    <a:pt x="14" y="207"/>
                  </a:lnTo>
                  <a:lnTo>
                    <a:pt x="12" y="207"/>
                  </a:lnTo>
                  <a:lnTo>
                    <a:pt x="10" y="207"/>
                  </a:lnTo>
                  <a:lnTo>
                    <a:pt x="6" y="207"/>
                  </a:lnTo>
                  <a:lnTo>
                    <a:pt x="4" y="207"/>
                  </a:lnTo>
                  <a:lnTo>
                    <a:pt x="2" y="207"/>
                  </a:lnTo>
                  <a:lnTo>
                    <a:pt x="0" y="207"/>
                  </a:lnTo>
                  <a:lnTo>
                    <a:pt x="0" y="205"/>
                  </a:lnTo>
                  <a:lnTo>
                    <a:pt x="0" y="203"/>
                  </a:lnTo>
                  <a:lnTo>
                    <a:pt x="0" y="201"/>
                  </a:lnTo>
                  <a:lnTo>
                    <a:pt x="0" y="199"/>
                  </a:lnTo>
                  <a:lnTo>
                    <a:pt x="0" y="195"/>
                  </a:lnTo>
                  <a:lnTo>
                    <a:pt x="0" y="191"/>
                  </a:lnTo>
                  <a:lnTo>
                    <a:pt x="0" y="189"/>
                  </a:lnTo>
                  <a:lnTo>
                    <a:pt x="0" y="185"/>
                  </a:lnTo>
                  <a:lnTo>
                    <a:pt x="0" y="183"/>
                  </a:lnTo>
                  <a:lnTo>
                    <a:pt x="0" y="179"/>
                  </a:lnTo>
                  <a:lnTo>
                    <a:pt x="0" y="175"/>
                  </a:lnTo>
                  <a:lnTo>
                    <a:pt x="0" y="167"/>
                  </a:lnTo>
                  <a:lnTo>
                    <a:pt x="0" y="165"/>
                  </a:lnTo>
                  <a:lnTo>
                    <a:pt x="0" y="163"/>
                  </a:lnTo>
                  <a:lnTo>
                    <a:pt x="0" y="155"/>
                  </a:lnTo>
                  <a:lnTo>
                    <a:pt x="0" y="153"/>
                  </a:lnTo>
                  <a:lnTo>
                    <a:pt x="0" y="151"/>
                  </a:lnTo>
                  <a:lnTo>
                    <a:pt x="2" y="141"/>
                  </a:lnTo>
                  <a:lnTo>
                    <a:pt x="2" y="139"/>
                  </a:lnTo>
                  <a:lnTo>
                    <a:pt x="2" y="139"/>
                  </a:lnTo>
                  <a:lnTo>
                    <a:pt x="2" y="137"/>
                  </a:lnTo>
                  <a:lnTo>
                    <a:pt x="2" y="133"/>
                  </a:lnTo>
                  <a:lnTo>
                    <a:pt x="2" y="131"/>
                  </a:lnTo>
                  <a:lnTo>
                    <a:pt x="2" y="127"/>
                  </a:lnTo>
                  <a:lnTo>
                    <a:pt x="2" y="121"/>
                  </a:lnTo>
                  <a:lnTo>
                    <a:pt x="2" y="115"/>
                  </a:lnTo>
                  <a:lnTo>
                    <a:pt x="2" y="111"/>
                  </a:lnTo>
                  <a:lnTo>
                    <a:pt x="2" y="109"/>
                  </a:lnTo>
                  <a:lnTo>
                    <a:pt x="2" y="107"/>
                  </a:lnTo>
                  <a:lnTo>
                    <a:pt x="2" y="105"/>
                  </a:lnTo>
                  <a:lnTo>
                    <a:pt x="2" y="103"/>
                  </a:lnTo>
                  <a:lnTo>
                    <a:pt x="2" y="93"/>
                  </a:lnTo>
                  <a:lnTo>
                    <a:pt x="2" y="93"/>
                  </a:lnTo>
                  <a:lnTo>
                    <a:pt x="2" y="91"/>
                  </a:lnTo>
                  <a:lnTo>
                    <a:pt x="2" y="81"/>
                  </a:lnTo>
                  <a:lnTo>
                    <a:pt x="2" y="73"/>
                  </a:lnTo>
                  <a:lnTo>
                    <a:pt x="2" y="71"/>
                  </a:lnTo>
                  <a:lnTo>
                    <a:pt x="2" y="69"/>
                  </a:lnTo>
                  <a:lnTo>
                    <a:pt x="0" y="65"/>
                  </a:lnTo>
                  <a:lnTo>
                    <a:pt x="0" y="59"/>
                  </a:lnTo>
                  <a:lnTo>
                    <a:pt x="0" y="49"/>
                  </a:lnTo>
                  <a:lnTo>
                    <a:pt x="0" y="45"/>
                  </a:lnTo>
                  <a:lnTo>
                    <a:pt x="0" y="45"/>
                  </a:lnTo>
                  <a:lnTo>
                    <a:pt x="0" y="43"/>
                  </a:lnTo>
                  <a:lnTo>
                    <a:pt x="0" y="40"/>
                  </a:lnTo>
                  <a:lnTo>
                    <a:pt x="0" y="36"/>
                  </a:lnTo>
                  <a:lnTo>
                    <a:pt x="0" y="34"/>
                  </a:lnTo>
                  <a:lnTo>
                    <a:pt x="0" y="28"/>
                  </a:lnTo>
                  <a:lnTo>
                    <a:pt x="0" y="24"/>
                  </a:lnTo>
                  <a:lnTo>
                    <a:pt x="0" y="22"/>
                  </a:lnTo>
                  <a:lnTo>
                    <a:pt x="2" y="14"/>
                  </a:lnTo>
                  <a:lnTo>
                    <a:pt x="2" y="6"/>
                  </a:lnTo>
                  <a:lnTo>
                    <a:pt x="2" y="2"/>
                  </a:lnTo>
                  <a:lnTo>
                    <a:pt x="4" y="2"/>
                  </a:lnTo>
                  <a:lnTo>
                    <a:pt x="4" y="2"/>
                  </a:lnTo>
                  <a:lnTo>
                    <a:pt x="6" y="2"/>
                  </a:lnTo>
                  <a:lnTo>
                    <a:pt x="8" y="0"/>
                  </a:lnTo>
                  <a:lnTo>
                    <a:pt x="1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8" name="Freeform 156"/>
            <p:cNvSpPr>
              <a:spLocks/>
            </p:cNvSpPr>
            <p:nvPr/>
          </p:nvSpPr>
          <p:spPr bwMode="auto">
            <a:xfrm>
              <a:off x="4494213" y="2198688"/>
              <a:ext cx="260350" cy="265113"/>
            </a:xfrm>
            <a:custGeom>
              <a:avLst/>
              <a:gdLst>
                <a:gd name="T0" fmla="*/ 164 w 164"/>
                <a:gd name="T1" fmla="*/ 11 h 167"/>
                <a:gd name="T2" fmla="*/ 162 w 164"/>
                <a:gd name="T3" fmla="*/ 33 h 167"/>
                <a:gd name="T4" fmla="*/ 162 w 164"/>
                <a:gd name="T5" fmla="*/ 45 h 167"/>
                <a:gd name="T6" fmla="*/ 162 w 164"/>
                <a:gd name="T7" fmla="*/ 59 h 167"/>
                <a:gd name="T8" fmla="*/ 162 w 164"/>
                <a:gd name="T9" fmla="*/ 83 h 167"/>
                <a:gd name="T10" fmla="*/ 162 w 164"/>
                <a:gd name="T11" fmla="*/ 93 h 167"/>
                <a:gd name="T12" fmla="*/ 162 w 164"/>
                <a:gd name="T13" fmla="*/ 105 h 167"/>
                <a:gd name="T14" fmla="*/ 162 w 164"/>
                <a:gd name="T15" fmla="*/ 115 h 167"/>
                <a:gd name="T16" fmla="*/ 162 w 164"/>
                <a:gd name="T17" fmla="*/ 125 h 167"/>
                <a:gd name="T18" fmla="*/ 162 w 164"/>
                <a:gd name="T19" fmla="*/ 139 h 167"/>
                <a:gd name="T20" fmla="*/ 162 w 164"/>
                <a:gd name="T21" fmla="*/ 151 h 167"/>
                <a:gd name="T22" fmla="*/ 160 w 164"/>
                <a:gd name="T23" fmla="*/ 165 h 167"/>
                <a:gd name="T24" fmla="*/ 146 w 164"/>
                <a:gd name="T25" fmla="*/ 165 h 167"/>
                <a:gd name="T26" fmla="*/ 136 w 164"/>
                <a:gd name="T27" fmla="*/ 167 h 167"/>
                <a:gd name="T28" fmla="*/ 126 w 164"/>
                <a:gd name="T29" fmla="*/ 167 h 167"/>
                <a:gd name="T30" fmla="*/ 114 w 164"/>
                <a:gd name="T31" fmla="*/ 167 h 167"/>
                <a:gd name="T32" fmla="*/ 104 w 164"/>
                <a:gd name="T33" fmla="*/ 167 h 167"/>
                <a:gd name="T34" fmla="*/ 98 w 164"/>
                <a:gd name="T35" fmla="*/ 167 h 167"/>
                <a:gd name="T36" fmla="*/ 90 w 164"/>
                <a:gd name="T37" fmla="*/ 167 h 167"/>
                <a:gd name="T38" fmla="*/ 76 w 164"/>
                <a:gd name="T39" fmla="*/ 167 h 167"/>
                <a:gd name="T40" fmla="*/ 66 w 164"/>
                <a:gd name="T41" fmla="*/ 167 h 167"/>
                <a:gd name="T42" fmla="*/ 56 w 164"/>
                <a:gd name="T43" fmla="*/ 167 h 167"/>
                <a:gd name="T44" fmla="*/ 40 w 164"/>
                <a:gd name="T45" fmla="*/ 167 h 167"/>
                <a:gd name="T46" fmla="*/ 22 w 164"/>
                <a:gd name="T47" fmla="*/ 167 h 167"/>
                <a:gd name="T48" fmla="*/ 8 w 164"/>
                <a:gd name="T49" fmla="*/ 167 h 167"/>
                <a:gd name="T50" fmla="*/ 0 w 164"/>
                <a:gd name="T51" fmla="*/ 167 h 167"/>
                <a:gd name="T52" fmla="*/ 0 w 164"/>
                <a:gd name="T53" fmla="*/ 151 h 167"/>
                <a:gd name="T54" fmla="*/ 0 w 164"/>
                <a:gd name="T55" fmla="*/ 129 h 167"/>
                <a:gd name="T56" fmla="*/ 0 w 164"/>
                <a:gd name="T57" fmla="*/ 121 h 167"/>
                <a:gd name="T58" fmla="*/ 0 w 164"/>
                <a:gd name="T59" fmla="*/ 113 h 167"/>
                <a:gd name="T60" fmla="*/ 0 w 164"/>
                <a:gd name="T61" fmla="*/ 105 h 167"/>
                <a:gd name="T62" fmla="*/ 0 w 164"/>
                <a:gd name="T63" fmla="*/ 91 h 167"/>
                <a:gd name="T64" fmla="*/ 0 w 164"/>
                <a:gd name="T65" fmla="*/ 69 h 167"/>
                <a:gd name="T66" fmla="*/ 0 w 164"/>
                <a:gd name="T67" fmla="*/ 31 h 167"/>
                <a:gd name="T68" fmla="*/ 0 w 164"/>
                <a:gd name="T69" fmla="*/ 13 h 167"/>
                <a:gd name="T70" fmla="*/ 2 w 164"/>
                <a:gd name="T71" fmla="*/ 2 h 167"/>
                <a:gd name="T72" fmla="*/ 22 w 164"/>
                <a:gd name="T73" fmla="*/ 2 h 167"/>
                <a:gd name="T74" fmla="*/ 40 w 164"/>
                <a:gd name="T75" fmla="*/ 2 h 167"/>
                <a:gd name="T76" fmla="*/ 50 w 164"/>
                <a:gd name="T77" fmla="*/ 2 h 167"/>
                <a:gd name="T78" fmla="*/ 60 w 164"/>
                <a:gd name="T79" fmla="*/ 2 h 167"/>
                <a:gd name="T80" fmla="*/ 74 w 164"/>
                <a:gd name="T81" fmla="*/ 2 h 167"/>
                <a:gd name="T82" fmla="*/ 86 w 164"/>
                <a:gd name="T83" fmla="*/ 0 h 167"/>
                <a:gd name="T84" fmla="*/ 100 w 164"/>
                <a:gd name="T85" fmla="*/ 0 h 167"/>
                <a:gd name="T86" fmla="*/ 116 w 164"/>
                <a:gd name="T87" fmla="*/ 0 h 167"/>
                <a:gd name="T88" fmla="*/ 128 w 164"/>
                <a:gd name="T89" fmla="*/ 0 h 167"/>
                <a:gd name="T90" fmla="*/ 142 w 164"/>
                <a:gd name="T91" fmla="*/ 0 h 167"/>
                <a:gd name="T92" fmla="*/ 152 w 164"/>
                <a:gd name="T93" fmla="*/ 0 h 167"/>
                <a:gd name="T94" fmla="*/ 158 w 164"/>
                <a:gd name="T9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4" h="167">
                  <a:moveTo>
                    <a:pt x="164" y="0"/>
                  </a:moveTo>
                  <a:lnTo>
                    <a:pt x="164" y="2"/>
                  </a:lnTo>
                  <a:lnTo>
                    <a:pt x="164" y="7"/>
                  </a:lnTo>
                  <a:lnTo>
                    <a:pt x="164" y="11"/>
                  </a:lnTo>
                  <a:lnTo>
                    <a:pt x="164" y="13"/>
                  </a:lnTo>
                  <a:lnTo>
                    <a:pt x="162" y="19"/>
                  </a:lnTo>
                  <a:lnTo>
                    <a:pt x="162" y="31"/>
                  </a:lnTo>
                  <a:lnTo>
                    <a:pt x="162" y="33"/>
                  </a:lnTo>
                  <a:lnTo>
                    <a:pt x="162" y="35"/>
                  </a:lnTo>
                  <a:lnTo>
                    <a:pt x="162" y="41"/>
                  </a:lnTo>
                  <a:lnTo>
                    <a:pt x="162" y="43"/>
                  </a:lnTo>
                  <a:lnTo>
                    <a:pt x="162" y="45"/>
                  </a:lnTo>
                  <a:lnTo>
                    <a:pt x="162" y="51"/>
                  </a:lnTo>
                  <a:lnTo>
                    <a:pt x="162" y="53"/>
                  </a:lnTo>
                  <a:lnTo>
                    <a:pt x="162" y="57"/>
                  </a:lnTo>
                  <a:lnTo>
                    <a:pt x="162" y="59"/>
                  </a:lnTo>
                  <a:lnTo>
                    <a:pt x="162" y="63"/>
                  </a:lnTo>
                  <a:lnTo>
                    <a:pt x="162" y="75"/>
                  </a:lnTo>
                  <a:lnTo>
                    <a:pt x="162" y="77"/>
                  </a:lnTo>
                  <a:lnTo>
                    <a:pt x="162" y="83"/>
                  </a:lnTo>
                  <a:lnTo>
                    <a:pt x="162" y="85"/>
                  </a:lnTo>
                  <a:lnTo>
                    <a:pt x="162" y="87"/>
                  </a:lnTo>
                  <a:lnTo>
                    <a:pt x="162" y="91"/>
                  </a:lnTo>
                  <a:lnTo>
                    <a:pt x="162" y="93"/>
                  </a:lnTo>
                  <a:lnTo>
                    <a:pt x="162" y="95"/>
                  </a:lnTo>
                  <a:lnTo>
                    <a:pt x="162" y="97"/>
                  </a:lnTo>
                  <a:lnTo>
                    <a:pt x="162" y="99"/>
                  </a:lnTo>
                  <a:lnTo>
                    <a:pt x="162" y="105"/>
                  </a:lnTo>
                  <a:lnTo>
                    <a:pt x="162" y="107"/>
                  </a:lnTo>
                  <a:lnTo>
                    <a:pt x="162" y="109"/>
                  </a:lnTo>
                  <a:lnTo>
                    <a:pt x="162" y="113"/>
                  </a:lnTo>
                  <a:lnTo>
                    <a:pt x="162" y="115"/>
                  </a:lnTo>
                  <a:lnTo>
                    <a:pt x="162" y="119"/>
                  </a:lnTo>
                  <a:lnTo>
                    <a:pt x="162" y="121"/>
                  </a:lnTo>
                  <a:lnTo>
                    <a:pt x="162" y="123"/>
                  </a:lnTo>
                  <a:lnTo>
                    <a:pt x="162" y="125"/>
                  </a:lnTo>
                  <a:lnTo>
                    <a:pt x="162" y="129"/>
                  </a:lnTo>
                  <a:lnTo>
                    <a:pt x="162" y="133"/>
                  </a:lnTo>
                  <a:lnTo>
                    <a:pt x="162" y="137"/>
                  </a:lnTo>
                  <a:lnTo>
                    <a:pt x="162" y="139"/>
                  </a:lnTo>
                  <a:lnTo>
                    <a:pt x="162" y="141"/>
                  </a:lnTo>
                  <a:lnTo>
                    <a:pt x="162" y="143"/>
                  </a:lnTo>
                  <a:lnTo>
                    <a:pt x="162" y="149"/>
                  </a:lnTo>
                  <a:lnTo>
                    <a:pt x="162" y="151"/>
                  </a:lnTo>
                  <a:lnTo>
                    <a:pt x="162" y="153"/>
                  </a:lnTo>
                  <a:lnTo>
                    <a:pt x="162" y="159"/>
                  </a:lnTo>
                  <a:lnTo>
                    <a:pt x="162" y="165"/>
                  </a:lnTo>
                  <a:lnTo>
                    <a:pt x="160" y="165"/>
                  </a:lnTo>
                  <a:lnTo>
                    <a:pt x="158" y="165"/>
                  </a:lnTo>
                  <a:lnTo>
                    <a:pt x="154" y="165"/>
                  </a:lnTo>
                  <a:lnTo>
                    <a:pt x="148" y="165"/>
                  </a:lnTo>
                  <a:lnTo>
                    <a:pt x="146" y="165"/>
                  </a:lnTo>
                  <a:lnTo>
                    <a:pt x="144" y="165"/>
                  </a:lnTo>
                  <a:lnTo>
                    <a:pt x="140" y="167"/>
                  </a:lnTo>
                  <a:lnTo>
                    <a:pt x="138" y="167"/>
                  </a:lnTo>
                  <a:lnTo>
                    <a:pt x="136" y="167"/>
                  </a:lnTo>
                  <a:lnTo>
                    <a:pt x="132" y="167"/>
                  </a:lnTo>
                  <a:lnTo>
                    <a:pt x="130" y="167"/>
                  </a:lnTo>
                  <a:lnTo>
                    <a:pt x="128" y="167"/>
                  </a:lnTo>
                  <a:lnTo>
                    <a:pt x="126" y="167"/>
                  </a:lnTo>
                  <a:lnTo>
                    <a:pt x="120" y="167"/>
                  </a:lnTo>
                  <a:lnTo>
                    <a:pt x="118" y="167"/>
                  </a:lnTo>
                  <a:lnTo>
                    <a:pt x="116" y="167"/>
                  </a:lnTo>
                  <a:lnTo>
                    <a:pt x="114" y="167"/>
                  </a:lnTo>
                  <a:lnTo>
                    <a:pt x="110" y="167"/>
                  </a:lnTo>
                  <a:lnTo>
                    <a:pt x="108" y="167"/>
                  </a:lnTo>
                  <a:lnTo>
                    <a:pt x="106" y="167"/>
                  </a:lnTo>
                  <a:lnTo>
                    <a:pt x="104" y="167"/>
                  </a:lnTo>
                  <a:lnTo>
                    <a:pt x="104" y="167"/>
                  </a:lnTo>
                  <a:lnTo>
                    <a:pt x="102" y="167"/>
                  </a:lnTo>
                  <a:lnTo>
                    <a:pt x="100" y="167"/>
                  </a:lnTo>
                  <a:lnTo>
                    <a:pt x="98" y="167"/>
                  </a:lnTo>
                  <a:lnTo>
                    <a:pt x="96" y="167"/>
                  </a:lnTo>
                  <a:lnTo>
                    <a:pt x="94" y="167"/>
                  </a:lnTo>
                  <a:lnTo>
                    <a:pt x="92" y="167"/>
                  </a:lnTo>
                  <a:lnTo>
                    <a:pt x="90" y="167"/>
                  </a:lnTo>
                  <a:lnTo>
                    <a:pt x="86" y="167"/>
                  </a:lnTo>
                  <a:lnTo>
                    <a:pt x="82" y="167"/>
                  </a:lnTo>
                  <a:lnTo>
                    <a:pt x="80" y="167"/>
                  </a:lnTo>
                  <a:lnTo>
                    <a:pt x="76" y="167"/>
                  </a:lnTo>
                  <a:lnTo>
                    <a:pt x="74" y="167"/>
                  </a:lnTo>
                  <a:lnTo>
                    <a:pt x="72" y="167"/>
                  </a:lnTo>
                  <a:lnTo>
                    <a:pt x="70" y="167"/>
                  </a:lnTo>
                  <a:lnTo>
                    <a:pt x="66" y="167"/>
                  </a:lnTo>
                  <a:lnTo>
                    <a:pt x="64" y="167"/>
                  </a:lnTo>
                  <a:lnTo>
                    <a:pt x="58" y="167"/>
                  </a:lnTo>
                  <a:lnTo>
                    <a:pt x="56" y="167"/>
                  </a:lnTo>
                  <a:lnTo>
                    <a:pt x="56" y="167"/>
                  </a:lnTo>
                  <a:lnTo>
                    <a:pt x="54" y="167"/>
                  </a:lnTo>
                  <a:lnTo>
                    <a:pt x="50" y="167"/>
                  </a:lnTo>
                  <a:lnTo>
                    <a:pt x="44" y="165"/>
                  </a:lnTo>
                  <a:lnTo>
                    <a:pt x="40" y="167"/>
                  </a:lnTo>
                  <a:lnTo>
                    <a:pt x="36" y="167"/>
                  </a:lnTo>
                  <a:lnTo>
                    <a:pt x="30" y="167"/>
                  </a:lnTo>
                  <a:lnTo>
                    <a:pt x="24" y="167"/>
                  </a:lnTo>
                  <a:lnTo>
                    <a:pt x="22" y="167"/>
                  </a:lnTo>
                  <a:lnTo>
                    <a:pt x="18" y="167"/>
                  </a:lnTo>
                  <a:lnTo>
                    <a:pt x="14" y="167"/>
                  </a:lnTo>
                  <a:lnTo>
                    <a:pt x="12" y="167"/>
                  </a:lnTo>
                  <a:lnTo>
                    <a:pt x="8" y="167"/>
                  </a:lnTo>
                  <a:lnTo>
                    <a:pt x="6" y="167"/>
                  </a:lnTo>
                  <a:lnTo>
                    <a:pt x="6" y="167"/>
                  </a:lnTo>
                  <a:lnTo>
                    <a:pt x="2" y="167"/>
                  </a:lnTo>
                  <a:lnTo>
                    <a:pt x="0" y="167"/>
                  </a:lnTo>
                  <a:lnTo>
                    <a:pt x="0" y="165"/>
                  </a:lnTo>
                  <a:lnTo>
                    <a:pt x="0" y="163"/>
                  </a:lnTo>
                  <a:lnTo>
                    <a:pt x="0" y="153"/>
                  </a:lnTo>
                  <a:lnTo>
                    <a:pt x="0" y="151"/>
                  </a:lnTo>
                  <a:lnTo>
                    <a:pt x="0" y="143"/>
                  </a:lnTo>
                  <a:lnTo>
                    <a:pt x="0" y="141"/>
                  </a:lnTo>
                  <a:lnTo>
                    <a:pt x="0" y="133"/>
                  </a:lnTo>
                  <a:lnTo>
                    <a:pt x="0" y="129"/>
                  </a:lnTo>
                  <a:lnTo>
                    <a:pt x="0" y="127"/>
                  </a:lnTo>
                  <a:lnTo>
                    <a:pt x="0" y="125"/>
                  </a:lnTo>
                  <a:lnTo>
                    <a:pt x="0" y="123"/>
                  </a:lnTo>
                  <a:lnTo>
                    <a:pt x="0" y="121"/>
                  </a:lnTo>
                  <a:lnTo>
                    <a:pt x="0" y="119"/>
                  </a:lnTo>
                  <a:lnTo>
                    <a:pt x="0" y="117"/>
                  </a:lnTo>
                  <a:lnTo>
                    <a:pt x="0" y="115"/>
                  </a:lnTo>
                  <a:lnTo>
                    <a:pt x="0" y="113"/>
                  </a:lnTo>
                  <a:lnTo>
                    <a:pt x="0" y="111"/>
                  </a:lnTo>
                  <a:lnTo>
                    <a:pt x="0" y="109"/>
                  </a:lnTo>
                  <a:lnTo>
                    <a:pt x="0" y="107"/>
                  </a:lnTo>
                  <a:lnTo>
                    <a:pt x="0" y="105"/>
                  </a:lnTo>
                  <a:lnTo>
                    <a:pt x="0" y="103"/>
                  </a:lnTo>
                  <a:lnTo>
                    <a:pt x="0" y="101"/>
                  </a:lnTo>
                  <a:lnTo>
                    <a:pt x="0" y="99"/>
                  </a:lnTo>
                  <a:lnTo>
                    <a:pt x="0" y="91"/>
                  </a:lnTo>
                  <a:lnTo>
                    <a:pt x="0" y="85"/>
                  </a:lnTo>
                  <a:lnTo>
                    <a:pt x="0" y="79"/>
                  </a:lnTo>
                  <a:lnTo>
                    <a:pt x="0" y="77"/>
                  </a:lnTo>
                  <a:lnTo>
                    <a:pt x="0" y="69"/>
                  </a:lnTo>
                  <a:lnTo>
                    <a:pt x="0" y="65"/>
                  </a:lnTo>
                  <a:lnTo>
                    <a:pt x="0" y="59"/>
                  </a:lnTo>
                  <a:lnTo>
                    <a:pt x="0" y="41"/>
                  </a:lnTo>
                  <a:lnTo>
                    <a:pt x="0" y="31"/>
                  </a:lnTo>
                  <a:lnTo>
                    <a:pt x="0" y="25"/>
                  </a:lnTo>
                  <a:lnTo>
                    <a:pt x="0" y="23"/>
                  </a:lnTo>
                  <a:lnTo>
                    <a:pt x="0" y="17"/>
                  </a:lnTo>
                  <a:lnTo>
                    <a:pt x="0" y="13"/>
                  </a:lnTo>
                  <a:lnTo>
                    <a:pt x="0" y="11"/>
                  </a:lnTo>
                  <a:lnTo>
                    <a:pt x="0" y="7"/>
                  </a:lnTo>
                  <a:lnTo>
                    <a:pt x="0" y="2"/>
                  </a:lnTo>
                  <a:lnTo>
                    <a:pt x="2" y="2"/>
                  </a:lnTo>
                  <a:lnTo>
                    <a:pt x="6" y="2"/>
                  </a:lnTo>
                  <a:lnTo>
                    <a:pt x="12" y="2"/>
                  </a:lnTo>
                  <a:lnTo>
                    <a:pt x="18" y="2"/>
                  </a:lnTo>
                  <a:lnTo>
                    <a:pt x="22" y="2"/>
                  </a:lnTo>
                  <a:lnTo>
                    <a:pt x="26" y="2"/>
                  </a:lnTo>
                  <a:lnTo>
                    <a:pt x="28" y="2"/>
                  </a:lnTo>
                  <a:lnTo>
                    <a:pt x="36" y="2"/>
                  </a:lnTo>
                  <a:lnTo>
                    <a:pt x="40" y="2"/>
                  </a:lnTo>
                  <a:lnTo>
                    <a:pt x="42" y="2"/>
                  </a:lnTo>
                  <a:lnTo>
                    <a:pt x="46" y="2"/>
                  </a:lnTo>
                  <a:lnTo>
                    <a:pt x="48" y="2"/>
                  </a:lnTo>
                  <a:lnTo>
                    <a:pt x="50" y="2"/>
                  </a:lnTo>
                  <a:lnTo>
                    <a:pt x="52" y="2"/>
                  </a:lnTo>
                  <a:lnTo>
                    <a:pt x="56" y="2"/>
                  </a:lnTo>
                  <a:lnTo>
                    <a:pt x="56" y="2"/>
                  </a:lnTo>
                  <a:lnTo>
                    <a:pt x="60" y="2"/>
                  </a:lnTo>
                  <a:lnTo>
                    <a:pt x="64" y="2"/>
                  </a:lnTo>
                  <a:lnTo>
                    <a:pt x="70" y="2"/>
                  </a:lnTo>
                  <a:lnTo>
                    <a:pt x="72" y="2"/>
                  </a:lnTo>
                  <a:lnTo>
                    <a:pt x="74" y="2"/>
                  </a:lnTo>
                  <a:lnTo>
                    <a:pt x="76" y="2"/>
                  </a:lnTo>
                  <a:lnTo>
                    <a:pt x="80" y="0"/>
                  </a:lnTo>
                  <a:lnTo>
                    <a:pt x="82" y="0"/>
                  </a:lnTo>
                  <a:lnTo>
                    <a:pt x="86" y="0"/>
                  </a:lnTo>
                  <a:lnTo>
                    <a:pt x="88" y="0"/>
                  </a:lnTo>
                  <a:lnTo>
                    <a:pt x="92" y="0"/>
                  </a:lnTo>
                  <a:lnTo>
                    <a:pt x="94" y="0"/>
                  </a:lnTo>
                  <a:lnTo>
                    <a:pt x="100" y="0"/>
                  </a:lnTo>
                  <a:lnTo>
                    <a:pt x="104" y="0"/>
                  </a:lnTo>
                  <a:lnTo>
                    <a:pt x="108" y="0"/>
                  </a:lnTo>
                  <a:lnTo>
                    <a:pt x="110" y="0"/>
                  </a:lnTo>
                  <a:lnTo>
                    <a:pt x="116" y="0"/>
                  </a:lnTo>
                  <a:lnTo>
                    <a:pt x="118" y="0"/>
                  </a:lnTo>
                  <a:lnTo>
                    <a:pt x="120" y="0"/>
                  </a:lnTo>
                  <a:lnTo>
                    <a:pt x="126" y="0"/>
                  </a:lnTo>
                  <a:lnTo>
                    <a:pt x="128" y="0"/>
                  </a:lnTo>
                  <a:lnTo>
                    <a:pt x="132" y="0"/>
                  </a:lnTo>
                  <a:lnTo>
                    <a:pt x="138" y="0"/>
                  </a:lnTo>
                  <a:lnTo>
                    <a:pt x="140" y="0"/>
                  </a:lnTo>
                  <a:lnTo>
                    <a:pt x="142" y="0"/>
                  </a:lnTo>
                  <a:lnTo>
                    <a:pt x="144" y="0"/>
                  </a:lnTo>
                  <a:lnTo>
                    <a:pt x="148" y="0"/>
                  </a:lnTo>
                  <a:lnTo>
                    <a:pt x="150" y="0"/>
                  </a:lnTo>
                  <a:lnTo>
                    <a:pt x="152" y="0"/>
                  </a:lnTo>
                  <a:lnTo>
                    <a:pt x="152" y="0"/>
                  </a:lnTo>
                  <a:lnTo>
                    <a:pt x="154" y="0"/>
                  </a:lnTo>
                  <a:lnTo>
                    <a:pt x="156" y="0"/>
                  </a:lnTo>
                  <a:lnTo>
                    <a:pt x="158" y="0"/>
                  </a:lnTo>
                  <a:lnTo>
                    <a:pt x="160" y="0"/>
                  </a:lnTo>
                  <a:lnTo>
                    <a:pt x="162" y="0"/>
                  </a:lnTo>
                  <a:lnTo>
                    <a:pt x="164"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9" name="Freeform 157"/>
            <p:cNvSpPr>
              <a:spLocks/>
            </p:cNvSpPr>
            <p:nvPr/>
          </p:nvSpPr>
          <p:spPr bwMode="auto">
            <a:xfrm>
              <a:off x="5861050" y="3135313"/>
              <a:ext cx="257175" cy="260350"/>
            </a:xfrm>
            <a:custGeom>
              <a:avLst/>
              <a:gdLst>
                <a:gd name="T0" fmla="*/ 42 w 162"/>
                <a:gd name="T1" fmla="*/ 0 h 164"/>
                <a:gd name="T2" fmla="*/ 54 w 162"/>
                <a:gd name="T3" fmla="*/ 0 h 164"/>
                <a:gd name="T4" fmla="*/ 70 w 162"/>
                <a:gd name="T5" fmla="*/ 0 h 164"/>
                <a:gd name="T6" fmla="*/ 82 w 162"/>
                <a:gd name="T7" fmla="*/ 0 h 164"/>
                <a:gd name="T8" fmla="*/ 94 w 162"/>
                <a:gd name="T9" fmla="*/ 0 h 164"/>
                <a:gd name="T10" fmla="*/ 108 w 162"/>
                <a:gd name="T11" fmla="*/ 0 h 164"/>
                <a:gd name="T12" fmla="*/ 122 w 162"/>
                <a:gd name="T13" fmla="*/ 0 h 164"/>
                <a:gd name="T14" fmla="*/ 126 w 162"/>
                <a:gd name="T15" fmla="*/ 8 h 164"/>
                <a:gd name="T16" fmla="*/ 138 w 162"/>
                <a:gd name="T17" fmla="*/ 8 h 164"/>
                <a:gd name="T18" fmla="*/ 146 w 162"/>
                <a:gd name="T19" fmla="*/ 8 h 164"/>
                <a:gd name="T20" fmla="*/ 158 w 162"/>
                <a:gd name="T21" fmla="*/ 8 h 164"/>
                <a:gd name="T22" fmla="*/ 162 w 162"/>
                <a:gd name="T23" fmla="*/ 14 h 164"/>
                <a:gd name="T24" fmla="*/ 162 w 162"/>
                <a:gd name="T25" fmla="*/ 32 h 164"/>
                <a:gd name="T26" fmla="*/ 162 w 162"/>
                <a:gd name="T27" fmla="*/ 54 h 164"/>
                <a:gd name="T28" fmla="*/ 162 w 162"/>
                <a:gd name="T29" fmla="*/ 68 h 164"/>
                <a:gd name="T30" fmla="*/ 162 w 162"/>
                <a:gd name="T31" fmla="*/ 78 h 164"/>
                <a:gd name="T32" fmla="*/ 162 w 162"/>
                <a:gd name="T33" fmla="*/ 86 h 164"/>
                <a:gd name="T34" fmla="*/ 162 w 162"/>
                <a:gd name="T35" fmla="*/ 96 h 164"/>
                <a:gd name="T36" fmla="*/ 162 w 162"/>
                <a:gd name="T37" fmla="*/ 104 h 164"/>
                <a:gd name="T38" fmla="*/ 162 w 162"/>
                <a:gd name="T39" fmla="*/ 118 h 164"/>
                <a:gd name="T40" fmla="*/ 162 w 162"/>
                <a:gd name="T41" fmla="*/ 126 h 164"/>
                <a:gd name="T42" fmla="*/ 162 w 162"/>
                <a:gd name="T43" fmla="*/ 134 h 164"/>
                <a:gd name="T44" fmla="*/ 162 w 162"/>
                <a:gd name="T45" fmla="*/ 144 h 164"/>
                <a:gd name="T46" fmla="*/ 162 w 162"/>
                <a:gd name="T47" fmla="*/ 162 h 164"/>
                <a:gd name="T48" fmla="*/ 154 w 162"/>
                <a:gd name="T49" fmla="*/ 164 h 164"/>
                <a:gd name="T50" fmla="*/ 144 w 162"/>
                <a:gd name="T51" fmla="*/ 164 h 164"/>
                <a:gd name="T52" fmla="*/ 130 w 162"/>
                <a:gd name="T53" fmla="*/ 164 h 164"/>
                <a:gd name="T54" fmla="*/ 112 w 162"/>
                <a:gd name="T55" fmla="*/ 164 h 164"/>
                <a:gd name="T56" fmla="*/ 106 w 162"/>
                <a:gd name="T57" fmla="*/ 164 h 164"/>
                <a:gd name="T58" fmla="*/ 94 w 162"/>
                <a:gd name="T59" fmla="*/ 164 h 164"/>
                <a:gd name="T60" fmla="*/ 72 w 162"/>
                <a:gd name="T61" fmla="*/ 164 h 164"/>
                <a:gd name="T62" fmla="*/ 62 w 162"/>
                <a:gd name="T63" fmla="*/ 164 h 164"/>
                <a:gd name="T64" fmla="*/ 56 w 162"/>
                <a:gd name="T65" fmla="*/ 164 h 164"/>
                <a:gd name="T66" fmla="*/ 44 w 162"/>
                <a:gd name="T67" fmla="*/ 164 h 164"/>
                <a:gd name="T68" fmla="*/ 32 w 162"/>
                <a:gd name="T69" fmla="*/ 164 h 164"/>
                <a:gd name="T70" fmla="*/ 18 w 162"/>
                <a:gd name="T71" fmla="*/ 164 h 164"/>
                <a:gd name="T72" fmla="*/ 8 w 162"/>
                <a:gd name="T73" fmla="*/ 164 h 164"/>
                <a:gd name="T74" fmla="*/ 0 w 162"/>
                <a:gd name="T75" fmla="*/ 158 h 164"/>
                <a:gd name="T76" fmla="*/ 0 w 162"/>
                <a:gd name="T77" fmla="*/ 148 h 164"/>
                <a:gd name="T78" fmla="*/ 0 w 162"/>
                <a:gd name="T79" fmla="*/ 130 h 164"/>
                <a:gd name="T80" fmla="*/ 0 w 162"/>
                <a:gd name="T81" fmla="*/ 120 h 164"/>
                <a:gd name="T82" fmla="*/ 0 w 162"/>
                <a:gd name="T83" fmla="*/ 100 h 164"/>
                <a:gd name="T84" fmla="*/ 0 w 162"/>
                <a:gd name="T85" fmla="*/ 86 h 164"/>
                <a:gd name="T86" fmla="*/ 0 w 162"/>
                <a:gd name="T87" fmla="*/ 70 h 164"/>
                <a:gd name="T88" fmla="*/ 0 w 162"/>
                <a:gd name="T89" fmla="*/ 50 h 164"/>
                <a:gd name="T90" fmla="*/ 0 w 162"/>
                <a:gd name="T91" fmla="*/ 36 h 164"/>
                <a:gd name="T92" fmla="*/ 0 w 162"/>
                <a:gd name="T93" fmla="*/ 26 h 164"/>
                <a:gd name="T94" fmla="*/ 0 w 162"/>
                <a:gd name="T95" fmla="*/ 16 h 164"/>
                <a:gd name="T96" fmla="*/ 0 w 162"/>
                <a:gd name="T97" fmla="*/ 4 h 164"/>
                <a:gd name="T98" fmla="*/ 8 w 162"/>
                <a:gd name="T99" fmla="*/ 2 h 164"/>
                <a:gd name="T100" fmla="*/ 22 w 162"/>
                <a:gd name="T101" fmla="*/ 2 h 164"/>
                <a:gd name="T102" fmla="*/ 34 w 162"/>
                <a:gd name="T103" fmla="*/ 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2" h="164">
                  <a:moveTo>
                    <a:pt x="34" y="2"/>
                  </a:moveTo>
                  <a:lnTo>
                    <a:pt x="34" y="0"/>
                  </a:lnTo>
                  <a:lnTo>
                    <a:pt x="40" y="0"/>
                  </a:lnTo>
                  <a:lnTo>
                    <a:pt x="42" y="0"/>
                  </a:lnTo>
                  <a:lnTo>
                    <a:pt x="46" y="0"/>
                  </a:lnTo>
                  <a:lnTo>
                    <a:pt x="48" y="0"/>
                  </a:lnTo>
                  <a:lnTo>
                    <a:pt x="52" y="0"/>
                  </a:lnTo>
                  <a:lnTo>
                    <a:pt x="54" y="0"/>
                  </a:lnTo>
                  <a:lnTo>
                    <a:pt x="58" y="0"/>
                  </a:lnTo>
                  <a:lnTo>
                    <a:pt x="62" y="0"/>
                  </a:lnTo>
                  <a:lnTo>
                    <a:pt x="62" y="0"/>
                  </a:lnTo>
                  <a:lnTo>
                    <a:pt x="70" y="0"/>
                  </a:lnTo>
                  <a:lnTo>
                    <a:pt x="72" y="0"/>
                  </a:lnTo>
                  <a:lnTo>
                    <a:pt x="74" y="0"/>
                  </a:lnTo>
                  <a:lnTo>
                    <a:pt x="78" y="0"/>
                  </a:lnTo>
                  <a:lnTo>
                    <a:pt x="82" y="0"/>
                  </a:lnTo>
                  <a:lnTo>
                    <a:pt x="88" y="0"/>
                  </a:lnTo>
                  <a:lnTo>
                    <a:pt x="90" y="0"/>
                  </a:lnTo>
                  <a:lnTo>
                    <a:pt x="92" y="0"/>
                  </a:lnTo>
                  <a:lnTo>
                    <a:pt x="94" y="0"/>
                  </a:lnTo>
                  <a:lnTo>
                    <a:pt x="96" y="0"/>
                  </a:lnTo>
                  <a:lnTo>
                    <a:pt x="100" y="0"/>
                  </a:lnTo>
                  <a:lnTo>
                    <a:pt x="104" y="0"/>
                  </a:lnTo>
                  <a:lnTo>
                    <a:pt x="108" y="0"/>
                  </a:lnTo>
                  <a:lnTo>
                    <a:pt x="110" y="0"/>
                  </a:lnTo>
                  <a:lnTo>
                    <a:pt x="112" y="0"/>
                  </a:lnTo>
                  <a:lnTo>
                    <a:pt x="114" y="0"/>
                  </a:lnTo>
                  <a:lnTo>
                    <a:pt x="122" y="0"/>
                  </a:lnTo>
                  <a:lnTo>
                    <a:pt x="122" y="4"/>
                  </a:lnTo>
                  <a:lnTo>
                    <a:pt x="122" y="6"/>
                  </a:lnTo>
                  <a:lnTo>
                    <a:pt x="122" y="8"/>
                  </a:lnTo>
                  <a:lnTo>
                    <a:pt x="126" y="8"/>
                  </a:lnTo>
                  <a:lnTo>
                    <a:pt x="128" y="8"/>
                  </a:lnTo>
                  <a:lnTo>
                    <a:pt x="130" y="8"/>
                  </a:lnTo>
                  <a:lnTo>
                    <a:pt x="134" y="8"/>
                  </a:lnTo>
                  <a:lnTo>
                    <a:pt x="138" y="8"/>
                  </a:lnTo>
                  <a:lnTo>
                    <a:pt x="140" y="8"/>
                  </a:lnTo>
                  <a:lnTo>
                    <a:pt x="142" y="8"/>
                  </a:lnTo>
                  <a:lnTo>
                    <a:pt x="144" y="8"/>
                  </a:lnTo>
                  <a:lnTo>
                    <a:pt x="146" y="8"/>
                  </a:lnTo>
                  <a:lnTo>
                    <a:pt x="148" y="8"/>
                  </a:lnTo>
                  <a:lnTo>
                    <a:pt x="150" y="8"/>
                  </a:lnTo>
                  <a:lnTo>
                    <a:pt x="152" y="8"/>
                  </a:lnTo>
                  <a:lnTo>
                    <a:pt x="158" y="8"/>
                  </a:lnTo>
                  <a:lnTo>
                    <a:pt x="158" y="8"/>
                  </a:lnTo>
                  <a:lnTo>
                    <a:pt x="162" y="8"/>
                  </a:lnTo>
                  <a:lnTo>
                    <a:pt x="162" y="10"/>
                  </a:lnTo>
                  <a:lnTo>
                    <a:pt x="162" y="14"/>
                  </a:lnTo>
                  <a:lnTo>
                    <a:pt x="162" y="16"/>
                  </a:lnTo>
                  <a:lnTo>
                    <a:pt x="162" y="26"/>
                  </a:lnTo>
                  <a:lnTo>
                    <a:pt x="162" y="28"/>
                  </a:lnTo>
                  <a:lnTo>
                    <a:pt x="162" y="32"/>
                  </a:lnTo>
                  <a:lnTo>
                    <a:pt x="162" y="36"/>
                  </a:lnTo>
                  <a:lnTo>
                    <a:pt x="162" y="42"/>
                  </a:lnTo>
                  <a:lnTo>
                    <a:pt x="162" y="50"/>
                  </a:lnTo>
                  <a:lnTo>
                    <a:pt x="162" y="54"/>
                  </a:lnTo>
                  <a:lnTo>
                    <a:pt x="162" y="56"/>
                  </a:lnTo>
                  <a:lnTo>
                    <a:pt x="162" y="62"/>
                  </a:lnTo>
                  <a:lnTo>
                    <a:pt x="162" y="66"/>
                  </a:lnTo>
                  <a:lnTo>
                    <a:pt x="162" y="68"/>
                  </a:lnTo>
                  <a:lnTo>
                    <a:pt x="162" y="70"/>
                  </a:lnTo>
                  <a:lnTo>
                    <a:pt x="162" y="72"/>
                  </a:lnTo>
                  <a:lnTo>
                    <a:pt x="162" y="76"/>
                  </a:lnTo>
                  <a:lnTo>
                    <a:pt x="162" y="78"/>
                  </a:lnTo>
                  <a:lnTo>
                    <a:pt x="162" y="80"/>
                  </a:lnTo>
                  <a:lnTo>
                    <a:pt x="162" y="82"/>
                  </a:lnTo>
                  <a:lnTo>
                    <a:pt x="162" y="84"/>
                  </a:lnTo>
                  <a:lnTo>
                    <a:pt x="162" y="86"/>
                  </a:lnTo>
                  <a:lnTo>
                    <a:pt x="162" y="88"/>
                  </a:lnTo>
                  <a:lnTo>
                    <a:pt x="162" y="90"/>
                  </a:lnTo>
                  <a:lnTo>
                    <a:pt x="162" y="94"/>
                  </a:lnTo>
                  <a:lnTo>
                    <a:pt x="162" y="96"/>
                  </a:lnTo>
                  <a:lnTo>
                    <a:pt x="162" y="98"/>
                  </a:lnTo>
                  <a:lnTo>
                    <a:pt x="162" y="100"/>
                  </a:lnTo>
                  <a:lnTo>
                    <a:pt x="162" y="102"/>
                  </a:lnTo>
                  <a:lnTo>
                    <a:pt x="162" y="104"/>
                  </a:lnTo>
                  <a:lnTo>
                    <a:pt x="162" y="106"/>
                  </a:lnTo>
                  <a:lnTo>
                    <a:pt x="162" y="114"/>
                  </a:lnTo>
                  <a:lnTo>
                    <a:pt x="162" y="116"/>
                  </a:lnTo>
                  <a:lnTo>
                    <a:pt x="162" y="118"/>
                  </a:lnTo>
                  <a:lnTo>
                    <a:pt x="162" y="120"/>
                  </a:lnTo>
                  <a:lnTo>
                    <a:pt x="162" y="124"/>
                  </a:lnTo>
                  <a:lnTo>
                    <a:pt x="162" y="126"/>
                  </a:lnTo>
                  <a:lnTo>
                    <a:pt x="162" y="126"/>
                  </a:lnTo>
                  <a:lnTo>
                    <a:pt x="162" y="128"/>
                  </a:lnTo>
                  <a:lnTo>
                    <a:pt x="162" y="130"/>
                  </a:lnTo>
                  <a:lnTo>
                    <a:pt x="162" y="132"/>
                  </a:lnTo>
                  <a:lnTo>
                    <a:pt x="162" y="134"/>
                  </a:lnTo>
                  <a:lnTo>
                    <a:pt x="162" y="136"/>
                  </a:lnTo>
                  <a:lnTo>
                    <a:pt x="162" y="138"/>
                  </a:lnTo>
                  <a:lnTo>
                    <a:pt x="162" y="140"/>
                  </a:lnTo>
                  <a:lnTo>
                    <a:pt x="162" y="144"/>
                  </a:lnTo>
                  <a:lnTo>
                    <a:pt x="162" y="148"/>
                  </a:lnTo>
                  <a:lnTo>
                    <a:pt x="162" y="152"/>
                  </a:lnTo>
                  <a:lnTo>
                    <a:pt x="162" y="160"/>
                  </a:lnTo>
                  <a:lnTo>
                    <a:pt x="162" y="162"/>
                  </a:lnTo>
                  <a:lnTo>
                    <a:pt x="162" y="164"/>
                  </a:lnTo>
                  <a:lnTo>
                    <a:pt x="160" y="164"/>
                  </a:lnTo>
                  <a:lnTo>
                    <a:pt x="158" y="164"/>
                  </a:lnTo>
                  <a:lnTo>
                    <a:pt x="154" y="164"/>
                  </a:lnTo>
                  <a:lnTo>
                    <a:pt x="152" y="164"/>
                  </a:lnTo>
                  <a:lnTo>
                    <a:pt x="150" y="164"/>
                  </a:lnTo>
                  <a:lnTo>
                    <a:pt x="146" y="164"/>
                  </a:lnTo>
                  <a:lnTo>
                    <a:pt x="144" y="164"/>
                  </a:lnTo>
                  <a:lnTo>
                    <a:pt x="142" y="164"/>
                  </a:lnTo>
                  <a:lnTo>
                    <a:pt x="140" y="164"/>
                  </a:lnTo>
                  <a:lnTo>
                    <a:pt x="138" y="164"/>
                  </a:lnTo>
                  <a:lnTo>
                    <a:pt x="130" y="164"/>
                  </a:lnTo>
                  <a:lnTo>
                    <a:pt x="128" y="164"/>
                  </a:lnTo>
                  <a:lnTo>
                    <a:pt x="124" y="164"/>
                  </a:lnTo>
                  <a:lnTo>
                    <a:pt x="120" y="164"/>
                  </a:lnTo>
                  <a:lnTo>
                    <a:pt x="112" y="164"/>
                  </a:lnTo>
                  <a:lnTo>
                    <a:pt x="110" y="164"/>
                  </a:lnTo>
                  <a:lnTo>
                    <a:pt x="110" y="164"/>
                  </a:lnTo>
                  <a:lnTo>
                    <a:pt x="108" y="164"/>
                  </a:lnTo>
                  <a:lnTo>
                    <a:pt x="106" y="164"/>
                  </a:lnTo>
                  <a:lnTo>
                    <a:pt x="104" y="164"/>
                  </a:lnTo>
                  <a:lnTo>
                    <a:pt x="102" y="164"/>
                  </a:lnTo>
                  <a:lnTo>
                    <a:pt x="100" y="164"/>
                  </a:lnTo>
                  <a:lnTo>
                    <a:pt x="94" y="164"/>
                  </a:lnTo>
                  <a:lnTo>
                    <a:pt x="92" y="164"/>
                  </a:lnTo>
                  <a:lnTo>
                    <a:pt x="90" y="164"/>
                  </a:lnTo>
                  <a:lnTo>
                    <a:pt x="78" y="164"/>
                  </a:lnTo>
                  <a:lnTo>
                    <a:pt x="72" y="164"/>
                  </a:lnTo>
                  <a:lnTo>
                    <a:pt x="68" y="164"/>
                  </a:lnTo>
                  <a:lnTo>
                    <a:pt x="66" y="164"/>
                  </a:lnTo>
                  <a:lnTo>
                    <a:pt x="64" y="164"/>
                  </a:lnTo>
                  <a:lnTo>
                    <a:pt x="62" y="164"/>
                  </a:lnTo>
                  <a:lnTo>
                    <a:pt x="62" y="164"/>
                  </a:lnTo>
                  <a:lnTo>
                    <a:pt x="60" y="164"/>
                  </a:lnTo>
                  <a:lnTo>
                    <a:pt x="58" y="164"/>
                  </a:lnTo>
                  <a:lnTo>
                    <a:pt x="56" y="164"/>
                  </a:lnTo>
                  <a:lnTo>
                    <a:pt x="52" y="164"/>
                  </a:lnTo>
                  <a:lnTo>
                    <a:pt x="50" y="164"/>
                  </a:lnTo>
                  <a:lnTo>
                    <a:pt x="48" y="164"/>
                  </a:lnTo>
                  <a:lnTo>
                    <a:pt x="44" y="164"/>
                  </a:lnTo>
                  <a:lnTo>
                    <a:pt x="42" y="164"/>
                  </a:lnTo>
                  <a:lnTo>
                    <a:pt x="36" y="164"/>
                  </a:lnTo>
                  <a:lnTo>
                    <a:pt x="34" y="164"/>
                  </a:lnTo>
                  <a:lnTo>
                    <a:pt x="32" y="164"/>
                  </a:lnTo>
                  <a:lnTo>
                    <a:pt x="26" y="164"/>
                  </a:lnTo>
                  <a:lnTo>
                    <a:pt x="24" y="164"/>
                  </a:lnTo>
                  <a:lnTo>
                    <a:pt x="20" y="164"/>
                  </a:lnTo>
                  <a:lnTo>
                    <a:pt x="18" y="164"/>
                  </a:lnTo>
                  <a:lnTo>
                    <a:pt x="16" y="164"/>
                  </a:lnTo>
                  <a:lnTo>
                    <a:pt x="14" y="164"/>
                  </a:lnTo>
                  <a:lnTo>
                    <a:pt x="12" y="164"/>
                  </a:lnTo>
                  <a:lnTo>
                    <a:pt x="8" y="164"/>
                  </a:lnTo>
                  <a:lnTo>
                    <a:pt x="4" y="164"/>
                  </a:lnTo>
                  <a:lnTo>
                    <a:pt x="0" y="164"/>
                  </a:lnTo>
                  <a:lnTo>
                    <a:pt x="0" y="162"/>
                  </a:lnTo>
                  <a:lnTo>
                    <a:pt x="0" y="158"/>
                  </a:lnTo>
                  <a:lnTo>
                    <a:pt x="0" y="156"/>
                  </a:lnTo>
                  <a:lnTo>
                    <a:pt x="0" y="152"/>
                  </a:lnTo>
                  <a:lnTo>
                    <a:pt x="0" y="150"/>
                  </a:lnTo>
                  <a:lnTo>
                    <a:pt x="0" y="148"/>
                  </a:lnTo>
                  <a:lnTo>
                    <a:pt x="0" y="144"/>
                  </a:lnTo>
                  <a:lnTo>
                    <a:pt x="0" y="142"/>
                  </a:lnTo>
                  <a:lnTo>
                    <a:pt x="0" y="140"/>
                  </a:lnTo>
                  <a:lnTo>
                    <a:pt x="0" y="130"/>
                  </a:lnTo>
                  <a:lnTo>
                    <a:pt x="0" y="128"/>
                  </a:lnTo>
                  <a:lnTo>
                    <a:pt x="0" y="126"/>
                  </a:lnTo>
                  <a:lnTo>
                    <a:pt x="0" y="122"/>
                  </a:lnTo>
                  <a:lnTo>
                    <a:pt x="0" y="120"/>
                  </a:lnTo>
                  <a:lnTo>
                    <a:pt x="0" y="118"/>
                  </a:lnTo>
                  <a:lnTo>
                    <a:pt x="0" y="110"/>
                  </a:lnTo>
                  <a:lnTo>
                    <a:pt x="0" y="102"/>
                  </a:lnTo>
                  <a:lnTo>
                    <a:pt x="0" y="100"/>
                  </a:lnTo>
                  <a:lnTo>
                    <a:pt x="0" y="98"/>
                  </a:lnTo>
                  <a:lnTo>
                    <a:pt x="0" y="94"/>
                  </a:lnTo>
                  <a:lnTo>
                    <a:pt x="0" y="90"/>
                  </a:lnTo>
                  <a:lnTo>
                    <a:pt x="0" y="86"/>
                  </a:lnTo>
                  <a:lnTo>
                    <a:pt x="0" y="80"/>
                  </a:lnTo>
                  <a:lnTo>
                    <a:pt x="0" y="76"/>
                  </a:lnTo>
                  <a:lnTo>
                    <a:pt x="0" y="72"/>
                  </a:lnTo>
                  <a:lnTo>
                    <a:pt x="0" y="70"/>
                  </a:lnTo>
                  <a:lnTo>
                    <a:pt x="0" y="68"/>
                  </a:lnTo>
                  <a:lnTo>
                    <a:pt x="0" y="64"/>
                  </a:lnTo>
                  <a:lnTo>
                    <a:pt x="0" y="60"/>
                  </a:lnTo>
                  <a:lnTo>
                    <a:pt x="0" y="50"/>
                  </a:lnTo>
                  <a:lnTo>
                    <a:pt x="0" y="46"/>
                  </a:lnTo>
                  <a:lnTo>
                    <a:pt x="0" y="44"/>
                  </a:lnTo>
                  <a:lnTo>
                    <a:pt x="0" y="40"/>
                  </a:lnTo>
                  <a:lnTo>
                    <a:pt x="0" y="36"/>
                  </a:lnTo>
                  <a:lnTo>
                    <a:pt x="0" y="34"/>
                  </a:lnTo>
                  <a:lnTo>
                    <a:pt x="0" y="30"/>
                  </a:lnTo>
                  <a:lnTo>
                    <a:pt x="0" y="28"/>
                  </a:lnTo>
                  <a:lnTo>
                    <a:pt x="0" y="26"/>
                  </a:lnTo>
                  <a:lnTo>
                    <a:pt x="0" y="24"/>
                  </a:lnTo>
                  <a:lnTo>
                    <a:pt x="0" y="22"/>
                  </a:lnTo>
                  <a:lnTo>
                    <a:pt x="0" y="18"/>
                  </a:lnTo>
                  <a:lnTo>
                    <a:pt x="0" y="16"/>
                  </a:lnTo>
                  <a:lnTo>
                    <a:pt x="0" y="12"/>
                  </a:lnTo>
                  <a:lnTo>
                    <a:pt x="0" y="10"/>
                  </a:lnTo>
                  <a:lnTo>
                    <a:pt x="0" y="6"/>
                  </a:lnTo>
                  <a:lnTo>
                    <a:pt x="0" y="4"/>
                  </a:lnTo>
                  <a:lnTo>
                    <a:pt x="0" y="2"/>
                  </a:lnTo>
                  <a:lnTo>
                    <a:pt x="2" y="2"/>
                  </a:lnTo>
                  <a:lnTo>
                    <a:pt x="4" y="2"/>
                  </a:lnTo>
                  <a:lnTo>
                    <a:pt x="8" y="2"/>
                  </a:lnTo>
                  <a:lnTo>
                    <a:pt x="10" y="2"/>
                  </a:lnTo>
                  <a:lnTo>
                    <a:pt x="12" y="2"/>
                  </a:lnTo>
                  <a:lnTo>
                    <a:pt x="18" y="2"/>
                  </a:lnTo>
                  <a:lnTo>
                    <a:pt x="22" y="2"/>
                  </a:lnTo>
                  <a:lnTo>
                    <a:pt x="24" y="2"/>
                  </a:lnTo>
                  <a:lnTo>
                    <a:pt x="30" y="2"/>
                  </a:lnTo>
                  <a:lnTo>
                    <a:pt x="32" y="2"/>
                  </a:lnTo>
                  <a:lnTo>
                    <a:pt x="34"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0" name="Freeform 160"/>
            <p:cNvSpPr>
              <a:spLocks/>
            </p:cNvSpPr>
            <p:nvPr/>
          </p:nvSpPr>
          <p:spPr bwMode="auto">
            <a:xfrm>
              <a:off x="5541963" y="3049588"/>
              <a:ext cx="319088" cy="222250"/>
            </a:xfrm>
            <a:custGeom>
              <a:avLst/>
              <a:gdLst>
                <a:gd name="T0" fmla="*/ 187 w 201"/>
                <a:gd name="T1" fmla="*/ 140 h 140"/>
                <a:gd name="T2" fmla="*/ 111 w 201"/>
                <a:gd name="T3" fmla="*/ 140 h 140"/>
                <a:gd name="T4" fmla="*/ 0 w 201"/>
                <a:gd name="T5" fmla="*/ 124 h 140"/>
                <a:gd name="T6" fmla="*/ 0 w 201"/>
                <a:gd name="T7" fmla="*/ 118 h 140"/>
                <a:gd name="T8" fmla="*/ 0 w 201"/>
                <a:gd name="T9" fmla="*/ 104 h 140"/>
                <a:gd name="T10" fmla="*/ 0 w 201"/>
                <a:gd name="T11" fmla="*/ 92 h 140"/>
                <a:gd name="T12" fmla="*/ 0 w 201"/>
                <a:gd name="T13" fmla="*/ 84 h 140"/>
                <a:gd name="T14" fmla="*/ 0 w 201"/>
                <a:gd name="T15" fmla="*/ 72 h 140"/>
                <a:gd name="T16" fmla="*/ 0 w 201"/>
                <a:gd name="T17" fmla="*/ 58 h 140"/>
                <a:gd name="T18" fmla="*/ 0 w 201"/>
                <a:gd name="T19" fmla="*/ 52 h 140"/>
                <a:gd name="T20" fmla="*/ 0 w 201"/>
                <a:gd name="T21" fmla="*/ 34 h 140"/>
                <a:gd name="T22" fmla="*/ 0 w 201"/>
                <a:gd name="T23" fmla="*/ 26 h 140"/>
                <a:gd name="T24" fmla="*/ 0 w 201"/>
                <a:gd name="T25" fmla="*/ 4 h 140"/>
                <a:gd name="T26" fmla="*/ 16 w 201"/>
                <a:gd name="T27" fmla="*/ 0 h 140"/>
                <a:gd name="T28" fmla="*/ 24 w 201"/>
                <a:gd name="T29" fmla="*/ 0 h 140"/>
                <a:gd name="T30" fmla="*/ 36 w 201"/>
                <a:gd name="T31" fmla="*/ 0 h 140"/>
                <a:gd name="T32" fmla="*/ 48 w 201"/>
                <a:gd name="T33" fmla="*/ 0 h 140"/>
                <a:gd name="T34" fmla="*/ 55 w 201"/>
                <a:gd name="T35" fmla="*/ 0 h 140"/>
                <a:gd name="T36" fmla="*/ 65 w 201"/>
                <a:gd name="T37" fmla="*/ 0 h 140"/>
                <a:gd name="T38" fmla="*/ 77 w 201"/>
                <a:gd name="T39" fmla="*/ 0 h 140"/>
                <a:gd name="T40" fmla="*/ 83 w 201"/>
                <a:gd name="T41" fmla="*/ 0 h 140"/>
                <a:gd name="T42" fmla="*/ 99 w 201"/>
                <a:gd name="T43" fmla="*/ 0 h 140"/>
                <a:gd name="T44" fmla="*/ 117 w 201"/>
                <a:gd name="T45" fmla="*/ 0 h 140"/>
                <a:gd name="T46" fmla="*/ 133 w 201"/>
                <a:gd name="T47" fmla="*/ 0 h 140"/>
                <a:gd name="T48" fmla="*/ 145 w 201"/>
                <a:gd name="T49" fmla="*/ 0 h 140"/>
                <a:gd name="T50" fmla="*/ 155 w 201"/>
                <a:gd name="T51" fmla="*/ 0 h 140"/>
                <a:gd name="T52" fmla="*/ 163 w 201"/>
                <a:gd name="T53" fmla="*/ 0 h 140"/>
                <a:gd name="T54" fmla="*/ 163 w 201"/>
                <a:gd name="T55" fmla="*/ 12 h 140"/>
                <a:gd name="T56" fmla="*/ 163 w 201"/>
                <a:gd name="T57" fmla="*/ 24 h 140"/>
                <a:gd name="T58" fmla="*/ 163 w 201"/>
                <a:gd name="T59" fmla="*/ 34 h 140"/>
                <a:gd name="T60" fmla="*/ 163 w 201"/>
                <a:gd name="T61" fmla="*/ 44 h 140"/>
                <a:gd name="T62" fmla="*/ 163 w 201"/>
                <a:gd name="T63" fmla="*/ 52 h 140"/>
                <a:gd name="T64" fmla="*/ 165 w 201"/>
                <a:gd name="T65" fmla="*/ 56 h 140"/>
                <a:gd name="T66" fmla="*/ 173 w 201"/>
                <a:gd name="T67" fmla="*/ 56 h 140"/>
                <a:gd name="T68" fmla="*/ 179 w 201"/>
                <a:gd name="T69" fmla="*/ 56 h 140"/>
                <a:gd name="T70" fmla="*/ 189 w 201"/>
                <a:gd name="T71" fmla="*/ 56 h 140"/>
                <a:gd name="T72" fmla="*/ 195 w 201"/>
                <a:gd name="T73" fmla="*/ 56 h 140"/>
                <a:gd name="T74" fmla="*/ 201 w 201"/>
                <a:gd name="T75" fmla="*/ 58 h 140"/>
                <a:gd name="T76" fmla="*/ 201 w 201"/>
                <a:gd name="T77" fmla="*/ 66 h 140"/>
                <a:gd name="T78" fmla="*/ 201 w 201"/>
                <a:gd name="T79" fmla="*/ 76 h 140"/>
                <a:gd name="T80" fmla="*/ 201 w 201"/>
                <a:gd name="T81" fmla="*/ 82 h 140"/>
                <a:gd name="T82" fmla="*/ 201 w 201"/>
                <a:gd name="T83" fmla="*/ 90 h 140"/>
                <a:gd name="T84" fmla="*/ 201 w 201"/>
                <a:gd name="T85" fmla="*/ 100 h 140"/>
                <a:gd name="T86" fmla="*/ 201 w 201"/>
                <a:gd name="T87" fmla="*/ 118 h 140"/>
                <a:gd name="T88" fmla="*/ 201 w 201"/>
                <a:gd name="T89" fmla="*/ 1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1" h="140">
                  <a:moveTo>
                    <a:pt x="201" y="134"/>
                  </a:moveTo>
                  <a:lnTo>
                    <a:pt x="201" y="140"/>
                  </a:lnTo>
                  <a:lnTo>
                    <a:pt x="187" y="140"/>
                  </a:lnTo>
                  <a:lnTo>
                    <a:pt x="179" y="140"/>
                  </a:lnTo>
                  <a:lnTo>
                    <a:pt x="131" y="140"/>
                  </a:lnTo>
                  <a:lnTo>
                    <a:pt x="111" y="140"/>
                  </a:lnTo>
                  <a:lnTo>
                    <a:pt x="81" y="140"/>
                  </a:lnTo>
                  <a:lnTo>
                    <a:pt x="0" y="140"/>
                  </a:lnTo>
                  <a:lnTo>
                    <a:pt x="0" y="124"/>
                  </a:lnTo>
                  <a:lnTo>
                    <a:pt x="0" y="122"/>
                  </a:lnTo>
                  <a:lnTo>
                    <a:pt x="0" y="120"/>
                  </a:lnTo>
                  <a:lnTo>
                    <a:pt x="0" y="118"/>
                  </a:lnTo>
                  <a:lnTo>
                    <a:pt x="0" y="110"/>
                  </a:lnTo>
                  <a:lnTo>
                    <a:pt x="0" y="108"/>
                  </a:lnTo>
                  <a:lnTo>
                    <a:pt x="0" y="104"/>
                  </a:lnTo>
                  <a:lnTo>
                    <a:pt x="0" y="98"/>
                  </a:lnTo>
                  <a:lnTo>
                    <a:pt x="0" y="96"/>
                  </a:lnTo>
                  <a:lnTo>
                    <a:pt x="0" y="92"/>
                  </a:lnTo>
                  <a:lnTo>
                    <a:pt x="0" y="90"/>
                  </a:lnTo>
                  <a:lnTo>
                    <a:pt x="0" y="84"/>
                  </a:lnTo>
                  <a:lnTo>
                    <a:pt x="0" y="84"/>
                  </a:lnTo>
                  <a:lnTo>
                    <a:pt x="0" y="80"/>
                  </a:lnTo>
                  <a:lnTo>
                    <a:pt x="0" y="74"/>
                  </a:lnTo>
                  <a:lnTo>
                    <a:pt x="0" y="72"/>
                  </a:lnTo>
                  <a:lnTo>
                    <a:pt x="0" y="68"/>
                  </a:lnTo>
                  <a:lnTo>
                    <a:pt x="0" y="64"/>
                  </a:lnTo>
                  <a:lnTo>
                    <a:pt x="0" y="58"/>
                  </a:lnTo>
                  <a:lnTo>
                    <a:pt x="0" y="56"/>
                  </a:lnTo>
                  <a:lnTo>
                    <a:pt x="0" y="54"/>
                  </a:lnTo>
                  <a:lnTo>
                    <a:pt x="0" y="52"/>
                  </a:lnTo>
                  <a:lnTo>
                    <a:pt x="0" y="50"/>
                  </a:lnTo>
                  <a:lnTo>
                    <a:pt x="0" y="36"/>
                  </a:lnTo>
                  <a:lnTo>
                    <a:pt x="0" y="34"/>
                  </a:lnTo>
                  <a:lnTo>
                    <a:pt x="0" y="32"/>
                  </a:lnTo>
                  <a:lnTo>
                    <a:pt x="0" y="30"/>
                  </a:lnTo>
                  <a:lnTo>
                    <a:pt x="0" y="26"/>
                  </a:lnTo>
                  <a:lnTo>
                    <a:pt x="0" y="20"/>
                  </a:lnTo>
                  <a:lnTo>
                    <a:pt x="0" y="14"/>
                  </a:lnTo>
                  <a:lnTo>
                    <a:pt x="0" y="4"/>
                  </a:lnTo>
                  <a:lnTo>
                    <a:pt x="0" y="0"/>
                  </a:lnTo>
                  <a:lnTo>
                    <a:pt x="2" y="0"/>
                  </a:lnTo>
                  <a:lnTo>
                    <a:pt x="16" y="0"/>
                  </a:lnTo>
                  <a:lnTo>
                    <a:pt x="22" y="0"/>
                  </a:lnTo>
                  <a:lnTo>
                    <a:pt x="22" y="0"/>
                  </a:lnTo>
                  <a:lnTo>
                    <a:pt x="24" y="0"/>
                  </a:lnTo>
                  <a:lnTo>
                    <a:pt x="28" y="0"/>
                  </a:lnTo>
                  <a:lnTo>
                    <a:pt x="34" y="0"/>
                  </a:lnTo>
                  <a:lnTo>
                    <a:pt x="36" y="0"/>
                  </a:lnTo>
                  <a:lnTo>
                    <a:pt x="40" y="0"/>
                  </a:lnTo>
                  <a:lnTo>
                    <a:pt x="42" y="0"/>
                  </a:lnTo>
                  <a:lnTo>
                    <a:pt x="48" y="0"/>
                  </a:lnTo>
                  <a:lnTo>
                    <a:pt x="50" y="0"/>
                  </a:lnTo>
                  <a:lnTo>
                    <a:pt x="52" y="0"/>
                  </a:lnTo>
                  <a:lnTo>
                    <a:pt x="55" y="0"/>
                  </a:lnTo>
                  <a:lnTo>
                    <a:pt x="57" y="0"/>
                  </a:lnTo>
                  <a:lnTo>
                    <a:pt x="59" y="0"/>
                  </a:lnTo>
                  <a:lnTo>
                    <a:pt x="65" y="0"/>
                  </a:lnTo>
                  <a:lnTo>
                    <a:pt x="67" y="0"/>
                  </a:lnTo>
                  <a:lnTo>
                    <a:pt x="75" y="0"/>
                  </a:lnTo>
                  <a:lnTo>
                    <a:pt x="77" y="0"/>
                  </a:lnTo>
                  <a:lnTo>
                    <a:pt x="79" y="0"/>
                  </a:lnTo>
                  <a:lnTo>
                    <a:pt x="81" y="0"/>
                  </a:lnTo>
                  <a:lnTo>
                    <a:pt x="83" y="0"/>
                  </a:lnTo>
                  <a:lnTo>
                    <a:pt x="87" y="0"/>
                  </a:lnTo>
                  <a:lnTo>
                    <a:pt x="93" y="0"/>
                  </a:lnTo>
                  <a:lnTo>
                    <a:pt x="99" y="0"/>
                  </a:lnTo>
                  <a:lnTo>
                    <a:pt x="101" y="0"/>
                  </a:lnTo>
                  <a:lnTo>
                    <a:pt x="103" y="0"/>
                  </a:lnTo>
                  <a:lnTo>
                    <a:pt x="117" y="0"/>
                  </a:lnTo>
                  <a:lnTo>
                    <a:pt x="119" y="0"/>
                  </a:lnTo>
                  <a:lnTo>
                    <a:pt x="123" y="0"/>
                  </a:lnTo>
                  <a:lnTo>
                    <a:pt x="133" y="0"/>
                  </a:lnTo>
                  <a:lnTo>
                    <a:pt x="139" y="0"/>
                  </a:lnTo>
                  <a:lnTo>
                    <a:pt x="143" y="0"/>
                  </a:lnTo>
                  <a:lnTo>
                    <a:pt x="145" y="0"/>
                  </a:lnTo>
                  <a:lnTo>
                    <a:pt x="149" y="0"/>
                  </a:lnTo>
                  <a:lnTo>
                    <a:pt x="153" y="0"/>
                  </a:lnTo>
                  <a:lnTo>
                    <a:pt x="155" y="0"/>
                  </a:lnTo>
                  <a:lnTo>
                    <a:pt x="157" y="0"/>
                  </a:lnTo>
                  <a:lnTo>
                    <a:pt x="161" y="0"/>
                  </a:lnTo>
                  <a:lnTo>
                    <a:pt x="163" y="0"/>
                  </a:lnTo>
                  <a:lnTo>
                    <a:pt x="163" y="2"/>
                  </a:lnTo>
                  <a:lnTo>
                    <a:pt x="163" y="4"/>
                  </a:lnTo>
                  <a:lnTo>
                    <a:pt x="163" y="12"/>
                  </a:lnTo>
                  <a:lnTo>
                    <a:pt x="163" y="14"/>
                  </a:lnTo>
                  <a:lnTo>
                    <a:pt x="163" y="16"/>
                  </a:lnTo>
                  <a:lnTo>
                    <a:pt x="163" y="24"/>
                  </a:lnTo>
                  <a:lnTo>
                    <a:pt x="163" y="28"/>
                  </a:lnTo>
                  <a:lnTo>
                    <a:pt x="163" y="32"/>
                  </a:lnTo>
                  <a:lnTo>
                    <a:pt x="163" y="34"/>
                  </a:lnTo>
                  <a:lnTo>
                    <a:pt x="163" y="38"/>
                  </a:lnTo>
                  <a:lnTo>
                    <a:pt x="163" y="40"/>
                  </a:lnTo>
                  <a:lnTo>
                    <a:pt x="163" y="44"/>
                  </a:lnTo>
                  <a:lnTo>
                    <a:pt x="163" y="48"/>
                  </a:lnTo>
                  <a:lnTo>
                    <a:pt x="163" y="50"/>
                  </a:lnTo>
                  <a:lnTo>
                    <a:pt x="163" y="52"/>
                  </a:lnTo>
                  <a:lnTo>
                    <a:pt x="163" y="54"/>
                  </a:lnTo>
                  <a:lnTo>
                    <a:pt x="163" y="56"/>
                  </a:lnTo>
                  <a:lnTo>
                    <a:pt x="165" y="56"/>
                  </a:lnTo>
                  <a:lnTo>
                    <a:pt x="167" y="56"/>
                  </a:lnTo>
                  <a:lnTo>
                    <a:pt x="169" y="56"/>
                  </a:lnTo>
                  <a:lnTo>
                    <a:pt x="173" y="56"/>
                  </a:lnTo>
                  <a:lnTo>
                    <a:pt x="175" y="56"/>
                  </a:lnTo>
                  <a:lnTo>
                    <a:pt x="177" y="56"/>
                  </a:lnTo>
                  <a:lnTo>
                    <a:pt x="179" y="56"/>
                  </a:lnTo>
                  <a:lnTo>
                    <a:pt x="183" y="56"/>
                  </a:lnTo>
                  <a:lnTo>
                    <a:pt x="185" y="56"/>
                  </a:lnTo>
                  <a:lnTo>
                    <a:pt x="189" y="56"/>
                  </a:lnTo>
                  <a:lnTo>
                    <a:pt x="191" y="56"/>
                  </a:lnTo>
                  <a:lnTo>
                    <a:pt x="193" y="56"/>
                  </a:lnTo>
                  <a:lnTo>
                    <a:pt x="195" y="56"/>
                  </a:lnTo>
                  <a:lnTo>
                    <a:pt x="199" y="56"/>
                  </a:lnTo>
                  <a:lnTo>
                    <a:pt x="201" y="56"/>
                  </a:lnTo>
                  <a:lnTo>
                    <a:pt x="201" y="58"/>
                  </a:lnTo>
                  <a:lnTo>
                    <a:pt x="201" y="60"/>
                  </a:lnTo>
                  <a:lnTo>
                    <a:pt x="201" y="64"/>
                  </a:lnTo>
                  <a:lnTo>
                    <a:pt x="201" y="66"/>
                  </a:lnTo>
                  <a:lnTo>
                    <a:pt x="201" y="70"/>
                  </a:lnTo>
                  <a:lnTo>
                    <a:pt x="201" y="72"/>
                  </a:lnTo>
                  <a:lnTo>
                    <a:pt x="201" y="76"/>
                  </a:lnTo>
                  <a:lnTo>
                    <a:pt x="201" y="78"/>
                  </a:lnTo>
                  <a:lnTo>
                    <a:pt x="201" y="80"/>
                  </a:lnTo>
                  <a:lnTo>
                    <a:pt x="201" y="82"/>
                  </a:lnTo>
                  <a:lnTo>
                    <a:pt x="201" y="84"/>
                  </a:lnTo>
                  <a:lnTo>
                    <a:pt x="201" y="88"/>
                  </a:lnTo>
                  <a:lnTo>
                    <a:pt x="201" y="90"/>
                  </a:lnTo>
                  <a:lnTo>
                    <a:pt x="201" y="94"/>
                  </a:lnTo>
                  <a:lnTo>
                    <a:pt x="201" y="98"/>
                  </a:lnTo>
                  <a:lnTo>
                    <a:pt x="201" y="100"/>
                  </a:lnTo>
                  <a:lnTo>
                    <a:pt x="201" y="104"/>
                  </a:lnTo>
                  <a:lnTo>
                    <a:pt x="201" y="114"/>
                  </a:lnTo>
                  <a:lnTo>
                    <a:pt x="201" y="118"/>
                  </a:lnTo>
                  <a:lnTo>
                    <a:pt x="201" y="122"/>
                  </a:lnTo>
                  <a:lnTo>
                    <a:pt x="201" y="124"/>
                  </a:lnTo>
                  <a:lnTo>
                    <a:pt x="201" y="126"/>
                  </a:lnTo>
                  <a:lnTo>
                    <a:pt x="201" y="130"/>
                  </a:lnTo>
                  <a:lnTo>
                    <a:pt x="201" y="134"/>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1" name="Freeform 161"/>
            <p:cNvSpPr>
              <a:spLocks/>
            </p:cNvSpPr>
            <p:nvPr/>
          </p:nvSpPr>
          <p:spPr bwMode="auto">
            <a:xfrm>
              <a:off x="4452938" y="2460625"/>
              <a:ext cx="257175" cy="260350"/>
            </a:xfrm>
            <a:custGeom>
              <a:avLst/>
              <a:gdLst>
                <a:gd name="T0" fmla="*/ 162 w 162"/>
                <a:gd name="T1" fmla="*/ 18 h 164"/>
                <a:gd name="T2" fmla="*/ 162 w 162"/>
                <a:gd name="T3" fmla="*/ 28 h 164"/>
                <a:gd name="T4" fmla="*/ 162 w 162"/>
                <a:gd name="T5" fmla="*/ 38 h 164"/>
                <a:gd name="T6" fmla="*/ 162 w 162"/>
                <a:gd name="T7" fmla="*/ 48 h 164"/>
                <a:gd name="T8" fmla="*/ 162 w 162"/>
                <a:gd name="T9" fmla="*/ 60 h 164"/>
                <a:gd name="T10" fmla="*/ 162 w 162"/>
                <a:gd name="T11" fmla="*/ 70 h 164"/>
                <a:gd name="T12" fmla="*/ 162 w 162"/>
                <a:gd name="T13" fmla="*/ 76 h 164"/>
                <a:gd name="T14" fmla="*/ 162 w 162"/>
                <a:gd name="T15" fmla="*/ 90 h 164"/>
                <a:gd name="T16" fmla="*/ 162 w 162"/>
                <a:gd name="T17" fmla="*/ 100 h 164"/>
                <a:gd name="T18" fmla="*/ 162 w 162"/>
                <a:gd name="T19" fmla="*/ 108 h 164"/>
                <a:gd name="T20" fmla="*/ 162 w 162"/>
                <a:gd name="T21" fmla="*/ 116 h 164"/>
                <a:gd name="T22" fmla="*/ 162 w 162"/>
                <a:gd name="T23" fmla="*/ 124 h 164"/>
                <a:gd name="T24" fmla="*/ 162 w 162"/>
                <a:gd name="T25" fmla="*/ 134 h 164"/>
                <a:gd name="T26" fmla="*/ 162 w 162"/>
                <a:gd name="T27" fmla="*/ 146 h 164"/>
                <a:gd name="T28" fmla="*/ 162 w 162"/>
                <a:gd name="T29" fmla="*/ 154 h 164"/>
                <a:gd name="T30" fmla="*/ 162 w 162"/>
                <a:gd name="T31" fmla="*/ 162 h 164"/>
                <a:gd name="T32" fmla="*/ 156 w 162"/>
                <a:gd name="T33" fmla="*/ 164 h 164"/>
                <a:gd name="T34" fmla="*/ 148 w 162"/>
                <a:gd name="T35" fmla="*/ 164 h 164"/>
                <a:gd name="T36" fmla="*/ 140 w 162"/>
                <a:gd name="T37" fmla="*/ 164 h 164"/>
                <a:gd name="T38" fmla="*/ 132 w 162"/>
                <a:gd name="T39" fmla="*/ 164 h 164"/>
                <a:gd name="T40" fmla="*/ 126 w 162"/>
                <a:gd name="T41" fmla="*/ 164 h 164"/>
                <a:gd name="T42" fmla="*/ 116 w 162"/>
                <a:gd name="T43" fmla="*/ 164 h 164"/>
                <a:gd name="T44" fmla="*/ 102 w 162"/>
                <a:gd name="T45" fmla="*/ 164 h 164"/>
                <a:gd name="T46" fmla="*/ 88 w 162"/>
                <a:gd name="T47" fmla="*/ 164 h 164"/>
                <a:gd name="T48" fmla="*/ 80 w 162"/>
                <a:gd name="T49" fmla="*/ 164 h 164"/>
                <a:gd name="T50" fmla="*/ 64 w 162"/>
                <a:gd name="T51" fmla="*/ 164 h 164"/>
                <a:gd name="T52" fmla="*/ 50 w 162"/>
                <a:gd name="T53" fmla="*/ 164 h 164"/>
                <a:gd name="T54" fmla="*/ 42 w 162"/>
                <a:gd name="T55" fmla="*/ 164 h 164"/>
                <a:gd name="T56" fmla="*/ 34 w 162"/>
                <a:gd name="T57" fmla="*/ 164 h 164"/>
                <a:gd name="T58" fmla="*/ 22 w 162"/>
                <a:gd name="T59" fmla="*/ 164 h 164"/>
                <a:gd name="T60" fmla="*/ 6 w 162"/>
                <a:gd name="T61" fmla="*/ 164 h 164"/>
                <a:gd name="T62" fmla="*/ 0 w 162"/>
                <a:gd name="T63" fmla="*/ 156 h 164"/>
                <a:gd name="T64" fmla="*/ 0 w 162"/>
                <a:gd name="T65" fmla="*/ 148 h 164"/>
                <a:gd name="T66" fmla="*/ 0 w 162"/>
                <a:gd name="T67" fmla="*/ 136 h 164"/>
                <a:gd name="T68" fmla="*/ 0 w 162"/>
                <a:gd name="T69" fmla="*/ 120 h 164"/>
                <a:gd name="T70" fmla="*/ 0 w 162"/>
                <a:gd name="T71" fmla="*/ 102 h 164"/>
                <a:gd name="T72" fmla="*/ 0 w 162"/>
                <a:gd name="T73" fmla="*/ 86 h 164"/>
                <a:gd name="T74" fmla="*/ 0 w 162"/>
                <a:gd name="T75" fmla="*/ 72 h 164"/>
                <a:gd name="T76" fmla="*/ 0 w 162"/>
                <a:gd name="T77" fmla="*/ 66 h 164"/>
                <a:gd name="T78" fmla="*/ 0 w 162"/>
                <a:gd name="T79" fmla="*/ 58 h 164"/>
                <a:gd name="T80" fmla="*/ 0 w 162"/>
                <a:gd name="T81" fmla="*/ 42 h 164"/>
                <a:gd name="T82" fmla="*/ 0 w 162"/>
                <a:gd name="T83" fmla="*/ 34 h 164"/>
                <a:gd name="T84" fmla="*/ 0 w 162"/>
                <a:gd name="T85" fmla="*/ 24 h 164"/>
                <a:gd name="T86" fmla="*/ 0 w 162"/>
                <a:gd name="T87" fmla="*/ 18 h 164"/>
                <a:gd name="T88" fmla="*/ 0 w 162"/>
                <a:gd name="T89" fmla="*/ 8 h 164"/>
                <a:gd name="T90" fmla="*/ 0 w 162"/>
                <a:gd name="T91" fmla="*/ 0 h 164"/>
                <a:gd name="T92" fmla="*/ 10 w 162"/>
                <a:gd name="T93" fmla="*/ 2 h 164"/>
                <a:gd name="T94" fmla="*/ 20 w 162"/>
                <a:gd name="T95" fmla="*/ 2 h 164"/>
                <a:gd name="T96" fmla="*/ 28 w 162"/>
                <a:gd name="T97" fmla="*/ 2 h 164"/>
                <a:gd name="T98" fmla="*/ 38 w 162"/>
                <a:gd name="T99" fmla="*/ 2 h 164"/>
                <a:gd name="T100" fmla="*/ 50 w 162"/>
                <a:gd name="T101" fmla="*/ 2 h 164"/>
                <a:gd name="T102" fmla="*/ 70 w 162"/>
                <a:gd name="T103" fmla="*/ 0 h 164"/>
                <a:gd name="T104" fmla="*/ 82 w 162"/>
                <a:gd name="T105" fmla="*/ 2 h 164"/>
                <a:gd name="T106" fmla="*/ 96 w 162"/>
                <a:gd name="T107" fmla="*/ 2 h 164"/>
                <a:gd name="T108" fmla="*/ 106 w 162"/>
                <a:gd name="T109" fmla="*/ 2 h 164"/>
                <a:gd name="T110" fmla="*/ 118 w 162"/>
                <a:gd name="T111" fmla="*/ 2 h 164"/>
                <a:gd name="T112" fmla="*/ 126 w 162"/>
                <a:gd name="T113" fmla="*/ 2 h 164"/>
                <a:gd name="T114" fmla="*/ 132 w 162"/>
                <a:gd name="T115" fmla="*/ 2 h 164"/>
                <a:gd name="T116" fmla="*/ 142 w 162"/>
                <a:gd name="T117" fmla="*/ 2 h 164"/>
                <a:gd name="T118" fmla="*/ 154 w 162"/>
                <a:gd name="T119" fmla="*/ 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2" h="164">
                  <a:moveTo>
                    <a:pt x="162" y="2"/>
                  </a:moveTo>
                  <a:lnTo>
                    <a:pt x="162" y="12"/>
                  </a:lnTo>
                  <a:lnTo>
                    <a:pt x="162" y="14"/>
                  </a:lnTo>
                  <a:lnTo>
                    <a:pt x="162" y="18"/>
                  </a:lnTo>
                  <a:lnTo>
                    <a:pt x="162" y="22"/>
                  </a:lnTo>
                  <a:lnTo>
                    <a:pt x="162" y="24"/>
                  </a:lnTo>
                  <a:lnTo>
                    <a:pt x="162" y="26"/>
                  </a:lnTo>
                  <a:lnTo>
                    <a:pt x="162" y="28"/>
                  </a:lnTo>
                  <a:lnTo>
                    <a:pt x="162" y="30"/>
                  </a:lnTo>
                  <a:lnTo>
                    <a:pt x="162" y="32"/>
                  </a:lnTo>
                  <a:lnTo>
                    <a:pt x="162" y="34"/>
                  </a:lnTo>
                  <a:lnTo>
                    <a:pt x="162" y="38"/>
                  </a:lnTo>
                  <a:lnTo>
                    <a:pt x="162" y="40"/>
                  </a:lnTo>
                  <a:lnTo>
                    <a:pt x="162" y="44"/>
                  </a:lnTo>
                  <a:lnTo>
                    <a:pt x="162" y="46"/>
                  </a:lnTo>
                  <a:lnTo>
                    <a:pt x="162" y="48"/>
                  </a:lnTo>
                  <a:lnTo>
                    <a:pt x="162" y="50"/>
                  </a:lnTo>
                  <a:lnTo>
                    <a:pt x="162" y="52"/>
                  </a:lnTo>
                  <a:lnTo>
                    <a:pt x="162" y="58"/>
                  </a:lnTo>
                  <a:lnTo>
                    <a:pt x="162" y="60"/>
                  </a:lnTo>
                  <a:lnTo>
                    <a:pt x="162" y="64"/>
                  </a:lnTo>
                  <a:lnTo>
                    <a:pt x="162" y="66"/>
                  </a:lnTo>
                  <a:lnTo>
                    <a:pt x="162" y="68"/>
                  </a:lnTo>
                  <a:lnTo>
                    <a:pt x="162" y="70"/>
                  </a:lnTo>
                  <a:lnTo>
                    <a:pt x="162" y="72"/>
                  </a:lnTo>
                  <a:lnTo>
                    <a:pt x="162" y="72"/>
                  </a:lnTo>
                  <a:lnTo>
                    <a:pt x="162" y="74"/>
                  </a:lnTo>
                  <a:lnTo>
                    <a:pt x="162" y="76"/>
                  </a:lnTo>
                  <a:lnTo>
                    <a:pt x="162" y="78"/>
                  </a:lnTo>
                  <a:lnTo>
                    <a:pt x="162" y="80"/>
                  </a:lnTo>
                  <a:lnTo>
                    <a:pt x="162" y="86"/>
                  </a:lnTo>
                  <a:lnTo>
                    <a:pt x="162" y="90"/>
                  </a:lnTo>
                  <a:lnTo>
                    <a:pt x="162" y="92"/>
                  </a:lnTo>
                  <a:lnTo>
                    <a:pt x="162" y="96"/>
                  </a:lnTo>
                  <a:lnTo>
                    <a:pt x="162" y="98"/>
                  </a:lnTo>
                  <a:lnTo>
                    <a:pt x="162" y="100"/>
                  </a:lnTo>
                  <a:lnTo>
                    <a:pt x="162" y="102"/>
                  </a:lnTo>
                  <a:lnTo>
                    <a:pt x="162" y="104"/>
                  </a:lnTo>
                  <a:lnTo>
                    <a:pt x="162" y="106"/>
                  </a:lnTo>
                  <a:lnTo>
                    <a:pt x="162" y="108"/>
                  </a:lnTo>
                  <a:lnTo>
                    <a:pt x="162" y="110"/>
                  </a:lnTo>
                  <a:lnTo>
                    <a:pt x="162" y="112"/>
                  </a:lnTo>
                  <a:lnTo>
                    <a:pt x="162" y="114"/>
                  </a:lnTo>
                  <a:lnTo>
                    <a:pt x="162" y="116"/>
                  </a:lnTo>
                  <a:lnTo>
                    <a:pt x="162" y="118"/>
                  </a:lnTo>
                  <a:lnTo>
                    <a:pt x="162" y="120"/>
                  </a:lnTo>
                  <a:lnTo>
                    <a:pt x="162" y="120"/>
                  </a:lnTo>
                  <a:lnTo>
                    <a:pt x="162" y="124"/>
                  </a:lnTo>
                  <a:lnTo>
                    <a:pt x="162" y="128"/>
                  </a:lnTo>
                  <a:lnTo>
                    <a:pt x="162" y="130"/>
                  </a:lnTo>
                  <a:lnTo>
                    <a:pt x="162" y="132"/>
                  </a:lnTo>
                  <a:lnTo>
                    <a:pt x="162" y="134"/>
                  </a:lnTo>
                  <a:lnTo>
                    <a:pt x="162" y="136"/>
                  </a:lnTo>
                  <a:lnTo>
                    <a:pt x="162" y="138"/>
                  </a:lnTo>
                  <a:lnTo>
                    <a:pt x="162" y="142"/>
                  </a:lnTo>
                  <a:lnTo>
                    <a:pt x="162" y="146"/>
                  </a:lnTo>
                  <a:lnTo>
                    <a:pt x="162" y="148"/>
                  </a:lnTo>
                  <a:lnTo>
                    <a:pt x="162" y="150"/>
                  </a:lnTo>
                  <a:lnTo>
                    <a:pt x="162" y="152"/>
                  </a:lnTo>
                  <a:lnTo>
                    <a:pt x="162" y="154"/>
                  </a:lnTo>
                  <a:lnTo>
                    <a:pt x="162" y="156"/>
                  </a:lnTo>
                  <a:lnTo>
                    <a:pt x="162" y="158"/>
                  </a:lnTo>
                  <a:lnTo>
                    <a:pt x="162" y="160"/>
                  </a:lnTo>
                  <a:lnTo>
                    <a:pt x="162" y="162"/>
                  </a:lnTo>
                  <a:lnTo>
                    <a:pt x="162" y="164"/>
                  </a:lnTo>
                  <a:lnTo>
                    <a:pt x="160" y="164"/>
                  </a:lnTo>
                  <a:lnTo>
                    <a:pt x="158" y="164"/>
                  </a:lnTo>
                  <a:lnTo>
                    <a:pt x="156" y="164"/>
                  </a:lnTo>
                  <a:lnTo>
                    <a:pt x="154" y="164"/>
                  </a:lnTo>
                  <a:lnTo>
                    <a:pt x="152" y="164"/>
                  </a:lnTo>
                  <a:lnTo>
                    <a:pt x="150" y="164"/>
                  </a:lnTo>
                  <a:lnTo>
                    <a:pt x="148" y="164"/>
                  </a:lnTo>
                  <a:lnTo>
                    <a:pt x="146" y="164"/>
                  </a:lnTo>
                  <a:lnTo>
                    <a:pt x="144" y="164"/>
                  </a:lnTo>
                  <a:lnTo>
                    <a:pt x="142" y="164"/>
                  </a:lnTo>
                  <a:lnTo>
                    <a:pt x="140" y="164"/>
                  </a:lnTo>
                  <a:lnTo>
                    <a:pt x="138" y="164"/>
                  </a:lnTo>
                  <a:lnTo>
                    <a:pt x="136" y="164"/>
                  </a:lnTo>
                  <a:lnTo>
                    <a:pt x="134" y="164"/>
                  </a:lnTo>
                  <a:lnTo>
                    <a:pt x="132" y="164"/>
                  </a:lnTo>
                  <a:lnTo>
                    <a:pt x="130" y="164"/>
                  </a:lnTo>
                  <a:lnTo>
                    <a:pt x="130" y="164"/>
                  </a:lnTo>
                  <a:lnTo>
                    <a:pt x="128" y="164"/>
                  </a:lnTo>
                  <a:lnTo>
                    <a:pt x="126" y="164"/>
                  </a:lnTo>
                  <a:lnTo>
                    <a:pt x="124" y="164"/>
                  </a:lnTo>
                  <a:lnTo>
                    <a:pt x="120" y="164"/>
                  </a:lnTo>
                  <a:lnTo>
                    <a:pt x="118" y="164"/>
                  </a:lnTo>
                  <a:lnTo>
                    <a:pt x="116" y="164"/>
                  </a:lnTo>
                  <a:lnTo>
                    <a:pt x="114" y="164"/>
                  </a:lnTo>
                  <a:lnTo>
                    <a:pt x="112" y="164"/>
                  </a:lnTo>
                  <a:lnTo>
                    <a:pt x="106" y="164"/>
                  </a:lnTo>
                  <a:lnTo>
                    <a:pt x="102" y="164"/>
                  </a:lnTo>
                  <a:lnTo>
                    <a:pt x="100" y="164"/>
                  </a:lnTo>
                  <a:lnTo>
                    <a:pt x="94" y="164"/>
                  </a:lnTo>
                  <a:lnTo>
                    <a:pt x="90" y="164"/>
                  </a:lnTo>
                  <a:lnTo>
                    <a:pt x="88" y="164"/>
                  </a:lnTo>
                  <a:lnTo>
                    <a:pt x="84" y="164"/>
                  </a:lnTo>
                  <a:lnTo>
                    <a:pt x="82" y="164"/>
                  </a:lnTo>
                  <a:lnTo>
                    <a:pt x="82" y="164"/>
                  </a:lnTo>
                  <a:lnTo>
                    <a:pt x="80" y="164"/>
                  </a:lnTo>
                  <a:lnTo>
                    <a:pt x="78" y="164"/>
                  </a:lnTo>
                  <a:lnTo>
                    <a:pt x="72" y="164"/>
                  </a:lnTo>
                  <a:lnTo>
                    <a:pt x="66" y="164"/>
                  </a:lnTo>
                  <a:lnTo>
                    <a:pt x="64" y="164"/>
                  </a:lnTo>
                  <a:lnTo>
                    <a:pt x="62" y="164"/>
                  </a:lnTo>
                  <a:lnTo>
                    <a:pt x="56" y="164"/>
                  </a:lnTo>
                  <a:lnTo>
                    <a:pt x="54" y="164"/>
                  </a:lnTo>
                  <a:lnTo>
                    <a:pt x="50" y="164"/>
                  </a:lnTo>
                  <a:lnTo>
                    <a:pt x="48" y="164"/>
                  </a:lnTo>
                  <a:lnTo>
                    <a:pt x="46" y="164"/>
                  </a:lnTo>
                  <a:lnTo>
                    <a:pt x="44" y="164"/>
                  </a:lnTo>
                  <a:lnTo>
                    <a:pt x="42" y="164"/>
                  </a:lnTo>
                  <a:lnTo>
                    <a:pt x="40" y="164"/>
                  </a:lnTo>
                  <a:lnTo>
                    <a:pt x="38" y="164"/>
                  </a:lnTo>
                  <a:lnTo>
                    <a:pt x="36" y="164"/>
                  </a:lnTo>
                  <a:lnTo>
                    <a:pt x="34" y="164"/>
                  </a:lnTo>
                  <a:lnTo>
                    <a:pt x="32" y="164"/>
                  </a:lnTo>
                  <a:lnTo>
                    <a:pt x="28" y="164"/>
                  </a:lnTo>
                  <a:lnTo>
                    <a:pt x="26" y="164"/>
                  </a:lnTo>
                  <a:lnTo>
                    <a:pt x="22" y="164"/>
                  </a:lnTo>
                  <a:lnTo>
                    <a:pt x="20" y="164"/>
                  </a:lnTo>
                  <a:lnTo>
                    <a:pt x="16" y="164"/>
                  </a:lnTo>
                  <a:lnTo>
                    <a:pt x="10" y="164"/>
                  </a:lnTo>
                  <a:lnTo>
                    <a:pt x="6" y="164"/>
                  </a:lnTo>
                  <a:lnTo>
                    <a:pt x="4" y="164"/>
                  </a:lnTo>
                  <a:lnTo>
                    <a:pt x="0" y="164"/>
                  </a:lnTo>
                  <a:lnTo>
                    <a:pt x="0" y="160"/>
                  </a:lnTo>
                  <a:lnTo>
                    <a:pt x="0" y="156"/>
                  </a:lnTo>
                  <a:lnTo>
                    <a:pt x="0" y="154"/>
                  </a:lnTo>
                  <a:lnTo>
                    <a:pt x="0" y="152"/>
                  </a:lnTo>
                  <a:lnTo>
                    <a:pt x="0" y="150"/>
                  </a:lnTo>
                  <a:lnTo>
                    <a:pt x="0" y="148"/>
                  </a:lnTo>
                  <a:lnTo>
                    <a:pt x="0" y="142"/>
                  </a:lnTo>
                  <a:lnTo>
                    <a:pt x="0" y="140"/>
                  </a:lnTo>
                  <a:lnTo>
                    <a:pt x="0" y="138"/>
                  </a:lnTo>
                  <a:lnTo>
                    <a:pt x="0" y="136"/>
                  </a:lnTo>
                  <a:lnTo>
                    <a:pt x="0" y="130"/>
                  </a:lnTo>
                  <a:lnTo>
                    <a:pt x="0" y="126"/>
                  </a:lnTo>
                  <a:lnTo>
                    <a:pt x="0" y="124"/>
                  </a:lnTo>
                  <a:lnTo>
                    <a:pt x="0" y="120"/>
                  </a:lnTo>
                  <a:lnTo>
                    <a:pt x="0" y="114"/>
                  </a:lnTo>
                  <a:lnTo>
                    <a:pt x="0" y="110"/>
                  </a:lnTo>
                  <a:lnTo>
                    <a:pt x="0" y="108"/>
                  </a:lnTo>
                  <a:lnTo>
                    <a:pt x="0" y="102"/>
                  </a:lnTo>
                  <a:lnTo>
                    <a:pt x="0" y="96"/>
                  </a:lnTo>
                  <a:lnTo>
                    <a:pt x="0" y="90"/>
                  </a:lnTo>
                  <a:lnTo>
                    <a:pt x="0" y="88"/>
                  </a:lnTo>
                  <a:lnTo>
                    <a:pt x="0" y="86"/>
                  </a:lnTo>
                  <a:lnTo>
                    <a:pt x="0" y="80"/>
                  </a:lnTo>
                  <a:lnTo>
                    <a:pt x="0" y="76"/>
                  </a:lnTo>
                  <a:lnTo>
                    <a:pt x="0" y="74"/>
                  </a:lnTo>
                  <a:lnTo>
                    <a:pt x="0" y="72"/>
                  </a:lnTo>
                  <a:lnTo>
                    <a:pt x="0" y="72"/>
                  </a:lnTo>
                  <a:lnTo>
                    <a:pt x="0" y="70"/>
                  </a:lnTo>
                  <a:lnTo>
                    <a:pt x="0" y="68"/>
                  </a:lnTo>
                  <a:lnTo>
                    <a:pt x="0" y="66"/>
                  </a:lnTo>
                  <a:lnTo>
                    <a:pt x="0" y="64"/>
                  </a:lnTo>
                  <a:lnTo>
                    <a:pt x="0" y="62"/>
                  </a:lnTo>
                  <a:lnTo>
                    <a:pt x="0" y="60"/>
                  </a:lnTo>
                  <a:lnTo>
                    <a:pt x="0" y="58"/>
                  </a:lnTo>
                  <a:lnTo>
                    <a:pt x="0" y="52"/>
                  </a:lnTo>
                  <a:lnTo>
                    <a:pt x="0" y="46"/>
                  </a:lnTo>
                  <a:lnTo>
                    <a:pt x="0" y="44"/>
                  </a:lnTo>
                  <a:lnTo>
                    <a:pt x="0" y="42"/>
                  </a:lnTo>
                  <a:lnTo>
                    <a:pt x="0" y="40"/>
                  </a:lnTo>
                  <a:lnTo>
                    <a:pt x="0" y="38"/>
                  </a:lnTo>
                  <a:lnTo>
                    <a:pt x="0" y="36"/>
                  </a:lnTo>
                  <a:lnTo>
                    <a:pt x="0" y="34"/>
                  </a:lnTo>
                  <a:lnTo>
                    <a:pt x="0" y="32"/>
                  </a:lnTo>
                  <a:lnTo>
                    <a:pt x="0" y="28"/>
                  </a:lnTo>
                  <a:lnTo>
                    <a:pt x="0" y="26"/>
                  </a:lnTo>
                  <a:lnTo>
                    <a:pt x="0" y="24"/>
                  </a:lnTo>
                  <a:lnTo>
                    <a:pt x="0" y="24"/>
                  </a:lnTo>
                  <a:lnTo>
                    <a:pt x="0" y="22"/>
                  </a:lnTo>
                  <a:lnTo>
                    <a:pt x="0" y="20"/>
                  </a:lnTo>
                  <a:lnTo>
                    <a:pt x="0" y="18"/>
                  </a:lnTo>
                  <a:lnTo>
                    <a:pt x="0" y="16"/>
                  </a:lnTo>
                  <a:lnTo>
                    <a:pt x="0" y="14"/>
                  </a:lnTo>
                  <a:lnTo>
                    <a:pt x="0" y="12"/>
                  </a:lnTo>
                  <a:lnTo>
                    <a:pt x="0" y="8"/>
                  </a:lnTo>
                  <a:lnTo>
                    <a:pt x="0" y="6"/>
                  </a:lnTo>
                  <a:lnTo>
                    <a:pt x="0" y="4"/>
                  </a:lnTo>
                  <a:lnTo>
                    <a:pt x="0" y="2"/>
                  </a:lnTo>
                  <a:lnTo>
                    <a:pt x="0" y="0"/>
                  </a:lnTo>
                  <a:lnTo>
                    <a:pt x="2" y="0"/>
                  </a:lnTo>
                  <a:lnTo>
                    <a:pt x="6" y="2"/>
                  </a:lnTo>
                  <a:lnTo>
                    <a:pt x="8" y="2"/>
                  </a:lnTo>
                  <a:lnTo>
                    <a:pt x="10" y="2"/>
                  </a:lnTo>
                  <a:lnTo>
                    <a:pt x="12" y="2"/>
                  </a:lnTo>
                  <a:lnTo>
                    <a:pt x="14" y="2"/>
                  </a:lnTo>
                  <a:lnTo>
                    <a:pt x="18" y="2"/>
                  </a:lnTo>
                  <a:lnTo>
                    <a:pt x="20" y="2"/>
                  </a:lnTo>
                  <a:lnTo>
                    <a:pt x="22" y="2"/>
                  </a:lnTo>
                  <a:lnTo>
                    <a:pt x="24" y="2"/>
                  </a:lnTo>
                  <a:lnTo>
                    <a:pt x="26" y="2"/>
                  </a:lnTo>
                  <a:lnTo>
                    <a:pt x="28" y="2"/>
                  </a:lnTo>
                  <a:lnTo>
                    <a:pt x="32" y="2"/>
                  </a:lnTo>
                  <a:lnTo>
                    <a:pt x="32" y="2"/>
                  </a:lnTo>
                  <a:lnTo>
                    <a:pt x="34" y="2"/>
                  </a:lnTo>
                  <a:lnTo>
                    <a:pt x="38" y="2"/>
                  </a:lnTo>
                  <a:lnTo>
                    <a:pt x="40" y="2"/>
                  </a:lnTo>
                  <a:lnTo>
                    <a:pt x="44" y="2"/>
                  </a:lnTo>
                  <a:lnTo>
                    <a:pt x="48" y="2"/>
                  </a:lnTo>
                  <a:lnTo>
                    <a:pt x="50" y="2"/>
                  </a:lnTo>
                  <a:lnTo>
                    <a:pt x="56" y="2"/>
                  </a:lnTo>
                  <a:lnTo>
                    <a:pt x="62" y="2"/>
                  </a:lnTo>
                  <a:lnTo>
                    <a:pt x="66" y="2"/>
                  </a:lnTo>
                  <a:lnTo>
                    <a:pt x="70" y="0"/>
                  </a:lnTo>
                  <a:lnTo>
                    <a:pt x="76" y="2"/>
                  </a:lnTo>
                  <a:lnTo>
                    <a:pt x="80" y="2"/>
                  </a:lnTo>
                  <a:lnTo>
                    <a:pt x="82" y="2"/>
                  </a:lnTo>
                  <a:lnTo>
                    <a:pt x="82" y="2"/>
                  </a:lnTo>
                  <a:lnTo>
                    <a:pt x="84" y="2"/>
                  </a:lnTo>
                  <a:lnTo>
                    <a:pt x="90" y="2"/>
                  </a:lnTo>
                  <a:lnTo>
                    <a:pt x="92" y="2"/>
                  </a:lnTo>
                  <a:lnTo>
                    <a:pt x="96" y="2"/>
                  </a:lnTo>
                  <a:lnTo>
                    <a:pt x="98" y="2"/>
                  </a:lnTo>
                  <a:lnTo>
                    <a:pt x="100" y="2"/>
                  </a:lnTo>
                  <a:lnTo>
                    <a:pt x="102" y="2"/>
                  </a:lnTo>
                  <a:lnTo>
                    <a:pt x="106" y="2"/>
                  </a:lnTo>
                  <a:lnTo>
                    <a:pt x="108" y="2"/>
                  </a:lnTo>
                  <a:lnTo>
                    <a:pt x="112" y="2"/>
                  </a:lnTo>
                  <a:lnTo>
                    <a:pt x="116" y="2"/>
                  </a:lnTo>
                  <a:lnTo>
                    <a:pt x="118" y="2"/>
                  </a:lnTo>
                  <a:lnTo>
                    <a:pt x="120" y="2"/>
                  </a:lnTo>
                  <a:lnTo>
                    <a:pt x="122" y="2"/>
                  </a:lnTo>
                  <a:lnTo>
                    <a:pt x="124" y="2"/>
                  </a:lnTo>
                  <a:lnTo>
                    <a:pt x="126" y="2"/>
                  </a:lnTo>
                  <a:lnTo>
                    <a:pt x="128" y="2"/>
                  </a:lnTo>
                  <a:lnTo>
                    <a:pt x="130" y="2"/>
                  </a:lnTo>
                  <a:lnTo>
                    <a:pt x="130" y="2"/>
                  </a:lnTo>
                  <a:lnTo>
                    <a:pt x="132" y="2"/>
                  </a:lnTo>
                  <a:lnTo>
                    <a:pt x="134" y="2"/>
                  </a:lnTo>
                  <a:lnTo>
                    <a:pt x="136" y="2"/>
                  </a:lnTo>
                  <a:lnTo>
                    <a:pt x="140" y="2"/>
                  </a:lnTo>
                  <a:lnTo>
                    <a:pt x="142" y="2"/>
                  </a:lnTo>
                  <a:lnTo>
                    <a:pt x="144" y="2"/>
                  </a:lnTo>
                  <a:lnTo>
                    <a:pt x="146" y="2"/>
                  </a:lnTo>
                  <a:lnTo>
                    <a:pt x="152" y="2"/>
                  </a:lnTo>
                  <a:lnTo>
                    <a:pt x="154" y="2"/>
                  </a:lnTo>
                  <a:lnTo>
                    <a:pt x="156" y="2"/>
                  </a:lnTo>
                  <a:lnTo>
                    <a:pt x="158" y="2"/>
                  </a:lnTo>
                  <a:lnTo>
                    <a:pt x="162" y="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2" name="Freeform 163"/>
            <p:cNvSpPr>
              <a:spLocks/>
            </p:cNvSpPr>
            <p:nvPr/>
          </p:nvSpPr>
          <p:spPr bwMode="auto">
            <a:xfrm>
              <a:off x="6105525" y="2676525"/>
              <a:ext cx="365125" cy="290513"/>
            </a:xfrm>
            <a:custGeom>
              <a:avLst/>
              <a:gdLst>
                <a:gd name="T0" fmla="*/ 172 w 230"/>
                <a:gd name="T1" fmla="*/ 24 h 183"/>
                <a:gd name="T2" fmla="*/ 184 w 230"/>
                <a:gd name="T3" fmla="*/ 40 h 183"/>
                <a:gd name="T4" fmla="*/ 196 w 230"/>
                <a:gd name="T5" fmla="*/ 58 h 183"/>
                <a:gd name="T6" fmla="*/ 202 w 230"/>
                <a:gd name="T7" fmla="*/ 72 h 183"/>
                <a:gd name="T8" fmla="*/ 208 w 230"/>
                <a:gd name="T9" fmla="*/ 82 h 183"/>
                <a:gd name="T10" fmla="*/ 220 w 230"/>
                <a:gd name="T11" fmla="*/ 100 h 183"/>
                <a:gd name="T12" fmla="*/ 228 w 230"/>
                <a:gd name="T13" fmla="*/ 114 h 183"/>
                <a:gd name="T14" fmla="*/ 216 w 230"/>
                <a:gd name="T15" fmla="*/ 127 h 183"/>
                <a:gd name="T16" fmla="*/ 198 w 230"/>
                <a:gd name="T17" fmla="*/ 137 h 183"/>
                <a:gd name="T18" fmla="*/ 188 w 230"/>
                <a:gd name="T19" fmla="*/ 147 h 183"/>
                <a:gd name="T20" fmla="*/ 164 w 230"/>
                <a:gd name="T21" fmla="*/ 163 h 183"/>
                <a:gd name="T22" fmla="*/ 142 w 230"/>
                <a:gd name="T23" fmla="*/ 179 h 183"/>
                <a:gd name="T24" fmla="*/ 134 w 230"/>
                <a:gd name="T25" fmla="*/ 177 h 183"/>
                <a:gd name="T26" fmla="*/ 128 w 230"/>
                <a:gd name="T27" fmla="*/ 171 h 183"/>
                <a:gd name="T28" fmla="*/ 124 w 230"/>
                <a:gd name="T29" fmla="*/ 175 h 183"/>
                <a:gd name="T30" fmla="*/ 116 w 230"/>
                <a:gd name="T31" fmla="*/ 169 h 183"/>
                <a:gd name="T32" fmla="*/ 120 w 230"/>
                <a:gd name="T33" fmla="*/ 165 h 183"/>
                <a:gd name="T34" fmla="*/ 126 w 230"/>
                <a:gd name="T35" fmla="*/ 159 h 183"/>
                <a:gd name="T36" fmla="*/ 128 w 230"/>
                <a:gd name="T37" fmla="*/ 149 h 183"/>
                <a:gd name="T38" fmla="*/ 124 w 230"/>
                <a:gd name="T39" fmla="*/ 153 h 183"/>
                <a:gd name="T40" fmla="*/ 114 w 230"/>
                <a:gd name="T41" fmla="*/ 155 h 183"/>
                <a:gd name="T42" fmla="*/ 116 w 230"/>
                <a:gd name="T43" fmla="*/ 149 h 183"/>
                <a:gd name="T44" fmla="*/ 108 w 230"/>
                <a:gd name="T45" fmla="*/ 153 h 183"/>
                <a:gd name="T46" fmla="*/ 110 w 230"/>
                <a:gd name="T47" fmla="*/ 145 h 183"/>
                <a:gd name="T48" fmla="*/ 110 w 230"/>
                <a:gd name="T49" fmla="*/ 137 h 183"/>
                <a:gd name="T50" fmla="*/ 108 w 230"/>
                <a:gd name="T51" fmla="*/ 131 h 183"/>
                <a:gd name="T52" fmla="*/ 102 w 230"/>
                <a:gd name="T53" fmla="*/ 137 h 183"/>
                <a:gd name="T54" fmla="*/ 96 w 230"/>
                <a:gd name="T55" fmla="*/ 143 h 183"/>
                <a:gd name="T56" fmla="*/ 90 w 230"/>
                <a:gd name="T57" fmla="*/ 137 h 183"/>
                <a:gd name="T58" fmla="*/ 92 w 230"/>
                <a:gd name="T59" fmla="*/ 129 h 183"/>
                <a:gd name="T60" fmla="*/ 96 w 230"/>
                <a:gd name="T61" fmla="*/ 118 h 183"/>
                <a:gd name="T62" fmla="*/ 84 w 230"/>
                <a:gd name="T63" fmla="*/ 118 h 183"/>
                <a:gd name="T64" fmla="*/ 84 w 230"/>
                <a:gd name="T65" fmla="*/ 110 h 183"/>
                <a:gd name="T66" fmla="*/ 82 w 230"/>
                <a:gd name="T67" fmla="*/ 114 h 183"/>
                <a:gd name="T68" fmla="*/ 76 w 230"/>
                <a:gd name="T69" fmla="*/ 120 h 183"/>
                <a:gd name="T70" fmla="*/ 74 w 230"/>
                <a:gd name="T71" fmla="*/ 129 h 183"/>
                <a:gd name="T72" fmla="*/ 68 w 230"/>
                <a:gd name="T73" fmla="*/ 127 h 183"/>
                <a:gd name="T74" fmla="*/ 70 w 230"/>
                <a:gd name="T75" fmla="*/ 116 h 183"/>
                <a:gd name="T76" fmla="*/ 62 w 230"/>
                <a:gd name="T77" fmla="*/ 116 h 183"/>
                <a:gd name="T78" fmla="*/ 56 w 230"/>
                <a:gd name="T79" fmla="*/ 114 h 183"/>
                <a:gd name="T80" fmla="*/ 46 w 230"/>
                <a:gd name="T81" fmla="*/ 116 h 183"/>
                <a:gd name="T82" fmla="*/ 44 w 230"/>
                <a:gd name="T83" fmla="*/ 110 h 183"/>
                <a:gd name="T84" fmla="*/ 34 w 230"/>
                <a:gd name="T85" fmla="*/ 104 h 183"/>
                <a:gd name="T86" fmla="*/ 28 w 230"/>
                <a:gd name="T87" fmla="*/ 106 h 183"/>
                <a:gd name="T88" fmla="*/ 20 w 230"/>
                <a:gd name="T89" fmla="*/ 108 h 183"/>
                <a:gd name="T90" fmla="*/ 18 w 230"/>
                <a:gd name="T91" fmla="*/ 98 h 183"/>
                <a:gd name="T92" fmla="*/ 10 w 230"/>
                <a:gd name="T93" fmla="*/ 104 h 183"/>
                <a:gd name="T94" fmla="*/ 8 w 230"/>
                <a:gd name="T95" fmla="*/ 100 h 183"/>
                <a:gd name="T96" fmla="*/ 2 w 230"/>
                <a:gd name="T97" fmla="*/ 96 h 183"/>
                <a:gd name="T98" fmla="*/ 4 w 230"/>
                <a:gd name="T99" fmla="*/ 90 h 183"/>
                <a:gd name="T100" fmla="*/ 16 w 230"/>
                <a:gd name="T101" fmla="*/ 80 h 183"/>
                <a:gd name="T102" fmla="*/ 30 w 230"/>
                <a:gd name="T103" fmla="*/ 70 h 183"/>
                <a:gd name="T104" fmla="*/ 40 w 230"/>
                <a:gd name="T105" fmla="*/ 62 h 183"/>
                <a:gd name="T106" fmla="*/ 50 w 230"/>
                <a:gd name="T107" fmla="*/ 56 h 183"/>
                <a:gd name="T108" fmla="*/ 64 w 230"/>
                <a:gd name="T109" fmla="*/ 44 h 183"/>
                <a:gd name="T110" fmla="*/ 68 w 230"/>
                <a:gd name="T111" fmla="*/ 34 h 183"/>
                <a:gd name="T112" fmla="*/ 72 w 230"/>
                <a:gd name="T113" fmla="*/ 18 h 183"/>
                <a:gd name="T114" fmla="*/ 82 w 230"/>
                <a:gd name="T115" fmla="*/ 12 h 183"/>
                <a:gd name="T116" fmla="*/ 98 w 230"/>
                <a:gd name="T117" fmla="*/ 10 h 183"/>
                <a:gd name="T118" fmla="*/ 116 w 230"/>
                <a:gd name="T119" fmla="*/ 6 h 183"/>
                <a:gd name="T120" fmla="*/ 134 w 230"/>
                <a:gd name="T121" fmla="*/ 4 h 183"/>
                <a:gd name="T122" fmla="*/ 148 w 230"/>
                <a:gd name="T123" fmla="*/ 2 h 183"/>
                <a:gd name="T124" fmla="*/ 158 w 230"/>
                <a:gd name="T125" fmla="*/ 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 h="183">
                  <a:moveTo>
                    <a:pt x="168" y="16"/>
                  </a:moveTo>
                  <a:lnTo>
                    <a:pt x="168" y="18"/>
                  </a:lnTo>
                  <a:lnTo>
                    <a:pt x="170" y="18"/>
                  </a:lnTo>
                  <a:lnTo>
                    <a:pt x="170" y="20"/>
                  </a:lnTo>
                  <a:lnTo>
                    <a:pt x="172" y="22"/>
                  </a:lnTo>
                  <a:lnTo>
                    <a:pt x="172" y="24"/>
                  </a:lnTo>
                  <a:lnTo>
                    <a:pt x="176" y="28"/>
                  </a:lnTo>
                  <a:lnTo>
                    <a:pt x="180" y="34"/>
                  </a:lnTo>
                  <a:lnTo>
                    <a:pt x="182" y="36"/>
                  </a:lnTo>
                  <a:lnTo>
                    <a:pt x="182" y="38"/>
                  </a:lnTo>
                  <a:lnTo>
                    <a:pt x="184" y="38"/>
                  </a:lnTo>
                  <a:lnTo>
                    <a:pt x="184" y="40"/>
                  </a:lnTo>
                  <a:lnTo>
                    <a:pt x="186" y="42"/>
                  </a:lnTo>
                  <a:lnTo>
                    <a:pt x="188" y="46"/>
                  </a:lnTo>
                  <a:lnTo>
                    <a:pt x="190" y="50"/>
                  </a:lnTo>
                  <a:lnTo>
                    <a:pt x="194" y="56"/>
                  </a:lnTo>
                  <a:lnTo>
                    <a:pt x="194" y="58"/>
                  </a:lnTo>
                  <a:lnTo>
                    <a:pt x="196" y="58"/>
                  </a:lnTo>
                  <a:lnTo>
                    <a:pt x="196" y="60"/>
                  </a:lnTo>
                  <a:lnTo>
                    <a:pt x="198" y="62"/>
                  </a:lnTo>
                  <a:lnTo>
                    <a:pt x="198" y="66"/>
                  </a:lnTo>
                  <a:lnTo>
                    <a:pt x="198" y="68"/>
                  </a:lnTo>
                  <a:lnTo>
                    <a:pt x="200" y="70"/>
                  </a:lnTo>
                  <a:lnTo>
                    <a:pt x="202" y="72"/>
                  </a:lnTo>
                  <a:lnTo>
                    <a:pt x="204" y="76"/>
                  </a:lnTo>
                  <a:lnTo>
                    <a:pt x="204" y="78"/>
                  </a:lnTo>
                  <a:lnTo>
                    <a:pt x="206" y="78"/>
                  </a:lnTo>
                  <a:lnTo>
                    <a:pt x="206" y="80"/>
                  </a:lnTo>
                  <a:lnTo>
                    <a:pt x="208" y="80"/>
                  </a:lnTo>
                  <a:lnTo>
                    <a:pt x="208" y="82"/>
                  </a:lnTo>
                  <a:lnTo>
                    <a:pt x="212" y="86"/>
                  </a:lnTo>
                  <a:lnTo>
                    <a:pt x="212" y="88"/>
                  </a:lnTo>
                  <a:lnTo>
                    <a:pt x="214" y="92"/>
                  </a:lnTo>
                  <a:lnTo>
                    <a:pt x="216" y="94"/>
                  </a:lnTo>
                  <a:lnTo>
                    <a:pt x="218" y="98"/>
                  </a:lnTo>
                  <a:lnTo>
                    <a:pt x="220" y="100"/>
                  </a:lnTo>
                  <a:lnTo>
                    <a:pt x="220" y="102"/>
                  </a:lnTo>
                  <a:lnTo>
                    <a:pt x="224" y="106"/>
                  </a:lnTo>
                  <a:lnTo>
                    <a:pt x="224" y="108"/>
                  </a:lnTo>
                  <a:lnTo>
                    <a:pt x="226" y="108"/>
                  </a:lnTo>
                  <a:lnTo>
                    <a:pt x="226" y="112"/>
                  </a:lnTo>
                  <a:lnTo>
                    <a:pt x="228" y="114"/>
                  </a:lnTo>
                  <a:lnTo>
                    <a:pt x="230" y="116"/>
                  </a:lnTo>
                  <a:lnTo>
                    <a:pt x="228" y="118"/>
                  </a:lnTo>
                  <a:lnTo>
                    <a:pt x="226" y="120"/>
                  </a:lnTo>
                  <a:lnTo>
                    <a:pt x="224" y="122"/>
                  </a:lnTo>
                  <a:lnTo>
                    <a:pt x="220" y="124"/>
                  </a:lnTo>
                  <a:lnTo>
                    <a:pt x="216" y="127"/>
                  </a:lnTo>
                  <a:lnTo>
                    <a:pt x="212" y="129"/>
                  </a:lnTo>
                  <a:lnTo>
                    <a:pt x="212" y="129"/>
                  </a:lnTo>
                  <a:lnTo>
                    <a:pt x="206" y="133"/>
                  </a:lnTo>
                  <a:lnTo>
                    <a:pt x="204" y="133"/>
                  </a:lnTo>
                  <a:lnTo>
                    <a:pt x="200" y="137"/>
                  </a:lnTo>
                  <a:lnTo>
                    <a:pt x="198" y="137"/>
                  </a:lnTo>
                  <a:lnTo>
                    <a:pt x="198" y="139"/>
                  </a:lnTo>
                  <a:lnTo>
                    <a:pt x="196" y="141"/>
                  </a:lnTo>
                  <a:lnTo>
                    <a:pt x="194" y="143"/>
                  </a:lnTo>
                  <a:lnTo>
                    <a:pt x="192" y="143"/>
                  </a:lnTo>
                  <a:lnTo>
                    <a:pt x="190" y="145"/>
                  </a:lnTo>
                  <a:lnTo>
                    <a:pt x="188" y="147"/>
                  </a:lnTo>
                  <a:lnTo>
                    <a:pt x="184" y="149"/>
                  </a:lnTo>
                  <a:lnTo>
                    <a:pt x="182" y="151"/>
                  </a:lnTo>
                  <a:lnTo>
                    <a:pt x="180" y="153"/>
                  </a:lnTo>
                  <a:lnTo>
                    <a:pt x="172" y="159"/>
                  </a:lnTo>
                  <a:lnTo>
                    <a:pt x="168" y="161"/>
                  </a:lnTo>
                  <a:lnTo>
                    <a:pt x="164" y="163"/>
                  </a:lnTo>
                  <a:lnTo>
                    <a:pt x="158" y="167"/>
                  </a:lnTo>
                  <a:lnTo>
                    <a:pt x="156" y="171"/>
                  </a:lnTo>
                  <a:lnTo>
                    <a:pt x="154" y="171"/>
                  </a:lnTo>
                  <a:lnTo>
                    <a:pt x="148" y="177"/>
                  </a:lnTo>
                  <a:lnTo>
                    <a:pt x="144" y="177"/>
                  </a:lnTo>
                  <a:lnTo>
                    <a:pt x="142" y="179"/>
                  </a:lnTo>
                  <a:lnTo>
                    <a:pt x="140" y="181"/>
                  </a:lnTo>
                  <a:lnTo>
                    <a:pt x="136" y="183"/>
                  </a:lnTo>
                  <a:lnTo>
                    <a:pt x="136" y="181"/>
                  </a:lnTo>
                  <a:lnTo>
                    <a:pt x="136" y="179"/>
                  </a:lnTo>
                  <a:lnTo>
                    <a:pt x="136" y="177"/>
                  </a:lnTo>
                  <a:lnTo>
                    <a:pt x="134" y="177"/>
                  </a:lnTo>
                  <a:lnTo>
                    <a:pt x="134" y="177"/>
                  </a:lnTo>
                  <a:lnTo>
                    <a:pt x="132" y="175"/>
                  </a:lnTo>
                  <a:lnTo>
                    <a:pt x="132" y="173"/>
                  </a:lnTo>
                  <a:lnTo>
                    <a:pt x="132" y="171"/>
                  </a:lnTo>
                  <a:lnTo>
                    <a:pt x="130" y="171"/>
                  </a:lnTo>
                  <a:lnTo>
                    <a:pt x="128" y="171"/>
                  </a:lnTo>
                  <a:lnTo>
                    <a:pt x="126" y="171"/>
                  </a:lnTo>
                  <a:lnTo>
                    <a:pt x="126" y="173"/>
                  </a:lnTo>
                  <a:lnTo>
                    <a:pt x="126" y="175"/>
                  </a:lnTo>
                  <a:lnTo>
                    <a:pt x="126" y="177"/>
                  </a:lnTo>
                  <a:lnTo>
                    <a:pt x="126" y="175"/>
                  </a:lnTo>
                  <a:lnTo>
                    <a:pt x="124" y="175"/>
                  </a:lnTo>
                  <a:lnTo>
                    <a:pt x="124" y="173"/>
                  </a:lnTo>
                  <a:lnTo>
                    <a:pt x="122" y="173"/>
                  </a:lnTo>
                  <a:lnTo>
                    <a:pt x="120" y="173"/>
                  </a:lnTo>
                  <a:lnTo>
                    <a:pt x="120" y="171"/>
                  </a:lnTo>
                  <a:lnTo>
                    <a:pt x="118" y="171"/>
                  </a:lnTo>
                  <a:lnTo>
                    <a:pt x="116" y="169"/>
                  </a:lnTo>
                  <a:lnTo>
                    <a:pt x="116" y="167"/>
                  </a:lnTo>
                  <a:lnTo>
                    <a:pt x="116" y="165"/>
                  </a:lnTo>
                  <a:lnTo>
                    <a:pt x="116" y="163"/>
                  </a:lnTo>
                  <a:lnTo>
                    <a:pt x="118" y="163"/>
                  </a:lnTo>
                  <a:lnTo>
                    <a:pt x="118" y="165"/>
                  </a:lnTo>
                  <a:lnTo>
                    <a:pt x="120" y="165"/>
                  </a:lnTo>
                  <a:lnTo>
                    <a:pt x="122" y="165"/>
                  </a:lnTo>
                  <a:lnTo>
                    <a:pt x="124" y="163"/>
                  </a:lnTo>
                  <a:lnTo>
                    <a:pt x="126" y="163"/>
                  </a:lnTo>
                  <a:lnTo>
                    <a:pt x="124" y="161"/>
                  </a:lnTo>
                  <a:lnTo>
                    <a:pt x="126" y="161"/>
                  </a:lnTo>
                  <a:lnTo>
                    <a:pt x="126" y="159"/>
                  </a:lnTo>
                  <a:lnTo>
                    <a:pt x="126" y="157"/>
                  </a:lnTo>
                  <a:lnTo>
                    <a:pt x="126" y="155"/>
                  </a:lnTo>
                  <a:lnTo>
                    <a:pt x="126" y="153"/>
                  </a:lnTo>
                  <a:lnTo>
                    <a:pt x="128" y="153"/>
                  </a:lnTo>
                  <a:lnTo>
                    <a:pt x="128" y="151"/>
                  </a:lnTo>
                  <a:lnTo>
                    <a:pt x="128" y="149"/>
                  </a:lnTo>
                  <a:lnTo>
                    <a:pt x="128" y="147"/>
                  </a:lnTo>
                  <a:lnTo>
                    <a:pt x="126" y="147"/>
                  </a:lnTo>
                  <a:lnTo>
                    <a:pt x="126" y="149"/>
                  </a:lnTo>
                  <a:lnTo>
                    <a:pt x="126" y="151"/>
                  </a:lnTo>
                  <a:lnTo>
                    <a:pt x="124" y="151"/>
                  </a:lnTo>
                  <a:lnTo>
                    <a:pt x="124" y="153"/>
                  </a:lnTo>
                  <a:lnTo>
                    <a:pt x="122" y="153"/>
                  </a:lnTo>
                  <a:lnTo>
                    <a:pt x="120" y="153"/>
                  </a:lnTo>
                  <a:lnTo>
                    <a:pt x="118" y="153"/>
                  </a:lnTo>
                  <a:lnTo>
                    <a:pt x="118" y="155"/>
                  </a:lnTo>
                  <a:lnTo>
                    <a:pt x="116" y="155"/>
                  </a:lnTo>
                  <a:lnTo>
                    <a:pt x="114" y="155"/>
                  </a:lnTo>
                  <a:lnTo>
                    <a:pt x="114" y="153"/>
                  </a:lnTo>
                  <a:lnTo>
                    <a:pt x="114" y="151"/>
                  </a:lnTo>
                  <a:lnTo>
                    <a:pt x="116" y="151"/>
                  </a:lnTo>
                  <a:lnTo>
                    <a:pt x="118" y="151"/>
                  </a:lnTo>
                  <a:lnTo>
                    <a:pt x="118" y="149"/>
                  </a:lnTo>
                  <a:lnTo>
                    <a:pt x="116" y="149"/>
                  </a:lnTo>
                  <a:lnTo>
                    <a:pt x="114" y="149"/>
                  </a:lnTo>
                  <a:lnTo>
                    <a:pt x="112" y="149"/>
                  </a:lnTo>
                  <a:lnTo>
                    <a:pt x="112" y="151"/>
                  </a:lnTo>
                  <a:lnTo>
                    <a:pt x="110" y="151"/>
                  </a:lnTo>
                  <a:lnTo>
                    <a:pt x="110" y="153"/>
                  </a:lnTo>
                  <a:lnTo>
                    <a:pt x="108" y="153"/>
                  </a:lnTo>
                  <a:lnTo>
                    <a:pt x="108" y="151"/>
                  </a:lnTo>
                  <a:lnTo>
                    <a:pt x="108" y="149"/>
                  </a:lnTo>
                  <a:lnTo>
                    <a:pt x="110" y="149"/>
                  </a:lnTo>
                  <a:lnTo>
                    <a:pt x="110" y="147"/>
                  </a:lnTo>
                  <a:lnTo>
                    <a:pt x="112" y="145"/>
                  </a:lnTo>
                  <a:lnTo>
                    <a:pt x="110" y="145"/>
                  </a:lnTo>
                  <a:lnTo>
                    <a:pt x="110" y="143"/>
                  </a:lnTo>
                  <a:lnTo>
                    <a:pt x="110" y="141"/>
                  </a:lnTo>
                  <a:lnTo>
                    <a:pt x="112" y="141"/>
                  </a:lnTo>
                  <a:lnTo>
                    <a:pt x="112" y="139"/>
                  </a:lnTo>
                  <a:lnTo>
                    <a:pt x="112" y="137"/>
                  </a:lnTo>
                  <a:lnTo>
                    <a:pt x="110" y="137"/>
                  </a:lnTo>
                  <a:lnTo>
                    <a:pt x="110" y="135"/>
                  </a:lnTo>
                  <a:lnTo>
                    <a:pt x="108" y="135"/>
                  </a:lnTo>
                  <a:lnTo>
                    <a:pt x="108" y="137"/>
                  </a:lnTo>
                  <a:lnTo>
                    <a:pt x="106" y="135"/>
                  </a:lnTo>
                  <a:lnTo>
                    <a:pt x="108" y="133"/>
                  </a:lnTo>
                  <a:lnTo>
                    <a:pt x="108" y="131"/>
                  </a:lnTo>
                  <a:lnTo>
                    <a:pt x="106" y="131"/>
                  </a:lnTo>
                  <a:lnTo>
                    <a:pt x="104" y="133"/>
                  </a:lnTo>
                  <a:lnTo>
                    <a:pt x="102" y="133"/>
                  </a:lnTo>
                  <a:lnTo>
                    <a:pt x="102" y="135"/>
                  </a:lnTo>
                  <a:lnTo>
                    <a:pt x="102" y="137"/>
                  </a:lnTo>
                  <a:lnTo>
                    <a:pt x="102" y="137"/>
                  </a:lnTo>
                  <a:lnTo>
                    <a:pt x="102" y="139"/>
                  </a:lnTo>
                  <a:lnTo>
                    <a:pt x="100" y="139"/>
                  </a:lnTo>
                  <a:lnTo>
                    <a:pt x="100" y="141"/>
                  </a:lnTo>
                  <a:lnTo>
                    <a:pt x="98" y="141"/>
                  </a:lnTo>
                  <a:lnTo>
                    <a:pt x="96" y="141"/>
                  </a:lnTo>
                  <a:lnTo>
                    <a:pt x="96" y="143"/>
                  </a:lnTo>
                  <a:lnTo>
                    <a:pt x="94" y="143"/>
                  </a:lnTo>
                  <a:lnTo>
                    <a:pt x="92" y="143"/>
                  </a:lnTo>
                  <a:lnTo>
                    <a:pt x="92" y="141"/>
                  </a:lnTo>
                  <a:lnTo>
                    <a:pt x="92" y="139"/>
                  </a:lnTo>
                  <a:lnTo>
                    <a:pt x="90" y="139"/>
                  </a:lnTo>
                  <a:lnTo>
                    <a:pt x="90" y="137"/>
                  </a:lnTo>
                  <a:lnTo>
                    <a:pt x="92" y="137"/>
                  </a:lnTo>
                  <a:lnTo>
                    <a:pt x="92" y="135"/>
                  </a:lnTo>
                  <a:lnTo>
                    <a:pt x="92" y="133"/>
                  </a:lnTo>
                  <a:lnTo>
                    <a:pt x="92" y="131"/>
                  </a:lnTo>
                  <a:lnTo>
                    <a:pt x="92" y="129"/>
                  </a:lnTo>
                  <a:lnTo>
                    <a:pt x="92" y="129"/>
                  </a:lnTo>
                  <a:lnTo>
                    <a:pt x="94" y="127"/>
                  </a:lnTo>
                  <a:lnTo>
                    <a:pt x="96" y="127"/>
                  </a:lnTo>
                  <a:lnTo>
                    <a:pt x="96" y="124"/>
                  </a:lnTo>
                  <a:lnTo>
                    <a:pt x="94" y="122"/>
                  </a:lnTo>
                  <a:lnTo>
                    <a:pt x="96" y="120"/>
                  </a:lnTo>
                  <a:lnTo>
                    <a:pt x="96" y="118"/>
                  </a:lnTo>
                  <a:lnTo>
                    <a:pt x="94" y="118"/>
                  </a:lnTo>
                  <a:lnTo>
                    <a:pt x="92" y="118"/>
                  </a:lnTo>
                  <a:lnTo>
                    <a:pt x="90" y="118"/>
                  </a:lnTo>
                  <a:lnTo>
                    <a:pt x="88" y="118"/>
                  </a:lnTo>
                  <a:lnTo>
                    <a:pt x="86" y="118"/>
                  </a:lnTo>
                  <a:lnTo>
                    <a:pt x="84" y="118"/>
                  </a:lnTo>
                  <a:lnTo>
                    <a:pt x="84" y="116"/>
                  </a:lnTo>
                  <a:lnTo>
                    <a:pt x="84" y="114"/>
                  </a:lnTo>
                  <a:lnTo>
                    <a:pt x="86" y="114"/>
                  </a:lnTo>
                  <a:lnTo>
                    <a:pt x="86" y="112"/>
                  </a:lnTo>
                  <a:lnTo>
                    <a:pt x="86" y="110"/>
                  </a:lnTo>
                  <a:lnTo>
                    <a:pt x="84" y="110"/>
                  </a:lnTo>
                  <a:lnTo>
                    <a:pt x="82" y="108"/>
                  </a:lnTo>
                  <a:lnTo>
                    <a:pt x="80" y="108"/>
                  </a:lnTo>
                  <a:lnTo>
                    <a:pt x="80" y="110"/>
                  </a:lnTo>
                  <a:lnTo>
                    <a:pt x="80" y="112"/>
                  </a:lnTo>
                  <a:lnTo>
                    <a:pt x="82" y="112"/>
                  </a:lnTo>
                  <a:lnTo>
                    <a:pt x="82" y="114"/>
                  </a:lnTo>
                  <a:lnTo>
                    <a:pt x="80" y="114"/>
                  </a:lnTo>
                  <a:lnTo>
                    <a:pt x="80" y="116"/>
                  </a:lnTo>
                  <a:lnTo>
                    <a:pt x="80" y="118"/>
                  </a:lnTo>
                  <a:lnTo>
                    <a:pt x="78" y="118"/>
                  </a:lnTo>
                  <a:lnTo>
                    <a:pt x="78" y="120"/>
                  </a:lnTo>
                  <a:lnTo>
                    <a:pt x="76" y="120"/>
                  </a:lnTo>
                  <a:lnTo>
                    <a:pt x="76" y="122"/>
                  </a:lnTo>
                  <a:lnTo>
                    <a:pt x="76" y="124"/>
                  </a:lnTo>
                  <a:lnTo>
                    <a:pt x="76" y="127"/>
                  </a:lnTo>
                  <a:lnTo>
                    <a:pt x="76" y="129"/>
                  </a:lnTo>
                  <a:lnTo>
                    <a:pt x="74" y="129"/>
                  </a:lnTo>
                  <a:lnTo>
                    <a:pt x="74" y="129"/>
                  </a:lnTo>
                  <a:lnTo>
                    <a:pt x="72" y="129"/>
                  </a:lnTo>
                  <a:lnTo>
                    <a:pt x="70" y="129"/>
                  </a:lnTo>
                  <a:lnTo>
                    <a:pt x="70" y="129"/>
                  </a:lnTo>
                  <a:lnTo>
                    <a:pt x="68" y="129"/>
                  </a:lnTo>
                  <a:lnTo>
                    <a:pt x="68" y="129"/>
                  </a:lnTo>
                  <a:lnTo>
                    <a:pt x="68" y="127"/>
                  </a:lnTo>
                  <a:lnTo>
                    <a:pt x="68" y="124"/>
                  </a:lnTo>
                  <a:lnTo>
                    <a:pt x="68" y="122"/>
                  </a:lnTo>
                  <a:lnTo>
                    <a:pt x="70" y="120"/>
                  </a:lnTo>
                  <a:lnTo>
                    <a:pt x="68" y="120"/>
                  </a:lnTo>
                  <a:lnTo>
                    <a:pt x="70" y="118"/>
                  </a:lnTo>
                  <a:lnTo>
                    <a:pt x="70" y="116"/>
                  </a:lnTo>
                  <a:lnTo>
                    <a:pt x="68" y="116"/>
                  </a:lnTo>
                  <a:lnTo>
                    <a:pt x="66" y="116"/>
                  </a:lnTo>
                  <a:lnTo>
                    <a:pt x="66" y="118"/>
                  </a:lnTo>
                  <a:lnTo>
                    <a:pt x="64" y="118"/>
                  </a:lnTo>
                  <a:lnTo>
                    <a:pt x="62" y="118"/>
                  </a:lnTo>
                  <a:lnTo>
                    <a:pt x="62" y="116"/>
                  </a:lnTo>
                  <a:lnTo>
                    <a:pt x="60" y="116"/>
                  </a:lnTo>
                  <a:lnTo>
                    <a:pt x="60" y="118"/>
                  </a:lnTo>
                  <a:lnTo>
                    <a:pt x="58" y="118"/>
                  </a:lnTo>
                  <a:lnTo>
                    <a:pt x="56" y="118"/>
                  </a:lnTo>
                  <a:lnTo>
                    <a:pt x="56" y="116"/>
                  </a:lnTo>
                  <a:lnTo>
                    <a:pt x="56" y="114"/>
                  </a:lnTo>
                  <a:lnTo>
                    <a:pt x="54" y="114"/>
                  </a:lnTo>
                  <a:lnTo>
                    <a:pt x="54" y="116"/>
                  </a:lnTo>
                  <a:lnTo>
                    <a:pt x="54" y="116"/>
                  </a:lnTo>
                  <a:lnTo>
                    <a:pt x="52" y="116"/>
                  </a:lnTo>
                  <a:lnTo>
                    <a:pt x="48" y="116"/>
                  </a:lnTo>
                  <a:lnTo>
                    <a:pt x="46" y="116"/>
                  </a:lnTo>
                  <a:lnTo>
                    <a:pt x="44" y="116"/>
                  </a:lnTo>
                  <a:lnTo>
                    <a:pt x="44" y="114"/>
                  </a:lnTo>
                  <a:lnTo>
                    <a:pt x="46" y="114"/>
                  </a:lnTo>
                  <a:lnTo>
                    <a:pt x="46" y="112"/>
                  </a:lnTo>
                  <a:lnTo>
                    <a:pt x="44" y="112"/>
                  </a:lnTo>
                  <a:lnTo>
                    <a:pt x="44" y="110"/>
                  </a:lnTo>
                  <a:lnTo>
                    <a:pt x="44" y="108"/>
                  </a:lnTo>
                  <a:lnTo>
                    <a:pt x="42" y="106"/>
                  </a:lnTo>
                  <a:lnTo>
                    <a:pt x="40" y="104"/>
                  </a:lnTo>
                  <a:lnTo>
                    <a:pt x="38" y="104"/>
                  </a:lnTo>
                  <a:lnTo>
                    <a:pt x="36" y="104"/>
                  </a:lnTo>
                  <a:lnTo>
                    <a:pt x="34" y="104"/>
                  </a:lnTo>
                  <a:lnTo>
                    <a:pt x="34" y="106"/>
                  </a:lnTo>
                  <a:lnTo>
                    <a:pt x="32" y="106"/>
                  </a:lnTo>
                  <a:lnTo>
                    <a:pt x="32" y="108"/>
                  </a:lnTo>
                  <a:lnTo>
                    <a:pt x="30" y="108"/>
                  </a:lnTo>
                  <a:lnTo>
                    <a:pt x="30" y="106"/>
                  </a:lnTo>
                  <a:lnTo>
                    <a:pt x="28" y="106"/>
                  </a:lnTo>
                  <a:lnTo>
                    <a:pt x="28" y="108"/>
                  </a:lnTo>
                  <a:lnTo>
                    <a:pt x="26" y="108"/>
                  </a:lnTo>
                  <a:lnTo>
                    <a:pt x="24" y="106"/>
                  </a:lnTo>
                  <a:lnTo>
                    <a:pt x="24" y="108"/>
                  </a:lnTo>
                  <a:lnTo>
                    <a:pt x="22" y="108"/>
                  </a:lnTo>
                  <a:lnTo>
                    <a:pt x="20" y="108"/>
                  </a:lnTo>
                  <a:lnTo>
                    <a:pt x="20" y="106"/>
                  </a:lnTo>
                  <a:lnTo>
                    <a:pt x="18" y="106"/>
                  </a:lnTo>
                  <a:lnTo>
                    <a:pt x="18" y="104"/>
                  </a:lnTo>
                  <a:lnTo>
                    <a:pt x="18" y="102"/>
                  </a:lnTo>
                  <a:lnTo>
                    <a:pt x="18" y="100"/>
                  </a:lnTo>
                  <a:lnTo>
                    <a:pt x="18" y="98"/>
                  </a:lnTo>
                  <a:lnTo>
                    <a:pt x="16" y="98"/>
                  </a:lnTo>
                  <a:lnTo>
                    <a:pt x="14" y="98"/>
                  </a:lnTo>
                  <a:lnTo>
                    <a:pt x="12" y="100"/>
                  </a:lnTo>
                  <a:lnTo>
                    <a:pt x="12" y="102"/>
                  </a:lnTo>
                  <a:lnTo>
                    <a:pt x="12" y="104"/>
                  </a:lnTo>
                  <a:lnTo>
                    <a:pt x="10" y="104"/>
                  </a:lnTo>
                  <a:lnTo>
                    <a:pt x="10" y="106"/>
                  </a:lnTo>
                  <a:lnTo>
                    <a:pt x="8" y="108"/>
                  </a:lnTo>
                  <a:lnTo>
                    <a:pt x="8" y="106"/>
                  </a:lnTo>
                  <a:lnTo>
                    <a:pt x="8" y="104"/>
                  </a:lnTo>
                  <a:lnTo>
                    <a:pt x="8" y="102"/>
                  </a:lnTo>
                  <a:lnTo>
                    <a:pt x="8" y="100"/>
                  </a:lnTo>
                  <a:lnTo>
                    <a:pt x="6" y="100"/>
                  </a:lnTo>
                  <a:lnTo>
                    <a:pt x="4" y="100"/>
                  </a:lnTo>
                  <a:lnTo>
                    <a:pt x="4" y="98"/>
                  </a:lnTo>
                  <a:lnTo>
                    <a:pt x="4" y="98"/>
                  </a:lnTo>
                  <a:lnTo>
                    <a:pt x="4" y="96"/>
                  </a:lnTo>
                  <a:lnTo>
                    <a:pt x="2" y="96"/>
                  </a:lnTo>
                  <a:lnTo>
                    <a:pt x="0" y="96"/>
                  </a:lnTo>
                  <a:lnTo>
                    <a:pt x="0" y="94"/>
                  </a:lnTo>
                  <a:lnTo>
                    <a:pt x="0" y="92"/>
                  </a:lnTo>
                  <a:lnTo>
                    <a:pt x="2" y="92"/>
                  </a:lnTo>
                  <a:lnTo>
                    <a:pt x="2" y="90"/>
                  </a:lnTo>
                  <a:lnTo>
                    <a:pt x="4" y="90"/>
                  </a:lnTo>
                  <a:lnTo>
                    <a:pt x="2" y="88"/>
                  </a:lnTo>
                  <a:lnTo>
                    <a:pt x="4" y="84"/>
                  </a:lnTo>
                  <a:lnTo>
                    <a:pt x="6" y="84"/>
                  </a:lnTo>
                  <a:lnTo>
                    <a:pt x="8" y="82"/>
                  </a:lnTo>
                  <a:lnTo>
                    <a:pt x="14" y="80"/>
                  </a:lnTo>
                  <a:lnTo>
                    <a:pt x="16" y="80"/>
                  </a:lnTo>
                  <a:lnTo>
                    <a:pt x="16" y="78"/>
                  </a:lnTo>
                  <a:lnTo>
                    <a:pt x="22" y="74"/>
                  </a:lnTo>
                  <a:lnTo>
                    <a:pt x="24" y="74"/>
                  </a:lnTo>
                  <a:lnTo>
                    <a:pt x="26" y="72"/>
                  </a:lnTo>
                  <a:lnTo>
                    <a:pt x="28" y="72"/>
                  </a:lnTo>
                  <a:lnTo>
                    <a:pt x="30" y="70"/>
                  </a:lnTo>
                  <a:lnTo>
                    <a:pt x="32" y="68"/>
                  </a:lnTo>
                  <a:lnTo>
                    <a:pt x="34" y="66"/>
                  </a:lnTo>
                  <a:lnTo>
                    <a:pt x="36" y="66"/>
                  </a:lnTo>
                  <a:lnTo>
                    <a:pt x="36" y="64"/>
                  </a:lnTo>
                  <a:lnTo>
                    <a:pt x="38" y="64"/>
                  </a:lnTo>
                  <a:lnTo>
                    <a:pt x="40" y="62"/>
                  </a:lnTo>
                  <a:lnTo>
                    <a:pt x="42" y="62"/>
                  </a:lnTo>
                  <a:lnTo>
                    <a:pt x="42" y="60"/>
                  </a:lnTo>
                  <a:lnTo>
                    <a:pt x="44" y="60"/>
                  </a:lnTo>
                  <a:lnTo>
                    <a:pt x="46" y="58"/>
                  </a:lnTo>
                  <a:lnTo>
                    <a:pt x="48" y="56"/>
                  </a:lnTo>
                  <a:lnTo>
                    <a:pt x="50" y="56"/>
                  </a:lnTo>
                  <a:lnTo>
                    <a:pt x="52" y="54"/>
                  </a:lnTo>
                  <a:lnTo>
                    <a:pt x="54" y="52"/>
                  </a:lnTo>
                  <a:lnTo>
                    <a:pt x="60" y="46"/>
                  </a:lnTo>
                  <a:lnTo>
                    <a:pt x="62" y="46"/>
                  </a:lnTo>
                  <a:lnTo>
                    <a:pt x="62" y="44"/>
                  </a:lnTo>
                  <a:lnTo>
                    <a:pt x="64" y="44"/>
                  </a:lnTo>
                  <a:lnTo>
                    <a:pt x="66" y="42"/>
                  </a:lnTo>
                  <a:lnTo>
                    <a:pt x="68" y="42"/>
                  </a:lnTo>
                  <a:lnTo>
                    <a:pt x="68" y="40"/>
                  </a:lnTo>
                  <a:lnTo>
                    <a:pt x="68" y="38"/>
                  </a:lnTo>
                  <a:lnTo>
                    <a:pt x="68" y="36"/>
                  </a:lnTo>
                  <a:lnTo>
                    <a:pt x="68" y="34"/>
                  </a:lnTo>
                  <a:lnTo>
                    <a:pt x="70" y="32"/>
                  </a:lnTo>
                  <a:lnTo>
                    <a:pt x="70" y="28"/>
                  </a:lnTo>
                  <a:lnTo>
                    <a:pt x="72" y="26"/>
                  </a:lnTo>
                  <a:lnTo>
                    <a:pt x="72" y="24"/>
                  </a:lnTo>
                  <a:lnTo>
                    <a:pt x="72" y="22"/>
                  </a:lnTo>
                  <a:lnTo>
                    <a:pt x="72" y="18"/>
                  </a:lnTo>
                  <a:lnTo>
                    <a:pt x="74" y="16"/>
                  </a:lnTo>
                  <a:lnTo>
                    <a:pt x="74" y="14"/>
                  </a:lnTo>
                  <a:lnTo>
                    <a:pt x="76" y="14"/>
                  </a:lnTo>
                  <a:lnTo>
                    <a:pt x="78" y="12"/>
                  </a:lnTo>
                  <a:lnTo>
                    <a:pt x="80" y="12"/>
                  </a:lnTo>
                  <a:lnTo>
                    <a:pt x="82" y="12"/>
                  </a:lnTo>
                  <a:lnTo>
                    <a:pt x="84" y="12"/>
                  </a:lnTo>
                  <a:lnTo>
                    <a:pt x="86" y="12"/>
                  </a:lnTo>
                  <a:lnTo>
                    <a:pt x="88" y="12"/>
                  </a:lnTo>
                  <a:lnTo>
                    <a:pt x="92" y="10"/>
                  </a:lnTo>
                  <a:lnTo>
                    <a:pt x="94" y="10"/>
                  </a:lnTo>
                  <a:lnTo>
                    <a:pt x="98" y="10"/>
                  </a:lnTo>
                  <a:lnTo>
                    <a:pt x="100" y="10"/>
                  </a:lnTo>
                  <a:lnTo>
                    <a:pt x="102" y="8"/>
                  </a:lnTo>
                  <a:lnTo>
                    <a:pt x="106" y="8"/>
                  </a:lnTo>
                  <a:lnTo>
                    <a:pt x="110" y="8"/>
                  </a:lnTo>
                  <a:lnTo>
                    <a:pt x="114" y="6"/>
                  </a:lnTo>
                  <a:lnTo>
                    <a:pt x="116" y="6"/>
                  </a:lnTo>
                  <a:lnTo>
                    <a:pt x="118" y="6"/>
                  </a:lnTo>
                  <a:lnTo>
                    <a:pt x="120" y="6"/>
                  </a:lnTo>
                  <a:lnTo>
                    <a:pt x="126" y="4"/>
                  </a:lnTo>
                  <a:lnTo>
                    <a:pt x="128" y="4"/>
                  </a:lnTo>
                  <a:lnTo>
                    <a:pt x="130" y="4"/>
                  </a:lnTo>
                  <a:lnTo>
                    <a:pt x="134" y="4"/>
                  </a:lnTo>
                  <a:lnTo>
                    <a:pt x="138" y="2"/>
                  </a:lnTo>
                  <a:lnTo>
                    <a:pt x="140" y="2"/>
                  </a:lnTo>
                  <a:lnTo>
                    <a:pt x="142" y="2"/>
                  </a:lnTo>
                  <a:lnTo>
                    <a:pt x="144" y="2"/>
                  </a:lnTo>
                  <a:lnTo>
                    <a:pt x="146" y="2"/>
                  </a:lnTo>
                  <a:lnTo>
                    <a:pt x="148" y="2"/>
                  </a:lnTo>
                  <a:lnTo>
                    <a:pt x="150" y="2"/>
                  </a:lnTo>
                  <a:lnTo>
                    <a:pt x="150" y="0"/>
                  </a:lnTo>
                  <a:lnTo>
                    <a:pt x="154" y="0"/>
                  </a:lnTo>
                  <a:lnTo>
                    <a:pt x="156" y="0"/>
                  </a:lnTo>
                  <a:lnTo>
                    <a:pt x="158" y="0"/>
                  </a:lnTo>
                  <a:lnTo>
                    <a:pt x="158" y="2"/>
                  </a:lnTo>
                  <a:lnTo>
                    <a:pt x="164" y="10"/>
                  </a:lnTo>
                  <a:lnTo>
                    <a:pt x="164" y="12"/>
                  </a:lnTo>
                  <a:lnTo>
                    <a:pt x="168" y="16"/>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3" name="Freeform 164"/>
            <p:cNvSpPr>
              <a:spLocks/>
            </p:cNvSpPr>
            <p:nvPr/>
          </p:nvSpPr>
          <p:spPr bwMode="auto">
            <a:xfrm>
              <a:off x="5008563" y="2198688"/>
              <a:ext cx="260350" cy="265113"/>
            </a:xfrm>
            <a:custGeom>
              <a:avLst/>
              <a:gdLst>
                <a:gd name="T0" fmla="*/ 158 w 164"/>
                <a:gd name="T1" fmla="*/ 167 h 167"/>
                <a:gd name="T2" fmla="*/ 146 w 164"/>
                <a:gd name="T3" fmla="*/ 167 h 167"/>
                <a:gd name="T4" fmla="*/ 134 w 164"/>
                <a:gd name="T5" fmla="*/ 167 h 167"/>
                <a:gd name="T6" fmla="*/ 122 w 164"/>
                <a:gd name="T7" fmla="*/ 167 h 167"/>
                <a:gd name="T8" fmla="*/ 104 w 164"/>
                <a:gd name="T9" fmla="*/ 167 h 167"/>
                <a:gd name="T10" fmla="*/ 92 w 164"/>
                <a:gd name="T11" fmla="*/ 167 h 167"/>
                <a:gd name="T12" fmla="*/ 82 w 164"/>
                <a:gd name="T13" fmla="*/ 167 h 167"/>
                <a:gd name="T14" fmla="*/ 70 w 164"/>
                <a:gd name="T15" fmla="*/ 167 h 167"/>
                <a:gd name="T16" fmla="*/ 60 w 164"/>
                <a:gd name="T17" fmla="*/ 167 h 167"/>
                <a:gd name="T18" fmla="*/ 46 w 164"/>
                <a:gd name="T19" fmla="*/ 167 h 167"/>
                <a:gd name="T20" fmla="*/ 30 w 164"/>
                <a:gd name="T21" fmla="*/ 167 h 167"/>
                <a:gd name="T22" fmla="*/ 18 w 164"/>
                <a:gd name="T23" fmla="*/ 167 h 167"/>
                <a:gd name="T24" fmla="*/ 8 w 164"/>
                <a:gd name="T25" fmla="*/ 165 h 167"/>
                <a:gd name="T26" fmla="*/ 0 w 164"/>
                <a:gd name="T27" fmla="*/ 161 h 167"/>
                <a:gd name="T28" fmla="*/ 0 w 164"/>
                <a:gd name="T29" fmla="*/ 149 h 167"/>
                <a:gd name="T30" fmla="*/ 0 w 164"/>
                <a:gd name="T31" fmla="*/ 141 h 167"/>
                <a:gd name="T32" fmla="*/ 0 w 164"/>
                <a:gd name="T33" fmla="*/ 131 h 167"/>
                <a:gd name="T34" fmla="*/ 0 w 164"/>
                <a:gd name="T35" fmla="*/ 119 h 167"/>
                <a:gd name="T36" fmla="*/ 0 w 164"/>
                <a:gd name="T37" fmla="*/ 103 h 167"/>
                <a:gd name="T38" fmla="*/ 0 w 164"/>
                <a:gd name="T39" fmla="*/ 91 h 167"/>
                <a:gd name="T40" fmla="*/ 0 w 164"/>
                <a:gd name="T41" fmla="*/ 83 h 167"/>
                <a:gd name="T42" fmla="*/ 0 w 164"/>
                <a:gd name="T43" fmla="*/ 73 h 167"/>
                <a:gd name="T44" fmla="*/ 2 w 164"/>
                <a:gd name="T45" fmla="*/ 59 h 167"/>
                <a:gd name="T46" fmla="*/ 2 w 164"/>
                <a:gd name="T47" fmla="*/ 45 h 167"/>
                <a:gd name="T48" fmla="*/ 2 w 164"/>
                <a:gd name="T49" fmla="*/ 31 h 167"/>
                <a:gd name="T50" fmla="*/ 2 w 164"/>
                <a:gd name="T51" fmla="*/ 21 h 167"/>
                <a:gd name="T52" fmla="*/ 2 w 164"/>
                <a:gd name="T53" fmla="*/ 11 h 167"/>
                <a:gd name="T54" fmla="*/ 4 w 164"/>
                <a:gd name="T55" fmla="*/ 0 h 167"/>
                <a:gd name="T56" fmla="*/ 16 w 164"/>
                <a:gd name="T57" fmla="*/ 0 h 167"/>
                <a:gd name="T58" fmla="*/ 28 w 164"/>
                <a:gd name="T59" fmla="*/ 0 h 167"/>
                <a:gd name="T60" fmla="*/ 36 w 164"/>
                <a:gd name="T61" fmla="*/ 0 h 167"/>
                <a:gd name="T62" fmla="*/ 48 w 164"/>
                <a:gd name="T63" fmla="*/ 0 h 167"/>
                <a:gd name="T64" fmla="*/ 58 w 164"/>
                <a:gd name="T65" fmla="*/ 0 h 167"/>
                <a:gd name="T66" fmla="*/ 66 w 164"/>
                <a:gd name="T67" fmla="*/ 0 h 167"/>
                <a:gd name="T68" fmla="*/ 78 w 164"/>
                <a:gd name="T69" fmla="*/ 0 h 167"/>
                <a:gd name="T70" fmla="*/ 90 w 164"/>
                <a:gd name="T71" fmla="*/ 0 h 167"/>
                <a:gd name="T72" fmla="*/ 106 w 164"/>
                <a:gd name="T73" fmla="*/ 0 h 167"/>
                <a:gd name="T74" fmla="*/ 116 w 164"/>
                <a:gd name="T75" fmla="*/ 0 h 167"/>
                <a:gd name="T76" fmla="*/ 136 w 164"/>
                <a:gd name="T77" fmla="*/ 0 h 167"/>
                <a:gd name="T78" fmla="*/ 152 w 164"/>
                <a:gd name="T79" fmla="*/ 0 h 167"/>
                <a:gd name="T80" fmla="*/ 164 w 164"/>
                <a:gd name="T81" fmla="*/ 2 h 167"/>
                <a:gd name="T82" fmla="*/ 164 w 164"/>
                <a:gd name="T83" fmla="*/ 23 h 167"/>
                <a:gd name="T84" fmla="*/ 164 w 164"/>
                <a:gd name="T85" fmla="*/ 35 h 167"/>
                <a:gd name="T86" fmla="*/ 164 w 164"/>
                <a:gd name="T87" fmla="*/ 45 h 167"/>
                <a:gd name="T88" fmla="*/ 164 w 164"/>
                <a:gd name="T89" fmla="*/ 57 h 167"/>
                <a:gd name="T90" fmla="*/ 164 w 164"/>
                <a:gd name="T91" fmla="*/ 69 h 167"/>
                <a:gd name="T92" fmla="*/ 164 w 164"/>
                <a:gd name="T93" fmla="*/ 83 h 167"/>
                <a:gd name="T94" fmla="*/ 164 w 164"/>
                <a:gd name="T95" fmla="*/ 97 h 167"/>
                <a:gd name="T96" fmla="*/ 164 w 164"/>
                <a:gd name="T97" fmla="*/ 107 h 167"/>
                <a:gd name="T98" fmla="*/ 164 w 164"/>
                <a:gd name="T99" fmla="*/ 129 h 167"/>
                <a:gd name="T100" fmla="*/ 164 w 164"/>
                <a:gd name="T101" fmla="*/ 149 h 167"/>
                <a:gd name="T102" fmla="*/ 164 w 164"/>
                <a:gd name="T103" fmla="*/ 15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4" h="167">
                  <a:moveTo>
                    <a:pt x="164" y="161"/>
                  </a:moveTo>
                  <a:lnTo>
                    <a:pt x="164" y="167"/>
                  </a:lnTo>
                  <a:lnTo>
                    <a:pt x="162" y="167"/>
                  </a:lnTo>
                  <a:lnTo>
                    <a:pt x="158" y="167"/>
                  </a:lnTo>
                  <a:lnTo>
                    <a:pt x="156" y="167"/>
                  </a:lnTo>
                  <a:lnTo>
                    <a:pt x="154" y="167"/>
                  </a:lnTo>
                  <a:lnTo>
                    <a:pt x="152" y="167"/>
                  </a:lnTo>
                  <a:lnTo>
                    <a:pt x="146" y="167"/>
                  </a:lnTo>
                  <a:lnTo>
                    <a:pt x="144" y="167"/>
                  </a:lnTo>
                  <a:lnTo>
                    <a:pt x="140" y="167"/>
                  </a:lnTo>
                  <a:lnTo>
                    <a:pt x="136" y="167"/>
                  </a:lnTo>
                  <a:lnTo>
                    <a:pt x="134" y="167"/>
                  </a:lnTo>
                  <a:lnTo>
                    <a:pt x="132" y="167"/>
                  </a:lnTo>
                  <a:lnTo>
                    <a:pt x="130" y="167"/>
                  </a:lnTo>
                  <a:lnTo>
                    <a:pt x="126" y="167"/>
                  </a:lnTo>
                  <a:lnTo>
                    <a:pt x="122" y="167"/>
                  </a:lnTo>
                  <a:lnTo>
                    <a:pt x="116" y="167"/>
                  </a:lnTo>
                  <a:lnTo>
                    <a:pt x="116" y="167"/>
                  </a:lnTo>
                  <a:lnTo>
                    <a:pt x="114" y="167"/>
                  </a:lnTo>
                  <a:lnTo>
                    <a:pt x="104" y="167"/>
                  </a:lnTo>
                  <a:lnTo>
                    <a:pt x="102" y="167"/>
                  </a:lnTo>
                  <a:lnTo>
                    <a:pt x="100" y="167"/>
                  </a:lnTo>
                  <a:lnTo>
                    <a:pt x="96" y="167"/>
                  </a:lnTo>
                  <a:lnTo>
                    <a:pt x="92" y="167"/>
                  </a:lnTo>
                  <a:lnTo>
                    <a:pt x="88" y="167"/>
                  </a:lnTo>
                  <a:lnTo>
                    <a:pt x="86" y="167"/>
                  </a:lnTo>
                  <a:lnTo>
                    <a:pt x="84" y="167"/>
                  </a:lnTo>
                  <a:lnTo>
                    <a:pt x="82" y="167"/>
                  </a:lnTo>
                  <a:lnTo>
                    <a:pt x="78" y="167"/>
                  </a:lnTo>
                  <a:lnTo>
                    <a:pt x="76" y="167"/>
                  </a:lnTo>
                  <a:lnTo>
                    <a:pt x="72" y="167"/>
                  </a:lnTo>
                  <a:lnTo>
                    <a:pt x="70" y="167"/>
                  </a:lnTo>
                  <a:lnTo>
                    <a:pt x="68" y="167"/>
                  </a:lnTo>
                  <a:lnTo>
                    <a:pt x="66" y="167"/>
                  </a:lnTo>
                  <a:lnTo>
                    <a:pt x="64" y="167"/>
                  </a:lnTo>
                  <a:lnTo>
                    <a:pt x="60" y="167"/>
                  </a:lnTo>
                  <a:lnTo>
                    <a:pt x="58" y="167"/>
                  </a:lnTo>
                  <a:lnTo>
                    <a:pt x="56" y="167"/>
                  </a:lnTo>
                  <a:lnTo>
                    <a:pt x="52" y="167"/>
                  </a:lnTo>
                  <a:lnTo>
                    <a:pt x="46" y="167"/>
                  </a:lnTo>
                  <a:lnTo>
                    <a:pt x="44" y="167"/>
                  </a:lnTo>
                  <a:lnTo>
                    <a:pt x="40" y="167"/>
                  </a:lnTo>
                  <a:lnTo>
                    <a:pt x="38" y="167"/>
                  </a:lnTo>
                  <a:lnTo>
                    <a:pt x="30" y="167"/>
                  </a:lnTo>
                  <a:lnTo>
                    <a:pt x="28" y="167"/>
                  </a:lnTo>
                  <a:lnTo>
                    <a:pt x="26" y="167"/>
                  </a:lnTo>
                  <a:lnTo>
                    <a:pt x="24" y="167"/>
                  </a:lnTo>
                  <a:lnTo>
                    <a:pt x="18" y="167"/>
                  </a:lnTo>
                  <a:lnTo>
                    <a:pt x="16" y="167"/>
                  </a:lnTo>
                  <a:lnTo>
                    <a:pt x="14" y="165"/>
                  </a:lnTo>
                  <a:lnTo>
                    <a:pt x="12" y="165"/>
                  </a:lnTo>
                  <a:lnTo>
                    <a:pt x="8" y="165"/>
                  </a:lnTo>
                  <a:lnTo>
                    <a:pt x="6" y="165"/>
                  </a:lnTo>
                  <a:lnTo>
                    <a:pt x="2" y="165"/>
                  </a:lnTo>
                  <a:lnTo>
                    <a:pt x="0" y="165"/>
                  </a:lnTo>
                  <a:lnTo>
                    <a:pt x="0" y="161"/>
                  </a:lnTo>
                  <a:lnTo>
                    <a:pt x="0" y="157"/>
                  </a:lnTo>
                  <a:lnTo>
                    <a:pt x="0" y="155"/>
                  </a:lnTo>
                  <a:lnTo>
                    <a:pt x="0" y="151"/>
                  </a:lnTo>
                  <a:lnTo>
                    <a:pt x="0" y="149"/>
                  </a:lnTo>
                  <a:lnTo>
                    <a:pt x="0" y="145"/>
                  </a:lnTo>
                  <a:lnTo>
                    <a:pt x="0" y="143"/>
                  </a:lnTo>
                  <a:lnTo>
                    <a:pt x="0" y="141"/>
                  </a:lnTo>
                  <a:lnTo>
                    <a:pt x="0" y="141"/>
                  </a:lnTo>
                  <a:lnTo>
                    <a:pt x="0" y="139"/>
                  </a:lnTo>
                  <a:lnTo>
                    <a:pt x="0" y="137"/>
                  </a:lnTo>
                  <a:lnTo>
                    <a:pt x="0" y="133"/>
                  </a:lnTo>
                  <a:lnTo>
                    <a:pt x="0" y="131"/>
                  </a:lnTo>
                  <a:lnTo>
                    <a:pt x="0" y="129"/>
                  </a:lnTo>
                  <a:lnTo>
                    <a:pt x="0" y="127"/>
                  </a:lnTo>
                  <a:lnTo>
                    <a:pt x="0" y="125"/>
                  </a:lnTo>
                  <a:lnTo>
                    <a:pt x="0" y="119"/>
                  </a:lnTo>
                  <a:lnTo>
                    <a:pt x="0" y="111"/>
                  </a:lnTo>
                  <a:lnTo>
                    <a:pt x="0" y="107"/>
                  </a:lnTo>
                  <a:lnTo>
                    <a:pt x="0" y="105"/>
                  </a:lnTo>
                  <a:lnTo>
                    <a:pt x="0" y="103"/>
                  </a:lnTo>
                  <a:lnTo>
                    <a:pt x="0" y="99"/>
                  </a:lnTo>
                  <a:lnTo>
                    <a:pt x="0" y="95"/>
                  </a:lnTo>
                  <a:lnTo>
                    <a:pt x="0" y="93"/>
                  </a:lnTo>
                  <a:lnTo>
                    <a:pt x="0" y="91"/>
                  </a:lnTo>
                  <a:lnTo>
                    <a:pt x="0" y="89"/>
                  </a:lnTo>
                  <a:lnTo>
                    <a:pt x="0" y="87"/>
                  </a:lnTo>
                  <a:lnTo>
                    <a:pt x="0" y="85"/>
                  </a:lnTo>
                  <a:lnTo>
                    <a:pt x="0" y="83"/>
                  </a:lnTo>
                  <a:lnTo>
                    <a:pt x="0" y="81"/>
                  </a:lnTo>
                  <a:lnTo>
                    <a:pt x="0" y="79"/>
                  </a:lnTo>
                  <a:lnTo>
                    <a:pt x="0" y="77"/>
                  </a:lnTo>
                  <a:lnTo>
                    <a:pt x="0" y="73"/>
                  </a:lnTo>
                  <a:lnTo>
                    <a:pt x="0" y="71"/>
                  </a:lnTo>
                  <a:lnTo>
                    <a:pt x="2" y="65"/>
                  </a:lnTo>
                  <a:lnTo>
                    <a:pt x="2" y="61"/>
                  </a:lnTo>
                  <a:lnTo>
                    <a:pt x="2" y="59"/>
                  </a:lnTo>
                  <a:lnTo>
                    <a:pt x="2" y="53"/>
                  </a:lnTo>
                  <a:lnTo>
                    <a:pt x="2" y="51"/>
                  </a:lnTo>
                  <a:lnTo>
                    <a:pt x="2" y="49"/>
                  </a:lnTo>
                  <a:lnTo>
                    <a:pt x="2" y="45"/>
                  </a:lnTo>
                  <a:lnTo>
                    <a:pt x="2" y="39"/>
                  </a:lnTo>
                  <a:lnTo>
                    <a:pt x="2" y="37"/>
                  </a:lnTo>
                  <a:lnTo>
                    <a:pt x="2" y="35"/>
                  </a:lnTo>
                  <a:lnTo>
                    <a:pt x="2" y="31"/>
                  </a:lnTo>
                  <a:lnTo>
                    <a:pt x="2" y="29"/>
                  </a:lnTo>
                  <a:lnTo>
                    <a:pt x="2" y="25"/>
                  </a:lnTo>
                  <a:lnTo>
                    <a:pt x="2" y="23"/>
                  </a:lnTo>
                  <a:lnTo>
                    <a:pt x="2" y="21"/>
                  </a:lnTo>
                  <a:lnTo>
                    <a:pt x="2" y="19"/>
                  </a:lnTo>
                  <a:lnTo>
                    <a:pt x="2" y="15"/>
                  </a:lnTo>
                  <a:lnTo>
                    <a:pt x="2" y="13"/>
                  </a:lnTo>
                  <a:lnTo>
                    <a:pt x="2" y="11"/>
                  </a:lnTo>
                  <a:lnTo>
                    <a:pt x="2" y="9"/>
                  </a:lnTo>
                  <a:lnTo>
                    <a:pt x="2" y="7"/>
                  </a:lnTo>
                  <a:lnTo>
                    <a:pt x="2" y="0"/>
                  </a:lnTo>
                  <a:lnTo>
                    <a:pt x="4" y="0"/>
                  </a:lnTo>
                  <a:lnTo>
                    <a:pt x="6" y="0"/>
                  </a:lnTo>
                  <a:lnTo>
                    <a:pt x="10" y="0"/>
                  </a:lnTo>
                  <a:lnTo>
                    <a:pt x="14" y="0"/>
                  </a:lnTo>
                  <a:lnTo>
                    <a:pt x="16" y="0"/>
                  </a:lnTo>
                  <a:lnTo>
                    <a:pt x="18" y="0"/>
                  </a:lnTo>
                  <a:lnTo>
                    <a:pt x="20" y="0"/>
                  </a:lnTo>
                  <a:lnTo>
                    <a:pt x="22" y="0"/>
                  </a:lnTo>
                  <a:lnTo>
                    <a:pt x="28" y="0"/>
                  </a:lnTo>
                  <a:lnTo>
                    <a:pt x="30" y="0"/>
                  </a:lnTo>
                  <a:lnTo>
                    <a:pt x="32" y="0"/>
                  </a:lnTo>
                  <a:lnTo>
                    <a:pt x="34" y="0"/>
                  </a:lnTo>
                  <a:lnTo>
                    <a:pt x="36" y="0"/>
                  </a:lnTo>
                  <a:lnTo>
                    <a:pt x="40" y="0"/>
                  </a:lnTo>
                  <a:lnTo>
                    <a:pt x="42" y="0"/>
                  </a:lnTo>
                  <a:lnTo>
                    <a:pt x="46" y="0"/>
                  </a:lnTo>
                  <a:lnTo>
                    <a:pt x="48" y="0"/>
                  </a:lnTo>
                  <a:lnTo>
                    <a:pt x="50" y="0"/>
                  </a:lnTo>
                  <a:lnTo>
                    <a:pt x="54" y="0"/>
                  </a:lnTo>
                  <a:lnTo>
                    <a:pt x="56" y="0"/>
                  </a:lnTo>
                  <a:lnTo>
                    <a:pt x="58" y="0"/>
                  </a:lnTo>
                  <a:lnTo>
                    <a:pt x="60" y="0"/>
                  </a:lnTo>
                  <a:lnTo>
                    <a:pt x="62" y="0"/>
                  </a:lnTo>
                  <a:lnTo>
                    <a:pt x="64" y="0"/>
                  </a:lnTo>
                  <a:lnTo>
                    <a:pt x="66" y="0"/>
                  </a:lnTo>
                  <a:lnTo>
                    <a:pt x="68" y="0"/>
                  </a:lnTo>
                  <a:lnTo>
                    <a:pt x="72" y="0"/>
                  </a:lnTo>
                  <a:lnTo>
                    <a:pt x="76" y="0"/>
                  </a:lnTo>
                  <a:lnTo>
                    <a:pt x="78" y="0"/>
                  </a:lnTo>
                  <a:lnTo>
                    <a:pt x="80" y="0"/>
                  </a:lnTo>
                  <a:lnTo>
                    <a:pt x="82" y="0"/>
                  </a:lnTo>
                  <a:lnTo>
                    <a:pt x="86" y="0"/>
                  </a:lnTo>
                  <a:lnTo>
                    <a:pt x="90" y="0"/>
                  </a:lnTo>
                  <a:lnTo>
                    <a:pt x="96" y="0"/>
                  </a:lnTo>
                  <a:lnTo>
                    <a:pt x="98" y="0"/>
                  </a:lnTo>
                  <a:lnTo>
                    <a:pt x="100" y="0"/>
                  </a:lnTo>
                  <a:lnTo>
                    <a:pt x="106" y="0"/>
                  </a:lnTo>
                  <a:lnTo>
                    <a:pt x="108" y="0"/>
                  </a:lnTo>
                  <a:lnTo>
                    <a:pt x="110" y="0"/>
                  </a:lnTo>
                  <a:lnTo>
                    <a:pt x="112" y="0"/>
                  </a:lnTo>
                  <a:lnTo>
                    <a:pt x="116" y="0"/>
                  </a:lnTo>
                  <a:lnTo>
                    <a:pt x="118" y="0"/>
                  </a:lnTo>
                  <a:lnTo>
                    <a:pt x="124" y="0"/>
                  </a:lnTo>
                  <a:lnTo>
                    <a:pt x="134" y="0"/>
                  </a:lnTo>
                  <a:lnTo>
                    <a:pt x="136" y="0"/>
                  </a:lnTo>
                  <a:lnTo>
                    <a:pt x="142" y="0"/>
                  </a:lnTo>
                  <a:lnTo>
                    <a:pt x="144" y="0"/>
                  </a:lnTo>
                  <a:lnTo>
                    <a:pt x="150" y="0"/>
                  </a:lnTo>
                  <a:lnTo>
                    <a:pt x="152" y="0"/>
                  </a:lnTo>
                  <a:lnTo>
                    <a:pt x="158" y="0"/>
                  </a:lnTo>
                  <a:lnTo>
                    <a:pt x="164" y="0"/>
                  </a:lnTo>
                  <a:lnTo>
                    <a:pt x="164" y="0"/>
                  </a:lnTo>
                  <a:lnTo>
                    <a:pt x="164" y="2"/>
                  </a:lnTo>
                  <a:lnTo>
                    <a:pt x="164" y="5"/>
                  </a:lnTo>
                  <a:lnTo>
                    <a:pt x="164" y="11"/>
                  </a:lnTo>
                  <a:lnTo>
                    <a:pt x="164" y="17"/>
                  </a:lnTo>
                  <a:lnTo>
                    <a:pt x="164" y="23"/>
                  </a:lnTo>
                  <a:lnTo>
                    <a:pt x="164" y="29"/>
                  </a:lnTo>
                  <a:lnTo>
                    <a:pt x="164" y="31"/>
                  </a:lnTo>
                  <a:lnTo>
                    <a:pt x="164" y="33"/>
                  </a:lnTo>
                  <a:lnTo>
                    <a:pt x="164" y="35"/>
                  </a:lnTo>
                  <a:lnTo>
                    <a:pt x="164" y="39"/>
                  </a:lnTo>
                  <a:lnTo>
                    <a:pt x="164" y="41"/>
                  </a:lnTo>
                  <a:lnTo>
                    <a:pt x="164" y="43"/>
                  </a:lnTo>
                  <a:lnTo>
                    <a:pt x="164" y="45"/>
                  </a:lnTo>
                  <a:lnTo>
                    <a:pt x="164" y="45"/>
                  </a:lnTo>
                  <a:lnTo>
                    <a:pt x="164" y="53"/>
                  </a:lnTo>
                  <a:lnTo>
                    <a:pt x="164" y="55"/>
                  </a:lnTo>
                  <a:lnTo>
                    <a:pt x="164" y="57"/>
                  </a:lnTo>
                  <a:lnTo>
                    <a:pt x="164" y="59"/>
                  </a:lnTo>
                  <a:lnTo>
                    <a:pt x="164" y="61"/>
                  </a:lnTo>
                  <a:lnTo>
                    <a:pt x="164" y="67"/>
                  </a:lnTo>
                  <a:lnTo>
                    <a:pt x="164" y="69"/>
                  </a:lnTo>
                  <a:lnTo>
                    <a:pt x="164" y="73"/>
                  </a:lnTo>
                  <a:lnTo>
                    <a:pt x="164" y="75"/>
                  </a:lnTo>
                  <a:lnTo>
                    <a:pt x="164" y="79"/>
                  </a:lnTo>
                  <a:lnTo>
                    <a:pt x="164" y="83"/>
                  </a:lnTo>
                  <a:lnTo>
                    <a:pt x="164" y="85"/>
                  </a:lnTo>
                  <a:lnTo>
                    <a:pt x="164" y="91"/>
                  </a:lnTo>
                  <a:lnTo>
                    <a:pt x="164" y="93"/>
                  </a:lnTo>
                  <a:lnTo>
                    <a:pt x="164" y="97"/>
                  </a:lnTo>
                  <a:lnTo>
                    <a:pt x="164" y="99"/>
                  </a:lnTo>
                  <a:lnTo>
                    <a:pt x="164" y="101"/>
                  </a:lnTo>
                  <a:lnTo>
                    <a:pt x="164" y="105"/>
                  </a:lnTo>
                  <a:lnTo>
                    <a:pt x="164" y="107"/>
                  </a:lnTo>
                  <a:lnTo>
                    <a:pt x="164" y="113"/>
                  </a:lnTo>
                  <a:lnTo>
                    <a:pt x="164" y="117"/>
                  </a:lnTo>
                  <a:lnTo>
                    <a:pt x="164" y="121"/>
                  </a:lnTo>
                  <a:lnTo>
                    <a:pt x="164" y="129"/>
                  </a:lnTo>
                  <a:lnTo>
                    <a:pt x="164" y="139"/>
                  </a:lnTo>
                  <a:lnTo>
                    <a:pt x="164" y="141"/>
                  </a:lnTo>
                  <a:lnTo>
                    <a:pt x="164" y="143"/>
                  </a:lnTo>
                  <a:lnTo>
                    <a:pt x="164" y="149"/>
                  </a:lnTo>
                  <a:lnTo>
                    <a:pt x="164" y="151"/>
                  </a:lnTo>
                  <a:lnTo>
                    <a:pt x="164" y="153"/>
                  </a:lnTo>
                  <a:lnTo>
                    <a:pt x="164" y="155"/>
                  </a:lnTo>
                  <a:lnTo>
                    <a:pt x="164" y="157"/>
                  </a:lnTo>
                  <a:lnTo>
                    <a:pt x="164" y="159"/>
                  </a:lnTo>
                  <a:lnTo>
                    <a:pt x="164" y="161"/>
                  </a:lnTo>
                  <a:lnTo>
                    <a:pt x="164" y="161"/>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4" name="Freeform 173"/>
            <p:cNvSpPr>
              <a:spLocks/>
            </p:cNvSpPr>
            <p:nvPr/>
          </p:nvSpPr>
          <p:spPr bwMode="auto">
            <a:xfrm>
              <a:off x="5268913" y="2198688"/>
              <a:ext cx="257175" cy="268288"/>
            </a:xfrm>
            <a:custGeom>
              <a:avLst/>
              <a:gdLst>
                <a:gd name="T0" fmla="*/ 148 w 162"/>
                <a:gd name="T1" fmla="*/ 167 h 169"/>
                <a:gd name="T2" fmla="*/ 138 w 162"/>
                <a:gd name="T3" fmla="*/ 167 h 169"/>
                <a:gd name="T4" fmla="*/ 130 w 162"/>
                <a:gd name="T5" fmla="*/ 169 h 169"/>
                <a:gd name="T6" fmla="*/ 120 w 162"/>
                <a:gd name="T7" fmla="*/ 169 h 169"/>
                <a:gd name="T8" fmla="*/ 112 w 162"/>
                <a:gd name="T9" fmla="*/ 169 h 169"/>
                <a:gd name="T10" fmla="*/ 100 w 162"/>
                <a:gd name="T11" fmla="*/ 169 h 169"/>
                <a:gd name="T12" fmla="*/ 90 w 162"/>
                <a:gd name="T13" fmla="*/ 167 h 169"/>
                <a:gd name="T14" fmla="*/ 80 w 162"/>
                <a:gd name="T15" fmla="*/ 167 h 169"/>
                <a:gd name="T16" fmla="*/ 68 w 162"/>
                <a:gd name="T17" fmla="*/ 167 h 169"/>
                <a:gd name="T18" fmla="*/ 50 w 162"/>
                <a:gd name="T19" fmla="*/ 167 h 169"/>
                <a:gd name="T20" fmla="*/ 44 w 162"/>
                <a:gd name="T21" fmla="*/ 167 h 169"/>
                <a:gd name="T22" fmla="*/ 24 w 162"/>
                <a:gd name="T23" fmla="*/ 167 h 169"/>
                <a:gd name="T24" fmla="*/ 12 w 162"/>
                <a:gd name="T25" fmla="*/ 167 h 169"/>
                <a:gd name="T26" fmla="*/ 0 w 162"/>
                <a:gd name="T27" fmla="*/ 167 h 169"/>
                <a:gd name="T28" fmla="*/ 0 w 162"/>
                <a:gd name="T29" fmla="*/ 157 h 169"/>
                <a:gd name="T30" fmla="*/ 0 w 162"/>
                <a:gd name="T31" fmla="*/ 149 h 169"/>
                <a:gd name="T32" fmla="*/ 0 w 162"/>
                <a:gd name="T33" fmla="*/ 129 h 169"/>
                <a:gd name="T34" fmla="*/ 0 w 162"/>
                <a:gd name="T35" fmla="*/ 107 h 169"/>
                <a:gd name="T36" fmla="*/ 0 w 162"/>
                <a:gd name="T37" fmla="*/ 97 h 169"/>
                <a:gd name="T38" fmla="*/ 0 w 162"/>
                <a:gd name="T39" fmla="*/ 83 h 169"/>
                <a:gd name="T40" fmla="*/ 0 w 162"/>
                <a:gd name="T41" fmla="*/ 69 h 169"/>
                <a:gd name="T42" fmla="*/ 0 w 162"/>
                <a:gd name="T43" fmla="*/ 57 h 169"/>
                <a:gd name="T44" fmla="*/ 0 w 162"/>
                <a:gd name="T45" fmla="*/ 45 h 169"/>
                <a:gd name="T46" fmla="*/ 0 w 162"/>
                <a:gd name="T47" fmla="*/ 35 h 169"/>
                <a:gd name="T48" fmla="*/ 0 w 162"/>
                <a:gd name="T49" fmla="*/ 23 h 169"/>
                <a:gd name="T50" fmla="*/ 0 w 162"/>
                <a:gd name="T51" fmla="*/ 2 h 169"/>
                <a:gd name="T52" fmla="*/ 16 w 162"/>
                <a:gd name="T53" fmla="*/ 0 h 169"/>
                <a:gd name="T54" fmla="*/ 32 w 162"/>
                <a:gd name="T55" fmla="*/ 0 h 169"/>
                <a:gd name="T56" fmla="*/ 42 w 162"/>
                <a:gd name="T57" fmla="*/ 0 h 169"/>
                <a:gd name="T58" fmla="*/ 60 w 162"/>
                <a:gd name="T59" fmla="*/ 0 h 169"/>
                <a:gd name="T60" fmla="*/ 74 w 162"/>
                <a:gd name="T61" fmla="*/ 2 h 169"/>
                <a:gd name="T62" fmla="*/ 84 w 162"/>
                <a:gd name="T63" fmla="*/ 2 h 169"/>
                <a:gd name="T64" fmla="*/ 96 w 162"/>
                <a:gd name="T65" fmla="*/ 2 h 169"/>
                <a:gd name="T66" fmla="*/ 106 w 162"/>
                <a:gd name="T67" fmla="*/ 2 h 169"/>
                <a:gd name="T68" fmla="*/ 116 w 162"/>
                <a:gd name="T69" fmla="*/ 2 h 169"/>
                <a:gd name="T70" fmla="*/ 128 w 162"/>
                <a:gd name="T71" fmla="*/ 2 h 169"/>
                <a:gd name="T72" fmla="*/ 138 w 162"/>
                <a:gd name="T73" fmla="*/ 2 h 169"/>
                <a:gd name="T74" fmla="*/ 148 w 162"/>
                <a:gd name="T75" fmla="*/ 2 h 169"/>
                <a:gd name="T76" fmla="*/ 162 w 162"/>
                <a:gd name="T77" fmla="*/ 2 h 169"/>
                <a:gd name="T78" fmla="*/ 162 w 162"/>
                <a:gd name="T79" fmla="*/ 15 h 169"/>
                <a:gd name="T80" fmla="*/ 162 w 162"/>
                <a:gd name="T81" fmla="*/ 23 h 169"/>
                <a:gd name="T82" fmla="*/ 162 w 162"/>
                <a:gd name="T83" fmla="*/ 41 h 169"/>
                <a:gd name="T84" fmla="*/ 162 w 162"/>
                <a:gd name="T85" fmla="*/ 53 h 169"/>
                <a:gd name="T86" fmla="*/ 162 w 162"/>
                <a:gd name="T87" fmla="*/ 69 h 169"/>
                <a:gd name="T88" fmla="*/ 162 w 162"/>
                <a:gd name="T89" fmla="*/ 87 h 169"/>
                <a:gd name="T90" fmla="*/ 160 w 162"/>
                <a:gd name="T91" fmla="*/ 103 h 169"/>
                <a:gd name="T92" fmla="*/ 160 w 162"/>
                <a:gd name="T93" fmla="*/ 115 h 169"/>
                <a:gd name="T94" fmla="*/ 160 w 162"/>
                <a:gd name="T95" fmla="*/ 137 h 169"/>
                <a:gd name="T96" fmla="*/ 160 w 162"/>
                <a:gd name="T97" fmla="*/ 155 h 169"/>
                <a:gd name="T98" fmla="*/ 160 w 162"/>
                <a:gd name="T99" fmla="*/ 16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69">
                  <a:moveTo>
                    <a:pt x="160" y="167"/>
                  </a:moveTo>
                  <a:lnTo>
                    <a:pt x="158" y="167"/>
                  </a:lnTo>
                  <a:lnTo>
                    <a:pt x="150" y="167"/>
                  </a:lnTo>
                  <a:lnTo>
                    <a:pt x="148" y="167"/>
                  </a:lnTo>
                  <a:lnTo>
                    <a:pt x="146" y="167"/>
                  </a:lnTo>
                  <a:lnTo>
                    <a:pt x="144" y="167"/>
                  </a:lnTo>
                  <a:lnTo>
                    <a:pt x="142" y="167"/>
                  </a:lnTo>
                  <a:lnTo>
                    <a:pt x="138" y="167"/>
                  </a:lnTo>
                  <a:lnTo>
                    <a:pt x="136" y="167"/>
                  </a:lnTo>
                  <a:lnTo>
                    <a:pt x="134" y="167"/>
                  </a:lnTo>
                  <a:lnTo>
                    <a:pt x="132" y="169"/>
                  </a:lnTo>
                  <a:lnTo>
                    <a:pt x="130" y="169"/>
                  </a:lnTo>
                  <a:lnTo>
                    <a:pt x="128" y="169"/>
                  </a:lnTo>
                  <a:lnTo>
                    <a:pt x="124" y="169"/>
                  </a:lnTo>
                  <a:lnTo>
                    <a:pt x="122" y="169"/>
                  </a:lnTo>
                  <a:lnTo>
                    <a:pt x="120" y="169"/>
                  </a:lnTo>
                  <a:lnTo>
                    <a:pt x="118" y="169"/>
                  </a:lnTo>
                  <a:lnTo>
                    <a:pt x="116" y="169"/>
                  </a:lnTo>
                  <a:lnTo>
                    <a:pt x="114" y="169"/>
                  </a:lnTo>
                  <a:lnTo>
                    <a:pt x="112" y="169"/>
                  </a:lnTo>
                  <a:lnTo>
                    <a:pt x="108" y="169"/>
                  </a:lnTo>
                  <a:lnTo>
                    <a:pt x="106" y="169"/>
                  </a:lnTo>
                  <a:lnTo>
                    <a:pt x="102" y="169"/>
                  </a:lnTo>
                  <a:lnTo>
                    <a:pt x="100" y="169"/>
                  </a:lnTo>
                  <a:lnTo>
                    <a:pt x="98" y="169"/>
                  </a:lnTo>
                  <a:lnTo>
                    <a:pt x="96" y="169"/>
                  </a:lnTo>
                  <a:lnTo>
                    <a:pt x="94" y="169"/>
                  </a:lnTo>
                  <a:lnTo>
                    <a:pt x="90" y="167"/>
                  </a:lnTo>
                  <a:lnTo>
                    <a:pt x="88" y="167"/>
                  </a:lnTo>
                  <a:lnTo>
                    <a:pt x="86" y="167"/>
                  </a:lnTo>
                  <a:lnTo>
                    <a:pt x="82" y="167"/>
                  </a:lnTo>
                  <a:lnTo>
                    <a:pt x="80" y="167"/>
                  </a:lnTo>
                  <a:lnTo>
                    <a:pt x="78" y="167"/>
                  </a:lnTo>
                  <a:lnTo>
                    <a:pt x="74" y="167"/>
                  </a:lnTo>
                  <a:lnTo>
                    <a:pt x="70" y="167"/>
                  </a:lnTo>
                  <a:lnTo>
                    <a:pt x="68" y="167"/>
                  </a:lnTo>
                  <a:lnTo>
                    <a:pt x="64" y="167"/>
                  </a:lnTo>
                  <a:lnTo>
                    <a:pt x="62" y="167"/>
                  </a:lnTo>
                  <a:lnTo>
                    <a:pt x="54" y="167"/>
                  </a:lnTo>
                  <a:lnTo>
                    <a:pt x="50" y="167"/>
                  </a:lnTo>
                  <a:lnTo>
                    <a:pt x="48" y="167"/>
                  </a:lnTo>
                  <a:lnTo>
                    <a:pt x="48" y="167"/>
                  </a:lnTo>
                  <a:lnTo>
                    <a:pt x="46" y="167"/>
                  </a:lnTo>
                  <a:lnTo>
                    <a:pt x="44" y="167"/>
                  </a:lnTo>
                  <a:lnTo>
                    <a:pt x="42" y="167"/>
                  </a:lnTo>
                  <a:lnTo>
                    <a:pt x="40" y="167"/>
                  </a:lnTo>
                  <a:lnTo>
                    <a:pt x="34" y="167"/>
                  </a:lnTo>
                  <a:lnTo>
                    <a:pt x="24" y="167"/>
                  </a:lnTo>
                  <a:lnTo>
                    <a:pt x="22" y="167"/>
                  </a:lnTo>
                  <a:lnTo>
                    <a:pt x="20" y="167"/>
                  </a:lnTo>
                  <a:lnTo>
                    <a:pt x="14" y="167"/>
                  </a:lnTo>
                  <a:lnTo>
                    <a:pt x="12" y="167"/>
                  </a:lnTo>
                  <a:lnTo>
                    <a:pt x="10" y="167"/>
                  </a:lnTo>
                  <a:lnTo>
                    <a:pt x="6" y="167"/>
                  </a:lnTo>
                  <a:lnTo>
                    <a:pt x="2" y="167"/>
                  </a:lnTo>
                  <a:lnTo>
                    <a:pt x="0" y="167"/>
                  </a:lnTo>
                  <a:lnTo>
                    <a:pt x="0" y="167"/>
                  </a:lnTo>
                  <a:lnTo>
                    <a:pt x="0" y="161"/>
                  </a:lnTo>
                  <a:lnTo>
                    <a:pt x="0" y="159"/>
                  </a:lnTo>
                  <a:lnTo>
                    <a:pt x="0" y="157"/>
                  </a:lnTo>
                  <a:lnTo>
                    <a:pt x="0" y="155"/>
                  </a:lnTo>
                  <a:lnTo>
                    <a:pt x="0" y="153"/>
                  </a:lnTo>
                  <a:lnTo>
                    <a:pt x="0" y="151"/>
                  </a:lnTo>
                  <a:lnTo>
                    <a:pt x="0" y="149"/>
                  </a:lnTo>
                  <a:lnTo>
                    <a:pt x="0" y="143"/>
                  </a:lnTo>
                  <a:lnTo>
                    <a:pt x="0" y="141"/>
                  </a:lnTo>
                  <a:lnTo>
                    <a:pt x="0" y="139"/>
                  </a:lnTo>
                  <a:lnTo>
                    <a:pt x="0" y="129"/>
                  </a:lnTo>
                  <a:lnTo>
                    <a:pt x="0" y="121"/>
                  </a:lnTo>
                  <a:lnTo>
                    <a:pt x="0" y="117"/>
                  </a:lnTo>
                  <a:lnTo>
                    <a:pt x="0" y="113"/>
                  </a:lnTo>
                  <a:lnTo>
                    <a:pt x="0" y="107"/>
                  </a:lnTo>
                  <a:lnTo>
                    <a:pt x="0" y="105"/>
                  </a:lnTo>
                  <a:lnTo>
                    <a:pt x="0" y="101"/>
                  </a:lnTo>
                  <a:lnTo>
                    <a:pt x="0" y="99"/>
                  </a:lnTo>
                  <a:lnTo>
                    <a:pt x="0" y="97"/>
                  </a:lnTo>
                  <a:lnTo>
                    <a:pt x="0" y="93"/>
                  </a:lnTo>
                  <a:lnTo>
                    <a:pt x="0" y="91"/>
                  </a:lnTo>
                  <a:lnTo>
                    <a:pt x="0" y="85"/>
                  </a:lnTo>
                  <a:lnTo>
                    <a:pt x="0" y="83"/>
                  </a:lnTo>
                  <a:lnTo>
                    <a:pt x="0" y="79"/>
                  </a:lnTo>
                  <a:lnTo>
                    <a:pt x="0" y="75"/>
                  </a:lnTo>
                  <a:lnTo>
                    <a:pt x="0" y="73"/>
                  </a:lnTo>
                  <a:lnTo>
                    <a:pt x="0" y="69"/>
                  </a:lnTo>
                  <a:lnTo>
                    <a:pt x="0" y="67"/>
                  </a:lnTo>
                  <a:lnTo>
                    <a:pt x="0" y="61"/>
                  </a:lnTo>
                  <a:lnTo>
                    <a:pt x="0" y="59"/>
                  </a:lnTo>
                  <a:lnTo>
                    <a:pt x="0" y="57"/>
                  </a:lnTo>
                  <a:lnTo>
                    <a:pt x="0" y="55"/>
                  </a:lnTo>
                  <a:lnTo>
                    <a:pt x="0" y="53"/>
                  </a:lnTo>
                  <a:lnTo>
                    <a:pt x="0" y="45"/>
                  </a:lnTo>
                  <a:lnTo>
                    <a:pt x="0" y="45"/>
                  </a:lnTo>
                  <a:lnTo>
                    <a:pt x="0" y="43"/>
                  </a:lnTo>
                  <a:lnTo>
                    <a:pt x="0" y="41"/>
                  </a:lnTo>
                  <a:lnTo>
                    <a:pt x="0" y="39"/>
                  </a:lnTo>
                  <a:lnTo>
                    <a:pt x="0" y="35"/>
                  </a:lnTo>
                  <a:lnTo>
                    <a:pt x="0" y="33"/>
                  </a:lnTo>
                  <a:lnTo>
                    <a:pt x="0" y="31"/>
                  </a:lnTo>
                  <a:lnTo>
                    <a:pt x="0" y="29"/>
                  </a:lnTo>
                  <a:lnTo>
                    <a:pt x="0" y="23"/>
                  </a:lnTo>
                  <a:lnTo>
                    <a:pt x="0" y="17"/>
                  </a:lnTo>
                  <a:lnTo>
                    <a:pt x="0" y="11"/>
                  </a:lnTo>
                  <a:lnTo>
                    <a:pt x="0" y="5"/>
                  </a:lnTo>
                  <a:lnTo>
                    <a:pt x="0" y="2"/>
                  </a:lnTo>
                  <a:lnTo>
                    <a:pt x="0" y="0"/>
                  </a:lnTo>
                  <a:lnTo>
                    <a:pt x="4" y="0"/>
                  </a:lnTo>
                  <a:lnTo>
                    <a:pt x="10" y="0"/>
                  </a:lnTo>
                  <a:lnTo>
                    <a:pt x="16" y="0"/>
                  </a:lnTo>
                  <a:lnTo>
                    <a:pt x="22" y="0"/>
                  </a:lnTo>
                  <a:lnTo>
                    <a:pt x="24" y="0"/>
                  </a:lnTo>
                  <a:lnTo>
                    <a:pt x="30" y="0"/>
                  </a:lnTo>
                  <a:lnTo>
                    <a:pt x="32" y="0"/>
                  </a:lnTo>
                  <a:lnTo>
                    <a:pt x="34" y="0"/>
                  </a:lnTo>
                  <a:lnTo>
                    <a:pt x="36" y="0"/>
                  </a:lnTo>
                  <a:lnTo>
                    <a:pt x="38" y="0"/>
                  </a:lnTo>
                  <a:lnTo>
                    <a:pt x="42" y="0"/>
                  </a:lnTo>
                  <a:lnTo>
                    <a:pt x="44" y="0"/>
                  </a:lnTo>
                  <a:lnTo>
                    <a:pt x="50" y="0"/>
                  </a:lnTo>
                  <a:lnTo>
                    <a:pt x="56" y="0"/>
                  </a:lnTo>
                  <a:lnTo>
                    <a:pt x="60" y="0"/>
                  </a:lnTo>
                  <a:lnTo>
                    <a:pt x="66" y="0"/>
                  </a:lnTo>
                  <a:lnTo>
                    <a:pt x="68" y="0"/>
                  </a:lnTo>
                  <a:lnTo>
                    <a:pt x="72" y="2"/>
                  </a:lnTo>
                  <a:lnTo>
                    <a:pt x="74" y="2"/>
                  </a:lnTo>
                  <a:lnTo>
                    <a:pt x="76" y="2"/>
                  </a:lnTo>
                  <a:lnTo>
                    <a:pt x="80" y="2"/>
                  </a:lnTo>
                  <a:lnTo>
                    <a:pt x="82" y="2"/>
                  </a:lnTo>
                  <a:lnTo>
                    <a:pt x="84" y="2"/>
                  </a:lnTo>
                  <a:lnTo>
                    <a:pt x="86" y="2"/>
                  </a:lnTo>
                  <a:lnTo>
                    <a:pt x="88" y="2"/>
                  </a:lnTo>
                  <a:lnTo>
                    <a:pt x="90" y="2"/>
                  </a:lnTo>
                  <a:lnTo>
                    <a:pt x="96" y="2"/>
                  </a:lnTo>
                  <a:lnTo>
                    <a:pt x="98" y="2"/>
                  </a:lnTo>
                  <a:lnTo>
                    <a:pt x="98" y="2"/>
                  </a:lnTo>
                  <a:lnTo>
                    <a:pt x="102" y="2"/>
                  </a:lnTo>
                  <a:lnTo>
                    <a:pt x="106" y="2"/>
                  </a:lnTo>
                  <a:lnTo>
                    <a:pt x="108" y="2"/>
                  </a:lnTo>
                  <a:lnTo>
                    <a:pt x="110" y="2"/>
                  </a:lnTo>
                  <a:lnTo>
                    <a:pt x="114" y="2"/>
                  </a:lnTo>
                  <a:lnTo>
                    <a:pt x="116" y="2"/>
                  </a:lnTo>
                  <a:lnTo>
                    <a:pt x="120" y="2"/>
                  </a:lnTo>
                  <a:lnTo>
                    <a:pt x="122" y="2"/>
                  </a:lnTo>
                  <a:lnTo>
                    <a:pt x="126" y="2"/>
                  </a:lnTo>
                  <a:lnTo>
                    <a:pt x="128" y="2"/>
                  </a:lnTo>
                  <a:lnTo>
                    <a:pt x="130" y="2"/>
                  </a:lnTo>
                  <a:lnTo>
                    <a:pt x="132" y="2"/>
                  </a:lnTo>
                  <a:lnTo>
                    <a:pt x="136" y="2"/>
                  </a:lnTo>
                  <a:lnTo>
                    <a:pt x="138" y="2"/>
                  </a:lnTo>
                  <a:lnTo>
                    <a:pt x="140" y="2"/>
                  </a:lnTo>
                  <a:lnTo>
                    <a:pt x="144" y="2"/>
                  </a:lnTo>
                  <a:lnTo>
                    <a:pt x="146" y="2"/>
                  </a:lnTo>
                  <a:lnTo>
                    <a:pt x="148" y="2"/>
                  </a:lnTo>
                  <a:lnTo>
                    <a:pt x="150" y="2"/>
                  </a:lnTo>
                  <a:lnTo>
                    <a:pt x="154" y="2"/>
                  </a:lnTo>
                  <a:lnTo>
                    <a:pt x="156" y="2"/>
                  </a:lnTo>
                  <a:lnTo>
                    <a:pt x="162" y="2"/>
                  </a:lnTo>
                  <a:lnTo>
                    <a:pt x="162" y="7"/>
                  </a:lnTo>
                  <a:lnTo>
                    <a:pt x="162" y="11"/>
                  </a:lnTo>
                  <a:lnTo>
                    <a:pt x="162" y="13"/>
                  </a:lnTo>
                  <a:lnTo>
                    <a:pt x="162" y="15"/>
                  </a:lnTo>
                  <a:lnTo>
                    <a:pt x="162" y="17"/>
                  </a:lnTo>
                  <a:lnTo>
                    <a:pt x="162" y="19"/>
                  </a:lnTo>
                  <a:lnTo>
                    <a:pt x="162" y="21"/>
                  </a:lnTo>
                  <a:lnTo>
                    <a:pt x="162" y="23"/>
                  </a:lnTo>
                  <a:lnTo>
                    <a:pt x="162" y="25"/>
                  </a:lnTo>
                  <a:lnTo>
                    <a:pt x="162" y="29"/>
                  </a:lnTo>
                  <a:lnTo>
                    <a:pt x="162" y="31"/>
                  </a:lnTo>
                  <a:lnTo>
                    <a:pt x="162" y="41"/>
                  </a:lnTo>
                  <a:lnTo>
                    <a:pt x="162" y="43"/>
                  </a:lnTo>
                  <a:lnTo>
                    <a:pt x="162" y="49"/>
                  </a:lnTo>
                  <a:lnTo>
                    <a:pt x="162" y="51"/>
                  </a:lnTo>
                  <a:lnTo>
                    <a:pt x="162" y="53"/>
                  </a:lnTo>
                  <a:lnTo>
                    <a:pt x="162" y="57"/>
                  </a:lnTo>
                  <a:lnTo>
                    <a:pt x="162" y="61"/>
                  </a:lnTo>
                  <a:lnTo>
                    <a:pt x="162" y="67"/>
                  </a:lnTo>
                  <a:lnTo>
                    <a:pt x="162" y="69"/>
                  </a:lnTo>
                  <a:lnTo>
                    <a:pt x="162" y="71"/>
                  </a:lnTo>
                  <a:lnTo>
                    <a:pt x="162" y="81"/>
                  </a:lnTo>
                  <a:lnTo>
                    <a:pt x="162" y="85"/>
                  </a:lnTo>
                  <a:lnTo>
                    <a:pt x="162" y="87"/>
                  </a:lnTo>
                  <a:lnTo>
                    <a:pt x="162" y="93"/>
                  </a:lnTo>
                  <a:lnTo>
                    <a:pt x="162" y="93"/>
                  </a:lnTo>
                  <a:lnTo>
                    <a:pt x="160" y="101"/>
                  </a:lnTo>
                  <a:lnTo>
                    <a:pt x="160" y="103"/>
                  </a:lnTo>
                  <a:lnTo>
                    <a:pt x="160" y="105"/>
                  </a:lnTo>
                  <a:lnTo>
                    <a:pt x="160" y="107"/>
                  </a:lnTo>
                  <a:lnTo>
                    <a:pt x="160" y="113"/>
                  </a:lnTo>
                  <a:lnTo>
                    <a:pt x="160" y="115"/>
                  </a:lnTo>
                  <a:lnTo>
                    <a:pt x="160" y="117"/>
                  </a:lnTo>
                  <a:lnTo>
                    <a:pt x="160" y="123"/>
                  </a:lnTo>
                  <a:lnTo>
                    <a:pt x="160" y="133"/>
                  </a:lnTo>
                  <a:lnTo>
                    <a:pt x="160" y="137"/>
                  </a:lnTo>
                  <a:lnTo>
                    <a:pt x="160" y="147"/>
                  </a:lnTo>
                  <a:lnTo>
                    <a:pt x="160" y="149"/>
                  </a:lnTo>
                  <a:lnTo>
                    <a:pt x="160" y="151"/>
                  </a:lnTo>
                  <a:lnTo>
                    <a:pt x="160" y="155"/>
                  </a:lnTo>
                  <a:lnTo>
                    <a:pt x="160" y="157"/>
                  </a:lnTo>
                  <a:lnTo>
                    <a:pt x="160" y="159"/>
                  </a:lnTo>
                  <a:lnTo>
                    <a:pt x="160" y="163"/>
                  </a:lnTo>
                  <a:lnTo>
                    <a:pt x="160" y="165"/>
                  </a:lnTo>
                  <a:lnTo>
                    <a:pt x="160" y="167"/>
                  </a:lnTo>
                  <a:lnTo>
                    <a:pt x="160" y="167"/>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5" name="Freeform 187"/>
            <p:cNvSpPr>
              <a:spLocks/>
            </p:cNvSpPr>
            <p:nvPr/>
          </p:nvSpPr>
          <p:spPr bwMode="auto">
            <a:xfrm>
              <a:off x="4710113" y="2720975"/>
              <a:ext cx="254000" cy="334963"/>
            </a:xfrm>
            <a:custGeom>
              <a:avLst/>
              <a:gdLst>
                <a:gd name="T0" fmla="*/ 156 w 160"/>
                <a:gd name="T1" fmla="*/ 211 h 211"/>
                <a:gd name="T2" fmla="*/ 132 w 160"/>
                <a:gd name="T3" fmla="*/ 211 h 211"/>
                <a:gd name="T4" fmla="*/ 122 w 160"/>
                <a:gd name="T5" fmla="*/ 211 h 211"/>
                <a:gd name="T6" fmla="*/ 114 w 160"/>
                <a:gd name="T7" fmla="*/ 211 h 211"/>
                <a:gd name="T8" fmla="*/ 108 w 160"/>
                <a:gd name="T9" fmla="*/ 211 h 211"/>
                <a:gd name="T10" fmla="*/ 98 w 160"/>
                <a:gd name="T11" fmla="*/ 211 h 211"/>
                <a:gd name="T12" fmla="*/ 72 w 160"/>
                <a:gd name="T13" fmla="*/ 211 h 211"/>
                <a:gd name="T14" fmla="*/ 38 w 160"/>
                <a:gd name="T15" fmla="*/ 211 h 211"/>
                <a:gd name="T16" fmla="*/ 10 w 160"/>
                <a:gd name="T17" fmla="*/ 211 h 211"/>
                <a:gd name="T18" fmla="*/ 0 w 160"/>
                <a:gd name="T19" fmla="*/ 195 h 211"/>
                <a:gd name="T20" fmla="*/ 0 w 160"/>
                <a:gd name="T21" fmla="*/ 181 h 211"/>
                <a:gd name="T22" fmla="*/ 0 w 160"/>
                <a:gd name="T23" fmla="*/ 171 h 211"/>
                <a:gd name="T24" fmla="*/ 0 w 160"/>
                <a:gd name="T25" fmla="*/ 159 h 211"/>
                <a:gd name="T26" fmla="*/ 0 w 160"/>
                <a:gd name="T27" fmla="*/ 149 h 211"/>
                <a:gd name="T28" fmla="*/ 0 w 160"/>
                <a:gd name="T29" fmla="*/ 129 h 211"/>
                <a:gd name="T30" fmla="*/ 0 w 160"/>
                <a:gd name="T31" fmla="*/ 117 h 211"/>
                <a:gd name="T32" fmla="*/ 0 w 160"/>
                <a:gd name="T33" fmla="*/ 105 h 211"/>
                <a:gd name="T34" fmla="*/ 0 w 160"/>
                <a:gd name="T35" fmla="*/ 86 h 211"/>
                <a:gd name="T36" fmla="*/ 0 w 160"/>
                <a:gd name="T37" fmla="*/ 74 h 211"/>
                <a:gd name="T38" fmla="*/ 0 w 160"/>
                <a:gd name="T39" fmla="*/ 62 h 211"/>
                <a:gd name="T40" fmla="*/ 0 w 160"/>
                <a:gd name="T41" fmla="*/ 46 h 211"/>
                <a:gd name="T42" fmla="*/ 0 w 160"/>
                <a:gd name="T43" fmla="*/ 32 h 211"/>
                <a:gd name="T44" fmla="*/ 0 w 160"/>
                <a:gd name="T45" fmla="*/ 18 h 211"/>
                <a:gd name="T46" fmla="*/ 0 w 160"/>
                <a:gd name="T47" fmla="*/ 4 h 211"/>
                <a:gd name="T48" fmla="*/ 6 w 160"/>
                <a:gd name="T49" fmla="*/ 0 h 211"/>
                <a:gd name="T50" fmla="*/ 16 w 160"/>
                <a:gd name="T51" fmla="*/ 0 h 211"/>
                <a:gd name="T52" fmla="*/ 30 w 160"/>
                <a:gd name="T53" fmla="*/ 0 h 211"/>
                <a:gd name="T54" fmla="*/ 38 w 160"/>
                <a:gd name="T55" fmla="*/ 0 h 211"/>
                <a:gd name="T56" fmla="*/ 46 w 160"/>
                <a:gd name="T57" fmla="*/ 0 h 211"/>
                <a:gd name="T58" fmla="*/ 56 w 160"/>
                <a:gd name="T59" fmla="*/ 0 h 211"/>
                <a:gd name="T60" fmla="*/ 70 w 160"/>
                <a:gd name="T61" fmla="*/ 0 h 211"/>
                <a:gd name="T62" fmla="*/ 86 w 160"/>
                <a:gd name="T63" fmla="*/ 0 h 211"/>
                <a:gd name="T64" fmla="*/ 96 w 160"/>
                <a:gd name="T65" fmla="*/ 0 h 211"/>
                <a:gd name="T66" fmla="*/ 112 w 160"/>
                <a:gd name="T67" fmla="*/ 0 h 211"/>
                <a:gd name="T68" fmla="*/ 126 w 160"/>
                <a:gd name="T69" fmla="*/ 0 h 211"/>
                <a:gd name="T70" fmla="*/ 136 w 160"/>
                <a:gd name="T71" fmla="*/ 0 h 211"/>
                <a:gd name="T72" fmla="*/ 148 w 160"/>
                <a:gd name="T73" fmla="*/ 0 h 211"/>
                <a:gd name="T74" fmla="*/ 160 w 160"/>
                <a:gd name="T75" fmla="*/ 0 h 211"/>
                <a:gd name="T76" fmla="*/ 160 w 160"/>
                <a:gd name="T77" fmla="*/ 8 h 211"/>
                <a:gd name="T78" fmla="*/ 160 w 160"/>
                <a:gd name="T79" fmla="*/ 26 h 211"/>
                <a:gd name="T80" fmla="*/ 160 w 160"/>
                <a:gd name="T81" fmla="*/ 36 h 211"/>
                <a:gd name="T82" fmla="*/ 160 w 160"/>
                <a:gd name="T83" fmla="*/ 44 h 211"/>
                <a:gd name="T84" fmla="*/ 160 w 160"/>
                <a:gd name="T85" fmla="*/ 54 h 211"/>
                <a:gd name="T86" fmla="*/ 160 w 160"/>
                <a:gd name="T87" fmla="*/ 70 h 211"/>
                <a:gd name="T88" fmla="*/ 160 w 160"/>
                <a:gd name="T89" fmla="*/ 82 h 211"/>
                <a:gd name="T90" fmla="*/ 160 w 160"/>
                <a:gd name="T91" fmla="*/ 90 h 211"/>
                <a:gd name="T92" fmla="*/ 160 w 160"/>
                <a:gd name="T93" fmla="*/ 101 h 211"/>
                <a:gd name="T94" fmla="*/ 160 w 160"/>
                <a:gd name="T95" fmla="*/ 121 h 211"/>
                <a:gd name="T96" fmla="*/ 160 w 160"/>
                <a:gd name="T97" fmla="*/ 137 h 211"/>
                <a:gd name="T98" fmla="*/ 160 w 160"/>
                <a:gd name="T99" fmla="*/ 151 h 211"/>
                <a:gd name="T100" fmla="*/ 160 w 160"/>
                <a:gd name="T101" fmla="*/ 167 h 211"/>
                <a:gd name="T102" fmla="*/ 160 w 160"/>
                <a:gd name="T103" fmla="*/ 181 h 211"/>
                <a:gd name="T104" fmla="*/ 160 w 160"/>
                <a:gd name="T105" fmla="*/ 191 h 211"/>
                <a:gd name="T106" fmla="*/ 160 w 160"/>
                <a:gd name="T107"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211">
                  <a:moveTo>
                    <a:pt x="160" y="209"/>
                  </a:moveTo>
                  <a:lnTo>
                    <a:pt x="160" y="211"/>
                  </a:lnTo>
                  <a:lnTo>
                    <a:pt x="158" y="211"/>
                  </a:lnTo>
                  <a:lnTo>
                    <a:pt x="156" y="211"/>
                  </a:lnTo>
                  <a:lnTo>
                    <a:pt x="148" y="211"/>
                  </a:lnTo>
                  <a:lnTo>
                    <a:pt x="140" y="211"/>
                  </a:lnTo>
                  <a:lnTo>
                    <a:pt x="136" y="211"/>
                  </a:lnTo>
                  <a:lnTo>
                    <a:pt x="132" y="211"/>
                  </a:lnTo>
                  <a:lnTo>
                    <a:pt x="130" y="211"/>
                  </a:lnTo>
                  <a:lnTo>
                    <a:pt x="128" y="211"/>
                  </a:lnTo>
                  <a:lnTo>
                    <a:pt x="126" y="211"/>
                  </a:lnTo>
                  <a:lnTo>
                    <a:pt x="122" y="211"/>
                  </a:lnTo>
                  <a:lnTo>
                    <a:pt x="120" y="211"/>
                  </a:lnTo>
                  <a:lnTo>
                    <a:pt x="118" y="211"/>
                  </a:lnTo>
                  <a:lnTo>
                    <a:pt x="116" y="211"/>
                  </a:lnTo>
                  <a:lnTo>
                    <a:pt x="114" y="211"/>
                  </a:lnTo>
                  <a:lnTo>
                    <a:pt x="112" y="211"/>
                  </a:lnTo>
                  <a:lnTo>
                    <a:pt x="112" y="211"/>
                  </a:lnTo>
                  <a:lnTo>
                    <a:pt x="110" y="211"/>
                  </a:lnTo>
                  <a:lnTo>
                    <a:pt x="108" y="211"/>
                  </a:lnTo>
                  <a:lnTo>
                    <a:pt x="104" y="211"/>
                  </a:lnTo>
                  <a:lnTo>
                    <a:pt x="102" y="211"/>
                  </a:lnTo>
                  <a:lnTo>
                    <a:pt x="100" y="211"/>
                  </a:lnTo>
                  <a:lnTo>
                    <a:pt x="98" y="211"/>
                  </a:lnTo>
                  <a:lnTo>
                    <a:pt x="92" y="211"/>
                  </a:lnTo>
                  <a:lnTo>
                    <a:pt x="86" y="211"/>
                  </a:lnTo>
                  <a:lnTo>
                    <a:pt x="76" y="211"/>
                  </a:lnTo>
                  <a:lnTo>
                    <a:pt x="72" y="211"/>
                  </a:lnTo>
                  <a:lnTo>
                    <a:pt x="64" y="211"/>
                  </a:lnTo>
                  <a:lnTo>
                    <a:pt x="50" y="211"/>
                  </a:lnTo>
                  <a:lnTo>
                    <a:pt x="48" y="211"/>
                  </a:lnTo>
                  <a:lnTo>
                    <a:pt x="38" y="211"/>
                  </a:lnTo>
                  <a:lnTo>
                    <a:pt x="28" y="211"/>
                  </a:lnTo>
                  <a:lnTo>
                    <a:pt x="22" y="211"/>
                  </a:lnTo>
                  <a:lnTo>
                    <a:pt x="18" y="211"/>
                  </a:lnTo>
                  <a:lnTo>
                    <a:pt x="10" y="211"/>
                  </a:lnTo>
                  <a:lnTo>
                    <a:pt x="8" y="211"/>
                  </a:lnTo>
                  <a:lnTo>
                    <a:pt x="0" y="211"/>
                  </a:lnTo>
                  <a:lnTo>
                    <a:pt x="0" y="207"/>
                  </a:lnTo>
                  <a:lnTo>
                    <a:pt x="0" y="195"/>
                  </a:lnTo>
                  <a:lnTo>
                    <a:pt x="0" y="195"/>
                  </a:lnTo>
                  <a:lnTo>
                    <a:pt x="0" y="189"/>
                  </a:lnTo>
                  <a:lnTo>
                    <a:pt x="0" y="187"/>
                  </a:lnTo>
                  <a:lnTo>
                    <a:pt x="0" y="181"/>
                  </a:lnTo>
                  <a:lnTo>
                    <a:pt x="0" y="177"/>
                  </a:lnTo>
                  <a:lnTo>
                    <a:pt x="0" y="175"/>
                  </a:lnTo>
                  <a:lnTo>
                    <a:pt x="0" y="173"/>
                  </a:lnTo>
                  <a:lnTo>
                    <a:pt x="0" y="171"/>
                  </a:lnTo>
                  <a:lnTo>
                    <a:pt x="0" y="167"/>
                  </a:lnTo>
                  <a:lnTo>
                    <a:pt x="0" y="165"/>
                  </a:lnTo>
                  <a:lnTo>
                    <a:pt x="0" y="163"/>
                  </a:lnTo>
                  <a:lnTo>
                    <a:pt x="0" y="159"/>
                  </a:lnTo>
                  <a:lnTo>
                    <a:pt x="0" y="157"/>
                  </a:lnTo>
                  <a:lnTo>
                    <a:pt x="0" y="155"/>
                  </a:lnTo>
                  <a:lnTo>
                    <a:pt x="0" y="149"/>
                  </a:lnTo>
                  <a:lnTo>
                    <a:pt x="0" y="149"/>
                  </a:lnTo>
                  <a:lnTo>
                    <a:pt x="0" y="139"/>
                  </a:lnTo>
                  <a:lnTo>
                    <a:pt x="0" y="135"/>
                  </a:lnTo>
                  <a:lnTo>
                    <a:pt x="0" y="133"/>
                  </a:lnTo>
                  <a:lnTo>
                    <a:pt x="0" y="129"/>
                  </a:lnTo>
                  <a:lnTo>
                    <a:pt x="0" y="127"/>
                  </a:lnTo>
                  <a:lnTo>
                    <a:pt x="0" y="123"/>
                  </a:lnTo>
                  <a:lnTo>
                    <a:pt x="0" y="119"/>
                  </a:lnTo>
                  <a:lnTo>
                    <a:pt x="0" y="117"/>
                  </a:lnTo>
                  <a:lnTo>
                    <a:pt x="0" y="111"/>
                  </a:lnTo>
                  <a:lnTo>
                    <a:pt x="0" y="109"/>
                  </a:lnTo>
                  <a:lnTo>
                    <a:pt x="0" y="107"/>
                  </a:lnTo>
                  <a:lnTo>
                    <a:pt x="0" y="105"/>
                  </a:lnTo>
                  <a:lnTo>
                    <a:pt x="0" y="101"/>
                  </a:lnTo>
                  <a:lnTo>
                    <a:pt x="0" y="101"/>
                  </a:lnTo>
                  <a:lnTo>
                    <a:pt x="0" y="90"/>
                  </a:lnTo>
                  <a:lnTo>
                    <a:pt x="0" y="86"/>
                  </a:lnTo>
                  <a:lnTo>
                    <a:pt x="0" y="84"/>
                  </a:lnTo>
                  <a:lnTo>
                    <a:pt x="0" y="82"/>
                  </a:lnTo>
                  <a:lnTo>
                    <a:pt x="0" y="80"/>
                  </a:lnTo>
                  <a:lnTo>
                    <a:pt x="0" y="74"/>
                  </a:lnTo>
                  <a:lnTo>
                    <a:pt x="0" y="72"/>
                  </a:lnTo>
                  <a:lnTo>
                    <a:pt x="0" y="70"/>
                  </a:lnTo>
                  <a:lnTo>
                    <a:pt x="0" y="68"/>
                  </a:lnTo>
                  <a:lnTo>
                    <a:pt x="0" y="62"/>
                  </a:lnTo>
                  <a:lnTo>
                    <a:pt x="0" y="54"/>
                  </a:lnTo>
                  <a:lnTo>
                    <a:pt x="0" y="52"/>
                  </a:lnTo>
                  <a:lnTo>
                    <a:pt x="0" y="48"/>
                  </a:lnTo>
                  <a:lnTo>
                    <a:pt x="0" y="46"/>
                  </a:lnTo>
                  <a:lnTo>
                    <a:pt x="0" y="42"/>
                  </a:lnTo>
                  <a:lnTo>
                    <a:pt x="0" y="40"/>
                  </a:lnTo>
                  <a:lnTo>
                    <a:pt x="0" y="36"/>
                  </a:lnTo>
                  <a:lnTo>
                    <a:pt x="0" y="32"/>
                  </a:lnTo>
                  <a:lnTo>
                    <a:pt x="0" y="30"/>
                  </a:lnTo>
                  <a:lnTo>
                    <a:pt x="0" y="28"/>
                  </a:lnTo>
                  <a:lnTo>
                    <a:pt x="0" y="26"/>
                  </a:lnTo>
                  <a:lnTo>
                    <a:pt x="0" y="18"/>
                  </a:lnTo>
                  <a:lnTo>
                    <a:pt x="0" y="16"/>
                  </a:lnTo>
                  <a:lnTo>
                    <a:pt x="0" y="12"/>
                  </a:lnTo>
                  <a:lnTo>
                    <a:pt x="0" y="8"/>
                  </a:lnTo>
                  <a:lnTo>
                    <a:pt x="0" y="4"/>
                  </a:lnTo>
                  <a:lnTo>
                    <a:pt x="0" y="2"/>
                  </a:lnTo>
                  <a:lnTo>
                    <a:pt x="0" y="0"/>
                  </a:lnTo>
                  <a:lnTo>
                    <a:pt x="2" y="0"/>
                  </a:lnTo>
                  <a:lnTo>
                    <a:pt x="6" y="0"/>
                  </a:lnTo>
                  <a:lnTo>
                    <a:pt x="8" y="0"/>
                  </a:lnTo>
                  <a:lnTo>
                    <a:pt x="10" y="0"/>
                  </a:lnTo>
                  <a:lnTo>
                    <a:pt x="12" y="0"/>
                  </a:lnTo>
                  <a:lnTo>
                    <a:pt x="16" y="0"/>
                  </a:lnTo>
                  <a:lnTo>
                    <a:pt x="18" y="0"/>
                  </a:lnTo>
                  <a:lnTo>
                    <a:pt x="22" y="0"/>
                  </a:lnTo>
                  <a:lnTo>
                    <a:pt x="28" y="0"/>
                  </a:lnTo>
                  <a:lnTo>
                    <a:pt x="30" y="0"/>
                  </a:lnTo>
                  <a:lnTo>
                    <a:pt x="32" y="0"/>
                  </a:lnTo>
                  <a:lnTo>
                    <a:pt x="34" y="0"/>
                  </a:lnTo>
                  <a:lnTo>
                    <a:pt x="36" y="0"/>
                  </a:lnTo>
                  <a:lnTo>
                    <a:pt x="38" y="0"/>
                  </a:lnTo>
                  <a:lnTo>
                    <a:pt x="40" y="0"/>
                  </a:lnTo>
                  <a:lnTo>
                    <a:pt x="42" y="0"/>
                  </a:lnTo>
                  <a:lnTo>
                    <a:pt x="44" y="0"/>
                  </a:lnTo>
                  <a:lnTo>
                    <a:pt x="46" y="0"/>
                  </a:lnTo>
                  <a:lnTo>
                    <a:pt x="48" y="0"/>
                  </a:lnTo>
                  <a:lnTo>
                    <a:pt x="50" y="0"/>
                  </a:lnTo>
                  <a:lnTo>
                    <a:pt x="54" y="0"/>
                  </a:lnTo>
                  <a:lnTo>
                    <a:pt x="56" y="0"/>
                  </a:lnTo>
                  <a:lnTo>
                    <a:pt x="58" y="0"/>
                  </a:lnTo>
                  <a:lnTo>
                    <a:pt x="66" y="0"/>
                  </a:lnTo>
                  <a:lnTo>
                    <a:pt x="68" y="0"/>
                  </a:lnTo>
                  <a:lnTo>
                    <a:pt x="70" y="0"/>
                  </a:lnTo>
                  <a:lnTo>
                    <a:pt x="76" y="0"/>
                  </a:lnTo>
                  <a:lnTo>
                    <a:pt x="80" y="0"/>
                  </a:lnTo>
                  <a:lnTo>
                    <a:pt x="82" y="0"/>
                  </a:lnTo>
                  <a:lnTo>
                    <a:pt x="86" y="0"/>
                  </a:lnTo>
                  <a:lnTo>
                    <a:pt x="88" y="0"/>
                  </a:lnTo>
                  <a:lnTo>
                    <a:pt x="90" y="0"/>
                  </a:lnTo>
                  <a:lnTo>
                    <a:pt x="94" y="0"/>
                  </a:lnTo>
                  <a:lnTo>
                    <a:pt x="96" y="0"/>
                  </a:lnTo>
                  <a:lnTo>
                    <a:pt x="98" y="0"/>
                  </a:lnTo>
                  <a:lnTo>
                    <a:pt x="100" y="0"/>
                  </a:lnTo>
                  <a:lnTo>
                    <a:pt x="104" y="0"/>
                  </a:lnTo>
                  <a:lnTo>
                    <a:pt x="112" y="0"/>
                  </a:lnTo>
                  <a:lnTo>
                    <a:pt x="114" y="0"/>
                  </a:lnTo>
                  <a:lnTo>
                    <a:pt x="118" y="0"/>
                  </a:lnTo>
                  <a:lnTo>
                    <a:pt x="124" y="0"/>
                  </a:lnTo>
                  <a:lnTo>
                    <a:pt x="126" y="0"/>
                  </a:lnTo>
                  <a:lnTo>
                    <a:pt x="128" y="0"/>
                  </a:lnTo>
                  <a:lnTo>
                    <a:pt x="132" y="0"/>
                  </a:lnTo>
                  <a:lnTo>
                    <a:pt x="134" y="0"/>
                  </a:lnTo>
                  <a:lnTo>
                    <a:pt x="136" y="0"/>
                  </a:lnTo>
                  <a:lnTo>
                    <a:pt x="138" y="0"/>
                  </a:lnTo>
                  <a:lnTo>
                    <a:pt x="140" y="0"/>
                  </a:lnTo>
                  <a:lnTo>
                    <a:pt x="142" y="0"/>
                  </a:lnTo>
                  <a:lnTo>
                    <a:pt x="148" y="0"/>
                  </a:lnTo>
                  <a:lnTo>
                    <a:pt x="150" y="0"/>
                  </a:lnTo>
                  <a:lnTo>
                    <a:pt x="154" y="0"/>
                  </a:lnTo>
                  <a:lnTo>
                    <a:pt x="160" y="0"/>
                  </a:lnTo>
                  <a:lnTo>
                    <a:pt x="160" y="0"/>
                  </a:lnTo>
                  <a:lnTo>
                    <a:pt x="160" y="2"/>
                  </a:lnTo>
                  <a:lnTo>
                    <a:pt x="160" y="4"/>
                  </a:lnTo>
                  <a:lnTo>
                    <a:pt x="160" y="6"/>
                  </a:lnTo>
                  <a:lnTo>
                    <a:pt x="160" y="8"/>
                  </a:lnTo>
                  <a:lnTo>
                    <a:pt x="160" y="10"/>
                  </a:lnTo>
                  <a:lnTo>
                    <a:pt x="160" y="14"/>
                  </a:lnTo>
                  <a:lnTo>
                    <a:pt x="160" y="20"/>
                  </a:lnTo>
                  <a:lnTo>
                    <a:pt x="160" y="26"/>
                  </a:lnTo>
                  <a:lnTo>
                    <a:pt x="160" y="30"/>
                  </a:lnTo>
                  <a:lnTo>
                    <a:pt x="160" y="32"/>
                  </a:lnTo>
                  <a:lnTo>
                    <a:pt x="160" y="34"/>
                  </a:lnTo>
                  <a:lnTo>
                    <a:pt x="160" y="36"/>
                  </a:lnTo>
                  <a:lnTo>
                    <a:pt x="160" y="38"/>
                  </a:lnTo>
                  <a:lnTo>
                    <a:pt x="160" y="40"/>
                  </a:lnTo>
                  <a:lnTo>
                    <a:pt x="160" y="42"/>
                  </a:lnTo>
                  <a:lnTo>
                    <a:pt x="160" y="44"/>
                  </a:lnTo>
                  <a:lnTo>
                    <a:pt x="160" y="46"/>
                  </a:lnTo>
                  <a:lnTo>
                    <a:pt x="160" y="50"/>
                  </a:lnTo>
                  <a:lnTo>
                    <a:pt x="160" y="52"/>
                  </a:lnTo>
                  <a:lnTo>
                    <a:pt x="160" y="54"/>
                  </a:lnTo>
                  <a:lnTo>
                    <a:pt x="160" y="60"/>
                  </a:lnTo>
                  <a:lnTo>
                    <a:pt x="160" y="62"/>
                  </a:lnTo>
                  <a:lnTo>
                    <a:pt x="160" y="64"/>
                  </a:lnTo>
                  <a:lnTo>
                    <a:pt x="160" y="70"/>
                  </a:lnTo>
                  <a:lnTo>
                    <a:pt x="160" y="72"/>
                  </a:lnTo>
                  <a:lnTo>
                    <a:pt x="160" y="74"/>
                  </a:lnTo>
                  <a:lnTo>
                    <a:pt x="160" y="76"/>
                  </a:lnTo>
                  <a:lnTo>
                    <a:pt x="160" y="82"/>
                  </a:lnTo>
                  <a:lnTo>
                    <a:pt x="160" y="84"/>
                  </a:lnTo>
                  <a:lnTo>
                    <a:pt x="160" y="86"/>
                  </a:lnTo>
                  <a:lnTo>
                    <a:pt x="160" y="88"/>
                  </a:lnTo>
                  <a:lnTo>
                    <a:pt x="160" y="90"/>
                  </a:lnTo>
                  <a:lnTo>
                    <a:pt x="160" y="94"/>
                  </a:lnTo>
                  <a:lnTo>
                    <a:pt x="160" y="99"/>
                  </a:lnTo>
                  <a:lnTo>
                    <a:pt x="160" y="101"/>
                  </a:lnTo>
                  <a:lnTo>
                    <a:pt x="160" y="101"/>
                  </a:lnTo>
                  <a:lnTo>
                    <a:pt x="160" y="109"/>
                  </a:lnTo>
                  <a:lnTo>
                    <a:pt x="160" y="111"/>
                  </a:lnTo>
                  <a:lnTo>
                    <a:pt x="160" y="113"/>
                  </a:lnTo>
                  <a:lnTo>
                    <a:pt x="160" y="121"/>
                  </a:lnTo>
                  <a:lnTo>
                    <a:pt x="160" y="127"/>
                  </a:lnTo>
                  <a:lnTo>
                    <a:pt x="160" y="129"/>
                  </a:lnTo>
                  <a:lnTo>
                    <a:pt x="160" y="133"/>
                  </a:lnTo>
                  <a:lnTo>
                    <a:pt x="160" y="137"/>
                  </a:lnTo>
                  <a:lnTo>
                    <a:pt x="160" y="139"/>
                  </a:lnTo>
                  <a:lnTo>
                    <a:pt x="160" y="143"/>
                  </a:lnTo>
                  <a:lnTo>
                    <a:pt x="160" y="149"/>
                  </a:lnTo>
                  <a:lnTo>
                    <a:pt x="160" y="151"/>
                  </a:lnTo>
                  <a:lnTo>
                    <a:pt x="160" y="153"/>
                  </a:lnTo>
                  <a:lnTo>
                    <a:pt x="160" y="157"/>
                  </a:lnTo>
                  <a:lnTo>
                    <a:pt x="160" y="161"/>
                  </a:lnTo>
                  <a:lnTo>
                    <a:pt x="160" y="167"/>
                  </a:lnTo>
                  <a:lnTo>
                    <a:pt x="160" y="173"/>
                  </a:lnTo>
                  <a:lnTo>
                    <a:pt x="160" y="177"/>
                  </a:lnTo>
                  <a:lnTo>
                    <a:pt x="160" y="179"/>
                  </a:lnTo>
                  <a:lnTo>
                    <a:pt x="160" y="181"/>
                  </a:lnTo>
                  <a:lnTo>
                    <a:pt x="160" y="185"/>
                  </a:lnTo>
                  <a:lnTo>
                    <a:pt x="160" y="187"/>
                  </a:lnTo>
                  <a:lnTo>
                    <a:pt x="160" y="189"/>
                  </a:lnTo>
                  <a:lnTo>
                    <a:pt x="160" y="191"/>
                  </a:lnTo>
                  <a:lnTo>
                    <a:pt x="160" y="195"/>
                  </a:lnTo>
                  <a:lnTo>
                    <a:pt x="160" y="195"/>
                  </a:lnTo>
                  <a:lnTo>
                    <a:pt x="160" y="205"/>
                  </a:lnTo>
                  <a:lnTo>
                    <a:pt x="160" y="209"/>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6" name="Freeform 188"/>
            <p:cNvSpPr>
              <a:spLocks/>
            </p:cNvSpPr>
            <p:nvPr/>
          </p:nvSpPr>
          <p:spPr bwMode="auto">
            <a:xfrm>
              <a:off x="5570538" y="3638550"/>
              <a:ext cx="233363" cy="263525"/>
            </a:xfrm>
            <a:custGeom>
              <a:avLst/>
              <a:gdLst>
                <a:gd name="T0" fmla="*/ 117 w 147"/>
                <a:gd name="T1" fmla="*/ 20 h 166"/>
                <a:gd name="T2" fmla="*/ 117 w 147"/>
                <a:gd name="T3" fmla="*/ 42 h 166"/>
                <a:gd name="T4" fmla="*/ 117 w 147"/>
                <a:gd name="T5" fmla="*/ 52 h 166"/>
                <a:gd name="T6" fmla="*/ 117 w 147"/>
                <a:gd name="T7" fmla="*/ 62 h 166"/>
                <a:gd name="T8" fmla="*/ 127 w 147"/>
                <a:gd name="T9" fmla="*/ 62 h 166"/>
                <a:gd name="T10" fmla="*/ 139 w 147"/>
                <a:gd name="T11" fmla="*/ 62 h 166"/>
                <a:gd name="T12" fmla="*/ 145 w 147"/>
                <a:gd name="T13" fmla="*/ 68 h 166"/>
                <a:gd name="T14" fmla="*/ 145 w 147"/>
                <a:gd name="T15" fmla="*/ 86 h 166"/>
                <a:gd name="T16" fmla="*/ 145 w 147"/>
                <a:gd name="T17" fmla="*/ 102 h 166"/>
                <a:gd name="T18" fmla="*/ 145 w 147"/>
                <a:gd name="T19" fmla="*/ 112 h 166"/>
                <a:gd name="T20" fmla="*/ 145 w 147"/>
                <a:gd name="T21" fmla="*/ 120 h 166"/>
                <a:gd name="T22" fmla="*/ 145 w 147"/>
                <a:gd name="T23" fmla="*/ 140 h 166"/>
                <a:gd name="T24" fmla="*/ 145 w 147"/>
                <a:gd name="T25" fmla="*/ 146 h 166"/>
                <a:gd name="T26" fmla="*/ 145 w 147"/>
                <a:gd name="T27" fmla="*/ 158 h 166"/>
                <a:gd name="T28" fmla="*/ 139 w 147"/>
                <a:gd name="T29" fmla="*/ 166 h 166"/>
                <a:gd name="T30" fmla="*/ 125 w 147"/>
                <a:gd name="T31" fmla="*/ 166 h 166"/>
                <a:gd name="T32" fmla="*/ 115 w 147"/>
                <a:gd name="T33" fmla="*/ 166 h 166"/>
                <a:gd name="T34" fmla="*/ 105 w 147"/>
                <a:gd name="T35" fmla="*/ 166 h 166"/>
                <a:gd name="T36" fmla="*/ 99 w 147"/>
                <a:gd name="T37" fmla="*/ 166 h 166"/>
                <a:gd name="T38" fmla="*/ 85 w 147"/>
                <a:gd name="T39" fmla="*/ 166 h 166"/>
                <a:gd name="T40" fmla="*/ 77 w 147"/>
                <a:gd name="T41" fmla="*/ 166 h 166"/>
                <a:gd name="T42" fmla="*/ 65 w 147"/>
                <a:gd name="T43" fmla="*/ 166 h 166"/>
                <a:gd name="T44" fmla="*/ 57 w 147"/>
                <a:gd name="T45" fmla="*/ 166 h 166"/>
                <a:gd name="T46" fmla="*/ 47 w 147"/>
                <a:gd name="T47" fmla="*/ 166 h 166"/>
                <a:gd name="T48" fmla="*/ 37 w 147"/>
                <a:gd name="T49" fmla="*/ 166 h 166"/>
                <a:gd name="T50" fmla="*/ 26 w 147"/>
                <a:gd name="T51" fmla="*/ 166 h 166"/>
                <a:gd name="T52" fmla="*/ 18 w 147"/>
                <a:gd name="T53" fmla="*/ 166 h 166"/>
                <a:gd name="T54" fmla="*/ 16 w 147"/>
                <a:gd name="T55" fmla="*/ 164 h 166"/>
                <a:gd name="T56" fmla="*/ 14 w 147"/>
                <a:gd name="T57" fmla="*/ 158 h 166"/>
                <a:gd name="T58" fmla="*/ 10 w 147"/>
                <a:gd name="T59" fmla="*/ 152 h 166"/>
                <a:gd name="T60" fmla="*/ 12 w 147"/>
                <a:gd name="T61" fmla="*/ 148 h 166"/>
                <a:gd name="T62" fmla="*/ 8 w 147"/>
                <a:gd name="T63" fmla="*/ 146 h 166"/>
                <a:gd name="T64" fmla="*/ 4 w 147"/>
                <a:gd name="T65" fmla="*/ 142 h 166"/>
                <a:gd name="T66" fmla="*/ 4 w 147"/>
                <a:gd name="T67" fmla="*/ 136 h 166"/>
                <a:gd name="T68" fmla="*/ 2 w 147"/>
                <a:gd name="T69" fmla="*/ 134 h 166"/>
                <a:gd name="T70" fmla="*/ 10 w 147"/>
                <a:gd name="T71" fmla="*/ 130 h 166"/>
                <a:gd name="T72" fmla="*/ 10 w 147"/>
                <a:gd name="T73" fmla="*/ 124 h 166"/>
                <a:gd name="T74" fmla="*/ 8 w 147"/>
                <a:gd name="T75" fmla="*/ 118 h 166"/>
                <a:gd name="T76" fmla="*/ 6 w 147"/>
                <a:gd name="T77" fmla="*/ 112 h 166"/>
                <a:gd name="T78" fmla="*/ 10 w 147"/>
                <a:gd name="T79" fmla="*/ 106 h 166"/>
                <a:gd name="T80" fmla="*/ 14 w 147"/>
                <a:gd name="T81" fmla="*/ 104 h 166"/>
                <a:gd name="T82" fmla="*/ 12 w 147"/>
                <a:gd name="T83" fmla="*/ 100 h 166"/>
                <a:gd name="T84" fmla="*/ 10 w 147"/>
                <a:gd name="T85" fmla="*/ 96 h 166"/>
                <a:gd name="T86" fmla="*/ 8 w 147"/>
                <a:gd name="T87" fmla="*/ 90 h 166"/>
                <a:gd name="T88" fmla="*/ 10 w 147"/>
                <a:gd name="T89" fmla="*/ 86 h 166"/>
                <a:gd name="T90" fmla="*/ 12 w 147"/>
                <a:gd name="T91" fmla="*/ 78 h 166"/>
                <a:gd name="T92" fmla="*/ 10 w 147"/>
                <a:gd name="T93" fmla="*/ 72 h 166"/>
                <a:gd name="T94" fmla="*/ 16 w 147"/>
                <a:gd name="T95" fmla="*/ 68 h 166"/>
                <a:gd name="T96" fmla="*/ 18 w 147"/>
                <a:gd name="T97" fmla="*/ 60 h 166"/>
                <a:gd name="T98" fmla="*/ 20 w 147"/>
                <a:gd name="T99" fmla="*/ 30 h 166"/>
                <a:gd name="T100" fmla="*/ 22 w 147"/>
                <a:gd name="T101" fmla="*/ 20 h 166"/>
                <a:gd name="T102" fmla="*/ 28 w 147"/>
                <a:gd name="T103" fmla="*/ 0 h 166"/>
                <a:gd name="T104" fmla="*/ 47 w 147"/>
                <a:gd name="T105" fmla="*/ 2 h 166"/>
                <a:gd name="T106" fmla="*/ 57 w 147"/>
                <a:gd name="T107" fmla="*/ 2 h 166"/>
                <a:gd name="T108" fmla="*/ 83 w 147"/>
                <a:gd name="T109" fmla="*/ 2 h 166"/>
                <a:gd name="T110" fmla="*/ 97 w 147"/>
                <a:gd name="T111" fmla="*/ 2 h 166"/>
                <a:gd name="T112" fmla="*/ 103 w 147"/>
                <a:gd name="T113" fmla="*/ 2 h 166"/>
                <a:gd name="T114" fmla="*/ 115 w 147"/>
                <a:gd name="T115" fmla="*/ 2 h 166"/>
                <a:gd name="T116" fmla="*/ 117 w 147"/>
                <a:gd name="T117" fmla="*/ 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166">
                  <a:moveTo>
                    <a:pt x="117" y="12"/>
                  </a:moveTo>
                  <a:lnTo>
                    <a:pt x="117" y="16"/>
                  </a:lnTo>
                  <a:lnTo>
                    <a:pt x="117" y="18"/>
                  </a:lnTo>
                  <a:lnTo>
                    <a:pt x="117" y="20"/>
                  </a:lnTo>
                  <a:lnTo>
                    <a:pt x="117" y="24"/>
                  </a:lnTo>
                  <a:lnTo>
                    <a:pt x="117" y="30"/>
                  </a:lnTo>
                  <a:lnTo>
                    <a:pt x="117" y="40"/>
                  </a:lnTo>
                  <a:lnTo>
                    <a:pt x="117" y="42"/>
                  </a:lnTo>
                  <a:lnTo>
                    <a:pt x="117" y="46"/>
                  </a:lnTo>
                  <a:lnTo>
                    <a:pt x="117" y="48"/>
                  </a:lnTo>
                  <a:lnTo>
                    <a:pt x="117" y="50"/>
                  </a:lnTo>
                  <a:lnTo>
                    <a:pt x="117" y="52"/>
                  </a:lnTo>
                  <a:lnTo>
                    <a:pt x="117" y="54"/>
                  </a:lnTo>
                  <a:lnTo>
                    <a:pt x="117" y="56"/>
                  </a:lnTo>
                  <a:lnTo>
                    <a:pt x="117" y="60"/>
                  </a:lnTo>
                  <a:lnTo>
                    <a:pt x="117" y="62"/>
                  </a:lnTo>
                  <a:lnTo>
                    <a:pt x="121" y="62"/>
                  </a:lnTo>
                  <a:lnTo>
                    <a:pt x="123" y="62"/>
                  </a:lnTo>
                  <a:lnTo>
                    <a:pt x="125" y="62"/>
                  </a:lnTo>
                  <a:lnTo>
                    <a:pt x="127" y="62"/>
                  </a:lnTo>
                  <a:lnTo>
                    <a:pt x="129" y="62"/>
                  </a:lnTo>
                  <a:lnTo>
                    <a:pt x="131" y="62"/>
                  </a:lnTo>
                  <a:lnTo>
                    <a:pt x="137" y="62"/>
                  </a:lnTo>
                  <a:lnTo>
                    <a:pt x="139" y="62"/>
                  </a:lnTo>
                  <a:lnTo>
                    <a:pt x="145" y="62"/>
                  </a:lnTo>
                  <a:lnTo>
                    <a:pt x="147" y="62"/>
                  </a:lnTo>
                  <a:lnTo>
                    <a:pt x="145" y="66"/>
                  </a:lnTo>
                  <a:lnTo>
                    <a:pt x="145" y="68"/>
                  </a:lnTo>
                  <a:lnTo>
                    <a:pt x="145" y="70"/>
                  </a:lnTo>
                  <a:lnTo>
                    <a:pt x="145" y="76"/>
                  </a:lnTo>
                  <a:lnTo>
                    <a:pt x="145" y="78"/>
                  </a:lnTo>
                  <a:lnTo>
                    <a:pt x="145" y="86"/>
                  </a:lnTo>
                  <a:lnTo>
                    <a:pt x="145" y="92"/>
                  </a:lnTo>
                  <a:lnTo>
                    <a:pt x="145" y="94"/>
                  </a:lnTo>
                  <a:lnTo>
                    <a:pt x="145" y="100"/>
                  </a:lnTo>
                  <a:lnTo>
                    <a:pt x="145" y="102"/>
                  </a:lnTo>
                  <a:lnTo>
                    <a:pt x="145" y="104"/>
                  </a:lnTo>
                  <a:lnTo>
                    <a:pt x="145" y="106"/>
                  </a:lnTo>
                  <a:lnTo>
                    <a:pt x="145" y="110"/>
                  </a:lnTo>
                  <a:lnTo>
                    <a:pt x="145" y="112"/>
                  </a:lnTo>
                  <a:lnTo>
                    <a:pt x="145" y="114"/>
                  </a:lnTo>
                  <a:lnTo>
                    <a:pt x="145" y="116"/>
                  </a:lnTo>
                  <a:lnTo>
                    <a:pt x="145" y="118"/>
                  </a:lnTo>
                  <a:lnTo>
                    <a:pt x="145" y="120"/>
                  </a:lnTo>
                  <a:lnTo>
                    <a:pt x="145" y="124"/>
                  </a:lnTo>
                  <a:lnTo>
                    <a:pt x="145" y="126"/>
                  </a:lnTo>
                  <a:lnTo>
                    <a:pt x="145" y="130"/>
                  </a:lnTo>
                  <a:lnTo>
                    <a:pt x="145" y="140"/>
                  </a:lnTo>
                  <a:lnTo>
                    <a:pt x="145" y="142"/>
                  </a:lnTo>
                  <a:lnTo>
                    <a:pt x="145" y="144"/>
                  </a:lnTo>
                  <a:lnTo>
                    <a:pt x="145" y="146"/>
                  </a:lnTo>
                  <a:lnTo>
                    <a:pt x="145" y="146"/>
                  </a:lnTo>
                  <a:lnTo>
                    <a:pt x="145" y="150"/>
                  </a:lnTo>
                  <a:lnTo>
                    <a:pt x="145" y="152"/>
                  </a:lnTo>
                  <a:lnTo>
                    <a:pt x="145" y="156"/>
                  </a:lnTo>
                  <a:lnTo>
                    <a:pt x="145" y="158"/>
                  </a:lnTo>
                  <a:lnTo>
                    <a:pt x="145" y="162"/>
                  </a:lnTo>
                  <a:lnTo>
                    <a:pt x="145" y="164"/>
                  </a:lnTo>
                  <a:lnTo>
                    <a:pt x="145" y="166"/>
                  </a:lnTo>
                  <a:lnTo>
                    <a:pt x="139" y="166"/>
                  </a:lnTo>
                  <a:lnTo>
                    <a:pt x="135" y="166"/>
                  </a:lnTo>
                  <a:lnTo>
                    <a:pt x="131" y="166"/>
                  </a:lnTo>
                  <a:lnTo>
                    <a:pt x="129" y="166"/>
                  </a:lnTo>
                  <a:lnTo>
                    <a:pt x="125" y="166"/>
                  </a:lnTo>
                  <a:lnTo>
                    <a:pt x="123" y="166"/>
                  </a:lnTo>
                  <a:lnTo>
                    <a:pt x="121" y="166"/>
                  </a:lnTo>
                  <a:lnTo>
                    <a:pt x="117" y="166"/>
                  </a:lnTo>
                  <a:lnTo>
                    <a:pt x="115" y="166"/>
                  </a:lnTo>
                  <a:lnTo>
                    <a:pt x="113" y="166"/>
                  </a:lnTo>
                  <a:lnTo>
                    <a:pt x="111" y="166"/>
                  </a:lnTo>
                  <a:lnTo>
                    <a:pt x="109" y="166"/>
                  </a:lnTo>
                  <a:lnTo>
                    <a:pt x="105" y="166"/>
                  </a:lnTo>
                  <a:lnTo>
                    <a:pt x="103" y="166"/>
                  </a:lnTo>
                  <a:lnTo>
                    <a:pt x="101" y="166"/>
                  </a:lnTo>
                  <a:lnTo>
                    <a:pt x="101" y="166"/>
                  </a:lnTo>
                  <a:lnTo>
                    <a:pt x="99" y="166"/>
                  </a:lnTo>
                  <a:lnTo>
                    <a:pt x="97" y="166"/>
                  </a:lnTo>
                  <a:lnTo>
                    <a:pt x="91" y="166"/>
                  </a:lnTo>
                  <a:lnTo>
                    <a:pt x="89" y="166"/>
                  </a:lnTo>
                  <a:lnTo>
                    <a:pt x="85" y="166"/>
                  </a:lnTo>
                  <a:lnTo>
                    <a:pt x="83" y="166"/>
                  </a:lnTo>
                  <a:lnTo>
                    <a:pt x="81" y="166"/>
                  </a:lnTo>
                  <a:lnTo>
                    <a:pt x="79" y="166"/>
                  </a:lnTo>
                  <a:lnTo>
                    <a:pt x="77" y="166"/>
                  </a:lnTo>
                  <a:lnTo>
                    <a:pt x="71" y="166"/>
                  </a:lnTo>
                  <a:lnTo>
                    <a:pt x="69" y="166"/>
                  </a:lnTo>
                  <a:lnTo>
                    <a:pt x="67" y="166"/>
                  </a:lnTo>
                  <a:lnTo>
                    <a:pt x="65" y="166"/>
                  </a:lnTo>
                  <a:lnTo>
                    <a:pt x="63" y="166"/>
                  </a:lnTo>
                  <a:lnTo>
                    <a:pt x="61" y="166"/>
                  </a:lnTo>
                  <a:lnTo>
                    <a:pt x="59" y="166"/>
                  </a:lnTo>
                  <a:lnTo>
                    <a:pt x="57" y="166"/>
                  </a:lnTo>
                  <a:lnTo>
                    <a:pt x="53" y="166"/>
                  </a:lnTo>
                  <a:lnTo>
                    <a:pt x="51" y="166"/>
                  </a:lnTo>
                  <a:lnTo>
                    <a:pt x="49" y="166"/>
                  </a:lnTo>
                  <a:lnTo>
                    <a:pt x="47" y="166"/>
                  </a:lnTo>
                  <a:lnTo>
                    <a:pt x="45" y="166"/>
                  </a:lnTo>
                  <a:lnTo>
                    <a:pt x="43" y="166"/>
                  </a:lnTo>
                  <a:lnTo>
                    <a:pt x="39" y="166"/>
                  </a:lnTo>
                  <a:lnTo>
                    <a:pt x="37" y="166"/>
                  </a:lnTo>
                  <a:lnTo>
                    <a:pt x="34" y="166"/>
                  </a:lnTo>
                  <a:lnTo>
                    <a:pt x="32" y="166"/>
                  </a:lnTo>
                  <a:lnTo>
                    <a:pt x="30" y="166"/>
                  </a:lnTo>
                  <a:lnTo>
                    <a:pt x="26" y="166"/>
                  </a:lnTo>
                  <a:lnTo>
                    <a:pt x="24" y="166"/>
                  </a:lnTo>
                  <a:lnTo>
                    <a:pt x="22" y="166"/>
                  </a:lnTo>
                  <a:lnTo>
                    <a:pt x="20" y="166"/>
                  </a:lnTo>
                  <a:lnTo>
                    <a:pt x="18" y="166"/>
                  </a:lnTo>
                  <a:lnTo>
                    <a:pt x="16" y="166"/>
                  </a:lnTo>
                  <a:lnTo>
                    <a:pt x="14" y="166"/>
                  </a:lnTo>
                  <a:lnTo>
                    <a:pt x="14" y="164"/>
                  </a:lnTo>
                  <a:lnTo>
                    <a:pt x="16" y="164"/>
                  </a:lnTo>
                  <a:lnTo>
                    <a:pt x="16" y="162"/>
                  </a:lnTo>
                  <a:lnTo>
                    <a:pt x="16" y="160"/>
                  </a:lnTo>
                  <a:lnTo>
                    <a:pt x="14" y="160"/>
                  </a:lnTo>
                  <a:lnTo>
                    <a:pt x="14" y="158"/>
                  </a:lnTo>
                  <a:lnTo>
                    <a:pt x="12" y="158"/>
                  </a:lnTo>
                  <a:lnTo>
                    <a:pt x="12" y="156"/>
                  </a:lnTo>
                  <a:lnTo>
                    <a:pt x="10" y="154"/>
                  </a:lnTo>
                  <a:lnTo>
                    <a:pt x="10" y="152"/>
                  </a:lnTo>
                  <a:lnTo>
                    <a:pt x="8" y="152"/>
                  </a:lnTo>
                  <a:lnTo>
                    <a:pt x="8" y="150"/>
                  </a:lnTo>
                  <a:lnTo>
                    <a:pt x="10" y="150"/>
                  </a:lnTo>
                  <a:lnTo>
                    <a:pt x="12" y="148"/>
                  </a:lnTo>
                  <a:lnTo>
                    <a:pt x="12" y="146"/>
                  </a:lnTo>
                  <a:lnTo>
                    <a:pt x="10" y="146"/>
                  </a:lnTo>
                  <a:lnTo>
                    <a:pt x="10" y="146"/>
                  </a:lnTo>
                  <a:lnTo>
                    <a:pt x="8" y="146"/>
                  </a:lnTo>
                  <a:lnTo>
                    <a:pt x="8" y="144"/>
                  </a:lnTo>
                  <a:lnTo>
                    <a:pt x="6" y="144"/>
                  </a:lnTo>
                  <a:lnTo>
                    <a:pt x="6" y="142"/>
                  </a:lnTo>
                  <a:lnTo>
                    <a:pt x="4" y="142"/>
                  </a:lnTo>
                  <a:lnTo>
                    <a:pt x="4" y="140"/>
                  </a:lnTo>
                  <a:lnTo>
                    <a:pt x="4" y="140"/>
                  </a:lnTo>
                  <a:lnTo>
                    <a:pt x="4" y="138"/>
                  </a:lnTo>
                  <a:lnTo>
                    <a:pt x="4" y="136"/>
                  </a:lnTo>
                  <a:lnTo>
                    <a:pt x="4" y="136"/>
                  </a:lnTo>
                  <a:lnTo>
                    <a:pt x="2" y="136"/>
                  </a:lnTo>
                  <a:lnTo>
                    <a:pt x="0" y="136"/>
                  </a:lnTo>
                  <a:lnTo>
                    <a:pt x="2" y="134"/>
                  </a:lnTo>
                  <a:lnTo>
                    <a:pt x="4" y="134"/>
                  </a:lnTo>
                  <a:lnTo>
                    <a:pt x="6" y="132"/>
                  </a:lnTo>
                  <a:lnTo>
                    <a:pt x="8" y="132"/>
                  </a:lnTo>
                  <a:lnTo>
                    <a:pt x="10" y="130"/>
                  </a:lnTo>
                  <a:lnTo>
                    <a:pt x="10" y="128"/>
                  </a:lnTo>
                  <a:lnTo>
                    <a:pt x="8" y="126"/>
                  </a:lnTo>
                  <a:lnTo>
                    <a:pt x="8" y="124"/>
                  </a:lnTo>
                  <a:lnTo>
                    <a:pt x="10" y="124"/>
                  </a:lnTo>
                  <a:lnTo>
                    <a:pt x="10" y="122"/>
                  </a:lnTo>
                  <a:lnTo>
                    <a:pt x="10" y="120"/>
                  </a:lnTo>
                  <a:lnTo>
                    <a:pt x="10" y="118"/>
                  </a:lnTo>
                  <a:lnTo>
                    <a:pt x="8" y="118"/>
                  </a:lnTo>
                  <a:lnTo>
                    <a:pt x="8" y="116"/>
                  </a:lnTo>
                  <a:lnTo>
                    <a:pt x="8" y="114"/>
                  </a:lnTo>
                  <a:lnTo>
                    <a:pt x="8" y="112"/>
                  </a:lnTo>
                  <a:lnTo>
                    <a:pt x="6" y="112"/>
                  </a:lnTo>
                  <a:lnTo>
                    <a:pt x="6" y="110"/>
                  </a:lnTo>
                  <a:lnTo>
                    <a:pt x="8" y="110"/>
                  </a:lnTo>
                  <a:lnTo>
                    <a:pt x="8" y="108"/>
                  </a:lnTo>
                  <a:lnTo>
                    <a:pt x="10" y="106"/>
                  </a:lnTo>
                  <a:lnTo>
                    <a:pt x="8" y="106"/>
                  </a:lnTo>
                  <a:lnTo>
                    <a:pt x="10" y="106"/>
                  </a:lnTo>
                  <a:lnTo>
                    <a:pt x="12" y="104"/>
                  </a:lnTo>
                  <a:lnTo>
                    <a:pt x="14" y="104"/>
                  </a:lnTo>
                  <a:lnTo>
                    <a:pt x="14" y="102"/>
                  </a:lnTo>
                  <a:lnTo>
                    <a:pt x="12" y="102"/>
                  </a:lnTo>
                  <a:lnTo>
                    <a:pt x="14" y="100"/>
                  </a:lnTo>
                  <a:lnTo>
                    <a:pt x="12" y="100"/>
                  </a:lnTo>
                  <a:lnTo>
                    <a:pt x="12" y="98"/>
                  </a:lnTo>
                  <a:lnTo>
                    <a:pt x="12" y="98"/>
                  </a:lnTo>
                  <a:lnTo>
                    <a:pt x="10" y="98"/>
                  </a:lnTo>
                  <a:lnTo>
                    <a:pt x="10" y="96"/>
                  </a:lnTo>
                  <a:lnTo>
                    <a:pt x="10" y="94"/>
                  </a:lnTo>
                  <a:lnTo>
                    <a:pt x="10" y="92"/>
                  </a:lnTo>
                  <a:lnTo>
                    <a:pt x="10" y="90"/>
                  </a:lnTo>
                  <a:lnTo>
                    <a:pt x="8" y="90"/>
                  </a:lnTo>
                  <a:lnTo>
                    <a:pt x="8" y="88"/>
                  </a:lnTo>
                  <a:lnTo>
                    <a:pt x="6" y="86"/>
                  </a:lnTo>
                  <a:lnTo>
                    <a:pt x="8" y="86"/>
                  </a:lnTo>
                  <a:lnTo>
                    <a:pt x="10" y="86"/>
                  </a:lnTo>
                  <a:lnTo>
                    <a:pt x="10" y="84"/>
                  </a:lnTo>
                  <a:lnTo>
                    <a:pt x="10" y="82"/>
                  </a:lnTo>
                  <a:lnTo>
                    <a:pt x="12" y="80"/>
                  </a:lnTo>
                  <a:lnTo>
                    <a:pt x="12" y="78"/>
                  </a:lnTo>
                  <a:lnTo>
                    <a:pt x="12" y="76"/>
                  </a:lnTo>
                  <a:lnTo>
                    <a:pt x="10" y="76"/>
                  </a:lnTo>
                  <a:lnTo>
                    <a:pt x="10" y="74"/>
                  </a:lnTo>
                  <a:lnTo>
                    <a:pt x="10" y="72"/>
                  </a:lnTo>
                  <a:lnTo>
                    <a:pt x="12" y="72"/>
                  </a:lnTo>
                  <a:lnTo>
                    <a:pt x="12" y="70"/>
                  </a:lnTo>
                  <a:lnTo>
                    <a:pt x="14" y="68"/>
                  </a:lnTo>
                  <a:lnTo>
                    <a:pt x="16" y="68"/>
                  </a:lnTo>
                  <a:lnTo>
                    <a:pt x="18" y="66"/>
                  </a:lnTo>
                  <a:lnTo>
                    <a:pt x="18" y="64"/>
                  </a:lnTo>
                  <a:lnTo>
                    <a:pt x="18" y="62"/>
                  </a:lnTo>
                  <a:lnTo>
                    <a:pt x="18" y="60"/>
                  </a:lnTo>
                  <a:lnTo>
                    <a:pt x="18" y="58"/>
                  </a:lnTo>
                  <a:lnTo>
                    <a:pt x="18" y="54"/>
                  </a:lnTo>
                  <a:lnTo>
                    <a:pt x="20" y="34"/>
                  </a:lnTo>
                  <a:lnTo>
                    <a:pt x="20" y="30"/>
                  </a:lnTo>
                  <a:lnTo>
                    <a:pt x="20" y="28"/>
                  </a:lnTo>
                  <a:lnTo>
                    <a:pt x="22" y="24"/>
                  </a:lnTo>
                  <a:lnTo>
                    <a:pt x="22" y="22"/>
                  </a:lnTo>
                  <a:lnTo>
                    <a:pt x="22" y="20"/>
                  </a:lnTo>
                  <a:lnTo>
                    <a:pt x="28" y="20"/>
                  </a:lnTo>
                  <a:lnTo>
                    <a:pt x="28" y="14"/>
                  </a:lnTo>
                  <a:lnTo>
                    <a:pt x="28" y="2"/>
                  </a:lnTo>
                  <a:lnTo>
                    <a:pt x="28" y="0"/>
                  </a:lnTo>
                  <a:lnTo>
                    <a:pt x="37" y="2"/>
                  </a:lnTo>
                  <a:lnTo>
                    <a:pt x="39" y="2"/>
                  </a:lnTo>
                  <a:lnTo>
                    <a:pt x="43" y="2"/>
                  </a:lnTo>
                  <a:lnTo>
                    <a:pt x="47" y="2"/>
                  </a:lnTo>
                  <a:lnTo>
                    <a:pt x="47" y="2"/>
                  </a:lnTo>
                  <a:lnTo>
                    <a:pt x="51" y="2"/>
                  </a:lnTo>
                  <a:lnTo>
                    <a:pt x="53" y="2"/>
                  </a:lnTo>
                  <a:lnTo>
                    <a:pt x="57" y="2"/>
                  </a:lnTo>
                  <a:lnTo>
                    <a:pt x="59" y="2"/>
                  </a:lnTo>
                  <a:lnTo>
                    <a:pt x="61" y="2"/>
                  </a:lnTo>
                  <a:lnTo>
                    <a:pt x="67" y="2"/>
                  </a:lnTo>
                  <a:lnTo>
                    <a:pt x="83" y="2"/>
                  </a:lnTo>
                  <a:lnTo>
                    <a:pt x="87" y="2"/>
                  </a:lnTo>
                  <a:lnTo>
                    <a:pt x="89" y="2"/>
                  </a:lnTo>
                  <a:lnTo>
                    <a:pt x="93" y="2"/>
                  </a:lnTo>
                  <a:lnTo>
                    <a:pt x="97" y="2"/>
                  </a:lnTo>
                  <a:lnTo>
                    <a:pt x="99" y="2"/>
                  </a:lnTo>
                  <a:lnTo>
                    <a:pt x="101" y="2"/>
                  </a:lnTo>
                  <a:lnTo>
                    <a:pt x="101" y="2"/>
                  </a:lnTo>
                  <a:lnTo>
                    <a:pt x="103" y="2"/>
                  </a:lnTo>
                  <a:lnTo>
                    <a:pt x="105" y="2"/>
                  </a:lnTo>
                  <a:lnTo>
                    <a:pt x="107" y="2"/>
                  </a:lnTo>
                  <a:lnTo>
                    <a:pt x="111" y="2"/>
                  </a:lnTo>
                  <a:lnTo>
                    <a:pt x="115" y="2"/>
                  </a:lnTo>
                  <a:lnTo>
                    <a:pt x="117" y="2"/>
                  </a:lnTo>
                  <a:lnTo>
                    <a:pt x="117" y="4"/>
                  </a:lnTo>
                  <a:lnTo>
                    <a:pt x="117" y="6"/>
                  </a:lnTo>
                  <a:lnTo>
                    <a:pt x="117" y="8"/>
                  </a:lnTo>
                  <a:lnTo>
                    <a:pt x="117" y="12"/>
                  </a:lnTo>
                  <a:lnTo>
                    <a:pt x="117" y="1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7" name="Freeform 195"/>
            <p:cNvSpPr>
              <a:spLocks/>
            </p:cNvSpPr>
            <p:nvPr/>
          </p:nvSpPr>
          <p:spPr bwMode="auto">
            <a:xfrm>
              <a:off x="5481638" y="2463800"/>
              <a:ext cx="261938" cy="298450"/>
            </a:xfrm>
            <a:custGeom>
              <a:avLst/>
              <a:gdLst>
                <a:gd name="T0" fmla="*/ 48 w 165"/>
                <a:gd name="T1" fmla="*/ 0 h 188"/>
                <a:gd name="T2" fmla="*/ 62 w 165"/>
                <a:gd name="T3" fmla="*/ 0 h 188"/>
                <a:gd name="T4" fmla="*/ 78 w 165"/>
                <a:gd name="T5" fmla="*/ 0 h 188"/>
                <a:gd name="T6" fmla="*/ 88 w 165"/>
                <a:gd name="T7" fmla="*/ 0 h 188"/>
                <a:gd name="T8" fmla="*/ 97 w 165"/>
                <a:gd name="T9" fmla="*/ 0 h 188"/>
                <a:gd name="T10" fmla="*/ 103 w 165"/>
                <a:gd name="T11" fmla="*/ 0 h 188"/>
                <a:gd name="T12" fmla="*/ 111 w 165"/>
                <a:gd name="T13" fmla="*/ 2 h 188"/>
                <a:gd name="T14" fmla="*/ 121 w 165"/>
                <a:gd name="T15" fmla="*/ 2 h 188"/>
                <a:gd name="T16" fmla="*/ 131 w 165"/>
                <a:gd name="T17" fmla="*/ 2 h 188"/>
                <a:gd name="T18" fmla="*/ 141 w 165"/>
                <a:gd name="T19" fmla="*/ 2 h 188"/>
                <a:gd name="T20" fmla="*/ 155 w 165"/>
                <a:gd name="T21" fmla="*/ 2 h 188"/>
                <a:gd name="T22" fmla="*/ 165 w 165"/>
                <a:gd name="T23" fmla="*/ 0 h 188"/>
                <a:gd name="T24" fmla="*/ 165 w 165"/>
                <a:gd name="T25" fmla="*/ 8 h 188"/>
                <a:gd name="T26" fmla="*/ 165 w 165"/>
                <a:gd name="T27" fmla="*/ 16 h 188"/>
                <a:gd name="T28" fmla="*/ 165 w 165"/>
                <a:gd name="T29" fmla="*/ 30 h 188"/>
                <a:gd name="T30" fmla="*/ 165 w 165"/>
                <a:gd name="T31" fmla="*/ 44 h 188"/>
                <a:gd name="T32" fmla="*/ 165 w 165"/>
                <a:gd name="T33" fmla="*/ 54 h 188"/>
                <a:gd name="T34" fmla="*/ 165 w 165"/>
                <a:gd name="T35" fmla="*/ 62 h 188"/>
                <a:gd name="T36" fmla="*/ 165 w 165"/>
                <a:gd name="T37" fmla="*/ 70 h 188"/>
                <a:gd name="T38" fmla="*/ 165 w 165"/>
                <a:gd name="T39" fmla="*/ 90 h 188"/>
                <a:gd name="T40" fmla="*/ 163 w 165"/>
                <a:gd name="T41" fmla="*/ 106 h 188"/>
                <a:gd name="T42" fmla="*/ 163 w 165"/>
                <a:gd name="T43" fmla="*/ 114 h 188"/>
                <a:gd name="T44" fmla="*/ 163 w 165"/>
                <a:gd name="T45" fmla="*/ 120 h 188"/>
                <a:gd name="T46" fmla="*/ 163 w 165"/>
                <a:gd name="T47" fmla="*/ 128 h 188"/>
                <a:gd name="T48" fmla="*/ 163 w 165"/>
                <a:gd name="T49" fmla="*/ 140 h 188"/>
                <a:gd name="T50" fmla="*/ 163 w 165"/>
                <a:gd name="T51" fmla="*/ 158 h 188"/>
                <a:gd name="T52" fmla="*/ 163 w 165"/>
                <a:gd name="T53" fmla="*/ 182 h 188"/>
                <a:gd name="T54" fmla="*/ 161 w 165"/>
                <a:gd name="T55" fmla="*/ 188 h 188"/>
                <a:gd name="T56" fmla="*/ 155 w 165"/>
                <a:gd name="T57" fmla="*/ 188 h 188"/>
                <a:gd name="T58" fmla="*/ 139 w 165"/>
                <a:gd name="T59" fmla="*/ 188 h 188"/>
                <a:gd name="T60" fmla="*/ 123 w 165"/>
                <a:gd name="T61" fmla="*/ 188 h 188"/>
                <a:gd name="T62" fmla="*/ 101 w 165"/>
                <a:gd name="T63" fmla="*/ 188 h 188"/>
                <a:gd name="T64" fmla="*/ 72 w 165"/>
                <a:gd name="T65" fmla="*/ 188 h 188"/>
                <a:gd name="T66" fmla="*/ 62 w 165"/>
                <a:gd name="T67" fmla="*/ 188 h 188"/>
                <a:gd name="T68" fmla="*/ 50 w 165"/>
                <a:gd name="T69" fmla="*/ 188 h 188"/>
                <a:gd name="T70" fmla="*/ 36 w 165"/>
                <a:gd name="T71" fmla="*/ 186 h 188"/>
                <a:gd name="T72" fmla="*/ 24 w 165"/>
                <a:gd name="T73" fmla="*/ 186 h 188"/>
                <a:gd name="T74" fmla="*/ 4 w 165"/>
                <a:gd name="T75" fmla="*/ 186 h 188"/>
                <a:gd name="T76" fmla="*/ 0 w 165"/>
                <a:gd name="T77" fmla="*/ 176 h 188"/>
                <a:gd name="T78" fmla="*/ 0 w 165"/>
                <a:gd name="T79" fmla="*/ 166 h 188"/>
                <a:gd name="T80" fmla="*/ 0 w 165"/>
                <a:gd name="T81" fmla="*/ 158 h 188"/>
                <a:gd name="T82" fmla="*/ 0 w 165"/>
                <a:gd name="T83" fmla="*/ 146 h 188"/>
                <a:gd name="T84" fmla="*/ 0 w 165"/>
                <a:gd name="T85" fmla="*/ 134 h 188"/>
                <a:gd name="T86" fmla="*/ 0 w 165"/>
                <a:gd name="T87" fmla="*/ 122 h 188"/>
                <a:gd name="T88" fmla="*/ 0 w 165"/>
                <a:gd name="T89" fmla="*/ 116 h 188"/>
                <a:gd name="T90" fmla="*/ 0 w 165"/>
                <a:gd name="T91" fmla="*/ 96 h 188"/>
                <a:gd name="T92" fmla="*/ 0 w 165"/>
                <a:gd name="T93" fmla="*/ 80 h 188"/>
                <a:gd name="T94" fmla="*/ 0 w 165"/>
                <a:gd name="T95" fmla="*/ 60 h 188"/>
                <a:gd name="T96" fmla="*/ 0 w 165"/>
                <a:gd name="T97" fmla="*/ 40 h 188"/>
                <a:gd name="T98" fmla="*/ 0 w 165"/>
                <a:gd name="T99" fmla="*/ 30 h 188"/>
                <a:gd name="T100" fmla="*/ 0 w 165"/>
                <a:gd name="T101" fmla="*/ 22 h 188"/>
                <a:gd name="T102" fmla="*/ 0 w 165"/>
                <a:gd name="T103" fmla="*/ 14 h 188"/>
                <a:gd name="T104" fmla="*/ 0 w 165"/>
                <a:gd name="T105" fmla="*/ 0 h 188"/>
                <a:gd name="T106" fmla="*/ 10 w 165"/>
                <a:gd name="T107" fmla="*/ 0 h 188"/>
                <a:gd name="T108" fmla="*/ 24 w 165"/>
                <a:gd name="T109" fmla="*/ 0 h 188"/>
                <a:gd name="T110" fmla="*/ 36 w 165"/>
                <a:gd name="T11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5" h="188">
                  <a:moveTo>
                    <a:pt x="40" y="0"/>
                  </a:moveTo>
                  <a:lnTo>
                    <a:pt x="44" y="0"/>
                  </a:lnTo>
                  <a:lnTo>
                    <a:pt x="46" y="0"/>
                  </a:lnTo>
                  <a:lnTo>
                    <a:pt x="48" y="0"/>
                  </a:lnTo>
                  <a:lnTo>
                    <a:pt x="56" y="0"/>
                  </a:lnTo>
                  <a:lnTo>
                    <a:pt x="58" y="0"/>
                  </a:lnTo>
                  <a:lnTo>
                    <a:pt x="60" y="0"/>
                  </a:lnTo>
                  <a:lnTo>
                    <a:pt x="62" y="0"/>
                  </a:lnTo>
                  <a:lnTo>
                    <a:pt x="68" y="0"/>
                  </a:lnTo>
                  <a:lnTo>
                    <a:pt x="72" y="0"/>
                  </a:lnTo>
                  <a:lnTo>
                    <a:pt x="74" y="0"/>
                  </a:lnTo>
                  <a:lnTo>
                    <a:pt x="78" y="0"/>
                  </a:lnTo>
                  <a:lnTo>
                    <a:pt x="82" y="0"/>
                  </a:lnTo>
                  <a:lnTo>
                    <a:pt x="84" y="0"/>
                  </a:lnTo>
                  <a:lnTo>
                    <a:pt x="86" y="0"/>
                  </a:lnTo>
                  <a:lnTo>
                    <a:pt x="88" y="0"/>
                  </a:lnTo>
                  <a:lnTo>
                    <a:pt x="90" y="0"/>
                  </a:lnTo>
                  <a:lnTo>
                    <a:pt x="93" y="0"/>
                  </a:lnTo>
                  <a:lnTo>
                    <a:pt x="95" y="0"/>
                  </a:lnTo>
                  <a:lnTo>
                    <a:pt x="97" y="0"/>
                  </a:lnTo>
                  <a:lnTo>
                    <a:pt x="99" y="0"/>
                  </a:lnTo>
                  <a:lnTo>
                    <a:pt x="101" y="0"/>
                  </a:lnTo>
                  <a:lnTo>
                    <a:pt x="103" y="2"/>
                  </a:lnTo>
                  <a:lnTo>
                    <a:pt x="103" y="0"/>
                  </a:lnTo>
                  <a:lnTo>
                    <a:pt x="105" y="0"/>
                  </a:lnTo>
                  <a:lnTo>
                    <a:pt x="107" y="2"/>
                  </a:lnTo>
                  <a:lnTo>
                    <a:pt x="109" y="2"/>
                  </a:lnTo>
                  <a:lnTo>
                    <a:pt x="111" y="2"/>
                  </a:lnTo>
                  <a:lnTo>
                    <a:pt x="113" y="2"/>
                  </a:lnTo>
                  <a:lnTo>
                    <a:pt x="115" y="2"/>
                  </a:lnTo>
                  <a:lnTo>
                    <a:pt x="119" y="2"/>
                  </a:lnTo>
                  <a:lnTo>
                    <a:pt x="121" y="2"/>
                  </a:lnTo>
                  <a:lnTo>
                    <a:pt x="125" y="2"/>
                  </a:lnTo>
                  <a:lnTo>
                    <a:pt x="127" y="2"/>
                  </a:lnTo>
                  <a:lnTo>
                    <a:pt x="129" y="2"/>
                  </a:lnTo>
                  <a:lnTo>
                    <a:pt x="131" y="2"/>
                  </a:lnTo>
                  <a:lnTo>
                    <a:pt x="133" y="2"/>
                  </a:lnTo>
                  <a:lnTo>
                    <a:pt x="135" y="2"/>
                  </a:lnTo>
                  <a:lnTo>
                    <a:pt x="137" y="2"/>
                  </a:lnTo>
                  <a:lnTo>
                    <a:pt x="141" y="2"/>
                  </a:lnTo>
                  <a:lnTo>
                    <a:pt x="143" y="2"/>
                  </a:lnTo>
                  <a:lnTo>
                    <a:pt x="149" y="2"/>
                  </a:lnTo>
                  <a:lnTo>
                    <a:pt x="151" y="2"/>
                  </a:lnTo>
                  <a:lnTo>
                    <a:pt x="155" y="2"/>
                  </a:lnTo>
                  <a:lnTo>
                    <a:pt x="159" y="0"/>
                  </a:lnTo>
                  <a:lnTo>
                    <a:pt x="161" y="0"/>
                  </a:lnTo>
                  <a:lnTo>
                    <a:pt x="163" y="0"/>
                  </a:lnTo>
                  <a:lnTo>
                    <a:pt x="165" y="0"/>
                  </a:lnTo>
                  <a:lnTo>
                    <a:pt x="165" y="2"/>
                  </a:lnTo>
                  <a:lnTo>
                    <a:pt x="165" y="4"/>
                  </a:lnTo>
                  <a:lnTo>
                    <a:pt x="165" y="6"/>
                  </a:lnTo>
                  <a:lnTo>
                    <a:pt x="165" y="8"/>
                  </a:lnTo>
                  <a:lnTo>
                    <a:pt x="165" y="10"/>
                  </a:lnTo>
                  <a:lnTo>
                    <a:pt x="165" y="12"/>
                  </a:lnTo>
                  <a:lnTo>
                    <a:pt x="165" y="14"/>
                  </a:lnTo>
                  <a:lnTo>
                    <a:pt x="165" y="16"/>
                  </a:lnTo>
                  <a:lnTo>
                    <a:pt x="165" y="18"/>
                  </a:lnTo>
                  <a:lnTo>
                    <a:pt x="165" y="22"/>
                  </a:lnTo>
                  <a:lnTo>
                    <a:pt x="165" y="26"/>
                  </a:lnTo>
                  <a:lnTo>
                    <a:pt x="165" y="30"/>
                  </a:lnTo>
                  <a:lnTo>
                    <a:pt x="165" y="34"/>
                  </a:lnTo>
                  <a:lnTo>
                    <a:pt x="165" y="38"/>
                  </a:lnTo>
                  <a:lnTo>
                    <a:pt x="165" y="40"/>
                  </a:lnTo>
                  <a:lnTo>
                    <a:pt x="165" y="44"/>
                  </a:lnTo>
                  <a:lnTo>
                    <a:pt x="165" y="48"/>
                  </a:lnTo>
                  <a:lnTo>
                    <a:pt x="165" y="50"/>
                  </a:lnTo>
                  <a:lnTo>
                    <a:pt x="165" y="52"/>
                  </a:lnTo>
                  <a:lnTo>
                    <a:pt x="165" y="54"/>
                  </a:lnTo>
                  <a:lnTo>
                    <a:pt x="165" y="56"/>
                  </a:lnTo>
                  <a:lnTo>
                    <a:pt x="165" y="58"/>
                  </a:lnTo>
                  <a:lnTo>
                    <a:pt x="165" y="60"/>
                  </a:lnTo>
                  <a:lnTo>
                    <a:pt x="165" y="62"/>
                  </a:lnTo>
                  <a:lnTo>
                    <a:pt x="165" y="64"/>
                  </a:lnTo>
                  <a:lnTo>
                    <a:pt x="165" y="68"/>
                  </a:lnTo>
                  <a:lnTo>
                    <a:pt x="165" y="70"/>
                  </a:lnTo>
                  <a:lnTo>
                    <a:pt x="165" y="70"/>
                  </a:lnTo>
                  <a:lnTo>
                    <a:pt x="165" y="76"/>
                  </a:lnTo>
                  <a:lnTo>
                    <a:pt x="165" y="80"/>
                  </a:lnTo>
                  <a:lnTo>
                    <a:pt x="165" y="88"/>
                  </a:lnTo>
                  <a:lnTo>
                    <a:pt x="165" y="90"/>
                  </a:lnTo>
                  <a:lnTo>
                    <a:pt x="165" y="92"/>
                  </a:lnTo>
                  <a:lnTo>
                    <a:pt x="165" y="96"/>
                  </a:lnTo>
                  <a:lnTo>
                    <a:pt x="165" y="98"/>
                  </a:lnTo>
                  <a:lnTo>
                    <a:pt x="163" y="106"/>
                  </a:lnTo>
                  <a:lnTo>
                    <a:pt x="163" y="108"/>
                  </a:lnTo>
                  <a:lnTo>
                    <a:pt x="163" y="110"/>
                  </a:lnTo>
                  <a:lnTo>
                    <a:pt x="163" y="112"/>
                  </a:lnTo>
                  <a:lnTo>
                    <a:pt x="163" y="114"/>
                  </a:lnTo>
                  <a:lnTo>
                    <a:pt x="163" y="116"/>
                  </a:lnTo>
                  <a:lnTo>
                    <a:pt x="163" y="118"/>
                  </a:lnTo>
                  <a:lnTo>
                    <a:pt x="163" y="118"/>
                  </a:lnTo>
                  <a:lnTo>
                    <a:pt x="163" y="120"/>
                  </a:lnTo>
                  <a:lnTo>
                    <a:pt x="163" y="122"/>
                  </a:lnTo>
                  <a:lnTo>
                    <a:pt x="163" y="124"/>
                  </a:lnTo>
                  <a:lnTo>
                    <a:pt x="163" y="126"/>
                  </a:lnTo>
                  <a:lnTo>
                    <a:pt x="163" y="128"/>
                  </a:lnTo>
                  <a:lnTo>
                    <a:pt x="163" y="134"/>
                  </a:lnTo>
                  <a:lnTo>
                    <a:pt x="163" y="136"/>
                  </a:lnTo>
                  <a:lnTo>
                    <a:pt x="163" y="138"/>
                  </a:lnTo>
                  <a:lnTo>
                    <a:pt x="163" y="140"/>
                  </a:lnTo>
                  <a:lnTo>
                    <a:pt x="163" y="144"/>
                  </a:lnTo>
                  <a:lnTo>
                    <a:pt x="163" y="152"/>
                  </a:lnTo>
                  <a:lnTo>
                    <a:pt x="163" y="154"/>
                  </a:lnTo>
                  <a:lnTo>
                    <a:pt x="163" y="158"/>
                  </a:lnTo>
                  <a:lnTo>
                    <a:pt x="163" y="166"/>
                  </a:lnTo>
                  <a:lnTo>
                    <a:pt x="163" y="170"/>
                  </a:lnTo>
                  <a:lnTo>
                    <a:pt x="163" y="176"/>
                  </a:lnTo>
                  <a:lnTo>
                    <a:pt x="163" y="182"/>
                  </a:lnTo>
                  <a:lnTo>
                    <a:pt x="163" y="184"/>
                  </a:lnTo>
                  <a:lnTo>
                    <a:pt x="163" y="186"/>
                  </a:lnTo>
                  <a:lnTo>
                    <a:pt x="163" y="188"/>
                  </a:lnTo>
                  <a:lnTo>
                    <a:pt x="161" y="188"/>
                  </a:lnTo>
                  <a:lnTo>
                    <a:pt x="159" y="188"/>
                  </a:lnTo>
                  <a:lnTo>
                    <a:pt x="157" y="188"/>
                  </a:lnTo>
                  <a:lnTo>
                    <a:pt x="157" y="188"/>
                  </a:lnTo>
                  <a:lnTo>
                    <a:pt x="155" y="188"/>
                  </a:lnTo>
                  <a:lnTo>
                    <a:pt x="153" y="188"/>
                  </a:lnTo>
                  <a:lnTo>
                    <a:pt x="151" y="188"/>
                  </a:lnTo>
                  <a:lnTo>
                    <a:pt x="141" y="188"/>
                  </a:lnTo>
                  <a:lnTo>
                    <a:pt x="139" y="188"/>
                  </a:lnTo>
                  <a:lnTo>
                    <a:pt x="137" y="188"/>
                  </a:lnTo>
                  <a:lnTo>
                    <a:pt x="129" y="188"/>
                  </a:lnTo>
                  <a:lnTo>
                    <a:pt x="127" y="188"/>
                  </a:lnTo>
                  <a:lnTo>
                    <a:pt x="123" y="188"/>
                  </a:lnTo>
                  <a:lnTo>
                    <a:pt x="119" y="188"/>
                  </a:lnTo>
                  <a:lnTo>
                    <a:pt x="115" y="188"/>
                  </a:lnTo>
                  <a:lnTo>
                    <a:pt x="107" y="188"/>
                  </a:lnTo>
                  <a:lnTo>
                    <a:pt x="101" y="188"/>
                  </a:lnTo>
                  <a:lnTo>
                    <a:pt x="97" y="188"/>
                  </a:lnTo>
                  <a:lnTo>
                    <a:pt x="78" y="188"/>
                  </a:lnTo>
                  <a:lnTo>
                    <a:pt x="74" y="188"/>
                  </a:lnTo>
                  <a:lnTo>
                    <a:pt x="72" y="188"/>
                  </a:lnTo>
                  <a:lnTo>
                    <a:pt x="70" y="188"/>
                  </a:lnTo>
                  <a:lnTo>
                    <a:pt x="66" y="188"/>
                  </a:lnTo>
                  <a:lnTo>
                    <a:pt x="64" y="188"/>
                  </a:lnTo>
                  <a:lnTo>
                    <a:pt x="62" y="188"/>
                  </a:lnTo>
                  <a:lnTo>
                    <a:pt x="60" y="188"/>
                  </a:lnTo>
                  <a:lnTo>
                    <a:pt x="56" y="188"/>
                  </a:lnTo>
                  <a:lnTo>
                    <a:pt x="52" y="188"/>
                  </a:lnTo>
                  <a:lnTo>
                    <a:pt x="50" y="188"/>
                  </a:lnTo>
                  <a:lnTo>
                    <a:pt x="46" y="188"/>
                  </a:lnTo>
                  <a:lnTo>
                    <a:pt x="40" y="188"/>
                  </a:lnTo>
                  <a:lnTo>
                    <a:pt x="38" y="188"/>
                  </a:lnTo>
                  <a:lnTo>
                    <a:pt x="36" y="186"/>
                  </a:lnTo>
                  <a:lnTo>
                    <a:pt x="34" y="186"/>
                  </a:lnTo>
                  <a:lnTo>
                    <a:pt x="32" y="186"/>
                  </a:lnTo>
                  <a:lnTo>
                    <a:pt x="28" y="186"/>
                  </a:lnTo>
                  <a:lnTo>
                    <a:pt x="24" y="186"/>
                  </a:lnTo>
                  <a:lnTo>
                    <a:pt x="18" y="186"/>
                  </a:lnTo>
                  <a:lnTo>
                    <a:pt x="8" y="186"/>
                  </a:lnTo>
                  <a:lnTo>
                    <a:pt x="6" y="186"/>
                  </a:lnTo>
                  <a:lnTo>
                    <a:pt x="4" y="186"/>
                  </a:lnTo>
                  <a:lnTo>
                    <a:pt x="2" y="186"/>
                  </a:lnTo>
                  <a:lnTo>
                    <a:pt x="2" y="184"/>
                  </a:lnTo>
                  <a:lnTo>
                    <a:pt x="2" y="178"/>
                  </a:lnTo>
                  <a:lnTo>
                    <a:pt x="0" y="176"/>
                  </a:lnTo>
                  <a:lnTo>
                    <a:pt x="0" y="174"/>
                  </a:lnTo>
                  <a:lnTo>
                    <a:pt x="0" y="170"/>
                  </a:lnTo>
                  <a:lnTo>
                    <a:pt x="0" y="166"/>
                  </a:lnTo>
                  <a:lnTo>
                    <a:pt x="0" y="166"/>
                  </a:lnTo>
                  <a:lnTo>
                    <a:pt x="0" y="164"/>
                  </a:lnTo>
                  <a:lnTo>
                    <a:pt x="0" y="162"/>
                  </a:lnTo>
                  <a:lnTo>
                    <a:pt x="0" y="160"/>
                  </a:lnTo>
                  <a:lnTo>
                    <a:pt x="0" y="158"/>
                  </a:lnTo>
                  <a:lnTo>
                    <a:pt x="0" y="156"/>
                  </a:lnTo>
                  <a:lnTo>
                    <a:pt x="0" y="152"/>
                  </a:lnTo>
                  <a:lnTo>
                    <a:pt x="0" y="150"/>
                  </a:lnTo>
                  <a:lnTo>
                    <a:pt x="0" y="146"/>
                  </a:lnTo>
                  <a:lnTo>
                    <a:pt x="0" y="144"/>
                  </a:lnTo>
                  <a:lnTo>
                    <a:pt x="0" y="140"/>
                  </a:lnTo>
                  <a:lnTo>
                    <a:pt x="0" y="138"/>
                  </a:lnTo>
                  <a:lnTo>
                    <a:pt x="0" y="134"/>
                  </a:lnTo>
                  <a:lnTo>
                    <a:pt x="0" y="132"/>
                  </a:lnTo>
                  <a:lnTo>
                    <a:pt x="0" y="128"/>
                  </a:lnTo>
                  <a:lnTo>
                    <a:pt x="0" y="124"/>
                  </a:lnTo>
                  <a:lnTo>
                    <a:pt x="0" y="122"/>
                  </a:lnTo>
                  <a:lnTo>
                    <a:pt x="0" y="120"/>
                  </a:lnTo>
                  <a:lnTo>
                    <a:pt x="0" y="118"/>
                  </a:lnTo>
                  <a:lnTo>
                    <a:pt x="0" y="118"/>
                  </a:lnTo>
                  <a:lnTo>
                    <a:pt x="0" y="116"/>
                  </a:lnTo>
                  <a:lnTo>
                    <a:pt x="0" y="112"/>
                  </a:lnTo>
                  <a:lnTo>
                    <a:pt x="0" y="110"/>
                  </a:lnTo>
                  <a:lnTo>
                    <a:pt x="0" y="102"/>
                  </a:lnTo>
                  <a:lnTo>
                    <a:pt x="0" y="96"/>
                  </a:lnTo>
                  <a:lnTo>
                    <a:pt x="0" y="94"/>
                  </a:lnTo>
                  <a:lnTo>
                    <a:pt x="0" y="92"/>
                  </a:lnTo>
                  <a:lnTo>
                    <a:pt x="0" y="86"/>
                  </a:lnTo>
                  <a:lnTo>
                    <a:pt x="0" y="80"/>
                  </a:lnTo>
                  <a:lnTo>
                    <a:pt x="0" y="78"/>
                  </a:lnTo>
                  <a:lnTo>
                    <a:pt x="0" y="70"/>
                  </a:lnTo>
                  <a:lnTo>
                    <a:pt x="0" y="66"/>
                  </a:lnTo>
                  <a:lnTo>
                    <a:pt x="0" y="60"/>
                  </a:lnTo>
                  <a:lnTo>
                    <a:pt x="0" y="58"/>
                  </a:lnTo>
                  <a:lnTo>
                    <a:pt x="0" y="48"/>
                  </a:lnTo>
                  <a:lnTo>
                    <a:pt x="0" y="42"/>
                  </a:lnTo>
                  <a:lnTo>
                    <a:pt x="0" y="40"/>
                  </a:lnTo>
                  <a:lnTo>
                    <a:pt x="0" y="38"/>
                  </a:lnTo>
                  <a:lnTo>
                    <a:pt x="0" y="34"/>
                  </a:lnTo>
                  <a:lnTo>
                    <a:pt x="0" y="32"/>
                  </a:lnTo>
                  <a:lnTo>
                    <a:pt x="0" y="30"/>
                  </a:lnTo>
                  <a:lnTo>
                    <a:pt x="0" y="28"/>
                  </a:lnTo>
                  <a:lnTo>
                    <a:pt x="0" y="26"/>
                  </a:lnTo>
                  <a:lnTo>
                    <a:pt x="0" y="24"/>
                  </a:lnTo>
                  <a:lnTo>
                    <a:pt x="0" y="22"/>
                  </a:lnTo>
                  <a:lnTo>
                    <a:pt x="0" y="20"/>
                  </a:lnTo>
                  <a:lnTo>
                    <a:pt x="0" y="18"/>
                  </a:lnTo>
                  <a:lnTo>
                    <a:pt x="0" y="16"/>
                  </a:lnTo>
                  <a:lnTo>
                    <a:pt x="0" y="14"/>
                  </a:lnTo>
                  <a:lnTo>
                    <a:pt x="0" y="12"/>
                  </a:lnTo>
                  <a:lnTo>
                    <a:pt x="0" y="10"/>
                  </a:lnTo>
                  <a:lnTo>
                    <a:pt x="0" y="6"/>
                  </a:lnTo>
                  <a:lnTo>
                    <a:pt x="0" y="0"/>
                  </a:lnTo>
                  <a:lnTo>
                    <a:pt x="2" y="0"/>
                  </a:lnTo>
                  <a:lnTo>
                    <a:pt x="4" y="0"/>
                  </a:lnTo>
                  <a:lnTo>
                    <a:pt x="8" y="0"/>
                  </a:lnTo>
                  <a:lnTo>
                    <a:pt x="10" y="0"/>
                  </a:lnTo>
                  <a:lnTo>
                    <a:pt x="12" y="0"/>
                  </a:lnTo>
                  <a:lnTo>
                    <a:pt x="14" y="0"/>
                  </a:lnTo>
                  <a:lnTo>
                    <a:pt x="16" y="0"/>
                  </a:lnTo>
                  <a:lnTo>
                    <a:pt x="24" y="0"/>
                  </a:lnTo>
                  <a:lnTo>
                    <a:pt x="26" y="0"/>
                  </a:lnTo>
                  <a:lnTo>
                    <a:pt x="28" y="0"/>
                  </a:lnTo>
                  <a:lnTo>
                    <a:pt x="34" y="0"/>
                  </a:lnTo>
                  <a:lnTo>
                    <a:pt x="36" y="0"/>
                  </a:lnTo>
                  <a:lnTo>
                    <a:pt x="4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8" name="Freeform 200"/>
            <p:cNvSpPr>
              <a:spLocks/>
            </p:cNvSpPr>
            <p:nvPr/>
          </p:nvSpPr>
          <p:spPr bwMode="auto">
            <a:xfrm>
              <a:off x="6054725" y="2813050"/>
              <a:ext cx="342900" cy="334963"/>
            </a:xfrm>
            <a:custGeom>
              <a:avLst/>
              <a:gdLst>
                <a:gd name="T0" fmla="*/ 34 w 216"/>
                <a:gd name="T1" fmla="*/ 2 h 211"/>
                <a:gd name="T2" fmla="*/ 36 w 216"/>
                <a:gd name="T3" fmla="*/ 12 h 211"/>
                <a:gd name="T4" fmla="*/ 42 w 216"/>
                <a:gd name="T5" fmla="*/ 20 h 211"/>
                <a:gd name="T6" fmla="*/ 50 w 216"/>
                <a:gd name="T7" fmla="*/ 16 h 211"/>
                <a:gd name="T8" fmla="*/ 60 w 216"/>
                <a:gd name="T9" fmla="*/ 22 h 211"/>
                <a:gd name="T10" fmla="*/ 70 w 216"/>
                <a:gd name="T11" fmla="*/ 18 h 211"/>
                <a:gd name="T12" fmla="*/ 76 w 216"/>
                <a:gd name="T13" fmla="*/ 30 h 211"/>
                <a:gd name="T14" fmla="*/ 88 w 216"/>
                <a:gd name="T15" fmla="*/ 32 h 211"/>
                <a:gd name="T16" fmla="*/ 100 w 216"/>
                <a:gd name="T17" fmla="*/ 30 h 211"/>
                <a:gd name="T18" fmla="*/ 100 w 216"/>
                <a:gd name="T19" fmla="*/ 43 h 211"/>
                <a:gd name="T20" fmla="*/ 108 w 216"/>
                <a:gd name="T21" fmla="*/ 36 h 211"/>
                <a:gd name="T22" fmla="*/ 112 w 216"/>
                <a:gd name="T23" fmla="*/ 26 h 211"/>
                <a:gd name="T24" fmla="*/ 116 w 216"/>
                <a:gd name="T25" fmla="*/ 30 h 211"/>
                <a:gd name="T26" fmla="*/ 126 w 216"/>
                <a:gd name="T27" fmla="*/ 36 h 211"/>
                <a:gd name="T28" fmla="*/ 124 w 216"/>
                <a:gd name="T29" fmla="*/ 51 h 211"/>
                <a:gd name="T30" fmla="*/ 130 w 216"/>
                <a:gd name="T31" fmla="*/ 55 h 211"/>
                <a:gd name="T32" fmla="*/ 138 w 216"/>
                <a:gd name="T33" fmla="*/ 45 h 211"/>
                <a:gd name="T34" fmla="*/ 144 w 216"/>
                <a:gd name="T35" fmla="*/ 53 h 211"/>
                <a:gd name="T36" fmla="*/ 140 w 216"/>
                <a:gd name="T37" fmla="*/ 65 h 211"/>
                <a:gd name="T38" fmla="*/ 150 w 216"/>
                <a:gd name="T39" fmla="*/ 65 h 211"/>
                <a:gd name="T40" fmla="*/ 154 w 216"/>
                <a:gd name="T41" fmla="*/ 67 h 211"/>
                <a:gd name="T42" fmla="*/ 160 w 216"/>
                <a:gd name="T43" fmla="*/ 67 h 211"/>
                <a:gd name="T44" fmla="*/ 154 w 216"/>
                <a:gd name="T45" fmla="*/ 79 h 211"/>
                <a:gd name="T46" fmla="*/ 152 w 216"/>
                <a:gd name="T47" fmla="*/ 85 h 211"/>
                <a:gd name="T48" fmla="*/ 158 w 216"/>
                <a:gd name="T49" fmla="*/ 85 h 211"/>
                <a:gd name="T50" fmla="*/ 168 w 216"/>
                <a:gd name="T51" fmla="*/ 93 h 211"/>
                <a:gd name="T52" fmla="*/ 166 w 216"/>
                <a:gd name="T53" fmla="*/ 109 h 211"/>
                <a:gd name="T54" fmla="*/ 176 w 216"/>
                <a:gd name="T55" fmla="*/ 115 h 211"/>
                <a:gd name="T56" fmla="*/ 186 w 216"/>
                <a:gd name="T57" fmla="*/ 123 h 211"/>
                <a:gd name="T58" fmla="*/ 180 w 216"/>
                <a:gd name="T59" fmla="*/ 131 h 211"/>
                <a:gd name="T60" fmla="*/ 176 w 216"/>
                <a:gd name="T61" fmla="*/ 139 h 211"/>
                <a:gd name="T62" fmla="*/ 182 w 216"/>
                <a:gd name="T63" fmla="*/ 147 h 211"/>
                <a:gd name="T64" fmla="*/ 192 w 216"/>
                <a:gd name="T65" fmla="*/ 139 h 211"/>
                <a:gd name="T66" fmla="*/ 202 w 216"/>
                <a:gd name="T67" fmla="*/ 143 h 211"/>
                <a:gd name="T68" fmla="*/ 202 w 216"/>
                <a:gd name="T69" fmla="*/ 153 h 211"/>
                <a:gd name="T70" fmla="*/ 192 w 216"/>
                <a:gd name="T71" fmla="*/ 159 h 211"/>
                <a:gd name="T72" fmla="*/ 204 w 216"/>
                <a:gd name="T73" fmla="*/ 167 h 211"/>
                <a:gd name="T74" fmla="*/ 202 w 216"/>
                <a:gd name="T75" fmla="*/ 179 h 211"/>
                <a:gd name="T76" fmla="*/ 204 w 216"/>
                <a:gd name="T77" fmla="*/ 193 h 211"/>
                <a:gd name="T78" fmla="*/ 214 w 216"/>
                <a:gd name="T79" fmla="*/ 203 h 211"/>
                <a:gd name="T80" fmla="*/ 208 w 216"/>
                <a:gd name="T81" fmla="*/ 209 h 211"/>
                <a:gd name="T82" fmla="*/ 192 w 216"/>
                <a:gd name="T83" fmla="*/ 211 h 211"/>
                <a:gd name="T84" fmla="*/ 168 w 216"/>
                <a:gd name="T85" fmla="*/ 211 h 211"/>
                <a:gd name="T86" fmla="*/ 138 w 216"/>
                <a:gd name="T87" fmla="*/ 211 h 211"/>
                <a:gd name="T88" fmla="*/ 104 w 216"/>
                <a:gd name="T89" fmla="*/ 211 h 211"/>
                <a:gd name="T90" fmla="*/ 74 w 216"/>
                <a:gd name="T91" fmla="*/ 211 h 211"/>
                <a:gd name="T92" fmla="*/ 50 w 216"/>
                <a:gd name="T93" fmla="*/ 211 h 211"/>
                <a:gd name="T94" fmla="*/ 28 w 216"/>
                <a:gd name="T95" fmla="*/ 211 h 211"/>
                <a:gd name="T96" fmla="*/ 6 w 216"/>
                <a:gd name="T97" fmla="*/ 211 h 211"/>
                <a:gd name="T98" fmla="*/ 0 w 216"/>
                <a:gd name="T99" fmla="*/ 175 h 211"/>
                <a:gd name="T100" fmla="*/ 0 w 216"/>
                <a:gd name="T101" fmla="*/ 147 h 211"/>
                <a:gd name="T102" fmla="*/ 0 w 216"/>
                <a:gd name="T103" fmla="*/ 111 h 211"/>
                <a:gd name="T104" fmla="*/ 0 w 216"/>
                <a:gd name="T105" fmla="*/ 91 h 211"/>
                <a:gd name="T106" fmla="*/ 0 w 216"/>
                <a:gd name="T107" fmla="*/ 63 h 211"/>
                <a:gd name="T108" fmla="*/ 2 w 216"/>
                <a:gd name="T109" fmla="*/ 32 h 211"/>
                <a:gd name="T110" fmla="*/ 2 w 216"/>
                <a:gd name="T111" fmla="*/ 12 h 211"/>
                <a:gd name="T112" fmla="*/ 10 w 216"/>
                <a:gd name="T113" fmla="*/ 6 h 211"/>
                <a:gd name="T114" fmla="*/ 22 w 216"/>
                <a:gd name="T115" fmla="*/ 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6" h="211">
                  <a:moveTo>
                    <a:pt x="24" y="8"/>
                  </a:moveTo>
                  <a:lnTo>
                    <a:pt x="26" y="8"/>
                  </a:lnTo>
                  <a:lnTo>
                    <a:pt x="28" y="8"/>
                  </a:lnTo>
                  <a:lnTo>
                    <a:pt x="28" y="6"/>
                  </a:lnTo>
                  <a:lnTo>
                    <a:pt x="28" y="4"/>
                  </a:lnTo>
                  <a:lnTo>
                    <a:pt x="30" y="4"/>
                  </a:lnTo>
                  <a:lnTo>
                    <a:pt x="32" y="4"/>
                  </a:lnTo>
                  <a:lnTo>
                    <a:pt x="32" y="2"/>
                  </a:lnTo>
                  <a:lnTo>
                    <a:pt x="34" y="2"/>
                  </a:lnTo>
                  <a:lnTo>
                    <a:pt x="36" y="4"/>
                  </a:lnTo>
                  <a:lnTo>
                    <a:pt x="34" y="4"/>
                  </a:lnTo>
                  <a:lnTo>
                    <a:pt x="34" y="6"/>
                  </a:lnTo>
                  <a:lnTo>
                    <a:pt x="32" y="6"/>
                  </a:lnTo>
                  <a:lnTo>
                    <a:pt x="32" y="8"/>
                  </a:lnTo>
                  <a:lnTo>
                    <a:pt x="32" y="10"/>
                  </a:lnTo>
                  <a:lnTo>
                    <a:pt x="34" y="10"/>
                  </a:lnTo>
                  <a:lnTo>
                    <a:pt x="36" y="10"/>
                  </a:lnTo>
                  <a:lnTo>
                    <a:pt x="36" y="12"/>
                  </a:lnTo>
                  <a:lnTo>
                    <a:pt x="36" y="12"/>
                  </a:lnTo>
                  <a:lnTo>
                    <a:pt x="36" y="14"/>
                  </a:lnTo>
                  <a:lnTo>
                    <a:pt x="38" y="14"/>
                  </a:lnTo>
                  <a:lnTo>
                    <a:pt x="40" y="14"/>
                  </a:lnTo>
                  <a:lnTo>
                    <a:pt x="40" y="16"/>
                  </a:lnTo>
                  <a:lnTo>
                    <a:pt x="40" y="18"/>
                  </a:lnTo>
                  <a:lnTo>
                    <a:pt x="40" y="20"/>
                  </a:lnTo>
                  <a:lnTo>
                    <a:pt x="40" y="22"/>
                  </a:lnTo>
                  <a:lnTo>
                    <a:pt x="42" y="20"/>
                  </a:lnTo>
                  <a:lnTo>
                    <a:pt x="42" y="18"/>
                  </a:lnTo>
                  <a:lnTo>
                    <a:pt x="44" y="18"/>
                  </a:lnTo>
                  <a:lnTo>
                    <a:pt x="44" y="16"/>
                  </a:lnTo>
                  <a:lnTo>
                    <a:pt x="44" y="14"/>
                  </a:lnTo>
                  <a:lnTo>
                    <a:pt x="46" y="12"/>
                  </a:lnTo>
                  <a:lnTo>
                    <a:pt x="48" y="12"/>
                  </a:lnTo>
                  <a:lnTo>
                    <a:pt x="50" y="12"/>
                  </a:lnTo>
                  <a:lnTo>
                    <a:pt x="50" y="14"/>
                  </a:lnTo>
                  <a:lnTo>
                    <a:pt x="50" y="16"/>
                  </a:lnTo>
                  <a:lnTo>
                    <a:pt x="50" y="18"/>
                  </a:lnTo>
                  <a:lnTo>
                    <a:pt x="50" y="20"/>
                  </a:lnTo>
                  <a:lnTo>
                    <a:pt x="52" y="20"/>
                  </a:lnTo>
                  <a:lnTo>
                    <a:pt x="52" y="22"/>
                  </a:lnTo>
                  <a:lnTo>
                    <a:pt x="54" y="22"/>
                  </a:lnTo>
                  <a:lnTo>
                    <a:pt x="56" y="22"/>
                  </a:lnTo>
                  <a:lnTo>
                    <a:pt x="56" y="20"/>
                  </a:lnTo>
                  <a:lnTo>
                    <a:pt x="58" y="22"/>
                  </a:lnTo>
                  <a:lnTo>
                    <a:pt x="60" y="22"/>
                  </a:lnTo>
                  <a:lnTo>
                    <a:pt x="60" y="20"/>
                  </a:lnTo>
                  <a:lnTo>
                    <a:pt x="62" y="20"/>
                  </a:lnTo>
                  <a:lnTo>
                    <a:pt x="62" y="22"/>
                  </a:lnTo>
                  <a:lnTo>
                    <a:pt x="64" y="22"/>
                  </a:lnTo>
                  <a:lnTo>
                    <a:pt x="64" y="20"/>
                  </a:lnTo>
                  <a:lnTo>
                    <a:pt x="66" y="20"/>
                  </a:lnTo>
                  <a:lnTo>
                    <a:pt x="66" y="18"/>
                  </a:lnTo>
                  <a:lnTo>
                    <a:pt x="68" y="18"/>
                  </a:lnTo>
                  <a:lnTo>
                    <a:pt x="70" y="18"/>
                  </a:lnTo>
                  <a:lnTo>
                    <a:pt x="72" y="18"/>
                  </a:lnTo>
                  <a:lnTo>
                    <a:pt x="74" y="20"/>
                  </a:lnTo>
                  <a:lnTo>
                    <a:pt x="76" y="22"/>
                  </a:lnTo>
                  <a:lnTo>
                    <a:pt x="76" y="24"/>
                  </a:lnTo>
                  <a:lnTo>
                    <a:pt x="76" y="26"/>
                  </a:lnTo>
                  <a:lnTo>
                    <a:pt x="78" y="26"/>
                  </a:lnTo>
                  <a:lnTo>
                    <a:pt x="78" y="28"/>
                  </a:lnTo>
                  <a:lnTo>
                    <a:pt x="76" y="28"/>
                  </a:lnTo>
                  <a:lnTo>
                    <a:pt x="76" y="30"/>
                  </a:lnTo>
                  <a:lnTo>
                    <a:pt x="78" y="30"/>
                  </a:lnTo>
                  <a:lnTo>
                    <a:pt x="80" y="30"/>
                  </a:lnTo>
                  <a:lnTo>
                    <a:pt x="84" y="30"/>
                  </a:lnTo>
                  <a:lnTo>
                    <a:pt x="86" y="30"/>
                  </a:lnTo>
                  <a:lnTo>
                    <a:pt x="86" y="30"/>
                  </a:lnTo>
                  <a:lnTo>
                    <a:pt x="86" y="28"/>
                  </a:lnTo>
                  <a:lnTo>
                    <a:pt x="88" y="28"/>
                  </a:lnTo>
                  <a:lnTo>
                    <a:pt x="88" y="30"/>
                  </a:lnTo>
                  <a:lnTo>
                    <a:pt x="88" y="32"/>
                  </a:lnTo>
                  <a:lnTo>
                    <a:pt x="90" y="32"/>
                  </a:lnTo>
                  <a:lnTo>
                    <a:pt x="92" y="32"/>
                  </a:lnTo>
                  <a:lnTo>
                    <a:pt x="92" y="30"/>
                  </a:lnTo>
                  <a:lnTo>
                    <a:pt x="94" y="30"/>
                  </a:lnTo>
                  <a:lnTo>
                    <a:pt x="94" y="32"/>
                  </a:lnTo>
                  <a:lnTo>
                    <a:pt x="96" y="32"/>
                  </a:lnTo>
                  <a:lnTo>
                    <a:pt x="98" y="32"/>
                  </a:lnTo>
                  <a:lnTo>
                    <a:pt x="98" y="30"/>
                  </a:lnTo>
                  <a:lnTo>
                    <a:pt x="100" y="30"/>
                  </a:lnTo>
                  <a:lnTo>
                    <a:pt x="102" y="30"/>
                  </a:lnTo>
                  <a:lnTo>
                    <a:pt x="102" y="32"/>
                  </a:lnTo>
                  <a:lnTo>
                    <a:pt x="100" y="34"/>
                  </a:lnTo>
                  <a:lnTo>
                    <a:pt x="102" y="34"/>
                  </a:lnTo>
                  <a:lnTo>
                    <a:pt x="100" y="36"/>
                  </a:lnTo>
                  <a:lnTo>
                    <a:pt x="100" y="38"/>
                  </a:lnTo>
                  <a:lnTo>
                    <a:pt x="100" y="41"/>
                  </a:lnTo>
                  <a:lnTo>
                    <a:pt x="100" y="43"/>
                  </a:lnTo>
                  <a:lnTo>
                    <a:pt x="100" y="43"/>
                  </a:lnTo>
                  <a:lnTo>
                    <a:pt x="102" y="43"/>
                  </a:lnTo>
                  <a:lnTo>
                    <a:pt x="102" y="43"/>
                  </a:lnTo>
                  <a:lnTo>
                    <a:pt x="104" y="43"/>
                  </a:lnTo>
                  <a:lnTo>
                    <a:pt x="106" y="43"/>
                  </a:lnTo>
                  <a:lnTo>
                    <a:pt x="106" y="43"/>
                  </a:lnTo>
                  <a:lnTo>
                    <a:pt x="108" y="43"/>
                  </a:lnTo>
                  <a:lnTo>
                    <a:pt x="108" y="41"/>
                  </a:lnTo>
                  <a:lnTo>
                    <a:pt x="108" y="38"/>
                  </a:lnTo>
                  <a:lnTo>
                    <a:pt x="108" y="36"/>
                  </a:lnTo>
                  <a:lnTo>
                    <a:pt x="108" y="34"/>
                  </a:lnTo>
                  <a:lnTo>
                    <a:pt x="110" y="34"/>
                  </a:lnTo>
                  <a:lnTo>
                    <a:pt x="110" y="32"/>
                  </a:lnTo>
                  <a:lnTo>
                    <a:pt x="112" y="32"/>
                  </a:lnTo>
                  <a:lnTo>
                    <a:pt x="112" y="30"/>
                  </a:lnTo>
                  <a:lnTo>
                    <a:pt x="112" y="28"/>
                  </a:lnTo>
                  <a:lnTo>
                    <a:pt x="114" y="28"/>
                  </a:lnTo>
                  <a:lnTo>
                    <a:pt x="114" y="26"/>
                  </a:lnTo>
                  <a:lnTo>
                    <a:pt x="112" y="26"/>
                  </a:lnTo>
                  <a:lnTo>
                    <a:pt x="112" y="24"/>
                  </a:lnTo>
                  <a:lnTo>
                    <a:pt x="112" y="22"/>
                  </a:lnTo>
                  <a:lnTo>
                    <a:pt x="114" y="22"/>
                  </a:lnTo>
                  <a:lnTo>
                    <a:pt x="116" y="24"/>
                  </a:lnTo>
                  <a:lnTo>
                    <a:pt x="118" y="24"/>
                  </a:lnTo>
                  <a:lnTo>
                    <a:pt x="118" y="26"/>
                  </a:lnTo>
                  <a:lnTo>
                    <a:pt x="118" y="28"/>
                  </a:lnTo>
                  <a:lnTo>
                    <a:pt x="116" y="28"/>
                  </a:lnTo>
                  <a:lnTo>
                    <a:pt x="116" y="30"/>
                  </a:lnTo>
                  <a:lnTo>
                    <a:pt x="116" y="32"/>
                  </a:lnTo>
                  <a:lnTo>
                    <a:pt x="118" y="32"/>
                  </a:lnTo>
                  <a:lnTo>
                    <a:pt x="120" y="32"/>
                  </a:lnTo>
                  <a:lnTo>
                    <a:pt x="122" y="32"/>
                  </a:lnTo>
                  <a:lnTo>
                    <a:pt x="124" y="32"/>
                  </a:lnTo>
                  <a:lnTo>
                    <a:pt x="126" y="32"/>
                  </a:lnTo>
                  <a:lnTo>
                    <a:pt x="128" y="32"/>
                  </a:lnTo>
                  <a:lnTo>
                    <a:pt x="128" y="34"/>
                  </a:lnTo>
                  <a:lnTo>
                    <a:pt x="126" y="36"/>
                  </a:lnTo>
                  <a:lnTo>
                    <a:pt x="128" y="38"/>
                  </a:lnTo>
                  <a:lnTo>
                    <a:pt x="128" y="41"/>
                  </a:lnTo>
                  <a:lnTo>
                    <a:pt x="126" y="41"/>
                  </a:lnTo>
                  <a:lnTo>
                    <a:pt x="124" y="43"/>
                  </a:lnTo>
                  <a:lnTo>
                    <a:pt x="124" y="43"/>
                  </a:lnTo>
                  <a:lnTo>
                    <a:pt x="124" y="45"/>
                  </a:lnTo>
                  <a:lnTo>
                    <a:pt x="124" y="47"/>
                  </a:lnTo>
                  <a:lnTo>
                    <a:pt x="124" y="49"/>
                  </a:lnTo>
                  <a:lnTo>
                    <a:pt x="124" y="51"/>
                  </a:lnTo>
                  <a:lnTo>
                    <a:pt x="122" y="51"/>
                  </a:lnTo>
                  <a:lnTo>
                    <a:pt x="122" y="53"/>
                  </a:lnTo>
                  <a:lnTo>
                    <a:pt x="124" y="53"/>
                  </a:lnTo>
                  <a:lnTo>
                    <a:pt x="124" y="55"/>
                  </a:lnTo>
                  <a:lnTo>
                    <a:pt x="124" y="57"/>
                  </a:lnTo>
                  <a:lnTo>
                    <a:pt x="126" y="57"/>
                  </a:lnTo>
                  <a:lnTo>
                    <a:pt x="128" y="57"/>
                  </a:lnTo>
                  <a:lnTo>
                    <a:pt x="128" y="55"/>
                  </a:lnTo>
                  <a:lnTo>
                    <a:pt x="130" y="55"/>
                  </a:lnTo>
                  <a:lnTo>
                    <a:pt x="132" y="55"/>
                  </a:lnTo>
                  <a:lnTo>
                    <a:pt x="132" y="53"/>
                  </a:lnTo>
                  <a:lnTo>
                    <a:pt x="134" y="53"/>
                  </a:lnTo>
                  <a:lnTo>
                    <a:pt x="134" y="51"/>
                  </a:lnTo>
                  <a:lnTo>
                    <a:pt x="134" y="51"/>
                  </a:lnTo>
                  <a:lnTo>
                    <a:pt x="134" y="49"/>
                  </a:lnTo>
                  <a:lnTo>
                    <a:pt x="134" y="47"/>
                  </a:lnTo>
                  <a:lnTo>
                    <a:pt x="136" y="47"/>
                  </a:lnTo>
                  <a:lnTo>
                    <a:pt x="138" y="45"/>
                  </a:lnTo>
                  <a:lnTo>
                    <a:pt x="140" y="45"/>
                  </a:lnTo>
                  <a:lnTo>
                    <a:pt x="140" y="47"/>
                  </a:lnTo>
                  <a:lnTo>
                    <a:pt x="138" y="49"/>
                  </a:lnTo>
                  <a:lnTo>
                    <a:pt x="140" y="51"/>
                  </a:lnTo>
                  <a:lnTo>
                    <a:pt x="140" y="49"/>
                  </a:lnTo>
                  <a:lnTo>
                    <a:pt x="142" y="49"/>
                  </a:lnTo>
                  <a:lnTo>
                    <a:pt x="142" y="51"/>
                  </a:lnTo>
                  <a:lnTo>
                    <a:pt x="144" y="51"/>
                  </a:lnTo>
                  <a:lnTo>
                    <a:pt x="144" y="53"/>
                  </a:lnTo>
                  <a:lnTo>
                    <a:pt x="144" y="55"/>
                  </a:lnTo>
                  <a:lnTo>
                    <a:pt x="142" y="55"/>
                  </a:lnTo>
                  <a:lnTo>
                    <a:pt x="142" y="57"/>
                  </a:lnTo>
                  <a:lnTo>
                    <a:pt x="142" y="59"/>
                  </a:lnTo>
                  <a:lnTo>
                    <a:pt x="144" y="59"/>
                  </a:lnTo>
                  <a:lnTo>
                    <a:pt x="142" y="61"/>
                  </a:lnTo>
                  <a:lnTo>
                    <a:pt x="142" y="63"/>
                  </a:lnTo>
                  <a:lnTo>
                    <a:pt x="140" y="63"/>
                  </a:lnTo>
                  <a:lnTo>
                    <a:pt x="140" y="65"/>
                  </a:lnTo>
                  <a:lnTo>
                    <a:pt x="140" y="67"/>
                  </a:lnTo>
                  <a:lnTo>
                    <a:pt x="142" y="67"/>
                  </a:lnTo>
                  <a:lnTo>
                    <a:pt x="142" y="65"/>
                  </a:lnTo>
                  <a:lnTo>
                    <a:pt x="144" y="65"/>
                  </a:lnTo>
                  <a:lnTo>
                    <a:pt x="144" y="63"/>
                  </a:lnTo>
                  <a:lnTo>
                    <a:pt x="146" y="63"/>
                  </a:lnTo>
                  <a:lnTo>
                    <a:pt x="148" y="63"/>
                  </a:lnTo>
                  <a:lnTo>
                    <a:pt x="150" y="63"/>
                  </a:lnTo>
                  <a:lnTo>
                    <a:pt x="150" y="65"/>
                  </a:lnTo>
                  <a:lnTo>
                    <a:pt x="148" y="65"/>
                  </a:lnTo>
                  <a:lnTo>
                    <a:pt x="146" y="65"/>
                  </a:lnTo>
                  <a:lnTo>
                    <a:pt x="146" y="67"/>
                  </a:lnTo>
                  <a:lnTo>
                    <a:pt x="146" y="69"/>
                  </a:lnTo>
                  <a:lnTo>
                    <a:pt x="148" y="69"/>
                  </a:lnTo>
                  <a:lnTo>
                    <a:pt x="150" y="69"/>
                  </a:lnTo>
                  <a:lnTo>
                    <a:pt x="150" y="67"/>
                  </a:lnTo>
                  <a:lnTo>
                    <a:pt x="152" y="67"/>
                  </a:lnTo>
                  <a:lnTo>
                    <a:pt x="154" y="67"/>
                  </a:lnTo>
                  <a:lnTo>
                    <a:pt x="156" y="67"/>
                  </a:lnTo>
                  <a:lnTo>
                    <a:pt x="156" y="65"/>
                  </a:lnTo>
                  <a:lnTo>
                    <a:pt x="158" y="65"/>
                  </a:lnTo>
                  <a:lnTo>
                    <a:pt x="158" y="63"/>
                  </a:lnTo>
                  <a:lnTo>
                    <a:pt x="158" y="61"/>
                  </a:lnTo>
                  <a:lnTo>
                    <a:pt x="160" y="61"/>
                  </a:lnTo>
                  <a:lnTo>
                    <a:pt x="160" y="63"/>
                  </a:lnTo>
                  <a:lnTo>
                    <a:pt x="160" y="65"/>
                  </a:lnTo>
                  <a:lnTo>
                    <a:pt x="160" y="67"/>
                  </a:lnTo>
                  <a:lnTo>
                    <a:pt x="158" y="67"/>
                  </a:lnTo>
                  <a:lnTo>
                    <a:pt x="158" y="69"/>
                  </a:lnTo>
                  <a:lnTo>
                    <a:pt x="158" y="71"/>
                  </a:lnTo>
                  <a:lnTo>
                    <a:pt x="158" y="73"/>
                  </a:lnTo>
                  <a:lnTo>
                    <a:pt x="158" y="75"/>
                  </a:lnTo>
                  <a:lnTo>
                    <a:pt x="156" y="75"/>
                  </a:lnTo>
                  <a:lnTo>
                    <a:pt x="158" y="77"/>
                  </a:lnTo>
                  <a:lnTo>
                    <a:pt x="156" y="77"/>
                  </a:lnTo>
                  <a:lnTo>
                    <a:pt x="154" y="79"/>
                  </a:lnTo>
                  <a:lnTo>
                    <a:pt x="152" y="79"/>
                  </a:lnTo>
                  <a:lnTo>
                    <a:pt x="150" y="79"/>
                  </a:lnTo>
                  <a:lnTo>
                    <a:pt x="150" y="77"/>
                  </a:lnTo>
                  <a:lnTo>
                    <a:pt x="148" y="77"/>
                  </a:lnTo>
                  <a:lnTo>
                    <a:pt x="148" y="79"/>
                  </a:lnTo>
                  <a:lnTo>
                    <a:pt x="148" y="81"/>
                  </a:lnTo>
                  <a:lnTo>
                    <a:pt x="148" y="83"/>
                  </a:lnTo>
                  <a:lnTo>
                    <a:pt x="150" y="85"/>
                  </a:lnTo>
                  <a:lnTo>
                    <a:pt x="152" y="85"/>
                  </a:lnTo>
                  <a:lnTo>
                    <a:pt x="152" y="87"/>
                  </a:lnTo>
                  <a:lnTo>
                    <a:pt x="154" y="87"/>
                  </a:lnTo>
                  <a:lnTo>
                    <a:pt x="156" y="87"/>
                  </a:lnTo>
                  <a:lnTo>
                    <a:pt x="156" y="89"/>
                  </a:lnTo>
                  <a:lnTo>
                    <a:pt x="158" y="89"/>
                  </a:lnTo>
                  <a:lnTo>
                    <a:pt x="158" y="91"/>
                  </a:lnTo>
                  <a:lnTo>
                    <a:pt x="158" y="89"/>
                  </a:lnTo>
                  <a:lnTo>
                    <a:pt x="158" y="87"/>
                  </a:lnTo>
                  <a:lnTo>
                    <a:pt x="158" y="85"/>
                  </a:lnTo>
                  <a:lnTo>
                    <a:pt x="160" y="85"/>
                  </a:lnTo>
                  <a:lnTo>
                    <a:pt x="162" y="85"/>
                  </a:lnTo>
                  <a:lnTo>
                    <a:pt x="164" y="85"/>
                  </a:lnTo>
                  <a:lnTo>
                    <a:pt x="164" y="87"/>
                  </a:lnTo>
                  <a:lnTo>
                    <a:pt x="164" y="89"/>
                  </a:lnTo>
                  <a:lnTo>
                    <a:pt x="166" y="91"/>
                  </a:lnTo>
                  <a:lnTo>
                    <a:pt x="166" y="91"/>
                  </a:lnTo>
                  <a:lnTo>
                    <a:pt x="168" y="91"/>
                  </a:lnTo>
                  <a:lnTo>
                    <a:pt x="168" y="93"/>
                  </a:lnTo>
                  <a:lnTo>
                    <a:pt x="168" y="95"/>
                  </a:lnTo>
                  <a:lnTo>
                    <a:pt x="168" y="97"/>
                  </a:lnTo>
                  <a:lnTo>
                    <a:pt x="168" y="99"/>
                  </a:lnTo>
                  <a:lnTo>
                    <a:pt x="168" y="101"/>
                  </a:lnTo>
                  <a:lnTo>
                    <a:pt x="168" y="103"/>
                  </a:lnTo>
                  <a:lnTo>
                    <a:pt x="168" y="105"/>
                  </a:lnTo>
                  <a:lnTo>
                    <a:pt x="166" y="105"/>
                  </a:lnTo>
                  <a:lnTo>
                    <a:pt x="166" y="107"/>
                  </a:lnTo>
                  <a:lnTo>
                    <a:pt x="166" y="109"/>
                  </a:lnTo>
                  <a:lnTo>
                    <a:pt x="168" y="111"/>
                  </a:lnTo>
                  <a:lnTo>
                    <a:pt x="170" y="111"/>
                  </a:lnTo>
                  <a:lnTo>
                    <a:pt x="172" y="111"/>
                  </a:lnTo>
                  <a:lnTo>
                    <a:pt x="174" y="111"/>
                  </a:lnTo>
                  <a:lnTo>
                    <a:pt x="176" y="111"/>
                  </a:lnTo>
                  <a:lnTo>
                    <a:pt x="176" y="113"/>
                  </a:lnTo>
                  <a:lnTo>
                    <a:pt x="178" y="113"/>
                  </a:lnTo>
                  <a:lnTo>
                    <a:pt x="178" y="115"/>
                  </a:lnTo>
                  <a:lnTo>
                    <a:pt x="176" y="115"/>
                  </a:lnTo>
                  <a:lnTo>
                    <a:pt x="174" y="117"/>
                  </a:lnTo>
                  <a:lnTo>
                    <a:pt x="176" y="119"/>
                  </a:lnTo>
                  <a:lnTo>
                    <a:pt x="178" y="119"/>
                  </a:lnTo>
                  <a:lnTo>
                    <a:pt x="180" y="119"/>
                  </a:lnTo>
                  <a:lnTo>
                    <a:pt x="182" y="121"/>
                  </a:lnTo>
                  <a:lnTo>
                    <a:pt x="182" y="123"/>
                  </a:lnTo>
                  <a:lnTo>
                    <a:pt x="184" y="121"/>
                  </a:lnTo>
                  <a:lnTo>
                    <a:pt x="186" y="121"/>
                  </a:lnTo>
                  <a:lnTo>
                    <a:pt x="186" y="123"/>
                  </a:lnTo>
                  <a:lnTo>
                    <a:pt x="184" y="125"/>
                  </a:lnTo>
                  <a:lnTo>
                    <a:pt x="182" y="125"/>
                  </a:lnTo>
                  <a:lnTo>
                    <a:pt x="182" y="127"/>
                  </a:lnTo>
                  <a:lnTo>
                    <a:pt x="182" y="125"/>
                  </a:lnTo>
                  <a:lnTo>
                    <a:pt x="182" y="125"/>
                  </a:lnTo>
                  <a:lnTo>
                    <a:pt x="180" y="125"/>
                  </a:lnTo>
                  <a:lnTo>
                    <a:pt x="180" y="127"/>
                  </a:lnTo>
                  <a:lnTo>
                    <a:pt x="180" y="129"/>
                  </a:lnTo>
                  <a:lnTo>
                    <a:pt x="180" y="131"/>
                  </a:lnTo>
                  <a:lnTo>
                    <a:pt x="180" y="133"/>
                  </a:lnTo>
                  <a:lnTo>
                    <a:pt x="178" y="133"/>
                  </a:lnTo>
                  <a:lnTo>
                    <a:pt x="178" y="135"/>
                  </a:lnTo>
                  <a:lnTo>
                    <a:pt x="176" y="135"/>
                  </a:lnTo>
                  <a:lnTo>
                    <a:pt x="174" y="135"/>
                  </a:lnTo>
                  <a:lnTo>
                    <a:pt x="174" y="137"/>
                  </a:lnTo>
                  <a:lnTo>
                    <a:pt x="174" y="137"/>
                  </a:lnTo>
                  <a:lnTo>
                    <a:pt x="176" y="137"/>
                  </a:lnTo>
                  <a:lnTo>
                    <a:pt x="176" y="139"/>
                  </a:lnTo>
                  <a:lnTo>
                    <a:pt x="176" y="141"/>
                  </a:lnTo>
                  <a:lnTo>
                    <a:pt x="178" y="141"/>
                  </a:lnTo>
                  <a:lnTo>
                    <a:pt x="178" y="143"/>
                  </a:lnTo>
                  <a:lnTo>
                    <a:pt x="180" y="143"/>
                  </a:lnTo>
                  <a:lnTo>
                    <a:pt x="180" y="145"/>
                  </a:lnTo>
                  <a:lnTo>
                    <a:pt x="180" y="147"/>
                  </a:lnTo>
                  <a:lnTo>
                    <a:pt x="180" y="149"/>
                  </a:lnTo>
                  <a:lnTo>
                    <a:pt x="182" y="149"/>
                  </a:lnTo>
                  <a:lnTo>
                    <a:pt x="182" y="147"/>
                  </a:lnTo>
                  <a:lnTo>
                    <a:pt x="182" y="145"/>
                  </a:lnTo>
                  <a:lnTo>
                    <a:pt x="184" y="143"/>
                  </a:lnTo>
                  <a:lnTo>
                    <a:pt x="186" y="141"/>
                  </a:lnTo>
                  <a:lnTo>
                    <a:pt x="186" y="139"/>
                  </a:lnTo>
                  <a:lnTo>
                    <a:pt x="188" y="139"/>
                  </a:lnTo>
                  <a:lnTo>
                    <a:pt x="188" y="137"/>
                  </a:lnTo>
                  <a:lnTo>
                    <a:pt x="190" y="137"/>
                  </a:lnTo>
                  <a:lnTo>
                    <a:pt x="190" y="139"/>
                  </a:lnTo>
                  <a:lnTo>
                    <a:pt x="192" y="139"/>
                  </a:lnTo>
                  <a:lnTo>
                    <a:pt x="192" y="137"/>
                  </a:lnTo>
                  <a:lnTo>
                    <a:pt x="194" y="137"/>
                  </a:lnTo>
                  <a:lnTo>
                    <a:pt x="194" y="139"/>
                  </a:lnTo>
                  <a:lnTo>
                    <a:pt x="196" y="141"/>
                  </a:lnTo>
                  <a:lnTo>
                    <a:pt x="196" y="143"/>
                  </a:lnTo>
                  <a:lnTo>
                    <a:pt x="198" y="143"/>
                  </a:lnTo>
                  <a:lnTo>
                    <a:pt x="200" y="141"/>
                  </a:lnTo>
                  <a:lnTo>
                    <a:pt x="202" y="141"/>
                  </a:lnTo>
                  <a:lnTo>
                    <a:pt x="202" y="143"/>
                  </a:lnTo>
                  <a:lnTo>
                    <a:pt x="200" y="143"/>
                  </a:lnTo>
                  <a:lnTo>
                    <a:pt x="200" y="145"/>
                  </a:lnTo>
                  <a:lnTo>
                    <a:pt x="198" y="145"/>
                  </a:lnTo>
                  <a:lnTo>
                    <a:pt x="198" y="147"/>
                  </a:lnTo>
                  <a:lnTo>
                    <a:pt x="198" y="149"/>
                  </a:lnTo>
                  <a:lnTo>
                    <a:pt x="200" y="149"/>
                  </a:lnTo>
                  <a:lnTo>
                    <a:pt x="202" y="149"/>
                  </a:lnTo>
                  <a:lnTo>
                    <a:pt x="202" y="151"/>
                  </a:lnTo>
                  <a:lnTo>
                    <a:pt x="202" y="153"/>
                  </a:lnTo>
                  <a:lnTo>
                    <a:pt x="200" y="153"/>
                  </a:lnTo>
                  <a:lnTo>
                    <a:pt x="200" y="155"/>
                  </a:lnTo>
                  <a:lnTo>
                    <a:pt x="198" y="153"/>
                  </a:lnTo>
                  <a:lnTo>
                    <a:pt x="196" y="153"/>
                  </a:lnTo>
                  <a:lnTo>
                    <a:pt x="196" y="155"/>
                  </a:lnTo>
                  <a:lnTo>
                    <a:pt x="196" y="157"/>
                  </a:lnTo>
                  <a:lnTo>
                    <a:pt x="194" y="157"/>
                  </a:lnTo>
                  <a:lnTo>
                    <a:pt x="192" y="157"/>
                  </a:lnTo>
                  <a:lnTo>
                    <a:pt x="192" y="159"/>
                  </a:lnTo>
                  <a:lnTo>
                    <a:pt x="192" y="161"/>
                  </a:lnTo>
                  <a:lnTo>
                    <a:pt x="194" y="161"/>
                  </a:lnTo>
                  <a:lnTo>
                    <a:pt x="194" y="163"/>
                  </a:lnTo>
                  <a:lnTo>
                    <a:pt x="196" y="163"/>
                  </a:lnTo>
                  <a:lnTo>
                    <a:pt x="198" y="165"/>
                  </a:lnTo>
                  <a:lnTo>
                    <a:pt x="200" y="165"/>
                  </a:lnTo>
                  <a:lnTo>
                    <a:pt x="202" y="165"/>
                  </a:lnTo>
                  <a:lnTo>
                    <a:pt x="202" y="167"/>
                  </a:lnTo>
                  <a:lnTo>
                    <a:pt x="204" y="167"/>
                  </a:lnTo>
                  <a:lnTo>
                    <a:pt x="206" y="169"/>
                  </a:lnTo>
                  <a:lnTo>
                    <a:pt x="206" y="171"/>
                  </a:lnTo>
                  <a:lnTo>
                    <a:pt x="208" y="171"/>
                  </a:lnTo>
                  <a:lnTo>
                    <a:pt x="208" y="173"/>
                  </a:lnTo>
                  <a:lnTo>
                    <a:pt x="206" y="175"/>
                  </a:lnTo>
                  <a:lnTo>
                    <a:pt x="206" y="177"/>
                  </a:lnTo>
                  <a:lnTo>
                    <a:pt x="204" y="177"/>
                  </a:lnTo>
                  <a:lnTo>
                    <a:pt x="202" y="177"/>
                  </a:lnTo>
                  <a:lnTo>
                    <a:pt x="202" y="179"/>
                  </a:lnTo>
                  <a:lnTo>
                    <a:pt x="200" y="179"/>
                  </a:lnTo>
                  <a:lnTo>
                    <a:pt x="200" y="181"/>
                  </a:lnTo>
                  <a:lnTo>
                    <a:pt x="202" y="181"/>
                  </a:lnTo>
                  <a:lnTo>
                    <a:pt x="202" y="183"/>
                  </a:lnTo>
                  <a:lnTo>
                    <a:pt x="204" y="185"/>
                  </a:lnTo>
                  <a:lnTo>
                    <a:pt x="206" y="185"/>
                  </a:lnTo>
                  <a:lnTo>
                    <a:pt x="206" y="187"/>
                  </a:lnTo>
                  <a:lnTo>
                    <a:pt x="206" y="189"/>
                  </a:lnTo>
                  <a:lnTo>
                    <a:pt x="204" y="193"/>
                  </a:lnTo>
                  <a:lnTo>
                    <a:pt x="202" y="193"/>
                  </a:lnTo>
                  <a:lnTo>
                    <a:pt x="202" y="195"/>
                  </a:lnTo>
                  <a:lnTo>
                    <a:pt x="204" y="197"/>
                  </a:lnTo>
                  <a:lnTo>
                    <a:pt x="204" y="199"/>
                  </a:lnTo>
                  <a:lnTo>
                    <a:pt x="206" y="201"/>
                  </a:lnTo>
                  <a:lnTo>
                    <a:pt x="208" y="201"/>
                  </a:lnTo>
                  <a:lnTo>
                    <a:pt x="212" y="201"/>
                  </a:lnTo>
                  <a:lnTo>
                    <a:pt x="214" y="201"/>
                  </a:lnTo>
                  <a:lnTo>
                    <a:pt x="214" y="203"/>
                  </a:lnTo>
                  <a:lnTo>
                    <a:pt x="216" y="203"/>
                  </a:lnTo>
                  <a:lnTo>
                    <a:pt x="216" y="205"/>
                  </a:lnTo>
                  <a:lnTo>
                    <a:pt x="214" y="207"/>
                  </a:lnTo>
                  <a:lnTo>
                    <a:pt x="214" y="209"/>
                  </a:lnTo>
                  <a:lnTo>
                    <a:pt x="214" y="211"/>
                  </a:lnTo>
                  <a:lnTo>
                    <a:pt x="212" y="211"/>
                  </a:lnTo>
                  <a:lnTo>
                    <a:pt x="212" y="209"/>
                  </a:lnTo>
                  <a:lnTo>
                    <a:pt x="210" y="209"/>
                  </a:lnTo>
                  <a:lnTo>
                    <a:pt x="208" y="209"/>
                  </a:lnTo>
                  <a:lnTo>
                    <a:pt x="206" y="209"/>
                  </a:lnTo>
                  <a:lnTo>
                    <a:pt x="206" y="211"/>
                  </a:lnTo>
                  <a:lnTo>
                    <a:pt x="204" y="211"/>
                  </a:lnTo>
                  <a:lnTo>
                    <a:pt x="202" y="211"/>
                  </a:lnTo>
                  <a:lnTo>
                    <a:pt x="200" y="211"/>
                  </a:lnTo>
                  <a:lnTo>
                    <a:pt x="198" y="211"/>
                  </a:lnTo>
                  <a:lnTo>
                    <a:pt x="196" y="211"/>
                  </a:lnTo>
                  <a:lnTo>
                    <a:pt x="194" y="211"/>
                  </a:lnTo>
                  <a:lnTo>
                    <a:pt x="192" y="211"/>
                  </a:lnTo>
                  <a:lnTo>
                    <a:pt x="190" y="211"/>
                  </a:lnTo>
                  <a:lnTo>
                    <a:pt x="188" y="211"/>
                  </a:lnTo>
                  <a:lnTo>
                    <a:pt x="182" y="211"/>
                  </a:lnTo>
                  <a:lnTo>
                    <a:pt x="182" y="211"/>
                  </a:lnTo>
                  <a:lnTo>
                    <a:pt x="180" y="211"/>
                  </a:lnTo>
                  <a:lnTo>
                    <a:pt x="178" y="211"/>
                  </a:lnTo>
                  <a:lnTo>
                    <a:pt x="174" y="211"/>
                  </a:lnTo>
                  <a:lnTo>
                    <a:pt x="170" y="211"/>
                  </a:lnTo>
                  <a:lnTo>
                    <a:pt x="168" y="211"/>
                  </a:lnTo>
                  <a:lnTo>
                    <a:pt x="166" y="211"/>
                  </a:lnTo>
                  <a:lnTo>
                    <a:pt x="162" y="211"/>
                  </a:lnTo>
                  <a:lnTo>
                    <a:pt x="160" y="211"/>
                  </a:lnTo>
                  <a:lnTo>
                    <a:pt x="156" y="211"/>
                  </a:lnTo>
                  <a:lnTo>
                    <a:pt x="154" y="211"/>
                  </a:lnTo>
                  <a:lnTo>
                    <a:pt x="152" y="211"/>
                  </a:lnTo>
                  <a:lnTo>
                    <a:pt x="150" y="211"/>
                  </a:lnTo>
                  <a:lnTo>
                    <a:pt x="148" y="211"/>
                  </a:lnTo>
                  <a:lnTo>
                    <a:pt x="138" y="211"/>
                  </a:lnTo>
                  <a:lnTo>
                    <a:pt x="130" y="211"/>
                  </a:lnTo>
                  <a:lnTo>
                    <a:pt x="128" y="211"/>
                  </a:lnTo>
                  <a:lnTo>
                    <a:pt x="120" y="211"/>
                  </a:lnTo>
                  <a:lnTo>
                    <a:pt x="118" y="211"/>
                  </a:lnTo>
                  <a:lnTo>
                    <a:pt x="114" y="211"/>
                  </a:lnTo>
                  <a:lnTo>
                    <a:pt x="112" y="211"/>
                  </a:lnTo>
                  <a:lnTo>
                    <a:pt x="110" y="211"/>
                  </a:lnTo>
                  <a:lnTo>
                    <a:pt x="106" y="211"/>
                  </a:lnTo>
                  <a:lnTo>
                    <a:pt x="104" y="211"/>
                  </a:lnTo>
                  <a:lnTo>
                    <a:pt x="102" y="211"/>
                  </a:lnTo>
                  <a:lnTo>
                    <a:pt x="100" y="211"/>
                  </a:lnTo>
                  <a:lnTo>
                    <a:pt x="98" y="211"/>
                  </a:lnTo>
                  <a:lnTo>
                    <a:pt x="96" y="211"/>
                  </a:lnTo>
                  <a:lnTo>
                    <a:pt x="94" y="211"/>
                  </a:lnTo>
                  <a:lnTo>
                    <a:pt x="82" y="211"/>
                  </a:lnTo>
                  <a:lnTo>
                    <a:pt x="78" y="211"/>
                  </a:lnTo>
                  <a:lnTo>
                    <a:pt x="76" y="211"/>
                  </a:lnTo>
                  <a:lnTo>
                    <a:pt x="74" y="211"/>
                  </a:lnTo>
                  <a:lnTo>
                    <a:pt x="72" y="211"/>
                  </a:lnTo>
                  <a:lnTo>
                    <a:pt x="70" y="211"/>
                  </a:lnTo>
                  <a:lnTo>
                    <a:pt x="64" y="211"/>
                  </a:lnTo>
                  <a:lnTo>
                    <a:pt x="62" y="211"/>
                  </a:lnTo>
                  <a:lnTo>
                    <a:pt x="60" y="211"/>
                  </a:lnTo>
                  <a:lnTo>
                    <a:pt x="58" y="211"/>
                  </a:lnTo>
                  <a:lnTo>
                    <a:pt x="54" y="211"/>
                  </a:lnTo>
                  <a:lnTo>
                    <a:pt x="52" y="211"/>
                  </a:lnTo>
                  <a:lnTo>
                    <a:pt x="50" y="211"/>
                  </a:lnTo>
                  <a:lnTo>
                    <a:pt x="48" y="211"/>
                  </a:lnTo>
                  <a:lnTo>
                    <a:pt x="46" y="211"/>
                  </a:lnTo>
                  <a:lnTo>
                    <a:pt x="44" y="211"/>
                  </a:lnTo>
                  <a:lnTo>
                    <a:pt x="42" y="211"/>
                  </a:lnTo>
                  <a:lnTo>
                    <a:pt x="40" y="211"/>
                  </a:lnTo>
                  <a:lnTo>
                    <a:pt x="36" y="211"/>
                  </a:lnTo>
                  <a:lnTo>
                    <a:pt x="36" y="211"/>
                  </a:lnTo>
                  <a:lnTo>
                    <a:pt x="30" y="211"/>
                  </a:lnTo>
                  <a:lnTo>
                    <a:pt x="28" y="211"/>
                  </a:lnTo>
                  <a:lnTo>
                    <a:pt x="26" y="211"/>
                  </a:lnTo>
                  <a:lnTo>
                    <a:pt x="24" y="211"/>
                  </a:lnTo>
                  <a:lnTo>
                    <a:pt x="22" y="211"/>
                  </a:lnTo>
                  <a:lnTo>
                    <a:pt x="20" y="211"/>
                  </a:lnTo>
                  <a:lnTo>
                    <a:pt x="18" y="211"/>
                  </a:lnTo>
                  <a:lnTo>
                    <a:pt x="16" y="211"/>
                  </a:lnTo>
                  <a:lnTo>
                    <a:pt x="12" y="211"/>
                  </a:lnTo>
                  <a:lnTo>
                    <a:pt x="8" y="211"/>
                  </a:lnTo>
                  <a:lnTo>
                    <a:pt x="6" y="211"/>
                  </a:lnTo>
                  <a:lnTo>
                    <a:pt x="4" y="211"/>
                  </a:lnTo>
                  <a:lnTo>
                    <a:pt x="0" y="211"/>
                  </a:lnTo>
                  <a:lnTo>
                    <a:pt x="0" y="209"/>
                  </a:lnTo>
                  <a:lnTo>
                    <a:pt x="0" y="207"/>
                  </a:lnTo>
                  <a:lnTo>
                    <a:pt x="0" y="203"/>
                  </a:lnTo>
                  <a:lnTo>
                    <a:pt x="0" y="193"/>
                  </a:lnTo>
                  <a:lnTo>
                    <a:pt x="0" y="189"/>
                  </a:lnTo>
                  <a:lnTo>
                    <a:pt x="0" y="183"/>
                  </a:lnTo>
                  <a:lnTo>
                    <a:pt x="0" y="175"/>
                  </a:lnTo>
                  <a:lnTo>
                    <a:pt x="0" y="173"/>
                  </a:lnTo>
                  <a:lnTo>
                    <a:pt x="0" y="171"/>
                  </a:lnTo>
                  <a:lnTo>
                    <a:pt x="0" y="167"/>
                  </a:lnTo>
                  <a:lnTo>
                    <a:pt x="0" y="165"/>
                  </a:lnTo>
                  <a:lnTo>
                    <a:pt x="0" y="163"/>
                  </a:lnTo>
                  <a:lnTo>
                    <a:pt x="0" y="155"/>
                  </a:lnTo>
                  <a:lnTo>
                    <a:pt x="0" y="153"/>
                  </a:lnTo>
                  <a:lnTo>
                    <a:pt x="0" y="149"/>
                  </a:lnTo>
                  <a:lnTo>
                    <a:pt x="0" y="147"/>
                  </a:lnTo>
                  <a:lnTo>
                    <a:pt x="0" y="141"/>
                  </a:lnTo>
                  <a:lnTo>
                    <a:pt x="0" y="137"/>
                  </a:lnTo>
                  <a:lnTo>
                    <a:pt x="0" y="137"/>
                  </a:lnTo>
                  <a:lnTo>
                    <a:pt x="0" y="133"/>
                  </a:lnTo>
                  <a:lnTo>
                    <a:pt x="0" y="131"/>
                  </a:lnTo>
                  <a:lnTo>
                    <a:pt x="0" y="123"/>
                  </a:lnTo>
                  <a:lnTo>
                    <a:pt x="0" y="119"/>
                  </a:lnTo>
                  <a:lnTo>
                    <a:pt x="0" y="113"/>
                  </a:lnTo>
                  <a:lnTo>
                    <a:pt x="0" y="111"/>
                  </a:lnTo>
                  <a:lnTo>
                    <a:pt x="0" y="109"/>
                  </a:lnTo>
                  <a:lnTo>
                    <a:pt x="0" y="107"/>
                  </a:lnTo>
                  <a:lnTo>
                    <a:pt x="0" y="105"/>
                  </a:lnTo>
                  <a:lnTo>
                    <a:pt x="0" y="103"/>
                  </a:lnTo>
                  <a:lnTo>
                    <a:pt x="0" y="101"/>
                  </a:lnTo>
                  <a:lnTo>
                    <a:pt x="0" y="97"/>
                  </a:lnTo>
                  <a:lnTo>
                    <a:pt x="0" y="95"/>
                  </a:lnTo>
                  <a:lnTo>
                    <a:pt x="0" y="93"/>
                  </a:lnTo>
                  <a:lnTo>
                    <a:pt x="0" y="91"/>
                  </a:lnTo>
                  <a:lnTo>
                    <a:pt x="0" y="91"/>
                  </a:lnTo>
                  <a:lnTo>
                    <a:pt x="0" y="89"/>
                  </a:lnTo>
                  <a:lnTo>
                    <a:pt x="0" y="87"/>
                  </a:lnTo>
                  <a:lnTo>
                    <a:pt x="0" y="77"/>
                  </a:lnTo>
                  <a:lnTo>
                    <a:pt x="0" y="75"/>
                  </a:lnTo>
                  <a:lnTo>
                    <a:pt x="0" y="69"/>
                  </a:lnTo>
                  <a:lnTo>
                    <a:pt x="0" y="67"/>
                  </a:lnTo>
                  <a:lnTo>
                    <a:pt x="0" y="65"/>
                  </a:lnTo>
                  <a:lnTo>
                    <a:pt x="0" y="63"/>
                  </a:lnTo>
                  <a:lnTo>
                    <a:pt x="0" y="61"/>
                  </a:lnTo>
                  <a:lnTo>
                    <a:pt x="0" y="59"/>
                  </a:lnTo>
                  <a:lnTo>
                    <a:pt x="0" y="53"/>
                  </a:lnTo>
                  <a:lnTo>
                    <a:pt x="0" y="51"/>
                  </a:lnTo>
                  <a:lnTo>
                    <a:pt x="0" y="49"/>
                  </a:lnTo>
                  <a:lnTo>
                    <a:pt x="0" y="43"/>
                  </a:lnTo>
                  <a:lnTo>
                    <a:pt x="2" y="41"/>
                  </a:lnTo>
                  <a:lnTo>
                    <a:pt x="2" y="34"/>
                  </a:lnTo>
                  <a:lnTo>
                    <a:pt x="2" y="32"/>
                  </a:lnTo>
                  <a:lnTo>
                    <a:pt x="2" y="28"/>
                  </a:lnTo>
                  <a:lnTo>
                    <a:pt x="2" y="26"/>
                  </a:lnTo>
                  <a:lnTo>
                    <a:pt x="2" y="24"/>
                  </a:lnTo>
                  <a:lnTo>
                    <a:pt x="2" y="22"/>
                  </a:lnTo>
                  <a:lnTo>
                    <a:pt x="2" y="20"/>
                  </a:lnTo>
                  <a:lnTo>
                    <a:pt x="2" y="14"/>
                  </a:lnTo>
                  <a:lnTo>
                    <a:pt x="2" y="12"/>
                  </a:lnTo>
                  <a:lnTo>
                    <a:pt x="4" y="12"/>
                  </a:lnTo>
                  <a:lnTo>
                    <a:pt x="2" y="12"/>
                  </a:lnTo>
                  <a:lnTo>
                    <a:pt x="4" y="12"/>
                  </a:lnTo>
                  <a:lnTo>
                    <a:pt x="6" y="10"/>
                  </a:lnTo>
                  <a:lnTo>
                    <a:pt x="8" y="8"/>
                  </a:lnTo>
                  <a:lnTo>
                    <a:pt x="8" y="10"/>
                  </a:lnTo>
                  <a:lnTo>
                    <a:pt x="10" y="10"/>
                  </a:lnTo>
                  <a:lnTo>
                    <a:pt x="12" y="10"/>
                  </a:lnTo>
                  <a:lnTo>
                    <a:pt x="12" y="8"/>
                  </a:lnTo>
                  <a:lnTo>
                    <a:pt x="10" y="8"/>
                  </a:lnTo>
                  <a:lnTo>
                    <a:pt x="10" y="6"/>
                  </a:lnTo>
                  <a:lnTo>
                    <a:pt x="12" y="6"/>
                  </a:lnTo>
                  <a:lnTo>
                    <a:pt x="14" y="4"/>
                  </a:lnTo>
                  <a:lnTo>
                    <a:pt x="14" y="2"/>
                  </a:lnTo>
                  <a:lnTo>
                    <a:pt x="16" y="0"/>
                  </a:lnTo>
                  <a:lnTo>
                    <a:pt x="18" y="0"/>
                  </a:lnTo>
                  <a:lnTo>
                    <a:pt x="20" y="0"/>
                  </a:lnTo>
                  <a:lnTo>
                    <a:pt x="20" y="2"/>
                  </a:lnTo>
                  <a:lnTo>
                    <a:pt x="22" y="2"/>
                  </a:lnTo>
                  <a:lnTo>
                    <a:pt x="22" y="4"/>
                  </a:lnTo>
                  <a:lnTo>
                    <a:pt x="24" y="6"/>
                  </a:lnTo>
                  <a:lnTo>
                    <a:pt x="24" y="8"/>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9" name="Freeform 201"/>
            <p:cNvSpPr>
              <a:spLocks/>
            </p:cNvSpPr>
            <p:nvPr/>
          </p:nvSpPr>
          <p:spPr bwMode="auto">
            <a:xfrm>
              <a:off x="5116513" y="3049588"/>
              <a:ext cx="425450" cy="222250"/>
            </a:xfrm>
            <a:custGeom>
              <a:avLst/>
              <a:gdLst>
                <a:gd name="T0" fmla="*/ 228 w 268"/>
                <a:gd name="T1" fmla="*/ 0 h 140"/>
                <a:gd name="T2" fmla="*/ 240 w 268"/>
                <a:gd name="T3" fmla="*/ 0 h 140"/>
                <a:gd name="T4" fmla="*/ 250 w 268"/>
                <a:gd name="T5" fmla="*/ 0 h 140"/>
                <a:gd name="T6" fmla="*/ 262 w 268"/>
                <a:gd name="T7" fmla="*/ 0 h 140"/>
                <a:gd name="T8" fmla="*/ 268 w 268"/>
                <a:gd name="T9" fmla="*/ 4 h 140"/>
                <a:gd name="T10" fmla="*/ 268 w 268"/>
                <a:gd name="T11" fmla="*/ 26 h 140"/>
                <a:gd name="T12" fmla="*/ 268 w 268"/>
                <a:gd name="T13" fmla="*/ 34 h 140"/>
                <a:gd name="T14" fmla="*/ 268 w 268"/>
                <a:gd name="T15" fmla="*/ 52 h 140"/>
                <a:gd name="T16" fmla="*/ 268 w 268"/>
                <a:gd name="T17" fmla="*/ 58 h 140"/>
                <a:gd name="T18" fmla="*/ 268 w 268"/>
                <a:gd name="T19" fmla="*/ 72 h 140"/>
                <a:gd name="T20" fmla="*/ 268 w 268"/>
                <a:gd name="T21" fmla="*/ 84 h 140"/>
                <a:gd name="T22" fmla="*/ 268 w 268"/>
                <a:gd name="T23" fmla="*/ 92 h 140"/>
                <a:gd name="T24" fmla="*/ 268 w 268"/>
                <a:gd name="T25" fmla="*/ 104 h 140"/>
                <a:gd name="T26" fmla="*/ 268 w 268"/>
                <a:gd name="T27" fmla="*/ 118 h 140"/>
                <a:gd name="T28" fmla="*/ 268 w 268"/>
                <a:gd name="T29" fmla="*/ 124 h 140"/>
                <a:gd name="T30" fmla="*/ 250 w 268"/>
                <a:gd name="T31" fmla="*/ 140 h 140"/>
                <a:gd name="T32" fmla="*/ 232 w 268"/>
                <a:gd name="T33" fmla="*/ 140 h 140"/>
                <a:gd name="T34" fmla="*/ 218 w 268"/>
                <a:gd name="T35" fmla="*/ 140 h 140"/>
                <a:gd name="T36" fmla="*/ 210 w 268"/>
                <a:gd name="T37" fmla="*/ 140 h 140"/>
                <a:gd name="T38" fmla="*/ 196 w 268"/>
                <a:gd name="T39" fmla="*/ 140 h 140"/>
                <a:gd name="T40" fmla="*/ 186 w 268"/>
                <a:gd name="T41" fmla="*/ 140 h 140"/>
                <a:gd name="T42" fmla="*/ 178 w 268"/>
                <a:gd name="T43" fmla="*/ 140 h 140"/>
                <a:gd name="T44" fmla="*/ 162 w 268"/>
                <a:gd name="T45" fmla="*/ 140 h 140"/>
                <a:gd name="T46" fmla="*/ 150 w 268"/>
                <a:gd name="T47" fmla="*/ 140 h 140"/>
                <a:gd name="T48" fmla="*/ 144 w 268"/>
                <a:gd name="T49" fmla="*/ 140 h 140"/>
                <a:gd name="T50" fmla="*/ 134 w 268"/>
                <a:gd name="T51" fmla="*/ 140 h 140"/>
                <a:gd name="T52" fmla="*/ 122 w 268"/>
                <a:gd name="T53" fmla="*/ 140 h 140"/>
                <a:gd name="T54" fmla="*/ 114 w 268"/>
                <a:gd name="T55" fmla="*/ 140 h 140"/>
                <a:gd name="T56" fmla="*/ 106 w 268"/>
                <a:gd name="T57" fmla="*/ 140 h 140"/>
                <a:gd name="T58" fmla="*/ 90 w 268"/>
                <a:gd name="T59" fmla="*/ 140 h 140"/>
                <a:gd name="T60" fmla="*/ 68 w 268"/>
                <a:gd name="T61" fmla="*/ 140 h 140"/>
                <a:gd name="T62" fmla="*/ 48 w 268"/>
                <a:gd name="T63" fmla="*/ 140 h 140"/>
                <a:gd name="T64" fmla="*/ 38 w 268"/>
                <a:gd name="T65" fmla="*/ 140 h 140"/>
                <a:gd name="T66" fmla="*/ 30 w 268"/>
                <a:gd name="T67" fmla="*/ 140 h 140"/>
                <a:gd name="T68" fmla="*/ 16 w 268"/>
                <a:gd name="T69" fmla="*/ 140 h 140"/>
                <a:gd name="T70" fmla="*/ 6 w 268"/>
                <a:gd name="T71" fmla="*/ 140 h 140"/>
                <a:gd name="T72" fmla="*/ 0 w 268"/>
                <a:gd name="T73" fmla="*/ 126 h 140"/>
                <a:gd name="T74" fmla="*/ 0 w 268"/>
                <a:gd name="T75" fmla="*/ 110 h 140"/>
                <a:gd name="T76" fmla="*/ 0 w 268"/>
                <a:gd name="T77" fmla="*/ 96 h 140"/>
                <a:gd name="T78" fmla="*/ 0 w 268"/>
                <a:gd name="T79" fmla="*/ 80 h 140"/>
                <a:gd name="T80" fmla="*/ 0 w 268"/>
                <a:gd name="T81" fmla="*/ 60 h 140"/>
                <a:gd name="T82" fmla="*/ 0 w 268"/>
                <a:gd name="T83" fmla="*/ 48 h 140"/>
                <a:gd name="T84" fmla="*/ 0 w 268"/>
                <a:gd name="T85" fmla="*/ 34 h 140"/>
                <a:gd name="T86" fmla="*/ 0 w 268"/>
                <a:gd name="T87" fmla="*/ 16 h 140"/>
                <a:gd name="T88" fmla="*/ 2 w 268"/>
                <a:gd name="T89" fmla="*/ 2 h 140"/>
                <a:gd name="T90" fmla="*/ 16 w 268"/>
                <a:gd name="T91" fmla="*/ 2 h 140"/>
                <a:gd name="T92" fmla="*/ 32 w 268"/>
                <a:gd name="T93" fmla="*/ 2 h 140"/>
                <a:gd name="T94" fmla="*/ 44 w 268"/>
                <a:gd name="T95" fmla="*/ 2 h 140"/>
                <a:gd name="T96" fmla="*/ 62 w 268"/>
                <a:gd name="T97" fmla="*/ 2 h 140"/>
                <a:gd name="T98" fmla="*/ 74 w 268"/>
                <a:gd name="T99" fmla="*/ 2 h 140"/>
                <a:gd name="T100" fmla="*/ 82 w 268"/>
                <a:gd name="T101" fmla="*/ 2 h 140"/>
                <a:gd name="T102" fmla="*/ 90 w 268"/>
                <a:gd name="T103" fmla="*/ 2 h 140"/>
                <a:gd name="T104" fmla="*/ 96 w 268"/>
                <a:gd name="T105" fmla="*/ 2 h 140"/>
                <a:gd name="T106" fmla="*/ 112 w 268"/>
                <a:gd name="T107" fmla="*/ 0 h 140"/>
                <a:gd name="T108" fmla="*/ 124 w 268"/>
                <a:gd name="T109" fmla="*/ 0 h 140"/>
                <a:gd name="T110" fmla="*/ 144 w 268"/>
                <a:gd name="T111" fmla="*/ 0 h 140"/>
                <a:gd name="T112" fmla="*/ 148 w 268"/>
                <a:gd name="T113" fmla="*/ 0 h 140"/>
                <a:gd name="T114" fmla="*/ 174 w 268"/>
                <a:gd name="T115" fmla="*/ 0 h 140"/>
                <a:gd name="T116" fmla="*/ 186 w 268"/>
                <a:gd name="T117" fmla="*/ 0 h 140"/>
                <a:gd name="T118" fmla="*/ 196 w 268"/>
                <a:gd name="T119" fmla="*/ 0 h 140"/>
                <a:gd name="T120" fmla="*/ 216 w 268"/>
                <a:gd name="T12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8" h="140">
                  <a:moveTo>
                    <a:pt x="222" y="0"/>
                  </a:moveTo>
                  <a:lnTo>
                    <a:pt x="226" y="0"/>
                  </a:lnTo>
                  <a:lnTo>
                    <a:pt x="228" y="0"/>
                  </a:lnTo>
                  <a:lnTo>
                    <a:pt x="234" y="0"/>
                  </a:lnTo>
                  <a:lnTo>
                    <a:pt x="236" y="0"/>
                  </a:lnTo>
                  <a:lnTo>
                    <a:pt x="240" y="0"/>
                  </a:lnTo>
                  <a:lnTo>
                    <a:pt x="244" y="0"/>
                  </a:lnTo>
                  <a:lnTo>
                    <a:pt x="246" y="0"/>
                  </a:lnTo>
                  <a:lnTo>
                    <a:pt x="250" y="0"/>
                  </a:lnTo>
                  <a:lnTo>
                    <a:pt x="256" y="0"/>
                  </a:lnTo>
                  <a:lnTo>
                    <a:pt x="260" y="0"/>
                  </a:lnTo>
                  <a:lnTo>
                    <a:pt x="262" y="0"/>
                  </a:lnTo>
                  <a:lnTo>
                    <a:pt x="266" y="0"/>
                  </a:lnTo>
                  <a:lnTo>
                    <a:pt x="268" y="0"/>
                  </a:lnTo>
                  <a:lnTo>
                    <a:pt x="268" y="4"/>
                  </a:lnTo>
                  <a:lnTo>
                    <a:pt x="268" y="14"/>
                  </a:lnTo>
                  <a:lnTo>
                    <a:pt x="268" y="20"/>
                  </a:lnTo>
                  <a:lnTo>
                    <a:pt x="268" y="26"/>
                  </a:lnTo>
                  <a:lnTo>
                    <a:pt x="268" y="30"/>
                  </a:lnTo>
                  <a:lnTo>
                    <a:pt x="268" y="32"/>
                  </a:lnTo>
                  <a:lnTo>
                    <a:pt x="268" y="34"/>
                  </a:lnTo>
                  <a:lnTo>
                    <a:pt x="268" y="36"/>
                  </a:lnTo>
                  <a:lnTo>
                    <a:pt x="268" y="50"/>
                  </a:lnTo>
                  <a:lnTo>
                    <a:pt x="268" y="52"/>
                  </a:lnTo>
                  <a:lnTo>
                    <a:pt x="268" y="54"/>
                  </a:lnTo>
                  <a:lnTo>
                    <a:pt x="268" y="56"/>
                  </a:lnTo>
                  <a:lnTo>
                    <a:pt x="268" y="58"/>
                  </a:lnTo>
                  <a:lnTo>
                    <a:pt x="268" y="64"/>
                  </a:lnTo>
                  <a:lnTo>
                    <a:pt x="268" y="68"/>
                  </a:lnTo>
                  <a:lnTo>
                    <a:pt x="268" y="72"/>
                  </a:lnTo>
                  <a:lnTo>
                    <a:pt x="268" y="74"/>
                  </a:lnTo>
                  <a:lnTo>
                    <a:pt x="268" y="80"/>
                  </a:lnTo>
                  <a:lnTo>
                    <a:pt x="268" y="84"/>
                  </a:lnTo>
                  <a:lnTo>
                    <a:pt x="268" y="84"/>
                  </a:lnTo>
                  <a:lnTo>
                    <a:pt x="268" y="90"/>
                  </a:lnTo>
                  <a:lnTo>
                    <a:pt x="268" y="92"/>
                  </a:lnTo>
                  <a:lnTo>
                    <a:pt x="268" y="96"/>
                  </a:lnTo>
                  <a:lnTo>
                    <a:pt x="268" y="98"/>
                  </a:lnTo>
                  <a:lnTo>
                    <a:pt x="268" y="104"/>
                  </a:lnTo>
                  <a:lnTo>
                    <a:pt x="268" y="108"/>
                  </a:lnTo>
                  <a:lnTo>
                    <a:pt x="268" y="110"/>
                  </a:lnTo>
                  <a:lnTo>
                    <a:pt x="268" y="118"/>
                  </a:lnTo>
                  <a:lnTo>
                    <a:pt x="268" y="120"/>
                  </a:lnTo>
                  <a:lnTo>
                    <a:pt x="268" y="122"/>
                  </a:lnTo>
                  <a:lnTo>
                    <a:pt x="268" y="124"/>
                  </a:lnTo>
                  <a:lnTo>
                    <a:pt x="268" y="140"/>
                  </a:lnTo>
                  <a:lnTo>
                    <a:pt x="266" y="140"/>
                  </a:lnTo>
                  <a:lnTo>
                    <a:pt x="250" y="140"/>
                  </a:lnTo>
                  <a:lnTo>
                    <a:pt x="244" y="140"/>
                  </a:lnTo>
                  <a:lnTo>
                    <a:pt x="240" y="140"/>
                  </a:lnTo>
                  <a:lnTo>
                    <a:pt x="232" y="140"/>
                  </a:lnTo>
                  <a:lnTo>
                    <a:pt x="226" y="140"/>
                  </a:lnTo>
                  <a:lnTo>
                    <a:pt x="220" y="140"/>
                  </a:lnTo>
                  <a:lnTo>
                    <a:pt x="218" y="140"/>
                  </a:lnTo>
                  <a:lnTo>
                    <a:pt x="216" y="140"/>
                  </a:lnTo>
                  <a:lnTo>
                    <a:pt x="212" y="140"/>
                  </a:lnTo>
                  <a:lnTo>
                    <a:pt x="210" y="140"/>
                  </a:lnTo>
                  <a:lnTo>
                    <a:pt x="208" y="140"/>
                  </a:lnTo>
                  <a:lnTo>
                    <a:pt x="206" y="140"/>
                  </a:lnTo>
                  <a:lnTo>
                    <a:pt x="196" y="140"/>
                  </a:lnTo>
                  <a:lnTo>
                    <a:pt x="194" y="140"/>
                  </a:lnTo>
                  <a:lnTo>
                    <a:pt x="190" y="140"/>
                  </a:lnTo>
                  <a:lnTo>
                    <a:pt x="186" y="140"/>
                  </a:lnTo>
                  <a:lnTo>
                    <a:pt x="182" y="140"/>
                  </a:lnTo>
                  <a:lnTo>
                    <a:pt x="180" y="140"/>
                  </a:lnTo>
                  <a:lnTo>
                    <a:pt x="178" y="140"/>
                  </a:lnTo>
                  <a:lnTo>
                    <a:pt x="168" y="140"/>
                  </a:lnTo>
                  <a:lnTo>
                    <a:pt x="164" y="140"/>
                  </a:lnTo>
                  <a:lnTo>
                    <a:pt x="162" y="140"/>
                  </a:lnTo>
                  <a:lnTo>
                    <a:pt x="160" y="140"/>
                  </a:lnTo>
                  <a:lnTo>
                    <a:pt x="158" y="140"/>
                  </a:lnTo>
                  <a:lnTo>
                    <a:pt x="150" y="140"/>
                  </a:lnTo>
                  <a:lnTo>
                    <a:pt x="146" y="140"/>
                  </a:lnTo>
                  <a:lnTo>
                    <a:pt x="144" y="140"/>
                  </a:lnTo>
                  <a:lnTo>
                    <a:pt x="144" y="140"/>
                  </a:lnTo>
                  <a:lnTo>
                    <a:pt x="142" y="140"/>
                  </a:lnTo>
                  <a:lnTo>
                    <a:pt x="140" y="140"/>
                  </a:lnTo>
                  <a:lnTo>
                    <a:pt x="134" y="140"/>
                  </a:lnTo>
                  <a:lnTo>
                    <a:pt x="126" y="140"/>
                  </a:lnTo>
                  <a:lnTo>
                    <a:pt x="124" y="140"/>
                  </a:lnTo>
                  <a:lnTo>
                    <a:pt x="122" y="140"/>
                  </a:lnTo>
                  <a:lnTo>
                    <a:pt x="118" y="140"/>
                  </a:lnTo>
                  <a:lnTo>
                    <a:pt x="116" y="140"/>
                  </a:lnTo>
                  <a:lnTo>
                    <a:pt x="114" y="140"/>
                  </a:lnTo>
                  <a:lnTo>
                    <a:pt x="110" y="140"/>
                  </a:lnTo>
                  <a:lnTo>
                    <a:pt x="108" y="140"/>
                  </a:lnTo>
                  <a:lnTo>
                    <a:pt x="106" y="140"/>
                  </a:lnTo>
                  <a:lnTo>
                    <a:pt x="102" y="140"/>
                  </a:lnTo>
                  <a:lnTo>
                    <a:pt x="94" y="140"/>
                  </a:lnTo>
                  <a:lnTo>
                    <a:pt x="90" y="140"/>
                  </a:lnTo>
                  <a:lnTo>
                    <a:pt x="88" y="140"/>
                  </a:lnTo>
                  <a:lnTo>
                    <a:pt x="84" y="140"/>
                  </a:lnTo>
                  <a:lnTo>
                    <a:pt x="68" y="140"/>
                  </a:lnTo>
                  <a:lnTo>
                    <a:pt x="58" y="140"/>
                  </a:lnTo>
                  <a:lnTo>
                    <a:pt x="50" y="140"/>
                  </a:lnTo>
                  <a:lnTo>
                    <a:pt x="48" y="140"/>
                  </a:lnTo>
                  <a:lnTo>
                    <a:pt x="48" y="140"/>
                  </a:lnTo>
                  <a:lnTo>
                    <a:pt x="46" y="140"/>
                  </a:lnTo>
                  <a:lnTo>
                    <a:pt x="38" y="140"/>
                  </a:lnTo>
                  <a:lnTo>
                    <a:pt x="36" y="140"/>
                  </a:lnTo>
                  <a:lnTo>
                    <a:pt x="32" y="140"/>
                  </a:lnTo>
                  <a:lnTo>
                    <a:pt x="30" y="140"/>
                  </a:lnTo>
                  <a:lnTo>
                    <a:pt x="28" y="140"/>
                  </a:lnTo>
                  <a:lnTo>
                    <a:pt x="22" y="140"/>
                  </a:lnTo>
                  <a:lnTo>
                    <a:pt x="16" y="140"/>
                  </a:lnTo>
                  <a:lnTo>
                    <a:pt x="10" y="140"/>
                  </a:lnTo>
                  <a:lnTo>
                    <a:pt x="8" y="140"/>
                  </a:lnTo>
                  <a:lnTo>
                    <a:pt x="6" y="140"/>
                  </a:lnTo>
                  <a:lnTo>
                    <a:pt x="0" y="140"/>
                  </a:lnTo>
                  <a:lnTo>
                    <a:pt x="0" y="130"/>
                  </a:lnTo>
                  <a:lnTo>
                    <a:pt x="0" y="126"/>
                  </a:lnTo>
                  <a:lnTo>
                    <a:pt x="0" y="120"/>
                  </a:lnTo>
                  <a:lnTo>
                    <a:pt x="0" y="114"/>
                  </a:lnTo>
                  <a:lnTo>
                    <a:pt x="0" y="110"/>
                  </a:lnTo>
                  <a:lnTo>
                    <a:pt x="0" y="104"/>
                  </a:lnTo>
                  <a:lnTo>
                    <a:pt x="0" y="98"/>
                  </a:lnTo>
                  <a:lnTo>
                    <a:pt x="0" y="96"/>
                  </a:lnTo>
                  <a:lnTo>
                    <a:pt x="0" y="94"/>
                  </a:lnTo>
                  <a:lnTo>
                    <a:pt x="0" y="84"/>
                  </a:lnTo>
                  <a:lnTo>
                    <a:pt x="0" y="80"/>
                  </a:lnTo>
                  <a:lnTo>
                    <a:pt x="0" y="76"/>
                  </a:lnTo>
                  <a:lnTo>
                    <a:pt x="0" y="66"/>
                  </a:lnTo>
                  <a:lnTo>
                    <a:pt x="0" y="60"/>
                  </a:lnTo>
                  <a:lnTo>
                    <a:pt x="0" y="56"/>
                  </a:lnTo>
                  <a:lnTo>
                    <a:pt x="0" y="50"/>
                  </a:lnTo>
                  <a:lnTo>
                    <a:pt x="0" y="48"/>
                  </a:lnTo>
                  <a:lnTo>
                    <a:pt x="0" y="44"/>
                  </a:lnTo>
                  <a:lnTo>
                    <a:pt x="0" y="36"/>
                  </a:lnTo>
                  <a:lnTo>
                    <a:pt x="0" y="34"/>
                  </a:lnTo>
                  <a:lnTo>
                    <a:pt x="0" y="32"/>
                  </a:lnTo>
                  <a:lnTo>
                    <a:pt x="0" y="24"/>
                  </a:lnTo>
                  <a:lnTo>
                    <a:pt x="0" y="16"/>
                  </a:lnTo>
                  <a:lnTo>
                    <a:pt x="0" y="10"/>
                  </a:lnTo>
                  <a:lnTo>
                    <a:pt x="0" y="2"/>
                  </a:lnTo>
                  <a:lnTo>
                    <a:pt x="2" y="2"/>
                  </a:lnTo>
                  <a:lnTo>
                    <a:pt x="12" y="2"/>
                  </a:lnTo>
                  <a:lnTo>
                    <a:pt x="14" y="2"/>
                  </a:lnTo>
                  <a:lnTo>
                    <a:pt x="16" y="2"/>
                  </a:lnTo>
                  <a:lnTo>
                    <a:pt x="20" y="2"/>
                  </a:lnTo>
                  <a:lnTo>
                    <a:pt x="28" y="2"/>
                  </a:lnTo>
                  <a:lnTo>
                    <a:pt x="32" y="2"/>
                  </a:lnTo>
                  <a:lnTo>
                    <a:pt x="36" y="2"/>
                  </a:lnTo>
                  <a:lnTo>
                    <a:pt x="38" y="2"/>
                  </a:lnTo>
                  <a:lnTo>
                    <a:pt x="44" y="2"/>
                  </a:lnTo>
                  <a:lnTo>
                    <a:pt x="54" y="2"/>
                  </a:lnTo>
                  <a:lnTo>
                    <a:pt x="58" y="2"/>
                  </a:lnTo>
                  <a:lnTo>
                    <a:pt x="62" y="2"/>
                  </a:lnTo>
                  <a:lnTo>
                    <a:pt x="68" y="2"/>
                  </a:lnTo>
                  <a:lnTo>
                    <a:pt x="72" y="2"/>
                  </a:lnTo>
                  <a:lnTo>
                    <a:pt x="74" y="2"/>
                  </a:lnTo>
                  <a:lnTo>
                    <a:pt x="76" y="2"/>
                  </a:lnTo>
                  <a:lnTo>
                    <a:pt x="80" y="2"/>
                  </a:lnTo>
                  <a:lnTo>
                    <a:pt x="82" y="2"/>
                  </a:lnTo>
                  <a:lnTo>
                    <a:pt x="86" y="2"/>
                  </a:lnTo>
                  <a:lnTo>
                    <a:pt x="88" y="2"/>
                  </a:lnTo>
                  <a:lnTo>
                    <a:pt x="90" y="2"/>
                  </a:lnTo>
                  <a:lnTo>
                    <a:pt x="92" y="2"/>
                  </a:lnTo>
                  <a:lnTo>
                    <a:pt x="94" y="2"/>
                  </a:lnTo>
                  <a:lnTo>
                    <a:pt x="96" y="2"/>
                  </a:lnTo>
                  <a:lnTo>
                    <a:pt x="102" y="2"/>
                  </a:lnTo>
                  <a:lnTo>
                    <a:pt x="106" y="0"/>
                  </a:lnTo>
                  <a:lnTo>
                    <a:pt x="112" y="0"/>
                  </a:lnTo>
                  <a:lnTo>
                    <a:pt x="118" y="0"/>
                  </a:lnTo>
                  <a:lnTo>
                    <a:pt x="122" y="0"/>
                  </a:lnTo>
                  <a:lnTo>
                    <a:pt x="124" y="0"/>
                  </a:lnTo>
                  <a:lnTo>
                    <a:pt x="132" y="0"/>
                  </a:lnTo>
                  <a:lnTo>
                    <a:pt x="142" y="0"/>
                  </a:lnTo>
                  <a:lnTo>
                    <a:pt x="144" y="0"/>
                  </a:lnTo>
                  <a:lnTo>
                    <a:pt x="144" y="0"/>
                  </a:lnTo>
                  <a:lnTo>
                    <a:pt x="146" y="0"/>
                  </a:lnTo>
                  <a:lnTo>
                    <a:pt x="148" y="0"/>
                  </a:lnTo>
                  <a:lnTo>
                    <a:pt x="162" y="0"/>
                  </a:lnTo>
                  <a:lnTo>
                    <a:pt x="170" y="0"/>
                  </a:lnTo>
                  <a:lnTo>
                    <a:pt x="174" y="0"/>
                  </a:lnTo>
                  <a:lnTo>
                    <a:pt x="178" y="0"/>
                  </a:lnTo>
                  <a:lnTo>
                    <a:pt x="184" y="0"/>
                  </a:lnTo>
                  <a:lnTo>
                    <a:pt x="186" y="0"/>
                  </a:lnTo>
                  <a:lnTo>
                    <a:pt x="190" y="0"/>
                  </a:lnTo>
                  <a:lnTo>
                    <a:pt x="194" y="0"/>
                  </a:lnTo>
                  <a:lnTo>
                    <a:pt x="196" y="0"/>
                  </a:lnTo>
                  <a:lnTo>
                    <a:pt x="204" y="0"/>
                  </a:lnTo>
                  <a:lnTo>
                    <a:pt x="214" y="0"/>
                  </a:lnTo>
                  <a:lnTo>
                    <a:pt x="216" y="0"/>
                  </a:lnTo>
                  <a:lnTo>
                    <a:pt x="222"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0" name="Freeform 208"/>
            <p:cNvSpPr>
              <a:spLocks/>
            </p:cNvSpPr>
            <p:nvPr/>
          </p:nvSpPr>
          <p:spPr bwMode="auto">
            <a:xfrm>
              <a:off x="6632575" y="2327275"/>
              <a:ext cx="165100" cy="133350"/>
            </a:xfrm>
            <a:custGeom>
              <a:avLst/>
              <a:gdLst>
                <a:gd name="T0" fmla="*/ 82 w 104"/>
                <a:gd name="T1" fmla="*/ 0 h 84"/>
                <a:gd name="T2" fmla="*/ 90 w 104"/>
                <a:gd name="T3" fmla="*/ 0 h 84"/>
                <a:gd name="T4" fmla="*/ 100 w 104"/>
                <a:gd name="T5" fmla="*/ 0 h 84"/>
                <a:gd name="T6" fmla="*/ 104 w 104"/>
                <a:gd name="T7" fmla="*/ 6 h 84"/>
                <a:gd name="T8" fmla="*/ 104 w 104"/>
                <a:gd name="T9" fmla="*/ 12 h 84"/>
                <a:gd name="T10" fmla="*/ 104 w 104"/>
                <a:gd name="T11" fmla="*/ 22 h 84"/>
                <a:gd name="T12" fmla="*/ 104 w 104"/>
                <a:gd name="T13" fmla="*/ 30 h 84"/>
                <a:gd name="T14" fmla="*/ 104 w 104"/>
                <a:gd name="T15" fmla="*/ 38 h 84"/>
                <a:gd name="T16" fmla="*/ 102 w 104"/>
                <a:gd name="T17" fmla="*/ 42 h 84"/>
                <a:gd name="T18" fmla="*/ 98 w 104"/>
                <a:gd name="T19" fmla="*/ 40 h 84"/>
                <a:gd name="T20" fmla="*/ 92 w 104"/>
                <a:gd name="T21" fmla="*/ 44 h 84"/>
                <a:gd name="T22" fmla="*/ 88 w 104"/>
                <a:gd name="T23" fmla="*/ 48 h 84"/>
                <a:gd name="T24" fmla="*/ 82 w 104"/>
                <a:gd name="T25" fmla="*/ 50 h 84"/>
                <a:gd name="T26" fmla="*/ 76 w 104"/>
                <a:gd name="T27" fmla="*/ 54 h 84"/>
                <a:gd name="T28" fmla="*/ 72 w 104"/>
                <a:gd name="T29" fmla="*/ 58 h 84"/>
                <a:gd name="T30" fmla="*/ 66 w 104"/>
                <a:gd name="T31" fmla="*/ 60 h 84"/>
                <a:gd name="T32" fmla="*/ 60 w 104"/>
                <a:gd name="T33" fmla="*/ 62 h 84"/>
                <a:gd name="T34" fmla="*/ 54 w 104"/>
                <a:gd name="T35" fmla="*/ 66 h 84"/>
                <a:gd name="T36" fmla="*/ 50 w 104"/>
                <a:gd name="T37" fmla="*/ 68 h 84"/>
                <a:gd name="T38" fmla="*/ 46 w 104"/>
                <a:gd name="T39" fmla="*/ 72 h 84"/>
                <a:gd name="T40" fmla="*/ 40 w 104"/>
                <a:gd name="T41" fmla="*/ 76 h 84"/>
                <a:gd name="T42" fmla="*/ 32 w 104"/>
                <a:gd name="T43" fmla="*/ 80 h 84"/>
                <a:gd name="T44" fmla="*/ 26 w 104"/>
                <a:gd name="T45" fmla="*/ 84 h 84"/>
                <a:gd name="T46" fmla="*/ 22 w 104"/>
                <a:gd name="T47" fmla="*/ 82 h 84"/>
                <a:gd name="T48" fmla="*/ 20 w 104"/>
                <a:gd name="T49" fmla="*/ 74 h 84"/>
                <a:gd name="T50" fmla="*/ 16 w 104"/>
                <a:gd name="T51" fmla="*/ 70 h 84"/>
                <a:gd name="T52" fmla="*/ 14 w 104"/>
                <a:gd name="T53" fmla="*/ 66 h 84"/>
                <a:gd name="T54" fmla="*/ 12 w 104"/>
                <a:gd name="T55" fmla="*/ 60 h 84"/>
                <a:gd name="T56" fmla="*/ 8 w 104"/>
                <a:gd name="T57" fmla="*/ 50 h 84"/>
                <a:gd name="T58" fmla="*/ 6 w 104"/>
                <a:gd name="T59" fmla="*/ 44 h 84"/>
                <a:gd name="T60" fmla="*/ 2 w 104"/>
                <a:gd name="T61" fmla="*/ 36 h 84"/>
                <a:gd name="T62" fmla="*/ 0 w 104"/>
                <a:gd name="T63" fmla="*/ 30 h 84"/>
                <a:gd name="T64" fmla="*/ 4 w 104"/>
                <a:gd name="T65" fmla="*/ 28 h 84"/>
                <a:gd name="T66" fmla="*/ 8 w 104"/>
                <a:gd name="T67" fmla="*/ 24 h 84"/>
                <a:gd name="T68" fmla="*/ 12 w 104"/>
                <a:gd name="T69" fmla="*/ 22 h 84"/>
                <a:gd name="T70" fmla="*/ 20 w 104"/>
                <a:gd name="T71" fmla="*/ 18 h 84"/>
                <a:gd name="T72" fmla="*/ 24 w 104"/>
                <a:gd name="T73" fmla="*/ 14 h 84"/>
                <a:gd name="T74" fmla="*/ 34 w 104"/>
                <a:gd name="T75" fmla="*/ 10 h 84"/>
                <a:gd name="T76" fmla="*/ 40 w 104"/>
                <a:gd name="T77" fmla="*/ 6 h 84"/>
                <a:gd name="T78" fmla="*/ 46 w 104"/>
                <a:gd name="T79" fmla="*/ 2 h 84"/>
                <a:gd name="T80" fmla="*/ 50 w 104"/>
                <a:gd name="T81" fmla="*/ 0 h 84"/>
                <a:gd name="T82" fmla="*/ 56 w 104"/>
                <a:gd name="T83" fmla="*/ 0 h 84"/>
                <a:gd name="T84" fmla="*/ 60 w 104"/>
                <a:gd name="T85" fmla="*/ 0 h 84"/>
                <a:gd name="T86" fmla="*/ 66 w 104"/>
                <a:gd name="T87" fmla="*/ 0 h 84"/>
                <a:gd name="T88" fmla="*/ 72 w 104"/>
                <a:gd name="T89" fmla="*/ 0 h 84"/>
                <a:gd name="T90" fmla="*/ 78 w 104"/>
                <a:gd name="T9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 h="84">
                  <a:moveTo>
                    <a:pt x="78" y="0"/>
                  </a:moveTo>
                  <a:lnTo>
                    <a:pt x="80" y="0"/>
                  </a:lnTo>
                  <a:lnTo>
                    <a:pt x="82" y="0"/>
                  </a:lnTo>
                  <a:lnTo>
                    <a:pt x="86" y="0"/>
                  </a:lnTo>
                  <a:lnTo>
                    <a:pt x="88" y="0"/>
                  </a:lnTo>
                  <a:lnTo>
                    <a:pt x="90" y="0"/>
                  </a:lnTo>
                  <a:lnTo>
                    <a:pt x="92" y="0"/>
                  </a:lnTo>
                  <a:lnTo>
                    <a:pt x="94" y="0"/>
                  </a:lnTo>
                  <a:lnTo>
                    <a:pt x="100" y="0"/>
                  </a:lnTo>
                  <a:lnTo>
                    <a:pt x="104" y="0"/>
                  </a:lnTo>
                  <a:lnTo>
                    <a:pt x="104" y="2"/>
                  </a:lnTo>
                  <a:lnTo>
                    <a:pt x="104" y="6"/>
                  </a:lnTo>
                  <a:lnTo>
                    <a:pt x="104" y="10"/>
                  </a:lnTo>
                  <a:lnTo>
                    <a:pt x="104" y="12"/>
                  </a:lnTo>
                  <a:lnTo>
                    <a:pt x="104" y="12"/>
                  </a:lnTo>
                  <a:lnTo>
                    <a:pt x="104" y="18"/>
                  </a:lnTo>
                  <a:lnTo>
                    <a:pt x="104" y="20"/>
                  </a:lnTo>
                  <a:lnTo>
                    <a:pt x="104" y="22"/>
                  </a:lnTo>
                  <a:lnTo>
                    <a:pt x="104" y="24"/>
                  </a:lnTo>
                  <a:lnTo>
                    <a:pt x="104" y="28"/>
                  </a:lnTo>
                  <a:lnTo>
                    <a:pt x="104" y="30"/>
                  </a:lnTo>
                  <a:lnTo>
                    <a:pt x="104" y="32"/>
                  </a:lnTo>
                  <a:lnTo>
                    <a:pt x="104" y="36"/>
                  </a:lnTo>
                  <a:lnTo>
                    <a:pt x="104" y="38"/>
                  </a:lnTo>
                  <a:lnTo>
                    <a:pt x="104" y="40"/>
                  </a:lnTo>
                  <a:lnTo>
                    <a:pt x="104" y="42"/>
                  </a:lnTo>
                  <a:lnTo>
                    <a:pt x="102" y="42"/>
                  </a:lnTo>
                  <a:lnTo>
                    <a:pt x="100" y="42"/>
                  </a:lnTo>
                  <a:lnTo>
                    <a:pt x="100" y="40"/>
                  </a:lnTo>
                  <a:lnTo>
                    <a:pt x="98" y="40"/>
                  </a:lnTo>
                  <a:lnTo>
                    <a:pt x="96" y="42"/>
                  </a:lnTo>
                  <a:lnTo>
                    <a:pt x="94" y="44"/>
                  </a:lnTo>
                  <a:lnTo>
                    <a:pt x="92" y="44"/>
                  </a:lnTo>
                  <a:lnTo>
                    <a:pt x="90" y="46"/>
                  </a:lnTo>
                  <a:lnTo>
                    <a:pt x="88" y="46"/>
                  </a:lnTo>
                  <a:lnTo>
                    <a:pt x="88" y="48"/>
                  </a:lnTo>
                  <a:lnTo>
                    <a:pt x="86" y="48"/>
                  </a:lnTo>
                  <a:lnTo>
                    <a:pt x="84" y="50"/>
                  </a:lnTo>
                  <a:lnTo>
                    <a:pt x="82" y="50"/>
                  </a:lnTo>
                  <a:lnTo>
                    <a:pt x="78" y="52"/>
                  </a:lnTo>
                  <a:lnTo>
                    <a:pt x="78" y="54"/>
                  </a:lnTo>
                  <a:lnTo>
                    <a:pt x="76" y="54"/>
                  </a:lnTo>
                  <a:lnTo>
                    <a:pt x="74" y="56"/>
                  </a:lnTo>
                  <a:lnTo>
                    <a:pt x="72" y="56"/>
                  </a:lnTo>
                  <a:lnTo>
                    <a:pt x="72" y="58"/>
                  </a:lnTo>
                  <a:lnTo>
                    <a:pt x="70" y="58"/>
                  </a:lnTo>
                  <a:lnTo>
                    <a:pt x="68" y="60"/>
                  </a:lnTo>
                  <a:lnTo>
                    <a:pt x="66" y="60"/>
                  </a:lnTo>
                  <a:lnTo>
                    <a:pt x="64" y="60"/>
                  </a:lnTo>
                  <a:lnTo>
                    <a:pt x="62" y="62"/>
                  </a:lnTo>
                  <a:lnTo>
                    <a:pt x="60" y="62"/>
                  </a:lnTo>
                  <a:lnTo>
                    <a:pt x="58" y="64"/>
                  </a:lnTo>
                  <a:lnTo>
                    <a:pt x="58" y="64"/>
                  </a:lnTo>
                  <a:lnTo>
                    <a:pt x="54" y="66"/>
                  </a:lnTo>
                  <a:lnTo>
                    <a:pt x="54" y="68"/>
                  </a:lnTo>
                  <a:lnTo>
                    <a:pt x="52" y="68"/>
                  </a:lnTo>
                  <a:lnTo>
                    <a:pt x="50" y="68"/>
                  </a:lnTo>
                  <a:lnTo>
                    <a:pt x="50" y="70"/>
                  </a:lnTo>
                  <a:lnTo>
                    <a:pt x="48" y="70"/>
                  </a:lnTo>
                  <a:lnTo>
                    <a:pt x="46" y="72"/>
                  </a:lnTo>
                  <a:lnTo>
                    <a:pt x="44" y="72"/>
                  </a:lnTo>
                  <a:lnTo>
                    <a:pt x="42" y="74"/>
                  </a:lnTo>
                  <a:lnTo>
                    <a:pt x="40" y="76"/>
                  </a:lnTo>
                  <a:lnTo>
                    <a:pt x="38" y="78"/>
                  </a:lnTo>
                  <a:lnTo>
                    <a:pt x="34" y="78"/>
                  </a:lnTo>
                  <a:lnTo>
                    <a:pt x="32" y="80"/>
                  </a:lnTo>
                  <a:lnTo>
                    <a:pt x="30" y="82"/>
                  </a:lnTo>
                  <a:lnTo>
                    <a:pt x="28" y="82"/>
                  </a:lnTo>
                  <a:lnTo>
                    <a:pt x="26" y="84"/>
                  </a:lnTo>
                  <a:lnTo>
                    <a:pt x="24" y="84"/>
                  </a:lnTo>
                  <a:lnTo>
                    <a:pt x="24" y="82"/>
                  </a:lnTo>
                  <a:lnTo>
                    <a:pt x="22" y="82"/>
                  </a:lnTo>
                  <a:lnTo>
                    <a:pt x="22" y="80"/>
                  </a:lnTo>
                  <a:lnTo>
                    <a:pt x="20" y="78"/>
                  </a:lnTo>
                  <a:lnTo>
                    <a:pt x="20" y="74"/>
                  </a:lnTo>
                  <a:lnTo>
                    <a:pt x="18" y="72"/>
                  </a:lnTo>
                  <a:lnTo>
                    <a:pt x="18" y="70"/>
                  </a:lnTo>
                  <a:lnTo>
                    <a:pt x="16" y="70"/>
                  </a:lnTo>
                  <a:lnTo>
                    <a:pt x="16" y="68"/>
                  </a:lnTo>
                  <a:lnTo>
                    <a:pt x="16" y="66"/>
                  </a:lnTo>
                  <a:lnTo>
                    <a:pt x="14" y="66"/>
                  </a:lnTo>
                  <a:lnTo>
                    <a:pt x="14" y="64"/>
                  </a:lnTo>
                  <a:lnTo>
                    <a:pt x="12" y="60"/>
                  </a:lnTo>
                  <a:lnTo>
                    <a:pt x="12" y="60"/>
                  </a:lnTo>
                  <a:lnTo>
                    <a:pt x="10" y="60"/>
                  </a:lnTo>
                  <a:lnTo>
                    <a:pt x="10" y="56"/>
                  </a:lnTo>
                  <a:lnTo>
                    <a:pt x="8" y="50"/>
                  </a:lnTo>
                  <a:lnTo>
                    <a:pt x="8" y="48"/>
                  </a:lnTo>
                  <a:lnTo>
                    <a:pt x="8" y="46"/>
                  </a:lnTo>
                  <a:lnTo>
                    <a:pt x="6" y="44"/>
                  </a:lnTo>
                  <a:lnTo>
                    <a:pt x="4" y="40"/>
                  </a:lnTo>
                  <a:lnTo>
                    <a:pt x="2" y="38"/>
                  </a:lnTo>
                  <a:lnTo>
                    <a:pt x="2" y="36"/>
                  </a:lnTo>
                  <a:lnTo>
                    <a:pt x="2" y="34"/>
                  </a:lnTo>
                  <a:lnTo>
                    <a:pt x="0" y="34"/>
                  </a:lnTo>
                  <a:lnTo>
                    <a:pt x="0" y="30"/>
                  </a:lnTo>
                  <a:lnTo>
                    <a:pt x="2" y="30"/>
                  </a:lnTo>
                  <a:lnTo>
                    <a:pt x="2" y="28"/>
                  </a:lnTo>
                  <a:lnTo>
                    <a:pt x="4" y="28"/>
                  </a:lnTo>
                  <a:lnTo>
                    <a:pt x="6" y="26"/>
                  </a:lnTo>
                  <a:lnTo>
                    <a:pt x="8" y="26"/>
                  </a:lnTo>
                  <a:lnTo>
                    <a:pt x="8" y="24"/>
                  </a:lnTo>
                  <a:lnTo>
                    <a:pt x="10" y="24"/>
                  </a:lnTo>
                  <a:lnTo>
                    <a:pt x="10" y="22"/>
                  </a:lnTo>
                  <a:lnTo>
                    <a:pt x="12" y="22"/>
                  </a:lnTo>
                  <a:lnTo>
                    <a:pt x="12" y="20"/>
                  </a:lnTo>
                  <a:lnTo>
                    <a:pt x="16" y="18"/>
                  </a:lnTo>
                  <a:lnTo>
                    <a:pt x="20" y="18"/>
                  </a:lnTo>
                  <a:lnTo>
                    <a:pt x="20" y="16"/>
                  </a:lnTo>
                  <a:lnTo>
                    <a:pt x="22" y="16"/>
                  </a:lnTo>
                  <a:lnTo>
                    <a:pt x="24" y="14"/>
                  </a:lnTo>
                  <a:lnTo>
                    <a:pt x="26" y="12"/>
                  </a:lnTo>
                  <a:lnTo>
                    <a:pt x="30" y="12"/>
                  </a:lnTo>
                  <a:lnTo>
                    <a:pt x="34" y="10"/>
                  </a:lnTo>
                  <a:lnTo>
                    <a:pt x="36" y="8"/>
                  </a:lnTo>
                  <a:lnTo>
                    <a:pt x="38" y="8"/>
                  </a:lnTo>
                  <a:lnTo>
                    <a:pt x="40" y="6"/>
                  </a:lnTo>
                  <a:lnTo>
                    <a:pt x="42" y="6"/>
                  </a:lnTo>
                  <a:lnTo>
                    <a:pt x="44" y="4"/>
                  </a:lnTo>
                  <a:lnTo>
                    <a:pt x="46" y="2"/>
                  </a:lnTo>
                  <a:lnTo>
                    <a:pt x="48" y="2"/>
                  </a:lnTo>
                  <a:lnTo>
                    <a:pt x="50" y="2"/>
                  </a:lnTo>
                  <a:lnTo>
                    <a:pt x="50" y="0"/>
                  </a:lnTo>
                  <a:lnTo>
                    <a:pt x="52" y="0"/>
                  </a:lnTo>
                  <a:lnTo>
                    <a:pt x="54" y="0"/>
                  </a:lnTo>
                  <a:lnTo>
                    <a:pt x="56" y="0"/>
                  </a:lnTo>
                  <a:lnTo>
                    <a:pt x="58" y="0"/>
                  </a:lnTo>
                  <a:lnTo>
                    <a:pt x="58" y="0"/>
                  </a:lnTo>
                  <a:lnTo>
                    <a:pt x="60" y="0"/>
                  </a:lnTo>
                  <a:lnTo>
                    <a:pt x="62" y="0"/>
                  </a:lnTo>
                  <a:lnTo>
                    <a:pt x="64" y="0"/>
                  </a:lnTo>
                  <a:lnTo>
                    <a:pt x="66" y="0"/>
                  </a:lnTo>
                  <a:lnTo>
                    <a:pt x="68" y="0"/>
                  </a:lnTo>
                  <a:lnTo>
                    <a:pt x="70" y="0"/>
                  </a:lnTo>
                  <a:lnTo>
                    <a:pt x="72" y="0"/>
                  </a:lnTo>
                  <a:lnTo>
                    <a:pt x="74" y="0"/>
                  </a:lnTo>
                  <a:lnTo>
                    <a:pt x="78" y="0"/>
                  </a:lnTo>
                  <a:lnTo>
                    <a:pt x="7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1" name="Freeform 211"/>
            <p:cNvSpPr>
              <a:spLocks/>
            </p:cNvSpPr>
            <p:nvPr/>
          </p:nvSpPr>
          <p:spPr bwMode="auto">
            <a:xfrm>
              <a:off x="4964113" y="2460625"/>
              <a:ext cx="225425" cy="314325"/>
            </a:xfrm>
            <a:custGeom>
              <a:avLst/>
              <a:gdLst>
                <a:gd name="T0" fmla="*/ 36 w 142"/>
                <a:gd name="T1" fmla="*/ 0 h 198"/>
                <a:gd name="T2" fmla="*/ 46 w 142"/>
                <a:gd name="T3" fmla="*/ 2 h 198"/>
                <a:gd name="T4" fmla="*/ 58 w 142"/>
                <a:gd name="T5" fmla="*/ 2 h 198"/>
                <a:gd name="T6" fmla="*/ 74 w 142"/>
                <a:gd name="T7" fmla="*/ 2 h 198"/>
                <a:gd name="T8" fmla="*/ 88 w 142"/>
                <a:gd name="T9" fmla="*/ 2 h 198"/>
                <a:gd name="T10" fmla="*/ 98 w 142"/>
                <a:gd name="T11" fmla="*/ 2 h 198"/>
                <a:gd name="T12" fmla="*/ 110 w 142"/>
                <a:gd name="T13" fmla="*/ 2 h 198"/>
                <a:gd name="T14" fmla="*/ 120 w 142"/>
                <a:gd name="T15" fmla="*/ 2 h 198"/>
                <a:gd name="T16" fmla="*/ 132 w 142"/>
                <a:gd name="T17" fmla="*/ 2 h 198"/>
                <a:gd name="T18" fmla="*/ 142 w 142"/>
                <a:gd name="T19" fmla="*/ 14 h 198"/>
                <a:gd name="T20" fmla="*/ 142 w 142"/>
                <a:gd name="T21" fmla="*/ 30 h 198"/>
                <a:gd name="T22" fmla="*/ 142 w 142"/>
                <a:gd name="T23" fmla="*/ 40 h 198"/>
                <a:gd name="T24" fmla="*/ 142 w 142"/>
                <a:gd name="T25" fmla="*/ 58 h 198"/>
                <a:gd name="T26" fmla="*/ 142 w 142"/>
                <a:gd name="T27" fmla="*/ 72 h 198"/>
                <a:gd name="T28" fmla="*/ 142 w 142"/>
                <a:gd name="T29" fmla="*/ 80 h 198"/>
                <a:gd name="T30" fmla="*/ 142 w 142"/>
                <a:gd name="T31" fmla="*/ 92 h 198"/>
                <a:gd name="T32" fmla="*/ 142 w 142"/>
                <a:gd name="T33" fmla="*/ 104 h 198"/>
                <a:gd name="T34" fmla="*/ 142 w 142"/>
                <a:gd name="T35" fmla="*/ 118 h 198"/>
                <a:gd name="T36" fmla="*/ 142 w 142"/>
                <a:gd name="T37" fmla="*/ 128 h 198"/>
                <a:gd name="T38" fmla="*/ 140 w 142"/>
                <a:gd name="T39" fmla="*/ 144 h 198"/>
                <a:gd name="T40" fmla="*/ 130 w 142"/>
                <a:gd name="T41" fmla="*/ 146 h 198"/>
                <a:gd name="T42" fmla="*/ 128 w 142"/>
                <a:gd name="T43" fmla="*/ 158 h 198"/>
                <a:gd name="T44" fmla="*/ 128 w 142"/>
                <a:gd name="T45" fmla="*/ 176 h 198"/>
                <a:gd name="T46" fmla="*/ 128 w 142"/>
                <a:gd name="T47" fmla="*/ 190 h 198"/>
                <a:gd name="T48" fmla="*/ 124 w 142"/>
                <a:gd name="T49" fmla="*/ 196 h 198"/>
                <a:gd name="T50" fmla="*/ 96 w 142"/>
                <a:gd name="T51" fmla="*/ 196 h 198"/>
                <a:gd name="T52" fmla="*/ 76 w 142"/>
                <a:gd name="T53" fmla="*/ 196 h 198"/>
                <a:gd name="T54" fmla="*/ 62 w 142"/>
                <a:gd name="T55" fmla="*/ 198 h 198"/>
                <a:gd name="T56" fmla="*/ 54 w 142"/>
                <a:gd name="T57" fmla="*/ 198 h 198"/>
                <a:gd name="T58" fmla="*/ 48 w 142"/>
                <a:gd name="T59" fmla="*/ 198 h 198"/>
                <a:gd name="T60" fmla="*/ 30 w 142"/>
                <a:gd name="T61" fmla="*/ 198 h 198"/>
                <a:gd name="T62" fmla="*/ 6 w 142"/>
                <a:gd name="T63" fmla="*/ 198 h 198"/>
                <a:gd name="T64" fmla="*/ 0 w 142"/>
                <a:gd name="T65" fmla="*/ 196 h 198"/>
                <a:gd name="T66" fmla="*/ 0 w 142"/>
                <a:gd name="T67" fmla="*/ 178 h 198"/>
                <a:gd name="T68" fmla="*/ 0 w 142"/>
                <a:gd name="T69" fmla="*/ 168 h 198"/>
                <a:gd name="T70" fmla="*/ 0 w 142"/>
                <a:gd name="T71" fmla="*/ 160 h 198"/>
                <a:gd name="T72" fmla="*/ 0 w 142"/>
                <a:gd name="T73" fmla="*/ 152 h 198"/>
                <a:gd name="T74" fmla="*/ 0 w 142"/>
                <a:gd name="T75" fmla="*/ 134 h 198"/>
                <a:gd name="T76" fmla="*/ 0 w 142"/>
                <a:gd name="T77" fmla="*/ 124 h 198"/>
                <a:gd name="T78" fmla="*/ 0 w 142"/>
                <a:gd name="T79" fmla="*/ 116 h 198"/>
                <a:gd name="T80" fmla="*/ 0 w 142"/>
                <a:gd name="T81" fmla="*/ 104 h 198"/>
                <a:gd name="T82" fmla="*/ 0 w 142"/>
                <a:gd name="T83" fmla="*/ 90 h 198"/>
                <a:gd name="T84" fmla="*/ 0 w 142"/>
                <a:gd name="T85" fmla="*/ 60 h 198"/>
                <a:gd name="T86" fmla="*/ 0 w 142"/>
                <a:gd name="T87" fmla="*/ 38 h 198"/>
                <a:gd name="T88" fmla="*/ 0 w 142"/>
                <a:gd name="T89" fmla="*/ 26 h 198"/>
                <a:gd name="T90" fmla="*/ 0 w 142"/>
                <a:gd name="T91" fmla="*/ 20 h 198"/>
                <a:gd name="T92" fmla="*/ 0 w 142"/>
                <a:gd name="T93" fmla="*/ 12 h 198"/>
                <a:gd name="T94" fmla="*/ 0 w 142"/>
                <a:gd name="T95" fmla="*/ 4 h 198"/>
                <a:gd name="T96" fmla="*/ 6 w 142"/>
                <a:gd name="T97" fmla="*/ 0 h 198"/>
                <a:gd name="T98" fmla="*/ 18 w 142"/>
                <a:gd name="T99" fmla="*/ 0 h 198"/>
                <a:gd name="T100" fmla="*/ 28 w 142"/>
                <a:gd name="T10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2" h="198">
                  <a:moveTo>
                    <a:pt x="28" y="0"/>
                  </a:moveTo>
                  <a:lnTo>
                    <a:pt x="30" y="0"/>
                  </a:lnTo>
                  <a:lnTo>
                    <a:pt x="34" y="0"/>
                  </a:lnTo>
                  <a:lnTo>
                    <a:pt x="36" y="0"/>
                  </a:lnTo>
                  <a:lnTo>
                    <a:pt x="40" y="0"/>
                  </a:lnTo>
                  <a:lnTo>
                    <a:pt x="42" y="0"/>
                  </a:lnTo>
                  <a:lnTo>
                    <a:pt x="44" y="2"/>
                  </a:lnTo>
                  <a:lnTo>
                    <a:pt x="46" y="2"/>
                  </a:lnTo>
                  <a:lnTo>
                    <a:pt x="52" y="2"/>
                  </a:lnTo>
                  <a:lnTo>
                    <a:pt x="54" y="2"/>
                  </a:lnTo>
                  <a:lnTo>
                    <a:pt x="56" y="2"/>
                  </a:lnTo>
                  <a:lnTo>
                    <a:pt x="58" y="2"/>
                  </a:lnTo>
                  <a:lnTo>
                    <a:pt x="66" y="2"/>
                  </a:lnTo>
                  <a:lnTo>
                    <a:pt x="68" y="2"/>
                  </a:lnTo>
                  <a:lnTo>
                    <a:pt x="72" y="2"/>
                  </a:lnTo>
                  <a:lnTo>
                    <a:pt x="74" y="2"/>
                  </a:lnTo>
                  <a:lnTo>
                    <a:pt x="80" y="2"/>
                  </a:lnTo>
                  <a:lnTo>
                    <a:pt x="84" y="2"/>
                  </a:lnTo>
                  <a:lnTo>
                    <a:pt x="86" y="2"/>
                  </a:lnTo>
                  <a:lnTo>
                    <a:pt x="88" y="2"/>
                  </a:lnTo>
                  <a:lnTo>
                    <a:pt x="92" y="2"/>
                  </a:lnTo>
                  <a:lnTo>
                    <a:pt x="94" y="2"/>
                  </a:lnTo>
                  <a:lnTo>
                    <a:pt x="96" y="2"/>
                  </a:lnTo>
                  <a:lnTo>
                    <a:pt x="98" y="2"/>
                  </a:lnTo>
                  <a:lnTo>
                    <a:pt x="100" y="2"/>
                  </a:lnTo>
                  <a:lnTo>
                    <a:pt x="104" y="2"/>
                  </a:lnTo>
                  <a:lnTo>
                    <a:pt x="106" y="2"/>
                  </a:lnTo>
                  <a:lnTo>
                    <a:pt x="110" y="2"/>
                  </a:lnTo>
                  <a:lnTo>
                    <a:pt x="112" y="2"/>
                  </a:lnTo>
                  <a:lnTo>
                    <a:pt x="114" y="2"/>
                  </a:lnTo>
                  <a:lnTo>
                    <a:pt x="116" y="2"/>
                  </a:lnTo>
                  <a:lnTo>
                    <a:pt x="120" y="2"/>
                  </a:lnTo>
                  <a:lnTo>
                    <a:pt x="124" y="2"/>
                  </a:lnTo>
                  <a:lnTo>
                    <a:pt x="128" y="2"/>
                  </a:lnTo>
                  <a:lnTo>
                    <a:pt x="130" y="2"/>
                  </a:lnTo>
                  <a:lnTo>
                    <a:pt x="132" y="2"/>
                  </a:lnTo>
                  <a:lnTo>
                    <a:pt x="142" y="2"/>
                  </a:lnTo>
                  <a:lnTo>
                    <a:pt x="142" y="8"/>
                  </a:lnTo>
                  <a:lnTo>
                    <a:pt x="142" y="12"/>
                  </a:lnTo>
                  <a:lnTo>
                    <a:pt x="142" y="14"/>
                  </a:lnTo>
                  <a:lnTo>
                    <a:pt x="142" y="18"/>
                  </a:lnTo>
                  <a:lnTo>
                    <a:pt x="142" y="24"/>
                  </a:lnTo>
                  <a:lnTo>
                    <a:pt x="142" y="28"/>
                  </a:lnTo>
                  <a:lnTo>
                    <a:pt x="142" y="30"/>
                  </a:lnTo>
                  <a:lnTo>
                    <a:pt x="142" y="32"/>
                  </a:lnTo>
                  <a:lnTo>
                    <a:pt x="142" y="34"/>
                  </a:lnTo>
                  <a:lnTo>
                    <a:pt x="142" y="36"/>
                  </a:lnTo>
                  <a:lnTo>
                    <a:pt x="142" y="40"/>
                  </a:lnTo>
                  <a:lnTo>
                    <a:pt x="142" y="48"/>
                  </a:lnTo>
                  <a:lnTo>
                    <a:pt x="142" y="54"/>
                  </a:lnTo>
                  <a:lnTo>
                    <a:pt x="142" y="56"/>
                  </a:lnTo>
                  <a:lnTo>
                    <a:pt x="142" y="58"/>
                  </a:lnTo>
                  <a:lnTo>
                    <a:pt x="142" y="60"/>
                  </a:lnTo>
                  <a:lnTo>
                    <a:pt x="142" y="64"/>
                  </a:lnTo>
                  <a:lnTo>
                    <a:pt x="142" y="68"/>
                  </a:lnTo>
                  <a:lnTo>
                    <a:pt x="142" y="72"/>
                  </a:lnTo>
                  <a:lnTo>
                    <a:pt x="142" y="72"/>
                  </a:lnTo>
                  <a:lnTo>
                    <a:pt x="142" y="76"/>
                  </a:lnTo>
                  <a:lnTo>
                    <a:pt x="142" y="78"/>
                  </a:lnTo>
                  <a:lnTo>
                    <a:pt x="142" y="80"/>
                  </a:lnTo>
                  <a:lnTo>
                    <a:pt x="142" y="84"/>
                  </a:lnTo>
                  <a:lnTo>
                    <a:pt x="142" y="86"/>
                  </a:lnTo>
                  <a:lnTo>
                    <a:pt x="142" y="88"/>
                  </a:lnTo>
                  <a:lnTo>
                    <a:pt x="142" y="92"/>
                  </a:lnTo>
                  <a:lnTo>
                    <a:pt x="142" y="96"/>
                  </a:lnTo>
                  <a:lnTo>
                    <a:pt x="142" y="100"/>
                  </a:lnTo>
                  <a:lnTo>
                    <a:pt x="142" y="102"/>
                  </a:lnTo>
                  <a:lnTo>
                    <a:pt x="142" y="104"/>
                  </a:lnTo>
                  <a:lnTo>
                    <a:pt x="142" y="106"/>
                  </a:lnTo>
                  <a:lnTo>
                    <a:pt x="142" y="108"/>
                  </a:lnTo>
                  <a:lnTo>
                    <a:pt x="142" y="114"/>
                  </a:lnTo>
                  <a:lnTo>
                    <a:pt x="142" y="118"/>
                  </a:lnTo>
                  <a:lnTo>
                    <a:pt x="142" y="120"/>
                  </a:lnTo>
                  <a:lnTo>
                    <a:pt x="142" y="124"/>
                  </a:lnTo>
                  <a:lnTo>
                    <a:pt x="142" y="126"/>
                  </a:lnTo>
                  <a:lnTo>
                    <a:pt x="142" y="128"/>
                  </a:lnTo>
                  <a:lnTo>
                    <a:pt x="140" y="132"/>
                  </a:lnTo>
                  <a:lnTo>
                    <a:pt x="140" y="138"/>
                  </a:lnTo>
                  <a:lnTo>
                    <a:pt x="140" y="142"/>
                  </a:lnTo>
                  <a:lnTo>
                    <a:pt x="140" y="144"/>
                  </a:lnTo>
                  <a:lnTo>
                    <a:pt x="140" y="146"/>
                  </a:lnTo>
                  <a:lnTo>
                    <a:pt x="136" y="144"/>
                  </a:lnTo>
                  <a:lnTo>
                    <a:pt x="130" y="142"/>
                  </a:lnTo>
                  <a:lnTo>
                    <a:pt x="130" y="146"/>
                  </a:lnTo>
                  <a:lnTo>
                    <a:pt x="128" y="152"/>
                  </a:lnTo>
                  <a:lnTo>
                    <a:pt x="128" y="154"/>
                  </a:lnTo>
                  <a:lnTo>
                    <a:pt x="128" y="156"/>
                  </a:lnTo>
                  <a:lnTo>
                    <a:pt x="128" y="158"/>
                  </a:lnTo>
                  <a:lnTo>
                    <a:pt x="128" y="160"/>
                  </a:lnTo>
                  <a:lnTo>
                    <a:pt x="128" y="164"/>
                  </a:lnTo>
                  <a:lnTo>
                    <a:pt x="128" y="172"/>
                  </a:lnTo>
                  <a:lnTo>
                    <a:pt x="128" y="176"/>
                  </a:lnTo>
                  <a:lnTo>
                    <a:pt x="128" y="178"/>
                  </a:lnTo>
                  <a:lnTo>
                    <a:pt x="128" y="182"/>
                  </a:lnTo>
                  <a:lnTo>
                    <a:pt x="128" y="184"/>
                  </a:lnTo>
                  <a:lnTo>
                    <a:pt x="128" y="190"/>
                  </a:lnTo>
                  <a:lnTo>
                    <a:pt x="128" y="194"/>
                  </a:lnTo>
                  <a:lnTo>
                    <a:pt x="128" y="196"/>
                  </a:lnTo>
                  <a:lnTo>
                    <a:pt x="126" y="196"/>
                  </a:lnTo>
                  <a:lnTo>
                    <a:pt x="124" y="196"/>
                  </a:lnTo>
                  <a:lnTo>
                    <a:pt x="106" y="196"/>
                  </a:lnTo>
                  <a:lnTo>
                    <a:pt x="102" y="196"/>
                  </a:lnTo>
                  <a:lnTo>
                    <a:pt x="98" y="196"/>
                  </a:lnTo>
                  <a:lnTo>
                    <a:pt x="96" y="196"/>
                  </a:lnTo>
                  <a:lnTo>
                    <a:pt x="86" y="196"/>
                  </a:lnTo>
                  <a:lnTo>
                    <a:pt x="84" y="196"/>
                  </a:lnTo>
                  <a:lnTo>
                    <a:pt x="82" y="196"/>
                  </a:lnTo>
                  <a:lnTo>
                    <a:pt x="76" y="196"/>
                  </a:lnTo>
                  <a:lnTo>
                    <a:pt x="74" y="196"/>
                  </a:lnTo>
                  <a:lnTo>
                    <a:pt x="70" y="196"/>
                  </a:lnTo>
                  <a:lnTo>
                    <a:pt x="66" y="198"/>
                  </a:lnTo>
                  <a:lnTo>
                    <a:pt x="62" y="198"/>
                  </a:lnTo>
                  <a:lnTo>
                    <a:pt x="60" y="198"/>
                  </a:lnTo>
                  <a:lnTo>
                    <a:pt x="58" y="198"/>
                  </a:lnTo>
                  <a:lnTo>
                    <a:pt x="56" y="198"/>
                  </a:lnTo>
                  <a:lnTo>
                    <a:pt x="54" y="198"/>
                  </a:lnTo>
                  <a:lnTo>
                    <a:pt x="52" y="198"/>
                  </a:lnTo>
                  <a:lnTo>
                    <a:pt x="50" y="198"/>
                  </a:lnTo>
                  <a:lnTo>
                    <a:pt x="48" y="198"/>
                  </a:lnTo>
                  <a:lnTo>
                    <a:pt x="48" y="198"/>
                  </a:lnTo>
                  <a:lnTo>
                    <a:pt x="46" y="198"/>
                  </a:lnTo>
                  <a:lnTo>
                    <a:pt x="44" y="198"/>
                  </a:lnTo>
                  <a:lnTo>
                    <a:pt x="42" y="198"/>
                  </a:lnTo>
                  <a:lnTo>
                    <a:pt x="30" y="198"/>
                  </a:lnTo>
                  <a:lnTo>
                    <a:pt x="26" y="198"/>
                  </a:lnTo>
                  <a:lnTo>
                    <a:pt x="20" y="198"/>
                  </a:lnTo>
                  <a:lnTo>
                    <a:pt x="14" y="198"/>
                  </a:lnTo>
                  <a:lnTo>
                    <a:pt x="6" y="198"/>
                  </a:lnTo>
                  <a:lnTo>
                    <a:pt x="4" y="198"/>
                  </a:lnTo>
                  <a:lnTo>
                    <a:pt x="2" y="198"/>
                  </a:lnTo>
                  <a:lnTo>
                    <a:pt x="0" y="198"/>
                  </a:lnTo>
                  <a:lnTo>
                    <a:pt x="0" y="196"/>
                  </a:lnTo>
                  <a:lnTo>
                    <a:pt x="0" y="194"/>
                  </a:lnTo>
                  <a:lnTo>
                    <a:pt x="0" y="190"/>
                  </a:lnTo>
                  <a:lnTo>
                    <a:pt x="0" y="184"/>
                  </a:lnTo>
                  <a:lnTo>
                    <a:pt x="0" y="178"/>
                  </a:lnTo>
                  <a:lnTo>
                    <a:pt x="0" y="174"/>
                  </a:lnTo>
                  <a:lnTo>
                    <a:pt x="0" y="172"/>
                  </a:lnTo>
                  <a:lnTo>
                    <a:pt x="0" y="170"/>
                  </a:lnTo>
                  <a:lnTo>
                    <a:pt x="0" y="168"/>
                  </a:lnTo>
                  <a:lnTo>
                    <a:pt x="0" y="166"/>
                  </a:lnTo>
                  <a:lnTo>
                    <a:pt x="0" y="164"/>
                  </a:lnTo>
                  <a:lnTo>
                    <a:pt x="0" y="162"/>
                  </a:lnTo>
                  <a:lnTo>
                    <a:pt x="0" y="160"/>
                  </a:lnTo>
                  <a:lnTo>
                    <a:pt x="0" y="158"/>
                  </a:lnTo>
                  <a:lnTo>
                    <a:pt x="0" y="156"/>
                  </a:lnTo>
                  <a:lnTo>
                    <a:pt x="0" y="154"/>
                  </a:lnTo>
                  <a:lnTo>
                    <a:pt x="0" y="152"/>
                  </a:lnTo>
                  <a:lnTo>
                    <a:pt x="0" y="150"/>
                  </a:lnTo>
                  <a:lnTo>
                    <a:pt x="0" y="142"/>
                  </a:lnTo>
                  <a:lnTo>
                    <a:pt x="0" y="140"/>
                  </a:lnTo>
                  <a:lnTo>
                    <a:pt x="0" y="134"/>
                  </a:lnTo>
                  <a:lnTo>
                    <a:pt x="0" y="132"/>
                  </a:lnTo>
                  <a:lnTo>
                    <a:pt x="0" y="130"/>
                  </a:lnTo>
                  <a:lnTo>
                    <a:pt x="0" y="126"/>
                  </a:lnTo>
                  <a:lnTo>
                    <a:pt x="0" y="124"/>
                  </a:lnTo>
                  <a:lnTo>
                    <a:pt x="0" y="120"/>
                  </a:lnTo>
                  <a:lnTo>
                    <a:pt x="0" y="120"/>
                  </a:lnTo>
                  <a:lnTo>
                    <a:pt x="0" y="118"/>
                  </a:lnTo>
                  <a:lnTo>
                    <a:pt x="0" y="116"/>
                  </a:lnTo>
                  <a:lnTo>
                    <a:pt x="0" y="112"/>
                  </a:lnTo>
                  <a:lnTo>
                    <a:pt x="0" y="110"/>
                  </a:lnTo>
                  <a:lnTo>
                    <a:pt x="0" y="108"/>
                  </a:lnTo>
                  <a:lnTo>
                    <a:pt x="0" y="104"/>
                  </a:lnTo>
                  <a:lnTo>
                    <a:pt x="0" y="100"/>
                  </a:lnTo>
                  <a:lnTo>
                    <a:pt x="0" y="98"/>
                  </a:lnTo>
                  <a:lnTo>
                    <a:pt x="0" y="96"/>
                  </a:lnTo>
                  <a:lnTo>
                    <a:pt x="0" y="90"/>
                  </a:lnTo>
                  <a:lnTo>
                    <a:pt x="0" y="84"/>
                  </a:lnTo>
                  <a:lnTo>
                    <a:pt x="0" y="82"/>
                  </a:lnTo>
                  <a:lnTo>
                    <a:pt x="0" y="80"/>
                  </a:lnTo>
                  <a:lnTo>
                    <a:pt x="0" y="60"/>
                  </a:lnTo>
                  <a:lnTo>
                    <a:pt x="0" y="46"/>
                  </a:lnTo>
                  <a:lnTo>
                    <a:pt x="0" y="42"/>
                  </a:lnTo>
                  <a:lnTo>
                    <a:pt x="0" y="40"/>
                  </a:lnTo>
                  <a:lnTo>
                    <a:pt x="0" y="38"/>
                  </a:lnTo>
                  <a:lnTo>
                    <a:pt x="0" y="32"/>
                  </a:lnTo>
                  <a:lnTo>
                    <a:pt x="0" y="30"/>
                  </a:lnTo>
                  <a:lnTo>
                    <a:pt x="0" y="28"/>
                  </a:lnTo>
                  <a:lnTo>
                    <a:pt x="0" y="26"/>
                  </a:lnTo>
                  <a:lnTo>
                    <a:pt x="0" y="24"/>
                  </a:lnTo>
                  <a:lnTo>
                    <a:pt x="0" y="24"/>
                  </a:lnTo>
                  <a:lnTo>
                    <a:pt x="0" y="22"/>
                  </a:lnTo>
                  <a:lnTo>
                    <a:pt x="0" y="20"/>
                  </a:lnTo>
                  <a:lnTo>
                    <a:pt x="0" y="18"/>
                  </a:lnTo>
                  <a:lnTo>
                    <a:pt x="0" y="16"/>
                  </a:lnTo>
                  <a:lnTo>
                    <a:pt x="0" y="14"/>
                  </a:lnTo>
                  <a:lnTo>
                    <a:pt x="0" y="12"/>
                  </a:lnTo>
                  <a:lnTo>
                    <a:pt x="0" y="10"/>
                  </a:lnTo>
                  <a:lnTo>
                    <a:pt x="0" y="8"/>
                  </a:lnTo>
                  <a:lnTo>
                    <a:pt x="0" y="6"/>
                  </a:lnTo>
                  <a:lnTo>
                    <a:pt x="0" y="4"/>
                  </a:lnTo>
                  <a:lnTo>
                    <a:pt x="0" y="0"/>
                  </a:lnTo>
                  <a:lnTo>
                    <a:pt x="2" y="0"/>
                  </a:lnTo>
                  <a:lnTo>
                    <a:pt x="4" y="0"/>
                  </a:lnTo>
                  <a:lnTo>
                    <a:pt x="6" y="0"/>
                  </a:lnTo>
                  <a:lnTo>
                    <a:pt x="8" y="0"/>
                  </a:lnTo>
                  <a:lnTo>
                    <a:pt x="12" y="0"/>
                  </a:lnTo>
                  <a:lnTo>
                    <a:pt x="16" y="0"/>
                  </a:lnTo>
                  <a:lnTo>
                    <a:pt x="18" y="0"/>
                  </a:lnTo>
                  <a:lnTo>
                    <a:pt x="20" y="0"/>
                  </a:lnTo>
                  <a:lnTo>
                    <a:pt x="22" y="0"/>
                  </a:lnTo>
                  <a:lnTo>
                    <a:pt x="26" y="0"/>
                  </a:lnTo>
                  <a:lnTo>
                    <a:pt x="28"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2" name="Freeform 213"/>
            <p:cNvSpPr>
              <a:spLocks/>
            </p:cNvSpPr>
            <p:nvPr/>
          </p:nvSpPr>
          <p:spPr bwMode="auto">
            <a:xfrm>
              <a:off x="5116513" y="3271838"/>
              <a:ext cx="425450" cy="244475"/>
            </a:xfrm>
            <a:custGeom>
              <a:avLst/>
              <a:gdLst>
                <a:gd name="T0" fmla="*/ 264 w 268"/>
                <a:gd name="T1" fmla="*/ 154 h 154"/>
                <a:gd name="T2" fmla="*/ 248 w 268"/>
                <a:gd name="T3" fmla="*/ 154 h 154"/>
                <a:gd name="T4" fmla="*/ 232 w 268"/>
                <a:gd name="T5" fmla="*/ 154 h 154"/>
                <a:gd name="T6" fmla="*/ 222 w 268"/>
                <a:gd name="T7" fmla="*/ 154 h 154"/>
                <a:gd name="T8" fmla="*/ 212 w 268"/>
                <a:gd name="T9" fmla="*/ 154 h 154"/>
                <a:gd name="T10" fmla="*/ 200 w 268"/>
                <a:gd name="T11" fmla="*/ 154 h 154"/>
                <a:gd name="T12" fmla="*/ 190 w 268"/>
                <a:gd name="T13" fmla="*/ 154 h 154"/>
                <a:gd name="T14" fmla="*/ 180 w 268"/>
                <a:gd name="T15" fmla="*/ 154 h 154"/>
                <a:gd name="T16" fmla="*/ 166 w 268"/>
                <a:gd name="T17" fmla="*/ 154 h 154"/>
                <a:gd name="T18" fmla="*/ 158 w 268"/>
                <a:gd name="T19" fmla="*/ 154 h 154"/>
                <a:gd name="T20" fmla="*/ 146 w 268"/>
                <a:gd name="T21" fmla="*/ 154 h 154"/>
                <a:gd name="T22" fmla="*/ 134 w 268"/>
                <a:gd name="T23" fmla="*/ 154 h 154"/>
                <a:gd name="T24" fmla="*/ 126 w 268"/>
                <a:gd name="T25" fmla="*/ 154 h 154"/>
                <a:gd name="T26" fmla="*/ 110 w 268"/>
                <a:gd name="T27" fmla="*/ 154 h 154"/>
                <a:gd name="T28" fmla="*/ 98 w 268"/>
                <a:gd name="T29" fmla="*/ 154 h 154"/>
                <a:gd name="T30" fmla="*/ 88 w 268"/>
                <a:gd name="T31" fmla="*/ 154 h 154"/>
                <a:gd name="T32" fmla="*/ 80 w 268"/>
                <a:gd name="T33" fmla="*/ 154 h 154"/>
                <a:gd name="T34" fmla="*/ 72 w 268"/>
                <a:gd name="T35" fmla="*/ 154 h 154"/>
                <a:gd name="T36" fmla="*/ 60 w 268"/>
                <a:gd name="T37" fmla="*/ 154 h 154"/>
                <a:gd name="T38" fmla="*/ 50 w 268"/>
                <a:gd name="T39" fmla="*/ 154 h 154"/>
                <a:gd name="T40" fmla="*/ 44 w 268"/>
                <a:gd name="T41" fmla="*/ 154 h 154"/>
                <a:gd name="T42" fmla="*/ 34 w 268"/>
                <a:gd name="T43" fmla="*/ 154 h 154"/>
                <a:gd name="T44" fmla="*/ 20 w 268"/>
                <a:gd name="T45" fmla="*/ 154 h 154"/>
                <a:gd name="T46" fmla="*/ 10 w 268"/>
                <a:gd name="T47" fmla="*/ 154 h 154"/>
                <a:gd name="T48" fmla="*/ 2 w 268"/>
                <a:gd name="T49" fmla="*/ 154 h 154"/>
                <a:gd name="T50" fmla="*/ 0 w 268"/>
                <a:gd name="T51" fmla="*/ 142 h 154"/>
                <a:gd name="T52" fmla="*/ 0 w 268"/>
                <a:gd name="T53" fmla="*/ 136 h 154"/>
                <a:gd name="T54" fmla="*/ 0 w 268"/>
                <a:gd name="T55" fmla="*/ 128 h 154"/>
                <a:gd name="T56" fmla="*/ 0 w 268"/>
                <a:gd name="T57" fmla="*/ 118 h 154"/>
                <a:gd name="T58" fmla="*/ 0 w 268"/>
                <a:gd name="T59" fmla="*/ 108 h 154"/>
                <a:gd name="T60" fmla="*/ 0 w 268"/>
                <a:gd name="T61" fmla="*/ 94 h 154"/>
                <a:gd name="T62" fmla="*/ 0 w 268"/>
                <a:gd name="T63" fmla="*/ 80 h 154"/>
                <a:gd name="T64" fmla="*/ 0 w 268"/>
                <a:gd name="T65" fmla="*/ 66 h 154"/>
                <a:gd name="T66" fmla="*/ 0 w 268"/>
                <a:gd name="T67" fmla="*/ 50 h 154"/>
                <a:gd name="T68" fmla="*/ 0 w 268"/>
                <a:gd name="T69" fmla="*/ 36 h 154"/>
                <a:gd name="T70" fmla="*/ 0 w 268"/>
                <a:gd name="T71" fmla="*/ 20 h 154"/>
                <a:gd name="T72" fmla="*/ 0 w 268"/>
                <a:gd name="T73" fmla="*/ 10 h 154"/>
                <a:gd name="T74" fmla="*/ 8 w 268"/>
                <a:gd name="T75" fmla="*/ 0 h 154"/>
                <a:gd name="T76" fmla="*/ 28 w 268"/>
                <a:gd name="T77" fmla="*/ 0 h 154"/>
                <a:gd name="T78" fmla="*/ 38 w 268"/>
                <a:gd name="T79" fmla="*/ 0 h 154"/>
                <a:gd name="T80" fmla="*/ 50 w 268"/>
                <a:gd name="T81" fmla="*/ 0 h 154"/>
                <a:gd name="T82" fmla="*/ 88 w 268"/>
                <a:gd name="T83" fmla="*/ 0 h 154"/>
                <a:gd name="T84" fmla="*/ 106 w 268"/>
                <a:gd name="T85" fmla="*/ 0 h 154"/>
                <a:gd name="T86" fmla="*/ 116 w 268"/>
                <a:gd name="T87" fmla="*/ 0 h 154"/>
                <a:gd name="T88" fmla="*/ 126 w 268"/>
                <a:gd name="T89" fmla="*/ 0 h 154"/>
                <a:gd name="T90" fmla="*/ 144 w 268"/>
                <a:gd name="T91" fmla="*/ 0 h 154"/>
                <a:gd name="T92" fmla="*/ 158 w 268"/>
                <a:gd name="T93" fmla="*/ 0 h 154"/>
                <a:gd name="T94" fmla="*/ 168 w 268"/>
                <a:gd name="T95" fmla="*/ 0 h 154"/>
                <a:gd name="T96" fmla="*/ 186 w 268"/>
                <a:gd name="T97" fmla="*/ 0 h 154"/>
                <a:gd name="T98" fmla="*/ 206 w 268"/>
                <a:gd name="T99" fmla="*/ 0 h 154"/>
                <a:gd name="T100" fmla="*/ 216 w 268"/>
                <a:gd name="T101" fmla="*/ 0 h 154"/>
                <a:gd name="T102" fmla="*/ 232 w 268"/>
                <a:gd name="T103" fmla="*/ 0 h 154"/>
                <a:gd name="T104" fmla="*/ 266 w 268"/>
                <a:gd name="T105" fmla="*/ 0 h 154"/>
                <a:gd name="T106" fmla="*/ 268 w 268"/>
                <a:gd name="T107" fmla="*/ 28 h 154"/>
                <a:gd name="T108" fmla="*/ 268 w 268"/>
                <a:gd name="T109" fmla="*/ 56 h 154"/>
                <a:gd name="T110" fmla="*/ 268 w 268"/>
                <a:gd name="T111" fmla="*/ 84 h 154"/>
                <a:gd name="T112" fmla="*/ 268 w 268"/>
                <a:gd name="T113" fmla="*/ 92 h 154"/>
                <a:gd name="T114" fmla="*/ 268 w 268"/>
                <a:gd name="T115" fmla="*/ 108 h 154"/>
                <a:gd name="T116" fmla="*/ 268 w 268"/>
                <a:gd name="T117" fmla="*/ 116 h 154"/>
                <a:gd name="T118" fmla="*/ 268 w 268"/>
                <a:gd name="T119" fmla="*/ 124 h 154"/>
                <a:gd name="T120" fmla="*/ 268 w 268"/>
                <a:gd name="T121" fmla="*/ 134 h 154"/>
                <a:gd name="T122" fmla="*/ 268 w 268"/>
                <a:gd name="T123" fmla="*/ 14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 h="154">
                  <a:moveTo>
                    <a:pt x="268" y="148"/>
                  </a:moveTo>
                  <a:lnTo>
                    <a:pt x="268" y="154"/>
                  </a:lnTo>
                  <a:lnTo>
                    <a:pt x="266" y="154"/>
                  </a:lnTo>
                  <a:lnTo>
                    <a:pt x="264" y="154"/>
                  </a:lnTo>
                  <a:lnTo>
                    <a:pt x="262" y="154"/>
                  </a:lnTo>
                  <a:lnTo>
                    <a:pt x="256" y="154"/>
                  </a:lnTo>
                  <a:lnTo>
                    <a:pt x="252" y="154"/>
                  </a:lnTo>
                  <a:lnTo>
                    <a:pt x="248" y="154"/>
                  </a:lnTo>
                  <a:lnTo>
                    <a:pt x="242" y="154"/>
                  </a:lnTo>
                  <a:lnTo>
                    <a:pt x="240" y="154"/>
                  </a:lnTo>
                  <a:lnTo>
                    <a:pt x="234" y="154"/>
                  </a:lnTo>
                  <a:lnTo>
                    <a:pt x="232" y="154"/>
                  </a:lnTo>
                  <a:lnTo>
                    <a:pt x="228" y="154"/>
                  </a:lnTo>
                  <a:lnTo>
                    <a:pt x="226" y="154"/>
                  </a:lnTo>
                  <a:lnTo>
                    <a:pt x="224" y="154"/>
                  </a:lnTo>
                  <a:lnTo>
                    <a:pt x="222" y="154"/>
                  </a:lnTo>
                  <a:lnTo>
                    <a:pt x="218" y="154"/>
                  </a:lnTo>
                  <a:lnTo>
                    <a:pt x="216" y="154"/>
                  </a:lnTo>
                  <a:lnTo>
                    <a:pt x="214" y="154"/>
                  </a:lnTo>
                  <a:lnTo>
                    <a:pt x="212" y="154"/>
                  </a:lnTo>
                  <a:lnTo>
                    <a:pt x="208" y="154"/>
                  </a:lnTo>
                  <a:lnTo>
                    <a:pt x="204" y="154"/>
                  </a:lnTo>
                  <a:lnTo>
                    <a:pt x="202" y="154"/>
                  </a:lnTo>
                  <a:lnTo>
                    <a:pt x="200" y="154"/>
                  </a:lnTo>
                  <a:lnTo>
                    <a:pt x="196" y="154"/>
                  </a:lnTo>
                  <a:lnTo>
                    <a:pt x="194" y="154"/>
                  </a:lnTo>
                  <a:lnTo>
                    <a:pt x="192" y="154"/>
                  </a:lnTo>
                  <a:lnTo>
                    <a:pt x="190" y="154"/>
                  </a:lnTo>
                  <a:lnTo>
                    <a:pt x="188" y="154"/>
                  </a:lnTo>
                  <a:lnTo>
                    <a:pt x="186" y="154"/>
                  </a:lnTo>
                  <a:lnTo>
                    <a:pt x="184" y="154"/>
                  </a:lnTo>
                  <a:lnTo>
                    <a:pt x="180" y="154"/>
                  </a:lnTo>
                  <a:lnTo>
                    <a:pt x="176" y="154"/>
                  </a:lnTo>
                  <a:lnTo>
                    <a:pt x="170" y="154"/>
                  </a:lnTo>
                  <a:lnTo>
                    <a:pt x="168" y="154"/>
                  </a:lnTo>
                  <a:lnTo>
                    <a:pt x="166" y="154"/>
                  </a:lnTo>
                  <a:lnTo>
                    <a:pt x="164" y="154"/>
                  </a:lnTo>
                  <a:lnTo>
                    <a:pt x="162" y="154"/>
                  </a:lnTo>
                  <a:lnTo>
                    <a:pt x="160" y="154"/>
                  </a:lnTo>
                  <a:lnTo>
                    <a:pt x="158" y="154"/>
                  </a:lnTo>
                  <a:lnTo>
                    <a:pt x="156" y="154"/>
                  </a:lnTo>
                  <a:lnTo>
                    <a:pt x="152" y="154"/>
                  </a:lnTo>
                  <a:lnTo>
                    <a:pt x="150" y="154"/>
                  </a:lnTo>
                  <a:lnTo>
                    <a:pt x="146" y="154"/>
                  </a:lnTo>
                  <a:lnTo>
                    <a:pt x="144" y="154"/>
                  </a:lnTo>
                  <a:lnTo>
                    <a:pt x="140" y="154"/>
                  </a:lnTo>
                  <a:lnTo>
                    <a:pt x="136" y="154"/>
                  </a:lnTo>
                  <a:lnTo>
                    <a:pt x="134" y="154"/>
                  </a:lnTo>
                  <a:lnTo>
                    <a:pt x="132" y="154"/>
                  </a:lnTo>
                  <a:lnTo>
                    <a:pt x="130" y="154"/>
                  </a:lnTo>
                  <a:lnTo>
                    <a:pt x="128" y="154"/>
                  </a:lnTo>
                  <a:lnTo>
                    <a:pt x="126" y="154"/>
                  </a:lnTo>
                  <a:lnTo>
                    <a:pt x="122" y="154"/>
                  </a:lnTo>
                  <a:lnTo>
                    <a:pt x="118" y="154"/>
                  </a:lnTo>
                  <a:lnTo>
                    <a:pt x="112" y="154"/>
                  </a:lnTo>
                  <a:lnTo>
                    <a:pt x="110" y="154"/>
                  </a:lnTo>
                  <a:lnTo>
                    <a:pt x="108" y="154"/>
                  </a:lnTo>
                  <a:lnTo>
                    <a:pt x="106" y="154"/>
                  </a:lnTo>
                  <a:lnTo>
                    <a:pt x="100" y="154"/>
                  </a:lnTo>
                  <a:lnTo>
                    <a:pt x="98" y="154"/>
                  </a:lnTo>
                  <a:lnTo>
                    <a:pt x="96" y="154"/>
                  </a:lnTo>
                  <a:lnTo>
                    <a:pt x="94" y="154"/>
                  </a:lnTo>
                  <a:lnTo>
                    <a:pt x="92" y="154"/>
                  </a:lnTo>
                  <a:lnTo>
                    <a:pt x="88" y="154"/>
                  </a:lnTo>
                  <a:lnTo>
                    <a:pt x="86" y="154"/>
                  </a:lnTo>
                  <a:lnTo>
                    <a:pt x="84" y="154"/>
                  </a:lnTo>
                  <a:lnTo>
                    <a:pt x="82" y="154"/>
                  </a:lnTo>
                  <a:lnTo>
                    <a:pt x="80" y="154"/>
                  </a:lnTo>
                  <a:lnTo>
                    <a:pt x="78" y="154"/>
                  </a:lnTo>
                  <a:lnTo>
                    <a:pt x="76" y="154"/>
                  </a:lnTo>
                  <a:lnTo>
                    <a:pt x="74" y="154"/>
                  </a:lnTo>
                  <a:lnTo>
                    <a:pt x="72" y="154"/>
                  </a:lnTo>
                  <a:lnTo>
                    <a:pt x="70" y="154"/>
                  </a:lnTo>
                  <a:lnTo>
                    <a:pt x="68" y="154"/>
                  </a:lnTo>
                  <a:lnTo>
                    <a:pt x="62" y="154"/>
                  </a:lnTo>
                  <a:lnTo>
                    <a:pt x="60" y="154"/>
                  </a:lnTo>
                  <a:lnTo>
                    <a:pt x="58" y="154"/>
                  </a:lnTo>
                  <a:lnTo>
                    <a:pt x="54" y="154"/>
                  </a:lnTo>
                  <a:lnTo>
                    <a:pt x="52" y="154"/>
                  </a:lnTo>
                  <a:lnTo>
                    <a:pt x="50" y="154"/>
                  </a:lnTo>
                  <a:lnTo>
                    <a:pt x="48" y="154"/>
                  </a:lnTo>
                  <a:lnTo>
                    <a:pt x="48" y="154"/>
                  </a:lnTo>
                  <a:lnTo>
                    <a:pt x="46" y="154"/>
                  </a:lnTo>
                  <a:lnTo>
                    <a:pt x="44" y="154"/>
                  </a:lnTo>
                  <a:lnTo>
                    <a:pt x="40" y="154"/>
                  </a:lnTo>
                  <a:lnTo>
                    <a:pt x="38" y="154"/>
                  </a:lnTo>
                  <a:lnTo>
                    <a:pt x="36" y="154"/>
                  </a:lnTo>
                  <a:lnTo>
                    <a:pt x="34" y="154"/>
                  </a:lnTo>
                  <a:lnTo>
                    <a:pt x="32" y="154"/>
                  </a:lnTo>
                  <a:lnTo>
                    <a:pt x="28" y="154"/>
                  </a:lnTo>
                  <a:lnTo>
                    <a:pt x="24" y="154"/>
                  </a:lnTo>
                  <a:lnTo>
                    <a:pt x="20" y="154"/>
                  </a:lnTo>
                  <a:lnTo>
                    <a:pt x="18" y="154"/>
                  </a:lnTo>
                  <a:lnTo>
                    <a:pt x="16" y="154"/>
                  </a:lnTo>
                  <a:lnTo>
                    <a:pt x="12" y="154"/>
                  </a:lnTo>
                  <a:lnTo>
                    <a:pt x="10" y="154"/>
                  </a:lnTo>
                  <a:lnTo>
                    <a:pt x="8" y="154"/>
                  </a:lnTo>
                  <a:lnTo>
                    <a:pt x="6" y="154"/>
                  </a:lnTo>
                  <a:lnTo>
                    <a:pt x="4" y="154"/>
                  </a:lnTo>
                  <a:lnTo>
                    <a:pt x="2" y="154"/>
                  </a:lnTo>
                  <a:lnTo>
                    <a:pt x="0" y="154"/>
                  </a:lnTo>
                  <a:lnTo>
                    <a:pt x="0" y="150"/>
                  </a:lnTo>
                  <a:lnTo>
                    <a:pt x="0" y="144"/>
                  </a:lnTo>
                  <a:lnTo>
                    <a:pt x="0" y="142"/>
                  </a:lnTo>
                  <a:lnTo>
                    <a:pt x="0" y="140"/>
                  </a:lnTo>
                  <a:lnTo>
                    <a:pt x="0" y="138"/>
                  </a:lnTo>
                  <a:lnTo>
                    <a:pt x="0" y="136"/>
                  </a:lnTo>
                  <a:lnTo>
                    <a:pt x="0" y="136"/>
                  </a:lnTo>
                  <a:lnTo>
                    <a:pt x="0" y="134"/>
                  </a:lnTo>
                  <a:lnTo>
                    <a:pt x="0" y="132"/>
                  </a:lnTo>
                  <a:lnTo>
                    <a:pt x="0" y="130"/>
                  </a:lnTo>
                  <a:lnTo>
                    <a:pt x="0" y="128"/>
                  </a:lnTo>
                  <a:lnTo>
                    <a:pt x="0" y="126"/>
                  </a:lnTo>
                  <a:lnTo>
                    <a:pt x="0" y="124"/>
                  </a:lnTo>
                  <a:lnTo>
                    <a:pt x="0" y="120"/>
                  </a:lnTo>
                  <a:lnTo>
                    <a:pt x="0" y="118"/>
                  </a:lnTo>
                  <a:lnTo>
                    <a:pt x="0" y="116"/>
                  </a:lnTo>
                  <a:lnTo>
                    <a:pt x="0" y="114"/>
                  </a:lnTo>
                  <a:lnTo>
                    <a:pt x="0" y="112"/>
                  </a:lnTo>
                  <a:lnTo>
                    <a:pt x="0" y="108"/>
                  </a:lnTo>
                  <a:lnTo>
                    <a:pt x="0" y="104"/>
                  </a:lnTo>
                  <a:lnTo>
                    <a:pt x="0" y="100"/>
                  </a:lnTo>
                  <a:lnTo>
                    <a:pt x="0" y="96"/>
                  </a:lnTo>
                  <a:lnTo>
                    <a:pt x="0" y="94"/>
                  </a:lnTo>
                  <a:lnTo>
                    <a:pt x="0" y="92"/>
                  </a:lnTo>
                  <a:lnTo>
                    <a:pt x="0" y="86"/>
                  </a:lnTo>
                  <a:lnTo>
                    <a:pt x="0" y="82"/>
                  </a:lnTo>
                  <a:lnTo>
                    <a:pt x="0" y="80"/>
                  </a:lnTo>
                  <a:lnTo>
                    <a:pt x="0" y="78"/>
                  </a:lnTo>
                  <a:lnTo>
                    <a:pt x="0" y="76"/>
                  </a:lnTo>
                  <a:lnTo>
                    <a:pt x="0" y="74"/>
                  </a:lnTo>
                  <a:lnTo>
                    <a:pt x="0" y="66"/>
                  </a:lnTo>
                  <a:lnTo>
                    <a:pt x="0" y="56"/>
                  </a:lnTo>
                  <a:lnTo>
                    <a:pt x="0" y="54"/>
                  </a:lnTo>
                  <a:lnTo>
                    <a:pt x="0" y="52"/>
                  </a:lnTo>
                  <a:lnTo>
                    <a:pt x="0" y="50"/>
                  </a:lnTo>
                  <a:lnTo>
                    <a:pt x="0" y="44"/>
                  </a:lnTo>
                  <a:lnTo>
                    <a:pt x="0" y="42"/>
                  </a:lnTo>
                  <a:lnTo>
                    <a:pt x="0" y="40"/>
                  </a:lnTo>
                  <a:lnTo>
                    <a:pt x="0" y="36"/>
                  </a:lnTo>
                  <a:lnTo>
                    <a:pt x="0" y="32"/>
                  </a:lnTo>
                  <a:lnTo>
                    <a:pt x="0" y="24"/>
                  </a:lnTo>
                  <a:lnTo>
                    <a:pt x="0" y="22"/>
                  </a:lnTo>
                  <a:lnTo>
                    <a:pt x="0" y="20"/>
                  </a:lnTo>
                  <a:lnTo>
                    <a:pt x="0" y="18"/>
                  </a:lnTo>
                  <a:lnTo>
                    <a:pt x="0" y="16"/>
                  </a:lnTo>
                  <a:lnTo>
                    <a:pt x="0" y="12"/>
                  </a:lnTo>
                  <a:lnTo>
                    <a:pt x="0" y="10"/>
                  </a:lnTo>
                  <a:lnTo>
                    <a:pt x="0" y="8"/>
                  </a:lnTo>
                  <a:lnTo>
                    <a:pt x="0" y="0"/>
                  </a:lnTo>
                  <a:lnTo>
                    <a:pt x="6" y="0"/>
                  </a:lnTo>
                  <a:lnTo>
                    <a:pt x="8" y="0"/>
                  </a:lnTo>
                  <a:lnTo>
                    <a:pt x="10" y="0"/>
                  </a:lnTo>
                  <a:lnTo>
                    <a:pt x="16" y="0"/>
                  </a:lnTo>
                  <a:lnTo>
                    <a:pt x="22" y="0"/>
                  </a:lnTo>
                  <a:lnTo>
                    <a:pt x="28" y="0"/>
                  </a:lnTo>
                  <a:lnTo>
                    <a:pt x="30" y="0"/>
                  </a:lnTo>
                  <a:lnTo>
                    <a:pt x="32" y="0"/>
                  </a:lnTo>
                  <a:lnTo>
                    <a:pt x="36" y="0"/>
                  </a:lnTo>
                  <a:lnTo>
                    <a:pt x="38" y="0"/>
                  </a:lnTo>
                  <a:lnTo>
                    <a:pt x="46" y="0"/>
                  </a:lnTo>
                  <a:lnTo>
                    <a:pt x="48" y="0"/>
                  </a:lnTo>
                  <a:lnTo>
                    <a:pt x="48" y="0"/>
                  </a:lnTo>
                  <a:lnTo>
                    <a:pt x="50" y="0"/>
                  </a:lnTo>
                  <a:lnTo>
                    <a:pt x="58" y="0"/>
                  </a:lnTo>
                  <a:lnTo>
                    <a:pt x="68" y="0"/>
                  </a:lnTo>
                  <a:lnTo>
                    <a:pt x="84" y="0"/>
                  </a:lnTo>
                  <a:lnTo>
                    <a:pt x="88" y="0"/>
                  </a:lnTo>
                  <a:lnTo>
                    <a:pt x="90" y="0"/>
                  </a:lnTo>
                  <a:lnTo>
                    <a:pt x="94" y="0"/>
                  </a:lnTo>
                  <a:lnTo>
                    <a:pt x="102" y="0"/>
                  </a:lnTo>
                  <a:lnTo>
                    <a:pt x="106" y="0"/>
                  </a:lnTo>
                  <a:lnTo>
                    <a:pt x="108" y="0"/>
                  </a:lnTo>
                  <a:lnTo>
                    <a:pt x="110" y="0"/>
                  </a:lnTo>
                  <a:lnTo>
                    <a:pt x="114" y="0"/>
                  </a:lnTo>
                  <a:lnTo>
                    <a:pt x="116" y="0"/>
                  </a:lnTo>
                  <a:lnTo>
                    <a:pt x="118" y="0"/>
                  </a:lnTo>
                  <a:lnTo>
                    <a:pt x="122" y="0"/>
                  </a:lnTo>
                  <a:lnTo>
                    <a:pt x="124" y="0"/>
                  </a:lnTo>
                  <a:lnTo>
                    <a:pt x="126" y="0"/>
                  </a:lnTo>
                  <a:lnTo>
                    <a:pt x="134" y="0"/>
                  </a:lnTo>
                  <a:lnTo>
                    <a:pt x="140" y="0"/>
                  </a:lnTo>
                  <a:lnTo>
                    <a:pt x="142" y="0"/>
                  </a:lnTo>
                  <a:lnTo>
                    <a:pt x="144" y="0"/>
                  </a:lnTo>
                  <a:lnTo>
                    <a:pt x="144" y="0"/>
                  </a:lnTo>
                  <a:lnTo>
                    <a:pt x="146" y="0"/>
                  </a:lnTo>
                  <a:lnTo>
                    <a:pt x="150" y="0"/>
                  </a:lnTo>
                  <a:lnTo>
                    <a:pt x="158" y="0"/>
                  </a:lnTo>
                  <a:lnTo>
                    <a:pt x="160" y="0"/>
                  </a:lnTo>
                  <a:lnTo>
                    <a:pt x="162" y="0"/>
                  </a:lnTo>
                  <a:lnTo>
                    <a:pt x="164" y="0"/>
                  </a:lnTo>
                  <a:lnTo>
                    <a:pt x="168" y="0"/>
                  </a:lnTo>
                  <a:lnTo>
                    <a:pt x="178" y="0"/>
                  </a:lnTo>
                  <a:lnTo>
                    <a:pt x="180" y="0"/>
                  </a:lnTo>
                  <a:lnTo>
                    <a:pt x="182" y="0"/>
                  </a:lnTo>
                  <a:lnTo>
                    <a:pt x="186" y="0"/>
                  </a:lnTo>
                  <a:lnTo>
                    <a:pt x="190" y="0"/>
                  </a:lnTo>
                  <a:lnTo>
                    <a:pt x="194" y="0"/>
                  </a:lnTo>
                  <a:lnTo>
                    <a:pt x="196" y="0"/>
                  </a:lnTo>
                  <a:lnTo>
                    <a:pt x="206" y="0"/>
                  </a:lnTo>
                  <a:lnTo>
                    <a:pt x="208" y="0"/>
                  </a:lnTo>
                  <a:lnTo>
                    <a:pt x="210" y="0"/>
                  </a:lnTo>
                  <a:lnTo>
                    <a:pt x="212" y="0"/>
                  </a:lnTo>
                  <a:lnTo>
                    <a:pt x="216" y="0"/>
                  </a:lnTo>
                  <a:lnTo>
                    <a:pt x="218" y="0"/>
                  </a:lnTo>
                  <a:lnTo>
                    <a:pt x="220" y="0"/>
                  </a:lnTo>
                  <a:lnTo>
                    <a:pt x="226" y="0"/>
                  </a:lnTo>
                  <a:lnTo>
                    <a:pt x="232" y="0"/>
                  </a:lnTo>
                  <a:lnTo>
                    <a:pt x="240" y="0"/>
                  </a:lnTo>
                  <a:lnTo>
                    <a:pt x="244" y="0"/>
                  </a:lnTo>
                  <a:lnTo>
                    <a:pt x="250" y="0"/>
                  </a:lnTo>
                  <a:lnTo>
                    <a:pt x="266" y="0"/>
                  </a:lnTo>
                  <a:lnTo>
                    <a:pt x="268" y="0"/>
                  </a:lnTo>
                  <a:lnTo>
                    <a:pt x="268" y="12"/>
                  </a:lnTo>
                  <a:lnTo>
                    <a:pt x="268" y="22"/>
                  </a:lnTo>
                  <a:lnTo>
                    <a:pt x="268" y="28"/>
                  </a:lnTo>
                  <a:lnTo>
                    <a:pt x="268" y="32"/>
                  </a:lnTo>
                  <a:lnTo>
                    <a:pt x="268" y="50"/>
                  </a:lnTo>
                  <a:lnTo>
                    <a:pt x="268" y="54"/>
                  </a:lnTo>
                  <a:lnTo>
                    <a:pt x="268" y="56"/>
                  </a:lnTo>
                  <a:lnTo>
                    <a:pt x="268" y="60"/>
                  </a:lnTo>
                  <a:lnTo>
                    <a:pt x="268" y="74"/>
                  </a:lnTo>
                  <a:lnTo>
                    <a:pt x="268" y="78"/>
                  </a:lnTo>
                  <a:lnTo>
                    <a:pt x="268" y="84"/>
                  </a:lnTo>
                  <a:lnTo>
                    <a:pt x="268" y="86"/>
                  </a:lnTo>
                  <a:lnTo>
                    <a:pt x="268" y="88"/>
                  </a:lnTo>
                  <a:lnTo>
                    <a:pt x="268" y="90"/>
                  </a:lnTo>
                  <a:lnTo>
                    <a:pt x="268" y="92"/>
                  </a:lnTo>
                  <a:lnTo>
                    <a:pt x="268" y="96"/>
                  </a:lnTo>
                  <a:lnTo>
                    <a:pt x="268" y="100"/>
                  </a:lnTo>
                  <a:lnTo>
                    <a:pt x="268" y="102"/>
                  </a:lnTo>
                  <a:lnTo>
                    <a:pt x="268" y="108"/>
                  </a:lnTo>
                  <a:lnTo>
                    <a:pt x="268" y="110"/>
                  </a:lnTo>
                  <a:lnTo>
                    <a:pt x="268" y="112"/>
                  </a:lnTo>
                  <a:lnTo>
                    <a:pt x="268" y="114"/>
                  </a:lnTo>
                  <a:lnTo>
                    <a:pt x="268" y="116"/>
                  </a:lnTo>
                  <a:lnTo>
                    <a:pt x="268" y="118"/>
                  </a:lnTo>
                  <a:lnTo>
                    <a:pt x="268" y="120"/>
                  </a:lnTo>
                  <a:lnTo>
                    <a:pt x="268" y="122"/>
                  </a:lnTo>
                  <a:lnTo>
                    <a:pt x="268" y="124"/>
                  </a:lnTo>
                  <a:lnTo>
                    <a:pt x="268" y="126"/>
                  </a:lnTo>
                  <a:lnTo>
                    <a:pt x="268" y="130"/>
                  </a:lnTo>
                  <a:lnTo>
                    <a:pt x="268" y="132"/>
                  </a:lnTo>
                  <a:lnTo>
                    <a:pt x="268" y="134"/>
                  </a:lnTo>
                  <a:lnTo>
                    <a:pt x="268" y="140"/>
                  </a:lnTo>
                  <a:lnTo>
                    <a:pt x="268" y="142"/>
                  </a:lnTo>
                  <a:lnTo>
                    <a:pt x="268" y="146"/>
                  </a:lnTo>
                  <a:lnTo>
                    <a:pt x="268" y="148"/>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3" name="Freeform 216"/>
            <p:cNvSpPr>
              <a:spLocks/>
            </p:cNvSpPr>
            <p:nvPr/>
          </p:nvSpPr>
          <p:spPr bwMode="auto">
            <a:xfrm>
              <a:off x="5522913" y="2201863"/>
              <a:ext cx="265113" cy="265113"/>
            </a:xfrm>
            <a:custGeom>
              <a:avLst/>
              <a:gdLst>
                <a:gd name="T0" fmla="*/ 34 w 167"/>
                <a:gd name="T1" fmla="*/ 0 h 167"/>
                <a:gd name="T2" fmla="*/ 46 w 167"/>
                <a:gd name="T3" fmla="*/ 0 h 167"/>
                <a:gd name="T4" fmla="*/ 56 w 167"/>
                <a:gd name="T5" fmla="*/ 0 h 167"/>
                <a:gd name="T6" fmla="*/ 71 w 167"/>
                <a:gd name="T7" fmla="*/ 0 h 167"/>
                <a:gd name="T8" fmla="*/ 87 w 167"/>
                <a:gd name="T9" fmla="*/ 0 h 167"/>
                <a:gd name="T10" fmla="*/ 109 w 167"/>
                <a:gd name="T11" fmla="*/ 0 h 167"/>
                <a:gd name="T12" fmla="*/ 119 w 167"/>
                <a:gd name="T13" fmla="*/ 0 h 167"/>
                <a:gd name="T14" fmla="*/ 129 w 167"/>
                <a:gd name="T15" fmla="*/ 0 h 167"/>
                <a:gd name="T16" fmla="*/ 137 w 167"/>
                <a:gd name="T17" fmla="*/ 0 h 167"/>
                <a:gd name="T18" fmla="*/ 147 w 167"/>
                <a:gd name="T19" fmla="*/ 0 h 167"/>
                <a:gd name="T20" fmla="*/ 167 w 167"/>
                <a:gd name="T21" fmla="*/ 0 h 167"/>
                <a:gd name="T22" fmla="*/ 167 w 167"/>
                <a:gd name="T23" fmla="*/ 9 h 167"/>
                <a:gd name="T24" fmla="*/ 167 w 167"/>
                <a:gd name="T25" fmla="*/ 19 h 167"/>
                <a:gd name="T26" fmla="*/ 167 w 167"/>
                <a:gd name="T27" fmla="*/ 31 h 167"/>
                <a:gd name="T28" fmla="*/ 167 w 167"/>
                <a:gd name="T29" fmla="*/ 39 h 167"/>
                <a:gd name="T30" fmla="*/ 167 w 167"/>
                <a:gd name="T31" fmla="*/ 57 h 167"/>
                <a:gd name="T32" fmla="*/ 167 w 167"/>
                <a:gd name="T33" fmla="*/ 71 h 167"/>
                <a:gd name="T34" fmla="*/ 167 w 167"/>
                <a:gd name="T35" fmla="*/ 81 h 167"/>
                <a:gd name="T36" fmla="*/ 167 w 167"/>
                <a:gd name="T37" fmla="*/ 89 h 167"/>
                <a:gd name="T38" fmla="*/ 167 w 167"/>
                <a:gd name="T39" fmla="*/ 103 h 167"/>
                <a:gd name="T40" fmla="*/ 167 w 167"/>
                <a:gd name="T41" fmla="*/ 113 h 167"/>
                <a:gd name="T42" fmla="*/ 167 w 167"/>
                <a:gd name="T43" fmla="*/ 133 h 167"/>
                <a:gd name="T44" fmla="*/ 167 w 167"/>
                <a:gd name="T45" fmla="*/ 149 h 167"/>
                <a:gd name="T46" fmla="*/ 167 w 167"/>
                <a:gd name="T47" fmla="*/ 165 h 167"/>
                <a:gd name="T48" fmla="*/ 161 w 167"/>
                <a:gd name="T49" fmla="*/ 167 h 167"/>
                <a:gd name="T50" fmla="*/ 151 w 167"/>
                <a:gd name="T51" fmla="*/ 167 h 167"/>
                <a:gd name="T52" fmla="*/ 139 w 167"/>
                <a:gd name="T53" fmla="*/ 165 h 167"/>
                <a:gd name="T54" fmla="*/ 129 w 167"/>
                <a:gd name="T55" fmla="*/ 167 h 167"/>
                <a:gd name="T56" fmla="*/ 115 w 167"/>
                <a:gd name="T57" fmla="*/ 167 h 167"/>
                <a:gd name="T58" fmla="*/ 105 w 167"/>
                <a:gd name="T59" fmla="*/ 167 h 167"/>
                <a:gd name="T60" fmla="*/ 95 w 167"/>
                <a:gd name="T61" fmla="*/ 167 h 167"/>
                <a:gd name="T62" fmla="*/ 85 w 167"/>
                <a:gd name="T63" fmla="*/ 167 h 167"/>
                <a:gd name="T64" fmla="*/ 77 w 167"/>
                <a:gd name="T65" fmla="*/ 165 h 167"/>
                <a:gd name="T66" fmla="*/ 71 w 167"/>
                <a:gd name="T67" fmla="*/ 165 h 167"/>
                <a:gd name="T68" fmla="*/ 62 w 167"/>
                <a:gd name="T69" fmla="*/ 165 h 167"/>
                <a:gd name="T70" fmla="*/ 52 w 167"/>
                <a:gd name="T71" fmla="*/ 165 h 167"/>
                <a:gd name="T72" fmla="*/ 36 w 167"/>
                <a:gd name="T73" fmla="*/ 165 h 167"/>
                <a:gd name="T74" fmla="*/ 22 w 167"/>
                <a:gd name="T75" fmla="*/ 165 h 167"/>
                <a:gd name="T76" fmla="*/ 10 w 167"/>
                <a:gd name="T77" fmla="*/ 165 h 167"/>
                <a:gd name="T78" fmla="*/ 0 w 167"/>
                <a:gd name="T79" fmla="*/ 163 h 167"/>
                <a:gd name="T80" fmla="*/ 0 w 167"/>
                <a:gd name="T81" fmla="*/ 153 h 167"/>
                <a:gd name="T82" fmla="*/ 0 w 167"/>
                <a:gd name="T83" fmla="*/ 135 h 167"/>
                <a:gd name="T84" fmla="*/ 0 w 167"/>
                <a:gd name="T85" fmla="*/ 113 h 167"/>
                <a:gd name="T86" fmla="*/ 0 w 167"/>
                <a:gd name="T87" fmla="*/ 101 h 167"/>
                <a:gd name="T88" fmla="*/ 2 w 167"/>
                <a:gd name="T89" fmla="*/ 85 h 167"/>
                <a:gd name="T90" fmla="*/ 2 w 167"/>
                <a:gd name="T91" fmla="*/ 67 h 167"/>
                <a:gd name="T92" fmla="*/ 2 w 167"/>
                <a:gd name="T93" fmla="*/ 51 h 167"/>
                <a:gd name="T94" fmla="*/ 2 w 167"/>
                <a:gd name="T95" fmla="*/ 39 h 167"/>
                <a:gd name="T96" fmla="*/ 2 w 167"/>
                <a:gd name="T97" fmla="*/ 21 h 167"/>
                <a:gd name="T98" fmla="*/ 2 w 167"/>
                <a:gd name="T99" fmla="*/ 13 h 167"/>
                <a:gd name="T100" fmla="*/ 2 w 167"/>
                <a:gd name="T101" fmla="*/ 0 h 167"/>
                <a:gd name="T102" fmla="*/ 12 w 167"/>
                <a:gd name="T103" fmla="*/ 0 h 167"/>
                <a:gd name="T104" fmla="*/ 22 w 167"/>
                <a:gd name="T10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7" h="167">
                  <a:moveTo>
                    <a:pt x="22" y="0"/>
                  </a:moveTo>
                  <a:lnTo>
                    <a:pt x="28" y="0"/>
                  </a:lnTo>
                  <a:lnTo>
                    <a:pt x="34" y="0"/>
                  </a:lnTo>
                  <a:lnTo>
                    <a:pt x="34" y="0"/>
                  </a:lnTo>
                  <a:lnTo>
                    <a:pt x="36" y="0"/>
                  </a:lnTo>
                  <a:lnTo>
                    <a:pt x="42" y="0"/>
                  </a:lnTo>
                  <a:lnTo>
                    <a:pt x="44" y="0"/>
                  </a:lnTo>
                  <a:lnTo>
                    <a:pt x="46" y="0"/>
                  </a:lnTo>
                  <a:lnTo>
                    <a:pt x="48" y="0"/>
                  </a:lnTo>
                  <a:lnTo>
                    <a:pt x="52" y="0"/>
                  </a:lnTo>
                  <a:lnTo>
                    <a:pt x="54" y="0"/>
                  </a:lnTo>
                  <a:lnTo>
                    <a:pt x="56" y="0"/>
                  </a:lnTo>
                  <a:lnTo>
                    <a:pt x="58" y="0"/>
                  </a:lnTo>
                  <a:lnTo>
                    <a:pt x="64" y="0"/>
                  </a:lnTo>
                  <a:lnTo>
                    <a:pt x="67" y="0"/>
                  </a:lnTo>
                  <a:lnTo>
                    <a:pt x="71" y="0"/>
                  </a:lnTo>
                  <a:lnTo>
                    <a:pt x="79" y="0"/>
                  </a:lnTo>
                  <a:lnTo>
                    <a:pt x="81" y="0"/>
                  </a:lnTo>
                  <a:lnTo>
                    <a:pt x="83" y="0"/>
                  </a:lnTo>
                  <a:lnTo>
                    <a:pt x="87" y="0"/>
                  </a:lnTo>
                  <a:lnTo>
                    <a:pt x="91" y="0"/>
                  </a:lnTo>
                  <a:lnTo>
                    <a:pt x="99" y="0"/>
                  </a:lnTo>
                  <a:lnTo>
                    <a:pt x="103" y="0"/>
                  </a:lnTo>
                  <a:lnTo>
                    <a:pt x="109" y="0"/>
                  </a:lnTo>
                  <a:lnTo>
                    <a:pt x="111" y="0"/>
                  </a:lnTo>
                  <a:lnTo>
                    <a:pt x="113" y="0"/>
                  </a:lnTo>
                  <a:lnTo>
                    <a:pt x="117" y="0"/>
                  </a:lnTo>
                  <a:lnTo>
                    <a:pt x="119" y="0"/>
                  </a:lnTo>
                  <a:lnTo>
                    <a:pt x="121" y="0"/>
                  </a:lnTo>
                  <a:lnTo>
                    <a:pt x="123" y="0"/>
                  </a:lnTo>
                  <a:lnTo>
                    <a:pt x="127" y="0"/>
                  </a:lnTo>
                  <a:lnTo>
                    <a:pt x="129" y="0"/>
                  </a:lnTo>
                  <a:lnTo>
                    <a:pt x="131" y="0"/>
                  </a:lnTo>
                  <a:lnTo>
                    <a:pt x="133" y="0"/>
                  </a:lnTo>
                  <a:lnTo>
                    <a:pt x="135" y="0"/>
                  </a:lnTo>
                  <a:lnTo>
                    <a:pt x="137" y="0"/>
                  </a:lnTo>
                  <a:lnTo>
                    <a:pt x="139" y="0"/>
                  </a:lnTo>
                  <a:lnTo>
                    <a:pt x="141" y="0"/>
                  </a:lnTo>
                  <a:lnTo>
                    <a:pt x="145" y="0"/>
                  </a:lnTo>
                  <a:lnTo>
                    <a:pt x="147" y="0"/>
                  </a:lnTo>
                  <a:lnTo>
                    <a:pt x="149" y="0"/>
                  </a:lnTo>
                  <a:lnTo>
                    <a:pt x="151" y="0"/>
                  </a:lnTo>
                  <a:lnTo>
                    <a:pt x="159" y="0"/>
                  </a:lnTo>
                  <a:lnTo>
                    <a:pt x="167" y="0"/>
                  </a:lnTo>
                  <a:lnTo>
                    <a:pt x="167" y="3"/>
                  </a:lnTo>
                  <a:lnTo>
                    <a:pt x="167" y="5"/>
                  </a:lnTo>
                  <a:lnTo>
                    <a:pt x="167" y="7"/>
                  </a:lnTo>
                  <a:lnTo>
                    <a:pt x="167" y="9"/>
                  </a:lnTo>
                  <a:lnTo>
                    <a:pt x="167" y="13"/>
                  </a:lnTo>
                  <a:lnTo>
                    <a:pt x="167" y="15"/>
                  </a:lnTo>
                  <a:lnTo>
                    <a:pt x="167" y="17"/>
                  </a:lnTo>
                  <a:lnTo>
                    <a:pt x="167" y="19"/>
                  </a:lnTo>
                  <a:lnTo>
                    <a:pt x="167" y="21"/>
                  </a:lnTo>
                  <a:lnTo>
                    <a:pt x="167" y="25"/>
                  </a:lnTo>
                  <a:lnTo>
                    <a:pt x="167" y="27"/>
                  </a:lnTo>
                  <a:lnTo>
                    <a:pt x="167" y="31"/>
                  </a:lnTo>
                  <a:lnTo>
                    <a:pt x="167" y="33"/>
                  </a:lnTo>
                  <a:lnTo>
                    <a:pt x="167" y="35"/>
                  </a:lnTo>
                  <a:lnTo>
                    <a:pt x="167" y="37"/>
                  </a:lnTo>
                  <a:lnTo>
                    <a:pt x="167" y="39"/>
                  </a:lnTo>
                  <a:lnTo>
                    <a:pt x="167" y="45"/>
                  </a:lnTo>
                  <a:lnTo>
                    <a:pt x="167" y="51"/>
                  </a:lnTo>
                  <a:lnTo>
                    <a:pt x="167" y="55"/>
                  </a:lnTo>
                  <a:lnTo>
                    <a:pt x="167" y="57"/>
                  </a:lnTo>
                  <a:lnTo>
                    <a:pt x="167" y="63"/>
                  </a:lnTo>
                  <a:lnTo>
                    <a:pt x="167" y="67"/>
                  </a:lnTo>
                  <a:lnTo>
                    <a:pt x="167" y="69"/>
                  </a:lnTo>
                  <a:lnTo>
                    <a:pt x="167" y="71"/>
                  </a:lnTo>
                  <a:lnTo>
                    <a:pt x="167" y="73"/>
                  </a:lnTo>
                  <a:lnTo>
                    <a:pt x="167" y="75"/>
                  </a:lnTo>
                  <a:lnTo>
                    <a:pt x="167" y="79"/>
                  </a:lnTo>
                  <a:lnTo>
                    <a:pt x="167" y="81"/>
                  </a:lnTo>
                  <a:lnTo>
                    <a:pt x="167" y="83"/>
                  </a:lnTo>
                  <a:lnTo>
                    <a:pt x="167" y="85"/>
                  </a:lnTo>
                  <a:lnTo>
                    <a:pt x="167" y="87"/>
                  </a:lnTo>
                  <a:lnTo>
                    <a:pt x="167" y="89"/>
                  </a:lnTo>
                  <a:lnTo>
                    <a:pt x="167" y="93"/>
                  </a:lnTo>
                  <a:lnTo>
                    <a:pt x="167" y="95"/>
                  </a:lnTo>
                  <a:lnTo>
                    <a:pt x="167" y="99"/>
                  </a:lnTo>
                  <a:lnTo>
                    <a:pt x="167" y="103"/>
                  </a:lnTo>
                  <a:lnTo>
                    <a:pt x="167" y="107"/>
                  </a:lnTo>
                  <a:lnTo>
                    <a:pt x="167" y="109"/>
                  </a:lnTo>
                  <a:lnTo>
                    <a:pt x="167" y="111"/>
                  </a:lnTo>
                  <a:lnTo>
                    <a:pt x="167" y="113"/>
                  </a:lnTo>
                  <a:lnTo>
                    <a:pt x="167" y="117"/>
                  </a:lnTo>
                  <a:lnTo>
                    <a:pt x="167" y="123"/>
                  </a:lnTo>
                  <a:lnTo>
                    <a:pt x="167" y="129"/>
                  </a:lnTo>
                  <a:lnTo>
                    <a:pt x="167" y="133"/>
                  </a:lnTo>
                  <a:lnTo>
                    <a:pt x="167" y="139"/>
                  </a:lnTo>
                  <a:lnTo>
                    <a:pt x="167" y="141"/>
                  </a:lnTo>
                  <a:lnTo>
                    <a:pt x="167" y="145"/>
                  </a:lnTo>
                  <a:lnTo>
                    <a:pt x="167" y="149"/>
                  </a:lnTo>
                  <a:lnTo>
                    <a:pt x="167" y="155"/>
                  </a:lnTo>
                  <a:lnTo>
                    <a:pt x="167" y="161"/>
                  </a:lnTo>
                  <a:lnTo>
                    <a:pt x="167" y="163"/>
                  </a:lnTo>
                  <a:lnTo>
                    <a:pt x="167" y="165"/>
                  </a:lnTo>
                  <a:lnTo>
                    <a:pt x="167" y="167"/>
                  </a:lnTo>
                  <a:lnTo>
                    <a:pt x="165" y="167"/>
                  </a:lnTo>
                  <a:lnTo>
                    <a:pt x="163" y="167"/>
                  </a:lnTo>
                  <a:lnTo>
                    <a:pt x="161" y="167"/>
                  </a:lnTo>
                  <a:lnTo>
                    <a:pt x="157" y="167"/>
                  </a:lnTo>
                  <a:lnTo>
                    <a:pt x="155" y="167"/>
                  </a:lnTo>
                  <a:lnTo>
                    <a:pt x="153" y="167"/>
                  </a:lnTo>
                  <a:lnTo>
                    <a:pt x="151" y="167"/>
                  </a:lnTo>
                  <a:lnTo>
                    <a:pt x="147" y="165"/>
                  </a:lnTo>
                  <a:lnTo>
                    <a:pt x="145" y="165"/>
                  </a:lnTo>
                  <a:lnTo>
                    <a:pt x="143" y="165"/>
                  </a:lnTo>
                  <a:lnTo>
                    <a:pt x="139" y="165"/>
                  </a:lnTo>
                  <a:lnTo>
                    <a:pt x="137" y="165"/>
                  </a:lnTo>
                  <a:lnTo>
                    <a:pt x="135" y="165"/>
                  </a:lnTo>
                  <a:lnTo>
                    <a:pt x="133" y="165"/>
                  </a:lnTo>
                  <a:lnTo>
                    <a:pt x="129" y="167"/>
                  </a:lnTo>
                  <a:lnTo>
                    <a:pt x="125" y="167"/>
                  </a:lnTo>
                  <a:lnTo>
                    <a:pt x="123" y="167"/>
                  </a:lnTo>
                  <a:lnTo>
                    <a:pt x="117" y="167"/>
                  </a:lnTo>
                  <a:lnTo>
                    <a:pt x="115" y="167"/>
                  </a:lnTo>
                  <a:lnTo>
                    <a:pt x="111" y="167"/>
                  </a:lnTo>
                  <a:lnTo>
                    <a:pt x="109" y="167"/>
                  </a:lnTo>
                  <a:lnTo>
                    <a:pt x="107" y="167"/>
                  </a:lnTo>
                  <a:lnTo>
                    <a:pt x="105" y="167"/>
                  </a:lnTo>
                  <a:lnTo>
                    <a:pt x="103" y="167"/>
                  </a:lnTo>
                  <a:lnTo>
                    <a:pt x="101" y="167"/>
                  </a:lnTo>
                  <a:lnTo>
                    <a:pt x="99" y="167"/>
                  </a:lnTo>
                  <a:lnTo>
                    <a:pt x="95" y="167"/>
                  </a:lnTo>
                  <a:lnTo>
                    <a:pt x="93" y="167"/>
                  </a:lnTo>
                  <a:lnTo>
                    <a:pt x="89" y="167"/>
                  </a:lnTo>
                  <a:lnTo>
                    <a:pt x="87" y="167"/>
                  </a:lnTo>
                  <a:lnTo>
                    <a:pt x="85" y="167"/>
                  </a:lnTo>
                  <a:lnTo>
                    <a:pt x="83" y="167"/>
                  </a:lnTo>
                  <a:lnTo>
                    <a:pt x="81" y="167"/>
                  </a:lnTo>
                  <a:lnTo>
                    <a:pt x="79" y="165"/>
                  </a:lnTo>
                  <a:lnTo>
                    <a:pt x="77" y="165"/>
                  </a:lnTo>
                  <a:lnTo>
                    <a:pt x="77" y="167"/>
                  </a:lnTo>
                  <a:lnTo>
                    <a:pt x="75" y="165"/>
                  </a:lnTo>
                  <a:lnTo>
                    <a:pt x="73" y="165"/>
                  </a:lnTo>
                  <a:lnTo>
                    <a:pt x="71" y="165"/>
                  </a:lnTo>
                  <a:lnTo>
                    <a:pt x="69" y="165"/>
                  </a:lnTo>
                  <a:lnTo>
                    <a:pt x="67" y="165"/>
                  </a:lnTo>
                  <a:lnTo>
                    <a:pt x="64" y="165"/>
                  </a:lnTo>
                  <a:lnTo>
                    <a:pt x="62" y="165"/>
                  </a:lnTo>
                  <a:lnTo>
                    <a:pt x="60" y="165"/>
                  </a:lnTo>
                  <a:lnTo>
                    <a:pt x="58" y="165"/>
                  </a:lnTo>
                  <a:lnTo>
                    <a:pt x="56" y="165"/>
                  </a:lnTo>
                  <a:lnTo>
                    <a:pt x="52" y="165"/>
                  </a:lnTo>
                  <a:lnTo>
                    <a:pt x="48" y="165"/>
                  </a:lnTo>
                  <a:lnTo>
                    <a:pt x="46" y="165"/>
                  </a:lnTo>
                  <a:lnTo>
                    <a:pt x="42" y="165"/>
                  </a:lnTo>
                  <a:lnTo>
                    <a:pt x="36" y="165"/>
                  </a:lnTo>
                  <a:lnTo>
                    <a:pt x="34" y="165"/>
                  </a:lnTo>
                  <a:lnTo>
                    <a:pt x="32" y="165"/>
                  </a:lnTo>
                  <a:lnTo>
                    <a:pt x="30" y="165"/>
                  </a:lnTo>
                  <a:lnTo>
                    <a:pt x="22" y="165"/>
                  </a:lnTo>
                  <a:lnTo>
                    <a:pt x="20" y="165"/>
                  </a:lnTo>
                  <a:lnTo>
                    <a:pt x="18" y="165"/>
                  </a:lnTo>
                  <a:lnTo>
                    <a:pt x="14" y="165"/>
                  </a:lnTo>
                  <a:lnTo>
                    <a:pt x="10" y="165"/>
                  </a:lnTo>
                  <a:lnTo>
                    <a:pt x="8" y="165"/>
                  </a:lnTo>
                  <a:lnTo>
                    <a:pt x="2" y="165"/>
                  </a:lnTo>
                  <a:lnTo>
                    <a:pt x="0" y="165"/>
                  </a:lnTo>
                  <a:lnTo>
                    <a:pt x="0" y="163"/>
                  </a:lnTo>
                  <a:lnTo>
                    <a:pt x="0" y="161"/>
                  </a:lnTo>
                  <a:lnTo>
                    <a:pt x="0" y="157"/>
                  </a:lnTo>
                  <a:lnTo>
                    <a:pt x="0" y="155"/>
                  </a:lnTo>
                  <a:lnTo>
                    <a:pt x="0" y="153"/>
                  </a:lnTo>
                  <a:lnTo>
                    <a:pt x="0" y="149"/>
                  </a:lnTo>
                  <a:lnTo>
                    <a:pt x="0" y="147"/>
                  </a:lnTo>
                  <a:lnTo>
                    <a:pt x="0" y="145"/>
                  </a:lnTo>
                  <a:lnTo>
                    <a:pt x="0" y="135"/>
                  </a:lnTo>
                  <a:lnTo>
                    <a:pt x="0" y="131"/>
                  </a:lnTo>
                  <a:lnTo>
                    <a:pt x="0" y="121"/>
                  </a:lnTo>
                  <a:lnTo>
                    <a:pt x="0" y="115"/>
                  </a:lnTo>
                  <a:lnTo>
                    <a:pt x="0" y="113"/>
                  </a:lnTo>
                  <a:lnTo>
                    <a:pt x="0" y="111"/>
                  </a:lnTo>
                  <a:lnTo>
                    <a:pt x="0" y="105"/>
                  </a:lnTo>
                  <a:lnTo>
                    <a:pt x="0" y="103"/>
                  </a:lnTo>
                  <a:lnTo>
                    <a:pt x="0" y="101"/>
                  </a:lnTo>
                  <a:lnTo>
                    <a:pt x="0" y="99"/>
                  </a:lnTo>
                  <a:lnTo>
                    <a:pt x="2" y="91"/>
                  </a:lnTo>
                  <a:lnTo>
                    <a:pt x="2" y="91"/>
                  </a:lnTo>
                  <a:lnTo>
                    <a:pt x="2" y="85"/>
                  </a:lnTo>
                  <a:lnTo>
                    <a:pt x="2" y="83"/>
                  </a:lnTo>
                  <a:lnTo>
                    <a:pt x="2" y="79"/>
                  </a:lnTo>
                  <a:lnTo>
                    <a:pt x="2" y="69"/>
                  </a:lnTo>
                  <a:lnTo>
                    <a:pt x="2" y="67"/>
                  </a:lnTo>
                  <a:lnTo>
                    <a:pt x="2" y="65"/>
                  </a:lnTo>
                  <a:lnTo>
                    <a:pt x="2" y="59"/>
                  </a:lnTo>
                  <a:lnTo>
                    <a:pt x="2" y="55"/>
                  </a:lnTo>
                  <a:lnTo>
                    <a:pt x="2" y="51"/>
                  </a:lnTo>
                  <a:lnTo>
                    <a:pt x="2" y="49"/>
                  </a:lnTo>
                  <a:lnTo>
                    <a:pt x="2" y="47"/>
                  </a:lnTo>
                  <a:lnTo>
                    <a:pt x="2" y="41"/>
                  </a:lnTo>
                  <a:lnTo>
                    <a:pt x="2" y="39"/>
                  </a:lnTo>
                  <a:lnTo>
                    <a:pt x="2" y="29"/>
                  </a:lnTo>
                  <a:lnTo>
                    <a:pt x="2" y="27"/>
                  </a:lnTo>
                  <a:lnTo>
                    <a:pt x="2" y="23"/>
                  </a:lnTo>
                  <a:lnTo>
                    <a:pt x="2" y="21"/>
                  </a:lnTo>
                  <a:lnTo>
                    <a:pt x="2" y="19"/>
                  </a:lnTo>
                  <a:lnTo>
                    <a:pt x="2" y="17"/>
                  </a:lnTo>
                  <a:lnTo>
                    <a:pt x="2" y="15"/>
                  </a:lnTo>
                  <a:lnTo>
                    <a:pt x="2" y="13"/>
                  </a:lnTo>
                  <a:lnTo>
                    <a:pt x="2" y="11"/>
                  </a:lnTo>
                  <a:lnTo>
                    <a:pt x="2" y="9"/>
                  </a:lnTo>
                  <a:lnTo>
                    <a:pt x="2" y="5"/>
                  </a:lnTo>
                  <a:lnTo>
                    <a:pt x="2" y="0"/>
                  </a:lnTo>
                  <a:lnTo>
                    <a:pt x="4" y="0"/>
                  </a:lnTo>
                  <a:lnTo>
                    <a:pt x="6" y="0"/>
                  </a:lnTo>
                  <a:lnTo>
                    <a:pt x="8" y="0"/>
                  </a:lnTo>
                  <a:lnTo>
                    <a:pt x="12" y="0"/>
                  </a:lnTo>
                  <a:lnTo>
                    <a:pt x="14" y="0"/>
                  </a:lnTo>
                  <a:lnTo>
                    <a:pt x="16" y="0"/>
                  </a:lnTo>
                  <a:lnTo>
                    <a:pt x="18" y="0"/>
                  </a:lnTo>
                  <a:lnTo>
                    <a:pt x="22"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4" name="Freeform 221"/>
            <p:cNvSpPr>
              <a:spLocks/>
            </p:cNvSpPr>
            <p:nvPr/>
          </p:nvSpPr>
          <p:spPr bwMode="auto">
            <a:xfrm>
              <a:off x="4964113" y="2686050"/>
              <a:ext cx="581025" cy="366713"/>
            </a:xfrm>
            <a:custGeom>
              <a:avLst/>
              <a:gdLst>
                <a:gd name="T0" fmla="*/ 156 w 366"/>
                <a:gd name="T1" fmla="*/ 4 h 231"/>
                <a:gd name="T2" fmla="*/ 168 w 366"/>
                <a:gd name="T3" fmla="*/ 4 h 231"/>
                <a:gd name="T4" fmla="*/ 184 w 366"/>
                <a:gd name="T5" fmla="*/ 4 h 231"/>
                <a:gd name="T6" fmla="*/ 206 w 366"/>
                <a:gd name="T7" fmla="*/ 6 h 231"/>
                <a:gd name="T8" fmla="*/ 226 w 366"/>
                <a:gd name="T9" fmla="*/ 6 h 231"/>
                <a:gd name="T10" fmla="*/ 246 w 366"/>
                <a:gd name="T11" fmla="*/ 6 h 231"/>
                <a:gd name="T12" fmla="*/ 262 w 366"/>
                <a:gd name="T13" fmla="*/ 6 h 231"/>
                <a:gd name="T14" fmla="*/ 280 w 366"/>
                <a:gd name="T15" fmla="*/ 6 h 231"/>
                <a:gd name="T16" fmla="*/ 296 w 366"/>
                <a:gd name="T17" fmla="*/ 6 h 231"/>
                <a:gd name="T18" fmla="*/ 318 w 366"/>
                <a:gd name="T19" fmla="*/ 6 h 231"/>
                <a:gd name="T20" fmla="*/ 326 w 366"/>
                <a:gd name="T21" fmla="*/ 18 h 231"/>
                <a:gd name="T22" fmla="*/ 326 w 366"/>
                <a:gd name="T23" fmla="*/ 30 h 231"/>
                <a:gd name="T24" fmla="*/ 330 w 366"/>
                <a:gd name="T25" fmla="*/ 46 h 231"/>
                <a:gd name="T26" fmla="*/ 358 w 366"/>
                <a:gd name="T27" fmla="*/ 46 h 231"/>
                <a:gd name="T28" fmla="*/ 366 w 366"/>
                <a:gd name="T29" fmla="*/ 58 h 231"/>
                <a:gd name="T30" fmla="*/ 366 w 366"/>
                <a:gd name="T31" fmla="*/ 78 h 231"/>
                <a:gd name="T32" fmla="*/ 366 w 366"/>
                <a:gd name="T33" fmla="*/ 96 h 231"/>
                <a:gd name="T34" fmla="*/ 366 w 366"/>
                <a:gd name="T35" fmla="*/ 121 h 231"/>
                <a:gd name="T36" fmla="*/ 364 w 366"/>
                <a:gd name="T37" fmla="*/ 151 h 231"/>
                <a:gd name="T38" fmla="*/ 364 w 366"/>
                <a:gd name="T39" fmla="*/ 173 h 231"/>
                <a:gd name="T40" fmla="*/ 364 w 366"/>
                <a:gd name="T41" fmla="*/ 195 h 231"/>
                <a:gd name="T42" fmla="*/ 364 w 366"/>
                <a:gd name="T43" fmla="*/ 221 h 231"/>
                <a:gd name="T44" fmla="*/ 352 w 366"/>
                <a:gd name="T45" fmla="*/ 229 h 231"/>
                <a:gd name="T46" fmla="*/ 330 w 366"/>
                <a:gd name="T47" fmla="*/ 229 h 231"/>
                <a:gd name="T48" fmla="*/ 300 w 366"/>
                <a:gd name="T49" fmla="*/ 229 h 231"/>
                <a:gd name="T50" fmla="*/ 274 w 366"/>
                <a:gd name="T51" fmla="*/ 229 h 231"/>
                <a:gd name="T52" fmla="*/ 240 w 366"/>
                <a:gd name="T53" fmla="*/ 229 h 231"/>
                <a:gd name="T54" fmla="*/ 214 w 366"/>
                <a:gd name="T55" fmla="*/ 229 h 231"/>
                <a:gd name="T56" fmla="*/ 188 w 366"/>
                <a:gd name="T57" fmla="*/ 231 h 231"/>
                <a:gd name="T58" fmla="*/ 184 w 366"/>
                <a:gd name="T59" fmla="*/ 217 h 231"/>
                <a:gd name="T60" fmla="*/ 184 w 366"/>
                <a:gd name="T61" fmla="*/ 197 h 231"/>
                <a:gd name="T62" fmla="*/ 184 w 366"/>
                <a:gd name="T63" fmla="*/ 181 h 231"/>
                <a:gd name="T64" fmla="*/ 184 w 366"/>
                <a:gd name="T65" fmla="*/ 169 h 231"/>
                <a:gd name="T66" fmla="*/ 184 w 366"/>
                <a:gd name="T67" fmla="*/ 155 h 231"/>
                <a:gd name="T68" fmla="*/ 184 w 366"/>
                <a:gd name="T69" fmla="*/ 143 h 231"/>
                <a:gd name="T70" fmla="*/ 184 w 366"/>
                <a:gd name="T71" fmla="*/ 131 h 231"/>
                <a:gd name="T72" fmla="*/ 182 w 366"/>
                <a:gd name="T73" fmla="*/ 114 h 231"/>
                <a:gd name="T74" fmla="*/ 182 w 366"/>
                <a:gd name="T75" fmla="*/ 92 h 231"/>
                <a:gd name="T76" fmla="*/ 182 w 366"/>
                <a:gd name="T77" fmla="*/ 78 h 231"/>
                <a:gd name="T78" fmla="*/ 182 w 366"/>
                <a:gd name="T79" fmla="*/ 68 h 231"/>
                <a:gd name="T80" fmla="*/ 152 w 366"/>
                <a:gd name="T81" fmla="*/ 68 h 231"/>
                <a:gd name="T82" fmla="*/ 124 w 366"/>
                <a:gd name="T83" fmla="*/ 68 h 231"/>
                <a:gd name="T84" fmla="*/ 96 w 366"/>
                <a:gd name="T85" fmla="*/ 68 h 231"/>
                <a:gd name="T86" fmla="*/ 82 w 366"/>
                <a:gd name="T87" fmla="*/ 68 h 231"/>
                <a:gd name="T88" fmla="*/ 70 w 366"/>
                <a:gd name="T89" fmla="*/ 68 h 231"/>
                <a:gd name="T90" fmla="*/ 56 w 366"/>
                <a:gd name="T91" fmla="*/ 68 h 231"/>
                <a:gd name="T92" fmla="*/ 44 w 366"/>
                <a:gd name="T93" fmla="*/ 68 h 231"/>
                <a:gd name="T94" fmla="*/ 14 w 366"/>
                <a:gd name="T95" fmla="*/ 66 h 231"/>
                <a:gd name="T96" fmla="*/ 0 w 366"/>
                <a:gd name="T97" fmla="*/ 66 h 231"/>
                <a:gd name="T98" fmla="*/ 2 w 366"/>
                <a:gd name="T99" fmla="*/ 56 h 231"/>
                <a:gd name="T100" fmla="*/ 30 w 366"/>
                <a:gd name="T101" fmla="*/ 56 h 231"/>
                <a:gd name="T102" fmla="*/ 50 w 366"/>
                <a:gd name="T103" fmla="*/ 56 h 231"/>
                <a:gd name="T104" fmla="*/ 62 w 366"/>
                <a:gd name="T105" fmla="*/ 56 h 231"/>
                <a:gd name="T106" fmla="*/ 84 w 366"/>
                <a:gd name="T107" fmla="*/ 54 h 231"/>
                <a:gd name="T108" fmla="*/ 124 w 366"/>
                <a:gd name="T109" fmla="*/ 54 h 231"/>
                <a:gd name="T110" fmla="*/ 128 w 366"/>
                <a:gd name="T111" fmla="*/ 40 h 231"/>
                <a:gd name="T112" fmla="*/ 128 w 366"/>
                <a:gd name="T113" fmla="*/ 16 h 231"/>
                <a:gd name="T114" fmla="*/ 136 w 366"/>
                <a:gd name="T115" fmla="*/ 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6" h="231">
                  <a:moveTo>
                    <a:pt x="140" y="4"/>
                  </a:moveTo>
                  <a:lnTo>
                    <a:pt x="144" y="4"/>
                  </a:lnTo>
                  <a:lnTo>
                    <a:pt x="144" y="4"/>
                  </a:lnTo>
                  <a:lnTo>
                    <a:pt x="148" y="4"/>
                  </a:lnTo>
                  <a:lnTo>
                    <a:pt x="150" y="4"/>
                  </a:lnTo>
                  <a:lnTo>
                    <a:pt x="156" y="4"/>
                  </a:lnTo>
                  <a:lnTo>
                    <a:pt x="158" y="4"/>
                  </a:lnTo>
                  <a:lnTo>
                    <a:pt x="160" y="4"/>
                  </a:lnTo>
                  <a:lnTo>
                    <a:pt x="162" y="4"/>
                  </a:lnTo>
                  <a:lnTo>
                    <a:pt x="164" y="4"/>
                  </a:lnTo>
                  <a:lnTo>
                    <a:pt x="166" y="4"/>
                  </a:lnTo>
                  <a:lnTo>
                    <a:pt x="168" y="4"/>
                  </a:lnTo>
                  <a:lnTo>
                    <a:pt x="170" y="4"/>
                  </a:lnTo>
                  <a:lnTo>
                    <a:pt x="172" y="4"/>
                  </a:lnTo>
                  <a:lnTo>
                    <a:pt x="174" y="4"/>
                  </a:lnTo>
                  <a:lnTo>
                    <a:pt x="176" y="4"/>
                  </a:lnTo>
                  <a:lnTo>
                    <a:pt x="182" y="4"/>
                  </a:lnTo>
                  <a:lnTo>
                    <a:pt x="184" y="4"/>
                  </a:lnTo>
                  <a:lnTo>
                    <a:pt x="188" y="6"/>
                  </a:lnTo>
                  <a:lnTo>
                    <a:pt x="190" y="6"/>
                  </a:lnTo>
                  <a:lnTo>
                    <a:pt x="194" y="6"/>
                  </a:lnTo>
                  <a:lnTo>
                    <a:pt x="202" y="6"/>
                  </a:lnTo>
                  <a:lnTo>
                    <a:pt x="204" y="6"/>
                  </a:lnTo>
                  <a:lnTo>
                    <a:pt x="206" y="6"/>
                  </a:lnTo>
                  <a:lnTo>
                    <a:pt x="210" y="6"/>
                  </a:lnTo>
                  <a:lnTo>
                    <a:pt x="214" y="6"/>
                  </a:lnTo>
                  <a:lnTo>
                    <a:pt x="220" y="6"/>
                  </a:lnTo>
                  <a:lnTo>
                    <a:pt x="222" y="6"/>
                  </a:lnTo>
                  <a:lnTo>
                    <a:pt x="224" y="6"/>
                  </a:lnTo>
                  <a:lnTo>
                    <a:pt x="226" y="6"/>
                  </a:lnTo>
                  <a:lnTo>
                    <a:pt x="228" y="6"/>
                  </a:lnTo>
                  <a:lnTo>
                    <a:pt x="232" y="6"/>
                  </a:lnTo>
                  <a:lnTo>
                    <a:pt x="238" y="6"/>
                  </a:lnTo>
                  <a:lnTo>
                    <a:pt x="240" y="6"/>
                  </a:lnTo>
                  <a:lnTo>
                    <a:pt x="242" y="6"/>
                  </a:lnTo>
                  <a:lnTo>
                    <a:pt x="246" y="6"/>
                  </a:lnTo>
                  <a:lnTo>
                    <a:pt x="250" y="6"/>
                  </a:lnTo>
                  <a:lnTo>
                    <a:pt x="252" y="6"/>
                  </a:lnTo>
                  <a:lnTo>
                    <a:pt x="254" y="6"/>
                  </a:lnTo>
                  <a:lnTo>
                    <a:pt x="258" y="6"/>
                  </a:lnTo>
                  <a:lnTo>
                    <a:pt x="260" y="6"/>
                  </a:lnTo>
                  <a:lnTo>
                    <a:pt x="262" y="6"/>
                  </a:lnTo>
                  <a:lnTo>
                    <a:pt x="264" y="6"/>
                  </a:lnTo>
                  <a:lnTo>
                    <a:pt x="266" y="6"/>
                  </a:lnTo>
                  <a:lnTo>
                    <a:pt x="270" y="6"/>
                  </a:lnTo>
                  <a:lnTo>
                    <a:pt x="274" y="6"/>
                  </a:lnTo>
                  <a:lnTo>
                    <a:pt x="278" y="6"/>
                  </a:lnTo>
                  <a:lnTo>
                    <a:pt x="280" y="6"/>
                  </a:lnTo>
                  <a:lnTo>
                    <a:pt x="282" y="6"/>
                  </a:lnTo>
                  <a:lnTo>
                    <a:pt x="286" y="6"/>
                  </a:lnTo>
                  <a:lnTo>
                    <a:pt x="288" y="6"/>
                  </a:lnTo>
                  <a:lnTo>
                    <a:pt x="290" y="6"/>
                  </a:lnTo>
                  <a:lnTo>
                    <a:pt x="294" y="6"/>
                  </a:lnTo>
                  <a:lnTo>
                    <a:pt x="296" y="6"/>
                  </a:lnTo>
                  <a:lnTo>
                    <a:pt x="300" y="6"/>
                  </a:lnTo>
                  <a:lnTo>
                    <a:pt x="302" y="6"/>
                  </a:lnTo>
                  <a:lnTo>
                    <a:pt x="304" y="6"/>
                  </a:lnTo>
                  <a:lnTo>
                    <a:pt x="306" y="6"/>
                  </a:lnTo>
                  <a:lnTo>
                    <a:pt x="312" y="6"/>
                  </a:lnTo>
                  <a:lnTo>
                    <a:pt x="318" y="6"/>
                  </a:lnTo>
                  <a:lnTo>
                    <a:pt x="322" y="6"/>
                  </a:lnTo>
                  <a:lnTo>
                    <a:pt x="326" y="6"/>
                  </a:lnTo>
                  <a:lnTo>
                    <a:pt x="326" y="10"/>
                  </a:lnTo>
                  <a:lnTo>
                    <a:pt x="326" y="12"/>
                  </a:lnTo>
                  <a:lnTo>
                    <a:pt x="326" y="16"/>
                  </a:lnTo>
                  <a:lnTo>
                    <a:pt x="326" y="18"/>
                  </a:lnTo>
                  <a:lnTo>
                    <a:pt x="326" y="20"/>
                  </a:lnTo>
                  <a:lnTo>
                    <a:pt x="326" y="22"/>
                  </a:lnTo>
                  <a:lnTo>
                    <a:pt x="326" y="24"/>
                  </a:lnTo>
                  <a:lnTo>
                    <a:pt x="326" y="26"/>
                  </a:lnTo>
                  <a:lnTo>
                    <a:pt x="326" y="26"/>
                  </a:lnTo>
                  <a:lnTo>
                    <a:pt x="326" y="30"/>
                  </a:lnTo>
                  <a:lnTo>
                    <a:pt x="326" y="34"/>
                  </a:lnTo>
                  <a:lnTo>
                    <a:pt x="326" y="36"/>
                  </a:lnTo>
                  <a:lnTo>
                    <a:pt x="328" y="38"/>
                  </a:lnTo>
                  <a:lnTo>
                    <a:pt x="328" y="44"/>
                  </a:lnTo>
                  <a:lnTo>
                    <a:pt x="328" y="46"/>
                  </a:lnTo>
                  <a:lnTo>
                    <a:pt x="330" y="46"/>
                  </a:lnTo>
                  <a:lnTo>
                    <a:pt x="332" y="46"/>
                  </a:lnTo>
                  <a:lnTo>
                    <a:pt x="334" y="46"/>
                  </a:lnTo>
                  <a:lnTo>
                    <a:pt x="344" y="46"/>
                  </a:lnTo>
                  <a:lnTo>
                    <a:pt x="350" y="46"/>
                  </a:lnTo>
                  <a:lnTo>
                    <a:pt x="354" y="46"/>
                  </a:lnTo>
                  <a:lnTo>
                    <a:pt x="358" y="46"/>
                  </a:lnTo>
                  <a:lnTo>
                    <a:pt x="360" y="46"/>
                  </a:lnTo>
                  <a:lnTo>
                    <a:pt x="362" y="46"/>
                  </a:lnTo>
                  <a:lnTo>
                    <a:pt x="364" y="48"/>
                  </a:lnTo>
                  <a:lnTo>
                    <a:pt x="366" y="48"/>
                  </a:lnTo>
                  <a:lnTo>
                    <a:pt x="366" y="52"/>
                  </a:lnTo>
                  <a:lnTo>
                    <a:pt x="366" y="58"/>
                  </a:lnTo>
                  <a:lnTo>
                    <a:pt x="366" y="60"/>
                  </a:lnTo>
                  <a:lnTo>
                    <a:pt x="366" y="68"/>
                  </a:lnTo>
                  <a:lnTo>
                    <a:pt x="366" y="74"/>
                  </a:lnTo>
                  <a:lnTo>
                    <a:pt x="366" y="74"/>
                  </a:lnTo>
                  <a:lnTo>
                    <a:pt x="366" y="76"/>
                  </a:lnTo>
                  <a:lnTo>
                    <a:pt x="366" y="78"/>
                  </a:lnTo>
                  <a:lnTo>
                    <a:pt x="366" y="80"/>
                  </a:lnTo>
                  <a:lnTo>
                    <a:pt x="366" y="82"/>
                  </a:lnTo>
                  <a:lnTo>
                    <a:pt x="366" y="84"/>
                  </a:lnTo>
                  <a:lnTo>
                    <a:pt x="366" y="86"/>
                  </a:lnTo>
                  <a:lnTo>
                    <a:pt x="366" y="92"/>
                  </a:lnTo>
                  <a:lnTo>
                    <a:pt x="366" y="96"/>
                  </a:lnTo>
                  <a:lnTo>
                    <a:pt x="366" y="98"/>
                  </a:lnTo>
                  <a:lnTo>
                    <a:pt x="366" y="100"/>
                  </a:lnTo>
                  <a:lnTo>
                    <a:pt x="366" y="104"/>
                  </a:lnTo>
                  <a:lnTo>
                    <a:pt x="366" y="110"/>
                  </a:lnTo>
                  <a:lnTo>
                    <a:pt x="366" y="114"/>
                  </a:lnTo>
                  <a:lnTo>
                    <a:pt x="366" y="121"/>
                  </a:lnTo>
                  <a:lnTo>
                    <a:pt x="366" y="123"/>
                  </a:lnTo>
                  <a:lnTo>
                    <a:pt x="366" y="127"/>
                  </a:lnTo>
                  <a:lnTo>
                    <a:pt x="366" y="135"/>
                  </a:lnTo>
                  <a:lnTo>
                    <a:pt x="366" y="139"/>
                  </a:lnTo>
                  <a:lnTo>
                    <a:pt x="366" y="141"/>
                  </a:lnTo>
                  <a:lnTo>
                    <a:pt x="364" y="151"/>
                  </a:lnTo>
                  <a:lnTo>
                    <a:pt x="364" y="153"/>
                  </a:lnTo>
                  <a:lnTo>
                    <a:pt x="364" y="157"/>
                  </a:lnTo>
                  <a:lnTo>
                    <a:pt x="364" y="165"/>
                  </a:lnTo>
                  <a:lnTo>
                    <a:pt x="364" y="171"/>
                  </a:lnTo>
                  <a:lnTo>
                    <a:pt x="364" y="171"/>
                  </a:lnTo>
                  <a:lnTo>
                    <a:pt x="364" y="173"/>
                  </a:lnTo>
                  <a:lnTo>
                    <a:pt x="364" y="175"/>
                  </a:lnTo>
                  <a:lnTo>
                    <a:pt x="364" y="181"/>
                  </a:lnTo>
                  <a:lnTo>
                    <a:pt x="364" y="187"/>
                  </a:lnTo>
                  <a:lnTo>
                    <a:pt x="364" y="189"/>
                  </a:lnTo>
                  <a:lnTo>
                    <a:pt x="364" y="191"/>
                  </a:lnTo>
                  <a:lnTo>
                    <a:pt x="364" y="195"/>
                  </a:lnTo>
                  <a:lnTo>
                    <a:pt x="364" y="199"/>
                  </a:lnTo>
                  <a:lnTo>
                    <a:pt x="364" y="205"/>
                  </a:lnTo>
                  <a:lnTo>
                    <a:pt x="364" y="209"/>
                  </a:lnTo>
                  <a:lnTo>
                    <a:pt x="364" y="213"/>
                  </a:lnTo>
                  <a:lnTo>
                    <a:pt x="364" y="217"/>
                  </a:lnTo>
                  <a:lnTo>
                    <a:pt x="364" y="221"/>
                  </a:lnTo>
                  <a:lnTo>
                    <a:pt x="364" y="223"/>
                  </a:lnTo>
                  <a:lnTo>
                    <a:pt x="364" y="229"/>
                  </a:lnTo>
                  <a:lnTo>
                    <a:pt x="362" y="229"/>
                  </a:lnTo>
                  <a:lnTo>
                    <a:pt x="358" y="229"/>
                  </a:lnTo>
                  <a:lnTo>
                    <a:pt x="356" y="229"/>
                  </a:lnTo>
                  <a:lnTo>
                    <a:pt x="352" y="229"/>
                  </a:lnTo>
                  <a:lnTo>
                    <a:pt x="346" y="229"/>
                  </a:lnTo>
                  <a:lnTo>
                    <a:pt x="342" y="229"/>
                  </a:lnTo>
                  <a:lnTo>
                    <a:pt x="340" y="229"/>
                  </a:lnTo>
                  <a:lnTo>
                    <a:pt x="336" y="229"/>
                  </a:lnTo>
                  <a:lnTo>
                    <a:pt x="332" y="229"/>
                  </a:lnTo>
                  <a:lnTo>
                    <a:pt x="330" y="229"/>
                  </a:lnTo>
                  <a:lnTo>
                    <a:pt x="324" y="229"/>
                  </a:lnTo>
                  <a:lnTo>
                    <a:pt x="322" y="229"/>
                  </a:lnTo>
                  <a:lnTo>
                    <a:pt x="318" y="229"/>
                  </a:lnTo>
                  <a:lnTo>
                    <a:pt x="312" y="229"/>
                  </a:lnTo>
                  <a:lnTo>
                    <a:pt x="310" y="229"/>
                  </a:lnTo>
                  <a:lnTo>
                    <a:pt x="300" y="229"/>
                  </a:lnTo>
                  <a:lnTo>
                    <a:pt x="292" y="229"/>
                  </a:lnTo>
                  <a:lnTo>
                    <a:pt x="290" y="229"/>
                  </a:lnTo>
                  <a:lnTo>
                    <a:pt x="286" y="229"/>
                  </a:lnTo>
                  <a:lnTo>
                    <a:pt x="282" y="229"/>
                  </a:lnTo>
                  <a:lnTo>
                    <a:pt x="280" y="229"/>
                  </a:lnTo>
                  <a:lnTo>
                    <a:pt x="274" y="229"/>
                  </a:lnTo>
                  <a:lnTo>
                    <a:pt x="270" y="229"/>
                  </a:lnTo>
                  <a:lnTo>
                    <a:pt x="266" y="229"/>
                  </a:lnTo>
                  <a:lnTo>
                    <a:pt x="258" y="229"/>
                  </a:lnTo>
                  <a:lnTo>
                    <a:pt x="244" y="229"/>
                  </a:lnTo>
                  <a:lnTo>
                    <a:pt x="242" y="229"/>
                  </a:lnTo>
                  <a:lnTo>
                    <a:pt x="240" y="229"/>
                  </a:lnTo>
                  <a:lnTo>
                    <a:pt x="240" y="229"/>
                  </a:lnTo>
                  <a:lnTo>
                    <a:pt x="238" y="229"/>
                  </a:lnTo>
                  <a:lnTo>
                    <a:pt x="228" y="229"/>
                  </a:lnTo>
                  <a:lnTo>
                    <a:pt x="220" y="229"/>
                  </a:lnTo>
                  <a:lnTo>
                    <a:pt x="218" y="229"/>
                  </a:lnTo>
                  <a:lnTo>
                    <a:pt x="214" y="229"/>
                  </a:lnTo>
                  <a:lnTo>
                    <a:pt x="208" y="229"/>
                  </a:lnTo>
                  <a:lnTo>
                    <a:pt x="202" y="229"/>
                  </a:lnTo>
                  <a:lnTo>
                    <a:pt x="198" y="231"/>
                  </a:lnTo>
                  <a:lnTo>
                    <a:pt x="192" y="231"/>
                  </a:lnTo>
                  <a:lnTo>
                    <a:pt x="190" y="231"/>
                  </a:lnTo>
                  <a:lnTo>
                    <a:pt x="188" y="231"/>
                  </a:lnTo>
                  <a:lnTo>
                    <a:pt x="186" y="231"/>
                  </a:lnTo>
                  <a:lnTo>
                    <a:pt x="184" y="231"/>
                  </a:lnTo>
                  <a:lnTo>
                    <a:pt x="184" y="225"/>
                  </a:lnTo>
                  <a:lnTo>
                    <a:pt x="184" y="221"/>
                  </a:lnTo>
                  <a:lnTo>
                    <a:pt x="184" y="219"/>
                  </a:lnTo>
                  <a:lnTo>
                    <a:pt x="184" y="217"/>
                  </a:lnTo>
                  <a:lnTo>
                    <a:pt x="184" y="211"/>
                  </a:lnTo>
                  <a:lnTo>
                    <a:pt x="184" y="207"/>
                  </a:lnTo>
                  <a:lnTo>
                    <a:pt x="184" y="205"/>
                  </a:lnTo>
                  <a:lnTo>
                    <a:pt x="184" y="203"/>
                  </a:lnTo>
                  <a:lnTo>
                    <a:pt x="184" y="199"/>
                  </a:lnTo>
                  <a:lnTo>
                    <a:pt x="184" y="197"/>
                  </a:lnTo>
                  <a:lnTo>
                    <a:pt x="184" y="193"/>
                  </a:lnTo>
                  <a:lnTo>
                    <a:pt x="184" y="191"/>
                  </a:lnTo>
                  <a:lnTo>
                    <a:pt x="184" y="189"/>
                  </a:lnTo>
                  <a:lnTo>
                    <a:pt x="184" y="185"/>
                  </a:lnTo>
                  <a:lnTo>
                    <a:pt x="184" y="183"/>
                  </a:lnTo>
                  <a:lnTo>
                    <a:pt x="184" y="181"/>
                  </a:lnTo>
                  <a:lnTo>
                    <a:pt x="184" y="179"/>
                  </a:lnTo>
                  <a:lnTo>
                    <a:pt x="184" y="177"/>
                  </a:lnTo>
                  <a:lnTo>
                    <a:pt x="184" y="175"/>
                  </a:lnTo>
                  <a:lnTo>
                    <a:pt x="184" y="171"/>
                  </a:lnTo>
                  <a:lnTo>
                    <a:pt x="184" y="171"/>
                  </a:lnTo>
                  <a:lnTo>
                    <a:pt x="184" y="169"/>
                  </a:lnTo>
                  <a:lnTo>
                    <a:pt x="184" y="167"/>
                  </a:lnTo>
                  <a:lnTo>
                    <a:pt x="184" y="165"/>
                  </a:lnTo>
                  <a:lnTo>
                    <a:pt x="184" y="163"/>
                  </a:lnTo>
                  <a:lnTo>
                    <a:pt x="184" y="161"/>
                  </a:lnTo>
                  <a:lnTo>
                    <a:pt x="184" y="157"/>
                  </a:lnTo>
                  <a:lnTo>
                    <a:pt x="184" y="155"/>
                  </a:lnTo>
                  <a:lnTo>
                    <a:pt x="184" y="153"/>
                  </a:lnTo>
                  <a:lnTo>
                    <a:pt x="184" y="151"/>
                  </a:lnTo>
                  <a:lnTo>
                    <a:pt x="184" y="149"/>
                  </a:lnTo>
                  <a:lnTo>
                    <a:pt x="184" y="147"/>
                  </a:lnTo>
                  <a:lnTo>
                    <a:pt x="184" y="145"/>
                  </a:lnTo>
                  <a:lnTo>
                    <a:pt x="184" y="143"/>
                  </a:lnTo>
                  <a:lnTo>
                    <a:pt x="184" y="141"/>
                  </a:lnTo>
                  <a:lnTo>
                    <a:pt x="184" y="139"/>
                  </a:lnTo>
                  <a:lnTo>
                    <a:pt x="184" y="137"/>
                  </a:lnTo>
                  <a:lnTo>
                    <a:pt x="184" y="135"/>
                  </a:lnTo>
                  <a:lnTo>
                    <a:pt x="184" y="133"/>
                  </a:lnTo>
                  <a:lnTo>
                    <a:pt x="184" y="131"/>
                  </a:lnTo>
                  <a:lnTo>
                    <a:pt x="182" y="127"/>
                  </a:lnTo>
                  <a:lnTo>
                    <a:pt x="182" y="125"/>
                  </a:lnTo>
                  <a:lnTo>
                    <a:pt x="182" y="123"/>
                  </a:lnTo>
                  <a:lnTo>
                    <a:pt x="182" y="123"/>
                  </a:lnTo>
                  <a:lnTo>
                    <a:pt x="182" y="116"/>
                  </a:lnTo>
                  <a:lnTo>
                    <a:pt x="182" y="114"/>
                  </a:lnTo>
                  <a:lnTo>
                    <a:pt x="182" y="110"/>
                  </a:lnTo>
                  <a:lnTo>
                    <a:pt x="182" y="108"/>
                  </a:lnTo>
                  <a:lnTo>
                    <a:pt x="182" y="106"/>
                  </a:lnTo>
                  <a:lnTo>
                    <a:pt x="182" y="104"/>
                  </a:lnTo>
                  <a:lnTo>
                    <a:pt x="182" y="100"/>
                  </a:lnTo>
                  <a:lnTo>
                    <a:pt x="182" y="92"/>
                  </a:lnTo>
                  <a:lnTo>
                    <a:pt x="182" y="90"/>
                  </a:lnTo>
                  <a:lnTo>
                    <a:pt x="182" y="88"/>
                  </a:lnTo>
                  <a:lnTo>
                    <a:pt x="182" y="86"/>
                  </a:lnTo>
                  <a:lnTo>
                    <a:pt x="182" y="82"/>
                  </a:lnTo>
                  <a:lnTo>
                    <a:pt x="182" y="80"/>
                  </a:lnTo>
                  <a:lnTo>
                    <a:pt x="182" y="78"/>
                  </a:lnTo>
                  <a:lnTo>
                    <a:pt x="182" y="76"/>
                  </a:lnTo>
                  <a:lnTo>
                    <a:pt x="182" y="74"/>
                  </a:lnTo>
                  <a:lnTo>
                    <a:pt x="182" y="74"/>
                  </a:lnTo>
                  <a:lnTo>
                    <a:pt x="182" y="72"/>
                  </a:lnTo>
                  <a:lnTo>
                    <a:pt x="182" y="70"/>
                  </a:lnTo>
                  <a:lnTo>
                    <a:pt x="182" y="68"/>
                  </a:lnTo>
                  <a:lnTo>
                    <a:pt x="168" y="68"/>
                  </a:lnTo>
                  <a:lnTo>
                    <a:pt x="164" y="68"/>
                  </a:lnTo>
                  <a:lnTo>
                    <a:pt x="162" y="68"/>
                  </a:lnTo>
                  <a:lnTo>
                    <a:pt x="160" y="68"/>
                  </a:lnTo>
                  <a:lnTo>
                    <a:pt x="154" y="68"/>
                  </a:lnTo>
                  <a:lnTo>
                    <a:pt x="152" y="68"/>
                  </a:lnTo>
                  <a:lnTo>
                    <a:pt x="144" y="68"/>
                  </a:lnTo>
                  <a:lnTo>
                    <a:pt x="142" y="68"/>
                  </a:lnTo>
                  <a:lnTo>
                    <a:pt x="136" y="68"/>
                  </a:lnTo>
                  <a:lnTo>
                    <a:pt x="134" y="68"/>
                  </a:lnTo>
                  <a:lnTo>
                    <a:pt x="126" y="68"/>
                  </a:lnTo>
                  <a:lnTo>
                    <a:pt x="124" y="68"/>
                  </a:lnTo>
                  <a:lnTo>
                    <a:pt x="122" y="68"/>
                  </a:lnTo>
                  <a:lnTo>
                    <a:pt x="120" y="68"/>
                  </a:lnTo>
                  <a:lnTo>
                    <a:pt x="118" y="68"/>
                  </a:lnTo>
                  <a:lnTo>
                    <a:pt x="114" y="68"/>
                  </a:lnTo>
                  <a:lnTo>
                    <a:pt x="104" y="68"/>
                  </a:lnTo>
                  <a:lnTo>
                    <a:pt x="96" y="68"/>
                  </a:lnTo>
                  <a:lnTo>
                    <a:pt x="96" y="68"/>
                  </a:lnTo>
                  <a:lnTo>
                    <a:pt x="94" y="68"/>
                  </a:lnTo>
                  <a:lnTo>
                    <a:pt x="88" y="68"/>
                  </a:lnTo>
                  <a:lnTo>
                    <a:pt x="86" y="68"/>
                  </a:lnTo>
                  <a:lnTo>
                    <a:pt x="84" y="68"/>
                  </a:lnTo>
                  <a:lnTo>
                    <a:pt x="82" y="68"/>
                  </a:lnTo>
                  <a:lnTo>
                    <a:pt x="80" y="68"/>
                  </a:lnTo>
                  <a:lnTo>
                    <a:pt x="78" y="68"/>
                  </a:lnTo>
                  <a:lnTo>
                    <a:pt x="76" y="68"/>
                  </a:lnTo>
                  <a:lnTo>
                    <a:pt x="74" y="68"/>
                  </a:lnTo>
                  <a:lnTo>
                    <a:pt x="72" y="68"/>
                  </a:lnTo>
                  <a:lnTo>
                    <a:pt x="70" y="68"/>
                  </a:lnTo>
                  <a:lnTo>
                    <a:pt x="68" y="68"/>
                  </a:lnTo>
                  <a:lnTo>
                    <a:pt x="64" y="68"/>
                  </a:lnTo>
                  <a:lnTo>
                    <a:pt x="62" y="68"/>
                  </a:lnTo>
                  <a:lnTo>
                    <a:pt x="60" y="68"/>
                  </a:lnTo>
                  <a:lnTo>
                    <a:pt x="58" y="68"/>
                  </a:lnTo>
                  <a:lnTo>
                    <a:pt x="56" y="68"/>
                  </a:lnTo>
                  <a:lnTo>
                    <a:pt x="54" y="68"/>
                  </a:lnTo>
                  <a:lnTo>
                    <a:pt x="52" y="68"/>
                  </a:lnTo>
                  <a:lnTo>
                    <a:pt x="48" y="68"/>
                  </a:lnTo>
                  <a:lnTo>
                    <a:pt x="48" y="68"/>
                  </a:lnTo>
                  <a:lnTo>
                    <a:pt x="46" y="68"/>
                  </a:lnTo>
                  <a:lnTo>
                    <a:pt x="44" y="68"/>
                  </a:lnTo>
                  <a:lnTo>
                    <a:pt x="36" y="68"/>
                  </a:lnTo>
                  <a:lnTo>
                    <a:pt x="34" y="68"/>
                  </a:lnTo>
                  <a:lnTo>
                    <a:pt x="32" y="68"/>
                  </a:lnTo>
                  <a:lnTo>
                    <a:pt x="26" y="68"/>
                  </a:lnTo>
                  <a:lnTo>
                    <a:pt x="16" y="66"/>
                  </a:lnTo>
                  <a:lnTo>
                    <a:pt x="14" y="66"/>
                  </a:lnTo>
                  <a:lnTo>
                    <a:pt x="12" y="66"/>
                  </a:lnTo>
                  <a:lnTo>
                    <a:pt x="10" y="66"/>
                  </a:lnTo>
                  <a:lnTo>
                    <a:pt x="8" y="66"/>
                  </a:lnTo>
                  <a:lnTo>
                    <a:pt x="6" y="66"/>
                  </a:lnTo>
                  <a:lnTo>
                    <a:pt x="6" y="68"/>
                  </a:lnTo>
                  <a:lnTo>
                    <a:pt x="0" y="66"/>
                  </a:lnTo>
                  <a:lnTo>
                    <a:pt x="0" y="64"/>
                  </a:lnTo>
                  <a:lnTo>
                    <a:pt x="0" y="62"/>
                  </a:lnTo>
                  <a:lnTo>
                    <a:pt x="0" y="60"/>
                  </a:lnTo>
                  <a:lnTo>
                    <a:pt x="0" y="58"/>
                  </a:lnTo>
                  <a:lnTo>
                    <a:pt x="0" y="56"/>
                  </a:lnTo>
                  <a:lnTo>
                    <a:pt x="2" y="56"/>
                  </a:lnTo>
                  <a:lnTo>
                    <a:pt x="4" y="56"/>
                  </a:lnTo>
                  <a:lnTo>
                    <a:pt x="6" y="56"/>
                  </a:lnTo>
                  <a:lnTo>
                    <a:pt x="14" y="56"/>
                  </a:lnTo>
                  <a:lnTo>
                    <a:pt x="20" y="56"/>
                  </a:lnTo>
                  <a:lnTo>
                    <a:pt x="26" y="56"/>
                  </a:lnTo>
                  <a:lnTo>
                    <a:pt x="30" y="56"/>
                  </a:lnTo>
                  <a:lnTo>
                    <a:pt x="42" y="56"/>
                  </a:lnTo>
                  <a:lnTo>
                    <a:pt x="44" y="56"/>
                  </a:lnTo>
                  <a:lnTo>
                    <a:pt x="46" y="56"/>
                  </a:lnTo>
                  <a:lnTo>
                    <a:pt x="48" y="56"/>
                  </a:lnTo>
                  <a:lnTo>
                    <a:pt x="48" y="56"/>
                  </a:lnTo>
                  <a:lnTo>
                    <a:pt x="50" y="56"/>
                  </a:lnTo>
                  <a:lnTo>
                    <a:pt x="52" y="56"/>
                  </a:lnTo>
                  <a:lnTo>
                    <a:pt x="54" y="56"/>
                  </a:lnTo>
                  <a:lnTo>
                    <a:pt x="56" y="56"/>
                  </a:lnTo>
                  <a:lnTo>
                    <a:pt x="58" y="56"/>
                  </a:lnTo>
                  <a:lnTo>
                    <a:pt x="60" y="56"/>
                  </a:lnTo>
                  <a:lnTo>
                    <a:pt x="62" y="56"/>
                  </a:lnTo>
                  <a:lnTo>
                    <a:pt x="66" y="56"/>
                  </a:lnTo>
                  <a:lnTo>
                    <a:pt x="70" y="54"/>
                  </a:lnTo>
                  <a:lnTo>
                    <a:pt x="74" y="54"/>
                  </a:lnTo>
                  <a:lnTo>
                    <a:pt x="76" y="54"/>
                  </a:lnTo>
                  <a:lnTo>
                    <a:pt x="82" y="54"/>
                  </a:lnTo>
                  <a:lnTo>
                    <a:pt x="84" y="54"/>
                  </a:lnTo>
                  <a:lnTo>
                    <a:pt x="86" y="54"/>
                  </a:lnTo>
                  <a:lnTo>
                    <a:pt x="96" y="54"/>
                  </a:lnTo>
                  <a:lnTo>
                    <a:pt x="98" y="54"/>
                  </a:lnTo>
                  <a:lnTo>
                    <a:pt x="102" y="54"/>
                  </a:lnTo>
                  <a:lnTo>
                    <a:pt x="106" y="54"/>
                  </a:lnTo>
                  <a:lnTo>
                    <a:pt x="124" y="54"/>
                  </a:lnTo>
                  <a:lnTo>
                    <a:pt x="126" y="54"/>
                  </a:lnTo>
                  <a:lnTo>
                    <a:pt x="128" y="54"/>
                  </a:lnTo>
                  <a:lnTo>
                    <a:pt x="128" y="52"/>
                  </a:lnTo>
                  <a:lnTo>
                    <a:pt x="128" y="48"/>
                  </a:lnTo>
                  <a:lnTo>
                    <a:pt x="128" y="42"/>
                  </a:lnTo>
                  <a:lnTo>
                    <a:pt x="128" y="40"/>
                  </a:lnTo>
                  <a:lnTo>
                    <a:pt x="128" y="36"/>
                  </a:lnTo>
                  <a:lnTo>
                    <a:pt x="128" y="34"/>
                  </a:lnTo>
                  <a:lnTo>
                    <a:pt x="128" y="30"/>
                  </a:lnTo>
                  <a:lnTo>
                    <a:pt x="128" y="22"/>
                  </a:lnTo>
                  <a:lnTo>
                    <a:pt x="128" y="18"/>
                  </a:lnTo>
                  <a:lnTo>
                    <a:pt x="128" y="16"/>
                  </a:lnTo>
                  <a:lnTo>
                    <a:pt x="128" y="14"/>
                  </a:lnTo>
                  <a:lnTo>
                    <a:pt x="128" y="12"/>
                  </a:lnTo>
                  <a:lnTo>
                    <a:pt x="128" y="10"/>
                  </a:lnTo>
                  <a:lnTo>
                    <a:pt x="130" y="4"/>
                  </a:lnTo>
                  <a:lnTo>
                    <a:pt x="130" y="0"/>
                  </a:lnTo>
                  <a:lnTo>
                    <a:pt x="136" y="2"/>
                  </a:lnTo>
                  <a:lnTo>
                    <a:pt x="140" y="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5" name="Freeform 222"/>
            <p:cNvSpPr>
              <a:spLocks/>
            </p:cNvSpPr>
            <p:nvPr/>
          </p:nvSpPr>
          <p:spPr bwMode="auto">
            <a:xfrm>
              <a:off x="6515100" y="3319463"/>
              <a:ext cx="406400" cy="350838"/>
            </a:xfrm>
            <a:custGeom>
              <a:avLst/>
              <a:gdLst>
                <a:gd name="T0" fmla="*/ 82 w 256"/>
                <a:gd name="T1" fmla="*/ 16 h 221"/>
                <a:gd name="T2" fmla="*/ 84 w 256"/>
                <a:gd name="T3" fmla="*/ 22 h 221"/>
                <a:gd name="T4" fmla="*/ 90 w 256"/>
                <a:gd name="T5" fmla="*/ 26 h 221"/>
                <a:gd name="T6" fmla="*/ 96 w 256"/>
                <a:gd name="T7" fmla="*/ 32 h 221"/>
                <a:gd name="T8" fmla="*/ 100 w 256"/>
                <a:gd name="T9" fmla="*/ 42 h 221"/>
                <a:gd name="T10" fmla="*/ 102 w 256"/>
                <a:gd name="T11" fmla="*/ 50 h 221"/>
                <a:gd name="T12" fmla="*/ 108 w 256"/>
                <a:gd name="T13" fmla="*/ 58 h 221"/>
                <a:gd name="T14" fmla="*/ 118 w 256"/>
                <a:gd name="T15" fmla="*/ 66 h 221"/>
                <a:gd name="T16" fmla="*/ 128 w 256"/>
                <a:gd name="T17" fmla="*/ 72 h 221"/>
                <a:gd name="T18" fmla="*/ 138 w 256"/>
                <a:gd name="T19" fmla="*/ 64 h 221"/>
                <a:gd name="T20" fmla="*/ 152 w 256"/>
                <a:gd name="T21" fmla="*/ 60 h 221"/>
                <a:gd name="T22" fmla="*/ 160 w 256"/>
                <a:gd name="T23" fmla="*/ 56 h 221"/>
                <a:gd name="T24" fmla="*/ 170 w 256"/>
                <a:gd name="T25" fmla="*/ 54 h 221"/>
                <a:gd name="T26" fmla="*/ 180 w 256"/>
                <a:gd name="T27" fmla="*/ 50 h 221"/>
                <a:gd name="T28" fmla="*/ 190 w 256"/>
                <a:gd name="T29" fmla="*/ 48 h 221"/>
                <a:gd name="T30" fmla="*/ 198 w 256"/>
                <a:gd name="T31" fmla="*/ 56 h 221"/>
                <a:gd name="T32" fmla="*/ 208 w 256"/>
                <a:gd name="T33" fmla="*/ 54 h 221"/>
                <a:gd name="T34" fmla="*/ 220 w 256"/>
                <a:gd name="T35" fmla="*/ 58 h 221"/>
                <a:gd name="T36" fmla="*/ 228 w 256"/>
                <a:gd name="T37" fmla="*/ 62 h 221"/>
                <a:gd name="T38" fmla="*/ 234 w 256"/>
                <a:gd name="T39" fmla="*/ 64 h 221"/>
                <a:gd name="T40" fmla="*/ 242 w 256"/>
                <a:gd name="T41" fmla="*/ 68 h 221"/>
                <a:gd name="T42" fmla="*/ 252 w 256"/>
                <a:gd name="T43" fmla="*/ 74 h 221"/>
                <a:gd name="T44" fmla="*/ 254 w 256"/>
                <a:gd name="T45" fmla="*/ 78 h 221"/>
                <a:gd name="T46" fmla="*/ 250 w 256"/>
                <a:gd name="T47" fmla="*/ 88 h 221"/>
                <a:gd name="T48" fmla="*/ 244 w 256"/>
                <a:gd name="T49" fmla="*/ 96 h 221"/>
                <a:gd name="T50" fmla="*/ 240 w 256"/>
                <a:gd name="T51" fmla="*/ 106 h 221"/>
                <a:gd name="T52" fmla="*/ 234 w 256"/>
                <a:gd name="T53" fmla="*/ 118 h 221"/>
                <a:gd name="T54" fmla="*/ 228 w 256"/>
                <a:gd name="T55" fmla="*/ 130 h 221"/>
                <a:gd name="T56" fmla="*/ 222 w 256"/>
                <a:gd name="T57" fmla="*/ 145 h 221"/>
                <a:gd name="T58" fmla="*/ 214 w 256"/>
                <a:gd name="T59" fmla="*/ 155 h 221"/>
                <a:gd name="T60" fmla="*/ 206 w 256"/>
                <a:gd name="T61" fmla="*/ 165 h 221"/>
                <a:gd name="T62" fmla="*/ 194 w 256"/>
                <a:gd name="T63" fmla="*/ 177 h 221"/>
                <a:gd name="T64" fmla="*/ 182 w 256"/>
                <a:gd name="T65" fmla="*/ 189 h 221"/>
                <a:gd name="T66" fmla="*/ 172 w 256"/>
                <a:gd name="T67" fmla="*/ 201 h 221"/>
                <a:gd name="T68" fmla="*/ 162 w 256"/>
                <a:gd name="T69" fmla="*/ 205 h 221"/>
                <a:gd name="T70" fmla="*/ 154 w 256"/>
                <a:gd name="T71" fmla="*/ 213 h 221"/>
                <a:gd name="T72" fmla="*/ 146 w 256"/>
                <a:gd name="T73" fmla="*/ 221 h 221"/>
                <a:gd name="T74" fmla="*/ 136 w 256"/>
                <a:gd name="T75" fmla="*/ 211 h 221"/>
                <a:gd name="T76" fmla="*/ 124 w 256"/>
                <a:gd name="T77" fmla="*/ 203 h 221"/>
                <a:gd name="T78" fmla="*/ 112 w 256"/>
                <a:gd name="T79" fmla="*/ 191 h 221"/>
                <a:gd name="T80" fmla="*/ 102 w 256"/>
                <a:gd name="T81" fmla="*/ 183 h 221"/>
                <a:gd name="T82" fmla="*/ 90 w 256"/>
                <a:gd name="T83" fmla="*/ 175 h 221"/>
                <a:gd name="T84" fmla="*/ 80 w 256"/>
                <a:gd name="T85" fmla="*/ 165 h 221"/>
                <a:gd name="T86" fmla="*/ 70 w 256"/>
                <a:gd name="T87" fmla="*/ 157 h 221"/>
                <a:gd name="T88" fmla="*/ 58 w 256"/>
                <a:gd name="T89" fmla="*/ 147 h 221"/>
                <a:gd name="T90" fmla="*/ 48 w 256"/>
                <a:gd name="T91" fmla="*/ 140 h 221"/>
                <a:gd name="T92" fmla="*/ 38 w 256"/>
                <a:gd name="T93" fmla="*/ 130 h 221"/>
                <a:gd name="T94" fmla="*/ 32 w 256"/>
                <a:gd name="T95" fmla="*/ 124 h 221"/>
                <a:gd name="T96" fmla="*/ 22 w 256"/>
                <a:gd name="T97" fmla="*/ 116 h 221"/>
                <a:gd name="T98" fmla="*/ 12 w 256"/>
                <a:gd name="T99" fmla="*/ 106 h 221"/>
                <a:gd name="T100" fmla="*/ 4 w 256"/>
                <a:gd name="T101" fmla="*/ 94 h 221"/>
                <a:gd name="T102" fmla="*/ 14 w 256"/>
                <a:gd name="T103" fmla="*/ 78 h 221"/>
                <a:gd name="T104" fmla="*/ 24 w 256"/>
                <a:gd name="T105" fmla="*/ 60 h 221"/>
                <a:gd name="T106" fmla="*/ 26 w 256"/>
                <a:gd name="T107" fmla="*/ 48 h 221"/>
                <a:gd name="T108" fmla="*/ 18 w 256"/>
                <a:gd name="T109" fmla="*/ 52 h 221"/>
                <a:gd name="T110" fmla="*/ 24 w 256"/>
                <a:gd name="T111" fmla="*/ 40 h 221"/>
                <a:gd name="T112" fmla="*/ 30 w 256"/>
                <a:gd name="T113" fmla="*/ 24 h 221"/>
                <a:gd name="T114" fmla="*/ 34 w 256"/>
                <a:gd name="T115" fmla="*/ 14 h 221"/>
                <a:gd name="T116" fmla="*/ 40 w 256"/>
                <a:gd name="T117" fmla="*/ 2 h 221"/>
                <a:gd name="T118" fmla="*/ 52 w 256"/>
                <a:gd name="T119" fmla="*/ 4 h 221"/>
                <a:gd name="T120" fmla="*/ 58 w 256"/>
                <a:gd name="T121" fmla="*/ 8 h 221"/>
                <a:gd name="T122" fmla="*/ 70 w 256"/>
                <a:gd name="T123"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6" h="221">
                  <a:moveTo>
                    <a:pt x="78" y="8"/>
                  </a:moveTo>
                  <a:lnTo>
                    <a:pt x="82" y="8"/>
                  </a:lnTo>
                  <a:lnTo>
                    <a:pt x="82" y="10"/>
                  </a:lnTo>
                  <a:lnTo>
                    <a:pt x="82" y="10"/>
                  </a:lnTo>
                  <a:lnTo>
                    <a:pt x="82" y="12"/>
                  </a:lnTo>
                  <a:lnTo>
                    <a:pt x="82" y="14"/>
                  </a:lnTo>
                  <a:lnTo>
                    <a:pt x="82" y="16"/>
                  </a:lnTo>
                  <a:lnTo>
                    <a:pt x="84" y="16"/>
                  </a:lnTo>
                  <a:lnTo>
                    <a:pt x="82" y="18"/>
                  </a:lnTo>
                  <a:lnTo>
                    <a:pt x="82" y="20"/>
                  </a:lnTo>
                  <a:lnTo>
                    <a:pt x="80" y="22"/>
                  </a:lnTo>
                  <a:lnTo>
                    <a:pt x="82" y="24"/>
                  </a:lnTo>
                  <a:lnTo>
                    <a:pt x="82" y="22"/>
                  </a:lnTo>
                  <a:lnTo>
                    <a:pt x="84" y="22"/>
                  </a:lnTo>
                  <a:lnTo>
                    <a:pt x="84" y="20"/>
                  </a:lnTo>
                  <a:lnTo>
                    <a:pt x="86" y="20"/>
                  </a:lnTo>
                  <a:lnTo>
                    <a:pt x="86" y="22"/>
                  </a:lnTo>
                  <a:lnTo>
                    <a:pt x="88" y="22"/>
                  </a:lnTo>
                  <a:lnTo>
                    <a:pt x="90" y="22"/>
                  </a:lnTo>
                  <a:lnTo>
                    <a:pt x="90" y="24"/>
                  </a:lnTo>
                  <a:lnTo>
                    <a:pt x="90" y="26"/>
                  </a:lnTo>
                  <a:lnTo>
                    <a:pt x="92" y="28"/>
                  </a:lnTo>
                  <a:lnTo>
                    <a:pt x="94" y="28"/>
                  </a:lnTo>
                  <a:lnTo>
                    <a:pt x="96" y="28"/>
                  </a:lnTo>
                  <a:lnTo>
                    <a:pt x="96" y="30"/>
                  </a:lnTo>
                  <a:lnTo>
                    <a:pt x="98" y="30"/>
                  </a:lnTo>
                  <a:lnTo>
                    <a:pt x="96" y="30"/>
                  </a:lnTo>
                  <a:lnTo>
                    <a:pt x="96" y="32"/>
                  </a:lnTo>
                  <a:lnTo>
                    <a:pt x="96" y="34"/>
                  </a:lnTo>
                  <a:lnTo>
                    <a:pt x="96" y="36"/>
                  </a:lnTo>
                  <a:lnTo>
                    <a:pt x="96" y="38"/>
                  </a:lnTo>
                  <a:lnTo>
                    <a:pt x="96" y="40"/>
                  </a:lnTo>
                  <a:lnTo>
                    <a:pt x="98" y="40"/>
                  </a:lnTo>
                  <a:lnTo>
                    <a:pt x="98" y="42"/>
                  </a:lnTo>
                  <a:lnTo>
                    <a:pt x="100" y="42"/>
                  </a:lnTo>
                  <a:lnTo>
                    <a:pt x="100" y="44"/>
                  </a:lnTo>
                  <a:lnTo>
                    <a:pt x="102" y="44"/>
                  </a:lnTo>
                  <a:lnTo>
                    <a:pt x="102" y="46"/>
                  </a:lnTo>
                  <a:lnTo>
                    <a:pt x="100" y="46"/>
                  </a:lnTo>
                  <a:lnTo>
                    <a:pt x="100" y="48"/>
                  </a:lnTo>
                  <a:lnTo>
                    <a:pt x="102" y="48"/>
                  </a:lnTo>
                  <a:lnTo>
                    <a:pt x="102" y="50"/>
                  </a:lnTo>
                  <a:lnTo>
                    <a:pt x="102" y="52"/>
                  </a:lnTo>
                  <a:lnTo>
                    <a:pt x="102" y="54"/>
                  </a:lnTo>
                  <a:lnTo>
                    <a:pt x="104" y="54"/>
                  </a:lnTo>
                  <a:lnTo>
                    <a:pt x="104" y="56"/>
                  </a:lnTo>
                  <a:lnTo>
                    <a:pt x="104" y="58"/>
                  </a:lnTo>
                  <a:lnTo>
                    <a:pt x="106" y="58"/>
                  </a:lnTo>
                  <a:lnTo>
                    <a:pt x="108" y="58"/>
                  </a:lnTo>
                  <a:lnTo>
                    <a:pt x="108" y="60"/>
                  </a:lnTo>
                  <a:lnTo>
                    <a:pt x="110" y="62"/>
                  </a:lnTo>
                  <a:lnTo>
                    <a:pt x="112" y="64"/>
                  </a:lnTo>
                  <a:lnTo>
                    <a:pt x="114" y="64"/>
                  </a:lnTo>
                  <a:lnTo>
                    <a:pt x="114" y="66"/>
                  </a:lnTo>
                  <a:lnTo>
                    <a:pt x="116" y="66"/>
                  </a:lnTo>
                  <a:lnTo>
                    <a:pt x="118" y="66"/>
                  </a:lnTo>
                  <a:lnTo>
                    <a:pt x="120" y="66"/>
                  </a:lnTo>
                  <a:lnTo>
                    <a:pt x="122" y="66"/>
                  </a:lnTo>
                  <a:lnTo>
                    <a:pt x="124" y="66"/>
                  </a:lnTo>
                  <a:lnTo>
                    <a:pt x="124" y="68"/>
                  </a:lnTo>
                  <a:lnTo>
                    <a:pt x="126" y="68"/>
                  </a:lnTo>
                  <a:lnTo>
                    <a:pt x="126" y="70"/>
                  </a:lnTo>
                  <a:lnTo>
                    <a:pt x="128" y="72"/>
                  </a:lnTo>
                  <a:lnTo>
                    <a:pt x="130" y="72"/>
                  </a:lnTo>
                  <a:lnTo>
                    <a:pt x="132" y="72"/>
                  </a:lnTo>
                  <a:lnTo>
                    <a:pt x="132" y="70"/>
                  </a:lnTo>
                  <a:lnTo>
                    <a:pt x="132" y="68"/>
                  </a:lnTo>
                  <a:lnTo>
                    <a:pt x="134" y="66"/>
                  </a:lnTo>
                  <a:lnTo>
                    <a:pt x="136" y="64"/>
                  </a:lnTo>
                  <a:lnTo>
                    <a:pt x="138" y="64"/>
                  </a:lnTo>
                  <a:lnTo>
                    <a:pt x="140" y="64"/>
                  </a:lnTo>
                  <a:lnTo>
                    <a:pt x="142" y="62"/>
                  </a:lnTo>
                  <a:lnTo>
                    <a:pt x="144" y="62"/>
                  </a:lnTo>
                  <a:lnTo>
                    <a:pt x="146" y="62"/>
                  </a:lnTo>
                  <a:lnTo>
                    <a:pt x="148" y="62"/>
                  </a:lnTo>
                  <a:lnTo>
                    <a:pt x="150" y="60"/>
                  </a:lnTo>
                  <a:lnTo>
                    <a:pt x="152" y="60"/>
                  </a:lnTo>
                  <a:lnTo>
                    <a:pt x="154" y="60"/>
                  </a:lnTo>
                  <a:lnTo>
                    <a:pt x="154" y="58"/>
                  </a:lnTo>
                  <a:lnTo>
                    <a:pt x="156" y="58"/>
                  </a:lnTo>
                  <a:lnTo>
                    <a:pt x="156" y="56"/>
                  </a:lnTo>
                  <a:lnTo>
                    <a:pt x="158" y="56"/>
                  </a:lnTo>
                  <a:lnTo>
                    <a:pt x="158" y="54"/>
                  </a:lnTo>
                  <a:lnTo>
                    <a:pt x="160" y="56"/>
                  </a:lnTo>
                  <a:lnTo>
                    <a:pt x="162" y="54"/>
                  </a:lnTo>
                  <a:lnTo>
                    <a:pt x="162" y="56"/>
                  </a:lnTo>
                  <a:lnTo>
                    <a:pt x="164" y="56"/>
                  </a:lnTo>
                  <a:lnTo>
                    <a:pt x="166" y="56"/>
                  </a:lnTo>
                  <a:lnTo>
                    <a:pt x="168" y="56"/>
                  </a:lnTo>
                  <a:lnTo>
                    <a:pt x="170" y="56"/>
                  </a:lnTo>
                  <a:lnTo>
                    <a:pt x="170" y="54"/>
                  </a:lnTo>
                  <a:lnTo>
                    <a:pt x="172" y="54"/>
                  </a:lnTo>
                  <a:lnTo>
                    <a:pt x="174" y="54"/>
                  </a:lnTo>
                  <a:lnTo>
                    <a:pt x="174" y="52"/>
                  </a:lnTo>
                  <a:lnTo>
                    <a:pt x="176" y="52"/>
                  </a:lnTo>
                  <a:lnTo>
                    <a:pt x="178" y="52"/>
                  </a:lnTo>
                  <a:lnTo>
                    <a:pt x="180" y="52"/>
                  </a:lnTo>
                  <a:lnTo>
                    <a:pt x="180" y="50"/>
                  </a:lnTo>
                  <a:lnTo>
                    <a:pt x="180" y="48"/>
                  </a:lnTo>
                  <a:lnTo>
                    <a:pt x="182" y="48"/>
                  </a:lnTo>
                  <a:lnTo>
                    <a:pt x="184" y="48"/>
                  </a:lnTo>
                  <a:lnTo>
                    <a:pt x="186" y="48"/>
                  </a:lnTo>
                  <a:lnTo>
                    <a:pt x="188" y="48"/>
                  </a:lnTo>
                  <a:lnTo>
                    <a:pt x="190" y="46"/>
                  </a:lnTo>
                  <a:lnTo>
                    <a:pt x="190" y="48"/>
                  </a:lnTo>
                  <a:lnTo>
                    <a:pt x="192" y="48"/>
                  </a:lnTo>
                  <a:lnTo>
                    <a:pt x="192" y="50"/>
                  </a:lnTo>
                  <a:lnTo>
                    <a:pt x="196" y="50"/>
                  </a:lnTo>
                  <a:lnTo>
                    <a:pt x="196" y="52"/>
                  </a:lnTo>
                  <a:lnTo>
                    <a:pt x="196" y="54"/>
                  </a:lnTo>
                  <a:lnTo>
                    <a:pt x="198" y="54"/>
                  </a:lnTo>
                  <a:lnTo>
                    <a:pt x="198" y="56"/>
                  </a:lnTo>
                  <a:lnTo>
                    <a:pt x="200" y="56"/>
                  </a:lnTo>
                  <a:lnTo>
                    <a:pt x="202" y="56"/>
                  </a:lnTo>
                  <a:lnTo>
                    <a:pt x="204" y="56"/>
                  </a:lnTo>
                  <a:lnTo>
                    <a:pt x="206" y="58"/>
                  </a:lnTo>
                  <a:lnTo>
                    <a:pt x="206" y="56"/>
                  </a:lnTo>
                  <a:lnTo>
                    <a:pt x="208" y="56"/>
                  </a:lnTo>
                  <a:lnTo>
                    <a:pt x="208" y="54"/>
                  </a:lnTo>
                  <a:lnTo>
                    <a:pt x="210" y="54"/>
                  </a:lnTo>
                  <a:lnTo>
                    <a:pt x="212" y="54"/>
                  </a:lnTo>
                  <a:lnTo>
                    <a:pt x="214" y="56"/>
                  </a:lnTo>
                  <a:lnTo>
                    <a:pt x="216" y="56"/>
                  </a:lnTo>
                  <a:lnTo>
                    <a:pt x="216" y="58"/>
                  </a:lnTo>
                  <a:lnTo>
                    <a:pt x="218" y="58"/>
                  </a:lnTo>
                  <a:lnTo>
                    <a:pt x="220" y="58"/>
                  </a:lnTo>
                  <a:lnTo>
                    <a:pt x="220" y="58"/>
                  </a:lnTo>
                  <a:lnTo>
                    <a:pt x="222" y="58"/>
                  </a:lnTo>
                  <a:lnTo>
                    <a:pt x="224" y="58"/>
                  </a:lnTo>
                  <a:lnTo>
                    <a:pt x="224" y="60"/>
                  </a:lnTo>
                  <a:lnTo>
                    <a:pt x="226" y="60"/>
                  </a:lnTo>
                  <a:lnTo>
                    <a:pt x="226" y="62"/>
                  </a:lnTo>
                  <a:lnTo>
                    <a:pt x="228" y="62"/>
                  </a:lnTo>
                  <a:lnTo>
                    <a:pt x="228" y="60"/>
                  </a:lnTo>
                  <a:lnTo>
                    <a:pt x="230" y="60"/>
                  </a:lnTo>
                  <a:lnTo>
                    <a:pt x="230" y="62"/>
                  </a:lnTo>
                  <a:lnTo>
                    <a:pt x="232" y="62"/>
                  </a:lnTo>
                  <a:lnTo>
                    <a:pt x="232" y="60"/>
                  </a:lnTo>
                  <a:lnTo>
                    <a:pt x="234" y="62"/>
                  </a:lnTo>
                  <a:lnTo>
                    <a:pt x="234" y="64"/>
                  </a:lnTo>
                  <a:lnTo>
                    <a:pt x="236" y="64"/>
                  </a:lnTo>
                  <a:lnTo>
                    <a:pt x="236" y="66"/>
                  </a:lnTo>
                  <a:lnTo>
                    <a:pt x="238" y="68"/>
                  </a:lnTo>
                  <a:lnTo>
                    <a:pt x="240" y="68"/>
                  </a:lnTo>
                  <a:lnTo>
                    <a:pt x="240" y="70"/>
                  </a:lnTo>
                  <a:lnTo>
                    <a:pt x="242" y="70"/>
                  </a:lnTo>
                  <a:lnTo>
                    <a:pt x="242" y="68"/>
                  </a:lnTo>
                  <a:lnTo>
                    <a:pt x="244" y="68"/>
                  </a:lnTo>
                  <a:lnTo>
                    <a:pt x="246" y="70"/>
                  </a:lnTo>
                  <a:lnTo>
                    <a:pt x="248" y="70"/>
                  </a:lnTo>
                  <a:lnTo>
                    <a:pt x="248" y="72"/>
                  </a:lnTo>
                  <a:lnTo>
                    <a:pt x="250" y="72"/>
                  </a:lnTo>
                  <a:lnTo>
                    <a:pt x="250" y="74"/>
                  </a:lnTo>
                  <a:lnTo>
                    <a:pt x="252" y="74"/>
                  </a:lnTo>
                  <a:lnTo>
                    <a:pt x="252" y="76"/>
                  </a:lnTo>
                  <a:lnTo>
                    <a:pt x="252" y="78"/>
                  </a:lnTo>
                  <a:lnTo>
                    <a:pt x="254" y="78"/>
                  </a:lnTo>
                  <a:lnTo>
                    <a:pt x="254" y="76"/>
                  </a:lnTo>
                  <a:lnTo>
                    <a:pt x="256" y="76"/>
                  </a:lnTo>
                  <a:lnTo>
                    <a:pt x="254" y="76"/>
                  </a:lnTo>
                  <a:lnTo>
                    <a:pt x="254" y="78"/>
                  </a:lnTo>
                  <a:lnTo>
                    <a:pt x="254" y="80"/>
                  </a:lnTo>
                  <a:lnTo>
                    <a:pt x="252" y="80"/>
                  </a:lnTo>
                  <a:lnTo>
                    <a:pt x="252" y="82"/>
                  </a:lnTo>
                  <a:lnTo>
                    <a:pt x="252" y="84"/>
                  </a:lnTo>
                  <a:lnTo>
                    <a:pt x="250" y="84"/>
                  </a:lnTo>
                  <a:lnTo>
                    <a:pt x="250" y="86"/>
                  </a:lnTo>
                  <a:lnTo>
                    <a:pt x="250" y="88"/>
                  </a:lnTo>
                  <a:lnTo>
                    <a:pt x="248" y="88"/>
                  </a:lnTo>
                  <a:lnTo>
                    <a:pt x="248" y="90"/>
                  </a:lnTo>
                  <a:lnTo>
                    <a:pt x="248" y="92"/>
                  </a:lnTo>
                  <a:lnTo>
                    <a:pt x="246" y="92"/>
                  </a:lnTo>
                  <a:lnTo>
                    <a:pt x="246" y="94"/>
                  </a:lnTo>
                  <a:lnTo>
                    <a:pt x="246" y="96"/>
                  </a:lnTo>
                  <a:lnTo>
                    <a:pt x="244" y="96"/>
                  </a:lnTo>
                  <a:lnTo>
                    <a:pt x="244" y="98"/>
                  </a:lnTo>
                  <a:lnTo>
                    <a:pt x="242" y="100"/>
                  </a:lnTo>
                  <a:lnTo>
                    <a:pt x="242" y="102"/>
                  </a:lnTo>
                  <a:lnTo>
                    <a:pt x="242" y="104"/>
                  </a:lnTo>
                  <a:lnTo>
                    <a:pt x="240" y="104"/>
                  </a:lnTo>
                  <a:lnTo>
                    <a:pt x="240" y="106"/>
                  </a:lnTo>
                  <a:lnTo>
                    <a:pt x="240" y="106"/>
                  </a:lnTo>
                  <a:lnTo>
                    <a:pt x="238" y="106"/>
                  </a:lnTo>
                  <a:lnTo>
                    <a:pt x="238" y="108"/>
                  </a:lnTo>
                  <a:lnTo>
                    <a:pt x="236" y="110"/>
                  </a:lnTo>
                  <a:lnTo>
                    <a:pt x="236" y="112"/>
                  </a:lnTo>
                  <a:lnTo>
                    <a:pt x="234" y="114"/>
                  </a:lnTo>
                  <a:lnTo>
                    <a:pt x="234" y="116"/>
                  </a:lnTo>
                  <a:lnTo>
                    <a:pt x="234" y="118"/>
                  </a:lnTo>
                  <a:lnTo>
                    <a:pt x="232" y="118"/>
                  </a:lnTo>
                  <a:lnTo>
                    <a:pt x="232" y="120"/>
                  </a:lnTo>
                  <a:lnTo>
                    <a:pt x="230" y="124"/>
                  </a:lnTo>
                  <a:lnTo>
                    <a:pt x="230" y="126"/>
                  </a:lnTo>
                  <a:lnTo>
                    <a:pt x="228" y="126"/>
                  </a:lnTo>
                  <a:lnTo>
                    <a:pt x="228" y="128"/>
                  </a:lnTo>
                  <a:lnTo>
                    <a:pt x="228" y="130"/>
                  </a:lnTo>
                  <a:lnTo>
                    <a:pt x="226" y="134"/>
                  </a:lnTo>
                  <a:lnTo>
                    <a:pt x="226" y="136"/>
                  </a:lnTo>
                  <a:lnTo>
                    <a:pt x="226" y="138"/>
                  </a:lnTo>
                  <a:lnTo>
                    <a:pt x="224" y="138"/>
                  </a:lnTo>
                  <a:lnTo>
                    <a:pt x="224" y="140"/>
                  </a:lnTo>
                  <a:lnTo>
                    <a:pt x="222" y="142"/>
                  </a:lnTo>
                  <a:lnTo>
                    <a:pt x="222" y="145"/>
                  </a:lnTo>
                  <a:lnTo>
                    <a:pt x="220" y="147"/>
                  </a:lnTo>
                  <a:lnTo>
                    <a:pt x="220" y="149"/>
                  </a:lnTo>
                  <a:lnTo>
                    <a:pt x="218" y="151"/>
                  </a:lnTo>
                  <a:lnTo>
                    <a:pt x="218" y="153"/>
                  </a:lnTo>
                  <a:lnTo>
                    <a:pt x="216" y="155"/>
                  </a:lnTo>
                  <a:lnTo>
                    <a:pt x="216" y="155"/>
                  </a:lnTo>
                  <a:lnTo>
                    <a:pt x="214" y="155"/>
                  </a:lnTo>
                  <a:lnTo>
                    <a:pt x="212" y="157"/>
                  </a:lnTo>
                  <a:lnTo>
                    <a:pt x="210" y="159"/>
                  </a:lnTo>
                  <a:lnTo>
                    <a:pt x="210" y="161"/>
                  </a:lnTo>
                  <a:lnTo>
                    <a:pt x="208" y="161"/>
                  </a:lnTo>
                  <a:lnTo>
                    <a:pt x="208" y="163"/>
                  </a:lnTo>
                  <a:lnTo>
                    <a:pt x="206" y="163"/>
                  </a:lnTo>
                  <a:lnTo>
                    <a:pt x="206" y="165"/>
                  </a:lnTo>
                  <a:lnTo>
                    <a:pt x="204" y="165"/>
                  </a:lnTo>
                  <a:lnTo>
                    <a:pt x="204" y="167"/>
                  </a:lnTo>
                  <a:lnTo>
                    <a:pt x="202" y="167"/>
                  </a:lnTo>
                  <a:lnTo>
                    <a:pt x="202" y="169"/>
                  </a:lnTo>
                  <a:lnTo>
                    <a:pt x="198" y="173"/>
                  </a:lnTo>
                  <a:lnTo>
                    <a:pt x="196" y="175"/>
                  </a:lnTo>
                  <a:lnTo>
                    <a:pt x="194" y="177"/>
                  </a:lnTo>
                  <a:lnTo>
                    <a:pt x="192" y="179"/>
                  </a:lnTo>
                  <a:lnTo>
                    <a:pt x="190" y="179"/>
                  </a:lnTo>
                  <a:lnTo>
                    <a:pt x="190" y="181"/>
                  </a:lnTo>
                  <a:lnTo>
                    <a:pt x="188" y="183"/>
                  </a:lnTo>
                  <a:lnTo>
                    <a:pt x="186" y="185"/>
                  </a:lnTo>
                  <a:lnTo>
                    <a:pt x="184" y="187"/>
                  </a:lnTo>
                  <a:lnTo>
                    <a:pt x="182" y="189"/>
                  </a:lnTo>
                  <a:lnTo>
                    <a:pt x="180" y="191"/>
                  </a:lnTo>
                  <a:lnTo>
                    <a:pt x="180" y="193"/>
                  </a:lnTo>
                  <a:lnTo>
                    <a:pt x="180" y="193"/>
                  </a:lnTo>
                  <a:lnTo>
                    <a:pt x="178" y="195"/>
                  </a:lnTo>
                  <a:lnTo>
                    <a:pt x="176" y="197"/>
                  </a:lnTo>
                  <a:lnTo>
                    <a:pt x="174" y="199"/>
                  </a:lnTo>
                  <a:lnTo>
                    <a:pt x="172" y="201"/>
                  </a:lnTo>
                  <a:lnTo>
                    <a:pt x="170" y="203"/>
                  </a:lnTo>
                  <a:lnTo>
                    <a:pt x="168" y="203"/>
                  </a:lnTo>
                  <a:lnTo>
                    <a:pt x="166" y="205"/>
                  </a:lnTo>
                  <a:lnTo>
                    <a:pt x="166" y="203"/>
                  </a:lnTo>
                  <a:lnTo>
                    <a:pt x="164" y="203"/>
                  </a:lnTo>
                  <a:lnTo>
                    <a:pt x="164" y="205"/>
                  </a:lnTo>
                  <a:lnTo>
                    <a:pt x="162" y="205"/>
                  </a:lnTo>
                  <a:lnTo>
                    <a:pt x="162" y="207"/>
                  </a:lnTo>
                  <a:lnTo>
                    <a:pt x="160" y="207"/>
                  </a:lnTo>
                  <a:lnTo>
                    <a:pt x="160" y="209"/>
                  </a:lnTo>
                  <a:lnTo>
                    <a:pt x="158" y="209"/>
                  </a:lnTo>
                  <a:lnTo>
                    <a:pt x="158" y="211"/>
                  </a:lnTo>
                  <a:lnTo>
                    <a:pt x="156" y="213"/>
                  </a:lnTo>
                  <a:lnTo>
                    <a:pt x="154" y="213"/>
                  </a:lnTo>
                  <a:lnTo>
                    <a:pt x="154" y="215"/>
                  </a:lnTo>
                  <a:lnTo>
                    <a:pt x="152" y="215"/>
                  </a:lnTo>
                  <a:lnTo>
                    <a:pt x="152" y="217"/>
                  </a:lnTo>
                  <a:lnTo>
                    <a:pt x="150" y="217"/>
                  </a:lnTo>
                  <a:lnTo>
                    <a:pt x="150" y="219"/>
                  </a:lnTo>
                  <a:lnTo>
                    <a:pt x="148" y="221"/>
                  </a:lnTo>
                  <a:lnTo>
                    <a:pt x="146" y="221"/>
                  </a:lnTo>
                  <a:lnTo>
                    <a:pt x="144" y="219"/>
                  </a:lnTo>
                  <a:lnTo>
                    <a:pt x="142" y="217"/>
                  </a:lnTo>
                  <a:lnTo>
                    <a:pt x="140" y="217"/>
                  </a:lnTo>
                  <a:lnTo>
                    <a:pt x="140" y="215"/>
                  </a:lnTo>
                  <a:lnTo>
                    <a:pt x="138" y="215"/>
                  </a:lnTo>
                  <a:lnTo>
                    <a:pt x="136" y="213"/>
                  </a:lnTo>
                  <a:lnTo>
                    <a:pt x="136" y="211"/>
                  </a:lnTo>
                  <a:lnTo>
                    <a:pt x="134" y="211"/>
                  </a:lnTo>
                  <a:lnTo>
                    <a:pt x="132" y="209"/>
                  </a:lnTo>
                  <a:lnTo>
                    <a:pt x="132" y="207"/>
                  </a:lnTo>
                  <a:lnTo>
                    <a:pt x="130" y="207"/>
                  </a:lnTo>
                  <a:lnTo>
                    <a:pt x="130" y="205"/>
                  </a:lnTo>
                  <a:lnTo>
                    <a:pt x="126" y="203"/>
                  </a:lnTo>
                  <a:lnTo>
                    <a:pt x="124" y="203"/>
                  </a:lnTo>
                  <a:lnTo>
                    <a:pt x="122" y="201"/>
                  </a:lnTo>
                  <a:lnTo>
                    <a:pt x="118" y="197"/>
                  </a:lnTo>
                  <a:lnTo>
                    <a:pt x="116" y="197"/>
                  </a:lnTo>
                  <a:lnTo>
                    <a:pt x="116" y="195"/>
                  </a:lnTo>
                  <a:lnTo>
                    <a:pt x="114" y="195"/>
                  </a:lnTo>
                  <a:lnTo>
                    <a:pt x="112" y="193"/>
                  </a:lnTo>
                  <a:lnTo>
                    <a:pt x="112" y="191"/>
                  </a:lnTo>
                  <a:lnTo>
                    <a:pt x="110" y="191"/>
                  </a:lnTo>
                  <a:lnTo>
                    <a:pt x="108" y="189"/>
                  </a:lnTo>
                  <a:lnTo>
                    <a:pt x="106" y="187"/>
                  </a:lnTo>
                  <a:lnTo>
                    <a:pt x="104" y="187"/>
                  </a:lnTo>
                  <a:lnTo>
                    <a:pt x="104" y="185"/>
                  </a:lnTo>
                  <a:lnTo>
                    <a:pt x="102" y="185"/>
                  </a:lnTo>
                  <a:lnTo>
                    <a:pt x="102" y="183"/>
                  </a:lnTo>
                  <a:lnTo>
                    <a:pt x="100" y="183"/>
                  </a:lnTo>
                  <a:lnTo>
                    <a:pt x="98" y="181"/>
                  </a:lnTo>
                  <a:lnTo>
                    <a:pt x="96" y="179"/>
                  </a:lnTo>
                  <a:lnTo>
                    <a:pt x="94" y="179"/>
                  </a:lnTo>
                  <a:lnTo>
                    <a:pt x="94" y="177"/>
                  </a:lnTo>
                  <a:lnTo>
                    <a:pt x="92" y="177"/>
                  </a:lnTo>
                  <a:lnTo>
                    <a:pt x="90" y="175"/>
                  </a:lnTo>
                  <a:lnTo>
                    <a:pt x="90" y="173"/>
                  </a:lnTo>
                  <a:lnTo>
                    <a:pt x="88" y="173"/>
                  </a:lnTo>
                  <a:lnTo>
                    <a:pt x="86" y="171"/>
                  </a:lnTo>
                  <a:lnTo>
                    <a:pt x="84" y="169"/>
                  </a:lnTo>
                  <a:lnTo>
                    <a:pt x="82" y="167"/>
                  </a:lnTo>
                  <a:lnTo>
                    <a:pt x="82" y="165"/>
                  </a:lnTo>
                  <a:lnTo>
                    <a:pt x="80" y="165"/>
                  </a:lnTo>
                  <a:lnTo>
                    <a:pt x="80" y="163"/>
                  </a:lnTo>
                  <a:lnTo>
                    <a:pt x="78" y="163"/>
                  </a:lnTo>
                  <a:lnTo>
                    <a:pt x="76" y="161"/>
                  </a:lnTo>
                  <a:lnTo>
                    <a:pt x="74" y="159"/>
                  </a:lnTo>
                  <a:lnTo>
                    <a:pt x="72" y="159"/>
                  </a:lnTo>
                  <a:lnTo>
                    <a:pt x="72" y="157"/>
                  </a:lnTo>
                  <a:lnTo>
                    <a:pt x="70" y="157"/>
                  </a:lnTo>
                  <a:lnTo>
                    <a:pt x="66" y="155"/>
                  </a:lnTo>
                  <a:lnTo>
                    <a:pt x="64" y="153"/>
                  </a:lnTo>
                  <a:lnTo>
                    <a:pt x="62" y="153"/>
                  </a:lnTo>
                  <a:lnTo>
                    <a:pt x="62" y="151"/>
                  </a:lnTo>
                  <a:lnTo>
                    <a:pt x="60" y="151"/>
                  </a:lnTo>
                  <a:lnTo>
                    <a:pt x="60" y="149"/>
                  </a:lnTo>
                  <a:lnTo>
                    <a:pt x="58" y="147"/>
                  </a:lnTo>
                  <a:lnTo>
                    <a:pt x="56" y="147"/>
                  </a:lnTo>
                  <a:lnTo>
                    <a:pt x="56" y="145"/>
                  </a:lnTo>
                  <a:lnTo>
                    <a:pt x="54" y="145"/>
                  </a:lnTo>
                  <a:lnTo>
                    <a:pt x="54" y="142"/>
                  </a:lnTo>
                  <a:lnTo>
                    <a:pt x="52" y="142"/>
                  </a:lnTo>
                  <a:lnTo>
                    <a:pt x="50" y="140"/>
                  </a:lnTo>
                  <a:lnTo>
                    <a:pt x="48" y="140"/>
                  </a:lnTo>
                  <a:lnTo>
                    <a:pt x="48" y="138"/>
                  </a:lnTo>
                  <a:lnTo>
                    <a:pt x="44" y="136"/>
                  </a:lnTo>
                  <a:lnTo>
                    <a:pt x="44" y="134"/>
                  </a:lnTo>
                  <a:lnTo>
                    <a:pt x="42" y="134"/>
                  </a:lnTo>
                  <a:lnTo>
                    <a:pt x="40" y="132"/>
                  </a:lnTo>
                  <a:lnTo>
                    <a:pt x="38" y="132"/>
                  </a:lnTo>
                  <a:lnTo>
                    <a:pt x="38" y="130"/>
                  </a:lnTo>
                  <a:lnTo>
                    <a:pt x="36" y="130"/>
                  </a:lnTo>
                  <a:lnTo>
                    <a:pt x="36" y="128"/>
                  </a:lnTo>
                  <a:lnTo>
                    <a:pt x="36" y="128"/>
                  </a:lnTo>
                  <a:lnTo>
                    <a:pt x="36" y="126"/>
                  </a:lnTo>
                  <a:lnTo>
                    <a:pt x="34" y="126"/>
                  </a:lnTo>
                  <a:lnTo>
                    <a:pt x="34" y="124"/>
                  </a:lnTo>
                  <a:lnTo>
                    <a:pt x="32" y="124"/>
                  </a:lnTo>
                  <a:lnTo>
                    <a:pt x="30" y="122"/>
                  </a:lnTo>
                  <a:lnTo>
                    <a:pt x="28" y="120"/>
                  </a:lnTo>
                  <a:lnTo>
                    <a:pt x="26" y="120"/>
                  </a:lnTo>
                  <a:lnTo>
                    <a:pt x="26" y="118"/>
                  </a:lnTo>
                  <a:lnTo>
                    <a:pt x="24" y="118"/>
                  </a:lnTo>
                  <a:lnTo>
                    <a:pt x="24" y="116"/>
                  </a:lnTo>
                  <a:lnTo>
                    <a:pt x="22" y="116"/>
                  </a:lnTo>
                  <a:lnTo>
                    <a:pt x="18" y="112"/>
                  </a:lnTo>
                  <a:lnTo>
                    <a:pt x="16" y="112"/>
                  </a:lnTo>
                  <a:lnTo>
                    <a:pt x="16" y="110"/>
                  </a:lnTo>
                  <a:lnTo>
                    <a:pt x="14" y="110"/>
                  </a:lnTo>
                  <a:lnTo>
                    <a:pt x="14" y="108"/>
                  </a:lnTo>
                  <a:lnTo>
                    <a:pt x="12" y="108"/>
                  </a:lnTo>
                  <a:lnTo>
                    <a:pt x="12" y="106"/>
                  </a:lnTo>
                  <a:lnTo>
                    <a:pt x="10" y="106"/>
                  </a:lnTo>
                  <a:lnTo>
                    <a:pt x="6" y="104"/>
                  </a:lnTo>
                  <a:lnTo>
                    <a:pt x="4" y="102"/>
                  </a:lnTo>
                  <a:lnTo>
                    <a:pt x="2" y="102"/>
                  </a:lnTo>
                  <a:lnTo>
                    <a:pt x="0" y="100"/>
                  </a:lnTo>
                  <a:lnTo>
                    <a:pt x="2" y="100"/>
                  </a:lnTo>
                  <a:lnTo>
                    <a:pt x="4" y="94"/>
                  </a:lnTo>
                  <a:lnTo>
                    <a:pt x="6" y="94"/>
                  </a:lnTo>
                  <a:lnTo>
                    <a:pt x="6" y="92"/>
                  </a:lnTo>
                  <a:lnTo>
                    <a:pt x="8" y="88"/>
                  </a:lnTo>
                  <a:lnTo>
                    <a:pt x="10" y="84"/>
                  </a:lnTo>
                  <a:lnTo>
                    <a:pt x="12" y="82"/>
                  </a:lnTo>
                  <a:lnTo>
                    <a:pt x="12" y="80"/>
                  </a:lnTo>
                  <a:lnTo>
                    <a:pt x="14" y="78"/>
                  </a:lnTo>
                  <a:lnTo>
                    <a:pt x="14" y="76"/>
                  </a:lnTo>
                  <a:lnTo>
                    <a:pt x="16" y="76"/>
                  </a:lnTo>
                  <a:lnTo>
                    <a:pt x="16" y="74"/>
                  </a:lnTo>
                  <a:lnTo>
                    <a:pt x="20" y="68"/>
                  </a:lnTo>
                  <a:lnTo>
                    <a:pt x="22" y="64"/>
                  </a:lnTo>
                  <a:lnTo>
                    <a:pt x="24" y="62"/>
                  </a:lnTo>
                  <a:lnTo>
                    <a:pt x="24" y="60"/>
                  </a:lnTo>
                  <a:lnTo>
                    <a:pt x="26" y="58"/>
                  </a:lnTo>
                  <a:lnTo>
                    <a:pt x="26" y="58"/>
                  </a:lnTo>
                  <a:lnTo>
                    <a:pt x="26" y="56"/>
                  </a:lnTo>
                  <a:lnTo>
                    <a:pt x="26" y="54"/>
                  </a:lnTo>
                  <a:lnTo>
                    <a:pt x="26" y="52"/>
                  </a:lnTo>
                  <a:lnTo>
                    <a:pt x="26" y="50"/>
                  </a:lnTo>
                  <a:lnTo>
                    <a:pt x="26" y="48"/>
                  </a:lnTo>
                  <a:lnTo>
                    <a:pt x="24" y="48"/>
                  </a:lnTo>
                  <a:lnTo>
                    <a:pt x="24" y="50"/>
                  </a:lnTo>
                  <a:lnTo>
                    <a:pt x="22" y="50"/>
                  </a:lnTo>
                  <a:lnTo>
                    <a:pt x="22" y="52"/>
                  </a:lnTo>
                  <a:lnTo>
                    <a:pt x="20" y="54"/>
                  </a:lnTo>
                  <a:lnTo>
                    <a:pt x="18" y="54"/>
                  </a:lnTo>
                  <a:lnTo>
                    <a:pt x="18" y="52"/>
                  </a:lnTo>
                  <a:lnTo>
                    <a:pt x="18" y="50"/>
                  </a:lnTo>
                  <a:lnTo>
                    <a:pt x="20" y="48"/>
                  </a:lnTo>
                  <a:lnTo>
                    <a:pt x="20" y="46"/>
                  </a:lnTo>
                  <a:lnTo>
                    <a:pt x="20" y="44"/>
                  </a:lnTo>
                  <a:lnTo>
                    <a:pt x="22" y="42"/>
                  </a:lnTo>
                  <a:lnTo>
                    <a:pt x="22" y="40"/>
                  </a:lnTo>
                  <a:lnTo>
                    <a:pt x="24" y="40"/>
                  </a:lnTo>
                  <a:lnTo>
                    <a:pt x="24" y="38"/>
                  </a:lnTo>
                  <a:lnTo>
                    <a:pt x="24" y="36"/>
                  </a:lnTo>
                  <a:lnTo>
                    <a:pt x="26" y="34"/>
                  </a:lnTo>
                  <a:lnTo>
                    <a:pt x="26" y="32"/>
                  </a:lnTo>
                  <a:lnTo>
                    <a:pt x="28" y="30"/>
                  </a:lnTo>
                  <a:lnTo>
                    <a:pt x="28" y="28"/>
                  </a:lnTo>
                  <a:lnTo>
                    <a:pt x="30" y="24"/>
                  </a:lnTo>
                  <a:lnTo>
                    <a:pt x="30" y="22"/>
                  </a:lnTo>
                  <a:lnTo>
                    <a:pt x="32" y="22"/>
                  </a:lnTo>
                  <a:lnTo>
                    <a:pt x="32" y="20"/>
                  </a:lnTo>
                  <a:lnTo>
                    <a:pt x="32" y="18"/>
                  </a:lnTo>
                  <a:lnTo>
                    <a:pt x="34" y="18"/>
                  </a:lnTo>
                  <a:lnTo>
                    <a:pt x="34" y="16"/>
                  </a:lnTo>
                  <a:lnTo>
                    <a:pt x="34" y="14"/>
                  </a:lnTo>
                  <a:lnTo>
                    <a:pt x="36" y="14"/>
                  </a:lnTo>
                  <a:lnTo>
                    <a:pt x="36" y="12"/>
                  </a:lnTo>
                  <a:lnTo>
                    <a:pt x="36" y="10"/>
                  </a:lnTo>
                  <a:lnTo>
                    <a:pt x="36" y="8"/>
                  </a:lnTo>
                  <a:lnTo>
                    <a:pt x="38" y="6"/>
                  </a:lnTo>
                  <a:lnTo>
                    <a:pt x="38" y="4"/>
                  </a:lnTo>
                  <a:lnTo>
                    <a:pt x="40" y="2"/>
                  </a:lnTo>
                  <a:lnTo>
                    <a:pt x="40" y="4"/>
                  </a:lnTo>
                  <a:lnTo>
                    <a:pt x="42" y="4"/>
                  </a:lnTo>
                  <a:lnTo>
                    <a:pt x="44" y="6"/>
                  </a:lnTo>
                  <a:lnTo>
                    <a:pt x="46" y="6"/>
                  </a:lnTo>
                  <a:lnTo>
                    <a:pt x="48" y="6"/>
                  </a:lnTo>
                  <a:lnTo>
                    <a:pt x="50" y="6"/>
                  </a:lnTo>
                  <a:lnTo>
                    <a:pt x="52" y="4"/>
                  </a:lnTo>
                  <a:lnTo>
                    <a:pt x="52" y="2"/>
                  </a:lnTo>
                  <a:lnTo>
                    <a:pt x="54" y="2"/>
                  </a:lnTo>
                  <a:lnTo>
                    <a:pt x="54" y="0"/>
                  </a:lnTo>
                  <a:lnTo>
                    <a:pt x="54" y="2"/>
                  </a:lnTo>
                  <a:lnTo>
                    <a:pt x="56" y="4"/>
                  </a:lnTo>
                  <a:lnTo>
                    <a:pt x="56" y="6"/>
                  </a:lnTo>
                  <a:lnTo>
                    <a:pt x="58" y="8"/>
                  </a:lnTo>
                  <a:lnTo>
                    <a:pt x="60" y="6"/>
                  </a:lnTo>
                  <a:lnTo>
                    <a:pt x="62" y="4"/>
                  </a:lnTo>
                  <a:lnTo>
                    <a:pt x="62" y="2"/>
                  </a:lnTo>
                  <a:lnTo>
                    <a:pt x="64" y="2"/>
                  </a:lnTo>
                  <a:lnTo>
                    <a:pt x="66" y="2"/>
                  </a:lnTo>
                  <a:lnTo>
                    <a:pt x="68" y="2"/>
                  </a:lnTo>
                  <a:lnTo>
                    <a:pt x="70" y="0"/>
                  </a:lnTo>
                  <a:lnTo>
                    <a:pt x="72" y="2"/>
                  </a:lnTo>
                  <a:lnTo>
                    <a:pt x="74" y="4"/>
                  </a:lnTo>
                  <a:lnTo>
                    <a:pt x="76" y="6"/>
                  </a:lnTo>
                  <a:lnTo>
                    <a:pt x="78" y="8"/>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6" name="Freeform 240"/>
            <p:cNvSpPr>
              <a:spLocks/>
            </p:cNvSpPr>
            <p:nvPr/>
          </p:nvSpPr>
          <p:spPr bwMode="auto">
            <a:xfrm>
              <a:off x="6578600" y="3157538"/>
              <a:ext cx="450850" cy="292100"/>
            </a:xfrm>
            <a:custGeom>
              <a:avLst/>
              <a:gdLst>
                <a:gd name="T0" fmla="*/ 264 w 284"/>
                <a:gd name="T1" fmla="*/ 110 h 184"/>
                <a:gd name="T2" fmla="*/ 268 w 284"/>
                <a:gd name="T3" fmla="*/ 122 h 184"/>
                <a:gd name="T4" fmla="*/ 274 w 284"/>
                <a:gd name="T5" fmla="*/ 138 h 184"/>
                <a:gd name="T6" fmla="*/ 278 w 284"/>
                <a:gd name="T7" fmla="*/ 148 h 184"/>
                <a:gd name="T8" fmla="*/ 282 w 284"/>
                <a:gd name="T9" fmla="*/ 160 h 184"/>
                <a:gd name="T10" fmla="*/ 226 w 284"/>
                <a:gd name="T11" fmla="*/ 184 h 184"/>
                <a:gd name="T12" fmla="*/ 218 w 284"/>
                <a:gd name="T13" fmla="*/ 180 h 184"/>
                <a:gd name="T14" fmla="*/ 212 w 284"/>
                <a:gd name="T15" fmla="*/ 178 h 184"/>
                <a:gd name="T16" fmla="*/ 206 w 284"/>
                <a:gd name="T17" fmla="*/ 172 h 184"/>
                <a:gd name="T18" fmla="*/ 198 w 284"/>
                <a:gd name="T19" fmla="*/ 170 h 184"/>
                <a:gd name="T20" fmla="*/ 192 w 284"/>
                <a:gd name="T21" fmla="*/ 164 h 184"/>
                <a:gd name="T22" fmla="*/ 186 w 284"/>
                <a:gd name="T23" fmla="*/ 162 h 184"/>
                <a:gd name="T24" fmla="*/ 178 w 284"/>
                <a:gd name="T25" fmla="*/ 160 h 184"/>
                <a:gd name="T26" fmla="*/ 168 w 284"/>
                <a:gd name="T27" fmla="*/ 156 h 184"/>
                <a:gd name="T28" fmla="*/ 160 w 284"/>
                <a:gd name="T29" fmla="*/ 158 h 184"/>
                <a:gd name="T30" fmla="*/ 152 w 284"/>
                <a:gd name="T31" fmla="*/ 152 h 184"/>
                <a:gd name="T32" fmla="*/ 144 w 284"/>
                <a:gd name="T33" fmla="*/ 150 h 184"/>
                <a:gd name="T34" fmla="*/ 136 w 284"/>
                <a:gd name="T35" fmla="*/ 154 h 184"/>
                <a:gd name="T36" fmla="*/ 128 w 284"/>
                <a:gd name="T37" fmla="*/ 158 h 184"/>
                <a:gd name="T38" fmla="*/ 118 w 284"/>
                <a:gd name="T39" fmla="*/ 156 h 184"/>
                <a:gd name="T40" fmla="*/ 112 w 284"/>
                <a:gd name="T41" fmla="*/ 162 h 184"/>
                <a:gd name="T42" fmla="*/ 100 w 284"/>
                <a:gd name="T43" fmla="*/ 166 h 184"/>
                <a:gd name="T44" fmla="*/ 92 w 284"/>
                <a:gd name="T45" fmla="*/ 174 h 184"/>
                <a:gd name="T46" fmla="*/ 84 w 284"/>
                <a:gd name="T47" fmla="*/ 168 h 184"/>
                <a:gd name="T48" fmla="*/ 74 w 284"/>
                <a:gd name="T49" fmla="*/ 166 h 184"/>
                <a:gd name="T50" fmla="*/ 64 w 284"/>
                <a:gd name="T51" fmla="*/ 160 h 184"/>
                <a:gd name="T52" fmla="*/ 62 w 284"/>
                <a:gd name="T53" fmla="*/ 150 h 184"/>
                <a:gd name="T54" fmla="*/ 60 w 284"/>
                <a:gd name="T55" fmla="*/ 144 h 184"/>
                <a:gd name="T56" fmla="*/ 56 w 284"/>
                <a:gd name="T57" fmla="*/ 136 h 184"/>
                <a:gd name="T58" fmla="*/ 54 w 284"/>
                <a:gd name="T59" fmla="*/ 130 h 184"/>
                <a:gd name="T60" fmla="*/ 46 w 284"/>
                <a:gd name="T61" fmla="*/ 124 h 184"/>
                <a:gd name="T62" fmla="*/ 40 w 284"/>
                <a:gd name="T63" fmla="*/ 124 h 184"/>
                <a:gd name="T64" fmla="*/ 42 w 284"/>
                <a:gd name="T65" fmla="*/ 114 h 184"/>
                <a:gd name="T66" fmla="*/ 34 w 284"/>
                <a:gd name="T67" fmla="*/ 106 h 184"/>
                <a:gd name="T68" fmla="*/ 22 w 284"/>
                <a:gd name="T69" fmla="*/ 104 h 184"/>
                <a:gd name="T70" fmla="*/ 14 w 284"/>
                <a:gd name="T71" fmla="*/ 104 h 184"/>
                <a:gd name="T72" fmla="*/ 8 w 284"/>
                <a:gd name="T73" fmla="*/ 108 h 184"/>
                <a:gd name="T74" fmla="*/ 0 w 284"/>
                <a:gd name="T75" fmla="*/ 102 h 184"/>
                <a:gd name="T76" fmla="*/ 6 w 284"/>
                <a:gd name="T77" fmla="*/ 88 h 184"/>
                <a:gd name="T78" fmla="*/ 12 w 284"/>
                <a:gd name="T79" fmla="*/ 76 h 184"/>
                <a:gd name="T80" fmla="*/ 16 w 284"/>
                <a:gd name="T81" fmla="*/ 66 h 184"/>
                <a:gd name="T82" fmla="*/ 22 w 284"/>
                <a:gd name="T83" fmla="*/ 56 h 184"/>
                <a:gd name="T84" fmla="*/ 30 w 284"/>
                <a:gd name="T85" fmla="*/ 42 h 184"/>
                <a:gd name="T86" fmla="*/ 40 w 284"/>
                <a:gd name="T87" fmla="*/ 32 h 184"/>
                <a:gd name="T88" fmla="*/ 48 w 284"/>
                <a:gd name="T89" fmla="*/ 20 h 184"/>
                <a:gd name="T90" fmla="*/ 56 w 284"/>
                <a:gd name="T91" fmla="*/ 16 h 184"/>
                <a:gd name="T92" fmla="*/ 62 w 284"/>
                <a:gd name="T93" fmla="*/ 8 h 184"/>
                <a:gd name="T94" fmla="*/ 76 w 284"/>
                <a:gd name="T95" fmla="*/ 2 h 184"/>
                <a:gd name="T96" fmla="*/ 88 w 284"/>
                <a:gd name="T97" fmla="*/ 2 h 184"/>
                <a:gd name="T98" fmla="*/ 102 w 284"/>
                <a:gd name="T99" fmla="*/ 6 h 184"/>
                <a:gd name="T100" fmla="*/ 116 w 284"/>
                <a:gd name="T101" fmla="*/ 10 h 184"/>
                <a:gd name="T102" fmla="*/ 130 w 284"/>
                <a:gd name="T103" fmla="*/ 12 h 184"/>
                <a:gd name="T104" fmla="*/ 144 w 284"/>
                <a:gd name="T105" fmla="*/ 18 h 184"/>
                <a:gd name="T106" fmla="*/ 158 w 284"/>
                <a:gd name="T107" fmla="*/ 22 h 184"/>
                <a:gd name="T108" fmla="*/ 174 w 284"/>
                <a:gd name="T109" fmla="*/ 30 h 184"/>
                <a:gd name="T110" fmla="*/ 192 w 284"/>
                <a:gd name="T111" fmla="*/ 38 h 184"/>
                <a:gd name="T112" fmla="*/ 200 w 284"/>
                <a:gd name="T113" fmla="*/ 42 h 184"/>
                <a:gd name="T114" fmla="*/ 214 w 284"/>
                <a:gd name="T115" fmla="*/ 48 h 184"/>
                <a:gd name="T116" fmla="*/ 228 w 284"/>
                <a:gd name="T117" fmla="*/ 56 h 184"/>
                <a:gd name="T118" fmla="*/ 236 w 284"/>
                <a:gd name="T119" fmla="*/ 60 h 184"/>
                <a:gd name="T120" fmla="*/ 248 w 284"/>
                <a:gd name="T121" fmla="*/ 68 h 184"/>
                <a:gd name="T122" fmla="*/ 254 w 284"/>
                <a:gd name="T123" fmla="*/ 84 h 184"/>
                <a:gd name="T124" fmla="*/ 258 w 284"/>
                <a:gd name="T125" fmla="*/ 9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184">
                  <a:moveTo>
                    <a:pt x="260" y="102"/>
                  </a:moveTo>
                  <a:lnTo>
                    <a:pt x="260" y="104"/>
                  </a:lnTo>
                  <a:lnTo>
                    <a:pt x="262" y="106"/>
                  </a:lnTo>
                  <a:lnTo>
                    <a:pt x="262" y="108"/>
                  </a:lnTo>
                  <a:lnTo>
                    <a:pt x="262" y="110"/>
                  </a:lnTo>
                  <a:lnTo>
                    <a:pt x="264" y="110"/>
                  </a:lnTo>
                  <a:lnTo>
                    <a:pt x="264" y="112"/>
                  </a:lnTo>
                  <a:lnTo>
                    <a:pt x="264" y="114"/>
                  </a:lnTo>
                  <a:lnTo>
                    <a:pt x="266" y="116"/>
                  </a:lnTo>
                  <a:lnTo>
                    <a:pt x="266" y="118"/>
                  </a:lnTo>
                  <a:lnTo>
                    <a:pt x="268" y="120"/>
                  </a:lnTo>
                  <a:lnTo>
                    <a:pt x="268" y="122"/>
                  </a:lnTo>
                  <a:lnTo>
                    <a:pt x="268" y="124"/>
                  </a:lnTo>
                  <a:lnTo>
                    <a:pt x="270" y="126"/>
                  </a:lnTo>
                  <a:lnTo>
                    <a:pt x="270" y="128"/>
                  </a:lnTo>
                  <a:lnTo>
                    <a:pt x="272" y="132"/>
                  </a:lnTo>
                  <a:lnTo>
                    <a:pt x="272" y="134"/>
                  </a:lnTo>
                  <a:lnTo>
                    <a:pt x="274" y="138"/>
                  </a:lnTo>
                  <a:lnTo>
                    <a:pt x="274" y="140"/>
                  </a:lnTo>
                  <a:lnTo>
                    <a:pt x="274" y="142"/>
                  </a:lnTo>
                  <a:lnTo>
                    <a:pt x="276" y="144"/>
                  </a:lnTo>
                  <a:lnTo>
                    <a:pt x="276" y="146"/>
                  </a:lnTo>
                  <a:lnTo>
                    <a:pt x="276" y="148"/>
                  </a:lnTo>
                  <a:lnTo>
                    <a:pt x="278" y="148"/>
                  </a:lnTo>
                  <a:lnTo>
                    <a:pt x="278" y="150"/>
                  </a:lnTo>
                  <a:lnTo>
                    <a:pt x="278" y="152"/>
                  </a:lnTo>
                  <a:lnTo>
                    <a:pt x="278" y="154"/>
                  </a:lnTo>
                  <a:lnTo>
                    <a:pt x="280" y="156"/>
                  </a:lnTo>
                  <a:lnTo>
                    <a:pt x="280" y="158"/>
                  </a:lnTo>
                  <a:lnTo>
                    <a:pt x="282" y="160"/>
                  </a:lnTo>
                  <a:lnTo>
                    <a:pt x="282" y="160"/>
                  </a:lnTo>
                  <a:lnTo>
                    <a:pt x="284" y="164"/>
                  </a:lnTo>
                  <a:lnTo>
                    <a:pt x="254" y="174"/>
                  </a:lnTo>
                  <a:lnTo>
                    <a:pt x="238" y="180"/>
                  </a:lnTo>
                  <a:lnTo>
                    <a:pt x="236" y="180"/>
                  </a:lnTo>
                  <a:lnTo>
                    <a:pt x="226" y="184"/>
                  </a:lnTo>
                  <a:lnTo>
                    <a:pt x="224" y="184"/>
                  </a:lnTo>
                  <a:lnTo>
                    <a:pt x="224" y="182"/>
                  </a:lnTo>
                  <a:lnTo>
                    <a:pt x="222" y="182"/>
                  </a:lnTo>
                  <a:lnTo>
                    <a:pt x="220" y="182"/>
                  </a:lnTo>
                  <a:lnTo>
                    <a:pt x="220" y="180"/>
                  </a:lnTo>
                  <a:lnTo>
                    <a:pt x="218" y="180"/>
                  </a:lnTo>
                  <a:lnTo>
                    <a:pt x="216" y="180"/>
                  </a:lnTo>
                  <a:lnTo>
                    <a:pt x="216" y="178"/>
                  </a:lnTo>
                  <a:lnTo>
                    <a:pt x="214" y="178"/>
                  </a:lnTo>
                  <a:lnTo>
                    <a:pt x="214" y="180"/>
                  </a:lnTo>
                  <a:lnTo>
                    <a:pt x="212" y="180"/>
                  </a:lnTo>
                  <a:lnTo>
                    <a:pt x="212" y="178"/>
                  </a:lnTo>
                  <a:lnTo>
                    <a:pt x="212" y="176"/>
                  </a:lnTo>
                  <a:lnTo>
                    <a:pt x="210" y="176"/>
                  </a:lnTo>
                  <a:lnTo>
                    <a:pt x="210" y="174"/>
                  </a:lnTo>
                  <a:lnTo>
                    <a:pt x="208" y="174"/>
                  </a:lnTo>
                  <a:lnTo>
                    <a:pt x="208" y="172"/>
                  </a:lnTo>
                  <a:lnTo>
                    <a:pt x="206" y="172"/>
                  </a:lnTo>
                  <a:lnTo>
                    <a:pt x="204" y="170"/>
                  </a:lnTo>
                  <a:lnTo>
                    <a:pt x="202" y="170"/>
                  </a:lnTo>
                  <a:lnTo>
                    <a:pt x="202" y="172"/>
                  </a:lnTo>
                  <a:lnTo>
                    <a:pt x="200" y="172"/>
                  </a:lnTo>
                  <a:lnTo>
                    <a:pt x="200" y="170"/>
                  </a:lnTo>
                  <a:lnTo>
                    <a:pt x="198" y="170"/>
                  </a:lnTo>
                  <a:lnTo>
                    <a:pt x="196" y="168"/>
                  </a:lnTo>
                  <a:lnTo>
                    <a:pt x="196" y="166"/>
                  </a:lnTo>
                  <a:lnTo>
                    <a:pt x="194" y="166"/>
                  </a:lnTo>
                  <a:lnTo>
                    <a:pt x="194" y="164"/>
                  </a:lnTo>
                  <a:lnTo>
                    <a:pt x="192" y="162"/>
                  </a:lnTo>
                  <a:lnTo>
                    <a:pt x="192" y="164"/>
                  </a:lnTo>
                  <a:lnTo>
                    <a:pt x="190" y="164"/>
                  </a:lnTo>
                  <a:lnTo>
                    <a:pt x="190" y="162"/>
                  </a:lnTo>
                  <a:lnTo>
                    <a:pt x="188" y="162"/>
                  </a:lnTo>
                  <a:lnTo>
                    <a:pt x="188" y="164"/>
                  </a:lnTo>
                  <a:lnTo>
                    <a:pt x="186" y="164"/>
                  </a:lnTo>
                  <a:lnTo>
                    <a:pt x="186" y="162"/>
                  </a:lnTo>
                  <a:lnTo>
                    <a:pt x="184" y="162"/>
                  </a:lnTo>
                  <a:lnTo>
                    <a:pt x="184" y="160"/>
                  </a:lnTo>
                  <a:lnTo>
                    <a:pt x="182" y="160"/>
                  </a:lnTo>
                  <a:lnTo>
                    <a:pt x="180" y="160"/>
                  </a:lnTo>
                  <a:lnTo>
                    <a:pt x="180" y="160"/>
                  </a:lnTo>
                  <a:lnTo>
                    <a:pt x="178" y="160"/>
                  </a:lnTo>
                  <a:lnTo>
                    <a:pt x="176" y="160"/>
                  </a:lnTo>
                  <a:lnTo>
                    <a:pt x="176" y="158"/>
                  </a:lnTo>
                  <a:lnTo>
                    <a:pt x="174" y="158"/>
                  </a:lnTo>
                  <a:lnTo>
                    <a:pt x="172" y="156"/>
                  </a:lnTo>
                  <a:lnTo>
                    <a:pt x="170" y="156"/>
                  </a:lnTo>
                  <a:lnTo>
                    <a:pt x="168" y="156"/>
                  </a:lnTo>
                  <a:lnTo>
                    <a:pt x="168" y="158"/>
                  </a:lnTo>
                  <a:lnTo>
                    <a:pt x="166" y="158"/>
                  </a:lnTo>
                  <a:lnTo>
                    <a:pt x="166" y="160"/>
                  </a:lnTo>
                  <a:lnTo>
                    <a:pt x="164" y="158"/>
                  </a:lnTo>
                  <a:lnTo>
                    <a:pt x="162" y="158"/>
                  </a:lnTo>
                  <a:lnTo>
                    <a:pt x="160" y="158"/>
                  </a:lnTo>
                  <a:lnTo>
                    <a:pt x="158" y="158"/>
                  </a:lnTo>
                  <a:lnTo>
                    <a:pt x="158" y="156"/>
                  </a:lnTo>
                  <a:lnTo>
                    <a:pt x="156" y="156"/>
                  </a:lnTo>
                  <a:lnTo>
                    <a:pt x="156" y="154"/>
                  </a:lnTo>
                  <a:lnTo>
                    <a:pt x="156" y="152"/>
                  </a:lnTo>
                  <a:lnTo>
                    <a:pt x="152" y="152"/>
                  </a:lnTo>
                  <a:lnTo>
                    <a:pt x="152" y="150"/>
                  </a:lnTo>
                  <a:lnTo>
                    <a:pt x="150" y="150"/>
                  </a:lnTo>
                  <a:lnTo>
                    <a:pt x="150" y="148"/>
                  </a:lnTo>
                  <a:lnTo>
                    <a:pt x="148" y="150"/>
                  </a:lnTo>
                  <a:lnTo>
                    <a:pt x="146" y="150"/>
                  </a:lnTo>
                  <a:lnTo>
                    <a:pt x="144" y="150"/>
                  </a:lnTo>
                  <a:lnTo>
                    <a:pt x="142" y="150"/>
                  </a:lnTo>
                  <a:lnTo>
                    <a:pt x="140" y="150"/>
                  </a:lnTo>
                  <a:lnTo>
                    <a:pt x="140" y="152"/>
                  </a:lnTo>
                  <a:lnTo>
                    <a:pt x="140" y="154"/>
                  </a:lnTo>
                  <a:lnTo>
                    <a:pt x="138" y="154"/>
                  </a:lnTo>
                  <a:lnTo>
                    <a:pt x="136" y="154"/>
                  </a:lnTo>
                  <a:lnTo>
                    <a:pt x="134" y="154"/>
                  </a:lnTo>
                  <a:lnTo>
                    <a:pt x="134" y="156"/>
                  </a:lnTo>
                  <a:lnTo>
                    <a:pt x="132" y="156"/>
                  </a:lnTo>
                  <a:lnTo>
                    <a:pt x="130" y="156"/>
                  </a:lnTo>
                  <a:lnTo>
                    <a:pt x="130" y="158"/>
                  </a:lnTo>
                  <a:lnTo>
                    <a:pt x="128" y="158"/>
                  </a:lnTo>
                  <a:lnTo>
                    <a:pt x="126" y="158"/>
                  </a:lnTo>
                  <a:lnTo>
                    <a:pt x="124" y="158"/>
                  </a:lnTo>
                  <a:lnTo>
                    <a:pt x="122" y="158"/>
                  </a:lnTo>
                  <a:lnTo>
                    <a:pt x="122" y="156"/>
                  </a:lnTo>
                  <a:lnTo>
                    <a:pt x="120" y="158"/>
                  </a:lnTo>
                  <a:lnTo>
                    <a:pt x="118" y="156"/>
                  </a:lnTo>
                  <a:lnTo>
                    <a:pt x="118" y="158"/>
                  </a:lnTo>
                  <a:lnTo>
                    <a:pt x="116" y="158"/>
                  </a:lnTo>
                  <a:lnTo>
                    <a:pt x="116" y="160"/>
                  </a:lnTo>
                  <a:lnTo>
                    <a:pt x="114" y="160"/>
                  </a:lnTo>
                  <a:lnTo>
                    <a:pt x="114" y="162"/>
                  </a:lnTo>
                  <a:lnTo>
                    <a:pt x="112" y="162"/>
                  </a:lnTo>
                  <a:lnTo>
                    <a:pt x="110" y="162"/>
                  </a:lnTo>
                  <a:lnTo>
                    <a:pt x="108" y="164"/>
                  </a:lnTo>
                  <a:lnTo>
                    <a:pt x="106" y="164"/>
                  </a:lnTo>
                  <a:lnTo>
                    <a:pt x="104" y="164"/>
                  </a:lnTo>
                  <a:lnTo>
                    <a:pt x="102" y="164"/>
                  </a:lnTo>
                  <a:lnTo>
                    <a:pt x="100" y="166"/>
                  </a:lnTo>
                  <a:lnTo>
                    <a:pt x="98" y="166"/>
                  </a:lnTo>
                  <a:lnTo>
                    <a:pt x="96" y="166"/>
                  </a:lnTo>
                  <a:lnTo>
                    <a:pt x="94" y="168"/>
                  </a:lnTo>
                  <a:lnTo>
                    <a:pt x="92" y="170"/>
                  </a:lnTo>
                  <a:lnTo>
                    <a:pt x="92" y="172"/>
                  </a:lnTo>
                  <a:lnTo>
                    <a:pt x="92" y="174"/>
                  </a:lnTo>
                  <a:lnTo>
                    <a:pt x="90" y="174"/>
                  </a:lnTo>
                  <a:lnTo>
                    <a:pt x="88" y="174"/>
                  </a:lnTo>
                  <a:lnTo>
                    <a:pt x="86" y="172"/>
                  </a:lnTo>
                  <a:lnTo>
                    <a:pt x="86" y="170"/>
                  </a:lnTo>
                  <a:lnTo>
                    <a:pt x="84" y="170"/>
                  </a:lnTo>
                  <a:lnTo>
                    <a:pt x="84" y="168"/>
                  </a:lnTo>
                  <a:lnTo>
                    <a:pt x="82" y="168"/>
                  </a:lnTo>
                  <a:lnTo>
                    <a:pt x="80" y="168"/>
                  </a:lnTo>
                  <a:lnTo>
                    <a:pt x="78" y="168"/>
                  </a:lnTo>
                  <a:lnTo>
                    <a:pt x="76" y="168"/>
                  </a:lnTo>
                  <a:lnTo>
                    <a:pt x="74" y="168"/>
                  </a:lnTo>
                  <a:lnTo>
                    <a:pt x="74" y="166"/>
                  </a:lnTo>
                  <a:lnTo>
                    <a:pt x="72" y="166"/>
                  </a:lnTo>
                  <a:lnTo>
                    <a:pt x="70" y="164"/>
                  </a:lnTo>
                  <a:lnTo>
                    <a:pt x="68" y="162"/>
                  </a:lnTo>
                  <a:lnTo>
                    <a:pt x="68" y="160"/>
                  </a:lnTo>
                  <a:lnTo>
                    <a:pt x="66" y="160"/>
                  </a:lnTo>
                  <a:lnTo>
                    <a:pt x="64" y="160"/>
                  </a:lnTo>
                  <a:lnTo>
                    <a:pt x="64" y="158"/>
                  </a:lnTo>
                  <a:lnTo>
                    <a:pt x="64" y="156"/>
                  </a:lnTo>
                  <a:lnTo>
                    <a:pt x="62" y="156"/>
                  </a:lnTo>
                  <a:lnTo>
                    <a:pt x="62" y="154"/>
                  </a:lnTo>
                  <a:lnTo>
                    <a:pt x="62" y="152"/>
                  </a:lnTo>
                  <a:lnTo>
                    <a:pt x="62" y="150"/>
                  </a:lnTo>
                  <a:lnTo>
                    <a:pt x="60" y="150"/>
                  </a:lnTo>
                  <a:lnTo>
                    <a:pt x="60" y="148"/>
                  </a:lnTo>
                  <a:lnTo>
                    <a:pt x="62" y="148"/>
                  </a:lnTo>
                  <a:lnTo>
                    <a:pt x="62" y="146"/>
                  </a:lnTo>
                  <a:lnTo>
                    <a:pt x="60" y="146"/>
                  </a:lnTo>
                  <a:lnTo>
                    <a:pt x="60" y="144"/>
                  </a:lnTo>
                  <a:lnTo>
                    <a:pt x="58" y="144"/>
                  </a:lnTo>
                  <a:lnTo>
                    <a:pt x="58" y="142"/>
                  </a:lnTo>
                  <a:lnTo>
                    <a:pt x="56" y="142"/>
                  </a:lnTo>
                  <a:lnTo>
                    <a:pt x="56" y="140"/>
                  </a:lnTo>
                  <a:lnTo>
                    <a:pt x="56" y="138"/>
                  </a:lnTo>
                  <a:lnTo>
                    <a:pt x="56" y="136"/>
                  </a:lnTo>
                  <a:lnTo>
                    <a:pt x="56" y="134"/>
                  </a:lnTo>
                  <a:lnTo>
                    <a:pt x="56" y="132"/>
                  </a:lnTo>
                  <a:lnTo>
                    <a:pt x="58" y="132"/>
                  </a:lnTo>
                  <a:lnTo>
                    <a:pt x="56" y="132"/>
                  </a:lnTo>
                  <a:lnTo>
                    <a:pt x="56" y="130"/>
                  </a:lnTo>
                  <a:lnTo>
                    <a:pt x="54" y="130"/>
                  </a:lnTo>
                  <a:lnTo>
                    <a:pt x="52" y="130"/>
                  </a:lnTo>
                  <a:lnTo>
                    <a:pt x="50" y="128"/>
                  </a:lnTo>
                  <a:lnTo>
                    <a:pt x="50" y="126"/>
                  </a:lnTo>
                  <a:lnTo>
                    <a:pt x="50" y="124"/>
                  </a:lnTo>
                  <a:lnTo>
                    <a:pt x="48" y="124"/>
                  </a:lnTo>
                  <a:lnTo>
                    <a:pt x="46" y="124"/>
                  </a:lnTo>
                  <a:lnTo>
                    <a:pt x="46" y="122"/>
                  </a:lnTo>
                  <a:lnTo>
                    <a:pt x="44" y="122"/>
                  </a:lnTo>
                  <a:lnTo>
                    <a:pt x="44" y="124"/>
                  </a:lnTo>
                  <a:lnTo>
                    <a:pt x="42" y="124"/>
                  </a:lnTo>
                  <a:lnTo>
                    <a:pt x="42" y="126"/>
                  </a:lnTo>
                  <a:lnTo>
                    <a:pt x="40" y="124"/>
                  </a:lnTo>
                  <a:lnTo>
                    <a:pt x="42" y="122"/>
                  </a:lnTo>
                  <a:lnTo>
                    <a:pt x="42" y="120"/>
                  </a:lnTo>
                  <a:lnTo>
                    <a:pt x="44" y="118"/>
                  </a:lnTo>
                  <a:lnTo>
                    <a:pt x="42" y="118"/>
                  </a:lnTo>
                  <a:lnTo>
                    <a:pt x="42" y="116"/>
                  </a:lnTo>
                  <a:lnTo>
                    <a:pt x="42" y="114"/>
                  </a:lnTo>
                  <a:lnTo>
                    <a:pt x="42" y="112"/>
                  </a:lnTo>
                  <a:lnTo>
                    <a:pt x="42" y="112"/>
                  </a:lnTo>
                  <a:lnTo>
                    <a:pt x="42" y="110"/>
                  </a:lnTo>
                  <a:lnTo>
                    <a:pt x="38" y="110"/>
                  </a:lnTo>
                  <a:lnTo>
                    <a:pt x="36" y="108"/>
                  </a:lnTo>
                  <a:lnTo>
                    <a:pt x="34" y="106"/>
                  </a:lnTo>
                  <a:lnTo>
                    <a:pt x="32" y="104"/>
                  </a:lnTo>
                  <a:lnTo>
                    <a:pt x="30" y="102"/>
                  </a:lnTo>
                  <a:lnTo>
                    <a:pt x="28" y="104"/>
                  </a:lnTo>
                  <a:lnTo>
                    <a:pt x="26" y="104"/>
                  </a:lnTo>
                  <a:lnTo>
                    <a:pt x="24" y="104"/>
                  </a:lnTo>
                  <a:lnTo>
                    <a:pt x="22" y="104"/>
                  </a:lnTo>
                  <a:lnTo>
                    <a:pt x="22" y="106"/>
                  </a:lnTo>
                  <a:lnTo>
                    <a:pt x="20" y="108"/>
                  </a:lnTo>
                  <a:lnTo>
                    <a:pt x="18" y="110"/>
                  </a:lnTo>
                  <a:lnTo>
                    <a:pt x="16" y="108"/>
                  </a:lnTo>
                  <a:lnTo>
                    <a:pt x="16" y="106"/>
                  </a:lnTo>
                  <a:lnTo>
                    <a:pt x="14" y="104"/>
                  </a:lnTo>
                  <a:lnTo>
                    <a:pt x="14" y="102"/>
                  </a:lnTo>
                  <a:lnTo>
                    <a:pt x="14" y="104"/>
                  </a:lnTo>
                  <a:lnTo>
                    <a:pt x="12" y="104"/>
                  </a:lnTo>
                  <a:lnTo>
                    <a:pt x="12" y="106"/>
                  </a:lnTo>
                  <a:lnTo>
                    <a:pt x="10" y="108"/>
                  </a:lnTo>
                  <a:lnTo>
                    <a:pt x="8" y="108"/>
                  </a:lnTo>
                  <a:lnTo>
                    <a:pt x="6" y="108"/>
                  </a:lnTo>
                  <a:lnTo>
                    <a:pt x="4" y="108"/>
                  </a:lnTo>
                  <a:lnTo>
                    <a:pt x="2" y="106"/>
                  </a:lnTo>
                  <a:lnTo>
                    <a:pt x="0" y="106"/>
                  </a:lnTo>
                  <a:lnTo>
                    <a:pt x="0" y="104"/>
                  </a:lnTo>
                  <a:lnTo>
                    <a:pt x="0" y="102"/>
                  </a:lnTo>
                  <a:lnTo>
                    <a:pt x="2" y="100"/>
                  </a:lnTo>
                  <a:lnTo>
                    <a:pt x="4" y="96"/>
                  </a:lnTo>
                  <a:lnTo>
                    <a:pt x="4" y="94"/>
                  </a:lnTo>
                  <a:lnTo>
                    <a:pt x="6" y="92"/>
                  </a:lnTo>
                  <a:lnTo>
                    <a:pt x="6" y="90"/>
                  </a:lnTo>
                  <a:lnTo>
                    <a:pt x="6" y="88"/>
                  </a:lnTo>
                  <a:lnTo>
                    <a:pt x="8" y="86"/>
                  </a:lnTo>
                  <a:lnTo>
                    <a:pt x="8" y="84"/>
                  </a:lnTo>
                  <a:lnTo>
                    <a:pt x="10" y="82"/>
                  </a:lnTo>
                  <a:lnTo>
                    <a:pt x="10" y="80"/>
                  </a:lnTo>
                  <a:lnTo>
                    <a:pt x="12" y="78"/>
                  </a:lnTo>
                  <a:lnTo>
                    <a:pt x="12" y="76"/>
                  </a:lnTo>
                  <a:lnTo>
                    <a:pt x="14" y="74"/>
                  </a:lnTo>
                  <a:lnTo>
                    <a:pt x="14" y="72"/>
                  </a:lnTo>
                  <a:lnTo>
                    <a:pt x="14" y="70"/>
                  </a:lnTo>
                  <a:lnTo>
                    <a:pt x="16" y="70"/>
                  </a:lnTo>
                  <a:lnTo>
                    <a:pt x="16" y="68"/>
                  </a:lnTo>
                  <a:lnTo>
                    <a:pt x="16" y="66"/>
                  </a:lnTo>
                  <a:lnTo>
                    <a:pt x="18" y="66"/>
                  </a:lnTo>
                  <a:lnTo>
                    <a:pt x="18" y="64"/>
                  </a:lnTo>
                  <a:lnTo>
                    <a:pt x="20" y="62"/>
                  </a:lnTo>
                  <a:lnTo>
                    <a:pt x="20" y="60"/>
                  </a:lnTo>
                  <a:lnTo>
                    <a:pt x="22" y="58"/>
                  </a:lnTo>
                  <a:lnTo>
                    <a:pt x="22" y="56"/>
                  </a:lnTo>
                  <a:lnTo>
                    <a:pt x="24" y="52"/>
                  </a:lnTo>
                  <a:lnTo>
                    <a:pt x="26" y="50"/>
                  </a:lnTo>
                  <a:lnTo>
                    <a:pt x="26" y="46"/>
                  </a:lnTo>
                  <a:lnTo>
                    <a:pt x="28" y="46"/>
                  </a:lnTo>
                  <a:lnTo>
                    <a:pt x="28" y="44"/>
                  </a:lnTo>
                  <a:lnTo>
                    <a:pt x="30" y="42"/>
                  </a:lnTo>
                  <a:lnTo>
                    <a:pt x="34" y="38"/>
                  </a:lnTo>
                  <a:lnTo>
                    <a:pt x="36" y="36"/>
                  </a:lnTo>
                  <a:lnTo>
                    <a:pt x="36" y="34"/>
                  </a:lnTo>
                  <a:lnTo>
                    <a:pt x="38" y="34"/>
                  </a:lnTo>
                  <a:lnTo>
                    <a:pt x="38" y="32"/>
                  </a:lnTo>
                  <a:lnTo>
                    <a:pt x="40" y="32"/>
                  </a:lnTo>
                  <a:lnTo>
                    <a:pt x="44" y="26"/>
                  </a:lnTo>
                  <a:lnTo>
                    <a:pt x="44" y="26"/>
                  </a:lnTo>
                  <a:lnTo>
                    <a:pt x="44" y="24"/>
                  </a:lnTo>
                  <a:lnTo>
                    <a:pt x="46" y="24"/>
                  </a:lnTo>
                  <a:lnTo>
                    <a:pt x="46" y="22"/>
                  </a:lnTo>
                  <a:lnTo>
                    <a:pt x="48" y="20"/>
                  </a:lnTo>
                  <a:lnTo>
                    <a:pt x="50" y="20"/>
                  </a:lnTo>
                  <a:lnTo>
                    <a:pt x="50" y="18"/>
                  </a:lnTo>
                  <a:lnTo>
                    <a:pt x="52" y="18"/>
                  </a:lnTo>
                  <a:lnTo>
                    <a:pt x="54" y="16"/>
                  </a:lnTo>
                  <a:lnTo>
                    <a:pt x="54" y="16"/>
                  </a:lnTo>
                  <a:lnTo>
                    <a:pt x="56" y="16"/>
                  </a:lnTo>
                  <a:lnTo>
                    <a:pt x="56" y="14"/>
                  </a:lnTo>
                  <a:lnTo>
                    <a:pt x="58" y="14"/>
                  </a:lnTo>
                  <a:lnTo>
                    <a:pt x="58" y="12"/>
                  </a:lnTo>
                  <a:lnTo>
                    <a:pt x="60" y="12"/>
                  </a:lnTo>
                  <a:lnTo>
                    <a:pt x="60" y="10"/>
                  </a:lnTo>
                  <a:lnTo>
                    <a:pt x="62" y="8"/>
                  </a:lnTo>
                  <a:lnTo>
                    <a:pt x="64" y="8"/>
                  </a:lnTo>
                  <a:lnTo>
                    <a:pt x="68" y="2"/>
                  </a:lnTo>
                  <a:lnTo>
                    <a:pt x="70" y="0"/>
                  </a:lnTo>
                  <a:lnTo>
                    <a:pt x="72" y="0"/>
                  </a:lnTo>
                  <a:lnTo>
                    <a:pt x="74" y="0"/>
                  </a:lnTo>
                  <a:lnTo>
                    <a:pt x="76" y="2"/>
                  </a:lnTo>
                  <a:lnTo>
                    <a:pt x="78" y="2"/>
                  </a:lnTo>
                  <a:lnTo>
                    <a:pt x="80" y="2"/>
                  </a:lnTo>
                  <a:lnTo>
                    <a:pt x="82" y="2"/>
                  </a:lnTo>
                  <a:lnTo>
                    <a:pt x="84" y="2"/>
                  </a:lnTo>
                  <a:lnTo>
                    <a:pt x="86" y="2"/>
                  </a:lnTo>
                  <a:lnTo>
                    <a:pt x="88" y="2"/>
                  </a:lnTo>
                  <a:lnTo>
                    <a:pt x="90" y="4"/>
                  </a:lnTo>
                  <a:lnTo>
                    <a:pt x="92" y="4"/>
                  </a:lnTo>
                  <a:lnTo>
                    <a:pt x="94" y="4"/>
                  </a:lnTo>
                  <a:lnTo>
                    <a:pt x="96" y="4"/>
                  </a:lnTo>
                  <a:lnTo>
                    <a:pt x="98" y="6"/>
                  </a:lnTo>
                  <a:lnTo>
                    <a:pt x="102" y="6"/>
                  </a:lnTo>
                  <a:lnTo>
                    <a:pt x="104" y="6"/>
                  </a:lnTo>
                  <a:lnTo>
                    <a:pt x="106" y="8"/>
                  </a:lnTo>
                  <a:lnTo>
                    <a:pt x="108" y="8"/>
                  </a:lnTo>
                  <a:lnTo>
                    <a:pt x="114" y="8"/>
                  </a:lnTo>
                  <a:lnTo>
                    <a:pt x="114" y="10"/>
                  </a:lnTo>
                  <a:lnTo>
                    <a:pt x="116" y="10"/>
                  </a:lnTo>
                  <a:lnTo>
                    <a:pt x="118" y="10"/>
                  </a:lnTo>
                  <a:lnTo>
                    <a:pt x="120" y="10"/>
                  </a:lnTo>
                  <a:lnTo>
                    <a:pt x="122" y="10"/>
                  </a:lnTo>
                  <a:lnTo>
                    <a:pt x="124" y="12"/>
                  </a:lnTo>
                  <a:lnTo>
                    <a:pt x="126" y="12"/>
                  </a:lnTo>
                  <a:lnTo>
                    <a:pt x="130" y="12"/>
                  </a:lnTo>
                  <a:lnTo>
                    <a:pt x="134" y="14"/>
                  </a:lnTo>
                  <a:lnTo>
                    <a:pt x="136" y="14"/>
                  </a:lnTo>
                  <a:lnTo>
                    <a:pt x="140" y="16"/>
                  </a:lnTo>
                  <a:lnTo>
                    <a:pt x="140" y="16"/>
                  </a:lnTo>
                  <a:lnTo>
                    <a:pt x="142" y="16"/>
                  </a:lnTo>
                  <a:lnTo>
                    <a:pt x="144" y="18"/>
                  </a:lnTo>
                  <a:lnTo>
                    <a:pt x="148" y="18"/>
                  </a:lnTo>
                  <a:lnTo>
                    <a:pt x="150" y="20"/>
                  </a:lnTo>
                  <a:lnTo>
                    <a:pt x="152" y="20"/>
                  </a:lnTo>
                  <a:lnTo>
                    <a:pt x="154" y="20"/>
                  </a:lnTo>
                  <a:lnTo>
                    <a:pt x="156" y="22"/>
                  </a:lnTo>
                  <a:lnTo>
                    <a:pt x="158" y="22"/>
                  </a:lnTo>
                  <a:lnTo>
                    <a:pt x="160" y="24"/>
                  </a:lnTo>
                  <a:lnTo>
                    <a:pt x="162" y="26"/>
                  </a:lnTo>
                  <a:lnTo>
                    <a:pt x="166" y="26"/>
                  </a:lnTo>
                  <a:lnTo>
                    <a:pt x="168" y="28"/>
                  </a:lnTo>
                  <a:lnTo>
                    <a:pt x="170" y="28"/>
                  </a:lnTo>
                  <a:lnTo>
                    <a:pt x="174" y="30"/>
                  </a:lnTo>
                  <a:lnTo>
                    <a:pt x="180" y="32"/>
                  </a:lnTo>
                  <a:lnTo>
                    <a:pt x="182" y="34"/>
                  </a:lnTo>
                  <a:lnTo>
                    <a:pt x="186" y="36"/>
                  </a:lnTo>
                  <a:lnTo>
                    <a:pt x="188" y="36"/>
                  </a:lnTo>
                  <a:lnTo>
                    <a:pt x="190" y="38"/>
                  </a:lnTo>
                  <a:lnTo>
                    <a:pt x="192" y="38"/>
                  </a:lnTo>
                  <a:lnTo>
                    <a:pt x="192" y="40"/>
                  </a:lnTo>
                  <a:lnTo>
                    <a:pt x="194" y="40"/>
                  </a:lnTo>
                  <a:lnTo>
                    <a:pt x="196" y="40"/>
                  </a:lnTo>
                  <a:lnTo>
                    <a:pt x="196" y="42"/>
                  </a:lnTo>
                  <a:lnTo>
                    <a:pt x="198" y="42"/>
                  </a:lnTo>
                  <a:lnTo>
                    <a:pt x="200" y="42"/>
                  </a:lnTo>
                  <a:lnTo>
                    <a:pt x="204" y="44"/>
                  </a:lnTo>
                  <a:lnTo>
                    <a:pt x="206" y="44"/>
                  </a:lnTo>
                  <a:lnTo>
                    <a:pt x="208" y="46"/>
                  </a:lnTo>
                  <a:lnTo>
                    <a:pt x="210" y="46"/>
                  </a:lnTo>
                  <a:lnTo>
                    <a:pt x="212" y="48"/>
                  </a:lnTo>
                  <a:lnTo>
                    <a:pt x="214" y="48"/>
                  </a:lnTo>
                  <a:lnTo>
                    <a:pt x="218" y="50"/>
                  </a:lnTo>
                  <a:lnTo>
                    <a:pt x="220" y="52"/>
                  </a:lnTo>
                  <a:lnTo>
                    <a:pt x="222" y="52"/>
                  </a:lnTo>
                  <a:lnTo>
                    <a:pt x="226" y="54"/>
                  </a:lnTo>
                  <a:lnTo>
                    <a:pt x="228" y="54"/>
                  </a:lnTo>
                  <a:lnTo>
                    <a:pt x="228" y="56"/>
                  </a:lnTo>
                  <a:lnTo>
                    <a:pt x="230" y="56"/>
                  </a:lnTo>
                  <a:lnTo>
                    <a:pt x="232" y="56"/>
                  </a:lnTo>
                  <a:lnTo>
                    <a:pt x="232" y="58"/>
                  </a:lnTo>
                  <a:lnTo>
                    <a:pt x="234" y="58"/>
                  </a:lnTo>
                  <a:lnTo>
                    <a:pt x="236" y="58"/>
                  </a:lnTo>
                  <a:lnTo>
                    <a:pt x="236" y="60"/>
                  </a:lnTo>
                  <a:lnTo>
                    <a:pt x="238" y="60"/>
                  </a:lnTo>
                  <a:lnTo>
                    <a:pt x="240" y="62"/>
                  </a:lnTo>
                  <a:lnTo>
                    <a:pt x="244" y="64"/>
                  </a:lnTo>
                  <a:lnTo>
                    <a:pt x="246" y="64"/>
                  </a:lnTo>
                  <a:lnTo>
                    <a:pt x="246" y="64"/>
                  </a:lnTo>
                  <a:lnTo>
                    <a:pt x="248" y="68"/>
                  </a:lnTo>
                  <a:lnTo>
                    <a:pt x="248" y="70"/>
                  </a:lnTo>
                  <a:lnTo>
                    <a:pt x="250" y="74"/>
                  </a:lnTo>
                  <a:lnTo>
                    <a:pt x="250" y="76"/>
                  </a:lnTo>
                  <a:lnTo>
                    <a:pt x="252" y="78"/>
                  </a:lnTo>
                  <a:lnTo>
                    <a:pt x="252" y="80"/>
                  </a:lnTo>
                  <a:lnTo>
                    <a:pt x="254" y="84"/>
                  </a:lnTo>
                  <a:lnTo>
                    <a:pt x="254" y="86"/>
                  </a:lnTo>
                  <a:lnTo>
                    <a:pt x="256" y="88"/>
                  </a:lnTo>
                  <a:lnTo>
                    <a:pt x="256" y="90"/>
                  </a:lnTo>
                  <a:lnTo>
                    <a:pt x="256" y="92"/>
                  </a:lnTo>
                  <a:lnTo>
                    <a:pt x="258" y="94"/>
                  </a:lnTo>
                  <a:lnTo>
                    <a:pt x="258" y="98"/>
                  </a:lnTo>
                  <a:lnTo>
                    <a:pt x="260" y="10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7" name="Freeform 242"/>
            <p:cNvSpPr>
              <a:spLocks/>
            </p:cNvSpPr>
            <p:nvPr/>
          </p:nvSpPr>
          <p:spPr bwMode="auto">
            <a:xfrm>
              <a:off x="3932238" y="2460625"/>
              <a:ext cx="266700" cy="260350"/>
            </a:xfrm>
            <a:custGeom>
              <a:avLst/>
              <a:gdLst>
                <a:gd name="T0" fmla="*/ 142 w 168"/>
                <a:gd name="T1" fmla="*/ 0 h 164"/>
                <a:gd name="T2" fmla="*/ 150 w 168"/>
                <a:gd name="T3" fmla="*/ 0 h 164"/>
                <a:gd name="T4" fmla="*/ 168 w 168"/>
                <a:gd name="T5" fmla="*/ 2 h 164"/>
                <a:gd name="T6" fmla="*/ 168 w 168"/>
                <a:gd name="T7" fmla="*/ 12 h 164"/>
                <a:gd name="T8" fmla="*/ 168 w 168"/>
                <a:gd name="T9" fmla="*/ 22 h 164"/>
                <a:gd name="T10" fmla="*/ 168 w 168"/>
                <a:gd name="T11" fmla="*/ 34 h 164"/>
                <a:gd name="T12" fmla="*/ 168 w 168"/>
                <a:gd name="T13" fmla="*/ 42 h 164"/>
                <a:gd name="T14" fmla="*/ 168 w 168"/>
                <a:gd name="T15" fmla="*/ 48 h 164"/>
                <a:gd name="T16" fmla="*/ 168 w 168"/>
                <a:gd name="T17" fmla="*/ 70 h 164"/>
                <a:gd name="T18" fmla="*/ 168 w 168"/>
                <a:gd name="T19" fmla="*/ 74 h 164"/>
                <a:gd name="T20" fmla="*/ 168 w 168"/>
                <a:gd name="T21" fmla="*/ 78 h 164"/>
                <a:gd name="T22" fmla="*/ 168 w 168"/>
                <a:gd name="T23" fmla="*/ 82 h 164"/>
                <a:gd name="T24" fmla="*/ 168 w 168"/>
                <a:gd name="T25" fmla="*/ 86 h 164"/>
                <a:gd name="T26" fmla="*/ 168 w 168"/>
                <a:gd name="T27" fmla="*/ 96 h 164"/>
                <a:gd name="T28" fmla="*/ 168 w 168"/>
                <a:gd name="T29" fmla="*/ 114 h 164"/>
                <a:gd name="T30" fmla="*/ 168 w 168"/>
                <a:gd name="T31" fmla="*/ 120 h 164"/>
                <a:gd name="T32" fmla="*/ 168 w 168"/>
                <a:gd name="T33" fmla="*/ 150 h 164"/>
                <a:gd name="T34" fmla="*/ 168 w 168"/>
                <a:gd name="T35" fmla="*/ 164 h 164"/>
                <a:gd name="T36" fmla="*/ 162 w 168"/>
                <a:gd name="T37" fmla="*/ 164 h 164"/>
                <a:gd name="T38" fmla="*/ 146 w 168"/>
                <a:gd name="T39" fmla="*/ 164 h 164"/>
                <a:gd name="T40" fmla="*/ 142 w 168"/>
                <a:gd name="T41" fmla="*/ 164 h 164"/>
                <a:gd name="T42" fmla="*/ 138 w 168"/>
                <a:gd name="T43" fmla="*/ 164 h 164"/>
                <a:gd name="T44" fmla="*/ 134 w 168"/>
                <a:gd name="T45" fmla="*/ 164 h 164"/>
                <a:gd name="T46" fmla="*/ 130 w 168"/>
                <a:gd name="T47" fmla="*/ 164 h 164"/>
                <a:gd name="T48" fmla="*/ 126 w 168"/>
                <a:gd name="T49" fmla="*/ 164 h 164"/>
                <a:gd name="T50" fmla="*/ 122 w 168"/>
                <a:gd name="T51" fmla="*/ 164 h 164"/>
                <a:gd name="T52" fmla="*/ 120 w 168"/>
                <a:gd name="T53" fmla="*/ 164 h 164"/>
                <a:gd name="T54" fmla="*/ 114 w 168"/>
                <a:gd name="T55" fmla="*/ 164 h 164"/>
                <a:gd name="T56" fmla="*/ 104 w 168"/>
                <a:gd name="T57" fmla="*/ 164 h 164"/>
                <a:gd name="T58" fmla="*/ 100 w 168"/>
                <a:gd name="T59" fmla="*/ 164 h 164"/>
                <a:gd name="T60" fmla="*/ 96 w 168"/>
                <a:gd name="T61" fmla="*/ 164 h 164"/>
                <a:gd name="T62" fmla="*/ 92 w 168"/>
                <a:gd name="T63" fmla="*/ 164 h 164"/>
                <a:gd name="T64" fmla="*/ 84 w 168"/>
                <a:gd name="T65" fmla="*/ 164 h 164"/>
                <a:gd name="T66" fmla="*/ 78 w 168"/>
                <a:gd name="T67" fmla="*/ 164 h 164"/>
                <a:gd name="T68" fmla="*/ 66 w 168"/>
                <a:gd name="T69" fmla="*/ 164 h 164"/>
                <a:gd name="T70" fmla="*/ 60 w 168"/>
                <a:gd name="T71" fmla="*/ 164 h 164"/>
                <a:gd name="T72" fmla="*/ 56 w 168"/>
                <a:gd name="T73" fmla="*/ 164 h 164"/>
                <a:gd name="T74" fmla="*/ 46 w 168"/>
                <a:gd name="T75" fmla="*/ 164 h 164"/>
                <a:gd name="T76" fmla="*/ 30 w 168"/>
                <a:gd name="T77" fmla="*/ 164 h 164"/>
                <a:gd name="T78" fmla="*/ 24 w 168"/>
                <a:gd name="T79" fmla="*/ 164 h 164"/>
                <a:gd name="T80" fmla="*/ 6 w 168"/>
                <a:gd name="T81" fmla="*/ 164 h 164"/>
                <a:gd name="T82" fmla="*/ 0 w 168"/>
                <a:gd name="T83" fmla="*/ 164 h 164"/>
                <a:gd name="T84" fmla="*/ 0 w 168"/>
                <a:gd name="T85" fmla="*/ 156 h 164"/>
                <a:gd name="T86" fmla="*/ 0 w 168"/>
                <a:gd name="T87" fmla="*/ 140 h 164"/>
                <a:gd name="T88" fmla="*/ 0 w 168"/>
                <a:gd name="T89" fmla="*/ 136 h 164"/>
                <a:gd name="T90" fmla="*/ 0 w 168"/>
                <a:gd name="T91" fmla="*/ 126 h 164"/>
                <a:gd name="T92" fmla="*/ 0 w 168"/>
                <a:gd name="T93" fmla="*/ 118 h 164"/>
                <a:gd name="T94" fmla="*/ 0 w 168"/>
                <a:gd name="T95" fmla="*/ 106 h 164"/>
                <a:gd name="T96" fmla="*/ 0 w 168"/>
                <a:gd name="T97" fmla="*/ 94 h 164"/>
                <a:gd name="T98" fmla="*/ 0 w 168"/>
                <a:gd name="T99" fmla="*/ 82 h 164"/>
                <a:gd name="T100" fmla="*/ 0 w 168"/>
                <a:gd name="T101" fmla="*/ 74 h 164"/>
                <a:gd name="T102" fmla="*/ 0 w 168"/>
                <a:gd name="T103" fmla="*/ 68 h 164"/>
                <a:gd name="T104" fmla="*/ 0 w 168"/>
                <a:gd name="T105" fmla="*/ 64 h 164"/>
                <a:gd name="T106" fmla="*/ 0 w 168"/>
                <a:gd name="T107" fmla="*/ 42 h 164"/>
                <a:gd name="T108" fmla="*/ 0 w 168"/>
                <a:gd name="T109" fmla="*/ 32 h 164"/>
                <a:gd name="T110" fmla="*/ 72 w 168"/>
                <a:gd name="T111" fmla="*/ 32 h 164"/>
                <a:gd name="T112" fmla="*/ 76 w 168"/>
                <a:gd name="T113" fmla="*/ 32 h 164"/>
                <a:gd name="T114" fmla="*/ 82 w 168"/>
                <a:gd name="T115" fmla="*/ 0 h 164"/>
                <a:gd name="T116" fmla="*/ 88 w 168"/>
                <a:gd name="T117" fmla="*/ 0 h 164"/>
                <a:gd name="T118" fmla="*/ 126 w 168"/>
                <a:gd name="T119"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164">
                  <a:moveTo>
                    <a:pt x="136" y="0"/>
                  </a:moveTo>
                  <a:lnTo>
                    <a:pt x="142" y="0"/>
                  </a:lnTo>
                  <a:lnTo>
                    <a:pt x="146" y="0"/>
                  </a:lnTo>
                  <a:lnTo>
                    <a:pt x="150" y="0"/>
                  </a:lnTo>
                  <a:lnTo>
                    <a:pt x="168" y="0"/>
                  </a:lnTo>
                  <a:lnTo>
                    <a:pt x="168" y="2"/>
                  </a:lnTo>
                  <a:lnTo>
                    <a:pt x="168" y="4"/>
                  </a:lnTo>
                  <a:lnTo>
                    <a:pt x="168" y="12"/>
                  </a:lnTo>
                  <a:lnTo>
                    <a:pt x="168" y="18"/>
                  </a:lnTo>
                  <a:lnTo>
                    <a:pt x="168" y="22"/>
                  </a:lnTo>
                  <a:lnTo>
                    <a:pt x="168" y="32"/>
                  </a:lnTo>
                  <a:lnTo>
                    <a:pt x="168" y="34"/>
                  </a:lnTo>
                  <a:lnTo>
                    <a:pt x="168" y="40"/>
                  </a:lnTo>
                  <a:lnTo>
                    <a:pt x="168" y="42"/>
                  </a:lnTo>
                  <a:lnTo>
                    <a:pt x="168" y="46"/>
                  </a:lnTo>
                  <a:lnTo>
                    <a:pt x="168" y="48"/>
                  </a:lnTo>
                  <a:lnTo>
                    <a:pt x="168" y="50"/>
                  </a:lnTo>
                  <a:lnTo>
                    <a:pt x="168" y="70"/>
                  </a:lnTo>
                  <a:lnTo>
                    <a:pt x="168" y="72"/>
                  </a:lnTo>
                  <a:lnTo>
                    <a:pt x="168" y="74"/>
                  </a:lnTo>
                  <a:lnTo>
                    <a:pt x="168" y="76"/>
                  </a:lnTo>
                  <a:lnTo>
                    <a:pt x="168" y="78"/>
                  </a:lnTo>
                  <a:lnTo>
                    <a:pt x="168" y="80"/>
                  </a:lnTo>
                  <a:lnTo>
                    <a:pt x="168" y="82"/>
                  </a:lnTo>
                  <a:lnTo>
                    <a:pt x="168" y="84"/>
                  </a:lnTo>
                  <a:lnTo>
                    <a:pt x="168" y="86"/>
                  </a:lnTo>
                  <a:lnTo>
                    <a:pt x="168" y="90"/>
                  </a:lnTo>
                  <a:lnTo>
                    <a:pt x="168" y="96"/>
                  </a:lnTo>
                  <a:lnTo>
                    <a:pt x="168" y="102"/>
                  </a:lnTo>
                  <a:lnTo>
                    <a:pt x="168" y="114"/>
                  </a:lnTo>
                  <a:lnTo>
                    <a:pt x="168" y="118"/>
                  </a:lnTo>
                  <a:lnTo>
                    <a:pt x="168" y="120"/>
                  </a:lnTo>
                  <a:lnTo>
                    <a:pt x="168" y="148"/>
                  </a:lnTo>
                  <a:lnTo>
                    <a:pt x="168" y="150"/>
                  </a:lnTo>
                  <a:lnTo>
                    <a:pt x="168" y="152"/>
                  </a:lnTo>
                  <a:lnTo>
                    <a:pt x="168" y="164"/>
                  </a:lnTo>
                  <a:lnTo>
                    <a:pt x="166" y="164"/>
                  </a:lnTo>
                  <a:lnTo>
                    <a:pt x="162" y="164"/>
                  </a:lnTo>
                  <a:lnTo>
                    <a:pt x="150" y="164"/>
                  </a:lnTo>
                  <a:lnTo>
                    <a:pt x="146" y="164"/>
                  </a:lnTo>
                  <a:lnTo>
                    <a:pt x="144" y="164"/>
                  </a:lnTo>
                  <a:lnTo>
                    <a:pt x="142" y="164"/>
                  </a:lnTo>
                  <a:lnTo>
                    <a:pt x="140" y="164"/>
                  </a:lnTo>
                  <a:lnTo>
                    <a:pt x="138" y="164"/>
                  </a:lnTo>
                  <a:lnTo>
                    <a:pt x="136" y="164"/>
                  </a:lnTo>
                  <a:lnTo>
                    <a:pt x="134" y="164"/>
                  </a:lnTo>
                  <a:lnTo>
                    <a:pt x="132" y="164"/>
                  </a:lnTo>
                  <a:lnTo>
                    <a:pt x="130" y="164"/>
                  </a:lnTo>
                  <a:lnTo>
                    <a:pt x="128" y="164"/>
                  </a:lnTo>
                  <a:lnTo>
                    <a:pt x="126" y="164"/>
                  </a:lnTo>
                  <a:lnTo>
                    <a:pt x="124" y="164"/>
                  </a:lnTo>
                  <a:lnTo>
                    <a:pt x="122" y="164"/>
                  </a:lnTo>
                  <a:lnTo>
                    <a:pt x="120" y="164"/>
                  </a:lnTo>
                  <a:lnTo>
                    <a:pt x="120" y="164"/>
                  </a:lnTo>
                  <a:lnTo>
                    <a:pt x="116" y="164"/>
                  </a:lnTo>
                  <a:lnTo>
                    <a:pt x="114" y="164"/>
                  </a:lnTo>
                  <a:lnTo>
                    <a:pt x="106" y="164"/>
                  </a:lnTo>
                  <a:lnTo>
                    <a:pt x="104" y="164"/>
                  </a:lnTo>
                  <a:lnTo>
                    <a:pt x="102" y="164"/>
                  </a:lnTo>
                  <a:lnTo>
                    <a:pt x="100" y="164"/>
                  </a:lnTo>
                  <a:lnTo>
                    <a:pt x="98" y="164"/>
                  </a:lnTo>
                  <a:lnTo>
                    <a:pt x="96" y="164"/>
                  </a:lnTo>
                  <a:lnTo>
                    <a:pt x="94" y="164"/>
                  </a:lnTo>
                  <a:lnTo>
                    <a:pt x="92" y="164"/>
                  </a:lnTo>
                  <a:lnTo>
                    <a:pt x="86" y="164"/>
                  </a:lnTo>
                  <a:lnTo>
                    <a:pt x="84" y="164"/>
                  </a:lnTo>
                  <a:lnTo>
                    <a:pt x="82" y="164"/>
                  </a:lnTo>
                  <a:lnTo>
                    <a:pt x="78" y="164"/>
                  </a:lnTo>
                  <a:lnTo>
                    <a:pt x="76" y="164"/>
                  </a:lnTo>
                  <a:lnTo>
                    <a:pt x="66" y="164"/>
                  </a:lnTo>
                  <a:lnTo>
                    <a:pt x="64" y="164"/>
                  </a:lnTo>
                  <a:lnTo>
                    <a:pt x="60" y="164"/>
                  </a:lnTo>
                  <a:lnTo>
                    <a:pt x="58" y="164"/>
                  </a:lnTo>
                  <a:lnTo>
                    <a:pt x="56" y="164"/>
                  </a:lnTo>
                  <a:lnTo>
                    <a:pt x="52" y="164"/>
                  </a:lnTo>
                  <a:lnTo>
                    <a:pt x="46" y="164"/>
                  </a:lnTo>
                  <a:lnTo>
                    <a:pt x="36" y="164"/>
                  </a:lnTo>
                  <a:lnTo>
                    <a:pt x="30" y="164"/>
                  </a:lnTo>
                  <a:lnTo>
                    <a:pt x="28" y="164"/>
                  </a:lnTo>
                  <a:lnTo>
                    <a:pt x="24" y="164"/>
                  </a:lnTo>
                  <a:lnTo>
                    <a:pt x="18" y="164"/>
                  </a:lnTo>
                  <a:lnTo>
                    <a:pt x="6" y="164"/>
                  </a:lnTo>
                  <a:lnTo>
                    <a:pt x="4" y="164"/>
                  </a:lnTo>
                  <a:lnTo>
                    <a:pt x="0" y="164"/>
                  </a:lnTo>
                  <a:lnTo>
                    <a:pt x="0" y="160"/>
                  </a:lnTo>
                  <a:lnTo>
                    <a:pt x="0" y="156"/>
                  </a:lnTo>
                  <a:lnTo>
                    <a:pt x="0" y="148"/>
                  </a:lnTo>
                  <a:lnTo>
                    <a:pt x="0" y="140"/>
                  </a:lnTo>
                  <a:lnTo>
                    <a:pt x="0" y="138"/>
                  </a:lnTo>
                  <a:lnTo>
                    <a:pt x="0" y="136"/>
                  </a:lnTo>
                  <a:lnTo>
                    <a:pt x="0" y="134"/>
                  </a:lnTo>
                  <a:lnTo>
                    <a:pt x="0" y="126"/>
                  </a:lnTo>
                  <a:lnTo>
                    <a:pt x="0" y="120"/>
                  </a:lnTo>
                  <a:lnTo>
                    <a:pt x="0" y="118"/>
                  </a:lnTo>
                  <a:lnTo>
                    <a:pt x="0" y="116"/>
                  </a:lnTo>
                  <a:lnTo>
                    <a:pt x="0" y="106"/>
                  </a:lnTo>
                  <a:lnTo>
                    <a:pt x="0" y="100"/>
                  </a:lnTo>
                  <a:lnTo>
                    <a:pt x="0" y="94"/>
                  </a:lnTo>
                  <a:lnTo>
                    <a:pt x="0" y="84"/>
                  </a:lnTo>
                  <a:lnTo>
                    <a:pt x="0" y="82"/>
                  </a:lnTo>
                  <a:lnTo>
                    <a:pt x="0" y="80"/>
                  </a:lnTo>
                  <a:lnTo>
                    <a:pt x="0" y="74"/>
                  </a:lnTo>
                  <a:lnTo>
                    <a:pt x="0" y="72"/>
                  </a:lnTo>
                  <a:lnTo>
                    <a:pt x="0" y="68"/>
                  </a:lnTo>
                  <a:lnTo>
                    <a:pt x="0" y="66"/>
                  </a:lnTo>
                  <a:lnTo>
                    <a:pt x="0" y="64"/>
                  </a:lnTo>
                  <a:lnTo>
                    <a:pt x="0" y="58"/>
                  </a:lnTo>
                  <a:lnTo>
                    <a:pt x="0" y="42"/>
                  </a:lnTo>
                  <a:lnTo>
                    <a:pt x="0" y="40"/>
                  </a:lnTo>
                  <a:lnTo>
                    <a:pt x="0" y="32"/>
                  </a:lnTo>
                  <a:lnTo>
                    <a:pt x="62" y="32"/>
                  </a:lnTo>
                  <a:lnTo>
                    <a:pt x="72" y="32"/>
                  </a:lnTo>
                  <a:lnTo>
                    <a:pt x="74" y="32"/>
                  </a:lnTo>
                  <a:lnTo>
                    <a:pt x="76" y="32"/>
                  </a:lnTo>
                  <a:lnTo>
                    <a:pt x="82" y="32"/>
                  </a:lnTo>
                  <a:lnTo>
                    <a:pt x="82" y="0"/>
                  </a:lnTo>
                  <a:lnTo>
                    <a:pt x="86" y="0"/>
                  </a:lnTo>
                  <a:lnTo>
                    <a:pt x="88" y="0"/>
                  </a:lnTo>
                  <a:lnTo>
                    <a:pt x="104" y="0"/>
                  </a:lnTo>
                  <a:lnTo>
                    <a:pt x="126" y="0"/>
                  </a:lnTo>
                  <a:lnTo>
                    <a:pt x="136"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8" name="Freeform 23"/>
            <p:cNvSpPr>
              <a:spLocks/>
            </p:cNvSpPr>
            <p:nvPr/>
          </p:nvSpPr>
          <p:spPr bwMode="auto">
            <a:xfrm>
              <a:off x="8237538" y="1489075"/>
              <a:ext cx="349250" cy="287338"/>
            </a:xfrm>
            <a:custGeom>
              <a:avLst/>
              <a:gdLst>
                <a:gd name="T0" fmla="*/ 20 w 220"/>
                <a:gd name="T1" fmla="*/ 10 h 181"/>
                <a:gd name="T2" fmla="*/ 30 w 220"/>
                <a:gd name="T3" fmla="*/ 14 h 181"/>
                <a:gd name="T4" fmla="*/ 40 w 220"/>
                <a:gd name="T5" fmla="*/ 10 h 181"/>
                <a:gd name="T6" fmla="*/ 48 w 220"/>
                <a:gd name="T7" fmla="*/ 14 h 181"/>
                <a:gd name="T8" fmla="*/ 52 w 220"/>
                <a:gd name="T9" fmla="*/ 18 h 181"/>
                <a:gd name="T10" fmla="*/ 50 w 220"/>
                <a:gd name="T11" fmla="*/ 22 h 181"/>
                <a:gd name="T12" fmla="*/ 58 w 220"/>
                <a:gd name="T13" fmla="*/ 20 h 181"/>
                <a:gd name="T14" fmla="*/ 60 w 220"/>
                <a:gd name="T15" fmla="*/ 26 h 181"/>
                <a:gd name="T16" fmla="*/ 60 w 220"/>
                <a:gd name="T17" fmla="*/ 31 h 181"/>
                <a:gd name="T18" fmla="*/ 64 w 220"/>
                <a:gd name="T19" fmla="*/ 35 h 181"/>
                <a:gd name="T20" fmla="*/ 76 w 220"/>
                <a:gd name="T21" fmla="*/ 35 h 181"/>
                <a:gd name="T22" fmla="*/ 88 w 220"/>
                <a:gd name="T23" fmla="*/ 26 h 181"/>
                <a:gd name="T24" fmla="*/ 88 w 220"/>
                <a:gd name="T25" fmla="*/ 33 h 181"/>
                <a:gd name="T26" fmla="*/ 86 w 220"/>
                <a:gd name="T27" fmla="*/ 43 h 181"/>
                <a:gd name="T28" fmla="*/ 98 w 220"/>
                <a:gd name="T29" fmla="*/ 47 h 181"/>
                <a:gd name="T30" fmla="*/ 108 w 220"/>
                <a:gd name="T31" fmla="*/ 57 h 181"/>
                <a:gd name="T32" fmla="*/ 110 w 220"/>
                <a:gd name="T33" fmla="*/ 57 h 181"/>
                <a:gd name="T34" fmla="*/ 114 w 220"/>
                <a:gd name="T35" fmla="*/ 63 h 181"/>
                <a:gd name="T36" fmla="*/ 122 w 220"/>
                <a:gd name="T37" fmla="*/ 59 h 181"/>
                <a:gd name="T38" fmla="*/ 134 w 220"/>
                <a:gd name="T39" fmla="*/ 63 h 181"/>
                <a:gd name="T40" fmla="*/ 142 w 220"/>
                <a:gd name="T41" fmla="*/ 51 h 181"/>
                <a:gd name="T42" fmla="*/ 148 w 220"/>
                <a:gd name="T43" fmla="*/ 59 h 181"/>
                <a:gd name="T44" fmla="*/ 160 w 220"/>
                <a:gd name="T45" fmla="*/ 47 h 181"/>
                <a:gd name="T46" fmla="*/ 156 w 220"/>
                <a:gd name="T47" fmla="*/ 59 h 181"/>
                <a:gd name="T48" fmla="*/ 164 w 220"/>
                <a:gd name="T49" fmla="*/ 53 h 181"/>
                <a:gd name="T50" fmla="*/ 184 w 220"/>
                <a:gd name="T51" fmla="*/ 49 h 181"/>
                <a:gd name="T52" fmla="*/ 196 w 220"/>
                <a:gd name="T53" fmla="*/ 57 h 181"/>
                <a:gd name="T54" fmla="*/ 216 w 220"/>
                <a:gd name="T55" fmla="*/ 57 h 181"/>
                <a:gd name="T56" fmla="*/ 214 w 220"/>
                <a:gd name="T57" fmla="*/ 61 h 181"/>
                <a:gd name="T58" fmla="*/ 220 w 220"/>
                <a:gd name="T59" fmla="*/ 111 h 181"/>
                <a:gd name="T60" fmla="*/ 216 w 220"/>
                <a:gd name="T61" fmla="*/ 159 h 181"/>
                <a:gd name="T62" fmla="*/ 208 w 220"/>
                <a:gd name="T63" fmla="*/ 157 h 181"/>
                <a:gd name="T64" fmla="*/ 204 w 220"/>
                <a:gd name="T65" fmla="*/ 155 h 181"/>
                <a:gd name="T66" fmla="*/ 198 w 220"/>
                <a:gd name="T67" fmla="*/ 157 h 181"/>
                <a:gd name="T68" fmla="*/ 194 w 220"/>
                <a:gd name="T69" fmla="*/ 159 h 181"/>
                <a:gd name="T70" fmla="*/ 182 w 220"/>
                <a:gd name="T71" fmla="*/ 153 h 181"/>
                <a:gd name="T72" fmla="*/ 174 w 220"/>
                <a:gd name="T73" fmla="*/ 157 h 181"/>
                <a:gd name="T74" fmla="*/ 162 w 220"/>
                <a:gd name="T75" fmla="*/ 163 h 181"/>
                <a:gd name="T76" fmla="*/ 158 w 220"/>
                <a:gd name="T77" fmla="*/ 173 h 181"/>
                <a:gd name="T78" fmla="*/ 154 w 220"/>
                <a:gd name="T79" fmla="*/ 179 h 181"/>
                <a:gd name="T80" fmla="*/ 142 w 220"/>
                <a:gd name="T81" fmla="*/ 177 h 181"/>
                <a:gd name="T82" fmla="*/ 134 w 220"/>
                <a:gd name="T83" fmla="*/ 175 h 181"/>
                <a:gd name="T84" fmla="*/ 122 w 220"/>
                <a:gd name="T85" fmla="*/ 173 h 181"/>
                <a:gd name="T86" fmla="*/ 108 w 220"/>
                <a:gd name="T87" fmla="*/ 171 h 181"/>
                <a:gd name="T88" fmla="*/ 104 w 220"/>
                <a:gd name="T89" fmla="*/ 163 h 181"/>
                <a:gd name="T90" fmla="*/ 98 w 220"/>
                <a:gd name="T91" fmla="*/ 163 h 181"/>
                <a:gd name="T92" fmla="*/ 84 w 220"/>
                <a:gd name="T93" fmla="*/ 159 h 181"/>
                <a:gd name="T94" fmla="*/ 70 w 220"/>
                <a:gd name="T95" fmla="*/ 167 h 181"/>
                <a:gd name="T96" fmla="*/ 60 w 220"/>
                <a:gd name="T97" fmla="*/ 169 h 181"/>
                <a:gd name="T98" fmla="*/ 52 w 220"/>
                <a:gd name="T99" fmla="*/ 175 h 181"/>
                <a:gd name="T100" fmla="*/ 34 w 220"/>
                <a:gd name="T101" fmla="*/ 175 h 181"/>
                <a:gd name="T102" fmla="*/ 26 w 220"/>
                <a:gd name="T103" fmla="*/ 163 h 181"/>
                <a:gd name="T104" fmla="*/ 16 w 220"/>
                <a:gd name="T105" fmla="*/ 155 h 181"/>
                <a:gd name="T106" fmla="*/ 12 w 220"/>
                <a:gd name="T107" fmla="*/ 153 h 181"/>
                <a:gd name="T108" fmla="*/ 4 w 220"/>
                <a:gd name="T109" fmla="*/ 155 h 181"/>
                <a:gd name="T110" fmla="*/ 0 w 220"/>
                <a:gd name="T111" fmla="*/ 133 h 181"/>
                <a:gd name="T112" fmla="*/ 0 w 220"/>
                <a:gd name="T113" fmla="*/ 77 h 181"/>
                <a:gd name="T114" fmla="*/ 0 w 220"/>
                <a:gd name="T115" fmla="*/ 53 h 181"/>
                <a:gd name="T116" fmla="*/ 0 w 220"/>
                <a:gd name="T117" fmla="*/ 33 h 181"/>
                <a:gd name="T118" fmla="*/ 0 w 220"/>
                <a:gd name="T119" fmla="*/ 4 h 181"/>
                <a:gd name="T120" fmla="*/ 6 w 220"/>
                <a:gd name="T121" fmla="*/ 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0" h="181">
                  <a:moveTo>
                    <a:pt x="12" y="6"/>
                  </a:moveTo>
                  <a:lnTo>
                    <a:pt x="10" y="10"/>
                  </a:lnTo>
                  <a:lnTo>
                    <a:pt x="12" y="10"/>
                  </a:lnTo>
                  <a:lnTo>
                    <a:pt x="12" y="10"/>
                  </a:lnTo>
                  <a:lnTo>
                    <a:pt x="14" y="10"/>
                  </a:lnTo>
                  <a:lnTo>
                    <a:pt x="14" y="10"/>
                  </a:lnTo>
                  <a:lnTo>
                    <a:pt x="16" y="10"/>
                  </a:lnTo>
                  <a:lnTo>
                    <a:pt x="18" y="10"/>
                  </a:lnTo>
                  <a:lnTo>
                    <a:pt x="20" y="10"/>
                  </a:lnTo>
                  <a:lnTo>
                    <a:pt x="20" y="8"/>
                  </a:lnTo>
                  <a:lnTo>
                    <a:pt x="22" y="8"/>
                  </a:lnTo>
                  <a:lnTo>
                    <a:pt x="24" y="8"/>
                  </a:lnTo>
                  <a:lnTo>
                    <a:pt x="26" y="8"/>
                  </a:lnTo>
                  <a:lnTo>
                    <a:pt x="26" y="10"/>
                  </a:lnTo>
                  <a:lnTo>
                    <a:pt x="28" y="10"/>
                  </a:lnTo>
                  <a:lnTo>
                    <a:pt x="30" y="10"/>
                  </a:lnTo>
                  <a:lnTo>
                    <a:pt x="30" y="12"/>
                  </a:lnTo>
                  <a:lnTo>
                    <a:pt x="30" y="14"/>
                  </a:lnTo>
                  <a:lnTo>
                    <a:pt x="30" y="16"/>
                  </a:lnTo>
                  <a:lnTo>
                    <a:pt x="32" y="16"/>
                  </a:lnTo>
                  <a:lnTo>
                    <a:pt x="34" y="16"/>
                  </a:lnTo>
                  <a:lnTo>
                    <a:pt x="36" y="16"/>
                  </a:lnTo>
                  <a:lnTo>
                    <a:pt x="36" y="14"/>
                  </a:lnTo>
                  <a:lnTo>
                    <a:pt x="36" y="12"/>
                  </a:lnTo>
                  <a:lnTo>
                    <a:pt x="36" y="10"/>
                  </a:lnTo>
                  <a:lnTo>
                    <a:pt x="38" y="10"/>
                  </a:lnTo>
                  <a:lnTo>
                    <a:pt x="40" y="10"/>
                  </a:lnTo>
                  <a:lnTo>
                    <a:pt x="40" y="12"/>
                  </a:lnTo>
                  <a:lnTo>
                    <a:pt x="40" y="14"/>
                  </a:lnTo>
                  <a:lnTo>
                    <a:pt x="42" y="14"/>
                  </a:lnTo>
                  <a:lnTo>
                    <a:pt x="42" y="16"/>
                  </a:lnTo>
                  <a:lnTo>
                    <a:pt x="44" y="18"/>
                  </a:lnTo>
                  <a:lnTo>
                    <a:pt x="46" y="18"/>
                  </a:lnTo>
                  <a:lnTo>
                    <a:pt x="48" y="18"/>
                  </a:lnTo>
                  <a:lnTo>
                    <a:pt x="48" y="16"/>
                  </a:lnTo>
                  <a:lnTo>
                    <a:pt x="48" y="14"/>
                  </a:lnTo>
                  <a:lnTo>
                    <a:pt x="48" y="12"/>
                  </a:lnTo>
                  <a:lnTo>
                    <a:pt x="48" y="10"/>
                  </a:lnTo>
                  <a:lnTo>
                    <a:pt x="48" y="10"/>
                  </a:lnTo>
                  <a:lnTo>
                    <a:pt x="50" y="10"/>
                  </a:lnTo>
                  <a:lnTo>
                    <a:pt x="50" y="10"/>
                  </a:lnTo>
                  <a:lnTo>
                    <a:pt x="52" y="12"/>
                  </a:lnTo>
                  <a:lnTo>
                    <a:pt x="52" y="14"/>
                  </a:lnTo>
                  <a:lnTo>
                    <a:pt x="52" y="16"/>
                  </a:lnTo>
                  <a:lnTo>
                    <a:pt x="52" y="18"/>
                  </a:lnTo>
                  <a:lnTo>
                    <a:pt x="54" y="16"/>
                  </a:lnTo>
                  <a:lnTo>
                    <a:pt x="56" y="16"/>
                  </a:lnTo>
                  <a:lnTo>
                    <a:pt x="58" y="16"/>
                  </a:lnTo>
                  <a:lnTo>
                    <a:pt x="58" y="18"/>
                  </a:lnTo>
                  <a:lnTo>
                    <a:pt x="56" y="18"/>
                  </a:lnTo>
                  <a:lnTo>
                    <a:pt x="54" y="20"/>
                  </a:lnTo>
                  <a:lnTo>
                    <a:pt x="52" y="20"/>
                  </a:lnTo>
                  <a:lnTo>
                    <a:pt x="52" y="22"/>
                  </a:lnTo>
                  <a:lnTo>
                    <a:pt x="50" y="22"/>
                  </a:lnTo>
                  <a:lnTo>
                    <a:pt x="50" y="24"/>
                  </a:lnTo>
                  <a:lnTo>
                    <a:pt x="48" y="24"/>
                  </a:lnTo>
                  <a:lnTo>
                    <a:pt x="48" y="26"/>
                  </a:lnTo>
                  <a:lnTo>
                    <a:pt x="50" y="26"/>
                  </a:lnTo>
                  <a:lnTo>
                    <a:pt x="52" y="26"/>
                  </a:lnTo>
                  <a:lnTo>
                    <a:pt x="54" y="24"/>
                  </a:lnTo>
                  <a:lnTo>
                    <a:pt x="56" y="22"/>
                  </a:lnTo>
                  <a:lnTo>
                    <a:pt x="56" y="20"/>
                  </a:lnTo>
                  <a:lnTo>
                    <a:pt x="58" y="20"/>
                  </a:lnTo>
                  <a:lnTo>
                    <a:pt x="60" y="18"/>
                  </a:lnTo>
                  <a:lnTo>
                    <a:pt x="60" y="18"/>
                  </a:lnTo>
                  <a:lnTo>
                    <a:pt x="62" y="18"/>
                  </a:lnTo>
                  <a:lnTo>
                    <a:pt x="62" y="20"/>
                  </a:lnTo>
                  <a:lnTo>
                    <a:pt x="62" y="22"/>
                  </a:lnTo>
                  <a:lnTo>
                    <a:pt x="62" y="24"/>
                  </a:lnTo>
                  <a:lnTo>
                    <a:pt x="62" y="26"/>
                  </a:lnTo>
                  <a:lnTo>
                    <a:pt x="60" y="26"/>
                  </a:lnTo>
                  <a:lnTo>
                    <a:pt x="60" y="26"/>
                  </a:lnTo>
                  <a:lnTo>
                    <a:pt x="58" y="29"/>
                  </a:lnTo>
                  <a:lnTo>
                    <a:pt x="56" y="29"/>
                  </a:lnTo>
                  <a:lnTo>
                    <a:pt x="56" y="31"/>
                  </a:lnTo>
                  <a:lnTo>
                    <a:pt x="54" y="31"/>
                  </a:lnTo>
                  <a:lnTo>
                    <a:pt x="54" y="33"/>
                  </a:lnTo>
                  <a:lnTo>
                    <a:pt x="56" y="33"/>
                  </a:lnTo>
                  <a:lnTo>
                    <a:pt x="58" y="33"/>
                  </a:lnTo>
                  <a:lnTo>
                    <a:pt x="60" y="33"/>
                  </a:lnTo>
                  <a:lnTo>
                    <a:pt x="60" y="31"/>
                  </a:lnTo>
                  <a:lnTo>
                    <a:pt x="60" y="31"/>
                  </a:lnTo>
                  <a:lnTo>
                    <a:pt x="64" y="29"/>
                  </a:lnTo>
                  <a:lnTo>
                    <a:pt x="66" y="29"/>
                  </a:lnTo>
                  <a:lnTo>
                    <a:pt x="68" y="26"/>
                  </a:lnTo>
                  <a:lnTo>
                    <a:pt x="70" y="29"/>
                  </a:lnTo>
                  <a:lnTo>
                    <a:pt x="70" y="31"/>
                  </a:lnTo>
                  <a:lnTo>
                    <a:pt x="68" y="31"/>
                  </a:lnTo>
                  <a:lnTo>
                    <a:pt x="66" y="33"/>
                  </a:lnTo>
                  <a:lnTo>
                    <a:pt x="64" y="35"/>
                  </a:lnTo>
                  <a:lnTo>
                    <a:pt x="66" y="37"/>
                  </a:lnTo>
                  <a:lnTo>
                    <a:pt x="68" y="37"/>
                  </a:lnTo>
                  <a:lnTo>
                    <a:pt x="70" y="37"/>
                  </a:lnTo>
                  <a:lnTo>
                    <a:pt x="70" y="35"/>
                  </a:lnTo>
                  <a:lnTo>
                    <a:pt x="70" y="33"/>
                  </a:lnTo>
                  <a:lnTo>
                    <a:pt x="70" y="31"/>
                  </a:lnTo>
                  <a:lnTo>
                    <a:pt x="72" y="35"/>
                  </a:lnTo>
                  <a:lnTo>
                    <a:pt x="74" y="35"/>
                  </a:lnTo>
                  <a:lnTo>
                    <a:pt x="76" y="35"/>
                  </a:lnTo>
                  <a:lnTo>
                    <a:pt x="78" y="35"/>
                  </a:lnTo>
                  <a:lnTo>
                    <a:pt x="80" y="35"/>
                  </a:lnTo>
                  <a:lnTo>
                    <a:pt x="80" y="33"/>
                  </a:lnTo>
                  <a:lnTo>
                    <a:pt x="80" y="31"/>
                  </a:lnTo>
                  <a:lnTo>
                    <a:pt x="80" y="29"/>
                  </a:lnTo>
                  <a:lnTo>
                    <a:pt x="82" y="29"/>
                  </a:lnTo>
                  <a:lnTo>
                    <a:pt x="84" y="29"/>
                  </a:lnTo>
                  <a:lnTo>
                    <a:pt x="88" y="29"/>
                  </a:lnTo>
                  <a:lnTo>
                    <a:pt x="88" y="26"/>
                  </a:lnTo>
                  <a:lnTo>
                    <a:pt x="90" y="26"/>
                  </a:lnTo>
                  <a:lnTo>
                    <a:pt x="92" y="26"/>
                  </a:lnTo>
                  <a:lnTo>
                    <a:pt x="94" y="26"/>
                  </a:lnTo>
                  <a:lnTo>
                    <a:pt x="94" y="29"/>
                  </a:lnTo>
                  <a:lnTo>
                    <a:pt x="94" y="31"/>
                  </a:lnTo>
                  <a:lnTo>
                    <a:pt x="90" y="31"/>
                  </a:lnTo>
                  <a:lnTo>
                    <a:pt x="88" y="31"/>
                  </a:lnTo>
                  <a:lnTo>
                    <a:pt x="90" y="33"/>
                  </a:lnTo>
                  <a:lnTo>
                    <a:pt x="88" y="33"/>
                  </a:lnTo>
                  <a:lnTo>
                    <a:pt x="90" y="33"/>
                  </a:lnTo>
                  <a:lnTo>
                    <a:pt x="90" y="35"/>
                  </a:lnTo>
                  <a:lnTo>
                    <a:pt x="92" y="35"/>
                  </a:lnTo>
                  <a:lnTo>
                    <a:pt x="92" y="37"/>
                  </a:lnTo>
                  <a:lnTo>
                    <a:pt x="90" y="39"/>
                  </a:lnTo>
                  <a:lnTo>
                    <a:pt x="88" y="39"/>
                  </a:lnTo>
                  <a:lnTo>
                    <a:pt x="88" y="41"/>
                  </a:lnTo>
                  <a:lnTo>
                    <a:pt x="86" y="41"/>
                  </a:lnTo>
                  <a:lnTo>
                    <a:pt x="86" y="43"/>
                  </a:lnTo>
                  <a:lnTo>
                    <a:pt x="86" y="45"/>
                  </a:lnTo>
                  <a:lnTo>
                    <a:pt x="88" y="45"/>
                  </a:lnTo>
                  <a:lnTo>
                    <a:pt x="90" y="45"/>
                  </a:lnTo>
                  <a:lnTo>
                    <a:pt x="90" y="43"/>
                  </a:lnTo>
                  <a:lnTo>
                    <a:pt x="90" y="45"/>
                  </a:lnTo>
                  <a:lnTo>
                    <a:pt x="92" y="47"/>
                  </a:lnTo>
                  <a:lnTo>
                    <a:pt x="94" y="47"/>
                  </a:lnTo>
                  <a:lnTo>
                    <a:pt x="96" y="47"/>
                  </a:lnTo>
                  <a:lnTo>
                    <a:pt x="98" y="47"/>
                  </a:lnTo>
                  <a:lnTo>
                    <a:pt x="100" y="47"/>
                  </a:lnTo>
                  <a:lnTo>
                    <a:pt x="100" y="49"/>
                  </a:lnTo>
                  <a:lnTo>
                    <a:pt x="102" y="51"/>
                  </a:lnTo>
                  <a:lnTo>
                    <a:pt x="102" y="53"/>
                  </a:lnTo>
                  <a:lnTo>
                    <a:pt x="104" y="53"/>
                  </a:lnTo>
                  <a:lnTo>
                    <a:pt x="104" y="55"/>
                  </a:lnTo>
                  <a:lnTo>
                    <a:pt x="106" y="55"/>
                  </a:lnTo>
                  <a:lnTo>
                    <a:pt x="106" y="57"/>
                  </a:lnTo>
                  <a:lnTo>
                    <a:pt x="108" y="57"/>
                  </a:lnTo>
                  <a:lnTo>
                    <a:pt x="108" y="55"/>
                  </a:lnTo>
                  <a:lnTo>
                    <a:pt x="110" y="53"/>
                  </a:lnTo>
                  <a:lnTo>
                    <a:pt x="112" y="51"/>
                  </a:lnTo>
                  <a:lnTo>
                    <a:pt x="114" y="51"/>
                  </a:lnTo>
                  <a:lnTo>
                    <a:pt x="114" y="53"/>
                  </a:lnTo>
                  <a:lnTo>
                    <a:pt x="114" y="55"/>
                  </a:lnTo>
                  <a:lnTo>
                    <a:pt x="114" y="57"/>
                  </a:lnTo>
                  <a:lnTo>
                    <a:pt x="112" y="57"/>
                  </a:lnTo>
                  <a:lnTo>
                    <a:pt x="110" y="57"/>
                  </a:lnTo>
                  <a:lnTo>
                    <a:pt x="108" y="57"/>
                  </a:lnTo>
                  <a:lnTo>
                    <a:pt x="108" y="59"/>
                  </a:lnTo>
                  <a:lnTo>
                    <a:pt x="108" y="59"/>
                  </a:lnTo>
                  <a:lnTo>
                    <a:pt x="108" y="61"/>
                  </a:lnTo>
                  <a:lnTo>
                    <a:pt x="110" y="61"/>
                  </a:lnTo>
                  <a:lnTo>
                    <a:pt x="110" y="63"/>
                  </a:lnTo>
                  <a:lnTo>
                    <a:pt x="112" y="63"/>
                  </a:lnTo>
                  <a:lnTo>
                    <a:pt x="114" y="65"/>
                  </a:lnTo>
                  <a:lnTo>
                    <a:pt x="114" y="63"/>
                  </a:lnTo>
                  <a:lnTo>
                    <a:pt x="116" y="63"/>
                  </a:lnTo>
                  <a:lnTo>
                    <a:pt x="118" y="63"/>
                  </a:lnTo>
                  <a:lnTo>
                    <a:pt x="120" y="63"/>
                  </a:lnTo>
                  <a:lnTo>
                    <a:pt x="120" y="65"/>
                  </a:lnTo>
                  <a:lnTo>
                    <a:pt x="122" y="65"/>
                  </a:lnTo>
                  <a:lnTo>
                    <a:pt x="124" y="63"/>
                  </a:lnTo>
                  <a:lnTo>
                    <a:pt x="124" y="61"/>
                  </a:lnTo>
                  <a:lnTo>
                    <a:pt x="124" y="59"/>
                  </a:lnTo>
                  <a:lnTo>
                    <a:pt x="122" y="59"/>
                  </a:lnTo>
                  <a:lnTo>
                    <a:pt x="124" y="57"/>
                  </a:lnTo>
                  <a:lnTo>
                    <a:pt x="126" y="55"/>
                  </a:lnTo>
                  <a:lnTo>
                    <a:pt x="128" y="55"/>
                  </a:lnTo>
                  <a:lnTo>
                    <a:pt x="130" y="57"/>
                  </a:lnTo>
                  <a:lnTo>
                    <a:pt x="130" y="59"/>
                  </a:lnTo>
                  <a:lnTo>
                    <a:pt x="130" y="61"/>
                  </a:lnTo>
                  <a:lnTo>
                    <a:pt x="132" y="61"/>
                  </a:lnTo>
                  <a:lnTo>
                    <a:pt x="132" y="63"/>
                  </a:lnTo>
                  <a:lnTo>
                    <a:pt x="134" y="63"/>
                  </a:lnTo>
                  <a:lnTo>
                    <a:pt x="134" y="61"/>
                  </a:lnTo>
                  <a:lnTo>
                    <a:pt x="136" y="61"/>
                  </a:lnTo>
                  <a:lnTo>
                    <a:pt x="138" y="59"/>
                  </a:lnTo>
                  <a:lnTo>
                    <a:pt x="138" y="59"/>
                  </a:lnTo>
                  <a:lnTo>
                    <a:pt x="138" y="57"/>
                  </a:lnTo>
                  <a:lnTo>
                    <a:pt x="140" y="55"/>
                  </a:lnTo>
                  <a:lnTo>
                    <a:pt x="140" y="53"/>
                  </a:lnTo>
                  <a:lnTo>
                    <a:pt x="142" y="53"/>
                  </a:lnTo>
                  <a:lnTo>
                    <a:pt x="142" y="51"/>
                  </a:lnTo>
                  <a:lnTo>
                    <a:pt x="144" y="51"/>
                  </a:lnTo>
                  <a:lnTo>
                    <a:pt x="146" y="51"/>
                  </a:lnTo>
                  <a:lnTo>
                    <a:pt x="146" y="53"/>
                  </a:lnTo>
                  <a:lnTo>
                    <a:pt x="146" y="55"/>
                  </a:lnTo>
                  <a:lnTo>
                    <a:pt x="144" y="57"/>
                  </a:lnTo>
                  <a:lnTo>
                    <a:pt x="142" y="59"/>
                  </a:lnTo>
                  <a:lnTo>
                    <a:pt x="142" y="59"/>
                  </a:lnTo>
                  <a:lnTo>
                    <a:pt x="144" y="59"/>
                  </a:lnTo>
                  <a:lnTo>
                    <a:pt x="148" y="59"/>
                  </a:lnTo>
                  <a:lnTo>
                    <a:pt x="150" y="57"/>
                  </a:lnTo>
                  <a:lnTo>
                    <a:pt x="150" y="55"/>
                  </a:lnTo>
                  <a:lnTo>
                    <a:pt x="152" y="55"/>
                  </a:lnTo>
                  <a:lnTo>
                    <a:pt x="152" y="53"/>
                  </a:lnTo>
                  <a:lnTo>
                    <a:pt x="152" y="51"/>
                  </a:lnTo>
                  <a:lnTo>
                    <a:pt x="154" y="51"/>
                  </a:lnTo>
                  <a:lnTo>
                    <a:pt x="156" y="47"/>
                  </a:lnTo>
                  <a:lnTo>
                    <a:pt x="158" y="47"/>
                  </a:lnTo>
                  <a:lnTo>
                    <a:pt x="160" y="47"/>
                  </a:lnTo>
                  <a:lnTo>
                    <a:pt x="160" y="49"/>
                  </a:lnTo>
                  <a:lnTo>
                    <a:pt x="160" y="51"/>
                  </a:lnTo>
                  <a:lnTo>
                    <a:pt x="160" y="53"/>
                  </a:lnTo>
                  <a:lnTo>
                    <a:pt x="158" y="53"/>
                  </a:lnTo>
                  <a:lnTo>
                    <a:pt x="158" y="55"/>
                  </a:lnTo>
                  <a:lnTo>
                    <a:pt x="156" y="55"/>
                  </a:lnTo>
                  <a:lnTo>
                    <a:pt x="156" y="57"/>
                  </a:lnTo>
                  <a:lnTo>
                    <a:pt x="156" y="59"/>
                  </a:lnTo>
                  <a:lnTo>
                    <a:pt x="156" y="59"/>
                  </a:lnTo>
                  <a:lnTo>
                    <a:pt x="156" y="61"/>
                  </a:lnTo>
                  <a:lnTo>
                    <a:pt x="158" y="61"/>
                  </a:lnTo>
                  <a:lnTo>
                    <a:pt x="160" y="61"/>
                  </a:lnTo>
                  <a:lnTo>
                    <a:pt x="162" y="59"/>
                  </a:lnTo>
                  <a:lnTo>
                    <a:pt x="164" y="59"/>
                  </a:lnTo>
                  <a:lnTo>
                    <a:pt x="166" y="59"/>
                  </a:lnTo>
                  <a:lnTo>
                    <a:pt x="166" y="59"/>
                  </a:lnTo>
                  <a:lnTo>
                    <a:pt x="166" y="55"/>
                  </a:lnTo>
                  <a:lnTo>
                    <a:pt x="164" y="53"/>
                  </a:lnTo>
                  <a:lnTo>
                    <a:pt x="164" y="51"/>
                  </a:lnTo>
                  <a:lnTo>
                    <a:pt x="166" y="51"/>
                  </a:lnTo>
                  <a:lnTo>
                    <a:pt x="170" y="51"/>
                  </a:lnTo>
                  <a:lnTo>
                    <a:pt x="172" y="51"/>
                  </a:lnTo>
                  <a:lnTo>
                    <a:pt x="174" y="49"/>
                  </a:lnTo>
                  <a:lnTo>
                    <a:pt x="178" y="49"/>
                  </a:lnTo>
                  <a:lnTo>
                    <a:pt x="182" y="49"/>
                  </a:lnTo>
                  <a:lnTo>
                    <a:pt x="184" y="47"/>
                  </a:lnTo>
                  <a:lnTo>
                    <a:pt x="184" y="49"/>
                  </a:lnTo>
                  <a:lnTo>
                    <a:pt x="184" y="53"/>
                  </a:lnTo>
                  <a:lnTo>
                    <a:pt x="184" y="55"/>
                  </a:lnTo>
                  <a:lnTo>
                    <a:pt x="184" y="57"/>
                  </a:lnTo>
                  <a:lnTo>
                    <a:pt x="184" y="59"/>
                  </a:lnTo>
                  <a:lnTo>
                    <a:pt x="188" y="57"/>
                  </a:lnTo>
                  <a:lnTo>
                    <a:pt x="190" y="57"/>
                  </a:lnTo>
                  <a:lnTo>
                    <a:pt x="192" y="57"/>
                  </a:lnTo>
                  <a:lnTo>
                    <a:pt x="194" y="57"/>
                  </a:lnTo>
                  <a:lnTo>
                    <a:pt x="196" y="57"/>
                  </a:lnTo>
                  <a:lnTo>
                    <a:pt x="200" y="57"/>
                  </a:lnTo>
                  <a:lnTo>
                    <a:pt x="202" y="55"/>
                  </a:lnTo>
                  <a:lnTo>
                    <a:pt x="204" y="55"/>
                  </a:lnTo>
                  <a:lnTo>
                    <a:pt x="206" y="53"/>
                  </a:lnTo>
                  <a:lnTo>
                    <a:pt x="208" y="53"/>
                  </a:lnTo>
                  <a:lnTo>
                    <a:pt x="210" y="55"/>
                  </a:lnTo>
                  <a:lnTo>
                    <a:pt x="212" y="57"/>
                  </a:lnTo>
                  <a:lnTo>
                    <a:pt x="214" y="57"/>
                  </a:lnTo>
                  <a:lnTo>
                    <a:pt x="216" y="57"/>
                  </a:lnTo>
                  <a:lnTo>
                    <a:pt x="216" y="59"/>
                  </a:lnTo>
                  <a:lnTo>
                    <a:pt x="214" y="59"/>
                  </a:lnTo>
                  <a:lnTo>
                    <a:pt x="214" y="59"/>
                  </a:lnTo>
                  <a:lnTo>
                    <a:pt x="212" y="59"/>
                  </a:lnTo>
                  <a:lnTo>
                    <a:pt x="210" y="59"/>
                  </a:lnTo>
                  <a:lnTo>
                    <a:pt x="210" y="59"/>
                  </a:lnTo>
                  <a:lnTo>
                    <a:pt x="210" y="61"/>
                  </a:lnTo>
                  <a:lnTo>
                    <a:pt x="212" y="61"/>
                  </a:lnTo>
                  <a:lnTo>
                    <a:pt x="214" y="61"/>
                  </a:lnTo>
                  <a:lnTo>
                    <a:pt x="216" y="61"/>
                  </a:lnTo>
                  <a:lnTo>
                    <a:pt x="218" y="61"/>
                  </a:lnTo>
                  <a:lnTo>
                    <a:pt x="220" y="61"/>
                  </a:lnTo>
                  <a:lnTo>
                    <a:pt x="220" y="77"/>
                  </a:lnTo>
                  <a:lnTo>
                    <a:pt x="220" y="85"/>
                  </a:lnTo>
                  <a:lnTo>
                    <a:pt x="220" y="93"/>
                  </a:lnTo>
                  <a:lnTo>
                    <a:pt x="220" y="97"/>
                  </a:lnTo>
                  <a:lnTo>
                    <a:pt x="220" y="107"/>
                  </a:lnTo>
                  <a:lnTo>
                    <a:pt x="220" y="111"/>
                  </a:lnTo>
                  <a:lnTo>
                    <a:pt x="220" y="113"/>
                  </a:lnTo>
                  <a:lnTo>
                    <a:pt x="220" y="125"/>
                  </a:lnTo>
                  <a:lnTo>
                    <a:pt x="220" y="137"/>
                  </a:lnTo>
                  <a:lnTo>
                    <a:pt x="220" y="167"/>
                  </a:lnTo>
                  <a:lnTo>
                    <a:pt x="218" y="165"/>
                  </a:lnTo>
                  <a:lnTo>
                    <a:pt x="218" y="163"/>
                  </a:lnTo>
                  <a:lnTo>
                    <a:pt x="218" y="161"/>
                  </a:lnTo>
                  <a:lnTo>
                    <a:pt x="218" y="159"/>
                  </a:lnTo>
                  <a:lnTo>
                    <a:pt x="216" y="159"/>
                  </a:lnTo>
                  <a:lnTo>
                    <a:pt x="216" y="157"/>
                  </a:lnTo>
                  <a:lnTo>
                    <a:pt x="214" y="157"/>
                  </a:lnTo>
                  <a:lnTo>
                    <a:pt x="212" y="157"/>
                  </a:lnTo>
                  <a:lnTo>
                    <a:pt x="212" y="155"/>
                  </a:lnTo>
                  <a:lnTo>
                    <a:pt x="212" y="157"/>
                  </a:lnTo>
                  <a:lnTo>
                    <a:pt x="212" y="159"/>
                  </a:lnTo>
                  <a:lnTo>
                    <a:pt x="210" y="159"/>
                  </a:lnTo>
                  <a:lnTo>
                    <a:pt x="210" y="157"/>
                  </a:lnTo>
                  <a:lnTo>
                    <a:pt x="208" y="157"/>
                  </a:lnTo>
                  <a:lnTo>
                    <a:pt x="208" y="159"/>
                  </a:lnTo>
                  <a:lnTo>
                    <a:pt x="206" y="157"/>
                  </a:lnTo>
                  <a:lnTo>
                    <a:pt x="208" y="155"/>
                  </a:lnTo>
                  <a:lnTo>
                    <a:pt x="206" y="155"/>
                  </a:lnTo>
                  <a:lnTo>
                    <a:pt x="204" y="155"/>
                  </a:lnTo>
                  <a:lnTo>
                    <a:pt x="206" y="155"/>
                  </a:lnTo>
                  <a:lnTo>
                    <a:pt x="206" y="157"/>
                  </a:lnTo>
                  <a:lnTo>
                    <a:pt x="204" y="157"/>
                  </a:lnTo>
                  <a:lnTo>
                    <a:pt x="204" y="155"/>
                  </a:lnTo>
                  <a:lnTo>
                    <a:pt x="204" y="155"/>
                  </a:lnTo>
                  <a:lnTo>
                    <a:pt x="204" y="155"/>
                  </a:lnTo>
                  <a:lnTo>
                    <a:pt x="204" y="157"/>
                  </a:lnTo>
                  <a:lnTo>
                    <a:pt x="202" y="155"/>
                  </a:lnTo>
                  <a:lnTo>
                    <a:pt x="202" y="155"/>
                  </a:lnTo>
                  <a:lnTo>
                    <a:pt x="200" y="155"/>
                  </a:lnTo>
                  <a:lnTo>
                    <a:pt x="200" y="155"/>
                  </a:lnTo>
                  <a:lnTo>
                    <a:pt x="198" y="155"/>
                  </a:lnTo>
                  <a:lnTo>
                    <a:pt x="198" y="157"/>
                  </a:lnTo>
                  <a:lnTo>
                    <a:pt x="200" y="157"/>
                  </a:lnTo>
                  <a:lnTo>
                    <a:pt x="200" y="159"/>
                  </a:lnTo>
                  <a:lnTo>
                    <a:pt x="198" y="159"/>
                  </a:lnTo>
                  <a:lnTo>
                    <a:pt x="198" y="157"/>
                  </a:lnTo>
                  <a:lnTo>
                    <a:pt x="196" y="157"/>
                  </a:lnTo>
                  <a:lnTo>
                    <a:pt x="196" y="159"/>
                  </a:lnTo>
                  <a:lnTo>
                    <a:pt x="198" y="159"/>
                  </a:lnTo>
                  <a:lnTo>
                    <a:pt x="196" y="159"/>
                  </a:lnTo>
                  <a:lnTo>
                    <a:pt x="194" y="159"/>
                  </a:lnTo>
                  <a:lnTo>
                    <a:pt x="192" y="159"/>
                  </a:lnTo>
                  <a:lnTo>
                    <a:pt x="190" y="159"/>
                  </a:lnTo>
                  <a:lnTo>
                    <a:pt x="190" y="157"/>
                  </a:lnTo>
                  <a:lnTo>
                    <a:pt x="190" y="155"/>
                  </a:lnTo>
                  <a:lnTo>
                    <a:pt x="188" y="155"/>
                  </a:lnTo>
                  <a:lnTo>
                    <a:pt x="186" y="155"/>
                  </a:lnTo>
                  <a:lnTo>
                    <a:pt x="186" y="155"/>
                  </a:lnTo>
                  <a:lnTo>
                    <a:pt x="184" y="155"/>
                  </a:lnTo>
                  <a:lnTo>
                    <a:pt x="182" y="153"/>
                  </a:lnTo>
                  <a:lnTo>
                    <a:pt x="182" y="155"/>
                  </a:lnTo>
                  <a:lnTo>
                    <a:pt x="180" y="155"/>
                  </a:lnTo>
                  <a:lnTo>
                    <a:pt x="180" y="155"/>
                  </a:lnTo>
                  <a:lnTo>
                    <a:pt x="178" y="155"/>
                  </a:lnTo>
                  <a:lnTo>
                    <a:pt x="176" y="155"/>
                  </a:lnTo>
                  <a:lnTo>
                    <a:pt x="176" y="155"/>
                  </a:lnTo>
                  <a:lnTo>
                    <a:pt x="176" y="155"/>
                  </a:lnTo>
                  <a:lnTo>
                    <a:pt x="174" y="155"/>
                  </a:lnTo>
                  <a:lnTo>
                    <a:pt x="174" y="157"/>
                  </a:lnTo>
                  <a:lnTo>
                    <a:pt x="172" y="157"/>
                  </a:lnTo>
                  <a:lnTo>
                    <a:pt x="170" y="155"/>
                  </a:lnTo>
                  <a:lnTo>
                    <a:pt x="170" y="157"/>
                  </a:lnTo>
                  <a:lnTo>
                    <a:pt x="168" y="157"/>
                  </a:lnTo>
                  <a:lnTo>
                    <a:pt x="166" y="157"/>
                  </a:lnTo>
                  <a:lnTo>
                    <a:pt x="164" y="159"/>
                  </a:lnTo>
                  <a:lnTo>
                    <a:pt x="166" y="161"/>
                  </a:lnTo>
                  <a:lnTo>
                    <a:pt x="164" y="163"/>
                  </a:lnTo>
                  <a:lnTo>
                    <a:pt x="162" y="163"/>
                  </a:lnTo>
                  <a:lnTo>
                    <a:pt x="164" y="165"/>
                  </a:lnTo>
                  <a:lnTo>
                    <a:pt x="162" y="165"/>
                  </a:lnTo>
                  <a:lnTo>
                    <a:pt x="160" y="165"/>
                  </a:lnTo>
                  <a:lnTo>
                    <a:pt x="158" y="165"/>
                  </a:lnTo>
                  <a:lnTo>
                    <a:pt x="158" y="167"/>
                  </a:lnTo>
                  <a:lnTo>
                    <a:pt x="160" y="167"/>
                  </a:lnTo>
                  <a:lnTo>
                    <a:pt x="160" y="169"/>
                  </a:lnTo>
                  <a:lnTo>
                    <a:pt x="158" y="171"/>
                  </a:lnTo>
                  <a:lnTo>
                    <a:pt x="158" y="173"/>
                  </a:lnTo>
                  <a:lnTo>
                    <a:pt x="160" y="175"/>
                  </a:lnTo>
                  <a:lnTo>
                    <a:pt x="160" y="177"/>
                  </a:lnTo>
                  <a:lnTo>
                    <a:pt x="162" y="177"/>
                  </a:lnTo>
                  <a:lnTo>
                    <a:pt x="160" y="177"/>
                  </a:lnTo>
                  <a:lnTo>
                    <a:pt x="160" y="179"/>
                  </a:lnTo>
                  <a:lnTo>
                    <a:pt x="158" y="179"/>
                  </a:lnTo>
                  <a:lnTo>
                    <a:pt x="156" y="179"/>
                  </a:lnTo>
                  <a:lnTo>
                    <a:pt x="156" y="179"/>
                  </a:lnTo>
                  <a:lnTo>
                    <a:pt x="154" y="179"/>
                  </a:lnTo>
                  <a:lnTo>
                    <a:pt x="154" y="181"/>
                  </a:lnTo>
                  <a:lnTo>
                    <a:pt x="152" y="179"/>
                  </a:lnTo>
                  <a:lnTo>
                    <a:pt x="152" y="177"/>
                  </a:lnTo>
                  <a:lnTo>
                    <a:pt x="150" y="177"/>
                  </a:lnTo>
                  <a:lnTo>
                    <a:pt x="148" y="177"/>
                  </a:lnTo>
                  <a:lnTo>
                    <a:pt x="146" y="175"/>
                  </a:lnTo>
                  <a:lnTo>
                    <a:pt x="144" y="175"/>
                  </a:lnTo>
                  <a:lnTo>
                    <a:pt x="144" y="177"/>
                  </a:lnTo>
                  <a:lnTo>
                    <a:pt x="142" y="177"/>
                  </a:lnTo>
                  <a:lnTo>
                    <a:pt x="142" y="175"/>
                  </a:lnTo>
                  <a:lnTo>
                    <a:pt x="142" y="173"/>
                  </a:lnTo>
                  <a:lnTo>
                    <a:pt x="140" y="173"/>
                  </a:lnTo>
                  <a:lnTo>
                    <a:pt x="140" y="175"/>
                  </a:lnTo>
                  <a:lnTo>
                    <a:pt x="138" y="175"/>
                  </a:lnTo>
                  <a:lnTo>
                    <a:pt x="136" y="175"/>
                  </a:lnTo>
                  <a:lnTo>
                    <a:pt x="136" y="177"/>
                  </a:lnTo>
                  <a:lnTo>
                    <a:pt x="136" y="175"/>
                  </a:lnTo>
                  <a:lnTo>
                    <a:pt x="134" y="175"/>
                  </a:lnTo>
                  <a:lnTo>
                    <a:pt x="132" y="175"/>
                  </a:lnTo>
                  <a:lnTo>
                    <a:pt x="132" y="173"/>
                  </a:lnTo>
                  <a:lnTo>
                    <a:pt x="130" y="175"/>
                  </a:lnTo>
                  <a:lnTo>
                    <a:pt x="130" y="173"/>
                  </a:lnTo>
                  <a:lnTo>
                    <a:pt x="128" y="173"/>
                  </a:lnTo>
                  <a:lnTo>
                    <a:pt x="126" y="175"/>
                  </a:lnTo>
                  <a:lnTo>
                    <a:pt x="126" y="173"/>
                  </a:lnTo>
                  <a:lnTo>
                    <a:pt x="124" y="173"/>
                  </a:lnTo>
                  <a:lnTo>
                    <a:pt x="122" y="173"/>
                  </a:lnTo>
                  <a:lnTo>
                    <a:pt x="122" y="171"/>
                  </a:lnTo>
                  <a:lnTo>
                    <a:pt x="120" y="171"/>
                  </a:lnTo>
                  <a:lnTo>
                    <a:pt x="118" y="171"/>
                  </a:lnTo>
                  <a:lnTo>
                    <a:pt x="118" y="173"/>
                  </a:lnTo>
                  <a:lnTo>
                    <a:pt x="116" y="173"/>
                  </a:lnTo>
                  <a:lnTo>
                    <a:pt x="116" y="171"/>
                  </a:lnTo>
                  <a:lnTo>
                    <a:pt x="116" y="173"/>
                  </a:lnTo>
                  <a:lnTo>
                    <a:pt x="114" y="173"/>
                  </a:lnTo>
                  <a:lnTo>
                    <a:pt x="108" y="171"/>
                  </a:lnTo>
                  <a:lnTo>
                    <a:pt x="108" y="169"/>
                  </a:lnTo>
                  <a:lnTo>
                    <a:pt x="108" y="169"/>
                  </a:lnTo>
                  <a:lnTo>
                    <a:pt x="108" y="169"/>
                  </a:lnTo>
                  <a:lnTo>
                    <a:pt x="108" y="167"/>
                  </a:lnTo>
                  <a:lnTo>
                    <a:pt x="108" y="169"/>
                  </a:lnTo>
                  <a:lnTo>
                    <a:pt x="108" y="167"/>
                  </a:lnTo>
                  <a:lnTo>
                    <a:pt x="106" y="167"/>
                  </a:lnTo>
                  <a:lnTo>
                    <a:pt x="104" y="165"/>
                  </a:lnTo>
                  <a:lnTo>
                    <a:pt x="104" y="163"/>
                  </a:lnTo>
                  <a:lnTo>
                    <a:pt x="102" y="163"/>
                  </a:lnTo>
                  <a:lnTo>
                    <a:pt x="100" y="163"/>
                  </a:lnTo>
                  <a:lnTo>
                    <a:pt x="100" y="161"/>
                  </a:lnTo>
                  <a:lnTo>
                    <a:pt x="100" y="163"/>
                  </a:lnTo>
                  <a:lnTo>
                    <a:pt x="98" y="163"/>
                  </a:lnTo>
                  <a:lnTo>
                    <a:pt x="98" y="161"/>
                  </a:lnTo>
                  <a:lnTo>
                    <a:pt x="96" y="161"/>
                  </a:lnTo>
                  <a:lnTo>
                    <a:pt x="96" y="163"/>
                  </a:lnTo>
                  <a:lnTo>
                    <a:pt x="98" y="163"/>
                  </a:lnTo>
                  <a:lnTo>
                    <a:pt x="96" y="163"/>
                  </a:lnTo>
                  <a:lnTo>
                    <a:pt x="94" y="163"/>
                  </a:lnTo>
                  <a:lnTo>
                    <a:pt x="92" y="163"/>
                  </a:lnTo>
                  <a:lnTo>
                    <a:pt x="90" y="163"/>
                  </a:lnTo>
                  <a:lnTo>
                    <a:pt x="90" y="161"/>
                  </a:lnTo>
                  <a:lnTo>
                    <a:pt x="88" y="161"/>
                  </a:lnTo>
                  <a:lnTo>
                    <a:pt x="88" y="159"/>
                  </a:lnTo>
                  <a:lnTo>
                    <a:pt x="86" y="159"/>
                  </a:lnTo>
                  <a:lnTo>
                    <a:pt x="84" y="159"/>
                  </a:lnTo>
                  <a:lnTo>
                    <a:pt x="82" y="161"/>
                  </a:lnTo>
                  <a:lnTo>
                    <a:pt x="78" y="161"/>
                  </a:lnTo>
                  <a:lnTo>
                    <a:pt x="78" y="163"/>
                  </a:lnTo>
                  <a:lnTo>
                    <a:pt x="76" y="163"/>
                  </a:lnTo>
                  <a:lnTo>
                    <a:pt x="74" y="163"/>
                  </a:lnTo>
                  <a:lnTo>
                    <a:pt x="72" y="163"/>
                  </a:lnTo>
                  <a:lnTo>
                    <a:pt x="70" y="163"/>
                  </a:lnTo>
                  <a:lnTo>
                    <a:pt x="70" y="165"/>
                  </a:lnTo>
                  <a:lnTo>
                    <a:pt x="70" y="167"/>
                  </a:lnTo>
                  <a:lnTo>
                    <a:pt x="68" y="167"/>
                  </a:lnTo>
                  <a:lnTo>
                    <a:pt x="66" y="169"/>
                  </a:lnTo>
                  <a:lnTo>
                    <a:pt x="64" y="169"/>
                  </a:lnTo>
                  <a:lnTo>
                    <a:pt x="62" y="169"/>
                  </a:lnTo>
                  <a:lnTo>
                    <a:pt x="64" y="169"/>
                  </a:lnTo>
                  <a:lnTo>
                    <a:pt x="64" y="171"/>
                  </a:lnTo>
                  <a:lnTo>
                    <a:pt x="62" y="171"/>
                  </a:lnTo>
                  <a:lnTo>
                    <a:pt x="62" y="169"/>
                  </a:lnTo>
                  <a:lnTo>
                    <a:pt x="60" y="169"/>
                  </a:lnTo>
                  <a:lnTo>
                    <a:pt x="60" y="169"/>
                  </a:lnTo>
                  <a:lnTo>
                    <a:pt x="60" y="171"/>
                  </a:lnTo>
                  <a:lnTo>
                    <a:pt x="58" y="171"/>
                  </a:lnTo>
                  <a:lnTo>
                    <a:pt x="56" y="171"/>
                  </a:lnTo>
                  <a:lnTo>
                    <a:pt x="54" y="171"/>
                  </a:lnTo>
                  <a:lnTo>
                    <a:pt x="56" y="173"/>
                  </a:lnTo>
                  <a:lnTo>
                    <a:pt x="56" y="175"/>
                  </a:lnTo>
                  <a:lnTo>
                    <a:pt x="54" y="175"/>
                  </a:lnTo>
                  <a:lnTo>
                    <a:pt x="52" y="175"/>
                  </a:lnTo>
                  <a:lnTo>
                    <a:pt x="52" y="177"/>
                  </a:lnTo>
                  <a:lnTo>
                    <a:pt x="50" y="175"/>
                  </a:lnTo>
                  <a:lnTo>
                    <a:pt x="48" y="175"/>
                  </a:lnTo>
                  <a:lnTo>
                    <a:pt x="46" y="173"/>
                  </a:lnTo>
                  <a:lnTo>
                    <a:pt x="44" y="173"/>
                  </a:lnTo>
                  <a:lnTo>
                    <a:pt x="42" y="175"/>
                  </a:lnTo>
                  <a:lnTo>
                    <a:pt x="40" y="175"/>
                  </a:lnTo>
                  <a:lnTo>
                    <a:pt x="38" y="175"/>
                  </a:lnTo>
                  <a:lnTo>
                    <a:pt x="34" y="175"/>
                  </a:lnTo>
                  <a:lnTo>
                    <a:pt x="32" y="175"/>
                  </a:lnTo>
                  <a:lnTo>
                    <a:pt x="30" y="173"/>
                  </a:lnTo>
                  <a:lnTo>
                    <a:pt x="28" y="171"/>
                  </a:lnTo>
                  <a:lnTo>
                    <a:pt x="30" y="171"/>
                  </a:lnTo>
                  <a:lnTo>
                    <a:pt x="30" y="169"/>
                  </a:lnTo>
                  <a:lnTo>
                    <a:pt x="28" y="169"/>
                  </a:lnTo>
                  <a:lnTo>
                    <a:pt x="28" y="165"/>
                  </a:lnTo>
                  <a:lnTo>
                    <a:pt x="26" y="165"/>
                  </a:lnTo>
                  <a:lnTo>
                    <a:pt x="26" y="163"/>
                  </a:lnTo>
                  <a:lnTo>
                    <a:pt x="24" y="163"/>
                  </a:lnTo>
                  <a:lnTo>
                    <a:pt x="22" y="163"/>
                  </a:lnTo>
                  <a:lnTo>
                    <a:pt x="20" y="161"/>
                  </a:lnTo>
                  <a:lnTo>
                    <a:pt x="20" y="159"/>
                  </a:lnTo>
                  <a:lnTo>
                    <a:pt x="22" y="159"/>
                  </a:lnTo>
                  <a:lnTo>
                    <a:pt x="20" y="159"/>
                  </a:lnTo>
                  <a:lnTo>
                    <a:pt x="18" y="159"/>
                  </a:lnTo>
                  <a:lnTo>
                    <a:pt x="16" y="157"/>
                  </a:lnTo>
                  <a:lnTo>
                    <a:pt x="16" y="155"/>
                  </a:lnTo>
                  <a:lnTo>
                    <a:pt x="16" y="155"/>
                  </a:lnTo>
                  <a:lnTo>
                    <a:pt x="16" y="153"/>
                  </a:lnTo>
                  <a:lnTo>
                    <a:pt x="14" y="153"/>
                  </a:lnTo>
                  <a:lnTo>
                    <a:pt x="14" y="155"/>
                  </a:lnTo>
                  <a:lnTo>
                    <a:pt x="12" y="155"/>
                  </a:lnTo>
                  <a:lnTo>
                    <a:pt x="12" y="153"/>
                  </a:lnTo>
                  <a:lnTo>
                    <a:pt x="12" y="151"/>
                  </a:lnTo>
                  <a:lnTo>
                    <a:pt x="12" y="153"/>
                  </a:lnTo>
                  <a:lnTo>
                    <a:pt x="12" y="153"/>
                  </a:lnTo>
                  <a:lnTo>
                    <a:pt x="12" y="155"/>
                  </a:lnTo>
                  <a:lnTo>
                    <a:pt x="10" y="155"/>
                  </a:lnTo>
                  <a:lnTo>
                    <a:pt x="10" y="153"/>
                  </a:lnTo>
                  <a:lnTo>
                    <a:pt x="8" y="153"/>
                  </a:lnTo>
                  <a:lnTo>
                    <a:pt x="8" y="155"/>
                  </a:lnTo>
                  <a:lnTo>
                    <a:pt x="10" y="155"/>
                  </a:lnTo>
                  <a:lnTo>
                    <a:pt x="8" y="155"/>
                  </a:lnTo>
                  <a:lnTo>
                    <a:pt x="6" y="155"/>
                  </a:lnTo>
                  <a:lnTo>
                    <a:pt x="4" y="155"/>
                  </a:lnTo>
                  <a:lnTo>
                    <a:pt x="4" y="153"/>
                  </a:lnTo>
                  <a:lnTo>
                    <a:pt x="4" y="151"/>
                  </a:lnTo>
                  <a:lnTo>
                    <a:pt x="2" y="151"/>
                  </a:lnTo>
                  <a:lnTo>
                    <a:pt x="2" y="149"/>
                  </a:lnTo>
                  <a:lnTo>
                    <a:pt x="2" y="147"/>
                  </a:lnTo>
                  <a:lnTo>
                    <a:pt x="0" y="147"/>
                  </a:lnTo>
                  <a:lnTo>
                    <a:pt x="0" y="139"/>
                  </a:lnTo>
                  <a:lnTo>
                    <a:pt x="0" y="135"/>
                  </a:lnTo>
                  <a:lnTo>
                    <a:pt x="0" y="133"/>
                  </a:lnTo>
                  <a:lnTo>
                    <a:pt x="0" y="131"/>
                  </a:lnTo>
                  <a:lnTo>
                    <a:pt x="0" y="129"/>
                  </a:lnTo>
                  <a:lnTo>
                    <a:pt x="0" y="119"/>
                  </a:lnTo>
                  <a:lnTo>
                    <a:pt x="0" y="107"/>
                  </a:lnTo>
                  <a:lnTo>
                    <a:pt x="0" y="105"/>
                  </a:lnTo>
                  <a:lnTo>
                    <a:pt x="0" y="101"/>
                  </a:lnTo>
                  <a:lnTo>
                    <a:pt x="0" y="99"/>
                  </a:lnTo>
                  <a:lnTo>
                    <a:pt x="0" y="81"/>
                  </a:lnTo>
                  <a:lnTo>
                    <a:pt x="0" y="77"/>
                  </a:lnTo>
                  <a:lnTo>
                    <a:pt x="0" y="75"/>
                  </a:lnTo>
                  <a:lnTo>
                    <a:pt x="0" y="71"/>
                  </a:lnTo>
                  <a:lnTo>
                    <a:pt x="0" y="65"/>
                  </a:lnTo>
                  <a:lnTo>
                    <a:pt x="0" y="63"/>
                  </a:lnTo>
                  <a:lnTo>
                    <a:pt x="0" y="61"/>
                  </a:lnTo>
                  <a:lnTo>
                    <a:pt x="0" y="59"/>
                  </a:lnTo>
                  <a:lnTo>
                    <a:pt x="0" y="59"/>
                  </a:lnTo>
                  <a:lnTo>
                    <a:pt x="0" y="57"/>
                  </a:lnTo>
                  <a:lnTo>
                    <a:pt x="0" y="53"/>
                  </a:lnTo>
                  <a:lnTo>
                    <a:pt x="0" y="51"/>
                  </a:lnTo>
                  <a:lnTo>
                    <a:pt x="0" y="49"/>
                  </a:lnTo>
                  <a:lnTo>
                    <a:pt x="0" y="47"/>
                  </a:lnTo>
                  <a:lnTo>
                    <a:pt x="0" y="45"/>
                  </a:lnTo>
                  <a:lnTo>
                    <a:pt x="0" y="41"/>
                  </a:lnTo>
                  <a:lnTo>
                    <a:pt x="0" y="39"/>
                  </a:lnTo>
                  <a:lnTo>
                    <a:pt x="0" y="37"/>
                  </a:lnTo>
                  <a:lnTo>
                    <a:pt x="0" y="35"/>
                  </a:lnTo>
                  <a:lnTo>
                    <a:pt x="0" y="33"/>
                  </a:lnTo>
                  <a:lnTo>
                    <a:pt x="0" y="31"/>
                  </a:lnTo>
                  <a:lnTo>
                    <a:pt x="0" y="29"/>
                  </a:lnTo>
                  <a:lnTo>
                    <a:pt x="0" y="26"/>
                  </a:lnTo>
                  <a:lnTo>
                    <a:pt x="0" y="24"/>
                  </a:lnTo>
                  <a:lnTo>
                    <a:pt x="0" y="22"/>
                  </a:lnTo>
                  <a:lnTo>
                    <a:pt x="0" y="20"/>
                  </a:lnTo>
                  <a:lnTo>
                    <a:pt x="0" y="12"/>
                  </a:lnTo>
                  <a:lnTo>
                    <a:pt x="0" y="8"/>
                  </a:lnTo>
                  <a:lnTo>
                    <a:pt x="0" y="4"/>
                  </a:lnTo>
                  <a:lnTo>
                    <a:pt x="2" y="6"/>
                  </a:lnTo>
                  <a:lnTo>
                    <a:pt x="2" y="8"/>
                  </a:lnTo>
                  <a:lnTo>
                    <a:pt x="4" y="8"/>
                  </a:lnTo>
                  <a:lnTo>
                    <a:pt x="6" y="10"/>
                  </a:lnTo>
                  <a:lnTo>
                    <a:pt x="8" y="10"/>
                  </a:lnTo>
                  <a:lnTo>
                    <a:pt x="8" y="6"/>
                  </a:lnTo>
                  <a:lnTo>
                    <a:pt x="8" y="4"/>
                  </a:lnTo>
                  <a:lnTo>
                    <a:pt x="6" y="4"/>
                  </a:lnTo>
                  <a:lnTo>
                    <a:pt x="6" y="2"/>
                  </a:lnTo>
                  <a:lnTo>
                    <a:pt x="6" y="0"/>
                  </a:lnTo>
                  <a:lnTo>
                    <a:pt x="8" y="2"/>
                  </a:lnTo>
                  <a:lnTo>
                    <a:pt x="12" y="2"/>
                  </a:lnTo>
                  <a:lnTo>
                    <a:pt x="12" y="2"/>
                  </a:lnTo>
                  <a:lnTo>
                    <a:pt x="12" y="4"/>
                  </a:lnTo>
                  <a:lnTo>
                    <a:pt x="12" y="6"/>
                  </a:lnTo>
                  <a:lnTo>
                    <a:pt x="12" y="6"/>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9" name="Freeform 35"/>
            <p:cNvSpPr>
              <a:spLocks/>
            </p:cNvSpPr>
            <p:nvPr/>
          </p:nvSpPr>
          <p:spPr bwMode="auto">
            <a:xfrm>
              <a:off x="8281988" y="1731963"/>
              <a:ext cx="304800" cy="257175"/>
            </a:xfrm>
            <a:custGeom>
              <a:avLst/>
              <a:gdLst>
                <a:gd name="T0" fmla="*/ 164 w 192"/>
                <a:gd name="T1" fmla="*/ 6 h 162"/>
                <a:gd name="T2" fmla="*/ 170 w 192"/>
                <a:gd name="T3" fmla="*/ 4 h 162"/>
                <a:gd name="T4" fmla="*/ 172 w 192"/>
                <a:gd name="T5" fmla="*/ 2 h 162"/>
                <a:gd name="T6" fmla="*/ 176 w 192"/>
                <a:gd name="T7" fmla="*/ 2 h 162"/>
                <a:gd name="T8" fmla="*/ 178 w 192"/>
                <a:gd name="T9" fmla="*/ 2 h 162"/>
                <a:gd name="T10" fmla="*/ 182 w 192"/>
                <a:gd name="T11" fmla="*/ 6 h 162"/>
                <a:gd name="T12" fmla="*/ 188 w 192"/>
                <a:gd name="T13" fmla="*/ 4 h 162"/>
                <a:gd name="T14" fmla="*/ 192 w 192"/>
                <a:gd name="T15" fmla="*/ 14 h 162"/>
                <a:gd name="T16" fmla="*/ 192 w 192"/>
                <a:gd name="T17" fmla="*/ 116 h 162"/>
                <a:gd name="T18" fmla="*/ 192 w 192"/>
                <a:gd name="T19" fmla="*/ 136 h 162"/>
                <a:gd name="T20" fmla="*/ 192 w 192"/>
                <a:gd name="T21" fmla="*/ 152 h 162"/>
                <a:gd name="T22" fmla="*/ 190 w 192"/>
                <a:gd name="T23" fmla="*/ 162 h 162"/>
                <a:gd name="T24" fmla="*/ 174 w 192"/>
                <a:gd name="T25" fmla="*/ 162 h 162"/>
                <a:gd name="T26" fmla="*/ 154 w 192"/>
                <a:gd name="T27" fmla="*/ 162 h 162"/>
                <a:gd name="T28" fmla="*/ 136 w 192"/>
                <a:gd name="T29" fmla="*/ 162 h 162"/>
                <a:gd name="T30" fmla="*/ 126 w 192"/>
                <a:gd name="T31" fmla="*/ 162 h 162"/>
                <a:gd name="T32" fmla="*/ 106 w 192"/>
                <a:gd name="T33" fmla="*/ 162 h 162"/>
                <a:gd name="T34" fmla="*/ 80 w 192"/>
                <a:gd name="T35" fmla="*/ 162 h 162"/>
                <a:gd name="T36" fmla="*/ 66 w 192"/>
                <a:gd name="T37" fmla="*/ 162 h 162"/>
                <a:gd name="T38" fmla="*/ 42 w 192"/>
                <a:gd name="T39" fmla="*/ 162 h 162"/>
                <a:gd name="T40" fmla="*/ 32 w 192"/>
                <a:gd name="T41" fmla="*/ 162 h 162"/>
                <a:gd name="T42" fmla="*/ 18 w 192"/>
                <a:gd name="T43" fmla="*/ 162 h 162"/>
                <a:gd name="T44" fmla="*/ 2 w 192"/>
                <a:gd name="T45" fmla="*/ 162 h 162"/>
                <a:gd name="T46" fmla="*/ 0 w 192"/>
                <a:gd name="T47" fmla="*/ 150 h 162"/>
                <a:gd name="T48" fmla="*/ 0 w 192"/>
                <a:gd name="T49" fmla="*/ 130 h 162"/>
                <a:gd name="T50" fmla="*/ 0 w 192"/>
                <a:gd name="T51" fmla="*/ 114 h 162"/>
                <a:gd name="T52" fmla="*/ 0 w 192"/>
                <a:gd name="T53" fmla="*/ 98 h 162"/>
                <a:gd name="T54" fmla="*/ 0 w 192"/>
                <a:gd name="T55" fmla="*/ 78 h 162"/>
                <a:gd name="T56" fmla="*/ 0 w 192"/>
                <a:gd name="T57" fmla="*/ 58 h 162"/>
                <a:gd name="T58" fmla="*/ 0 w 192"/>
                <a:gd name="T59" fmla="*/ 44 h 162"/>
                <a:gd name="T60" fmla="*/ 0 w 192"/>
                <a:gd name="T61" fmla="*/ 26 h 162"/>
                <a:gd name="T62" fmla="*/ 2 w 192"/>
                <a:gd name="T63" fmla="*/ 18 h 162"/>
                <a:gd name="T64" fmla="*/ 12 w 192"/>
                <a:gd name="T65" fmla="*/ 22 h 162"/>
                <a:gd name="T66" fmla="*/ 24 w 192"/>
                <a:gd name="T67" fmla="*/ 24 h 162"/>
                <a:gd name="T68" fmla="*/ 28 w 192"/>
                <a:gd name="T69" fmla="*/ 18 h 162"/>
                <a:gd name="T70" fmla="*/ 34 w 192"/>
                <a:gd name="T71" fmla="*/ 18 h 162"/>
                <a:gd name="T72" fmla="*/ 40 w 192"/>
                <a:gd name="T73" fmla="*/ 14 h 162"/>
                <a:gd name="T74" fmla="*/ 48 w 192"/>
                <a:gd name="T75" fmla="*/ 10 h 162"/>
                <a:gd name="T76" fmla="*/ 60 w 192"/>
                <a:gd name="T77" fmla="*/ 6 h 162"/>
                <a:gd name="T78" fmla="*/ 68 w 192"/>
                <a:gd name="T79" fmla="*/ 10 h 162"/>
                <a:gd name="T80" fmla="*/ 72 w 192"/>
                <a:gd name="T81" fmla="*/ 10 h 162"/>
                <a:gd name="T82" fmla="*/ 78 w 192"/>
                <a:gd name="T83" fmla="*/ 14 h 162"/>
                <a:gd name="T84" fmla="*/ 80 w 192"/>
                <a:gd name="T85" fmla="*/ 16 h 162"/>
                <a:gd name="T86" fmla="*/ 90 w 192"/>
                <a:gd name="T87" fmla="*/ 20 h 162"/>
                <a:gd name="T88" fmla="*/ 98 w 192"/>
                <a:gd name="T89" fmla="*/ 20 h 162"/>
                <a:gd name="T90" fmla="*/ 104 w 192"/>
                <a:gd name="T91" fmla="*/ 22 h 162"/>
                <a:gd name="T92" fmla="*/ 112 w 192"/>
                <a:gd name="T93" fmla="*/ 22 h 162"/>
                <a:gd name="T94" fmla="*/ 116 w 192"/>
                <a:gd name="T95" fmla="*/ 22 h 162"/>
                <a:gd name="T96" fmla="*/ 126 w 192"/>
                <a:gd name="T97" fmla="*/ 28 h 162"/>
                <a:gd name="T98" fmla="*/ 132 w 192"/>
                <a:gd name="T99" fmla="*/ 24 h 162"/>
                <a:gd name="T100" fmla="*/ 132 w 192"/>
                <a:gd name="T101" fmla="*/ 16 h 162"/>
                <a:gd name="T102" fmla="*/ 136 w 192"/>
                <a:gd name="T103" fmla="*/ 12 h 162"/>
                <a:gd name="T104" fmla="*/ 140 w 192"/>
                <a:gd name="T105" fmla="*/ 4 h 162"/>
                <a:gd name="T106" fmla="*/ 148 w 192"/>
                <a:gd name="T107" fmla="*/ 2 h 162"/>
                <a:gd name="T108" fmla="*/ 154 w 192"/>
                <a:gd name="T109" fmla="*/ 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2" h="162">
                  <a:moveTo>
                    <a:pt x="158" y="2"/>
                  </a:moveTo>
                  <a:lnTo>
                    <a:pt x="160" y="2"/>
                  </a:lnTo>
                  <a:lnTo>
                    <a:pt x="162" y="2"/>
                  </a:lnTo>
                  <a:lnTo>
                    <a:pt x="162" y="4"/>
                  </a:lnTo>
                  <a:lnTo>
                    <a:pt x="162" y="6"/>
                  </a:lnTo>
                  <a:lnTo>
                    <a:pt x="164" y="6"/>
                  </a:lnTo>
                  <a:lnTo>
                    <a:pt x="166" y="6"/>
                  </a:lnTo>
                  <a:lnTo>
                    <a:pt x="168" y="6"/>
                  </a:lnTo>
                  <a:lnTo>
                    <a:pt x="170" y="6"/>
                  </a:lnTo>
                  <a:lnTo>
                    <a:pt x="168" y="6"/>
                  </a:lnTo>
                  <a:lnTo>
                    <a:pt x="168" y="4"/>
                  </a:lnTo>
                  <a:lnTo>
                    <a:pt x="170" y="4"/>
                  </a:lnTo>
                  <a:lnTo>
                    <a:pt x="170" y="6"/>
                  </a:lnTo>
                  <a:lnTo>
                    <a:pt x="172" y="6"/>
                  </a:lnTo>
                  <a:lnTo>
                    <a:pt x="172" y="4"/>
                  </a:lnTo>
                  <a:lnTo>
                    <a:pt x="170" y="4"/>
                  </a:lnTo>
                  <a:lnTo>
                    <a:pt x="170" y="2"/>
                  </a:lnTo>
                  <a:lnTo>
                    <a:pt x="172" y="2"/>
                  </a:lnTo>
                  <a:lnTo>
                    <a:pt x="172" y="2"/>
                  </a:lnTo>
                  <a:lnTo>
                    <a:pt x="174" y="2"/>
                  </a:lnTo>
                  <a:lnTo>
                    <a:pt x="174" y="2"/>
                  </a:lnTo>
                  <a:lnTo>
                    <a:pt x="176" y="4"/>
                  </a:lnTo>
                  <a:lnTo>
                    <a:pt x="176" y="2"/>
                  </a:lnTo>
                  <a:lnTo>
                    <a:pt x="176" y="2"/>
                  </a:lnTo>
                  <a:lnTo>
                    <a:pt x="176" y="2"/>
                  </a:lnTo>
                  <a:lnTo>
                    <a:pt x="176" y="4"/>
                  </a:lnTo>
                  <a:lnTo>
                    <a:pt x="178" y="4"/>
                  </a:lnTo>
                  <a:lnTo>
                    <a:pt x="178" y="2"/>
                  </a:lnTo>
                  <a:lnTo>
                    <a:pt x="176" y="2"/>
                  </a:lnTo>
                  <a:lnTo>
                    <a:pt x="178" y="2"/>
                  </a:lnTo>
                  <a:lnTo>
                    <a:pt x="180" y="2"/>
                  </a:lnTo>
                  <a:lnTo>
                    <a:pt x="178" y="4"/>
                  </a:lnTo>
                  <a:lnTo>
                    <a:pt x="180" y="6"/>
                  </a:lnTo>
                  <a:lnTo>
                    <a:pt x="180" y="4"/>
                  </a:lnTo>
                  <a:lnTo>
                    <a:pt x="182" y="4"/>
                  </a:lnTo>
                  <a:lnTo>
                    <a:pt x="182" y="6"/>
                  </a:lnTo>
                  <a:lnTo>
                    <a:pt x="184" y="6"/>
                  </a:lnTo>
                  <a:lnTo>
                    <a:pt x="184" y="4"/>
                  </a:lnTo>
                  <a:lnTo>
                    <a:pt x="184" y="2"/>
                  </a:lnTo>
                  <a:lnTo>
                    <a:pt x="184" y="4"/>
                  </a:lnTo>
                  <a:lnTo>
                    <a:pt x="186" y="4"/>
                  </a:lnTo>
                  <a:lnTo>
                    <a:pt x="188" y="4"/>
                  </a:lnTo>
                  <a:lnTo>
                    <a:pt x="188" y="6"/>
                  </a:lnTo>
                  <a:lnTo>
                    <a:pt x="190" y="6"/>
                  </a:lnTo>
                  <a:lnTo>
                    <a:pt x="190" y="8"/>
                  </a:lnTo>
                  <a:lnTo>
                    <a:pt x="190" y="10"/>
                  </a:lnTo>
                  <a:lnTo>
                    <a:pt x="190" y="12"/>
                  </a:lnTo>
                  <a:lnTo>
                    <a:pt x="192" y="14"/>
                  </a:lnTo>
                  <a:lnTo>
                    <a:pt x="192" y="20"/>
                  </a:lnTo>
                  <a:lnTo>
                    <a:pt x="192" y="76"/>
                  </a:lnTo>
                  <a:lnTo>
                    <a:pt x="192" y="98"/>
                  </a:lnTo>
                  <a:lnTo>
                    <a:pt x="192" y="110"/>
                  </a:lnTo>
                  <a:lnTo>
                    <a:pt x="192" y="114"/>
                  </a:lnTo>
                  <a:lnTo>
                    <a:pt x="192" y="116"/>
                  </a:lnTo>
                  <a:lnTo>
                    <a:pt x="192" y="120"/>
                  </a:lnTo>
                  <a:lnTo>
                    <a:pt x="192" y="128"/>
                  </a:lnTo>
                  <a:lnTo>
                    <a:pt x="192" y="130"/>
                  </a:lnTo>
                  <a:lnTo>
                    <a:pt x="192" y="132"/>
                  </a:lnTo>
                  <a:lnTo>
                    <a:pt x="192" y="134"/>
                  </a:lnTo>
                  <a:lnTo>
                    <a:pt x="192" y="136"/>
                  </a:lnTo>
                  <a:lnTo>
                    <a:pt x="192" y="138"/>
                  </a:lnTo>
                  <a:lnTo>
                    <a:pt x="192" y="140"/>
                  </a:lnTo>
                  <a:lnTo>
                    <a:pt x="192" y="142"/>
                  </a:lnTo>
                  <a:lnTo>
                    <a:pt x="192" y="144"/>
                  </a:lnTo>
                  <a:lnTo>
                    <a:pt x="192" y="150"/>
                  </a:lnTo>
                  <a:lnTo>
                    <a:pt x="192" y="152"/>
                  </a:lnTo>
                  <a:lnTo>
                    <a:pt x="192" y="154"/>
                  </a:lnTo>
                  <a:lnTo>
                    <a:pt x="192" y="156"/>
                  </a:lnTo>
                  <a:lnTo>
                    <a:pt x="192" y="158"/>
                  </a:lnTo>
                  <a:lnTo>
                    <a:pt x="192" y="160"/>
                  </a:lnTo>
                  <a:lnTo>
                    <a:pt x="192" y="162"/>
                  </a:lnTo>
                  <a:lnTo>
                    <a:pt x="190" y="162"/>
                  </a:lnTo>
                  <a:lnTo>
                    <a:pt x="188" y="162"/>
                  </a:lnTo>
                  <a:lnTo>
                    <a:pt x="186" y="162"/>
                  </a:lnTo>
                  <a:lnTo>
                    <a:pt x="182" y="162"/>
                  </a:lnTo>
                  <a:lnTo>
                    <a:pt x="176" y="162"/>
                  </a:lnTo>
                  <a:lnTo>
                    <a:pt x="176" y="162"/>
                  </a:lnTo>
                  <a:lnTo>
                    <a:pt x="174" y="162"/>
                  </a:lnTo>
                  <a:lnTo>
                    <a:pt x="172" y="162"/>
                  </a:lnTo>
                  <a:lnTo>
                    <a:pt x="170" y="162"/>
                  </a:lnTo>
                  <a:lnTo>
                    <a:pt x="168" y="162"/>
                  </a:lnTo>
                  <a:lnTo>
                    <a:pt x="158" y="162"/>
                  </a:lnTo>
                  <a:lnTo>
                    <a:pt x="156" y="162"/>
                  </a:lnTo>
                  <a:lnTo>
                    <a:pt x="154" y="162"/>
                  </a:lnTo>
                  <a:lnTo>
                    <a:pt x="148" y="162"/>
                  </a:lnTo>
                  <a:lnTo>
                    <a:pt x="146" y="162"/>
                  </a:lnTo>
                  <a:lnTo>
                    <a:pt x="144" y="162"/>
                  </a:lnTo>
                  <a:lnTo>
                    <a:pt x="142" y="162"/>
                  </a:lnTo>
                  <a:lnTo>
                    <a:pt x="140" y="162"/>
                  </a:lnTo>
                  <a:lnTo>
                    <a:pt x="136" y="162"/>
                  </a:lnTo>
                  <a:lnTo>
                    <a:pt x="134" y="162"/>
                  </a:lnTo>
                  <a:lnTo>
                    <a:pt x="132" y="162"/>
                  </a:lnTo>
                  <a:lnTo>
                    <a:pt x="130" y="162"/>
                  </a:lnTo>
                  <a:lnTo>
                    <a:pt x="128" y="162"/>
                  </a:lnTo>
                  <a:lnTo>
                    <a:pt x="128" y="162"/>
                  </a:lnTo>
                  <a:lnTo>
                    <a:pt x="126" y="162"/>
                  </a:lnTo>
                  <a:lnTo>
                    <a:pt x="122" y="162"/>
                  </a:lnTo>
                  <a:lnTo>
                    <a:pt x="120" y="162"/>
                  </a:lnTo>
                  <a:lnTo>
                    <a:pt x="118" y="162"/>
                  </a:lnTo>
                  <a:lnTo>
                    <a:pt x="116" y="162"/>
                  </a:lnTo>
                  <a:lnTo>
                    <a:pt x="108" y="162"/>
                  </a:lnTo>
                  <a:lnTo>
                    <a:pt x="106" y="162"/>
                  </a:lnTo>
                  <a:lnTo>
                    <a:pt x="98" y="162"/>
                  </a:lnTo>
                  <a:lnTo>
                    <a:pt x="92" y="162"/>
                  </a:lnTo>
                  <a:lnTo>
                    <a:pt x="90" y="162"/>
                  </a:lnTo>
                  <a:lnTo>
                    <a:pt x="88" y="162"/>
                  </a:lnTo>
                  <a:lnTo>
                    <a:pt x="86" y="162"/>
                  </a:lnTo>
                  <a:lnTo>
                    <a:pt x="80" y="162"/>
                  </a:lnTo>
                  <a:lnTo>
                    <a:pt x="78" y="162"/>
                  </a:lnTo>
                  <a:lnTo>
                    <a:pt x="76" y="162"/>
                  </a:lnTo>
                  <a:lnTo>
                    <a:pt x="74" y="162"/>
                  </a:lnTo>
                  <a:lnTo>
                    <a:pt x="72" y="162"/>
                  </a:lnTo>
                  <a:lnTo>
                    <a:pt x="70" y="162"/>
                  </a:lnTo>
                  <a:lnTo>
                    <a:pt x="66" y="162"/>
                  </a:lnTo>
                  <a:lnTo>
                    <a:pt x="62" y="162"/>
                  </a:lnTo>
                  <a:lnTo>
                    <a:pt x="58" y="162"/>
                  </a:lnTo>
                  <a:lnTo>
                    <a:pt x="54" y="162"/>
                  </a:lnTo>
                  <a:lnTo>
                    <a:pt x="48" y="162"/>
                  </a:lnTo>
                  <a:lnTo>
                    <a:pt x="46" y="162"/>
                  </a:lnTo>
                  <a:lnTo>
                    <a:pt x="42" y="162"/>
                  </a:lnTo>
                  <a:lnTo>
                    <a:pt x="40" y="162"/>
                  </a:lnTo>
                  <a:lnTo>
                    <a:pt x="38" y="162"/>
                  </a:lnTo>
                  <a:lnTo>
                    <a:pt x="36" y="162"/>
                  </a:lnTo>
                  <a:lnTo>
                    <a:pt x="34" y="162"/>
                  </a:lnTo>
                  <a:lnTo>
                    <a:pt x="32" y="162"/>
                  </a:lnTo>
                  <a:lnTo>
                    <a:pt x="32" y="162"/>
                  </a:lnTo>
                  <a:lnTo>
                    <a:pt x="30" y="162"/>
                  </a:lnTo>
                  <a:lnTo>
                    <a:pt x="28" y="162"/>
                  </a:lnTo>
                  <a:lnTo>
                    <a:pt x="26" y="162"/>
                  </a:lnTo>
                  <a:lnTo>
                    <a:pt x="24" y="162"/>
                  </a:lnTo>
                  <a:lnTo>
                    <a:pt x="20" y="162"/>
                  </a:lnTo>
                  <a:lnTo>
                    <a:pt x="18" y="162"/>
                  </a:lnTo>
                  <a:lnTo>
                    <a:pt x="14" y="162"/>
                  </a:lnTo>
                  <a:lnTo>
                    <a:pt x="12" y="162"/>
                  </a:lnTo>
                  <a:lnTo>
                    <a:pt x="10" y="162"/>
                  </a:lnTo>
                  <a:lnTo>
                    <a:pt x="8" y="162"/>
                  </a:lnTo>
                  <a:lnTo>
                    <a:pt x="6" y="162"/>
                  </a:lnTo>
                  <a:lnTo>
                    <a:pt x="2" y="162"/>
                  </a:lnTo>
                  <a:lnTo>
                    <a:pt x="0" y="162"/>
                  </a:lnTo>
                  <a:lnTo>
                    <a:pt x="0" y="158"/>
                  </a:lnTo>
                  <a:lnTo>
                    <a:pt x="0" y="156"/>
                  </a:lnTo>
                  <a:lnTo>
                    <a:pt x="0" y="154"/>
                  </a:lnTo>
                  <a:lnTo>
                    <a:pt x="0" y="152"/>
                  </a:lnTo>
                  <a:lnTo>
                    <a:pt x="0" y="150"/>
                  </a:lnTo>
                  <a:lnTo>
                    <a:pt x="0" y="148"/>
                  </a:lnTo>
                  <a:lnTo>
                    <a:pt x="0" y="146"/>
                  </a:lnTo>
                  <a:lnTo>
                    <a:pt x="0" y="144"/>
                  </a:lnTo>
                  <a:lnTo>
                    <a:pt x="0" y="140"/>
                  </a:lnTo>
                  <a:lnTo>
                    <a:pt x="0" y="134"/>
                  </a:lnTo>
                  <a:lnTo>
                    <a:pt x="0" y="130"/>
                  </a:lnTo>
                  <a:lnTo>
                    <a:pt x="0" y="128"/>
                  </a:lnTo>
                  <a:lnTo>
                    <a:pt x="0" y="124"/>
                  </a:lnTo>
                  <a:lnTo>
                    <a:pt x="0" y="122"/>
                  </a:lnTo>
                  <a:lnTo>
                    <a:pt x="0" y="118"/>
                  </a:lnTo>
                  <a:lnTo>
                    <a:pt x="0" y="116"/>
                  </a:lnTo>
                  <a:lnTo>
                    <a:pt x="0" y="114"/>
                  </a:lnTo>
                  <a:lnTo>
                    <a:pt x="0" y="112"/>
                  </a:lnTo>
                  <a:lnTo>
                    <a:pt x="0" y="108"/>
                  </a:lnTo>
                  <a:lnTo>
                    <a:pt x="0" y="106"/>
                  </a:lnTo>
                  <a:lnTo>
                    <a:pt x="0" y="104"/>
                  </a:lnTo>
                  <a:lnTo>
                    <a:pt x="0" y="100"/>
                  </a:lnTo>
                  <a:lnTo>
                    <a:pt x="0" y="98"/>
                  </a:lnTo>
                  <a:lnTo>
                    <a:pt x="0" y="96"/>
                  </a:lnTo>
                  <a:lnTo>
                    <a:pt x="0" y="94"/>
                  </a:lnTo>
                  <a:lnTo>
                    <a:pt x="0" y="92"/>
                  </a:lnTo>
                  <a:lnTo>
                    <a:pt x="0" y="90"/>
                  </a:lnTo>
                  <a:lnTo>
                    <a:pt x="0" y="82"/>
                  </a:lnTo>
                  <a:lnTo>
                    <a:pt x="0" y="78"/>
                  </a:lnTo>
                  <a:lnTo>
                    <a:pt x="0" y="70"/>
                  </a:lnTo>
                  <a:lnTo>
                    <a:pt x="0" y="68"/>
                  </a:lnTo>
                  <a:lnTo>
                    <a:pt x="0" y="66"/>
                  </a:lnTo>
                  <a:lnTo>
                    <a:pt x="0" y="62"/>
                  </a:lnTo>
                  <a:lnTo>
                    <a:pt x="0" y="60"/>
                  </a:lnTo>
                  <a:lnTo>
                    <a:pt x="0" y="58"/>
                  </a:lnTo>
                  <a:lnTo>
                    <a:pt x="0" y="54"/>
                  </a:lnTo>
                  <a:lnTo>
                    <a:pt x="0" y="52"/>
                  </a:lnTo>
                  <a:lnTo>
                    <a:pt x="0" y="50"/>
                  </a:lnTo>
                  <a:lnTo>
                    <a:pt x="0" y="48"/>
                  </a:lnTo>
                  <a:lnTo>
                    <a:pt x="0" y="46"/>
                  </a:lnTo>
                  <a:lnTo>
                    <a:pt x="0" y="44"/>
                  </a:lnTo>
                  <a:lnTo>
                    <a:pt x="0" y="40"/>
                  </a:lnTo>
                  <a:lnTo>
                    <a:pt x="0" y="34"/>
                  </a:lnTo>
                  <a:lnTo>
                    <a:pt x="0" y="32"/>
                  </a:lnTo>
                  <a:lnTo>
                    <a:pt x="0" y="30"/>
                  </a:lnTo>
                  <a:lnTo>
                    <a:pt x="0" y="28"/>
                  </a:lnTo>
                  <a:lnTo>
                    <a:pt x="0" y="26"/>
                  </a:lnTo>
                  <a:lnTo>
                    <a:pt x="0" y="24"/>
                  </a:lnTo>
                  <a:lnTo>
                    <a:pt x="0" y="22"/>
                  </a:lnTo>
                  <a:lnTo>
                    <a:pt x="0" y="18"/>
                  </a:lnTo>
                  <a:lnTo>
                    <a:pt x="0" y="16"/>
                  </a:lnTo>
                  <a:lnTo>
                    <a:pt x="2" y="16"/>
                  </a:lnTo>
                  <a:lnTo>
                    <a:pt x="2" y="18"/>
                  </a:lnTo>
                  <a:lnTo>
                    <a:pt x="0" y="18"/>
                  </a:lnTo>
                  <a:lnTo>
                    <a:pt x="2" y="20"/>
                  </a:lnTo>
                  <a:lnTo>
                    <a:pt x="4" y="22"/>
                  </a:lnTo>
                  <a:lnTo>
                    <a:pt x="6" y="22"/>
                  </a:lnTo>
                  <a:lnTo>
                    <a:pt x="10" y="22"/>
                  </a:lnTo>
                  <a:lnTo>
                    <a:pt x="12" y="22"/>
                  </a:lnTo>
                  <a:lnTo>
                    <a:pt x="14" y="22"/>
                  </a:lnTo>
                  <a:lnTo>
                    <a:pt x="16" y="20"/>
                  </a:lnTo>
                  <a:lnTo>
                    <a:pt x="18" y="20"/>
                  </a:lnTo>
                  <a:lnTo>
                    <a:pt x="20" y="22"/>
                  </a:lnTo>
                  <a:lnTo>
                    <a:pt x="22" y="22"/>
                  </a:lnTo>
                  <a:lnTo>
                    <a:pt x="24" y="24"/>
                  </a:lnTo>
                  <a:lnTo>
                    <a:pt x="24" y="22"/>
                  </a:lnTo>
                  <a:lnTo>
                    <a:pt x="26" y="22"/>
                  </a:lnTo>
                  <a:lnTo>
                    <a:pt x="28" y="22"/>
                  </a:lnTo>
                  <a:lnTo>
                    <a:pt x="28" y="20"/>
                  </a:lnTo>
                  <a:lnTo>
                    <a:pt x="26" y="18"/>
                  </a:lnTo>
                  <a:lnTo>
                    <a:pt x="28" y="18"/>
                  </a:lnTo>
                  <a:lnTo>
                    <a:pt x="30" y="18"/>
                  </a:lnTo>
                  <a:lnTo>
                    <a:pt x="32" y="18"/>
                  </a:lnTo>
                  <a:lnTo>
                    <a:pt x="32" y="16"/>
                  </a:lnTo>
                  <a:lnTo>
                    <a:pt x="32" y="16"/>
                  </a:lnTo>
                  <a:lnTo>
                    <a:pt x="34" y="16"/>
                  </a:lnTo>
                  <a:lnTo>
                    <a:pt x="34" y="18"/>
                  </a:lnTo>
                  <a:lnTo>
                    <a:pt x="36" y="18"/>
                  </a:lnTo>
                  <a:lnTo>
                    <a:pt x="36" y="16"/>
                  </a:lnTo>
                  <a:lnTo>
                    <a:pt x="34" y="16"/>
                  </a:lnTo>
                  <a:lnTo>
                    <a:pt x="36" y="16"/>
                  </a:lnTo>
                  <a:lnTo>
                    <a:pt x="38" y="16"/>
                  </a:lnTo>
                  <a:lnTo>
                    <a:pt x="40" y="14"/>
                  </a:lnTo>
                  <a:lnTo>
                    <a:pt x="42" y="14"/>
                  </a:lnTo>
                  <a:lnTo>
                    <a:pt x="42" y="12"/>
                  </a:lnTo>
                  <a:lnTo>
                    <a:pt x="42" y="10"/>
                  </a:lnTo>
                  <a:lnTo>
                    <a:pt x="44" y="10"/>
                  </a:lnTo>
                  <a:lnTo>
                    <a:pt x="46" y="10"/>
                  </a:lnTo>
                  <a:lnTo>
                    <a:pt x="48" y="10"/>
                  </a:lnTo>
                  <a:lnTo>
                    <a:pt x="50" y="10"/>
                  </a:lnTo>
                  <a:lnTo>
                    <a:pt x="50" y="8"/>
                  </a:lnTo>
                  <a:lnTo>
                    <a:pt x="54" y="8"/>
                  </a:lnTo>
                  <a:lnTo>
                    <a:pt x="56" y="6"/>
                  </a:lnTo>
                  <a:lnTo>
                    <a:pt x="58" y="6"/>
                  </a:lnTo>
                  <a:lnTo>
                    <a:pt x="60" y="6"/>
                  </a:lnTo>
                  <a:lnTo>
                    <a:pt x="60" y="8"/>
                  </a:lnTo>
                  <a:lnTo>
                    <a:pt x="62" y="8"/>
                  </a:lnTo>
                  <a:lnTo>
                    <a:pt x="62" y="10"/>
                  </a:lnTo>
                  <a:lnTo>
                    <a:pt x="64" y="10"/>
                  </a:lnTo>
                  <a:lnTo>
                    <a:pt x="66" y="10"/>
                  </a:lnTo>
                  <a:lnTo>
                    <a:pt x="68" y="10"/>
                  </a:lnTo>
                  <a:lnTo>
                    <a:pt x="70" y="10"/>
                  </a:lnTo>
                  <a:lnTo>
                    <a:pt x="68" y="10"/>
                  </a:lnTo>
                  <a:lnTo>
                    <a:pt x="68" y="8"/>
                  </a:lnTo>
                  <a:lnTo>
                    <a:pt x="70" y="8"/>
                  </a:lnTo>
                  <a:lnTo>
                    <a:pt x="70" y="10"/>
                  </a:lnTo>
                  <a:lnTo>
                    <a:pt x="72" y="10"/>
                  </a:lnTo>
                  <a:lnTo>
                    <a:pt x="72" y="8"/>
                  </a:lnTo>
                  <a:lnTo>
                    <a:pt x="72" y="10"/>
                  </a:lnTo>
                  <a:lnTo>
                    <a:pt x="74" y="10"/>
                  </a:lnTo>
                  <a:lnTo>
                    <a:pt x="76" y="10"/>
                  </a:lnTo>
                  <a:lnTo>
                    <a:pt x="76" y="12"/>
                  </a:lnTo>
                  <a:lnTo>
                    <a:pt x="78" y="14"/>
                  </a:lnTo>
                  <a:lnTo>
                    <a:pt x="80" y="14"/>
                  </a:lnTo>
                  <a:lnTo>
                    <a:pt x="80" y="16"/>
                  </a:lnTo>
                  <a:lnTo>
                    <a:pt x="80" y="14"/>
                  </a:lnTo>
                  <a:lnTo>
                    <a:pt x="80" y="16"/>
                  </a:lnTo>
                  <a:lnTo>
                    <a:pt x="80" y="16"/>
                  </a:lnTo>
                  <a:lnTo>
                    <a:pt x="80" y="16"/>
                  </a:lnTo>
                  <a:lnTo>
                    <a:pt x="80" y="18"/>
                  </a:lnTo>
                  <a:lnTo>
                    <a:pt x="86" y="20"/>
                  </a:lnTo>
                  <a:lnTo>
                    <a:pt x="88" y="20"/>
                  </a:lnTo>
                  <a:lnTo>
                    <a:pt x="88" y="18"/>
                  </a:lnTo>
                  <a:lnTo>
                    <a:pt x="88" y="20"/>
                  </a:lnTo>
                  <a:lnTo>
                    <a:pt x="90" y="20"/>
                  </a:lnTo>
                  <a:lnTo>
                    <a:pt x="90" y="18"/>
                  </a:lnTo>
                  <a:lnTo>
                    <a:pt x="92" y="18"/>
                  </a:lnTo>
                  <a:lnTo>
                    <a:pt x="94" y="18"/>
                  </a:lnTo>
                  <a:lnTo>
                    <a:pt x="94" y="20"/>
                  </a:lnTo>
                  <a:lnTo>
                    <a:pt x="96" y="20"/>
                  </a:lnTo>
                  <a:lnTo>
                    <a:pt x="98" y="20"/>
                  </a:lnTo>
                  <a:lnTo>
                    <a:pt x="98" y="22"/>
                  </a:lnTo>
                  <a:lnTo>
                    <a:pt x="100" y="20"/>
                  </a:lnTo>
                  <a:lnTo>
                    <a:pt x="102" y="20"/>
                  </a:lnTo>
                  <a:lnTo>
                    <a:pt x="102" y="22"/>
                  </a:lnTo>
                  <a:lnTo>
                    <a:pt x="104" y="20"/>
                  </a:lnTo>
                  <a:lnTo>
                    <a:pt x="104" y="22"/>
                  </a:lnTo>
                  <a:lnTo>
                    <a:pt x="106" y="22"/>
                  </a:lnTo>
                  <a:lnTo>
                    <a:pt x="108" y="22"/>
                  </a:lnTo>
                  <a:lnTo>
                    <a:pt x="108" y="24"/>
                  </a:lnTo>
                  <a:lnTo>
                    <a:pt x="108" y="22"/>
                  </a:lnTo>
                  <a:lnTo>
                    <a:pt x="110" y="22"/>
                  </a:lnTo>
                  <a:lnTo>
                    <a:pt x="112" y="22"/>
                  </a:lnTo>
                  <a:lnTo>
                    <a:pt x="112" y="20"/>
                  </a:lnTo>
                  <a:lnTo>
                    <a:pt x="114" y="20"/>
                  </a:lnTo>
                  <a:lnTo>
                    <a:pt x="114" y="22"/>
                  </a:lnTo>
                  <a:lnTo>
                    <a:pt x="114" y="24"/>
                  </a:lnTo>
                  <a:lnTo>
                    <a:pt x="116" y="24"/>
                  </a:lnTo>
                  <a:lnTo>
                    <a:pt x="116" y="22"/>
                  </a:lnTo>
                  <a:lnTo>
                    <a:pt x="118" y="22"/>
                  </a:lnTo>
                  <a:lnTo>
                    <a:pt x="120" y="24"/>
                  </a:lnTo>
                  <a:lnTo>
                    <a:pt x="122" y="24"/>
                  </a:lnTo>
                  <a:lnTo>
                    <a:pt x="124" y="24"/>
                  </a:lnTo>
                  <a:lnTo>
                    <a:pt x="124" y="26"/>
                  </a:lnTo>
                  <a:lnTo>
                    <a:pt x="126" y="28"/>
                  </a:lnTo>
                  <a:lnTo>
                    <a:pt x="126" y="26"/>
                  </a:lnTo>
                  <a:lnTo>
                    <a:pt x="128" y="26"/>
                  </a:lnTo>
                  <a:lnTo>
                    <a:pt x="128" y="26"/>
                  </a:lnTo>
                  <a:lnTo>
                    <a:pt x="130" y="26"/>
                  </a:lnTo>
                  <a:lnTo>
                    <a:pt x="132" y="26"/>
                  </a:lnTo>
                  <a:lnTo>
                    <a:pt x="132" y="24"/>
                  </a:lnTo>
                  <a:lnTo>
                    <a:pt x="134" y="24"/>
                  </a:lnTo>
                  <a:lnTo>
                    <a:pt x="132" y="24"/>
                  </a:lnTo>
                  <a:lnTo>
                    <a:pt x="132" y="22"/>
                  </a:lnTo>
                  <a:lnTo>
                    <a:pt x="130" y="20"/>
                  </a:lnTo>
                  <a:lnTo>
                    <a:pt x="130" y="18"/>
                  </a:lnTo>
                  <a:lnTo>
                    <a:pt x="132" y="16"/>
                  </a:lnTo>
                  <a:lnTo>
                    <a:pt x="132" y="14"/>
                  </a:lnTo>
                  <a:lnTo>
                    <a:pt x="130" y="14"/>
                  </a:lnTo>
                  <a:lnTo>
                    <a:pt x="130" y="12"/>
                  </a:lnTo>
                  <a:lnTo>
                    <a:pt x="132" y="12"/>
                  </a:lnTo>
                  <a:lnTo>
                    <a:pt x="134" y="12"/>
                  </a:lnTo>
                  <a:lnTo>
                    <a:pt x="136" y="12"/>
                  </a:lnTo>
                  <a:lnTo>
                    <a:pt x="134" y="10"/>
                  </a:lnTo>
                  <a:lnTo>
                    <a:pt x="136" y="10"/>
                  </a:lnTo>
                  <a:lnTo>
                    <a:pt x="138" y="8"/>
                  </a:lnTo>
                  <a:lnTo>
                    <a:pt x="136" y="6"/>
                  </a:lnTo>
                  <a:lnTo>
                    <a:pt x="138" y="4"/>
                  </a:lnTo>
                  <a:lnTo>
                    <a:pt x="140" y="4"/>
                  </a:lnTo>
                  <a:lnTo>
                    <a:pt x="142" y="4"/>
                  </a:lnTo>
                  <a:lnTo>
                    <a:pt x="142" y="2"/>
                  </a:lnTo>
                  <a:lnTo>
                    <a:pt x="144" y="4"/>
                  </a:lnTo>
                  <a:lnTo>
                    <a:pt x="146" y="4"/>
                  </a:lnTo>
                  <a:lnTo>
                    <a:pt x="146" y="2"/>
                  </a:lnTo>
                  <a:lnTo>
                    <a:pt x="148" y="2"/>
                  </a:lnTo>
                  <a:lnTo>
                    <a:pt x="148" y="2"/>
                  </a:lnTo>
                  <a:lnTo>
                    <a:pt x="148" y="2"/>
                  </a:lnTo>
                  <a:lnTo>
                    <a:pt x="150" y="2"/>
                  </a:lnTo>
                  <a:lnTo>
                    <a:pt x="152" y="2"/>
                  </a:lnTo>
                  <a:lnTo>
                    <a:pt x="152" y="2"/>
                  </a:lnTo>
                  <a:lnTo>
                    <a:pt x="154" y="2"/>
                  </a:lnTo>
                  <a:lnTo>
                    <a:pt x="154" y="0"/>
                  </a:lnTo>
                  <a:lnTo>
                    <a:pt x="156" y="2"/>
                  </a:lnTo>
                  <a:lnTo>
                    <a:pt x="158" y="2"/>
                  </a:lnTo>
                  <a:lnTo>
                    <a:pt x="158"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0" name="Freeform 100"/>
            <p:cNvSpPr>
              <a:spLocks/>
            </p:cNvSpPr>
            <p:nvPr/>
          </p:nvSpPr>
          <p:spPr bwMode="auto">
            <a:xfrm>
              <a:off x="8256588" y="2039938"/>
              <a:ext cx="330200" cy="280988"/>
            </a:xfrm>
            <a:custGeom>
              <a:avLst/>
              <a:gdLst>
                <a:gd name="T0" fmla="*/ 86 w 208"/>
                <a:gd name="T1" fmla="*/ 38 h 177"/>
                <a:gd name="T2" fmla="*/ 104 w 208"/>
                <a:gd name="T3" fmla="*/ 38 h 177"/>
                <a:gd name="T4" fmla="*/ 110 w 208"/>
                <a:gd name="T5" fmla="*/ 34 h 177"/>
                <a:gd name="T6" fmla="*/ 120 w 208"/>
                <a:gd name="T7" fmla="*/ 28 h 177"/>
                <a:gd name="T8" fmla="*/ 130 w 208"/>
                <a:gd name="T9" fmla="*/ 26 h 177"/>
                <a:gd name="T10" fmla="*/ 136 w 208"/>
                <a:gd name="T11" fmla="*/ 16 h 177"/>
                <a:gd name="T12" fmla="*/ 142 w 208"/>
                <a:gd name="T13" fmla="*/ 16 h 177"/>
                <a:gd name="T14" fmla="*/ 146 w 208"/>
                <a:gd name="T15" fmla="*/ 20 h 177"/>
                <a:gd name="T16" fmla="*/ 148 w 208"/>
                <a:gd name="T17" fmla="*/ 30 h 177"/>
                <a:gd name="T18" fmla="*/ 150 w 208"/>
                <a:gd name="T19" fmla="*/ 34 h 177"/>
                <a:gd name="T20" fmla="*/ 160 w 208"/>
                <a:gd name="T21" fmla="*/ 36 h 177"/>
                <a:gd name="T22" fmla="*/ 170 w 208"/>
                <a:gd name="T23" fmla="*/ 32 h 177"/>
                <a:gd name="T24" fmla="*/ 178 w 208"/>
                <a:gd name="T25" fmla="*/ 22 h 177"/>
                <a:gd name="T26" fmla="*/ 182 w 208"/>
                <a:gd name="T27" fmla="*/ 20 h 177"/>
                <a:gd name="T28" fmla="*/ 192 w 208"/>
                <a:gd name="T29" fmla="*/ 22 h 177"/>
                <a:gd name="T30" fmla="*/ 192 w 208"/>
                <a:gd name="T31" fmla="*/ 26 h 177"/>
                <a:gd name="T32" fmla="*/ 192 w 208"/>
                <a:gd name="T33" fmla="*/ 28 h 177"/>
                <a:gd name="T34" fmla="*/ 192 w 208"/>
                <a:gd name="T35" fmla="*/ 32 h 177"/>
                <a:gd name="T36" fmla="*/ 186 w 208"/>
                <a:gd name="T37" fmla="*/ 34 h 177"/>
                <a:gd name="T38" fmla="*/ 192 w 208"/>
                <a:gd name="T39" fmla="*/ 36 h 177"/>
                <a:gd name="T40" fmla="*/ 200 w 208"/>
                <a:gd name="T41" fmla="*/ 42 h 177"/>
                <a:gd name="T42" fmla="*/ 208 w 208"/>
                <a:gd name="T43" fmla="*/ 46 h 177"/>
                <a:gd name="T44" fmla="*/ 208 w 208"/>
                <a:gd name="T45" fmla="*/ 58 h 177"/>
                <a:gd name="T46" fmla="*/ 208 w 208"/>
                <a:gd name="T47" fmla="*/ 72 h 177"/>
                <a:gd name="T48" fmla="*/ 208 w 208"/>
                <a:gd name="T49" fmla="*/ 86 h 177"/>
                <a:gd name="T50" fmla="*/ 208 w 208"/>
                <a:gd name="T51" fmla="*/ 98 h 177"/>
                <a:gd name="T52" fmla="*/ 208 w 208"/>
                <a:gd name="T53" fmla="*/ 113 h 177"/>
                <a:gd name="T54" fmla="*/ 208 w 208"/>
                <a:gd name="T55" fmla="*/ 127 h 177"/>
                <a:gd name="T56" fmla="*/ 208 w 208"/>
                <a:gd name="T57" fmla="*/ 141 h 177"/>
                <a:gd name="T58" fmla="*/ 202 w 208"/>
                <a:gd name="T59" fmla="*/ 153 h 177"/>
                <a:gd name="T60" fmla="*/ 192 w 208"/>
                <a:gd name="T61" fmla="*/ 155 h 177"/>
                <a:gd name="T62" fmla="*/ 172 w 208"/>
                <a:gd name="T63" fmla="*/ 161 h 177"/>
                <a:gd name="T64" fmla="*/ 150 w 208"/>
                <a:gd name="T65" fmla="*/ 165 h 177"/>
                <a:gd name="T66" fmla="*/ 136 w 208"/>
                <a:gd name="T67" fmla="*/ 169 h 177"/>
                <a:gd name="T68" fmla="*/ 112 w 208"/>
                <a:gd name="T69" fmla="*/ 175 h 177"/>
                <a:gd name="T70" fmla="*/ 106 w 208"/>
                <a:gd name="T71" fmla="*/ 171 h 177"/>
                <a:gd name="T72" fmla="*/ 102 w 208"/>
                <a:gd name="T73" fmla="*/ 169 h 177"/>
                <a:gd name="T74" fmla="*/ 96 w 208"/>
                <a:gd name="T75" fmla="*/ 161 h 177"/>
                <a:gd name="T76" fmla="*/ 88 w 208"/>
                <a:gd name="T77" fmla="*/ 163 h 177"/>
                <a:gd name="T78" fmla="*/ 78 w 208"/>
                <a:gd name="T79" fmla="*/ 161 h 177"/>
                <a:gd name="T80" fmla="*/ 72 w 208"/>
                <a:gd name="T81" fmla="*/ 153 h 177"/>
                <a:gd name="T82" fmla="*/ 62 w 208"/>
                <a:gd name="T83" fmla="*/ 151 h 177"/>
                <a:gd name="T84" fmla="*/ 56 w 208"/>
                <a:gd name="T85" fmla="*/ 151 h 177"/>
                <a:gd name="T86" fmla="*/ 50 w 208"/>
                <a:gd name="T87" fmla="*/ 147 h 177"/>
                <a:gd name="T88" fmla="*/ 40 w 208"/>
                <a:gd name="T89" fmla="*/ 151 h 177"/>
                <a:gd name="T90" fmla="*/ 26 w 208"/>
                <a:gd name="T91" fmla="*/ 149 h 177"/>
                <a:gd name="T92" fmla="*/ 14 w 208"/>
                <a:gd name="T93" fmla="*/ 145 h 177"/>
                <a:gd name="T94" fmla="*/ 10 w 208"/>
                <a:gd name="T95" fmla="*/ 143 h 177"/>
                <a:gd name="T96" fmla="*/ 2 w 208"/>
                <a:gd name="T97" fmla="*/ 139 h 177"/>
                <a:gd name="T98" fmla="*/ 0 w 208"/>
                <a:gd name="T99" fmla="*/ 129 h 177"/>
                <a:gd name="T100" fmla="*/ 0 w 208"/>
                <a:gd name="T101" fmla="*/ 113 h 177"/>
                <a:gd name="T102" fmla="*/ 0 w 208"/>
                <a:gd name="T103" fmla="*/ 98 h 177"/>
                <a:gd name="T104" fmla="*/ 0 w 208"/>
                <a:gd name="T105" fmla="*/ 86 h 177"/>
                <a:gd name="T106" fmla="*/ 0 w 208"/>
                <a:gd name="T107" fmla="*/ 66 h 177"/>
                <a:gd name="T108" fmla="*/ 0 w 208"/>
                <a:gd name="T109" fmla="*/ 48 h 177"/>
                <a:gd name="T110" fmla="*/ 0 w 208"/>
                <a:gd name="T111" fmla="*/ 20 h 177"/>
                <a:gd name="T112" fmla="*/ 0 w 208"/>
                <a:gd name="T113" fmla="*/ 6 h 177"/>
                <a:gd name="T114" fmla="*/ 20 w 208"/>
                <a:gd name="T115" fmla="*/ 12 h 177"/>
                <a:gd name="T116" fmla="*/ 38 w 208"/>
                <a:gd name="T117" fmla="*/ 22 h 177"/>
                <a:gd name="T118" fmla="*/ 48 w 208"/>
                <a:gd name="T119" fmla="*/ 3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 h="177">
                  <a:moveTo>
                    <a:pt x="58" y="36"/>
                  </a:moveTo>
                  <a:lnTo>
                    <a:pt x="62" y="38"/>
                  </a:lnTo>
                  <a:lnTo>
                    <a:pt x="64" y="38"/>
                  </a:lnTo>
                  <a:lnTo>
                    <a:pt x="68" y="38"/>
                  </a:lnTo>
                  <a:lnTo>
                    <a:pt x="74" y="38"/>
                  </a:lnTo>
                  <a:lnTo>
                    <a:pt x="82" y="38"/>
                  </a:lnTo>
                  <a:lnTo>
                    <a:pt x="86" y="38"/>
                  </a:lnTo>
                  <a:lnTo>
                    <a:pt x="88" y="38"/>
                  </a:lnTo>
                  <a:lnTo>
                    <a:pt x="96" y="38"/>
                  </a:lnTo>
                  <a:lnTo>
                    <a:pt x="98" y="38"/>
                  </a:lnTo>
                  <a:lnTo>
                    <a:pt x="100" y="40"/>
                  </a:lnTo>
                  <a:lnTo>
                    <a:pt x="100" y="38"/>
                  </a:lnTo>
                  <a:lnTo>
                    <a:pt x="102" y="38"/>
                  </a:lnTo>
                  <a:lnTo>
                    <a:pt x="104" y="38"/>
                  </a:lnTo>
                  <a:lnTo>
                    <a:pt x="104" y="36"/>
                  </a:lnTo>
                  <a:lnTo>
                    <a:pt x="104" y="34"/>
                  </a:lnTo>
                  <a:lnTo>
                    <a:pt x="106" y="34"/>
                  </a:lnTo>
                  <a:lnTo>
                    <a:pt x="106" y="36"/>
                  </a:lnTo>
                  <a:lnTo>
                    <a:pt x="108" y="36"/>
                  </a:lnTo>
                  <a:lnTo>
                    <a:pt x="108" y="34"/>
                  </a:lnTo>
                  <a:lnTo>
                    <a:pt x="110" y="34"/>
                  </a:lnTo>
                  <a:lnTo>
                    <a:pt x="112" y="34"/>
                  </a:lnTo>
                  <a:lnTo>
                    <a:pt x="112" y="32"/>
                  </a:lnTo>
                  <a:lnTo>
                    <a:pt x="114" y="32"/>
                  </a:lnTo>
                  <a:lnTo>
                    <a:pt x="114" y="30"/>
                  </a:lnTo>
                  <a:lnTo>
                    <a:pt x="116" y="30"/>
                  </a:lnTo>
                  <a:lnTo>
                    <a:pt x="118" y="30"/>
                  </a:lnTo>
                  <a:lnTo>
                    <a:pt x="120" y="28"/>
                  </a:lnTo>
                  <a:lnTo>
                    <a:pt x="120" y="26"/>
                  </a:lnTo>
                  <a:lnTo>
                    <a:pt x="122" y="26"/>
                  </a:lnTo>
                  <a:lnTo>
                    <a:pt x="122" y="24"/>
                  </a:lnTo>
                  <a:lnTo>
                    <a:pt x="124" y="26"/>
                  </a:lnTo>
                  <a:lnTo>
                    <a:pt x="126" y="26"/>
                  </a:lnTo>
                  <a:lnTo>
                    <a:pt x="128" y="26"/>
                  </a:lnTo>
                  <a:lnTo>
                    <a:pt x="130" y="26"/>
                  </a:lnTo>
                  <a:lnTo>
                    <a:pt x="132" y="24"/>
                  </a:lnTo>
                  <a:lnTo>
                    <a:pt x="132" y="22"/>
                  </a:lnTo>
                  <a:lnTo>
                    <a:pt x="132" y="20"/>
                  </a:lnTo>
                  <a:lnTo>
                    <a:pt x="134" y="20"/>
                  </a:lnTo>
                  <a:lnTo>
                    <a:pt x="134" y="18"/>
                  </a:lnTo>
                  <a:lnTo>
                    <a:pt x="134" y="16"/>
                  </a:lnTo>
                  <a:lnTo>
                    <a:pt x="136" y="16"/>
                  </a:lnTo>
                  <a:lnTo>
                    <a:pt x="136" y="18"/>
                  </a:lnTo>
                  <a:lnTo>
                    <a:pt x="138" y="18"/>
                  </a:lnTo>
                  <a:lnTo>
                    <a:pt x="140" y="18"/>
                  </a:lnTo>
                  <a:lnTo>
                    <a:pt x="142" y="18"/>
                  </a:lnTo>
                  <a:lnTo>
                    <a:pt x="142" y="16"/>
                  </a:lnTo>
                  <a:lnTo>
                    <a:pt x="142" y="18"/>
                  </a:lnTo>
                  <a:lnTo>
                    <a:pt x="142" y="16"/>
                  </a:lnTo>
                  <a:lnTo>
                    <a:pt x="144" y="16"/>
                  </a:lnTo>
                  <a:lnTo>
                    <a:pt x="144" y="18"/>
                  </a:lnTo>
                  <a:lnTo>
                    <a:pt x="144" y="20"/>
                  </a:lnTo>
                  <a:lnTo>
                    <a:pt x="144" y="18"/>
                  </a:lnTo>
                  <a:lnTo>
                    <a:pt x="144" y="16"/>
                  </a:lnTo>
                  <a:lnTo>
                    <a:pt x="146" y="18"/>
                  </a:lnTo>
                  <a:lnTo>
                    <a:pt x="146" y="20"/>
                  </a:lnTo>
                  <a:lnTo>
                    <a:pt x="148" y="20"/>
                  </a:lnTo>
                  <a:lnTo>
                    <a:pt x="148" y="22"/>
                  </a:lnTo>
                  <a:lnTo>
                    <a:pt x="148" y="24"/>
                  </a:lnTo>
                  <a:lnTo>
                    <a:pt x="150" y="26"/>
                  </a:lnTo>
                  <a:lnTo>
                    <a:pt x="150" y="28"/>
                  </a:lnTo>
                  <a:lnTo>
                    <a:pt x="148" y="28"/>
                  </a:lnTo>
                  <a:lnTo>
                    <a:pt x="148" y="30"/>
                  </a:lnTo>
                  <a:lnTo>
                    <a:pt x="148" y="28"/>
                  </a:lnTo>
                  <a:lnTo>
                    <a:pt x="148" y="30"/>
                  </a:lnTo>
                  <a:lnTo>
                    <a:pt x="146" y="30"/>
                  </a:lnTo>
                  <a:lnTo>
                    <a:pt x="148" y="30"/>
                  </a:lnTo>
                  <a:lnTo>
                    <a:pt x="148" y="32"/>
                  </a:lnTo>
                  <a:lnTo>
                    <a:pt x="150" y="32"/>
                  </a:lnTo>
                  <a:lnTo>
                    <a:pt x="150" y="34"/>
                  </a:lnTo>
                  <a:lnTo>
                    <a:pt x="152" y="34"/>
                  </a:lnTo>
                  <a:lnTo>
                    <a:pt x="152" y="36"/>
                  </a:lnTo>
                  <a:lnTo>
                    <a:pt x="154" y="36"/>
                  </a:lnTo>
                  <a:lnTo>
                    <a:pt x="156" y="36"/>
                  </a:lnTo>
                  <a:lnTo>
                    <a:pt x="156" y="34"/>
                  </a:lnTo>
                  <a:lnTo>
                    <a:pt x="158" y="36"/>
                  </a:lnTo>
                  <a:lnTo>
                    <a:pt x="160" y="36"/>
                  </a:lnTo>
                  <a:lnTo>
                    <a:pt x="162" y="38"/>
                  </a:lnTo>
                  <a:lnTo>
                    <a:pt x="164" y="38"/>
                  </a:lnTo>
                  <a:lnTo>
                    <a:pt x="166" y="38"/>
                  </a:lnTo>
                  <a:lnTo>
                    <a:pt x="168" y="38"/>
                  </a:lnTo>
                  <a:lnTo>
                    <a:pt x="168" y="36"/>
                  </a:lnTo>
                  <a:lnTo>
                    <a:pt x="170" y="34"/>
                  </a:lnTo>
                  <a:lnTo>
                    <a:pt x="170" y="32"/>
                  </a:lnTo>
                  <a:lnTo>
                    <a:pt x="172" y="30"/>
                  </a:lnTo>
                  <a:lnTo>
                    <a:pt x="172" y="28"/>
                  </a:lnTo>
                  <a:lnTo>
                    <a:pt x="174" y="26"/>
                  </a:lnTo>
                  <a:lnTo>
                    <a:pt x="176" y="26"/>
                  </a:lnTo>
                  <a:lnTo>
                    <a:pt x="176" y="24"/>
                  </a:lnTo>
                  <a:lnTo>
                    <a:pt x="178" y="24"/>
                  </a:lnTo>
                  <a:lnTo>
                    <a:pt x="178" y="22"/>
                  </a:lnTo>
                  <a:lnTo>
                    <a:pt x="176" y="22"/>
                  </a:lnTo>
                  <a:lnTo>
                    <a:pt x="176" y="20"/>
                  </a:lnTo>
                  <a:lnTo>
                    <a:pt x="178" y="20"/>
                  </a:lnTo>
                  <a:lnTo>
                    <a:pt x="180" y="20"/>
                  </a:lnTo>
                  <a:lnTo>
                    <a:pt x="180" y="22"/>
                  </a:lnTo>
                  <a:lnTo>
                    <a:pt x="182" y="22"/>
                  </a:lnTo>
                  <a:lnTo>
                    <a:pt x="182" y="20"/>
                  </a:lnTo>
                  <a:lnTo>
                    <a:pt x="184" y="20"/>
                  </a:lnTo>
                  <a:lnTo>
                    <a:pt x="184" y="22"/>
                  </a:lnTo>
                  <a:lnTo>
                    <a:pt x="186" y="22"/>
                  </a:lnTo>
                  <a:lnTo>
                    <a:pt x="188" y="22"/>
                  </a:lnTo>
                  <a:lnTo>
                    <a:pt x="190" y="24"/>
                  </a:lnTo>
                  <a:lnTo>
                    <a:pt x="190" y="22"/>
                  </a:lnTo>
                  <a:lnTo>
                    <a:pt x="192" y="22"/>
                  </a:lnTo>
                  <a:lnTo>
                    <a:pt x="192" y="24"/>
                  </a:lnTo>
                  <a:lnTo>
                    <a:pt x="192" y="24"/>
                  </a:lnTo>
                  <a:lnTo>
                    <a:pt x="192" y="22"/>
                  </a:lnTo>
                  <a:lnTo>
                    <a:pt x="192" y="24"/>
                  </a:lnTo>
                  <a:lnTo>
                    <a:pt x="192" y="26"/>
                  </a:lnTo>
                  <a:lnTo>
                    <a:pt x="192" y="24"/>
                  </a:lnTo>
                  <a:lnTo>
                    <a:pt x="192" y="26"/>
                  </a:lnTo>
                  <a:lnTo>
                    <a:pt x="192" y="26"/>
                  </a:lnTo>
                  <a:lnTo>
                    <a:pt x="190" y="26"/>
                  </a:lnTo>
                  <a:lnTo>
                    <a:pt x="192" y="26"/>
                  </a:lnTo>
                  <a:lnTo>
                    <a:pt x="192" y="28"/>
                  </a:lnTo>
                  <a:lnTo>
                    <a:pt x="192" y="26"/>
                  </a:lnTo>
                  <a:lnTo>
                    <a:pt x="192" y="26"/>
                  </a:lnTo>
                  <a:lnTo>
                    <a:pt x="192" y="28"/>
                  </a:lnTo>
                  <a:lnTo>
                    <a:pt x="194" y="28"/>
                  </a:lnTo>
                  <a:lnTo>
                    <a:pt x="192" y="28"/>
                  </a:lnTo>
                  <a:lnTo>
                    <a:pt x="192" y="30"/>
                  </a:lnTo>
                  <a:lnTo>
                    <a:pt x="192" y="30"/>
                  </a:lnTo>
                  <a:lnTo>
                    <a:pt x="192" y="30"/>
                  </a:lnTo>
                  <a:lnTo>
                    <a:pt x="192" y="32"/>
                  </a:lnTo>
                  <a:lnTo>
                    <a:pt x="192" y="32"/>
                  </a:lnTo>
                  <a:lnTo>
                    <a:pt x="190" y="32"/>
                  </a:lnTo>
                  <a:lnTo>
                    <a:pt x="190" y="30"/>
                  </a:lnTo>
                  <a:lnTo>
                    <a:pt x="188" y="32"/>
                  </a:lnTo>
                  <a:lnTo>
                    <a:pt x="188" y="30"/>
                  </a:lnTo>
                  <a:lnTo>
                    <a:pt x="186" y="30"/>
                  </a:lnTo>
                  <a:lnTo>
                    <a:pt x="186" y="32"/>
                  </a:lnTo>
                  <a:lnTo>
                    <a:pt x="186" y="34"/>
                  </a:lnTo>
                  <a:lnTo>
                    <a:pt x="188" y="34"/>
                  </a:lnTo>
                  <a:lnTo>
                    <a:pt x="188" y="36"/>
                  </a:lnTo>
                  <a:lnTo>
                    <a:pt x="190" y="36"/>
                  </a:lnTo>
                  <a:lnTo>
                    <a:pt x="190" y="34"/>
                  </a:lnTo>
                  <a:lnTo>
                    <a:pt x="192" y="34"/>
                  </a:lnTo>
                  <a:lnTo>
                    <a:pt x="192" y="36"/>
                  </a:lnTo>
                  <a:lnTo>
                    <a:pt x="192" y="36"/>
                  </a:lnTo>
                  <a:lnTo>
                    <a:pt x="192" y="38"/>
                  </a:lnTo>
                  <a:lnTo>
                    <a:pt x="192" y="40"/>
                  </a:lnTo>
                  <a:lnTo>
                    <a:pt x="194" y="40"/>
                  </a:lnTo>
                  <a:lnTo>
                    <a:pt x="196" y="40"/>
                  </a:lnTo>
                  <a:lnTo>
                    <a:pt x="196" y="42"/>
                  </a:lnTo>
                  <a:lnTo>
                    <a:pt x="198" y="42"/>
                  </a:lnTo>
                  <a:lnTo>
                    <a:pt x="200" y="42"/>
                  </a:lnTo>
                  <a:lnTo>
                    <a:pt x="202" y="42"/>
                  </a:lnTo>
                  <a:lnTo>
                    <a:pt x="204" y="42"/>
                  </a:lnTo>
                  <a:lnTo>
                    <a:pt x="206" y="40"/>
                  </a:lnTo>
                  <a:lnTo>
                    <a:pt x="208" y="40"/>
                  </a:lnTo>
                  <a:lnTo>
                    <a:pt x="208" y="42"/>
                  </a:lnTo>
                  <a:lnTo>
                    <a:pt x="208" y="44"/>
                  </a:lnTo>
                  <a:lnTo>
                    <a:pt x="208" y="46"/>
                  </a:lnTo>
                  <a:lnTo>
                    <a:pt x="208" y="48"/>
                  </a:lnTo>
                  <a:lnTo>
                    <a:pt x="208" y="48"/>
                  </a:lnTo>
                  <a:lnTo>
                    <a:pt x="208" y="50"/>
                  </a:lnTo>
                  <a:lnTo>
                    <a:pt x="208" y="52"/>
                  </a:lnTo>
                  <a:lnTo>
                    <a:pt x="208" y="54"/>
                  </a:lnTo>
                  <a:lnTo>
                    <a:pt x="208" y="56"/>
                  </a:lnTo>
                  <a:lnTo>
                    <a:pt x="208" y="58"/>
                  </a:lnTo>
                  <a:lnTo>
                    <a:pt x="208" y="60"/>
                  </a:lnTo>
                  <a:lnTo>
                    <a:pt x="208" y="62"/>
                  </a:lnTo>
                  <a:lnTo>
                    <a:pt x="208" y="64"/>
                  </a:lnTo>
                  <a:lnTo>
                    <a:pt x="208" y="66"/>
                  </a:lnTo>
                  <a:lnTo>
                    <a:pt x="208" y="68"/>
                  </a:lnTo>
                  <a:lnTo>
                    <a:pt x="208" y="70"/>
                  </a:lnTo>
                  <a:lnTo>
                    <a:pt x="208" y="72"/>
                  </a:lnTo>
                  <a:lnTo>
                    <a:pt x="208" y="74"/>
                  </a:lnTo>
                  <a:lnTo>
                    <a:pt x="208" y="76"/>
                  </a:lnTo>
                  <a:lnTo>
                    <a:pt x="208" y="78"/>
                  </a:lnTo>
                  <a:lnTo>
                    <a:pt x="208" y="80"/>
                  </a:lnTo>
                  <a:lnTo>
                    <a:pt x="208" y="82"/>
                  </a:lnTo>
                  <a:lnTo>
                    <a:pt x="208" y="84"/>
                  </a:lnTo>
                  <a:lnTo>
                    <a:pt x="208" y="86"/>
                  </a:lnTo>
                  <a:lnTo>
                    <a:pt x="208" y="88"/>
                  </a:lnTo>
                  <a:lnTo>
                    <a:pt x="208" y="90"/>
                  </a:lnTo>
                  <a:lnTo>
                    <a:pt x="208" y="92"/>
                  </a:lnTo>
                  <a:lnTo>
                    <a:pt x="208" y="94"/>
                  </a:lnTo>
                  <a:lnTo>
                    <a:pt x="208" y="96"/>
                  </a:lnTo>
                  <a:lnTo>
                    <a:pt x="208" y="96"/>
                  </a:lnTo>
                  <a:lnTo>
                    <a:pt x="208" y="98"/>
                  </a:lnTo>
                  <a:lnTo>
                    <a:pt x="208" y="100"/>
                  </a:lnTo>
                  <a:lnTo>
                    <a:pt x="208" y="102"/>
                  </a:lnTo>
                  <a:lnTo>
                    <a:pt x="208" y="105"/>
                  </a:lnTo>
                  <a:lnTo>
                    <a:pt x="208" y="107"/>
                  </a:lnTo>
                  <a:lnTo>
                    <a:pt x="208" y="109"/>
                  </a:lnTo>
                  <a:lnTo>
                    <a:pt x="208" y="111"/>
                  </a:lnTo>
                  <a:lnTo>
                    <a:pt x="208" y="113"/>
                  </a:lnTo>
                  <a:lnTo>
                    <a:pt x="208" y="115"/>
                  </a:lnTo>
                  <a:lnTo>
                    <a:pt x="208" y="117"/>
                  </a:lnTo>
                  <a:lnTo>
                    <a:pt x="208" y="119"/>
                  </a:lnTo>
                  <a:lnTo>
                    <a:pt x="208" y="121"/>
                  </a:lnTo>
                  <a:lnTo>
                    <a:pt x="208" y="123"/>
                  </a:lnTo>
                  <a:lnTo>
                    <a:pt x="208" y="125"/>
                  </a:lnTo>
                  <a:lnTo>
                    <a:pt x="208" y="127"/>
                  </a:lnTo>
                  <a:lnTo>
                    <a:pt x="208" y="129"/>
                  </a:lnTo>
                  <a:lnTo>
                    <a:pt x="208" y="131"/>
                  </a:lnTo>
                  <a:lnTo>
                    <a:pt x="208" y="133"/>
                  </a:lnTo>
                  <a:lnTo>
                    <a:pt x="208" y="135"/>
                  </a:lnTo>
                  <a:lnTo>
                    <a:pt x="208" y="137"/>
                  </a:lnTo>
                  <a:lnTo>
                    <a:pt x="208" y="139"/>
                  </a:lnTo>
                  <a:lnTo>
                    <a:pt x="208" y="141"/>
                  </a:lnTo>
                  <a:lnTo>
                    <a:pt x="208" y="143"/>
                  </a:lnTo>
                  <a:lnTo>
                    <a:pt x="208" y="145"/>
                  </a:lnTo>
                  <a:lnTo>
                    <a:pt x="208" y="149"/>
                  </a:lnTo>
                  <a:lnTo>
                    <a:pt x="208" y="151"/>
                  </a:lnTo>
                  <a:lnTo>
                    <a:pt x="206" y="151"/>
                  </a:lnTo>
                  <a:lnTo>
                    <a:pt x="206" y="153"/>
                  </a:lnTo>
                  <a:lnTo>
                    <a:pt x="202" y="153"/>
                  </a:lnTo>
                  <a:lnTo>
                    <a:pt x="200" y="153"/>
                  </a:lnTo>
                  <a:lnTo>
                    <a:pt x="198" y="153"/>
                  </a:lnTo>
                  <a:lnTo>
                    <a:pt x="198" y="155"/>
                  </a:lnTo>
                  <a:lnTo>
                    <a:pt x="196" y="155"/>
                  </a:lnTo>
                  <a:lnTo>
                    <a:pt x="194" y="155"/>
                  </a:lnTo>
                  <a:lnTo>
                    <a:pt x="192" y="155"/>
                  </a:lnTo>
                  <a:lnTo>
                    <a:pt x="192" y="155"/>
                  </a:lnTo>
                  <a:lnTo>
                    <a:pt x="190" y="157"/>
                  </a:lnTo>
                  <a:lnTo>
                    <a:pt x="186" y="157"/>
                  </a:lnTo>
                  <a:lnTo>
                    <a:pt x="184" y="157"/>
                  </a:lnTo>
                  <a:lnTo>
                    <a:pt x="182" y="159"/>
                  </a:lnTo>
                  <a:lnTo>
                    <a:pt x="178" y="159"/>
                  </a:lnTo>
                  <a:lnTo>
                    <a:pt x="174" y="161"/>
                  </a:lnTo>
                  <a:lnTo>
                    <a:pt x="172" y="161"/>
                  </a:lnTo>
                  <a:lnTo>
                    <a:pt x="168" y="161"/>
                  </a:lnTo>
                  <a:lnTo>
                    <a:pt x="166" y="163"/>
                  </a:lnTo>
                  <a:lnTo>
                    <a:pt x="162" y="163"/>
                  </a:lnTo>
                  <a:lnTo>
                    <a:pt x="158" y="163"/>
                  </a:lnTo>
                  <a:lnTo>
                    <a:pt x="156" y="165"/>
                  </a:lnTo>
                  <a:lnTo>
                    <a:pt x="154" y="165"/>
                  </a:lnTo>
                  <a:lnTo>
                    <a:pt x="150" y="165"/>
                  </a:lnTo>
                  <a:lnTo>
                    <a:pt x="148" y="167"/>
                  </a:lnTo>
                  <a:lnTo>
                    <a:pt x="146" y="167"/>
                  </a:lnTo>
                  <a:lnTo>
                    <a:pt x="144" y="167"/>
                  </a:lnTo>
                  <a:lnTo>
                    <a:pt x="144" y="167"/>
                  </a:lnTo>
                  <a:lnTo>
                    <a:pt x="140" y="169"/>
                  </a:lnTo>
                  <a:lnTo>
                    <a:pt x="138" y="169"/>
                  </a:lnTo>
                  <a:lnTo>
                    <a:pt x="136" y="169"/>
                  </a:lnTo>
                  <a:lnTo>
                    <a:pt x="134" y="171"/>
                  </a:lnTo>
                  <a:lnTo>
                    <a:pt x="132" y="171"/>
                  </a:lnTo>
                  <a:lnTo>
                    <a:pt x="130" y="171"/>
                  </a:lnTo>
                  <a:lnTo>
                    <a:pt x="126" y="173"/>
                  </a:lnTo>
                  <a:lnTo>
                    <a:pt x="124" y="173"/>
                  </a:lnTo>
                  <a:lnTo>
                    <a:pt x="122" y="173"/>
                  </a:lnTo>
                  <a:lnTo>
                    <a:pt x="112" y="175"/>
                  </a:lnTo>
                  <a:lnTo>
                    <a:pt x="112" y="177"/>
                  </a:lnTo>
                  <a:lnTo>
                    <a:pt x="110" y="177"/>
                  </a:lnTo>
                  <a:lnTo>
                    <a:pt x="110" y="175"/>
                  </a:lnTo>
                  <a:lnTo>
                    <a:pt x="110" y="173"/>
                  </a:lnTo>
                  <a:lnTo>
                    <a:pt x="108" y="173"/>
                  </a:lnTo>
                  <a:lnTo>
                    <a:pt x="108" y="171"/>
                  </a:lnTo>
                  <a:lnTo>
                    <a:pt x="106" y="171"/>
                  </a:lnTo>
                  <a:lnTo>
                    <a:pt x="106" y="169"/>
                  </a:lnTo>
                  <a:lnTo>
                    <a:pt x="104" y="169"/>
                  </a:lnTo>
                  <a:lnTo>
                    <a:pt x="104" y="171"/>
                  </a:lnTo>
                  <a:lnTo>
                    <a:pt x="102" y="171"/>
                  </a:lnTo>
                  <a:lnTo>
                    <a:pt x="102" y="169"/>
                  </a:lnTo>
                  <a:lnTo>
                    <a:pt x="100" y="169"/>
                  </a:lnTo>
                  <a:lnTo>
                    <a:pt x="102" y="169"/>
                  </a:lnTo>
                  <a:lnTo>
                    <a:pt x="102" y="167"/>
                  </a:lnTo>
                  <a:lnTo>
                    <a:pt x="100" y="167"/>
                  </a:lnTo>
                  <a:lnTo>
                    <a:pt x="100" y="165"/>
                  </a:lnTo>
                  <a:lnTo>
                    <a:pt x="100" y="163"/>
                  </a:lnTo>
                  <a:lnTo>
                    <a:pt x="100" y="161"/>
                  </a:lnTo>
                  <a:lnTo>
                    <a:pt x="98" y="161"/>
                  </a:lnTo>
                  <a:lnTo>
                    <a:pt x="96" y="161"/>
                  </a:lnTo>
                  <a:lnTo>
                    <a:pt x="96" y="161"/>
                  </a:lnTo>
                  <a:lnTo>
                    <a:pt x="94" y="161"/>
                  </a:lnTo>
                  <a:lnTo>
                    <a:pt x="92" y="161"/>
                  </a:lnTo>
                  <a:lnTo>
                    <a:pt x="92" y="163"/>
                  </a:lnTo>
                  <a:lnTo>
                    <a:pt x="90" y="161"/>
                  </a:lnTo>
                  <a:lnTo>
                    <a:pt x="88" y="161"/>
                  </a:lnTo>
                  <a:lnTo>
                    <a:pt x="88" y="163"/>
                  </a:lnTo>
                  <a:lnTo>
                    <a:pt x="84" y="163"/>
                  </a:lnTo>
                  <a:lnTo>
                    <a:pt x="84" y="161"/>
                  </a:lnTo>
                  <a:lnTo>
                    <a:pt x="82" y="161"/>
                  </a:lnTo>
                  <a:lnTo>
                    <a:pt x="82" y="159"/>
                  </a:lnTo>
                  <a:lnTo>
                    <a:pt x="80" y="159"/>
                  </a:lnTo>
                  <a:lnTo>
                    <a:pt x="80" y="161"/>
                  </a:lnTo>
                  <a:lnTo>
                    <a:pt x="78" y="161"/>
                  </a:lnTo>
                  <a:lnTo>
                    <a:pt x="76" y="159"/>
                  </a:lnTo>
                  <a:lnTo>
                    <a:pt x="76" y="157"/>
                  </a:lnTo>
                  <a:lnTo>
                    <a:pt x="72" y="157"/>
                  </a:lnTo>
                  <a:lnTo>
                    <a:pt x="72" y="155"/>
                  </a:lnTo>
                  <a:lnTo>
                    <a:pt x="72" y="157"/>
                  </a:lnTo>
                  <a:lnTo>
                    <a:pt x="72" y="155"/>
                  </a:lnTo>
                  <a:lnTo>
                    <a:pt x="72" y="153"/>
                  </a:lnTo>
                  <a:lnTo>
                    <a:pt x="70" y="151"/>
                  </a:lnTo>
                  <a:lnTo>
                    <a:pt x="70" y="153"/>
                  </a:lnTo>
                  <a:lnTo>
                    <a:pt x="68" y="151"/>
                  </a:lnTo>
                  <a:lnTo>
                    <a:pt x="66" y="151"/>
                  </a:lnTo>
                  <a:lnTo>
                    <a:pt x="64" y="151"/>
                  </a:lnTo>
                  <a:lnTo>
                    <a:pt x="64" y="149"/>
                  </a:lnTo>
                  <a:lnTo>
                    <a:pt x="62" y="151"/>
                  </a:lnTo>
                  <a:lnTo>
                    <a:pt x="62" y="153"/>
                  </a:lnTo>
                  <a:lnTo>
                    <a:pt x="62" y="151"/>
                  </a:lnTo>
                  <a:lnTo>
                    <a:pt x="60" y="151"/>
                  </a:lnTo>
                  <a:lnTo>
                    <a:pt x="60" y="153"/>
                  </a:lnTo>
                  <a:lnTo>
                    <a:pt x="58" y="153"/>
                  </a:lnTo>
                  <a:lnTo>
                    <a:pt x="58" y="151"/>
                  </a:lnTo>
                  <a:lnTo>
                    <a:pt x="56" y="151"/>
                  </a:lnTo>
                  <a:lnTo>
                    <a:pt x="56" y="149"/>
                  </a:lnTo>
                  <a:lnTo>
                    <a:pt x="56" y="147"/>
                  </a:lnTo>
                  <a:lnTo>
                    <a:pt x="54" y="147"/>
                  </a:lnTo>
                  <a:lnTo>
                    <a:pt x="52" y="147"/>
                  </a:lnTo>
                  <a:lnTo>
                    <a:pt x="52" y="149"/>
                  </a:lnTo>
                  <a:lnTo>
                    <a:pt x="50" y="149"/>
                  </a:lnTo>
                  <a:lnTo>
                    <a:pt x="50" y="147"/>
                  </a:lnTo>
                  <a:lnTo>
                    <a:pt x="48" y="145"/>
                  </a:lnTo>
                  <a:lnTo>
                    <a:pt x="48" y="145"/>
                  </a:lnTo>
                  <a:lnTo>
                    <a:pt x="46" y="147"/>
                  </a:lnTo>
                  <a:lnTo>
                    <a:pt x="46" y="149"/>
                  </a:lnTo>
                  <a:lnTo>
                    <a:pt x="44" y="149"/>
                  </a:lnTo>
                  <a:lnTo>
                    <a:pt x="42" y="149"/>
                  </a:lnTo>
                  <a:lnTo>
                    <a:pt x="40" y="151"/>
                  </a:lnTo>
                  <a:lnTo>
                    <a:pt x="38" y="151"/>
                  </a:lnTo>
                  <a:lnTo>
                    <a:pt x="36" y="151"/>
                  </a:lnTo>
                  <a:lnTo>
                    <a:pt x="34" y="149"/>
                  </a:lnTo>
                  <a:lnTo>
                    <a:pt x="32" y="149"/>
                  </a:lnTo>
                  <a:lnTo>
                    <a:pt x="30" y="149"/>
                  </a:lnTo>
                  <a:lnTo>
                    <a:pt x="28" y="149"/>
                  </a:lnTo>
                  <a:lnTo>
                    <a:pt x="26" y="149"/>
                  </a:lnTo>
                  <a:lnTo>
                    <a:pt x="24" y="149"/>
                  </a:lnTo>
                  <a:lnTo>
                    <a:pt x="22" y="149"/>
                  </a:lnTo>
                  <a:lnTo>
                    <a:pt x="20" y="149"/>
                  </a:lnTo>
                  <a:lnTo>
                    <a:pt x="18" y="149"/>
                  </a:lnTo>
                  <a:lnTo>
                    <a:pt x="16" y="147"/>
                  </a:lnTo>
                  <a:lnTo>
                    <a:pt x="16" y="145"/>
                  </a:lnTo>
                  <a:lnTo>
                    <a:pt x="14" y="145"/>
                  </a:lnTo>
                  <a:lnTo>
                    <a:pt x="12" y="145"/>
                  </a:lnTo>
                  <a:lnTo>
                    <a:pt x="12" y="145"/>
                  </a:lnTo>
                  <a:lnTo>
                    <a:pt x="10" y="145"/>
                  </a:lnTo>
                  <a:lnTo>
                    <a:pt x="12" y="145"/>
                  </a:lnTo>
                  <a:lnTo>
                    <a:pt x="10" y="145"/>
                  </a:lnTo>
                  <a:lnTo>
                    <a:pt x="8" y="143"/>
                  </a:lnTo>
                  <a:lnTo>
                    <a:pt x="10" y="143"/>
                  </a:lnTo>
                  <a:lnTo>
                    <a:pt x="10" y="141"/>
                  </a:lnTo>
                  <a:lnTo>
                    <a:pt x="8" y="141"/>
                  </a:lnTo>
                  <a:lnTo>
                    <a:pt x="6" y="139"/>
                  </a:lnTo>
                  <a:lnTo>
                    <a:pt x="4" y="139"/>
                  </a:lnTo>
                  <a:lnTo>
                    <a:pt x="4" y="141"/>
                  </a:lnTo>
                  <a:lnTo>
                    <a:pt x="4" y="139"/>
                  </a:lnTo>
                  <a:lnTo>
                    <a:pt x="2" y="139"/>
                  </a:lnTo>
                  <a:lnTo>
                    <a:pt x="2" y="141"/>
                  </a:lnTo>
                  <a:lnTo>
                    <a:pt x="0" y="141"/>
                  </a:lnTo>
                  <a:lnTo>
                    <a:pt x="0" y="139"/>
                  </a:lnTo>
                  <a:lnTo>
                    <a:pt x="0" y="137"/>
                  </a:lnTo>
                  <a:lnTo>
                    <a:pt x="0" y="135"/>
                  </a:lnTo>
                  <a:lnTo>
                    <a:pt x="0" y="131"/>
                  </a:lnTo>
                  <a:lnTo>
                    <a:pt x="0" y="129"/>
                  </a:lnTo>
                  <a:lnTo>
                    <a:pt x="0" y="127"/>
                  </a:lnTo>
                  <a:lnTo>
                    <a:pt x="0" y="125"/>
                  </a:lnTo>
                  <a:lnTo>
                    <a:pt x="0" y="123"/>
                  </a:lnTo>
                  <a:lnTo>
                    <a:pt x="0" y="121"/>
                  </a:lnTo>
                  <a:lnTo>
                    <a:pt x="0" y="119"/>
                  </a:lnTo>
                  <a:lnTo>
                    <a:pt x="0" y="115"/>
                  </a:lnTo>
                  <a:lnTo>
                    <a:pt x="0" y="113"/>
                  </a:lnTo>
                  <a:lnTo>
                    <a:pt x="0" y="111"/>
                  </a:lnTo>
                  <a:lnTo>
                    <a:pt x="0" y="109"/>
                  </a:lnTo>
                  <a:lnTo>
                    <a:pt x="0" y="107"/>
                  </a:lnTo>
                  <a:lnTo>
                    <a:pt x="0" y="105"/>
                  </a:lnTo>
                  <a:lnTo>
                    <a:pt x="0" y="102"/>
                  </a:lnTo>
                  <a:lnTo>
                    <a:pt x="0" y="100"/>
                  </a:lnTo>
                  <a:lnTo>
                    <a:pt x="0" y="98"/>
                  </a:lnTo>
                  <a:lnTo>
                    <a:pt x="0" y="96"/>
                  </a:lnTo>
                  <a:lnTo>
                    <a:pt x="0" y="96"/>
                  </a:lnTo>
                  <a:lnTo>
                    <a:pt x="0" y="94"/>
                  </a:lnTo>
                  <a:lnTo>
                    <a:pt x="0" y="92"/>
                  </a:lnTo>
                  <a:lnTo>
                    <a:pt x="0" y="90"/>
                  </a:lnTo>
                  <a:lnTo>
                    <a:pt x="0" y="88"/>
                  </a:lnTo>
                  <a:lnTo>
                    <a:pt x="0" y="86"/>
                  </a:lnTo>
                  <a:lnTo>
                    <a:pt x="0" y="84"/>
                  </a:lnTo>
                  <a:lnTo>
                    <a:pt x="0" y="82"/>
                  </a:lnTo>
                  <a:lnTo>
                    <a:pt x="0" y="80"/>
                  </a:lnTo>
                  <a:lnTo>
                    <a:pt x="0" y="78"/>
                  </a:lnTo>
                  <a:lnTo>
                    <a:pt x="0" y="70"/>
                  </a:lnTo>
                  <a:lnTo>
                    <a:pt x="0" y="68"/>
                  </a:lnTo>
                  <a:lnTo>
                    <a:pt x="0" y="66"/>
                  </a:lnTo>
                  <a:lnTo>
                    <a:pt x="0" y="64"/>
                  </a:lnTo>
                  <a:lnTo>
                    <a:pt x="0" y="62"/>
                  </a:lnTo>
                  <a:lnTo>
                    <a:pt x="0" y="60"/>
                  </a:lnTo>
                  <a:lnTo>
                    <a:pt x="0" y="58"/>
                  </a:lnTo>
                  <a:lnTo>
                    <a:pt x="0" y="54"/>
                  </a:lnTo>
                  <a:lnTo>
                    <a:pt x="0" y="52"/>
                  </a:lnTo>
                  <a:lnTo>
                    <a:pt x="0" y="48"/>
                  </a:lnTo>
                  <a:lnTo>
                    <a:pt x="0" y="40"/>
                  </a:lnTo>
                  <a:lnTo>
                    <a:pt x="0" y="38"/>
                  </a:lnTo>
                  <a:lnTo>
                    <a:pt x="0" y="32"/>
                  </a:lnTo>
                  <a:lnTo>
                    <a:pt x="0" y="30"/>
                  </a:lnTo>
                  <a:lnTo>
                    <a:pt x="0" y="26"/>
                  </a:lnTo>
                  <a:lnTo>
                    <a:pt x="0" y="22"/>
                  </a:lnTo>
                  <a:lnTo>
                    <a:pt x="0" y="20"/>
                  </a:lnTo>
                  <a:lnTo>
                    <a:pt x="0" y="18"/>
                  </a:lnTo>
                  <a:lnTo>
                    <a:pt x="0" y="16"/>
                  </a:lnTo>
                  <a:lnTo>
                    <a:pt x="0" y="14"/>
                  </a:lnTo>
                  <a:lnTo>
                    <a:pt x="0" y="12"/>
                  </a:lnTo>
                  <a:lnTo>
                    <a:pt x="0" y="10"/>
                  </a:lnTo>
                  <a:lnTo>
                    <a:pt x="0" y="8"/>
                  </a:lnTo>
                  <a:lnTo>
                    <a:pt x="0" y="6"/>
                  </a:lnTo>
                  <a:lnTo>
                    <a:pt x="0" y="2"/>
                  </a:lnTo>
                  <a:lnTo>
                    <a:pt x="0" y="0"/>
                  </a:lnTo>
                  <a:lnTo>
                    <a:pt x="6" y="4"/>
                  </a:lnTo>
                  <a:lnTo>
                    <a:pt x="8" y="6"/>
                  </a:lnTo>
                  <a:lnTo>
                    <a:pt x="10" y="6"/>
                  </a:lnTo>
                  <a:lnTo>
                    <a:pt x="12" y="6"/>
                  </a:lnTo>
                  <a:lnTo>
                    <a:pt x="20" y="12"/>
                  </a:lnTo>
                  <a:lnTo>
                    <a:pt x="24" y="14"/>
                  </a:lnTo>
                  <a:lnTo>
                    <a:pt x="24" y="16"/>
                  </a:lnTo>
                  <a:lnTo>
                    <a:pt x="26" y="16"/>
                  </a:lnTo>
                  <a:lnTo>
                    <a:pt x="28" y="16"/>
                  </a:lnTo>
                  <a:lnTo>
                    <a:pt x="30" y="18"/>
                  </a:lnTo>
                  <a:lnTo>
                    <a:pt x="34" y="20"/>
                  </a:lnTo>
                  <a:lnTo>
                    <a:pt x="38" y="22"/>
                  </a:lnTo>
                  <a:lnTo>
                    <a:pt x="38" y="24"/>
                  </a:lnTo>
                  <a:lnTo>
                    <a:pt x="42" y="26"/>
                  </a:lnTo>
                  <a:lnTo>
                    <a:pt x="44" y="26"/>
                  </a:lnTo>
                  <a:lnTo>
                    <a:pt x="44" y="28"/>
                  </a:lnTo>
                  <a:lnTo>
                    <a:pt x="46" y="28"/>
                  </a:lnTo>
                  <a:lnTo>
                    <a:pt x="48" y="28"/>
                  </a:lnTo>
                  <a:lnTo>
                    <a:pt x="48" y="30"/>
                  </a:lnTo>
                  <a:lnTo>
                    <a:pt x="48" y="30"/>
                  </a:lnTo>
                  <a:lnTo>
                    <a:pt x="58" y="36"/>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1" name="Freeform 170"/>
            <p:cNvSpPr>
              <a:spLocks/>
            </p:cNvSpPr>
            <p:nvPr/>
          </p:nvSpPr>
          <p:spPr bwMode="auto">
            <a:xfrm>
              <a:off x="8120063" y="2603500"/>
              <a:ext cx="339725" cy="366713"/>
            </a:xfrm>
            <a:custGeom>
              <a:avLst/>
              <a:gdLst>
                <a:gd name="T0" fmla="*/ 40 w 214"/>
                <a:gd name="T1" fmla="*/ 2 h 231"/>
                <a:gd name="T2" fmla="*/ 80 w 214"/>
                <a:gd name="T3" fmla="*/ 2 h 231"/>
                <a:gd name="T4" fmla="*/ 116 w 214"/>
                <a:gd name="T5" fmla="*/ 2 h 231"/>
                <a:gd name="T6" fmla="*/ 152 w 214"/>
                <a:gd name="T7" fmla="*/ 2 h 231"/>
                <a:gd name="T8" fmla="*/ 172 w 214"/>
                <a:gd name="T9" fmla="*/ 10 h 231"/>
                <a:gd name="T10" fmla="*/ 174 w 214"/>
                <a:gd name="T11" fmla="*/ 20 h 231"/>
                <a:gd name="T12" fmla="*/ 178 w 214"/>
                <a:gd name="T13" fmla="*/ 32 h 231"/>
                <a:gd name="T14" fmla="*/ 178 w 214"/>
                <a:gd name="T15" fmla="*/ 48 h 231"/>
                <a:gd name="T16" fmla="*/ 182 w 214"/>
                <a:gd name="T17" fmla="*/ 60 h 231"/>
                <a:gd name="T18" fmla="*/ 182 w 214"/>
                <a:gd name="T19" fmla="*/ 72 h 231"/>
                <a:gd name="T20" fmla="*/ 188 w 214"/>
                <a:gd name="T21" fmla="*/ 78 h 231"/>
                <a:gd name="T22" fmla="*/ 194 w 214"/>
                <a:gd name="T23" fmla="*/ 84 h 231"/>
                <a:gd name="T24" fmla="*/ 200 w 214"/>
                <a:gd name="T25" fmla="*/ 88 h 231"/>
                <a:gd name="T26" fmla="*/ 206 w 214"/>
                <a:gd name="T27" fmla="*/ 94 h 231"/>
                <a:gd name="T28" fmla="*/ 212 w 214"/>
                <a:gd name="T29" fmla="*/ 104 h 231"/>
                <a:gd name="T30" fmla="*/ 212 w 214"/>
                <a:gd name="T31" fmla="*/ 120 h 231"/>
                <a:gd name="T32" fmla="*/ 212 w 214"/>
                <a:gd name="T33" fmla="*/ 126 h 231"/>
                <a:gd name="T34" fmla="*/ 212 w 214"/>
                <a:gd name="T35" fmla="*/ 132 h 231"/>
                <a:gd name="T36" fmla="*/ 208 w 214"/>
                <a:gd name="T37" fmla="*/ 140 h 231"/>
                <a:gd name="T38" fmla="*/ 206 w 214"/>
                <a:gd name="T39" fmla="*/ 152 h 231"/>
                <a:gd name="T40" fmla="*/ 212 w 214"/>
                <a:gd name="T41" fmla="*/ 158 h 231"/>
                <a:gd name="T42" fmla="*/ 206 w 214"/>
                <a:gd name="T43" fmla="*/ 170 h 231"/>
                <a:gd name="T44" fmla="*/ 204 w 214"/>
                <a:gd name="T45" fmla="*/ 177 h 231"/>
                <a:gd name="T46" fmla="*/ 208 w 214"/>
                <a:gd name="T47" fmla="*/ 191 h 231"/>
                <a:gd name="T48" fmla="*/ 206 w 214"/>
                <a:gd name="T49" fmla="*/ 205 h 231"/>
                <a:gd name="T50" fmla="*/ 200 w 214"/>
                <a:gd name="T51" fmla="*/ 219 h 231"/>
                <a:gd name="T52" fmla="*/ 202 w 214"/>
                <a:gd name="T53" fmla="*/ 227 h 231"/>
                <a:gd name="T54" fmla="*/ 198 w 214"/>
                <a:gd name="T55" fmla="*/ 223 h 231"/>
                <a:gd name="T56" fmla="*/ 192 w 214"/>
                <a:gd name="T57" fmla="*/ 219 h 231"/>
                <a:gd name="T58" fmla="*/ 184 w 214"/>
                <a:gd name="T59" fmla="*/ 205 h 231"/>
                <a:gd name="T60" fmla="*/ 172 w 214"/>
                <a:gd name="T61" fmla="*/ 199 h 231"/>
                <a:gd name="T62" fmla="*/ 164 w 214"/>
                <a:gd name="T63" fmla="*/ 183 h 231"/>
                <a:gd name="T64" fmla="*/ 162 w 214"/>
                <a:gd name="T65" fmla="*/ 175 h 231"/>
                <a:gd name="T66" fmla="*/ 152 w 214"/>
                <a:gd name="T67" fmla="*/ 168 h 231"/>
                <a:gd name="T68" fmla="*/ 144 w 214"/>
                <a:gd name="T69" fmla="*/ 164 h 231"/>
                <a:gd name="T70" fmla="*/ 136 w 214"/>
                <a:gd name="T71" fmla="*/ 166 h 231"/>
                <a:gd name="T72" fmla="*/ 134 w 214"/>
                <a:gd name="T73" fmla="*/ 154 h 231"/>
                <a:gd name="T74" fmla="*/ 126 w 214"/>
                <a:gd name="T75" fmla="*/ 150 h 231"/>
                <a:gd name="T76" fmla="*/ 118 w 214"/>
                <a:gd name="T77" fmla="*/ 150 h 231"/>
                <a:gd name="T78" fmla="*/ 110 w 214"/>
                <a:gd name="T79" fmla="*/ 150 h 231"/>
                <a:gd name="T80" fmla="*/ 94 w 214"/>
                <a:gd name="T81" fmla="*/ 146 h 231"/>
                <a:gd name="T82" fmla="*/ 78 w 214"/>
                <a:gd name="T83" fmla="*/ 142 h 231"/>
                <a:gd name="T84" fmla="*/ 66 w 214"/>
                <a:gd name="T85" fmla="*/ 138 h 231"/>
                <a:gd name="T86" fmla="*/ 56 w 214"/>
                <a:gd name="T87" fmla="*/ 136 h 231"/>
                <a:gd name="T88" fmla="*/ 48 w 214"/>
                <a:gd name="T89" fmla="*/ 132 h 231"/>
                <a:gd name="T90" fmla="*/ 38 w 214"/>
                <a:gd name="T91" fmla="*/ 126 h 231"/>
                <a:gd name="T92" fmla="*/ 30 w 214"/>
                <a:gd name="T93" fmla="*/ 118 h 231"/>
                <a:gd name="T94" fmla="*/ 28 w 214"/>
                <a:gd name="T95" fmla="*/ 102 h 231"/>
                <a:gd name="T96" fmla="*/ 18 w 214"/>
                <a:gd name="T97" fmla="*/ 98 h 231"/>
                <a:gd name="T98" fmla="*/ 12 w 214"/>
                <a:gd name="T99" fmla="*/ 82 h 231"/>
                <a:gd name="T100" fmla="*/ 8 w 214"/>
                <a:gd name="T101" fmla="*/ 78 h 231"/>
                <a:gd name="T102" fmla="*/ 6 w 214"/>
                <a:gd name="T103" fmla="*/ 64 h 231"/>
                <a:gd name="T104" fmla="*/ 6 w 214"/>
                <a:gd name="T105" fmla="*/ 52 h 231"/>
                <a:gd name="T106" fmla="*/ 2 w 214"/>
                <a:gd name="T107" fmla="*/ 40 h 231"/>
                <a:gd name="T108" fmla="*/ 16 w 214"/>
                <a:gd name="T109" fmla="*/ 34 h 231"/>
                <a:gd name="T110" fmla="*/ 8 w 214"/>
                <a:gd name="T111" fmla="*/ 28 h 231"/>
                <a:gd name="T112" fmla="*/ 6 w 214"/>
                <a:gd name="T113" fmla="*/ 20 h 231"/>
                <a:gd name="T114" fmla="*/ 8 w 214"/>
                <a:gd name="T115" fmla="*/ 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4" h="231">
                  <a:moveTo>
                    <a:pt x="16" y="0"/>
                  </a:moveTo>
                  <a:lnTo>
                    <a:pt x="18" y="0"/>
                  </a:lnTo>
                  <a:lnTo>
                    <a:pt x="20" y="0"/>
                  </a:lnTo>
                  <a:lnTo>
                    <a:pt x="22" y="0"/>
                  </a:lnTo>
                  <a:lnTo>
                    <a:pt x="26" y="0"/>
                  </a:lnTo>
                  <a:lnTo>
                    <a:pt x="28" y="0"/>
                  </a:lnTo>
                  <a:lnTo>
                    <a:pt x="30" y="0"/>
                  </a:lnTo>
                  <a:lnTo>
                    <a:pt x="32" y="0"/>
                  </a:lnTo>
                  <a:lnTo>
                    <a:pt x="34" y="0"/>
                  </a:lnTo>
                  <a:lnTo>
                    <a:pt x="36" y="0"/>
                  </a:lnTo>
                  <a:lnTo>
                    <a:pt x="38" y="0"/>
                  </a:lnTo>
                  <a:lnTo>
                    <a:pt x="40" y="2"/>
                  </a:lnTo>
                  <a:lnTo>
                    <a:pt x="42" y="2"/>
                  </a:lnTo>
                  <a:lnTo>
                    <a:pt x="48" y="2"/>
                  </a:lnTo>
                  <a:lnTo>
                    <a:pt x="54" y="2"/>
                  </a:lnTo>
                  <a:lnTo>
                    <a:pt x="56" y="2"/>
                  </a:lnTo>
                  <a:lnTo>
                    <a:pt x="58" y="2"/>
                  </a:lnTo>
                  <a:lnTo>
                    <a:pt x="60" y="2"/>
                  </a:lnTo>
                  <a:lnTo>
                    <a:pt x="64" y="2"/>
                  </a:lnTo>
                  <a:lnTo>
                    <a:pt x="66" y="2"/>
                  </a:lnTo>
                  <a:lnTo>
                    <a:pt x="70" y="2"/>
                  </a:lnTo>
                  <a:lnTo>
                    <a:pt x="72" y="2"/>
                  </a:lnTo>
                  <a:lnTo>
                    <a:pt x="78" y="2"/>
                  </a:lnTo>
                  <a:lnTo>
                    <a:pt x="80" y="2"/>
                  </a:lnTo>
                  <a:lnTo>
                    <a:pt x="86" y="2"/>
                  </a:lnTo>
                  <a:lnTo>
                    <a:pt x="90" y="2"/>
                  </a:lnTo>
                  <a:lnTo>
                    <a:pt x="92" y="2"/>
                  </a:lnTo>
                  <a:lnTo>
                    <a:pt x="94" y="2"/>
                  </a:lnTo>
                  <a:lnTo>
                    <a:pt x="98" y="2"/>
                  </a:lnTo>
                  <a:lnTo>
                    <a:pt x="100" y="2"/>
                  </a:lnTo>
                  <a:lnTo>
                    <a:pt x="104" y="2"/>
                  </a:lnTo>
                  <a:lnTo>
                    <a:pt x="106" y="2"/>
                  </a:lnTo>
                  <a:lnTo>
                    <a:pt x="108" y="2"/>
                  </a:lnTo>
                  <a:lnTo>
                    <a:pt x="110" y="2"/>
                  </a:lnTo>
                  <a:lnTo>
                    <a:pt x="112" y="2"/>
                  </a:lnTo>
                  <a:lnTo>
                    <a:pt x="116" y="2"/>
                  </a:lnTo>
                  <a:lnTo>
                    <a:pt x="118" y="2"/>
                  </a:lnTo>
                  <a:lnTo>
                    <a:pt x="126" y="2"/>
                  </a:lnTo>
                  <a:lnTo>
                    <a:pt x="130" y="2"/>
                  </a:lnTo>
                  <a:lnTo>
                    <a:pt x="132" y="2"/>
                  </a:lnTo>
                  <a:lnTo>
                    <a:pt x="134" y="2"/>
                  </a:lnTo>
                  <a:lnTo>
                    <a:pt x="134" y="2"/>
                  </a:lnTo>
                  <a:lnTo>
                    <a:pt x="138" y="2"/>
                  </a:lnTo>
                  <a:lnTo>
                    <a:pt x="140" y="2"/>
                  </a:lnTo>
                  <a:lnTo>
                    <a:pt x="144" y="2"/>
                  </a:lnTo>
                  <a:lnTo>
                    <a:pt x="146" y="2"/>
                  </a:lnTo>
                  <a:lnTo>
                    <a:pt x="150" y="2"/>
                  </a:lnTo>
                  <a:lnTo>
                    <a:pt x="152" y="2"/>
                  </a:lnTo>
                  <a:lnTo>
                    <a:pt x="154" y="2"/>
                  </a:lnTo>
                  <a:lnTo>
                    <a:pt x="158" y="2"/>
                  </a:lnTo>
                  <a:lnTo>
                    <a:pt x="160" y="2"/>
                  </a:lnTo>
                  <a:lnTo>
                    <a:pt x="166" y="2"/>
                  </a:lnTo>
                  <a:lnTo>
                    <a:pt x="168" y="4"/>
                  </a:lnTo>
                  <a:lnTo>
                    <a:pt x="168" y="6"/>
                  </a:lnTo>
                  <a:lnTo>
                    <a:pt x="170" y="6"/>
                  </a:lnTo>
                  <a:lnTo>
                    <a:pt x="170" y="8"/>
                  </a:lnTo>
                  <a:lnTo>
                    <a:pt x="170" y="6"/>
                  </a:lnTo>
                  <a:lnTo>
                    <a:pt x="170" y="8"/>
                  </a:lnTo>
                  <a:lnTo>
                    <a:pt x="172" y="8"/>
                  </a:lnTo>
                  <a:lnTo>
                    <a:pt x="172" y="10"/>
                  </a:lnTo>
                  <a:lnTo>
                    <a:pt x="172" y="12"/>
                  </a:lnTo>
                  <a:lnTo>
                    <a:pt x="172" y="14"/>
                  </a:lnTo>
                  <a:lnTo>
                    <a:pt x="174" y="14"/>
                  </a:lnTo>
                  <a:lnTo>
                    <a:pt x="174" y="16"/>
                  </a:lnTo>
                  <a:lnTo>
                    <a:pt x="174" y="18"/>
                  </a:lnTo>
                  <a:lnTo>
                    <a:pt x="176" y="18"/>
                  </a:lnTo>
                  <a:lnTo>
                    <a:pt x="174" y="18"/>
                  </a:lnTo>
                  <a:lnTo>
                    <a:pt x="176" y="18"/>
                  </a:lnTo>
                  <a:lnTo>
                    <a:pt x="174" y="18"/>
                  </a:lnTo>
                  <a:lnTo>
                    <a:pt x="176" y="18"/>
                  </a:lnTo>
                  <a:lnTo>
                    <a:pt x="176" y="20"/>
                  </a:lnTo>
                  <a:lnTo>
                    <a:pt x="174" y="20"/>
                  </a:lnTo>
                  <a:lnTo>
                    <a:pt x="174" y="22"/>
                  </a:lnTo>
                  <a:lnTo>
                    <a:pt x="174" y="24"/>
                  </a:lnTo>
                  <a:lnTo>
                    <a:pt x="174" y="26"/>
                  </a:lnTo>
                  <a:lnTo>
                    <a:pt x="174" y="28"/>
                  </a:lnTo>
                  <a:lnTo>
                    <a:pt x="172" y="28"/>
                  </a:lnTo>
                  <a:lnTo>
                    <a:pt x="174" y="28"/>
                  </a:lnTo>
                  <a:lnTo>
                    <a:pt x="172" y="28"/>
                  </a:lnTo>
                  <a:lnTo>
                    <a:pt x="174" y="30"/>
                  </a:lnTo>
                  <a:lnTo>
                    <a:pt x="176" y="30"/>
                  </a:lnTo>
                  <a:lnTo>
                    <a:pt x="176" y="30"/>
                  </a:lnTo>
                  <a:lnTo>
                    <a:pt x="176" y="32"/>
                  </a:lnTo>
                  <a:lnTo>
                    <a:pt x="178" y="32"/>
                  </a:lnTo>
                  <a:lnTo>
                    <a:pt x="178" y="34"/>
                  </a:lnTo>
                  <a:lnTo>
                    <a:pt x="178" y="36"/>
                  </a:lnTo>
                  <a:lnTo>
                    <a:pt x="178" y="38"/>
                  </a:lnTo>
                  <a:lnTo>
                    <a:pt x="180" y="38"/>
                  </a:lnTo>
                  <a:lnTo>
                    <a:pt x="178" y="38"/>
                  </a:lnTo>
                  <a:lnTo>
                    <a:pt x="178" y="40"/>
                  </a:lnTo>
                  <a:lnTo>
                    <a:pt x="180" y="40"/>
                  </a:lnTo>
                  <a:lnTo>
                    <a:pt x="178" y="40"/>
                  </a:lnTo>
                  <a:lnTo>
                    <a:pt x="178" y="42"/>
                  </a:lnTo>
                  <a:lnTo>
                    <a:pt x="178" y="44"/>
                  </a:lnTo>
                  <a:lnTo>
                    <a:pt x="178" y="46"/>
                  </a:lnTo>
                  <a:lnTo>
                    <a:pt x="178" y="48"/>
                  </a:lnTo>
                  <a:lnTo>
                    <a:pt x="178" y="50"/>
                  </a:lnTo>
                  <a:lnTo>
                    <a:pt x="178" y="48"/>
                  </a:lnTo>
                  <a:lnTo>
                    <a:pt x="178" y="50"/>
                  </a:lnTo>
                  <a:lnTo>
                    <a:pt x="178" y="52"/>
                  </a:lnTo>
                  <a:lnTo>
                    <a:pt x="178" y="54"/>
                  </a:lnTo>
                  <a:lnTo>
                    <a:pt x="178" y="52"/>
                  </a:lnTo>
                  <a:lnTo>
                    <a:pt x="178" y="54"/>
                  </a:lnTo>
                  <a:lnTo>
                    <a:pt x="180" y="54"/>
                  </a:lnTo>
                  <a:lnTo>
                    <a:pt x="180" y="56"/>
                  </a:lnTo>
                  <a:lnTo>
                    <a:pt x="180" y="58"/>
                  </a:lnTo>
                  <a:lnTo>
                    <a:pt x="180" y="60"/>
                  </a:lnTo>
                  <a:lnTo>
                    <a:pt x="182" y="60"/>
                  </a:lnTo>
                  <a:lnTo>
                    <a:pt x="180" y="60"/>
                  </a:lnTo>
                  <a:lnTo>
                    <a:pt x="182" y="60"/>
                  </a:lnTo>
                  <a:lnTo>
                    <a:pt x="182" y="62"/>
                  </a:lnTo>
                  <a:lnTo>
                    <a:pt x="182" y="64"/>
                  </a:lnTo>
                  <a:lnTo>
                    <a:pt x="182" y="66"/>
                  </a:lnTo>
                  <a:lnTo>
                    <a:pt x="182" y="68"/>
                  </a:lnTo>
                  <a:lnTo>
                    <a:pt x="180" y="68"/>
                  </a:lnTo>
                  <a:lnTo>
                    <a:pt x="182" y="68"/>
                  </a:lnTo>
                  <a:lnTo>
                    <a:pt x="182" y="70"/>
                  </a:lnTo>
                  <a:lnTo>
                    <a:pt x="182" y="70"/>
                  </a:lnTo>
                  <a:lnTo>
                    <a:pt x="182" y="70"/>
                  </a:lnTo>
                  <a:lnTo>
                    <a:pt x="182" y="72"/>
                  </a:lnTo>
                  <a:lnTo>
                    <a:pt x="182" y="72"/>
                  </a:lnTo>
                  <a:lnTo>
                    <a:pt x="182" y="74"/>
                  </a:lnTo>
                  <a:lnTo>
                    <a:pt x="182" y="76"/>
                  </a:lnTo>
                  <a:lnTo>
                    <a:pt x="182" y="74"/>
                  </a:lnTo>
                  <a:lnTo>
                    <a:pt x="182" y="76"/>
                  </a:lnTo>
                  <a:lnTo>
                    <a:pt x="182" y="78"/>
                  </a:lnTo>
                  <a:lnTo>
                    <a:pt x="184" y="78"/>
                  </a:lnTo>
                  <a:lnTo>
                    <a:pt x="182" y="78"/>
                  </a:lnTo>
                  <a:lnTo>
                    <a:pt x="184" y="78"/>
                  </a:lnTo>
                  <a:lnTo>
                    <a:pt x="186" y="78"/>
                  </a:lnTo>
                  <a:lnTo>
                    <a:pt x="186" y="78"/>
                  </a:lnTo>
                  <a:lnTo>
                    <a:pt x="188" y="78"/>
                  </a:lnTo>
                  <a:lnTo>
                    <a:pt x="190" y="78"/>
                  </a:lnTo>
                  <a:lnTo>
                    <a:pt x="190" y="78"/>
                  </a:lnTo>
                  <a:lnTo>
                    <a:pt x="190" y="78"/>
                  </a:lnTo>
                  <a:lnTo>
                    <a:pt x="192" y="78"/>
                  </a:lnTo>
                  <a:lnTo>
                    <a:pt x="192" y="80"/>
                  </a:lnTo>
                  <a:lnTo>
                    <a:pt x="192" y="78"/>
                  </a:lnTo>
                  <a:lnTo>
                    <a:pt x="192" y="80"/>
                  </a:lnTo>
                  <a:lnTo>
                    <a:pt x="192" y="82"/>
                  </a:lnTo>
                  <a:lnTo>
                    <a:pt x="194" y="82"/>
                  </a:lnTo>
                  <a:lnTo>
                    <a:pt x="196" y="82"/>
                  </a:lnTo>
                  <a:lnTo>
                    <a:pt x="196" y="84"/>
                  </a:lnTo>
                  <a:lnTo>
                    <a:pt x="194" y="84"/>
                  </a:lnTo>
                  <a:lnTo>
                    <a:pt x="196" y="84"/>
                  </a:lnTo>
                  <a:lnTo>
                    <a:pt x="196" y="86"/>
                  </a:lnTo>
                  <a:lnTo>
                    <a:pt x="198" y="86"/>
                  </a:lnTo>
                  <a:lnTo>
                    <a:pt x="196" y="88"/>
                  </a:lnTo>
                  <a:lnTo>
                    <a:pt x="198" y="88"/>
                  </a:lnTo>
                  <a:lnTo>
                    <a:pt x="198" y="90"/>
                  </a:lnTo>
                  <a:lnTo>
                    <a:pt x="198" y="88"/>
                  </a:lnTo>
                  <a:lnTo>
                    <a:pt x="200" y="88"/>
                  </a:lnTo>
                  <a:lnTo>
                    <a:pt x="200" y="90"/>
                  </a:lnTo>
                  <a:lnTo>
                    <a:pt x="200" y="88"/>
                  </a:lnTo>
                  <a:lnTo>
                    <a:pt x="200" y="90"/>
                  </a:lnTo>
                  <a:lnTo>
                    <a:pt x="200" y="88"/>
                  </a:lnTo>
                  <a:lnTo>
                    <a:pt x="202" y="88"/>
                  </a:lnTo>
                  <a:lnTo>
                    <a:pt x="200" y="88"/>
                  </a:lnTo>
                  <a:lnTo>
                    <a:pt x="200" y="90"/>
                  </a:lnTo>
                  <a:lnTo>
                    <a:pt x="202" y="90"/>
                  </a:lnTo>
                  <a:lnTo>
                    <a:pt x="202" y="92"/>
                  </a:lnTo>
                  <a:lnTo>
                    <a:pt x="202" y="90"/>
                  </a:lnTo>
                  <a:lnTo>
                    <a:pt x="202" y="92"/>
                  </a:lnTo>
                  <a:lnTo>
                    <a:pt x="204" y="92"/>
                  </a:lnTo>
                  <a:lnTo>
                    <a:pt x="204" y="90"/>
                  </a:lnTo>
                  <a:lnTo>
                    <a:pt x="204" y="92"/>
                  </a:lnTo>
                  <a:lnTo>
                    <a:pt x="204" y="94"/>
                  </a:lnTo>
                  <a:lnTo>
                    <a:pt x="206" y="94"/>
                  </a:lnTo>
                  <a:lnTo>
                    <a:pt x="204" y="94"/>
                  </a:lnTo>
                  <a:lnTo>
                    <a:pt x="206" y="94"/>
                  </a:lnTo>
                  <a:lnTo>
                    <a:pt x="206" y="96"/>
                  </a:lnTo>
                  <a:lnTo>
                    <a:pt x="208" y="96"/>
                  </a:lnTo>
                  <a:lnTo>
                    <a:pt x="210" y="96"/>
                  </a:lnTo>
                  <a:lnTo>
                    <a:pt x="210" y="98"/>
                  </a:lnTo>
                  <a:lnTo>
                    <a:pt x="210" y="100"/>
                  </a:lnTo>
                  <a:lnTo>
                    <a:pt x="210" y="102"/>
                  </a:lnTo>
                  <a:lnTo>
                    <a:pt x="212" y="102"/>
                  </a:lnTo>
                  <a:lnTo>
                    <a:pt x="210" y="102"/>
                  </a:lnTo>
                  <a:lnTo>
                    <a:pt x="212" y="102"/>
                  </a:lnTo>
                  <a:lnTo>
                    <a:pt x="212" y="104"/>
                  </a:lnTo>
                  <a:lnTo>
                    <a:pt x="212" y="106"/>
                  </a:lnTo>
                  <a:lnTo>
                    <a:pt x="212" y="108"/>
                  </a:lnTo>
                  <a:lnTo>
                    <a:pt x="212" y="110"/>
                  </a:lnTo>
                  <a:lnTo>
                    <a:pt x="212" y="112"/>
                  </a:lnTo>
                  <a:lnTo>
                    <a:pt x="212" y="114"/>
                  </a:lnTo>
                  <a:lnTo>
                    <a:pt x="212" y="116"/>
                  </a:lnTo>
                  <a:lnTo>
                    <a:pt x="214" y="116"/>
                  </a:lnTo>
                  <a:lnTo>
                    <a:pt x="214" y="118"/>
                  </a:lnTo>
                  <a:lnTo>
                    <a:pt x="212" y="118"/>
                  </a:lnTo>
                  <a:lnTo>
                    <a:pt x="214" y="118"/>
                  </a:lnTo>
                  <a:lnTo>
                    <a:pt x="214" y="120"/>
                  </a:lnTo>
                  <a:lnTo>
                    <a:pt x="212" y="120"/>
                  </a:lnTo>
                  <a:lnTo>
                    <a:pt x="210" y="120"/>
                  </a:lnTo>
                  <a:lnTo>
                    <a:pt x="210" y="122"/>
                  </a:lnTo>
                  <a:lnTo>
                    <a:pt x="212" y="122"/>
                  </a:lnTo>
                  <a:lnTo>
                    <a:pt x="210" y="122"/>
                  </a:lnTo>
                  <a:lnTo>
                    <a:pt x="210" y="124"/>
                  </a:lnTo>
                  <a:lnTo>
                    <a:pt x="212" y="122"/>
                  </a:lnTo>
                  <a:lnTo>
                    <a:pt x="212" y="124"/>
                  </a:lnTo>
                  <a:lnTo>
                    <a:pt x="212" y="122"/>
                  </a:lnTo>
                  <a:lnTo>
                    <a:pt x="212" y="124"/>
                  </a:lnTo>
                  <a:lnTo>
                    <a:pt x="210" y="124"/>
                  </a:lnTo>
                  <a:lnTo>
                    <a:pt x="212" y="124"/>
                  </a:lnTo>
                  <a:lnTo>
                    <a:pt x="212" y="126"/>
                  </a:lnTo>
                  <a:lnTo>
                    <a:pt x="214" y="126"/>
                  </a:lnTo>
                  <a:lnTo>
                    <a:pt x="212" y="126"/>
                  </a:lnTo>
                  <a:lnTo>
                    <a:pt x="214" y="126"/>
                  </a:lnTo>
                  <a:lnTo>
                    <a:pt x="212" y="126"/>
                  </a:lnTo>
                  <a:lnTo>
                    <a:pt x="212" y="126"/>
                  </a:lnTo>
                  <a:lnTo>
                    <a:pt x="214" y="126"/>
                  </a:lnTo>
                  <a:lnTo>
                    <a:pt x="212" y="126"/>
                  </a:lnTo>
                  <a:lnTo>
                    <a:pt x="212" y="128"/>
                  </a:lnTo>
                  <a:lnTo>
                    <a:pt x="212" y="130"/>
                  </a:lnTo>
                  <a:lnTo>
                    <a:pt x="210" y="130"/>
                  </a:lnTo>
                  <a:lnTo>
                    <a:pt x="212" y="130"/>
                  </a:lnTo>
                  <a:lnTo>
                    <a:pt x="212" y="132"/>
                  </a:lnTo>
                  <a:lnTo>
                    <a:pt x="210" y="130"/>
                  </a:lnTo>
                  <a:lnTo>
                    <a:pt x="208" y="130"/>
                  </a:lnTo>
                  <a:lnTo>
                    <a:pt x="210" y="130"/>
                  </a:lnTo>
                  <a:lnTo>
                    <a:pt x="210" y="132"/>
                  </a:lnTo>
                  <a:lnTo>
                    <a:pt x="208" y="132"/>
                  </a:lnTo>
                  <a:lnTo>
                    <a:pt x="210" y="134"/>
                  </a:lnTo>
                  <a:lnTo>
                    <a:pt x="208" y="134"/>
                  </a:lnTo>
                  <a:lnTo>
                    <a:pt x="208" y="136"/>
                  </a:lnTo>
                  <a:lnTo>
                    <a:pt x="208" y="138"/>
                  </a:lnTo>
                  <a:lnTo>
                    <a:pt x="210" y="138"/>
                  </a:lnTo>
                  <a:lnTo>
                    <a:pt x="208" y="138"/>
                  </a:lnTo>
                  <a:lnTo>
                    <a:pt x="208" y="140"/>
                  </a:lnTo>
                  <a:lnTo>
                    <a:pt x="210" y="140"/>
                  </a:lnTo>
                  <a:lnTo>
                    <a:pt x="210" y="142"/>
                  </a:lnTo>
                  <a:lnTo>
                    <a:pt x="210" y="144"/>
                  </a:lnTo>
                  <a:lnTo>
                    <a:pt x="208" y="144"/>
                  </a:lnTo>
                  <a:lnTo>
                    <a:pt x="210" y="144"/>
                  </a:lnTo>
                  <a:lnTo>
                    <a:pt x="210" y="146"/>
                  </a:lnTo>
                  <a:lnTo>
                    <a:pt x="208" y="144"/>
                  </a:lnTo>
                  <a:lnTo>
                    <a:pt x="208" y="146"/>
                  </a:lnTo>
                  <a:lnTo>
                    <a:pt x="208" y="148"/>
                  </a:lnTo>
                  <a:lnTo>
                    <a:pt x="208" y="150"/>
                  </a:lnTo>
                  <a:lnTo>
                    <a:pt x="206" y="150"/>
                  </a:lnTo>
                  <a:lnTo>
                    <a:pt x="206" y="152"/>
                  </a:lnTo>
                  <a:lnTo>
                    <a:pt x="206" y="150"/>
                  </a:lnTo>
                  <a:lnTo>
                    <a:pt x="206" y="152"/>
                  </a:lnTo>
                  <a:lnTo>
                    <a:pt x="208" y="152"/>
                  </a:lnTo>
                  <a:lnTo>
                    <a:pt x="210" y="152"/>
                  </a:lnTo>
                  <a:lnTo>
                    <a:pt x="208" y="154"/>
                  </a:lnTo>
                  <a:lnTo>
                    <a:pt x="210" y="154"/>
                  </a:lnTo>
                  <a:lnTo>
                    <a:pt x="208" y="154"/>
                  </a:lnTo>
                  <a:lnTo>
                    <a:pt x="210" y="156"/>
                  </a:lnTo>
                  <a:lnTo>
                    <a:pt x="210" y="154"/>
                  </a:lnTo>
                  <a:lnTo>
                    <a:pt x="210" y="156"/>
                  </a:lnTo>
                  <a:lnTo>
                    <a:pt x="212" y="156"/>
                  </a:lnTo>
                  <a:lnTo>
                    <a:pt x="212" y="158"/>
                  </a:lnTo>
                  <a:lnTo>
                    <a:pt x="212" y="160"/>
                  </a:lnTo>
                  <a:lnTo>
                    <a:pt x="210" y="160"/>
                  </a:lnTo>
                  <a:lnTo>
                    <a:pt x="210" y="162"/>
                  </a:lnTo>
                  <a:lnTo>
                    <a:pt x="210" y="164"/>
                  </a:lnTo>
                  <a:lnTo>
                    <a:pt x="208" y="166"/>
                  </a:lnTo>
                  <a:lnTo>
                    <a:pt x="210" y="166"/>
                  </a:lnTo>
                  <a:lnTo>
                    <a:pt x="208" y="166"/>
                  </a:lnTo>
                  <a:lnTo>
                    <a:pt x="208" y="164"/>
                  </a:lnTo>
                  <a:lnTo>
                    <a:pt x="208" y="166"/>
                  </a:lnTo>
                  <a:lnTo>
                    <a:pt x="206" y="166"/>
                  </a:lnTo>
                  <a:lnTo>
                    <a:pt x="206" y="168"/>
                  </a:lnTo>
                  <a:lnTo>
                    <a:pt x="206" y="170"/>
                  </a:lnTo>
                  <a:lnTo>
                    <a:pt x="206" y="173"/>
                  </a:lnTo>
                  <a:lnTo>
                    <a:pt x="204" y="173"/>
                  </a:lnTo>
                  <a:lnTo>
                    <a:pt x="204" y="175"/>
                  </a:lnTo>
                  <a:lnTo>
                    <a:pt x="206" y="175"/>
                  </a:lnTo>
                  <a:lnTo>
                    <a:pt x="206" y="175"/>
                  </a:lnTo>
                  <a:lnTo>
                    <a:pt x="206" y="177"/>
                  </a:lnTo>
                  <a:lnTo>
                    <a:pt x="204" y="177"/>
                  </a:lnTo>
                  <a:lnTo>
                    <a:pt x="206" y="177"/>
                  </a:lnTo>
                  <a:lnTo>
                    <a:pt x="204" y="177"/>
                  </a:lnTo>
                  <a:lnTo>
                    <a:pt x="206" y="179"/>
                  </a:lnTo>
                  <a:lnTo>
                    <a:pt x="204" y="179"/>
                  </a:lnTo>
                  <a:lnTo>
                    <a:pt x="204" y="177"/>
                  </a:lnTo>
                  <a:lnTo>
                    <a:pt x="204" y="179"/>
                  </a:lnTo>
                  <a:lnTo>
                    <a:pt x="204" y="181"/>
                  </a:lnTo>
                  <a:lnTo>
                    <a:pt x="206" y="181"/>
                  </a:lnTo>
                  <a:lnTo>
                    <a:pt x="206" y="183"/>
                  </a:lnTo>
                  <a:lnTo>
                    <a:pt x="206" y="185"/>
                  </a:lnTo>
                  <a:lnTo>
                    <a:pt x="206" y="183"/>
                  </a:lnTo>
                  <a:lnTo>
                    <a:pt x="206" y="185"/>
                  </a:lnTo>
                  <a:lnTo>
                    <a:pt x="206" y="187"/>
                  </a:lnTo>
                  <a:lnTo>
                    <a:pt x="208" y="187"/>
                  </a:lnTo>
                  <a:lnTo>
                    <a:pt x="208" y="189"/>
                  </a:lnTo>
                  <a:lnTo>
                    <a:pt x="210" y="189"/>
                  </a:lnTo>
                  <a:lnTo>
                    <a:pt x="208" y="191"/>
                  </a:lnTo>
                  <a:lnTo>
                    <a:pt x="208" y="193"/>
                  </a:lnTo>
                  <a:lnTo>
                    <a:pt x="208" y="195"/>
                  </a:lnTo>
                  <a:lnTo>
                    <a:pt x="206" y="195"/>
                  </a:lnTo>
                  <a:lnTo>
                    <a:pt x="206" y="197"/>
                  </a:lnTo>
                  <a:lnTo>
                    <a:pt x="208" y="197"/>
                  </a:lnTo>
                  <a:lnTo>
                    <a:pt x="208" y="199"/>
                  </a:lnTo>
                  <a:lnTo>
                    <a:pt x="208" y="201"/>
                  </a:lnTo>
                  <a:lnTo>
                    <a:pt x="210" y="201"/>
                  </a:lnTo>
                  <a:lnTo>
                    <a:pt x="208" y="201"/>
                  </a:lnTo>
                  <a:lnTo>
                    <a:pt x="208" y="203"/>
                  </a:lnTo>
                  <a:lnTo>
                    <a:pt x="208" y="205"/>
                  </a:lnTo>
                  <a:lnTo>
                    <a:pt x="206" y="205"/>
                  </a:lnTo>
                  <a:lnTo>
                    <a:pt x="206" y="207"/>
                  </a:lnTo>
                  <a:lnTo>
                    <a:pt x="206" y="205"/>
                  </a:lnTo>
                  <a:lnTo>
                    <a:pt x="208" y="207"/>
                  </a:lnTo>
                  <a:lnTo>
                    <a:pt x="206" y="207"/>
                  </a:lnTo>
                  <a:lnTo>
                    <a:pt x="206" y="209"/>
                  </a:lnTo>
                  <a:lnTo>
                    <a:pt x="206" y="211"/>
                  </a:lnTo>
                  <a:lnTo>
                    <a:pt x="204" y="211"/>
                  </a:lnTo>
                  <a:lnTo>
                    <a:pt x="204" y="213"/>
                  </a:lnTo>
                  <a:lnTo>
                    <a:pt x="204" y="215"/>
                  </a:lnTo>
                  <a:lnTo>
                    <a:pt x="202" y="215"/>
                  </a:lnTo>
                  <a:lnTo>
                    <a:pt x="202" y="217"/>
                  </a:lnTo>
                  <a:lnTo>
                    <a:pt x="200" y="219"/>
                  </a:lnTo>
                  <a:lnTo>
                    <a:pt x="202" y="219"/>
                  </a:lnTo>
                  <a:lnTo>
                    <a:pt x="200" y="219"/>
                  </a:lnTo>
                  <a:lnTo>
                    <a:pt x="202" y="219"/>
                  </a:lnTo>
                  <a:lnTo>
                    <a:pt x="202" y="221"/>
                  </a:lnTo>
                  <a:lnTo>
                    <a:pt x="202" y="223"/>
                  </a:lnTo>
                  <a:lnTo>
                    <a:pt x="204" y="223"/>
                  </a:lnTo>
                  <a:lnTo>
                    <a:pt x="202" y="223"/>
                  </a:lnTo>
                  <a:lnTo>
                    <a:pt x="202" y="223"/>
                  </a:lnTo>
                  <a:lnTo>
                    <a:pt x="202" y="225"/>
                  </a:lnTo>
                  <a:lnTo>
                    <a:pt x="200" y="225"/>
                  </a:lnTo>
                  <a:lnTo>
                    <a:pt x="202" y="225"/>
                  </a:lnTo>
                  <a:lnTo>
                    <a:pt x="202" y="227"/>
                  </a:lnTo>
                  <a:lnTo>
                    <a:pt x="204" y="227"/>
                  </a:lnTo>
                  <a:lnTo>
                    <a:pt x="204" y="229"/>
                  </a:lnTo>
                  <a:lnTo>
                    <a:pt x="206" y="229"/>
                  </a:lnTo>
                  <a:lnTo>
                    <a:pt x="206" y="231"/>
                  </a:lnTo>
                  <a:lnTo>
                    <a:pt x="204" y="231"/>
                  </a:lnTo>
                  <a:lnTo>
                    <a:pt x="202" y="231"/>
                  </a:lnTo>
                  <a:lnTo>
                    <a:pt x="202" y="229"/>
                  </a:lnTo>
                  <a:lnTo>
                    <a:pt x="200" y="229"/>
                  </a:lnTo>
                  <a:lnTo>
                    <a:pt x="200" y="227"/>
                  </a:lnTo>
                  <a:lnTo>
                    <a:pt x="198" y="227"/>
                  </a:lnTo>
                  <a:lnTo>
                    <a:pt x="198" y="225"/>
                  </a:lnTo>
                  <a:lnTo>
                    <a:pt x="198" y="223"/>
                  </a:lnTo>
                  <a:lnTo>
                    <a:pt x="196" y="223"/>
                  </a:lnTo>
                  <a:lnTo>
                    <a:pt x="198" y="223"/>
                  </a:lnTo>
                  <a:lnTo>
                    <a:pt x="196" y="223"/>
                  </a:lnTo>
                  <a:lnTo>
                    <a:pt x="196" y="223"/>
                  </a:lnTo>
                  <a:lnTo>
                    <a:pt x="196" y="223"/>
                  </a:lnTo>
                  <a:lnTo>
                    <a:pt x="196" y="223"/>
                  </a:lnTo>
                  <a:lnTo>
                    <a:pt x="196" y="221"/>
                  </a:lnTo>
                  <a:lnTo>
                    <a:pt x="194" y="221"/>
                  </a:lnTo>
                  <a:lnTo>
                    <a:pt x="194" y="219"/>
                  </a:lnTo>
                  <a:lnTo>
                    <a:pt x="196" y="219"/>
                  </a:lnTo>
                  <a:lnTo>
                    <a:pt x="194" y="219"/>
                  </a:lnTo>
                  <a:lnTo>
                    <a:pt x="192" y="219"/>
                  </a:lnTo>
                  <a:lnTo>
                    <a:pt x="192" y="217"/>
                  </a:lnTo>
                  <a:lnTo>
                    <a:pt x="190" y="217"/>
                  </a:lnTo>
                  <a:lnTo>
                    <a:pt x="190" y="215"/>
                  </a:lnTo>
                  <a:lnTo>
                    <a:pt x="188" y="215"/>
                  </a:lnTo>
                  <a:lnTo>
                    <a:pt x="188" y="213"/>
                  </a:lnTo>
                  <a:lnTo>
                    <a:pt x="186" y="215"/>
                  </a:lnTo>
                  <a:lnTo>
                    <a:pt x="186" y="213"/>
                  </a:lnTo>
                  <a:lnTo>
                    <a:pt x="186" y="211"/>
                  </a:lnTo>
                  <a:lnTo>
                    <a:pt x="186" y="209"/>
                  </a:lnTo>
                  <a:lnTo>
                    <a:pt x="186" y="207"/>
                  </a:lnTo>
                  <a:lnTo>
                    <a:pt x="184" y="207"/>
                  </a:lnTo>
                  <a:lnTo>
                    <a:pt x="184" y="205"/>
                  </a:lnTo>
                  <a:lnTo>
                    <a:pt x="182" y="205"/>
                  </a:lnTo>
                  <a:lnTo>
                    <a:pt x="182" y="203"/>
                  </a:lnTo>
                  <a:lnTo>
                    <a:pt x="182" y="203"/>
                  </a:lnTo>
                  <a:lnTo>
                    <a:pt x="182" y="201"/>
                  </a:lnTo>
                  <a:lnTo>
                    <a:pt x="180" y="201"/>
                  </a:lnTo>
                  <a:lnTo>
                    <a:pt x="182" y="201"/>
                  </a:lnTo>
                  <a:lnTo>
                    <a:pt x="180" y="201"/>
                  </a:lnTo>
                  <a:lnTo>
                    <a:pt x="178" y="201"/>
                  </a:lnTo>
                  <a:lnTo>
                    <a:pt x="176" y="201"/>
                  </a:lnTo>
                  <a:lnTo>
                    <a:pt x="176" y="199"/>
                  </a:lnTo>
                  <a:lnTo>
                    <a:pt x="174" y="199"/>
                  </a:lnTo>
                  <a:lnTo>
                    <a:pt x="172" y="199"/>
                  </a:lnTo>
                  <a:lnTo>
                    <a:pt x="170" y="199"/>
                  </a:lnTo>
                  <a:lnTo>
                    <a:pt x="170" y="197"/>
                  </a:lnTo>
                  <a:lnTo>
                    <a:pt x="168" y="197"/>
                  </a:lnTo>
                  <a:lnTo>
                    <a:pt x="166" y="195"/>
                  </a:lnTo>
                  <a:lnTo>
                    <a:pt x="166" y="193"/>
                  </a:lnTo>
                  <a:lnTo>
                    <a:pt x="166" y="191"/>
                  </a:lnTo>
                  <a:lnTo>
                    <a:pt x="164" y="191"/>
                  </a:lnTo>
                  <a:lnTo>
                    <a:pt x="166" y="189"/>
                  </a:lnTo>
                  <a:lnTo>
                    <a:pt x="164" y="189"/>
                  </a:lnTo>
                  <a:lnTo>
                    <a:pt x="164" y="187"/>
                  </a:lnTo>
                  <a:lnTo>
                    <a:pt x="164" y="185"/>
                  </a:lnTo>
                  <a:lnTo>
                    <a:pt x="164" y="183"/>
                  </a:lnTo>
                  <a:lnTo>
                    <a:pt x="164" y="185"/>
                  </a:lnTo>
                  <a:lnTo>
                    <a:pt x="164" y="183"/>
                  </a:lnTo>
                  <a:lnTo>
                    <a:pt x="162" y="183"/>
                  </a:lnTo>
                  <a:lnTo>
                    <a:pt x="162" y="181"/>
                  </a:lnTo>
                  <a:lnTo>
                    <a:pt x="162" y="179"/>
                  </a:lnTo>
                  <a:lnTo>
                    <a:pt x="160" y="179"/>
                  </a:lnTo>
                  <a:lnTo>
                    <a:pt x="160" y="177"/>
                  </a:lnTo>
                  <a:lnTo>
                    <a:pt x="160" y="175"/>
                  </a:lnTo>
                  <a:lnTo>
                    <a:pt x="162" y="175"/>
                  </a:lnTo>
                  <a:lnTo>
                    <a:pt x="160" y="175"/>
                  </a:lnTo>
                  <a:lnTo>
                    <a:pt x="160" y="175"/>
                  </a:lnTo>
                  <a:lnTo>
                    <a:pt x="162" y="175"/>
                  </a:lnTo>
                  <a:lnTo>
                    <a:pt x="160" y="175"/>
                  </a:lnTo>
                  <a:lnTo>
                    <a:pt x="160" y="173"/>
                  </a:lnTo>
                  <a:lnTo>
                    <a:pt x="160" y="175"/>
                  </a:lnTo>
                  <a:lnTo>
                    <a:pt x="158" y="175"/>
                  </a:lnTo>
                  <a:lnTo>
                    <a:pt x="158" y="173"/>
                  </a:lnTo>
                  <a:lnTo>
                    <a:pt x="160" y="173"/>
                  </a:lnTo>
                  <a:lnTo>
                    <a:pt x="158" y="173"/>
                  </a:lnTo>
                  <a:lnTo>
                    <a:pt x="156" y="173"/>
                  </a:lnTo>
                  <a:lnTo>
                    <a:pt x="156" y="170"/>
                  </a:lnTo>
                  <a:lnTo>
                    <a:pt x="154" y="170"/>
                  </a:lnTo>
                  <a:lnTo>
                    <a:pt x="154" y="168"/>
                  </a:lnTo>
                  <a:lnTo>
                    <a:pt x="152" y="168"/>
                  </a:lnTo>
                  <a:lnTo>
                    <a:pt x="154" y="168"/>
                  </a:lnTo>
                  <a:lnTo>
                    <a:pt x="152" y="166"/>
                  </a:lnTo>
                  <a:lnTo>
                    <a:pt x="152" y="164"/>
                  </a:lnTo>
                  <a:lnTo>
                    <a:pt x="150" y="164"/>
                  </a:lnTo>
                  <a:lnTo>
                    <a:pt x="150" y="162"/>
                  </a:lnTo>
                  <a:lnTo>
                    <a:pt x="148" y="162"/>
                  </a:lnTo>
                  <a:lnTo>
                    <a:pt x="148" y="164"/>
                  </a:lnTo>
                  <a:lnTo>
                    <a:pt x="150" y="164"/>
                  </a:lnTo>
                  <a:lnTo>
                    <a:pt x="148" y="164"/>
                  </a:lnTo>
                  <a:lnTo>
                    <a:pt x="148" y="162"/>
                  </a:lnTo>
                  <a:lnTo>
                    <a:pt x="146" y="162"/>
                  </a:lnTo>
                  <a:lnTo>
                    <a:pt x="144" y="164"/>
                  </a:lnTo>
                  <a:lnTo>
                    <a:pt x="146" y="164"/>
                  </a:lnTo>
                  <a:lnTo>
                    <a:pt x="144" y="164"/>
                  </a:lnTo>
                  <a:lnTo>
                    <a:pt x="144" y="166"/>
                  </a:lnTo>
                  <a:lnTo>
                    <a:pt x="142" y="166"/>
                  </a:lnTo>
                  <a:lnTo>
                    <a:pt x="140" y="168"/>
                  </a:lnTo>
                  <a:lnTo>
                    <a:pt x="140" y="166"/>
                  </a:lnTo>
                  <a:lnTo>
                    <a:pt x="140" y="168"/>
                  </a:lnTo>
                  <a:lnTo>
                    <a:pt x="140" y="166"/>
                  </a:lnTo>
                  <a:lnTo>
                    <a:pt x="138" y="166"/>
                  </a:lnTo>
                  <a:lnTo>
                    <a:pt x="138" y="168"/>
                  </a:lnTo>
                  <a:lnTo>
                    <a:pt x="138" y="166"/>
                  </a:lnTo>
                  <a:lnTo>
                    <a:pt x="136" y="166"/>
                  </a:lnTo>
                  <a:lnTo>
                    <a:pt x="136" y="164"/>
                  </a:lnTo>
                  <a:lnTo>
                    <a:pt x="136" y="162"/>
                  </a:lnTo>
                  <a:lnTo>
                    <a:pt x="136" y="160"/>
                  </a:lnTo>
                  <a:lnTo>
                    <a:pt x="136" y="158"/>
                  </a:lnTo>
                  <a:lnTo>
                    <a:pt x="134" y="158"/>
                  </a:lnTo>
                  <a:lnTo>
                    <a:pt x="136" y="158"/>
                  </a:lnTo>
                  <a:lnTo>
                    <a:pt x="136" y="156"/>
                  </a:lnTo>
                  <a:lnTo>
                    <a:pt x="134" y="156"/>
                  </a:lnTo>
                  <a:lnTo>
                    <a:pt x="136" y="156"/>
                  </a:lnTo>
                  <a:lnTo>
                    <a:pt x="136" y="154"/>
                  </a:lnTo>
                  <a:lnTo>
                    <a:pt x="134" y="154"/>
                  </a:lnTo>
                  <a:lnTo>
                    <a:pt x="134" y="154"/>
                  </a:lnTo>
                  <a:lnTo>
                    <a:pt x="132" y="152"/>
                  </a:lnTo>
                  <a:lnTo>
                    <a:pt x="132" y="154"/>
                  </a:lnTo>
                  <a:lnTo>
                    <a:pt x="130" y="154"/>
                  </a:lnTo>
                  <a:lnTo>
                    <a:pt x="128" y="154"/>
                  </a:lnTo>
                  <a:lnTo>
                    <a:pt x="126" y="154"/>
                  </a:lnTo>
                  <a:lnTo>
                    <a:pt x="124" y="154"/>
                  </a:lnTo>
                  <a:lnTo>
                    <a:pt x="124" y="152"/>
                  </a:lnTo>
                  <a:lnTo>
                    <a:pt x="126" y="152"/>
                  </a:lnTo>
                  <a:lnTo>
                    <a:pt x="124" y="152"/>
                  </a:lnTo>
                  <a:lnTo>
                    <a:pt x="126" y="152"/>
                  </a:lnTo>
                  <a:lnTo>
                    <a:pt x="124" y="150"/>
                  </a:lnTo>
                  <a:lnTo>
                    <a:pt x="126" y="150"/>
                  </a:lnTo>
                  <a:lnTo>
                    <a:pt x="124" y="150"/>
                  </a:lnTo>
                  <a:lnTo>
                    <a:pt x="124" y="148"/>
                  </a:lnTo>
                  <a:lnTo>
                    <a:pt x="122" y="148"/>
                  </a:lnTo>
                  <a:lnTo>
                    <a:pt x="122" y="150"/>
                  </a:lnTo>
                  <a:lnTo>
                    <a:pt x="120" y="150"/>
                  </a:lnTo>
                  <a:lnTo>
                    <a:pt x="122" y="148"/>
                  </a:lnTo>
                  <a:lnTo>
                    <a:pt x="120" y="148"/>
                  </a:lnTo>
                  <a:lnTo>
                    <a:pt x="118" y="148"/>
                  </a:lnTo>
                  <a:lnTo>
                    <a:pt x="118" y="150"/>
                  </a:lnTo>
                  <a:lnTo>
                    <a:pt x="118" y="152"/>
                  </a:lnTo>
                  <a:lnTo>
                    <a:pt x="116" y="152"/>
                  </a:lnTo>
                  <a:lnTo>
                    <a:pt x="118" y="150"/>
                  </a:lnTo>
                  <a:lnTo>
                    <a:pt x="116" y="150"/>
                  </a:lnTo>
                  <a:lnTo>
                    <a:pt x="116" y="152"/>
                  </a:lnTo>
                  <a:lnTo>
                    <a:pt x="116" y="150"/>
                  </a:lnTo>
                  <a:lnTo>
                    <a:pt x="114" y="150"/>
                  </a:lnTo>
                  <a:lnTo>
                    <a:pt x="114" y="152"/>
                  </a:lnTo>
                  <a:lnTo>
                    <a:pt x="114" y="150"/>
                  </a:lnTo>
                  <a:lnTo>
                    <a:pt x="114" y="152"/>
                  </a:lnTo>
                  <a:lnTo>
                    <a:pt x="112" y="152"/>
                  </a:lnTo>
                  <a:lnTo>
                    <a:pt x="112" y="150"/>
                  </a:lnTo>
                  <a:lnTo>
                    <a:pt x="112" y="152"/>
                  </a:lnTo>
                  <a:lnTo>
                    <a:pt x="110" y="152"/>
                  </a:lnTo>
                  <a:lnTo>
                    <a:pt x="110" y="150"/>
                  </a:lnTo>
                  <a:lnTo>
                    <a:pt x="108" y="150"/>
                  </a:lnTo>
                  <a:lnTo>
                    <a:pt x="106" y="150"/>
                  </a:lnTo>
                  <a:lnTo>
                    <a:pt x="104" y="148"/>
                  </a:lnTo>
                  <a:lnTo>
                    <a:pt x="102" y="148"/>
                  </a:lnTo>
                  <a:lnTo>
                    <a:pt x="100" y="146"/>
                  </a:lnTo>
                  <a:lnTo>
                    <a:pt x="100" y="144"/>
                  </a:lnTo>
                  <a:lnTo>
                    <a:pt x="98" y="144"/>
                  </a:lnTo>
                  <a:lnTo>
                    <a:pt x="96" y="144"/>
                  </a:lnTo>
                  <a:lnTo>
                    <a:pt x="96" y="146"/>
                  </a:lnTo>
                  <a:lnTo>
                    <a:pt x="96" y="144"/>
                  </a:lnTo>
                  <a:lnTo>
                    <a:pt x="96" y="146"/>
                  </a:lnTo>
                  <a:lnTo>
                    <a:pt x="94" y="146"/>
                  </a:lnTo>
                  <a:lnTo>
                    <a:pt x="92" y="146"/>
                  </a:lnTo>
                  <a:lnTo>
                    <a:pt x="90" y="146"/>
                  </a:lnTo>
                  <a:lnTo>
                    <a:pt x="88" y="146"/>
                  </a:lnTo>
                  <a:lnTo>
                    <a:pt x="86" y="146"/>
                  </a:lnTo>
                  <a:lnTo>
                    <a:pt x="86" y="144"/>
                  </a:lnTo>
                  <a:lnTo>
                    <a:pt x="86" y="144"/>
                  </a:lnTo>
                  <a:lnTo>
                    <a:pt x="84" y="144"/>
                  </a:lnTo>
                  <a:lnTo>
                    <a:pt x="82" y="144"/>
                  </a:lnTo>
                  <a:lnTo>
                    <a:pt x="80" y="144"/>
                  </a:lnTo>
                  <a:lnTo>
                    <a:pt x="78" y="144"/>
                  </a:lnTo>
                  <a:lnTo>
                    <a:pt x="80" y="142"/>
                  </a:lnTo>
                  <a:lnTo>
                    <a:pt x="78" y="142"/>
                  </a:lnTo>
                  <a:lnTo>
                    <a:pt x="76" y="142"/>
                  </a:lnTo>
                  <a:lnTo>
                    <a:pt x="74" y="140"/>
                  </a:lnTo>
                  <a:lnTo>
                    <a:pt x="74" y="142"/>
                  </a:lnTo>
                  <a:lnTo>
                    <a:pt x="74" y="140"/>
                  </a:lnTo>
                  <a:lnTo>
                    <a:pt x="72" y="140"/>
                  </a:lnTo>
                  <a:lnTo>
                    <a:pt x="70" y="140"/>
                  </a:lnTo>
                  <a:lnTo>
                    <a:pt x="70" y="138"/>
                  </a:lnTo>
                  <a:lnTo>
                    <a:pt x="70" y="140"/>
                  </a:lnTo>
                  <a:lnTo>
                    <a:pt x="68" y="140"/>
                  </a:lnTo>
                  <a:lnTo>
                    <a:pt x="66" y="140"/>
                  </a:lnTo>
                  <a:lnTo>
                    <a:pt x="68" y="140"/>
                  </a:lnTo>
                  <a:lnTo>
                    <a:pt x="66" y="138"/>
                  </a:lnTo>
                  <a:lnTo>
                    <a:pt x="64" y="138"/>
                  </a:lnTo>
                  <a:lnTo>
                    <a:pt x="66" y="138"/>
                  </a:lnTo>
                  <a:lnTo>
                    <a:pt x="66" y="136"/>
                  </a:lnTo>
                  <a:lnTo>
                    <a:pt x="64" y="138"/>
                  </a:lnTo>
                  <a:lnTo>
                    <a:pt x="66" y="136"/>
                  </a:lnTo>
                  <a:lnTo>
                    <a:pt x="64" y="136"/>
                  </a:lnTo>
                  <a:lnTo>
                    <a:pt x="62" y="136"/>
                  </a:lnTo>
                  <a:lnTo>
                    <a:pt x="60" y="136"/>
                  </a:lnTo>
                  <a:lnTo>
                    <a:pt x="58" y="136"/>
                  </a:lnTo>
                  <a:lnTo>
                    <a:pt x="56" y="136"/>
                  </a:lnTo>
                  <a:lnTo>
                    <a:pt x="56" y="134"/>
                  </a:lnTo>
                  <a:lnTo>
                    <a:pt x="56" y="136"/>
                  </a:lnTo>
                  <a:lnTo>
                    <a:pt x="56" y="134"/>
                  </a:lnTo>
                  <a:lnTo>
                    <a:pt x="54" y="134"/>
                  </a:lnTo>
                  <a:lnTo>
                    <a:pt x="54" y="132"/>
                  </a:lnTo>
                  <a:lnTo>
                    <a:pt x="56" y="132"/>
                  </a:lnTo>
                  <a:lnTo>
                    <a:pt x="54" y="132"/>
                  </a:lnTo>
                  <a:lnTo>
                    <a:pt x="52" y="132"/>
                  </a:lnTo>
                  <a:lnTo>
                    <a:pt x="52" y="134"/>
                  </a:lnTo>
                  <a:lnTo>
                    <a:pt x="50" y="134"/>
                  </a:lnTo>
                  <a:lnTo>
                    <a:pt x="50" y="132"/>
                  </a:lnTo>
                  <a:lnTo>
                    <a:pt x="50" y="134"/>
                  </a:lnTo>
                  <a:lnTo>
                    <a:pt x="48" y="134"/>
                  </a:lnTo>
                  <a:lnTo>
                    <a:pt x="48" y="132"/>
                  </a:lnTo>
                  <a:lnTo>
                    <a:pt x="46" y="132"/>
                  </a:lnTo>
                  <a:lnTo>
                    <a:pt x="46" y="130"/>
                  </a:lnTo>
                  <a:lnTo>
                    <a:pt x="44" y="130"/>
                  </a:lnTo>
                  <a:lnTo>
                    <a:pt x="44" y="128"/>
                  </a:lnTo>
                  <a:lnTo>
                    <a:pt x="42" y="128"/>
                  </a:lnTo>
                  <a:lnTo>
                    <a:pt x="42" y="126"/>
                  </a:lnTo>
                  <a:lnTo>
                    <a:pt x="40" y="126"/>
                  </a:lnTo>
                  <a:lnTo>
                    <a:pt x="40" y="126"/>
                  </a:lnTo>
                  <a:lnTo>
                    <a:pt x="40" y="126"/>
                  </a:lnTo>
                  <a:lnTo>
                    <a:pt x="38" y="126"/>
                  </a:lnTo>
                  <a:lnTo>
                    <a:pt x="38" y="126"/>
                  </a:lnTo>
                  <a:lnTo>
                    <a:pt x="38" y="126"/>
                  </a:lnTo>
                  <a:lnTo>
                    <a:pt x="38" y="124"/>
                  </a:lnTo>
                  <a:lnTo>
                    <a:pt x="38" y="122"/>
                  </a:lnTo>
                  <a:lnTo>
                    <a:pt x="36" y="122"/>
                  </a:lnTo>
                  <a:lnTo>
                    <a:pt x="36" y="120"/>
                  </a:lnTo>
                  <a:lnTo>
                    <a:pt x="34" y="120"/>
                  </a:lnTo>
                  <a:lnTo>
                    <a:pt x="34" y="118"/>
                  </a:lnTo>
                  <a:lnTo>
                    <a:pt x="34" y="120"/>
                  </a:lnTo>
                  <a:lnTo>
                    <a:pt x="32" y="120"/>
                  </a:lnTo>
                  <a:lnTo>
                    <a:pt x="32" y="118"/>
                  </a:lnTo>
                  <a:lnTo>
                    <a:pt x="32" y="120"/>
                  </a:lnTo>
                  <a:lnTo>
                    <a:pt x="32" y="118"/>
                  </a:lnTo>
                  <a:lnTo>
                    <a:pt x="30" y="118"/>
                  </a:lnTo>
                  <a:lnTo>
                    <a:pt x="30" y="116"/>
                  </a:lnTo>
                  <a:lnTo>
                    <a:pt x="30" y="114"/>
                  </a:lnTo>
                  <a:lnTo>
                    <a:pt x="28" y="114"/>
                  </a:lnTo>
                  <a:lnTo>
                    <a:pt x="26" y="114"/>
                  </a:lnTo>
                  <a:lnTo>
                    <a:pt x="26" y="112"/>
                  </a:lnTo>
                  <a:lnTo>
                    <a:pt x="26" y="110"/>
                  </a:lnTo>
                  <a:lnTo>
                    <a:pt x="24" y="110"/>
                  </a:lnTo>
                  <a:lnTo>
                    <a:pt x="26" y="108"/>
                  </a:lnTo>
                  <a:lnTo>
                    <a:pt x="26" y="106"/>
                  </a:lnTo>
                  <a:lnTo>
                    <a:pt x="28" y="106"/>
                  </a:lnTo>
                  <a:lnTo>
                    <a:pt x="28" y="104"/>
                  </a:lnTo>
                  <a:lnTo>
                    <a:pt x="28" y="102"/>
                  </a:lnTo>
                  <a:lnTo>
                    <a:pt x="28" y="100"/>
                  </a:lnTo>
                  <a:lnTo>
                    <a:pt x="26" y="100"/>
                  </a:lnTo>
                  <a:lnTo>
                    <a:pt x="24" y="102"/>
                  </a:lnTo>
                  <a:lnTo>
                    <a:pt x="22" y="102"/>
                  </a:lnTo>
                  <a:lnTo>
                    <a:pt x="20" y="104"/>
                  </a:lnTo>
                  <a:lnTo>
                    <a:pt x="20" y="102"/>
                  </a:lnTo>
                  <a:lnTo>
                    <a:pt x="18" y="102"/>
                  </a:lnTo>
                  <a:lnTo>
                    <a:pt x="18" y="100"/>
                  </a:lnTo>
                  <a:lnTo>
                    <a:pt x="16" y="100"/>
                  </a:lnTo>
                  <a:lnTo>
                    <a:pt x="18" y="98"/>
                  </a:lnTo>
                  <a:lnTo>
                    <a:pt x="16" y="98"/>
                  </a:lnTo>
                  <a:lnTo>
                    <a:pt x="18" y="98"/>
                  </a:lnTo>
                  <a:lnTo>
                    <a:pt x="18" y="96"/>
                  </a:lnTo>
                  <a:lnTo>
                    <a:pt x="16" y="96"/>
                  </a:lnTo>
                  <a:lnTo>
                    <a:pt x="16" y="94"/>
                  </a:lnTo>
                  <a:lnTo>
                    <a:pt x="16" y="92"/>
                  </a:lnTo>
                  <a:lnTo>
                    <a:pt x="16" y="90"/>
                  </a:lnTo>
                  <a:lnTo>
                    <a:pt x="16" y="88"/>
                  </a:lnTo>
                  <a:lnTo>
                    <a:pt x="14" y="86"/>
                  </a:lnTo>
                  <a:lnTo>
                    <a:pt x="16" y="86"/>
                  </a:lnTo>
                  <a:lnTo>
                    <a:pt x="14" y="86"/>
                  </a:lnTo>
                  <a:lnTo>
                    <a:pt x="14" y="84"/>
                  </a:lnTo>
                  <a:lnTo>
                    <a:pt x="12" y="84"/>
                  </a:lnTo>
                  <a:lnTo>
                    <a:pt x="12" y="82"/>
                  </a:lnTo>
                  <a:lnTo>
                    <a:pt x="12" y="80"/>
                  </a:lnTo>
                  <a:lnTo>
                    <a:pt x="10" y="80"/>
                  </a:lnTo>
                  <a:lnTo>
                    <a:pt x="12" y="80"/>
                  </a:lnTo>
                  <a:lnTo>
                    <a:pt x="10" y="78"/>
                  </a:lnTo>
                  <a:lnTo>
                    <a:pt x="12" y="78"/>
                  </a:lnTo>
                  <a:lnTo>
                    <a:pt x="12" y="78"/>
                  </a:lnTo>
                  <a:lnTo>
                    <a:pt x="10" y="78"/>
                  </a:lnTo>
                  <a:lnTo>
                    <a:pt x="10" y="78"/>
                  </a:lnTo>
                  <a:lnTo>
                    <a:pt x="8" y="78"/>
                  </a:lnTo>
                  <a:lnTo>
                    <a:pt x="8" y="78"/>
                  </a:lnTo>
                  <a:lnTo>
                    <a:pt x="6" y="78"/>
                  </a:lnTo>
                  <a:lnTo>
                    <a:pt x="8" y="78"/>
                  </a:lnTo>
                  <a:lnTo>
                    <a:pt x="8" y="76"/>
                  </a:lnTo>
                  <a:lnTo>
                    <a:pt x="8" y="78"/>
                  </a:lnTo>
                  <a:lnTo>
                    <a:pt x="8" y="76"/>
                  </a:lnTo>
                  <a:lnTo>
                    <a:pt x="8" y="74"/>
                  </a:lnTo>
                  <a:lnTo>
                    <a:pt x="8" y="72"/>
                  </a:lnTo>
                  <a:lnTo>
                    <a:pt x="8" y="70"/>
                  </a:lnTo>
                  <a:lnTo>
                    <a:pt x="8" y="68"/>
                  </a:lnTo>
                  <a:lnTo>
                    <a:pt x="8" y="66"/>
                  </a:lnTo>
                  <a:lnTo>
                    <a:pt x="6" y="66"/>
                  </a:lnTo>
                  <a:lnTo>
                    <a:pt x="8" y="66"/>
                  </a:lnTo>
                  <a:lnTo>
                    <a:pt x="8" y="64"/>
                  </a:lnTo>
                  <a:lnTo>
                    <a:pt x="6" y="64"/>
                  </a:lnTo>
                  <a:lnTo>
                    <a:pt x="8" y="64"/>
                  </a:lnTo>
                  <a:lnTo>
                    <a:pt x="8" y="62"/>
                  </a:lnTo>
                  <a:lnTo>
                    <a:pt x="6" y="62"/>
                  </a:lnTo>
                  <a:lnTo>
                    <a:pt x="6" y="60"/>
                  </a:lnTo>
                  <a:lnTo>
                    <a:pt x="4" y="60"/>
                  </a:lnTo>
                  <a:lnTo>
                    <a:pt x="4" y="58"/>
                  </a:lnTo>
                  <a:lnTo>
                    <a:pt x="4" y="56"/>
                  </a:lnTo>
                  <a:lnTo>
                    <a:pt x="4" y="54"/>
                  </a:lnTo>
                  <a:lnTo>
                    <a:pt x="4" y="52"/>
                  </a:lnTo>
                  <a:lnTo>
                    <a:pt x="4" y="54"/>
                  </a:lnTo>
                  <a:lnTo>
                    <a:pt x="4" y="52"/>
                  </a:lnTo>
                  <a:lnTo>
                    <a:pt x="6" y="52"/>
                  </a:lnTo>
                  <a:lnTo>
                    <a:pt x="4" y="50"/>
                  </a:lnTo>
                  <a:lnTo>
                    <a:pt x="4" y="48"/>
                  </a:lnTo>
                  <a:lnTo>
                    <a:pt x="6" y="48"/>
                  </a:lnTo>
                  <a:lnTo>
                    <a:pt x="6" y="46"/>
                  </a:lnTo>
                  <a:lnTo>
                    <a:pt x="6" y="44"/>
                  </a:lnTo>
                  <a:lnTo>
                    <a:pt x="4" y="44"/>
                  </a:lnTo>
                  <a:lnTo>
                    <a:pt x="4" y="42"/>
                  </a:lnTo>
                  <a:lnTo>
                    <a:pt x="4" y="40"/>
                  </a:lnTo>
                  <a:lnTo>
                    <a:pt x="2" y="42"/>
                  </a:lnTo>
                  <a:lnTo>
                    <a:pt x="2" y="40"/>
                  </a:lnTo>
                  <a:lnTo>
                    <a:pt x="0" y="40"/>
                  </a:lnTo>
                  <a:lnTo>
                    <a:pt x="2" y="40"/>
                  </a:lnTo>
                  <a:lnTo>
                    <a:pt x="2" y="38"/>
                  </a:lnTo>
                  <a:lnTo>
                    <a:pt x="2" y="36"/>
                  </a:lnTo>
                  <a:lnTo>
                    <a:pt x="2" y="34"/>
                  </a:lnTo>
                  <a:lnTo>
                    <a:pt x="4" y="34"/>
                  </a:lnTo>
                  <a:lnTo>
                    <a:pt x="2" y="34"/>
                  </a:lnTo>
                  <a:lnTo>
                    <a:pt x="4" y="34"/>
                  </a:lnTo>
                  <a:lnTo>
                    <a:pt x="6" y="34"/>
                  </a:lnTo>
                  <a:lnTo>
                    <a:pt x="8" y="34"/>
                  </a:lnTo>
                  <a:lnTo>
                    <a:pt x="10" y="34"/>
                  </a:lnTo>
                  <a:lnTo>
                    <a:pt x="12" y="34"/>
                  </a:lnTo>
                  <a:lnTo>
                    <a:pt x="14" y="34"/>
                  </a:lnTo>
                  <a:lnTo>
                    <a:pt x="16" y="34"/>
                  </a:lnTo>
                  <a:lnTo>
                    <a:pt x="16" y="32"/>
                  </a:lnTo>
                  <a:lnTo>
                    <a:pt x="16" y="30"/>
                  </a:lnTo>
                  <a:lnTo>
                    <a:pt x="14" y="30"/>
                  </a:lnTo>
                  <a:lnTo>
                    <a:pt x="14" y="30"/>
                  </a:lnTo>
                  <a:lnTo>
                    <a:pt x="14" y="30"/>
                  </a:lnTo>
                  <a:lnTo>
                    <a:pt x="14" y="30"/>
                  </a:lnTo>
                  <a:lnTo>
                    <a:pt x="12" y="30"/>
                  </a:lnTo>
                  <a:lnTo>
                    <a:pt x="12" y="28"/>
                  </a:lnTo>
                  <a:lnTo>
                    <a:pt x="10" y="28"/>
                  </a:lnTo>
                  <a:lnTo>
                    <a:pt x="10" y="30"/>
                  </a:lnTo>
                  <a:lnTo>
                    <a:pt x="10" y="28"/>
                  </a:lnTo>
                  <a:lnTo>
                    <a:pt x="8" y="28"/>
                  </a:lnTo>
                  <a:lnTo>
                    <a:pt x="8" y="30"/>
                  </a:lnTo>
                  <a:lnTo>
                    <a:pt x="6" y="28"/>
                  </a:lnTo>
                  <a:lnTo>
                    <a:pt x="6" y="26"/>
                  </a:lnTo>
                  <a:lnTo>
                    <a:pt x="4" y="26"/>
                  </a:lnTo>
                  <a:lnTo>
                    <a:pt x="2" y="26"/>
                  </a:lnTo>
                  <a:lnTo>
                    <a:pt x="0" y="26"/>
                  </a:lnTo>
                  <a:lnTo>
                    <a:pt x="0" y="24"/>
                  </a:lnTo>
                  <a:lnTo>
                    <a:pt x="0" y="22"/>
                  </a:lnTo>
                  <a:lnTo>
                    <a:pt x="0" y="20"/>
                  </a:lnTo>
                  <a:lnTo>
                    <a:pt x="2" y="20"/>
                  </a:lnTo>
                  <a:lnTo>
                    <a:pt x="4" y="20"/>
                  </a:lnTo>
                  <a:lnTo>
                    <a:pt x="6" y="20"/>
                  </a:lnTo>
                  <a:lnTo>
                    <a:pt x="8" y="20"/>
                  </a:lnTo>
                  <a:lnTo>
                    <a:pt x="6" y="18"/>
                  </a:lnTo>
                  <a:lnTo>
                    <a:pt x="8" y="18"/>
                  </a:lnTo>
                  <a:lnTo>
                    <a:pt x="6" y="18"/>
                  </a:lnTo>
                  <a:lnTo>
                    <a:pt x="8" y="18"/>
                  </a:lnTo>
                  <a:lnTo>
                    <a:pt x="8" y="16"/>
                  </a:lnTo>
                  <a:lnTo>
                    <a:pt x="10" y="16"/>
                  </a:lnTo>
                  <a:lnTo>
                    <a:pt x="10" y="14"/>
                  </a:lnTo>
                  <a:lnTo>
                    <a:pt x="10" y="12"/>
                  </a:lnTo>
                  <a:lnTo>
                    <a:pt x="10" y="10"/>
                  </a:lnTo>
                  <a:lnTo>
                    <a:pt x="10" y="8"/>
                  </a:lnTo>
                  <a:lnTo>
                    <a:pt x="8" y="8"/>
                  </a:lnTo>
                  <a:lnTo>
                    <a:pt x="10" y="8"/>
                  </a:lnTo>
                  <a:lnTo>
                    <a:pt x="12" y="8"/>
                  </a:lnTo>
                  <a:lnTo>
                    <a:pt x="12" y="6"/>
                  </a:lnTo>
                  <a:lnTo>
                    <a:pt x="14" y="6"/>
                  </a:lnTo>
                  <a:lnTo>
                    <a:pt x="12" y="4"/>
                  </a:lnTo>
                  <a:lnTo>
                    <a:pt x="14" y="4"/>
                  </a:lnTo>
                  <a:lnTo>
                    <a:pt x="12" y="4"/>
                  </a:lnTo>
                  <a:lnTo>
                    <a:pt x="12" y="2"/>
                  </a:lnTo>
                  <a:lnTo>
                    <a:pt x="12" y="0"/>
                  </a:lnTo>
                  <a:lnTo>
                    <a:pt x="16"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2" name="Freeform 178"/>
            <p:cNvSpPr>
              <a:spLocks/>
            </p:cNvSpPr>
            <p:nvPr/>
          </p:nvSpPr>
          <p:spPr bwMode="auto">
            <a:xfrm>
              <a:off x="8307388" y="2279650"/>
              <a:ext cx="295275" cy="250825"/>
            </a:xfrm>
            <a:custGeom>
              <a:avLst/>
              <a:gdLst>
                <a:gd name="T0" fmla="*/ 40 w 186"/>
                <a:gd name="T1" fmla="*/ 6 h 158"/>
                <a:gd name="T2" fmla="*/ 46 w 186"/>
                <a:gd name="T3" fmla="*/ 10 h 158"/>
                <a:gd name="T4" fmla="*/ 52 w 186"/>
                <a:gd name="T5" fmla="*/ 10 h 158"/>
                <a:gd name="T6" fmla="*/ 60 w 186"/>
                <a:gd name="T7" fmla="*/ 12 h 158"/>
                <a:gd name="T8" fmla="*/ 66 w 186"/>
                <a:gd name="T9" fmla="*/ 10 h 158"/>
                <a:gd name="T10" fmla="*/ 70 w 186"/>
                <a:gd name="T11" fmla="*/ 16 h 158"/>
                <a:gd name="T12" fmla="*/ 72 w 186"/>
                <a:gd name="T13" fmla="*/ 20 h 158"/>
                <a:gd name="T14" fmla="*/ 76 w 186"/>
                <a:gd name="T15" fmla="*/ 22 h 158"/>
                <a:gd name="T16" fmla="*/ 80 w 186"/>
                <a:gd name="T17" fmla="*/ 24 h 158"/>
                <a:gd name="T18" fmla="*/ 100 w 186"/>
                <a:gd name="T19" fmla="*/ 20 h 158"/>
                <a:gd name="T20" fmla="*/ 112 w 186"/>
                <a:gd name="T21" fmla="*/ 16 h 158"/>
                <a:gd name="T22" fmla="*/ 122 w 186"/>
                <a:gd name="T23" fmla="*/ 14 h 158"/>
                <a:gd name="T24" fmla="*/ 136 w 186"/>
                <a:gd name="T25" fmla="*/ 10 h 158"/>
                <a:gd name="T26" fmla="*/ 152 w 186"/>
                <a:gd name="T27" fmla="*/ 6 h 158"/>
                <a:gd name="T28" fmla="*/ 162 w 186"/>
                <a:gd name="T29" fmla="*/ 4 h 158"/>
                <a:gd name="T30" fmla="*/ 170 w 186"/>
                <a:gd name="T31" fmla="*/ 2 h 158"/>
                <a:gd name="T32" fmla="*/ 176 w 186"/>
                <a:gd name="T33" fmla="*/ 4 h 158"/>
                <a:gd name="T34" fmla="*/ 176 w 186"/>
                <a:gd name="T35" fmla="*/ 16 h 158"/>
                <a:gd name="T36" fmla="*/ 176 w 186"/>
                <a:gd name="T37" fmla="*/ 26 h 158"/>
                <a:gd name="T38" fmla="*/ 176 w 186"/>
                <a:gd name="T39" fmla="*/ 36 h 158"/>
                <a:gd name="T40" fmla="*/ 176 w 186"/>
                <a:gd name="T41" fmla="*/ 44 h 158"/>
                <a:gd name="T42" fmla="*/ 176 w 186"/>
                <a:gd name="T43" fmla="*/ 66 h 158"/>
                <a:gd name="T44" fmla="*/ 176 w 186"/>
                <a:gd name="T45" fmla="*/ 86 h 158"/>
                <a:gd name="T46" fmla="*/ 176 w 186"/>
                <a:gd name="T47" fmla="*/ 96 h 158"/>
                <a:gd name="T48" fmla="*/ 176 w 186"/>
                <a:gd name="T49" fmla="*/ 112 h 158"/>
                <a:gd name="T50" fmla="*/ 176 w 186"/>
                <a:gd name="T51" fmla="*/ 126 h 158"/>
                <a:gd name="T52" fmla="*/ 176 w 186"/>
                <a:gd name="T53" fmla="*/ 138 h 158"/>
                <a:gd name="T54" fmla="*/ 176 w 186"/>
                <a:gd name="T55" fmla="*/ 146 h 158"/>
                <a:gd name="T56" fmla="*/ 182 w 186"/>
                <a:gd name="T57" fmla="*/ 148 h 158"/>
                <a:gd name="T58" fmla="*/ 186 w 186"/>
                <a:gd name="T59" fmla="*/ 154 h 158"/>
                <a:gd name="T60" fmla="*/ 172 w 186"/>
                <a:gd name="T61" fmla="*/ 154 h 158"/>
                <a:gd name="T62" fmla="*/ 158 w 186"/>
                <a:gd name="T63" fmla="*/ 154 h 158"/>
                <a:gd name="T64" fmla="*/ 144 w 186"/>
                <a:gd name="T65" fmla="*/ 156 h 158"/>
                <a:gd name="T66" fmla="*/ 128 w 186"/>
                <a:gd name="T67" fmla="*/ 156 h 158"/>
                <a:gd name="T68" fmla="*/ 110 w 186"/>
                <a:gd name="T69" fmla="*/ 156 h 158"/>
                <a:gd name="T70" fmla="*/ 80 w 186"/>
                <a:gd name="T71" fmla="*/ 156 h 158"/>
                <a:gd name="T72" fmla="*/ 64 w 186"/>
                <a:gd name="T73" fmla="*/ 156 h 158"/>
                <a:gd name="T74" fmla="*/ 52 w 186"/>
                <a:gd name="T75" fmla="*/ 156 h 158"/>
                <a:gd name="T76" fmla="*/ 38 w 186"/>
                <a:gd name="T77" fmla="*/ 156 h 158"/>
                <a:gd name="T78" fmla="*/ 22 w 186"/>
                <a:gd name="T79" fmla="*/ 156 h 158"/>
                <a:gd name="T80" fmla="*/ 4 w 186"/>
                <a:gd name="T81" fmla="*/ 158 h 158"/>
                <a:gd name="T82" fmla="*/ 2 w 186"/>
                <a:gd name="T83" fmla="*/ 144 h 158"/>
                <a:gd name="T84" fmla="*/ 0 w 186"/>
                <a:gd name="T85" fmla="*/ 132 h 158"/>
                <a:gd name="T86" fmla="*/ 0 w 186"/>
                <a:gd name="T87" fmla="*/ 118 h 158"/>
                <a:gd name="T88" fmla="*/ 4 w 186"/>
                <a:gd name="T89" fmla="*/ 106 h 158"/>
                <a:gd name="T90" fmla="*/ 6 w 186"/>
                <a:gd name="T91" fmla="*/ 98 h 158"/>
                <a:gd name="T92" fmla="*/ 8 w 186"/>
                <a:gd name="T93" fmla="*/ 88 h 158"/>
                <a:gd name="T94" fmla="*/ 8 w 186"/>
                <a:gd name="T95" fmla="*/ 76 h 158"/>
                <a:gd name="T96" fmla="*/ 10 w 186"/>
                <a:gd name="T97" fmla="*/ 66 h 158"/>
                <a:gd name="T98" fmla="*/ 14 w 186"/>
                <a:gd name="T99" fmla="*/ 56 h 158"/>
                <a:gd name="T100" fmla="*/ 18 w 186"/>
                <a:gd name="T101" fmla="*/ 48 h 158"/>
                <a:gd name="T102" fmla="*/ 24 w 186"/>
                <a:gd name="T103" fmla="*/ 42 h 158"/>
                <a:gd name="T104" fmla="*/ 26 w 186"/>
                <a:gd name="T105" fmla="*/ 36 h 158"/>
                <a:gd name="T106" fmla="*/ 28 w 186"/>
                <a:gd name="T107" fmla="*/ 28 h 158"/>
                <a:gd name="T108" fmla="*/ 32 w 186"/>
                <a:gd name="T109" fmla="*/ 20 h 158"/>
                <a:gd name="T110" fmla="*/ 34 w 186"/>
                <a:gd name="T111" fmla="*/ 8 h 158"/>
                <a:gd name="T112" fmla="*/ 38 w 186"/>
                <a:gd name="T113" fmla="*/ 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158">
                  <a:moveTo>
                    <a:pt x="38" y="2"/>
                  </a:moveTo>
                  <a:lnTo>
                    <a:pt x="38" y="0"/>
                  </a:lnTo>
                  <a:lnTo>
                    <a:pt x="40" y="2"/>
                  </a:lnTo>
                  <a:lnTo>
                    <a:pt x="40" y="4"/>
                  </a:lnTo>
                  <a:lnTo>
                    <a:pt x="40" y="6"/>
                  </a:lnTo>
                  <a:lnTo>
                    <a:pt x="40" y="4"/>
                  </a:lnTo>
                  <a:lnTo>
                    <a:pt x="40" y="6"/>
                  </a:lnTo>
                  <a:lnTo>
                    <a:pt x="44" y="6"/>
                  </a:lnTo>
                  <a:lnTo>
                    <a:pt x="44" y="8"/>
                  </a:lnTo>
                  <a:lnTo>
                    <a:pt x="46" y="10"/>
                  </a:lnTo>
                  <a:lnTo>
                    <a:pt x="48" y="10"/>
                  </a:lnTo>
                  <a:lnTo>
                    <a:pt x="48" y="8"/>
                  </a:lnTo>
                  <a:lnTo>
                    <a:pt x="50" y="8"/>
                  </a:lnTo>
                  <a:lnTo>
                    <a:pt x="50" y="10"/>
                  </a:lnTo>
                  <a:lnTo>
                    <a:pt x="52" y="10"/>
                  </a:lnTo>
                  <a:lnTo>
                    <a:pt x="52" y="12"/>
                  </a:lnTo>
                  <a:lnTo>
                    <a:pt x="56" y="12"/>
                  </a:lnTo>
                  <a:lnTo>
                    <a:pt x="56" y="10"/>
                  </a:lnTo>
                  <a:lnTo>
                    <a:pt x="58" y="10"/>
                  </a:lnTo>
                  <a:lnTo>
                    <a:pt x="60" y="12"/>
                  </a:lnTo>
                  <a:lnTo>
                    <a:pt x="60" y="10"/>
                  </a:lnTo>
                  <a:lnTo>
                    <a:pt x="62" y="10"/>
                  </a:lnTo>
                  <a:lnTo>
                    <a:pt x="64" y="10"/>
                  </a:lnTo>
                  <a:lnTo>
                    <a:pt x="64" y="10"/>
                  </a:lnTo>
                  <a:lnTo>
                    <a:pt x="66" y="10"/>
                  </a:lnTo>
                  <a:lnTo>
                    <a:pt x="68" y="10"/>
                  </a:lnTo>
                  <a:lnTo>
                    <a:pt x="68" y="12"/>
                  </a:lnTo>
                  <a:lnTo>
                    <a:pt x="68" y="14"/>
                  </a:lnTo>
                  <a:lnTo>
                    <a:pt x="68" y="16"/>
                  </a:lnTo>
                  <a:lnTo>
                    <a:pt x="70" y="16"/>
                  </a:lnTo>
                  <a:lnTo>
                    <a:pt x="70" y="18"/>
                  </a:lnTo>
                  <a:lnTo>
                    <a:pt x="68" y="18"/>
                  </a:lnTo>
                  <a:lnTo>
                    <a:pt x="70" y="18"/>
                  </a:lnTo>
                  <a:lnTo>
                    <a:pt x="70" y="20"/>
                  </a:lnTo>
                  <a:lnTo>
                    <a:pt x="72" y="20"/>
                  </a:lnTo>
                  <a:lnTo>
                    <a:pt x="72" y="18"/>
                  </a:lnTo>
                  <a:lnTo>
                    <a:pt x="74" y="18"/>
                  </a:lnTo>
                  <a:lnTo>
                    <a:pt x="74" y="20"/>
                  </a:lnTo>
                  <a:lnTo>
                    <a:pt x="76" y="20"/>
                  </a:lnTo>
                  <a:lnTo>
                    <a:pt x="76" y="22"/>
                  </a:lnTo>
                  <a:lnTo>
                    <a:pt x="78" y="22"/>
                  </a:lnTo>
                  <a:lnTo>
                    <a:pt x="78" y="24"/>
                  </a:lnTo>
                  <a:lnTo>
                    <a:pt x="78" y="26"/>
                  </a:lnTo>
                  <a:lnTo>
                    <a:pt x="80" y="26"/>
                  </a:lnTo>
                  <a:lnTo>
                    <a:pt x="80" y="24"/>
                  </a:lnTo>
                  <a:lnTo>
                    <a:pt x="90" y="22"/>
                  </a:lnTo>
                  <a:lnTo>
                    <a:pt x="92" y="22"/>
                  </a:lnTo>
                  <a:lnTo>
                    <a:pt x="94" y="22"/>
                  </a:lnTo>
                  <a:lnTo>
                    <a:pt x="98" y="20"/>
                  </a:lnTo>
                  <a:lnTo>
                    <a:pt x="100" y="20"/>
                  </a:lnTo>
                  <a:lnTo>
                    <a:pt x="102" y="20"/>
                  </a:lnTo>
                  <a:lnTo>
                    <a:pt x="104" y="18"/>
                  </a:lnTo>
                  <a:lnTo>
                    <a:pt x="106" y="18"/>
                  </a:lnTo>
                  <a:lnTo>
                    <a:pt x="108" y="18"/>
                  </a:lnTo>
                  <a:lnTo>
                    <a:pt x="112" y="16"/>
                  </a:lnTo>
                  <a:lnTo>
                    <a:pt x="112" y="16"/>
                  </a:lnTo>
                  <a:lnTo>
                    <a:pt x="114" y="16"/>
                  </a:lnTo>
                  <a:lnTo>
                    <a:pt x="116" y="16"/>
                  </a:lnTo>
                  <a:lnTo>
                    <a:pt x="118" y="14"/>
                  </a:lnTo>
                  <a:lnTo>
                    <a:pt x="122" y="14"/>
                  </a:lnTo>
                  <a:lnTo>
                    <a:pt x="124" y="14"/>
                  </a:lnTo>
                  <a:lnTo>
                    <a:pt x="126" y="12"/>
                  </a:lnTo>
                  <a:lnTo>
                    <a:pt x="130" y="12"/>
                  </a:lnTo>
                  <a:lnTo>
                    <a:pt x="134" y="12"/>
                  </a:lnTo>
                  <a:lnTo>
                    <a:pt x="136" y="10"/>
                  </a:lnTo>
                  <a:lnTo>
                    <a:pt x="140" y="10"/>
                  </a:lnTo>
                  <a:lnTo>
                    <a:pt x="142" y="10"/>
                  </a:lnTo>
                  <a:lnTo>
                    <a:pt x="146" y="8"/>
                  </a:lnTo>
                  <a:lnTo>
                    <a:pt x="150" y="8"/>
                  </a:lnTo>
                  <a:lnTo>
                    <a:pt x="152" y="6"/>
                  </a:lnTo>
                  <a:lnTo>
                    <a:pt x="154" y="6"/>
                  </a:lnTo>
                  <a:lnTo>
                    <a:pt x="158" y="6"/>
                  </a:lnTo>
                  <a:lnTo>
                    <a:pt x="160" y="4"/>
                  </a:lnTo>
                  <a:lnTo>
                    <a:pt x="160" y="4"/>
                  </a:lnTo>
                  <a:lnTo>
                    <a:pt x="162" y="4"/>
                  </a:lnTo>
                  <a:lnTo>
                    <a:pt x="164" y="4"/>
                  </a:lnTo>
                  <a:lnTo>
                    <a:pt x="166" y="4"/>
                  </a:lnTo>
                  <a:lnTo>
                    <a:pt x="166" y="2"/>
                  </a:lnTo>
                  <a:lnTo>
                    <a:pt x="168" y="2"/>
                  </a:lnTo>
                  <a:lnTo>
                    <a:pt x="170" y="2"/>
                  </a:lnTo>
                  <a:lnTo>
                    <a:pt x="174" y="2"/>
                  </a:lnTo>
                  <a:lnTo>
                    <a:pt x="174" y="0"/>
                  </a:lnTo>
                  <a:lnTo>
                    <a:pt x="176" y="0"/>
                  </a:lnTo>
                  <a:lnTo>
                    <a:pt x="176" y="2"/>
                  </a:lnTo>
                  <a:lnTo>
                    <a:pt x="176" y="4"/>
                  </a:lnTo>
                  <a:lnTo>
                    <a:pt x="176" y="8"/>
                  </a:lnTo>
                  <a:lnTo>
                    <a:pt x="176" y="10"/>
                  </a:lnTo>
                  <a:lnTo>
                    <a:pt x="176" y="12"/>
                  </a:lnTo>
                  <a:lnTo>
                    <a:pt x="176" y="14"/>
                  </a:lnTo>
                  <a:lnTo>
                    <a:pt x="176" y="16"/>
                  </a:lnTo>
                  <a:lnTo>
                    <a:pt x="176" y="18"/>
                  </a:lnTo>
                  <a:lnTo>
                    <a:pt x="176" y="20"/>
                  </a:lnTo>
                  <a:lnTo>
                    <a:pt x="176" y="22"/>
                  </a:lnTo>
                  <a:lnTo>
                    <a:pt x="176" y="24"/>
                  </a:lnTo>
                  <a:lnTo>
                    <a:pt x="176" y="26"/>
                  </a:lnTo>
                  <a:lnTo>
                    <a:pt x="176" y="28"/>
                  </a:lnTo>
                  <a:lnTo>
                    <a:pt x="176" y="30"/>
                  </a:lnTo>
                  <a:lnTo>
                    <a:pt x="176" y="32"/>
                  </a:lnTo>
                  <a:lnTo>
                    <a:pt x="176" y="34"/>
                  </a:lnTo>
                  <a:lnTo>
                    <a:pt x="176" y="36"/>
                  </a:lnTo>
                  <a:lnTo>
                    <a:pt x="176" y="38"/>
                  </a:lnTo>
                  <a:lnTo>
                    <a:pt x="176" y="40"/>
                  </a:lnTo>
                  <a:lnTo>
                    <a:pt x="176" y="42"/>
                  </a:lnTo>
                  <a:lnTo>
                    <a:pt x="176" y="42"/>
                  </a:lnTo>
                  <a:lnTo>
                    <a:pt x="176" y="44"/>
                  </a:lnTo>
                  <a:lnTo>
                    <a:pt x="176" y="46"/>
                  </a:lnTo>
                  <a:lnTo>
                    <a:pt x="176" y="48"/>
                  </a:lnTo>
                  <a:lnTo>
                    <a:pt x="176" y="54"/>
                  </a:lnTo>
                  <a:lnTo>
                    <a:pt x="176" y="64"/>
                  </a:lnTo>
                  <a:lnTo>
                    <a:pt x="176" y="66"/>
                  </a:lnTo>
                  <a:lnTo>
                    <a:pt x="176" y="70"/>
                  </a:lnTo>
                  <a:lnTo>
                    <a:pt x="176" y="74"/>
                  </a:lnTo>
                  <a:lnTo>
                    <a:pt x="176" y="78"/>
                  </a:lnTo>
                  <a:lnTo>
                    <a:pt x="176" y="80"/>
                  </a:lnTo>
                  <a:lnTo>
                    <a:pt x="176" y="86"/>
                  </a:lnTo>
                  <a:lnTo>
                    <a:pt x="176" y="88"/>
                  </a:lnTo>
                  <a:lnTo>
                    <a:pt x="176" y="90"/>
                  </a:lnTo>
                  <a:lnTo>
                    <a:pt x="176" y="90"/>
                  </a:lnTo>
                  <a:lnTo>
                    <a:pt x="176" y="92"/>
                  </a:lnTo>
                  <a:lnTo>
                    <a:pt x="176" y="96"/>
                  </a:lnTo>
                  <a:lnTo>
                    <a:pt x="176" y="100"/>
                  </a:lnTo>
                  <a:lnTo>
                    <a:pt x="176" y="102"/>
                  </a:lnTo>
                  <a:lnTo>
                    <a:pt x="176" y="106"/>
                  </a:lnTo>
                  <a:lnTo>
                    <a:pt x="176" y="108"/>
                  </a:lnTo>
                  <a:lnTo>
                    <a:pt x="176" y="112"/>
                  </a:lnTo>
                  <a:lnTo>
                    <a:pt x="176" y="116"/>
                  </a:lnTo>
                  <a:lnTo>
                    <a:pt x="176" y="118"/>
                  </a:lnTo>
                  <a:lnTo>
                    <a:pt x="176" y="122"/>
                  </a:lnTo>
                  <a:lnTo>
                    <a:pt x="176" y="124"/>
                  </a:lnTo>
                  <a:lnTo>
                    <a:pt x="176" y="126"/>
                  </a:lnTo>
                  <a:lnTo>
                    <a:pt x="176" y="128"/>
                  </a:lnTo>
                  <a:lnTo>
                    <a:pt x="176" y="132"/>
                  </a:lnTo>
                  <a:lnTo>
                    <a:pt x="176" y="134"/>
                  </a:lnTo>
                  <a:lnTo>
                    <a:pt x="176" y="136"/>
                  </a:lnTo>
                  <a:lnTo>
                    <a:pt x="176" y="138"/>
                  </a:lnTo>
                  <a:lnTo>
                    <a:pt x="176" y="138"/>
                  </a:lnTo>
                  <a:lnTo>
                    <a:pt x="176" y="140"/>
                  </a:lnTo>
                  <a:lnTo>
                    <a:pt x="176" y="142"/>
                  </a:lnTo>
                  <a:lnTo>
                    <a:pt x="176" y="144"/>
                  </a:lnTo>
                  <a:lnTo>
                    <a:pt x="176" y="146"/>
                  </a:lnTo>
                  <a:lnTo>
                    <a:pt x="176" y="148"/>
                  </a:lnTo>
                  <a:lnTo>
                    <a:pt x="176" y="150"/>
                  </a:lnTo>
                  <a:lnTo>
                    <a:pt x="178" y="150"/>
                  </a:lnTo>
                  <a:lnTo>
                    <a:pt x="180" y="148"/>
                  </a:lnTo>
                  <a:lnTo>
                    <a:pt x="182" y="148"/>
                  </a:lnTo>
                  <a:lnTo>
                    <a:pt x="182" y="150"/>
                  </a:lnTo>
                  <a:lnTo>
                    <a:pt x="184" y="150"/>
                  </a:lnTo>
                  <a:lnTo>
                    <a:pt x="184" y="152"/>
                  </a:lnTo>
                  <a:lnTo>
                    <a:pt x="186" y="152"/>
                  </a:lnTo>
                  <a:lnTo>
                    <a:pt x="186" y="154"/>
                  </a:lnTo>
                  <a:lnTo>
                    <a:pt x="184" y="154"/>
                  </a:lnTo>
                  <a:lnTo>
                    <a:pt x="180" y="154"/>
                  </a:lnTo>
                  <a:lnTo>
                    <a:pt x="178" y="154"/>
                  </a:lnTo>
                  <a:lnTo>
                    <a:pt x="176" y="154"/>
                  </a:lnTo>
                  <a:lnTo>
                    <a:pt x="172" y="154"/>
                  </a:lnTo>
                  <a:lnTo>
                    <a:pt x="170" y="154"/>
                  </a:lnTo>
                  <a:lnTo>
                    <a:pt x="168" y="154"/>
                  </a:lnTo>
                  <a:lnTo>
                    <a:pt x="160" y="154"/>
                  </a:lnTo>
                  <a:lnTo>
                    <a:pt x="160" y="154"/>
                  </a:lnTo>
                  <a:lnTo>
                    <a:pt x="158" y="154"/>
                  </a:lnTo>
                  <a:lnTo>
                    <a:pt x="154" y="154"/>
                  </a:lnTo>
                  <a:lnTo>
                    <a:pt x="152" y="156"/>
                  </a:lnTo>
                  <a:lnTo>
                    <a:pt x="150" y="156"/>
                  </a:lnTo>
                  <a:lnTo>
                    <a:pt x="148" y="156"/>
                  </a:lnTo>
                  <a:lnTo>
                    <a:pt x="144" y="156"/>
                  </a:lnTo>
                  <a:lnTo>
                    <a:pt x="142" y="156"/>
                  </a:lnTo>
                  <a:lnTo>
                    <a:pt x="136" y="156"/>
                  </a:lnTo>
                  <a:lnTo>
                    <a:pt x="134" y="156"/>
                  </a:lnTo>
                  <a:lnTo>
                    <a:pt x="132" y="156"/>
                  </a:lnTo>
                  <a:lnTo>
                    <a:pt x="128" y="156"/>
                  </a:lnTo>
                  <a:lnTo>
                    <a:pt x="118" y="156"/>
                  </a:lnTo>
                  <a:lnTo>
                    <a:pt x="116" y="156"/>
                  </a:lnTo>
                  <a:lnTo>
                    <a:pt x="114" y="156"/>
                  </a:lnTo>
                  <a:lnTo>
                    <a:pt x="112" y="156"/>
                  </a:lnTo>
                  <a:lnTo>
                    <a:pt x="110" y="156"/>
                  </a:lnTo>
                  <a:lnTo>
                    <a:pt x="98" y="156"/>
                  </a:lnTo>
                  <a:lnTo>
                    <a:pt x="90" y="156"/>
                  </a:lnTo>
                  <a:lnTo>
                    <a:pt x="86" y="156"/>
                  </a:lnTo>
                  <a:lnTo>
                    <a:pt x="82" y="156"/>
                  </a:lnTo>
                  <a:lnTo>
                    <a:pt x="80" y="156"/>
                  </a:lnTo>
                  <a:lnTo>
                    <a:pt x="78" y="156"/>
                  </a:lnTo>
                  <a:lnTo>
                    <a:pt x="72" y="156"/>
                  </a:lnTo>
                  <a:lnTo>
                    <a:pt x="70" y="156"/>
                  </a:lnTo>
                  <a:lnTo>
                    <a:pt x="66" y="156"/>
                  </a:lnTo>
                  <a:lnTo>
                    <a:pt x="64" y="156"/>
                  </a:lnTo>
                  <a:lnTo>
                    <a:pt x="64" y="156"/>
                  </a:lnTo>
                  <a:lnTo>
                    <a:pt x="60" y="156"/>
                  </a:lnTo>
                  <a:lnTo>
                    <a:pt x="58" y="156"/>
                  </a:lnTo>
                  <a:lnTo>
                    <a:pt x="54" y="156"/>
                  </a:lnTo>
                  <a:lnTo>
                    <a:pt x="52" y="156"/>
                  </a:lnTo>
                  <a:lnTo>
                    <a:pt x="50" y="156"/>
                  </a:lnTo>
                  <a:lnTo>
                    <a:pt x="46" y="156"/>
                  </a:lnTo>
                  <a:lnTo>
                    <a:pt x="44" y="156"/>
                  </a:lnTo>
                  <a:lnTo>
                    <a:pt x="42" y="156"/>
                  </a:lnTo>
                  <a:lnTo>
                    <a:pt x="38" y="156"/>
                  </a:lnTo>
                  <a:lnTo>
                    <a:pt x="34" y="156"/>
                  </a:lnTo>
                  <a:lnTo>
                    <a:pt x="32" y="156"/>
                  </a:lnTo>
                  <a:lnTo>
                    <a:pt x="30" y="156"/>
                  </a:lnTo>
                  <a:lnTo>
                    <a:pt x="28" y="156"/>
                  </a:lnTo>
                  <a:lnTo>
                    <a:pt x="22" y="156"/>
                  </a:lnTo>
                  <a:lnTo>
                    <a:pt x="20" y="156"/>
                  </a:lnTo>
                  <a:lnTo>
                    <a:pt x="16" y="156"/>
                  </a:lnTo>
                  <a:lnTo>
                    <a:pt x="12" y="156"/>
                  </a:lnTo>
                  <a:lnTo>
                    <a:pt x="10" y="156"/>
                  </a:lnTo>
                  <a:lnTo>
                    <a:pt x="4" y="158"/>
                  </a:lnTo>
                  <a:lnTo>
                    <a:pt x="2" y="158"/>
                  </a:lnTo>
                  <a:lnTo>
                    <a:pt x="2" y="154"/>
                  </a:lnTo>
                  <a:lnTo>
                    <a:pt x="2" y="152"/>
                  </a:lnTo>
                  <a:lnTo>
                    <a:pt x="2" y="146"/>
                  </a:lnTo>
                  <a:lnTo>
                    <a:pt x="2" y="144"/>
                  </a:lnTo>
                  <a:lnTo>
                    <a:pt x="2" y="142"/>
                  </a:lnTo>
                  <a:lnTo>
                    <a:pt x="2" y="138"/>
                  </a:lnTo>
                  <a:lnTo>
                    <a:pt x="0" y="138"/>
                  </a:lnTo>
                  <a:lnTo>
                    <a:pt x="0" y="136"/>
                  </a:lnTo>
                  <a:lnTo>
                    <a:pt x="0" y="132"/>
                  </a:lnTo>
                  <a:lnTo>
                    <a:pt x="0" y="130"/>
                  </a:lnTo>
                  <a:lnTo>
                    <a:pt x="0" y="128"/>
                  </a:lnTo>
                  <a:lnTo>
                    <a:pt x="0" y="126"/>
                  </a:lnTo>
                  <a:lnTo>
                    <a:pt x="0" y="122"/>
                  </a:lnTo>
                  <a:lnTo>
                    <a:pt x="0" y="118"/>
                  </a:lnTo>
                  <a:lnTo>
                    <a:pt x="2" y="116"/>
                  </a:lnTo>
                  <a:lnTo>
                    <a:pt x="2" y="114"/>
                  </a:lnTo>
                  <a:lnTo>
                    <a:pt x="2" y="110"/>
                  </a:lnTo>
                  <a:lnTo>
                    <a:pt x="2" y="108"/>
                  </a:lnTo>
                  <a:lnTo>
                    <a:pt x="4" y="106"/>
                  </a:lnTo>
                  <a:lnTo>
                    <a:pt x="4" y="104"/>
                  </a:lnTo>
                  <a:lnTo>
                    <a:pt x="4" y="102"/>
                  </a:lnTo>
                  <a:lnTo>
                    <a:pt x="4" y="100"/>
                  </a:lnTo>
                  <a:lnTo>
                    <a:pt x="4" y="98"/>
                  </a:lnTo>
                  <a:lnTo>
                    <a:pt x="6" y="98"/>
                  </a:lnTo>
                  <a:lnTo>
                    <a:pt x="6" y="96"/>
                  </a:lnTo>
                  <a:lnTo>
                    <a:pt x="6" y="92"/>
                  </a:lnTo>
                  <a:lnTo>
                    <a:pt x="8" y="90"/>
                  </a:lnTo>
                  <a:lnTo>
                    <a:pt x="8" y="90"/>
                  </a:lnTo>
                  <a:lnTo>
                    <a:pt x="8" y="88"/>
                  </a:lnTo>
                  <a:lnTo>
                    <a:pt x="8" y="86"/>
                  </a:lnTo>
                  <a:lnTo>
                    <a:pt x="8" y="84"/>
                  </a:lnTo>
                  <a:lnTo>
                    <a:pt x="8" y="80"/>
                  </a:lnTo>
                  <a:lnTo>
                    <a:pt x="8" y="78"/>
                  </a:lnTo>
                  <a:lnTo>
                    <a:pt x="8" y="76"/>
                  </a:lnTo>
                  <a:lnTo>
                    <a:pt x="8" y="74"/>
                  </a:lnTo>
                  <a:lnTo>
                    <a:pt x="8" y="72"/>
                  </a:lnTo>
                  <a:lnTo>
                    <a:pt x="8" y="70"/>
                  </a:lnTo>
                  <a:lnTo>
                    <a:pt x="10" y="68"/>
                  </a:lnTo>
                  <a:lnTo>
                    <a:pt x="10" y="66"/>
                  </a:lnTo>
                  <a:lnTo>
                    <a:pt x="12" y="64"/>
                  </a:lnTo>
                  <a:lnTo>
                    <a:pt x="12" y="62"/>
                  </a:lnTo>
                  <a:lnTo>
                    <a:pt x="14" y="60"/>
                  </a:lnTo>
                  <a:lnTo>
                    <a:pt x="14" y="58"/>
                  </a:lnTo>
                  <a:lnTo>
                    <a:pt x="14" y="56"/>
                  </a:lnTo>
                  <a:lnTo>
                    <a:pt x="16" y="54"/>
                  </a:lnTo>
                  <a:lnTo>
                    <a:pt x="16" y="52"/>
                  </a:lnTo>
                  <a:lnTo>
                    <a:pt x="16" y="52"/>
                  </a:lnTo>
                  <a:lnTo>
                    <a:pt x="18" y="50"/>
                  </a:lnTo>
                  <a:lnTo>
                    <a:pt x="18" y="48"/>
                  </a:lnTo>
                  <a:lnTo>
                    <a:pt x="20" y="48"/>
                  </a:lnTo>
                  <a:lnTo>
                    <a:pt x="22" y="46"/>
                  </a:lnTo>
                  <a:lnTo>
                    <a:pt x="22" y="44"/>
                  </a:lnTo>
                  <a:lnTo>
                    <a:pt x="24" y="44"/>
                  </a:lnTo>
                  <a:lnTo>
                    <a:pt x="24" y="42"/>
                  </a:lnTo>
                  <a:lnTo>
                    <a:pt x="24" y="42"/>
                  </a:lnTo>
                  <a:lnTo>
                    <a:pt x="24" y="40"/>
                  </a:lnTo>
                  <a:lnTo>
                    <a:pt x="24" y="38"/>
                  </a:lnTo>
                  <a:lnTo>
                    <a:pt x="24" y="36"/>
                  </a:lnTo>
                  <a:lnTo>
                    <a:pt x="26" y="36"/>
                  </a:lnTo>
                  <a:lnTo>
                    <a:pt x="26" y="34"/>
                  </a:lnTo>
                  <a:lnTo>
                    <a:pt x="26" y="32"/>
                  </a:lnTo>
                  <a:lnTo>
                    <a:pt x="28" y="32"/>
                  </a:lnTo>
                  <a:lnTo>
                    <a:pt x="28" y="30"/>
                  </a:lnTo>
                  <a:lnTo>
                    <a:pt x="28" y="28"/>
                  </a:lnTo>
                  <a:lnTo>
                    <a:pt x="28" y="26"/>
                  </a:lnTo>
                  <a:lnTo>
                    <a:pt x="30" y="26"/>
                  </a:lnTo>
                  <a:lnTo>
                    <a:pt x="30" y="24"/>
                  </a:lnTo>
                  <a:lnTo>
                    <a:pt x="32" y="22"/>
                  </a:lnTo>
                  <a:lnTo>
                    <a:pt x="32" y="20"/>
                  </a:lnTo>
                  <a:lnTo>
                    <a:pt x="34" y="16"/>
                  </a:lnTo>
                  <a:lnTo>
                    <a:pt x="34" y="14"/>
                  </a:lnTo>
                  <a:lnTo>
                    <a:pt x="34" y="12"/>
                  </a:lnTo>
                  <a:lnTo>
                    <a:pt x="34" y="10"/>
                  </a:lnTo>
                  <a:lnTo>
                    <a:pt x="34" y="8"/>
                  </a:lnTo>
                  <a:lnTo>
                    <a:pt x="34" y="6"/>
                  </a:lnTo>
                  <a:lnTo>
                    <a:pt x="34" y="2"/>
                  </a:lnTo>
                  <a:lnTo>
                    <a:pt x="34" y="0"/>
                  </a:lnTo>
                  <a:lnTo>
                    <a:pt x="36" y="0"/>
                  </a:lnTo>
                  <a:lnTo>
                    <a:pt x="38"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3" name="Freeform 196"/>
            <p:cNvSpPr>
              <a:spLocks/>
            </p:cNvSpPr>
            <p:nvPr/>
          </p:nvSpPr>
          <p:spPr bwMode="auto">
            <a:xfrm>
              <a:off x="8113713" y="2270125"/>
              <a:ext cx="269875" cy="336550"/>
            </a:xfrm>
            <a:custGeom>
              <a:avLst/>
              <a:gdLst>
                <a:gd name="T0" fmla="*/ 146 w 170"/>
                <a:gd name="T1" fmla="*/ 4 h 212"/>
                <a:gd name="T2" fmla="*/ 152 w 170"/>
                <a:gd name="T3" fmla="*/ 6 h 212"/>
                <a:gd name="T4" fmla="*/ 156 w 170"/>
                <a:gd name="T5" fmla="*/ 8 h 212"/>
                <a:gd name="T6" fmla="*/ 156 w 170"/>
                <a:gd name="T7" fmla="*/ 22 h 212"/>
                <a:gd name="T8" fmla="*/ 150 w 170"/>
                <a:gd name="T9" fmla="*/ 34 h 212"/>
                <a:gd name="T10" fmla="*/ 146 w 170"/>
                <a:gd name="T11" fmla="*/ 42 h 212"/>
                <a:gd name="T12" fmla="*/ 144 w 170"/>
                <a:gd name="T13" fmla="*/ 50 h 212"/>
                <a:gd name="T14" fmla="*/ 138 w 170"/>
                <a:gd name="T15" fmla="*/ 58 h 212"/>
                <a:gd name="T16" fmla="*/ 134 w 170"/>
                <a:gd name="T17" fmla="*/ 70 h 212"/>
                <a:gd name="T18" fmla="*/ 130 w 170"/>
                <a:gd name="T19" fmla="*/ 82 h 212"/>
                <a:gd name="T20" fmla="*/ 130 w 170"/>
                <a:gd name="T21" fmla="*/ 96 h 212"/>
                <a:gd name="T22" fmla="*/ 126 w 170"/>
                <a:gd name="T23" fmla="*/ 106 h 212"/>
                <a:gd name="T24" fmla="*/ 124 w 170"/>
                <a:gd name="T25" fmla="*/ 120 h 212"/>
                <a:gd name="T26" fmla="*/ 122 w 170"/>
                <a:gd name="T27" fmla="*/ 136 h 212"/>
                <a:gd name="T28" fmla="*/ 124 w 170"/>
                <a:gd name="T29" fmla="*/ 150 h 212"/>
                <a:gd name="T30" fmla="*/ 132 w 170"/>
                <a:gd name="T31" fmla="*/ 162 h 212"/>
                <a:gd name="T32" fmla="*/ 150 w 170"/>
                <a:gd name="T33" fmla="*/ 168 h 212"/>
                <a:gd name="T34" fmla="*/ 152 w 170"/>
                <a:gd name="T35" fmla="*/ 184 h 212"/>
                <a:gd name="T36" fmla="*/ 158 w 170"/>
                <a:gd name="T37" fmla="*/ 188 h 212"/>
                <a:gd name="T38" fmla="*/ 162 w 170"/>
                <a:gd name="T39" fmla="*/ 192 h 212"/>
                <a:gd name="T40" fmla="*/ 162 w 170"/>
                <a:gd name="T41" fmla="*/ 194 h 212"/>
                <a:gd name="T42" fmla="*/ 166 w 170"/>
                <a:gd name="T43" fmla="*/ 198 h 212"/>
                <a:gd name="T44" fmla="*/ 166 w 170"/>
                <a:gd name="T45" fmla="*/ 208 h 212"/>
                <a:gd name="T46" fmla="*/ 162 w 170"/>
                <a:gd name="T47" fmla="*/ 212 h 212"/>
                <a:gd name="T48" fmla="*/ 144 w 170"/>
                <a:gd name="T49" fmla="*/ 212 h 212"/>
                <a:gd name="T50" fmla="*/ 130 w 170"/>
                <a:gd name="T51" fmla="*/ 212 h 212"/>
                <a:gd name="T52" fmla="*/ 110 w 170"/>
                <a:gd name="T53" fmla="*/ 212 h 212"/>
                <a:gd name="T54" fmla="*/ 94 w 170"/>
                <a:gd name="T55" fmla="*/ 212 h 212"/>
                <a:gd name="T56" fmla="*/ 70 w 170"/>
                <a:gd name="T57" fmla="*/ 212 h 212"/>
                <a:gd name="T58" fmla="*/ 52 w 170"/>
                <a:gd name="T59" fmla="*/ 212 h 212"/>
                <a:gd name="T60" fmla="*/ 36 w 170"/>
                <a:gd name="T61" fmla="*/ 210 h 212"/>
                <a:gd name="T62" fmla="*/ 22 w 170"/>
                <a:gd name="T63" fmla="*/ 210 h 212"/>
                <a:gd name="T64" fmla="*/ 0 w 170"/>
                <a:gd name="T65" fmla="*/ 208 h 212"/>
                <a:gd name="T66" fmla="*/ 0 w 170"/>
                <a:gd name="T67" fmla="*/ 196 h 212"/>
                <a:gd name="T68" fmla="*/ 0 w 170"/>
                <a:gd name="T69" fmla="*/ 178 h 212"/>
                <a:gd name="T70" fmla="*/ 0 w 170"/>
                <a:gd name="T71" fmla="*/ 158 h 212"/>
                <a:gd name="T72" fmla="*/ 0 w 170"/>
                <a:gd name="T73" fmla="*/ 142 h 212"/>
                <a:gd name="T74" fmla="*/ 0 w 170"/>
                <a:gd name="T75" fmla="*/ 126 h 212"/>
                <a:gd name="T76" fmla="*/ 0 w 170"/>
                <a:gd name="T77" fmla="*/ 114 h 212"/>
                <a:gd name="T78" fmla="*/ 0 w 170"/>
                <a:gd name="T79" fmla="*/ 102 h 212"/>
                <a:gd name="T80" fmla="*/ 0 w 170"/>
                <a:gd name="T81" fmla="*/ 90 h 212"/>
                <a:gd name="T82" fmla="*/ 0 w 170"/>
                <a:gd name="T83" fmla="*/ 76 h 212"/>
                <a:gd name="T84" fmla="*/ 0 w 170"/>
                <a:gd name="T85" fmla="*/ 58 h 212"/>
                <a:gd name="T86" fmla="*/ 0 w 170"/>
                <a:gd name="T87" fmla="*/ 48 h 212"/>
                <a:gd name="T88" fmla="*/ 0 w 170"/>
                <a:gd name="T89" fmla="*/ 32 h 212"/>
                <a:gd name="T90" fmla="*/ 4 w 170"/>
                <a:gd name="T91" fmla="*/ 14 h 212"/>
                <a:gd name="T92" fmla="*/ 18 w 170"/>
                <a:gd name="T93" fmla="*/ 14 h 212"/>
                <a:gd name="T94" fmla="*/ 30 w 170"/>
                <a:gd name="T95" fmla="*/ 16 h 212"/>
                <a:gd name="T96" fmla="*/ 42 w 170"/>
                <a:gd name="T97" fmla="*/ 14 h 212"/>
                <a:gd name="T98" fmla="*/ 52 w 170"/>
                <a:gd name="T99" fmla="*/ 14 h 212"/>
                <a:gd name="T100" fmla="*/ 66 w 170"/>
                <a:gd name="T101" fmla="*/ 14 h 212"/>
                <a:gd name="T102" fmla="*/ 78 w 170"/>
                <a:gd name="T103" fmla="*/ 14 h 212"/>
                <a:gd name="T104" fmla="*/ 90 w 170"/>
                <a:gd name="T105" fmla="*/ 14 h 212"/>
                <a:gd name="T106" fmla="*/ 100 w 170"/>
                <a:gd name="T107" fmla="*/ 14 h 212"/>
                <a:gd name="T108" fmla="*/ 110 w 170"/>
                <a:gd name="T109" fmla="*/ 14 h 212"/>
                <a:gd name="T110" fmla="*/ 120 w 170"/>
                <a:gd name="T111" fmla="*/ 18 h 212"/>
                <a:gd name="T112" fmla="*/ 128 w 170"/>
                <a:gd name="T113" fmla="*/ 14 h 212"/>
                <a:gd name="T114" fmla="*/ 132 w 170"/>
                <a:gd name="T115" fmla="*/ 4 h 212"/>
                <a:gd name="T116" fmla="*/ 140 w 170"/>
                <a:gd name="T117" fmla="*/ 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0" h="212">
                  <a:moveTo>
                    <a:pt x="140" y="4"/>
                  </a:moveTo>
                  <a:lnTo>
                    <a:pt x="142" y="4"/>
                  </a:lnTo>
                  <a:lnTo>
                    <a:pt x="142" y="2"/>
                  </a:lnTo>
                  <a:lnTo>
                    <a:pt x="144" y="2"/>
                  </a:lnTo>
                  <a:lnTo>
                    <a:pt x="146" y="2"/>
                  </a:lnTo>
                  <a:lnTo>
                    <a:pt x="146" y="4"/>
                  </a:lnTo>
                  <a:lnTo>
                    <a:pt x="146" y="6"/>
                  </a:lnTo>
                  <a:lnTo>
                    <a:pt x="148" y="6"/>
                  </a:lnTo>
                  <a:lnTo>
                    <a:pt x="148" y="8"/>
                  </a:lnTo>
                  <a:lnTo>
                    <a:pt x="150" y="8"/>
                  </a:lnTo>
                  <a:lnTo>
                    <a:pt x="150" y="6"/>
                  </a:lnTo>
                  <a:lnTo>
                    <a:pt x="152" y="6"/>
                  </a:lnTo>
                  <a:lnTo>
                    <a:pt x="152" y="8"/>
                  </a:lnTo>
                  <a:lnTo>
                    <a:pt x="152" y="6"/>
                  </a:lnTo>
                  <a:lnTo>
                    <a:pt x="154" y="4"/>
                  </a:lnTo>
                  <a:lnTo>
                    <a:pt x="154" y="6"/>
                  </a:lnTo>
                  <a:lnTo>
                    <a:pt x="156" y="6"/>
                  </a:lnTo>
                  <a:lnTo>
                    <a:pt x="156" y="8"/>
                  </a:lnTo>
                  <a:lnTo>
                    <a:pt x="156" y="12"/>
                  </a:lnTo>
                  <a:lnTo>
                    <a:pt x="156" y="14"/>
                  </a:lnTo>
                  <a:lnTo>
                    <a:pt x="156" y="16"/>
                  </a:lnTo>
                  <a:lnTo>
                    <a:pt x="156" y="18"/>
                  </a:lnTo>
                  <a:lnTo>
                    <a:pt x="156" y="20"/>
                  </a:lnTo>
                  <a:lnTo>
                    <a:pt x="156" y="22"/>
                  </a:lnTo>
                  <a:lnTo>
                    <a:pt x="154" y="26"/>
                  </a:lnTo>
                  <a:lnTo>
                    <a:pt x="154" y="28"/>
                  </a:lnTo>
                  <a:lnTo>
                    <a:pt x="152" y="30"/>
                  </a:lnTo>
                  <a:lnTo>
                    <a:pt x="152" y="32"/>
                  </a:lnTo>
                  <a:lnTo>
                    <a:pt x="150" y="32"/>
                  </a:lnTo>
                  <a:lnTo>
                    <a:pt x="150" y="34"/>
                  </a:lnTo>
                  <a:lnTo>
                    <a:pt x="150" y="36"/>
                  </a:lnTo>
                  <a:lnTo>
                    <a:pt x="150" y="38"/>
                  </a:lnTo>
                  <a:lnTo>
                    <a:pt x="148" y="38"/>
                  </a:lnTo>
                  <a:lnTo>
                    <a:pt x="148" y="40"/>
                  </a:lnTo>
                  <a:lnTo>
                    <a:pt x="148" y="42"/>
                  </a:lnTo>
                  <a:lnTo>
                    <a:pt x="146" y="42"/>
                  </a:lnTo>
                  <a:lnTo>
                    <a:pt x="146" y="44"/>
                  </a:lnTo>
                  <a:lnTo>
                    <a:pt x="146" y="46"/>
                  </a:lnTo>
                  <a:lnTo>
                    <a:pt x="146" y="48"/>
                  </a:lnTo>
                  <a:lnTo>
                    <a:pt x="146" y="48"/>
                  </a:lnTo>
                  <a:lnTo>
                    <a:pt x="146" y="50"/>
                  </a:lnTo>
                  <a:lnTo>
                    <a:pt x="144" y="50"/>
                  </a:lnTo>
                  <a:lnTo>
                    <a:pt x="144" y="52"/>
                  </a:lnTo>
                  <a:lnTo>
                    <a:pt x="142" y="54"/>
                  </a:lnTo>
                  <a:lnTo>
                    <a:pt x="140" y="54"/>
                  </a:lnTo>
                  <a:lnTo>
                    <a:pt x="140" y="56"/>
                  </a:lnTo>
                  <a:lnTo>
                    <a:pt x="138" y="58"/>
                  </a:lnTo>
                  <a:lnTo>
                    <a:pt x="138" y="58"/>
                  </a:lnTo>
                  <a:lnTo>
                    <a:pt x="138" y="60"/>
                  </a:lnTo>
                  <a:lnTo>
                    <a:pt x="136" y="62"/>
                  </a:lnTo>
                  <a:lnTo>
                    <a:pt x="136" y="64"/>
                  </a:lnTo>
                  <a:lnTo>
                    <a:pt x="136" y="66"/>
                  </a:lnTo>
                  <a:lnTo>
                    <a:pt x="134" y="68"/>
                  </a:lnTo>
                  <a:lnTo>
                    <a:pt x="134" y="70"/>
                  </a:lnTo>
                  <a:lnTo>
                    <a:pt x="132" y="72"/>
                  </a:lnTo>
                  <a:lnTo>
                    <a:pt x="132" y="74"/>
                  </a:lnTo>
                  <a:lnTo>
                    <a:pt x="130" y="76"/>
                  </a:lnTo>
                  <a:lnTo>
                    <a:pt x="130" y="78"/>
                  </a:lnTo>
                  <a:lnTo>
                    <a:pt x="130" y="80"/>
                  </a:lnTo>
                  <a:lnTo>
                    <a:pt x="130" y="82"/>
                  </a:lnTo>
                  <a:lnTo>
                    <a:pt x="130" y="84"/>
                  </a:lnTo>
                  <a:lnTo>
                    <a:pt x="130" y="86"/>
                  </a:lnTo>
                  <a:lnTo>
                    <a:pt x="130" y="90"/>
                  </a:lnTo>
                  <a:lnTo>
                    <a:pt x="130" y="92"/>
                  </a:lnTo>
                  <a:lnTo>
                    <a:pt x="130" y="94"/>
                  </a:lnTo>
                  <a:lnTo>
                    <a:pt x="130" y="96"/>
                  </a:lnTo>
                  <a:lnTo>
                    <a:pt x="130" y="96"/>
                  </a:lnTo>
                  <a:lnTo>
                    <a:pt x="128" y="98"/>
                  </a:lnTo>
                  <a:lnTo>
                    <a:pt x="128" y="102"/>
                  </a:lnTo>
                  <a:lnTo>
                    <a:pt x="128" y="104"/>
                  </a:lnTo>
                  <a:lnTo>
                    <a:pt x="126" y="104"/>
                  </a:lnTo>
                  <a:lnTo>
                    <a:pt x="126" y="106"/>
                  </a:lnTo>
                  <a:lnTo>
                    <a:pt x="126" y="108"/>
                  </a:lnTo>
                  <a:lnTo>
                    <a:pt x="126" y="110"/>
                  </a:lnTo>
                  <a:lnTo>
                    <a:pt x="126" y="112"/>
                  </a:lnTo>
                  <a:lnTo>
                    <a:pt x="124" y="114"/>
                  </a:lnTo>
                  <a:lnTo>
                    <a:pt x="124" y="116"/>
                  </a:lnTo>
                  <a:lnTo>
                    <a:pt x="124" y="120"/>
                  </a:lnTo>
                  <a:lnTo>
                    <a:pt x="124" y="122"/>
                  </a:lnTo>
                  <a:lnTo>
                    <a:pt x="122" y="124"/>
                  </a:lnTo>
                  <a:lnTo>
                    <a:pt x="122" y="128"/>
                  </a:lnTo>
                  <a:lnTo>
                    <a:pt x="122" y="132"/>
                  </a:lnTo>
                  <a:lnTo>
                    <a:pt x="122" y="134"/>
                  </a:lnTo>
                  <a:lnTo>
                    <a:pt x="122" y="136"/>
                  </a:lnTo>
                  <a:lnTo>
                    <a:pt x="122" y="138"/>
                  </a:lnTo>
                  <a:lnTo>
                    <a:pt x="122" y="142"/>
                  </a:lnTo>
                  <a:lnTo>
                    <a:pt x="122" y="144"/>
                  </a:lnTo>
                  <a:lnTo>
                    <a:pt x="124" y="144"/>
                  </a:lnTo>
                  <a:lnTo>
                    <a:pt x="124" y="148"/>
                  </a:lnTo>
                  <a:lnTo>
                    <a:pt x="124" y="150"/>
                  </a:lnTo>
                  <a:lnTo>
                    <a:pt x="124" y="152"/>
                  </a:lnTo>
                  <a:lnTo>
                    <a:pt x="124" y="158"/>
                  </a:lnTo>
                  <a:lnTo>
                    <a:pt x="124" y="160"/>
                  </a:lnTo>
                  <a:lnTo>
                    <a:pt x="124" y="164"/>
                  </a:lnTo>
                  <a:lnTo>
                    <a:pt x="126" y="164"/>
                  </a:lnTo>
                  <a:lnTo>
                    <a:pt x="132" y="162"/>
                  </a:lnTo>
                  <a:lnTo>
                    <a:pt x="134" y="162"/>
                  </a:lnTo>
                  <a:lnTo>
                    <a:pt x="138" y="162"/>
                  </a:lnTo>
                  <a:lnTo>
                    <a:pt x="142" y="162"/>
                  </a:lnTo>
                  <a:lnTo>
                    <a:pt x="144" y="162"/>
                  </a:lnTo>
                  <a:lnTo>
                    <a:pt x="150" y="162"/>
                  </a:lnTo>
                  <a:lnTo>
                    <a:pt x="150" y="168"/>
                  </a:lnTo>
                  <a:lnTo>
                    <a:pt x="150" y="170"/>
                  </a:lnTo>
                  <a:lnTo>
                    <a:pt x="150" y="172"/>
                  </a:lnTo>
                  <a:lnTo>
                    <a:pt x="150" y="176"/>
                  </a:lnTo>
                  <a:lnTo>
                    <a:pt x="150" y="182"/>
                  </a:lnTo>
                  <a:lnTo>
                    <a:pt x="152" y="182"/>
                  </a:lnTo>
                  <a:lnTo>
                    <a:pt x="152" y="184"/>
                  </a:lnTo>
                  <a:lnTo>
                    <a:pt x="154" y="184"/>
                  </a:lnTo>
                  <a:lnTo>
                    <a:pt x="152" y="186"/>
                  </a:lnTo>
                  <a:lnTo>
                    <a:pt x="154" y="186"/>
                  </a:lnTo>
                  <a:lnTo>
                    <a:pt x="156" y="186"/>
                  </a:lnTo>
                  <a:lnTo>
                    <a:pt x="156" y="188"/>
                  </a:lnTo>
                  <a:lnTo>
                    <a:pt x="158" y="188"/>
                  </a:lnTo>
                  <a:lnTo>
                    <a:pt x="156" y="188"/>
                  </a:lnTo>
                  <a:lnTo>
                    <a:pt x="158" y="188"/>
                  </a:lnTo>
                  <a:lnTo>
                    <a:pt x="158" y="190"/>
                  </a:lnTo>
                  <a:lnTo>
                    <a:pt x="160" y="190"/>
                  </a:lnTo>
                  <a:lnTo>
                    <a:pt x="160" y="192"/>
                  </a:lnTo>
                  <a:lnTo>
                    <a:pt x="162" y="192"/>
                  </a:lnTo>
                  <a:lnTo>
                    <a:pt x="162" y="192"/>
                  </a:lnTo>
                  <a:lnTo>
                    <a:pt x="160" y="192"/>
                  </a:lnTo>
                  <a:lnTo>
                    <a:pt x="162" y="192"/>
                  </a:lnTo>
                  <a:lnTo>
                    <a:pt x="162" y="194"/>
                  </a:lnTo>
                  <a:lnTo>
                    <a:pt x="162" y="192"/>
                  </a:lnTo>
                  <a:lnTo>
                    <a:pt x="162" y="194"/>
                  </a:lnTo>
                  <a:lnTo>
                    <a:pt x="162" y="196"/>
                  </a:lnTo>
                  <a:lnTo>
                    <a:pt x="164" y="196"/>
                  </a:lnTo>
                  <a:lnTo>
                    <a:pt x="162" y="196"/>
                  </a:lnTo>
                  <a:lnTo>
                    <a:pt x="164" y="196"/>
                  </a:lnTo>
                  <a:lnTo>
                    <a:pt x="164" y="198"/>
                  </a:lnTo>
                  <a:lnTo>
                    <a:pt x="166" y="198"/>
                  </a:lnTo>
                  <a:lnTo>
                    <a:pt x="166" y="200"/>
                  </a:lnTo>
                  <a:lnTo>
                    <a:pt x="166" y="202"/>
                  </a:lnTo>
                  <a:lnTo>
                    <a:pt x="168" y="202"/>
                  </a:lnTo>
                  <a:lnTo>
                    <a:pt x="168" y="204"/>
                  </a:lnTo>
                  <a:lnTo>
                    <a:pt x="166" y="206"/>
                  </a:lnTo>
                  <a:lnTo>
                    <a:pt x="166" y="208"/>
                  </a:lnTo>
                  <a:lnTo>
                    <a:pt x="168" y="208"/>
                  </a:lnTo>
                  <a:lnTo>
                    <a:pt x="168" y="210"/>
                  </a:lnTo>
                  <a:lnTo>
                    <a:pt x="170" y="210"/>
                  </a:lnTo>
                  <a:lnTo>
                    <a:pt x="170" y="212"/>
                  </a:lnTo>
                  <a:lnTo>
                    <a:pt x="164" y="212"/>
                  </a:lnTo>
                  <a:lnTo>
                    <a:pt x="162" y="212"/>
                  </a:lnTo>
                  <a:lnTo>
                    <a:pt x="158" y="212"/>
                  </a:lnTo>
                  <a:lnTo>
                    <a:pt x="156" y="212"/>
                  </a:lnTo>
                  <a:lnTo>
                    <a:pt x="154" y="212"/>
                  </a:lnTo>
                  <a:lnTo>
                    <a:pt x="150" y="212"/>
                  </a:lnTo>
                  <a:lnTo>
                    <a:pt x="148" y="212"/>
                  </a:lnTo>
                  <a:lnTo>
                    <a:pt x="144" y="212"/>
                  </a:lnTo>
                  <a:lnTo>
                    <a:pt x="142" y="212"/>
                  </a:lnTo>
                  <a:lnTo>
                    <a:pt x="138" y="212"/>
                  </a:lnTo>
                  <a:lnTo>
                    <a:pt x="138" y="212"/>
                  </a:lnTo>
                  <a:lnTo>
                    <a:pt x="136" y="212"/>
                  </a:lnTo>
                  <a:lnTo>
                    <a:pt x="134" y="212"/>
                  </a:lnTo>
                  <a:lnTo>
                    <a:pt x="130" y="212"/>
                  </a:lnTo>
                  <a:lnTo>
                    <a:pt x="122" y="212"/>
                  </a:lnTo>
                  <a:lnTo>
                    <a:pt x="120" y="212"/>
                  </a:lnTo>
                  <a:lnTo>
                    <a:pt x="116" y="212"/>
                  </a:lnTo>
                  <a:lnTo>
                    <a:pt x="114" y="212"/>
                  </a:lnTo>
                  <a:lnTo>
                    <a:pt x="112" y="212"/>
                  </a:lnTo>
                  <a:lnTo>
                    <a:pt x="110" y="212"/>
                  </a:lnTo>
                  <a:lnTo>
                    <a:pt x="108" y="212"/>
                  </a:lnTo>
                  <a:lnTo>
                    <a:pt x="104" y="212"/>
                  </a:lnTo>
                  <a:lnTo>
                    <a:pt x="102" y="212"/>
                  </a:lnTo>
                  <a:lnTo>
                    <a:pt x="98" y="212"/>
                  </a:lnTo>
                  <a:lnTo>
                    <a:pt x="96" y="212"/>
                  </a:lnTo>
                  <a:lnTo>
                    <a:pt x="94" y="212"/>
                  </a:lnTo>
                  <a:lnTo>
                    <a:pt x="90" y="212"/>
                  </a:lnTo>
                  <a:lnTo>
                    <a:pt x="84" y="212"/>
                  </a:lnTo>
                  <a:lnTo>
                    <a:pt x="82" y="212"/>
                  </a:lnTo>
                  <a:lnTo>
                    <a:pt x="76" y="212"/>
                  </a:lnTo>
                  <a:lnTo>
                    <a:pt x="74" y="212"/>
                  </a:lnTo>
                  <a:lnTo>
                    <a:pt x="70" y="212"/>
                  </a:lnTo>
                  <a:lnTo>
                    <a:pt x="68" y="212"/>
                  </a:lnTo>
                  <a:lnTo>
                    <a:pt x="64" y="212"/>
                  </a:lnTo>
                  <a:lnTo>
                    <a:pt x="62" y="212"/>
                  </a:lnTo>
                  <a:lnTo>
                    <a:pt x="60" y="212"/>
                  </a:lnTo>
                  <a:lnTo>
                    <a:pt x="58" y="212"/>
                  </a:lnTo>
                  <a:lnTo>
                    <a:pt x="52" y="212"/>
                  </a:lnTo>
                  <a:lnTo>
                    <a:pt x="46" y="212"/>
                  </a:lnTo>
                  <a:lnTo>
                    <a:pt x="44" y="212"/>
                  </a:lnTo>
                  <a:lnTo>
                    <a:pt x="42" y="210"/>
                  </a:lnTo>
                  <a:lnTo>
                    <a:pt x="40" y="210"/>
                  </a:lnTo>
                  <a:lnTo>
                    <a:pt x="38" y="210"/>
                  </a:lnTo>
                  <a:lnTo>
                    <a:pt x="36" y="210"/>
                  </a:lnTo>
                  <a:lnTo>
                    <a:pt x="34" y="210"/>
                  </a:lnTo>
                  <a:lnTo>
                    <a:pt x="32" y="210"/>
                  </a:lnTo>
                  <a:lnTo>
                    <a:pt x="30" y="210"/>
                  </a:lnTo>
                  <a:lnTo>
                    <a:pt x="26" y="210"/>
                  </a:lnTo>
                  <a:lnTo>
                    <a:pt x="24" y="210"/>
                  </a:lnTo>
                  <a:lnTo>
                    <a:pt x="22" y="210"/>
                  </a:lnTo>
                  <a:lnTo>
                    <a:pt x="20" y="210"/>
                  </a:lnTo>
                  <a:lnTo>
                    <a:pt x="16" y="210"/>
                  </a:lnTo>
                  <a:lnTo>
                    <a:pt x="6" y="210"/>
                  </a:lnTo>
                  <a:lnTo>
                    <a:pt x="4" y="210"/>
                  </a:lnTo>
                  <a:lnTo>
                    <a:pt x="0" y="210"/>
                  </a:lnTo>
                  <a:lnTo>
                    <a:pt x="0" y="208"/>
                  </a:lnTo>
                  <a:lnTo>
                    <a:pt x="0" y="206"/>
                  </a:lnTo>
                  <a:lnTo>
                    <a:pt x="0" y="204"/>
                  </a:lnTo>
                  <a:lnTo>
                    <a:pt x="0" y="202"/>
                  </a:lnTo>
                  <a:lnTo>
                    <a:pt x="0" y="200"/>
                  </a:lnTo>
                  <a:lnTo>
                    <a:pt x="0" y="198"/>
                  </a:lnTo>
                  <a:lnTo>
                    <a:pt x="0" y="196"/>
                  </a:lnTo>
                  <a:lnTo>
                    <a:pt x="0" y="192"/>
                  </a:lnTo>
                  <a:lnTo>
                    <a:pt x="0" y="190"/>
                  </a:lnTo>
                  <a:lnTo>
                    <a:pt x="0" y="188"/>
                  </a:lnTo>
                  <a:lnTo>
                    <a:pt x="0" y="186"/>
                  </a:lnTo>
                  <a:lnTo>
                    <a:pt x="0" y="180"/>
                  </a:lnTo>
                  <a:lnTo>
                    <a:pt x="0" y="178"/>
                  </a:lnTo>
                  <a:lnTo>
                    <a:pt x="0" y="174"/>
                  </a:lnTo>
                  <a:lnTo>
                    <a:pt x="0" y="166"/>
                  </a:lnTo>
                  <a:lnTo>
                    <a:pt x="0" y="164"/>
                  </a:lnTo>
                  <a:lnTo>
                    <a:pt x="0" y="162"/>
                  </a:lnTo>
                  <a:lnTo>
                    <a:pt x="0" y="160"/>
                  </a:lnTo>
                  <a:lnTo>
                    <a:pt x="0" y="158"/>
                  </a:lnTo>
                  <a:lnTo>
                    <a:pt x="0" y="154"/>
                  </a:lnTo>
                  <a:lnTo>
                    <a:pt x="0" y="152"/>
                  </a:lnTo>
                  <a:lnTo>
                    <a:pt x="0" y="148"/>
                  </a:lnTo>
                  <a:lnTo>
                    <a:pt x="0" y="146"/>
                  </a:lnTo>
                  <a:lnTo>
                    <a:pt x="0" y="144"/>
                  </a:lnTo>
                  <a:lnTo>
                    <a:pt x="0" y="142"/>
                  </a:lnTo>
                  <a:lnTo>
                    <a:pt x="0" y="138"/>
                  </a:lnTo>
                  <a:lnTo>
                    <a:pt x="0" y="136"/>
                  </a:lnTo>
                  <a:lnTo>
                    <a:pt x="0" y="134"/>
                  </a:lnTo>
                  <a:lnTo>
                    <a:pt x="0" y="132"/>
                  </a:lnTo>
                  <a:lnTo>
                    <a:pt x="0" y="130"/>
                  </a:lnTo>
                  <a:lnTo>
                    <a:pt x="0" y="126"/>
                  </a:lnTo>
                  <a:lnTo>
                    <a:pt x="0" y="124"/>
                  </a:lnTo>
                  <a:lnTo>
                    <a:pt x="0" y="122"/>
                  </a:lnTo>
                  <a:lnTo>
                    <a:pt x="0" y="120"/>
                  </a:lnTo>
                  <a:lnTo>
                    <a:pt x="0" y="118"/>
                  </a:lnTo>
                  <a:lnTo>
                    <a:pt x="0" y="116"/>
                  </a:lnTo>
                  <a:lnTo>
                    <a:pt x="0" y="114"/>
                  </a:lnTo>
                  <a:lnTo>
                    <a:pt x="0" y="112"/>
                  </a:lnTo>
                  <a:lnTo>
                    <a:pt x="0" y="110"/>
                  </a:lnTo>
                  <a:lnTo>
                    <a:pt x="0" y="108"/>
                  </a:lnTo>
                  <a:lnTo>
                    <a:pt x="0" y="106"/>
                  </a:lnTo>
                  <a:lnTo>
                    <a:pt x="0" y="104"/>
                  </a:lnTo>
                  <a:lnTo>
                    <a:pt x="0" y="102"/>
                  </a:lnTo>
                  <a:lnTo>
                    <a:pt x="0" y="100"/>
                  </a:lnTo>
                  <a:lnTo>
                    <a:pt x="0" y="98"/>
                  </a:lnTo>
                  <a:lnTo>
                    <a:pt x="0" y="96"/>
                  </a:lnTo>
                  <a:lnTo>
                    <a:pt x="0" y="96"/>
                  </a:lnTo>
                  <a:lnTo>
                    <a:pt x="0" y="94"/>
                  </a:lnTo>
                  <a:lnTo>
                    <a:pt x="0" y="90"/>
                  </a:lnTo>
                  <a:lnTo>
                    <a:pt x="0" y="86"/>
                  </a:lnTo>
                  <a:lnTo>
                    <a:pt x="0" y="84"/>
                  </a:lnTo>
                  <a:lnTo>
                    <a:pt x="0" y="82"/>
                  </a:lnTo>
                  <a:lnTo>
                    <a:pt x="0" y="80"/>
                  </a:lnTo>
                  <a:lnTo>
                    <a:pt x="0" y="78"/>
                  </a:lnTo>
                  <a:lnTo>
                    <a:pt x="0" y="76"/>
                  </a:lnTo>
                  <a:lnTo>
                    <a:pt x="0" y="72"/>
                  </a:lnTo>
                  <a:lnTo>
                    <a:pt x="0" y="70"/>
                  </a:lnTo>
                  <a:lnTo>
                    <a:pt x="0" y="68"/>
                  </a:lnTo>
                  <a:lnTo>
                    <a:pt x="0" y="64"/>
                  </a:lnTo>
                  <a:lnTo>
                    <a:pt x="0" y="60"/>
                  </a:lnTo>
                  <a:lnTo>
                    <a:pt x="0" y="58"/>
                  </a:lnTo>
                  <a:lnTo>
                    <a:pt x="0" y="56"/>
                  </a:lnTo>
                  <a:lnTo>
                    <a:pt x="0" y="54"/>
                  </a:lnTo>
                  <a:lnTo>
                    <a:pt x="0" y="52"/>
                  </a:lnTo>
                  <a:lnTo>
                    <a:pt x="0" y="50"/>
                  </a:lnTo>
                  <a:lnTo>
                    <a:pt x="0" y="48"/>
                  </a:lnTo>
                  <a:lnTo>
                    <a:pt x="0" y="48"/>
                  </a:lnTo>
                  <a:lnTo>
                    <a:pt x="0" y="46"/>
                  </a:lnTo>
                  <a:lnTo>
                    <a:pt x="0" y="44"/>
                  </a:lnTo>
                  <a:lnTo>
                    <a:pt x="0" y="38"/>
                  </a:lnTo>
                  <a:lnTo>
                    <a:pt x="0" y="36"/>
                  </a:lnTo>
                  <a:lnTo>
                    <a:pt x="0" y="34"/>
                  </a:lnTo>
                  <a:lnTo>
                    <a:pt x="0" y="32"/>
                  </a:lnTo>
                  <a:lnTo>
                    <a:pt x="0" y="24"/>
                  </a:lnTo>
                  <a:lnTo>
                    <a:pt x="0" y="22"/>
                  </a:lnTo>
                  <a:lnTo>
                    <a:pt x="0" y="18"/>
                  </a:lnTo>
                  <a:lnTo>
                    <a:pt x="0" y="16"/>
                  </a:lnTo>
                  <a:lnTo>
                    <a:pt x="0" y="14"/>
                  </a:lnTo>
                  <a:lnTo>
                    <a:pt x="4" y="14"/>
                  </a:lnTo>
                  <a:lnTo>
                    <a:pt x="6" y="14"/>
                  </a:lnTo>
                  <a:lnTo>
                    <a:pt x="8" y="14"/>
                  </a:lnTo>
                  <a:lnTo>
                    <a:pt x="12" y="14"/>
                  </a:lnTo>
                  <a:lnTo>
                    <a:pt x="14" y="14"/>
                  </a:lnTo>
                  <a:lnTo>
                    <a:pt x="16" y="14"/>
                  </a:lnTo>
                  <a:lnTo>
                    <a:pt x="18" y="14"/>
                  </a:lnTo>
                  <a:lnTo>
                    <a:pt x="20" y="14"/>
                  </a:lnTo>
                  <a:lnTo>
                    <a:pt x="22" y="16"/>
                  </a:lnTo>
                  <a:lnTo>
                    <a:pt x="24" y="16"/>
                  </a:lnTo>
                  <a:lnTo>
                    <a:pt x="26" y="16"/>
                  </a:lnTo>
                  <a:lnTo>
                    <a:pt x="28" y="16"/>
                  </a:lnTo>
                  <a:lnTo>
                    <a:pt x="30" y="16"/>
                  </a:lnTo>
                  <a:lnTo>
                    <a:pt x="32" y="16"/>
                  </a:lnTo>
                  <a:lnTo>
                    <a:pt x="34" y="14"/>
                  </a:lnTo>
                  <a:lnTo>
                    <a:pt x="36" y="14"/>
                  </a:lnTo>
                  <a:lnTo>
                    <a:pt x="38" y="14"/>
                  </a:lnTo>
                  <a:lnTo>
                    <a:pt x="40" y="14"/>
                  </a:lnTo>
                  <a:lnTo>
                    <a:pt x="42" y="14"/>
                  </a:lnTo>
                  <a:lnTo>
                    <a:pt x="42" y="14"/>
                  </a:lnTo>
                  <a:lnTo>
                    <a:pt x="44" y="14"/>
                  </a:lnTo>
                  <a:lnTo>
                    <a:pt x="46" y="14"/>
                  </a:lnTo>
                  <a:lnTo>
                    <a:pt x="48" y="14"/>
                  </a:lnTo>
                  <a:lnTo>
                    <a:pt x="50" y="14"/>
                  </a:lnTo>
                  <a:lnTo>
                    <a:pt x="52" y="14"/>
                  </a:lnTo>
                  <a:lnTo>
                    <a:pt x="54" y="14"/>
                  </a:lnTo>
                  <a:lnTo>
                    <a:pt x="56" y="14"/>
                  </a:lnTo>
                  <a:lnTo>
                    <a:pt x="58" y="14"/>
                  </a:lnTo>
                  <a:lnTo>
                    <a:pt x="60" y="14"/>
                  </a:lnTo>
                  <a:lnTo>
                    <a:pt x="62" y="14"/>
                  </a:lnTo>
                  <a:lnTo>
                    <a:pt x="66" y="14"/>
                  </a:lnTo>
                  <a:lnTo>
                    <a:pt x="68" y="14"/>
                  </a:lnTo>
                  <a:lnTo>
                    <a:pt x="70" y="14"/>
                  </a:lnTo>
                  <a:lnTo>
                    <a:pt x="72" y="14"/>
                  </a:lnTo>
                  <a:lnTo>
                    <a:pt x="74" y="14"/>
                  </a:lnTo>
                  <a:lnTo>
                    <a:pt x="76" y="14"/>
                  </a:lnTo>
                  <a:lnTo>
                    <a:pt x="78" y="14"/>
                  </a:lnTo>
                  <a:lnTo>
                    <a:pt x="80" y="14"/>
                  </a:lnTo>
                  <a:lnTo>
                    <a:pt x="82" y="14"/>
                  </a:lnTo>
                  <a:lnTo>
                    <a:pt x="84" y="14"/>
                  </a:lnTo>
                  <a:lnTo>
                    <a:pt x="86" y="14"/>
                  </a:lnTo>
                  <a:lnTo>
                    <a:pt x="88" y="14"/>
                  </a:lnTo>
                  <a:lnTo>
                    <a:pt x="90" y="14"/>
                  </a:lnTo>
                  <a:lnTo>
                    <a:pt x="90" y="14"/>
                  </a:lnTo>
                  <a:lnTo>
                    <a:pt x="92" y="14"/>
                  </a:lnTo>
                  <a:lnTo>
                    <a:pt x="94" y="14"/>
                  </a:lnTo>
                  <a:lnTo>
                    <a:pt x="96" y="14"/>
                  </a:lnTo>
                  <a:lnTo>
                    <a:pt x="98" y="14"/>
                  </a:lnTo>
                  <a:lnTo>
                    <a:pt x="100" y="14"/>
                  </a:lnTo>
                  <a:lnTo>
                    <a:pt x="102" y="14"/>
                  </a:lnTo>
                  <a:lnTo>
                    <a:pt x="104" y="14"/>
                  </a:lnTo>
                  <a:lnTo>
                    <a:pt x="106" y="16"/>
                  </a:lnTo>
                  <a:lnTo>
                    <a:pt x="108" y="16"/>
                  </a:lnTo>
                  <a:lnTo>
                    <a:pt x="108" y="14"/>
                  </a:lnTo>
                  <a:lnTo>
                    <a:pt x="110" y="14"/>
                  </a:lnTo>
                  <a:lnTo>
                    <a:pt x="112" y="16"/>
                  </a:lnTo>
                  <a:lnTo>
                    <a:pt x="114" y="16"/>
                  </a:lnTo>
                  <a:lnTo>
                    <a:pt x="114" y="18"/>
                  </a:lnTo>
                  <a:lnTo>
                    <a:pt x="116" y="18"/>
                  </a:lnTo>
                  <a:lnTo>
                    <a:pt x="118" y="18"/>
                  </a:lnTo>
                  <a:lnTo>
                    <a:pt x="120" y="18"/>
                  </a:lnTo>
                  <a:lnTo>
                    <a:pt x="122" y="18"/>
                  </a:lnTo>
                  <a:lnTo>
                    <a:pt x="124" y="18"/>
                  </a:lnTo>
                  <a:lnTo>
                    <a:pt x="124" y="16"/>
                  </a:lnTo>
                  <a:lnTo>
                    <a:pt x="126" y="16"/>
                  </a:lnTo>
                  <a:lnTo>
                    <a:pt x="126" y="14"/>
                  </a:lnTo>
                  <a:lnTo>
                    <a:pt x="128" y="14"/>
                  </a:lnTo>
                  <a:lnTo>
                    <a:pt x="128" y="12"/>
                  </a:lnTo>
                  <a:lnTo>
                    <a:pt x="128" y="10"/>
                  </a:lnTo>
                  <a:lnTo>
                    <a:pt x="128" y="8"/>
                  </a:lnTo>
                  <a:lnTo>
                    <a:pt x="130" y="8"/>
                  </a:lnTo>
                  <a:lnTo>
                    <a:pt x="130" y="6"/>
                  </a:lnTo>
                  <a:lnTo>
                    <a:pt x="132" y="4"/>
                  </a:lnTo>
                  <a:lnTo>
                    <a:pt x="134" y="4"/>
                  </a:lnTo>
                  <a:lnTo>
                    <a:pt x="136" y="4"/>
                  </a:lnTo>
                  <a:lnTo>
                    <a:pt x="136" y="2"/>
                  </a:lnTo>
                  <a:lnTo>
                    <a:pt x="138" y="0"/>
                  </a:lnTo>
                  <a:lnTo>
                    <a:pt x="138" y="0"/>
                  </a:lnTo>
                  <a:lnTo>
                    <a:pt x="140" y="2"/>
                  </a:lnTo>
                  <a:lnTo>
                    <a:pt x="140" y="4"/>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4" name="Freeform 198"/>
            <p:cNvSpPr>
              <a:spLocks/>
            </p:cNvSpPr>
            <p:nvPr/>
          </p:nvSpPr>
          <p:spPr bwMode="auto">
            <a:xfrm>
              <a:off x="8408988" y="2717800"/>
              <a:ext cx="209550" cy="325438"/>
            </a:xfrm>
            <a:custGeom>
              <a:avLst/>
              <a:gdLst>
                <a:gd name="T0" fmla="*/ 24 w 132"/>
                <a:gd name="T1" fmla="*/ 4 h 205"/>
                <a:gd name="T2" fmla="*/ 46 w 132"/>
                <a:gd name="T3" fmla="*/ 6 h 205"/>
                <a:gd name="T4" fmla="*/ 64 w 132"/>
                <a:gd name="T5" fmla="*/ 8 h 205"/>
                <a:gd name="T6" fmla="*/ 96 w 132"/>
                <a:gd name="T7" fmla="*/ 12 h 205"/>
                <a:gd name="T8" fmla="*/ 122 w 132"/>
                <a:gd name="T9" fmla="*/ 26 h 205"/>
                <a:gd name="T10" fmla="*/ 132 w 132"/>
                <a:gd name="T11" fmla="*/ 38 h 205"/>
                <a:gd name="T12" fmla="*/ 132 w 132"/>
                <a:gd name="T13" fmla="*/ 64 h 205"/>
                <a:gd name="T14" fmla="*/ 122 w 132"/>
                <a:gd name="T15" fmla="*/ 82 h 205"/>
                <a:gd name="T16" fmla="*/ 112 w 132"/>
                <a:gd name="T17" fmla="*/ 92 h 205"/>
                <a:gd name="T18" fmla="*/ 118 w 132"/>
                <a:gd name="T19" fmla="*/ 101 h 205"/>
                <a:gd name="T20" fmla="*/ 116 w 132"/>
                <a:gd name="T21" fmla="*/ 109 h 205"/>
                <a:gd name="T22" fmla="*/ 114 w 132"/>
                <a:gd name="T23" fmla="*/ 117 h 205"/>
                <a:gd name="T24" fmla="*/ 112 w 132"/>
                <a:gd name="T25" fmla="*/ 131 h 205"/>
                <a:gd name="T26" fmla="*/ 114 w 132"/>
                <a:gd name="T27" fmla="*/ 143 h 205"/>
                <a:gd name="T28" fmla="*/ 116 w 132"/>
                <a:gd name="T29" fmla="*/ 151 h 205"/>
                <a:gd name="T30" fmla="*/ 114 w 132"/>
                <a:gd name="T31" fmla="*/ 169 h 205"/>
                <a:gd name="T32" fmla="*/ 112 w 132"/>
                <a:gd name="T33" fmla="*/ 185 h 205"/>
                <a:gd name="T34" fmla="*/ 114 w 132"/>
                <a:gd name="T35" fmla="*/ 195 h 205"/>
                <a:gd name="T36" fmla="*/ 108 w 132"/>
                <a:gd name="T37" fmla="*/ 199 h 205"/>
                <a:gd name="T38" fmla="*/ 84 w 132"/>
                <a:gd name="T39" fmla="*/ 203 h 205"/>
                <a:gd name="T40" fmla="*/ 78 w 132"/>
                <a:gd name="T41" fmla="*/ 199 h 205"/>
                <a:gd name="T42" fmla="*/ 72 w 132"/>
                <a:gd name="T43" fmla="*/ 197 h 205"/>
                <a:gd name="T44" fmla="*/ 62 w 132"/>
                <a:gd name="T45" fmla="*/ 191 h 205"/>
                <a:gd name="T46" fmla="*/ 60 w 132"/>
                <a:gd name="T47" fmla="*/ 185 h 205"/>
                <a:gd name="T48" fmla="*/ 54 w 132"/>
                <a:gd name="T49" fmla="*/ 179 h 205"/>
                <a:gd name="T50" fmla="*/ 50 w 132"/>
                <a:gd name="T51" fmla="*/ 177 h 205"/>
                <a:gd name="T52" fmla="*/ 46 w 132"/>
                <a:gd name="T53" fmla="*/ 173 h 205"/>
                <a:gd name="T54" fmla="*/ 42 w 132"/>
                <a:gd name="T55" fmla="*/ 171 h 205"/>
                <a:gd name="T56" fmla="*/ 34 w 132"/>
                <a:gd name="T57" fmla="*/ 167 h 205"/>
                <a:gd name="T58" fmla="*/ 30 w 132"/>
                <a:gd name="T59" fmla="*/ 161 h 205"/>
                <a:gd name="T60" fmla="*/ 24 w 132"/>
                <a:gd name="T61" fmla="*/ 157 h 205"/>
                <a:gd name="T62" fmla="*/ 20 w 132"/>
                <a:gd name="T63" fmla="*/ 151 h 205"/>
                <a:gd name="T64" fmla="*/ 20 w 132"/>
                <a:gd name="T65" fmla="*/ 147 h 205"/>
                <a:gd name="T66" fmla="*/ 24 w 132"/>
                <a:gd name="T67" fmla="*/ 139 h 205"/>
                <a:gd name="T68" fmla="*/ 26 w 132"/>
                <a:gd name="T69" fmla="*/ 133 h 205"/>
                <a:gd name="T70" fmla="*/ 24 w 132"/>
                <a:gd name="T71" fmla="*/ 125 h 205"/>
                <a:gd name="T72" fmla="*/ 26 w 132"/>
                <a:gd name="T73" fmla="*/ 115 h 205"/>
                <a:gd name="T74" fmla="*/ 22 w 132"/>
                <a:gd name="T75" fmla="*/ 109 h 205"/>
                <a:gd name="T76" fmla="*/ 22 w 132"/>
                <a:gd name="T77" fmla="*/ 105 h 205"/>
                <a:gd name="T78" fmla="*/ 24 w 132"/>
                <a:gd name="T79" fmla="*/ 98 h 205"/>
                <a:gd name="T80" fmla="*/ 26 w 132"/>
                <a:gd name="T81" fmla="*/ 94 h 205"/>
                <a:gd name="T82" fmla="*/ 28 w 132"/>
                <a:gd name="T83" fmla="*/ 84 h 205"/>
                <a:gd name="T84" fmla="*/ 26 w 132"/>
                <a:gd name="T85" fmla="*/ 80 h 205"/>
                <a:gd name="T86" fmla="*/ 26 w 132"/>
                <a:gd name="T87" fmla="*/ 74 h 205"/>
                <a:gd name="T88" fmla="*/ 28 w 132"/>
                <a:gd name="T89" fmla="*/ 68 h 205"/>
                <a:gd name="T90" fmla="*/ 28 w 132"/>
                <a:gd name="T91" fmla="*/ 62 h 205"/>
                <a:gd name="T92" fmla="*/ 30 w 132"/>
                <a:gd name="T93" fmla="*/ 58 h 205"/>
                <a:gd name="T94" fmla="*/ 30 w 132"/>
                <a:gd name="T95" fmla="*/ 54 h 205"/>
                <a:gd name="T96" fmla="*/ 30 w 132"/>
                <a:gd name="T97" fmla="*/ 52 h 205"/>
                <a:gd name="T98" fmla="*/ 28 w 132"/>
                <a:gd name="T99" fmla="*/ 50 h 205"/>
                <a:gd name="T100" fmla="*/ 32 w 132"/>
                <a:gd name="T101" fmla="*/ 44 h 205"/>
                <a:gd name="T102" fmla="*/ 30 w 132"/>
                <a:gd name="T103" fmla="*/ 32 h 205"/>
                <a:gd name="T104" fmla="*/ 28 w 132"/>
                <a:gd name="T105" fmla="*/ 24 h 205"/>
                <a:gd name="T106" fmla="*/ 22 w 132"/>
                <a:gd name="T107" fmla="*/ 20 h 205"/>
                <a:gd name="T108" fmla="*/ 18 w 132"/>
                <a:gd name="T109" fmla="*/ 18 h 205"/>
                <a:gd name="T110" fmla="*/ 18 w 132"/>
                <a:gd name="T111" fmla="*/ 16 h 205"/>
                <a:gd name="T112" fmla="*/ 14 w 132"/>
                <a:gd name="T113" fmla="*/ 12 h 205"/>
                <a:gd name="T114" fmla="*/ 10 w 132"/>
                <a:gd name="T115" fmla="*/ 6 h 205"/>
                <a:gd name="T116" fmla="*/ 4 w 132"/>
                <a:gd name="T117" fmla="*/ 6 h 205"/>
                <a:gd name="T118" fmla="*/ 0 w 132"/>
                <a:gd name="T119" fmla="*/ 2 h 205"/>
                <a:gd name="T120" fmla="*/ 6 w 132"/>
                <a:gd name="T12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 h="205">
                  <a:moveTo>
                    <a:pt x="12" y="2"/>
                  </a:moveTo>
                  <a:lnTo>
                    <a:pt x="14" y="2"/>
                  </a:lnTo>
                  <a:lnTo>
                    <a:pt x="16" y="2"/>
                  </a:lnTo>
                  <a:lnTo>
                    <a:pt x="18" y="4"/>
                  </a:lnTo>
                  <a:lnTo>
                    <a:pt x="20" y="4"/>
                  </a:lnTo>
                  <a:lnTo>
                    <a:pt x="22" y="4"/>
                  </a:lnTo>
                  <a:lnTo>
                    <a:pt x="24" y="4"/>
                  </a:lnTo>
                  <a:lnTo>
                    <a:pt x="26" y="4"/>
                  </a:lnTo>
                  <a:lnTo>
                    <a:pt x="28" y="4"/>
                  </a:lnTo>
                  <a:lnTo>
                    <a:pt x="30" y="4"/>
                  </a:lnTo>
                  <a:lnTo>
                    <a:pt x="34" y="4"/>
                  </a:lnTo>
                  <a:lnTo>
                    <a:pt x="40" y="6"/>
                  </a:lnTo>
                  <a:lnTo>
                    <a:pt x="42" y="6"/>
                  </a:lnTo>
                  <a:lnTo>
                    <a:pt x="46" y="6"/>
                  </a:lnTo>
                  <a:lnTo>
                    <a:pt x="48" y="6"/>
                  </a:lnTo>
                  <a:lnTo>
                    <a:pt x="48" y="6"/>
                  </a:lnTo>
                  <a:lnTo>
                    <a:pt x="50" y="6"/>
                  </a:lnTo>
                  <a:lnTo>
                    <a:pt x="54" y="6"/>
                  </a:lnTo>
                  <a:lnTo>
                    <a:pt x="58" y="6"/>
                  </a:lnTo>
                  <a:lnTo>
                    <a:pt x="62" y="6"/>
                  </a:lnTo>
                  <a:lnTo>
                    <a:pt x="64" y="8"/>
                  </a:lnTo>
                  <a:lnTo>
                    <a:pt x="70" y="8"/>
                  </a:lnTo>
                  <a:lnTo>
                    <a:pt x="80" y="10"/>
                  </a:lnTo>
                  <a:lnTo>
                    <a:pt x="84" y="10"/>
                  </a:lnTo>
                  <a:lnTo>
                    <a:pt x="88" y="10"/>
                  </a:lnTo>
                  <a:lnTo>
                    <a:pt x="90" y="10"/>
                  </a:lnTo>
                  <a:lnTo>
                    <a:pt x="92" y="10"/>
                  </a:lnTo>
                  <a:lnTo>
                    <a:pt x="96" y="12"/>
                  </a:lnTo>
                  <a:lnTo>
                    <a:pt x="96" y="12"/>
                  </a:lnTo>
                  <a:lnTo>
                    <a:pt x="100" y="14"/>
                  </a:lnTo>
                  <a:lnTo>
                    <a:pt x="104" y="16"/>
                  </a:lnTo>
                  <a:lnTo>
                    <a:pt x="106" y="16"/>
                  </a:lnTo>
                  <a:lnTo>
                    <a:pt x="108" y="18"/>
                  </a:lnTo>
                  <a:lnTo>
                    <a:pt x="118" y="24"/>
                  </a:lnTo>
                  <a:lnTo>
                    <a:pt x="122" y="26"/>
                  </a:lnTo>
                  <a:lnTo>
                    <a:pt x="124" y="26"/>
                  </a:lnTo>
                  <a:lnTo>
                    <a:pt x="126" y="28"/>
                  </a:lnTo>
                  <a:lnTo>
                    <a:pt x="128" y="30"/>
                  </a:lnTo>
                  <a:lnTo>
                    <a:pt x="132" y="32"/>
                  </a:lnTo>
                  <a:lnTo>
                    <a:pt x="132" y="34"/>
                  </a:lnTo>
                  <a:lnTo>
                    <a:pt x="132" y="36"/>
                  </a:lnTo>
                  <a:lnTo>
                    <a:pt x="132" y="38"/>
                  </a:lnTo>
                  <a:lnTo>
                    <a:pt x="132" y="40"/>
                  </a:lnTo>
                  <a:lnTo>
                    <a:pt x="132" y="44"/>
                  </a:lnTo>
                  <a:lnTo>
                    <a:pt x="132" y="50"/>
                  </a:lnTo>
                  <a:lnTo>
                    <a:pt x="132" y="52"/>
                  </a:lnTo>
                  <a:lnTo>
                    <a:pt x="132" y="54"/>
                  </a:lnTo>
                  <a:lnTo>
                    <a:pt x="132" y="56"/>
                  </a:lnTo>
                  <a:lnTo>
                    <a:pt x="132" y="64"/>
                  </a:lnTo>
                  <a:lnTo>
                    <a:pt x="132" y="68"/>
                  </a:lnTo>
                  <a:lnTo>
                    <a:pt x="132" y="70"/>
                  </a:lnTo>
                  <a:lnTo>
                    <a:pt x="130" y="72"/>
                  </a:lnTo>
                  <a:lnTo>
                    <a:pt x="126" y="76"/>
                  </a:lnTo>
                  <a:lnTo>
                    <a:pt x="124" y="78"/>
                  </a:lnTo>
                  <a:lnTo>
                    <a:pt x="122" y="80"/>
                  </a:lnTo>
                  <a:lnTo>
                    <a:pt x="122" y="82"/>
                  </a:lnTo>
                  <a:lnTo>
                    <a:pt x="120" y="82"/>
                  </a:lnTo>
                  <a:lnTo>
                    <a:pt x="118" y="84"/>
                  </a:lnTo>
                  <a:lnTo>
                    <a:pt x="118" y="86"/>
                  </a:lnTo>
                  <a:lnTo>
                    <a:pt x="116" y="86"/>
                  </a:lnTo>
                  <a:lnTo>
                    <a:pt x="114" y="88"/>
                  </a:lnTo>
                  <a:lnTo>
                    <a:pt x="112" y="90"/>
                  </a:lnTo>
                  <a:lnTo>
                    <a:pt x="112" y="92"/>
                  </a:lnTo>
                  <a:lnTo>
                    <a:pt x="114" y="92"/>
                  </a:lnTo>
                  <a:lnTo>
                    <a:pt x="114" y="94"/>
                  </a:lnTo>
                  <a:lnTo>
                    <a:pt x="114" y="96"/>
                  </a:lnTo>
                  <a:lnTo>
                    <a:pt x="116" y="96"/>
                  </a:lnTo>
                  <a:lnTo>
                    <a:pt x="116" y="98"/>
                  </a:lnTo>
                  <a:lnTo>
                    <a:pt x="116" y="101"/>
                  </a:lnTo>
                  <a:lnTo>
                    <a:pt x="118" y="101"/>
                  </a:lnTo>
                  <a:lnTo>
                    <a:pt x="118" y="103"/>
                  </a:lnTo>
                  <a:lnTo>
                    <a:pt x="118" y="103"/>
                  </a:lnTo>
                  <a:lnTo>
                    <a:pt x="120" y="105"/>
                  </a:lnTo>
                  <a:lnTo>
                    <a:pt x="120" y="107"/>
                  </a:lnTo>
                  <a:lnTo>
                    <a:pt x="118" y="107"/>
                  </a:lnTo>
                  <a:lnTo>
                    <a:pt x="118" y="109"/>
                  </a:lnTo>
                  <a:lnTo>
                    <a:pt x="116" y="109"/>
                  </a:lnTo>
                  <a:lnTo>
                    <a:pt x="116" y="111"/>
                  </a:lnTo>
                  <a:lnTo>
                    <a:pt x="116" y="113"/>
                  </a:lnTo>
                  <a:lnTo>
                    <a:pt x="114" y="113"/>
                  </a:lnTo>
                  <a:lnTo>
                    <a:pt x="114" y="115"/>
                  </a:lnTo>
                  <a:lnTo>
                    <a:pt x="114" y="117"/>
                  </a:lnTo>
                  <a:lnTo>
                    <a:pt x="112" y="117"/>
                  </a:lnTo>
                  <a:lnTo>
                    <a:pt x="114" y="117"/>
                  </a:lnTo>
                  <a:lnTo>
                    <a:pt x="114" y="119"/>
                  </a:lnTo>
                  <a:lnTo>
                    <a:pt x="114" y="121"/>
                  </a:lnTo>
                  <a:lnTo>
                    <a:pt x="112" y="123"/>
                  </a:lnTo>
                  <a:lnTo>
                    <a:pt x="112" y="125"/>
                  </a:lnTo>
                  <a:lnTo>
                    <a:pt x="112" y="127"/>
                  </a:lnTo>
                  <a:lnTo>
                    <a:pt x="112" y="129"/>
                  </a:lnTo>
                  <a:lnTo>
                    <a:pt x="112" y="131"/>
                  </a:lnTo>
                  <a:lnTo>
                    <a:pt x="112" y="133"/>
                  </a:lnTo>
                  <a:lnTo>
                    <a:pt x="112" y="135"/>
                  </a:lnTo>
                  <a:lnTo>
                    <a:pt x="112" y="137"/>
                  </a:lnTo>
                  <a:lnTo>
                    <a:pt x="114" y="137"/>
                  </a:lnTo>
                  <a:lnTo>
                    <a:pt x="114" y="139"/>
                  </a:lnTo>
                  <a:lnTo>
                    <a:pt x="114" y="141"/>
                  </a:lnTo>
                  <a:lnTo>
                    <a:pt x="114" y="143"/>
                  </a:lnTo>
                  <a:lnTo>
                    <a:pt x="114" y="145"/>
                  </a:lnTo>
                  <a:lnTo>
                    <a:pt x="116" y="145"/>
                  </a:lnTo>
                  <a:lnTo>
                    <a:pt x="116" y="147"/>
                  </a:lnTo>
                  <a:lnTo>
                    <a:pt x="116" y="149"/>
                  </a:lnTo>
                  <a:lnTo>
                    <a:pt x="118" y="151"/>
                  </a:lnTo>
                  <a:lnTo>
                    <a:pt x="116" y="151"/>
                  </a:lnTo>
                  <a:lnTo>
                    <a:pt x="116" y="151"/>
                  </a:lnTo>
                  <a:lnTo>
                    <a:pt x="116" y="153"/>
                  </a:lnTo>
                  <a:lnTo>
                    <a:pt x="116" y="155"/>
                  </a:lnTo>
                  <a:lnTo>
                    <a:pt x="116" y="157"/>
                  </a:lnTo>
                  <a:lnTo>
                    <a:pt x="114" y="161"/>
                  </a:lnTo>
                  <a:lnTo>
                    <a:pt x="114" y="163"/>
                  </a:lnTo>
                  <a:lnTo>
                    <a:pt x="114" y="165"/>
                  </a:lnTo>
                  <a:lnTo>
                    <a:pt x="114" y="169"/>
                  </a:lnTo>
                  <a:lnTo>
                    <a:pt x="114" y="173"/>
                  </a:lnTo>
                  <a:lnTo>
                    <a:pt x="114" y="175"/>
                  </a:lnTo>
                  <a:lnTo>
                    <a:pt x="114" y="177"/>
                  </a:lnTo>
                  <a:lnTo>
                    <a:pt x="112" y="179"/>
                  </a:lnTo>
                  <a:lnTo>
                    <a:pt x="112" y="181"/>
                  </a:lnTo>
                  <a:lnTo>
                    <a:pt x="112" y="183"/>
                  </a:lnTo>
                  <a:lnTo>
                    <a:pt x="112" y="185"/>
                  </a:lnTo>
                  <a:lnTo>
                    <a:pt x="112" y="187"/>
                  </a:lnTo>
                  <a:lnTo>
                    <a:pt x="110" y="187"/>
                  </a:lnTo>
                  <a:lnTo>
                    <a:pt x="110" y="189"/>
                  </a:lnTo>
                  <a:lnTo>
                    <a:pt x="112" y="191"/>
                  </a:lnTo>
                  <a:lnTo>
                    <a:pt x="112" y="193"/>
                  </a:lnTo>
                  <a:lnTo>
                    <a:pt x="114" y="193"/>
                  </a:lnTo>
                  <a:lnTo>
                    <a:pt x="114" y="195"/>
                  </a:lnTo>
                  <a:lnTo>
                    <a:pt x="114" y="197"/>
                  </a:lnTo>
                  <a:lnTo>
                    <a:pt x="112" y="197"/>
                  </a:lnTo>
                  <a:lnTo>
                    <a:pt x="112" y="199"/>
                  </a:lnTo>
                  <a:lnTo>
                    <a:pt x="110" y="199"/>
                  </a:lnTo>
                  <a:lnTo>
                    <a:pt x="108" y="199"/>
                  </a:lnTo>
                  <a:lnTo>
                    <a:pt x="108" y="201"/>
                  </a:lnTo>
                  <a:lnTo>
                    <a:pt x="108" y="199"/>
                  </a:lnTo>
                  <a:lnTo>
                    <a:pt x="106" y="201"/>
                  </a:lnTo>
                  <a:lnTo>
                    <a:pt x="106" y="199"/>
                  </a:lnTo>
                  <a:lnTo>
                    <a:pt x="106" y="201"/>
                  </a:lnTo>
                  <a:lnTo>
                    <a:pt x="88" y="205"/>
                  </a:lnTo>
                  <a:lnTo>
                    <a:pt x="86" y="205"/>
                  </a:lnTo>
                  <a:lnTo>
                    <a:pt x="86" y="203"/>
                  </a:lnTo>
                  <a:lnTo>
                    <a:pt x="84" y="203"/>
                  </a:lnTo>
                  <a:lnTo>
                    <a:pt x="82" y="203"/>
                  </a:lnTo>
                  <a:lnTo>
                    <a:pt x="82" y="201"/>
                  </a:lnTo>
                  <a:lnTo>
                    <a:pt x="82" y="203"/>
                  </a:lnTo>
                  <a:lnTo>
                    <a:pt x="82" y="201"/>
                  </a:lnTo>
                  <a:lnTo>
                    <a:pt x="82" y="199"/>
                  </a:lnTo>
                  <a:lnTo>
                    <a:pt x="80" y="199"/>
                  </a:lnTo>
                  <a:lnTo>
                    <a:pt x="78" y="199"/>
                  </a:lnTo>
                  <a:lnTo>
                    <a:pt x="76" y="199"/>
                  </a:lnTo>
                  <a:lnTo>
                    <a:pt x="76" y="197"/>
                  </a:lnTo>
                  <a:lnTo>
                    <a:pt x="74" y="197"/>
                  </a:lnTo>
                  <a:lnTo>
                    <a:pt x="74" y="197"/>
                  </a:lnTo>
                  <a:lnTo>
                    <a:pt x="74" y="197"/>
                  </a:lnTo>
                  <a:lnTo>
                    <a:pt x="72" y="197"/>
                  </a:lnTo>
                  <a:lnTo>
                    <a:pt x="72" y="197"/>
                  </a:lnTo>
                  <a:lnTo>
                    <a:pt x="70" y="197"/>
                  </a:lnTo>
                  <a:lnTo>
                    <a:pt x="68" y="195"/>
                  </a:lnTo>
                  <a:lnTo>
                    <a:pt x="66" y="195"/>
                  </a:lnTo>
                  <a:lnTo>
                    <a:pt x="66" y="193"/>
                  </a:lnTo>
                  <a:lnTo>
                    <a:pt x="66" y="191"/>
                  </a:lnTo>
                  <a:lnTo>
                    <a:pt x="64" y="191"/>
                  </a:lnTo>
                  <a:lnTo>
                    <a:pt x="62" y="191"/>
                  </a:lnTo>
                  <a:lnTo>
                    <a:pt x="62" y="189"/>
                  </a:lnTo>
                  <a:lnTo>
                    <a:pt x="64" y="189"/>
                  </a:lnTo>
                  <a:lnTo>
                    <a:pt x="62" y="189"/>
                  </a:lnTo>
                  <a:lnTo>
                    <a:pt x="60" y="187"/>
                  </a:lnTo>
                  <a:lnTo>
                    <a:pt x="62" y="187"/>
                  </a:lnTo>
                  <a:lnTo>
                    <a:pt x="62" y="185"/>
                  </a:lnTo>
                  <a:lnTo>
                    <a:pt x="60" y="185"/>
                  </a:lnTo>
                  <a:lnTo>
                    <a:pt x="58" y="185"/>
                  </a:lnTo>
                  <a:lnTo>
                    <a:pt x="60" y="183"/>
                  </a:lnTo>
                  <a:lnTo>
                    <a:pt x="58" y="183"/>
                  </a:lnTo>
                  <a:lnTo>
                    <a:pt x="56" y="183"/>
                  </a:lnTo>
                  <a:lnTo>
                    <a:pt x="56" y="181"/>
                  </a:lnTo>
                  <a:lnTo>
                    <a:pt x="56" y="179"/>
                  </a:lnTo>
                  <a:lnTo>
                    <a:pt x="54" y="179"/>
                  </a:lnTo>
                  <a:lnTo>
                    <a:pt x="54" y="177"/>
                  </a:lnTo>
                  <a:lnTo>
                    <a:pt x="54" y="179"/>
                  </a:lnTo>
                  <a:lnTo>
                    <a:pt x="54" y="177"/>
                  </a:lnTo>
                  <a:lnTo>
                    <a:pt x="52" y="177"/>
                  </a:lnTo>
                  <a:lnTo>
                    <a:pt x="52" y="179"/>
                  </a:lnTo>
                  <a:lnTo>
                    <a:pt x="52" y="177"/>
                  </a:lnTo>
                  <a:lnTo>
                    <a:pt x="50" y="177"/>
                  </a:lnTo>
                  <a:lnTo>
                    <a:pt x="48" y="177"/>
                  </a:lnTo>
                  <a:lnTo>
                    <a:pt x="48" y="177"/>
                  </a:lnTo>
                  <a:lnTo>
                    <a:pt x="48" y="177"/>
                  </a:lnTo>
                  <a:lnTo>
                    <a:pt x="48" y="175"/>
                  </a:lnTo>
                  <a:lnTo>
                    <a:pt x="48" y="175"/>
                  </a:lnTo>
                  <a:lnTo>
                    <a:pt x="48" y="173"/>
                  </a:lnTo>
                  <a:lnTo>
                    <a:pt x="46" y="173"/>
                  </a:lnTo>
                  <a:lnTo>
                    <a:pt x="46" y="175"/>
                  </a:lnTo>
                  <a:lnTo>
                    <a:pt x="44" y="175"/>
                  </a:lnTo>
                  <a:lnTo>
                    <a:pt x="44" y="177"/>
                  </a:lnTo>
                  <a:lnTo>
                    <a:pt x="44" y="175"/>
                  </a:lnTo>
                  <a:lnTo>
                    <a:pt x="44" y="173"/>
                  </a:lnTo>
                  <a:lnTo>
                    <a:pt x="44" y="171"/>
                  </a:lnTo>
                  <a:lnTo>
                    <a:pt x="42" y="171"/>
                  </a:lnTo>
                  <a:lnTo>
                    <a:pt x="42" y="169"/>
                  </a:lnTo>
                  <a:lnTo>
                    <a:pt x="40" y="169"/>
                  </a:lnTo>
                  <a:lnTo>
                    <a:pt x="40" y="167"/>
                  </a:lnTo>
                  <a:lnTo>
                    <a:pt x="38" y="169"/>
                  </a:lnTo>
                  <a:lnTo>
                    <a:pt x="38" y="167"/>
                  </a:lnTo>
                  <a:lnTo>
                    <a:pt x="36" y="167"/>
                  </a:lnTo>
                  <a:lnTo>
                    <a:pt x="34" y="167"/>
                  </a:lnTo>
                  <a:lnTo>
                    <a:pt x="36" y="165"/>
                  </a:lnTo>
                  <a:lnTo>
                    <a:pt x="34" y="165"/>
                  </a:lnTo>
                  <a:lnTo>
                    <a:pt x="34" y="163"/>
                  </a:lnTo>
                  <a:lnTo>
                    <a:pt x="32" y="163"/>
                  </a:lnTo>
                  <a:lnTo>
                    <a:pt x="32" y="165"/>
                  </a:lnTo>
                  <a:lnTo>
                    <a:pt x="30" y="163"/>
                  </a:lnTo>
                  <a:lnTo>
                    <a:pt x="30" y="161"/>
                  </a:lnTo>
                  <a:lnTo>
                    <a:pt x="28" y="161"/>
                  </a:lnTo>
                  <a:lnTo>
                    <a:pt x="28" y="159"/>
                  </a:lnTo>
                  <a:lnTo>
                    <a:pt x="26" y="159"/>
                  </a:lnTo>
                  <a:lnTo>
                    <a:pt x="26" y="161"/>
                  </a:lnTo>
                  <a:lnTo>
                    <a:pt x="26" y="159"/>
                  </a:lnTo>
                  <a:lnTo>
                    <a:pt x="24" y="159"/>
                  </a:lnTo>
                  <a:lnTo>
                    <a:pt x="24" y="157"/>
                  </a:lnTo>
                  <a:lnTo>
                    <a:pt x="22" y="157"/>
                  </a:lnTo>
                  <a:lnTo>
                    <a:pt x="22" y="155"/>
                  </a:lnTo>
                  <a:lnTo>
                    <a:pt x="20" y="155"/>
                  </a:lnTo>
                  <a:lnTo>
                    <a:pt x="20" y="153"/>
                  </a:lnTo>
                  <a:lnTo>
                    <a:pt x="18" y="153"/>
                  </a:lnTo>
                  <a:lnTo>
                    <a:pt x="20" y="153"/>
                  </a:lnTo>
                  <a:lnTo>
                    <a:pt x="20" y="151"/>
                  </a:lnTo>
                  <a:lnTo>
                    <a:pt x="20" y="151"/>
                  </a:lnTo>
                  <a:lnTo>
                    <a:pt x="22" y="151"/>
                  </a:lnTo>
                  <a:lnTo>
                    <a:pt x="20" y="151"/>
                  </a:lnTo>
                  <a:lnTo>
                    <a:pt x="20" y="149"/>
                  </a:lnTo>
                  <a:lnTo>
                    <a:pt x="20" y="147"/>
                  </a:lnTo>
                  <a:lnTo>
                    <a:pt x="18" y="147"/>
                  </a:lnTo>
                  <a:lnTo>
                    <a:pt x="20" y="147"/>
                  </a:lnTo>
                  <a:lnTo>
                    <a:pt x="18" y="147"/>
                  </a:lnTo>
                  <a:lnTo>
                    <a:pt x="20" y="145"/>
                  </a:lnTo>
                  <a:lnTo>
                    <a:pt x="20" y="143"/>
                  </a:lnTo>
                  <a:lnTo>
                    <a:pt x="22" y="143"/>
                  </a:lnTo>
                  <a:lnTo>
                    <a:pt x="22" y="141"/>
                  </a:lnTo>
                  <a:lnTo>
                    <a:pt x="22" y="139"/>
                  </a:lnTo>
                  <a:lnTo>
                    <a:pt x="24" y="139"/>
                  </a:lnTo>
                  <a:lnTo>
                    <a:pt x="24" y="137"/>
                  </a:lnTo>
                  <a:lnTo>
                    <a:pt x="24" y="135"/>
                  </a:lnTo>
                  <a:lnTo>
                    <a:pt x="26" y="135"/>
                  </a:lnTo>
                  <a:lnTo>
                    <a:pt x="24" y="133"/>
                  </a:lnTo>
                  <a:lnTo>
                    <a:pt x="24" y="135"/>
                  </a:lnTo>
                  <a:lnTo>
                    <a:pt x="24" y="133"/>
                  </a:lnTo>
                  <a:lnTo>
                    <a:pt x="26" y="133"/>
                  </a:lnTo>
                  <a:lnTo>
                    <a:pt x="26" y="131"/>
                  </a:lnTo>
                  <a:lnTo>
                    <a:pt x="26" y="129"/>
                  </a:lnTo>
                  <a:lnTo>
                    <a:pt x="28" y="129"/>
                  </a:lnTo>
                  <a:lnTo>
                    <a:pt x="26" y="129"/>
                  </a:lnTo>
                  <a:lnTo>
                    <a:pt x="26" y="127"/>
                  </a:lnTo>
                  <a:lnTo>
                    <a:pt x="26" y="125"/>
                  </a:lnTo>
                  <a:lnTo>
                    <a:pt x="24" y="125"/>
                  </a:lnTo>
                  <a:lnTo>
                    <a:pt x="24" y="123"/>
                  </a:lnTo>
                  <a:lnTo>
                    <a:pt x="26" y="123"/>
                  </a:lnTo>
                  <a:lnTo>
                    <a:pt x="26" y="121"/>
                  </a:lnTo>
                  <a:lnTo>
                    <a:pt x="26" y="119"/>
                  </a:lnTo>
                  <a:lnTo>
                    <a:pt x="28" y="117"/>
                  </a:lnTo>
                  <a:lnTo>
                    <a:pt x="26" y="117"/>
                  </a:lnTo>
                  <a:lnTo>
                    <a:pt x="26" y="115"/>
                  </a:lnTo>
                  <a:lnTo>
                    <a:pt x="24" y="115"/>
                  </a:lnTo>
                  <a:lnTo>
                    <a:pt x="24" y="113"/>
                  </a:lnTo>
                  <a:lnTo>
                    <a:pt x="24" y="111"/>
                  </a:lnTo>
                  <a:lnTo>
                    <a:pt x="24" y="113"/>
                  </a:lnTo>
                  <a:lnTo>
                    <a:pt x="24" y="111"/>
                  </a:lnTo>
                  <a:lnTo>
                    <a:pt x="24" y="109"/>
                  </a:lnTo>
                  <a:lnTo>
                    <a:pt x="22" y="109"/>
                  </a:lnTo>
                  <a:lnTo>
                    <a:pt x="22" y="107"/>
                  </a:lnTo>
                  <a:lnTo>
                    <a:pt x="22" y="105"/>
                  </a:lnTo>
                  <a:lnTo>
                    <a:pt x="22" y="107"/>
                  </a:lnTo>
                  <a:lnTo>
                    <a:pt x="24" y="107"/>
                  </a:lnTo>
                  <a:lnTo>
                    <a:pt x="22" y="105"/>
                  </a:lnTo>
                  <a:lnTo>
                    <a:pt x="24" y="105"/>
                  </a:lnTo>
                  <a:lnTo>
                    <a:pt x="22" y="105"/>
                  </a:lnTo>
                  <a:lnTo>
                    <a:pt x="24" y="105"/>
                  </a:lnTo>
                  <a:lnTo>
                    <a:pt x="24" y="103"/>
                  </a:lnTo>
                  <a:lnTo>
                    <a:pt x="24" y="103"/>
                  </a:lnTo>
                  <a:lnTo>
                    <a:pt x="22" y="103"/>
                  </a:lnTo>
                  <a:lnTo>
                    <a:pt x="22" y="101"/>
                  </a:lnTo>
                  <a:lnTo>
                    <a:pt x="24" y="101"/>
                  </a:lnTo>
                  <a:lnTo>
                    <a:pt x="24" y="98"/>
                  </a:lnTo>
                  <a:lnTo>
                    <a:pt x="24" y="96"/>
                  </a:lnTo>
                  <a:lnTo>
                    <a:pt x="24" y="94"/>
                  </a:lnTo>
                  <a:lnTo>
                    <a:pt x="26" y="94"/>
                  </a:lnTo>
                  <a:lnTo>
                    <a:pt x="26" y="92"/>
                  </a:lnTo>
                  <a:lnTo>
                    <a:pt x="26" y="94"/>
                  </a:lnTo>
                  <a:lnTo>
                    <a:pt x="28" y="94"/>
                  </a:lnTo>
                  <a:lnTo>
                    <a:pt x="26" y="94"/>
                  </a:lnTo>
                  <a:lnTo>
                    <a:pt x="28" y="92"/>
                  </a:lnTo>
                  <a:lnTo>
                    <a:pt x="28" y="90"/>
                  </a:lnTo>
                  <a:lnTo>
                    <a:pt x="28" y="88"/>
                  </a:lnTo>
                  <a:lnTo>
                    <a:pt x="30" y="88"/>
                  </a:lnTo>
                  <a:lnTo>
                    <a:pt x="30" y="86"/>
                  </a:lnTo>
                  <a:lnTo>
                    <a:pt x="30" y="84"/>
                  </a:lnTo>
                  <a:lnTo>
                    <a:pt x="28" y="84"/>
                  </a:lnTo>
                  <a:lnTo>
                    <a:pt x="28" y="82"/>
                  </a:lnTo>
                  <a:lnTo>
                    <a:pt x="28" y="84"/>
                  </a:lnTo>
                  <a:lnTo>
                    <a:pt x="26" y="82"/>
                  </a:lnTo>
                  <a:lnTo>
                    <a:pt x="28" y="82"/>
                  </a:lnTo>
                  <a:lnTo>
                    <a:pt x="26" y="82"/>
                  </a:lnTo>
                  <a:lnTo>
                    <a:pt x="28" y="80"/>
                  </a:lnTo>
                  <a:lnTo>
                    <a:pt x="26" y="80"/>
                  </a:lnTo>
                  <a:lnTo>
                    <a:pt x="24" y="80"/>
                  </a:lnTo>
                  <a:lnTo>
                    <a:pt x="24" y="78"/>
                  </a:lnTo>
                  <a:lnTo>
                    <a:pt x="24" y="80"/>
                  </a:lnTo>
                  <a:lnTo>
                    <a:pt x="24" y="78"/>
                  </a:lnTo>
                  <a:lnTo>
                    <a:pt x="26" y="78"/>
                  </a:lnTo>
                  <a:lnTo>
                    <a:pt x="26" y="76"/>
                  </a:lnTo>
                  <a:lnTo>
                    <a:pt x="26" y="74"/>
                  </a:lnTo>
                  <a:lnTo>
                    <a:pt x="26" y="72"/>
                  </a:lnTo>
                  <a:lnTo>
                    <a:pt x="28" y="74"/>
                  </a:lnTo>
                  <a:lnTo>
                    <a:pt x="28" y="72"/>
                  </a:lnTo>
                  <a:lnTo>
                    <a:pt x="26" y="72"/>
                  </a:lnTo>
                  <a:lnTo>
                    <a:pt x="28" y="72"/>
                  </a:lnTo>
                  <a:lnTo>
                    <a:pt x="28" y="70"/>
                  </a:lnTo>
                  <a:lnTo>
                    <a:pt x="28" y="68"/>
                  </a:lnTo>
                  <a:lnTo>
                    <a:pt x="26" y="68"/>
                  </a:lnTo>
                  <a:lnTo>
                    <a:pt x="26" y="66"/>
                  </a:lnTo>
                  <a:lnTo>
                    <a:pt x="28" y="66"/>
                  </a:lnTo>
                  <a:lnTo>
                    <a:pt x="26" y="66"/>
                  </a:lnTo>
                  <a:lnTo>
                    <a:pt x="26" y="64"/>
                  </a:lnTo>
                  <a:lnTo>
                    <a:pt x="26" y="62"/>
                  </a:lnTo>
                  <a:lnTo>
                    <a:pt x="28" y="62"/>
                  </a:lnTo>
                  <a:lnTo>
                    <a:pt x="26" y="60"/>
                  </a:lnTo>
                  <a:lnTo>
                    <a:pt x="28" y="60"/>
                  </a:lnTo>
                  <a:lnTo>
                    <a:pt x="28" y="58"/>
                  </a:lnTo>
                  <a:lnTo>
                    <a:pt x="26" y="58"/>
                  </a:lnTo>
                  <a:lnTo>
                    <a:pt x="28" y="58"/>
                  </a:lnTo>
                  <a:lnTo>
                    <a:pt x="30" y="60"/>
                  </a:lnTo>
                  <a:lnTo>
                    <a:pt x="30" y="58"/>
                  </a:lnTo>
                  <a:lnTo>
                    <a:pt x="28" y="58"/>
                  </a:lnTo>
                  <a:lnTo>
                    <a:pt x="30" y="58"/>
                  </a:lnTo>
                  <a:lnTo>
                    <a:pt x="30" y="56"/>
                  </a:lnTo>
                  <a:lnTo>
                    <a:pt x="30" y="54"/>
                  </a:lnTo>
                  <a:lnTo>
                    <a:pt x="32" y="54"/>
                  </a:lnTo>
                  <a:lnTo>
                    <a:pt x="30" y="54"/>
                  </a:lnTo>
                  <a:lnTo>
                    <a:pt x="30" y="54"/>
                  </a:lnTo>
                  <a:lnTo>
                    <a:pt x="32" y="54"/>
                  </a:lnTo>
                  <a:lnTo>
                    <a:pt x="30" y="54"/>
                  </a:lnTo>
                  <a:lnTo>
                    <a:pt x="32" y="54"/>
                  </a:lnTo>
                  <a:lnTo>
                    <a:pt x="30" y="54"/>
                  </a:lnTo>
                  <a:lnTo>
                    <a:pt x="30" y="52"/>
                  </a:lnTo>
                  <a:lnTo>
                    <a:pt x="28" y="52"/>
                  </a:lnTo>
                  <a:lnTo>
                    <a:pt x="30" y="52"/>
                  </a:lnTo>
                  <a:lnTo>
                    <a:pt x="30" y="50"/>
                  </a:lnTo>
                  <a:lnTo>
                    <a:pt x="30" y="52"/>
                  </a:lnTo>
                  <a:lnTo>
                    <a:pt x="30" y="50"/>
                  </a:lnTo>
                  <a:lnTo>
                    <a:pt x="28" y="52"/>
                  </a:lnTo>
                  <a:lnTo>
                    <a:pt x="28" y="50"/>
                  </a:lnTo>
                  <a:lnTo>
                    <a:pt x="30" y="50"/>
                  </a:lnTo>
                  <a:lnTo>
                    <a:pt x="28" y="50"/>
                  </a:lnTo>
                  <a:lnTo>
                    <a:pt x="28" y="48"/>
                  </a:lnTo>
                  <a:lnTo>
                    <a:pt x="30" y="48"/>
                  </a:lnTo>
                  <a:lnTo>
                    <a:pt x="32" y="48"/>
                  </a:lnTo>
                  <a:lnTo>
                    <a:pt x="32" y="46"/>
                  </a:lnTo>
                  <a:lnTo>
                    <a:pt x="30" y="46"/>
                  </a:lnTo>
                  <a:lnTo>
                    <a:pt x="32" y="46"/>
                  </a:lnTo>
                  <a:lnTo>
                    <a:pt x="32" y="44"/>
                  </a:lnTo>
                  <a:lnTo>
                    <a:pt x="30" y="44"/>
                  </a:lnTo>
                  <a:lnTo>
                    <a:pt x="30" y="42"/>
                  </a:lnTo>
                  <a:lnTo>
                    <a:pt x="30" y="40"/>
                  </a:lnTo>
                  <a:lnTo>
                    <a:pt x="30" y="38"/>
                  </a:lnTo>
                  <a:lnTo>
                    <a:pt x="30" y="36"/>
                  </a:lnTo>
                  <a:lnTo>
                    <a:pt x="30" y="34"/>
                  </a:lnTo>
                  <a:lnTo>
                    <a:pt x="30" y="32"/>
                  </a:lnTo>
                  <a:lnTo>
                    <a:pt x="30" y="30"/>
                  </a:lnTo>
                  <a:lnTo>
                    <a:pt x="28" y="30"/>
                  </a:lnTo>
                  <a:lnTo>
                    <a:pt x="30" y="30"/>
                  </a:lnTo>
                  <a:lnTo>
                    <a:pt x="28" y="30"/>
                  </a:lnTo>
                  <a:lnTo>
                    <a:pt x="28" y="28"/>
                  </a:lnTo>
                  <a:lnTo>
                    <a:pt x="28" y="26"/>
                  </a:lnTo>
                  <a:lnTo>
                    <a:pt x="28" y="24"/>
                  </a:lnTo>
                  <a:lnTo>
                    <a:pt x="26" y="24"/>
                  </a:lnTo>
                  <a:lnTo>
                    <a:pt x="24" y="24"/>
                  </a:lnTo>
                  <a:lnTo>
                    <a:pt x="24" y="22"/>
                  </a:lnTo>
                  <a:lnTo>
                    <a:pt x="22" y="22"/>
                  </a:lnTo>
                  <a:lnTo>
                    <a:pt x="24" y="22"/>
                  </a:lnTo>
                  <a:lnTo>
                    <a:pt x="22" y="22"/>
                  </a:lnTo>
                  <a:lnTo>
                    <a:pt x="22" y="20"/>
                  </a:lnTo>
                  <a:lnTo>
                    <a:pt x="22" y="18"/>
                  </a:lnTo>
                  <a:lnTo>
                    <a:pt x="22" y="20"/>
                  </a:lnTo>
                  <a:lnTo>
                    <a:pt x="20" y="20"/>
                  </a:lnTo>
                  <a:lnTo>
                    <a:pt x="20" y="18"/>
                  </a:lnTo>
                  <a:lnTo>
                    <a:pt x="20" y="20"/>
                  </a:lnTo>
                  <a:lnTo>
                    <a:pt x="20" y="18"/>
                  </a:lnTo>
                  <a:lnTo>
                    <a:pt x="18" y="18"/>
                  </a:lnTo>
                  <a:lnTo>
                    <a:pt x="18" y="16"/>
                  </a:lnTo>
                  <a:lnTo>
                    <a:pt x="20" y="16"/>
                  </a:lnTo>
                  <a:lnTo>
                    <a:pt x="18" y="16"/>
                  </a:lnTo>
                  <a:lnTo>
                    <a:pt x="18" y="18"/>
                  </a:lnTo>
                  <a:lnTo>
                    <a:pt x="18" y="16"/>
                  </a:lnTo>
                  <a:lnTo>
                    <a:pt x="18" y="18"/>
                  </a:lnTo>
                  <a:lnTo>
                    <a:pt x="18" y="16"/>
                  </a:lnTo>
                  <a:lnTo>
                    <a:pt x="16" y="16"/>
                  </a:lnTo>
                  <a:lnTo>
                    <a:pt x="16" y="18"/>
                  </a:lnTo>
                  <a:lnTo>
                    <a:pt x="16" y="16"/>
                  </a:lnTo>
                  <a:lnTo>
                    <a:pt x="14" y="16"/>
                  </a:lnTo>
                  <a:lnTo>
                    <a:pt x="16" y="14"/>
                  </a:lnTo>
                  <a:lnTo>
                    <a:pt x="14" y="14"/>
                  </a:lnTo>
                  <a:lnTo>
                    <a:pt x="14" y="12"/>
                  </a:lnTo>
                  <a:lnTo>
                    <a:pt x="12" y="12"/>
                  </a:lnTo>
                  <a:lnTo>
                    <a:pt x="14" y="12"/>
                  </a:lnTo>
                  <a:lnTo>
                    <a:pt x="14" y="10"/>
                  </a:lnTo>
                  <a:lnTo>
                    <a:pt x="12" y="10"/>
                  </a:lnTo>
                  <a:lnTo>
                    <a:pt x="10" y="10"/>
                  </a:lnTo>
                  <a:lnTo>
                    <a:pt x="10" y="8"/>
                  </a:lnTo>
                  <a:lnTo>
                    <a:pt x="10" y="6"/>
                  </a:lnTo>
                  <a:lnTo>
                    <a:pt x="10" y="8"/>
                  </a:lnTo>
                  <a:lnTo>
                    <a:pt x="10" y="6"/>
                  </a:lnTo>
                  <a:lnTo>
                    <a:pt x="8" y="6"/>
                  </a:lnTo>
                  <a:lnTo>
                    <a:pt x="8" y="6"/>
                  </a:lnTo>
                  <a:lnTo>
                    <a:pt x="8" y="6"/>
                  </a:lnTo>
                  <a:lnTo>
                    <a:pt x="6" y="6"/>
                  </a:lnTo>
                  <a:lnTo>
                    <a:pt x="4" y="6"/>
                  </a:lnTo>
                  <a:lnTo>
                    <a:pt x="4" y="6"/>
                  </a:lnTo>
                  <a:lnTo>
                    <a:pt x="2" y="6"/>
                  </a:lnTo>
                  <a:lnTo>
                    <a:pt x="0" y="6"/>
                  </a:lnTo>
                  <a:lnTo>
                    <a:pt x="2" y="6"/>
                  </a:lnTo>
                  <a:lnTo>
                    <a:pt x="0" y="6"/>
                  </a:lnTo>
                  <a:lnTo>
                    <a:pt x="0" y="4"/>
                  </a:lnTo>
                  <a:lnTo>
                    <a:pt x="0" y="2"/>
                  </a:lnTo>
                  <a:lnTo>
                    <a:pt x="0" y="4"/>
                  </a:lnTo>
                  <a:lnTo>
                    <a:pt x="0" y="2"/>
                  </a:lnTo>
                  <a:lnTo>
                    <a:pt x="0" y="0"/>
                  </a:lnTo>
                  <a:lnTo>
                    <a:pt x="2" y="0"/>
                  </a:lnTo>
                  <a:lnTo>
                    <a:pt x="2" y="2"/>
                  </a:lnTo>
                  <a:lnTo>
                    <a:pt x="4" y="2"/>
                  </a:lnTo>
                  <a:lnTo>
                    <a:pt x="6" y="2"/>
                  </a:lnTo>
                  <a:lnTo>
                    <a:pt x="8" y="2"/>
                  </a:lnTo>
                  <a:lnTo>
                    <a:pt x="10" y="2"/>
                  </a:lnTo>
                  <a:lnTo>
                    <a:pt x="12"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5" name="Freeform 204"/>
            <p:cNvSpPr>
              <a:spLocks/>
            </p:cNvSpPr>
            <p:nvPr/>
          </p:nvSpPr>
          <p:spPr bwMode="auto">
            <a:xfrm>
              <a:off x="8351838" y="2524125"/>
              <a:ext cx="361950" cy="244475"/>
            </a:xfrm>
            <a:custGeom>
              <a:avLst/>
              <a:gdLst>
                <a:gd name="T0" fmla="*/ 164 w 228"/>
                <a:gd name="T1" fmla="*/ 8 h 154"/>
                <a:gd name="T2" fmla="*/ 170 w 228"/>
                <a:gd name="T3" fmla="*/ 18 h 154"/>
                <a:gd name="T4" fmla="*/ 176 w 228"/>
                <a:gd name="T5" fmla="*/ 22 h 154"/>
                <a:gd name="T6" fmla="*/ 182 w 228"/>
                <a:gd name="T7" fmla="*/ 28 h 154"/>
                <a:gd name="T8" fmla="*/ 184 w 228"/>
                <a:gd name="T9" fmla="*/ 32 h 154"/>
                <a:gd name="T10" fmla="*/ 188 w 228"/>
                <a:gd name="T11" fmla="*/ 32 h 154"/>
                <a:gd name="T12" fmla="*/ 192 w 228"/>
                <a:gd name="T13" fmla="*/ 34 h 154"/>
                <a:gd name="T14" fmla="*/ 192 w 228"/>
                <a:gd name="T15" fmla="*/ 38 h 154"/>
                <a:gd name="T16" fmla="*/ 196 w 228"/>
                <a:gd name="T17" fmla="*/ 40 h 154"/>
                <a:gd name="T18" fmla="*/ 198 w 228"/>
                <a:gd name="T19" fmla="*/ 48 h 154"/>
                <a:gd name="T20" fmla="*/ 200 w 228"/>
                <a:gd name="T21" fmla="*/ 56 h 154"/>
                <a:gd name="T22" fmla="*/ 206 w 228"/>
                <a:gd name="T23" fmla="*/ 64 h 154"/>
                <a:gd name="T24" fmla="*/ 214 w 228"/>
                <a:gd name="T25" fmla="*/ 72 h 154"/>
                <a:gd name="T26" fmla="*/ 218 w 228"/>
                <a:gd name="T27" fmla="*/ 78 h 154"/>
                <a:gd name="T28" fmla="*/ 216 w 228"/>
                <a:gd name="T29" fmla="*/ 84 h 154"/>
                <a:gd name="T30" fmla="*/ 220 w 228"/>
                <a:gd name="T31" fmla="*/ 92 h 154"/>
                <a:gd name="T32" fmla="*/ 222 w 228"/>
                <a:gd name="T33" fmla="*/ 104 h 154"/>
                <a:gd name="T34" fmla="*/ 222 w 228"/>
                <a:gd name="T35" fmla="*/ 112 h 154"/>
                <a:gd name="T36" fmla="*/ 218 w 228"/>
                <a:gd name="T37" fmla="*/ 116 h 154"/>
                <a:gd name="T38" fmla="*/ 222 w 228"/>
                <a:gd name="T39" fmla="*/ 124 h 154"/>
                <a:gd name="T40" fmla="*/ 220 w 228"/>
                <a:gd name="T41" fmla="*/ 132 h 154"/>
                <a:gd name="T42" fmla="*/ 214 w 228"/>
                <a:gd name="T43" fmla="*/ 138 h 154"/>
                <a:gd name="T44" fmla="*/ 210 w 228"/>
                <a:gd name="T45" fmla="*/ 144 h 154"/>
                <a:gd name="T46" fmla="*/ 198 w 228"/>
                <a:gd name="T47" fmla="*/ 140 h 154"/>
                <a:gd name="T48" fmla="*/ 190 w 228"/>
                <a:gd name="T49" fmla="*/ 140 h 154"/>
                <a:gd name="T50" fmla="*/ 184 w 228"/>
                <a:gd name="T51" fmla="*/ 146 h 154"/>
                <a:gd name="T52" fmla="*/ 176 w 228"/>
                <a:gd name="T53" fmla="*/ 150 h 154"/>
                <a:gd name="T54" fmla="*/ 164 w 228"/>
                <a:gd name="T55" fmla="*/ 152 h 154"/>
                <a:gd name="T56" fmla="*/ 140 w 228"/>
                <a:gd name="T57" fmla="*/ 138 h 154"/>
                <a:gd name="T58" fmla="*/ 120 w 228"/>
                <a:gd name="T59" fmla="*/ 132 h 154"/>
                <a:gd name="T60" fmla="*/ 86 w 228"/>
                <a:gd name="T61" fmla="*/ 128 h 154"/>
                <a:gd name="T62" fmla="*/ 66 w 228"/>
                <a:gd name="T63" fmla="*/ 126 h 154"/>
                <a:gd name="T64" fmla="*/ 52 w 228"/>
                <a:gd name="T65" fmla="*/ 124 h 154"/>
                <a:gd name="T66" fmla="*/ 38 w 228"/>
                <a:gd name="T67" fmla="*/ 124 h 154"/>
                <a:gd name="T68" fmla="*/ 36 w 228"/>
                <a:gd name="T69" fmla="*/ 118 h 154"/>
                <a:gd name="T70" fmla="*/ 34 w 228"/>
                <a:gd name="T71" fmla="*/ 110 h 154"/>
                <a:gd name="T72" fmla="*/ 32 w 228"/>
                <a:gd name="T73" fmla="*/ 102 h 154"/>
                <a:gd name="T74" fmla="*/ 32 w 228"/>
                <a:gd name="T75" fmla="*/ 96 h 154"/>
                <a:gd name="T76" fmla="*/ 34 w 228"/>
                <a:gd name="T77" fmla="*/ 88 h 154"/>
                <a:gd name="T78" fmla="*/ 30 w 228"/>
                <a:gd name="T79" fmla="*/ 80 h 154"/>
                <a:gd name="T80" fmla="*/ 28 w 228"/>
                <a:gd name="T81" fmla="*/ 74 h 154"/>
                <a:gd name="T82" fmla="*/ 28 w 228"/>
                <a:gd name="T83" fmla="*/ 68 h 154"/>
                <a:gd name="T84" fmla="*/ 26 w 228"/>
                <a:gd name="T85" fmla="*/ 60 h 154"/>
                <a:gd name="T86" fmla="*/ 22 w 228"/>
                <a:gd name="T87" fmla="*/ 54 h 154"/>
                <a:gd name="T88" fmla="*/ 18 w 228"/>
                <a:gd name="T89" fmla="*/ 44 h 154"/>
                <a:gd name="T90" fmla="*/ 12 w 228"/>
                <a:gd name="T91" fmla="*/ 36 h 154"/>
                <a:gd name="T92" fmla="*/ 10 w 228"/>
                <a:gd name="T93" fmla="*/ 32 h 154"/>
                <a:gd name="T94" fmla="*/ 6 w 228"/>
                <a:gd name="T95" fmla="*/ 28 h 154"/>
                <a:gd name="T96" fmla="*/ 2 w 228"/>
                <a:gd name="T97" fmla="*/ 24 h 154"/>
                <a:gd name="T98" fmla="*/ 0 w 228"/>
                <a:gd name="T99" fmla="*/ 2 h 154"/>
                <a:gd name="T100" fmla="*/ 18 w 228"/>
                <a:gd name="T101" fmla="*/ 2 h 154"/>
                <a:gd name="T102" fmla="*/ 36 w 228"/>
                <a:gd name="T103" fmla="*/ 2 h 154"/>
                <a:gd name="T104" fmla="*/ 58 w 228"/>
                <a:gd name="T105" fmla="*/ 2 h 154"/>
                <a:gd name="T106" fmla="*/ 90 w 228"/>
                <a:gd name="T107" fmla="*/ 2 h 154"/>
                <a:gd name="T108" fmla="*/ 120 w 228"/>
                <a:gd name="T109" fmla="*/ 2 h 154"/>
                <a:gd name="T110" fmla="*/ 140 w 228"/>
                <a:gd name="T111" fmla="*/ 0 h 154"/>
                <a:gd name="T112" fmla="*/ 158 w 228"/>
                <a:gd name="T11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8" h="154">
                  <a:moveTo>
                    <a:pt x="158" y="0"/>
                  </a:moveTo>
                  <a:lnTo>
                    <a:pt x="158" y="2"/>
                  </a:lnTo>
                  <a:lnTo>
                    <a:pt x="160" y="2"/>
                  </a:lnTo>
                  <a:lnTo>
                    <a:pt x="160" y="4"/>
                  </a:lnTo>
                  <a:lnTo>
                    <a:pt x="162" y="6"/>
                  </a:lnTo>
                  <a:lnTo>
                    <a:pt x="162" y="8"/>
                  </a:lnTo>
                  <a:lnTo>
                    <a:pt x="164" y="8"/>
                  </a:lnTo>
                  <a:lnTo>
                    <a:pt x="164" y="10"/>
                  </a:lnTo>
                  <a:lnTo>
                    <a:pt x="164" y="12"/>
                  </a:lnTo>
                  <a:lnTo>
                    <a:pt x="166" y="12"/>
                  </a:lnTo>
                  <a:lnTo>
                    <a:pt x="166" y="14"/>
                  </a:lnTo>
                  <a:lnTo>
                    <a:pt x="168" y="16"/>
                  </a:lnTo>
                  <a:lnTo>
                    <a:pt x="168" y="18"/>
                  </a:lnTo>
                  <a:lnTo>
                    <a:pt x="170" y="18"/>
                  </a:lnTo>
                  <a:lnTo>
                    <a:pt x="170" y="20"/>
                  </a:lnTo>
                  <a:lnTo>
                    <a:pt x="170" y="22"/>
                  </a:lnTo>
                  <a:lnTo>
                    <a:pt x="172" y="22"/>
                  </a:lnTo>
                  <a:lnTo>
                    <a:pt x="172" y="24"/>
                  </a:lnTo>
                  <a:lnTo>
                    <a:pt x="174" y="24"/>
                  </a:lnTo>
                  <a:lnTo>
                    <a:pt x="174" y="22"/>
                  </a:lnTo>
                  <a:lnTo>
                    <a:pt x="176" y="22"/>
                  </a:lnTo>
                  <a:lnTo>
                    <a:pt x="176" y="24"/>
                  </a:lnTo>
                  <a:lnTo>
                    <a:pt x="178" y="24"/>
                  </a:lnTo>
                  <a:lnTo>
                    <a:pt x="178" y="26"/>
                  </a:lnTo>
                  <a:lnTo>
                    <a:pt x="178" y="28"/>
                  </a:lnTo>
                  <a:lnTo>
                    <a:pt x="180" y="28"/>
                  </a:lnTo>
                  <a:lnTo>
                    <a:pt x="182" y="28"/>
                  </a:lnTo>
                  <a:lnTo>
                    <a:pt x="182" y="28"/>
                  </a:lnTo>
                  <a:lnTo>
                    <a:pt x="184" y="28"/>
                  </a:lnTo>
                  <a:lnTo>
                    <a:pt x="184" y="26"/>
                  </a:lnTo>
                  <a:lnTo>
                    <a:pt x="184" y="28"/>
                  </a:lnTo>
                  <a:lnTo>
                    <a:pt x="186" y="28"/>
                  </a:lnTo>
                  <a:lnTo>
                    <a:pt x="186" y="30"/>
                  </a:lnTo>
                  <a:lnTo>
                    <a:pt x="184" y="32"/>
                  </a:lnTo>
                  <a:lnTo>
                    <a:pt x="184" y="32"/>
                  </a:lnTo>
                  <a:lnTo>
                    <a:pt x="182" y="32"/>
                  </a:lnTo>
                  <a:lnTo>
                    <a:pt x="184" y="32"/>
                  </a:lnTo>
                  <a:lnTo>
                    <a:pt x="186" y="32"/>
                  </a:lnTo>
                  <a:lnTo>
                    <a:pt x="184" y="32"/>
                  </a:lnTo>
                  <a:lnTo>
                    <a:pt x="184" y="34"/>
                  </a:lnTo>
                  <a:lnTo>
                    <a:pt x="186" y="34"/>
                  </a:lnTo>
                  <a:lnTo>
                    <a:pt x="188" y="32"/>
                  </a:lnTo>
                  <a:lnTo>
                    <a:pt x="188" y="34"/>
                  </a:lnTo>
                  <a:lnTo>
                    <a:pt x="188" y="32"/>
                  </a:lnTo>
                  <a:lnTo>
                    <a:pt x="190" y="32"/>
                  </a:lnTo>
                  <a:lnTo>
                    <a:pt x="190" y="34"/>
                  </a:lnTo>
                  <a:lnTo>
                    <a:pt x="190" y="32"/>
                  </a:lnTo>
                  <a:lnTo>
                    <a:pt x="192" y="32"/>
                  </a:lnTo>
                  <a:lnTo>
                    <a:pt x="192" y="34"/>
                  </a:lnTo>
                  <a:lnTo>
                    <a:pt x="192" y="32"/>
                  </a:lnTo>
                  <a:lnTo>
                    <a:pt x="192" y="32"/>
                  </a:lnTo>
                  <a:lnTo>
                    <a:pt x="194" y="32"/>
                  </a:lnTo>
                  <a:lnTo>
                    <a:pt x="194" y="32"/>
                  </a:lnTo>
                  <a:lnTo>
                    <a:pt x="194" y="34"/>
                  </a:lnTo>
                  <a:lnTo>
                    <a:pt x="194" y="36"/>
                  </a:lnTo>
                  <a:lnTo>
                    <a:pt x="192" y="38"/>
                  </a:lnTo>
                  <a:lnTo>
                    <a:pt x="194" y="38"/>
                  </a:lnTo>
                  <a:lnTo>
                    <a:pt x="192" y="38"/>
                  </a:lnTo>
                  <a:lnTo>
                    <a:pt x="192" y="40"/>
                  </a:lnTo>
                  <a:lnTo>
                    <a:pt x="194" y="40"/>
                  </a:lnTo>
                  <a:lnTo>
                    <a:pt x="194" y="38"/>
                  </a:lnTo>
                  <a:lnTo>
                    <a:pt x="196" y="38"/>
                  </a:lnTo>
                  <a:lnTo>
                    <a:pt x="196" y="40"/>
                  </a:lnTo>
                  <a:lnTo>
                    <a:pt x="196" y="42"/>
                  </a:lnTo>
                  <a:lnTo>
                    <a:pt x="198" y="42"/>
                  </a:lnTo>
                  <a:lnTo>
                    <a:pt x="200" y="42"/>
                  </a:lnTo>
                  <a:lnTo>
                    <a:pt x="200" y="44"/>
                  </a:lnTo>
                  <a:lnTo>
                    <a:pt x="198" y="46"/>
                  </a:lnTo>
                  <a:lnTo>
                    <a:pt x="200" y="48"/>
                  </a:lnTo>
                  <a:lnTo>
                    <a:pt x="198" y="48"/>
                  </a:lnTo>
                  <a:lnTo>
                    <a:pt x="198" y="50"/>
                  </a:lnTo>
                  <a:lnTo>
                    <a:pt x="200" y="50"/>
                  </a:lnTo>
                  <a:lnTo>
                    <a:pt x="200" y="52"/>
                  </a:lnTo>
                  <a:lnTo>
                    <a:pt x="202" y="52"/>
                  </a:lnTo>
                  <a:lnTo>
                    <a:pt x="202" y="54"/>
                  </a:lnTo>
                  <a:lnTo>
                    <a:pt x="202" y="56"/>
                  </a:lnTo>
                  <a:lnTo>
                    <a:pt x="200" y="56"/>
                  </a:lnTo>
                  <a:lnTo>
                    <a:pt x="202" y="56"/>
                  </a:lnTo>
                  <a:lnTo>
                    <a:pt x="202" y="58"/>
                  </a:lnTo>
                  <a:lnTo>
                    <a:pt x="202" y="60"/>
                  </a:lnTo>
                  <a:lnTo>
                    <a:pt x="204" y="60"/>
                  </a:lnTo>
                  <a:lnTo>
                    <a:pt x="202" y="62"/>
                  </a:lnTo>
                  <a:lnTo>
                    <a:pt x="204" y="62"/>
                  </a:lnTo>
                  <a:lnTo>
                    <a:pt x="206" y="64"/>
                  </a:lnTo>
                  <a:lnTo>
                    <a:pt x="208" y="64"/>
                  </a:lnTo>
                  <a:lnTo>
                    <a:pt x="208" y="66"/>
                  </a:lnTo>
                  <a:lnTo>
                    <a:pt x="210" y="68"/>
                  </a:lnTo>
                  <a:lnTo>
                    <a:pt x="212" y="68"/>
                  </a:lnTo>
                  <a:lnTo>
                    <a:pt x="214" y="68"/>
                  </a:lnTo>
                  <a:lnTo>
                    <a:pt x="214" y="70"/>
                  </a:lnTo>
                  <a:lnTo>
                    <a:pt x="214" y="72"/>
                  </a:lnTo>
                  <a:lnTo>
                    <a:pt x="214" y="74"/>
                  </a:lnTo>
                  <a:lnTo>
                    <a:pt x="214" y="76"/>
                  </a:lnTo>
                  <a:lnTo>
                    <a:pt x="216" y="76"/>
                  </a:lnTo>
                  <a:lnTo>
                    <a:pt x="216" y="78"/>
                  </a:lnTo>
                  <a:lnTo>
                    <a:pt x="216" y="76"/>
                  </a:lnTo>
                  <a:lnTo>
                    <a:pt x="218" y="76"/>
                  </a:lnTo>
                  <a:lnTo>
                    <a:pt x="218" y="78"/>
                  </a:lnTo>
                  <a:lnTo>
                    <a:pt x="218" y="80"/>
                  </a:lnTo>
                  <a:lnTo>
                    <a:pt x="218" y="80"/>
                  </a:lnTo>
                  <a:lnTo>
                    <a:pt x="216" y="80"/>
                  </a:lnTo>
                  <a:lnTo>
                    <a:pt x="218" y="80"/>
                  </a:lnTo>
                  <a:lnTo>
                    <a:pt x="218" y="82"/>
                  </a:lnTo>
                  <a:lnTo>
                    <a:pt x="216" y="82"/>
                  </a:lnTo>
                  <a:lnTo>
                    <a:pt x="216" y="84"/>
                  </a:lnTo>
                  <a:lnTo>
                    <a:pt x="214" y="84"/>
                  </a:lnTo>
                  <a:lnTo>
                    <a:pt x="214" y="86"/>
                  </a:lnTo>
                  <a:lnTo>
                    <a:pt x="216" y="86"/>
                  </a:lnTo>
                  <a:lnTo>
                    <a:pt x="216" y="88"/>
                  </a:lnTo>
                  <a:lnTo>
                    <a:pt x="218" y="90"/>
                  </a:lnTo>
                  <a:lnTo>
                    <a:pt x="218" y="92"/>
                  </a:lnTo>
                  <a:lnTo>
                    <a:pt x="220" y="92"/>
                  </a:lnTo>
                  <a:lnTo>
                    <a:pt x="222" y="94"/>
                  </a:lnTo>
                  <a:lnTo>
                    <a:pt x="222" y="96"/>
                  </a:lnTo>
                  <a:lnTo>
                    <a:pt x="222" y="98"/>
                  </a:lnTo>
                  <a:lnTo>
                    <a:pt x="222" y="100"/>
                  </a:lnTo>
                  <a:lnTo>
                    <a:pt x="220" y="102"/>
                  </a:lnTo>
                  <a:lnTo>
                    <a:pt x="222" y="102"/>
                  </a:lnTo>
                  <a:lnTo>
                    <a:pt x="222" y="104"/>
                  </a:lnTo>
                  <a:lnTo>
                    <a:pt x="224" y="104"/>
                  </a:lnTo>
                  <a:lnTo>
                    <a:pt x="228" y="102"/>
                  </a:lnTo>
                  <a:lnTo>
                    <a:pt x="228" y="104"/>
                  </a:lnTo>
                  <a:lnTo>
                    <a:pt x="226" y="110"/>
                  </a:lnTo>
                  <a:lnTo>
                    <a:pt x="224" y="110"/>
                  </a:lnTo>
                  <a:lnTo>
                    <a:pt x="224" y="112"/>
                  </a:lnTo>
                  <a:lnTo>
                    <a:pt x="222" y="112"/>
                  </a:lnTo>
                  <a:lnTo>
                    <a:pt x="222" y="114"/>
                  </a:lnTo>
                  <a:lnTo>
                    <a:pt x="222" y="116"/>
                  </a:lnTo>
                  <a:lnTo>
                    <a:pt x="222" y="118"/>
                  </a:lnTo>
                  <a:lnTo>
                    <a:pt x="220" y="118"/>
                  </a:lnTo>
                  <a:lnTo>
                    <a:pt x="220" y="116"/>
                  </a:lnTo>
                  <a:lnTo>
                    <a:pt x="220" y="114"/>
                  </a:lnTo>
                  <a:lnTo>
                    <a:pt x="218" y="116"/>
                  </a:lnTo>
                  <a:lnTo>
                    <a:pt x="218" y="118"/>
                  </a:lnTo>
                  <a:lnTo>
                    <a:pt x="218" y="120"/>
                  </a:lnTo>
                  <a:lnTo>
                    <a:pt x="220" y="122"/>
                  </a:lnTo>
                  <a:lnTo>
                    <a:pt x="220" y="124"/>
                  </a:lnTo>
                  <a:lnTo>
                    <a:pt x="222" y="124"/>
                  </a:lnTo>
                  <a:lnTo>
                    <a:pt x="222" y="126"/>
                  </a:lnTo>
                  <a:lnTo>
                    <a:pt x="222" y="124"/>
                  </a:lnTo>
                  <a:lnTo>
                    <a:pt x="220" y="124"/>
                  </a:lnTo>
                  <a:lnTo>
                    <a:pt x="220" y="126"/>
                  </a:lnTo>
                  <a:lnTo>
                    <a:pt x="220" y="128"/>
                  </a:lnTo>
                  <a:lnTo>
                    <a:pt x="220" y="128"/>
                  </a:lnTo>
                  <a:lnTo>
                    <a:pt x="222" y="128"/>
                  </a:lnTo>
                  <a:lnTo>
                    <a:pt x="220" y="130"/>
                  </a:lnTo>
                  <a:lnTo>
                    <a:pt x="220" y="132"/>
                  </a:lnTo>
                  <a:lnTo>
                    <a:pt x="220" y="134"/>
                  </a:lnTo>
                  <a:lnTo>
                    <a:pt x="218" y="134"/>
                  </a:lnTo>
                  <a:lnTo>
                    <a:pt x="220" y="134"/>
                  </a:lnTo>
                  <a:lnTo>
                    <a:pt x="220" y="136"/>
                  </a:lnTo>
                  <a:lnTo>
                    <a:pt x="218" y="136"/>
                  </a:lnTo>
                  <a:lnTo>
                    <a:pt x="216" y="138"/>
                  </a:lnTo>
                  <a:lnTo>
                    <a:pt x="214" y="138"/>
                  </a:lnTo>
                  <a:lnTo>
                    <a:pt x="214" y="140"/>
                  </a:lnTo>
                  <a:lnTo>
                    <a:pt x="214" y="142"/>
                  </a:lnTo>
                  <a:lnTo>
                    <a:pt x="214" y="144"/>
                  </a:lnTo>
                  <a:lnTo>
                    <a:pt x="214" y="146"/>
                  </a:lnTo>
                  <a:lnTo>
                    <a:pt x="212" y="146"/>
                  </a:lnTo>
                  <a:lnTo>
                    <a:pt x="210" y="146"/>
                  </a:lnTo>
                  <a:lnTo>
                    <a:pt x="210" y="144"/>
                  </a:lnTo>
                  <a:lnTo>
                    <a:pt x="208" y="144"/>
                  </a:lnTo>
                  <a:lnTo>
                    <a:pt x="206" y="144"/>
                  </a:lnTo>
                  <a:lnTo>
                    <a:pt x="206" y="142"/>
                  </a:lnTo>
                  <a:lnTo>
                    <a:pt x="204" y="142"/>
                  </a:lnTo>
                  <a:lnTo>
                    <a:pt x="202" y="142"/>
                  </a:lnTo>
                  <a:lnTo>
                    <a:pt x="200" y="142"/>
                  </a:lnTo>
                  <a:lnTo>
                    <a:pt x="198" y="140"/>
                  </a:lnTo>
                  <a:lnTo>
                    <a:pt x="196" y="140"/>
                  </a:lnTo>
                  <a:lnTo>
                    <a:pt x="196" y="138"/>
                  </a:lnTo>
                  <a:lnTo>
                    <a:pt x="194" y="138"/>
                  </a:lnTo>
                  <a:lnTo>
                    <a:pt x="194" y="136"/>
                  </a:lnTo>
                  <a:lnTo>
                    <a:pt x="194" y="138"/>
                  </a:lnTo>
                  <a:lnTo>
                    <a:pt x="192" y="138"/>
                  </a:lnTo>
                  <a:lnTo>
                    <a:pt x="190" y="140"/>
                  </a:lnTo>
                  <a:lnTo>
                    <a:pt x="188" y="140"/>
                  </a:lnTo>
                  <a:lnTo>
                    <a:pt x="188" y="142"/>
                  </a:lnTo>
                  <a:lnTo>
                    <a:pt x="186" y="142"/>
                  </a:lnTo>
                  <a:lnTo>
                    <a:pt x="186" y="144"/>
                  </a:lnTo>
                  <a:lnTo>
                    <a:pt x="184" y="146"/>
                  </a:lnTo>
                  <a:lnTo>
                    <a:pt x="184" y="144"/>
                  </a:lnTo>
                  <a:lnTo>
                    <a:pt x="184" y="146"/>
                  </a:lnTo>
                  <a:lnTo>
                    <a:pt x="182" y="146"/>
                  </a:lnTo>
                  <a:lnTo>
                    <a:pt x="182" y="144"/>
                  </a:lnTo>
                  <a:lnTo>
                    <a:pt x="182" y="146"/>
                  </a:lnTo>
                  <a:lnTo>
                    <a:pt x="180" y="146"/>
                  </a:lnTo>
                  <a:lnTo>
                    <a:pt x="180" y="148"/>
                  </a:lnTo>
                  <a:lnTo>
                    <a:pt x="178" y="148"/>
                  </a:lnTo>
                  <a:lnTo>
                    <a:pt x="176" y="150"/>
                  </a:lnTo>
                  <a:lnTo>
                    <a:pt x="174" y="150"/>
                  </a:lnTo>
                  <a:lnTo>
                    <a:pt x="174" y="152"/>
                  </a:lnTo>
                  <a:lnTo>
                    <a:pt x="172" y="152"/>
                  </a:lnTo>
                  <a:lnTo>
                    <a:pt x="170" y="152"/>
                  </a:lnTo>
                  <a:lnTo>
                    <a:pt x="170" y="154"/>
                  </a:lnTo>
                  <a:lnTo>
                    <a:pt x="168" y="154"/>
                  </a:lnTo>
                  <a:lnTo>
                    <a:pt x="164" y="152"/>
                  </a:lnTo>
                  <a:lnTo>
                    <a:pt x="162" y="150"/>
                  </a:lnTo>
                  <a:lnTo>
                    <a:pt x="160" y="148"/>
                  </a:lnTo>
                  <a:lnTo>
                    <a:pt x="158" y="148"/>
                  </a:lnTo>
                  <a:lnTo>
                    <a:pt x="154" y="146"/>
                  </a:lnTo>
                  <a:lnTo>
                    <a:pt x="144" y="140"/>
                  </a:lnTo>
                  <a:lnTo>
                    <a:pt x="142" y="138"/>
                  </a:lnTo>
                  <a:lnTo>
                    <a:pt x="140" y="138"/>
                  </a:lnTo>
                  <a:lnTo>
                    <a:pt x="136" y="136"/>
                  </a:lnTo>
                  <a:lnTo>
                    <a:pt x="132" y="134"/>
                  </a:lnTo>
                  <a:lnTo>
                    <a:pt x="132" y="134"/>
                  </a:lnTo>
                  <a:lnTo>
                    <a:pt x="128" y="132"/>
                  </a:lnTo>
                  <a:lnTo>
                    <a:pt x="126" y="132"/>
                  </a:lnTo>
                  <a:lnTo>
                    <a:pt x="124" y="132"/>
                  </a:lnTo>
                  <a:lnTo>
                    <a:pt x="120" y="132"/>
                  </a:lnTo>
                  <a:lnTo>
                    <a:pt x="116" y="132"/>
                  </a:lnTo>
                  <a:lnTo>
                    <a:pt x="106" y="130"/>
                  </a:lnTo>
                  <a:lnTo>
                    <a:pt x="100" y="130"/>
                  </a:lnTo>
                  <a:lnTo>
                    <a:pt x="98" y="128"/>
                  </a:lnTo>
                  <a:lnTo>
                    <a:pt x="94" y="128"/>
                  </a:lnTo>
                  <a:lnTo>
                    <a:pt x="90" y="128"/>
                  </a:lnTo>
                  <a:lnTo>
                    <a:pt x="86" y="128"/>
                  </a:lnTo>
                  <a:lnTo>
                    <a:pt x="84" y="128"/>
                  </a:lnTo>
                  <a:lnTo>
                    <a:pt x="84" y="128"/>
                  </a:lnTo>
                  <a:lnTo>
                    <a:pt x="82" y="128"/>
                  </a:lnTo>
                  <a:lnTo>
                    <a:pt x="78" y="128"/>
                  </a:lnTo>
                  <a:lnTo>
                    <a:pt x="76" y="128"/>
                  </a:lnTo>
                  <a:lnTo>
                    <a:pt x="70" y="126"/>
                  </a:lnTo>
                  <a:lnTo>
                    <a:pt x="66" y="126"/>
                  </a:lnTo>
                  <a:lnTo>
                    <a:pt x="64" y="126"/>
                  </a:lnTo>
                  <a:lnTo>
                    <a:pt x="62" y="126"/>
                  </a:lnTo>
                  <a:lnTo>
                    <a:pt x="60" y="126"/>
                  </a:lnTo>
                  <a:lnTo>
                    <a:pt x="58" y="126"/>
                  </a:lnTo>
                  <a:lnTo>
                    <a:pt x="56" y="126"/>
                  </a:lnTo>
                  <a:lnTo>
                    <a:pt x="54" y="126"/>
                  </a:lnTo>
                  <a:lnTo>
                    <a:pt x="52" y="124"/>
                  </a:lnTo>
                  <a:lnTo>
                    <a:pt x="50" y="124"/>
                  </a:lnTo>
                  <a:lnTo>
                    <a:pt x="48" y="124"/>
                  </a:lnTo>
                  <a:lnTo>
                    <a:pt x="46" y="124"/>
                  </a:lnTo>
                  <a:lnTo>
                    <a:pt x="44" y="124"/>
                  </a:lnTo>
                  <a:lnTo>
                    <a:pt x="42" y="124"/>
                  </a:lnTo>
                  <a:lnTo>
                    <a:pt x="40" y="124"/>
                  </a:lnTo>
                  <a:lnTo>
                    <a:pt x="38" y="124"/>
                  </a:lnTo>
                  <a:lnTo>
                    <a:pt x="38" y="122"/>
                  </a:lnTo>
                  <a:lnTo>
                    <a:pt x="36" y="122"/>
                  </a:lnTo>
                  <a:lnTo>
                    <a:pt x="36" y="122"/>
                  </a:lnTo>
                  <a:lnTo>
                    <a:pt x="36" y="120"/>
                  </a:lnTo>
                  <a:lnTo>
                    <a:pt x="36" y="120"/>
                  </a:lnTo>
                  <a:lnTo>
                    <a:pt x="36" y="120"/>
                  </a:lnTo>
                  <a:lnTo>
                    <a:pt x="36" y="118"/>
                  </a:lnTo>
                  <a:lnTo>
                    <a:pt x="34" y="118"/>
                  </a:lnTo>
                  <a:lnTo>
                    <a:pt x="36" y="118"/>
                  </a:lnTo>
                  <a:lnTo>
                    <a:pt x="36" y="116"/>
                  </a:lnTo>
                  <a:lnTo>
                    <a:pt x="36" y="114"/>
                  </a:lnTo>
                  <a:lnTo>
                    <a:pt x="36" y="112"/>
                  </a:lnTo>
                  <a:lnTo>
                    <a:pt x="36" y="110"/>
                  </a:lnTo>
                  <a:lnTo>
                    <a:pt x="34" y="110"/>
                  </a:lnTo>
                  <a:lnTo>
                    <a:pt x="36" y="110"/>
                  </a:lnTo>
                  <a:lnTo>
                    <a:pt x="34" y="110"/>
                  </a:lnTo>
                  <a:lnTo>
                    <a:pt x="34" y="108"/>
                  </a:lnTo>
                  <a:lnTo>
                    <a:pt x="34" y="106"/>
                  </a:lnTo>
                  <a:lnTo>
                    <a:pt x="34" y="104"/>
                  </a:lnTo>
                  <a:lnTo>
                    <a:pt x="32" y="104"/>
                  </a:lnTo>
                  <a:lnTo>
                    <a:pt x="32" y="102"/>
                  </a:lnTo>
                  <a:lnTo>
                    <a:pt x="32" y="104"/>
                  </a:lnTo>
                  <a:lnTo>
                    <a:pt x="32" y="102"/>
                  </a:lnTo>
                  <a:lnTo>
                    <a:pt x="32" y="100"/>
                  </a:lnTo>
                  <a:lnTo>
                    <a:pt x="32" y="98"/>
                  </a:lnTo>
                  <a:lnTo>
                    <a:pt x="32" y="100"/>
                  </a:lnTo>
                  <a:lnTo>
                    <a:pt x="32" y="98"/>
                  </a:lnTo>
                  <a:lnTo>
                    <a:pt x="32" y="96"/>
                  </a:lnTo>
                  <a:lnTo>
                    <a:pt x="32" y="94"/>
                  </a:lnTo>
                  <a:lnTo>
                    <a:pt x="32" y="92"/>
                  </a:lnTo>
                  <a:lnTo>
                    <a:pt x="32" y="90"/>
                  </a:lnTo>
                  <a:lnTo>
                    <a:pt x="34" y="90"/>
                  </a:lnTo>
                  <a:lnTo>
                    <a:pt x="32" y="90"/>
                  </a:lnTo>
                  <a:lnTo>
                    <a:pt x="32" y="88"/>
                  </a:lnTo>
                  <a:lnTo>
                    <a:pt x="34" y="88"/>
                  </a:lnTo>
                  <a:lnTo>
                    <a:pt x="32" y="88"/>
                  </a:lnTo>
                  <a:lnTo>
                    <a:pt x="32" y="86"/>
                  </a:lnTo>
                  <a:lnTo>
                    <a:pt x="32" y="84"/>
                  </a:lnTo>
                  <a:lnTo>
                    <a:pt x="32" y="82"/>
                  </a:lnTo>
                  <a:lnTo>
                    <a:pt x="30" y="82"/>
                  </a:lnTo>
                  <a:lnTo>
                    <a:pt x="30" y="80"/>
                  </a:lnTo>
                  <a:lnTo>
                    <a:pt x="30" y="80"/>
                  </a:lnTo>
                  <a:lnTo>
                    <a:pt x="28" y="80"/>
                  </a:lnTo>
                  <a:lnTo>
                    <a:pt x="26" y="78"/>
                  </a:lnTo>
                  <a:lnTo>
                    <a:pt x="28" y="78"/>
                  </a:lnTo>
                  <a:lnTo>
                    <a:pt x="26" y="78"/>
                  </a:lnTo>
                  <a:lnTo>
                    <a:pt x="28" y="78"/>
                  </a:lnTo>
                  <a:lnTo>
                    <a:pt x="28" y="76"/>
                  </a:lnTo>
                  <a:lnTo>
                    <a:pt x="28" y="74"/>
                  </a:lnTo>
                  <a:lnTo>
                    <a:pt x="28" y="72"/>
                  </a:lnTo>
                  <a:lnTo>
                    <a:pt x="28" y="70"/>
                  </a:lnTo>
                  <a:lnTo>
                    <a:pt x="30" y="70"/>
                  </a:lnTo>
                  <a:lnTo>
                    <a:pt x="30" y="68"/>
                  </a:lnTo>
                  <a:lnTo>
                    <a:pt x="28" y="68"/>
                  </a:lnTo>
                  <a:lnTo>
                    <a:pt x="30" y="68"/>
                  </a:lnTo>
                  <a:lnTo>
                    <a:pt x="28" y="68"/>
                  </a:lnTo>
                  <a:lnTo>
                    <a:pt x="30" y="68"/>
                  </a:lnTo>
                  <a:lnTo>
                    <a:pt x="28" y="68"/>
                  </a:lnTo>
                  <a:lnTo>
                    <a:pt x="28" y="66"/>
                  </a:lnTo>
                  <a:lnTo>
                    <a:pt x="28" y="64"/>
                  </a:lnTo>
                  <a:lnTo>
                    <a:pt x="26" y="64"/>
                  </a:lnTo>
                  <a:lnTo>
                    <a:pt x="26" y="62"/>
                  </a:lnTo>
                  <a:lnTo>
                    <a:pt x="26" y="60"/>
                  </a:lnTo>
                  <a:lnTo>
                    <a:pt x="26" y="58"/>
                  </a:lnTo>
                  <a:lnTo>
                    <a:pt x="24" y="58"/>
                  </a:lnTo>
                  <a:lnTo>
                    <a:pt x="24" y="56"/>
                  </a:lnTo>
                  <a:lnTo>
                    <a:pt x="24" y="58"/>
                  </a:lnTo>
                  <a:lnTo>
                    <a:pt x="24" y="56"/>
                  </a:lnTo>
                  <a:lnTo>
                    <a:pt x="22" y="56"/>
                  </a:lnTo>
                  <a:lnTo>
                    <a:pt x="22" y="54"/>
                  </a:lnTo>
                  <a:lnTo>
                    <a:pt x="20" y="52"/>
                  </a:lnTo>
                  <a:lnTo>
                    <a:pt x="20" y="50"/>
                  </a:lnTo>
                  <a:lnTo>
                    <a:pt x="18" y="50"/>
                  </a:lnTo>
                  <a:lnTo>
                    <a:pt x="18" y="48"/>
                  </a:lnTo>
                  <a:lnTo>
                    <a:pt x="16" y="48"/>
                  </a:lnTo>
                  <a:lnTo>
                    <a:pt x="16" y="46"/>
                  </a:lnTo>
                  <a:lnTo>
                    <a:pt x="18" y="44"/>
                  </a:lnTo>
                  <a:lnTo>
                    <a:pt x="18" y="42"/>
                  </a:lnTo>
                  <a:lnTo>
                    <a:pt x="16" y="42"/>
                  </a:lnTo>
                  <a:lnTo>
                    <a:pt x="16" y="40"/>
                  </a:lnTo>
                  <a:lnTo>
                    <a:pt x="16" y="38"/>
                  </a:lnTo>
                  <a:lnTo>
                    <a:pt x="14" y="38"/>
                  </a:lnTo>
                  <a:lnTo>
                    <a:pt x="14" y="36"/>
                  </a:lnTo>
                  <a:lnTo>
                    <a:pt x="12" y="36"/>
                  </a:lnTo>
                  <a:lnTo>
                    <a:pt x="14" y="36"/>
                  </a:lnTo>
                  <a:lnTo>
                    <a:pt x="12" y="36"/>
                  </a:lnTo>
                  <a:lnTo>
                    <a:pt x="12" y="34"/>
                  </a:lnTo>
                  <a:lnTo>
                    <a:pt x="12" y="32"/>
                  </a:lnTo>
                  <a:lnTo>
                    <a:pt x="12" y="34"/>
                  </a:lnTo>
                  <a:lnTo>
                    <a:pt x="12" y="32"/>
                  </a:lnTo>
                  <a:lnTo>
                    <a:pt x="10" y="32"/>
                  </a:lnTo>
                  <a:lnTo>
                    <a:pt x="12" y="32"/>
                  </a:lnTo>
                  <a:lnTo>
                    <a:pt x="12" y="32"/>
                  </a:lnTo>
                  <a:lnTo>
                    <a:pt x="10" y="32"/>
                  </a:lnTo>
                  <a:lnTo>
                    <a:pt x="10" y="30"/>
                  </a:lnTo>
                  <a:lnTo>
                    <a:pt x="8" y="30"/>
                  </a:lnTo>
                  <a:lnTo>
                    <a:pt x="8" y="28"/>
                  </a:lnTo>
                  <a:lnTo>
                    <a:pt x="6" y="28"/>
                  </a:lnTo>
                  <a:lnTo>
                    <a:pt x="8" y="28"/>
                  </a:lnTo>
                  <a:lnTo>
                    <a:pt x="6" y="28"/>
                  </a:lnTo>
                  <a:lnTo>
                    <a:pt x="6" y="26"/>
                  </a:lnTo>
                  <a:lnTo>
                    <a:pt x="4" y="26"/>
                  </a:lnTo>
                  <a:lnTo>
                    <a:pt x="2" y="26"/>
                  </a:lnTo>
                  <a:lnTo>
                    <a:pt x="4" y="24"/>
                  </a:lnTo>
                  <a:lnTo>
                    <a:pt x="2" y="24"/>
                  </a:lnTo>
                  <a:lnTo>
                    <a:pt x="2" y="22"/>
                  </a:lnTo>
                  <a:lnTo>
                    <a:pt x="0" y="22"/>
                  </a:lnTo>
                  <a:lnTo>
                    <a:pt x="0" y="16"/>
                  </a:lnTo>
                  <a:lnTo>
                    <a:pt x="0" y="12"/>
                  </a:lnTo>
                  <a:lnTo>
                    <a:pt x="0" y="10"/>
                  </a:lnTo>
                  <a:lnTo>
                    <a:pt x="0" y="8"/>
                  </a:lnTo>
                  <a:lnTo>
                    <a:pt x="0" y="2"/>
                  </a:lnTo>
                  <a:lnTo>
                    <a:pt x="2" y="2"/>
                  </a:lnTo>
                  <a:lnTo>
                    <a:pt x="4" y="2"/>
                  </a:lnTo>
                  <a:lnTo>
                    <a:pt x="6" y="2"/>
                  </a:lnTo>
                  <a:lnTo>
                    <a:pt x="10" y="2"/>
                  </a:lnTo>
                  <a:lnTo>
                    <a:pt x="14" y="2"/>
                  </a:lnTo>
                  <a:lnTo>
                    <a:pt x="16" y="2"/>
                  </a:lnTo>
                  <a:lnTo>
                    <a:pt x="18" y="2"/>
                  </a:lnTo>
                  <a:lnTo>
                    <a:pt x="22" y="2"/>
                  </a:lnTo>
                  <a:lnTo>
                    <a:pt x="24" y="2"/>
                  </a:lnTo>
                  <a:lnTo>
                    <a:pt x="26" y="2"/>
                  </a:lnTo>
                  <a:lnTo>
                    <a:pt x="30" y="2"/>
                  </a:lnTo>
                  <a:lnTo>
                    <a:pt x="32" y="2"/>
                  </a:lnTo>
                  <a:lnTo>
                    <a:pt x="36" y="2"/>
                  </a:lnTo>
                  <a:lnTo>
                    <a:pt x="36" y="2"/>
                  </a:lnTo>
                  <a:lnTo>
                    <a:pt x="38" y="2"/>
                  </a:lnTo>
                  <a:lnTo>
                    <a:pt x="42" y="2"/>
                  </a:lnTo>
                  <a:lnTo>
                    <a:pt x="44" y="2"/>
                  </a:lnTo>
                  <a:lnTo>
                    <a:pt x="50" y="2"/>
                  </a:lnTo>
                  <a:lnTo>
                    <a:pt x="52" y="2"/>
                  </a:lnTo>
                  <a:lnTo>
                    <a:pt x="54" y="2"/>
                  </a:lnTo>
                  <a:lnTo>
                    <a:pt x="58" y="2"/>
                  </a:lnTo>
                  <a:lnTo>
                    <a:pt x="62" y="2"/>
                  </a:lnTo>
                  <a:lnTo>
                    <a:pt x="70" y="2"/>
                  </a:lnTo>
                  <a:lnTo>
                    <a:pt x="82" y="2"/>
                  </a:lnTo>
                  <a:lnTo>
                    <a:pt x="84" y="2"/>
                  </a:lnTo>
                  <a:lnTo>
                    <a:pt x="86" y="2"/>
                  </a:lnTo>
                  <a:lnTo>
                    <a:pt x="88" y="2"/>
                  </a:lnTo>
                  <a:lnTo>
                    <a:pt x="90" y="2"/>
                  </a:lnTo>
                  <a:lnTo>
                    <a:pt x="100" y="2"/>
                  </a:lnTo>
                  <a:lnTo>
                    <a:pt x="104" y="2"/>
                  </a:lnTo>
                  <a:lnTo>
                    <a:pt x="106" y="2"/>
                  </a:lnTo>
                  <a:lnTo>
                    <a:pt x="108" y="2"/>
                  </a:lnTo>
                  <a:lnTo>
                    <a:pt x="114" y="2"/>
                  </a:lnTo>
                  <a:lnTo>
                    <a:pt x="116" y="2"/>
                  </a:lnTo>
                  <a:lnTo>
                    <a:pt x="120" y="2"/>
                  </a:lnTo>
                  <a:lnTo>
                    <a:pt x="122" y="2"/>
                  </a:lnTo>
                  <a:lnTo>
                    <a:pt x="124" y="2"/>
                  </a:lnTo>
                  <a:lnTo>
                    <a:pt x="126" y="0"/>
                  </a:lnTo>
                  <a:lnTo>
                    <a:pt x="130" y="0"/>
                  </a:lnTo>
                  <a:lnTo>
                    <a:pt x="132" y="0"/>
                  </a:lnTo>
                  <a:lnTo>
                    <a:pt x="132" y="0"/>
                  </a:lnTo>
                  <a:lnTo>
                    <a:pt x="140" y="0"/>
                  </a:lnTo>
                  <a:lnTo>
                    <a:pt x="142" y="0"/>
                  </a:lnTo>
                  <a:lnTo>
                    <a:pt x="144" y="0"/>
                  </a:lnTo>
                  <a:lnTo>
                    <a:pt x="148" y="0"/>
                  </a:lnTo>
                  <a:lnTo>
                    <a:pt x="150" y="0"/>
                  </a:lnTo>
                  <a:lnTo>
                    <a:pt x="152" y="0"/>
                  </a:lnTo>
                  <a:lnTo>
                    <a:pt x="156" y="0"/>
                  </a:lnTo>
                  <a:lnTo>
                    <a:pt x="158"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6" name="Freeform 6"/>
            <p:cNvSpPr>
              <a:spLocks/>
            </p:cNvSpPr>
            <p:nvPr/>
          </p:nvSpPr>
          <p:spPr bwMode="auto">
            <a:xfrm>
              <a:off x="7572375" y="2463800"/>
              <a:ext cx="404813" cy="339725"/>
            </a:xfrm>
            <a:custGeom>
              <a:avLst/>
              <a:gdLst>
                <a:gd name="T0" fmla="*/ 201 w 255"/>
                <a:gd name="T1" fmla="*/ 14 h 214"/>
                <a:gd name="T2" fmla="*/ 199 w 255"/>
                <a:gd name="T3" fmla="*/ 20 h 214"/>
                <a:gd name="T4" fmla="*/ 197 w 255"/>
                <a:gd name="T5" fmla="*/ 32 h 214"/>
                <a:gd name="T6" fmla="*/ 197 w 255"/>
                <a:gd name="T7" fmla="*/ 44 h 214"/>
                <a:gd name="T8" fmla="*/ 195 w 255"/>
                <a:gd name="T9" fmla="*/ 50 h 214"/>
                <a:gd name="T10" fmla="*/ 203 w 255"/>
                <a:gd name="T11" fmla="*/ 60 h 214"/>
                <a:gd name="T12" fmla="*/ 201 w 255"/>
                <a:gd name="T13" fmla="*/ 68 h 214"/>
                <a:gd name="T14" fmla="*/ 199 w 255"/>
                <a:gd name="T15" fmla="*/ 76 h 214"/>
                <a:gd name="T16" fmla="*/ 201 w 255"/>
                <a:gd name="T17" fmla="*/ 90 h 214"/>
                <a:gd name="T18" fmla="*/ 211 w 255"/>
                <a:gd name="T19" fmla="*/ 100 h 214"/>
                <a:gd name="T20" fmla="*/ 213 w 255"/>
                <a:gd name="T21" fmla="*/ 114 h 214"/>
                <a:gd name="T22" fmla="*/ 211 w 255"/>
                <a:gd name="T23" fmla="*/ 120 h 214"/>
                <a:gd name="T24" fmla="*/ 221 w 255"/>
                <a:gd name="T25" fmla="*/ 122 h 214"/>
                <a:gd name="T26" fmla="*/ 223 w 255"/>
                <a:gd name="T27" fmla="*/ 130 h 214"/>
                <a:gd name="T28" fmla="*/ 233 w 255"/>
                <a:gd name="T29" fmla="*/ 132 h 214"/>
                <a:gd name="T30" fmla="*/ 235 w 255"/>
                <a:gd name="T31" fmla="*/ 140 h 214"/>
                <a:gd name="T32" fmla="*/ 241 w 255"/>
                <a:gd name="T33" fmla="*/ 146 h 214"/>
                <a:gd name="T34" fmla="*/ 247 w 255"/>
                <a:gd name="T35" fmla="*/ 156 h 214"/>
                <a:gd name="T36" fmla="*/ 247 w 255"/>
                <a:gd name="T37" fmla="*/ 164 h 214"/>
                <a:gd name="T38" fmla="*/ 251 w 255"/>
                <a:gd name="T39" fmla="*/ 170 h 214"/>
                <a:gd name="T40" fmla="*/ 251 w 255"/>
                <a:gd name="T41" fmla="*/ 180 h 214"/>
                <a:gd name="T42" fmla="*/ 219 w 255"/>
                <a:gd name="T43" fmla="*/ 188 h 214"/>
                <a:gd name="T44" fmla="*/ 183 w 255"/>
                <a:gd name="T45" fmla="*/ 192 h 214"/>
                <a:gd name="T46" fmla="*/ 153 w 255"/>
                <a:gd name="T47" fmla="*/ 198 h 214"/>
                <a:gd name="T48" fmla="*/ 131 w 255"/>
                <a:gd name="T49" fmla="*/ 208 h 214"/>
                <a:gd name="T50" fmla="*/ 105 w 255"/>
                <a:gd name="T51" fmla="*/ 212 h 214"/>
                <a:gd name="T52" fmla="*/ 99 w 255"/>
                <a:gd name="T53" fmla="*/ 200 h 214"/>
                <a:gd name="T54" fmla="*/ 111 w 255"/>
                <a:gd name="T55" fmla="*/ 192 h 214"/>
                <a:gd name="T56" fmla="*/ 111 w 255"/>
                <a:gd name="T57" fmla="*/ 184 h 214"/>
                <a:gd name="T58" fmla="*/ 111 w 255"/>
                <a:gd name="T59" fmla="*/ 166 h 214"/>
                <a:gd name="T60" fmla="*/ 99 w 255"/>
                <a:gd name="T61" fmla="*/ 164 h 214"/>
                <a:gd name="T62" fmla="*/ 99 w 255"/>
                <a:gd name="T63" fmla="*/ 176 h 214"/>
                <a:gd name="T64" fmla="*/ 89 w 255"/>
                <a:gd name="T65" fmla="*/ 172 h 214"/>
                <a:gd name="T66" fmla="*/ 89 w 255"/>
                <a:gd name="T67" fmla="*/ 158 h 214"/>
                <a:gd name="T68" fmla="*/ 91 w 255"/>
                <a:gd name="T69" fmla="*/ 146 h 214"/>
                <a:gd name="T70" fmla="*/ 81 w 255"/>
                <a:gd name="T71" fmla="*/ 150 h 214"/>
                <a:gd name="T72" fmla="*/ 67 w 255"/>
                <a:gd name="T73" fmla="*/ 148 h 214"/>
                <a:gd name="T74" fmla="*/ 61 w 255"/>
                <a:gd name="T75" fmla="*/ 136 h 214"/>
                <a:gd name="T76" fmla="*/ 59 w 255"/>
                <a:gd name="T77" fmla="*/ 128 h 214"/>
                <a:gd name="T78" fmla="*/ 53 w 255"/>
                <a:gd name="T79" fmla="*/ 120 h 214"/>
                <a:gd name="T80" fmla="*/ 47 w 255"/>
                <a:gd name="T81" fmla="*/ 118 h 214"/>
                <a:gd name="T82" fmla="*/ 36 w 255"/>
                <a:gd name="T83" fmla="*/ 114 h 214"/>
                <a:gd name="T84" fmla="*/ 30 w 255"/>
                <a:gd name="T85" fmla="*/ 104 h 214"/>
                <a:gd name="T86" fmla="*/ 26 w 255"/>
                <a:gd name="T87" fmla="*/ 92 h 214"/>
                <a:gd name="T88" fmla="*/ 32 w 255"/>
                <a:gd name="T89" fmla="*/ 78 h 214"/>
                <a:gd name="T90" fmla="*/ 20 w 255"/>
                <a:gd name="T91" fmla="*/ 80 h 214"/>
                <a:gd name="T92" fmla="*/ 12 w 255"/>
                <a:gd name="T93" fmla="*/ 72 h 214"/>
                <a:gd name="T94" fmla="*/ 20 w 255"/>
                <a:gd name="T95" fmla="*/ 64 h 214"/>
                <a:gd name="T96" fmla="*/ 16 w 255"/>
                <a:gd name="T97" fmla="*/ 52 h 214"/>
                <a:gd name="T98" fmla="*/ 8 w 255"/>
                <a:gd name="T99" fmla="*/ 50 h 214"/>
                <a:gd name="T100" fmla="*/ 2 w 255"/>
                <a:gd name="T101" fmla="*/ 44 h 214"/>
                <a:gd name="T102" fmla="*/ 0 w 255"/>
                <a:gd name="T103" fmla="*/ 40 h 214"/>
                <a:gd name="T104" fmla="*/ 8 w 255"/>
                <a:gd name="T105" fmla="*/ 28 h 214"/>
                <a:gd name="T106" fmla="*/ 40 w 255"/>
                <a:gd name="T107" fmla="*/ 24 h 214"/>
                <a:gd name="T108" fmla="*/ 61 w 255"/>
                <a:gd name="T109" fmla="*/ 22 h 214"/>
                <a:gd name="T110" fmla="*/ 89 w 255"/>
                <a:gd name="T111" fmla="*/ 18 h 214"/>
                <a:gd name="T112" fmla="*/ 107 w 255"/>
                <a:gd name="T113" fmla="*/ 16 h 214"/>
                <a:gd name="T114" fmla="*/ 129 w 255"/>
                <a:gd name="T115" fmla="*/ 12 h 214"/>
                <a:gd name="T116" fmla="*/ 151 w 255"/>
                <a:gd name="T117" fmla="*/ 8 h 214"/>
                <a:gd name="T118" fmla="*/ 179 w 255"/>
                <a:gd name="T119" fmla="*/ 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5" h="214">
                  <a:moveTo>
                    <a:pt x="203" y="2"/>
                  </a:moveTo>
                  <a:lnTo>
                    <a:pt x="201" y="2"/>
                  </a:lnTo>
                  <a:lnTo>
                    <a:pt x="201" y="4"/>
                  </a:lnTo>
                  <a:lnTo>
                    <a:pt x="201" y="6"/>
                  </a:lnTo>
                  <a:lnTo>
                    <a:pt x="199" y="6"/>
                  </a:lnTo>
                  <a:lnTo>
                    <a:pt x="199" y="8"/>
                  </a:lnTo>
                  <a:lnTo>
                    <a:pt x="199" y="10"/>
                  </a:lnTo>
                  <a:lnTo>
                    <a:pt x="199" y="12"/>
                  </a:lnTo>
                  <a:lnTo>
                    <a:pt x="201" y="12"/>
                  </a:lnTo>
                  <a:lnTo>
                    <a:pt x="201" y="14"/>
                  </a:lnTo>
                  <a:lnTo>
                    <a:pt x="203" y="14"/>
                  </a:lnTo>
                  <a:lnTo>
                    <a:pt x="205" y="14"/>
                  </a:lnTo>
                  <a:lnTo>
                    <a:pt x="203" y="16"/>
                  </a:lnTo>
                  <a:lnTo>
                    <a:pt x="205" y="16"/>
                  </a:lnTo>
                  <a:lnTo>
                    <a:pt x="203" y="16"/>
                  </a:lnTo>
                  <a:lnTo>
                    <a:pt x="203" y="18"/>
                  </a:lnTo>
                  <a:lnTo>
                    <a:pt x="201" y="18"/>
                  </a:lnTo>
                  <a:lnTo>
                    <a:pt x="201" y="16"/>
                  </a:lnTo>
                  <a:lnTo>
                    <a:pt x="199" y="18"/>
                  </a:lnTo>
                  <a:lnTo>
                    <a:pt x="199" y="20"/>
                  </a:lnTo>
                  <a:lnTo>
                    <a:pt x="201" y="20"/>
                  </a:lnTo>
                  <a:lnTo>
                    <a:pt x="201" y="22"/>
                  </a:lnTo>
                  <a:lnTo>
                    <a:pt x="203" y="22"/>
                  </a:lnTo>
                  <a:lnTo>
                    <a:pt x="203" y="24"/>
                  </a:lnTo>
                  <a:lnTo>
                    <a:pt x="203" y="26"/>
                  </a:lnTo>
                  <a:lnTo>
                    <a:pt x="201" y="28"/>
                  </a:lnTo>
                  <a:lnTo>
                    <a:pt x="199" y="28"/>
                  </a:lnTo>
                  <a:lnTo>
                    <a:pt x="199" y="30"/>
                  </a:lnTo>
                  <a:lnTo>
                    <a:pt x="197" y="30"/>
                  </a:lnTo>
                  <a:lnTo>
                    <a:pt x="197" y="32"/>
                  </a:lnTo>
                  <a:lnTo>
                    <a:pt x="197" y="34"/>
                  </a:lnTo>
                  <a:lnTo>
                    <a:pt x="195" y="34"/>
                  </a:lnTo>
                  <a:lnTo>
                    <a:pt x="195" y="36"/>
                  </a:lnTo>
                  <a:lnTo>
                    <a:pt x="195" y="38"/>
                  </a:lnTo>
                  <a:lnTo>
                    <a:pt x="195" y="40"/>
                  </a:lnTo>
                  <a:lnTo>
                    <a:pt x="195" y="42"/>
                  </a:lnTo>
                  <a:lnTo>
                    <a:pt x="195" y="44"/>
                  </a:lnTo>
                  <a:lnTo>
                    <a:pt x="195" y="42"/>
                  </a:lnTo>
                  <a:lnTo>
                    <a:pt x="197" y="42"/>
                  </a:lnTo>
                  <a:lnTo>
                    <a:pt x="197" y="44"/>
                  </a:lnTo>
                  <a:lnTo>
                    <a:pt x="197" y="46"/>
                  </a:lnTo>
                  <a:lnTo>
                    <a:pt x="197" y="44"/>
                  </a:lnTo>
                  <a:lnTo>
                    <a:pt x="197" y="46"/>
                  </a:lnTo>
                  <a:lnTo>
                    <a:pt x="195" y="44"/>
                  </a:lnTo>
                  <a:lnTo>
                    <a:pt x="195" y="46"/>
                  </a:lnTo>
                  <a:lnTo>
                    <a:pt x="195" y="44"/>
                  </a:lnTo>
                  <a:lnTo>
                    <a:pt x="193" y="46"/>
                  </a:lnTo>
                  <a:lnTo>
                    <a:pt x="195" y="46"/>
                  </a:lnTo>
                  <a:lnTo>
                    <a:pt x="195" y="48"/>
                  </a:lnTo>
                  <a:lnTo>
                    <a:pt x="195" y="50"/>
                  </a:lnTo>
                  <a:lnTo>
                    <a:pt x="197" y="52"/>
                  </a:lnTo>
                  <a:lnTo>
                    <a:pt x="197" y="54"/>
                  </a:lnTo>
                  <a:lnTo>
                    <a:pt x="199" y="54"/>
                  </a:lnTo>
                  <a:lnTo>
                    <a:pt x="199" y="56"/>
                  </a:lnTo>
                  <a:lnTo>
                    <a:pt x="201" y="56"/>
                  </a:lnTo>
                  <a:lnTo>
                    <a:pt x="203" y="56"/>
                  </a:lnTo>
                  <a:lnTo>
                    <a:pt x="203" y="58"/>
                  </a:lnTo>
                  <a:lnTo>
                    <a:pt x="203" y="56"/>
                  </a:lnTo>
                  <a:lnTo>
                    <a:pt x="203" y="58"/>
                  </a:lnTo>
                  <a:lnTo>
                    <a:pt x="203" y="60"/>
                  </a:lnTo>
                  <a:lnTo>
                    <a:pt x="205" y="60"/>
                  </a:lnTo>
                  <a:lnTo>
                    <a:pt x="203" y="60"/>
                  </a:lnTo>
                  <a:lnTo>
                    <a:pt x="203" y="62"/>
                  </a:lnTo>
                  <a:lnTo>
                    <a:pt x="203" y="64"/>
                  </a:lnTo>
                  <a:lnTo>
                    <a:pt x="201" y="64"/>
                  </a:lnTo>
                  <a:lnTo>
                    <a:pt x="201" y="66"/>
                  </a:lnTo>
                  <a:lnTo>
                    <a:pt x="203" y="68"/>
                  </a:lnTo>
                  <a:lnTo>
                    <a:pt x="201" y="68"/>
                  </a:lnTo>
                  <a:lnTo>
                    <a:pt x="201" y="70"/>
                  </a:lnTo>
                  <a:lnTo>
                    <a:pt x="201" y="68"/>
                  </a:lnTo>
                  <a:lnTo>
                    <a:pt x="199" y="68"/>
                  </a:lnTo>
                  <a:lnTo>
                    <a:pt x="199" y="70"/>
                  </a:lnTo>
                  <a:lnTo>
                    <a:pt x="199" y="70"/>
                  </a:lnTo>
                  <a:lnTo>
                    <a:pt x="201" y="70"/>
                  </a:lnTo>
                  <a:lnTo>
                    <a:pt x="201" y="72"/>
                  </a:lnTo>
                  <a:lnTo>
                    <a:pt x="201" y="74"/>
                  </a:lnTo>
                  <a:lnTo>
                    <a:pt x="201" y="76"/>
                  </a:lnTo>
                  <a:lnTo>
                    <a:pt x="201" y="78"/>
                  </a:lnTo>
                  <a:lnTo>
                    <a:pt x="199" y="78"/>
                  </a:lnTo>
                  <a:lnTo>
                    <a:pt x="199" y="76"/>
                  </a:lnTo>
                  <a:lnTo>
                    <a:pt x="199" y="78"/>
                  </a:lnTo>
                  <a:lnTo>
                    <a:pt x="199" y="80"/>
                  </a:lnTo>
                  <a:lnTo>
                    <a:pt x="199" y="82"/>
                  </a:lnTo>
                  <a:lnTo>
                    <a:pt x="197" y="82"/>
                  </a:lnTo>
                  <a:lnTo>
                    <a:pt x="197" y="84"/>
                  </a:lnTo>
                  <a:lnTo>
                    <a:pt x="197" y="86"/>
                  </a:lnTo>
                  <a:lnTo>
                    <a:pt x="197" y="88"/>
                  </a:lnTo>
                  <a:lnTo>
                    <a:pt x="197" y="90"/>
                  </a:lnTo>
                  <a:lnTo>
                    <a:pt x="199" y="90"/>
                  </a:lnTo>
                  <a:lnTo>
                    <a:pt x="201" y="90"/>
                  </a:lnTo>
                  <a:lnTo>
                    <a:pt x="203" y="90"/>
                  </a:lnTo>
                  <a:lnTo>
                    <a:pt x="203" y="92"/>
                  </a:lnTo>
                  <a:lnTo>
                    <a:pt x="205" y="92"/>
                  </a:lnTo>
                  <a:lnTo>
                    <a:pt x="207" y="92"/>
                  </a:lnTo>
                  <a:lnTo>
                    <a:pt x="207" y="94"/>
                  </a:lnTo>
                  <a:lnTo>
                    <a:pt x="207" y="96"/>
                  </a:lnTo>
                  <a:lnTo>
                    <a:pt x="209" y="96"/>
                  </a:lnTo>
                  <a:lnTo>
                    <a:pt x="209" y="98"/>
                  </a:lnTo>
                  <a:lnTo>
                    <a:pt x="211" y="98"/>
                  </a:lnTo>
                  <a:lnTo>
                    <a:pt x="211" y="100"/>
                  </a:lnTo>
                  <a:lnTo>
                    <a:pt x="211" y="102"/>
                  </a:lnTo>
                  <a:lnTo>
                    <a:pt x="211" y="104"/>
                  </a:lnTo>
                  <a:lnTo>
                    <a:pt x="211" y="106"/>
                  </a:lnTo>
                  <a:lnTo>
                    <a:pt x="211" y="108"/>
                  </a:lnTo>
                  <a:lnTo>
                    <a:pt x="213" y="108"/>
                  </a:lnTo>
                  <a:lnTo>
                    <a:pt x="211" y="108"/>
                  </a:lnTo>
                  <a:lnTo>
                    <a:pt x="213" y="108"/>
                  </a:lnTo>
                  <a:lnTo>
                    <a:pt x="213" y="110"/>
                  </a:lnTo>
                  <a:lnTo>
                    <a:pt x="213" y="112"/>
                  </a:lnTo>
                  <a:lnTo>
                    <a:pt x="213" y="114"/>
                  </a:lnTo>
                  <a:lnTo>
                    <a:pt x="213" y="116"/>
                  </a:lnTo>
                  <a:lnTo>
                    <a:pt x="211" y="116"/>
                  </a:lnTo>
                  <a:lnTo>
                    <a:pt x="213" y="116"/>
                  </a:lnTo>
                  <a:lnTo>
                    <a:pt x="211" y="118"/>
                  </a:lnTo>
                  <a:lnTo>
                    <a:pt x="213" y="118"/>
                  </a:lnTo>
                  <a:lnTo>
                    <a:pt x="213" y="116"/>
                  </a:lnTo>
                  <a:lnTo>
                    <a:pt x="213" y="118"/>
                  </a:lnTo>
                  <a:lnTo>
                    <a:pt x="213" y="118"/>
                  </a:lnTo>
                  <a:lnTo>
                    <a:pt x="211" y="118"/>
                  </a:lnTo>
                  <a:lnTo>
                    <a:pt x="211" y="120"/>
                  </a:lnTo>
                  <a:lnTo>
                    <a:pt x="213" y="118"/>
                  </a:lnTo>
                  <a:lnTo>
                    <a:pt x="215" y="120"/>
                  </a:lnTo>
                  <a:lnTo>
                    <a:pt x="213" y="120"/>
                  </a:lnTo>
                  <a:lnTo>
                    <a:pt x="215" y="120"/>
                  </a:lnTo>
                  <a:lnTo>
                    <a:pt x="217" y="120"/>
                  </a:lnTo>
                  <a:lnTo>
                    <a:pt x="217" y="122"/>
                  </a:lnTo>
                  <a:lnTo>
                    <a:pt x="219" y="122"/>
                  </a:lnTo>
                  <a:lnTo>
                    <a:pt x="217" y="122"/>
                  </a:lnTo>
                  <a:lnTo>
                    <a:pt x="219" y="122"/>
                  </a:lnTo>
                  <a:lnTo>
                    <a:pt x="221" y="122"/>
                  </a:lnTo>
                  <a:lnTo>
                    <a:pt x="223" y="122"/>
                  </a:lnTo>
                  <a:lnTo>
                    <a:pt x="223" y="124"/>
                  </a:lnTo>
                  <a:lnTo>
                    <a:pt x="225" y="124"/>
                  </a:lnTo>
                  <a:lnTo>
                    <a:pt x="225" y="126"/>
                  </a:lnTo>
                  <a:lnTo>
                    <a:pt x="223" y="126"/>
                  </a:lnTo>
                  <a:lnTo>
                    <a:pt x="225" y="126"/>
                  </a:lnTo>
                  <a:lnTo>
                    <a:pt x="223" y="128"/>
                  </a:lnTo>
                  <a:lnTo>
                    <a:pt x="221" y="128"/>
                  </a:lnTo>
                  <a:lnTo>
                    <a:pt x="221" y="130"/>
                  </a:lnTo>
                  <a:lnTo>
                    <a:pt x="223" y="130"/>
                  </a:lnTo>
                  <a:lnTo>
                    <a:pt x="223" y="132"/>
                  </a:lnTo>
                  <a:lnTo>
                    <a:pt x="221" y="132"/>
                  </a:lnTo>
                  <a:lnTo>
                    <a:pt x="223" y="132"/>
                  </a:lnTo>
                  <a:lnTo>
                    <a:pt x="225" y="132"/>
                  </a:lnTo>
                  <a:lnTo>
                    <a:pt x="227" y="132"/>
                  </a:lnTo>
                  <a:lnTo>
                    <a:pt x="227" y="130"/>
                  </a:lnTo>
                  <a:lnTo>
                    <a:pt x="229" y="130"/>
                  </a:lnTo>
                  <a:lnTo>
                    <a:pt x="231" y="130"/>
                  </a:lnTo>
                  <a:lnTo>
                    <a:pt x="233" y="130"/>
                  </a:lnTo>
                  <a:lnTo>
                    <a:pt x="233" y="132"/>
                  </a:lnTo>
                  <a:lnTo>
                    <a:pt x="233" y="134"/>
                  </a:lnTo>
                  <a:lnTo>
                    <a:pt x="231" y="134"/>
                  </a:lnTo>
                  <a:lnTo>
                    <a:pt x="231" y="136"/>
                  </a:lnTo>
                  <a:lnTo>
                    <a:pt x="233" y="138"/>
                  </a:lnTo>
                  <a:lnTo>
                    <a:pt x="233" y="136"/>
                  </a:lnTo>
                  <a:lnTo>
                    <a:pt x="235" y="136"/>
                  </a:lnTo>
                  <a:lnTo>
                    <a:pt x="235" y="138"/>
                  </a:lnTo>
                  <a:lnTo>
                    <a:pt x="237" y="138"/>
                  </a:lnTo>
                  <a:lnTo>
                    <a:pt x="237" y="140"/>
                  </a:lnTo>
                  <a:lnTo>
                    <a:pt x="235" y="140"/>
                  </a:lnTo>
                  <a:lnTo>
                    <a:pt x="237" y="140"/>
                  </a:lnTo>
                  <a:lnTo>
                    <a:pt x="235" y="142"/>
                  </a:lnTo>
                  <a:lnTo>
                    <a:pt x="237" y="142"/>
                  </a:lnTo>
                  <a:lnTo>
                    <a:pt x="237" y="140"/>
                  </a:lnTo>
                  <a:lnTo>
                    <a:pt x="239" y="140"/>
                  </a:lnTo>
                  <a:lnTo>
                    <a:pt x="239" y="140"/>
                  </a:lnTo>
                  <a:lnTo>
                    <a:pt x="239" y="142"/>
                  </a:lnTo>
                  <a:lnTo>
                    <a:pt x="239" y="144"/>
                  </a:lnTo>
                  <a:lnTo>
                    <a:pt x="239" y="146"/>
                  </a:lnTo>
                  <a:lnTo>
                    <a:pt x="241" y="146"/>
                  </a:lnTo>
                  <a:lnTo>
                    <a:pt x="241" y="148"/>
                  </a:lnTo>
                  <a:lnTo>
                    <a:pt x="243" y="148"/>
                  </a:lnTo>
                  <a:lnTo>
                    <a:pt x="245" y="148"/>
                  </a:lnTo>
                  <a:lnTo>
                    <a:pt x="245" y="150"/>
                  </a:lnTo>
                  <a:lnTo>
                    <a:pt x="247" y="150"/>
                  </a:lnTo>
                  <a:lnTo>
                    <a:pt x="247" y="152"/>
                  </a:lnTo>
                  <a:lnTo>
                    <a:pt x="247" y="154"/>
                  </a:lnTo>
                  <a:lnTo>
                    <a:pt x="247" y="156"/>
                  </a:lnTo>
                  <a:lnTo>
                    <a:pt x="249" y="156"/>
                  </a:lnTo>
                  <a:lnTo>
                    <a:pt x="247" y="156"/>
                  </a:lnTo>
                  <a:lnTo>
                    <a:pt x="247" y="158"/>
                  </a:lnTo>
                  <a:lnTo>
                    <a:pt x="249" y="158"/>
                  </a:lnTo>
                  <a:lnTo>
                    <a:pt x="251" y="160"/>
                  </a:lnTo>
                  <a:lnTo>
                    <a:pt x="249" y="160"/>
                  </a:lnTo>
                  <a:lnTo>
                    <a:pt x="249" y="162"/>
                  </a:lnTo>
                  <a:lnTo>
                    <a:pt x="247" y="162"/>
                  </a:lnTo>
                  <a:lnTo>
                    <a:pt x="249" y="162"/>
                  </a:lnTo>
                  <a:lnTo>
                    <a:pt x="247" y="162"/>
                  </a:lnTo>
                  <a:lnTo>
                    <a:pt x="249" y="162"/>
                  </a:lnTo>
                  <a:lnTo>
                    <a:pt x="247" y="164"/>
                  </a:lnTo>
                  <a:lnTo>
                    <a:pt x="247" y="162"/>
                  </a:lnTo>
                  <a:lnTo>
                    <a:pt x="247" y="164"/>
                  </a:lnTo>
                  <a:lnTo>
                    <a:pt x="247" y="166"/>
                  </a:lnTo>
                  <a:lnTo>
                    <a:pt x="249" y="166"/>
                  </a:lnTo>
                  <a:lnTo>
                    <a:pt x="249" y="166"/>
                  </a:lnTo>
                  <a:lnTo>
                    <a:pt x="247" y="166"/>
                  </a:lnTo>
                  <a:lnTo>
                    <a:pt x="247" y="168"/>
                  </a:lnTo>
                  <a:lnTo>
                    <a:pt x="247" y="170"/>
                  </a:lnTo>
                  <a:lnTo>
                    <a:pt x="249" y="170"/>
                  </a:lnTo>
                  <a:lnTo>
                    <a:pt x="251" y="170"/>
                  </a:lnTo>
                  <a:lnTo>
                    <a:pt x="253" y="170"/>
                  </a:lnTo>
                  <a:lnTo>
                    <a:pt x="255" y="172"/>
                  </a:lnTo>
                  <a:lnTo>
                    <a:pt x="255" y="174"/>
                  </a:lnTo>
                  <a:lnTo>
                    <a:pt x="255" y="176"/>
                  </a:lnTo>
                  <a:lnTo>
                    <a:pt x="255" y="178"/>
                  </a:lnTo>
                  <a:lnTo>
                    <a:pt x="253" y="178"/>
                  </a:lnTo>
                  <a:lnTo>
                    <a:pt x="253" y="180"/>
                  </a:lnTo>
                  <a:lnTo>
                    <a:pt x="253" y="182"/>
                  </a:lnTo>
                  <a:lnTo>
                    <a:pt x="251" y="182"/>
                  </a:lnTo>
                  <a:lnTo>
                    <a:pt x="251" y="180"/>
                  </a:lnTo>
                  <a:lnTo>
                    <a:pt x="251" y="182"/>
                  </a:lnTo>
                  <a:lnTo>
                    <a:pt x="247" y="182"/>
                  </a:lnTo>
                  <a:lnTo>
                    <a:pt x="243" y="184"/>
                  </a:lnTo>
                  <a:lnTo>
                    <a:pt x="235" y="184"/>
                  </a:lnTo>
                  <a:lnTo>
                    <a:pt x="233" y="186"/>
                  </a:lnTo>
                  <a:lnTo>
                    <a:pt x="231" y="186"/>
                  </a:lnTo>
                  <a:lnTo>
                    <a:pt x="229" y="186"/>
                  </a:lnTo>
                  <a:lnTo>
                    <a:pt x="225" y="186"/>
                  </a:lnTo>
                  <a:lnTo>
                    <a:pt x="223" y="186"/>
                  </a:lnTo>
                  <a:lnTo>
                    <a:pt x="219" y="188"/>
                  </a:lnTo>
                  <a:lnTo>
                    <a:pt x="217" y="188"/>
                  </a:lnTo>
                  <a:lnTo>
                    <a:pt x="215" y="188"/>
                  </a:lnTo>
                  <a:lnTo>
                    <a:pt x="209" y="188"/>
                  </a:lnTo>
                  <a:lnTo>
                    <a:pt x="207" y="190"/>
                  </a:lnTo>
                  <a:lnTo>
                    <a:pt x="201" y="190"/>
                  </a:lnTo>
                  <a:lnTo>
                    <a:pt x="195" y="190"/>
                  </a:lnTo>
                  <a:lnTo>
                    <a:pt x="191" y="192"/>
                  </a:lnTo>
                  <a:lnTo>
                    <a:pt x="191" y="192"/>
                  </a:lnTo>
                  <a:lnTo>
                    <a:pt x="187" y="192"/>
                  </a:lnTo>
                  <a:lnTo>
                    <a:pt x="183" y="192"/>
                  </a:lnTo>
                  <a:lnTo>
                    <a:pt x="183" y="194"/>
                  </a:lnTo>
                  <a:lnTo>
                    <a:pt x="181" y="194"/>
                  </a:lnTo>
                  <a:lnTo>
                    <a:pt x="179" y="194"/>
                  </a:lnTo>
                  <a:lnTo>
                    <a:pt x="175" y="194"/>
                  </a:lnTo>
                  <a:lnTo>
                    <a:pt x="173" y="194"/>
                  </a:lnTo>
                  <a:lnTo>
                    <a:pt x="169" y="196"/>
                  </a:lnTo>
                  <a:lnTo>
                    <a:pt x="165" y="196"/>
                  </a:lnTo>
                  <a:lnTo>
                    <a:pt x="163" y="196"/>
                  </a:lnTo>
                  <a:lnTo>
                    <a:pt x="159" y="198"/>
                  </a:lnTo>
                  <a:lnTo>
                    <a:pt x="153" y="198"/>
                  </a:lnTo>
                  <a:lnTo>
                    <a:pt x="149" y="198"/>
                  </a:lnTo>
                  <a:lnTo>
                    <a:pt x="143" y="200"/>
                  </a:lnTo>
                  <a:lnTo>
                    <a:pt x="141" y="200"/>
                  </a:lnTo>
                  <a:lnTo>
                    <a:pt x="139" y="200"/>
                  </a:lnTo>
                  <a:lnTo>
                    <a:pt x="133" y="202"/>
                  </a:lnTo>
                  <a:lnTo>
                    <a:pt x="133" y="204"/>
                  </a:lnTo>
                  <a:lnTo>
                    <a:pt x="133" y="206"/>
                  </a:lnTo>
                  <a:lnTo>
                    <a:pt x="135" y="208"/>
                  </a:lnTo>
                  <a:lnTo>
                    <a:pt x="133" y="208"/>
                  </a:lnTo>
                  <a:lnTo>
                    <a:pt x="131" y="208"/>
                  </a:lnTo>
                  <a:lnTo>
                    <a:pt x="127" y="210"/>
                  </a:lnTo>
                  <a:lnTo>
                    <a:pt x="123" y="210"/>
                  </a:lnTo>
                  <a:lnTo>
                    <a:pt x="121" y="212"/>
                  </a:lnTo>
                  <a:lnTo>
                    <a:pt x="115" y="212"/>
                  </a:lnTo>
                  <a:lnTo>
                    <a:pt x="115" y="214"/>
                  </a:lnTo>
                  <a:lnTo>
                    <a:pt x="109" y="214"/>
                  </a:lnTo>
                  <a:lnTo>
                    <a:pt x="103" y="214"/>
                  </a:lnTo>
                  <a:lnTo>
                    <a:pt x="105" y="214"/>
                  </a:lnTo>
                  <a:lnTo>
                    <a:pt x="105" y="214"/>
                  </a:lnTo>
                  <a:lnTo>
                    <a:pt x="105" y="212"/>
                  </a:lnTo>
                  <a:lnTo>
                    <a:pt x="105" y="210"/>
                  </a:lnTo>
                  <a:lnTo>
                    <a:pt x="103" y="210"/>
                  </a:lnTo>
                  <a:lnTo>
                    <a:pt x="101" y="208"/>
                  </a:lnTo>
                  <a:lnTo>
                    <a:pt x="101" y="206"/>
                  </a:lnTo>
                  <a:lnTo>
                    <a:pt x="99" y="206"/>
                  </a:lnTo>
                  <a:lnTo>
                    <a:pt x="97" y="206"/>
                  </a:lnTo>
                  <a:lnTo>
                    <a:pt x="97" y="204"/>
                  </a:lnTo>
                  <a:lnTo>
                    <a:pt x="99" y="204"/>
                  </a:lnTo>
                  <a:lnTo>
                    <a:pt x="99" y="202"/>
                  </a:lnTo>
                  <a:lnTo>
                    <a:pt x="99" y="200"/>
                  </a:lnTo>
                  <a:lnTo>
                    <a:pt x="99" y="198"/>
                  </a:lnTo>
                  <a:lnTo>
                    <a:pt x="101" y="198"/>
                  </a:lnTo>
                  <a:lnTo>
                    <a:pt x="103" y="198"/>
                  </a:lnTo>
                  <a:lnTo>
                    <a:pt x="105" y="198"/>
                  </a:lnTo>
                  <a:lnTo>
                    <a:pt x="107" y="198"/>
                  </a:lnTo>
                  <a:lnTo>
                    <a:pt x="109" y="196"/>
                  </a:lnTo>
                  <a:lnTo>
                    <a:pt x="111" y="198"/>
                  </a:lnTo>
                  <a:lnTo>
                    <a:pt x="111" y="196"/>
                  </a:lnTo>
                  <a:lnTo>
                    <a:pt x="111" y="194"/>
                  </a:lnTo>
                  <a:lnTo>
                    <a:pt x="111" y="192"/>
                  </a:lnTo>
                  <a:lnTo>
                    <a:pt x="109" y="192"/>
                  </a:lnTo>
                  <a:lnTo>
                    <a:pt x="109" y="190"/>
                  </a:lnTo>
                  <a:lnTo>
                    <a:pt x="111" y="190"/>
                  </a:lnTo>
                  <a:lnTo>
                    <a:pt x="111" y="188"/>
                  </a:lnTo>
                  <a:lnTo>
                    <a:pt x="109" y="188"/>
                  </a:lnTo>
                  <a:lnTo>
                    <a:pt x="109" y="186"/>
                  </a:lnTo>
                  <a:lnTo>
                    <a:pt x="107" y="186"/>
                  </a:lnTo>
                  <a:lnTo>
                    <a:pt x="109" y="186"/>
                  </a:lnTo>
                  <a:lnTo>
                    <a:pt x="109" y="184"/>
                  </a:lnTo>
                  <a:lnTo>
                    <a:pt x="111" y="184"/>
                  </a:lnTo>
                  <a:lnTo>
                    <a:pt x="111" y="182"/>
                  </a:lnTo>
                  <a:lnTo>
                    <a:pt x="111" y="180"/>
                  </a:lnTo>
                  <a:lnTo>
                    <a:pt x="113" y="178"/>
                  </a:lnTo>
                  <a:lnTo>
                    <a:pt x="113" y="176"/>
                  </a:lnTo>
                  <a:lnTo>
                    <a:pt x="113" y="174"/>
                  </a:lnTo>
                  <a:lnTo>
                    <a:pt x="113" y="172"/>
                  </a:lnTo>
                  <a:lnTo>
                    <a:pt x="113" y="170"/>
                  </a:lnTo>
                  <a:lnTo>
                    <a:pt x="111" y="170"/>
                  </a:lnTo>
                  <a:lnTo>
                    <a:pt x="111" y="168"/>
                  </a:lnTo>
                  <a:lnTo>
                    <a:pt x="111" y="166"/>
                  </a:lnTo>
                  <a:lnTo>
                    <a:pt x="109" y="166"/>
                  </a:lnTo>
                  <a:lnTo>
                    <a:pt x="109" y="166"/>
                  </a:lnTo>
                  <a:lnTo>
                    <a:pt x="107" y="164"/>
                  </a:lnTo>
                  <a:lnTo>
                    <a:pt x="105" y="162"/>
                  </a:lnTo>
                  <a:lnTo>
                    <a:pt x="105" y="160"/>
                  </a:lnTo>
                  <a:lnTo>
                    <a:pt x="103" y="160"/>
                  </a:lnTo>
                  <a:lnTo>
                    <a:pt x="103" y="162"/>
                  </a:lnTo>
                  <a:lnTo>
                    <a:pt x="101" y="162"/>
                  </a:lnTo>
                  <a:lnTo>
                    <a:pt x="99" y="162"/>
                  </a:lnTo>
                  <a:lnTo>
                    <a:pt x="99" y="164"/>
                  </a:lnTo>
                  <a:lnTo>
                    <a:pt x="97" y="164"/>
                  </a:lnTo>
                  <a:lnTo>
                    <a:pt x="99" y="164"/>
                  </a:lnTo>
                  <a:lnTo>
                    <a:pt x="99" y="166"/>
                  </a:lnTo>
                  <a:lnTo>
                    <a:pt x="99" y="166"/>
                  </a:lnTo>
                  <a:lnTo>
                    <a:pt x="99" y="168"/>
                  </a:lnTo>
                  <a:lnTo>
                    <a:pt x="99" y="170"/>
                  </a:lnTo>
                  <a:lnTo>
                    <a:pt x="101" y="170"/>
                  </a:lnTo>
                  <a:lnTo>
                    <a:pt x="101" y="172"/>
                  </a:lnTo>
                  <a:lnTo>
                    <a:pt x="99" y="174"/>
                  </a:lnTo>
                  <a:lnTo>
                    <a:pt x="99" y="176"/>
                  </a:lnTo>
                  <a:lnTo>
                    <a:pt x="97" y="178"/>
                  </a:lnTo>
                  <a:lnTo>
                    <a:pt x="97" y="180"/>
                  </a:lnTo>
                  <a:lnTo>
                    <a:pt x="95" y="180"/>
                  </a:lnTo>
                  <a:lnTo>
                    <a:pt x="93" y="180"/>
                  </a:lnTo>
                  <a:lnTo>
                    <a:pt x="93" y="180"/>
                  </a:lnTo>
                  <a:lnTo>
                    <a:pt x="93" y="178"/>
                  </a:lnTo>
                  <a:lnTo>
                    <a:pt x="91" y="176"/>
                  </a:lnTo>
                  <a:lnTo>
                    <a:pt x="91" y="174"/>
                  </a:lnTo>
                  <a:lnTo>
                    <a:pt x="91" y="172"/>
                  </a:lnTo>
                  <a:lnTo>
                    <a:pt x="89" y="172"/>
                  </a:lnTo>
                  <a:lnTo>
                    <a:pt x="89" y="170"/>
                  </a:lnTo>
                  <a:lnTo>
                    <a:pt x="89" y="168"/>
                  </a:lnTo>
                  <a:lnTo>
                    <a:pt x="87" y="168"/>
                  </a:lnTo>
                  <a:lnTo>
                    <a:pt x="87" y="166"/>
                  </a:lnTo>
                  <a:lnTo>
                    <a:pt x="87" y="166"/>
                  </a:lnTo>
                  <a:lnTo>
                    <a:pt x="89" y="166"/>
                  </a:lnTo>
                  <a:lnTo>
                    <a:pt x="89" y="164"/>
                  </a:lnTo>
                  <a:lnTo>
                    <a:pt x="89" y="162"/>
                  </a:lnTo>
                  <a:lnTo>
                    <a:pt x="89" y="160"/>
                  </a:lnTo>
                  <a:lnTo>
                    <a:pt x="89" y="158"/>
                  </a:lnTo>
                  <a:lnTo>
                    <a:pt x="87" y="158"/>
                  </a:lnTo>
                  <a:lnTo>
                    <a:pt x="89" y="158"/>
                  </a:lnTo>
                  <a:lnTo>
                    <a:pt x="89" y="156"/>
                  </a:lnTo>
                  <a:lnTo>
                    <a:pt x="89" y="154"/>
                  </a:lnTo>
                  <a:lnTo>
                    <a:pt x="91" y="152"/>
                  </a:lnTo>
                  <a:lnTo>
                    <a:pt x="93" y="150"/>
                  </a:lnTo>
                  <a:lnTo>
                    <a:pt x="93" y="148"/>
                  </a:lnTo>
                  <a:lnTo>
                    <a:pt x="91" y="148"/>
                  </a:lnTo>
                  <a:lnTo>
                    <a:pt x="89" y="148"/>
                  </a:lnTo>
                  <a:lnTo>
                    <a:pt x="91" y="146"/>
                  </a:lnTo>
                  <a:lnTo>
                    <a:pt x="89" y="146"/>
                  </a:lnTo>
                  <a:lnTo>
                    <a:pt x="89" y="148"/>
                  </a:lnTo>
                  <a:lnTo>
                    <a:pt x="89" y="150"/>
                  </a:lnTo>
                  <a:lnTo>
                    <a:pt x="87" y="150"/>
                  </a:lnTo>
                  <a:lnTo>
                    <a:pt x="87" y="152"/>
                  </a:lnTo>
                  <a:lnTo>
                    <a:pt x="85" y="152"/>
                  </a:lnTo>
                  <a:lnTo>
                    <a:pt x="85" y="154"/>
                  </a:lnTo>
                  <a:lnTo>
                    <a:pt x="83" y="154"/>
                  </a:lnTo>
                  <a:lnTo>
                    <a:pt x="81" y="152"/>
                  </a:lnTo>
                  <a:lnTo>
                    <a:pt x="81" y="150"/>
                  </a:lnTo>
                  <a:lnTo>
                    <a:pt x="79" y="148"/>
                  </a:lnTo>
                  <a:lnTo>
                    <a:pt x="77" y="148"/>
                  </a:lnTo>
                  <a:lnTo>
                    <a:pt x="75" y="146"/>
                  </a:lnTo>
                  <a:lnTo>
                    <a:pt x="75" y="144"/>
                  </a:lnTo>
                  <a:lnTo>
                    <a:pt x="73" y="144"/>
                  </a:lnTo>
                  <a:lnTo>
                    <a:pt x="71" y="144"/>
                  </a:lnTo>
                  <a:lnTo>
                    <a:pt x="69" y="144"/>
                  </a:lnTo>
                  <a:lnTo>
                    <a:pt x="67" y="144"/>
                  </a:lnTo>
                  <a:lnTo>
                    <a:pt x="67" y="146"/>
                  </a:lnTo>
                  <a:lnTo>
                    <a:pt x="67" y="148"/>
                  </a:lnTo>
                  <a:lnTo>
                    <a:pt x="65" y="148"/>
                  </a:lnTo>
                  <a:lnTo>
                    <a:pt x="65" y="146"/>
                  </a:lnTo>
                  <a:lnTo>
                    <a:pt x="63" y="146"/>
                  </a:lnTo>
                  <a:lnTo>
                    <a:pt x="61" y="146"/>
                  </a:lnTo>
                  <a:lnTo>
                    <a:pt x="61" y="144"/>
                  </a:lnTo>
                  <a:lnTo>
                    <a:pt x="59" y="142"/>
                  </a:lnTo>
                  <a:lnTo>
                    <a:pt x="61" y="142"/>
                  </a:lnTo>
                  <a:lnTo>
                    <a:pt x="61" y="140"/>
                  </a:lnTo>
                  <a:lnTo>
                    <a:pt x="61" y="138"/>
                  </a:lnTo>
                  <a:lnTo>
                    <a:pt x="61" y="136"/>
                  </a:lnTo>
                  <a:lnTo>
                    <a:pt x="63" y="136"/>
                  </a:lnTo>
                  <a:lnTo>
                    <a:pt x="65" y="136"/>
                  </a:lnTo>
                  <a:lnTo>
                    <a:pt x="63" y="134"/>
                  </a:lnTo>
                  <a:lnTo>
                    <a:pt x="63" y="132"/>
                  </a:lnTo>
                  <a:lnTo>
                    <a:pt x="63" y="130"/>
                  </a:lnTo>
                  <a:lnTo>
                    <a:pt x="63" y="128"/>
                  </a:lnTo>
                  <a:lnTo>
                    <a:pt x="61" y="128"/>
                  </a:lnTo>
                  <a:lnTo>
                    <a:pt x="61" y="130"/>
                  </a:lnTo>
                  <a:lnTo>
                    <a:pt x="59" y="130"/>
                  </a:lnTo>
                  <a:lnTo>
                    <a:pt x="59" y="128"/>
                  </a:lnTo>
                  <a:lnTo>
                    <a:pt x="61" y="126"/>
                  </a:lnTo>
                  <a:lnTo>
                    <a:pt x="63" y="126"/>
                  </a:lnTo>
                  <a:lnTo>
                    <a:pt x="63" y="124"/>
                  </a:lnTo>
                  <a:lnTo>
                    <a:pt x="63" y="126"/>
                  </a:lnTo>
                  <a:lnTo>
                    <a:pt x="61" y="124"/>
                  </a:lnTo>
                  <a:lnTo>
                    <a:pt x="61" y="122"/>
                  </a:lnTo>
                  <a:lnTo>
                    <a:pt x="59" y="120"/>
                  </a:lnTo>
                  <a:lnTo>
                    <a:pt x="57" y="120"/>
                  </a:lnTo>
                  <a:lnTo>
                    <a:pt x="55" y="120"/>
                  </a:lnTo>
                  <a:lnTo>
                    <a:pt x="53" y="120"/>
                  </a:lnTo>
                  <a:lnTo>
                    <a:pt x="53" y="122"/>
                  </a:lnTo>
                  <a:lnTo>
                    <a:pt x="53" y="120"/>
                  </a:lnTo>
                  <a:lnTo>
                    <a:pt x="53" y="118"/>
                  </a:lnTo>
                  <a:lnTo>
                    <a:pt x="55" y="118"/>
                  </a:lnTo>
                  <a:lnTo>
                    <a:pt x="53" y="118"/>
                  </a:lnTo>
                  <a:lnTo>
                    <a:pt x="51" y="118"/>
                  </a:lnTo>
                  <a:lnTo>
                    <a:pt x="51" y="118"/>
                  </a:lnTo>
                  <a:lnTo>
                    <a:pt x="49" y="118"/>
                  </a:lnTo>
                  <a:lnTo>
                    <a:pt x="47" y="118"/>
                  </a:lnTo>
                  <a:lnTo>
                    <a:pt x="47" y="118"/>
                  </a:lnTo>
                  <a:lnTo>
                    <a:pt x="44" y="118"/>
                  </a:lnTo>
                  <a:lnTo>
                    <a:pt x="44" y="118"/>
                  </a:lnTo>
                  <a:lnTo>
                    <a:pt x="44" y="118"/>
                  </a:lnTo>
                  <a:lnTo>
                    <a:pt x="44" y="116"/>
                  </a:lnTo>
                  <a:lnTo>
                    <a:pt x="42" y="118"/>
                  </a:lnTo>
                  <a:lnTo>
                    <a:pt x="42" y="116"/>
                  </a:lnTo>
                  <a:lnTo>
                    <a:pt x="40" y="116"/>
                  </a:lnTo>
                  <a:lnTo>
                    <a:pt x="38" y="116"/>
                  </a:lnTo>
                  <a:lnTo>
                    <a:pt x="36" y="116"/>
                  </a:lnTo>
                  <a:lnTo>
                    <a:pt x="36" y="114"/>
                  </a:lnTo>
                  <a:lnTo>
                    <a:pt x="34" y="112"/>
                  </a:lnTo>
                  <a:lnTo>
                    <a:pt x="34" y="110"/>
                  </a:lnTo>
                  <a:lnTo>
                    <a:pt x="32" y="110"/>
                  </a:lnTo>
                  <a:lnTo>
                    <a:pt x="30" y="110"/>
                  </a:lnTo>
                  <a:lnTo>
                    <a:pt x="28" y="112"/>
                  </a:lnTo>
                  <a:lnTo>
                    <a:pt x="26" y="110"/>
                  </a:lnTo>
                  <a:lnTo>
                    <a:pt x="28" y="108"/>
                  </a:lnTo>
                  <a:lnTo>
                    <a:pt x="28" y="106"/>
                  </a:lnTo>
                  <a:lnTo>
                    <a:pt x="28" y="104"/>
                  </a:lnTo>
                  <a:lnTo>
                    <a:pt x="30" y="104"/>
                  </a:lnTo>
                  <a:lnTo>
                    <a:pt x="30" y="102"/>
                  </a:lnTo>
                  <a:lnTo>
                    <a:pt x="30" y="100"/>
                  </a:lnTo>
                  <a:lnTo>
                    <a:pt x="28" y="100"/>
                  </a:lnTo>
                  <a:lnTo>
                    <a:pt x="30" y="100"/>
                  </a:lnTo>
                  <a:lnTo>
                    <a:pt x="30" y="98"/>
                  </a:lnTo>
                  <a:lnTo>
                    <a:pt x="28" y="98"/>
                  </a:lnTo>
                  <a:lnTo>
                    <a:pt x="28" y="96"/>
                  </a:lnTo>
                  <a:lnTo>
                    <a:pt x="28" y="94"/>
                  </a:lnTo>
                  <a:lnTo>
                    <a:pt x="28" y="92"/>
                  </a:lnTo>
                  <a:lnTo>
                    <a:pt x="26" y="92"/>
                  </a:lnTo>
                  <a:lnTo>
                    <a:pt x="26" y="90"/>
                  </a:lnTo>
                  <a:lnTo>
                    <a:pt x="24" y="90"/>
                  </a:lnTo>
                  <a:lnTo>
                    <a:pt x="22" y="90"/>
                  </a:lnTo>
                  <a:lnTo>
                    <a:pt x="24" y="88"/>
                  </a:lnTo>
                  <a:lnTo>
                    <a:pt x="26" y="84"/>
                  </a:lnTo>
                  <a:lnTo>
                    <a:pt x="26" y="82"/>
                  </a:lnTo>
                  <a:lnTo>
                    <a:pt x="28" y="82"/>
                  </a:lnTo>
                  <a:lnTo>
                    <a:pt x="28" y="78"/>
                  </a:lnTo>
                  <a:lnTo>
                    <a:pt x="30" y="78"/>
                  </a:lnTo>
                  <a:lnTo>
                    <a:pt x="32" y="78"/>
                  </a:lnTo>
                  <a:lnTo>
                    <a:pt x="30" y="78"/>
                  </a:lnTo>
                  <a:lnTo>
                    <a:pt x="30" y="76"/>
                  </a:lnTo>
                  <a:lnTo>
                    <a:pt x="28" y="76"/>
                  </a:lnTo>
                  <a:lnTo>
                    <a:pt x="26" y="78"/>
                  </a:lnTo>
                  <a:lnTo>
                    <a:pt x="24" y="78"/>
                  </a:lnTo>
                  <a:lnTo>
                    <a:pt x="24" y="76"/>
                  </a:lnTo>
                  <a:lnTo>
                    <a:pt x="24" y="78"/>
                  </a:lnTo>
                  <a:lnTo>
                    <a:pt x="24" y="80"/>
                  </a:lnTo>
                  <a:lnTo>
                    <a:pt x="22" y="80"/>
                  </a:lnTo>
                  <a:lnTo>
                    <a:pt x="20" y="80"/>
                  </a:lnTo>
                  <a:lnTo>
                    <a:pt x="20" y="78"/>
                  </a:lnTo>
                  <a:lnTo>
                    <a:pt x="20" y="76"/>
                  </a:lnTo>
                  <a:lnTo>
                    <a:pt x="18" y="74"/>
                  </a:lnTo>
                  <a:lnTo>
                    <a:pt x="18" y="76"/>
                  </a:lnTo>
                  <a:lnTo>
                    <a:pt x="16" y="78"/>
                  </a:lnTo>
                  <a:lnTo>
                    <a:pt x="14" y="78"/>
                  </a:lnTo>
                  <a:lnTo>
                    <a:pt x="12" y="78"/>
                  </a:lnTo>
                  <a:lnTo>
                    <a:pt x="12" y="76"/>
                  </a:lnTo>
                  <a:lnTo>
                    <a:pt x="12" y="74"/>
                  </a:lnTo>
                  <a:lnTo>
                    <a:pt x="12" y="72"/>
                  </a:lnTo>
                  <a:lnTo>
                    <a:pt x="12" y="70"/>
                  </a:lnTo>
                  <a:lnTo>
                    <a:pt x="14" y="70"/>
                  </a:lnTo>
                  <a:lnTo>
                    <a:pt x="14" y="68"/>
                  </a:lnTo>
                  <a:lnTo>
                    <a:pt x="16" y="68"/>
                  </a:lnTo>
                  <a:lnTo>
                    <a:pt x="16" y="66"/>
                  </a:lnTo>
                  <a:lnTo>
                    <a:pt x="18" y="66"/>
                  </a:lnTo>
                  <a:lnTo>
                    <a:pt x="18" y="68"/>
                  </a:lnTo>
                  <a:lnTo>
                    <a:pt x="18" y="66"/>
                  </a:lnTo>
                  <a:lnTo>
                    <a:pt x="20" y="66"/>
                  </a:lnTo>
                  <a:lnTo>
                    <a:pt x="20" y="64"/>
                  </a:lnTo>
                  <a:lnTo>
                    <a:pt x="20" y="62"/>
                  </a:lnTo>
                  <a:lnTo>
                    <a:pt x="18" y="62"/>
                  </a:lnTo>
                  <a:lnTo>
                    <a:pt x="18" y="60"/>
                  </a:lnTo>
                  <a:lnTo>
                    <a:pt x="18" y="58"/>
                  </a:lnTo>
                  <a:lnTo>
                    <a:pt x="16" y="58"/>
                  </a:lnTo>
                  <a:lnTo>
                    <a:pt x="18" y="56"/>
                  </a:lnTo>
                  <a:lnTo>
                    <a:pt x="16" y="56"/>
                  </a:lnTo>
                  <a:lnTo>
                    <a:pt x="14" y="54"/>
                  </a:lnTo>
                  <a:lnTo>
                    <a:pt x="16" y="54"/>
                  </a:lnTo>
                  <a:lnTo>
                    <a:pt x="16" y="52"/>
                  </a:lnTo>
                  <a:lnTo>
                    <a:pt x="16" y="50"/>
                  </a:lnTo>
                  <a:lnTo>
                    <a:pt x="14" y="50"/>
                  </a:lnTo>
                  <a:lnTo>
                    <a:pt x="14" y="48"/>
                  </a:lnTo>
                  <a:lnTo>
                    <a:pt x="12" y="48"/>
                  </a:lnTo>
                  <a:lnTo>
                    <a:pt x="10" y="46"/>
                  </a:lnTo>
                  <a:lnTo>
                    <a:pt x="10" y="48"/>
                  </a:lnTo>
                  <a:lnTo>
                    <a:pt x="12" y="48"/>
                  </a:lnTo>
                  <a:lnTo>
                    <a:pt x="10" y="48"/>
                  </a:lnTo>
                  <a:lnTo>
                    <a:pt x="10" y="50"/>
                  </a:lnTo>
                  <a:lnTo>
                    <a:pt x="8" y="50"/>
                  </a:lnTo>
                  <a:lnTo>
                    <a:pt x="8" y="52"/>
                  </a:lnTo>
                  <a:lnTo>
                    <a:pt x="6" y="52"/>
                  </a:lnTo>
                  <a:lnTo>
                    <a:pt x="6" y="50"/>
                  </a:lnTo>
                  <a:lnTo>
                    <a:pt x="4" y="50"/>
                  </a:lnTo>
                  <a:lnTo>
                    <a:pt x="2" y="50"/>
                  </a:lnTo>
                  <a:lnTo>
                    <a:pt x="2" y="48"/>
                  </a:lnTo>
                  <a:lnTo>
                    <a:pt x="0" y="48"/>
                  </a:lnTo>
                  <a:lnTo>
                    <a:pt x="0" y="46"/>
                  </a:lnTo>
                  <a:lnTo>
                    <a:pt x="2" y="46"/>
                  </a:lnTo>
                  <a:lnTo>
                    <a:pt x="2" y="44"/>
                  </a:lnTo>
                  <a:lnTo>
                    <a:pt x="4" y="44"/>
                  </a:lnTo>
                  <a:lnTo>
                    <a:pt x="4" y="46"/>
                  </a:lnTo>
                  <a:lnTo>
                    <a:pt x="6" y="46"/>
                  </a:lnTo>
                  <a:lnTo>
                    <a:pt x="6" y="44"/>
                  </a:lnTo>
                  <a:lnTo>
                    <a:pt x="6" y="42"/>
                  </a:lnTo>
                  <a:lnTo>
                    <a:pt x="4" y="42"/>
                  </a:lnTo>
                  <a:lnTo>
                    <a:pt x="2" y="42"/>
                  </a:lnTo>
                  <a:lnTo>
                    <a:pt x="4" y="40"/>
                  </a:lnTo>
                  <a:lnTo>
                    <a:pt x="2" y="40"/>
                  </a:lnTo>
                  <a:lnTo>
                    <a:pt x="0" y="40"/>
                  </a:lnTo>
                  <a:lnTo>
                    <a:pt x="0" y="38"/>
                  </a:lnTo>
                  <a:lnTo>
                    <a:pt x="0" y="36"/>
                  </a:lnTo>
                  <a:lnTo>
                    <a:pt x="2" y="36"/>
                  </a:lnTo>
                  <a:lnTo>
                    <a:pt x="2" y="34"/>
                  </a:lnTo>
                  <a:lnTo>
                    <a:pt x="4" y="34"/>
                  </a:lnTo>
                  <a:lnTo>
                    <a:pt x="4" y="32"/>
                  </a:lnTo>
                  <a:lnTo>
                    <a:pt x="4" y="30"/>
                  </a:lnTo>
                  <a:lnTo>
                    <a:pt x="4" y="28"/>
                  </a:lnTo>
                  <a:lnTo>
                    <a:pt x="6" y="28"/>
                  </a:lnTo>
                  <a:lnTo>
                    <a:pt x="8" y="28"/>
                  </a:lnTo>
                  <a:lnTo>
                    <a:pt x="10" y="28"/>
                  </a:lnTo>
                  <a:lnTo>
                    <a:pt x="18" y="26"/>
                  </a:lnTo>
                  <a:lnTo>
                    <a:pt x="20" y="26"/>
                  </a:lnTo>
                  <a:lnTo>
                    <a:pt x="22" y="26"/>
                  </a:lnTo>
                  <a:lnTo>
                    <a:pt x="24" y="26"/>
                  </a:lnTo>
                  <a:lnTo>
                    <a:pt x="28" y="26"/>
                  </a:lnTo>
                  <a:lnTo>
                    <a:pt x="30" y="24"/>
                  </a:lnTo>
                  <a:lnTo>
                    <a:pt x="32" y="24"/>
                  </a:lnTo>
                  <a:lnTo>
                    <a:pt x="38" y="24"/>
                  </a:lnTo>
                  <a:lnTo>
                    <a:pt x="40" y="24"/>
                  </a:lnTo>
                  <a:lnTo>
                    <a:pt x="42" y="24"/>
                  </a:lnTo>
                  <a:lnTo>
                    <a:pt x="44" y="22"/>
                  </a:lnTo>
                  <a:lnTo>
                    <a:pt x="44" y="22"/>
                  </a:lnTo>
                  <a:lnTo>
                    <a:pt x="47" y="22"/>
                  </a:lnTo>
                  <a:lnTo>
                    <a:pt x="49" y="22"/>
                  </a:lnTo>
                  <a:lnTo>
                    <a:pt x="51" y="22"/>
                  </a:lnTo>
                  <a:lnTo>
                    <a:pt x="53" y="22"/>
                  </a:lnTo>
                  <a:lnTo>
                    <a:pt x="55" y="22"/>
                  </a:lnTo>
                  <a:lnTo>
                    <a:pt x="59" y="22"/>
                  </a:lnTo>
                  <a:lnTo>
                    <a:pt x="61" y="22"/>
                  </a:lnTo>
                  <a:lnTo>
                    <a:pt x="63" y="22"/>
                  </a:lnTo>
                  <a:lnTo>
                    <a:pt x="65" y="22"/>
                  </a:lnTo>
                  <a:lnTo>
                    <a:pt x="67" y="22"/>
                  </a:lnTo>
                  <a:lnTo>
                    <a:pt x="71" y="20"/>
                  </a:lnTo>
                  <a:lnTo>
                    <a:pt x="77" y="20"/>
                  </a:lnTo>
                  <a:lnTo>
                    <a:pt x="79" y="20"/>
                  </a:lnTo>
                  <a:lnTo>
                    <a:pt x="83" y="20"/>
                  </a:lnTo>
                  <a:lnTo>
                    <a:pt x="85" y="18"/>
                  </a:lnTo>
                  <a:lnTo>
                    <a:pt x="87" y="18"/>
                  </a:lnTo>
                  <a:lnTo>
                    <a:pt x="89" y="18"/>
                  </a:lnTo>
                  <a:lnTo>
                    <a:pt x="91" y="18"/>
                  </a:lnTo>
                  <a:lnTo>
                    <a:pt x="93" y="18"/>
                  </a:lnTo>
                  <a:lnTo>
                    <a:pt x="93" y="18"/>
                  </a:lnTo>
                  <a:lnTo>
                    <a:pt x="95" y="18"/>
                  </a:lnTo>
                  <a:lnTo>
                    <a:pt x="97" y="16"/>
                  </a:lnTo>
                  <a:lnTo>
                    <a:pt x="99" y="16"/>
                  </a:lnTo>
                  <a:lnTo>
                    <a:pt x="101" y="16"/>
                  </a:lnTo>
                  <a:lnTo>
                    <a:pt x="103" y="16"/>
                  </a:lnTo>
                  <a:lnTo>
                    <a:pt x="105" y="16"/>
                  </a:lnTo>
                  <a:lnTo>
                    <a:pt x="107" y="16"/>
                  </a:lnTo>
                  <a:lnTo>
                    <a:pt x="109" y="16"/>
                  </a:lnTo>
                  <a:lnTo>
                    <a:pt x="109" y="14"/>
                  </a:lnTo>
                  <a:lnTo>
                    <a:pt x="111" y="14"/>
                  </a:lnTo>
                  <a:lnTo>
                    <a:pt x="113" y="14"/>
                  </a:lnTo>
                  <a:lnTo>
                    <a:pt x="115" y="14"/>
                  </a:lnTo>
                  <a:lnTo>
                    <a:pt x="119" y="14"/>
                  </a:lnTo>
                  <a:lnTo>
                    <a:pt x="121" y="14"/>
                  </a:lnTo>
                  <a:lnTo>
                    <a:pt x="123" y="12"/>
                  </a:lnTo>
                  <a:lnTo>
                    <a:pt x="125" y="12"/>
                  </a:lnTo>
                  <a:lnTo>
                    <a:pt x="129" y="12"/>
                  </a:lnTo>
                  <a:lnTo>
                    <a:pt x="131" y="12"/>
                  </a:lnTo>
                  <a:lnTo>
                    <a:pt x="133" y="12"/>
                  </a:lnTo>
                  <a:lnTo>
                    <a:pt x="135" y="12"/>
                  </a:lnTo>
                  <a:lnTo>
                    <a:pt x="137" y="10"/>
                  </a:lnTo>
                  <a:lnTo>
                    <a:pt x="141" y="10"/>
                  </a:lnTo>
                  <a:lnTo>
                    <a:pt x="143" y="10"/>
                  </a:lnTo>
                  <a:lnTo>
                    <a:pt x="143" y="10"/>
                  </a:lnTo>
                  <a:lnTo>
                    <a:pt x="147" y="8"/>
                  </a:lnTo>
                  <a:lnTo>
                    <a:pt x="149" y="8"/>
                  </a:lnTo>
                  <a:lnTo>
                    <a:pt x="151" y="8"/>
                  </a:lnTo>
                  <a:lnTo>
                    <a:pt x="153" y="8"/>
                  </a:lnTo>
                  <a:lnTo>
                    <a:pt x="155" y="8"/>
                  </a:lnTo>
                  <a:lnTo>
                    <a:pt x="157" y="8"/>
                  </a:lnTo>
                  <a:lnTo>
                    <a:pt x="161" y="6"/>
                  </a:lnTo>
                  <a:lnTo>
                    <a:pt x="167" y="6"/>
                  </a:lnTo>
                  <a:lnTo>
                    <a:pt x="169" y="6"/>
                  </a:lnTo>
                  <a:lnTo>
                    <a:pt x="171" y="6"/>
                  </a:lnTo>
                  <a:lnTo>
                    <a:pt x="173" y="4"/>
                  </a:lnTo>
                  <a:lnTo>
                    <a:pt x="177" y="4"/>
                  </a:lnTo>
                  <a:lnTo>
                    <a:pt x="179" y="4"/>
                  </a:lnTo>
                  <a:lnTo>
                    <a:pt x="181" y="4"/>
                  </a:lnTo>
                  <a:lnTo>
                    <a:pt x="189" y="2"/>
                  </a:lnTo>
                  <a:lnTo>
                    <a:pt x="191" y="2"/>
                  </a:lnTo>
                  <a:lnTo>
                    <a:pt x="193" y="2"/>
                  </a:lnTo>
                  <a:lnTo>
                    <a:pt x="197" y="0"/>
                  </a:lnTo>
                  <a:lnTo>
                    <a:pt x="199" y="0"/>
                  </a:lnTo>
                  <a:lnTo>
                    <a:pt x="203" y="0"/>
                  </a:lnTo>
                  <a:lnTo>
                    <a:pt x="203"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7" name="Freeform 8"/>
            <p:cNvSpPr>
              <a:spLocks/>
            </p:cNvSpPr>
            <p:nvPr/>
          </p:nvSpPr>
          <p:spPr bwMode="auto">
            <a:xfrm>
              <a:off x="8104188" y="2794000"/>
              <a:ext cx="441325" cy="293688"/>
            </a:xfrm>
            <a:custGeom>
              <a:avLst/>
              <a:gdLst>
                <a:gd name="T0" fmla="*/ 52 w 278"/>
                <a:gd name="T1" fmla="*/ 6 h 185"/>
                <a:gd name="T2" fmla="*/ 60 w 278"/>
                <a:gd name="T3" fmla="*/ 14 h 185"/>
                <a:gd name="T4" fmla="*/ 66 w 278"/>
                <a:gd name="T5" fmla="*/ 16 h 185"/>
                <a:gd name="T6" fmla="*/ 76 w 278"/>
                <a:gd name="T7" fmla="*/ 18 h 185"/>
                <a:gd name="T8" fmla="*/ 84 w 278"/>
                <a:gd name="T9" fmla="*/ 20 h 185"/>
                <a:gd name="T10" fmla="*/ 96 w 278"/>
                <a:gd name="T11" fmla="*/ 26 h 185"/>
                <a:gd name="T12" fmla="*/ 110 w 278"/>
                <a:gd name="T13" fmla="*/ 24 h 185"/>
                <a:gd name="T14" fmla="*/ 122 w 278"/>
                <a:gd name="T15" fmla="*/ 32 h 185"/>
                <a:gd name="T16" fmla="*/ 128 w 278"/>
                <a:gd name="T17" fmla="*/ 32 h 185"/>
                <a:gd name="T18" fmla="*/ 136 w 278"/>
                <a:gd name="T19" fmla="*/ 30 h 185"/>
                <a:gd name="T20" fmla="*/ 142 w 278"/>
                <a:gd name="T21" fmla="*/ 34 h 185"/>
                <a:gd name="T22" fmla="*/ 146 w 278"/>
                <a:gd name="T23" fmla="*/ 38 h 185"/>
                <a:gd name="T24" fmla="*/ 150 w 278"/>
                <a:gd name="T25" fmla="*/ 46 h 185"/>
                <a:gd name="T26" fmla="*/ 160 w 278"/>
                <a:gd name="T27" fmla="*/ 44 h 185"/>
                <a:gd name="T28" fmla="*/ 164 w 278"/>
                <a:gd name="T29" fmla="*/ 50 h 185"/>
                <a:gd name="T30" fmla="*/ 172 w 278"/>
                <a:gd name="T31" fmla="*/ 55 h 185"/>
                <a:gd name="T32" fmla="*/ 174 w 278"/>
                <a:gd name="T33" fmla="*/ 63 h 185"/>
                <a:gd name="T34" fmla="*/ 176 w 278"/>
                <a:gd name="T35" fmla="*/ 75 h 185"/>
                <a:gd name="T36" fmla="*/ 192 w 278"/>
                <a:gd name="T37" fmla="*/ 81 h 185"/>
                <a:gd name="T38" fmla="*/ 196 w 278"/>
                <a:gd name="T39" fmla="*/ 91 h 185"/>
                <a:gd name="T40" fmla="*/ 206 w 278"/>
                <a:gd name="T41" fmla="*/ 99 h 185"/>
                <a:gd name="T42" fmla="*/ 208 w 278"/>
                <a:gd name="T43" fmla="*/ 103 h 185"/>
                <a:gd name="T44" fmla="*/ 218 w 278"/>
                <a:gd name="T45" fmla="*/ 113 h 185"/>
                <a:gd name="T46" fmla="*/ 228 w 278"/>
                <a:gd name="T47" fmla="*/ 117 h 185"/>
                <a:gd name="T48" fmla="*/ 236 w 278"/>
                <a:gd name="T49" fmla="*/ 125 h 185"/>
                <a:gd name="T50" fmla="*/ 240 w 278"/>
                <a:gd name="T51" fmla="*/ 129 h 185"/>
                <a:gd name="T52" fmla="*/ 248 w 278"/>
                <a:gd name="T53" fmla="*/ 131 h 185"/>
                <a:gd name="T54" fmla="*/ 254 w 278"/>
                <a:gd name="T55" fmla="*/ 141 h 185"/>
                <a:gd name="T56" fmla="*/ 264 w 278"/>
                <a:gd name="T57" fmla="*/ 149 h 185"/>
                <a:gd name="T58" fmla="*/ 274 w 278"/>
                <a:gd name="T59" fmla="*/ 153 h 185"/>
                <a:gd name="T60" fmla="*/ 254 w 278"/>
                <a:gd name="T61" fmla="*/ 163 h 185"/>
                <a:gd name="T62" fmla="*/ 226 w 278"/>
                <a:gd name="T63" fmla="*/ 169 h 185"/>
                <a:gd name="T64" fmla="*/ 208 w 278"/>
                <a:gd name="T65" fmla="*/ 173 h 185"/>
                <a:gd name="T66" fmla="*/ 186 w 278"/>
                <a:gd name="T67" fmla="*/ 179 h 185"/>
                <a:gd name="T68" fmla="*/ 164 w 278"/>
                <a:gd name="T69" fmla="*/ 183 h 185"/>
                <a:gd name="T70" fmla="*/ 158 w 278"/>
                <a:gd name="T71" fmla="*/ 179 h 185"/>
                <a:gd name="T72" fmla="*/ 150 w 278"/>
                <a:gd name="T73" fmla="*/ 175 h 185"/>
                <a:gd name="T74" fmla="*/ 140 w 278"/>
                <a:gd name="T75" fmla="*/ 171 h 185"/>
                <a:gd name="T76" fmla="*/ 130 w 278"/>
                <a:gd name="T77" fmla="*/ 169 h 185"/>
                <a:gd name="T78" fmla="*/ 126 w 278"/>
                <a:gd name="T79" fmla="*/ 163 h 185"/>
                <a:gd name="T80" fmla="*/ 114 w 278"/>
                <a:gd name="T81" fmla="*/ 159 h 185"/>
                <a:gd name="T82" fmla="*/ 106 w 278"/>
                <a:gd name="T83" fmla="*/ 159 h 185"/>
                <a:gd name="T84" fmla="*/ 96 w 278"/>
                <a:gd name="T85" fmla="*/ 157 h 185"/>
                <a:gd name="T86" fmla="*/ 88 w 278"/>
                <a:gd name="T87" fmla="*/ 155 h 185"/>
                <a:gd name="T88" fmla="*/ 72 w 278"/>
                <a:gd name="T89" fmla="*/ 149 h 185"/>
                <a:gd name="T90" fmla="*/ 62 w 278"/>
                <a:gd name="T91" fmla="*/ 147 h 185"/>
                <a:gd name="T92" fmla="*/ 54 w 278"/>
                <a:gd name="T93" fmla="*/ 143 h 185"/>
                <a:gd name="T94" fmla="*/ 48 w 278"/>
                <a:gd name="T95" fmla="*/ 137 h 185"/>
                <a:gd name="T96" fmla="*/ 48 w 278"/>
                <a:gd name="T97" fmla="*/ 127 h 185"/>
                <a:gd name="T98" fmla="*/ 46 w 278"/>
                <a:gd name="T99" fmla="*/ 115 h 185"/>
                <a:gd name="T100" fmla="*/ 48 w 278"/>
                <a:gd name="T101" fmla="*/ 109 h 185"/>
                <a:gd name="T102" fmla="*/ 40 w 278"/>
                <a:gd name="T103" fmla="*/ 103 h 185"/>
                <a:gd name="T104" fmla="*/ 42 w 278"/>
                <a:gd name="T105" fmla="*/ 91 h 185"/>
                <a:gd name="T106" fmla="*/ 36 w 278"/>
                <a:gd name="T107" fmla="*/ 85 h 185"/>
                <a:gd name="T108" fmla="*/ 34 w 278"/>
                <a:gd name="T109" fmla="*/ 71 h 185"/>
                <a:gd name="T110" fmla="*/ 24 w 278"/>
                <a:gd name="T111" fmla="*/ 69 h 185"/>
                <a:gd name="T112" fmla="*/ 18 w 278"/>
                <a:gd name="T113" fmla="*/ 67 h 185"/>
                <a:gd name="T114" fmla="*/ 16 w 278"/>
                <a:gd name="T115" fmla="*/ 57 h 185"/>
                <a:gd name="T116" fmla="*/ 14 w 278"/>
                <a:gd name="T117" fmla="*/ 48 h 185"/>
                <a:gd name="T118" fmla="*/ 6 w 278"/>
                <a:gd name="T119" fmla="*/ 40 h 185"/>
                <a:gd name="T120" fmla="*/ 2 w 278"/>
                <a:gd name="T121" fmla="*/ 36 h 185"/>
                <a:gd name="T122" fmla="*/ 26 w 278"/>
                <a:gd name="T123" fmla="*/ 16 h 185"/>
                <a:gd name="T124" fmla="*/ 46 w 278"/>
                <a:gd name="T125" fmla="*/ 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8" h="185">
                  <a:moveTo>
                    <a:pt x="46" y="2"/>
                  </a:moveTo>
                  <a:lnTo>
                    <a:pt x="48" y="2"/>
                  </a:lnTo>
                  <a:lnTo>
                    <a:pt x="48" y="4"/>
                  </a:lnTo>
                  <a:lnTo>
                    <a:pt x="48" y="6"/>
                  </a:lnTo>
                  <a:lnTo>
                    <a:pt x="48" y="6"/>
                  </a:lnTo>
                  <a:lnTo>
                    <a:pt x="48" y="6"/>
                  </a:lnTo>
                  <a:lnTo>
                    <a:pt x="50" y="6"/>
                  </a:lnTo>
                  <a:lnTo>
                    <a:pt x="50" y="6"/>
                  </a:lnTo>
                  <a:lnTo>
                    <a:pt x="50" y="6"/>
                  </a:lnTo>
                  <a:lnTo>
                    <a:pt x="52" y="6"/>
                  </a:lnTo>
                  <a:lnTo>
                    <a:pt x="52" y="8"/>
                  </a:lnTo>
                  <a:lnTo>
                    <a:pt x="54" y="8"/>
                  </a:lnTo>
                  <a:lnTo>
                    <a:pt x="54" y="10"/>
                  </a:lnTo>
                  <a:lnTo>
                    <a:pt x="56" y="10"/>
                  </a:lnTo>
                  <a:lnTo>
                    <a:pt x="56" y="12"/>
                  </a:lnTo>
                  <a:lnTo>
                    <a:pt x="58" y="12"/>
                  </a:lnTo>
                  <a:lnTo>
                    <a:pt x="58" y="14"/>
                  </a:lnTo>
                  <a:lnTo>
                    <a:pt x="60" y="14"/>
                  </a:lnTo>
                  <a:lnTo>
                    <a:pt x="60" y="12"/>
                  </a:lnTo>
                  <a:lnTo>
                    <a:pt x="60" y="14"/>
                  </a:lnTo>
                  <a:lnTo>
                    <a:pt x="62" y="14"/>
                  </a:lnTo>
                  <a:lnTo>
                    <a:pt x="62" y="12"/>
                  </a:lnTo>
                  <a:lnTo>
                    <a:pt x="64" y="12"/>
                  </a:lnTo>
                  <a:lnTo>
                    <a:pt x="66" y="12"/>
                  </a:lnTo>
                  <a:lnTo>
                    <a:pt x="64" y="12"/>
                  </a:lnTo>
                  <a:lnTo>
                    <a:pt x="64" y="14"/>
                  </a:lnTo>
                  <a:lnTo>
                    <a:pt x="66" y="14"/>
                  </a:lnTo>
                  <a:lnTo>
                    <a:pt x="66" y="16"/>
                  </a:lnTo>
                  <a:lnTo>
                    <a:pt x="66" y="14"/>
                  </a:lnTo>
                  <a:lnTo>
                    <a:pt x="66" y="16"/>
                  </a:lnTo>
                  <a:lnTo>
                    <a:pt x="68" y="16"/>
                  </a:lnTo>
                  <a:lnTo>
                    <a:pt x="70" y="16"/>
                  </a:lnTo>
                  <a:lnTo>
                    <a:pt x="72" y="16"/>
                  </a:lnTo>
                  <a:lnTo>
                    <a:pt x="74" y="16"/>
                  </a:lnTo>
                  <a:lnTo>
                    <a:pt x="76" y="16"/>
                  </a:lnTo>
                  <a:lnTo>
                    <a:pt x="74" y="18"/>
                  </a:lnTo>
                  <a:lnTo>
                    <a:pt x="76" y="16"/>
                  </a:lnTo>
                  <a:lnTo>
                    <a:pt x="76" y="18"/>
                  </a:lnTo>
                  <a:lnTo>
                    <a:pt x="74" y="18"/>
                  </a:lnTo>
                  <a:lnTo>
                    <a:pt x="76" y="18"/>
                  </a:lnTo>
                  <a:lnTo>
                    <a:pt x="78" y="20"/>
                  </a:lnTo>
                  <a:lnTo>
                    <a:pt x="76" y="20"/>
                  </a:lnTo>
                  <a:lnTo>
                    <a:pt x="78" y="20"/>
                  </a:lnTo>
                  <a:lnTo>
                    <a:pt x="80" y="20"/>
                  </a:lnTo>
                  <a:lnTo>
                    <a:pt x="80" y="18"/>
                  </a:lnTo>
                  <a:lnTo>
                    <a:pt x="80" y="20"/>
                  </a:lnTo>
                  <a:lnTo>
                    <a:pt x="82" y="20"/>
                  </a:lnTo>
                  <a:lnTo>
                    <a:pt x="84" y="20"/>
                  </a:lnTo>
                  <a:lnTo>
                    <a:pt x="84" y="22"/>
                  </a:lnTo>
                  <a:lnTo>
                    <a:pt x="84" y="20"/>
                  </a:lnTo>
                  <a:lnTo>
                    <a:pt x="86" y="22"/>
                  </a:lnTo>
                  <a:lnTo>
                    <a:pt x="88" y="22"/>
                  </a:lnTo>
                  <a:lnTo>
                    <a:pt x="90" y="22"/>
                  </a:lnTo>
                  <a:lnTo>
                    <a:pt x="88" y="24"/>
                  </a:lnTo>
                  <a:lnTo>
                    <a:pt x="90" y="24"/>
                  </a:lnTo>
                  <a:lnTo>
                    <a:pt x="92" y="24"/>
                  </a:lnTo>
                  <a:lnTo>
                    <a:pt x="94" y="24"/>
                  </a:lnTo>
                  <a:lnTo>
                    <a:pt x="96" y="24"/>
                  </a:lnTo>
                  <a:lnTo>
                    <a:pt x="96" y="24"/>
                  </a:lnTo>
                  <a:lnTo>
                    <a:pt x="96" y="26"/>
                  </a:lnTo>
                  <a:lnTo>
                    <a:pt x="98" y="26"/>
                  </a:lnTo>
                  <a:lnTo>
                    <a:pt x="100" y="26"/>
                  </a:lnTo>
                  <a:lnTo>
                    <a:pt x="102" y="26"/>
                  </a:lnTo>
                  <a:lnTo>
                    <a:pt x="104" y="26"/>
                  </a:lnTo>
                  <a:lnTo>
                    <a:pt x="106" y="26"/>
                  </a:lnTo>
                  <a:lnTo>
                    <a:pt x="106" y="24"/>
                  </a:lnTo>
                  <a:lnTo>
                    <a:pt x="106" y="26"/>
                  </a:lnTo>
                  <a:lnTo>
                    <a:pt x="106" y="24"/>
                  </a:lnTo>
                  <a:lnTo>
                    <a:pt x="108" y="24"/>
                  </a:lnTo>
                  <a:lnTo>
                    <a:pt x="110" y="24"/>
                  </a:lnTo>
                  <a:lnTo>
                    <a:pt x="110" y="26"/>
                  </a:lnTo>
                  <a:lnTo>
                    <a:pt x="112" y="28"/>
                  </a:lnTo>
                  <a:lnTo>
                    <a:pt x="114" y="28"/>
                  </a:lnTo>
                  <a:lnTo>
                    <a:pt x="116" y="30"/>
                  </a:lnTo>
                  <a:lnTo>
                    <a:pt x="118" y="30"/>
                  </a:lnTo>
                  <a:lnTo>
                    <a:pt x="120" y="30"/>
                  </a:lnTo>
                  <a:lnTo>
                    <a:pt x="120" y="32"/>
                  </a:lnTo>
                  <a:lnTo>
                    <a:pt x="122" y="32"/>
                  </a:lnTo>
                  <a:lnTo>
                    <a:pt x="122" y="30"/>
                  </a:lnTo>
                  <a:lnTo>
                    <a:pt x="122" y="32"/>
                  </a:lnTo>
                  <a:lnTo>
                    <a:pt x="124" y="32"/>
                  </a:lnTo>
                  <a:lnTo>
                    <a:pt x="124" y="30"/>
                  </a:lnTo>
                  <a:lnTo>
                    <a:pt x="124" y="32"/>
                  </a:lnTo>
                  <a:lnTo>
                    <a:pt x="124" y="30"/>
                  </a:lnTo>
                  <a:lnTo>
                    <a:pt x="126" y="30"/>
                  </a:lnTo>
                  <a:lnTo>
                    <a:pt x="126" y="32"/>
                  </a:lnTo>
                  <a:lnTo>
                    <a:pt x="126" y="30"/>
                  </a:lnTo>
                  <a:lnTo>
                    <a:pt x="128" y="30"/>
                  </a:lnTo>
                  <a:lnTo>
                    <a:pt x="126" y="32"/>
                  </a:lnTo>
                  <a:lnTo>
                    <a:pt x="128" y="32"/>
                  </a:lnTo>
                  <a:lnTo>
                    <a:pt x="128" y="30"/>
                  </a:lnTo>
                  <a:lnTo>
                    <a:pt x="128" y="28"/>
                  </a:lnTo>
                  <a:lnTo>
                    <a:pt x="130" y="28"/>
                  </a:lnTo>
                  <a:lnTo>
                    <a:pt x="132" y="28"/>
                  </a:lnTo>
                  <a:lnTo>
                    <a:pt x="130" y="30"/>
                  </a:lnTo>
                  <a:lnTo>
                    <a:pt x="132" y="30"/>
                  </a:lnTo>
                  <a:lnTo>
                    <a:pt x="132" y="28"/>
                  </a:lnTo>
                  <a:lnTo>
                    <a:pt x="134" y="28"/>
                  </a:lnTo>
                  <a:lnTo>
                    <a:pt x="134" y="30"/>
                  </a:lnTo>
                  <a:lnTo>
                    <a:pt x="136" y="30"/>
                  </a:lnTo>
                  <a:lnTo>
                    <a:pt x="134" y="30"/>
                  </a:lnTo>
                  <a:lnTo>
                    <a:pt x="136" y="32"/>
                  </a:lnTo>
                  <a:lnTo>
                    <a:pt x="134" y="32"/>
                  </a:lnTo>
                  <a:lnTo>
                    <a:pt x="136" y="32"/>
                  </a:lnTo>
                  <a:lnTo>
                    <a:pt x="134" y="32"/>
                  </a:lnTo>
                  <a:lnTo>
                    <a:pt x="134" y="34"/>
                  </a:lnTo>
                  <a:lnTo>
                    <a:pt x="136" y="34"/>
                  </a:lnTo>
                  <a:lnTo>
                    <a:pt x="138" y="34"/>
                  </a:lnTo>
                  <a:lnTo>
                    <a:pt x="140" y="34"/>
                  </a:lnTo>
                  <a:lnTo>
                    <a:pt x="142" y="34"/>
                  </a:lnTo>
                  <a:lnTo>
                    <a:pt x="142" y="32"/>
                  </a:lnTo>
                  <a:lnTo>
                    <a:pt x="144" y="34"/>
                  </a:lnTo>
                  <a:lnTo>
                    <a:pt x="144" y="34"/>
                  </a:lnTo>
                  <a:lnTo>
                    <a:pt x="146" y="34"/>
                  </a:lnTo>
                  <a:lnTo>
                    <a:pt x="146" y="36"/>
                  </a:lnTo>
                  <a:lnTo>
                    <a:pt x="144" y="36"/>
                  </a:lnTo>
                  <a:lnTo>
                    <a:pt x="146" y="36"/>
                  </a:lnTo>
                  <a:lnTo>
                    <a:pt x="146" y="38"/>
                  </a:lnTo>
                  <a:lnTo>
                    <a:pt x="144" y="38"/>
                  </a:lnTo>
                  <a:lnTo>
                    <a:pt x="146" y="38"/>
                  </a:lnTo>
                  <a:lnTo>
                    <a:pt x="146" y="40"/>
                  </a:lnTo>
                  <a:lnTo>
                    <a:pt x="146" y="42"/>
                  </a:lnTo>
                  <a:lnTo>
                    <a:pt x="146" y="44"/>
                  </a:lnTo>
                  <a:lnTo>
                    <a:pt x="146" y="46"/>
                  </a:lnTo>
                  <a:lnTo>
                    <a:pt x="148" y="46"/>
                  </a:lnTo>
                  <a:lnTo>
                    <a:pt x="148" y="48"/>
                  </a:lnTo>
                  <a:lnTo>
                    <a:pt x="148" y="46"/>
                  </a:lnTo>
                  <a:lnTo>
                    <a:pt x="150" y="46"/>
                  </a:lnTo>
                  <a:lnTo>
                    <a:pt x="150" y="48"/>
                  </a:lnTo>
                  <a:lnTo>
                    <a:pt x="150" y="46"/>
                  </a:lnTo>
                  <a:lnTo>
                    <a:pt x="150" y="48"/>
                  </a:lnTo>
                  <a:lnTo>
                    <a:pt x="152" y="46"/>
                  </a:lnTo>
                  <a:lnTo>
                    <a:pt x="154" y="46"/>
                  </a:lnTo>
                  <a:lnTo>
                    <a:pt x="154" y="44"/>
                  </a:lnTo>
                  <a:lnTo>
                    <a:pt x="156" y="44"/>
                  </a:lnTo>
                  <a:lnTo>
                    <a:pt x="154" y="44"/>
                  </a:lnTo>
                  <a:lnTo>
                    <a:pt x="156" y="42"/>
                  </a:lnTo>
                  <a:lnTo>
                    <a:pt x="158" y="42"/>
                  </a:lnTo>
                  <a:lnTo>
                    <a:pt x="158" y="44"/>
                  </a:lnTo>
                  <a:lnTo>
                    <a:pt x="160" y="44"/>
                  </a:lnTo>
                  <a:lnTo>
                    <a:pt x="158" y="44"/>
                  </a:lnTo>
                  <a:lnTo>
                    <a:pt x="158" y="42"/>
                  </a:lnTo>
                  <a:lnTo>
                    <a:pt x="160" y="42"/>
                  </a:lnTo>
                  <a:lnTo>
                    <a:pt x="160" y="44"/>
                  </a:lnTo>
                  <a:lnTo>
                    <a:pt x="162" y="44"/>
                  </a:lnTo>
                  <a:lnTo>
                    <a:pt x="162" y="46"/>
                  </a:lnTo>
                  <a:lnTo>
                    <a:pt x="164" y="48"/>
                  </a:lnTo>
                  <a:lnTo>
                    <a:pt x="162" y="48"/>
                  </a:lnTo>
                  <a:lnTo>
                    <a:pt x="164" y="48"/>
                  </a:lnTo>
                  <a:lnTo>
                    <a:pt x="164" y="50"/>
                  </a:lnTo>
                  <a:lnTo>
                    <a:pt x="166" y="50"/>
                  </a:lnTo>
                  <a:lnTo>
                    <a:pt x="166" y="53"/>
                  </a:lnTo>
                  <a:lnTo>
                    <a:pt x="168" y="53"/>
                  </a:lnTo>
                  <a:lnTo>
                    <a:pt x="170" y="53"/>
                  </a:lnTo>
                  <a:lnTo>
                    <a:pt x="168" y="53"/>
                  </a:lnTo>
                  <a:lnTo>
                    <a:pt x="168" y="55"/>
                  </a:lnTo>
                  <a:lnTo>
                    <a:pt x="170" y="55"/>
                  </a:lnTo>
                  <a:lnTo>
                    <a:pt x="170" y="53"/>
                  </a:lnTo>
                  <a:lnTo>
                    <a:pt x="170" y="55"/>
                  </a:lnTo>
                  <a:lnTo>
                    <a:pt x="172" y="55"/>
                  </a:lnTo>
                  <a:lnTo>
                    <a:pt x="170" y="55"/>
                  </a:lnTo>
                  <a:lnTo>
                    <a:pt x="170" y="55"/>
                  </a:lnTo>
                  <a:lnTo>
                    <a:pt x="172" y="55"/>
                  </a:lnTo>
                  <a:lnTo>
                    <a:pt x="170" y="55"/>
                  </a:lnTo>
                  <a:lnTo>
                    <a:pt x="170" y="57"/>
                  </a:lnTo>
                  <a:lnTo>
                    <a:pt x="170" y="59"/>
                  </a:lnTo>
                  <a:lnTo>
                    <a:pt x="172" y="59"/>
                  </a:lnTo>
                  <a:lnTo>
                    <a:pt x="172" y="61"/>
                  </a:lnTo>
                  <a:lnTo>
                    <a:pt x="172" y="63"/>
                  </a:lnTo>
                  <a:lnTo>
                    <a:pt x="174" y="63"/>
                  </a:lnTo>
                  <a:lnTo>
                    <a:pt x="174" y="65"/>
                  </a:lnTo>
                  <a:lnTo>
                    <a:pt x="174" y="63"/>
                  </a:lnTo>
                  <a:lnTo>
                    <a:pt x="174" y="65"/>
                  </a:lnTo>
                  <a:lnTo>
                    <a:pt x="174" y="67"/>
                  </a:lnTo>
                  <a:lnTo>
                    <a:pt x="174" y="69"/>
                  </a:lnTo>
                  <a:lnTo>
                    <a:pt x="176" y="69"/>
                  </a:lnTo>
                  <a:lnTo>
                    <a:pt x="174" y="71"/>
                  </a:lnTo>
                  <a:lnTo>
                    <a:pt x="176" y="71"/>
                  </a:lnTo>
                  <a:lnTo>
                    <a:pt x="176" y="73"/>
                  </a:lnTo>
                  <a:lnTo>
                    <a:pt x="176" y="75"/>
                  </a:lnTo>
                  <a:lnTo>
                    <a:pt x="178" y="77"/>
                  </a:lnTo>
                  <a:lnTo>
                    <a:pt x="180" y="77"/>
                  </a:lnTo>
                  <a:lnTo>
                    <a:pt x="180" y="79"/>
                  </a:lnTo>
                  <a:lnTo>
                    <a:pt x="182" y="79"/>
                  </a:lnTo>
                  <a:lnTo>
                    <a:pt x="184" y="79"/>
                  </a:lnTo>
                  <a:lnTo>
                    <a:pt x="186" y="79"/>
                  </a:lnTo>
                  <a:lnTo>
                    <a:pt x="186" y="81"/>
                  </a:lnTo>
                  <a:lnTo>
                    <a:pt x="188" y="81"/>
                  </a:lnTo>
                  <a:lnTo>
                    <a:pt x="190" y="81"/>
                  </a:lnTo>
                  <a:lnTo>
                    <a:pt x="192" y="81"/>
                  </a:lnTo>
                  <a:lnTo>
                    <a:pt x="190" y="81"/>
                  </a:lnTo>
                  <a:lnTo>
                    <a:pt x="192" y="81"/>
                  </a:lnTo>
                  <a:lnTo>
                    <a:pt x="192" y="83"/>
                  </a:lnTo>
                  <a:lnTo>
                    <a:pt x="192" y="83"/>
                  </a:lnTo>
                  <a:lnTo>
                    <a:pt x="192" y="85"/>
                  </a:lnTo>
                  <a:lnTo>
                    <a:pt x="194" y="85"/>
                  </a:lnTo>
                  <a:lnTo>
                    <a:pt x="194" y="87"/>
                  </a:lnTo>
                  <a:lnTo>
                    <a:pt x="196" y="87"/>
                  </a:lnTo>
                  <a:lnTo>
                    <a:pt x="196" y="89"/>
                  </a:lnTo>
                  <a:lnTo>
                    <a:pt x="196" y="91"/>
                  </a:lnTo>
                  <a:lnTo>
                    <a:pt x="196" y="93"/>
                  </a:lnTo>
                  <a:lnTo>
                    <a:pt x="196" y="95"/>
                  </a:lnTo>
                  <a:lnTo>
                    <a:pt x="198" y="93"/>
                  </a:lnTo>
                  <a:lnTo>
                    <a:pt x="198" y="95"/>
                  </a:lnTo>
                  <a:lnTo>
                    <a:pt x="200" y="95"/>
                  </a:lnTo>
                  <a:lnTo>
                    <a:pt x="200" y="97"/>
                  </a:lnTo>
                  <a:lnTo>
                    <a:pt x="202" y="97"/>
                  </a:lnTo>
                  <a:lnTo>
                    <a:pt x="202" y="99"/>
                  </a:lnTo>
                  <a:lnTo>
                    <a:pt x="204" y="99"/>
                  </a:lnTo>
                  <a:lnTo>
                    <a:pt x="206" y="99"/>
                  </a:lnTo>
                  <a:lnTo>
                    <a:pt x="204" y="99"/>
                  </a:lnTo>
                  <a:lnTo>
                    <a:pt x="204" y="101"/>
                  </a:lnTo>
                  <a:lnTo>
                    <a:pt x="206" y="101"/>
                  </a:lnTo>
                  <a:lnTo>
                    <a:pt x="206" y="103"/>
                  </a:lnTo>
                  <a:lnTo>
                    <a:pt x="206" y="103"/>
                  </a:lnTo>
                  <a:lnTo>
                    <a:pt x="206" y="103"/>
                  </a:lnTo>
                  <a:lnTo>
                    <a:pt x="206" y="103"/>
                  </a:lnTo>
                  <a:lnTo>
                    <a:pt x="208" y="103"/>
                  </a:lnTo>
                  <a:lnTo>
                    <a:pt x="206" y="103"/>
                  </a:lnTo>
                  <a:lnTo>
                    <a:pt x="208" y="103"/>
                  </a:lnTo>
                  <a:lnTo>
                    <a:pt x="208" y="105"/>
                  </a:lnTo>
                  <a:lnTo>
                    <a:pt x="208" y="107"/>
                  </a:lnTo>
                  <a:lnTo>
                    <a:pt x="210" y="107"/>
                  </a:lnTo>
                  <a:lnTo>
                    <a:pt x="210" y="109"/>
                  </a:lnTo>
                  <a:lnTo>
                    <a:pt x="212" y="109"/>
                  </a:lnTo>
                  <a:lnTo>
                    <a:pt x="212" y="111"/>
                  </a:lnTo>
                  <a:lnTo>
                    <a:pt x="214" y="111"/>
                  </a:lnTo>
                  <a:lnTo>
                    <a:pt x="216" y="111"/>
                  </a:lnTo>
                  <a:lnTo>
                    <a:pt x="218" y="111"/>
                  </a:lnTo>
                  <a:lnTo>
                    <a:pt x="218" y="113"/>
                  </a:lnTo>
                  <a:lnTo>
                    <a:pt x="218" y="111"/>
                  </a:lnTo>
                  <a:lnTo>
                    <a:pt x="220" y="111"/>
                  </a:lnTo>
                  <a:lnTo>
                    <a:pt x="220" y="113"/>
                  </a:lnTo>
                  <a:lnTo>
                    <a:pt x="222" y="113"/>
                  </a:lnTo>
                  <a:lnTo>
                    <a:pt x="222" y="115"/>
                  </a:lnTo>
                  <a:lnTo>
                    <a:pt x="224" y="117"/>
                  </a:lnTo>
                  <a:lnTo>
                    <a:pt x="224" y="115"/>
                  </a:lnTo>
                  <a:lnTo>
                    <a:pt x="226" y="115"/>
                  </a:lnTo>
                  <a:lnTo>
                    <a:pt x="226" y="117"/>
                  </a:lnTo>
                  <a:lnTo>
                    <a:pt x="228" y="117"/>
                  </a:lnTo>
                  <a:lnTo>
                    <a:pt x="226" y="119"/>
                  </a:lnTo>
                  <a:lnTo>
                    <a:pt x="228" y="119"/>
                  </a:lnTo>
                  <a:lnTo>
                    <a:pt x="230" y="119"/>
                  </a:lnTo>
                  <a:lnTo>
                    <a:pt x="230" y="121"/>
                  </a:lnTo>
                  <a:lnTo>
                    <a:pt x="232" y="119"/>
                  </a:lnTo>
                  <a:lnTo>
                    <a:pt x="232" y="121"/>
                  </a:lnTo>
                  <a:lnTo>
                    <a:pt x="234" y="121"/>
                  </a:lnTo>
                  <a:lnTo>
                    <a:pt x="234" y="123"/>
                  </a:lnTo>
                  <a:lnTo>
                    <a:pt x="236" y="123"/>
                  </a:lnTo>
                  <a:lnTo>
                    <a:pt x="236" y="125"/>
                  </a:lnTo>
                  <a:lnTo>
                    <a:pt x="236" y="127"/>
                  </a:lnTo>
                  <a:lnTo>
                    <a:pt x="236" y="129"/>
                  </a:lnTo>
                  <a:lnTo>
                    <a:pt x="236" y="127"/>
                  </a:lnTo>
                  <a:lnTo>
                    <a:pt x="238" y="127"/>
                  </a:lnTo>
                  <a:lnTo>
                    <a:pt x="238" y="125"/>
                  </a:lnTo>
                  <a:lnTo>
                    <a:pt x="240" y="125"/>
                  </a:lnTo>
                  <a:lnTo>
                    <a:pt x="240" y="127"/>
                  </a:lnTo>
                  <a:lnTo>
                    <a:pt x="240" y="127"/>
                  </a:lnTo>
                  <a:lnTo>
                    <a:pt x="240" y="129"/>
                  </a:lnTo>
                  <a:lnTo>
                    <a:pt x="240" y="129"/>
                  </a:lnTo>
                  <a:lnTo>
                    <a:pt x="240" y="129"/>
                  </a:lnTo>
                  <a:lnTo>
                    <a:pt x="242" y="129"/>
                  </a:lnTo>
                  <a:lnTo>
                    <a:pt x="244" y="129"/>
                  </a:lnTo>
                  <a:lnTo>
                    <a:pt x="244" y="131"/>
                  </a:lnTo>
                  <a:lnTo>
                    <a:pt x="244" y="129"/>
                  </a:lnTo>
                  <a:lnTo>
                    <a:pt x="246" y="129"/>
                  </a:lnTo>
                  <a:lnTo>
                    <a:pt x="246" y="131"/>
                  </a:lnTo>
                  <a:lnTo>
                    <a:pt x="246" y="129"/>
                  </a:lnTo>
                  <a:lnTo>
                    <a:pt x="246" y="131"/>
                  </a:lnTo>
                  <a:lnTo>
                    <a:pt x="248" y="131"/>
                  </a:lnTo>
                  <a:lnTo>
                    <a:pt x="248" y="133"/>
                  </a:lnTo>
                  <a:lnTo>
                    <a:pt x="248" y="135"/>
                  </a:lnTo>
                  <a:lnTo>
                    <a:pt x="250" y="135"/>
                  </a:lnTo>
                  <a:lnTo>
                    <a:pt x="252" y="135"/>
                  </a:lnTo>
                  <a:lnTo>
                    <a:pt x="250" y="137"/>
                  </a:lnTo>
                  <a:lnTo>
                    <a:pt x="252" y="137"/>
                  </a:lnTo>
                  <a:lnTo>
                    <a:pt x="254" y="137"/>
                  </a:lnTo>
                  <a:lnTo>
                    <a:pt x="254" y="139"/>
                  </a:lnTo>
                  <a:lnTo>
                    <a:pt x="252" y="139"/>
                  </a:lnTo>
                  <a:lnTo>
                    <a:pt x="254" y="141"/>
                  </a:lnTo>
                  <a:lnTo>
                    <a:pt x="256" y="141"/>
                  </a:lnTo>
                  <a:lnTo>
                    <a:pt x="254" y="141"/>
                  </a:lnTo>
                  <a:lnTo>
                    <a:pt x="254" y="143"/>
                  </a:lnTo>
                  <a:lnTo>
                    <a:pt x="256" y="143"/>
                  </a:lnTo>
                  <a:lnTo>
                    <a:pt x="258" y="143"/>
                  </a:lnTo>
                  <a:lnTo>
                    <a:pt x="258" y="145"/>
                  </a:lnTo>
                  <a:lnTo>
                    <a:pt x="258" y="147"/>
                  </a:lnTo>
                  <a:lnTo>
                    <a:pt x="260" y="147"/>
                  </a:lnTo>
                  <a:lnTo>
                    <a:pt x="262" y="149"/>
                  </a:lnTo>
                  <a:lnTo>
                    <a:pt x="264" y="149"/>
                  </a:lnTo>
                  <a:lnTo>
                    <a:pt x="264" y="149"/>
                  </a:lnTo>
                  <a:lnTo>
                    <a:pt x="266" y="149"/>
                  </a:lnTo>
                  <a:lnTo>
                    <a:pt x="266" y="149"/>
                  </a:lnTo>
                  <a:lnTo>
                    <a:pt x="266" y="149"/>
                  </a:lnTo>
                  <a:lnTo>
                    <a:pt x="268" y="149"/>
                  </a:lnTo>
                  <a:lnTo>
                    <a:pt x="268" y="151"/>
                  </a:lnTo>
                  <a:lnTo>
                    <a:pt x="270" y="151"/>
                  </a:lnTo>
                  <a:lnTo>
                    <a:pt x="272" y="151"/>
                  </a:lnTo>
                  <a:lnTo>
                    <a:pt x="274" y="151"/>
                  </a:lnTo>
                  <a:lnTo>
                    <a:pt x="274" y="153"/>
                  </a:lnTo>
                  <a:lnTo>
                    <a:pt x="274" y="155"/>
                  </a:lnTo>
                  <a:lnTo>
                    <a:pt x="274" y="153"/>
                  </a:lnTo>
                  <a:lnTo>
                    <a:pt x="274" y="155"/>
                  </a:lnTo>
                  <a:lnTo>
                    <a:pt x="276" y="155"/>
                  </a:lnTo>
                  <a:lnTo>
                    <a:pt x="278" y="155"/>
                  </a:lnTo>
                  <a:lnTo>
                    <a:pt x="278" y="157"/>
                  </a:lnTo>
                  <a:lnTo>
                    <a:pt x="264" y="161"/>
                  </a:lnTo>
                  <a:lnTo>
                    <a:pt x="260" y="161"/>
                  </a:lnTo>
                  <a:lnTo>
                    <a:pt x="256" y="163"/>
                  </a:lnTo>
                  <a:lnTo>
                    <a:pt x="254" y="163"/>
                  </a:lnTo>
                  <a:lnTo>
                    <a:pt x="250" y="163"/>
                  </a:lnTo>
                  <a:lnTo>
                    <a:pt x="248" y="165"/>
                  </a:lnTo>
                  <a:lnTo>
                    <a:pt x="244" y="165"/>
                  </a:lnTo>
                  <a:lnTo>
                    <a:pt x="242" y="165"/>
                  </a:lnTo>
                  <a:lnTo>
                    <a:pt x="240" y="167"/>
                  </a:lnTo>
                  <a:lnTo>
                    <a:pt x="236" y="167"/>
                  </a:lnTo>
                  <a:lnTo>
                    <a:pt x="234" y="167"/>
                  </a:lnTo>
                  <a:lnTo>
                    <a:pt x="232" y="169"/>
                  </a:lnTo>
                  <a:lnTo>
                    <a:pt x="230" y="169"/>
                  </a:lnTo>
                  <a:lnTo>
                    <a:pt x="226" y="169"/>
                  </a:lnTo>
                  <a:lnTo>
                    <a:pt x="224" y="171"/>
                  </a:lnTo>
                  <a:lnTo>
                    <a:pt x="222" y="171"/>
                  </a:lnTo>
                  <a:lnTo>
                    <a:pt x="220" y="171"/>
                  </a:lnTo>
                  <a:lnTo>
                    <a:pt x="218" y="171"/>
                  </a:lnTo>
                  <a:lnTo>
                    <a:pt x="216" y="171"/>
                  </a:lnTo>
                  <a:lnTo>
                    <a:pt x="216" y="173"/>
                  </a:lnTo>
                  <a:lnTo>
                    <a:pt x="214" y="173"/>
                  </a:lnTo>
                  <a:lnTo>
                    <a:pt x="212" y="173"/>
                  </a:lnTo>
                  <a:lnTo>
                    <a:pt x="210" y="173"/>
                  </a:lnTo>
                  <a:lnTo>
                    <a:pt x="208" y="173"/>
                  </a:lnTo>
                  <a:lnTo>
                    <a:pt x="206" y="175"/>
                  </a:lnTo>
                  <a:lnTo>
                    <a:pt x="204" y="175"/>
                  </a:lnTo>
                  <a:lnTo>
                    <a:pt x="202" y="175"/>
                  </a:lnTo>
                  <a:lnTo>
                    <a:pt x="200" y="177"/>
                  </a:lnTo>
                  <a:lnTo>
                    <a:pt x="196" y="177"/>
                  </a:lnTo>
                  <a:lnTo>
                    <a:pt x="194" y="177"/>
                  </a:lnTo>
                  <a:lnTo>
                    <a:pt x="192" y="179"/>
                  </a:lnTo>
                  <a:lnTo>
                    <a:pt x="192" y="179"/>
                  </a:lnTo>
                  <a:lnTo>
                    <a:pt x="188" y="179"/>
                  </a:lnTo>
                  <a:lnTo>
                    <a:pt x="186" y="179"/>
                  </a:lnTo>
                  <a:lnTo>
                    <a:pt x="184" y="181"/>
                  </a:lnTo>
                  <a:lnTo>
                    <a:pt x="182" y="181"/>
                  </a:lnTo>
                  <a:lnTo>
                    <a:pt x="178" y="181"/>
                  </a:lnTo>
                  <a:lnTo>
                    <a:pt x="174" y="183"/>
                  </a:lnTo>
                  <a:lnTo>
                    <a:pt x="172" y="183"/>
                  </a:lnTo>
                  <a:lnTo>
                    <a:pt x="170" y="183"/>
                  </a:lnTo>
                  <a:lnTo>
                    <a:pt x="170" y="185"/>
                  </a:lnTo>
                  <a:lnTo>
                    <a:pt x="168" y="185"/>
                  </a:lnTo>
                  <a:lnTo>
                    <a:pt x="166" y="183"/>
                  </a:lnTo>
                  <a:lnTo>
                    <a:pt x="164" y="183"/>
                  </a:lnTo>
                  <a:lnTo>
                    <a:pt x="166" y="183"/>
                  </a:lnTo>
                  <a:lnTo>
                    <a:pt x="166" y="181"/>
                  </a:lnTo>
                  <a:lnTo>
                    <a:pt x="164" y="181"/>
                  </a:lnTo>
                  <a:lnTo>
                    <a:pt x="164" y="179"/>
                  </a:lnTo>
                  <a:lnTo>
                    <a:pt x="162" y="177"/>
                  </a:lnTo>
                  <a:lnTo>
                    <a:pt x="162" y="179"/>
                  </a:lnTo>
                  <a:lnTo>
                    <a:pt x="160" y="179"/>
                  </a:lnTo>
                  <a:lnTo>
                    <a:pt x="158" y="179"/>
                  </a:lnTo>
                  <a:lnTo>
                    <a:pt x="158" y="177"/>
                  </a:lnTo>
                  <a:lnTo>
                    <a:pt x="158" y="179"/>
                  </a:lnTo>
                  <a:lnTo>
                    <a:pt x="156" y="177"/>
                  </a:lnTo>
                  <a:lnTo>
                    <a:pt x="154" y="177"/>
                  </a:lnTo>
                  <a:lnTo>
                    <a:pt x="154" y="175"/>
                  </a:lnTo>
                  <a:lnTo>
                    <a:pt x="154" y="177"/>
                  </a:lnTo>
                  <a:lnTo>
                    <a:pt x="152" y="177"/>
                  </a:lnTo>
                  <a:lnTo>
                    <a:pt x="152" y="175"/>
                  </a:lnTo>
                  <a:lnTo>
                    <a:pt x="152" y="173"/>
                  </a:lnTo>
                  <a:lnTo>
                    <a:pt x="150" y="175"/>
                  </a:lnTo>
                  <a:lnTo>
                    <a:pt x="150" y="173"/>
                  </a:lnTo>
                  <a:lnTo>
                    <a:pt x="150" y="175"/>
                  </a:lnTo>
                  <a:lnTo>
                    <a:pt x="148" y="175"/>
                  </a:lnTo>
                  <a:lnTo>
                    <a:pt x="146" y="175"/>
                  </a:lnTo>
                  <a:lnTo>
                    <a:pt x="146" y="173"/>
                  </a:lnTo>
                  <a:lnTo>
                    <a:pt x="144" y="173"/>
                  </a:lnTo>
                  <a:lnTo>
                    <a:pt x="144" y="175"/>
                  </a:lnTo>
                  <a:lnTo>
                    <a:pt x="144" y="175"/>
                  </a:lnTo>
                  <a:lnTo>
                    <a:pt x="144" y="173"/>
                  </a:lnTo>
                  <a:lnTo>
                    <a:pt x="142" y="173"/>
                  </a:lnTo>
                  <a:lnTo>
                    <a:pt x="142" y="171"/>
                  </a:lnTo>
                  <a:lnTo>
                    <a:pt x="140" y="171"/>
                  </a:lnTo>
                  <a:lnTo>
                    <a:pt x="138" y="171"/>
                  </a:lnTo>
                  <a:lnTo>
                    <a:pt x="138" y="169"/>
                  </a:lnTo>
                  <a:lnTo>
                    <a:pt x="136" y="169"/>
                  </a:lnTo>
                  <a:lnTo>
                    <a:pt x="136" y="171"/>
                  </a:lnTo>
                  <a:lnTo>
                    <a:pt x="134" y="171"/>
                  </a:lnTo>
                  <a:lnTo>
                    <a:pt x="134" y="169"/>
                  </a:lnTo>
                  <a:lnTo>
                    <a:pt x="132" y="169"/>
                  </a:lnTo>
                  <a:lnTo>
                    <a:pt x="132" y="167"/>
                  </a:lnTo>
                  <a:lnTo>
                    <a:pt x="130" y="167"/>
                  </a:lnTo>
                  <a:lnTo>
                    <a:pt x="130" y="169"/>
                  </a:lnTo>
                  <a:lnTo>
                    <a:pt x="128" y="167"/>
                  </a:lnTo>
                  <a:lnTo>
                    <a:pt x="128" y="165"/>
                  </a:lnTo>
                  <a:lnTo>
                    <a:pt x="128" y="167"/>
                  </a:lnTo>
                  <a:lnTo>
                    <a:pt x="128" y="165"/>
                  </a:lnTo>
                  <a:lnTo>
                    <a:pt x="126" y="165"/>
                  </a:lnTo>
                  <a:lnTo>
                    <a:pt x="126" y="163"/>
                  </a:lnTo>
                  <a:lnTo>
                    <a:pt x="126" y="165"/>
                  </a:lnTo>
                  <a:lnTo>
                    <a:pt x="124" y="165"/>
                  </a:lnTo>
                  <a:lnTo>
                    <a:pt x="124" y="163"/>
                  </a:lnTo>
                  <a:lnTo>
                    <a:pt x="126" y="163"/>
                  </a:lnTo>
                  <a:lnTo>
                    <a:pt x="124" y="163"/>
                  </a:lnTo>
                  <a:lnTo>
                    <a:pt x="122" y="163"/>
                  </a:lnTo>
                  <a:lnTo>
                    <a:pt x="122" y="161"/>
                  </a:lnTo>
                  <a:lnTo>
                    <a:pt x="122" y="163"/>
                  </a:lnTo>
                  <a:lnTo>
                    <a:pt x="120" y="163"/>
                  </a:lnTo>
                  <a:lnTo>
                    <a:pt x="118" y="163"/>
                  </a:lnTo>
                  <a:lnTo>
                    <a:pt x="118" y="161"/>
                  </a:lnTo>
                  <a:lnTo>
                    <a:pt x="116" y="161"/>
                  </a:lnTo>
                  <a:lnTo>
                    <a:pt x="114" y="161"/>
                  </a:lnTo>
                  <a:lnTo>
                    <a:pt x="114" y="159"/>
                  </a:lnTo>
                  <a:lnTo>
                    <a:pt x="114" y="157"/>
                  </a:lnTo>
                  <a:lnTo>
                    <a:pt x="112" y="157"/>
                  </a:lnTo>
                  <a:lnTo>
                    <a:pt x="112" y="159"/>
                  </a:lnTo>
                  <a:lnTo>
                    <a:pt x="112" y="161"/>
                  </a:lnTo>
                  <a:lnTo>
                    <a:pt x="110" y="161"/>
                  </a:lnTo>
                  <a:lnTo>
                    <a:pt x="110" y="163"/>
                  </a:lnTo>
                  <a:lnTo>
                    <a:pt x="108" y="163"/>
                  </a:lnTo>
                  <a:lnTo>
                    <a:pt x="108" y="161"/>
                  </a:lnTo>
                  <a:lnTo>
                    <a:pt x="106" y="161"/>
                  </a:lnTo>
                  <a:lnTo>
                    <a:pt x="106" y="159"/>
                  </a:lnTo>
                  <a:lnTo>
                    <a:pt x="104" y="159"/>
                  </a:lnTo>
                  <a:lnTo>
                    <a:pt x="102" y="159"/>
                  </a:lnTo>
                  <a:lnTo>
                    <a:pt x="100" y="159"/>
                  </a:lnTo>
                  <a:lnTo>
                    <a:pt x="100" y="157"/>
                  </a:lnTo>
                  <a:lnTo>
                    <a:pt x="100" y="159"/>
                  </a:lnTo>
                  <a:lnTo>
                    <a:pt x="98" y="159"/>
                  </a:lnTo>
                  <a:lnTo>
                    <a:pt x="98" y="157"/>
                  </a:lnTo>
                  <a:lnTo>
                    <a:pt x="98" y="159"/>
                  </a:lnTo>
                  <a:lnTo>
                    <a:pt x="96" y="159"/>
                  </a:lnTo>
                  <a:lnTo>
                    <a:pt x="96" y="157"/>
                  </a:lnTo>
                  <a:lnTo>
                    <a:pt x="96" y="157"/>
                  </a:lnTo>
                  <a:lnTo>
                    <a:pt x="96" y="155"/>
                  </a:lnTo>
                  <a:lnTo>
                    <a:pt x="96" y="157"/>
                  </a:lnTo>
                  <a:lnTo>
                    <a:pt x="96" y="155"/>
                  </a:lnTo>
                  <a:lnTo>
                    <a:pt x="94" y="155"/>
                  </a:lnTo>
                  <a:lnTo>
                    <a:pt x="92" y="155"/>
                  </a:lnTo>
                  <a:lnTo>
                    <a:pt x="90" y="155"/>
                  </a:lnTo>
                  <a:lnTo>
                    <a:pt x="90" y="153"/>
                  </a:lnTo>
                  <a:lnTo>
                    <a:pt x="90" y="155"/>
                  </a:lnTo>
                  <a:lnTo>
                    <a:pt x="88" y="155"/>
                  </a:lnTo>
                  <a:lnTo>
                    <a:pt x="86" y="155"/>
                  </a:lnTo>
                  <a:lnTo>
                    <a:pt x="84" y="155"/>
                  </a:lnTo>
                  <a:lnTo>
                    <a:pt x="82" y="155"/>
                  </a:lnTo>
                  <a:lnTo>
                    <a:pt x="80" y="153"/>
                  </a:lnTo>
                  <a:lnTo>
                    <a:pt x="78" y="153"/>
                  </a:lnTo>
                  <a:lnTo>
                    <a:pt x="78" y="151"/>
                  </a:lnTo>
                  <a:lnTo>
                    <a:pt x="76" y="151"/>
                  </a:lnTo>
                  <a:lnTo>
                    <a:pt x="74" y="151"/>
                  </a:lnTo>
                  <a:lnTo>
                    <a:pt x="74" y="149"/>
                  </a:lnTo>
                  <a:lnTo>
                    <a:pt x="72" y="149"/>
                  </a:lnTo>
                  <a:lnTo>
                    <a:pt x="72" y="149"/>
                  </a:lnTo>
                  <a:lnTo>
                    <a:pt x="72" y="149"/>
                  </a:lnTo>
                  <a:lnTo>
                    <a:pt x="70" y="149"/>
                  </a:lnTo>
                  <a:lnTo>
                    <a:pt x="70" y="149"/>
                  </a:lnTo>
                  <a:lnTo>
                    <a:pt x="70" y="149"/>
                  </a:lnTo>
                  <a:lnTo>
                    <a:pt x="68" y="149"/>
                  </a:lnTo>
                  <a:lnTo>
                    <a:pt x="68" y="147"/>
                  </a:lnTo>
                  <a:lnTo>
                    <a:pt x="66" y="147"/>
                  </a:lnTo>
                  <a:lnTo>
                    <a:pt x="64" y="147"/>
                  </a:lnTo>
                  <a:lnTo>
                    <a:pt x="62" y="147"/>
                  </a:lnTo>
                  <a:lnTo>
                    <a:pt x="62" y="145"/>
                  </a:lnTo>
                  <a:lnTo>
                    <a:pt x="62" y="147"/>
                  </a:lnTo>
                  <a:lnTo>
                    <a:pt x="60" y="147"/>
                  </a:lnTo>
                  <a:lnTo>
                    <a:pt x="60" y="145"/>
                  </a:lnTo>
                  <a:lnTo>
                    <a:pt x="58" y="145"/>
                  </a:lnTo>
                  <a:lnTo>
                    <a:pt x="58" y="143"/>
                  </a:lnTo>
                  <a:lnTo>
                    <a:pt x="58" y="145"/>
                  </a:lnTo>
                  <a:lnTo>
                    <a:pt x="56" y="145"/>
                  </a:lnTo>
                  <a:lnTo>
                    <a:pt x="56" y="143"/>
                  </a:lnTo>
                  <a:lnTo>
                    <a:pt x="54" y="143"/>
                  </a:lnTo>
                  <a:lnTo>
                    <a:pt x="52" y="143"/>
                  </a:lnTo>
                  <a:lnTo>
                    <a:pt x="52" y="141"/>
                  </a:lnTo>
                  <a:lnTo>
                    <a:pt x="52" y="139"/>
                  </a:lnTo>
                  <a:lnTo>
                    <a:pt x="50" y="141"/>
                  </a:lnTo>
                  <a:lnTo>
                    <a:pt x="50" y="139"/>
                  </a:lnTo>
                  <a:lnTo>
                    <a:pt x="50" y="141"/>
                  </a:lnTo>
                  <a:lnTo>
                    <a:pt x="48" y="141"/>
                  </a:lnTo>
                  <a:lnTo>
                    <a:pt x="48" y="139"/>
                  </a:lnTo>
                  <a:lnTo>
                    <a:pt x="50" y="137"/>
                  </a:lnTo>
                  <a:lnTo>
                    <a:pt x="48" y="137"/>
                  </a:lnTo>
                  <a:lnTo>
                    <a:pt x="50" y="137"/>
                  </a:lnTo>
                  <a:lnTo>
                    <a:pt x="50" y="135"/>
                  </a:lnTo>
                  <a:lnTo>
                    <a:pt x="48" y="135"/>
                  </a:lnTo>
                  <a:lnTo>
                    <a:pt x="48" y="133"/>
                  </a:lnTo>
                  <a:lnTo>
                    <a:pt x="48" y="131"/>
                  </a:lnTo>
                  <a:lnTo>
                    <a:pt x="50" y="131"/>
                  </a:lnTo>
                  <a:lnTo>
                    <a:pt x="48" y="131"/>
                  </a:lnTo>
                  <a:lnTo>
                    <a:pt x="48" y="129"/>
                  </a:lnTo>
                  <a:lnTo>
                    <a:pt x="50" y="129"/>
                  </a:lnTo>
                  <a:lnTo>
                    <a:pt x="48" y="127"/>
                  </a:lnTo>
                  <a:lnTo>
                    <a:pt x="48" y="125"/>
                  </a:lnTo>
                  <a:lnTo>
                    <a:pt x="48" y="125"/>
                  </a:lnTo>
                  <a:lnTo>
                    <a:pt x="48" y="123"/>
                  </a:lnTo>
                  <a:lnTo>
                    <a:pt x="48" y="121"/>
                  </a:lnTo>
                  <a:lnTo>
                    <a:pt x="48" y="119"/>
                  </a:lnTo>
                  <a:lnTo>
                    <a:pt x="46" y="119"/>
                  </a:lnTo>
                  <a:lnTo>
                    <a:pt x="46" y="117"/>
                  </a:lnTo>
                  <a:lnTo>
                    <a:pt x="46" y="115"/>
                  </a:lnTo>
                  <a:lnTo>
                    <a:pt x="48" y="115"/>
                  </a:lnTo>
                  <a:lnTo>
                    <a:pt x="46" y="115"/>
                  </a:lnTo>
                  <a:lnTo>
                    <a:pt x="48" y="115"/>
                  </a:lnTo>
                  <a:lnTo>
                    <a:pt x="48" y="113"/>
                  </a:lnTo>
                  <a:lnTo>
                    <a:pt x="46" y="113"/>
                  </a:lnTo>
                  <a:lnTo>
                    <a:pt x="48" y="113"/>
                  </a:lnTo>
                  <a:lnTo>
                    <a:pt x="48" y="111"/>
                  </a:lnTo>
                  <a:lnTo>
                    <a:pt x="46" y="111"/>
                  </a:lnTo>
                  <a:lnTo>
                    <a:pt x="48" y="111"/>
                  </a:lnTo>
                  <a:lnTo>
                    <a:pt x="46" y="111"/>
                  </a:lnTo>
                  <a:lnTo>
                    <a:pt x="46" y="109"/>
                  </a:lnTo>
                  <a:lnTo>
                    <a:pt x="48" y="109"/>
                  </a:lnTo>
                  <a:lnTo>
                    <a:pt x="48" y="107"/>
                  </a:lnTo>
                  <a:lnTo>
                    <a:pt x="46" y="107"/>
                  </a:lnTo>
                  <a:lnTo>
                    <a:pt x="46" y="105"/>
                  </a:lnTo>
                  <a:lnTo>
                    <a:pt x="46" y="103"/>
                  </a:lnTo>
                  <a:lnTo>
                    <a:pt x="44" y="103"/>
                  </a:lnTo>
                  <a:lnTo>
                    <a:pt x="44" y="103"/>
                  </a:lnTo>
                  <a:lnTo>
                    <a:pt x="42" y="103"/>
                  </a:lnTo>
                  <a:lnTo>
                    <a:pt x="42" y="103"/>
                  </a:lnTo>
                  <a:lnTo>
                    <a:pt x="40" y="103"/>
                  </a:lnTo>
                  <a:lnTo>
                    <a:pt x="40" y="103"/>
                  </a:lnTo>
                  <a:lnTo>
                    <a:pt x="40" y="101"/>
                  </a:lnTo>
                  <a:lnTo>
                    <a:pt x="38" y="101"/>
                  </a:lnTo>
                  <a:lnTo>
                    <a:pt x="36" y="101"/>
                  </a:lnTo>
                  <a:lnTo>
                    <a:pt x="36" y="99"/>
                  </a:lnTo>
                  <a:lnTo>
                    <a:pt x="36" y="97"/>
                  </a:lnTo>
                  <a:lnTo>
                    <a:pt x="38" y="97"/>
                  </a:lnTo>
                  <a:lnTo>
                    <a:pt x="38" y="95"/>
                  </a:lnTo>
                  <a:lnTo>
                    <a:pt x="38" y="93"/>
                  </a:lnTo>
                  <a:lnTo>
                    <a:pt x="40" y="93"/>
                  </a:lnTo>
                  <a:lnTo>
                    <a:pt x="42" y="91"/>
                  </a:lnTo>
                  <a:lnTo>
                    <a:pt x="42" y="89"/>
                  </a:lnTo>
                  <a:lnTo>
                    <a:pt x="40" y="89"/>
                  </a:lnTo>
                  <a:lnTo>
                    <a:pt x="40" y="87"/>
                  </a:lnTo>
                  <a:lnTo>
                    <a:pt x="40" y="85"/>
                  </a:lnTo>
                  <a:lnTo>
                    <a:pt x="38" y="85"/>
                  </a:lnTo>
                  <a:lnTo>
                    <a:pt x="38" y="87"/>
                  </a:lnTo>
                  <a:lnTo>
                    <a:pt x="38" y="85"/>
                  </a:lnTo>
                  <a:lnTo>
                    <a:pt x="38" y="87"/>
                  </a:lnTo>
                  <a:lnTo>
                    <a:pt x="36" y="87"/>
                  </a:lnTo>
                  <a:lnTo>
                    <a:pt x="36" y="85"/>
                  </a:lnTo>
                  <a:lnTo>
                    <a:pt x="36" y="83"/>
                  </a:lnTo>
                  <a:lnTo>
                    <a:pt x="36" y="81"/>
                  </a:lnTo>
                  <a:lnTo>
                    <a:pt x="34" y="81"/>
                  </a:lnTo>
                  <a:lnTo>
                    <a:pt x="34" y="79"/>
                  </a:lnTo>
                  <a:lnTo>
                    <a:pt x="34" y="77"/>
                  </a:lnTo>
                  <a:lnTo>
                    <a:pt x="36" y="77"/>
                  </a:lnTo>
                  <a:lnTo>
                    <a:pt x="36" y="75"/>
                  </a:lnTo>
                  <a:lnTo>
                    <a:pt x="36" y="73"/>
                  </a:lnTo>
                  <a:lnTo>
                    <a:pt x="34" y="73"/>
                  </a:lnTo>
                  <a:lnTo>
                    <a:pt x="34" y="71"/>
                  </a:lnTo>
                  <a:lnTo>
                    <a:pt x="32" y="71"/>
                  </a:lnTo>
                  <a:lnTo>
                    <a:pt x="32" y="69"/>
                  </a:lnTo>
                  <a:lnTo>
                    <a:pt x="32" y="71"/>
                  </a:lnTo>
                  <a:lnTo>
                    <a:pt x="30" y="69"/>
                  </a:lnTo>
                  <a:lnTo>
                    <a:pt x="28" y="69"/>
                  </a:lnTo>
                  <a:lnTo>
                    <a:pt x="30" y="71"/>
                  </a:lnTo>
                  <a:lnTo>
                    <a:pt x="28" y="71"/>
                  </a:lnTo>
                  <a:lnTo>
                    <a:pt x="28" y="69"/>
                  </a:lnTo>
                  <a:lnTo>
                    <a:pt x="26" y="69"/>
                  </a:lnTo>
                  <a:lnTo>
                    <a:pt x="24" y="69"/>
                  </a:lnTo>
                  <a:lnTo>
                    <a:pt x="26" y="69"/>
                  </a:lnTo>
                  <a:lnTo>
                    <a:pt x="24" y="69"/>
                  </a:lnTo>
                  <a:lnTo>
                    <a:pt x="24" y="67"/>
                  </a:lnTo>
                  <a:lnTo>
                    <a:pt x="22" y="69"/>
                  </a:lnTo>
                  <a:lnTo>
                    <a:pt x="22" y="67"/>
                  </a:lnTo>
                  <a:lnTo>
                    <a:pt x="22" y="69"/>
                  </a:lnTo>
                  <a:lnTo>
                    <a:pt x="20" y="67"/>
                  </a:lnTo>
                  <a:lnTo>
                    <a:pt x="20" y="69"/>
                  </a:lnTo>
                  <a:lnTo>
                    <a:pt x="18" y="69"/>
                  </a:lnTo>
                  <a:lnTo>
                    <a:pt x="18" y="67"/>
                  </a:lnTo>
                  <a:lnTo>
                    <a:pt x="16" y="67"/>
                  </a:lnTo>
                  <a:lnTo>
                    <a:pt x="16" y="65"/>
                  </a:lnTo>
                  <a:lnTo>
                    <a:pt x="14" y="65"/>
                  </a:lnTo>
                  <a:lnTo>
                    <a:pt x="14" y="63"/>
                  </a:lnTo>
                  <a:lnTo>
                    <a:pt x="16" y="63"/>
                  </a:lnTo>
                  <a:lnTo>
                    <a:pt x="16" y="61"/>
                  </a:lnTo>
                  <a:lnTo>
                    <a:pt x="18" y="61"/>
                  </a:lnTo>
                  <a:lnTo>
                    <a:pt x="16" y="61"/>
                  </a:lnTo>
                  <a:lnTo>
                    <a:pt x="16" y="59"/>
                  </a:lnTo>
                  <a:lnTo>
                    <a:pt x="16" y="57"/>
                  </a:lnTo>
                  <a:lnTo>
                    <a:pt x="16" y="55"/>
                  </a:lnTo>
                  <a:lnTo>
                    <a:pt x="16" y="55"/>
                  </a:lnTo>
                  <a:lnTo>
                    <a:pt x="18" y="55"/>
                  </a:lnTo>
                  <a:lnTo>
                    <a:pt x="18" y="53"/>
                  </a:lnTo>
                  <a:lnTo>
                    <a:pt x="16" y="53"/>
                  </a:lnTo>
                  <a:lnTo>
                    <a:pt x="16" y="50"/>
                  </a:lnTo>
                  <a:lnTo>
                    <a:pt x="14" y="50"/>
                  </a:lnTo>
                  <a:lnTo>
                    <a:pt x="12" y="50"/>
                  </a:lnTo>
                  <a:lnTo>
                    <a:pt x="14" y="50"/>
                  </a:lnTo>
                  <a:lnTo>
                    <a:pt x="14" y="48"/>
                  </a:lnTo>
                  <a:lnTo>
                    <a:pt x="12" y="48"/>
                  </a:lnTo>
                  <a:lnTo>
                    <a:pt x="10" y="46"/>
                  </a:lnTo>
                  <a:lnTo>
                    <a:pt x="10" y="44"/>
                  </a:lnTo>
                  <a:lnTo>
                    <a:pt x="8" y="44"/>
                  </a:lnTo>
                  <a:lnTo>
                    <a:pt x="10" y="44"/>
                  </a:lnTo>
                  <a:lnTo>
                    <a:pt x="10" y="42"/>
                  </a:lnTo>
                  <a:lnTo>
                    <a:pt x="8" y="44"/>
                  </a:lnTo>
                  <a:lnTo>
                    <a:pt x="8" y="42"/>
                  </a:lnTo>
                  <a:lnTo>
                    <a:pt x="6" y="42"/>
                  </a:lnTo>
                  <a:lnTo>
                    <a:pt x="6" y="40"/>
                  </a:lnTo>
                  <a:lnTo>
                    <a:pt x="6" y="42"/>
                  </a:lnTo>
                  <a:lnTo>
                    <a:pt x="4" y="42"/>
                  </a:lnTo>
                  <a:lnTo>
                    <a:pt x="4" y="40"/>
                  </a:lnTo>
                  <a:lnTo>
                    <a:pt x="2" y="40"/>
                  </a:lnTo>
                  <a:lnTo>
                    <a:pt x="2" y="38"/>
                  </a:lnTo>
                  <a:lnTo>
                    <a:pt x="2" y="40"/>
                  </a:lnTo>
                  <a:lnTo>
                    <a:pt x="0" y="40"/>
                  </a:lnTo>
                  <a:lnTo>
                    <a:pt x="0" y="38"/>
                  </a:lnTo>
                  <a:lnTo>
                    <a:pt x="0" y="36"/>
                  </a:lnTo>
                  <a:lnTo>
                    <a:pt x="2" y="36"/>
                  </a:lnTo>
                  <a:lnTo>
                    <a:pt x="6" y="32"/>
                  </a:lnTo>
                  <a:lnTo>
                    <a:pt x="8" y="30"/>
                  </a:lnTo>
                  <a:lnTo>
                    <a:pt x="10" y="28"/>
                  </a:lnTo>
                  <a:lnTo>
                    <a:pt x="12" y="26"/>
                  </a:lnTo>
                  <a:lnTo>
                    <a:pt x="14" y="26"/>
                  </a:lnTo>
                  <a:lnTo>
                    <a:pt x="16" y="24"/>
                  </a:lnTo>
                  <a:lnTo>
                    <a:pt x="18" y="22"/>
                  </a:lnTo>
                  <a:lnTo>
                    <a:pt x="22" y="18"/>
                  </a:lnTo>
                  <a:lnTo>
                    <a:pt x="24" y="16"/>
                  </a:lnTo>
                  <a:lnTo>
                    <a:pt x="26" y="16"/>
                  </a:lnTo>
                  <a:lnTo>
                    <a:pt x="26" y="14"/>
                  </a:lnTo>
                  <a:lnTo>
                    <a:pt x="28" y="14"/>
                  </a:lnTo>
                  <a:lnTo>
                    <a:pt x="30" y="12"/>
                  </a:lnTo>
                  <a:lnTo>
                    <a:pt x="34" y="8"/>
                  </a:lnTo>
                  <a:lnTo>
                    <a:pt x="36" y="6"/>
                  </a:lnTo>
                  <a:lnTo>
                    <a:pt x="38" y="6"/>
                  </a:lnTo>
                  <a:lnTo>
                    <a:pt x="42" y="4"/>
                  </a:lnTo>
                  <a:lnTo>
                    <a:pt x="42" y="2"/>
                  </a:lnTo>
                  <a:lnTo>
                    <a:pt x="46" y="0"/>
                  </a:lnTo>
                  <a:lnTo>
                    <a:pt x="46"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8" name="Freeform 33"/>
            <p:cNvSpPr>
              <a:spLocks/>
            </p:cNvSpPr>
            <p:nvPr/>
          </p:nvSpPr>
          <p:spPr bwMode="auto">
            <a:xfrm>
              <a:off x="8031163" y="1871663"/>
              <a:ext cx="219075" cy="104775"/>
            </a:xfrm>
            <a:custGeom>
              <a:avLst/>
              <a:gdLst>
                <a:gd name="T0" fmla="*/ 60 w 138"/>
                <a:gd name="T1" fmla="*/ 2 h 66"/>
                <a:gd name="T2" fmla="*/ 66 w 138"/>
                <a:gd name="T3" fmla="*/ 2 h 66"/>
                <a:gd name="T4" fmla="*/ 70 w 138"/>
                <a:gd name="T5" fmla="*/ 4 h 66"/>
                <a:gd name="T6" fmla="*/ 72 w 138"/>
                <a:gd name="T7" fmla="*/ 8 h 66"/>
                <a:gd name="T8" fmla="*/ 74 w 138"/>
                <a:gd name="T9" fmla="*/ 10 h 66"/>
                <a:gd name="T10" fmla="*/ 80 w 138"/>
                <a:gd name="T11" fmla="*/ 12 h 66"/>
                <a:gd name="T12" fmla="*/ 82 w 138"/>
                <a:gd name="T13" fmla="*/ 16 h 66"/>
                <a:gd name="T14" fmla="*/ 84 w 138"/>
                <a:gd name="T15" fmla="*/ 20 h 66"/>
                <a:gd name="T16" fmla="*/ 90 w 138"/>
                <a:gd name="T17" fmla="*/ 24 h 66"/>
                <a:gd name="T18" fmla="*/ 94 w 138"/>
                <a:gd name="T19" fmla="*/ 26 h 66"/>
                <a:gd name="T20" fmla="*/ 96 w 138"/>
                <a:gd name="T21" fmla="*/ 30 h 66"/>
                <a:gd name="T22" fmla="*/ 100 w 138"/>
                <a:gd name="T23" fmla="*/ 32 h 66"/>
                <a:gd name="T24" fmla="*/ 104 w 138"/>
                <a:gd name="T25" fmla="*/ 34 h 66"/>
                <a:gd name="T26" fmla="*/ 106 w 138"/>
                <a:gd name="T27" fmla="*/ 38 h 66"/>
                <a:gd name="T28" fmla="*/ 110 w 138"/>
                <a:gd name="T29" fmla="*/ 40 h 66"/>
                <a:gd name="T30" fmla="*/ 114 w 138"/>
                <a:gd name="T31" fmla="*/ 44 h 66"/>
                <a:gd name="T32" fmla="*/ 118 w 138"/>
                <a:gd name="T33" fmla="*/ 48 h 66"/>
                <a:gd name="T34" fmla="*/ 120 w 138"/>
                <a:gd name="T35" fmla="*/ 52 h 66"/>
                <a:gd name="T36" fmla="*/ 122 w 138"/>
                <a:gd name="T37" fmla="*/ 58 h 66"/>
                <a:gd name="T38" fmla="*/ 126 w 138"/>
                <a:gd name="T39" fmla="*/ 58 h 66"/>
                <a:gd name="T40" fmla="*/ 128 w 138"/>
                <a:gd name="T41" fmla="*/ 58 h 66"/>
                <a:gd name="T42" fmla="*/ 132 w 138"/>
                <a:gd name="T43" fmla="*/ 60 h 66"/>
                <a:gd name="T44" fmla="*/ 136 w 138"/>
                <a:gd name="T45" fmla="*/ 62 h 66"/>
                <a:gd name="T46" fmla="*/ 136 w 138"/>
                <a:gd name="T47" fmla="*/ 64 h 66"/>
                <a:gd name="T48" fmla="*/ 128 w 138"/>
                <a:gd name="T49" fmla="*/ 64 h 66"/>
                <a:gd name="T50" fmla="*/ 122 w 138"/>
                <a:gd name="T51" fmla="*/ 64 h 66"/>
                <a:gd name="T52" fmla="*/ 116 w 138"/>
                <a:gd name="T53" fmla="*/ 64 h 66"/>
                <a:gd name="T54" fmla="*/ 100 w 138"/>
                <a:gd name="T55" fmla="*/ 64 h 66"/>
                <a:gd name="T56" fmla="*/ 94 w 138"/>
                <a:gd name="T57" fmla="*/ 66 h 66"/>
                <a:gd name="T58" fmla="*/ 86 w 138"/>
                <a:gd name="T59" fmla="*/ 66 h 66"/>
                <a:gd name="T60" fmla="*/ 76 w 138"/>
                <a:gd name="T61" fmla="*/ 66 h 66"/>
                <a:gd name="T62" fmla="*/ 68 w 138"/>
                <a:gd name="T63" fmla="*/ 66 h 66"/>
                <a:gd name="T64" fmla="*/ 60 w 138"/>
                <a:gd name="T65" fmla="*/ 66 h 66"/>
                <a:gd name="T66" fmla="*/ 52 w 138"/>
                <a:gd name="T67" fmla="*/ 66 h 66"/>
                <a:gd name="T68" fmla="*/ 46 w 138"/>
                <a:gd name="T69" fmla="*/ 66 h 66"/>
                <a:gd name="T70" fmla="*/ 38 w 138"/>
                <a:gd name="T71" fmla="*/ 66 h 66"/>
                <a:gd name="T72" fmla="*/ 30 w 138"/>
                <a:gd name="T73" fmla="*/ 66 h 66"/>
                <a:gd name="T74" fmla="*/ 16 w 138"/>
                <a:gd name="T75" fmla="*/ 66 h 66"/>
                <a:gd name="T76" fmla="*/ 8 w 138"/>
                <a:gd name="T77" fmla="*/ 66 h 66"/>
                <a:gd name="T78" fmla="*/ 0 w 138"/>
                <a:gd name="T79" fmla="*/ 64 h 66"/>
                <a:gd name="T80" fmla="*/ 0 w 138"/>
                <a:gd name="T81" fmla="*/ 58 h 66"/>
                <a:gd name="T82" fmla="*/ 0 w 138"/>
                <a:gd name="T83" fmla="*/ 54 h 66"/>
                <a:gd name="T84" fmla="*/ 0 w 138"/>
                <a:gd name="T85" fmla="*/ 48 h 66"/>
                <a:gd name="T86" fmla="*/ 0 w 138"/>
                <a:gd name="T87" fmla="*/ 40 h 66"/>
                <a:gd name="T88" fmla="*/ 0 w 138"/>
                <a:gd name="T89" fmla="*/ 34 h 66"/>
                <a:gd name="T90" fmla="*/ 0 w 138"/>
                <a:gd name="T91" fmla="*/ 28 h 66"/>
                <a:gd name="T92" fmla="*/ 2 w 138"/>
                <a:gd name="T93" fmla="*/ 20 h 66"/>
                <a:gd name="T94" fmla="*/ 6 w 138"/>
                <a:gd name="T95" fmla="*/ 18 h 66"/>
                <a:gd name="T96" fmla="*/ 10 w 138"/>
                <a:gd name="T97" fmla="*/ 16 h 66"/>
                <a:gd name="T98" fmla="*/ 16 w 138"/>
                <a:gd name="T99" fmla="*/ 16 h 66"/>
                <a:gd name="T100" fmla="*/ 18 w 138"/>
                <a:gd name="T101" fmla="*/ 14 h 66"/>
                <a:gd name="T102" fmla="*/ 20 w 138"/>
                <a:gd name="T103" fmla="*/ 14 h 66"/>
                <a:gd name="T104" fmla="*/ 22 w 138"/>
                <a:gd name="T105" fmla="*/ 10 h 66"/>
                <a:gd name="T106" fmla="*/ 34 w 138"/>
                <a:gd name="T107" fmla="*/ 6 h 66"/>
                <a:gd name="T108" fmla="*/ 40 w 138"/>
                <a:gd name="T109" fmla="*/ 2 h 66"/>
                <a:gd name="T110" fmla="*/ 46 w 138"/>
                <a:gd name="T111" fmla="*/ 2 h 66"/>
                <a:gd name="T112" fmla="*/ 46 w 138"/>
                <a:gd name="T113" fmla="*/ 2 h 66"/>
                <a:gd name="T114" fmla="*/ 52 w 138"/>
                <a:gd name="T115" fmla="*/ 2 h 66"/>
                <a:gd name="T116" fmla="*/ 56 w 138"/>
                <a:gd name="T117"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8" h="66">
                  <a:moveTo>
                    <a:pt x="56" y="2"/>
                  </a:moveTo>
                  <a:lnTo>
                    <a:pt x="58" y="2"/>
                  </a:lnTo>
                  <a:lnTo>
                    <a:pt x="60" y="2"/>
                  </a:lnTo>
                  <a:lnTo>
                    <a:pt x="62" y="2"/>
                  </a:lnTo>
                  <a:lnTo>
                    <a:pt x="64" y="2"/>
                  </a:lnTo>
                  <a:lnTo>
                    <a:pt x="66" y="2"/>
                  </a:lnTo>
                  <a:lnTo>
                    <a:pt x="68" y="2"/>
                  </a:lnTo>
                  <a:lnTo>
                    <a:pt x="70" y="2"/>
                  </a:lnTo>
                  <a:lnTo>
                    <a:pt x="70" y="4"/>
                  </a:lnTo>
                  <a:lnTo>
                    <a:pt x="72" y="4"/>
                  </a:lnTo>
                  <a:lnTo>
                    <a:pt x="72" y="6"/>
                  </a:lnTo>
                  <a:lnTo>
                    <a:pt x="72" y="8"/>
                  </a:lnTo>
                  <a:lnTo>
                    <a:pt x="74" y="8"/>
                  </a:lnTo>
                  <a:lnTo>
                    <a:pt x="74" y="10"/>
                  </a:lnTo>
                  <a:lnTo>
                    <a:pt x="74" y="10"/>
                  </a:lnTo>
                  <a:lnTo>
                    <a:pt x="76" y="12"/>
                  </a:lnTo>
                  <a:lnTo>
                    <a:pt x="78" y="12"/>
                  </a:lnTo>
                  <a:lnTo>
                    <a:pt x="80" y="12"/>
                  </a:lnTo>
                  <a:lnTo>
                    <a:pt x="80" y="14"/>
                  </a:lnTo>
                  <a:lnTo>
                    <a:pt x="82" y="14"/>
                  </a:lnTo>
                  <a:lnTo>
                    <a:pt x="82" y="16"/>
                  </a:lnTo>
                  <a:lnTo>
                    <a:pt x="84" y="16"/>
                  </a:lnTo>
                  <a:lnTo>
                    <a:pt x="84" y="18"/>
                  </a:lnTo>
                  <a:lnTo>
                    <a:pt x="84" y="20"/>
                  </a:lnTo>
                  <a:lnTo>
                    <a:pt x="86" y="20"/>
                  </a:lnTo>
                  <a:lnTo>
                    <a:pt x="88" y="22"/>
                  </a:lnTo>
                  <a:lnTo>
                    <a:pt x="90" y="24"/>
                  </a:lnTo>
                  <a:lnTo>
                    <a:pt x="92" y="24"/>
                  </a:lnTo>
                  <a:lnTo>
                    <a:pt x="94" y="24"/>
                  </a:lnTo>
                  <a:lnTo>
                    <a:pt x="94" y="26"/>
                  </a:lnTo>
                  <a:lnTo>
                    <a:pt x="94" y="28"/>
                  </a:lnTo>
                  <a:lnTo>
                    <a:pt x="94" y="28"/>
                  </a:lnTo>
                  <a:lnTo>
                    <a:pt x="96" y="30"/>
                  </a:lnTo>
                  <a:lnTo>
                    <a:pt x="98" y="30"/>
                  </a:lnTo>
                  <a:lnTo>
                    <a:pt x="98" y="32"/>
                  </a:lnTo>
                  <a:lnTo>
                    <a:pt x="100" y="32"/>
                  </a:lnTo>
                  <a:lnTo>
                    <a:pt x="100" y="34"/>
                  </a:lnTo>
                  <a:lnTo>
                    <a:pt x="102" y="34"/>
                  </a:lnTo>
                  <a:lnTo>
                    <a:pt x="104" y="34"/>
                  </a:lnTo>
                  <a:lnTo>
                    <a:pt x="104" y="36"/>
                  </a:lnTo>
                  <a:lnTo>
                    <a:pt x="106" y="36"/>
                  </a:lnTo>
                  <a:lnTo>
                    <a:pt x="106" y="38"/>
                  </a:lnTo>
                  <a:lnTo>
                    <a:pt x="108" y="38"/>
                  </a:lnTo>
                  <a:lnTo>
                    <a:pt x="108" y="40"/>
                  </a:lnTo>
                  <a:lnTo>
                    <a:pt x="110" y="40"/>
                  </a:lnTo>
                  <a:lnTo>
                    <a:pt x="112" y="42"/>
                  </a:lnTo>
                  <a:lnTo>
                    <a:pt x="112" y="44"/>
                  </a:lnTo>
                  <a:lnTo>
                    <a:pt x="114" y="44"/>
                  </a:lnTo>
                  <a:lnTo>
                    <a:pt x="116" y="44"/>
                  </a:lnTo>
                  <a:lnTo>
                    <a:pt x="116" y="46"/>
                  </a:lnTo>
                  <a:lnTo>
                    <a:pt x="118" y="48"/>
                  </a:lnTo>
                  <a:lnTo>
                    <a:pt x="118" y="50"/>
                  </a:lnTo>
                  <a:lnTo>
                    <a:pt x="120" y="50"/>
                  </a:lnTo>
                  <a:lnTo>
                    <a:pt x="120" y="52"/>
                  </a:lnTo>
                  <a:lnTo>
                    <a:pt x="120" y="54"/>
                  </a:lnTo>
                  <a:lnTo>
                    <a:pt x="122" y="56"/>
                  </a:lnTo>
                  <a:lnTo>
                    <a:pt x="122" y="58"/>
                  </a:lnTo>
                  <a:lnTo>
                    <a:pt x="124" y="58"/>
                  </a:lnTo>
                  <a:lnTo>
                    <a:pt x="124" y="58"/>
                  </a:lnTo>
                  <a:lnTo>
                    <a:pt x="126" y="58"/>
                  </a:lnTo>
                  <a:lnTo>
                    <a:pt x="126" y="60"/>
                  </a:lnTo>
                  <a:lnTo>
                    <a:pt x="128" y="60"/>
                  </a:lnTo>
                  <a:lnTo>
                    <a:pt x="128" y="58"/>
                  </a:lnTo>
                  <a:lnTo>
                    <a:pt x="130" y="58"/>
                  </a:lnTo>
                  <a:lnTo>
                    <a:pt x="132" y="58"/>
                  </a:lnTo>
                  <a:lnTo>
                    <a:pt x="132" y="60"/>
                  </a:lnTo>
                  <a:lnTo>
                    <a:pt x="134" y="60"/>
                  </a:lnTo>
                  <a:lnTo>
                    <a:pt x="136" y="60"/>
                  </a:lnTo>
                  <a:lnTo>
                    <a:pt x="136" y="62"/>
                  </a:lnTo>
                  <a:lnTo>
                    <a:pt x="136" y="64"/>
                  </a:lnTo>
                  <a:lnTo>
                    <a:pt x="138" y="64"/>
                  </a:lnTo>
                  <a:lnTo>
                    <a:pt x="136" y="64"/>
                  </a:lnTo>
                  <a:lnTo>
                    <a:pt x="132" y="64"/>
                  </a:lnTo>
                  <a:lnTo>
                    <a:pt x="130" y="64"/>
                  </a:lnTo>
                  <a:lnTo>
                    <a:pt x="128" y="64"/>
                  </a:lnTo>
                  <a:lnTo>
                    <a:pt x="126" y="64"/>
                  </a:lnTo>
                  <a:lnTo>
                    <a:pt x="124" y="64"/>
                  </a:lnTo>
                  <a:lnTo>
                    <a:pt x="122" y="64"/>
                  </a:lnTo>
                  <a:lnTo>
                    <a:pt x="120" y="64"/>
                  </a:lnTo>
                  <a:lnTo>
                    <a:pt x="118" y="64"/>
                  </a:lnTo>
                  <a:lnTo>
                    <a:pt x="116" y="64"/>
                  </a:lnTo>
                  <a:lnTo>
                    <a:pt x="112" y="64"/>
                  </a:lnTo>
                  <a:lnTo>
                    <a:pt x="104" y="64"/>
                  </a:lnTo>
                  <a:lnTo>
                    <a:pt x="100" y="64"/>
                  </a:lnTo>
                  <a:lnTo>
                    <a:pt x="96" y="64"/>
                  </a:lnTo>
                  <a:lnTo>
                    <a:pt x="94" y="64"/>
                  </a:lnTo>
                  <a:lnTo>
                    <a:pt x="94" y="66"/>
                  </a:lnTo>
                  <a:lnTo>
                    <a:pt x="92" y="66"/>
                  </a:lnTo>
                  <a:lnTo>
                    <a:pt x="88" y="66"/>
                  </a:lnTo>
                  <a:lnTo>
                    <a:pt x="86" y="66"/>
                  </a:lnTo>
                  <a:lnTo>
                    <a:pt x="80" y="66"/>
                  </a:lnTo>
                  <a:lnTo>
                    <a:pt x="78" y="66"/>
                  </a:lnTo>
                  <a:lnTo>
                    <a:pt x="76" y="66"/>
                  </a:lnTo>
                  <a:lnTo>
                    <a:pt x="74" y="66"/>
                  </a:lnTo>
                  <a:lnTo>
                    <a:pt x="72" y="66"/>
                  </a:lnTo>
                  <a:lnTo>
                    <a:pt x="68" y="66"/>
                  </a:lnTo>
                  <a:lnTo>
                    <a:pt x="64" y="66"/>
                  </a:lnTo>
                  <a:lnTo>
                    <a:pt x="62" y="64"/>
                  </a:lnTo>
                  <a:lnTo>
                    <a:pt x="60" y="66"/>
                  </a:lnTo>
                  <a:lnTo>
                    <a:pt x="58" y="66"/>
                  </a:lnTo>
                  <a:lnTo>
                    <a:pt x="54" y="66"/>
                  </a:lnTo>
                  <a:lnTo>
                    <a:pt x="52" y="66"/>
                  </a:lnTo>
                  <a:lnTo>
                    <a:pt x="50" y="66"/>
                  </a:lnTo>
                  <a:lnTo>
                    <a:pt x="48" y="66"/>
                  </a:lnTo>
                  <a:lnTo>
                    <a:pt x="46" y="66"/>
                  </a:lnTo>
                  <a:lnTo>
                    <a:pt x="42" y="66"/>
                  </a:lnTo>
                  <a:lnTo>
                    <a:pt x="40" y="66"/>
                  </a:lnTo>
                  <a:lnTo>
                    <a:pt x="38" y="66"/>
                  </a:lnTo>
                  <a:lnTo>
                    <a:pt x="36" y="66"/>
                  </a:lnTo>
                  <a:lnTo>
                    <a:pt x="34" y="66"/>
                  </a:lnTo>
                  <a:lnTo>
                    <a:pt x="30" y="66"/>
                  </a:lnTo>
                  <a:lnTo>
                    <a:pt x="28" y="66"/>
                  </a:lnTo>
                  <a:lnTo>
                    <a:pt x="22" y="66"/>
                  </a:lnTo>
                  <a:lnTo>
                    <a:pt x="16" y="66"/>
                  </a:lnTo>
                  <a:lnTo>
                    <a:pt x="14" y="66"/>
                  </a:lnTo>
                  <a:lnTo>
                    <a:pt x="10" y="66"/>
                  </a:lnTo>
                  <a:lnTo>
                    <a:pt x="8" y="66"/>
                  </a:lnTo>
                  <a:lnTo>
                    <a:pt x="2" y="66"/>
                  </a:lnTo>
                  <a:lnTo>
                    <a:pt x="0" y="66"/>
                  </a:lnTo>
                  <a:lnTo>
                    <a:pt x="0" y="64"/>
                  </a:lnTo>
                  <a:lnTo>
                    <a:pt x="0" y="62"/>
                  </a:lnTo>
                  <a:lnTo>
                    <a:pt x="0" y="60"/>
                  </a:lnTo>
                  <a:lnTo>
                    <a:pt x="0" y="58"/>
                  </a:lnTo>
                  <a:lnTo>
                    <a:pt x="0" y="58"/>
                  </a:lnTo>
                  <a:lnTo>
                    <a:pt x="0" y="56"/>
                  </a:lnTo>
                  <a:lnTo>
                    <a:pt x="0" y="54"/>
                  </a:lnTo>
                  <a:lnTo>
                    <a:pt x="0" y="52"/>
                  </a:lnTo>
                  <a:lnTo>
                    <a:pt x="0" y="50"/>
                  </a:lnTo>
                  <a:lnTo>
                    <a:pt x="0" y="48"/>
                  </a:lnTo>
                  <a:lnTo>
                    <a:pt x="0" y="44"/>
                  </a:lnTo>
                  <a:lnTo>
                    <a:pt x="0" y="42"/>
                  </a:lnTo>
                  <a:lnTo>
                    <a:pt x="0" y="40"/>
                  </a:lnTo>
                  <a:lnTo>
                    <a:pt x="0" y="38"/>
                  </a:lnTo>
                  <a:lnTo>
                    <a:pt x="0" y="36"/>
                  </a:lnTo>
                  <a:lnTo>
                    <a:pt x="0" y="34"/>
                  </a:lnTo>
                  <a:lnTo>
                    <a:pt x="0" y="32"/>
                  </a:lnTo>
                  <a:lnTo>
                    <a:pt x="0" y="30"/>
                  </a:lnTo>
                  <a:lnTo>
                    <a:pt x="0" y="28"/>
                  </a:lnTo>
                  <a:lnTo>
                    <a:pt x="0" y="26"/>
                  </a:lnTo>
                  <a:lnTo>
                    <a:pt x="0" y="24"/>
                  </a:lnTo>
                  <a:lnTo>
                    <a:pt x="2" y="20"/>
                  </a:lnTo>
                  <a:lnTo>
                    <a:pt x="4" y="20"/>
                  </a:lnTo>
                  <a:lnTo>
                    <a:pt x="4" y="18"/>
                  </a:lnTo>
                  <a:lnTo>
                    <a:pt x="6" y="18"/>
                  </a:lnTo>
                  <a:lnTo>
                    <a:pt x="6" y="16"/>
                  </a:lnTo>
                  <a:lnTo>
                    <a:pt x="8" y="16"/>
                  </a:lnTo>
                  <a:lnTo>
                    <a:pt x="10" y="16"/>
                  </a:lnTo>
                  <a:lnTo>
                    <a:pt x="12" y="16"/>
                  </a:lnTo>
                  <a:lnTo>
                    <a:pt x="14" y="16"/>
                  </a:lnTo>
                  <a:lnTo>
                    <a:pt x="16" y="16"/>
                  </a:lnTo>
                  <a:lnTo>
                    <a:pt x="16" y="14"/>
                  </a:lnTo>
                  <a:lnTo>
                    <a:pt x="18" y="16"/>
                  </a:lnTo>
                  <a:lnTo>
                    <a:pt x="18" y="14"/>
                  </a:lnTo>
                  <a:lnTo>
                    <a:pt x="18" y="16"/>
                  </a:lnTo>
                  <a:lnTo>
                    <a:pt x="18" y="14"/>
                  </a:lnTo>
                  <a:lnTo>
                    <a:pt x="20" y="14"/>
                  </a:lnTo>
                  <a:lnTo>
                    <a:pt x="20" y="12"/>
                  </a:lnTo>
                  <a:lnTo>
                    <a:pt x="22" y="12"/>
                  </a:lnTo>
                  <a:lnTo>
                    <a:pt x="22" y="10"/>
                  </a:lnTo>
                  <a:lnTo>
                    <a:pt x="24" y="10"/>
                  </a:lnTo>
                  <a:lnTo>
                    <a:pt x="28" y="10"/>
                  </a:lnTo>
                  <a:lnTo>
                    <a:pt x="34" y="6"/>
                  </a:lnTo>
                  <a:lnTo>
                    <a:pt x="38" y="4"/>
                  </a:lnTo>
                  <a:lnTo>
                    <a:pt x="38" y="2"/>
                  </a:lnTo>
                  <a:lnTo>
                    <a:pt x="40" y="2"/>
                  </a:lnTo>
                  <a:lnTo>
                    <a:pt x="42" y="2"/>
                  </a:lnTo>
                  <a:lnTo>
                    <a:pt x="44" y="2"/>
                  </a:lnTo>
                  <a:lnTo>
                    <a:pt x="46" y="2"/>
                  </a:lnTo>
                  <a:lnTo>
                    <a:pt x="46" y="2"/>
                  </a:lnTo>
                  <a:lnTo>
                    <a:pt x="46" y="4"/>
                  </a:lnTo>
                  <a:lnTo>
                    <a:pt x="46" y="2"/>
                  </a:lnTo>
                  <a:lnTo>
                    <a:pt x="48" y="2"/>
                  </a:lnTo>
                  <a:lnTo>
                    <a:pt x="50" y="2"/>
                  </a:lnTo>
                  <a:lnTo>
                    <a:pt x="52" y="2"/>
                  </a:lnTo>
                  <a:lnTo>
                    <a:pt x="52" y="0"/>
                  </a:lnTo>
                  <a:lnTo>
                    <a:pt x="54" y="0"/>
                  </a:lnTo>
                  <a:lnTo>
                    <a:pt x="56"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9" name="Freeform 37"/>
            <p:cNvSpPr>
              <a:spLocks/>
            </p:cNvSpPr>
            <p:nvPr/>
          </p:nvSpPr>
          <p:spPr bwMode="auto">
            <a:xfrm>
              <a:off x="7875588" y="2432050"/>
              <a:ext cx="301625" cy="419100"/>
            </a:xfrm>
            <a:custGeom>
              <a:avLst/>
              <a:gdLst>
                <a:gd name="T0" fmla="*/ 150 w 190"/>
                <a:gd name="T1" fmla="*/ 18 h 264"/>
                <a:gd name="T2" fmla="*/ 150 w 190"/>
                <a:gd name="T3" fmla="*/ 42 h 264"/>
                <a:gd name="T4" fmla="*/ 150 w 190"/>
                <a:gd name="T5" fmla="*/ 72 h 264"/>
                <a:gd name="T6" fmla="*/ 150 w 190"/>
                <a:gd name="T7" fmla="*/ 100 h 264"/>
                <a:gd name="T8" fmla="*/ 168 w 190"/>
                <a:gd name="T9" fmla="*/ 112 h 264"/>
                <a:gd name="T10" fmla="*/ 164 w 190"/>
                <a:gd name="T11" fmla="*/ 122 h 264"/>
                <a:gd name="T12" fmla="*/ 156 w 190"/>
                <a:gd name="T13" fmla="*/ 128 h 264"/>
                <a:gd name="T14" fmla="*/ 162 w 190"/>
                <a:gd name="T15" fmla="*/ 136 h 264"/>
                <a:gd name="T16" fmla="*/ 170 w 190"/>
                <a:gd name="T17" fmla="*/ 138 h 264"/>
                <a:gd name="T18" fmla="*/ 158 w 190"/>
                <a:gd name="T19" fmla="*/ 142 h 264"/>
                <a:gd name="T20" fmla="*/ 158 w 190"/>
                <a:gd name="T21" fmla="*/ 152 h 264"/>
                <a:gd name="T22" fmla="*/ 158 w 190"/>
                <a:gd name="T23" fmla="*/ 162 h 264"/>
                <a:gd name="T24" fmla="*/ 162 w 190"/>
                <a:gd name="T25" fmla="*/ 174 h 264"/>
                <a:gd name="T26" fmla="*/ 162 w 190"/>
                <a:gd name="T27" fmla="*/ 186 h 264"/>
                <a:gd name="T28" fmla="*/ 164 w 190"/>
                <a:gd name="T29" fmla="*/ 188 h 264"/>
                <a:gd name="T30" fmla="*/ 170 w 190"/>
                <a:gd name="T31" fmla="*/ 200 h 264"/>
                <a:gd name="T32" fmla="*/ 174 w 190"/>
                <a:gd name="T33" fmla="*/ 210 h 264"/>
                <a:gd name="T34" fmla="*/ 180 w 190"/>
                <a:gd name="T35" fmla="*/ 216 h 264"/>
                <a:gd name="T36" fmla="*/ 186 w 190"/>
                <a:gd name="T37" fmla="*/ 228 h 264"/>
                <a:gd name="T38" fmla="*/ 180 w 190"/>
                <a:gd name="T39" fmla="*/ 234 h 264"/>
                <a:gd name="T40" fmla="*/ 158 w 190"/>
                <a:gd name="T41" fmla="*/ 254 h 264"/>
                <a:gd name="T42" fmla="*/ 144 w 190"/>
                <a:gd name="T43" fmla="*/ 260 h 264"/>
                <a:gd name="T44" fmla="*/ 134 w 190"/>
                <a:gd name="T45" fmla="*/ 258 h 264"/>
                <a:gd name="T46" fmla="*/ 128 w 190"/>
                <a:gd name="T47" fmla="*/ 248 h 264"/>
                <a:gd name="T48" fmla="*/ 116 w 190"/>
                <a:gd name="T49" fmla="*/ 248 h 264"/>
                <a:gd name="T50" fmla="*/ 112 w 190"/>
                <a:gd name="T51" fmla="*/ 240 h 264"/>
                <a:gd name="T52" fmla="*/ 114 w 190"/>
                <a:gd name="T53" fmla="*/ 232 h 264"/>
                <a:gd name="T54" fmla="*/ 108 w 190"/>
                <a:gd name="T55" fmla="*/ 224 h 264"/>
                <a:gd name="T56" fmla="*/ 102 w 190"/>
                <a:gd name="T57" fmla="*/ 216 h 264"/>
                <a:gd name="T58" fmla="*/ 94 w 190"/>
                <a:gd name="T59" fmla="*/ 206 h 264"/>
                <a:gd name="T60" fmla="*/ 78 w 190"/>
                <a:gd name="T61" fmla="*/ 208 h 264"/>
                <a:gd name="T62" fmla="*/ 66 w 190"/>
                <a:gd name="T63" fmla="*/ 210 h 264"/>
                <a:gd name="T64" fmla="*/ 60 w 190"/>
                <a:gd name="T65" fmla="*/ 200 h 264"/>
                <a:gd name="T66" fmla="*/ 60 w 190"/>
                <a:gd name="T67" fmla="*/ 190 h 264"/>
                <a:gd name="T68" fmla="*/ 56 w 190"/>
                <a:gd name="T69" fmla="*/ 184 h 264"/>
                <a:gd name="T70" fmla="*/ 56 w 190"/>
                <a:gd name="T71" fmla="*/ 176 h 264"/>
                <a:gd name="T72" fmla="*/ 50 w 190"/>
                <a:gd name="T73" fmla="*/ 166 h 264"/>
                <a:gd name="T74" fmla="*/ 44 w 190"/>
                <a:gd name="T75" fmla="*/ 160 h 264"/>
                <a:gd name="T76" fmla="*/ 42 w 190"/>
                <a:gd name="T77" fmla="*/ 152 h 264"/>
                <a:gd name="T78" fmla="*/ 32 w 190"/>
                <a:gd name="T79" fmla="*/ 150 h 264"/>
                <a:gd name="T80" fmla="*/ 30 w 190"/>
                <a:gd name="T81" fmla="*/ 142 h 264"/>
                <a:gd name="T82" fmla="*/ 20 w 190"/>
                <a:gd name="T83" fmla="*/ 140 h 264"/>
                <a:gd name="T84" fmla="*/ 22 w 190"/>
                <a:gd name="T85" fmla="*/ 134 h 264"/>
                <a:gd name="T86" fmla="*/ 20 w 190"/>
                <a:gd name="T87" fmla="*/ 120 h 264"/>
                <a:gd name="T88" fmla="*/ 10 w 190"/>
                <a:gd name="T89" fmla="*/ 110 h 264"/>
                <a:gd name="T90" fmla="*/ 8 w 190"/>
                <a:gd name="T91" fmla="*/ 96 h 264"/>
                <a:gd name="T92" fmla="*/ 10 w 190"/>
                <a:gd name="T93" fmla="*/ 88 h 264"/>
                <a:gd name="T94" fmla="*/ 12 w 190"/>
                <a:gd name="T95" fmla="*/ 80 h 264"/>
                <a:gd name="T96" fmla="*/ 4 w 190"/>
                <a:gd name="T97" fmla="*/ 70 h 264"/>
                <a:gd name="T98" fmla="*/ 6 w 190"/>
                <a:gd name="T99" fmla="*/ 64 h 264"/>
                <a:gd name="T100" fmla="*/ 6 w 190"/>
                <a:gd name="T101" fmla="*/ 52 h 264"/>
                <a:gd name="T102" fmla="*/ 8 w 190"/>
                <a:gd name="T103" fmla="*/ 40 h 264"/>
                <a:gd name="T104" fmla="*/ 10 w 190"/>
                <a:gd name="T105" fmla="*/ 34 h 264"/>
                <a:gd name="T106" fmla="*/ 12 w 190"/>
                <a:gd name="T107" fmla="*/ 20 h 264"/>
                <a:gd name="T108" fmla="*/ 2 w 190"/>
                <a:gd name="T109" fmla="*/ 8 h 264"/>
                <a:gd name="T110" fmla="*/ 10 w 190"/>
                <a:gd name="T111" fmla="*/ 0 h 264"/>
                <a:gd name="T112" fmla="*/ 48 w 190"/>
                <a:gd name="T113" fmla="*/ 0 h 264"/>
                <a:gd name="T114" fmla="*/ 88 w 190"/>
                <a:gd name="T115" fmla="*/ 0 h 264"/>
                <a:gd name="T116" fmla="*/ 114 w 190"/>
                <a:gd name="T117" fmla="*/ 0 h 264"/>
                <a:gd name="T118" fmla="*/ 148 w 190"/>
                <a:gd name="T119"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264">
                  <a:moveTo>
                    <a:pt x="150" y="0"/>
                  </a:moveTo>
                  <a:lnTo>
                    <a:pt x="150" y="2"/>
                  </a:lnTo>
                  <a:lnTo>
                    <a:pt x="150" y="4"/>
                  </a:lnTo>
                  <a:lnTo>
                    <a:pt x="150" y="6"/>
                  </a:lnTo>
                  <a:lnTo>
                    <a:pt x="150" y="8"/>
                  </a:lnTo>
                  <a:lnTo>
                    <a:pt x="150" y="10"/>
                  </a:lnTo>
                  <a:lnTo>
                    <a:pt x="150" y="12"/>
                  </a:lnTo>
                  <a:lnTo>
                    <a:pt x="150" y="14"/>
                  </a:lnTo>
                  <a:lnTo>
                    <a:pt x="150" y="16"/>
                  </a:lnTo>
                  <a:lnTo>
                    <a:pt x="150" y="18"/>
                  </a:lnTo>
                  <a:lnTo>
                    <a:pt x="150" y="20"/>
                  </a:lnTo>
                  <a:lnTo>
                    <a:pt x="150" y="22"/>
                  </a:lnTo>
                  <a:lnTo>
                    <a:pt x="150" y="24"/>
                  </a:lnTo>
                  <a:lnTo>
                    <a:pt x="150" y="28"/>
                  </a:lnTo>
                  <a:lnTo>
                    <a:pt x="150" y="30"/>
                  </a:lnTo>
                  <a:lnTo>
                    <a:pt x="150" y="32"/>
                  </a:lnTo>
                  <a:lnTo>
                    <a:pt x="150" y="34"/>
                  </a:lnTo>
                  <a:lnTo>
                    <a:pt x="150" y="36"/>
                  </a:lnTo>
                  <a:lnTo>
                    <a:pt x="150" y="40"/>
                  </a:lnTo>
                  <a:lnTo>
                    <a:pt x="150" y="42"/>
                  </a:lnTo>
                  <a:lnTo>
                    <a:pt x="150" y="44"/>
                  </a:lnTo>
                  <a:lnTo>
                    <a:pt x="150" y="46"/>
                  </a:lnTo>
                  <a:lnTo>
                    <a:pt x="150" y="50"/>
                  </a:lnTo>
                  <a:lnTo>
                    <a:pt x="150" y="52"/>
                  </a:lnTo>
                  <a:lnTo>
                    <a:pt x="150" y="56"/>
                  </a:lnTo>
                  <a:lnTo>
                    <a:pt x="150" y="58"/>
                  </a:lnTo>
                  <a:lnTo>
                    <a:pt x="150" y="60"/>
                  </a:lnTo>
                  <a:lnTo>
                    <a:pt x="150" y="62"/>
                  </a:lnTo>
                  <a:lnTo>
                    <a:pt x="150" y="64"/>
                  </a:lnTo>
                  <a:lnTo>
                    <a:pt x="150" y="72"/>
                  </a:lnTo>
                  <a:lnTo>
                    <a:pt x="150" y="76"/>
                  </a:lnTo>
                  <a:lnTo>
                    <a:pt x="150" y="78"/>
                  </a:lnTo>
                  <a:lnTo>
                    <a:pt x="150" y="84"/>
                  </a:lnTo>
                  <a:lnTo>
                    <a:pt x="150" y="86"/>
                  </a:lnTo>
                  <a:lnTo>
                    <a:pt x="150" y="88"/>
                  </a:lnTo>
                  <a:lnTo>
                    <a:pt x="150" y="90"/>
                  </a:lnTo>
                  <a:lnTo>
                    <a:pt x="150" y="94"/>
                  </a:lnTo>
                  <a:lnTo>
                    <a:pt x="150" y="96"/>
                  </a:lnTo>
                  <a:lnTo>
                    <a:pt x="150" y="98"/>
                  </a:lnTo>
                  <a:lnTo>
                    <a:pt x="150" y="100"/>
                  </a:lnTo>
                  <a:lnTo>
                    <a:pt x="150" y="102"/>
                  </a:lnTo>
                  <a:lnTo>
                    <a:pt x="150" y="104"/>
                  </a:lnTo>
                  <a:lnTo>
                    <a:pt x="150" y="106"/>
                  </a:lnTo>
                  <a:lnTo>
                    <a:pt x="150" y="108"/>
                  </a:lnTo>
                  <a:lnTo>
                    <a:pt x="154" y="108"/>
                  </a:lnTo>
                  <a:lnTo>
                    <a:pt x="156" y="108"/>
                  </a:lnTo>
                  <a:lnTo>
                    <a:pt x="166" y="108"/>
                  </a:lnTo>
                  <a:lnTo>
                    <a:pt x="166" y="110"/>
                  </a:lnTo>
                  <a:lnTo>
                    <a:pt x="166" y="112"/>
                  </a:lnTo>
                  <a:lnTo>
                    <a:pt x="168" y="112"/>
                  </a:lnTo>
                  <a:lnTo>
                    <a:pt x="166" y="112"/>
                  </a:lnTo>
                  <a:lnTo>
                    <a:pt x="168" y="114"/>
                  </a:lnTo>
                  <a:lnTo>
                    <a:pt x="166" y="114"/>
                  </a:lnTo>
                  <a:lnTo>
                    <a:pt x="166" y="116"/>
                  </a:lnTo>
                  <a:lnTo>
                    <a:pt x="164" y="116"/>
                  </a:lnTo>
                  <a:lnTo>
                    <a:pt x="162" y="116"/>
                  </a:lnTo>
                  <a:lnTo>
                    <a:pt x="164" y="116"/>
                  </a:lnTo>
                  <a:lnTo>
                    <a:pt x="164" y="118"/>
                  </a:lnTo>
                  <a:lnTo>
                    <a:pt x="164" y="120"/>
                  </a:lnTo>
                  <a:lnTo>
                    <a:pt x="164" y="122"/>
                  </a:lnTo>
                  <a:lnTo>
                    <a:pt x="164" y="124"/>
                  </a:lnTo>
                  <a:lnTo>
                    <a:pt x="162" y="124"/>
                  </a:lnTo>
                  <a:lnTo>
                    <a:pt x="162" y="126"/>
                  </a:lnTo>
                  <a:lnTo>
                    <a:pt x="160" y="126"/>
                  </a:lnTo>
                  <a:lnTo>
                    <a:pt x="162" y="126"/>
                  </a:lnTo>
                  <a:lnTo>
                    <a:pt x="160" y="126"/>
                  </a:lnTo>
                  <a:lnTo>
                    <a:pt x="162" y="128"/>
                  </a:lnTo>
                  <a:lnTo>
                    <a:pt x="160" y="128"/>
                  </a:lnTo>
                  <a:lnTo>
                    <a:pt x="158" y="128"/>
                  </a:lnTo>
                  <a:lnTo>
                    <a:pt x="156" y="128"/>
                  </a:lnTo>
                  <a:lnTo>
                    <a:pt x="154" y="128"/>
                  </a:lnTo>
                  <a:lnTo>
                    <a:pt x="154" y="130"/>
                  </a:lnTo>
                  <a:lnTo>
                    <a:pt x="154" y="132"/>
                  </a:lnTo>
                  <a:lnTo>
                    <a:pt x="154" y="134"/>
                  </a:lnTo>
                  <a:lnTo>
                    <a:pt x="156" y="134"/>
                  </a:lnTo>
                  <a:lnTo>
                    <a:pt x="158" y="134"/>
                  </a:lnTo>
                  <a:lnTo>
                    <a:pt x="160" y="134"/>
                  </a:lnTo>
                  <a:lnTo>
                    <a:pt x="160" y="136"/>
                  </a:lnTo>
                  <a:lnTo>
                    <a:pt x="162" y="138"/>
                  </a:lnTo>
                  <a:lnTo>
                    <a:pt x="162" y="136"/>
                  </a:lnTo>
                  <a:lnTo>
                    <a:pt x="164" y="136"/>
                  </a:lnTo>
                  <a:lnTo>
                    <a:pt x="164" y="138"/>
                  </a:lnTo>
                  <a:lnTo>
                    <a:pt x="164" y="136"/>
                  </a:lnTo>
                  <a:lnTo>
                    <a:pt x="166" y="136"/>
                  </a:lnTo>
                  <a:lnTo>
                    <a:pt x="166" y="138"/>
                  </a:lnTo>
                  <a:lnTo>
                    <a:pt x="168" y="138"/>
                  </a:lnTo>
                  <a:lnTo>
                    <a:pt x="168" y="138"/>
                  </a:lnTo>
                  <a:lnTo>
                    <a:pt x="168" y="138"/>
                  </a:lnTo>
                  <a:lnTo>
                    <a:pt x="168" y="138"/>
                  </a:lnTo>
                  <a:lnTo>
                    <a:pt x="170" y="138"/>
                  </a:lnTo>
                  <a:lnTo>
                    <a:pt x="170" y="140"/>
                  </a:lnTo>
                  <a:lnTo>
                    <a:pt x="170" y="142"/>
                  </a:lnTo>
                  <a:lnTo>
                    <a:pt x="168" y="142"/>
                  </a:lnTo>
                  <a:lnTo>
                    <a:pt x="166" y="142"/>
                  </a:lnTo>
                  <a:lnTo>
                    <a:pt x="164" y="142"/>
                  </a:lnTo>
                  <a:lnTo>
                    <a:pt x="162" y="142"/>
                  </a:lnTo>
                  <a:lnTo>
                    <a:pt x="160" y="142"/>
                  </a:lnTo>
                  <a:lnTo>
                    <a:pt x="158" y="142"/>
                  </a:lnTo>
                  <a:lnTo>
                    <a:pt x="156" y="142"/>
                  </a:lnTo>
                  <a:lnTo>
                    <a:pt x="158" y="142"/>
                  </a:lnTo>
                  <a:lnTo>
                    <a:pt x="156" y="142"/>
                  </a:lnTo>
                  <a:lnTo>
                    <a:pt x="156" y="144"/>
                  </a:lnTo>
                  <a:lnTo>
                    <a:pt x="156" y="146"/>
                  </a:lnTo>
                  <a:lnTo>
                    <a:pt x="156" y="148"/>
                  </a:lnTo>
                  <a:lnTo>
                    <a:pt x="154" y="148"/>
                  </a:lnTo>
                  <a:lnTo>
                    <a:pt x="156" y="148"/>
                  </a:lnTo>
                  <a:lnTo>
                    <a:pt x="156" y="150"/>
                  </a:lnTo>
                  <a:lnTo>
                    <a:pt x="158" y="148"/>
                  </a:lnTo>
                  <a:lnTo>
                    <a:pt x="158" y="150"/>
                  </a:lnTo>
                  <a:lnTo>
                    <a:pt x="158" y="152"/>
                  </a:lnTo>
                  <a:lnTo>
                    <a:pt x="160" y="152"/>
                  </a:lnTo>
                  <a:lnTo>
                    <a:pt x="160" y="154"/>
                  </a:lnTo>
                  <a:lnTo>
                    <a:pt x="160" y="156"/>
                  </a:lnTo>
                  <a:lnTo>
                    <a:pt x="158" y="156"/>
                  </a:lnTo>
                  <a:lnTo>
                    <a:pt x="158" y="158"/>
                  </a:lnTo>
                  <a:lnTo>
                    <a:pt x="160" y="160"/>
                  </a:lnTo>
                  <a:lnTo>
                    <a:pt x="158" y="160"/>
                  </a:lnTo>
                  <a:lnTo>
                    <a:pt x="158" y="162"/>
                  </a:lnTo>
                  <a:lnTo>
                    <a:pt x="158" y="160"/>
                  </a:lnTo>
                  <a:lnTo>
                    <a:pt x="158" y="162"/>
                  </a:lnTo>
                  <a:lnTo>
                    <a:pt x="158" y="164"/>
                  </a:lnTo>
                  <a:lnTo>
                    <a:pt x="158" y="166"/>
                  </a:lnTo>
                  <a:lnTo>
                    <a:pt x="158" y="168"/>
                  </a:lnTo>
                  <a:lnTo>
                    <a:pt x="160" y="168"/>
                  </a:lnTo>
                  <a:lnTo>
                    <a:pt x="160" y="170"/>
                  </a:lnTo>
                  <a:lnTo>
                    <a:pt x="162" y="170"/>
                  </a:lnTo>
                  <a:lnTo>
                    <a:pt x="162" y="172"/>
                  </a:lnTo>
                  <a:lnTo>
                    <a:pt x="160" y="172"/>
                  </a:lnTo>
                  <a:lnTo>
                    <a:pt x="162" y="172"/>
                  </a:lnTo>
                  <a:lnTo>
                    <a:pt x="162" y="174"/>
                  </a:lnTo>
                  <a:lnTo>
                    <a:pt x="160" y="174"/>
                  </a:lnTo>
                  <a:lnTo>
                    <a:pt x="162" y="174"/>
                  </a:lnTo>
                  <a:lnTo>
                    <a:pt x="162" y="176"/>
                  </a:lnTo>
                  <a:lnTo>
                    <a:pt x="162" y="178"/>
                  </a:lnTo>
                  <a:lnTo>
                    <a:pt x="162" y="180"/>
                  </a:lnTo>
                  <a:lnTo>
                    <a:pt x="162" y="182"/>
                  </a:lnTo>
                  <a:lnTo>
                    <a:pt x="162" y="184"/>
                  </a:lnTo>
                  <a:lnTo>
                    <a:pt x="162" y="186"/>
                  </a:lnTo>
                  <a:lnTo>
                    <a:pt x="162" y="184"/>
                  </a:lnTo>
                  <a:lnTo>
                    <a:pt x="162" y="186"/>
                  </a:lnTo>
                  <a:lnTo>
                    <a:pt x="160" y="186"/>
                  </a:lnTo>
                  <a:lnTo>
                    <a:pt x="162" y="186"/>
                  </a:lnTo>
                  <a:lnTo>
                    <a:pt x="162" y="186"/>
                  </a:lnTo>
                  <a:lnTo>
                    <a:pt x="164" y="186"/>
                  </a:lnTo>
                  <a:lnTo>
                    <a:pt x="164" y="186"/>
                  </a:lnTo>
                  <a:lnTo>
                    <a:pt x="166" y="186"/>
                  </a:lnTo>
                  <a:lnTo>
                    <a:pt x="166" y="186"/>
                  </a:lnTo>
                  <a:lnTo>
                    <a:pt x="164" y="186"/>
                  </a:lnTo>
                  <a:lnTo>
                    <a:pt x="166" y="188"/>
                  </a:lnTo>
                  <a:lnTo>
                    <a:pt x="164" y="188"/>
                  </a:lnTo>
                  <a:lnTo>
                    <a:pt x="166" y="188"/>
                  </a:lnTo>
                  <a:lnTo>
                    <a:pt x="166" y="190"/>
                  </a:lnTo>
                  <a:lnTo>
                    <a:pt x="166" y="192"/>
                  </a:lnTo>
                  <a:lnTo>
                    <a:pt x="168" y="192"/>
                  </a:lnTo>
                  <a:lnTo>
                    <a:pt x="168" y="194"/>
                  </a:lnTo>
                  <a:lnTo>
                    <a:pt x="170" y="194"/>
                  </a:lnTo>
                  <a:lnTo>
                    <a:pt x="168" y="194"/>
                  </a:lnTo>
                  <a:lnTo>
                    <a:pt x="170" y="196"/>
                  </a:lnTo>
                  <a:lnTo>
                    <a:pt x="170" y="198"/>
                  </a:lnTo>
                  <a:lnTo>
                    <a:pt x="170" y="200"/>
                  </a:lnTo>
                  <a:lnTo>
                    <a:pt x="170" y="202"/>
                  </a:lnTo>
                  <a:lnTo>
                    <a:pt x="170" y="204"/>
                  </a:lnTo>
                  <a:lnTo>
                    <a:pt x="172" y="204"/>
                  </a:lnTo>
                  <a:lnTo>
                    <a:pt x="172" y="206"/>
                  </a:lnTo>
                  <a:lnTo>
                    <a:pt x="170" y="206"/>
                  </a:lnTo>
                  <a:lnTo>
                    <a:pt x="172" y="206"/>
                  </a:lnTo>
                  <a:lnTo>
                    <a:pt x="170" y="208"/>
                  </a:lnTo>
                  <a:lnTo>
                    <a:pt x="172" y="208"/>
                  </a:lnTo>
                  <a:lnTo>
                    <a:pt x="172" y="210"/>
                  </a:lnTo>
                  <a:lnTo>
                    <a:pt x="174" y="210"/>
                  </a:lnTo>
                  <a:lnTo>
                    <a:pt x="174" y="212"/>
                  </a:lnTo>
                  <a:lnTo>
                    <a:pt x="176" y="210"/>
                  </a:lnTo>
                  <a:lnTo>
                    <a:pt x="178" y="210"/>
                  </a:lnTo>
                  <a:lnTo>
                    <a:pt x="180" y="208"/>
                  </a:lnTo>
                  <a:lnTo>
                    <a:pt x="182" y="208"/>
                  </a:lnTo>
                  <a:lnTo>
                    <a:pt x="182" y="210"/>
                  </a:lnTo>
                  <a:lnTo>
                    <a:pt x="182" y="212"/>
                  </a:lnTo>
                  <a:lnTo>
                    <a:pt x="182" y="214"/>
                  </a:lnTo>
                  <a:lnTo>
                    <a:pt x="180" y="214"/>
                  </a:lnTo>
                  <a:lnTo>
                    <a:pt x="180" y="216"/>
                  </a:lnTo>
                  <a:lnTo>
                    <a:pt x="178" y="218"/>
                  </a:lnTo>
                  <a:lnTo>
                    <a:pt x="180" y="218"/>
                  </a:lnTo>
                  <a:lnTo>
                    <a:pt x="180" y="220"/>
                  </a:lnTo>
                  <a:lnTo>
                    <a:pt x="180" y="222"/>
                  </a:lnTo>
                  <a:lnTo>
                    <a:pt x="182" y="222"/>
                  </a:lnTo>
                  <a:lnTo>
                    <a:pt x="184" y="222"/>
                  </a:lnTo>
                  <a:lnTo>
                    <a:pt x="184" y="224"/>
                  </a:lnTo>
                  <a:lnTo>
                    <a:pt x="184" y="226"/>
                  </a:lnTo>
                  <a:lnTo>
                    <a:pt x="186" y="226"/>
                  </a:lnTo>
                  <a:lnTo>
                    <a:pt x="186" y="228"/>
                  </a:lnTo>
                  <a:lnTo>
                    <a:pt x="186" y="226"/>
                  </a:lnTo>
                  <a:lnTo>
                    <a:pt x="186" y="228"/>
                  </a:lnTo>
                  <a:lnTo>
                    <a:pt x="188" y="228"/>
                  </a:lnTo>
                  <a:lnTo>
                    <a:pt x="188" y="226"/>
                  </a:lnTo>
                  <a:lnTo>
                    <a:pt x="188" y="228"/>
                  </a:lnTo>
                  <a:lnTo>
                    <a:pt x="190" y="228"/>
                  </a:lnTo>
                  <a:lnTo>
                    <a:pt x="186" y="230"/>
                  </a:lnTo>
                  <a:lnTo>
                    <a:pt x="186" y="232"/>
                  </a:lnTo>
                  <a:lnTo>
                    <a:pt x="182" y="234"/>
                  </a:lnTo>
                  <a:lnTo>
                    <a:pt x="180" y="234"/>
                  </a:lnTo>
                  <a:lnTo>
                    <a:pt x="178" y="236"/>
                  </a:lnTo>
                  <a:lnTo>
                    <a:pt x="174" y="240"/>
                  </a:lnTo>
                  <a:lnTo>
                    <a:pt x="172" y="242"/>
                  </a:lnTo>
                  <a:lnTo>
                    <a:pt x="170" y="242"/>
                  </a:lnTo>
                  <a:lnTo>
                    <a:pt x="170" y="244"/>
                  </a:lnTo>
                  <a:lnTo>
                    <a:pt x="168" y="244"/>
                  </a:lnTo>
                  <a:lnTo>
                    <a:pt x="166" y="246"/>
                  </a:lnTo>
                  <a:lnTo>
                    <a:pt x="162" y="250"/>
                  </a:lnTo>
                  <a:lnTo>
                    <a:pt x="160" y="252"/>
                  </a:lnTo>
                  <a:lnTo>
                    <a:pt x="158" y="254"/>
                  </a:lnTo>
                  <a:lnTo>
                    <a:pt x="156" y="254"/>
                  </a:lnTo>
                  <a:lnTo>
                    <a:pt x="154" y="256"/>
                  </a:lnTo>
                  <a:lnTo>
                    <a:pt x="152" y="258"/>
                  </a:lnTo>
                  <a:lnTo>
                    <a:pt x="150" y="260"/>
                  </a:lnTo>
                  <a:lnTo>
                    <a:pt x="146" y="264"/>
                  </a:lnTo>
                  <a:lnTo>
                    <a:pt x="144" y="264"/>
                  </a:lnTo>
                  <a:lnTo>
                    <a:pt x="144" y="262"/>
                  </a:lnTo>
                  <a:lnTo>
                    <a:pt x="144" y="262"/>
                  </a:lnTo>
                  <a:lnTo>
                    <a:pt x="144" y="260"/>
                  </a:lnTo>
                  <a:lnTo>
                    <a:pt x="144" y="260"/>
                  </a:lnTo>
                  <a:lnTo>
                    <a:pt x="144" y="258"/>
                  </a:lnTo>
                  <a:lnTo>
                    <a:pt x="144" y="258"/>
                  </a:lnTo>
                  <a:lnTo>
                    <a:pt x="142" y="256"/>
                  </a:lnTo>
                  <a:lnTo>
                    <a:pt x="142" y="258"/>
                  </a:lnTo>
                  <a:lnTo>
                    <a:pt x="140" y="258"/>
                  </a:lnTo>
                  <a:lnTo>
                    <a:pt x="138" y="258"/>
                  </a:lnTo>
                  <a:lnTo>
                    <a:pt x="136" y="258"/>
                  </a:lnTo>
                  <a:lnTo>
                    <a:pt x="136" y="256"/>
                  </a:lnTo>
                  <a:lnTo>
                    <a:pt x="134" y="256"/>
                  </a:lnTo>
                  <a:lnTo>
                    <a:pt x="134" y="258"/>
                  </a:lnTo>
                  <a:lnTo>
                    <a:pt x="132" y="258"/>
                  </a:lnTo>
                  <a:lnTo>
                    <a:pt x="134" y="256"/>
                  </a:lnTo>
                  <a:lnTo>
                    <a:pt x="132" y="256"/>
                  </a:lnTo>
                  <a:lnTo>
                    <a:pt x="132" y="254"/>
                  </a:lnTo>
                  <a:lnTo>
                    <a:pt x="130" y="254"/>
                  </a:lnTo>
                  <a:lnTo>
                    <a:pt x="132" y="252"/>
                  </a:lnTo>
                  <a:lnTo>
                    <a:pt x="130" y="252"/>
                  </a:lnTo>
                  <a:lnTo>
                    <a:pt x="130" y="250"/>
                  </a:lnTo>
                  <a:lnTo>
                    <a:pt x="128" y="250"/>
                  </a:lnTo>
                  <a:lnTo>
                    <a:pt x="128" y="248"/>
                  </a:lnTo>
                  <a:lnTo>
                    <a:pt x="126" y="248"/>
                  </a:lnTo>
                  <a:lnTo>
                    <a:pt x="126" y="250"/>
                  </a:lnTo>
                  <a:lnTo>
                    <a:pt x="124" y="250"/>
                  </a:lnTo>
                  <a:lnTo>
                    <a:pt x="124" y="248"/>
                  </a:lnTo>
                  <a:lnTo>
                    <a:pt x="122" y="248"/>
                  </a:lnTo>
                  <a:lnTo>
                    <a:pt x="120" y="248"/>
                  </a:lnTo>
                  <a:lnTo>
                    <a:pt x="120" y="250"/>
                  </a:lnTo>
                  <a:lnTo>
                    <a:pt x="118" y="250"/>
                  </a:lnTo>
                  <a:lnTo>
                    <a:pt x="118" y="248"/>
                  </a:lnTo>
                  <a:lnTo>
                    <a:pt x="116" y="248"/>
                  </a:lnTo>
                  <a:lnTo>
                    <a:pt x="114" y="248"/>
                  </a:lnTo>
                  <a:lnTo>
                    <a:pt x="114" y="246"/>
                  </a:lnTo>
                  <a:lnTo>
                    <a:pt x="116" y="246"/>
                  </a:lnTo>
                  <a:lnTo>
                    <a:pt x="116" y="244"/>
                  </a:lnTo>
                  <a:lnTo>
                    <a:pt x="116" y="246"/>
                  </a:lnTo>
                  <a:lnTo>
                    <a:pt x="114" y="246"/>
                  </a:lnTo>
                  <a:lnTo>
                    <a:pt x="114" y="244"/>
                  </a:lnTo>
                  <a:lnTo>
                    <a:pt x="112" y="244"/>
                  </a:lnTo>
                  <a:lnTo>
                    <a:pt x="112" y="242"/>
                  </a:lnTo>
                  <a:lnTo>
                    <a:pt x="112" y="240"/>
                  </a:lnTo>
                  <a:lnTo>
                    <a:pt x="114" y="240"/>
                  </a:lnTo>
                  <a:lnTo>
                    <a:pt x="114" y="238"/>
                  </a:lnTo>
                  <a:lnTo>
                    <a:pt x="116" y="238"/>
                  </a:lnTo>
                  <a:lnTo>
                    <a:pt x="116" y="236"/>
                  </a:lnTo>
                  <a:lnTo>
                    <a:pt x="118" y="234"/>
                  </a:lnTo>
                  <a:lnTo>
                    <a:pt x="116" y="234"/>
                  </a:lnTo>
                  <a:lnTo>
                    <a:pt x="114" y="234"/>
                  </a:lnTo>
                  <a:lnTo>
                    <a:pt x="116" y="234"/>
                  </a:lnTo>
                  <a:lnTo>
                    <a:pt x="116" y="232"/>
                  </a:lnTo>
                  <a:lnTo>
                    <a:pt x="114" y="232"/>
                  </a:lnTo>
                  <a:lnTo>
                    <a:pt x="114" y="230"/>
                  </a:lnTo>
                  <a:lnTo>
                    <a:pt x="114" y="228"/>
                  </a:lnTo>
                  <a:lnTo>
                    <a:pt x="114" y="230"/>
                  </a:lnTo>
                  <a:lnTo>
                    <a:pt x="114" y="228"/>
                  </a:lnTo>
                  <a:lnTo>
                    <a:pt x="112" y="228"/>
                  </a:lnTo>
                  <a:lnTo>
                    <a:pt x="112" y="230"/>
                  </a:lnTo>
                  <a:lnTo>
                    <a:pt x="112" y="228"/>
                  </a:lnTo>
                  <a:lnTo>
                    <a:pt x="110" y="226"/>
                  </a:lnTo>
                  <a:lnTo>
                    <a:pt x="108" y="226"/>
                  </a:lnTo>
                  <a:lnTo>
                    <a:pt x="108" y="224"/>
                  </a:lnTo>
                  <a:lnTo>
                    <a:pt x="108" y="226"/>
                  </a:lnTo>
                  <a:lnTo>
                    <a:pt x="106" y="226"/>
                  </a:lnTo>
                  <a:lnTo>
                    <a:pt x="106" y="224"/>
                  </a:lnTo>
                  <a:lnTo>
                    <a:pt x="104" y="222"/>
                  </a:lnTo>
                  <a:lnTo>
                    <a:pt x="102" y="222"/>
                  </a:lnTo>
                  <a:lnTo>
                    <a:pt x="100" y="222"/>
                  </a:lnTo>
                  <a:lnTo>
                    <a:pt x="100" y="220"/>
                  </a:lnTo>
                  <a:lnTo>
                    <a:pt x="100" y="218"/>
                  </a:lnTo>
                  <a:lnTo>
                    <a:pt x="100" y="216"/>
                  </a:lnTo>
                  <a:lnTo>
                    <a:pt x="102" y="216"/>
                  </a:lnTo>
                  <a:lnTo>
                    <a:pt x="102" y="214"/>
                  </a:lnTo>
                  <a:lnTo>
                    <a:pt x="100" y="214"/>
                  </a:lnTo>
                  <a:lnTo>
                    <a:pt x="98" y="214"/>
                  </a:lnTo>
                  <a:lnTo>
                    <a:pt x="98" y="212"/>
                  </a:lnTo>
                  <a:lnTo>
                    <a:pt x="98" y="210"/>
                  </a:lnTo>
                  <a:lnTo>
                    <a:pt x="96" y="210"/>
                  </a:lnTo>
                  <a:lnTo>
                    <a:pt x="96" y="210"/>
                  </a:lnTo>
                  <a:lnTo>
                    <a:pt x="96" y="208"/>
                  </a:lnTo>
                  <a:lnTo>
                    <a:pt x="94" y="208"/>
                  </a:lnTo>
                  <a:lnTo>
                    <a:pt x="94" y="206"/>
                  </a:lnTo>
                  <a:lnTo>
                    <a:pt x="92" y="206"/>
                  </a:lnTo>
                  <a:lnTo>
                    <a:pt x="90" y="208"/>
                  </a:lnTo>
                  <a:lnTo>
                    <a:pt x="88" y="208"/>
                  </a:lnTo>
                  <a:lnTo>
                    <a:pt x="86" y="208"/>
                  </a:lnTo>
                  <a:lnTo>
                    <a:pt x="86" y="210"/>
                  </a:lnTo>
                  <a:lnTo>
                    <a:pt x="84" y="210"/>
                  </a:lnTo>
                  <a:lnTo>
                    <a:pt x="82" y="210"/>
                  </a:lnTo>
                  <a:lnTo>
                    <a:pt x="80" y="210"/>
                  </a:lnTo>
                  <a:lnTo>
                    <a:pt x="78" y="210"/>
                  </a:lnTo>
                  <a:lnTo>
                    <a:pt x="78" y="208"/>
                  </a:lnTo>
                  <a:lnTo>
                    <a:pt x="76" y="208"/>
                  </a:lnTo>
                  <a:lnTo>
                    <a:pt x="74" y="208"/>
                  </a:lnTo>
                  <a:lnTo>
                    <a:pt x="74" y="210"/>
                  </a:lnTo>
                  <a:lnTo>
                    <a:pt x="72" y="210"/>
                  </a:lnTo>
                  <a:lnTo>
                    <a:pt x="72" y="208"/>
                  </a:lnTo>
                  <a:lnTo>
                    <a:pt x="70" y="208"/>
                  </a:lnTo>
                  <a:lnTo>
                    <a:pt x="70" y="210"/>
                  </a:lnTo>
                  <a:lnTo>
                    <a:pt x="68" y="208"/>
                  </a:lnTo>
                  <a:lnTo>
                    <a:pt x="66" y="208"/>
                  </a:lnTo>
                  <a:lnTo>
                    <a:pt x="66" y="210"/>
                  </a:lnTo>
                  <a:lnTo>
                    <a:pt x="66" y="208"/>
                  </a:lnTo>
                  <a:lnTo>
                    <a:pt x="64" y="208"/>
                  </a:lnTo>
                  <a:lnTo>
                    <a:pt x="64" y="206"/>
                  </a:lnTo>
                  <a:lnTo>
                    <a:pt x="62" y="206"/>
                  </a:lnTo>
                  <a:lnTo>
                    <a:pt x="62" y="204"/>
                  </a:lnTo>
                  <a:lnTo>
                    <a:pt x="62" y="202"/>
                  </a:lnTo>
                  <a:lnTo>
                    <a:pt x="60" y="202"/>
                  </a:lnTo>
                  <a:lnTo>
                    <a:pt x="60" y="204"/>
                  </a:lnTo>
                  <a:lnTo>
                    <a:pt x="60" y="202"/>
                  </a:lnTo>
                  <a:lnTo>
                    <a:pt x="60" y="200"/>
                  </a:lnTo>
                  <a:lnTo>
                    <a:pt x="60" y="202"/>
                  </a:lnTo>
                  <a:lnTo>
                    <a:pt x="62" y="202"/>
                  </a:lnTo>
                  <a:lnTo>
                    <a:pt x="62" y="200"/>
                  </a:lnTo>
                  <a:lnTo>
                    <a:pt x="62" y="198"/>
                  </a:lnTo>
                  <a:lnTo>
                    <a:pt x="64" y="198"/>
                  </a:lnTo>
                  <a:lnTo>
                    <a:pt x="64" y="196"/>
                  </a:lnTo>
                  <a:lnTo>
                    <a:pt x="64" y="194"/>
                  </a:lnTo>
                  <a:lnTo>
                    <a:pt x="64" y="192"/>
                  </a:lnTo>
                  <a:lnTo>
                    <a:pt x="62" y="190"/>
                  </a:lnTo>
                  <a:lnTo>
                    <a:pt x="60" y="190"/>
                  </a:lnTo>
                  <a:lnTo>
                    <a:pt x="58" y="190"/>
                  </a:lnTo>
                  <a:lnTo>
                    <a:pt x="56" y="190"/>
                  </a:lnTo>
                  <a:lnTo>
                    <a:pt x="56" y="188"/>
                  </a:lnTo>
                  <a:lnTo>
                    <a:pt x="56" y="186"/>
                  </a:lnTo>
                  <a:lnTo>
                    <a:pt x="58" y="186"/>
                  </a:lnTo>
                  <a:lnTo>
                    <a:pt x="58" y="186"/>
                  </a:lnTo>
                  <a:lnTo>
                    <a:pt x="56" y="186"/>
                  </a:lnTo>
                  <a:lnTo>
                    <a:pt x="56" y="184"/>
                  </a:lnTo>
                  <a:lnTo>
                    <a:pt x="56" y="182"/>
                  </a:lnTo>
                  <a:lnTo>
                    <a:pt x="56" y="184"/>
                  </a:lnTo>
                  <a:lnTo>
                    <a:pt x="58" y="182"/>
                  </a:lnTo>
                  <a:lnTo>
                    <a:pt x="56" y="182"/>
                  </a:lnTo>
                  <a:lnTo>
                    <a:pt x="58" y="182"/>
                  </a:lnTo>
                  <a:lnTo>
                    <a:pt x="56" y="182"/>
                  </a:lnTo>
                  <a:lnTo>
                    <a:pt x="58" y="182"/>
                  </a:lnTo>
                  <a:lnTo>
                    <a:pt x="58" y="180"/>
                  </a:lnTo>
                  <a:lnTo>
                    <a:pt x="60" y="180"/>
                  </a:lnTo>
                  <a:lnTo>
                    <a:pt x="58" y="178"/>
                  </a:lnTo>
                  <a:lnTo>
                    <a:pt x="56" y="178"/>
                  </a:lnTo>
                  <a:lnTo>
                    <a:pt x="56" y="176"/>
                  </a:lnTo>
                  <a:lnTo>
                    <a:pt x="58" y="176"/>
                  </a:lnTo>
                  <a:lnTo>
                    <a:pt x="56" y="176"/>
                  </a:lnTo>
                  <a:lnTo>
                    <a:pt x="56" y="174"/>
                  </a:lnTo>
                  <a:lnTo>
                    <a:pt x="56" y="172"/>
                  </a:lnTo>
                  <a:lnTo>
                    <a:pt x="56" y="170"/>
                  </a:lnTo>
                  <a:lnTo>
                    <a:pt x="54" y="170"/>
                  </a:lnTo>
                  <a:lnTo>
                    <a:pt x="54" y="168"/>
                  </a:lnTo>
                  <a:lnTo>
                    <a:pt x="52" y="168"/>
                  </a:lnTo>
                  <a:lnTo>
                    <a:pt x="50" y="168"/>
                  </a:lnTo>
                  <a:lnTo>
                    <a:pt x="50" y="166"/>
                  </a:lnTo>
                  <a:lnTo>
                    <a:pt x="48" y="166"/>
                  </a:lnTo>
                  <a:lnTo>
                    <a:pt x="48" y="164"/>
                  </a:lnTo>
                  <a:lnTo>
                    <a:pt x="48" y="162"/>
                  </a:lnTo>
                  <a:lnTo>
                    <a:pt x="48" y="160"/>
                  </a:lnTo>
                  <a:lnTo>
                    <a:pt x="48" y="160"/>
                  </a:lnTo>
                  <a:lnTo>
                    <a:pt x="46" y="160"/>
                  </a:lnTo>
                  <a:lnTo>
                    <a:pt x="46" y="162"/>
                  </a:lnTo>
                  <a:lnTo>
                    <a:pt x="44" y="162"/>
                  </a:lnTo>
                  <a:lnTo>
                    <a:pt x="46" y="160"/>
                  </a:lnTo>
                  <a:lnTo>
                    <a:pt x="44" y="160"/>
                  </a:lnTo>
                  <a:lnTo>
                    <a:pt x="46" y="160"/>
                  </a:lnTo>
                  <a:lnTo>
                    <a:pt x="46" y="158"/>
                  </a:lnTo>
                  <a:lnTo>
                    <a:pt x="44" y="158"/>
                  </a:lnTo>
                  <a:lnTo>
                    <a:pt x="44" y="156"/>
                  </a:lnTo>
                  <a:lnTo>
                    <a:pt x="42" y="156"/>
                  </a:lnTo>
                  <a:lnTo>
                    <a:pt x="42" y="158"/>
                  </a:lnTo>
                  <a:lnTo>
                    <a:pt x="40" y="156"/>
                  </a:lnTo>
                  <a:lnTo>
                    <a:pt x="40" y="154"/>
                  </a:lnTo>
                  <a:lnTo>
                    <a:pt x="42" y="154"/>
                  </a:lnTo>
                  <a:lnTo>
                    <a:pt x="42" y="152"/>
                  </a:lnTo>
                  <a:lnTo>
                    <a:pt x="42" y="150"/>
                  </a:lnTo>
                  <a:lnTo>
                    <a:pt x="40" y="150"/>
                  </a:lnTo>
                  <a:lnTo>
                    <a:pt x="38" y="150"/>
                  </a:lnTo>
                  <a:lnTo>
                    <a:pt x="36" y="150"/>
                  </a:lnTo>
                  <a:lnTo>
                    <a:pt x="36" y="152"/>
                  </a:lnTo>
                  <a:lnTo>
                    <a:pt x="34" y="152"/>
                  </a:lnTo>
                  <a:lnTo>
                    <a:pt x="32" y="152"/>
                  </a:lnTo>
                  <a:lnTo>
                    <a:pt x="30" y="152"/>
                  </a:lnTo>
                  <a:lnTo>
                    <a:pt x="32" y="152"/>
                  </a:lnTo>
                  <a:lnTo>
                    <a:pt x="32" y="150"/>
                  </a:lnTo>
                  <a:lnTo>
                    <a:pt x="30" y="150"/>
                  </a:lnTo>
                  <a:lnTo>
                    <a:pt x="30" y="148"/>
                  </a:lnTo>
                  <a:lnTo>
                    <a:pt x="32" y="148"/>
                  </a:lnTo>
                  <a:lnTo>
                    <a:pt x="34" y="146"/>
                  </a:lnTo>
                  <a:lnTo>
                    <a:pt x="32" y="146"/>
                  </a:lnTo>
                  <a:lnTo>
                    <a:pt x="34" y="146"/>
                  </a:lnTo>
                  <a:lnTo>
                    <a:pt x="34" y="144"/>
                  </a:lnTo>
                  <a:lnTo>
                    <a:pt x="32" y="144"/>
                  </a:lnTo>
                  <a:lnTo>
                    <a:pt x="32" y="142"/>
                  </a:lnTo>
                  <a:lnTo>
                    <a:pt x="30" y="142"/>
                  </a:lnTo>
                  <a:lnTo>
                    <a:pt x="28" y="142"/>
                  </a:lnTo>
                  <a:lnTo>
                    <a:pt x="26" y="142"/>
                  </a:lnTo>
                  <a:lnTo>
                    <a:pt x="28" y="142"/>
                  </a:lnTo>
                  <a:lnTo>
                    <a:pt x="26" y="142"/>
                  </a:lnTo>
                  <a:lnTo>
                    <a:pt x="26" y="140"/>
                  </a:lnTo>
                  <a:lnTo>
                    <a:pt x="24" y="140"/>
                  </a:lnTo>
                  <a:lnTo>
                    <a:pt x="22" y="140"/>
                  </a:lnTo>
                  <a:lnTo>
                    <a:pt x="24" y="140"/>
                  </a:lnTo>
                  <a:lnTo>
                    <a:pt x="22" y="138"/>
                  </a:lnTo>
                  <a:lnTo>
                    <a:pt x="20" y="140"/>
                  </a:lnTo>
                  <a:lnTo>
                    <a:pt x="20" y="138"/>
                  </a:lnTo>
                  <a:lnTo>
                    <a:pt x="22" y="138"/>
                  </a:lnTo>
                  <a:lnTo>
                    <a:pt x="22" y="138"/>
                  </a:lnTo>
                  <a:lnTo>
                    <a:pt x="22" y="136"/>
                  </a:lnTo>
                  <a:lnTo>
                    <a:pt x="22" y="138"/>
                  </a:lnTo>
                  <a:lnTo>
                    <a:pt x="20" y="138"/>
                  </a:lnTo>
                  <a:lnTo>
                    <a:pt x="22" y="136"/>
                  </a:lnTo>
                  <a:lnTo>
                    <a:pt x="20" y="136"/>
                  </a:lnTo>
                  <a:lnTo>
                    <a:pt x="22" y="136"/>
                  </a:lnTo>
                  <a:lnTo>
                    <a:pt x="22" y="134"/>
                  </a:lnTo>
                  <a:lnTo>
                    <a:pt x="22" y="132"/>
                  </a:lnTo>
                  <a:lnTo>
                    <a:pt x="22" y="130"/>
                  </a:lnTo>
                  <a:lnTo>
                    <a:pt x="22" y="128"/>
                  </a:lnTo>
                  <a:lnTo>
                    <a:pt x="20" y="128"/>
                  </a:lnTo>
                  <a:lnTo>
                    <a:pt x="22" y="128"/>
                  </a:lnTo>
                  <a:lnTo>
                    <a:pt x="20" y="128"/>
                  </a:lnTo>
                  <a:lnTo>
                    <a:pt x="20" y="126"/>
                  </a:lnTo>
                  <a:lnTo>
                    <a:pt x="20" y="124"/>
                  </a:lnTo>
                  <a:lnTo>
                    <a:pt x="20" y="122"/>
                  </a:lnTo>
                  <a:lnTo>
                    <a:pt x="20" y="120"/>
                  </a:lnTo>
                  <a:lnTo>
                    <a:pt x="20" y="118"/>
                  </a:lnTo>
                  <a:lnTo>
                    <a:pt x="18" y="118"/>
                  </a:lnTo>
                  <a:lnTo>
                    <a:pt x="18" y="116"/>
                  </a:lnTo>
                  <a:lnTo>
                    <a:pt x="16" y="116"/>
                  </a:lnTo>
                  <a:lnTo>
                    <a:pt x="16" y="114"/>
                  </a:lnTo>
                  <a:lnTo>
                    <a:pt x="16" y="112"/>
                  </a:lnTo>
                  <a:lnTo>
                    <a:pt x="14" y="112"/>
                  </a:lnTo>
                  <a:lnTo>
                    <a:pt x="12" y="112"/>
                  </a:lnTo>
                  <a:lnTo>
                    <a:pt x="12" y="110"/>
                  </a:lnTo>
                  <a:lnTo>
                    <a:pt x="10" y="110"/>
                  </a:lnTo>
                  <a:lnTo>
                    <a:pt x="8" y="110"/>
                  </a:lnTo>
                  <a:lnTo>
                    <a:pt x="6" y="110"/>
                  </a:lnTo>
                  <a:lnTo>
                    <a:pt x="6" y="108"/>
                  </a:lnTo>
                  <a:lnTo>
                    <a:pt x="6" y="106"/>
                  </a:lnTo>
                  <a:lnTo>
                    <a:pt x="6" y="104"/>
                  </a:lnTo>
                  <a:lnTo>
                    <a:pt x="6" y="102"/>
                  </a:lnTo>
                  <a:lnTo>
                    <a:pt x="8" y="102"/>
                  </a:lnTo>
                  <a:lnTo>
                    <a:pt x="8" y="100"/>
                  </a:lnTo>
                  <a:lnTo>
                    <a:pt x="8" y="98"/>
                  </a:lnTo>
                  <a:lnTo>
                    <a:pt x="8" y="96"/>
                  </a:lnTo>
                  <a:lnTo>
                    <a:pt x="8" y="98"/>
                  </a:lnTo>
                  <a:lnTo>
                    <a:pt x="10" y="98"/>
                  </a:lnTo>
                  <a:lnTo>
                    <a:pt x="10" y="96"/>
                  </a:lnTo>
                  <a:lnTo>
                    <a:pt x="10" y="94"/>
                  </a:lnTo>
                  <a:lnTo>
                    <a:pt x="10" y="92"/>
                  </a:lnTo>
                  <a:lnTo>
                    <a:pt x="10" y="90"/>
                  </a:lnTo>
                  <a:lnTo>
                    <a:pt x="8" y="90"/>
                  </a:lnTo>
                  <a:lnTo>
                    <a:pt x="8" y="90"/>
                  </a:lnTo>
                  <a:lnTo>
                    <a:pt x="8" y="88"/>
                  </a:lnTo>
                  <a:lnTo>
                    <a:pt x="10" y="88"/>
                  </a:lnTo>
                  <a:lnTo>
                    <a:pt x="10" y="90"/>
                  </a:lnTo>
                  <a:lnTo>
                    <a:pt x="10" y="88"/>
                  </a:lnTo>
                  <a:lnTo>
                    <a:pt x="12" y="88"/>
                  </a:lnTo>
                  <a:lnTo>
                    <a:pt x="10" y="86"/>
                  </a:lnTo>
                  <a:lnTo>
                    <a:pt x="10" y="84"/>
                  </a:lnTo>
                  <a:lnTo>
                    <a:pt x="12" y="84"/>
                  </a:lnTo>
                  <a:lnTo>
                    <a:pt x="12" y="82"/>
                  </a:lnTo>
                  <a:lnTo>
                    <a:pt x="12" y="80"/>
                  </a:lnTo>
                  <a:lnTo>
                    <a:pt x="14" y="80"/>
                  </a:lnTo>
                  <a:lnTo>
                    <a:pt x="12" y="80"/>
                  </a:lnTo>
                  <a:lnTo>
                    <a:pt x="12" y="78"/>
                  </a:lnTo>
                  <a:lnTo>
                    <a:pt x="12" y="76"/>
                  </a:lnTo>
                  <a:lnTo>
                    <a:pt x="12" y="78"/>
                  </a:lnTo>
                  <a:lnTo>
                    <a:pt x="12" y="76"/>
                  </a:lnTo>
                  <a:lnTo>
                    <a:pt x="10" y="76"/>
                  </a:lnTo>
                  <a:lnTo>
                    <a:pt x="8" y="76"/>
                  </a:lnTo>
                  <a:lnTo>
                    <a:pt x="8" y="74"/>
                  </a:lnTo>
                  <a:lnTo>
                    <a:pt x="6" y="74"/>
                  </a:lnTo>
                  <a:lnTo>
                    <a:pt x="6" y="72"/>
                  </a:lnTo>
                  <a:lnTo>
                    <a:pt x="4" y="70"/>
                  </a:lnTo>
                  <a:lnTo>
                    <a:pt x="4" y="68"/>
                  </a:lnTo>
                  <a:lnTo>
                    <a:pt x="4" y="66"/>
                  </a:lnTo>
                  <a:lnTo>
                    <a:pt x="2" y="66"/>
                  </a:lnTo>
                  <a:lnTo>
                    <a:pt x="4" y="64"/>
                  </a:lnTo>
                  <a:lnTo>
                    <a:pt x="4" y="66"/>
                  </a:lnTo>
                  <a:lnTo>
                    <a:pt x="4" y="64"/>
                  </a:lnTo>
                  <a:lnTo>
                    <a:pt x="6" y="66"/>
                  </a:lnTo>
                  <a:lnTo>
                    <a:pt x="6" y="64"/>
                  </a:lnTo>
                  <a:lnTo>
                    <a:pt x="6" y="66"/>
                  </a:lnTo>
                  <a:lnTo>
                    <a:pt x="6" y="64"/>
                  </a:lnTo>
                  <a:lnTo>
                    <a:pt x="6" y="62"/>
                  </a:lnTo>
                  <a:lnTo>
                    <a:pt x="4" y="62"/>
                  </a:lnTo>
                  <a:lnTo>
                    <a:pt x="4" y="64"/>
                  </a:lnTo>
                  <a:lnTo>
                    <a:pt x="4" y="62"/>
                  </a:lnTo>
                  <a:lnTo>
                    <a:pt x="4" y="60"/>
                  </a:lnTo>
                  <a:lnTo>
                    <a:pt x="4" y="58"/>
                  </a:lnTo>
                  <a:lnTo>
                    <a:pt x="4" y="56"/>
                  </a:lnTo>
                  <a:lnTo>
                    <a:pt x="4" y="54"/>
                  </a:lnTo>
                  <a:lnTo>
                    <a:pt x="6" y="54"/>
                  </a:lnTo>
                  <a:lnTo>
                    <a:pt x="6" y="52"/>
                  </a:lnTo>
                  <a:lnTo>
                    <a:pt x="6" y="50"/>
                  </a:lnTo>
                  <a:lnTo>
                    <a:pt x="8" y="50"/>
                  </a:lnTo>
                  <a:lnTo>
                    <a:pt x="8" y="48"/>
                  </a:lnTo>
                  <a:lnTo>
                    <a:pt x="10" y="48"/>
                  </a:lnTo>
                  <a:lnTo>
                    <a:pt x="12" y="46"/>
                  </a:lnTo>
                  <a:lnTo>
                    <a:pt x="12" y="44"/>
                  </a:lnTo>
                  <a:lnTo>
                    <a:pt x="12" y="42"/>
                  </a:lnTo>
                  <a:lnTo>
                    <a:pt x="10" y="42"/>
                  </a:lnTo>
                  <a:lnTo>
                    <a:pt x="10" y="40"/>
                  </a:lnTo>
                  <a:lnTo>
                    <a:pt x="8" y="40"/>
                  </a:lnTo>
                  <a:lnTo>
                    <a:pt x="8" y="38"/>
                  </a:lnTo>
                  <a:lnTo>
                    <a:pt x="10" y="36"/>
                  </a:lnTo>
                  <a:lnTo>
                    <a:pt x="10" y="38"/>
                  </a:lnTo>
                  <a:lnTo>
                    <a:pt x="12" y="38"/>
                  </a:lnTo>
                  <a:lnTo>
                    <a:pt x="12" y="36"/>
                  </a:lnTo>
                  <a:lnTo>
                    <a:pt x="14" y="36"/>
                  </a:lnTo>
                  <a:lnTo>
                    <a:pt x="12" y="36"/>
                  </a:lnTo>
                  <a:lnTo>
                    <a:pt x="14" y="34"/>
                  </a:lnTo>
                  <a:lnTo>
                    <a:pt x="12" y="34"/>
                  </a:lnTo>
                  <a:lnTo>
                    <a:pt x="10" y="34"/>
                  </a:lnTo>
                  <a:lnTo>
                    <a:pt x="10" y="32"/>
                  </a:lnTo>
                  <a:lnTo>
                    <a:pt x="8" y="32"/>
                  </a:lnTo>
                  <a:lnTo>
                    <a:pt x="8" y="30"/>
                  </a:lnTo>
                  <a:lnTo>
                    <a:pt x="8" y="28"/>
                  </a:lnTo>
                  <a:lnTo>
                    <a:pt x="8" y="26"/>
                  </a:lnTo>
                  <a:lnTo>
                    <a:pt x="10" y="26"/>
                  </a:lnTo>
                  <a:lnTo>
                    <a:pt x="10" y="24"/>
                  </a:lnTo>
                  <a:lnTo>
                    <a:pt x="10" y="22"/>
                  </a:lnTo>
                  <a:lnTo>
                    <a:pt x="12" y="22"/>
                  </a:lnTo>
                  <a:lnTo>
                    <a:pt x="12" y="20"/>
                  </a:lnTo>
                  <a:lnTo>
                    <a:pt x="10" y="18"/>
                  </a:lnTo>
                  <a:lnTo>
                    <a:pt x="10" y="16"/>
                  </a:lnTo>
                  <a:lnTo>
                    <a:pt x="6" y="14"/>
                  </a:lnTo>
                  <a:lnTo>
                    <a:pt x="6" y="12"/>
                  </a:lnTo>
                  <a:lnTo>
                    <a:pt x="4" y="12"/>
                  </a:lnTo>
                  <a:lnTo>
                    <a:pt x="4" y="10"/>
                  </a:lnTo>
                  <a:lnTo>
                    <a:pt x="4" y="12"/>
                  </a:lnTo>
                  <a:lnTo>
                    <a:pt x="4" y="10"/>
                  </a:lnTo>
                  <a:lnTo>
                    <a:pt x="2" y="10"/>
                  </a:lnTo>
                  <a:lnTo>
                    <a:pt x="2" y="8"/>
                  </a:lnTo>
                  <a:lnTo>
                    <a:pt x="2" y="10"/>
                  </a:lnTo>
                  <a:lnTo>
                    <a:pt x="2" y="8"/>
                  </a:lnTo>
                  <a:lnTo>
                    <a:pt x="0" y="6"/>
                  </a:lnTo>
                  <a:lnTo>
                    <a:pt x="0" y="4"/>
                  </a:lnTo>
                  <a:lnTo>
                    <a:pt x="0" y="2"/>
                  </a:lnTo>
                  <a:lnTo>
                    <a:pt x="0" y="0"/>
                  </a:lnTo>
                  <a:lnTo>
                    <a:pt x="4" y="0"/>
                  </a:lnTo>
                  <a:lnTo>
                    <a:pt x="6" y="0"/>
                  </a:lnTo>
                  <a:lnTo>
                    <a:pt x="8" y="0"/>
                  </a:lnTo>
                  <a:lnTo>
                    <a:pt x="10" y="0"/>
                  </a:lnTo>
                  <a:lnTo>
                    <a:pt x="18" y="0"/>
                  </a:lnTo>
                  <a:lnTo>
                    <a:pt x="22" y="0"/>
                  </a:lnTo>
                  <a:lnTo>
                    <a:pt x="28" y="0"/>
                  </a:lnTo>
                  <a:lnTo>
                    <a:pt x="34" y="0"/>
                  </a:lnTo>
                  <a:lnTo>
                    <a:pt x="38" y="0"/>
                  </a:lnTo>
                  <a:lnTo>
                    <a:pt x="40" y="0"/>
                  </a:lnTo>
                  <a:lnTo>
                    <a:pt x="42" y="0"/>
                  </a:lnTo>
                  <a:lnTo>
                    <a:pt x="44" y="0"/>
                  </a:lnTo>
                  <a:lnTo>
                    <a:pt x="46" y="0"/>
                  </a:lnTo>
                  <a:lnTo>
                    <a:pt x="48" y="0"/>
                  </a:lnTo>
                  <a:lnTo>
                    <a:pt x="48" y="0"/>
                  </a:lnTo>
                  <a:lnTo>
                    <a:pt x="54" y="0"/>
                  </a:lnTo>
                  <a:lnTo>
                    <a:pt x="58" y="0"/>
                  </a:lnTo>
                  <a:lnTo>
                    <a:pt x="60" y="0"/>
                  </a:lnTo>
                  <a:lnTo>
                    <a:pt x="70" y="0"/>
                  </a:lnTo>
                  <a:lnTo>
                    <a:pt x="74" y="0"/>
                  </a:lnTo>
                  <a:lnTo>
                    <a:pt x="76" y="0"/>
                  </a:lnTo>
                  <a:lnTo>
                    <a:pt x="80" y="0"/>
                  </a:lnTo>
                  <a:lnTo>
                    <a:pt x="82" y="0"/>
                  </a:lnTo>
                  <a:lnTo>
                    <a:pt x="88" y="0"/>
                  </a:lnTo>
                  <a:lnTo>
                    <a:pt x="92" y="0"/>
                  </a:lnTo>
                  <a:lnTo>
                    <a:pt x="94" y="0"/>
                  </a:lnTo>
                  <a:lnTo>
                    <a:pt x="96" y="0"/>
                  </a:lnTo>
                  <a:lnTo>
                    <a:pt x="100" y="0"/>
                  </a:lnTo>
                  <a:lnTo>
                    <a:pt x="102" y="0"/>
                  </a:lnTo>
                  <a:lnTo>
                    <a:pt x="104" y="0"/>
                  </a:lnTo>
                  <a:lnTo>
                    <a:pt x="106" y="0"/>
                  </a:lnTo>
                  <a:lnTo>
                    <a:pt x="108" y="0"/>
                  </a:lnTo>
                  <a:lnTo>
                    <a:pt x="112" y="0"/>
                  </a:lnTo>
                  <a:lnTo>
                    <a:pt x="114" y="0"/>
                  </a:lnTo>
                  <a:lnTo>
                    <a:pt x="116" y="0"/>
                  </a:lnTo>
                  <a:lnTo>
                    <a:pt x="122" y="0"/>
                  </a:lnTo>
                  <a:lnTo>
                    <a:pt x="126" y="0"/>
                  </a:lnTo>
                  <a:lnTo>
                    <a:pt x="134" y="0"/>
                  </a:lnTo>
                  <a:lnTo>
                    <a:pt x="138" y="0"/>
                  </a:lnTo>
                  <a:lnTo>
                    <a:pt x="142" y="0"/>
                  </a:lnTo>
                  <a:lnTo>
                    <a:pt x="144" y="0"/>
                  </a:lnTo>
                  <a:lnTo>
                    <a:pt x="144" y="0"/>
                  </a:lnTo>
                  <a:lnTo>
                    <a:pt x="146" y="0"/>
                  </a:lnTo>
                  <a:lnTo>
                    <a:pt x="148" y="0"/>
                  </a:lnTo>
                  <a:lnTo>
                    <a:pt x="15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0" name="Freeform 60"/>
            <p:cNvSpPr>
              <a:spLocks/>
            </p:cNvSpPr>
            <p:nvPr/>
          </p:nvSpPr>
          <p:spPr bwMode="auto">
            <a:xfrm>
              <a:off x="7675563" y="1620838"/>
              <a:ext cx="279400" cy="165100"/>
            </a:xfrm>
            <a:custGeom>
              <a:avLst/>
              <a:gdLst>
                <a:gd name="T0" fmla="*/ 38 w 176"/>
                <a:gd name="T1" fmla="*/ 2 h 104"/>
                <a:gd name="T2" fmla="*/ 48 w 176"/>
                <a:gd name="T3" fmla="*/ 2 h 104"/>
                <a:gd name="T4" fmla="*/ 60 w 176"/>
                <a:gd name="T5" fmla="*/ 8 h 104"/>
                <a:gd name="T6" fmla="*/ 70 w 176"/>
                <a:gd name="T7" fmla="*/ 4 h 104"/>
                <a:gd name="T8" fmla="*/ 78 w 176"/>
                <a:gd name="T9" fmla="*/ 4 h 104"/>
                <a:gd name="T10" fmla="*/ 84 w 176"/>
                <a:gd name="T11" fmla="*/ 6 h 104"/>
                <a:gd name="T12" fmla="*/ 94 w 176"/>
                <a:gd name="T13" fmla="*/ 8 h 104"/>
                <a:gd name="T14" fmla="*/ 102 w 176"/>
                <a:gd name="T15" fmla="*/ 14 h 104"/>
                <a:gd name="T16" fmla="*/ 112 w 176"/>
                <a:gd name="T17" fmla="*/ 16 h 104"/>
                <a:gd name="T18" fmla="*/ 120 w 176"/>
                <a:gd name="T19" fmla="*/ 16 h 104"/>
                <a:gd name="T20" fmla="*/ 124 w 176"/>
                <a:gd name="T21" fmla="*/ 22 h 104"/>
                <a:gd name="T22" fmla="*/ 132 w 176"/>
                <a:gd name="T23" fmla="*/ 24 h 104"/>
                <a:gd name="T24" fmla="*/ 140 w 176"/>
                <a:gd name="T25" fmla="*/ 28 h 104"/>
                <a:gd name="T26" fmla="*/ 146 w 176"/>
                <a:gd name="T27" fmla="*/ 34 h 104"/>
                <a:gd name="T28" fmla="*/ 154 w 176"/>
                <a:gd name="T29" fmla="*/ 36 h 104"/>
                <a:gd name="T30" fmla="*/ 162 w 176"/>
                <a:gd name="T31" fmla="*/ 40 h 104"/>
                <a:gd name="T32" fmla="*/ 170 w 176"/>
                <a:gd name="T33" fmla="*/ 42 h 104"/>
                <a:gd name="T34" fmla="*/ 174 w 176"/>
                <a:gd name="T35" fmla="*/ 44 h 104"/>
                <a:gd name="T36" fmla="*/ 170 w 176"/>
                <a:gd name="T37" fmla="*/ 50 h 104"/>
                <a:gd name="T38" fmla="*/ 160 w 176"/>
                <a:gd name="T39" fmla="*/ 50 h 104"/>
                <a:gd name="T40" fmla="*/ 152 w 176"/>
                <a:gd name="T41" fmla="*/ 48 h 104"/>
                <a:gd name="T42" fmla="*/ 144 w 176"/>
                <a:gd name="T43" fmla="*/ 48 h 104"/>
                <a:gd name="T44" fmla="*/ 136 w 176"/>
                <a:gd name="T45" fmla="*/ 50 h 104"/>
                <a:gd name="T46" fmla="*/ 128 w 176"/>
                <a:gd name="T47" fmla="*/ 50 h 104"/>
                <a:gd name="T48" fmla="*/ 124 w 176"/>
                <a:gd name="T49" fmla="*/ 52 h 104"/>
                <a:gd name="T50" fmla="*/ 120 w 176"/>
                <a:gd name="T51" fmla="*/ 56 h 104"/>
                <a:gd name="T52" fmla="*/ 112 w 176"/>
                <a:gd name="T53" fmla="*/ 56 h 104"/>
                <a:gd name="T54" fmla="*/ 102 w 176"/>
                <a:gd name="T55" fmla="*/ 52 h 104"/>
                <a:gd name="T56" fmla="*/ 98 w 176"/>
                <a:gd name="T57" fmla="*/ 54 h 104"/>
                <a:gd name="T58" fmla="*/ 90 w 176"/>
                <a:gd name="T59" fmla="*/ 54 h 104"/>
                <a:gd name="T60" fmla="*/ 80 w 176"/>
                <a:gd name="T61" fmla="*/ 56 h 104"/>
                <a:gd name="T62" fmla="*/ 76 w 176"/>
                <a:gd name="T63" fmla="*/ 64 h 104"/>
                <a:gd name="T64" fmla="*/ 70 w 176"/>
                <a:gd name="T65" fmla="*/ 68 h 104"/>
                <a:gd name="T66" fmla="*/ 64 w 176"/>
                <a:gd name="T67" fmla="*/ 70 h 104"/>
                <a:gd name="T68" fmla="*/ 58 w 176"/>
                <a:gd name="T69" fmla="*/ 72 h 104"/>
                <a:gd name="T70" fmla="*/ 52 w 176"/>
                <a:gd name="T71" fmla="*/ 72 h 104"/>
                <a:gd name="T72" fmla="*/ 44 w 176"/>
                <a:gd name="T73" fmla="*/ 72 h 104"/>
                <a:gd name="T74" fmla="*/ 38 w 176"/>
                <a:gd name="T75" fmla="*/ 72 h 104"/>
                <a:gd name="T76" fmla="*/ 32 w 176"/>
                <a:gd name="T77" fmla="*/ 76 h 104"/>
                <a:gd name="T78" fmla="*/ 28 w 176"/>
                <a:gd name="T79" fmla="*/ 82 h 104"/>
                <a:gd name="T80" fmla="*/ 26 w 176"/>
                <a:gd name="T81" fmla="*/ 90 h 104"/>
                <a:gd name="T82" fmla="*/ 18 w 176"/>
                <a:gd name="T83" fmla="*/ 94 h 104"/>
                <a:gd name="T84" fmla="*/ 12 w 176"/>
                <a:gd name="T85" fmla="*/ 98 h 104"/>
                <a:gd name="T86" fmla="*/ 6 w 176"/>
                <a:gd name="T87" fmla="*/ 100 h 104"/>
                <a:gd name="T88" fmla="*/ 0 w 176"/>
                <a:gd name="T89" fmla="*/ 104 h 104"/>
                <a:gd name="T90" fmla="*/ 0 w 176"/>
                <a:gd name="T91" fmla="*/ 94 h 104"/>
                <a:gd name="T92" fmla="*/ 0 w 176"/>
                <a:gd name="T93" fmla="*/ 82 h 104"/>
                <a:gd name="T94" fmla="*/ 0 w 176"/>
                <a:gd name="T95" fmla="*/ 70 h 104"/>
                <a:gd name="T96" fmla="*/ 2 w 176"/>
                <a:gd name="T97" fmla="*/ 58 h 104"/>
                <a:gd name="T98" fmla="*/ 2 w 176"/>
                <a:gd name="T99" fmla="*/ 48 h 104"/>
                <a:gd name="T100" fmla="*/ 2 w 176"/>
                <a:gd name="T101" fmla="*/ 38 h 104"/>
                <a:gd name="T102" fmla="*/ 2 w 176"/>
                <a:gd name="T103" fmla="*/ 28 h 104"/>
                <a:gd name="T104" fmla="*/ 2 w 176"/>
                <a:gd name="T105" fmla="*/ 20 h 104"/>
                <a:gd name="T106" fmla="*/ 8 w 176"/>
                <a:gd name="T107" fmla="*/ 14 h 104"/>
                <a:gd name="T108" fmla="*/ 20 w 176"/>
                <a:gd name="T109" fmla="*/ 8 h 104"/>
                <a:gd name="T110" fmla="*/ 28 w 176"/>
                <a:gd name="T111" fmla="*/ 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6" h="104">
                  <a:moveTo>
                    <a:pt x="32" y="0"/>
                  </a:moveTo>
                  <a:lnTo>
                    <a:pt x="34" y="0"/>
                  </a:lnTo>
                  <a:lnTo>
                    <a:pt x="34" y="2"/>
                  </a:lnTo>
                  <a:lnTo>
                    <a:pt x="36" y="2"/>
                  </a:lnTo>
                  <a:lnTo>
                    <a:pt x="38" y="2"/>
                  </a:lnTo>
                  <a:lnTo>
                    <a:pt x="40" y="2"/>
                  </a:lnTo>
                  <a:lnTo>
                    <a:pt x="42" y="2"/>
                  </a:lnTo>
                  <a:lnTo>
                    <a:pt x="44" y="2"/>
                  </a:lnTo>
                  <a:lnTo>
                    <a:pt x="46" y="2"/>
                  </a:lnTo>
                  <a:lnTo>
                    <a:pt x="48" y="2"/>
                  </a:lnTo>
                  <a:lnTo>
                    <a:pt x="50" y="4"/>
                  </a:lnTo>
                  <a:lnTo>
                    <a:pt x="52" y="6"/>
                  </a:lnTo>
                  <a:lnTo>
                    <a:pt x="56" y="8"/>
                  </a:lnTo>
                  <a:lnTo>
                    <a:pt x="58" y="8"/>
                  </a:lnTo>
                  <a:lnTo>
                    <a:pt x="60" y="8"/>
                  </a:lnTo>
                  <a:lnTo>
                    <a:pt x="62" y="8"/>
                  </a:lnTo>
                  <a:lnTo>
                    <a:pt x="64" y="8"/>
                  </a:lnTo>
                  <a:lnTo>
                    <a:pt x="66" y="6"/>
                  </a:lnTo>
                  <a:lnTo>
                    <a:pt x="68" y="4"/>
                  </a:lnTo>
                  <a:lnTo>
                    <a:pt x="70" y="4"/>
                  </a:lnTo>
                  <a:lnTo>
                    <a:pt x="72" y="4"/>
                  </a:lnTo>
                  <a:lnTo>
                    <a:pt x="74" y="4"/>
                  </a:lnTo>
                  <a:lnTo>
                    <a:pt x="76" y="4"/>
                  </a:lnTo>
                  <a:lnTo>
                    <a:pt x="78" y="4"/>
                  </a:lnTo>
                  <a:lnTo>
                    <a:pt x="78" y="4"/>
                  </a:lnTo>
                  <a:lnTo>
                    <a:pt x="78" y="6"/>
                  </a:lnTo>
                  <a:lnTo>
                    <a:pt x="80" y="6"/>
                  </a:lnTo>
                  <a:lnTo>
                    <a:pt x="82" y="8"/>
                  </a:lnTo>
                  <a:lnTo>
                    <a:pt x="84" y="8"/>
                  </a:lnTo>
                  <a:lnTo>
                    <a:pt x="84" y="6"/>
                  </a:lnTo>
                  <a:lnTo>
                    <a:pt x="84" y="8"/>
                  </a:lnTo>
                  <a:lnTo>
                    <a:pt x="86" y="8"/>
                  </a:lnTo>
                  <a:lnTo>
                    <a:pt x="90" y="8"/>
                  </a:lnTo>
                  <a:lnTo>
                    <a:pt x="92" y="8"/>
                  </a:lnTo>
                  <a:lnTo>
                    <a:pt x="94" y="8"/>
                  </a:lnTo>
                  <a:lnTo>
                    <a:pt x="96" y="8"/>
                  </a:lnTo>
                  <a:lnTo>
                    <a:pt x="98" y="10"/>
                  </a:lnTo>
                  <a:lnTo>
                    <a:pt x="100" y="10"/>
                  </a:lnTo>
                  <a:lnTo>
                    <a:pt x="100" y="12"/>
                  </a:lnTo>
                  <a:lnTo>
                    <a:pt x="102" y="14"/>
                  </a:lnTo>
                  <a:lnTo>
                    <a:pt x="104" y="16"/>
                  </a:lnTo>
                  <a:lnTo>
                    <a:pt x="106" y="18"/>
                  </a:lnTo>
                  <a:lnTo>
                    <a:pt x="108" y="18"/>
                  </a:lnTo>
                  <a:lnTo>
                    <a:pt x="112" y="18"/>
                  </a:lnTo>
                  <a:lnTo>
                    <a:pt x="112" y="16"/>
                  </a:lnTo>
                  <a:lnTo>
                    <a:pt x="114" y="16"/>
                  </a:lnTo>
                  <a:lnTo>
                    <a:pt x="116" y="16"/>
                  </a:lnTo>
                  <a:lnTo>
                    <a:pt x="118" y="18"/>
                  </a:lnTo>
                  <a:lnTo>
                    <a:pt x="118" y="16"/>
                  </a:lnTo>
                  <a:lnTo>
                    <a:pt x="120" y="16"/>
                  </a:lnTo>
                  <a:lnTo>
                    <a:pt x="120" y="18"/>
                  </a:lnTo>
                  <a:lnTo>
                    <a:pt x="122" y="18"/>
                  </a:lnTo>
                  <a:lnTo>
                    <a:pt x="124" y="18"/>
                  </a:lnTo>
                  <a:lnTo>
                    <a:pt x="124" y="20"/>
                  </a:lnTo>
                  <a:lnTo>
                    <a:pt x="124" y="22"/>
                  </a:lnTo>
                  <a:lnTo>
                    <a:pt x="126" y="22"/>
                  </a:lnTo>
                  <a:lnTo>
                    <a:pt x="128" y="24"/>
                  </a:lnTo>
                  <a:lnTo>
                    <a:pt x="130" y="24"/>
                  </a:lnTo>
                  <a:lnTo>
                    <a:pt x="132" y="24"/>
                  </a:lnTo>
                  <a:lnTo>
                    <a:pt x="132" y="24"/>
                  </a:lnTo>
                  <a:lnTo>
                    <a:pt x="134" y="24"/>
                  </a:lnTo>
                  <a:lnTo>
                    <a:pt x="136" y="26"/>
                  </a:lnTo>
                  <a:lnTo>
                    <a:pt x="136" y="28"/>
                  </a:lnTo>
                  <a:lnTo>
                    <a:pt x="138" y="28"/>
                  </a:lnTo>
                  <a:lnTo>
                    <a:pt x="140" y="28"/>
                  </a:lnTo>
                  <a:lnTo>
                    <a:pt x="140" y="30"/>
                  </a:lnTo>
                  <a:lnTo>
                    <a:pt x="142" y="32"/>
                  </a:lnTo>
                  <a:lnTo>
                    <a:pt x="144" y="32"/>
                  </a:lnTo>
                  <a:lnTo>
                    <a:pt x="146" y="32"/>
                  </a:lnTo>
                  <a:lnTo>
                    <a:pt x="146" y="34"/>
                  </a:lnTo>
                  <a:lnTo>
                    <a:pt x="148" y="34"/>
                  </a:lnTo>
                  <a:lnTo>
                    <a:pt x="148" y="36"/>
                  </a:lnTo>
                  <a:lnTo>
                    <a:pt x="150" y="36"/>
                  </a:lnTo>
                  <a:lnTo>
                    <a:pt x="152" y="36"/>
                  </a:lnTo>
                  <a:lnTo>
                    <a:pt x="154" y="36"/>
                  </a:lnTo>
                  <a:lnTo>
                    <a:pt x="154" y="38"/>
                  </a:lnTo>
                  <a:lnTo>
                    <a:pt x="156" y="38"/>
                  </a:lnTo>
                  <a:lnTo>
                    <a:pt x="158" y="38"/>
                  </a:lnTo>
                  <a:lnTo>
                    <a:pt x="160" y="40"/>
                  </a:lnTo>
                  <a:lnTo>
                    <a:pt x="162" y="40"/>
                  </a:lnTo>
                  <a:lnTo>
                    <a:pt x="164" y="40"/>
                  </a:lnTo>
                  <a:lnTo>
                    <a:pt x="164" y="42"/>
                  </a:lnTo>
                  <a:lnTo>
                    <a:pt x="166" y="42"/>
                  </a:lnTo>
                  <a:lnTo>
                    <a:pt x="168" y="42"/>
                  </a:lnTo>
                  <a:lnTo>
                    <a:pt x="170" y="42"/>
                  </a:lnTo>
                  <a:lnTo>
                    <a:pt x="170" y="44"/>
                  </a:lnTo>
                  <a:lnTo>
                    <a:pt x="172" y="44"/>
                  </a:lnTo>
                  <a:lnTo>
                    <a:pt x="174" y="44"/>
                  </a:lnTo>
                  <a:lnTo>
                    <a:pt x="176" y="44"/>
                  </a:lnTo>
                  <a:lnTo>
                    <a:pt x="174" y="44"/>
                  </a:lnTo>
                  <a:lnTo>
                    <a:pt x="174" y="46"/>
                  </a:lnTo>
                  <a:lnTo>
                    <a:pt x="174" y="46"/>
                  </a:lnTo>
                  <a:lnTo>
                    <a:pt x="174" y="48"/>
                  </a:lnTo>
                  <a:lnTo>
                    <a:pt x="172" y="48"/>
                  </a:lnTo>
                  <a:lnTo>
                    <a:pt x="170" y="50"/>
                  </a:lnTo>
                  <a:lnTo>
                    <a:pt x="168" y="50"/>
                  </a:lnTo>
                  <a:lnTo>
                    <a:pt x="166" y="50"/>
                  </a:lnTo>
                  <a:lnTo>
                    <a:pt x="164" y="50"/>
                  </a:lnTo>
                  <a:lnTo>
                    <a:pt x="162" y="50"/>
                  </a:lnTo>
                  <a:lnTo>
                    <a:pt x="160" y="50"/>
                  </a:lnTo>
                  <a:lnTo>
                    <a:pt x="160" y="48"/>
                  </a:lnTo>
                  <a:lnTo>
                    <a:pt x="158" y="48"/>
                  </a:lnTo>
                  <a:lnTo>
                    <a:pt x="156" y="48"/>
                  </a:lnTo>
                  <a:lnTo>
                    <a:pt x="154" y="48"/>
                  </a:lnTo>
                  <a:lnTo>
                    <a:pt x="152" y="48"/>
                  </a:lnTo>
                  <a:lnTo>
                    <a:pt x="152" y="50"/>
                  </a:lnTo>
                  <a:lnTo>
                    <a:pt x="150" y="48"/>
                  </a:lnTo>
                  <a:lnTo>
                    <a:pt x="148" y="48"/>
                  </a:lnTo>
                  <a:lnTo>
                    <a:pt x="146" y="48"/>
                  </a:lnTo>
                  <a:lnTo>
                    <a:pt x="144" y="48"/>
                  </a:lnTo>
                  <a:lnTo>
                    <a:pt x="142" y="48"/>
                  </a:lnTo>
                  <a:lnTo>
                    <a:pt x="140" y="48"/>
                  </a:lnTo>
                  <a:lnTo>
                    <a:pt x="138" y="48"/>
                  </a:lnTo>
                  <a:lnTo>
                    <a:pt x="136" y="48"/>
                  </a:lnTo>
                  <a:lnTo>
                    <a:pt x="136" y="50"/>
                  </a:lnTo>
                  <a:lnTo>
                    <a:pt x="134" y="50"/>
                  </a:lnTo>
                  <a:lnTo>
                    <a:pt x="132" y="50"/>
                  </a:lnTo>
                  <a:lnTo>
                    <a:pt x="130" y="50"/>
                  </a:lnTo>
                  <a:lnTo>
                    <a:pt x="128" y="48"/>
                  </a:lnTo>
                  <a:lnTo>
                    <a:pt x="128" y="50"/>
                  </a:lnTo>
                  <a:lnTo>
                    <a:pt x="126" y="50"/>
                  </a:lnTo>
                  <a:lnTo>
                    <a:pt x="128" y="50"/>
                  </a:lnTo>
                  <a:lnTo>
                    <a:pt x="126" y="52"/>
                  </a:lnTo>
                  <a:lnTo>
                    <a:pt x="126" y="52"/>
                  </a:lnTo>
                  <a:lnTo>
                    <a:pt x="124" y="52"/>
                  </a:lnTo>
                  <a:lnTo>
                    <a:pt x="124" y="54"/>
                  </a:lnTo>
                  <a:lnTo>
                    <a:pt x="122" y="52"/>
                  </a:lnTo>
                  <a:lnTo>
                    <a:pt x="122" y="54"/>
                  </a:lnTo>
                  <a:lnTo>
                    <a:pt x="122" y="56"/>
                  </a:lnTo>
                  <a:lnTo>
                    <a:pt x="120" y="56"/>
                  </a:lnTo>
                  <a:lnTo>
                    <a:pt x="120" y="54"/>
                  </a:lnTo>
                  <a:lnTo>
                    <a:pt x="118" y="54"/>
                  </a:lnTo>
                  <a:lnTo>
                    <a:pt x="116" y="54"/>
                  </a:lnTo>
                  <a:lnTo>
                    <a:pt x="114" y="56"/>
                  </a:lnTo>
                  <a:lnTo>
                    <a:pt x="112" y="56"/>
                  </a:lnTo>
                  <a:lnTo>
                    <a:pt x="110" y="56"/>
                  </a:lnTo>
                  <a:lnTo>
                    <a:pt x="106" y="56"/>
                  </a:lnTo>
                  <a:lnTo>
                    <a:pt x="106" y="54"/>
                  </a:lnTo>
                  <a:lnTo>
                    <a:pt x="104" y="52"/>
                  </a:lnTo>
                  <a:lnTo>
                    <a:pt x="102" y="52"/>
                  </a:lnTo>
                  <a:lnTo>
                    <a:pt x="100" y="52"/>
                  </a:lnTo>
                  <a:lnTo>
                    <a:pt x="100" y="54"/>
                  </a:lnTo>
                  <a:lnTo>
                    <a:pt x="100" y="52"/>
                  </a:lnTo>
                  <a:lnTo>
                    <a:pt x="98" y="52"/>
                  </a:lnTo>
                  <a:lnTo>
                    <a:pt x="98" y="54"/>
                  </a:lnTo>
                  <a:lnTo>
                    <a:pt x="96" y="54"/>
                  </a:lnTo>
                  <a:lnTo>
                    <a:pt x="94" y="54"/>
                  </a:lnTo>
                  <a:lnTo>
                    <a:pt x="94" y="52"/>
                  </a:lnTo>
                  <a:lnTo>
                    <a:pt x="92" y="54"/>
                  </a:lnTo>
                  <a:lnTo>
                    <a:pt x="90" y="54"/>
                  </a:lnTo>
                  <a:lnTo>
                    <a:pt x="88" y="52"/>
                  </a:lnTo>
                  <a:lnTo>
                    <a:pt x="86" y="52"/>
                  </a:lnTo>
                  <a:lnTo>
                    <a:pt x="84" y="54"/>
                  </a:lnTo>
                  <a:lnTo>
                    <a:pt x="82" y="56"/>
                  </a:lnTo>
                  <a:lnTo>
                    <a:pt x="80" y="56"/>
                  </a:lnTo>
                  <a:lnTo>
                    <a:pt x="78" y="58"/>
                  </a:lnTo>
                  <a:lnTo>
                    <a:pt x="78" y="60"/>
                  </a:lnTo>
                  <a:lnTo>
                    <a:pt x="78" y="62"/>
                  </a:lnTo>
                  <a:lnTo>
                    <a:pt x="76" y="62"/>
                  </a:lnTo>
                  <a:lnTo>
                    <a:pt x="76" y="64"/>
                  </a:lnTo>
                  <a:lnTo>
                    <a:pt x="74" y="64"/>
                  </a:lnTo>
                  <a:lnTo>
                    <a:pt x="74" y="66"/>
                  </a:lnTo>
                  <a:lnTo>
                    <a:pt x="74" y="64"/>
                  </a:lnTo>
                  <a:lnTo>
                    <a:pt x="72" y="66"/>
                  </a:lnTo>
                  <a:lnTo>
                    <a:pt x="70" y="68"/>
                  </a:lnTo>
                  <a:lnTo>
                    <a:pt x="70" y="70"/>
                  </a:lnTo>
                  <a:lnTo>
                    <a:pt x="68" y="72"/>
                  </a:lnTo>
                  <a:lnTo>
                    <a:pt x="68" y="70"/>
                  </a:lnTo>
                  <a:lnTo>
                    <a:pt x="66" y="70"/>
                  </a:lnTo>
                  <a:lnTo>
                    <a:pt x="64" y="70"/>
                  </a:lnTo>
                  <a:lnTo>
                    <a:pt x="64" y="72"/>
                  </a:lnTo>
                  <a:lnTo>
                    <a:pt x="62" y="72"/>
                  </a:lnTo>
                  <a:lnTo>
                    <a:pt x="62" y="72"/>
                  </a:lnTo>
                  <a:lnTo>
                    <a:pt x="60" y="72"/>
                  </a:lnTo>
                  <a:lnTo>
                    <a:pt x="58" y="72"/>
                  </a:lnTo>
                  <a:lnTo>
                    <a:pt x="58" y="74"/>
                  </a:lnTo>
                  <a:lnTo>
                    <a:pt x="56" y="72"/>
                  </a:lnTo>
                  <a:lnTo>
                    <a:pt x="54" y="72"/>
                  </a:lnTo>
                  <a:lnTo>
                    <a:pt x="54" y="72"/>
                  </a:lnTo>
                  <a:lnTo>
                    <a:pt x="52" y="72"/>
                  </a:lnTo>
                  <a:lnTo>
                    <a:pt x="50" y="72"/>
                  </a:lnTo>
                  <a:lnTo>
                    <a:pt x="50" y="72"/>
                  </a:lnTo>
                  <a:lnTo>
                    <a:pt x="48" y="72"/>
                  </a:lnTo>
                  <a:lnTo>
                    <a:pt x="46" y="72"/>
                  </a:lnTo>
                  <a:lnTo>
                    <a:pt x="44" y="72"/>
                  </a:lnTo>
                  <a:lnTo>
                    <a:pt x="42" y="72"/>
                  </a:lnTo>
                  <a:lnTo>
                    <a:pt x="42" y="72"/>
                  </a:lnTo>
                  <a:lnTo>
                    <a:pt x="42" y="72"/>
                  </a:lnTo>
                  <a:lnTo>
                    <a:pt x="40" y="72"/>
                  </a:lnTo>
                  <a:lnTo>
                    <a:pt x="38" y="72"/>
                  </a:lnTo>
                  <a:lnTo>
                    <a:pt x="38" y="74"/>
                  </a:lnTo>
                  <a:lnTo>
                    <a:pt x="36" y="74"/>
                  </a:lnTo>
                  <a:lnTo>
                    <a:pt x="34" y="74"/>
                  </a:lnTo>
                  <a:lnTo>
                    <a:pt x="32" y="74"/>
                  </a:lnTo>
                  <a:lnTo>
                    <a:pt x="32" y="76"/>
                  </a:lnTo>
                  <a:lnTo>
                    <a:pt x="34" y="76"/>
                  </a:lnTo>
                  <a:lnTo>
                    <a:pt x="34" y="78"/>
                  </a:lnTo>
                  <a:lnTo>
                    <a:pt x="32" y="78"/>
                  </a:lnTo>
                  <a:lnTo>
                    <a:pt x="30" y="80"/>
                  </a:lnTo>
                  <a:lnTo>
                    <a:pt x="28" y="82"/>
                  </a:lnTo>
                  <a:lnTo>
                    <a:pt x="28" y="84"/>
                  </a:lnTo>
                  <a:lnTo>
                    <a:pt x="28" y="86"/>
                  </a:lnTo>
                  <a:lnTo>
                    <a:pt x="28" y="88"/>
                  </a:lnTo>
                  <a:lnTo>
                    <a:pt x="28" y="90"/>
                  </a:lnTo>
                  <a:lnTo>
                    <a:pt x="26" y="90"/>
                  </a:lnTo>
                  <a:lnTo>
                    <a:pt x="26" y="92"/>
                  </a:lnTo>
                  <a:lnTo>
                    <a:pt x="24" y="92"/>
                  </a:lnTo>
                  <a:lnTo>
                    <a:pt x="22" y="92"/>
                  </a:lnTo>
                  <a:lnTo>
                    <a:pt x="20" y="92"/>
                  </a:lnTo>
                  <a:lnTo>
                    <a:pt x="18" y="94"/>
                  </a:lnTo>
                  <a:lnTo>
                    <a:pt x="18" y="96"/>
                  </a:lnTo>
                  <a:lnTo>
                    <a:pt x="16" y="96"/>
                  </a:lnTo>
                  <a:lnTo>
                    <a:pt x="14" y="96"/>
                  </a:lnTo>
                  <a:lnTo>
                    <a:pt x="12" y="96"/>
                  </a:lnTo>
                  <a:lnTo>
                    <a:pt x="12" y="98"/>
                  </a:lnTo>
                  <a:lnTo>
                    <a:pt x="10" y="98"/>
                  </a:lnTo>
                  <a:lnTo>
                    <a:pt x="10" y="100"/>
                  </a:lnTo>
                  <a:lnTo>
                    <a:pt x="10" y="98"/>
                  </a:lnTo>
                  <a:lnTo>
                    <a:pt x="8" y="98"/>
                  </a:lnTo>
                  <a:lnTo>
                    <a:pt x="6" y="100"/>
                  </a:lnTo>
                  <a:lnTo>
                    <a:pt x="6" y="102"/>
                  </a:lnTo>
                  <a:lnTo>
                    <a:pt x="4" y="102"/>
                  </a:lnTo>
                  <a:lnTo>
                    <a:pt x="4" y="104"/>
                  </a:lnTo>
                  <a:lnTo>
                    <a:pt x="2" y="104"/>
                  </a:lnTo>
                  <a:lnTo>
                    <a:pt x="0" y="104"/>
                  </a:lnTo>
                  <a:lnTo>
                    <a:pt x="0" y="102"/>
                  </a:lnTo>
                  <a:lnTo>
                    <a:pt x="0" y="100"/>
                  </a:lnTo>
                  <a:lnTo>
                    <a:pt x="0" y="98"/>
                  </a:lnTo>
                  <a:lnTo>
                    <a:pt x="0" y="96"/>
                  </a:lnTo>
                  <a:lnTo>
                    <a:pt x="0" y="94"/>
                  </a:lnTo>
                  <a:lnTo>
                    <a:pt x="0" y="92"/>
                  </a:lnTo>
                  <a:lnTo>
                    <a:pt x="0" y="90"/>
                  </a:lnTo>
                  <a:lnTo>
                    <a:pt x="0" y="88"/>
                  </a:lnTo>
                  <a:lnTo>
                    <a:pt x="0" y="84"/>
                  </a:lnTo>
                  <a:lnTo>
                    <a:pt x="0" y="82"/>
                  </a:lnTo>
                  <a:lnTo>
                    <a:pt x="0" y="78"/>
                  </a:lnTo>
                  <a:lnTo>
                    <a:pt x="0" y="76"/>
                  </a:lnTo>
                  <a:lnTo>
                    <a:pt x="0" y="74"/>
                  </a:lnTo>
                  <a:lnTo>
                    <a:pt x="0" y="72"/>
                  </a:lnTo>
                  <a:lnTo>
                    <a:pt x="0" y="70"/>
                  </a:lnTo>
                  <a:lnTo>
                    <a:pt x="2" y="68"/>
                  </a:lnTo>
                  <a:lnTo>
                    <a:pt x="2" y="66"/>
                  </a:lnTo>
                  <a:lnTo>
                    <a:pt x="2" y="64"/>
                  </a:lnTo>
                  <a:lnTo>
                    <a:pt x="2" y="62"/>
                  </a:lnTo>
                  <a:lnTo>
                    <a:pt x="2" y="58"/>
                  </a:lnTo>
                  <a:lnTo>
                    <a:pt x="2" y="56"/>
                  </a:lnTo>
                  <a:lnTo>
                    <a:pt x="2" y="54"/>
                  </a:lnTo>
                  <a:lnTo>
                    <a:pt x="2" y="52"/>
                  </a:lnTo>
                  <a:lnTo>
                    <a:pt x="2" y="50"/>
                  </a:lnTo>
                  <a:lnTo>
                    <a:pt x="2" y="48"/>
                  </a:lnTo>
                  <a:lnTo>
                    <a:pt x="2" y="46"/>
                  </a:lnTo>
                  <a:lnTo>
                    <a:pt x="2" y="44"/>
                  </a:lnTo>
                  <a:lnTo>
                    <a:pt x="2" y="42"/>
                  </a:lnTo>
                  <a:lnTo>
                    <a:pt x="2" y="40"/>
                  </a:lnTo>
                  <a:lnTo>
                    <a:pt x="2" y="38"/>
                  </a:lnTo>
                  <a:lnTo>
                    <a:pt x="2" y="36"/>
                  </a:lnTo>
                  <a:lnTo>
                    <a:pt x="2" y="34"/>
                  </a:lnTo>
                  <a:lnTo>
                    <a:pt x="2" y="32"/>
                  </a:lnTo>
                  <a:lnTo>
                    <a:pt x="2" y="30"/>
                  </a:lnTo>
                  <a:lnTo>
                    <a:pt x="2" y="28"/>
                  </a:lnTo>
                  <a:lnTo>
                    <a:pt x="2" y="26"/>
                  </a:lnTo>
                  <a:lnTo>
                    <a:pt x="2" y="24"/>
                  </a:lnTo>
                  <a:lnTo>
                    <a:pt x="2" y="24"/>
                  </a:lnTo>
                  <a:lnTo>
                    <a:pt x="2" y="22"/>
                  </a:lnTo>
                  <a:lnTo>
                    <a:pt x="2" y="20"/>
                  </a:lnTo>
                  <a:lnTo>
                    <a:pt x="2" y="18"/>
                  </a:lnTo>
                  <a:lnTo>
                    <a:pt x="2" y="14"/>
                  </a:lnTo>
                  <a:lnTo>
                    <a:pt x="4" y="14"/>
                  </a:lnTo>
                  <a:lnTo>
                    <a:pt x="6" y="14"/>
                  </a:lnTo>
                  <a:lnTo>
                    <a:pt x="8" y="14"/>
                  </a:lnTo>
                  <a:lnTo>
                    <a:pt x="14" y="10"/>
                  </a:lnTo>
                  <a:lnTo>
                    <a:pt x="16" y="10"/>
                  </a:lnTo>
                  <a:lnTo>
                    <a:pt x="18" y="10"/>
                  </a:lnTo>
                  <a:lnTo>
                    <a:pt x="18" y="8"/>
                  </a:lnTo>
                  <a:lnTo>
                    <a:pt x="20" y="8"/>
                  </a:lnTo>
                  <a:lnTo>
                    <a:pt x="22" y="8"/>
                  </a:lnTo>
                  <a:lnTo>
                    <a:pt x="22" y="6"/>
                  </a:lnTo>
                  <a:lnTo>
                    <a:pt x="24" y="4"/>
                  </a:lnTo>
                  <a:lnTo>
                    <a:pt x="26" y="4"/>
                  </a:lnTo>
                  <a:lnTo>
                    <a:pt x="28" y="4"/>
                  </a:lnTo>
                  <a:lnTo>
                    <a:pt x="28" y="2"/>
                  </a:lnTo>
                  <a:lnTo>
                    <a:pt x="28" y="0"/>
                  </a:lnTo>
                  <a:lnTo>
                    <a:pt x="30" y="0"/>
                  </a:lnTo>
                  <a:lnTo>
                    <a:pt x="32"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1" name="Freeform 70"/>
            <p:cNvSpPr>
              <a:spLocks/>
            </p:cNvSpPr>
            <p:nvPr/>
          </p:nvSpPr>
          <p:spPr bwMode="auto">
            <a:xfrm>
              <a:off x="7061200" y="2189163"/>
              <a:ext cx="352425" cy="293688"/>
            </a:xfrm>
            <a:custGeom>
              <a:avLst/>
              <a:gdLst>
                <a:gd name="T0" fmla="*/ 28 w 222"/>
                <a:gd name="T1" fmla="*/ 0 h 185"/>
                <a:gd name="T2" fmla="*/ 40 w 222"/>
                <a:gd name="T3" fmla="*/ 0 h 185"/>
                <a:gd name="T4" fmla="*/ 52 w 222"/>
                <a:gd name="T5" fmla="*/ 0 h 185"/>
                <a:gd name="T6" fmla="*/ 64 w 222"/>
                <a:gd name="T7" fmla="*/ 0 h 185"/>
                <a:gd name="T8" fmla="*/ 78 w 222"/>
                <a:gd name="T9" fmla="*/ 0 h 185"/>
                <a:gd name="T10" fmla="*/ 90 w 222"/>
                <a:gd name="T11" fmla="*/ 0 h 185"/>
                <a:gd name="T12" fmla="*/ 104 w 222"/>
                <a:gd name="T13" fmla="*/ 0 h 185"/>
                <a:gd name="T14" fmla="*/ 126 w 222"/>
                <a:gd name="T15" fmla="*/ 0 h 185"/>
                <a:gd name="T16" fmla="*/ 140 w 222"/>
                <a:gd name="T17" fmla="*/ 0 h 185"/>
                <a:gd name="T18" fmla="*/ 154 w 222"/>
                <a:gd name="T19" fmla="*/ 0 h 185"/>
                <a:gd name="T20" fmla="*/ 166 w 222"/>
                <a:gd name="T21" fmla="*/ 0 h 185"/>
                <a:gd name="T22" fmla="*/ 176 w 222"/>
                <a:gd name="T23" fmla="*/ 2 h 185"/>
                <a:gd name="T24" fmla="*/ 180 w 222"/>
                <a:gd name="T25" fmla="*/ 2 h 185"/>
                <a:gd name="T26" fmla="*/ 182 w 222"/>
                <a:gd name="T27" fmla="*/ 11 h 185"/>
                <a:gd name="T28" fmla="*/ 182 w 222"/>
                <a:gd name="T29" fmla="*/ 15 h 185"/>
                <a:gd name="T30" fmla="*/ 184 w 222"/>
                <a:gd name="T31" fmla="*/ 21 h 185"/>
                <a:gd name="T32" fmla="*/ 184 w 222"/>
                <a:gd name="T33" fmla="*/ 29 h 185"/>
                <a:gd name="T34" fmla="*/ 188 w 222"/>
                <a:gd name="T35" fmla="*/ 35 h 185"/>
                <a:gd name="T36" fmla="*/ 190 w 222"/>
                <a:gd name="T37" fmla="*/ 41 h 185"/>
                <a:gd name="T38" fmla="*/ 198 w 222"/>
                <a:gd name="T39" fmla="*/ 45 h 185"/>
                <a:gd name="T40" fmla="*/ 204 w 222"/>
                <a:gd name="T41" fmla="*/ 51 h 185"/>
                <a:gd name="T42" fmla="*/ 206 w 222"/>
                <a:gd name="T43" fmla="*/ 55 h 185"/>
                <a:gd name="T44" fmla="*/ 204 w 222"/>
                <a:gd name="T45" fmla="*/ 61 h 185"/>
                <a:gd name="T46" fmla="*/ 202 w 222"/>
                <a:gd name="T47" fmla="*/ 63 h 185"/>
                <a:gd name="T48" fmla="*/ 202 w 222"/>
                <a:gd name="T49" fmla="*/ 67 h 185"/>
                <a:gd name="T50" fmla="*/ 202 w 222"/>
                <a:gd name="T51" fmla="*/ 71 h 185"/>
                <a:gd name="T52" fmla="*/ 204 w 222"/>
                <a:gd name="T53" fmla="*/ 77 h 185"/>
                <a:gd name="T54" fmla="*/ 208 w 222"/>
                <a:gd name="T55" fmla="*/ 81 h 185"/>
                <a:gd name="T56" fmla="*/ 212 w 222"/>
                <a:gd name="T57" fmla="*/ 81 h 185"/>
                <a:gd name="T58" fmla="*/ 220 w 222"/>
                <a:gd name="T59" fmla="*/ 81 h 185"/>
                <a:gd name="T60" fmla="*/ 216 w 222"/>
                <a:gd name="T61" fmla="*/ 87 h 185"/>
                <a:gd name="T62" fmla="*/ 204 w 222"/>
                <a:gd name="T63" fmla="*/ 93 h 185"/>
                <a:gd name="T64" fmla="*/ 188 w 222"/>
                <a:gd name="T65" fmla="*/ 101 h 185"/>
                <a:gd name="T66" fmla="*/ 176 w 222"/>
                <a:gd name="T67" fmla="*/ 107 h 185"/>
                <a:gd name="T68" fmla="*/ 168 w 222"/>
                <a:gd name="T69" fmla="*/ 113 h 185"/>
                <a:gd name="T70" fmla="*/ 154 w 222"/>
                <a:gd name="T71" fmla="*/ 121 h 185"/>
                <a:gd name="T72" fmla="*/ 144 w 222"/>
                <a:gd name="T73" fmla="*/ 129 h 185"/>
                <a:gd name="T74" fmla="*/ 132 w 222"/>
                <a:gd name="T75" fmla="*/ 135 h 185"/>
                <a:gd name="T76" fmla="*/ 122 w 222"/>
                <a:gd name="T77" fmla="*/ 141 h 185"/>
                <a:gd name="T78" fmla="*/ 110 w 222"/>
                <a:gd name="T79" fmla="*/ 147 h 185"/>
                <a:gd name="T80" fmla="*/ 92 w 222"/>
                <a:gd name="T81" fmla="*/ 157 h 185"/>
                <a:gd name="T82" fmla="*/ 72 w 222"/>
                <a:gd name="T83" fmla="*/ 171 h 185"/>
                <a:gd name="T84" fmla="*/ 58 w 222"/>
                <a:gd name="T85" fmla="*/ 179 h 185"/>
                <a:gd name="T86" fmla="*/ 38 w 222"/>
                <a:gd name="T87" fmla="*/ 173 h 185"/>
                <a:gd name="T88" fmla="*/ 30 w 222"/>
                <a:gd name="T89" fmla="*/ 157 h 185"/>
                <a:gd name="T90" fmla="*/ 14 w 222"/>
                <a:gd name="T91" fmla="*/ 129 h 185"/>
                <a:gd name="T92" fmla="*/ 8 w 222"/>
                <a:gd name="T93" fmla="*/ 121 h 185"/>
                <a:gd name="T94" fmla="*/ 0 w 222"/>
                <a:gd name="T95" fmla="*/ 107 h 185"/>
                <a:gd name="T96" fmla="*/ 0 w 222"/>
                <a:gd name="T97" fmla="*/ 95 h 185"/>
                <a:gd name="T98" fmla="*/ 0 w 222"/>
                <a:gd name="T99" fmla="*/ 81 h 185"/>
                <a:gd name="T100" fmla="*/ 0 w 222"/>
                <a:gd name="T101" fmla="*/ 67 h 185"/>
                <a:gd name="T102" fmla="*/ 0 w 222"/>
                <a:gd name="T103" fmla="*/ 53 h 185"/>
                <a:gd name="T104" fmla="*/ 0 w 222"/>
                <a:gd name="T105" fmla="*/ 39 h 185"/>
                <a:gd name="T106" fmla="*/ 0 w 222"/>
                <a:gd name="T107" fmla="*/ 25 h 185"/>
                <a:gd name="T108" fmla="*/ 0 w 222"/>
                <a:gd name="T109" fmla="*/ 6 h 185"/>
                <a:gd name="T110" fmla="*/ 8 w 222"/>
                <a:gd name="T11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2" h="185">
                  <a:moveTo>
                    <a:pt x="16" y="0"/>
                  </a:moveTo>
                  <a:lnTo>
                    <a:pt x="18" y="0"/>
                  </a:lnTo>
                  <a:lnTo>
                    <a:pt x="22" y="0"/>
                  </a:lnTo>
                  <a:lnTo>
                    <a:pt x="24" y="0"/>
                  </a:lnTo>
                  <a:lnTo>
                    <a:pt x="26" y="0"/>
                  </a:lnTo>
                  <a:lnTo>
                    <a:pt x="28" y="0"/>
                  </a:lnTo>
                  <a:lnTo>
                    <a:pt x="30" y="0"/>
                  </a:lnTo>
                  <a:lnTo>
                    <a:pt x="32" y="0"/>
                  </a:lnTo>
                  <a:lnTo>
                    <a:pt x="34" y="0"/>
                  </a:lnTo>
                  <a:lnTo>
                    <a:pt x="36" y="0"/>
                  </a:lnTo>
                  <a:lnTo>
                    <a:pt x="38" y="0"/>
                  </a:lnTo>
                  <a:lnTo>
                    <a:pt x="40" y="0"/>
                  </a:lnTo>
                  <a:lnTo>
                    <a:pt x="42" y="0"/>
                  </a:lnTo>
                  <a:lnTo>
                    <a:pt x="44" y="0"/>
                  </a:lnTo>
                  <a:lnTo>
                    <a:pt x="46" y="0"/>
                  </a:lnTo>
                  <a:lnTo>
                    <a:pt x="48" y="0"/>
                  </a:lnTo>
                  <a:lnTo>
                    <a:pt x="50" y="0"/>
                  </a:lnTo>
                  <a:lnTo>
                    <a:pt x="52" y="0"/>
                  </a:lnTo>
                  <a:lnTo>
                    <a:pt x="54" y="0"/>
                  </a:lnTo>
                  <a:lnTo>
                    <a:pt x="56" y="0"/>
                  </a:lnTo>
                  <a:lnTo>
                    <a:pt x="58" y="0"/>
                  </a:lnTo>
                  <a:lnTo>
                    <a:pt x="60" y="0"/>
                  </a:lnTo>
                  <a:lnTo>
                    <a:pt x="62" y="0"/>
                  </a:lnTo>
                  <a:lnTo>
                    <a:pt x="64" y="0"/>
                  </a:lnTo>
                  <a:lnTo>
                    <a:pt x="66" y="0"/>
                  </a:lnTo>
                  <a:lnTo>
                    <a:pt x="68" y="0"/>
                  </a:lnTo>
                  <a:lnTo>
                    <a:pt x="72" y="0"/>
                  </a:lnTo>
                  <a:lnTo>
                    <a:pt x="74" y="0"/>
                  </a:lnTo>
                  <a:lnTo>
                    <a:pt x="76" y="0"/>
                  </a:lnTo>
                  <a:lnTo>
                    <a:pt x="78" y="0"/>
                  </a:lnTo>
                  <a:lnTo>
                    <a:pt x="78" y="0"/>
                  </a:lnTo>
                  <a:lnTo>
                    <a:pt x="82" y="0"/>
                  </a:lnTo>
                  <a:lnTo>
                    <a:pt x="84" y="0"/>
                  </a:lnTo>
                  <a:lnTo>
                    <a:pt x="86" y="0"/>
                  </a:lnTo>
                  <a:lnTo>
                    <a:pt x="88" y="0"/>
                  </a:lnTo>
                  <a:lnTo>
                    <a:pt x="90" y="0"/>
                  </a:lnTo>
                  <a:lnTo>
                    <a:pt x="92" y="0"/>
                  </a:lnTo>
                  <a:lnTo>
                    <a:pt x="94" y="0"/>
                  </a:lnTo>
                  <a:lnTo>
                    <a:pt x="96" y="0"/>
                  </a:lnTo>
                  <a:lnTo>
                    <a:pt x="98" y="0"/>
                  </a:lnTo>
                  <a:lnTo>
                    <a:pt x="100" y="0"/>
                  </a:lnTo>
                  <a:lnTo>
                    <a:pt x="104" y="0"/>
                  </a:lnTo>
                  <a:lnTo>
                    <a:pt x="106" y="0"/>
                  </a:lnTo>
                  <a:lnTo>
                    <a:pt x="108" y="0"/>
                  </a:lnTo>
                  <a:lnTo>
                    <a:pt x="112" y="0"/>
                  </a:lnTo>
                  <a:lnTo>
                    <a:pt x="116" y="0"/>
                  </a:lnTo>
                  <a:lnTo>
                    <a:pt x="120" y="0"/>
                  </a:lnTo>
                  <a:lnTo>
                    <a:pt x="126" y="0"/>
                  </a:lnTo>
                  <a:lnTo>
                    <a:pt x="126" y="0"/>
                  </a:lnTo>
                  <a:lnTo>
                    <a:pt x="130" y="0"/>
                  </a:lnTo>
                  <a:lnTo>
                    <a:pt x="132" y="0"/>
                  </a:lnTo>
                  <a:lnTo>
                    <a:pt x="134" y="0"/>
                  </a:lnTo>
                  <a:lnTo>
                    <a:pt x="138" y="0"/>
                  </a:lnTo>
                  <a:lnTo>
                    <a:pt x="140" y="0"/>
                  </a:lnTo>
                  <a:lnTo>
                    <a:pt x="144" y="0"/>
                  </a:lnTo>
                  <a:lnTo>
                    <a:pt x="146" y="0"/>
                  </a:lnTo>
                  <a:lnTo>
                    <a:pt x="148" y="0"/>
                  </a:lnTo>
                  <a:lnTo>
                    <a:pt x="150" y="0"/>
                  </a:lnTo>
                  <a:lnTo>
                    <a:pt x="152" y="0"/>
                  </a:lnTo>
                  <a:lnTo>
                    <a:pt x="154" y="0"/>
                  </a:lnTo>
                  <a:lnTo>
                    <a:pt x="156" y="0"/>
                  </a:lnTo>
                  <a:lnTo>
                    <a:pt x="158" y="0"/>
                  </a:lnTo>
                  <a:lnTo>
                    <a:pt x="160" y="0"/>
                  </a:lnTo>
                  <a:lnTo>
                    <a:pt x="162" y="0"/>
                  </a:lnTo>
                  <a:lnTo>
                    <a:pt x="164" y="0"/>
                  </a:lnTo>
                  <a:lnTo>
                    <a:pt x="166" y="0"/>
                  </a:lnTo>
                  <a:lnTo>
                    <a:pt x="170" y="0"/>
                  </a:lnTo>
                  <a:lnTo>
                    <a:pt x="172" y="0"/>
                  </a:lnTo>
                  <a:lnTo>
                    <a:pt x="174" y="0"/>
                  </a:lnTo>
                  <a:lnTo>
                    <a:pt x="174" y="0"/>
                  </a:lnTo>
                  <a:lnTo>
                    <a:pt x="176" y="2"/>
                  </a:lnTo>
                  <a:lnTo>
                    <a:pt x="176" y="2"/>
                  </a:lnTo>
                  <a:lnTo>
                    <a:pt x="176" y="2"/>
                  </a:lnTo>
                  <a:lnTo>
                    <a:pt x="176" y="2"/>
                  </a:lnTo>
                  <a:lnTo>
                    <a:pt x="178" y="2"/>
                  </a:lnTo>
                  <a:lnTo>
                    <a:pt x="178" y="4"/>
                  </a:lnTo>
                  <a:lnTo>
                    <a:pt x="180" y="4"/>
                  </a:lnTo>
                  <a:lnTo>
                    <a:pt x="180" y="2"/>
                  </a:lnTo>
                  <a:lnTo>
                    <a:pt x="182" y="2"/>
                  </a:lnTo>
                  <a:lnTo>
                    <a:pt x="182" y="4"/>
                  </a:lnTo>
                  <a:lnTo>
                    <a:pt x="182" y="6"/>
                  </a:lnTo>
                  <a:lnTo>
                    <a:pt x="184" y="6"/>
                  </a:lnTo>
                  <a:lnTo>
                    <a:pt x="184" y="8"/>
                  </a:lnTo>
                  <a:lnTo>
                    <a:pt x="182" y="11"/>
                  </a:lnTo>
                  <a:lnTo>
                    <a:pt x="184" y="11"/>
                  </a:lnTo>
                  <a:lnTo>
                    <a:pt x="184" y="13"/>
                  </a:lnTo>
                  <a:lnTo>
                    <a:pt x="182" y="13"/>
                  </a:lnTo>
                  <a:lnTo>
                    <a:pt x="180" y="13"/>
                  </a:lnTo>
                  <a:lnTo>
                    <a:pt x="182" y="13"/>
                  </a:lnTo>
                  <a:lnTo>
                    <a:pt x="182" y="15"/>
                  </a:lnTo>
                  <a:lnTo>
                    <a:pt x="182" y="17"/>
                  </a:lnTo>
                  <a:lnTo>
                    <a:pt x="184" y="17"/>
                  </a:lnTo>
                  <a:lnTo>
                    <a:pt x="184" y="19"/>
                  </a:lnTo>
                  <a:lnTo>
                    <a:pt x="182" y="19"/>
                  </a:lnTo>
                  <a:lnTo>
                    <a:pt x="182" y="21"/>
                  </a:lnTo>
                  <a:lnTo>
                    <a:pt x="184" y="21"/>
                  </a:lnTo>
                  <a:lnTo>
                    <a:pt x="184" y="23"/>
                  </a:lnTo>
                  <a:lnTo>
                    <a:pt x="182" y="23"/>
                  </a:lnTo>
                  <a:lnTo>
                    <a:pt x="182" y="25"/>
                  </a:lnTo>
                  <a:lnTo>
                    <a:pt x="184" y="25"/>
                  </a:lnTo>
                  <a:lnTo>
                    <a:pt x="184" y="27"/>
                  </a:lnTo>
                  <a:lnTo>
                    <a:pt x="184" y="29"/>
                  </a:lnTo>
                  <a:lnTo>
                    <a:pt x="186" y="29"/>
                  </a:lnTo>
                  <a:lnTo>
                    <a:pt x="186" y="31"/>
                  </a:lnTo>
                  <a:lnTo>
                    <a:pt x="188" y="31"/>
                  </a:lnTo>
                  <a:lnTo>
                    <a:pt x="186" y="31"/>
                  </a:lnTo>
                  <a:lnTo>
                    <a:pt x="186" y="33"/>
                  </a:lnTo>
                  <a:lnTo>
                    <a:pt x="188" y="35"/>
                  </a:lnTo>
                  <a:lnTo>
                    <a:pt x="186" y="35"/>
                  </a:lnTo>
                  <a:lnTo>
                    <a:pt x="188" y="35"/>
                  </a:lnTo>
                  <a:lnTo>
                    <a:pt x="188" y="37"/>
                  </a:lnTo>
                  <a:lnTo>
                    <a:pt x="190" y="37"/>
                  </a:lnTo>
                  <a:lnTo>
                    <a:pt x="190" y="39"/>
                  </a:lnTo>
                  <a:lnTo>
                    <a:pt x="190" y="41"/>
                  </a:lnTo>
                  <a:lnTo>
                    <a:pt x="192" y="41"/>
                  </a:lnTo>
                  <a:lnTo>
                    <a:pt x="192" y="43"/>
                  </a:lnTo>
                  <a:lnTo>
                    <a:pt x="194" y="43"/>
                  </a:lnTo>
                  <a:lnTo>
                    <a:pt x="194" y="45"/>
                  </a:lnTo>
                  <a:lnTo>
                    <a:pt x="196" y="45"/>
                  </a:lnTo>
                  <a:lnTo>
                    <a:pt x="198" y="45"/>
                  </a:lnTo>
                  <a:lnTo>
                    <a:pt x="198" y="47"/>
                  </a:lnTo>
                  <a:lnTo>
                    <a:pt x="200" y="47"/>
                  </a:lnTo>
                  <a:lnTo>
                    <a:pt x="202" y="47"/>
                  </a:lnTo>
                  <a:lnTo>
                    <a:pt x="202" y="49"/>
                  </a:lnTo>
                  <a:lnTo>
                    <a:pt x="204" y="49"/>
                  </a:lnTo>
                  <a:lnTo>
                    <a:pt x="204" y="51"/>
                  </a:lnTo>
                  <a:lnTo>
                    <a:pt x="206" y="51"/>
                  </a:lnTo>
                  <a:lnTo>
                    <a:pt x="206" y="51"/>
                  </a:lnTo>
                  <a:lnTo>
                    <a:pt x="206" y="53"/>
                  </a:lnTo>
                  <a:lnTo>
                    <a:pt x="204" y="53"/>
                  </a:lnTo>
                  <a:lnTo>
                    <a:pt x="204" y="55"/>
                  </a:lnTo>
                  <a:lnTo>
                    <a:pt x="206" y="55"/>
                  </a:lnTo>
                  <a:lnTo>
                    <a:pt x="206" y="57"/>
                  </a:lnTo>
                  <a:lnTo>
                    <a:pt x="206" y="59"/>
                  </a:lnTo>
                  <a:lnTo>
                    <a:pt x="204" y="59"/>
                  </a:lnTo>
                  <a:lnTo>
                    <a:pt x="206" y="59"/>
                  </a:lnTo>
                  <a:lnTo>
                    <a:pt x="206" y="61"/>
                  </a:lnTo>
                  <a:lnTo>
                    <a:pt x="204" y="61"/>
                  </a:lnTo>
                  <a:lnTo>
                    <a:pt x="206" y="61"/>
                  </a:lnTo>
                  <a:lnTo>
                    <a:pt x="206" y="63"/>
                  </a:lnTo>
                  <a:lnTo>
                    <a:pt x="204" y="63"/>
                  </a:lnTo>
                  <a:lnTo>
                    <a:pt x="202" y="63"/>
                  </a:lnTo>
                  <a:lnTo>
                    <a:pt x="202" y="65"/>
                  </a:lnTo>
                  <a:lnTo>
                    <a:pt x="202" y="63"/>
                  </a:lnTo>
                  <a:lnTo>
                    <a:pt x="202" y="65"/>
                  </a:lnTo>
                  <a:lnTo>
                    <a:pt x="204" y="65"/>
                  </a:lnTo>
                  <a:lnTo>
                    <a:pt x="204" y="67"/>
                  </a:lnTo>
                  <a:lnTo>
                    <a:pt x="202" y="67"/>
                  </a:lnTo>
                  <a:lnTo>
                    <a:pt x="200" y="67"/>
                  </a:lnTo>
                  <a:lnTo>
                    <a:pt x="202" y="67"/>
                  </a:lnTo>
                  <a:lnTo>
                    <a:pt x="200" y="65"/>
                  </a:lnTo>
                  <a:lnTo>
                    <a:pt x="200" y="67"/>
                  </a:lnTo>
                  <a:lnTo>
                    <a:pt x="202" y="69"/>
                  </a:lnTo>
                  <a:lnTo>
                    <a:pt x="200" y="69"/>
                  </a:lnTo>
                  <a:lnTo>
                    <a:pt x="200" y="71"/>
                  </a:lnTo>
                  <a:lnTo>
                    <a:pt x="202" y="71"/>
                  </a:lnTo>
                  <a:lnTo>
                    <a:pt x="202" y="73"/>
                  </a:lnTo>
                  <a:lnTo>
                    <a:pt x="200" y="73"/>
                  </a:lnTo>
                  <a:lnTo>
                    <a:pt x="200" y="75"/>
                  </a:lnTo>
                  <a:lnTo>
                    <a:pt x="202" y="75"/>
                  </a:lnTo>
                  <a:lnTo>
                    <a:pt x="204" y="75"/>
                  </a:lnTo>
                  <a:lnTo>
                    <a:pt x="204" y="77"/>
                  </a:lnTo>
                  <a:lnTo>
                    <a:pt x="204" y="75"/>
                  </a:lnTo>
                  <a:lnTo>
                    <a:pt x="206" y="75"/>
                  </a:lnTo>
                  <a:lnTo>
                    <a:pt x="206" y="77"/>
                  </a:lnTo>
                  <a:lnTo>
                    <a:pt x="208" y="77"/>
                  </a:lnTo>
                  <a:lnTo>
                    <a:pt x="208" y="79"/>
                  </a:lnTo>
                  <a:lnTo>
                    <a:pt x="208" y="81"/>
                  </a:lnTo>
                  <a:lnTo>
                    <a:pt x="208" y="79"/>
                  </a:lnTo>
                  <a:lnTo>
                    <a:pt x="210" y="79"/>
                  </a:lnTo>
                  <a:lnTo>
                    <a:pt x="210" y="81"/>
                  </a:lnTo>
                  <a:lnTo>
                    <a:pt x="210" y="79"/>
                  </a:lnTo>
                  <a:lnTo>
                    <a:pt x="212" y="79"/>
                  </a:lnTo>
                  <a:lnTo>
                    <a:pt x="212" y="81"/>
                  </a:lnTo>
                  <a:lnTo>
                    <a:pt x="214" y="81"/>
                  </a:lnTo>
                  <a:lnTo>
                    <a:pt x="214" y="83"/>
                  </a:lnTo>
                  <a:lnTo>
                    <a:pt x="216" y="83"/>
                  </a:lnTo>
                  <a:lnTo>
                    <a:pt x="218" y="83"/>
                  </a:lnTo>
                  <a:lnTo>
                    <a:pt x="218" y="81"/>
                  </a:lnTo>
                  <a:lnTo>
                    <a:pt x="220" y="81"/>
                  </a:lnTo>
                  <a:lnTo>
                    <a:pt x="222" y="81"/>
                  </a:lnTo>
                  <a:lnTo>
                    <a:pt x="222" y="81"/>
                  </a:lnTo>
                  <a:lnTo>
                    <a:pt x="222" y="83"/>
                  </a:lnTo>
                  <a:lnTo>
                    <a:pt x="222" y="83"/>
                  </a:lnTo>
                  <a:lnTo>
                    <a:pt x="220" y="85"/>
                  </a:lnTo>
                  <a:lnTo>
                    <a:pt x="216" y="87"/>
                  </a:lnTo>
                  <a:lnTo>
                    <a:pt x="214" y="87"/>
                  </a:lnTo>
                  <a:lnTo>
                    <a:pt x="212" y="89"/>
                  </a:lnTo>
                  <a:lnTo>
                    <a:pt x="210" y="89"/>
                  </a:lnTo>
                  <a:lnTo>
                    <a:pt x="208" y="91"/>
                  </a:lnTo>
                  <a:lnTo>
                    <a:pt x="206" y="91"/>
                  </a:lnTo>
                  <a:lnTo>
                    <a:pt x="204" y="93"/>
                  </a:lnTo>
                  <a:lnTo>
                    <a:pt x="198" y="97"/>
                  </a:lnTo>
                  <a:lnTo>
                    <a:pt x="196" y="99"/>
                  </a:lnTo>
                  <a:lnTo>
                    <a:pt x="194" y="99"/>
                  </a:lnTo>
                  <a:lnTo>
                    <a:pt x="190" y="99"/>
                  </a:lnTo>
                  <a:lnTo>
                    <a:pt x="190" y="101"/>
                  </a:lnTo>
                  <a:lnTo>
                    <a:pt x="188" y="101"/>
                  </a:lnTo>
                  <a:lnTo>
                    <a:pt x="184" y="103"/>
                  </a:lnTo>
                  <a:lnTo>
                    <a:pt x="182" y="105"/>
                  </a:lnTo>
                  <a:lnTo>
                    <a:pt x="180" y="105"/>
                  </a:lnTo>
                  <a:lnTo>
                    <a:pt x="180" y="107"/>
                  </a:lnTo>
                  <a:lnTo>
                    <a:pt x="178" y="107"/>
                  </a:lnTo>
                  <a:lnTo>
                    <a:pt x="176" y="107"/>
                  </a:lnTo>
                  <a:lnTo>
                    <a:pt x="176" y="109"/>
                  </a:lnTo>
                  <a:lnTo>
                    <a:pt x="174" y="109"/>
                  </a:lnTo>
                  <a:lnTo>
                    <a:pt x="174" y="111"/>
                  </a:lnTo>
                  <a:lnTo>
                    <a:pt x="172" y="113"/>
                  </a:lnTo>
                  <a:lnTo>
                    <a:pt x="170" y="113"/>
                  </a:lnTo>
                  <a:lnTo>
                    <a:pt x="168" y="113"/>
                  </a:lnTo>
                  <a:lnTo>
                    <a:pt x="168" y="115"/>
                  </a:lnTo>
                  <a:lnTo>
                    <a:pt x="164" y="117"/>
                  </a:lnTo>
                  <a:lnTo>
                    <a:pt x="162" y="119"/>
                  </a:lnTo>
                  <a:lnTo>
                    <a:pt x="160" y="119"/>
                  </a:lnTo>
                  <a:lnTo>
                    <a:pt x="156" y="121"/>
                  </a:lnTo>
                  <a:lnTo>
                    <a:pt x="154" y="121"/>
                  </a:lnTo>
                  <a:lnTo>
                    <a:pt x="154" y="123"/>
                  </a:lnTo>
                  <a:lnTo>
                    <a:pt x="152" y="123"/>
                  </a:lnTo>
                  <a:lnTo>
                    <a:pt x="150" y="125"/>
                  </a:lnTo>
                  <a:lnTo>
                    <a:pt x="148" y="127"/>
                  </a:lnTo>
                  <a:lnTo>
                    <a:pt x="146" y="127"/>
                  </a:lnTo>
                  <a:lnTo>
                    <a:pt x="144" y="129"/>
                  </a:lnTo>
                  <a:lnTo>
                    <a:pt x="142" y="129"/>
                  </a:lnTo>
                  <a:lnTo>
                    <a:pt x="140" y="131"/>
                  </a:lnTo>
                  <a:lnTo>
                    <a:pt x="138" y="131"/>
                  </a:lnTo>
                  <a:lnTo>
                    <a:pt x="136" y="133"/>
                  </a:lnTo>
                  <a:lnTo>
                    <a:pt x="134" y="135"/>
                  </a:lnTo>
                  <a:lnTo>
                    <a:pt x="132" y="135"/>
                  </a:lnTo>
                  <a:lnTo>
                    <a:pt x="130" y="137"/>
                  </a:lnTo>
                  <a:lnTo>
                    <a:pt x="128" y="137"/>
                  </a:lnTo>
                  <a:lnTo>
                    <a:pt x="128" y="139"/>
                  </a:lnTo>
                  <a:lnTo>
                    <a:pt x="126" y="139"/>
                  </a:lnTo>
                  <a:lnTo>
                    <a:pt x="124" y="141"/>
                  </a:lnTo>
                  <a:lnTo>
                    <a:pt x="122" y="141"/>
                  </a:lnTo>
                  <a:lnTo>
                    <a:pt x="122" y="143"/>
                  </a:lnTo>
                  <a:lnTo>
                    <a:pt x="118" y="145"/>
                  </a:lnTo>
                  <a:lnTo>
                    <a:pt x="116" y="145"/>
                  </a:lnTo>
                  <a:lnTo>
                    <a:pt x="116" y="147"/>
                  </a:lnTo>
                  <a:lnTo>
                    <a:pt x="114" y="147"/>
                  </a:lnTo>
                  <a:lnTo>
                    <a:pt x="110" y="147"/>
                  </a:lnTo>
                  <a:lnTo>
                    <a:pt x="106" y="149"/>
                  </a:lnTo>
                  <a:lnTo>
                    <a:pt x="104" y="149"/>
                  </a:lnTo>
                  <a:lnTo>
                    <a:pt x="104" y="151"/>
                  </a:lnTo>
                  <a:lnTo>
                    <a:pt x="100" y="153"/>
                  </a:lnTo>
                  <a:lnTo>
                    <a:pt x="98" y="155"/>
                  </a:lnTo>
                  <a:lnTo>
                    <a:pt x="92" y="157"/>
                  </a:lnTo>
                  <a:lnTo>
                    <a:pt x="88" y="159"/>
                  </a:lnTo>
                  <a:lnTo>
                    <a:pt x="88" y="161"/>
                  </a:lnTo>
                  <a:lnTo>
                    <a:pt x="84" y="161"/>
                  </a:lnTo>
                  <a:lnTo>
                    <a:pt x="82" y="163"/>
                  </a:lnTo>
                  <a:lnTo>
                    <a:pt x="78" y="167"/>
                  </a:lnTo>
                  <a:lnTo>
                    <a:pt x="72" y="171"/>
                  </a:lnTo>
                  <a:lnTo>
                    <a:pt x="68" y="173"/>
                  </a:lnTo>
                  <a:lnTo>
                    <a:pt x="66" y="173"/>
                  </a:lnTo>
                  <a:lnTo>
                    <a:pt x="66" y="175"/>
                  </a:lnTo>
                  <a:lnTo>
                    <a:pt x="64" y="175"/>
                  </a:lnTo>
                  <a:lnTo>
                    <a:pt x="60" y="177"/>
                  </a:lnTo>
                  <a:lnTo>
                    <a:pt x="58" y="179"/>
                  </a:lnTo>
                  <a:lnTo>
                    <a:pt x="54" y="181"/>
                  </a:lnTo>
                  <a:lnTo>
                    <a:pt x="50" y="183"/>
                  </a:lnTo>
                  <a:lnTo>
                    <a:pt x="48" y="185"/>
                  </a:lnTo>
                  <a:lnTo>
                    <a:pt x="46" y="185"/>
                  </a:lnTo>
                  <a:lnTo>
                    <a:pt x="42" y="179"/>
                  </a:lnTo>
                  <a:lnTo>
                    <a:pt x="38" y="173"/>
                  </a:lnTo>
                  <a:lnTo>
                    <a:pt x="38" y="171"/>
                  </a:lnTo>
                  <a:lnTo>
                    <a:pt x="36" y="169"/>
                  </a:lnTo>
                  <a:lnTo>
                    <a:pt x="34" y="165"/>
                  </a:lnTo>
                  <a:lnTo>
                    <a:pt x="32" y="161"/>
                  </a:lnTo>
                  <a:lnTo>
                    <a:pt x="30" y="159"/>
                  </a:lnTo>
                  <a:lnTo>
                    <a:pt x="30" y="157"/>
                  </a:lnTo>
                  <a:lnTo>
                    <a:pt x="30" y="157"/>
                  </a:lnTo>
                  <a:lnTo>
                    <a:pt x="28" y="153"/>
                  </a:lnTo>
                  <a:lnTo>
                    <a:pt x="28" y="151"/>
                  </a:lnTo>
                  <a:lnTo>
                    <a:pt x="24" y="147"/>
                  </a:lnTo>
                  <a:lnTo>
                    <a:pt x="16" y="133"/>
                  </a:lnTo>
                  <a:lnTo>
                    <a:pt x="14" y="129"/>
                  </a:lnTo>
                  <a:lnTo>
                    <a:pt x="12" y="127"/>
                  </a:lnTo>
                  <a:lnTo>
                    <a:pt x="12" y="125"/>
                  </a:lnTo>
                  <a:lnTo>
                    <a:pt x="12" y="123"/>
                  </a:lnTo>
                  <a:lnTo>
                    <a:pt x="10" y="123"/>
                  </a:lnTo>
                  <a:lnTo>
                    <a:pt x="10" y="121"/>
                  </a:lnTo>
                  <a:lnTo>
                    <a:pt x="8" y="121"/>
                  </a:lnTo>
                  <a:lnTo>
                    <a:pt x="8" y="119"/>
                  </a:lnTo>
                  <a:lnTo>
                    <a:pt x="8" y="117"/>
                  </a:lnTo>
                  <a:lnTo>
                    <a:pt x="6" y="113"/>
                  </a:lnTo>
                  <a:lnTo>
                    <a:pt x="4" y="111"/>
                  </a:lnTo>
                  <a:lnTo>
                    <a:pt x="2" y="107"/>
                  </a:lnTo>
                  <a:lnTo>
                    <a:pt x="0" y="107"/>
                  </a:lnTo>
                  <a:lnTo>
                    <a:pt x="0" y="105"/>
                  </a:lnTo>
                  <a:lnTo>
                    <a:pt x="0" y="101"/>
                  </a:lnTo>
                  <a:lnTo>
                    <a:pt x="0" y="99"/>
                  </a:lnTo>
                  <a:lnTo>
                    <a:pt x="0" y="99"/>
                  </a:lnTo>
                  <a:lnTo>
                    <a:pt x="0" y="97"/>
                  </a:lnTo>
                  <a:lnTo>
                    <a:pt x="0" y="95"/>
                  </a:lnTo>
                  <a:lnTo>
                    <a:pt x="0" y="93"/>
                  </a:lnTo>
                  <a:lnTo>
                    <a:pt x="0" y="89"/>
                  </a:lnTo>
                  <a:lnTo>
                    <a:pt x="0" y="87"/>
                  </a:lnTo>
                  <a:lnTo>
                    <a:pt x="0" y="85"/>
                  </a:lnTo>
                  <a:lnTo>
                    <a:pt x="0" y="83"/>
                  </a:lnTo>
                  <a:lnTo>
                    <a:pt x="0" y="81"/>
                  </a:lnTo>
                  <a:lnTo>
                    <a:pt x="0" y="79"/>
                  </a:lnTo>
                  <a:lnTo>
                    <a:pt x="0" y="75"/>
                  </a:lnTo>
                  <a:lnTo>
                    <a:pt x="0" y="73"/>
                  </a:lnTo>
                  <a:lnTo>
                    <a:pt x="0" y="71"/>
                  </a:lnTo>
                  <a:lnTo>
                    <a:pt x="0" y="69"/>
                  </a:lnTo>
                  <a:lnTo>
                    <a:pt x="0" y="67"/>
                  </a:lnTo>
                  <a:lnTo>
                    <a:pt x="0" y="65"/>
                  </a:lnTo>
                  <a:lnTo>
                    <a:pt x="0" y="63"/>
                  </a:lnTo>
                  <a:lnTo>
                    <a:pt x="0" y="59"/>
                  </a:lnTo>
                  <a:lnTo>
                    <a:pt x="0" y="57"/>
                  </a:lnTo>
                  <a:lnTo>
                    <a:pt x="0" y="55"/>
                  </a:lnTo>
                  <a:lnTo>
                    <a:pt x="0" y="53"/>
                  </a:lnTo>
                  <a:lnTo>
                    <a:pt x="0" y="51"/>
                  </a:lnTo>
                  <a:lnTo>
                    <a:pt x="0" y="51"/>
                  </a:lnTo>
                  <a:lnTo>
                    <a:pt x="0" y="49"/>
                  </a:lnTo>
                  <a:lnTo>
                    <a:pt x="0" y="43"/>
                  </a:lnTo>
                  <a:lnTo>
                    <a:pt x="0" y="41"/>
                  </a:lnTo>
                  <a:lnTo>
                    <a:pt x="0" y="39"/>
                  </a:lnTo>
                  <a:lnTo>
                    <a:pt x="0" y="37"/>
                  </a:lnTo>
                  <a:lnTo>
                    <a:pt x="0" y="33"/>
                  </a:lnTo>
                  <a:lnTo>
                    <a:pt x="0" y="31"/>
                  </a:lnTo>
                  <a:lnTo>
                    <a:pt x="0" y="29"/>
                  </a:lnTo>
                  <a:lnTo>
                    <a:pt x="0" y="27"/>
                  </a:lnTo>
                  <a:lnTo>
                    <a:pt x="0" y="25"/>
                  </a:lnTo>
                  <a:lnTo>
                    <a:pt x="0" y="19"/>
                  </a:lnTo>
                  <a:lnTo>
                    <a:pt x="0" y="17"/>
                  </a:lnTo>
                  <a:lnTo>
                    <a:pt x="0" y="15"/>
                  </a:lnTo>
                  <a:lnTo>
                    <a:pt x="0" y="11"/>
                  </a:lnTo>
                  <a:lnTo>
                    <a:pt x="0" y="8"/>
                  </a:lnTo>
                  <a:lnTo>
                    <a:pt x="0" y="6"/>
                  </a:lnTo>
                  <a:lnTo>
                    <a:pt x="0" y="2"/>
                  </a:lnTo>
                  <a:lnTo>
                    <a:pt x="0" y="0"/>
                  </a:lnTo>
                  <a:lnTo>
                    <a:pt x="2" y="0"/>
                  </a:lnTo>
                  <a:lnTo>
                    <a:pt x="4" y="0"/>
                  </a:lnTo>
                  <a:lnTo>
                    <a:pt x="6" y="0"/>
                  </a:lnTo>
                  <a:lnTo>
                    <a:pt x="8" y="0"/>
                  </a:lnTo>
                  <a:lnTo>
                    <a:pt x="10" y="0"/>
                  </a:lnTo>
                  <a:lnTo>
                    <a:pt x="12" y="0"/>
                  </a:lnTo>
                  <a:lnTo>
                    <a:pt x="14" y="0"/>
                  </a:lnTo>
                  <a:lnTo>
                    <a:pt x="16"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2" name="Freeform 73"/>
            <p:cNvSpPr>
              <a:spLocks/>
            </p:cNvSpPr>
            <p:nvPr/>
          </p:nvSpPr>
          <p:spPr bwMode="auto">
            <a:xfrm>
              <a:off x="6962775" y="2797175"/>
              <a:ext cx="342900" cy="312738"/>
            </a:xfrm>
            <a:custGeom>
              <a:avLst/>
              <a:gdLst>
                <a:gd name="T0" fmla="*/ 208 w 216"/>
                <a:gd name="T1" fmla="*/ 117 h 197"/>
                <a:gd name="T2" fmla="*/ 194 w 216"/>
                <a:gd name="T3" fmla="*/ 123 h 197"/>
                <a:gd name="T4" fmla="*/ 190 w 216"/>
                <a:gd name="T5" fmla="*/ 127 h 197"/>
                <a:gd name="T6" fmla="*/ 184 w 216"/>
                <a:gd name="T7" fmla="*/ 131 h 197"/>
                <a:gd name="T8" fmla="*/ 170 w 216"/>
                <a:gd name="T9" fmla="*/ 139 h 197"/>
                <a:gd name="T10" fmla="*/ 158 w 216"/>
                <a:gd name="T11" fmla="*/ 147 h 197"/>
                <a:gd name="T12" fmla="*/ 150 w 216"/>
                <a:gd name="T13" fmla="*/ 149 h 197"/>
                <a:gd name="T14" fmla="*/ 134 w 216"/>
                <a:gd name="T15" fmla="*/ 157 h 197"/>
                <a:gd name="T16" fmla="*/ 126 w 216"/>
                <a:gd name="T17" fmla="*/ 161 h 197"/>
                <a:gd name="T18" fmla="*/ 118 w 216"/>
                <a:gd name="T19" fmla="*/ 167 h 197"/>
                <a:gd name="T20" fmla="*/ 108 w 216"/>
                <a:gd name="T21" fmla="*/ 173 h 197"/>
                <a:gd name="T22" fmla="*/ 92 w 216"/>
                <a:gd name="T23" fmla="*/ 183 h 197"/>
                <a:gd name="T24" fmla="*/ 82 w 216"/>
                <a:gd name="T25" fmla="*/ 191 h 197"/>
                <a:gd name="T26" fmla="*/ 70 w 216"/>
                <a:gd name="T27" fmla="*/ 195 h 197"/>
                <a:gd name="T28" fmla="*/ 60 w 216"/>
                <a:gd name="T29" fmla="*/ 187 h 197"/>
                <a:gd name="T30" fmla="*/ 50 w 216"/>
                <a:gd name="T31" fmla="*/ 169 h 197"/>
                <a:gd name="T32" fmla="*/ 46 w 216"/>
                <a:gd name="T33" fmla="*/ 161 h 197"/>
                <a:gd name="T34" fmla="*/ 40 w 216"/>
                <a:gd name="T35" fmla="*/ 151 h 197"/>
                <a:gd name="T36" fmla="*/ 34 w 216"/>
                <a:gd name="T37" fmla="*/ 143 h 197"/>
                <a:gd name="T38" fmla="*/ 28 w 216"/>
                <a:gd name="T39" fmla="*/ 133 h 197"/>
                <a:gd name="T40" fmla="*/ 24 w 216"/>
                <a:gd name="T41" fmla="*/ 125 h 197"/>
                <a:gd name="T42" fmla="*/ 18 w 216"/>
                <a:gd name="T43" fmla="*/ 117 h 197"/>
                <a:gd name="T44" fmla="*/ 14 w 216"/>
                <a:gd name="T45" fmla="*/ 111 h 197"/>
                <a:gd name="T46" fmla="*/ 10 w 216"/>
                <a:gd name="T47" fmla="*/ 105 h 197"/>
                <a:gd name="T48" fmla="*/ 6 w 216"/>
                <a:gd name="T49" fmla="*/ 99 h 197"/>
                <a:gd name="T50" fmla="*/ 2 w 216"/>
                <a:gd name="T51" fmla="*/ 91 h 197"/>
                <a:gd name="T52" fmla="*/ 6 w 216"/>
                <a:gd name="T53" fmla="*/ 87 h 197"/>
                <a:gd name="T54" fmla="*/ 12 w 216"/>
                <a:gd name="T55" fmla="*/ 83 h 197"/>
                <a:gd name="T56" fmla="*/ 18 w 216"/>
                <a:gd name="T57" fmla="*/ 79 h 197"/>
                <a:gd name="T58" fmla="*/ 32 w 216"/>
                <a:gd name="T59" fmla="*/ 71 h 197"/>
                <a:gd name="T60" fmla="*/ 38 w 216"/>
                <a:gd name="T61" fmla="*/ 67 h 197"/>
                <a:gd name="T62" fmla="*/ 48 w 216"/>
                <a:gd name="T63" fmla="*/ 61 h 197"/>
                <a:gd name="T64" fmla="*/ 56 w 216"/>
                <a:gd name="T65" fmla="*/ 57 h 197"/>
                <a:gd name="T66" fmla="*/ 64 w 216"/>
                <a:gd name="T67" fmla="*/ 53 h 197"/>
                <a:gd name="T68" fmla="*/ 72 w 216"/>
                <a:gd name="T69" fmla="*/ 48 h 197"/>
                <a:gd name="T70" fmla="*/ 82 w 216"/>
                <a:gd name="T71" fmla="*/ 42 h 197"/>
                <a:gd name="T72" fmla="*/ 92 w 216"/>
                <a:gd name="T73" fmla="*/ 36 h 197"/>
                <a:gd name="T74" fmla="*/ 96 w 216"/>
                <a:gd name="T75" fmla="*/ 32 h 197"/>
                <a:gd name="T76" fmla="*/ 114 w 216"/>
                <a:gd name="T77" fmla="*/ 22 h 197"/>
                <a:gd name="T78" fmla="*/ 126 w 216"/>
                <a:gd name="T79" fmla="*/ 14 h 197"/>
                <a:gd name="T80" fmla="*/ 136 w 216"/>
                <a:gd name="T81" fmla="*/ 8 h 197"/>
                <a:gd name="T82" fmla="*/ 142 w 216"/>
                <a:gd name="T83" fmla="*/ 4 h 197"/>
                <a:gd name="T84" fmla="*/ 152 w 216"/>
                <a:gd name="T85" fmla="*/ 0 h 197"/>
                <a:gd name="T86" fmla="*/ 158 w 216"/>
                <a:gd name="T87" fmla="*/ 10 h 197"/>
                <a:gd name="T88" fmla="*/ 166 w 216"/>
                <a:gd name="T89" fmla="*/ 20 h 197"/>
                <a:gd name="T90" fmla="*/ 172 w 216"/>
                <a:gd name="T91" fmla="*/ 34 h 197"/>
                <a:gd name="T92" fmla="*/ 178 w 216"/>
                <a:gd name="T93" fmla="*/ 42 h 197"/>
                <a:gd name="T94" fmla="*/ 184 w 216"/>
                <a:gd name="T95" fmla="*/ 53 h 197"/>
                <a:gd name="T96" fmla="*/ 192 w 216"/>
                <a:gd name="T97" fmla="*/ 71 h 197"/>
                <a:gd name="T98" fmla="*/ 200 w 216"/>
                <a:gd name="T99" fmla="*/ 83 h 197"/>
                <a:gd name="T100" fmla="*/ 208 w 216"/>
                <a:gd name="T101" fmla="*/ 95 h 197"/>
                <a:gd name="T102" fmla="*/ 212 w 216"/>
                <a:gd name="T103" fmla="*/ 10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6" h="197">
                  <a:moveTo>
                    <a:pt x="216" y="111"/>
                  </a:moveTo>
                  <a:lnTo>
                    <a:pt x="214" y="113"/>
                  </a:lnTo>
                  <a:lnTo>
                    <a:pt x="210" y="115"/>
                  </a:lnTo>
                  <a:lnTo>
                    <a:pt x="208" y="117"/>
                  </a:lnTo>
                  <a:lnTo>
                    <a:pt x="206" y="117"/>
                  </a:lnTo>
                  <a:lnTo>
                    <a:pt x="204" y="117"/>
                  </a:lnTo>
                  <a:lnTo>
                    <a:pt x="196" y="123"/>
                  </a:lnTo>
                  <a:lnTo>
                    <a:pt x="194" y="123"/>
                  </a:lnTo>
                  <a:lnTo>
                    <a:pt x="194" y="125"/>
                  </a:lnTo>
                  <a:lnTo>
                    <a:pt x="192" y="125"/>
                  </a:lnTo>
                  <a:lnTo>
                    <a:pt x="190" y="125"/>
                  </a:lnTo>
                  <a:lnTo>
                    <a:pt x="190" y="127"/>
                  </a:lnTo>
                  <a:lnTo>
                    <a:pt x="188" y="129"/>
                  </a:lnTo>
                  <a:lnTo>
                    <a:pt x="186" y="129"/>
                  </a:lnTo>
                  <a:lnTo>
                    <a:pt x="186" y="131"/>
                  </a:lnTo>
                  <a:lnTo>
                    <a:pt x="184" y="131"/>
                  </a:lnTo>
                  <a:lnTo>
                    <a:pt x="176" y="137"/>
                  </a:lnTo>
                  <a:lnTo>
                    <a:pt x="174" y="137"/>
                  </a:lnTo>
                  <a:lnTo>
                    <a:pt x="172" y="139"/>
                  </a:lnTo>
                  <a:lnTo>
                    <a:pt x="170" y="139"/>
                  </a:lnTo>
                  <a:lnTo>
                    <a:pt x="168" y="141"/>
                  </a:lnTo>
                  <a:lnTo>
                    <a:pt x="166" y="143"/>
                  </a:lnTo>
                  <a:lnTo>
                    <a:pt x="160" y="145"/>
                  </a:lnTo>
                  <a:lnTo>
                    <a:pt x="158" y="147"/>
                  </a:lnTo>
                  <a:lnTo>
                    <a:pt x="156" y="147"/>
                  </a:lnTo>
                  <a:lnTo>
                    <a:pt x="154" y="147"/>
                  </a:lnTo>
                  <a:lnTo>
                    <a:pt x="152" y="147"/>
                  </a:lnTo>
                  <a:lnTo>
                    <a:pt x="150" y="149"/>
                  </a:lnTo>
                  <a:lnTo>
                    <a:pt x="148" y="149"/>
                  </a:lnTo>
                  <a:lnTo>
                    <a:pt x="142" y="153"/>
                  </a:lnTo>
                  <a:lnTo>
                    <a:pt x="142" y="151"/>
                  </a:lnTo>
                  <a:lnTo>
                    <a:pt x="134" y="157"/>
                  </a:lnTo>
                  <a:lnTo>
                    <a:pt x="132" y="159"/>
                  </a:lnTo>
                  <a:lnTo>
                    <a:pt x="130" y="159"/>
                  </a:lnTo>
                  <a:lnTo>
                    <a:pt x="128" y="161"/>
                  </a:lnTo>
                  <a:lnTo>
                    <a:pt x="126" y="161"/>
                  </a:lnTo>
                  <a:lnTo>
                    <a:pt x="124" y="163"/>
                  </a:lnTo>
                  <a:lnTo>
                    <a:pt x="122" y="165"/>
                  </a:lnTo>
                  <a:lnTo>
                    <a:pt x="120" y="165"/>
                  </a:lnTo>
                  <a:lnTo>
                    <a:pt x="118" y="167"/>
                  </a:lnTo>
                  <a:lnTo>
                    <a:pt x="114" y="169"/>
                  </a:lnTo>
                  <a:lnTo>
                    <a:pt x="112" y="169"/>
                  </a:lnTo>
                  <a:lnTo>
                    <a:pt x="110" y="171"/>
                  </a:lnTo>
                  <a:lnTo>
                    <a:pt x="108" y="173"/>
                  </a:lnTo>
                  <a:lnTo>
                    <a:pt x="106" y="175"/>
                  </a:lnTo>
                  <a:lnTo>
                    <a:pt x="100" y="177"/>
                  </a:lnTo>
                  <a:lnTo>
                    <a:pt x="94" y="181"/>
                  </a:lnTo>
                  <a:lnTo>
                    <a:pt x="92" y="183"/>
                  </a:lnTo>
                  <a:lnTo>
                    <a:pt x="90" y="185"/>
                  </a:lnTo>
                  <a:lnTo>
                    <a:pt x="86" y="187"/>
                  </a:lnTo>
                  <a:lnTo>
                    <a:pt x="84" y="189"/>
                  </a:lnTo>
                  <a:lnTo>
                    <a:pt x="82" y="191"/>
                  </a:lnTo>
                  <a:lnTo>
                    <a:pt x="76" y="193"/>
                  </a:lnTo>
                  <a:lnTo>
                    <a:pt x="76" y="195"/>
                  </a:lnTo>
                  <a:lnTo>
                    <a:pt x="74" y="195"/>
                  </a:lnTo>
                  <a:lnTo>
                    <a:pt x="70" y="195"/>
                  </a:lnTo>
                  <a:lnTo>
                    <a:pt x="68" y="197"/>
                  </a:lnTo>
                  <a:lnTo>
                    <a:pt x="64" y="193"/>
                  </a:lnTo>
                  <a:lnTo>
                    <a:pt x="62" y="189"/>
                  </a:lnTo>
                  <a:lnTo>
                    <a:pt x="60" y="187"/>
                  </a:lnTo>
                  <a:lnTo>
                    <a:pt x="58" y="183"/>
                  </a:lnTo>
                  <a:lnTo>
                    <a:pt x="54" y="175"/>
                  </a:lnTo>
                  <a:lnTo>
                    <a:pt x="50" y="171"/>
                  </a:lnTo>
                  <a:lnTo>
                    <a:pt x="50" y="169"/>
                  </a:lnTo>
                  <a:lnTo>
                    <a:pt x="48" y="167"/>
                  </a:lnTo>
                  <a:lnTo>
                    <a:pt x="46" y="165"/>
                  </a:lnTo>
                  <a:lnTo>
                    <a:pt x="46" y="163"/>
                  </a:lnTo>
                  <a:lnTo>
                    <a:pt x="46" y="161"/>
                  </a:lnTo>
                  <a:lnTo>
                    <a:pt x="44" y="157"/>
                  </a:lnTo>
                  <a:lnTo>
                    <a:pt x="44" y="155"/>
                  </a:lnTo>
                  <a:lnTo>
                    <a:pt x="42" y="153"/>
                  </a:lnTo>
                  <a:lnTo>
                    <a:pt x="40" y="151"/>
                  </a:lnTo>
                  <a:lnTo>
                    <a:pt x="38" y="147"/>
                  </a:lnTo>
                  <a:lnTo>
                    <a:pt x="38" y="147"/>
                  </a:lnTo>
                  <a:lnTo>
                    <a:pt x="36" y="145"/>
                  </a:lnTo>
                  <a:lnTo>
                    <a:pt x="34" y="143"/>
                  </a:lnTo>
                  <a:lnTo>
                    <a:pt x="34" y="141"/>
                  </a:lnTo>
                  <a:lnTo>
                    <a:pt x="32" y="139"/>
                  </a:lnTo>
                  <a:lnTo>
                    <a:pt x="30" y="135"/>
                  </a:lnTo>
                  <a:lnTo>
                    <a:pt x="28" y="133"/>
                  </a:lnTo>
                  <a:lnTo>
                    <a:pt x="28" y="131"/>
                  </a:lnTo>
                  <a:lnTo>
                    <a:pt x="26" y="129"/>
                  </a:lnTo>
                  <a:lnTo>
                    <a:pt x="24" y="127"/>
                  </a:lnTo>
                  <a:lnTo>
                    <a:pt x="24" y="125"/>
                  </a:lnTo>
                  <a:lnTo>
                    <a:pt x="22" y="123"/>
                  </a:lnTo>
                  <a:lnTo>
                    <a:pt x="20" y="121"/>
                  </a:lnTo>
                  <a:lnTo>
                    <a:pt x="20" y="119"/>
                  </a:lnTo>
                  <a:lnTo>
                    <a:pt x="18" y="117"/>
                  </a:lnTo>
                  <a:lnTo>
                    <a:pt x="18" y="115"/>
                  </a:lnTo>
                  <a:lnTo>
                    <a:pt x="16" y="113"/>
                  </a:lnTo>
                  <a:lnTo>
                    <a:pt x="16" y="111"/>
                  </a:lnTo>
                  <a:lnTo>
                    <a:pt x="14" y="111"/>
                  </a:lnTo>
                  <a:lnTo>
                    <a:pt x="14" y="109"/>
                  </a:lnTo>
                  <a:lnTo>
                    <a:pt x="14" y="107"/>
                  </a:lnTo>
                  <a:lnTo>
                    <a:pt x="12" y="107"/>
                  </a:lnTo>
                  <a:lnTo>
                    <a:pt x="10" y="105"/>
                  </a:lnTo>
                  <a:lnTo>
                    <a:pt x="10" y="103"/>
                  </a:lnTo>
                  <a:lnTo>
                    <a:pt x="8" y="101"/>
                  </a:lnTo>
                  <a:lnTo>
                    <a:pt x="8" y="101"/>
                  </a:lnTo>
                  <a:lnTo>
                    <a:pt x="6" y="99"/>
                  </a:lnTo>
                  <a:lnTo>
                    <a:pt x="4" y="95"/>
                  </a:lnTo>
                  <a:lnTo>
                    <a:pt x="4" y="93"/>
                  </a:lnTo>
                  <a:lnTo>
                    <a:pt x="2" y="93"/>
                  </a:lnTo>
                  <a:lnTo>
                    <a:pt x="2" y="91"/>
                  </a:lnTo>
                  <a:lnTo>
                    <a:pt x="2" y="89"/>
                  </a:lnTo>
                  <a:lnTo>
                    <a:pt x="0" y="89"/>
                  </a:lnTo>
                  <a:lnTo>
                    <a:pt x="2" y="89"/>
                  </a:lnTo>
                  <a:lnTo>
                    <a:pt x="6" y="87"/>
                  </a:lnTo>
                  <a:lnTo>
                    <a:pt x="8" y="85"/>
                  </a:lnTo>
                  <a:lnTo>
                    <a:pt x="10" y="85"/>
                  </a:lnTo>
                  <a:lnTo>
                    <a:pt x="10" y="83"/>
                  </a:lnTo>
                  <a:lnTo>
                    <a:pt x="12" y="83"/>
                  </a:lnTo>
                  <a:lnTo>
                    <a:pt x="14" y="83"/>
                  </a:lnTo>
                  <a:lnTo>
                    <a:pt x="16" y="81"/>
                  </a:lnTo>
                  <a:lnTo>
                    <a:pt x="18" y="81"/>
                  </a:lnTo>
                  <a:lnTo>
                    <a:pt x="18" y="79"/>
                  </a:lnTo>
                  <a:lnTo>
                    <a:pt x="22" y="77"/>
                  </a:lnTo>
                  <a:lnTo>
                    <a:pt x="28" y="75"/>
                  </a:lnTo>
                  <a:lnTo>
                    <a:pt x="30" y="73"/>
                  </a:lnTo>
                  <a:lnTo>
                    <a:pt x="32" y="71"/>
                  </a:lnTo>
                  <a:lnTo>
                    <a:pt x="34" y="69"/>
                  </a:lnTo>
                  <a:lnTo>
                    <a:pt x="36" y="69"/>
                  </a:lnTo>
                  <a:lnTo>
                    <a:pt x="38" y="69"/>
                  </a:lnTo>
                  <a:lnTo>
                    <a:pt x="38" y="67"/>
                  </a:lnTo>
                  <a:lnTo>
                    <a:pt x="40" y="67"/>
                  </a:lnTo>
                  <a:lnTo>
                    <a:pt x="42" y="65"/>
                  </a:lnTo>
                  <a:lnTo>
                    <a:pt x="44" y="63"/>
                  </a:lnTo>
                  <a:lnTo>
                    <a:pt x="48" y="61"/>
                  </a:lnTo>
                  <a:lnTo>
                    <a:pt x="50" y="59"/>
                  </a:lnTo>
                  <a:lnTo>
                    <a:pt x="52" y="59"/>
                  </a:lnTo>
                  <a:lnTo>
                    <a:pt x="54" y="57"/>
                  </a:lnTo>
                  <a:lnTo>
                    <a:pt x="56" y="57"/>
                  </a:lnTo>
                  <a:lnTo>
                    <a:pt x="56" y="55"/>
                  </a:lnTo>
                  <a:lnTo>
                    <a:pt x="58" y="55"/>
                  </a:lnTo>
                  <a:lnTo>
                    <a:pt x="60" y="53"/>
                  </a:lnTo>
                  <a:lnTo>
                    <a:pt x="64" y="53"/>
                  </a:lnTo>
                  <a:lnTo>
                    <a:pt x="66" y="53"/>
                  </a:lnTo>
                  <a:lnTo>
                    <a:pt x="68" y="51"/>
                  </a:lnTo>
                  <a:lnTo>
                    <a:pt x="70" y="51"/>
                  </a:lnTo>
                  <a:lnTo>
                    <a:pt x="72" y="48"/>
                  </a:lnTo>
                  <a:lnTo>
                    <a:pt x="76" y="46"/>
                  </a:lnTo>
                  <a:lnTo>
                    <a:pt x="78" y="44"/>
                  </a:lnTo>
                  <a:lnTo>
                    <a:pt x="80" y="42"/>
                  </a:lnTo>
                  <a:lnTo>
                    <a:pt x="82" y="42"/>
                  </a:lnTo>
                  <a:lnTo>
                    <a:pt x="84" y="40"/>
                  </a:lnTo>
                  <a:lnTo>
                    <a:pt x="86" y="40"/>
                  </a:lnTo>
                  <a:lnTo>
                    <a:pt x="90" y="38"/>
                  </a:lnTo>
                  <a:lnTo>
                    <a:pt x="92" y="36"/>
                  </a:lnTo>
                  <a:lnTo>
                    <a:pt x="92" y="34"/>
                  </a:lnTo>
                  <a:lnTo>
                    <a:pt x="94" y="34"/>
                  </a:lnTo>
                  <a:lnTo>
                    <a:pt x="96" y="34"/>
                  </a:lnTo>
                  <a:lnTo>
                    <a:pt x="96" y="32"/>
                  </a:lnTo>
                  <a:lnTo>
                    <a:pt x="100" y="30"/>
                  </a:lnTo>
                  <a:lnTo>
                    <a:pt x="110" y="24"/>
                  </a:lnTo>
                  <a:lnTo>
                    <a:pt x="112" y="22"/>
                  </a:lnTo>
                  <a:lnTo>
                    <a:pt x="114" y="22"/>
                  </a:lnTo>
                  <a:lnTo>
                    <a:pt x="116" y="20"/>
                  </a:lnTo>
                  <a:lnTo>
                    <a:pt x="118" y="20"/>
                  </a:lnTo>
                  <a:lnTo>
                    <a:pt x="122" y="16"/>
                  </a:lnTo>
                  <a:lnTo>
                    <a:pt x="126" y="14"/>
                  </a:lnTo>
                  <a:lnTo>
                    <a:pt x="128" y="14"/>
                  </a:lnTo>
                  <a:lnTo>
                    <a:pt x="132" y="12"/>
                  </a:lnTo>
                  <a:lnTo>
                    <a:pt x="134" y="10"/>
                  </a:lnTo>
                  <a:lnTo>
                    <a:pt x="136" y="8"/>
                  </a:lnTo>
                  <a:lnTo>
                    <a:pt x="138" y="8"/>
                  </a:lnTo>
                  <a:lnTo>
                    <a:pt x="138" y="6"/>
                  </a:lnTo>
                  <a:lnTo>
                    <a:pt x="140" y="4"/>
                  </a:lnTo>
                  <a:lnTo>
                    <a:pt x="142" y="4"/>
                  </a:lnTo>
                  <a:lnTo>
                    <a:pt x="144" y="4"/>
                  </a:lnTo>
                  <a:lnTo>
                    <a:pt x="146" y="4"/>
                  </a:lnTo>
                  <a:lnTo>
                    <a:pt x="148" y="2"/>
                  </a:lnTo>
                  <a:lnTo>
                    <a:pt x="152" y="0"/>
                  </a:lnTo>
                  <a:lnTo>
                    <a:pt x="154" y="4"/>
                  </a:lnTo>
                  <a:lnTo>
                    <a:pt x="158" y="6"/>
                  </a:lnTo>
                  <a:lnTo>
                    <a:pt x="158" y="8"/>
                  </a:lnTo>
                  <a:lnTo>
                    <a:pt x="158" y="10"/>
                  </a:lnTo>
                  <a:lnTo>
                    <a:pt x="160" y="10"/>
                  </a:lnTo>
                  <a:lnTo>
                    <a:pt x="162" y="14"/>
                  </a:lnTo>
                  <a:lnTo>
                    <a:pt x="164" y="20"/>
                  </a:lnTo>
                  <a:lnTo>
                    <a:pt x="166" y="20"/>
                  </a:lnTo>
                  <a:lnTo>
                    <a:pt x="166" y="22"/>
                  </a:lnTo>
                  <a:lnTo>
                    <a:pt x="168" y="26"/>
                  </a:lnTo>
                  <a:lnTo>
                    <a:pt x="170" y="28"/>
                  </a:lnTo>
                  <a:lnTo>
                    <a:pt x="172" y="34"/>
                  </a:lnTo>
                  <a:lnTo>
                    <a:pt x="174" y="34"/>
                  </a:lnTo>
                  <a:lnTo>
                    <a:pt x="174" y="36"/>
                  </a:lnTo>
                  <a:lnTo>
                    <a:pt x="176" y="40"/>
                  </a:lnTo>
                  <a:lnTo>
                    <a:pt x="178" y="42"/>
                  </a:lnTo>
                  <a:lnTo>
                    <a:pt x="180" y="44"/>
                  </a:lnTo>
                  <a:lnTo>
                    <a:pt x="180" y="48"/>
                  </a:lnTo>
                  <a:lnTo>
                    <a:pt x="182" y="48"/>
                  </a:lnTo>
                  <a:lnTo>
                    <a:pt x="184" y="53"/>
                  </a:lnTo>
                  <a:lnTo>
                    <a:pt x="186" y="55"/>
                  </a:lnTo>
                  <a:lnTo>
                    <a:pt x="188" y="63"/>
                  </a:lnTo>
                  <a:lnTo>
                    <a:pt x="190" y="65"/>
                  </a:lnTo>
                  <a:lnTo>
                    <a:pt x="192" y="71"/>
                  </a:lnTo>
                  <a:lnTo>
                    <a:pt x="194" y="71"/>
                  </a:lnTo>
                  <a:lnTo>
                    <a:pt x="198" y="79"/>
                  </a:lnTo>
                  <a:lnTo>
                    <a:pt x="200" y="81"/>
                  </a:lnTo>
                  <a:lnTo>
                    <a:pt x="200" y="83"/>
                  </a:lnTo>
                  <a:lnTo>
                    <a:pt x="204" y="89"/>
                  </a:lnTo>
                  <a:lnTo>
                    <a:pt x="204" y="91"/>
                  </a:lnTo>
                  <a:lnTo>
                    <a:pt x="206" y="93"/>
                  </a:lnTo>
                  <a:lnTo>
                    <a:pt x="208" y="95"/>
                  </a:lnTo>
                  <a:lnTo>
                    <a:pt x="208" y="97"/>
                  </a:lnTo>
                  <a:lnTo>
                    <a:pt x="210" y="99"/>
                  </a:lnTo>
                  <a:lnTo>
                    <a:pt x="210" y="101"/>
                  </a:lnTo>
                  <a:lnTo>
                    <a:pt x="212" y="103"/>
                  </a:lnTo>
                  <a:lnTo>
                    <a:pt x="216" y="111"/>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3" name="Freeform 74"/>
            <p:cNvSpPr>
              <a:spLocks/>
            </p:cNvSpPr>
            <p:nvPr/>
          </p:nvSpPr>
          <p:spPr bwMode="auto">
            <a:xfrm>
              <a:off x="7413625" y="1384300"/>
              <a:ext cx="271463" cy="328613"/>
            </a:xfrm>
            <a:custGeom>
              <a:avLst/>
              <a:gdLst>
                <a:gd name="T0" fmla="*/ 169 w 171"/>
                <a:gd name="T1" fmla="*/ 14 h 207"/>
                <a:gd name="T2" fmla="*/ 169 w 171"/>
                <a:gd name="T3" fmla="*/ 24 h 207"/>
                <a:gd name="T4" fmla="*/ 167 w 171"/>
                <a:gd name="T5" fmla="*/ 32 h 207"/>
                <a:gd name="T6" fmla="*/ 167 w 171"/>
                <a:gd name="T7" fmla="*/ 52 h 207"/>
                <a:gd name="T8" fmla="*/ 167 w 171"/>
                <a:gd name="T9" fmla="*/ 66 h 207"/>
                <a:gd name="T10" fmla="*/ 167 w 171"/>
                <a:gd name="T11" fmla="*/ 76 h 207"/>
                <a:gd name="T12" fmla="*/ 167 w 171"/>
                <a:gd name="T13" fmla="*/ 92 h 207"/>
                <a:gd name="T14" fmla="*/ 167 w 171"/>
                <a:gd name="T15" fmla="*/ 107 h 207"/>
                <a:gd name="T16" fmla="*/ 167 w 171"/>
                <a:gd name="T17" fmla="*/ 119 h 207"/>
                <a:gd name="T18" fmla="*/ 167 w 171"/>
                <a:gd name="T19" fmla="*/ 133 h 207"/>
                <a:gd name="T20" fmla="*/ 167 w 171"/>
                <a:gd name="T21" fmla="*/ 149 h 207"/>
                <a:gd name="T22" fmla="*/ 167 w 171"/>
                <a:gd name="T23" fmla="*/ 163 h 207"/>
                <a:gd name="T24" fmla="*/ 167 w 171"/>
                <a:gd name="T25" fmla="*/ 175 h 207"/>
                <a:gd name="T26" fmla="*/ 151 w 171"/>
                <a:gd name="T27" fmla="*/ 183 h 207"/>
                <a:gd name="T28" fmla="*/ 136 w 171"/>
                <a:gd name="T29" fmla="*/ 187 h 207"/>
                <a:gd name="T30" fmla="*/ 118 w 171"/>
                <a:gd name="T31" fmla="*/ 189 h 207"/>
                <a:gd name="T32" fmla="*/ 100 w 171"/>
                <a:gd name="T33" fmla="*/ 191 h 207"/>
                <a:gd name="T34" fmla="*/ 86 w 171"/>
                <a:gd name="T35" fmla="*/ 195 h 207"/>
                <a:gd name="T36" fmla="*/ 72 w 171"/>
                <a:gd name="T37" fmla="*/ 197 h 207"/>
                <a:gd name="T38" fmla="*/ 56 w 171"/>
                <a:gd name="T39" fmla="*/ 199 h 207"/>
                <a:gd name="T40" fmla="*/ 42 w 171"/>
                <a:gd name="T41" fmla="*/ 201 h 207"/>
                <a:gd name="T42" fmla="*/ 20 w 171"/>
                <a:gd name="T43" fmla="*/ 205 h 207"/>
                <a:gd name="T44" fmla="*/ 10 w 171"/>
                <a:gd name="T45" fmla="*/ 207 h 207"/>
                <a:gd name="T46" fmla="*/ 0 w 171"/>
                <a:gd name="T47" fmla="*/ 203 h 207"/>
                <a:gd name="T48" fmla="*/ 0 w 171"/>
                <a:gd name="T49" fmla="*/ 189 h 207"/>
                <a:gd name="T50" fmla="*/ 0 w 171"/>
                <a:gd name="T51" fmla="*/ 175 h 207"/>
                <a:gd name="T52" fmla="*/ 0 w 171"/>
                <a:gd name="T53" fmla="*/ 165 h 207"/>
                <a:gd name="T54" fmla="*/ 0 w 171"/>
                <a:gd name="T55" fmla="*/ 151 h 207"/>
                <a:gd name="T56" fmla="*/ 0 w 171"/>
                <a:gd name="T57" fmla="*/ 137 h 207"/>
                <a:gd name="T58" fmla="*/ 0 w 171"/>
                <a:gd name="T59" fmla="*/ 125 h 207"/>
                <a:gd name="T60" fmla="*/ 0 w 171"/>
                <a:gd name="T61" fmla="*/ 113 h 207"/>
                <a:gd name="T62" fmla="*/ 0 w 171"/>
                <a:gd name="T63" fmla="*/ 99 h 207"/>
                <a:gd name="T64" fmla="*/ 0 w 171"/>
                <a:gd name="T65" fmla="*/ 76 h 207"/>
                <a:gd name="T66" fmla="*/ 4 w 171"/>
                <a:gd name="T67" fmla="*/ 66 h 207"/>
                <a:gd name="T68" fmla="*/ 12 w 171"/>
                <a:gd name="T69" fmla="*/ 76 h 207"/>
                <a:gd name="T70" fmla="*/ 24 w 171"/>
                <a:gd name="T71" fmla="*/ 66 h 207"/>
                <a:gd name="T72" fmla="*/ 24 w 171"/>
                <a:gd name="T73" fmla="*/ 54 h 207"/>
                <a:gd name="T74" fmla="*/ 30 w 171"/>
                <a:gd name="T75" fmla="*/ 46 h 207"/>
                <a:gd name="T76" fmla="*/ 40 w 171"/>
                <a:gd name="T77" fmla="*/ 46 h 207"/>
                <a:gd name="T78" fmla="*/ 50 w 171"/>
                <a:gd name="T79" fmla="*/ 50 h 207"/>
                <a:gd name="T80" fmla="*/ 62 w 171"/>
                <a:gd name="T81" fmla="*/ 48 h 207"/>
                <a:gd name="T82" fmla="*/ 68 w 171"/>
                <a:gd name="T83" fmla="*/ 40 h 207"/>
                <a:gd name="T84" fmla="*/ 70 w 171"/>
                <a:gd name="T85" fmla="*/ 28 h 207"/>
                <a:gd name="T86" fmla="*/ 80 w 171"/>
                <a:gd name="T87" fmla="*/ 24 h 207"/>
                <a:gd name="T88" fmla="*/ 90 w 171"/>
                <a:gd name="T89" fmla="*/ 18 h 207"/>
                <a:gd name="T90" fmla="*/ 92 w 171"/>
                <a:gd name="T91" fmla="*/ 12 h 207"/>
                <a:gd name="T92" fmla="*/ 98 w 171"/>
                <a:gd name="T93" fmla="*/ 18 h 207"/>
                <a:gd name="T94" fmla="*/ 110 w 171"/>
                <a:gd name="T95" fmla="*/ 16 h 207"/>
                <a:gd name="T96" fmla="*/ 114 w 171"/>
                <a:gd name="T97" fmla="*/ 18 h 207"/>
                <a:gd name="T98" fmla="*/ 122 w 171"/>
                <a:gd name="T99" fmla="*/ 8 h 207"/>
                <a:gd name="T100" fmla="*/ 126 w 171"/>
                <a:gd name="T101" fmla="*/ 10 h 207"/>
                <a:gd name="T102" fmla="*/ 136 w 171"/>
                <a:gd name="T103" fmla="*/ 10 h 207"/>
                <a:gd name="T104" fmla="*/ 142 w 171"/>
                <a:gd name="T105" fmla="*/ 4 h 207"/>
                <a:gd name="T106" fmla="*/ 149 w 171"/>
                <a:gd name="T107" fmla="*/ 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1" h="207">
                  <a:moveTo>
                    <a:pt x="161" y="10"/>
                  </a:moveTo>
                  <a:lnTo>
                    <a:pt x="163" y="12"/>
                  </a:lnTo>
                  <a:lnTo>
                    <a:pt x="165" y="12"/>
                  </a:lnTo>
                  <a:lnTo>
                    <a:pt x="167" y="12"/>
                  </a:lnTo>
                  <a:lnTo>
                    <a:pt x="167" y="14"/>
                  </a:lnTo>
                  <a:lnTo>
                    <a:pt x="169" y="14"/>
                  </a:lnTo>
                  <a:lnTo>
                    <a:pt x="169" y="16"/>
                  </a:lnTo>
                  <a:lnTo>
                    <a:pt x="171" y="18"/>
                  </a:lnTo>
                  <a:lnTo>
                    <a:pt x="169" y="20"/>
                  </a:lnTo>
                  <a:lnTo>
                    <a:pt x="169" y="22"/>
                  </a:lnTo>
                  <a:lnTo>
                    <a:pt x="167" y="24"/>
                  </a:lnTo>
                  <a:lnTo>
                    <a:pt x="169" y="24"/>
                  </a:lnTo>
                  <a:lnTo>
                    <a:pt x="167" y="24"/>
                  </a:lnTo>
                  <a:lnTo>
                    <a:pt x="167" y="26"/>
                  </a:lnTo>
                  <a:lnTo>
                    <a:pt x="167" y="28"/>
                  </a:lnTo>
                  <a:lnTo>
                    <a:pt x="167" y="28"/>
                  </a:lnTo>
                  <a:lnTo>
                    <a:pt x="167" y="30"/>
                  </a:lnTo>
                  <a:lnTo>
                    <a:pt x="167" y="32"/>
                  </a:lnTo>
                  <a:lnTo>
                    <a:pt x="167" y="34"/>
                  </a:lnTo>
                  <a:lnTo>
                    <a:pt x="167" y="42"/>
                  </a:lnTo>
                  <a:lnTo>
                    <a:pt x="167" y="46"/>
                  </a:lnTo>
                  <a:lnTo>
                    <a:pt x="167" y="48"/>
                  </a:lnTo>
                  <a:lnTo>
                    <a:pt x="167" y="50"/>
                  </a:lnTo>
                  <a:lnTo>
                    <a:pt x="167" y="52"/>
                  </a:lnTo>
                  <a:lnTo>
                    <a:pt x="167" y="54"/>
                  </a:lnTo>
                  <a:lnTo>
                    <a:pt x="167" y="56"/>
                  </a:lnTo>
                  <a:lnTo>
                    <a:pt x="167" y="58"/>
                  </a:lnTo>
                  <a:lnTo>
                    <a:pt x="167" y="60"/>
                  </a:lnTo>
                  <a:lnTo>
                    <a:pt x="167" y="62"/>
                  </a:lnTo>
                  <a:lnTo>
                    <a:pt x="167" y="66"/>
                  </a:lnTo>
                  <a:lnTo>
                    <a:pt x="167" y="68"/>
                  </a:lnTo>
                  <a:lnTo>
                    <a:pt x="167" y="70"/>
                  </a:lnTo>
                  <a:lnTo>
                    <a:pt x="167" y="72"/>
                  </a:lnTo>
                  <a:lnTo>
                    <a:pt x="167" y="74"/>
                  </a:lnTo>
                  <a:lnTo>
                    <a:pt x="167" y="76"/>
                  </a:lnTo>
                  <a:lnTo>
                    <a:pt x="167" y="76"/>
                  </a:lnTo>
                  <a:lnTo>
                    <a:pt x="167" y="78"/>
                  </a:lnTo>
                  <a:lnTo>
                    <a:pt x="167" y="80"/>
                  </a:lnTo>
                  <a:lnTo>
                    <a:pt x="167" y="84"/>
                  </a:lnTo>
                  <a:lnTo>
                    <a:pt x="167" y="86"/>
                  </a:lnTo>
                  <a:lnTo>
                    <a:pt x="167" y="88"/>
                  </a:lnTo>
                  <a:lnTo>
                    <a:pt x="167" y="92"/>
                  </a:lnTo>
                  <a:lnTo>
                    <a:pt x="167" y="95"/>
                  </a:lnTo>
                  <a:lnTo>
                    <a:pt x="167" y="97"/>
                  </a:lnTo>
                  <a:lnTo>
                    <a:pt x="167" y="101"/>
                  </a:lnTo>
                  <a:lnTo>
                    <a:pt x="167" y="103"/>
                  </a:lnTo>
                  <a:lnTo>
                    <a:pt x="167" y="105"/>
                  </a:lnTo>
                  <a:lnTo>
                    <a:pt x="167" y="107"/>
                  </a:lnTo>
                  <a:lnTo>
                    <a:pt x="167" y="109"/>
                  </a:lnTo>
                  <a:lnTo>
                    <a:pt x="167" y="111"/>
                  </a:lnTo>
                  <a:lnTo>
                    <a:pt x="167" y="113"/>
                  </a:lnTo>
                  <a:lnTo>
                    <a:pt x="167" y="115"/>
                  </a:lnTo>
                  <a:lnTo>
                    <a:pt x="167" y="117"/>
                  </a:lnTo>
                  <a:lnTo>
                    <a:pt x="167" y="119"/>
                  </a:lnTo>
                  <a:lnTo>
                    <a:pt x="167" y="123"/>
                  </a:lnTo>
                  <a:lnTo>
                    <a:pt x="167" y="125"/>
                  </a:lnTo>
                  <a:lnTo>
                    <a:pt x="167" y="127"/>
                  </a:lnTo>
                  <a:lnTo>
                    <a:pt x="167" y="129"/>
                  </a:lnTo>
                  <a:lnTo>
                    <a:pt x="167" y="131"/>
                  </a:lnTo>
                  <a:lnTo>
                    <a:pt x="167" y="133"/>
                  </a:lnTo>
                  <a:lnTo>
                    <a:pt x="167" y="135"/>
                  </a:lnTo>
                  <a:lnTo>
                    <a:pt x="167" y="139"/>
                  </a:lnTo>
                  <a:lnTo>
                    <a:pt x="167" y="141"/>
                  </a:lnTo>
                  <a:lnTo>
                    <a:pt x="167" y="143"/>
                  </a:lnTo>
                  <a:lnTo>
                    <a:pt x="167" y="147"/>
                  </a:lnTo>
                  <a:lnTo>
                    <a:pt x="167" y="149"/>
                  </a:lnTo>
                  <a:lnTo>
                    <a:pt x="167" y="151"/>
                  </a:lnTo>
                  <a:lnTo>
                    <a:pt x="167" y="155"/>
                  </a:lnTo>
                  <a:lnTo>
                    <a:pt x="167" y="157"/>
                  </a:lnTo>
                  <a:lnTo>
                    <a:pt x="167" y="159"/>
                  </a:lnTo>
                  <a:lnTo>
                    <a:pt x="167" y="161"/>
                  </a:lnTo>
                  <a:lnTo>
                    <a:pt x="167" y="163"/>
                  </a:lnTo>
                  <a:lnTo>
                    <a:pt x="167" y="167"/>
                  </a:lnTo>
                  <a:lnTo>
                    <a:pt x="167" y="169"/>
                  </a:lnTo>
                  <a:lnTo>
                    <a:pt x="167" y="171"/>
                  </a:lnTo>
                  <a:lnTo>
                    <a:pt x="167" y="173"/>
                  </a:lnTo>
                  <a:lnTo>
                    <a:pt x="167" y="173"/>
                  </a:lnTo>
                  <a:lnTo>
                    <a:pt x="167" y="175"/>
                  </a:lnTo>
                  <a:lnTo>
                    <a:pt x="167" y="177"/>
                  </a:lnTo>
                  <a:lnTo>
                    <a:pt x="167" y="179"/>
                  </a:lnTo>
                  <a:lnTo>
                    <a:pt x="167" y="181"/>
                  </a:lnTo>
                  <a:lnTo>
                    <a:pt x="161" y="181"/>
                  </a:lnTo>
                  <a:lnTo>
                    <a:pt x="159" y="183"/>
                  </a:lnTo>
                  <a:lnTo>
                    <a:pt x="151" y="183"/>
                  </a:lnTo>
                  <a:lnTo>
                    <a:pt x="147" y="185"/>
                  </a:lnTo>
                  <a:lnTo>
                    <a:pt x="144" y="185"/>
                  </a:lnTo>
                  <a:lnTo>
                    <a:pt x="144" y="185"/>
                  </a:lnTo>
                  <a:lnTo>
                    <a:pt x="142" y="185"/>
                  </a:lnTo>
                  <a:lnTo>
                    <a:pt x="138" y="185"/>
                  </a:lnTo>
                  <a:lnTo>
                    <a:pt x="136" y="187"/>
                  </a:lnTo>
                  <a:lnTo>
                    <a:pt x="130" y="187"/>
                  </a:lnTo>
                  <a:lnTo>
                    <a:pt x="128" y="187"/>
                  </a:lnTo>
                  <a:lnTo>
                    <a:pt x="126" y="187"/>
                  </a:lnTo>
                  <a:lnTo>
                    <a:pt x="124" y="187"/>
                  </a:lnTo>
                  <a:lnTo>
                    <a:pt x="122" y="189"/>
                  </a:lnTo>
                  <a:lnTo>
                    <a:pt x="118" y="189"/>
                  </a:lnTo>
                  <a:lnTo>
                    <a:pt x="116" y="189"/>
                  </a:lnTo>
                  <a:lnTo>
                    <a:pt x="112" y="189"/>
                  </a:lnTo>
                  <a:lnTo>
                    <a:pt x="110" y="191"/>
                  </a:lnTo>
                  <a:lnTo>
                    <a:pt x="104" y="191"/>
                  </a:lnTo>
                  <a:lnTo>
                    <a:pt x="102" y="191"/>
                  </a:lnTo>
                  <a:lnTo>
                    <a:pt x="100" y="191"/>
                  </a:lnTo>
                  <a:lnTo>
                    <a:pt x="98" y="191"/>
                  </a:lnTo>
                  <a:lnTo>
                    <a:pt x="96" y="193"/>
                  </a:lnTo>
                  <a:lnTo>
                    <a:pt x="96" y="193"/>
                  </a:lnTo>
                  <a:lnTo>
                    <a:pt x="94" y="193"/>
                  </a:lnTo>
                  <a:lnTo>
                    <a:pt x="92" y="193"/>
                  </a:lnTo>
                  <a:lnTo>
                    <a:pt x="86" y="195"/>
                  </a:lnTo>
                  <a:lnTo>
                    <a:pt x="84" y="195"/>
                  </a:lnTo>
                  <a:lnTo>
                    <a:pt x="82" y="195"/>
                  </a:lnTo>
                  <a:lnTo>
                    <a:pt x="78" y="195"/>
                  </a:lnTo>
                  <a:lnTo>
                    <a:pt x="74" y="195"/>
                  </a:lnTo>
                  <a:lnTo>
                    <a:pt x="74" y="197"/>
                  </a:lnTo>
                  <a:lnTo>
                    <a:pt x="72" y="197"/>
                  </a:lnTo>
                  <a:lnTo>
                    <a:pt x="68" y="197"/>
                  </a:lnTo>
                  <a:lnTo>
                    <a:pt x="64" y="197"/>
                  </a:lnTo>
                  <a:lnTo>
                    <a:pt x="62" y="199"/>
                  </a:lnTo>
                  <a:lnTo>
                    <a:pt x="60" y="199"/>
                  </a:lnTo>
                  <a:lnTo>
                    <a:pt x="58" y="199"/>
                  </a:lnTo>
                  <a:lnTo>
                    <a:pt x="56" y="199"/>
                  </a:lnTo>
                  <a:lnTo>
                    <a:pt x="54" y="199"/>
                  </a:lnTo>
                  <a:lnTo>
                    <a:pt x="52" y="199"/>
                  </a:lnTo>
                  <a:lnTo>
                    <a:pt x="50" y="201"/>
                  </a:lnTo>
                  <a:lnTo>
                    <a:pt x="48" y="201"/>
                  </a:lnTo>
                  <a:lnTo>
                    <a:pt x="46" y="201"/>
                  </a:lnTo>
                  <a:lnTo>
                    <a:pt x="42" y="201"/>
                  </a:lnTo>
                  <a:lnTo>
                    <a:pt x="34" y="203"/>
                  </a:lnTo>
                  <a:lnTo>
                    <a:pt x="32" y="203"/>
                  </a:lnTo>
                  <a:lnTo>
                    <a:pt x="28" y="203"/>
                  </a:lnTo>
                  <a:lnTo>
                    <a:pt x="24" y="205"/>
                  </a:lnTo>
                  <a:lnTo>
                    <a:pt x="22" y="205"/>
                  </a:lnTo>
                  <a:lnTo>
                    <a:pt x="20" y="205"/>
                  </a:lnTo>
                  <a:lnTo>
                    <a:pt x="18" y="205"/>
                  </a:lnTo>
                  <a:lnTo>
                    <a:pt x="16" y="205"/>
                  </a:lnTo>
                  <a:lnTo>
                    <a:pt x="14" y="205"/>
                  </a:lnTo>
                  <a:lnTo>
                    <a:pt x="12" y="205"/>
                  </a:lnTo>
                  <a:lnTo>
                    <a:pt x="12" y="207"/>
                  </a:lnTo>
                  <a:lnTo>
                    <a:pt x="10" y="207"/>
                  </a:lnTo>
                  <a:lnTo>
                    <a:pt x="8" y="207"/>
                  </a:lnTo>
                  <a:lnTo>
                    <a:pt x="4" y="207"/>
                  </a:lnTo>
                  <a:lnTo>
                    <a:pt x="2" y="207"/>
                  </a:lnTo>
                  <a:lnTo>
                    <a:pt x="0" y="207"/>
                  </a:lnTo>
                  <a:lnTo>
                    <a:pt x="0" y="205"/>
                  </a:lnTo>
                  <a:lnTo>
                    <a:pt x="0" y="203"/>
                  </a:lnTo>
                  <a:lnTo>
                    <a:pt x="0" y="201"/>
                  </a:lnTo>
                  <a:lnTo>
                    <a:pt x="0" y="199"/>
                  </a:lnTo>
                  <a:lnTo>
                    <a:pt x="0" y="197"/>
                  </a:lnTo>
                  <a:lnTo>
                    <a:pt x="0" y="195"/>
                  </a:lnTo>
                  <a:lnTo>
                    <a:pt x="0" y="191"/>
                  </a:lnTo>
                  <a:lnTo>
                    <a:pt x="0" y="189"/>
                  </a:lnTo>
                  <a:lnTo>
                    <a:pt x="0" y="187"/>
                  </a:lnTo>
                  <a:lnTo>
                    <a:pt x="0" y="185"/>
                  </a:lnTo>
                  <a:lnTo>
                    <a:pt x="0" y="183"/>
                  </a:lnTo>
                  <a:lnTo>
                    <a:pt x="0" y="181"/>
                  </a:lnTo>
                  <a:lnTo>
                    <a:pt x="0" y="177"/>
                  </a:lnTo>
                  <a:lnTo>
                    <a:pt x="0" y="175"/>
                  </a:lnTo>
                  <a:lnTo>
                    <a:pt x="0" y="173"/>
                  </a:lnTo>
                  <a:lnTo>
                    <a:pt x="0" y="173"/>
                  </a:lnTo>
                  <a:lnTo>
                    <a:pt x="0" y="171"/>
                  </a:lnTo>
                  <a:lnTo>
                    <a:pt x="0" y="169"/>
                  </a:lnTo>
                  <a:lnTo>
                    <a:pt x="0" y="167"/>
                  </a:lnTo>
                  <a:lnTo>
                    <a:pt x="0" y="165"/>
                  </a:lnTo>
                  <a:lnTo>
                    <a:pt x="0" y="163"/>
                  </a:lnTo>
                  <a:lnTo>
                    <a:pt x="0" y="163"/>
                  </a:lnTo>
                  <a:lnTo>
                    <a:pt x="0" y="161"/>
                  </a:lnTo>
                  <a:lnTo>
                    <a:pt x="0" y="159"/>
                  </a:lnTo>
                  <a:lnTo>
                    <a:pt x="0" y="153"/>
                  </a:lnTo>
                  <a:lnTo>
                    <a:pt x="0" y="151"/>
                  </a:lnTo>
                  <a:lnTo>
                    <a:pt x="0" y="149"/>
                  </a:lnTo>
                  <a:lnTo>
                    <a:pt x="0" y="147"/>
                  </a:lnTo>
                  <a:lnTo>
                    <a:pt x="0" y="145"/>
                  </a:lnTo>
                  <a:lnTo>
                    <a:pt x="0" y="143"/>
                  </a:lnTo>
                  <a:lnTo>
                    <a:pt x="0" y="139"/>
                  </a:lnTo>
                  <a:lnTo>
                    <a:pt x="0" y="137"/>
                  </a:lnTo>
                  <a:lnTo>
                    <a:pt x="0" y="135"/>
                  </a:lnTo>
                  <a:lnTo>
                    <a:pt x="0" y="133"/>
                  </a:lnTo>
                  <a:lnTo>
                    <a:pt x="0" y="131"/>
                  </a:lnTo>
                  <a:lnTo>
                    <a:pt x="0" y="129"/>
                  </a:lnTo>
                  <a:lnTo>
                    <a:pt x="0" y="127"/>
                  </a:lnTo>
                  <a:lnTo>
                    <a:pt x="0" y="125"/>
                  </a:lnTo>
                  <a:lnTo>
                    <a:pt x="0" y="125"/>
                  </a:lnTo>
                  <a:lnTo>
                    <a:pt x="0" y="123"/>
                  </a:lnTo>
                  <a:lnTo>
                    <a:pt x="0" y="121"/>
                  </a:lnTo>
                  <a:lnTo>
                    <a:pt x="0" y="119"/>
                  </a:lnTo>
                  <a:lnTo>
                    <a:pt x="0" y="115"/>
                  </a:lnTo>
                  <a:lnTo>
                    <a:pt x="0" y="113"/>
                  </a:lnTo>
                  <a:lnTo>
                    <a:pt x="0" y="111"/>
                  </a:lnTo>
                  <a:lnTo>
                    <a:pt x="0" y="109"/>
                  </a:lnTo>
                  <a:lnTo>
                    <a:pt x="0" y="107"/>
                  </a:lnTo>
                  <a:lnTo>
                    <a:pt x="0" y="103"/>
                  </a:lnTo>
                  <a:lnTo>
                    <a:pt x="0" y="101"/>
                  </a:lnTo>
                  <a:lnTo>
                    <a:pt x="0" y="99"/>
                  </a:lnTo>
                  <a:lnTo>
                    <a:pt x="0" y="95"/>
                  </a:lnTo>
                  <a:lnTo>
                    <a:pt x="0" y="92"/>
                  </a:lnTo>
                  <a:lnTo>
                    <a:pt x="0" y="88"/>
                  </a:lnTo>
                  <a:lnTo>
                    <a:pt x="0" y="84"/>
                  </a:lnTo>
                  <a:lnTo>
                    <a:pt x="0" y="80"/>
                  </a:lnTo>
                  <a:lnTo>
                    <a:pt x="0" y="76"/>
                  </a:lnTo>
                  <a:lnTo>
                    <a:pt x="0" y="74"/>
                  </a:lnTo>
                  <a:lnTo>
                    <a:pt x="0" y="70"/>
                  </a:lnTo>
                  <a:lnTo>
                    <a:pt x="0" y="64"/>
                  </a:lnTo>
                  <a:lnTo>
                    <a:pt x="0" y="62"/>
                  </a:lnTo>
                  <a:lnTo>
                    <a:pt x="2" y="64"/>
                  </a:lnTo>
                  <a:lnTo>
                    <a:pt x="4" y="66"/>
                  </a:lnTo>
                  <a:lnTo>
                    <a:pt x="4" y="68"/>
                  </a:lnTo>
                  <a:lnTo>
                    <a:pt x="6" y="72"/>
                  </a:lnTo>
                  <a:lnTo>
                    <a:pt x="6" y="74"/>
                  </a:lnTo>
                  <a:lnTo>
                    <a:pt x="8" y="76"/>
                  </a:lnTo>
                  <a:lnTo>
                    <a:pt x="10" y="76"/>
                  </a:lnTo>
                  <a:lnTo>
                    <a:pt x="12" y="76"/>
                  </a:lnTo>
                  <a:lnTo>
                    <a:pt x="14" y="76"/>
                  </a:lnTo>
                  <a:lnTo>
                    <a:pt x="14" y="74"/>
                  </a:lnTo>
                  <a:lnTo>
                    <a:pt x="20" y="74"/>
                  </a:lnTo>
                  <a:lnTo>
                    <a:pt x="20" y="72"/>
                  </a:lnTo>
                  <a:lnTo>
                    <a:pt x="22" y="70"/>
                  </a:lnTo>
                  <a:lnTo>
                    <a:pt x="24" y="66"/>
                  </a:lnTo>
                  <a:lnTo>
                    <a:pt x="24" y="64"/>
                  </a:lnTo>
                  <a:lnTo>
                    <a:pt x="24" y="62"/>
                  </a:lnTo>
                  <a:lnTo>
                    <a:pt x="24" y="60"/>
                  </a:lnTo>
                  <a:lnTo>
                    <a:pt x="24" y="58"/>
                  </a:lnTo>
                  <a:lnTo>
                    <a:pt x="24" y="56"/>
                  </a:lnTo>
                  <a:lnTo>
                    <a:pt x="24" y="54"/>
                  </a:lnTo>
                  <a:lnTo>
                    <a:pt x="24" y="52"/>
                  </a:lnTo>
                  <a:lnTo>
                    <a:pt x="26" y="50"/>
                  </a:lnTo>
                  <a:lnTo>
                    <a:pt x="26" y="48"/>
                  </a:lnTo>
                  <a:lnTo>
                    <a:pt x="28" y="48"/>
                  </a:lnTo>
                  <a:lnTo>
                    <a:pt x="28" y="46"/>
                  </a:lnTo>
                  <a:lnTo>
                    <a:pt x="30" y="46"/>
                  </a:lnTo>
                  <a:lnTo>
                    <a:pt x="32" y="46"/>
                  </a:lnTo>
                  <a:lnTo>
                    <a:pt x="32" y="44"/>
                  </a:lnTo>
                  <a:lnTo>
                    <a:pt x="34" y="44"/>
                  </a:lnTo>
                  <a:lnTo>
                    <a:pt x="36" y="44"/>
                  </a:lnTo>
                  <a:lnTo>
                    <a:pt x="38" y="44"/>
                  </a:lnTo>
                  <a:lnTo>
                    <a:pt x="40" y="46"/>
                  </a:lnTo>
                  <a:lnTo>
                    <a:pt x="42" y="46"/>
                  </a:lnTo>
                  <a:lnTo>
                    <a:pt x="44" y="48"/>
                  </a:lnTo>
                  <a:lnTo>
                    <a:pt x="46" y="48"/>
                  </a:lnTo>
                  <a:lnTo>
                    <a:pt x="48" y="50"/>
                  </a:lnTo>
                  <a:lnTo>
                    <a:pt x="48" y="50"/>
                  </a:lnTo>
                  <a:lnTo>
                    <a:pt x="50" y="50"/>
                  </a:lnTo>
                  <a:lnTo>
                    <a:pt x="54" y="50"/>
                  </a:lnTo>
                  <a:lnTo>
                    <a:pt x="56" y="50"/>
                  </a:lnTo>
                  <a:lnTo>
                    <a:pt x="58" y="50"/>
                  </a:lnTo>
                  <a:lnTo>
                    <a:pt x="60" y="50"/>
                  </a:lnTo>
                  <a:lnTo>
                    <a:pt x="62" y="50"/>
                  </a:lnTo>
                  <a:lnTo>
                    <a:pt x="62" y="48"/>
                  </a:lnTo>
                  <a:lnTo>
                    <a:pt x="64" y="48"/>
                  </a:lnTo>
                  <a:lnTo>
                    <a:pt x="66" y="46"/>
                  </a:lnTo>
                  <a:lnTo>
                    <a:pt x="66" y="44"/>
                  </a:lnTo>
                  <a:lnTo>
                    <a:pt x="68" y="44"/>
                  </a:lnTo>
                  <a:lnTo>
                    <a:pt x="68" y="42"/>
                  </a:lnTo>
                  <a:lnTo>
                    <a:pt x="68" y="40"/>
                  </a:lnTo>
                  <a:lnTo>
                    <a:pt x="66" y="38"/>
                  </a:lnTo>
                  <a:lnTo>
                    <a:pt x="66" y="36"/>
                  </a:lnTo>
                  <a:lnTo>
                    <a:pt x="66" y="34"/>
                  </a:lnTo>
                  <a:lnTo>
                    <a:pt x="68" y="32"/>
                  </a:lnTo>
                  <a:lnTo>
                    <a:pt x="68" y="30"/>
                  </a:lnTo>
                  <a:lnTo>
                    <a:pt x="70" y="28"/>
                  </a:lnTo>
                  <a:lnTo>
                    <a:pt x="70" y="28"/>
                  </a:lnTo>
                  <a:lnTo>
                    <a:pt x="72" y="28"/>
                  </a:lnTo>
                  <a:lnTo>
                    <a:pt x="74" y="26"/>
                  </a:lnTo>
                  <a:lnTo>
                    <a:pt x="76" y="26"/>
                  </a:lnTo>
                  <a:lnTo>
                    <a:pt x="78" y="24"/>
                  </a:lnTo>
                  <a:lnTo>
                    <a:pt x="80" y="24"/>
                  </a:lnTo>
                  <a:lnTo>
                    <a:pt x="82" y="24"/>
                  </a:lnTo>
                  <a:lnTo>
                    <a:pt x="84" y="24"/>
                  </a:lnTo>
                  <a:lnTo>
                    <a:pt x="86" y="22"/>
                  </a:lnTo>
                  <a:lnTo>
                    <a:pt x="86" y="20"/>
                  </a:lnTo>
                  <a:lnTo>
                    <a:pt x="88" y="18"/>
                  </a:lnTo>
                  <a:lnTo>
                    <a:pt x="90" y="18"/>
                  </a:lnTo>
                  <a:lnTo>
                    <a:pt x="92" y="20"/>
                  </a:lnTo>
                  <a:lnTo>
                    <a:pt x="94" y="20"/>
                  </a:lnTo>
                  <a:lnTo>
                    <a:pt x="94" y="18"/>
                  </a:lnTo>
                  <a:lnTo>
                    <a:pt x="94" y="16"/>
                  </a:lnTo>
                  <a:lnTo>
                    <a:pt x="92" y="14"/>
                  </a:lnTo>
                  <a:lnTo>
                    <a:pt x="92" y="12"/>
                  </a:lnTo>
                  <a:lnTo>
                    <a:pt x="94" y="12"/>
                  </a:lnTo>
                  <a:lnTo>
                    <a:pt x="96" y="14"/>
                  </a:lnTo>
                  <a:lnTo>
                    <a:pt x="96" y="16"/>
                  </a:lnTo>
                  <a:lnTo>
                    <a:pt x="96" y="16"/>
                  </a:lnTo>
                  <a:lnTo>
                    <a:pt x="98" y="16"/>
                  </a:lnTo>
                  <a:lnTo>
                    <a:pt x="98" y="18"/>
                  </a:lnTo>
                  <a:lnTo>
                    <a:pt x="100" y="18"/>
                  </a:lnTo>
                  <a:lnTo>
                    <a:pt x="102" y="18"/>
                  </a:lnTo>
                  <a:lnTo>
                    <a:pt x="106" y="20"/>
                  </a:lnTo>
                  <a:lnTo>
                    <a:pt x="108" y="18"/>
                  </a:lnTo>
                  <a:lnTo>
                    <a:pt x="110" y="18"/>
                  </a:lnTo>
                  <a:lnTo>
                    <a:pt x="110" y="16"/>
                  </a:lnTo>
                  <a:lnTo>
                    <a:pt x="110" y="12"/>
                  </a:lnTo>
                  <a:lnTo>
                    <a:pt x="112" y="12"/>
                  </a:lnTo>
                  <a:lnTo>
                    <a:pt x="114" y="12"/>
                  </a:lnTo>
                  <a:lnTo>
                    <a:pt x="114" y="14"/>
                  </a:lnTo>
                  <a:lnTo>
                    <a:pt x="114" y="16"/>
                  </a:lnTo>
                  <a:lnTo>
                    <a:pt x="114" y="18"/>
                  </a:lnTo>
                  <a:lnTo>
                    <a:pt x="116" y="18"/>
                  </a:lnTo>
                  <a:lnTo>
                    <a:pt x="120" y="16"/>
                  </a:lnTo>
                  <a:lnTo>
                    <a:pt x="120" y="14"/>
                  </a:lnTo>
                  <a:lnTo>
                    <a:pt x="122" y="14"/>
                  </a:lnTo>
                  <a:lnTo>
                    <a:pt x="122" y="10"/>
                  </a:lnTo>
                  <a:lnTo>
                    <a:pt x="122" y="8"/>
                  </a:lnTo>
                  <a:lnTo>
                    <a:pt x="120" y="6"/>
                  </a:lnTo>
                  <a:lnTo>
                    <a:pt x="120" y="4"/>
                  </a:lnTo>
                  <a:lnTo>
                    <a:pt x="122" y="6"/>
                  </a:lnTo>
                  <a:lnTo>
                    <a:pt x="124" y="6"/>
                  </a:lnTo>
                  <a:lnTo>
                    <a:pt x="126" y="8"/>
                  </a:lnTo>
                  <a:lnTo>
                    <a:pt x="126" y="10"/>
                  </a:lnTo>
                  <a:lnTo>
                    <a:pt x="126" y="12"/>
                  </a:lnTo>
                  <a:lnTo>
                    <a:pt x="128" y="14"/>
                  </a:lnTo>
                  <a:lnTo>
                    <a:pt x="128" y="12"/>
                  </a:lnTo>
                  <a:lnTo>
                    <a:pt x="130" y="12"/>
                  </a:lnTo>
                  <a:lnTo>
                    <a:pt x="132" y="10"/>
                  </a:lnTo>
                  <a:lnTo>
                    <a:pt x="136" y="10"/>
                  </a:lnTo>
                  <a:lnTo>
                    <a:pt x="136" y="12"/>
                  </a:lnTo>
                  <a:lnTo>
                    <a:pt x="138" y="12"/>
                  </a:lnTo>
                  <a:lnTo>
                    <a:pt x="138" y="10"/>
                  </a:lnTo>
                  <a:lnTo>
                    <a:pt x="140" y="10"/>
                  </a:lnTo>
                  <a:lnTo>
                    <a:pt x="142" y="6"/>
                  </a:lnTo>
                  <a:lnTo>
                    <a:pt x="142" y="4"/>
                  </a:lnTo>
                  <a:lnTo>
                    <a:pt x="142" y="2"/>
                  </a:lnTo>
                  <a:lnTo>
                    <a:pt x="142" y="0"/>
                  </a:lnTo>
                  <a:lnTo>
                    <a:pt x="144" y="0"/>
                  </a:lnTo>
                  <a:lnTo>
                    <a:pt x="147" y="0"/>
                  </a:lnTo>
                  <a:lnTo>
                    <a:pt x="147" y="2"/>
                  </a:lnTo>
                  <a:lnTo>
                    <a:pt x="149" y="4"/>
                  </a:lnTo>
                  <a:lnTo>
                    <a:pt x="151" y="4"/>
                  </a:lnTo>
                  <a:lnTo>
                    <a:pt x="155" y="6"/>
                  </a:lnTo>
                  <a:lnTo>
                    <a:pt x="157" y="8"/>
                  </a:lnTo>
                  <a:lnTo>
                    <a:pt x="159" y="10"/>
                  </a:lnTo>
                  <a:lnTo>
                    <a:pt x="161" y="1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4" name="Freeform 80"/>
            <p:cNvSpPr>
              <a:spLocks/>
            </p:cNvSpPr>
            <p:nvPr/>
          </p:nvSpPr>
          <p:spPr bwMode="auto">
            <a:xfrm>
              <a:off x="7951788" y="1684338"/>
              <a:ext cx="92075" cy="257175"/>
            </a:xfrm>
            <a:custGeom>
              <a:avLst/>
              <a:gdLst>
                <a:gd name="T0" fmla="*/ 56 w 58"/>
                <a:gd name="T1" fmla="*/ 136 h 162"/>
                <a:gd name="T2" fmla="*/ 52 w 58"/>
                <a:gd name="T3" fmla="*/ 138 h 162"/>
                <a:gd name="T4" fmla="*/ 50 w 58"/>
                <a:gd name="T5" fmla="*/ 146 h 162"/>
                <a:gd name="T6" fmla="*/ 48 w 58"/>
                <a:gd name="T7" fmla="*/ 150 h 162"/>
                <a:gd name="T8" fmla="*/ 48 w 58"/>
                <a:gd name="T9" fmla="*/ 154 h 162"/>
                <a:gd name="T10" fmla="*/ 46 w 58"/>
                <a:gd name="T11" fmla="*/ 158 h 162"/>
                <a:gd name="T12" fmla="*/ 46 w 58"/>
                <a:gd name="T13" fmla="*/ 162 h 162"/>
                <a:gd name="T14" fmla="*/ 38 w 58"/>
                <a:gd name="T15" fmla="*/ 162 h 162"/>
                <a:gd name="T16" fmla="*/ 28 w 58"/>
                <a:gd name="T17" fmla="*/ 162 h 162"/>
                <a:gd name="T18" fmla="*/ 18 w 58"/>
                <a:gd name="T19" fmla="*/ 162 h 162"/>
                <a:gd name="T20" fmla="*/ 12 w 58"/>
                <a:gd name="T21" fmla="*/ 162 h 162"/>
                <a:gd name="T22" fmla="*/ 6 w 58"/>
                <a:gd name="T23" fmla="*/ 162 h 162"/>
                <a:gd name="T24" fmla="*/ 0 w 58"/>
                <a:gd name="T25" fmla="*/ 162 h 162"/>
                <a:gd name="T26" fmla="*/ 0 w 58"/>
                <a:gd name="T27" fmla="*/ 156 h 162"/>
                <a:gd name="T28" fmla="*/ 0 w 58"/>
                <a:gd name="T29" fmla="*/ 150 h 162"/>
                <a:gd name="T30" fmla="*/ 0 w 58"/>
                <a:gd name="T31" fmla="*/ 142 h 162"/>
                <a:gd name="T32" fmla="*/ 0 w 58"/>
                <a:gd name="T33" fmla="*/ 134 h 162"/>
                <a:gd name="T34" fmla="*/ 0 w 58"/>
                <a:gd name="T35" fmla="*/ 128 h 162"/>
                <a:gd name="T36" fmla="*/ 0 w 58"/>
                <a:gd name="T37" fmla="*/ 124 h 162"/>
                <a:gd name="T38" fmla="*/ 0 w 58"/>
                <a:gd name="T39" fmla="*/ 118 h 162"/>
                <a:gd name="T40" fmla="*/ 0 w 58"/>
                <a:gd name="T41" fmla="*/ 112 h 162"/>
                <a:gd name="T42" fmla="*/ 0 w 58"/>
                <a:gd name="T43" fmla="*/ 106 h 162"/>
                <a:gd name="T44" fmla="*/ 0 w 58"/>
                <a:gd name="T45" fmla="*/ 96 h 162"/>
                <a:gd name="T46" fmla="*/ 0 w 58"/>
                <a:gd name="T47" fmla="*/ 90 h 162"/>
                <a:gd name="T48" fmla="*/ 0 w 58"/>
                <a:gd name="T49" fmla="*/ 84 h 162"/>
                <a:gd name="T50" fmla="*/ 0 w 58"/>
                <a:gd name="T51" fmla="*/ 78 h 162"/>
                <a:gd name="T52" fmla="*/ 0 w 58"/>
                <a:gd name="T53" fmla="*/ 72 h 162"/>
                <a:gd name="T54" fmla="*/ 0 w 58"/>
                <a:gd name="T55" fmla="*/ 66 h 162"/>
                <a:gd name="T56" fmla="*/ 0 w 58"/>
                <a:gd name="T57" fmla="*/ 54 h 162"/>
                <a:gd name="T58" fmla="*/ 0 w 58"/>
                <a:gd name="T59" fmla="*/ 48 h 162"/>
                <a:gd name="T60" fmla="*/ 0 w 58"/>
                <a:gd name="T61" fmla="*/ 40 h 162"/>
                <a:gd name="T62" fmla="*/ 0 w 58"/>
                <a:gd name="T63" fmla="*/ 32 h 162"/>
                <a:gd name="T64" fmla="*/ 0 w 58"/>
                <a:gd name="T65" fmla="*/ 28 h 162"/>
                <a:gd name="T66" fmla="*/ 0 w 58"/>
                <a:gd name="T67" fmla="*/ 16 h 162"/>
                <a:gd name="T68" fmla="*/ 0 w 58"/>
                <a:gd name="T69" fmla="*/ 6 h 162"/>
                <a:gd name="T70" fmla="*/ 4 w 58"/>
                <a:gd name="T71" fmla="*/ 6 h 162"/>
                <a:gd name="T72" fmla="*/ 10 w 58"/>
                <a:gd name="T73" fmla="*/ 6 h 162"/>
                <a:gd name="T74" fmla="*/ 18 w 58"/>
                <a:gd name="T75" fmla="*/ 8 h 162"/>
                <a:gd name="T76" fmla="*/ 24 w 58"/>
                <a:gd name="T77" fmla="*/ 8 h 162"/>
                <a:gd name="T78" fmla="*/ 28 w 58"/>
                <a:gd name="T79" fmla="*/ 6 h 162"/>
                <a:gd name="T80" fmla="*/ 32 w 58"/>
                <a:gd name="T81" fmla="*/ 4 h 162"/>
                <a:gd name="T82" fmla="*/ 38 w 58"/>
                <a:gd name="T83" fmla="*/ 6 h 162"/>
                <a:gd name="T84" fmla="*/ 44 w 58"/>
                <a:gd name="T85" fmla="*/ 4 h 162"/>
                <a:gd name="T86" fmla="*/ 48 w 58"/>
                <a:gd name="T87" fmla="*/ 2 h 162"/>
                <a:gd name="T88" fmla="*/ 54 w 58"/>
                <a:gd name="T89" fmla="*/ 2 h 162"/>
                <a:gd name="T90" fmla="*/ 58 w 58"/>
                <a:gd name="T91" fmla="*/ 4 h 162"/>
                <a:gd name="T92" fmla="*/ 58 w 58"/>
                <a:gd name="T93" fmla="*/ 14 h 162"/>
                <a:gd name="T94" fmla="*/ 58 w 58"/>
                <a:gd name="T95" fmla="*/ 24 h 162"/>
                <a:gd name="T96" fmla="*/ 58 w 58"/>
                <a:gd name="T97" fmla="*/ 34 h 162"/>
                <a:gd name="T98" fmla="*/ 58 w 58"/>
                <a:gd name="T99" fmla="*/ 50 h 162"/>
                <a:gd name="T100" fmla="*/ 58 w 58"/>
                <a:gd name="T101" fmla="*/ 58 h 162"/>
                <a:gd name="T102" fmla="*/ 58 w 58"/>
                <a:gd name="T103" fmla="*/ 64 h 162"/>
                <a:gd name="T104" fmla="*/ 58 w 58"/>
                <a:gd name="T105" fmla="*/ 70 h 162"/>
                <a:gd name="T106" fmla="*/ 58 w 58"/>
                <a:gd name="T107" fmla="*/ 78 h 162"/>
                <a:gd name="T108" fmla="*/ 58 w 58"/>
                <a:gd name="T109" fmla="*/ 82 h 162"/>
                <a:gd name="T110" fmla="*/ 58 w 58"/>
                <a:gd name="T111" fmla="*/ 88 h 162"/>
                <a:gd name="T112" fmla="*/ 58 w 58"/>
                <a:gd name="T113" fmla="*/ 98 h 162"/>
                <a:gd name="T114" fmla="*/ 58 w 58"/>
                <a:gd name="T115" fmla="*/ 110 h 162"/>
                <a:gd name="T116" fmla="*/ 58 w 58"/>
                <a:gd name="T117" fmla="*/ 116 h 162"/>
                <a:gd name="T118" fmla="*/ 58 w 58"/>
                <a:gd name="T119" fmla="*/ 122 h 162"/>
                <a:gd name="T120" fmla="*/ 58 w 58"/>
                <a:gd name="T121" fmla="*/ 128 h 162"/>
                <a:gd name="T122" fmla="*/ 58 w 58"/>
                <a:gd name="T123" fmla="*/ 13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162">
                  <a:moveTo>
                    <a:pt x="58" y="134"/>
                  </a:moveTo>
                  <a:lnTo>
                    <a:pt x="56" y="134"/>
                  </a:lnTo>
                  <a:lnTo>
                    <a:pt x="56" y="136"/>
                  </a:lnTo>
                  <a:lnTo>
                    <a:pt x="54" y="136"/>
                  </a:lnTo>
                  <a:lnTo>
                    <a:pt x="54" y="138"/>
                  </a:lnTo>
                  <a:lnTo>
                    <a:pt x="52" y="138"/>
                  </a:lnTo>
                  <a:lnTo>
                    <a:pt x="50" y="142"/>
                  </a:lnTo>
                  <a:lnTo>
                    <a:pt x="50" y="144"/>
                  </a:lnTo>
                  <a:lnTo>
                    <a:pt x="50" y="146"/>
                  </a:lnTo>
                  <a:lnTo>
                    <a:pt x="48" y="146"/>
                  </a:lnTo>
                  <a:lnTo>
                    <a:pt x="48" y="148"/>
                  </a:lnTo>
                  <a:lnTo>
                    <a:pt x="48" y="150"/>
                  </a:lnTo>
                  <a:lnTo>
                    <a:pt x="48" y="150"/>
                  </a:lnTo>
                  <a:lnTo>
                    <a:pt x="48" y="152"/>
                  </a:lnTo>
                  <a:lnTo>
                    <a:pt x="48" y="154"/>
                  </a:lnTo>
                  <a:lnTo>
                    <a:pt x="48" y="156"/>
                  </a:lnTo>
                  <a:lnTo>
                    <a:pt x="46" y="156"/>
                  </a:lnTo>
                  <a:lnTo>
                    <a:pt x="46" y="158"/>
                  </a:lnTo>
                  <a:lnTo>
                    <a:pt x="44" y="160"/>
                  </a:lnTo>
                  <a:lnTo>
                    <a:pt x="44" y="162"/>
                  </a:lnTo>
                  <a:lnTo>
                    <a:pt x="46" y="162"/>
                  </a:lnTo>
                  <a:lnTo>
                    <a:pt x="44" y="162"/>
                  </a:lnTo>
                  <a:lnTo>
                    <a:pt x="42" y="162"/>
                  </a:lnTo>
                  <a:lnTo>
                    <a:pt x="38" y="162"/>
                  </a:lnTo>
                  <a:lnTo>
                    <a:pt x="36" y="162"/>
                  </a:lnTo>
                  <a:lnTo>
                    <a:pt x="34" y="162"/>
                  </a:lnTo>
                  <a:lnTo>
                    <a:pt x="28" y="162"/>
                  </a:lnTo>
                  <a:lnTo>
                    <a:pt x="26" y="162"/>
                  </a:lnTo>
                  <a:lnTo>
                    <a:pt x="20" y="162"/>
                  </a:lnTo>
                  <a:lnTo>
                    <a:pt x="18" y="162"/>
                  </a:lnTo>
                  <a:lnTo>
                    <a:pt x="16" y="162"/>
                  </a:lnTo>
                  <a:lnTo>
                    <a:pt x="14" y="162"/>
                  </a:lnTo>
                  <a:lnTo>
                    <a:pt x="12" y="162"/>
                  </a:lnTo>
                  <a:lnTo>
                    <a:pt x="10" y="162"/>
                  </a:lnTo>
                  <a:lnTo>
                    <a:pt x="8" y="162"/>
                  </a:lnTo>
                  <a:lnTo>
                    <a:pt x="6" y="162"/>
                  </a:lnTo>
                  <a:lnTo>
                    <a:pt x="4" y="162"/>
                  </a:lnTo>
                  <a:lnTo>
                    <a:pt x="2" y="162"/>
                  </a:lnTo>
                  <a:lnTo>
                    <a:pt x="0" y="162"/>
                  </a:lnTo>
                  <a:lnTo>
                    <a:pt x="0" y="160"/>
                  </a:lnTo>
                  <a:lnTo>
                    <a:pt x="0" y="158"/>
                  </a:lnTo>
                  <a:lnTo>
                    <a:pt x="0" y="156"/>
                  </a:lnTo>
                  <a:lnTo>
                    <a:pt x="0" y="154"/>
                  </a:lnTo>
                  <a:lnTo>
                    <a:pt x="0" y="152"/>
                  </a:lnTo>
                  <a:lnTo>
                    <a:pt x="0" y="150"/>
                  </a:lnTo>
                  <a:lnTo>
                    <a:pt x="0" y="146"/>
                  </a:lnTo>
                  <a:lnTo>
                    <a:pt x="0" y="144"/>
                  </a:lnTo>
                  <a:lnTo>
                    <a:pt x="0" y="142"/>
                  </a:lnTo>
                  <a:lnTo>
                    <a:pt x="0" y="138"/>
                  </a:lnTo>
                  <a:lnTo>
                    <a:pt x="0" y="136"/>
                  </a:lnTo>
                  <a:lnTo>
                    <a:pt x="0" y="134"/>
                  </a:lnTo>
                  <a:lnTo>
                    <a:pt x="0" y="132"/>
                  </a:lnTo>
                  <a:lnTo>
                    <a:pt x="0" y="130"/>
                  </a:lnTo>
                  <a:lnTo>
                    <a:pt x="0" y="128"/>
                  </a:lnTo>
                  <a:lnTo>
                    <a:pt x="0" y="128"/>
                  </a:lnTo>
                  <a:lnTo>
                    <a:pt x="0" y="126"/>
                  </a:lnTo>
                  <a:lnTo>
                    <a:pt x="0" y="124"/>
                  </a:lnTo>
                  <a:lnTo>
                    <a:pt x="0" y="122"/>
                  </a:lnTo>
                  <a:lnTo>
                    <a:pt x="0" y="120"/>
                  </a:lnTo>
                  <a:lnTo>
                    <a:pt x="0" y="118"/>
                  </a:lnTo>
                  <a:lnTo>
                    <a:pt x="0" y="116"/>
                  </a:lnTo>
                  <a:lnTo>
                    <a:pt x="0" y="114"/>
                  </a:lnTo>
                  <a:lnTo>
                    <a:pt x="0" y="112"/>
                  </a:lnTo>
                  <a:lnTo>
                    <a:pt x="0" y="110"/>
                  </a:lnTo>
                  <a:lnTo>
                    <a:pt x="0" y="108"/>
                  </a:lnTo>
                  <a:lnTo>
                    <a:pt x="0" y="106"/>
                  </a:lnTo>
                  <a:lnTo>
                    <a:pt x="0" y="100"/>
                  </a:lnTo>
                  <a:lnTo>
                    <a:pt x="0" y="98"/>
                  </a:lnTo>
                  <a:lnTo>
                    <a:pt x="0" y="96"/>
                  </a:lnTo>
                  <a:lnTo>
                    <a:pt x="0" y="94"/>
                  </a:lnTo>
                  <a:lnTo>
                    <a:pt x="0" y="92"/>
                  </a:lnTo>
                  <a:lnTo>
                    <a:pt x="0" y="90"/>
                  </a:lnTo>
                  <a:lnTo>
                    <a:pt x="0" y="88"/>
                  </a:lnTo>
                  <a:lnTo>
                    <a:pt x="0" y="86"/>
                  </a:lnTo>
                  <a:lnTo>
                    <a:pt x="0" y="84"/>
                  </a:lnTo>
                  <a:lnTo>
                    <a:pt x="0" y="80"/>
                  </a:lnTo>
                  <a:lnTo>
                    <a:pt x="0" y="80"/>
                  </a:lnTo>
                  <a:lnTo>
                    <a:pt x="0" y="78"/>
                  </a:lnTo>
                  <a:lnTo>
                    <a:pt x="0" y="76"/>
                  </a:lnTo>
                  <a:lnTo>
                    <a:pt x="0" y="74"/>
                  </a:lnTo>
                  <a:lnTo>
                    <a:pt x="0" y="72"/>
                  </a:lnTo>
                  <a:lnTo>
                    <a:pt x="0" y="70"/>
                  </a:lnTo>
                  <a:lnTo>
                    <a:pt x="0" y="68"/>
                  </a:lnTo>
                  <a:lnTo>
                    <a:pt x="0" y="66"/>
                  </a:lnTo>
                  <a:lnTo>
                    <a:pt x="0" y="62"/>
                  </a:lnTo>
                  <a:lnTo>
                    <a:pt x="0" y="58"/>
                  </a:lnTo>
                  <a:lnTo>
                    <a:pt x="0" y="54"/>
                  </a:lnTo>
                  <a:lnTo>
                    <a:pt x="0" y="52"/>
                  </a:lnTo>
                  <a:lnTo>
                    <a:pt x="0" y="50"/>
                  </a:lnTo>
                  <a:lnTo>
                    <a:pt x="0" y="48"/>
                  </a:lnTo>
                  <a:lnTo>
                    <a:pt x="0" y="44"/>
                  </a:lnTo>
                  <a:lnTo>
                    <a:pt x="0" y="42"/>
                  </a:lnTo>
                  <a:lnTo>
                    <a:pt x="0" y="40"/>
                  </a:lnTo>
                  <a:lnTo>
                    <a:pt x="0" y="38"/>
                  </a:lnTo>
                  <a:lnTo>
                    <a:pt x="0" y="36"/>
                  </a:lnTo>
                  <a:lnTo>
                    <a:pt x="0" y="32"/>
                  </a:lnTo>
                  <a:lnTo>
                    <a:pt x="0" y="32"/>
                  </a:lnTo>
                  <a:lnTo>
                    <a:pt x="0" y="30"/>
                  </a:lnTo>
                  <a:lnTo>
                    <a:pt x="0" y="28"/>
                  </a:lnTo>
                  <a:lnTo>
                    <a:pt x="0" y="26"/>
                  </a:lnTo>
                  <a:lnTo>
                    <a:pt x="0" y="24"/>
                  </a:lnTo>
                  <a:lnTo>
                    <a:pt x="0" y="16"/>
                  </a:lnTo>
                  <a:lnTo>
                    <a:pt x="0" y="14"/>
                  </a:lnTo>
                  <a:lnTo>
                    <a:pt x="0" y="10"/>
                  </a:lnTo>
                  <a:lnTo>
                    <a:pt x="0" y="6"/>
                  </a:lnTo>
                  <a:lnTo>
                    <a:pt x="0" y="4"/>
                  </a:lnTo>
                  <a:lnTo>
                    <a:pt x="2" y="4"/>
                  </a:lnTo>
                  <a:lnTo>
                    <a:pt x="4" y="6"/>
                  </a:lnTo>
                  <a:lnTo>
                    <a:pt x="6" y="6"/>
                  </a:lnTo>
                  <a:lnTo>
                    <a:pt x="8" y="6"/>
                  </a:lnTo>
                  <a:lnTo>
                    <a:pt x="10" y="6"/>
                  </a:lnTo>
                  <a:lnTo>
                    <a:pt x="12" y="6"/>
                  </a:lnTo>
                  <a:lnTo>
                    <a:pt x="16" y="8"/>
                  </a:lnTo>
                  <a:lnTo>
                    <a:pt x="18" y="8"/>
                  </a:lnTo>
                  <a:lnTo>
                    <a:pt x="20" y="8"/>
                  </a:lnTo>
                  <a:lnTo>
                    <a:pt x="22" y="8"/>
                  </a:lnTo>
                  <a:lnTo>
                    <a:pt x="24" y="8"/>
                  </a:lnTo>
                  <a:lnTo>
                    <a:pt x="26" y="8"/>
                  </a:lnTo>
                  <a:lnTo>
                    <a:pt x="28" y="8"/>
                  </a:lnTo>
                  <a:lnTo>
                    <a:pt x="28" y="6"/>
                  </a:lnTo>
                  <a:lnTo>
                    <a:pt x="28" y="4"/>
                  </a:lnTo>
                  <a:lnTo>
                    <a:pt x="30" y="4"/>
                  </a:lnTo>
                  <a:lnTo>
                    <a:pt x="32" y="4"/>
                  </a:lnTo>
                  <a:lnTo>
                    <a:pt x="34" y="4"/>
                  </a:lnTo>
                  <a:lnTo>
                    <a:pt x="36" y="6"/>
                  </a:lnTo>
                  <a:lnTo>
                    <a:pt x="38" y="6"/>
                  </a:lnTo>
                  <a:lnTo>
                    <a:pt x="40" y="4"/>
                  </a:lnTo>
                  <a:lnTo>
                    <a:pt x="42" y="4"/>
                  </a:lnTo>
                  <a:lnTo>
                    <a:pt x="44" y="4"/>
                  </a:lnTo>
                  <a:lnTo>
                    <a:pt x="46" y="2"/>
                  </a:lnTo>
                  <a:lnTo>
                    <a:pt x="48" y="2"/>
                  </a:lnTo>
                  <a:lnTo>
                    <a:pt x="48" y="2"/>
                  </a:lnTo>
                  <a:lnTo>
                    <a:pt x="50" y="2"/>
                  </a:lnTo>
                  <a:lnTo>
                    <a:pt x="52" y="2"/>
                  </a:lnTo>
                  <a:lnTo>
                    <a:pt x="54" y="2"/>
                  </a:lnTo>
                  <a:lnTo>
                    <a:pt x="56" y="2"/>
                  </a:lnTo>
                  <a:lnTo>
                    <a:pt x="58" y="0"/>
                  </a:lnTo>
                  <a:lnTo>
                    <a:pt x="58" y="4"/>
                  </a:lnTo>
                  <a:lnTo>
                    <a:pt x="58" y="6"/>
                  </a:lnTo>
                  <a:lnTo>
                    <a:pt x="58" y="12"/>
                  </a:lnTo>
                  <a:lnTo>
                    <a:pt x="58" y="14"/>
                  </a:lnTo>
                  <a:lnTo>
                    <a:pt x="58" y="16"/>
                  </a:lnTo>
                  <a:lnTo>
                    <a:pt x="58" y="22"/>
                  </a:lnTo>
                  <a:lnTo>
                    <a:pt x="58" y="24"/>
                  </a:lnTo>
                  <a:lnTo>
                    <a:pt x="58" y="28"/>
                  </a:lnTo>
                  <a:lnTo>
                    <a:pt x="58" y="30"/>
                  </a:lnTo>
                  <a:lnTo>
                    <a:pt x="58" y="34"/>
                  </a:lnTo>
                  <a:lnTo>
                    <a:pt x="58" y="42"/>
                  </a:lnTo>
                  <a:lnTo>
                    <a:pt x="58" y="46"/>
                  </a:lnTo>
                  <a:lnTo>
                    <a:pt x="58" y="50"/>
                  </a:lnTo>
                  <a:lnTo>
                    <a:pt x="58" y="52"/>
                  </a:lnTo>
                  <a:lnTo>
                    <a:pt x="58" y="56"/>
                  </a:lnTo>
                  <a:lnTo>
                    <a:pt x="58" y="58"/>
                  </a:lnTo>
                  <a:lnTo>
                    <a:pt x="58" y="60"/>
                  </a:lnTo>
                  <a:lnTo>
                    <a:pt x="58" y="62"/>
                  </a:lnTo>
                  <a:lnTo>
                    <a:pt x="58" y="64"/>
                  </a:lnTo>
                  <a:lnTo>
                    <a:pt x="58" y="66"/>
                  </a:lnTo>
                  <a:lnTo>
                    <a:pt x="58" y="68"/>
                  </a:lnTo>
                  <a:lnTo>
                    <a:pt x="58" y="70"/>
                  </a:lnTo>
                  <a:lnTo>
                    <a:pt x="58" y="72"/>
                  </a:lnTo>
                  <a:lnTo>
                    <a:pt x="58" y="74"/>
                  </a:lnTo>
                  <a:lnTo>
                    <a:pt x="58" y="78"/>
                  </a:lnTo>
                  <a:lnTo>
                    <a:pt x="58" y="80"/>
                  </a:lnTo>
                  <a:lnTo>
                    <a:pt x="58" y="80"/>
                  </a:lnTo>
                  <a:lnTo>
                    <a:pt x="58" y="82"/>
                  </a:lnTo>
                  <a:lnTo>
                    <a:pt x="58" y="84"/>
                  </a:lnTo>
                  <a:lnTo>
                    <a:pt x="58" y="86"/>
                  </a:lnTo>
                  <a:lnTo>
                    <a:pt x="58" y="88"/>
                  </a:lnTo>
                  <a:lnTo>
                    <a:pt x="58" y="92"/>
                  </a:lnTo>
                  <a:lnTo>
                    <a:pt x="58" y="94"/>
                  </a:lnTo>
                  <a:lnTo>
                    <a:pt x="58" y="98"/>
                  </a:lnTo>
                  <a:lnTo>
                    <a:pt x="58" y="100"/>
                  </a:lnTo>
                  <a:lnTo>
                    <a:pt x="58" y="102"/>
                  </a:lnTo>
                  <a:lnTo>
                    <a:pt x="58" y="110"/>
                  </a:lnTo>
                  <a:lnTo>
                    <a:pt x="58" y="112"/>
                  </a:lnTo>
                  <a:lnTo>
                    <a:pt x="58" y="114"/>
                  </a:lnTo>
                  <a:lnTo>
                    <a:pt x="58" y="116"/>
                  </a:lnTo>
                  <a:lnTo>
                    <a:pt x="58" y="118"/>
                  </a:lnTo>
                  <a:lnTo>
                    <a:pt x="58" y="120"/>
                  </a:lnTo>
                  <a:lnTo>
                    <a:pt x="58" y="122"/>
                  </a:lnTo>
                  <a:lnTo>
                    <a:pt x="58" y="124"/>
                  </a:lnTo>
                  <a:lnTo>
                    <a:pt x="58" y="126"/>
                  </a:lnTo>
                  <a:lnTo>
                    <a:pt x="58" y="128"/>
                  </a:lnTo>
                  <a:lnTo>
                    <a:pt x="58" y="128"/>
                  </a:lnTo>
                  <a:lnTo>
                    <a:pt x="58" y="130"/>
                  </a:lnTo>
                  <a:lnTo>
                    <a:pt x="58" y="132"/>
                  </a:lnTo>
                  <a:lnTo>
                    <a:pt x="58" y="13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5" name="Freeform 81"/>
            <p:cNvSpPr>
              <a:spLocks/>
            </p:cNvSpPr>
            <p:nvPr/>
          </p:nvSpPr>
          <p:spPr bwMode="auto">
            <a:xfrm>
              <a:off x="7356475" y="2505075"/>
              <a:ext cx="363538" cy="355600"/>
            </a:xfrm>
            <a:custGeom>
              <a:avLst/>
              <a:gdLst>
                <a:gd name="T0" fmla="*/ 138 w 229"/>
                <a:gd name="T1" fmla="*/ 14 h 224"/>
                <a:gd name="T2" fmla="*/ 142 w 229"/>
                <a:gd name="T3" fmla="*/ 20 h 224"/>
                <a:gd name="T4" fmla="*/ 136 w 229"/>
                <a:gd name="T5" fmla="*/ 22 h 224"/>
                <a:gd name="T6" fmla="*/ 144 w 229"/>
                <a:gd name="T7" fmla="*/ 26 h 224"/>
                <a:gd name="T8" fmla="*/ 146 w 229"/>
                <a:gd name="T9" fmla="*/ 20 h 224"/>
                <a:gd name="T10" fmla="*/ 152 w 229"/>
                <a:gd name="T11" fmla="*/ 28 h 224"/>
                <a:gd name="T12" fmla="*/ 154 w 229"/>
                <a:gd name="T13" fmla="*/ 34 h 224"/>
                <a:gd name="T14" fmla="*/ 154 w 229"/>
                <a:gd name="T15" fmla="*/ 42 h 224"/>
                <a:gd name="T16" fmla="*/ 148 w 229"/>
                <a:gd name="T17" fmla="*/ 44 h 224"/>
                <a:gd name="T18" fmla="*/ 152 w 229"/>
                <a:gd name="T19" fmla="*/ 52 h 224"/>
                <a:gd name="T20" fmla="*/ 158 w 229"/>
                <a:gd name="T21" fmla="*/ 54 h 224"/>
                <a:gd name="T22" fmla="*/ 164 w 229"/>
                <a:gd name="T23" fmla="*/ 50 h 224"/>
                <a:gd name="T24" fmla="*/ 164 w 229"/>
                <a:gd name="T25" fmla="*/ 56 h 224"/>
                <a:gd name="T26" fmla="*/ 162 w 229"/>
                <a:gd name="T27" fmla="*/ 64 h 224"/>
                <a:gd name="T28" fmla="*/ 166 w 229"/>
                <a:gd name="T29" fmla="*/ 72 h 224"/>
                <a:gd name="T30" fmla="*/ 164 w 229"/>
                <a:gd name="T31" fmla="*/ 78 h 224"/>
                <a:gd name="T32" fmla="*/ 168 w 229"/>
                <a:gd name="T33" fmla="*/ 84 h 224"/>
                <a:gd name="T34" fmla="*/ 176 w 229"/>
                <a:gd name="T35" fmla="*/ 90 h 224"/>
                <a:gd name="T36" fmla="*/ 180 w 229"/>
                <a:gd name="T37" fmla="*/ 92 h 224"/>
                <a:gd name="T38" fmla="*/ 189 w 229"/>
                <a:gd name="T39" fmla="*/ 92 h 224"/>
                <a:gd name="T40" fmla="*/ 191 w 229"/>
                <a:gd name="T41" fmla="*/ 94 h 224"/>
                <a:gd name="T42" fmla="*/ 199 w 229"/>
                <a:gd name="T43" fmla="*/ 98 h 224"/>
                <a:gd name="T44" fmla="*/ 197 w 229"/>
                <a:gd name="T45" fmla="*/ 102 h 224"/>
                <a:gd name="T46" fmla="*/ 199 w 229"/>
                <a:gd name="T47" fmla="*/ 110 h 224"/>
                <a:gd name="T48" fmla="*/ 197 w 229"/>
                <a:gd name="T49" fmla="*/ 118 h 224"/>
                <a:gd name="T50" fmla="*/ 203 w 229"/>
                <a:gd name="T51" fmla="*/ 120 h 224"/>
                <a:gd name="T52" fmla="*/ 211 w 229"/>
                <a:gd name="T53" fmla="*/ 120 h 224"/>
                <a:gd name="T54" fmla="*/ 221 w 229"/>
                <a:gd name="T55" fmla="*/ 128 h 224"/>
                <a:gd name="T56" fmla="*/ 225 w 229"/>
                <a:gd name="T57" fmla="*/ 120 h 224"/>
                <a:gd name="T58" fmla="*/ 227 w 229"/>
                <a:gd name="T59" fmla="*/ 126 h 224"/>
                <a:gd name="T60" fmla="*/ 225 w 229"/>
                <a:gd name="T61" fmla="*/ 134 h 224"/>
                <a:gd name="T62" fmla="*/ 223 w 229"/>
                <a:gd name="T63" fmla="*/ 142 h 224"/>
                <a:gd name="T64" fmla="*/ 221 w 229"/>
                <a:gd name="T65" fmla="*/ 150 h 224"/>
                <a:gd name="T66" fmla="*/ 201 w 229"/>
                <a:gd name="T67" fmla="*/ 160 h 224"/>
                <a:gd name="T68" fmla="*/ 185 w 229"/>
                <a:gd name="T69" fmla="*/ 168 h 224"/>
                <a:gd name="T70" fmla="*/ 166 w 229"/>
                <a:gd name="T71" fmla="*/ 178 h 224"/>
                <a:gd name="T72" fmla="*/ 146 w 229"/>
                <a:gd name="T73" fmla="*/ 188 h 224"/>
                <a:gd name="T74" fmla="*/ 132 w 229"/>
                <a:gd name="T75" fmla="*/ 194 h 224"/>
                <a:gd name="T76" fmla="*/ 120 w 229"/>
                <a:gd name="T77" fmla="*/ 202 h 224"/>
                <a:gd name="T78" fmla="*/ 106 w 229"/>
                <a:gd name="T79" fmla="*/ 210 h 224"/>
                <a:gd name="T80" fmla="*/ 88 w 229"/>
                <a:gd name="T81" fmla="*/ 220 h 224"/>
                <a:gd name="T82" fmla="*/ 80 w 229"/>
                <a:gd name="T83" fmla="*/ 218 h 224"/>
                <a:gd name="T84" fmla="*/ 74 w 229"/>
                <a:gd name="T85" fmla="*/ 206 h 224"/>
                <a:gd name="T86" fmla="*/ 64 w 229"/>
                <a:gd name="T87" fmla="*/ 190 h 224"/>
                <a:gd name="T88" fmla="*/ 50 w 229"/>
                <a:gd name="T89" fmla="*/ 168 h 224"/>
                <a:gd name="T90" fmla="*/ 40 w 229"/>
                <a:gd name="T91" fmla="*/ 152 h 224"/>
                <a:gd name="T92" fmla="*/ 36 w 229"/>
                <a:gd name="T93" fmla="*/ 142 h 224"/>
                <a:gd name="T94" fmla="*/ 28 w 229"/>
                <a:gd name="T95" fmla="*/ 128 h 224"/>
                <a:gd name="T96" fmla="*/ 20 w 229"/>
                <a:gd name="T97" fmla="*/ 114 h 224"/>
                <a:gd name="T98" fmla="*/ 12 w 229"/>
                <a:gd name="T99" fmla="*/ 100 h 224"/>
                <a:gd name="T100" fmla="*/ 6 w 229"/>
                <a:gd name="T101" fmla="*/ 92 h 224"/>
                <a:gd name="T102" fmla="*/ 8 w 229"/>
                <a:gd name="T103" fmla="*/ 76 h 224"/>
                <a:gd name="T104" fmla="*/ 26 w 229"/>
                <a:gd name="T105" fmla="*/ 66 h 224"/>
                <a:gd name="T106" fmla="*/ 40 w 229"/>
                <a:gd name="T107" fmla="*/ 58 h 224"/>
                <a:gd name="T108" fmla="*/ 50 w 229"/>
                <a:gd name="T109" fmla="*/ 50 h 224"/>
                <a:gd name="T110" fmla="*/ 58 w 229"/>
                <a:gd name="T111" fmla="*/ 46 h 224"/>
                <a:gd name="T112" fmla="*/ 72 w 229"/>
                <a:gd name="T113" fmla="*/ 42 h 224"/>
                <a:gd name="T114" fmla="*/ 80 w 229"/>
                <a:gd name="T115" fmla="*/ 36 h 224"/>
                <a:gd name="T116" fmla="*/ 92 w 229"/>
                <a:gd name="T117" fmla="*/ 28 h 224"/>
                <a:gd name="T118" fmla="*/ 104 w 229"/>
                <a:gd name="T119" fmla="*/ 20 h 224"/>
                <a:gd name="T120" fmla="*/ 118 w 229"/>
                <a:gd name="T121" fmla="*/ 14 h 224"/>
                <a:gd name="T122" fmla="*/ 132 w 229"/>
                <a:gd name="T123" fmla="*/ 4 h 224"/>
                <a:gd name="T124" fmla="*/ 140 w 229"/>
                <a:gd name="T125" fmla="*/ 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24">
                  <a:moveTo>
                    <a:pt x="138" y="8"/>
                  </a:moveTo>
                  <a:lnTo>
                    <a:pt x="138" y="10"/>
                  </a:lnTo>
                  <a:lnTo>
                    <a:pt x="136" y="10"/>
                  </a:lnTo>
                  <a:lnTo>
                    <a:pt x="136" y="12"/>
                  </a:lnTo>
                  <a:lnTo>
                    <a:pt x="136" y="14"/>
                  </a:lnTo>
                  <a:lnTo>
                    <a:pt x="138" y="14"/>
                  </a:lnTo>
                  <a:lnTo>
                    <a:pt x="140" y="14"/>
                  </a:lnTo>
                  <a:lnTo>
                    <a:pt x="138" y="16"/>
                  </a:lnTo>
                  <a:lnTo>
                    <a:pt x="140" y="16"/>
                  </a:lnTo>
                  <a:lnTo>
                    <a:pt x="142" y="16"/>
                  </a:lnTo>
                  <a:lnTo>
                    <a:pt x="142" y="18"/>
                  </a:lnTo>
                  <a:lnTo>
                    <a:pt x="142" y="20"/>
                  </a:lnTo>
                  <a:lnTo>
                    <a:pt x="140" y="20"/>
                  </a:lnTo>
                  <a:lnTo>
                    <a:pt x="140" y="18"/>
                  </a:lnTo>
                  <a:lnTo>
                    <a:pt x="138" y="18"/>
                  </a:lnTo>
                  <a:lnTo>
                    <a:pt x="138" y="20"/>
                  </a:lnTo>
                  <a:lnTo>
                    <a:pt x="136" y="20"/>
                  </a:lnTo>
                  <a:lnTo>
                    <a:pt x="136" y="22"/>
                  </a:lnTo>
                  <a:lnTo>
                    <a:pt x="138" y="22"/>
                  </a:lnTo>
                  <a:lnTo>
                    <a:pt x="138" y="24"/>
                  </a:lnTo>
                  <a:lnTo>
                    <a:pt x="140" y="24"/>
                  </a:lnTo>
                  <a:lnTo>
                    <a:pt x="142" y="24"/>
                  </a:lnTo>
                  <a:lnTo>
                    <a:pt x="142" y="26"/>
                  </a:lnTo>
                  <a:lnTo>
                    <a:pt x="144" y="26"/>
                  </a:lnTo>
                  <a:lnTo>
                    <a:pt x="144" y="24"/>
                  </a:lnTo>
                  <a:lnTo>
                    <a:pt x="146" y="24"/>
                  </a:lnTo>
                  <a:lnTo>
                    <a:pt x="146" y="22"/>
                  </a:lnTo>
                  <a:lnTo>
                    <a:pt x="148" y="22"/>
                  </a:lnTo>
                  <a:lnTo>
                    <a:pt x="146" y="22"/>
                  </a:lnTo>
                  <a:lnTo>
                    <a:pt x="146" y="20"/>
                  </a:lnTo>
                  <a:lnTo>
                    <a:pt x="148" y="22"/>
                  </a:lnTo>
                  <a:lnTo>
                    <a:pt x="150" y="22"/>
                  </a:lnTo>
                  <a:lnTo>
                    <a:pt x="150" y="24"/>
                  </a:lnTo>
                  <a:lnTo>
                    <a:pt x="152" y="24"/>
                  </a:lnTo>
                  <a:lnTo>
                    <a:pt x="152" y="26"/>
                  </a:lnTo>
                  <a:lnTo>
                    <a:pt x="152" y="28"/>
                  </a:lnTo>
                  <a:lnTo>
                    <a:pt x="150" y="28"/>
                  </a:lnTo>
                  <a:lnTo>
                    <a:pt x="152" y="30"/>
                  </a:lnTo>
                  <a:lnTo>
                    <a:pt x="154" y="30"/>
                  </a:lnTo>
                  <a:lnTo>
                    <a:pt x="152" y="32"/>
                  </a:lnTo>
                  <a:lnTo>
                    <a:pt x="154" y="32"/>
                  </a:lnTo>
                  <a:lnTo>
                    <a:pt x="154" y="34"/>
                  </a:lnTo>
                  <a:lnTo>
                    <a:pt x="154" y="36"/>
                  </a:lnTo>
                  <a:lnTo>
                    <a:pt x="156" y="36"/>
                  </a:lnTo>
                  <a:lnTo>
                    <a:pt x="156" y="38"/>
                  </a:lnTo>
                  <a:lnTo>
                    <a:pt x="156" y="40"/>
                  </a:lnTo>
                  <a:lnTo>
                    <a:pt x="154" y="40"/>
                  </a:lnTo>
                  <a:lnTo>
                    <a:pt x="154" y="42"/>
                  </a:lnTo>
                  <a:lnTo>
                    <a:pt x="154" y="40"/>
                  </a:lnTo>
                  <a:lnTo>
                    <a:pt x="152" y="40"/>
                  </a:lnTo>
                  <a:lnTo>
                    <a:pt x="152" y="42"/>
                  </a:lnTo>
                  <a:lnTo>
                    <a:pt x="150" y="42"/>
                  </a:lnTo>
                  <a:lnTo>
                    <a:pt x="150" y="44"/>
                  </a:lnTo>
                  <a:lnTo>
                    <a:pt x="148" y="44"/>
                  </a:lnTo>
                  <a:lnTo>
                    <a:pt x="148" y="46"/>
                  </a:lnTo>
                  <a:lnTo>
                    <a:pt x="148" y="48"/>
                  </a:lnTo>
                  <a:lnTo>
                    <a:pt x="148" y="50"/>
                  </a:lnTo>
                  <a:lnTo>
                    <a:pt x="148" y="52"/>
                  </a:lnTo>
                  <a:lnTo>
                    <a:pt x="150" y="52"/>
                  </a:lnTo>
                  <a:lnTo>
                    <a:pt x="152" y="52"/>
                  </a:lnTo>
                  <a:lnTo>
                    <a:pt x="154" y="50"/>
                  </a:lnTo>
                  <a:lnTo>
                    <a:pt x="154" y="48"/>
                  </a:lnTo>
                  <a:lnTo>
                    <a:pt x="156" y="50"/>
                  </a:lnTo>
                  <a:lnTo>
                    <a:pt x="156" y="52"/>
                  </a:lnTo>
                  <a:lnTo>
                    <a:pt x="156" y="54"/>
                  </a:lnTo>
                  <a:lnTo>
                    <a:pt x="158" y="54"/>
                  </a:lnTo>
                  <a:lnTo>
                    <a:pt x="160" y="54"/>
                  </a:lnTo>
                  <a:lnTo>
                    <a:pt x="160" y="52"/>
                  </a:lnTo>
                  <a:lnTo>
                    <a:pt x="160" y="50"/>
                  </a:lnTo>
                  <a:lnTo>
                    <a:pt x="160" y="52"/>
                  </a:lnTo>
                  <a:lnTo>
                    <a:pt x="162" y="52"/>
                  </a:lnTo>
                  <a:lnTo>
                    <a:pt x="164" y="50"/>
                  </a:lnTo>
                  <a:lnTo>
                    <a:pt x="166" y="50"/>
                  </a:lnTo>
                  <a:lnTo>
                    <a:pt x="166" y="52"/>
                  </a:lnTo>
                  <a:lnTo>
                    <a:pt x="168" y="52"/>
                  </a:lnTo>
                  <a:lnTo>
                    <a:pt x="166" y="52"/>
                  </a:lnTo>
                  <a:lnTo>
                    <a:pt x="164" y="52"/>
                  </a:lnTo>
                  <a:lnTo>
                    <a:pt x="164" y="56"/>
                  </a:lnTo>
                  <a:lnTo>
                    <a:pt x="162" y="56"/>
                  </a:lnTo>
                  <a:lnTo>
                    <a:pt x="162" y="58"/>
                  </a:lnTo>
                  <a:lnTo>
                    <a:pt x="160" y="62"/>
                  </a:lnTo>
                  <a:lnTo>
                    <a:pt x="158" y="64"/>
                  </a:lnTo>
                  <a:lnTo>
                    <a:pt x="160" y="64"/>
                  </a:lnTo>
                  <a:lnTo>
                    <a:pt x="162" y="64"/>
                  </a:lnTo>
                  <a:lnTo>
                    <a:pt x="162" y="66"/>
                  </a:lnTo>
                  <a:lnTo>
                    <a:pt x="164" y="66"/>
                  </a:lnTo>
                  <a:lnTo>
                    <a:pt x="164" y="68"/>
                  </a:lnTo>
                  <a:lnTo>
                    <a:pt x="164" y="70"/>
                  </a:lnTo>
                  <a:lnTo>
                    <a:pt x="164" y="72"/>
                  </a:lnTo>
                  <a:lnTo>
                    <a:pt x="166" y="72"/>
                  </a:lnTo>
                  <a:lnTo>
                    <a:pt x="166" y="74"/>
                  </a:lnTo>
                  <a:lnTo>
                    <a:pt x="164" y="74"/>
                  </a:lnTo>
                  <a:lnTo>
                    <a:pt x="166" y="74"/>
                  </a:lnTo>
                  <a:lnTo>
                    <a:pt x="166" y="76"/>
                  </a:lnTo>
                  <a:lnTo>
                    <a:pt x="166" y="78"/>
                  </a:lnTo>
                  <a:lnTo>
                    <a:pt x="164" y="78"/>
                  </a:lnTo>
                  <a:lnTo>
                    <a:pt x="164" y="80"/>
                  </a:lnTo>
                  <a:lnTo>
                    <a:pt x="164" y="82"/>
                  </a:lnTo>
                  <a:lnTo>
                    <a:pt x="162" y="84"/>
                  </a:lnTo>
                  <a:lnTo>
                    <a:pt x="164" y="86"/>
                  </a:lnTo>
                  <a:lnTo>
                    <a:pt x="166" y="84"/>
                  </a:lnTo>
                  <a:lnTo>
                    <a:pt x="168" y="84"/>
                  </a:lnTo>
                  <a:lnTo>
                    <a:pt x="170" y="84"/>
                  </a:lnTo>
                  <a:lnTo>
                    <a:pt x="170" y="86"/>
                  </a:lnTo>
                  <a:lnTo>
                    <a:pt x="172" y="88"/>
                  </a:lnTo>
                  <a:lnTo>
                    <a:pt x="172" y="90"/>
                  </a:lnTo>
                  <a:lnTo>
                    <a:pt x="174" y="90"/>
                  </a:lnTo>
                  <a:lnTo>
                    <a:pt x="176" y="90"/>
                  </a:lnTo>
                  <a:lnTo>
                    <a:pt x="178" y="90"/>
                  </a:lnTo>
                  <a:lnTo>
                    <a:pt x="178" y="92"/>
                  </a:lnTo>
                  <a:lnTo>
                    <a:pt x="180" y="90"/>
                  </a:lnTo>
                  <a:lnTo>
                    <a:pt x="180" y="92"/>
                  </a:lnTo>
                  <a:lnTo>
                    <a:pt x="180" y="92"/>
                  </a:lnTo>
                  <a:lnTo>
                    <a:pt x="180" y="92"/>
                  </a:lnTo>
                  <a:lnTo>
                    <a:pt x="183" y="92"/>
                  </a:lnTo>
                  <a:lnTo>
                    <a:pt x="183" y="92"/>
                  </a:lnTo>
                  <a:lnTo>
                    <a:pt x="185" y="92"/>
                  </a:lnTo>
                  <a:lnTo>
                    <a:pt x="187" y="92"/>
                  </a:lnTo>
                  <a:lnTo>
                    <a:pt x="187" y="92"/>
                  </a:lnTo>
                  <a:lnTo>
                    <a:pt x="189" y="92"/>
                  </a:lnTo>
                  <a:lnTo>
                    <a:pt x="191" y="92"/>
                  </a:lnTo>
                  <a:lnTo>
                    <a:pt x="189" y="92"/>
                  </a:lnTo>
                  <a:lnTo>
                    <a:pt x="189" y="94"/>
                  </a:lnTo>
                  <a:lnTo>
                    <a:pt x="189" y="96"/>
                  </a:lnTo>
                  <a:lnTo>
                    <a:pt x="189" y="94"/>
                  </a:lnTo>
                  <a:lnTo>
                    <a:pt x="191" y="94"/>
                  </a:lnTo>
                  <a:lnTo>
                    <a:pt x="193" y="94"/>
                  </a:lnTo>
                  <a:lnTo>
                    <a:pt x="195" y="94"/>
                  </a:lnTo>
                  <a:lnTo>
                    <a:pt x="197" y="96"/>
                  </a:lnTo>
                  <a:lnTo>
                    <a:pt x="197" y="98"/>
                  </a:lnTo>
                  <a:lnTo>
                    <a:pt x="199" y="100"/>
                  </a:lnTo>
                  <a:lnTo>
                    <a:pt x="199" y="98"/>
                  </a:lnTo>
                  <a:lnTo>
                    <a:pt x="199" y="100"/>
                  </a:lnTo>
                  <a:lnTo>
                    <a:pt x="197" y="100"/>
                  </a:lnTo>
                  <a:lnTo>
                    <a:pt x="195" y="102"/>
                  </a:lnTo>
                  <a:lnTo>
                    <a:pt x="195" y="104"/>
                  </a:lnTo>
                  <a:lnTo>
                    <a:pt x="197" y="104"/>
                  </a:lnTo>
                  <a:lnTo>
                    <a:pt x="197" y="102"/>
                  </a:lnTo>
                  <a:lnTo>
                    <a:pt x="199" y="102"/>
                  </a:lnTo>
                  <a:lnTo>
                    <a:pt x="199" y="104"/>
                  </a:lnTo>
                  <a:lnTo>
                    <a:pt x="199" y="106"/>
                  </a:lnTo>
                  <a:lnTo>
                    <a:pt x="199" y="108"/>
                  </a:lnTo>
                  <a:lnTo>
                    <a:pt x="201" y="110"/>
                  </a:lnTo>
                  <a:lnTo>
                    <a:pt x="199" y="110"/>
                  </a:lnTo>
                  <a:lnTo>
                    <a:pt x="197" y="110"/>
                  </a:lnTo>
                  <a:lnTo>
                    <a:pt x="197" y="112"/>
                  </a:lnTo>
                  <a:lnTo>
                    <a:pt x="197" y="114"/>
                  </a:lnTo>
                  <a:lnTo>
                    <a:pt x="197" y="116"/>
                  </a:lnTo>
                  <a:lnTo>
                    <a:pt x="195" y="116"/>
                  </a:lnTo>
                  <a:lnTo>
                    <a:pt x="197" y="118"/>
                  </a:lnTo>
                  <a:lnTo>
                    <a:pt x="197" y="120"/>
                  </a:lnTo>
                  <a:lnTo>
                    <a:pt x="199" y="120"/>
                  </a:lnTo>
                  <a:lnTo>
                    <a:pt x="201" y="120"/>
                  </a:lnTo>
                  <a:lnTo>
                    <a:pt x="201" y="122"/>
                  </a:lnTo>
                  <a:lnTo>
                    <a:pt x="203" y="122"/>
                  </a:lnTo>
                  <a:lnTo>
                    <a:pt x="203" y="120"/>
                  </a:lnTo>
                  <a:lnTo>
                    <a:pt x="203" y="118"/>
                  </a:lnTo>
                  <a:lnTo>
                    <a:pt x="205" y="118"/>
                  </a:lnTo>
                  <a:lnTo>
                    <a:pt x="207" y="118"/>
                  </a:lnTo>
                  <a:lnTo>
                    <a:pt x="209" y="118"/>
                  </a:lnTo>
                  <a:lnTo>
                    <a:pt x="211" y="118"/>
                  </a:lnTo>
                  <a:lnTo>
                    <a:pt x="211" y="120"/>
                  </a:lnTo>
                  <a:lnTo>
                    <a:pt x="213" y="122"/>
                  </a:lnTo>
                  <a:lnTo>
                    <a:pt x="215" y="122"/>
                  </a:lnTo>
                  <a:lnTo>
                    <a:pt x="217" y="124"/>
                  </a:lnTo>
                  <a:lnTo>
                    <a:pt x="217" y="126"/>
                  </a:lnTo>
                  <a:lnTo>
                    <a:pt x="219" y="128"/>
                  </a:lnTo>
                  <a:lnTo>
                    <a:pt x="221" y="128"/>
                  </a:lnTo>
                  <a:lnTo>
                    <a:pt x="221" y="126"/>
                  </a:lnTo>
                  <a:lnTo>
                    <a:pt x="223" y="126"/>
                  </a:lnTo>
                  <a:lnTo>
                    <a:pt x="223" y="124"/>
                  </a:lnTo>
                  <a:lnTo>
                    <a:pt x="225" y="124"/>
                  </a:lnTo>
                  <a:lnTo>
                    <a:pt x="225" y="122"/>
                  </a:lnTo>
                  <a:lnTo>
                    <a:pt x="225" y="120"/>
                  </a:lnTo>
                  <a:lnTo>
                    <a:pt x="227" y="120"/>
                  </a:lnTo>
                  <a:lnTo>
                    <a:pt x="225" y="122"/>
                  </a:lnTo>
                  <a:lnTo>
                    <a:pt x="227" y="122"/>
                  </a:lnTo>
                  <a:lnTo>
                    <a:pt x="229" y="122"/>
                  </a:lnTo>
                  <a:lnTo>
                    <a:pt x="229" y="124"/>
                  </a:lnTo>
                  <a:lnTo>
                    <a:pt x="227" y="126"/>
                  </a:lnTo>
                  <a:lnTo>
                    <a:pt x="225" y="128"/>
                  </a:lnTo>
                  <a:lnTo>
                    <a:pt x="225" y="130"/>
                  </a:lnTo>
                  <a:lnTo>
                    <a:pt x="225" y="132"/>
                  </a:lnTo>
                  <a:lnTo>
                    <a:pt x="223" y="132"/>
                  </a:lnTo>
                  <a:lnTo>
                    <a:pt x="225" y="132"/>
                  </a:lnTo>
                  <a:lnTo>
                    <a:pt x="225" y="134"/>
                  </a:lnTo>
                  <a:lnTo>
                    <a:pt x="225" y="136"/>
                  </a:lnTo>
                  <a:lnTo>
                    <a:pt x="225" y="138"/>
                  </a:lnTo>
                  <a:lnTo>
                    <a:pt x="225" y="140"/>
                  </a:lnTo>
                  <a:lnTo>
                    <a:pt x="223" y="140"/>
                  </a:lnTo>
                  <a:lnTo>
                    <a:pt x="223" y="140"/>
                  </a:lnTo>
                  <a:lnTo>
                    <a:pt x="223" y="142"/>
                  </a:lnTo>
                  <a:lnTo>
                    <a:pt x="225" y="142"/>
                  </a:lnTo>
                  <a:lnTo>
                    <a:pt x="225" y="144"/>
                  </a:lnTo>
                  <a:lnTo>
                    <a:pt x="225" y="146"/>
                  </a:lnTo>
                  <a:lnTo>
                    <a:pt x="227" y="146"/>
                  </a:lnTo>
                  <a:lnTo>
                    <a:pt x="225" y="146"/>
                  </a:lnTo>
                  <a:lnTo>
                    <a:pt x="221" y="150"/>
                  </a:lnTo>
                  <a:lnTo>
                    <a:pt x="215" y="152"/>
                  </a:lnTo>
                  <a:lnTo>
                    <a:pt x="209" y="156"/>
                  </a:lnTo>
                  <a:lnTo>
                    <a:pt x="207" y="156"/>
                  </a:lnTo>
                  <a:lnTo>
                    <a:pt x="205" y="158"/>
                  </a:lnTo>
                  <a:lnTo>
                    <a:pt x="203" y="158"/>
                  </a:lnTo>
                  <a:lnTo>
                    <a:pt x="201" y="160"/>
                  </a:lnTo>
                  <a:lnTo>
                    <a:pt x="197" y="162"/>
                  </a:lnTo>
                  <a:lnTo>
                    <a:pt x="195" y="162"/>
                  </a:lnTo>
                  <a:lnTo>
                    <a:pt x="193" y="164"/>
                  </a:lnTo>
                  <a:lnTo>
                    <a:pt x="191" y="164"/>
                  </a:lnTo>
                  <a:lnTo>
                    <a:pt x="189" y="166"/>
                  </a:lnTo>
                  <a:lnTo>
                    <a:pt x="185" y="168"/>
                  </a:lnTo>
                  <a:lnTo>
                    <a:pt x="183" y="170"/>
                  </a:lnTo>
                  <a:lnTo>
                    <a:pt x="180" y="172"/>
                  </a:lnTo>
                  <a:lnTo>
                    <a:pt x="178" y="172"/>
                  </a:lnTo>
                  <a:lnTo>
                    <a:pt x="174" y="174"/>
                  </a:lnTo>
                  <a:lnTo>
                    <a:pt x="172" y="176"/>
                  </a:lnTo>
                  <a:lnTo>
                    <a:pt x="166" y="178"/>
                  </a:lnTo>
                  <a:lnTo>
                    <a:pt x="164" y="180"/>
                  </a:lnTo>
                  <a:lnTo>
                    <a:pt x="160" y="182"/>
                  </a:lnTo>
                  <a:lnTo>
                    <a:pt x="158" y="184"/>
                  </a:lnTo>
                  <a:lnTo>
                    <a:pt x="156" y="184"/>
                  </a:lnTo>
                  <a:lnTo>
                    <a:pt x="148" y="188"/>
                  </a:lnTo>
                  <a:lnTo>
                    <a:pt x="146" y="188"/>
                  </a:lnTo>
                  <a:lnTo>
                    <a:pt x="144" y="188"/>
                  </a:lnTo>
                  <a:lnTo>
                    <a:pt x="144" y="190"/>
                  </a:lnTo>
                  <a:lnTo>
                    <a:pt x="142" y="190"/>
                  </a:lnTo>
                  <a:lnTo>
                    <a:pt x="138" y="192"/>
                  </a:lnTo>
                  <a:lnTo>
                    <a:pt x="134" y="194"/>
                  </a:lnTo>
                  <a:lnTo>
                    <a:pt x="132" y="194"/>
                  </a:lnTo>
                  <a:lnTo>
                    <a:pt x="132" y="196"/>
                  </a:lnTo>
                  <a:lnTo>
                    <a:pt x="130" y="196"/>
                  </a:lnTo>
                  <a:lnTo>
                    <a:pt x="130" y="198"/>
                  </a:lnTo>
                  <a:lnTo>
                    <a:pt x="128" y="198"/>
                  </a:lnTo>
                  <a:lnTo>
                    <a:pt x="122" y="202"/>
                  </a:lnTo>
                  <a:lnTo>
                    <a:pt x="120" y="202"/>
                  </a:lnTo>
                  <a:lnTo>
                    <a:pt x="118" y="204"/>
                  </a:lnTo>
                  <a:lnTo>
                    <a:pt x="116" y="204"/>
                  </a:lnTo>
                  <a:lnTo>
                    <a:pt x="114" y="206"/>
                  </a:lnTo>
                  <a:lnTo>
                    <a:pt x="112" y="206"/>
                  </a:lnTo>
                  <a:lnTo>
                    <a:pt x="110" y="208"/>
                  </a:lnTo>
                  <a:lnTo>
                    <a:pt x="106" y="210"/>
                  </a:lnTo>
                  <a:lnTo>
                    <a:pt x="104" y="210"/>
                  </a:lnTo>
                  <a:lnTo>
                    <a:pt x="104" y="212"/>
                  </a:lnTo>
                  <a:lnTo>
                    <a:pt x="98" y="214"/>
                  </a:lnTo>
                  <a:lnTo>
                    <a:pt x="96" y="216"/>
                  </a:lnTo>
                  <a:lnTo>
                    <a:pt x="92" y="218"/>
                  </a:lnTo>
                  <a:lnTo>
                    <a:pt x="88" y="220"/>
                  </a:lnTo>
                  <a:lnTo>
                    <a:pt x="86" y="220"/>
                  </a:lnTo>
                  <a:lnTo>
                    <a:pt x="84" y="222"/>
                  </a:lnTo>
                  <a:lnTo>
                    <a:pt x="84" y="224"/>
                  </a:lnTo>
                  <a:lnTo>
                    <a:pt x="82" y="222"/>
                  </a:lnTo>
                  <a:lnTo>
                    <a:pt x="80" y="220"/>
                  </a:lnTo>
                  <a:lnTo>
                    <a:pt x="80" y="218"/>
                  </a:lnTo>
                  <a:lnTo>
                    <a:pt x="80" y="216"/>
                  </a:lnTo>
                  <a:lnTo>
                    <a:pt x="78" y="214"/>
                  </a:lnTo>
                  <a:lnTo>
                    <a:pt x="78" y="212"/>
                  </a:lnTo>
                  <a:lnTo>
                    <a:pt x="76" y="210"/>
                  </a:lnTo>
                  <a:lnTo>
                    <a:pt x="74" y="208"/>
                  </a:lnTo>
                  <a:lnTo>
                    <a:pt x="74" y="206"/>
                  </a:lnTo>
                  <a:lnTo>
                    <a:pt x="72" y="202"/>
                  </a:lnTo>
                  <a:lnTo>
                    <a:pt x="70" y="202"/>
                  </a:lnTo>
                  <a:lnTo>
                    <a:pt x="70" y="200"/>
                  </a:lnTo>
                  <a:lnTo>
                    <a:pt x="70" y="198"/>
                  </a:lnTo>
                  <a:lnTo>
                    <a:pt x="66" y="192"/>
                  </a:lnTo>
                  <a:lnTo>
                    <a:pt x="64" y="190"/>
                  </a:lnTo>
                  <a:lnTo>
                    <a:pt x="62" y="188"/>
                  </a:lnTo>
                  <a:lnTo>
                    <a:pt x="58" y="182"/>
                  </a:lnTo>
                  <a:lnTo>
                    <a:pt x="58" y="180"/>
                  </a:lnTo>
                  <a:lnTo>
                    <a:pt x="56" y="176"/>
                  </a:lnTo>
                  <a:lnTo>
                    <a:pt x="52" y="170"/>
                  </a:lnTo>
                  <a:lnTo>
                    <a:pt x="50" y="168"/>
                  </a:lnTo>
                  <a:lnTo>
                    <a:pt x="50" y="166"/>
                  </a:lnTo>
                  <a:lnTo>
                    <a:pt x="46" y="160"/>
                  </a:lnTo>
                  <a:lnTo>
                    <a:pt x="44" y="158"/>
                  </a:lnTo>
                  <a:lnTo>
                    <a:pt x="44" y="156"/>
                  </a:lnTo>
                  <a:lnTo>
                    <a:pt x="42" y="154"/>
                  </a:lnTo>
                  <a:lnTo>
                    <a:pt x="40" y="152"/>
                  </a:lnTo>
                  <a:lnTo>
                    <a:pt x="40" y="150"/>
                  </a:lnTo>
                  <a:lnTo>
                    <a:pt x="40" y="148"/>
                  </a:lnTo>
                  <a:lnTo>
                    <a:pt x="38" y="148"/>
                  </a:lnTo>
                  <a:lnTo>
                    <a:pt x="38" y="146"/>
                  </a:lnTo>
                  <a:lnTo>
                    <a:pt x="36" y="144"/>
                  </a:lnTo>
                  <a:lnTo>
                    <a:pt x="36" y="142"/>
                  </a:lnTo>
                  <a:lnTo>
                    <a:pt x="36" y="142"/>
                  </a:lnTo>
                  <a:lnTo>
                    <a:pt x="34" y="140"/>
                  </a:lnTo>
                  <a:lnTo>
                    <a:pt x="34" y="138"/>
                  </a:lnTo>
                  <a:lnTo>
                    <a:pt x="32" y="136"/>
                  </a:lnTo>
                  <a:lnTo>
                    <a:pt x="30" y="132"/>
                  </a:lnTo>
                  <a:lnTo>
                    <a:pt x="28" y="128"/>
                  </a:lnTo>
                  <a:lnTo>
                    <a:pt x="28" y="126"/>
                  </a:lnTo>
                  <a:lnTo>
                    <a:pt x="24" y="122"/>
                  </a:lnTo>
                  <a:lnTo>
                    <a:pt x="24" y="120"/>
                  </a:lnTo>
                  <a:lnTo>
                    <a:pt x="22" y="118"/>
                  </a:lnTo>
                  <a:lnTo>
                    <a:pt x="22" y="116"/>
                  </a:lnTo>
                  <a:lnTo>
                    <a:pt x="20" y="114"/>
                  </a:lnTo>
                  <a:lnTo>
                    <a:pt x="18" y="110"/>
                  </a:lnTo>
                  <a:lnTo>
                    <a:pt x="16" y="106"/>
                  </a:lnTo>
                  <a:lnTo>
                    <a:pt x="14" y="104"/>
                  </a:lnTo>
                  <a:lnTo>
                    <a:pt x="14" y="102"/>
                  </a:lnTo>
                  <a:lnTo>
                    <a:pt x="12" y="102"/>
                  </a:lnTo>
                  <a:lnTo>
                    <a:pt x="12" y="100"/>
                  </a:lnTo>
                  <a:lnTo>
                    <a:pt x="10" y="98"/>
                  </a:lnTo>
                  <a:lnTo>
                    <a:pt x="10" y="96"/>
                  </a:lnTo>
                  <a:lnTo>
                    <a:pt x="8" y="96"/>
                  </a:lnTo>
                  <a:lnTo>
                    <a:pt x="8" y="94"/>
                  </a:lnTo>
                  <a:lnTo>
                    <a:pt x="8" y="92"/>
                  </a:lnTo>
                  <a:lnTo>
                    <a:pt x="6" y="92"/>
                  </a:lnTo>
                  <a:lnTo>
                    <a:pt x="0" y="84"/>
                  </a:lnTo>
                  <a:lnTo>
                    <a:pt x="0" y="82"/>
                  </a:lnTo>
                  <a:lnTo>
                    <a:pt x="2" y="80"/>
                  </a:lnTo>
                  <a:lnTo>
                    <a:pt x="4" y="78"/>
                  </a:lnTo>
                  <a:lnTo>
                    <a:pt x="6" y="78"/>
                  </a:lnTo>
                  <a:lnTo>
                    <a:pt x="8" y="76"/>
                  </a:lnTo>
                  <a:lnTo>
                    <a:pt x="14" y="74"/>
                  </a:lnTo>
                  <a:lnTo>
                    <a:pt x="16" y="72"/>
                  </a:lnTo>
                  <a:lnTo>
                    <a:pt x="18" y="70"/>
                  </a:lnTo>
                  <a:lnTo>
                    <a:pt x="20" y="70"/>
                  </a:lnTo>
                  <a:lnTo>
                    <a:pt x="22" y="68"/>
                  </a:lnTo>
                  <a:lnTo>
                    <a:pt x="26" y="66"/>
                  </a:lnTo>
                  <a:lnTo>
                    <a:pt x="32" y="62"/>
                  </a:lnTo>
                  <a:lnTo>
                    <a:pt x="34" y="62"/>
                  </a:lnTo>
                  <a:lnTo>
                    <a:pt x="36" y="60"/>
                  </a:lnTo>
                  <a:lnTo>
                    <a:pt x="36" y="58"/>
                  </a:lnTo>
                  <a:lnTo>
                    <a:pt x="38" y="58"/>
                  </a:lnTo>
                  <a:lnTo>
                    <a:pt x="40" y="58"/>
                  </a:lnTo>
                  <a:lnTo>
                    <a:pt x="42" y="56"/>
                  </a:lnTo>
                  <a:lnTo>
                    <a:pt x="44" y="54"/>
                  </a:lnTo>
                  <a:lnTo>
                    <a:pt x="46" y="54"/>
                  </a:lnTo>
                  <a:lnTo>
                    <a:pt x="48" y="52"/>
                  </a:lnTo>
                  <a:lnTo>
                    <a:pt x="50" y="52"/>
                  </a:lnTo>
                  <a:lnTo>
                    <a:pt x="50" y="50"/>
                  </a:lnTo>
                  <a:lnTo>
                    <a:pt x="52" y="50"/>
                  </a:lnTo>
                  <a:lnTo>
                    <a:pt x="54" y="50"/>
                  </a:lnTo>
                  <a:lnTo>
                    <a:pt x="54" y="48"/>
                  </a:lnTo>
                  <a:lnTo>
                    <a:pt x="56" y="48"/>
                  </a:lnTo>
                  <a:lnTo>
                    <a:pt x="58" y="48"/>
                  </a:lnTo>
                  <a:lnTo>
                    <a:pt x="58" y="46"/>
                  </a:lnTo>
                  <a:lnTo>
                    <a:pt x="60" y="44"/>
                  </a:lnTo>
                  <a:lnTo>
                    <a:pt x="62" y="44"/>
                  </a:lnTo>
                  <a:lnTo>
                    <a:pt x="64" y="44"/>
                  </a:lnTo>
                  <a:lnTo>
                    <a:pt x="66" y="44"/>
                  </a:lnTo>
                  <a:lnTo>
                    <a:pt x="70" y="42"/>
                  </a:lnTo>
                  <a:lnTo>
                    <a:pt x="72" y="42"/>
                  </a:lnTo>
                  <a:lnTo>
                    <a:pt x="72" y="40"/>
                  </a:lnTo>
                  <a:lnTo>
                    <a:pt x="74" y="40"/>
                  </a:lnTo>
                  <a:lnTo>
                    <a:pt x="76" y="38"/>
                  </a:lnTo>
                  <a:lnTo>
                    <a:pt x="78" y="38"/>
                  </a:lnTo>
                  <a:lnTo>
                    <a:pt x="78" y="36"/>
                  </a:lnTo>
                  <a:lnTo>
                    <a:pt x="80" y="36"/>
                  </a:lnTo>
                  <a:lnTo>
                    <a:pt x="84" y="34"/>
                  </a:lnTo>
                  <a:lnTo>
                    <a:pt x="84" y="32"/>
                  </a:lnTo>
                  <a:lnTo>
                    <a:pt x="86" y="30"/>
                  </a:lnTo>
                  <a:lnTo>
                    <a:pt x="88" y="30"/>
                  </a:lnTo>
                  <a:lnTo>
                    <a:pt x="90" y="28"/>
                  </a:lnTo>
                  <a:lnTo>
                    <a:pt x="92" y="28"/>
                  </a:lnTo>
                  <a:lnTo>
                    <a:pt x="94" y="28"/>
                  </a:lnTo>
                  <a:lnTo>
                    <a:pt x="94" y="26"/>
                  </a:lnTo>
                  <a:lnTo>
                    <a:pt x="96" y="26"/>
                  </a:lnTo>
                  <a:lnTo>
                    <a:pt x="98" y="24"/>
                  </a:lnTo>
                  <a:lnTo>
                    <a:pt x="102" y="22"/>
                  </a:lnTo>
                  <a:lnTo>
                    <a:pt x="104" y="20"/>
                  </a:lnTo>
                  <a:lnTo>
                    <a:pt x="106" y="20"/>
                  </a:lnTo>
                  <a:lnTo>
                    <a:pt x="108" y="18"/>
                  </a:lnTo>
                  <a:lnTo>
                    <a:pt x="112" y="16"/>
                  </a:lnTo>
                  <a:lnTo>
                    <a:pt x="114" y="16"/>
                  </a:lnTo>
                  <a:lnTo>
                    <a:pt x="116" y="14"/>
                  </a:lnTo>
                  <a:lnTo>
                    <a:pt x="118" y="14"/>
                  </a:lnTo>
                  <a:lnTo>
                    <a:pt x="120" y="12"/>
                  </a:lnTo>
                  <a:lnTo>
                    <a:pt x="124" y="10"/>
                  </a:lnTo>
                  <a:lnTo>
                    <a:pt x="126" y="8"/>
                  </a:lnTo>
                  <a:lnTo>
                    <a:pt x="128" y="8"/>
                  </a:lnTo>
                  <a:lnTo>
                    <a:pt x="130" y="6"/>
                  </a:lnTo>
                  <a:lnTo>
                    <a:pt x="132" y="4"/>
                  </a:lnTo>
                  <a:lnTo>
                    <a:pt x="132" y="4"/>
                  </a:lnTo>
                  <a:lnTo>
                    <a:pt x="138" y="0"/>
                  </a:lnTo>
                  <a:lnTo>
                    <a:pt x="140" y="0"/>
                  </a:lnTo>
                  <a:lnTo>
                    <a:pt x="140" y="2"/>
                  </a:lnTo>
                  <a:lnTo>
                    <a:pt x="140" y="4"/>
                  </a:lnTo>
                  <a:lnTo>
                    <a:pt x="140" y="6"/>
                  </a:lnTo>
                  <a:lnTo>
                    <a:pt x="140" y="8"/>
                  </a:lnTo>
                  <a:lnTo>
                    <a:pt x="138" y="8"/>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6" name="Freeform 91"/>
            <p:cNvSpPr>
              <a:spLocks/>
            </p:cNvSpPr>
            <p:nvPr/>
          </p:nvSpPr>
          <p:spPr bwMode="auto">
            <a:xfrm>
              <a:off x="8113713" y="2119313"/>
              <a:ext cx="206375" cy="179388"/>
            </a:xfrm>
            <a:custGeom>
              <a:avLst/>
              <a:gdLst>
                <a:gd name="T0" fmla="*/ 90 w 130"/>
                <a:gd name="T1" fmla="*/ 10 h 113"/>
                <a:gd name="T2" fmla="*/ 90 w 130"/>
                <a:gd name="T3" fmla="*/ 18 h 113"/>
                <a:gd name="T4" fmla="*/ 90 w 130"/>
                <a:gd name="T5" fmla="*/ 32 h 113"/>
                <a:gd name="T6" fmla="*/ 90 w 130"/>
                <a:gd name="T7" fmla="*/ 40 h 113"/>
                <a:gd name="T8" fmla="*/ 90 w 130"/>
                <a:gd name="T9" fmla="*/ 46 h 113"/>
                <a:gd name="T10" fmla="*/ 90 w 130"/>
                <a:gd name="T11" fmla="*/ 55 h 113"/>
                <a:gd name="T12" fmla="*/ 90 w 130"/>
                <a:gd name="T13" fmla="*/ 63 h 113"/>
                <a:gd name="T14" fmla="*/ 90 w 130"/>
                <a:gd name="T15" fmla="*/ 73 h 113"/>
                <a:gd name="T16" fmla="*/ 90 w 130"/>
                <a:gd name="T17" fmla="*/ 81 h 113"/>
                <a:gd name="T18" fmla="*/ 90 w 130"/>
                <a:gd name="T19" fmla="*/ 91 h 113"/>
                <a:gd name="T20" fmla="*/ 94 w 130"/>
                <a:gd name="T21" fmla="*/ 91 h 113"/>
                <a:gd name="T22" fmla="*/ 100 w 130"/>
                <a:gd name="T23" fmla="*/ 91 h 113"/>
                <a:gd name="T24" fmla="*/ 102 w 130"/>
                <a:gd name="T25" fmla="*/ 95 h 113"/>
                <a:gd name="T26" fmla="*/ 104 w 130"/>
                <a:gd name="T27" fmla="*/ 95 h 113"/>
                <a:gd name="T28" fmla="*/ 110 w 130"/>
                <a:gd name="T29" fmla="*/ 99 h 113"/>
                <a:gd name="T30" fmla="*/ 118 w 130"/>
                <a:gd name="T31" fmla="*/ 99 h 113"/>
                <a:gd name="T32" fmla="*/ 126 w 130"/>
                <a:gd name="T33" fmla="*/ 101 h 113"/>
                <a:gd name="T34" fmla="*/ 128 w 130"/>
                <a:gd name="T35" fmla="*/ 103 h 113"/>
                <a:gd name="T36" fmla="*/ 126 w 130"/>
                <a:gd name="T37" fmla="*/ 109 h 113"/>
                <a:gd name="T38" fmla="*/ 122 w 130"/>
                <a:gd name="T39" fmla="*/ 113 h 113"/>
                <a:gd name="T40" fmla="*/ 114 w 130"/>
                <a:gd name="T41" fmla="*/ 113 h 113"/>
                <a:gd name="T42" fmla="*/ 108 w 130"/>
                <a:gd name="T43" fmla="*/ 109 h 113"/>
                <a:gd name="T44" fmla="*/ 102 w 130"/>
                <a:gd name="T45" fmla="*/ 109 h 113"/>
                <a:gd name="T46" fmla="*/ 94 w 130"/>
                <a:gd name="T47" fmla="*/ 109 h 113"/>
                <a:gd name="T48" fmla="*/ 88 w 130"/>
                <a:gd name="T49" fmla="*/ 109 h 113"/>
                <a:gd name="T50" fmla="*/ 80 w 130"/>
                <a:gd name="T51" fmla="*/ 109 h 113"/>
                <a:gd name="T52" fmla="*/ 72 w 130"/>
                <a:gd name="T53" fmla="*/ 109 h 113"/>
                <a:gd name="T54" fmla="*/ 62 w 130"/>
                <a:gd name="T55" fmla="*/ 109 h 113"/>
                <a:gd name="T56" fmla="*/ 54 w 130"/>
                <a:gd name="T57" fmla="*/ 109 h 113"/>
                <a:gd name="T58" fmla="*/ 46 w 130"/>
                <a:gd name="T59" fmla="*/ 109 h 113"/>
                <a:gd name="T60" fmla="*/ 40 w 130"/>
                <a:gd name="T61" fmla="*/ 109 h 113"/>
                <a:gd name="T62" fmla="*/ 32 w 130"/>
                <a:gd name="T63" fmla="*/ 111 h 113"/>
                <a:gd name="T64" fmla="*/ 24 w 130"/>
                <a:gd name="T65" fmla="*/ 111 h 113"/>
                <a:gd name="T66" fmla="*/ 16 w 130"/>
                <a:gd name="T67" fmla="*/ 109 h 113"/>
                <a:gd name="T68" fmla="*/ 6 w 130"/>
                <a:gd name="T69" fmla="*/ 109 h 113"/>
                <a:gd name="T70" fmla="*/ 0 w 130"/>
                <a:gd name="T71" fmla="*/ 105 h 113"/>
                <a:gd name="T72" fmla="*/ 0 w 130"/>
                <a:gd name="T73" fmla="*/ 95 h 113"/>
                <a:gd name="T74" fmla="*/ 0 w 130"/>
                <a:gd name="T75" fmla="*/ 89 h 113"/>
                <a:gd name="T76" fmla="*/ 0 w 130"/>
                <a:gd name="T77" fmla="*/ 81 h 113"/>
                <a:gd name="T78" fmla="*/ 0 w 130"/>
                <a:gd name="T79" fmla="*/ 73 h 113"/>
                <a:gd name="T80" fmla="*/ 0 w 130"/>
                <a:gd name="T81" fmla="*/ 65 h 113"/>
                <a:gd name="T82" fmla="*/ 0 w 130"/>
                <a:gd name="T83" fmla="*/ 57 h 113"/>
                <a:gd name="T84" fmla="*/ 0 w 130"/>
                <a:gd name="T85" fmla="*/ 46 h 113"/>
                <a:gd name="T86" fmla="*/ 6 w 130"/>
                <a:gd name="T87" fmla="*/ 46 h 113"/>
                <a:gd name="T88" fmla="*/ 14 w 130"/>
                <a:gd name="T89" fmla="*/ 44 h 113"/>
                <a:gd name="T90" fmla="*/ 20 w 130"/>
                <a:gd name="T91" fmla="*/ 42 h 113"/>
                <a:gd name="T92" fmla="*/ 26 w 130"/>
                <a:gd name="T93" fmla="*/ 38 h 113"/>
                <a:gd name="T94" fmla="*/ 34 w 130"/>
                <a:gd name="T95" fmla="*/ 36 h 113"/>
                <a:gd name="T96" fmla="*/ 40 w 130"/>
                <a:gd name="T97" fmla="*/ 34 h 113"/>
                <a:gd name="T98" fmla="*/ 46 w 130"/>
                <a:gd name="T99" fmla="*/ 30 h 113"/>
                <a:gd name="T100" fmla="*/ 52 w 130"/>
                <a:gd name="T101" fmla="*/ 28 h 113"/>
                <a:gd name="T102" fmla="*/ 56 w 130"/>
                <a:gd name="T103" fmla="*/ 22 h 113"/>
                <a:gd name="T104" fmla="*/ 62 w 130"/>
                <a:gd name="T105" fmla="*/ 16 h 113"/>
                <a:gd name="T106" fmla="*/ 66 w 130"/>
                <a:gd name="T107" fmla="*/ 10 h 113"/>
                <a:gd name="T108" fmla="*/ 70 w 130"/>
                <a:gd name="T109" fmla="*/ 4 h 113"/>
                <a:gd name="T110" fmla="*/ 78 w 130"/>
                <a:gd name="T111" fmla="*/ 0 h 113"/>
                <a:gd name="T112" fmla="*/ 84 w 130"/>
                <a:gd name="T113" fmla="*/ 2 h 113"/>
                <a:gd name="T114" fmla="*/ 88 w 130"/>
                <a:gd name="T115" fmla="*/ 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113">
                  <a:moveTo>
                    <a:pt x="90" y="2"/>
                  </a:moveTo>
                  <a:lnTo>
                    <a:pt x="90" y="4"/>
                  </a:lnTo>
                  <a:lnTo>
                    <a:pt x="90" y="8"/>
                  </a:lnTo>
                  <a:lnTo>
                    <a:pt x="90" y="10"/>
                  </a:lnTo>
                  <a:lnTo>
                    <a:pt x="90" y="12"/>
                  </a:lnTo>
                  <a:lnTo>
                    <a:pt x="90" y="14"/>
                  </a:lnTo>
                  <a:lnTo>
                    <a:pt x="90" y="16"/>
                  </a:lnTo>
                  <a:lnTo>
                    <a:pt x="90" y="18"/>
                  </a:lnTo>
                  <a:lnTo>
                    <a:pt x="90" y="20"/>
                  </a:lnTo>
                  <a:lnTo>
                    <a:pt x="90" y="28"/>
                  </a:lnTo>
                  <a:lnTo>
                    <a:pt x="90" y="30"/>
                  </a:lnTo>
                  <a:lnTo>
                    <a:pt x="90" y="32"/>
                  </a:lnTo>
                  <a:lnTo>
                    <a:pt x="90" y="34"/>
                  </a:lnTo>
                  <a:lnTo>
                    <a:pt x="90" y="36"/>
                  </a:lnTo>
                  <a:lnTo>
                    <a:pt x="90" y="38"/>
                  </a:lnTo>
                  <a:lnTo>
                    <a:pt x="90" y="40"/>
                  </a:lnTo>
                  <a:lnTo>
                    <a:pt x="90" y="42"/>
                  </a:lnTo>
                  <a:lnTo>
                    <a:pt x="90" y="44"/>
                  </a:lnTo>
                  <a:lnTo>
                    <a:pt x="90" y="46"/>
                  </a:lnTo>
                  <a:lnTo>
                    <a:pt x="90" y="46"/>
                  </a:lnTo>
                  <a:lnTo>
                    <a:pt x="90" y="48"/>
                  </a:lnTo>
                  <a:lnTo>
                    <a:pt x="90" y="50"/>
                  </a:lnTo>
                  <a:lnTo>
                    <a:pt x="90" y="52"/>
                  </a:lnTo>
                  <a:lnTo>
                    <a:pt x="90" y="55"/>
                  </a:lnTo>
                  <a:lnTo>
                    <a:pt x="90" y="57"/>
                  </a:lnTo>
                  <a:lnTo>
                    <a:pt x="90" y="59"/>
                  </a:lnTo>
                  <a:lnTo>
                    <a:pt x="90" y="61"/>
                  </a:lnTo>
                  <a:lnTo>
                    <a:pt x="90" y="63"/>
                  </a:lnTo>
                  <a:lnTo>
                    <a:pt x="90" y="65"/>
                  </a:lnTo>
                  <a:lnTo>
                    <a:pt x="90" y="69"/>
                  </a:lnTo>
                  <a:lnTo>
                    <a:pt x="90" y="71"/>
                  </a:lnTo>
                  <a:lnTo>
                    <a:pt x="90" y="73"/>
                  </a:lnTo>
                  <a:lnTo>
                    <a:pt x="90" y="75"/>
                  </a:lnTo>
                  <a:lnTo>
                    <a:pt x="90" y="77"/>
                  </a:lnTo>
                  <a:lnTo>
                    <a:pt x="90" y="79"/>
                  </a:lnTo>
                  <a:lnTo>
                    <a:pt x="90" y="81"/>
                  </a:lnTo>
                  <a:lnTo>
                    <a:pt x="90" y="85"/>
                  </a:lnTo>
                  <a:lnTo>
                    <a:pt x="90" y="87"/>
                  </a:lnTo>
                  <a:lnTo>
                    <a:pt x="90" y="89"/>
                  </a:lnTo>
                  <a:lnTo>
                    <a:pt x="90" y="91"/>
                  </a:lnTo>
                  <a:lnTo>
                    <a:pt x="92" y="91"/>
                  </a:lnTo>
                  <a:lnTo>
                    <a:pt x="92" y="89"/>
                  </a:lnTo>
                  <a:lnTo>
                    <a:pt x="94" y="89"/>
                  </a:lnTo>
                  <a:lnTo>
                    <a:pt x="94" y="91"/>
                  </a:lnTo>
                  <a:lnTo>
                    <a:pt x="94" y="89"/>
                  </a:lnTo>
                  <a:lnTo>
                    <a:pt x="96" y="89"/>
                  </a:lnTo>
                  <a:lnTo>
                    <a:pt x="98" y="91"/>
                  </a:lnTo>
                  <a:lnTo>
                    <a:pt x="100" y="91"/>
                  </a:lnTo>
                  <a:lnTo>
                    <a:pt x="100" y="93"/>
                  </a:lnTo>
                  <a:lnTo>
                    <a:pt x="98" y="93"/>
                  </a:lnTo>
                  <a:lnTo>
                    <a:pt x="100" y="95"/>
                  </a:lnTo>
                  <a:lnTo>
                    <a:pt x="102" y="95"/>
                  </a:lnTo>
                  <a:lnTo>
                    <a:pt x="100" y="95"/>
                  </a:lnTo>
                  <a:lnTo>
                    <a:pt x="102" y="95"/>
                  </a:lnTo>
                  <a:lnTo>
                    <a:pt x="102" y="95"/>
                  </a:lnTo>
                  <a:lnTo>
                    <a:pt x="104" y="95"/>
                  </a:lnTo>
                  <a:lnTo>
                    <a:pt x="106" y="95"/>
                  </a:lnTo>
                  <a:lnTo>
                    <a:pt x="106" y="97"/>
                  </a:lnTo>
                  <a:lnTo>
                    <a:pt x="108" y="99"/>
                  </a:lnTo>
                  <a:lnTo>
                    <a:pt x="110" y="99"/>
                  </a:lnTo>
                  <a:lnTo>
                    <a:pt x="112" y="99"/>
                  </a:lnTo>
                  <a:lnTo>
                    <a:pt x="114" y="99"/>
                  </a:lnTo>
                  <a:lnTo>
                    <a:pt x="116" y="99"/>
                  </a:lnTo>
                  <a:lnTo>
                    <a:pt x="118" y="99"/>
                  </a:lnTo>
                  <a:lnTo>
                    <a:pt x="120" y="99"/>
                  </a:lnTo>
                  <a:lnTo>
                    <a:pt x="122" y="99"/>
                  </a:lnTo>
                  <a:lnTo>
                    <a:pt x="124" y="99"/>
                  </a:lnTo>
                  <a:lnTo>
                    <a:pt x="126" y="101"/>
                  </a:lnTo>
                  <a:lnTo>
                    <a:pt x="128" y="101"/>
                  </a:lnTo>
                  <a:lnTo>
                    <a:pt x="130" y="101"/>
                  </a:lnTo>
                  <a:lnTo>
                    <a:pt x="130" y="103"/>
                  </a:lnTo>
                  <a:lnTo>
                    <a:pt x="128" y="103"/>
                  </a:lnTo>
                  <a:lnTo>
                    <a:pt x="128" y="105"/>
                  </a:lnTo>
                  <a:lnTo>
                    <a:pt x="128" y="107"/>
                  </a:lnTo>
                  <a:lnTo>
                    <a:pt x="128" y="109"/>
                  </a:lnTo>
                  <a:lnTo>
                    <a:pt x="126" y="109"/>
                  </a:lnTo>
                  <a:lnTo>
                    <a:pt x="126" y="111"/>
                  </a:lnTo>
                  <a:lnTo>
                    <a:pt x="124" y="111"/>
                  </a:lnTo>
                  <a:lnTo>
                    <a:pt x="124" y="113"/>
                  </a:lnTo>
                  <a:lnTo>
                    <a:pt x="122" y="113"/>
                  </a:lnTo>
                  <a:lnTo>
                    <a:pt x="120" y="113"/>
                  </a:lnTo>
                  <a:lnTo>
                    <a:pt x="118" y="113"/>
                  </a:lnTo>
                  <a:lnTo>
                    <a:pt x="116" y="113"/>
                  </a:lnTo>
                  <a:lnTo>
                    <a:pt x="114" y="113"/>
                  </a:lnTo>
                  <a:lnTo>
                    <a:pt x="114" y="111"/>
                  </a:lnTo>
                  <a:lnTo>
                    <a:pt x="112" y="111"/>
                  </a:lnTo>
                  <a:lnTo>
                    <a:pt x="110" y="109"/>
                  </a:lnTo>
                  <a:lnTo>
                    <a:pt x="108" y="109"/>
                  </a:lnTo>
                  <a:lnTo>
                    <a:pt x="108" y="111"/>
                  </a:lnTo>
                  <a:lnTo>
                    <a:pt x="106" y="111"/>
                  </a:lnTo>
                  <a:lnTo>
                    <a:pt x="104" y="109"/>
                  </a:lnTo>
                  <a:lnTo>
                    <a:pt x="102" y="109"/>
                  </a:lnTo>
                  <a:lnTo>
                    <a:pt x="100" y="109"/>
                  </a:lnTo>
                  <a:lnTo>
                    <a:pt x="98" y="109"/>
                  </a:lnTo>
                  <a:lnTo>
                    <a:pt x="96" y="109"/>
                  </a:lnTo>
                  <a:lnTo>
                    <a:pt x="94" y="109"/>
                  </a:lnTo>
                  <a:lnTo>
                    <a:pt x="92" y="109"/>
                  </a:lnTo>
                  <a:lnTo>
                    <a:pt x="90" y="109"/>
                  </a:lnTo>
                  <a:lnTo>
                    <a:pt x="90" y="109"/>
                  </a:lnTo>
                  <a:lnTo>
                    <a:pt x="88" y="109"/>
                  </a:lnTo>
                  <a:lnTo>
                    <a:pt x="86" y="109"/>
                  </a:lnTo>
                  <a:lnTo>
                    <a:pt x="84" y="109"/>
                  </a:lnTo>
                  <a:lnTo>
                    <a:pt x="82" y="109"/>
                  </a:lnTo>
                  <a:lnTo>
                    <a:pt x="80" y="109"/>
                  </a:lnTo>
                  <a:lnTo>
                    <a:pt x="78" y="109"/>
                  </a:lnTo>
                  <a:lnTo>
                    <a:pt x="76" y="109"/>
                  </a:lnTo>
                  <a:lnTo>
                    <a:pt x="74" y="109"/>
                  </a:lnTo>
                  <a:lnTo>
                    <a:pt x="72" y="109"/>
                  </a:lnTo>
                  <a:lnTo>
                    <a:pt x="70" y="109"/>
                  </a:lnTo>
                  <a:lnTo>
                    <a:pt x="68" y="109"/>
                  </a:lnTo>
                  <a:lnTo>
                    <a:pt x="66" y="109"/>
                  </a:lnTo>
                  <a:lnTo>
                    <a:pt x="62" y="109"/>
                  </a:lnTo>
                  <a:lnTo>
                    <a:pt x="60" y="109"/>
                  </a:lnTo>
                  <a:lnTo>
                    <a:pt x="58" y="109"/>
                  </a:lnTo>
                  <a:lnTo>
                    <a:pt x="56" y="109"/>
                  </a:lnTo>
                  <a:lnTo>
                    <a:pt x="54" y="109"/>
                  </a:lnTo>
                  <a:lnTo>
                    <a:pt x="52" y="109"/>
                  </a:lnTo>
                  <a:lnTo>
                    <a:pt x="50" y="109"/>
                  </a:lnTo>
                  <a:lnTo>
                    <a:pt x="48" y="109"/>
                  </a:lnTo>
                  <a:lnTo>
                    <a:pt x="46" y="109"/>
                  </a:lnTo>
                  <a:lnTo>
                    <a:pt x="44" y="109"/>
                  </a:lnTo>
                  <a:lnTo>
                    <a:pt x="42" y="109"/>
                  </a:lnTo>
                  <a:lnTo>
                    <a:pt x="42" y="109"/>
                  </a:lnTo>
                  <a:lnTo>
                    <a:pt x="40" y="109"/>
                  </a:lnTo>
                  <a:lnTo>
                    <a:pt x="38" y="109"/>
                  </a:lnTo>
                  <a:lnTo>
                    <a:pt x="36" y="109"/>
                  </a:lnTo>
                  <a:lnTo>
                    <a:pt x="34" y="109"/>
                  </a:lnTo>
                  <a:lnTo>
                    <a:pt x="32" y="111"/>
                  </a:lnTo>
                  <a:lnTo>
                    <a:pt x="30" y="111"/>
                  </a:lnTo>
                  <a:lnTo>
                    <a:pt x="28" y="111"/>
                  </a:lnTo>
                  <a:lnTo>
                    <a:pt x="26" y="111"/>
                  </a:lnTo>
                  <a:lnTo>
                    <a:pt x="24" y="111"/>
                  </a:lnTo>
                  <a:lnTo>
                    <a:pt x="22" y="111"/>
                  </a:lnTo>
                  <a:lnTo>
                    <a:pt x="20" y="109"/>
                  </a:lnTo>
                  <a:lnTo>
                    <a:pt x="18" y="109"/>
                  </a:lnTo>
                  <a:lnTo>
                    <a:pt x="16" y="109"/>
                  </a:lnTo>
                  <a:lnTo>
                    <a:pt x="14" y="109"/>
                  </a:lnTo>
                  <a:lnTo>
                    <a:pt x="12" y="109"/>
                  </a:lnTo>
                  <a:lnTo>
                    <a:pt x="8" y="109"/>
                  </a:lnTo>
                  <a:lnTo>
                    <a:pt x="6" y="109"/>
                  </a:lnTo>
                  <a:lnTo>
                    <a:pt x="4" y="109"/>
                  </a:lnTo>
                  <a:lnTo>
                    <a:pt x="0" y="109"/>
                  </a:lnTo>
                  <a:lnTo>
                    <a:pt x="0" y="107"/>
                  </a:lnTo>
                  <a:lnTo>
                    <a:pt x="0" y="105"/>
                  </a:lnTo>
                  <a:lnTo>
                    <a:pt x="0" y="103"/>
                  </a:lnTo>
                  <a:lnTo>
                    <a:pt x="0" y="101"/>
                  </a:lnTo>
                  <a:lnTo>
                    <a:pt x="0" y="97"/>
                  </a:lnTo>
                  <a:lnTo>
                    <a:pt x="0" y="95"/>
                  </a:lnTo>
                  <a:lnTo>
                    <a:pt x="0" y="95"/>
                  </a:lnTo>
                  <a:lnTo>
                    <a:pt x="0" y="93"/>
                  </a:lnTo>
                  <a:lnTo>
                    <a:pt x="0" y="91"/>
                  </a:lnTo>
                  <a:lnTo>
                    <a:pt x="0" y="89"/>
                  </a:lnTo>
                  <a:lnTo>
                    <a:pt x="0" y="87"/>
                  </a:lnTo>
                  <a:lnTo>
                    <a:pt x="0" y="85"/>
                  </a:lnTo>
                  <a:lnTo>
                    <a:pt x="0" y="83"/>
                  </a:lnTo>
                  <a:lnTo>
                    <a:pt x="0" y="81"/>
                  </a:lnTo>
                  <a:lnTo>
                    <a:pt x="0" y="79"/>
                  </a:lnTo>
                  <a:lnTo>
                    <a:pt x="0" y="77"/>
                  </a:lnTo>
                  <a:lnTo>
                    <a:pt x="0" y="75"/>
                  </a:lnTo>
                  <a:lnTo>
                    <a:pt x="0" y="73"/>
                  </a:lnTo>
                  <a:lnTo>
                    <a:pt x="0" y="71"/>
                  </a:lnTo>
                  <a:lnTo>
                    <a:pt x="0" y="69"/>
                  </a:lnTo>
                  <a:lnTo>
                    <a:pt x="0" y="67"/>
                  </a:lnTo>
                  <a:lnTo>
                    <a:pt x="0" y="65"/>
                  </a:lnTo>
                  <a:lnTo>
                    <a:pt x="0" y="63"/>
                  </a:lnTo>
                  <a:lnTo>
                    <a:pt x="0" y="61"/>
                  </a:lnTo>
                  <a:lnTo>
                    <a:pt x="0" y="59"/>
                  </a:lnTo>
                  <a:lnTo>
                    <a:pt x="0" y="57"/>
                  </a:lnTo>
                  <a:lnTo>
                    <a:pt x="0" y="55"/>
                  </a:lnTo>
                  <a:lnTo>
                    <a:pt x="0" y="50"/>
                  </a:lnTo>
                  <a:lnTo>
                    <a:pt x="0" y="48"/>
                  </a:lnTo>
                  <a:lnTo>
                    <a:pt x="0" y="46"/>
                  </a:lnTo>
                  <a:lnTo>
                    <a:pt x="2" y="46"/>
                  </a:lnTo>
                  <a:lnTo>
                    <a:pt x="4" y="46"/>
                  </a:lnTo>
                  <a:lnTo>
                    <a:pt x="6" y="46"/>
                  </a:lnTo>
                  <a:lnTo>
                    <a:pt x="6" y="46"/>
                  </a:lnTo>
                  <a:lnTo>
                    <a:pt x="8" y="46"/>
                  </a:lnTo>
                  <a:lnTo>
                    <a:pt x="10" y="46"/>
                  </a:lnTo>
                  <a:lnTo>
                    <a:pt x="12" y="44"/>
                  </a:lnTo>
                  <a:lnTo>
                    <a:pt x="14" y="44"/>
                  </a:lnTo>
                  <a:lnTo>
                    <a:pt x="16" y="44"/>
                  </a:lnTo>
                  <a:lnTo>
                    <a:pt x="16" y="42"/>
                  </a:lnTo>
                  <a:lnTo>
                    <a:pt x="18" y="42"/>
                  </a:lnTo>
                  <a:lnTo>
                    <a:pt x="20" y="42"/>
                  </a:lnTo>
                  <a:lnTo>
                    <a:pt x="22" y="40"/>
                  </a:lnTo>
                  <a:lnTo>
                    <a:pt x="24" y="40"/>
                  </a:lnTo>
                  <a:lnTo>
                    <a:pt x="26" y="40"/>
                  </a:lnTo>
                  <a:lnTo>
                    <a:pt x="26" y="38"/>
                  </a:lnTo>
                  <a:lnTo>
                    <a:pt x="28" y="38"/>
                  </a:lnTo>
                  <a:lnTo>
                    <a:pt x="30" y="38"/>
                  </a:lnTo>
                  <a:lnTo>
                    <a:pt x="32" y="36"/>
                  </a:lnTo>
                  <a:lnTo>
                    <a:pt x="34" y="36"/>
                  </a:lnTo>
                  <a:lnTo>
                    <a:pt x="36" y="36"/>
                  </a:lnTo>
                  <a:lnTo>
                    <a:pt x="36" y="34"/>
                  </a:lnTo>
                  <a:lnTo>
                    <a:pt x="38" y="34"/>
                  </a:lnTo>
                  <a:lnTo>
                    <a:pt x="40" y="34"/>
                  </a:lnTo>
                  <a:lnTo>
                    <a:pt x="42" y="32"/>
                  </a:lnTo>
                  <a:lnTo>
                    <a:pt x="42" y="32"/>
                  </a:lnTo>
                  <a:lnTo>
                    <a:pt x="44" y="30"/>
                  </a:lnTo>
                  <a:lnTo>
                    <a:pt x="46" y="30"/>
                  </a:lnTo>
                  <a:lnTo>
                    <a:pt x="48" y="30"/>
                  </a:lnTo>
                  <a:lnTo>
                    <a:pt x="48" y="28"/>
                  </a:lnTo>
                  <a:lnTo>
                    <a:pt x="50" y="28"/>
                  </a:lnTo>
                  <a:lnTo>
                    <a:pt x="52" y="28"/>
                  </a:lnTo>
                  <a:lnTo>
                    <a:pt x="54" y="26"/>
                  </a:lnTo>
                  <a:lnTo>
                    <a:pt x="54" y="24"/>
                  </a:lnTo>
                  <a:lnTo>
                    <a:pt x="56" y="24"/>
                  </a:lnTo>
                  <a:lnTo>
                    <a:pt x="56" y="22"/>
                  </a:lnTo>
                  <a:lnTo>
                    <a:pt x="58" y="22"/>
                  </a:lnTo>
                  <a:lnTo>
                    <a:pt x="58" y="20"/>
                  </a:lnTo>
                  <a:lnTo>
                    <a:pt x="60" y="16"/>
                  </a:lnTo>
                  <a:lnTo>
                    <a:pt x="62" y="16"/>
                  </a:lnTo>
                  <a:lnTo>
                    <a:pt x="62" y="14"/>
                  </a:lnTo>
                  <a:lnTo>
                    <a:pt x="64" y="14"/>
                  </a:lnTo>
                  <a:lnTo>
                    <a:pt x="64" y="12"/>
                  </a:lnTo>
                  <a:lnTo>
                    <a:pt x="66" y="10"/>
                  </a:lnTo>
                  <a:lnTo>
                    <a:pt x="66" y="8"/>
                  </a:lnTo>
                  <a:lnTo>
                    <a:pt x="68" y="8"/>
                  </a:lnTo>
                  <a:lnTo>
                    <a:pt x="68" y="6"/>
                  </a:lnTo>
                  <a:lnTo>
                    <a:pt x="70" y="4"/>
                  </a:lnTo>
                  <a:lnTo>
                    <a:pt x="72" y="2"/>
                  </a:lnTo>
                  <a:lnTo>
                    <a:pt x="74" y="0"/>
                  </a:lnTo>
                  <a:lnTo>
                    <a:pt x="76" y="0"/>
                  </a:lnTo>
                  <a:lnTo>
                    <a:pt x="78" y="0"/>
                  </a:lnTo>
                  <a:lnTo>
                    <a:pt x="78" y="2"/>
                  </a:lnTo>
                  <a:lnTo>
                    <a:pt x="80" y="2"/>
                  </a:lnTo>
                  <a:lnTo>
                    <a:pt x="82" y="2"/>
                  </a:lnTo>
                  <a:lnTo>
                    <a:pt x="84" y="2"/>
                  </a:lnTo>
                  <a:lnTo>
                    <a:pt x="86" y="2"/>
                  </a:lnTo>
                  <a:lnTo>
                    <a:pt x="88" y="2"/>
                  </a:lnTo>
                  <a:lnTo>
                    <a:pt x="88" y="0"/>
                  </a:lnTo>
                  <a:lnTo>
                    <a:pt x="88" y="2"/>
                  </a:lnTo>
                  <a:lnTo>
                    <a:pt x="90" y="2"/>
                  </a:lnTo>
                  <a:lnTo>
                    <a:pt x="90" y="0"/>
                  </a:lnTo>
                  <a:lnTo>
                    <a:pt x="90"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7" name="Freeform 105"/>
            <p:cNvSpPr>
              <a:spLocks/>
            </p:cNvSpPr>
            <p:nvPr/>
          </p:nvSpPr>
          <p:spPr bwMode="auto">
            <a:xfrm>
              <a:off x="7378700" y="2301875"/>
              <a:ext cx="515938" cy="206375"/>
            </a:xfrm>
            <a:custGeom>
              <a:avLst/>
              <a:gdLst>
                <a:gd name="T0" fmla="*/ 94 w 325"/>
                <a:gd name="T1" fmla="*/ 0 h 130"/>
                <a:gd name="T2" fmla="*/ 110 w 325"/>
                <a:gd name="T3" fmla="*/ 0 h 130"/>
                <a:gd name="T4" fmla="*/ 128 w 325"/>
                <a:gd name="T5" fmla="*/ 0 h 130"/>
                <a:gd name="T6" fmla="*/ 150 w 325"/>
                <a:gd name="T7" fmla="*/ 0 h 130"/>
                <a:gd name="T8" fmla="*/ 171 w 325"/>
                <a:gd name="T9" fmla="*/ 0 h 130"/>
                <a:gd name="T10" fmla="*/ 189 w 325"/>
                <a:gd name="T11" fmla="*/ 0 h 130"/>
                <a:gd name="T12" fmla="*/ 215 w 325"/>
                <a:gd name="T13" fmla="*/ 0 h 130"/>
                <a:gd name="T14" fmla="*/ 235 w 325"/>
                <a:gd name="T15" fmla="*/ 0 h 130"/>
                <a:gd name="T16" fmla="*/ 251 w 325"/>
                <a:gd name="T17" fmla="*/ 0 h 130"/>
                <a:gd name="T18" fmla="*/ 269 w 325"/>
                <a:gd name="T19" fmla="*/ 0 h 130"/>
                <a:gd name="T20" fmla="*/ 285 w 325"/>
                <a:gd name="T21" fmla="*/ 0 h 130"/>
                <a:gd name="T22" fmla="*/ 317 w 325"/>
                <a:gd name="T23" fmla="*/ 0 h 130"/>
                <a:gd name="T24" fmla="*/ 315 w 325"/>
                <a:gd name="T25" fmla="*/ 16 h 130"/>
                <a:gd name="T26" fmla="*/ 315 w 325"/>
                <a:gd name="T27" fmla="*/ 28 h 130"/>
                <a:gd name="T28" fmla="*/ 313 w 325"/>
                <a:gd name="T29" fmla="*/ 40 h 130"/>
                <a:gd name="T30" fmla="*/ 307 w 325"/>
                <a:gd name="T31" fmla="*/ 46 h 130"/>
                <a:gd name="T32" fmla="*/ 313 w 325"/>
                <a:gd name="T33" fmla="*/ 56 h 130"/>
                <a:gd name="T34" fmla="*/ 313 w 325"/>
                <a:gd name="T35" fmla="*/ 62 h 130"/>
                <a:gd name="T36" fmla="*/ 313 w 325"/>
                <a:gd name="T37" fmla="*/ 66 h 130"/>
                <a:gd name="T38" fmla="*/ 309 w 325"/>
                <a:gd name="T39" fmla="*/ 74 h 130"/>
                <a:gd name="T40" fmla="*/ 313 w 325"/>
                <a:gd name="T41" fmla="*/ 88 h 130"/>
                <a:gd name="T42" fmla="*/ 317 w 325"/>
                <a:gd name="T43" fmla="*/ 94 h 130"/>
                <a:gd name="T44" fmla="*/ 315 w 325"/>
                <a:gd name="T45" fmla="*/ 104 h 130"/>
                <a:gd name="T46" fmla="*/ 291 w 325"/>
                <a:gd name="T47" fmla="*/ 108 h 130"/>
                <a:gd name="T48" fmla="*/ 269 w 325"/>
                <a:gd name="T49" fmla="*/ 110 h 130"/>
                <a:gd name="T50" fmla="*/ 251 w 325"/>
                <a:gd name="T51" fmla="*/ 114 h 130"/>
                <a:gd name="T52" fmla="*/ 231 w 325"/>
                <a:gd name="T53" fmla="*/ 116 h 130"/>
                <a:gd name="T54" fmla="*/ 217 w 325"/>
                <a:gd name="T55" fmla="*/ 120 h 130"/>
                <a:gd name="T56" fmla="*/ 201 w 325"/>
                <a:gd name="T57" fmla="*/ 122 h 130"/>
                <a:gd name="T58" fmla="*/ 177 w 325"/>
                <a:gd name="T59" fmla="*/ 124 h 130"/>
                <a:gd name="T60" fmla="*/ 162 w 325"/>
                <a:gd name="T61" fmla="*/ 126 h 130"/>
                <a:gd name="T62" fmla="*/ 140 w 325"/>
                <a:gd name="T63" fmla="*/ 128 h 130"/>
                <a:gd name="T64" fmla="*/ 126 w 325"/>
                <a:gd name="T65" fmla="*/ 126 h 130"/>
                <a:gd name="T66" fmla="*/ 122 w 325"/>
                <a:gd name="T67" fmla="*/ 112 h 130"/>
                <a:gd name="T68" fmla="*/ 122 w 325"/>
                <a:gd name="T69" fmla="*/ 106 h 130"/>
                <a:gd name="T70" fmla="*/ 116 w 325"/>
                <a:gd name="T71" fmla="*/ 102 h 130"/>
                <a:gd name="T72" fmla="*/ 108 w 325"/>
                <a:gd name="T73" fmla="*/ 100 h 130"/>
                <a:gd name="T74" fmla="*/ 108 w 325"/>
                <a:gd name="T75" fmla="*/ 86 h 130"/>
                <a:gd name="T76" fmla="*/ 108 w 325"/>
                <a:gd name="T77" fmla="*/ 76 h 130"/>
                <a:gd name="T78" fmla="*/ 98 w 325"/>
                <a:gd name="T79" fmla="*/ 76 h 130"/>
                <a:gd name="T80" fmla="*/ 88 w 325"/>
                <a:gd name="T81" fmla="*/ 70 h 130"/>
                <a:gd name="T82" fmla="*/ 92 w 325"/>
                <a:gd name="T83" fmla="*/ 62 h 130"/>
                <a:gd name="T84" fmla="*/ 96 w 325"/>
                <a:gd name="T85" fmla="*/ 54 h 130"/>
                <a:gd name="T86" fmla="*/ 84 w 325"/>
                <a:gd name="T87" fmla="*/ 58 h 130"/>
                <a:gd name="T88" fmla="*/ 80 w 325"/>
                <a:gd name="T89" fmla="*/ 54 h 130"/>
                <a:gd name="T90" fmla="*/ 74 w 325"/>
                <a:gd name="T91" fmla="*/ 48 h 130"/>
                <a:gd name="T92" fmla="*/ 68 w 325"/>
                <a:gd name="T93" fmla="*/ 40 h 130"/>
                <a:gd name="T94" fmla="*/ 60 w 325"/>
                <a:gd name="T95" fmla="*/ 36 h 130"/>
                <a:gd name="T96" fmla="*/ 54 w 325"/>
                <a:gd name="T97" fmla="*/ 34 h 130"/>
                <a:gd name="T98" fmla="*/ 52 w 325"/>
                <a:gd name="T99" fmla="*/ 26 h 130"/>
                <a:gd name="T100" fmla="*/ 48 w 325"/>
                <a:gd name="T101" fmla="*/ 22 h 130"/>
                <a:gd name="T102" fmla="*/ 42 w 325"/>
                <a:gd name="T103" fmla="*/ 20 h 130"/>
                <a:gd name="T104" fmla="*/ 32 w 325"/>
                <a:gd name="T105" fmla="*/ 16 h 130"/>
                <a:gd name="T106" fmla="*/ 24 w 325"/>
                <a:gd name="T107" fmla="*/ 12 h 130"/>
                <a:gd name="T108" fmla="*/ 14 w 325"/>
                <a:gd name="T109" fmla="*/ 12 h 130"/>
                <a:gd name="T110" fmla="*/ 8 w 325"/>
                <a:gd name="T111" fmla="*/ 10 h 130"/>
                <a:gd name="T112" fmla="*/ 2 w 325"/>
                <a:gd name="T113" fmla="*/ 4 h 130"/>
                <a:gd name="T114" fmla="*/ 14 w 325"/>
                <a:gd name="T115" fmla="*/ 0 h 130"/>
                <a:gd name="T116" fmla="*/ 44 w 325"/>
                <a:gd name="T117" fmla="*/ 0 h 130"/>
                <a:gd name="T118" fmla="*/ 64 w 325"/>
                <a:gd name="T1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5" h="130">
                  <a:moveTo>
                    <a:pt x="76" y="0"/>
                  </a:moveTo>
                  <a:lnTo>
                    <a:pt x="78" y="0"/>
                  </a:lnTo>
                  <a:lnTo>
                    <a:pt x="80" y="0"/>
                  </a:lnTo>
                  <a:lnTo>
                    <a:pt x="84" y="0"/>
                  </a:lnTo>
                  <a:lnTo>
                    <a:pt x="88" y="0"/>
                  </a:lnTo>
                  <a:lnTo>
                    <a:pt x="90" y="0"/>
                  </a:lnTo>
                  <a:lnTo>
                    <a:pt x="92" y="0"/>
                  </a:lnTo>
                  <a:lnTo>
                    <a:pt x="94" y="0"/>
                  </a:lnTo>
                  <a:lnTo>
                    <a:pt x="96" y="0"/>
                  </a:lnTo>
                  <a:lnTo>
                    <a:pt x="98" y="0"/>
                  </a:lnTo>
                  <a:lnTo>
                    <a:pt x="100" y="0"/>
                  </a:lnTo>
                  <a:lnTo>
                    <a:pt x="102" y="0"/>
                  </a:lnTo>
                  <a:lnTo>
                    <a:pt x="104" y="0"/>
                  </a:lnTo>
                  <a:lnTo>
                    <a:pt x="106" y="0"/>
                  </a:lnTo>
                  <a:lnTo>
                    <a:pt x="108" y="0"/>
                  </a:lnTo>
                  <a:lnTo>
                    <a:pt x="110" y="0"/>
                  </a:lnTo>
                  <a:lnTo>
                    <a:pt x="112" y="0"/>
                  </a:lnTo>
                  <a:lnTo>
                    <a:pt x="114" y="0"/>
                  </a:lnTo>
                  <a:lnTo>
                    <a:pt x="116" y="0"/>
                  </a:lnTo>
                  <a:lnTo>
                    <a:pt x="118" y="0"/>
                  </a:lnTo>
                  <a:lnTo>
                    <a:pt x="118" y="0"/>
                  </a:lnTo>
                  <a:lnTo>
                    <a:pt x="120" y="0"/>
                  </a:lnTo>
                  <a:lnTo>
                    <a:pt x="124" y="0"/>
                  </a:lnTo>
                  <a:lnTo>
                    <a:pt x="128" y="0"/>
                  </a:lnTo>
                  <a:lnTo>
                    <a:pt x="130" y="0"/>
                  </a:lnTo>
                  <a:lnTo>
                    <a:pt x="132" y="0"/>
                  </a:lnTo>
                  <a:lnTo>
                    <a:pt x="134" y="0"/>
                  </a:lnTo>
                  <a:lnTo>
                    <a:pt x="138" y="0"/>
                  </a:lnTo>
                  <a:lnTo>
                    <a:pt x="140" y="0"/>
                  </a:lnTo>
                  <a:lnTo>
                    <a:pt x="142" y="0"/>
                  </a:lnTo>
                  <a:lnTo>
                    <a:pt x="144" y="0"/>
                  </a:lnTo>
                  <a:lnTo>
                    <a:pt x="150" y="0"/>
                  </a:lnTo>
                  <a:lnTo>
                    <a:pt x="152" y="0"/>
                  </a:lnTo>
                  <a:lnTo>
                    <a:pt x="154" y="0"/>
                  </a:lnTo>
                  <a:lnTo>
                    <a:pt x="156" y="0"/>
                  </a:lnTo>
                  <a:lnTo>
                    <a:pt x="160" y="0"/>
                  </a:lnTo>
                  <a:lnTo>
                    <a:pt x="162" y="0"/>
                  </a:lnTo>
                  <a:lnTo>
                    <a:pt x="166" y="0"/>
                  </a:lnTo>
                  <a:lnTo>
                    <a:pt x="169" y="0"/>
                  </a:lnTo>
                  <a:lnTo>
                    <a:pt x="171" y="0"/>
                  </a:lnTo>
                  <a:lnTo>
                    <a:pt x="173" y="0"/>
                  </a:lnTo>
                  <a:lnTo>
                    <a:pt x="175" y="0"/>
                  </a:lnTo>
                  <a:lnTo>
                    <a:pt x="177" y="0"/>
                  </a:lnTo>
                  <a:lnTo>
                    <a:pt x="179" y="0"/>
                  </a:lnTo>
                  <a:lnTo>
                    <a:pt x="183" y="0"/>
                  </a:lnTo>
                  <a:lnTo>
                    <a:pt x="185" y="0"/>
                  </a:lnTo>
                  <a:lnTo>
                    <a:pt x="187" y="0"/>
                  </a:lnTo>
                  <a:lnTo>
                    <a:pt x="189" y="0"/>
                  </a:lnTo>
                  <a:lnTo>
                    <a:pt x="193" y="0"/>
                  </a:lnTo>
                  <a:lnTo>
                    <a:pt x="197" y="0"/>
                  </a:lnTo>
                  <a:lnTo>
                    <a:pt x="203" y="0"/>
                  </a:lnTo>
                  <a:lnTo>
                    <a:pt x="205" y="0"/>
                  </a:lnTo>
                  <a:lnTo>
                    <a:pt x="209" y="0"/>
                  </a:lnTo>
                  <a:lnTo>
                    <a:pt x="211" y="0"/>
                  </a:lnTo>
                  <a:lnTo>
                    <a:pt x="215" y="0"/>
                  </a:lnTo>
                  <a:lnTo>
                    <a:pt x="215" y="0"/>
                  </a:lnTo>
                  <a:lnTo>
                    <a:pt x="217" y="0"/>
                  </a:lnTo>
                  <a:lnTo>
                    <a:pt x="219" y="0"/>
                  </a:lnTo>
                  <a:lnTo>
                    <a:pt x="221" y="0"/>
                  </a:lnTo>
                  <a:lnTo>
                    <a:pt x="223" y="0"/>
                  </a:lnTo>
                  <a:lnTo>
                    <a:pt x="225" y="0"/>
                  </a:lnTo>
                  <a:lnTo>
                    <a:pt x="229" y="0"/>
                  </a:lnTo>
                  <a:lnTo>
                    <a:pt x="231" y="0"/>
                  </a:lnTo>
                  <a:lnTo>
                    <a:pt x="235" y="0"/>
                  </a:lnTo>
                  <a:lnTo>
                    <a:pt x="237" y="0"/>
                  </a:lnTo>
                  <a:lnTo>
                    <a:pt x="239" y="0"/>
                  </a:lnTo>
                  <a:lnTo>
                    <a:pt x="241" y="0"/>
                  </a:lnTo>
                  <a:lnTo>
                    <a:pt x="243" y="0"/>
                  </a:lnTo>
                  <a:lnTo>
                    <a:pt x="245" y="0"/>
                  </a:lnTo>
                  <a:lnTo>
                    <a:pt x="247" y="0"/>
                  </a:lnTo>
                  <a:lnTo>
                    <a:pt x="249" y="0"/>
                  </a:lnTo>
                  <a:lnTo>
                    <a:pt x="251" y="0"/>
                  </a:lnTo>
                  <a:lnTo>
                    <a:pt x="253" y="0"/>
                  </a:lnTo>
                  <a:lnTo>
                    <a:pt x="259" y="0"/>
                  </a:lnTo>
                  <a:lnTo>
                    <a:pt x="261" y="0"/>
                  </a:lnTo>
                  <a:lnTo>
                    <a:pt x="263" y="0"/>
                  </a:lnTo>
                  <a:lnTo>
                    <a:pt x="265" y="0"/>
                  </a:lnTo>
                  <a:lnTo>
                    <a:pt x="265" y="0"/>
                  </a:lnTo>
                  <a:lnTo>
                    <a:pt x="267" y="0"/>
                  </a:lnTo>
                  <a:lnTo>
                    <a:pt x="269" y="0"/>
                  </a:lnTo>
                  <a:lnTo>
                    <a:pt x="271" y="0"/>
                  </a:lnTo>
                  <a:lnTo>
                    <a:pt x="273" y="0"/>
                  </a:lnTo>
                  <a:lnTo>
                    <a:pt x="275" y="0"/>
                  </a:lnTo>
                  <a:lnTo>
                    <a:pt x="277" y="0"/>
                  </a:lnTo>
                  <a:lnTo>
                    <a:pt x="279" y="0"/>
                  </a:lnTo>
                  <a:lnTo>
                    <a:pt x="281" y="0"/>
                  </a:lnTo>
                  <a:lnTo>
                    <a:pt x="283" y="0"/>
                  </a:lnTo>
                  <a:lnTo>
                    <a:pt x="285" y="0"/>
                  </a:lnTo>
                  <a:lnTo>
                    <a:pt x="287" y="0"/>
                  </a:lnTo>
                  <a:lnTo>
                    <a:pt x="293" y="0"/>
                  </a:lnTo>
                  <a:lnTo>
                    <a:pt x="297" y="0"/>
                  </a:lnTo>
                  <a:lnTo>
                    <a:pt x="299" y="0"/>
                  </a:lnTo>
                  <a:lnTo>
                    <a:pt x="303" y="0"/>
                  </a:lnTo>
                  <a:lnTo>
                    <a:pt x="311" y="0"/>
                  </a:lnTo>
                  <a:lnTo>
                    <a:pt x="313" y="0"/>
                  </a:lnTo>
                  <a:lnTo>
                    <a:pt x="317" y="0"/>
                  </a:lnTo>
                  <a:lnTo>
                    <a:pt x="317" y="2"/>
                  </a:lnTo>
                  <a:lnTo>
                    <a:pt x="317" y="4"/>
                  </a:lnTo>
                  <a:lnTo>
                    <a:pt x="315" y="6"/>
                  </a:lnTo>
                  <a:lnTo>
                    <a:pt x="315" y="8"/>
                  </a:lnTo>
                  <a:lnTo>
                    <a:pt x="315" y="10"/>
                  </a:lnTo>
                  <a:lnTo>
                    <a:pt x="315" y="12"/>
                  </a:lnTo>
                  <a:lnTo>
                    <a:pt x="315" y="14"/>
                  </a:lnTo>
                  <a:lnTo>
                    <a:pt x="315" y="16"/>
                  </a:lnTo>
                  <a:lnTo>
                    <a:pt x="315" y="18"/>
                  </a:lnTo>
                  <a:lnTo>
                    <a:pt x="315" y="20"/>
                  </a:lnTo>
                  <a:lnTo>
                    <a:pt x="317" y="22"/>
                  </a:lnTo>
                  <a:lnTo>
                    <a:pt x="317" y="24"/>
                  </a:lnTo>
                  <a:lnTo>
                    <a:pt x="317" y="26"/>
                  </a:lnTo>
                  <a:lnTo>
                    <a:pt x="317" y="28"/>
                  </a:lnTo>
                  <a:lnTo>
                    <a:pt x="315" y="28"/>
                  </a:lnTo>
                  <a:lnTo>
                    <a:pt x="315" y="28"/>
                  </a:lnTo>
                  <a:lnTo>
                    <a:pt x="315" y="30"/>
                  </a:lnTo>
                  <a:lnTo>
                    <a:pt x="315" y="32"/>
                  </a:lnTo>
                  <a:lnTo>
                    <a:pt x="313" y="32"/>
                  </a:lnTo>
                  <a:lnTo>
                    <a:pt x="313" y="34"/>
                  </a:lnTo>
                  <a:lnTo>
                    <a:pt x="313" y="34"/>
                  </a:lnTo>
                  <a:lnTo>
                    <a:pt x="313" y="36"/>
                  </a:lnTo>
                  <a:lnTo>
                    <a:pt x="313" y="38"/>
                  </a:lnTo>
                  <a:lnTo>
                    <a:pt x="313" y="40"/>
                  </a:lnTo>
                  <a:lnTo>
                    <a:pt x="313" y="42"/>
                  </a:lnTo>
                  <a:lnTo>
                    <a:pt x="311" y="42"/>
                  </a:lnTo>
                  <a:lnTo>
                    <a:pt x="309" y="42"/>
                  </a:lnTo>
                  <a:lnTo>
                    <a:pt x="309" y="44"/>
                  </a:lnTo>
                  <a:lnTo>
                    <a:pt x="309" y="46"/>
                  </a:lnTo>
                  <a:lnTo>
                    <a:pt x="307" y="46"/>
                  </a:lnTo>
                  <a:lnTo>
                    <a:pt x="307" y="44"/>
                  </a:lnTo>
                  <a:lnTo>
                    <a:pt x="307" y="46"/>
                  </a:lnTo>
                  <a:lnTo>
                    <a:pt x="307" y="48"/>
                  </a:lnTo>
                  <a:lnTo>
                    <a:pt x="307" y="50"/>
                  </a:lnTo>
                  <a:lnTo>
                    <a:pt x="309" y="50"/>
                  </a:lnTo>
                  <a:lnTo>
                    <a:pt x="309" y="52"/>
                  </a:lnTo>
                  <a:lnTo>
                    <a:pt x="309" y="54"/>
                  </a:lnTo>
                  <a:lnTo>
                    <a:pt x="311" y="54"/>
                  </a:lnTo>
                  <a:lnTo>
                    <a:pt x="313" y="54"/>
                  </a:lnTo>
                  <a:lnTo>
                    <a:pt x="313" y="56"/>
                  </a:lnTo>
                  <a:lnTo>
                    <a:pt x="313" y="58"/>
                  </a:lnTo>
                  <a:lnTo>
                    <a:pt x="313" y="56"/>
                  </a:lnTo>
                  <a:lnTo>
                    <a:pt x="313" y="58"/>
                  </a:lnTo>
                  <a:lnTo>
                    <a:pt x="313" y="58"/>
                  </a:lnTo>
                  <a:lnTo>
                    <a:pt x="313" y="60"/>
                  </a:lnTo>
                  <a:lnTo>
                    <a:pt x="313" y="62"/>
                  </a:lnTo>
                  <a:lnTo>
                    <a:pt x="313" y="62"/>
                  </a:lnTo>
                  <a:lnTo>
                    <a:pt x="313" y="62"/>
                  </a:lnTo>
                  <a:lnTo>
                    <a:pt x="313" y="62"/>
                  </a:lnTo>
                  <a:lnTo>
                    <a:pt x="313" y="64"/>
                  </a:lnTo>
                  <a:lnTo>
                    <a:pt x="313" y="64"/>
                  </a:lnTo>
                  <a:lnTo>
                    <a:pt x="313" y="66"/>
                  </a:lnTo>
                  <a:lnTo>
                    <a:pt x="313" y="66"/>
                  </a:lnTo>
                  <a:lnTo>
                    <a:pt x="313" y="66"/>
                  </a:lnTo>
                  <a:lnTo>
                    <a:pt x="313" y="68"/>
                  </a:lnTo>
                  <a:lnTo>
                    <a:pt x="313" y="66"/>
                  </a:lnTo>
                  <a:lnTo>
                    <a:pt x="313" y="68"/>
                  </a:lnTo>
                  <a:lnTo>
                    <a:pt x="313" y="70"/>
                  </a:lnTo>
                  <a:lnTo>
                    <a:pt x="311" y="70"/>
                  </a:lnTo>
                  <a:lnTo>
                    <a:pt x="313" y="70"/>
                  </a:lnTo>
                  <a:lnTo>
                    <a:pt x="311" y="70"/>
                  </a:lnTo>
                  <a:lnTo>
                    <a:pt x="311" y="72"/>
                  </a:lnTo>
                  <a:lnTo>
                    <a:pt x="311" y="74"/>
                  </a:lnTo>
                  <a:lnTo>
                    <a:pt x="309" y="74"/>
                  </a:lnTo>
                  <a:lnTo>
                    <a:pt x="309" y="76"/>
                  </a:lnTo>
                  <a:lnTo>
                    <a:pt x="311" y="76"/>
                  </a:lnTo>
                  <a:lnTo>
                    <a:pt x="313" y="78"/>
                  </a:lnTo>
                  <a:lnTo>
                    <a:pt x="313" y="80"/>
                  </a:lnTo>
                  <a:lnTo>
                    <a:pt x="313" y="82"/>
                  </a:lnTo>
                  <a:lnTo>
                    <a:pt x="313" y="84"/>
                  </a:lnTo>
                  <a:lnTo>
                    <a:pt x="313" y="86"/>
                  </a:lnTo>
                  <a:lnTo>
                    <a:pt x="313" y="88"/>
                  </a:lnTo>
                  <a:lnTo>
                    <a:pt x="315" y="90"/>
                  </a:lnTo>
                  <a:lnTo>
                    <a:pt x="315" y="92"/>
                  </a:lnTo>
                  <a:lnTo>
                    <a:pt x="315" y="90"/>
                  </a:lnTo>
                  <a:lnTo>
                    <a:pt x="315" y="92"/>
                  </a:lnTo>
                  <a:lnTo>
                    <a:pt x="317" y="92"/>
                  </a:lnTo>
                  <a:lnTo>
                    <a:pt x="317" y="94"/>
                  </a:lnTo>
                  <a:lnTo>
                    <a:pt x="317" y="92"/>
                  </a:lnTo>
                  <a:lnTo>
                    <a:pt x="317" y="94"/>
                  </a:lnTo>
                  <a:lnTo>
                    <a:pt x="319" y="94"/>
                  </a:lnTo>
                  <a:lnTo>
                    <a:pt x="319" y="96"/>
                  </a:lnTo>
                  <a:lnTo>
                    <a:pt x="323" y="98"/>
                  </a:lnTo>
                  <a:lnTo>
                    <a:pt x="323" y="100"/>
                  </a:lnTo>
                  <a:lnTo>
                    <a:pt x="325" y="102"/>
                  </a:lnTo>
                  <a:lnTo>
                    <a:pt x="321" y="102"/>
                  </a:lnTo>
                  <a:lnTo>
                    <a:pt x="319" y="102"/>
                  </a:lnTo>
                  <a:lnTo>
                    <a:pt x="315" y="104"/>
                  </a:lnTo>
                  <a:lnTo>
                    <a:pt x="313" y="104"/>
                  </a:lnTo>
                  <a:lnTo>
                    <a:pt x="311" y="104"/>
                  </a:lnTo>
                  <a:lnTo>
                    <a:pt x="303" y="106"/>
                  </a:lnTo>
                  <a:lnTo>
                    <a:pt x="301" y="106"/>
                  </a:lnTo>
                  <a:lnTo>
                    <a:pt x="299" y="106"/>
                  </a:lnTo>
                  <a:lnTo>
                    <a:pt x="295" y="106"/>
                  </a:lnTo>
                  <a:lnTo>
                    <a:pt x="293" y="108"/>
                  </a:lnTo>
                  <a:lnTo>
                    <a:pt x="291" y="108"/>
                  </a:lnTo>
                  <a:lnTo>
                    <a:pt x="289" y="108"/>
                  </a:lnTo>
                  <a:lnTo>
                    <a:pt x="283" y="108"/>
                  </a:lnTo>
                  <a:lnTo>
                    <a:pt x="279" y="110"/>
                  </a:lnTo>
                  <a:lnTo>
                    <a:pt x="277" y="110"/>
                  </a:lnTo>
                  <a:lnTo>
                    <a:pt x="275" y="110"/>
                  </a:lnTo>
                  <a:lnTo>
                    <a:pt x="273" y="110"/>
                  </a:lnTo>
                  <a:lnTo>
                    <a:pt x="271" y="110"/>
                  </a:lnTo>
                  <a:lnTo>
                    <a:pt x="269" y="110"/>
                  </a:lnTo>
                  <a:lnTo>
                    <a:pt x="265" y="112"/>
                  </a:lnTo>
                  <a:lnTo>
                    <a:pt x="265" y="112"/>
                  </a:lnTo>
                  <a:lnTo>
                    <a:pt x="263" y="112"/>
                  </a:lnTo>
                  <a:lnTo>
                    <a:pt x="259" y="112"/>
                  </a:lnTo>
                  <a:lnTo>
                    <a:pt x="257" y="114"/>
                  </a:lnTo>
                  <a:lnTo>
                    <a:pt x="255" y="114"/>
                  </a:lnTo>
                  <a:lnTo>
                    <a:pt x="253" y="114"/>
                  </a:lnTo>
                  <a:lnTo>
                    <a:pt x="251" y="114"/>
                  </a:lnTo>
                  <a:lnTo>
                    <a:pt x="247" y="114"/>
                  </a:lnTo>
                  <a:lnTo>
                    <a:pt x="245" y="114"/>
                  </a:lnTo>
                  <a:lnTo>
                    <a:pt x="243" y="116"/>
                  </a:lnTo>
                  <a:lnTo>
                    <a:pt x="241" y="116"/>
                  </a:lnTo>
                  <a:lnTo>
                    <a:pt x="237" y="116"/>
                  </a:lnTo>
                  <a:lnTo>
                    <a:pt x="235" y="116"/>
                  </a:lnTo>
                  <a:lnTo>
                    <a:pt x="233" y="116"/>
                  </a:lnTo>
                  <a:lnTo>
                    <a:pt x="231" y="116"/>
                  </a:lnTo>
                  <a:lnTo>
                    <a:pt x="231" y="118"/>
                  </a:lnTo>
                  <a:lnTo>
                    <a:pt x="229" y="118"/>
                  </a:lnTo>
                  <a:lnTo>
                    <a:pt x="227" y="118"/>
                  </a:lnTo>
                  <a:lnTo>
                    <a:pt x="225" y="118"/>
                  </a:lnTo>
                  <a:lnTo>
                    <a:pt x="223" y="118"/>
                  </a:lnTo>
                  <a:lnTo>
                    <a:pt x="221" y="118"/>
                  </a:lnTo>
                  <a:lnTo>
                    <a:pt x="219" y="118"/>
                  </a:lnTo>
                  <a:lnTo>
                    <a:pt x="217" y="120"/>
                  </a:lnTo>
                  <a:lnTo>
                    <a:pt x="215" y="120"/>
                  </a:lnTo>
                  <a:lnTo>
                    <a:pt x="215" y="120"/>
                  </a:lnTo>
                  <a:lnTo>
                    <a:pt x="213" y="120"/>
                  </a:lnTo>
                  <a:lnTo>
                    <a:pt x="211" y="120"/>
                  </a:lnTo>
                  <a:lnTo>
                    <a:pt x="209" y="120"/>
                  </a:lnTo>
                  <a:lnTo>
                    <a:pt x="207" y="120"/>
                  </a:lnTo>
                  <a:lnTo>
                    <a:pt x="205" y="122"/>
                  </a:lnTo>
                  <a:lnTo>
                    <a:pt x="201" y="122"/>
                  </a:lnTo>
                  <a:lnTo>
                    <a:pt x="199" y="122"/>
                  </a:lnTo>
                  <a:lnTo>
                    <a:pt x="193" y="122"/>
                  </a:lnTo>
                  <a:lnTo>
                    <a:pt x="189" y="124"/>
                  </a:lnTo>
                  <a:lnTo>
                    <a:pt x="187" y="124"/>
                  </a:lnTo>
                  <a:lnTo>
                    <a:pt x="185" y="124"/>
                  </a:lnTo>
                  <a:lnTo>
                    <a:pt x="183" y="124"/>
                  </a:lnTo>
                  <a:lnTo>
                    <a:pt x="181" y="124"/>
                  </a:lnTo>
                  <a:lnTo>
                    <a:pt x="177" y="124"/>
                  </a:lnTo>
                  <a:lnTo>
                    <a:pt x="175" y="124"/>
                  </a:lnTo>
                  <a:lnTo>
                    <a:pt x="173" y="124"/>
                  </a:lnTo>
                  <a:lnTo>
                    <a:pt x="171" y="124"/>
                  </a:lnTo>
                  <a:lnTo>
                    <a:pt x="169" y="124"/>
                  </a:lnTo>
                  <a:lnTo>
                    <a:pt x="166" y="124"/>
                  </a:lnTo>
                  <a:lnTo>
                    <a:pt x="166" y="124"/>
                  </a:lnTo>
                  <a:lnTo>
                    <a:pt x="164" y="126"/>
                  </a:lnTo>
                  <a:lnTo>
                    <a:pt x="162" y="126"/>
                  </a:lnTo>
                  <a:lnTo>
                    <a:pt x="160" y="126"/>
                  </a:lnTo>
                  <a:lnTo>
                    <a:pt x="154" y="126"/>
                  </a:lnTo>
                  <a:lnTo>
                    <a:pt x="152" y="126"/>
                  </a:lnTo>
                  <a:lnTo>
                    <a:pt x="150" y="128"/>
                  </a:lnTo>
                  <a:lnTo>
                    <a:pt x="146" y="128"/>
                  </a:lnTo>
                  <a:lnTo>
                    <a:pt x="144" y="128"/>
                  </a:lnTo>
                  <a:lnTo>
                    <a:pt x="142" y="128"/>
                  </a:lnTo>
                  <a:lnTo>
                    <a:pt x="140" y="128"/>
                  </a:lnTo>
                  <a:lnTo>
                    <a:pt x="132" y="130"/>
                  </a:lnTo>
                  <a:lnTo>
                    <a:pt x="130" y="130"/>
                  </a:lnTo>
                  <a:lnTo>
                    <a:pt x="128" y="130"/>
                  </a:lnTo>
                  <a:lnTo>
                    <a:pt x="126" y="130"/>
                  </a:lnTo>
                  <a:lnTo>
                    <a:pt x="126" y="128"/>
                  </a:lnTo>
                  <a:lnTo>
                    <a:pt x="124" y="128"/>
                  </a:lnTo>
                  <a:lnTo>
                    <a:pt x="124" y="126"/>
                  </a:lnTo>
                  <a:lnTo>
                    <a:pt x="126" y="126"/>
                  </a:lnTo>
                  <a:lnTo>
                    <a:pt x="124" y="124"/>
                  </a:lnTo>
                  <a:lnTo>
                    <a:pt x="122" y="124"/>
                  </a:lnTo>
                  <a:lnTo>
                    <a:pt x="122" y="122"/>
                  </a:lnTo>
                  <a:lnTo>
                    <a:pt x="122" y="120"/>
                  </a:lnTo>
                  <a:lnTo>
                    <a:pt x="122" y="118"/>
                  </a:lnTo>
                  <a:lnTo>
                    <a:pt x="122" y="116"/>
                  </a:lnTo>
                  <a:lnTo>
                    <a:pt x="122" y="114"/>
                  </a:lnTo>
                  <a:lnTo>
                    <a:pt x="122" y="112"/>
                  </a:lnTo>
                  <a:lnTo>
                    <a:pt x="122" y="110"/>
                  </a:lnTo>
                  <a:lnTo>
                    <a:pt x="120" y="110"/>
                  </a:lnTo>
                  <a:lnTo>
                    <a:pt x="120" y="108"/>
                  </a:lnTo>
                  <a:lnTo>
                    <a:pt x="122" y="108"/>
                  </a:lnTo>
                  <a:lnTo>
                    <a:pt x="120" y="106"/>
                  </a:lnTo>
                  <a:lnTo>
                    <a:pt x="120" y="104"/>
                  </a:lnTo>
                  <a:lnTo>
                    <a:pt x="122" y="104"/>
                  </a:lnTo>
                  <a:lnTo>
                    <a:pt x="122" y="106"/>
                  </a:lnTo>
                  <a:lnTo>
                    <a:pt x="122" y="104"/>
                  </a:lnTo>
                  <a:lnTo>
                    <a:pt x="122" y="102"/>
                  </a:lnTo>
                  <a:lnTo>
                    <a:pt x="120" y="102"/>
                  </a:lnTo>
                  <a:lnTo>
                    <a:pt x="118" y="102"/>
                  </a:lnTo>
                  <a:lnTo>
                    <a:pt x="118" y="102"/>
                  </a:lnTo>
                  <a:lnTo>
                    <a:pt x="118" y="104"/>
                  </a:lnTo>
                  <a:lnTo>
                    <a:pt x="116" y="104"/>
                  </a:lnTo>
                  <a:lnTo>
                    <a:pt x="116" y="102"/>
                  </a:lnTo>
                  <a:lnTo>
                    <a:pt x="114" y="102"/>
                  </a:lnTo>
                  <a:lnTo>
                    <a:pt x="114" y="104"/>
                  </a:lnTo>
                  <a:lnTo>
                    <a:pt x="112" y="104"/>
                  </a:lnTo>
                  <a:lnTo>
                    <a:pt x="112" y="106"/>
                  </a:lnTo>
                  <a:lnTo>
                    <a:pt x="110" y="106"/>
                  </a:lnTo>
                  <a:lnTo>
                    <a:pt x="110" y="104"/>
                  </a:lnTo>
                  <a:lnTo>
                    <a:pt x="110" y="102"/>
                  </a:lnTo>
                  <a:lnTo>
                    <a:pt x="108" y="100"/>
                  </a:lnTo>
                  <a:lnTo>
                    <a:pt x="108" y="98"/>
                  </a:lnTo>
                  <a:lnTo>
                    <a:pt x="106" y="98"/>
                  </a:lnTo>
                  <a:lnTo>
                    <a:pt x="106" y="96"/>
                  </a:lnTo>
                  <a:lnTo>
                    <a:pt x="106" y="94"/>
                  </a:lnTo>
                  <a:lnTo>
                    <a:pt x="108" y="92"/>
                  </a:lnTo>
                  <a:lnTo>
                    <a:pt x="108" y="90"/>
                  </a:lnTo>
                  <a:lnTo>
                    <a:pt x="108" y="88"/>
                  </a:lnTo>
                  <a:lnTo>
                    <a:pt x="108" y="86"/>
                  </a:lnTo>
                  <a:lnTo>
                    <a:pt x="108" y="84"/>
                  </a:lnTo>
                  <a:lnTo>
                    <a:pt x="110" y="82"/>
                  </a:lnTo>
                  <a:lnTo>
                    <a:pt x="112" y="80"/>
                  </a:lnTo>
                  <a:lnTo>
                    <a:pt x="112" y="78"/>
                  </a:lnTo>
                  <a:lnTo>
                    <a:pt x="112" y="76"/>
                  </a:lnTo>
                  <a:lnTo>
                    <a:pt x="110" y="76"/>
                  </a:lnTo>
                  <a:lnTo>
                    <a:pt x="110" y="76"/>
                  </a:lnTo>
                  <a:lnTo>
                    <a:pt x="108" y="76"/>
                  </a:lnTo>
                  <a:lnTo>
                    <a:pt x="108" y="74"/>
                  </a:lnTo>
                  <a:lnTo>
                    <a:pt x="106" y="74"/>
                  </a:lnTo>
                  <a:lnTo>
                    <a:pt x="106" y="76"/>
                  </a:lnTo>
                  <a:lnTo>
                    <a:pt x="104" y="76"/>
                  </a:lnTo>
                  <a:lnTo>
                    <a:pt x="102" y="76"/>
                  </a:lnTo>
                  <a:lnTo>
                    <a:pt x="102" y="76"/>
                  </a:lnTo>
                  <a:lnTo>
                    <a:pt x="100" y="76"/>
                  </a:lnTo>
                  <a:lnTo>
                    <a:pt x="98" y="76"/>
                  </a:lnTo>
                  <a:lnTo>
                    <a:pt x="96" y="76"/>
                  </a:lnTo>
                  <a:lnTo>
                    <a:pt x="94" y="76"/>
                  </a:lnTo>
                  <a:lnTo>
                    <a:pt x="92" y="76"/>
                  </a:lnTo>
                  <a:lnTo>
                    <a:pt x="90" y="76"/>
                  </a:lnTo>
                  <a:lnTo>
                    <a:pt x="90" y="74"/>
                  </a:lnTo>
                  <a:lnTo>
                    <a:pt x="90" y="72"/>
                  </a:lnTo>
                  <a:lnTo>
                    <a:pt x="88" y="72"/>
                  </a:lnTo>
                  <a:lnTo>
                    <a:pt x="88" y="70"/>
                  </a:lnTo>
                  <a:lnTo>
                    <a:pt x="88" y="68"/>
                  </a:lnTo>
                  <a:lnTo>
                    <a:pt x="88" y="66"/>
                  </a:lnTo>
                  <a:lnTo>
                    <a:pt x="88" y="64"/>
                  </a:lnTo>
                  <a:lnTo>
                    <a:pt x="90" y="64"/>
                  </a:lnTo>
                  <a:lnTo>
                    <a:pt x="90" y="66"/>
                  </a:lnTo>
                  <a:lnTo>
                    <a:pt x="90" y="64"/>
                  </a:lnTo>
                  <a:lnTo>
                    <a:pt x="92" y="64"/>
                  </a:lnTo>
                  <a:lnTo>
                    <a:pt x="92" y="62"/>
                  </a:lnTo>
                  <a:lnTo>
                    <a:pt x="94" y="62"/>
                  </a:lnTo>
                  <a:lnTo>
                    <a:pt x="94" y="60"/>
                  </a:lnTo>
                  <a:lnTo>
                    <a:pt x="94" y="58"/>
                  </a:lnTo>
                  <a:lnTo>
                    <a:pt x="92" y="58"/>
                  </a:lnTo>
                  <a:lnTo>
                    <a:pt x="94" y="56"/>
                  </a:lnTo>
                  <a:lnTo>
                    <a:pt x="96" y="56"/>
                  </a:lnTo>
                  <a:lnTo>
                    <a:pt x="98" y="56"/>
                  </a:lnTo>
                  <a:lnTo>
                    <a:pt x="96" y="54"/>
                  </a:lnTo>
                  <a:lnTo>
                    <a:pt x="94" y="54"/>
                  </a:lnTo>
                  <a:lnTo>
                    <a:pt x="92" y="54"/>
                  </a:lnTo>
                  <a:lnTo>
                    <a:pt x="90" y="54"/>
                  </a:lnTo>
                  <a:lnTo>
                    <a:pt x="90" y="56"/>
                  </a:lnTo>
                  <a:lnTo>
                    <a:pt x="88" y="56"/>
                  </a:lnTo>
                  <a:lnTo>
                    <a:pt x="88" y="58"/>
                  </a:lnTo>
                  <a:lnTo>
                    <a:pt x="86" y="58"/>
                  </a:lnTo>
                  <a:lnTo>
                    <a:pt x="84" y="58"/>
                  </a:lnTo>
                  <a:lnTo>
                    <a:pt x="82" y="58"/>
                  </a:lnTo>
                  <a:lnTo>
                    <a:pt x="80" y="56"/>
                  </a:lnTo>
                  <a:lnTo>
                    <a:pt x="82" y="54"/>
                  </a:lnTo>
                  <a:lnTo>
                    <a:pt x="80" y="54"/>
                  </a:lnTo>
                  <a:lnTo>
                    <a:pt x="82" y="54"/>
                  </a:lnTo>
                  <a:lnTo>
                    <a:pt x="82" y="52"/>
                  </a:lnTo>
                  <a:lnTo>
                    <a:pt x="80" y="52"/>
                  </a:lnTo>
                  <a:lnTo>
                    <a:pt x="80" y="54"/>
                  </a:lnTo>
                  <a:lnTo>
                    <a:pt x="78" y="54"/>
                  </a:lnTo>
                  <a:lnTo>
                    <a:pt x="78" y="52"/>
                  </a:lnTo>
                  <a:lnTo>
                    <a:pt x="76" y="52"/>
                  </a:lnTo>
                  <a:lnTo>
                    <a:pt x="76" y="50"/>
                  </a:lnTo>
                  <a:lnTo>
                    <a:pt x="76" y="48"/>
                  </a:lnTo>
                  <a:lnTo>
                    <a:pt x="76" y="50"/>
                  </a:lnTo>
                  <a:lnTo>
                    <a:pt x="74" y="50"/>
                  </a:lnTo>
                  <a:lnTo>
                    <a:pt x="74" y="48"/>
                  </a:lnTo>
                  <a:lnTo>
                    <a:pt x="74" y="46"/>
                  </a:lnTo>
                  <a:lnTo>
                    <a:pt x="72" y="46"/>
                  </a:lnTo>
                  <a:lnTo>
                    <a:pt x="70" y="46"/>
                  </a:lnTo>
                  <a:lnTo>
                    <a:pt x="70" y="44"/>
                  </a:lnTo>
                  <a:lnTo>
                    <a:pt x="70" y="44"/>
                  </a:lnTo>
                  <a:lnTo>
                    <a:pt x="70" y="42"/>
                  </a:lnTo>
                  <a:lnTo>
                    <a:pt x="70" y="40"/>
                  </a:lnTo>
                  <a:lnTo>
                    <a:pt x="68" y="40"/>
                  </a:lnTo>
                  <a:lnTo>
                    <a:pt x="66" y="40"/>
                  </a:lnTo>
                  <a:lnTo>
                    <a:pt x="64" y="40"/>
                  </a:lnTo>
                  <a:lnTo>
                    <a:pt x="64" y="42"/>
                  </a:lnTo>
                  <a:lnTo>
                    <a:pt x="62" y="42"/>
                  </a:lnTo>
                  <a:lnTo>
                    <a:pt x="62" y="40"/>
                  </a:lnTo>
                  <a:lnTo>
                    <a:pt x="60" y="40"/>
                  </a:lnTo>
                  <a:lnTo>
                    <a:pt x="60" y="38"/>
                  </a:lnTo>
                  <a:lnTo>
                    <a:pt x="60" y="36"/>
                  </a:lnTo>
                  <a:lnTo>
                    <a:pt x="58" y="36"/>
                  </a:lnTo>
                  <a:lnTo>
                    <a:pt x="58" y="38"/>
                  </a:lnTo>
                  <a:lnTo>
                    <a:pt x="56" y="38"/>
                  </a:lnTo>
                  <a:lnTo>
                    <a:pt x="56" y="36"/>
                  </a:lnTo>
                  <a:lnTo>
                    <a:pt x="54" y="36"/>
                  </a:lnTo>
                  <a:lnTo>
                    <a:pt x="54" y="38"/>
                  </a:lnTo>
                  <a:lnTo>
                    <a:pt x="54" y="36"/>
                  </a:lnTo>
                  <a:lnTo>
                    <a:pt x="54" y="34"/>
                  </a:lnTo>
                  <a:lnTo>
                    <a:pt x="52" y="34"/>
                  </a:lnTo>
                  <a:lnTo>
                    <a:pt x="52" y="32"/>
                  </a:lnTo>
                  <a:lnTo>
                    <a:pt x="54" y="32"/>
                  </a:lnTo>
                  <a:lnTo>
                    <a:pt x="54" y="30"/>
                  </a:lnTo>
                  <a:lnTo>
                    <a:pt x="54" y="28"/>
                  </a:lnTo>
                  <a:lnTo>
                    <a:pt x="54" y="28"/>
                  </a:lnTo>
                  <a:lnTo>
                    <a:pt x="52" y="28"/>
                  </a:lnTo>
                  <a:lnTo>
                    <a:pt x="52" y="26"/>
                  </a:lnTo>
                  <a:lnTo>
                    <a:pt x="50" y="26"/>
                  </a:lnTo>
                  <a:lnTo>
                    <a:pt x="52" y="26"/>
                  </a:lnTo>
                  <a:lnTo>
                    <a:pt x="52" y="24"/>
                  </a:lnTo>
                  <a:lnTo>
                    <a:pt x="50" y="24"/>
                  </a:lnTo>
                  <a:lnTo>
                    <a:pt x="48" y="24"/>
                  </a:lnTo>
                  <a:lnTo>
                    <a:pt x="50" y="24"/>
                  </a:lnTo>
                  <a:lnTo>
                    <a:pt x="50" y="22"/>
                  </a:lnTo>
                  <a:lnTo>
                    <a:pt x="48" y="22"/>
                  </a:lnTo>
                  <a:lnTo>
                    <a:pt x="48" y="24"/>
                  </a:lnTo>
                  <a:lnTo>
                    <a:pt x="48" y="22"/>
                  </a:lnTo>
                  <a:lnTo>
                    <a:pt x="46" y="22"/>
                  </a:lnTo>
                  <a:lnTo>
                    <a:pt x="44" y="22"/>
                  </a:lnTo>
                  <a:lnTo>
                    <a:pt x="46" y="22"/>
                  </a:lnTo>
                  <a:lnTo>
                    <a:pt x="44" y="22"/>
                  </a:lnTo>
                  <a:lnTo>
                    <a:pt x="44" y="20"/>
                  </a:lnTo>
                  <a:lnTo>
                    <a:pt x="42" y="20"/>
                  </a:lnTo>
                  <a:lnTo>
                    <a:pt x="40" y="20"/>
                  </a:lnTo>
                  <a:lnTo>
                    <a:pt x="40" y="22"/>
                  </a:lnTo>
                  <a:lnTo>
                    <a:pt x="38" y="20"/>
                  </a:lnTo>
                  <a:lnTo>
                    <a:pt x="36" y="20"/>
                  </a:lnTo>
                  <a:lnTo>
                    <a:pt x="36" y="18"/>
                  </a:lnTo>
                  <a:lnTo>
                    <a:pt x="34" y="20"/>
                  </a:lnTo>
                  <a:lnTo>
                    <a:pt x="34" y="18"/>
                  </a:lnTo>
                  <a:lnTo>
                    <a:pt x="32" y="16"/>
                  </a:lnTo>
                  <a:lnTo>
                    <a:pt x="32" y="18"/>
                  </a:lnTo>
                  <a:lnTo>
                    <a:pt x="30" y="18"/>
                  </a:lnTo>
                  <a:lnTo>
                    <a:pt x="30" y="16"/>
                  </a:lnTo>
                  <a:lnTo>
                    <a:pt x="28" y="16"/>
                  </a:lnTo>
                  <a:lnTo>
                    <a:pt x="26" y="16"/>
                  </a:lnTo>
                  <a:lnTo>
                    <a:pt x="26" y="14"/>
                  </a:lnTo>
                  <a:lnTo>
                    <a:pt x="24" y="14"/>
                  </a:lnTo>
                  <a:lnTo>
                    <a:pt x="24" y="12"/>
                  </a:lnTo>
                  <a:lnTo>
                    <a:pt x="22" y="12"/>
                  </a:lnTo>
                  <a:lnTo>
                    <a:pt x="22" y="10"/>
                  </a:lnTo>
                  <a:lnTo>
                    <a:pt x="22" y="10"/>
                  </a:lnTo>
                  <a:lnTo>
                    <a:pt x="20" y="10"/>
                  </a:lnTo>
                  <a:lnTo>
                    <a:pt x="18" y="10"/>
                  </a:lnTo>
                  <a:lnTo>
                    <a:pt x="18" y="12"/>
                  </a:lnTo>
                  <a:lnTo>
                    <a:pt x="16" y="12"/>
                  </a:lnTo>
                  <a:lnTo>
                    <a:pt x="14" y="12"/>
                  </a:lnTo>
                  <a:lnTo>
                    <a:pt x="14" y="10"/>
                  </a:lnTo>
                  <a:lnTo>
                    <a:pt x="12" y="10"/>
                  </a:lnTo>
                  <a:lnTo>
                    <a:pt x="12" y="8"/>
                  </a:lnTo>
                  <a:lnTo>
                    <a:pt x="10" y="8"/>
                  </a:lnTo>
                  <a:lnTo>
                    <a:pt x="10" y="10"/>
                  </a:lnTo>
                  <a:lnTo>
                    <a:pt x="10" y="8"/>
                  </a:lnTo>
                  <a:lnTo>
                    <a:pt x="8" y="8"/>
                  </a:lnTo>
                  <a:lnTo>
                    <a:pt x="8" y="10"/>
                  </a:lnTo>
                  <a:lnTo>
                    <a:pt x="8" y="8"/>
                  </a:lnTo>
                  <a:lnTo>
                    <a:pt x="8" y="6"/>
                  </a:lnTo>
                  <a:lnTo>
                    <a:pt x="6" y="6"/>
                  </a:lnTo>
                  <a:lnTo>
                    <a:pt x="6" y="4"/>
                  </a:lnTo>
                  <a:lnTo>
                    <a:pt x="4" y="4"/>
                  </a:lnTo>
                  <a:lnTo>
                    <a:pt x="4" y="6"/>
                  </a:lnTo>
                  <a:lnTo>
                    <a:pt x="4" y="4"/>
                  </a:lnTo>
                  <a:lnTo>
                    <a:pt x="2" y="4"/>
                  </a:lnTo>
                  <a:lnTo>
                    <a:pt x="0" y="4"/>
                  </a:lnTo>
                  <a:lnTo>
                    <a:pt x="0" y="2"/>
                  </a:lnTo>
                  <a:lnTo>
                    <a:pt x="2" y="2"/>
                  </a:lnTo>
                  <a:lnTo>
                    <a:pt x="2" y="0"/>
                  </a:lnTo>
                  <a:lnTo>
                    <a:pt x="0" y="0"/>
                  </a:lnTo>
                  <a:lnTo>
                    <a:pt x="2" y="0"/>
                  </a:lnTo>
                  <a:lnTo>
                    <a:pt x="6" y="0"/>
                  </a:lnTo>
                  <a:lnTo>
                    <a:pt x="14" y="0"/>
                  </a:lnTo>
                  <a:lnTo>
                    <a:pt x="18" y="0"/>
                  </a:lnTo>
                  <a:lnTo>
                    <a:pt x="22" y="0"/>
                  </a:lnTo>
                  <a:lnTo>
                    <a:pt x="24" y="0"/>
                  </a:lnTo>
                  <a:lnTo>
                    <a:pt x="30" y="0"/>
                  </a:lnTo>
                  <a:lnTo>
                    <a:pt x="34" y="0"/>
                  </a:lnTo>
                  <a:lnTo>
                    <a:pt x="38" y="0"/>
                  </a:lnTo>
                  <a:lnTo>
                    <a:pt x="42" y="0"/>
                  </a:lnTo>
                  <a:lnTo>
                    <a:pt x="44" y="0"/>
                  </a:lnTo>
                  <a:lnTo>
                    <a:pt x="46" y="0"/>
                  </a:lnTo>
                  <a:lnTo>
                    <a:pt x="48" y="0"/>
                  </a:lnTo>
                  <a:lnTo>
                    <a:pt x="52" y="0"/>
                  </a:lnTo>
                  <a:lnTo>
                    <a:pt x="56" y="0"/>
                  </a:lnTo>
                  <a:lnTo>
                    <a:pt x="58" y="0"/>
                  </a:lnTo>
                  <a:lnTo>
                    <a:pt x="60" y="0"/>
                  </a:lnTo>
                  <a:lnTo>
                    <a:pt x="62" y="0"/>
                  </a:lnTo>
                  <a:lnTo>
                    <a:pt x="64" y="0"/>
                  </a:lnTo>
                  <a:lnTo>
                    <a:pt x="66" y="0"/>
                  </a:lnTo>
                  <a:lnTo>
                    <a:pt x="68" y="0"/>
                  </a:lnTo>
                  <a:lnTo>
                    <a:pt x="70" y="0"/>
                  </a:lnTo>
                  <a:lnTo>
                    <a:pt x="70" y="0"/>
                  </a:lnTo>
                  <a:lnTo>
                    <a:pt x="72" y="0"/>
                  </a:lnTo>
                  <a:lnTo>
                    <a:pt x="74" y="0"/>
                  </a:lnTo>
                  <a:lnTo>
                    <a:pt x="76"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8" name="Freeform 107"/>
            <p:cNvSpPr>
              <a:spLocks/>
            </p:cNvSpPr>
            <p:nvPr/>
          </p:nvSpPr>
          <p:spPr bwMode="auto">
            <a:xfrm>
              <a:off x="6854825" y="2355850"/>
              <a:ext cx="390525" cy="330200"/>
            </a:xfrm>
            <a:custGeom>
              <a:avLst/>
              <a:gdLst>
                <a:gd name="T0" fmla="*/ 160 w 246"/>
                <a:gd name="T1" fmla="*/ 52 h 208"/>
                <a:gd name="T2" fmla="*/ 168 w 246"/>
                <a:gd name="T3" fmla="*/ 68 h 208"/>
                <a:gd name="T4" fmla="*/ 188 w 246"/>
                <a:gd name="T5" fmla="*/ 74 h 208"/>
                <a:gd name="T6" fmla="*/ 196 w 246"/>
                <a:gd name="T7" fmla="*/ 82 h 208"/>
                <a:gd name="T8" fmla="*/ 206 w 246"/>
                <a:gd name="T9" fmla="*/ 96 h 208"/>
                <a:gd name="T10" fmla="*/ 208 w 246"/>
                <a:gd name="T11" fmla="*/ 104 h 208"/>
                <a:gd name="T12" fmla="*/ 214 w 246"/>
                <a:gd name="T13" fmla="*/ 116 h 208"/>
                <a:gd name="T14" fmla="*/ 222 w 246"/>
                <a:gd name="T15" fmla="*/ 126 h 208"/>
                <a:gd name="T16" fmla="*/ 226 w 246"/>
                <a:gd name="T17" fmla="*/ 134 h 208"/>
                <a:gd name="T18" fmla="*/ 232 w 246"/>
                <a:gd name="T19" fmla="*/ 144 h 208"/>
                <a:gd name="T20" fmla="*/ 240 w 246"/>
                <a:gd name="T21" fmla="*/ 158 h 208"/>
                <a:gd name="T22" fmla="*/ 240 w 246"/>
                <a:gd name="T23" fmla="*/ 172 h 208"/>
                <a:gd name="T24" fmla="*/ 222 w 246"/>
                <a:gd name="T25" fmla="*/ 182 h 208"/>
                <a:gd name="T26" fmla="*/ 208 w 246"/>
                <a:gd name="T27" fmla="*/ 188 h 208"/>
                <a:gd name="T28" fmla="*/ 196 w 246"/>
                <a:gd name="T29" fmla="*/ 196 h 208"/>
                <a:gd name="T30" fmla="*/ 178 w 246"/>
                <a:gd name="T31" fmla="*/ 208 h 208"/>
                <a:gd name="T32" fmla="*/ 170 w 246"/>
                <a:gd name="T33" fmla="*/ 192 h 208"/>
                <a:gd name="T34" fmla="*/ 162 w 246"/>
                <a:gd name="T35" fmla="*/ 182 h 208"/>
                <a:gd name="T36" fmla="*/ 156 w 246"/>
                <a:gd name="T37" fmla="*/ 166 h 208"/>
                <a:gd name="T38" fmla="*/ 138 w 246"/>
                <a:gd name="T39" fmla="*/ 154 h 208"/>
                <a:gd name="T40" fmla="*/ 128 w 246"/>
                <a:gd name="T41" fmla="*/ 160 h 208"/>
                <a:gd name="T42" fmla="*/ 116 w 246"/>
                <a:gd name="T43" fmla="*/ 166 h 208"/>
                <a:gd name="T44" fmla="*/ 104 w 246"/>
                <a:gd name="T45" fmla="*/ 176 h 208"/>
                <a:gd name="T46" fmla="*/ 94 w 246"/>
                <a:gd name="T47" fmla="*/ 182 h 208"/>
                <a:gd name="T48" fmla="*/ 80 w 246"/>
                <a:gd name="T49" fmla="*/ 188 h 208"/>
                <a:gd name="T50" fmla="*/ 70 w 246"/>
                <a:gd name="T51" fmla="*/ 194 h 208"/>
                <a:gd name="T52" fmla="*/ 62 w 246"/>
                <a:gd name="T53" fmla="*/ 190 h 208"/>
                <a:gd name="T54" fmla="*/ 58 w 246"/>
                <a:gd name="T55" fmla="*/ 186 h 208"/>
                <a:gd name="T56" fmla="*/ 58 w 246"/>
                <a:gd name="T57" fmla="*/ 176 h 208"/>
                <a:gd name="T58" fmla="*/ 62 w 246"/>
                <a:gd name="T59" fmla="*/ 170 h 208"/>
                <a:gd name="T60" fmla="*/ 70 w 246"/>
                <a:gd name="T61" fmla="*/ 162 h 208"/>
                <a:gd name="T62" fmla="*/ 62 w 246"/>
                <a:gd name="T63" fmla="*/ 156 h 208"/>
                <a:gd name="T64" fmla="*/ 52 w 246"/>
                <a:gd name="T65" fmla="*/ 156 h 208"/>
                <a:gd name="T66" fmla="*/ 46 w 246"/>
                <a:gd name="T67" fmla="*/ 150 h 208"/>
                <a:gd name="T68" fmla="*/ 36 w 246"/>
                <a:gd name="T69" fmla="*/ 144 h 208"/>
                <a:gd name="T70" fmla="*/ 44 w 246"/>
                <a:gd name="T71" fmla="*/ 138 h 208"/>
                <a:gd name="T72" fmla="*/ 30 w 246"/>
                <a:gd name="T73" fmla="*/ 134 h 208"/>
                <a:gd name="T74" fmla="*/ 22 w 246"/>
                <a:gd name="T75" fmla="*/ 128 h 208"/>
                <a:gd name="T76" fmla="*/ 22 w 246"/>
                <a:gd name="T77" fmla="*/ 120 h 208"/>
                <a:gd name="T78" fmla="*/ 38 w 246"/>
                <a:gd name="T79" fmla="*/ 110 h 208"/>
                <a:gd name="T80" fmla="*/ 30 w 246"/>
                <a:gd name="T81" fmla="*/ 104 h 208"/>
                <a:gd name="T82" fmla="*/ 24 w 246"/>
                <a:gd name="T83" fmla="*/ 94 h 208"/>
                <a:gd name="T84" fmla="*/ 18 w 246"/>
                <a:gd name="T85" fmla="*/ 92 h 208"/>
                <a:gd name="T86" fmla="*/ 6 w 246"/>
                <a:gd name="T87" fmla="*/ 92 h 208"/>
                <a:gd name="T88" fmla="*/ 4 w 246"/>
                <a:gd name="T89" fmla="*/ 84 h 208"/>
                <a:gd name="T90" fmla="*/ 4 w 246"/>
                <a:gd name="T91" fmla="*/ 76 h 208"/>
                <a:gd name="T92" fmla="*/ 10 w 246"/>
                <a:gd name="T93" fmla="*/ 64 h 208"/>
                <a:gd name="T94" fmla="*/ 4 w 246"/>
                <a:gd name="T95" fmla="*/ 58 h 208"/>
                <a:gd name="T96" fmla="*/ 2 w 246"/>
                <a:gd name="T97" fmla="*/ 48 h 208"/>
                <a:gd name="T98" fmla="*/ 10 w 246"/>
                <a:gd name="T99" fmla="*/ 42 h 208"/>
                <a:gd name="T100" fmla="*/ 10 w 246"/>
                <a:gd name="T101" fmla="*/ 36 h 208"/>
                <a:gd name="T102" fmla="*/ 12 w 246"/>
                <a:gd name="T103" fmla="*/ 32 h 208"/>
                <a:gd name="T104" fmla="*/ 32 w 246"/>
                <a:gd name="T105" fmla="*/ 26 h 208"/>
                <a:gd name="T106" fmla="*/ 54 w 246"/>
                <a:gd name="T107" fmla="*/ 20 h 208"/>
                <a:gd name="T108" fmla="*/ 70 w 246"/>
                <a:gd name="T109" fmla="*/ 16 h 208"/>
                <a:gd name="T110" fmla="*/ 86 w 246"/>
                <a:gd name="T111" fmla="*/ 12 h 208"/>
                <a:gd name="T112" fmla="*/ 104 w 246"/>
                <a:gd name="T113" fmla="*/ 6 h 208"/>
                <a:gd name="T114" fmla="*/ 114 w 246"/>
                <a:gd name="T115" fmla="*/ 4 h 208"/>
                <a:gd name="T116" fmla="*/ 130 w 246"/>
                <a:gd name="T117" fmla="*/ 0 h 208"/>
                <a:gd name="T118" fmla="*/ 138 w 246"/>
                <a:gd name="T119" fmla="*/ 14 h 208"/>
                <a:gd name="T120" fmla="*/ 142 w 246"/>
                <a:gd name="T121" fmla="*/ 2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08">
                  <a:moveTo>
                    <a:pt x="146" y="28"/>
                  </a:moveTo>
                  <a:lnTo>
                    <a:pt x="154" y="42"/>
                  </a:lnTo>
                  <a:lnTo>
                    <a:pt x="158" y="46"/>
                  </a:lnTo>
                  <a:lnTo>
                    <a:pt x="158" y="48"/>
                  </a:lnTo>
                  <a:lnTo>
                    <a:pt x="160" y="52"/>
                  </a:lnTo>
                  <a:lnTo>
                    <a:pt x="160" y="52"/>
                  </a:lnTo>
                  <a:lnTo>
                    <a:pt x="160" y="54"/>
                  </a:lnTo>
                  <a:lnTo>
                    <a:pt x="162" y="56"/>
                  </a:lnTo>
                  <a:lnTo>
                    <a:pt x="164" y="60"/>
                  </a:lnTo>
                  <a:lnTo>
                    <a:pt x="166" y="64"/>
                  </a:lnTo>
                  <a:lnTo>
                    <a:pt x="168" y="66"/>
                  </a:lnTo>
                  <a:lnTo>
                    <a:pt x="168" y="68"/>
                  </a:lnTo>
                  <a:lnTo>
                    <a:pt x="172" y="74"/>
                  </a:lnTo>
                  <a:lnTo>
                    <a:pt x="176" y="80"/>
                  </a:lnTo>
                  <a:lnTo>
                    <a:pt x="178" y="80"/>
                  </a:lnTo>
                  <a:lnTo>
                    <a:pt x="180" y="78"/>
                  </a:lnTo>
                  <a:lnTo>
                    <a:pt x="184" y="76"/>
                  </a:lnTo>
                  <a:lnTo>
                    <a:pt x="188" y="74"/>
                  </a:lnTo>
                  <a:lnTo>
                    <a:pt x="190" y="72"/>
                  </a:lnTo>
                  <a:lnTo>
                    <a:pt x="194" y="76"/>
                  </a:lnTo>
                  <a:lnTo>
                    <a:pt x="194" y="78"/>
                  </a:lnTo>
                  <a:lnTo>
                    <a:pt x="194" y="80"/>
                  </a:lnTo>
                  <a:lnTo>
                    <a:pt x="196" y="80"/>
                  </a:lnTo>
                  <a:lnTo>
                    <a:pt x="196" y="82"/>
                  </a:lnTo>
                  <a:lnTo>
                    <a:pt x="198" y="84"/>
                  </a:lnTo>
                  <a:lnTo>
                    <a:pt x="198" y="86"/>
                  </a:lnTo>
                  <a:lnTo>
                    <a:pt x="202" y="90"/>
                  </a:lnTo>
                  <a:lnTo>
                    <a:pt x="204" y="92"/>
                  </a:lnTo>
                  <a:lnTo>
                    <a:pt x="204" y="94"/>
                  </a:lnTo>
                  <a:lnTo>
                    <a:pt x="206" y="96"/>
                  </a:lnTo>
                  <a:lnTo>
                    <a:pt x="206" y="98"/>
                  </a:lnTo>
                  <a:lnTo>
                    <a:pt x="208" y="98"/>
                  </a:lnTo>
                  <a:lnTo>
                    <a:pt x="208" y="100"/>
                  </a:lnTo>
                  <a:lnTo>
                    <a:pt x="208" y="102"/>
                  </a:lnTo>
                  <a:lnTo>
                    <a:pt x="208" y="102"/>
                  </a:lnTo>
                  <a:lnTo>
                    <a:pt x="208" y="104"/>
                  </a:lnTo>
                  <a:lnTo>
                    <a:pt x="210" y="106"/>
                  </a:lnTo>
                  <a:lnTo>
                    <a:pt x="210" y="108"/>
                  </a:lnTo>
                  <a:lnTo>
                    <a:pt x="212" y="110"/>
                  </a:lnTo>
                  <a:lnTo>
                    <a:pt x="212" y="112"/>
                  </a:lnTo>
                  <a:lnTo>
                    <a:pt x="214" y="114"/>
                  </a:lnTo>
                  <a:lnTo>
                    <a:pt x="214" y="116"/>
                  </a:lnTo>
                  <a:lnTo>
                    <a:pt x="216" y="116"/>
                  </a:lnTo>
                  <a:lnTo>
                    <a:pt x="218" y="120"/>
                  </a:lnTo>
                  <a:lnTo>
                    <a:pt x="218" y="122"/>
                  </a:lnTo>
                  <a:lnTo>
                    <a:pt x="220" y="124"/>
                  </a:lnTo>
                  <a:lnTo>
                    <a:pt x="220" y="126"/>
                  </a:lnTo>
                  <a:lnTo>
                    <a:pt x="222" y="126"/>
                  </a:lnTo>
                  <a:lnTo>
                    <a:pt x="222" y="128"/>
                  </a:lnTo>
                  <a:lnTo>
                    <a:pt x="222" y="130"/>
                  </a:lnTo>
                  <a:lnTo>
                    <a:pt x="224" y="130"/>
                  </a:lnTo>
                  <a:lnTo>
                    <a:pt x="224" y="132"/>
                  </a:lnTo>
                  <a:lnTo>
                    <a:pt x="224" y="134"/>
                  </a:lnTo>
                  <a:lnTo>
                    <a:pt x="226" y="134"/>
                  </a:lnTo>
                  <a:lnTo>
                    <a:pt x="226" y="136"/>
                  </a:lnTo>
                  <a:lnTo>
                    <a:pt x="228" y="138"/>
                  </a:lnTo>
                  <a:lnTo>
                    <a:pt x="228" y="138"/>
                  </a:lnTo>
                  <a:lnTo>
                    <a:pt x="230" y="140"/>
                  </a:lnTo>
                  <a:lnTo>
                    <a:pt x="230" y="142"/>
                  </a:lnTo>
                  <a:lnTo>
                    <a:pt x="232" y="144"/>
                  </a:lnTo>
                  <a:lnTo>
                    <a:pt x="234" y="146"/>
                  </a:lnTo>
                  <a:lnTo>
                    <a:pt x="236" y="148"/>
                  </a:lnTo>
                  <a:lnTo>
                    <a:pt x="236" y="150"/>
                  </a:lnTo>
                  <a:lnTo>
                    <a:pt x="238" y="152"/>
                  </a:lnTo>
                  <a:lnTo>
                    <a:pt x="240" y="156"/>
                  </a:lnTo>
                  <a:lnTo>
                    <a:pt x="240" y="158"/>
                  </a:lnTo>
                  <a:lnTo>
                    <a:pt x="242" y="160"/>
                  </a:lnTo>
                  <a:lnTo>
                    <a:pt x="244" y="164"/>
                  </a:lnTo>
                  <a:lnTo>
                    <a:pt x="246" y="166"/>
                  </a:lnTo>
                  <a:lnTo>
                    <a:pt x="246" y="168"/>
                  </a:lnTo>
                  <a:lnTo>
                    <a:pt x="242" y="172"/>
                  </a:lnTo>
                  <a:lnTo>
                    <a:pt x="240" y="172"/>
                  </a:lnTo>
                  <a:lnTo>
                    <a:pt x="238" y="174"/>
                  </a:lnTo>
                  <a:lnTo>
                    <a:pt x="236" y="174"/>
                  </a:lnTo>
                  <a:lnTo>
                    <a:pt x="236" y="176"/>
                  </a:lnTo>
                  <a:lnTo>
                    <a:pt x="228" y="180"/>
                  </a:lnTo>
                  <a:lnTo>
                    <a:pt x="226" y="180"/>
                  </a:lnTo>
                  <a:lnTo>
                    <a:pt x="222" y="182"/>
                  </a:lnTo>
                  <a:lnTo>
                    <a:pt x="220" y="184"/>
                  </a:lnTo>
                  <a:lnTo>
                    <a:pt x="218" y="184"/>
                  </a:lnTo>
                  <a:lnTo>
                    <a:pt x="216" y="186"/>
                  </a:lnTo>
                  <a:lnTo>
                    <a:pt x="214" y="186"/>
                  </a:lnTo>
                  <a:lnTo>
                    <a:pt x="210" y="188"/>
                  </a:lnTo>
                  <a:lnTo>
                    <a:pt x="208" y="188"/>
                  </a:lnTo>
                  <a:lnTo>
                    <a:pt x="208" y="190"/>
                  </a:lnTo>
                  <a:lnTo>
                    <a:pt x="206" y="192"/>
                  </a:lnTo>
                  <a:lnTo>
                    <a:pt x="204" y="194"/>
                  </a:lnTo>
                  <a:lnTo>
                    <a:pt x="202" y="194"/>
                  </a:lnTo>
                  <a:lnTo>
                    <a:pt x="198" y="196"/>
                  </a:lnTo>
                  <a:lnTo>
                    <a:pt x="196" y="196"/>
                  </a:lnTo>
                  <a:lnTo>
                    <a:pt x="188" y="202"/>
                  </a:lnTo>
                  <a:lnTo>
                    <a:pt x="186" y="204"/>
                  </a:lnTo>
                  <a:lnTo>
                    <a:pt x="184" y="204"/>
                  </a:lnTo>
                  <a:lnTo>
                    <a:pt x="182" y="204"/>
                  </a:lnTo>
                  <a:lnTo>
                    <a:pt x="182" y="206"/>
                  </a:lnTo>
                  <a:lnTo>
                    <a:pt x="178" y="208"/>
                  </a:lnTo>
                  <a:lnTo>
                    <a:pt x="178" y="206"/>
                  </a:lnTo>
                  <a:lnTo>
                    <a:pt x="176" y="204"/>
                  </a:lnTo>
                  <a:lnTo>
                    <a:pt x="176" y="202"/>
                  </a:lnTo>
                  <a:lnTo>
                    <a:pt x="174" y="202"/>
                  </a:lnTo>
                  <a:lnTo>
                    <a:pt x="174" y="198"/>
                  </a:lnTo>
                  <a:lnTo>
                    <a:pt x="170" y="192"/>
                  </a:lnTo>
                  <a:lnTo>
                    <a:pt x="168" y="190"/>
                  </a:lnTo>
                  <a:lnTo>
                    <a:pt x="166" y="188"/>
                  </a:lnTo>
                  <a:lnTo>
                    <a:pt x="166" y="186"/>
                  </a:lnTo>
                  <a:lnTo>
                    <a:pt x="166" y="186"/>
                  </a:lnTo>
                  <a:lnTo>
                    <a:pt x="164" y="184"/>
                  </a:lnTo>
                  <a:lnTo>
                    <a:pt x="162" y="182"/>
                  </a:lnTo>
                  <a:lnTo>
                    <a:pt x="162" y="180"/>
                  </a:lnTo>
                  <a:lnTo>
                    <a:pt x="160" y="176"/>
                  </a:lnTo>
                  <a:lnTo>
                    <a:pt x="158" y="172"/>
                  </a:lnTo>
                  <a:lnTo>
                    <a:pt x="158" y="170"/>
                  </a:lnTo>
                  <a:lnTo>
                    <a:pt x="156" y="168"/>
                  </a:lnTo>
                  <a:lnTo>
                    <a:pt x="156" y="166"/>
                  </a:lnTo>
                  <a:lnTo>
                    <a:pt x="152" y="160"/>
                  </a:lnTo>
                  <a:lnTo>
                    <a:pt x="146" y="150"/>
                  </a:lnTo>
                  <a:lnTo>
                    <a:pt x="144" y="152"/>
                  </a:lnTo>
                  <a:lnTo>
                    <a:pt x="142" y="152"/>
                  </a:lnTo>
                  <a:lnTo>
                    <a:pt x="140" y="154"/>
                  </a:lnTo>
                  <a:lnTo>
                    <a:pt x="138" y="154"/>
                  </a:lnTo>
                  <a:lnTo>
                    <a:pt x="136" y="156"/>
                  </a:lnTo>
                  <a:lnTo>
                    <a:pt x="134" y="156"/>
                  </a:lnTo>
                  <a:lnTo>
                    <a:pt x="132" y="158"/>
                  </a:lnTo>
                  <a:lnTo>
                    <a:pt x="130" y="158"/>
                  </a:lnTo>
                  <a:lnTo>
                    <a:pt x="130" y="160"/>
                  </a:lnTo>
                  <a:lnTo>
                    <a:pt x="128" y="160"/>
                  </a:lnTo>
                  <a:lnTo>
                    <a:pt x="126" y="162"/>
                  </a:lnTo>
                  <a:lnTo>
                    <a:pt x="124" y="162"/>
                  </a:lnTo>
                  <a:lnTo>
                    <a:pt x="122" y="164"/>
                  </a:lnTo>
                  <a:lnTo>
                    <a:pt x="120" y="164"/>
                  </a:lnTo>
                  <a:lnTo>
                    <a:pt x="118" y="166"/>
                  </a:lnTo>
                  <a:lnTo>
                    <a:pt x="116" y="166"/>
                  </a:lnTo>
                  <a:lnTo>
                    <a:pt x="114" y="168"/>
                  </a:lnTo>
                  <a:lnTo>
                    <a:pt x="112" y="170"/>
                  </a:lnTo>
                  <a:lnTo>
                    <a:pt x="110" y="172"/>
                  </a:lnTo>
                  <a:lnTo>
                    <a:pt x="108" y="174"/>
                  </a:lnTo>
                  <a:lnTo>
                    <a:pt x="106" y="174"/>
                  </a:lnTo>
                  <a:lnTo>
                    <a:pt x="104" y="176"/>
                  </a:lnTo>
                  <a:lnTo>
                    <a:pt x="102" y="176"/>
                  </a:lnTo>
                  <a:lnTo>
                    <a:pt x="100" y="178"/>
                  </a:lnTo>
                  <a:lnTo>
                    <a:pt x="98" y="178"/>
                  </a:lnTo>
                  <a:lnTo>
                    <a:pt x="96" y="180"/>
                  </a:lnTo>
                  <a:lnTo>
                    <a:pt x="94" y="180"/>
                  </a:lnTo>
                  <a:lnTo>
                    <a:pt x="94" y="182"/>
                  </a:lnTo>
                  <a:lnTo>
                    <a:pt x="92" y="182"/>
                  </a:lnTo>
                  <a:lnTo>
                    <a:pt x="86" y="186"/>
                  </a:lnTo>
                  <a:lnTo>
                    <a:pt x="84" y="186"/>
                  </a:lnTo>
                  <a:lnTo>
                    <a:pt x="84" y="186"/>
                  </a:lnTo>
                  <a:lnTo>
                    <a:pt x="82" y="186"/>
                  </a:lnTo>
                  <a:lnTo>
                    <a:pt x="80" y="188"/>
                  </a:lnTo>
                  <a:lnTo>
                    <a:pt x="78" y="188"/>
                  </a:lnTo>
                  <a:lnTo>
                    <a:pt x="76" y="188"/>
                  </a:lnTo>
                  <a:lnTo>
                    <a:pt x="74" y="190"/>
                  </a:lnTo>
                  <a:lnTo>
                    <a:pt x="72" y="192"/>
                  </a:lnTo>
                  <a:lnTo>
                    <a:pt x="70" y="192"/>
                  </a:lnTo>
                  <a:lnTo>
                    <a:pt x="70" y="194"/>
                  </a:lnTo>
                  <a:lnTo>
                    <a:pt x="68" y="194"/>
                  </a:lnTo>
                  <a:lnTo>
                    <a:pt x="68" y="192"/>
                  </a:lnTo>
                  <a:lnTo>
                    <a:pt x="66" y="192"/>
                  </a:lnTo>
                  <a:lnTo>
                    <a:pt x="66" y="190"/>
                  </a:lnTo>
                  <a:lnTo>
                    <a:pt x="64" y="190"/>
                  </a:lnTo>
                  <a:lnTo>
                    <a:pt x="62" y="190"/>
                  </a:lnTo>
                  <a:lnTo>
                    <a:pt x="62" y="188"/>
                  </a:lnTo>
                  <a:lnTo>
                    <a:pt x="62" y="188"/>
                  </a:lnTo>
                  <a:lnTo>
                    <a:pt x="60" y="188"/>
                  </a:lnTo>
                  <a:lnTo>
                    <a:pt x="60" y="186"/>
                  </a:lnTo>
                  <a:lnTo>
                    <a:pt x="60" y="186"/>
                  </a:lnTo>
                  <a:lnTo>
                    <a:pt x="58" y="186"/>
                  </a:lnTo>
                  <a:lnTo>
                    <a:pt x="58" y="184"/>
                  </a:lnTo>
                  <a:lnTo>
                    <a:pt x="56" y="184"/>
                  </a:lnTo>
                  <a:lnTo>
                    <a:pt x="56" y="182"/>
                  </a:lnTo>
                  <a:lnTo>
                    <a:pt x="56" y="180"/>
                  </a:lnTo>
                  <a:lnTo>
                    <a:pt x="56" y="178"/>
                  </a:lnTo>
                  <a:lnTo>
                    <a:pt x="58" y="176"/>
                  </a:lnTo>
                  <a:lnTo>
                    <a:pt x="60" y="176"/>
                  </a:lnTo>
                  <a:lnTo>
                    <a:pt x="60" y="174"/>
                  </a:lnTo>
                  <a:lnTo>
                    <a:pt x="62" y="174"/>
                  </a:lnTo>
                  <a:lnTo>
                    <a:pt x="62" y="172"/>
                  </a:lnTo>
                  <a:lnTo>
                    <a:pt x="62" y="172"/>
                  </a:lnTo>
                  <a:lnTo>
                    <a:pt x="62" y="170"/>
                  </a:lnTo>
                  <a:lnTo>
                    <a:pt x="64" y="168"/>
                  </a:lnTo>
                  <a:lnTo>
                    <a:pt x="66" y="166"/>
                  </a:lnTo>
                  <a:lnTo>
                    <a:pt x="68" y="166"/>
                  </a:lnTo>
                  <a:lnTo>
                    <a:pt x="68" y="164"/>
                  </a:lnTo>
                  <a:lnTo>
                    <a:pt x="70" y="164"/>
                  </a:lnTo>
                  <a:lnTo>
                    <a:pt x="70" y="162"/>
                  </a:lnTo>
                  <a:lnTo>
                    <a:pt x="70" y="160"/>
                  </a:lnTo>
                  <a:lnTo>
                    <a:pt x="68" y="158"/>
                  </a:lnTo>
                  <a:lnTo>
                    <a:pt x="66" y="158"/>
                  </a:lnTo>
                  <a:lnTo>
                    <a:pt x="66" y="156"/>
                  </a:lnTo>
                  <a:lnTo>
                    <a:pt x="64" y="156"/>
                  </a:lnTo>
                  <a:lnTo>
                    <a:pt x="62" y="156"/>
                  </a:lnTo>
                  <a:lnTo>
                    <a:pt x="62" y="156"/>
                  </a:lnTo>
                  <a:lnTo>
                    <a:pt x="60" y="156"/>
                  </a:lnTo>
                  <a:lnTo>
                    <a:pt x="58" y="156"/>
                  </a:lnTo>
                  <a:lnTo>
                    <a:pt x="56" y="158"/>
                  </a:lnTo>
                  <a:lnTo>
                    <a:pt x="54" y="158"/>
                  </a:lnTo>
                  <a:lnTo>
                    <a:pt x="52" y="156"/>
                  </a:lnTo>
                  <a:lnTo>
                    <a:pt x="52" y="154"/>
                  </a:lnTo>
                  <a:lnTo>
                    <a:pt x="50" y="154"/>
                  </a:lnTo>
                  <a:lnTo>
                    <a:pt x="50" y="152"/>
                  </a:lnTo>
                  <a:lnTo>
                    <a:pt x="48" y="152"/>
                  </a:lnTo>
                  <a:lnTo>
                    <a:pt x="46" y="152"/>
                  </a:lnTo>
                  <a:lnTo>
                    <a:pt x="46" y="150"/>
                  </a:lnTo>
                  <a:lnTo>
                    <a:pt x="44" y="150"/>
                  </a:lnTo>
                  <a:lnTo>
                    <a:pt x="42" y="148"/>
                  </a:lnTo>
                  <a:lnTo>
                    <a:pt x="40" y="148"/>
                  </a:lnTo>
                  <a:lnTo>
                    <a:pt x="38" y="148"/>
                  </a:lnTo>
                  <a:lnTo>
                    <a:pt x="36" y="146"/>
                  </a:lnTo>
                  <a:lnTo>
                    <a:pt x="36" y="144"/>
                  </a:lnTo>
                  <a:lnTo>
                    <a:pt x="36" y="142"/>
                  </a:lnTo>
                  <a:lnTo>
                    <a:pt x="38" y="142"/>
                  </a:lnTo>
                  <a:lnTo>
                    <a:pt x="40" y="142"/>
                  </a:lnTo>
                  <a:lnTo>
                    <a:pt x="42" y="142"/>
                  </a:lnTo>
                  <a:lnTo>
                    <a:pt x="44" y="140"/>
                  </a:lnTo>
                  <a:lnTo>
                    <a:pt x="44" y="138"/>
                  </a:lnTo>
                  <a:lnTo>
                    <a:pt x="42" y="138"/>
                  </a:lnTo>
                  <a:lnTo>
                    <a:pt x="40" y="138"/>
                  </a:lnTo>
                  <a:lnTo>
                    <a:pt x="34" y="136"/>
                  </a:lnTo>
                  <a:lnTo>
                    <a:pt x="34" y="134"/>
                  </a:lnTo>
                  <a:lnTo>
                    <a:pt x="32" y="134"/>
                  </a:lnTo>
                  <a:lnTo>
                    <a:pt x="30" y="134"/>
                  </a:lnTo>
                  <a:lnTo>
                    <a:pt x="28" y="134"/>
                  </a:lnTo>
                  <a:lnTo>
                    <a:pt x="26" y="134"/>
                  </a:lnTo>
                  <a:lnTo>
                    <a:pt x="26" y="132"/>
                  </a:lnTo>
                  <a:lnTo>
                    <a:pt x="24" y="130"/>
                  </a:lnTo>
                  <a:lnTo>
                    <a:pt x="24" y="128"/>
                  </a:lnTo>
                  <a:lnTo>
                    <a:pt x="22" y="128"/>
                  </a:lnTo>
                  <a:lnTo>
                    <a:pt x="20" y="128"/>
                  </a:lnTo>
                  <a:lnTo>
                    <a:pt x="18" y="126"/>
                  </a:lnTo>
                  <a:lnTo>
                    <a:pt x="18" y="124"/>
                  </a:lnTo>
                  <a:lnTo>
                    <a:pt x="20" y="124"/>
                  </a:lnTo>
                  <a:lnTo>
                    <a:pt x="20" y="122"/>
                  </a:lnTo>
                  <a:lnTo>
                    <a:pt x="22" y="120"/>
                  </a:lnTo>
                  <a:lnTo>
                    <a:pt x="26" y="118"/>
                  </a:lnTo>
                  <a:lnTo>
                    <a:pt x="30" y="116"/>
                  </a:lnTo>
                  <a:lnTo>
                    <a:pt x="32" y="116"/>
                  </a:lnTo>
                  <a:lnTo>
                    <a:pt x="34" y="112"/>
                  </a:lnTo>
                  <a:lnTo>
                    <a:pt x="36" y="110"/>
                  </a:lnTo>
                  <a:lnTo>
                    <a:pt x="38" y="110"/>
                  </a:lnTo>
                  <a:lnTo>
                    <a:pt x="38" y="108"/>
                  </a:lnTo>
                  <a:lnTo>
                    <a:pt x="38" y="106"/>
                  </a:lnTo>
                  <a:lnTo>
                    <a:pt x="38" y="104"/>
                  </a:lnTo>
                  <a:lnTo>
                    <a:pt x="36" y="104"/>
                  </a:lnTo>
                  <a:lnTo>
                    <a:pt x="32" y="104"/>
                  </a:lnTo>
                  <a:lnTo>
                    <a:pt x="30" y="104"/>
                  </a:lnTo>
                  <a:lnTo>
                    <a:pt x="28" y="102"/>
                  </a:lnTo>
                  <a:lnTo>
                    <a:pt x="26" y="100"/>
                  </a:lnTo>
                  <a:lnTo>
                    <a:pt x="26" y="98"/>
                  </a:lnTo>
                  <a:lnTo>
                    <a:pt x="24" y="98"/>
                  </a:lnTo>
                  <a:lnTo>
                    <a:pt x="24" y="96"/>
                  </a:lnTo>
                  <a:lnTo>
                    <a:pt x="24" y="94"/>
                  </a:lnTo>
                  <a:lnTo>
                    <a:pt x="24" y="90"/>
                  </a:lnTo>
                  <a:lnTo>
                    <a:pt x="22" y="90"/>
                  </a:lnTo>
                  <a:lnTo>
                    <a:pt x="20" y="90"/>
                  </a:lnTo>
                  <a:lnTo>
                    <a:pt x="20" y="90"/>
                  </a:lnTo>
                  <a:lnTo>
                    <a:pt x="18" y="90"/>
                  </a:lnTo>
                  <a:lnTo>
                    <a:pt x="18" y="92"/>
                  </a:lnTo>
                  <a:lnTo>
                    <a:pt x="18" y="94"/>
                  </a:lnTo>
                  <a:lnTo>
                    <a:pt x="16" y="94"/>
                  </a:lnTo>
                  <a:lnTo>
                    <a:pt x="14" y="94"/>
                  </a:lnTo>
                  <a:lnTo>
                    <a:pt x="12" y="94"/>
                  </a:lnTo>
                  <a:lnTo>
                    <a:pt x="8" y="94"/>
                  </a:lnTo>
                  <a:lnTo>
                    <a:pt x="6" y="92"/>
                  </a:lnTo>
                  <a:lnTo>
                    <a:pt x="4" y="92"/>
                  </a:lnTo>
                  <a:lnTo>
                    <a:pt x="4" y="90"/>
                  </a:lnTo>
                  <a:lnTo>
                    <a:pt x="4" y="90"/>
                  </a:lnTo>
                  <a:lnTo>
                    <a:pt x="4" y="88"/>
                  </a:lnTo>
                  <a:lnTo>
                    <a:pt x="4" y="86"/>
                  </a:lnTo>
                  <a:lnTo>
                    <a:pt x="4" y="84"/>
                  </a:lnTo>
                  <a:lnTo>
                    <a:pt x="4" y="82"/>
                  </a:lnTo>
                  <a:lnTo>
                    <a:pt x="4" y="80"/>
                  </a:lnTo>
                  <a:lnTo>
                    <a:pt x="4" y="78"/>
                  </a:lnTo>
                  <a:lnTo>
                    <a:pt x="2" y="78"/>
                  </a:lnTo>
                  <a:lnTo>
                    <a:pt x="2" y="76"/>
                  </a:lnTo>
                  <a:lnTo>
                    <a:pt x="4" y="76"/>
                  </a:lnTo>
                  <a:lnTo>
                    <a:pt x="4" y="74"/>
                  </a:lnTo>
                  <a:lnTo>
                    <a:pt x="6" y="72"/>
                  </a:lnTo>
                  <a:lnTo>
                    <a:pt x="8" y="70"/>
                  </a:lnTo>
                  <a:lnTo>
                    <a:pt x="10" y="68"/>
                  </a:lnTo>
                  <a:lnTo>
                    <a:pt x="10" y="66"/>
                  </a:lnTo>
                  <a:lnTo>
                    <a:pt x="10" y="64"/>
                  </a:lnTo>
                  <a:lnTo>
                    <a:pt x="10" y="62"/>
                  </a:lnTo>
                  <a:lnTo>
                    <a:pt x="8" y="62"/>
                  </a:lnTo>
                  <a:lnTo>
                    <a:pt x="8" y="60"/>
                  </a:lnTo>
                  <a:lnTo>
                    <a:pt x="6" y="60"/>
                  </a:lnTo>
                  <a:lnTo>
                    <a:pt x="6" y="58"/>
                  </a:lnTo>
                  <a:lnTo>
                    <a:pt x="4" y="58"/>
                  </a:lnTo>
                  <a:lnTo>
                    <a:pt x="4" y="56"/>
                  </a:lnTo>
                  <a:lnTo>
                    <a:pt x="4" y="54"/>
                  </a:lnTo>
                  <a:lnTo>
                    <a:pt x="2" y="52"/>
                  </a:lnTo>
                  <a:lnTo>
                    <a:pt x="2" y="50"/>
                  </a:lnTo>
                  <a:lnTo>
                    <a:pt x="0" y="50"/>
                  </a:lnTo>
                  <a:lnTo>
                    <a:pt x="2" y="48"/>
                  </a:lnTo>
                  <a:lnTo>
                    <a:pt x="2" y="46"/>
                  </a:lnTo>
                  <a:lnTo>
                    <a:pt x="4" y="46"/>
                  </a:lnTo>
                  <a:lnTo>
                    <a:pt x="6" y="44"/>
                  </a:lnTo>
                  <a:lnTo>
                    <a:pt x="8" y="44"/>
                  </a:lnTo>
                  <a:lnTo>
                    <a:pt x="10" y="44"/>
                  </a:lnTo>
                  <a:lnTo>
                    <a:pt x="10" y="42"/>
                  </a:lnTo>
                  <a:lnTo>
                    <a:pt x="12" y="42"/>
                  </a:lnTo>
                  <a:lnTo>
                    <a:pt x="14" y="40"/>
                  </a:lnTo>
                  <a:lnTo>
                    <a:pt x="14" y="38"/>
                  </a:lnTo>
                  <a:lnTo>
                    <a:pt x="14" y="36"/>
                  </a:lnTo>
                  <a:lnTo>
                    <a:pt x="12" y="36"/>
                  </a:lnTo>
                  <a:lnTo>
                    <a:pt x="10" y="36"/>
                  </a:lnTo>
                  <a:lnTo>
                    <a:pt x="8" y="36"/>
                  </a:lnTo>
                  <a:lnTo>
                    <a:pt x="8" y="34"/>
                  </a:lnTo>
                  <a:lnTo>
                    <a:pt x="10" y="34"/>
                  </a:lnTo>
                  <a:lnTo>
                    <a:pt x="8" y="34"/>
                  </a:lnTo>
                  <a:lnTo>
                    <a:pt x="8" y="32"/>
                  </a:lnTo>
                  <a:lnTo>
                    <a:pt x="12" y="32"/>
                  </a:lnTo>
                  <a:lnTo>
                    <a:pt x="14" y="30"/>
                  </a:lnTo>
                  <a:lnTo>
                    <a:pt x="18" y="30"/>
                  </a:lnTo>
                  <a:lnTo>
                    <a:pt x="20" y="28"/>
                  </a:lnTo>
                  <a:lnTo>
                    <a:pt x="26" y="26"/>
                  </a:lnTo>
                  <a:lnTo>
                    <a:pt x="28" y="26"/>
                  </a:lnTo>
                  <a:lnTo>
                    <a:pt x="32" y="26"/>
                  </a:lnTo>
                  <a:lnTo>
                    <a:pt x="36" y="24"/>
                  </a:lnTo>
                  <a:lnTo>
                    <a:pt x="38" y="24"/>
                  </a:lnTo>
                  <a:lnTo>
                    <a:pt x="40" y="24"/>
                  </a:lnTo>
                  <a:lnTo>
                    <a:pt x="42" y="22"/>
                  </a:lnTo>
                  <a:lnTo>
                    <a:pt x="44" y="22"/>
                  </a:lnTo>
                  <a:lnTo>
                    <a:pt x="54" y="20"/>
                  </a:lnTo>
                  <a:lnTo>
                    <a:pt x="58" y="18"/>
                  </a:lnTo>
                  <a:lnTo>
                    <a:pt x="62" y="18"/>
                  </a:lnTo>
                  <a:lnTo>
                    <a:pt x="62" y="18"/>
                  </a:lnTo>
                  <a:lnTo>
                    <a:pt x="64" y="16"/>
                  </a:lnTo>
                  <a:lnTo>
                    <a:pt x="68" y="16"/>
                  </a:lnTo>
                  <a:lnTo>
                    <a:pt x="70" y="16"/>
                  </a:lnTo>
                  <a:lnTo>
                    <a:pt x="72" y="14"/>
                  </a:lnTo>
                  <a:lnTo>
                    <a:pt x="74" y="14"/>
                  </a:lnTo>
                  <a:lnTo>
                    <a:pt x="78" y="14"/>
                  </a:lnTo>
                  <a:lnTo>
                    <a:pt x="80" y="12"/>
                  </a:lnTo>
                  <a:lnTo>
                    <a:pt x="84" y="12"/>
                  </a:lnTo>
                  <a:lnTo>
                    <a:pt x="86" y="12"/>
                  </a:lnTo>
                  <a:lnTo>
                    <a:pt x="86" y="10"/>
                  </a:lnTo>
                  <a:lnTo>
                    <a:pt x="90" y="10"/>
                  </a:lnTo>
                  <a:lnTo>
                    <a:pt x="96" y="8"/>
                  </a:lnTo>
                  <a:lnTo>
                    <a:pt x="100" y="8"/>
                  </a:lnTo>
                  <a:lnTo>
                    <a:pt x="102" y="6"/>
                  </a:lnTo>
                  <a:lnTo>
                    <a:pt x="104" y="6"/>
                  </a:lnTo>
                  <a:lnTo>
                    <a:pt x="106" y="6"/>
                  </a:lnTo>
                  <a:lnTo>
                    <a:pt x="108" y="6"/>
                  </a:lnTo>
                  <a:lnTo>
                    <a:pt x="110" y="6"/>
                  </a:lnTo>
                  <a:lnTo>
                    <a:pt x="110" y="4"/>
                  </a:lnTo>
                  <a:lnTo>
                    <a:pt x="112" y="4"/>
                  </a:lnTo>
                  <a:lnTo>
                    <a:pt x="114" y="4"/>
                  </a:lnTo>
                  <a:lnTo>
                    <a:pt x="120" y="2"/>
                  </a:lnTo>
                  <a:lnTo>
                    <a:pt x="122" y="2"/>
                  </a:lnTo>
                  <a:lnTo>
                    <a:pt x="124" y="2"/>
                  </a:lnTo>
                  <a:lnTo>
                    <a:pt x="126" y="0"/>
                  </a:lnTo>
                  <a:lnTo>
                    <a:pt x="128" y="0"/>
                  </a:lnTo>
                  <a:lnTo>
                    <a:pt x="130" y="0"/>
                  </a:lnTo>
                  <a:lnTo>
                    <a:pt x="130" y="2"/>
                  </a:lnTo>
                  <a:lnTo>
                    <a:pt x="132" y="2"/>
                  </a:lnTo>
                  <a:lnTo>
                    <a:pt x="134" y="6"/>
                  </a:lnTo>
                  <a:lnTo>
                    <a:pt x="136" y="8"/>
                  </a:lnTo>
                  <a:lnTo>
                    <a:pt x="138" y="12"/>
                  </a:lnTo>
                  <a:lnTo>
                    <a:pt x="138" y="14"/>
                  </a:lnTo>
                  <a:lnTo>
                    <a:pt x="138" y="16"/>
                  </a:lnTo>
                  <a:lnTo>
                    <a:pt x="140" y="16"/>
                  </a:lnTo>
                  <a:lnTo>
                    <a:pt x="140" y="18"/>
                  </a:lnTo>
                  <a:lnTo>
                    <a:pt x="142" y="18"/>
                  </a:lnTo>
                  <a:lnTo>
                    <a:pt x="142" y="20"/>
                  </a:lnTo>
                  <a:lnTo>
                    <a:pt x="142" y="22"/>
                  </a:lnTo>
                  <a:lnTo>
                    <a:pt x="144" y="24"/>
                  </a:lnTo>
                  <a:lnTo>
                    <a:pt x="146" y="28"/>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9" name="Freeform 110"/>
            <p:cNvSpPr>
              <a:spLocks/>
            </p:cNvSpPr>
            <p:nvPr/>
          </p:nvSpPr>
          <p:spPr bwMode="auto">
            <a:xfrm>
              <a:off x="7675563" y="1693863"/>
              <a:ext cx="276225" cy="247650"/>
            </a:xfrm>
            <a:custGeom>
              <a:avLst/>
              <a:gdLst>
                <a:gd name="T0" fmla="*/ 174 w 174"/>
                <a:gd name="T1" fmla="*/ 18 h 156"/>
                <a:gd name="T2" fmla="*/ 174 w 174"/>
                <a:gd name="T3" fmla="*/ 26 h 156"/>
                <a:gd name="T4" fmla="*/ 174 w 174"/>
                <a:gd name="T5" fmla="*/ 38 h 156"/>
                <a:gd name="T6" fmla="*/ 174 w 174"/>
                <a:gd name="T7" fmla="*/ 52 h 156"/>
                <a:gd name="T8" fmla="*/ 174 w 174"/>
                <a:gd name="T9" fmla="*/ 66 h 156"/>
                <a:gd name="T10" fmla="*/ 174 w 174"/>
                <a:gd name="T11" fmla="*/ 74 h 156"/>
                <a:gd name="T12" fmla="*/ 174 w 174"/>
                <a:gd name="T13" fmla="*/ 86 h 156"/>
                <a:gd name="T14" fmla="*/ 174 w 174"/>
                <a:gd name="T15" fmla="*/ 100 h 156"/>
                <a:gd name="T16" fmla="*/ 174 w 174"/>
                <a:gd name="T17" fmla="*/ 110 h 156"/>
                <a:gd name="T18" fmla="*/ 174 w 174"/>
                <a:gd name="T19" fmla="*/ 120 h 156"/>
                <a:gd name="T20" fmla="*/ 174 w 174"/>
                <a:gd name="T21" fmla="*/ 128 h 156"/>
                <a:gd name="T22" fmla="*/ 174 w 174"/>
                <a:gd name="T23" fmla="*/ 140 h 156"/>
                <a:gd name="T24" fmla="*/ 174 w 174"/>
                <a:gd name="T25" fmla="*/ 152 h 156"/>
                <a:gd name="T26" fmla="*/ 168 w 174"/>
                <a:gd name="T27" fmla="*/ 156 h 156"/>
                <a:gd name="T28" fmla="*/ 156 w 174"/>
                <a:gd name="T29" fmla="*/ 156 h 156"/>
                <a:gd name="T30" fmla="*/ 144 w 174"/>
                <a:gd name="T31" fmla="*/ 156 h 156"/>
                <a:gd name="T32" fmla="*/ 132 w 174"/>
                <a:gd name="T33" fmla="*/ 156 h 156"/>
                <a:gd name="T34" fmla="*/ 124 w 174"/>
                <a:gd name="T35" fmla="*/ 156 h 156"/>
                <a:gd name="T36" fmla="*/ 108 w 174"/>
                <a:gd name="T37" fmla="*/ 156 h 156"/>
                <a:gd name="T38" fmla="*/ 88 w 174"/>
                <a:gd name="T39" fmla="*/ 156 h 156"/>
                <a:gd name="T40" fmla="*/ 76 w 174"/>
                <a:gd name="T41" fmla="*/ 156 h 156"/>
                <a:gd name="T42" fmla="*/ 62 w 174"/>
                <a:gd name="T43" fmla="*/ 154 h 156"/>
                <a:gd name="T44" fmla="*/ 56 w 174"/>
                <a:gd name="T45" fmla="*/ 148 h 156"/>
                <a:gd name="T46" fmla="*/ 44 w 174"/>
                <a:gd name="T47" fmla="*/ 148 h 156"/>
                <a:gd name="T48" fmla="*/ 34 w 174"/>
                <a:gd name="T49" fmla="*/ 148 h 156"/>
                <a:gd name="T50" fmla="*/ 22 w 174"/>
                <a:gd name="T51" fmla="*/ 148 h 156"/>
                <a:gd name="T52" fmla="*/ 8 w 174"/>
                <a:gd name="T53" fmla="*/ 148 h 156"/>
                <a:gd name="T54" fmla="*/ 0 w 174"/>
                <a:gd name="T55" fmla="*/ 146 h 156"/>
                <a:gd name="T56" fmla="*/ 0 w 174"/>
                <a:gd name="T57" fmla="*/ 130 h 156"/>
                <a:gd name="T58" fmla="*/ 0 w 174"/>
                <a:gd name="T59" fmla="*/ 122 h 156"/>
                <a:gd name="T60" fmla="*/ 0 w 174"/>
                <a:gd name="T61" fmla="*/ 104 h 156"/>
                <a:gd name="T62" fmla="*/ 0 w 174"/>
                <a:gd name="T63" fmla="*/ 86 h 156"/>
                <a:gd name="T64" fmla="*/ 0 w 174"/>
                <a:gd name="T65" fmla="*/ 74 h 156"/>
                <a:gd name="T66" fmla="*/ 0 w 174"/>
                <a:gd name="T67" fmla="*/ 66 h 156"/>
                <a:gd name="T68" fmla="*/ 2 w 174"/>
                <a:gd name="T69" fmla="*/ 58 h 156"/>
                <a:gd name="T70" fmla="*/ 8 w 174"/>
                <a:gd name="T71" fmla="*/ 52 h 156"/>
                <a:gd name="T72" fmla="*/ 12 w 174"/>
                <a:gd name="T73" fmla="*/ 50 h 156"/>
                <a:gd name="T74" fmla="*/ 20 w 174"/>
                <a:gd name="T75" fmla="*/ 46 h 156"/>
                <a:gd name="T76" fmla="*/ 28 w 174"/>
                <a:gd name="T77" fmla="*/ 44 h 156"/>
                <a:gd name="T78" fmla="*/ 30 w 174"/>
                <a:gd name="T79" fmla="*/ 34 h 156"/>
                <a:gd name="T80" fmla="*/ 32 w 174"/>
                <a:gd name="T81" fmla="*/ 28 h 156"/>
                <a:gd name="T82" fmla="*/ 40 w 174"/>
                <a:gd name="T83" fmla="*/ 26 h 156"/>
                <a:gd name="T84" fmla="*/ 46 w 174"/>
                <a:gd name="T85" fmla="*/ 26 h 156"/>
                <a:gd name="T86" fmla="*/ 54 w 174"/>
                <a:gd name="T87" fmla="*/ 26 h 156"/>
                <a:gd name="T88" fmla="*/ 60 w 174"/>
                <a:gd name="T89" fmla="*/ 26 h 156"/>
                <a:gd name="T90" fmla="*/ 66 w 174"/>
                <a:gd name="T91" fmla="*/ 24 h 156"/>
                <a:gd name="T92" fmla="*/ 72 w 174"/>
                <a:gd name="T93" fmla="*/ 20 h 156"/>
                <a:gd name="T94" fmla="*/ 76 w 174"/>
                <a:gd name="T95" fmla="*/ 16 h 156"/>
                <a:gd name="T96" fmla="*/ 82 w 174"/>
                <a:gd name="T97" fmla="*/ 10 h 156"/>
                <a:gd name="T98" fmla="*/ 92 w 174"/>
                <a:gd name="T99" fmla="*/ 8 h 156"/>
                <a:gd name="T100" fmla="*/ 98 w 174"/>
                <a:gd name="T101" fmla="*/ 6 h 156"/>
                <a:gd name="T102" fmla="*/ 104 w 174"/>
                <a:gd name="T103" fmla="*/ 6 h 156"/>
                <a:gd name="T104" fmla="*/ 114 w 174"/>
                <a:gd name="T105" fmla="*/ 10 h 156"/>
                <a:gd name="T106" fmla="*/ 122 w 174"/>
                <a:gd name="T107" fmla="*/ 10 h 156"/>
                <a:gd name="T108" fmla="*/ 126 w 174"/>
                <a:gd name="T109" fmla="*/ 6 h 156"/>
                <a:gd name="T110" fmla="*/ 128 w 174"/>
                <a:gd name="T111" fmla="*/ 2 h 156"/>
                <a:gd name="T112" fmla="*/ 136 w 174"/>
                <a:gd name="T113" fmla="*/ 2 h 156"/>
                <a:gd name="T114" fmla="*/ 146 w 174"/>
                <a:gd name="T115" fmla="*/ 2 h 156"/>
                <a:gd name="T116" fmla="*/ 154 w 174"/>
                <a:gd name="T117" fmla="*/ 2 h 156"/>
                <a:gd name="T118" fmla="*/ 162 w 174"/>
                <a:gd name="T119" fmla="*/ 4 h 156"/>
                <a:gd name="T120" fmla="*/ 172 w 174"/>
                <a:gd name="T121"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 h="156">
                  <a:moveTo>
                    <a:pt x="174" y="0"/>
                  </a:moveTo>
                  <a:lnTo>
                    <a:pt x="174" y="4"/>
                  </a:lnTo>
                  <a:lnTo>
                    <a:pt x="174" y="8"/>
                  </a:lnTo>
                  <a:lnTo>
                    <a:pt x="174" y="10"/>
                  </a:lnTo>
                  <a:lnTo>
                    <a:pt x="174" y="18"/>
                  </a:lnTo>
                  <a:lnTo>
                    <a:pt x="174" y="20"/>
                  </a:lnTo>
                  <a:lnTo>
                    <a:pt x="174" y="22"/>
                  </a:lnTo>
                  <a:lnTo>
                    <a:pt x="174" y="24"/>
                  </a:lnTo>
                  <a:lnTo>
                    <a:pt x="174" y="26"/>
                  </a:lnTo>
                  <a:lnTo>
                    <a:pt x="174" y="26"/>
                  </a:lnTo>
                  <a:lnTo>
                    <a:pt x="174" y="30"/>
                  </a:lnTo>
                  <a:lnTo>
                    <a:pt x="174" y="32"/>
                  </a:lnTo>
                  <a:lnTo>
                    <a:pt x="174" y="34"/>
                  </a:lnTo>
                  <a:lnTo>
                    <a:pt x="174" y="36"/>
                  </a:lnTo>
                  <a:lnTo>
                    <a:pt x="174" y="38"/>
                  </a:lnTo>
                  <a:lnTo>
                    <a:pt x="174" y="42"/>
                  </a:lnTo>
                  <a:lnTo>
                    <a:pt x="174" y="44"/>
                  </a:lnTo>
                  <a:lnTo>
                    <a:pt x="174" y="46"/>
                  </a:lnTo>
                  <a:lnTo>
                    <a:pt x="174" y="48"/>
                  </a:lnTo>
                  <a:lnTo>
                    <a:pt x="174" y="52"/>
                  </a:lnTo>
                  <a:lnTo>
                    <a:pt x="174" y="56"/>
                  </a:lnTo>
                  <a:lnTo>
                    <a:pt x="174" y="60"/>
                  </a:lnTo>
                  <a:lnTo>
                    <a:pt x="174" y="62"/>
                  </a:lnTo>
                  <a:lnTo>
                    <a:pt x="174" y="64"/>
                  </a:lnTo>
                  <a:lnTo>
                    <a:pt x="174" y="66"/>
                  </a:lnTo>
                  <a:lnTo>
                    <a:pt x="174" y="68"/>
                  </a:lnTo>
                  <a:lnTo>
                    <a:pt x="174" y="70"/>
                  </a:lnTo>
                  <a:lnTo>
                    <a:pt x="174" y="72"/>
                  </a:lnTo>
                  <a:lnTo>
                    <a:pt x="174" y="74"/>
                  </a:lnTo>
                  <a:lnTo>
                    <a:pt x="174" y="74"/>
                  </a:lnTo>
                  <a:lnTo>
                    <a:pt x="174" y="78"/>
                  </a:lnTo>
                  <a:lnTo>
                    <a:pt x="174" y="80"/>
                  </a:lnTo>
                  <a:lnTo>
                    <a:pt x="174" y="82"/>
                  </a:lnTo>
                  <a:lnTo>
                    <a:pt x="174" y="84"/>
                  </a:lnTo>
                  <a:lnTo>
                    <a:pt x="174" y="86"/>
                  </a:lnTo>
                  <a:lnTo>
                    <a:pt x="174" y="88"/>
                  </a:lnTo>
                  <a:lnTo>
                    <a:pt x="174" y="90"/>
                  </a:lnTo>
                  <a:lnTo>
                    <a:pt x="174" y="92"/>
                  </a:lnTo>
                  <a:lnTo>
                    <a:pt x="174" y="94"/>
                  </a:lnTo>
                  <a:lnTo>
                    <a:pt x="174" y="100"/>
                  </a:lnTo>
                  <a:lnTo>
                    <a:pt x="174" y="102"/>
                  </a:lnTo>
                  <a:lnTo>
                    <a:pt x="174" y="104"/>
                  </a:lnTo>
                  <a:lnTo>
                    <a:pt x="174" y="106"/>
                  </a:lnTo>
                  <a:lnTo>
                    <a:pt x="174" y="108"/>
                  </a:lnTo>
                  <a:lnTo>
                    <a:pt x="174" y="110"/>
                  </a:lnTo>
                  <a:lnTo>
                    <a:pt x="174" y="112"/>
                  </a:lnTo>
                  <a:lnTo>
                    <a:pt x="174" y="114"/>
                  </a:lnTo>
                  <a:lnTo>
                    <a:pt x="174" y="116"/>
                  </a:lnTo>
                  <a:lnTo>
                    <a:pt x="174" y="118"/>
                  </a:lnTo>
                  <a:lnTo>
                    <a:pt x="174" y="120"/>
                  </a:lnTo>
                  <a:lnTo>
                    <a:pt x="174" y="122"/>
                  </a:lnTo>
                  <a:lnTo>
                    <a:pt x="174" y="122"/>
                  </a:lnTo>
                  <a:lnTo>
                    <a:pt x="174" y="124"/>
                  </a:lnTo>
                  <a:lnTo>
                    <a:pt x="174" y="126"/>
                  </a:lnTo>
                  <a:lnTo>
                    <a:pt x="174" y="128"/>
                  </a:lnTo>
                  <a:lnTo>
                    <a:pt x="174" y="130"/>
                  </a:lnTo>
                  <a:lnTo>
                    <a:pt x="174" y="132"/>
                  </a:lnTo>
                  <a:lnTo>
                    <a:pt x="174" y="136"/>
                  </a:lnTo>
                  <a:lnTo>
                    <a:pt x="174" y="138"/>
                  </a:lnTo>
                  <a:lnTo>
                    <a:pt x="174" y="140"/>
                  </a:lnTo>
                  <a:lnTo>
                    <a:pt x="174" y="144"/>
                  </a:lnTo>
                  <a:lnTo>
                    <a:pt x="174" y="146"/>
                  </a:lnTo>
                  <a:lnTo>
                    <a:pt x="174" y="148"/>
                  </a:lnTo>
                  <a:lnTo>
                    <a:pt x="174" y="150"/>
                  </a:lnTo>
                  <a:lnTo>
                    <a:pt x="174" y="152"/>
                  </a:lnTo>
                  <a:lnTo>
                    <a:pt x="174" y="154"/>
                  </a:lnTo>
                  <a:lnTo>
                    <a:pt x="174" y="156"/>
                  </a:lnTo>
                  <a:lnTo>
                    <a:pt x="174" y="156"/>
                  </a:lnTo>
                  <a:lnTo>
                    <a:pt x="172" y="156"/>
                  </a:lnTo>
                  <a:lnTo>
                    <a:pt x="168" y="156"/>
                  </a:lnTo>
                  <a:lnTo>
                    <a:pt x="166" y="156"/>
                  </a:lnTo>
                  <a:lnTo>
                    <a:pt x="164" y="156"/>
                  </a:lnTo>
                  <a:lnTo>
                    <a:pt x="160" y="156"/>
                  </a:lnTo>
                  <a:lnTo>
                    <a:pt x="158" y="156"/>
                  </a:lnTo>
                  <a:lnTo>
                    <a:pt x="156" y="156"/>
                  </a:lnTo>
                  <a:lnTo>
                    <a:pt x="154" y="156"/>
                  </a:lnTo>
                  <a:lnTo>
                    <a:pt x="152" y="156"/>
                  </a:lnTo>
                  <a:lnTo>
                    <a:pt x="150" y="156"/>
                  </a:lnTo>
                  <a:lnTo>
                    <a:pt x="148" y="156"/>
                  </a:lnTo>
                  <a:lnTo>
                    <a:pt x="144" y="156"/>
                  </a:lnTo>
                  <a:lnTo>
                    <a:pt x="142" y="156"/>
                  </a:lnTo>
                  <a:lnTo>
                    <a:pt x="140" y="156"/>
                  </a:lnTo>
                  <a:lnTo>
                    <a:pt x="138" y="156"/>
                  </a:lnTo>
                  <a:lnTo>
                    <a:pt x="134" y="156"/>
                  </a:lnTo>
                  <a:lnTo>
                    <a:pt x="132" y="156"/>
                  </a:lnTo>
                  <a:lnTo>
                    <a:pt x="130" y="156"/>
                  </a:lnTo>
                  <a:lnTo>
                    <a:pt x="128" y="156"/>
                  </a:lnTo>
                  <a:lnTo>
                    <a:pt x="126" y="156"/>
                  </a:lnTo>
                  <a:lnTo>
                    <a:pt x="126" y="156"/>
                  </a:lnTo>
                  <a:lnTo>
                    <a:pt x="124" y="156"/>
                  </a:lnTo>
                  <a:lnTo>
                    <a:pt x="118" y="156"/>
                  </a:lnTo>
                  <a:lnTo>
                    <a:pt x="116" y="156"/>
                  </a:lnTo>
                  <a:lnTo>
                    <a:pt x="114" y="156"/>
                  </a:lnTo>
                  <a:lnTo>
                    <a:pt x="112" y="156"/>
                  </a:lnTo>
                  <a:lnTo>
                    <a:pt x="108" y="156"/>
                  </a:lnTo>
                  <a:lnTo>
                    <a:pt x="104" y="156"/>
                  </a:lnTo>
                  <a:lnTo>
                    <a:pt x="100" y="156"/>
                  </a:lnTo>
                  <a:lnTo>
                    <a:pt x="98" y="156"/>
                  </a:lnTo>
                  <a:lnTo>
                    <a:pt x="94" y="156"/>
                  </a:lnTo>
                  <a:lnTo>
                    <a:pt x="88" y="156"/>
                  </a:lnTo>
                  <a:lnTo>
                    <a:pt x="82" y="156"/>
                  </a:lnTo>
                  <a:lnTo>
                    <a:pt x="80" y="156"/>
                  </a:lnTo>
                  <a:lnTo>
                    <a:pt x="78" y="156"/>
                  </a:lnTo>
                  <a:lnTo>
                    <a:pt x="78" y="156"/>
                  </a:lnTo>
                  <a:lnTo>
                    <a:pt x="76" y="156"/>
                  </a:lnTo>
                  <a:lnTo>
                    <a:pt x="74" y="156"/>
                  </a:lnTo>
                  <a:lnTo>
                    <a:pt x="72" y="156"/>
                  </a:lnTo>
                  <a:lnTo>
                    <a:pt x="66" y="156"/>
                  </a:lnTo>
                  <a:lnTo>
                    <a:pt x="64" y="156"/>
                  </a:lnTo>
                  <a:lnTo>
                    <a:pt x="62" y="154"/>
                  </a:lnTo>
                  <a:lnTo>
                    <a:pt x="62" y="152"/>
                  </a:lnTo>
                  <a:lnTo>
                    <a:pt x="62" y="150"/>
                  </a:lnTo>
                  <a:lnTo>
                    <a:pt x="62" y="148"/>
                  </a:lnTo>
                  <a:lnTo>
                    <a:pt x="58" y="148"/>
                  </a:lnTo>
                  <a:lnTo>
                    <a:pt x="56" y="148"/>
                  </a:lnTo>
                  <a:lnTo>
                    <a:pt x="52" y="148"/>
                  </a:lnTo>
                  <a:lnTo>
                    <a:pt x="50" y="148"/>
                  </a:lnTo>
                  <a:lnTo>
                    <a:pt x="48" y="148"/>
                  </a:lnTo>
                  <a:lnTo>
                    <a:pt x="46" y="148"/>
                  </a:lnTo>
                  <a:lnTo>
                    <a:pt x="44" y="148"/>
                  </a:lnTo>
                  <a:lnTo>
                    <a:pt x="42" y="148"/>
                  </a:lnTo>
                  <a:lnTo>
                    <a:pt x="40" y="148"/>
                  </a:lnTo>
                  <a:lnTo>
                    <a:pt x="38" y="148"/>
                  </a:lnTo>
                  <a:lnTo>
                    <a:pt x="36" y="148"/>
                  </a:lnTo>
                  <a:lnTo>
                    <a:pt x="34" y="148"/>
                  </a:lnTo>
                  <a:lnTo>
                    <a:pt x="32" y="148"/>
                  </a:lnTo>
                  <a:lnTo>
                    <a:pt x="30" y="148"/>
                  </a:lnTo>
                  <a:lnTo>
                    <a:pt x="28" y="148"/>
                  </a:lnTo>
                  <a:lnTo>
                    <a:pt x="26" y="148"/>
                  </a:lnTo>
                  <a:lnTo>
                    <a:pt x="22" y="148"/>
                  </a:lnTo>
                  <a:lnTo>
                    <a:pt x="18" y="148"/>
                  </a:lnTo>
                  <a:lnTo>
                    <a:pt x="16" y="148"/>
                  </a:lnTo>
                  <a:lnTo>
                    <a:pt x="14" y="148"/>
                  </a:lnTo>
                  <a:lnTo>
                    <a:pt x="10" y="148"/>
                  </a:lnTo>
                  <a:lnTo>
                    <a:pt x="8" y="148"/>
                  </a:lnTo>
                  <a:lnTo>
                    <a:pt x="6" y="148"/>
                  </a:lnTo>
                  <a:lnTo>
                    <a:pt x="4" y="148"/>
                  </a:lnTo>
                  <a:lnTo>
                    <a:pt x="2" y="148"/>
                  </a:lnTo>
                  <a:lnTo>
                    <a:pt x="0" y="148"/>
                  </a:lnTo>
                  <a:lnTo>
                    <a:pt x="0" y="146"/>
                  </a:lnTo>
                  <a:lnTo>
                    <a:pt x="0" y="144"/>
                  </a:lnTo>
                  <a:lnTo>
                    <a:pt x="0" y="140"/>
                  </a:lnTo>
                  <a:lnTo>
                    <a:pt x="0" y="138"/>
                  </a:lnTo>
                  <a:lnTo>
                    <a:pt x="0" y="134"/>
                  </a:lnTo>
                  <a:lnTo>
                    <a:pt x="0" y="130"/>
                  </a:lnTo>
                  <a:lnTo>
                    <a:pt x="0" y="128"/>
                  </a:lnTo>
                  <a:lnTo>
                    <a:pt x="0" y="126"/>
                  </a:lnTo>
                  <a:lnTo>
                    <a:pt x="0" y="124"/>
                  </a:lnTo>
                  <a:lnTo>
                    <a:pt x="0" y="122"/>
                  </a:lnTo>
                  <a:lnTo>
                    <a:pt x="0" y="122"/>
                  </a:lnTo>
                  <a:lnTo>
                    <a:pt x="0" y="120"/>
                  </a:lnTo>
                  <a:lnTo>
                    <a:pt x="0" y="118"/>
                  </a:lnTo>
                  <a:lnTo>
                    <a:pt x="0" y="116"/>
                  </a:lnTo>
                  <a:lnTo>
                    <a:pt x="0" y="108"/>
                  </a:lnTo>
                  <a:lnTo>
                    <a:pt x="0" y="104"/>
                  </a:lnTo>
                  <a:lnTo>
                    <a:pt x="0" y="100"/>
                  </a:lnTo>
                  <a:lnTo>
                    <a:pt x="0" y="94"/>
                  </a:lnTo>
                  <a:lnTo>
                    <a:pt x="0" y="92"/>
                  </a:lnTo>
                  <a:lnTo>
                    <a:pt x="0" y="90"/>
                  </a:lnTo>
                  <a:lnTo>
                    <a:pt x="0" y="86"/>
                  </a:lnTo>
                  <a:lnTo>
                    <a:pt x="0" y="84"/>
                  </a:lnTo>
                  <a:lnTo>
                    <a:pt x="0" y="82"/>
                  </a:lnTo>
                  <a:lnTo>
                    <a:pt x="0" y="80"/>
                  </a:lnTo>
                  <a:lnTo>
                    <a:pt x="0" y="78"/>
                  </a:lnTo>
                  <a:lnTo>
                    <a:pt x="0" y="74"/>
                  </a:lnTo>
                  <a:lnTo>
                    <a:pt x="0" y="74"/>
                  </a:lnTo>
                  <a:lnTo>
                    <a:pt x="0" y="72"/>
                  </a:lnTo>
                  <a:lnTo>
                    <a:pt x="0" y="70"/>
                  </a:lnTo>
                  <a:lnTo>
                    <a:pt x="0" y="68"/>
                  </a:lnTo>
                  <a:lnTo>
                    <a:pt x="0" y="66"/>
                  </a:lnTo>
                  <a:lnTo>
                    <a:pt x="0" y="64"/>
                  </a:lnTo>
                  <a:lnTo>
                    <a:pt x="0" y="62"/>
                  </a:lnTo>
                  <a:lnTo>
                    <a:pt x="0" y="60"/>
                  </a:lnTo>
                  <a:lnTo>
                    <a:pt x="0" y="58"/>
                  </a:lnTo>
                  <a:lnTo>
                    <a:pt x="2" y="58"/>
                  </a:lnTo>
                  <a:lnTo>
                    <a:pt x="4" y="58"/>
                  </a:lnTo>
                  <a:lnTo>
                    <a:pt x="4" y="56"/>
                  </a:lnTo>
                  <a:lnTo>
                    <a:pt x="6" y="56"/>
                  </a:lnTo>
                  <a:lnTo>
                    <a:pt x="6" y="54"/>
                  </a:lnTo>
                  <a:lnTo>
                    <a:pt x="8" y="52"/>
                  </a:lnTo>
                  <a:lnTo>
                    <a:pt x="10" y="52"/>
                  </a:lnTo>
                  <a:lnTo>
                    <a:pt x="10" y="54"/>
                  </a:lnTo>
                  <a:lnTo>
                    <a:pt x="10" y="52"/>
                  </a:lnTo>
                  <a:lnTo>
                    <a:pt x="12" y="52"/>
                  </a:lnTo>
                  <a:lnTo>
                    <a:pt x="12" y="50"/>
                  </a:lnTo>
                  <a:lnTo>
                    <a:pt x="14" y="50"/>
                  </a:lnTo>
                  <a:lnTo>
                    <a:pt x="16" y="50"/>
                  </a:lnTo>
                  <a:lnTo>
                    <a:pt x="18" y="50"/>
                  </a:lnTo>
                  <a:lnTo>
                    <a:pt x="18" y="48"/>
                  </a:lnTo>
                  <a:lnTo>
                    <a:pt x="20" y="46"/>
                  </a:lnTo>
                  <a:lnTo>
                    <a:pt x="22" y="46"/>
                  </a:lnTo>
                  <a:lnTo>
                    <a:pt x="24" y="46"/>
                  </a:lnTo>
                  <a:lnTo>
                    <a:pt x="26" y="46"/>
                  </a:lnTo>
                  <a:lnTo>
                    <a:pt x="26" y="44"/>
                  </a:lnTo>
                  <a:lnTo>
                    <a:pt x="28" y="44"/>
                  </a:lnTo>
                  <a:lnTo>
                    <a:pt x="28" y="42"/>
                  </a:lnTo>
                  <a:lnTo>
                    <a:pt x="28" y="40"/>
                  </a:lnTo>
                  <a:lnTo>
                    <a:pt x="28" y="38"/>
                  </a:lnTo>
                  <a:lnTo>
                    <a:pt x="28" y="36"/>
                  </a:lnTo>
                  <a:lnTo>
                    <a:pt x="30" y="34"/>
                  </a:lnTo>
                  <a:lnTo>
                    <a:pt x="32" y="32"/>
                  </a:lnTo>
                  <a:lnTo>
                    <a:pt x="34" y="32"/>
                  </a:lnTo>
                  <a:lnTo>
                    <a:pt x="34" y="30"/>
                  </a:lnTo>
                  <a:lnTo>
                    <a:pt x="32" y="30"/>
                  </a:lnTo>
                  <a:lnTo>
                    <a:pt x="32" y="28"/>
                  </a:lnTo>
                  <a:lnTo>
                    <a:pt x="34" y="28"/>
                  </a:lnTo>
                  <a:lnTo>
                    <a:pt x="36" y="28"/>
                  </a:lnTo>
                  <a:lnTo>
                    <a:pt x="38" y="28"/>
                  </a:lnTo>
                  <a:lnTo>
                    <a:pt x="38" y="26"/>
                  </a:lnTo>
                  <a:lnTo>
                    <a:pt x="40" y="26"/>
                  </a:lnTo>
                  <a:lnTo>
                    <a:pt x="42" y="26"/>
                  </a:lnTo>
                  <a:lnTo>
                    <a:pt x="42" y="26"/>
                  </a:lnTo>
                  <a:lnTo>
                    <a:pt x="42" y="26"/>
                  </a:lnTo>
                  <a:lnTo>
                    <a:pt x="44" y="26"/>
                  </a:lnTo>
                  <a:lnTo>
                    <a:pt x="46" y="26"/>
                  </a:lnTo>
                  <a:lnTo>
                    <a:pt x="48" y="26"/>
                  </a:lnTo>
                  <a:lnTo>
                    <a:pt x="50" y="26"/>
                  </a:lnTo>
                  <a:lnTo>
                    <a:pt x="50" y="26"/>
                  </a:lnTo>
                  <a:lnTo>
                    <a:pt x="52" y="26"/>
                  </a:lnTo>
                  <a:lnTo>
                    <a:pt x="54" y="26"/>
                  </a:lnTo>
                  <a:lnTo>
                    <a:pt x="54" y="26"/>
                  </a:lnTo>
                  <a:lnTo>
                    <a:pt x="56" y="26"/>
                  </a:lnTo>
                  <a:lnTo>
                    <a:pt x="58" y="28"/>
                  </a:lnTo>
                  <a:lnTo>
                    <a:pt x="58" y="26"/>
                  </a:lnTo>
                  <a:lnTo>
                    <a:pt x="60" y="26"/>
                  </a:lnTo>
                  <a:lnTo>
                    <a:pt x="62" y="26"/>
                  </a:lnTo>
                  <a:lnTo>
                    <a:pt x="62" y="26"/>
                  </a:lnTo>
                  <a:lnTo>
                    <a:pt x="64" y="26"/>
                  </a:lnTo>
                  <a:lnTo>
                    <a:pt x="64" y="24"/>
                  </a:lnTo>
                  <a:lnTo>
                    <a:pt x="66" y="24"/>
                  </a:lnTo>
                  <a:lnTo>
                    <a:pt x="68" y="24"/>
                  </a:lnTo>
                  <a:lnTo>
                    <a:pt x="68" y="26"/>
                  </a:lnTo>
                  <a:lnTo>
                    <a:pt x="70" y="24"/>
                  </a:lnTo>
                  <a:lnTo>
                    <a:pt x="70" y="22"/>
                  </a:lnTo>
                  <a:lnTo>
                    <a:pt x="72" y="20"/>
                  </a:lnTo>
                  <a:lnTo>
                    <a:pt x="74" y="18"/>
                  </a:lnTo>
                  <a:lnTo>
                    <a:pt x="74" y="20"/>
                  </a:lnTo>
                  <a:lnTo>
                    <a:pt x="74" y="18"/>
                  </a:lnTo>
                  <a:lnTo>
                    <a:pt x="76" y="18"/>
                  </a:lnTo>
                  <a:lnTo>
                    <a:pt x="76" y="16"/>
                  </a:lnTo>
                  <a:lnTo>
                    <a:pt x="78" y="16"/>
                  </a:lnTo>
                  <a:lnTo>
                    <a:pt x="78" y="14"/>
                  </a:lnTo>
                  <a:lnTo>
                    <a:pt x="78" y="12"/>
                  </a:lnTo>
                  <a:lnTo>
                    <a:pt x="80" y="10"/>
                  </a:lnTo>
                  <a:lnTo>
                    <a:pt x="82" y="10"/>
                  </a:lnTo>
                  <a:lnTo>
                    <a:pt x="84" y="8"/>
                  </a:lnTo>
                  <a:lnTo>
                    <a:pt x="86" y="6"/>
                  </a:lnTo>
                  <a:lnTo>
                    <a:pt x="88" y="6"/>
                  </a:lnTo>
                  <a:lnTo>
                    <a:pt x="90" y="8"/>
                  </a:lnTo>
                  <a:lnTo>
                    <a:pt x="92" y="8"/>
                  </a:lnTo>
                  <a:lnTo>
                    <a:pt x="94" y="6"/>
                  </a:lnTo>
                  <a:lnTo>
                    <a:pt x="94" y="8"/>
                  </a:lnTo>
                  <a:lnTo>
                    <a:pt x="96" y="8"/>
                  </a:lnTo>
                  <a:lnTo>
                    <a:pt x="98" y="8"/>
                  </a:lnTo>
                  <a:lnTo>
                    <a:pt x="98" y="6"/>
                  </a:lnTo>
                  <a:lnTo>
                    <a:pt x="100" y="6"/>
                  </a:lnTo>
                  <a:lnTo>
                    <a:pt x="100" y="8"/>
                  </a:lnTo>
                  <a:lnTo>
                    <a:pt x="100" y="6"/>
                  </a:lnTo>
                  <a:lnTo>
                    <a:pt x="102" y="6"/>
                  </a:lnTo>
                  <a:lnTo>
                    <a:pt x="104" y="6"/>
                  </a:lnTo>
                  <a:lnTo>
                    <a:pt x="106" y="8"/>
                  </a:lnTo>
                  <a:lnTo>
                    <a:pt x="106" y="10"/>
                  </a:lnTo>
                  <a:lnTo>
                    <a:pt x="110" y="10"/>
                  </a:lnTo>
                  <a:lnTo>
                    <a:pt x="112" y="10"/>
                  </a:lnTo>
                  <a:lnTo>
                    <a:pt x="114" y="10"/>
                  </a:lnTo>
                  <a:lnTo>
                    <a:pt x="116" y="8"/>
                  </a:lnTo>
                  <a:lnTo>
                    <a:pt x="118" y="8"/>
                  </a:lnTo>
                  <a:lnTo>
                    <a:pt x="120" y="8"/>
                  </a:lnTo>
                  <a:lnTo>
                    <a:pt x="120" y="10"/>
                  </a:lnTo>
                  <a:lnTo>
                    <a:pt x="122" y="10"/>
                  </a:lnTo>
                  <a:lnTo>
                    <a:pt x="122" y="8"/>
                  </a:lnTo>
                  <a:lnTo>
                    <a:pt x="122" y="6"/>
                  </a:lnTo>
                  <a:lnTo>
                    <a:pt x="124" y="8"/>
                  </a:lnTo>
                  <a:lnTo>
                    <a:pt x="124" y="6"/>
                  </a:lnTo>
                  <a:lnTo>
                    <a:pt x="126" y="6"/>
                  </a:lnTo>
                  <a:lnTo>
                    <a:pt x="126" y="6"/>
                  </a:lnTo>
                  <a:lnTo>
                    <a:pt x="128" y="4"/>
                  </a:lnTo>
                  <a:lnTo>
                    <a:pt x="126" y="4"/>
                  </a:lnTo>
                  <a:lnTo>
                    <a:pt x="128" y="4"/>
                  </a:lnTo>
                  <a:lnTo>
                    <a:pt x="128" y="2"/>
                  </a:lnTo>
                  <a:lnTo>
                    <a:pt x="130" y="4"/>
                  </a:lnTo>
                  <a:lnTo>
                    <a:pt x="132" y="4"/>
                  </a:lnTo>
                  <a:lnTo>
                    <a:pt x="134" y="4"/>
                  </a:lnTo>
                  <a:lnTo>
                    <a:pt x="136" y="4"/>
                  </a:lnTo>
                  <a:lnTo>
                    <a:pt x="136" y="2"/>
                  </a:lnTo>
                  <a:lnTo>
                    <a:pt x="138" y="2"/>
                  </a:lnTo>
                  <a:lnTo>
                    <a:pt x="140" y="2"/>
                  </a:lnTo>
                  <a:lnTo>
                    <a:pt x="142" y="2"/>
                  </a:lnTo>
                  <a:lnTo>
                    <a:pt x="144" y="2"/>
                  </a:lnTo>
                  <a:lnTo>
                    <a:pt x="146" y="2"/>
                  </a:lnTo>
                  <a:lnTo>
                    <a:pt x="148" y="2"/>
                  </a:lnTo>
                  <a:lnTo>
                    <a:pt x="150" y="2"/>
                  </a:lnTo>
                  <a:lnTo>
                    <a:pt x="152" y="4"/>
                  </a:lnTo>
                  <a:lnTo>
                    <a:pt x="152" y="2"/>
                  </a:lnTo>
                  <a:lnTo>
                    <a:pt x="154" y="2"/>
                  </a:lnTo>
                  <a:lnTo>
                    <a:pt x="156" y="2"/>
                  </a:lnTo>
                  <a:lnTo>
                    <a:pt x="158" y="2"/>
                  </a:lnTo>
                  <a:lnTo>
                    <a:pt x="160" y="2"/>
                  </a:lnTo>
                  <a:lnTo>
                    <a:pt x="160" y="4"/>
                  </a:lnTo>
                  <a:lnTo>
                    <a:pt x="162" y="4"/>
                  </a:lnTo>
                  <a:lnTo>
                    <a:pt x="164" y="4"/>
                  </a:lnTo>
                  <a:lnTo>
                    <a:pt x="166" y="4"/>
                  </a:lnTo>
                  <a:lnTo>
                    <a:pt x="168" y="4"/>
                  </a:lnTo>
                  <a:lnTo>
                    <a:pt x="170" y="4"/>
                  </a:lnTo>
                  <a:lnTo>
                    <a:pt x="172" y="2"/>
                  </a:lnTo>
                  <a:lnTo>
                    <a:pt x="174" y="2"/>
                  </a:lnTo>
                  <a:lnTo>
                    <a:pt x="174" y="0"/>
                  </a:lnTo>
                  <a:lnTo>
                    <a:pt x="174"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0" name="Freeform 114"/>
            <p:cNvSpPr>
              <a:spLocks/>
            </p:cNvSpPr>
            <p:nvPr/>
          </p:nvSpPr>
          <p:spPr bwMode="auto">
            <a:xfrm>
              <a:off x="7458075" y="1671638"/>
              <a:ext cx="220663" cy="342900"/>
            </a:xfrm>
            <a:custGeom>
              <a:avLst/>
              <a:gdLst>
                <a:gd name="T0" fmla="*/ 137 w 139"/>
                <a:gd name="T1" fmla="*/ 80 h 216"/>
                <a:gd name="T2" fmla="*/ 137 w 139"/>
                <a:gd name="T3" fmla="*/ 88 h 216"/>
                <a:gd name="T4" fmla="*/ 137 w 139"/>
                <a:gd name="T5" fmla="*/ 100 h 216"/>
                <a:gd name="T6" fmla="*/ 137 w 139"/>
                <a:gd name="T7" fmla="*/ 118 h 216"/>
                <a:gd name="T8" fmla="*/ 137 w 139"/>
                <a:gd name="T9" fmla="*/ 136 h 216"/>
                <a:gd name="T10" fmla="*/ 137 w 139"/>
                <a:gd name="T11" fmla="*/ 144 h 216"/>
                <a:gd name="T12" fmla="*/ 137 w 139"/>
                <a:gd name="T13" fmla="*/ 160 h 216"/>
                <a:gd name="T14" fmla="*/ 127 w 139"/>
                <a:gd name="T15" fmla="*/ 162 h 216"/>
                <a:gd name="T16" fmla="*/ 114 w 139"/>
                <a:gd name="T17" fmla="*/ 162 h 216"/>
                <a:gd name="T18" fmla="*/ 110 w 139"/>
                <a:gd name="T19" fmla="*/ 170 h 216"/>
                <a:gd name="T20" fmla="*/ 106 w 139"/>
                <a:gd name="T21" fmla="*/ 184 h 216"/>
                <a:gd name="T22" fmla="*/ 102 w 139"/>
                <a:gd name="T23" fmla="*/ 194 h 216"/>
                <a:gd name="T24" fmla="*/ 98 w 139"/>
                <a:gd name="T25" fmla="*/ 200 h 216"/>
                <a:gd name="T26" fmla="*/ 102 w 139"/>
                <a:gd name="T27" fmla="*/ 206 h 216"/>
                <a:gd name="T28" fmla="*/ 106 w 139"/>
                <a:gd name="T29" fmla="*/ 212 h 216"/>
                <a:gd name="T30" fmla="*/ 112 w 139"/>
                <a:gd name="T31" fmla="*/ 216 h 216"/>
                <a:gd name="T32" fmla="*/ 98 w 139"/>
                <a:gd name="T33" fmla="*/ 216 h 216"/>
                <a:gd name="T34" fmla="*/ 86 w 139"/>
                <a:gd name="T35" fmla="*/ 216 h 216"/>
                <a:gd name="T36" fmla="*/ 72 w 139"/>
                <a:gd name="T37" fmla="*/ 216 h 216"/>
                <a:gd name="T38" fmla="*/ 64 w 139"/>
                <a:gd name="T39" fmla="*/ 216 h 216"/>
                <a:gd name="T40" fmla="*/ 54 w 139"/>
                <a:gd name="T41" fmla="*/ 216 h 216"/>
                <a:gd name="T42" fmla="*/ 42 w 139"/>
                <a:gd name="T43" fmla="*/ 216 h 216"/>
                <a:gd name="T44" fmla="*/ 32 w 139"/>
                <a:gd name="T45" fmla="*/ 216 h 216"/>
                <a:gd name="T46" fmla="*/ 20 w 139"/>
                <a:gd name="T47" fmla="*/ 216 h 216"/>
                <a:gd name="T48" fmla="*/ 6 w 139"/>
                <a:gd name="T49" fmla="*/ 216 h 216"/>
                <a:gd name="T50" fmla="*/ 0 w 139"/>
                <a:gd name="T51" fmla="*/ 208 h 216"/>
                <a:gd name="T52" fmla="*/ 0 w 139"/>
                <a:gd name="T53" fmla="*/ 196 h 216"/>
                <a:gd name="T54" fmla="*/ 0 w 139"/>
                <a:gd name="T55" fmla="*/ 184 h 216"/>
                <a:gd name="T56" fmla="*/ 0 w 139"/>
                <a:gd name="T57" fmla="*/ 174 h 216"/>
                <a:gd name="T58" fmla="*/ 0 w 139"/>
                <a:gd name="T59" fmla="*/ 162 h 216"/>
                <a:gd name="T60" fmla="*/ 0 w 139"/>
                <a:gd name="T61" fmla="*/ 150 h 216"/>
                <a:gd name="T62" fmla="*/ 0 w 139"/>
                <a:gd name="T63" fmla="*/ 140 h 216"/>
                <a:gd name="T64" fmla="*/ 0 w 139"/>
                <a:gd name="T65" fmla="*/ 130 h 216"/>
                <a:gd name="T66" fmla="*/ 0 w 139"/>
                <a:gd name="T67" fmla="*/ 116 h 216"/>
                <a:gd name="T68" fmla="*/ 0 w 139"/>
                <a:gd name="T69" fmla="*/ 102 h 216"/>
                <a:gd name="T70" fmla="*/ 0 w 139"/>
                <a:gd name="T71" fmla="*/ 92 h 216"/>
                <a:gd name="T72" fmla="*/ 0 w 139"/>
                <a:gd name="T73" fmla="*/ 80 h 216"/>
                <a:gd name="T74" fmla="*/ 0 w 139"/>
                <a:gd name="T75" fmla="*/ 70 h 216"/>
                <a:gd name="T76" fmla="*/ 0 w 139"/>
                <a:gd name="T77" fmla="*/ 60 h 216"/>
                <a:gd name="T78" fmla="*/ 0 w 139"/>
                <a:gd name="T79" fmla="*/ 42 h 216"/>
                <a:gd name="T80" fmla="*/ 0 w 139"/>
                <a:gd name="T81" fmla="*/ 30 h 216"/>
                <a:gd name="T82" fmla="*/ 6 w 139"/>
                <a:gd name="T83" fmla="*/ 22 h 216"/>
                <a:gd name="T84" fmla="*/ 24 w 139"/>
                <a:gd name="T85" fmla="*/ 18 h 216"/>
                <a:gd name="T86" fmla="*/ 34 w 139"/>
                <a:gd name="T87" fmla="*/ 18 h 216"/>
                <a:gd name="T88" fmla="*/ 46 w 139"/>
                <a:gd name="T89" fmla="*/ 14 h 216"/>
                <a:gd name="T90" fmla="*/ 64 w 139"/>
                <a:gd name="T91" fmla="*/ 12 h 216"/>
                <a:gd name="T92" fmla="*/ 72 w 139"/>
                <a:gd name="T93" fmla="*/ 10 h 216"/>
                <a:gd name="T94" fmla="*/ 88 w 139"/>
                <a:gd name="T95" fmla="*/ 8 h 216"/>
                <a:gd name="T96" fmla="*/ 100 w 139"/>
                <a:gd name="T97" fmla="*/ 6 h 216"/>
                <a:gd name="T98" fmla="*/ 116 w 139"/>
                <a:gd name="T99" fmla="*/ 4 h 216"/>
                <a:gd name="T100" fmla="*/ 133 w 139"/>
                <a:gd name="T101" fmla="*/ 0 h 216"/>
                <a:gd name="T102" fmla="*/ 139 w 139"/>
                <a:gd name="T103" fmla="*/ 8 h 216"/>
                <a:gd name="T104" fmla="*/ 139 w 139"/>
                <a:gd name="T105" fmla="*/ 18 h 216"/>
                <a:gd name="T106" fmla="*/ 139 w 139"/>
                <a:gd name="T107" fmla="*/ 30 h 216"/>
                <a:gd name="T108" fmla="*/ 137 w 139"/>
                <a:gd name="T109" fmla="*/ 40 h 216"/>
                <a:gd name="T110" fmla="*/ 137 w 139"/>
                <a:gd name="T111" fmla="*/ 52 h 216"/>
                <a:gd name="T112" fmla="*/ 137 w 139"/>
                <a:gd name="T113" fmla="*/ 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 h="216">
                  <a:moveTo>
                    <a:pt x="137" y="72"/>
                  </a:moveTo>
                  <a:lnTo>
                    <a:pt x="137" y="74"/>
                  </a:lnTo>
                  <a:lnTo>
                    <a:pt x="137" y="76"/>
                  </a:lnTo>
                  <a:lnTo>
                    <a:pt x="137" y="78"/>
                  </a:lnTo>
                  <a:lnTo>
                    <a:pt x="137" y="80"/>
                  </a:lnTo>
                  <a:lnTo>
                    <a:pt x="137" y="82"/>
                  </a:lnTo>
                  <a:lnTo>
                    <a:pt x="137" y="84"/>
                  </a:lnTo>
                  <a:lnTo>
                    <a:pt x="137" y="86"/>
                  </a:lnTo>
                  <a:lnTo>
                    <a:pt x="137" y="88"/>
                  </a:lnTo>
                  <a:lnTo>
                    <a:pt x="137" y="88"/>
                  </a:lnTo>
                  <a:lnTo>
                    <a:pt x="137" y="92"/>
                  </a:lnTo>
                  <a:lnTo>
                    <a:pt x="137" y="94"/>
                  </a:lnTo>
                  <a:lnTo>
                    <a:pt x="137" y="96"/>
                  </a:lnTo>
                  <a:lnTo>
                    <a:pt x="137" y="98"/>
                  </a:lnTo>
                  <a:lnTo>
                    <a:pt x="137" y="100"/>
                  </a:lnTo>
                  <a:lnTo>
                    <a:pt x="137" y="104"/>
                  </a:lnTo>
                  <a:lnTo>
                    <a:pt x="137" y="106"/>
                  </a:lnTo>
                  <a:lnTo>
                    <a:pt x="137" y="108"/>
                  </a:lnTo>
                  <a:lnTo>
                    <a:pt x="137" y="114"/>
                  </a:lnTo>
                  <a:lnTo>
                    <a:pt x="137" y="118"/>
                  </a:lnTo>
                  <a:lnTo>
                    <a:pt x="137" y="122"/>
                  </a:lnTo>
                  <a:lnTo>
                    <a:pt x="137" y="130"/>
                  </a:lnTo>
                  <a:lnTo>
                    <a:pt x="137" y="132"/>
                  </a:lnTo>
                  <a:lnTo>
                    <a:pt x="137" y="134"/>
                  </a:lnTo>
                  <a:lnTo>
                    <a:pt x="137" y="136"/>
                  </a:lnTo>
                  <a:lnTo>
                    <a:pt x="137" y="136"/>
                  </a:lnTo>
                  <a:lnTo>
                    <a:pt x="137" y="138"/>
                  </a:lnTo>
                  <a:lnTo>
                    <a:pt x="137" y="140"/>
                  </a:lnTo>
                  <a:lnTo>
                    <a:pt x="137" y="142"/>
                  </a:lnTo>
                  <a:lnTo>
                    <a:pt x="137" y="144"/>
                  </a:lnTo>
                  <a:lnTo>
                    <a:pt x="137" y="148"/>
                  </a:lnTo>
                  <a:lnTo>
                    <a:pt x="137" y="152"/>
                  </a:lnTo>
                  <a:lnTo>
                    <a:pt x="137" y="154"/>
                  </a:lnTo>
                  <a:lnTo>
                    <a:pt x="137" y="158"/>
                  </a:lnTo>
                  <a:lnTo>
                    <a:pt x="137" y="160"/>
                  </a:lnTo>
                  <a:lnTo>
                    <a:pt x="137" y="162"/>
                  </a:lnTo>
                  <a:lnTo>
                    <a:pt x="135" y="164"/>
                  </a:lnTo>
                  <a:lnTo>
                    <a:pt x="133" y="164"/>
                  </a:lnTo>
                  <a:lnTo>
                    <a:pt x="131" y="162"/>
                  </a:lnTo>
                  <a:lnTo>
                    <a:pt x="127" y="162"/>
                  </a:lnTo>
                  <a:lnTo>
                    <a:pt x="125" y="162"/>
                  </a:lnTo>
                  <a:lnTo>
                    <a:pt x="123" y="162"/>
                  </a:lnTo>
                  <a:lnTo>
                    <a:pt x="116" y="162"/>
                  </a:lnTo>
                  <a:lnTo>
                    <a:pt x="116" y="162"/>
                  </a:lnTo>
                  <a:lnTo>
                    <a:pt x="114" y="162"/>
                  </a:lnTo>
                  <a:lnTo>
                    <a:pt x="112" y="162"/>
                  </a:lnTo>
                  <a:lnTo>
                    <a:pt x="110" y="164"/>
                  </a:lnTo>
                  <a:lnTo>
                    <a:pt x="110" y="166"/>
                  </a:lnTo>
                  <a:lnTo>
                    <a:pt x="110" y="168"/>
                  </a:lnTo>
                  <a:lnTo>
                    <a:pt x="110" y="170"/>
                  </a:lnTo>
                  <a:lnTo>
                    <a:pt x="108" y="172"/>
                  </a:lnTo>
                  <a:lnTo>
                    <a:pt x="108" y="176"/>
                  </a:lnTo>
                  <a:lnTo>
                    <a:pt x="106" y="180"/>
                  </a:lnTo>
                  <a:lnTo>
                    <a:pt x="106" y="182"/>
                  </a:lnTo>
                  <a:lnTo>
                    <a:pt x="106" y="184"/>
                  </a:lnTo>
                  <a:lnTo>
                    <a:pt x="104" y="184"/>
                  </a:lnTo>
                  <a:lnTo>
                    <a:pt x="104" y="186"/>
                  </a:lnTo>
                  <a:lnTo>
                    <a:pt x="102" y="190"/>
                  </a:lnTo>
                  <a:lnTo>
                    <a:pt x="102" y="192"/>
                  </a:lnTo>
                  <a:lnTo>
                    <a:pt x="102" y="194"/>
                  </a:lnTo>
                  <a:lnTo>
                    <a:pt x="100" y="194"/>
                  </a:lnTo>
                  <a:lnTo>
                    <a:pt x="100" y="196"/>
                  </a:lnTo>
                  <a:lnTo>
                    <a:pt x="100" y="198"/>
                  </a:lnTo>
                  <a:lnTo>
                    <a:pt x="98" y="198"/>
                  </a:lnTo>
                  <a:lnTo>
                    <a:pt x="98" y="200"/>
                  </a:lnTo>
                  <a:lnTo>
                    <a:pt x="98" y="202"/>
                  </a:lnTo>
                  <a:lnTo>
                    <a:pt x="98" y="204"/>
                  </a:lnTo>
                  <a:lnTo>
                    <a:pt x="100" y="204"/>
                  </a:lnTo>
                  <a:lnTo>
                    <a:pt x="100" y="206"/>
                  </a:lnTo>
                  <a:lnTo>
                    <a:pt x="102" y="206"/>
                  </a:lnTo>
                  <a:lnTo>
                    <a:pt x="102" y="208"/>
                  </a:lnTo>
                  <a:lnTo>
                    <a:pt x="104" y="208"/>
                  </a:lnTo>
                  <a:lnTo>
                    <a:pt x="104" y="210"/>
                  </a:lnTo>
                  <a:lnTo>
                    <a:pt x="106" y="210"/>
                  </a:lnTo>
                  <a:lnTo>
                    <a:pt x="106" y="212"/>
                  </a:lnTo>
                  <a:lnTo>
                    <a:pt x="106" y="214"/>
                  </a:lnTo>
                  <a:lnTo>
                    <a:pt x="108" y="214"/>
                  </a:lnTo>
                  <a:lnTo>
                    <a:pt x="110" y="214"/>
                  </a:lnTo>
                  <a:lnTo>
                    <a:pt x="112" y="214"/>
                  </a:lnTo>
                  <a:lnTo>
                    <a:pt x="112" y="216"/>
                  </a:lnTo>
                  <a:lnTo>
                    <a:pt x="114" y="214"/>
                  </a:lnTo>
                  <a:lnTo>
                    <a:pt x="114" y="216"/>
                  </a:lnTo>
                  <a:lnTo>
                    <a:pt x="112" y="216"/>
                  </a:lnTo>
                  <a:lnTo>
                    <a:pt x="100" y="216"/>
                  </a:lnTo>
                  <a:lnTo>
                    <a:pt x="98" y="216"/>
                  </a:lnTo>
                  <a:lnTo>
                    <a:pt x="96" y="216"/>
                  </a:lnTo>
                  <a:lnTo>
                    <a:pt x="94" y="216"/>
                  </a:lnTo>
                  <a:lnTo>
                    <a:pt x="90" y="216"/>
                  </a:lnTo>
                  <a:lnTo>
                    <a:pt x="88" y="216"/>
                  </a:lnTo>
                  <a:lnTo>
                    <a:pt x="86" y="216"/>
                  </a:lnTo>
                  <a:lnTo>
                    <a:pt x="84" y="216"/>
                  </a:lnTo>
                  <a:lnTo>
                    <a:pt x="82" y="216"/>
                  </a:lnTo>
                  <a:lnTo>
                    <a:pt x="76" y="216"/>
                  </a:lnTo>
                  <a:lnTo>
                    <a:pt x="74" y="216"/>
                  </a:lnTo>
                  <a:lnTo>
                    <a:pt x="72" y="216"/>
                  </a:lnTo>
                  <a:lnTo>
                    <a:pt x="70" y="216"/>
                  </a:lnTo>
                  <a:lnTo>
                    <a:pt x="68" y="216"/>
                  </a:lnTo>
                  <a:lnTo>
                    <a:pt x="68" y="216"/>
                  </a:lnTo>
                  <a:lnTo>
                    <a:pt x="66" y="216"/>
                  </a:lnTo>
                  <a:lnTo>
                    <a:pt x="64" y="216"/>
                  </a:lnTo>
                  <a:lnTo>
                    <a:pt x="62" y="216"/>
                  </a:lnTo>
                  <a:lnTo>
                    <a:pt x="60" y="216"/>
                  </a:lnTo>
                  <a:lnTo>
                    <a:pt x="58" y="216"/>
                  </a:lnTo>
                  <a:lnTo>
                    <a:pt x="56" y="216"/>
                  </a:lnTo>
                  <a:lnTo>
                    <a:pt x="54" y="216"/>
                  </a:lnTo>
                  <a:lnTo>
                    <a:pt x="52" y="216"/>
                  </a:lnTo>
                  <a:lnTo>
                    <a:pt x="50" y="216"/>
                  </a:lnTo>
                  <a:lnTo>
                    <a:pt x="48" y="216"/>
                  </a:lnTo>
                  <a:lnTo>
                    <a:pt x="44" y="216"/>
                  </a:lnTo>
                  <a:lnTo>
                    <a:pt x="42" y="216"/>
                  </a:lnTo>
                  <a:lnTo>
                    <a:pt x="40" y="216"/>
                  </a:lnTo>
                  <a:lnTo>
                    <a:pt x="38" y="216"/>
                  </a:lnTo>
                  <a:lnTo>
                    <a:pt x="36" y="216"/>
                  </a:lnTo>
                  <a:lnTo>
                    <a:pt x="34" y="216"/>
                  </a:lnTo>
                  <a:lnTo>
                    <a:pt x="32" y="216"/>
                  </a:lnTo>
                  <a:lnTo>
                    <a:pt x="30" y="216"/>
                  </a:lnTo>
                  <a:lnTo>
                    <a:pt x="28" y="216"/>
                  </a:lnTo>
                  <a:lnTo>
                    <a:pt x="22" y="216"/>
                  </a:lnTo>
                  <a:lnTo>
                    <a:pt x="20" y="216"/>
                  </a:lnTo>
                  <a:lnTo>
                    <a:pt x="20" y="216"/>
                  </a:lnTo>
                  <a:lnTo>
                    <a:pt x="14" y="216"/>
                  </a:lnTo>
                  <a:lnTo>
                    <a:pt x="12" y="216"/>
                  </a:lnTo>
                  <a:lnTo>
                    <a:pt x="10" y="216"/>
                  </a:lnTo>
                  <a:lnTo>
                    <a:pt x="8" y="216"/>
                  </a:lnTo>
                  <a:lnTo>
                    <a:pt x="6" y="216"/>
                  </a:lnTo>
                  <a:lnTo>
                    <a:pt x="4" y="216"/>
                  </a:lnTo>
                  <a:lnTo>
                    <a:pt x="2" y="214"/>
                  </a:lnTo>
                  <a:lnTo>
                    <a:pt x="0" y="214"/>
                  </a:lnTo>
                  <a:lnTo>
                    <a:pt x="0" y="212"/>
                  </a:lnTo>
                  <a:lnTo>
                    <a:pt x="0" y="208"/>
                  </a:lnTo>
                  <a:lnTo>
                    <a:pt x="0" y="206"/>
                  </a:lnTo>
                  <a:lnTo>
                    <a:pt x="0" y="202"/>
                  </a:lnTo>
                  <a:lnTo>
                    <a:pt x="0" y="200"/>
                  </a:lnTo>
                  <a:lnTo>
                    <a:pt x="0" y="198"/>
                  </a:lnTo>
                  <a:lnTo>
                    <a:pt x="0" y="196"/>
                  </a:lnTo>
                  <a:lnTo>
                    <a:pt x="0" y="194"/>
                  </a:lnTo>
                  <a:lnTo>
                    <a:pt x="0" y="192"/>
                  </a:lnTo>
                  <a:lnTo>
                    <a:pt x="0" y="188"/>
                  </a:lnTo>
                  <a:lnTo>
                    <a:pt x="0" y="186"/>
                  </a:lnTo>
                  <a:lnTo>
                    <a:pt x="0" y="184"/>
                  </a:lnTo>
                  <a:lnTo>
                    <a:pt x="0" y="184"/>
                  </a:lnTo>
                  <a:lnTo>
                    <a:pt x="0" y="180"/>
                  </a:lnTo>
                  <a:lnTo>
                    <a:pt x="0" y="178"/>
                  </a:lnTo>
                  <a:lnTo>
                    <a:pt x="0" y="176"/>
                  </a:lnTo>
                  <a:lnTo>
                    <a:pt x="0" y="174"/>
                  </a:lnTo>
                  <a:lnTo>
                    <a:pt x="0" y="170"/>
                  </a:lnTo>
                  <a:lnTo>
                    <a:pt x="0" y="168"/>
                  </a:lnTo>
                  <a:lnTo>
                    <a:pt x="0" y="166"/>
                  </a:lnTo>
                  <a:lnTo>
                    <a:pt x="0" y="164"/>
                  </a:lnTo>
                  <a:lnTo>
                    <a:pt x="0" y="162"/>
                  </a:lnTo>
                  <a:lnTo>
                    <a:pt x="0" y="160"/>
                  </a:lnTo>
                  <a:lnTo>
                    <a:pt x="0" y="158"/>
                  </a:lnTo>
                  <a:lnTo>
                    <a:pt x="0" y="156"/>
                  </a:lnTo>
                  <a:lnTo>
                    <a:pt x="0" y="154"/>
                  </a:lnTo>
                  <a:lnTo>
                    <a:pt x="0" y="150"/>
                  </a:lnTo>
                  <a:lnTo>
                    <a:pt x="0" y="148"/>
                  </a:lnTo>
                  <a:lnTo>
                    <a:pt x="0" y="146"/>
                  </a:lnTo>
                  <a:lnTo>
                    <a:pt x="0" y="144"/>
                  </a:lnTo>
                  <a:lnTo>
                    <a:pt x="0" y="142"/>
                  </a:lnTo>
                  <a:lnTo>
                    <a:pt x="0" y="140"/>
                  </a:lnTo>
                  <a:lnTo>
                    <a:pt x="0" y="136"/>
                  </a:lnTo>
                  <a:lnTo>
                    <a:pt x="0" y="136"/>
                  </a:lnTo>
                  <a:lnTo>
                    <a:pt x="0" y="134"/>
                  </a:lnTo>
                  <a:lnTo>
                    <a:pt x="0" y="132"/>
                  </a:lnTo>
                  <a:lnTo>
                    <a:pt x="0" y="130"/>
                  </a:lnTo>
                  <a:lnTo>
                    <a:pt x="0" y="128"/>
                  </a:lnTo>
                  <a:lnTo>
                    <a:pt x="0" y="126"/>
                  </a:lnTo>
                  <a:lnTo>
                    <a:pt x="0" y="122"/>
                  </a:lnTo>
                  <a:lnTo>
                    <a:pt x="0" y="118"/>
                  </a:lnTo>
                  <a:lnTo>
                    <a:pt x="0" y="116"/>
                  </a:lnTo>
                  <a:lnTo>
                    <a:pt x="0" y="114"/>
                  </a:lnTo>
                  <a:lnTo>
                    <a:pt x="0" y="110"/>
                  </a:lnTo>
                  <a:lnTo>
                    <a:pt x="0" y="106"/>
                  </a:lnTo>
                  <a:lnTo>
                    <a:pt x="0" y="104"/>
                  </a:lnTo>
                  <a:lnTo>
                    <a:pt x="0" y="102"/>
                  </a:lnTo>
                  <a:lnTo>
                    <a:pt x="0" y="100"/>
                  </a:lnTo>
                  <a:lnTo>
                    <a:pt x="0" y="98"/>
                  </a:lnTo>
                  <a:lnTo>
                    <a:pt x="0" y="96"/>
                  </a:lnTo>
                  <a:lnTo>
                    <a:pt x="0" y="94"/>
                  </a:lnTo>
                  <a:lnTo>
                    <a:pt x="0" y="92"/>
                  </a:lnTo>
                  <a:lnTo>
                    <a:pt x="0" y="90"/>
                  </a:lnTo>
                  <a:lnTo>
                    <a:pt x="0" y="88"/>
                  </a:lnTo>
                  <a:lnTo>
                    <a:pt x="0" y="86"/>
                  </a:lnTo>
                  <a:lnTo>
                    <a:pt x="0" y="84"/>
                  </a:lnTo>
                  <a:lnTo>
                    <a:pt x="0" y="80"/>
                  </a:lnTo>
                  <a:lnTo>
                    <a:pt x="0" y="78"/>
                  </a:lnTo>
                  <a:lnTo>
                    <a:pt x="0" y="76"/>
                  </a:lnTo>
                  <a:lnTo>
                    <a:pt x="0" y="74"/>
                  </a:lnTo>
                  <a:lnTo>
                    <a:pt x="0" y="72"/>
                  </a:lnTo>
                  <a:lnTo>
                    <a:pt x="0" y="70"/>
                  </a:lnTo>
                  <a:lnTo>
                    <a:pt x="0" y="68"/>
                  </a:lnTo>
                  <a:lnTo>
                    <a:pt x="0" y="66"/>
                  </a:lnTo>
                  <a:lnTo>
                    <a:pt x="0" y="64"/>
                  </a:lnTo>
                  <a:lnTo>
                    <a:pt x="0" y="62"/>
                  </a:lnTo>
                  <a:lnTo>
                    <a:pt x="0" y="60"/>
                  </a:lnTo>
                  <a:lnTo>
                    <a:pt x="0" y="58"/>
                  </a:lnTo>
                  <a:lnTo>
                    <a:pt x="0" y="52"/>
                  </a:lnTo>
                  <a:lnTo>
                    <a:pt x="0" y="48"/>
                  </a:lnTo>
                  <a:lnTo>
                    <a:pt x="0" y="44"/>
                  </a:lnTo>
                  <a:lnTo>
                    <a:pt x="0" y="42"/>
                  </a:lnTo>
                  <a:lnTo>
                    <a:pt x="0" y="40"/>
                  </a:lnTo>
                  <a:lnTo>
                    <a:pt x="0" y="40"/>
                  </a:lnTo>
                  <a:lnTo>
                    <a:pt x="0" y="38"/>
                  </a:lnTo>
                  <a:lnTo>
                    <a:pt x="0" y="32"/>
                  </a:lnTo>
                  <a:lnTo>
                    <a:pt x="0" y="30"/>
                  </a:lnTo>
                  <a:lnTo>
                    <a:pt x="0" y="28"/>
                  </a:lnTo>
                  <a:lnTo>
                    <a:pt x="0" y="26"/>
                  </a:lnTo>
                  <a:lnTo>
                    <a:pt x="0" y="22"/>
                  </a:lnTo>
                  <a:lnTo>
                    <a:pt x="4" y="22"/>
                  </a:lnTo>
                  <a:lnTo>
                    <a:pt x="6" y="22"/>
                  </a:lnTo>
                  <a:lnTo>
                    <a:pt x="14" y="20"/>
                  </a:lnTo>
                  <a:lnTo>
                    <a:pt x="18" y="20"/>
                  </a:lnTo>
                  <a:lnTo>
                    <a:pt x="20" y="20"/>
                  </a:lnTo>
                  <a:lnTo>
                    <a:pt x="22" y="20"/>
                  </a:lnTo>
                  <a:lnTo>
                    <a:pt x="24" y="18"/>
                  </a:lnTo>
                  <a:lnTo>
                    <a:pt x="26" y="18"/>
                  </a:lnTo>
                  <a:lnTo>
                    <a:pt x="28" y="18"/>
                  </a:lnTo>
                  <a:lnTo>
                    <a:pt x="30" y="18"/>
                  </a:lnTo>
                  <a:lnTo>
                    <a:pt x="32" y="18"/>
                  </a:lnTo>
                  <a:lnTo>
                    <a:pt x="34" y="18"/>
                  </a:lnTo>
                  <a:lnTo>
                    <a:pt x="36" y="16"/>
                  </a:lnTo>
                  <a:lnTo>
                    <a:pt x="40" y="16"/>
                  </a:lnTo>
                  <a:lnTo>
                    <a:pt x="44" y="16"/>
                  </a:lnTo>
                  <a:lnTo>
                    <a:pt x="46" y="16"/>
                  </a:lnTo>
                  <a:lnTo>
                    <a:pt x="46" y="14"/>
                  </a:lnTo>
                  <a:lnTo>
                    <a:pt x="50" y="14"/>
                  </a:lnTo>
                  <a:lnTo>
                    <a:pt x="54" y="14"/>
                  </a:lnTo>
                  <a:lnTo>
                    <a:pt x="56" y="14"/>
                  </a:lnTo>
                  <a:lnTo>
                    <a:pt x="58" y="14"/>
                  </a:lnTo>
                  <a:lnTo>
                    <a:pt x="64" y="12"/>
                  </a:lnTo>
                  <a:lnTo>
                    <a:pt x="66" y="12"/>
                  </a:lnTo>
                  <a:lnTo>
                    <a:pt x="68" y="12"/>
                  </a:lnTo>
                  <a:lnTo>
                    <a:pt x="68" y="12"/>
                  </a:lnTo>
                  <a:lnTo>
                    <a:pt x="70" y="10"/>
                  </a:lnTo>
                  <a:lnTo>
                    <a:pt x="72" y="10"/>
                  </a:lnTo>
                  <a:lnTo>
                    <a:pt x="74" y="10"/>
                  </a:lnTo>
                  <a:lnTo>
                    <a:pt x="76" y="10"/>
                  </a:lnTo>
                  <a:lnTo>
                    <a:pt x="82" y="10"/>
                  </a:lnTo>
                  <a:lnTo>
                    <a:pt x="84" y="8"/>
                  </a:lnTo>
                  <a:lnTo>
                    <a:pt x="88" y="8"/>
                  </a:lnTo>
                  <a:lnTo>
                    <a:pt x="90" y="8"/>
                  </a:lnTo>
                  <a:lnTo>
                    <a:pt x="94" y="8"/>
                  </a:lnTo>
                  <a:lnTo>
                    <a:pt x="96" y="6"/>
                  </a:lnTo>
                  <a:lnTo>
                    <a:pt x="98" y="6"/>
                  </a:lnTo>
                  <a:lnTo>
                    <a:pt x="100" y="6"/>
                  </a:lnTo>
                  <a:lnTo>
                    <a:pt x="102" y="6"/>
                  </a:lnTo>
                  <a:lnTo>
                    <a:pt x="108" y="6"/>
                  </a:lnTo>
                  <a:lnTo>
                    <a:pt x="110" y="4"/>
                  </a:lnTo>
                  <a:lnTo>
                    <a:pt x="114" y="4"/>
                  </a:lnTo>
                  <a:lnTo>
                    <a:pt x="116" y="4"/>
                  </a:lnTo>
                  <a:lnTo>
                    <a:pt x="116" y="4"/>
                  </a:lnTo>
                  <a:lnTo>
                    <a:pt x="119" y="4"/>
                  </a:lnTo>
                  <a:lnTo>
                    <a:pt x="123" y="2"/>
                  </a:lnTo>
                  <a:lnTo>
                    <a:pt x="131" y="2"/>
                  </a:lnTo>
                  <a:lnTo>
                    <a:pt x="133" y="0"/>
                  </a:lnTo>
                  <a:lnTo>
                    <a:pt x="139" y="0"/>
                  </a:lnTo>
                  <a:lnTo>
                    <a:pt x="139" y="2"/>
                  </a:lnTo>
                  <a:lnTo>
                    <a:pt x="139" y="4"/>
                  </a:lnTo>
                  <a:lnTo>
                    <a:pt x="139" y="6"/>
                  </a:lnTo>
                  <a:lnTo>
                    <a:pt x="139" y="8"/>
                  </a:lnTo>
                  <a:lnTo>
                    <a:pt x="139" y="10"/>
                  </a:lnTo>
                  <a:lnTo>
                    <a:pt x="139" y="12"/>
                  </a:lnTo>
                  <a:lnTo>
                    <a:pt x="139" y="14"/>
                  </a:lnTo>
                  <a:lnTo>
                    <a:pt x="139" y="16"/>
                  </a:lnTo>
                  <a:lnTo>
                    <a:pt x="139" y="18"/>
                  </a:lnTo>
                  <a:lnTo>
                    <a:pt x="139" y="20"/>
                  </a:lnTo>
                  <a:lnTo>
                    <a:pt x="139" y="22"/>
                  </a:lnTo>
                  <a:lnTo>
                    <a:pt x="139" y="24"/>
                  </a:lnTo>
                  <a:lnTo>
                    <a:pt x="139" y="26"/>
                  </a:lnTo>
                  <a:lnTo>
                    <a:pt x="139" y="30"/>
                  </a:lnTo>
                  <a:lnTo>
                    <a:pt x="139" y="32"/>
                  </a:lnTo>
                  <a:lnTo>
                    <a:pt x="139" y="34"/>
                  </a:lnTo>
                  <a:lnTo>
                    <a:pt x="139" y="36"/>
                  </a:lnTo>
                  <a:lnTo>
                    <a:pt x="137" y="38"/>
                  </a:lnTo>
                  <a:lnTo>
                    <a:pt x="137" y="40"/>
                  </a:lnTo>
                  <a:lnTo>
                    <a:pt x="137" y="42"/>
                  </a:lnTo>
                  <a:lnTo>
                    <a:pt x="137" y="44"/>
                  </a:lnTo>
                  <a:lnTo>
                    <a:pt x="137" y="46"/>
                  </a:lnTo>
                  <a:lnTo>
                    <a:pt x="137" y="50"/>
                  </a:lnTo>
                  <a:lnTo>
                    <a:pt x="137" y="52"/>
                  </a:lnTo>
                  <a:lnTo>
                    <a:pt x="137" y="56"/>
                  </a:lnTo>
                  <a:lnTo>
                    <a:pt x="137" y="58"/>
                  </a:lnTo>
                  <a:lnTo>
                    <a:pt x="137" y="60"/>
                  </a:lnTo>
                  <a:lnTo>
                    <a:pt x="137" y="62"/>
                  </a:lnTo>
                  <a:lnTo>
                    <a:pt x="137" y="64"/>
                  </a:lnTo>
                  <a:lnTo>
                    <a:pt x="137" y="66"/>
                  </a:lnTo>
                  <a:lnTo>
                    <a:pt x="137" y="68"/>
                  </a:lnTo>
                  <a:lnTo>
                    <a:pt x="137" y="70"/>
                  </a:lnTo>
                  <a:lnTo>
                    <a:pt x="137" y="7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1" name="Freeform 124"/>
            <p:cNvSpPr>
              <a:spLocks/>
            </p:cNvSpPr>
            <p:nvPr/>
          </p:nvSpPr>
          <p:spPr bwMode="auto">
            <a:xfrm>
              <a:off x="6797675" y="2182813"/>
              <a:ext cx="263525" cy="249238"/>
            </a:xfrm>
            <a:custGeom>
              <a:avLst/>
              <a:gdLst>
                <a:gd name="T0" fmla="*/ 80 w 166"/>
                <a:gd name="T1" fmla="*/ 2 h 157"/>
                <a:gd name="T2" fmla="*/ 90 w 166"/>
                <a:gd name="T3" fmla="*/ 2 h 157"/>
                <a:gd name="T4" fmla="*/ 98 w 166"/>
                <a:gd name="T5" fmla="*/ 2 h 157"/>
                <a:gd name="T6" fmla="*/ 110 w 166"/>
                <a:gd name="T7" fmla="*/ 2 h 157"/>
                <a:gd name="T8" fmla="*/ 122 w 166"/>
                <a:gd name="T9" fmla="*/ 2 h 157"/>
                <a:gd name="T10" fmla="*/ 132 w 166"/>
                <a:gd name="T11" fmla="*/ 2 h 157"/>
                <a:gd name="T12" fmla="*/ 144 w 166"/>
                <a:gd name="T13" fmla="*/ 2 h 157"/>
                <a:gd name="T14" fmla="*/ 152 w 166"/>
                <a:gd name="T15" fmla="*/ 2 h 157"/>
                <a:gd name="T16" fmla="*/ 162 w 166"/>
                <a:gd name="T17" fmla="*/ 2 h 157"/>
                <a:gd name="T18" fmla="*/ 166 w 166"/>
                <a:gd name="T19" fmla="*/ 12 h 157"/>
                <a:gd name="T20" fmla="*/ 166 w 166"/>
                <a:gd name="T21" fmla="*/ 29 h 157"/>
                <a:gd name="T22" fmla="*/ 166 w 166"/>
                <a:gd name="T23" fmla="*/ 41 h 157"/>
                <a:gd name="T24" fmla="*/ 166 w 166"/>
                <a:gd name="T25" fmla="*/ 55 h 157"/>
                <a:gd name="T26" fmla="*/ 166 w 166"/>
                <a:gd name="T27" fmla="*/ 63 h 157"/>
                <a:gd name="T28" fmla="*/ 166 w 166"/>
                <a:gd name="T29" fmla="*/ 75 h 157"/>
                <a:gd name="T30" fmla="*/ 166 w 166"/>
                <a:gd name="T31" fmla="*/ 87 h 157"/>
                <a:gd name="T32" fmla="*/ 166 w 166"/>
                <a:gd name="T33" fmla="*/ 99 h 157"/>
                <a:gd name="T34" fmla="*/ 166 w 166"/>
                <a:gd name="T35" fmla="*/ 109 h 157"/>
                <a:gd name="T36" fmla="*/ 156 w 166"/>
                <a:gd name="T37" fmla="*/ 111 h 157"/>
                <a:gd name="T38" fmla="*/ 144 w 166"/>
                <a:gd name="T39" fmla="*/ 115 h 157"/>
                <a:gd name="T40" fmla="*/ 132 w 166"/>
                <a:gd name="T41" fmla="*/ 117 h 157"/>
                <a:gd name="T42" fmla="*/ 116 w 166"/>
                <a:gd name="T43" fmla="*/ 121 h 157"/>
                <a:gd name="T44" fmla="*/ 104 w 166"/>
                <a:gd name="T45" fmla="*/ 125 h 157"/>
                <a:gd name="T46" fmla="*/ 90 w 166"/>
                <a:gd name="T47" fmla="*/ 129 h 157"/>
                <a:gd name="T48" fmla="*/ 72 w 166"/>
                <a:gd name="T49" fmla="*/ 133 h 157"/>
                <a:gd name="T50" fmla="*/ 54 w 166"/>
                <a:gd name="T51" fmla="*/ 139 h 157"/>
                <a:gd name="T52" fmla="*/ 46 w 166"/>
                <a:gd name="T53" fmla="*/ 143 h 157"/>
                <a:gd name="T54" fmla="*/ 40 w 166"/>
                <a:gd name="T55" fmla="*/ 147 h 157"/>
                <a:gd name="T56" fmla="*/ 32 w 166"/>
                <a:gd name="T57" fmla="*/ 149 h 157"/>
                <a:gd name="T58" fmla="*/ 34 w 166"/>
                <a:gd name="T59" fmla="*/ 155 h 157"/>
                <a:gd name="T60" fmla="*/ 26 w 166"/>
                <a:gd name="T61" fmla="*/ 157 h 157"/>
                <a:gd name="T62" fmla="*/ 18 w 166"/>
                <a:gd name="T63" fmla="*/ 153 h 157"/>
                <a:gd name="T64" fmla="*/ 12 w 166"/>
                <a:gd name="T65" fmla="*/ 151 h 157"/>
                <a:gd name="T66" fmla="*/ 14 w 166"/>
                <a:gd name="T67" fmla="*/ 143 h 157"/>
                <a:gd name="T68" fmla="*/ 8 w 166"/>
                <a:gd name="T69" fmla="*/ 143 h 157"/>
                <a:gd name="T70" fmla="*/ 2 w 166"/>
                <a:gd name="T71" fmla="*/ 143 h 157"/>
                <a:gd name="T72" fmla="*/ 6 w 166"/>
                <a:gd name="T73" fmla="*/ 137 h 157"/>
                <a:gd name="T74" fmla="*/ 2 w 166"/>
                <a:gd name="T75" fmla="*/ 133 h 157"/>
                <a:gd name="T76" fmla="*/ 0 w 166"/>
                <a:gd name="T77" fmla="*/ 123 h 157"/>
                <a:gd name="T78" fmla="*/ 0 w 166"/>
                <a:gd name="T79" fmla="*/ 111 h 157"/>
                <a:gd name="T80" fmla="*/ 0 w 166"/>
                <a:gd name="T81" fmla="*/ 97 h 157"/>
                <a:gd name="T82" fmla="*/ 0 w 166"/>
                <a:gd name="T83" fmla="*/ 83 h 157"/>
                <a:gd name="T84" fmla="*/ 0 w 166"/>
                <a:gd name="T85" fmla="*/ 73 h 157"/>
                <a:gd name="T86" fmla="*/ 0 w 166"/>
                <a:gd name="T87" fmla="*/ 55 h 157"/>
                <a:gd name="T88" fmla="*/ 0 w 166"/>
                <a:gd name="T89" fmla="*/ 45 h 157"/>
                <a:gd name="T90" fmla="*/ 0 w 166"/>
                <a:gd name="T91" fmla="*/ 33 h 157"/>
                <a:gd name="T92" fmla="*/ 0 w 166"/>
                <a:gd name="T93" fmla="*/ 19 h 157"/>
                <a:gd name="T94" fmla="*/ 0 w 166"/>
                <a:gd name="T95" fmla="*/ 6 h 157"/>
                <a:gd name="T96" fmla="*/ 4 w 166"/>
                <a:gd name="T97" fmla="*/ 0 h 157"/>
                <a:gd name="T98" fmla="*/ 18 w 166"/>
                <a:gd name="T99" fmla="*/ 0 h 157"/>
                <a:gd name="T100" fmla="*/ 38 w 166"/>
                <a:gd name="T101" fmla="*/ 0 h 157"/>
                <a:gd name="T102" fmla="*/ 52 w 166"/>
                <a:gd name="T103" fmla="*/ 2 h 157"/>
                <a:gd name="T104" fmla="*/ 62 w 166"/>
                <a:gd name="T105" fmla="*/ 2 h 157"/>
                <a:gd name="T106" fmla="*/ 72 w 166"/>
                <a:gd name="T10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6" h="157">
                  <a:moveTo>
                    <a:pt x="72" y="2"/>
                  </a:moveTo>
                  <a:lnTo>
                    <a:pt x="74" y="2"/>
                  </a:lnTo>
                  <a:lnTo>
                    <a:pt x="76" y="2"/>
                  </a:lnTo>
                  <a:lnTo>
                    <a:pt x="78" y="2"/>
                  </a:lnTo>
                  <a:lnTo>
                    <a:pt x="80" y="2"/>
                  </a:lnTo>
                  <a:lnTo>
                    <a:pt x="82" y="2"/>
                  </a:lnTo>
                  <a:lnTo>
                    <a:pt x="84" y="2"/>
                  </a:lnTo>
                  <a:lnTo>
                    <a:pt x="86" y="2"/>
                  </a:lnTo>
                  <a:lnTo>
                    <a:pt x="88" y="2"/>
                  </a:lnTo>
                  <a:lnTo>
                    <a:pt x="90" y="2"/>
                  </a:lnTo>
                  <a:lnTo>
                    <a:pt x="92" y="2"/>
                  </a:lnTo>
                  <a:lnTo>
                    <a:pt x="94" y="2"/>
                  </a:lnTo>
                  <a:lnTo>
                    <a:pt x="96" y="2"/>
                  </a:lnTo>
                  <a:lnTo>
                    <a:pt x="98" y="2"/>
                  </a:lnTo>
                  <a:lnTo>
                    <a:pt x="98" y="2"/>
                  </a:lnTo>
                  <a:lnTo>
                    <a:pt x="100" y="2"/>
                  </a:lnTo>
                  <a:lnTo>
                    <a:pt x="102" y="2"/>
                  </a:lnTo>
                  <a:lnTo>
                    <a:pt x="106" y="2"/>
                  </a:lnTo>
                  <a:lnTo>
                    <a:pt x="108" y="2"/>
                  </a:lnTo>
                  <a:lnTo>
                    <a:pt x="110" y="2"/>
                  </a:lnTo>
                  <a:lnTo>
                    <a:pt x="112" y="2"/>
                  </a:lnTo>
                  <a:lnTo>
                    <a:pt x="114" y="2"/>
                  </a:lnTo>
                  <a:lnTo>
                    <a:pt x="118" y="2"/>
                  </a:lnTo>
                  <a:lnTo>
                    <a:pt x="120" y="2"/>
                  </a:lnTo>
                  <a:lnTo>
                    <a:pt x="122" y="2"/>
                  </a:lnTo>
                  <a:lnTo>
                    <a:pt x="124" y="2"/>
                  </a:lnTo>
                  <a:lnTo>
                    <a:pt x="126" y="2"/>
                  </a:lnTo>
                  <a:lnTo>
                    <a:pt x="128" y="2"/>
                  </a:lnTo>
                  <a:lnTo>
                    <a:pt x="130" y="2"/>
                  </a:lnTo>
                  <a:lnTo>
                    <a:pt x="132" y="2"/>
                  </a:lnTo>
                  <a:lnTo>
                    <a:pt x="136" y="2"/>
                  </a:lnTo>
                  <a:lnTo>
                    <a:pt x="138" y="2"/>
                  </a:lnTo>
                  <a:lnTo>
                    <a:pt x="140" y="2"/>
                  </a:lnTo>
                  <a:lnTo>
                    <a:pt x="142" y="2"/>
                  </a:lnTo>
                  <a:lnTo>
                    <a:pt x="144" y="2"/>
                  </a:lnTo>
                  <a:lnTo>
                    <a:pt x="146" y="2"/>
                  </a:lnTo>
                  <a:lnTo>
                    <a:pt x="148" y="2"/>
                  </a:lnTo>
                  <a:lnTo>
                    <a:pt x="148" y="2"/>
                  </a:lnTo>
                  <a:lnTo>
                    <a:pt x="150" y="2"/>
                  </a:lnTo>
                  <a:lnTo>
                    <a:pt x="152" y="2"/>
                  </a:lnTo>
                  <a:lnTo>
                    <a:pt x="154" y="2"/>
                  </a:lnTo>
                  <a:lnTo>
                    <a:pt x="154" y="4"/>
                  </a:lnTo>
                  <a:lnTo>
                    <a:pt x="158" y="4"/>
                  </a:lnTo>
                  <a:lnTo>
                    <a:pt x="160" y="4"/>
                  </a:lnTo>
                  <a:lnTo>
                    <a:pt x="162" y="2"/>
                  </a:lnTo>
                  <a:lnTo>
                    <a:pt x="164" y="4"/>
                  </a:lnTo>
                  <a:lnTo>
                    <a:pt x="166" y="4"/>
                  </a:lnTo>
                  <a:lnTo>
                    <a:pt x="166" y="6"/>
                  </a:lnTo>
                  <a:lnTo>
                    <a:pt x="166" y="10"/>
                  </a:lnTo>
                  <a:lnTo>
                    <a:pt x="166" y="12"/>
                  </a:lnTo>
                  <a:lnTo>
                    <a:pt x="166" y="15"/>
                  </a:lnTo>
                  <a:lnTo>
                    <a:pt x="166" y="19"/>
                  </a:lnTo>
                  <a:lnTo>
                    <a:pt x="166" y="21"/>
                  </a:lnTo>
                  <a:lnTo>
                    <a:pt x="166" y="23"/>
                  </a:lnTo>
                  <a:lnTo>
                    <a:pt x="166" y="29"/>
                  </a:lnTo>
                  <a:lnTo>
                    <a:pt x="166" y="31"/>
                  </a:lnTo>
                  <a:lnTo>
                    <a:pt x="166" y="33"/>
                  </a:lnTo>
                  <a:lnTo>
                    <a:pt x="166" y="35"/>
                  </a:lnTo>
                  <a:lnTo>
                    <a:pt x="166" y="37"/>
                  </a:lnTo>
                  <a:lnTo>
                    <a:pt x="166" y="41"/>
                  </a:lnTo>
                  <a:lnTo>
                    <a:pt x="166" y="43"/>
                  </a:lnTo>
                  <a:lnTo>
                    <a:pt x="166" y="45"/>
                  </a:lnTo>
                  <a:lnTo>
                    <a:pt x="166" y="47"/>
                  </a:lnTo>
                  <a:lnTo>
                    <a:pt x="166" y="53"/>
                  </a:lnTo>
                  <a:lnTo>
                    <a:pt x="166" y="55"/>
                  </a:lnTo>
                  <a:lnTo>
                    <a:pt x="166" y="55"/>
                  </a:lnTo>
                  <a:lnTo>
                    <a:pt x="166" y="57"/>
                  </a:lnTo>
                  <a:lnTo>
                    <a:pt x="166" y="59"/>
                  </a:lnTo>
                  <a:lnTo>
                    <a:pt x="166" y="61"/>
                  </a:lnTo>
                  <a:lnTo>
                    <a:pt x="166" y="63"/>
                  </a:lnTo>
                  <a:lnTo>
                    <a:pt x="166" y="67"/>
                  </a:lnTo>
                  <a:lnTo>
                    <a:pt x="166" y="69"/>
                  </a:lnTo>
                  <a:lnTo>
                    <a:pt x="166" y="71"/>
                  </a:lnTo>
                  <a:lnTo>
                    <a:pt x="166" y="73"/>
                  </a:lnTo>
                  <a:lnTo>
                    <a:pt x="166" y="75"/>
                  </a:lnTo>
                  <a:lnTo>
                    <a:pt x="166" y="77"/>
                  </a:lnTo>
                  <a:lnTo>
                    <a:pt x="166" y="79"/>
                  </a:lnTo>
                  <a:lnTo>
                    <a:pt x="166" y="83"/>
                  </a:lnTo>
                  <a:lnTo>
                    <a:pt x="166" y="85"/>
                  </a:lnTo>
                  <a:lnTo>
                    <a:pt x="166" y="87"/>
                  </a:lnTo>
                  <a:lnTo>
                    <a:pt x="166" y="89"/>
                  </a:lnTo>
                  <a:lnTo>
                    <a:pt x="166" y="91"/>
                  </a:lnTo>
                  <a:lnTo>
                    <a:pt x="166" y="93"/>
                  </a:lnTo>
                  <a:lnTo>
                    <a:pt x="166" y="97"/>
                  </a:lnTo>
                  <a:lnTo>
                    <a:pt x="166" y="99"/>
                  </a:lnTo>
                  <a:lnTo>
                    <a:pt x="166" y="101"/>
                  </a:lnTo>
                  <a:lnTo>
                    <a:pt x="166" y="103"/>
                  </a:lnTo>
                  <a:lnTo>
                    <a:pt x="166" y="103"/>
                  </a:lnTo>
                  <a:lnTo>
                    <a:pt x="166" y="105"/>
                  </a:lnTo>
                  <a:lnTo>
                    <a:pt x="166" y="109"/>
                  </a:lnTo>
                  <a:lnTo>
                    <a:pt x="164" y="109"/>
                  </a:lnTo>
                  <a:lnTo>
                    <a:pt x="162" y="109"/>
                  </a:lnTo>
                  <a:lnTo>
                    <a:pt x="160" y="111"/>
                  </a:lnTo>
                  <a:lnTo>
                    <a:pt x="158" y="111"/>
                  </a:lnTo>
                  <a:lnTo>
                    <a:pt x="156" y="111"/>
                  </a:lnTo>
                  <a:lnTo>
                    <a:pt x="150" y="113"/>
                  </a:lnTo>
                  <a:lnTo>
                    <a:pt x="148" y="113"/>
                  </a:lnTo>
                  <a:lnTo>
                    <a:pt x="146" y="113"/>
                  </a:lnTo>
                  <a:lnTo>
                    <a:pt x="146" y="115"/>
                  </a:lnTo>
                  <a:lnTo>
                    <a:pt x="144" y="115"/>
                  </a:lnTo>
                  <a:lnTo>
                    <a:pt x="142" y="115"/>
                  </a:lnTo>
                  <a:lnTo>
                    <a:pt x="140" y="115"/>
                  </a:lnTo>
                  <a:lnTo>
                    <a:pt x="138" y="115"/>
                  </a:lnTo>
                  <a:lnTo>
                    <a:pt x="136" y="117"/>
                  </a:lnTo>
                  <a:lnTo>
                    <a:pt x="132" y="117"/>
                  </a:lnTo>
                  <a:lnTo>
                    <a:pt x="126" y="119"/>
                  </a:lnTo>
                  <a:lnTo>
                    <a:pt x="122" y="119"/>
                  </a:lnTo>
                  <a:lnTo>
                    <a:pt x="122" y="121"/>
                  </a:lnTo>
                  <a:lnTo>
                    <a:pt x="120" y="121"/>
                  </a:lnTo>
                  <a:lnTo>
                    <a:pt x="116" y="121"/>
                  </a:lnTo>
                  <a:lnTo>
                    <a:pt x="114" y="123"/>
                  </a:lnTo>
                  <a:lnTo>
                    <a:pt x="110" y="123"/>
                  </a:lnTo>
                  <a:lnTo>
                    <a:pt x="108" y="123"/>
                  </a:lnTo>
                  <a:lnTo>
                    <a:pt x="106" y="125"/>
                  </a:lnTo>
                  <a:lnTo>
                    <a:pt x="104" y="125"/>
                  </a:lnTo>
                  <a:lnTo>
                    <a:pt x="100" y="125"/>
                  </a:lnTo>
                  <a:lnTo>
                    <a:pt x="98" y="127"/>
                  </a:lnTo>
                  <a:lnTo>
                    <a:pt x="98" y="127"/>
                  </a:lnTo>
                  <a:lnTo>
                    <a:pt x="94" y="127"/>
                  </a:lnTo>
                  <a:lnTo>
                    <a:pt x="90" y="129"/>
                  </a:lnTo>
                  <a:lnTo>
                    <a:pt x="80" y="131"/>
                  </a:lnTo>
                  <a:lnTo>
                    <a:pt x="78" y="131"/>
                  </a:lnTo>
                  <a:lnTo>
                    <a:pt x="76" y="133"/>
                  </a:lnTo>
                  <a:lnTo>
                    <a:pt x="74" y="133"/>
                  </a:lnTo>
                  <a:lnTo>
                    <a:pt x="72" y="133"/>
                  </a:lnTo>
                  <a:lnTo>
                    <a:pt x="68" y="135"/>
                  </a:lnTo>
                  <a:lnTo>
                    <a:pt x="64" y="135"/>
                  </a:lnTo>
                  <a:lnTo>
                    <a:pt x="62" y="135"/>
                  </a:lnTo>
                  <a:lnTo>
                    <a:pt x="56" y="137"/>
                  </a:lnTo>
                  <a:lnTo>
                    <a:pt x="54" y="139"/>
                  </a:lnTo>
                  <a:lnTo>
                    <a:pt x="50" y="139"/>
                  </a:lnTo>
                  <a:lnTo>
                    <a:pt x="48" y="141"/>
                  </a:lnTo>
                  <a:lnTo>
                    <a:pt x="44" y="141"/>
                  </a:lnTo>
                  <a:lnTo>
                    <a:pt x="44" y="143"/>
                  </a:lnTo>
                  <a:lnTo>
                    <a:pt x="46" y="143"/>
                  </a:lnTo>
                  <a:lnTo>
                    <a:pt x="44" y="143"/>
                  </a:lnTo>
                  <a:lnTo>
                    <a:pt x="44" y="145"/>
                  </a:lnTo>
                  <a:lnTo>
                    <a:pt x="42" y="145"/>
                  </a:lnTo>
                  <a:lnTo>
                    <a:pt x="40" y="145"/>
                  </a:lnTo>
                  <a:lnTo>
                    <a:pt x="40" y="147"/>
                  </a:lnTo>
                  <a:lnTo>
                    <a:pt x="38" y="147"/>
                  </a:lnTo>
                  <a:lnTo>
                    <a:pt x="38" y="149"/>
                  </a:lnTo>
                  <a:lnTo>
                    <a:pt x="36" y="149"/>
                  </a:lnTo>
                  <a:lnTo>
                    <a:pt x="34" y="149"/>
                  </a:lnTo>
                  <a:lnTo>
                    <a:pt x="32" y="149"/>
                  </a:lnTo>
                  <a:lnTo>
                    <a:pt x="32" y="151"/>
                  </a:lnTo>
                  <a:lnTo>
                    <a:pt x="32" y="151"/>
                  </a:lnTo>
                  <a:lnTo>
                    <a:pt x="32" y="153"/>
                  </a:lnTo>
                  <a:lnTo>
                    <a:pt x="32" y="155"/>
                  </a:lnTo>
                  <a:lnTo>
                    <a:pt x="34" y="155"/>
                  </a:lnTo>
                  <a:lnTo>
                    <a:pt x="34" y="157"/>
                  </a:lnTo>
                  <a:lnTo>
                    <a:pt x="32" y="157"/>
                  </a:lnTo>
                  <a:lnTo>
                    <a:pt x="30" y="157"/>
                  </a:lnTo>
                  <a:lnTo>
                    <a:pt x="28" y="157"/>
                  </a:lnTo>
                  <a:lnTo>
                    <a:pt x="26" y="157"/>
                  </a:lnTo>
                  <a:lnTo>
                    <a:pt x="24" y="155"/>
                  </a:lnTo>
                  <a:lnTo>
                    <a:pt x="22" y="155"/>
                  </a:lnTo>
                  <a:lnTo>
                    <a:pt x="22" y="153"/>
                  </a:lnTo>
                  <a:lnTo>
                    <a:pt x="20" y="153"/>
                  </a:lnTo>
                  <a:lnTo>
                    <a:pt x="18" y="153"/>
                  </a:lnTo>
                  <a:lnTo>
                    <a:pt x="18" y="151"/>
                  </a:lnTo>
                  <a:lnTo>
                    <a:pt x="16" y="151"/>
                  </a:lnTo>
                  <a:lnTo>
                    <a:pt x="14" y="151"/>
                  </a:lnTo>
                  <a:lnTo>
                    <a:pt x="12" y="151"/>
                  </a:lnTo>
                  <a:lnTo>
                    <a:pt x="12" y="151"/>
                  </a:lnTo>
                  <a:lnTo>
                    <a:pt x="14" y="151"/>
                  </a:lnTo>
                  <a:lnTo>
                    <a:pt x="14" y="149"/>
                  </a:lnTo>
                  <a:lnTo>
                    <a:pt x="14" y="147"/>
                  </a:lnTo>
                  <a:lnTo>
                    <a:pt x="14" y="145"/>
                  </a:lnTo>
                  <a:lnTo>
                    <a:pt x="14" y="143"/>
                  </a:lnTo>
                  <a:lnTo>
                    <a:pt x="12" y="143"/>
                  </a:lnTo>
                  <a:lnTo>
                    <a:pt x="12" y="141"/>
                  </a:lnTo>
                  <a:lnTo>
                    <a:pt x="10" y="141"/>
                  </a:lnTo>
                  <a:lnTo>
                    <a:pt x="10" y="143"/>
                  </a:lnTo>
                  <a:lnTo>
                    <a:pt x="8" y="143"/>
                  </a:lnTo>
                  <a:lnTo>
                    <a:pt x="6" y="143"/>
                  </a:lnTo>
                  <a:lnTo>
                    <a:pt x="6" y="145"/>
                  </a:lnTo>
                  <a:lnTo>
                    <a:pt x="4" y="145"/>
                  </a:lnTo>
                  <a:lnTo>
                    <a:pt x="4" y="143"/>
                  </a:lnTo>
                  <a:lnTo>
                    <a:pt x="2" y="143"/>
                  </a:lnTo>
                  <a:lnTo>
                    <a:pt x="2" y="141"/>
                  </a:lnTo>
                  <a:lnTo>
                    <a:pt x="4" y="141"/>
                  </a:lnTo>
                  <a:lnTo>
                    <a:pt x="6" y="141"/>
                  </a:lnTo>
                  <a:lnTo>
                    <a:pt x="6" y="139"/>
                  </a:lnTo>
                  <a:lnTo>
                    <a:pt x="6" y="137"/>
                  </a:lnTo>
                  <a:lnTo>
                    <a:pt x="6" y="135"/>
                  </a:lnTo>
                  <a:lnTo>
                    <a:pt x="6" y="133"/>
                  </a:lnTo>
                  <a:lnTo>
                    <a:pt x="4" y="133"/>
                  </a:lnTo>
                  <a:lnTo>
                    <a:pt x="2" y="133"/>
                  </a:lnTo>
                  <a:lnTo>
                    <a:pt x="2" y="133"/>
                  </a:lnTo>
                  <a:lnTo>
                    <a:pt x="0" y="133"/>
                  </a:lnTo>
                  <a:lnTo>
                    <a:pt x="0" y="131"/>
                  </a:lnTo>
                  <a:lnTo>
                    <a:pt x="0" y="129"/>
                  </a:lnTo>
                  <a:lnTo>
                    <a:pt x="0" y="127"/>
                  </a:lnTo>
                  <a:lnTo>
                    <a:pt x="0" y="123"/>
                  </a:lnTo>
                  <a:lnTo>
                    <a:pt x="0" y="121"/>
                  </a:lnTo>
                  <a:lnTo>
                    <a:pt x="0" y="119"/>
                  </a:lnTo>
                  <a:lnTo>
                    <a:pt x="0" y="115"/>
                  </a:lnTo>
                  <a:lnTo>
                    <a:pt x="0" y="113"/>
                  </a:lnTo>
                  <a:lnTo>
                    <a:pt x="0" y="111"/>
                  </a:lnTo>
                  <a:lnTo>
                    <a:pt x="0" y="109"/>
                  </a:lnTo>
                  <a:lnTo>
                    <a:pt x="0" y="103"/>
                  </a:lnTo>
                  <a:lnTo>
                    <a:pt x="0" y="103"/>
                  </a:lnTo>
                  <a:lnTo>
                    <a:pt x="0" y="101"/>
                  </a:lnTo>
                  <a:lnTo>
                    <a:pt x="0" y="97"/>
                  </a:lnTo>
                  <a:lnTo>
                    <a:pt x="0" y="93"/>
                  </a:lnTo>
                  <a:lnTo>
                    <a:pt x="0" y="91"/>
                  </a:lnTo>
                  <a:lnTo>
                    <a:pt x="0" y="89"/>
                  </a:lnTo>
                  <a:lnTo>
                    <a:pt x="0" y="87"/>
                  </a:lnTo>
                  <a:lnTo>
                    <a:pt x="0" y="83"/>
                  </a:lnTo>
                  <a:lnTo>
                    <a:pt x="0" y="81"/>
                  </a:lnTo>
                  <a:lnTo>
                    <a:pt x="0" y="79"/>
                  </a:lnTo>
                  <a:lnTo>
                    <a:pt x="0" y="77"/>
                  </a:lnTo>
                  <a:lnTo>
                    <a:pt x="0" y="75"/>
                  </a:lnTo>
                  <a:lnTo>
                    <a:pt x="0" y="73"/>
                  </a:lnTo>
                  <a:lnTo>
                    <a:pt x="0" y="65"/>
                  </a:lnTo>
                  <a:lnTo>
                    <a:pt x="0" y="61"/>
                  </a:lnTo>
                  <a:lnTo>
                    <a:pt x="0" y="59"/>
                  </a:lnTo>
                  <a:lnTo>
                    <a:pt x="0" y="57"/>
                  </a:lnTo>
                  <a:lnTo>
                    <a:pt x="0" y="55"/>
                  </a:lnTo>
                  <a:lnTo>
                    <a:pt x="0" y="55"/>
                  </a:lnTo>
                  <a:lnTo>
                    <a:pt x="0" y="51"/>
                  </a:lnTo>
                  <a:lnTo>
                    <a:pt x="0" y="49"/>
                  </a:lnTo>
                  <a:lnTo>
                    <a:pt x="0" y="47"/>
                  </a:lnTo>
                  <a:lnTo>
                    <a:pt x="0" y="45"/>
                  </a:lnTo>
                  <a:lnTo>
                    <a:pt x="0" y="43"/>
                  </a:lnTo>
                  <a:lnTo>
                    <a:pt x="0" y="41"/>
                  </a:lnTo>
                  <a:lnTo>
                    <a:pt x="0" y="37"/>
                  </a:lnTo>
                  <a:lnTo>
                    <a:pt x="0" y="35"/>
                  </a:lnTo>
                  <a:lnTo>
                    <a:pt x="0" y="33"/>
                  </a:lnTo>
                  <a:lnTo>
                    <a:pt x="0" y="29"/>
                  </a:lnTo>
                  <a:lnTo>
                    <a:pt x="0" y="27"/>
                  </a:lnTo>
                  <a:lnTo>
                    <a:pt x="0" y="25"/>
                  </a:lnTo>
                  <a:lnTo>
                    <a:pt x="0" y="23"/>
                  </a:lnTo>
                  <a:lnTo>
                    <a:pt x="0" y="19"/>
                  </a:lnTo>
                  <a:lnTo>
                    <a:pt x="0" y="17"/>
                  </a:lnTo>
                  <a:lnTo>
                    <a:pt x="0" y="12"/>
                  </a:lnTo>
                  <a:lnTo>
                    <a:pt x="0" y="10"/>
                  </a:lnTo>
                  <a:lnTo>
                    <a:pt x="0" y="8"/>
                  </a:lnTo>
                  <a:lnTo>
                    <a:pt x="0" y="6"/>
                  </a:lnTo>
                  <a:lnTo>
                    <a:pt x="0" y="6"/>
                  </a:lnTo>
                  <a:lnTo>
                    <a:pt x="0" y="4"/>
                  </a:lnTo>
                  <a:lnTo>
                    <a:pt x="0" y="0"/>
                  </a:lnTo>
                  <a:lnTo>
                    <a:pt x="2" y="0"/>
                  </a:lnTo>
                  <a:lnTo>
                    <a:pt x="4" y="0"/>
                  </a:lnTo>
                  <a:lnTo>
                    <a:pt x="8" y="0"/>
                  </a:lnTo>
                  <a:lnTo>
                    <a:pt x="10" y="0"/>
                  </a:lnTo>
                  <a:lnTo>
                    <a:pt x="12" y="0"/>
                  </a:lnTo>
                  <a:lnTo>
                    <a:pt x="16" y="0"/>
                  </a:lnTo>
                  <a:lnTo>
                    <a:pt x="18" y="0"/>
                  </a:lnTo>
                  <a:lnTo>
                    <a:pt x="20" y="0"/>
                  </a:lnTo>
                  <a:lnTo>
                    <a:pt x="24" y="0"/>
                  </a:lnTo>
                  <a:lnTo>
                    <a:pt x="30" y="0"/>
                  </a:lnTo>
                  <a:lnTo>
                    <a:pt x="34" y="0"/>
                  </a:lnTo>
                  <a:lnTo>
                    <a:pt x="38" y="0"/>
                  </a:lnTo>
                  <a:lnTo>
                    <a:pt x="42" y="0"/>
                  </a:lnTo>
                  <a:lnTo>
                    <a:pt x="44" y="0"/>
                  </a:lnTo>
                  <a:lnTo>
                    <a:pt x="46" y="0"/>
                  </a:lnTo>
                  <a:lnTo>
                    <a:pt x="50" y="2"/>
                  </a:lnTo>
                  <a:lnTo>
                    <a:pt x="52" y="2"/>
                  </a:lnTo>
                  <a:lnTo>
                    <a:pt x="54" y="2"/>
                  </a:lnTo>
                  <a:lnTo>
                    <a:pt x="56" y="2"/>
                  </a:lnTo>
                  <a:lnTo>
                    <a:pt x="58" y="2"/>
                  </a:lnTo>
                  <a:lnTo>
                    <a:pt x="60" y="2"/>
                  </a:lnTo>
                  <a:lnTo>
                    <a:pt x="62" y="2"/>
                  </a:lnTo>
                  <a:lnTo>
                    <a:pt x="64" y="2"/>
                  </a:lnTo>
                  <a:lnTo>
                    <a:pt x="66" y="2"/>
                  </a:lnTo>
                  <a:lnTo>
                    <a:pt x="68" y="2"/>
                  </a:lnTo>
                  <a:lnTo>
                    <a:pt x="70" y="2"/>
                  </a:lnTo>
                  <a:lnTo>
                    <a:pt x="72"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2" name="Freeform 127"/>
            <p:cNvSpPr>
              <a:spLocks/>
            </p:cNvSpPr>
            <p:nvPr/>
          </p:nvSpPr>
          <p:spPr bwMode="auto">
            <a:xfrm>
              <a:off x="7337425" y="2011363"/>
              <a:ext cx="228600" cy="290513"/>
            </a:xfrm>
            <a:custGeom>
              <a:avLst/>
              <a:gdLst>
                <a:gd name="T0" fmla="*/ 140 w 144"/>
                <a:gd name="T1" fmla="*/ 2 h 183"/>
                <a:gd name="T2" fmla="*/ 144 w 144"/>
                <a:gd name="T3" fmla="*/ 8 h 183"/>
                <a:gd name="T4" fmla="*/ 144 w 144"/>
                <a:gd name="T5" fmla="*/ 18 h 183"/>
                <a:gd name="T6" fmla="*/ 144 w 144"/>
                <a:gd name="T7" fmla="*/ 32 h 183"/>
                <a:gd name="T8" fmla="*/ 144 w 144"/>
                <a:gd name="T9" fmla="*/ 46 h 183"/>
                <a:gd name="T10" fmla="*/ 144 w 144"/>
                <a:gd name="T11" fmla="*/ 56 h 183"/>
                <a:gd name="T12" fmla="*/ 144 w 144"/>
                <a:gd name="T13" fmla="*/ 70 h 183"/>
                <a:gd name="T14" fmla="*/ 144 w 144"/>
                <a:gd name="T15" fmla="*/ 88 h 183"/>
                <a:gd name="T16" fmla="*/ 144 w 144"/>
                <a:gd name="T17" fmla="*/ 104 h 183"/>
                <a:gd name="T18" fmla="*/ 144 w 144"/>
                <a:gd name="T19" fmla="*/ 114 h 183"/>
                <a:gd name="T20" fmla="*/ 144 w 144"/>
                <a:gd name="T21" fmla="*/ 135 h 183"/>
                <a:gd name="T22" fmla="*/ 144 w 144"/>
                <a:gd name="T23" fmla="*/ 149 h 183"/>
                <a:gd name="T24" fmla="*/ 144 w 144"/>
                <a:gd name="T25" fmla="*/ 163 h 183"/>
                <a:gd name="T26" fmla="*/ 144 w 144"/>
                <a:gd name="T27" fmla="*/ 173 h 183"/>
                <a:gd name="T28" fmla="*/ 144 w 144"/>
                <a:gd name="T29" fmla="*/ 183 h 183"/>
                <a:gd name="T30" fmla="*/ 134 w 144"/>
                <a:gd name="T31" fmla="*/ 183 h 183"/>
                <a:gd name="T32" fmla="*/ 124 w 144"/>
                <a:gd name="T33" fmla="*/ 183 h 183"/>
                <a:gd name="T34" fmla="*/ 114 w 144"/>
                <a:gd name="T35" fmla="*/ 183 h 183"/>
                <a:gd name="T36" fmla="*/ 100 w 144"/>
                <a:gd name="T37" fmla="*/ 183 h 183"/>
                <a:gd name="T38" fmla="*/ 92 w 144"/>
                <a:gd name="T39" fmla="*/ 183 h 183"/>
                <a:gd name="T40" fmla="*/ 82 w 144"/>
                <a:gd name="T41" fmla="*/ 183 h 183"/>
                <a:gd name="T42" fmla="*/ 68 w 144"/>
                <a:gd name="T43" fmla="*/ 183 h 183"/>
                <a:gd name="T44" fmla="*/ 48 w 144"/>
                <a:gd name="T45" fmla="*/ 183 h 183"/>
                <a:gd name="T46" fmla="*/ 26 w 144"/>
                <a:gd name="T47" fmla="*/ 183 h 183"/>
                <a:gd name="T48" fmla="*/ 28 w 144"/>
                <a:gd name="T49" fmla="*/ 179 h 183"/>
                <a:gd name="T50" fmla="*/ 28 w 144"/>
                <a:gd name="T51" fmla="*/ 177 h 183"/>
                <a:gd name="T52" fmla="*/ 32 w 144"/>
                <a:gd name="T53" fmla="*/ 175 h 183"/>
                <a:gd name="T54" fmla="*/ 30 w 144"/>
                <a:gd name="T55" fmla="*/ 171 h 183"/>
                <a:gd name="T56" fmla="*/ 30 w 144"/>
                <a:gd name="T57" fmla="*/ 165 h 183"/>
                <a:gd name="T58" fmla="*/ 30 w 144"/>
                <a:gd name="T59" fmla="*/ 161 h 183"/>
                <a:gd name="T60" fmla="*/ 24 w 144"/>
                <a:gd name="T61" fmla="*/ 157 h 183"/>
                <a:gd name="T62" fmla="*/ 18 w 144"/>
                <a:gd name="T63" fmla="*/ 153 h 183"/>
                <a:gd name="T64" fmla="*/ 14 w 144"/>
                <a:gd name="T65" fmla="*/ 147 h 183"/>
                <a:gd name="T66" fmla="*/ 14 w 144"/>
                <a:gd name="T67" fmla="*/ 143 h 183"/>
                <a:gd name="T68" fmla="*/ 10 w 144"/>
                <a:gd name="T69" fmla="*/ 137 h 183"/>
                <a:gd name="T70" fmla="*/ 8 w 144"/>
                <a:gd name="T71" fmla="*/ 133 h 183"/>
                <a:gd name="T72" fmla="*/ 8 w 144"/>
                <a:gd name="T73" fmla="*/ 127 h 183"/>
                <a:gd name="T74" fmla="*/ 10 w 144"/>
                <a:gd name="T75" fmla="*/ 123 h 183"/>
                <a:gd name="T76" fmla="*/ 8 w 144"/>
                <a:gd name="T77" fmla="*/ 116 h 183"/>
                <a:gd name="T78" fmla="*/ 4 w 144"/>
                <a:gd name="T79" fmla="*/ 114 h 183"/>
                <a:gd name="T80" fmla="*/ 0 w 144"/>
                <a:gd name="T81" fmla="*/ 112 h 183"/>
                <a:gd name="T82" fmla="*/ 4 w 144"/>
                <a:gd name="T83" fmla="*/ 102 h 183"/>
                <a:gd name="T84" fmla="*/ 4 w 144"/>
                <a:gd name="T85" fmla="*/ 92 h 183"/>
                <a:gd name="T86" fmla="*/ 4 w 144"/>
                <a:gd name="T87" fmla="*/ 78 h 183"/>
                <a:gd name="T88" fmla="*/ 4 w 144"/>
                <a:gd name="T89" fmla="*/ 64 h 183"/>
                <a:gd name="T90" fmla="*/ 4 w 144"/>
                <a:gd name="T91" fmla="*/ 54 h 183"/>
                <a:gd name="T92" fmla="*/ 4 w 144"/>
                <a:gd name="T93" fmla="*/ 34 h 183"/>
                <a:gd name="T94" fmla="*/ 4 w 144"/>
                <a:gd name="T95" fmla="*/ 18 h 183"/>
                <a:gd name="T96" fmla="*/ 12 w 144"/>
                <a:gd name="T97" fmla="*/ 12 h 183"/>
                <a:gd name="T98" fmla="*/ 28 w 144"/>
                <a:gd name="T99" fmla="*/ 12 h 183"/>
                <a:gd name="T100" fmla="*/ 38 w 144"/>
                <a:gd name="T101" fmla="*/ 12 h 183"/>
                <a:gd name="T102" fmla="*/ 48 w 144"/>
                <a:gd name="T103" fmla="*/ 12 h 183"/>
                <a:gd name="T104" fmla="*/ 62 w 144"/>
                <a:gd name="T105" fmla="*/ 12 h 183"/>
                <a:gd name="T106" fmla="*/ 72 w 144"/>
                <a:gd name="T107" fmla="*/ 12 h 183"/>
                <a:gd name="T108" fmla="*/ 76 w 144"/>
                <a:gd name="T109" fmla="*/ 6 h 183"/>
                <a:gd name="T110" fmla="*/ 80 w 144"/>
                <a:gd name="T111" fmla="*/ 2 h 183"/>
                <a:gd name="T112" fmla="*/ 90 w 144"/>
                <a:gd name="T113" fmla="*/ 2 h 183"/>
                <a:gd name="T114" fmla="*/ 106 w 144"/>
                <a:gd name="T115" fmla="*/ 2 h 183"/>
                <a:gd name="T116" fmla="*/ 116 w 144"/>
                <a:gd name="T117" fmla="*/ 2 h 183"/>
                <a:gd name="T118" fmla="*/ 128 w 144"/>
                <a:gd name="T119" fmla="*/ 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83">
                  <a:moveTo>
                    <a:pt x="132" y="2"/>
                  </a:moveTo>
                  <a:lnTo>
                    <a:pt x="134" y="2"/>
                  </a:lnTo>
                  <a:lnTo>
                    <a:pt x="136" y="2"/>
                  </a:lnTo>
                  <a:lnTo>
                    <a:pt x="138" y="2"/>
                  </a:lnTo>
                  <a:lnTo>
                    <a:pt x="140" y="2"/>
                  </a:lnTo>
                  <a:lnTo>
                    <a:pt x="142" y="2"/>
                  </a:lnTo>
                  <a:lnTo>
                    <a:pt x="144" y="2"/>
                  </a:lnTo>
                  <a:lnTo>
                    <a:pt x="144" y="2"/>
                  </a:lnTo>
                  <a:lnTo>
                    <a:pt x="144" y="4"/>
                  </a:lnTo>
                  <a:lnTo>
                    <a:pt x="144" y="8"/>
                  </a:lnTo>
                  <a:lnTo>
                    <a:pt x="144" y="10"/>
                  </a:lnTo>
                  <a:lnTo>
                    <a:pt x="144" y="12"/>
                  </a:lnTo>
                  <a:lnTo>
                    <a:pt x="144" y="14"/>
                  </a:lnTo>
                  <a:lnTo>
                    <a:pt x="144" y="16"/>
                  </a:lnTo>
                  <a:lnTo>
                    <a:pt x="144" y="18"/>
                  </a:lnTo>
                  <a:lnTo>
                    <a:pt x="144" y="18"/>
                  </a:lnTo>
                  <a:lnTo>
                    <a:pt x="144" y="22"/>
                  </a:lnTo>
                  <a:lnTo>
                    <a:pt x="144" y="24"/>
                  </a:lnTo>
                  <a:lnTo>
                    <a:pt x="144" y="26"/>
                  </a:lnTo>
                  <a:lnTo>
                    <a:pt x="144" y="32"/>
                  </a:lnTo>
                  <a:lnTo>
                    <a:pt x="144" y="34"/>
                  </a:lnTo>
                  <a:lnTo>
                    <a:pt x="144" y="36"/>
                  </a:lnTo>
                  <a:lnTo>
                    <a:pt x="144" y="40"/>
                  </a:lnTo>
                  <a:lnTo>
                    <a:pt x="144" y="44"/>
                  </a:lnTo>
                  <a:lnTo>
                    <a:pt x="144" y="46"/>
                  </a:lnTo>
                  <a:lnTo>
                    <a:pt x="144" y="48"/>
                  </a:lnTo>
                  <a:lnTo>
                    <a:pt x="144" y="50"/>
                  </a:lnTo>
                  <a:lnTo>
                    <a:pt x="144" y="52"/>
                  </a:lnTo>
                  <a:lnTo>
                    <a:pt x="144" y="54"/>
                  </a:lnTo>
                  <a:lnTo>
                    <a:pt x="144" y="56"/>
                  </a:lnTo>
                  <a:lnTo>
                    <a:pt x="144" y="58"/>
                  </a:lnTo>
                  <a:lnTo>
                    <a:pt x="144" y="62"/>
                  </a:lnTo>
                  <a:lnTo>
                    <a:pt x="144" y="66"/>
                  </a:lnTo>
                  <a:lnTo>
                    <a:pt x="144" y="66"/>
                  </a:lnTo>
                  <a:lnTo>
                    <a:pt x="144" y="70"/>
                  </a:lnTo>
                  <a:lnTo>
                    <a:pt x="144" y="72"/>
                  </a:lnTo>
                  <a:lnTo>
                    <a:pt x="144" y="74"/>
                  </a:lnTo>
                  <a:lnTo>
                    <a:pt x="144" y="78"/>
                  </a:lnTo>
                  <a:lnTo>
                    <a:pt x="144" y="86"/>
                  </a:lnTo>
                  <a:lnTo>
                    <a:pt x="144" y="88"/>
                  </a:lnTo>
                  <a:lnTo>
                    <a:pt x="144" y="90"/>
                  </a:lnTo>
                  <a:lnTo>
                    <a:pt x="144" y="94"/>
                  </a:lnTo>
                  <a:lnTo>
                    <a:pt x="144" y="96"/>
                  </a:lnTo>
                  <a:lnTo>
                    <a:pt x="144" y="98"/>
                  </a:lnTo>
                  <a:lnTo>
                    <a:pt x="144" y="104"/>
                  </a:lnTo>
                  <a:lnTo>
                    <a:pt x="144" y="106"/>
                  </a:lnTo>
                  <a:lnTo>
                    <a:pt x="144" y="108"/>
                  </a:lnTo>
                  <a:lnTo>
                    <a:pt x="144" y="110"/>
                  </a:lnTo>
                  <a:lnTo>
                    <a:pt x="144" y="112"/>
                  </a:lnTo>
                  <a:lnTo>
                    <a:pt x="144" y="114"/>
                  </a:lnTo>
                  <a:lnTo>
                    <a:pt x="144" y="118"/>
                  </a:lnTo>
                  <a:lnTo>
                    <a:pt x="144" y="125"/>
                  </a:lnTo>
                  <a:lnTo>
                    <a:pt x="144" y="127"/>
                  </a:lnTo>
                  <a:lnTo>
                    <a:pt x="144" y="129"/>
                  </a:lnTo>
                  <a:lnTo>
                    <a:pt x="144" y="135"/>
                  </a:lnTo>
                  <a:lnTo>
                    <a:pt x="144" y="137"/>
                  </a:lnTo>
                  <a:lnTo>
                    <a:pt x="144" y="139"/>
                  </a:lnTo>
                  <a:lnTo>
                    <a:pt x="144" y="143"/>
                  </a:lnTo>
                  <a:lnTo>
                    <a:pt x="144" y="145"/>
                  </a:lnTo>
                  <a:lnTo>
                    <a:pt x="144" y="149"/>
                  </a:lnTo>
                  <a:lnTo>
                    <a:pt x="144" y="151"/>
                  </a:lnTo>
                  <a:lnTo>
                    <a:pt x="144" y="153"/>
                  </a:lnTo>
                  <a:lnTo>
                    <a:pt x="144" y="155"/>
                  </a:lnTo>
                  <a:lnTo>
                    <a:pt x="144" y="161"/>
                  </a:lnTo>
                  <a:lnTo>
                    <a:pt x="144" y="163"/>
                  </a:lnTo>
                  <a:lnTo>
                    <a:pt x="144" y="165"/>
                  </a:lnTo>
                  <a:lnTo>
                    <a:pt x="144" y="167"/>
                  </a:lnTo>
                  <a:lnTo>
                    <a:pt x="144" y="169"/>
                  </a:lnTo>
                  <a:lnTo>
                    <a:pt x="144" y="171"/>
                  </a:lnTo>
                  <a:lnTo>
                    <a:pt x="144" y="173"/>
                  </a:lnTo>
                  <a:lnTo>
                    <a:pt x="144" y="177"/>
                  </a:lnTo>
                  <a:lnTo>
                    <a:pt x="144" y="179"/>
                  </a:lnTo>
                  <a:lnTo>
                    <a:pt x="144" y="181"/>
                  </a:lnTo>
                  <a:lnTo>
                    <a:pt x="144" y="183"/>
                  </a:lnTo>
                  <a:lnTo>
                    <a:pt x="144" y="183"/>
                  </a:lnTo>
                  <a:lnTo>
                    <a:pt x="142" y="183"/>
                  </a:lnTo>
                  <a:lnTo>
                    <a:pt x="140" y="183"/>
                  </a:lnTo>
                  <a:lnTo>
                    <a:pt x="138" y="183"/>
                  </a:lnTo>
                  <a:lnTo>
                    <a:pt x="136" y="183"/>
                  </a:lnTo>
                  <a:lnTo>
                    <a:pt x="134" y="183"/>
                  </a:lnTo>
                  <a:lnTo>
                    <a:pt x="132" y="183"/>
                  </a:lnTo>
                  <a:lnTo>
                    <a:pt x="130" y="183"/>
                  </a:lnTo>
                  <a:lnTo>
                    <a:pt x="128" y="183"/>
                  </a:lnTo>
                  <a:lnTo>
                    <a:pt x="126" y="183"/>
                  </a:lnTo>
                  <a:lnTo>
                    <a:pt x="124" y="183"/>
                  </a:lnTo>
                  <a:lnTo>
                    <a:pt x="122" y="183"/>
                  </a:lnTo>
                  <a:lnTo>
                    <a:pt x="120" y="183"/>
                  </a:lnTo>
                  <a:lnTo>
                    <a:pt x="118" y="183"/>
                  </a:lnTo>
                  <a:lnTo>
                    <a:pt x="116" y="183"/>
                  </a:lnTo>
                  <a:lnTo>
                    <a:pt x="114" y="183"/>
                  </a:lnTo>
                  <a:lnTo>
                    <a:pt x="110" y="183"/>
                  </a:lnTo>
                  <a:lnTo>
                    <a:pt x="106" y="183"/>
                  </a:lnTo>
                  <a:lnTo>
                    <a:pt x="104" y="183"/>
                  </a:lnTo>
                  <a:lnTo>
                    <a:pt x="102" y="183"/>
                  </a:lnTo>
                  <a:lnTo>
                    <a:pt x="100" y="183"/>
                  </a:lnTo>
                  <a:lnTo>
                    <a:pt x="98" y="183"/>
                  </a:lnTo>
                  <a:lnTo>
                    <a:pt x="96" y="183"/>
                  </a:lnTo>
                  <a:lnTo>
                    <a:pt x="96" y="183"/>
                  </a:lnTo>
                  <a:lnTo>
                    <a:pt x="94" y="183"/>
                  </a:lnTo>
                  <a:lnTo>
                    <a:pt x="92" y="183"/>
                  </a:lnTo>
                  <a:lnTo>
                    <a:pt x="90" y="183"/>
                  </a:lnTo>
                  <a:lnTo>
                    <a:pt x="88" y="183"/>
                  </a:lnTo>
                  <a:lnTo>
                    <a:pt x="86" y="183"/>
                  </a:lnTo>
                  <a:lnTo>
                    <a:pt x="84" y="183"/>
                  </a:lnTo>
                  <a:lnTo>
                    <a:pt x="82" y="183"/>
                  </a:lnTo>
                  <a:lnTo>
                    <a:pt x="78" y="183"/>
                  </a:lnTo>
                  <a:lnTo>
                    <a:pt x="74" y="183"/>
                  </a:lnTo>
                  <a:lnTo>
                    <a:pt x="72" y="183"/>
                  </a:lnTo>
                  <a:lnTo>
                    <a:pt x="70" y="183"/>
                  </a:lnTo>
                  <a:lnTo>
                    <a:pt x="68" y="183"/>
                  </a:lnTo>
                  <a:lnTo>
                    <a:pt x="64" y="183"/>
                  </a:lnTo>
                  <a:lnTo>
                    <a:pt x="60" y="183"/>
                  </a:lnTo>
                  <a:lnTo>
                    <a:pt x="56" y="183"/>
                  </a:lnTo>
                  <a:lnTo>
                    <a:pt x="50" y="183"/>
                  </a:lnTo>
                  <a:lnTo>
                    <a:pt x="48" y="183"/>
                  </a:lnTo>
                  <a:lnTo>
                    <a:pt x="44" y="183"/>
                  </a:lnTo>
                  <a:lnTo>
                    <a:pt x="40" y="183"/>
                  </a:lnTo>
                  <a:lnTo>
                    <a:pt x="32" y="183"/>
                  </a:lnTo>
                  <a:lnTo>
                    <a:pt x="28" y="183"/>
                  </a:lnTo>
                  <a:lnTo>
                    <a:pt x="26" y="183"/>
                  </a:lnTo>
                  <a:lnTo>
                    <a:pt x="26" y="181"/>
                  </a:lnTo>
                  <a:lnTo>
                    <a:pt x="28" y="181"/>
                  </a:lnTo>
                  <a:lnTo>
                    <a:pt x="26" y="179"/>
                  </a:lnTo>
                  <a:lnTo>
                    <a:pt x="26" y="177"/>
                  </a:lnTo>
                  <a:lnTo>
                    <a:pt x="28" y="179"/>
                  </a:lnTo>
                  <a:lnTo>
                    <a:pt x="26" y="179"/>
                  </a:lnTo>
                  <a:lnTo>
                    <a:pt x="28" y="179"/>
                  </a:lnTo>
                  <a:lnTo>
                    <a:pt x="30" y="179"/>
                  </a:lnTo>
                  <a:lnTo>
                    <a:pt x="30" y="177"/>
                  </a:lnTo>
                  <a:lnTo>
                    <a:pt x="28" y="177"/>
                  </a:lnTo>
                  <a:lnTo>
                    <a:pt x="28" y="175"/>
                  </a:lnTo>
                  <a:lnTo>
                    <a:pt x="28" y="177"/>
                  </a:lnTo>
                  <a:lnTo>
                    <a:pt x="28" y="175"/>
                  </a:lnTo>
                  <a:lnTo>
                    <a:pt x="30" y="175"/>
                  </a:lnTo>
                  <a:lnTo>
                    <a:pt x="32" y="175"/>
                  </a:lnTo>
                  <a:lnTo>
                    <a:pt x="32" y="173"/>
                  </a:lnTo>
                  <a:lnTo>
                    <a:pt x="30" y="173"/>
                  </a:lnTo>
                  <a:lnTo>
                    <a:pt x="32" y="173"/>
                  </a:lnTo>
                  <a:lnTo>
                    <a:pt x="32" y="171"/>
                  </a:lnTo>
                  <a:lnTo>
                    <a:pt x="30" y="171"/>
                  </a:lnTo>
                  <a:lnTo>
                    <a:pt x="32" y="171"/>
                  </a:lnTo>
                  <a:lnTo>
                    <a:pt x="32" y="169"/>
                  </a:lnTo>
                  <a:lnTo>
                    <a:pt x="32" y="167"/>
                  </a:lnTo>
                  <a:lnTo>
                    <a:pt x="30" y="167"/>
                  </a:lnTo>
                  <a:lnTo>
                    <a:pt x="30" y="165"/>
                  </a:lnTo>
                  <a:lnTo>
                    <a:pt x="32" y="165"/>
                  </a:lnTo>
                  <a:lnTo>
                    <a:pt x="32" y="163"/>
                  </a:lnTo>
                  <a:lnTo>
                    <a:pt x="32" y="163"/>
                  </a:lnTo>
                  <a:lnTo>
                    <a:pt x="30" y="163"/>
                  </a:lnTo>
                  <a:lnTo>
                    <a:pt x="30" y="161"/>
                  </a:lnTo>
                  <a:lnTo>
                    <a:pt x="28" y="161"/>
                  </a:lnTo>
                  <a:lnTo>
                    <a:pt x="28" y="159"/>
                  </a:lnTo>
                  <a:lnTo>
                    <a:pt x="26" y="159"/>
                  </a:lnTo>
                  <a:lnTo>
                    <a:pt x="24" y="159"/>
                  </a:lnTo>
                  <a:lnTo>
                    <a:pt x="24" y="157"/>
                  </a:lnTo>
                  <a:lnTo>
                    <a:pt x="22" y="157"/>
                  </a:lnTo>
                  <a:lnTo>
                    <a:pt x="20" y="157"/>
                  </a:lnTo>
                  <a:lnTo>
                    <a:pt x="20" y="155"/>
                  </a:lnTo>
                  <a:lnTo>
                    <a:pt x="18" y="155"/>
                  </a:lnTo>
                  <a:lnTo>
                    <a:pt x="18" y="153"/>
                  </a:lnTo>
                  <a:lnTo>
                    <a:pt x="16" y="153"/>
                  </a:lnTo>
                  <a:lnTo>
                    <a:pt x="16" y="151"/>
                  </a:lnTo>
                  <a:lnTo>
                    <a:pt x="16" y="149"/>
                  </a:lnTo>
                  <a:lnTo>
                    <a:pt x="14" y="149"/>
                  </a:lnTo>
                  <a:lnTo>
                    <a:pt x="14" y="147"/>
                  </a:lnTo>
                  <a:lnTo>
                    <a:pt x="12" y="147"/>
                  </a:lnTo>
                  <a:lnTo>
                    <a:pt x="14" y="147"/>
                  </a:lnTo>
                  <a:lnTo>
                    <a:pt x="12" y="145"/>
                  </a:lnTo>
                  <a:lnTo>
                    <a:pt x="12" y="143"/>
                  </a:lnTo>
                  <a:lnTo>
                    <a:pt x="14" y="143"/>
                  </a:lnTo>
                  <a:lnTo>
                    <a:pt x="12" y="143"/>
                  </a:lnTo>
                  <a:lnTo>
                    <a:pt x="12" y="141"/>
                  </a:lnTo>
                  <a:lnTo>
                    <a:pt x="10" y="141"/>
                  </a:lnTo>
                  <a:lnTo>
                    <a:pt x="10" y="139"/>
                  </a:lnTo>
                  <a:lnTo>
                    <a:pt x="10" y="137"/>
                  </a:lnTo>
                  <a:lnTo>
                    <a:pt x="8" y="137"/>
                  </a:lnTo>
                  <a:lnTo>
                    <a:pt x="8" y="135"/>
                  </a:lnTo>
                  <a:lnTo>
                    <a:pt x="10" y="135"/>
                  </a:lnTo>
                  <a:lnTo>
                    <a:pt x="10" y="133"/>
                  </a:lnTo>
                  <a:lnTo>
                    <a:pt x="8" y="133"/>
                  </a:lnTo>
                  <a:lnTo>
                    <a:pt x="8" y="131"/>
                  </a:lnTo>
                  <a:lnTo>
                    <a:pt x="10" y="131"/>
                  </a:lnTo>
                  <a:lnTo>
                    <a:pt x="10" y="129"/>
                  </a:lnTo>
                  <a:lnTo>
                    <a:pt x="8" y="129"/>
                  </a:lnTo>
                  <a:lnTo>
                    <a:pt x="8" y="127"/>
                  </a:lnTo>
                  <a:lnTo>
                    <a:pt x="8" y="125"/>
                  </a:lnTo>
                  <a:lnTo>
                    <a:pt x="6" y="125"/>
                  </a:lnTo>
                  <a:lnTo>
                    <a:pt x="8" y="125"/>
                  </a:lnTo>
                  <a:lnTo>
                    <a:pt x="10" y="125"/>
                  </a:lnTo>
                  <a:lnTo>
                    <a:pt x="10" y="123"/>
                  </a:lnTo>
                  <a:lnTo>
                    <a:pt x="8" y="123"/>
                  </a:lnTo>
                  <a:lnTo>
                    <a:pt x="10" y="120"/>
                  </a:lnTo>
                  <a:lnTo>
                    <a:pt x="10" y="118"/>
                  </a:lnTo>
                  <a:lnTo>
                    <a:pt x="8" y="118"/>
                  </a:lnTo>
                  <a:lnTo>
                    <a:pt x="8" y="116"/>
                  </a:lnTo>
                  <a:lnTo>
                    <a:pt x="8" y="114"/>
                  </a:lnTo>
                  <a:lnTo>
                    <a:pt x="6" y="114"/>
                  </a:lnTo>
                  <a:lnTo>
                    <a:pt x="6" y="116"/>
                  </a:lnTo>
                  <a:lnTo>
                    <a:pt x="4" y="116"/>
                  </a:lnTo>
                  <a:lnTo>
                    <a:pt x="4" y="114"/>
                  </a:lnTo>
                  <a:lnTo>
                    <a:pt x="2" y="114"/>
                  </a:lnTo>
                  <a:lnTo>
                    <a:pt x="2" y="114"/>
                  </a:lnTo>
                  <a:lnTo>
                    <a:pt x="2" y="114"/>
                  </a:lnTo>
                  <a:lnTo>
                    <a:pt x="2" y="114"/>
                  </a:lnTo>
                  <a:lnTo>
                    <a:pt x="0" y="112"/>
                  </a:lnTo>
                  <a:lnTo>
                    <a:pt x="4" y="112"/>
                  </a:lnTo>
                  <a:lnTo>
                    <a:pt x="4" y="108"/>
                  </a:lnTo>
                  <a:lnTo>
                    <a:pt x="4" y="106"/>
                  </a:lnTo>
                  <a:lnTo>
                    <a:pt x="4" y="104"/>
                  </a:lnTo>
                  <a:lnTo>
                    <a:pt x="4" y="102"/>
                  </a:lnTo>
                  <a:lnTo>
                    <a:pt x="4" y="100"/>
                  </a:lnTo>
                  <a:lnTo>
                    <a:pt x="4" y="98"/>
                  </a:lnTo>
                  <a:lnTo>
                    <a:pt x="4" y="96"/>
                  </a:lnTo>
                  <a:lnTo>
                    <a:pt x="4" y="94"/>
                  </a:lnTo>
                  <a:lnTo>
                    <a:pt x="4" y="92"/>
                  </a:lnTo>
                  <a:lnTo>
                    <a:pt x="4" y="90"/>
                  </a:lnTo>
                  <a:lnTo>
                    <a:pt x="4" y="88"/>
                  </a:lnTo>
                  <a:lnTo>
                    <a:pt x="4" y="86"/>
                  </a:lnTo>
                  <a:lnTo>
                    <a:pt x="4" y="80"/>
                  </a:lnTo>
                  <a:lnTo>
                    <a:pt x="4" y="78"/>
                  </a:lnTo>
                  <a:lnTo>
                    <a:pt x="4" y="74"/>
                  </a:lnTo>
                  <a:lnTo>
                    <a:pt x="4" y="68"/>
                  </a:lnTo>
                  <a:lnTo>
                    <a:pt x="4" y="66"/>
                  </a:lnTo>
                  <a:lnTo>
                    <a:pt x="4" y="66"/>
                  </a:lnTo>
                  <a:lnTo>
                    <a:pt x="4" y="64"/>
                  </a:lnTo>
                  <a:lnTo>
                    <a:pt x="4" y="62"/>
                  </a:lnTo>
                  <a:lnTo>
                    <a:pt x="4" y="60"/>
                  </a:lnTo>
                  <a:lnTo>
                    <a:pt x="4" y="58"/>
                  </a:lnTo>
                  <a:lnTo>
                    <a:pt x="4" y="56"/>
                  </a:lnTo>
                  <a:lnTo>
                    <a:pt x="4" y="54"/>
                  </a:lnTo>
                  <a:lnTo>
                    <a:pt x="4" y="50"/>
                  </a:lnTo>
                  <a:lnTo>
                    <a:pt x="4" y="42"/>
                  </a:lnTo>
                  <a:lnTo>
                    <a:pt x="4" y="38"/>
                  </a:lnTo>
                  <a:lnTo>
                    <a:pt x="4" y="36"/>
                  </a:lnTo>
                  <a:lnTo>
                    <a:pt x="4" y="34"/>
                  </a:lnTo>
                  <a:lnTo>
                    <a:pt x="4" y="32"/>
                  </a:lnTo>
                  <a:lnTo>
                    <a:pt x="4" y="24"/>
                  </a:lnTo>
                  <a:lnTo>
                    <a:pt x="4" y="20"/>
                  </a:lnTo>
                  <a:lnTo>
                    <a:pt x="4" y="18"/>
                  </a:lnTo>
                  <a:lnTo>
                    <a:pt x="4" y="18"/>
                  </a:lnTo>
                  <a:lnTo>
                    <a:pt x="4" y="16"/>
                  </a:lnTo>
                  <a:lnTo>
                    <a:pt x="4" y="12"/>
                  </a:lnTo>
                  <a:lnTo>
                    <a:pt x="8" y="12"/>
                  </a:lnTo>
                  <a:lnTo>
                    <a:pt x="10" y="12"/>
                  </a:lnTo>
                  <a:lnTo>
                    <a:pt x="12" y="12"/>
                  </a:lnTo>
                  <a:lnTo>
                    <a:pt x="14" y="12"/>
                  </a:lnTo>
                  <a:lnTo>
                    <a:pt x="16" y="12"/>
                  </a:lnTo>
                  <a:lnTo>
                    <a:pt x="22" y="12"/>
                  </a:lnTo>
                  <a:lnTo>
                    <a:pt x="26" y="12"/>
                  </a:lnTo>
                  <a:lnTo>
                    <a:pt x="28" y="12"/>
                  </a:lnTo>
                  <a:lnTo>
                    <a:pt x="30" y="12"/>
                  </a:lnTo>
                  <a:lnTo>
                    <a:pt x="32" y="12"/>
                  </a:lnTo>
                  <a:lnTo>
                    <a:pt x="34" y="12"/>
                  </a:lnTo>
                  <a:lnTo>
                    <a:pt x="36" y="12"/>
                  </a:lnTo>
                  <a:lnTo>
                    <a:pt x="38" y="12"/>
                  </a:lnTo>
                  <a:lnTo>
                    <a:pt x="40" y="12"/>
                  </a:lnTo>
                  <a:lnTo>
                    <a:pt x="44" y="12"/>
                  </a:lnTo>
                  <a:lnTo>
                    <a:pt x="46" y="12"/>
                  </a:lnTo>
                  <a:lnTo>
                    <a:pt x="48" y="12"/>
                  </a:lnTo>
                  <a:lnTo>
                    <a:pt x="48" y="12"/>
                  </a:lnTo>
                  <a:lnTo>
                    <a:pt x="50" y="12"/>
                  </a:lnTo>
                  <a:lnTo>
                    <a:pt x="56" y="12"/>
                  </a:lnTo>
                  <a:lnTo>
                    <a:pt x="58" y="12"/>
                  </a:lnTo>
                  <a:lnTo>
                    <a:pt x="60" y="12"/>
                  </a:lnTo>
                  <a:lnTo>
                    <a:pt x="62" y="12"/>
                  </a:lnTo>
                  <a:lnTo>
                    <a:pt x="64" y="12"/>
                  </a:lnTo>
                  <a:lnTo>
                    <a:pt x="66" y="12"/>
                  </a:lnTo>
                  <a:lnTo>
                    <a:pt x="68" y="12"/>
                  </a:lnTo>
                  <a:lnTo>
                    <a:pt x="70" y="12"/>
                  </a:lnTo>
                  <a:lnTo>
                    <a:pt x="72" y="12"/>
                  </a:lnTo>
                  <a:lnTo>
                    <a:pt x="74" y="12"/>
                  </a:lnTo>
                  <a:lnTo>
                    <a:pt x="76" y="12"/>
                  </a:lnTo>
                  <a:lnTo>
                    <a:pt x="76" y="10"/>
                  </a:lnTo>
                  <a:lnTo>
                    <a:pt x="76" y="8"/>
                  </a:lnTo>
                  <a:lnTo>
                    <a:pt x="76" y="6"/>
                  </a:lnTo>
                  <a:lnTo>
                    <a:pt x="76" y="4"/>
                  </a:lnTo>
                  <a:lnTo>
                    <a:pt x="76" y="2"/>
                  </a:lnTo>
                  <a:lnTo>
                    <a:pt x="76" y="0"/>
                  </a:lnTo>
                  <a:lnTo>
                    <a:pt x="78" y="0"/>
                  </a:lnTo>
                  <a:lnTo>
                    <a:pt x="80" y="2"/>
                  </a:lnTo>
                  <a:lnTo>
                    <a:pt x="82" y="2"/>
                  </a:lnTo>
                  <a:lnTo>
                    <a:pt x="84" y="2"/>
                  </a:lnTo>
                  <a:lnTo>
                    <a:pt x="86" y="2"/>
                  </a:lnTo>
                  <a:lnTo>
                    <a:pt x="88" y="2"/>
                  </a:lnTo>
                  <a:lnTo>
                    <a:pt x="90" y="2"/>
                  </a:lnTo>
                  <a:lnTo>
                    <a:pt x="96" y="2"/>
                  </a:lnTo>
                  <a:lnTo>
                    <a:pt x="96" y="2"/>
                  </a:lnTo>
                  <a:lnTo>
                    <a:pt x="98" y="2"/>
                  </a:lnTo>
                  <a:lnTo>
                    <a:pt x="104" y="2"/>
                  </a:lnTo>
                  <a:lnTo>
                    <a:pt x="106" y="2"/>
                  </a:lnTo>
                  <a:lnTo>
                    <a:pt x="108" y="2"/>
                  </a:lnTo>
                  <a:lnTo>
                    <a:pt x="110" y="2"/>
                  </a:lnTo>
                  <a:lnTo>
                    <a:pt x="112" y="2"/>
                  </a:lnTo>
                  <a:lnTo>
                    <a:pt x="114" y="2"/>
                  </a:lnTo>
                  <a:lnTo>
                    <a:pt x="116" y="2"/>
                  </a:lnTo>
                  <a:lnTo>
                    <a:pt x="118" y="2"/>
                  </a:lnTo>
                  <a:lnTo>
                    <a:pt x="120" y="2"/>
                  </a:lnTo>
                  <a:lnTo>
                    <a:pt x="124" y="2"/>
                  </a:lnTo>
                  <a:lnTo>
                    <a:pt x="126" y="2"/>
                  </a:lnTo>
                  <a:lnTo>
                    <a:pt x="128" y="2"/>
                  </a:lnTo>
                  <a:lnTo>
                    <a:pt x="130" y="2"/>
                  </a:lnTo>
                  <a:lnTo>
                    <a:pt x="132"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3" name="Freeform 136"/>
            <p:cNvSpPr>
              <a:spLocks/>
            </p:cNvSpPr>
            <p:nvPr/>
          </p:nvSpPr>
          <p:spPr bwMode="auto">
            <a:xfrm>
              <a:off x="7678738" y="1352550"/>
              <a:ext cx="273050" cy="338138"/>
            </a:xfrm>
            <a:custGeom>
              <a:avLst/>
              <a:gdLst>
                <a:gd name="T0" fmla="*/ 94 w 172"/>
                <a:gd name="T1" fmla="*/ 4 h 213"/>
                <a:gd name="T2" fmla="*/ 98 w 172"/>
                <a:gd name="T3" fmla="*/ 14 h 213"/>
                <a:gd name="T4" fmla="*/ 104 w 172"/>
                <a:gd name="T5" fmla="*/ 22 h 213"/>
                <a:gd name="T6" fmla="*/ 110 w 172"/>
                <a:gd name="T7" fmla="*/ 16 h 213"/>
                <a:gd name="T8" fmla="*/ 114 w 172"/>
                <a:gd name="T9" fmla="*/ 24 h 213"/>
                <a:gd name="T10" fmla="*/ 124 w 172"/>
                <a:gd name="T11" fmla="*/ 20 h 213"/>
                <a:gd name="T12" fmla="*/ 126 w 172"/>
                <a:gd name="T13" fmla="*/ 24 h 213"/>
                <a:gd name="T14" fmla="*/ 136 w 172"/>
                <a:gd name="T15" fmla="*/ 26 h 213"/>
                <a:gd name="T16" fmla="*/ 150 w 172"/>
                <a:gd name="T17" fmla="*/ 26 h 213"/>
                <a:gd name="T18" fmla="*/ 160 w 172"/>
                <a:gd name="T19" fmla="*/ 24 h 213"/>
                <a:gd name="T20" fmla="*/ 166 w 172"/>
                <a:gd name="T21" fmla="*/ 18 h 213"/>
                <a:gd name="T22" fmla="*/ 172 w 172"/>
                <a:gd name="T23" fmla="*/ 22 h 213"/>
                <a:gd name="T24" fmla="*/ 172 w 172"/>
                <a:gd name="T25" fmla="*/ 38 h 213"/>
                <a:gd name="T26" fmla="*/ 172 w 172"/>
                <a:gd name="T27" fmla="*/ 56 h 213"/>
                <a:gd name="T28" fmla="*/ 172 w 172"/>
                <a:gd name="T29" fmla="*/ 70 h 213"/>
                <a:gd name="T30" fmla="*/ 172 w 172"/>
                <a:gd name="T31" fmla="*/ 86 h 213"/>
                <a:gd name="T32" fmla="*/ 172 w 172"/>
                <a:gd name="T33" fmla="*/ 106 h 213"/>
                <a:gd name="T34" fmla="*/ 172 w 172"/>
                <a:gd name="T35" fmla="*/ 127 h 213"/>
                <a:gd name="T36" fmla="*/ 172 w 172"/>
                <a:gd name="T37" fmla="*/ 145 h 213"/>
                <a:gd name="T38" fmla="*/ 172 w 172"/>
                <a:gd name="T39" fmla="*/ 163 h 213"/>
                <a:gd name="T40" fmla="*/ 172 w 172"/>
                <a:gd name="T41" fmla="*/ 181 h 213"/>
                <a:gd name="T42" fmla="*/ 172 w 172"/>
                <a:gd name="T43" fmla="*/ 205 h 213"/>
                <a:gd name="T44" fmla="*/ 164 w 172"/>
                <a:gd name="T45" fmla="*/ 211 h 213"/>
                <a:gd name="T46" fmla="*/ 154 w 172"/>
                <a:gd name="T47" fmla="*/ 207 h 213"/>
                <a:gd name="T48" fmla="*/ 146 w 172"/>
                <a:gd name="T49" fmla="*/ 203 h 213"/>
                <a:gd name="T50" fmla="*/ 138 w 172"/>
                <a:gd name="T51" fmla="*/ 197 h 213"/>
                <a:gd name="T52" fmla="*/ 130 w 172"/>
                <a:gd name="T53" fmla="*/ 193 h 213"/>
                <a:gd name="T54" fmla="*/ 122 w 172"/>
                <a:gd name="T55" fmla="*/ 187 h 213"/>
                <a:gd name="T56" fmla="*/ 114 w 172"/>
                <a:gd name="T57" fmla="*/ 185 h 213"/>
                <a:gd name="T58" fmla="*/ 102 w 172"/>
                <a:gd name="T59" fmla="*/ 185 h 213"/>
                <a:gd name="T60" fmla="*/ 92 w 172"/>
                <a:gd name="T61" fmla="*/ 177 h 213"/>
                <a:gd name="T62" fmla="*/ 82 w 172"/>
                <a:gd name="T63" fmla="*/ 177 h 213"/>
                <a:gd name="T64" fmla="*/ 74 w 172"/>
                <a:gd name="T65" fmla="*/ 173 h 213"/>
                <a:gd name="T66" fmla="*/ 62 w 172"/>
                <a:gd name="T67" fmla="*/ 177 h 213"/>
                <a:gd name="T68" fmla="*/ 48 w 172"/>
                <a:gd name="T69" fmla="*/ 173 h 213"/>
                <a:gd name="T70" fmla="*/ 36 w 172"/>
                <a:gd name="T71" fmla="*/ 171 h 213"/>
                <a:gd name="T72" fmla="*/ 26 w 172"/>
                <a:gd name="T73" fmla="*/ 169 h 213"/>
                <a:gd name="T74" fmla="*/ 20 w 172"/>
                <a:gd name="T75" fmla="*/ 177 h 213"/>
                <a:gd name="T76" fmla="*/ 6 w 172"/>
                <a:gd name="T77" fmla="*/ 183 h 213"/>
                <a:gd name="T78" fmla="*/ 0 w 172"/>
                <a:gd name="T79" fmla="*/ 177 h 213"/>
                <a:gd name="T80" fmla="*/ 0 w 172"/>
                <a:gd name="T81" fmla="*/ 161 h 213"/>
                <a:gd name="T82" fmla="*/ 0 w 172"/>
                <a:gd name="T83" fmla="*/ 147 h 213"/>
                <a:gd name="T84" fmla="*/ 0 w 172"/>
                <a:gd name="T85" fmla="*/ 133 h 213"/>
                <a:gd name="T86" fmla="*/ 0 w 172"/>
                <a:gd name="T87" fmla="*/ 121 h 213"/>
                <a:gd name="T88" fmla="*/ 0 w 172"/>
                <a:gd name="T89" fmla="*/ 104 h 213"/>
                <a:gd name="T90" fmla="*/ 0 w 172"/>
                <a:gd name="T91" fmla="*/ 92 h 213"/>
                <a:gd name="T92" fmla="*/ 0 w 172"/>
                <a:gd name="T93" fmla="*/ 78 h 213"/>
                <a:gd name="T94" fmla="*/ 0 w 172"/>
                <a:gd name="T95" fmla="*/ 66 h 213"/>
                <a:gd name="T96" fmla="*/ 0 w 172"/>
                <a:gd name="T97" fmla="*/ 48 h 213"/>
                <a:gd name="T98" fmla="*/ 2 w 172"/>
                <a:gd name="T99" fmla="*/ 40 h 213"/>
                <a:gd name="T100" fmla="*/ 12 w 172"/>
                <a:gd name="T101" fmla="*/ 36 h 213"/>
                <a:gd name="T102" fmla="*/ 18 w 172"/>
                <a:gd name="T103" fmla="*/ 30 h 213"/>
                <a:gd name="T104" fmla="*/ 30 w 172"/>
                <a:gd name="T105" fmla="*/ 34 h 213"/>
                <a:gd name="T106" fmla="*/ 30 w 172"/>
                <a:gd name="T107" fmla="*/ 22 h 213"/>
                <a:gd name="T108" fmla="*/ 40 w 172"/>
                <a:gd name="T109" fmla="*/ 16 h 213"/>
                <a:gd name="T110" fmla="*/ 52 w 172"/>
                <a:gd name="T111" fmla="*/ 20 h 213"/>
                <a:gd name="T112" fmla="*/ 62 w 172"/>
                <a:gd name="T113" fmla="*/ 10 h 213"/>
                <a:gd name="T114" fmla="*/ 72 w 172"/>
                <a:gd name="T115" fmla="*/ 10 h 213"/>
                <a:gd name="T116" fmla="*/ 80 w 172"/>
                <a:gd name="T117" fmla="*/ 4 h 213"/>
                <a:gd name="T118" fmla="*/ 84 w 172"/>
                <a:gd name="T119" fmla="*/ 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2" h="213">
                  <a:moveTo>
                    <a:pt x="86" y="2"/>
                  </a:moveTo>
                  <a:lnTo>
                    <a:pt x="88" y="2"/>
                  </a:lnTo>
                  <a:lnTo>
                    <a:pt x="90" y="2"/>
                  </a:lnTo>
                  <a:lnTo>
                    <a:pt x="92" y="2"/>
                  </a:lnTo>
                  <a:lnTo>
                    <a:pt x="94" y="2"/>
                  </a:lnTo>
                  <a:lnTo>
                    <a:pt x="94" y="4"/>
                  </a:lnTo>
                  <a:lnTo>
                    <a:pt x="96" y="4"/>
                  </a:lnTo>
                  <a:lnTo>
                    <a:pt x="96" y="6"/>
                  </a:lnTo>
                  <a:lnTo>
                    <a:pt x="96" y="8"/>
                  </a:lnTo>
                  <a:lnTo>
                    <a:pt x="98" y="10"/>
                  </a:lnTo>
                  <a:lnTo>
                    <a:pt x="98" y="12"/>
                  </a:lnTo>
                  <a:lnTo>
                    <a:pt x="98" y="14"/>
                  </a:lnTo>
                  <a:lnTo>
                    <a:pt x="96" y="16"/>
                  </a:lnTo>
                  <a:lnTo>
                    <a:pt x="96" y="18"/>
                  </a:lnTo>
                  <a:lnTo>
                    <a:pt x="98" y="22"/>
                  </a:lnTo>
                  <a:lnTo>
                    <a:pt x="100" y="22"/>
                  </a:lnTo>
                  <a:lnTo>
                    <a:pt x="102" y="22"/>
                  </a:lnTo>
                  <a:lnTo>
                    <a:pt x="104" y="22"/>
                  </a:lnTo>
                  <a:lnTo>
                    <a:pt x="104" y="20"/>
                  </a:lnTo>
                  <a:lnTo>
                    <a:pt x="106" y="20"/>
                  </a:lnTo>
                  <a:lnTo>
                    <a:pt x="106" y="18"/>
                  </a:lnTo>
                  <a:lnTo>
                    <a:pt x="108" y="18"/>
                  </a:lnTo>
                  <a:lnTo>
                    <a:pt x="108" y="16"/>
                  </a:lnTo>
                  <a:lnTo>
                    <a:pt x="110" y="16"/>
                  </a:lnTo>
                  <a:lnTo>
                    <a:pt x="112" y="16"/>
                  </a:lnTo>
                  <a:lnTo>
                    <a:pt x="112" y="18"/>
                  </a:lnTo>
                  <a:lnTo>
                    <a:pt x="112" y="20"/>
                  </a:lnTo>
                  <a:lnTo>
                    <a:pt x="112" y="22"/>
                  </a:lnTo>
                  <a:lnTo>
                    <a:pt x="112" y="24"/>
                  </a:lnTo>
                  <a:lnTo>
                    <a:pt x="114" y="24"/>
                  </a:lnTo>
                  <a:lnTo>
                    <a:pt x="116" y="24"/>
                  </a:lnTo>
                  <a:lnTo>
                    <a:pt x="118" y="24"/>
                  </a:lnTo>
                  <a:lnTo>
                    <a:pt x="120" y="22"/>
                  </a:lnTo>
                  <a:lnTo>
                    <a:pt x="122" y="22"/>
                  </a:lnTo>
                  <a:lnTo>
                    <a:pt x="122" y="20"/>
                  </a:lnTo>
                  <a:lnTo>
                    <a:pt x="124" y="20"/>
                  </a:lnTo>
                  <a:lnTo>
                    <a:pt x="124" y="18"/>
                  </a:lnTo>
                  <a:lnTo>
                    <a:pt x="124" y="18"/>
                  </a:lnTo>
                  <a:lnTo>
                    <a:pt x="126" y="18"/>
                  </a:lnTo>
                  <a:lnTo>
                    <a:pt x="126" y="20"/>
                  </a:lnTo>
                  <a:lnTo>
                    <a:pt x="126" y="22"/>
                  </a:lnTo>
                  <a:lnTo>
                    <a:pt x="126" y="24"/>
                  </a:lnTo>
                  <a:lnTo>
                    <a:pt x="126" y="26"/>
                  </a:lnTo>
                  <a:lnTo>
                    <a:pt x="128" y="26"/>
                  </a:lnTo>
                  <a:lnTo>
                    <a:pt x="130" y="26"/>
                  </a:lnTo>
                  <a:lnTo>
                    <a:pt x="132" y="26"/>
                  </a:lnTo>
                  <a:lnTo>
                    <a:pt x="134" y="26"/>
                  </a:lnTo>
                  <a:lnTo>
                    <a:pt x="136" y="26"/>
                  </a:lnTo>
                  <a:lnTo>
                    <a:pt x="138" y="26"/>
                  </a:lnTo>
                  <a:lnTo>
                    <a:pt x="140" y="28"/>
                  </a:lnTo>
                  <a:lnTo>
                    <a:pt x="142" y="28"/>
                  </a:lnTo>
                  <a:lnTo>
                    <a:pt x="146" y="26"/>
                  </a:lnTo>
                  <a:lnTo>
                    <a:pt x="148" y="26"/>
                  </a:lnTo>
                  <a:lnTo>
                    <a:pt x="150" y="26"/>
                  </a:lnTo>
                  <a:lnTo>
                    <a:pt x="152" y="26"/>
                  </a:lnTo>
                  <a:lnTo>
                    <a:pt x="154" y="26"/>
                  </a:lnTo>
                  <a:lnTo>
                    <a:pt x="156" y="26"/>
                  </a:lnTo>
                  <a:lnTo>
                    <a:pt x="158" y="26"/>
                  </a:lnTo>
                  <a:lnTo>
                    <a:pt x="160" y="26"/>
                  </a:lnTo>
                  <a:lnTo>
                    <a:pt x="160" y="24"/>
                  </a:lnTo>
                  <a:lnTo>
                    <a:pt x="162" y="24"/>
                  </a:lnTo>
                  <a:lnTo>
                    <a:pt x="164" y="24"/>
                  </a:lnTo>
                  <a:lnTo>
                    <a:pt x="166" y="24"/>
                  </a:lnTo>
                  <a:lnTo>
                    <a:pt x="166" y="22"/>
                  </a:lnTo>
                  <a:lnTo>
                    <a:pt x="166" y="20"/>
                  </a:lnTo>
                  <a:lnTo>
                    <a:pt x="166" y="18"/>
                  </a:lnTo>
                  <a:lnTo>
                    <a:pt x="168" y="18"/>
                  </a:lnTo>
                  <a:lnTo>
                    <a:pt x="170" y="18"/>
                  </a:lnTo>
                  <a:lnTo>
                    <a:pt x="170" y="20"/>
                  </a:lnTo>
                  <a:lnTo>
                    <a:pt x="172" y="20"/>
                  </a:lnTo>
                  <a:lnTo>
                    <a:pt x="172" y="22"/>
                  </a:lnTo>
                  <a:lnTo>
                    <a:pt x="172" y="22"/>
                  </a:lnTo>
                  <a:lnTo>
                    <a:pt x="172" y="24"/>
                  </a:lnTo>
                  <a:lnTo>
                    <a:pt x="172" y="28"/>
                  </a:lnTo>
                  <a:lnTo>
                    <a:pt x="172" y="30"/>
                  </a:lnTo>
                  <a:lnTo>
                    <a:pt x="172" y="32"/>
                  </a:lnTo>
                  <a:lnTo>
                    <a:pt x="172" y="34"/>
                  </a:lnTo>
                  <a:lnTo>
                    <a:pt x="172" y="38"/>
                  </a:lnTo>
                  <a:lnTo>
                    <a:pt x="172" y="40"/>
                  </a:lnTo>
                  <a:lnTo>
                    <a:pt x="172" y="48"/>
                  </a:lnTo>
                  <a:lnTo>
                    <a:pt x="172" y="48"/>
                  </a:lnTo>
                  <a:lnTo>
                    <a:pt x="172" y="52"/>
                  </a:lnTo>
                  <a:lnTo>
                    <a:pt x="172" y="54"/>
                  </a:lnTo>
                  <a:lnTo>
                    <a:pt x="172" y="56"/>
                  </a:lnTo>
                  <a:lnTo>
                    <a:pt x="172" y="58"/>
                  </a:lnTo>
                  <a:lnTo>
                    <a:pt x="172" y="60"/>
                  </a:lnTo>
                  <a:lnTo>
                    <a:pt x="172" y="62"/>
                  </a:lnTo>
                  <a:lnTo>
                    <a:pt x="172" y="64"/>
                  </a:lnTo>
                  <a:lnTo>
                    <a:pt x="172" y="68"/>
                  </a:lnTo>
                  <a:lnTo>
                    <a:pt x="172" y="70"/>
                  </a:lnTo>
                  <a:lnTo>
                    <a:pt x="172" y="72"/>
                  </a:lnTo>
                  <a:lnTo>
                    <a:pt x="172" y="74"/>
                  </a:lnTo>
                  <a:lnTo>
                    <a:pt x="172" y="76"/>
                  </a:lnTo>
                  <a:lnTo>
                    <a:pt x="172" y="80"/>
                  </a:lnTo>
                  <a:lnTo>
                    <a:pt x="172" y="84"/>
                  </a:lnTo>
                  <a:lnTo>
                    <a:pt x="172" y="86"/>
                  </a:lnTo>
                  <a:lnTo>
                    <a:pt x="172" y="88"/>
                  </a:lnTo>
                  <a:lnTo>
                    <a:pt x="172" y="92"/>
                  </a:lnTo>
                  <a:lnTo>
                    <a:pt x="172" y="96"/>
                  </a:lnTo>
                  <a:lnTo>
                    <a:pt x="172" y="100"/>
                  </a:lnTo>
                  <a:lnTo>
                    <a:pt x="172" y="104"/>
                  </a:lnTo>
                  <a:lnTo>
                    <a:pt x="172" y="106"/>
                  </a:lnTo>
                  <a:lnTo>
                    <a:pt x="172" y="108"/>
                  </a:lnTo>
                  <a:lnTo>
                    <a:pt x="172" y="110"/>
                  </a:lnTo>
                  <a:lnTo>
                    <a:pt x="172" y="112"/>
                  </a:lnTo>
                  <a:lnTo>
                    <a:pt x="172" y="115"/>
                  </a:lnTo>
                  <a:lnTo>
                    <a:pt x="172" y="121"/>
                  </a:lnTo>
                  <a:lnTo>
                    <a:pt x="172" y="127"/>
                  </a:lnTo>
                  <a:lnTo>
                    <a:pt x="172" y="129"/>
                  </a:lnTo>
                  <a:lnTo>
                    <a:pt x="172" y="131"/>
                  </a:lnTo>
                  <a:lnTo>
                    <a:pt x="172" y="135"/>
                  </a:lnTo>
                  <a:lnTo>
                    <a:pt x="172" y="139"/>
                  </a:lnTo>
                  <a:lnTo>
                    <a:pt x="172" y="141"/>
                  </a:lnTo>
                  <a:lnTo>
                    <a:pt x="172" y="145"/>
                  </a:lnTo>
                  <a:lnTo>
                    <a:pt x="172" y="147"/>
                  </a:lnTo>
                  <a:lnTo>
                    <a:pt x="172" y="151"/>
                  </a:lnTo>
                  <a:lnTo>
                    <a:pt x="172" y="155"/>
                  </a:lnTo>
                  <a:lnTo>
                    <a:pt x="172" y="157"/>
                  </a:lnTo>
                  <a:lnTo>
                    <a:pt x="172" y="159"/>
                  </a:lnTo>
                  <a:lnTo>
                    <a:pt x="172" y="163"/>
                  </a:lnTo>
                  <a:lnTo>
                    <a:pt x="172" y="165"/>
                  </a:lnTo>
                  <a:lnTo>
                    <a:pt x="172" y="167"/>
                  </a:lnTo>
                  <a:lnTo>
                    <a:pt x="172" y="169"/>
                  </a:lnTo>
                  <a:lnTo>
                    <a:pt x="172" y="175"/>
                  </a:lnTo>
                  <a:lnTo>
                    <a:pt x="172" y="179"/>
                  </a:lnTo>
                  <a:lnTo>
                    <a:pt x="172" y="181"/>
                  </a:lnTo>
                  <a:lnTo>
                    <a:pt x="172" y="185"/>
                  </a:lnTo>
                  <a:lnTo>
                    <a:pt x="172" y="187"/>
                  </a:lnTo>
                  <a:lnTo>
                    <a:pt x="172" y="193"/>
                  </a:lnTo>
                  <a:lnTo>
                    <a:pt x="172" y="193"/>
                  </a:lnTo>
                  <a:lnTo>
                    <a:pt x="172" y="203"/>
                  </a:lnTo>
                  <a:lnTo>
                    <a:pt x="172" y="205"/>
                  </a:lnTo>
                  <a:lnTo>
                    <a:pt x="172" y="213"/>
                  </a:lnTo>
                  <a:lnTo>
                    <a:pt x="170" y="213"/>
                  </a:lnTo>
                  <a:lnTo>
                    <a:pt x="168" y="213"/>
                  </a:lnTo>
                  <a:lnTo>
                    <a:pt x="168" y="211"/>
                  </a:lnTo>
                  <a:lnTo>
                    <a:pt x="166" y="211"/>
                  </a:lnTo>
                  <a:lnTo>
                    <a:pt x="164" y="211"/>
                  </a:lnTo>
                  <a:lnTo>
                    <a:pt x="162" y="211"/>
                  </a:lnTo>
                  <a:lnTo>
                    <a:pt x="162" y="209"/>
                  </a:lnTo>
                  <a:lnTo>
                    <a:pt x="160" y="209"/>
                  </a:lnTo>
                  <a:lnTo>
                    <a:pt x="158" y="209"/>
                  </a:lnTo>
                  <a:lnTo>
                    <a:pt x="156" y="207"/>
                  </a:lnTo>
                  <a:lnTo>
                    <a:pt x="154" y="207"/>
                  </a:lnTo>
                  <a:lnTo>
                    <a:pt x="152" y="207"/>
                  </a:lnTo>
                  <a:lnTo>
                    <a:pt x="152" y="205"/>
                  </a:lnTo>
                  <a:lnTo>
                    <a:pt x="150" y="205"/>
                  </a:lnTo>
                  <a:lnTo>
                    <a:pt x="148" y="205"/>
                  </a:lnTo>
                  <a:lnTo>
                    <a:pt x="146" y="205"/>
                  </a:lnTo>
                  <a:lnTo>
                    <a:pt x="146" y="203"/>
                  </a:lnTo>
                  <a:lnTo>
                    <a:pt x="144" y="203"/>
                  </a:lnTo>
                  <a:lnTo>
                    <a:pt x="144" y="201"/>
                  </a:lnTo>
                  <a:lnTo>
                    <a:pt x="142" y="201"/>
                  </a:lnTo>
                  <a:lnTo>
                    <a:pt x="140" y="201"/>
                  </a:lnTo>
                  <a:lnTo>
                    <a:pt x="138" y="199"/>
                  </a:lnTo>
                  <a:lnTo>
                    <a:pt x="138" y="197"/>
                  </a:lnTo>
                  <a:lnTo>
                    <a:pt x="136" y="197"/>
                  </a:lnTo>
                  <a:lnTo>
                    <a:pt x="134" y="197"/>
                  </a:lnTo>
                  <a:lnTo>
                    <a:pt x="134" y="195"/>
                  </a:lnTo>
                  <a:lnTo>
                    <a:pt x="132" y="193"/>
                  </a:lnTo>
                  <a:lnTo>
                    <a:pt x="130" y="193"/>
                  </a:lnTo>
                  <a:lnTo>
                    <a:pt x="130" y="193"/>
                  </a:lnTo>
                  <a:lnTo>
                    <a:pt x="128" y="193"/>
                  </a:lnTo>
                  <a:lnTo>
                    <a:pt x="126" y="193"/>
                  </a:lnTo>
                  <a:lnTo>
                    <a:pt x="124" y="191"/>
                  </a:lnTo>
                  <a:lnTo>
                    <a:pt x="122" y="191"/>
                  </a:lnTo>
                  <a:lnTo>
                    <a:pt x="122" y="189"/>
                  </a:lnTo>
                  <a:lnTo>
                    <a:pt x="122" y="187"/>
                  </a:lnTo>
                  <a:lnTo>
                    <a:pt x="120" y="187"/>
                  </a:lnTo>
                  <a:lnTo>
                    <a:pt x="118" y="187"/>
                  </a:lnTo>
                  <a:lnTo>
                    <a:pt x="118" y="185"/>
                  </a:lnTo>
                  <a:lnTo>
                    <a:pt x="116" y="185"/>
                  </a:lnTo>
                  <a:lnTo>
                    <a:pt x="116" y="187"/>
                  </a:lnTo>
                  <a:lnTo>
                    <a:pt x="114" y="185"/>
                  </a:lnTo>
                  <a:lnTo>
                    <a:pt x="112" y="185"/>
                  </a:lnTo>
                  <a:lnTo>
                    <a:pt x="110" y="185"/>
                  </a:lnTo>
                  <a:lnTo>
                    <a:pt x="110" y="187"/>
                  </a:lnTo>
                  <a:lnTo>
                    <a:pt x="106" y="187"/>
                  </a:lnTo>
                  <a:lnTo>
                    <a:pt x="104" y="187"/>
                  </a:lnTo>
                  <a:lnTo>
                    <a:pt x="102" y="185"/>
                  </a:lnTo>
                  <a:lnTo>
                    <a:pt x="100" y="183"/>
                  </a:lnTo>
                  <a:lnTo>
                    <a:pt x="98" y="181"/>
                  </a:lnTo>
                  <a:lnTo>
                    <a:pt x="98" y="179"/>
                  </a:lnTo>
                  <a:lnTo>
                    <a:pt x="96" y="179"/>
                  </a:lnTo>
                  <a:lnTo>
                    <a:pt x="94" y="177"/>
                  </a:lnTo>
                  <a:lnTo>
                    <a:pt x="92" y="177"/>
                  </a:lnTo>
                  <a:lnTo>
                    <a:pt x="90" y="177"/>
                  </a:lnTo>
                  <a:lnTo>
                    <a:pt x="88" y="177"/>
                  </a:lnTo>
                  <a:lnTo>
                    <a:pt x="84" y="177"/>
                  </a:lnTo>
                  <a:lnTo>
                    <a:pt x="82" y="177"/>
                  </a:lnTo>
                  <a:lnTo>
                    <a:pt x="82" y="175"/>
                  </a:lnTo>
                  <a:lnTo>
                    <a:pt x="82" y="177"/>
                  </a:lnTo>
                  <a:lnTo>
                    <a:pt x="80" y="177"/>
                  </a:lnTo>
                  <a:lnTo>
                    <a:pt x="78" y="175"/>
                  </a:lnTo>
                  <a:lnTo>
                    <a:pt x="76" y="175"/>
                  </a:lnTo>
                  <a:lnTo>
                    <a:pt x="76" y="173"/>
                  </a:lnTo>
                  <a:lnTo>
                    <a:pt x="76" y="173"/>
                  </a:lnTo>
                  <a:lnTo>
                    <a:pt x="74" y="173"/>
                  </a:lnTo>
                  <a:lnTo>
                    <a:pt x="72" y="173"/>
                  </a:lnTo>
                  <a:lnTo>
                    <a:pt x="70" y="173"/>
                  </a:lnTo>
                  <a:lnTo>
                    <a:pt x="68" y="173"/>
                  </a:lnTo>
                  <a:lnTo>
                    <a:pt x="66" y="173"/>
                  </a:lnTo>
                  <a:lnTo>
                    <a:pt x="64" y="175"/>
                  </a:lnTo>
                  <a:lnTo>
                    <a:pt x="62" y="177"/>
                  </a:lnTo>
                  <a:lnTo>
                    <a:pt x="60" y="177"/>
                  </a:lnTo>
                  <a:lnTo>
                    <a:pt x="58" y="177"/>
                  </a:lnTo>
                  <a:lnTo>
                    <a:pt x="56" y="177"/>
                  </a:lnTo>
                  <a:lnTo>
                    <a:pt x="54" y="177"/>
                  </a:lnTo>
                  <a:lnTo>
                    <a:pt x="50" y="175"/>
                  </a:lnTo>
                  <a:lnTo>
                    <a:pt x="48" y="173"/>
                  </a:lnTo>
                  <a:lnTo>
                    <a:pt x="46" y="171"/>
                  </a:lnTo>
                  <a:lnTo>
                    <a:pt x="44" y="171"/>
                  </a:lnTo>
                  <a:lnTo>
                    <a:pt x="42" y="171"/>
                  </a:lnTo>
                  <a:lnTo>
                    <a:pt x="40" y="171"/>
                  </a:lnTo>
                  <a:lnTo>
                    <a:pt x="38" y="171"/>
                  </a:lnTo>
                  <a:lnTo>
                    <a:pt x="36" y="171"/>
                  </a:lnTo>
                  <a:lnTo>
                    <a:pt x="34" y="171"/>
                  </a:lnTo>
                  <a:lnTo>
                    <a:pt x="32" y="171"/>
                  </a:lnTo>
                  <a:lnTo>
                    <a:pt x="32" y="169"/>
                  </a:lnTo>
                  <a:lnTo>
                    <a:pt x="30" y="169"/>
                  </a:lnTo>
                  <a:lnTo>
                    <a:pt x="28" y="169"/>
                  </a:lnTo>
                  <a:lnTo>
                    <a:pt x="26" y="169"/>
                  </a:lnTo>
                  <a:lnTo>
                    <a:pt x="26" y="171"/>
                  </a:lnTo>
                  <a:lnTo>
                    <a:pt x="26" y="173"/>
                  </a:lnTo>
                  <a:lnTo>
                    <a:pt x="24" y="173"/>
                  </a:lnTo>
                  <a:lnTo>
                    <a:pt x="22" y="173"/>
                  </a:lnTo>
                  <a:lnTo>
                    <a:pt x="20" y="175"/>
                  </a:lnTo>
                  <a:lnTo>
                    <a:pt x="20" y="177"/>
                  </a:lnTo>
                  <a:lnTo>
                    <a:pt x="18" y="177"/>
                  </a:lnTo>
                  <a:lnTo>
                    <a:pt x="16" y="177"/>
                  </a:lnTo>
                  <a:lnTo>
                    <a:pt x="16" y="179"/>
                  </a:lnTo>
                  <a:lnTo>
                    <a:pt x="14" y="179"/>
                  </a:lnTo>
                  <a:lnTo>
                    <a:pt x="12" y="179"/>
                  </a:lnTo>
                  <a:lnTo>
                    <a:pt x="6" y="183"/>
                  </a:lnTo>
                  <a:lnTo>
                    <a:pt x="4" y="183"/>
                  </a:lnTo>
                  <a:lnTo>
                    <a:pt x="2" y="183"/>
                  </a:lnTo>
                  <a:lnTo>
                    <a:pt x="0" y="183"/>
                  </a:lnTo>
                  <a:lnTo>
                    <a:pt x="0" y="181"/>
                  </a:lnTo>
                  <a:lnTo>
                    <a:pt x="0" y="179"/>
                  </a:lnTo>
                  <a:lnTo>
                    <a:pt x="0" y="177"/>
                  </a:lnTo>
                  <a:lnTo>
                    <a:pt x="0" y="175"/>
                  </a:lnTo>
                  <a:lnTo>
                    <a:pt x="0" y="171"/>
                  </a:lnTo>
                  <a:lnTo>
                    <a:pt x="0" y="169"/>
                  </a:lnTo>
                  <a:lnTo>
                    <a:pt x="0" y="167"/>
                  </a:lnTo>
                  <a:lnTo>
                    <a:pt x="0" y="163"/>
                  </a:lnTo>
                  <a:lnTo>
                    <a:pt x="0" y="161"/>
                  </a:lnTo>
                  <a:lnTo>
                    <a:pt x="0" y="159"/>
                  </a:lnTo>
                  <a:lnTo>
                    <a:pt x="0" y="155"/>
                  </a:lnTo>
                  <a:lnTo>
                    <a:pt x="0" y="153"/>
                  </a:lnTo>
                  <a:lnTo>
                    <a:pt x="0" y="151"/>
                  </a:lnTo>
                  <a:lnTo>
                    <a:pt x="0" y="149"/>
                  </a:lnTo>
                  <a:lnTo>
                    <a:pt x="0" y="147"/>
                  </a:lnTo>
                  <a:lnTo>
                    <a:pt x="0" y="145"/>
                  </a:lnTo>
                  <a:lnTo>
                    <a:pt x="0" y="143"/>
                  </a:lnTo>
                  <a:lnTo>
                    <a:pt x="0" y="139"/>
                  </a:lnTo>
                  <a:lnTo>
                    <a:pt x="0" y="137"/>
                  </a:lnTo>
                  <a:lnTo>
                    <a:pt x="0" y="135"/>
                  </a:lnTo>
                  <a:lnTo>
                    <a:pt x="0" y="133"/>
                  </a:lnTo>
                  <a:lnTo>
                    <a:pt x="0" y="131"/>
                  </a:lnTo>
                  <a:lnTo>
                    <a:pt x="0" y="129"/>
                  </a:lnTo>
                  <a:lnTo>
                    <a:pt x="0" y="127"/>
                  </a:lnTo>
                  <a:lnTo>
                    <a:pt x="0" y="125"/>
                  </a:lnTo>
                  <a:lnTo>
                    <a:pt x="0" y="123"/>
                  </a:lnTo>
                  <a:lnTo>
                    <a:pt x="0" y="121"/>
                  </a:lnTo>
                  <a:lnTo>
                    <a:pt x="0" y="117"/>
                  </a:lnTo>
                  <a:lnTo>
                    <a:pt x="0" y="115"/>
                  </a:lnTo>
                  <a:lnTo>
                    <a:pt x="0" y="112"/>
                  </a:lnTo>
                  <a:lnTo>
                    <a:pt x="0" y="108"/>
                  </a:lnTo>
                  <a:lnTo>
                    <a:pt x="0" y="106"/>
                  </a:lnTo>
                  <a:lnTo>
                    <a:pt x="0" y="104"/>
                  </a:lnTo>
                  <a:lnTo>
                    <a:pt x="0" y="100"/>
                  </a:lnTo>
                  <a:lnTo>
                    <a:pt x="0" y="98"/>
                  </a:lnTo>
                  <a:lnTo>
                    <a:pt x="0" y="96"/>
                  </a:lnTo>
                  <a:lnTo>
                    <a:pt x="0" y="96"/>
                  </a:lnTo>
                  <a:lnTo>
                    <a:pt x="0" y="94"/>
                  </a:lnTo>
                  <a:lnTo>
                    <a:pt x="0" y="92"/>
                  </a:lnTo>
                  <a:lnTo>
                    <a:pt x="0" y="90"/>
                  </a:lnTo>
                  <a:lnTo>
                    <a:pt x="0" y="88"/>
                  </a:lnTo>
                  <a:lnTo>
                    <a:pt x="0" y="86"/>
                  </a:lnTo>
                  <a:lnTo>
                    <a:pt x="0" y="82"/>
                  </a:lnTo>
                  <a:lnTo>
                    <a:pt x="0" y="80"/>
                  </a:lnTo>
                  <a:lnTo>
                    <a:pt x="0" y="78"/>
                  </a:lnTo>
                  <a:lnTo>
                    <a:pt x="0" y="76"/>
                  </a:lnTo>
                  <a:lnTo>
                    <a:pt x="0" y="74"/>
                  </a:lnTo>
                  <a:lnTo>
                    <a:pt x="0" y="72"/>
                  </a:lnTo>
                  <a:lnTo>
                    <a:pt x="0" y="70"/>
                  </a:lnTo>
                  <a:lnTo>
                    <a:pt x="0" y="68"/>
                  </a:lnTo>
                  <a:lnTo>
                    <a:pt x="0" y="66"/>
                  </a:lnTo>
                  <a:lnTo>
                    <a:pt x="0" y="62"/>
                  </a:lnTo>
                  <a:lnTo>
                    <a:pt x="0" y="54"/>
                  </a:lnTo>
                  <a:lnTo>
                    <a:pt x="0" y="52"/>
                  </a:lnTo>
                  <a:lnTo>
                    <a:pt x="0" y="50"/>
                  </a:lnTo>
                  <a:lnTo>
                    <a:pt x="0" y="48"/>
                  </a:lnTo>
                  <a:lnTo>
                    <a:pt x="0" y="48"/>
                  </a:lnTo>
                  <a:lnTo>
                    <a:pt x="0" y="46"/>
                  </a:lnTo>
                  <a:lnTo>
                    <a:pt x="0" y="44"/>
                  </a:lnTo>
                  <a:lnTo>
                    <a:pt x="2" y="44"/>
                  </a:lnTo>
                  <a:lnTo>
                    <a:pt x="0" y="44"/>
                  </a:lnTo>
                  <a:lnTo>
                    <a:pt x="2" y="42"/>
                  </a:lnTo>
                  <a:lnTo>
                    <a:pt x="2" y="40"/>
                  </a:lnTo>
                  <a:lnTo>
                    <a:pt x="4" y="38"/>
                  </a:lnTo>
                  <a:lnTo>
                    <a:pt x="6" y="40"/>
                  </a:lnTo>
                  <a:lnTo>
                    <a:pt x="8" y="40"/>
                  </a:lnTo>
                  <a:lnTo>
                    <a:pt x="10" y="40"/>
                  </a:lnTo>
                  <a:lnTo>
                    <a:pt x="12" y="38"/>
                  </a:lnTo>
                  <a:lnTo>
                    <a:pt x="12" y="36"/>
                  </a:lnTo>
                  <a:lnTo>
                    <a:pt x="12" y="34"/>
                  </a:lnTo>
                  <a:lnTo>
                    <a:pt x="12" y="32"/>
                  </a:lnTo>
                  <a:lnTo>
                    <a:pt x="12" y="30"/>
                  </a:lnTo>
                  <a:lnTo>
                    <a:pt x="14" y="30"/>
                  </a:lnTo>
                  <a:lnTo>
                    <a:pt x="16" y="30"/>
                  </a:lnTo>
                  <a:lnTo>
                    <a:pt x="18" y="30"/>
                  </a:lnTo>
                  <a:lnTo>
                    <a:pt x="22" y="30"/>
                  </a:lnTo>
                  <a:lnTo>
                    <a:pt x="24" y="32"/>
                  </a:lnTo>
                  <a:lnTo>
                    <a:pt x="26" y="34"/>
                  </a:lnTo>
                  <a:lnTo>
                    <a:pt x="26" y="34"/>
                  </a:lnTo>
                  <a:lnTo>
                    <a:pt x="28" y="34"/>
                  </a:lnTo>
                  <a:lnTo>
                    <a:pt x="30" y="34"/>
                  </a:lnTo>
                  <a:lnTo>
                    <a:pt x="32" y="32"/>
                  </a:lnTo>
                  <a:lnTo>
                    <a:pt x="32" y="30"/>
                  </a:lnTo>
                  <a:lnTo>
                    <a:pt x="30" y="28"/>
                  </a:lnTo>
                  <a:lnTo>
                    <a:pt x="30" y="26"/>
                  </a:lnTo>
                  <a:lnTo>
                    <a:pt x="30" y="24"/>
                  </a:lnTo>
                  <a:lnTo>
                    <a:pt x="30" y="22"/>
                  </a:lnTo>
                  <a:lnTo>
                    <a:pt x="30" y="20"/>
                  </a:lnTo>
                  <a:lnTo>
                    <a:pt x="30" y="18"/>
                  </a:lnTo>
                  <a:lnTo>
                    <a:pt x="34" y="16"/>
                  </a:lnTo>
                  <a:lnTo>
                    <a:pt x="36" y="16"/>
                  </a:lnTo>
                  <a:lnTo>
                    <a:pt x="38" y="16"/>
                  </a:lnTo>
                  <a:lnTo>
                    <a:pt x="40" y="16"/>
                  </a:lnTo>
                  <a:lnTo>
                    <a:pt x="42" y="16"/>
                  </a:lnTo>
                  <a:lnTo>
                    <a:pt x="42" y="18"/>
                  </a:lnTo>
                  <a:lnTo>
                    <a:pt x="44" y="20"/>
                  </a:lnTo>
                  <a:lnTo>
                    <a:pt x="46" y="20"/>
                  </a:lnTo>
                  <a:lnTo>
                    <a:pt x="50" y="20"/>
                  </a:lnTo>
                  <a:lnTo>
                    <a:pt x="52" y="20"/>
                  </a:lnTo>
                  <a:lnTo>
                    <a:pt x="54" y="18"/>
                  </a:lnTo>
                  <a:lnTo>
                    <a:pt x="54" y="16"/>
                  </a:lnTo>
                  <a:lnTo>
                    <a:pt x="56" y="16"/>
                  </a:lnTo>
                  <a:lnTo>
                    <a:pt x="58" y="14"/>
                  </a:lnTo>
                  <a:lnTo>
                    <a:pt x="60" y="12"/>
                  </a:lnTo>
                  <a:lnTo>
                    <a:pt x="62" y="10"/>
                  </a:lnTo>
                  <a:lnTo>
                    <a:pt x="64" y="10"/>
                  </a:lnTo>
                  <a:lnTo>
                    <a:pt x="66" y="12"/>
                  </a:lnTo>
                  <a:lnTo>
                    <a:pt x="68" y="12"/>
                  </a:lnTo>
                  <a:lnTo>
                    <a:pt x="70" y="12"/>
                  </a:lnTo>
                  <a:lnTo>
                    <a:pt x="72" y="12"/>
                  </a:lnTo>
                  <a:lnTo>
                    <a:pt x="72" y="10"/>
                  </a:lnTo>
                  <a:lnTo>
                    <a:pt x="74" y="8"/>
                  </a:lnTo>
                  <a:lnTo>
                    <a:pt x="74" y="6"/>
                  </a:lnTo>
                  <a:lnTo>
                    <a:pt x="76" y="6"/>
                  </a:lnTo>
                  <a:lnTo>
                    <a:pt x="76" y="6"/>
                  </a:lnTo>
                  <a:lnTo>
                    <a:pt x="78" y="4"/>
                  </a:lnTo>
                  <a:lnTo>
                    <a:pt x="80" y="4"/>
                  </a:lnTo>
                  <a:lnTo>
                    <a:pt x="80" y="2"/>
                  </a:lnTo>
                  <a:lnTo>
                    <a:pt x="80" y="2"/>
                  </a:lnTo>
                  <a:lnTo>
                    <a:pt x="80" y="0"/>
                  </a:lnTo>
                  <a:lnTo>
                    <a:pt x="82" y="0"/>
                  </a:lnTo>
                  <a:lnTo>
                    <a:pt x="84" y="0"/>
                  </a:lnTo>
                  <a:lnTo>
                    <a:pt x="84" y="2"/>
                  </a:lnTo>
                  <a:lnTo>
                    <a:pt x="86"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4" name="Freeform 142"/>
            <p:cNvSpPr>
              <a:spLocks/>
            </p:cNvSpPr>
            <p:nvPr/>
          </p:nvSpPr>
          <p:spPr bwMode="auto">
            <a:xfrm>
              <a:off x="7439025" y="2717800"/>
              <a:ext cx="341313" cy="398463"/>
            </a:xfrm>
            <a:custGeom>
              <a:avLst/>
              <a:gdLst>
                <a:gd name="T0" fmla="*/ 195 w 215"/>
                <a:gd name="T1" fmla="*/ 10 h 251"/>
                <a:gd name="T2" fmla="*/ 195 w 215"/>
                <a:gd name="T3" fmla="*/ 24 h 251"/>
                <a:gd name="T4" fmla="*/ 193 w 215"/>
                <a:gd name="T5" fmla="*/ 30 h 251"/>
                <a:gd name="T6" fmla="*/ 189 w 215"/>
                <a:gd name="T7" fmla="*/ 38 h 251"/>
                <a:gd name="T8" fmla="*/ 181 w 215"/>
                <a:gd name="T9" fmla="*/ 46 h 251"/>
                <a:gd name="T10" fmla="*/ 189 w 215"/>
                <a:gd name="T11" fmla="*/ 54 h 251"/>
                <a:gd name="T12" fmla="*/ 191 w 215"/>
                <a:gd name="T13" fmla="*/ 60 h 251"/>
                <a:gd name="T14" fmla="*/ 187 w 215"/>
                <a:gd name="T15" fmla="*/ 66 h 251"/>
                <a:gd name="T16" fmla="*/ 193 w 215"/>
                <a:gd name="T17" fmla="*/ 70 h 251"/>
                <a:gd name="T18" fmla="*/ 197 w 215"/>
                <a:gd name="T19" fmla="*/ 82 h 251"/>
                <a:gd name="T20" fmla="*/ 201 w 215"/>
                <a:gd name="T21" fmla="*/ 96 h 251"/>
                <a:gd name="T22" fmla="*/ 205 w 215"/>
                <a:gd name="T23" fmla="*/ 105 h 251"/>
                <a:gd name="T24" fmla="*/ 211 w 215"/>
                <a:gd name="T25" fmla="*/ 111 h 251"/>
                <a:gd name="T26" fmla="*/ 215 w 215"/>
                <a:gd name="T27" fmla="*/ 119 h 251"/>
                <a:gd name="T28" fmla="*/ 211 w 215"/>
                <a:gd name="T29" fmla="*/ 131 h 251"/>
                <a:gd name="T30" fmla="*/ 207 w 215"/>
                <a:gd name="T31" fmla="*/ 137 h 251"/>
                <a:gd name="T32" fmla="*/ 199 w 215"/>
                <a:gd name="T33" fmla="*/ 139 h 251"/>
                <a:gd name="T34" fmla="*/ 193 w 215"/>
                <a:gd name="T35" fmla="*/ 149 h 251"/>
                <a:gd name="T36" fmla="*/ 193 w 215"/>
                <a:gd name="T37" fmla="*/ 157 h 251"/>
                <a:gd name="T38" fmla="*/ 185 w 215"/>
                <a:gd name="T39" fmla="*/ 169 h 251"/>
                <a:gd name="T40" fmla="*/ 191 w 215"/>
                <a:gd name="T41" fmla="*/ 181 h 251"/>
                <a:gd name="T42" fmla="*/ 183 w 215"/>
                <a:gd name="T43" fmla="*/ 189 h 251"/>
                <a:gd name="T44" fmla="*/ 177 w 215"/>
                <a:gd name="T45" fmla="*/ 197 h 251"/>
                <a:gd name="T46" fmla="*/ 179 w 215"/>
                <a:gd name="T47" fmla="*/ 207 h 251"/>
                <a:gd name="T48" fmla="*/ 153 w 215"/>
                <a:gd name="T49" fmla="*/ 207 h 251"/>
                <a:gd name="T50" fmla="*/ 135 w 215"/>
                <a:gd name="T51" fmla="*/ 207 h 251"/>
                <a:gd name="T52" fmla="*/ 118 w 215"/>
                <a:gd name="T53" fmla="*/ 207 h 251"/>
                <a:gd name="T54" fmla="*/ 102 w 215"/>
                <a:gd name="T55" fmla="*/ 215 h 251"/>
                <a:gd name="T56" fmla="*/ 88 w 215"/>
                <a:gd name="T57" fmla="*/ 217 h 251"/>
                <a:gd name="T58" fmla="*/ 80 w 215"/>
                <a:gd name="T59" fmla="*/ 227 h 251"/>
                <a:gd name="T60" fmla="*/ 70 w 215"/>
                <a:gd name="T61" fmla="*/ 233 h 251"/>
                <a:gd name="T62" fmla="*/ 56 w 215"/>
                <a:gd name="T63" fmla="*/ 243 h 251"/>
                <a:gd name="T64" fmla="*/ 40 w 215"/>
                <a:gd name="T65" fmla="*/ 247 h 251"/>
                <a:gd name="T66" fmla="*/ 30 w 215"/>
                <a:gd name="T67" fmla="*/ 251 h 251"/>
                <a:gd name="T68" fmla="*/ 30 w 215"/>
                <a:gd name="T69" fmla="*/ 245 h 251"/>
                <a:gd name="T70" fmla="*/ 24 w 215"/>
                <a:gd name="T71" fmla="*/ 239 h 251"/>
                <a:gd name="T72" fmla="*/ 30 w 215"/>
                <a:gd name="T73" fmla="*/ 227 h 251"/>
                <a:gd name="T74" fmla="*/ 30 w 215"/>
                <a:gd name="T75" fmla="*/ 219 h 251"/>
                <a:gd name="T76" fmla="*/ 24 w 215"/>
                <a:gd name="T77" fmla="*/ 215 h 251"/>
                <a:gd name="T78" fmla="*/ 18 w 215"/>
                <a:gd name="T79" fmla="*/ 207 h 251"/>
                <a:gd name="T80" fmla="*/ 16 w 215"/>
                <a:gd name="T81" fmla="*/ 197 h 251"/>
                <a:gd name="T82" fmla="*/ 12 w 215"/>
                <a:gd name="T83" fmla="*/ 189 h 251"/>
                <a:gd name="T84" fmla="*/ 10 w 215"/>
                <a:gd name="T85" fmla="*/ 185 h 251"/>
                <a:gd name="T86" fmla="*/ 12 w 215"/>
                <a:gd name="T87" fmla="*/ 175 h 251"/>
                <a:gd name="T88" fmla="*/ 8 w 215"/>
                <a:gd name="T89" fmla="*/ 167 h 251"/>
                <a:gd name="T90" fmla="*/ 8 w 215"/>
                <a:gd name="T91" fmla="*/ 163 h 251"/>
                <a:gd name="T92" fmla="*/ 4 w 215"/>
                <a:gd name="T93" fmla="*/ 155 h 251"/>
                <a:gd name="T94" fmla="*/ 2 w 215"/>
                <a:gd name="T95" fmla="*/ 149 h 251"/>
                <a:gd name="T96" fmla="*/ 6 w 215"/>
                <a:gd name="T97" fmla="*/ 141 h 251"/>
                <a:gd name="T98" fmla="*/ 2 w 215"/>
                <a:gd name="T99" fmla="*/ 133 h 251"/>
                <a:gd name="T100" fmla="*/ 4 w 215"/>
                <a:gd name="T101" fmla="*/ 123 h 251"/>
                <a:gd name="T102" fmla="*/ 4 w 215"/>
                <a:gd name="T103" fmla="*/ 111 h 251"/>
                <a:gd name="T104" fmla="*/ 12 w 215"/>
                <a:gd name="T105" fmla="*/ 101 h 251"/>
                <a:gd name="T106" fmla="*/ 34 w 215"/>
                <a:gd name="T107" fmla="*/ 86 h 251"/>
                <a:gd name="T108" fmla="*/ 58 w 215"/>
                <a:gd name="T109" fmla="*/ 74 h 251"/>
                <a:gd name="T110" fmla="*/ 78 w 215"/>
                <a:gd name="T111" fmla="*/ 64 h 251"/>
                <a:gd name="T112" fmla="*/ 92 w 215"/>
                <a:gd name="T113" fmla="*/ 54 h 251"/>
                <a:gd name="T114" fmla="*/ 120 w 215"/>
                <a:gd name="T115" fmla="*/ 42 h 251"/>
                <a:gd name="T116" fmla="*/ 141 w 215"/>
                <a:gd name="T117" fmla="*/ 30 h 251"/>
                <a:gd name="T118" fmla="*/ 163 w 215"/>
                <a:gd name="T119" fmla="*/ 18 h 251"/>
                <a:gd name="T120" fmla="*/ 177 w 215"/>
                <a:gd name="T121" fmla="*/ 20 h 251"/>
                <a:gd name="T122" fmla="*/ 183 w 215"/>
                <a:gd name="T123" fmla="*/ 10 h 251"/>
                <a:gd name="T124" fmla="*/ 185 w 215"/>
                <a:gd name="T125" fmla="*/ 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5" h="251">
                  <a:moveTo>
                    <a:pt x="189" y="0"/>
                  </a:moveTo>
                  <a:lnTo>
                    <a:pt x="189" y="2"/>
                  </a:lnTo>
                  <a:lnTo>
                    <a:pt x="191" y="4"/>
                  </a:lnTo>
                  <a:lnTo>
                    <a:pt x="193" y="6"/>
                  </a:lnTo>
                  <a:lnTo>
                    <a:pt x="193" y="6"/>
                  </a:lnTo>
                  <a:lnTo>
                    <a:pt x="195" y="6"/>
                  </a:lnTo>
                  <a:lnTo>
                    <a:pt x="195" y="8"/>
                  </a:lnTo>
                  <a:lnTo>
                    <a:pt x="195" y="10"/>
                  </a:lnTo>
                  <a:lnTo>
                    <a:pt x="197" y="10"/>
                  </a:lnTo>
                  <a:lnTo>
                    <a:pt x="197" y="12"/>
                  </a:lnTo>
                  <a:lnTo>
                    <a:pt x="197" y="14"/>
                  </a:lnTo>
                  <a:lnTo>
                    <a:pt x="197" y="16"/>
                  </a:lnTo>
                  <a:lnTo>
                    <a:pt x="197" y="18"/>
                  </a:lnTo>
                  <a:lnTo>
                    <a:pt x="195" y="20"/>
                  </a:lnTo>
                  <a:lnTo>
                    <a:pt x="195" y="22"/>
                  </a:lnTo>
                  <a:lnTo>
                    <a:pt x="195" y="24"/>
                  </a:lnTo>
                  <a:lnTo>
                    <a:pt x="193" y="24"/>
                  </a:lnTo>
                  <a:lnTo>
                    <a:pt x="193" y="26"/>
                  </a:lnTo>
                  <a:lnTo>
                    <a:pt x="191" y="26"/>
                  </a:lnTo>
                  <a:lnTo>
                    <a:pt x="193" y="26"/>
                  </a:lnTo>
                  <a:lnTo>
                    <a:pt x="193" y="28"/>
                  </a:lnTo>
                  <a:lnTo>
                    <a:pt x="195" y="28"/>
                  </a:lnTo>
                  <a:lnTo>
                    <a:pt x="195" y="30"/>
                  </a:lnTo>
                  <a:lnTo>
                    <a:pt x="193" y="30"/>
                  </a:lnTo>
                  <a:lnTo>
                    <a:pt x="193" y="32"/>
                  </a:lnTo>
                  <a:lnTo>
                    <a:pt x="195" y="32"/>
                  </a:lnTo>
                  <a:lnTo>
                    <a:pt x="195" y="34"/>
                  </a:lnTo>
                  <a:lnTo>
                    <a:pt x="195" y="36"/>
                  </a:lnTo>
                  <a:lnTo>
                    <a:pt x="195" y="38"/>
                  </a:lnTo>
                  <a:lnTo>
                    <a:pt x="193" y="36"/>
                  </a:lnTo>
                  <a:lnTo>
                    <a:pt x="191" y="38"/>
                  </a:lnTo>
                  <a:lnTo>
                    <a:pt x="189" y="38"/>
                  </a:lnTo>
                  <a:lnTo>
                    <a:pt x="187" y="38"/>
                  </a:lnTo>
                  <a:lnTo>
                    <a:pt x="185" y="38"/>
                  </a:lnTo>
                  <a:lnTo>
                    <a:pt x="183" y="38"/>
                  </a:lnTo>
                  <a:lnTo>
                    <a:pt x="183" y="40"/>
                  </a:lnTo>
                  <a:lnTo>
                    <a:pt x="183" y="42"/>
                  </a:lnTo>
                  <a:lnTo>
                    <a:pt x="183" y="44"/>
                  </a:lnTo>
                  <a:lnTo>
                    <a:pt x="181" y="44"/>
                  </a:lnTo>
                  <a:lnTo>
                    <a:pt x="181" y="46"/>
                  </a:lnTo>
                  <a:lnTo>
                    <a:pt x="183" y="46"/>
                  </a:lnTo>
                  <a:lnTo>
                    <a:pt x="185" y="46"/>
                  </a:lnTo>
                  <a:lnTo>
                    <a:pt x="185" y="48"/>
                  </a:lnTo>
                  <a:lnTo>
                    <a:pt x="187" y="50"/>
                  </a:lnTo>
                  <a:lnTo>
                    <a:pt x="189" y="50"/>
                  </a:lnTo>
                  <a:lnTo>
                    <a:pt x="189" y="52"/>
                  </a:lnTo>
                  <a:lnTo>
                    <a:pt x="189" y="54"/>
                  </a:lnTo>
                  <a:lnTo>
                    <a:pt x="189" y="54"/>
                  </a:lnTo>
                  <a:lnTo>
                    <a:pt x="187" y="54"/>
                  </a:lnTo>
                  <a:lnTo>
                    <a:pt x="187" y="56"/>
                  </a:lnTo>
                  <a:lnTo>
                    <a:pt x="187" y="58"/>
                  </a:lnTo>
                  <a:lnTo>
                    <a:pt x="185" y="60"/>
                  </a:lnTo>
                  <a:lnTo>
                    <a:pt x="187" y="60"/>
                  </a:lnTo>
                  <a:lnTo>
                    <a:pt x="187" y="62"/>
                  </a:lnTo>
                  <a:lnTo>
                    <a:pt x="189" y="62"/>
                  </a:lnTo>
                  <a:lnTo>
                    <a:pt x="191" y="60"/>
                  </a:lnTo>
                  <a:lnTo>
                    <a:pt x="191" y="62"/>
                  </a:lnTo>
                  <a:lnTo>
                    <a:pt x="193" y="64"/>
                  </a:lnTo>
                  <a:lnTo>
                    <a:pt x="193" y="66"/>
                  </a:lnTo>
                  <a:lnTo>
                    <a:pt x="193" y="68"/>
                  </a:lnTo>
                  <a:lnTo>
                    <a:pt x="191" y="68"/>
                  </a:lnTo>
                  <a:lnTo>
                    <a:pt x="191" y="66"/>
                  </a:lnTo>
                  <a:lnTo>
                    <a:pt x="189" y="66"/>
                  </a:lnTo>
                  <a:lnTo>
                    <a:pt x="187" y="66"/>
                  </a:lnTo>
                  <a:lnTo>
                    <a:pt x="187" y="68"/>
                  </a:lnTo>
                  <a:lnTo>
                    <a:pt x="185" y="70"/>
                  </a:lnTo>
                  <a:lnTo>
                    <a:pt x="185" y="72"/>
                  </a:lnTo>
                  <a:lnTo>
                    <a:pt x="187" y="72"/>
                  </a:lnTo>
                  <a:lnTo>
                    <a:pt x="189" y="72"/>
                  </a:lnTo>
                  <a:lnTo>
                    <a:pt x="191" y="72"/>
                  </a:lnTo>
                  <a:lnTo>
                    <a:pt x="191" y="70"/>
                  </a:lnTo>
                  <a:lnTo>
                    <a:pt x="193" y="70"/>
                  </a:lnTo>
                  <a:lnTo>
                    <a:pt x="195" y="70"/>
                  </a:lnTo>
                  <a:lnTo>
                    <a:pt x="195" y="72"/>
                  </a:lnTo>
                  <a:lnTo>
                    <a:pt x="197" y="72"/>
                  </a:lnTo>
                  <a:lnTo>
                    <a:pt x="197" y="74"/>
                  </a:lnTo>
                  <a:lnTo>
                    <a:pt x="197" y="76"/>
                  </a:lnTo>
                  <a:lnTo>
                    <a:pt x="197" y="78"/>
                  </a:lnTo>
                  <a:lnTo>
                    <a:pt x="197" y="80"/>
                  </a:lnTo>
                  <a:lnTo>
                    <a:pt x="197" y="82"/>
                  </a:lnTo>
                  <a:lnTo>
                    <a:pt x="197" y="84"/>
                  </a:lnTo>
                  <a:lnTo>
                    <a:pt x="197" y="86"/>
                  </a:lnTo>
                  <a:lnTo>
                    <a:pt x="197" y="88"/>
                  </a:lnTo>
                  <a:lnTo>
                    <a:pt x="199" y="88"/>
                  </a:lnTo>
                  <a:lnTo>
                    <a:pt x="199" y="90"/>
                  </a:lnTo>
                  <a:lnTo>
                    <a:pt x="201" y="92"/>
                  </a:lnTo>
                  <a:lnTo>
                    <a:pt x="201" y="94"/>
                  </a:lnTo>
                  <a:lnTo>
                    <a:pt x="201" y="96"/>
                  </a:lnTo>
                  <a:lnTo>
                    <a:pt x="201" y="98"/>
                  </a:lnTo>
                  <a:lnTo>
                    <a:pt x="203" y="98"/>
                  </a:lnTo>
                  <a:lnTo>
                    <a:pt x="203" y="101"/>
                  </a:lnTo>
                  <a:lnTo>
                    <a:pt x="203" y="103"/>
                  </a:lnTo>
                  <a:lnTo>
                    <a:pt x="205" y="103"/>
                  </a:lnTo>
                  <a:lnTo>
                    <a:pt x="203" y="103"/>
                  </a:lnTo>
                  <a:lnTo>
                    <a:pt x="205" y="103"/>
                  </a:lnTo>
                  <a:lnTo>
                    <a:pt x="205" y="105"/>
                  </a:lnTo>
                  <a:lnTo>
                    <a:pt x="207" y="105"/>
                  </a:lnTo>
                  <a:lnTo>
                    <a:pt x="209" y="105"/>
                  </a:lnTo>
                  <a:lnTo>
                    <a:pt x="209" y="107"/>
                  </a:lnTo>
                  <a:lnTo>
                    <a:pt x="211" y="107"/>
                  </a:lnTo>
                  <a:lnTo>
                    <a:pt x="213" y="107"/>
                  </a:lnTo>
                  <a:lnTo>
                    <a:pt x="213" y="109"/>
                  </a:lnTo>
                  <a:lnTo>
                    <a:pt x="213" y="111"/>
                  </a:lnTo>
                  <a:lnTo>
                    <a:pt x="211" y="111"/>
                  </a:lnTo>
                  <a:lnTo>
                    <a:pt x="209" y="111"/>
                  </a:lnTo>
                  <a:lnTo>
                    <a:pt x="209" y="113"/>
                  </a:lnTo>
                  <a:lnTo>
                    <a:pt x="209" y="115"/>
                  </a:lnTo>
                  <a:lnTo>
                    <a:pt x="211" y="115"/>
                  </a:lnTo>
                  <a:lnTo>
                    <a:pt x="213" y="115"/>
                  </a:lnTo>
                  <a:lnTo>
                    <a:pt x="215" y="115"/>
                  </a:lnTo>
                  <a:lnTo>
                    <a:pt x="215" y="117"/>
                  </a:lnTo>
                  <a:lnTo>
                    <a:pt x="215" y="119"/>
                  </a:lnTo>
                  <a:lnTo>
                    <a:pt x="215" y="121"/>
                  </a:lnTo>
                  <a:lnTo>
                    <a:pt x="215" y="123"/>
                  </a:lnTo>
                  <a:lnTo>
                    <a:pt x="215" y="125"/>
                  </a:lnTo>
                  <a:lnTo>
                    <a:pt x="213" y="125"/>
                  </a:lnTo>
                  <a:lnTo>
                    <a:pt x="211" y="125"/>
                  </a:lnTo>
                  <a:lnTo>
                    <a:pt x="211" y="127"/>
                  </a:lnTo>
                  <a:lnTo>
                    <a:pt x="211" y="129"/>
                  </a:lnTo>
                  <a:lnTo>
                    <a:pt x="211" y="131"/>
                  </a:lnTo>
                  <a:lnTo>
                    <a:pt x="209" y="131"/>
                  </a:lnTo>
                  <a:lnTo>
                    <a:pt x="207" y="131"/>
                  </a:lnTo>
                  <a:lnTo>
                    <a:pt x="209" y="131"/>
                  </a:lnTo>
                  <a:lnTo>
                    <a:pt x="209" y="133"/>
                  </a:lnTo>
                  <a:lnTo>
                    <a:pt x="211" y="133"/>
                  </a:lnTo>
                  <a:lnTo>
                    <a:pt x="209" y="135"/>
                  </a:lnTo>
                  <a:lnTo>
                    <a:pt x="207" y="135"/>
                  </a:lnTo>
                  <a:lnTo>
                    <a:pt x="207" y="137"/>
                  </a:lnTo>
                  <a:lnTo>
                    <a:pt x="205" y="135"/>
                  </a:lnTo>
                  <a:lnTo>
                    <a:pt x="205" y="133"/>
                  </a:lnTo>
                  <a:lnTo>
                    <a:pt x="203" y="133"/>
                  </a:lnTo>
                  <a:lnTo>
                    <a:pt x="201" y="133"/>
                  </a:lnTo>
                  <a:lnTo>
                    <a:pt x="201" y="135"/>
                  </a:lnTo>
                  <a:lnTo>
                    <a:pt x="199" y="135"/>
                  </a:lnTo>
                  <a:lnTo>
                    <a:pt x="199" y="137"/>
                  </a:lnTo>
                  <a:lnTo>
                    <a:pt x="199" y="139"/>
                  </a:lnTo>
                  <a:lnTo>
                    <a:pt x="197" y="139"/>
                  </a:lnTo>
                  <a:lnTo>
                    <a:pt x="197" y="141"/>
                  </a:lnTo>
                  <a:lnTo>
                    <a:pt x="195" y="141"/>
                  </a:lnTo>
                  <a:lnTo>
                    <a:pt x="193" y="143"/>
                  </a:lnTo>
                  <a:lnTo>
                    <a:pt x="193" y="145"/>
                  </a:lnTo>
                  <a:lnTo>
                    <a:pt x="191" y="145"/>
                  </a:lnTo>
                  <a:lnTo>
                    <a:pt x="191" y="147"/>
                  </a:lnTo>
                  <a:lnTo>
                    <a:pt x="193" y="149"/>
                  </a:lnTo>
                  <a:lnTo>
                    <a:pt x="193" y="151"/>
                  </a:lnTo>
                  <a:lnTo>
                    <a:pt x="191" y="151"/>
                  </a:lnTo>
                  <a:lnTo>
                    <a:pt x="193" y="151"/>
                  </a:lnTo>
                  <a:lnTo>
                    <a:pt x="193" y="151"/>
                  </a:lnTo>
                  <a:lnTo>
                    <a:pt x="193" y="153"/>
                  </a:lnTo>
                  <a:lnTo>
                    <a:pt x="191" y="153"/>
                  </a:lnTo>
                  <a:lnTo>
                    <a:pt x="193" y="155"/>
                  </a:lnTo>
                  <a:lnTo>
                    <a:pt x="193" y="157"/>
                  </a:lnTo>
                  <a:lnTo>
                    <a:pt x="191" y="159"/>
                  </a:lnTo>
                  <a:lnTo>
                    <a:pt x="191" y="161"/>
                  </a:lnTo>
                  <a:lnTo>
                    <a:pt x="189" y="161"/>
                  </a:lnTo>
                  <a:lnTo>
                    <a:pt x="187" y="161"/>
                  </a:lnTo>
                  <a:lnTo>
                    <a:pt x="187" y="163"/>
                  </a:lnTo>
                  <a:lnTo>
                    <a:pt x="185" y="165"/>
                  </a:lnTo>
                  <a:lnTo>
                    <a:pt x="185" y="167"/>
                  </a:lnTo>
                  <a:lnTo>
                    <a:pt x="185" y="169"/>
                  </a:lnTo>
                  <a:lnTo>
                    <a:pt x="185" y="171"/>
                  </a:lnTo>
                  <a:lnTo>
                    <a:pt x="185" y="173"/>
                  </a:lnTo>
                  <a:lnTo>
                    <a:pt x="185" y="175"/>
                  </a:lnTo>
                  <a:lnTo>
                    <a:pt x="187" y="177"/>
                  </a:lnTo>
                  <a:lnTo>
                    <a:pt x="187" y="179"/>
                  </a:lnTo>
                  <a:lnTo>
                    <a:pt x="189" y="179"/>
                  </a:lnTo>
                  <a:lnTo>
                    <a:pt x="189" y="181"/>
                  </a:lnTo>
                  <a:lnTo>
                    <a:pt x="191" y="181"/>
                  </a:lnTo>
                  <a:lnTo>
                    <a:pt x="191" y="183"/>
                  </a:lnTo>
                  <a:lnTo>
                    <a:pt x="191" y="185"/>
                  </a:lnTo>
                  <a:lnTo>
                    <a:pt x="189" y="185"/>
                  </a:lnTo>
                  <a:lnTo>
                    <a:pt x="187" y="185"/>
                  </a:lnTo>
                  <a:lnTo>
                    <a:pt x="187" y="187"/>
                  </a:lnTo>
                  <a:lnTo>
                    <a:pt x="185" y="187"/>
                  </a:lnTo>
                  <a:lnTo>
                    <a:pt x="183" y="187"/>
                  </a:lnTo>
                  <a:lnTo>
                    <a:pt x="183" y="189"/>
                  </a:lnTo>
                  <a:lnTo>
                    <a:pt x="183" y="191"/>
                  </a:lnTo>
                  <a:lnTo>
                    <a:pt x="181" y="191"/>
                  </a:lnTo>
                  <a:lnTo>
                    <a:pt x="179" y="191"/>
                  </a:lnTo>
                  <a:lnTo>
                    <a:pt x="177" y="191"/>
                  </a:lnTo>
                  <a:lnTo>
                    <a:pt x="177" y="193"/>
                  </a:lnTo>
                  <a:lnTo>
                    <a:pt x="177" y="193"/>
                  </a:lnTo>
                  <a:lnTo>
                    <a:pt x="177" y="195"/>
                  </a:lnTo>
                  <a:lnTo>
                    <a:pt x="177" y="197"/>
                  </a:lnTo>
                  <a:lnTo>
                    <a:pt x="177" y="197"/>
                  </a:lnTo>
                  <a:lnTo>
                    <a:pt x="177" y="197"/>
                  </a:lnTo>
                  <a:lnTo>
                    <a:pt x="177" y="197"/>
                  </a:lnTo>
                  <a:lnTo>
                    <a:pt x="177" y="199"/>
                  </a:lnTo>
                  <a:lnTo>
                    <a:pt x="177" y="201"/>
                  </a:lnTo>
                  <a:lnTo>
                    <a:pt x="179" y="203"/>
                  </a:lnTo>
                  <a:lnTo>
                    <a:pt x="179" y="205"/>
                  </a:lnTo>
                  <a:lnTo>
                    <a:pt x="179" y="207"/>
                  </a:lnTo>
                  <a:lnTo>
                    <a:pt x="177" y="207"/>
                  </a:lnTo>
                  <a:lnTo>
                    <a:pt x="175" y="207"/>
                  </a:lnTo>
                  <a:lnTo>
                    <a:pt x="173" y="207"/>
                  </a:lnTo>
                  <a:lnTo>
                    <a:pt x="171" y="207"/>
                  </a:lnTo>
                  <a:lnTo>
                    <a:pt x="169" y="207"/>
                  </a:lnTo>
                  <a:lnTo>
                    <a:pt x="167" y="207"/>
                  </a:lnTo>
                  <a:lnTo>
                    <a:pt x="163" y="207"/>
                  </a:lnTo>
                  <a:lnTo>
                    <a:pt x="153" y="207"/>
                  </a:lnTo>
                  <a:lnTo>
                    <a:pt x="151" y="207"/>
                  </a:lnTo>
                  <a:lnTo>
                    <a:pt x="149" y="207"/>
                  </a:lnTo>
                  <a:lnTo>
                    <a:pt x="145" y="207"/>
                  </a:lnTo>
                  <a:lnTo>
                    <a:pt x="143" y="207"/>
                  </a:lnTo>
                  <a:lnTo>
                    <a:pt x="141" y="207"/>
                  </a:lnTo>
                  <a:lnTo>
                    <a:pt x="139" y="207"/>
                  </a:lnTo>
                  <a:lnTo>
                    <a:pt x="137" y="207"/>
                  </a:lnTo>
                  <a:lnTo>
                    <a:pt x="135" y="207"/>
                  </a:lnTo>
                  <a:lnTo>
                    <a:pt x="133" y="207"/>
                  </a:lnTo>
                  <a:lnTo>
                    <a:pt x="131" y="207"/>
                  </a:lnTo>
                  <a:lnTo>
                    <a:pt x="128" y="207"/>
                  </a:lnTo>
                  <a:lnTo>
                    <a:pt x="128" y="207"/>
                  </a:lnTo>
                  <a:lnTo>
                    <a:pt x="126" y="207"/>
                  </a:lnTo>
                  <a:lnTo>
                    <a:pt x="124" y="207"/>
                  </a:lnTo>
                  <a:lnTo>
                    <a:pt x="120" y="207"/>
                  </a:lnTo>
                  <a:lnTo>
                    <a:pt x="118" y="207"/>
                  </a:lnTo>
                  <a:lnTo>
                    <a:pt x="114" y="207"/>
                  </a:lnTo>
                  <a:lnTo>
                    <a:pt x="114" y="209"/>
                  </a:lnTo>
                  <a:lnTo>
                    <a:pt x="112" y="209"/>
                  </a:lnTo>
                  <a:lnTo>
                    <a:pt x="108" y="211"/>
                  </a:lnTo>
                  <a:lnTo>
                    <a:pt x="106" y="213"/>
                  </a:lnTo>
                  <a:lnTo>
                    <a:pt x="104" y="213"/>
                  </a:lnTo>
                  <a:lnTo>
                    <a:pt x="104" y="215"/>
                  </a:lnTo>
                  <a:lnTo>
                    <a:pt x="102" y="215"/>
                  </a:lnTo>
                  <a:lnTo>
                    <a:pt x="100" y="217"/>
                  </a:lnTo>
                  <a:lnTo>
                    <a:pt x="98" y="217"/>
                  </a:lnTo>
                  <a:lnTo>
                    <a:pt x="96" y="215"/>
                  </a:lnTo>
                  <a:lnTo>
                    <a:pt x="96" y="217"/>
                  </a:lnTo>
                  <a:lnTo>
                    <a:pt x="94" y="217"/>
                  </a:lnTo>
                  <a:lnTo>
                    <a:pt x="92" y="217"/>
                  </a:lnTo>
                  <a:lnTo>
                    <a:pt x="90" y="217"/>
                  </a:lnTo>
                  <a:lnTo>
                    <a:pt x="88" y="217"/>
                  </a:lnTo>
                  <a:lnTo>
                    <a:pt x="88" y="219"/>
                  </a:lnTo>
                  <a:lnTo>
                    <a:pt x="86" y="219"/>
                  </a:lnTo>
                  <a:lnTo>
                    <a:pt x="86" y="221"/>
                  </a:lnTo>
                  <a:lnTo>
                    <a:pt x="84" y="221"/>
                  </a:lnTo>
                  <a:lnTo>
                    <a:pt x="82" y="223"/>
                  </a:lnTo>
                  <a:lnTo>
                    <a:pt x="80" y="225"/>
                  </a:lnTo>
                  <a:lnTo>
                    <a:pt x="80" y="225"/>
                  </a:lnTo>
                  <a:lnTo>
                    <a:pt x="80" y="227"/>
                  </a:lnTo>
                  <a:lnTo>
                    <a:pt x="78" y="227"/>
                  </a:lnTo>
                  <a:lnTo>
                    <a:pt x="76" y="227"/>
                  </a:lnTo>
                  <a:lnTo>
                    <a:pt x="76" y="229"/>
                  </a:lnTo>
                  <a:lnTo>
                    <a:pt x="74" y="229"/>
                  </a:lnTo>
                  <a:lnTo>
                    <a:pt x="74" y="231"/>
                  </a:lnTo>
                  <a:lnTo>
                    <a:pt x="72" y="231"/>
                  </a:lnTo>
                  <a:lnTo>
                    <a:pt x="70" y="231"/>
                  </a:lnTo>
                  <a:lnTo>
                    <a:pt x="70" y="233"/>
                  </a:lnTo>
                  <a:lnTo>
                    <a:pt x="68" y="233"/>
                  </a:lnTo>
                  <a:lnTo>
                    <a:pt x="68" y="235"/>
                  </a:lnTo>
                  <a:lnTo>
                    <a:pt x="66" y="235"/>
                  </a:lnTo>
                  <a:lnTo>
                    <a:pt x="64" y="237"/>
                  </a:lnTo>
                  <a:lnTo>
                    <a:pt x="62" y="239"/>
                  </a:lnTo>
                  <a:lnTo>
                    <a:pt x="60" y="239"/>
                  </a:lnTo>
                  <a:lnTo>
                    <a:pt x="58" y="241"/>
                  </a:lnTo>
                  <a:lnTo>
                    <a:pt x="56" y="243"/>
                  </a:lnTo>
                  <a:lnTo>
                    <a:pt x="54" y="243"/>
                  </a:lnTo>
                  <a:lnTo>
                    <a:pt x="52" y="245"/>
                  </a:lnTo>
                  <a:lnTo>
                    <a:pt x="50" y="245"/>
                  </a:lnTo>
                  <a:lnTo>
                    <a:pt x="48" y="245"/>
                  </a:lnTo>
                  <a:lnTo>
                    <a:pt x="46" y="245"/>
                  </a:lnTo>
                  <a:lnTo>
                    <a:pt x="44" y="245"/>
                  </a:lnTo>
                  <a:lnTo>
                    <a:pt x="42" y="245"/>
                  </a:lnTo>
                  <a:lnTo>
                    <a:pt x="40" y="247"/>
                  </a:lnTo>
                  <a:lnTo>
                    <a:pt x="38" y="247"/>
                  </a:lnTo>
                  <a:lnTo>
                    <a:pt x="38" y="249"/>
                  </a:lnTo>
                  <a:lnTo>
                    <a:pt x="36" y="249"/>
                  </a:lnTo>
                  <a:lnTo>
                    <a:pt x="34" y="249"/>
                  </a:lnTo>
                  <a:lnTo>
                    <a:pt x="32" y="249"/>
                  </a:lnTo>
                  <a:lnTo>
                    <a:pt x="32" y="249"/>
                  </a:lnTo>
                  <a:lnTo>
                    <a:pt x="32" y="251"/>
                  </a:lnTo>
                  <a:lnTo>
                    <a:pt x="30" y="251"/>
                  </a:lnTo>
                  <a:lnTo>
                    <a:pt x="30" y="249"/>
                  </a:lnTo>
                  <a:lnTo>
                    <a:pt x="30" y="251"/>
                  </a:lnTo>
                  <a:lnTo>
                    <a:pt x="30" y="249"/>
                  </a:lnTo>
                  <a:lnTo>
                    <a:pt x="30" y="247"/>
                  </a:lnTo>
                  <a:lnTo>
                    <a:pt x="30" y="245"/>
                  </a:lnTo>
                  <a:lnTo>
                    <a:pt x="30" y="245"/>
                  </a:lnTo>
                  <a:lnTo>
                    <a:pt x="32" y="245"/>
                  </a:lnTo>
                  <a:lnTo>
                    <a:pt x="30" y="245"/>
                  </a:lnTo>
                  <a:lnTo>
                    <a:pt x="30" y="243"/>
                  </a:lnTo>
                  <a:lnTo>
                    <a:pt x="28" y="243"/>
                  </a:lnTo>
                  <a:lnTo>
                    <a:pt x="28" y="245"/>
                  </a:lnTo>
                  <a:lnTo>
                    <a:pt x="28" y="243"/>
                  </a:lnTo>
                  <a:lnTo>
                    <a:pt x="28" y="241"/>
                  </a:lnTo>
                  <a:lnTo>
                    <a:pt x="26" y="241"/>
                  </a:lnTo>
                  <a:lnTo>
                    <a:pt x="24" y="241"/>
                  </a:lnTo>
                  <a:lnTo>
                    <a:pt x="24" y="239"/>
                  </a:lnTo>
                  <a:lnTo>
                    <a:pt x="24" y="237"/>
                  </a:lnTo>
                  <a:lnTo>
                    <a:pt x="24" y="235"/>
                  </a:lnTo>
                  <a:lnTo>
                    <a:pt x="26" y="233"/>
                  </a:lnTo>
                  <a:lnTo>
                    <a:pt x="26" y="231"/>
                  </a:lnTo>
                  <a:lnTo>
                    <a:pt x="28" y="231"/>
                  </a:lnTo>
                  <a:lnTo>
                    <a:pt x="28" y="229"/>
                  </a:lnTo>
                  <a:lnTo>
                    <a:pt x="28" y="227"/>
                  </a:lnTo>
                  <a:lnTo>
                    <a:pt x="30" y="227"/>
                  </a:lnTo>
                  <a:lnTo>
                    <a:pt x="30" y="225"/>
                  </a:lnTo>
                  <a:lnTo>
                    <a:pt x="28" y="223"/>
                  </a:lnTo>
                  <a:lnTo>
                    <a:pt x="30" y="223"/>
                  </a:lnTo>
                  <a:lnTo>
                    <a:pt x="30" y="221"/>
                  </a:lnTo>
                  <a:lnTo>
                    <a:pt x="28" y="221"/>
                  </a:lnTo>
                  <a:lnTo>
                    <a:pt x="30" y="221"/>
                  </a:lnTo>
                  <a:lnTo>
                    <a:pt x="28" y="221"/>
                  </a:lnTo>
                  <a:lnTo>
                    <a:pt x="30" y="219"/>
                  </a:lnTo>
                  <a:lnTo>
                    <a:pt x="28" y="219"/>
                  </a:lnTo>
                  <a:lnTo>
                    <a:pt x="26" y="219"/>
                  </a:lnTo>
                  <a:lnTo>
                    <a:pt x="26" y="217"/>
                  </a:lnTo>
                  <a:lnTo>
                    <a:pt x="26" y="219"/>
                  </a:lnTo>
                  <a:lnTo>
                    <a:pt x="26" y="217"/>
                  </a:lnTo>
                  <a:lnTo>
                    <a:pt x="24" y="217"/>
                  </a:lnTo>
                  <a:lnTo>
                    <a:pt x="26" y="215"/>
                  </a:lnTo>
                  <a:lnTo>
                    <a:pt x="24" y="215"/>
                  </a:lnTo>
                  <a:lnTo>
                    <a:pt x="24" y="213"/>
                  </a:lnTo>
                  <a:lnTo>
                    <a:pt x="24" y="215"/>
                  </a:lnTo>
                  <a:lnTo>
                    <a:pt x="22" y="213"/>
                  </a:lnTo>
                  <a:lnTo>
                    <a:pt x="20" y="213"/>
                  </a:lnTo>
                  <a:lnTo>
                    <a:pt x="20" y="211"/>
                  </a:lnTo>
                  <a:lnTo>
                    <a:pt x="18" y="211"/>
                  </a:lnTo>
                  <a:lnTo>
                    <a:pt x="18" y="209"/>
                  </a:lnTo>
                  <a:lnTo>
                    <a:pt x="18" y="207"/>
                  </a:lnTo>
                  <a:lnTo>
                    <a:pt x="16" y="207"/>
                  </a:lnTo>
                  <a:lnTo>
                    <a:pt x="18" y="207"/>
                  </a:lnTo>
                  <a:lnTo>
                    <a:pt x="18" y="205"/>
                  </a:lnTo>
                  <a:lnTo>
                    <a:pt x="18" y="203"/>
                  </a:lnTo>
                  <a:lnTo>
                    <a:pt x="18" y="201"/>
                  </a:lnTo>
                  <a:lnTo>
                    <a:pt x="18" y="199"/>
                  </a:lnTo>
                  <a:lnTo>
                    <a:pt x="18" y="197"/>
                  </a:lnTo>
                  <a:lnTo>
                    <a:pt x="16" y="197"/>
                  </a:lnTo>
                  <a:lnTo>
                    <a:pt x="16" y="197"/>
                  </a:lnTo>
                  <a:lnTo>
                    <a:pt x="14" y="195"/>
                  </a:lnTo>
                  <a:lnTo>
                    <a:pt x="12" y="195"/>
                  </a:lnTo>
                  <a:lnTo>
                    <a:pt x="12" y="193"/>
                  </a:lnTo>
                  <a:lnTo>
                    <a:pt x="14" y="193"/>
                  </a:lnTo>
                  <a:lnTo>
                    <a:pt x="12" y="193"/>
                  </a:lnTo>
                  <a:lnTo>
                    <a:pt x="12" y="191"/>
                  </a:lnTo>
                  <a:lnTo>
                    <a:pt x="12" y="189"/>
                  </a:lnTo>
                  <a:lnTo>
                    <a:pt x="10" y="189"/>
                  </a:lnTo>
                  <a:lnTo>
                    <a:pt x="12" y="187"/>
                  </a:lnTo>
                  <a:lnTo>
                    <a:pt x="10" y="187"/>
                  </a:lnTo>
                  <a:lnTo>
                    <a:pt x="12" y="187"/>
                  </a:lnTo>
                  <a:lnTo>
                    <a:pt x="10" y="187"/>
                  </a:lnTo>
                  <a:lnTo>
                    <a:pt x="12" y="187"/>
                  </a:lnTo>
                  <a:lnTo>
                    <a:pt x="12" y="185"/>
                  </a:lnTo>
                  <a:lnTo>
                    <a:pt x="10" y="185"/>
                  </a:lnTo>
                  <a:lnTo>
                    <a:pt x="10" y="183"/>
                  </a:lnTo>
                  <a:lnTo>
                    <a:pt x="10" y="181"/>
                  </a:lnTo>
                  <a:lnTo>
                    <a:pt x="10" y="179"/>
                  </a:lnTo>
                  <a:lnTo>
                    <a:pt x="12" y="179"/>
                  </a:lnTo>
                  <a:lnTo>
                    <a:pt x="12" y="177"/>
                  </a:lnTo>
                  <a:lnTo>
                    <a:pt x="10" y="177"/>
                  </a:lnTo>
                  <a:lnTo>
                    <a:pt x="10" y="175"/>
                  </a:lnTo>
                  <a:lnTo>
                    <a:pt x="12" y="175"/>
                  </a:lnTo>
                  <a:lnTo>
                    <a:pt x="10" y="175"/>
                  </a:lnTo>
                  <a:lnTo>
                    <a:pt x="10" y="173"/>
                  </a:lnTo>
                  <a:lnTo>
                    <a:pt x="10" y="171"/>
                  </a:lnTo>
                  <a:lnTo>
                    <a:pt x="8" y="171"/>
                  </a:lnTo>
                  <a:lnTo>
                    <a:pt x="8" y="169"/>
                  </a:lnTo>
                  <a:lnTo>
                    <a:pt x="6" y="169"/>
                  </a:lnTo>
                  <a:lnTo>
                    <a:pt x="8" y="169"/>
                  </a:lnTo>
                  <a:lnTo>
                    <a:pt x="8" y="167"/>
                  </a:lnTo>
                  <a:lnTo>
                    <a:pt x="6" y="167"/>
                  </a:lnTo>
                  <a:lnTo>
                    <a:pt x="8" y="167"/>
                  </a:lnTo>
                  <a:lnTo>
                    <a:pt x="6" y="165"/>
                  </a:lnTo>
                  <a:lnTo>
                    <a:pt x="8" y="165"/>
                  </a:lnTo>
                  <a:lnTo>
                    <a:pt x="6" y="163"/>
                  </a:lnTo>
                  <a:lnTo>
                    <a:pt x="8" y="163"/>
                  </a:lnTo>
                  <a:lnTo>
                    <a:pt x="6" y="163"/>
                  </a:lnTo>
                  <a:lnTo>
                    <a:pt x="8" y="163"/>
                  </a:lnTo>
                  <a:lnTo>
                    <a:pt x="8" y="161"/>
                  </a:lnTo>
                  <a:lnTo>
                    <a:pt x="6" y="161"/>
                  </a:lnTo>
                  <a:lnTo>
                    <a:pt x="4" y="161"/>
                  </a:lnTo>
                  <a:lnTo>
                    <a:pt x="4" y="159"/>
                  </a:lnTo>
                  <a:lnTo>
                    <a:pt x="6" y="157"/>
                  </a:lnTo>
                  <a:lnTo>
                    <a:pt x="4" y="157"/>
                  </a:lnTo>
                  <a:lnTo>
                    <a:pt x="6" y="155"/>
                  </a:lnTo>
                  <a:lnTo>
                    <a:pt x="4" y="155"/>
                  </a:lnTo>
                  <a:lnTo>
                    <a:pt x="4" y="153"/>
                  </a:lnTo>
                  <a:lnTo>
                    <a:pt x="2" y="151"/>
                  </a:lnTo>
                  <a:lnTo>
                    <a:pt x="2" y="151"/>
                  </a:lnTo>
                  <a:lnTo>
                    <a:pt x="0" y="151"/>
                  </a:lnTo>
                  <a:lnTo>
                    <a:pt x="0" y="149"/>
                  </a:lnTo>
                  <a:lnTo>
                    <a:pt x="2" y="149"/>
                  </a:lnTo>
                  <a:lnTo>
                    <a:pt x="2" y="147"/>
                  </a:lnTo>
                  <a:lnTo>
                    <a:pt x="2" y="149"/>
                  </a:lnTo>
                  <a:lnTo>
                    <a:pt x="4" y="149"/>
                  </a:lnTo>
                  <a:lnTo>
                    <a:pt x="4" y="147"/>
                  </a:lnTo>
                  <a:lnTo>
                    <a:pt x="4" y="145"/>
                  </a:lnTo>
                  <a:lnTo>
                    <a:pt x="6" y="145"/>
                  </a:lnTo>
                  <a:lnTo>
                    <a:pt x="6" y="143"/>
                  </a:lnTo>
                  <a:lnTo>
                    <a:pt x="4" y="143"/>
                  </a:lnTo>
                  <a:lnTo>
                    <a:pt x="4" y="141"/>
                  </a:lnTo>
                  <a:lnTo>
                    <a:pt x="6" y="141"/>
                  </a:lnTo>
                  <a:lnTo>
                    <a:pt x="4" y="141"/>
                  </a:lnTo>
                  <a:lnTo>
                    <a:pt x="4" y="139"/>
                  </a:lnTo>
                  <a:lnTo>
                    <a:pt x="2" y="139"/>
                  </a:lnTo>
                  <a:lnTo>
                    <a:pt x="2" y="137"/>
                  </a:lnTo>
                  <a:lnTo>
                    <a:pt x="2" y="135"/>
                  </a:lnTo>
                  <a:lnTo>
                    <a:pt x="2" y="133"/>
                  </a:lnTo>
                  <a:lnTo>
                    <a:pt x="2" y="131"/>
                  </a:lnTo>
                  <a:lnTo>
                    <a:pt x="2" y="133"/>
                  </a:lnTo>
                  <a:lnTo>
                    <a:pt x="4" y="133"/>
                  </a:lnTo>
                  <a:lnTo>
                    <a:pt x="4" y="131"/>
                  </a:lnTo>
                  <a:lnTo>
                    <a:pt x="4" y="129"/>
                  </a:lnTo>
                  <a:lnTo>
                    <a:pt x="2" y="129"/>
                  </a:lnTo>
                  <a:lnTo>
                    <a:pt x="2" y="127"/>
                  </a:lnTo>
                  <a:lnTo>
                    <a:pt x="4" y="127"/>
                  </a:lnTo>
                  <a:lnTo>
                    <a:pt x="4" y="125"/>
                  </a:lnTo>
                  <a:lnTo>
                    <a:pt x="4" y="123"/>
                  </a:lnTo>
                  <a:lnTo>
                    <a:pt x="4" y="121"/>
                  </a:lnTo>
                  <a:lnTo>
                    <a:pt x="4" y="119"/>
                  </a:lnTo>
                  <a:lnTo>
                    <a:pt x="4" y="117"/>
                  </a:lnTo>
                  <a:lnTo>
                    <a:pt x="6" y="117"/>
                  </a:lnTo>
                  <a:lnTo>
                    <a:pt x="6" y="115"/>
                  </a:lnTo>
                  <a:lnTo>
                    <a:pt x="6" y="113"/>
                  </a:lnTo>
                  <a:lnTo>
                    <a:pt x="4" y="113"/>
                  </a:lnTo>
                  <a:lnTo>
                    <a:pt x="4" y="111"/>
                  </a:lnTo>
                  <a:lnTo>
                    <a:pt x="4" y="109"/>
                  </a:lnTo>
                  <a:lnTo>
                    <a:pt x="4" y="107"/>
                  </a:lnTo>
                  <a:lnTo>
                    <a:pt x="4" y="105"/>
                  </a:lnTo>
                  <a:lnTo>
                    <a:pt x="2" y="105"/>
                  </a:lnTo>
                  <a:lnTo>
                    <a:pt x="4" y="103"/>
                  </a:lnTo>
                  <a:lnTo>
                    <a:pt x="10" y="103"/>
                  </a:lnTo>
                  <a:lnTo>
                    <a:pt x="10" y="101"/>
                  </a:lnTo>
                  <a:lnTo>
                    <a:pt x="12" y="101"/>
                  </a:lnTo>
                  <a:lnTo>
                    <a:pt x="14" y="101"/>
                  </a:lnTo>
                  <a:lnTo>
                    <a:pt x="18" y="98"/>
                  </a:lnTo>
                  <a:lnTo>
                    <a:pt x="18" y="96"/>
                  </a:lnTo>
                  <a:lnTo>
                    <a:pt x="20" y="96"/>
                  </a:lnTo>
                  <a:lnTo>
                    <a:pt x="26" y="92"/>
                  </a:lnTo>
                  <a:lnTo>
                    <a:pt x="32" y="90"/>
                  </a:lnTo>
                  <a:lnTo>
                    <a:pt x="32" y="88"/>
                  </a:lnTo>
                  <a:lnTo>
                    <a:pt x="34" y="86"/>
                  </a:lnTo>
                  <a:lnTo>
                    <a:pt x="36" y="86"/>
                  </a:lnTo>
                  <a:lnTo>
                    <a:pt x="40" y="84"/>
                  </a:lnTo>
                  <a:lnTo>
                    <a:pt x="44" y="82"/>
                  </a:lnTo>
                  <a:lnTo>
                    <a:pt x="46" y="80"/>
                  </a:lnTo>
                  <a:lnTo>
                    <a:pt x="52" y="78"/>
                  </a:lnTo>
                  <a:lnTo>
                    <a:pt x="52" y="76"/>
                  </a:lnTo>
                  <a:lnTo>
                    <a:pt x="54" y="76"/>
                  </a:lnTo>
                  <a:lnTo>
                    <a:pt x="58" y="74"/>
                  </a:lnTo>
                  <a:lnTo>
                    <a:pt x="60" y="72"/>
                  </a:lnTo>
                  <a:lnTo>
                    <a:pt x="62" y="72"/>
                  </a:lnTo>
                  <a:lnTo>
                    <a:pt x="64" y="70"/>
                  </a:lnTo>
                  <a:lnTo>
                    <a:pt x="66" y="70"/>
                  </a:lnTo>
                  <a:lnTo>
                    <a:pt x="68" y="68"/>
                  </a:lnTo>
                  <a:lnTo>
                    <a:pt x="70" y="68"/>
                  </a:lnTo>
                  <a:lnTo>
                    <a:pt x="76" y="64"/>
                  </a:lnTo>
                  <a:lnTo>
                    <a:pt x="78" y="64"/>
                  </a:lnTo>
                  <a:lnTo>
                    <a:pt x="78" y="62"/>
                  </a:lnTo>
                  <a:lnTo>
                    <a:pt x="80" y="62"/>
                  </a:lnTo>
                  <a:lnTo>
                    <a:pt x="80" y="60"/>
                  </a:lnTo>
                  <a:lnTo>
                    <a:pt x="82" y="60"/>
                  </a:lnTo>
                  <a:lnTo>
                    <a:pt x="86" y="58"/>
                  </a:lnTo>
                  <a:lnTo>
                    <a:pt x="90" y="56"/>
                  </a:lnTo>
                  <a:lnTo>
                    <a:pt x="92" y="56"/>
                  </a:lnTo>
                  <a:lnTo>
                    <a:pt x="92" y="54"/>
                  </a:lnTo>
                  <a:lnTo>
                    <a:pt x="94" y="54"/>
                  </a:lnTo>
                  <a:lnTo>
                    <a:pt x="96" y="54"/>
                  </a:lnTo>
                  <a:lnTo>
                    <a:pt x="104" y="50"/>
                  </a:lnTo>
                  <a:lnTo>
                    <a:pt x="106" y="50"/>
                  </a:lnTo>
                  <a:lnTo>
                    <a:pt x="108" y="48"/>
                  </a:lnTo>
                  <a:lnTo>
                    <a:pt x="112" y="46"/>
                  </a:lnTo>
                  <a:lnTo>
                    <a:pt x="114" y="44"/>
                  </a:lnTo>
                  <a:lnTo>
                    <a:pt x="120" y="42"/>
                  </a:lnTo>
                  <a:lnTo>
                    <a:pt x="122" y="40"/>
                  </a:lnTo>
                  <a:lnTo>
                    <a:pt x="126" y="38"/>
                  </a:lnTo>
                  <a:lnTo>
                    <a:pt x="128" y="38"/>
                  </a:lnTo>
                  <a:lnTo>
                    <a:pt x="131" y="36"/>
                  </a:lnTo>
                  <a:lnTo>
                    <a:pt x="133" y="34"/>
                  </a:lnTo>
                  <a:lnTo>
                    <a:pt x="137" y="32"/>
                  </a:lnTo>
                  <a:lnTo>
                    <a:pt x="139" y="30"/>
                  </a:lnTo>
                  <a:lnTo>
                    <a:pt x="141" y="30"/>
                  </a:lnTo>
                  <a:lnTo>
                    <a:pt x="143" y="28"/>
                  </a:lnTo>
                  <a:lnTo>
                    <a:pt x="145" y="28"/>
                  </a:lnTo>
                  <a:lnTo>
                    <a:pt x="149" y="26"/>
                  </a:lnTo>
                  <a:lnTo>
                    <a:pt x="151" y="24"/>
                  </a:lnTo>
                  <a:lnTo>
                    <a:pt x="153" y="24"/>
                  </a:lnTo>
                  <a:lnTo>
                    <a:pt x="155" y="22"/>
                  </a:lnTo>
                  <a:lnTo>
                    <a:pt x="157" y="22"/>
                  </a:lnTo>
                  <a:lnTo>
                    <a:pt x="163" y="18"/>
                  </a:lnTo>
                  <a:lnTo>
                    <a:pt x="169" y="16"/>
                  </a:lnTo>
                  <a:lnTo>
                    <a:pt x="173" y="12"/>
                  </a:lnTo>
                  <a:lnTo>
                    <a:pt x="175" y="12"/>
                  </a:lnTo>
                  <a:lnTo>
                    <a:pt x="175" y="14"/>
                  </a:lnTo>
                  <a:lnTo>
                    <a:pt x="175" y="16"/>
                  </a:lnTo>
                  <a:lnTo>
                    <a:pt x="177" y="18"/>
                  </a:lnTo>
                  <a:lnTo>
                    <a:pt x="177" y="20"/>
                  </a:lnTo>
                  <a:lnTo>
                    <a:pt x="177" y="20"/>
                  </a:lnTo>
                  <a:lnTo>
                    <a:pt x="179" y="20"/>
                  </a:lnTo>
                  <a:lnTo>
                    <a:pt x="181" y="20"/>
                  </a:lnTo>
                  <a:lnTo>
                    <a:pt x="181" y="18"/>
                  </a:lnTo>
                  <a:lnTo>
                    <a:pt x="183" y="16"/>
                  </a:lnTo>
                  <a:lnTo>
                    <a:pt x="183" y="14"/>
                  </a:lnTo>
                  <a:lnTo>
                    <a:pt x="185" y="12"/>
                  </a:lnTo>
                  <a:lnTo>
                    <a:pt x="185" y="10"/>
                  </a:lnTo>
                  <a:lnTo>
                    <a:pt x="183" y="10"/>
                  </a:lnTo>
                  <a:lnTo>
                    <a:pt x="183" y="8"/>
                  </a:lnTo>
                  <a:lnTo>
                    <a:pt x="183" y="6"/>
                  </a:lnTo>
                  <a:lnTo>
                    <a:pt x="183" y="6"/>
                  </a:lnTo>
                  <a:lnTo>
                    <a:pt x="183" y="4"/>
                  </a:lnTo>
                  <a:lnTo>
                    <a:pt x="181" y="4"/>
                  </a:lnTo>
                  <a:lnTo>
                    <a:pt x="183" y="4"/>
                  </a:lnTo>
                  <a:lnTo>
                    <a:pt x="183" y="2"/>
                  </a:lnTo>
                  <a:lnTo>
                    <a:pt x="185" y="2"/>
                  </a:lnTo>
                  <a:lnTo>
                    <a:pt x="187" y="2"/>
                  </a:lnTo>
                  <a:lnTo>
                    <a:pt x="187" y="0"/>
                  </a:lnTo>
                  <a:lnTo>
                    <a:pt x="189"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5" name="Freeform 144"/>
            <p:cNvSpPr>
              <a:spLocks/>
            </p:cNvSpPr>
            <p:nvPr/>
          </p:nvSpPr>
          <p:spPr bwMode="auto">
            <a:xfrm>
              <a:off x="7137400" y="2622550"/>
              <a:ext cx="352425" cy="350838"/>
            </a:xfrm>
            <a:custGeom>
              <a:avLst/>
              <a:gdLst>
                <a:gd name="T0" fmla="*/ 146 w 222"/>
                <a:gd name="T1" fmla="*/ 18 h 221"/>
                <a:gd name="T2" fmla="*/ 148 w 222"/>
                <a:gd name="T3" fmla="*/ 24 h 221"/>
                <a:gd name="T4" fmla="*/ 152 w 222"/>
                <a:gd name="T5" fmla="*/ 30 h 221"/>
                <a:gd name="T6" fmla="*/ 160 w 222"/>
                <a:gd name="T7" fmla="*/ 42 h 221"/>
                <a:gd name="T8" fmla="*/ 166 w 222"/>
                <a:gd name="T9" fmla="*/ 52 h 221"/>
                <a:gd name="T10" fmla="*/ 172 w 222"/>
                <a:gd name="T11" fmla="*/ 64 h 221"/>
                <a:gd name="T12" fmla="*/ 174 w 222"/>
                <a:gd name="T13" fmla="*/ 70 h 221"/>
                <a:gd name="T14" fmla="*/ 178 w 222"/>
                <a:gd name="T15" fmla="*/ 76 h 221"/>
                <a:gd name="T16" fmla="*/ 182 w 222"/>
                <a:gd name="T17" fmla="*/ 84 h 221"/>
                <a:gd name="T18" fmla="*/ 190 w 222"/>
                <a:gd name="T19" fmla="*/ 96 h 221"/>
                <a:gd name="T20" fmla="*/ 200 w 222"/>
                <a:gd name="T21" fmla="*/ 114 h 221"/>
                <a:gd name="T22" fmla="*/ 208 w 222"/>
                <a:gd name="T23" fmla="*/ 126 h 221"/>
                <a:gd name="T24" fmla="*/ 212 w 222"/>
                <a:gd name="T25" fmla="*/ 134 h 221"/>
                <a:gd name="T26" fmla="*/ 218 w 222"/>
                <a:gd name="T27" fmla="*/ 142 h 221"/>
                <a:gd name="T28" fmla="*/ 222 w 222"/>
                <a:gd name="T29" fmla="*/ 150 h 221"/>
                <a:gd name="T30" fmla="*/ 208 w 222"/>
                <a:gd name="T31" fmla="*/ 158 h 221"/>
                <a:gd name="T32" fmla="*/ 200 w 222"/>
                <a:gd name="T33" fmla="*/ 163 h 221"/>
                <a:gd name="T34" fmla="*/ 194 w 222"/>
                <a:gd name="T35" fmla="*/ 167 h 221"/>
                <a:gd name="T36" fmla="*/ 188 w 222"/>
                <a:gd name="T37" fmla="*/ 173 h 221"/>
                <a:gd name="T38" fmla="*/ 180 w 222"/>
                <a:gd name="T39" fmla="*/ 177 h 221"/>
                <a:gd name="T40" fmla="*/ 160 w 222"/>
                <a:gd name="T41" fmla="*/ 191 h 221"/>
                <a:gd name="T42" fmla="*/ 144 w 222"/>
                <a:gd name="T43" fmla="*/ 199 h 221"/>
                <a:gd name="T44" fmla="*/ 132 w 222"/>
                <a:gd name="T45" fmla="*/ 207 h 221"/>
                <a:gd name="T46" fmla="*/ 118 w 222"/>
                <a:gd name="T47" fmla="*/ 213 h 221"/>
                <a:gd name="T48" fmla="*/ 106 w 222"/>
                <a:gd name="T49" fmla="*/ 221 h 221"/>
                <a:gd name="T50" fmla="*/ 98 w 222"/>
                <a:gd name="T51" fmla="*/ 207 h 221"/>
                <a:gd name="T52" fmla="*/ 94 w 222"/>
                <a:gd name="T53" fmla="*/ 199 h 221"/>
                <a:gd name="T54" fmla="*/ 84 w 222"/>
                <a:gd name="T55" fmla="*/ 181 h 221"/>
                <a:gd name="T56" fmla="*/ 76 w 222"/>
                <a:gd name="T57" fmla="*/ 165 h 221"/>
                <a:gd name="T58" fmla="*/ 70 w 222"/>
                <a:gd name="T59" fmla="*/ 154 h 221"/>
                <a:gd name="T60" fmla="*/ 64 w 222"/>
                <a:gd name="T61" fmla="*/ 144 h 221"/>
                <a:gd name="T62" fmla="*/ 56 w 222"/>
                <a:gd name="T63" fmla="*/ 132 h 221"/>
                <a:gd name="T64" fmla="*/ 50 w 222"/>
                <a:gd name="T65" fmla="*/ 120 h 221"/>
                <a:gd name="T66" fmla="*/ 44 w 222"/>
                <a:gd name="T67" fmla="*/ 114 h 221"/>
                <a:gd name="T68" fmla="*/ 38 w 222"/>
                <a:gd name="T69" fmla="*/ 102 h 221"/>
                <a:gd name="T70" fmla="*/ 34 w 222"/>
                <a:gd name="T71" fmla="*/ 96 h 221"/>
                <a:gd name="T72" fmla="*/ 28 w 222"/>
                <a:gd name="T73" fmla="*/ 84 h 221"/>
                <a:gd name="T74" fmla="*/ 20 w 222"/>
                <a:gd name="T75" fmla="*/ 68 h 221"/>
                <a:gd name="T76" fmla="*/ 16 w 222"/>
                <a:gd name="T77" fmla="*/ 64 h 221"/>
                <a:gd name="T78" fmla="*/ 8 w 222"/>
                <a:gd name="T79" fmla="*/ 52 h 221"/>
                <a:gd name="T80" fmla="*/ 2 w 222"/>
                <a:gd name="T81" fmla="*/ 42 h 221"/>
                <a:gd name="T82" fmla="*/ 6 w 222"/>
                <a:gd name="T83" fmla="*/ 36 h 221"/>
                <a:gd name="T84" fmla="*/ 20 w 222"/>
                <a:gd name="T85" fmla="*/ 28 h 221"/>
                <a:gd name="T86" fmla="*/ 30 w 222"/>
                <a:gd name="T87" fmla="*/ 22 h 221"/>
                <a:gd name="T88" fmla="*/ 38 w 222"/>
                <a:gd name="T89" fmla="*/ 18 h 221"/>
                <a:gd name="T90" fmla="*/ 48 w 222"/>
                <a:gd name="T91" fmla="*/ 12 h 221"/>
                <a:gd name="T92" fmla="*/ 60 w 222"/>
                <a:gd name="T93" fmla="*/ 6 h 221"/>
                <a:gd name="T94" fmla="*/ 70 w 222"/>
                <a:gd name="T95" fmla="*/ 0 h 221"/>
                <a:gd name="T96" fmla="*/ 78 w 222"/>
                <a:gd name="T97" fmla="*/ 2 h 221"/>
                <a:gd name="T98" fmla="*/ 92 w 222"/>
                <a:gd name="T99" fmla="*/ 2 h 221"/>
                <a:gd name="T100" fmla="*/ 106 w 222"/>
                <a:gd name="T101" fmla="*/ 4 h 221"/>
                <a:gd name="T102" fmla="*/ 114 w 222"/>
                <a:gd name="T103" fmla="*/ 4 h 221"/>
                <a:gd name="T104" fmla="*/ 122 w 222"/>
                <a:gd name="T105" fmla="*/ 6 h 221"/>
                <a:gd name="T106" fmla="*/ 134 w 222"/>
                <a:gd name="T107" fmla="*/ 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2" h="221">
                  <a:moveTo>
                    <a:pt x="138" y="8"/>
                  </a:moveTo>
                  <a:lnTo>
                    <a:pt x="138" y="10"/>
                  </a:lnTo>
                  <a:lnTo>
                    <a:pt x="144" y="18"/>
                  </a:lnTo>
                  <a:lnTo>
                    <a:pt x="146" y="18"/>
                  </a:lnTo>
                  <a:lnTo>
                    <a:pt x="146" y="20"/>
                  </a:lnTo>
                  <a:lnTo>
                    <a:pt x="146" y="22"/>
                  </a:lnTo>
                  <a:lnTo>
                    <a:pt x="148" y="22"/>
                  </a:lnTo>
                  <a:lnTo>
                    <a:pt x="148" y="24"/>
                  </a:lnTo>
                  <a:lnTo>
                    <a:pt x="150" y="26"/>
                  </a:lnTo>
                  <a:lnTo>
                    <a:pt x="150" y="28"/>
                  </a:lnTo>
                  <a:lnTo>
                    <a:pt x="152" y="28"/>
                  </a:lnTo>
                  <a:lnTo>
                    <a:pt x="152" y="30"/>
                  </a:lnTo>
                  <a:lnTo>
                    <a:pt x="154" y="32"/>
                  </a:lnTo>
                  <a:lnTo>
                    <a:pt x="156" y="36"/>
                  </a:lnTo>
                  <a:lnTo>
                    <a:pt x="158" y="40"/>
                  </a:lnTo>
                  <a:lnTo>
                    <a:pt x="160" y="42"/>
                  </a:lnTo>
                  <a:lnTo>
                    <a:pt x="160" y="44"/>
                  </a:lnTo>
                  <a:lnTo>
                    <a:pt x="162" y="46"/>
                  </a:lnTo>
                  <a:lnTo>
                    <a:pt x="162" y="48"/>
                  </a:lnTo>
                  <a:lnTo>
                    <a:pt x="166" y="52"/>
                  </a:lnTo>
                  <a:lnTo>
                    <a:pt x="166" y="54"/>
                  </a:lnTo>
                  <a:lnTo>
                    <a:pt x="168" y="58"/>
                  </a:lnTo>
                  <a:lnTo>
                    <a:pt x="170" y="62"/>
                  </a:lnTo>
                  <a:lnTo>
                    <a:pt x="172" y="64"/>
                  </a:lnTo>
                  <a:lnTo>
                    <a:pt x="172" y="66"/>
                  </a:lnTo>
                  <a:lnTo>
                    <a:pt x="174" y="68"/>
                  </a:lnTo>
                  <a:lnTo>
                    <a:pt x="174" y="68"/>
                  </a:lnTo>
                  <a:lnTo>
                    <a:pt x="174" y="70"/>
                  </a:lnTo>
                  <a:lnTo>
                    <a:pt x="176" y="72"/>
                  </a:lnTo>
                  <a:lnTo>
                    <a:pt x="176" y="74"/>
                  </a:lnTo>
                  <a:lnTo>
                    <a:pt x="178" y="74"/>
                  </a:lnTo>
                  <a:lnTo>
                    <a:pt x="178" y="76"/>
                  </a:lnTo>
                  <a:lnTo>
                    <a:pt x="178" y="78"/>
                  </a:lnTo>
                  <a:lnTo>
                    <a:pt x="180" y="80"/>
                  </a:lnTo>
                  <a:lnTo>
                    <a:pt x="182" y="82"/>
                  </a:lnTo>
                  <a:lnTo>
                    <a:pt x="182" y="84"/>
                  </a:lnTo>
                  <a:lnTo>
                    <a:pt x="184" y="86"/>
                  </a:lnTo>
                  <a:lnTo>
                    <a:pt x="188" y="92"/>
                  </a:lnTo>
                  <a:lnTo>
                    <a:pt x="188" y="94"/>
                  </a:lnTo>
                  <a:lnTo>
                    <a:pt x="190" y="96"/>
                  </a:lnTo>
                  <a:lnTo>
                    <a:pt x="194" y="102"/>
                  </a:lnTo>
                  <a:lnTo>
                    <a:pt x="196" y="106"/>
                  </a:lnTo>
                  <a:lnTo>
                    <a:pt x="196" y="108"/>
                  </a:lnTo>
                  <a:lnTo>
                    <a:pt x="200" y="114"/>
                  </a:lnTo>
                  <a:lnTo>
                    <a:pt x="202" y="116"/>
                  </a:lnTo>
                  <a:lnTo>
                    <a:pt x="204" y="118"/>
                  </a:lnTo>
                  <a:lnTo>
                    <a:pt x="208" y="124"/>
                  </a:lnTo>
                  <a:lnTo>
                    <a:pt x="208" y="126"/>
                  </a:lnTo>
                  <a:lnTo>
                    <a:pt x="208" y="128"/>
                  </a:lnTo>
                  <a:lnTo>
                    <a:pt x="210" y="128"/>
                  </a:lnTo>
                  <a:lnTo>
                    <a:pt x="212" y="132"/>
                  </a:lnTo>
                  <a:lnTo>
                    <a:pt x="212" y="134"/>
                  </a:lnTo>
                  <a:lnTo>
                    <a:pt x="214" y="136"/>
                  </a:lnTo>
                  <a:lnTo>
                    <a:pt x="216" y="138"/>
                  </a:lnTo>
                  <a:lnTo>
                    <a:pt x="216" y="140"/>
                  </a:lnTo>
                  <a:lnTo>
                    <a:pt x="218" y="142"/>
                  </a:lnTo>
                  <a:lnTo>
                    <a:pt x="218" y="144"/>
                  </a:lnTo>
                  <a:lnTo>
                    <a:pt x="218" y="146"/>
                  </a:lnTo>
                  <a:lnTo>
                    <a:pt x="220" y="148"/>
                  </a:lnTo>
                  <a:lnTo>
                    <a:pt x="222" y="150"/>
                  </a:lnTo>
                  <a:lnTo>
                    <a:pt x="216" y="152"/>
                  </a:lnTo>
                  <a:lnTo>
                    <a:pt x="210" y="156"/>
                  </a:lnTo>
                  <a:lnTo>
                    <a:pt x="208" y="156"/>
                  </a:lnTo>
                  <a:lnTo>
                    <a:pt x="208" y="158"/>
                  </a:lnTo>
                  <a:lnTo>
                    <a:pt x="204" y="161"/>
                  </a:lnTo>
                  <a:lnTo>
                    <a:pt x="202" y="161"/>
                  </a:lnTo>
                  <a:lnTo>
                    <a:pt x="200" y="161"/>
                  </a:lnTo>
                  <a:lnTo>
                    <a:pt x="200" y="163"/>
                  </a:lnTo>
                  <a:lnTo>
                    <a:pt x="194" y="163"/>
                  </a:lnTo>
                  <a:lnTo>
                    <a:pt x="192" y="165"/>
                  </a:lnTo>
                  <a:lnTo>
                    <a:pt x="194" y="165"/>
                  </a:lnTo>
                  <a:lnTo>
                    <a:pt x="194" y="167"/>
                  </a:lnTo>
                  <a:lnTo>
                    <a:pt x="194" y="169"/>
                  </a:lnTo>
                  <a:lnTo>
                    <a:pt x="194" y="171"/>
                  </a:lnTo>
                  <a:lnTo>
                    <a:pt x="190" y="173"/>
                  </a:lnTo>
                  <a:lnTo>
                    <a:pt x="188" y="173"/>
                  </a:lnTo>
                  <a:lnTo>
                    <a:pt x="186" y="175"/>
                  </a:lnTo>
                  <a:lnTo>
                    <a:pt x="184" y="175"/>
                  </a:lnTo>
                  <a:lnTo>
                    <a:pt x="184" y="177"/>
                  </a:lnTo>
                  <a:lnTo>
                    <a:pt x="180" y="177"/>
                  </a:lnTo>
                  <a:lnTo>
                    <a:pt x="176" y="181"/>
                  </a:lnTo>
                  <a:lnTo>
                    <a:pt x="174" y="183"/>
                  </a:lnTo>
                  <a:lnTo>
                    <a:pt x="166" y="187"/>
                  </a:lnTo>
                  <a:lnTo>
                    <a:pt x="160" y="191"/>
                  </a:lnTo>
                  <a:lnTo>
                    <a:pt x="154" y="195"/>
                  </a:lnTo>
                  <a:lnTo>
                    <a:pt x="150" y="197"/>
                  </a:lnTo>
                  <a:lnTo>
                    <a:pt x="148" y="199"/>
                  </a:lnTo>
                  <a:lnTo>
                    <a:pt x="144" y="199"/>
                  </a:lnTo>
                  <a:lnTo>
                    <a:pt x="144" y="201"/>
                  </a:lnTo>
                  <a:lnTo>
                    <a:pt x="142" y="201"/>
                  </a:lnTo>
                  <a:lnTo>
                    <a:pt x="136" y="205"/>
                  </a:lnTo>
                  <a:lnTo>
                    <a:pt x="132" y="207"/>
                  </a:lnTo>
                  <a:lnTo>
                    <a:pt x="128" y="209"/>
                  </a:lnTo>
                  <a:lnTo>
                    <a:pt x="126" y="211"/>
                  </a:lnTo>
                  <a:lnTo>
                    <a:pt x="126" y="211"/>
                  </a:lnTo>
                  <a:lnTo>
                    <a:pt x="118" y="213"/>
                  </a:lnTo>
                  <a:lnTo>
                    <a:pt x="112" y="217"/>
                  </a:lnTo>
                  <a:lnTo>
                    <a:pt x="110" y="219"/>
                  </a:lnTo>
                  <a:lnTo>
                    <a:pt x="108" y="219"/>
                  </a:lnTo>
                  <a:lnTo>
                    <a:pt x="106" y="221"/>
                  </a:lnTo>
                  <a:lnTo>
                    <a:pt x="102" y="213"/>
                  </a:lnTo>
                  <a:lnTo>
                    <a:pt x="100" y="211"/>
                  </a:lnTo>
                  <a:lnTo>
                    <a:pt x="100" y="209"/>
                  </a:lnTo>
                  <a:lnTo>
                    <a:pt x="98" y="207"/>
                  </a:lnTo>
                  <a:lnTo>
                    <a:pt x="98" y="205"/>
                  </a:lnTo>
                  <a:lnTo>
                    <a:pt x="96" y="203"/>
                  </a:lnTo>
                  <a:lnTo>
                    <a:pt x="94" y="201"/>
                  </a:lnTo>
                  <a:lnTo>
                    <a:pt x="94" y="199"/>
                  </a:lnTo>
                  <a:lnTo>
                    <a:pt x="90" y="193"/>
                  </a:lnTo>
                  <a:lnTo>
                    <a:pt x="90" y="191"/>
                  </a:lnTo>
                  <a:lnTo>
                    <a:pt x="88" y="189"/>
                  </a:lnTo>
                  <a:lnTo>
                    <a:pt x="84" y="181"/>
                  </a:lnTo>
                  <a:lnTo>
                    <a:pt x="82" y="181"/>
                  </a:lnTo>
                  <a:lnTo>
                    <a:pt x="80" y="175"/>
                  </a:lnTo>
                  <a:lnTo>
                    <a:pt x="78" y="173"/>
                  </a:lnTo>
                  <a:lnTo>
                    <a:pt x="76" y="165"/>
                  </a:lnTo>
                  <a:lnTo>
                    <a:pt x="74" y="163"/>
                  </a:lnTo>
                  <a:lnTo>
                    <a:pt x="72" y="158"/>
                  </a:lnTo>
                  <a:lnTo>
                    <a:pt x="70" y="158"/>
                  </a:lnTo>
                  <a:lnTo>
                    <a:pt x="70" y="154"/>
                  </a:lnTo>
                  <a:lnTo>
                    <a:pt x="68" y="152"/>
                  </a:lnTo>
                  <a:lnTo>
                    <a:pt x="66" y="150"/>
                  </a:lnTo>
                  <a:lnTo>
                    <a:pt x="64" y="146"/>
                  </a:lnTo>
                  <a:lnTo>
                    <a:pt x="64" y="144"/>
                  </a:lnTo>
                  <a:lnTo>
                    <a:pt x="62" y="144"/>
                  </a:lnTo>
                  <a:lnTo>
                    <a:pt x="60" y="138"/>
                  </a:lnTo>
                  <a:lnTo>
                    <a:pt x="58" y="136"/>
                  </a:lnTo>
                  <a:lnTo>
                    <a:pt x="56" y="132"/>
                  </a:lnTo>
                  <a:lnTo>
                    <a:pt x="56" y="130"/>
                  </a:lnTo>
                  <a:lnTo>
                    <a:pt x="54" y="130"/>
                  </a:lnTo>
                  <a:lnTo>
                    <a:pt x="52" y="124"/>
                  </a:lnTo>
                  <a:lnTo>
                    <a:pt x="50" y="120"/>
                  </a:lnTo>
                  <a:lnTo>
                    <a:pt x="48" y="120"/>
                  </a:lnTo>
                  <a:lnTo>
                    <a:pt x="48" y="118"/>
                  </a:lnTo>
                  <a:lnTo>
                    <a:pt x="48" y="116"/>
                  </a:lnTo>
                  <a:lnTo>
                    <a:pt x="44" y="114"/>
                  </a:lnTo>
                  <a:lnTo>
                    <a:pt x="42" y="110"/>
                  </a:lnTo>
                  <a:lnTo>
                    <a:pt x="40" y="106"/>
                  </a:lnTo>
                  <a:lnTo>
                    <a:pt x="38" y="104"/>
                  </a:lnTo>
                  <a:lnTo>
                    <a:pt x="38" y="102"/>
                  </a:lnTo>
                  <a:lnTo>
                    <a:pt x="36" y="102"/>
                  </a:lnTo>
                  <a:lnTo>
                    <a:pt x="36" y="100"/>
                  </a:lnTo>
                  <a:lnTo>
                    <a:pt x="36" y="98"/>
                  </a:lnTo>
                  <a:lnTo>
                    <a:pt x="34" y="96"/>
                  </a:lnTo>
                  <a:lnTo>
                    <a:pt x="32" y="94"/>
                  </a:lnTo>
                  <a:lnTo>
                    <a:pt x="30" y="92"/>
                  </a:lnTo>
                  <a:lnTo>
                    <a:pt x="30" y="88"/>
                  </a:lnTo>
                  <a:lnTo>
                    <a:pt x="28" y="84"/>
                  </a:lnTo>
                  <a:lnTo>
                    <a:pt x="26" y="80"/>
                  </a:lnTo>
                  <a:lnTo>
                    <a:pt x="24" y="76"/>
                  </a:lnTo>
                  <a:lnTo>
                    <a:pt x="20" y="70"/>
                  </a:lnTo>
                  <a:lnTo>
                    <a:pt x="20" y="68"/>
                  </a:lnTo>
                  <a:lnTo>
                    <a:pt x="18" y="66"/>
                  </a:lnTo>
                  <a:lnTo>
                    <a:pt x="18" y="66"/>
                  </a:lnTo>
                  <a:lnTo>
                    <a:pt x="16" y="66"/>
                  </a:lnTo>
                  <a:lnTo>
                    <a:pt x="16" y="64"/>
                  </a:lnTo>
                  <a:lnTo>
                    <a:pt x="14" y="62"/>
                  </a:lnTo>
                  <a:lnTo>
                    <a:pt x="14" y="60"/>
                  </a:lnTo>
                  <a:lnTo>
                    <a:pt x="12" y="58"/>
                  </a:lnTo>
                  <a:lnTo>
                    <a:pt x="8" y="52"/>
                  </a:lnTo>
                  <a:lnTo>
                    <a:pt x="6" y="50"/>
                  </a:lnTo>
                  <a:lnTo>
                    <a:pt x="6" y="48"/>
                  </a:lnTo>
                  <a:lnTo>
                    <a:pt x="4" y="46"/>
                  </a:lnTo>
                  <a:lnTo>
                    <a:pt x="2" y="42"/>
                  </a:lnTo>
                  <a:lnTo>
                    <a:pt x="0" y="40"/>
                  </a:lnTo>
                  <a:lnTo>
                    <a:pt x="4" y="38"/>
                  </a:lnTo>
                  <a:lnTo>
                    <a:pt x="4" y="36"/>
                  </a:lnTo>
                  <a:lnTo>
                    <a:pt x="6" y="36"/>
                  </a:lnTo>
                  <a:lnTo>
                    <a:pt x="8" y="36"/>
                  </a:lnTo>
                  <a:lnTo>
                    <a:pt x="10" y="34"/>
                  </a:lnTo>
                  <a:lnTo>
                    <a:pt x="18" y="28"/>
                  </a:lnTo>
                  <a:lnTo>
                    <a:pt x="20" y="28"/>
                  </a:lnTo>
                  <a:lnTo>
                    <a:pt x="24" y="26"/>
                  </a:lnTo>
                  <a:lnTo>
                    <a:pt x="26" y="26"/>
                  </a:lnTo>
                  <a:lnTo>
                    <a:pt x="28" y="24"/>
                  </a:lnTo>
                  <a:lnTo>
                    <a:pt x="30" y="22"/>
                  </a:lnTo>
                  <a:lnTo>
                    <a:pt x="30" y="20"/>
                  </a:lnTo>
                  <a:lnTo>
                    <a:pt x="32" y="20"/>
                  </a:lnTo>
                  <a:lnTo>
                    <a:pt x="36" y="18"/>
                  </a:lnTo>
                  <a:lnTo>
                    <a:pt x="38" y="18"/>
                  </a:lnTo>
                  <a:lnTo>
                    <a:pt x="40" y="16"/>
                  </a:lnTo>
                  <a:lnTo>
                    <a:pt x="42" y="16"/>
                  </a:lnTo>
                  <a:lnTo>
                    <a:pt x="44" y="14"/>
                  </a:lnTo>
                  <a:lnTo>
                    <a:pt x="48" y="12"/>
                  </a:lnTo>
                  <a:lnTo>
                    <a:pt x="50" y="12"/>
                  </a:lnTo>
                  <a:lnTo>
                    <a:pt x="58" y="8"/>
                  </a:lnTo>
                  <a:lnTo>
                    <a:pt x="58" y="6"/>
                  </a:lnTo>
                  <a:lnTo>
                    <a:pt x="60" y="6"/>
                  </a:lnTo>
                  <a:lnTo>
                    <a:pt x="62" y="4"/>
                  </a:lnTo>
                  <a:lnTo>
                    <a:pt x="64" y="4"/>
                  </a:lnTo>
                  <a:lnTo>
                    <a:pt x="68" y="0"/>
                  </a:lnTo>
                  <a:lnTo>
                    <a:pt x="70" y="0"/>
                  </a:lnTo>
                  <a:lnTo>
                    <a:pt x="72" y="0"/>
                  </a:lnTo>
                  <a:lnTo>
                    <a:pt x="74" y="0"/>
                  </a:lnTo>
                  <a:lnTo>
                    <a:pt x="76" y="2"/>
                  </a:lnTo>
                  <a:lnTo>
                    <a:pt x="78" y="2"/>
                  </a:lnTo>
                  <a:lnTo>
                    <a:pt x="78" y="2"/>
                  </a:lnTo>
                  <a:lnTo>
                    <a:pt x="80" y="2"/>
                  </a:lnTo>
                  <a:lnTo>
                    <a:pt x="86" y="2"/>
                  </a:lnTo>
                  <a:lnTo>
                    <a:pt x="92" y="2"/>
                  </a:lnTo>
                  <a:lnTo>
                    <a:pt x="96" y="4"/>
                  </a:lnTo>
                  <a:lnTo>
                    <a:pt x="98" y="4"/>
                  </a:lnTo>
                  <a:lnTo>
                    <a:pt x="100" y="4"/>
                  </a:lnTo>
                  <a:lnTo>
                    <a:pt x="106" y="4"/>
                  </a:lnTo>
                  <a:lnTo>
                    <a:pt x="108" y="4"/>
                  </a:lnTo>
                  <a:lnTo>
                    <a:pt x="110" y="4"/>
                  </a:lnTo>
                  <a:lnTo>
                    <a:pt x="112" y="4"/>
                  </a:lnTo>
                  <a:lnTo>
                    <a:pt x="114" y="4"/>
                  </a:lnTo>
                  <a:lnTo>
                    <a:pt x="114" y="6"/>
                  </a:lnTo>
                  <a:lnTo>
                    <a:pt x="118" y="6"/>
                  </a:lnTo>
                  <a:lnTo>
                    <a:pt x="120" y="6"/>
                  </a:lnTo>
                  <a:lnTo>
                    <a:pt x="122" y="6"/>
                  </a:lnTo>
                  <a:lnTo>
                    <a:pt x="124" y="6"/>
                  </a:lnTo>
                  <a:lnTo>
                    <a:pt x="126" y="6"/>
                  </a:lnTo>
                  <a:lnTo>
                    <a:pt x="126" y="6"/>
                  </a:lnTo>
                  <a:lnTo>
                    <a:pt x="134" y="8"/>
                  </a:lnTo>
                  <a:lnTo>
                    <a:pt x="136" y="8"/>
                  </a:lnTo>
                  <a:lnTo>
                    <a:pt x="138" y="8"/>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6" name="Freeform 152"/>
            <p:cNvSpPr>
              <a:spLocks/>
            </p:cNvSpPr>
            <p:nvPr/>
          </p:nvSpPr>
          <p:spPr bwMode="auto">
            <a:xfrm>
              <a:off x="6800850" y="2593975"/>
              <a:ext cx="403225" cy="363538"/>
            </a:xfrm>
            <a:custGeom>
              <a:avLst/>
              <a:gdLst>
                <a:gd name="T0" fmla="*/ 82 w 254"/>
                <a:gd name="T1" fmla="*/ 229 h 229"/>
                <a:gd name="T2" fmla="*/ 74 w 254"/>
                <a:gd name="T3" fmla="*/ 221 h 229"/>
                <a:gd name="T4" fmla="*/ 62 w 254"/>
                <a:gd name="T5" fmla="*/ 207 h 229"/>
                <a:gd name="T6" fmla="*/ 48 w 254"/>
                <a:gd name="T7" fmla="*/ 185 h 229"/>
                <a:gd name="T8" fmla="*/ 42 w 254"/>
                <a:gd name="T9" fmla="*/ 170 h 229"/>
                <a:gd name="T10" fmla="*/ 36 w 254"/>
                <a:gd name="T11" fmla="*/ 162 h 229"/>
                <a:gd name="T12" fmla="*/ 32 w 254"/>
                <a:gd name="T13" fmla="*/ 156 h 229"/>
                <a:gd name="T14" fmla="*/ 26 w 254"/>
                <a:gd name="T15" fmla="*/ 144 h 229"/>
                <a:gd name="T16" fmla="*/ 20 w 254"/>
                <a:gd name="T17" fmla="*/ 134 h 229"/>
                <a:gd name="T18" fmla="*/ 14 w 254"/>
                <a:gd name="T19" fmla="*/ 126 h 229"/>
                <a:gd name="T20" fmla="*/ 6 w 254"/>
                <a:gd name="T21" fmla="*/ 112 h 229"/>
                <a:gd name="T22" fmla="*/ 6 w 254"/>
                <a:gd name="T23" fmla="*/ 100 h 229"/>
                <a:gd name="T24" fmla="*/ 22 w 254"/>
                <a:gd name="T25" fmla="*/ 90 h 229"/>
                <a:gd name="T26" fmla="*/ 38 w 254"/>
                <a:gd name="T27" fmla="*/ 82 h 229"/>
                <a:gd name="T28" fmla="*/ 44 w 254"/>
                <a:gd name="T29" fmla="*/ 80 h 229"/>
                <a:gd name="T30" fmla="*/ 54 w 254"/>
                <a:gd name="T31" fmla="*/ 72 h 229"/>
                <a:gd name="T32" fmla="*/ 64 w 254"/>
                <a:gd name="T33" fmla="*/ 66 h 229"/>
                <a:gd name="T34" fmla="*/ 72 w 254"/>
                <a:gd name="T35" fmla="*/ 62 h 229"/>
                <a:gd name="T36" fmla="*/ 86 w 254"/>
                <a:gd name="T37" fmla="*/ 54 h 229"/>
                <a:gd name="T38" fmla="*/ 92 w 254"/>
                <a:gd name="T39" fmla="*/ 50 h 229"/>
                <a:gd name="T40" fmla="*/ 104 w 254"/>
                <a:gd name="T41" fmla="*/ 42 h 229"/>
                <a:gd name="T42" fmla="*/ 112 w 254"/>
                <a:gd name="T43" fmla="*/ 38 h 229"/>
                <a:gd name="T44" fmla="*/ 118 w 254"/>
                <a:gd name="T45" fmla="*/ 36 h 229"/>
                <a:gd name="T46" fmla="*/ 128 w 254"/>
                <a:gd name="T47" fmla="*/ 30 h 229"/>
                <a:gd name="T48" fmla="*/ 136 w 254"/>
                <a:gd name="T49" fmla="*/ 26 h 229"/>
                <a:gd name="T50" fmla="*/ 144 w 254"/>
                <a:gd name="T51" fmla="*/ 22 h 229"/>
                <a:gd name="T52" fmla="*/ 152 w 254"/>
                <a:gd name="T53" fmla="*/ 16 h 229"/>
                <a:gd name="T54" fmla="*/ 160 w 254"/>
                <a:gd name="T55" fmla="*/ 12 h 229"/>
                <a:gd name="T56" fmla="*/ 166 w 254"/>
                <a:gd name="T57" fmla="*/ 8 h 229"/>
                <a:gd name="T58" fmla="*/ 174 w 254"/>
                <a:gd name="T59" fmla="*/ 4 h 229"/>
                <a:gd name="T60" fmla="*/ 186 w 254"/>
                <a:gd name="T61" fmla="*/ 10 h 229"/>
                <a:gd name="T62" fmla="*/ 192 w 254"/>
                <a:gd name="T63" fmla="*/ 22 h 229"/>
                <a:gd name="T64" fmla="*/ 198 w 254"/>
                <a:gd name="T65" fmla="*/ 34 h 229"/>
                <a:gd name="T66" fmla="*/ 202 w 254"/>
                <a:gd name="T67" fmla="*/ 40 h 229"/>
                <a:gd name="T68" fmla="*/ 210 w 254"/>
                <a:gd name="T69" fmla="*/ 52 h 229"/>
                <a:gd name="T70" fmla="*/ 214 w 254"/>
                <a:gd name="T71" fmla="*/ 60 h 229"/>
                <a:gd name="T72" fmla="*/ 220 w 254"/>
                <a:gd name="T73" fmla="*/ 70 h 229"/>
                <a:gd name="T74" fmla="*/ 228 w 254"/>
                <a:gd name="T75" fmla="*/ 82 h 229"/>
                <a:gd name="T76" fmla="*/ 232 w 254"/>
                <a:gd name="T77" fmla="*/ 86 h 229"/>
                <a:gd name="T78" fmla="*/ 240 w 254"/>
                <a:gd name="T79" fmla="*/ 102 h 229"/>
                <a:gd name="T80" fmla="*/ 246 w 254"/>
                <a:gd name="T81" fmla="*/ 114 h 229"/>
                <a:gd name="T82" fmla="*/ 250 w 254"/>
                <a:gd name="T83" fmla="*/ 120 h 229"/>
                <a:gd name="T84" fmla="*/ 250 w 254"/>
                <a:gd name="T85" fmla="*/ 130 h 229"/>
                <a:gd name="T86" fmla="*/ 242 w 254"/>
                <a:gd name="T87" fmla="*/ 132 h 229"/>
                <a:gd name="T88" fmla="*/ 236 w 254"/>
                <a:gd name="T89" fmla="*/ 138 h 229"/>
                <a:gd name="T90" fmla="*/ 224 w 254"/>
                <a:gd name="T91" fmla="*/ 144 h 229"/>
                <a:gd name="T92" fmla="*/ 214 w 254"/>
                <a:gd name="T93" fmla="*/ 150 h 229"/>
                <a:gd name="T94" fmla="*/ 198 w 254"/>
                <a:gd name="T95" fmla="*/ 162 h 229"/>
                <a:gd name="T96" fmla="*/ 192 w 254"/>
                <a:gd name="T97" fmla="*/ 166 h 229"/>
                <a:gd name="T98" fmla="*/ 182 w 254"/>
                <a:gd name="T99" fmla="*/ 170 h 229"/>
                <a:gd name="T100" fmla="*/ 172 w 254"/>
                <a:gd name="T101" fmla="*/ 179 h 229"/>
                <a:gd name="T102" fmla="*/ 162 w 254"/>
                <a:gd name="T103" fmla="*/ 181 h 229"/>
                <a:gd name="T104" fmla="*/ 156 w 254"/>
                <a:gd name="T105" fmla="*/ 185 h 229"/>
                <a:gd name="T106" fmla="*/ 146 w 254"/>
                <a:gd name="T107" fmla="*/ 191 h 229"/>
                <a:gd name="T108" fmla="*/ 140 w 254"/>
                <a:gd name="T109" fmla="*/ 197 h 229"/>
                <a:gd name="T110" fmla="*/ 132 w 254"/>
                <a:gd name="T111" fmla="*/ 201 h 229"/>
                <a:gd name="T112" fmla="*/ 120 w 254"/>
                <a:gd name="T113" fmla="*/ 209 h 229"/>
                <a:gd name="T114" fmla="*/ 112 w 254"/>
                <a:gd name="T115" fmla="*/ 211 h 229"/>
                <a:gd name="T116" fmla="*/ 104 w 254"/>
                <a:gd name="T117" fmla="*/ 217 h 229"/>
                <a:gd name="T118" fmla="*/ 96 w 254"/>
                <a:gd name="T119" fmla="*/ 22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4" h="229">
                  <a:moveTo>
                    <a:pt x="88" y="229"/>
                  </a:moveTo>
                  <a:lnTo>
                    <a:pt x="84" y="229"/>
                  </a:lnTo>
                  <a:lnTo>
                    <a:pt x="82" y="229"/>
                  </a:lnTo>
                  <a:lnTo>
                    <a:pt x="82" y="229"/>
                  </a:lnTo>
                  <a:lnTo>
                    <a:pt x="80" y="227"/>
                  </a:lnTo>
                  <a:lnTo>
                    <a:pt x="78" y="225"/>
                  </a:lnTo>
                  <a:lnTo>
                    <a:pt x="76" y="223"/>
                  </a:lnTo>
                  <a:lnTo>
                    <a:pt x="74" y="221"/>
                  </a:lnTo>
                  <a:lnTo>
                    <a:pt x="70" y="217"/>
                  </a:lnTo>
                  <a:lnTo>
                    <a:pt x="66" y="211"/>
                  </a:lnTo>
                  <a:lnTo>
                    <a:pt x="64" y="209"/>
                  </a:lnTo>
                  <a:lnTo>
                    <a:pt x="62" y="207"/>
                  </a:lnTo>
                  <a:lnTo>
                    <a:pt x="58" y="203"/>
                  </a:lnTo>
                  <a:lnTo>
                    <a:pt x="56" y="199"/>
                  </a:lnTo>
                  <a:lnTo>
                    <a:pt x="54" y="193"/>
                  </a:lnTo>
                  <a:lnTo>
                    <a:pt x="48" y="185"/>
                  </a:lnTo>
                  <a:lnTo>
                    <a:pt x="46" y="181"/>
                  </a:lnTo>
                  <a:lnTo>
                    <a:pt x="46" y="179"/>
                  </a:lnTo>
                  <a:lnTo>
                    <a:pt x="42" y="172"/>
                  </a:lnTo>
                  <a:lnTo>
                    <a:pt x="42" y="170"/>
                  </a:lnTo>
                  <a:lnTo>
                    <a:pt x="40" y="170"/>
                  </a:lnTo>
                  <a:lnTo>
                    <a:pt x="40" y="168"/>
                  </a:lnTo>
                  <a:lnTo>
                    <a:pt x="38" y="164"/>
                  </a:lnTo>
                  <a:lnTo>
                    <a:pt x="36" y="162"/>
                  </a:lnTo>
                  <a:lnTo>
                    <a:pt x="36" y="160"/>
                  </a:lnTo>
                  <a:lnTo>
                    <a:pt x="34" y="160"/>
                  </a:lnTo>
                  <a:lnTo>
                    <a:pt x="34" y="158"/>
                  </a:lnTo>
                  <a:lnTo>
                    <a:pt x="32" y="156"/>
                  </a:lnTo>
                  <a:lnTo>
                    <a:pt x="32" y="154"/>
                  </a:lnTo>
                  <a:lnTo>
                    <a:pt x="30" y="152"/>
                  </a:lnTo>
                  <a:lnTo>
                    <a:pt x="28" y="148"/>
                  </a:lnTo>
                  <a:lnTo>
                    <a:pt x="26" y="144"/>
                  </a:lnTo>
                  <a:lnTo>
                    <a:pt x="24" y="142"/>
                  </a:lnTo>
                  <a:lnTo>
                    <a:pt x="24" y="140"/>
                  </a:lnTo>
                  <a:lnTo>
                    <a:pt x="22" y="138"/>
                  </a:lnTo>
                  <a:lnTo>
                    <a:pt x="20" y="134"/>
                  </a:lnTo>
                  <a:lnTo>
                    <a:pt x="20" y="132"/>
                  </a:lnTo>
                  <a:lnTo>
                    <a:pt x="18" y="132"/>
                  </a:lnTo>
                  <a:lnTo>
                    <a:pt x="14" y="128"/>
                  </a:lnTo>
                  <a:lnTo>
                    <a:pt x="14" y="126"/>
                  </a:lnTo>
                  <a:lnTo>
                    <a:pt x="10" y="120"/>
                  </a:lnTo>
                  <a:lnTo>
                    <a:pt x="8" y="116"/>
                  </a:lnTo>
                  <a:lnTo>
                    <a:pt x="6" y="114"/>
                  </a:lnTo>
                  <a:lnTo>
                    <a:pt x="6" y="112"/>
                  </a:lnTo>
                  <a:lnTo>
                    <a:pt x="4" y="108"/>
                  </a:lnTo>
                  <a:lnTo>
                    <a:pt x="0" y="102"/>
                  </a:lnTo>
                  <a:lnTo>
                    <a:pt x="2" y="100"/>
                  </a:lnTo>
                  <a:lnTo>
                    <a:pt x="6" y="100"/>
                  </a:lnTo>
                  <a:lnTo>
                    <a:pt x="6" y="98"/>
                  </a:lnTo>
                  <a:lnTo>
                    <a:pt x="8" y="98"/>
                  </a:lnTo>
                  <a:lnTo>
                    <a:pt x="18" y="92"/>
                  </a:lnTo>
                  <a:lnTo>
                    <a:pt x="22" y="90"/>
                  </a:lnTo>
                  <a:lnTo>
                    <a:pt x="24" y="88"/>
                  </a:lnTo>
                  <a:lnTo>
                    <a:pt x="26" y="88"/>
                  </a:lnTo>
                  <a:lnTo>
                    <a:pt x="28" y="86"/>
                  </a:lnTo>
                  <a:lnTo>
                    <a:pt x="38" y="82"/>
                  </a:lnTo>
                  <a:lnTo>
                    <a:pt x="40" y="82"/>
                  </a:lnTo>
                  <a:lnTo>
                    <a:pt x="40" y="80"/>
                  </a:lnTo>
                  <a:lnTo>
                    <a:pt x="42" y="80"/>
                  </a:lnTo>
                  <a:lnTo>
                    <a:pt x="44" y="80"/>
                  </a:lnTo>
                  <a:lnTo>
                    <a:pt x="44" y="78"/>
                  </a:lnTo>
                  <a:lnTo>
                    <a:pt x="46" y="78"/>
                  </a:lnTo>
                  <a:lnTo>
                    <a:pt x="48" y="76"/>
                  </a:lnTo>
                  <a:lnTo>
                    <a:pt x="54" y="72"/>
                  </a:lnTo>
                  <a:lnTo>
                    <a:pt x="58" y="70"/>
                  </a:lnTo>
                  <a:lnTo>
                    <a:pt x="62" y="68"/>
                  </a:lnTo>
                  <a:lnTo>
                    <a:pt x="64" y="68"/>
                  </a:lnTo>
                  <a:lnTo>
                    <a:pt x="64" y="66"/>
                  </a:lnTo>
                  <a:lnTo>
                    <a:pt x="66" y="66"/>
                  </a:lnTo>
                  <a:lnTo>
                    <a:pt x="68" y="64"/>
                  </a:lnTo>
                  <a:lnTo>
                    <a:pt x="70" y="64"/>
                  </a:lnTo>
                  <a:lnTo>
                    <a:pt x="72" y="62"/>
                  </a:lnTo>
                  <a:lnTo>
                    <a:pt x="74" y="60"/>
                  </a:lnTo>
                  <a:lnTo>
                    <a:pt x="78" y="58"/>
                  </a:lnTo>
                  <a:lnTo>
                    <a:pt x="80" y="58"/>
                  </a:lnTo>
                  <a:lnTo>
                    <a:pt x="86" y="54"/>
                  </a:lnTo>
                  <a:lnTo>
                    <a:pt x="88" y="54"/>
                  </a:lnTo>
                  <a:lnTo>
                    <a:pt x="88" y="52"/>
                  </a:lnTo>
                  <a:lnTo>
                    <a:pt x="90" y="52"/>
                  </a:lnTo>
                  <a:lnTo>
                    <a:pt x="92" y="50"/>
                  </a:lnTo>
                  <a:lnTo>
                    <a:pt x="94" y="50"/>
                  </a:lnTo>
                  <a:lnTo>
                    <a:pt x="96" y="48"/>
                  </a:lnTo>
                  <a:lnTo>
                    <a:pt x="104" y="44"/>
                  </a:lnTo>
                  <a:lnTo>
                    <a:pt x="104" y="42"/>
                  </a:lnTo>
                  <a:lnTo>
                    <a:pt x="106" y="42"/>
                  </a:lnTo>
                  <a:lnTo>
                    <a:pt x="108" y="40"/>
                  </a:lnTo>
                  <a:lnTo>
                    <a:pt x="110" y="38"/>
                  </a:lnTo>
                  <a:lnTo>
                    <a:pt x="112" y="38"/>
                  </a:lnTo>
                  <a:lnTo>
                    <a:pt x="114" y="38"/>
                  </a:lnTo>
                  <a:lnTo>
                    <a:pt x="116" y="36"/>
                  </a:lnTo>
                  <a:lnTo>
                    <a:pt x="118" y="36"/>
                  </a:lnTo>
                  <a:lnTo>
                    <a:pt x="118" y="36"/>
                  </a:lnTo>
                  <a:lnTo>
                    <a:pt x="120" y="36"/>
                  </a:lnTo>
                  <a:lnTo>
                    <a:pt x="126" y="32"/>
                  </a:lnTo>
                  <a:lnTo>
                    <a:pt x="128" y="32"/>
                  </a:lnTo>
                  <a:lnTo>
                    <a:pt x="128" y="30"/>
                  </a:lnTo>
                  <a:lnTo>
                    <a:pt x="130" y="30"/>
                  </a:lnTo>
                  <a:lnTo>
                    <a:pt x="132" y="28"/>
                  </a:lnTo>
                  <a:lnTo>
                    <a:pt x="134" y="28"/>
                  </a:lnTo>
                  <a:lnTo>
                    <a:pt x="136" y="26"/>
                  </a:lnTo>
                  <a:lnTo>
                    <a:pt x="138" y="26"/>
                  </a:lnTo>
                  <a:lnTo>
                    <a:pt x="140" y="24"/>
                  </a:lnTo>
                  <a:lnTo>
                    <a:pt x="142" y="24"/>
                  </a:lnTo>
                  <a:lnTo>
                    <a:pt x="144" y="22"/>
                  </a:lnTo>
                  <a:lnTo>
                    <a:pt x="146" y="20"/>
                  </a:lnTo>
                  <a:lnTo>
                    <a:pt x="148" y="18"/>
                  </a:lnTo>
                  <a:lnTo>
                    <a:pt x="150" y="16"/>
                  </a:lnTo>
                  <a:lnTo>
                    <a:pt x="152" y="16"/>
                  </a:lnTo>
                  <a:lnTo>
                    <a:pt x="154" y="14"/>
                  </a:lnTo>
                  <a:lnTo>
                    <a:pt x="156" y="14"/>
                  </a:lnTo>
                  <a:lnTo>
                    <a:pt x="158" y="12"/>
                  </a:lnTo>
                  <a:lnTo>
                    <a:pt x="160" y="12"/>
                  </a:lnTo>
                  <a:lnTo>
                    <a:pt x="162" y="10"/>
                  </a:lnTo>
                  <a:lnTo>
                    <a:pt x="164" y="10"/>
                  </a:lnTo>
                  <a:lnTo>
                    <a:pt x="164" y="8"/>
                  </a:lnTo>
                  <a:lnTo>
                    <a:pt x="166" y="8"/>
                  </a:lnTo>
                  <a:lnTo>
                    <a:pt x="168" y="6"/>
                  </a:lnTo>
                  <a:lnTo>
                    <a:pt x="170" y="6"/>
                  </a:lnTo>
                  <a:lnTo>
                    <a:pt x="172" y="4"/>
                  </a:lnTo>
                  <a:lnTo>
                    <a:pt x="174" y="4"/>
                  </a:lnTo>
                  <a:lnTo>
                    <a:pt x="176" y="2"/>
                  </a:lnTo>
                  <a:lnTo>
                    <a:pt x="178" y="2"/>
                  </a:lnTo>
                  <a:lnTo>
                    <a:pt x="180" y="0"/>
                  </a:lnTo>
                  <a:lnTo>
                    <a:pt x="186" y="10"/>
                  </a:lnTo>
                  <a:lnTo>
                    <a:pt x="190" y="16"/>
                  </a:lnTo>
                  <a:lnTo>
                    <a:pt x="190" y="18"/>
                  </a:lnTo>
                  <a:lnTo>
                    <a:pt x="192" y="20"/>
                  </a:lnTo>
                  <a:lnTo>
                    <a:pt x="192" y="22"/>
                  </a:lnTo>
                  <a:lnTo>
                    <a:pt x="194" y="26"/>
                  </a:lnTo>
                  <a:lnTo>
                    <a:pt x="196" y="30"/>
                  </a:lnTo>
                  <a:lnTo>
                    <a:pt x="196" y="32"/>
                  </a:lnTo>
                  <a:lnTo>
                    <a:pt x="198" y="34"/>
                  </a:lnTo>
                  <a:lnTo>
                    <a:pt x="200" y="36"/>
                  </a:lnTo>
                  <a:lnTo>
                    <a:pt x="200" y="36"/>
                  </a:lnTo>
                  <a:lnTo>
                    <a:pt x="200" y="38"/>
                  </a:lnTo>
                  <a:lnTo>
                    <a:pt x="202" y="40"/>
                  </a:lnTo>
                  <a:lnTo>
                    <a:pt x="204" y="42"/>
                  </a:lnTo>
                  <a:lnTo>
                    <a:pt x="208" y="48"/>
                  </a:lnTo>
                  <a:lnTo>
                    <a:pt x="208" y="52"/>
                  </a:lnTo>
                  <a:lnTo>
                    <a:pt x="210" y="52"/>
                  </a:lnTo>
                  <a:lnTo>
                    <a:pt x="210" y="54"/>
                  </a:lnTo>
                  <a:lnTo>
                    <a:pt x="212" y="56"/>
                  </a:lnTo>
                  <a:lnTo>
                    <a:pt x="212" y="58"/>
                  </a:lnTo>
                  <a:lnTo>
                    <a:pt x="214" y="60"/>
                  </a:lnTo>
                  <a:lnTo>
                    <a:pt x="216" y="64"/>
                  </a:lnTo>
                  <a:lnTo>
                    <a:pt x="218" y="66"/>
                  </a:lnTo>
                  <a:lnTo>
                    <a:pt x="218" y="68"/>
                  </a:lnTo>
                  <a:lnTo>
                    <a:pt x="220" y="70"/>
                  </a:lnTo>
                  <a:lnTo>
                    <a:pt x="224" y="76"/>
                  </a:lnTo>
                  <a:lnTo>
                    <a:pt x="226" y="78"/>
                  </a:lnTo>
                  <a:lnTo>
                    <a:pt x="226" y="80"/>
                  </a:lnTo>
                  <a:lnTo>
                    <a:pt x="228" y="82"/>
                  </a:lnTo>
                  <a:lnTo>
                    <a:pt x="228" y="84"/>
                  </a:lnTo>
                  <a:lnTo>
                    <a:pt x="230" y="84"/>
                  </a:lnTo>
                  <a:lnTo>
                    <a:pt x="230" y="84"/>
                  </a:lnTo>
                  <a:lnTo>
                    <a:pt x="232" y="86"/>
                  </a:lnTo>
                  <a:lnTo>
                    <a:pt x="232" y="88"/>
                  </a:lnTo>
                  <a:lnTo>
                    <a:pt x="236" y="94"/>
                  </a:lnTo>
                  <a:lnTo>
                    <a:pt x="238" y="98"/>
                  </a:lnTo>
                  <a:lnTo>
                    <a:pt x="240" y="102"/>
                  </a:lnTo>
                  <a:lnTo>
                    <a:pt x="242" y="106"/>
                  </a:lnTo>
                  <a:lnTo>
                    <a:pt x="242" y="110"/>
                  </a:lnTo>
                  <a:lnTo>
                    <a:pt x="244" y="112"/>
                  </a:lnTo>
                  <a:lnTo>
                    <a:pt x="246" y="114"/>
                  </a:lnTo>
                  <a:lnTo>
                    <a:pt x="248" y="116"/>
                  </a:lnTo>
                  <a:lnTo>
                    <a:pt x="248" y="118"/>
                  </a:lnTo>
                  <a:lnTo>
                    <a:pt x="248" y="120"/>
                  </a:lnTo>
                  <a:lnTo>
                    <a:pt x="250" y="120"/>
                  </a:lnTo>
                  <a:lnTo>
                    <a:pt x="250" y="122"/>
                  </a:lnTo>
                  <a:lnTo>
                    <a:pt x="252" y="124"/>
                  </a:lnTo>
                  <a:lnTo>
                    <a:pt x="254" y="128"/>
                  </a:lnTo>
                  <a:lnTo>
                    <a:pt x="250" y="130"/>
                  </a:lnTo>
                  <a:lnTo>
                    <a:pt x="248" y="132"/>
                  </a:lnTo>
                  <a:lnTo>
                    <a:pt x="246" y="132"/>
                  </a:lnTo>
                  <a:lnTo>
                    <a:pt x="244" y="132"/>
                  </a:lnTo>
                  <a:lnTo>
                    <a:pt x="242" y="132"/>
                  </a:lnTo>
                  <a:lnTo>
                    <a:pt x="240" y="134"/>
                  </a:lnTo>
                  <a:lnTo>
                    <a:pt x="240" y="136"/>
                  </a:lnTo>
                  <a:lnTo>
                    <a:pt x="238" y="136"/>
                  </a:lnTo>
                  <a:lnTo>
                    <a:pt x="236" y="138"/>
                  </a:lnTo>
                  <a:lnTo>
                    <a:pt x="234" y="140"/>
                  </a:lnTo>
                  <a:lnTo>
                    <a:pt x="230" y="142"/>
                  </a:lnTo>
                  <a:lnTo>
                    <a:pt x="228" y="142"/>
                  </a:lnTo>
                  <a:lnTo>
                    <a:pt x="224" y="144"/>
                  </a:lnTo>
                  <a:lnTo>
                    <a:pt x="220" y="148"/>
                  </a:lnTo>
                  <a:lnTo>
                    <a:pt x="218" y="148"/>
                  </a:lnTo>
                  <a:lnTo>
                    <a:pt x="216" y="150"/>
                  </a:lnTo>
                  <a:lnTo>
                    <a:pt x="214" y="150"/>
                  </a:lnTo>
                  <a:lnTo>
                    <a:pt x="212" y="152"/>
                  </a:lnTo>
                  <a:lnTo>
                    <a:pt x="202" y="158"/>
                  </a:lnTo>
                  <a:lnTo>
                    <a:pt x="198" y="160"/>
                  </a:lnTo>
                  <a:lnTo>
                    <a:pt x="198" y="162"/>
                  </a:lnTo>
                  <a:lnTo>
                    <a:pt x="196" y="162"/>
                  </a:lnTo>
                  <a:lnTo>
                    <a:pt x="194" y="162"/>
                  </a:lnTo>
                  <a:lnTo>
                    <a:pt x="194" y="164"/>
                  </a:lnTo>
                  <a:lnTo>
                    <a:pt x="192" y="166"/>
                  </a:lnTo>
                  <a:lnTo>
                    <a:pt x="188" y="168"/>
                  </a:lnTo>
                  <a:lnTo>
                    <a:pt x="186" y="168"/>
                  </a:lnTo>
                  <a:lnTo>
                    <a:pt x="184" y="170"/>
                  </a:lnTo>
                  <a:lnTo>
                    <a:pt x="182" y="170"/>
                  </a:lnTo>
                  <a:lnTo>
                    <a:pt x="180" y="172"/>
                  </a:lnTo>
                  <a:lnTo>
                    <a:pt x="178" y="174"/>
                  </a:lnTo>
                  <a:lnTo>
                    <a:pt x="174" y="176"/>
                  </a:lnTo>
                  <a:lnTo>
                    <a:pt x="172" y="179"/>
                  </a:lnTo>
                  <a:lnTo>
                    <a:pt x="170" y="179"/>
                  </a:lnTo>
                  <a:lnTo>
                    <a:pt x="168" y="181"/>
                  </a:lnTo>
                  <a:lnTo>
                    <a:pt x="166" y="181"/>
                  </a:lnTo>
                  <a:lnTo>
                    <a:pt x="162" y="181"/>
                  </a:lnTo>
                  <a:lnTo>
                    <a:pt x="160" y="183"/>
                  </a:lnTo>
                  <a:lnTo>
                    <a:pt x="158" y="183"/>
                  </a:lnTo>
                  <a:lnTo>
                    <a:pt x="158" y="185"/>
                  </a:lnTo>
                  <a:lnTo>
                    <a:pt x="156" y="185"/>
                  </a:lnTo>
                  <a:lnTo>
                    <a:pt x="154" y="187"/>
                  </a:lnTo>
                  <a:lnTo>
                    <a:pt x="152" y="187"/>
                  </a:lnTo>
                  <a:lnTo>
                    <a:pt x="150" y="189"/>
                  </a:lnTo>
                  <a:lnTo>
                    <a:pt x="146" y="191"/>
                  </a:lnTo>
                  <a:lnTo>
                    <a:pt x="144" y="193"/>
                  </a:lnTo>
                  <a:lnTo>
                    <a:pt x="142" y="195"/>
                  </a:lnTo>
                  <a:lnTo>
                    <a:pt x="140" y="195"/>
                  </a:lnTo>
                  <a:lnTo>
                    <a:pt x="140" y="197"/>
                  </a:lnTo>
                  <a:lnTo>
                    <a:pt x="138" y="197"/>
                  </a:lnTo>
                  <a:lnTo>
                    <a:pt x="136" y="197"/>
                  </a:lnTo>
                  <a:lnTo>
                    <a:pt x="134" y="199"/>
                  </a:lnTo>
                  <a:lnTo>
                    <a:pt x="132" y="201"/>
                  </a:lnTo>
                  <a:lnTo>
                    <a:pt x="130" y="203"/>
                  </a:lnTo>
                  <a:lnTo>
                    <a:pt x="124" y="205"/>
                  </a:lnTo>
                  <a:lnTo>
                    <a:pt x="120" y="207"/>
                  </a:lnTo>
                  <a:lnTo>
                    <a:pt x="120" y="209"/>
                  </a:lnTo>
                  <a:lnTo>
                    <a:pt x="118" y="209"/>
                  </a:lnTo>
                  <a:lnTo>
                    <a:pt x="116" y="211"/>
                  </a:lnTo>
                  <a:lnTo>
                    <a:pt x="114" y="211"/>
                  </a:lnTo>
                  <a:lnTo>
                    <a:pt x="112" y="211"/>
                  </a:lnTo>
                  <a:lnTo>
                    <a:pt x="112" y="213"/>
                  </a:lnTo>
                  <a:lnTo>
                    <a:pt x="110" y="213"/>
                  </a:lnTo>
                  <a:lnTo>
                    <a:pt x="108" y="215"/>
                  </a:lnTo>
                  <a:lnTo>
                    <a:pt x="104" y="217"/>
                  </a:lnTo>
                  <a:lnTo>
                    <a:pt x="102" y="217"/>
                  </a:lnTo>
                  <a:lnTo>
                    <a:pt x="100" y="219"/>
                  </a:lnTo>
                  <a:lnTo>
                    <a:pt x="96" y="223"/>
                  </a:lnTo>
                  <a:lnTo>
                    <a:pt x="96" y="223"/>
                  </a:lnTo>
                  <a:lnTo>
                    <a:pt x="94" y="225"/>
                  </a:lnTo>
                  <a:lnTo>
                    <a:pt x="88" y="229"/>
                  </a:lnTo>
                  <a:lnTo>
                    <a:pt x="88" y="229"/>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7" name="Freeform 155"/>
            <p:cNvSpPr>
              <a:spLocks/>
            </p:cNvSpPr>
            <p:nvPr/>
          </p:nvSpPr>
          <p:spPr bwMode="auto">
            <a:xfrm>
              <a:off x="8256588" y="1989138"/>
              <a:ext cx="330200" cy="117475"/>
            </a:xfrm>
            <a:custGeom>
              <a:avLst/>
              <a:gdLst>
                <a:gd name="T0" fmla="*/ 200 w 208"/>
                <a:gd name="T1" fmla="*/ 74 h 74"/>
                <a:gd name="T2" fmla="*/ 192 w 208"/>
                <a:gd name="T3" fmla="*/ 72 h 74"/>
                <a:gd name="T4" fmla="*/ 190 w 208"/>
                <a:gd name="T5" fmla="*/ 66 h 74"/>
                <a:gd name="T6" fmla="*/ 186 w 208"/>
                <a:gd name="T7" fmla="*/ 64 h 74"/>
                <a:gd name="T8" fmla="*/ 190 w 208"/>
                <a:gd name="T9" fmla="*/ 64 h 74"/>
                <a:gd name="T10" fmla="*/ 192 w 208"/>
                <a:gd name="T11" fmla="*/ 62 h 74"/>
                <a:gd name="T12" fmla="*/ 192 w 208"/>
                <a:gd name="T13" fmla="*/ 58 h 74"/>
                <a:gd name="T14" fmla="*/ 192 w 208"/>
                <a:gd name="T15" fmla="*/ 58 h 74"/>
                <a:gd name="T16" fmla="*/ 192 w 208"/>
                <a:gd name="T17" fmla="*/ 56 h 74"/>
                <a:gd name="T18" fmla="*/ 188 w 208"/>
                <a:gd name="T19" fmla="*/ 54 h 74"/>
                <a:gd name="T20" fmla="*/ 182 w 208"/>
                <a:gd name="T21" fmla="*/ 54 h 74"/>
                <a:gd name="T22" fmla="*/ 176 w 208"/>
                <a:gd name="T23" fmla="*/ 54 h 74"/>
                <a:gd name="T24" fmla="*/ 174 w 208"/>
                <a:gd name="T25" fmla="*/ 58 h 74"/>
                <a:gd name="T26" fmla="*/ 168 w 208"/>
                <a:gd name="T27" fmla="*/ 68 h 74"/>
                <a:gd name="T28" fmla="*/ 160 w 208"/>
                <a:gd name="T29" fmla="*/ 68 h 74"/>
                <a:gd name="T30" fmla="*/ 152 w 208"/>
                <a:gd name="T31" fmla="*/ 68 h 74"/>
                <a:gd name="T32" fmla="*/ 148 w 208"/>
                <a:gd name="T33" fmla="*/ 62 h 74"/>
                <a:gd name="T34" fmla="*/ 148 w 208"/>
                <a:gd name="T35" fmla="*/ 60 h 74"/>
                <a:gd name="T36" fmla="*/ 148 w 208"/>
                <a:gd name="T37" fmla="*/ 52 h 74"/>
                <a:gd name="T38" fmla="*/ 144 w 208"/>
                <a:gd name="T39" fmla="*/ 52 h 74"/>
                <a:gd name="T40" fmla="*/ 142 w 208"/>
                <a:gd name="T41" fmla="*/ 48 h 74"/>
                <a:gd name="T42" fmla="*/ 136 w 208"/>
                <a:gd name="T43" fmla="*/ 48 h 74"/>
                <a:gd name="T44" fmla="*/ 132 w 208"/>
                <a:gd name="T45" fmla="*/ 54 h 74"/>
                <a:gd name="T46" fmla="*/ 124 w 208"/>
                <a:gd name="T47" fmla="*/ 58 h 74"/>
                <a:gd name="T48" fmla="*/ 118 w 208"/>
                <a:gd name="T49" fmla="*/ 62 h 74"/>
                <a:gd name="T50" fmla="*/ 112 w 208"/>
                <a:gd name="T51" fmla="*/ 66 h 74"/>
                <a:gd name="T52" fmla="*/ 106 w 208"/>
                <a:gd name="T53" fmla="*/ 66 h 74"/>
                <a:gd name="T54" fmla="*/ 100 w 208"/>
                <a:gd name="T55" fmla="*/ 70 h 74"/>
                <a:gd name="T56" fmla="*/ 86 w 208"/>
                <a:gd name="T57" fmla="*/ 70 h 74"/>
                <a:gd name="T58" fmla="*/ 62 w 208"/>
                <a:gd name="T59" fmla="*/ 70 h 74"/>
                <a:gd name="T60" fmla="*/ 46 w 208"/>
                <a:gd name="T61" fmla="*/ 60 h 74"/>
                <a:gd name="T62" fmla="*/ 38 w 208"/>
                <a:gd name="T63" fmla="*/ 54 h 74"/>
                <a:gd name="T64" fmla="*/ 24 w 208"/>
                <a:gd name="T65" fmla="*/ 48 h 74"/>
                <a:gd name="T66" fmla="*/ 8 w 208"/>
                <a:gd name="T67" fmla="*/ 38 h 74"/>
                <a:gd name="T68" fmla="*/ 0 w 208"/>
                <a:gd name="T69" fmla="*/ 28 h 74"/>
                <a:gd name="T70" fmla="*/ 4 w 208"/>
                <a:gd name="T71" fmla="*/ 20 h 74"/>
                <a:gd name="T72" fmla="*/ 4 w 208"/>
                <a:gd name="T73" fmla="*/ 16 h 74"/>
                <a:gd name="T74" fmla="*/ 2 w 208"/>
                <a:gd name="T75" fmla="*/ 12 h 74"/>
                <a:gd name="T76" fmla="*/ 2 w 208"/>
                <a:gd name="T77" fmla="*/ 8 h 74"/>
                <a:gd name="T78" fmla="*/ 0 w 208"/>
                <a:gd name="T79" fmla="*/ 6 h 74"/>
                <a:gd name="T80" fmla="*/ 2 w 208"/>
                <a:gd name="T81" fmla="*/ 0 h 74"/>
                <a:gd name="T82" fmla="*/ 14 w 208"/>
                <a:gd name="T83" fmla="*/ 0 h 74"/>
                <a:gd name="T84" fmla="*/ 26 w 208"/>
                <a:gd name="T85" fmla="*/ 0 h 74"/>
                <a:gd name="T86" fmla="*/ 40 w 208"/>
                <a:gd name="T87" fmla="*/ 0 h 74"/>
                <a:gd name="T88" fmla="*/ 48 w 208"/>
                <a:gd name="T89" fmla="*/ 0 h 74"/>
                <a:gd name="T90" fmla="*/ 58 w 208"/>
                <a:gd name="T91" fmla="*/ 0 h 74"/>
                <a:gd name="T92" fmla="*/ 78 w 208"/>
                <a:gd name="T93" fmla="*/ 0 h 74"/>
                <a:gd name="T94" fmla="*/ 92 w 208"/>
                <a:gd name="T95" fmla="*/ 0 h 74"/>
                <a:gd name="T96" fmla="*/ 106 w 208"/>
                <a:gd name="T97" fmla="*/ 0 h 74"/>
                <a:gd name="T98" fmla="*/ 132 w 208"/>
                <a:gd name="T99" fmla="*/ 0 h 74"/>
                <a:gd name="T100" fmla="*/ 144 w 208"/>
                <a:gd name="T101" fmla="*/ 0 h 74"/>
                <a:gd name="T102" fmla="*/ 152 w 208"/>
                <a:gd name="T103" fmla="*/ 0 h 74"/>
                <a:gd name="T104" fmla="*/ 164 w 208"/>
                <a:gd name="T105" fmla="*/ 0 h 74"/>
                <a:gd name="T106" fmla="*/ 186 w 208"/>
                <a:gd name="T107" fmla="*/ 0 h 74"/>
                <a:gd name="T108" fmla="*/ 198 w 208"/>
                <a:gd name="T109" fmla="*/ 0 h 74"/>
                <a:gd name="T110" fmla="*/ 208 w 208"/>
                <a:gd name="T111" fmla="*/ 2 h 74"/>
                <a:gd name="T112" fmla="*/ 208 w 208"/>
                <a:gd name="T113" fmla="*/ 12 h 74"/>
                <a:gd name="T114" fmla="*/ 208 w 208"/>
                <a:gd name="T115" fmla="*/ 26 h 74"/>
                <a:gd name="T116" fmla="*/ 208 w 208"/>
                <a:gd name="T117" fmla="*/ 34 h 74"/>
                <a:gd name="T118" fmla="*/ 208 w 208"/>
                <a:gd name="T119" fmla="*/ 44 h 74"/>
                <a:gd name="T120" fmla="*/ 208 w 208"/>
                <a:gd name="T121" fmla="*/ 58 h 74"/>
                <a:gd name="T122" fmla="*/ 208 w 208"/>
                <a:gd name="T123"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8" h="74">
                  <a:moveTo>
                    <a:pt x="208" y="72"/>
                  </a:moveTo>
                  <a:lnTo>
                    <a:pt x="206" y="72"/>
                  </a:lnTo>
                  <a:lnTo>
                    <a:pt x="204" y="74"/>
                  </a:lnTo>
                  <a:lnTo>
                    <a:pt x="202" y="74"/>
                  </a:lnTo>
                  <a:lnTo>
                    <a:pt x="200" y="74"/>
                  </a:lnTo>
                  <a:lnTo>
                    <a:pt x="198" y="74"/>
                  </a:lnTo>
                  <a:lnTo>
                    <a:pt x="196" y="74"/>
                  </a:lnTo>
                  <a:lnTo>
                    <a:pt x="196" y="72"/>
                  </a:lnTo>
                  <a:lnTo>
                    <a:pt x="194" y="72"/>
                  </a:lnTo>
                  <a:lnTo>
                    <a:pt x="192" y="72"/>
                  </a:lnTo>
                  <a:lnTo>
                    <a:pt x="192" y="70"/>
                  </a:lnTo>
                  <a:lnTo>
                    <a:pt x="192" y="68"/>
                  </a:lnTo>
                  <a:lnTo>
                    <a:pt x="192" y="68"/>
                  </a:lnTo>
                  <a:lnTo>
                    <a:pt x="192" y="66"/>
                  </a:lnTo>
                  <a:lnTo>
                    <a:pt x="190" y="66"/>
                  </a:lnTo>
                  <a:lnTo>
                    <a:pt x="190" y="68"/>
                  </a:lnTo>
                  <a:lnTo>
                    <a:pt x="188" y="68"/>
                  </a:lnTo>
                  <a:lnTo>
                    <a:pt x="188" y="66"/>
                  </a:lnTo>
                  <a:lnTo>
                    <a:pt x="186" y="66"/>
                  </a:lnTo>
                  <a:lnTo>
                    <a:pt x="186" y="64"/>
                  </a:lnTo>
                  <a:lnTo>
                    <a:pt x="186" y="62"/>
                  </a:lnTo>
                  <a:lnTo>
                    <a:pt x="188" y="62"/>
                  </a:lnTo>
                  <a:lnTo>
                    <a:pt x="188" y="64"/>
                  </a:lnTo>
                  <a:lnTo>
                    <a:pt x="190" y="62"/>
                  </a:lnTo>
                  <a:lnTo>
                    <a:pt x="190" y="64"/>
                  </a:lnTo>
                  <a:lnTo>
                    <a:pt x="192" y="64"/>
                  </a:lnTo>
                  <a:lnTo>
                    <a:pt x="192" y="64"/>
                  </a:lnTo>
                  <a:lnTo>
                    <a:pt x="192" y="62"/>
                  </a:lnTo>
                  <a:lnTo>
                    <a:pt x="192" y="62"/>
                  </a:lnTo>
                  <a:lnTo>
                    <a:pt x="192" y="62"/>
                  </a:lnTo>
                  <a:lnTo>
                    <a:pt x="192" y="60"/>
                  </a:lnTo>
                  <a:lnTo>
                    <a:pt x="194" y="60"/>
                  </a:lnTo>
                  <a:lnTo>
                    <a:pt x="192" y="60"/>
                  </a:lnTo>
                  <a:lnTo>
                    <a:pt x="192" y="58"/>
                  </a:lnTo>
                  <a:lnTo>
                    <a:pt x="192" y="58"/>
                  </a:lnTo>
                  <a:lnTo>
                    <a:pt x="192" y="60"/>
                  </a:lnTo>
                  <a:lnTo>
                    <a:pt x="192" y="58"/>
                  </a:lnTo>
                  <a:lnTo>
                    <a:pt x="190" y="58"/>
                  </a:lnTo>
                  <a:lnTo>
                    <a:pt x="192" y="58"/>
                  </a:lnTo>
                  <a:lnTo>
                    <a:pt x="192" y="58"/>
                  </a:lnTo>
                  <a:lnTo>
                    <a:pt x="192" y="56"/>
                  </a:lnTo>
                  <a:lnTo>
                    <a:pt x="192" y="58"/>
                  </a:lnTo>
                  <a:lnTo>
                    <a:pt x="192" y="56"/>
                  </a:lnTo>
                  <a:lnTo>
                    <a:pt x="192" y="54"/>
                  </a:lnTo>
                  <a:lnTo>
                    <a:pt x="192" y="56"/>
                  </a:lnTo>
                  <a:lnTo>
                    <a:pt x="192" y="56"/>
                  </a:lnTo>
                  <a:lnTo>
                    <a:pt x="192" y="54"/>
                  </a:lnTo>
                  <a:lnTo>
                    <a:pt x="190" y="54"/>
                  </a:lnTo>
                  <a:lnTo>
                    <a:pt x="190" y="56"/>
                  </a:lnTo>
                  <a:lnTo>
                    <a:pt x="188" y="54"/>
                  </a:lnTo>
                  <a:lnTo>
                    <a:pt x="186" y="54"/>
                  </a:lnTo>
                  <a:lnTo>
                    <a:pt x="184" y="54"/>
                  </a:lnTo>
                  <a:lnTo>
                    <a:pt x="184" y="52"/>
                  </a:lnTo>
                  <a:lnTo>
                    <a:pt x="182" y="52"/>
                  </a:lnTo>
                  <a:lnTo>
                    <a:pt x="182" y="54"/>
                  </a:lnTo>
                  <a:lnTo>
                    <a:pt x="180" y="54"/>
                  </a:lnTo>
                  <a:lnTo>
                    <a:pt x="180" y="52"/>
                  </a:lnTo>
                  <a:lnTo>
                    <a:pt x="178" y="52"/>
                  </a:lnTo>
                  <a:lnTo>
                    <a:pt x="176" y="52"/>
                  </a:lnTo>
                  <a:lnTo>
                    <a:pt x="176" y="54"/>
                  </a:lnTo>
                  <a:lnTo>
                    <a:pt x="178" y="54"/>
                  </a:lnTo>
                  <a:lnTo>
                    <a:pt x="178" y="56"/>
                  </a:lnTo>
                  <a:lnTo>
                    <a:pt x="176" y="56"/>
                  </a:lnTo>
                  <a:lnTo>
                    <a:pt x="176" y="58"/>
                  </a:lnTo>
                  <a:lnTo>
                    <a:pt x="174" y="58"/>
                  </a:lnTo>
                  <a:lnTo>
                    <a:pt x="172" y="60"/>
                  </a:lnTo>
                  <a:lnTo>
                    <a:pt x="172" y="62"/>
                  </a:lnTo>
                  <a:lnTo>
                    <a:pt x="170" y="64"/>
                  </a:lnTo>
                  <a:lnTo>
                    <a:pt x="170" y="66"/>
                  </a:lnTo>
                  <a:lnTo>
                    <a:pt x="168" y="68"/>
                  </a:lnTo>
                  <a:lnTo>
                    <a:pt x="168" y="70"/>
                  </a:lnTo>
                  <a:lnTo>
                    <a:pt x="166" y="70"/>
                  </a:lnTo>
                  <a:lnTo>
                    <a:pt x="164" y="70"/>
                  </a:lnTo>
                  <a:lnTo>
                    <a:pt x="162" y="70"/>
                  </a:lnTo>
                  <a:lnTo>
                    <a:pt x="160" y="68"/>
                  </a:lnTo>
                  <a:lnTo>
                    <a:pt x="158" y="68"/>
                  </a:lnTo>
                  <a:lnTo>
                    <a:pt x="156" y="66"/>
                  </a:lnTo>
                  <a:lnTo>
                    <a:pt x="156" y="68"/>
                  </a:lnTo>
                  <a:lnTo>
                    <a:pt x="154" y="68"/>
                  </a:lnTo>
                  <a:lnTo>
                    <a:pt x="152" y="68"/>
                  </a:lnTo>
                  <a:lnTo>
                    <a:pt x="152" y="66"/>
                  </a:lnTo>
                  <a:lnTo>
                    <a:pt x="150" y="66"/>
                  </a:lnTo>
                  <a:lnTo>
                    <a:pt x="150" y="64"/>
                  </a:lnTo>
                  <a:lnTo>
                    <a:pt x="148" y="64"/>
                  </a:lnTo>
                  <a:lnTo>
                    <a:pt x="148" y="62"/>
                  </a:lnTo>
                  <a:lnTo>
                    <a:pt x="146" y="62"/>
                  </a:lnTo>
                  <a:lnTo>
                    <a:pt x="148" y="62"/>
                  </a:lnTo>
                  <a:lnTo>
                    <a:pt x="148" y="60"/>
                  </a:lnTo>
                  <a:lnTo>
                    <a:pt x="148" y="62"/>
                  </a:lnTo>
                  <a:lnTo>
                    <a:pt x="148" y="60"/>
                  </a:lnTo>
                  <a:lnTo>
                    <a:pt x="150" y="60"/>
                  </a:lnTo>
                  <a:lnTo>
                    <a:pt x="150" y="58"/>
                  </a:lnTo>
                  <a:lnTo>
                    <a:pt x="148" y="56"/>
                  </a:lnTo>
                  <a:lnTo>
                    <a:pt x="148" y="54"/>
                  </a:lnTo>
                  <a:lnTo>
                    <a:pt x="148" y="52"/>
                  </a:lnTo>
                  <a:lnTo>
                    <a:pt x="146" y="52"/>
                  </a:lnTo>
                  <a:lnTo>
                    <a:pt x="146" y="50"/>
                  </a:lnTo>
                  <a:lnTo>
                    <a:pt x="144" y="48"/>
                  </a:lnTo>
                  <a:lnTo>
                    <a:pt x="144" y="50"/>
                  </a:lnTo>
                  <a:lnTo>
                    <a:pt x="144" y="52"/>
                  </a:lnTo>
                  <a:lnTo>
                    <a:pt x="144" y="50"/>
                  </a:lnTo>
                  <a:lnTo>
                    <a:pt x="144" y="48"/>
                  </a:lnTo>
                  <a:lnTo>
                    <a:pt x="142" y="48"/>
                  </a:lnTo>
                  <a:lnTo>
                    <a:pt x="142" y="50"/>
                  </a:lnTo>
                  <a:lnTo>
                    <a:pt x="142" y="48"/>
                  </a:lnTo>
                  <a:lnTo>
                    <a:pt x="142" y="50"/>
                  </a:lnTo>
                  <a:lnTo>
                    <a:pt x="140" y="50"/>
                  </a:lnTo>
                  <a:lnTo>
                    <a:pt x="138" y="50"/>
                  </a:lnTo>
                  <a:lnTo>
                    <a:pt x="136" y="50"/>
                  </a:lnTo>
                  <a:lnTo>
                    <a:pt x="136" y="48"/>
                  </a:lnTo>
                  <a:lnTo>
                    <a:pt x="134" y="48"/>
                  </a:lnTo>
                  <a:lnTo>
                    <a:pt x="134" y="50"/>
                  </a:lnTo>
                  <a:lnTo>
                    <a:pt x="134" y="52"/>
                  </a:lnTo>
                  <a:lnTo>
                    <a:pt x="132" y="52"/>
                  </a:lnTo>
                  <a:lnTo>
                    <a:pt x="132" y="54"/>
                  </a:lnTo>
                  <a:lnTo>
                    <a:pt x="132" y="56"/>
                  </a:lnTo>
                  <a:lnTo>
                    <a:pt x="130" y="58"/>
                  </a:lnTo>
                  <a:lnTo>
                    <a:pt x="128" y="58"/>
                  </a:lnTo>
                  <a:lnTo>
                    <a:pt x="126" y="58"/>
                  </a:lnTo>
                  <a:lnTo>
                    <a:pt x="124" y="58"/>
                  </a:lnTo>
                  <a:lnTo>
                    <a:pt x="122" y="56"/>
                  </a:lnTo>
                  <a:lnTo>
                    <a:pt x="122" y="58"/>
                  </a:lnTo>
                  <a:lnTo>
                    <a:pt x="120" y="58"/>
                  </a:lnTo>
                  <a:lnTo>
                    <a:pt x="120" y="60"/>
                  </a:lnTo>
                  <a:lnTo>
                    <a:pt x="118" y="62"/>
                  </a:lnTo>
                  <a:lnTo>
                    <a:pt x="116" y="62"/>
                  </a:lnTo>
                  <a:lnTo>
                    <a:pt x="114" y="62"/>
                  </a:lnTo>
                  <a:lnTo>
                    <a:pt x="114" y="64"/>
                  </a:lnTo>
                  <a:lnTo>
                    <a:pt x="112" y="64"/>
                  </a:lnTo>
                  <a:lnTo>
                    <a:pt x="112" y="66"/>
                  </a:lnTo>
                  <a:lnTo>
                    <a:pt x="110" y="66"/>
                  </a:lnTo>
                  <a:lnTo>
                    <a:pt x="108" y="66"/>
                  </a:lnTo>
                  <a:lnTo>
                    <a:pt x="108" y="68"/>
                  </a:lnTo>
                  <a:lnTo>
                    <a:pt x="106" y="68"/>
                  </a:lnTo>
                  <a:lnTo>
                    <a:pt x="106" y="66"/>
                  </a:lnTo>
                  <a:lnTo>
                    <a:pt x="104" y="66"/>
                  </a:lnTo>
                  <a:lnTo>
                    <a:pt x="104" y="68"/>
                  </a:lnTo>
                  <a:lnTo>
                    <a:pt x="104" y="70"/>
                  </a:lnTo>
                  <a:lnTo>
                    <a:pt x="102" y="70"/>
                  </a:lnTo>
                  <a:lnTo>
                    <a:pt x="100" y="70"/>
                  </a:lnTo>
                  <a:lnTo>
                    <a:pt x="100" y="72"/>
                  </a:lnTo>
                  <a:lnTo>
                    <a:pt x="98" y="70"/>
                  </a:lnTo>
                  <a:lnTo>
                    <a:pt x="96" y="70"/>
                  </a:lnTo>
                  <a:lnTo>
                    <a:pt x="88" y="70"/>
                  </a:lnTo>
                  <a:lnTo>
                    <a:pt x="86" y="70"/>
                  </a:lnTo>
                  <a:lnTo>
                    <a:pt x="82" y="70"/>
                  </a:lnTo>
                  <a:lnTo>
                    <a:pt x="74" y="70"/>
                  </a:lnTo>
                  <a:lnTo>
                    <a:pt x="68" y="70"/>
                  </a:lnTo>
                  <a:lnTo>
                    <a:pt x="64" y="70"/>
                  </a:lnTo>
                  <a:lnTo>
                    <a:pt x="62" y="70"/>
                  </a:lnTo>
                  <a:lnTo>
                    <a:pt x="58" y="68"/>
                  </a:lnTo>
                  <a:lnTo>
                    <a:pt x="48" y="62"/>
                  </a:lnTo>
                  <a:lnTo>
                    <a:pt x="48" y="62"/>
                  </a:lnTo>
                  <a:lnTo>
                    <a:pt x="48" y="60"/>
                  </a:lnTo>
                  <a:lnTo>
                    <a:pt x="46" y="60"/>
                  </a:lnTo>
                  <a:lnTo>
                    <a:pt x="44" y="60"/>
                  </a:lnTo>
                  <a:lnTo>
                    <a:pt x="44" y="58"/>
                  </a:lnTo>
                  <a:lnTo>
                    <a:pt x="42" y="58"/>
                  </a:lnTo>
                  <a:lnTo>
                    <a:pt x="38" y="56"/>
                  </a:lnTo>
                  <a:lnTo>
                    <a:pt x="38" y="54"/>
                  </a:lnTo>
                  <a:lnTo>
                    <a:pt x="34" y="52"/>
                  </a:lnTo>
                  <a:lnTo>
                    <a:pt x="30" y="50"/>
                  </a:lnTo>
                  <a:lnTo>
                    <a:pt x="28" y="48"/>
                  </a:lnTo>
                  <a:lnTo>
                    <a:pt x="26" y="48"/>
                  </a:lnTo>
                  <a:lnTo>
                    <a:pt x="24" y="48"/>
                  </a:lnTo>
                  <a:lnTo>
                    <a:pt x="24" y="46"/>
                  </a:lnTo>
                  <a:lnTo>
                    <a:pt x="20" y="44"/>
                  </a:lnTo>
                  <a:lnTo>
                    <a:pt x="12" y="38"/>
                  </a:lnTo>
                  <a:lnTo>
                    <a:pt x="10" y="38"/>
                  </a:lnTo>
                  <a:lnTo>
                    <a:pt x="8" y="38"/>
                  </a:lnTo>
                  <a:lnTo>
                    <a:pt x="6" y="36"/>
                  </a:lnTo>
                  <a:lnTo>
                    <a:pt x="0" y="32"/>
                  </a:lnTo>
                  <a:lnTo>
                    <a:pt x="0" y="32"/>
                  </a:lnTo>
                  <a:lnTo>
                    <a:pt x="0" y="30"/>
                  </a:lnTo>
                  <a:lnTo>
                    <a:pt x="0" y="28"/>
                  </a:lnTo>
                  <a:lnTo>
                    <a:pt x="0" y="26"/>
                  </a:lnTo>
                  <a:lnTo>
                    <a:pt x="0" y="24"/>
                  </a:lnTo>
                  <a:lnTo>
                    <a:pt x="2" y="22"/>
                  </a:lnTo>
                  <a:lnTo>
                    <a:pt x="4" y="22"/>
                  </a:lnTo>
                  <a:lnTo>
                    <a:pt x="4" y="20"/>
                  </a:lnTo>
                  <a:lnTo>
                    <a:pt x="8" y="20"/>
                  </a:lnTo>
                  <a:lnTo>
                    <a:pt x="8" y="18"/>
                  </a:lnTo>
                  <a:lnTo>
                    <a:pt x="8" y="16"/>
                  </a:lnTo>
                  <a:lnTo>
                    <a:pt x="6" y="16"/>
                  </a:lnTo>
                  <a:lnTo>
                    <a:pt x="4" y="16"/>
                  </a:lnTo>
                  <a:lnTo>
                    <a:pt x="4" y="14"/>
                  </a:lnTo>
                  <a:lnTo>
                    <a:pt x="2" y="14"/>
                  </a:lnTo>
                  <a:lnTo>
                    <a:pt x="0" y="14"/>
                  </a:lnTo>
                  <a:lnTo>
                    <a:pt x="0" y="12"/>
                  </a:lnTo>
                  <a:lnTo>
                    <a:pt x="2" y="12"/>
                  </a:lnTo>
                  <a:lnTo>
                    <a:pt x="0" y="12"/>
                  </a:lnTo>
                  <a:lnTo>
                    <a:pt x="0" y="10"/>
                  </a:lnTo>
                  <a:lnTo>
                    <a:pt x="2" y="8"/>
                  </a:lnTo>
                  <a:lnTo>
                    <a:pt x="0" y="8"/>
                  </a:lnTo>
                  <a:lnTo>
                    <a:pt x="2" y="8"/>
                  </a:lnTo>
                  <a:lnTo>
                    <a:pt x="0" y="8"/>
                  </a:lnTo>
                  <a:lnTo>
                    <a:pt x="0" y="6"/>
                  </a:lnTo>
                  <a:lnTo>
                    <a:pt x="0" y="8"/>
                  </a:lnTo>
                  <a:lnTo>
                    <a:pt x="0" y="8"/>
                  </a:lnTo>
                  <a:lnTo>
                    <a:pt x="0" y="6"/>
                  </a:lnTo>
                  <a:lnTo>
                    <a:pt x="0" y="4"/>
                  </a:lnTo>
                  <a:lnTo>
                    <a:pt x="0" y="2"/>
                  </a:lnTo>
                  <a:lnTo>
                    <a:pt x="0" y="0"/>
                  </a:lnTo>
                  <a:lnTo>
                    <a:pt x="0" y="0"/>
                  </a:lnTo>
                  <a:lnTo>
                    <a:pt x="2" y="0"/>
                  </a:lnTo>
                  <a:lnTo>
                    <a:pt x="4" y="0"/>
                  </a:lnTo>
                  <a:lnTo>
                    <a:pt x="6" y="0"/>
                  </a:lnTo>
                  <a:lnTo>
                    <a:pt x="8" y="0"/>
                  </a:lnTo>
                  <a:lnTo>
                    <a:pt x="12" y="0"/>
                  </a:lnTo>
                  <a:lnTo>
                    <a:pt x="14" y="0"/>
                  </a:lnTo>
                  <a:lnTo>
                    <a:pt x="16" y="0"/>
                  </a:lnTo>
                  <a:lnTo>
                    <a:pt x="18" y="0"/>
                  </a:lnTo>
                  <a:lnTo>
                    <a:pt x="22" y="0"/>
                  </a:lnTo>
                  <a:lnTo>
                    <a:pt x="24" y="0"/>
                  </a:lnTo>
                  <a:lnTo>
                    <a:pt x="26" y="0"/>
                  </a:lnTo>
                  <a:lnTo>
                    <a:pt x="28" y="0"/>
                  </a:lnTo>
                  <a:lnTo>
                    <a:pt x="30" y="0"/>
                  </a:lnTo>
                  <a:lnTo>
                    <a:pt x="34" y="0"/>
                  </a:lnTo>
                  <a:lnTo>
                    <a:pt x="36" y="0"/>
                  </a:lnTo>
                  <a:lnTo>
                    <a:pt x="40" y="0"/>
                  </a:lnTo>
                  <a:lnTo>
                    <a:pt x="42" y="0"/>
                  </a:lnTo>
                  <a:lnTo>
                    <a:pt x="44" y="0"/>
                  </a:lnTo>
                  <a:lnTo>
                    <a:pt x="46" y="0"/>
                  </a:lnTo>
                  <a:lnTo>
                    <a:pt x="48" y="0"/>
                  </a:lnTo>
                  <a:lnTo>
                    <a:pt x="48" y="0"/>
                  </a:lnTo>
                  <a:lnTo>
                    <a:pt x="50" y="0"/>
                  </a:lnTo>
                  <a:lnTo>
                    <a:pt x="52" y="0"/>
                  </a:lnTo>
                  <a:lnTo>
                    <a:pt x="54" y="0"/>
                  </a:lnTo>
                  <a:lnTo>
                    <a:pt x="56" y="0"/>
                  </a:lnTo>
                  <a:lnTo>
                    <a:pt x="58" y="0"/>
                  </a:lnTo>
                  <a:lnTo>
                    <a:pt x="62" y="0"/>
                  </a:lnTo>
                  <a:lnTo>
                    <a:pt x="64" y="0"/>
                  </a:lnTo>
                  <a:lnTo>
                    <a:pt x="70" y="0"/>
                  </a:lnTo>
                  <a:lnTo>
                    <a:pt x="74" y="0"/>
                  </a:lnTo>
                  <a:lnTo>
                    <a:pt x="78" y="0"/>
                  </a:lnTo>
                  <a:lnTo>
                    <a:pt x="82" y="0"/>
                  </a:lnTo>
                  <a:lnTo>
                    <a:pt x="86" y="0"/>
                  </a:lnTo>
                  <a:lnTo>
                    <a:pt x="88" y="0"/>
                  </a:lnTo>
                  <a:lnTo>
                    <a:pt x="90" y="0"/>
                  </a:lnTo>
                  <a:lnTo>
                    <a:pt x="92" y="0"/>
                  </a:lnTo>
                  <a:lnTo>
                    <a:pt x="94" y="0"/>
                  </a:lnTo>
                  <a:lnTo>
                    <a:pt x="96" y="0"/>
                  </a:lnTo>
                  <a:lnTo>
                    <a:pt x="102" y="0"/>
                  </a:lnTo>
                  <a:lnTo>
                    <a:pt x="104" y="0"/>
                  </a:lnTo>
                  <a:lnTo>
                    <a:pt x="106" y="0"/>
                  </a:lnTo>
                  <a:lnTo>
                    <a:pt x="108" y="0"/>
                  </a:lnTo>
                  <a:lnTo>
                    <a:pt x="114" y="0"/>
                  </a:lnTo>
                  <a:lnTo>
                    <a:pt x="122" y="0"/>
                  </a:lnTo>
                  <a:lnTo>
                    <a:pt x="124" y="0"/>
                  </a:lnTo>
                  <a:lnTo>
                    <a:pt x="132" y="0"/>
                  </a:lnTo>
                  <a:lnTo>
                    <a:pt x="134" y="0"/>
                  </a:lnTo>
                  <a:lnTo>
                    <a:pt x="136" y="0"/>
                  </a:lnTo>
                  <a:lnTo>
                    <a:pt x="138" y="0"/>
                  </a:lnTo>
                  <a:lnTo>
                    <a:pt x="142" y="0"/>
                  </a:lnTo>
                  <a:lnTo>
                    <a:pt x="144" y="0"/>
                  </a:lnTo>
                  <a:lnTo>
                    <a:pt x="144" y="0"/>
                  </a:lnTo>
                  <a:lnTo>
                    <a:pt x="146" y="0"/>
                  </a:lnTo>
                  <a:lnTo>
                    <a:pt x="148" y="0"/>
                  </a:lnTo>
                  <a:lnTo>
                    <a:pt x="150" y="0"/>
                  </a:lnTo>
                  <a:lnTo>
                    <a:pt x="152" y="0"/>
                  </a:lnTo>
                  <a:lnTo>
                    <a:pt x="156" y="0"/>
                  </a:lnTo>
                  <a:lnTo>
                    <a:pt x="158" y="0"/>
                  </a:lnTo>
                  <a:lnTo>
                    <a:pt x="160" y="0"/>
                  </a:lnTo>
                  <a:lnTo>
                    <a:pt x="162" y="0"/>
                  </a:lnTo>
                  <a:lnTo>
                    <a:pt x="164" y="0"/>
                  </a:lnTo>
                  <a:lnTo>
                    <a:pt x="170" y="0"/>
                  </a:lnTo>
                  <a:lnTo>
                    <a:pt x="172" y="0"/>
                  </a:lnTo>
                  <a:lnTo>
                    <a:pt x="174" y="0"/>
                  </a:lnTo>
                  <a:lnTo>
                    <a:pt x="184" y="0"/>
                  </a:lnTo>
                  <a:lnTo>
                    <a:pt x="186" y="0"/>
                  </a:lnTo>
                  <a:lnTo>
                    <a:pt x="188" y="0"/>
                  </a:lnTo>
                  <a:lnTo>
                    <a:pt x="190" y="0"/>
                  </a:lnTo>
                  <a:lnTo>
                    <a:pt x="192" y="0"/>
                  </a:lnTo>
                  <a:lnTo>
                    <a:pt x="192" y="0"/>
                  </a:lnTo>
                  <a:lnTo>
                    <a:pt x="198" y="0"/>
                  </a:lnTo>
                  <a:lnTo>
                    <a:pt x="202" y="0"/>
                  </a:lnTo>
                  <a:lnTo>
                    <a:pt x="204" y="0"/>
                  </a:lnTo>
                  <a:lnTo>
                    <a:pt x="206" y="0"/>
                  </a:lnTo>
                  <a:lnTo>
                    <a:pt x="208" y="0"/>
                  </a:lnTo>
                  <a:lnTo>
                    <a:pt x="208" y="2"/>
                  </a:lnTo>
                  <a:lnTo>
                    <a:pt x="208" y="4"/>
                  </a:lnTo>
                  <a:lnTo>
                    <a:pt x="208" y="6"/>
                  </a:lnTo>
                  <a:lnTo>
                    <a:pt x="208" y="8"/>
                  </a:lnTo>
                  <a:lnTo>
                    <a:pt x="208" y="10"/>
                  </a:lnTo>
                  <a:lnTo>
                    <a:pt x="208" y="12"/>
                  </a:lnTo>
                  <a:lnTo>
                    <a:pt x="208" y="14"/>
                  </a:lnTo>
                  <a:lnTo>
                    <a:pt x="208" y="16"/>
                  </a:lnTo>
                  <a:lnTo>
                    <a:pt x="208" y="20"/>
                  </a:lnTo>
                  <a:lnTo>
                    <a:pt x="208" y="24"/>
                  </a:lnTo>
                  <a:lnTo>
                    <a:pt x="208" y="26"/>
                  </a:lnTo>
                  <a:lnTo>
                    <a:pt x="208" y="28"/>
                  </a:lnTo>
                  <a:lnTo>
                    <a:pt x="208" y="30"/>
                  </a:lnTo>
                  <a:lnTo>
                    <a:pt x="208" y="32"/>
                  </a:lnTo>
                  <a:lnTo>
                    <a:pt x="208" y="32"/>
                  </a:lnTo>
                  <a:lnTo>
                    <a:pt x="208" y="34"/>
                  </a:lnTo>
                  <a:lnTo>
                    <a:pt x="208" y="36"/>
                  </a:lnTo>
                  <a:lnTo>
                    <a:pt x="208" y="38"/>
                  </a:lnTo>
                  <a:lnTo>
                    <a:pt x="208" y="40"/>
                  </a:lnTo>
                  <a:lnTo>
                    <a:pt x="208" y="42"/>
                  </a:lnTo>
                  <a:lnTo>
                    <a:pt x="208" y="44"/>
                  </a:lnTo>
                  <a:lnTo>
                    <a:pt x="208" y="46"/>
                  </a:lnTo>
                  <a:lnTo>
                    <a:pt x="208" y="48"/>
                  </a:lnTo>
                  <a:lnTo>
                    <a:pt x="208" y="52"/>
                  </a:lnTo>
                  <a:lnTo>
                    <a:pt x="208" y="54"/>
                  </a:lnTo>
                  <a:lnTo>
                    <a:pt x="208" y="58"/>
                  </a:lnTo>
                  <a:lnTo>
                    <a:pt x="208" y="60"/>
                  </a:lnTo>
                  <a:lnTo>
                    <a:pt x="208" y="62"/>
                  </a:lnTo>
                  <a:lnTo>
                    <a:pt x="208" y="66"/>
                  </a:lnTo>
                  <a:lnTo>
                    <a:pt x="208" y="68"/>
                  </a:lnTo>
                  <a:lnTo>
                    <a:pt x="208" y="7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8" name="Freeform 168"/>
            <p:cNvSpPr>
              <a:spLocks/>
            </p:cNvSpPr>
            <p:nvPr/>
          </p:nvSpPr>
          <p:spPr bwMode="auto">
            <a:xfrm>
              <a:off x="8199438" y="1700213"/>
              <a:ext cx="82550" cy="288925"/>
            </a:xfrm>
            <a:custGeom>
              <a:avLst/>
              <a:gdLst>
                <a:gd name="T0" fmla="*/ 6 w 52"/>
                <a:gd name="T1" fmla="*/ 6 h 182"/>
                <a:gd name="T2" fmla="*/ 10 w 52"/>
                <a:gd name="T3" fmla="*/ 10 h 182"/>
                <a:gd name="T4" fmla="*/ 10 w 52"/>
                <a:gd name="T5" fmla="*/ 16 h 182"/>
                <a:gd name="T6" fmla="*/ 12 w 52"/>
                <a:gd name="T7" fmla="*/ 18 h 182"/>
                <a:gd name="T8" fmla="*/ 18 w 52"/>
                <a:gd name="T9" fmla="*/ 18 h 182"/>
                <a:gd name="T10" fmla="*/ 22 w 52"/>
                <a:gd name="T11" fmla="*/ 14 h 182"/>
                <a:gd name="T12" fmla="*/ 26 w 52"/>
                <a:gd name="T13" fmla="*/ 18 h 182"/>
                <a:gd name="T14" fmla="*/ 30 w 52"/>
                <a:gd name="T15" fmla="*/ 22 h 182"/>
                <a:gd name="T16" fmla="*/ 32 w 52"/>
                <a:gd name="T17" fmla="*/ 20 h 182"/>
                <a:gd name="T18" fmla="*/ 36 w 52"/>
                <a:gd name="T19" fmla="*/ 20 h 182"/>
                <a:gd name="T20" fmla="*/ 36 w 52"/>
                <a:gd name="T21" fmla="*/ 22 h 182"/>
                <a:gd name="T22" fmla="*/ 40 w 52"/>
                <a:gd name="T23" fmla="*/ 22 h 182"/>
                <a:gd name="T24" fmla="*/ 44 w 52"/>
                <a:gd name="T25" fmla="*/ 26 h 182"/>
                <a:gd name="T26" fmla="*/ 46 w 52"/>
                <a:gd name="T27" fmla="*/ 30 h 182"/>
                <a:gd name="T28" fmla="*/ 52 w 52"/>
                <a:gd name="T29" fmla="*/ 32 h 182"/>
                <a:gd name="T30" fmla="*/ 52 w 52"/>
                <a:gd name="T31" fmla="*/ 44 h 182"/>
                <a:gd name="T32" fmla="*/ 52 w 52"/>
                <a:gd name="T33" fmla="*/ 52 h 182"/>
                <a:gd name="T34" fmla="*/ 52 w 52"/>
                <a:gd name="T35" fmla="*/ 66 h 182"/>
                <a:gd name="T36" fmla="*/ 52 w 52"/>
                <a:gd name="T37" fmla="*/ 74 h 182"/>
                <a:gd name="T38" fmla="*/ 52 w 52"/>
                <a:gd name="T39" fmla="*/ 86 h 182"/>
                <a:gd name="T40" fmla="*/ 52 w 52"/>
                <a:gd name="T41" fmla="*/ 102 h 182"/>
                <a:gd name="T42" fmla="*/ 52 w 52"/>
                <a:gd name="T43" fmla="*/ 116 h 182"/>
                <a:gd name="T44" fmla="*/ 52 w 52"/>
                <a:gd name="T45" fmla="*/ 126 h 182"/>
                <a:gd name="T46" fmla="*/ 52 w 52"/>
                <a:gd name="T47" fmla="*/ 136 h 182"/>
                <a:gd name="T48" fmla="*/ 52 w 52"/>
                <a:gd name="T49" fmla="*/ 148 h 182"/>
                <a:gd name="T50" fmla="*/ 52 w 52"/>
                <a:gd name="T51" fmla="*/ 164 h 182"/>
                <a:gd name="T52" fmla="*/ 52 w 52"/>
                <a:gd name="T53" fmla="*/ 172 h 182"/>
                <a:gd name="T54" fmla="*/ 52 w 52"/>
                <a:gd name="T55" fmla="*/ 182 h 182"/>
                <a:gd name="T56" fmla="*/ 42 w 52"/>
                <a:gd name="T57" fmla="*/ 182 h 182"/>
                <a:gd name="T58" fmla="*/ 36 w 52"/>
                <a:gd name="T59" fmla="*/ 182 h 182"/>
                <a:gd name="T60" fmla="*/ 34 w 52"/>
                <a:gd name="T61" fmla="*/ 176 h 182"/>
                <a:gd name="T62" fmla="*/ 30 w 52"/>
                <a:gd name="T63" fmla="*/ 172 h 182"/>
                <a:gd name="T64" fmla="*/ 26 w 52"/>
                <a:gd name="T65" fmla="*/ 168 h 182"/>
                <a:gd name="T66" fmla="*/ 22 w 52"/>
                <a:gd name="T67" fmla="*/ 168 h 182"/>
                <a:gd name="T68" fmla="*/ 18 w 52"/>
                <a:gd name="T69" fmla="*/ 166 h 182"/>
                <a:gd name="T70" fmla="*/ 14 w 52"/>
                <a:gd name="T71" fmla="*/ 160 h 182"/>
                <a:gd name="T72" fmla="*/ 10 w 52"/>
                <a:gd name="T73" fmla="*/ 154 h 182"/>
                <a:gd name="T74" fmla="*/ 6 w 52"/>
                <a:gd name="T75" fmla="*/ 150 h 182"/>
                <a:gd name="T76" fmla="*/ 0 w 52"/>
                <a:gd name="T77" fmla="*/ 146 h 182"/>
                <a:gd name="T78" fmla="*/ 0 w 52"/>
                <a:gd name="T79" fmla="*/ 138 h 182"/>
                <a:gd name="T80" fmla="*/ 0 w 52"/>
                <a:gd name="T81" fmla="*/ 126 h 182"/>
                <a:gd name="T82" fmla="*/ 0 w 52"/>
                <a:gd name="T83" fmla="*/ 118 h 182"/>
                <a:gd name="T84" fmla="*/ 0 w 52"/>
                <a:gd name="T85" fmla="*/ 104 h 182"/>
                <a:gd name="T86" fmla="*/ 0 w 52"/>
                <a:gd name="T87" fmla="*/ 94 h 182"/>
                <a:gd name="T88" fmla="*/ 0 w 52"/>
                <a:gd name="T89" fmla="*/ 86 h 182"/>
                <a:gd name="T90" fmla="*/ 2 w 52"/>
                <a:gd name="T91" fmla="*/ 78 h 182"/>
                <a:gd name="T92" fmla="*/ 2 w 52"/>
                <a:gd name="T93" fmla="*/ 70 h 182"/>
                <a:gd name="T94" fmla="*/ 2 w 52"/>
                <a:gd name="T95" fmla="*/ 64 h 182"/>
                <a:gd name="T96" fmla="*/ 2 w 52"/>
                <a:gd name="T97" fmla="*/ 56 h 182"/>
                <a:gd name="T98" fmla="*/ 2 w 52"/>
                <a:gd name="T99" fmla="*/ 46 h 182"/>
                <a:gd name="T100" fmla="*/ 2 w 52"/>
                <a:gd name="T101" fmla="*/ 34 h 182"/>
                <a:gd name="T102" fmla="*/ 2 w 52"/>
                <a:gd name="T103" fmla="*/ 24 h 182"/>
                <a:gd name="T104" fmla="*/ 2 w 52"/>
                <a:gd name="T105" fmla="*/ 14 h 182"/>
                <a:gd name="T106" fmla="*/ 6 w 52"/>
                <a:gd name="T10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182">
                  <a:moveTo>
                    <a:pt x="6" y="0"/>
                  </a:moveTo>
                  <a:lnTo>
                    <a:pt x="8" y="2"/>
                  </a:lnTo>
                  <a:lnTo>
                    <a:pt x="8" y="4"/>
                  </a:lnTo>
                  <a:lnTo>
                    <a:pt x="6" y="6"/>
                  </a:lnTo>
                  <a:lnTo>
                    <a:pt x="8" y="6"/>
                  </a:lnTo>
                  <a:lnTo>
                    <a:pt x="10" y="6"/>
                  </a:lnTo>
                  <a:lnTo>
                    <a:pt x="10" y="8"/>
                  </a:lnTo>
                  <a:lnTo>
                    <a:pt x="10" y="10"/>
                  </a:lnTo>
                  <a:lnTo>
                    <a:pt x="12" y="12"/>
                  </a:lnTo>
                  <a:lnTo>
                    <a:pt x="14" y="12"/>
                  </a:lnTo>
                  <a:lnTo>
                    <a:pt x="12" y="14"/>
                  </a:lnTo>
                  <a:lnTo>
                    <a:pt x="10" y="16"/>
                  </a:lnTo>
                  <a:lnTo>
                    <a:pt x="12" y="16"/>
                  </a:lnTo>
                  <a:lnTo>
                    <a:pt x="14" y="16"/>
                  </a:lnTo>
                  <a:lnTo>
                    <a:pt x="14" y="18"/>
                  </a:lnTo>
                  <a:lnTo>
                    <a:pt x="12" y="18"/>
                  </a:lnTo>
                  <a:lnTo>
                    <a:pt x="14" y="18"/>
                  </a:lnTo>
                  <a:lnTo>
                    <a:pt x="14" y="16"/>
                  </a:lnTo>
                  <a:lnTo>
                    <a:pt x="18" y="16"/>
                  </a:lnTo>
                  <a:lnTo>
                    <a:pt x="18" y="18"/>
                  </a:lnTo>
                  <a:lnTo>
                    <a:pt x="20" y="18"/>
                  </a:lnTo>
                  <a:lnTo>
                    <a:pt x="22" y="18"/>
                  </a:lnTo>
                  <a:lnTo>
                    <a:pt x="22" y="16"/>
                  </a:lnTo>
                  <a:lnTo>
                    <a:pt x="22" y="14"/>
                  </a:lnTo>
                  <a:lnTo>
                    <a:pt x="24" y="14"/>
                  </a:lnTo>
                  <a:lnTo>
                    <a:pt x="26" y="14"/>
                  </a:lnTo>
                  <a:lnTo>
                    <a:pt x="26" y="16"/>
                  </a:lnTo>
                  <a:lnTo>
                    <a:pt x="26" y="18"/>
                  </a:lnTo>
                  <a:lnTo>
                    <a:pt x="28" y="18"/>
                  </a:lnTo>
                  <a:lnTo>
                    <a:pt x="28" y="20"/>
                  </a:lnTo>
                  <a:lnTo>
                    <a:pt x="28" y="22"/>
                  </a:lnTo>
                  <a:lnTo>
                    <a:pt x="30" y="22"/>
                  </a:lnTo>
                  <a:lnTo>
                    <a:pt x="32" y="22"/>
                  </a:lnTo>
                  <a:lnTo>
                    <a:pt x="34" y="22"/>
                  </a:lnTo>
                  <a:lnTo>
                    <a:pt x="32" y="22"/>
                  </a:lnTo>
                  <a:lnTo>
                    <a:pt x="32" y="20"/>
                  </a:lnTo>
                  <a:lnTo>
                    <a:pt x="34" y="20"/>
                  </a:lnTo>
                  <a:lnTo>
                    <a:pt x="34" y="22"/>
                  </a:lnTo>
                  <a:lnTo>
                    <a:pt x="36" y="22"/>
                  </a:lnTo>
                  <a:lnTo>
                    <a:pt x="36" y="20"/>
                  </a:lnTo>
                  <a:lnTo>
                    <a:pt x="36" y="20"/>
                  </a:lnTo>
                  <a:lnTo>
                    <a:pt x="36" y="18"/>
                  </a:lnTo>
                  <a:lnTo>
                    <a:pt x="36" y="20"/>
                  </a:lnTo>
                  <a:lnTo>
                    <a:pt x="36" y="22"/>
                  </a:lnTo>
                  <a:lnTo>
                    <a:pt x="38" y="22"/>
                  </a:lnTo>
                  <a:lnTo>
                    <a:pt x="38" y="20"/>
                  </a:lnTo>
                  <a:lnTo>
                    <a:pt x="40" y="20"/>
                  </a:lnTo>
                  <a:lnTo>
                    <a:pt x="40" y="22"/>
                  </a:lnTo>
                  <a:lnTo>
                    <a:pt x="40" y="22"/>
                  </a:lnTo>
                  <a:lnTo>
                    <a:pt x="40" y="24"/>
                  </a:lnTo>
                  <a:lnTo>
                    <a:pt x="42" y="26"/>
                  </a:lnTo>
                  <a:lnTo>
                    <a:pt x="44" y="26"/>
                  </a:lnTo>
                  <a:lnTo>
                    <a:pt x="46" y="26"/>
                  </a:lnTo>
                  <a:lnTo>
                    <a:pt x="44" y="26"/>
                  </a:lnTo>
                  <a:lnTo>
                    <a:pt x="44" y="28"/>
                  </a:lnTo>
                  <a:lnTo>
                    <a:pt x="46" y="30"/>
                  </a:lnTo>
                  <a:lnTo>
                    <a:pt x="48" y="30"/>
                  </a:lnTo>
                  <a:lnTo>
                    <a:pt x="50" y="30"/>
                  </a:lnTo>
                  <a:lnTo>
                    <a:pt x="50" y="32"/>
                  </a:lnTo>
                  <a:lnTo>
                    <a:pt x="52" y="32"/>
                  </a:lnTo>
                  <a:lnTo>
                    <a:pt x="52" y="36"/>
                  </a:lnTo>
                  <a:lnTo>
                    <a:pt x="52" y="38"/>
                  </a:lnTo>
                  <a:lnTo>
                    <a:pt x="52" y="42"/>
                  </a:lnTo>
                  <a:lnTo>
                    <a:pt x="52" y="44"/>
                  </a:lnTo>
                  <a:lnTo>
                    <a:pt x="52" y="46"/>
                  </a:lnTo>
                  <a:lnTo>
                    <a:pt x="52" y="48"/>
                  </a:lnTo>
                  <a:lnTo>
                    <a:pt x="52" y="50"/>
                  </a:lnTo>
                  <a:lnTo>
                    <a:pt x="52" y="52"/>
                  </a:lnTo>
                  <a:lnTo>
                    <a:pt x="52" y="54"/>
                  </a:lnTo>
                  <a:lnTo>
                    <a:pt x="52" y="60"/>
                  </a:lnTo>
                  <a:lnTo>
                    <a:pt x="52" y="64"/>
                  </a:lnTo>
                  <a:lnTo>
                    <a:pt x="52" y="66"/>
                  </a:lnTo>
                  <a:lnTo>
                    <a:pt x="52" y="68"/>
                  </a:lnTo>
                  <a:lnTo>
                    <a:pt x="52" y="70"/>
                  </a:lnTo>
                  <a:lnTo>
                    <a:pt x="52" y="72"/>
                  </a:lnTo>
                  <a:lnTo>
                    <a:pt x="52" y="74"/>
                  </a:lnTo>
                  <a:lnTo>
                    <a:pt x="52" y="78"/>
                  </a:lnTo>
                  <a:lnTo>
                    <a:pt x="52" y="80"/>
                  </a:lnTo>
                  <a:lnTo>
                    <a:pt x="52" y="82"/>
                  </a:lnTo>
                  <a:lnTo>
                    <a:pt x="52" y="86"/>
                  </a:lnTo>
                  <a:lnTo>
                    <a:pt x="52" y="88"/>
                  </a:lnTo>
                  <a:lnTo>
                    <a:pt x="52" y="90"/>
                  </a:lnTo>
                  <a:lnTo>
                    <a:pt x="52" y="98"/>
                  </a:lnTo>
                  <a:lnTo>
                    <a:pt x="52" y="102"/>
                  </a:lnTo>
                  <a:lnTo>
                    <a:pt x="52" y="110"/>
                  </a:lnTo>
                  <a:lnTo>
                    <a:pt x="52" y="112"/>
                  </a:lnTo>
                  <a:lnTo>
                    <a:pt x="52" y="114"/>
                  </a:lnTo>
                  <a:lnTo>
                    <a:pt x="52" y="116"/>
                  </a:lnTo>
                  <a:lnTo>
                    <a:pt x="52" y="118"/>
                  </a:lnTo>
                  <a:lnTo>
                    <a:pt x="52" y="120"/>
                  </a:lnTo>
                  <a:lnTo>
                    <a:pt x="52" y="124"/>
                  </a:lnTo>
                  <a:lnTo>
                    <a:pt x="52" y="126"/>
                  </a:lnTo>
                  <a:lnTo>
                    <a:pt x="52" y="128"/>
                  </a:lnTo>
                  <a:lnTo>
                    <a:pt x="52" y="132"/>
                  </a:lnTo>
                  <a:lnTo>
                    <a:pt x="52" y="134"/>
                  </a:lnTo>
                  <a:lnTo>
                    <a:pt x="52" y="136"/>
                  </a:lnTo>
                  <a:lnTo>
                    <a:pt x="52" y="138"/>
                  </a:lnTo>
                  <a:lnTo>
                    <a:pt x="52" y="142"/>
                  </a:lnTo>
                  <a:lnTo>
                    <a:pt x="52" y="144"/>
                  </a:lnTo>
                  <a:lnTo>
                    <a:pt x="52" y="148"/>
                  </a:lnTo>
                  <a:lnTo>
                    <a:pt x="52" y="150"/>
                  </a:lnTo>
                  <a:lnTo>
                    <a:pt x="52" y="154"/>
                  </a:lnTo>
                  <a:lnTo>
                    <a:pt x="52" y="160"/>
                  </a:lnTo>
                  <a:lnTo>
                    <a:pt x="52" y="164"/>
                  </a:lnTo>
                  <a:lnTo>
                    <a:pt x="52" y="166"/>
                  </a:lnTo>
                  <a:lnTo>
                    <a:pt x="52" y="168"/>
                  </a:lnTo>
                  <a:lnTo>
                    <a:pt x="52" y="170"/>
                  </a:lnTo>
                  <a:lnTo>
                    <a:pt x="52" y="172"/>
                  </a:lnTo>
                  <a:lnTo>
                    <a:pt x="52" y="174"/>
                  </a:lnTo>
                  <a:lnTo>
                    <a:pt x="52" y="176"/>
                  </a:lnTo>
                  <a:lnTo>
                    <a:pt x="52" y="178"/>
                  </a:lnTo>
                  <a:lnTo>
                    <a:pt x="52" y="182"/>
                  </a:lnTo>
                  <a:lnTo>
                    <a:pt x="50" y="182"/>
                  </a:lnTo>
                  <a:lnTo>
                    <a:pt x="48" y="182"/>
                  </a:lnTo>
                  <a:lnTo>
                    <a:pt x="44" y="182"/>
                  </a:lnTo>
                  <a:lnTo>
                    <a:pt x="42" y="182"/>
                  </a:lnTo>
                  <a:lnTo>
                    <a:pt x="40" y="182"/>
                  </a:lnTo>
                  <a:lnTo>
                    <a:pt x="38" y="182"/>
                  </a:lnTo>
                  <a:lnTo>
                    <a:pt x="36" y="182"/>
                  </a:lnTo>
                  <a:lnTo>
                    <a:pt x="36" y="182"/>
                  </a:lnTo>
                  <a:lnTo>
                    <a:pt x="36" y="180"/>
                  </a:lnTo>
                  <a:lnTo>
                    <a:pt x="36" y="178"/>
                  </a:lnTo>
                  <a:lnTo>
                    <a:pt x="36" y="176"/>
                  </a:lnTo>
                  <a:lnTo>
                    <a:pt x="34" y="176"/>
                  </a:lnTo>
                  <a:lnTo>
                    <a:pt x="34" y="174"/>
                  </a:lnTo>
                  <a:lnTo>
                    <a:pt x="32" y="174"/>
                  </a:lnTo>
                  <a:lnTo>
                    <a:pt x="32" y="172"/>
                  </a:lnTo>
                  <a:lnTo>
                    <a:pt x="30" y="172"/>
                  </a:lnTo>
                  <a:lnTo>
                    <a:pt x="30" y="170"/>
                  </a:lnTo>
                  <a:lnTo>
                    <a:pt x="30" y="168"/>
                  </a:lnTo>
                  <a:lnTo>
                    <a:pt x="28" y="168"/>
                  </a:lnTo>
                  <a:lnTo>
                    <a:pt x="26" y="168"/>
                  </a:lnTo>
                  <a:lnTo>
                    <a:pt x="26" y="166"/>
                  </a:lnTo>
                  <a:lnTo>
                    <a:pt x="24" y="166"/>
                  </a:lnTo>
                  <a:lnTo>
                    <a:pt x="22" y="166"/>
                  </a:lnTo>
                  <a:lnTo>
                    <a:pt x="22" y="168"/>
                  </a:lnTo>
                  <a:lnTo>
                    <a:pt x="20" y="168"/>
                  </a:lnTo>
                  <a:lnTo>
                    <a:pt x="20" y="166"/>
                  </a:lnTo>
                  <a:lnTo>
                    <a:pt x="18" y="166"/>
                  </a:lnTo>
                  <a:lnTo>
                    <a:pt x="18" y="166"/>
                  </a:lnTo>
                  <a:lnTo>
                    <a:pt x="16" y="166"/>
                  </a:lnTo>
                  <a:lnTo>
                    <a:pt x="16" y="164"/>
                  </a:lnTo>
                  <a:lnTo>
                    <a:pt x="14" y="162"/>
                  </a:lnTo>
                  <a:lnTo>
                    <a:pt x="14" y="160"/>
                  </a:lnTo>
                  <a:lnTo>
                    <a:pt x="14" y="158"/>
                  </a:lnTo>
                  <a:lnTo>
                    <a:pt x="12" y="158"/>
                  </a:lnTo>
                  <a:lnTo>
                    <a:pt x="12" y="156"/>
                  </a:lnTo>
                  <a:lnTo>
                    <a:pt x="10" y="154"/>
                  </a:lnTo>
                  <a:lnTo>
                    <a:pt x="10" y="152"/>
                  </a:lnTo>
                  <a:lnTo>
                    <a:pt x="8" y="152"/>
                  </a:lnTo>
                  <a:lnTo>
                    <a:pt x="6" y="152"/>
                  </a:lnTo>
                  <a:lnTo>
                    <a:pt x="6" y="150"/>
                  </a:lnTo>
                  <a:lnTo>
                    <a:pt x="4" y="148"/>
                  </a:lnTo>
                  <a:lnTo>
                    <a:pt x="2" y="148"/>
                  </a:lnTo>
                  <a:lnTo>
                    <a:pt x="2" y="146"/>
                  </a:lnTo>
                  <a:lnTo>
                    <a:pt x="0" y="146"/>
                  </a:lnTo>
                  <a:lnTo>
                    <a:pt x="0" y="144"/>
                  </a:lnTo>
                  <a:lnTo>
                    <a:pt x="0" y="142"/>
                  </a:lnTo>
                  <a:lnTo>
                    <a:pt x="0" y="140"/>
                  </a:lnTo>
                  <a:lnTo>
                    <a:pt x="0" y="138"/>
                  </a:lnTo>
                  <a:lnTo>
                    <a:pt x="0" y="136"/>
                  </a:lnTo>
                  <a:lnTo>
                    <a:pt x="0" y="132"/>
                  </a:lnTo>
                  <a:lnTo>
                    <a:pt x="0" y="128"/>
                  </a:lnTo>
                  <a:lnTo>
                    <a:pt x="0" y="126"/>
                  </a:lnTo>
                  <a:lnTo>
                    <a:pt x="0" y="124"/>
                  </a:lnTo>
                  <a:lnTo>
                    <a:pt x="0" y="122"/>
                  </a:lnTo>
                  <a:lnTo>
                    <a:pt x="0" y="120"/>
                  </a:lnTo>
                  <a:lnTo>
                    <a:pt x="0" y="118"/>
                  </a:lnTo>
                  <a:lnTo>
                    <a:pt x="0" y="114"/>
                  </a:lnTo>
                  <a:lnTo>
                    <a:pt x="0" y="110"/>
                  </a:lnTo>
                  <a:lnTo>
                    <a:pt x="0" y="106"/>
                  </a:lnTo>
                  <a:lnTo>
                    <a:pt x="0" y="104"/>
                  </a:lnTo>
                  <a:lnTo>
                    <a:pt x="0" y="102"/>
                  </a:lnTo>
                  <a:lnTo>
                    <a:pt x="0" y="100"/>
                  </a:lnTo>
                  <a:lnTo>
                    <a:pt x="0" y="96"/>
                  </a:lnTo>
                  <a:lnTo>
                    <a:pt x="0" y="94"/>
                  </a:lnTo>
                  <a:lnTo>
                    <a:pt x="0" y="92"/>
                  </a:lnTo>
                  <a:lnTo>
                    <a:pt x="0" y="90"/>
                  </a:lnTo>
                  <a:lnTo>
                    <a:pt x="0" y="88"/>
                  </a:lnTo>
                  <a:lnTo>
                    <a:pt x="0" y="86"/>
                  </a:lnTo>
                  <a:lnTo>
                    <a:pt x="0" y="84"/>
                  </a:lnTo>
                  <a:lnTo>
                    <a:pt x="0" y="82"/>
                  </a:lnTo>
                  <a:lnTo>
                    <a:pt x="0" y="80"/>
                  </a:lnTo>
                  <a:lnTo>
                    <a:pt x="2" y="78"/>
                  </a:lnTo>
                  <a:lnTo>
                    <a:pt x="2" y="76"/>
                  </a:lnTo>
                  <a:lnTo>
                    <a:pt x="2" y="74"/>
                  </a:lnTo>
                  <a:lnTo>
                    <a:pt x="2" y="72"/>
                  </a:lnTo>
                  <a:lnTo>
                    <a:pt x="2" y="70"/>
                  </a:lnTo>
                  <a:lnTo>
                    <a:pt x="2" y="70"/>
                  </a:lnTo>
                  <a:lnTo>
                    <a:pt x="2" y="68"/>
                  </a:lnTo>
                  <a:lnTo>
                    <a:pt x="2" y="66"/>
                  </a:lnTo>
                  <a:lnTo>
                    <a:pt x="2" y="64"/>
                  </a:lnTo>
                  <a:lnTo>
                    <a:pt x="2" y="62"/>
                  </a:lnTo>
                  <a:lnTo>
                    <a:pt x="2" y="60"/>
                  </a:lnTo>
                  <a:lnTo>
                    <a:pt x="2" y="58"/>
                  </a:lnTo>
                  <a:lnTo>
                    <a:pt x="2" y="56"/>
                  </a:lnTo>
                  <a:lnTo>
                    <a:pt x="2" y="54"/>
                  </a:lnTo>
                  <a:lnTo>
                    <a:pt x="2" y="52"/>
                  </a:lnTo>
                  <a:lnTo>
                    <a:pt x="2" y="50"/>
                  </a:lnTo>
                  <a:lnTo>
                    <a:pt x="2" y="46"/>
                  </a:lnTo>
                  <a:lnTo>
                    <a:pt x="2" y="44"/>
                  </a:lnTo>
                  <a:lnTo>
                    <a:pt x="2" y="42"/>
                  </a:lnTo>
                  <a:lnTo>
                    <a:pt x="2" y="36"/>
                  </a:lnTo>
                  <a:lnTo>
                    <a:pt x="2" y="34"/>
                  </a:lnTo>
                  <a:lnTo>
                    <a:pt x="2" y="32"/>
                  </a:lnTo>
                  <a:lnTo>
                    <a:pt x="2" y="30"/>
                  </a:lnTo>
                  <a:lnTo>
                    <a:pt x="2" y="28"/>
                  </a:lnTo>
                  <a:lnTo>
                    <a:pt x="2" y="24"/>
                  </a:lnTo>
                  <a:lnTo>
                    <a:pt x="2" y="22"/>
                  </a:lnTo>
                  <a:lnTo>
                    <a:pt x="2" y="20"/>
                  </a:lnTo>
                  <a:lnTo>
                    <a:pt x="2" y="16"/>
                  </a:lnTo>
                  <a:lnTo>
                    <a:pt x="2" y="14"/>
                  </a:lnTo>
                  <a:lnTo>
                    <a:pt x="2" y="8"/>
                  </a:lnTo>
                  <a:lnTo>
                    <a:pt x="2" y="0"/>
                  </a:lnTo>
                  <a:lnTo>
                    <a:pt x="4" y="0"/>
                  </a:lnTo>
                  <a:lnTo>
                    <a:pt x="6"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9" name="Freeform 171"/>
            <p:cNvSpPr>
              <a:spLocks/>
            </p:cNvSpPr>
            <p:nvPr/>
          </p:nvSpPr>
          <p:spPr bwMode="auto">
            <a:xfrm>
              <a:off x="7156450" y="2320925"/>
              <a:ext cx="422275" cy="314325"/>
            </a:xfrm>
            <a:custGeom>
              <a:avLst/>
              <a:gdLst>
                <a:gd name="T0" fmla="*/ 174 w 266"/>
                <a:gd name="T1" fmla="*/ 8 h 198"/>
                <a:gd name="T2" fmla="*/ 184 w 266"/>
                <a:gd name="T3" fmla="*/ 8 h 198"/>
                <a:gd name="T4" fmla="*/ 188 w 266"/>
                <a:gd name="T5" fmla="*/ 10 h 198"/>
                <a:gd name="T6" fmla="*/ 190 w 266"/>
                <a:gd name="T7" fmla="*/ 14 h 198"/>
                <a:gd name="T8" fmla="*/ 192 w 266"/>
                <a:gd name="T9" fmla="*/ 20 h 198"/>
                <a:gd name="T10" fmla="*/ 196 w 266"/>
                <a:gd name="T11" fmla="*/ 26 h 198"/>
                <a:gd name="T12" fmla="*/ 202 w 266"/>
                <a:gd name="T13" fmla="*/ 30 h 198"/>
                <a:gd name="T14" fmla="*/ 210 w 266"/>
                <a:gd name="T15" fmla="*/ 32 h 198"/>
                <a:gd name="T16" fmla="*/ 216 w 266"/>
                <a:gd name="T17" fmla="*/ 38 h 198"/>
                <a:gd name="T18" fmla="*/ 220 w 266"/>
                <a:gd name="T19" fmla="*/ 40 h 198"/>
                <a:gd name="T20" fmla="*/ 224 w 266"/>
                <a:gd name="T21" fmla="*/ 46 h 198"/>
                <a:gd name="T22" fmla="*/ 234 w 266"/>
                <a:gd name="T23" fmla="*/ 42 h 198"/>
                <a:gd name="T24" fmla="*/ 234 w 266"/>
                <a:gd name="T25" fmla="*/ 48 h 198"/>
                <a:gd name="T26" fmla="*/ 228 w 266"/>
                <a:gd name="T27" fmla="*/ 52 h 198"/>
                <a:gd name="T28" fmla="*/ 230 w 266"/>
                <a:gd name="T29" fmla="*/ 64 h 198"/>
                <a:gd name="T30" fmla="*/ 242 w 266"/>
                <a:gd name="T31" fmla="*/ 64 h 198"/>
                <a:gd name="T32" fmla="*/ 250 w 266"/>
                <a:gd name="T33" fmla="*/ 64 h 198"/>
                <a:gd name="T34" fmla="*/ 248 w 266"/>
                <a:gd name="T35" fmla="*/ 76 h 198"/>
                <a:gd name="T36" fmla="*/ 248 w 266"/>
                <a:gd name="T37" fmla="*/ 88 h 198"/>
                <a:gd name="T38" fmla="*/ 254 w 266"/>
                <a:gd name="T39" fmla="*/ 90 h 198"/>
                <a:gd name="T40" fmla="*/ 262 w 266"/>
                <a:gd name="T41" fmla="*/ 90 h 198"/>
                <a:gd name="T42" fmla="*/ 260 w 266"/>
                <a:gd name="T43" fmla="*/ 96 h 198"/>
                <a:gd name="T44" fmla="*/ 262 w 266"/>
                <a:gd name="T45" fmla="*/ 108 h 198"/>
                <a:gd name="T46" fmla="*/ 266 w 266"/>
                <a:gd name="T47" fmla="*/ 116 h 198"/>
                <a:gd name="T48" fmla="*/ 250 w 266"/>
                <a:gd name="T49" fmla="*/ 126 h 198"/>
                <a:gd name="T50" fmla="*/ 232 w 266"/>
                <a:gd name="T51" fmla="*/ 136 h 198"/>
                <a:gd name="T52" fmla="*/ 218 w 266"/>
                <a:gd name="T53" fmla="*/ 144 h 198"/>
                <a:gd name="T54" fmla="*/ 204 w 266"/>
                <a:gd name="T55" fmla="*/ 152 h 198"/>
                <a:gd name="T56" fmla="*/ 192 w 266"/>
                <a:gd name="T57" fmla="*/ 160 h 198"/>
                <a:gd name="T58" fmla="*/ 180 w 266"/>
                <a:gd name="T59" fmla="*/ 164 h 198"/>
                <a:gd name="T60" fmla="*/ 170 w 266"/>
                <a:gd name="T61" fmla="*/ 170 h 198"/>
                <a:gd name="T62" fmla="*/ 158 w 266"/>
                <a:gd name="T63" fmla="*/ 178 h 198"/>
                <a:gd name="T64" fmla="*/ 134 w 266"/>
                <a:gd name="T65" fmla="*/ 192 h 198"/>
                <a:gd name="T66" fmla="*/ 114 w 266"/>
                <a:gd name="T67" fmla="*/ 196 h 198"/>
                <a:gd name="T68" fmla="*/ 102 w 266"/>
                <a:gd name="T69" fmla="*/ 194 h 198"/>
                <a:gd name="T70" fmla="*/ 84 w 266"/>
                <a:gd name="T71" fmla="*/ 194 h 198"/>
                <a:gd name="T72" fmla="*/ 62 w 266"/>
                <a:gd name="T73" fmla="*/ 190 h 198"/>
                <a:gd name="T74" fmla="*/ 50 w 266"/>
                <a:gd name="T75" fmla="*/ 180 h 198"/>
                <a:gd name="T76" fmla="*/ 40 w 266"/>
                <a:gd name="T77" fmla="*/ 164 h 198"/>
                <a:gd name="T78" fmla="*/ 34 w 266"/>
                <a:gd name="T79" fmla="*/ 154 h 198"/>
                <a:gd name="T80" fmla="*/ 28 w 266"/>
                <a:gd name="T81" fmla="*/ 144 h 198"/>
                <a:gd name="T82" fmla="*/ 20 w 266"/>
                <a:gd name="T83" fmla="*/ 130 h 198"/>
                <a:gd name="T84" fmla="*/ 16 w 266"/>
                <a:gd name="T85" fmla="*/ 120 h 198"/>
                <a:gd name="T86" fmla="*/ 6 w 266"/>
                <a:gd name="T87" fmla="*/ 104 h 198"/>
                <a:gd name="T88" fmla="*/ 6 w 266"/>
                <a:gd name="T89" fmla="*/ 92 h 198"/>
                <a:gd name="T90" fmla="*/ 28 w 266"/>
                <a:gd name="T91" fmla="*/ 78 h 198"/>
                <a:gd name="T92" fmla="*/ 46 w 266"/>
                <a:gd name="T93" fmla="*/ 66 h 198"/>
                <a:gd name="T94" fmla="*/ 62 w 266"/>
                <a:gd name="T95" fmla="*/ 58 h 198"/>
                <a:gd name="T96" fmla="*/ 74 w 266"/>
                <a:gd name="T97" fmla="*/ 52 h 198"/>
                <a:gd name="T98" fmla="*/ 88 w 266"/>
                <a:gd name="T99" fmla="*/ 44 h 198"/>
                <a:gd name="T100" fmla="*/ 102 w 266"/>
                <a:gd name="T101" fmla="*/ 36 h 198"/>
                <a:gd name="T102" fmla="*/ 114 w 266"/>
                <a:gd name="T103" fmla="*/ 26 h 198"/>
                <a:gd name="T104" fmla="*/ 124 w 266"/>
                <a:gd name="T105" fmla="*/ 20 h 198"/>
                <a:gd name="T106" fmla="*/ 144 w 266"/>
                <a:gd name="T107" fmla="*/ 10 h 198"/>
                <a:gd name="T108" fmla="*/ 160 w 266"/>
                <a:gd name="T109" fmla="*/ 2 h 198"/>
                <a:gd name="T110" fmla="*/ 168 w 266"/>
                <a:gd name="T111" fmla="*/ 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6" h="198">
                  <a:moveTo>
                    <a:pt x="168" y="4"/>
                  </a:moveTo>
                  <a:lnTo>
                    <a:pt x="170" y="4"/>
                  </a:lnTo>
                  <a:lnTo>
                    <a:pt x="170" y="6"/>
                  </a:lnTo>
                  <a:lnTo>
                    <a:pt x="172" y="6"/>
                  </a:lnTo>
                  <a:lnTo>
                    <a:pt x="172" y="4"/>
                  </a:lnTo>
                  <a:lnTo>
                    <a:pt x="174" y="6"/>
                  </a:lnTo>
                  <a:lnTo>
                    <a:pt x="174" y="8"/>
                  </a:lnTo>
                  <a:lnTo>
                    <a:pt x="176" y="6"/>
                  </a:lnTo>
                  <a:lnTo>
                    <a:pt x="176" y="8"/>
                  </a:lnTo>
                  <a:lnTo>
                    <a:pt x="178" y="8"/>
                  </a:lnTo>
                  <a:lnTo>
                    <a:pt x="180" y="10"/>
                  </a:lnTo>
                  <a:lnTo>
                    <a:pt x="180" y="8"/>
                  </a:lnTo>
                  <a:lnTo>
                    <a:pt x="182" y="8"/>
                  </a:lnTo>
                  <a:lnTo>
                    <a:pt x="184" y="8"/>
                  </a:lnTo>
                  <a:lnTo>
                    <a:pt x="184" y="10"/>
                  </a:lnTo>
                  <a:lnTo>
                    <a:pt x="186" y="10"/>
                  </a:lnTo>
                  <a:lnTo>
                    <a:pt x="184" y="10"/>
                  </a:lnTo>
                  <a:lnTo>
                    <a:pt x="186" y="10"/>
                  </a:lnTo>
                  <a:lnTo>
                    <a:pt x="188" y="10"/>
                  </a:lnTo>
                  <a:lnTo>
                    <a:pt x="188" y="12"/>
                  </a:lnTo>
                  <a:lnTo>
                    <a:pt x="188" y="10"/>
                  </a:lnTo>
                  <a:lnTo>
                    <a:pt x="190" y="10"/>
                  </a:lnTo>
                  <a:lnTo>
                    <a:pt x="190" y="12"/>
                  </a:lnTo>
                  <a:lnTo>
                    <a:pt x="188" y="12"/>
                  </a:lnTo>
                  <a:lnTo>
                    <a:pt x="190" y="12"/>
                  </a:lnTo>
                  <a:lnTo>
                    <a:pt x="192" y="12"/>
                  </a:lnTo>
                  <a:lnTo>
                    <a:pt x="192" y="14"/>
                  </a:lnTo>
                  <a:lnTo>
                    <a:pt x="190" y="14"/>
                  </a:lnTo>
                  <a:lnTo>
                    <a:pt x="192" y="14"/>
                  </a:lnTo>
                  <a:lnTo>
                    <a:pt x="192" y="16"/>
                  </a:lnTo>
                  <a:lnTo>
                    <a:pt x="194" y="16"/>
                  </a:lnTo>
                  <a:lnTo>
                    <a:pt x="194" y="16"/>
                  </a:lnTo>
                  <a:lnTo>
                    <a:pt x="194" y="18"/>
                  </a:lnTo>
                  <a:lnTo>
                    <a:pt x="194" y="20"/>
                  </a:lnTo>
                  <a:lnTo>
                    <a:pt x="192" y="20"/>
                  </a:lnTo>
                  <a:lnTo>
                    <a:pt x="192" y="22"/>
                  </a:lnTo>
                  <a:lnTo>
                    <a:pt x="194" y="22"/>
                  </a:lnTo>
                  <a:lnTo>
                    <a:pt x="194" y="24"/>
                  </a:lnTo>
                  <a:lnTo>
                    <a:pt x="194" y="26"/>
                  </a:lnTo>
                  <a:lnTo>
                    <a:pt x="194" y="24"/>
                  </a:lnTo>
                  <a:lnTo>
                    <a:pt x="196" y="24"/>
                  </a:lnTo>
                  <a:lnTo>
                    <a:pt x="196" y="26"/>
                  </a:lnTo>
                  <a:lnTo>
                    <a:pt x="198" y="26"/>
                  </a:lnTo>
                  <a:lnTo>
                    <a:pt x="198" y="24"/>
                  </a:lnTo>
                  <a:lnTo>
                    <a:pt x="200" y="24"/>
                  </a:lnTo>
                  <a:lnTo>
                    <a:pt x="200" y="26"/>
                  </a:lnTo>
                  <a:lnTo>
                    <a:pt x="200" y="28"/>
                  </a:lnTo>
                  <a:lnTo>
                    <a:pt x="202" y="28"/>
                  </a:lnTo>
                  <a:lnTo>
                    <a:pt x="202" y="30"/>
                  </a:lnTo>
                  <a:lnTo>
                    <a:pt x="204" y="30"/>
                  </a:lnTo>
                  <a:lnTo>
                    <a:pt x="204" y="28"/>
                  </a:lnTo>
                  <a:lnTo>
                    <a:pt x="206" y="28"/>
                  </a:lnTo>
                  <a:lnTo>
                    <a:pt x="208" y="28"/>
                  </a:lnTo>
                  <a:lnTo>
                    <a:pt x="210" y="28"/>
                  </a:lnTo>
                  <a:lnTo>
                    <a:pt x="210" y="30"/>
                  </a:lnTo>
                  <a:lnTo>
                    <a:pt x="210" y="32"/>
                  </a:lnTo>
                  <a:lnTo>
                    <a:pt x="210" y="32"/>
                  </a:lnTo>
                  <a:lnTo>
                    <a:pt x="210" y="34"/>
                  </a:lnTo>
                  <a:lnTo>
                    <a:pt x="212" y="34"/>
                  </a:lnTo>
                  <a:lnTo>
                    <a:pt x="214" y="34"/>
                  </a:lnTo>
                  <a:lnTo>
                    <a:pt x="214" y="36"/>
                  </a:lnTo>
                  <a:lnTo>
                    <a:pt x="214" y="38"/>
                  </a:lnTo>
                  <a:lnTo>
                    <a:pt x="216" y="38"/>
                  </a:lnTo>
                  <a:lnTo>
                    <a:pt x="216" y="36"/>
                  </a:lnTo>
                  <a:lnTo>
                    <a:pt x="216" y="38"/>
                  </a:lnTo>
                  <a:lnTo>
                    <a:pt x="216" y="40"/>
                  </a:lnTo>
                  <a:lnTo>
                    <a:pt x="218" y="40"/>
                  </a:lnTo>
                  <a:lnTo>
                    <a:pt x="218" y="42"/>
                  </a:lnTo>
                  <a:lnTo>
                    <a:pt x="220" y="42"/>
                  </a:lnTo>
                  <a:lnTo>
                    <a:pt x="220" y="40"/>
                  </a:lnTo>
                  <a:lnTo>
                    <a:pt x="222" y="40"/>
                  </a:lnTo>
                  <a:lnTo>
                    <a:pt x="222" y="42"/>
                  </a:lnTo>
                  <a:lnTo>
                    <a:pt x="220" y="42"/>
                  </a:lnTo>
                  <a:lnTo>
                    <a:pt x="222" y="42"/>
                  </a:lnTo>
                  <a:lnTo>
                    <a:pt x="220" y="44"/>
                  </a:lnTo>
                  <a:lnTo>
                    <a:pt x="222" y="46"/>
                  </a:lnTo>
                  <a:lnTo>
                    <a:pt x="224" y="46"/>
                  </a:lnTo>
                  <a:lnTo>
                    <a:pt x="226" y="46"/>
                  </a:lnTo>
                  <a:lnTo>
                    <a:pt x="228" y="46"/>
                  </a:lnTo>
                  <a:lnTo>
                    <a:pt x="228" y="44"/>
                  </a:lnTo>
                  <a:lnTo>
                    <a:pt x="230" y="44"/>
                  </a:lnTo>
                  <a:lnTo>
                    <a:pt x="230" y="42"/>
                  </a:lnTo>
                  <a:lnTo>
                    <a:pt x="232" y="42"/>
                  </a:lnTo>
                  <a:lnTo>
                    <a:pt x="234" y="42"/>
                  </a:lnTo>
                  <a:lnTo>
                    <a:pt x="236" y="42"/>
                  </a:lnTo>
                  <a:lnTo>
                    <a:pt x="238" y="44"/>
                  </a:lnTo>
                  <a:lnTo>
                    <a:pt x="236" y="44"/>
                  </a:lnTo>
                  <a:lnTo>
                    <a:pt x="234" y="44"/>
                  </a:lnTo>
                  <a:lnTo>
                    <a:pt x="232" y="46"/>
                  </a:lnTo>
                  <a:lnTo>
                    <a:pt x="234" y="46"/>
                  </a:lnTo>
                  <a:lnTo>
                    <a:pt x="234" y="48"/>
                  </a:lnTo>
                  <a:lnTo>
                    <a:pt x="234" y="50"/>
                  </a:lnTo>
                  <a:lnTo>
                    <a:pt x="232" y="50"/>
                  </a:lnTo>
                  <a:lnTo>
                    <a:pt x="232" y="52"/>
                  </a:lnTo>
                  <a:lnTo>
                    <a:pt x="230" y="52"/>
                  </a:lnTo>
                  <a:lnTo>
                    <a:pt x="230" y="54"/>
                  </a:lnTo>
                  <a:lnTo>
                    <a:pt x="230" y="52"/>
                  </a:lnTo>
                  <a:lnTo>
                    <a:pt x="228" y="52"/>
                  </a:lnTo>
                  <a:lnTo>
                    <a:pt x="228" y="54"/>
                  </a:lnTo>
                  <a:lnTo>
                    <a:pt x="228" y="56"/>
                  </a:lnTo>
                  <a:lnTo>
                    <a:pt x="228" y="58"/>
                  </a:lnTo>
                  <a:lnTo>
                    <a:pt x="228" y="60"/>
                  </a:lnTo>
                  <a:lnTo>
                    <a:pt x="230" y="60"/>
                  </a:lnTo>
                  <a:lnTo>
                    <a:pt x="230" y="62"/>
                  </a:lnTo>
                  <a:lnTo>
                    <a:pt x="230" y="64"/>
                  </a:lnTo>
                  <a:lnTo>
                    <a:pt x="232" y="64"/>
                  </a:lnTo>
                  <a:lnTo>
                    <a:pt x="234" y="64"/>
                  </a:lnTo>
                  <a:lnTo>
                    <a:pt x="236" y="64"/>
                  </a:lnTo>
                  <a:lnTo>
                    <a:pt x="238" y="64"/>
                  </a:lnTo>
                  <a:lnTo>
                    <a:pt x="240" y="64"/>
                  </a:lnTo>
                  <a:lnTo>
                    <a:pt x="242" y="64"/>
                  </a:lnTo>
                  <a:lnTo>
                    <a:pt x="242" y="64"/>
                  </a:lnTo>
                  <a:lnTo>
                    <a:pt x="244" y="64"/>
                  </a:lnTo>
                  <a:lnTo>
                    <a:pt x="246" y="64"/>
                  </a:lnTo>
                  <a:lnTo>
                    <a:pt x="246" y="62"/>
                  </a:lnTo>
                  <a:lnTo>
                    <a:pt x="248" y="62"/>
                  </a:lnTo>
                  <a:lnTo>
                    <a:pt x="248" y="64"/>
                  </a:lnTo>
                  <a:lnTo>
                    <a:pt x="250" y="64"/>
                  </a:lnTo>
                  <a:lnTo>
                    <a:pt x="250" y="64"/>
                  </a:lnTo>
                  <a:lnTo>
                    <a:pt x="252" y="64"/>
                  </a:lnTo>
                  <a:lnTo>
                    <a:pt x="252" y="66"/>
                  </a:lnTo>
                  <a:lnTo>
                    <a:pt x="252" y="68"/>
                  </a:lnTo>
                  <a:lnTo>
                    <a:pt x="250" y="70"/>
                  </a:lnTo>
                  <a:lnTo>
                    <a:pt x="248" y="72"/>
                  </a:lnTo>
                  <a:lnTo>
                    <a:pt x="248" y="74"/>
                  </a:lnTo>
                  <a:lnTo>
                    <a:pt x="248" y="76"/>
                  </a:lnTo>
                  <a:lnTo>
                    <a:pt x="248" y="78"/>
                  </a:lnTo>
                  <a:lnTo>
                    <a:pt x="248" y="80"/>
                  </a:lnTo>
                  <a:lnTo>
                    <a:pt x="246" y="82"/>
                  </a:lnTo>
                  <a:lnTo>
                    <a:pt x="246" y="84"/>
                  </a:lnTo>
                  <a:lnTo>
                    <a:pt x="246" y="86"/>
                  </a:lnTo>
                  <a:lnTo>
                    <a:pt x="248" y="86"/>
                  </a:lnTo>
                  <a:lnTo>
                    <a:pt x="248" y="88"/>
                  </a:lnTo>
                  <a:lnTo>
                    <a:pt x="250" y="90"/>
                  </a:lnTo>
                  <a:lnTo>
                    <a:pt x="250" y="92"/>
                  </a:lnTo>
                  <a:lnTo>
                    <a:pt x="250" y="94"/>
                  </a:lnTo>
                  <a:lnTo>
                    <a:pt x="252" y="94"/>
                  </a:lnTo>
                  <a:lnTo>
                    <a:pt x="252" y="92"/>
                  </a:lnTo>
                  <a:lnTo>
                    <a:pt x="254" y="92"/>
                  </a:lnTo>
                  <a:lnTo>
                    <a:pt x="254" y="90"/>
                  </a:lnTo>
                  <a:lnTo>
                    <a:pt x="256" y="90"/>
                  </a:lnTo>
                  <a:lnTo>
                    <a:pt x="256" y="92"/>
                  </a:lnTo>
                  <a:lnTo>
                    <a:pt x="258" y="92"/>
                  </a:lnTo>
                  <a:lnTo>
                    <a:pt x="258" y="90"/>
                  </a:lnTo>
                  <a:lnTo>
                    <a:pt x="258" y="90"/>
                  </a:lnTo>
                  <a:lnTo>
                    <a:pt x="260" y="90"/>
                  </a:lnTo>
                  <a:lnTo>
                    <a:pt x="262" y="90"/>
                  </a:lnTo>
                  <a:lnTo>
                    <a:pt x="262" y="92"/>
                  </a:lnTo>
                  <a:lnTo>
                    <a:pt x="262" y="94"/>
                  </a:lnTo>
                  <a:lnTo>
                    <a:pt x="262" y="92"/>
                  </a:lnTo>
                  <a:lnTo>
                    <a:pt x="260" y="92"/>
                  </a:lnTo>
                  <a:lnTo>
                    <a:pt x="260" y="94"/>
                  </a:lnTo>
                  <a:lnTo>
                    <a:pt x="262" y="96"/>
                  </a:lnTo>
                  <a:lnTo>
                    <a:pt x="260" y="96"/>
                  </a:lnTo>
                  <a:lnTo>
                    <a:pt x="260" y="98"/>
                  </a:lnTo>
                  <a:lnTo>
                    <a:pt x="262" y="98"/>
                  </a:lnTo>
                  <a:lnTo>
                    <a:pt x="262" y="100"/>
                  </a:lnTo>
                  <a:lnTo>
                    <a:pt x="262" y="102"/>
                  </a:lnTo>
                  <a:lnTo>
                    <a:pt x="262" y="104"/>
                  </a:lnTo>
                  <a:lnTo>
                    <a:pt x="262" y="106"/>
                  </a:lnTo>
                  <a:lnTo>
                    <a:pt x="262" y="108"/>
                  </a:lnTo>
                  <a:lnTo>
                    <a:pt x="262" y="110"/>
                  </a:lnTo>
                  <a:lnTo>
                    <a:pt x="262" y="112"/>
                  </a:lnTo>
                  <a:lnTo>
                    <a:pt x="264" y="112"/>
                  </a:lnTo>
                  <a:lnTo>
                    <a:pt x="266" y="114"/>
                  </a:lnTo>
                  <a:lnTo>
                    <a:pt x="264" y="114"/>
                  </a:lnTo>
                  <a:lnTo>
                    <a:pt x="264" y="116"/>
                  </a:lnTo>
                  <a:lnTo>
                    <a:pt x="266" y="116"/>
                  </a:lnTo>
                  <a:lnTo>
                    <a:pt x="264" y="116"/>
                  </a:lnTo>
                  <a:lnTo>
                    <a:pt x="258" y="120"/>
                  </a:lnTo>
                  <a:lnTo>
                    <a:pt x="258" y="120"/>
                  </a:lnTo>
                  <a:lnTo>
                    <a:pt x="256" y="122"/>
                  </a:lnTo>
                  <a:lnTo>
                    <a:pt x="254" y="124"/>
                  </a:lnTo>
                  <a:lnTo>
                    <a:pt x="252" y="124"/>
                  </a:lnTo>
                  <a:lnTo>
                    <a:pt x="250" y="126"/>
                  </a:lnTo>
                  <a:lnTo>
                    <a:pt x="246" y="128"/>
                  </a:lnTo>
                  <a:lnTo>
                    <a:pt x="244" y="130"/>
                  </a:lnTo>
                  <a:lnTo>
                    <a:pt x="242" y="130"/>
                  </a:lnTo>
                  <a:lnTo>
                    <a:pt x="240" y="132"/>
                  </a:lnTo>
                  <a:lnTo>
                    <a:pt x="238" y="132"/>
                  </a:lnTo>
                  <a:lnTo>
                    <a:pt x="234" y="134"/>
                  </a:lnTo>
                  <a:lnTo>
                    <a:pt x="232" y="136"/>
                  </a:lnTo>
                  <a:lnTo>
                    <a:pt x="230" y="136"/>
                  </a:lnTo>
                  <a:lnTo>
                    <a:pt x="228" y="138"/>
                  </a:lnTo>
                  <a:lnTo>
                    <a:pt x="224" y="140"/>
                  </a:lnTo>
                  <a:lnTo>
                    <a:pt x="222" y="142"/>
                  </a:lnTo>
                  <a:lnTo>
                    <a:pt x="220" y="142"/>
                  </a:lnTo>
                  <a:lnTo>
                    <a:pt x="220" y="144"/>
                  </a:lnTo>
                  <a:lnTo>
                    <a:pt x="218" y="144"/>
                  </a:lnTo>
                  <a:lnTo>
                    <a:pt x="216" y="144"/>
                  </a:lnTo>
                  <a:lnTo>
                    <a:pt x="214" y="146"/>
                  </a:lnTo>
                  <a:lnTo>
                    <a:pt x="212" y="146"/>
                  </a:lnTo>
                  <a:lnTo>
                    <a:pt x="210" y="148"/>
                  </a:lnTo>
                  <a:lnTo>
                    <a:pt x="210" y="150"/>
                  </a:lnTo>
                  <a:lnTo>
                    <a:pt x="206" y="152"/>
                  </a:lnTo>
                  <a:lnTo>
                    <a:pt x="204" y="152"/>
                  </a:lnTo>
                  <a:lnTo>
                    <a:pt x="204" y="154"/>
                  </a:lnTo>
                  <a:lnTo>
                    <a:pt x="202" y="154"/>
                  </a:lnTo>
                  <a:lnTo>
                    <a:pt x="200" y="156"/>
                  </a:lnTo>
                  <a:lnTo>
                    <a:pt x="198" y="156"/>
                  </a:lnTo>
                  <a:lnTo>
                    <a:pt x="198" y="158"/>
                  </a:lnTo>
                  <a:lnTo>
                    <a:pt x="196" y="158"/>
                  </a:lnTo>
                  <a:lnTo>
                    <a:pt x="192" y="160"/>
                  </a:lnTo>
                  <a:lnTo>
                    <a:pt x="190" y="160"/>
                  </a:lnTo>
                  <a:lnTo>
                    <a:pt x="188" y="160"/>
                  </a:lnTo>
                  <a:lnTo>
                    <a:pt x="186" y="160"/>
                  </a:lnTo>
                  <a:lnTo>
                    <a:pt x="184" y="162"/>
                  </a:lnTo>
                  <a:lnTo>
                    <a:pt x="184" y="164"/>
                  </a:lnTo>
                  <a:lnTo>
                    <a:pt x="182" y="164"/>
                  </a:lnTo>
                  <a:lnTo>
                    <a:pt x="180" y="164"/>
                  </a:lnTo>
                  <a:lnTo>
                    <a:pt x="180" y="166"/>
                  </a:lnTo>
                  <a:lnTo>
                    <a:pt x="178" y="166"/>
                  </a:lnTo>
                  <a:lnTo>
                    <a:pt x="176" y="166"/>
                  </a:lnTo>
                  <a:lnTo>
                    <a:pt x="176" y="168"/>
                  </a:lnTo>
                  <a:lnTo>
                    <a:pt x="174" y="168"/>
                  </a:lnTo>
                  <a:lnTo>
                    <a:pt x="172" y="170"/>
                  </a:lnTo>
                  <a:lnTo>
                    <a:pt x="170" y="170"/>
                  </a:lnTo>
                  <a:lnTo>
                    <a:pt x="168" y="172"/>
                  </a:lnTo>
                  <a:lnTo>
                    <a:pt x="166" y="174"/>
                  </a:lnTo>
                  <a:lnTo>
                    <a:pt x="164" y="174"/>
                  </a:lnTo>
                  <a:lnTo>
                    <a:pt x="162" y="174"/>
                  </a:lnTo>
                  <a:lnTo>
                    <a:pt x="162" y="176"/>
                  </a:lnTo>
                  <a:lnTo>
                    <a:pt x="160" y="178"/>
                  </a:lnTo>
                  <a:lnTo>
                    <a:pt x="158" y="178"/>
                  </a:lnTo>
                  <a:lnTo>
                    <a:pt x="152" y="182"/>
                  </a:lnTo>
                  <a:lnTo>
                    <a:pt x="148" y="184"/>
                  </a:lnTo>
                  <a:lnTo>
                    <a:pt x="146" y="186"/>
                  </a:lnTo>
                  <a:lnTo>
                    <a:pt x="144" y="186"/>
                  </a:lnTo>
                  <a:lnTo>
                    <a:pt x="142" y="188"/>
                  </a:lnTo>
                  <a:lnTo>
                    <a:pt x="140" y="190"/>
                  </a:lnTo>
                  <a:lnTo>
                    <a:pt x="134" y="192"/>
                  </a:lnTo>
                  <a:lnTo>
                    <a:pt x="132" y="194"/>
                  </a:lnTo>
                  <a:lnTo>
                    <a:pt x="130" y="194"/>
                  </a:lnTo>
                  <a:lnTo>
                    <a:pt x="128" y="196"/>
                  </a:lnTo>
                  <a:lnTo>
                    <a:pt x="126" y="198"/>
                  </a:lnTo>
                  <a:lnTo>
                    <a:pt x="124" y="198"/>
                  </a:lnTo>
                  <a:lnTo>
                    <a:pt x="122" y="198"/>
                  </a:lnTo>
                  <a:lnTo>
                    <a:pt x="114" y="196"/>
                  </a:lnTo>
                  <a:lnTo>
                    <a:pt x="114" y="196"/>
                  </a:lnTo>
                  <a:lnTo>
                    <a:pt x="112" y="196"/>
                  </a:lnTo>
                  <a:lnTo>
                    <a:pt x="110" y="196"/>
                  </a:lnTo>
                  <a:lnTo>
                    <a:pt x="108" y="196"/>
                  </a:lnTo>
                  <a:lnTo>
                    <a:pt x="106" y="196"/>
                  </a:lnTo>
                  <a:lnTo>
                    <a:pt x="102" y="196"/>
                  </a:lnTo>
                  <a:lnTo>
                    <a:pt x="102" y="194"/>
                  </a:lnTo>
                  <a:lnTo>
                    <a:pt x="100" y="194"/>
                  </a:lnTo>
                  <a:lnTo>
                    <a:pt x="98" y="194"/>
                  </a:lnTo>
                  <a:lnTo>
                    <a:pt x="96" y="194"/>
                  </a:lnTo>
                  <a:lnTo>
                    <a:pt x="94" y="194"/>
                  </a:lnTo>
                  <a:lnTo>
                    <a:pt x="88" y="194"/>
                  </a:lnTo>
                  <a:lnTo>
                    <a:pt x="86" y="194"/>
                  </a:lnTo>
                  <a:lnTo>
                    <a:pt x="84" y="194"/>
                  </a:lnTo>
                  <a:lnTo>
                    <a:pt x="80" y="192"/>
                  </a:lnTo>
                  <a:lnTo>
                    <a:pt x="74" y="192"/>
                  </a:lnTo>
                  <a:lnTo>
                    <a:pt x="68" y="192"/>
                  </a:lnTo>
                  <a:lnTo>
                    <a:pt x="66" y="192"/>
                  </a:lnTo>
                  <a:lnTo>
                    <a:pt x="66" y="192"/>
                  </a:lnTo>
                  <a:lnTo>
                    <a:pt x="64" y="192"/>
                  </a:lnTo>
                  <a:lnTo>
                    <a:pt x="62" y="190"/>
                  </a:lnTo>
                  <a:lnTo>
                    <a:pt x="60" y="190"/>
                  </a:lnTo>
                  <a:lnTo>
                    <a:pt x="58" y="190"/>
                  </a:lnTo>
                  <a:lnTo>
                    <a:pt x="56" y="190"/>
                  </a:lnTo>
                  <a:lnTo>
                    <a:pt x="56" y="188"/>
                  </a:lnTo>
                  <a:lnTo>
                    <a:pt x="54" y="186"/>
                  </a:lnTo>
                  <a:lnTo>
                    <a:pt x="52" y="182"/>
                  </a:lnTo>
                  <a:lnTo>
                    <a:pt x="50" y="180"/>
                  </a:lnTo>
                  <a:lnTo>
                    <a:pt x="50" y="178"/>
                  </a:lnTo>
                  <a:lnTo>
                    <a:pt x="48" y="174"/>
                  </a:lnTo>
                  <a:lnTo>
                    <a:pt x="46" y="172"/>
                  </a:lnTo>
                  <a:lnTo>
                    <a:pt x="46" y="170"/>
                  </a:lnTo>
                  <a:lnTo>
                    <a:pt x="44" y="168"/>
                  </a:lnTo>
                  <a:lnTo>
                    <a:pt x="42" y="166"/>
                  </a:lnTo>
                  <a:lnTo>
                    <a:pt x="40" y="164"/>
                  </a:lnTo>
                  <a:lnTo>
                    <a:pt x="40" y="162"/>
                  </a:lnTo>
                  <a:lnTo>
                    <a:pt x="38" y="160"/>
                  </a:lnTo>
                  <a:lnTo>
                    <a:pt x="38" y="160"/>
                  </a:lnTo>
                  <a:lnTo>
                    <a:pt x="36" y="158"/>
                  </a:lnTo>
                  <a:lnTo>
                    <a:pt x="36" y="156"/>
                  </a:lnTo>
                  <a:lnTo>
                    <a:pt x="34" y="156"/>
                  </a:lnTo>
                  <a:lnTo>
                    <a:pt x="34" y="154"/>
                  </a:lnTo>
                  <a:lnTo>
                    <a:pt x="34" y="152"/>
                  </a:lnTo>
                  <a:lnTo>
                    <a:pt x="32" y="152"/>
                  </a:lnTo>
                  <a:lnTo>
                    <a:pt x="32" y="150"/>
                  </a:lnTo>
                  <a:lnTo>
                    <a:pt x="32" y="148"/>
                  </a:lnTo>
                  <a:lnTo>
                    <a:pt x="30" y="148"/>
                  </a:lnTo>
                  <a:lnTo>
                    <a:pt x="30" y="146"/>
                  </a:lnTo>
                  <a:lnTo>
                    <a:pt x="28" y="144"/>
                  </a:lnTo>
                  <a:lnTo>
                    <a:pt x="28" y="142"/>
                  </a:lnTo>
                  <a:lnTo>
                    <a:pt x="26" y="138"/>
                  </a:lnTo>
                  <a:lnTo>
                    <a:pt x="24" y="138"/>
                  </a:lnTo>
                  <a:lnTo>
                    <a:pt x="24" y="136"/>
                  </a:lnTo>
                  <a:lnTo>
                    <a:pt x="22" y="134"/>
                  </a:lnTo>
                  <a:lnTo>
                    <a:pt x="22" y="132"/>
                  </a:lnTo>
                  <a:lnTo>
                    <a:pt x="20" y="130"/>
                  </a:lnTo>
                  <a:lnTo>
                    <a:pt x="20" y="128"/>
                  </a:lnTo>
                  <a:lnTo>
                    <a:pt x="18" y="126"/>
                  </a:lnTo>
                  <a:lnTo>
                    <a:pt x="18" y="124"/>
                  </a:lnTo>
                  <a:lnTo>
                    <a:pt x="18" y="124"/>
                  </a:lnTo>
                  <a:lnTo>
                    <a:pt x="18" y="122"/>
                  </a:lnTo>
                  <a:lnTo>
                    <a:pt x="18" y="120"/>
                  </a:lnTo>
                  <a:lnTo>
                    <a:pt x="16" y="120"/>
                  </a:lnTo>
                  <a:lnTo>
                    <a:pt x="16" y="118"/>
                  </a:lnTo>
                  <a:lnTo>
                    <a:pt x="14" y="116"/>
                  </a:lnTo>
                  <a:lnTo>
                    <a:pt x="14" y="114"/>
                  </a:lnTo>
                  <a:lnTo>
                    <a:pt x="12" y="112"/>
                  </a:lnTo>
                  <a:lnTo>
                    <a:pt x="8" y="108"/>
                  </a:lnTo>
                  <a:lnTo>
                    <a:pt x="8" y="106"/>
                  </a:lnTo>
                  <a:lnTo>
                    <a:pt x="6" y="104"/>
                  </a:lnTo>
                  <a:lnTo>
                    <a:pt x="6" y="102"/>
                  </a:lnTo>
                  <a:lnTo>
                    <a:pt x="4" y="102"/>
                  </a:lnTo>
                  <a:lnTo>
                    <a:pt x="4" y="100"/>
                  </a:lnTo>
                  <a:lnTo>
                    <a:pt x="4" y="98"/>
                  </a:lnTo>
                  <a:lnTo>
                    <a:pt x="0" y="94"/>
                  </a:lnTo>
                  <a:lnTo>
                    <a:pt x="4" y="92"/>
                  </a:lnTo>
                  <a:lnTo>
                    <a:pt x="6" y="92"/>
                  </a:lnTo>
                  <a:lnTo>
                    <a:pt x="6" y="90"/>
                  </a:lnTo>
                  <a:lnTo>
                    <a:pt x="8" y="90"/>
                  </a:lnTo>
                  <a:lnTo>
                    <a:pt x="12" y="88"/>
                  </a:lnTo>
                  <a:lnTo>
                    <a:pt x="18" y="84"/>
                  </a:lnTo>
                  <a:lnTo>
                    <a:pt x="22" y="80"/>
                  </a:lnTo>
                  <a:lnTo>
                    <a:pt x="24" y="78"/>
                  </a:lnTo>
                  <a:lnTo>
                    <a:pt x="28" y="78"/>
                  </a:lnTo>
                  <a:lnTo>
                    <a:pt x="28" y="76"/>
                  </a:lnTo>
                  <a:lnTo>
                    <a:pt x="32" y="74"/>
                  </a:lnTo>
                  <a:lnTo>
                    <a:pt x="38" y="72"/>
                  </a:lnTo>
                  <a:lnTo>
                    <a:pt x="40" y="70"/>
                  </a:lnTo>
                  <a:lnTo>
                    <a:pt x="44" y="68"/>
                  </a:lnTo>
                  <a:lnTo>
                    <a:pt x="44" y="66"/>
                  </a:lnTo>
                  <a:lnTo>
                    <a:pt x="46" y="66"/>
                  </a:lnTo>
                  <a:lnTo>
                    <a:pt x="50" y="64"/>
                  </a:lnTo>
                  <a:lnTo>
                    <a:pt x="54" y="64"/>
                  </a:lnTo>
                  <a:lnTo>
                    <a:pt x="56" y="64"/>
                  </a:lnTo>
                  <a:lnTo>
                    <a:pt x="56" y="62"/>
                  </a:lnTo>
                  <a:lnTo>
                    <a:pt x="58" y="62"/>
                  </a:lnTo>
                  <a:lnTo>
                    <a:pt x="62" y="60"/>
                  </a:lnTo>
                  <a:lnTo>
                    <a:pt x="62" y="58"/>
                  </a:lnTo>
                  <a:lnTo>
                    <a:pt x="64" y="58"/>
                  </a:lnTo>
                  <a:lnTo>
                    <a:pt x="66" y="56"/>
                  </a:lnTo>
                  <a:lnTo>
                    <a:pt x="68" y="56"/>
                  </a:lnTo>
                  <a:lnTo>
                    <a:pt x="68" y="54"/>
                  </a:lnTo>
                  <a:lnTo>
                    <a:pt x="70" y="54"/>
                  </a:lnTo>
                  <a:lnTo>
                    <a:pt x="72" y="52"/>
                  </a:lnTo>
                  <a:lnTo>
                    <a:pt x="74" y="52"/>
                  </a:lnTo>
                  <a:lnTo>
                    <a:pt x="76" y="50"/>
                  </a:lnTo>
                  <a:lnTo>
                    <a:pt x="78" y="48"/>
                  </a:lnTo>
                  <a:lnTo>
                    <a:pt x="80" y="48"/>
                  </a:lnTo>
                  <a:lnTo>
                    <a:pt x="82" y="46"/>
                  </a:lnTo>
                  <a:lnTo>
                    <a:pt x="84" y="46"/>
                  </a:lnTo>
                  <a:lnTo>
                    <a:pt x="86" y="44"/>
                  </a:lnTo>
                  <a:lnTo>
                    <a:pt x="88" y="44"/>
                  </a:lnTo>
                  <a:lnTo>
                    <a:pt x="90" y="42"/>
                  </a:lnTo>
                  <a:lnTo>
                    <a:pt x="92" y="40"/>
                  </a:lnTo>
                  <a:lnTo>
                    <a:pt x="94" y="40"/>
                  </a:lnTo>
                  <a:lnTo>
                    <a:pt x="94" y="38"/>
                  </a:lnTo>
                  <a:lnTo>
                    <a:pt x="96" y="38"/>
                  </a:lnTo>
                  <a:lnTo>
                    <a:pt x="100" y="36"/>
                  </a:lnTo>
                  <a:lnTo>
                    <a:pt x="102" y="36"/>
                  </a:lnTo>
                  <a:lnTo>
                    <a:pt x="104" y="34"/>
                  </a:lnTo>
                  <a:lnTo>
                    <a:pt x="108" y="32"/>
                  </a:lnTo>
                  <a:lnTo>
                    <a:pt x="108" y="30"/>
                  </a:lnTo>
                  <a:lnTo>
                    <a:pt x="110" y="30"/>
                  </a:lnTo>
                  <a:lnTo>
                    <a:pt x="112" y="30"/>
                  </a:lnTo>
                  <a:lnTo>
                    <a:pt x="114" y="28"/>
                  </a:lnTo>
                  <a:lnTo>
                    <a:pt x="114" y="26"/>
                  </a:lnTo>
                  <a:lnTo>
                    <a:pt x="116" y="26"/>
                  </a:lnTo>
                  <a:lnTo>
                    <a:pt x="116" y="24"/>
                  </a:lnTo>
                  <a:lnTo>
                    <a:pt x="118" y="24"/>
                  </a:lnTo>
                  <a:lnTo>
                    <a:pt x="120" y="24"/>
                  </a:lnTo>
                  <a:lnTo>
                    <a:pt x="120" y="22"/>
                  </a:lnTo>
                  <a:lnTo>
                    <a:pt x="122" y="22"/>
                  </a:lnTo>
                  <a:lnTo>
                    <a:pt x="124" y="20"/>
                  </a:lnTo>
                  <a:lnTo>
                    <a:pt x="128" y="18"/>
                  </a:lnTo>
                  <a:lnTo>
                    <a:pt x="130" y="18"/>
                  </a:lnTo>
                  <a:lnTo>
                    <a:pt x="130" y="16"/>
                  </a:lnTo>
                  <a:lnTo>
                    <a:pt x="134" y="16"/>
                  </a:lnTo>
                  <a:lnTo>
                    <a:pt x="136" y="16"/>
                  </a:lnTo>
                  <a:lnTo>
                    <a:pt x="138" y="14"/>
                  </a:lnTo>
                  <a:lnTo>
                    <a:pt x="144" y="10"/>
                  </a:lnTo>
                  <a:lnTo>
                    <a:pt x="146" y="8"/>
                  </a:lnTo>
                  <a:lnTo>
                    <a:pt x="148" y="8"/>
                  </a:lnTo>
                  <a:lnTo>
                    <a:pt x="150" y="6"/>
                  </a:lnTo>
                  <a:lnTo>
                    <a:pt x="152" y="6"/>
                  </a:lnTo>
                  <a:lnTo>
                    <a:pt x="154" y="4"/>
                  </a:lnTo>
                  <a:lnTo>
                    <a:pt x="156" y="4"/>
                  </a:lnTo>
                  <a:lnTo>
                    <a:pt x="160" y="2"/>
                  </a:lnTo>
                  <a:lnTo>
                    <a:pt x="162" y="0"/>
                  </a:lnTo>
                  <a:lnTo>
                    <a:pt x="162" y="0"/>
                  </a:lnTo>
                  <a:lnTo>
                    <a:pt x="164" y="0"/>
                  </a:lnTo>
                  <a:lnTo>
                    <a:pt x="164" y="2"/>
                  </a:lnTo>
                  <a:lnTo>
                    <a:pt x="166" y="2"/>
                  </a:lnTo>
                  <a:lnTo>
                    <a:pt x="166" y="4"/>
                  </a:lnTo>
                  <a:lnTo>
                    <a:pt x="168" y="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0" name="Freeform 185"/>
            <p:cNvSpPr>
              <a:spLocks/>
            </p:cNvSpPr>
            <p:nvPr/>
          </p:nvSpPr>
          <p:spPr bwMode="auto">
            <a:xfrm>
              <a:off x="7613650" y="1928813"/>
              <a:ext cx="179388" cy="161925"/>
            </a:xfrm>
            <a:custGeom>
              <a:avLst/>
              <a:gdLst>
                <a:gd name="T0" fmla="*/ 29 w 113"/>
                <a:gd name="T1" fmla="*/ 0 h 102"/>
                <a:gd name="T2" fmla="*/ 39 w 113"/>
                <a:gd name="T3" fmla="*/ 0 h 102"/>
                <a:gd name="T4" fmla="*/ 47 w 113"/>
                <a:gd name="T5" fmla="*/ 0 h 102"/>
                <a:gd name="T6" fmla="*/ 57 w 113"/>
                <a:gd name="T7" fmla="*/ 0 h 102"/>
                <a:gd name="T8" fmla="*/ 69 w 113"/>
                <a:gd name="T9" fmla="*/ 0 h 102"/>
                <a:gd name="T10" fmla="*/ 77 w 113"/>
                <a:gd name="T11" fmla="*/ 0 h 102"/>
                <a:gd name="T12" fmla="*/ 85 w 113"/>
                <a:gd name="T13" fmla="*/ 0 h 102"/>
                <a:gd name="T14" fmla="*/ 95 w 113"/>
                <a:gd name="T15" fmla="*/ 0 h 102"/>
                <a:gd name="T16" fmla="*/ 101 w 113"/>
                <a:gd name="T17" fmla="*/ 4 h 102"/>
                <a:gd name="T18" fmla="*/ 103 w 113"/>
                <a:gd name="T19" fmla="*/ 14 h 102"/>
                <a:gd name="T20" fmla="*/ 105 w 113"/>
                <a:gd name="T21" fmla="*/ 26 h 102"/>
                <a:gd name="T22" fmla="*/ 105 w 113"/>
                <a:gd name="T23" fmla="*/ 38 h 102"/>
                <a:gd name="T24" fmla="*/ 107 w 113"/>
                <a:gd name="T25" fmla="*/ 54 h 102"/>
                <a:gd name="T26" fmla="*/ 107 w 113"/>
                <a:gd name="T27" fmla="*/ 62 h 102"/>
                <a:gd name="T28" fmla="*/ 109 w 113"/>
                <a:gd name="T29" fmla="*/ 70 h 102"/>
                <a:gd name="T30" fmla="*/ 109 w 113"/>
                <a:gd name="T31" fmla="*/ 76 h 102"/>
                <a:gd name="T32" fmla="*/ 111 w 113"/>
                <a:gd name="T33" fmla="*/ 88 h 102"/>
                <a:gd name="T34" fmla="*/ 113 w 113"/>
                <a:gd name="T35" fmla="*/ 98 h 102"/>
                <a:gd name="T36" fmla="*/ 111 w 113"/>
                <a:gd name="T37" fmla="*/ 100 h 102"/>
                <a:gd name="T38" fmla="*/ 105 w 113"/>
                <a:gd name="T39" fmla="*/ 102 h 102"/>
                <a:gd name="T40" fmla="*/ 101 w 113"/>
                <a:gd name="T41" fmla="*/ 102 h 102"/>
                <a:gd name="T42" fmla="*/ 99 w 113"/>
                <a:gd name="T43" fmla="*/ 96 h 102"/>
                <a:gd name="T44" fmla="*/ 95 w 113"/>
                <a:gd name="T45" fmla="*/ 92 h 102"/>
                <a:gd name="T46" fmla="*/ 89 w 113"/>
                <a:gd name="T47" fmla="*/ 90 h 102"/>
                <a:gd name="T48" fmla="*/ 83 w 113"/>
                <a:gd name="T49" fmla="*/ 88 h 102"/>
                <a:gd name="T50" fmla="*/ 79 w 113"/>
                <a:gd name="T51" fmla="*/ 84 h 102"/>
                <a:gd name="T52" fmla="*/ 75 w 113"/>
                <a:gd name="T53" fmla="*/ 84 h 102"/>
                <a:gd name="T54" fmla="*/ 69 w 113"/>
                <a:gd name="T55" fmla="*/ 84 h 102"/>
                <a:gd name="T56" fmla="*/ 71 w 113"/>
                <a:gd name="T57" fmla="*/ 78 h 102"/>
                <a:gd name="T58" fmla="*/ 67 w 113"/>
                <a:gd name="T59" fmla="*/ 78 h 102"/>
                <a:gd name="T60" fmla="*/ 61 w 113"/>
                <a:gd name="T61" fmla="*/ 76 h 102"/>
                <a:gd name="T62" fmla="*/ 57 w 113"/>
                <a:gd name="T63" fmla="*/ 80 h 102"/>
                <a:gd name="T64" fmla="*/ 53 w 113"/>
                <a:gd name="T65" fmla="*/ 80 h 102"/>
                <a:gd name="T66" fmla="*/ 47 w 113"/>
                <a:gd name="T67" fmla="*/ 80 h 102"/>
                <a:gd name="T68" fmla="*/ 45 w 113"/>
                <a:gd name="T69" fmla="*/ 80 h 102"/>
                <a:gd name="T70" fmla="*/ 41 w 113"/>
                <a:gd name="T71" fmla="*/ 76 h 102"/>
                <a:gd name="T72" fmla="*/ 37 w 113"/>
                <a:gd name="T73" fmla="*/ 72 h 102"/>
                <a:gd name="T74" fmla="*/ 33 w 113"/>
                <a:gd name="T75" fmla="*/ 72 h 102"/>
                <a:gd name="T76" fmla="*/ 29 w 113"/>
                <a:gd name="T77" fmla="*/ 70 h 102"/>
                <a:gd name="T78" fmla="*/ 25 w 113"/>
                <a:gd name="T79" fmla="*/ 64 h 102"/>
                <a:gd name="T80" fmla="*/ 18 w 113"/>
                <a:gd name="T81" fmla="*/ 62 h 102"/>
                <a:gd name="T82" fmla="*/ 18 w 113"/>
                <a:gd name="T83" fmla="*/ 60 h 102"/>
                <a:gd name="T84" fmla="*/ 18 w 113"/>
                <a:gd name="T85" fmla="*/ 54 h 102"/>
                <a:gd name="T86" fmla="*/ 14 w 113"/>
                <a:gd name="T87" fmla="*/ 52 h 102"/>
                <a:gd name="T88" fmla="*/ 8 w 113"/>
                <a:gd name="T89" fmla="*/ 50 h 102"/>
                <a:gd name="T90" fmla="*/ 4 w 113"/>
                <a:gd name="T91" fmla="*/ 46 h 102"/>
                <a:gd name="T92" fmla="*/ 0 w 113"/>
                <a:gd name="T93" fmla="*/ 42 h 102"/>
                <a:gd name="T94" fmla="*/ 2 w 113"/>
                <a:gd name="T95" fmla="*/ 36 h 102"/>
                <a:gd name="T96" fmla="*/ 4 w 113"/>
                <a:gd name="T97" fmla="*/ 30 h 102"/>
                <a:gd name="T98" fmla="*/ 8 w 113"/>
                <a:gd name="T99" fmla="*/ 22 h 102"/>
                <a:gd name="T100" fmla="*/ 10 w 113"/>
                <a:gd name="T101" fmla="*/ 10 h 102"/>
                <a:gd name="T102" fmla="*/ 12 w 113"/>
                <a:gd name="T103" fmla="*/ 2 h 102"/>
                <a:gd name="T104" fmla="*/ 18 w 113"/>
                <a:gd name="T10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 h="102">
                  <a:moveTo>
                    <a:pt x="18" y="0"/>
                  </a:moveTo>
                  <a:lnTo>
                    <a:pt x="25" y="0"/>
                  </a:lnTo>
                  <a:lnTo>
                    <a:pt x="27" y="0"/>
                  </a:lnTo>
                  <a:lnTo>
                    <a:pt x="29" y="0"/>
                  </a:lnTo>
                  <a:lnTo>
                    <a:pt x="33" y="0"/>
                  </a:lnTo>
                  <a:lnTo>
                    <a:pt x="35" y="2"/>
                  </a:lnTo>
                  <a:lnTo>
                    <a:pt x="37" y="2"/>
                  </a:lnTo>
                  <a:lnTo>
                    <a:pt x="39" y="0"/>
                  </a:lnTo>
                  <a:lnTo>
                    <a:pt x="41" y="0"/>
                  </a:lnTo>
                  <a:lnTo>
                    <a:pt x="43" y="0"/>
                  </a:lnTo>
                  <a:lnTo>
                    <a:pt x="45" y="0"/>
                  </a:lnTo>
                  <a:lnTo>
                    <a:pt x="47" y="0"/>
                  </a:lnTo>
                  <a:lnTo>
                    <a:pt x="49" y="0"/>
                  </a:lnTo>
                  <a:lnTo>
                    <a:pt x="53" y="0"/>
                  </a:lnTo>
                  <a:lnTo>
                    <a:pt x="55" y="0"/>
                  </a:lnTo>
                  <a:lnTo>
                    <a:pt x="57" y="0"/>
                  </a:lnTo>
                  <a:lnTo>
                    <a:pt x="61" y="0"/>
                  </a:lnTo>
                  <a:lnTo>
                    <a:pt x="65" y="0"/>
                  </a:lnTo>
                  <a:lnTo>
                    <a:pt x="67" y="0"/>
                  </a:lnTo>
                  <a:lnTo>
                    <a:pt x="69" y="0"/>
                  </a:lnTo>
                  <a:lnTo>
                    <a:pt x="71" y="0"/>
                  </a:lnTo>
                  <a:lnTo>
                    <a:pt x="73" y="0"/>
                  </a:lnTo>
                  <a:lnTo>
                    <a:pt x="75" y="0"/>
                  </a:lnTo>
                  <a:lnTo>
                    <a:pt x="77" y="0"/>
                  </a:lnTo>
                  <a:lnTo>
                    <a:pt x="79" y="0"/>
                  </a:lnTo>
                  <a:lnTo>
                    <a:pt x="81" y="0"/>
                  </a:lnTo>
                  <a:lnTo>
                    <a:pt x="83" y="0"/>
                  </a:lnTo>
                  <a:lnTo>
                    <a:pt x="85" y="0"/>
                  </a:lnTo>
                  <a:lnTo>
                    <a:pt x="87" y="0"/>
                  </a:lnTo>
                  <a:lnTo>
                    <a:pt x="89" y="0"/>
                  </a:lnTo>
                  <a:lnTo>
                    <a:pt x="91" y="0"/>
                  </a:lnTo>
                  <a:lnTo>
                    <a:pt x="95" y="0"/>
                  </a:lnTo>
                  <a:lnTo>
                    <a:pt x="97" y="0"/>
                  </a:lnTo>
                  <a:lnTo>
                    <a:pt x="101" y="0"/>
                  </a:lnTo>
                  <a:lnTo>
                    <a:pt x="101" y="2"/>
                  </a:lnTo>
                  <a:lnTo>
                    <a:pt x="101" y="4"/>
                  </a:lnTo>
                  <a:lnTo>
                    <a:pt x="101" y="6"/>
                  </a:lnTo>
                  <a:lnTo>
                    <a:pt x="103" y="8"/>
                  </a:lnTo>
                  <a:lnTo>
                    <a:pt x="103" y="12"/>
                  </a:lnTo>
                  <a:lnTo>
                    <a:pt x="103" y="14"/>
                  </a:lnTo>
                  <a:lnTo>
                    <a:pt x="103" y="18"/>
                  </a:lnTo>
                  <a:lnTo>
                    <a:pt x="103" y="20"/>
                  </a:lnTo>
                  <a:lnTo>
                    <a:pt x="103" y="22"/>
                  </a:lnTo>
                  <a:lnTo>
                    <a:pt x="105" y="26"/>
                  </a:lnTo>
                  <a:lnTo>
                    <a:pt x="105" y="28"/>
                  </a:lnTo>
                  <a:lnTo>
                    <a:pt x="105" y="30"/>
                  </a:lnTo>
                  <a:lnTo>
                    <a:pt x="105" y="36"/>
                  </a:lnTo>
                  <a:lnTo>
                    <a:pt x="105" y="38"/>
                  </a:lnTo>
                  <a:lnTo>
                    <a:pt x="105" y="40"/>
                  </a:lnTo>
                  <a:lnTo>
                    <a:pt x="107" y="46"/>
                  </a:lnTo>
                  <a:lnTo>
                    <a:pt x="107" y="52"/>
                  </a:lnTo>
                  <a:lnTo>
                    <a:pt x="107" y="54"/>
                  </a:lnTo>
                  <a:lnTo>
                    <a:pt x="107" y="56"/>
                  </a:lnTo>
                  <a:lnTo>
                    <a:pt x="107" y="58"/>
                  </a:lnTo>
                  <a:lnTo>
                    <a:pt x="107" y="60"/>
                  </a:lnTo>
                  <a:lnTo>
                    <a:pt x="107" y="62"/>
                  </a:lnTo>
                  <a:lnTo>
                    <a:pt x="109" y="62"/>
                  </a:lnTo>
                  <a:lnTo>
                    <a:pt x="109" y="64"/>
                  </a:lnTo>
                  <a:lnTo>
                    <a:pt x="109" y="68"/>
                  </a:lnTo>
                  <a:lnTo>
                    <a:pt x="109" y="70"/>
                  </a:lnTo>
                  <a:lnTo>
                    <a:pt x="109" y="70"/>
                  </a:lnTo>
                  <a:lnTo>
                    <a:pt x="109" y="72"/>
                  </a:lnTo>
                  <a:lnTo>
                    <a:pt x="109" y="74"/>
                  </a:lnTo>
                  <a:lnTo>
                    <a:pt x="109" y="76"/>
                  </a:lnTo>
                  <a:lnTo>
                    <a:pt x="111" y="80"/>
                  </a:lnTo>
                  <a:lnTo>
                    <a:pt x="111" y="82"/>
                  </a:lnTo>
                  <a:lnTo>
                    <a:pt x="111" y="86"/>
                  </a:lnTo>
                  <a:lnTo>
                    <a:pt x="111" y="88"/>
                  </a:lnTo>
                  <a:lnTo>
                    <a:pt x="111" y="90"/>
                  </a:lnTo>
                  <a:lnTo>
                    <a:pt x="111" y="92"/>
                  </a:lnTo>
                  <a:lnTo>
                    <a:pt x="111" y="96"/>
                  </a:lnTo>
                  <a:lnTo>
                    <a:pt x="113" y="98"/>
                  </a:lnTo>
                  <a:lnTo>
                    <a:pt x="111" y="98"/>
                  </a:lnTo>
                  <a:lnTo>
                    <a:pt x="111" y="96"/>
                  </a:lnTo>
                  <a:lnTo>
                    <a:pt x="111" y="98"/>
                  </a:lnTo>
                  <a:lnTo>
                    <a:pt x="111" y="100"/>
                  </a:lnTo>
                  <a:lnTo>
                    <a:pt x="109" y="100"/>
                  </a:lnTo>
                  <a:lnTo>
                    <a:pt x="107" y="100"/>
                  </a:lnTo>
                  <a:lnTo>
                    <a:pt x="105" y="100"/>
                  </a:lnTo>
                  <a:lnTo>
                    <a:pt x="105" y="102"/>
                  </a:lnTo>
                  <a:lnTo>
                    <a:pt x="103" y="102"/>
                  </a:lnTo>
                  <a:lnTo>
                    <a:pt x="103" y="100"/>
                  </a:lnTo>
                  <a:lnTo>
                    <a:pt x="101" y="100"/>
                  </a:lnTo>
                  <a:lnTo>
                    <a:pt x="101" y="102"/>
                  </a:lnTo>
                  <a:lnTo>
                    <a:pt x="101" y="100"/>
                  </a:lnTo>
                  <a:lnTo>
                    <a:pt x="99" y="100"/>
                  </a:lnTo>
                  <a:lnTo>
                    <a:pt x="99" y="98"/>
                  </a:lnTo>
                  <a:lnTo>
                    <a:pt x="99" y="96"/>
                  </a:lnTo>
                  <a:lnTo>
                    <a:pt x="97" y="96"/>
                  </a:lnTo>
                  <a:lnTo>
                    <a:pt x="95" y="96"/>
                  </a:lnTo>
                  <a:lnTo>
                    <a:pt x="95" y="94"/>
                  </a:lnTo>
                  <a:lnTo>
                    <a:pt x="95" y="92"/>
                  </a:lnTo>
                  <a:lnTo>
                    <a:pt x="93" y="92"/>
                  </a:lnTo>
                  <a:lnTo>
                    <a:pt x="91" y="92"/>
                  </a:lnTo>
                  <a:lnTo>
                    <a:pt x="91" y="90"/>
                  </a:lnTo>
                  <a:lnTo>
                    <a:pt x="89" y="90"/>
                  </a:lnTo>
                  <a:lnTo>
                    <a:pt x="87" y="90"/>
                  </a:lnTo>
                  <a:lnTo>
                    <a:pt x="85" y="90"/>
                  </a:lnTo>
                  <a:lnTo>
                    <a:pt x="85" y="88"/>
                  </a:lnTo>
                  <a:lnTo>
                    <a:pt x="83" y="88"/>
                  </a:lnTo>
                  <a:lnTo>
                    <a:pt x="81" y="88"/>
                  </a:lnTo>
                  <a:lnTo>
                    <a:pt x="79" y="88"/>
                  </a:lnTo>
                  <a:lnTo>
                    <a:pt x="79" y="86"/>
                  </a:lnTo>
                  <a:lnTo>
                    <a:pt x="79" y="84"/>
                  </a:lnTo>
                  <a:lnTo>
                    <a:pt x="77" y="84"/>
                  </a:lnTo>
                  <a:lnTo>
                    <a:pt x="77" y="86"/>
                  </a:lnTo>
                  <a:lnTo>
                    <a:pt x="75" y="86"/>
                  </a:lnTo>
                  <a:lnTo>
                    <a:pt x="75" y="84"/>
                  </a:lnTo>
                  <a:lnTo>
                    <a:pt x="73" y="84"/>
                  </a:lnTo>
                  <a:lnTo>
                    <a:pt x="73" y="86"/>
                  </a:lnTo>
                  <a:lnTo>
                    <a:pt x="71" y="84"/>
                  </a:lnTo>
                  <a:lnTo>
                    <a:pt x="69" y="84"/>
                  </a:lnTo>
                  <a:lnTo>
                    <a:pt x="69" y="82"/>
                  </a:lnTo>
                  <a:lnTo>
                    <a:pt x="69" y="80"/>
                  </a:lnTo>
                  <a:lnTo>
                    <a:pt x="71" y="80"/>
                  </a:lnTo>
                  <a:lnTo>
                    <a:pt x="71" y="78"/>
                  </a:lnTo>
                  <a:lnTo>
                    <a:pt x="69" y="80"/>
                  </a:lnTo>
                  <a:lnTo>
                    <a:pt x="69" y="78"/>
                  </a:lnTo>
                  <a:lnTo>
                    <a:pt x="67" y="78"/>
                  </a:lnTo>
                  <a:lnTo>
                    <a:pt x="67" y="78"/>
                  </a:lnTo>
                  <a:lnTo>
                    <a:pt x="65" y="78"/>
                  </a:lnTo>
                  <a:lnTo>
                    <a:pt x="63" y="78"/>
                  </a:lnTo>
                  <a:lnTo>
                    <a:pt x="63" y="76"/>
                  </a:lnTo>
                  <a:lnTo>
                    <a:pt x="61" y="76"/>
                  </a:lnTo>
                  <a:lnTo>
                    <a:pt x="61" y="78"/>
                  </a:lnTo>
                  <a:lnTo>
                    <a:pt x="59" y="78"/>
                  </a:lnTo>
                  <a:lnTo>
                    <a:pt x="57" y="78"/>
                  </a:lnTo>
                  <a:lnTo>
                    <a:pt x="57" y="80"/>
                  </a:lnTo>
                  <a:lnTo>
                    <a:pt x="55" y="80"/>
                  </a:lnTo>
                  <a:lnTo>
                    <a:pt x="55" y="78"/>
                  </a:lnTo>
                  <a:lnTo>
                    <a:pt x="55" y="80"/>
                  </a:lnTo>
                  <a:lnTo>
                    <a:pt x="53" y="80"/>
                  </a:lnTo>
                  <a:lnTo>
                    <a:pt x="51" y="80"/>
                  </a:lnTo>
                  <a:lnTo>
                    <a:pt x="49" y="78"/>
                  </a:lnTo>
                  <a:lnTo>
                    <a:pt x="47" y="78"/>
                  </a:lnTo>
                  <a:lnTo>
                    <a:pt x="47" y="80"/>
                  </a:lnTo>
                  <a:lnTo>
                    <a:pt x="47" y="78"/>
                  </a:lnTo>
                  <a:lnTo>
                    <a:pt x="45" y="80"/>
                  </a:lnTo>
                  <a:lnTo>
                    <a:pt x="45" y="78"/>
                  </a:lnTo>
                  <a:lnTo>
                    <a:pt x="45" y="80"/>
                  </a:lnTo>
                  <a:lnTo>
                    <a:pt x="45" y="78"/>
                  </a:lnTo>
                  <a:lnTo>
                    <a:pt x="43" y="78"/>
                  </a:lnTo>
                  <a:lnTo>
                    <a:pt x="41" y="78"/>
                  </a:lnTo>
                  <a:lnTo>
                    <a:pt x="41" y="76"/>
                  </a:lnTo>
                  <a:lnTo>
                    <a:pt x="39" y="76"/>
                  </a:lnTo>
                  <a:lnTo>
                    <a:pt x="37" y="72"/>
                  </a:lnTo>
                  <a:lnTo>
                    <a:pt x="35" y="72"/>
                  </a:lnTo>
                  <a:lnTo>
                    <a:pt x="37" y="72"/>
                  </a:lnTo>
                  <a:lnTo>
                    <a:pt x="35" y="72"/>
                  </a:lnTo>
                  <a:lnTo>
                    <a:pt x="35" y="70"/>
                  </a:lnTo>
                  <a:lnTo>
                    <a:pt x="33" y="70"/>
                  </a:lnTo>
                  <a:lnTo>
                    <a:pt x="33" y="72"/>
                  </a:lnTo>
                  <a:lnTo>
                    <a:pt x="33" y="70"/>
                  </a:lnTo>
                  <a:lnTo>
                    <a:pt x="31" y="70"/>
                  </a:lnTo>
                  <a:lnTo>
                    <a:pt x="31" y="70"/>
                  </a:lnTo>
                  <a:lnTo>
                    <a:pt x="29" y="70"/>
                  </a:lnTo>
                  <a:lnTo>
                    <a:pt x="29" y="68"/>
                  </a:lnTo>
                  <a:lnTo>
                    <a:pt x="27" y="68"/>
                  </a:lnTo>
                  <a:lnTo>
                    <a:pt x="25" y="66"/>
                  </a:lnTo>
                  <a:lnTo>
                    <a:pt x="25" y="64"/>
                  </a:lnTo>
                  <a:lnTo>
                    <a:pt x="23" y="64"/>
                  </a:lnTo>
                  <a:lnTo>
                    <a:pt x="21" y="64"/>
                  </a:lnTo>
                  <a:lnTo>
                    <a:pt x="18" y="64"/>
                  </a:lnTo>
                  <a:lnTo>
                    <a:pt x="18" y="62"/>
                  </a:lnTo>
                  <a:lnTo>
                    <a:pt x="18" y="60"/>
                  </a:lnTo>
                  <a:lnTo>
                    <a:pt x="18" y="60"/>
                  </a:lnTo>
                  <a:lnTo>
                    <a:pt x="18" y="60"/>
                  </a:lnTo>
                  <a:lnTo>
                    <a:pt x="18" y="60"/>
                  </a:lnTo>
                  <a:lnTo>
                    <a:pt x="18" y="58"/>
                  </a:lnTo>
                  <a:lnTo>
                    <a:pt x="18" y="58"/>
                  </a:lnTo>
                  <a:lnTo>
                    <a:pt x="18" y="56"/>
                  </a:lnTo>
                  <a:lnTo>
                    <a:pt x="18" y="54"/>
                  </a:lnTo>
                  <a:lnTo>
                    <a:pt x="16" y="54"/>
                  </a:lnTo>
                  <a:lnTo>
                    <a:pt x="16" y="52"/>
                  </a:lnTo>
                  <a:lnTo>
                    <a:pt x="14" y="54"/>
                  </a:lnTo>
                  <a:lnTo>
                    <a:pt x="14" y="52"/>
                  </a:lnTo>
                  <a:lnTo>
                    <a:pt x="12" y="52"/>
                  </a:lnTo>
                  <a:lnTo>
                    <a:pt x="10" y="52"/>
                  </a:lnTo>
                  <a:lnTo>
                    <a:pt x="8" y="52"/>
                  </a:lnTo>
                  <a:lnTo>
                    <a:pt x="8" y="50"/>
                  </a:lnTo>
                  <a:lnTo>
                    <a:pt x="8" y="48"/>
                  </a:lnTo>
                  <a:lnTo>
                    <a:pt x="6" y="48"/>
                  </a:lnTo>
                  <a:lnTo>
                    <a:pt x="6" y="46"/>
                  </a:lnTo>
                  <a:lnTo>
                    <a:pt x="4" y="46"/>
                  </a:lnTo>
                  <a:lnTo>
                    <a:pt x="4" y="44"/>
                  </a:lnTo>
                  <a:lnTo>
                    <a:pt x="2" y="44"/>
                  </a:lnTo>
                  <a:lnTo>
                    <a:pt x="2" y="42"/>
                  </a:lnTo>
                  <a:lnTo>
                    <a:pt x="0" y="42"/>
                  </a:lnTo>
                  <a:lnTo>
                    <a:pt x="0" y="40"/>
                  </a:lnTo>
                  <a:lnTo>
                    <a:pt x="0" y="38"/>
                  </a:lnTo>
                  <a:lnTo>
                    <a:pt x="0" y="36"/>
                  </a:lnTo>
                  <a:lnTo>
                    <a:pt x="2" y="36"/>
                  </a:lnTo>
                  <a:lnTo>
                    <a:pt x="2" y="34"/>
                  </a:lnTo>
                  <a:lnTo>
                    <a:pt x="2" y="32"/>
                  </a:lnTo>
                  <a:lnTo>
                    <a:pt x="4" y="32"/>
                  </a:lnTo>
                  <a:lnTo>
                    <a:pt x="4" y="30"/>
                  </a:lnTo>
                  <a:lnTo>
                    <a:pt x="4" y="28"/>
                  </a:lnTo>
                  <a:lnTo>
                    <a:pt x="6" y="24"/>
                  </a:lnTo>
                  <a:lnTo>
                    <a:pt x="6" y="22"/>
                  </a:lnTo>
                  <a:lnTo>
                    <a:pt x="8" y="22"/>
                  </a:lnTo>
                  <a:lnTo>
                    <a:pt x="8" y="20"/>
                  </a:lnTo>
                  <a:lnTo>
                    <a:pt x="8" y="18"/>
                  </a:lnTo>
                  <a:lnTo>
                    <a:pt x="10" y="14"/>
                  </a:lnTo>
                  <a:lnTo>
                    <a:pt x="10" y="10"/>
                  </a:lnTo>
                  <a:lnTo>
                    <a:pt x="12" y="8"/>
                  </a:lnTo>
                  <a:lnTo>
                    <a:pt x="12" y="6"/>
                  </a:lnTo>
                  <a:lnTo>
                    <a:pt x="12" y="4"/>
                  </a:lnTo>
                  <a:lnTo>
                    <a:pt x="12" y="2"/>
                  </a:lnTo>
                  <a:lnTo>
                    <a:pt x="14" y="0"/>
                  </a:lnTo>
                  <a:lnTo>
                    <a:pt x="16" y="0"/>
                  </a:lnTo>
                  <a:lnTo>
                    <a:pt x="18" y="0"/>
                  </a:lnTo>
                  <a:lnTo>
                    <a:pt x="1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1" name="Freeform 189"/>
            <p:cNvSpPr>
              <a:spLocks/>
            </p:cNvSpPr>
            <p:nvPr/>
          </p:nvSpPr>
          <p:spPr bwMode="auto">
            <a:xfrm>
              <a:off x="7951788" y="1339850"/>
              <a:ext cx="292100" cy="388938"/>
            </a:xfrm>
            <a:custGeom>
              <a:avLst/>
              <a:gdLst>
                <a:gd name="T0" fmla="*/ 48 w 184"/>
                <a:gd name="T1" fmla="*/ 10 h 245"/>
                <a:gd name="T2" fmla="*/ 60 w 184"/>
                <a:gd name="T3" fmla="*/ 12 h 245"/>
                <a:gd name="T4" fmla="*/ 66 w 184"/>
                <a:gd name="T5" fmla="*/ 18 h 245"/>
                <a:gd name="T6" fmla="*/ 70 w 184"/>
                <a:gd name="T7" fmla="*/ 22 h 245"/>
                <a:gd name="T8" fmla="*/ 72 w 184"/>
                <a:gd name="T9" fmla="*/ 30 h 245"/>
                <a:gd name="T10" fmla="*/ 78 w 184"/>
                <a:gd name="T11" fmla="*/ 20 h 245"/>
                <a:gd name="T12" fmla="*/ 80 w 184"/>
                <a:gd name="T13" fmla="*/ 20 h 245"/>
                <a:gd name="T14" fmla="*/ 84 w 184"/>
                <a:gd name="T15" fmla="*/ 32 h 245"/>
                <a:gd name="T16" fmla="*/ 94 w 184"/>
                <a:gd name="T17" fmla="*/ 38 h 245"/>
                <a:gd name="T18" fmla="*/ 106 w 184"/>
                <a:gd name="T19" fmla="*/ 40 h 245"/>
                <a:gd name="T20" fmla="*/ 110 w 184"/>
                <a:gd name="T21" fmla="*/ 48 h 245"/>
                <a:gd name="T22" fmla="*/ 114 w 184"/>
                <a:gd name="T23" fmla="*/ 56 h 245"/>
                <a:gd name="T24" fmla="*/ 124 w 184"/>
                <a:gd name="T25" fmla="*/ 56 h 245"/>
                <a:gd name="T26" fmla="*/ 128 w 184"/>
                <a:gd name="T27" fmla="*/ 56 h 245"/>
                <a:gd name="T28" fmla="*/ 126 w 184"/>
                <a:gd name="T29" fmla="*/ 68 h 245"/>
                <a:gd name="T30" fmla="*/ 142 w 184"/>
                <a:gd name="T31" fmla="*/ 80 h 245"/>
                <a:gd name="T32" fmla="*/ 152 w 184"/>
                <a:gd name="T33" fmla="*/ 86 h 245"/>
                <a:gd name="T34" fmla="*/ 156 w 184"/>
                <a:gd name="T35" fmla="*/ 72 h 245"/>
                <a:gd name="T36" fmla="*/ 156 w 184"/>
                <a:gd name="T37" fmla="*/ 84 h 245"/>
                <a:gd name="T38" fmla="*/ 170 w 184"/>
                <a:gd name="T39" fmla="*/ 74 h 245"/>
                <a:gd name="T40" fmla="*/ 168 w 184"/>
                <a:gd name="T41" fmla="*/ 84 h 245"/>
                <a:gd name="T42" fmla="*/ 178 w 184"/>
                <a:gd name="T43" fmla="*/ 86 h 245"/>
                <a:gd name="T44" fmla="*/ 180 w 184"/>
                <a:gd name="T45" fmla="*/ 90 h 245"/>
                <a:gd name="T46" fmla="*/ 178 w 184"/>
                <a:gd name="T47" fmla="*/ 98 h 245"/>
                <a:gd name="T48" fmla="*/ 180 w 184"/>
                <a:gd name="T49" fmla="*/ 123 h 245"/>
                <a:gd name="T50" fmla="*/ 180 w 184"/>
                <a:gd name="T51" fmla="*/ 141 h 245"/>
                <a:gd name="T52" fmla="*/ 180 w 184"/>
                <a:gd name="T53" fmla="*/ 157 h 245"/>
                <a:gd name="T54" fmla="*/ 180 w 184"/>
                <a:gd name="T55" fmla="*/ 199 h 245"/>
                <a:gd name="T56" fmla="*/ 180 w 184"/>
                <a:gd name="T57" fmla="*/ 241 h 245"/>
                <a:gd name="T58" fmla="*/ 170 w 184"/>
                <a:gd name="T59" fmla="*/ 245 h 245"/>
                <a:gd name="T60" fmla="*/ 168 w 184"/>
                <a:gd name="T61" fmla="*/ 239 h 245"/>
                <a:gd name="T62" fmla="*/ 162 w 184"/>
                <a:gd name="T63" fmla="*/ 227 h 245"/>
                <a:gd name="T64" fmla="*/ 152 w 184"/>
                <a:gd name="T65" fmla="*/ 219 h 245"/>
                <a:gd name="T66" fmla="*/ 144 w 184"/>
                <a:gd name="T67" fmla="*/ 221 h 245"/>
                <a:gd name="T68" fmla="*/ 134 w 184"/>
                <a:gd name="T69" fmla="*/ 215 h 245"/>
                <a:gd name="T70" fmla="*/ 118 w 184"/>
                <a:gd name="T71" fmla="*/ 217 h 245"/>
                <a:gd name="T72" fmla="*/ 110 w 184"/>
                <a:gd name="T73" fmla="*/ 217 h 245"/>
                <a:gd name="T74" fmla="*/ 96 w 184"/>
                <a:gd name="T75" fmla="*/ 217 h 245"/>
                <a:gd name="T76" fmla="*/ 86 w 184"/>
                <a:gd name="T77" fmla="*/ 219 h 245"/>
                <a:gd name="T78" fmla="*/ 76 w 184"/>
                <a:gd name="T79" fmla="*/ 219 h 245"/>
                <a:gd name="T80" fmla="*/ 66 w 184"/>
                <a:gd name="T81" fmla="*/ 215 h 245"/>
                <a:gd name="T82" fmla="*/ 52 w 184"/>
                <a:gd name="T83" fmla="*/ 219 h 245"/>
                <a:gd name="T84" fmla="*/ 38 w 184"/>
                <a:gd name="T85" fmla="*/ 223 h 245"/>
                <a:gd name="T86" fmla="*/ 26 w 184"/>
                <a:gd name="T87" fmla="*/ 225 h 245"/>
                <a:gd name="T88" fmla="*/ 8 w 184"/>
                <a:gd name="T89" fmla="*/ 223 h 245"/>
                <a:gd name="T90" fmla="*/ 0 w 184"/>
                <a:gd name="T91" fmla="*/ 201 h 245"/>
                <a:gd name="T92" fmla="*/ 0 w 184"/>
                <a:gd name="T93" fmla="*/ 173 h 245"/>
                <a:gd name="T94" fmla="*/ 0 w 184"/>
                <a:gd name="T95" fmla="*/ 149 h 245"/>
                <a:gd name="T96" fmla="*/ 0 w 184"/>
                <a:gd name="T97" fmla="*/ 120 h 245"/>
                <a:gd name="T98" fmla="*/ 0 w 184"/>
                <a:gd name="T99" fmla="*/ 96 h 245"/>
                <a:gd name="T100" fmla="*/ 0 w 184"/>
                <a:gd name="T101" fmla="*/ 76 h 245"/>
                <a:gd name="T102" fmla="*/ 0 w 184"/>
                <a:gd name="T103" fmla="*/ 56 h 245"/>
                <a:gd name="T104" fmla="*/ 0 w 184"/>
                <a:gd name="T105" fmla="*/ 32 h 245"/>
                <a:gd name="T106" fmla="*/ 10 w 184"/>
                <a:gd name="T107" fmla="*/ 26 h 245"/>
                <a:gd name="T108" fmla="*/ 14 w 184"/>
                <a:gd name="T109" fmla="*/ 18 h 245"/>
                <a:gd name="T110" fmla="*/ 20 w 184"/>
                <a:gd name="T111" fmla="*/ 20 h 245"/>
                <a:gd name="T112" fmla="*/ 22 w 184"/>
                <a:gd name="T113" fmla="*/ 6 h 245"/>
                <a:gd name="T114" fmla="*/ 32 w 184"/>
                <a:gd name="T115"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4" h="245">
                  <a:moveTo>
                    <a:pt x="38" y="4"/>
                  </a:moveTo>
                  <a:lnTo>
                    <a:pt x="40" y="4"/>
                  </a:lnTo>
                  <a:lnTo>
                    <a:pt x="42" y="4"/>
                  </a:lnTo>
                  <a:lnTo>
                    <a:pt x="44" y="6"/>
                  </a:lnTo>
                  <a:lnTo>
                    <a:pt x="46" y="6"/>
                  </a:lnTo>
                  <a:lnTo>
                    <a:pt x="46" y="8"/>
                  </a:lnTo>
                  <a:lnTo>
                    <a:pt x="48" y="8"/>
                  </a:lnTo>
                  <a:lnTo>
                    <a:pt x="48" y="10"/>
                  </a:lnTo>
                  <a:lnTo>
                    <a:pt x="50" y="10"/>
                  </a:lnTo>
                  <a:lnTo>
                    <a:pt x="52" y="10"/>
                  </a:lnTo>
                  <a:lnTo>
                    <a:pt x="54" y="10"/>
                  </a:lnTo>
                  <a:lnTo>
                    <a:pt x="56" y="10"/>
                  </a:lnTo>
                  <a:lnTo>
                    <a:pt x="58" y="10"/>
                  </a:lnTo>
                  <a:lnTo>
                    <a:pt x="60" y="10"/>
                  </a:lnTo>
                  <a:lnTo>
                    <a:pt x="60" y="10"/>
                  </a:lnTo>
                  <a:lnTo>
                    <a:pt x="60" y="12"/>
                  </a:lnTo>
                  <a:lnTo>
                    <a:pt x="58" y="16"/>
                  </a:lnTo>
                  <a:lnTo>
                    <a:pt x="56" y="16"/>
                  </a:lnTo>
                  <a:lnTo>
                    <a:pt x="58" y="20"/>
                  </a:lnTo>
                  <a:lnTo>
                    <a:pt x="60" y="20"/>
                  </a:lnTo>
                  <a:lnTo>
                    <a:pt x="62" y="20"/>
                  </a:lnTo>
                  <a:lnTo>
                    <a:pt x="64" y="20"/>
                  </a:lnTo>
                  <a:lnTo>
                    <a:pt x="64" y="18"/>
                  </a:lnTo>
                  <a:lnTo>
                    <a:pt x="66" y="18"/>
                  </a:lnTo>
                  <a:lnTo>
                    <a:pt x="68" y="14"/>
                  </a:lnTo>
                  <a:lnTo>
                    <a:pt x="70" y="14"/>
                  </a:lnTo>
                  <a:lnTo>
                    <a:pt x="72" y="14"/>
                  </a:lnTo>
                  <a:lnTo>
                    <a:pt x="74" y="16"/>
                  </a:lnTo>
                  <a:lnTo>
                    <a:pt x="74" y="18"/>
                  </a:lnTo>
                  <a:lnTo>
                    <a:pt x="74" y="20"/>
                  </a:lnTo>
                  <a:lnTo>
                    <a:pt x="72" y="22"/>
                  </a:lnTo>
                  <a:lnTo>
                    <a:pt x="70" y="22"/>
                  </a:lnTo>
                  <a:lnTo>
                    <a:pt x="68" y="22"/>
                  </a:lnTo>
                  <a:lnTo>
                    <a:pt x="68" y="24"/>
                  </a:lnTo>
                  <a:lnTo>
                    <a:pt x="66" y="24"/>
                  </a:lnTo>
                  <a:lnTo>
                    <a:pt x="66" y="26"/>
                  </a:lnTo>
                  <a:lnTo>
                    <a:pt x="68" y="26"/>
                  </a:lnTo>
                  <a:lnTo>
                    <a:pt x="68" y="28"/>
                  </a:lnTo>
                  <a:lnTo>
                    <a:pt x="70" y="30"/>
                  </a:lnTo>
                  <a:lnTo>
                    <a:pt x="72" y="30"/>
                  </a:lnTo>
                  <a:lnTo>
                    <a:pt x="74" y="28"/>
                  </a:lnTo>
                  <a:lnTo>
                    <a:pt x="74" y="20"/>
                  </a:lnTo>
                  <a:lnTo>
                    <a:pt x="76" y="18"/>
                  </a:lnTo>
                  <a:lnTo>
                    <a:pt x="76" y="16"/>
                  </a:lnTo>
                  <a:lnTo>
                    <a:pt x="78" y="16"/>
                  </a:lnTo>
                  <a:lnTo>
                    <a:pt x="80" y="18"/>
                  </a:lnTo>
                  <a:lnTo>
                    <a:pt x="78" y="18"/>
                  </a:lnTo>
                  <a:lnTo>
                    <a:pt x="78" y="20"/>
                  </a:lnTo>
                  <a:lnTo>
                    <a:pt x="76" y="20"/>
                  </a:lnTo>
                  <a:lnTo>
                    <a:pt x="74" y="20"/>
                  </a:lnTo>
                  <a:lnTo>
                    <a:pt x="74" y="22"/>
                  </a:lnTo>
                  <a:lnTo>
                    <a:pt x="76" y="22"/>
                  </a:lnTo>
                  <a:lnTo>
                    <a:pt x="76" y="24"/>
                  </a:lnTo>
                  <a:lnTo>
                    <a:pt x="76" y="22"/>
                  </a:lnTo>
                  <a:lnTo>
                    <a:pt x="78" y="20"/>
                  </a:lnTo>
                  <a:lnTo>
                    <a:pt x="80" y="20"/>
                  </a:lnTo>
                  <a:lnTo>
                    <a:pt x="80" y="22"/>
                  </a:lnTo>
                  <a:lnTo>
                    <a:pt x="80" y="24"/>
                  </a:lnTo>
                  <a:lnTo>
                    <a:pt x="80" y="26"/>
                  </a:lnTo>
                  <a:lnTo>
                    <a:pt x="80" y="28"/>
                  </a:lnTo>
                  <a:lnTo>
                    <a:pt x="82" y="28"/>
                  </a:lnTo>
                  <a:lnTo>
                    <a:pt x="82" y="30"/>
                  </a:lnTo>
                  <a:lnTo>
                    <a:pt x="82" y="32"/>
                  </a:lnTo>
                  <a:lnTo>
                    <a:pt x="84" y="32"/>
                  </a:lnTo>
                  <a:lnTo>
                    <a:pt x="84" y="34"/>
                  </a:lnTo>
                  <a:lnTo>
                    <a:pt x="84" y="36"/>
                  </a:lnTo>
                  <a:lnTo>
                    <a:pt x="84" y="38"/>
                  </a:lnTo>
                  <a:lnTo>
                    <a:pt x="86" y="38"/>
                  </a:lnTo>
                  <a:lnTo>
                    <a:pt x="88" y="38"/>
                  </a:lnTo>
                  <a:lnTo>
                    <a:pt x="90" y="38"/>
                  </a:lnTo>
                  <a:lnTo>
                    <a:pt x="92" y="38"/>
                  </a:lnTo>
                  <a:lnTo>
                    <a:pt x="94" y="38"/>
                  </a:lnTo>
                  <a:lnTo>
                    <a:pt x="96" y="36"/>
                  </a:lnTo>
                  <a:lnTo>
                    <a:pt x="98" y="36"/>
                  </a:lnTo>
                  <a:lnTo>
                    <a:pt x="98" y="38"/>
                  </a:lnTo>
                  <a:lnTo>
                    <a:pt x="100" y="40"/>
                  </a:lnTo>
                  <a:lnTo>
                    <a:pt x="100" y="42"/>
                  </a:lnTo>
                  <a:lnTo>
                    <a:pt x="102" y="42"/>
                  </a:lnTo>
                  <a:lnTo>
                    <a:pt x="104" y="42"/>
                  </a:lnTo>
                  <a:lnTo>
                    <a:pt x="106" y="40"/>
                  </a:lnTo>
                  <a:lnTo>
                    <a:pt x="106" y="38"/>
                  </a:lnTo>
                  <a:lnTo>
                    <a:pt x="108" y="38"/>
                  </a:lnTo>
                  <a:lnTo>
                    <a:pt x="108" y="40"/>
                  </a:lnTo>
                  <a:lnTo>
                    <a:pt x="108" y="42"/>
                  </a:lnTo>
                  <a:lnTo>
                    <a:pt x="110" y="42"/>
                  </a:lnTo>
                  <a:lnTo>
                    <a:pt x="110" y="44"/>
                  </a:lnTo>
                  <a:lnTo>
                    <a:pt x="110" y="46"/>
                  </a:lnTo>
                  <a:lnTo>
                    <a:pt x="110" y="48"/>
                  </a:lnTo>
                  <a:lnTo>
                    <a:pt x="112" y="48"/>
                  </a:lnTo>
                  <a:lnTo>
                    <a:pt x="114" y="48"/>
                  </a:lnTo>
                  <a:lnTo>
                    <a:pt x="116" y="50"/>
                  </a:lnTo>
                  <a:lnTo>
                    <a:pt x="116" y="52"/>
                  </a:lnTo>
                  <a:lnTo>
                    <a:pt x="114" y="52"/>
                  </a:lnTo>
                  <a:lnTo>
                    <a:pt x="114" y="54"/>
                  </a:lnTo>
                  <a:lnTo>
                    <a:pt x="114" y="56"/>
                  </a:lnTo>
                  <a:lnTo>
                    <a:pt x="114" y="56"/>
                  </a:lnTo>
                  <a:lnTo>
                    <a:pt x="116" y="56"/>
                  </a:lnTo>
                  <a:lnTo>
                    <a:pt x="116" y="58"/>
                  </a:lnTo>
                  <a:lnTo>
                    <a:pt x="118" y="58"/>
                  </a:lnTo>
                  <a:lnTo>
                    <a:pt x="120" y="58"/>
                  </a:lnTo>
                  <a:lnTo>
                    <a:pt x="122" y="58"/>
                  </a:lnTo>
                  <a:lnTo>
                    <a:pt x="124" y="56"/>
                  </a:lnTo>
                  <a:lnTo>
                    <a:pt x="122" y="56"/>
                  </a:lnTo>
                  <a:lnTo>
                    <a:pt x="124" y="56"/>
                  </a:lnTo>
                  <a:lnTo>
                    <a:pt x="122" y="54"/>
                  </a:lnTo>
                  <a:lnTo>
                    <a:pt x="122" y="52"/>
                  </a:lnTo>
                  <a:lnTo>
                    <a:pt x="122" y="50"/>
                  </a:lnTo>
                  <a:lnTo>
                    <a:pt x="124" y="50"/>
                  </a:lnTo>
                  <a:lnTo>
                    <a:pt x="124" y="52"/>
                  </a:lnTo>
                  <a:lnTo>
                    <a:pt x="126" y="52"/>
                  </a:lnTo>
                  <a:lnTo>
                    <a:pt x="126" y="54"/>
                  </a:lnTo>
                  <a:lnTo>
                    <a:pt x="128" y="56"/>
                  </a:lnTo>
                  <a:lnTo>
                    <a:pt x="126" y="56"/>
                  </a:lnTo>
                  <a:lnTo>
                    <a:pt x="126" y="56"/>
                  </a:lnTo>
                  <a:lnTo>
                    <a:pt x="124" y="58"/>
                  </a:lnTo>
                  <a:lnTo>
                    <a:pt x="124" y="60"/>
                  </a:lnTo>
                  <a:lnTo>
                    <a:pt x="124" y="62"/>
                  </a:lnTo>
                  <a:lnTo>
                    <a:pt x="124" y="64"/>
                  </a:lnTo>
                  <a:lnTo>
                    <a:pt x="126" y="66"/>
                  </a:lnTo>
                  <a:lnTo>
                    <a:pt x="126" y="68"/>
                  </a:lnTo>
                  <a:lnTo>
                    <a:pt x="128" y="68"/>
                  </a:lnTo>
                  <a:lnTo>
                    <a:pt x="128" y="70"/>
                  </a:lnTo>
                  <a:lnTo>
                    <a:pt x="130" y="70"/>
                  </a:lnTo>
                  <a:lnTo>
                    <a:pt x="132" y="72"/>
                  </a:lnTo>
                  <a:lnTo>
                    <a:pt x="138" y="74"/>
                  </a:lnTo>
                  <a:lnTo>
                    <a:pt x="140" y="76"/>
                  </a:lnTo>
                  <a:lnTo>
                    <a:pt x="140" y="78"/>
                  </a:lnTo>
                  <a:lnTo>
                    <a:pt x="142" y="80"/>
                  </a:lnTo>
                  <a:lnTo>
                    <a:pt x="142" y="82"/>
                  </a:lnTo>
                  <a:lnTo>
                    <a:pt x="144" y="82"/>
                  </a:lnTo>
                  <a:lnTo>
                    <a:pt x="144" y="84"/>
                  </a:lnTo>
                  <a:lnTo>
                    <a:pt x="146" y="84"/>
                  </a:lnTo>
                  <a:lnTo>
                    <a:pt x="148" y="84"/>
                  </a:lnTo>
                  <a:lnTo>
                    <a:pt x="150" y="84"/>
                  </a:lnTo>
                  <a:lnTo>
                    <a:pt x="152" y="84"/>
                  </a:lnTo>
                  <a:lnTo>
                    <a:pt x="152" y="86"/>
                  </a:lnTo>
                  <a:lnTo>
                    <a:pt x="154" y="86"/>
                  </a:lnTo>
                  <a:lnTo>
                    <a:pt x="154" y="84"/>
                  </a:lnTo>
                  <a:lnTo>
                    <a:pt x="154" y="82"/>
                  </a:lnTo>
                  <a:lnTo>
                    <a:pt x="154" y="80"/>
                  </a:lnTo>
                  <a:lnTo>
                    <a:pt x="152" y="76"/>
                  </a:lnTo>
                  <a:lnTo>
                    <a:pt x="152" y="74"/>
                  </a:lnTo>
                  <a:lnTo>
                    <a:pt x="154" y="72"/>
                  </a:lnTo>
                  <a:lnTo>
                    <a:pt x="156" y="72"/>
                  </a:lnTo>
                  <a:lnTo>
                    <a:pt x="156" y="74"/>
                  </a:lnTo>
                  <a:lnTo>
                    <a:pt x="156" y="76"/>
                  </a:lnTo>
                  <a:lnTo>
                    <a:pt x="156" y="78"/>
                  </a:lnTo>
                  <a:lnTo>
                    <a:pt x="156" y="80"/>
                  </a:lnTo>
                  <a:lnTo>
                    <a:pt x="158" y="78"/>
                  </a:lnTo>
                  <a:lnTo>
                    <a:pt x="158" y="80"/>
                  </a:lnTo>
                  <a:lnTo>
                    <a:pt x="158" y="82"/>
                  </a:lnTo>
                  <a:lnTo>
                    <a:pt x="156" y="84"/>
                  </a:lnTo>
                  <a:lnTo>
                    <a:pt x="158" y="86"/>
                  </a:lnTo>
                  <a:lnTo>
                    <a:pt x="160" y="86"/>
                  </a:lnTo>
                  <a:lnTo>
                    <a:pt x="162" y="84"/>
                  </a:lnTo>
                  <a:lnTo>
                    <a:pt x="164" y="84"/>
                  </a:lnTo>
                  <a:lnTo>
                    <a:pt x="166" y="82"/>
                  </a:lnTo>
                  <a:lnTo>
                    <a:pt x="166" y="80"/>
                  </a:lnTo>
                  <a:lnTo>
                    <a:pt x="168" y="78"/>
                  </a:lnTo>
                  <a:lnTo>
                    <a:pt x="170" y="74"/>
                  </a:lnTo>
                  <a:lnTo>
                    <a:pt x="172" y="76"/>
                  </a:lnTo>
                  <a:lnTo>
                    <a:pt x="174" y="76"/>
                  </a:lnTo>
                  <a:lnTo>
                    <a:pt x="176" y="78"/>
                  </a:lnTo>
                  <a:lnTo>
                    <a:pt x="176" y="80"/>
                  </a:lnTo>
                  <a:lnTo>
                    <a:pt x="174" y="82"/>
                  </a:lnTo>
                  <a:lnTo>
                    <a:pt x="170" y="82"/>
                  </a:lnTo>
                  <a:lnTo>
                    <a:pt x="168" y="82"/>
                  </a:lnTo>
                  <a:lnTo>
                    <a:pt x="168" y="84"/>
                  </a:lnTo>
                  <a:lnTo>
                    <a:pt x="168" y="86"/>
                  </a:lnTo>
                  <a:lnTo>
                    <a:pt x="168" y="88"/>
                  </a:lnTo>
                  <a:lnTo>
                    <a:pt x="170" y="88"/>
                  </a:lnTo>
                  <a:lnTo>
                    <a:pt x="172" y="88"/>
                  </a:lnTo>
                  <a:lnTo>
                    <a:pt x="174" y="88"/>
                  </a:lnTo>
                  <a:lnTo>
                    <a:pt x="174" y="86"/>
                  </a:lnTo>
                  <a:lnTo>
                    <a:pt x="176" y="86"/>
                  </a:lnTo>
                  <a:lnTo>
                    <a:pt x="178" y="86"/>
                  </a:lnTo>
                  <a:lnTo>
                    <a:pt x="178" y="88"/>
                  </a:lnTo>
                  <a:lnTo>
                    <a:pt x="178" y="90"/>
                  </a:lnTo>
                  <a:lnTo>
                    <a:pt x="176" y="92"/>
                  </a:lnTo>
                  <a:lnTo>
                    <a:pt x="176" y="94"/>
                  </a:lnTo>
                  <a:lnTo>
                    <a:pt x="178" y="94"/>
                  </a:lnTo>
                  <a:lnTo>
                    <a:pt x="180" y="94"/>
                  </a:lnTo>
                  <a:lnTo>
                    <a:pt x="180" y="92"/>
                  </a:lnTo>
                  <a:lnTo>
                    <a:pt x="180" y="90"/>
                  </a:lnTo>
                  <a:lnTo>
                    <a:pt x="180" y="88"/>
                  </a:lnTo>
                  <a:lnTo>
                    <a:pt x="182" y="88"/>
                  </a:lnTo>
                  <a:lnTo>
                    <a:pt x="184" y="90"/>
                  </a:lnTo>
                  <a:lnTo>
                    <a:pt x="184" y="92"/>
                  </a:lnTo>
                  <a:lnTo>
                    <a:pt x="182" y="94"/>
                  </a:lnTo>
                  <a:lnTo>
                    <a:pt x="180" y="94"/>
                  </a:lnTo>
                  <a:lnTo>
                    <a:pt x="176" y="96"/>
                  </a:lnTo>
                  <a:lnTo>
                    <a:pt x="178" y="98"/>
                  </a:lnTo>
                  <a:lnTo>
                    <a:pt x="180" y="98"/>
                  </a:lnTo>
                  <a:lnTo>
                    <a:pt x="180" y="102"/>
                  </a:lnTo>
                  <a:lnTo>
                    <a:pt x="180" y="106"/>
                  </a:lnTo>
                  <a:lnTo>
                    <a:pt x="180" y="114"/>
                  </a:lnTo>
                  <a:lnTo>
                    <a:pt x="180" y="116"/>
                  </a:lnTo>
                  <a:lnTo>
                    <a:pt x="180" y="118"/>
                  </a:lnTo>
                  <a:lnTo>
                    <a:pt x="180" y="120"/>
                  </a:lnTo>
                  <a:lnTo>
                    <a:pt x="180" y="123"/>
                  </a:lnTo>
                  <a:lnTo>
                    <a:pt x="180" y="125"/>
                  </a:lnTo>
                  <a:lnTo>
                    <a:pt x="180" y="127"/>
                  </a:lnTo>
                  <a:lnTo>
                    <a:pt x="180" y="129"/>
                  </a:lnTo>
                  <a:lnTo>
                    <a:pt x="180" y="131"/>
                  </a:lnTo>
                  <a:lnTo>
                    <a:pt x="180" y="133"/>
                  </a:lnTo>
                  <a:lnTo>
                    <a:pt x="180" y="135"/>
                  </a:lnTo>
                  <a:lnTo>
                    <a:pt x="180" y="139"/>
                  </a:lnTo>
                  <a:lnTo>
                    <a:pt x="180" y="141"/>
                  </a:lnTo>
                  <a:lnTo>
                    <a:pt x="180" y="143"/>
                  </a:lnTo>
                  <a:lnTo>
                    <a:pt x="180" y="145"/>
                  </a:lnTo>
                  <a:lnTo>
                    <a:pt x="180" y="147"/>
                  </a:lnTo>
                  <a:lnTo>
                    <a:pt x="180" y="151"/>
                  </a:lnTo>
                  <a:lnTo>
                    <a:pt x="180" y="153"/>
                  </a:lnTo>
                  <a:lnTo>
                    <a:pt x="180" y="153"/>
                  </a:lnTo>
                  <a:lnTo>
                    <a:pt x="180" y="155"/>
                  </a:lnTo>
                  <a:lnTo>
                    <a:pt x="180" y="157"/>
                  </a:lnTo>
                  <a:lnTo>
                    <a:pt x="180" y="159"/>
                  </a:lnTo>
                  <a:lnTo>
                    <a:pt x="180" y="165"/>
                  </a:lnTo>
                  <a:lnTo>
                    <a:pt x="180" y="169"/>
                  </a:lnTo>
                  <a:lnTo>
                    <a:pt x="180" y="171"/>
                  </a:lnTo>
                  <a:lnTo>
                    <a:pt x="180" y="175"/>
                  </a:lnTo>
                  <a:lnTo>
                    <a:pt x="180" y="193"/>
                  </a:lnTo>
                  <a:lnTo>
                    <a:pt x="180" y="195"/>
                  </a:lnTo>
                  <a:lnTo>
                    <a:pt x="180" y="199"/>
                  </a:lnTo>
                  <a:lnTo>
                    <a:pt x="180" y="201"/>
                  </a:lnTo>
                  <a:lnTo>
                    <a:pt x="180" y="213"/>
                  </a:lnTo>
                  <a:lnTo>
                    <a:pt x="180" y="223"/>
                  </a:lnTo>
                  <a:lnTo>
                    <a:pt x="180" y="225"/>
                  </a:lnTo>
                  <a:lnTo>
                    <a:pt x="180" y="227"/>
                  </a:lnTo>
                  <a:lnTo>
                    <a:pt x="180" y="229"/>
                  </a:lnTo>
                  <a:lnTo>
                    <a:pt x="180" y="233"/>
                  </a:lnTo>
                  <a:lnTo>
                    <a:pt x="180" y="241"/>
                  </a:lnTo>
                  <a:lnTo>
                    <a:pt x="178" y="241"/>
                  </a:lnTo>
                  <a:lnTo>
                    <a:pt x="178" y="243"/>
                  </a:lnTo>
                  <a:lnTo>
                    <a:pt x="178" y="245"/>
                  </a:lnTo>
                  <a:lnTo>
                    <a:pt x="176" y="245"/>
                  </a:lnTo>
                  <a:lnTo>
                    <a:pt x="174" y="245"/>
                  </a:lnTo>
                  <a:lnTo>
                    <a:pt x="174" y="243"/>
                  </a:lnTo>
                  <a:lnTo>
                    <a:pt x="170" y="243"/>
                  </a:lnTo>
                  <a:lnTo>
                    <a:pt x="170" y="245"/>
                  </a:lnTo>
                  <a:lnTo>
                    <a:pt x="168" y="245"/>
                  </a:lnTo>
                  <a:lnTo>
                    <a:pt x="170" y="245"/>
                  </a:lnTo>
                  <a:lnTo>
                    <a:pt x="170" y="243"/>
                  </a:lnTo>
                  <a:lnTo>
                    <a:pt x="168" y="243"/>
                  </a:lnTo>
                  <a:lnTo>
                    <a:pt x="166" y="243"/>
                  </a:lnTo>
                  <a:lnTo>
                    <a:pt x="168" y="241"/>
                  </a:lnTo>
                  <a:lnTo>
                    <a:pt x="170" y="239"/>
                  </a:lnTo>
                  <a:lnTo>
                    <a:pt x="168" y="239"/>
                  </a:lnTo>
                  <a:lnTo>
                    <a:pt x="166" y="237"/>
                  </a:lnTo>
                  <a:lnTo>
                    <a:pt x="166" y="235"/>
                  </a:lnTo>
                  <a:lnTo>
                    <a:pt x="166" y="233"/>
                  </a:lnTo>
                  <a:lnTo>
                    <a:pt x="164" y="233"/>
                  </a:lnTo>
                  <a:lnTo>
                    <a:pt x="162" y="233"/>
                  </a:lnTo>
                  <a:lnTo>
                    <a:pt x="164" y="231"/>
                  </a:lnTo>
                  <a:lnTo>
                    <a:pt x="164" y="229"/>
                  </a:lnTo>
                  <a:lnTo>
                    <a:pt x="162" y="227"/>
                  </a:lnTo>
                  <a:lnTo>
                    <a:pt x="160" y="227"/>
                  </a:lnTo>
                  <a:lnTo>
                    <a:pt x="158" y="227"/>
                  </a:lnTo>
                  <a:lnTo>
                    <a:pt x="156" y="227"/>
                  </a:lnTo>
                  <a:lnTo>
                    <a:pt x="156" y="225"/>
                  </a:lnTo>
                  <a:lnTo>
                    <a:pt x="158" y="223"/>
                  </a:lnTo>
                  <a:lnTo>
                    <a:pt x="154" y="221"/>
                  </a:lnTo>
                  <a:lnTo>
                    <a:pt x="152" y="221"/>
                  </a:lnTo>
                  <a:lnTo>
                    <a:pt x="152" y="219"/>
                  </a:lnTo>
                  <a:lnTo>
                    <a:pt x="150" y="219"/>
                  </a:lnTo>
                  <a:lnTo>
                    <a:pt x="148" y="221"/>
                  </a:lnTo>
                  <a:lnTo>
                    <a:pt x="146" y="221"/>
                  </a:lnTo>
                  <a:lnTo>
                    <a:pt x="146" y="219"/>
                  </a:lnTo>
                  <a:lnTo>
                    <a:pt x="144" y="221"/>
                  </a:lnTo>
                  <a:lnTo>
                    <a:pt x="144" y="221"/>
                  </a:lnTo>
                  <a:lnTo>
                    <a:pt x="144" y="223"/>
                  </a:lnTo>
                  <a:lnTo>
                    <a:pt x="144" y="221"/>
                  </a:lnTo>
                  <a:lnTo>
                    <a:pt x="142" y="219"/>
                  </a:lnTo>
                  <a:lnTo>
                    <a:pt x="140" y="219"/>
                  </a:lnTo>
                  <a:lnTo>
                    <a:pt x="140" y="217"/>
                  </a:lnTo>
                  <a:lnTo>
                    <a:pt x="138" y="215"/>
                  </a:lnTo>
                  <a:lnTo>
                    <a:pt x="136" y="215"/>
                  </a:lnTo>
                  <a:lnTo>
                    <a:pt x="136" y="213"/>
                  </a:lnTo>
                  <a:lnTo>
                    <a:pt x="134" y="213"/>
                  </a:lnTo>
                  <a:lnTo>
                    <a:pt x="134" y="215"/>
                  </a:lnTo>
                  <a:lnTo>
                    <a:pt x="132" y="215"/>
                  </a:lnTo>
                  <a:lnTo>
                    <a:pt x="130" y="217"/>
                  </a:lnTo>
                  <a:lnTo>
                    <a:pt x="128" y="217"/>
                  </a:lnTo>
                  <a:lnTo>
                    <a:pt x="126" y="219"/>
                  </a:lnTo>
                  <a:lnTo>
                    <a:pt x="124" y="219"/>
                  </a:lnTo>
                  <a:lnTo>
                    <a:pt x="122" y="219"/>
                  </a:lnTo>
                  <a:lnTo>
                    <a:pt x="120" y="217"/>
                  </a:lnTo>
                  <a:lnTo>
                    <a:pt x="118" y="217"/>
                  </a:lnTo>
                  <a:lnTo>
                    <a:pt x="116" y="217"/>
                  </a:lnTo>
                  <a:lnTo>
                    <a:pt x="116" y="215"/>
                  </a:lnTo>
                  <a:lnTo>
                    <a:pt x="116" y="217"/>
                  </a:lnTo>
                  <a:lnTo>
                    <a:pt x="114" y="217"/>
                  </a:lnTo>
                  <a:lnTo>
                    <a:pt x="114" y="215"/>
                  </a:lnTo>
                  <a:lnTo>
                    <a:pt x="112" y="215"/>
                  </a:lnTo>
                  <a:lnTo>
                    <a:pt x="110" y="215"/>
                  </a:lnTo>
                  <a:lnTo>
                    <a:pt x="110" y="217"/>
                  </a:lnTo>
                  <a:lnTo>
                    <a:pt x="108" y="217"/>
                  </a:lnTo>
                  <a:lnTo>
                    <a:pt x="106" y="217"/>
                  </a:lnTo>
                  <a:lnTo>
                    <a:pt x="104" y="217"/>
                  </a:lnTo>
                  <a:lnTo>
                    <a:pt x="102" y="217"/>
                  </a:lnTo>
                  <a:lnTo>
                    <a:pt x="100" y="217"/>
                  </a:lnTo>
                  <a:lnTo>
                    <a:pt x="98" y="217"/>
                  </a:lnTo>
                  <a:lnTo>
                    <a:pt x="96" y="217"/>
                  </a:lnTo>
                  <a:lnTo>
                    <a:pt x="96" y="217"/>
                  </a:lnTo>
                  <a:lnTo>
                    <a:pt x="94" y="217"/>
                  </a:lnTo>
                  <a:lnTo>
                    <a:pt x="94" y="219"/>
                  </a:lnTo>
                  <a:lnTo>
                    <a:pt x="94" y="221"/>
                  </a:lnTo>
                  <a:lnTo>
                    <a:pt x="92" y="221"/>
                  </a:lnTo>
                  <a:lnTo>
                    <a:pt x="92" y="219"/>
                  </a:lnTo>
                  <a:lnTo>
                    <a:pt x="90" y="219"/>
                  </a:lnTo>
                  <a:lnTo>
                    <a:pt x="88" y="219"/>
                  </a:lnTo>
                  <a:lnTo>
                    <a:pt x="86" y="219"/>
                  </a:lnTo>
                  <a:lnTo>
                    <a:pt x="86" y="221"/>
                  </a:lnTo>
                  <a:lnTo>
                    <a:pt x="84" y="219"/>
                  </a:lnTo>
                  <a:lnTo>
                    <a:pt x="82" y="219"/>
                  </a:lnTo>
                  <a:lnTo>
                    <a:pt x="80" y="219"/>
                  </a:lnTo>
                  <a:lnTo>
                    <a:pt x="80" y="217"/>
                  </a:lnTo>
                  <a:lnTo>
                    <a:pt x="78" y="217"/>
                  </a:lnTo>
                  <a:lnTo>
                    <a:pt x="76" y="217"/>
                  </a:lnTo>
                  <a:lnTo>
                    <a:pt x="76" y="219"/>
                  </a:lnTo>
                  <a:lnTo>
                    <a:pt x="74" y="219"/>
                  </a:lnTo>
                  <a:lnTo>
                    <a:pt x="74" y="217"/>
                  </a:lnTo>
                  <a:lnTo>
                    <a:pt x="72" y="217"/>
                  </a:lnTo>
                  <a:lnTo>
                    <a:pt x="72" y="215"/>
                  </a:lnTo>
                  <a:lnTo>
                    <a:pt x="70" y="215"/>
                  </a:lnTo>
                  <a:lnTo>
                    <a:pt x="68" y="213"/>
                  </a:lnTo>
                  <a:lnTo>
                    <a:pt x="68" y="215"/>
                  </a:lnTo>
                  <a:lnTo>
                    <a:pt x="66" y="215"/>
                  </a:lnTo>
                  <a:lnTo>
                    <a:pt x="64" y="215"/>
                  </a:lnTo>
                  <a:lnTo>
                    <a:pt x="64" y="217"/>
                  </a:lnTo>
                  <a:lnTo>
                    <a:pt x="62" y="217"/>
                  </a:lnTo>
                  <a:lnTo>
                    <a:pt x="60" y="217"/>
                  </a:lnTo>
                  <a:lnTo>
                    <a:pt x="58" y="217"/>
                  </a:lnTo>
                  <a:lnTo>
                    <a:pt x="56" y="219"/>
                  </a:lnTo>
                  <a:lnTo>
                    <a:pt x="54" y="219"/>
                  </a:lnTo>
                  <a:lnTo>
                    <a:pt x="52" y="219"/>
                  </a:lnTo>
                  <a:lnTo>
                    <a:pt x="50" y="219"/>
                  </a:lnTo>
                  <a:lnTo>
                    <a:pt x="48" y="219"/>
                  </a:lnTo>
                  <a:lnTo>
                    <a:pt x="48" y="219"/>
                  </a:lnTo>
                  <a:lnTo>
                    <a:pt x="46" y="219"/>
                  </a:lnTo>
                  <a:lnTo>
                    <a:pt x="44" y="221"/>
                  </a:lnTo>
                  <a:lnTo>
                    <a:pt x="42" y="221"/>
                  </a:lnTo>
                  <a:lnTo>
                    <a:pt x="40" y="221"/>
                  </a:lnTo>
                  <a:lnTo>
                    <a:pt x="38" y="223"/>
                  </a:lnTo>
                  <a:lnTo>
                    <a:pt x="36" y="223"/>
                  </a:lnTo>
                  <a:lnTo>
                    <a:pt x="34" y="221"/>
                  </a:lnTo>
                  <a:lnTo>
                    <a:pt x="32" y="221"/>
                  </a:lnTo>
                  <a:lnTo>
                    <a:pt x="30" y="221"/>
                  </a:lnTo>
                  <a:lnTo>
                    <a:pt x="28" y="221"/>
                  </a:lnTo>
                  <a:lnTo>
                    <a:pt x="28" y="223"/>
                  </a:lnTo>
                  <a:lnTo>
                    <a:pt x="28" y="225"/>
                  </a:lnTo>
                  <a:lnTo>
                    <a:pt x="26" y="225"/>
                  </a:lnTo>
                  <a:lnTo>
                    <a:pt x="24" y="225"/>
                  </a:lnTo>
                  <a:lnTo>
                    <a:pt x="22" y="225"/>
                  </a:lnTo>
                  <a:lnTo>
                    <a:pt x="20" y="225"/>
                  </a:lnTo>
                  <a:lnTo>
                    <a:pt x="18" y="225"/>
                  </a:lnTo>
                  <a:lnTo>
                    <a:pt x="16" y="225"/>
                  </a:lnTo>
                  <a:lnTo>
                    <a:pt x="12" y="223"/>
                  </a:lnTo>
                  <a:lnTo>
                    <a:pt x="10" y="223"/>
                  </a:lnTo>
                  <a:lnTo>
                    <a:pt x="8" y="223"/>
                  </a:lnTo>
                  <a:lnTo>
                    <a:pt x="6" y="223"/>
                  </a:lnTo>
                  <a:lnTo>
                    <a:pt x="4" y="223"/>
                  </a:lnTo>
                  <a:lnTo>
                    <a:pt x="2" y="221"/>
                  </a:lnTo>
                  <a:lnTo>
                    <a:pt x="0" y="221"/>
                  </a:lnTo>
                  <a:lnTo>
                    <a:pt x="0" y="213"/>
                  </a:lnTo>
                  <a:lnTo>
                    <a:pt x="0" y="211"/>
                  </a:lnTo>
                  <a:lnTo>
                    <a:pt x="0" y="201"/>
                  </a:lnTo>
                  <a:lnTo>
                    <a:pt x="0" y="201"/>
                  </a:lnTo>
                  <a:lnTo>
                    <a:pt x="0" y="195"/>
                  </a:lnTo>
                  <a:lnTo>
                    <a:pt x="0" y="193"/>
                  </a:lnTo>
                  <a:lnTo>
                    <a:pt x="0" y="189"/>
                  </a:lnTo>
                  <a:lnTo>
                    <a:pt x="0" y="187"/>
                  </a:lnTo>
                  <a:lnTo>
                    <a:pt x="0" y="183"/>
                  </a:lnTo>
                  <a:lnTo>
                    <a:pt x="0" y="177"/>
                  </a:lnTo>
                  <a:lnTo>
                    <a:pt x="0" y="175"/>
                  </a:lnTo>
                  <a:lnTo>
                    <a:pt x="0" y="173"/>
                  </a:lnTo>
                  <a:lnTo>
                    <a:pt x="0" y="171"/>
                  </a:lnTo>
                  <a:lnTo>
                    <a:pt x="0" y="167"/>
                  </a:lnTo>
                  <a:lnTo>
                    <a:pt x="0" y="165"/>
                  </a:lnTo>
                  <a:lnTo>
                    <a:pt x="0" y="163"/>
                  </a:lnTo>
                  <a:lnTo>
                    <a:pt x="0" y="159"/>
                  </a:lnTo>
                  <a:lnTo>
                    <a:pt x="0" y="155"/>
                  </a:lnTo>
                  <a:lnTo>
                    <a:pt x="0" y="153"/>
                  </a:lnTo>
                  <a:lnTo>
                    <a:pt x="0" y="149"/>
                  </a:lnTo>
                  <a:lnTo>
                    <a:pt x="0" y="147"/>
                  </a:lnTo>
                  <a:lnTo>
                    <a:pt x="0" y="143"/>
                  </a:lnTo>
                  <a:lnTo>
                    <a:pt x="0" y="139"/>
                  </a:lnTo>
                  <a:lnTo>
                    <a:pt x="0" y="137"/>
                  </a:lnTo>
                  <a:lnTo>
                    <a:pt x="0" y="135"/>
                  </a:lnTo>
                  <a:lnTo>
                    <a:pt x="0" y="129"/>
                  </a:lnTo>
                  <a:lnTo>
                    <a:pt x="0" y="123"/>
                  </a:lnTo>
                  <a:lnTo>
                    <a:pt x="0" y="120"/>
                  </a:lnTo>
                  <a:lnTo>
                    <a:pt x="0" y="118"/>
                  </a:lnTo>
                  <a:lnTo>
                    <a:pt x="0" y="116"/>
                  </a:lnTo>
                  <a:lnTo>
                    <a:pt x="0" y="114"/>
                  </a:lnTo>
                  <a:lnTo>
                    <a:pt x="0" y="112"/>
                  </a:lnTo>
                  <a:lnTo>
                    <a:pt x="0" y="108"/>
                  </a:lnTo>
                  <a:lnTo>
                    <a:pt x="0" y="104"/>
                  </a:lnTo>
                  <a:lnTo>
                    <a:pt x="0" y="100"/>
                  </a:lnTo>
                  <a:lnTo>
                    <a:pt x="0" y="96"/>
                  </a:lnTo>
                  <a:lnTo>
                    <a:pt x="0" y="94"/>
                  </a:lnTo>
                  <a:lnTo>
                    <a:pt x="0" y="92"/>
                  </a:lnTo>
                  <a:lnTo>
                    <a:pt x="0" y="88"/>
                  </a:lnTo>
                  <a:lnTo>
                    <a:pt x="0" y="84"/>
                  </a:lnTo>
                  <a:lnTo>
                    <a:pt x="0" y="82"/>
                  </a:lnTo>
                  <a:lnTo>
                    <a:pt x="0" y="80"/>
                  </a:lnTo>
                  <a:lnTo>
                    <a:pt x="0" y="78"/>
                  </a:lnTo>
                  <a:lnTo>
                    <a:pt x="0" y="76"/>
                  </a:lnTo>
                  <a:lnTo>
                    <a:pt x="0" y="72"/>
                  </a:lnTo>
                  <a:lnTo>
                    <a:pt x="0" y="70"/>
                  </a:lnTo>
                  <a:lnTo>
                    <a:pt x="0" y="68"/>
                  </a:lnTo>
                  <a:lnTo>
                    <a:pt x="0" y="66"/>
                  </a:lnTo>
                  <a:lnTo>
                    <a:pt x="0" y="64"/>
                  </a:lnTo>
                  <a:lnTo>
                    <a:pt x="0" y="62"/>
                  </a:lnTo>
                  <a:lnTo>
                    <a:pt x="0" y="60"/>
                  </a:lnTo>
                  <a:lnTo>
                    <a:pt x="0" y="56"/>
                  </a:lnTo>
                  <a:lnTo>
                    <a:pt x="0" y="56"/>
                  </a:lnTo>
                  <a:lnTo>
                    <a:pt x="0" y="48"/>
                  </a:lnTo>
                  <a:lnTo>
                    <a:pt x="0" y="46"/>
                  </a:lnTo>
                  <a:lnTo>
                    <a:pt x="0" y="42"/>
                  </a:lnTo>
                  <a:lnTo>
                    <a:pt x="0" y="40"/>
                  </a:lnTo>
                  <a:lnTo>
                    <a:pt x="0" y="38"/>
                  </a:lnTo>
                  <a:lnTo>
                    <a:pt x="0" y="36"/>
                  </a:lnTo>
                  <a:lnTo>
                    <a:pt x="0" y="32"/>
                  </a:lnTo>
                  <a:lnTo>
                    <a:pt x="2" y="32"/>
                  </a:lnTo>
                  <a:lnTo>
                    <a:pt x="4" y="32"/>
                  </a:lnTo>
                  <a:lnTo>
                    <a:pt x="6" y="32"/>
                  </a:lnTo>
                  <a:lnTo>
                    <a:pt x="8" y="32"/>
                  </a:lnTo>
                  <a:lnTo>
                    <a:pt x="10" y="32"/>
                  </a:lnTo>
                  <a:lnTo>
                    <a:pt x="10" y="30"/>
                  </a:lnTo>
                  <a:lnTo>
                    <a:pt x="10" y="28"/>
                  </a:lnTo>
                  <a:lnTo>
                    <a:pt x="10" y="26"/>
                  </a:lnTo>
                  <a:lnTo>
                    <a:pt x="8" y="26"/>
                  </a:lnTo>
                  <a:lnTo>
                    <a:pt x="8" y="24"/>
                  </a:lnTo>
                  <a:lnTo>
                    <a:pt x="8" y="22"/>
                  </a:lnTo>
                  <a:lnTo>
                    <a:pt x="8" y="20"/>
                  </a:lnTo>
                  <a:lnTo>
                    <a:pt x="10" y="20"/>
                  </a:lnTo>
                  <a:lnTo>
                    <a:pt x="10" y="18"/>
                  </a:lnTo>
                  <a:lnTo>
                    <a:pt x="12" y="18"/>
                  </a:lnTo>
                  <a:lnTo>
                    <a:pt x="14" y="18"/>
                  </a:lnTo>
                  <a:lnTo>
                    <a:pt x="14" y="20"/>
                  </a:lnTo>
                  <a:lnTo>
                    <a:pt x="14" y="24"/>
                  </a:lnTo>
                  <a:lnTo>
                    <a:pt x="14" y="26"/>
                  </a:lnTo>
                  <a:lnTo>
                    <a:pt x="16" y="26"/>
                  </a:lnTo>
                  <a:lnTo>
                    <a:pt x="18" y="26"/>
                  </a:lnTo>
                  <a:lnTo>
                    <a:pt x="18" y="24"/>
                  </a:lnTo>
                  <a:lnTo>
                    <a:pt x="20" y="22"/>
                  </a:lnTo>
                  <a:lnTo>
                    <a:pt x="20" y="20"/>
                  </a:lnTo>
                  <a:lnTo>
                    <a:pt x="20" y="18"/>
                  </a:lnTo>
                  <a:lnTo>
                    <a:pt x="20" y="16"/>
                  </a:lnTo>
                  <a:lnTo>
                    <a:pt x="20" y="14"/>
                  </a:lnTo>
                  <a:lnTo>
                    <a:pt x="18" y="12"/>
                  </a:lnTo>
                  <a:lnTo>
                    <a:pt x="18" y="10"/>
                  </a:lnTo>
                  <a:lnTo>
                    <a:pt x="18" y="10"/>
                  </a:lnTo>
                  <a:lnTo>
                    <a:pt x="20" y="10"/>
                  </a:lnTo>
                  <a:lnTo>
                    <a:pt x="22" y="6"/>
                  </a:lnTo>
                  <a:lnTo>
                    <a:pt x="24" y="6"/>
                  </a:lnTo>
                  <a:lnTo>
                    <a:pt x="26" y="4"/>
                  </a:lnTo>
                  <a:lnTo>
                    <a:pt x="26" y="2"/>
                  </a:lnTo>
                  <a:lnTo>
                    <a:pt x="26" y="0"/>
                  </a:lnTo>
                  <a:lnTo>
                    <a:pt x="28" y="0"/>
                  </a:lnTo>
                  <a:lnTo>
                    <a:pt x="30" y="0"/>
                  </a:lnTo>
                  <a:lnTo>
                    <a:pt x="32" y="0"/>
                  </a:lnTo>
                  <a:lnTo>
                    <a:pt x="32" y="2"/>
                  </a:lnTo>
                  <a:lnTo>
                    <a:pt x="34" y="2"/>
                  </a:lnTo>
                  <a:lnTo>
                    <a:pt x="38" y="2"/>
                  </a:lnTo>
                  <a:lnTo>
                    <a:pt x="38" y="4"/>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2" name="Freeform 194"/>
            <p:cNvSpPr>
              <a:spLocks/>
            </p:cNvSpPr>
            <p:nvPr/>
          </p:nvSpPr>
          <p:spPr bwMode="auto">
            <a:xfrm>
              <a:off x="7343775" y="1928813"/>
              <a:ext cx="114300" cy="101600"/>
            </a:xfrm>
            <a:custGeom>
              <a:avLst/>
              <a:gdLst>
                <a:gd name="T0" fmla="*/ 42 w 72"/>
                <a:gd name="T1" fmla="*/ 0 h 64"/>
                <a:gd name="T2" fmla="*/ 44 w 72"/>
                <a:gd name="T3" fmla="*/ 0 h 64"/>
                <a:gd name="T4" fmla="*/ 48 w 72"/>
                <a:gd name="T5" fmla="*/ 0 h 64"/>
                <a:gd name="T6" fmla="*/ 52 w 72"/>
                <a:gd name="T7" fmla="*/ 0 h 64"/>
                <a:gd name="T8" fmla="*/ 56 w 72"/>
                <a:gd name="T9" fmla="*/ 0 h 64"/>
                <a:gd name="T10" fmla="*/ 60 w 72"/>
                <a:gd name="T11" fmla="*/ 0 h 64"/>
                <a:gd name="T12" fmla="*/ 64 w 72"/>
                <a:gd name="T13" fmla="*/ 0 h 64"/>
                <a:gd name="T14" fmla="*/ 68 w 72"/>
                <a:gd name="T15" fmla="*/ 0 h 64"/>
                <a:gd name="T16" fmla="*/ 72 w 72"/>
                <a:gd name="T17" fmla="*/ 0 h 64"/>
                <a:gd name="T18" fmla="*/ 72 w 72"/>
                <a:gd name="T19" fmla="*/ 4 h 64"/>
                <a:gd name="T20" fmla="*/ 72 w 72"/>
                <a:gd name="T21" fmla="*/ 8 h 64"/>
                <a:gd name="T22" fmla="*/ 72 w 72"/>
                <a:gd name="T23" fmla="*/ 14 h 64"/>
                <a:gd name="T24" fmla="*/ 72 w 72"/>
                <a:gd name="T25" fmla="*/ 18 h 64"/>
                <a:gd name="T26" fmla="*/ 72 w 72"/>
                <a:gd name="T27" fmla="*/ 22 h 64"/>
                <a:gd name="T28" fmla="*/ 72 w 72"/>
                <a:gd name="T29" fmla="*/ 26 h 64"/>
                <a:gd name="T30" fmla="*/ 72 w 72"/>
                <a:gd name="T31" fmla="*/ 32 h 64"/>
                <a:gd name="T32" fmla="*/ 72 w 72"/>
                <a:gd name="T33" fmla="*/ 36 h 64"/>
                <a:gd name="T34" fmla="*/ 72 w 72"/>
                <a:gd name="T35" fmla="*/ 40 h 64"/>
                <a:gd name="T36" fmla="*/ 72 w 72"/>
                <a:gd name="T37" fmla="*/ 46 h 64"/>
                <a:gd name="T38" fmla="*/ 72 w 72"/>
                <a:gd name="T39" fmla="*/ 52 h 64"/>
                <a:gd name="T40" fmla="*/ 72 w 72"/>
                <a:gd name="T41" fmla="*/ 56 h 64"/>
                <a:gd name="T42" fmla="*/ 72 w 72"/>
                <a:gd name="T43" fmla="*/ 60 h 64"/>
                <a:gd name="T44" fmla="*/ 72 w 72"/>
                <a:gd name="T45" fmla="*/ 64 h 64"/>
                <a:gd name="T46" fmla="*/ 68 w 72"/>
                <a:gd name="T47" fmla="*/ 64 h 64"/>
                <a:gd name="T48" fmla="*/ 64 w 72"/>
                <a:gd name="T49" fmla="*/ 64 h 64"/>
                <a:gd name="T50" fmla="*/ 60 w 72"/>
                <a:gd name="T51" fmla="*/ 64 h 64"/>
                <a:gd name="T52" fmla="*/ 56 w 72"/>
                <a:gd name="T53" fmla="*/ 64 h 64"/>
                <a:gd name="T54" fmla="*/ 52 w 72"/>
                <a:gd name="T55" fmla="*/ 64 h 64"/>
                <a:gd name="T56" fmla="*/ 44 w 72"/>
                <a:gd name="T57" fmla="*/ 64 h 64"/>
                <a:gd name="T58" fmla="*/ 42 w 72"/>
                <a:gd name="T59" fmla="*/ 64 h 64"/>
                <a:gd name="T60" fmla="*/ 36 w 72"/>
                <a:gd name="T61" fmla="*/ 64 h 64"/>
                <a:gd name="T62" fmla="*/ 32 w 72"/>
                <a:gd name="T63" fmla="*/ 64 h 64"/>
                <a:gd name="T64" fmla="*/ 28 w 72"/>
                <a:gd name="T65" fmla="*/ 64 h 64"/>
                <a:gd name="T66" fmla="*/ 24 w 72"/>
                <a:gd name="T67" fmla="*/ 64 h 64"/>
                <a:gd name="T68" fmla="*/ 18 w 72"/>
                <a:gd name="T69" fmla="*/ 64 h 64"/>
                <a:gd name="T70" fmla="*/ 10 w 72"/>
                <a:gd name="T71" fmla="*/ 64 h 64"/>
                <a:gd name="T72" fmla="*/ 6 w 72"/>
                <a:gd name="T73" fmla="*/ 64 h 64"/>
                <a:gd name="T74" fmla="*/ 0 w 72"/>
                <a:gd name="T75" fmla="*/ 64 h 64"/>
                <a:gd name="T76" fmla="*/ 0 w 72"/>
                <a:gd name="T77" fmla="*/ 56 h 64"/>
                <a:gd name="T78" fmla="*/ 0 w 72"/>
                <a:gd name="T79" fmla="*/ 48 h 64"/>
                <a:gd name="T80" fmla="*/ 0 w 72"/>
                <a:gd name="T81" fmla="*/ 42 h 64"/>
                <a:gd name="T82" fmla="*/ 0 w 72"/>
                <a:gd name="T83" fmla="*/ 38 h 64"/>
                <a:gd name="T84" fmla="*/ 0 w 72"/>
                <a:gd name="T85" fmla="*/ 34 h 64"/>
                <a:gd name="T86" fmla="*/ 0 w 72"/>
                <a:gd name="T87" fmla="*/ 30 h 64"/>
                <a:gd name="T88" fmla="*/ 0 w 72"/>
                <a:gd name="T89" fmla="*/ 26 h 64"/>
                <a:gd name="T90" fmla="*/ 0 w 72"/>
                <a:gd name="T91" fmla="*/ 22 h 64"/>
                <a:gd name="T92" fmla="*/ 2 w 72"/>
                <a:gd name="T93" fmla="*/ 20 h 64"/>
                <a:gd name="T94" fmla="*/ 2 w 72"/>
                <a:gd name="T95" fmla="*/ 16 h 64"/>
                <a:gd name="T96" fmla="*/ 2 w 72"/>
                <a:gd name="T97" fmla="*/ 12 h 64"/>
                <a:gd name="T98" fmla="*/ 2 w 72"/>
                <a:gd name="T99" fmla="*/ 8 h 64"/>
                <a:gd name="T100" fmla="*/ 2 w 72"/>
                <a:gd name="T101" fmla="*/ 4 h 64"/>
                <a:gd name="T102" fmla="*/ 2 w 72"/>
                <a:gd name="T103" fmla="*/ 0 h 64"/>
                <a:gd name="T104" fmla="*/ 6 w 72"/>
                <a:gd name="T105" fmla="*/ 0 h 64"/>
                <a:gd name="T106" fmla="*/ 10 w 72"/>
                <a:gd name="T107" fmla="*/ 0 h 64"/>
                <a:gd name="T108" fmla="*/ 14 w 72"/>
                <a:gd name="T109" fmla="*/ 0 h 64"/>
                <a:gd name="T110" fmla="*/ 22 w 72"/>
                <a:gd name="T111" fmla="*/ 0 h 64"/>
                <a:gd name="T112" fmla="*/ 26 w 72"/>
                <a:gd name="T113" fmla="*/ 0 h 64"/>
                <a:gd name="T114" fmla="*/ 30 w 72"/>
                <a:gd name="T115" fmla="*/ 0 h 64"/>
                <a:gd name="T116" fmla="*/ 34 w 72"/>
                <a:gd name="T117" fmla="*/ 0 h 64"/>
                <a:gd name="T118" fmla="*/ 38 w 72"/>
                <a:gd name="T11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 h="64">
                  <a:moveTo>
                    <a:pt x="40" y="0"/>
                  </a:moveTo>
                  <a:lnTo>
                    <a:pt x="42" y="0"/>
                  </a:lnTo>
                  <a:lnTo>
                    <a:pt x="44" y="0"/>
                  </a:lnTo>
                  <a:lnTo>
                    <a:pt x="44" y="0"/>
                  </a:lnTo>
                  <a:lnTo>
                    <a:pt x="46" y="0"/>
                  </a:lnTo>
                  <a:lnTo>
                    <a:pt x="48" y="0"/>
                  </a:lnTo>
                  <a:lnTo>
                    <a:pt x="50" y="0"/>
                  </a:lnTo>
                  <a:lnTo>
                    <a:pt x="52" y="0"/>
                  </a:lnTo>
                  <a:lnTo>
                    <a:pt x="54" y="0"/>
                  </a:lnTo>
                  <a:lnTo>
                    <a:pt x="56" y="0"/>
                  </a:lnTo>
                  <a:lnTo>
                    <a:pt x="58" y="0"/>
                  </a:lnTo>
                  <a:lnTo>
                    <a:pt x="60" y="0"/>
                  </a:lnTo>
                  <a:lnTo>
                    <a:pt x="62" y="0"/>
                  </a:lnTo>
                  <a:lnTo>
                    <a:pt x="64" y="0"/>
                  </a:lnTo>
                  <a:lnTo>
                    <a:pt x="66" y="0"/>
                  </a:lnTo>
                  <a:lnTo>
                    <a:pt x="68" y="0"/>
                  </a:lnTo>
                  <a:lnTo>
                    <a:pt x="70" y="0"/>
                  </a:lnTo>
                  <a:lnTo>
                    <a:pt x="72" y="0"/>
                  </a:lnTo>
                  <a:lnTo>
                    <a:pt x="72" y="2"/>
                  </a:lnTo>
                  <a:lnTo>
                    <a:pt x="72" y="4"/>
                  </a:lnTo>
                  <a:lnTo>
                    <a:pt x="72" y="6"/>
                  </a:lnTo>
                  <a:lnTo>
                    <a:pt x="72" y="8"/>
                  </a:lnTo>
                  <a:lnTo>
                    <a:pt x="72" y="12"/>
                  </a:lnTo>
                  <a:lnTo>
                    <a:pt x="72" y="14"/>
                  </a:lnTo>
                  <a:lnTo>
                    <a:pt x="72" y="16"/>
                  </a:lnTo>
                  <a:lnTo>
                    <a:pt x="72" y="18"/>
                  </a:lnTo>
                  <a:lnTo>
                    <a:pt x="72" y="22"/>
                  </a:lnTo>
                  <a:lnTo>
                    <a:pt x="72" y="22"/>
                  </a:lnTo>
                  <a:lnTo>
                    <a:pt x="72" y="24"/>
                  </a:lnTo>
                  <a:lnTo>
                    <a:pt x="72" y="26"/>
                  </a:lnTo>
                  <a:lnTo>
                    <a:pt x="72" y="30"/>
                  </a:lnTo>
                  <a:lnTo>
                    <a:pt x="72" y="32"/>
                  </a:lnTo>
                  <a:lnTo>
                    <a:pt x="72" y="34"/>
                  </a:lnTo>
                  <a:lnTo>
                    <a:pt x="72" y="36"/>
                  </a:lnTo>
                  <a:lnTo>
                    <a:pt x="72" y="38"/>
                  </a:lnTo>
                  <a:lnTo>
                    <a:pt x="72" y="40"/>
                  </a:lnTo>
                  <a:lnTo>
                    <a:pt x="72" y="44"/>
                  </a:lnTo>
                  <a:lnTo>
                    <a:pt x="72" y="46"/>
                  </a:lnTo>
                  <a:lnTo>
                    <a:pt x="72" y="50"/>
                  </a:lnTo>
                  <a:lnTo>
                    <a:pt x="72" y="52"/>
                  </a:lnTo>
                  <a:lnTo>
                    <a:pt x="72" y="54"/>
                  </a:lnTo>
                  <a:lnTo>
                    <a:pt x="72" y="56"/>
                  </a:lnTo>
                  <a:lnTo>
                    <a:pt x="72" y="58"/>
                  </a:lnTo>
                  <a:lnTo>
                    <a:pt x="72" y="60"/>
                  </a:lnTo>
                  <a:lnTo>
                    <a:pt x="72" y="62"/>
                  </a:lnTo>
                  <a:lnTo>
                    <a:pt x="72" y="64"/>
                  </a:lnTo>
                  <a:lnTo>
                    <a:pt x="70" y="64"/>
                  </a:lnTo>
                  <a:lnTo>
                    <a:pt x="68" y="64"/>
                  </a:lnTo>
                  <a:lnTo>
                    <a:pt x="66" y="64"/>
                  </a:lnTo>
                  <a:lnTo>
                    <a:pt x="64" y="64"/>
                  </a:lnTo>
                  <a:lnTo>
                    <a:pt x="62" y="64"/>
                  </a:lnTo>
                  <a:lnTo>
                    <a:pt x="60" y="64"/>
                  </a:lnTo>
                  <a:lnTo>
                    <a:pt x="58" y="64"/>
                  </a:lnTo>
                  <a:lnTo>
                    <a:pt x="56" y="64"/>
                  </a:lnTo>
                  <a:lnTo>
                    <a:pt x="54" y="64"/>
                  </a:lnTo>
                  <a:lnTo>
                    <a:pt x="52" y="64"/>
                  </a:lnTo>
                  <a:lnTo>
                    <a:pt x="46" y="64"/>
                  </a:lnTo>
                  <a:lnTo>
                    <a:pt x="44" y="64"/>
                  </a:lnTo>
                  <a:lnTo>
                    <a:pt x="44" y="64"/>
                  </a:lnTo>
                  <a:lnTo>
                    <a:pt x="42" y="64"/>
                  </a:lnTo>
                  <a:lnTo>
                    <a:pt x="40" y="64"/>
                  </a:lnTo>
                  <a:lnTo>
                    <a:pt x="36" y="64"/>
                  </a:lnTo>
                  <a:lnTo>
                    <a:pt x="34" y="64"/>
                  </a:lnTo>
                  <a:lnTo>
                    <a:pt x="32" y="64"/>
                  </a:lnTo>
                  <a:lnTo>
                    <a:pt x="30" y="64"/>
                  </a:lnTo>
                  <a:lnTo>
                    <a:pt x="28" y="64"/>
                  </a:lnTo>
                  <a:lnTo>
                    <a:pt x="26" y="64"/>
                  </a:lnTo>
                  <a:lnTo>
                    <a:pt x="24" y="64"/>
                  </a:lnTo>
                  <a:lnTo>
                    <a:pt x="22" y="64"/>
                  </a:lnTo>
                  <a:lnTo>
                    <a:pt x="18" y="64"/>
                  </a:lnTo>
                  <a:lnTo>
                    <a:pt x="12" y="64"/>
                  </a:lnTo>
                  <a:lnTo>
                    <a:pt x="10" y="64"/>
                  </a:lnTo>
                  <a:lnTo>
                    <a:pt x="8" y="64"/>
                  </a:lnTo>
                  <a:lnTo>
                    <a:pt x="6" y="64"/>
                  </a:lnTo>
                  <a:lnTo>
                    <a:pt x="4" y="64"/>
                  </a:lnTo>
                  <a:lnTo>
                    <a:pt x="0" y="64"/>
                  </a:lnTo>
                  <a:lnTo>
                    <a:pt x="0" y="60"/>
                  </a:lnTo>
                  <a:lnTo>
                    <a:pt x="0" y="56"/>
                  </a:lnTo>
                  <a:lnTo>
                    <a:pt x="0" y="50"/>
                  </a:lnTo>
                  <a:lnTo>
                    <a:pt x="0" y="48"/>
                  </a:lnTo>
                  <a:lnTo>
                    <a:pt x="0" y="44"/>
                  </a:lnTo>
                  <a:lnTo>
                    <a:pt x="0" y="42"/>
                  </a:lnTo>
                  <a:lnTo>
                    <a:pt x="0" y="40"/>
                  </a:lnTo>
                  <a:lnTo>
                    <a:pt x="0" y="38"/>
                  </a:lnTo>
                  <a:lnTo>
                    <a:pt x="0" y="36"/>
                  </a:lnTo>
                  <a:lnTo>
                    <a:pt x="0" y="34"/>
                  </a:lnTo>
                  <a:lnTo>
                    <a:pt x="0" y="32"/>
                  </a:lnTo>
                  <a:lnTo>
                    <a:pt x="0" y="30"/>
                  </a:lnTo>
                  <a:lnTo>
                    <a:pt x="0" y="28"/>
                  </a:lnTo>
                  <a:lnTo>
                    <a:pt x="0" y="26"/>
                  </a:lnTo>
                  <a:lnTo>
                    <a:pt x="0" y="24"/>
                  </a:lnTo>
                  <a:lnTo>
                    <a:pt x="0" y="22"/>
                  </a:lnTo>
                  <a:lnTo>
                    <a:pt x="0" y="22"/>
                  </a:lnTo>
                  <a:lnTo>
                    <a:pt x="2" y="20"/>
                  </a:lnTo>
                  <a:lnTo>
                    <a:pt x="2" y="18"/>
                  </a:lnTo>
                  <a:lnTo>
                    <a:pt x="2" y="16"/>
                  </a:lnTo>
                  <a:lnTo>
                    <a:pt x="2" y="14"/>
                  </a:lnTo>
                  <a:lnTo>
                    <a:pt x="2" y="12"/>
                  </a:lnTo>
                  <a:lnTo>
                    <a:pt x="2" y="10"/>
                  </a:lnTo>
                  <a:lnTo>
                    <a:pt x="2" y="8"/>
                  </a:lnTo>
                  <a:lnTo>
                    <a:pt x="2" y="6"/>
                  </a:lnTo>
                  <a:lnTo>
                    <a:pt x="2" y="4"/>
                  </a:lnTo>
                  <a:lnTo>
                    <a:pt x="2" y="2"/>
                  </a:lnTo>
                  <a:lnTo>
                    <a:pt x="2" y="0"/>
                  </a:lnTo>
                  <a:lnTo>
                    <a:pt x="4" y="0"/>
                  </a:lnTo>
                  <a:lnTo>
                    <a:pt x="6" y="0"/>
                  </a:lnTo>
                  <a:lnTo>
                    <a:pt x="8" y="0"/>
                  </a:lnTo>
                  <a:lnTo>
                    <a:pt x="10" y="0"/>
                  </a:lnTo>
                  <a:lnTo>
                    <a:pt x="12" y="0"/>
                  </a:lnTo>
                  <a:lnTo>
                    <a:pt x="14" y="0"/>
                  </a:lnTo>
                  <a:lnTo>
                    <a:pt x="18" y="0"/>
                  </a:lnTo>
                  <a:lnTo>
                    <a:pt x="22" y="0"/>
                  </a:lnTo>
                  <a:lnTo>
                    <a:pt x="24" y="0"/>
                  </a:lnTo>
                  <a:lnTo>
                    <a:pt x="26" y="0"/>
                  </a:lnTo>
                  <a:lnTo>
                    <a:pt x="28" y="0"/>
                  </a:lnTo>
                  <a:lnTo>
                    <a:pt x="30" y="0"/>
                  </a:lnTo>
                  <a:lnTo>
                    <a:pt x="32" y="0"/>
                  </a:lnTo>
                  <a:lnTo>
                    <a:pt x="34" y="0"/>
                  </a:lnTo>
                  <a:lnTo>
                    <a:pt x="36" y="0"/>
                  </a:lnTo>
                  <a:lnTo>
                    <a:pt x="38" y="0"/>
                  </a:lnTo>
                  <a:lnTo>
                    <a:pt x="40"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3" name="Freeform 197"/>
            <p:cNvSpPr>
              <a:spLocks/>
            </p:cNvSpPr>
            <p:nvPr/>
          </p:nvSpPr>
          <p:spPr bwMode="auto">
            <a:xfrm>
              <a:off x="8583613" y="2740025"/>
              <a:ext cx="228600" cy="284163"/>
            </a:xfrm>
            <a:custGeom>
              <a:avLst/>
              <a:gdLst>
                <a:gd name="T0" fmla="*/ 60 w 144"/>
                <a:gd name="T1" fmla="*/ 8 h 179"/>
                <a:gd name="T2" fmla="*/ 70 w 144"/>
                <a:gd name="T3" fmla="*/ 12 h 179"/>
                <a:gd name="T4" fmla="*/ 72 w 144"/>
                <a:gd name="T5" fmla="*/ 18 h 179"/>
                <a:gd name="T6" fmla="*/ 80 w 144"/>
                <a:gd name="T7" fmla="*/ 28 h 179"/>
                <a:gd name="T8" fmla="*/ 84 w 144"/>
                <a:gd name="T9" fmla="*/ 34 h 179"/>
                <a:gd name="T10" fmla="*/ 92 w 144"/>
                <a:gd name="T11" fmla="*/ 34 h 179"/>
                <a:gd name="T12" fmla="*/ 96 w 144"/>
                <a:gd name="T13" fmla="*/ 34 h 179"/>
                <a:gd name="T14" fmla="*/ 100 w 144"/>
                <a:gd name="T15" fmla="*/ 38 h 179"/>
                <a:gd name="T16" fmla="*/ 106 w 144"/>
                <a:gd name="T17" fmla="*/ 40 h 179"/>
                <a:gd name="T18" fmla="*/ 104 w 144"/>
                <a:gd name="T19" fmla="*/ 44 h 179"/>
                <a:gd name="T20" fmla="*/ 96 w 144"/>
                <a:gd name="T21" fmla="*/ 48 h 179"/>
                <a:gd name="T22" fmla="*/ 96 w 144"/>
                <a:gd name="T23" fmla="*/ 54 h 179"/>
                <a:gd name="T24" fmla="*/ 106 w 144"/>
                <a:gd name="T25" fmla="*/ 60 h 179"/>
                <a:gd name="T26" fmla="*/ 114 w 144"/>
                <a:gd name="T27" fmla="*/ 66 h 179"/>
                <a:gd name="T28" fmla="*/ 116 w 144"/>
                <a:gd name="T29" fmla="*/ 78 h 179"/>
                <a:gd name="T30" fmla="*/ 122 w 144"/>
                <a:gd name="T31" fmla="*/ 89 h 179"/>
                <a:gd name="T32" fmla="*/ 124 w 144"/>
                <a:gd name="T33" fmla="*/ 93 h 179"/>
                <a:gd name="T34" fmla="*/ 130 w 144"/>
                <a:gd name="T35" fmla="*/ 91 h 179"/>
                <a:gd name="T36" fmla="*/ 122 w 144"/>
                <a:gd name="T37" fmla="*/ 97 h 179"/>
                <a:gd name="T38" fmla="*/ 118 w 144"/>
                <a:gd name="T39" fmla="*/ 107 h 179"/>
                <a:gd name="T40" fmla="*/ 116 w 144"/>
                <a:gd name="T41" fmla="*/ 113 h 179"/>
                <a:gd name="T42" fmla="*/ 122 w 144"/>
                <a:gd name="T43" fmla="*/ 119 h 179"/>
                <a:gd name="T44" fmla="*/ 128 w 144"/>
                <a:gd name="T45" fmla="*/ 123 h 179"/>
                <a:gd name="T46" fmla="*/ 134 w 144"/>
                <a:gd name="T47" fmla="*/ 129 h 179"/>
                <a:gd name="T48" fmla="*/ 136 w 144"/>
                <a:gd name="T49" fmla="*/ 135 h 179"/>
                <a:gd name="T50" fmla="*/ 136 w 144"/>
                <a:gd name="T51" fmla="*/ 139 h 179"/>
                <a:gd name="T52" fmla="*/ 140 w 144"/>
                <a:gd name="T53" fmla="*/ 143 h 179"/>
                <a:gd name="T54" fmla="*/ 142 w 144"/>
                <a:gd name="T55" fmla="*/ 147 h 179"/>
                <a:gd name="T56" fmla="*/ 142 w 144"/>
                <a:gd name="T57" fmla="*/ 157 h 179"/>
                <a:gd name="T58" fmla="*/ 134 w 144"/>
                <a:gd name="T59" fmla="*/ 165 h 179"/>
                <a:gd name="T60" fmla="*/ 118 w 144"/>
                <a:gd name="T61" fmla="*/ 165 h 179"/>
                <a:gd name="T62" fmla="*/ 100 w 144"/>
                <a:gd name="T63" fmla="*/ 167 h 179"/>
                <a:gd name="T64" fmla="*/ 86 w 144"/>
                <a:gd name="T65" fmla="*/ 167 h 179"/>
                <a:gd name="T66" fmla="*/ 72 w 144"/>
                <a:gd name="T67" fmla="*/ 169 h 179"/>
                <a:gd name="T68" fmla="*/ 60 w 144"/>
                <a:gd name="T69" fmla="*/ 169 h 179"/>
                <a:gd name="T70" fmla="*/ 42 w 144"/>
                <a:gd name="T71" fmla="*/ 171 h 179"/>
                <a:gd name="T72" fmla="*/ 26 w 144"/>
                <a:gd name="T73" fmla="*/ 175 h 179"/>
                <a:gd name="T74" fmla="*/ 12 w 144"/>
                <a:gd name="T75" fmla="*/ 177 h 179"/>
                <a:gd name="T76" fmla="*/ 2 w 144"/>
                <a:gd name="T77" fmla="*/ 179 h 179"/>
                <a:gd name="T78" fmla="*/ 2 w 144"/>
                <a:gd name="T79" fmla="*/ 169 h 179"/>
                <a:gd name="T80" fmla="*/ 4 w 144"/>
                <a:gd name="T81" fmla="*/ 155 h 179"/>
                <a:gd name="T82" fmla="*/ 6 w 144"/>
                <a:gd name="T83" fmla="*/ 139 h 179"/>
                <a:gd name="T84" fmla="*/ 6 w 144"/>
                <a:gd name="T85" fmla="*/ 131 h 179"/>
                <a:gd name="T86" fmla="*/ 2 w 144"/>
                <a:gd name="T87" fmla="*/ 123 h 179"/>
                <a:gd name="T88" fmla="*/ 2 w 144"/>
                <a:gd name="T89" fmla="*/ 111 h 179"/>
                <a:gd name="T90" fmla="*/ 4 w 144"/>
                <a:gd name="T91" fmla="*/ 103 h 179"/>
                <a:gd name="T92" fmla="*/ 8 w 144"/>
                <a:gd name="T93" fmla="*/ 95 h 179"/>
                <a:gd name="T94" fmla="*/ 8 w 144"/>
                <a:gd name="T95" fmla="*/ 87 h 179"/>
                <a:gd name="T96" fmla="*/ 4 w 144"/>
                <a:gd name="T97" fmla="*/ 78 h 179"/>
                <a:gd name="T98" fmla="*/ 8 w 144"/>
                <a:gd name="T99" fmla="*/ 70 h 179"/>
                <a:gd name="T100" fmla="*/ 20 w 144"/>
                <a:gd name="T101" fmla="*/ 58 h 179"/>
                <a:gd name="T102" fmla="*/ 22 w 144"/>
                <a:gd name="T103" fmla="*/ 38 h 179"/>
                <a:gd name="T104" fmla="*/ 22 w 144"/>
                <a:gd name="T105" fmla="*/ 20 h 179"/>
                <a:gd name="T106" fmla="*/ 28 w 144"/>
                <a:gd name="T107" fmla="*/ 14 h 179"/>
                <a:gd name="T108" fmla="*/ 36 w 144"/>
                <a:gd name="T109" fmla="*/ 8 h 179"/>
                <a:gd name="T110" fmla="*/ 40 w 144"/>
                <a:gd name="T111" fmla="*/ 6 h 179"/>
                <a:gd name="T112" fmla="*/ 48 w 144"/>
                <a:gd name="T11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79">
                  <a:moveTo>
                    <a:pt x="52" y="4"/>
                  </a:moveTo>
                  <a:lnTo>
                    <a:pt x="54" y="6"/>
                  </a:lnTo>
                  <a:lnTo>
                    <a:pt x="56" y="6"/>
                  </a:lnTo>
                  <a:lnTo>
                    <a:pt x="58" y="6"/>
                  </a:lnTo>
                  <a:lnTo>
                    <a:pt x="60" y="6"/>
                  </a:lnTo>
                  <a:lnTo>
                    <a:pt x="60" y="8"/>
                  </a:lnTo>
                  <a:lnTo>
                    <a:pt x="62" y="8"/>
                  </a:lnTo>
                  <a:lnTo>
                    <a:pt x="64" y="8"/>
                  </a:lnTo>
                  <a:lnTo>
                    <a:pt x="64" y="10"/>
                  </a:lnTo>
                  <a:lnTo>
                    <a:pt x="66" y="10"/>
                  </a:lnTo>
                  <a:lnTo>
                    <a:pt x="68" y="10"/>
                  </a:lnTo>
                  <a:lnTo>
                    <a:pt x="70" y="12"/>
                  </a:lnTo>
                  <a:lnTo>
                    <a:pt x="70" y="14"/>
                  </a:lnTo>
                  <a:lnTo>
                    <a:pt x="72" y="14"/>
                  </a:lnTo>
                  <a:lnTo>
                    <a:pt x="72" y="16"/>
                  </a:lnTo>
                  <a:lnTo>
                    <a:pt x="74" y="16"/>
                  </a:lnTo>
                  <a:lnTo>
                    <a:pt x="74" y="18"/>
                  </a:lnTo>
                  <a:lnTo>
                    <a:pt x="72" y="18"/>
                  </a:lnTo>
                  <a:lnTo>
                    <a:pt x="74" y="20"/>
                  </a:lnTo>
                  <a:lnTo>
                    <a:pt x="74" y="22"/>
                  </a:lnTo>
                  <a:lnTo>
                    <a:pt x="74" y="24"/>
                  </a:lnTo>
                  <a:lnTo>
                    <a:pt x="76" y="24"/>
                  </a:lnTo>
                  <a:lnTo>
                    <a:pt x="78" y="26"/>
                  </a:lnTo>
                  <a:lnTo>
                    <a:pt x="80" y="28"/>
                  </a:lnTo>
                  <a:lnTo>
                    <a:pt x="80" y="30"/>
                  </a:lnTo>
                  <a:lnTo>
                    <a:pt x="82" y="30"/>
                  </a:lnTo>
                  <a:lnTo>
                    <a:pt x="82" y="32"/>
                  </a:lnTo>
                  <a:lnTo>
                    <a:pt x="84" y="32"/>
                  </a:lnTo>
                  <a:lnTo>
                    <a:pt x="84" y="34"/>
                  </a:lnTo>
                  <a:lnTo>
                    <a:pt x="84" y="34"/>
                  </a:lnTo>
                  <a:lnTo>
                    <a:pt x="86" y="34"/>
                  </a:lnTo>
                  <a:lnTo>
                    <a:pt x="88" y="34"/>
                  </a:lnTo>
                  <a:lnTo>
                    <a:pt x="90" y="34"/>
                  </a:lnTo>
                  <a:lnTo>
                    <a:pt x="92" y="34"/>
                  </a:lnTo>
                  <a:lnTo>
                    <a:pt x="94" y="34"/>
                  </a:lnTo>
                  <a:lnTo>
                    <a:pt x="92" y="34"/>
                  </a:lnTo>
                  <a:lnTo>
                    <a:pt x="92" y="32"/>
                  </a:lnTo>
                  <a:lnTo>
                    <a:pt x="94" y="32"/>
                  </a:lnTo>
                  <a:lnTo>
                    <a:pt x="94" y="34"/>
                  </a:lnTo>
                  <a:lnTo>
                    <a:pt x="94" y="32"/>
                  </a:lnTo>
                  <a:lnTo>
                    <a:pt x="96" y="32"/>
                  </a:lnTo>
                  <a:lnTo>
                    <a:pt x="96" y="34"/>
                  </a:lnTo>
                  <a:lnTo>
                    <a:pt x="98" y="34"/>
                  </a:lnTo>
                  <a:lnTo>
                    <a:pt x="98" y="36"/>
                  </a:lnTo>
                  <a:lnTo>
                    <a:pt x="98" y="38"/>
                  </a:lnTo>
                  <a:lnTo>
                    <a:pt x="96" y="38"/>
                  </a:lnTo>
                  <a:lnTo>
                    <a:pt x="98" y="38"/>
                  </a:lnTo>
                  <a:lnTo>
                    <a:pt x="100" y="38"/>
                  </a:lnTo>
                  <a:lnTo>
                    <a:pt x="102" y="38"/>
                  </a:lnTo>
                  <a:lnTo>
                    <a:pt x="104" y="38"/>
                  </a:lnTo>
                  <a:lnTo>
                    <a:pt x="106" y="38"/>
                  </a:lnTo>
                  <a:lnTo>
                    <a:pt x="108" y="38"/>
                  </a:lnTo>
                  <a:lnTo>
                    <a:pt x="108" y="40"/>
                  </a:lnTo>
                  <a:lnTo>
                    <a:pt x="106" y="40"/>
                  </a:lnTo>
                  <a:lnTo>
                    <a:pt x="106" y="40"/>
                  </a:lnTo>
                  <a:lnTo>
                    <a:pt x="104" y="40"/>
                  </a:lnTo>
                  <a:lnTo>
                    <a:pt x="106" y="40"/>
                  </a:lnTo>
                  <a:lnTo>
                    <a:pt x="106" y="42"/>
                  </a:lnTo>
                  <a:lnTo>
                    <a:pt x="104" y="42"/>
                  </a:lnTo>
                  <a:lnTo>
                    <a:pt x="104" y="44"/>
                  </a:lnTo>
                  <a:lnTo>
                    <a:pt x="104" y="46"/>
                  </a:lnTo>
                  <a:lnTo>
                    <a:pt x="102" y="46"/>
                  </a:lnTo>
                  <a:lnTo>
                    <a:pt x="100" y="46"/>
                  </a:lnTo>
                  <a:lnTo>
                    <a:pt x="100" y="48"/>
                  </a:lnTo>
                  <a:lnTo>
                    <a:pt x="98" y="48"/>
                  </a:lnTo>
                  <a:lnTo>
                    <a:pt x="96" y="48"/>
                  </a:lnTo>
                  <a:lnTo>
                    <a:pt x="94" y="48"/>
                  </a:lnTo>
                  <a:lnTo>
                    <a:pt x="94" y="50"/>
                  </a:lnTo>
                  <a:lnTo>
                    <a:pt x="96" y="50"/>
                  </a:lnTo>
                  <a:lnTo>
                    <a:pt x="96" y="52"/>
                  </a:lnTo>
                  <a:lnTo>
                    <a:pt x="94" y="54"/>
                  </a:lnTo>
                  <a:lnTo>
                    <a:pt x="96" y="54"/>
                  </a:lnTo>
                  <a:lnTo>
                    <a:pt x="98" y="56"/>
                  </a:lnTo>
                  <a:lnTo>
                    <a:pt x="100" y="58"/>
                  </a:lnTo>
                  <a:lnTo>
                    <a:pt x="102" y="60"/>
                  </a:lnTo>
                  <a:lnTo>
                    <a:pt x="104" y="60"/>
                  </a:lnTo>
                  <a:lnTo>
                    <a:pt x="106" y="58"/>
                  </a:lnTo>
                  <a:lnTo>
                    <a:pt x="106" y="60"/>
                  </a:lnTo>
                  <a:lnTo>
                    <a:pt x="108" y="60"/>
                  </a:lnTo>
                  <a:lnTo>
                    <a:pt x="108" y="58"/>
                  </a:lnTo>
                  <a:lnTo>
                    <a:pt x="110" y="58"/>
                  </a:lnTo>
                  <a:lnTo>
                    <a:pt x="110" y="60"/>
                  </a:lnTo>
                  <a:lnTo>
                    <a:pt x="108" y="64"/>
                  </a:lnTo>
                  <a:lnTo>
                    <a:pt x="114" y="66"/>
                  </a:lnTo>
                  <a:lnTo>
                    <a:pt x="110" y="72"/>
                  </a:lnTo>
                  <a:lnTo>
                    <a:pt x="110" y="74"/>
                  </a:lnTo>
                  <a:lnTo>
                    <a:pt x="110" y="76"/>
                  </a:lnTo>
                  <a:lnTo>
                    <a:pt x="112" y="76"/>
                  </a:lnTo>
                  <a:lnTo>
                    <a:pt x="114" y="78"/>
                  </a:lnTo>
                  <a:lnTo>
                    <a:pt x="116" y="78"/>
                  </a:lnTo>
                  <a:lnTo>
                    <a:pt x="116" y="80"/>
                  </a:lnTo>
                  <a:lnTo>
                    <a:pt x="118" y="82"/>
                  </a:lnTo>
                  <a:lnTo>
                    <a:pt x="120" y="82"/>
                  </a:lnTo>
                  <a:lnTo>
                    <a:pt x="120" y="84"/>
                  </a:lnTo>
                  <a:lnTo>
                    <a:pt x="122" y="87"/>
                  </a:lnTo>
                  <a:lnTo>
                    <a:pt x="122" y="89"/>
                  </a:lnTo>
                  <a:lnTo>
                    <a:pt x="122" y="89"/>
                  </a:lnTo>
                  <a:lnTo>
                    <a:pt x="122" y="91"/>
                  </a:lnTo>
                  <a:lnTo>
                    <a:pt x="120" y="91"/>
                  </a:lnTo>
                  <a:lnTo>
                    <a:pt x="120" y="93"/>
                  </a:lnTo>
                  <a:lnTo>
                    <a:pt x="122" y="93"/>
                  </a:lnTo>
                  <a:lnTo>
                    <a:pt x="124" y="93"/>
                  </a:lnTo>
                  <a:lnTo>
                    <a:pt x="126" y="93"/>
                  </a:lnTo>
                  <a:lnTo>
                    <a:pt x="126" y="91"/>
                  </a:lnTo>
                  <a:lnTo>
                    <a:pt x="128" y="91"/>
                  </a:lnTo>
                  <a:lnTo>
                    <a:pt x="130" y="91"/>
                  </a:lnTo>
                  <a:lnTo>
                    <a:pt x="132" y="91"/>
                  </a:lnTo>
                  <a:lnTo>
                    <a:pt x="130" y="91"/>
                  </a:lnTo>
                  <a:lnTo>
                    <a:pt x="130" y="93"/>
                  </a:lnTo>
                  <a:lnTo>
                    <a:pt x="130" y="95"/>
                  </a:lnTo>
                  <a:lnTo>
                    <a:pt x="128" y="95"/>
                  </a:lnTo>
                  <a:lnTo>
                    <a:pt x="126" y="97"/>
                  </a:lnTo>
                  <a:lnTo>
                    <a:pt x="124" y="97"/>
                  </a:lnTo>
                  <a:lnTo>
                    <a:pt x="122" y="97"/>
                  </a:lnTo>
                  <a:lnTo>
                    <a:pt x="122" y="99"/>
                  </a:lnTo>
                  <a:lnTo>
                    <a:pt x="122" y="101"/>
                  </a:lnTo>
                  <a:lnTo>
                    <a:pt x="122" y="103"/>
                  </a:lnTo>
                  <a:lnTo>
                    <a:pt x="120" y="105"/>
                  </a:lnTo>
                  <a:lnTo>
                    <a:pt x="118" y="105"/>
                  </a:lnTo>
                  <a:lnTo>
                    <a:pt x="118" y="107"/>
                  </a:lnTo>
                  <a:lnTo>
                    <a:pt x="120" y="107"/>
                  </a:lnTo>
                  <a:lnTo>
                    <a:pt x="120" y="109"/>
                  </a:lnTo>
                  <a:lnTo>
                    <a:pt x="118" y="109"/>
                  </a:lnTo>
                  <a:lnTo>
                    <a:pt x="118" y="111"/>
                  </a:lnTo>
                  <a:lnTo>
                    <a:pt x="116" y="111"/>
                  </a:lnTo>
                  <a:lnTo>
                    <a:pt x="116" y="113"/>
                  </a:lnTo>
                  <a:lnTo>
                    <a:pt x="116" y="115"/>
                  </a:lnTo>
                  <a:lnTo>
                    <a:pt x="116" y="117"/>
                  </a:lnTo>
                  <a:lnTo>
                    <a:pt x="118" y="117"/>
                  </a:lnTo>
                  <a:lnTo>
                    <a:pt x="120" y="117"/>
                  </a:lnTo>
                  <a:lnTo>
                    <a:pt x="120" y="119"/>
                  </a:lnTo>
                  <a:lnTo>
                    <a:pt x="122" y="119"/>
                  </a:lnTo>
                  <a:lnTo>
                    <a:pt x="122" y="121"/>
                  </a:lnTo>
                  <a:lnTo>
                    <a:pt x="124" y="123"/>
                  </a:lnTo>
                  <a:lnTo>
                    <a:pt x="124" y="125"/>
                  </a:lnTo>
                  <a:lnTo>
                    <a:pt x="126" y="125"/>
                  </a:lnTo>
                  <a:lnTo>
                    <a:pt x="128" y="125"/>
                  </a:lnTo>
                  <a:lnTo>
                    <a:pt x="128" y="123"/>
                  </a:lnTo>
                  <a:lnTo>
                    <a:pt x="128" y="125"/>
                  </a:lnTo>
                  <a:lnTo>
                    <a:pt x="130" y="127"/>
                  </a:lnTo>
                  <a:lnTo>
                    <a:pt x="130" y="129"/>
                  </a:lnTo>
                  <a:lnTo>
                    <a:pt x="132" y="129"/>
                  </a:lnTo>
                  <a:lnTo>
                    <a:pt x="132" y="129"/>
                  </a:lnTo>
                  <a:lnTo>
                    <a:pt x="134" y="129"/>
                  </a:lnTo>
                  <a:lnTo>
                    <a:pt x="136" y="129"/>
                  </a:lnTo>
                  <a:lnTo>
                    <a:pt x="136" y="131"/>
                  </a:lnTo>
                  <a:lnTo>
                    <a:pt x="136" y="133"/>
                  </a:lnTo>
                  <a:lnTo>
                    <a:pt x="138" y="133"/>
                  </a:lnTo>
                  <a:lnTo>
                    <a:pt x="138" y="135"/>
                  </a:lnTo>
                  <a:lnTo>
                    <a:pt x="136" y="135"/>
                  </a:lnTo>
                  <a:lnTo>
                    <a:pt x="138" y="135"/>
                  </a:lnTo>
                  <a:lnTo>
                    <a:pt x="138" y="137"/>
                  </a:lnTo>
                  <a:lnTo>
                    <a:pt x="136" y="137"/>
                  </a:lnTo>
                  <a:lnTo>
                    <a:pt x="134" y="137"/>
                  </a:lnTo>
                  <a:lnTo>
                    <a:pt x="136" y="137"/>
                  </a:lnTo>
                  <a:lnTo>
                    <a:pt x="136" y="139"/>
                  </a:lnTo>
                  <a:lnTo>
                    <a:pt x="136" y="141"/>
                  </a:lnTo>
                  <a:lnTo>
                    <a:pt x="136" y="143"/>
                  </a:lnTo>
                  <a:lnTo>
                    <a:pt x="138" y="143"/>
                  </a:lnTo>
                  <a:lnTo>
                    <a:pt x="138" y="141"/>
                  </a:lnTo>
                  <a:lnTo>
                    <a:pt x="138" y="143"/>
                  </a:lnTo>
                  <a:lnTo>
                    <a:pt x="140" y="143"/>
                  </a:lnTo>
                  <a:lnTo>
                    <a:pt x="142" y="143"/>
                  </a:lnTo>
                  <a:lnTo>
                    <a:pt x="144" y="143"/>
                  </a:lnTo>
                  <a:lnTo>
                    <a:pt x="142" y="145"/>
                  </a:lnTo>
                  <a:lnTo>
                    <a:pt x="144" y="145"/>
                  </a:lnTo>
                  <a:lnTo>
                    <a:pt x="144" y="147"/>
                  </a:lnTo>
                  <a:lnTo>
                    <a:pt x="142" y="147"/>
                  </a:lnTo>
                  <a:lnTo>
                    <a:pt x="140" y="149"/>
                  </a:lnTo>
                  <a:lnTo>
                    <a:pt x="140" y="151"/>
                  </a:lnTo>
                  <a:lnTo>
                    <a:pt x="140" y="153"/>
                  </a:lnTo>
                  <a:lnTo>
                    <a:pt x="140" y="155"/>
                  </a:lnTo>
                  <a:lnTo>
                    <a:pt x="142" y="155"/>
                  </a:lnTo>
                  <a:lnTo>
                    <a:pt x="142" y="157"/>
                  </a:lnTo>
                  <a:lnTo>
                    <a:pt x="142" y="159"/>
                  </a:lnTo>
                  <a:lnTo>
                    <a:pt x="142" y="161"/>
                  </a:lnTo>
                  <a:lnTo>
                    <a:pt x="142" y="163"/>
                  </a:lnTo>
                  <a:lnTo>
                    <a:pt x="138" y="163"/>
                  </a:lnTo>
                  <a:lnTo>
                    <a:pt x="136" y="165"/>
                  </a:lnTo>
                  <a:lnTo>
                    <a:pt x="134" y="165"/>
                  </a:lnTo>
                  <a:lnTo>
                    <a:pt x="130" y="165"/>
                  </a:lnTo>
                  <a:lnTo>
                    <a:pt x="128" y="165"/>
                  </a:lnTo>
                  <a:lnTo>
                    <a:pt x="124" y="165"/>
                  </a:lnTo>
                  <a:lnTo>
                    <a:pt x="122" y="165"/>
                  </a:lnTo>
                  <a:lnTo>
                    <a:pt x="120" y="165"/>
                  </a:lnTo>
                  <a:lnTo>
                    <a:pt x="118" y="165"/>
                  </a:lnTo>
                  <a:lnTo>
                    <a:pt x="114" y="165"/>
                  </a:lnTo>
                  <a:lnTo>
                    <a:pt x="112" y="165"/>
                  </a:lnTo>
                  <a:lnTo>
                    <a:pt x="108" y="167"/>
                  </a:lnTo>
                  <a:lnTo>
                    <a:pt x="106" y="167"/>
                  </a:lnTo>
                  <a:lnTo>
                    <a:pt x="102" y="167"/>
                  </a:lnTo>
                  <a:lnTo>
                    <a:pt x="100" y="167"/>
                  </a:lnTo>
                  <a:lnTo>
                    <a:pt x="98" y="167"/>
                  </a:lnTo>
                  <a:lnTo>
                    <a:pt x="94" y="167"/>
                  </a:lnTo>
                  <a:lnTo>
                    <a:pt x="92" y="167"/>
                  </a:lnTo>
                  <a:lnTo>
                    <a:pt x="90" y="167"/>
                  </a:lnTo>
                  <a:lnTo>
                    <a:pt x="88" y="167"/>
                  </a:lnTo>
                  <a:lnTo>
                    <a:pt x="86" y="167"/>
                  </a:lnTo>
                  <a:lnTo>
                    <a:pt x="84" y="167"/>
                  </a:lnTo>
                  <a:lnTo>
                    <a:pt x="82" y="167"/>
                  </a:lnTo>
                  <a:lnTo>
                    <a:pt x="82" y="169"/>
                  </a:lnTo>
                  <a:lnTo>
                    <a:pt x="76" y="169"/>
                  </a:lnTo>
                  <a:lnTo>
                    <a:pt x="74" y="169"/>
                  </a:lnTo>
                  <a:lnTo>
                    <a:pt x="72" y="169"/>
                  </a:lnTo>
                  <a:lnTo>
                    <a:pt x="70" y="169"/>
                  </a:lnTo>
                  <a:lnTo>
                    <a:pt x="68" y="169"/>
                  </a:lnTo>
                  <a:lnTo>
                    <a:pt x="66" y="169"/>
                  </a:lnTo>
                  <a:lnTo>
                    <a:pt x="64" y="169"/>
                  </a:lnTo>
                  <a:lnTo>
                    <a:pt x="62" y="169"/>
                  </a:lnTo>
                  <a:lnTo>
                    <a:pt x="60" y="169"/>
                  </a:lnTo>
                  <a:lnTo>
                    <a:pt x="58" y="169"/>
                  </a:lnTo>
                  <a:lnTo>
                    <a:pt x="56" y="169"/>
                  </a:lnTo>
                  <a:lnTo>
                    <a:pt x="54" y="169"/>
                  </a:lnTo>
                  <a:lnTo>
                    <a:pt x="52" y="171"/>
                  </a:lnTo>
                  <a:lnTo>
                    <a:pt x="44" y="171"/>
                  </a:lnTo>
                  <a:lnTo>
                    <a:pt x="42" y="171"/>
                  </a:lnTo>
                  <a:lnTo>
                    <a:pt x="38" y="171"/>
                  </a:lnTo>
                  <a:lnTo>
                    <a:pt x="36" y="173"/>
                  </a:lnTo>
                  <a:lnTo>
                    <a:pt x="34" y="173"/>
                  </a:lnTo>
                  <a:lnTo>
                    <a:pt x="30" y="173"/>
                  </a:lnTo>
                  <a:lnTo>
                    <a:pt x="28" y="175"/>
                  </a:lnTo>
                  <a:lnTo>
                    <a:pt x="26" y="175"/>
                  </a:lnTo>
                  <a:lnTo>
                    <a:pt x="24" y="175"/>
                  </a:lnTo>
                  <a:lnTo>
                    <a:pt x="22" y="175"/>
                  </a:lnTo>
                  <a:lnTo>
                    <a:pt x="20" y="177"/>
                  </a:lnTo>
                  <a:lnTo>
                    <a:pt x="18" y="177"/>
                  </a:lnTo>
                  <a:lnTo>
                    <a:pt x="16" y="177"/>
                  </a:lnTo>
                  <a:lnTo>
                    <a:pt x="12" y="177"/>
                  </a:lnTo>
                  <a:lnTo>
                    <a:pt x="12" y="179"/>
                  </a:lnTo>
                  <a:lnTo>
                    <a:pt x="10" y="179"/>
                  </a:lnTo>
                  <a:lnTo>
                    <a:pt x="8" y="179"/>
                  </a:lnTo>
                  <a:lnTo>
                    <a:pt x="6" y="179"/>
                  </a:lnTo>
                  <a:lnTo>
                    <a:pt x="4" y="179"/>
                  </a:lnTo>
                  <a:lnTo>
                    <a:pt x="2" y="179"/>
                  </a:lnTo>
                  <a:lnTo>
                    <a:pt x="2" y="177"/>
                  </a:lnTo>
                  <a:lnTo>
                    <a:pt x="0" y="175"/>
                  </a:lnTo>
                  <a:lnTo>
                    <a:pt x="0" y="173"/>
                  </a:lnTo>
                  <a:lnTo>
                    <a:pt x="2" y="173"/>
                  </a:lnTo>
                  <a:lnTo>
                    <a:pt x="2" y="171"/>
                  </a:lnTo>
                  <a:lnTo>
                    <a:pt x="2" y="169"/>
                  </a:lnTo>
                  <a:lnTo>
                    <a:pt x="2" y="167"/>
                  </a:lnTo>
                  <a:lnTo>
                    <a:pt x="2" y="165"/>
                  </a:lnTo>
                  <a:lnTo>
                    <a:pt x="4" y="163"/>
                  </a:lnTo>
                  <a:lnTo>
                    <a:pt x="4" y="161"/>
                  </a:lnTo>
                  <a:lnTo>
                    <a:pt x="4" y="159"/>
                  </a:lnTo>
                  <a:lnTo>
                    <a:pt x="4" y="155"/>
                  </a:lnTo>
                  <a:lnTo>
                    <a:pt x="4" y="151"/>
                  </a:lnTo>
                  <a:lnTo>
                    <a:pt x="4" y="149"/>
                  </a:lnTo>
                  <a:lnTo>
                    <a:pt x="4" y="147"/>
                  </a:lnTo>
                  <a:lnTo>
                    <a:pt x="6" y="143"/>
                  </a:lnTo>
                  <a:lnTo>
                    <a:pt x="6" y="141"/>
                  </a:lnTo>
                  <a:lnTo>
                    <a:pt x="6" y="139"/>
                  </a:lnTo>
                  <a:lnTo>
                    <a:pt x="6" y="137"/>
                  </a:lnTo>
                  <a:lnTo>
                    <a:pt x="6" y="137"/>
                  </a:lnTo>
                  <a:lnTo>
                    <a:pt x="8" y="137"/>
                  </a:lnTo>
                  <a:lnTo>
                    <a:pt x="6" y="135"/>
                  </a:lnTo>
                  <a:lnTo>
                    <a:pt x="6" y="133"/>
                  </a:lnTo>
                  <a:lnTo>
                    <a:pt x="6" y="131"/>
                  </a:lnTo>
                  <a:lnTo>
                    <a:pt x="4" y="131"/>
                  </a:lnTo>
                  <a:lnTo>
                    <a:pt x="4" y="129"/>
                  </a:lnTo>
                  <a:lnTo>
                    <a:pt x="4" y="127"/>
                  </a:lnTo>
                  <a:lnTo>
                    <a:pt x="4" y="125"/>
                  </a:lnTo>
                  <a:lnTo>
                    <a:pt x="4" y="123"/>
                  </a:lnTo>
                  <a:lnTo>
                    <a:pt x="2" y="123"/>
                  </a:lnTo>
                  <a:lnTo>
                    <a:pt x="2" y="121"/>
                  </a:lnTo>
                  <a:lnTo>
                    <a:pt x="2" y="119"/>
                  </a:lnTo>
                  <a:lnTo>
                    <a:pt x="2" y="117"/>
                  </a:lnTo>
                  <a:lnTo>
                    <a:pt x="2" y="115"/>
                  </a:lnTo>
                  <a:lnTo>
                    <a:pt x="2" y="113"/>
                  </a:lnTo>
                  <a:lnTo>
                    <a:pt x="2" y="111"/>
                  </a:lnTo>
                  <a:lnTo>
                    <a:pt x="2" y="109"/>
                  </a:lnTo>
                  <a:lnTo>
                    <a:pt x="4" y="107"/>
                  </a:lnTo>
                  <a:lnTo>
                    <a:pt x="4" y="105"/>
                  </a:lnTo>
                  <a:lnTo>
                    <a:pt x="4" y="103"/>
                  </a:lnTo>
                  <a:lnTo>
                    <a:pt x="2" y="103"/>
                  </a:lnTo>
                  <a:lnTo>
                    <a:pt x="4" y="103"/>
                  </a:lnTo>
                  <a:lnTo>
                    <a:pt x="4" y="101"/>
                  </a:lnTo>
                  <a:lnTo>
                    <a:pt x="4" y="99"/>
                  </a:lnTo>
                  <a:lnTo>
                    <a:pt x="6" y="99"/>
                  </a:lnTo>
                  <a:lnTo>
                    <a:pt x="6" y="97"/>
                  </a:lnTo>
                  <a:lnTo>
                    <a:pt x="6" y="95"/>
                  </a:lnTo>
                  <a:lnTo>
                    <a:pt x="8" y="95"/>
                  </a:lnTo>
                  <a:lnTo>
                    <a:pt x="8" y="93"/>
                  </a:lnTo>
                  <a:lnTo>
                    <a:pt x="10" y="93"/>
                  </a:lnTo>
                  <a:lnTo>
                    <a:pt x="10" y="91"/>
                  </a:lnTo>
                  <a:lnTo>
                    <a:pt x="8" y="89"/>
                  </a:lnTo>
                  <a:lnTo>
                    <a:pt x="8" y="89"/>
                  </a:lnTo>
                  <a:lnTo>
                    <a:pt x="8" y="87"/>
                  </a:lnTo>
                  <a:lnTo>
                    <a:pt x="6" y="87"/>
                  </a:lnTo>
                  <a:lnTo>
                    <a:pt x="6" y="84"/>
                  </a:lnTo>
                  <a:lnTo>
                    <a:pt x="6" y="82"/>
                  </a:lnTo>
                  <a:lnTo>
                    <a:pt x="4" y="82"/>
                  </a:lnTo>
                  <a:lnTo>
                    <a:pt x="4" y="80"/>
                  </a:lnTo>
                  <a:lnTo>
                    <a:pt x="4" y="78"/>
                  </a:lnTo>
                  <a:lnTo>
                    <a:pt x="2" y="78"/>
                  </a:lnTo>
                  <a:lnTo>
                    <a:pt x="2" y="76"/>
                  </a:lnTo>
                  <a:lnTo>
                    <a:pt x="4" y="74"/>
                  </a:lnTo>
                  <a:lnTo>
                    <a:pt x="6" y="72"/>
                  </a:lnTo>
                  <a:lnTo>
                    <a:pt x="8" y="72"/>
                  </a:lnTo>
                  <a:lnTo>
                    <a:pt x="8" y="70"/>
                  </a:lnTo>
                  <a:lnTo>
                    <a:pt x="10" y="68"/>
                  </a:lnTo>
                  <a:lnTo>
                    <a:pt x="12" y="68"/>
                  </a:lnTo>
                  <a:lnTo>
                    <a:pt x="12" y="66"/>
                  </a:lnTo>
                  <a:lnTo>
                    <a:pt x="14" y="64"/>
                  </a:lnTo>
                  <a:lnTo>
                    <a:pt x="16" y="62"/>
                  </a:lnTo>
                  <a:lnTo>
                    <a:pt x="20" y="58"/>
                  </a:lnTo>
                  <a:lnTo>
                    <a:pt x="22" y="56"/>
                  </a:lnTo>
                  <a:lnTo>
                    <a:pt x="22" y="54"/>
                  </a:lnTo>
                  <a:lnTo>
                    <a:pt x="22" y="50"/>
                  </a:lnTo>
                  <a:lnTo>
                    <a:pt x="22" y="42"/>
                  </a:lnTo>
                  <a:lnTo>
                    <a:pt x="22" y="40"/>
                  </a:lnTo>
                  <a:lnTo>
                    <a:pt x="22" y="38"/>
                  </a:lnTo>
                  <a:lnTo>
                    <a:pt x="22" y="36"/>
                  </a:lnTo>
                  <a:lnTo>
                    <a:pt x="22" y="30"/>
                  </a:lnTo>
                  <a:lnTo>
                    <a:pt x="22" y="26"/>
                  </a:lnTo>
                  <a:lnTo>
                    <a:pt x="22" y="24"/>
                  </a:lnTo>
                  <a:lnTo>
                    <a:pt x="22" y="22"/>
                  </a:lnTo>
                  <a:lnTo>
                    <a:pt x="22" y="20"/>
                  </a:lnTo>
                  <a:lnTo>
                    <a:pt x="22" y="18"/>
                  </a:lnTo>
                  <a:lnTo>
                    <a:pt x="24" y="18"/>
                  </a:lnTo>
                  <a:lnTo>
                    <a:pt x="24" y="16"/>
                  </a:lnTo>
                  <a:lnTo>
                    <a:pt x="26" y="16"/>
                  </a:lnTo>
                  <a:lnTo>
                    <a:pt x="28" y="16"/>
                  </a:lnTo>
                  <a:lnTo>
                    <a:pt x="28" y="14"/>
                  </a:lnTo>
                  <a:lnTo>
                    <a:pt x="30" y="14"/>
                  </a:lnTo>
                  <a:lnTo>
                    <a:pt x="32" y="12"/>
                  </a:lnTo>
                  <a:lnTo>
                    <a:pt x="34" y="12"/>
                  </a:lnTo>
                  <a:lnTo>
                    <a:pt x="34" y="10"/>
                  </a:lnTo>
                  <a:lnTo>
                    <a:pt x="36" y="10"/>
                  </a:lnTo>
                  <a:lnTo>
                    <a:pt x="36" y="8"/>
                  </a:lnTo>
                  <a:lnTo>
                    <a:pt x="36" y="10"/>
                  </a:lnTo>
                  <a:lnTo>
                    <a:pt x="38" y="10"/>
                  </a:lnTo>
                  <a:lnTo>
                    <a:pt x="38" y="8"/>
                  </a:lnTo>
                  <a:lnTo>
                    <a:pt x="38" y="10"/>
                  </a:lnTo>
                  <a:lnTo>
                    <a:pt x="40" y="8"/>
                  </a:lnTo>
                  <a:lnTo>
                    <a:pt x="40" y="6"/>
                  </a:lnTo>
                  <a:lnTo>
                    <a:pt x="42" y="6"/>
                  </a:lnTo>
                  <a:lnTo>
                    <a:pt x="42" y="4"/>
                  </a:lnTo>
                  <a:lnTo>
                    <a:pt x="44" y="4"/>
                  </a:lnTo>
                  <a:lnTo>
                    <a:pt x="46" y="2"/>
                  </a:lnTo>
                  <a:lnTo>
                    <a:pt x="48" y="2"/>
                  </a:lnTo>
                  <a:lnTo>
                    <a:pt x="48" y="0"/>
                  </a:lnTo>
                  <a:lnTo>
                    <a:pt x="48" y="2"/>
                  </a:lnTo>
                  <a:lnTo>
                    <a:pt x="50" y="2"/>
                  </a:lnTo>
                  <a:lnTo>
                    <a:pt x="50" y="4"/>
                  </a:lnTo>
                  <a:lnTo>
                    <a:pt x="52" y="4"/>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4" name="Freeform 207"/>
            <p:cNvSpPr>
              <a:spLocks/>
            </p:cNvSpPr>
            <p:nvPr/>
          </p:nvSpPr>
          <p:spPr bwMode="auto">
            <a:xfrm>
              <a:off x="7808913" y="2106613"/>
              <a:ext cx="304800" cy="325438"/>
            </a:xfrm>
            <a:custGeom>
              <a:avLst/>
              <a:gdLst>
                <a:gd name="T0" fmla="*/ 10 w 192"/>
                <a:gd name="T1" fmla="*/ 6 h 205"/>
                <a:gd name="T2" fmla="*/ 18 w 192"/>
                <a:gd name="T3" fmla="*/ 12 h 205"/>
                <a:gd name="T4" fmla="*/ 26 w 192"/>
                <a:gd name="T5" fmla="*/ 18 h 205"/>
                <a:gd name="T6" fmla="*/ 32 w 192"/>
                <a:gd name="T7" fmla="*/ 24 h 205"/>
                <a:gd name="T8" fmla="*/ 42 w 192"/>
                <a:gd name="T9" fmla="*/ 30 h 205"/>
                <a:gd name="T10" fmla="*/ 50 w 192"/>
                <a:gd name="T11" fmla="*/ 28 h 205"/>
                <a:gd name="T12" fmla="*/ 56 w 192"/>
                <a:gd name="T13" fmla="*/ 30 h 205"/>
                <a:gd name="T14" fmla="*/ 68 w 192"/>
                <a:gd name="T15" fmla="*/ 30 h 205"/>
                <a:gd name="T16" fmla="*/ 76 w 192"/>
                <a:gd name="T17" fmla="*/ 28 h 205"/>
                <a:gd name="T18" fmla="*/ 86 w 192"/>
                <a:gd name="T19" fmla="*/ 30 h 205"/>
                <a:gd name="T20" fmla="*/ 90 w 192"/>
                <a:gd name="T21" fmla="*/ 34 h 205"/>
                <a:gd name="T22" fmla="*/ 98 w 192"/>
                <a:gd name="T23" fmla="*/ 38 h 205"/>
                <a:gd name="T24" fmla="*/ 108 w 192"/>
                <a:gd name="T25" fmla="*/ 40 h 205"/>
                <a:gd name="T26" fmla="*/ 116 w 192"/>
                <a:gd name="T27" fmla="*/ 46 h 205"/>
                <a:gd name="T28" fmla="*/ 126 w 192"/>
                <a:gd name="T29" fmla="*/ 44 h 205"/>
                <a:gd name="T30" fmla="*/ 128 w 192"/>
                <a:gd name="T31" fmla="*/ 52 h 205"/>
                <a:gd name="T32" fmla="*/ 134 w 192"/>
                <a:gd name="T33" fmla="*/ 50 h 205"/>
                <a:gd name="T34" fmla="*/ 138 w 192"/>
                <a:gd name="T35" fmla="*/ 48 h 205"/>
                <a:gd name="T36" fmla="*/ 142 w 192"/>
                <a:gd name="T37" fmla="*/ 44 h 205"/>
                <a:gd name="T38" fmla="*/ 148 w 192"/>
                <a:gd name="T39" fmla="*/ 52 h 205"/>
                <a:gd name="T40" fmla="*/ 154 w 192"/>
                <a:gd name="T41" fmla="*/ 50 h 205"/>
                <a:gd name="T42" fmla="*/ 164 w 192"/>
                <a:gd name="T43" fmla="*/ 50 h 205"/>
                <a:gd name="T44" fmla="*/ 170 w 192"/>
                <a:gd name="T45" fmla="*/ 54 h 205"/>
                <a:gd name="T46" fmla="*/ 178 w 192"/>
                <a:gd name="T47" fmla="*/ 56 h 205"/>
                <a:gd name="T48" fmla="*/ 184 w 192"/>
                <a:gd name="T49" fmla="*/ 54 h 205"/>
                <a:gd name="T50" fmla="*/ 186 w 192"/>
                <a:gd name="T51" fmla="*/ 63 h 205"/>
                <a:gd name="T52" fmla="*/ 192 w 192"/>
                <a:gd name="T53" fmla="*/ 56 h 205"/>
                <a:gd name="T54" fmla="*/ 192 w 192"/>
                <a:gd name="T55" fmla="*/ 73 h 205"/>
                <a:gd name="T56" fmla="*/ 192 w 192"/>
                <a:gd name="T57" fmla="*/ 87 h 205"/>
                <a:gd name="T58" fmla="*/ 192 w 192"/>
                <a:gd name="T59" fmla="*/ 101 h 205"/>
                <a:gd name="T60" fmla="*/ 192 w 192"/>
                <a:gd name="T61" fmla="*/ 115 h 205"/>
                <a:gd name="T62" fmla="*/ 192 w 192"/>
                <a:gd name="T63" fmla="*/ 137 h 205"/>
                <a:gd name="T64" fmla="*/ 192 w 192"/>
                <a:gd name="T65" fmla="*/ 153 h 205"/>
                <a:gd name="T66" fmla="*/ 192 w 192"/>
                <a:gd name="T67" fmla="*/ 171 h 205"/>
                <a:gd name="T68" fmla="*/ 192 w 192"/>
                <a:gd name="T69" fmla="*/ 187 h 205"/>
                <a:gd name="T70" fmla="*/ 192 w 192"/>
                <a:gd name="T71" fmla="*/ 203 h 205"/>
                <a:gd name="T72" fmla="*/ 180 w 192"/>
                <a:gd name="T73" fmla="*/ 205 h 205"/>
                <a:gd name="T74" fmla="*/ 150 w 192"/>
                <a:gd name="T75" fmla="*/ 205 h 205"/>
                <a:gd name="T76" fmla="*/ 134 w 192"/>
                <a:gd name="T77" fmla="*/ 205 h 205"/>
                <a:gd name="T78" fmla="*/ 102 w 192"/>
                <a:gd name="T79" fmla="*/ 205 h 205"/>
                <a:gd name="T80" fmla="*/ 84 w 192"/>
                <a:gd name="T81" fmla="*/ 205 h 205"/>
                <a:gd name="T82" fmla="*/ 52 w 192"/>
                <a:gd name="T83" fmla="*/ 205 h 205"/>
                <a:gd name="T84" fmla="*/ 40 w 192"/>
                <a:gd name="T85" fmla="*/ 199 h 205"/>
                <a:gd name="T86" fmla="*/ 40 w 192"/>
                <a:gd name="T87" fmla="*/ 193 h 205"/>
                <a:gd name="T88" fmla="*/ 42 w 192"/>
                <a:gd name="T89" fmla="*/ 189 h 205"/>
                <a:gd name="T90" fmla="*/ 42 w 192"/>
                <a:gd name="T91" fmla="*/ 183 h 205"/>
                <a:gd name="T92" fmla="*/ 40 w 192"/>
                <a:gd name="T93" fmla="*/ 177 h 205"/>
                <a:gd name="T94" fmla="*/ 36 w 192"/>
                <a:gd name="T95" fmla="*/ 167 h 205"/>
                <a:gd name="T96" fmla="*/ 42 w 192"/>
                <a:gd name="T97" fmla="*/ 163 h 205"/>
                <a:gd name="T98" fmla="*/ 44 w 192"/>
                <a:gd name="T99" fmla="*/ 153 h 205"/>
                <a:gd name="T100" fmla="*/ 44 w 192"/>
                <a:gd name="T101" fmla="*/ 143 h 205"/>
                <a:gd name="T102" fmla="*/ 44 w 192"/>
                <a:gd name="T103" fmla="*/ 129 h 205"/>
                <a:gd name="T104" fmla="*/ 42 w 192"/>
                <a:gd name="T105" fmla="*/ 119 h 205"/>
                <a:gd name="T106" fmla="*/ 34 w 192"/>
                <a:gd name="T107" fmla="*/ 109 h 205"/>
                <a:gd name="T108" fmla="*/ 30 w 192"/>
                <a:gd name="T109" fmla="*/ 103 h 205"/>
                <a:gd name="T110" fmla="*/ 22 w 192"/>
                <a:gd name="T111" fmla="*/ 97 h 205"/>
                <a:gd name="T112" fmla="*/ 14 w 192"/>
                <a:gd name="T113" fmla="*/ 89 h 205"/>
                <a:gd name="T114" fmla="*/ 6 w 192"/>
                <a:gd name="T115" fmla="*/ 83 h 205"/>
                <a:gd name="T116" fmla="*/ 0 w 192"/>
                <a:gd name="T117" fmla="*/ 67 h 205"/>
                <a:gd name="T118" fmla="*/ 0 w 192"/>
                <a:gd name="T119" fmla="*/ 48 h 205"/>
                <a:gd name="T120" fmla="*/ 0 w 192"/>
                <a:gd name="T121" fmla="*/ 32 h 205"/>
                <a:gd name="T122" fmla="*/ 0 w 192"/>
                <a:gd name="T123" fmla="*/ 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 h="205">
                  <a:moveTo>
                    <a:pt x="2" y="2"/>
                  </a:moveTo>
                  <a:lnTo>
                    <a:pt x="4" y="0"/>
                  </a:lnTo>
                  <a:lnTo>
                    <a:pt x="4" y="2"/>
                  </a:lnTo>
                  <a:lnTo>
                    <a:pt x="4" y="4"/>
                  </a:lnTo>
                  <a:lnTo>
                    <a:pt x="6" y="4"/>
                  </a:lnTo>
                  <a:lnTo>
                    <a:pt x="8" y="4"/>
                  </a:lnTo>
                  <a:lnTo>
                    <a:pt x="10" y="6"/>
                  </a:lnTo>
                  <a:lnTo>
                    <a:pt x="10" y="6"/>
                  </a:lnTo>
                  <a:lnTo>
                    <a:pt x="12" y="6"/>
                  </a:lnTo>
                  <a:lnTo>
                    <a:pt x="12" y="8"/>
                  </a:lnTo>
                  <a:lnTo>
                    <a:pt x="14" y="8"/>
                  </a:lnTo>
                  <a:lnTo>
                    <a:pt x="16" y="10"/>
                  </a:lnTo>
                  <a:lnTo>
                    <a:pt x="18" y="10"/>
                  </a:lnTo>
                  <a:lnTo>
                    <a:pt x="18" y="12"/>
                  </a:lnTo>
                  <a:lnTo>
                    <a:pt x="18" y="14"/>
                  </a:lnTo>
                  <a:lnTo>
                    <a:pt x="20" y="14"/>
                  </a:lnTo>
                  <a:lnTo>
                    <a:pt x="20" y="12"/>
                  </a:lnTo>
                  <a:lnTo>
                    <a:pt x="22" y="12"/>
                  </a:lnTo>
                  <a:lnTo>
                    <a:pt x="24" y="14"/>
                  </a:lnTo>
                  <a:lnTo>
                    <a:pt x="24" y="16"/>
                  </a:lnTo>
                  <a:lnTo>
                    <a:pt x="26" y="18"/>
                  </a:lnTo>
                  <a:lnTo>
                    <a:pt x="28" y="18"/>
                  </a:lnTo>
                  <a:lnTo>
                    <a:pt x="28" y="20"/>
                  </a:lnTo>
                  <a:lnTo>
                    <a:pt x="26" y="22"/>
                  </a:lnTo>
                  <a:lnTo>
                    <a:pt x="28" y="22"/>
                  </a:lnTo>
                  <a:lnTo>
                    <a:pt x="28" y="24"/>
                  </a:lnTo>
                  <a:lnTo>
                    <a:pt x="30" y="24"/>
                  </a:lnTo>
                  <a:lnTo>
                    <a:pt x="32" y="24"/>
                  </a:lnTo>
                  <a:lnTo>
                    <a:pt x="34" y="24"/>
                  </a:lnTo>
                  <a:lnTo>
                    <a:pt x="34" y="26"/>
                  </a:lnTo>
                  <a:lnTo>
                    <a:pt x="36" y="26"/>
                  </a:lnTo>
                  <a:lnTo>
                    <a:pt x="38" y="26"/>
                  </a:lnTo>
                  <a:lnTo>
                    <a:pt x="40" y="26"/>
                  </a:lnTo>
                  <a:lnTo>
                    <a:pt x="40" y="28"/>
                  </a:lnTo>
                  <a:lnTo>
                    <a:pt x="42" y="30"/>
                  </a:lnTo>
                  <a:lnTo>
                    <a:pt x="42" y="28"/>
                  </a:lnTo>
                  <a:lnTo>
                    <a:pt x="42" y="28"/>
                  </a:lnTo>
                  <a:lnTo>
                    <a:pt x="44" y="28"/>
                  </a:lnTo>
                  <a:lnTo>
                    <a:pt x="46" y="28"/>
                  </a:lnTo>
                  <a:lnTo>
                    <a:pt x="48" y="28"/>
                  </a:lnTo>
                  <a:lnTo>
                    <a:pt x="48" y="26"/>
                  </a:lnTo>
                  <a:lnTo>
                    <a:pt x="50" y="28"/>
                  </a:lnTo>
                  <a:lnTo>
                    <a:pt x="50" y="26"/>
                  </a:lnTo>
                  <a:lnTo>
                    <a:pt x="50" y="28"/>
                  </a:lnTo>
                  <a:lnTo>
                    <a:pt x="52" y="30"/>
                  </a:lnTo>
                  <a:lnTo>
                    <a:pt x="52" y="28"/>
                  </a:lnTo>
                  <a:lnTo>
                    <a:pt x="54" y="28"/>
                  </a:lnTo>
                  <a:lnTo>
                    <a:pt x="56" y="28"/>
                  </a:lnTo>
                  <a:lnTo>
                    <a:pt x="56" y="30"/>
                  </a:lnTo>
                  <a:lnTo>
                    <a:pt x="58" y="30"/>
                  </a:lnTo>
                  <a:lnTo>
                    <a:pt x="60" y="30"/>
                  </a:lnTo>
                  <a:lnTo>
                    <a:pt x="62" y="30"/>
                  </a:lnTo>
                  <a:lnTo>
                    <a:pt x="62" y="28"/>
                  </a:lnTo>
                  <a:lnTo>
                    <a:pt x="64" y="30"/>
                  </a:lnTo>
                  <a:lnTo>
                    <a:pt x="66" y="32"/>
                  </a:lnTo>
                  <a:lnTo>
                    <a:pt x="68" y="30"/>
                  </a:lnTo>
                  <a:lnTo>
                    <a:pt x="68" y="32"/>
                  </a:lnTo>
                  <a:lnTo>
                    <a:pt x="70" y="32"/>
                  </a:lnTo>
                  <a:lnTo>
                    <a:pt x="70" y="30"/>
                  </a:lnTo>
                  <a:lnTo>
                    <a:pt x="72" y="30"/>
                  </a:lnTo>
                  <a:lnTo>
                    <a:pt x="74" y="30"/>
                  </a:lnTo>
                  <a:lnTo>
                    <a:pt x="74" y="28"/>
                  </a:lnTo>
                  <a:lnTo>
                    <a:pt x="76" y="28"/>
                  </a:lnTo>
                  <a:lnTo>
                    <a:pt x="78" y="30"/>
                  </a:lnTo>
                  <a:lnTo>
                    <a:pt x="78" y="28"/>
                  </a:lnTo>
                  <a:lnTo>
                    <a:pt x="80" y="28"/>
                  </a:lnTo>
                  <a:lnTo>
                    <a:pt x="80" y="30"/>
                  </a:lnTo>
                  <a:lnTo>
                    <a:pt x="82" y="30"/>
                  </a:lnTo>
                  <a:lnTo>
                    <a:pt x="84" y="30"/>
                  </a:lnTo>
                  <a:lnTo>
                    <a:pt x="86" y="30"/>
                  </a:lnTo>
                  <a:lnTo>
                    <a:pt x="86" y="32"/>
                  </a:lnTo>
                  <a:lnTo>
                    <a:pt x="88" y="32"/>
                  </a:lnTo>
                  <a:lnTo>
                    <a:pt x="88" y="34"/>
                  </a:lnTo>
                  <a:lnTo>
                    <a:pt x="90" y="34"/>
                  </a:lnTo>
                  <a:lnTo>
                    <a:pt x="90" y="32"/>
                  </a:lnTo>
                  <a:lnTo>
                    <a:pt x="90" y="32"/>
                  </a:lnTo>
                  <a:lnTo>
                    <a:pt x="90" y="34"/>
                  </a:lnTo>
                  <a:lnTo>
                    <a:pt x="92" y="34"/>
                  </a:lnTo>
                  <a:lnTo>
                    <a:pt x="92" y="36"/>
                  </a:lnTo>
                  <a:lnTo>
                    <a:pt x="94" y="36"/>
                  </a:lnTo>
                  <a:lnTo>
                    <a:pt x="96" y="36"/>
                  </a:lnTo>
                  <a:lnTo>
                    <a:pt x="96" y="38"/>
                  </a:lnTo>
                  <a:lnTo>
                    <a:pt x="98" y="40"/>
                  </a:lnTo>
                  <a:lnTo>
                    <a:pt x="98" y="38"/>
                  </a:lnTo>
                  <a:lnTo>
                    <a:pt x="100" y="40"/>
                  </a:lnTo>
                  <a:lnTo>
                    <a:pt x="100" y="42"/>
                  </a:lnTo>
                  <a:lnTo>
                    <a:pt x="102" y="42"/>
                  </a:lnTo>
                  <a:lnTo>
                    <a:pt x="104" y="42"/>
                  </a:lnTo>
                  <a:lnTo>
                    <a:pt x="106" y="42"/>
                  </a:lnTo>
                  <a:lnTo>
                    <a:pt x="106" y="40"/>
                  </a:lnTo>
                  <a:lnTo>
                    <a:pt x="108" y="40"/>
                  </a:lnTo>
                  <a:lnTo>
                    <a:pt x="110" y="40"/>
                  </a:lnTo>
                  <a:lnTo>
                    <a:pt x="110" y="42"/>
                  </a:lnTo>
                  <a:lnTo>
                    <a:pt x="110" y="44"/>
                  </a:lnTo>
                  <a:lnTo>
                    <a:pt x="112" y="44"/>
                  </a:lnTo>
                  <a:lnTo>
                    <a:pt x="112" y="46"/>
                  </a:lnTo>
                  <a:lnTo>
                    <a:pt x="114" y="46"/>
                  </a:lnTo>
                  <a:lnTo>
                    <a:pt x="116" y="46"/>
                  </a:lnTo>
                  <a:lnTo>
                    <a:pt x="118" y="46"/>
                  </a:lnTo>
                  <a:lnTo>
                    <a:pt x="120" y="46"/>
                  </a:lnTo>
                  <a:lnTo>
                    <a:pt x="120" y="44"/>
                  </a:lnTo>
                  <a:lnTo>
                    <a:pt x="122" y="44"/>
                  </a:lnTo>
                  <a:lnTo>
                    <a:pt x="124" y="44"/>
                  </a:lnTo>
                  <a:lnTo>
                    <a:pt x="124" y="42"/>
                  </a:lnTo>
                  <a:lnTo>
                    <a:pt x="126" y="44"/>
                  </a:lnTo>
                  <a:lnTo>
                    <a:pt x="126" y="46"/>
                  </a:lnTo>
                  <a:lnTo>
                    <a:pt x="124" y="46"/>
                  </a:lnTo>
                  <a:lnTo>
                    <a:pt x="124" y="48"/>
                  </a:lnTo>
                  <a:lnTo>
                    <a:pt x="126" y="48"/>
                  </a:lnTo>
                  <a:lnTo>
                    <a:pt x="126" y="50"/>
                  </a:lnTo>
                  <a:lnTo>
                    <a:pt x="128" y="50"/>
                  </a:lnTo>
                  <a:lnTo>
                    <a:pt x="128" y="52"/>
                  </a:lnTo>
                  <a:lnTo>
                    <a:pt x="130" y="52"/>
                  </a:lnTo>
                  <a:lnTo>
                    <a:pt x="130" y="54"/>
                  </a:lnTo>
                  <a:lnTo>
                    <a:pt x="132" y="54"/>
                  </a:lnTo>
                  <a:lnTo>
                    <a:pt x="132" y="52"/>
                  </a:lnTo>
                  <a:lnTo>
                    <a:pt x="134" y="50"/>
                  </a:lnTo>
                  <a:lnTo>
                    <a:pt x="134" y="48"/>
                  </a:lnTo>
                  <a:lnTo>
                    <a:pt x="134" y="50"/>
                  </a:lnTo>
                  <a:lnTo>
                    <a:pt x="136" y="50"/>
                  </a:lnTo>
                  <a:lnTo>
                    <a:pt x="136" y="52"/>
                  </a:lnTo>
                  <a:lnTo>
                    <a:pt x="136" y="54"/>
                  </a:lnTo>
                  <a:lnTo>
                    <a:pt x="138" y="52"/>
                  </a:lnTo>
                  <a:lnTo>
                    <a:pt x="138" y="50"/>
                  </a:lnTo>
                  <a:lnTo>
                    <a:pt x="138" y="50"/>
                  </a:lnTo>
                  <a:lnTo>
                    <a:pt x="138" y="48"/>
                  </a:lnTo>
                  <a:lnTo>
                    <a:pt x="138" y="48"/>
                  </a:lnTo>
                  <a:lnTo>
                    <a:pt x="138" y="46"/>
                  </a:lnTo>
                  <a:lnTo>
                    <a:pt x="138" y="44"/>
                  </a:lnTo>
                  <a:lnTo>
                    <a:pt x="140" y="44"/>
                  </a:lnTo>
                  <a:lnTo>
                    <a:pt x="140" y="42"/>
                  </a:lnTo>
                  <a:lnTo>
                    <a:pt x="140" y="44"/>
                  </a:lnTo>
                  <a:lnTo>
                    <a:pt x="142" y="44"/>
                  </a:lnTo>
                  <a:lnTo>
                    <a:pt x="142" y="46"/>
                  </a:lnTo>
                  <a:lnTo>
                    <a:pt x="144" y="46"/>
                  </a:lnTo>
                  <a:lnTo>
                    <a:pt x="144" y="48"/>
                  </a:lnTo>
                  <a:lnTo>
                    <a:pt x="144" y="50"/>
                  </a:lnTo>
                  <a:lnTo>
                    <a:pt x="144" y="52"/>
                  </a:lnTo>
                  <a:lnTo>
                    <a:pt x="146" y="52"/>
                  </a:lnTo>
                  <a:lnTo>
                    <a:pt x="148" y="52"/>
                  </a:lnTo>
                  <a:lnTo>
                    <a:pt x="150" y="50"/>
                  </a:lnTo>
                  <a:lnTo>
                    <a:pt x="150" y="52"/>
                  </a:lnTo>
                  <a:lnTo>
                    <a:pt x="150" y="54"/>
                  </a:lnTo>
                  <a:lnTo>
                    <a:pt x="152" y="54"/>
                  </a:lnTo>
                  <a:lnTo>
                    <a:pt x="152" y="52"/>
                  </a:lnTo>
                  <a:lnTo>
                    <a:pt x="152" y="50"/>
                  </a:lnTo>
                  <a:lnTo>
                    <a:pt x="154" y="50"/>
                  </a:lnTo>
                  <a:lnTo>
                    <a:pt x="156" y="50"/>
                  </a:lnTo>
                  <a:lnTo>
                    <a:pt x="158" y="50"/>
                  </a:lnTo>
                  <a:lnTo>
                    <a:pt x="158" y="48"/>
                  </a:lnTo>
                  <a:lnTo>
                    <a:pt x="160" y="48"/>
                  </a:lnTo>
                  <a:lnTo>
                    <a:pt x="162" y="48"/>
                  </a:lnTo>
                  <a:lnTo>
                    <a:pt x="164" y="48"/>
                  </a:lnTo>
                  <a:lnTo>
                    <a:pt x="164" y="50"/>
                  </a:lnTo>
                  <a:lnTo>
                    <a:pt x="162" y="52"/>
                  </a:lnTo>
                  <a:lnTo>
                    <a:pt x="162" y="54"/>
                  </a:lnTo>
                  <a:lnTo>
                    <a:pt x="164" y="54"/>
                  </a:lnTo>
                  <a:lnTo>
                    <a:pt x="164" y="54"/>
                  </a:lnTo>
                  <a:lnTo>
                    <a:pt x="166" y="54"/>
                  </a:lnTo>
                  <a:lnTo>
                    <a:pt x="168" y="54"/>
                  </a:lnTo>
                  <a:lnTo>
                    <a:pt x="170" y="54"/>
                  </a:lnTo>
                  <a:lnTo>
                    <a:pt x="172" y="54"/>
                  </a:lnTo>
                  <a:lnTo>
                    <a:pt x="174" y="54"/>
                  </a:lnTo>
                  <a:lnTo>
                    <a:pt x="174" y="54"/>
                  </a:lnTo>
                  <a:lnTo>
                    <a:pt x="176" y="54"/>
                  </a:lnTo>
                  <a:lnTo>
                    <a:pt x="176" y="54"/>
                  </a:lnTo>
                  <a:lnTo>
                    <a:pt x="176" y="56"/>
                  </a:lnTo>
                  <a:lnTo>
                    <a:pt x="178" y="56"/>
                  </a:lnTo>
                  <a:lnTo>
                    <a:pt x="178" y="54"/>
                  </a:lnTo>
                  <a:lnTo>
                    <a:pt x="180" y="54"/>
                  </a:lnTo>
                  <a:lnTo>
                    <a:pt x="182" y="54"/>
                  </a:lnTo>
                  <a:lnTo>
                    <a:pt x="180" y="54"/>
                  </a:lnTo>
                  <a:lnTo>
                    <a:pt x="182" y="52"/>
                  </a:lnTo>
                  <a:lnTo>
                    <a:pt x="184" y="52"/>
                  </a:lnTo>
                  <a:lnTo>
                    <a:pt x="184" y="54"/>
                  </a:lnTo>
                  <a:lnTo>
                    <a:pt x="184" y="54"/>
                  </a:lnTo>
                  <a:lnTo>
                    <a:pt x="184" y="56"/>
                  </a:lnTo>
                  <a:lnTo>
                    <a:pt x="184" y="58"/>
                  </a:lnTo>
                  <a:lnTo>
                    <a:pt x="182" y="60"/>
                  </a:lnTo>
                  <a:lnTo>
                    <a:pt x="184" y="60"/>
                  </a:lnTo>
                  <a:lnTo>
                    <a:pt x="184" y="63"/>
                  </a:lnTo>
                  <a:lnTo>
                    <a:pt x="186" y="63"/>
                  </a:lnTo>
                  <a:lnTo>
                    <a:pt x="186" y="63"/>
                  </a:lnTo>
                  <a:lnTo>
                    <a:pt x="186" y="60"/>
                  </a:lnTo>
                  <a:lnTo>
                    <a:pt x="188" y="60"/>
                  </a:lnTo>
                  <a:lnTo>
                    <a:pt x="190" y="58"/>
                  </a:lnTo>
                  <a:lnTo>
                    <a:pt x="190" y="56"/>
                  </a:lnTo>
                  <a:lnTo>
                    <a:pt x="192" y="54"/>
                  </a:lnTo>
                  <a:lnTo>
                    <a:pt x="192" y="56"/>
                  </a:lnTo>
                  <a:lnTo>
                    <a:pt x="192" y="58"/>
                  </a:lnTo>
                  <a:lnTo>
                    <a:pt x="192" y="63"/>
                  </a:lnTo>
                  <a:lnTo>
                    <a:pt x="192" y="65"/>
                  </a:lnTo>
                  <a:lnTo>
                    <a:pt x="192" y="67"/>
                  </a:lnTo>
                  <a:lnTo>
                    <a:pt x="192" y="69"/>
                  </a:lnTo>
                  <a:lnTo>
                    <a:pt x="192" y="71"/>
                  </a:lnTo>
                  <a:lnTo>
                    <a:pt x="192" y="73"/>
                  </a:lnTo>
                  <a:lnTo>
                    <a:pt x="192" y="75"/>
                  </a:lnTo>
                  <a:lnTo>
                    <a:pt x="192" y="77"/>
                  </a:lnTo>
                  <a:lnTo>
                    <a:pt x="192" y="79"/>
                  </a:lnTo>
                  <a:lnTo>
                    <a:pt x="192" y="81"/>
                  </a:lnTo>
                  <a:lnTo>
                    <a:pt x="192" y="83"/>
                  </a:lnTo>
                  <a:lnTo>
                    <a:pt x="192" y="85"/>
                  </a:lnTo>
                  <a:lnTo>
                    <a:pt x="192" y="87"/>
                  </a:lnTo>
                  <a:lnTo>
                    <a:pt x="192" y="89"/>
                  </a:lnTo>
                  <a:lnTo>
                    <a:pt x="192" y="91"/>
                  </a:lnTo>
                  <a:lnTo>
                    <a:pt x="192" y="93"/>
                  </a:lnTo>
                  <a:lnTo>
                    <a:pt x="192" y="95"/>
                  </a:lnTo>
                  <a:lnTo>
                    <a:pt x="192" y="97"/>
                  </a:lnTo>
                  <a:lnTo>
                    <a:pt x="192" y="99"/>
                  </a:lnTo>
                  <a:lnTo>
                    <a:pt x="192" y="101"/>
                  </a:lnTo>
                  <a:lnTo>
                    <a:pt x="192" y="103"/>
                  </a:lnTo>
                  <a:lnTo>
                    <a:pt x="192" y="103"/>
                  </a:lnTo>
                  <a:lnTo>
                    <a:pt x="192" y="105"/>
                  </a:lnTo>
                  <a:lnTo>
                    <a:pt x="192" y="109"/>
                  </a:lnTo>
                  <a:lnTo>
                    <a:pt x="192" y="111"/>
                  </a:lnTo>
                  <a:lnTo>
                    <a:pt x="192" y="113"/>
                  </a:lnTo>
                  <a:lnTo>
                    <a:pt x="192" y="115"/>
                  </a:lnTo>
                  <a:lnTo>
                    <a:pt x="192" y="117"/>
                  </a:lnTo>
                  <a:lnTo>
                    <a:pt x="192" y="119"/>
                  </a:lnTo>
                  <a:lnTo>
                    <a:pt x="192" y="121"/>
                  </a:lnTo>
                  <a:lnTo>
                    <a:pt x="192" y="125"/>
                  </a:lnTo>
                  <a:lnTo>
                    <a:pt x="192" y="127"/>
                  </a:lnTo>
                  <a:lnTo>
                    <a:pt x="192" y="135"/>
                  </a:lnTo>
                  <a:lnTo>
                    <a:pt x="192" y="137"/>
                  </a:lnTo>
                  <a:lnTo>
                    <a:pt x="192" y="139"/>
                  </a:lnTo>
                  <a:lnTo>
                    <a:pt x="192" y="141"/>
                  </a:lnTo>
                  <a:lnTo>
                    <a:pt x="192" y="147"/>
                  </a:lnTo>
                  <a:lnTo>
                    <a:pt x="192" y="149"/>
                  </a:lnTo>
                  <a:lnTo>
                    <a:pt x="192" y="151"/>
                  </a:lnTo>
                  <a:lnTo>
                    <a:pt x="192" y="151"/>
                  </a:lnTo>
                  <a:lnTo>
                    <a:pt x="192" y="153"/>
                  </a:lnTo>
                  <a:lnTo>
                    <a:pt x="192" y="155"/>
                  </a:lnTo>
                  <a:lnTo>
                    <a:pt x="192" y="157"/>
                  </a:lnTo>
                  <a:lnTo>
                    <a:pt x="192" y="159"/>
                  </a:lnTo>
                  <a:lnTo>
                    <a:pt x="192" y="161"/>
                  </a:lnTo>
                  <a:lnTo>
                    <a:pt x="192" y="163"/>
                  </a:lnTo>
                  <a:lnTo>
                    <a:pt x="192" y="167"/>
                  </a:lnTo>
                  <a:lnTo>
                    <a:pt x="192" y="171"/>
                  </a:lnTo>
                  <a:lnTo>
                    <a:pt x="192" y="173"/>
                  </a:lnTo>
                  <a:lnTo>
                    <a:pt x="192" y="175"/>
                  </a:lnTo>
                  <a:lnTo>
                    <a:pt x="192" y="179"/>
                  </a:lnTo>
                  <a:lnTo>
                    <a:pt x="192" y="181"/>
                  </a:lnTo>
                  <a:lnTo>
                    <a:pt x="192" y="183"/>
                  </a:lnTo>
                  <a:lnTo>
                    <a:pt x="192" y="185"/>
                  </a:lnTo>
                  <a:lnTo>
                    <a:pt x="192" y="187"/>
                  </a:lnTo>
                  <a:lnTo>
                    <a:pt x="192" y="189"/>
                  </a:lnTo>
                  <a:lnTo>
                    <a:pt x="192" y="193"/>
                  </a:lnTo>
                  <a:lnTo>
                    <a:pt x="192" y="197"/>
                  </a:lnTo>
                  <a:lnTo>
                    <a:pt x="192" y="199"/>
                  </a:lnTo>
                  <a:lnTo>
                    <a:pt x="192" y="199"/>
                  </a:lnTo>
                  <a:lnTo>
                    <a:pt x="192" y="201"/>
                  </a:lnTo>
                  <a:lnTo>
                    <a:pt x="192" y="203"/>
                  </a:lnTo>
                  <a:lnTo>
                    <a:pt x="192" y="205"/>
                  </a:lnTo>
                  <a:lnTo>
                    <a:pt x="190" y="205"/>
                  </a:lnTo>
                  <a:lnTo>
                    <a:pt x="188" y="205"/>
                  </a:lnTo>
                  <a:lnTo>
                    <a:pt x="186" y="205"/>
                  </a:lnTo>
                  <a:lnTo>
                    <a:pt x="186" y="205"/>
                  </a:lnTo>
                  <a:lnTo>
                    <a:pt x="184" y="205"/>
                  </a:lnTo>
                  <a:lnTo>
                    <a:pt x="180" y="205"/>
                  </a:lnTo>
                  <a:lnTo>
                    <a:pt x="176" y="205"/>
                  </a:lnTo>
                  <a:lnTo>
                    <a:pt x="168" y="205"/>
                  </a:lnTo>
                  <a:lnTo>
                    <a:pt x="164" y="205"/>
                  </a:lnTo>
                  <a:lnTo>
                    <a:pt x="158" y="205"/>
                  </a:lnTo>
                  <a:lnTo>
                    <a:pt x="156" y="205"/>
                  </a:lnTo>
                  <a:lnTo>
                    <a:pt x="154" y="205"/>
                  </a:lnTo>
                  <a:lnTo>
                    <a:pt x="150" y="205"/>
                  </a:lnTo>
                  <a:lnTo>
                    <a:pt x="148" y="205"/>
                  </a:lnTo>
                  <a:lnTo>
                    <a:pt x="146" y="205"/>
                  </a:lnTo>
                  <a:lnTo>
                    <a:pt x="144" y="205"/>
                  </a:lnTo>
                  <a:lnTo>
                    <a:pt x="142" y="205"/>
                  </a:lnTo>
                  <a:lnTo>
                    <a:pt x="138" y="205"/>
                  </a:lnTo>
                  <a:lnTo>
                    <a:pt x="136" y="205"/>
                  </a:lnTo>
                  <a:lnTo>
                    <a:pt x="134" y="205"/>
                  </a:lnTo>
                  <a:lnTo>
                    <a:pt x="130" y="205"/>
                  </a:lnTo>
                  <a:lnTo>
                    <a:pt x="124" y="205"/>
                  </a:lnTo>
                  <a:lnTo>
                    <a:pt x="122" y="205"/>
                  </a:lnTo>
                  <a:lnTo>
                    <a:pt x="118" y="205"/>
                  </a:lnTo>
                  <a:lnTo>
                    <a:pt x="116" y="205"/>
                  </a:lnTo>
                  <a:lnTo>
                    <a:pt x="112" y="205"/>
                  </a:lnTo>
                  <a:lnTo>
                    <a:pt x="102" y="205"/>
                  </a:lnTo>
                  <a:lnTo>
                    <a:pt x="100" y="205"/>
                  </a:lnTo>
                  <a:lnTo>
                    <a:pt x="96" y="205"/>
                  </a:lnTo>
                  <a:lnTo>
                    <a:pt x="90" y="205"/>
                  </a:lnTo>
                  <a:lnTo>
                    <a:pt x="90" y="205"/>
                  </a:lnTo>
                  <a:lnTo>
                    <a:pt x="88" y="205"/>
                  </a:lnTo>
                  <a:lnTo>
                    <a:pt x="86" y="205"/>
                  </a:lnTo>
                  <a:lnTo>
                    <a:pt x="84" y="205"/>
                  </a:lnTo>
                  <a:lnTo>
                    <a:pt x="82" y="205"/>
                  </a:lnTo>
                  <a:lnTo>
                    <a:pt x="80" y="205"/>
                  </a:lnTo>
                  <a:lnTo>
                    <a:pt x="76" y="205"/>
                  </a:lnTo>
                  <a:lnTo>
                    <a:pt x="70" y="205"/>
                  </a:lnTo>
                  <a:lnTo>
                    <a:pt x="64" y="205"/>
                  </a:lnTo>
                  <a:lnTo>
                    <a:pt x="60" y="205"/>
                  </a:lnTo>
                  <a:lnTo>
                    <a:pt x="52" y="205"/>
                  </a:lnTo>
                  <a:lnTo>
                    <a:pt x="50" y="205"/>
                  </a:lnTo>
                  <a:lnTo>
                    <a:pt x="48" y="205"/>
                  </a:lnTo>
                  <a:lnTo>
                    <a:pt x="46" y="205"/>
                  </a:lnTo>
                  <a:lnTo>
                    <a:pt x="42" y="205"/>
                  </a:lnTo>
                  <a:lnTo>
                    <a:pt x="42" y="203"/>
                  </a:lnTo>
                  <a:lnTo>
                    <a:pt x="42" y="201"/>
                  </a:lnTo>
                  <a:lnTo>
                    <a:pt x="40" y="199"/>
                  </a:lnTo>
                  <a:lnTo>
                    <a:pt x="38" y="199"/>
                  </a:lnTo>
                  <a:lnTo>
                    <a:pt x="38" y="197"/>
                  </a:lnTo>
                  <a:lnTo>
                    <a:pt x="40" y="197"/>
                  </a:lnTo>
                  <a:lnTo>
                    <a:pt x="40" y="195"/>
                  </a:lnTo>
                  <a:lnTo>
                    <a:pt x="40" y="193"/>
                  </a:lnTo>
                  <a:lnTo>
                    <a:pt x="42" y="193"/>
                  </a:lnTo>
                  <a:lnTo>
                    <a:pt x="40" y="193"/>
                  </a:lnTo>
                  <a:lnTo>
                    <a:pt x="42" y="193"/>
                  </a:lnTo>
                  <a:lnTo>
                    <a:pt x="42" y="191"/>
                  </a:lnTo>
                  <a:lnTo>
                    <a:pt x="42" y="189"/>
                  </a:lnTo>
                  <a:lnTo>
                    <a:pt x="42" y="191"/>
                  </a:lnTo>
                  <a:lnTo>
                    <a:pt x="42" y="189"/>
                  </a:lnTo>
                  <a:lnTo>
                    <a:pt x="42" y="189"/>
                  </a:lnTo>
                  <a:lnTo>
                    <a:pt x="42" y="189"/>
                  </a:lnTo>
                  <a:lnTo>
                    <a:pt x="42" y="187"/>
                  </a:lnTo>
                  <a:lnTo>
                    <a:pt x="42" y="187"/>
                  </a:lnTo>
                  <a:lnTo>
                    <a:pt x="42" y="185"/>
                  </a:lnTo>
                  <a:lnTo>
                    <a:pt x="42" y="185"/>
                  </a:lnTo>
                  <a:lnTo>
                    <a:pt x="42" y="185"/>
                  </a:lnTo>
                  <a:lnTo>
                    <a:pt x="42" y="185"/>
                  </a:lnTo>
                  <a:lnTo>
                    <a:pt x="42" y="183"/>
                  </a:lnTo>
                  <a:lnTo>
                    <a:pt x="42" y="181"/>
                  </a:lnTo>
                  <a:lnTo>
                    <a:pt x="42" y="181"/>
                  </a:lnTo>
                  <a:lnTo>
                    <a:pt x="42" y="179"/>
                  </a:lnTo>
                  <a:lnTo>
                    <a:pt x="42" y="181"/>
                  </a:lnTo>
                  <a:lnTo>
                    <a:pt x="42" y="179"/>
                  </a:lnTo>
                  <a:lnTo>
                    <a:pt x="42" y="177"/>
                  </a:lnTo>
                  <a:lnTo>
                    <a:pt x="40" y="177"/>
                  </a:lnTo>
                  <a:lnTo>
                    <a:pt x="38" y="177"/>
                  </a:lnTo>
                  <a:lnTo>
                    <a:pt x="38" y="175"/>
                  </a:lnTo>
                  <a:lnTo>
                    <a:pt x="38" y="173"/>
                  </a:lnTo>
                  <a:lnTo>
                    <a:pt x="36" y="173"/>
                  </a:lnTo>
                  <a:lnTo>
                    <a:pt x="36" y="171"/>
                  </a:lnTo>
                  <a:lnTo>
                    <a:pt x="36" y="169"/>
                  </a:lnTo>
                  <a:lnTo>
                    <a:pt x="36" y="167"/>
                  </a:lnTo>
                  <a:lnTo>
                    <a:pt x="36" y="169"/>
                  </a:lnTo>
                  <a:lnTo>
                    <a:pt x="38" y="169"/>
                  </a:lnTo>
                  <a:lnTo>
                    <a:pt x="38" y="167"/>
                  </a:lnTo>
                  <a:lnTo>
                    <a:pt x="38" y="165"/>
                  </a:lnTo>
                  <a:lnTo>
                    <a:pt x="40" y="165"/>
                  </a:lnTo>
                  <a:lnTo>
                    <a:pt x="42" y="165"/>
                  </a:lnTo>
                  <a:lnTo>
                    <a:pt x="42" y="163"/>
                  </a:lnTo>
                  <a:lnTo>
                    <a:pt x="42" y="161"/>
                  </a:lnTo>
                  <a:lnTo>
                    <a:pt x="42" y="159"/>
                  </a:lnTo>
                  <a:lnTo>
                    <a:pt x="42" y="157"/>
                  </a:lnTo>
                  <a:lnTo>
                    <a:pt x="42" y="157"/>
                  </a:lnTo>
                  <a:lnTo>
                    <a:pt x="42" y="155"/>
                  </a:lnTo>
                  <a:lnTo>
                    <a:pt x="44" y="155"/>
                  </a:lnTo>
                  <a:lnTo>
                    <a:pt x="44" y="153"/>
                  </a:lnTo>
                  <a:lnTo>
                    <a:pt x="44" y="151"/>
                  </a:lnTo>
                  <a:lnTo>
                    <a:pt x="44" y="151"/>
                  </a:lnTo>
                  <a:lnTo>
                    <a:pt x="46" y="151"/>
                  </a:lnTo>
                  <a:lnTo>
                    <a:pt x="46" y="149"/>
                  </a:lnTo>
                  <a:lnTo>
                    <a:pt x="46" y="147"/>
                  </a:lnTo>
                  <a:lnTo>
                    <a:pt x="46" y="145"/>
                  </a:lnTo>
                  <a:lnTo>
                    <a:pt x="44" y="143"/>
                  </a:lnTo>
                  <a:lnTo>
                    <a:pt x="44" y="141"/>
                  </a:lnTo>
                  <a:lnTo>
                    <a:pt x="44" y="139"/>
                  </a:lnTo>
                  <a:lnTo>
                    <a:pt x="44" y="137"/>
                  </a:lnTo>
                  <a:lnTo>
                    <a:pt x="44" y="135"/>
                  </a:lnTo>
                  <a:lnTo>
                    <a:pt x="44" y="133"/>
                  </a:lnTo>
                  <a:lnTo>
                    <a:pt x="44" y="131"/>
                  </a:lnTo>
                  <a:lnTo>
                    <a:pt x="44" y="129"/>
                  </a:lnTo>
                  <a:lnTo>
                    <a:pt x="46" y="127"/>
                  </a:lnTo>
                  <a:lnTo>
                    <a:pt x="46" y="125"/>
                  </a:lnTo>
                  <a:lnTo>
                    <a:pt x="46" y="123"/>
                  </a:lnTo>
                  <a:lnTo>
                    <a:pt x="46" y="121"/>
                  </a:lnTo>
                  <a:lnTo>
                    <a:pt x="44" y="119"/>
                  </a:lnTo>
                  <a:lnTo>
                    <a:pt x="42" y="119"/>
                  </a:lnTo>
                  <a:lnTo>
                    <a:pt x="42" y="119"/>
                  </a:lnTo>
                  <a:lnTo>
                    <a:pt x="40" y="119"/>
                  </a:lnTo>
                  <a:lnTo>
                    <a:pt x="40" y="117"/>
                  </a:lnTo>
                  <a:lnTo>
                    <a:pt x="38" y="115"/>
                  </a:lnTo>
                  <a:lnTo>
                    <a:pt x="38" y="113"/>
                  </a:lnTo>
                  <a:lnTo>
                    <a:pt x="36" y="111"/>
                  </a:lnTo>
                  <a:lnTo>
                    <a:pt x="34" y="111"/>
                  </a:lnTo>
                  <a:lnTo>
                    <a:pt x="34" y="109"/>
                  </a:lnTo>
                  <a:lnTo>
                    <a:pt x="32" y="109"/>
                  </a:lnTo>
                  <a:lnTo>
                    <a:pt x="32" y="107"/>
                  </a:lnTo>
                  <a:lnTo>
                    <a:pt x="32" y="105"/>
                  </a:lnTo>
                  <a:lnTo>
                    <a:pt x="30" y="105"/>
                  </a:lnTo>
                  <a:lnTo>
                    <a:pt x="32" y="105"/>
                  </a:lnTo>
                  <a:lnTo>
                    <a:pt x="32" y="103"/>
                  </a:lnTo>
                  <a:lnTo>
                    <a:pt x="30" y="103"/>
                  </a:lnTo>
                  <a:lnTo>
                    <a:pt x="30" y="103"/>
                  </a:lnTo>
                  <a:lnTo>
                    <a:pt x="28" y="103"/>
                  </a:lnTo>
                  <a:lnTo>
                    <a:pt x="26" y="101"/>
                  </a:lnTo>
                  <a:lnTo>
                    <a:pt x="24" y="99"/>
                  </a:lnTo>
                  <a:lnTo>
                    <a:pt x="24" y="101"/>
                  </a:lnTo>
                  <a:lnTo>
                    <a:pt x="24" y="99"/>
                  </a:lnTo>
                  <a:lnTo>
                    <a:pt x="22" y="97"/>
                  </a:lnTo>
                  <a:lnTo>
                    <a:pt x="20" y="97"/>
                  </a:lnTo>
                  <a:lnTo>
                    <a:pt x="20" y="95"/>
                  </a:lnTo>
                  <a:lnTo>
                    <a:pt x="18" y="95"/>
                  </a:lnTo>
                  <a:lnTo>
                    <a:pt x="16" y="93"/>
                  </a:lnTo>
                  <a:lnTo>
                    <a:pt x="16" y="91"/>
                  </a:lnTo>
                  <a:lnTo>
                    <a:pt x="16" y="89"/>
                  </a:lnTo>
                  <a:lnTo>
                    <a:pt x="14" y="89"/>
                  </a:lnTo>
                  <a:lnTo>
                    <a:pt x="14" y="87"/>
                  </a:lnTo>
                  <a:lnTo>
                    <a:pt x="12" y="87"/>
                  </a:lnTo>
                  <a:lnTo>
                    <a:pt x="12" y="85"/>
                  </a:lnTo>
                  <a:lnTo>
                    <a:pt x="10" y="85"/>
                  </a:lnTo>
                  <a:lnTo>
                    <a:pt x="8" y="85"/>
                  </a:lnTo>
                  <a:lnTo>
                    <a:pt x="6" y="85"/>
                  </a:lnTo>
                  <a:lnTo>
                    <a:pt x="6" y="83"/>
                  </a:lnTo>
                  <a:lnTo>
                    <a:pt x="4" y="81"/>
                  </a:lnTo>
                  <a:lnTo>
                    <a:pt x="4" y="79"/>
                  </a:lnTo>
                  <a:lnTo>
                    <a:pt x="0" y="77"/>
                  </a:lnTo>
                  <a:lnTo>
                    <a:pt x="0" y="75"/>
                  </a:lnTo>
                  <a:lnTo>
                    <a:pt x="0" y="71"/>
                  </a:lnTo>
                  <a:lnTo>
                    <a:pt x="0" y="69"/>
                  </a:lnTo>
                  <a:lnTo>
                    <a:pt x="0" y="67"/>
                  </a:lnTo>
                  <a:lnTo>
                    <a:pt x="0" y="63"/>
                  </a:lnTo>
                  <a:lnTo>
                    <a:pt x="0" y="60"/>
                  </a:lnTo>
                  <a:lnTo>
                    <a:pt x="0" y="58"/>
                  </a:lnTo>
                  <a:lnTo>
                    <a:pt x="0" y="56"/>
                  </a:lnTo>
                  <a:lnTo>
                    <a:pt x="0" y="54"/>
                  </a:lnTo>
                  <a:lnTo>
                    <a:pt x="0" y="50"/>
                  </a:lnTo>
                  <a:lnTo>
                    <a:pt x="0" y="48"/>
                  </a:lnTo>
                  <a:lnTo>
                    <a:pt x="0" y="46"/>
                  </a:lnTo>
                  <a:lnTo>
                    <a:pt x="0" y="42"/>
                  </a:lnTo>
                  <a:lnTo>
                    <a:pt x="0" y="40"/>
                  </a:lnTo>
                  <a:lnTo>
                    <a:pt x="0" y="38"/>
                  </a:lnTo>
                  <a:lnTo>
                    <a:pt x="0" y="36"/>
                  </a:lnTo>
                  <a:lnTo>
                    <a:pt x="0" y="34"/>
                  </a:lnTo>
                  <a:lnTo>
                    <a:pt x="0" y="32"/>
                  </a:lnTo>
                  <a:lnTo>
                    <a:pt x="0" y="22"/>
                  </a:lnTo>
                  <a:lnTo>
                    <a:pt x="0" y="20"/>
                  </a:lnTo>
                  <a:lnTo>
                    <a:pt x="0" y="16"/>
                  </a:lnTo>
                  <a:lnTo>
                    <a:pt x="0" y="14"/>
                  </a:lnTo>
                  <a:lnTo>
                    <a:pt x="0" y="12"/>
                  </a:lnTo>
                  <a:lnTo>
                    <a:pt x="0" y="10"/>
                  </a:lnTo>
                  <a:lnTo>
                    <a:pt x="0" y="8"/>
                  </a:lnTo>
                  <a:lnTo>
                    <a:pt x="0" y="6"/>
                  </a:lnTo>
                  <a:lnTo>
                    <a:pt x="0" y="6"/>
                  </a:lnTo>
                  <a:lnTo>
                    <a:pt x="0" y="4"/>
                  </a:lnTo>
                  <a:lnTo>
                    <a:pt x="0" y="0"/>
                  </a:lnTo>
                  <a:lnTo>
                    <a:pt x="2" y="0"/>
                  </a:lnTo>
                  <a:lnTo>
                    <a:pt x="2"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5" name="Freeform 220"/>
            <p:cNvSpPr>
              <a:spLocks/>
            </p:cNvSpPr>
            <p:nvPr/>
          </p:nvSpPr>
          <p:spPr bwMode="auto">
            <a:xfrm>
              <a:off x="8043863" y="1677988"/>
              <a:ext cx="158750" cy="250825"/>
            </a:xfrm>
            <a:custGeom>
              <a:avLst/>
              <a:gdLst>
                <a:gd name="T0" fmla="*/ 82 w 100"/>
                <a:gd name="T1" fmla="*/ 4 h 158"/>
                <a:gd name="T2" fmla="*/ 86 w 100"/>
                <a:gd name="T3" fmla="*/ 10 h 158"/>
                <a:gd name="T4" fmla="*/ 88 w 100"/>
                <a:gd name="T5" fmla="*/ 8 h 158"/>
                <a:gd name="T6" fmla="*/ 94 w 100"/>
                <a:gd name="T7" fmla="*/ 8 h 158"/>
                <a:gd name="T8" fmla="*/ 98 w 100"/>
                <a:gd name="T9" fmla="*/ 14 h 158"/>
                <a:gd name="T10" fmla="*/ 100 w 100"/>
                <a:gd name="T11" fmla="*/ 30 h 158"/>
                <a:gd name="T12" fmla="*/ 100 w 100"/>
                <a:gd name="T13" fmla="*/ 42 h 158"/>
                <a:gd name="T14" fmla="*/ 100 w 100"/>
                <a:gd name="T15" fmla="*/ 50 h 158"/>
                <a:gd name="T16" fmla="*/ 100 w 100"/>
                <a:gd name="T17" fmla="*/ 64 h 158"/>
                <a:gd name="T18" fmla="*/ 100 w 100"/>
                <a:gd name="T19" fmla="*/ 72 h 158"/>
                <a:gd name="T20" fmla="*/ 100 w 100"/>
                <a:gd name="T21" fmla="*/ 80 h 158"/>
                <a:gd name="T22" fmla="*/ 100 w 100"/>
                <a:gd name="T23" fmla="*/ 86 h 158"/>
                <a:gd name="T24" fmla="*/ 98 w 100"/>
                <a:gd name="T25" fmla="*/ 94 h 158"/>
                <a:gd name="T26" fmla="*/ 98 w 100"/>
                <a:gd name="T27" fmla="*/ 102 h 158"/>
                <a:gd name="T28" fmla="*/ 98 w 100"/>
                <a:gd name="T29" fmla="*/ 110 h 158"/>
                <a:gd name="T30" fmla="*/ 98 w 100"/>
                <a:gd name="T31" fmla="*/ 120 h 158"/>
                <a:gd name="T32" fmla="*/ 98 w 100"/>
                <a:gd name="T33" fmla="*/ 134 h 158"/>
                <a:gd name="T34" fmla="*/ 98 w 100"/>
                <a:gd name="T35" fmla="*/ 142 h 158"/>
                <a:gd name="T36" fmla="*/ 98 w 100"/>
                <a:gd name="T37" fmla="*/ 154 h 158"/>
                <a:gd name="T38" fmla="*/ 96 w 100"/>
                <a:gd name="T39" fmla="*/ 156 h 158"/>
                <a:gd name="T40" fmla="*/ 90 w 100"/>
                <a:gd name="T41" fmla="*/ 154 h 158"/>
                <a:gd name="T42" fmla="*/ 86 w 100"/>
                <a:gd name="T43" fmla="*/ 150 h 158"/>
                <a:gd name="T44" fmla="*/ 82 w 100"/>
                <a:gd name="T45" fmla="*/ 146 h 158"/>
                <a:gd name="T46" fmla="*/ 76 w 100"/>
                <a:gd name="T47" fmla="*/ 140 h 158"/>
                <a:gd name="T48" fmla="*/ 72 w 100"/>
                <a:gd name="T49" fmla="*/ 136 h 158"/>
                <a:gd name="T50" fmla="*/ 66 w 100"/>
                <a:gd name="T51" fmla="*/ 132 h 158"/>
                <a:gd name="T52" fmla="*/ 64 w 100"/>
                <a:gd name="T53" fmla="*/ 128 h 158"/>
                <a:gd name="T54" fmla="*/ 60 w 100"/>
                <a:gd name="T55" fmla="*/ 124 h 158"/>
                <a:gd name="T56" fmla="*/ 52 w 100"/>
                <a:gd name="T57" fmla="*/ 124 h 158"/>
                <a:gd name="T58" fmla="*/ 44 w 100"/>
                <a:gd name="T59" fmla="*/ 122 h 158"/>
                <a:gd name="T60" fmla="*/ 38 w 100"/>
                <a:gd name="T61" fmla="*/ 124 h 158"/>
                <a:gd name="T62" fmla="*/ 36 w 100"/>
                <a:gd name="T63" fmla="*/ 124 h 158"/>
                <a:gd name="T64" fmla="*/ 30 w 100"/>
                <a:gd name="T65" fmla="*/ 126 h 158"/>
                <a:gd name="T66" fmla="*/ 14 w 100"/>
                <a:gd name="T67" fmla="*/ 132 h 158"/>
                <a:gd name="T68" fmla="*/ 10 w 100"/>
                <a:gd name="T69" fmla="*/ 136 h 158"/>
                <a:gd name="T70" fmla="*/ 8 w 100"/>
                <a:gd name="T71" fmla="*/ 136 h 158"/>
                <a:gd name="T72" fmla="*/ 2 w 100"/>
                <a:gd name="T73" fmla="*/ 138 h 158"/>
                <a:gd name="T74" fmla="*/ 0 w 100"/>
                <a:gd name="T75" fmla="*/ 132 h 158"/>
                <a:gd name="T76" fmla="*/ 0 w 100"/>
                <a:gd name="T77" fmla="*/ 126 h 158"/>
                <a:gd name="T78" fmla="*/ 0 w 100"/>
                <a:gd name="T79" fmla="*/ 118 h 158"/>
                <a:gd name="T80" fmla="*/ 0 w 100"/>
                <a:gd name="T81" fmla="*/ 104 h 158"/>
                <a:gd name="T82" fmla="*/ 0 w 100"/>
                <a:gd name="T83" fmla="*/ 92 h 158"/>
                <a:gd name="T84" fmla="*/ 0 w 100"/>
                <a:gd name="T85" fmla="*/ 84 h 158"/>
                <a:gd name="T86" fmla="*/ 0 w 100"/>
                <a:gd name="T87" fmla="*/ 76 h 158"/>
                <a:gd name="T88" fmla="*/ 0 w 100"/>
                <a:gd name="T89" fmla="*/ 68 h 158"/>
                <a:gd name="T90" fmla="*/ 0 w 100"/>
                <a:gd name="T91" fmla="*/ 60 h 158"/>
                <a:gd name="T92" fmla="*/ 0 w 100"/>
                <a:gd name="T93" fmla="*/ 46 h 158"/>
                <a:gd name="T94" fmla="*/ 0 w 100"/>
                <a:gd name="T95" fmla="*/ 28 h 158"/>
                <a:gd name="T96" fmla="*/ 0 w 100"/>
                <a:gd name="T97" fmla="*/ 16 h 158"/>
                <a:gd name="T98" fmla="*/ 2 w 100"/>
                <a:gd name="T99" fmla="*/ 4 h 158"/>
                <a:gd name="T100" fmla="*/ 8 w 100"/>
                <a:gd name="T101" fmla="*/ 2 h 158"/>
                <a:gd name="T102" fmla="*/ 14 w 100"/>
                <a:gd name="T103" fmla="*/ 2 h 158"/>
                <a:gd name="T104" fmla="*/ 18 w 100"/>
                <a:gd name="T105" fmla="*/ 6 h 158"/>
                <a:gd name="T106" fmla="*/ 22 w 100"/>
                <a:gd name="T107" fmla="*/ 6 h 158"/>
                <a:gd name="T108" fmla="*/ 28 w 100"/>
                <a:gd name="T109" fmla="*/ 6 h 158"/>
                <a:gd name="T110" fmla="*/ 34 w 100"/>
                <a:gd name="T111" fmla="*/ 8 h 158"/>
                <a:gd name="T112" fmla="*/ 38 w 100"/>
                <a:gd name="T113" fmla="*/ 4 h 158"/>
                <a:gd name="T114" fmla="*/ 44 w 100"/>
                <a:gd name="T115" fmla="*/ 4 h 158"/>
                <a:gd name="T116" fmla="*/ 52 w 100"/>
                <a:gd name="T117" fmla="*/ 4 h 158"/>
                <a:gd name="T118" fmla="*/ 56 w 100"/>
                <a:gd name="T119" fmla="*/ 4 h 158"/>
                <a:gd name="T120" fmla="*/ 60 w 100"/>
                <a:gd name="T121" fmla="*/ 4 h 158"/>
                <a:gd name="T122" fmla="*/ 68 w 100"/>
                <a:gd name="T123" fmla="*/ 6 h 158"/>
                <a:gd name="T124" fmla="*/ 76 w 100"/>
                <a:gd name="T125" fmla="*/ 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58">
                  <a:moveTo>
                    <a:pt x="78" y="0"/>
                  </a:moveTo>
                  <a:lnTo>
                    <a:pt x="78" y="2"/>
                  </a:lnTo>
                  <a:lnTo>
                    <a:pt x="80" y="2"/>
                  </a:lnTo>
                  <a:lnTo>
                    <a:pt x="82" y="4"/>
                  </a:lnTo>
                  <a:lnTo>
                    <a:pt x="82" y="6"/>
                  </a:lnTo>
                  <a:lnTo>
                    <a:pt x="84" y="6"/>
                  </a:lnTo>
                  <a:lnTo>
                    <a:pt x="86" y="8"/>
                  </a:lnTo>
                  <a:lnTo>
                    <a:pt x="86" y="10"/>
                  </a:lnTo>
                  <a:lnTo>
                    <a:pt x="86" y="8"/>
                  </a:lnTo>
                  <a:lnTo>
                    <a:pt x="86" y="8"/>
                  </a:lnTo>
                  <a:lnTo>
                    <a:pt x="88" y="6"/>
                  </a:lnTo>
                  <a:lnTo>
                    <a:pt x="88" y="8"/>
                  </a:lnTo>
                  <a:lnTo>
                    <a:pt x="90" y="8"/>
                  </a:lnTo>
                  <a:lnTo>
                    <a:pt x="92" y="6"/>
                  </a:lnTo>
                  <a:lnTo>
                    <a:pt x="94" y="6"/>
                  </a:lnTo>
                  <a:lnTo>
                    <a:pt x="94" y="8"/>
                  </a:lnTo>
                  <a:lnTo>
                    <a:pt x="96" y="8"/>
                  </a:lnTo>
                  <a:lnTo>
                    <a:pt x="100" y="10"/>
                  </a:lnTo>
                  <a:lnTo>
                    <a:pt x="98" y="12"/>
                  </a:lnTo>
                  <a:lnTo>
                    <a:pt x="98" y="14"/>
                  </a:lnTo>
                  <a:lnTo>
                    <a:pt x="100" y="14"/>
                  </a:lnTo>
                  <a:lnTo>
                    <a:pt x="100" y="22"/>
                  </a:lnTo>
                  <a:lnTo>
                    <a:pt x="100" y="28"/>
                  </a:lnTo>
                  <a:lnTo>
                    <a:pt x="100" y="30"/>
                  </a:lnTo>
                  <a:lnTo>
                    <a:pt x="100" y="34"/>
                  </a:lnTo>
                  <a:lnTo>
                    <a:pt x="100" y="36"/>
                  </a:lnTo>
                  <a:lnTo>
                    <a:pt x="100" y="38"/>
                  </a:lnTo>
                  <a:lnTo>
                    <a:pt x="100" y="42"/>
                  </a:lnTo>
                  <a:lnTo>
                    <a:pt x="100" y="44"/>
                  </a:lnTo>
                  <a:lnTo>
                    <a:pt x="100" y="46"/>
                  </a:lnTo>
                  <a:lnTo>
                    <a:pt x="100" y="48"/>
                  </a:lnTo>
                  <a:lnTo>
                    <a:pt x="100" y="50"/>
                  </a:lnTo>
                  <a:lnTo>
                    <a:pt x="100" y="56"/>
                  </a:lnTo>
                  <a:lnTo>
                    <a:pt x="100" y="58"/>
                  </a:lnTo>
                  <a:lnTo>
                    <a:pt x="100" y="60"/>
                  </a:lnTo>
                  <a:lnTo>
                    <a:pt x="100" y="64"/>
                  </a:lnTo>
                  <a:lnTo>
                    <a:pt x="100" y="66"/>
                  </a:lnTo>
                  <a:lnTo>
                    <a:pt x="100" y="68"/>
                  </a:lnTo>
                  <a:lnTo>
                    <a:pt x="100" y="70"/>
                  </a:lnTo>
                  <a:lnTo>
                    <a:pt x="100" y="72"/>
                  </a:lnTo>
                  <a:lnTo>
                    <a:pt x="100" y="74"/>
                  </a:lnTo>
                  <a:lnTo>
                    <a:pt x="100" y="76"/>
                  </a:lnTo>
                  <a:lnTo>
                    <a:pt x="100" y="78"/>
                  </a:lnTo>
                  <a:lnTo>
                    <a:pt x="100" y="80"/>
                  </a:lnTo>
                  <a:lnTo>
                    <a:pt x="100" y="82"/>
                  </a:lnTo>
                  <a:lnTo>
                    <a:pt x="100" y="84"/>
                  </a:lnTo>
                  <a:lnTo>
                    <a:pt x="100" y="84"/>
                  </a:lnTo>
                  <a:lnTo>
                    <a:pt x="100" y="86"/>
                  </a:lnTo>
                  <a:lnTo>
                    <a:pt x="100" y="88"/>
                  </a:lnTo>
                  <a:lnTo>
                    <a:pt x="100" y="90"/>
                  </a:lnTo>
                  <a:lnTo>
                    <a:pt x="100" y="92"/>
                  </a:lnTo>
                  <a:lnTo>
                    <a:pt x="98" y="94"/>
                  </a:lnTo>
                  <a:lnTo>
                    <a:pt x="98" y="96"/>
                  </a:lnTo>
                  <a:lnTo>
                    <a:pt x="98" y="98"/>
                  </a:lnTo>
                  <a:lnTo>
                    <a:pt x="98" y="100"/>
                  </a:lnTo>
                  <a:lnTo>
                    <a:pt x="98" y="102"/>
                  </a:lnTo>
                  <a:lnTo>
                    <a:pt x="98" y="104"/>
                  </a:lnTo>
                  <a:lnTo>
                    <a:pt x="98" y="106"/>
                  </a:lnTo>
                  <a:lnTo>
                    <a:pt x="98" y="108"/>
                  </a:lnTo>
                  <a:lnTo>
                    <a:pt x="98" y="110"/>
                  </a:lnTo>
                  <a:lnTo>
                    <a:pt x="98" y="114"/>
                  </a:lnTo>
                  <a:lnTo>
                    <a:pt x="98" y="116"/>
                  </a:lnTo>
                  <a:lnTo>
                    <a:pt x="98" y="118"/>
                  </a:lnTo>
                  <a:lnTo>
                    <a:pt x="98" y="120"/>
                  </a:lnTo>
                  <a:lnTo>
                    <a:pt x="98" y="124"/>
                  </a:lnTo>
                  <a:lnTo>
                    <a:pt x="98" y="128"/>
                  </a:lnTo>
                  <a:lnTo>
                    <a:pt x="98" y="132"/>
                  </a:lnTo>
                  <a:lnTo>
                    <a:pt x="98" y="134"/>
                  </a:lnTo>
                  <a:lnTo>
                    <a:pt x="98" y="136"/>
                  </a:lnTo>
                  <a:lnTo>
                    <a:pt x="98" y="138"/>
                  </a:lnTo>
                  <a:lnTo>
                    <a:pt x="98" y="140"/>
                  </a:lnTo>
                  <a:lnTo>
                    <a:pt x="98" y="142"/>
                  </a:lnTo>
                  <a:lnTo>
                    <a:pt x="98" y="146"/>
                  </a:lnTo>
                  <a:lnTo>
                    <a:pt x="98" y="150"/>
                  </a:lnTo>
                  <a:lnTo>
                    <a:pt x="98" y="152"/>
                  </a:lnTo>
                  <a:lnTo>
                    <a:pt x="98" y="154"/>
                  </a:lnTo>
                  <a:lnTo>
                    <a:pt x="98" y="156"/>
                  </a:lnTo>
                  <a:lnTo>
                    <a:pt x="98" y="158"/>
                  </a:lnTo>
                  <a:lnTo>
                    <a:pt x="96" y="158"/>
                  </a:lnTo>
                  <a:lnTo>
                    <a:pt x="96" y="156"/>
                  </a:lnTo>
                  <a:lnTo>
                    <a:pt x="94" y="156"/>
                  </a:lnTo>
                  <a:lnTo>
                    <a:pt x="92" y="156"/>
                  </a:lnTo>
                  <a:lnTo>
                    <a:pt x="92" y="154"/>
                  </a:lnTo>
                  <a:lnTo>
                    <a:pt x="90" y="154"/>
                  </a:lnTo>
                  <a:lnTo>
                    <a:pt x="90" y="152"/>
                  </a:lnTo>
                  <a:lnTo>
                    <a:pt x="88" y="152"/>
                  </a:lnTo>
                  <a:lnTo>
                    <a:pt x="86" y="150"/>
                  </a:lnTo>
                  <a:lnTo>
                    <a:pt x="86" y="150"/>
                  </a:lnTo>
                  <a:lnTo>
                    <a:pt x="86" y="148"/>
                  </a:lnTo>
                  <a:lnTo>
                    <a:pt x="86" y="146"/>
                  </a:lnTo>
                  <a:lnTo>
                    <a:pt x="84" y="146"/>
                  </a:lnTo>
                  <a:lnTo>
                    <a:pt x="82" y="146"/>
                  </a:lnTo>
                  <a:lnTo>
                    <a:pt x="80" y="144"/>
                  </a:lnTo>
                  <a:lnTo>
                    <a:pt x="78" y="142"/>
                  </a:lnTo>
                  <a:lnTo>
                    <a:pt x="76" y="142"/>
                  </a:lnTo>
                  <a:lnTo>
                    <a:pt x="76" y="140"/>
                  </a:lnTo>
                  <a:lnTo>
                    <a:pt x="76" y="138"/>
                  </a:lnTo>
                  <a:lnTo>
                    <a:pt x="74" y="138"/>
                  </a:lnTo>
                  <a:lnTo>
                    <a:pt x="74" y="136"/>
                  </a:lnTo>
                  <a:lnTo>
                    <a:pt x="72" y="136"/>
                  </a:lnTo>
                  <a:lnTo>
                    <a:pt x="72" y="134"/>
                  </a:lnTo>
                  <a:lnTo>
                    <a:pt x="70" y="134"/>
                  </a:lnTo>
                  <a:lnTo>
                    <a:pt x="68" y="134"/>
                  </a:lnTo>
                  <a:lnTo>
                    <a:pt x="66" y="132"/>
                  </a:lnTo>
                  <a:lnTo>
                    <a:pt x="66" y="132"/>
                  </a:lnTo>
                  <a:lnTo>
                    <a:pt x="66" y="130"/>
                  </a:lnTo>
                  <a:lnTo>
                    <a:pt x="64" y="130"/>
                  </a:lnTo>
                  <a:lnTo>
                    <a:pt x="64" y="128"/>
                  </a:lnTo>
                  <a:lnTo>
                    <a:pt x="64" y="126"/>
                  </a:lnTo>
                  <a:lnTo>
                    <a:pt x="62" y="126"/>
                  </a:lnTo>
                  <a:lnTo>
                    <a:pt x="62" y="124"/>
                  </a:lnTo>
                  <a:lnTo>
                    <a:pt x="60" y="124"/>
                  </a:lnTo>
                  <a:lnTo>
                    <a:pt x="58" y="124"/>
                  </a:lnTo>
                  <a:lnTo>
                    <a:pt x="56" y="124"/>
                  </a:lnTo>
                  <a:lnTo>
                    <a:pt x="54" y="124"/>
                  </a:lnTo>
                  <a:lnTo>
                    <a:pt x="52" y="124"/>
                  </a:lnTo>
                  <a:lnTo>
                    <a:pt x="50" y="124"/>
                  </a:lnTo>
                  <a:lnTo>
                    <a:pt x="48" y="124"/>
                  </a:lnTo>
                  <a:lnTo>
                    <a:pt x="46" y="122"/>
                  </a:lnTo>
                  <a:lnTo>
                    <a:pt x="44" y="122"/>
                  </a:lnTo>
                  <a:lnTo>
                    <a:pt x="44" y="124"/>
                  </a:lnTo>
                  <a:lnTo>
                    <a:pt x="42" y="124"/>
                  </a:lnTo>
                  <a:lnTo>
                    <a:pt x="40" y="124"/>
                  </a:lnTo>
                  <a:lnTo>
                    <a:pt x="38" y="124"/>
                  </a:lnTo>
                  <a:lnTo>
                    <a:pt x="38" y="126"/>
                  </a:lnTo>
                  <a:lnTo>
                    <a:pt x="38" y="124"/>
                  </a:lnTo>
                  <a:lnTo>
                    <a:pt x="38" y="124"/>
                  </a:lnTo>
                  <a:lnTo>
                    <a:pt x="36" y="124"/>
                  </a:lnTo>
                  <a:lnTo>
                    <a:pt x="34" y="124"/>
                  </a:lnTo>
                  <a:lnTo>
                    <a:pt x="32" y="124"/>
                  </a:lnTo>
                  <a:lnTo>
                    <a:pt x="30" y="124"/>
                  </a:lnTo>
                  <a:lnTo>
                    <a:pt x="30" y="126"/>
                  </a:lnTo>
                  <a:lnTo>
                    <a:pt x="26" y="128"/>
                  </a:lnTo>
                  <a:lnTo>
                    <a:pt x="20" y="132"/>
                  </a:lnTo>
                  <a:lnTo>
                    <a:pt x="16" y="132"/>
                  </a:lnTo>
                  <a:lnTo>
                    <a:pt x="14" y="132"/>
                  </a:lnTo>
                  <a:lnTo>
                    <a:pt x="14" y="134"/>
                  </a:lnTo>
                  <a:lnTo>
                    <a:pt x="12" y="134"/>
                  </a:lnTo>
                  <a:lnTo>
                    <a:pt x="12" y="136"/>
                  </a:lnTo>
                  <a:lnTo>
                    <a:pt x="10" y="136"/>
                  </a:lnTo>
                  <a:lnTo>
                    <a:pt x="10" y="138"/>
                  </a:lnTo>
                  <a:lnTo>
                    <a:pt x="10" y="136"/>
                  </a:lnTo>
                  <a:lnTo>
                    <a:pt x="10" y="138"/>
                  </a:lnTo>
                  <a:lnTo>
                    <a:pt x="8" y="136"/>
                  </a:lnTo>
                  <a:lnTo>
                    <a:pt x="8" y="138"/>
                  </a:lnTo>
                  <a:lnTo>
                    <a:pt x="6" y="138"/>
                  </a:lnTo>
                  <a:lnTo>
                    <a:pt x="4" y="138"/>
                  </a:lnTo>
                  <a:lnTo>
                    <a:pt x="2" y="138"/>
                  </a:lnTo>
                  <a:lnTo>
                    <a:pt x="0" y="138"/>
                  </a:lnTo>
                  <a:lnTo>
                    <a:pt x="0" y="136"/>
                  </a:lnTo>
                  <a:lnTo>
                    <a:pt x="0" y="134"/>
                  </a:lnTo>
                  <a:lnTo>
                    <a:pt x="0" y="132"/>
                  </a:lnTo>
                  <a:lnTo>
                    <a:pt x="0" y="132"/>
                  </a:lnTo>
                  <a:lnTo>
                    <a:pt x="0" y="130"/>
                  </a:lnTo>
                  <a:lnTo>
                    <a:pt x="0" y="128"/>
                  </a:lnTo>
                  <a:lnTo>
                    <a:pt x="0" y="126"/>
                  </a:lnTo>
                  <a:lnTo>
                    <a:pt x="0" y="124"/>
                  </a:lnTo>
                  <a:lnTo>
                    <a:pt x="0" y="122"/>
                  </a:lnTo>
                  <a:lnTo>
                    <a:pt x="0" y="120"/>
                  </a:lnTo>
                  <a:lnTo>
                    <a:pt x="0" y="118"/>
                  </a:lnTo>
                  <a:lnTo>
                    <a:pt x="0" y="116"/>
                  </a:lnTo>
                  <a:lnTo>
                    <a:pt x="0" y="114"/>
                  </a:lnTo>
                  <a:lnTo>
                    <a:pt x="0" y="106"/>
                  </a:lnTo>
                  <a:lnTo>
                    <a:pt x="0" y="104"/>
                  </a:lnTo>
                  <a:lnTo>
                    <a:pt x="0" y="102"/>
                  </a:lnTo>
                  <a:lnTo>
                    <a:pt x="0" y="98"/>
                  </a:lnTo>
                  <a:lnTo>
                    <a:pt x="0" y="96"/>
                  </a:lnTo>
                  <a:lnTo>
                    <a:pt x="0" y="92"/>
                  </a:lnTo>
                  <a:lnTo>
                    <a:pt x="0" y="90"/>
                  </a:lnTo>
                  <a:lnTo>
                    <a:pt x="0" y="88"/>
                  </a:lnTo>
                  <a:lnTo>
                    <a:pt x="0" y="86"/>
                  </a:lnTo>
                  <a:lnTo>
                    <a:pt x="0" y="84"/>
                  </a:lnTo>
                  <a:lnTo>
                    <a:pt x="0" y="84"/>
                  </a:lnTo>
                  <a:lnTo>
                    <a:pt x="0" y="82"/>
                  </a:lnTo>
                  <a:lnTo>
                    <a:pt x="0" y="78"/>
                  </a:lnTo>
                  <a:lnTo>
                    <a:pt x="0" y="76"/>
                  </a:lnTo>
                  <a:lnTo>
                    <a:pt x="0" y="74"/>
                  </a:lnTo>
                  <a:lnTo>
                    <a:pt x="0" y="72"/>
                  </a:lnTo>
                  <a:lnTo>
                    <a:pt x="0" y="70"/>
                  </a:lnTo>
                  <a:lnTo>
                    <a:pt x="0" y="68"/>
                  </a:lnTo>
                  <a:lnTo>
                    <a:pt x="0" y="66"/>
                  </a:lnTo>
                  <a:lnTo>
                    <a:pt x="0" y="64"/>
                  </a:lnTo>
                  <a:lnTo>
                    <a:pt x="0" y="62"/>
                  </a:lnTo>
                  <a:lnTo>
                    <a:pt x="0" y="60"/>
                  </a:lnTo>
                  <a:lnTo>
                    <a:pt x="0" y="56"/>
                  </a:lnTo>
                  <a:lnTo>
                    <a:pt x="0" y="54"/>
                  </a:lnTo>
                  <a:lnTo>
                    <a:pt x="0" y="50"/>
                  </a:lnTo>
                  <a:lnTo>
                    <a:pt x="0" y="46"/>
                  </a:lnTo>
                  <a:lnTo>
                    <a:pt x="0" y="38"/>
                  </a:lnTo>
                  <a:lnTo>
                    <a:pt x="0" y="34"/>
                  </a:lnTo>
                  <a:lnTo>
                    <a:pt x="0" y="32"/>
                  </a:lnTo>
                  <a:lnTo>
                    <a:pt x="0" y="28"/>
                  </a:lnTo>
                  <a:lnTo>
                    <a:pt x="0" y="26"/>
                  </a:lnTo>
                  <a:lnTo>
                    <a:pt x="0" y="20"/>
                  </a:lnTo>
                  <a:lnTo>
                    <a:pt x="0" y="18"/>
                  </a:lnTo>
                  <a:lnTo>
                    <a:pt x="0" y="16"/>
                  </a:lnTo>
                  <a:lnTo>
                    <a:pt x="0" y="10"/>
                  </a:lnTo>
                  <a:lnTo>
                    <a:pt x="0" y="8"/>
                  </a:lnTo>
                  <a:lnTo>
                    <a:pt x="0" y="4"/>
                  </a:lnTo>
                  <a:lnTo>
                    <a:pt x="2" y="4"/>
                  </a:lnTo>
                  <a:lnTo>
                    <a:pt x="4" y="4"/>
                  </a:lnTo>
                  <a:lnTo>
                    <a:pt x="6" y="4"/>
                  </a:lnTo>
                  <a:lnTo>
                    <a:pt x="6" y="2"/>
                  </a:lnTo>
                  <a:lnTo>
                    <a:pt x="8" y="2"/>
                  </a:lnTo>
                  <a:lnTo>
                    <a:pt x="10" y="2"/>
                  </a:lnTo>
                  <a:lnTo>
                    <a:pt x="10" y="0"/>
                  </a:lnTo>
                  <a:lnTo>
                    <a:pt x="12" y="2"/>
                  </a:lnTo>
                  <a:lnTo>
                    <a:pt x="14" y="2"/>
                  </a:lnTo>
                  <a:lnTo>
                    <a:pt x="14" y="4"/>
                  </a:lnTo>
                  <a:lnTo>
                    <a:pt x="16" y="4"/>
                  </a:lnTo>
                  <a:lnTo>
                    <a:pt x="16" y="6"/>
                  </a:lnTo>
                  <a:lnTo>
                    <a:pt x="18" y="6"/>
                  </a:lnTo>
                  <a:lnTo>
                    <a:pt x="18" y="4"/>
                  </a:lnTo>
                  <a:lnTo>
                    <a:pt x="20" y="4"/>
                  </a:lnTo>
                  <a:lnTo>
                    <a:pt x="22" y="4"/>
                  </a:lnTo>
                  <a:lnTo>
                    <a:pt x="22" y="6"/>
                  </a:lnTo>
                  <a:lnTo>
                    <a:pt x="24" y="6"/>
                  </a:lnTo>
                  <a:lnTo>
                    <a:pt x="26" y="6"/>
                  </a:lnTo>
                  <a:lnTo>
                    <a:pt x="28" y="8"/>
                  </a:lnTo>
                  <a:lnTo>
                    <a:pt x="28" y="6"/>
                  </a:lnTo>
                  <a:lnTo>
                    <a:pt x="30" y="6"/>
                  </a:lnTo>
                  <a:lnTo>
                    <a:pt x="32" y="6"/>
                  </a:lnTo>
                  <a:lnTo>
                    <a:pt x="34" y="6"/>
                  </a:lnTo>
                  <a:lnTo>
                    <a:pt x="34" y="8"/>
                  </a:lnTo>
                  <a:lnTo>
                    <a:pt x="36" y="8"/>
                  </a:lnTo>
                  <a:lnTo>
                    <a:pt x="36" y="6"/>
                  </a:lnTo>
                  <a:lnTo>
                    <a:pt x="36" y="4"/>
                  </a:lnTo>
                  <a:lnTo>
                    <a:pt x="38" y="4"/>
                  </a:lnTo>
                  <a:lnTo>
                    <a:pt x="38" y="4"/>
                  </a:lnTo>
                  <a:lnTo>
                    <a:pt x="40" y="4"/>
                  </a:lnTo>
                  <a:lnTo>
                    <a:pt x="42" y="4"/>
                  </a:lnTo>
                  <a:lnTo>
                    <a:pt x="44" y="4"/>
                  </a:lnTo>
                  <a:lnTo>
                    <a:pt x="46" y="4"/>
                  </a:lnTo>
                  <a:lnTo>
                    <a:pt x="48" y="4"/>
                  </a:lnTo>
                  <a:lnTo>
                    <a:pt x="50" y="4"/>
                  </a:lnTo>
                  <a:lnTo>
                    <a:pt x="52" y="4"/>
                  </a:lnTo>
                  <a:lnTo>
                    <a:pt x="52" y="2"/>
                  </a:lnTo>
                  <a:lnTo>
                    <a:pt x="54" y="2"/>
                  </a:lnTo>
                  <a:lnTo>
                    <a:pt x="56" y="2"/>
                  </a:lnTo>
                  <a:lnTo>
                    <a:pt x="56" y="4"/>
                  </a:lnTo>
                  <a:lnTo>
                    <a:pt x="58" y="4"/>
                  </a:lnTo>
                  <a:lnTo>
                    <a:pt x="58" y="2"/>
                  </a:lnTo>
                  <a:lnTo>
                    <a:pt x="58" y="4"/>
                  </a:lnTo>
                  <a:lnTo>
                    <a:pt x="60" y="4"/>
                  </a:lnTo>
                  <a:lnTo>
                    <a:pt x="62" y="4"/>
                  </a:lnTo>
                  <a:lnTo>
                    <a:pt x="64" y="6"/>
                  </a:lnTo>
                  <a:lnTo>
                    <a:pt x="66" y="6"/>
                  </a:lnTo>
                  <a:lnTo>
                    <a:pt x="68" y="6"/>
                  </a:lnTo>
                  <a:lnTo>
                    <a:pt x="70" y="4"/>
                  </a:lnTo>
                  <a:lnTo>
                    <a:pt x="72" y="4"/>
                  </a:lnTo>
                  <a:lnTo>
                    <a:pt x="74" y="2"/>
                  </a:lnTo>
                  <a:lnTo>
                    <a:pt x="76" y="2"/>
                  </a:lnTo>
                  <a:lnTo>
                    <a:pt x="76" y="0"/>
                  </a:lnTo>
                  <a:lnTo>
                    <a:pt x="78"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6" name="Freeform 225"/>
            <p:cNvSpPr>
              <a:spLocks/>
            </p:cNvSpPr>
            <p:nvPr/>
          </p:nvSpPr>
          <p:spPr bwMode="auto">
            <a:xfrm>
              <a:off x="8031163" y="1973263"/>
              <a:ext cx="238125" cy="233363"/>
            </a:xfrm>
            <a:custGeom>
              <a:avLst/>
              <a:gdLst>
                <a:gd name="T0" fmla="*/ 142 w 150"/>
                <a:gd name="T1" fmla="*/ 4 h 147"/>
                <a:gd name="T2" fmla="*/ 142 w 150"/>
                <a:gd name="T3" fmla="*/ 14 h 147"/>
                <a:gd name="T4" fmla="*/ 142 w 150"/>
                <a:gd name="T5" fmla="*/ 18 h 147"/>
                <a:gd name="T6" fmla="*/ 142 w 150"/>
                <a:gd name="T7" fmla="*/ 22 h 147"/>
                <a:gd name="T8" fmla="*/ 146 w 150"/>
                <a:gd name="T9" fmla="*/ 24 h 147"/>
                <a:gd name="T10" fmla="*/ 150 w 150"/>
                <a:gd name="T11" fmla="*/ 30 h 147"/>
                <a:gd name="T12" fmla="*/ 142 w 150"/>
                <a:gd name="T13" fmla="*/ 36 h 147"/>
                <a:gd name="T14" fmla="*/ 142 w 150"/>
                <a:gd name="T15" fmla="*/ 44 h 147"/>
                <a:gd name="T16" fmla="*/ 142 w 150"/>
                <a:gd name="T17" fmla="*/ 56 h 147"/>
                <a:gd name="T18" fmla="*/ 142 w 150"/>
                <a:gd name="T19" fmla="*/ 68 h 147"/>
                <a:gd name="T20" fmla="*/ 142 w 150"/>
                <a:gd name="T21" fmla="*/ 90 h 147"/>
                <a:gd name="T22" fmla="*/ 140 w 150"/>
                <a:gd name="T23" fmla="*/ 92 h 147"/>
                <a:gd name="T24" fmla="*/ 132 w 150"/>
                <a:gd name="T25" fmla="*/ 94 h 147"/>
                <a:gd name="T26" fmla="*/ 124 w 150"/>
                <a:gd name="T27" fmla="*/ 94 h 147"/>
                <a:gd name="T28" fmla="*/ 118 w 150"/>
                <a:gd name="T29" fmla="*/ 102 h 147"/>
                <a:gd name="T30" fmla="*/ 112 w 150"/>
                <a:gd name="T31" fmla="*/ 108 h 147"/>
                <a:gd name="T32" fmla="*/ 106 w 150"/>
                <a:gd name="T33" fmla="*/ 116 h 147"/>
                <a:gd name="T34" fmla="*/ 100 w 150"/>
                <a:gd name="T35" fmla="*/ 122 h 147"/>
                <a:gd name="T36" fmla="*/ 92 w 150"/>
                <a:gd name="T37" fmla="*/ 126 h 147"/>
                <a:gd name="T38" fmla="*/ 84 w 150"/>
                <a:gd name="T39" fmla="*/ 128 h 147"/>
                <a:gd name="T40" fmla="*/ 76 w 150"/>
                <a:gd name="T41" fmla="*/ 132 h 147"/>
                <a:gd name="T42" fmla="*/ 68 w 150"/>
                <a:gd name="T43" fmla="*/ 136 h 147"/>
                <a:gd name="T44" fmla="*/ 58 w 150"/>
                <a:gd name="T45" fmla="*/ 138 h 147"/>
                <a:gd name="T46" fmla="*/ 50 w 150"/>
                <a:gd name="T47" fmla="*/ 140 h 147"/>
                <a:gd name="T48" fmla="*/ 46 w 150"/>
                <a:gd name="T49" fmla="*/ 147 h 147"/>
                <a:gd name="T50" fmla="*/ 44 w 150"/>
                <a:gd name="T51" fmla="*/ 140 h 147"/>
                <a:gd name="T52" fmla="*/ 40 w 150"/>
                <a:gd name="T53" fmla="*/ 138 h 147"/>
                <a:gd name="T54" fmla="*/ 36 w 150"/>
                <a:gd name="T55" fmla="*/ 140 h 147"/>
                <a:gd name="T56" fmla="*/ 32 w 150"/>
                <a:gd name="T57" fmla="*/ 138 h 147"/>
                <a:gd name="T58" fmla="*/ 24 w 150"/>
                <a:gd name="T59" fmla="*/ 138 h 147"/>
                <a:gd name="T60" fmla="*/ 22 w 150"/>
                <a:gd name="T61" fmla="*/ 132 h 147"/>
                <a:gd name="T62" fmla="*/ 14 w 150"/>
                <a:gd name="T63" fmla="*/ 134 h 147"/>
                <a:gd name="T64" fmla="*/ 10 w 150"/>
                <a:gd name="T65" fmla="*/ 136 h 147"/>
                <a:gd name="T66" fmla="*/ 4 w 150"/>
                <a:gd name="T67" fmla="*/ 134 h 147"/>
                <a:gd name="T68" fmla="*/ 0 w 150"/>
                <a:gd name="T69" fmla="*/ 128 h 147"/>
                <a:gd name="T70" fmla="*/ 0 w 150"/>
                <a:gd name="T71" fmla="*/ 120 h 147"/>
                <a:gd name="T72" fmla="*/ 0 w 150"/>
                <a:gd name="T73" fmla="*/ 100 h 147"/>
                <a:gd name="T74" fmla="*/ 0 w 150"/>
                <a:gd name="T75" fmla="*/ 90 h 147"/>
                <a:gd name="T76" fmla="*/ 0 w 150"/>
                <a:gd name="T77" fmla="*/ 74 h 147"/>
                <a:gd name="T78" fmla="*/ 0 w 150"/>
                <a:gd name="T79" fmla="*/ 48 h 147"/>
                <a:gd name="T80" fmla="*/ 0 w 150"/>
                <a:gd name="T81" fmla="*/ 36 h 147"/>
                <a:gd name="T82" fmla="*/ 0 w 150"/>
                <a:gd name="T83" fmla="*/ 22 h 147"/>
                <a:gd name="T84" fmla="*/ 0 w 150"/>
                <a:gd name="T85" fmla="*/ 8 h 147"/>
                <a:gd name="T86" fmla="*/ 8 w 150"/>
                <a:gd name="T87" fmla="*/ 2 h 147"/>
                <a:gd name="T88" fmla="*/ 28 w 150"/>
                <a:gd name="T89" fmla="*/ 2 h 147"/>
                <a:gd name="T90" fmla="*/ 40 w 150"/>
                <a:gd name="T91" fmla="*/ 2 h 147"/>
                <a:gd name="T92" fmla="*/ 52 w 150"/>
                <a:gd name="T93" fmla="*/ 2 h 147"/>
                <a:gd name="T94" fmla="*/ 64 w 150"/>
                <a:gd name="T95" fmla="*/ 2 h 147"/>
                <a:gd name="T96" fmla="*/ 78 w 150"/>
                <a:gd name="T97" fmla="*/ 2 h 147"/>
                <a:gd name="T98" fmla="*/ 94 w 150"/>
                <a:gd name="T99" fmla="*/ 2 h 147"/>
                <a:gd name="T100" fmla="*/ 112 w 150"/>
                <a:gd name="T101" fmla="*/ 0 h 147"/>
                <a:gd name="T102" fmla="*/ 124 w 150"/>
                <a:gd name="T103" fmla="*/ 0 h 147"/>
                <a:gd name="T104" fmla="*/ 136 w 150"/>
                <a:gd name="T105"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 h="147">
                  <a:moveTo>
                    <a:pt x="138" y="0"/>
                  </a:moveTo>
                  <a:lnTo>
                    <a:pt x="138" y="2"/>
                  </a:lnTo>
                  <a:lnTo>
                    <a:pt x="140" y="2"/>
                  </a:lnTo>
                  <a:lnTo>
                    <a:pt x="140" y="4"/>
                  </a:lnTo>
                  <a:lnTo>
                    <a:pt x="142" y="4"/>
                  </a:lnTo>
                  <a:lnTo>
                    <a:pt x="142" y="6"/>
                  </a:lnTo>
                  <a:lnTo>
                    <a:pt x="142" y="8"/>
                  </a:lnTo>
                  <a:lnTo>
                    <a:pt x="142" y="10"/>
                  </a:lnTo>
                  <a:lnTo>
                    <a:pt x="142" y="12"/>
                  </a:lnTo>
                  <a:lnTo>
                    <a:pt x="142" y="14"/>
                  </a:lnTo>
                  <a:lnTo>
                    <a:pt x="142" y="16"/>
                  </a:lnTo>
                  <a:lnTo>
                    <a:pt x="142" y="18"/>
                  </a:lnTo>
                  <a:lnTo>
                    <a:pt x="142" y="18"/>
                  </a:lnTo>
                  <a:lnTo>
                    <a:pt x="142" y="16"/>
                  </a:lnTo>
                  <a:lnTo>
                    <a:pt x="142" y="18"/>
                  </a:lnTo>
                  <a:lnTo>
                    <a:pt x="144" y="18"/>
                  </a:lnTo>
                  <a:lnTo>
                    <a:pt x="142" y="18"/>
                  </a:lnTo>
                  <a:lnTo>
                    <a:pt x="144" y="18"/>
                  </a:lnTo>
                  <a:lnTo>
                    <a:pt x="142" y="20"/>
                  </a:lnTo>
                  <a:lnTo>
                    <a:pt x="142" y="22"/>
                  </a:lnTo>
                  <a:lnTo>
                    <a:pt x="144" y="22"/>
                  </a:lnTo>
                  <a:lnTo>
                    <a:pt x="142" y="22"/>
                  </a:lnTo>
                  <a:lnTo>
                    <a:pt x="142" y="24"/>
                  </a:lnTo>
                  <a:lnTo>
                    <a:pt x="144" y="24"/>
                  </a:lnTo>
                  <a:lnTo>
                    <a:pt x="146" y="24"/>
                  </a:lnTo>
                  <a:lnTo>
                    <a:pt x="146" y="26"/>
                  </a:lnTo>
                  <a:lnTo>
                    <a:pt x="148" y="26"/>
                  </a:lnTo>
                  <a:lnTo>
                    <a:pt x="150" y="26"/>
                  </a:lnTo>
                  <a:lnTo>
                    <a:pt x="150" y="28"/>
                  </a:lnTo>
                  <a:lnTo>
                    <a:pt x="150" y="30"/>
                  </a:lnTo>
                  <a:lnTo>
                    <a:pt x="146" y="30"/>
                  </a:lnTo>
                  <a:lnTo>
                    <a:pt x="146" y="32"/>
                  </a:lnTo>
                  <a:lnTo>
                    <a:pt x="144" y="32"/>
                  </a:lnTo>
                  <a:lnTo>
                    <a:pt x="142" y="34"/>
                  </a:lnTo>
                  <a:lnTo>
                    <a:pt x="142" y="36"/>
                  </a:lnTo>
                  <a:lnTo>
                    <a:pt x="142" y="38"/>
                  </a:lnTo>
                  <a:lnTo>
                    <a:pt x="142" y="40"/>
                  </a:lnTo>
                  <a:lnTo>
                    <a:pt x="142" y="42"/>
                  </a:lnTo>
                  <a:lnTo>
                    <a:pt x="142" y="42"/>
                  </a:lnTo>
                  <a:lnTo>
                    <a:pt x="142" y="44"/>
                  </a:lnTo>
                  <a:lnTo>
                    <a:pt x="142" y="48"/>
                  </a:lnTo>
                  <a:lnTo>
                    <a:pt x="142" y="50"/>
                  </a:lnTo>
                  <a:lnTo>
                    <a:pt x="142" y="52"/>
                  </a:lnTo>
                  <a:lnTo>
                    <a:pt x="142" y="54"/>
                  </a:lnTo>
                  <a:lnTo>
                    <a:pt x="142" y="56"/>
                  </a:lnTo>
                  <a:lnTo>
                    <a:pt x="142" y="58"/>
                  </a:lnTo>
                  <a:lnTo>
                    <a:pt x="142" y="60"/>
                  </a:lnTo>
                  <a:lnTo>
                    <a:pt x="142" y="62"/>
                  </a:lnTo>
                  <a:lnTo>
                    <a:pt x="142" y="64"/>
                  </a:lnTo>
                  <a:lnTo>
                    <a:pt x="142" y="68"/>
                  </a:lnTo>
                  <a:lnTo>
                    <a:pt x="142" y="72"/>
                  </a:lnTo>
                  <a:lnTo>
                    <a:pt x="142" y="74"/>
                  </a:lnTo>
                  <a:lnTo>
                    <a:pt x="142" y="80"/>
                  </a:lnTo>
                  <a:lnTo>
                    <a:pt x="142" y="82"/>
                  </a:lnTo>
                  <a:lnTo>
                    <a:pt x="142" y="90"/>
                  </a:lnTo>
                  <a:lnTo>
                    <a:pt x="142" y="94"/>
                  </a:lnTo>
                  <a:lnTo>
                    <a:pt x="142" y="92"/>
                  </a:lnTo>
                  <a:lnTo>
                    <a:pt x="142" y="94"/>
                  </a:lnTo>
                  <a:lnTo>
                    <a:pt x="140" y="94"/>
                  </a:lnTo>
                  <a:lnTo>
                    <a:pt x="140" y="92"/>
                  </a:lnTo>
                  <a:lnTo>
                    <a:pt x="140" y="94"/>
                  </a:lnTo>
                  <a:lnTo>
                    <a:pt x="138" y="94"/>
                  </a:lnTo>
                  <a:lnTo>
                    <a:pt x="136" y="94"/>
                  </a:lnTo>
                  <a:lnTo>
                    <a:pt x="134" y="94"/>
                  </a:lnTo>
                  <a:lnTo>
                    <a:pt x="132" y="94"/>
                  </a:lnTo>
                  <a:lnTo>
                    <a:pt x="130" y="94"/>
                  </a:lnTo>
                  <a:lnTo>
                    <a:pt x="130" y="92"/>
                  </a:lnTo>
                  <a:lnTo>
                    <a:pt x="128" y="92"/>
                  </a:lnTo>
                  <a:lnTo>
                    <a:pt x="126" y="92"/>
                  </a:lnTo>
                  <a:lnTo>
                    <a:pt x="124" y="94"/>
                  </a:lnTo>
                  <a:lnTo>
                    <a:pt x="122" y="96"/>
                  </a:lnTo>
                  <a:lnTo>
                    <a:pt x="120" y="98"/>
                  </a:lnTo>
                  <a:lnTo>
                    <a:pt x="120" y="100"/>
                  </a:lnTo>
                  <a:lnTo>
                    <a:pt x="118" y="100"/>
                  </a:lnTo>
                  <a:lnTo>
                    <a:pt x="118" y="102"/>
                  </a:lnTo>
                  <a:lnTo>
                    <a:pt x="116" y="104"/>
                  </a:lnTo>
                  <a:lnTo>
                    <a:pt x="116" y="106"/>
                  </a:lnTo>
                  <a:lnTo>
                    <a:pt x="114" y="106"/>
                  </a:lnTo>
                  <a:lnTo>
                    <a:pt x="114" y="108"/>
                  </a:lnTo>
                  <a:lnTo>
                    <a:pt x="112" y="108"/>
                  </a:lnTo>
                  <a:lnTo>
                    <a:pt x="110" y="112"/>
                  </a:lnTo>
                  <a:lnTo>
                    <a:pt x="110" y="114"/>
                  </a:lnTo>
                  <a:lnTo>
                    <a:pt x="108" y="114"/>
                  </a:lnTo>
                  <a:lnTo>
                    <a:pt x="108" y="116"/>
                  </a:lnTo>
                  <a:lnTo>
                    <a:pt x="106" y="116"/>
                  </a:lnTo>
                  <a:lnTo>
                    <a:pt x="106" y="118"/>
                  </a:lnTo>
                  <a:lnTo>
                    <a:pt x="104" y="120"/>
                  </a:lnTo>
                  <a:lnTo>
                    <a:pt x="102" y="120"/>
                  </a:lnTo>
                  <a:lnTo>
                    <a:pt x="100" y="120"/>
                  </a:lnTo>
                  <a:lnTo>
                    <a:pt x="100" y="122"/>
                  </a:lnTo>
                  <a:lnTo>
                    <a:pt x="98" y="122"/>
                  </a:lnTo>
                  <a:lnTo>
                    <a:pt x="96" y="122"/>
                  </a:lnTo>
                  <a:lnTo>
                    <a:pt x="94" y="124"/>
                  </a:lnTo>
                  <a:lnTo>
                    <a:pt x="94" y="124"/>
                  </a:lnTo>
                  <a:lnTo>
                    <a:pt x="92" y="126"/>
                  </a:lnTo>
                  <a:lnTo>
                    <a:pt x="90" y="126"/>
                  </a:lnTo>
                  <a:lnTo>
                    <a:pt x="88" y="126"/>
                  </a:lnTo>
                  <a:lnTo>
                    <a:pt x="88" y="128"/>
                  </a:lnTo>
                  <a:lnTo>
                    <a:pt x="86" y="128"/>
                  </a:lnTo>
                  <a:lnTo>
                    <a:pt x="84" y="128"/>
                  </a:lnTo>
                  <a:lnTo>
                    <a:pt x="82" y="130"/>
                  </a:lnTo>
                  <a:lnTo>
                    <a:pt x="80" y="130"/>
                  </a:lnTo>
                  <a:lnTo>
                    <a:pt x="78" y="130"/>
                  </a:lnTo>
                  <a:lnTo>
                    <a:pt x="78" y="132"/>
                  </a:lnTo>
                  <a:lnTo>
                    <a:pt x="76" y="132"/>
                  </a:lnTo>
                  <a:lnTo>
                    <a:pt x="74" y="132"/>
                  </a:lnTo>
                  <a:lnTo>
                    <a:pt x="72" y="134"/>
                  </a:lnTo>
                  <a:lnTo>
                    <a:pt x="70" y="134"/>
                  </a:lnTo>
                  <a:lnTo>
                    <a:pt x="68" y="134"/>
                  </a:lnTo>
                  <a:lnTo>
                    <a:pt x="68" y="136"/>
                  </a:lnTo>
                  <a:lnTo>
                    <a:pt x="66" y="136"/>
                  </a:lnTo>
                  <a:lnTo>
                    <a:pt x="64" y="136"/>
                  </a:lnTo>
                  <a:lnTo>
                    <a:pt x="62" y="138"/>
                  </a:lnTo>
                  <a:lnTo>
                    <a:pt x="60" y="138"/>
                  </a:lnTo>
                  <a:lnTo>
                    <a:pt x="58" y="138"/>
                  </a:lnTo>
                  <a:lnTo>
                    <a:pt x="58" y="138"/>
                  </a:lnTo>
                  <a:lnTo>
                    <a:pt x="56" y="138"/>
                  </a:lnTo>
                  <a:lnTo>
                    <a:pt x="54" y="138"/>
                  </a:lnTo>
                  <a:lnTo>
                    <a:pt x="52" y="138"/>
                  </a:lnTo>
                  <a:lnTo>
                    <a:pt x="50" y="140"/>
                  </a:lnTo>
                  <a:lnTo>
                    <a:pt x="50" y="142"/>
                  </a:lnTo>
                  <a:lnTo>
                    <a:pt x="48" y="144"/>
                  </a:lnTo>
                  <a:lnTo>
                    <a:pt x="46" y="144"/>
                  </a:lnTo>
                  <a:lnTo>
                    <a:pt x="46" y="147"/>
                  </a:lnTo>
                  <a:lnTo>
                    <a:pt x="46" y="147"/>
                  </a:lnTo>
                  <a:lnTo>
                    <a:pt x="44" y="147"/>
                  </a:lnTo>
                  <a:lnTo>
                    <a:pt x="44" y="144"/>
                  </a:lnTo>
                  <a:lnTo>
                    <a:pt x="42" y="144"/>
                  </a:lnTo>
                  <a:lnTo>
                    <a:pt x="44" y="142"/>
                  </a:lnTo>
                  <a:lnTo>
                    <a:pt x="44" y="140"/>
                  </a:lnTo>
                  <a:lnTo>
                    <a:pt x="44" y="138"/>
                  </a:lnTo>
                  <a:lnTo>
                    <a:pt x="44" y="138"/>
                  </a:lnTo>
                  <a:lnTo>
                    <a:pt x="44" y="136"/>
                  </a:lnTo>
                  <a:lnTo>
                    <a:pt x="42" y="136"/>
                  </a:lnTo>
                  <a:lnTo>
                    <a:pt x="40" y="138"/>
                  </a:lnTo>
                  <a:lnTo>
                    <a:pt x="42" y="138"/>
                  </a:lnTo>
                  <a:lnTo>
                    <a:pt x="40" y="138"/>
                  </a:lnTo>
                  <a:lnTo>
                    <a:pt x="38" y="138"/>
                  </a:lnTo>
                  <a:lnTo>
                    <a:pt x="38" y="140"/>
                  </a:lnTo>
                  <a:lnTo>
                    <a:pt x="36" y="140"/>
                  </a:lnTo>
                  <a:lnTo>
                    <a:pt x="36" y="138"/>
                  </a:lnTo>
                  <a:lnTo>
                    <a:pt x="36" y="138"/>
                  </a:lnTo>
                  <a:lnTo>
                    <a:pt x="34" y="138"/>
                  </a:lnTo>
                  <a:lnTo>
                    <a:pt x="34" y="138"/>
                  </a:lnTo>
                  <a:lnTo>
                    <a:pt x="32" y="138"/>
                  </a:lnTo>
                  <a:lnTo>
                    <a:pt x="30" y="138"/>
                  </a:lnTo>
                  <a:lnTo>
                    <a:pt x="28" y="138"/>
                  </a:lnTo>
                  <a:lnTo>
                    <a:pt x="26" y="138"/>
                  </a:lnTo>
                  <a:lnTo>
                    <a:pt x="24" y="138"/>
                  </a:lnTo>
                  <a:lnTo>
                    <a:pt x="24" y="138"/>
                  </a:lnTo>
                  <a:lnTo>
                    <a:pt x="22" y="138"/>
                  </a:lnTo>
                  <a:lnTo>
                    <a:pt x="22" y="136"/>
                  </a:lnTo>
                  <a:lnTo>
                    <a:pt x="24" y="134"/>
                  </a:lnTo>
                  <a:lnTo>
                    <a:pt x="24" y="132"/>
                  </a:lnTo>
                  <a:lnTo>
                    <a:pt x="22" y="132"/>
                  </a:lnTo>
                  <a:lnTo>
                    <a:pt x="20" y="132"/>
                  </a:lnTo>
                  <a:lnTo>
                    <a:pt x="18" y="132"/>
                  </a:lnTo>
                  <a:lnTo>
                    <a:pt x="18" y="134"/>
                  </a:lnTo>
                  <a:lnTo>
                    <a:pt x="16" y="134"/>
                  </a:lnTo>
                  <a:lnTo>
                    <a:pt x="14" y="134"/>
                  </a:lnTo>
                  <a:lnTo>
                    <a:pt x="12" y="134"/>
                  </a:lnTo>
                  <a:lnTo>
                    <a:pt x="12" y="136"/>
                  </a:lnTo>
                  <a:lnTo>
                    <a:pt x="12" y="138"/>
                  </a:lnTo>
                  <a:lnTo>
                    <a:pt x="10" y="138"/>
                  </a:lnTo>
                  <a:lnTo>
                    <a:pt x="10" y="136"/>
                  </a:lnTo>
                  <a:lnTo>
                    <a:pt x="10" y="134"/>
                  </a:lnTo>
                  <a:lnTo>
                    <a:pt x="8" y="136"/>
                  </a:lnTo>
                  <a:lnTo>
                    <a:pt x="6" y="136"/>
                  </a:lnTo>
                  <a:lnTo>
                    <a:pt x="4" y="136"/>
                  </a:lnTo>
                  <a:lnTo>
                    <a:pt x="4" y="134"/>
                  </a:lnTo>
                  <a:lnTo>
                    <a:pt x="4" y="132"/>
                  </a:lnTo>
                  <a:lnTo>
                    <a:pt x="4" y="130"/>
                  </a:lnTo>
                  <a:lnTo>
                    <a:pt x="2" y="130"/>
                  </a:lnTo>
                  <a:lnTo>
                    <a:pt x="2" y="128"/>
                  </a:lnTo>
                  <a:lnTo>
                    <a:pt x="0" y="128"/>
                  </a:lnTo>
                  <a:lnTo>
                    <a:pt x="0" y="126"/>
                  </a:lnTo>
                  <a:lnTo>
                    <a:pt x="0" y="128"/>
                  </a:lnTo>
                  <a:lnTo>
                    <a:pt x="0" y="124"/>
                  </a:lnTo>
                  <a:lnTo>
                    <a:pt x="0" y="122"/>
                  </a:lnTo>
                  <a:lnTo>
                    <a:pt x="0" y="120"/>
                  </a:lnTo>
                  <a:lnTo>
                    <a:pt x="0" y="112"/>
                  </a:lnTo>
                  <a:lnTo>
                    <a:pt x="0" y="110"/>
                  </a:lnTo>
                  <a:lnTo>
                    <a:pt x="0" y="106"/>
                  </a:lnTo>
                  <a:lnTo>
                    <a:pt x="0" y="102"/>
                  </a:lnTo>
                  <a:lnTo>
                    <a:pt x="0" y="100"/>
                  </a:lnTo>
                  <a:lnTo>
                    <a:pt x="0" y="98"/>
                  </a:lnTo>
                  <a:lnTo>
                    <a:pt x="0" y="96"/>
                  </a:lnTo>
                  <a:lnTo>
                    <a:pt x="0" y="94"/>
                  </a:lnTo>
                  <a:lnTo>
                    <a:pt x="0" y="92"/>
                  </a:lnTo>
                  <a:lnTo>
                    <a:pt x="0" y="90"/>
                  </a:lnTo>
                  <a:lnTo>
                    <a:pt x="0" y="88"/>
                  </a:lnTo>
                  <a:lnTo>
                    <a:pt x="0" y="84"/>
                  </a:lnTo>
                  <a:lnTo>
                    <a:pt x="0" y="80"/>
                  </a:lnTo>
                  <a:lnTo>
                    <a:pt x="0" y="78"/>
                  </a:lnTo>
                  <a:lnTo>
                    <a:pt x="0" y="74"/>
                  </a:lnTo>
                  <a:lnTo>
                    <a:pt x="0" y="68"/>
                  </a:lnTo>
                  <a:lnTo>
                    <a:pt x="0" y="58"/>
                  </a:lnTo>
                  <a:lnTo>
                    <a:pt x="0" y="56"/>
                  </a:lnTo>
                  <a:lnTo>
                    <a:pt x="0" y="52"/>
                  </a:lnTo>
                  <a:lnTo>
                    <a:pt x="0" y="48"/>
                  </a:lnTo>
                  <a:lnTo>
                    <a:pt x="0" y="44"/>
                  </a:lnTo>
                  <a:lnTo>
                    <a:pt x="0" y="42"/>
                  </a:lnTo>
                  <a:lnTo>
                    <a:pt x="0" y="42"/>
                  </a:lnTo>
                  <a:lnTo>
                    <a:pt x="0" y="38"/>
                  </a:lnTo>
                  <a:lnTo>
                    <a:pt x="0" y="36"/>
                  </a:lnTo>
                  <a:lnTo>
                    <a:pt x="0" y="34"/>
                  </a:lnTo>
                  <a:lnTo>
                    <a:pt x="0" y="32"/>
                  </a:lnTo>
                  <a:lnTo>
                    <a:pt x="0" y="30"/>
                  </a:lnTo>
                  <a:lnTo>
                    <a:pt x="0" y="28"/>
                  </a:lnTo>
                  <a:lnTo>
                    <a:pt x="0" y="22"/>
                  </a:lnTo>
                  <a:lnTo>
                    <a:pt x="0" y="20"/>
                  </a:lnTo>
                  <a:lnTo>
                    <a:pt x="0" y="18"/>
                  </a:lnTo>
                  <a:lnTo>
                    <a:pt x="0" y="16"/>
                  </a:lnTo>
                  <a:lnTo>
                    <a:pt x="0" y="12"/>
                  </a:lnTo>
                  <a:lnTo>
                    <a:pt x="0" y="8"/>
                  </a:lnTo>
                  <a:lnTo>
                    <a:pt x="0" y="6"/>
                  </a:lnTo>
                  <a:lnTo>
                    <a:pt x="0" y="4"/>
                  </a:lnTo>
                  <a:lnTo>
                    <a:pt x="0" y="2"/>
                  </a:lnTo>
                  <a:lnTo>
                    <a:pt x="2" y="2"/>
                  </a:lnTo>
                  <a:lnTo>
                    <a:pt x="8" y="2"/>
                  </a:lnTo>
                  <a:lnTo>
                    <a:pt x="10" y="2"/>
                  </a:lnTo>
                  <a:lnTo>
                    <a:pt x="14" y="2"/>
                  </a:lnTo>
                  <a:lnTo>
                    <a:pt x="16" y="2"/>
                  </a:lnTo>
                  <a:lnTo>
                    <a:pt x="22" y="2"/>
                  </a:lnTo>
                  <a:lnTo>
                    <a:pt x="28" y="2"/>
                  </a:lnTo>
                  <a:lnTo>
                    <a:pt x="30" y="2"/>
                  </a:lnTo>
                  <a:lnTo>
                    <a:pt x="34" y="2"/>
                  </a:lnTo>
                  <a:lnTo>
                    <a:pt x="36" y="2"/>
                  </a:lnTo>
                  <a:lnTo>
                    <a:pt x="38" y="2"/>
                  </a:lnTo>
                  <a:lnTo>
                    <a:pt x="40" y="2"/>
                  </a:lnTo>
                  <a:lnTo>
                    <a:pt x="42" y="2"/>
                  </a:lnTo>
                  <a:lnTo>
                    <a:pt x="46" y="2"/>
                  </a:lnTo>
                  <a:lnTo>
                    <a:pt x="48" y="2"/>
                  </a:lnTo>
                  <a:lnTo>
                    <a:pt x="50" y="2"/>
                  </a:lnTo>
                  <a:lnTo>
                    <a:pt x="52" y="2"/>
                  </a:lnTo>
                  <a:lnTo>
                    <a:pt x="54" y="2"/>
                  </a:lnTo>
                  <a:lnTo>
                    <a:pt x="58" y="2"/>
                  </a:lnTo>
                  <a:lnTo>
                    <a:pt x="60" y="2"/>
                  </a:lnTo>
                  <a:lnTo>
                    <a:pt x="62" y="0"/>
                  </a:lnTo>
                  <a:lnTo>
                    <a:pt x="64" y="2"/>
                  </a:lnTo>
                  <a:lnTo>
                    <a:pt x="68" y="2"/>
                  </a:lnTo>
                  <a:lnTo>
                    <a:pt x="72" y="2"/>
                  </a:lnTo>
                  <a:lnTo>
                    <a:pt x="74" y="2"/>
                  </a:lnTo>
                  <a:lnTo>
                    <a:pt x="76" y="2"/>
                  </a:lnTo>
                  <a:lnTo>
                    <a:pt x="78" y="2"/>
                  </a:lnTo>
                  <a:lnTo>
                    <a:pt x="80" y="2"/>
                  </a:lnTo>
                  <a:lnTo>
                    <a:pt x="86" y="2"/>
                  </a:lnTo>
                  <a:lnTo>
                    <a:pt x="88" y="2"/>
                  </a:lnTo>
                  <a:lnTo>
                    <a:pt x="92" y="2"/>
                  </a:lnTo>
                  <a:lnTo>
                    <a:pt x="94" y="2"/>
                  </a:lnTo>
                  <a:lnTo>
                    <a:pt x="94" y="0"/>
                  </a:lnTo>
                  <a:lnTo>
                    <a:pt x="96" y="0"/>
                  </a:lnTo>
                  <a:lnTo>
                    <a:pt x="100" y="0"/>
                  </a:lnTo>
                  <a:lnTo>
                    <a:pt x="104" y="0"/>
                  </a:lnTo>
                  <a:lnTo>
                    <a:pt x="112" y="0"/>
                  </a:lnTo>
                  <a:lnTo>
                    <a:pt x="116" y="0"/>
                  </a:lnTo>
                  <a:lnTo>
                    <a:pt x="118" y="0"/>
                  </a:lnTo>
                  <a:lnTo>
                    <a:pt x="120" y="0"/>
                  </a:lnTo>
                  <a:lnTo>
                    <a:pt x="122" y="0"/>
                  </a:lnTo>
                  <a:lnTo>
                    <a:pt x="124" y="0"/>
                  </a:lnTo>
                  <a:lnTo>
                    <a:pt x="126" y="0"/>
                  </a:lnTo>
                  <a:lnTo>
                    <a:pt x="128" y="0"/>
                  </a:lnTo>
                  <a:lnTo>
                    <a:pt x="130" y="0"/>
                  </a:lnTo>
                  <a:lnTo>
                    <a:pt x="132" y="0"/>
                  </a:lnTo>
                  <a:lnTo>
                    <a:pt x="136" y="0"/>
                  </a:lnTo>
                  <a:lnTo>
                    <a:pt x="138"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7" name="Freeform 229"/>
            <p:cNvSpPr>
              <a:spLocks/>
            </p:cNvSpPr>
            <p:nvPr/>
          </p:nvSpPr>
          <p:spPr bwMode="auto">
            <a:xfrm>
              <a:off x="7566025" y="2014538"/>
              <a:ext cx="315913" cy="287338"/>
            </a:xfrm>
            <a:custGeom>
              <a:avLst/>
              <a:gdLst>
                <a:gd name="T0" fmla="*/ 18 w 199"/>
                <a:gd name="T1" fmla="*/ 0 h 181"/>
                <a:gd name="T2" fmla="*/ 32 w 199"/>
                <a:gd name="T3" fmla="*/ 0 h 181"/>
                <a:gd name="T4" fmla="*/ 48 w 199"/>
                <a:gd name="T5" fmla="*/ 4 h 181"/>
                <a:gd name="T6" fmla="*/ 48 w 199"/>
                <a:gd name="T7" fmla="*/ 10 h 181"/>
                <a:gd name="T8" fmla="*/ 59 w 199"/>
                <a:gd name="T9" fmla="*/ 14 h 181"/>
                <a:gd name="T10" fmla="*/ 63 w 199"/>
                <a:gd name="T11" fmla="*/ 16 h 181"/>
                <a:gd name="T12" fmla="*/ 69 w 199"/>
                <a:gd name="T13" fmla="*/ 22 h 181"/>
                <a:gd name="T14" fmla="*/ 75 w 199"/>
                <a:gd name="T15" fmla="*/ 24 h 181"/>
                <a:gd name="T16" fmla="*/ 81 w 199"/>
                <a:gd name="T17" fmla="*/ 26 h 181"/>
                <a:gd name="T18" fmla="*/ 87 w 199"/>
                <a:gd name="T19" fmla="*/ 24 h 181"/>
                <a:gd name="T20" fmla="*/ 95 w 199"/>
                <a:gd name="T21" fmla="*/ 24 h 181"/>
                <a:gd name="T22" fmla="*/ 101 w 199"/>
                <a:gd name="T23" fmla="*/ 26 h 181"/>
                <a:gd name="T24" fmla="*/ 103 w 199"/>
                <a:gd name="T25" fmla="*/ 30 h 181"/>
                <a:gd name="T26" fmla="*/ 109 w 199"/>
                <a:gd name="T27" fmla="*/ 32 h 181"/>
                <a:gd name="T28" fmla="*/ 117 w 199"/>
                <a:gd name="T29" fmla="*/ 36 h 181"/>
                <a:gd name="T30" fmla="*/ 125 w 199"/>
                <a:gd name="T31" fmla="*/ 40 h 181"/>
                <a:gd name="T32" fmla="*/ 131 w 199"/>
                <a:gd name="T33" fmla="*/ 46 h 181"/>
                <a:gd name="T34" fmla="*/ 135 w 199"/>
                <a:gd name="T35" fmla="*/ 46 h 181"/>
                <a:gd name="T36" fmla="*/ 141 w 199"/>
                <a:gd name="T37" fmla="*/ 44 h 181"/>
                <a:gd name="T38" fmla="*/ 147 w 199"/>
                <a:gd name="T39" fmla="*/ 50 h 181"/>
                <a:gd name="T40" fmla="*/ 153 w 199"/>
                <a:gd name="T41" fmla="*/ 58 h 181"/>
                <a:gd name="T42" fmla="*/ 153 w 199"/>
                <a:gd name="T43" fmla="*/ 70 h 181"/>
                <a:gd name="T44" fmla="*/ 153 w 199"/>
                <a:gd name="T45" fmla="*/ 92 h 181"/>
                <a:gd name="T46" fmla="*/ 153 w 199"/>
                <a:gd name="T47" fmla="*/ 106 h 181"/>
                <a:gd name="T48" fmla="*/ 153 w 199"/>
                <a:gd name="T49" fmla="*/ 121 h 181"/>
                <a:gd name="T50" fmla="*/ 157 w 199"/>
                <a:gd name="T51" fmla="*/ 137 h 181"/>
                <a:gd name="T52" fmla="*/ 165 w 199"/>
                <a:gd name="T53" fmla="*/ 143 h 181"/>
                <a:gd name="T54" fmla="*/ 169 w 199"/>
                <a:gd name="T55" fmla="*/ 151 h 181"/>
                <a:gd name="T56" fmla="*/ 177 w 199"/>
                <a:gd name="T57" fmla="*/ 159 h 181"/>
                <a:gd name="T58" fmla="*/ 185 w 199"/>
                <a:gd name="T59" fmla="*/ 161 h 181"/>
                <a:gd name="T60" fmla="*/ 187 w 199"/>
                <a:gd name="T61" fmla="*/ 167 h 181"/>
                <a:gd name="T62" fmla="*/ 193 w 199"/>
                <a:gd name="T63" fmla="*/ 177 h 181"/>
                <a:gd name="T64" fmla="*/ 195 w 199"/>
                <a:gd name="T65" fmla="*/ 181 h 181"/>
                <a:gd name="T66" fmla="*/ 169 w 199"/>
                <a:gd name="T67" fmla="*/ 181 h 181"/>
                <a:gd name="T68" fmla="*/ 157 w 199"/>
                <a:gd name="T69" fmla="*/ 181 h 181"/>
                <a:gd name="T70" fmla="*/ 147 w 199"/>
                <a:gd name="T71" fmla="*/ 181 h 181"/>
                <a:gd name="T72" fmla="*/ 131 w 199"/>
                <a:gd name="T73" fmla="*/ 181 h 181"/>
                <a:gd name="T74" fmla="*/ 119 w 199"/>
                <a:gd name="T75" fmla="*/ 181 h 181"/>
                <a:gd name="T76" fmla="*/ 103 w 199"/>
                <a:gd name="T77" fmla="*/ 181 h 181"/>
                <a:gd name="T78" fmla="*/ 91 w 199"/>
                <a:gd name="T79" fmla="*/ 181 h 181"/>
                <a:gd name="T80" fmla="*/ 69 w 199"/>
                <a:gd name="T81" fmla="*/ 181 h 181"/>
                <a:gd name="T82" fmla="*/ 55 w 199"/>
                <a:gd name="T83" fmla="*/ 181 h 181"/>
                <a:gd name="T84" fmla="*/ 38 w 199"/>
                <a:gd name="T85" fmla="*/ 181 h 181"/>
                <a:gd name="T86" fmla="*/ 22 w 199"/>
                <a:gd name="T87" fmla="*/ 181 h 181"/>
                <a:gd name="T88" fmla="*/ 6 w 199"/>
                <a:gd name="T89" fmla="*/ 181 h 181"/>
                <a:gd name="T90" fmla="*/ 0 w 199"/>
                <a:gd name="T91" fmla="*/ 171 h 181"/>
                <a:gd name="T92" fmla="*/ 0 w 199"/>
                <a:gd name="T93" fmla="*/ 159 h 181"/>
                <a:gd name="T94" fmla="*/ 0 w 199"/>
                <a:gd name="T95" fmla="*/ 141 h 181"/>
                <a:gd name="T96" fmla="*/ 0 w 199"/>
                <a:gd name="T97" fmla="*/ 123 h 181"/>
                <a:gd name="T98" fmla="*/ 0 w 199"/>
                <a:gd name="T99" fmla="*/ 104 h 181"/>
                <a:gd name="T100" fmla="*/ 0 w 199"/>
                <a:gd name="T101" fmla="*/ 86 h 181"/>
                <a:gd name="T102" fmla="*/ 0 w 199"/>
                <a:gd name="T103" fmla="*/ 64 h 181"/>
                <a:gd name="T104" fmla="*/ 0 w 199"/>
                <a:gd name="T105" fmla="*/ 50 h 181"/>
                <a:gd name="T106" fmla="*/ 0 w 199"/>
                <a:gd name="T107" fmla="*/ 34 h 181"/>
                <a:gd name="T108" fmla="*/ 0 w 199"/>
                <a:gd name="T109" fmla="*/ 16 h 181"/>
                <a:gd name="T110" fmla="*/ 0 w 199"/>
                <a:gd name="T111" fmla="*/ 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9" h="181">
                  <a:moveTo>
                    <a:pt x="4" y="0"/>
                  </a:moveTo>
                  <a:lnTo>
                    <a:pt x="6" y="0"/>
                  </a:lnTo>
                  <a:lnTo>
                    <a:pt x="8" y="0"/>
                  </a:lnTo>
                  <a:lnTo>
                    <a:pt x="14" y="0"/>
                  </a:lnTo>
                  <a:lnTo>
                    <a:pt x="16" y="0"/>
                  </a:lnTo>
                  <a:lnTo>
                    <a:pt x="18" y="0"/>
                  </a:lnTo>
                  <a:lnTo>
                    <a:pt x="20" y="0"/>
                  </a:lnTo>
                  <a:lnTo>
                    <a:pt x="22" y="0"/>
                  </a:lnTo>
                  <a:lnTo>
                    <a:pt x="26" y="0"/>
                  </a:lnTo>
                  <a:lnTo>
                    <a:pt x="28" y="0"/>
                  </a:lnTo>
                  <a:lnTo>
                    <a:pt x="30" y="0"/>
                  </a:lnTo>
                  <a:lnTo>
                    <a:pt x="32" y="0"/>
                  </a:lnTo>
                  <a:lnTo>
                    <a:pt x="44" y="0"/>
                  </a:lnTo>
                  <a:lnTo>
                    <a:pt x="46" y="0"/>
                  </a:lnTo>
                  <a:lnTo>
                    <a:pt x="48" y="0"/>
                  </a:lnTo>
                  <a:lnTo>
                    <a:pt x="48" y="2"/>
                  </a:lnTo>
                  <a:lnTo>
                    <a:pt x="48" y="4"/>
                  </a:lnTo>
                  <a:lnTo>
                    <a:pt x="48" y="4"/>
                  </a:lnTo>
                  <a:lnTo>
                    <a:pt x="48" y="6"/>
                  </a:lnTo>
                  <a:lnTo>
                    <a:pt x="48" y="6"/>
                  </a:lnTo>
                  <a:lnTo>
                    <a:pt x="48" y="6"/>
                  </a:lnTo>
                  <a:lnTo>
                    <a:pt x="48" y="6"/>
                  </a:lnTo>
                  <a:lnTo>
                    <a:pt x="48" y="8"/>
                  </a:lnTo>
                  <a:lnTo>
                    <a:pt x="48" y="10"/>
                  </a:lnTo>
                  <a:lnTo>
                    <a:pt x="51" y="10"/>
                  </a:lnTo>
                  <a:lnTo>
                    <a:pt x="53" y="10"/>
                  </a:lnTo>
                  <a:lnTo>
                    <a:pt x="55" y="10"/>
                  </a:lnTo>
                  <a:lnTo>
                    <a:pt x="55" y="12"/>
                  </a:lnTo>
                  <a:lnTo>
                    <a:pt x="57" y="14"/>
                  </a:lnTo>
                  <a:lnTo>
                    <a:pt x="59" y="14"/>
                  </a:lnTo>
                  <a:lnTo>
                    <a:pt x="59" y="16"/>
                  </a:lnTo>
                  <a:lnTo>
                    <a:pt x="61" y="16"/>
                  </a:lnTo>
                  <a:lnTo>
                    <a:pt x="61" y="16"/>
                  </a:lnTo>
                  <a:lnTo>
                    <a:pt x="63" y="16"/>
                  </a:lnTo>
                  <a:lnTo>
                    <a:pt x="63" y="18"/>
                  </a:lnTo>
                  <a:lnTo>
                    <a:pt x="63" y="16"/>
                  </a:lnTo>
                  <a:lnTo>
                    <a:pt x="65" y="16"/>
                  </a:lnTo>
                  <a:lnTo>
                    <a:pt x="65" y="18"/>
                  </a:lnTo>
                  <a:lnTo>
                    <a:pt x="67" y="18"/>
                  </a:lnTo>
                  <a:lnTo>
                    <a:pt x="65" y="18"/>
                  </a:lnTo>
                  <a:lnTo>
                    <a:pt x="67" y="18"/>
                  </a:lnTo>
                  <a:lnTo>
                    <a:pt x="69" y="22"/>
                  </a:lnTo>
                  <a:lnTo>
                    <a:pt x="71" y="22"/>
                  </a:lnTo>
                  <a:lnTo>
                    <a:pt x="71" y="24"/>
                  </a:lnTo>
                  <a:lnTo>
                    <a:pt x="73" y="24"/>
                  </a:lnTo>
                  <a:lnTo>
                    <a:pt x="75" y="24"/>
                  </a:lnTo>
                  <a:lnTo>
                    <a:pt x="75" y="26"/>
                  </a:lnTo>
                  <a:lnTo>
                    <a:pt x="75" y="24"/>
                  </a:lnTo>
                  <a:lnTo>
                    <a:pt x="75" y="26"/>
                  </a:lnTo>
                  <a:lnTo>
                    <a:pt x="77" y="24"/>
                  </a:lnTo>
                  <a:lnTo>
                    <a:pt x="77" y="26"/>
                  </a:lnTo>
                  <a:lnTo>
                    <a:pt x="77" y="24"/>
                  </a:lnTo>
                  <a:lnTo>
                    <a:pt x="79" y="24"/>
                  </a:lnTo>
                  <a:lnTo>
                    <a:pt x="81" y="26"/>
                  </a:lnTo>
                  <a:lnTo>
                    <a:pt x="83" y="26"/>
                  </a:lnTo>
                  <a:lnTo>
                    <a:pt x="85" y="26"/>
                  </a:lnTo>
                  <a:lnTo>
                    <a:pt x="85" y="24"/>
                  </a:lnTo>
                  <a:lnTo>
                    <a:pt x="85" y="26"/>
                  </a:lnTo>
                  <a:lnTo>
                    <a:pt x="87" y="26"/>
                  </a:lnTo>
                  <a:lnTo>
                    <a:pt x="87" y="24"/>
                  </a:lnTo>
                  <a:lnTo>
                    <a:pt x="89" y="24"/>
                  </a:lnTo>
                  <a:lnTo>
                    <a:pt x="91" y="24"/>
                  </a:lnTo>
                  <a:lnTo>
                    <a:pt x="91" y="22"/>
                  </a:lnTo>
                  <a:lnTo>
                    <a:pt x="93" y="22"/>
                  </a:lnTo>
                  <a:lnTo>
                    <a:pt x="93" y="24"/>
                  </a:lnTo>
                  <a:lnTo>
                    <a:pt x="95" y="24"/>
                  </a:lnTo>
                  <a:lnTo>
                    <a:pt x="97" y="24"/>
                  </a:lnTo>
                  <a:lnTo>
                    <a:pt x="97" y="24"/>
                  </a:lnTo>
                  <a:lnTo>
                    <a:pt x="99" y="24"/>
                  </a:lnTo>
                  <a:lnTo>
                    <a:pt x="99" y="26"/>
                  </a:lnTo>
                  <a:lnTo>
                    <a:pt x="101" y="24"/>
                  </a:lnTo>
                  <a:lnTo>
                    <a:pt x="101" y="26"/>
                  </a:lnTo>
                  <a:lnTo>
                    <a:pt x="99" y="26"/>
                  </a:lnTo>
                  <a:lnTo>
                    <a:pt x="99" y="28"/>
                  </a:lnTo>
                  <a:lnTo>
                    <a:pt x="99" y="30"/>
                  </a:lnTo>
                  <a:lnTo>
                    <a:pt x="101" y="30"/>
                  </a:lnTo>
                  <a:lnTo>
                    <a:pt x="103" y="32"/>
                  </a:lnTo>
                  <a:lnTo>
                    <a:pt x="103" y="30"/>
                  </a:lnTo>
                  <a:lnTo>
                    <a:pt x="105" y="30"/>
                  </a:lnTo>
                  <a:lnTo>
                    <a:pt x="105" y="32"/>
                  </a:lnTo>
                  <a:lnTo>
                    <a:pt x="107" y="32"/>
                  </a:lnTo>
                  <a:lnTo>
                    <a:pt x="107" y="30"/>
                  </a:lnTo>
                  <a:lnTo>
                    <a:pt x="109" y="30"/>
                  </a:lnTo>
                  <a:lnTo>
                    <a:pt x="109" y="32"/>
                  </a:lnTo>
                  <a:lnTo>
                    <a:pt x="109" y="34"/>
                  </a:lnTo>
                  <a:lnTo>
                    <a:pt x="111" y="34"/>
                  </a:lnTo>
                  <a:lnTo>
                    <a:pt x="113" y="34"/>
                  </a:lnTo>
                  <a:lnTo>
                    <a:pt x="115" y="34"/>
                  </a:lnTo>
                  <a:lnTo>
                    <a:pt x="115" y="36"/>
                  </a:lnTo>
                  <a:lnTo>
                    <a:pt x="117" y="36"/>
                  </a:lnTo>
                  <a:lnTo>
                    <a:pt x="119" y="36"/>
                  </a:lnTo>
                  <a:lnTo>
                    <a:pt x="121" y="36"/>
                  </a:lnTo>
                  <a:lnTo>
                    <a:pt x="121" y="38"/>
                  </a:lnTo>
                  <a:lnTo>
                    <a:pt x="123" y="38"/>
                  </a:lnTo>
                  <a:lnTo>
                    <a:pt x="125" y="38"/>
                  </a:lnTo>
                  <a:lnTo>
                    <a:pt x="125" y="40"/>
                  </a:lnTo>
                  <a:lnTo>
                    <a:pt x="125" y="42"/>
                  </a:lnTo>
                  <a:lnTo>
                    <a:pt x="127" y="42"/>
                  </a:lnTo>
                  <a:lnTo>
                    <a:pt x="129" y="42"/>
                  </a:lnTo>
                  <a:lnTo>
                    <a:pt x="129" y="44"/>
                  </a:lnTo>
                  <a:lnTo>
                    <a:pt x="129" y="46"/>
                  </a:lnTo>
                  <a:lnTo>
                    <a:pt x="131" y="46"/>
                  </a:lnTo>
                  <a:lnTo>
                    <a:pt x="131" y="48"/>
                  </a:lnTo>
                  <a:lnTo>
                    <a:pt x="131" y="46"/>
                  </a:lnTo>
                  <a:lnTo>
                    <a:pt x="133" y="46"/>
                  </a:lnTo>
                  <a:lnTo>
                    <a:pt x="133" y="48"/>
                  </a:lnTo>
                  <a:lnTo>
                    <a:pt x="135" y="48"/>
                  </a:lnTo>
                  <a:lnTo>
                    <a:pt x="135" y="46"/>
                  </a:lnTo>
                  <a:lnTo>
                    <a:pt x="137" y="46"/>
                  </a:lnTo>
                  <a:lnTo>
                    <a:pt x="139" y="46"/>
                  </a:lnTo>
                  <a:lnTo>
                    <a:pt x="141" y="46"/>
                  </a:lnTo>
                  <a:lnTo>
                    <a:pt x="141" y="44"/>
                  </a:lnTo>
                  <a:lnTo>
                    <a:pt x="141" y="42"/>
                  </a:lnTo>
                  <a:lnTo>
                    <a:pt x="141" y="44"/>
                  </a:lnTo>
                  <a:lnTo>
                    <a:pt x="143" y="44"/>
                  </a:lnTo>
                  <a:lnTo>
                    <a:pt x="143" y="46"/>
                  </a:lnTo>
                  <a:lnTo>
                    <a:pt x="145" y="46"/>
                  </a:lnTo>
                  <a:lnTo>
                    <a:pt x="145" y="48"/>
                  </a:lnTo>
                  <a:lnTo>
                    <a:pt x="145" y="50"/>
                  </a:lnTo>
                  <a:lnTo>
                    <a:pt x="147" y="50"/>
                  </a:lnTo>
                  <a:lnTo>
                    <a:pt x="147" y="50"/>
                  </a:lnTo>
                  <a:lnTo>
                    <a:pt x="149" y="50"/>
                  </a:lnTo>
                  <a:lnTo>
                    <a:pt x="151" y="52"/>
                  </a:lnTo>
                  <a:lnTo>
                    <a:pt x="151" y="54"/>
                  </a:lnTo>
                  <a:lnTo>
                    <a:pt x="153" y="56"/>
                  </a:lnTo>
                  <a:lnTo>
                    <a:pt x="153" y="58"/>
                  </a:lnTo>
                  <a:lnTo>
                    <a:pt x="153" y="62"/>
                  </a:lnTo>
                  <a:lnTo>
                    <a:pt x="153" y="64"/>
                  </a:lnTo>
                  <a:lnTo>
                    <a:pt x="153" y="64"/>
                  </a:lnTo>
                  <a:lnTo>
                    <a:pt x="153" y="66"/>
                  </a:lnTo>
                  <a:lnTo>
                    <a:pt x="153" y="68"/>
                  </a:lnTo>
                  <a:lnTo>
                    <a:pt x="153" y="70"/>
                  </a:lnTo>
                  <a:lnTo>
                    <a:pt x="153" y="72"/>
                  </a:lnTo>
                  <a:lnTo>
                    <a:pt x="153" y="74"/>
                  </a:lnTo>
                  <a:lnTo>
                    <a:pt x="153" y="78"/>
                  </a:lnTo>
                  <a:lnTo>
                    <a:pt x="153" y="80"/>
                  </a:lnTo>
                  <a:lnTo>
                    <a:pt x="153" y="90"/>
                  </a:lnTo>
                  <a:lnTo>
                    <a:pt x="153" y="92"/>
                  </a:lnTo>
                  <a:lnTo>
                    <a:pt x="153" y="94"/>
                  </a:lnTo>
                  <a:lnTo>
                    <a:pt x="153" y="96"/>
                  </a:lnTo>
                  <a:lnTo>
                    <a:pt x="153" y="98"/>
                  </a:lnTo>
                  <a:lnTo>
                    <a:pt x="153" y="100"/>
                  </a:lnTo>
                  <a:lnTo>
                    <a:pt x="153" y="104"/>
                  </a:lnTo>
                  <a:lnTo>
                    <a:pt x="153" y="106"/>
                  </a:lnTo>
                  <a:lnTo>
                    <a:pt x="153" y="108"/>
                  </a:lnTo>
                  <a:lnTo>
                    <a:pt x="153" y="112"/>
                  </a:lnTo>
                  <a:lnTo>
                    <a:pt x="153" y="114"/>
                  </a:lnTo>
                  <a:lnTo>
                    <a:pt x="153" y="116"/>
                  </a:lnTo>
                  <a:lnTo>
                    <a:pt x="153" y="118"/>
                  </a:lnTo>
                  <a:lnTo>
                    <a:pt x="153" y="121"/>
                  </a:lnTo>
                  <a:lnTo>
                    <a:pt x="153" y="125"/>
                  </a:lnTo>
                  <a:lnTo>
                    <a:pt x="153" y="127"/>
                  </a:lnTo>
                  <a:lnTo>
                    <a:pt x="153" y="129"/>
                  </a:lnTo>
                  <a:lnTo>
                    <a:pt x="153" y="133"/>
                  </a:lnTo>
                  <a:lnTo>
                    <a:pt x="153" y="135"/>
                  </a:lnTo>
                  <a:lnTo>
                    <a:pt x="157" y="137"/>
                  </a:lnTo>
                  <a:lnTo>
                    <a:pt x="157" y="139"/>
                  </a:lnTo>
                  <a:lnTo>
                    <a:pt x="159" y="141"/>
                  </a:lnTo>
                  <a:lnTo>
                    <a:pt x="159" y="143"/>
                  </a:lnTo>
                  <a:lnTo>
                    <a:pt x="161" y="143"/>
                  </a:lnTo>
                  <a:lnTo>
                    <a:pt x="163" y="143"/>
                  </a:lnTo>
                  <a:lnTo>
                    <a:pt x="165" y="143"/>
                  </a:lnTo>
                  <a:lnTo>
                    <a:pt x="165" y="145"/>
                  </a:lnTo>
                  <a:lnTo>
                    <a:pt x="167" y="145"/>
                  </a:lnTo>
                  <a:lnTo>
                    <a:pt x="167" y="147"/>
                  </a:lnTo>
                  <a:lnTo>
                    <a:pt x="169" y="147"/>
                  </a:lnTo>
                  <a:lnTo>
                    <a:pt x="169" y="149"/>
                  </a:lnTo>
                  <a:lnTo>
                    <a:pt x="169" y="151"/>
                  </a:lnTo>
                  <a:lnTo>
                    <a:pt x="171" y="153"/>
                  </a:lnTo>
                  <a:lnTo>
                    <a:pt x="173" y="153"/>
                  </a:lnTo>
                  <a:lnTo>
                    <a:pt x="173" y="155"/>
                  </a:lnTo>
                  <a:lnTo>
                    <a:pt x="175" y="155"/>
                  </a:lnTo>
                  <a:lnTo>
                    <a:pt x="177" y="157"/>
                  </a:lnTo>
                  <a:lnTo>
                    <a:pt x="177" y="159"/>
                  </a:lnTo>
                  <a:lnTo>
                    <a:pt x="177" y="157"/>
                  </a:lnTo>
                  <a:lnTo>
                    <a:pt x="179" y="159"/>
                  </a:lnTo>
                  <a:lnTo>
                    <a:pt x="181" y="161"/>
                  </a:lnTo>
                  <a:lnTo>
                    <a:pt x="183" y="161"/>
                  </a:lnTo>
                  <a:lnTo>
                    <a:pt x="183" y="161"/>
                  </a:lnTo>
                  <a:lnTo>
                    <a:pt x="185" y="161"/>
                  </a:lnTo>
                  <a:lnTo>
                    <a:pt x="185" y="163"/>
                  </a:lnTo>
                  <a:lnTo>
                    <a:pt x="183" y="163"/>
                  </a:lnTo>
                  <a:lnTo>
                    <a:pt x="185" y="163"/>
                  </a:lnTo>
                  <a:lnTo>
                    <a:pt x="185" y="165"/>
                  </a:lnTo>
                  <a:lnTo>
                    <a:pt x="185" y="167"/>
                  </a:lnTo>
                  <a:lnTo>
                    <a:pt x="187" y="167"/>
                  </a:lnTo>
                  <a:lnTo>
                    <a:pt x="187" y="169"/>
                  </a:lnTo>
                  <a:lnTo>
                    <a:pt x="189" y="169"/>
                  </a:lnTo>
                  <a:lnTo>
                    <a:pt x="191" y="171"/>
                  </a:lnTo>
                  <a:lnTo>
                    <a:pt x="191" y="173"/>
                  </a:lnTo>
                  <a:lnTo>
                    <a:pt x="193" y="175"/>
                  </a:lnTo>
                  <a:lnTo>
                    <a:pt x="193" y="177"/>
                  </a:lnTo>
                  <a:lnTo>
                    <a:pt x="195" y="177"/>
                  </a:lnTo>
                  <a:lnTo>
                    <a:pt x="195" y="177"/>
                  </a:lnTo>
                  <a:lnTo>
                    <a:pt x="197" y="177"/>
                  </a:lnTo>
                  <a:lnTo>
                    <a:pt x="199" y="179"/>
                  </a:lnTo>
                  <a:lnTo>
                    <a:pt x="199" y="181"/>
                  </a:lnTo>
                  <a:lnTo>
                    <a:pt x="195" y="181"/>
                  </a:lnTo>
                  <a:lnTo>
                    <a:pt x="193" y="181"/>
                  </a:lnTo>
                  <a:lnTo>
                    <a:pt x="185" y="181"/>
                  </a:lnTo>
                  <a:lnTo>
                    <a:pt x="181" y="181"/>
                  </a:lnTo>
                  <a:lnTo>
                    <a:pt x="179" y="181"/>
                  </a:lnTo>
                  <a:lnTo>
                    <a:pt x="175" y="181"/>
                  </a:lnTo>
                  <a:lnTo>
                    <a:pt x="169" y="181"/>
                  </a:lnTo>
                  <a:lnTo>
                    <a:pt x="167" y="181"/>
                  </a:lnTo>
                  <a:lnTo>
                    <a:pt x="165" y="181"/>
                  </a:lnTo>
                  <a:lnTo>
                    <a:pt x="163" y="181"/>
                  </a:lnTo>
                  <a:lnTo>
                    <a:pt x="161" y="181"/>
                  </a:lnTo>
                  <a:lnTo>
                    <a:pt x="159" y="181"/>
                  </a:lnTo>
                  <a:lnTo>
                    <a:pt x="157" y="181"/>
                  </a:lnTo>
                  <a:lnTo>
                    <a:pt x="155" y="181"/>
                  </a:lnTo>
                  <a:lnTo>
                    <a:pt x="153" y="181"/>
                  </a:lnTo>
                  <a:lnTo>
                    <a:pt x="151" y="181"/>
                  </a:lnTo>
                  <a:lnTo>
                    <a:pt x="149" y="181"/>
                  </a:lnTo>
                  <a:lnTo>
                    <a:pt x="147" y="181"/>
                  </a:lnTo>
                  <a:lnTo>
                    <a:pt x="147" y="181"/>
                  </a:lnTo>
                  <a:lnTo>
                    <a:pt x="145" y="181"/>
                  </a:lnTo>
                  <a:lnTo>
                    <a:pt x="143" y="181"/>
                  </a:lnTo>
                  <a:lnTo>
                    <a:pt x="141" y="181"/>
                  </a:lnTo>
                  <a:lnTo>
                    <a:pt x="135" y="181"/>
                  </a:lnTo>
                  <a:lnTo>
                    <a:pt x="133" y="181"/>
                  </a:lnTo>
                  <a:lnTo>
                    <a:pt x="131" y="181"/>
                  </a:lnTo>
                  <a:lnTo>
                    <a:pt x="129" y="181"/>
                  </a:lnTo>
                  <a:lnTo>
                    <a:pt x="127" y="181"/>
                  </a:lnTo>
                  <a:lnTo>
                    <a:pt x="125" y="181"/>
                  </a:lnTo>
                  <a:lnTo>
                    <a:pt x="123" y="181"/>
                  </a:lnTo>
                  <a:lnTo>
                    <a:pt x="121" y="181"/>
                  </a:lnTo>
                  <a:lnTo>
                    <a:pt x="119" y="181"/>
                  </a:lnTo>
                  <a:lnTo>
                    <a:pt x="117" y="181"/>
                  </a:lnTo>
                  <a:lnTo>
                    <a:pt x="113" y="181"/>
                  </a:lnTo>
                  <a:lnTo>
                    <a:pt x="111" y="181"/>
                  </a:lnTo>
                  <a:lnTo>
                    <a:pt x="107" y="181"/>
                  </a:lnTo>
                  <a:lnTo>
                    <a:pt x="105" y="181"/>
                  </a:lnTo>
                  <a:lnTo>
                    <a:pt x="103" y="181"/>
                  </a:lnTo>
                  <a:lnTo>
                    <a:pt x="101" y="181"/>
                  </a:lnTo>
                  <a:lnTo>
                    <a:pt x="99" y="181"/>
                  </a:lnTo>
                  <a:lnTo>
                    <a:pt x="97" y="181"/>
                  </a:lnTo>
                  <a:lnTo>
                    <a:pt x="97" y="181"/>
                  </a:lnTo>
                  <a:lnTo>
                    <a:pt x="93" y="181"/>
                  </a:lnTo>
                  <a:lnTo>
                    <a:pt x="91" y="181"/>
                  </a:lnTo>
                  <a:lnTo>
                    <a:pt x="87" y="181"/>
                  </a:lnTo>
                  <a:lnTo>
                    <a:pt x="85" y="181"/>
                  </a:lnTo>
                  <a:lnTo>
                    <a:pt x="79" y="181"/>
                  </a:lnTo>
                  <a:lnTo>
                    <a:pt x="75" y="181"/>
                  </a:lnTo>
                  <a:lnTo>
                    <a:pt x="71" y="181"/>
                  </a:lnTo>
                  <a:lnTo>
                    <a:pt x="69" y="181"/>
                  </a:lnTo>
                  <a:lnTo>
                    <a:pt x="67" y="181"/>
                  </a:lnTo>
                  <a:lnTo>
                    <a:pt x="65" y="181"/>
                  </a:lnTo>
                  <a:lnTo>
                    <a:pt x="61" y="181"/>
                  </a:lnTo>
                  <a:lnTo>
                    <a:pt x="59" y="181"/>
                  </a:lnTo>
                  <a:lnTo>
                    <a:pt x="57" y="181"/>
                  </a:lnTo>
                  <a:lnTo>
                    <a:pt x="55" y="181"/>
                  </a:lnTo>
                  <a:lnTo>
                    <a:pt x="53" y="181"/>
                  </a:lnTo>
                  <a:lnTo>
                    <a:pt x="51" y="181"/>
                  </a:lnTo>
                  <a:lnTo>
                    <a:pt x="48" y="181"/>
                  </a:lnTo>
                  <a:lnTo>
                    <a:pt x="44" y="181"/>
                  </a:lnTo>
                  <a:lnTo>
                    <a:pt x="42" y="181"/>
                  </a:lnTo>
                  <a:lnTo>
                    <a:pt x="38" y="181"/>
                  </a:lnTo>
                  <a:lnTo>
                    <a:pt x="36" y="181"/>
                  </a:lnTo>
                  <a:lnTo>
                    <a:pt x="34" y="181"/>
                  </a:lnTo>
                  <a:lnTo>
                    <a:pt x="32" y="181"/>
                  </a:lnTo>
                  <a:lnTo>
                    <a:pt x="26" y="181"/>
                  </a:lnTo>
                  <a:lnTo>
                    <a:pt x="24" y="181"/>
                  </a:lnTo>
                  <a:lnTo>
                    <a:pt x="22" y="181"/>
                  </a:lnTo>
                  <a:lnTo>
                    <a:pt x="20" y="181"/>
                  </a:lnTo>
                  <a:lnTo>
                    <a:pt x="16" y="181"/>
                  </a:lnTo>
                  <a:lnTo>
                    <a:pt x="14" y="181"/>
                  </a:lnTo>
                  <a:lnTo>
                    <a:pt x="12" y="181"/>
                  </a:lnTo>
                  <a:lnTo>
                    <a:pt x="10" y="181"/>
                  </a:lnTo>
                  <a:lnTo>
                    <a:pt x="6" y="181"/>
                  </a:lnTo>
                  <a:lnTo>
                    <a:pt x="2" y="181"/>
                  </a:lnTo>
                  <a:lnTo>
                    <a:pt x="0" y="181"/>
                  </a:lnTo>
                  <a:lnTo>
                    <a:pt x="0" y="179"/>
                  </a:lnTo>
                  <a:lnTo>
                    <a:pt x="0" y="177"/>
                  </a:lnTo>
                  <a:lnTo>
                    <a:pt x="0" y="175"/>
                  </a:lnTo>
                  <a:lnTo>
                    <a:pt x="0" y="171"/>
                  </a:lnTo>
                  <a:lnTo>
                    <a:pt x="0" y="169"/>
                  </a:lnTo>
                  <a:lnTo>
                    <a:pt x="0" y="167"/>
                  </a:lnTo>
                  <a:lnTo>
                    <a:pt x="0" y="165"/>
                  </a:lnTo>
                  <a:lnTo>
                    <a:pt x="0" y="163"/>
                  </a:lnTo>
                  <a:lnTo>
                    <a:pt x="0" y="161"/>
                  </a:lnTo>
                  <a:lnTo>
                    <a:pt x="0" y="159"/>
                  </a:lnTo>
                  <a:lnTo>
                    <a:pt x="0" y="153"/>
                  </a:lnTo>
                  <a:lnTo>
                    <a:pt x="0" y="151"/>
                  </a:lnTo>
                  <a:lnTo>
                    <a:pt x="0" y="149"/>
                  </a:lnTo>
                  <a:lnTo>
                    <a:pt x="0" y="147"/>
                  </a:lnTo>
                  <a:lnTo>
                    <a:pt x="0" y="143"/>
                  </a:lnTo>
                  <a:lnTo>
                    <a:pt x="0" y="141"/>
                  </a:lnTo>
                  <a:lnTo>
                    <a:pt x="0" y="137"/>
                  </a:lnTo>
                  <a:lnTo>
                    <a:pt x="0" y="135"/>
                  </a:lnTo>
                  <a:lnTo>
                    <a:pt x="0" y="133"/>
                  </a:lnTo>
                  <a:lnTo>
                    <a:pt x="0" y="127"/>
                  </a:lnTo>
                  <a:lnTo>
                    <a:pt x="0" y="125"/>
                  </a:lnTo>
                  <a:lnTo>
                    <a:pt x="0" y="123"/>
                  </a:lnTo>
                  <a:lnTo>
                    <a:pt x="0" y="116"/>
                  </a:lnTo>
                  <a:lnTo>
                    <a:pt x="0" y="112"/>
                  </a:lnTo>
                  <a:lnTo>
                    <a:pt x="0" y="110"/>
                  </a:lnTo>
                  <a:lnTo>
                    <a:pt x="0" y="108"/>
                  </a:lnTo>
                  <a:lnTo>
                    <a:pt x="0" y="106"/>
                  </a:lnTo>
                  <a:lnTo>
                    <a:pt x="0" y="104"/>
                  </a:lnTo>
                  <a:lnTo>
                    <a:pt x="0" y="102"/>
                  </a:lnTo>
                  <a:lnTo>
                    <a:pt x="0" y="96"/>
                  </a:lnTo>
                  <a:lnTo>
                    <a:pt x="0" y="94"/>
                  </a:lnTo>
                  <a:lnTo>
                    <a:pt x="0" y="92"/>
                  </a:lnTo>
                  <a:lnTo>
                    <a:pt x="0" y="88"/>
                  </a:lnTo>
                  <a:lnTo>
                    <a:pt x="0" y="86"/>
                  </a:lnTo>
                  <a:lnTo>
                    <a:pt x="0" y="84"/>
                  </a:lnTo>
                  <a:lnTo>
                    <a:pt x="0" y="76"/>
                  </a:lnTo>
                  <a:lnTo>
                    <a:pt x="0" y="72"/>
                  </a:lnTo>
                  <a:lnTo>
                    <a:pt x="0" y="70"/>
                  </a:lnTo>
                  <a:lnTo>
                    <a:pt x="0" y="68"/>
                  </a:lnTo>
                  <a:lnTo>
                    <a:pt x="0" y="64"/>
                  </a:lnTo>
                  <a:lnTo>
                    <a:pt x="0" y="64"/>
                  </a:lnTo>
                  <a:lnTo>
                    <a:pt x="0" y="60"/>
                  </a:lnTo>
                  <a:lnTo>
                    <a:pt x="0" y="56"/>
                  </a:lnTo>
                  <a:lnTo>
                    <a:pt x="0" y="54"/>
                  </a:lnTo>
                  <a:lnTo>
                    <a:pt x="0" y="52"/>
                  </a:lnTo>
                  <a:lnTo>
                    <a:pt x="0" y="50"/>
                  </a:lnTo>
                  <a:lnTo>
                    <a:pt x="0" y="48"/>
                  </a:lnTo>
                  <a:lnTo>
                    <a:pt x="0" y="46"/>
                  </a:lnTo>
                  <a:lnTo>
                    <a:pt x="0" y="44"/>
                  </a:lnTo>
                  <a:lnTo>
                    <a:pt x="0" y="42"/>
                  </a:lnTo>
                  <a:lnTo>
                    <a:pt x="0" y="38"/>
                  </a:lnTo>
                  <a:lnTo>
                    <a:pt x="0" y="34"/>
                  </a:lnTo>
                  <a:lnTo>
                    <a:pt x="0" y="32"/>
                  </a:lnTo>
                  <a:lnTo>
                    <a:pt x="0" y="30"/>
                  </a:lnTo>
                  <a:lnTo>
                    <a:pt x="0" y="24"/>
                  </a:lnTo>
                  <a:lnTo>
                    <a:pt x="0" y="22"/>
                  </a:lnTo>
                  <a:lnTo>
                    <a:pt x="0" y="20"/>
                  </a:lnTo>
                  <a:lnTo>
                    <a:pt x="0" y="16"/>
                  </a:lnTo>
                  <a:lnTo>
                    <a:pt x="0" y="16"/>
                  </a:lnTo>
                  <a:lnTo>
                    <a:pt x="0" y="14"/>
                  </a:lnTo>
                  <a:lnTo>
                    <a:pt x="0" y="12"/>
                  </a:lnTo>
                  <a:lnTo>
                    <a:pt x="0" y="10"/>
                  </a:lnTo>
                  <a:lnTo>
                    <a:pt x="0" y="8"/>
                  </a:lnTo>
                  <a:lnTo>
                    <a:pt x="0" y="6"/>
                  </a:lnTo>
                  <a:lnTo>
                    <a:pt x="0" y="2"/>
                  </a:lnTo>
                  <a:lnTo>
                    <a:pt x="0" y="0"/>
                  </a:lnTo>
                  <a:lnTo>
                    <a:pt x="2" y="0"/>
                  </a:lnTo>
                  <a:lnTo>
                    <a:pt x="4"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8" name="Freeform 244"/>
            <p:cNvSpPr>
              <a:spLocks/>
            </p:cNvSpPr>
            <p:nvPr/>
          </p:nvSpPr>
          <p:spPr bwMode="auto">
            <a:xfrm>
              <a:off x="7777163" y="1909763"/>
              <a:ext cx="254000" cy="282575"/>
            </a:xfrm>
            <a:custGeom>
              <a:avLst/>
              <a:gdLst>
                <a:gd name="T0" fmla="*/ 160 w 160"/>
                <a:gd name="T1" fmla="*/ 10 h 178"/>
                <a:gd name="T2" fmla="*/ 160 w 160"/>
                <a:gd name="T3" fmla="*/ 20 h 178"/>
                <a:gd name="T4" fmla="*/ 160 w 160"/>
                <a:gd name="T5" fmla="*/ 32 h 178"/>
                <a:gd name="T6" fmla="*/ 160 w 160"/>
                <a:gd name="T7" fmla="*/ 40 h 178"/>
                <a:gd name="T8" fmla="*/ 160 w 160"/>
                <a:gd name="T9" fmla="*/ 52 h 178"/>
                <a:gd name="T10" fmla="*/ 160 w 160"/>
                <a:gd name="T11" fmla="*/ 68 h 178"/>
                <a:gd name="T12" fmla="*/ 160 w 160"/>
                <a:gd name="T13" fmla="*/ 78 h 178"/>
                <a:gd name="T14" fmla="*/ 160 w 160"/>
                <a:gd name="T15" fmla="*/ 92 h 178"/>
                <a:gd name="T16" fmla="*/ 160 w 160"/>
                <a:gd name="T17" fmla="*/ 118 h 178"/>
                <a:gd name="T18" fmla="*/ 160 w 160"/>
                <a:gd name="T19" fmla="*/ 132 h 178"/>
                <a:gd name="T20" fmla="*/ 160 w 160"/>
                <a:gd name="T21" fmla="*/ 142 h 178"/>
                <a:gd name="T22" fmla="*/ 160 w 160"/>
                <a:gd name="T23" fmla="*/ 162 h 178"/>
                <a:gd name="T24" fmla="*/ 158 w 160"/>
                <a:gd name="T25" fmla="*/ 172 h 178"/>
                <a:gd name="T26" fmla="*/ 156 w 160"/>
                <a:gd name="T27" fmla="*/ 178 h 178"/>
                <a:gd name="T28" fmla="*/ 154 w 160"/>
                <a:gd name="T29" fmla="*/ 174 h 178"/>
                <a:gd name="T30" fmla="*/ 148 w 160"/>
                <a:gd name="T31" fmla="*/ 176 h 178"/>
                <a:gd name="T32" fmla="*/ 144 w 160"/>
                <a:gd name="T33" fmla="*/ 170 h 178"/>
                <a:gd name="T34" fmla="*/ 142 w 160"/>
                <a:gd name="T35" fmla="*/ 168 h 178"/>
                <a:gd name="T36" fmla="*/ 134 w 160"/>
                <a:gd name="T37" fmla="*/ 170 h 178"/>
                <a:gd name="T38" fmla="*/ 130 w 160"/>
                <a:gd name="T39" fmla="*/ 164 h 178"/>
                <a:gd name="T40" fmla="*/ 122 w 160"/>
                <a:gd name="T41" fmla="*/ 166 h 178"/>
                <a:gd name="T42" fmla="*/ 116 w 160"/>
                <a:gd name="T43" fmla="*/ 162 h 178"/>
                <a:gd name="T44" fmla="*/ 110 w 160"/>
                <a:gd name="T45" fmla="*/ 158 h 178"/>
                <a:gd name="T46" fmla="*/ 108 w 160"/>
                <a:gd name="T47" fmla="*/ 156 h 178"/>
                <a:gd name="T48" fmla="*/ 100 w 160"/>
                <a:gd name="T49" fmla="*/ 154 h 178"/>
                <a:gd name="T50" fmla="*/ 94 w 160"/>
                <a:gd name="T51" fmla="*/ 152 h 178"/>
                <a:gd name="T52" fmla="*/ 88 w 160"/>
                <a:gd name="T53" fmla="*/ 156 h 178"/>
                <a:gd name="T54" fmla="*/ 82 w 160"/>
                <a:gd name="T55" fmla="*/ 154 h 178"/>
                <a:gd name="T56" fmla="*/ 74 w 160"/>
                <a:gd name="T57" fmla="*/ 152 h 178"/>
                <a:gd name="T58" fmla="*/ 70 w 160"/>
                <a:gd name="T59" fmla="*/ 152 h 178"/>
                <a:gd name="T60" fmla="*/ 62 w 160"/>
                <a:gd name="T61" fmla="*/ 152 h 178"/>
                <a:gd name="T62" fmla="*/ 58 w 160"/>
                <a:gd name="T63" fmla="*/ 150 h 178"/>
                <a:gd name="T64" fmla="*/ 50 w 160"/>
                <a:gd name="T65" fmla="*/ 148 h 178"/>
                <a:gd name="T66" fmla="*/ 48 w 160"/>
                <a:gd name="T67" fmla="*/ 142 h 178"/>
                <a:gd name="T68" fmla="*/ 40 w 160"/>
                <a:gd name="T69" fmla="*/ 136 h 178"/>
                <a:gd name="T70" fmla="*/ 36 w 160"/>
                <a:gd name="T71" fmla="*/ 134 h 178"/>
                <a:gd name="T72" fmla="*/ 30 w 160"/>
                <a:gd name="T73" fmla="*/ 130 h 178"/>
                <a:gd name="T74" fmla="*/ 24 w 160"/>
                <a:gd name="T75" fmla="*/ 124 h 178"/>
                <a:gd name="T76" fmla="*/ 18 w 160"/>
                <a:gd name="T77" fmla="*/ 120 h 178"/>
                <a:gd name="T78" fmla="*/ 12 w 160"/>
                <a:gd name="T79" fmla="*/ 116 h 178"/>
                <a:gd name="T80" fmla="*/ 8 w 160"/>
                <a:gd name="T81" fmla="*/ 108 h 178"/>
                <a:gd name="T82" fmla="*/ 8 w 160"/>
                <a:gd name="T83" fmla="*/ 94 h 178"/>
                <a:gd name="T84" fmla="*/ 6 w 160"/>
                <a:gd name="T85" fmla="*/ 82 h 178"/>
                <a:gd name="T86" fmla="*/ 4 w 160"/>
                <a:gd name="T87" fmla="*/ 74 h 178"/>
                <a:gd name="T88" fmla="*/ 4 w 160"/>
                <a:gd name="T89" fmla="*/ 64 h 178"/>
                <a:gd name="T90" fmla="*/ 2 w 160"/>
                <a:gd name="T91" fmla="*/ 42 h 178"/>
                <a:gd name="T92" fmla="*/ 0 w 160"/>
                <a:gd name="T93" fmla="*/ 30 h 178"/>
                <a:gd name="T94" fmla="*/ 8 w 160"/>
                <a:gd name="T95" fmla="*/ 20 h 178"/>
                <a:gd name="T96" fmla="*/ 16 w 160"/>
                <a:gd name="T97" fmla="*/ 20 h 178"/>
                <a:gd name="T98" fmla="*/ 36 w 160"/>
                <a:gd name="T99" fmla="*/ 20 h 178"/>
                <a:gd name="T100" fmla="*/ 52 w 160"/>
                <a:gd name="T101" fmla="*/ 20 h 178"/>
                <a:gd name="T102" fmla="*/ 64 w 160"/>
                <a:gd name="T103" fmla="*/ 20 h 178"/>
                <a:gd name="T104" fmla="*/ 76 w 160"/>
                <a:gd name="T105" fmla="*/ 20 h 178"/>
                <a:gd name="T106" fmla="*/ 88 w 160"/>
                <a:gd name="T107" fmla="*/ 20 h 178"/>
                <a:gd name="T108" fmla="*/ 100 w 160"/>
                <a:gd name="T109" fmla="*/ 20 h 178"/>
                <a:gd name="T110" fmla="*/ 110 w 160"/>
                <a:gd name="T111" fmla="*/ 20 h 178"/>
                <a:gd name="T112" fmla="*/ 120 w 160"/>
                <a:gd name="T113" fmla="*/ 20 h 178"/>
                <a:gd name="T114" fmla="*/ 130 w 160"/>
                <a:gd name="T115" fmla="*/ 20 h 178"/>
                <a:gd name="T116" fmla="*/ 148 w 160"/>
                <a:gd name="T117" fmla="*/ 20 h 178"/>
                <a:gd name="T118" fmla="*/ 154 w 160"/>
                <a:gd name="T119" fmla="*/ 18 h 178"/>
                <a:gd name="T120" fmla="*/ 158 w 160"/>
                <a:gd name="T121" fmla="*/ 10 h 178"/>
                <a:gd name="T122" fmla="*/ 160 w 160"/>
                <a:gd name="T123" fmla="*/ 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78">
                  <a:moveTo>
                    <a:pt x="160" y="2"/>
                  </a:moveTo>
                  <a:lnTo>
                    <a:pt x="160" y="4"/>
                  </a:lnTo>
                  <a:lnTo>
                    <a:pt x="160" y="6"/>
                  </a:lnTo>
                  <a:lnTo>
                    <a:pt x="160" y="8"/>
                  </a:lnTo>
                  <a:lnTo>
                    <a:pt x="160" y="10"/>
                  </a:lnTo>
                  <a:lnTo>
                    <a:pt x="160" y="12"/>
                  </a:lnTo>
                  <a:lnTo>
                    <a:pt x="160" y="14"/>
                  </a:lnTo>
                  <a:lnTo>
                    <a:pt x="160" y="16"/>
                  </a:lnTo>
                  <a:lnTo>
                    <a:pt x="160" y="18"/>
                  </a:lnTo>
                  <a:lnTo>
                    <a:pt x="160" y="20"/>
                  </a:lnTo>
                  <a:lnTo>
                    <a:pt x="160" y="24"/>
                  </a:lnTo>
                  <a:lnTo>
                    <a:pt x="160" y="26"/>
                  </a:lnTo>
                  <a:lnTo>
                    <a:pt x="160" y="28"/>
                  </a:lnTo>
                  <a:lnTo>
                    <a:pt x="160" y="30"/>
                  </a:lnTo>
                  <a:lnTo>
                    <a:pt x="160" y="32"/>
                  </a:lnTo>
                  <a:lnTo>
                    <a:pt x="160" y="34"/>
                  </a:lnTo>
                  <a:lnTo>
                    <a:pt x="160" y="34"/>
                  </a:lnTo>
                  <a:lnTo>
                    <a:pt x="160" y="36"/>
                  </a:lnTo>
                  <a:lnTo>
                    <a:pt x="160" y="38"/>
                  </a:lnTo>
                  <a:lnTo>
                    <a:pt x="160" y="40"/>
                  </a:lnTo>
                  <a:lnTo>
                    <a:pt x="160" y="42"/>
                  </a:lnTo>
                  <a:lnTo>
                    <a:pt x="160" y="44"/>
                  </a:lnTo>
                  <a:lnTo>
                    <a:pt x="160" y="46"/>
                  </a:lnTo>
                  <a:lnTo>
                    <a:pt x="160" y="48"/>
                  </a:lnTo>
                  <a:lnTo>
                    <a:pt x="160" y="52"/>
                  </a:lnTo>
                  <a:lnTo>
                    <a:pt x="160" y="56"/>
                  </a:lnTo>
                  <a:lnTo>
                    <a:pt x="160" y="58"/>
                  </a:lnTo>
                  <a:lnTo>
                    <a:pt x="160" y="60"/>
                  </a:lnTo>
                  <a:lnTo>
                    <a:pt x="160" y="62"/>
                  </a:lnTo>
                  <a:lnTo>
                    <a:pt x="160" y="68"/>
                  </a:lnTo>
                  <a:lnTo>
                    <a:pt x="160" y="70"/>
                  </a:lnTo>
                  <a:lnTo>
                    <a:pt x="160" y="72"/>
                  </a:lnTo>
                  <a:lnTo>
                    <a:pt x="160" y="74"/>
                  </a:lnTo>
                  <a:lnTo>
                    <a:pt x="160" y="76"/>
                  </a:lnTo>
                  <a:lnTo>
                    <a:pt x="160" y="78"/>
                  </a:lnTo>
                  <a:lnTo>
                    <a:pt x="160" y="82"/>
                  </a:lnTo>
                  <a:lnTo>
                    <a:pt x="160" y="82"/>
                  </a:lnTo>
                  <a:lnTo>
                    <a:pt x="160" y="84"/>
                  </a:lnTo>
                  <a:lnTo>
                    <a:pt x="160" y="88"/>
                  </a:lnTo>
                  <a:lnTo>
                    <a:pt x="160" y="92"/>
                  </a:lnTo>
                  <a:lnTo>
                    <a:pt x="160" y="96"/>
                  </a:lnTo>
                  <a:lnTo>
                    <a:pt x="160" y="98"/>
                  </a:lnTo>
                  <a:lnTo>
                    <a:pt x="160" y="108"/>
                  </a:lnTo>
                  <a:lnTo>
                    <a:pt x="160" y="114"/>
                  </a:lnTo>
                  <a:lnTo>
                    <a:pt x="160" y="118"/>
                  </a:lnTo>
                  <a:lnTo>
                    <a:pt x="160" y="120"/>
                  </a:lnTo>
                  <a:lnTo>
                    <a:pt x="160" y="124"/>
                  </a:lnTo>
                  <a:lnTo>
                    <a:pt x="160" y="128"/>
                  </a:lnTo>
                  <a:lnTo>
                    <a:pt x="160" y="130"/>
                  </a:lnTo>
                  <a:lnTo>
                    <a:pt x="160" y="132"/>
                  </a:lnTo>
                  <a:lnTo>
                    <a:pt x="160" y="134"/>
                  </a:lnTo>
                  <a:lnTo>
                    <a:pt x="160" y="136"/>
                  </a:lnTo>
                  <a:lnTo>
                    <a:pt x="160" y="138"/>
                  </a:lnTo>
                  <a:lnTo>
                    <a:pt x="160" y="140"/>
                  </a:lnTo>
                  <a:lnTo>
                    <a:pt x="160" y="142"/>
                  </a:lnTo>
                  <a:lnTo>
                    <a:pt x="160" y="146"/>
                  </a:lnTo>
                  <a:lnTo>
                    <a:pt x="160" y="150"/>
                  </a:lnTo>
                  <a:lnTo>
                    <a:pt x="160" y="152"/>
                  </a:lnTo>
                  <a:lnTo>
                    <a:pt x="160" y="160"/>
                  </a:lnTo>
                  <a:lnTo>
                    <a:pt x="160" y="162"/>
                  </a:lnTo>
                  <a:lnTo>
                    <a:pt x="160" y="164"/>
                  </a:lnTo>
                  <a:lnTo>
                    <a:pt x="160" y="168"/>
                  </a:lnTo>
                  <a:lnTo>
                    <a:pt x="158" y="168"/>
                  </a:lnTo>
                  <a:lnTo>
                    <a:pt x="158" y="170"/>
                  </a:lnTo>
                  <a:lnTo>
                    <a:pt x="158" y="172"/>
                  </a:lnTo>
                  <a:lnTo>
                    <a:pt x="158" y="172"/>
                  </a:lnTo>
                  <a:lnTo>
                    <a:pt x="158" y="174"/>
                  </a:lnTo>
                  <a:lnTo>
                    <a:pt x="158" y="174"/>
                  </a:lnTo>
                  <a:lnTo>
                    <a:pt x="158" y="176"/>
                  </a:lnTo>
                  <a:lnTo>
                    <a:pt x="156" y="178"/>
                  </a:lnTo>
                  <a:lnTo>
                    <a:pt x="156" y="176"/>
                  </a:lnTo>
                  <a:lnTo>
                    <a:pt x="156" y="174"/>
                  </a:lnTo>
                  <a:lnTo>
                    <a:pt x="154" y="174"/>
                  </a:lnTo>
                  <a:lnTo>
                    <a:pt x="154" y="172"/>
                  </a:lnTo>
                  <a:lnTo>
                    <a:pt x="154" y="174"/>
                  </a:lnTo>
                  <a:lnTo>
                    <a:pt x="152" y="176"/>
                  </a:lnTo>
                  <a:lnTo>
                    <a:pt x="152" y="178"/>
                  </a:lnTo>
                  <a:lnTo>
                    <a:pt x="150" y="178"/>
                  </a:lnTo>
                  <a:lnTo>
                    <a:pt x="150" y="176"/>
                  </a:lnTo>
                  <a:lnTo>
                    <a:pt x="148" y="176"/>
                  </a:lnTo>
                  <a:lnTo>
                    <a:pt x="148" y="174"/>
                  </a:lnTo>
                  <a:lnTo>
                    <a:pt x="146" y="174"/>
                  </a:lnTo>
                  <a:lnTo>
                    <a:pt x="146" y="172"/>
                  </a:lnTo>
                  <a:lnTo>
                    <a:pt x="144" y="172"/>
                  </a:lnTo>
                  <a:lnTo>
                    <a:pt x="144" y="170"/>
                  </a:lnTo>
                  <a:lnTo>
                    <a:pt x="146" y="170"/>
                  </a:lnTo>
                  <a:lnTo>
                    <a:pt x="146" y="168"/>
                  </a:lnTo>
                  <a:lnTo>
                    <a:pt x="144" y="166"/>
                  </a:lnTo>
                  <a:lnTo>
                    <a:pt x="144" y="168"/>
                  </a:lnTo>
                  <a:lnTo>
                    <a:pt x="142" y="168"/>
                  </a:lnTo>
                  <a:lnTo>
                    <a:pt x="140" y="168"/>
                  </a:lnTo>
                  <a:lnTo>
                    <a:pt x="140" y="170"/>
                  </a:lnTo>
                  <a:lnTo>
                    <a:pt x="138" y="170"/>
                  </a:lnTo>
                  <a:lnTo>
                    <a:pt x="136" y="170"/>
                  </a:lnTo>
                  <a:lnTo>
                    <a:pt x="134" y="170"/>
                  </a:lnTo>
                  <a:lnTo>
                    <a:pt x="132" y="170"/>
                  </a:lnTo>
                  <a:lnTo>
                    <a:pt x="132" y="168"/>
                  </a:lnTo>
                  <a:lnTo>
                    <a:pt x="130" y="168"/>
                  </a:lnTo>
                  <a:lnTo>
                    <a:pt x="130" y="166"/>
                  </a:lnTo>
                  <a:lnTo>
                    <a:pt x="130" y="164"/>
                  </a:lnTo>
                  <a:lnTo>
                    <a:pt x="128" y="164"/>
                  </a:lnTo>
                  <a:lnTo>
                    <a:pt x="126" y="164"/>
                  </a:lnTo>
                  <a:lnTo>
                    <a:pt x="126" y="166"/>
                  </a:lnTo>
                  <a:lnTo>
                    <a:pt x="124" y="166"/>
                  </a:lnTo>
                  <a:lnTo>
                    <a:pt x="122" y="166"/>
                  </a:lnTo>
                  <a:lnTo>
                    <a:pt x="120" y="166"/>
                  </a:lnTo>
                  <a:lnTo>
                    <a:pt x="120" y="164"/>
                  </a:lnTo>
                  <a:lnTo>
                    <a:pt x="118" y="162"/>
                  </a:lnTo>
                  <a:lnTo>
                    <a:pt x="118" y="164"/>
                  </a:lnTo>
                  <a:lnTo>
                    <a:pt x="116" y="162"/>
                  </a:lnTo>
                  <a:lnTo>
                    <a:pt x="116" y="160"/>
                  </a:lnTo>
                  <a:lnTo>
                    <a:pt x="114" y="160"/>
                  </a:lnTo>
                  <a:lnTo>
                    <a:pt x="112" y="160"/>
                  </a:lnTo>
                  <a:lnTo>
                    <a:pt x="112" y="158"/>
                  </a:lnTo>
                  <a:lnTo>
                    <a:pt x="110" y="158"/>
                  </a:lnTo>
                  <a:lnTo>
                    <a:pt x="110" y="156"/>
                  </a:lnTo>
                  <a:lnTo>
                    <a:pt x="110" y="156"/>
                  </a:lnTo>
                  <a:lnTo>
                    <a:pt x="110" y="158"/>
                  </a:lnTo>
                  <a:lnTo>
                    <a:pt x="108" y="158"/>
                  </a:lnTo>
                  <a:lnTo>
                    <a:pt x="108" y="156"/>
                  </a:lnTo>
                  <a:lnTo>
                    <a:pt x="106" y="156"/>
                  </a:lnTo>
                  <a:lnTo>
                    <a:pt x="106" y="154"/>
                  </a:lnTo>
                  <a:lnTo>
                    <a:pt x="104" y="154"/>
                  </a:lnTo>
                  <a:lnTo>
                    <a:pt x="102" y="154"/>
                  </a:lnTo>
                  <a:lnTo>
                    <a:pt x="100" y="154"/>
                  </a:lnTo>
                  <a:lnTo>
                    <a:pt x="100" y="152"/>
                  </a:lnTo>
                  <a:lnTo>
                    <a:pt x="98" y="152"/>
                  </a:lnTo>
                  <a:lnTo>
                    <a:pt x="98" y="154"/>
                  </a:lnTo>
                  <a:lnTo>
                    <a:pt x="96" y="152"/>
                  </a:lnTo>
                  <a:lnTo>
                    <a:pt x="94" y="152"/>
                  </a:lnTo>
                  <a:lnTo>
                    <a:pt x="94" y="154"/>
                  </a:lnTo>
                  <a:lnTo>
                    <a:pt x="92" y="154"/>
                  </a:lnTo>
                  <a:lnTo>
                    <a:pt x="90" y="154"/>
                  </a:lnTo>
                  <a:lnTo>
                    <a:pt x="90" y="156"/>
                  </a:lnTo>
                  <a:lnTo>
                    <a:pt x="88" y="156"/>
                  </a:lnTo>
                  <a:lnTo>
                    <a:pt x="88" y="154"/>
                  </a:lnTo>
                  <a:lnTo>
                    <a:pt x="86" y="156"/>
                  </a:lnTo>
                  <a:lnTo>
                    <a:pt x="84" y="154"/>
                  </a:lnTo>
                  <a:lnTo>
                    <a:pt x="82" y="152"/>
                  </a:lnTo>
                  <a:lnTo>
                    <a:pt x="82" y="154"/>
                  </a:lnTo>
                  <a:lnTo>
                    <a:pt x="80" y="154"/>
                  </a:lnTo>
                  <a:lnTo>
                    <a:pt x="78" y="154"/>
                  </a:lnTo>
                  <a:lnTo>
                    <a:pt x="76" y="154"/>
                  </a:lnTo>
                  <a:lnTo>
                    <a:pt x="76" y="152"/>
                  </a:lnTo>
                  <a:lnTo>
                    <a:pt x="74" y="152"/>
                  </a:lnTo>
                  <a:lnTo>
                    <a:pt x="72" y="152"/>
                  </a:lnTo>
                  <a:lnTo>
                    <a:pt x="72" y="154"/>
                  </a:lnTo>
                  <a:lnTo>
                    <a:pt x="70" y="152"/>
                  </a:lnTo>
                  <a:lnTo>
                    <a:pt x="70" y="150"/>
                  </a:lnTo>
                  <a:lnTo>
                    <a:pt x="70" y="152"/>
                  </a:lnTo>
                  <a:lnTo>
                    <a:pt x="68" y="150"/>
                  </a:lnTo>
                  <a:lnTo>
                    <a:pt x="68" y="152"/>
                  </a:lnTo>
                  <a:lnTo>
                    <a:pt x="66" y="152"/>
                  </a:lnTo>
                  <a:lnTo>
                    <a:pt x="64" y="152"/>
                  </a:lnTo>
                  <a:lnTo>
                    <a:pt x="62" y="152"/>
                  </a:lnTo>
                  <a:lnTo>
                    <a:pt x="62" y="152"/>
                  </a:lnTo>
                  <a:lnTo>
                    <a:pt x="62" y="154"/>
                  </a:lnTo>
                  <a:lnTo>
                    <a:pt x="60" y="152"/>
                  </a:lnTo>
                  <a:lnTo>
                    <a:pt x="60" y="150"/>
                  </a:lnTo>
                  <a:lnTo>
                    <a:pt x="58" y="150"/>
                  </a:lnTo>
                  <a:lnTo>
                    <a:pt x="56" y="150"/>
                  </a:lnTo>
                  <a:lnTo>
                    <a:pt x="54" y="150"/>
                  </a:lnTo>
                  <a:lnTo>
                    <a:pt x="54" y="148"/>
                  </a:lnTo>
                  <a:lnTo>
                    <a:pt x="52" y="148"/>
                  </a:lnTo>
                  <a:lnTo>
                    <a:pt x="50" y="148"/>
                  </a:lnTo>
                  <a:lnTo>
                    <a:pt x="48" y="148"/>
                  </a:lnTo>
                  <a:lnTo>
                    <a:pt x="48" y="146"/>
                  </a:lnTo>
                  <a:lnTo>
                    <a:pt x="46" y="146"/>
                  </a:lnTo>
                  <a:lnTo>
                    <a:pt x="48" y="144"/>
                  </a:lnTo>
                  <a:lnTo>
                    <a:pt x="48" y="142"/>
                  </a:lnTo>
                  <a:lnTo>
                    <a:pt x="46" y="142"/>
                  </a:lnTo>
                  <a:lnTo>
                    <a:pt x="44" y="140"/>
                  </a:lnTo>
                  <a:lnTo>
                    <a:pt x="44" y="138"/>
                  </a:lnTo>
                  <a:lnTo>
                    <a:pt x="42" y="136"/>
                  </a:lnTo>
                  <a:lnTo>
                    <a:pt x="40" y="136"/>
                  </a:lnTo>
                  <a:lnTo>
                    <a:pt x="40" y="138"/>
                  </a:lnTo>
                  <a:lnTo>
                    <a:pt x="38" y="138"/>
                  </a:lnTo>
                  <a:lnTo>
                    <a:pt x="38" y="136"/>
                  </a:lnTo>
                  <a:lnTo>
                    <a:pt x="38" y="134"/>
                  </a:lnTo>
                  <a:lnTo>
                    <a:pt x="36" y="134"/>
                  </a:lnTo>
                  <a:lnTo>
                    <a:pt x="34" y="132"/>
                  </a:lnTo>
                  <a:lnTo>
                    <a:pt x="32" y="132"/>
                  </a:lnTo>
                  <a:lnTo>
                    <a:pt x="32" y="130"/>
                  </a:lnTo>
                  <a:lnTo>
                    <a:pt x="30" y="130"/>
                  </a:lnTo>
                  <a:lnTo>
                    <a:pt x="30" y="130"/>
                  </a:lnTo>
                  <a:lnTo>
                    <a:pt x="28" y="128"/>
                  </a:lnTo>
                  <a:lnTo>
                    <a:pt x="26" y="128"/>
                  </a:lnTo>
                  <a:lnTo>
                    <a:pt x="24" y="128"/>
                  </a:lnTo>
                  <a:lnTo>
                    <a:pt x="24" y="126"/>
                  </a:lnTo>
                  <a:lnTo>
                    <a:pt x="24" y="124"/>
                  </a:lnTo>
                  <a:lnTo>
                    <a:pt x="22" y="126"/>
                  </a:lnTo>
                  <a:lnTo>
                    <a:pt x="22" y="124"/>
                  </a:lnTo>
                  <a:lnTo>
                    <a:pt x="20" y="124"/>
                  </a:lnTo>
                  <a:lnTo>
                    <a:pt x="20" y="122"/>
                  </a:lnTo>
                  <a:lnTo>
                    <a:pt x="18" y="120"/>
                  </a:lnTo>
                  <a:lnTo>
                    <a:pt x="18" y="118"/>
                  </a:lnTo>
                  <a:lnTo>
                    <a:pt x="16" y="116"/>
                  </a:lnTo>
                  <a:lnTo>
                    <a:pt x="14" y="116"/>
                  </a:lnTo>
                  <a:lnTo>
                    <a:pt x="14" y="116"/>
                  </a:lnTo>
                  <a:lnTo>
                    <a:pt x="12" y="116"/>
                  </a:lnTo>
                  <a:lnTo>
                    <a:pt x="12" y="114"/>
                  </a:lnTo>
                  <a:lnTo>
                    <a:pt x="12" y="112"/>
                  </a:lnTo>
                  <a:lnTo>
                    <a:pt x="10" y="112"/>
                  </a:lnTo>
                  <a:lnTo>
                    <a:pt x="10" y="110"/>
                  </a:lnTo>
                  <a:lnTo>
                    <a:pt x="8" y="108"/>
                  </a:lnTo>
                  <a:lnTo>
                    <a:pt x="8" y="104"/>
                  </a:lnTo>
                  <a:lnTo>
                    <a:pt x="8" y="102"/>
                  </a:lnTo>
                  <a:lnTo>
                    <a:pt x="8" y="100"/>
                  </a:lnTo>
                  <a:lnTo>
                    <a:pt x="8" y="98"/>
                  </a:lnTo>
                  <a:lnTo>
                    <a:pt x="8" y="94"/>
                  </a:lnTo>
                  <a:lnTo>
                    <a:pt x="8" y="92"/>
                  </a:lnTo>
                  <a:lnTo>
                    <a:pt x="6" y="88"/>
                  </a:lnTo>
                  <a:lnTo>
                    <a:pt x="6" y="86"/>
                  </a:lnTo>
                  <a:lnTo>
                    <a:pt x="6" y="84"/>
                  </a:lnTo>
                  <a:lnTo>
                    <a:pt x="6" y="82"/>
                  </a:lnTo>
                  <a:lnTo>
                    <a:pt x="6" y="82"/>
                  </a:lnTo>
                  <a:lnTo>
                    <a:pt x="6" y="80"/>
                  </a:lnTo>
                  <a:lnTo>
                    <a:pt x="6" y="76"/>
                  </a:lnTo>
                  <a:lnTo>
                    <a:pt x="6" y="74"/>
                  </a:lnTo>
                  <a:lnTo>
                    <a:pt x="4" y="74"/>
                  </a:lnTo>
                  <a:lnTo>
                    <a:pt x="4" y="72"/>
                  </a:lnTo>
                  <a:lnTo>
                    <a:pt x="4" y="70"/>
                  </a:lnTo>
                  <a:lnTo>
                    <a:pt x="4" y="68"/>
                  </a:lnTo>
                  <a:lnTo>
                    <a:pt x="4" y="66"/>
                  </a:lnTo>
                  <a:lnTo>
                    <a:pt x="4" y="64"/>
                  </a:lnTo>
                  <a:lnTo>
                    <a:pt x="4" y="58"/>
                  </a:lnTo>
                  <a:lnTo>
                    <a:pt x="2" y="52"/>
                  </a:lnTo>
                  <a:lnTo>
                    <a:pt x="2" y="50"/>
                  </a:lnTo>
                  <a:lnTo>
                    <a:pt x="2" y="48"/>
                  </a:lnTo>
                  <a:lnTo>
                    <a:pt x="2" y="42"/>
                  </a:lnTo>
                  <a:lnTo>
                    <a:pt x="2" y="40"/>
                  </a:lnTo>
                  <a:lnTo>
                    <a:pt x="2" y="38"/>
                  </a:lnTo>
                  <a:lnTo>
                    <a:pt x="0" y="34"/>
                  </a:lnTo>
                  <a:lnTo>
                    <a:pt x="0" y="32"/>
                  </a:lnTo>
                  <a:lnTo>
                    <a:pt x="0" y="30"/>
                  </a:lnTo>
                  <a:lnTo>
                    <a:pt x="0" y="26"/>
                  </a:lnTo>
                  <a:lnTo>
                    <a:pt x="0" y="24"/>
                  </a:lnTo>
                  <a:lnTo>
                    <a:pt x="0" y="20"/>
                  </a:lnTo>
                  <a:lnTo>
                    <a:pt x="2" y="20"/>
                  </a:lnTo>
                  <a:lnTo>
                    <a:pt x="8" y="20"/>
                  </a:lnTo>
                  <a:lnTo>
                    <a:pt x="10" y="20"/>
                  </a:lnTo>
                  <a:lnTo>
                    <a:pt x="12" y="20"/>
                  </a:lnTo>
                  <a:lnTo>
                    <a:pt x="14" y="20"/>
                  </a:lnTo>
                  <a:lnTo>
                    <a:pt x="14" y="20"/>
                  </a:lnTo>
                  <a:lnTo>
                    <a:pt x="16" y="20"/>
                  </a:lnTo>
                  <a:lnTo>
                    <a:pt x="18" y="20"/>
                  </a:lnTo>
                  <a:lnTo>
                    <a:pt x="24" y="20"/>
                  </a:lnTo>
                  <a:lnTo>
                    <a:pt x="30" y="20"/>
                  </a:lnTo>
                  <a:lnTo>
                    <a:pt x="34" y="20"/>
                  </a:lnTo>
                  <a:lnTo>
                    <a:pt x="36" y="20"/>
                  </a:lnTo>
                  <a:lnTo>
                    <a:pt x="40" y="20"/>
                  </a:lnTo>
                  <a:lnTo>
                    <a:pt x="44" y="20"/>
                  </a:lnTo>
                  <a:lnTo>
                    <a:pt x="48" y="20"/>
                  </a:lnTo>
                  <a:lnTo>
                    <a:pt x="50" y="20"/>
                  </a:lnTo>
                  <a:lnTo>
                    <a:pt x="52" y="20"/>
                  </a:lnTo>
                  <a:lnTo>
                    <a:pt x="54" y="20"/>
                  </a:lnTo>
                  <a:lnTo>
                    <a:pt x="60" y="20"/>
                  </a:lnTo>
                  <a:lnTo>
                    <a:pt x="62" y="20"/>
                  </a:lnTo>
                  <a:lnTo>
                    <a:pt x="62" y="20"/>
                  </a:lnTo>
                  <a:lnTo>
                    <a:pt x="64" y="20"/>
                  </a:lnTo>
                  <a:lnTo>
                    <a:pt x="66" y="20"/>
                  </a:lnTo>
                  <a:lnTo>
                    <a:pt x="68" y="20"/>
                  </a:lnTo>
                  <a:lnTo>
                    <a:pt x="70" y="20"/>
                  </a:lnTo>
                  <a:lnTo>
                    <a:pt x="74" y="20"/>
                  </a:lnTo>
                  <a:lnTo>
                    <a:pt x="76" y="20"/>
                  </a:lnTo>
                  <a:lnTo>
                    <a:pt x="78" y="20"/>
                  </a:lnTo>
                  <a:lnTo>
                    <a:pt x="80" y="20"/>
                  </a:lnTo>
                  <a:lnTo>
                    <a:pt x="84" y="20"/>
                  </a:lnTo>
                  <a:lnTo>
                    <a:pt x="86" y="20"/>
                  </a:lnTo>
                  <a:lnTo>
                    <a:pt x="88" y="20"/>
                  </a:lnTo>
                  <a:lnTo>
                    <a:pt x="90" y="20"/>
                  </a:lnTo>
                  <a:lnTo>
                    <a:pt x="92" y="20"/>
                  </a:lnTo>
                  <a:lnTo>
                    <a:pt x="94" y="20"/>
                  </a:lnTo>
                  <a:lnTo>
                    <a:pt x="96" y="20"/>
                  </a:lnTo>
                  <a:lnTo>
                    <a:pt x="100" y="20"/>
                  </a:lnTo>
                  <a:lnTo>
                    <a:pt x="102" y="20"/>
                  </a:lnTo>
                  <a:lnTo>
                    <a:pt x="104" y="20"/>
                  </a:lnTo>
                  <a:lnTo>
                    <a:pt x="108" y="20"/>
                  </a:lnTo>
                  <a:lnTo>
                    <a:pt x="110" y="20"/>
                  </a:lnTo>
                  <a:lnTo>
                    <a:pt x="110" y="20"/>
                  </a:lnTo>
                  <a:lnTo>
                    <a:pt x="112" y="20"/>
                  </a:lnTo>
                  <a:lnTo>
                    <a:pt x="114" y="20"/>
                  </a:lnTo>
                  <a:lnTo>
                    <a:pt x="116" y="20"/>
                  </a:lnTo>
                  <a:lnTo>
                    <a:pt x="118" y="20"/>
                  </a:lnTo>
                  <a:lnTo>
                    <a:pt x="120" y="20"/>
                  </a:lnTo>
                  <a:lnTo>
                    <a:pt x="122" y="20"/>
                  </a:lnTo>
                  <a:lnTo>
                    <a:pt x="124" y="20"/>
                  </a:lnTo>
                  <a:lnTo>
                    <a:pt x="126" y="20"/>
                  </a:lnTo>
                  <a:lnTo>
                    <a:pt x="128" y="20"/>
                  </a:lnTo>
                  <a:lnTo>
                    <a:pt x="130" y="20"/>
                  </a:lnTo>
                  <a:lnTo>
                    <a:pt x="136" y="20"/>
                  </a:lnTo>
                  <a:lnTo>
                    <a:pt x="138" y="20"/>
                  </a:lnTo>
                  <a:lnTo>
                    <a:pt x="144" y="20"/>
                  </a:lnTo>
                  <a:lnTo>
                    <a:pt x="146" y="20"/>
                  </a:lnTo>
                  <a:lnTo>
                    <a:pt x="148" y="20"/>
                  </a:lnTo>
                  <a:lnTo>
                    <a:pt x="152" y="20"/>
                  </a:lnTo>
                  <a:lnTo>
                    <a:pt x="154" y="20"/>
                  </a:lnTo>
                  <a:lnTo>
                    <a:pt x="156" y="20"/>
                  </a:lnTo>
                  <a:lnTo>
                    <a:pt x="154" y="20"/>
                  </a:lnTo>
                  <a:lnTo>
                    <a:pt x="154" y="18"/>
                  </a:lnTo>
                  <a:lnTo>
                    <a:pt x="156" y="16"/>
                  </a:lnTo>
                  <a:lnTo>
                    <a:pt x="156" y="14"/>
                  </a:lnTo>
                  <a:lnTo>
                    <a:pt x="158" y="14"/>
                  </a:lnTo>
                  <a:lnTo>
                    <a:pt x="158" y="12"/>
                  </a:lnTo>
                  <a:lnTo>
                    <a:pt x="158" y="10"/>
                  </a:lnTo>
                  <a:lnTo>
                    <a:pt x="158" y="8"/>
                  </a:lnTo>
                  <a:lnTo>
                    <a:pt x="158" y="8"/>
                  </a:lnTo>
                  <a:lnTo>
                    <a:pt x="158" y="6"/>
                  </a:lnTo>
                  <a:lnTo>
                    <a:pt x="158" y="4"/>
                  </a:lnTo>
                  <a:lnTo>
                    <a:pt x="160" y="4"/>
                  </a:lnTo>
                  <a:lnTo>
                    <a:pt x="160" y="2"/>
                  </a:lnTo>
                  <a:lnTo>
                    <a:pt x="160" y="0"/>
                  </a:lnTo>
                  <a:lnTo>
                    <a:pt x="160"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9" name="Freeform 82"/>
            <p:cNvSpPr>
              <a:spLocks/>
            </p:cNvSpPr>
            <p:nvPr/>
          </p:nvSpPr>
          <p:spPr bwMode="auto">
            <a:xfrm>
              <a:off x="5892800" y="4210050"/>
              <a:ext cx="307975" cy="258763"/>
            </a:xfrm>
            <a:custGeom>
              <a:avLst/>
              <a:gdLst>
                <a:gd name="T0" fmla="*/ 80 w 194"/>
                <a:gd name="T1" fmla="*/ 0 h 163"/>
                <a:gd name="T2" fmla="*/ 92 w 194"/>
                <a:gd name="T3" fmla="*/ 0 h 163"/>
                <a:gd name="T4" fmla="*/ 104 w 194"/>
                <a:gd name="T5" fmla="*/ 0 h 163"/>
                <a:gd name="T6" fmla="*/ 116 w 194"/>
                <a:gd name="T7" fmla="*/ 0 h 163"/>
                <a:gd name="T8" fmla="*/ 130 w 194"/>
                <a:gd name="T9" fmla="*/ 0 h 163"/>
                <a:gd name="T10" fmla="*/ 138 w 194"/>
                <a:gd name="T11" fmla="*/ 0 h 163"/>
                <a:gd name="T12" fmla="*/ 152 w 194"/>
                <a:gd name="T13" fmla="*/ 0 h 163"/>
                <a:gd name="T14" fmla="*/ 172 w 194"/>
                <a:gd name="T15" fmla="*/ 0 h 163"/>
                <a:gd name="T16" fmla="*/ 182 w 194"/>
                <a:gd name="T17" fmla="*/ 0 h 163"/>
                <a:gd name="T18" fmla="*/ 192 w 194"/>
                <a:gd name="T19" fmla="*/ 0 h 163"/>
                <a:gd name="T20" fmla="*/ 194 w 194"/>
                <a:gd name="T21" fmla="*/ 11 h 163"/>
                <a:gd name="T22" fmla="*/ 194 w 194"/>
                <a:gd name="T23" fmla="*/ 23 h 163"/>
                <a:gd name="T24" fmla="*/ 194 w 194"/>
                <a:gd name="T25" fmla="*/ 31 h 163"/>
                <a:gd name="T26" fmla="*/ 194 w 194"/>
                <a:gd name="T27" fmla="*/ 41 h 163"/>
                <a:gd name="T28" fmla="*/ 194 w 194"/>
                <a:gd name="T29" fmla="*/ 55 h 163"/>
                <a:gd name="T30" fmla="*/ 194 w 194"/>
                <a:gd name="T31" fmla="*/ 69 h 163"/>
                <a:gd name="T32" fmla="*/ 194 w 194"/>
                <a:gd name="T33" fmla="*/ 77 h 163"/>
                <a:gd name="T34" fmla="*/ 194 w 194"/>
                <a:gd name="T35" fmla="*/ 91 h 163"/>
                <a:gd name="T36" fmla="*/ 194 w 194"/>
                <a:gd name="T37" fmla="*/ 101 h 163"/>
                <a:gd name="T38" fmla="*/ 194 w 194"/>
                <a:gd name="T39" fmla="*/ 117 h 163"/>
                <a:gd name="T40" fmla="*/ 194 w 194"/>
                <a:gd name="T41" fmla="*/ 127 h 163"/>
                <a:gd name="T42" fmla="*/ 194 w 194"/>
                <a:gd name="T43" fmla="*/ 141 h 163"/>
                <a:gd name="T44" fmla="*/ 194 w 194"/>
                <a:gd name="T45" fmla="*/ 161 h 163"/>
                <a:gd name="T46" fmla="*/ 180 w 194"/>
                <a:gd name="T47" fmla="*/ 161 h 163"/>
                <a:gd name="T48" fmla="*/ 162 w 194"/>
                <a:gd name="T49" fmla="*/ 161 h 163"/>
                <a:gd name="T50" fmla="*/ 146 w 194"/>
                <a:gd name="T51" fmla="*/ 161 h 163"/>
                <a:gd name="T52" fmla="*/ 138 w 194"/>
                <a:gd name="T53" fmla="*/ 161 h 163"/>
                <a:gd name="T54" fmla="*/ 116 w 194"/>
                <a:gd name="T55" fmla="*/ 161 h 163"/>
                <a:gd name="T56" fmla="*/ 98 w 194"/>
                <a:gd name="T57" fmla="*/ 161 h 163"/>
                <a:gd name="T58" fmla="*/ 86 w 194"/>
                <a:gd name="T59" fmla="*/ 161 h 163"/>
                <a:gd name="T60" fmla="*/ 76 w 194"/>
                <a:gd name="T61" fmla="*/ 163 h 163"/>
                <a:gd name="T62" fmla="*/ 58 w 194"/>
                <a:gd name="T63" fmla="*/ 163 h 163"/>
                <a:gd name="T64" fmla="*/ 38 w 194"/>
                <a:gd name="T65" fmla="*/ 163 h 163"/>
                <a:gd name="T66" fmla="*/ 22 w 194"/>
                <a:gd name="T67" fmla="*/ 163 h 163"/>
                <a:gd name="T68" fmla="*/ 6 w 194"/>
                <a:gd name="T69" fmla="*/ 163 h 163"/>
                <a:gd name="T70" fmla="*/ 2 w 194"/>
                <a:gd name="T71" fmla="*/ 157 h 163"/>
                <a:gd name="T72" fmla="*/ 2 w 194"/>
                <a:gd name="T73" fmla="*/ 141 h 163"/>
                <a:gd name="T74" fmla="*/ 2 w 194"/>
                <a:gd name="T75" fmla="*/ 117 h 163"/>
                <a:gd name="T76" fmla="*/ 2 w 194"/>
                <a:gd name="T77" fmla="*/ 101 h 163"/>
                <a:gd name="T78" fmla="*/ 2 w 194"/>
                <a:gd name="T79" fmla="*/ 81 h 163"/>
                <a:gd name="T80" fmla="*/ 2 w 194"/>
                <a:gd name="T81" fmla="*/ 73 h 163"/>
                <a:gd name="T82" fmla="*/ 2 w 194"/>
                <a:gd name="T83" fmla="*/ 63 h 163"/>
                <a:gd name="T84" fmla="*/ 2 w 194"/>
                <a:gd name="T85" fmla="*/ 45 h 163"/>
                <a:gd name="T86" fmla="*/ 2 w 194"/>
                <a:gd name="T87" fmla="*/ 35 h 163"/>
                <a:gd name="T88" fmla="*/ 2 w 194"/>
                <a:gd name="T89" fmla="*/ 27 h 163"/>
                <a:gd name="T90" fmla="*/ 0 w 194"/>
                <a:gd name="T91" fmla="*/ 9 h 163"/>
                <a:gd name="T92" fmla="*/ 4 w 194"/>
                <a:gd name="T93" fmla="*/ 0 h 163"/>
                <a:gd name="T94" fmla="*/ 14 w 194"/>
                <a:gd name="T95" fmla="*/ 0 h 163"/>
                <a:gd name="T96" fmla="*/ 30 w 194"/>
                <a:gd name="T97" fmla="*/ 0 h 163"/>
                <a:gd name="T98" fmla="*/ 42 w 194"/>
                <a:gd name="T99" fmla="*/ 0 h 163"/>
                <a:gd name="T100" fmla="*/ 54 w 194"/>
                <a:gd name="T101" fmla="*/ 0 h 163"/>
                <a:gd name="T102" fmla="*/ 68 w 194"/>
                <a:gd name="T10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63">
                  <a:moveTo>
                    <a:pt x="70" y="0"/>
                  </a:moveTo>
                  <a:lnTo>
                    <a:pt x="72" y="0"/>
                  </a:lnTo>
                  <a:lnTo>
                    <a:pt x="74" y="0"/>
                  </a:lnTo>
                  <a:lnTo>
                    <a:pt x="78" y="0"/>
                  </a:lnTo>
                  <a:lnTo>
                    <a:pt x="80" y="0"/>
                  </a:lnTo>
                  <a:lnTo>
                    <a:pt x="84" y="0"/>
                  </a:lnTo>
                  <a:lnTo>
                    <a:pt x="86" y="0"/>
                  </a:lnTo>
                  <a:lnTo>
                    <a:pt x="88" y="0"/>
                  </a:lnTo>
                  <a:lnTo>
                    <a:pt x="90" y="0"/>
                  </a:lnTo>
                  <a:lnTo>
                    <a:pt x="92" y="0"/>
                  </a:lnTo>
                  <a:lnTo>
                    <a:pt x="94" y="0"/>
                  </a:lnTo>
                  <a:lnTo>
                    <a:pt x="96" y="0"/>
                  </a:lnTo>
                  <a:lnTo>
                    <a:pt x="98" y="0"/>
                  </a:lnTo>
                  <a:lnTo>
                    <a:pt x="102" y="0"/>
                  </a:lnTo>
                  <a:lnTo>
                    <a:pt x="104" y="0"/>
                  </a:lnTo>
                  <a:lnTo>
                    <a:pt x="108" y="0"/>
                  </a:lnTo>
                  <a:lnTo>
                    <a:pt x="110" y="0"/>
                  </a:lnTo>
                  <a:lnTo>
                    <a:pt x="112" y="0"/>
                  </a:lnTo>
                  <a:lnTo>
                    <a:pt x="114" y="0"/>
                  </a:lnTo>
                  <a:lnTo>
                    <a:pt x="116" y="0"/>
                  </a:lnTo>
                  <a:lnTo>
                    <a:pt x="118" y="0"/>
                  </a:lnTo>
                  <a:lnTo>
                    <a:pt x="120" y="0"/>
                  </a:lnTo>
                  <a:lnTo>
                    <a:pt x="122" y="0"/>
                  </a:lnTo>
                  <a:lnTo>
                    <a:pt x="128" y="0"/>
                  </a:lnTo>
                  <a:lnTo>
                    <a:pt x="130" y="0"/>
                  </a:lnTo>
                  <a:lnTo>
                    <a:pt x="132" y="0"/>
                  </a:lnTo>
                  <a:lnTo>
                    <a:pt x="134" y="0"/>
                  </a:lnTo>
                  <a:lnTo>
                    <a:pt x="136" y="0"/>
                  </a:lnTo>
                  <a:lnTo>
                    <a:pt x="138" y="0"/>
                  </a:lnTo>
                  <a:lnTo>
                    <a:pt x="138" y="0"/>
                  </a:lnTo>
                  <a:lnTo>
                    <a:pt x="140" y="0"/>
                  </a:lnTo>
                  <a:lnTo>
                    <a:pt x="142" y="0"/>
                  </a:lnTo>
                  <a:lnTo>
                    <a:pt x="146" y="0"/>
                  </a:lnTo>
                  <a:lnTo>
                    <a:pt x="148" y="0"/>
                  </a:lnTo>
                  <a:lnTo>
                    <a:pt x="152" y="0"/>
                  </a:lnTo>
                  <a:lnTo>
                    <a:pt x="154" y="0"/>
                  </a:lnTo>
                  <a:lnTo>
                    <a:pt x="156" y="0"/>
                  </a:lnTo>
                  <a:lnTo>
                    <a:pt x="160" y="0"/>
                  </a:lnTo>
                  <a:lnTo>
                    <a:pt x="162" y="0"/>
                  </a:lnTo>
                  <a:lnTo>
                    <a:pt x="172" y="0"/>
                  </a:lnTo>
                  <a:lnTo>
                    <a:pt x="174" y="0"/>
                  </a:lnTo>
                  <a:lnTo>
                    <a:pt x="176" y="0"/>
                  </a:lnTo>
                  <a:lnTo>
                    <a:pt x="178" y="0"/>
                  </a:lnTo>
                  <a:lnTo>
                    <a:pt x="180" y="0"/>
                  </a:lnTo>
                  <a:lnTo>
                    <a:pt x="182" y="0"/>
                  </a:lnTo>
                  <a:lnTo>
                    <a:pt x="186" y="0"/>
                  </a:lnTo>
                  <a:lnTo>
                    <a:pt x="188" y="0"/>
                  </a:lnTo>
                  <a:lnTo>
                    <a:pt x="188" y="0"/>
                  </a:lnTo>
                  <a:lnTo>
                    <a:pt x="190" y="0"/>
                  </a:lnTo>
                  <a:lnTo>
                    <a:pt x="192" y="0"/>
                  </a:lnTo>
                  <a:lnTo>
                    <a:pt x="194" y="0"/>
                  </a:lnTo>
                  <a:lnTo>
                    <a:pt x="194" y="2"/>
                  </a:lnTo>
                  <a:lnTo>
                    <a:pt x="194" y="7"/>
                  </a:lnTo>
                  <a:lnTo>
                    <a:pt x="194" y="9"/>
                  </a:lnTo>
                  <a:lnTo>
                    <a:pt x="194" y="11"/>
                  </a:lnTo>
                  <a:lnTo>
                    <a:pt x="194" y="13"/>
                  </a:lnTo>
                  <a:lnTo>
                    <a:pt x="194" y="17"/>
                  </a:lnTo>
                  <a:lnTo>
                    <a:pt x="194" y="19"/>
                  </a:lnTo>
                  <a:lnTo>
                    <a:pt x="194" y="21"/>
                  </a:lnTo>
                  <a:lnTo>
                    <a:pt x="194" y="23"/>
                  </a:lnTo>
                  <a:lnTo>
                    <a:pt x="194" y="25"/>
                  </a:lnTo>
                  <a:lnTo>
                    <a:pt x="194" y="27"/>
                  </a:lnTo>
                  <a:lnTo>
                    <a:pt x="194" y="27"/>
                  </a:lnTo>
                  <a:lnTo>
                    <a:pt x="194" y="29"/>
                  </a:lnTo>
                  <a:lnTo>
                    <a:pt x="194" y="31"/>
                  </a:lnTo>
                  <a:lnTo>
                    <a:pt x="194" y="33"/>
                  </a:lnTo>
                  <a:lnTo>
                    <a:pt x="194" y="35"/>
                  </a:lnTo>
                  <a:lnTo>
                    <a:pt x="194" y="37"/>
                  </a:lnTo>
                  <a:lnTo>
                    <a:pt x="194" y="39"/>
                  </a:lnTo>
                  <a:lnTo>
                    <a:pt x="194" y="41"/>
                  </a:lnTo>
                  <a:lnTo>
                    <a:pt x="194" y="45"/>
                  </a:lnTo>
                  <a:lnTo>
                    <a:pt x="194" y="49"/>
                  </a:lnTo>
                  <a:lnTo>
                    <a:pt x="194" y="51"/>
                  </a:lnTo>
                  <a:lnTo>
                    <a:pt x="194" y="53"/>
                  </a:lnTo>
                  <a:lnTo>
                    <a:pt x="194" y="55"/>
                  </a:lnTo>
                  <a:lnTo>
                    <a:pt x="194" y="59"/>
                  </a:lnTo>
                  <a:lnTo>
                    <a:pt x="194" y="61"/>
                  </a:lnTo>
                  <a:lnTo>
                    <a:pt x="194" y="65"/>
                  </a:lnTo>
                  <a:lnTo>
                    <a:pt x="194" y="67"/>
                  </a:lnTo>
                  <a:lnTo>
                    <a:pt x="194" y="69"/>
                  </a:lnTo>
                  <a:lnTo>
                    <a:pt x="194" y="71"/>
                  </a:lnTo>
                  <a:lnTo>
                    <a:pt x="194" y="73"/>
                  </a:lnTo>
                  <a:lnTo>
                    <a:pt x="194" y="75"/>
                  </a:lnTo>
                  <a:lnTo>
                    <a:pt x="194" y="75"/>
                  </a:lnTo>
                  <a:lnTo>
                    <a:pt x="194" y="77"/>
                  </a:lnTo>
                  <a:lnTo>
                    <a:pt x="194" y="79"/>
                  </a:lnTo>
                  <a:lnTo>
                    <a:pt x="194" y="81"/>
                  </a:lnTo>
                  <a:lnTo>
                    <a:pt x="194" y="85"/>
                  </a:lnTo>
                  <a:lnTo>
                    <a:pt x="194" y="89"/>
                  </a:lnTo>
                  <a:lnTo>
                    <a:pt x="194" y="91"/>
                  </a:lnTo>
                  <a:lnTo>
                    <a:pt x="194" y="93"/>
                  </a:lnTo>
                  <a:lnTo>
                    <a:pt x="194" y="95"/>
                  </a:lnTo>
                  <a:lnTo>
                    <a:pt x="194" y="97"/>
                  </a:lnTo>
                  <a:lnTo>
                    <a:pt x="194" y="99"/>
                  </a:lnTo>
                  <a:lnTo>
                    <a:pt x="194" y="101"/>
                  </a:lnTo>
                  <a:lnTo>
                    <a:pt x="194" y="107"/>
                  </a:lnTo>
                  <a:lnTo>
                    <a:pt x="194" y="109"/>
                  </a:lnTo>
                  <a:lnTo>
                    <a:pt x="194" y="113"/>
                  </a:lnTo>
                  <a:lnTo>
                    <a:pt x="194" y="115"/>
                  </a:lnTo>
                  <a:lnTo>
                    <a:pt x="194" y="117"/>
                  </a:lnTo>
                  <a:lnTo>
                    <a:pt x="194" y="121"/>
                  </a:lnTo>
                  <a:lnTo>
                    <a:pt x="194" y="123"/>
                  </a:lnTo>
                  <a:lnTo>
                    <a:pt x="194" y="123"/>
                  </a:lnTo>
                  <a:lnTo>
                    <a:pt x="194" y="125"/>
                  </a:lnTo>
                  <a:lnTo>
                    <a:pt x="194" y="127"/>
                  </a:lnTo>
                  <a:lnTo>
                    <a:pt x="194" y="131"/>
                  </a:lnTo>
                  <a:lnTo>
                    <a:pt x="194" y="133"/>
                  </a:lnTo>
                  <a:lnTo>
                    <a:pt x="194" y="137"/>
                  </a:lnTo>
                  <a:lnTo>
                    <a:pt x="194" y="139"/>
                  </a:lnTo>
                  <a:lnTo>
                    <a:pt x="194" y="141"/>
                  </a:lnTo>
                  <a:lnTo>
                    <a:pt x="194" y="145"/>
                  </a:lnTo>
                  <a:lnTo>
                    <a:pt x="194" y="147"/>
                  </a:lnTo>
                  <a:lnTo>
                    <a:pt x="194" y="153"/>
                  </a:lnTo>
                  <a:lnTo>
                    <a:pt x="194" y="155"/>
                  </a:lnTo>
                  <a:lnTo>
                    <a:pt x="194" y="161"/>
                  </a:lnTo>
                  <a:lnTo>
                    <a:pt x="190" y="161"/>
                  </a:lnTo>
                  <a:lnTo>
                    <a:pt x="188" y="161"/>
                  </a:lnTo>
                  <a:lnTo>
                    <a:pt x="188" y="161"/>
                  </a:lnTo>
                  <a:lnTo>
                    <a:pt x="186" y="161"/>
                  </a:lnTo>
                  <a:lnTo>
                    <a:pt x="180" y="161"/>
                  </a:lnTo>
                  <a:lnTo>
                    <a:pt x="178" y="161"/>
                  </a:lnTo>
                  <a:lnTo>
                    <a:pt x="174" y="161"/>
                  </a:lnTo>
                  <a:lnTo>
                    <a:pt x="172" y="161"/>
                  </a:lnTo>
                  <a:lnTo>
                    <a:pt x="170" y="161"/>
                  </a:lnTo>
                  <a:lnTo>
                    <a:pt x="162" y="161"/>
                  </a:lnTo>
                  <a:lnTo>
                    <a:pt x="158" y="161"/>
                  </a:lnTo>
                  <a:lnTo>
                    <a:pt x="156" y="161"/>
                  </a:lnTo>
                  <a:lnTo>
                    <a:pt x="152" y="161"/>
                  </a:lnTo>
                  <a:lnTo>
                    <a:pt x="148" y="161"/>
                  </a:lnTo>
                  <a:lnTo>
                    <a:pt x="146" y="161"/>
                  </a:lnTo>
                  <a:lnTo>
                    <a:pt x="144" y="161"/>
                  </a:lnTo>
                  <a:lnTo>
                    <a:pt x="142" y="161"/>
                  </a:lnTo>
                  <a:lnTo>
                    <a:pt x="140" y="161"/>
                  </a:lnTo>
                  <a:lnTo>
                    <a:pt x="138" y="161"/>
                  </a:lnTo>
                  <a:lnTo>
                    <a:pt x="138" y="161"/>
                  </a:lnTo>
                  <a:lnTo>
                    <a:pt x="132" y="161"/>
                  </a:lnTo>
                  <a:lnTo>
                    <a:pt x="130" y="161"/>
                  </a:lnTo>
                  <a:lnTo>
                    <a:pt x="120" y="161"/>
                  </a:lnTo>
                  <a:lnTo>
                    <a:pt x="118" y="161"/>
                  </a:lnTo>
                  <a:lnTo>
                    <a:pt x="116" y="161"/>
                  </a:lnTo>
                  <a:lnTo>
                    <a:pt x="114" y="161"/>
                  </a:lnTo>
                  <a:lnTo>
                    <a:pt x="108" y="161"/>
                  </a:lnTo>
                  <a:lnTo>
                    <a:pt x="104" y="161"/>
                  </a:lnTo>
                  <a:lnTo>
                    <a:pt x="100" y="161"/>
                  </a:lnTo>
                  <a:lnTo>
                    <a:pt x="98" y="161"/>
                  </a:lnTo>
                  <a:lnTo>
                    <a:pt x="94" y="161"/>
                  </a:lnTo>
                  <a:lnTo>
                    <a:pt x="92" y="161"/>
                  </a:lnTo>
                  <a:lnTo>
                    <a:pt x="90" y="161"/>
                  </a:lnTo>
                  <a:lnTo>
                    <a:pt x="88" y="161"/>
                  </a:lnTo>
                  <a:lnTo>
                    <a:pt x="86" y="161"/>
                  </a:lnTo>
                  <a:lnTo>
                    <a:pt x="84" y="161"/>
                  </a:lnTo>
                  <a:lnTo>
                    <a:pt x="82" y="163"/>
                  </a:lnTo>
                  <a:lnTo>
                    <a:pt x="80" y="163"/>
                  </a:lnTo>
                  <a:lnTo>
                    <a:pt x="78" y="163"/>
                  </a:lnTo>
                  <a:lnTo>
                    <a:pt x="76" y="163"/>
                  </a:lnTo>
                  <a:lnTo>
                    <a:pt x="74" y="163"/>
                  </a:lnTo>
                  <a:lnTo>
                    <a:pt x="66" y="163"/>
                  </a:lnTo>
                  <a:lnTo>
                    <a:pt x="64" y="163"/>
                  </a:lnTo>
                  <a:lnTo>
                    <a:pt x="60" y="163"/>
                  </a:lnTo>
                  <a:lnTo>
                    <a:pt x="58" y="163"/>
                  </a:lnTo>
                  <a:lnTo>
                    <a:pt x="54" y="163"/>
                  </a:lnTo>
                  <a:lnTo>
                    <a:pt x="52" y="163"/>
                  </a:lnTo>
                  <a:lnTo>
                    <a:pt x="48" y="163"/>
                  </a:lnTo>
                  <a:lnTo>
                    <a:pt x="44" y="163"/>
                  </a:lnTo>
                  <a:lnTo>
                    <a:pt x="38" y="163"/>
                  </a:lnTo>
                  <a:lnTo>
                    <a:pt x="36" y="163"/>
                  </a:lnTo>
                  <a:lnTo>
                    <a:pt x="34" y="163"/>
                  </a:lnTo>
                  <a:lnTo>
                    <a:pt x="30" y="163"/>
                  </a:lnTo>
                  <a:lnTo>
                    <a:pt x="28" y="163"/>
                  </a:lnTo>
                  <a:lnTo>
                    <a:pt x="22" y="163"/>
                  </a:lnTo>
                  <a:lnTo>
                    <a:pt x="18" y="163"/>
                  </a:lnTo>
                  <a:lnTo>
                    <a:pt x="16" y="163"/>
                  </a:lnTo>
                  <a:lnTo>
                    <a:pt x="14" y="163"/>
                  </a:lnTo>
                  <a:lnTo>
                    <a:pt x="12" y="163"/>
                  </a:lnTo>
                  <a:lnTo>
                    <a:pt x="6" y="163"/>
                  </a:lnTo>
                  <a:lnTo>
                    <a:pt x="4" y="163"/>
                  </a:lnTo>
                  <a:lnTo>
                    <a:pt x="2" y="163"/>
                  </a:lnTo>
                  <a:lnTo>
                    <a:pt x="2" y="161"/>
                  </a:lnTo>
                  <a:lnTo>
                    <a:pt x="2" y="159"/>
                  </a:lnTo>
                  <a:lnTo>
                    <a:pt x="2" y="157"/>
                  </a:lnTo>
                  <a:lnTo>
                    <a:pt x="2" y="153"/>
                  </a:lnTo>
                  <a:lnTo>
                    <a:pt x="2" y="151"/>
                  </a:lnTo>
                  <a:lnTo>
                    <a:pt x="2" y="149"/>
                  </a:lnTo>
                  <a:lnTo>
                    <a:pt x="2" y="145"/>
                  </a:lnTo>
                  <a:lnTo>
                    <a:pt x="2" y="141"/>
                  </a:lnTo>
                  <a:lnTo>
                    <a:pt x="2" y="139"/>
                  </a:lnTo>
                  <a:lnTo>
                    <a:pt x="2" y="137"/>
                  </a:lnTo>
                  <a:lnTo>
                    <a:pt x="2" y="135"/>
                  </a:lnTo>
                  <a:lnTo>
                    <a:pt x="2" y="123"/>
                  </a:lnTo>
                  <a:lnTo>
                    <a:pt x="2" y="117"/>
                  </a:lnTo>
                  <a:lnTo>
                    <a:pt x="2" y="111"/>
                  </a:lnTo>
                  <a:lnTo>
                    <a:pt x="2" y="109"/>
                  </a:lnTo>
                  <a:lnTo>
                    <a:pt x="2" y="107"/>
                  </a:lnTo>
                  <a:lnTo>
                    <a:pt x="2" y="105"/>
                  </a:lnTo>
                  <a:lnTo>
                    <a:pt x="2" y="101"/>
                  </a:lnTo>
                  <a:lnTo>
                    <a:pt x="2" y="99"/>
                  </a:lnTo>
                  <a:lnTo>
                    <a:pt x="2" y="93"/>
                  </a:lnTo>
                  <a:lnTo>
                    <a:pt x="2" y="91"/>
                  </a:lnTo>
                  <a:lnTo>
                    <a:pt x="2" y="83"/>
                  </a:lnTo>
                  <a:lnTo>
                    <a:pt x="2" y="81"/>
                  </a:lnTo>
                  <a:lnTo>
                    <a:pt x="2" y="79"/>
                  </a:lnTo>
                  <a:lnTo>
                    <a:pt x="2" y="77"/>
                  </a:lnTo>
                  <a:lnTo>
                    <a:pt x="2" y="75"/>
                  </a:lnTo>
                  <a:lnTo>
                    <a:pt x="2" y="75"/>
                  </a:lnTo>
                  <a:lnTo>
                    <a:pt x="2" y="73"/>
                  </a:lnTo>
                  <a:lnTo>
                    <a:pt x="2" y="71"/>
                  </a:lnTo>
                  <a:lnTo>
                    <a:pt x="2" y="69"/>
                  </a:lnTo>
                  <a:lnTo>
                    <a:pt x="2" y="67"/>
                  </a:lnTo>
                  <a:lnTo>
                    <a:pt x="2" y="65"/>
                  </a:lnTo>
                  <a:lnTo>
                    <a:pt x="2" y="63"/>
                  </a:lnTo>
                  <a:lnTo>
                    <a:pt x="2" y="61"/>
                  </a:lnTo>
                  <a:lnTo>
                    <a:pt x="2" y="59"/>
                  </a:lnTo>
                  <a:lnTo>
                    <a:pt x="2" y="53"/>
                  </a:lnTo>
                  <a:lnTo>
                    <a:pt x="2" y="47"/>
                  </a:lnTo>
                  <a:lnTo>
                    <a:pt x="2" y="45"/>
                  </a:lnTo>
                  <a:lnTo>
                    <a:pt x="2" y="43"/>
                  </a:lnTo>
                  <a:lnTo>
                    <a:pt x="2" y="41"/>
                  </a:lnTo>
                  <a:lnTo>
                    <a:pt x="2" y="39"/>
                  </a:lnTo>
                  <a:lnTo>
                    <a:pt x="2" y="37"/>
                  </a:lnTo>
                  <a:lnTo>
                    <a:pt x="2" y="35"/>
                  </a:lnTo>
                  <a:lnTo>
                    <a:pt x="2" y="33"/>
                  </a:lnTo>
                  <a:lnTo>
                    <a:pt x="2" y="31"/>
                  </a:lnTo>
                  <a:lnTo>
                    <a:pt x="2" y="29"/>
                  </a:lnTo>
                  <a:lnTo>
                    <a:pt x="2" y="27"/>
                  </a:lnTo>
                  <a:lnTo>
                    <a:pt x="2" y="27"/>
                  </a:lnTo>
                  <a:lnTo>
                    <a:pt x="2" y="23"/>
                  </a:lnTo>
                  <a:lnTo>
                    <a:pt x="2" y="19"/>
                  </a:lnTo>
                  <a:lnTo>
                    <a:pt x="0" y="15"/>
                  </a:lnTo>
                  <a:lnTo>
                    <a:pt x="0" y="11"/>
                  </a:lnTo>
                  <a:lnTo>
                    <a:pt x="0" y="9"/>
                  </a:lnTo>
                  <a:lnTo>
                    <a:pt x="0" y="4"/>
                  </a:lnTo>
                  <a:lnTo>
                    <a:pt x="0" y="2"/>
                  </a:lnTo>
                  <a:lnTo>
                    <a:pt x="0" y="0"/>
                  </a:lnTo>
                  <a:lnTo>
                    <a:pt x="2" y="0"/>
                  </a:lnTo>
                  <a:lnTo>
                    <a:pt x="4" y="0"/>
                  </a:lnTo>
                  <a:lnTo>
                    <a:pt x="6" y="0"/>
                  </a:lnTo>
                  <a:lnTo>
                    <a:pt x="8" y="0"/>
                  </a:lnTo>
                  <a:lnTo>
                    <a:pt x="10" y="0"/>
                  </a:lnTo>
                  <a:lnTo>
                    <a:pt x="12" y="0"/>
                  </a:lnTo>
                  <a:lnTo>
                    <a:pt x="14" y="0"/>
                  </a:lnTo>
                  <a:lnTo>
                    <a:pt x="18" y="0"/>
                  </a:lnTo>
                  <a:lnTo>
                    <a:pt x="22" y="0"/>
                  </a:lnTo>
                  <a:lnTo>
                    <a:pt x="24" y="0"/>
                  </a:lnTo>
                  <a:lnTo>
                    <a:pt x="26" y="0"/>
                  </a:lnTo>
                  <a:lnTo>
                    <a:pt x="30" y="0"/>
                  </a:lnTo>
                  <a:lnTo>
                    <a:pt x="34" y="0"/>
                  </a:lnTo>
                  <a:lnTo>
                    <a:pt x="36" y="0"/>
                  </a:lnTo>
                  <a:lnTo>
                    <a:pt x="38" y="0"/>
                  </a:lnTo>
                  <a:lnTo>
                    <a:pt x="40" y="0"/>
                  </a:lnTo>
                  <a:lnTo>
                    <a:pt x="42" y="0"/>
                  </a:lnTo>
                  <a:lnTo>
                    <a:pt x="42" y="0"/>
                  </a:lnTo>
                  <a:lnTo>
                    <a:pt x="44" y="0"/>
                  </a:lnTo>
                  <a:lnTo>
                    <a:pt x="50" y="0"/>
                  </a:lnTo>
                  <a:lnTo>
                    <a:pt x="52" y="0"/>
                  </a:lnTo>
                  <a:lnTo>
                    <a:pt x="54" y="0"/>
                  </a:lnTo>
                  <a:lnTo>
                    <a:pt x="58" y="0"/>
                  </a:lnTo>
                  <a:lnTo>
                    <a:pt x="60" y="0"/>
                  </a:lnTo>
                  <a:lnTo>
                    <a:pt x="62" y="0"/>
                  </a:lnTo>
                  <a:lnTo>
                    <a:pt x="66" y="0"/>
                  </a:lnTo>
                  <a:lnTo>
                    <a:pt x="68" y="0"/>
                  </a:lnTo>
                  <a:lnTo>
                    <a:pt x="70" y="0"/>
                  </a:lnTo>
                  <a:lnTo>
                    <a:pt x="7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0" name="Freeform 139"/>
            <p:cNvSpPr>
              <a:spLocks/>
            </p:cNvSpPr>
            <p:nvPr/>
          </p:nvSpPr>
          <p:spPr bwMode="auto">
            <a:xfrm>
              <a:off x="5902325" y="4465638"/>
              <a:ext cx="298450" cy="349250"/>
            </a:xfrm>
            <a:custGeom>
              <a:avLst/>
              <a:gdLst>
                <a:gd name="T0" fmla="*/ 188 w 188"/>
                <a:gd name="T1" fmla="*/ 8 h 220"/>
                <a:gd name="T2" fmla="*/ 188 w 188"/>
                <a:gd name="T3" fmla="*/ 34 h 220"/>
                <a:gd name="T4" fmla="*/ 188 w 188"/>
                <a:gd name="T5" fmla="*/ 54 h 220"/>
                <a:gd name="T6" fmla="*/ 188 w 188"/>
                <a:gd name="T7" fmla="*/ 62 h 220"/>
                <a:gd name="T8" fmla="*/ 188 w 188"/>
                <a:gd name="T9" fmla="*/ 78 h 220"/>
                <a:gd name="T10" fmla="*/ 188 w 188"/>
                <a:gd name="T11" fmla="*/ 96 h 220"/>
                <a:gd name="T12" fmla="*/ 188 w 188"/>
                <a:gd name="T13" fmla="*/ 118 h 220"/>
                <a:gd name="T14" fmla="*/ 188 w 188"/>
                <a:gd name="T15" fmla="*/ 142 h 220"/>
                <a:gd name="T16" fmla="*/ 188 w 188"/>
                <a:gd name="T17" fmla="*/ 166 h 220"/>
                <a:gd name="T18" fmla="*/ 188 w 188"/>
                <a:gd name="T19" fmla="*/ 192 h 220"/>
                <a:gd name="T20" fmla="*/ 188 w 188"/>
                <a:gd name="T21" fmla="*/ 206 h 220"/>
                <a:gd name="T22" fmla="*/ 182 w 188"/>
                <a:gd name="T23" fmla="*/ 210 h 220"/>
                <a:gd name="T24" fmla="*/ 172 w 188"/>
                <a:gd name="T25" fmla="*/ 212 h 220"/>
                <a:gd name="T26" fmla="*/ 162 w 188"/>
                <a:gd name="T27" fmla="*/ 212 h 220"/>
                <a:gd name="T28" fmla="*/ 142 w 188"/>
                <a:gd name="T29" fmla="*/ 212 h 220"/>
                <a:gd name="T30" fmla="*/ 132 w 188"/>
                <a:gd name="T31" fmla="*/ 212 h 220"/>
                <a:gd name="T32" fmla="*/ 120 w 188"/>
                <a:gd name="T33" fmla="*/ 214 h 220"/>
                <a:gd name="T34" fmla="*/ 108 w 188"/>
                <a:gd name="T35" fmla="*/ 214 h 220"/>
                <a:gd name="T36" fmla="*/ 98 w 188"/>
                <a:gd name="T37" fmla="*/ 214 h 220"/>
                <a:gd name="T38" fmla="*/ 90 w 188"/>
                <a:gd name="T39" fmla="*/ 216 h 220"/>
                <a:gd name="T40" fmla="*/ 82 w 188"/>
                <a:gd name="T41" fmla="*/ 216 h 220"/>
                <a:gd name="T42" fmla="*/ 54 w 188"/>
                <a:gd name="T43" fmla="*/ 218 h 220"/>
                <a:gd name="T44" fmla="*/ 44 w 188"/>
                <a:gd name="T45" fmla="*/ 218 h 220"/>
                <a:gd name="T46" fmla="*/ 34 w 188"/>
                <a:gd name="T47" fmla="*/ 218 h 220"/>
                <a:gd name="T48" fmla="*/ 26 w 188"/>
                <a:gd name="T49" fmla="*/ 220 h 220"/>
                <a:gd name="T50" fmla="*/ 12 w 188"/>
                <a:gd name="T51" fmla="*/ 220 h 220"/>
                <a:gd name="T52" fmla="*/ 4 w 188"/>
                <a:gd name="T53" fmla="*/ 220 h 220"/>
                <a:gd name="T54" fmla="*/ 2 w 188"/>
                <a:gd name="T55" fmla="*/ 210 h 220"/>
                <a:gd name="T56" fmla="*/ 2 w 188"/>
                <a:gd name="T57" fmla="*/ 200 h 220"/>
                <a:gd name="T58" fmla="*/ 2 w 188"/>
                <a:gd name="T59" fmla="*/ 186 h 220"/>
                <a:gd name="T60" fmla="*/ 2 w 188"/>
                <a:gd name="T61" fmla="*/ 174 h 220"/>
                <a:gd name="T62" fmla="*/ 2 w 188"/>
                <a:gd name="T63" fmla="*/ 162 h 220"/>
                <a:gd name="T64" fmla="*/ 2 w 188"/>
                <a:gd name="T65" fmla="*/ 148 h 220"/>
                <a:gd name="T66" fmla="*/ 2 w 188"/>
                <a:gd name="T67" fmla="*/ 128 h 220"/>
                <a:gd name="T68" fmla="*/ 2 w 188"/>
                <a:gd name="T69" fmla="*/ 118 h 220"/>
                <a:gd name="T70" fmla="*/ 2 w 188"/>
                <a:gd name="T71" fmla="*/ 106 h 220"/>
                <a:gd name="T72" fmla="*/ 0 w 188"/>
                <a:gd name="T73" fmla="*/ 90 h 220"/>
                <a:gd name="T74" fmla="*/ 0 w 188"/>
                <a:gd name="T75" fmla="*/ 80 h 220"/>
                <a:gd name="T76" fmla="*/ 0 w 188"/>
                <a:gd name="T77" fmla="*/ 72 h 220"/>
                <a:gd name="T78" fmla="*/ 0 w 188"/>
                <a:gd name="T79" fmla="*/ 60 h 220"/>
                <a:gd name="T80" fmla="*/ 0 w 188"/>
                <a:gd name="T81" fmla="*/ 44 h 220"/>
                <a:gd name="T82" fmla="*/ 0 w 188"/>
                <a:gd name="T83" fmla="*/ 34 h 220"/>
                <a:gd name="T84" fmla="*/ 0 w 188"/>
                <a:gd name="T85" fmla="*/ 10 h 220"/>
                <a:gd name="T86" fmla="*/ 0 w 188"/>
                <a:gd name="T87" fmla="*/ 2 h 220"/>
                <a:gd name="T88" fmla="*/ 12 w 188"/>
                <a:gd name="T89" fmla="*/ 2 h 220"/>
                <a:gd name="T90" fmla="*/ 28 w 188"/>
                <a:gd name="T91" fmla="*/ 2 h 220"/>
                <a:gd name="T92" fmla="*/ 42 w 188"/>
                <a:gd name="T93" fmla="*/ 2 h 220"/>
                <a:gd name="T94" fmla="*/ 54 w 188"/>
                <a:gd name="T95" fmla="*/ 2 h 220"/>
                <a:gd name="T96" fmla="*/ 70 w 188"/>
                <a:gd name="T97" fmla="*/ 2 h 220"/>
                <a:gd name="T98" fmla="*/ 78 w 188"/>
                <a:gd name="T99" fmla="*/ 0 h 220"/>
                <a:gd name="T100" fmla="*/ 86 w 188"/>
                <a:gd name="T101" fmla="*/ 0 h 220"/>
                <a:gd name="T102" fmla="*/ 98 w 188"/>
                <a:gd name="T103" fmla="*/ 0 h 220"/>
                <a:gd name="T104" fmla="*/ 112 w 188"/>
                <a:gd name="T105" fmla="*/ 0 h 220"/>
                <a:gd name="T106" fmla="*/ 132 w 188"/>
                <a:gd name="T107" fmla="*/ 0 h 220"/>
                <a:gd name="T108" fmla="*/ 138 w 188"/>
                <a:gd name="T109" fmla="*/ 0 h 220"/>
                <a:gd name="T110" fmla="*/ 150 w 188"/>
                <a:gd name="T111" fmla="*/ 0 h 220"/>
                <a:gd name="T112" fmla="*/ 166 w 188"/>
                <a:gd name="T113" fmla="*/ 0 h 220"/>
                <a:gd name="T114" fmla="*/ 180 w 188"/>
                <a:gd name="T115" fmla="*/ 0 h 220"/>
                <a:gd name="T116" fmla="*/ 188 w 188"/>
                <a:gd name="T117"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8" h="220">
                  <a:moveTo>
                    <a:pt x="188" y="0"/>
                  </a:moveTo>
                  <a:lnTo>
                    <a:pt x="188" y="4"/>
                  </a:lnTo>
                  <a:lnTo>
                    <a:pt x="188" y="6"/>
                  </a:lnTo>
                  <a:lnTo>
                    <a:pt x="188" y="8"/>
                  </a:lnTo>
                  <a:lnTo>
                    <a:pt x="188" y="16"/>
                  </a:lnTo>
                  <a:lnTo>
                    <a:pt x="188" y="24"/>
                  </a:lnTo>
                  <a:lnTo>
                    <a:pt x="188" y="28"/>
                  </a:lnTo>
                  <a:lnTo>
                    <a:pt x="188" y="34"/>
                  </a:lnTo>
                  <a:lnTo>
                    <a:pt x="188" y="36"/>
                  </a:lnTo>
                  <a:lnTo>
                    <a:pt x="188" y="38"/>
                  </a:lnTo>
                  <a:lnTo>
                    <a:pt x="188" y="52"/>
                  </a:lnTo>
                  <a:lnTo>
                    <a:pt x="188" y="54"/>
                  </a:lnTo>
                  <a:lnTo>
                    <a:pt x="188" y="58"/>
                  </a:lnTo>
                  <a:lnTo>
                    <a:pt x="188" y="58"/>
                  </a:lnTo>
                  <a:lnTo>
                    <a:pt x="188" y="60"/>
                  </a:lnTo>
                  <a:lnTo>
                    <a:pt x="188" y="62"/>
                  </a:lnTo>
                  <a:lnTo>
                    <a:pt x="188" y="66"/>
                  </a:lnTo>
                  <a:lnTo>
                    <a:pt x="188" y="72"/>
                  </a:lnTo>
                  <a:lnTo>
                    <a:pt x="188" y="76"/>
                  </a:lnTo>
                  <a:lnTo>
                    <a:pt x="188" y="78"/>
                  </a:lnTo>
                  <a:lnTo>
                    <a:pt x="188" y="88"/>
                  </a:lnTo>
                  <a:lnTo>
                    <a:pt x="188" y="90"/>
                  </a:lnTo>
                  <a:lnTo>
                    <a:pt x="188" y="94"/>
                  </a:lnTo>
                  <a:lnTo>
                    <a:pt x="188" y="96"/>
                  </a:lnTo>
                  <a:lnTo>
                    <a:pt x="188" y="98"/>
                  </a:lnTo>
                  <a:lnTo>
                    <a:pt x="188" y="104"/>
                  </a:lnTo>
                  <a:lnTo>
                    <a:pt x="188" y="106"/>
                  </a:lnTo>
                  <a:lnTo>
                    <a:pt x="188" y="118"/>
                  </a:lnTo>
                  <a:lnTo>
                    <a:pt x="188" y="126"/>
                  </a:lnTo>
                  <a:lnTo>
                    <a:pt x="188" y="130"/>
                  </a:lnTo>
                  <a:lnTo>
                    <a:pt x="188" y="138"/>
                  </a:lnTo>
                  <a:lnTo>
                    <a:pt x="188" y="142"/>
                  </a:lnTo>
                  <a:lnTo>
                    <a:pt x="188" y="146"/>
                  </a:lnTo>
                  <a:lnTo>
                    <a:pt x="188" y="152"/>
                  </a:lnTo>
                  <a:lnTo>
                    <a:pt x="188" y="158"/>
                  </a:lnTo>
                  <a:lnTo>
                    <a:pt x="188" y="166"/>
                  </a:lnTo>
                  <a:lnTo>
                    <a:pt x="188" y="170"/>
                  </a:lnTo>
                  <a:lnTo>
                    <a:pt x="188" y="186"/>
                  </a:lnTo>
                  <a:lnTo>
                    <a:pt x="188" y="190"/>
                  </a:lnTo>
                  <a:lnTo>
                    <a:pt x="188" y="192"/>
                  </a:lnTo>
                  <a:lnTo>
                    <a:pt x="188" y="194"/>
                  </a:lnTo>
                  <a:lnTo>
                    <a:pt x="188" y="196"/>
                  </a:lnTo>
                  <a:lnTo>
                    <a:pt x="188" y="198"/>
                  </a:lnTo>
                  <a:lnTo>
                    <a:pt x="188" y="206"/>
                  </a:lnTo>
                  <a:lnTo>
                    <a:pt x="188" y="208"/>
                  </a:lnTo>
                  <a:lnTo>
                    <a:pt x="188" y="210"/>
                  </a:lnTo>
                  <a:lnTo>
                    <a:pt x="184" y="210"/>
                  </a:lnTo>
                  <a:lnTo>
                    <a:pt x="182" y="210"/>
                  </a:lnTo>
                  <a:lnTo>
                    <a:pt x="182" y="210"/>
                  </a:lnTo>
                  <a:lnTo>
                    <a:pt x="178" y="210"/>
                  </a:lnTo>
                  <a:lnTo>
                    <a:pt x="176" y="210"/>
                  </a:lnTo>
                  <a:lnTo>
                    <a:pt x="172" y="212"/>
                  </a:lnTo>
                  <a:lnTo>
                    <a:pt x="170" y="212"/>
                  </a:lnTo>
                  <a:lnTo>
                    <a:pt x="166" y="212"/>
                  </a:lnTo>
                  <a:lnTo>
                    <a:pt x="164" y="212"/>
                  </a:lnTo>
                  <a:lnTo>
                    <a:pt x="162" y="212"/>
                  </a:lnTo>
                  <a:lnTo>
                    <a:pt x="160" y="212"/>
                  </a:lnTo>
                  <a:lnTo>
                    <a:pt x="152" y="212"/>
                  </a:lnTo>
                  <a:lnTo>
                    <a:pt x="150" y="212"/>
                  </a:lnTo>
                  <a:lnTo>
                    <a:pt x="142" y="212"/>
                  </a:lnTo>
                  <a:lnTo>
                    <a:pt x="140" y="212"/>
                  </a:lnTo>
                  <a:lnTo>
                    <a:pt x="138" y="212"/>
                  </a:lnTo>
                  <a:lnTo>
                    <a:pt x="136" y="212"/>
                  </a:lnTo>
                  <a:lnTo>
                    <a:pt x="132" y="212"/>
                  </a:lnTo>
                  <a:lnTo>
                    <a:pt x="128" y="212"/>
                  </a:lnTo>
                  <a:lnTo>
                    <a:pt x="126" y="212"/>
                  </a:lnTo>
                  <a:lnTo>
                    <a:pt x="122" y="214"/>
                  </a:lnTo>
                  <a:lnTo>
                    <a:pt x="120" y="214"/>
                  </a:lnTo>
                  <a:lnTo>
                    <a:pt x="118" y="214"/>
                  </a:lnTo>
                  <a:lnTo>
                    <a:pt x="116" y="214"/>
                  </a:lnTo>
                  <a:lnTo>
                    <a:pt x="114" y="214"/>
                  </a:lnTo>
                  <a:lnTo>
                    <a:pt x="108" y="214"/>
                  </a:lnTo>
                  <a:lnTo>
                    <a:pt x="106" y="214"/>
                  </a:lnTo>
                  <a:lnTo>
                    <a:pt x="102" y="214"/>
                  </a:lnTo>
                  <a:lnTo>
                    <a:pt x="100" y="214"/>
                  </a:lnTo>
                  <a:lnTo>
                    <a:pt x="98" y="214"/>
                  </a:lnTo>
                  <a:lnTo>
                    <a:pt x="96" y="216"/>
                  </a:lnTo>
                  <a:lnTo>
                    <a:pt x="94" y="216"/>
                  </a:lnTo>
                  <a:lnTo>
                    <a:pt x="92" y="216"/>
                  </a:lnTo>
                  <a:lnTo>
                    <a:pt x="90" y="216"/>
                  </a:lnTo>
                  <a:lnTo>
                    <a:pt x="86" y="216"/>
                  </a:lnTo>
                  <a:lnTo>
                    <a:pt x="84" y="216"/>
                  </a:lnTo>
                  <a:lnTo>
                    <a:pt x="84" y="216"/>
                  </a:lnTo>
                  <a:lnTo>
                    <a:pt x="82" y="216"/>
                  </a:lnTo>
                  <a:lnTo>
                    <a:pt x="80" y="216"/>
                  </a:lnTo>
                  <a:lnTo>
                    <a:pt x="76" y="216"/>
                  </a:lnTo>
                  <a:lnTo>
                    <a:pt x="66" y="216"/>
                  </a:lnTo>
                  <a:lnTo>
                    <a:pt x="54" y="218"/>
                  </a:lnTo>
                  <a:lnTo>
                    <a:pt x="52" y="218"/>
                  </a:lnTo>
                  <a:lnTo>
                    <a:pt x="48" y="218"/>
                  </a:lnTo>
                  <a:lnTo>
                    <a:pt x="46" y="218"/>
                  </a:lnTo>
                  <a:lnTo>
                    <a:pt x="44" y="218"/>
                  </a:lnTo>
                  <a:lnTo>
                    <a:pt x="42" y="218"/>
                  </a:lnTo>
                  <a:lnTo>
                    <a:pt x="40" y="218"/>
                  </a:lnTo>
                  <a:lnTo>
                    <a:pt x="36" y="218"/>
                  </a:lnTo>
                  <a:lnTo>
                    <a:pt x="34" y="218"/>
                  </a:lnTo>
                  <a:lnTo>
                    <a:pt x="32" y="218"/>
                  </a:lnTo>
                  <a:lnTo>
                    <a:pt x="30" y="218"/>
                  </a:lnTo>
                  <a:lnTo>
                    <a:pt x="28" y="218"/>
                  </a:lnTo>
                  <a:lnTo>
                    <a:pt x="26" y="220"/>
                  </a:lnTo>
                  <a:lnTo>
                    <a:pt x="18" y="220"/>
                  </a:lnTo>
                  <a:lnTo>
                    <a:pt x="16" y="220"/>
                  </a:lnTo>
                  <a:lnTo>
                    <a:pt x="14" y="220"/>
                  </a:lnTo>
                  <a:lnTo>
                    <a:pt x="12" y="220"/>
                  </a:lnTo>
                  <a:lnTo>
                    <a:pt x="10" y="220"/>
                  </a:lnTo>
                  <a:lnTo>
                    <a:pt x="8" y="220"/>
                  </a:lnTo>
                  <a:lnTo>
                    <a:pt x="6" y="220"/>
                  </a:lnTo>
                  <a:lnTo>
                    <a:pt x="4" y="220"/>
                  </a:lnTo>
                  <a:lnTo>
                    <a:pt x="4" y="216"/>
                  </a:lnTo>
                  <a:lnTo>
                    <a:pt x="2" y="214"/>
                  </a:lnTo>
                  <a:lnTo>
                    <a:pt x="2" y="212"/>
                  </a:lnTo>
                  <a:lnTo>
                    <a:pt x="2" y="210"/>
                  </a:lnTo>
                  <a:lnTo>
                    <a:pt x="2" y="204"/>
                  </a:lnTo>
                  <a:lnTo>
                    <a:pt x="2" y="202"/>
                  </a:lnTo>
                  <a:lnTo>
                    <a:pt x="2" y="200"/>
                  </a:lnTo>
                  <a:lnTo>
                    <a:pt x="2" y="200"/>
                  </a:lnTo>
                  <a:lnTo>
                    <a:pt x="2" y="198"/>
                  </a:lnTo>
                  <a:lnTo>
                    <a:pt x="2" y="190"/>
                  </a:lnTo>
                  <a:lnTo>
                    <a:pt x="2" y="188"/>
                  </a:lnTo>
                  <a:lnTo>
                    <a:pt x="2" y="186"/>
                  </a:lnTo>
                  <a:lnTo>
                    <a:pt x="2" y="184"/>
                  </a:lnTo>
                  <a:lnTo>
                    <a:pt x="2" y="182"/>
                  </a:lnTo>
                  <a:lnTo>
                    <a:pt x="2" y="176"/>
                  </a:lnTo>
                  <a:lnTo>
                    <a:pt x="2" y="174"/>
                  </a:lnTo>
                  <a:lnTo>
                    <a:pt x="2" y="168"/>
                  </a:lnTo>
                  <a:lnTo>
                    <a:pt x="2" y="166"/>
                  </a:lnTo>
                  <a:lnTo>
                    <a:pt x="2" y="164"/>
                  </a:lnTo>
                  <a:lnTo>
                    <a:pt x="2" y="162"/>
                  </a:lnTo>
                  <a:lnTo>
                    <a:pt x="2" y="160"/>
                  </a:lnTo>
                  <a:lnTo>
                    <a:pt x="2" y="158"/>
                  </a:lnTo>
                  <a:lnTo>
                    <a:pt x="2" y="156"/>
                  </a:lnTo>
                  <a:lnTo>
                    <a:pt x="2" y="148"/>
                  </a:lnTo>
                  <a:lnTo>
                    <a:pt x="0" y="142"/>
                  </a:lnTo>
                  <a:lnTo>
                    <a:pt x="0" y="136"/>
                  </a:lnTo>
                  <a:lnTo>
                    <a:pt x="2" y="130"/>
                  </a:lnTo>
                  <a:lnTo>
                    <a:pt x="2" y="128"/>
                  </a:lnTo>
                  <a:lnTo>
                    <a:pt x="2" y="126"/>
                  </a:lnTo>
                  <a:lnTo>
                    <a:pt x="2" y="124"/>
                  </a:lnTo>
                  <a:lnTo>
                    <a:pt x="2" y="122"/>
                  </a:lnTo>
                  <a:lnTo>
                    <a:pt x="2" y="118"/>
                  </a:lnTo>
                  <a:lnTo>
                    <a:pt x="2" y="114"/>
                  </a:lnTo>
                  <a:lnTo>
                    <a:pt x="2" y="112"/>
                  </a:lnTo>
                  <a:lnTo>
                    <a:pt x="2" y="108"/>
                  </a:lnTo>
                  <a:lnTo>
                    <a:pt x="2" y="106"/>
                  </a:lnTo>
                  <a:lnTo>
                    <a:pt x="2" y="102"/>
                  </a:lnTo>
                  <a:lnTo>
                    <a:pt x="0" y="98"/>
                  </a:lnTo>
                  <a:lnTo>
                    <a:pt x="0" y="96"/>
                  </a:lnTo>
                  <a:lnTo>
                    <a:pt x="0" y="90"/>
                  </a:lnTo>
                  <a:lnTo>
                    <a:pt x="0" y="88"/>
                  </a:lnTo>
                  <a:lnTo>
                    <a:pt x="0" y="86"/>
                  </a:lnTo>
                  <a:lnTo>
                    <a:pt x="0" y="84"/>
                  </a:lnTo>
                  <a:lnTo>
                    <a:pt x="0" y="80"/>
                  </a:lnTo>
                  <a:lnTo>
                    <a:pt x="0" y="78"/>
                  </a:lnTo>
                  <a:lnTo>
                    <a:pt x="0" y="76"/>
                  </a:lnTo>
                  <a:lnTo>
                    <a:pt x="0" y="74"/>
                  </a:lnTo>
                  <a:lnTo>
                    <a:pt x="0" y="72"/>
                  </a:lnTo>
                  <a:lnTo>
                    <a:pt x="0" y="70"/>
                  </a:lnTo>
                  <a:lnTo>
                    <a:pt x="0" y="66"/>
                  </a:lnTo>
                  <a:lnTo>
                    <a:pt x="0" y="62"/>
                  </a:lnTo>
                  <a:lnTo>
                    <a:pt x="0" y="60"/>
                  </a:lnTo>
                  <a:lnTo>
                    <a:pt x="0" y="56"/>
                  </a:lnTo>
                  <a:lnTo>
                    <a:pt x="0" y="52"/>
                  </a:lnTo>
                  <a:lnTo>
                    <a:pt x="0" y="46"/>
                  </a:lnTo>
                  <a:lnTo>
                    <a:pt x="0" y="44"/>
                  </a:lnTo>
                  <a:lnTo>
                    <a:pt x="0" y="42"/>
                  </a:lnTo>
                  <a:lnTo>
                    <a:pt x="0" y="40"/>
                  </a:lnTo>
                  <a:lnTo>
                    <a:pt x="0" y="36"/>
                  </a:lnTo>
                  <a:lnTo>
                    <a:pt x="0" y="34"/>
                  </a:lnTo>
                  <a:lnTo>
                    <a:pt x="0" y="24"/>
                  </a:lnTo>
                  <a:lnTo>
                    <a:pt x="0" y="22"/>
                  </a:lnTo>
                  <a:lnTo>
                    <a:pt x="0" y="18"/>
                  </a:lnTo>
                  <a:lnTo>
                    <a:pt x="0" y="10"/>
                  </a:lnTo>
                  <a:lnTo>
                    <a:pt x="0" y="10"/>
                  </a:lnTo>
                  <a:lnTo>
                    <a:pt x="0" y="8"/>
                  </a:lnTo>
                  <a:lnTo>
                    <a:pt x="0" y="6"/>
                  </a:lnTo>
                  <a:lnTo>
                    <a:pt x="0" y="2"/>
                  </a:lnTo>
                  <a:lnTo>
                    <a:pt x="6" y="2"/>
                  </a:lnTo>
                  <a:lnTo>
                    <a:pt x="8" y="2"/>
                  </a:lnTo>
                  <a:lnTo>
                    <a:pt x="10" y="2"/>
                  </a:lnTo>
                  <a:lnTo>
                    <a:pt x="12" y="2"/>
                  </a:lnTo>
                  <a:lnTo>
                    <a:pt x="16" y="2"/>
                  </a:lnTo>
                  <a:lnTo>
                    <a:pt x="22" y="2"/>
                  </a:lnTo>
                  <a:lnTo>
                    <a:pt x="24" y="2"/>
                  </a:lnTo>
                  <a:lnTo>
                    <a:pt x="28" y="2"/>
                  </a:lnTo>
                  <a:lnTo>
                    <a:pt x="30" y="2"/>
                  </a:lnTo>
                  <a:lnTo>
                    <a:pt x="32" y="2"/>
                  </a:lnTo>
                  <a:lnTo>
                    <a:pt x="38" y="2"/>
                  </a:lnTo>
                  <a:lnTo>
                    <a:pt x="42" y="2"/>
                  </a:lnTo>
                  <a:lnTo>
                    <a:pt x="46" y="2"/>
                  </a:lnTo>
                  <a:lnTo>
                    <a:pt x="48" y="2"/>
                  </a:lnTo>
                  <a:lnTo>
                    <a:pt x="52" y="2"/>
                  </a:lnTo>
                  <a:lnTo>
                    <a:pt x="54" y="2"/>
                  </a:lnTo>
                  <a:lnTo>
                    <a:pt x="58" y="2"/>
                  </a:lnTo>
                  <a:lnTo>
                    <a:pt x="60" y="2"/>
                  </a:lnTo>
                  <a:lnTo>
                    <a:pt x="68" y="2"/>
                  </a:lnTo>
                  <a:lnTo>
                    <a:pt x="70" y="2"/>
                  </a:lnTo>
                  <a:lnTo>
                    <a:pt x="72" y="2"/>
                  </a:lnTo>
                  <a:lnTo>
                    <a:pt x="74" y="2"/>
                  </a:lnTo>
                  <a:lnTo>
                    <a:pt x="76" y="2"/>
                  </a:lnTo>
                  <a:lnTo>
                    <a:pt x="78" y="0"/>
                  </a:lnTo>
                  <a:lnTo>
                    <a:pt x="80" y="0"/>
                  </a:lnTo>
                  <a:lnTo>
                    <a:pt x="82" y="0"/>
                  </a:lnTo>
                  <a:lnTo>
                    <a:pt x="84" y="0"/>
                  </a:lnTo>
                  <a:lnTo>
                    <a:pt x="86" y="0"/>
                  </a:lnTo>
                  <a:lnTo>
                    <a:pt x="88" y="0"/>
                  </a:lnTo>
                  <a:lnTo>
                    <a:pt x="92" y="0"/>
                  </a:lnTo>
                  <a:lnTo>
                    <a:pt x="94" y="0"/>
                  </a:lnTo>
                  <a:lnTo>
                    <a:pt x="98" y="0"/>
                  </a:lnTo>
                  <a:lnTo>
                    <a:pt x="102" y="0"/>
                  </a:lnTo>
                  <a:lnTo>
                    <a:pt x="108" y="0"/>
                  </a:lnTo>
                  <a:lnTo>
                    <a:pt x="110" y="0"/>
                  </a:lnTo>
                  <a:lnTo>
                    <a:pt x="112" y="0"/>
                  </a:lnTo>
                  <a:lnTo>
                    <a:pt x="114" y="0"/>
                  </a:lnTo>
                  <a:lnTo>
                    <a:pt x="124" y="0"/>
                  </a:lnTo>
                  <a:lnTo>
                    <a:pt x="126" y="0"/>
                  </a:lnTo>
                  <a:lnTo>
                    <a:pt x="132" y="0"/>
                  </a:lnTo>
                  <a:lnTo>
                    <a:pt x="132" y="0"/>
                  </a:lnTo>
                  <a:lnTo>
                    <a:pt x="134" y="0"/>
                  </a:lnTo>
                  <a:lnTo>
                    <a:pt x="136" y="0"/>
                  </a:lnTo>
                  <a:lnTo>
                    <a:pt x="138" y="0"/>
                  </a:lnTo>
                  <a:lnTo>
                    <a:pt x="140" y="0"/>
                  </a:lnTo>
                  <a:lnTo>
                    <a:pt x="142" y="0"/>
                  </a:lnTo>
                  <a:lnTo>
                    <a:pt x="146" y="0"/>
                  </a:lnTo>
                  <a:lnTo>
                    <a:pt x="150" y="0"/>
                  </a:lnTo>
                  <a:lnTo>
                    <a:pt x="152" y="0"/>
                  </a:lnTo>
                  <a:lnTo>
                    <a:pt x="156" y="0"/>
                  </a:lnTo>
                  <a:lnTo>
                    <a:pt x="164" y="0"/>
                  </a:lnTo>
                  <a:lnTo>
                    <a:pt x="166" y="0"/>
                  </a:lnTo>
                  <a:lnTo>
                    <a:pt x="168" y="0"/>
                  </a:lnTo>
                  <a:lnTo>
                    <a:pt x="172" y="0"/>
                  </a:lnTo>
                  <a:lnTo>
                    <a:pt x="174" y="0"/>
                  </a:lnTo>
                  <a:lnTo>
                    <a:pt x="180" y="0"/>
                  </a:lnTo>
                  <a:lnTo>
                    <a:pt x="182" y="0"/>
                  </a:lnTo>
                  <a:lnTo>
                    <a:pt x="182" y="0"/>
                  </a:lnTo>
                  <a:lnTo>
                    <a:pt x="184" y="0"/>
                  </a:lnTo>
                  <a:lnTo>
                    <a:pt x="188"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1" name="Freeform 153"/>
            <p:cNvSpPr>
              <a:spLocks/>
            </p:cNvSpPr>
            <p:nvPr/>
          </p:nvSpPr>
          <p:spPr bwMode="auto">
            <a:xfrm>
              <a:off x="6200775" y="4465638"/>
              <a:ext cx="234950" cy="333375"/>
            </a:xfrm>
            <a:custGeom>
              <a:avLst/>
              <a:gdLst>
                <a:gd name="T0" fmla="*/ 148 w 148"/>
                <a:gd name="T1" fmla="*/ 14 h 210"/>
                <a:gd name="T2" fmla="*/ 148 w 148"/>
                <a:gd name="T3" fmla="*/ 20 h 210"/>
                <a:gd name="T4" fmla="*/ 148 w 148"/>
                <a:gd name="T5" fmla="*/ 30 h 210"/>
                <a:gd name="T6" fmla="*/ 148 w 148"/>
                <a:gd name="T7" fmla="*/ 42 h 210"/>
                <a:gd name="T8" fmla="*/ 148 w 148"/>
                <a:gd name="T9" fmla="*/ 58 h 210"/>
                <a:gd name="T10" fmla="*/ 148 w 148"/>
                <a:gd name="T11" fmla="*/ 76 h 210"/>
                <a:gd name="T12" fmla="*/ 148 w 148"/>
                <a:gd name="T13" fmla="*/ 98 h 210"/>
                <a:gd name="T14" fmla="*/ 148 w 148"/>
                <a:gd name="T15" fmla="*/ 106 h 210"/>
                <a:gd name="T16" fmla="*/ 148 w 148"/>
                <a:gd name="T17" fmla="*/ 120 h 210"/>
                <a:gd name="T18" fmla="*/ 148 w 148"/>
                <a:gd name="T19" fmla="*/ 130 h 210"/>
                <a:gd name="T20" fmla="*/ 148 w 148"/>
                <a:gd name="T21" fmla="*/ 136 h 210"/>
                <a:gd name="T22" fmla="*/ 148 w 148"/>
                <a:gd name="T23" fmla="*/ 142 h 210"/>
                <a:gd name="T24" fmla="*/ 148 w 148"/>
                <a:gd name="T25" fmla="*/ 152 h 210"/>
                <a:gd name="T26" fmla="*/ 148 w 148"/>
                <a:gd name="T27" fmla="*/ 168 h 210"/>
                <a:gd name="T28" fmla="*/ 148 w 148"/>
                <a:gd name="T29" fmla="*/ 178 h 210"/>
                <a:gd name="T30" fmla="*/ 148 w 148"/>
                <a:gd name="T31" fmla="*/ 186 h 210"/>
                <a:gd name="T32" fmla="*/ 148 w 148"/>
                <a:gd name="T33" fmla="*/ 200 h 210"/>
                <a:gd name="T34" fmla="*/ 148 w 148"/>
                <a:gd name="T35" fmla="*/ 210 h 210"/>
                <a:gd name="T36" fmla="*/ 142 w 148"/>
                <a:gd name="T37" fmla="*/ 210 h 210"/>
                <a:gd name="T38" fmla="*/ 116 w 148"/>
                <a:gd name="T39" fmla="*/ 210 h 210"/>
                <a:gd name="T40" fmla="*/ 110 w 148"/>
                <a:gd name="T41" fmla="*/ 210 h 210"/>
                <a:gd name="T42" fmla="*/ 96 w 148"/>
                <a:gd name="T43" fmla="*/ 210 h 210"/>
                <a:gd name="T44" fmla="*/ 84 w 148"/>
                <a:gd name="T45" fmla="*/ 210 h 210"/>
                <a:gd name="T46" fmla="*/ 76 w 148"/>
                <a:gd name="T47" fmla="*/ 210 h 210"/>
                <a:gd name="T48" fmla="*/ 64 w 148"/>
                <a:gd name="T49" fmla="*/ 210 h 210"/>
                <a:gd name="T50" fmla="*/ 48 w 148"/>
                <a:gd name="T51" fmla="*/ 210 h 210"/>
                <a:gd name="T52" fmla="*/ 38 w 148"/>
                <a:gd name="T53" fmla="*/ 210 h 210"/>
                <a:gd name="T54" fmla="*/ 32 w 148"/>
                <a:gd name="T55" fmla="*/ 210 h 210"/>
                <a:gd name="T56" fmla="*/ 22 w 148"/>
                <a:gd name="T57" fmla="*/ 210 h 210"/>
                <a:gd name="T58" fmla="*/ 16 w 148"/>
                <a:gd name="T59" fmla="*/ 210 h 210"/>
                <a:gd name="T60" fmla="*/ 8 w 148"/>
                <a:gd name="T61" fmla="*/ 210 h 210"/>
                <a:gd name="T62" fmla="*/ 0 w 148"/>
                <a:gd name="T63" fmla="*/ 210 h 210"/>
                <a:gd name="T64" fmla="*/ 0 w 148"/>
                <a:gd name="T65" fmla="*/ 198 h 210"/>
                <a:gd name="T66" fmla="*/ 0 w 148"/>
                <a:gd name="T67" fmla="*/ 192 h 210"/>
                <a:gd name="T68" fmla="*/ 0 w 148"/>
                <a:gd name="T69" fmla="*/ 170 h 210"/>
                <a:gd name="T70" fmla="*/ 0 w 148"/>
                <a:gd name="T71" fmla="*/ 152 h 210"/>
                <a:gd name="T72" fmla="*/ 0 w 148"/>
                <a:gd name="T73" fmla="*/ 138 h 210"/>
                <a:gd name="T74" fmla="*/ 0 w 148"/>
                <a:gd name="T75" fmla="*/ 118 h 210"/>
                <a:gd name="T76" fmla="*/ 0 w 148"/>
                <a:gd name="T77" fmla="*/ 98 h 210"/>
                <a:gd name="T78" fmla="*/ 0 w 148"/>
                <a:gd name="T79" fmla="*/ 90 h 210"/>
                <a:gd name="T80" fmla="*/ 0 w 148"/>
                <a:gd name="T81" fmla="*/ 76 h 210"/>
                <a:gd name="T82" fmla="*/ 0 w 148"/>
                <a:gd name="T83" fmla="*/ 62 h 210"/>
                <a:gd name="T84" fmla="*/ 0 w 148"/>
                <a:gd name="T85" fmla="*/ 58 h 210"/>
                <a:gd name="T86" fmla="*/ 0 w 148"/>
                <a:gd name="T87" fmla="*/ 38 h 210"/>
                <a:gd name="T88" fmla="*/ 0 w 148"/>
                <a:gd name="T89" fmla="*/ 28 h 210"/>
                <a:gd name="T90" fmla="*/ 0 w 148"/>
                <a:gd name="T91" fmla="*/ 8 h 210"/>
                <a:gd name="T92" fmla="*/ 0 w 148"/>
                <a:gd name="T93" fmla="*/ 0 h 210"/>
                <a:gd name="T94" fmla="*/ 8 w 148"/>
                <a:gd name="T95" fmla="*/ 0 h 210"/>
                <a:gd name="T96" fmla="*/ 22 w 148"/>
                <a:gd name="T97" fmla="*/ 0 h 210"/>
                <a:gd name="T98" fmla="*/ 34 w 148"/>
                <a:gd name="T99" fmla="*/ 0 h 210"/>
                <a:gd name="T100" fmla="*/ 46 w 148"/>
                <a:gd name="T101" fmla="*/ 0 h 210"/>
                <a:gd name="T102" fmla="*/ 56 w 148"/>
                <a:gd name="T103" fmla="*/ 0 h 210"/>
                <a:gd name="T104" fmla="*/ 62 w 148"/>
                <a:gd name="T105" fmla="*/ 0 h 210"/>
                <a:gd name="T106" fmla="*/ 70 w 148"/>
                <a:gd name="T107" fmla="*/ 0 h 210"/>
                <a:gd name="T108" fmla="*/ 88 w 148"/>
                <a:gd name="T109" fmla="*/ 0 h 210"/>
                <a:gd name="T110" fmla="*/ 100 w 148"/>
                <a:gd name="T111" fmla="*/ 0 h 210"/>
                <a:gd name="T112" fmla="*/ 114 w 148"/>
                <a:gd name="T113" fmla="*/ 0 h 210"/>
                <a:gd name="T114" fmla="*/ 130 w 148"/>
                <a:gd name="T115" fmla="*/ 0 h 210"/>
                <a:gd name="T116" fmla="*/ 138 w 148"/>
                <a:gd name="T117" fmla="*/ 0 h 210"/>
                <a:gd name="T118" fmla="*/ 144 w 148"/>
                <a:gd name="T119" fmla="*/ 0 h 210"/>
                <a:gd name="T120" fmla="*/ 148 w 148"/>
                <a:gd name="T121" fmla="*/ 2 h 210"/>
                <a:gd name="T122" fmla="*/ 148 w 148"/>
                <a:gd name="T123" fmla="*/ 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8" h="210">
                  <a:moveTo>
                    <a:pt x="148" y="10"/>
                  </a:moveTo>
                  <a:lnTo>
                    <a:pt x="148" y="12"/>
                  </a:lnTo>
                  <a:lnTo>
                    <a:pt x="148" y="14"/>
                  </a:lnTo>
                  <a:lnTo>
                    <a:pt x="148" y="16"/>
                  </a:lnTo>
                  <a:lnTo>
                    <a:pt x="148" y="18"/>
                  </a:lnTo>
                  <a:lnTo>
                    <a:pt x="148" y="20"/>
                  </a:lnTo>
                  <a:lnTo>
                    <a:pt x="148" y="24"/>
                  </a:lnTo>
                  <a:lnTo>
                    <a:pt x="148" y="26"/>
                  </a:lnTo>
                  <a:lnTo>
                    <a:pt x="148" y="30"/>
                  </a:lnTo>
                  <a:lnTo>
                    <a:pt x="148" y="32"/>
                  </a:lnTo>
                  <a:lnTo>
                    <a:pt x="148" y="36"/>
                  </a:lnTo>
                  <a:lnTo>
                    <a:pt x="148" y="42"/>
                  </a:lnTo>
                  <a:lnTo>
                    <a:pt x="148" y="48"/>
                  </a:lnTo>
                  <a:lnTo>
                    <a:pt x="148" y="52"/>
                  </a:lnTo>
                  <a:lnTo>
                    <a:pt x="148" y="58"/>
                  </a:lnTo>
                  <a:lnTo>
                    <a:pt x="148" y="68"/>
                  </a:lnTo>
                  <a:lnTo>
                    <a:pt x="148" y="70"/>
                  </a:lnTo>
                  <a:lnTo>
                    <a:pt x="148" y="76"/>
                  </a:lnTo>
                  <a:lnTo>
                    <a:pt x="148" y="88"/>
                  </a:lnTo>
                  <a:lnTo>
                    <a:pt x="148" y="94"/>
                  </a:lnTo>
                  <a:lnTo>
                    <a:pt x="148" y="98"/>
                  </a:lnTo>
                  <a:lnTo>
                    <a:pt x="148" y="104"/>
                  </a:lnTo>
                  <a:lnTo>
                    <a:pt x="148" y="106"/>
                  </a:lnTo>
                  <a:lnTo>
                    <a:pt x="148" y="106"/>
                  </a:lnTo>
                  <a:lnTo>
                    <a:pt x="148" y="110"/>
                  </a:lnTo>
                  <a:lnTo>
                    <a:pt x="148" y="114"/>
                  </a:lnTo>
                  <a:lnTo>
                    <a:pt x="148" y="120"/>
                  </a:lnTo>
                  <a:lnTo>
                    <a:pt x="148" y="126"/>
                  </a:lnTo>
                  <a:lnTo>
                    <a:pt x="148" y="128"/>
                  </a:lnTo>
                  <a:lnTo>
                    <a:pt x="148" y="130"/>
                  </a:lnTo>
                  <a:lnTo>
                    <a:pt x="148" y="132"/>
                  </a:lnTo>
                  <a:lnTo>
                    <a:pt x="148" y="134"/>
                  </a:lnTo>
                  <a:lnTo>
                    <a:pt x="148" y="136"/>
                  </a:lnTo>
                  <a:lnTo>
                    <a:pt x="148" y="138"/>
                  </a:lnTo>
                  <a:lnTo>
                    <a:pt x="148" y="140"/>
                  </a:lnTo>
                  <a:lnTo>
                    <a:pt x="148" y="142"/>
                  </a:lnTo>
                  <a:lnTo>
                    <a:pt x="148" y="146"/>
                  </a:lnTo>
                  <a:lnTo>
                    <a:pt x="148" y="150"/>
                  </a:lnTo>
                  <a:lnTo>
                    <a:pt x="148" y="152"/>
                  </a:lnTo>
                  <a:lnTo>
                    <a:pt x="148" y="152"/>
                  </a:lnTo>
                  <a:lnTo>
                    <a:pt x="148" y="156"/>
                  </a:lnTo>
                  <a:lnTo>
                    <a:pt x="148" y="168"/>
                  </a:lnTo>
                  <a:lnTo>
                    <a:pt x="148" y="174"/>
                  </a:lnTo>
                  <a:lnTo>
                    <a:pt x="148" y="176"/>
                  </a:lnTo>
                  <a:lnTo>
                    <a:pt x="148" y="178"/>
                  </a:lnTo>
                  <a:lnTo>
                    <a:pt x="148" y="182"/>
                  </a:lnTo>
                  <a:lnTo>
                    <a:pt x="148" y="184"/>
                  </a:lnTo>
                  <a:lnTo>
                    <a:pt x="148" y="186"/>
                  </a:lnTo>
                  <a:lnTo>
                    <a:pt x="148" y="192"/>
                  </a:lnTo>
                  <a:lnTo>
                    <a:pt x="148" y="194"/>
                  </a:lnTo>
                  <a:lnTo>
                    <a:pt x="148" y="200"/>
                  </a:lnTo>
                  <a:lnTo>
                    <a:pt x="148" y="200"/>
                  </a:lnTo>
                  <a:lnTo>
                    <a:pt x="148" y="204"/>
                  </a:lnTo>
                  <a:lnTo>
                    <a:pt x="148" y="210"/>
                  </a:lnTo>
                  <a:lnTo>
                    <a:pt x="146" y="210"/>
                  </a:lnTo>
                  <a:lnTo>
                    <a:pt x="144" y="210"/>
                  </a:lnTo>
                  <a:lnTo>
                    <a:pt x="142" y="210"/>
                  </a:lnTo>
                  <a:lnTo>
                    <a:pt x="136" y="210"/>
                  </a:lnTo>
                  <a:lnTo>
                    <a:pt x="134" y="210"/>
                  </a:lnTo>
                  <a:lnTo>
                    <a:pt x="116" y="210"/>
                  </a:lnTo>
                  <a:lnTo>
                    <a:pt x="114" y="210"/>
                  </a:lnTo>
                  <a:lnTo>
                    <a:pt x="112" y="210"/>
                  </a:lnTo>
                  <a:lnTo>
                    <a:pt x="110" y="210"/>
                  </a:lnTo>
                  <a:lnTo>
                    <a:pt x="106" y="210"/>
                  </a:lnTo>
                  <a:lnTo>
                    <a:pt x="102" y="210"/>
                  </a:lnTo>
                  <a:lnTo>
                    <a:pt x="96" y="210"/>
                  </a:lnTo>
                  <a:lnTo>
                    <a:pt x="90" y="210"/>
                  </a:lnTo>
                  <a:lnTo>
                    <a:pt x="88" y="210"/>
                  </a:lnTo>
                  <a:lnTo>
                    <a:pt x="84" y="210"/>
                  </a:lnTo>
                  <a:lnTo>
                    <a:pt x="80" y="210"/>
                  </a:lnTo>
                  <a:lnTo>
                    <a:pt x="78" y="210"/>
                  </a:lnTo>
                  <a:lnTo>
                    <a:pt x="76" y="210"/>
                  </a:lnTo>
                  <a:lnTo>
                    <a:pt x="68" y="210"/>
                  </a:lnTo>
                  <a:lnTo>
                    <a:pt x="66" y="210"/>
                  </a:lnTo>
                  <a:lnTo>
                    <a:pt x="64" y="210"/>
                  </a:lnTo>
                  <a:lnTo>
                    <a:pt x="58" y="210"/>
                  </a:lnTo>
                  <a:lnTo>
                    <a:pt x="56" y="210"/>
                  </a:lnTo>
                  <a:lnTo>
                    <a:pt x="48" y="210"/>
                  </a:lnTo>
                  <a:lnTo>
                    <a:pt x="42" y="210"/>
                  </a:lnTo>
                  <a:lnTo>
                    <a:pt x="42" y="210"/>
                  </a:lnTo>
                  <a:lnTo>
                    <a:pt x="38" y="210"/>
                  </a:lnTo>
                  <a:lnTo>
                    <a:pt x="36" y="210"/>
                  </a:lnTo>
                  <a:lnTo>
                    <a:pt x="34" y="210"/>
                  </a:lnTo>
                  <a:lnTo>
                    <a:pt x="32" y="210"/>
                  </a:lnTo>
                  <a:lnTo>
                    <a:pt x="30" y="210"/>
                  </a:lnTo>
                  <a:lnTo>
                    <a:pt x="24" y="210"/>
                  </a:lnTo>
                  <a:lnTo>
                    <a:pt x="22" y="210"/>
                  </a:lnTo>
                  <a:lnTo>
                    <a:pt x="20" y="210"/>
                  </a:lnTo>
                  <a:lnTo>
                    <a:pt x="18" y="210"/>
                  </a:lnTo>
                  <a:lnTo>
                    <a:pt x="16" y="210"/>
                  </a:lnTo>
                  <a:lnTo>
                    <a:pt x="14" y="210"/>
                  </a:lnTo>
                  <a:lnTo>
                    <a:pt x="12" y="210"/>
                  </a:lnTo>
                  <a:lnTo>
                    <a:pt x="8" y="210"/>
                  </a:lnTo>
                  <a:lnTo>
                    <a:pt x="6" y="210"/>
                  </a:lnTo>
                  <a:lnTo>
                    <a:pt x="2" y="210"/>
                  </a:lnTo>
                  <a:lnTo>
                    <a:pt x="0" y="210"/>
                  </a:lnTo>
                  <a:lnTo>
                    <a:pt x="0" y="208"/>
                  </a:lnTo>
                  <a:lnTo>
                    <a:pt x="0" y="206"/>
                  </a:lnTo>
                  <a:lnTo>
                    <a:pt x="0" y="198"/>
                  </a:lnTo>
                  <a:lnTo>
                    <a:pt x="0" y="196"/>
                  </a:lnTo>
                  <a:lnTo>
                    <a:pt x="0" y="194"/>
                  </a:lnTo>
                  <a:lnTo>
                    <a:pt x="0" y="192"/>
                  </a:lnTo>
                  <a:lnTo>
                    <a:pt x="0" y="190"/>
                  </a:lnTo>
                  <a:lnTo>
                    <a:pt x="0" y="186"/>
                  </a:lnTo>
                  <a:lnTo>
                    <a:pt x="0" y="170"/>
                  </a:lnTo>
                  <a:lnTo>
                    <a:pt x="0" y="166"/>
                  </a:lnTo>
                  <a:lnTo>
                    <a:pt x="0" y="158"/>
                  </a:lnTo>
                  <a:lnTo>
                    <a:pt x="0" y="152"/>
                  </a:lnTo>
                  <a:lnTo>
                    <a:pt x="0" y="146"/>
                  </a:lnTo>
                  <a:lnTo>
                    <a:pt x="0" y="142"/>
                  </a:lnTo>
                  <a:lnTo>
                    <a:pt x="0" y="138"/>
                  </a:lnTo>
                  <a:lnTo>
                    <a:pt x="0" y="130"/>
                  </a:lnTo>
                  <a:lnTo>
                    <a:pt x="0" y="126"/>
                  </a:lnTo>
                  <a:lnTo>
                    <a:pt x="0" y="118"/>
                  </a:lnTo>
                  <a:lnTo>
                    <a:pt x="0" y="106"/>
                  </a:lnTo>
                  <a:lnTo>
                    <a:pt x="0" y="104"/>
                  </a:lnTo>
                  <a:lnTo>
                    <a:pt x="0" y="98"/>
                  </a:lnTo>
                  <a:lnTo>
                    <a:pt x="0" y="96"/>
                  </a:lnTo>
                  <a:lnTo>
                    <a:pt x="0" y="94"/>
                  </a:lnTo>
                  <a:lnTo>
                    <a:pt x="0" y="90"/>
                  </a:lnTo>
                  <a:lnTo>
                    <a:pt x="0" y="88"/>
                  </a:lnTo>
                  <a:lnTo>
                    <a:pt x="0" y="78"/>
                  </a:lnTo>
                  <a:lnTo>
                    <a:pt x="0" y="76"/>
                  </a:lnTo>
                  <a:lnTo>
                    <a:pt x="0" y="72"/>
                  </a:lnTo>
                  <a:lnTo>
                    <a:pt x="0" y="66"/>
                  </a:lnTo>
                  <a:lnTo>
                    <a:pt x="0" y="62"/>
                  </a:lnTo>
                  <a:lnTo>
                    <a:pt x="0" y="60"/>
                  </a:lnTo>
                  <a:lnTo>
                    <a:pt x="0" y="58"/>
                  </a:lnTo>
                  <a:lnTo>
                    <a:pt x="0" y="58"/>
                  </a:lnTo>
                  <a:lnTo>
                    <a:pt x="0" y="54"/>
                  </a:lnTo>
                  <a:lnTo>
                    <a:pt x="0" y="52"/>
                  </a:lnTo>
                  <a:lnTo>
                    <a:pt x="0" y="38"/>
                  </a:lnTo>
                  <a:lnTo>
                    <a:pt x="0" y="36"/>
                  </a:lnTo>
                  <a:lnTo>
                    <a:pt x="0" y="34"/>
                  </a:lnTo>
                  <a:lnTo>
                    <a:pt x="0" y="28"/>
                  </a:lnTo>
                  <a:lnTo>
                    <a:pt x="0" y="24"/>
                  </a:lnTo>
                  <a:lnTo>
                    <a:pt x="0" y="16"/>
                  </a:lnTo>
                  <a:lnTo>
                    <a:pt x="0" y="8"/>
                  </a:lnTo>
                  <a:lnTo>
                    <a:pt x="0" y="6"/>
                  </a:lnTo>
                  <a:lnTo>
                    <a:pt x="0" y="4"/>
                  </a:lnTo>
                  <a:lnTo>
                    <a:pt x="0" y="0"/>
                  </a:lnTo>
                  <a:lnTo>
                    <a:pt x="2" y="0"/>
                  </a:lnTo>
                  <a:lnTo>
                    <a:pt x="4" y="0"/>
                  </a:lnTo>
                  <a:lnTo>
                    <a:pt x="8" y="0"/>
                  </a:lnTo>
                  <a:lnTo>
                    <a:pt x="14" y="0"/>
                  </a:lnTo>
                  <a:lnTo>
                    <a:pt x="20" y="0"/>
                  </a:lnTo>
                  <a:lnTo>
                    <a:pt x="22" y="0"/>
                  </a:lnTo>
                  <a:lnTo>
                    <a:pt x="28" y="0"/>
                  </a:lnTo>
                  <a:lnTo>
                    <a:pt x="32" y="0"/>
                  </a:lnTo>
                  <a:lnTo>
                    <a:pt x="34" y="0"/>
                  </a:lnTo>
                  <a:lnTo>
                    <a:pt x="38" y="0"/>
                  </a:lnTo>
                  <a:lnTo>
                    <a:pt x="42" y="0"/>
                  </a:lnTo>
                  <a:lnTo>
                    <a:pt x="46" y="0"/>
                  </a:lnTo>
                  <a:lnTo>
                    <a:pt x="50" y="0"/>
                  </a:lnTo>
                  <a:lnTo>
                    <a:pt x="52" y="0"/>
                  </a:lnTo>
                  <a:lnTo>
                    <a:pt x="56" y="0"/>
                  </a:lnTo>
                  <a:lnTo>
                    <a:pt x="58" y="0"/>
                  </a:lnTo>
                  <a:lnTo>
                    <a:pt x="60" y="0"/>
                  </a:lnTo>
                  <a:lnTo>
                    <a:pt x="62" y="0"/>
                  </a:lnTo>
                  <a:lnTo>
                    <a:pt x="64" y="0"/>
                  </a:lnTo>
                  <a:lnTo>
                    <a:pt x="66" y="0"/>
                  </a:lnTo>
                  <a:lnTo>
                    <a:pt x="70" y="0"/>
                  </a:lnTo>
                  <a:lnTo>
                    <a:pt x="80" y="0"/>
                  </a:lnTo>
                  <a:lnTo>
                    <a:pt x="84" y="0"/>
                  </a:lnTo>
                  <a:lnTo>
                    <a:pt x="88" y="0"/>
                  </a:lnTo>
                  <a:lnTo>
                    <a:pt x="92" y="0"/>
                  </a:lnTo>
                  <a:lnTo>
                    <a:pt x="96" y="0"/>
                  </a:lnTo>
                  <a:lnTo>
                    <a:pt x="100" y="0"/>
                  </a:lnTo>
                  <a:lnTo>
                    <a:pt x="108" y="0"/>
                  </a:lnTo>
                  <a:lnTo>
                    <a:pt x="112" y="0"/>
                  </a:lnTo>
                  <a:lnTo>
                    <a:pt x="114" y="0"/>
                  </a:lnTo>
                  <a:lnTo>
                    <a:pt x="120" y="0"/>
                  </a:lnTo>
                  <a:lnTo>
                    <a:pt x="126" y="0"/>
                  </a:lnTo>
                  <a:lnTo>
                    <a:pt x="130" y="0"/>
                  </a:lnTo>
                  <a:lnTo>
                    <a:pt x="134" y="0"/>
                  </a:lnTo>
                  <a:lnTo>
                    <a:pt x="138" y="0"/>
                  </a:lnTo>
                  <a:lnTo>
                    <a:pt x="138" y="0"/>
                  </a:lnTo>
                  <a:lnTo>
                    <a:pt x="140" y="0"/>
                  </a:lnTo>
                  <a:lnTo>
                    <a:pt x="142" y="0"/>
                  </a:lnTo>
                  <a:lnTo>
                    <a:pt x="144" y="0"/>
                  </a:lnTo>
                  <a:lnTo>
                    <a:pt x="146" y="0"/>
                  </a:lnTo>
                  <a:lnTo>
                    <a:pt x="148" y="0"/>
                  </a:lnTo>
                  <a:lnTo>
                    <a:pt x="148" y="2"/>
                  </a:lnTo>
                  <a:lnTo>
                    <a:pt x="148" y="4"/>
                  </a:lnTo>
                  <a:lnTo>
                    <a:pt x="148" y="8"/>
                  </a:lnTo>
                  <a:lnTo>
                    <a:pt x="148" y="10"/>
                  </a:lnTo>
                  <a:lnTo>
                    <a:pt x="148" y="1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2" name="Freeform 159"/>
            <p:cNvSpPr>
              <a:spLocks/>
            </p:cNvSpPr>
            <p:nvPr/>
          </p:nvSpPr>
          <p:spPr bwMode="auto">
            <a:xfrm>
              <a:off x="5892800" y="3863975"/>
              <a:ext cx="307975" cy="346075"/>
            </a:xfrm>
            <a:custGeom>
              <a:avLst/>
              <a:gdLst>
                <a:gd name="T0" fmla="*/ 192 w 194"/>
                <a:gd name="T1" fmla="*/ 56 h 218"/>
                <a:gd name="T2" fmla="*/ 192 w 194"/>
                <a:gd name="T3" fmla="*/ 80 h 218"/>
                <a:gd name="T4" fmla="*/ 194 w 194"/>
                <a:gd name="T5" fmla="*/ 92 h 218"/>
                <a:gd name="T6" fmla="*/ 194 w 194"/>
                <a:gd name="T7" fmla="*/ 104 h 218"/>
                <a:gd name="T8" fmla="*/ 194 w 194"/>
                <a:gd name="T9" fmla="*/ 118 h 218"/>
                <a:gd name="T10" fmla="*/ 194 w 194"/>
                <a:gd name="T11" fmla="*/ 140 h 218"/>
                <a:gd name="T12" fmla="*/ 194 w 194"/>
                <a:gd name="T13" fmla="*/ 154 h 218"/>
                <a:gd name="T14" fmla="*/ 194 w 194"/>
                <a:gd name="T15" fmla="*/ 166 h 218"/>
                <a:gd name="T16" fmla="*/ 194 w 194"/>
                <a:gd name="T17" fmla="*/ 184 h 218"/>
                <a:gd name="T18" fmla="*/ 194 w 194"/>
                <a:gd name="T19" fmla="*/ 202 h 218"/>
                <a:gd name="T20" fmla="*/ 192 w 194"/>
                <a:gd name="T21" fmla="*/ 218 h 218"/>
                <a:gd name="T22" fmla="*/ 180 w 194"/>
                <a:gd name="T23" fmla="*/ 218 h 218"/>
                <a:gd name="T24" fmla="*/ 160 w 194"/>
                <a:gd name="T25" fmla="*/ 218 h 218"/>
                <a:gd name="T26" fmla="*/ 142 w 194"/>
                <a:gd name="T27" fmla="*/ 218 h 218"/>
                <a:gd name="T28" fmla="*/ 132 w 194"/>
                <a:gd name="T29" fmla="*/ 218 h 218"/>
                <a:gd name="T30" fmla="*/ 116 w 194"/>
                <a:gd name="T31" fmla="*/ 218 h 218"/>
                <a:gd name="T32" fmla="*/ 102 w 194"/>
                <a:gd name="T33" fmla="*/ 218 h 218"/>
                <a:gd name="T34" fmla="*/ 88 w 194"/>
                <a:gd name="T35" fmla="*/ 218 h 218"/>
                <a:gd name="T36" fmla="*/ 72 w 194"/>
                <a:gd name="T37" fmla="*/ 218 h 218"/>
                <a:gd name="T38" fmla="*/ 58 w 194"/>
                <a:gd name="T39" fmla="*/ 218 h 218"/>
                <a:gd name="T40" fmla="*/ 42 w 194"/>
                <a:gd name="T41" fmla="*/ 218 h 218"/>
                <a:gd name="T42" fmla="*/ 26 w 194"/>
                <a:gd name="T43" fmla="*/ 218 h 218"/>
                <a:gd name="T44" fmla="*/ 10 w 194"/>
                <a:gd name="T45" fmla="*/ 218 h 218"/>
                <a:gd name="T46" fmla="*/ 0 w 194"/>
                <a:gd name="T47" fmla="*/ 216 h 218"/>
                <a:gd name="T48" fmla="*/ 2 w 194"/>
                <a:gd name="T49" fmla="*/ 202 h 218"/>
                <a:gd name="T50" fmla="*/ 2 w 194"/>
                <a:gd name="T51" fmla="*/ 190 h 218"/>
                <a:gd name="T52" fmla="*/ 2 w 194"/>
                <a:gd name="T53" fmla="*/ 174 h 218"/>
                <a:gd name="T54" fmla="*/ 2 w 194"/>
                <a:gd name="T55" fmla="*/ 152 h 218"/>
                <a:gd name="T56" fmla="*/ 2 w 194"/>
                <a:gd name="T57" fmla="*/ 140 h 218"/>
                <a:gd name="T58" fmla="*/ 2 w 194"/>
                <a:gd name="T59" fmla="*/ 126 h 218"/>
                <a:gd name="T60" fmla="*/ 2 w 194"/>
                <a:gd name="T61" fmla="*/ 114 h 218"/>
                <a:gd name="T62" fmla="*/ 2 w 194"/>
                <a:gd name="T63" fmla="*/ 96 h 218"/>
                <a:gd name="T64" fmla="*/ 2 w 194"/>
                <a:gd name="T65" fmla="*/ 82 h 218"/>
                <a:gd name="T66" fmla="*/ 2 w 194"/>
                <a:gd name="T67" fmla="*/ 68 h 218"/>
                <a:gd name="T68" fmla="*/ 2 w 194"/>
                <a:gd name="T69" fmla="*/ 56 h 218"/>
                <a:gd name="T70" fmla="*/ 2 w 194"/>
                <a:gd name="T71" fmla="*/ 44 h 218"/>
                <a:gd name="T72" fmla="*/ 2 w 194"/>
                <a:gd name="T73" fmla="*/ 28 h 218"/>
                <a:gd name="T74" fmla="*/ 10 w 194"/>
                <a:gd name="T75" fmla="*/ 22 h 218"/>
                <a:gd name="T76" fmla="*/ 28 w 194"/>
                <a:gd name="T77" fmla="*/ 24 h 218"/>
                <a:gd name="T78" fmla="*/ 44 w 194"/>
                <a:gd name="T79" fmla="*/ 24 h 218"/>
                <a:gd name="T80" fmla="*/ 62 w 194"/>
                <a:gd name="T81" fmla="*/ 24 h 218"/>
                <a:gd name="T82" fmla="*/ 76 w 194"/>
                <a:gd name="T83" fmla="*/ 24 h 218"/>
                <a:gd name="T84" fmla="*/ 90 w 194"/>
                <a:gd name="T85" fmla="*/ 24 h 218"/>
                <a:gd name="T86" fmla="*/ 108 w 194"/>
                <a:gd name="T87" fmla="*/ 24 h 218"/>
                <a:gd name="T88" fmla="*/ 128 w 194"/>
                <a:gd name="T89" fmla="*/ 24 h 218"/>
                <a:gd name="T90" fmla="*/ 138 w 194"/>
                <a:gd name="T91" fmla="*/ 30 h 218"/>
                <a:gd name="T92" fmla="*/ 138 w 194"/>
                <a:gd name="T93" fmla="*/ 40 h 218"/>
                <a:gd name="T94" fmla="*/ 138 w 194"/>
                <a:gd name="T95" fmla="*/ 48 h 218"/>
                <a:gd name="T96" fmla="*/ 142 w 194"/>
                <a:gd name="T97" fmla="*/ 48 h 218"/>
                <a:gd name="T98" fmla="*/ 152 w 194"/>
                <a:gd name="T99" fmla="*/ 48 h 218"/>
                <a:gd name="T100" fmla="*/ 162 w 194"/>
                <a:gd name="T101" fmla="*/ 40 h 218"/>
                <a:gd name="T102" fmla="*/ 172 w 194"/>
                <a:gd name="T103" fmla="*/ 26 h 218"/>
                <a:gd name="T104" fmla="*/ 180 w 194"/>
                <a:gd name="T105" fmla="*/ 18 h 218"/>
                <a:gd name="T106" fmla="*/ 186 w 194"/>
                <a:gd name="T107" fmla="*/ 8 h 218"/>
                <a:gd name="T108" fmla="*/ 192 w 194"/>
                <a:gd name="T109" fmla="*/ 2 h 218"/>
                <a:gd name="T110" fmla="*/ 192 w 194"/>
                <a:gd name="T111" fmla="*/ 22 h 218"/>
                <a:gd name="T112" fmla="*/ 192 w 194"/>
                <a:gd name="T113"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18">
                  <a:moveTo>
                    <a:pt x="192" y="44"/>
                  </a:moveTo>
                  <a:lnTo>
                    <a:pt x="192" y="46"/>
                  </a:lnTo>
                  <a:lnTo>
                    <a:pt x="192" y="50"/>
                  </a:lnTo>
                  <a:lnTo>
                    <a:pt x="192" y="52"/>
                  </a:lnTo>
                  <a:lnTo>
                    <a:pt x="192" y="54"/>
                  </a:lnTo>
                  <a:lnTo>
                    <a:pt x="192" y="56"/>
                  </a:lnTo>
                  <a:lnTo>
                    <a:pt x="192" y="58"/>
                  </a:lnTo>
                  <a:lnTo>
                    <a:pt x="192" y="60"/>
                  </a:lnTo>
                  <a:lnTo>
                    <a:pt x="192" y="68"/>
                  </a:lnTo>
                  <a:lnTo>
                    <a:pt x="192" y="76"/>
                  </a:lnTo>
                  <a:lnTo>
                    <a:pt x="192" y="78"/>
                  </a:lnTo>
                  <a:lnTo>
                    <a:pt x="192" y="80"/>
                  </a:lnTo>
                  <a:lnTo>
                    <a:pt x="192" y="82"/>
                  </a:lnTo>
                  <a:lnTo>
                    <a:pt x="192" y="84"/>
                  </a:lnTo>
                  <a:lnTo>
                    <a:pt x="194" y="84"/>
                  </a:lnTo>
                  <a:lnTo>
                    <a:pt x="194" y="86"/>
                  </a:lnTo>
                  <a:lnTo>
                    <a:pt x="194" y="88"/>
                  </a:lnTo>
                  <a:lnTo>
                    <a:pt x="194" y="92"/>
                  </a:lnTo>
                  <a:lnTo>
                    <a:pt x="194" y="94"/>
                  </a:lnTo>
                  <a:lnTo>
                    <a:pt x="194" y="96"/>
                  </a:lnTo>
                  <a:lnTo>
                    <a:pt x="194" y="100"/>
                  </a:lnTo>
                  <a:lnTo>
                    <a:pt x="194" y="100"/>
                  </a:lnTo>
                  <a:lnTo>
                    <a:pt x="194" y="102"/>
                  </a:lnTo>
                  <a:lnTo>
                    <a:pt x="194" y="104"/>
                  </a:lnTo>
                  <a:lnTo>
                    <a:pt x="194" y="106"/>
                  </a:lnTo>
                  <a:lnTo>
                    <a:pt x="194" y="108"/>
                  </a:lnTo>
                  <a:lnTo>
                    <a:pt x="194" y="112"/>
                  </a:lnTo>
                  <a:lnTo>
                    <a:pt x="194" y="114"/>
                  </a:lnTo>
                  <a:lnTo>
                    <a:pt x="194" y="116"/>
                  </a:lnTo>
                  <a:lnTo>
                    <a:pt x="194" y="118"/>
                  </a:lnTo>
                  <a:lnTo>
                    <a:pt x="194" y="122"/>
                  </a:lnTo>
                  <a:lnTo>
                    <a:pt x="194" y="126"/>
                  </a:lnTo>
                  <a:lnTo>
                    <a:pt x="194" y="130"/>
                  </a:lnTo>
                  <a:lnTo>
                    <a:pt x="194" y="134"/>
                  </a:lnTo>
                  <a:lnTo>
                    <a:pt x="194" y="138"/>
                  </a:lnTo>
                  <a:lnTo>
                    <a:pt x="194" y="140"/>
                  </a:lnTo>
                  <a:lnTo>
                    <a:pt x="194" y="142"/>
                  </a:lnTo>
                  <a:lnTo>
                    <a:pt x="194" y="144"/>
                  </a:lnTo>
                  <a:lnTo>
                    <a:pt x="194" y="146"/>
                  </a:lnTo>
                  <a:lnTo>
                    <a:pt x="194" y="148"/>
                  </a:lnTo>
                  <a:lnTo>
                    <a:pt x="194" y="152"/>
                  </a:lnTo>
                  <a:lnTo>
                    <a:pt x="194" y="154"/>
                  </a:lnTo>
                  <a:lnTo>
                    <a:pt x="194" y="156"/>
                  </a:lnTo>
                  <a:lnTo>
                    <a:pt x="194" y="158"/>
                  </a:lnTo>
                  <a:lnTo>
                    <a:pt x="194" y="160"/>
                  </a:lnTo>
                  <a:lnTo>
                    <a:pt x="194" y="162"/>
                  </a:lnTo>
                  <a:lnTo>
                    <a:pt x="194" y="164"/>
                  </a:lnTo>
                  <a:lnTo>
                    <a:pt x="194" y="166"/>
                  </a:lnTo>
                  <a:lnTo>
                    <a:pt x="194" y="168"/>
                  </a:lnTo>
                  <a:lnTo>
                    <a:pt x="194" y="170"/>
                  </a:lnTo>
                  <a:lnTo>
                    <a:pt x="194" y="172"/>
                  </a:lnTo>
                  <a:lnTo>
                    <a:pt x="194" y="174"/>
                  </a:lnTo>
                  <a:lnTo>
                    <a:pt x="194" y="180"/>
                  </a:lnTo>
                  <a:lnTo>
                    <a:pt x="194" y="184"/>
                  </a:lnTo>
                  <a:lnTo>
                    <a:pt x="194" y="188"/>
                  </a:lnTo>
                  <a:lnTo>
                    <a:pt x="194" y="190"/>
                  </a:lnTo>
                  <a:lnTo>
                    <a:pt x="194" y="192"/>
                  </a:lnTo>
                  <a:lnTo>
                    <a:pt x="194" y="196"/>
                  </a:lnTo>
                  <a:lnTo>
                    <a:pt x="194" y="196"/>
                  </a:lnTo>
                  <a:lnTo>
                    <a:pt x="194" y="202"/>
                  </a:lnTo>
                  <a:lnTo>
                    <a:pt x="194" y="204"/>
                  </a:lnTo>
                  <a:lnTo>
                    <a:pt x="194" y="212"/>
                  </a:lnTo>
                  <a:lnTo>
                    <a:pt x="194" y="214"/>
                  </a:lnTo>
                  <a:lnTo>
                    <a:pt x="194" y="216"/>
                  </a:lnTo>
                  <a:lnTo>
                    <a:pt x="194" y="218"/>
                  </a:lnTo>
                  <a:lnTo>
                    <a:pt x="192" y="218"/>
                  </a:lnTo>
                  <a:lnTo>
                    <a:pt x="190" y="218"/>
                  </a:lnTo>
                  <a:lnTo>
                    <a:pt x="188" y="218"/>
                  </a:lnTo>
                  <a:lnTo>
                    <a:pt x="188" y="218"/>
                  </a:lnTo>
                  <a:lnTo>
                    <a:pt x="186" y="218"/>
                  </a:lnTo>
                  <a:lnTo>
                    <a:pt x="182" y="218"/>
                  </a:lnTo>
                  <a:lnTo>
                    <a:pt x="180" y="218"/>
                  </a:lnTo>
                  <a:lnTo>
                    <a:pt x="178" y="218"/>
                  </a:lnTo>
                  <a:lnTo>
                    <a:pt x="176" y="218"/>
                  </a:lnTo>
                  <a:lnTo>
                    <a:pt x="174" y="218"/>
                  </a:lnTo>
                  <a:lnTo>
                    <a:pt x="172" y="218"/>
                  </a:lnTo>
                  <a:lnTo>
                    <a:pt x="162" y="218"/>
                  </a:lnTo>
                  <a:lnTo>
                    <a:pt x="160" y="218"/>
                  </a:lnTo>
                  <a:lnTo>
                    <a:pt x="156" y="218"/>
                  </a:lnTo>
                  <a:lnTo>
                    <a:pt x="154" y="218"/>
                  </a:lnTo>
                  <a:lnTo>
                    <a:pt x="152" y="218"/>
                  </a:lnTo>
                  <a:lnTo>
                    <a:pt x="148" y="218"/>
                  </a:lnTo>
                  <a:lnTo>
                    <a:pt x="146" y="218"/>
                  </a:lnTo>
                  <a:lnTo>
                    <a:pt x="142" y="218"/>
                  </a:lnTo>
                  <a:lnTo>
                    <a:pt x="140" y="218"/>
                  </a:lnTo>
                  <a:lnTo>
                    <a:pt x="138" y="218"/>
                  </a:lnTo>
                  <a:lnTo>
                    <a:pt x="138" y="218"/>
                  </a:lnTo>
                  <a:lnTo>
                    <a:pt x="136" y="218"/>
                  </a:lnTo>
                  <a:lnTo>
                    <a:pt x="134" y="218"/>
                  </a:lnTo>
                  <a:lnTo>
                    <a:pt x="132" y="218"/>
                  </a:lnTo>
                  <a:lnTo>
                    <a:pt x="130" y="218"/>
                  </a:lnTo>
                  <a:lnTo>
                    <a:pt x="128" y="218"/>
                  </a:lnTo>
                  <a:lnTo>
                    <a:pt x="122" y="218"/>
                  </a:lnTo>
                  <a:lnTo>
                    <a:pt x="120" y="218"/>
                  </a:lnTo>
                  <a:lnTo>
                    <a:pt x="118" y="218"/>
                  </a:lnTo>
                  <a:lnTo>
                    <a:pt x="116" y="218"/>
                  </a:lnTo>
                  <a:lnTo>
                    <a:pt x="114" y="218"/>
                  </a:lnTo>
                  <a:lnTo>
                    <a:pt x="112" y="218"/>
                  </a:lnTo>
                  <a:lnTo>
                    <a:pt x="110" y="218"/>
                  </a:lnTo>
                  <a:lnTo>
                    <a:pt x="108" y="218"/>
                  </a:lnTo>
                  <a:lnTo>
                    <a:pt x="104" y="218"/>
                  </a:lnTo>
                  <a:lnTo>
                    <a:pt x="102" y="218"/>
                  </a:lnTo>
                  <a:lnTo>
                    <a:pt x="98" y="218"/>
                  </a:lnTo>
                  <a:lnTo>
                    <a:pt x="96" y="218"/>
                  </a:lnTo>
                  <a:lnTo>
                    <a:pt x="94" y="218"/>
                  </a:lnTo>
                  <a:lnTo>
                    <a:pt x="92" y="218"/>
                  </a:lnTo>
                  <a:lnTo>
                    <a:pt x="90" y="218"/>
                  </a:lnTo>
                  <a:lnTo>
                    <a:pt x="88" y="218"/>
                  </a:lnTo>
                  <a:lnTo>
                    <a:pt x="86" y="218"/>
                  </a:lnTo>
                  <a:lnTo>
                    <a:pt x="84" y="218"/>
                  </a:lnTo>
                  <a:lnTo>
                    <a:pt x="80" y="218"/>
                  </a:lnTo>
                  <a:lnTo>
                    <a:pt x="78" y="218"/>
                  </a:lnTo>
                  <a:lnTo>
                    <a:pt x="74" y="218"/>
                  </a:lnTo>
                  <a:lnTo>
                    <a:pt x="72" y="218"/>
                  </a:lnTo>
                  <a:lnTo>
                    <a:pt x="70" y="218"/>
                  </a:lnTo>
                  <a:lnTo>
                    <a:pt x="68" y="218"/>
                  </a:lnTo>
                  <a:lnTo>
                    <a:pt x="66" y="218"/>
                  </a:lnTo>
                  <a:lnTo>
                    <a:pt x="62" y="218"/>
                  </a:lnTo>
                  <a:lnTo>
                    <a:pt x="60" y="218"/>
                  </a:lnTo>
                  <a:lnTo>
                    <a:pt x="58" y="218"/>
                  </a:lnTo>
                  <a:lnTo>
                    <a:pt x="54" y="218"/>
                  </a:lnTo>
                  <a:lnTo>
                    <a:pt x="52" y="218"/>
                  </a:lnTo>
                  <a:lnTo>
                    <a:pt x="50" y="218"/>
                  </a:lnTo>
                  <a:lnTo>
                    <a:pt x="44" y="218"/>
                  </a:lnTo>
                  <a:lnTo>
                    <a:pt x="42" y="218"/>
                  </a:lnTo>
                  <a:lnTo>
                    <a:pt x="42" y="218"/>
                  </a:lnTo>
                  <a:lnTo>
                    <a:pt x="40" y="218"/>
                  </a:lnTo>
                  <a:lnTo>
                    <a:pt x="38" y="218"/>
                  </a:lnTo>
                  <a:lnTo>
                    <a:pt x="36" y="218"/>
                  </a:lnTo>
                  <a:lnTo>
                    <a:pt x="34" y="218"/>
                  </a:lnTo>
                  <a:lnTo>
                    <a:pt x="30" y="218"/>
                  </a:lnTo>
                  <a:lnTo>
                    <a:pt x="26" y="218"/>
                  </a:lnTo>
                  <a:lnTo>
                    <a:pt x="24" y="218"/>
                  </a:lnTo>
                  <a:lnTo>
                    <a:pt x="22" y="218"/>
                  </a:lnTo>
                  <a:lnTo>
                    <a:pt x="18" y="218"/>
                  </a:lnTo>
                  <a:lnTo>
                    <a:pt x="14" y="218"/>
                  </a:lnTo>
                  <a:lnTo>
                    <a:pt x="12" y="218"/>
                  </a:lnTo>
                  <a:lnTo>
                    <a:pt x="10" y="218"/>
                  </a:lnTo>
                  <a:lnTo>
                    <a:pt x="8" y="218"/>
                  </a:lnTo>
                  <a:lnTo>
                    <a:pt x="6" y="218"/>
                  </a:lnTo>
                  <a:lnTo>
                    <a:pt x="4" y="218"/>
                  </a:lnTo>
                  <a:lnTo>
                    <a:pt x="2" y="218"/>
                  </a:lnTo>
                  <a:lnTo>
                    <a:pt x="0" y="218"/>
                  </a:lnTo>
                  <a:lnTo>
                    <a:pt x="0" y="216"/>
                  </a:lnTo>
                  <a:lnTo>
                    <a:pt x="0" y="214"/>
                  </a:lnTo>
                  <a:lnTo>
                    <a:pt x="0" y="210"/>
                  </a:lnTo>
                  <a:lnTo>
                    <a:pt x="2" y="208"/>
                  </a:lnTo>
                  <a:lnTo>
                    <a:pt x="2" y="206"/>
                  </a:lnTo>
                  <a:lnTo>
                    <a:pt x="2" y="204"/>
                  </a:lnTo>
                  <a:lnTo>
                    <a:pt x="2" y="202"/>
                  </a:lnTo>
                  <a:lnTo>
                    <a:pt x="2" y="200"/>
                  </a:lnTo>
                  <a:lnTo>
                    <a:pt x="2" y="198"/>
                  </a:lnTo>
                  <a:lnTo>
                    <a:pt x="2" y="196"/>
                  </a:lnTo>
                  <a:lnTo>
                    <a:pt x="2" y="194"/>
                  </a:lnTo>
                  <a:lnTo>
                    <a:pt x="2" y="192"/>
                  </a:lnTo>
                  <a:lnTo>
                    <a:pt x="2" y="190"/>
                  </a:lnTo>
                  <a:lnTo>
                    <a:pt x="2" y="186"/>
                  </a:lnTo>
                  <a:lnTo>
                    <a:pt x="2" y="184"/>
                  </a:lnTo>
                  <a:lnTo>
                    <a:pt x="2" y="182"/>
                  </a:lnTo>
                  <a:lnTo>
                    <a:pt x="2" y="180"/>
                  </a:lnTo>
                  <a:lnTo>
                    <a:pt x="2" y="178"/>
                  </a:lnTo>
                  <a:lnTo>
                    <a:pt x="2" y="174"/>
                  </a:lnTo>
                  <a:lnTo>
                    <a:pt x="2" y="168"/>
                  </a:lnTo>
                  <a:lnTo>
                    <a:pt x="2" y="164"/>
                  </a:lnTo>
                  <a:lnTo>
                    <a:pt x="2" y="160"/>
                  </a:lnTo>
                  <a:lnTo>
                    <a:pt x="2" y="158"/>
                  </a:lnTo>
                  <a:lnTo>
                    <a:pt x="2" y="154"/>
                  </a:lnTo>
                  <a:lnTo>
                    <a:pt x="2" y="152"/>
                  </a:lnTo>
                  <a:lnTo>
                    <a:pt x="2" y="148"/>
                  </a:lnTo>
                  <a:lnTo>
                    <a:pt x="2" y="148"/>
                  </a:lnTo>
                  <a:lnTo>
                    <a:pt x="2" y="146"/>
                  </a:lnTo>
                  <a:lnTo>
                    <a:pt x="2" y="144"/>
                  </a:lnTo>
                  <a:lnTo>
                    <a:pt x="2" y="142"/>
                  </a:lnTo>
                  <a:lnTo>
                    <a:pt x="2" y="140"/>
                  </a:lnTo>
                  <a:lnTo>
                    <a:pt x="2" y="138"/>
                  </a:lnTo>
                  <a:lnTo>
                    <a:pt x="2" y="136"/>
                  </a:lnTo>
                  <a:lnTo>
                    <a:pt x="2" y="132"/>
                  </a:lnTo>
                  <a:lnTo>
                    <a:pt x="2" y="130"/>
                  </a:lnTo>
                  <a:lnTo>
                    <a:pt x="2" y="128"/>
                  </a:lnTo>
                  <a:lnTo>
                    <a:pt x="2" y="126"/>
                  </a:lnTo>
                  <a:lnTo>
                    <a:pt x="2" y="124"/>
                  </a:lnTo>
                  <a:lnTo>
                    <a:pt x="2" y="122"/>
                  </a:lnTo>
                  <a:lnTo>
                    <a:pt x="2" y="120"/>
                  </a:lnTo>
                  <a:lnTo>
                    <a:pt x="2" y="118"/>
                  </a:lnTo>
                  <a:lnTo>
                    <a:pt x="2" y="116"/>
                  </a:lnTo>
                  <a:lnTo>
                    <a:pt x="2" y="114"/>
                  </a:lnTo>
                  <a:lnTo>
                    <a:pt x="2" y="112"/>
                  </a:lnTo>
                  <a:lnTo>
                    <a:pt x="2" y="108"/>
                  </a:lnTo>
                  <a:lnTo>
                    <a:pt x="2" y="102"/>
                  </a:lnTo>
                  <a:lnTo>
                    <a:pt x="2" y="100"/>
                  </a:lnTo>
                  <a:lnTo>
                    <a:pt x="2" y="100"/>
                  </a:lnTo>
                  <a:lnTo>
                    <a:pt x="2" y="96"/>
                  </a:lnTo>
                  <a:lnTo>
                    <a:pt x="2" y="92"/>
                  </a:lnTo>
                  <a:lnTo>
                    <a:pt x="2" y="90"/>
                  </a:lnTo>
                  <a:lnTo>
                    <a:pt x="2" y="88"/>
                  </a:lnTo>
                  <a:lnTo>
                    <a:pt x="2" y="86"/>
                  </a:lnTo>
                  <a:lnTo>
                    <a:pt x="2" y="84"/>
                  </a:lnTo>
                  <a:lnTo>
                    <a:pt x="2" y="82"/>
                  </a:lnTo>
                  <a:lnTo>
                    <a:pt x="2" y="80"/>
                  </a:lnTo>
                  <a:lnTo>
                    <a:pt x="2" y="78"/>
                  </a:lnTo>
                  <a:lnTo>
                    <a:pt x="2" y="76"/>
                  </a:lnTo>
                  <a:lnTo>
                    <a:pt x="2" y="74"/>
                  </a:lnTo>
                  <a:lnTo>
                    <a:pt x="2" y="72"/>
                  </a:lnTo>
                  <a:lnTo>
                    <a:pt x="2" y="68"/>
                  </a:lnTo>
                  <a:lnTo>
                    <a:pt x="2" y="66"/>
                  </a:lnTo>
                  <a:lnTo>
                    <a:pt x="2" y="64"/>
                  </a:lnTo>
                  <a:lnTo>
                    <a:pt x="2" y="62"/>
                  </a:lnTo>
                  <a:lnTo>
                    <a:pt x="2" y="60"/>
                  </a:lnTo>
                  <a:lnTo>
                    <a:pt x="2" y="58"/>
                  </a:lnTo>
                  <a:lnTo>
                    <a:pt x="2" y="56"/>
                  </a:lnTo>
                  <a:lnTo>
                    <a:pt x="2" y="54"/>
                  </a:lnTo>
                  <a:lnTo>
                    <a:pt x="2" y="52"/>
                  </a:lnTo>
                  <a:lnTo>
                    <a:pt x="2" y="50"/>
                  </a:lnTo>
                  <a:lnTo>
                    <a:pt x="2" y="48"/>
                  </a:lnTo>
                  <a:lnTo>
                    <a:pt x="2" y="46"/>
                  </a:lnTo>
                  <a:lnTo>
                    <a:pt x="2" y="44"/>
                  </a:lnTo>
                  <a:lnTo>
                    <a:pt x="2" y="42"/>
                  </a:lnTo>
                  <a:lnTo>
                    <a:pt x="2" y="36"/>
                  </a:lnTo>
                  <a:lnTo>
                    <a:pt x="2" y="34"/>
                  </a:lnTo>
                  <a:lnTo>
                    <a:pt x="2" y="32"/>
                  </a:lnTo>
                  <a:lnTo>
                    <a:pt x="2" y="30"/>
                  </a:lnTo>
                  <a:lnTo>
                    <a:pt x="2" y="28"/>
                  </a:lnTo>
                  <a:lnTo>
                    <a:pt x="2" y="26"/>
                  </a:lnTo>
                  <a:lnTo>
                    <a:pt x="2" y="24"/>
                  </a:lnTo>
                  <a:lnTo>
                    <a:pt x="2" y="22"/>
                  </a:lnTo>
                  <a:lnTo>
                    <a:pt x="4" y="22"/>
                  </a:lnTo>
                  <a:lnTo>
                    <a:pt x="8" y="22"/>
                  </a:lnTo>
                  <a:lnTo>
                    <a:pt x="10" y="22"/>
                  </a:lnTo>
                  <a:lnTo>
                    <a:pt x="12" y="22"/>
                  </a:lnTo>
                  <a:lnTo>
                    <a:pt x="14" y="22"/>
                  </a:lnTo>
                  <a:lnTo>
                    <a:pt x="18" y="24"/>
                  </a:lnTo>
                  <a:lnTo>
                    <a:pt x="20" y="24"/>
                  </a:lnTo>
                  <a:lnTo>
                    <a:pt x="26" y="24"/>
                  </a:lnTo>
                  <a:lnTo>
                    <a:pt x="28" y="24"/>
                  </a:lnTo>
                  <a:lnTo>
                    <a:pt x="30" y="24"/>
                  </a:lnTo>
                  <a:lnTo>
                    <a:pt x="32" y="24"/>
                  </a:lnTo>
                  <a:lnTo>
                    <a:pt x="34" y="24"/>
                  </a:lnTo>
                  <a:lnTo>
                    <a:pt x="36" y="24"/>
                  </a:lnTo>
                  <a:lnTo>
                    <a:pt x="42" y="24"/>
                  </a:lnTo>
                  <a:lnTo>
                    <a:pt x="44" y="24"/>
                  </a:lnTo>
                  <a:lnTo>
                    <a:pt x="48" y="24"/>
                  </a:lnTo>
                  <a:lnTo>
                    <a:pt x="50" y="24"/>
                  </a:lnTo>
                  <a:lnTo>
                    <a:pt x="52" y="24"/>
                  </a:lnTo>
                  <a:lnTo>
                    <a:pt x="58" y="24"/>
                  </a:lnTo>
                  <a:lnTo>
                    <a:pt x="60" y="24"/>
                  </a:lnTo>
                  <a:lnTo>
                    <a:pt x="62" y="24"/>
                  </a:lnTo>
                  <a:lnTo>
                    <a:pt x="64" y="24"/>
                  </a:lnTo>
                  <a:lnTo>
                    <a:pt x="66" y="24"/>
                  </a:lnTo>
                  <a:lnTo>
                    <a:pt x="68" y="24"/>
                  </a:lnTo>
                  <a:lnTo>
                    <a:pt x="70" y="24"/>
                  </a:lnTo>
                  <a:lnTo>
                    <a:pt x="72" y="24"/>
                  </a:lnTo>
                  <a:lnTo>
                    <a:pt x="76" y="24"/>
                  </a:lnTo>
                  <a:lnTo>
                    <a:pt x="78" y="24"/>
                  </a:lnTo>
                  <a:lnTo>
                    <a:pt x="80" y="24"/>
                  </a:lnTo>
                  <a:lnTo>
                    <a:pt x="82" y="24"/>
                  </a:lnTo>
                  <a:lnTo>
                    <a:pt x="88" y="24"/>
                  </a:lnTo>
                  <a:lnTo>
                    <a:pt x="90" y="24"/>
                  </a:lnTo>
                  <a:lnTo>
                    <a:pt x="90" y="24"/>
                  </a:lnTo>
                  <a:lnTo>
                    <a:pt x="92" y="24"/>
                  </a:lnTo>
                  <a:lnTo>
                    <a:pt x="94" y="24"/>
                  </a:lnTo>
                  <a:lnTo>
                    <a:pt x="98" y="24"/>
                  </a:lnTo>
                  <a:lnTo>
                    <a:pt x="104" y="24"/>
                  </a:lnTo>
                  <a:lnTo>
                    <a:pt x="106" y="24"/>
                  </a:lnTo>
                  <a:lnTo>
                    <a:pt x="108" y="24"/>
                  </a:lnTo>
                  <a:lnTo>
                    <a:pt x="110" y="24"/>
                  </a:lnTo>
                  <a:lnTo>
                    <a:pt x="112" y="24"/>
                  </a:lnTo>
                  <a:lnTo>
                    <a:pt x="120" y="24"/>
                  </a:lnTo>
                  <a:lnTo>
                    <a:pt x="122" y="24"/>
                  </a:lnTo>
                  <a:lnTo>
                    <a:pt x="126" y="24"/>
                  </a:lnTo>
                  <a:lnTo>
                    <a:pt x="128" y="24"/>
                  </a:lnTo>
                  <a:lnTo>
                    <a:pt x="132" y="24"/>
                  </a:lnTo>
                  <a:lnTo>
                    <a:pt x="136" y="24"/>
                  </a:lnTo>
                  <a:lnTo>
                    <a:pt x="138" y="24"/>
                  </a:lnTo>
                  <a:lnTo>
                    <a:pt x="138" y="26"/>
                  </a:lnTo>
                  <a:lnTo>
                    <a:pt x="138" y="28"/>
                  </a:lnTo>
                  <a:lnTo>
                    <a:pt x="138" y="30"/>
                  </a:lnTo>
                  <a:lnTo>
                    <a:pt x="138" y="32"/>
                  </a:lnTo>
                  <a:lnTo>
                    <a:pt x="138" y="34"/>
                  </a:lnTo>
                  <a:lnTo>
                    <a:pt x="138" y="36"/>
                  </a:lnTo>
                  <a:lnTo>
                    <a:pt x="138" y="36"/>
                  </a:lnTo>
                  <a:lnTo>
                    <a:pt x="138" y="38"/>
                  </a:lnTo>
                  <a:lnTo>
                    <a:pt x="138" y="40"/>
                  </a:lnTo>
                  <a:lnTo>
                    <a:pt x="138" y="40"/>
                  </a:lnTo>
                  <a:lnTo>
                    <a:pt x="138" y="42"/>
                  </a:lnTo>
                  <a:lnTo>
                    <a:pt x="138" y="44"/>
                  </a:lnTo>
                  <a:lnTo>
                    <a:pt x="138" y="44"/>
                  </a:lnTo>
                  <a:lnTo>
                    <a:pt x="138" y="46"/>
                  </a:lnTo>
                  <a:lnTo>
                    <a:pt x="138" y="48"/>
                  </a:lnTo>
                  <a:lnTo>
                    <a:pt x="138" y="48"/>
                  </a:lnTo>
                  <a:lnTo>
                    <a:pt x="138" y="50"/>
                  </a:lnTo>
                  <a:lnTo>
                    <a:pt x="138" y="52"/>
                  </a:lnTo>
                  <a:lnTo>
                    <a:pt x="140" y="52"/>
                  </a:lnTo>
                  <a:lnTo>
                    <a:pt x="142" y="50"/>
                  </a:lnTo>
                  <a:lnTo>
                    <a:pt x="142" y="48"/>
                  </a:lnTo>
                  <a:lnTo>
                    <a:pt x="144" y="48"/>
                  </a:lnTo>
                  <a:lnTo>
                    <a:pt x="146" y="48"/>
                  </a:lnTo>
                  <a:lnTo>
                    <a:pt x="148" y="50"/>
                  </a:lnTo>
                  <a:lnTo>
                    <a:pt x="150" y="50"/>
                  </a:lnTo>
                  <a:lnTo>
                    <a:pt x="150" y="48"/>
                  </a:lnTo>
                  <a:lnTo>
                    <a:pt x="152" y="48"/>
                  </a:lnTo>
                  <a:lnTo>
                    <a:pt x="154" y="48"/>
                  </a:lnTo>
                  <a:lnTo>
                    <a:pt x="156" y="48"/>
                  </a:lnTo>
                  <a:lnTo>
                    <a:pt x="158" y="44"/>
                  </a:lnTo>
                  <a:lnTo>
                    <a:pt x="160" y="42"/>
                  </a:lnTo>
                  <a:lnTo>
                    <a:pt x="160" y="40"/>
                  </a:lnTo>
                  <a:lnTo>
                    <a:pt x="162" y="40"/>
                  </a:lnTo>
                  <a:lnTo>
                    <a:pt x="162" y="38"/>
                  </a:lnTo>
                  <a:lnTo>
                    <a:pt x="164" y="38"/>
                  </a:lnTo>
                  <a:lnTo>
                    <a:pt x="164" y="36"/>
                  </a:lnTo>
                  <a:lnTo>
                    <a:pt x="168" y="32"/>
                  </a:lnTo>
                  <a:lnTo>
                    <a:pt x="170" y="30"/>
                  </a:lnTo>
                  <a:lnTo>
                    <a:pt x="172" y="26"/>
                  </a:lnTo>
                  <a:lnTo>
                    <a:pt x="174" y="26"/>
                  </a:lnTo>
                  <a:lnTo>
                    <a:pt x="174" y="24"/>
                  </a:lnTo>
                  <a:lnTo>
                    <a:pt x="176" y="22"/>
                  </a:lnTo>
                  <a:lnTo>
                    <a:pt x="178" y="20"/>
                  </a:lnTo>
                  <a:lnTo>
                    <a:pt x="178" y="18"/>
                  </a:lnTo>
                  <a:lnTo>
                    <a:pt x="180" y="18"/>
                  </a:lnTo>
                  <a:lnTo>
                    <a:pt x="180" y="16"/>
                  </a:lnTo>
                  <a:lnTo>
                    <a:pt x="182" y="16"/>
                  </a:lnTo>
                  <a:lnTo>
                    <a:pt x="182" y="14"/>
                  </a:lnTo>
                  <a:lnTo>
                    <a:pt x="184" y="12"/>
                  </a:lnTo>
                  <a:lnTo>
                    <a:pt x="186" y="10"/>
                  </a:lnTo>
                  <a:lnTo>
                    <a:pt x="186" y="8"/>
                  </a:lnTo>
                  <a:lnTo>
                    <a:pt x="188" y="8"/>
                  </a:lnTo>
                  <a:lnTo>
                    <a:pt x="188" y="6"/>
                  </a:lnTo>
                  <a:lnTo>
                    <a:pt x="188" y="6"/>
                  </a:lnTo>
                  <a:lnTo>
                    <a:pt x="188" y="4"/>
                  </a:lnTo>
                  <a:lnTo>
                    <a:pt x="190" y="4"/>
                  </a:lnTo>
                  <a:lnTo>
                    <a:pt x="192" y="2"/>
                  </a:lnTo>
                  <a:lnTo>
                    <a:pt x="192" y="0"/>
                  </a:lnTo>
                  <a:lnTo>
                    <a:pt x="192" y="8"/>
                  </a:lnTo>
                  <a:lnTo>
                    <a:pt x="192" y="14"/>
                  </a:lnTo>
                  <a:lnTo>
                    <a:pt x="192" y="18"/>
                  </a:lnTo>
                  <a:lnTo>
                    <a:pt x="192" y="20"/>
                  </a:lnTo>
                  <a:lnTo>
                    <a:pt x="192" y="22"/>
                  </a:lnTo>
                  <a:lnTo>
                    <a:pt x="192" y="24"/>
                  </a:lnTo>
                  <a:lnTo>
                    <a:pt x="192" y="26"/>
                  </a:lnTo>
                  <a:lnTo>
                    <a:pt x="192" y="28"/>
                  </a:lnTo>
                  <a:lnTo>
                    <a:pt x="192" y="30"/>
                  </a:lnTo>
                  <a:lnTo>
                    <a:pt x="192" y="32"/>
                  </a:lnTo>
                  <a:lnTo>
                    <a:pt x="192" y="34"/>
                  </a:lnTo>
                  <a:lnTo>
                    <a:pt x="192" y="36"/>
                  </a:lnTo>
                  <a:lnTo>
                    <a:pt x="192" y="38"/>
                  </a:lnTo>
                  <a:lnTo>
                    <a:pt x="192" y="40"/>
                  </a:lnTo>
                  <a:lnTo>
                    <a:pt x="192" y="44"/>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3" name="Freeform 227"/>
            <p:cNvSpPr>
              <a:spLocks/>
            </p:cNvSpPr>
            <p:nvPr/>
          </p:nvSpPr>
          <p:spPr bwMode="auto">
            <a:xfrm>
              <a:off x="5545138" y="3898900"/>
              <a:ext cx="350838" cy="314325"/>
            </a:xfrm>
            <a:custGeom>
              <a:avLst/>
              <a:gdLst>
                <a:gd name="T0" fmla="*/ 40 w 221"/>
                <a:gd name="T1" fmla="*/ 2 h 198"/>
                <a:gd name="T2" fmla="*/ 55 w 221"/>
                <a:gd name="T3" fmla="*/ 2 h 198"/>
                <a:gd name="T4" fmla="*/ 69 w 221"/>
                <a:gd name="T5" fmla="*/ 2 h 198"/>
                <a:gd name="T6" fmla="*/ 83 w 221"/>
                <a:gd name="T7" fmla="*/ 2 h 198"/>
                <a:gd name="T8" fmla="*/ 99 w 221"/>
                <a:gd name="T9" fmla="*/ 2 h 198"/>
                <a:gd name="T10" fmla="*/ 117 w 221"/>
                <a:gd name="T11" fmla="*/ 2 h 198"/>
                <a:gd name="T12" fmla="*/ 129 w 221"/>
                <a:gd name="T13" fmla="*/ 2 h 198"/>
                <a:gd name="T14" fmla="*/ 145 w 221"/>
                <a:gd name="T15" fmla="*/ 2 h 198"/>
                <a:gd name="T16" fmla="*/ 167 w 221"/>
                <a:gd name="T17" fmla="*/ 2 h 198"/>
                <a:gd name="T18" fmla="*/ 193 w 221"/>
                <a:gd name="T19" fmla="*/ 0 h 198"/>
                <a:gd name="T20" fmla="*/ 209 w 221"/>
                <a:gd name="T21" fmla="*/ 0 h 198"/>
                <a:gd name="T22" fmla="*/ 221 w 221"/>
                <a:gd name="T23" fmla="*/ 0 h 198"/>
                <a:gd name="T24" fmla="*/ 221 w 221"/>
                <a:gd name="T25" fmla="*/ 12 h 198"/>
                <a:gd name="T26" fmla="*/ 221 w 221"/>
                <a:gd name="T27" fmla="*/ 28 h 198"/>
                <a:gd name="T28" fmla="*/ 221 w 221"/>
                <a:gd name="T29" fmla="*/ 40 h 198"/>
                <a:gd name="T30" fmla="*/ 221 w 221"/>
                <a:gd name="T31" fmla="*/ 54 h 198"/>
                <a:gd name="T32" fmla="*/ 221 w 221"/>
                <a:gd name="T33" fmla="*/ 66 h 198"/>
                <a:gd name="T34" fmla="*/ 221 w 221"/>
                <a:gd name="T35" fmla="*/ 80 h 198"/>
                <a:gd name="T36" fmla="*/ 221 w 221"/>
                <a:gd name="T37" fmla="*/ 98 h 198"/>
                <a:gd name="T38" fmla="*/ 221 w 221"/>
                <a:gd name="T39" fmla="*/ 110 h 198"/>
                <a:gd name="T40" fmla="*/ 221 w 221"/>
                <a:gd name="T41" fmla="*/ 124 h 198"/>
                <a:gd name="T42" fmla="*/ 221 w 221"/>
                <a:gd name="T43" fmla="*/ 138 h 198"/>
                <a:gd name="T44" fmla="*/ 221 w 221"/>
                <a:gd name="T45" fmla="*/ 160 h 198"/>
                <a:gd name="T46" fmla="*/ 221 w 221"/>
                <a:gd name="T47" fmla="*/ 174 h 198"/>
                <a:gd name="T48" fmla="*/ 221 w 221"/>
                <a:gd name="T49" fmla="*/ 186 h 198"/>
                <a:gd name="T50" fmla="*/ 215 w 221"/>
                <a:gd name="T51" fmla="*/ 196 h 198"/>
                <a:gd name="T52" fmla="*/ 203 w 221"/>
                <a:gd name="T53" fmla="*/ 196 h 198"/>
                <a:gd name="T54" fmla="*/ 187 w 221"/>
                <a:gd name="T55" fmla="*/ 196 h 198"/>
                <a:gd name="T56" fmla="*/ 169 w 221"/>
                <a:gd name="T57" fmla="*/ 196 h 198"/>
                <a:gd name="T58" fmla="*/ 155 w 221"/>
                <a:gd name="T59" fmla="*/ 196 h 198"/>
                <a:gd name="T60" fmla="*/ 143 w 221"/>
                <a:gd name="T61" fmla="*/ 196 h 198"/>
                <a:gd name="T62" fmla="*/ 127 w 221"/>
                <a:gd name="T63" fmla="*/ 196 h 198"/>
                <a:gd name="T64" fmla="*/ 115 w 221"/>
                <a:gd name="T65" fmla="*/ 196 h 198"/>
                <a:gd name="T66" fmla="*/ 103 w 221"/>
                <a:gd name="T67" fmla="*/ 196 h 198"/>
                <a:gd name="T68" fmla="*/ 87 w 221"/>
                <a:gd name="T69" fmla="*/ 196 h 198"/>
                <a:gd name="T70" fmla="*/ 71 w 221"/>
                <a:gd name="T71" fmla="*/ 196 h 198"/>
                <a:gd name="T72" fmla="*/ 55 w 221"/>
                <a:gd name="T73" fmla="*/ 196 h 198"/>
                <a:gd name="T74" fmla="*/ 42 w 221"/>
                <a:gd name="T75" fmla="*/ 196 h 198"/>
                <a:gd name="T76" fmla="*/ 24 w 221"/>
                <a:gd name="T77" fmla="*/ 196 h 198"/>
                <a:gd name="T78" fmla="*/ 14 w 221"/>
                <a:gd name="T79" fmla="*/ 196 h 198"/>
                <a:gd name="T80" fmla="*/ 0 w 221"/>
                <a:gd name="T81" fmla="*/ 198 h 198"/>
                <a:gd name="T82" fmla="*/ 0 w 221"/>
                <a:gd name="T83" fmla="*/ 180 h 198"/>
                <a:gd name="T84" fmla="*/ 0 w 221"/>
                <a:gd name="T85" fmla="*/ 166 h 198"/>
                <a:gd name="T86" fmla="*/ 0 w 221"/>
                <a:gd name="T87" fmla="*/ 138 h 198"/>
                <a:gd name="T88" fmla="*/ 0 w 221"/>
                <a:gd name="T89" fmla="*/ 126 h 198"/>
                <a:gd name="T90" fmla="*/ 0 w 221"/>
                <a:gd name="T91" fmla="*/ 112 h 198"/>
                <a:gd name="T92" fmla="*/ 0 w 221"/>
                <a:gd name="T93" fmla="*/ 96 h 198"/>
                <a:gd name="T94" fmla="*/ 0 w 221"/>
                <a:gd name="T95" fmla="*/ 84 h 198"/>
                <a:gd name="T96" fmla="*/ 0 w 221"/>
                <a:gd name="T97" fmla="*/ 72 h 198"/>
                <a:gd name="T98" fmla="*/ 0 w 221"/>
                <a:gd name="T99" fmla="*/ 60 h 198"/>
                <a:gd name="T100" fmla="*/ 0 w 221"/>
                <a:gd name="T101" fmla="*/ 48 h 198"/>
                <a:gd name="T102" fmla="*/ 0 w 221"/>
                <a:gd name="T103" fmla="*/ 18 h 198"/>
                <a:gd name="T104" fmla="*/ 8 w 221"/>
                <a:gd name="T105" fmla="*/ 2 h 198"/>
                <a:gd name="T106" fmla="*/ 20 w 221"/>
                <a:gd name="T107" fmla="*/ 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1" h="198">
                  <a:moveTo>
                    <a:pt x="30" y="2"/>
                  </a:moveTo>
                  <a:lnTo>
                    <a:pt x="32" y="2"/>
                  </a:lnTo>
                  <a:lnTo>
                    <a:pt x="34" y="2"/>
                  </a:lnTo>
                  <a:lnTo>
                    <a:pt x="36" y="2"/>
                  </a:lnTo>
                  <a:lnTo>
                    <a:pt x="38" y="2"/>
                  </a:lnTo>
                  <a:lnTo>
                    <a:pt x="40" y="2"/>
                  </a:lnTo>
                  <a:lnTo>
                    <a:pt x="42" y="2"/>
                  </a:lnTo>
                  <a:lnTo>
                    <a:pt x="46" y="2"/>
                  </a:lnTo>
                  <a:lnTo>
                    <a:pt x="48" y="2"/>
                  </a:lnTo>
                  <a:lnTo>
                    <a:pt x="50" y="2"/>
                  </a:lnTo>
                  <a:lnTo>
                    <a:pt x="53" y="2"/>
                  </a:lnTo>
                  <a:lnTo>
                    <a:pt x="55" y="2"/>
                  </a:lnTo>
                  <a:lnTo>
                    <a:pt x="59" y="2"/>
                  </a:lnTo>
                  <a:lnTo>
                    <a:pt x="61" y="2"/>
                  </a:lnTo>
                  <a:lnTo>
                    <a:pt x="63" y="2"/>
                  </a:lnTo>
                  <a:lnTo>
                    <a:pt x="65" y="2"/>
                  </a:lnTo>
                  <a:lnTo>
                    <a:pt x="67" y="2"/>
                  </a:lnTo>
                  <a:lnTo>
                    <a:pt x="69" y="2"/>
                  </a:lnTo>
                  <a:lnTo>
                    <a:pt x="73" y="2"/>
                  </a:lnTo>
                  <a:lnTo>
                    <a:pt x="75" y="2"/>
                  </a:lnTo>
                  <a:lnTo>
                    <a:pt x="77" y="2"/>
                  </a:lnTo>
                  <a:lnTo>
                    <a:pt x="79" y="2"/>
                  </a:lnTo>
                  <a:lnTo>
                    <a:pt x="81" y="2"/>
                  </a:lnTo>
                  <a:lnTo>
                    <a:pt x="83" y="2"/>
                  </a:lnTo>
                  <a:lnTo>
                    <a:pt x="85" y="2"/>
                  </a:lnTo>
                  <a:lnTo>
                    <a:pt x="87" y="2"/>
                  </a:lnTo>
                  <a:lnTo>
                    <a:pt x="93" y="2"/>
                  </a:lnTo>
                  <a:lnTo>
                    <a:pt x="95" y="2"/>
                  </a:lnTo>
                  <a:lnTo>
                    <a:pt x="97" y="2"/>
                  </a:lnTo>
                  <a:lnTo>
                    <a:pt x="99" y="2"/>
                  </a:lnTo>
                  <a:lnTo>
                    <a:pt x="101" y="2"/>
                  </a:lnTo>
                  <a:lnTo>
                    <a:pt x="105" y="2"/>
                  </a:lnTo>
                  <a:lnTo>
                    <a:pt x="107" y="2"/>
                  </a:lnTo>
                  <a:lnTo>
                    <a:pt x="113" y="2"/>
                  </a:lnTo>
                  <a:lnTo>
                    <a:pt x="115" y="2"/>
                  </a:lnTo>
                  <a:lnTo>
                    <a:pt x="117" y="2"/>
                  </a:lnTo>
                  <a:lnTo>
                    <a:pt x="117" y="2"/>
                  </a:lnTo>
                  <a:lnTo>
                    <a:pt x="119" y="2"/>
                  </a:lnTo>
                  <a:lnTo>
                    <a:pt x="121" y="2"/>
                  </a:lnTo>
                  <a:lnTo>
                    <a:pt x="125" y="2"/>
                  </a:lnTo>
                  <a:lnTo>
                    <a:pt x="127" y="2"/>
                  </a:lnTo>
                  <a:lnTo>
                    <a:pt x="129" y="2"/>
                  </a:lnTo>
                  <a:lnTo>
                    <a:pt x="131" y="2"/>
                  </a:lnTo>
                  <a:lnTo>
                    <a:pt x="133" y="2"/>
                  </a:lnTo>
                  <a:lnTo>
                    <a:pt x="137" y="2"/>
                  </a:lnTo>
                  <a:lnTo>
                    <a:pt x="139" y="2"/>
                  </a:lnTo>
                  <a:lnTo>
                    <a:pt x="141" y="2"/>
                  </a:lnTo>
                  <a:lnTo>
                    <a:pt x="145" y="2"/>
                  </a:lnTo>
                  <a:lnTo>
                    <a:pt x="147" y="2"/>
                  </a:lnTo>
                  <a:lnTo>
                    <a:pt x="151" y="2"/>
                  </a:lnTo>
                  <a:lnTo>
                    <a:pt x="155" y="2"/>
                  </a:lnTo>
                  <a:lnTo>
                    <a:pt x="161" y="2"/>
                  </a:lnTo>
                  <a:lnTo>
                    <a:pt x="165" y="2"/>
                  </a:lnTo>
                  <a:lnTo>
                    <a:pt x="167" y="2"/>
                  </a:lnTo>
                  <a:lnTo>
                    <a:pt x="169" y="2"/>
                  </a:lnTo>
                  <a:lnTo>
                    <a:pt x="175" y="0"/>
                  </a:lnTo>
                  <a:lnTo>
                    <a:pt x="179" y="0"/>
                  </a:lnTo>
                  <a:lnTo>
                    <a:pt x="183" y="0"/>
                  </a:lnTo>
                  <a:lnTo>
                    <a:pt x="187" y="0"/>
                  </a:lnTo>
                  <a:lnTo>
                    <a:pt x="193" y="0"/>
                  </a:lnTo>
                  <a:lnTo>
                    <a:pt x="195" y="0"/>
                  </a:lnTo>
                  <a:lnTo>
                    <a:pt x="197" y="0"/>
                  </a:lnTo>
                  <a:lnTo>
                    <a:pt x="201" y="0"/>
                  </a:lnTo>
                  <a:lnTo>
                    <a:pt x="203" y="0"/>
                  </a:lnTo>
                  <a:lnTo>
                    <a:pt x="207" y="0"/>
                  </a:lnTo>
                  <a:lnTo>
                    <a:pt x="209" y="0"/>
                  </a:lnTo>
                  <a:lnTo>
                    <a:pt x="211" y="0"/>
                  </a:lnTo>
                  <a:lnTo>
                    <a:pt x="213" y="0"/>
                  </a:lnTo>
                  <a:lnTo>
                    <a:pt x="215" y="0"/>
                  </a:lnTo>
                  <a:lnTo>
                    <a:pt x="217" y="0"/>
                  </a:lnTo>
                  <a:lnTo>
                    <a:pt x="219" y="0"/>
                  </a:lnTo>
                  <a:lnTo>
                    <a:pt x="221" y="0"/>
                  </a:lnTo>
                  <a:lnTo>
                    <a:pt x="221" y="2"/>
                  </a:lnTo>
                  <a:lnTo>
                    <a:pt x="221" y="4"/>
                  </a:lnTo>
                  <a:lnTo>
                    <a:pt x="221" y="6"/>
                  </a:lnTo>
                  <a:lnTo>
                    <a:pt x="221" y="8"/>
                  </a:lnTo>
                  <a:lnTo>
                    <a:pt x="221" y="10"/>
                  </a:lnTo>
                  <a:lnTo>
                    <a:pt x="221" y="12"/>
                  </a:lnTo>
                  <a:lnTo>
                    <a:pt x="221" y="14"/>
                  </a:lnTo>
                  <a:lnTo>
                    <a:pt x="221" y="20"/>
                  </a:lnTo>
                  <a:lnTo>
                    <a:pt x="221" y="22"/>
                  </a:lnTo>
                  <a:lnTo>
                    <a:pt x="221" y="24"/>
                  </a:lnTo>
                  <a:lnTo>
                    <a:pt x="221" y="26"/>
                  </a:lnTo>
                  <a:lnTo>
                    <a:pt x="221" y="28"/>
                  </a:lnTo>
                  <a:lnTo>
                    <a:pt x="221" y="30"/>
                  </a:lnTo>
                  <a:lnTo>
                    <a:pt x="221" y="32"/>
                  </a:lnTo>
                  <a:lnTo>
                    <a:pt x="221" y="34"/>
                  </a:lnTo>
                  <a:lnTo>
                    <a:pt x="221" y="36"/>
                  </a:lnTo>
                  <a:lnTo>
                    <a:pt x="221" y="38"/>
                  </a:lnTo>
                  <a:lnTo>
                    <a:pt x="221" y="40"/>
                  </a:lnTo>
                  <a:lnTo>
                    <a:pt x="221" y="42"/>
                  </a:lnTo>
                  <a:lnTo>
                    <a:pt x="221" y="44"/>
                  </a:lnTo>
                  <a:lnTo>
                    <a:pt x="221" y="46"/>
                  </a:lnTo>
                  <a:lnTo>
                    <a:pt x="221" y="50"/>
                  </a:lnTo>
                  <a:lnTo>
                    <a:pt x="221" y="52"/>
                  </a:lnTo>
                  <a:lnTo>
                    <a:pt x="221" y="54"/>
                  </a:lnTo>
                  <a:lnTo>
                    <a:pt x="221" y="56"/>
                  </a:lnTo>
                  <a:lnTo>
                    <a:pt x="221" y="58"/>
                  </a:lnTo>
                  <a:lnTo>
                    <a:pt x="221" y="60"/>
                  </a:lnTo>
                  <a:lnTo>
                    <a:pt x="221" y="62"/>
                  </a:lnTo>
                  <a:lnTo>
                    <a:pt x="221" y="64"/>
                  </a:lnTo>
                  <a:lnTo>
                    <a:pt x="221" y="66"/>
                  </a:lnTo>
                  <a:lnTo>
                    <a:pt x="221" y="68"/>
                  </a:lnTo>
                  <a:lnTo>
                    <a:pt x="221" y="70"/>
                  </a:lnTo>
                  <a:lnTo>
                    <a:pt x="221" y="74"/>
                  </a:lnTo>
                  <a:lnTo>
                    <a:pt x="221" y="78"/>
                  </a:lnTo>
                  <a:lnTo>
                    <a:pt x="221" y="78"/>
                  </a:lnTo>
                  <a:lnTo>
                    <a:pt x="221" y="80"/>
                  </a:lnTo>
                  <a:lnTo>
                    <a:pt x="221" y="86"/>
                  </a:lnTo>
                  <a:lnTo>
                    <a:pt x="221" y="90"/>
                  </a:lnTo>
                  <a:lnTo>
                    <a:pt x="221" y="92"/>
                  </a:lnTo>
                  <a:lnTo>
                    <a:pt x="221" y="94"/>
                  </a:lnTo>
                  <a:lnTo>
                    <a:pt x="221" y="96"/>
                  </a:lnTo>
                  <a:lnTo>
                    <a:pt x="221" y="98"/>
                  </a:lnTo>
                  <a:lnTo>
                    <a:pt x="221" y="100"/>
                  </a:lnTo>
                  <a:lnTo>
                    <a:pt x="221" y="102"/>
                  </a:lnTo>
                  <a:lnTo>
                    <a:pt x="221" y="104"/>
                  </a:lnTo>
                  <a:lnTo>
                    <a:pt x="221" y="106"/>
                  </a:lnTo>
                  <a:lnTo>
                    <a:pt x="221" y="108"/>
                  </a:lnTo>
                  <a:lnTo>
                    <a:pt x="221" y="110"/>
                  </a:lnTo>
                  <a:lnTo>
                    <a:pt x="221" y="114"/>
                  </a:lnTo>
                  <a:lnTo>
                    <a:pt x="221" y="116"/>
                  </a:lnTo>
                  <a:lnTo>
                    <a:pt x="221" y="118"/>
                  </a:lnTo>
                  <a:lnTo>
                    <a:pt x="221" y="120"/>
                  </a:lnTo>
                  <a:lnTo>
                    <a:pt x="221" y="122"/>
                  </a:lnTo>
                  <a:lnTo>
                    <a:pt x="221" y="124"/>
                  </a:lnTo>
                  <a:lnTo>
                    <a:pt x="221" y="126"/>
                  </a:lnTo>
                  <a:lnTo>
                    <a:pt x="221" y="126"/>
                  </a:lnTo>
                  <a:lnTo>
                    <a:pt x="221" y="130"/>
                  </a:lnTo>
                  <a:lnTo>
                    <a:pt x="221" y="132"/>
                  </a:lnTo>
                  <a:lnTo>
                    <a:pt x="221" y="136"/>
                  </a:lnTo>
                  <a:lnTo>
                    <a:pt x="221" y="138"/>
                  </a:lnTo>
                  <a:lnTo>
                    <a:pt x="221" y="142"/>
                  </a:lnTo>
                  <a:lnTo>
                    <a:pt x="221" y="146"/>
                  </a:lnTo>
                  <a:lnTo>
                    <a:pt x="221" y="152"/>
                  </a:lnTo>
                  <a:lnTo>
                    <a:pt x="221" y="156"/>
                  </a:lnTo>
                  <a:lnTo>
                    <a:pt x="221" y="158"/>
                  </a:lnTo>
                  <a:lnTo>
                    <a:pt x="221" y="160"/>
                  </a:lnTo>
                  <a:lnTo>
                    <a:pt x="221" y="162"/>
                  </a:lnTo>
                  <a:lnTo>
                    <a:pt x="221" y="164"/>
                  </a:lnTo>
                  <a:lnTo>
                    <a:pt x="221" y="168"/>
                  </a:lnTo>
                  <a:lnTo>
                    <a:pt x="221" y="170"/>
                  </a:lnTo>
                  <a:lnTo>
                    <a:pt x="221" y="172"/>
                  </a:lnTo>
                  <a:lnTo>
                    <a:pt x="221" y="174"/>
                  </a:lnTo>
                  <a:lnTo>
                    <a:pt x="221" y="176"/>
                  </a:lnTo>
                  <a:lnTo>
                    <a:pt x="221" y="178"/>
                  </a:lnTo>
                  <a:lnTo>
                    <a:pt x="221" y="180"/>
                  </a:lnTo>
                  <a:lnTo>
                    <a:pt x="221" y="182"/>
                  </a:lnTo>
                  <a:lnTo>
                    <a:pt x="221" y="184"/>
                  </a:lnTo>
                  <a:lnTo>
                    <a:pt x="221" y="186"/>
                  </a:lnTo>
                  <a:lnTo>
                    <a:pt x="219" y="188"/>
                  </a:lnTo>
                  <a:lnTo>
                    <a:pt x="219" y="192"/>
                  </a:lnTo>
                  <a:lnTo>
                    <a:pt x="219" y="194"/>
                  </a:lnTo>
                  <a:lnTo>
                    <a:pt x="219" y="196"/>
                  </a:lnTo>
                  <a:lnTo>
                    <a:pt x="217" y="196"/>
                  </a:lnTo>
                  <a:lnTo>
                    <a:pt x="215" y="196"/>
                  </a:lnTo>
                  <a:lnTo>
                    <a:pt x="213" y="196"/>
                  </a:lnTo>
                  <a:lnTo>
                    <a:pt x="211" y="196"/>
                  </a:lnTo>
                  <a:lnTo>
                    <a:pt x="209" y="196"/>
                  </a:lnTo>
                  <a:lnTo>
                    <a:pt x="207" y="196"/>
                  </a:lnTo>
                  <a:lnTo>
                    <a:pt x="205" y="196"/>
                  </a:lnTo>
                  <a:lnTo>
                    <a:pt x="203" y="196"/>
                  </a:lnTo>
                  <a:lnTo>
                    <a:pt x="199" y="196"/>
                  </a:lnTo>
                  <a:lnTo>
                    <a:pt x="197" y="196"/>
                  </a:lnTo>
                  <a:lnTo>
                    <a:pt x="193" y="196"/>
                  </a:lnTo>
                  <a:lnTo>
                    <a:pt x="191" y="196"/>
                  </a:lnTo>
                  <a:lnTo>
                    <a:pt x="189" y="196"/>
                  </a:lnTo>
                  <a:lnTo>
                    <a:pt x="187" y="196"/>
                  </a:lnTo>
                  <a:lnTo>
                    <a:pt x="181" y="196"/>
                  </a:lnTo>
                  <a:lnTo>
                    <a:pt x="179" y="196"/>
                  </a:lnTo>
                  <a:lnTo>
                    <a:pt x="177" y="196"/>
                  </a:lnTo>
                  <a:lnTo>
                    <a:pt x="175" y="196"/>
                  </a:lnTo>
                  <a:lnTo>
                    <a:pt x="171" y="196"/>
                  </a:lnTo>
                  <a:lnTo>
                    <a:pt x="169" y="196"/>
                  </a:lnTo>
                  <a:lnTo>
                    <a:pt x="167" y="196"/>
                  </a:lnTo>
                  <a:lnTo>
                    <a:pt x="165" y="196"/>
                  </a:lnTo>
                  <a:lnTo>
                    <a:pt x="165" y="196"/>
                  </a:lnTo>
                  <a:lnTo>
                    <a:pt x="163" y="196"/>
                  </a:lnTo>
                  <a:lnTo>
                    <a:pt x="159" y="196"/>
                  </a:lnTo>
                  <a:lnTo>
                    <a:pt x="155" y="196"/>
                  </a:lnTo>
                  <a:lnTo>
                    <a:pt x="153" y="196"/>
                  </a:lnTo>
                  <a:lnTo>
                    <a:pt x="151" y="196"/>
                  </a:lnTo>
                  <a:lnTo>
                    <a:pt x="149" y="196"/>
                  </a:lnTo>
                  <a:lnTo>
                    <a:pt x="147" y="196"/>
                  </a:lnTo>
                  <a:lnTo>
                    <a:pt x="145" y="196"/>
                  </a:lnTo>
                  <a:lnTo>
                    <a:pt x="143" y="196"/>
                  </a:lnTo>
                  <a:lnTo>
                    <a:pt x="139" y="196"/>
                  </a:lnTo>
                  <a:lnTo>
                    <a:pt x="137" y="196"/>
                  </a:lnTo>
                  <a:lnTo>
                    <a:pt x="135" y="196"/>
                  </a:lnTo>
                  <a:lnTo>
                    <a:pt x="131" y="196"/>
                  </a:lnTo>
                  <a:lnTo>
                    <a:pt x="129" y="196"/>
                  </a:lnTo>
                  <a:lnTo>
                    <a:pt x="127" y="196"/>
                  </a:lnTo>
                  <a:lnTo>
                    <a:pt x="125" y="196"/>
                  </a:lnTo>
                  <a:lnTo>
                    <a:pt x="123" y="196"/>
                  </a:lnTo>
                  <a:lnTo>
                    <a:pt x="119" y="196"/>
                  </a:lnTo>
                  <a:lnTo>
                    <a:pt x="117" y="196"/>
                  </a:lnTo>
                  <a:lnTo>
                    <a:pt x="117" y="196"/>
                  </a:lnTo>
                  <a:lnTo>
                    <a:pt x="115" y="196"/>
                  </a:lnTo>
                  <a:lnTo>
                    <a:pt x="113" y="196"/>
                  </a:lnTo>
                  <a:lnTo>
                    <a:pt x="111" y="196"/>
                  </a:lnTo>
                  <a:lnTo>
                    <a:pt x="109" y="196"/>
                  </a:lnTo>
                  <a:lnTo>
                    <a:pt x="107" y="196"/>
                  </a:lnTo>
                  <a:lnTo>
                    <a:pt x="105" y="196"/>
                  </a:lnTo>
                  <a:lnTo>
                    <a:pt x="103" y="196"/>
                  </a:lnTo>
                  <a:lnTo>
                    <a:pt x="101" y="196"/>
                  </a:lnTo>
                  <a:lnTo>
                    <a:pt x="99" y="196"/>
                  </a:lnTo>
                  <a:lnTo>
                    <a:pt x="97" y="196"/>
                  </a:lnTo>
                  <a:lnTo>
                    <a:pt x="93" y="196"/>
                  </a:lnTo>
                  <a:lnTo>
                    <a:pt x="91" y="196"/>
                  </a:lnTo>
                  <a:lnTo>
                    <a:pt x="87" y="196"/>
                  </a:lnTo>
                  <a:lnTo>
                    <a:pt x="85" y="196"/>
                  </a:lnTo>
                  <a:lnTo>
                    <a:pt x="81" y="196"/>
                  </a:lnTo>
                  <a:lnTo>
                    <a:pt x="79" y="196"/>
                  </a:lnTo>
                  <a:lnTo>
                    <a:pt x="77" y="196"/>
                  </a:lnTo>
                  <a:lnTo>
                    <a:pt x="73" y="196"/>
                  </a:lnTo>
                  <a:lnTo>
                    <a:pt x="71" y="196"/>
                  </a:lnTo>
                  <a:lnTo>
                    <a:pt x="69" y="196"/>
                  </a:lnTo>
                  <a:lnTo>
                    <a:pt x="69" y="196"/>
                  </a:lnTo>
                  <a:lnTo>
                    <a:pt x="63" y="196"/>
                  </a:lnTo>
                  <a:lnTo>
                    <a:pt x="61" y="196"/>
                  </a:lnTo>
                  <a:lnTo>
                    <a:pt x="59" y="196"/>
                  </a:lnTo>
                  <a:lnTo>
                    <a:pt x="55" y="196"/>
                  </a:lnTo>
                  <a:lnTo>
                    <a:pt x="53" y="196"/>
                  </a:lnTo>
                  <a:lnTo>
                    <a:pt x="50" y="196"/>
                  </a:lnTo>
                  <a:lnTo>
                    <a:pt x="48" y="196"/>
                  </a:lnTo>
                  <a:lnTo>
                    <a:pt x="46" y="196"/>
                  </a:lnTo>
                  <a:lnTo>
                    <a:pt x="44" y="196"/>
                  </a:lnTo>
                  <a:lnTo>
                    <a:pt x="42" y="196"/>
                  </a:lnTo>
                  <a:lnTo>
                    <a:pt x="40" y="196"/>
                  </a:lnTo>
                  <a:lnTo>
                    <a:pt x="38" y="196"/>
                  </a:lnTo>
                  <a:lnTo>
                    <a:pt x="36" y="196"/>
                  </a:lnTo>
                  <a:lnTo>
                    <a:pt x="34" y="196"/>
                  </a:lnTo>
                  <a:lnTo>
                    <a:pt x="32" y="196"/>
                  </a:lnTo>
                  <a:lnTo>
                    <a:pt x="24" y="196"/>
                  </a:lnTo>
                  <a:lnTo>
                    <a:pt x="22" y="196"/>
                  </a:lnTo>
                  <a:lnTo>
                    <a:pt x="20" y="196"/>
                  </a:lnTo>
                  <a:lnTo>
                    <a:pt x="20" y="196"/>
                  </a:lnTo>
                  <a:lnTo>
                    <a:pt x="18" y="196"/>
                  </a:lnTo>
                  <a:lnTo>
                    <a:pt x="16" y="196"/>
                  </a:lnTo>
                  <a:lnTo>
                    <a:pt x="14" y="196"/>
                  </a:lnTo>
                  <a:lnTo>
                    <a:pt x="12" y="196"/>
                  </a:lnTo>
                  <a:lnTo>
                    <a:pt x="10" y="196"/>
                  </a:lnTo>
                  <a:lnTo>
                    <a:pt x="8" y="196"/>
                  </a:lnTo>
                  <a:lnTo>
                    <a:pt x="4" y="198"/>
                  </a:lnTo>
                  <a:lnTo>
                    <a:pt x="2" y="198"/>
                  </a:lnTo>
                  <a:lnTo>
                    <a:pt x="0" y="198"/>
                  </a:lnTo>
                  <a:lnTo>
                    <a:pt x="0" y="196"/>
                  </a:lnTo>
                  <a:lnTo>
                    <a:pt x="0" y="192"/>
                  </a:lnTo>
                  <a:lnTo>
                    <a:pt x="0" y="186"/>
                  </a:lnTo>
                  <a:lnTo>
                    <a:pt x="0" y="184"/>
                  </a:lnTo>
                  <a:lnTo>
                    <a:pt x="0" y="182"/>
                  </a:lnTo>
                  <a:lnTo>
                    <a:pt x="0" y="180"/>
                  </a:lnTo>
                  <a:lnTo>
                    <a:pt x="0" y="176"/>
                  </a:lnTo>
                  <a:lnTo>
                    <a:pt x="0" y="174"/>
                  </a:lnTo>
                  <a:lnTo>
                    <a:pt x="0" y="172"/>
                  </a:lnTo>
                  <a:lnTo>
                    <a:pt x="0" y="170"/>
                  </a:lnTo>
                  <a:lnTo>
                    <a:pt x="0" y="168"/>
                  </a:lnTo>
                  <a:lnTo>
                    <a:pt x="0" y="166"/>
                  </a:lnTo>
                  <a:lnTo>
                    <a:pt x="0" y="162"/>
                  </a:lnTo>
                  <a:lnTo>
                    <a:pt x="0" y="152"/>
                  </a:lnTo>
                  <a:lnTo>
                    <a:pt x="0" y="144"/>
                  </a:lnTo>
                  <a:lnTo>
                    <a:pt x="0" y="142"/>
                  </a:lnTo>
                  <a:lnTo>
                    <a:pt x="0" y="140"/>
                  </a:lnTo>
                  <a:lnTo>
                    <a:pt x="0" y="138"/>
                  </a:lnTo>
                  <a:lnTo>
                    <a:pt x="0" y="136"/>
                  </a:lnTo>
                  <a:lnTo>
                    <a:pt x="0" y="134"/>
                  </a:lnTo>
                  <a:lnTo>
                    <a:pt x="0" y="132"/>
                  </a:lnTo>
                  <a:lnTo>
                    <a:pt x="0" y="130"/>
                  </a:lnTo>
                  <a:lnTo>
                    <a:pt x="0" y="128"/>
                  </a:lnTo>
                  <a:lnTo>
                    <a:pt x="0" y="126"/>
                  </a:lnTo>
                  <a:lnTo>
                    <a:pt x="0" y="124"/>
                  </a:lnTo>
                  <a:lnTo>
                    <a:pt x="0" y="120"/>
                  </a:lnTo>
                  <a:lnTo>
                    <a:pt x="0" y="118"/>
                  </a:lnTo>
                  <a:lnTo>
                    <a:pt x="0" y="116"/>
                  </a:lnTo>
                  <a:lnTo>
                    <a:pt x="0" y="114"/>
                  </a:lnTo>
                  <a:lnTo>
                    <a:pt x="0" y="112"/>
                  </a:lnTo>
                  <a:lnTo>
                    <a:pt x="0" y="108"/>
                  </a:lnTo>
                  <a:lnTo>
                    <a:pt x="0" y="106"/>
                  </a:lnTo>
                  <a:lnTo>
                    <a:pt x="0" y="104"/>
                  </a:lnTo>
                  <a:lnTo>
                    <a:pt x="0" y="102"/>
                  </a:lnTo>
                  <a:lnTo>
                    <a:pt x="0" y="100"/>
                  </a:lnTo>
                  <a:lnTo>
                    <a:pt x="0" y="96"/>
                  </a:lnTo>
                  <a:lnTo>
                    <a:pt x="0" y="94"/>
                  </a:lnTo>
                  <a:lnTo>
                    <a:pt x="0" y="92"/>
                  </a:lnTo>
                  <a:lnTo>
                    <a:pt x="0" y="90"/>
                  </a:lnTo>
                  <a:lnTo>
                    <a:pt x="0" y="88"/>
                  </a:lnTo>
                  <a:lnTo>
                    <a:pt x="0" y="86"/>
                  </a:lnTo>
                  <a:lnTo>
                    <a:pt x="0" y="84"/>
                  </a:lnTo>
                  <a:lnTo>
                    <a:pt x="0" y="82"/>
                  </a:lnTo>
                  <a:lnTo>
                    <a:pt x="0" y="80"/>
                  </a:lnTo>
                  <a:lnTo>
                    <a:pt x="0" y="78"/>
                  </a:lnTo>
                  <a:lnTo>
                    <a:pt x="0" y="76"/>
                  </a:lnTo>
                  <a:lnTo>
                    <a:pt x="0" y="74"/>
                  </a:lnTo>
                  <a:lnTo>
                    <a:pt x="0" y="72"/>
                  </a:lnTo>
                  <a:lnTo>
                    <a:pt x="0" y="70"/>
                  </a:lnTo>
                  <a:lnTo>
                    <a:pt x="0" y="68"/>
                  </a:lnTo>
                  <a:lnTo>
                    <a:pt x="0" y="66"/>
                  </a:lnTo>
                  <a:lnTo>
                    <a:pt x="0" y="64"/>
                  </a:lnTo>
                  <a:lnTo>
                    <a:pt x="0" y="62"/>
                  </a:lnTo>
                  <a:lnTo>
                    <a:pt x="0" y="60"/>
                  </a:lnTo>
                  <a:lnTo>
                    <a:pt x="0" y="58"/>
                  </a:lnTo>
                  <a:lnTo>
                    <a:pt x="0" y="56"/>
                  </a:lnTo>
                  <a:lnTo>
                    <a:pt x="0" y="54"/>
                  </a:lnTo>
                  <a:lnTo>
                    <a:pt x="0" y="52"/>
                  </a:lnTo>
                  <a:lnTo>
                    <a:pt x="0" y="50"/>
                  </a:lnTo>
                  <a:lnTo>
                    <a:pt x="0" y="48"/>
                  </a:lnTo>
                  <a:lnTo>
                    <a:pt x="0" y="44"/>
                  </a:lnTo>
                  <a:lnTo>
                    <a:pt x="0" y="40"/>
                  </a:lnTo>
                  <a:lnTo>
                    <a:pt x="0" y="30"/>
                  </a:lnTo>
                  <a:lnTo>
                    <a:pt x="0" y="24"/>
                  </a:lnTo>
                  <a:lnTo>
                    <a:pt x="0" y="22"/>
                  </a:lnTo>
                  <a:lnTo>
                    <a:pt x="0" y="18"/>
                  </a:lnTo>
                  <a:lnTo>
                    <a:pt x="0" y="10"/>
                  </a:lnTo>
                  <a:lnTo>
                    <a:pt x="0" y="8"/>
                  </a:lnTo>
                  <a:lnTo>
                    <a:pt x="0" y="2"/>
                  </a:lnTo>
                  <a:lnTo>
                    <a:pt x="4" y="2"/>
                  </a:lnTo>
                  <a:lnTo>
                    <a:pt x="6" y="2"/>
                  </a:lnTo>
                  <a:lnTo>
                    <a:pt x="8" y="2"/>
                  </a:lnTo>
                  <a:lnTo>
                    <a:pt x="10" y="2"/>
                  </a:lnTo>
                  <a:lnTo>
                    <a:pt x="12" y="2"/>
                  </a:lnTo>
                  <a:lnTo>
                    <a:pt x="14" y="2"/>
                  </a:lnTo>
                  <a:lnTo>
                    <a:pt x="16" y="2"/>
                  </a:lnTo>
                  <a:lnTo>
                    <a:pt x="18" y="2"/>
                  </a:lnTo>
                  <a:lnTo>
                    <a:pt x="20" y="2"/>
                  </a:lnTo>
                  <a:lnTo>
                    <a:pt x="20" y="2"/>
                  </a:lnTo>
                  <a:lnTo>
                    <a:pt x="24" y="2"/>
                  </a:lnTo>
                  <a:lnTo>
                    <a:pt x="26" y="2"/>
                  </a:lnTo>
                  <a:lnTo>
                    <a:pt x="28" y="2"/>
                  </a:lnTo>
                  <a:lnTo>
                    <a:pt x="30"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4" name="Freeform 248"/>
            <p:cNvSpPr>
              <a:spLocks/>
            </p:cNvSpPr>
            <p:nvPr/>
          </p:nvSpPr>
          <p:spPr bwMode="auto">
            <a:xfrm>
              <a:off x="5541963" y="4210050"/>
              <a:ext cx="354013" cy="258763"/>
            </a:xfrm>
            <a:custGeom>
              <a:avLst/>
              <a:gdLst>
                <a:gd name="T0" fmla="*/ 71 w 223"/>
                <a:gd name="T1" fmla="*/ 0 h 163"/>
                <a:gd name="T2" fmla="*/ 83 w 223"/>
                <a:gd name="T3" fmla="*/ 0 h 163"/>
                <a:gd name="T4" fmla="*/ 99 w 223"/>
                <a:gd name="T5" fmla="*/ 0 h 163"/>
                <a:gd name="T6" fmla="*/ 109 w 223"/>
                <a:gd name="T7" fmla="*/ 0 h 163"/>
                <a:gd name="T8" fmla="*/ 119 w 223"/>
                <a:gd name="T9" fmla="*/ 0 h 163"/>
                <a:gd name="T10" fmla="*/ 129 w 223"/>
                <a:gd name="T11" fmla="*/ 0 h 163"/>
                <a:gd name="T12" fmla="*/ 141 w 223"/>
                <a:gd name="T13" fmla="*/ 0 h 163"/>
                <a:gd name="T14" fmla="*/ 153 w 223"/>
                <a:gd name="T15" fmla="*/ 0 h 163"/>
                <a:gd name="T16" fmla="*/ 167 w 223"/>
                <a:gd name="T17" fmla="*/ 0 h 163"/>
                <a:gd name="T18" fmla="*/ 177 w 223"/>
                <a:gd name="T19" fmla="*/ 0 h 163"/>
                <a:gd name="T20" fmla="*/ 191 w 223"/>
                <a:gd name="T21" fmla="*/ 0 h 163"/>
                <a:gd name="T22" fmla="*/ 205 w 223"/>
                <a:gd name="T23" fmla="*/ 0 h 163"/>
                <a:gd name="T24" fmla="*/ 215 w 223"/>
                <a:gd name="T25" fmla="*/ 0 h 163"/>
                <a:gd name="T26" fmla="*/ 221 w 223"/>
                <a:gd name="T27" fmla="*/ 4 h 163"/>
                <a:gd name="T28" fmla="*/ 223 w 223"/>
                <a:gd name="T29" fmla="*/ 23 h 163"/>
                <a:gd name="T30" fmla="*/ 223 w 223"/>
                <a:gd name="T31" fmla="*/ 33 h 163"/>
                <a:gd name="T32" fmla="*/ 223 w 223"/>
                <a:gd name="T33" fmla="*/ 43 h 163"/>
                <a:gd name="T34" fmla="*/ 223 w 223"/>
                <a:gd name="T35" fmla="*/ 61 h 163"/>
                <a:gd name="T36" fmla="*/ 223 w 223"/>
                <a:gd name="T37" fmla="*/ 71 h 163"/>
                <a:gd name="T38" fmla="*/ 223 w 223"/>
                <a:gd name="T39" fmla="*/ 79 h 163"/>
                <a:gd name="T40" fmla="*/ 223 w 223"/>
                <a:gd name="T41" fmla="*/ 99 h 163"/>
                <a:gd name="T42" fmla="*/ 223 w 223"/>
                <a:gd name="T43" fmla="*/ 111 h 163"/>
                <a:gd name="T44" fmla="*/ 223 w 223"/>
                <a:gd name="T45" fmla="*/ 139 h 163"/>
                <a:gd name="T46" fmla="*/ 223 w 223"/>
                <a:gd name="T47" fmla="*/ 153 h 163"/>
                <a:gd name="T48" fmla="*/ 221 w 223"/>
                <a:gd name="T49" fmla="*/ 163 h 163"/>
                <a:gd name="T50" fmla="*/ 209 w 223"/>
                <a:gd name="T51" fmla="*/ 163 h 163"/>
                <a:gd name="T52" fmla="*/ 195 w 223"/>
                <a:gd name="T53" fmla="*/ 163 h 163"/>
                <a:gd name="T54" fmla="*/ 181 w 223"/>
                <a:gd name="T55" fmla="*/ 163 h 163"/>
                <a:gd name="T56" fmla="*/ 167 w 223"/>
                <a:gd name="T57" fmla="*/ 163 h 163"/>
                <a:gd name="T58" fmla="*/ 157 w 223"/>
                <a:gd name="T59" fmla="*/ 163 h 163"/>
                <a:gd name="T60" fmla="*/ 141 w 223"/>
                <a:gd name="T61" fmla="*/ 163 h 163"/>
                <a:gd name="T62" fmla="*/ 131 w 223"/>
                <a:gd name="T63" fmla="*/ 163 h 163"/>
                <a:gd name="T64" fmla="*/ 111 w 223"/>
                <a:gd name="T65" fmla="*/ 163 h 163"/>
                <a:gd name="T66" fmla="*/ 97 w 223"/>
                <a:gd name="T67" fmla="*/ 163 h 163"/>
                <a:gd name="T68" fmla="*/ 85 w 223"/>
                <a:gd name="T69" fmla="*/ 163 h 163"/>
                <a:gd name="T70" fmla="*/ 71 w 223"/>
                <a:gd name="T71" fmla="*/ 161 h 163"/>
                <a:gd name="T72" fmla="*/ 50 w 223"/>
                <a:gd name="T73" fmla="*/ 161 h 163"/>
                <a:gd name="T74" fmla="*/ 34 w 223"/>
                <a:gd name="T75" fmla="*/ 161 h 163"/>
                <a:gd name="T76" fmla="*/ 22 w 223"/>
                <a:gd name="T77" fmla="*/ 161 h 163"/>
                <a:gd name="T78" fmla="*/ 0 w 223"/>
                <a:gd name="T79" fmla="*/ 161 h 163"/>
                <a:gd name="T80" fmla="*/ 0 w 223"/>
                <a:gd name="T81" fmla="*/ 147 h 163"/>
                <a:gd name="T82" fmla="*/ 0 w 223"/>
                <a:gd name="T83" fmla="*/ 125 h 163"/>
                <a:gd name="T84" fmla="*/ 2 w 223"/>
                <a:gd name="T85" fmla="*/ 115 h 163"/>
                <a:gd name="T86" fmla="*/ 2 w 223"/>
                <a:gd name="T87" fmla="*/ 103 h 163"/>
                <a:gd name="T88" fmla="*/ 2 w 223"/>
                <a:gd name="T89" fmla="*/ 91 h 163"/>
                <a:gd name="T90" fmla="*/ 2 w 223"/>
                <a:gd name="T91" fmla="*/ 79 h 163"/>
                <a:gd name="T92" fmla="*/ 2 w 223"/>
                <a:gd name="T93" fmla="*/ 67 h 163"/>
                <a:gd name="T94" fmla="*/ 2 w 223"/>
                <a:gd name="T95" fmla="*/ 55 h 163"/>
                <a:gd name="T96" fmla="*/ 2 w 223"/>
                <a:gd name="T97" fmla="*/ 27 h 163"/>
                <a:gd name="T98" fmla="*/ 2 w 223"/>
                <a:gd name="T99" fmla="*/ 7 h 163"/>
                <a:gd name="T100" fmla="*/ 10 w 223"/>
                <a:gd name="T101" fmla="*/ 0 h 163"/>
                <a:gd name="T102" fmla="*/ 20 w 223"/>
                <a:gd name="T103" fmla="*/ 0 h 163"/>
                <a:gd name="T104" fmla="*/ 34 w 223"/>
                <a:gd name="T105" fmla="*/ 0 h 163"/>
                <a:gd name="T106" fmla="*/ 44 w 223"/>
                <a:gd name="T107" fmla="*/ 0 h 163"/>
                <a:gd name="T108" fmla="*/ 55 w 223"/>
                <a:gd name="T10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3" h="163">
                  <a:moveTo>
                    <a:pt x="61" y="0"/>
                  </a:moveTo>
                  <a:lnTo>
                    <a:pt x="63" y="0"/>
                  </a:lnTo>
                  <a:lnTo>
                    <a:pt x="65" y="0"/>
                  </a:lnTo>
                  <a:lnTo>
                    <a:pt x="71" y="0"/>
                  </a:lnTo>
                  <a:lnTo>
                    <a:pt x="71" y="0"/>
                  </a:lnTo>
                  <a:lnTo>
                    <a:pt x="73" y="0"/>
                  </a:lnTo>
                  <a:lnTo>
                    <a:pt x="75" y="0"/>
                  </a:lnTo>
                  <a:lnTo>
                    <a:pt x="79" y="0"/>
                  </a:lnTo>
                  <a:lnTo>
                    <a:pt x="81" y="0"/>
                  </a:lnTo>
                  <a:lnTo>
                    <a:pt x="83" y="0"/>
                  </a:lnTo>
                  <a:lnTo>
                    <a:pt x="87" y="0"/>
                  </a:lnTo>
                  <a:lnTo>
                    <a:pt x="89" y="0"/>
                  </a:lnTo>
                  <a:lnTo>
                    <a:pt x="93" y="0"/>
                  </a:lnTo>
                  <a:lnTo>
                    <a:pt x="95" y="0"/>
                  </a:lnTo>
                  <a:lnTo>
                    <a:pt x="99" y="0"/>
                  </a:lnTo>
                  <a:lnTo>
                    <a:pt x="101" y="0"/>
                  </a:lnTo>
                  <a:lnTo>
                    <a:pt x="103" y="0"/>
                  </a:lnTo>
                  <a:lnTo>
                    <a:pt x="105" y="0"/>
                  </a:lnTo>
                  <a:lnTo>
                    <a:pt x="107" y="0"/>
                  </a:lnTo>
                  <a:lnTo>
                    <a:pt x="109" y="0"/>
                  </a:lnTo>
                  <a:lnTo>
                    <a:pt x="111" y="0"/>
                  </a:lnTo>
                  <a:lnTo>
                    <a:pt x="113" y="0"/>
                  </a:lnTo>
                  <a:lnTo>
                    <a:pt x="115" y="0"/>
                  </a:lnTo>
                  <a:lnTo>
                    <a:pt x="117" y="0"/>
                  </a:lnTo>
                  <a:lnTo>
                    <a:pt x="119" y="0"/>
                  </a:lnTo>
                  <a:lnTo>
                    <a:pt x="119" y="0"/>
                  </a:lnTo>
                  <a:lnTo>
                    <a:pt x="121" y="0"/>
                  </a:lnTo>
                  <a:lnTo>
                    <a:pt x="125" y="0"/>
                  </a:lnTo>
                  <a:lnTo>
                    <a:pt x="127" y="0"/>
                  </a:lnTo>
                  <a:lnTo>
                    <a:pt x="129" y="0"/>
                  </a:lnTo>
                  <a:lnTo>
                    <a:pt x="131" y="0"/>
                  </a:lnTo>
                  <a:lnTo>
                    <a:pt x="133" y="0"/>
                  </a:lnTo>
                  <a:lnTo>
                    <a:pt x="137" y="0"/>
                  </a:lnTo>
                  <a:lnTo>
                    <a:pt x="139" y="0"/>
                  </a:lnTo>
                  <a:lnTo>
                    <a:pt x="141" y="0"/>
                  </a:lnTo>
                  <a:lnTo>
                    <a:pt x="145" y="0"/>
                  </a:lnTo>
                  <a:lnTo>
                    <a:pt x="147" y="0"/>
                  </a:lnTo>
                  <a:lnTo>
                    <a:pt x="149" y="0"/>
                  </a:lnTo>
                  <a:lnTo>
                    <a:pt x="151" y="0"/>
                  </a:lnTo>
                  <a:lnTo>
                    <a:pt x="153" y="0"/>
                  </a:lnTo>
                  <a:lnTo>
                    <a:pt x="155" y="0"/>
                  </a:lnTo>
                  <a:lnTo>
                    <a:pt x="157" y="0"/>
                  </a:lnTo>
                  <a:lnTo>
                    <a:pt x="161" y="0"/>
                  </a:lnTo>
                  <a:lnTo>
                    <a:pt x="165" y="0"/>
                  </a:lnTo>
                  <a:lnTo>
                    <a:pt x="167" y="0"/>
                  </a:lnTo>
                  <a:lnTo>
                    <a:pt x="167" y="0"/>
                  </a:lnTo>
                  <a:lnTo>
                    <a:pt x="169" y="0"/>
                  </a:lnTo>
                  <a:lnTo>
                    <a:pt x="171" y="0"/>
                  </a:lnTo>
                  <a:lnTo>
                    <a:pt x="173" y="0"/>
                  </a:lnTo>
                  <a:lnTo>
                    <a:pt x="177" y="0"/>
                  </a:lnTo>
                  <a:lnTo>
                    <a:pt x="179" y="0"/>
                  </a:lnTo>
                  <a:lnTo>
                    <a:pt x="181" y="0"/>
                  </a:lnTo>
                  <a:lnTo>
                    <a:pt x="183" y="0"/>
                  </a:lnTo>
                  <a:lnTo>
                    <a:pt x="189" y="0"/>
                  </a:lnTo>
                  <a:lnTo>
                    <a:pt x="191" y="0"/>
                  </a:lnTo>
                  <a:lnTo>
                    <a:pt x="193" y="0"/>
                  </a:lnTo>
                  <a:lnTo>
                    <a:pt x="195" y="0"/>
                  </a:lnTo>
                  <a:lnTo>
                    <a:pt x="199" y="0"/>
                  </a:lnTo>
                  <a:lnTo>
                    <a:pt x="201" y="0"/>
                  </a:lnTo>
                  <a:lnTo>
                    <a:pt x="205" y="0"/>
                  </a:lnTo>
                  <a:lnTo>
                    <a:pt x="207" y="0"/>
                  </a:lnTo>
                  <a:lnTo>
                    <a:pt x="209" y="0"/>
                  </a:lnTo>
                  <a:lnTo>
                    <a:pt x="211" y="0"/>
                  </a:lnTo>
                  <a:lnTo>
                    <a:pt x="213" y="0"/>
                  </a:lnTo>
                  <a:lnTo>
                    <a:pt x="215" y="0"/>
                  </a:lnTo>
                  <a:lnTo>
                    <a:pt x="217" y="0"/>
                  </a:lnTo>
                  <a:lnTo>
                    <a:pt x="219" y="0"/>
                  </a:lnTo>
                  <a:lnTo>
                    <a:pt x="221" y="0"/>
                  </a:lnTo>
                  <a:lnTo>
                    <a:pt x="221" y="2"/>
                  </a:lnTo>
                  <a:lnTo>
                    <a:pt x="221" y="4"/>
                  </a:lnTo>
                  <a:lnTo>
                    <a:pt x="221" y="9"/>
                  </a:lnTo>
                  <a:lnTo>
                    <a:pt x="221" y="11"/>
                  </a:lnTo>
                  <a:lnTo>
                    <a:pt x="221" y="15"/>
                  </a:lnTo>
                  <a:lnTo>
                    <a:pt x="223" y="19"/>
                  </a:lnTo>
                  <a:lnTo>
                    <a:pt x="223" y="23"/>
                  </a:lnTo>
                  <a:lnTo>
                    <a:pt x="223" y="27"/>
                  </a:lnTo>
                  <a:lnTo>
                    <a:pt x="223" y="27"/>
                  </a:lnTo>
                  <a:lnTo>
                    <a:pt x="223" y="29"/>
                  </a:lnTo>
                  <a:lnTo>
                    <a:pt x="223" y="31"/>
                  </a:lnTo>
                  <a:lnTo>
                    <a:pt x="223" y="33"/>
                  </a:lnTo>
                  <a:lnTo>
                    <a:pt x="223" y="35"/>
                  </a:lnTo>
                  <a:lnTo>
                    <a:pt x="223" y="37"/>
                  </a:lnTo>
                  <a:lnTo>
                    <a:pt x="223" y="39"/>
                  </a:lnTo>
                  <a:lnTo>
                    <a:pt x="223" y="41"/>
                  </a:lnTo>
                  <a:lnTo>
                    <a:pt x="223" y="43"/>
                  </a:lnTo>
                  <a:lnTo>
                    <a:pt x="223" y="45"/>
                  </a:lnTo>
                  <a:lnTo>
                    <a:pt x="223" y="47"/>
                  </a:lnTo>
                  <a:lnTo>
                    <a:pt x="223" y="53"/>
                  </a:lnTo>
                  <a:lnTo>
                    <a:pt x="223" y="59"/>
                  </a:lnTo>
                  <a:lnTo>
                    <a:pt x="223" y="61"/>
                  </a:lnTo>
                  <a:lnTo>
                    <a:pt x="223" y="63"/>
                  </a:lnTo>
                  <a:lnTo>
                    <a:pt x="223" y="65"/>
                  </a:lnTo>
                  <a:lnTo>
                    <a:pt x="223" y="67"/>
                  </a:lnTo>
                  <a:lnTo>
                    <a:pt x="223" y="69"/>
                  </a:lnTo>
                  <a:lnTo>
                    <a:pt x="223" y="71"/>
                  </a:lnTo>
                  <a:lnTo>
                    <a:pt x="223" y="73"/>
                  </a:lnTo>
                  <a:lnTo>
                    <a:pt x="223" y="75"/>
                  </a:lnTo>
                  <a:lnTo>
                    <a:pt x="223" y="75"/>
                  </a:lnTo>
                  <a:lnTo>
                    <a:pt x="223" y="77"/>
                  </a:lnTo>
                  <a:lnTo>
                    <a:pt x="223" y="79"/>
                  </a:lnTo>
                  <a:lnTo>
                    <a:pt x="223" y="81"/>
                  </a:lnTo>
                  <a:lnTo>
                    <a:pt x="223" y="83"/>
                  </a:lnTo>
                  <a:lnTo>
                    <a:pt x="223" y="91"/>
                  </a:lnTo>
                  <a:lnTo>
                    <a:pt x="223" y="93"/>
                  </a:lnTo>
                  <a:lnTo>
                    <a:pt x="223" y="99"/>
                  </a:lnTo>
                  <a:lnTo>
                    <a:pt x="223" y="101"/>
                  </a:lnTo>
                  <a:lnTo>
                    <a:pt x="223" y="105"/>
                  </a:lnTo>
                  <a:lnTo>
                    <a:pt x="223" y="107"/>
                  </a:lnTo>
                  <a:lnTo>
                    <a:pt x="223" y="109"/>
                  </a:lnTo>
                  <a:lnTo>
                    <a:pt x="223" y="111"/>
                  </a:lnTo>
                  <a:lnTo>
                    <a:pt x="223" y="117"/>
                  </a:lnTo>
                  <a:lnTo>
                    <a:pt x="223" y="123"/>
                  </a:lnTo>
                  <a:lnTo>
                    <a:pt x="223" y="135"/>
                  </a:lnTo>
                  <a:lnTo>
                    <a:pt x="223" y="137"/>
                  </a:lnTo>
                  <a:lnTo>
                    <a:pt x="223" y="139"/>
                  </a:lnTo>
                  <a:lnTo>
                    <a:pt x="223" y="141"/>
                  </a:lnTo>
                  <a:lnTo>
                    <a:pt x="223" y="145"/>
                  </a:lnTo>
                  <a:lnTo>
                    <a:pt x="223" y="149"/>
                  </a:lnTo>
                  <a:lnTo>
                    <a:pt x="223" y="151"/>
                  </a:lnTo>
                  <a:lnTo>
                    <a:pt x="223" y="153"/>
                  </a:lnTo>
                  <a:lnTo>
                    <a:pt x="223" y="157"/>
                  </a:lnTo>
                  <a:lnTo>
                    <a:pt x="223" y="159"/>
                  </a:lnTo>
                  <a:lnTo>
                    <a:pt x="223" y="161"/>
                  </a:lnTo>
                  <a:lnTo>
                    <a:pt x="223" y="163"/>
                  </a:lnTo>
                  <a:lnTo>
                    <a:pt x="221" y="163"/>
                  </a:lnTo>
                  <a:lnTo>
                    <a:pt x="219" y="163"/>
                  </a:lnTo>
                  <a:lnTo>
                    <a:pt x="217" y="163"/>
                  </a:lnTo>
                  <a:lnTo>
                    <a:pt x="215" y="163"/>
                  </a:lnTo>
                  <a:lnTo>
                    <a:pt x="211" y="163"/>
                  </a:lnTo>
                  <a:lnTo>
                    <a:pt x="209" y="163"/>
                  </a:lnTo>
                  <a:lnTo>
                    <a:pt x="207" y="163"/>
                  </a:lnTo>
                  <a:lnTo>
                    <a:pt x="205" y="163"/>
                  </a:lnTo>
                  <a:lnTo>
                    <a:pt x="201" y="163"/>
                  </a:lnTo>
                  <a:lnTo>
                    <a:pt x="197" y="163"/>
                  </a:lnTo>
                  <a:lnTo>
                    <a:pt x="195" y="163"/>
                  </a:lnTo>
                  <a:lnTo>
                    <a:pt x="191" y="163"/>
                  </a:lnTo>
                  <a:lnTo>
                    <a:pt x="189" y="163"/>
                  </a:lnTo>
                  <a:lnTo>
                    <a:pt x="187" y="163"/>
                  </a:lnTo>
                  <a:lnTo>
                    <a:pt x="183" y="163"/>
                  </a:lnTo>
                  <a:lnTo>
                    <a:pt x="181" y="163"/>
                  </a:lnTo>
                  <a:lnTo>
                    <a:pt x="179" y="163"/>
                  </a:lnTo>
                  <a:lnTo>
                    <a:pt x="175" y="163"/>
                  </a:lnTo>
                  <a:lnTo>
                    <a:pt x="173" y="163"/>
                  </a:lnTo>
                  <a:lnTo>
                    <a:pt x="169" y="163"/>
                  </a:lnTo>
                  <a:lnTo>
                    <a:pt x="167" y="163"/>
                  </a:lnTo>
                  <a:lnTo>
                    <a:pt x="167" y="163"/>
                  </a:lnTo>
                  <a:lnTo>
                    <a:pt x="165" y="163"/>
                  </a:lnTo>
                  <a:lnTo>
                    <a:pt x="161" y="163"/>
                  </a:lnTo>
                  <a:lnTo>
                    <a:pt x="159" y="163"/>
                  </a:lnTo>
                  <a:lnTo>
                    <a:pt x="157" y="163"/>
                  </a:lnTo>
                  <a:lnTo>
                    <a:pt x="153" y="163"/>
                  </a:lnTo>
                  <a:lnTo>
                    <a:pt x="149" y="163"/>
                  </a:lnTo>
                  <a:lnTo>
                    <a:pt x="147" y="163"/>
                  </a:lnTo>
                  <a:lnTo>
                    <a:pt x="145" y="163"/>
                  </a:lnTo>
                  <a:lnTo>
                    <a:pt x="141" y="163"/>
                  </a:lnTo>
                  <a:lnTo>
                    <a:pt x="139" y="163"/>
                  </a:lnTo>
                  <a:lnTo>
                    <a:pt x="137" y="163"/>
                  </a:lnTo>
                  <a:lnTo>
                    <a:pt x="135" y="163"/>
                  </a:lnTo>
                  <a:lnTo>
                    <a:pt x="133" y="163"/>
                  </a:lnTo>
                  <a:lnTo>
                    <a:pt x="131" y="163"/>
                  </a:lnTo>
                  <a:lnTo>
                    <a:pt x="127" y="163"/>
                  </a:lnTo>
                  <a:lnTo>
                    <a:pt x="117" y="163"/>
                  </a:lnTo>
                  <a:lnTo>
                    <a:pt x="115" y="163"/>
                  </a:lnTo>
                  <a:lnTo>
                    <a:pt x="113" y="163"/>
                  </a:lnTo>
                  <a:lnTo>
                    <a:pt x="111" y="163"/>
                  </a:lnTo>
                  <a:lnTo>
                    <a:pt x="109" y="163"/>
                  </a:lnTo>
                  <a:lnTo>
                    <a:pt x="107" y="163"/>
                  </a:lnTo>
                  <a:lnTo>
                    <a:pt x="105" y="163"/>
                  </a:lnTo>
                  <a:lnTo>
                    <a:pt x="101" y="163"/>
                  </a:lnTo>
                  <a:lnTo>
                    <a:pt x="97" y="163"/>
                  </a:lnTo>
                  <a:lnTo>
                    <a:pt x="95" y="163"/>
                  </a:lnTo>
                  <a:lnTo>
                    <a:pt x="91" y="163"/>
                  </a:lnTo>
                  <a:lnTo>
                    <a:pt x="89" y="163"/>
                  </a:lnTo>
                  <a:lnTo>
                    <a:pt x="87" y="163"/>
                  </a:lnTo>
                  <a:lnTo>
                    <a:pt x="85" y="163"/>
                  </a:lnTo>
                  <a:lnTo>
                    <a:pt x="83" y="163"/>
                  </a:lnTo>
                  <a:lnTo>
                    <a:pt x="81" y="163"/>
                  </a:lnTo>
                  <a:lnTo>
                    <a:pt x="77" y="163"/>
                  </a:lnTo>
                  <a:lnTo>
                    <a:pt x="73" y="161"/>
                  </a:lnTo>
                  <a:lnTo>
                    <a:pt x="71" y="161"/>
                  </a:lnTo>
                  <a:lnTo>
                    <a:pt x="67" y="161"/>
                  </a:lnTo>
                  <a:lnTo>
                    <a:pt x="65" y="161"/>
                  </a:lnTo>
                  <a:lnTo>
                    <a:pt x="61" y="161"/>
                  </a:lnTo>
                  <a:lnTo>
                    <a:pt x="59" y="161"/>
                  </a:lnTo>
                  <a:lnTo>
                    <a:pt x="50" y="161"/>
                  </a:lnTo>
                  <a:lnTo>
                    <a:pt x="48" y="161"/>
                  </a:lnTo>
                  <a:lnTo>
                    <a:pt x="46" y="161"/>
                  </a:lnTo>
                  <a:lnTo>
                    <a:pt x="42" y="161"/>
                  </a:lnTo>
                  <a:lnTo>
                    <a:pt x="36" y="161"/>
                  </a:lnTo>
                  <a:lnTo>
                    <a:pt x="34" y="161"/>
                  </a:lnTo>
                  <a:lnTo>
                    <a:pt x="32" y="161"/>
                  </a:lnTo>
                  <a:lnTo>
                    <a:pt x="30" y="161"/>
                  </a:lnTo>
                  <a:lnTo>
                    <a:pt x="26" y="161"/>
                  </a:lnTo>
                  <a:lnTo>
                    <a:pt x="22" y="161"/>
                  </a:lnTo>
                  <a:lnTo>
                    <a:pt x="22" y="161"/>
                  </a:lnTo>
                  <a:lnTo>
                    <a:pt x="16" y="161"/>
                  </a:lnTo>
                  <a:lnTo>
                    <a:pt x="8" y="161"/>
                  </a:lnTo>
                  <a:lnTo>
                    <a:pt x="6" y="161"/>
                  </a:lnTo>
                  <a:lnTo>
                    <a:pt x="2" y="161"/>
                  </a:lnTo>
                  <a:lnTo>
                    <a:pt x="0" y="161"/>
                  </a:lnTo>
                  <a:lnTo>
                    <a:pt x="0" y="159"/>
                  </a:lnTo>
                  <a:lnTo>
                    <a:pt x="0" y="155"/>
                  </a:lnTo>
                  <a:lnTo>
                    <a:pt x="0" y="151"/>
                  </a:lnTo>
                  <a:lnTo>
                    <a:pt x="0" y="149"/>
                  </a:lnTo>
                  <a:lnTo>
                    <a:pt x="0" y="147"/>
                  </a:lnTo>
                  <a:lnTo>
                    <a:pt x="0" y="135"/>
                  </a:lnTo>
                  <a:lnTo>
                    <a:pt x="0" y="133"/>
                  </a:lnTo>
                  <a:lnTo>
                    <a:pt x="0" y="131"/>
                  </a:lnTo>
                  <a:lnTo>
                    <a:pt x="0" y="127"/>
                  </a:lnTo>
                  <a:lnTo>
                    <a:pt x="0" y="125"/>
                  </a:lnTo>
                  <a:lnTo>
                    <a:pt x="0" y="123"/>
                  </a:lnTo>
                  <a:lnTo>
                    <a:pt x="0" y="123"/>
                  </a:lnTo>
                  <a:lnTo>
                    <a:pt x="0" y="121"/>
                  </a:lnTo>
                  <a:lnTo>
                    <a:pt x="0" y="119"/>
                  </a:lnTo>
                  <a:lnTo>
                    <a:pt x="2" y="115"/>
                  </a:lnTo>
                  <a:lnTo>
                    <a:pt x="0" y="113"/>
                  </a:lnTo>
                  <a:lnTo>
                    <a:pt x="0" y="111"/>
                  </a:lnTo>
                  <a:lnTo>
                    <a:pt x="2" y="109"/>
                  </a:lnTo>
                  <a:lnTo>
                    <a:pt x="2" y="105"/>
                  </a:lnTo>
                  <a:lnTo>
                    <a:pt x="2" y="103"/>
                  </a:lnTo>
                  <a:lnTo>
                    <a:pt x="2" y="101"/>
                  </a:lnTo>
                  <a:lnTo>
                    <a:pt x="2" y="97"/>
                  </a:lnTo>
                  <a:lnTo>
                    <a:pt x="2" y="95"/>
                  </a:lnTo>
                  <a:lnTo>
                    <a:pt x="2" y="93"/>
                  </a:lnTo>
                  <a:lnTo>
                    <a:pt x="2" y="91"/>
                  </a:lnTo>
                  <a:lnTo>
                    <a:pt x="2" y="89"/>
                  </a:lnTo>
                  <a:lnTo>
                    <a:pt x="2" y="87"/>
                  </a:lnTo>
                  <a:lnTo>
                    <a:pt x="2" y="85"/>
                  </a:lnTo>
                  <a:lnTo>
                    <a:pt x="2" y="83"/>
                  </a:lnTo>
                  <a:lnTo>
                    <a:pt x="2" y="79"/>
                  </a:lnTo>
                  <a:lnTo>
                    <a:pt x="2" y="77"/>
                  </a:lnTo>
                  <a:lnTo>
                    <a:pt x="2" y="75"/>
                  </a:lnTo>
                  <a:lnTo>
                    <a:pt x="2" y="71"/>
                  </a:lnTo>
                  <a:lnTo>
                    <a:pt x="2" y="69"/>
                  </a:lnTo>
                  <a:lnTo>
                    <a:pt x="2" y="67"/>
                  </a:lnTo>
                  <a:lnTo>
                    <a:pt x="2" y="63"/>
                  </a:lnTo>
                  <a:lnTo>
                    <a:pt x="2" y="61"/>
                  </a:lnTo>
                  <a:lnTo>
                    <a:pt x="2" y="59"/>
                  </a:lnTo>
                  <a:lnTo>
                    <a:pt x="2" y="57"/>
                  </a:lnTo>
                  <a:lnTo>
                    <a:pt x="2" y="55"/>
                  </a:lnTo>
                  <a:lnTo>
                    <a:pt x="2" y="53"/>
                  </a:lnTo>
                  <a:lnTo>
                    <a:pt x="2" y="49"/>
                  </a:lnTo>
                  <a:lnTo>
                    <a:pt x="2" y="45"/>
                  </a:lnTo>
                  <a:lnTo>
                    <a:pt x="2" y="33"/>
                  </a:lnTo>
                  <a:lnTo>
                    <a:pt x="2" y="27"/>
                  </a:lnTo>
                  <a:lnTo>
                    <a:pt x="2" y="23"/>
                  </a:lnTo>
                  <a:lnTo>
                    <a:pt x="2" y="21"/>
                  </a:lnTo>
                  <a:lnTo>
                    <a:pt x="2" y="15"/>
                  </a:lnTo>
                  <a:lnTo>
                    <a:pt x="2" y="9"/>
                  </a:lnTo>
                  <a:lnTo>
                    <a:pt x="2" y="7"/>
                  </a:lnTo>
                  <a:lnTo>
                    <a:pt x="2" y="4"/>
                  </a:lnTo>
                  <a:lnTo>
                    <a:pt x="2" y="2"/>
                  </a:lnTo>
                  <a:lnTo>
                    <a:pt x="4" y="2"/>
                  </a:lnTo>
                  <a:lnTo>
                    <a:pt x="6" y="2"/>
                  </a:lnTo>
                  <a:lnTo>
                    <a:pt x="10" y="0"/>
                  </a:lnTo>
                  <a:lnTo>
                    <a:pt x="12" y="0"/>
                  </a:lnTo>
                  <a:lnTo>
                    <a:pt x="14" y="0"/>
                  </a:lnTo>
                  <a:lnTo>
                    <a:pt x="16" y="0"/>
                  </a:lnTo>
                  <a:lnTo>
                    <a:pt x="18" y="0"/>
                  </a:lnTo>
                  <a:lnTo>
                    <a:pt x="20" y="0"/>
                  </a:lnTo>
                  <a:lnTo>
                    <a:pt x="22" y="0"/>
                  </a:lnTo>
                  <a:lnTo>
                    <a:pt x="22" y="0"/>
                  </a:lnTo>
                  <a:lnTo>
                    <a:pt x="24" y="0"/>
                  </a:lnTo>
                  <a:lnTo>
                    <a:pt x="26" y="0"/>
                  </a:lnTo>
                  <a:lnTo>
                    <a:pt x="34" y="0"/>
                  </a:lnTo>
                  <a:lnTo>
                    <a:pt x="36" y="0"/>
                  </a:lnTo>
                  <a:lnTo>
                    <a:pt x="38" y="0"/>
                  </a:lnTo>
                  <a:lnTo>
                    <a:pt x="40" y="0"/>
                  </a:lnTo>
                  <a:lnTo>
                    <a:pt x="42" y="0"/>
                  </a:lnTo>
                  <a:lnTo>
                    <a:pt x="44" y="0"/>
                  </a:lnTo>
                  <a:lnTo>
                    <a:pt x="46" y="0"/>
                  </a:lnTo>
                  <a:lnTo>
                    <a:pt x="48" y="0"/>
                  </a:lnTo>
                  <a:lnTo>
                    <a:pt x="50" y="0"/>
                  </a:lnTo>
                  <a:lnTo>
                    <a:pt x="52" y="0"/>
                  </a:lnTo>
                  <a:lnTo>
                    <a:pt x="55" y="0"/>
                  </a:lnTo>
                  <a:lnTo>
                    <a:pt x="57" y="0"/>
                  </a:lnTo>
                  <a:lnTo>
                    <a:pt x="61"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5" name="Freeform 12"/>
            <p:cNvSpPr>
              <a:spLocks/>
            </p:cNvSpPr>
            <p:nvPr/>
          </p:nvSpPr>
          <p:spPr bwMode="auto">
            <a:xfrm>
              <a:off x="7292975" y="3632200"/>
              <a:ext cx="311150" cy="282575"/>
            </a:xfrm>
            <a:custGeom>
              <a:avLst/>
              <a:gdLst>
                <a:gd name="T0" fmla="*/ 116 w 196"/>
                <a:gd name="T1" fmla="*/ 6 h 178"/>
                <a:gd name="T2" fmla="*/ 124 w 196"/>
                <a:gd name="T3" fmla="*/ 6 h 178"/>
                <a:gd name="T4" fmla="*/ 134 w 196"/>
                <a:gd name="T5" fmla="*/ 8 h 178"/>
                <a:gd name="T6" fmla="*/ 144 w 196"/>
                <a:gd name="T7" fmla="*/ 14 h 178"/>
                <a:gd name="T8" fmla="*/ 152 w 196"/>
                <a:gd name="T9" fmla="*/ 12 h 178"/>
                <a:gd name="T10" fmla="*/ 164 w 196"/>
                <a:gd name="T11" fmla="*/ 20 h 178"/>
                <a:gd name="T12" fmla="*/ 168 w 196"/>
                <a:gd name="T13" fmla="*/ 28 h 178"/>
                <a:gd name="T14" fmla="*/ 166 w 196"/>
                <a:gd name="T15" fmla="*/ 32 h 178"/>
                <a:gd name="T16" fmla="*/ 168 w 196"/>
                <a:gd name="T17" fmla="*/ 44 h 178"/>
                <a:gd name="T18" fmla="*/ 162 w 196"/>
                <a:gd name="T19" fmla="*/ 48 h 178"/>
                <a:gd name="T20" fmla="*/ 164 w 196"/>
                <a:gd name="T21" fmla="*/ 50 h 178"/>
                <a:gd name="T22" fmla="*/ 158 w 196"/>
                <a:gd name="T23" fmla="*/ 54 h 178"/>
                <a:gd name="T24" fmla="*/ 160 w 196"/>
                <a:gd name="T25" fmla="*/ 62 h 178"/>
                <a:gd name="T26" fmla="*/ 162 w 196"/>
                <a:gd name="T27" fmla="*/ 74 h 178"/>
                <a:gd name="T28" fmla="*/ 164 w 196"/>
                <a:gd name="T29" fmla="*/ 80 h 178"/>
                <a:gd name="T30" fmla="*/ 162 w 196"/>
                <a:gd name="T31" fmla="*/ 90 h 178"/>
                <a:gd name="T32" fmla="*/ 164 w 196"/>
                <a:gd name="T33" fmla="*/ 98 h 178"/>
                <a:gd name="T34" fmla="*/ 172 w 196"/>
                <a:gd name="T35" fmla="*/ 104 h 178"/>
                <a:gd name="T36" fmla="*/ 182 w 196"/>
                <a:gd name="T37" fmla="*/ 104 h 178"/>
                <a:gd name="T38" fmla="*/ 186 w 196"/>
                <a:gd name="T39" fmla="*/ 116 h 178"/>
                <a:gd name="T40" fmla="*/ 184 w 196"/>
                <a:gd name="T41" fmla="*/ 128 h 178"/>
                <a:gd name="T42" fmla="*/ 192 w 196"/>
                <a:gd name="T43" fmla="*/ 136 h 178"/>
                <a:gd name="T44" fmla="*/ 192 w 196"/>
                <a:gd name="T45" fmla="*/ 140 h 178"/>
                <a:gd name="T46" fmla="*/ 192 w 196"/>
                <a:gd name="T47" fmla="*/ 150 h 178"/>
                <a:gd name="T48" fmla="*/ 180 w 196"/>
                <a:gd name="T49" fmla="*/ 150 h 178"/>
                <a:gd name="T50" fmla="*/ 184 w 196"/>
                <a:gd name="T51" fmla="*/ 152 h 178"/>
                <a:gd name="T52" fmla="*/ 192 w 196"/>
                <a:gd name="T53" fmla="*/ 156 h 178"/>
                <a:gd name="T54" fmla="*/ 190 w 196"/>
                <a:gd name="T55" fmla="*/ 162 h 178"/>
                <a:gd name="T56" fmla="*/ 190 w 196"/>
                <a:gd name="T57" fmla="*/ 172 h 178"/>
                <a:gd name="T58" fmla="*/ 176 w 196"/>
                <a:gd name="T59" fmla="*/ 178 h 178"/>
                <a:gd name="T60" fmla="*/ 164 w 196"/>
                <a:gd name="T61" fmla="*/ 172 h 178"/>
                <a:gd name="T62" fmla="*/ 154 w 196"/>
                <a:gd name="T63" fmla="*/ 172 h 178"/>
                <a:gd name="T64" fmla="*/ 144 w 196"/>
                <a:gd name="T65" fmla="*/ 170 h 178"/>
                <a:gd name="T66" fmla="*/ 136 w 196"/>
                <a:gd name="T67" fmla="*/ 162 h 178"/>
                <a:gd name="T68" fmla="*/ 126 w 196"/>
                <a:gd name="T69" fmla="*/ 156 h 178"/>
                <a:gd name="T70" fmla="*/ 120 w 196"/>
                <a:gd name="T71" fmla="*/ 154 h 178"/>
                <a:gd name="T72" fmla="*/ 114 w 196"/>
                <a:gd name="T73" fmla="*/ 150 h 178"/>
                <a:gd name="T74" fmla="*/ 112 w 196"/>
                <a:gd name="T75" fmla="*/ 140 h 178"/>
                <a:gd name="T76" fmla="*/ 106 w 196"/>
                <a:gd name="T77" fmla="*/ 134 h 178"/>
                <a:gd name="T78" fmla="*/ 102 w 196"/>
                <a:gd name="T79" fmla="*/ 124 h 178"/>
                <a:gd name="T80" fmla="*/ 96 w 196"/>
                <a:gd name="T81" fmla="*/ 114 h 178"/>
                <a:gd name="T82" fmla="*/ 92 w 196"/>
                <a:gd name="T83" fmla="*/ 106 h 178"/>
                <a:gd name="T84" fmla="*/ 90 w 196"/>
                <a:gd name="T85" fmla="*/ 98 h 178"/>
                <a:gd name="T86" fmla="*/ 80 w 196"/>
                <a:gd name="T87" fmla="*/ 100 h 178"/>
                <a:gd name="T88" fmla="*/ 72 w 196"/>
                <a:gd name="T89" fmla="*/ 100 h 178"/>
                <a:gd name="T90" fmla="*/ 64 w 196"/>
                <a:gd name="T91" fmla="*/ 92 h 178"/>
                <a:gd name="T92" fmla="*/ 56 w 196"/>
                <a:gd name="T93" fmla="*/ 86 h 178"/>
                <a:gd name="T94" fmla="*/ 48 w 196"/>
                <a:gd name="T95" fmla="*/ 82 h 178"/>
                <a:gd name="T96" fmla="*/ 36 w 196"/>
                <a:gd name="T97" fmla="*/ 74 h 178"/>
                <a:gd name="T98" fmla="*/ 28 w 196"/>
                <a:gd name="T99" fmla="*/ 66 h 178"/>
                <a:gd name="T100" fmla="*/ 20 w 196"/>
                <a:gd name="T101" fmla="*/ 54 h 178"/>
                <a:gd name="T102" fmla="*/ 12 w 196"/>
                <a:gd name="T103" fmla="*/ 36 h 178"/>
                <a:gd name="T104" fmla="*/ 2 w 196"/>
                <a:gd name="T105" fmla="*/ 20 h 178"/>
                <a:gd name="T106" fmla="*/ 10 w 196"/>
                <a:gd name="T107" fmla="*/ 8 h 178"/>
                <a:gd name="T108" fmla="*/ 32 w 196"/>
                <a:gd name="T109" fmla="*/ 10 h 178"/>
                <a:gd name="T110" fmla="*/ 52 w 196"/>
                <a:gd name="T111" fmla="*/ 6 h 178"/>
                <a:gd name="T112" fmla="*/ 72 w 196"/>
                <a:gd name="T113" fmla="*/ 4 h 178"/>
                <a:gd name="T114" fmla="*/ 88 w 196"/>
                <a:gd name="T115" fmla="*/ 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6" h="178">
                  <a:moveTo>
                    <a:pt x="108" y="0"/>
                  </a:moveTo>
                  <a:lnTo>
                    <a:pt x="110" y="0"/>
                  </a:lnTo>
                  <a:lnTo>
                    <a:pt x="112" y="0"/>
                  </a:lnTo>
                  <a:lnTo>
                    <a:pt x="112" y="2"/>
                  </a:lnTo>
                  <a:lnTo>
                    <a:pt x="112" y="4"/>
                  </a:lnTo>
                  <a:lnTo>
                    <a:pt x="114" y="4"/>
                  </a:lnTo>
                  <a:lnTo>
                    <a:pt x="114" y="6"/>
                  </a:lnTo>
                  <a:lnTo>
                    <a:pt x="116" y="6"/>
                  </a:lnTo>
                  <a:lnTo>
                    <a:pt x="118" y="6"/>
                  </a:lnTo>
                  <a:lnTo>
                    <a:pt x="118" y="6"/>
                  </a:lnTo>
                  <a:lnTo>
                    <a:pt x="120" y="6"/>
                  </a:lnTo>
                  <a:lnTo>
                    <a:pt x="122" y="6"/>
                  </a:lnTo>
                  <a:lnTo>
                    <a:pt x="124" y="6"/>
                  </a:lnTo>
                  <a:lnTo>
                    <a:pt x="124" y="6"/>
                  </a:lnTo>
                  <a:lnTo>
                    <a:pt x="124" y="6"/>
                  </a:lnTo>
                  <a:lnTo>
                    <a:pt x="124" y="6"/>
                  </a:lnTo>
                  <a:lnTo>
                    <a:pt x="126" y="6"/>
                  </a:lnTo>
                  <a:lnTo>
                    <a:pt x="128" y="6"/>
                  </a:lnTo>
                  <a:lnTo>
                    <a:pt x="128" y="8"/>
                  </a:lnTo>
                  <a:lnTo>
                    <a:pt x="130" y="8"/>
                  </a:lnTo>
                  <a:lnTo>
                    <a:pt x="130" y="10"/>
                  </a:lnTo>
                  <a:lnTo>
                    <a:pt x="130" y="8"/>
                  </a:lnTo>
                  <a:lnTo>
                    <a:pt x="132" y="8"/>
                  </a:lnTo>
                  <a:lnTo>
                    <a:pt x="134" y="8"/>
                  </a:lnTo>
                  <a:lnTo>
                    <a:pt x="134" y="10"/>
                  </a:lnTo>
                  <a:lnTo>
                    <a:pt x="136" y="10"/>
                  </a:lnTo>
                  <a:lnTo>
                    <a:pt x="138" y="10"/>
                  </a:lnTo>
                  <a:lnTo>
                    <a:pt x="140" y="10"/>
                  </a:lnTo>
                  <a:lnTo>
                    <a:pt x="140" y="12"/>
                  </a:lnTo>
                  <a:lnTo>
                    <a:pt x="142" y="12"/>
                  </a:lnTo>
                  <a:lnTo>
                    <a:pt x="144" y="12"/>
                  </a:lnTo>
                  <a:lnTo>
                    <a:pt x="144" y="14"/>
                  </a:lnTo>
                  <a:lnTo>
                    <a:pt x="146" y="14"/>
                  </a:lnTo>
                  <a:lnTo>
                    <a:pt x="148" y="12"/>
                  </a:lnTo>
                  <a:lnTo>
                    <a:pt x="148" y="10"/>
                  </a:lnTo>
                  <a:lnTo>
                    <a:pt x="148" y="8"/>
                  </a:lnTo>
                  <a:lnTo>
                    <a:pt x="150" y="8"/>
                  </a:lnTo>
                  <a:lnTo>
                    <a:pt x="152" y="8"/>
                  </a:lnTo>
                  <a:lnTo>
                    <a:pt x="152" y="10"/>
                  </a:lnTo>
                  <a:lnTo>
                    <a:pt x="152" y="12"/>
                  </a:lnTo>
                  <a:lnTo>
                    <a:pt x="154" y="12"/>
                  </a:lnTo>
                  <a:lnTo>
                    <a:pt x="156" y="14"/>
                  </a:lnTo>
                  <a:lnTo>
                    <a:pt x="158" y="14"/>
                  </a:lnTo>
                  <a:lnTo>
                    <a:pt x="160" y="14"/>
                  </a:lnTo>
                  <a:lnTo>
                    <a:pt x="162" y="16"/>
                  </a:lnTo>
                  <a:lnTo>
                    <a:pt x="162" y="18"/>
                  </a:lnTo>
                  <a:lnTo>
                    <a:pt x="164" y="18"/>
                  </a:lnTo>
                  <a:lnTo>
                    <a:pt x="164" y="20"/>
                  </a:lnTo>
                  <a:lnTo>
                    <a:pt x="164" y="22"/>
                  </a:lnTo>
                  <a:lnTo>
                    <a:pt x="162" y="22"/>
                  </a:lnTo>
                  <a:lnTo>
                    <a:pt x="162" y="24"/>
                  </a:lnTo>
                  <a:lnTo>
                    <a:pt x="164" y="24"/>
                  </a:lnTo>
                  <a:lnTo>
                    <a:pt x="166" y="24"/>
                  </a:lnTo>
                  <a:lnTo>
                    <a:pt x="168" y="24"/>
                  </a:lnTo>
                  <a:lnTo>
                    <a:pt x="168" y="26"/>
                  </a:lnTo>
                  <a:lnTo>
                    <a:pt x="168" y="28"/>
                  </a:lnTo>
                  <a:lnTo>
                    <a:pt x="170" y="28"/>
                  </a:lnTo>
                  <a:lnTo>
                    <a:pt x="170" y="30"/>
                  </a:lnTo>
                  <a:lnTo>
                    <a:pt x="172" y="32"/>
                  </a:lnTo>
                  <a:lnTo>
                    <a:pt x="172" y="34"/>
                  </a:lnTo>
                  <a:lnTo>
                    <a:pt x="170" y="34"/>
                  </a:lnTo>
                  <a:lnTo>
                    <a:pt x="168" y="34"/>
                  </a:lnTo>
                  <a:lnTo>
                    <a:pt x="168" y="32"/>
                  </a:lnTo>
                  <a:lnTo>
                    <a:pt x="166" y="32"/>
                  </a:lnTo>
                  <a:lnTo>
                    <a:pt x="166" y="34"/>
                  </a:lnTo>
                  <a:lnTo>
                    <a:pt x="164" y="34"/>
                  </a:lnTo>
                  <a:lnTo>
                    <a:pt x="164" y="36"/>
                  </a:lnTo>
                  <a:lnTo>
                    <a:pt x="166" y="36"/>
                  </a:lnTo>
                  <a:lnTo>
                    <a:pt x="166" y="38"/>
                  </a:lnTo>
                  <a:lnTo>
                    <a:pt x="166" y="40"/>
                  </a:lnTo>
                  <a:lnTo>
                    <a:pt x="168" y="42"/>
                  </a:lnTo>
                  <a:lnTo>
                    <a:pt x="168" y="44"/>
                  </a:lnTo>
                  <a:lnTo>
                    <a:pt x="166" y="44"/>
                  </a:lnTo>
                  <a:lnTo>
                    <a:pt x="166" y="46"/>
                  </a:lnTo>
                  <a:lnTo>
                    <a:pt x="166" y="48"/>
                  </a:lnTo>
                  <a:lnTo>
                    <a:pt x="168" y="48"/>
                  </a:lnTo>
                  <a:lnTo>
                    <a:pt x="168" y="50"/>
                  </a:lnTo>
                  <a:lnTo>
                    <a:pt x="166" y="48"/>
                  </a:lnTo>
                  <a:lnTo>
                    <a:pt x="164" y="48"/>
                  </a:lnTo>
                  <a:lnTo>
                    <a:pt x="162" y="48"/>
                  </a:lnTo>
                  <a:lnTo>
                    <a:pt x="160" y="48"/>
                  </a:lnTo>
                  <a:lnTo>
                    <a:pt x="160" y="46"/>
                  </a:lnTo>
                  <a:lnTo>
                    <a:pt x="158" y="46"/>
                  </a:lnTo>
                  <a:lnTo>
                    <a:pt x="158" y="48"/>
                  </a:lnTo>
                  <a:lnTo>
                    <a:pt x="158" y="50"/>
                  </a:lnTo>
                  <a:lnTo>
                    <a:pt x="160" y="50"/>
                  </a:lnTo>
                  <a:lnTo>
                    <a:pt x="162" y="50"/>
                  </a:lnTo>
                  <a:lnTo>
                    <a:pt x="164" y="50"/>
                  </a:lnTo>
                  <a:lnTo>
                    <a:pt x="164" y="52"/>
                  </a:lnTo>
                  <a:lnTo>
                    <a:pt x="166" y="52"/>
                  </a:lnTo>
                  <a:lnTo>
                    <a:pt x="166" y="54"/>
                  </a:lnTo>
                  <a:lnTo>
                    <a:pt x="166" y="54"/>
                  </a:lnTo>
                  <a:lnTo>
                    <a:pt x="164" y="54"/>
                  </a:lnTo>
                  <a:lnTo>
                    <a:pt x="162" y="54"/>
                  </a:lnTo>
                  <a:lnTo>
                    <a:pt x="160" y="54"/>
                  </a:lnTo>
                  <a:lnTo>
                    <a:pt x="158" y="54"/>
                  </a:lnTo>
                  <a:lnTo>
                    <a:pt x="158" y="54"/>
                  </a:lnTo>
                  <a:lnTo>
                    <a:pt x="156" y="54"/>
                  </a:lnTo>
                  <a:lnTo>
                    <a:pt x="156" y="56"/>
                  </a:lnTo>
                  <a:lnTo>
                    <a:pt x="156" y="58"/>
                  </a:lnTo>
                  <a:lnTo>
                    <a:pt x="158" y="58"/>
                  </a:lnTo>
                  <a:lnTo>
                    <a:pt x="160" y="58"/>
                  </a:lnTo>
                  <a:lnTo>
                    <a:pt x="160" y="60"/>
                  </a:lnTo>
                  <a:lnTo>
                    <a:pt x="160" y="62"/>
                  </a:lnTo>
                  <a:lnTo>
                    <a:pt x="162" y="64"/>
                  </a:lnTo>
                  <a:lnTo>
                    <a:pt x="162" y="66"/>
                  </a:lnTo>
                  <a:lnTo>
                    <a:pt x="160" y="66"/>
                  </a:lnTo>
                  <a:lnTo>
                    <a:pt x="158" y="68"/>
                  </a:lnTo>
                  <a:lnTo>
                    <a:pt x="158" y="70"/>
                  </a:lnTo>
                  <a:lnTo>
                    <a:pt x="158" y="72"/>
                  </a:lnTo>
                  <a:lnTo>
                    <a:pt x="160" y="74"/>
                  </a:lnTo>
                  <a:lnTo>
                    <a:pt x="162" y="74"/>
                  </a:lnTo>
                  <a:lnTo>
                    <a:pt x="164" y="74"/>
                  </a:lnTo>
                  <a:lnTo>
                    <a:pt x="164" y="76"/>
                  </a:lnTo>
                  <a:lnTo>
                    <a:pt x="166" y="76"/>
                  </a:lnTo>
                  <a:lnTo>
                    <a:pt x="168" y="76"/>
                  </a:lnTo>
                  <a:lnTo>
                    <a:pt x="168" y="78"/>
                  </a:lnTo>
                  <a:lnTo>
                    <a:pt x="166" y="78"/>
                  </a:lnTo>
                  <a:lnTo>
                    <a:pt x="166" y="80"/>
                  </a:lnTo>
                  <a:lnTo>
                    <a:pt x="164" y="80"/>
                  </a:lnTo>
                  <a:lnTo>
                    <a:pt x="162" y="80"/>
                  </a:lnTo>
                  <a:lnTo>
                    <a:pt x="162" y="82"/>
                  </a:lnTo>
                  <a:lnTo>
                    <a:pt x="162" y="84"/>
                  </a:lnTo>
                  <a:lnTo>
                    <a:pt x="164" y="86"/>
                  </a:lnTo>
                  <a:lnTo>
                    <a:pt x="166" y="88"/>
                  </a:lnTo>
                  <a:lnTo>
                    <a:pt x="164" y="88"/>
                  </a:lnTo>
                  <a:lnTo>
                    <a:pt x="162" y="88"/>
                  </a:lnTo>
                  <a:lnTo>
                    <a:pt x="162" y="90"/>
                  </a:lnTo>
                  <a:lnTo>
                    <a:pt x="160" y="90"/>
                  </a:lnTo>
                  <a:lnTo>
                    <a:pt x="160" y="92"/>
                  </a:lnTo>
                  <a:lnTo>
                    <a:pt x="160" y="94"/>
                  </a:lnTo>
                  <a:lnTo>
                    <a:pt x="162" y="96"/>
                  </a:lnTo>
                  <a:lnTo>
                    <a:pt x="162" y="98"/>
                  </a:lnTo>
                  <a:lnTo>
                    <a:pt x="164" y="98"/>
                  </a:lnTo>
                  <a:lnTo>
                    <a:pt x="164" y="100"/>
                  </a:lnTo>
                  <a:lnTo>
                    <a:pt x="164" y="98"/>
                  </a:lnTo>
                  <a:lnTo>
                    <a:pt x="166" y="98"/>
                  </a:lnTo>
                  <a:lnTo>
                    <a:pt x="166" y="100"/>
                  </a:lnTo>
                  <a:lnTo>
                    <a:pt x="166" y="102"/>
                  </a:lnTo>
                  <a:lnTo>
                    <a:pt x="166" y="102"/>
                  </a:lnTo>
                  <a:lnTo>
                    <a:pt x="168" y="102"/>
                  </a:lnTo>
                  <a:lnTo>
                    <a:pt x="170" y="104"/>
                  </a:lnTo>
                  <a:lnTo>
                    <a:pt x="172" y="104"/>
                  </a:lnTo>
                  <a:lnTo>
                    <a:pt x="172" y="104"/>
                  </a:lnTo>
                  <a:lnTo>
                    <a:pt x="174" y="104"/>
                  </a:lnTo>
                  <a:lnTo>
                    <a:pt x="176" y="102"/>
                  </a:lnTo>
                  <a:lnTo>
                    <a:pt x="176" y="104"/>
                  </a:lnTo>
                  <a:lnTo>
                    <a:pt x="178" y="104"/>
                  </a:lnTo>
                  <a:lnTo>
                    <a:pt x="178" y="106"/>
                  </a:lnTo>
                  <a:lnTo>
                    <a:pt x="180" y="106"/>
                  </a:lnTo>
                  <a:lnTo>
                    <a:pt x="180" y="104"/>
                  </a:lnTo>
                  <a:lnTo>
                    <a:pt x="182" y="104"/>
                  </a:lnTo>
                  <a:lnTo>
                    <a:pt x="182" y="106"/>
                  </a:lnTo>
                  <a:lnTo>
                    <a:pt x="184" y="108"/>
                  </a:lnTo>
                  <a:lnTo>
                    <a:pt x="184" y="110"/>
                  </a:lnTo>
                  <a:lnTo>
                    <a:pt x="184" y="112"/>
                  </a:lnTo>
                  <a:lnTo>
                    <a:pt x="182" y="114"/>
                  </a:lnTo>
                  <a:lnTo>
                    <a:pt x="184" y="114"/>
                  </a:lnTo>
                  <a:lnTo>
                    <a:pt x="184" y="116"/>
                  </a:lnTo>
                  <a:lnTo>
                    <a:pt x="186" y="116"/>
                  </a:lnTo>
                  <a:lnTo>
                    <a:pt x="186" y="118"/>
                  </a:lnTo>
                  <a:lnTo>
                    <a:pt x="186" y="120"/>
                  </a:lnTo>
                  <a:lnTo>
                    <a:pt x="188" y="122"/>
                  </a:lnTo>
                  <a:lnTo>
                    <a:pt x="188" y="124"/>
                  </a:lnTo>
                  <a:lnTo>
                    <a:pt x="188" y="126"/>
                  </a:lnTo>
                  <a:lnTo>
                    <a:pt x="186" y="126"/>
                  </a:lnTo>
                  <a:lnTo>
                    <a:pt x="186" y="128"/>
                  </a:lnTo>
                  <a:lnTo>
                    <a:pt x="184" y="128"/>
                  </a:lnTo>
                  <a:lnTo>
                    <a:pt x="184" y="130"/>
                  </a:lnTo>
                  <a:lnTo>
                    <a:pt x="186" y="130"/>
                  </a:lnTo>
                  <a:lnTo>
                    <a:pt x="186" y="132"/>
                  </a:lnTo>
                  <a:lnTo>
                    <a:pt x="186" y="134"/>
                  </a:lnTo>
                  <a:lnTo>
                    <a:pt x="186" y="136"/>
                  </a:lnTo>
                  <a:lnTo>
                    <a:pt x="188" y="136"/>
                  </a:lnTo>
                  <a:lnTo>
                    <a:pt x="190" y="136"/>
                  </a:lnTo>
                  <a:lnTo>
                    <a:pt x="192" y="136"/>
                  </a:lnTo>
                  <a:lnTo>
                    <a:pt x="194" y="136"/>
                  </a:lnTo>
                  <a:lnTo>
                    <a:pt x="194" y="138"/>
                  </a:lnTo>
                  <a:lnTo>
                    <a:pt x="196" y="138"/>
                  </a:lnTo>
                  <a:lnTo>
                    <a:pt x="196" y="140"/>
                  </a:lnTo>
                  <a:lnTo>
                    <a:pt x="196" y="142"/>
                  </a:lnTo>
                  <a:lnTo>
                    <a:pt x="194" y="142"/>
                  </a:lnTo>
                  <a:lnTo>
                    <a:pt x="192" y="142"/>
                  </a:lnTo>
                  <a:lnTo>
                    <a:pt x="192" y="140"/>
                  </a:lnTo>
                  <a:lnTo>
                    <a:pt x="190" y="140"/>
                  </a:lnTo>
                  <a:lnTo>
                    <a:pt x="190" y="142"/>
                  </a:lnTo>
                  <a:lnTo>
                    <a:pt x="190" y="144"/>
                  </a:lnTo>
                  <a:lnTo>
                    <a:pt x="192" y="144"/>
                  </a:lnTo>
                  <a:lnTo>
                    <a:pt x="192" y="146"/>
                  </a:lnTo>
                  <a:lnTo>
                    <a:pt x="192" y="148"/>
                  </a:lnTo>
                  <a:lnTo>
                    <a:pt x="192" y="150"/>
                  </a:lnTo>
                  <a:lnTo>
                    <a:pt x="192" y="150"/>
                  </a:lnTo>
                  <a:lnTo>
                    <a:pt x="190" y="150"/>
                  </a:lnTo>
                  <a:lnTo>
                    <a:pt x="190" y="150"/>
                  </a:lnTo>
                  <a:lnTo>
                    <a:pt x="188" y="150"/>
                  </a:lnTo>
                  <a:lnTo>
                    <a:pt x="188" y="148"/>
                  </a:lnTo>
                  <a:lnTo>
                    <a:pt x="186" y="148"/>
                  </a:lnTo>
                  <a:lnTo>
                    <a:pt x="184" y="148"/>
                  </a:lnTo>
                  <a:lnTo>
                    <a:pt x="182" y="150"/>
                  </a:lnTo>
                  <a:lnTo>
                    <a:pt x="180" y="150"/>
                  </a:lnTo>
                  <a:lnTo>
                    <a:pt x="178" y="150"/>
                  </a:lnTo>
                  <a:lnTo>
                    <a:pt x="178" y="150"/>
                  </a:lnTo>
                  <a:lnTo>
                    <a:pt x="178" y="152"/>
                  </a:lnTo>
                  <a:lnTo>
                    <a:pt x="180" y="152"/>
                  </a:lnTo>
                  <a:lnTo>
                    <a:pt x="180" y="154"/>
                  </a:lnTo>
                  <a:lnTo>
                    <a:pt x="182" y="154"/>
                  </a:lnTo>
                  <a:lnTo>
                    <a:pt x="184" y="154"/>
                  </a:lnTo>
                  <a:lnTo>
                    <a:pt x="184" y="152"/>
                  </a:lnTo>
                  <a:lnTo>
                    <a:pt x="186" y="152"/>
                  </a:lnTo>
                  <a:lnTo>
                    <a:pt x="186" y="150"/>
                  </a:lnTo>
                  <a:lnTo>
                    <a:pt x="188" y="150"/>
                  </a:lnTo>
                  <a:lnTo>
                    <a:pt x="188" y="152"/>
                  </a:lnTo>
                  <a:lnTo>
                    <a:pt x="190" y="152"/>
                  </a:lnTo>
                  <a:lnTo>
                    <a:pt x="192" y="152"/>
                  </a:lnTo>
                  <a:lnTo>
                    <a:pt x="192" y="154"/>
                  </a:lnTo>
                  <a:lnTo>
                    <a:pt x="192" y="156"/>
                  </a:lnTo>
                  <a:lnTo>
                    <a:pt x="190" y="156"/>
                  </a:lnTo>
                  <a:lnTo>
                    <a:pt x="188" y="156"/>
                  </a:lnTo>
                  <a:lnTo>
                    <a:pt x="186" y="156"/>
                  </a:lnTo>
                  <a:lnTo>
                    <a:pt x="186" y="158"/>
                  </a:lnTo>
                  <a:lnTo>
                    <a:pt x="188" y="158"/>
                  </a:lnTo>
                  <a:lnTo>
                    <a:pt x="188" y="160"/>
                  </a:lnTo>
                  <a:lnTo>
                    <a:pt x="190" y="160"/>
                  </a:lnTo>
                  <a:lnTo>
                    <a:pt x="190" y="162"/>
                  </a:lnTo>
                  <a:lnTo>
                    <a:pt x="192" y="162"/>
                  </a:lnTo>
                  <a:lnTo>
                    <a:pt x="192" y="164"/>
                  </a:lnTo>
                  <a:lnTo>
                    <a:pt x="190" y="166"/>
                  </a:lnTo>
                  <a:lnTo>
                    <a:pt x="192" y="166"/>
                  </a:lnTo>
                  <a:lnTo>
                    <a:pt x="192" y="168"/>
                  </a:lnTo>
                  <a:lnTo>
                    <a:pt x="192" y="170"/>
                  </a:lnTo>
                  <a:lnTo>
                    <a:pt x="190" y="170"/>
                  </a:lnTo>
                  <a:lnTo>
                    <a:pt x="190" y="172"/>
                  </a:lnTo>
                  <a:lnTo>
                    <a:pt x="188" y="172"/>
                  </a:lnTo>
                  <a:lnTo>
                    <a:pt x="188" y="178"/>
                  </a:lnTo>
                  <a:lnTo>
                    <a:pt x="186" y="178"/>
                  </a:lnTo>
                  <a:lnTo>
                    <a:pt x="184" y="178"/>
                  </a:lnTo>
                  <a:lnTo>
                    <a:pt x="182" y="178"/>
                  </a:lnTo>
                  <a:lnTo>
                    <a:pt x="180" y="178"/>
                  </a:lnTo>
                  <a:lnTo>
                    <a:pt x="178" y="178"/>
                  </a:lnTo>
                  <a:lnTo>
                    <a:pt x="176" y="178"/>
                  </a:lnTo>
                  <a:lnTo>
                    <a:pt x="174" y="178"/>
                  </a:lnTo>
                  <a:lnTo>
                    <a:pt x="172" y="178"/>
                  </a:lnTo>
                  <a:lnTo>
                    <a:pt x="170" y="178"/>
                  </a:lnTo>
                  <a:lnTo>
                    <a:pt x="168" y="178"/>
                  </a:lnTo>
                  <a:lnTo>
                    <a:pt x="168" y="176"/>
                  </a:lnTo>
                  <a:lnTo>
                    <a:pt x="168" y="174"/>
                  </a:lnTo>
                  <a:lnTo>
                    <a:pt x="166" y="174"/>
                  </a:lnTo>
                  <a:lnTo>
                    <a:pt x="164" y="172"/>
                  </a:lnTo>
                  <a:lnTo>
                    <a:pt x="164" y="170"/>
                  </a:lnTo>
                  <a:lnTo>
                    <a:pt x="162" y="170"/>
                  </a:lnTo>
                  <a:lnTo>
                    <a:pt x="160" y="170"/>
                  </a:lnTo>
                  <a:lnTo>
                    <a:pt x="160" y="172"/>
                  </a:lnTo>
                  <a:lnTo>
                    <a:pt x="158" y="172"/>
                  </a:lnTo>
                  <a:lnTo>
                    <a:pt x="156" y="170"/>
                  </a:lnTo>
                  <a:lnTo>
                    <a:pt x="156" y="172"/>
                  </a:lnTo>
                  <a:lnTo>
                    <a:pt x="154" y="172"/>
                  </a:lnTo>
                  <a:lnTo>
                    <a:pt x="152" y="172"/>
                  </a:lnTo>
                  <a:lnTo>
                    <a:pt x="152" y="170"/>
                  </a:lnTo>
                  <a:lnTo>
                    <a:pt x="150" y="170"/>
                  </a:lnTo>
                  <a:lnTo>
                    <a:pt x="150" y="168"/>
                  </a:lnTo>
                  <a:lnTo>
                    <a:pt x="148" y="168"/>
                  </a:lnTo>
                  <a:lnTo>
                    <a:pt x="146" y="168"/>
                  </a:lnTo>
                  <a:lnTo>
                    <a:pt x="146" y="170"/>
                  </a:lnTo>
                  <a:lnTo>
                    <a:pt x="144" y="170"/>
                  </a:lnTo>
                  <a:lnTo>
                    <a:pt x="144" y="168"/>
                  </a:lnTo>
                  <a:lnTo>
                    <a:pt x="142" y="168"/>
                  </a:lnTo>
                  <a:lnTo>
                    <a:pt x="142" y="166"/>
                  </a:lnTo>
                  <a:lnTo>
                    <a:pt x="140" y="166"/>
                  </a:lnTo>
                  <a:lnTo>
                    <a:pt x="140" y="164"/>
                  </a:lnTo>
                  <a:lnTo>
                    <a:pt x="138" y="164"/>
                  </a:lnTo>
                  <a:lnTo>
                    <a:pt x="138" y="162"/>
                  </a:lnTo>
                  <a:lnTo>
                    <a:pt x="136" y="162"/>
                  </a:lnTo>
                  <a:lnTo>
                    <a:pt x="136" y="160"/>
                  </a:lnTo>
                  <a:lnTo>
                    <a:pt x="134" y="160"/>
                  </a:lnTo>
                  <a:lnTo>
                    <a:pt x="134" y="158"/>
                  </a:lnTo>
                  <a:lnTo>
                    <a:pt x="132" y="158"/>
                  </a:lnTo>
                  <a:lnTo>
                    <a:pt x="130" y="158"/>
                  </a:lnTo>
                  <a:lnTo>
                    <a:pt x="130" y="156"/>
                  </a:lnTo>
                  <a:lnTo>
                    <a:pt x="128" y="156"/>
                  </a:lnTo>
                  <a:lnTo>
                    <a:pt x="126" y="156"/>
                  </a:lnTo>
                  <a:lnTo>
                    <a:pt x="126" y="154"/>
                  </a:lnTo>
                  <a:lnTo>
                    <a:pt x="124" y="154"/>
                  </a:lnTo>
                  <a:lnTo>
                    <a:pt x="124" y="156"/>
                  </a:lnTo>
                  <a:lnTo>
                    <a:pt x="124" y="156"/>
                  </a:lnTo>
                  <a:lnTo>
                    <a:pt x="122" y="158"/>
                  </a:lnTo>
                  <a:lnTo>
                    <a:pt x="122" y="156"/>
                  </a:lnTo>
                  <a:lnTo>
                    <a:pt x="120" y="156"/>
                  </a:lnTo>
                  <a:lnTo>
                    <a:pt x="120" y="154"/>
                  </a:lnTo>
                  <a:lnTo>
                    <a:pt x="118" y="154"/>
                  </a:lnTo>
                  <a:lnTo>
                    <a:pt x="116" y="154"/>
                  </a:lnTo>
                  <a:lnTo>
                    <a:pt x="116" y="152"/>
                  </a:lnTo>
                  <a:lnTo>
                    <a:pt x="114" y="152"/>
                  </a:lnTo>
                  <a:lnTo>
                    <a:pt x="114" y="150"/>
                  </a:lnTo>
                  <a:lnTo>
                    <a:pt x="116" y="150"/>
                  </a:lnTo>
                  <a:lnTo>
                    <a:pt x="114" y="150"/>
                  </a:lnTo>
                  <a:lnTo>
                    <a:pt x="114" y="150"/>
                  </a:lnTo>
                  <a:lnTo>
                    <a:pt x="114" y="148"/>
                  </a:lnTo>
                  <a:lnTo>
                    <a:pt x="112" y="148"/>
                  </a:lnTo>
                  <a:lnTo>
                    <a:pt x="112" y="146"/>
                  </a:lnTo>
                  <a:lnTo>
                    <a:pt x="112" y="144"/>
                  </a:lnTo>
                  <a:lnTo>
                    <a:pt x="110" y="144"/>
                  </a:lnTo>
                  <a:lnTo>
                    <a:pt x="110" y="142"/>
                  </a:lnTo>
                  <a:lnTo>
                    <a:pt x="112" y="142"/>
                  </a:lnTo>
                  <a:lnTo>
                    <a:pt x="112" y="140"/>
                  </a:lnTo>
                  <a:lnTo>
                    <a:pt x="112" y="138"/>
                  </a:lnTo>
                  <a:lnTo>
                    <a:pt x="112" y="136"/>
                  </a:lnTo>
                  <a:lnTo>
                    <a:pt x="110" y="136"/>
                  </a:lnTo>
                  <a:lnTo>
                    <a:pt x="110" y="134"/>
                  </a:lnTo>
                  <a:lnTo>
                    <a:pt x="108" y="134"/>
                  </a:lnTo>
                  <a:lnTo>
                    <a:pt x="108" y="132"/>
                  </a:lnTo>
                  <a:lnTo>
                    <a:pt x="106" y="132"/>
                  </a:lnTo>
                  <a:lnTo>
                    <a:pt x="106" y="134"/>
                  </a:lnTo>
                  <a:lnTo>
                    <a:pt x="106" y="132"/>
                  </a:lnTo>
                  <a:lnTo>
                    <a:pt x="106" y="130"/>
                  </a:lnTo>
                  <a:lnTo>
                    <a:pt x="104" y="130"/>
                  </a:lnTo>
                  <a:lnTo>
                    <a:pt x="102" y="128"/>
                  </a:lnTo>
                  <a:lnTo>
                    <a:pt x="104" y="128"/>
                  </a:lnTo>
                  <a:lnTo>
                    <a:pt x="104" y="126"/>
                  </a:lnTo>
                  <a:lnTo>
                    <a:pt x="104" y="124"/>
                  </a:lnTo>
                  <a:lnTo>
                    <a:pt x="102" y="124"/>
                  </a:lnTo>
                  <a:lnTo>
                    <a:pt x="100" y="124"/>
                  </a:lnTo>
                  <a:lnTo>
                    <a:pt x="100" y="122"/>
                  </a:lnTo>
                  <a:lnTo>
                    <a:pt x="98" y="122"/>
                  </a:lnTo>
                  <a:lnTo>
                    <a:pt x="98" y="120"/>
                  </a:lnTo>
                  <a:lnTo>
                    <a:pt x="98" y="118"/>
                  </a:lnTo>
                  <a:lnTo>
                    <a:pt x="98" y="116"/>
                  </a:lnTo>
                  <a:lnTo>
                    <a:pt x="96" y="116"/>
                  </a:lnTo>
                  <a:lnTo>
                    <a:pt x="96" y="114"/>
                  </a:lnTo>
                  <a:lnTo>
                    <a:pt x="98" y="114"/>
                  </a:lnTo>
                  <a:lnTo>
                    <a:pt x="98" y="112"/>
                  </a:lnTo>
                  <a:lnTo>
                    <a:pt x="98" y="110"/>
                  </a:lnTo>
                  <a:lnTo>
                    <a:pt x="96" y="110"/>
                  </a:lnTo>
                  <a:lnTo>
                    <a:pt x="96" y="108"/>
                  </a:lnTo>
                  <a:lnTo>
                    <a:pt x="94" y="108"/>
                  </a:lnTo>
                  <a:lnTo>
                    <a:pt x="94" y="106"/>
                  </a:lnTo>
                  <a:lnTo>
                    <a:pt x="92" y="106"/>
                  </a:lnTo>
                  <a:lnTo>
                    <a:pt x="90" y="106"/>
                  </a:lnTo>
                  <a:lnTo>
                    <a:pt x="90" y="104"/>
                  </a:lnTo>
                  <a:lnTo>
                    <a:pt x="92" y="104"/>
                  </a:lnTo>
                  <a:lnTo>
                    <a:pt x="92" y="102"/>
                  </a:lnTo>
                  <a:lnTo>
                    <a:pt x="92" y="102"/>
                  </a:lnTo>
                  <a:lnTo>
                    <a:pt x="90" y="102"/>
                  </a:lnTo>
                  <a:lnTo>
                    <a:pt x="90" y="100"/>
                  </a:lnTo>
                  <a:lnTo>
                    <a:pt x="90" y="98"/>
                  </a:lnTo>
                  <a:lnTo>
                    <a:pt x="88" y="98"/>
                  </a:lnTo>
                  <a:lnTo>
                    <a:pt x="88" y="96"/>
                  </a:lnTo>
                  <a:lnTo>
                    <a:pt x="86" y="96"/>
                  </a:lnTo>
                  <a:lnTo>
                    <a:pt x="86" y="98"/>
                  </a:lnTo>
                  <a:lnTo>
                    <a:pt x="84" y="98"/>
                  </a:lnTo>
                  <a:lnTo>
                    <a:pt x="84" y="100"/>
                  </a:lnTo>
                  <a:lnTo>
                    <a:pt x="82" y="100"/>
                  </a:lnTo>
                  <a:lnTo>
                    <a:pt x="80" y="100"/>
                  </a:lnTo>
                  <a:lnTo>
                    <a:pt x="80" y="98"/>
                  </a:lnTo>
                  <a:lnTo>
                    <a:pt x="78" y="98"/>
                  </a:lnTo>
                  <a:lnTo>
                    <a:pt x="76" y="98"/>
                  </a:lnTo>
                  <a:lnTo>
                    <a:pt x="76" y="98"/>
                  </a:lnTo>
                  <a:lnTo>
                    <a:pt x="76" y="100"/>
                  </a:lnTo>
                  <a:lnTo>
                    <a:pt x="74" y="100"/>
                  </a:lnTo>
                  <a:lnTo>
                    <a:pt x="74" y="98"/>
                  </a:lnTo>
                  <a:lnTo>
                    <a:pt x="72" y="100"/>
                  </a:lnTo>
                  <a:lnTo>
                    <a:pt x="72" y="98"/>
                  </a:lnTo>
                  <a:lnTo>
                    <a:pt x="70" y="98"/>
                  </a:lnTo>
                  <a:lnTo>
                    <a:pt x="68" y="98"/>
                  </a:lnTo>
                  <a:lnTo>
                    <a:pt x="66" y="98"/>
                  </a:lnTo>
                  <a:lnTo>
                    <a:pt x="66" y="96"/>
                  </a:lnTo>
                  <a:lnTo>
                    <a:pt x="64" y="96"/>
                  </a:lnTo>
                  <a:lnTo>
                    <a:pt x="64" y="94"/>
                  </a:lnTo>
                  <a:lnTo>
                    <a:pt x="64" y="92"/>
                  </a:lnTo>
                  <a:lnTo>
                    <a:pt x="62" y="92"/>
                  </a:lnTo>
                  <a:lnTo>
                    <a:pt x="60" y="92"/>
                  </a:lnTo>
                  <a:lnTo>
                    <a:pt x="60" y="90"/>
                  </a:lnTo>
                  <a:lnTo>
                    <a:pt x="60" y="88"/>
                  </a:lnTo>
                  <a:lnTo>
                    <a:pt x="60" y="90"/>
                  </a:lnTo>
                  <a:lnTo>
                    <a:pt x="58" y="88"/>
                  </a:lnTo>
                  <a:lnTo>
                    <a:pt x="58" y="86"/>
                  </a:lnTo>
                  <a:lnTo>
                    <a:pt x="56" y="86"/>
                  </a:lnTo>
                  <a:lnTo>
                    <a:pt x="56" y="88"/>
                  </a:lnTo>
                  <a:lnTo>
                    <a:pt x="56" y="86"/>
                  </a:lnTo>
                  <a:lnTo>
                    <a:pt x="54" y="86"/>
                  </a:lnTo>
                  <a:lnTo>
                    <a:pt x="52" y="86"/>
                  </a:lnTo>
                  <a:lnTo>
                    <a:pt x="50" y="86"/>
                  </a:lnTo>
                  <a:lnTo>
                    <a:pt x="50" y="84"/>
                  </a:lnTo>
                  <a:lnTo>
                    <a:pt x="48" y="84"/>
                  </a:lnTo>
                  <a:lnTo>
                    <a:pt x="48" y="82"/>
                  </a:lnTo>
                  <a:lnTo>
                    <a:pt x="46" y="82"/>
                  </a:lnTo>
                  <a:lnTo>
                    <a:pt x="44" y="82"/>
                  </a:lnTo>
                  <a:lnTo>
                    <a:pt x="42" y="80"/>
                  </a:lnTo>
                  <a:lnTo>
                    <a:pt x="40" y="80"/>
                  </a:lnTo>
                  <a:lnTo>
                    <a:pt x="40" y="78"/>
                  </a:lnTo>
                  <a:lnTo>
                    <a:pt x="38" y="78"/>
                  </a:lnTo>
                  <a:lnTo>
                    <a:pt x="38" y="76"/>
                  </a:lnTo>
                  <a:lnTo>
                    <a:pt x="36" y="74"/>
                  </a:lnTo>
                  <a:lnTo>
                    <a:pt x="34" y="74"/>
                  </a:lnTo>
                  <a:lnTo>
                    <a:pt x="34" y="72"/>
                  </a:lnTo>
                  <a:lnTo>
                    <a:pt x="32" y="72"/>
                  </a:lnTo>
                  <a:lnTo>
                    <a:pt x="32" y="70"/>
                  </a:lnTo>
                  <a:lnTo>
                    <a:pt x="30" y="70"/>
                  </a:lnTo>
                  <a:lnTo>
                    <a:pt x="28" y="68"/>
                  </a:lnTo>
                  <a:lnTo>
                    <a:pt x="28" y="66"/>
                  </a:lnTo>
                  <a:lnTo>
                    <a:pt x="28" y="66"/>
                  </a:lnTo>
                  <a:lnTo>
                    <a:pt x="28" y="64"/>
                  </a:lnTo>
                  <a:lnTo>
                    <a:pt x="26" y="62"/>
                  </a:lnTo>
                  <a:lnTo>
                    <a:pt x="26" y="60"/>
                  </a:lnTo>
                  <a:lnTo>
                    <a:pt x="24" y="60"/>
                  </a:lnTo>
                  <a:lnTo>
                    <a:pt x="24" y="56"/>
                  </a:lnTo>
                  <a:lnTo>
                    <a:pt x="22" y="56"/>
                  </a:lnTo>
                  <a:lnTo>
                    <a:pt x="22" y="54"/>
                  </a:lnTo>
                  <a:lnTo>
                    <a:pt x="20" y="54"/>
                  </a:lnTo>
                  <a:lnTo>
                    <a:pt x="20" y="52"/>
                  </a:lnTo>
                  <a:lnTo>
                    <a:pt x="18" y="50"/>
                  </a:lnTo>
                  <a:lnTo>
                    <a:pt x="18" y="48"/>
                  </a:lnTo>
                  <a:lnTo>
                    <a:pt x="16" y="44"/>
                  </a:lnTo>
                  <a:lnTo>
                    <a:pt x="14" y="42"/>
                  </a:lnTo>
                  <a:lnTo>
                    <a:pt x="14" y="40"/>
                  </a:lnTo>
                  <a:lnTo>
                    <a:pt x="12" y="38"/>
                  </a:lnTo>
                  <a:lnTo>
                    <a:pt x="12" y="36"/>
                  </a:lnTo>
                  <a:lnTo>
                    <a:pt x="10" y="34"/>
                  </a:lnTo>
                  <a:lnTo>
                    <a:pt x="10" y="32"/>
                  </a:lnTo>
                  <a:lnTo>
                    <a:pt x="8" y="28"/>
                  </a:lnTo>
                  <a:lnTo>
                    <a:pt x="6" y="28"/>
                  </a:lnTo>
                  <a:lnTo>
                    <a:pt x="4" y="24"/>
                  </a:lnTo>
                  <a:lnTo>
                    <a:pt x="4" y="22"/>
                  </a:lnTo>
                  <a:lnTo>
                    <a:pt x="2" y="22"/>
                  </a:lnTo>
                  <a:lnTo>
                    <a:pt x="2" y="20"/>
                  </a:lnTo>
                  <a:lnTo>
                    <a:pt x="0" y="18"/>
                  </a:lnTo>
                  <a:lnTo>
                    <a:pt x="0" y="16"/>
                  </a:lnTo>
                  <a:lnTo>
                    <a:pt x="4" y="12"/>
                  </a:lnTo>
                  <a:lnTo>
                    <a:pt x="6" y="12"/>
                  </a:lnTo>
                  <a:lnTo>
                    <a:pt x="6" y="10"/>
                  </a:lnTo>
                  <a:lnTo>
                    <a:pt x="8" y="10"/>
                  </a:lnTo>
                  <a:lnTo>
                    <a:pt x="10" y="6"/>
                  </a:lnTo>
                  <a:lnTo>
                    <a:pt x="10" y="8"/>
                  </a:lnTo>
                  <a:lnTo>
                    <a:pt x="12" y="8"/>
                  </a:lnTo>
                  <a:lnTo>
                    <a:pt x="12" y="10"/>
                  </a:lnTo>
                  <a:lnTo>
                    <a:pt x="16" y="10"/>
                  </a:lnTo>
                  <a:lnTo>
                    <a:pt x="18" y="10"/>
                  </a:lnTo>
                  <a:lnTo>
                    <a:pt x="24" y="10"/>
                  </a:lnTo>
                  <a:lnTo>
                    <a:pt x="28" y="10"/>
                  </a:lnTo>
                  <a:lnTo>
                    <a:pt x="28" y="10"/>
                  </a:lnTo>
                  <a:lnTo>
                    <a:pt x="32" y="10"/>
                  </a:lnTo>
                  <a:lnTo>
                    <a:pt x="38" y="8"/>
                  </a:lnTo>
                  <a:lnTo>
                    <a:pt x="40" y="8"/>
                  </a:lnTo>
                  <a:lnTo>
                    <a:pt x="42" y="8"/>
                  </a:lnTo>
                  <a:lnTo>
                    <a:pt x="46" y="8"/>
                  </a:lnTo>
                  <a:lnTo>
                    <a:pt x="46" y="6"/>
                  </a:lnTo>
                  <a:lnTo>
                    <a:pt x="48" y="6"/>
                  </a:lnTo>
                  <a:lnTo>
                    <a:pt x="50" y="6"/>
                  </a:lnTo>
                  <a:lnTo>
                    <a:pt x="52" y="6"/>
                  </a:lnTo>
                  <a:lnTo>
                    <a:pt x="54" y="6"/>
                  </a:lnTo>
                  <a:lnTo>
                    <a:pt x="58" y="6"/>
                  </a:lnTo>
                  <a:lnTo>
                    <a:pt x="60" y="6"/>
                  </a:lnTo>
                  <a:lnTo>
                    <a:pt x="62" y="6"/>
                  </a:lnTo>
                  <a:lnTo>
                    <a:pt x="64" y="6"/>
                  </a:lnTo>
                  <a:lnTo>
                    <a:pt x="66" y="6"/>
                  </a:lnTo>
                  <a:lnTo>
                    <a:pt x="68" y="6"/>
                  </a:lnTo>
                  <a:lnTo>
                    <a:pt x="72" y="4"/>
                  </a:lnTo>
                  <a:lnTo>
                    <a:pt x="74" y="4"/>
                  </a:lnTo>
                  <a:lnTo>
                    <a:pt x="76" y="4"/>
                  </a:lnTo>
                  <a:lnTo>
                    <a:pt x="76" y="4"/>
                  </a:lnTo>
                  <a:lnTo>
                    <a:pt x="78" y="4"/>
                  </a:lnTo>
                  <a:lnTo>
                    <a:pt x="82" y="2"/>
                  </a:lnTo>
                  <a:lnTo>
                    <a:pt x="84" y="2"/>
                  </a:lnTo>
                  <a:lnTo>
                    <a:pt x="86" y="2"/>
                  </a:lnTo>
                  <a:lnTo>
                    <a:pt x="88" y="2"/>
                  </a:lnTo>
                  <a:lnTo>
                    <a:pt x="90" y="2"/>
                  </a:lnTo>
                  <a:lnTo>
                    <a:pt x="92" y="2"/>
                  </a:lnTo>
                  <a:lnTo>
                    <a:pt x="104" y="0"/>
                  </a:lnTo>
                  <a:lnTo>
                    <a:pt x="106" y="0"/>
                  </a:lnTo>
                  <a:lnTo>
                    <a:pt x="108"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6" name="Freeform 15"/>
            <p:cNvSpPr>
              <a:spLocks/>
            </p:cNvSpPr>
            <p:nvPr/>
          </p:nvSpPr>
          <p:spPr bwMode="auto">
            <a:xfrm>
              <a:off x="6778625" y="3440113"/>
              <a:ext cx="314325" cy="366713"/>
            </a:xfrm>
            <a:custGeom>
              <a:avLst/>
              <a:gdLst>
                <a:gd name="T0" fmla="*/ 198 w 198"/>
                <a:gd name="T1" fmla="*/ 135 h 231"/>
                <a:gd name="T2" fmla="*/ 186 w 198"/>
                <a:gd name="T3" fmla="*/ 149 h 231"/>
                <a:gd name="T4" fmla="*/ 144 w 198"/>
                <a:gd name="T5" fmla="*/ 193 h 231"/>
                <a:gd name="T6" fmla="*/ 124 w 198"/>
                <a:gd name="T7" fmla="*/ 215 h 231"/>
                <a:gd name="T8" fmla="*/ 118 w 198"/>
                <a:gd name="T9" fmla="*/ 221 h 231"/>
                <a:gd name="T10" fmla="*/ 112 w 198"/>
                <a:gd name="T11" fmla="*/ 223 h 231"/>
                <a:gd name="T12" fmla="*/ 108 w 198"/>
                <a:gd name="T13" fmla="*/ 229 h 231"/>
                <a:gd name="T14" fmla="*/ 100 w 198"/>
                <a:gd name="T15" fmla="*/ 225 h 231"/>
                <a:gd name="T16" fmla="*/ 92 w 198"/>
                <a:gd name="T17" fmla="*/ 219 h 231"/>
                <a:gd name="T18" fmla="*/ 82 w 198"/>
                <a:gd name="T19" fmla="*/ 211 h 231"/>
                <a:gd name="T20" fmla="*/ 76 w 198"/>
                <a:gd name="T21" fmla="*/ 203 h 231"/>
                <a:gd name="T22" fmla="*/ 70 w 198"/>
                <a:gd name="T23" fmla="*/ 197 h 231"/>
                <a:gd name="T24" fmla="*/ 62 w 198"/>
                <a:gd name="T25" fmla="*/ 189 h 231"/>
                <a:gd name="T26" fmla="*/ 54 w 198"/>
                <a:gd name="T27" fmla="*/ 181 h 231"/>
                <a:gd name="T28" fmla="*/ 44 w 198"/>
                <a:gd name="T29" fmla="*/ 173 h 231"/>
                <a:gd name="T30" fmla="*/ 34 w 198"/>
                <a:gd name="T31" fmla="*/ 165 h 231"/>
                <a:gd name="T32" fmla="*/ 28 w 198"/>
                <a:gd name="T33" fmla="*/ 157 h 231"/>
                <a:gd name="T34" fmla="*/ 22 w 198"/>
                <a:gd name="T35" fmla="*/ 151 h 231"/>
                <a:gd name="T36" fmla="*/ 16 w 198"/>
                <a:gd name="T37" fmla="*/ 147 h 231"/>
                <a:gd name="T38" fmla="*/ 10 w 198"/>
                <a:gd name="T39" fmla="*/ 139 h 231"/>
                <a:gd name="T40" fmla="*/ 6 w 198"/>
                <a:gd name="T41" fmla="*/ 133 h 231"/>
                <a:gd name="T42" fmla="*/ 0 w 198"/>
                <a:gd name="T43" fmla="*/ 129 h 231"/>
                <a:gd name="T44" fmla="*/ 10 w 198"/>
                <a:gd name="T45" fmla="*/ 121 h 231"/>
                <a:gd name="T46" fmla="*/ 16 w 198"/>
                <a:gd name="T47" fmla="*/ 113 h 231"/>
                <a:gd name="T48" fmla="*/ 24 w 198"/>
                <a:gd name="T49" fmla="*/ 103 h 231"/>
                <a:gd name="T50" fmla="*/ 36 w 198"/>
                <a:gd name="T51" fmla="*/ 93 h 231"/>
                <a:gd name="T52" fmla="*/ 40 w 198"/>
                <a:gd name="T53" fmla="*/ 87 h 231"/>
                <a:gd name="T54" fmla="*/ 46 w 198"/>
                <a:gd name="T55" fmla="*/ 81 h 231"/>
                <a:gd name="T56" fmla="*/ 52 w 198"/>
                <a:gd name="T57" fmla="*/ 75 h 231"/>
                <a:gd name="T58" fmla="*/ 58 w 198"/>
                <a:gd name="T59" fmla="*/ 64 h 231"/>
                <a:gd name="T60" fmla="*/ 62 w 198"/>
                <a:gd name="T61" fmla="*/ 54 h 231"/>
                <a:gd name="T62" fmla="*/ 66 w 198"/>
                <a:gd name="T63" fmla="*/ 44 h 231"/>
                <a:gd name="T64" fmla="*/ 70 w 198"/>
                <a:gd name="T65" fmla="*/ 36 h 231"/>
                <a:gd name="T66" fmla="*/ 74 w 198"/>
                <a:gd name="T67" fmla="*/ 30 h 231"/>
                <a:gd name="T68" fmla="*/ 78 w 198"/>
                <a:gd name="T69" fmla="*/ 22 h 231"/>
                <a:gd name="T70" fmla="*/ 82 w 198"/>
                <a:gd name="T71" fmla="*/ 16 h 231"/>
                <a:gd name="T72" fmla="*/ 84 w 198"/>
                <a:gd name="T73" fmla="*/ 8 h 231"/>
                <a:gd name="T74" fmla="*/ 88 w 198"/>
                <a:gd name="T75" fmla="*/ 2 h 231"/>
                <a:gd name="T76" fmla="*/ 94 w 198"/>
                <a:gd name="T77" fmla="*/ 2 h 231"/>
                <a:gd name="T78" fmla="*/ 100 w 198"/>
                <a:gd name="T79" fmla="*/ 6 h 231"/>
                <a:gd name="T80" fmla="*/ 108 w 198"/>
                <a:gd name="T81" fmla="*/ 12 h 231"/>
                <a:gd name="T82" fmla="*/ 114 w 198"/>
                <a:gd name="T83" fmla="*/ 14 h 231"/>
                <a:gd name="T84" fmla="*/ 120 w 198"/>
                <a:gd name="T85" fmla="*/ 20 h 231"/>
                <a:gd name="T86" fmla="*/ 132 w 198"/>
                <a:gd name="T87" fmla="*/ 26 h 231"/>
                <a:gd name="T88" fmla="*/ 140 w 198"/>
                <a:gd name="T89" fmla="*/ 30 h 231"/>
                <a:gd name="T90" fmla="*/ 150 w 198"/>
                <a:gd name="T91" fmla="*/ 34 h 231"/>
                <a:gd name="T92" fmla="*/ 158 w 198"/>
                <a:gd name="T93" fmla="*/ 42 h 231"/>
                <a:gd name="T94" fmla="*/ 166 w 198"/>
                <a:gd name="T95" fmla="*/ 48 h 231"/>
                <a:gd name="T96" fmla="*/ 174 w 198"/>
                <a:gd name="T97" fmla="*/ 54 h 231"/>
                <a:gd name="T98" fmla="*/ 180 w 198"/>
                <a:gd name="T99" fmla="*/ 64 h 231"/>
                <a:gd name="T100" fmla="*/ 184 w 198"/>
                <a:gd name="T101" fmla="*/ 77 h 231"/>
                <a:gd name="T102" fmla="*/ 186 w 198"/>
                <a:gd name="T103" fmla="*/ 87 h 231"/>
                <a:gd name="T104" fmla="*/ 190 w 198"/>
                <a:gd name="T105" fmla="*/ 97 h 231"/>
                <a:gd name="T106" fmla="*/ 192 w 198"/>
                <a:gd name="T107" fmla="*/ 109 h 231"/>
                <a:gd name="T108" fmla="*/ 196 w 198"/>
                <a:gd name="T109" fmla="*/ 125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8" h="231">
                  <a:moveTo>
                    <a:pt x="196" y="129"/>
                  </a:moveTo>
                  <a:lnTo>
                    <a:pt x="198" y="129"/>
                  </a:lnTo>
                  <a:lnTo>
                    <a:pt x="198" y="131"/>
                  </a:lnTo>
                  <a:lnTo>
                    <a:pt x="198" y="133"/>
                  </a:lnTo>
                  <a:lnTo>
                    <a:pt x="198" y="135"/>
                  </a:lnTo>
                  <a:lnTo>
                    <a:pt x="196" y="137"/>
                  </a:lnTo>
                  <a:lnTo>
                    <a:pt x="196" y="139"/>
                  </a:lnTo>
                  <a:lnTo>
                    <a:pt x="194" y="141"/>
                  </a:lnTo>
                  <a:lnTo>
                    <a:pt x="192" y="141"/>
                  </a:lnTo>
                  <a:lnTo>
                    <a:pt x="186" y="149"/>
                  </a:lnTo>
                  <a:lnTo>
                    <a:pt x="178" y="157"/>
                  </a:lnTo>
                  <a:lnTo>
                    <a:pt x="172" y="163"/>
                  </a:lnTo>
                  <a:lnTo>
                    <a:pt x="172" y="165"/>
                  </a:lnTo>
                  <a:lnTo>
                    <a:pt x="168" y="171"/>
                  </a:lnTo>
                  <a:lnTo>
                    <a:pt x="144" y="193"/>
                  </a:lnTo>
                  <a:lnTo>
                    <a:pt x="142" y="195"/>
                  </a:lnTo>
                  <a:lnTo>
                    <a:pt x="130" y="207"/>
                  </a:lnTo>
                  <a:lnTo>
                    <a:pt x="126" y="211"/>
                  </a:lnTo>
                  <a:lnTo>
                    <a:pt x="124" y="213"/>
                  </a:lnTo>
                  <a:lnTo>
                    <a:pt x="124" y="215"/>
                  </a:lnTo>
                  <a:lnTo>
                    <a:pt x="122" y="215"/>
                  </a:lnTo>
                  <a:lnTo>
                    <a:pt x="120" y="217"/>
                  </a:lnTo>
                  <a:lnTo>
                    <a:pt x="120" y="219"/>
                  </a:lnTo>
                  <a:lnTo>
                    <a:pt x="118" y="219"/>
                  </a:lnTo>
                  <a:lnTo>
                    <a:pt x="118" y="221"/>
                  </a:lnTo>
                  <a:lnTo>
                    <a:pt x="116" y="221"/>
                  </a:lnTo>
                  <a:lnTo>
                    <a:pt x="116" y="223"/>
                  </a:lnTo>
                  <a:lnTo>
                    <a:pt x="114" y="223"/>
                  </a:lnTo>
                  <a:lnTo>
                    <a:pt x="114" y="223"/>
                  </a:lnTo>
                  <a:lnTo>
                    <a:pt x="112" y="223"/>
                  </a:lnTo>
                  <a:lnTo>
                    <a:pt x="112" y="225"/>
                  </a:lnTo>
                  <a:lnTo>
                    <a:pt x="110" y="227"/>
                  </a:lnTo>
                  <a:lnTo>
                    <a:pt x="110" y="227"/>
                  </a:lnTo>
                  <a:lnTo>
                    <a:pt x="110" y="229"/>
                  </a:lnTo>
                  <a:lnTo>
                    <a:pt x="108" y="229"/>
                  </a:lnTo>
                  <a:lnTo>
                    <a:pt x="106" y="231"/>
                  </a:lnTo>
                  <a:lnTo>
                    <a:pt x="104" y="229"/>
                  </a:lnTo>
                  <a:lnTo>
                    <a:pt x="102" y="227"/>
                  </a:lnTo>
                  <a:lnTo>
                    <a:pt x="100" y="227"/>
                  </a:lnTo>
                  <a:lnTo>
                    <a:pt x="100" y="225"/>
                  </a:lnTo>
                  <a:lnTo>
                    <a:pt x="98" y="223"/>
                  </a:lnTo>
                  <a:lnTo>
                    <a:pt x="94" y="223"/>
                  </a:lnTo>
                  <a:lnTo>
                    <a:pt x="94" y="221"/>
                  </a:lnTo>
                  <a:lnTo>
                    <a:pt x="92" y="221"/>
                  </a:lnTo>
                  <a:lnTo>
                    <a:pt x="92" y="219"/>
                  </a:lnTo>
                  <a:lnTo>
                    <a:pt x="90" y="219"/>
                  </a:lnTo>
                  <a:lnTo>
                    <a:pt x="90" y="217"/>
                  </a:lnTo>
                  <a:lnTo>
                    <a:pt x="88" y="215"/>
                  </a:lnTo>
                  <a:lnTo>
                    <a:pt x="84" y="211"/>
                  </a:lnTo>
                  <a:lnTo>
                    <a:pt x="82" y="211"/>
                  </a:lnTo>
                  <a:lnTo>
                    <a:pt x="80" y="209"/>
                  </a:lnTo>
                  <a:lnTo>
                    <a:pt x="80" y="207"/>
                  </a:lnTo>
                  <a:lnTo>
                    <a:pt x="78" y="205"/>
                  </a:lnTo>
                  <a:lnTo>
                    <a:pt x="76" y="205"/>
                  </a:lnTo>
                  <a:lnTo>
                    <a:pt x="76" y="203"/>
                  </a:lnTo>
                  <a:lnTo>
                    <a:pt x="74" y="203"/>
                  </a:lnTo>
                  <a:lnTo>
                    <a:pt x="72" y="201"/>
                  </a:lnTo>
                  <a:lnTo>
                    <a:pt x="72" y="199"/>
                  </a:lnTo>
                  <a:lnTo>
                    <a:pt x="70" y="199"/>
                  </a:lnTo>
                  <a:lnTo>
                    <a:pt x="70" y="197"/>
                  </a:lnTo>
                  <a:lnTo>
                    <a:pt x="68" y="197"/>
                  </a:lnTo>
                  <a:lnTo>
                    <a:pt x="68" y="195"/>
                  </a:lnTo>
                  <a:lnTo>
                    <a:pt x="66" y="195"/>
                  </a:lnTo>
                  <a:lnTo>
                    <a:pt x="66" y="193"/>
                  </a:lnTo>
                  <a:lnTo>
                    <a:pt x="62" y="189"/>
                  </a:lnTo>
                  <a:lnTo>
                    <a:pt x="62" y="187"/>
                  </a:lnTo>
                  <a:lnTo>
                    <a:pt x="60" y="187"/>
                  </a:lnTo>
                  <a:lnTo>
                    <a:pt x="58" y="185"/>
                  </a:lnTo>
                  <a:lnTo>
                    <a:pt x="56" y="183"/>
                  </a:lnTo>
                  <a:lnTo>
                    <a:pt x="54" y="181"/>
                  </a:lnTo>
                  <a:lnTo>
                    <a:pt x="52" y="179"/>
                  </a:lnTo>
                  <a:lnTo>
                    <a:pt x="50" y="177"/>
                  </a:lnTo>
                  <a:lnTo>
                    <a:pt x="48" y="175"/>
                  </a:lnTo>
                  <a:lnTo>
                    <a:pt x="46" y="175"/>
                  </a:lnTo>
                  <a:lnTo>
                    <a:pt x="44" y="173"/>
                  </a:lnTo>
                  <a:lnTo>
                    <a:pt x="42" y="171"/>
                  </a:lnTo>
                  <a:lnTo>
                    <a:pt x="40" y="169"/>
                  </a:lnTo>
                  <a:lnTo>
                    <a:pt x="38" y="169"/>
                  </a:lnTo>
                  <a:lnTo>
                    <a:pt x="36" y="165"/>
                  </a:lnTo>
                  <a:lnTo>
                    <a:pt x="34" y="165"/>
                  </a:lnTo>
                  <a:lnTo>
                    <a:pt x="34" y="163"/>
                  </a:lnTo>
                  <a:lnTo>
                    <a:pt x="32" y="161"/>
                  </a:lnTo>
                  <a:lnTo>
                    <a:pt x="30" y="161"/>
                  </a:lnTo>
                  <a:lnTo>
                    <a:pt x="30" y="159"/>
                  </a:lnTo>
                  <a:lnTo>
                    <a:pt x="28" y="157"/>
                  </a:lnTo>
                  <a:lnTo>
                    <a:pt x="26" y="155"/>
                  </a:lnTo>
                  <a:lnTo>
                    <a:pt x="24" y="155"/>
                  </a:lnTo>
                  <a:lnTo>
                    <a:pt x="24" y="153"/>
                  </a:lnTo>
                  <a:lnTo>
                    <a:pt x="22" y="153"/>
                  </a:lnTo>
                  <a:lnTo>
                    <a:pt x="22" y="151"/>
                  </a:lnTo>
                  <a:lnTo>
                    <a:pt x="20" y="151"/>
                  </a:lnTo>
                  <a:lnTo>
                    <a:pt x="20" y="149"/>
                  </a:lnTo>
                  <a:lnTo>
                    <a:pt x="18" y="149"/>
                  </a:lnTo>
                  <a:lnTo>
                    <a:pt x="18" y="147"/>
                  </a:lnTo>
                  <a:lnTo>
                    <a:pt x="16" y="147"/>
                  </a:lnTo>
                  <a:lnTo>
                    <a:pt x="16" y="145"/>
                  </a:lnTo>
                  <a:lnTo>
                    <a:pt x="14" y="145"/>
                  </a:lnTo>
                  <a:lnTo>
                    <a:pt x="14" y="143"/>
                  </a:lnTo>
                  <a:lnTo>
                    <a:pt x="12" y="139"/>
                  </a:lnTo>
                  <a:lnTo>
                    <a:pt x="10" y="139"/>
                  </a:lnTo>
                  <a:lnTo>
                    <a:pt x="10" y="137"/>
                  </a:lnTo>
                  <a:lnTo>
                    <a:pt x="8" y="137"/>
                  </a:lnTo>
                  <a:lnTo>
                    <a:pt x="8" y="135"/>
                  </a:lnTo>
                  <a:lnTo>
                    <a:pt x="6" y="135"/>
                  </a:lnTo>
                  <a:lnTo>
                    <a:pt x="6" y="133"/>
                  </a:lnTo>
                  <a:lnTo>
                    <a:pt x="4" y="133"/>
                  </a:lnTo>
                  <a:lnTo>
                    <a:pt x="4" y="131"/>
                  </a:lnTo>
                  <a:lnTo>
                    <a:pt x="2" y="131"/>
                  </a:lnTo>
                  <a:lnTo>
                    <a:pt x="2" y="129"/>
                  </a:lnTo>
                  <a:lnTo>
                    <a:pt x="0" y="129"/>
                  </a:lnTo>
                  <a:lnTo>
                    <a:pt x="2" y="127"/>
                  </a:lnTo>
                  <a:lnTo>
                    <a:pt x="4" y="127"/>
                  </a:lnTo>
                  <a:lnTo>
                    <a:pt x="6" y="125"/>
                  </a:lnTo>
                  <a:lnTo>
                    <a:pt x="8" y="123"/>
                  </a:lnTo>
                  <a:lnTo>
                    <a:pt x="10" y="121"/>
                  </a:lnTo>
                  <a:lnTo>
                    <a:pt x="12" y="119"/>
                  </a:lnTo>
                  <a:lnTo>
                    <a:pt x="14" y="117"/>
                  </a:lnTo>
                  <a:lnTo>
                    <a:pt x="14" y="117"/>
                  </a:lnTo>
                  <a:lnTo>
                    <a:pt x="14" y="115"/>
                  </a:lnTo>
                  <a:lnTo>
                    <a:pt x="16" y="113"/>
                  </a:lnTo>
                  <a:lnTo>
                    <a:pt x="18" y="111"/>
                  </a:lnTo>
                  <a:lnTo>
                    <a:pt x="20" y="109"/>
                  </a:lnTo>
                  <a:lnTo>
                    <a:pt x="22" y="107"/>
                  </a:lnTo>
                  <a:lnTo>
                    <a:pt x="24" y="105"/>
                  </a:lnTo>
                  <a:lnTo>
                    <a:pt x="24" y="103"/>
                  </a:lnTo>
                  <a:lnTo>
                    <a:pt x="26" y="103"/>
                  </a:lnTo>
                  <a:lnTo>
                    <a:pt x="28" y="101"/>
                  </a:lnTo>
                  <a:lnTo>
                    <a:pt x="30" y="99"/>
                  </a:lnTo>
                  <a:lnTo>
                    <a:pt x="32" y="97"/>
                  </a:lnTo>
                  <a:lnTo>
                    <a:pt x="36" y="93"/>
                  </a:lnTo>
                  <a:lnTo>
                    <a:pt x="36" y="91"/>
                  </a:lnTo>
                  <a:lnTo>
                    <a:pt x="38" y="91"/>
                  </a:lnTo>
                  <a:lnTo>
                    <a:pt x="38" y="89"/>
                  </a:lnTo>
                  <a:lnTo>
                    <a:pt x="40" y="89"/>
                  </a:lnTo>
                  <a:lnTo>
                    <a:pt x="40" y="87"/>
                  </a:lnTo>
                  <a:lnTo>
                    <a:pt x="42" y="87"/>
                  </a:lnTo>
                  <a:lnTo>
                    <a:pt x="42" y="85"/>
                  </a:lnTo>
                  <a:lnTo>
                    <a:pt x="44" y="85"/>
                  </a:lnTo>
                  <a:lnTo>
                    <a:pt x="44" y="83"/>
                  </a:lnTo>
                  <a:lnTo>
                    <a:pt x="46" y="81"/>
                  </a:lnTo>
                  <a:lnTo>
                    <a:pt x="48" y="79"/>
                  </a:lnTo>
                  <a:lnTo>
                    <a:pt x="50" y="79"/>
                  </a:lnTo>
                  <a:lnTo>
                    <a:pt x="50" y="79"/>
                  </a:lnTo>
                  <a:lnTo>
                    <a:pt x="52" y="77"/>
                  </a:lnTo>
                  <a:lnTo>
                    <a:pt x="52" y="75"/>
                  </a:lnTo>
                  <a:lnTo>
                    <a:pt x="54" y="73"/>
                  </a:lnTo>
                  <a:lnTo>
                    <a:pt x="54" y="71"/>
                  </a:lnTo>
                  <a:lnTo>
                    <a:pt x="56" y="69"/>
                  </a:lnTo>
                  <a:lnTo>
                    <a:pt x="56" y="66"/>
                  </a:lnTo>
                  <a:lnTo>
                    <a:pt x="58" y="64"/>
                  </a:lnTo>
                  <a:lnTo>
                    <a:pt x="58" y="62"/>
                  </a:lnTo>
                  <a:lnTo>
                    <a:pt x="60" y="62"/>
                  </a:lnTo>
                  <a:lnTo>
                    <a:pt x="60" y="60"/>
                  </a:lnTo>
                  <a:lnTo>
                    <a:pt x="60" y="58"/>
                  </a:lnTo>
                  <a:lnTo>
                    <a:pt x="62" y="54"/>
                  </a:lnTo>
                  <a:lnTo>
                    <a:pt x="62" y="52"/>
                  </a:lnTo>
                  <a:lnTo>
                    <a:pt x="62" y="50"/>
                  </a:lnTo>
                  <a:lnTo>
                    <a:pt x="64" y="50"/>
                  </a:lnTo>
                  <a:lnTo>
                    <a:pt x="64" y="48"/>
                  </a:lnTo>
                  <a:lnTo>
                    <a:pt x="66" y="44"/>
                  </a:lnTo>
                  <a:lnTo>
                    <a:pt x="66" y="42"/>
                  </a:lnTo>
                  <a:lnTo>
                    <a:pt x="68" y="42"/>
                  </a:lnTo>
                  <a:lnTo>
                    <a:pt x="68" y="40"/>
                  </a:lnTo>
                  <a:lnTo>
                    <a:pt x="68" y="38"/>
                  </a:lnTo>
                  <a:lnTo>
                    <a:pt x="70" y="36"/>
                  </a:lnTo>
                  <a:lnTo>
                    <a:pt x="70" y="34"/>
                  </a:lnTo>
                  <a:lnTo>
                    <a:pt x="72" y="32"/>
                  </a:lnTo>
                  <a:lnTo>
                    <a:pt x="72" y="30"/>
                  </a:lnTo>
                  <a:lnTo>
                    <a:pt x="74" y="30"/>
                  </a:lnTo>
                  <a:lnTo>
                    <a:pt x="74" y="30"/>
                  </a:lnTo>
                  <a:lnTo>
                    <a:pt x="74" y="28"/>
                  </a:lnTo>
                  <a:lnTo>
                    <a:pt x="76" y="28"/>
                  </a:lnTo>
                  <a:lnTo>
                    <a:pt x="76" y="26"/>
                  </a:lnTo>
                  <a:lnTo>
                    <a:pt x="76" y="24"/>
                  </a:lnTo>
                  <a:lnTo>
                    <a:pt x="78" y="22"/>
                  </a:lnTo>
                  <a:lnTo>
                    <a:pt x="78" y="20"/>
                  </a:lnTo>
                  <a:lnTo>
                    <a:pt x="80" y="20"/>
                  </a:lnTo>
                  <a:lnTo>
                    <a:pt x="80" y="18"/>
                  </a:lnTo>
                  <a:lnTo>
                    <a:pt x="80" y="16"/>
                  </a:lnTo>
                  <a:lnTo>
                    <a:pt x="82" y="16"/>
                  </a:lnTo>
                  <a:lnTo>
                    <a:pt x="82" y="14"/>
                  </a:lnTo>
                  <a:lnTo>
                    <a:pt x="82" y="12"/>
                  </a:lnTo>
                  <a:lnTo>
                    <a:pt x="84" y="12"/>
                  </a:lnTo>
                  <a:lnTo>
                    <a:pt x="84" y="10"/>
                  </a:lnTo>
                  <a:lnTo>
                    <a:pt x="84" y="8"/>
                  </a:lnTo>
                  <a:lnTo>
                    <a:pt x="86" y="8"/>
                  </a:lnTo>
                  <a:lnTo>
                    <a:pt x="86" y="6"/>
                  </a:lnTo>
                  <a:lnTo>
                    <a:pt x="86" y="4"/>
                  </a:lnTo>
                  <a:lnTo>
                    <a:pt x="88" y="4"/>
                  </a:lnTo>
                  <a:lnTo>
                    <a:pt x="88" y="2"/>
                  </a:lnTo>
                  <a:lnTo>
                    <a:pt x="88" y="0"/>
                  </a:lnTo>
                  <a:lnTo>
                    <a:pt x="90" y="0"/>
                  </a:lnTo>
                  <a:lnTo>
                    <a:pt x="90" y="2"/>
                  </a:lnTo>
                  <a:lnTo>
                    <a:pt x="92" y="2"/>
                  </a:lnTo>
                  <a:lnTo>
                    <a:pt x="94" y="2"/>
                  </a:lnTo>
                  <a:lnTo>
                    <a:pt x="94" y="4"/>
                  </a:lnTo>
                  <a:lnTo>
                    <a:pt x="96" y="4"/>
                  </a:lnTo>
                  <a:lnTo>
                    <a:pt x="98" y="4"/>
                  </a:lnTo>
                  <a:lnTo>
                    <a:pt x="98" y="6"/>
                  </a:lnTo>
                  <a:lnTo>
                    <a:pt x="100" y="6"/>
                  </a:lnTo>
                  <a:lnTo>
                    <a:pt x="104" y="8"/>
                  </a:lnTo>
                  <a:lnTo>
                    <a:pt x="104" y="10"/>
                  </a:lnTo>
                  <a:lnTo>
                    <a:pt x="106" y="10"/>
                  </a:lnTo>
                  <a:lnTo>
                    <a:pt x="108" y="10"/>
                  </a:lnTo>
                  <a:lnTo>
                    <a:pt x="108" y="12"/>
                  </a:lnTo>
                  <a:lnTo>
                    <a:pt x="110" y="12"/>
                  </a:lnTo>
                  <a:lnTo>
                    <a:pt x="110" y="12"/>
                  </a:lnTo>
                  <a:lnTo>
                    <a:pt x="110" y="14"/>
                  </a:lnTo>
                  <a:lnTo>
                    <a:pt x="112" y="14"/>
                  </a:lnTo>
                  <a:lnTo>
                    <a:pt x="114" y="14"/>
                  </a:lnTo>
                  <a:lnTo>
                    <a:pt x="114" y="16"/>
                  </a:lnTo>
                  <a:lnTo>
                    <a:pt x="116" y="16"/>
                  </a:lnTo>
                  <a:lnTo>
                    <a:pt x="118" y="18"/>
                  </a:lnTo>
                  <a:lnTo>
                    <a:pt x="120" y="18"/>
                  </a:lnTo>
                  <a:lnTo>
                    <a:pt x="120" y="20"/>
                  </a:lnTo>
                  <a:lnTo>
                    <a:pt x="122" y="20"/>
                  </a:lnTo>
                  <a:lnTo>
                    <a:pt x="124" y="22"/>
                  </a:lnTo>
                  <a:lnTo>
                    <a:pt x="126" y="22"/>
                  </a:lnTo>
                  <a:lnTo>
                    <a:pt x="130" y="24"/>
                  </a:lnTo>
                  <a:lnTo>
                    <a:pt x="132" y="26"/>
                  </a:lnTo>
                  <a:lnTo>
                    <a:pt x="134" y="26"/>
                  </a:lnTo>
                  <a:lnTo>
                    <a:pt x="136" y="28"/>
                  </a:lnTo>
                  <a:lnTo>
                    <a:pt x="138" y="28"/>
                  </a:lnTo>
                  <a:lnTo>
                    <a:pt x="138" y="30"/>
                  </a:lnTo>
                  <a:lnTo>
                    <a:pt x="140" y="30"/>
                  </a:lnTo>
                  <a:lnTo>
                    <a:pt x="142" y="30"/>
                  </a:lnTo>
                  <a:lnTo>
                    <a:pt x="142" y="30"/>
                  </a:lnTo>
                  <a:lnTo>
                    <a:pt x="144" y="30"/>
                  </a:lnTo>
                  <a:lnTo>
                    <a:pt x="146" y="32"/>
                  </a:lnTo>
                  <a:lnTo>
                    <a:pt x="150" y="34"/>
                  </a:lnTo>
                  <a:lnTo>
                    <a:pt x="150" y="36"/>
                  </a:lnTo>
                  <a:lnTo>
                    <a:pt x="152" y="36"/>
                  </a:lnTo>
                  <a:lnTo>
                    <a:pt x="154" y="38"/>
                  </a:lnTo>
                  <a:lnTo>
                    <a:pt x="156" y="40"/>
                  </a:lnTo>
                  <a:lnTo>
                    <a:pt x="158" y="42"/>
                  </a:lnTo>
                  <a:lnTo>
                    <a:pt x="160" y="42"/>
                  </a:lnTo>
                  <a:lnTo>
                    <a:pt x="162" y="46"/>
                  </a:lnTo>
                  <a:lnTo>
                    <a:pt x="164" y="46"/>
                  </a:lnTo>
                  <a:lnTo>
                    <a:pt x="164" y="48"/>
                  </a:lnTo>
                  <a:lnTo>
                    <a:pt x="166" y="48"/>
                  </a:lnTo>
                  <a:lnTo>
                    <a:pt x="166" y="50"/>
                  </a:lnTo>
                  <a:lnTo>
                    <a:pt x="168" y="52"/>
                  </a:lnTo>
                  <a:lnTo>
                    <a:pt x="170" y="52"/>
                  </a:lnTo>
                  <a:lnTo>
                    <a:pt x="172" y="54"/>
                  </a:lnTo>
                  <a:lnTo>
                    <a:pt x="174" y="54"/>
                  </a:lnTo>
                  <a:lnTo>
                    <a:pt x="174" y="56"/>
                  </a:lnTo>
                  <a:lnTo>
                    <a:pt x="176" y="56"/>
                  </a:lnTo>
                  <a:lnTo>
                    <a:pt x="180" y="60"/>
                  </a:lnTo>
                  <a:lnTo>
                    <a:pt x="180" y="62"/>
                  </a:lnTo>
                  <a:lnTo>
                    <a:pt x="180" y="64"/>
                  </a:lnTo>
                  <a:lnTo>
                    <a:pt x="182" y="66"/>
                  </a:lnTo>
                  <a:lnTo>
                    <a:pt x="182" y="69"/>
                  </a:lnTo>
                  <a:lnTo>
                    <a:pt x="182" y="71"/>
                  </a:lnTo>
                  <a:lnTo>
                    <a:pt x="182" y="75"/>
                  </a:lnTo>
                  <a:lnTo>
                    <a:pt x="184" y="77"/>
                  </a:lnTo>
                  <a:lnTo>
                    <a:pt x="184" y="79"/>
                  </a:lnTo>
                  <a:lnTo>
                    <a:pt x="184" y="81"/>
                  </a:lnTo>
                  <a:lnTo>
                    <a:pt x="186" y="83"/>
                  </a:lnTo>
                  <a:lnTo>
                    <a:pt x="186" y="85"/>
                  </a:lnTo>
                  <a:lnTo>
                    <a:pt x="186" y="87"/>
                  </a:lnTo>
                  <a:lnTo>
                    <a:pt x="186" y="89"/>
                  </a:lnTo>
                  <a:lnTo>
                    <a:pt x="188" y="91"/>
                  </a:lnTo>
                  <a:lnTo>
                    <a:pt x="188" y="93"/>
                  </a:lnTo>
                  <a:lnTo>
                    <a:pt x="188" y="97"/>
                  </a:lnTo>
                  <a:lnTo>
                    <a:pt x="190" y="97"/>
                  </a:lnTo>
                  <a:lnTo>
                    <a:pt x="190" y="99"/>
                  </a:lnTo>
                  <a:lnTo>
                    <a:pt x="190" y="101"/>
                  </a:lnTo>
                  <a:lnTo>
                    <a:pt x="190" y="105"/>
                  </a:lnTo>
                  <a:lnTo>
                    <a:pt x="192" y="107"/>
                  </a:lnTo>
                  <a:lnTo>
                    <a:pt x="192" y="109"/>
                  </a:lnTo>
                  <a:lnTo>
                    <a:pt x="192" y="111"/>
                  </a:lnTo>
                  <a:lnTo>
                    <a:pt x="192" y="115"/>
                  </a:lnTo>
                  <a:lnTo>
                    <a:pt x="194" y="115"/>
                  </a:lnTo>
                  <a:lnTo>
                    <a:pt x="194" y="119"/>
                  </a:lnTo>
                  <a:lnTo>
                    <a:pt x="196" y="125"/>
                  </a:lnTo>
                  <a:lnTo>
                    <a:pt x="196" y="127"/>
                  </a:lnTo>
                  <a:lnTo>
                    <a:pt x="196" y="127"/>
                  </a:lnTo>
                  <a:lnTo>
                    <a:pt x="196" y="129"/>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7" name="Freeform 18"/>
            <p:cNvSpPr>
              <a:spLocks/>
            </p:cNvSpPr>
            <p:nvPr/>
          </p:nvSpPr>
          <p:spPr bwMode="auto">
            <a:xfrm>
              <a:off x="6648450" y="2916238"/>
              <a:ext cx="422275" cy="333375"/>
            </a:xfrm>
            <a:custGeom>
              <a:avLst/>
              <a:gdLst>
                <a:gd name="T0" fmla="*/ 192 w 266"/>
                <a:gd name="T1" fmla="*/ 20 h 210"/>
                <a:gd name="T2" fmla="*/ 200 w 266"/>
                <a:gd name="T3" fmla="*/ 16 h 210"/>
                <a:gd name="T4" fmla="*/ 206 w 266"/>
                <a:gd name="T5" fmla="*/ 26 h 210"/>
                <a:gd name="T6" fmla="*/ 212 w 266"/>
                <a:gd name="T7" fmla="*/ 32 h 210"/>
                <a:gd name="T8" fmla="*/ 216 w 266"/>
                <a:gd name="T9" fmla="*/ 40 h 210"/>
                <a:gd name="T10" fmla="*/ 222 w 266"/>
                <a:gd name="T11" fmla="*/ 50 h 210"/>
                <a:gd name="T12" fmla="*/ 228 w 266"/>
                <a:gd name="T13" fmla="*/ 60 h 210"/>
                <a:gd name="T14" fmla="*/ 236 w 266"/>
                <a:gd name="T15" fmla="*/ 72 h 210"/>
                <a:gd name="T16" fmla="*/ 242 w 266"/>
                <a:gd name="T17" fmla="*/ 82 h 210"/>
                <a:gd name="T18" fmla="*/ 248 w 266"/>
                <a:gd name="T19" fmla="*/ 94 h 210"/>
                <a:gd name="T20" fmla="*/ 260 w 266"/>
                <a:gd name="T21" fmla="*/ 114 h 210"/>
                <a:gd name="T22" fmla="*/ 260 w 266"/>
                <a:gd name="T23" fmla="*/ 126 h 210"/>
                <a:gd name="T24" fmla="*/ 246 w 266"/>
                <a:gd name="T25" fmla="*/ 134 h 210"/>
                <a:gd name="T26" fmla="*/ 234 w 266"/>
                <a:gd name="T27" fmla="*/ 140 h 210"/>
                <a:gd name="T28" fmla="*/ 224 w 266"/>
                <a:gd name="T29" fmla="*/ 148 h 210"/>
                <a:gd name="T30" fmla="*/ 214 w 266"/>
                <a:gd name="T31" fmla="*/ 154 h 210"/>
                <a:gd name="T32" fmla="*/ 204 w 266"/>
                <a:gd name="T33" fmla="*/ 162 h 210"/>
                <a:gd name="T34" fmla="*/ 198 w 266"/>
                <a:gd name="T35" fmla="*/ 176 h 210"/>
                <a:gd name="T36" fmla="*/ 192 w 266"/>
                <a:gd name="T37" fmla="*/ 192 h 210"/>
                <a:gd name="T38" fmla="*/ 190 w 266"/>
                <a:gd name="T39" fmla="*/ 204 h 210"/>
                <a:gd name="T40" fmla="*/ 186 w 266"/>
                <a:gd name="T41" fmla="*/ 208 h 210"/>
                <a:gd name="T42" fmla="*/ 176 w 266"/>
                <a:gd name="T43" fmla="*/ 204 h 210"/>
                <a:gd name="T44" fmla="*/ 164 w 266"/>
                <a:gd name="T45" fmla="*/ 198 h 210"/>
                <a:gd name="T46" fmla="*/ 152 w 266"/>
                <a:gd name="T47" fmla="*/ 194 h 210"/>
                <a:gd name="T48" fmla="*/ 146 w 266"/>
                <a:gd name="T49" fmla="*/ 190 h 210"/>
                <a:gd name="T50" fmla="*/ 130 w 266"/>
                <a:gd name="T51" fmla="*/ 182 h 210"/>
                <a:gd name="T52" fmla="*/ 116 w 266"/>
                <a:gd name="T53" fmla="*/ 176 h 210"/>
                <a:gd name="T54" fmla="*/ 106 w 266"/>
                <a:gd name="T55" fmla="*/ 172 h 210"/>
                <a:gd name="T56" fmla="*/ 96 w 266"/>
                <a:gd name="T57" fmla="*/ 168 h 210"/>
                <a:gd name="T58" fmla="*/ 80 w 266"/>
                <a:gd name="T59" fmla="*/ 164 h 210"/>
                <a:gd name="T60" fmla="*/ 70 w 266"/>
                <a:gd name="T61" fmla="*/ 162 h 210"/>
                <a:gd name="T62" fmla="*/ 58 w 266"/>
                <a:gd name="T63" fmla="*/ 158 h 210"/>
                <a:gd name="T64" fmla="*/ 46 w 266"/>
                <a:gd name="T65" fmla="*/ 156 h 210"/>
                <a:gd name="T66" fmla="*/ 36 w 266"/>
                <a:gd name="T67" fmla="*/ 154 h 210"/>
                <a:gd name="T68" fmla="*/ 26 w 266"/>
                <a:gd name="T69" fmla="*/ 152 h 210"/>
                <a:gd name="T70" fmla="*/ 20 w 266"/>
                <a:gd name="T71" fmla="*/ 138 h 210"/>
                <a:gd name="T72" fmla="*/ 14 w 266"/>
                <a:gd name="T73" fmla="*/ 130 h 210"/>
                <a:gd name="T74" fmla="*/ 10 w 266"/>
                <a:gd name="T75" fmla="*/ 120 h 210"/>
                <a:gd name="T76" fmla="*/ 2 w 266"/>
                <a:gd name="T77" fmla="*/ 112 h 210"/>
                <a:gd name="T78" fmla="*/ 0 w 266"/>
                <a:gd name="T79" fmla="*/ 98 h 210"/>
                <a:gd name="T80" fmla="*/ 8 w 266"/>
                <a:gd name="T81" fmla="*/ 88 h 210"/>
                <a:gd name="T82" fmla="*/ 22 w 266"/>
                <a:gd name="T83" fmla="*/ 78 h 210"/>
                <a:gd name="T84" fmla="*/ 32 w 266"/>
                <a:gd name="T85" fmla="*/ 72 h 210"/>
                <a:gd name="T86" fmla="*/ 40 w 266"/>
                <a:gd name="T87" fmla="*/ 70 h 210"/>
                <a:gd name="T88" fmla="*/ 48 w 266"/>
                <a:gd name="T89" fmla="*/ 66 h 210"/>
                <a:gd name="T90" fmla="*/ 58 w 266"/>
                <a:gd name="T91" fmla="*/ 58 h 210"/>
                <a:gd name="T92" fmla="*/ 80 w 266"/>
                <a:gd name="T93" fmla="*/ 46 h 210"/>
                <a:gd name="T94" fmla="*/ 90 w 266"/>
                <a:gd name="T95" fmla="*/ 38 h 210"/>
                <a:gd name="T96" fmla="*/ 96 w 266"/>
                <a:gd name="T97" fmla="*/ 34 h 210"/>
                <a:gd name="T98" fmla="*/ 106 w 266"/>
                <a:gd name="T99" fmla="*/ 28 h 210"/>
                <a:gd name="T100" fmla="*/ 122 w 266"/>
                <a:gd name="T101" fmla="*/ 20 h 210"/>
                <a:gd name="T102" fmla="*/ 134 w 266"/>
                <a:gd name="T103" fmla="*/ 14 h 210"/>
                <a:gd name="T104" fmla="*/ 140 w 266"/>
                <a:gd name="T105" fmla="*/ 10 h 210"/>
                <a:gd name="T106" fmla="*/ 158 w 266"/>
                <a:gd name="T107" fmla="*/ 4 h 210"/>
                <a:gd name="T108" fmla="*/ 172 w 266"/>
                <a:gd name="T109" fmla="*/ 2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6" h="210">
                  <a:moveTo>
                    <a:pt x="178" y="26"/>
                  </a:moveTo>
                  <a:lnTo>
                    <a:pt x="180" y="26"/>
                  </a:lnTo>
                  <a:lnTo>
                    <a:pt x="184" y="26"/>
                  </a:lnTo>
                  <a:lnTo>
                    <a:pt x="190" y="22"/>
                  </a:lnTo>
                  <a:lnTo>
                    <a:pt x="192" y="20"/>
                  </a:lnTo>
                  <a:lnTo>
                    <a:pt x="192" y="20"/>
                  </a:lnTo>
                  <a:lnTo>
                    <a:pt x="196" y="16"/>
                  </a:lnTo>
                  <a:lnTo>
                    <a:pt x="198" y="14"/>
                  </a:lnTo>
                  <a:lnTo>
                    <a:pt x="200" y="14"/>
                  </a:lnTo>
                  <a:lnTo>
                    <a:pt x="200" y="16"/>
                  </a:lnTo>
                  <a:lnTo>
                    <a:pt x="200" y="18"/>
                  </a:lnTo>
                  <a:lnTo>
                    <a:pt x="202" y="18"/>
                  </a:lnTo>
                  <a:lnTo>
                    <a:pt x="202" y="20"/>
                  </a:lnTo>
                  <a:lnTo>
                    <a:pt x="204" y="24"/>
                  </a:lnTo>
                  <a:lnTo>
                    <a:pt x="206" y="26"/>
                  </a:lnTo>
                  <a:lnTo>
                    <a:pt x="206" y="26"/>
                  </a:lnTo>
                  <a:lnTo>
                    <a:pt x="208" y="28"/>
                  </a:lnTo>
                  <a:lnTo>
                    <a:pt x="208" y="30"/>
                  </a:lnTo>
                  <a:lnTo>
                    <a:pt x="210" y="32"/>
                  </a:lnTo>
                  <a:lnTo>
                    <a:pt x="212" y="32"/>
                  </a:lnTo>
                  <a:lnTo>
                    <a:pt x="212" y="34"/>
                  </a:lnTo>
                  <a:lnTo>
                    <a:pt x="212" y="36"/>
                  </a:lnTo>
                  <a:lnTo>
                    <a:pt x="214" y="36"/>
                  </a:lnTo>
                  <a:lnTo>
                    <a:pt x="214" y="38"/>
                  </a:lnTo>
                  <a:lnTo>
                    <a:pt x="216" y="40"/>
                  </a:lnTo>
                  <a:lnTo>
                    <a:pt x="216" y="42"/>
                  </a:lnTo>
                  <a:lnTo>
                    <a:pt x="218" y="44"/>
                  </a:lnTo>
                  <a:lnTo>
                    <a:pt x="218" y="46"/>
                  </a:lnTo>
                  <a:lnTo>
                    <a:pt x="220" y="48"/>
                  </a:lnTo>
                  <a:lnTo>
                    <a:pt x="222" y="50"/>
                  </a:lnTo>
                  <a:lnTo>
                    <a:pt x="222" y="52"/>
                  </a:lnTo>
                  <a:lnTo>
                    <a:pt x="224" y="54"/>
                  </a:lnTo>
                  <a:lnTo>
                    <a:pt x="226" y="56"/>
                  </a:lnTo>
                  <a:lnTo>
                    <a:pt x="226" y="58"/>
                  </a:lnTo>
                  <a:lnTo>
                    <a:pt x="228" y="60"/>
                  </a:lnTo>
                  <a:lnTo>
                    <a:pt x="230" y="64"/>
                  </a:lnTo>
                  <a:lnTo>
                    <a:pt x="232" y="66"/>
                  </a:lnTo>
                  <a:lnTo>
                    <a:pt x="232" y="68"/>
                  </a:lnTo>
                  <a:lnTo>
                    <a:pt x="234" y="70"/>
                  </a:lnTo>
                  <a:lnTo>
                    <a:pt x="236" y="72"/>
                  </a:lnTo>
                  <a:lnTo>
                    <a:pt x="236" y="72"/>
                  </a:lnTo>
                  <a:lnTo>
                    <a:pt x="238" y="76"/>
                  </a:lnTo>
                  <a:lnTo>
                    <a:pt x="240" y="78"/>
                  </a:lnTo>
                  <a:lnTo>
                    <a:pt x="242" y="80"/>
                  </a:lnTo>
                  <a:lnTo>
                    <a:pt x="242" y="82"/>
                  </a:lnTo>
                  <a:lnTo>
                    <a:pt x="244" y="86"/>
                  </a:lnTo>
                  <a:lnTo>
                    <a:pt x="244" y="88"/>
                  </a:lnTo>
                  <a:lnTo>
                    <a:pt x="244" y="90"/>
                  </a:lnTo>
                  <a:lnTo>
                    <a:pt x="246" y="92"/>
                  </a:lnTo>
                  <a:lnTo>
                    <a:pt x="248" y="94"/>
                  </a:lnTo>
                  <a:lnTo>
                    <a:pt x="248" y="96"/>
                  </a:lnTo>
                  <a:lnTo>
                    <a:pt x="252" y="100"/>
                  </a:lnTo>
                  <a:lnTo>
                    <a:pt x="256" y="108"/>
                  </a:lnTo>
                  <a:lnTo>
                    <a:pt x="258" y="112"/>
                  </a:lnTo>
                  <a:lnTo>
                    <a:pt x="260" y="114"/>
                  </a:lnTo>
                  <a:lnTo>
                    <a:pt x="262" y="118"/>
                  </a:lnTo>
                  <a:lnTo>
                    <a:pt x="266" y="122"/>
                  </a:lnTo>
                  <a:lnTo>
                    <a:pt x="264" y="122"/>
                  </a:lnTo>
                  <a:lnTo>
                    <a:pt x="260" y="124"/>
                  </a:lnTo>
                  <a:lnTo>
                    <a:pt x="260" y="126"/>
                  </a:lnTo>
                  <a:lnTo>
                    <a:pt x="256" y="126"/>
                  </a:lnTo>
                  <a:lnTo>
                    <a:pt x="254" y="128"/>
                  </a:lnTo>
                  <a:lnTo>
                    <a:pt x="252" y="130"/>
                  </a:lnTo>
                  <a:lnTo>
                    <a:pt x="248" y="132"/>
                  </a:lnTo>
                  <a:lnTo>
                    <a:pt x="246" y="134"/>
                  </a:lnTo>
                  <a:lnTo>
                    <a:pt x="244" y="134"/>
                  </a:lnTo>
                  <a:lnTo>
                    <a:pt x="242" y="134"/>
                  </a:lnTo>
                  <a:lnTo>
                    <a:pt x="242" y="136"/>
                  </a:lnTo>
                  <a:lnTo>
                    <a:pt x="240" y="138"/>
                  </a:lnTo>
                  <a:lnTo>
                    <a:pt x="234" y="140"/>
                  </a:lnTo>
                  <a:lnTo>
                    <a:pt x="232" y="142"/>
                  </a:lnTo>
                  <a:lnTo>
                    <a:pt x="230" y="144"/>
                  </a:lnTo>
                  <a:lnTo>
                    <a:pt x="228" y="146"/>
                  </a:lnTo>
                  <a:lnTo>
                    <a:pt x="226" y="146"/>
                  </a:lnTo>
                  <a:lnTo>
                    <a:pt x="224" y="148"/>
                  </a:lnTo>
                  <a:lnTo>
                    <a:pt x="222" y="148"/>
                  </a:lnTo>
                  <a:lnTo>
                    <a:pt x="220" y="150"/>
                  </a:lnTo>
                  <a:lnTo>
                    <a:pt x="218" y="150"/>
                  </a:lnTo>
                  <a:lnTo>
                    <a:pt x="214" y="152"/>
                  </a:lnTo>
                  <a:lnTo>
                    <a:pt x="214" y="154"/>
                  </a:lnTo>
                  <a:lnTo>
                    <a:pt x="210" y="154"/>
                  </a:lnTo>
                  <a:lnTo>
                    <a:pt x="208" y="156"/>
                  </a:lnTo>
                  <a:lnTo>
                    <a:pt x="208" y="158"/>
                  </a:lnTo>
                  <a:lnTo>
                    <a:pt x="206" y="158"/>
                  </a:lnTo>
                  <a:lnTo>
                    <a:pt x="204" y="162"/>
                  </a:lnTo>
                  <a:lnTo>
                    <a:pt x="204" y="164"/>
                  </a:lnTo>
                  <a:lnTo>
                    <a:pt x="202" y="168"/>
                  </a:lnTo>
                  <a:lnTo>
                    <a:pt x="202" y="168"/>
                  </a:lnTo>
                  <a:lnTo>
                    <a:pt x="200" y="170"/>
                  </a:lnTo>
                  <a:lnTo>
                    <a:pt x="198" y="176"/>
                  </a:lnTo>
                  <a:lnTo>
                    <a:pt x="198" y="178"/>
                  </a:lnTo>
                  <a:lnTo>
                    <a:pt x="196" y="184"/>
                  </a:lnTo>
                  <a:lnTo>
                    <a:pt x="194" y="188"/>
                  </a:lnTo>
                  <a:lnTo>
                    <a:pt x="194" y="190"/>
                  </a:lnTo>
                  <a:lnTo>
                    <a:pt x="192" y="192"/>
                  </a:lnTo>
                  <a:lnTo>
                    <a:pt x="192" y="194"/>
                  </a:lnTo>
                  <a:lnTo>
                    <a:pt x="192" y="196"/>
                  </a:lnTo>
                  <a:lnTo>
                    <a:pt x="192" y="200"/>
                  </a:lnTo>
                  <a:lnTo>
                    <a:pt x="190" y="202"/>
                  </a:lnTo>
                  <a:lnTo>
                    <a:pt x="190" y="204"/>
                  </a:lnTo>
                  <a:lnTo>
                    <a:pt x="190" y="206"/>
                  </a:lnTo>
                  <a:lnTo>
                    <a:pt x="190" y="208"/>
                  </a:lnTo>
                  <a:lnTo>
                    <a:pt x="188" y="210"/>
                  </a:lnTo>
                  <a:lnTo>
                    <a:pt x="188" y="208"/>
                  </a:lnTo>
                  <a:lnTo>
                    <a:pt x="186" y="208"/>
                  </a:lnTo>
                  <a:lnTo>
                    <a:pt x="184" y="208"/>
                  </a:lnTo>
                  <a:lnTo>
                    <a:pt x="184" y="206"/>
                  </a:lnTo>
                  <a:lnTo>
                    <a:pt x="182" y="206"/>
                  </a:lnTo>
                  <a:lnTo>
                    <a:pt x="178" y="204"/>
                  </a:lnTo>
                  <a:lnTo>
                    <a:pt x="176" y="204"/>
                  </a:lnTo>
                  <a:lnTo>
                    <a:pt x="174" y="202"/>
                  </a:lnTo>
                  <a:lnTo>
                    <a:pt x="170" y="200"/>
                  </a:lnTo>
                  <a:lnTo>
                    <a:pt x="168" y="200"/>
                  </a:lnTo>
                  <a:lnTo>
                    <a:pt x="166" y="198"/>
                  </a:lnTo>
                  <a:lnTo>
                    <a:pt x="164" y="198"/>
                  </a:lnTo>
                  <a:lnTo>
                    <a:pt x="162" y="196"/>
                  </a:lnTo>
                  <a:lnTo>
                    <a:pt x="160" y="196"/>
                  </a:lnTo>
                  <a:lnTo>
                    <a:pt x="156" y="194"/>
                  </a:lnTo>
                  <a:lnTo>
                    <a:pt x="154" y="194"/>
                  </a:lnTo>
                  <a:lnTo>
                    <a:pt x="152" y="194"/>
                  </a:lnTo>
                  <a:lnTo>
                    <a:pt x="152" y="192"/>
                  </a:lnTo>
                  <a:lnTo>
                    <a:pt x="150" y="192"/>
                  </a:lnTo>
                  <a:lnTo>
                    <a:pt x="148" y="192"/>
                  </a:lnTo>
                  <a:lnTo>
                    <a:pt x="148" y="190"/>
                  </a:lnTo>
                  <a:lnTo>
                    <a:pt x="146" y="190"/>
                  </a:lnTo>
                  <a:lnTo>
                    <a:pt x="144" y="188"/>
                  </a:lnTo>
                  <a:lnTo>
                    <a:pt x="142" y="188"/>
                  </a:lnTo>
                  <a:lnTo>
                    <a:pt x="138" y="186"/>
                  </a:lnTo>
                  <a:lnTo>
                    <a:pt x="136" y="184"/>
                  </a:lnTo>
                  <a:lnTo>
                    <a:pt x="130" y="182"/>
                  </a:lnTo>
                  <a:lnTo>
                    <a:pt x="126" y="180"/>
                  </a:lnTo>
                  <a:lnTo>
                    <a:pt x="124" y="180"/>
                  </a:lnTo>
                  <a:lnTo>
                    <a:pt x="122" y="178"/>
                  </a:lnTo>
                  <a:lnTo>
                    <a:pt x="118" y="178"/>
                  </a:lnTo>
                  <a:lnTo>
                    <a:pt x="116" y="176"/>
                  </a:lnTo>
                  <a:lnTo>
                    <a:pt x="114" y="174"/>
                  </a:lnTo>
                  <a:lnTo>
                    <a:pt x="112" y="174"/>
                  </a:lnTo>
                  <a:lnTo>
                    <a:pt x="110" y="172"/>
                  </a:lnTo>
                  <a:lnTo>
                    <a:pt x="108" y="172"/>
                  </a:lnTo>
                  <a:lnTo>
                    <a:pt x="106" y="172"/>
                  </a:lnTo>
                  <a:lnTo>
                    <a:pt x="104" y="170"/>
                  </a:lnTo>
                  <a:lnTo>
                    <a:pt x="100" y="170"/>
                  </a:lnTo>
                  <a:lnTo>
                    <a:pt x="98" y="168"/>
                  </a:lnTo>
                  <a:lnTo>
                    <a:pt x="96" y="168"/>
                  </a:lnTo>
                  <a:lnTo>
                    <a:pt x="96" y="168"/>
                  </a:lnTo>
                  <a:lnTo>
                    <a:pt x="92" y="166"/>
                  </a:lnTo>
                  <a:lnTo>
                    <a:pt x="90" y="166"/>
                  </a:lnTo>
                  <a:lnTo>
                    <a:pt x="86" y="164"/>
                  </a:lnTo>
                  <a:lnTo>
                    <a:pt x="82" y="164"/>
                  </a:lnTo>
                  <a:lnTo>
                    <a:pt x="80" y="164"/>
                  </a:lnTo>
                  <a:lnTo>
                    <a:pt x="78" y="162"/>
                  </a:lnTo>
                  <a:lnTo>
                    <a:pt x="76" y="162"/>
                  </a:lnTo>
                  <a:lnTo>
                    <a:pt x="74" y="162"/>
                  </a:lnTo>
                  <a:lnTo>
                    <a:pt x="72" y="162"/>
                  </a:lnTo>
                  <a:lnTo>
                    <a:pt x="70" y="162"/>
                  </a:lnTo>
                  <a:lnTo>
                    <a:pt x="70" y="160"/>
                  </a:lnTo>
                  <a:lnTo>
                    <a:pt x="64" y="160"/>
                  </a:lnTo>
                  <a:lnTo>
                    <a:pt x="62" y="160"/>
                  </a:lnTo>
                  <a:lnTo>
                    <a:pt x="60" y="158"/>
                  </a:lnTo>
                  <a:lnTo>
                    <a:pt x="58" y="158"/>
                  </a:lnTo>
                  <a:lnTo>
                    <a:pt x="54" y="158"/>
                  </a:lnTo>
                  <a:lnTo>
                    <a:pt x="52" y="156"/>
                  </a:lnTo>
                  <a:lnTo>
                    <a:pt x="50" y="156"/>
                  </a:lnTo>
                  <a:lnTo>
                    <a:pt x="48" y="156"/>
                  </a:lnTo>
                  <a:lnTo>
                    <a:pt x="46" y="156"/>
                  </a:lnTo>
                  <a:lnTo>
                    <a:pt x="44" y="154"/>
                  </a:lnTo>
                  <a:lnTo>
                    <a:pt x="42" y="154"/>
                  </a:lnTo>
                  <a:lnTo>
                    <a:pt x="40" y="154"/>
                  </a:lnTo>
                  <a:lnTo>
                    <a:pt x="38" y="154"/>
                  </a:lnTo>
                  <a:lnTo>
                    <a:pt x="36" y="154"/>
                  </a:lnTo>
                  <a:lnTo>
                    <a:pt x="34" y="154"/>
                  </a:lnTo>
                  <a:lnTo>
                    <a:pt x="32" y="154"/>
                  </a:lnTo>
                  <a:lnTo>
                    <a:pt x="30" y="152"/>
                  </a:lnTo>
                  <a:lnTo>
                    <a:pt x="28" y="152"/>
                  </a:lnTo>
                  <a:lnTo>
                    <a:pt x="26" y="152"/>
                  </a:lnTo>
                  <a:lnTo>
                    <a:pt x="26" y="150"/>
                  </a:lnTo>
                  <a:lnTo>
                    <a:pt x="22" y="144"/>
                  </a:lnTo>
                  <a:lnTo>
                    <a:pt x="22" y="142"/>
                  </a:lnTo>
                  <a:lnTo>
                    <a:pt x="20" y="140"/>
                  </a:lnTo>
                  <a:lnTo>
                    <a:pt x="20" y="138"/>
                  </a:lnTo>
                  <a:lnTo>
                    <a:pt x="18" y="136"/>
                  </a:lnTo>
                  <a:lnTo>
                    <a:pt x="18" y="134"/>
                  </a:lnTo>
                  <a:lnTo>
                    <a:pt x="16" y="132"/>
                  </a:lnTo>
                  <a:lnTo>
                    <a:pt x="16" y="130"/>
                  </a:lnTo>
                  <a:lnTo>
                    <a:pt x="14" y="130"/>
                  </a:lnTo>
                  <a:lnTo>
                    <a:pt x="14" y="128"/>
                  </a:lnTo>
                  <a:lnTo>
                    <a:pt x="12" y="126"/>
                  </a:lnTo>
                  <a:lnTo>
                    <a:pt x="12" y="124"/>
                  </a:lnTo>
                  <a:lnTo>
                    <a:pt x="10" y="122"/>
                  </a:lnTo>
                  <a:lnTo>
                    <a:pt x="10" y="120"/>
                  </a:lnTo>
                  <a:lnTo>
                    <a:pt x="8" y="120"/>
                  </a:lnTo>
                  <a:lnTo>
                    <a:pt x="8" y="120"/>
                  </a:lnTo>
                  <a:lnTo>
                    <a:pt x="6" y="118"/>
                  </a:lnTo>
                  <a:lnTo>
                    <a:pt x="6" y="116"/>
                  </a:lnTo>
                  <a:lnTo>
                    <a:pt x="2" y="112"/>
                  </a:lnTo>
                  <a:lnTo>
                    <a:pt x="2" y="110"/>
                  </a:lnTo>
                  <a:lnTo>
                    <a:pt x="0" y="108"/>
                  </a:lnTo>
                  <a:lnTo>
                    <a:pt x="0" y="104"/>
                  </a:lnTo>
                  <a:lnTo>
                    <a:pt x="0" y="102"/>
                  </a:lnTo>
                  <a:lnTo>
                    <a:pt x="0" y="98"/>
                  </a:lnTo>
                  <a:lnTo>
                    <a:pt x="0" y="94"/>
                  </a:lnTo>
                  <a:lnTo>
                    <a:pt x="0" y="92"/>
                  </a:lnTo>
                  <a:lnTo>
                    <a:pt x="4" y="90"/>
                  </a:lnTo>
                  <a:lnTo>
                    <a:pt x="4" y="88"/>
                  </a:lnTo>
                  <a:lnTo>
                    <a:pt x="8" y="88"/>
                  </a:lnTo>
                  <a:lnTo>
                    <a:pt x="8" y="86"/>
                  </a:lnTo>
                  <a:lnTo>
                    <a:pt x="10" y="86"/>
                  </a:lnTo>
                  <a:lnTo>
                    <a:pt x="12" y="84"/>
                  </a:lnTo>
                  <a:lnTo>
                    <a:pt x="20" y="80"/>
                  </a:lnTo>
                  <a:lnTo>
                    <a:pt x="22" y="78"/>
                  </a:lnTo>
                  <a:lnTo>
                    <a:pt x="28" y="76"/>
                  </a:lnTo>
                  <a:lnTo>
                    <a:pt x="28" y="74"/>
                  </a:lnTo>
                  <a:lnTo>
                    <a:pt x="30" y="74"/>
                  </a:lnTo>
                  <a:lnTo>
                    <a:pt x="32" y="74"/>
                  </a:lnTo>
                  <a:lnTo>
                    <a:pt x="32" y="72"/>
                  </a:lnTo>
                  <a:lnTo>
                    <a:pt x="34" y="72"/>
                  </a:lnTo>
                  <a:lnTo>
                    <a:pt x="36" y="72"/>
                  </a:lnTo>
                  <a:lnTo>
                    <a:pt x="38" y="72"/>
                  </a:lnTo>
                  <a:lnTo>
                    <a:pt x="38" y="70"/>
                  </a:lnTo>
                  <a:lnTo>
                    <a:pt x="40" y="70"/>
                  </a:lnTo>
                  <a:lnTo>
                    <a:pt x="42" y="68"/>
                  </a:lnTo>
                  <a:lnTo>
                    <a:pt x="44" y="68"/>
                  </a:lnTo>
                  <a:lnTo>
                    <a:pt x="44" y="66"/>
                  </a:lnTo>
                  <a:lnTo>
                    <a:pt x="46" y="66"/>
                  </a:lnTo>
                  <a:lnTo>
                    <a:pt x="48" y="66"/>
                  </a:lnTo>
                  <a:lnTo>
                    <a:pt x="48" y="64"/>
                  </a:lnTo>
                  <a:lnTo>
                    <a:pt x="48" y="64"/>
                  </a:lnTo>
                  <a:lnTo>
                    <a:pt x="50" y="62"/>
                  </a:lnTo>
                  <a:lnTo>
                    <a:pt x="52" y="60"/>
                  </a:lnTo>
                  <a:lnTo>
                    <a:pt x="58" y="58"/>
                  </a:lnTo>
                  <a:lnTo>
                    <a:pt x="64" y="54"/>
                  </a:lnTo>
                  <a:lnTo>
                    <a:pt x="72" y="50"/>
                  </a:lnTo>
                  <a:lnTo>
                    <a:pt x="74" y="48"/>
                  </a:lnTo>
                  <a:lnTo>
                    <a:pt x="76" y="48"/>
                  </a:lnTo>
                  <a:lnTo>
                    <a:pt x="80" y="46"/>
                  </a:lnTo>
                  <a:lnTo>
                    <a:pt x="80" y="44"/>
                  </a:lnTo>
                  <a:lnTo>
                    <a:pt x="86" y="42"/>
                  </a:lnTo>
                  <a:lnTo>
                    <a:pt x="86" y="40"/>
                  </a:lnTo>
                  <a:lnTo>
                    <a:pt x="88" y="40"/>
                  </a:lnTo>
                  <a:lnTo>
                    <a:pt x="90" y="38"/>
                  </a:lnTo>
                  <a:lnTo>
                    <a:pt x="92" y="36"/>
                  </a:lnTo>
                  <a:lnTo>
                    <a:pt x="94" y="36"/>
                  </a:lnTo>
                  <a:lnTo>
                    <a:pt x="96" y="36"/>
                  </a:lnTo>
                  <a:lnTo>
                    <a:pt x="96" y="34"/>
                  </a:lnTo>
                  <a:lnTo>
                    <a:pt x="96" y="34"/>
                  </a:lnTo>
                  <a:lnTo>
                    <a:pt x="98" y="34"/>
                  </a:lnTo>
                  <a:lnTo>
                    <a:pt x="102" y="30"/>
                  </a:lnTo>
                  <a:lnTo>
                    <a:pt x="104" y="30"/>
                  </a:lnTo>
                  <a:lnTo>
                    <a:pt x="104" y="28"/>
                  </a:lnTo>
                  <a:lnTo>
                    <a:pt x="106" y="28"/>
                  </a:lnTo>
                  <a:lnTo>
                    <a:pt x="110" y="26"/>
                  </a:lnTo>
                  <a:lnTo>
                    <a:pt x="112" y="26"/>
                  </a:lnTo>
                  <a:lnTo>
                    <a:pt x="114" y="24"/>
                  </a:lnTo>
                  <a:lnTo>
                    <a:pt x="116" y="24"/>
                  </a:lnTo>
                  <a:lnTo>
                    <a:pt x="122" y="20"/>
                  </a:lnTo>
                  <a:lnTo>
                    <a:pt x="124" y="18"/>
                  </a:lnTo>
                  <a:lnTo>
                    <a:pt x="126" y="18"/>
                  </a:lnTo>
                  <a:lnTo>
                    <a:pt x="130" y="16"/>
                  </a:lnTo>
                  <a:lnTo>
                    <a:pt x="132" y="14"/>
                  </a:lnTo>
                  <a:lnTo>
                    <a:pt x="134" y="14"/>
                  </a:lnTo>
                  <a:lnTo>
                    <a:pt x="134" y="12"/>
                  </a:lnTo>
                  <a:lnTo>
                    <a:pt x="136" y="12"/>
                  </a:lnTo>
                  <a:lnTo>
                    <a:pt x="138" y="12"/>
                  </a:lnTo>
                  <a:lnTo>
                    <a:pt x="138" y="10"/>
                  </a:lnTo>
                  <a:lnTo>
                    <a:pt x="140" y="10"/>
                  </a:lnTo>
                  <a:lnTo>
                    <a:pt x="144" y="6"/>
                  </a:lnTo>
                  <a:lnTo>
                    <a:pt x="146" y="4"/>
                  </a:lnTo>
                  <a:lnTo>
                    <a:pt x="148" y="4"/>
                  </a:lnTo>
                  <a:lnTo>
                    <a:pt x="154" y="0"/>
                  </a:lnTo>
                  <a:lnTo>
                    <a:pt x="158" y="4"/>
                  </a:lnTo>
                  <a:lnTo>
                    <a:pt x="160" y="6"/>
                  </a:lnTo>
                  <a:lnTo>
                    <a:pt x="162" y="8"/>
                  </a:lnTo>
                  <a:lnTo>
                    <a:pt x="166" y="14"/>
                  </a:lnTo>
                  <a:lnTo>
                    <a:pt x="170" y="18"/>
                  </a:lnTo>
                  <a:lnTo>
                    <a:pt x="172" y="20"/>
                  </a:lnTo>
                  <a:lnTo>
                    <a:pt x="174" y="22"/>
                  </a:lnTo>
                  <a:lnTo>
                    <a:pt x="176" y="24"/>
                  </a:lnTo>
                  <a:lnTo>
                    <a:pt x="178" y="26"/>
                  </a:lnTo>
                  <a:lnTo>
                    <a:pt x="178" y="26"/>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8" name="Freeform 24"/>
            <p:cNvSpPr>
              <a:spLocks/>
            </p:cNvSpPr>
            <p:nvPr/>
          </p:nvSpPr>
          <p:spPr bwMode="auto">
            <a:xfrm>
              <a:off x="7305675" y="3116263"/>
              <a:ext cx="260350" cy="374650"/>
            </a:xfrm>
            <a:custGeom>
              <a:avLst/>
              <a:gdLst>
                <a:gd name="T0" fmla="*/ 124 w 164"/>
                <a:gd name="T1" fmla="*/ 16 h 236"/>
                <a:gd name="T2" fmla="*/ 124 w 164"/>
                <a:gd name="T3" fmla="*/ 28 h 236"/>
                <a:gd name="T4" fmla="*/ 128 w 164"/>
                <a:gd name="T5" fmla="*/ 38 h 236"/>
                <a:gd name="T6" fmla="*/ 132 w 164"/>
                <a:gd name="T7" fmla="*/ 42 h 236"/>
                <a:gd name="T8" fmla="*/ 134 w 164"/>
                <a:gd name="T9" fmla="*/ 50 h 236"/>
                <a:gd name="T10" fmla="*/ 134 w 164"/>
                <a:gd name="T11" fmla="*/ 58 h 236"/>
                <a:gd name="T12" fmla="*/ 132 w 164"/>
                <a:gd name="T13" fmla="*/ 70 h 236"/>
                <a:gd name="T14" fmla="*/ 136 w 164"/>
                <a:gd name="T15" fmla="*/ 78 h 236"/>
                <a:gd name="T16" fmla="*/ 138 w 164"/>
                <a:gd name="T17" fmla="*/ 90 h 236"/>
                <a:gd name="T18" fmla="*/ 134 w 164"/>
                <a:gd name="T19" fmla="*/ 98 h 236"/>
                <a:gd name="T20" fmla="*/ 134 w 164"/>
                <a:gd name="T21" fmla="*/ 108 h 236"/>
                <a:gd name="T22" fmla="*/ 136 w 164"/>
                <a:gd name="T23" fmla="*/ 116 h 236"/>
                <a:gd name="T24" fmla="*/ 134 w 164"/>
                <a:gd name="T25" fmla="*/ 128 h 236"/>
                <a:gd name="T26" fmla="*/ 132 w 164"/>
                <a:gd name="T27" fmla="*/ 140 h 236"/>
                <a:gd name="T28" fmla="*/ 138 w 164"/>
                <a:gd name="T29" fmla="*/ 148 h 236"/>
                <a:gd name="T30" fmla="*/ 138 w 164"/>
                <a:gd name="T31" fmla="*/ 162 h 236"/>
                <a:gd name="T32" fmla="*/ 144 w 164"/>
                <a:gd name="T33" fmla="*/ 170 h 236"/>
                <a:gd name="T34" fmla="*/ 146 w 164"/>
                <a:gd name="T35" fmla="*/ 182 h 236"/>
                <a:gd name="T36" fmla="*/ 148 w 164"/>
                <a:gd name="T37" fmla="*/ 190 h 236"/>
                <a:gd name="T38" fmla="*/ 156 w 164"/>
                <a:gd name="T39" fmla="*/ 196 h 236"/>
                <a:gd name="T40" fmla="*/ 162 w 164"/>
                <a:gd name="T41" fmla="*/ 200 h 236"/>
                <a:gd name="T42" fmla="*/ 158 w 164"/>
                <a:gd name="T43" fmla="*/ 206 h 236"/>
                <a:gd name="T44" fmla="*/ 154 w 164"/>
                <a:gd name="T45" fmla="*/ 212 h 236"/>
                <a:gd name="T46" fmla="*/ 148 w 164"/>
                <a:gd name="T47" fmla="*/ 216 h 236"/>
                <a:gd name="T48" fmla="*/ 144 w 164"/>
                <a:gd name="T49" fmla="*/ 226 h 236"/>
                <a:gd name="T50" fmla="*/ 144 w 164"/>
                <a:gd name="T51" fmla="*/ 234 h 236"/>
                <a:gd name="T52" fmla="*/ 142 w 164"/>
                <a:gd name="T53" fmla="*/ 230 h 236"/>
                <a:gd name="T54" fmla="*/ 136 w 164"/>
                <a:gd name="T55" fmla="*/ 222 h 236"/>
                <a:gd name="T56" fmla="*/ 126 w 164"/>
                <a:gd name="T57" fmla="*/ 212 h 236"/>
                <a:gd name="T58" fmla="*/ 120 w 164"/>
                <a:gd name="T59" fmla="*/ 220 h 236"/>
                <a:gd name="T60" fmla="*/ 108 w 164"/>
                <a:gd name="T61" fmla="*/ 224 h 236"/>
                <a:gd name="T62" fmla="*/ 98 w 164"/>
                <a:gd name="T63" fmla="*/ 222 h 236"/>
                <a:gd name="T64" fmla="*/ 92 w 164"/>
                <a:gd name="T65" fmla="*/ 212 h 236"/>
                <a:gd name="T66" fmla="*/ 98 w 164"/>
                <a:gd name="T67" fmla="*/ 208 h 236"/>
                <a:gd name="T68" fmla="*/ 100 w 164"/>
                <a:gd name="T69" fmla="*/ 204 h 236"/>
                <a:gd name="T70" fmla="*/ 98 w 164"/>
                <a:gd name="T71" fmla="*/ 196 h 236"/>
                <a:gd name="T72" fmla="*/ 86 w 164"/>
                <a:gd name="T73" fmla="*/ 190 h 236"/>
                <a:gd name="T74" fmla="*/ 82 w 164"/>
                <a:gd name="T75" fmla="*/ 180 h 236"/>
                <a:gd name="T76" fmla="*/ 74 w 164"/>
                <a:gd name="T77" fmla="*/ 170 h 236"/>
                <a:gd name="T78" fmla="*/ 76 w 164"/>
                <a:gd name="T79" fmla="*/ 160 h 236"/>
                <a:gd name="T80" fmla="*/ 68 w 164"/>
                <a:gd name="T81" fmla="*/ 158 h 236"/>
                <a:gd name="T82" fmla="*/ 64 w 164"/>
                <a:gd name="T83" fmla="*/ 162 h 236"/>
                <a:gd name="T84" fmla="*/ 56 w 164"/>
                <a:gd name="T85" fmla="*/ 152 h 236"/>
                <a:gd name="T86" fmla="*/ 54 w 164"/>
                <a:gd name="T87" fmla="*/ 140 h 236"/>
                <a:gd name="T88" fmla="*/ 48 w 164"/>
                <a:gd name="T89" fmla="*/ 142 h 236"/>
                <a:gd name="T90" fmla="*/ 38 w 164"/>
                <a:gd name="T91" fmla="*/ 138 h 236"/>
                <a:gd name="T92" fmla="*/ 32 w 164"/>
                <a:gd name="T93" fmla="*/ 134 h 236"/>
                <a:gd name="T94" fmla="*/ 24 w 164"/>
                <a:gd name="T95" fmla="*/ 128 h 236"/>
                <a:gd name="T96" fmla="*/ 10 w 164"/>
                <a:gd name="T97" fmla="*/ 126 h 236"/>
                <a:gd name="T98" fmla="*/ 2 w 164"/>
                <a:gd name="T99" fmla="*/ 118 h 236"/>
                <a:gd name="T100" fmla="*/ 10 w 164"/>
                <a:gd name="T101" fmla="*/ 104 h 236"/>
                <a:gd name="T102" fmla="*/ 22 w 164"/>
                <a:gd name="T103" fmla="*/ 96 h 236"/>
                <a:gd name="T104" fmla="*/ 44 w 164"/>
                <a:gd name="T105" fmla="*/ 88 h 236"/>
                <a:gd name="T106" fmla="*/ 50 w 164"/>
                <a:gd name="T107" fmla="*/ 74 h 236"/>
                <a:gd name="T108" fmla="*/ 58 w 164"/>
                <a:gd name="T109" fmla="*/ 62 h 236"/>
                <a:gd name="T110" fmla="*/ 64 w 164"/>
                <a:gd name="T111" fmla="*/ 48 h 236"/>
                <a:gd name="T112" fmla="*/ 70 w 164"/>
                <a:gd name="T113" fmla="*/ 36 h 236"/>
                <a:gd name="T114" fmla="*/ 78 w 164"/>
                <a:gd name="T115" fmla="*/ 26 h 236"/>
                <a:gd name="T116" fmla="*/ 90 w 164"/>
                <a:gd name="T117" fmla="*/ 16 h 236"/>
                <a:gd name="T118" fmla="*/ 100 w 164"/>
                <a:gd name="T119" fmla="*/ 8 h 236"/>
                <a:gd name="T120" fmla="*/ 114 w 164"/>
                <a:gd name="T1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236">
                  <a:moveTo>
                    <a:pt x="116" y="8"/>
                  </a:moveTo>
                  <a:lnTo>
                    <a:pt x="118" y="8"/>
                  </a:lnTo>
                  <a:lnTo>
                    <a:pt x="120" y="8"/>
                  </a:lnTo>
                  <a:lnTo>
                    <a:pt x="120" y="10"/>
                  </a:lnTo>
                  <a:lnTo>
                    <a:pt x="122" y="10"/>
                  </a:lnTo>
                  <a:lnTo>
                    <a:pt x="124" y="12"/>
                  </a:lnTo>
                  <a:lnTo>
                    <a:pt x="124" y="14"/>
                  </a:lnTo>
                  <a:lnTo>
                    <a:pt x="126" y="16"/>
                  </a:lnTo>
                  <a:lnTo>
                    <a:pt x="124" y="16"/>
                  </a:lnTo>
                  <a:lnTo>
                    <a:pt x="124" y="18"/>
                  </a:lnTo>
                  <a:lnTo>
                    <a:pt x="124" y="20"/>
                  </a:lnTo>
                  <a:lnTo>
                    <a:pt x="122" y="20"/>
                  </a:lnTo>
                  <a:lnTo>
                    <a:pt x="124" y="22"/>
                  </a:lnTo>
                  <a:lnTo>
                    <a:pt x="122" y="22"/>
                  </a:lnTo>
                  <a:lnTo>
                    <a:pt x="122" y="24"/>
                  </a:lnTo>
                  <a:lnTo>
                    <a:pt x="122" y="26"/>
                  </a:lnTo>
                  <a:lnTo>
                    <a:pt x="122" y="28"/>
                  </a:lnTo>
                  <a:lnTo>
                    <a:pt x="124" y="28"/>
                  </a:lnTo>
                  <a:lnTo>
                    <a:pt x="124" y="30"/>
                  </a:lnTo>
                  <a:lnTo>
                    <a:pt x="124" y="32"/>
                  </a:lnTo>
                  <a:lnTo>
                    <a:pt x="126" y="32"/>
                  </a:lnTo>
                  <a:lnTo>
                    <a:pt x="124" y="32"/>
                  </a:lnTo>
                  <a:lnTo>
                    <a:pt x="126" y="32"/>
                  </a:lnTo>
                  <a:lnTo>
                    <a:pt x="126" y="34"/>
                  </a:lnTo>
                  <a:lnTo>
                    <a:pt x="126" y="36"/>
                  </a:lnTo>
                  <a:lnTo>
                    <a:pt x="128" y="36"/>
                  </a:lnTo>
                  <a:lnTo>
                    <a:pt x="128" y="38"/>
                  </a:lnTo>
                  <a:lnTo>
                    <a:pt x="126" y="38"/>
                  </a:lnTo>
                  <a:lnTo>
                    <a:pt x="126" y="40"/>
                  </a:lnTo>
                  <a:lnTo>
                    <a:pt x="128" y="40"/>
                  </a:lnTo>
                  <a:lnTo>
                    <a:pt x="128" y="42"/>
                  </a:lnTo>
                  <a:lnTo>
                    <a:pt x="130" y="42"/>
                  </a:lnTo>
                  <a:lnTo>
                    <a:pt x="132" y="42"/>
                  </a:lnTo>
                  <a:lnTo>
                    <a:pt x="130" y="42"/>
                  </a:lnTo>
                  <a:lnTo>
                    <a:pt x="130" y="42"/>
                  </a:lnTo>
                  <a:lnTo>
                    <a:pt x="132" y="42"/>
                  </a:lnTo>
                  <a:lnTo>
                    <a:pt x="134" y="42"/>
                  </a:lnTo>
                  <a:lnTo>
                    <a:pt x="134" y="44"/>
                  </a:lnTo>
                  <a:lnTo>
                    <a:pt x="132" y="44"/>
                  </a:lnTo>
                  <a:lnTo>
                    <a:pt x="134" y="44"/>
                  </a:lnTo>
                  <a:lnTo>
                    <a:pt x="132" y="44"/>
                  </a:lnTo>
                  <a:lnTo>
                    <a:pt x="134" y="44"/>
                  </a:lnTo>
                  <a:lnTo>
                    <a:pt x="134" y="46"/>
                  </a:lnTo>
                  <a:lnTo>
                    <a:pt x="134" y="48"/>
                  </a:lnTo>
                  <a:lnTo>
                    <a:pt x="134" y="50"/>
                  </a:lnTo>
                  <a:lnTo>
                    <a:pt x="134" y="52"/>
                  </a:lnTo>
                  <a:lnTo>
                    <a:pt x="134" y="54"/>
                  </a:lnTo>
                  <a:lnTo>
                    <a:pt x="134" y="52"/>
                  </a:lnTo>
                  <a:lnTo>
                    <a:pt x="134" y="54"/>
                  </a:lnTo>
                  <a:lnTo>
                    <a:pt x="136" y="54"/>
                  </a:lnTo>
                  <a:lnTo>
                    <a:pt x="134" y="56"/>
                  </a:lnTo>
                  <a:lnTo>
                    <a:pt x="136" y="56"/>
                  </a:lnTo>
                  <a:lnTo>
                    <a:pt x="136" y="58"/>
                  </a:lnTo>
                  <a:lnTo>
                    <a:pt x="134" y="58"/>
                  </a:lnTo>
                  <a:lnTo>
                    <a:pt x="134" y="60"/>
                  </a:lnTo>
                  <a:lnTo>
                    <a:pt x="134" y="62"/>
                  </a:lnTo>
                  <a:lnTo>
                    <a:pt x="134" y="64"/>
                  </a:lnTo>
                  <a:lnTo>
                    <a:pt x="132" y="66"/>
                  </a:lnTo>
                  <a:lnTo>
                    <a:pt x="132" y="64"/>
                  </a:lnTo>
                  <a:lnTo>
                    <a:pt x="132" y="66"/>
                  </a:lnTo>
                  <a:lnTo>
                    <a:pt x="130" y="66"/>
                  </a:lnTo>
                  <a:lnTo>
                    <a:pt x="132" y="68"/>
                  </a:lnTo>
                  <a:lnTo>
                    <a:pt x="132" y="70"/>
                  </a:lnTo>
                  <a:lnTo>
                    <a:pt x="134" y="70"/>
                  </a:lnTo>
                  <a:lnTo>
                    <a:pt x="134" y="72"/>
                  </a:lnTo>
                  <a:lnTo>
                    <a:pt x="136" y="72"/>
                  </a:lnTo>
                  <a:lnTo>
                    <a:pt x="136" y="74"/>
                  </a:lnTo>
                  <a:lnTo>
                    <a:pt x="136" y="76"/>
                  </a:lnTo>
                  <a:lnTo>
                    <a:pt x="136" y="74"/>
                  </a:lnTo>
                  <a:lnTo>
                    <a:pt x="138" y="76"/>
                  </a:lnTo>
                  <a:lnTo>
                    <a:pt x="138" y="78"/>
                  </a:lnTo>
                  <a:lnTo>
                    <a:pt x="136" y="78"/>
                  </a:lnTo>
                  <a:lnTo>
                    <a:pt x="138" y="78"/>
                  </a:lnTo>
                  <a:lnTo>
                    <a:pt x="138" y="80"/>
                  </a:lnTo>
                  <a:lnTo>
                    <a:pt x="136" y="80"/>
                  </a:lnTo>
                  <a:lnTo>
                    <a:pt x="136" y="82"/>
                  </a:lnTo>
                  <a:lnTo>
                    <a:pt x="136" y="84"/>
                  </a:lnTo>
                  <a:lnTo>
                    <a:pt x="136" y="86"/>
                  </a:lnTo>
                  <a:lnTo>
                    <a:pt x="136" y="88"/>
                  </a:lnTo>
                  <a:lnTo>
                    <a:pt x="138" y="88"/>
                  </a:lnTo>
                  <a:lnTo>
                    <a:pt x="138" y="90"/>
                  </a:lnTo>
                  <a:lnTo>
                    <a:pt x="138" y="90"/>
                  </a:lnTo>
                  <a:lnTo>
                    <a:pt x="138" y="92"/>
                  </a:lnTo>
                  <a:lnTo>
                    <a:pt x="136" y="92"/>
                  </a:lnTo>
                  <a:lnTo>
                    <a:pt x="136" y="94"/>
                  </a:lnTo>
                  <a:lnTo>
                    <a:pt x="134" y="94"/>
                  </a:lnTo>
                  <a:lnTo>
                    <a:pt x="134" y="96"/>
                  </a:lnTo>
                  <a:lnTo>
                    <a:pt x="134" y="98"/>
                  </a:lnTo>
                  <a:lnTo>
                    <a:pt x="132" y="98"/>
                  </a:lnTo>
                  <a:lnTo>
                    <a:pt x="134" y="98"/>
                  </a:lnTo>
                  <a:lnTo>
                    <a:pt x="132" y="98"/>
                  </a:lnTo>
                  <a:lnTo>
                    <a:pt x="132" y="100"/>
                  </a:lnTo>
                  <a:lnTo>
                    <a:pt x="134" y="100"/>
                  </a:lnTo>
                  <a:lnTo>
                    <a:pt x="132" y="100"/>
                  </a:lnTo>
                  <a:lnTo>
                    <a:pt x="134" y="102"/>
                  </a:lnTo>
                  <a:lnTo>
                    <a:pt x="134" y="104"/>
                  </a:lnTo>
                  <a:lnTo>
                    <a:pt x="134" y="106"/>
                  </a:lnTo>
                  <a:lnTo>
                    <a:pt x="136" y="106"/>
                  </a:lnTo>
                  <a:lnTo>
                    <a:pt x="134" y="108"/>
                  </a:lnTo>
                  <a:lnTo>
                    <a:pt x="136" y="108"/>
                  </a:lnTo>
                  <a:lnTo>
                    <a:pt x="134" y="108"/>
                  </a:lnTo>
                  <a:lnTo>
                    <a:pt x="134" y="110"/>
                  </a:lnTo>
                  <a:lnTo>
                    <a:pt x="136" y="110"/>
                  </a:lnTo>
                  <a:lnTo>
                    <a:pt x="136" y="112"/>
                  </a:lnTo>
                  <a:lnTo>
                    <a:pt x="136" y="114"/>
                  </a:lnTo>
                  <a:lnTo>
                    <a:pt x="136" y="116"/>
                  </a:lnTo>
                  <a:lnTo>
                    <a:pt x="138" y="116"/>
                  </a:lnTo>
                  <a:lnTo>
                    <a:pt x="136" y="116"/>
                  </a:lnTo>
                  <a:lnTo>
                    <a:pt x="138" y="116"/>
                  </a:lnTo>
                  <a:lnTo>
                    <a:pt x="136" y="118"/>
                  </a:lnTo>
                  <a:lnTo>
                    <a:pt x="136" y="120"/>
                  </a:lnTo>
                  <a:lnTo>
                    <a:pt x="136" y="122"/>
                  </a:lnTo>
                  <a:lnTo>
                    <a:pt x="136" y="124"/>
                  </a:lnTo>
                  <a:lnTo>
                    <a:pt x="134" y="124"/>
                  </a:lnTo>
                  <a:lnTo>
                    <a:pt x="134" y="126"/>
                  </a:lnTo>
                  <a:lnTo>
                    <a:pt x="136" y="128"/>
                  </a:lnTo>
                  <a:lnTo>
                    <a:pt x="134" y="128"/>
                  </a:lnTo>
                  <a:lnTo>
                    <a:pt x="134" y="130"/>
                  </a:lnTo>
                  <a:lnTo>
                    <a:pt x="132" y="130"/>
                  </a:lnTo>
                  <a:lnTo>
                    <a:pt x="132" y="132"/>
                  </a:lnTo>
                  <a:lnTo>
                    <a:pt x="132" y="134"/>
                  </a:lnTo>
                  <a:lnTo>
                    <a:pt x="132" y="136"/>
                  </a:lnTo>
                  <a:lnTo>
                    <a:pt x="130" y="136"/>
                  </a:lnTo>
                  <a:lnTo>
                    <a:pt x="130" y="138"/>
                  </a:lnTo>
                  <a:lnTo>
                    <a:pt x="130" y="138"/>
                  </a:lnTo>
                  <a:lnTo>
                    <a:pt x="132" y="140"/>
                  </a:lnTo>
                  <a:lnTo>
                    <a:pt x="130" y="140"/>
                  </a:lnTo>
                  <a:lnTo>
                    <a:pt x="130" y="142"/>
                  </a:lnTo>
                  <a:lnTo>
                    <a:pt x="132" y="142"/>
                  </a:lnTo>
                  <a:lnTo>
                    <a:pt x="132" y="144"/>
                  </a:lnTo>
                  <a:lnTo>
                    <a:pt x="134" y="144"/>
                  </a:lnTo>
                  <a:lnTo>
                    <a:pt x="134" y="146"/>
                  </a:lnTo>
                  <a:lnTo>
                    <a:pt x="136" y="146"/>
                  </a:lnTo>
                  <a:lnTo>
                    <a:pt x="136" y="148"/>
                  </a:lnTo>
                  <a:lnTo>
                    <a:pt x="138" y="148"/>
                  </a:lnTo>
                  <a:lnTo>
                    <a:pt x="138" y="150"/>
                  </a:lnTo>
                  <a:lnTo>
                    <a:pt x="138" y="152"/>
                  </a:lnTo>
                  <a:lnTo>
                    <a:pt x="138" y="154"/>
                  </a:lnTo>
                  <a:lnTo>
                    <a:pt x="140" y="154"/>
                  </a:lnTo>
                  <a:lnTo>
                    <a:pt x="138" y="154"/>
                  </a:lnTo>
                  <a:lnTo>
                    <a:pt x="138" y="156"/>
                  </a:lnTo>
                  <a:lnTo>
                    <a:pt x="138" y="158"/>
                  </a:lnTo>
                  <a:lnTo>
                    <a:pt x="138" y="160"/>
                  </a:lnTo>
                  <a:lnTo>
                    <a:pt x="138" y="162"/>
                  </a:lnTo>
                  <a:lnTo>
                    <a:pt x="140" y="162"/>
                  </a:lnTo>
                  <a:lnTo>
                    <a:pt x="140" y="164"/>
                  </a:lnTo>
                  <a:lnTo>
                    <a:pt x="142" y="164"/>
                  </a:lnTo>
                  <a:lnTo>
                    <a:pt x="142" y="166"/>
                  </a:lnTo>
                  <a:lnTo>
                    <a:pt x="142" y="168"/>
                  </a:lnTo>
                  <a:lnTo>
                    <a:pt x="140" y="168"/>
                  </a:lnTo>
                  <a:lnTo>
                    <a:pt x="142" y="168"/>
                  </a:lnTo>
                  <a:lnTo>
                    <a:pt x="142" y="170"/>
                  </a:lnTo>
                  <a:lnTo>
                    <a:pt x="144" y="170"/>
                  </a:lnTo>
                  <a:lnTo>
                    <a:pt x="144" y="172"/>
                  </a:lnTo>
                  <a:lnTo>
                    <a:pt x="144" y="174"/>
                  </a:lnTo>
                  <a:lnTo>
                    <a:pt x="144" y="176"/>
                  </a:lnTo>
                  <a:lnTo>
                    <a:pt x="146" y="176"/>
                  </a:lnTo>
                  <a:lnTo>
                    <a:pt x="146" y="178"/>
                  </a:lnTo>
                  <a:lnTo>
                    <a:pt x="148" y="178"/>
                  </a:lnTo>
                  <a:lnTo>
                    <a:pt x="148" y="180"/>
                  </a:lnTo>
                  <a:lnTo>
                    <a:pt x="148" y="182"/>
                  </a:lnTo>
                  <a:lnTo>
                    <a:pt x="146" y="182"/>
                  </a:lnTo>
                  <a:lnTo>
                    <a:pt x="146" y="184"/>
                  </a:lnTo>
                  <a:lnTo>
                    <a:pt x="144" y="186"/>
                  </a:lnTo>
                  <a:lnTo>
                    <a:pt x="146" y="186"/>
                  </a:lnTo>
                  <a:lnTo>
                    <a:pt x="146" y="186"/>
                  </a:lnTo>
                  <a:lnTo>
                    <a:pt x="148" y="186"/>
                  </a:lnTo>
                  <a:lnTo>
                    <a:pt x="148" y="188"/>
                  </a:lnTo>
                  <a:lnTo>
                    <a:pt x="148" y="190"/>
                  </a:lnTo>
                  <a:lnTo>
                    <a:pt x="150" y="190"/>
                  </a:lnTo>
                  <a:lnTo>
                    <a:pt x="148" y="190"/>
                  </a:lnTo>
                  <a:lnTo>
                    <a:pt x="148" y="192"/>
                  </a:lnTo>
                  <a:lnTo>
                    <a:pt x="150" y="192"/>
                  </a:lnTo>
                  <a:lnTo>
                    <a:pt x="150" y="190"/>
                  </a:lnTo>
                  <a:lnTo>
                    <a:pt x="150" y="192"/>
                  </a:lnTo>
                  <a:lnTo>
                    <a:pt x="150" y="194"/>
                  </a:lnTo>
                  <a:lnTo>
                    <a:pt x="152" y="194"/>
                  </a:lnTo>
                  <a:lnTo>
                    <a:pt x="152" y="196"/>
                  </a:lnTo>
                  <a:lnTo>
                    <a:pt x="154" y="196"/>
                  </a:lnTo>
                  <a:lnTo>
                    <a:pt x="156" y="196"/>
                  </a:lnTo>
                  <a:lnTo>
                    <a:pt x="156" y="194"/>
                  </a:lnTo>
                  <a:lnTo>
                    <a:pt x="156" y="196"/>
                  </a:lnTo>
                  <a:lnTo>
                    <a:pt x="156" y="198"/>
                  </a:lnTo>
                  <a:lnTo>
                    <a:pt x="158" y="198"/>
                  </a:lnTo>
                  <a:lnTo>
                    <a:pt x="158" y="196"/>
                  </a:lnTo>
                  <a:lnTo>
                    <a:pt x="160" y="198"/>
                  </a:lnTo>
                  <a:lnTo>
                    <a:pt x="160" y="196"/>
                  </a:lnTo>
                  <a:lnTo>
                    <a:pt x="162" y="198"/>
                  </a:lnTo>
                  <a:lnTo>
                    <a:pt x="162" y="200"/>
                  </a:lnTo>
                  <a:lnTo>
                    <a:pt x="164" y="200"/>
                  </a:lnTo>
                  <a:lnTo>
                    <a:pt x="164" y="202"/>
                  </a:lnTo>
                  <a:lnTo>
                    <a:pt x="164" y="204"/>
                  </a:lnTo>
                  <a:lnTo>
                    <a:pt x="162" y="204"/>
                  </a:lnTo>
                  <a:lnTo>
                    <a:pt x="162" y="206"/>
                  </a:lnTo>
                  <a:lnTo>
                    <a:pt x="160" y="206"/>
                  </a:lnTo>
                  <a:lnTo>
                    <a:pt x="160" y="204"/>
                  </a:lnTo>
                  <a:lnTo>
                    <a:pt x="158" y="204"/>
                  </a:lnTo>
                  <a:lnTo>
                    <a:pt x="158" y="206"/>
                  </a:lnTo>
                  <a:lnTo>
                    <a:pt x="158" y="204"/>
                  </a:lnTo>
                  <a:lnTo>
                    <a:pt x="156" y="204"/>
                  </a:lnTo>
                  <a:lnTo>
                    <a:pt x="156" y="206"/>
                  </a:lnTo>
                  <a:lnTo>
                    <a:pt x="154" y="206"/>
                  </a:lnTo>
                  <a:lnTo>
                    <a:pt x="154" y="208"/>
                  </a:lnTo>
                  <a:lnTo>
                    <a:pt x="156" y="208"/>
                  </a:lnTo>
                  <a:lnTo>
                    <a:pt x="156" y="210"/>
                  </a:lnTo>
                  <a:lnTo>
                    <a:pt x="154" y="210"/>
                  </a:lnTo>
                  <a:lnTo>
                    <a:pt x="154" y="212"/>
                  </a:lnTo>
                  <a:lnTo>
                    <a:pt x="154" y="214"/>
                  </a:lnTo>
                  <a:lnTo>
                    <a:pt x="154" y="212"/>
                  </a:lnTo>
                  <a:lnTo>
                    <a:pt x="152" y="212"/>
                  </a:lnTo>
                  <a:lnTo>
                    <a:pt x="152" y="214"/>
                  </a:lnTo>
                  <a:lnTo>
                    <a:pt x="152" y="216"/>
                  </a:lnTo>
                  <a:lnTo>
                    <a:pt x="152" y="218"/>
                  </a:lnTo>
                  <a:lnTo>
                    <a:pt x="150" y="218"/>
                  </a:lnTo>
                  <a:lnTo>
                    <a:pt x="150" y="216"/>
                  </a:lnTo>
                  <a:lnTo>
                    <a:pt x="148" y="216"/>
                  </a:lnTo>
                  <a:lnTo>
                    <a:pt x="148" y="218"/>
                  </a:lnTo>
                  <a:lnTo>
                    <a:pt x="146" y="218"/>
                  </a:lnTo>
                  <a:lnTo>
                    <a:pt x="144" y="218"/>
                  </a:lnTo>
                  <a:lnTo>
                    <a:pt x="142" y="218"/>
                  </a:lnTo>
                  <a:lnTo>
                    <a:pt x="142" y="220"/>
                  </a:lnTo>
                  <a:lnTo>
                    <a:pt x="144" y="220"/>
                  </a:lnTo>
                  <a:lnTo>
                    <a:pt x="144" y="222"/>
                  </a:lnTo>
                  <a:lnTo>
                    <a:pt x="144" y="224"/>
                  </a:lnTo>
                  <a:lnTo>
                    <a:pt x="144" y="226"/>
                  </a:lnTo>
                  <a:lnTo>
                    <a:pt x="144" y="228"/>
                  </a:lnTo>
                  <a:lnTo>
                    <a:pt x="144" y="230"/>
                  </a:lnTo>
                  <a:lnTo>
                    <a:pt x="142" y="230"/>
                  </a:lnTo>
                  <a:lnTo>
                    <a:pt x="142" y="232"/>
                  </a:lnTo>
                  <a:lnTo>
                    <a:pt x="142" y="234"/>
                  </a:lnTo>
                  <a:lnTo>
                    <a:pt x="144" y="234"/>
                  </a:lnTo>
                  <a:lnTo>
                    <a:pt x="146" y="234"/>
                  </a:lnTo>
                  <a:lnTo>
                    <a:pt x="144" y="234"/>
                  </a:lnTo>
                  <a:lnTo>
                    <a:pt x="144" y="234"/>
                  </a:lnTo>
                  <a:lnTo>
                    <a:pt x="142" y="234"/>
                  </a:lnTo>
                  <a:lnTo>
                    <a:pt x="140" y="234"/>
                  </a:lnTo>
                  <a:lnTo>
                    <a:pt x="140" y="236"/>
                  </a:lnTo>
                  <a:lnTo>
                    <a:pt x="140" y="234"/>
                  </a:lnTo>
                  <a:lnTo>
                    <a:pt x="138" y="234"/>
                  </a:lnTo>
                  <a:lnTo>
                    <a:pt x="138" y="234"/>
                  </a:lnTo>
                  <a:lnTo>
                    <a:pt x="140" y="232"/>
                  </a:lnTo>
                  <a:lnTo>
                    <a:pt x="140" y="230"/>
                  </a:lnTo>
                  <a:lnTo>
                    <a:pt x="142" y="230"/>
                  </a:lnTo>
                  <a:lnTo>
                    <a:pt x="140" y="228"/>
                  </a:lnTo>
                  <a:lnTo>
                    <a:pt x="140" y="226"/>
                  </a:lnTo>
                  <a:lnTo>
                    <a:pt x="142" y="224"/>
                  </a:lnTo>
                  <a:lnTo>
                    <a:pt x="142" y="222"/>
                  </a:lnTo>
                  <a:lnTo>
                    <a:pt x="140" y="222"/>
                  </a:lnTo>
                  <a:lnTo>
                    <a:pt x="140" y="220"/>
                  </a:lnTo>
                  <a:lnTo>
                    <a:pt x="138" y="220"/>
                  </a:lnTo>
                  <a:lnTo>
                    <a:pt x="136" y="220"/>
                  </a:lnTo>
                  <a:lnTo>
                    <a:pt x="136" y="222"/>
                  </a:lnTo>
                  <a:lnTo>
                    <a:pt x="134" y="222"/>
                  </a:lnTo>
                  <a:lnTo>
                    <a:pt x="134" y="220"/>
                  </a:lnTo>
                  <a:lnTo>
                    <a:pt x="134" y="218"/>
                  </a:lnTo>
                  <a:lnTo>
                    <a:pt x="134" y="216"/>
                  </a:lnTo>
                  <a:lnTo>
                    <a:pt x="134" y="214"/>
                  </a:lnTo>
                  <a:lnTo>
                    <a:pt x="132" y="214"/>
                  </a:lnTo>
                  <a:lnTo>
                    <a:pt x="130" y="214"/>
                  </a:lnTo>
                  <a:lnTo>
                    <a:pt x="128" y="212"/>
                  </a:lnTo>
                  <a:lnTo>
                    <a:pt x="126" y="212"/>
                  </a:lnTo>
                  <a:lnTo>
                    <a:pt x="126" y="214"/>
                  </a:lnTo>
                  <a:lnTo>
                    <a:pt x="126" y="216"/>
                  </a:lnTo>
                  <a:lnTo>
                    <a:pt x="126" y="218"/>
                  </a:lnTo>
                  <a:lnTo>
                    <a:pt x="124" y="218"/>
                  </a:lnTo>
                  <a:lnTo>
                    <a:pt x="124" y="220"/>
                  </a:lnTo>
                  <a:lnTo>
                    <a:pt x="122" y="220"/>
                  </a:lnTo>
                  <a:lnTo>
                    <a:pt x="122" y="222"/>
                  </a:lnTo>
                  <a:lnTo>
                    <a:pt x="120" y="222"/>
                  </a:lnTo>
                  <a:lnTo>
                    <a:pt x="120" y="220"/>
                  </a:lnTo>
                  <a:lnTo>
                    <a:pt x="118" y="220"/>
                  </a:lnTo>
                  <a:lnTo>
                    <a:pt x="118" y="222"/>
                  </a:lnTo>
                  <a:lnTo>
                    <a:pt x="116" y="222"/>
                  </a:lnTo>
                  <a:lnTo>
                    <a:pt x="116" y="222"/>
                  </a:lnTo>
                  <a:lnTo>
                    <a:pt x="116" y="224"/>
                  </a:lnTo>
                  <a:lnTo>
                    <a:pt x="114" y="224"/>
                  </a:lnTo>
                  <a:lnTo>
                    <a:pt x="112" y="224"/>
                  </a:lnTo>
                  <a:lnTo>
                    <a:pt x="110" y="224"/>
                  </a:lnTo>
                  <a:lnTo>
                    <a:pt x="108" y="224"/>
                  </a:lnTo>
                  <a:lnTo>
                    <a:pt x="106" y="224"/>
                  </a:lnTo>
                  <a:lnTo>
                    <a:pt x="106" y="226"/>
                  </a:lnTo>
                  <a:lnTo>
                    <a:pt x="106" y="228"/>
                  </a:lnTo>
                  <a:lnTo>
                    <a:pt x="104" y="228"/>
                  </a:lnTo>
                  <a:lnTo>
                    <a:pt x="102" y="226"/>
                  </a:lnTo>
                  <a:lnTo>
                    <a:pt x="100" y="226"/>
                  </a:lnTo>
                  <a:lnTo>
                    <a:pt x="100" y="224"/>
                  </a:lnTo>
                  <a:lnTo>
                    <a:pt x="98" y="224"/>
                  </a:lnTo>
                  <a:lnTo>
                    <a:pt x="98" y="222"/>
                  </a:lnTo>
                  <a:lnTo>
                    <a:pt x="96" y="222"/>
                  </a:lnTo>
                  <a:lnTo>
                    <a:pt x="96" y="220"/>
                  </a:lnTo>
                  <a:lnTo>
                    <a:pt x="94" y="220"/>
                  </a:lnTo>
                  <a:lnTo>
                    <a:pt x="96" y="218"/>
                  </a:lnTo>
                  <a:lnTo>
                    <a:pt x="96" y="216"/>
                  </a:lnTo>
                  <a:lnTo>
                    <a:pt x="94" y="216"/>
                  </a:lnTo>
                  <a:lnTo>
                    <a:pt x="92" y="216"/>
                  </a:lnTo>
                  <a:lnTo>
                    <a:pt x="92" y="214"/>
                  </a:lnTo>
                  <a:lnTo>
                    <a:pt x="92" y="212"/>
                  </a:lnTo>
                  <a:lnTo>
                    <a:pt x="94" y="212"/>
                  </a:lnTo>
                  <a:lnTo>
                    <a:pt x="96" y="212"/>
                  </a:lnTo>
                  <a:lnTo>
                    <a:pt x="96" y="210"/>
                  </a:lnTo>
                  <a:lnTo>
                    <a:pt x="94" y="210"/>
                  </a:lnTo>
                  <a:lnTo>
                    <a:pt x="94" y="208"/>
                  </a:lnTo>
                  <a:lnTo>
                    <a:pt x="96" y="208"/>
                  </a:lnTo>
                  <a:lnTo>
                    <a:pt x="96" y="206"/>
                  </a:lnTo>
                  <a:lnTo>
                    <a:pt x="96" y="208"/>
                  </a:lnTo>
                  <a:lnTo>
                    <a:pt x="98" y="208"/>
                  </a:lnTo>
                  <a:lnTo>
                    <a:pt x="98" y="206"/>
                  </a:lnTo>
                  <a:lnTo>
                    <a:pt x="98" y="208"/>
                  </a:lnTo>
                  <a:lnTo>
                    <a:pt x="100" y="208"/>
                  </a:lnTo>
                  <a:lnTo>
                    <a:pt x="102" y="208"/>
                  </a:lnTo>
                  <a:lnTo>
                    <a:pt x="104" y="208"/>
                  </a:lnTo>
                  <a:lnTo>
                    <a:pt x="104" y="206"/>
                  </a:lnTo>
                  <a:lnTo>
                    <a:pt x="102" y="206"/>
                  </a:lnTo>
                  <a:lnTo>
                    <a:pt x="102" y="204"/>
                  </a:lnTo>
                  <a:lnTo>
                    <a:pt x="100" y="204"/>
                  </a:lnTo>
                  <a:lnTo>
                    <a:pt x="98" y="204"/>
                  </a:lnTo>
                  <a:lnTo>
                    <a:pt x="100" y="202"/>
                  </a:lnTo>
                  <a:lnTo>
                    <a:pt x="100" y="200"/>
                  </a:lnTo>
                  <a:lnTo>
                    <a:pt x="98" y="198"/>
                  </a:lnTo>
                  <a:lnTo>
                    <a:pt x="98" y="196"/>
                  </a:lnTo>
                  <a:lnTo>
                    <a:pt x="100" y="196"/>
                  </a:lnTo>
                  <a:lnTo>
                    <a:pt x="100" y="194"/>
                  </a:lnTo>
                  <a:lnTo>
                    <a:pt x="98" y="194"/>
                  </a:lnTo>
                  <a:lnTo>
                    <a:pt x="98" y="196"/>
                  </a:lnTo>
                  <a:lnTo>
                    <a:pt x="96" y="196"/>
                  </a:lnTo>
                  <a:lnTo>
                    <a:pt x="96" y="194"/>
                  </a:lnTo>
                  <a:lnTo>
                    <a:pt x="94" y="194"/>
                  </a:lnTo>
                  <a:lnTo>
                    <a:pt x="92" y="192"/>
                  </a:lnTo>
                  <a:lnTo>
                    <a:pt x="90" y="190"/>
                  </a:lnTo>
                  <a:lnTo>
                    <a:pt x="90" y="192"/>
                  </a:lnTo>
                  <a:lnTo>
                    <a:pt x="88" y="192"/>
                  </a:lnTo>
                  <a:lnTo>
                    <a:pt x="86" y="192"/>
                  </a:lnTo>
                  <a:lnTo>
                    <a:pt x="86" y="190"/>
                  </a:lnTo>
                  <a:lnTo>
                    <a:pt x="86" y="188"/>
                  </a:lnTo>
                  <a:lnTo>
                    <a:pt x="84" y="188"/>
                  </a:lnTo>
                  <a:lnTo>
                    <a:pt x="84" y="186"/>
                  </a:lnTo>
                  <a:lnTo>
                    <a:pt x="82" y="186"/>
                  </a:lnTo>
                  <a:lnTo>
                    <a:pt x="82" y="186"/>
                  </a:lnTo>
                  <a:lnTo>
                    <a:pt x="82" y="184"/>
                  </a:lnTo>
                  <a:lnTo>
                    <a:pt x="84" y="184"/>
                  </a:lnTo>
                  <a:lnTo>
                    <a:pt x="84" y="182"/>
                  </a:lnTo>
                  <a:lnTo>
                    <a:pt x="82" y="180"/>
                  </a:lnTo>
                  <a:lnTo>
                    <a:pt x="82" y="178"/>
                  </a:lnTo>
                  <a:lnTo>
                    <a:pt x="80" y="178"/>
                  </a:lnTo>
                  <a:lnTo>
                    <a:pt x="80" y="176"/>
                  </a:lnTo>
                  <a:lnTo>
                    <a:pt x="78" y="176"/>
                  </a:lnTo>
                  <a:lnTo>
                    <a:pt x="78" y="174"/>
                  </a:lnTo>
                  <a:lnTo>
                    <a:pt x="76" y="174"/>
                  </a:lnTo>
                  <a:lnTo>
                    <a:pt x="76" y="172"/>
                  </a:lnTo>
                  <a:lnTo>
                    <a:pt x="76" y="170"/>
                  </a:lnTo>
                  <a:lnTo>
                    <a:pt x="74" y="170"/>
                  </a:lnTo>
                  <a:lnTo>
                    <a:pt x="74" y="172"/>
                  </a:lnTo>
                  <a:lnTo>
                    <a:pt x="72" y="170"/>
                  </a:lnTo>
                  <a:lnTo>
                    <a:pt x="72" y="168"/>
                  </a:lnTo>
                  <a:lnTo>
                    <a:pt x="74" y="168"/>
                  </a:lnTo>
                  <a:lnTo>
                    <a:pt x="76" y="168"/>
                  </a:lnTo>
                  <a:lnTo>
                    <a:pt x="76" y="166"/>
                  </a:lnTo>
                  <a:lnTo>
                    <a:pt x="76" y="164"/>
                  </a:lnTo>
                  <a:lnTo>
                    <a:pt x="76" y="162"/>
                  </a:lnTo>
                  <a:lnTo>
                    <a:pt x="76" y="160"/>
                  </a:lnTo>
                  <a:lnTo>
                    <a:pt x="74" y="160"/>
                  </a:lnTo>
                  <a:lnTo>
                    <a:pt x="72" y="160"/>
                  </a:lnTo>
                  <a:lnTo>
                    <a:pt x="72" y="158"/>
                  </a:lnTo>
                  <a:lnTo>
                    <a:pt x="70" y="158"/>
                  </a:lnTo>
                  <a:lnTo>
                    <a:pt x="70" y="160"/>
                  </a:lnTo>
                  <a:lnTo>
                    <a:pt x="70" y="162"/>
                  </a:lnTo>
                  <a:lnTo>
                    <a:pt x="68" y="162"/>
                  </a:lnTo>
                  <a:lnTo>
                    <a:pt x="68" y="160"/>
                  </a:lnTo>
                  <a:lnTo>
                    <a:pt x="68" y="158"/>
                  </a:lnTo>
                  <a:lnTo>
                    <a:pt x="68" y="158"/>
                  </a:lnTo>
                  <a:lnTo>
                    <a:pt x="68" y="160"/>
                  </a:lnTo>
                  <a:lnTo>
                    <a:pt x="68" y="162"/>
                  </a:lnTo>
                  <a:lnTo>
                    <a:pt x="68" y="162"/>
                  </a:lnTo>
                  <a:lnTo>
                    <a:pt x="68" y="162"/>
                  </a:lnTo>
                  <a:lnTo>
                    <a:pt x="68" y="164"/>
                  </a:lnTo>
                  <a:lnTo>
                    <a:pt x="66" y="164"/>
                  </a:lnTo>
                  <a:lnTo>
                    <a:pt x="66" y="162"/>
                  </a:lnTo>
                  <a:lnTo>
                    <a:pt x="64" y="162"/>
                  </a:lnTo>
                  <a:lnTo>
                    <a:pt x="62" y="162"/>
                  </a:lnTo>
                  <a:lnTo>
                    <a:pt x="62" y="160"/>
                  </a:lnTo>
                  <a:lnTo>
                    <a:pt x="60" y="160"/>
                  </a:lnTo>
                  <a:lnTo>
                    <a:pt x="58" y="160"/>
                  </a:lnTo>
                  <a:lnTo>
                    <a:pt x="58" y="158"/>
                  </a:lnTo>
                  <a:lnTo>
                    <a:pt x="56" y="158"/>
                  </a:lnTo>
                  <a:lnTo>
                    <a:pt x="56" y="156"/>
                  </a:lnTo>
                  <a:lnTo>
                    <a:pt x="56" y="154"/>
                  </a:lnTo>
                  <a:lnTo>
                    <a:pt x="56" y="152"/>
                  </a:lnTo>
                  <a:lnTo>
                    <a:pt x="56" y="150"/>
                  </a:lnTo>
                  <a:lnTo>
                    <a:pt x="56" y="148"/>
                  </a:lnTo>
                  <a:lnTo>
                    <a:pt x="56" y="146"/>
                  </a:lnTo>
                  <a:lnTo>
                    <a:pt x="56" y="144"/>
                  </a:lnTo>
                  <a:lnTo>
                    <a:pt x="58" y="144"/>
                  </a:lnTo>
                  <a:lnTo>
                    <a:pt x="56" y="144"/>
                  </a:lnTo>
                  <a:lnTo>
                    <a:pt x="56" y="142"/>
                  </a:lnTo>
                  <a:lnTo>
                    <a:pt x="54" y="142"/>
                  </a:lnTo>
                  <a:lnTo>
                    <a:pt x="54" y="140"/>
                  </a:lnTo>
                  <a:lnTo>
                    <a:pt x="54" y="142"/>
                  </a:lnTo>
                  <a:lnTo>
                    <a:pt x="54" y="144"/>
                  </a:lnTo>
                  <a:lnTo>
                    <a:pt x="54" y="146"/>
                  </a:lnTo>
                  <a:lnTo>
                    <a:pt x="54" y="148"/>
                  </a:lnTo>
                  <a:lnTo>
                    <a:pt x="52" y="148"/>
                  </a:lnTo>
                  <a:lnTo>
                    <a:pt x="52" y="146"/>
                  </a:lnTo>
                  <a:lnTo>
                    <a:pt x="50" y="146"/>
                  </a:lnTo>
                  <a:lnTo>
                    <a:pt x="50" y="144"/>
                  </a:lnTo>
                  <a:lnTo>
                    <a:pt x="48" y="142"/>
                  </a:lnTo>
                  <a:lnTo>
                    <a:pt x="48" y="140"/>
                  </a:lnTo>
                  <a:lnTo>
                    <a:pt x="46" y="140"/>
                  </a:lnTo>
                  <a:lnTo>
                    <a:pt x="46" y="138"/>
                  </a:lnTo>
                  <a:lnTo>
                    <a:pt x="44" y="138"/>
                  </a:lnTo>
                  <a:lnTo>
                    <a:pt x="42" y="138"/>
                  </a:lnTo>
                  <a:lnTo>
                    <a:pt x="42" y="138"/>
                  </a:lnTo>
                  <a:lnTo>
                    <a:pt x="40" y="136"/>
                  </a:lnTo>
                  <a:lnTo>
                    <a:pt x="40" y="138"/>
                  </a:lnTo>
                  <a:lnTo>
                    <a:pt x="38" y="138"/>
                  </a:lnTo>
                  <a:lnTo>
                    <a:pt x="36" y="138"/>
                  </a:lnTo>
                  <a:lnTo>
                    <a:pt x="34" y="138"/>
                  </a:lnTo>
                  <a:lnTo>
                    <a:pt x="34" y="136"/>
                  </a:lnTo>
                  <a:lnTo>
                    <a:pt x="34" y="134"/>
                  </a:lnTo>
                  <a:lnTo>
                    <a:pt x="36" y="134"/>
                  </a:lnTo>
                  <a:lnTo>
                    <a:pt x="36" y="132"/>
                  </a:lnTo>
                  <a:lnTo>
                    <a:pt x="34" y="132"/>
                  </a:lnTo>
                  <a:lnTo>
                    <a:pt x="32" y="132"/>
                  </a:lnTo>
                  <a:lnTo>
                    <a:pt x="32" y="134"/>
                  </a:lnTo>
                  <a:lnTo>
                    <a:pt x="30" y="134"/>
                  </a:lnTo>
                  <a:lnTo>
                    <a:pt x="28" y="134"/>
                  </a:lnTo>
                  <a:lnTo>
                    <a:pt x="28" y="132"/>
                  </a:lnTo>
                  <a:lnTo>
                    <a:pt x="28" y="130"/>
                  </a:lnTo>
                  <a:lnTo>
                    <a:pt x="28" y="128"/>
                  </a:lnTo>
                  <a:lnTo>
                    <a:pt x="26" y="128"/>
                  </a:lnTo>
                  <a:lnTo>
                    <a:pt x="26" y="130"/>
                  </a:lnTo>
                  <a:lnTo>
                    <a:pt x="24" y="130"/>
                  </a:lnTo>
                  <a:lnTo>
                    <a:pt x="24" y="128"/>
                  </a:lnTo>
                  <a:lnTo>
                    <a:pt x="22" y="128"/>
                  </a:lnTo>
                  <a:lnTo>
                    <a:pt x="20" y="128"/>
                  </a:lnTo>
                  <a:lnTo>
                    <a:pt x="20" y="128"/>
                  </a:lnTo>
                  <a:lnTo>
                    <a:pt x="18" y="128"/>
                  </a:lnTo>
                  <a:lnTo>
                    <a:pt x="16" y="128"/>
                  </a:lnTo>
                  <a:lnTo>
                    <a:pt x="14" y="128"/>
                  </a:lnTo>
                  <a:lnTo>
                    <a:pt x="12" y="128"/>
                  </a:lnTo>
                  <a:lnTo>
                    <a:pt x="10" y="128"/>
                  </a:lnTo>
                  <a:lnTo>
                    <a:pt x="10" y="126"/>
                  </a:lnTo>
                  <a:lnTo>
                    <a:pt x="8" y="126"/>
                  </a:lnTo>
                  <a:lnTo>
                    <a:pt x="6" y="126"/>
                  </a:lnTo>
                  <a:lnTo>
                    <a:pt x="4" y="124"/>
                  </a:lnTo>
                  <a:lnTo>
                    <a:pt x="2" y="124"/>
                  </a:lnTo>
                  <a:lnTo>
                    <a:pt x="0" y="124"/>
                  </a:lnTo>
                  <a:lnTo>
                    <a:pt x="0" y="122"/>
                  </a:lnTo>
                  <a:lnTo>
                    <a:pt x="2" y="122"/>
                  </a:lnTo>
                  <a:lnTo>
                    <a:pt x="2" y="120"/>
                  </a:lnTo>
                  <a:lnTo>
                    <a:pt x="2" y="118"/>
                  </a:lnTo>
                  <a:lnTo>
                    <a:pt x="4" y="118"/>
                  </a:lnTo>
                  <a:lnTo>
                    <a:pt x="6" y="116"/>
                  </a:lnTo>
                  <a:lnTo>
                    <a:pt x="6" y="114"/>
                  </a:lnTo>
                  <a:lnTo>
                    <a:pt x="6" y="112"/>
                  </a:lnTo>
                  <a:lnTo>
                    <a:pt x="6" y="110"/>
                  </a:lnTo>
                  <a:lnTo>
                    <a:pt x="6" y="108"/>
                  </a:lnTo>
                  <a:lnTo>
                    <a:pt x="6" y="106"/>
                  </a:lnTo>
                  <a:lnTo>
                    <a:pt x="8" y="106"/>
                  </a:lnTo>
                  <a:lnTo>
                    <a:pt x="10" y="104"/>
                  </a:lnTo>
                  <a:lnTo>
                    <a:pt x="10" y="102"/>
                  </a:lnTo>
                  <a:lnTo>
                    <a:pt x="12" y="102"/>
                  </a:lnTo>
                  <a:lnTo>
                    <a:pt x="14" y="102"/>
                  </a:lnTo>
                  <a:lnTo>
                    <a:pt x="16" y="100"/>
                  </a:lnTo>
                  <a:lnTo>
                    <a:pt x="18" y="98"/>
                  </a:lnTo>
                  <a:lnTo>
                    <a:pt x="20" y="98"/>
                  </a:lnTo>
                  <a:lnTo>
                    <a:pt x="20" y="98"/>
                  </a:lnTo>
                  <a:lnTo>
                    <a:pt x="20" y="96"/>
                  </a:lnTo>
                  <a:lnTo>
                    <a:pt x="22" y="96"/>
                  </a:lnTo>
                  <a:lnTo>
                    <a:pt x="24" y="94"/>
                  </a:lnTo>
                  <a:lnTo>
                    <a:pt x="26" y="94"/>
                  </a:lnTo>
                  <a:lnTo>
                    <a:pt x="28" y="92"/>
                  </a:lnTo>
                  <a:lnTo>
                    <a:pt x="30" y="92"/>
                  </a:lnTo>
                  <a:lnTo>
                    <a:pt x="34" y="90"/>
                  </a:lnTo>
                  <a:lnTo>
                    <a:pt x="38" y="90"/>
                  </a:lnTo>
                  <a:lnTo>
                    <a:pt x="40" y="88"/>
                  </a:lnTo>
                  <a:lnTo>
                    <a:pt x="42" y="88"/>
                  </a:lnTo>
                  <a:lnTo>
                    <a:pt x="44" y="88"/>
                  </a:lnTo>
                  <a:lnTo>
                    <a:pt x="44" y="86"/>
                  </a:lnTo>
                  <a:lnTo>
                    <a:pt x="46" y="86"/>
                  </a:lnTo>
                  <a:lnTo>
                    <a:pt x="46" y="84"/>
                  </a:lnTo>
                  <a:lnTo>
                    <a:pt x="46" y="82"/>
                  </a:lnTo>
                  <a:lnTo>
                    <a:pt x="48" y="82"/>
                  </a:lnTo>
                  <a:lnTo>
                    <a:pt x="48" y="80"/>
                  </a:lnTo>
                  <a:lnTo>
                    <a:pt x="50" y="78"/>
                  </a:lnTo>
                  <a:lnTo>
                    <a:pt x="50" y="76"/>
                  </a:lnTo>
                  <a:lnTo>
                    <a:pt x="50" y="74"/>
                  </a:lnTo>
                  <a:lnTo>
                    <a:pt x="52" y="74"/>
                  </a:lnTo>
                  <a:lnTo>
                    <a:pt x="52" y="72"/>
                  </a:lnTo>
                  <a:lnTo>
                    <a:pt x="54" y="72"/>
                  </a:lnTo>
                  <a:lnTo>
                    <a:pt x="54" y="70"/>
                  </a:lnTo>
                  <a:lnTo>
                    <a:pt x="56" y="68"/>
                  </a:lnTo>
                  <a:lnTo>
                    <a:pt x="56" y="66"/>
                  </a:lnTo>
                  <a:lnTo>
                    <a:pt x="56" y="64"/>
                  </a:lnTo>
                  <a:lnTo>
                    <a:pt x="58" y="64"/>
                  </a:lnTo>
                  <a:lnTo>
                    <a:pt x="58" y="62"/>
                  </a:lnTo>
                  <a:lnTo>
                    <a:pt x="58" y="60"/>
                  </a:lnTo>
                  <a:lnTo>
                    <a:pt x="58" y="58"/>
                  </a:lnTo>
                  <a:lnTo>
                    <a:pt x="60" y="58"/>
                  </a:lnTo>
                  <a:lnTo>
                    <a:pt x="60" y="56"/>
                  </a:lnTo>
                  <a:lnTo>
                    <a:pt x="60" y="54"/>
                  </a:lnTo>
                  <a:lnTo>
                    <a:pt x="62" y="54"/>
                  </a:lnTo>
                  <a:lnTo>
                    <a:pt x="62" y="52"/>
                  </a:lnTo>
                  <a:lnTo>
                    <a:pt x="64" y="50"/>
                  </a:lnTo>
                  <a:lnTo>
                    <a:pt x="64" y="48"/>
                  </a:lnTo>
                  <a:lnTo>
                    <a:pt x="66" y="46"/>
                  </a:lnTo>
                  <a:lnTo>
                    <a:pt x="66" y="44"/>
                  </a:lnTo>
                  <a:lnTo>
                    <a:pt x="66" y="42"/>
                  </a:lnTo>
                  <a:lnTo>
                    <a:pt x="68" y="42"/>
                  </a:lnTo>
                  <a:lnTo>
                    <a:pt x="68" y="42"/>
                  </a:lnTo>
                  <a:lnTo>
                    <a:pt x="68" y="40"/>
                  </a:lnTo>
                  <a:lnTo>
                    <a:pt x="68" y="38"/>
                  </a:lnTo>
                  <a:lnTo>
                    <a:pt x="70" y="38"/>
                  </a:lnTo>
                  <a:lnTo>
                    <a:pt x="70" y="36"/>
                  </a:lnTo>
                  <a:lnTo>
                    <a:pt x="72" y="36"/>
                  </a:lnTo>
                  <a:lnTo>
                    <a:pt x="72" y="34"/>
                  </a:lnTo>
                  <a:lnTo>
                    <a:pt x="74" y="34"/>
                  </a:lnTo>
                  <a:lnTo>
                    <a:pt x="74" y="32"/>
                  </a:lnTo>
                  <a:lnTo>
                    <a:pt x="74" y="30"/>
                  </a:lnTo>
                  <a:lnTo>
                    <a:pt x="74" y="28"/>
                  </a:lnTo>
                  <a:lnTo>
                    <a:pt x="76" y="28"/>
                  </a:lnTo>
                  <a:lnTo>
                    <a:pt x="76" y="26"/>
                  </a:lnTo>
                  <a:lnTo>
                    <a:pt x="78" y="26"/>
                  </a:lnTo>
                  <a:lnTo>
                    <a:pt x="78" y="24"/>
                  </a:lnTo>
                  <a:lnTo>
                    <a:pt x="80" y="22"/>
                  </a:lnTo>
                  <a:lnTo>
                    <a:pt x="82" y="22"/>
                  </a:lnTo>
                  <a:lnTo>
                    <a:pt x="82" y="20"/>
                  </a:lnTo>
                  <a:lnTo>
                    <a:pt x="84" y="20"/>
                  </a:lnTo>
                  <a:lnTo>
                    <a:pt x="84" y="18"/>
                  </a:lnTo>
                  <a:lnTo>
                    <a:pt x="86" y="18"/>
                  </a:lnTo>
                  <a:lnTo>
                    <a:pt x="88" y="16"/>
                  </a:lnTo>
                  <a:lnTo>
                    <a:pt x="90" y="16"/>
                  </a:lnTo>
                  <a:lnTo>
                    <a:pt x="90" y="14"/>
                  </a:lnTo>
                  <a:lnTo>
                    <a:pt x="92" y="14"/>
                  </a:lnTo>
                  <a:lnTo>
                    <a:pt x="92" y="12"/>
                  </a:lnTo>
                  <a:lnTo>
                    <a:pt x="94" y="12"/>
                  </a:lnTo>
                  <a:lnTo>
                    <a:pt x="96" y="12"/>
                  </a:lnTo>
                  <a:lnTo>
                    <a:pt x="96" y="10"/>
                  </a:lnTo>
                  <a:lnTo>
                    <a:pt x="98" y="10"/>
                  </a:lnTo>
                  <a:lnTo>
                    <a:pt x="100" y="10"/>
                  </a:lnTo>
                  <a:lnTo>
                    <a:pt x="100" y="8"/>
                  </a:lnTo>
                  <a:lnTo>
                    <a:pt x="102" y="8"/>
                  </a:lnTo>
                  <a:lnTo>
                    <a:pt x="102" y="6"/>
                  </a:lnTo>
                  <a:lnTo>
                    <a:pt x="104" y="6"/>
                  </a:lnTo>
                  <a:lnTo>
                    <a:pt x="106" y="6"/>
                  </a:lnTo>
                  <a:lnTo>
                    <a:pt x="106" y="4"/>
                  </a:lnTo>
                  <a:lnTo>
                    <a:pt x="108" y="4"/>
                  </a:lnTo>
                  <a:lnTo>
                    <a:pt x="110" y="2"/>
                  </a:lnTo>
                  <a:lnTo>
                    <a:pt x="112" y="2"/>
                  </a:lnTo>
                  <a:lnTo>
                    <a:pt x="114" y="0"/>
                  </a:lnTo>
                  <a:lnTo>
                    <a:pt x="114" y="2"/>
                  </a:lnTo>
                  <a:lnTo>
                    <a:pt x="116" y="2"/>
                  </a:lnTo>
                  <a:lnTo>
                    <a:pt x="114" y="2"/>
                  </a:lnTo>
                  <a:lnTo>
                    <a:pt x="114" y="4"/>
                  </a:lnTo>
                  <a:lnTo>
                    <a:pt x="116" y="6"/>
                  </a:lnTo>
                  <a:lnTo>
                    <a:pt x="116" y="8"/>
                  </a:lnTo>
                  <a:lnTo>
                    <a:pt x="116" y="8"/>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9" name="Freeform 29"/>
            <p:cNvSpPr>
              <a:spLocks/>
            </p:cNvSpPr>
            <p:nvPr/>
          </p:nvSpPr>
          <p:spPr bwMode="auto">
            <a:xfrm>
              <a:off x="7121525" y="3259138"/>
              <a:ext cx="349250" cy="254000"/>
            </a:xfrm>
            <a:custGeom>
              <a:avLst/>
              <a:gdLst>
                <a:gd name="T0" fmla="*/ 118 w 220"/>
                <a:gd name="T1" fmla="*/ 6 h 160"/>
                <a:gd name="T2" fmla="*/ 126 w 220"/>
                <a:gd name="T3" fmla="*/ 14 h 160"/>
                <a:gd name="T4" fmla="*/ 120 w 220"/>
                <a:gd name="T5" fmla="*/ 28 h 160"/>
                <a:gd name="T6" fmla="*/ 122 w 220"/>
                <a:gd name="T7" fmla="*/ 36 h 160"/>
                <a:gd name="T8" fmla="*/ 136 w 220"/>
                <a:gd name="T9" fmla="*/ 38 h 160"/>
                <a:gd name="T10" fmla="*/ 144 w 220"/>
                <a:gd name="T11" fmla="*/ 40 h 160"/>
                <a:gd name="T12" fmla="*/ 152 w 220"/>
                <a:gd name="T13" fmla="*/ 44 h 160"/>
                <a:gd name="T14" fmla="*/ 158 w 220"/>
                <a:gd name="T15" fmla="*/ 48 h 160"/>
                <a:gd name="T16" fmla="*/ 166 w 220"/>
                <a:gd name="T17" fmla="*/ 56 h 160"/>
                <a:gd name="T18" fmla="*/ 170 w 220"/>
                <a:gd name="T19" fmla="*/ 52 h 160"/>
                <a:gd name="T20" fmla="*/ 172 w 220"/>
                <a:gd name="T21" fmla="*/ 62 h 160"/>
                <a:gd name="T22" fmla="*/ 178 w 220"/>
                <a:gd name="T23" fmla="*/ 72 h 160"/>
                <a:gd name="T24" fmla="*/ 184 w 220"/>
                <a:gd name="T25" fmla="*/ 70 h 160"/>
                <a:gd name="T26" fmla="*/ 188 w 220"/>
                <a:gd name="T27" fmla="*/ 68 h 160"/>
                <a:gd name="T28" fmla="*/ 190 w 220"/>
                <a:gd name="T29" fmla="*/ 78 h 160"/>
                <a:gd name="T30" fmla="*/ 194 w 220"/>
                <a:gd name="T31" fmla="*/ 84 h 160"/>
                <a:gd name="T32" fmla="*/ 198 w 220"/>
                <a:gd name="T33" fmla="*/ 94 h 160"/>
                <a:gd name="T34" fmla="*/ 204 w 220"/>
                <a:gd name="T35" fmla="*/ 102 h 160"/>
                <a:gd name="T36" fmla="*/ 214 w 220"/>
                <a:gd name="T37" fmla="*/ 104 h 160"/>
                <a:gd name="T38" fmla="*/ 216 w 220"/>
                <a:gd name="T39" fmla="*/ 114 h 160"/>
                <a:gd name="T40" fmla="*/ 214 w 220"/>
                <a:gd name="T41" fmla="*/ 116 h 160"/>
                <a:gd name="T42" fmla="*/ 212 w 220"/>
                <a:gd name="T43" fmla="*/ 122 h 160"/>
                <a:gd name="T44" fmla="*/ 210 w 220"/>
                <a:gd name="T45" fmla="*/ 130 h 160"/>
                <a:gd name="T46" fmla="*/ 200 w 220"/>
                <a:gd name="T47" fmla="*/ 132 h 160"/>
                <a:gd name="T48" fmla="*/ 188 w 220"/>
                <a:gd name="T49" fmla="*/ 134 h 160"/>
                <a:gd name="T50" fmla="*/ 178 w 220"/>
                <a:gd name="T51" fmla="*/ 140 h 160"/>
                <a:gd name="T52" fmla="*/ 168 w 220"/>
                <a:gd name="T53" fmla="*/ 144 h 160"/>
                <a:gd name="T54" fmla="*/ 160 w 220"/>
                <a:gd name="T55" fmla="*/ 144 h 160"/>
                <a:gd name="T56" fmla="*/ 150 w 220"/>
                <a:gd name="T57" fmla="*/ 146 h 160"/>
                <a:gd name="T58" fmla="*/ 144 w 220"/>
                <a:gd name="T59" fmla="*/ 148 h 160"/>
                <a:gd name="T60" fmla="*/ 136 w 220"/>
                <a:gd name="T61" fmla="*/ 150 h 160"/>
                <a:gd name="T62" fmla="*/ 124 w 220"/>
                <a:gd name="T63" fmla="*/ 154 h 160"/>
                <a:gd name="T64" fmla="*/ 114 w 220"/>
                <a:gd name="T65" fmla="*/ 156 h 160"/>
                <a:gd name="T66" fmla="*/ 104 w 220"/>
                <a:gd name="T67" fmla="*/ 158 h 160"/>
                <a:gd name="T68" fmla="*/ 92 w 220"/>
                <a:gd name="T69" fmla="*/ 158 h 160"/>
                <a:gd name="T70" fmla="*/ 84 w 220"/>
                <a:gd name="T71" fmla="*/ 150 h 160"/>
                <a:gd name="T72" fmla="*/ 74 w 220"/>
                <a:gd name="T73" fmla="*/ 148 h 160"/>
                <a:gd name="T74" fmla="*/ 68 w 220"/>
                <a:gd name="T75" fmla="*/ 144 h 160"/>
                <a:gd name="T76" fmla="*/ 62 w 220"/>
                <a:gd name="T77" fmla="*/ 136 h 160"/>
                <a:gd name="T78" fmla="*/ 56 w 220"/>
                <a:gd name="T79" fmla="*/ 126 h 160"/>
                <a:gd name="T80" fmla="*/ 48 w 220"/>
                <a:gd name="T81" fmla="*/ 122 h 160"/>
                <a:gd name="T82" fmla="*/ 46 w 220"/>
                <a:gd name="T83" fmla="*/ 116 h 160"/>
                <a:gd name="T84" fmla="*/ 38 w 220"/>
                <a:gd name="T85" fmla="*/ 110 h 160"/>
                <a:gd name="T86" fmla="*/ 28 w 220"/>
                <a:gd name="T87" fmla="*/ 104 h 160"/>
                <a:gd name="T88" fmla="*/ 28 w 220"/>
                <a:gd name="T89" fmla="*/ 98 h 160"/>
                <a:gd name="T90" fmla="*/ 20 w 220"/>
                <a:gd name="T91" fmla="*/ 92 h 160"/>
                <a:gd name="T92" fmla="*/ 20 w 220"/>
                <a:gd name="T93" fmla="*/ 82 h 160"/>
                <a:gd name="T94" fmla="*/ 16 w 220"/>
                <a:gd name="T95" fmla="*/ 70 h 160"/>
                <a:gd name="T96" fmla="*/ 8 w 220"/>
                <a:gd name="T97" fmla="*/ 68 h 160"/>
                <a:gd name="T98" fmla="*/ 6 w 220"/>
                <a:gd name="T99" fmla="*/ 60 h 160"/>
                <a:gd name="T100" fmla="*/ 22 w 220"/>
                <a:gd name="T101" fmla="*/ 50 h 160"/>
                <a:gd name="T102" fmla="*/ 38 w 220"/>
                <a:gd name="T103" fmla="*/ 44 h 160"/>
                <a:gd name="T104" fmla="*/ 52 w 220"/>
                <a:gd name="T105" fmla="*/ 34 h 160"/>
                <a:gd name="T106" fmla="*/ 74 w 220"/>
                <a:gd name="T107" fmla="*/ 20 h 160"/>
                <a:gd name="T108" fmla="*/ 94 w 220"/>
                <a:gd name="T109" fmla="*/ 8 h 160"/>
                <a:gd name="T110" fmla="*/ 108 w 220"/>
                <a:gd name="T11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0" h="160">
                  <a:moveTo>
                    <a:pt x="110" y="0"/>
                  </a:moveTo>
                  <a:lnTo>
                    <a:pt x="112" y="0"/>
                  </a:lnTo>
                  <a:lnTo>
                    <a:pt x="114" y="0"/>
                  </a:lnTo>
                  <a:lnTo>
                    <a:pt x="116" y="0"/>
                  </a:lnTo>
                  <a:lnTo>
                    <a:pt x="118" y="2"/>
                  </a:lnTo>
                  <a:lnTo>
                    <a:pt x="118" y="4"/>
                  </a:lnTo>
                  <a:lnTo>
                    <a:pt x="116" y="4"/>
                  </a:lnTo>
                  <a:lnTo>
                    <a:pt x="118" y="6"/>
                  </a:lnTo>
                  <a:lnTo>
                    <a:pt x="120" y="6"/>
                  </a:lnTo>
                  <a:lnTo>
                    <a:pt x="120" y="8"/>
                  </a:lnTo>
                  <a:lnTo>
                    <a:pt x="122" y="8"/>
                  </a:lnTo>
                  <a:lnTo>
                    <a:pt x="124" y="8"/>
                  </a:lnTo>
                  <a:lnTo>
                    <a:pt x="124" y="10"/>
                  </a:lnTo>
                  <a:lnTo>
                    <a:pt x="126" y="10"/>
                  </a:lnTo>
                  <a:lnTo>
                    <a:pt x="126" y="12"/>
                  </a:lnTo>
                  <a:lnTo>
                    <a:pt x="126" y="14"/>
                  </a:lnTo>
                  <a:lnTo>
                    <a:pt x="124" y="16"/>
                  </a:lnTo>
                  <a:lnTo>
                    <a:pt x="122" y="16"/>
                  </a:lnTo>
                  <a:lnTo>
                    <a:pt x="122" y="18"/>
                  </a:lnTo>
                  <a:lnTo>
                    <a:pt x="122" y="20"/>
                  </a:lnTo>
                  <a:lnTo>
                    <a:pt x="122" y="22"/>
                  </a:lnTo>
                  <a:lnTo>
                    <a:pt x="122" y="24"/>
                  </a:lnTo>
                  <a:lnTo>
                    <a:pt x="122" y="26"/>
                  </a:lnTo>
                  <a:lnTo>
                    <a:pt x="120" y="28"/>
                  </a:lnTo>
                  <a:lnTo>
                    <a:pt x="118" y="28"/>
                  </a:lnTo>
                  <a:lnTo>
                    <a:pt x="118" y="30"/>
                  </a:lnTo>
                  <a:lnTo>
                    <a:pt x="118" y="32"/>
                  </a:lnTo>
                  <a:lnTo>
                    <a:pt x="116" y="32"/>
                  </a:lnTo>
                  <a:lnTo>
                    <a:pt x="116" y="34"/>
                  </a:lnTo>
                  <a:lnTo>
                    <a:pt x="118" y="34"/>
                  </a:lnTo>
                  <a:lnTo>
                    <a:pt x="120" y="34"/>
                  </a:lnTo>
                  <a:lnTo>
                    <a:pt x="122" y="36"/>
                  </a:lnTo>
                  <a:lnTo>
                    <a:pt x="124" y="36"/>
                  </a:lnTo>
                  <a:lnTo>
                    <a:pt x="126" y="36"/>
                  </a:lnTo>
                  <a:lnTo>
                    <a:pt x="126" y="38"/>
                  </a:lnTo>
                  <a:lnTo>
                    <a:pt x="128" y="38"/>
                  </a:lnTo>
                  <a:lnTo>
                    <a:pt x="130" y="38"/>
                  </a:lnTo>
                  <a:lnTo>
                    <a:pt x="132" y="38"/>
                  </a:lnTo>
                  <a:lnTo>
                    <a:pt x="134" y="38"/>
                  </a:lnTo>
                  <a:lnTo>
                    <a:pt x="136" y="38"/>
                  </a:lnTo>
                  <a:lnTo>
                    <a:pt x="136" y="38"/>
                  </a:lnTo>
                  <a:lnTo>
                    <a:pt x="138" y="38"/>
                  </a:lnTo>
                  <a:lnTo>
                    <a:pt x="140" y="38"/>
                  </a:lnTo>
                  <a:lnTo>
                    <a:pt x="140" y="40"/>
                  </a:lnTo>
                  <a:lnTo>
                    <a:pt x="142" y="40"/>
                  </a:lnTo>
                  <a:lnTo>
                    <a:pt x="142" y="38"/>
                  </a:lnTo>
                  <a:lnTo>
                    <a:pt x="144" y="38"/>
                  </a:lnTo>
                  <a:lnTo>
                    <a:pt x="144" y="40"/>
                  </a:lnTo>
                  <a:lnTo>
                    <a:pt x="144" y="42"/>
                  </a:lnTo>
                  <a:lnTo>
                    <a:pt x="144" y="44"/>
                  </a:lnTo>
                  <a:lnTo>
                    <a:pt x="146" y="44"/>
                  </a:lnTo>
                  <a:lnTo>
                    <a:pt x="148" y="44"/>
                  </a:lnTo>
                  <a:lnTo>
                    <a:pt x="148" y="42"/>
                  </a:lnTo>
                  <a:lnTo>
                    <a:pt x="150" y="42"/>
                  </a:lnTo>
                  <a:lnTo>
                    <a:pt x="152" y="42"/>
                  </a:lnTo>
                  <a:lnTo>
                    <a:pt x="152" y="44"/>
                  </a:lnTo>
                  <a:lnTo>
                    <a:pt x="150" y="44"/>
                  </a:lnTo>
                  <a:lnTo>
                    <a:pt x="150" y="46"/>
                  </a:lnTo>
                  <a:lnTo>
                    <a:pt x="150" y="48"/>
                  </a:lnTo>
                  <a:lnTo>
                    <a:pt x="152" y="48"/>
                  </a:lnTo>
                  <a:lnTo>
                    <a:pt x="154" y="48"/>
                  </a:lnTo>
                  <a:lnTo>
                    <a:pt x="156" y="48"/>
                  </a:lnTo>
                  <a:lnTo>
                    <a:pt x="156" y="46"/>
                  </a:lnTo>
                  <a:lnTo>
                    <a:pt x="158" y="48"/>
                  </a:lnTo>
                  <a:lnTo>
                    <a:pt x="158" y="48"/>
                  </a:lnTo>
                  <a:lnTo>
                    <a:pt x="160" y="48"/>
                  </a:lnTo>
                  <a:lnTo>
                    <a:pt x="162" y="48"/>
                  </a:lnTo>
                  <a:lnTo>
                    <a:pt x="162" y="50"/>
                  </a:lnTo>
                  <a:lnTo>
                    <a:pt x="164" y="50"/>
                  </a:lnTo>
                  <a:lnTo>
                    <a:pt x="164" y="52"/>
                  </a:lnTo>
                  <a:lnTo>
                    <a:pt x="166" y="54"/>
                  </a:lnTo>
                  <a:lnTo>
                    <a:pt x="166" y="56"/>
                  </a:lnTo>
                  <a:lnTo>
                    <a:pt x="168" y="56"/>
                  </a:lnTo>
                  <a:lnTo>
                    <a:pt x="168" y="58"/>
                  </a:lnTo>
                  <a:lnTo>
                    <a:pt x="170" y="58"/>
                  </a:lnTo>
                  <a:lnTo>
                    <a:pt x="170" y="56"/>
                  </a:lnTo>
                  <a:lnTo>
                    <a:pt x="170" y="54"/>
                  </a:lnTo>
                  <a:lnTo>
                    <a:pt x="170" y="52"/>
                  </a:lnTo>
                  <a:lnTo>
                    <a:pt x="170" y="50"/>
                  </a:lnTo>
                  <a:lnTo>
                    <a:pt x="170" y="52"/>
                  </a:lnTo>
                  <a:lnTo>
                    <a:pt x="172" y="52"/>
                  </a:lnTo>
                  <a:lnTo>
                    <a:pt x="172" y="54"/>
                  </a:lnTo>
                  <a:lnTo>
                    <a:pt x="174" y="54"/>
                  </a:lnTo>
                  <a:lnTo>
                    <a:pt x="172" y="54"/>
                  </a:lnTo>
                  <a:lnTo>
                    <a:pt x="172" y="56"/>
                  </a:lnTo>
                  <a:lnTo>
                    <a:pt x="172" y="58"/>
                  </a:lnTo>
                  <a:lnTo>
                    <a:pt x="172" y="60"/>
                  </a:lnTo>
                  <a:lnTo>
                    <a:pt x="172" y="62"/>
                  </a:lnTo>
                  <a:lnTo>
                    <a:pt x="172" y="64"/>
                  </a:lnTo>
                  <a:lnTo>
                    <a:pt x="172" y="66"/>
                  </a:lnTo>
                  <a:lnTo>
                    <a:pt x="172" y="68"/>
                  </a:lnTo>
                  <a:lnTo>
                    <a:pt x="174" y="68"/>
                  </a:lnTo>
                  <a:lnTo>
                    <a:pt x="174" y="70"/>
                  </a:lnTo>
                  <a:lnTo>
                    <a:pt x="176" y="70"/>
                  </a:lnTo>
                  <a:lnTo>
                    <a:pt x="178" y="70"/>
                  </a:lnTo>
                  <a:lnTo>
                    <a:pt x="178" y="72"/>
                  </a:lnTo>
                  <a:lnTo>
                    <a:pt x="180" y="72"/>
                  </a:lnTo>
                  <a:lnTo>
                    <a:pt x="182" y="72"/>
                  </a:lnTo>
                  <a:lnTo>
                    <a:pt x="182" y="74"/>
                  </a:lnTo>
                  <a:lnTo>
                    <a:pt x="184" y="74"/>
                  </a:lnTo>
                  <a:lnTo>
                    <a:pt x="184" y="72"/>
                  </a:lnTo>
                  <a:lnTo>
                    <a:pt x="184" y="72"/>
                  </a:lnTo>
                  <a:lnTo>
                    <a:pt x="184" y="72"/>
                  </a:lnTo>
                  <a:lnTo>
                    <a:pt x="184" y="70"/>
                  </a:lnTo>
                  <a:lnTo>
                    <a:pt x="184" y="68"/>
                  </a:lnTo>
                  <a:lnTo>
                    <a:pt x="184" y="68"/>
                  </a:lnTo>
                  <a:lnTo>
                    <a:pt x="184" y="70"/>
                  </a:lnTo>
                  <a:lnTo>
                    <a:pt x="184" y="72"/>
                  </a:lnTo>
                  <a:lnTo>
                    <a:pt x="186" y="72"/>
                  </a:lnTo>
                  <a:lnTo>
                    <a:pt x="186" y="70"/>
                  </a:lnTo>
                  <a:lnTo>
                    <a:pt x="186" y="68"/>
                  </a:lnTo>
                  <a:lnTo>
                    <a:pt x="188" y="68"/>
                  </a:lnTo>
                  <a:lnTo>
                    <a:pt x="188" y="70"/>
                  </a:lnTo>
                  <a:lnTo>
                    <a:pt x="190" y="70"/>
                  </a:lnTo>
                  <a:lnTo>
                    <a:pt x="192" y="70"/>
                  </a:lnTo>
                  <a:lnTo>
                    <a:pt x="192" y="72"/>
                  </a:lnTo>
                  <a:lnTo>
                    <a:pt x="192" y="74"/>
                  </a:lnTo>
                  <a:lnTo>
                    <a:pt x="192" y="76"/>
                  </a:lnTo>
                  <a:lnTo>
                    <a:pt x="192" y="78"/>
                  </a:lnTo>
                  <a:lnTo>
                    <a:pt x="190" y="78"/>
                  </a:lnTo>
                  <a:lnTo>
                    <a:pt x="188" y="78"/>
                  </a:lnTo>
                  <a:lnTo>
                    <a:pt x="188" y="80"/>
                  </a:lnTo>
                  <a:lnTo>
                    <a:pt x="190" y="82"/>
                  </a:lnTo>
                  <a:lnTo>
                    <a:pt x="190" y="80"/>
                  </a:lnTo>
                  <a:lnTo>
                    <a:pt x="192" y="80"/>
                  </a:lnTo>
                  <a:lnTo>
                    <a:pt x="192" y="82"/>
                  </a:lnTo>
                  <a:lnTo>
                    <a:pt x="192" y="84"/>
                  </a:lnTo>
                  <a:lnTo>
                    <a:pt x="194" y="84"/>
                  </a:lnTo>
                  <a:lnTo>
                    <a:pt x="194" y="86"/>
                  </a:lnTo>
                  <a:lnTo>
                    <a:pt x="196" y="86"/>
                  </a:lnTo>
                  <a:lnTo>
                    <a:pt x="196" y="88"/>
                  </a:lnTo>
                  <a:lnTo>
                    <a:pt x="198" y="88"/>
                  </a:lnTo>
                  <a:lnTo>
                    <a:pt x="198" y="90"/>
                  </a:lnTo>
                  <a:lnTo>
                    <a:pt x="200" y="92"/>
                  </a:lnTo>
                  <a:lnTo>
                    <a:pt x="200" y="94"/>
                  </a:lnTo>
                  <a:lnTo>
                    <a:pt x="198" y="94"/>
                  </a:lnTo>
                  <a:lnTo>
                    <a:pt x="198" y="96"/>
                  </a:lnTo>
                  <a:lnTo>
                    <a:pt x="198" y="96"/>
                  </a:lnTo>
                  <a:lnTo>
                    <a:pt x="200" y="96"/>
                  </a:lnTo>
                  <a:lnTo>
                    <a:pt x="200" y="98"/>
                  </a:lnTo>
                  <a:lnTo>
                    <a:pt x="202" y="98"/>
                  </a:lnTo>
                  <a:lnTo>
                    <a:pt x="202" y="100"/>
                  </a:lnTo>
                  <a:lnTo>
                    <a:pt x="202" y="102"/>
                  </a:lnTo>
                  <a:lnTo>
                    <a:pt x="204" y="102"/>
                  </a:lnTo>
                  <a:lnTo>
                    <a:pt x="206" y="102"/>
                  </a:lnTo>
                  <a:lnTo>
                    <a:pt x="206" y="100"/>
                  </a:lnTo>
                  <a:lnTo>
                    <a:pt x="208" y="102"/>
                  </a:lnTo>
                  <a:lnTo>
                    <a:pt x="210" y="104"/>
                  </a:lnTo>
                  <a:lnTo>
                    <a:pt x="212" y="104"/>
                  </a:lnTo>
                  <a:lnTo>
                    <a:pt x="212" y="106"/>
                  </a:lnTo>
                  <a:lnTo>
                    <a:pt x="214" y="106"/>
                  </a:lnTo>
                  <a:lnTo>
                    <a:pt x="214" y="104"/>
                  </a:lnTo>
                  <a:lnTo>
                    <a:pt x="216" y="104"/>
                  </a:lnTo>
                  <a:lnTo>
                    <a:pt x="216" y="106"/>
                  </a:lnTo>
                  <a:lnTo>
                    <a:pt x="214" y="106"/>
                  </a:lnTo>
                  <a:lnTo>
                    <a:pt x="214" y="108"/>
                  </a:lnTo>
                  <a:lnTo>
                    <a:pt x="216" y="110"/>
                  </a:lnTo>
                  <a:lnTo>
                    <a:pt x="216" y="112"/>
                  </a:lnTo>
                  <a:lnTo>
                    <a:pt x="214" y="114"/>
                  </a:lnTo>
                  <a:lnTo>
                    <a:pt x="216" y="114"/>
                  </a:lnTo>
                  <a:lnTo>
                    <a:pt x="218" y="114"/>
                  </a:lnTo>
                  <a:lnTo>
                    <a:pt x="218" y="116"/>
                  </a:lnTo>
                  <a:lnTo>
                    <a:pt x="220" y="116"/>
                  </a:lnTo>
                  <a:lnTo>
                    <a:pt x="220" y="118"/>
                  </a:lnTo>
                  <a:lnTo>
                    <a:pt x="218" y="118"/>
                  </a:lnTo>
                  <a:lnTo>
                    <a:pt x="216" y="118"/>
                  </a:lnTo>
                  <a:lnTo>
                    <a:pt x="214" y="118"/>
                  </a:lnTo>
                  <a:lnTo>
                    <a:pt x="214" y="116"/>
                  </a:lnTo>
                  <a:lnTo>
                    <a:pt x="214" y="118"/>
                  </a:lnTo>
                  <a:lnTo>
                    <a:pt x="212" y="118"/>
                  </a:lnTo>
                  <a:lnTo>
                    <a:pt x="212" y="116"/>
                  </a:lnTo>
                  <a:lnTo>
                    <a:pt x="212" y="118"/>
                  </a:lnTo>
                  <a:lnTo>
                    <a:pt x="210" y="118"/>
                  </a:lnTo>
                  <a:lnTo>
                    <a:pt x="210" y="120"/>
                  </a:lnTo>
                  <a:lnTo>
                    <a:pt x="212" y="120"/>
                  </a:lnTo>
                  <a:lnTo>
                    <a:pt x="212" y="122"/>
                  </a:lnTo>
                  <a:lnTo>
                    <a:pt x="210" y="122"/>
                  </a:lnTo>
                  <a:lnTo>
                    <a:pt x="208" y="122"/>
                  </a:lnTo>
                  <a:lnTo>
                    <a:pt x="208" y="124"/>
                  </a:lnTo>
                  <a:lnTo>
                    <a:pt x="208" y="126"/>
                  </a:lnTo>
                  <a:lnTo>
                    <a:pt x="210" y="126"/>
                  </a:lnTo>
                  <a:lnTo>
                    <a:pt x="212" y="126"/>
                  </a:lnTo>
                  <a:lnTo>
                    <a:pt x="212" y="128"/>
                  </a:lnTo>
                  <a:lnTo>
                    <a:pt x="210" y="130"/>
                  </a:lnTo>
                  <a:lnTo>
                    <a:pt x="210" y="128"/>
                  </a:lnTo>
                  <a:lnTo>
                    <a:pt x="208" y="128"/>
                  </a:lnTo>
                  <a:lnTo>
                    <a:pt x="206" y="128"/>
                  </a:lnTo>
                  <a:lnTo>
                    <a:pt x="206" y="130"/>
                  </a:lnTo>
                  <a:lnTo>
                    <a:pt x="204" y="130"/>
                  </a:lnTo>
                  <a:lnTo>
                    <a:pt x="202" y="130"/>
                  </a:lnTo>
                  <a:lnTo>
                    <a:pt x="202" y="132"/>
                  </a:lnTo>
                  <a:lnTo>
                    <a:pt x="200" y="132"/>
                  </a:lnTo>
                  <a:lnTo>
                    <a:pt x="198" y="132"/>
                  </a:lnTo>
                  <a:lnTo>
                    <a:pt x="198" y="134"/>
                  </a:lnTo>
                  <a:lnTo>
                    <a:pt x="196" y="134"/>
                  </a:lnTo>
                  <a:lnTo>
                    <a:pt x="194" y="134"/>
                  </a:lnTo>
                  <a:lnTo>
                    <a:pt x="194" y="132"/>
                  </a:lnTo>
                  <a:lnTo>
                    <a:pt x="192" y="132"/>
                  </a:lnTo>
                  <a:lnTo>
                    <a:pt x="190" y="134"/>
                  </a:lnTo>
                  <a:lnTo>
                    <a:pt x="188" y="134"/>
                  </a:lnTo>
                  <a:lnTo>
                    <a:pt x="188" y="136"/>
                  </a:lnTo>
                  <a:lnTo>
                    <a:pt x="186" y="136"/>
                  </a:lnTo>
                  <a:lnTo>
                    <a:pt x="186" y="138"/>
                  </a:lnTo>
                  <a:lnTo>
                    <a:pt x="184" y="138"/>
                  </a:lnTo>
                  <a:lnTo>
                    <a:pt x="184" y="138"/>
                  </a:lnTo>
                  <a:lnTo>
                    <a:pt x="182" y="138"/>
                  </a:lnTo>
                  <a:lnTo>
                    <a:pt x="180" y="140"/>
                  </a:lnTo>
                  <a:lnTo>
                    <a:pt x="178" y="140"/>
                  </a:lnTo>
                  <a:lnTo>
                    <a:pt x="176" y="138"/>
                  </a:lnTo>
                  <a:lnTo>
                    <a:pt x="176" y="140"/>
                  </a:lnTo>
                  <a:lnTo>
                    <a:pt x="174" y="140"/>
                  </a:lnTo>
                  <a:lnTo>
                    <a:pt x="174" y="142"/>
                  </a:lnTo>
                  <a:lnTo>
                    <a:pt x="172" y="142"/>
                  </a:lnTo>
                  <a:lnTo>
                    <a:pt x="172" y="144"/>
                  </a:lnTo>
                  <a:lnTo>
                    <a:pt x="170" y="144"/>
                  </a:lnTo>
                  <a:lnTo>
                    <a:pt x="168" y="144"/>
                  </a:lnTo>
                  <a:lnTo>
                    <a:pt x="166" y="144"/>
                  </a:lnTo>
                  <a:lnTo>
                    <a:pt x="164" y="144"/>
                  </a:lnTo>
                  <a:lnTo>
                    <a:pt x="162" y="144"/>
                  </a:lnTo>
                  <a:lnTo>
                    <a:pt x="162" y="142"/>
                  </a:lnTo>
                  <a:lnTo>
                    <a:pt x="162" y="144"/>
                  </a:lnTo>
                  <a:lnTo>
                    <a:pt x="160" y="144"/>
                  </a:lnTo>
                  <a:lnTo>
                    <a:pt x="162" y="144"/>
                  </a:lnTo>
                  <a:lnTo>
                    <a:pt x="160" y="144"/>
                  </a:lnTo>
                  <a:lnTo>
                    <a:pt x="158" y="144"/>
                  </a:lnTo>
                  <a:lnTo>
                    <a:pt x="156" y="144"/>
                  </a:lnTo>
                  <a:lnTo>
                    <a:pt x="154" y="144"/>
                  </a:lnTo>
                  <a:lnTo>
                    <a:pt x="154" y="146"/>
                  </a:lnTo>
                  <a:lnTo>
                    <a:pt x="152" y="146"/>
                  </a:lnTo>
                  <a:lnTo>
                    <a:pt x="152" y="144"/>
                  </a:lnTo>
                  <a:lnTo>
                    <a:pt x="150" y="144"/>
                  </a:lnTo>
                  <a:lnTo>
                    <a:pt x="150" y="146"/>
                  </a:lnTo>
                  <a:lnTo>
                    <a:pt x="148" y="146"/>
                  </a:lnTo>
                  <a:lnTo>
                    <a:pt x="148" y="148"/>
                  </a:lnTo>
                  <a:lnTo>
                    <a:pt x="148" y="150"/>
                  </a:lnTo>
                  <a:lnTo>
                    <a:pt x="148" y="148"/>
                  </a:lnTo>
                  <a:lnTo>
                    <a:pt x="146" y="148"/>
                  </a:lnTo>
                  <a:lnTo>
                    <a:pt x="146" y="150"/>
                  </a:lnTo>
                  <a:lnTo>
                    <a:pt x="144" y="150"/>
                  </a:lnTo>
                  <a:lnTo>
                    <a:pt x="144" y="148"/>
                  </a:lnTo>
                  <a:lnTo>
                    <a:pt x="142" y="148"/>
                  </a:lnTo>
                  <a:lnTo>
                    <a:pt x="140" y="148"/>
                  </a:lnTo>
                  <a:lnTo>
                    <a:pt x="140" y="150"/>
                  </a:lnTo>
                  <a:lnTo>
                    <a:pt x="140" y="148"/>
                  </a:lnTo>
                  <a:lnTo>
                    <a:pt x="138" y="148"/>
                  </a:lnTo>
                  <a:lnTo>
                    <a:pt x="138" y="150"/>
                  </a:lnTo>
                  <a:lnTo>
                    <a:pt x="136" y="150"/>
                  </a:lnTo>
                  <a:lnTo>
                    <a:pt x="136" y="150"/>
                  </a:lnTo>
                  <a:lnTo>
                    <a:pt x="134" y="150"/>
                  </a:lnTo>
                  <a:lnTo>
                    <a:pt x="132" y="150"/>
                  </a:lnTo>
                  <a:lnTo>
                    <a:pt x="130" y="150"/>
                  </a:lnTo>
                  <a:lnTo>
                    <a:pt x="130" y="148"/>
                  </a:lnTo>
                  <a:lnTo>
                    <a:pt x="128" y="150"/>
                  </a:lnTo>
                  <a:lnTo>
                    <a:pt x="126" y="152"/>
                  </a:lnTo>
                  <a:lnTo>
                    <a:pt x="126" y="154"/>
                  </a:lnTo>
                  <a:lnTo>
                    <a:pt x="124" y="154"/>
                  </a:lnTo>
                  <a:lnTo>
                    <a:pt x="122" y="154"/>
                  </a:lnTo>
                  <a:lnTo>
                    <a:pt x="120" y="154"/>
                  </a:lnTo>
                  <a:lnTo>
                    <a:pt x="118" y="154"/>
                  </a:lnTo>
                  <a:lnTo>
                    <a:pt x="118" y="156"/>
                  </a:lnTo>
                  <a:lnTo>
                    <a:pt x="118" y="154"/>
                  </a:lnTo>
                  <a:lnTo>
                    <a:pt x="116" y="154"/>
                  </a:lnTo>
                  <a:lnTo>
                    <a:pt x="114" y="154"/>
                  </a:lnTo>
                  <a:lnTo>
                    <a:pt x="114" y="156"/>
                  </a:lnTo>
                  <a:lnTo>
                    <a:pt x="114" y="158"/>
                  </a:lnTo>
                  <a:lnTo>
                    <a:pt x="114" y="156"/>
                  </a:lnTo>
                  <a:lnTo>
                    <a:pt x="112" y="156"/>
                  </a:lnTo>
                  <a:lnTo>
                    <a:pt x="112" y="158"/>
                  </a:lnTo>
                  <a:lnTo>
                    <a:pt x="110" y="158"/>
                  </a:lnTo>
                  <a:lnTo>
                    <a:pt x="108" y="158"/>
                  </a:lnTo>
                  <a:lnTo>
                    <a:pt x="106" y="158"/>
                  </a:lnTo>
                  <a:lnTo>
                    <a:pt x="104" y="158"/>
                  </a:lnTo>
                  <a:lnTo>
                    <a:pt x="102" y="158"/>
                  </a:lnTo>
                  <a:lnTo>
                    <a:pt x="100" y="158"/>
                  </a:lnTo>
                  <a:lnTo>
                    <a:pt x="98" y="158"/>
                  </a:lnTo>
                  <a:lnTo>
                    <a:pt x="96" y="158"/>
                  </a:lnTo>
                  <a:lnTo>
                    <a:pt x="96" y="160"/>
                  </a:lnTo>
                  <a:lnTo>
                    <a:pt x="94" y="160"/>
                  </a:lnTo>
                  <a:lnTo>
                    <a:pt x="94" y="158"/>
                  </a:lnTo>
                  <a:lnTo>
                    <a:pt x="92" y="158"/>
                  </a:lnTo>
                  <a:lnTo>
                    <a:pt x="92" y="156"/>
                  </a:lnTo>
                  <a:lnTo>
                    <a:pt x="92" y="154"/>
                  </a:lnTo>
                  <a:lnTo>
                    <a:pt x="90" y="154"/>
                  </a:lnTo>
                  <a:lnTo>
                    <a:pt x="88" y="154"/>
                  </a:lnTo>
                  <a:lnTo>
                    <a:pt x="88" y="152"/>
                  </a:lnTo>
                  <a:lnTo>
                    <a:pt x="88" y="150"/>
                  </a:lnTo>
                  <a:lnTo>
                    <a:pt x="86" y="150"/>
                  </a:lnTo>
                  <a:lnTo>
                    <a:pt x="84" y="150"/>
                  </a:lnTo>
                  <a:lnTo>
                    <a:pt x="82" y="150"/>
                  </a:lnTo>
                  <a:lnTo>
                    <a:pt x="80" y="150"/>
                  </a:lnTo>
                  <a:lnTo>
                    <a:pt x="78" y="150"/>
                  </a:lnTo>
                  <a:lnTo>
                    <a:pt x="76" y="150"/>
                  </a:lnTo>
                  <a:lnTo>
                    <a:pt x="76" y="148"/>
                  </a:lnTo>
                  <a:lnTo>
                    <a:pt x="74" y="148"/>
                  </a:lnTo>
                  <a:lnTo>
                    <a:pt x="74" y="150"/>
                  </a:lnTo>
                  <a:lnTo>
                    <a:pt x="74" y="148"/>
                  </a:lnTo>
                  <a:lnTo>
                    <a:pt x="74" y="150"/>
                  </a:lnTo>
                  <a:lnTo>
                    <a:pt x="72" y="150"/>
                  </a:lnTo>
                  <a:lnTo>
                    <a:pt x="70" y="150"/>
                  </a:lnTo>
                  <a:lnTo>
                    <a:pt x="70" y="148"/>
                  </a:lnTo>
                  <a:lnTo>
                    <a:pt x="68" y="148"/>
                  </a:lnTo>
                  <a:lnTo>
                    <a:pt x="68" y="146"/>
                  </a:lnTo>
                  <a:lnTo>
                    <a:pt x="68" y="144"/>
                  </a:lnTo>
                  <a:lnTo>
                    <a:pt x="68" y="144"/>
                  </a:lnTo>
                  <a:lnTo>
                    <a:pt x="66" y="144"/>
                  </a:lnTo>
                  <a:lnTo>
                    <a:pt x="64" y="144"/>
                  </a:lnTo>
                  <a:lnTo>
                    <a:pt x="66" y="144"/>
                  </a:lnTo>
                  <a:lnTo>
                    <a:pt x="64" y="142"/>
                  </a:lnTo>
                  <a:lnTo>
                    <a:pt x="64" y="140"/>
                  </a:lnTo>
                  <a:lnTo>
                    <a:pt x="64" y="138"/>
                  </a:lnTo>
                  <a:lnTo>
                    <a:pt x="62" y="138"/>
                  </a:lnTo>
                  <a:lnTo>
                    <a:pt x="62" y="136"/>
                  </a:lnTo>
                  <a:lnTo>
                    <a:pt x="62" y="134"/>
                  </a:lnTo>
                  <a:lnTo>
                    <a:pt x="60" y="134"/>
                  </a:lnTo>
                  <a:lnTo>
                    <a:pt x="60" y="132"/>
                  </a:lnTo>
                  <a:lnTo>
                    <a:pt x="58" y="132"/>
                  </a:lnTo>
                  <a:lnTo>
                    <a:pt x="58" y="130"/>
                  </a:lnTo>
                  <a:lnTo>
                    <a:pt x="56" y="130"/>
                  </a:lnTo>
                  <a:lnTo>
                    <a:pt x="56" y="128"/>
                  </a:lnTo>
                  <a:lnTo>
                    <a:pt x="56" y="126"/>
                  </a:lnTo>
                  <a:lnTo>
                    <a:pt x="54" y="126"/>
                  </a:lnTo>
                  <a:lnTo>
                    <a:pt x="54" y="124"/>
                  </a:lnTo>
                  <a:lnTo>
                    <a:pt x="54" y="126"/>
                  </a:lnTo>
                  <a:lnTo>
                    <a:pt x="52" y="126"/>
                  </a:lnTo>
                  <a:lnTo>
                    <a:pt x="52" y="124"/>
                  </a:lnTo>
                  <a:lnTo>
                    <a:pt x="50" y="124"/>
                  </a:lnTo>
                  <a:lnTo>
                    <a:pt x="50" y="122"/>
                  </a:lnTo>
                  <a:lnTo>
                    <a:pt x="48" y="122"/>
                  </a:lnTo>
                  <a:lnTo>
                    <a:pt x="48" y="120"/>
                  </a:lnTo>
                  <a:lnTo>
                    <a:pt x="50" y="120"/>
                  </a:lnTo>
                  <a:lnTo>
                    <a:pt x="48" y="120"/>
                  </a:lnTo>
                  <a:lnTo>
                    <a:pt x="46" y="120"/>
                  </a:lnTo>
                  <a:lnTo>
                    <a:pt x="46" y="118"/>
                  </a:lnTo>
                  <a:lnTo>
                    <a:pt x="44" y="118"/>
                  </a:lnTo>
                  <a:lnTo>
                    <a:pt x="46" y="118"/>
                  </a:lnTo>
                  <a:lnTo>
                    <a:pt x="46" y="116"/>
                  </a:lnTo>
                  <a:lnTo>
                    <a:pt x="44" y="116"/>
                  </a:lnTo>
                  <a:lnTo>
                    <a:pt x="42" y="116"/>
                  </a:lnTo>
                  <a:lnTo>
                    <a:pt x="42" y="114"/>
                  </a:lnTo>
                  <a:lnTo>
                    <a:pt x="40" y="114"/>
                  </a:lnTo>
                  <a:lnTo>
                    <a:pt x="40" y="114"/>
                  </a:lnTo>
                  <a:lnTo>
                    <a:pt x="40" y="112"/>
                  </a:lnTo>
                  <a:lnTo>
                    <a:pt x="40" y="110"/>
                  </a:lnTo>
                  <a:lnTo>
                    <a:pt x="38" y="110"/>
                  </a:lnTo>
                  <a:lnTo>
                    <a:pt x="36" y="110"/>
                  </a:lnTo>
                  <a:lnTo>
                    <a:pt x="34" y="108"/>
                  </a:lnTo>
                  <a:lnTo>
                    <a:pt x="34" y="110"/>
                  </a:lnTo>
                  <a:lnTo>
                    <a:pt x="32" y="108"/>
                  </a:lnTo>
                  <a:lnTo>
                    <a:pt x="30" y="108"/>
                  </a:lnTo>
                  <a:lnTo>
                    <a:pt x="30" y="106"/>
                  </a:lnTo>
                  <a:lnTo>
                    <a:pt x="30" y="104"/>
                  </a:lnTo>
                  <a:lnTo>
                    <a:pt x="28" y="104"/>
                  </a:lnTo>
                  <a:lnTo>
                    <a:pt x="28" y="102"/>
                  </a:lnTo>
                  <a:lnTo>
                    <a:pt x="30" y="104"/>
                  </a:lnTo>
                  <a:lnTo>
                    <a:pt x="30" y="102"/>
                  </a:lnTo>
                  <a:lnTo>
                    <a:pt x="28" y="102"/>
                  </a:lnTo>
                  <a:lnTo>
                    <a:pt x="30" y="102"/>
                  </a:lnTo>
                  <a:lnTo>
                    <a:pt x="30" y="100"/>
                  </a:lnTo>
                  <a:lnTo>
                    <a:pt x="28" y="100"/>
                  </a:lnTo>
                  <a:lnTo>
                    <a:pt x="28" y="98"/>
                  </a:lnTo>
                  <a:lnTo>
                    <a:pt x="26" y="98"/>
                  </a:lnTo>
                  <a:lnTo>
                    <a:pt x="24" y="98"/>
                  </a:lnTo>
                  <a:lnTo>
                    <a:pt x="22" y="98"/>
                  </a:lnTo>
                  <a:lnTo>
                    <a:pt x="20" y="98"/>
                  </a:lnTo>
                  <a:lnTo>
                    <a:pt x="20" y="96"/>
                  </a:lnTo>
                  <a:lnTo>
                    <a:pt x="20" y="96"/>
                  </a:lnTo>
                  <a:lnTo>
                    <a:pt x="20" y="94"/>
                  </a:lnTo>
                  <a:lnTo>
                    <a:pt x="20" y="92"/>
                  </a:lnTo>
                  <a:lnTo>
                    <a:pt x="22" y="92"/>
                  </a:lnTo>
                  <a:lnTo>
                    <a:pt x="22" y="90"/>
                  </a:lnTo>
                  <a:lnTo>
                    <a:pt x="22" y="88"/>
                  </a:lnTo>
                  <a:lnTo>
                    <a:pt x="22" y="86"/>
                  </a:lnTo>
                  <a:lnTo>
                    <a:pt x="20" y="86"/>
                  </a:lnTo>
                  <a:lnTo>
                    <a:pt x="18" y="84"/>
                  </a:lnTo>
                  <a:lnTo>
                    <a:pt x="20" y="84"/>
                  </a:lnTo>
                  <a:lnTo>
                    <a:pt x="20" y="82"/>
                  </a:lnTo>
                  <a:lnTo>
                    <a:pt x="20" y="80"/>
                  </a:lnTo>
                  <a:lnTo>
                    <a:pt x="20" y="78"/>
                  </a:lnTo>
                  <a:lnTo>
                    <a:pt x="18" y="78"/>
                  </a:lnTo>
                  <a:lnTo>
                    <a:pt x="18" y="76"/>
                  </a:lnTo>
                  <a:lnTo>
                    <a:pt x="18" y="74"/>
                  </a:lnTo>
                  <a:lnTo>
                    <a:pt x="16" y="74"/>
                  </a:lnTo>
                  <a:lnTo>
                    <a:pt x="16" y="72"/>
                  </a:lnTo>
                  <a:lnTo>
                    <a:pt x="16" y="70"/>
                  </a:lnTo>
                  <a:lnTo>
                    <a:pt x="14" y="70"/>
                  </a:lnTo>
                  <a:lnTo>
                    <a:pt x="12" y="70"/>
                  </a:lnTo>
                  <a:lnTo>
                    <a:pt x="12" y="68"/>
                  </a:lnTo>
                  <a:lnTo>
                    <a:pt x="12" y="70"/>
                  </a:lnTo>
                  <a:lnTo>
                    <a:pt x="10" y="68"/>
                  </a:lnTo>
                  <a:lnTo>
                    <a:pt x="10" y="70"/>
                  </a:lnTo>
                  <a:lnTo>
                    <a:pt x="10" y="68"/>
                  </a:lnTo>
                  <a:lnTo>
                    <a:pt x="8" y="68"/>
                  </a:lnTo>
                  <a:lnTo>
                    <a:pt x="6" y="68"/>
                  </a:lnTo>
                  <a:lnTo>
                    <a:pt x="4" y="68"/>
                  </a:lnTo>
                  <a:lnTo>
                    <a:pt x="4" y="66"/>
                  </a:lnTo>
                  <a:lnTo>
                    <a:pt x="2" y="66"/>
                  </a:lnTo>
                  <a:lnTo>
                    <a:pt x="0" y="66"/>
                  </a:lnTo>
                  <a:lnTo>
                    <a:pt x="0" y="64"/>
                  </a:lnTo>
                  <a:lnTo>
                    <a:pt x="4" y="62"/>
                  </a:lnTo>
                  <a:lnTo>
                    <a:pt x="6" y="60"/>
                  </a:lnTo>
                  <a:lnTo>
                    <a:pt x="8" y="60"/>
                  </a:lnTo>
                  <a:lnTo>
                    <a:pt x="10" y="58"/>
                  </a:lnTo>
                  <a:lnTo>
                    <a:pt x="12" y="56"/>
                  </a:lnTo>
                  <a:lnTo>
                    <a:pt x="14" y="56"/>
                  </a:lnTo>
                  <a:lnTo>
                    <a:pt x="16" y="54"/>
                  </a:lnTo>
                  <a:lnTo>
                    <a:pt x="18" y="54"/>
                  </a:lnTo>
                  <a:lnTo>
                    <a:pt x="18" y="52"/>
                  </a:lnTo>
                  <a:lnTo>
                    <a:pt x="22" y="50"/>
                  </a:lnTo>
                  <a:lnTo>
                    <a:pt x="24" y="50"/>
                  </a:lnTo>
                  <a:lnTo>
                    <a:pt x="26" y="48"/>
                  </a:lnTo>
                  <a:lnTo>
                    <a:pt x="28" y="48"/>
                  </a:lnTo>
                  <a:lnTo>
                    <a:pt x="30" y="48"/>
                  </a:lnTo>
                  <a:lnTo>
                    <a:pt x="34" y="46"/>
                  </a:lnTo>
                  <a:lnTo>
                    <a:pt x="36" y="46"/>
                  </a:lnTo>
                  <a:lnTo>
                    <a:pt x="36" y="44"/>
                  </a:lnTo>
                  <a:lnTo>
                    <a:pt x="38" y="44"/>
                  </a:lnTo>
                  <a:lnTo>
                    <a:pt x="40" y="42"/>
                  </a:lnTo>
                  <a:lnTo>
                    <a:pt x="40" y="40"/>
                  </a:lnTo>
                  <a:lnTo>
                    <a:pt x="42" y="40"/>
                  </a:lnTo>
                  <a:lnTo>
                    <a:pt x="46" y="38"/>
                  </a:lnTo>
                  <a:lnTo>
                    <a:pt x="48" y="36"/>
                  </a:lnTo>
                  <a:lnTo>
                    <a:pt x="50" y="36"/>
                  </a:lnTo>
                  <a:lnTo>
                    <a:pt x="50" y="34"/>
                  </a:lnTo>
                  <a:lnTo>
                    <a:pt x="52" y="34"/>
                  </a:lnTo>
                  <a:lnTo>
                    <a:pt x="58" y="32"/>
                  </a:lnTo>
                  <a:lnTo>
                    <a:pt x="60" y="28"/>
                  </a:lnTo>
                  <a:lnTo>
                    <a:pt x="62" y="28"/>
                  </a:lnTo>
                  <a:lnTo>
                    <a:pt x="68" y="24"/>
                  </a:lnTo>
                  <a:lnTo>
                    <a:pt x="70" y="24"/>
                  </a:lnTo>
                  <a:lnTo>
                    <a:pt x="72" y="22"/>
                  </a:lnTo>
                  <a:lnTo>
                    <a:pt x="74" y="22"/>
                  </a:lnTo>
                  <a:lnTo>
                    <a:pt x="74" y="20"/>
                  </a:lnTo>
                  <a:lnTo>
                    <a:pt x="78" y="20"/>
                  </a:lnTo>
                  <a:lnTo>
                    <a:pt x="80" y="18"/>
                  </a:lnTo>
                  <a:lnTo>
                    <a:pt x="82" y="16"/>
                  </a:lnTo>
                  <a:lnTo>
                    <a:pt x="84" y="16"/>
                  </a:lnTo>
                  <a:lnTo>
                    <a:pt x="84" y="14"/>
                  </a:lnTo>
                  <a:lnTo>
                    <a:pt x="88" y="14"/>
                  </a:lnTo>
                  <a:lnTo>
                    <a:pt x="88" y="12"/>
                  </a:lnTo>
                  <a:lnTo>
                    <a:pt x="94" y="8"/>
                  </a:lnTo>
                  <a:lnTo>
                    <a:pt x="96" y="8"/>
                  </a:lnTo>
                  <a:lnTo>
                    <a:pt x="98" y="6"/>
                  </a:lnTo>
                  <a:lnTo>
                    <a:pt x="100" y="4"/>
                  </a:lnTo>
                  <a:lnTo>
                    <a:pt x="102" y="4"/>
                  </a:lnTo>
                  <a:lnTo>
                    <a:pt x="104" y="2"/>
                  </a:lnTo>
                  <a:lnTo>
                    <a:pt x="106" y="2"/>
                  </a:lnTo>
                  <a:lnTo>
                    <a:pt x="106" y="0"/>
                  </a:lnTo>
                  <a:lnTo>
                    <a:pt x="108" y="0"/>
                  </a:lnTo>
                  <a:lnTo>
                    <a:pt x="11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0" name="Freeform 75"/>
            <p:cNvSpPr>
              <a:spLocks/>
            </p:cNvSpPr>
            <p:nvPr/>
          </p:nvSpPr>
          <p:spPr bwMode="auto">
            <a:xfrm>
              <a:off x="6946900" y="3590925"/>
              <a:ext cx="374650" cy="307975"/>
            </a:xfrm>
            <a:custGeom>
              <a:avLst/>
              <a:gdLst>
                <a:gd name="T0" fmla="*/ 210 w 236"/>
                <a:gd name="T1" fmla="*/ 14 h 194"/>
                <a:gd name="T2" fmla="*/ 214 w 236"/>
                <a:gd name="T3" fmla="*/ 22 h 194"/>
                <a:gd name="T4" fmla="*/ 214 w 236"/>
                <a:gd name="T5" fmla="*/ 32 h 194"/>
                <a:gd name="T6" fmla="*/ 218 w 236"/>
                <a:gd name="T7" fmla="*/ 42 h 194"/>
                <a:gd name="T8" fmla="*/ 222 w 236"/>
                <a:gd name="T9" fmla="*/ 50 h 194"/>
                <a:gd name="T10" fmla="*/ 230 w 236"/>
                <a:gd name="T11" fmla="*/ 62 h 194"/>
                <a:gd name="T12" fmla="*/ 236 w 236"/>
                <a:gd name="T13" fmla="*/ 74 h 194"/>
                <a:gd name="T14" fmla="*/ 230 w 236"/>
                <a:gd name="T15" fmla="*/ 80 h 194"/>
                <a:gd name="T16" fmla="*/ 224 w 236"/>
                <a:gd name="T17" fmla="*/ 88 h 194"/>
                <a:gd name="T18" fmla="*/ 220 w 236"/>
                <a:gd name="T19" fmla="*/ 94 h 194"/>
                <a:gd name="T20" fmla="*/ 212 w 236"/>
                <a:gd name="T21" fmla="*/ 104 h 194"/>
                <a:gd name="T22" fmla="*/ 206 w 236"/>
                <a:gd name="T23" fmla="*/ 112 h 194"/>
                <a:gd name="T24" fmla="*/ 198 w 236"/>
                <a:gd name="T25" fmla="*/ 124 h 194"/>
                <a:gd name="T26" fmla="*/ 190 w 236"/>
                <a:gd name="T27" fmla="*/ 132 h 194"/>
                <a:gd name="T28" fmla="*/ 180 w 236"/>
                <a:gd name="T29" fmla="*/ 144 h 194"/>
                <a:gd name="T30" fmla="*/ 174 w 236"/>
                <a:gd name="T31" fmla="*/ 154 h 194"/>
                <a:gd name="T32" fmla="*/ 168 w 236"/>
                <a:gd name="T33" fmla="*/ 158 h 194"/>
                <a:gd name="T34" fmla="*/ 162 w 236"/>
                <a:gd name="T35" fmla="*/ 168 h 194"/>
                <a:gd name="T36" fmla="*/ 156 w 236"/>
                <a:gd name="T37" fmla="*/ 172 h 194"/>
                <a:gd name="T38" fmla="*/ 150 w 236"/>
                <a:gd name="T39" fmla="*/ 178 h 194"/>
                <a:gd name="T40" fmla="*/ 148 w 236"/>
                <a:gd name="T41" fmla="*/ 184 h 194"/>
                <a:gd name="T42" fmla="*/ 142 w 236"/>
                <a:gd name="T43" fmla="*/ 190 h 194"/>
                <a:gd name="T44" fmla="*/ 134 w 236"/>
                <a:gd name="T45" fmla="*/ 194 h 194"/>
                <a:gd name="T46" fmla="*/ 120 w 236"/>
                <a:gd name="T47" fmla="*/ 194 h 194"/>
                <a:gd name="T48" fmla="*/ 110 w 236"/>
                <a:gd name="T49" fmla="*/ 194 h 194"/>
                <a:gd name="T50" fmla="*/ 102 w 236"/>
                <a:gd name="T51" fmla="*/ 194 h 194"/>
                <a:gd name="T52" fmla="*/ 92 w 236"/>
                <a:gd name="T53" fmla="*/ 194 h 194"/>
                <a:gd name="T54" fmla="*/ 82 w 236"/>
                <a:gd name="T55" fmla="*/ 194 h 194"/>
                <a:gd name="T56" fmla="*/ 66 w 236"/>
                <a:gd name="T57" fmla="*/ 194 h 194"/>
                <a:gd name="T58" fmla="*/ 56 w 236"/>
                <a:gd name="T59" fmla="*/ 190 h 194"/>
                <a:gd name="T60" fmla="*/ 54 w 236"/>
                <a:gd name="T61" fmla="*/ 184 h 194"/>
                <a:gd name="T62" fmla="*/ 46 w 236"/>
                <a:gd name="T63" fmla="*/ 176 h 194"/>
                <a:gd name="T64" fmla="*/ 36 w 236"/>
                <a:gd name="T65" fmla="*/ 170 h 194"/>
                <a:gd name="T66" fmla="*/ 26 w 236"/>
                <a:gd name="T67" fmla="*/ 162 h 194"/>
                <a:gd name="T68" fmla="*/ 18 w 236"/>
                <a:gd name="T69" fmla="*/ 156 h 194"/>
                <a:gd name="T70" fmla="*/ 0 w 236"/>
                <a:gd name="T71" fmla="*/ 138 h 194"/>
                <a:gd name="T72" fmla="*/ 4 w 236"/>
                <a:gd name="T73" fmla="*/ 132 h 194"/>
                <a:gd name="T74" fmla="*/ 10 w 236"/>
                <a:gd name="T75" fmla="*/ 128 h 194"/>
                <a:gd name="T76" fmla="*/ 14 w 236"/>
                <a:gd name="T77" fmla="*/ 122 h 194"/>
                <a:gd name="T78" fmla="*/ 24 w 236"/>
                <a:gd name="T79" fmla="*/ 112 h 194"/>
                <a:gd name="T80" fmla="*/ 66 w 236"/>
                <a:gd name="T81" fmla="*/ 68 h 194"/>
                <a:gd name="T82" fmla="*/ 90 w 236"/>
                <a:gd name="T83" fmla="*/ 44 h 194"/>
                <a:gd name="T84" fmla="*/ 94 w 236"/>
                <a:gd name="T85" fmla="*/ 46 h 194"/>
                <a:gd name="T86" fmla="*/ 102 w 236"/>
                <a:gd name="T87" fmla="*/ 42 h 194"/>
                <a:gd name="T88" fmla="*/ 110 w 236"/>
                <a:gd name="T89" fmla="*/ 38 h 194"/>
                <a:gd name="T90" fmla="*/ 118 w 236"/>
                <a:gd name="T91" fmla="*/ 32 h 194"/>
                <a:gd name="T92" fmla="*/ 126 w 236"/>
                <a:gd name="T93" fmla="*/ 30 h 194"/>
                <a:gd name="T94" fmla="*/ 136 w 236"/>
                <a:gd name="T95" fmla="*/ 26 h 194"/>
                <a:gd name="T96" fmla="*/ 146 w 236"/>
                <a:gd name="T97" fmla="*/ 20 h 194"/>
                <a:gd name="T98" fmla="*/ 156 w 236"/>
                <a:gd name="T99" fmla="*/ 8 h 194"/>
                <a:gd name="T100" fmla="*/ 162 w 236"/>
                <a:gd name="T101" fmla="*/ 2 h 194"/>
                <a:gd name="T102" fmla="*/ 168 w 236"/>
                <a:gd name="T103" fmla="*/ 4 h 194"/>
                <a:gd name="T104" fmla="*/ 176 w 236"/>
                <a:gd name="T105" fmla="*/ 8 h 194"/>
                <a:gd name="T106" fmla="*/ 184 w 236"/>
                <a:gd name="T107" fmla="*/ 6 h 194"/>
                <a:gd name="T108" fmla="*/ 194 w 236"/>
                <a:gd name="T109" fmla="*/ 2 h 194"/>
                <a:gd name="T110" fmla="*/ 198 w 236"/>
                <a:gd name="T111" fmla="*/ 2 h 194"/>
                <a:gd name="T112" fmla="*/ 206 w 236"/>
                <a:gd name="T113" fmla="*/ 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6" h="194">
                  <a:moveTo>
                    <a:pt x="208" y="6"/>
                  </a:moveTo>
                  <a:lnTo>
                    <a:pt x="210" y="6"/>
                  </a:lnTo>
                  <a:lnTo>
                    <a:pt x="210" y="8"/>
                  </a:lnTo>
                  <a:lnTo>
                    <a:pt x="208" y="12"/>
                  </a:lnTo>
                  <a:lnTo>
                    <a:pt x="210" y="14"/>
                  </a:lnTo>
                  <a:lnTo>
                    <a:pt x="212" y="14"/>
                  </a:lnTo>
                  <a:lnTo>
                    <a:pt x="212" y="16"/>
                  </a:lnTo>
                  <a:lnTo>
                    <a:pt x="214" y="18"/>
                  </a:lnTo>
                  <a:lnTo>
                    <a:pt x="214" y="20"/>
                  </a:lnTo>
                  <a:lnTo>
                    <a:pt x="214" y="22"/>
                  </a:lnTo>
                  <a:lnTo>
                    <a:pt x="214" y="24"/>
                  </a:lnTo>
                  <a:lnTo>
                    <a:pt x="214" y="26"/>
                  </a:lnTo>
                  <a:lnTo>
                    <a:pt x="216" y="28"/>
                  </a:lnTo>
                  <a:lnTo>
                    <a:pt x="216" y="30"/>
                  </a:lnTo>
                  <a:lnTo>
                    <a:pt x="214" y="32"/>
                  </a:lnTo>
                  <a:lnTo>
                    <a:pt x="216" y="34"/>
                  </a:lnTo>
                  <a:lnTo>
                    <a:pt x="218" y="34"/>
                  </a:lnTo>
                  <a:lnTo>
                    <a:pt x="218" y="36"/>
                  </a:lnTo>
                  <a:lnTo>
                    <a:pt x="218" y="38"/>
                  </a:lnTo>
                  <a:lnTo>
                    <a:pt x="218" y="42"/>
                  </a:lnTo>
                  <a:lnTo>
                    <a:pt x="218" y="44"/>
                  </a:lnTo>
                  <a:lnTo>
                    <a:pt x="220" y="46"/>
                  </a:lnTo>
                  <a:lnTo>
                    <a:pt x="220" y="48"/>
                  </a:lnTo>
                  <a:lnTo>
                    <a:pt x="222" y="48"/>
                  </a:lnTo>
                  <a:lnTo>
                    <a:pt x="222" y="50"/>
                  </a:lnTo>
                  <a:lnTo>
                    <a:pt x="224" y="54"/>
                  </a:lnTo>
                  <a:lnTo>
                    <a:pt x="226" y="54"/>
                  </a:lnTo>
                  <a:lnTo>
                    <a:pt x="228" y="58"/>
                  </a:lnTo>
                  <a:lnTo>
                    <a:pt x="228" y="60"/>
                  </a:lnTo>
                  <a:lnTo>
                    <a:pt x="230" y="62"/>
                  </a:lnTo>
                  <a:lnTo>
                    <a:pt x="230" y="64"/>
                  </a:lnTo>
                  <a:lnTo>
                    <a:pt x="232" y="66"/>
                  </a:lnTo>
                  <a:lnTo>
                    <a:pt x="232" y="68"/>
                  </a:lnTo>
                  <a:lnTo>
                    <a:pt x="234" y="70"/>
                  </a:lnTo>
                  <a:lnTo>
                    <a:pt x="236" y="74"/>
                  </a:lnTo>
                  <a:lnTo>
                    <a:pt x="234" y="76"/>
                  </a:lnTo>
                  <a:lnTo>
                    <a:pt x="234" y="78"/>
                  </a:lnTo>
                  <a:lnTo>
                    <a:pt x="232" y="80"/>
                  </a:lnTo>
                  <a:lnTo>
                    <a:pt x="230" y="80"/>
                  </a:lnTo>
                  <a:lnTo>
                    <a:pt x="230" y="80"/>
                  </a:lnTo>
                  <a:lnTo>
                    <a:pt x="228" y="82"/>
                  </a:lnTo>
                  <a:lnTo>
                    <a:pt x="228" y="84"/>
                  </a:lnTo>
                  <a:lnTo>
                    <a:pt x="226" y="84"/>
                  </a:lnTo>
                  <a:lnTo>
                    <a:pt x="226" y="86"/>
                  </a:lnTo>
                  <a:lnTo>
                    <a:pt x="224" y="88"/>
                  </a:lnTo>
                  <a:lnTo>
                    <a:pt x="224" y="90"/>
                  </a:lnTo>
                  <a:lnTo>
                    <a:pt x="222" y="90"/>
                  </a:lnTo>
                  <a:lnTo>
                    <a:pt x="222" y="92"/>
                  </a:lnTo>
                  <a:lnTo>
                    <a:pt x="220" y="92"/>
                  </a:lnTo>
                  <a:lnTo>
                    <a:pt x="220" y="94"/>
                  </a:lnTo>
                  <a:lnTo>
                    <a:pt x="218" y="96"/>
                  </a:lnTo>
                  <a:lnTo>
                    <a:pt x="216" y="98"/>
                  </a:lnTo>
                  <a:lnTo>
                    <a:pt x="214" y="100"/>
                  </a:lnTo>
                  <a:lnTo>
                    <a:pt x="214" y="102"/>
                  </a:lnTo>
                  <a:lnTo>
                    <a:pt x="212" y="104"/>
                  </a:lnTo>
                  <a:lnTo>
                    <a:pt x="212" y="106"/>
                  </a:lnTo>
                  <a:lnTo>
                    <a:pt x="210" y="106"/>
                  </a:lnTo>
                  <a:lnTo>
                    <a:pt x="210" y="108"/>
                  </a:lnTo>
                  <a:lnTo>
                    <a:pt x="208" y="108"/>
                  </a:lnTo>
                  <a:lnTo>
                    <a:pt x="206" y="112"/>
                  </a:lnTo>
                  <a:lnTo>
                    <a:pt x="204" y="114"/>
                  </a:lnTo>
                  <a:lnTo>
                    <a:pt x="202" y="116"/>
                  </a:lnTo>
                  <a:lnTo>
                    <a:pt x="202" y="118"/>
                  </a:lnTo>
                  <a:lnTo>
                    <a:pt x="198" y="124"/>
                  </a:lnTo>
                  <a:lnTo>
                    <a:pt x="198" y="124"/>
                  </a:lnTo>
                  <a:lnTo>
                    <a:pt x="198" y="126"/>
                  </a:lnTo>
                  <a:lnTo>
                    <a:pt x="194" y="130"/>
                  </a:lnTo>
                  <a:lnTo>
                    <a:pt x="192" y="130"/>
                  </a:lnTo>
                  <a:lnTo>
                    <a:pt x="192" y="132"/>
                  </a:lnTo>
                  <a:lnTo>
                    <a:pt x="190" y="132"/>
                  </a:lnTo>
                  <a:lnTo>
                    <a:pt x="190" y="134"/>
                  </a:lnTo>
                  <a:lnTo>
                    <a:pt x="188" y="136"/>
                  </a:lnTo>
                  <a:lnTo>
                    <a:pt x="188" y="138"/>
                  </a:lnTo>
                  <a:lnTo>
                    <a:pt x="186" y="138"/>
                  </a:lnTo>
                  <a:lnTo>
                    <a:pt x="180" y="144"/>
                  </a:lnTo>
                  <a:lnTo>
                    <a:pt x="178" y="148"/>
                  </a:lnTo>
                  <a:lnTo>
                    <a:pt x="176" y="148"/>
                  </a:lnTo>
                  <a:lnTo>
                    <a:pt x="176" y="150"/>
                  </a:lnTo>
                  <a:lnTo>
                    <a:pt x="174" y="152"/>
                  </a:lnTo>
                  <a:lnTo>
                    <a:pt x="174" y="154"/>
                  </a:lnTo>
                  <a:lnTo>
                    <a:pt x="172" y="154"/>
                  </a:lnTo>
                  <a:lnTo>
                    <a:pt x="172" y="156"/>
                  </a:lnTo>
                  <a:lnTo>
                    <a:pt x="170" y="156"/>
                  </a:lnTo>
                  <a:lnTo>
                    <a:pt x="170" y="158"/>
                  </a:lnTo>
                  <a:lnTo>
                    <a:pt x="168" y="158"/>
                  </a:lnTo>
                  <a:lnTo>
                    <a:pt x="168" y="160"/>
                  </a:lnTo>
                  <a:lnTo>
                    <a:pt x="166" y="160"/>
                  </a:lnTo>
                  <a:lnTo>
                    <a:pt x="164" y="164"/>
                  </a:lnTo>
                  <a:lnTo>
                    <a:pt x="162" y="166"/>
                  </a:lnTo>
                  <a:lnTo>
                    <a:pt x="162" y="168"/>
                  </a:lnTo>
                  <a:lnTo>
                    <a:pt x="160" y="168"/>
                  </a:lnTo>
                  <a:lnTo>
                    <a:pt x="160" y="170"/>
                  </a:lnTo>
                  <a:lnTo>
                    <a:pt x="158" y="170"/>
                  </a:lnTo>
                  <a:lnTo>
                    <a:pt x="158" y="172"/>
                  </a:lnTo>
                  <a:lnTo>
                    <a:pt x="156" y="172"/>
                  </a:lnTo>
                  <a:lnTo>
                    <a:pt x="156" y="174"/>
                  </a:lnTo>
                  <a:lnTo>
                    <a:pt x="154" y="174"/>
                  </a:lnTo>
                  <a:lnTo>
                    <a:pt x="154" y="176"/>
                  </a:lnTo>
                  <a:lnTo>
                    <a:pt x="152" y="176"/>
                  </a:lnTo>
                  <a:lnTo>
                    <a:pt x="150" y="178"/>
                  </a:lnTo>
                  <a:lnTo>
                    <a:pt x="150" y="180"/>
                  </a:lnTo>
                  <a:lnTo>
                    <a:pt x="150" y="180"/>
                  </a:lnTo>
                  <a:lnTo>
                    <a:pt x="150" y="182"/>
                  </a:lnTo>
                  <a:lnTo>
                    <a:pt x="148" y="182"/>
                  </a:lnTo>
                  <a:lnTo>
                    <a:pt x="148" y="184"/>
                  </a:lnTo>
                  <a:lnTo>
                    <a:pt x="146" y="184"/>
                  </a:lnTo>
                  <a:lnTo>
                    <a:pt x="146" y="186"/>
                  </a:lnTo>
                  <a:lnTo>
                    <a:pt x="144" y="186"/>
                  </a:lnTo>
                  <a:lnTo>
                    <a:pt x="144" y="188"/>
                  </a:lnTo>
                  <a:lnTo>
                    <a:pt x="142" y="190"/>
                  </a:lnTo>
                  <a:lnTo>
                    <a:pt x="140" y="192"/>
                  </a:lnTo>
                  <a:lnTo>
                    <a:pt x="140" y="194"/>
                  </a:lnTo>
                  <a:lnTo>
                    <a:pt x="138" y="194"/>
                  </a:lnTo>
                  <a:lnTo>
                    <a:pt x="136" y="194"/>
                  </a:lnTo>
                  <a:lnTo>
                    <a:pt x="134" y="194"/>
                  </a:lnTo>
                  <a:lnTo>
                    <a:pt x="132" y="194"/>
                  </a:lnTo>
                  <a:lnTo>
                    <a:pt x="130" y="194"/>
                  </a:lnTo>
                  <a:lnTo>
                    <a:pt x="128" y="194"/>
                  </a:lnTo>
                  <a:lnTo>
                    <a:pt x="122" y="194"/>
                  </a:lnTo>
                  <a:lnTo>
                    <a:pt x="120" y="194"/>
                  </a:lnTo>
                  <a:lnTo>
                    <a:pt x="118" y="194"/>
                  </a:lnTo>
                  <a:lnTo>
                    <a:pt x="116" y="194"/>
                  </a:lnTo>
                  <a:lnTo>
                    <a:pt x="114" y="194"/>
                  </a:lnTo>
                  <a:lnTo>
                    <a:pt x="112" y="194"/>
                  </a:lnTo>
                  <a:lnTo>
                    <a:pt x="110" y="194"/>
                  </a:lnTo>
                  <a:lnTo>
                    <a:pt x="108" y="194"/>
                  </a:lnTo>
                  <a:lnTo>
                    <a:pt x="106" y="194"/>
                  </a:lnTo>
                  <a:lnTo>
                    <a:pt x="104" y="194"/>
                  </a:lnTo>
                  <a:lnTo>
                    <a:pt x="102" y="194"/>
                  </a:lnTo>
                  <a:lnTo>
                    <a:pt x="102" y="194"/>
                  </a:lnTo>
                  <a:lnTo>
                    <a:pt x="100" y="194"/>
                  </a:lnTo>
                  <a:lnTo>
                    <a:pt x="98" y="194"/>
                  </a:lnTo>
                  <a:lnTo>
                    <a:pt x="96" y="194"/>
                  </a:lnTo>
                  <a:lnTo>
                    <a:pt x="94" y="194"/>
                  </a:lnTo>
                  <a:lnTo>
                    <a:pt x="92" y="194"/>
                  </a:lnTo>
                  <a:lnTo>
                    <a:pt x="90" y="194"/>
                  </a:lnTo>
                  <a:lnTo>
                    <a:pt x="88" y="194"/>
                  </a:lnTo>
                  <a:lnTo>
                    <a:pt x="86" y="194"/>
                  </a:lnTo>
                  <a:lnTo>
                    <a:pt x="84" y="194"/>
                  </a:lnTo>
                  <a:lnTo>
                    <a:pt x="82" y="194"/>
                  </a:lnTo>
                  <a:lnTo>
                    <a:pt x="76" y="194"/>
                  </a:lnTo>
                  <a:lnTo>
                    <a:pt x="74" y="194"/>
                  </a:lnTo>
                  <a:lnTo>
                    <a:pt x="72" y="194"/>
                  </a:lnTo>
                  <a:lnTo>
                    <a:pt x="68" y="194"/>
                  </a:lnTo>
                  <a:lnTo>
                    <a:pt x="66" y="194"/>
                  </a:lnTo>
                  <a:lnTo>
                    <a:pt x="60" y="194"/>
                  </a:lnTo>
                  <a:lnTo>
                    <a:pt x="58" y="194"/>
                  </a:lnTo>
                  <a:lnTo>
                    <a:pt x="54" y="194"/>
                  </a:lnTo>
                  <a:lnTo>
                    <a:pt x="56" y="192"/>
                  </a:lnTo>
                  <a:lnTo>
                    <a:pt x="56" y="190"/>
                  </a:lnTo>
                  <a:lnTo>
                    <a:pt x="58" y="190"/>
                  </a:lnTo>
                  <a:lnTo>
                    <a:pt x="58" y="188"/>
                  </a:lnTo>
                  <a:lnTo>
                    <a:pt x="56" y="188"/>
                  </a:lnTo>
                  <a:lnTo>
                    <a:pt x="54" y="186"/>
                  </a:lnTo>
                  <a:lnTo>
                    <a:pt x="54" y="184"/>
                  </a:lnTo>
                  <a:lnTo>
                    <a:pt x="52" y="184"/>
                  </a:lnTo>
                  <a:lnTo>
                    <a:pt x="52" y="182"/>
                  </a:lnTo>
                  <a:lnTo>
                    <a:pt x="50" y="182"/>
                  </a:lnTo>
                  <a:lnTo>
                    <a:pt x="50" y="180"/>
                  </a:lnTo>
                  <a:lnTo>
                    <a:pt x="46" y="176"/>
                  </a:lnTo>
                  <a:lnTo>
                    <a:pt x="44" y="176"/>
                  </a:lnTo>
                  <a:lnTo>
                    <a:pt x="42" y="176"/>
                  </a:lnTo>
                  <a:lnTo>
                    <a:pt x="40" y="174"/>
                  </a:lnTo>
                  <a:lnTo>
                    <a:pt x="38" y="172"/>
                  </a:lnTo>
                  <a:lnTo>
                    <a:pt x="36" y="170"/>
                  </a:lnTo>
                  <a:lnTo>
                    <a:pt x="34" y="168"/>
                  </a:lnTo>
                  <a:lnTo>
                    <a:pt x="32" y="168"/>
                  </a:lnTo>
                  <a:lnTo>
                    <a:pt x="32" y="166"/>
                  </a:lnTo>
                  <a:lnTo>
                    <a:pt x="28" y="164"/>
                  </a:lnTo>
                  <a:lnTo>
                    <a:pt x="26" y="162"/>
                  </a:lnTo>
                  <a:lnTo>
                    <a:pt x="24" y="160"/>
                  </a:lnTo>
                  <a:lnTo>
                    <a:pt x="22" y="160"/>
                  </a:lnTo>
                  <a:lnTo>
                    <a:pt x="22" y="158"/>
                  </a:lnTo>
                  <a:lnTo>
                    <a:pt x="20" y="156"/>
                  </a:lnTo>
                  <a:lnTo>
                    <a:pt x="18" y="156"/>
                  </a:lnTo>
                  <a:lnTo>
                    <a:pt x="14" y="150"/>
                  </a:lnTo>
                  <a:lnTo>
                    <a:pt x="12" y="150"/>
                  </a:lnTo>
                  <a:lnTo>
                    <a:pt x="8" y="146"/>
                  </a:lnTo>
                  <a:lnTo>
                    <a:pt x="4" y="140"/>
                  </a:lnTo>
                  <a:lnTo>
                    <a:pt x="0" y="138"/>
                  </a:lnTo>
                  <a:lnTo>
                    <a:pt x="0" y="136"/>
                  </a:lnTo>
                  <a:lnTo>
                    <a:pt x="2" y="134"/>
                  </a:lnTo>
                  <a:lnTo>
                    <a:pt x="4" y="134"/>
                  </a:lnTo>
                  <a:lnTo>
                    <a:pt x="4" y="132"/>
                  </a:lnTo>
                  <a:lnTo>
                    <a:pt x="4" y="132"/>
                  </a:lnTo>
                  <a:lnTo>
                    <a:pt x="6" y="130"/>
                  </a:lnTo>
                  <a:lnTo>
                    <a:pt x="6" y="128"/>
                  </a:lnTo>
                  <a:lnTo>
                    <a:pt x="8" y="128"/>
                  </a:lnTo>
                  <a:lnTo>
                    <a:pt x="8" y="128"/>
                  </a:lnTo>
                  <a:lnTo>
                    <a:pt x="10" y="128"/>
                  </a:lnTo>
                  <a:lnTo>
                    <a:pt x="10" y="126"/>
                  </a:lnTo>
                  <a:lnTo>
                    <a:pt x="12" y="126"/>
                  </a:lnTo>
                  <a:lnTo>
                    <a:pt x="12" y="124"/>
                  </a:lnTo>
                  <a:lnTo>
                    <a:pt x="14" y="124"/>
                  </a:lnTo>
                  <a:lnTo>
                    <a:pt x="14" y="122"/>
                  </a:lnTo>
                  <a:lnTo>
                    <a:pt x="16" y="120"/>
                  </a:lnTo>
                  <a:lnTo>
                    <a:pt x="18" y="120"/>
                  </a:lnTo>
                  <a:lnTo>
                    <a:pt x="18" y="118"/>
                  </a:lnTo>
                  <a:lnTo>
                    <a:pt x="20" y="116"/>
                  </a:lnTo>
                  <a:lnTo>
                    <a:pt x="24" y="112"/>
                  </a:lnTo>
                  <a:lnTo>
                    <a:pt x="36" y="100"/>
                  </a:lnTo>
                  <a:lnTo>
                    <a:pt x="38" y="98"/>
                  </a:lnTo>
                  <a:lnTo>
                    <a:pt x="62" y="76"/>
                  </a:lnTo>
                  <a:lnTo>
                    <a:pt x="66" y="70"/>
                  </a:lnTo>
                  <a:lnTo>
                    <a:pt x="66" y="68"/>
                  </a:lnTo>
                  <a:lnTo>
                    <a:pt x="72" y="62"/>
                  </a:lnTo>
                  <a:lnTo>
                    <a:pt x="80" y="54"/>
                  </a:lnTo>
                  <a:lnTo>
                    <a:pt x="86" y="46"/>
                  </a:lnTo>
                  <a:lnTo>
                    <a:pt x="88" y="46"/>
                  </a:lnTo>
                  <a:lnTo>
                    <a:pt x="90" y="44"/>
                  </a:lnTo>
                  <a:lnTo>
                    <a:pt x="90" y="42"/>
                  </a:lnTo>
                  <a:lnTo>
                    <a:pt x="92" y="40"/>
                  </a:lnTo>
                  <a:lnTo>
                    <a:pt x="92" y="42"/>
                  </a:lnTo>
                  <a:lnTo>
                    <a:pt x="94" y="44"/>
                  </a:lnTo>
                  <a:lnTo>
                    <a:pt x="94" y="46"/>
                  </a:lnTo>
                  <a:lnTo>
                    <a:pt x="94" y="48"/>
                  </a:lnTo>
                  <a:lnTo>
                    <a:pt x="96" y="48"/>
                  </a:lnTo>
                  <a:lnTo>
                    <a:pt x="96" y="46"/>
                  </a:lnTo>
                  <a:lnTo>
                    <a:pt x="100" y="44"/>
                  </a:lnTo>
                  <a:lnTo>
                    <a:pt x="102" y="42"/>
                  </a:lnTo>
                  <a:lnTo>
                    <a:pt x="102" y="42"/>
                  </a:lnTo>
                  <a:lnTo>
                    <a:pt x="104" y="42"/>
                  </a:lnTo>
                  <a:lnTo>
                    <a:pt x="104" y="40"/>
                  </a:lnTo>
                  <a:lnTo>
                    <a:pt x="106" y="40"/>
                  </a:lnTo>
                  <a:lnTo>
                    <a:pt x="110" y="38"/>
                  </a:lnTo>
                  <a:lnTo>
                    <a:pt x="112" y="36"/>
                  </a:lnTo>
                  <a:lnTo>
                    <a:pt x="114" y="36"/>
                  </a:lnTo>
                  <a:lnTo>
                    <a:pt x="116" y="34"/>
                  </a:lnTo>
                  <a:lnTo>
                    <a:pt x="118" y="34"/>
                  </a:lnTo>
                  <a:lnTo>
                    <a:pt x="118" y="32"/>
                  </a:lnTo>
                  <a:lnTo>
                    <a:pt x="120" y="32"/>
                  </a:lnTo>
                  <a:lnTo>
                    <a:pt x="122" y="32"/>
                  </a:lnTo>
                  <a:lnTo>
                    <a:pt x="122" y="32"/>
                  </a:lnTo>
                  <a:lnTo>
                    <a:pt x="124" y="32"/>
                  </a:lnTo>
                  <a:lnTo>
                    <a:pt x="126" y="30"/>
                  </a:lnTo>
                  <a:lnTo>
                    <a:pt x="128" y="30"/>
                  </a:lnTo>
                  <a:lnTo>
                    <a:pt x="130" y="28"/>
                  </a:lnTo>
                  <a:lnTo>
                    <a:pt x="132" y="28"/>
                  </a:lnTo>
                  <a:lnTo>
                    <a:pt x="134" y="26"/>
                  </a:lnTo>
                  <a:lnTo>
                    <a:pt x="136" y="26"/>
                  </a:lnTo>
                  <a:lnTo>
                    <a:pt x="136" y="24"/>
                  </a:lnTo>
                  <a:lnTo>
                    <a:pt x="138" y="24"/>
                  </a:lnTo>
                  <a:lnTo>
                    <a:pt x="140" y="24"/>
                  </a:lnTo>
                  <a:lnTo>
                    <a:pt x="144" y="20"/>
                  </a:lnTo>
                  <a:lnTo>
                    <a:pt x="146" y="20"/>
                  </a:lnTo>
                  <a:lnTo>
                    <a:pt x="148" y="18"/>
                  </a:lnTo>
                  <a:lnTo>
                    <a:pt x="150" y="18"/>
                  </a:lnTo>
                  <a:lnTo>
                    <a:pt x="150" y="14"/>
                  </a:lnTo>
                  <a:lnTo>
                    <a:pt x="154" y="10"/>
                  </a:lnTo>
                  <a:lnTo>
                    <a:pt x="156" y="8"/>
                  </a:lnTo>
                  <a:lnTo>
                    <a:pt x="158" y="8"/>
                  </a:lnTo>
                  <a:lnTo>
                    <a:pt x="158" y="6"/>
                  </a:lnTo>
                  <a:lnTo>
                    <a:pt x="160" y="4"/>
                  </a:lnTo>
                  <a:lnTo>
                    <a:pt x="162" y="4"/>
                  </a:lnTo>
                  <a:lnTo>
                    <a:pt x="162" y="2"/>
                  </a:lnTo>
                  <a:lnTo>
                    <a:pt x="164" y="2"/>
                  </a:lnTo>
                  <a:lnTo>
                    <a:pt x="164" y="0"/>
                  </a:lnTo>
                  <a:lnTo>
                    <a:pt x="164" y="2"/>
                  </a:lnTo>
                  <a:lnTo>
                    <a:pt x="166" y="2"/>
                  </a:lnTo>
                  <a:lnTo>
                    <a:pt x="168" y="4"/>
                  </a:lnTo>
                  <a:lnTo>
                    <a:pt x="172" y="6"/>
                  </a:lnTo>
                  <a:lnTo>
                    <a:pt x="172" y="8"/>
                  </a:lnTo>
                  <a:lnTo>
                    <a:pt x="174" y="10"/>
                  </a:lnTo>
                  <a:lnTo>
                    <a:pt x="174" y="8"/>
                  </a:lnTo>
                  <a:lnTo>
                    <a:pt x="176" y="8"/>
                  </a:lnTo>
                  <a:lnTo>
                    <a:pt x="178" y="8"/>
                  </a:lnTo>
                  <a:lnTo>
                    <a:pt x="180" y="8"/>
                  </a:lnTo>
                  <a:lnTo>
                    <a:pt x="180" y="6"/>
                  </a:lnTo>
                  <a:lnTo>
                    <a:pt x="182" y="6"/>
                  </a:lnTo>
                  <a:lnTo>
                    <a:pt x="184" y="6"/>
                  </a:lnTo>
                  <a:lnTo>
                    <a:pt x="186" y="6"/>
                  </a:lnTo>
                  <a:lnTo>
                    <a:pt x="188" y="6"/>
                  </a:lnTo>
                  <a:lnTo>
                    <a:pt x="190" y="6"/>
                  </a:lnTo>
                  <a:lnTo>
                    <a:pt x="194" y="4"/>
                  </a:lnTo>
                  <a:lnTo>
                    <a:pt x="194" y="2"/>
                  </a:lnTo>
                  <a:lnTo>
                    <a:pt x="196" y="2"/>
                  </a:lnTo>
                  <a:lnTo>
                    <a:pt x="196" y="0"/>
                  </a:lnTo>
                  <a:lnTo>
                    <a:pt x="198" y="0"/>
                  </a:lnTo>
                  <a:lnTo>
                    <a:pt x="198" y="0"/>
                  </a:lnTo>
                  <a:lnTo>
                    <a:pt x="198" y="2"/>
                  </a:lnTo>
                  <a:lnTo>
                    <a:pt x="198" y="4"/>
                  </a:lnTo>
                  <a:lnTo>
                    <a:pt x="200" y="4"/>
                  </a:lnTo>
                  <a:lnTo>
                    <a:pt x="202" y="4"/>
                  </a:lnTo>
                  <a:lnTo>
                    <a:pt x="204" y="4"/>
                  </a:lnTo>
                  <a:lnTo>
                    <a:pt x="206" y="6"/>
                  </a:lnTo>
                  <a:lnTo>
                    <a:pt x="208" y="6"/>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1" name="Freeform 92"/>
            <p:cNvSpPr>
              <a:spLocks/>
            </p:cNvSpPr>
            <p:nvPr/>
          </p:nvSpPr>
          <p:spPr bwMode="auto">
            <a:xfrm>
              <a:off x="7512050" y="3182938"/>
              <a:ext cx="195263" cy="373063"/>
            </a:xfrm>
            <a:custGeom>
              <a:avLst/>
              <a:gdLst>
                <a:gd name="T0" fmla="*/ 105 w 123"/>
                <a:gd name="T1" fmla="*/ 20 h 235"/>
                <a:gd name="T2" fmla="*/ 109 w 123"/>
                <a:gd name="T3" fmla="*/ 50 h 235"/>
                <a:gd name="T4" fmla="*/ 111 w 123"/>
                <a:gd name="T5" fmla="*/ 66 h 235"/>
                <a:gd name="T6" fmla="*/ 113 w 123"/>
                <a:gd name="T7" fmla="*/ 80 h 235"/>
                <a:gd name="T8" fmla="*/ 115 w 123"/>
                <a:gd name="T9" fmla="*/ 92 h 235"/>
                <a:gd name="T10" fmla="*/ 115 w 123"/>
                <a:gd name="T11" fmla="*/ 106 h 235"/>
                <a:gd name="T12" fmla="*/ 117 w 123"/>
                <a:gd name="T13" fmla="*/ 124 h 235"/>
                <a:gd name="T14" fmla="*/ 119 w 123"/>
                <a:gd name="T15" fmla="*/ 142 h 235"/>
                <a:gd name="T16" fmla="*/ 119 w 123"/>
                <a:gd name="T17" fmla="*/ 158 h 235"/>
                <a:gd name="T18" fmla="*/ 121 w 123"/>
                <a:gd name="T19" fmla="*/ 178 h 235"/>
                <a:gd name="T20" fmla="*/ 123 w 123"/>
                <a:gd name="T21" fmla="*/ 192 h 235"/>
                <a:gd name="T22" fmla="*/ 123 w 123"/>
                <a:gd name="T23" fmla="*/ 204 h 235"/>
                <a:gd name="T24" fmla="*/ 123 w 123"/>
                <a:gd name="T25" fmla="*/ 218 h 235"/>
                <a:gd name="T26" fmla="*/ 115 w 123"/>
                <a:gd name="T27" fmla="*/ 226 h 235"/>
                <a:gd name="T28" fmla="*/ 95 w 123"/>
                <a:gd name="T29" fmla="*/ 228 h 235"/>
                <a:gd name="T30" fmla="*/ 82 w 123"/>
                <a:gd name="T31" fmla="*/ 231 h 235"/>
                <a:gd name="T32" fmla="*/ 58 w 123"/>
                <a:gd name="T33" fmla="*/ 231 h 235"/>
                <a:gd name="T34" fmla="*/ 36 w 123"/>
                <a:gd name="T35" fmla="*/ 233 h 235"/>
                <a:gd name="T36" fmla="*/ 28 w 123"/>
                <a:gd name="T37" fmla="*/ 233 h 235"/>
                <a:gd name="T38" fmla="*/ 34 w 123"/>
                <a:gd name="T39" fmla="*/ 228 h 235"/>
                <a:gd name="T40" fmla="*/ 28 w 123"/>
                <a:gd name="T41" fmla="*/ 220 h 235"/>
                <a:gd name="T42" fmla="*/ 34 w 123"/>
                <a:gd name="T43" fmla="*/ 212 h 235"/>
                <a:gd name="T44" fmla="*/ 30 w 123"/>
                <a:gd name="T45" fmla="*/ 206 h 235"/>
                <a:gd name="T46" fmla="*/ 20 w 123"/>
                <a:gd name="T47" fmla="*/ 202 h 235"/>
                <a:gd name="T48" fmla="*/ 10 w 123"/>
                <a:gd name="T49" fmla="*/ 194 h 235"/>
                <a:gd name="T50" fmla="*/ 12 w 123"/>
                <a:gd name="T51" fmla="*/ 192 h 235"/>
                <a:gd name="T52" fmla="*/ 14 w 123"/>
                <a:gd name="T53" fmla="*/ 180 h 235"/>
                <a:gd name="T54" fmla="*/ 18 w 123"/>
                <a:gd name="T55" fmla="*/ 174 h 235"/>
                <a:gd name="T56" fmla="*/ 24 w 123"/>
                <a:gd name="T57" fmla="*/ 170 h 235"/>
                <a:gd name="T58" fmla="*/ 24 w 123"/>
                <a:gd name="T59" fmla="*/ 164 h 235"/>
                <a:gd name="T60" fmla="*/ 30 w 123"/>
                <a:gd name="T61" fmla="*/ 164 h 235"/>
                <a:gd name="T62" fmla="*/ 32 w 123"/>
                <a:gd name="T63" fmla="*/ 156 h 235"/>
                <a:gd name="T64" fmla="*/ 26 w 123"/>
                <a:gd name="T65" fmla="*/ 152 h 235"/>
                <a:gd name="T66" fmla="*/ 20 w 123"/>
                <a:gd name="T67" fmla="*/ 148 h 235"/>
                <a:gd name="T68" fmla="*/ 18 w 123"/>
                <a:gd name="T69" fmla="*/ 144 h 235"/>
                <a:gd name="T70" fmla="*/ 18 w 123"/>
                <a:gd name="T71" fmla="*/ 138 h 235"/>
                <a:gd name="T72" fmla="*/ 14 w 123"/>
                <a:gd name="T73" fmla="*/ 128 h 235"/>
                <a:gd name="T74" fmla="*/ 10 w 123"/>
                <a:gd name="T75" fmla="*/ 122 h 235"/>
                <a:gd name="T76" fmla="*/ 10 w 123"/>
                <a:gd name="T77" fmla="*/ 112 h 235"/>
                <a:gd name="T78" fmla="*/ 4 w 123"/>
                <a:gd name="T79" fmla="*/ 104 h 235"/>
                <a:gd name="T80" fmla="*/ 0 w 123"/>
                <a:gd name="T81" fmla="*/ 96 h 235"/>
                <a:gd name="T82" fmla="*/ 4 w 123"/>
                <a:gd name="T83" fmla="*/ 88 h 235"/>
                <a:gd name="T84" fmla="*/ 6 w 123"/>
                <a:gd name="T85" fmla="*/ 78 h 235"/>
                <a:gd name="T86" fmla="*/ 6 w 123"/>
                <a:gd name="T87" fmla="*/ 70 h 235"/>
                <a:gd name="T88" fmla="*/ 4 w 123"/>
                <a:gd name="T89" fmla="*/ 64 h 235"/>
                <a:gd name="T90" fmla="*/ 4 w 123"/>
                <a:gd name="T91" fmla="*/ 56 h 235"/>
                <a:gd name="T92" fmla="*/ 8 w 123"/>
                <a:gd name="T93" fmla="*/ 50 h 235"/>
                <a:gd name="T94" fmla="*/ 6 w 123"/>
                <a:gd name="T95" fmla="*/ 40 h 235"/>
                <a:gd name="T96" fmla="*/ 6 w 123"/>
                <a:gd name="T97" fmla="*/ 32 h 235"/>
                <a:gd name="T98" fmla="*/ 2 w 123"/>
                <a:gd name="T99" fmla="*/ 26 h 235"/>
                <a:gd name="T100" fmla="*/ 4 w 123"/>
                <a:gd name="T101" fmla="*/ 18 h 235"/>
                <a:gd name="T102" fmla="*/ 20 w 123"/>
                <a:gd name="T103" fmla="*/ 12 h 235"/>
                <a:gd name="T104" fmla="*/ 38 w 123"/>
                <a:gd name="T105" fmla="*/ 10 h 235"/>
                <a:gd name="T106" fmla="*/ 60 w 123"/>
                <a:gd name="T107" fmla="*/ 6 h 235"/>
                <a:gd name="T108" fmla="*/ 82 w 123"/>
                <a:gd name="T109" fmla="*/ 2 h 235"/>
                <a:gd name="T110" fmla="*/ 101 w 123"/>
                <a:gd name="T111"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3" h="235">
                  <a:moveTo>
                    <a:pt x="103" y="0"/>
                  </a:moveTo>
                  <a:lnTo>
                    <a:pt x="103" y="2"/>
                  </a:lnTo>
                  <a:lnTo>
                    <a:pt x="103" y="4"/>
                  </a:lnTo>
                  <a:lnTo>
                    <a:pt x="103" y="6"/>
                  </a:lnTo>
                  <a:lnTo>
                    <a:pt x="105" y="12"/>
                  </a:lnTo>
                  <a:lnTo>
                    <a:pt x="105" y="16"/>
                  </a:lnTo>
                  <a:lnTo>
                    <a:pt x="105" y="20"/>
                  </a:lnTo>
                  <a:lnTo>
                    <a:pt x="107" y="26"/>
                  </a:lnTo>
                  <a:lnTo>
                    <a:pt x="107" y="36"/>
                  </a:lnTo>
                  <a:lnTo>
                    <a:pt x="107" y="38"/>
                  </a:lnTo>
                  <a:lnTo>
                    <a:pt x="109" y="42"/>
                  </a:lnTo>
                  <a:lnTo>
                    <a:pt x="109" y="46"/>
                  </a:lnTo>
                  <a:lnTo>
                    <a:pt x="109" y="48"/>
                  </a:lnTo>
                  <a:lnTo>
                    <a:pt x="109" y="50"/>
                  </a:lnTo>
                  <a:lnTo>
                    <a:pt x="109" y="52"/>
                  </a:lnTo>
                  <a:lnTo>
                    <a:pt x="111" y="54"/>
                  </a:lnTo>
                  <a:lnTo>
                    <a:pt x="111" y="56"/>
                  </a:lnTo>
                  <a:lnTo>
                    <a:pt x="111" y="60"/>
                  </a:lnTo>
                  <a:lnTo>
                    <a:pt x="111" y="62"/>
                  </a:lnTo>
                  <a:lnTo>
                    <a:pt x="111" y="64"/>
                  </a:lnTo>
                  <a:lnTo>
                    <a:pt x="111" y="66"/>
                  </a:lnTo>
                  <a:lnTo>
                    <a:pt x="111" y="68"/>
                  </a:lnTo>
                  <a:lnTo>
                    <a:pt x="111" y="70"/>
                  </a:lnTo>
                  <a:lnTo>
                    <a:pt x="113" y="70"/>
                  </a:lnTo>
                  <a:lnTo>
                    <a:pt x="113" y="72"/>
                  </a:lnTo>
                  <a:lnTo>
                    <a:pt x="113" y="76"/>
                  </a:lnTo>
                  <a:lnTo>
                    <a:pt x="113" y="78"/>
                  </a:lnTo>
                  <a:lnTo>
                    <a:pt x="113" y="80"/>
                  </a:lnTo>
                  <a:lnTo>
                    <a:pt x="113" y="82"/>
                  </a:lnTo>
                  <a:lnTo>
                    <a:pt x="113" y="84"/>
                  </a:lnTo>
                  <a:lnTo>
                    <a:pt x="113" y="86"/>
                  </a:lnTo>
                  <a:lnTo>
                    <a:pt x="115" y="86"/>
                  </a:lnTo>
                  <a:lnTo>
                    <a:pt x="115" y="88"/>
                  </a:lnTo>
                  <a:lnTo>
                    <a:pt x="115" y="90"/>
                  </a:lnTo>
                  <a:lnTo>
                    <a:pt x="115" y="92"/>
                  </a:lnTo>
                  <a:lnTo>
                    <a:pt x="115" y="96"/>
                  </a:lnTo>
                  <a:lnTo>
                    <a:pt x="115" y="96"/>
                  </a:lnTo>
                  <a:lnTo>
                    <a:pt x="115" y="98"/>
                  </a:lnTo>
                  <a:lnTo>
                    <a:pt x="115" y="100"/>
                  </a:lnTo>
                  <a:lnTo>
                    <a:pt x="115" y="102"/>
                  </a:lnTo>
                  <a:lnTo>
                    <a:pt x="115" y="104"/>
                  </a:lnTo>
                  <a:lnTo>
                    <a:pt x="115" y="106"/>
                  </a:lnTo>
                  <a:lnTo>
                    <a:pt x="117" y="110"/>
                  </a:lnTo>
                  <a:lnTo>
                    <a:pt x="117" y="112"/>
                  </a:lnTo>
                  <a:lnTo>
                    <a:pt x="117" y="114"/>
                  </a:lnTo>
                  <a:lnTo>
                    <a:pt x="117" y="116"/>
                  </a:lnTo>
                  <a:lnTo>
                    <a:pt x="117" y="120"/>
                  </a:lnTo>
                  <a:lnTo>
                    <a:pt x="117" y="122"/>
                  </a:lnTo>
                  <a:lnTo>
                    <a:pt x="117" y="124"/>
                  </a:lnTo>
                  <a:lnTo>
                    <a:pt x="117" y="126"/>
                  </a:lnTo>
                  <a:lnTo>
                    <a:pt x="117" y="128"/>
                  </a:lnTo>
                  <a:lnTo>
                    <a:pt x="117" y="132"/>
                  </a:lnTo>
                  <a:lnTo>
                    <a:pt x="119" y="134"/>
                  </a:lnTo>
                  <a:lnTo>
                    <a:pt x="119" y="136"/>
                  </a:lnTo>
                  <a:lnTo>
                    <a:pt x="119" y="138"/>
                  </a:lnTo>
                  <a:lnTo>
                    <a:pt x="119" y="142"/>
                  </a:lnTo>
                  <a:lnTo>
                    <a:pt x="119" y="144"/>
                  </a:lnTo>
                  <a:lnTo>
                    <a:pt x="119" y="146"/>
                  </a:lnTo>
                  <a:lnTo>
                    <a:pt x="119" y="148"/>
                  </a:lnTo>
                  <a:lnTo>
                    <a:pt x="119" y="152"/>
                  </a:lnTo>
                  <a:lnTo>
                    <a:pt x="119" y="154"/>
                  </a:lnTo>
                  <a:lnTo>
                    <a:pt x="119" y="156"/>
                  </a:lnTo>
                  <a:lnTo>
                    <a:pt x="119" y="158"/>
                  </a:lnTo>
                  <a:lnTo>
                    <a:pt x="121" y="158"/>
                  </a:lnTo>
                  <a:lnTo>
                    <a:pt x="121" y="160"/>
                  </a:lnTo>
                  <a:lnTo>
                    <a:pt x="121" y="164"/>
                  </a:lnTo>
                  <a:lnTo>
                    <a:pt x="121" y="168"/>
                  </a:lnTo>
                  <a:lnTo>
                    <a:pt x="121" y="170"/>
                  </a:lnTo>
                  <a:lnTo>
                    <a:pt x="121" y="174"/>
                  </a:lnTo>
                  <a:lnTo>
                    <a:pt x="121" y="178"/>
                  </a:lnTo>
                  <a:lnTo>
                    <a:pt x="121" y="180"/>
                  </a:lnTo>
                  <a:lnTo>
                    <a:pt x="121" y="182"/>
                  </a:lnTo>
                  <a:lnTo>
                    <a:pt x="121" y="184"/>
                  </a:lnTo>
                  <a:lnTo>
                    <a:pt x="123" y="186"/>
                  </a:lnTo>
                  <a:lnTo>
                    <a:pt x="123" y="188"/>
                  </a:lnTo>
                  <a:lnTo>
                    <a:pt x="123" y="190"/>
                  </a:lnTo>
                  <a:lnTo>
                    <a:pt x="123" y="192"/>
                  </a:lnTo>
                  <a:lnTo>
                    <a:pt x="123" y="192"/>
                  </a:lnTo>
                  <a:lnTo>
                    <a:pt x="123" y="194"/>
                  </a:lnTo>
                  <a:lnTo>
                    <a:pt x="123" y="196"/>
                  </a:lnTo>
                  <a:lnTo>
                    <a:pt x="123" y="198"/>
                  </a:lnTo>
                  <a:lnTo>
                    <a:pt x="123" y="200"/>
                  </a:lnTo>
                  <a:lnTo>
                    <a:pt x="123" y="202"/>
                  </a:lnTo>
                  <a:lnTo>
                    <a:pt x="123" y="204"/>
                  </a:lnTo>
                  <a:lnTo>
                    <a:pt x="123" y="206"/>
                  </a:lnTo>
                  <a:lnTo>
                    <a:pt x="123" y="208"/>
                  </a:lnTo>
                  <a:lnTo>
                    <a:pt x="123" y="210"/>
                  </a:lnTo>
                  <a:lnTo>
                    <a:pt x="123" y="212"/>
                  </a:lnTo>
                  <a:lnTo>
                    <a:pt x="123" y="214"/>
                  </a:lnTo>
                  <a:lnTo>
                    <a:pt x="123" y="216"/>
                  </a:lnTo>
                  <a:lnTo>
                    <a:pt x="123" y="218"/>
                  </a:lnTo>
                  <a:lnTo>
                    <a:pt x="123" y="220"/>
                  </a:lnTo>
                  <a:lnTo>
                    <a:pt x="123" y="222"/>
                  </a:lnTo>
                  <a:lnTo>
                    <a:pt x="123" y="224"/>
                  </a:lnTo>
                  <a:lnTo>
                    <a:pt x="123" y="226"/>
                  </a:lnTo>
                  <a:lnTo>
                    <a:pt x="119" y="226"/>
                  </a:lnTo>
                  <a:lnTo>
                    <a:pt x="117" y="226"/>
                  </a:lnTo>
                  <a:lnTo>
                    <a:pt x="115" y="226"/>
                  </a:lnTo>
                  <a:lnTo>
                    <a:pt x="115" y="228"/>
                  </a:lnTo>
                  <a:lnTo>
                    <a:pt x="111" y="228"/>
                  </a:lnTo>
                  <a:lnTo>
                    <a:pt x="107" y="228"/>
                  </a:lnTo>
                  <a:lnTo>
                    <a:pt x="105" y="228"/>
                  </a:lnTo>
                  <a:lnTo>
                    <a:pt x="101" y="228"/>
                  </a:lnTo>
                  <a:lnTo>
                    <a:pt x="97" y="228"/>
                  </a:lnTo>
                  <a:lnTo>
                    <a:pt x="95" y="228"/>
                  </a:lnTo>
                  <a:lnTo>
                    <a:pt x="91" y="228"/>
                  </a:lnTo>
                  <a:lnTo>
                    <a:pt x="91" y="231"/>
                  </a:lnTo>
                  <a:lnTo>
                    <a:pt x="89" y="231"/>
                  </a:lnTo>
                  <a:lnTo>
                    <a:pt x="87" y="231"/>
                  </a:lnTo>
                  <a:lnTo>
                    <a:pt x="85" y="231"/>
                  </a:lnTo>
                  <a:lnTo>
                    <a:pt x="82" y="231"/>
                  </a:lnTo>
                  <a:lnTo>
                    <a:pt x="82" y="231"/>
                  </a:lnTo>
                  <a:lnTo>
                    <a:pt x="80" y="231"/>
                  </a:lnTo>
                  <a:lnTo>
                    <a:pt x="78" y="231"/>
                  </a:lnTo>
                  <a:lnTo>
                    <a:pt x="76" y="231"/>
                  </a:lnTo>
                  <a:lnTo>
                    <a:pt x="74" y="231"/>
                  </a:lnTo>
                  <a:lnTo>
                    <a:pt x="62" y="231"/>
                  </a:lnTo>
                  <a:lnTo>
                    <a:pt x="60" y="231"/>
                  </a:lnTo>
                  <a:lnTo>
                    <a:pt x="58" y="231"/>
                  </a:lnTo>
                  <a:lnTo>
                    <a:pt x="56" y="233"/>
                  </a:lnTo>
                  <a:lnTo>
                    <a:pt x="50" y="233"/>
                  </a:lnTo>
                  <a:lnTo>
                    <a:pt x="46" y="233"/>
                  </a:lnTo>
                  <a:lnTo>
                    <a:pt x="44" y="233"/>
                  </a:lnTo>
                  <a:lnTo>
                    <a:pt x="42" y="233"/>
                  </a:lnTo>
                  <a:lnTo>
                    <a:pt x="40" y="233"/>
                  </a:lnTo>
                  <a:lnTo>
                    <a:pt x="36" y="233"/>
                  </a:lnTo>
                  <a:lnTo>
                    <a:pt x="34" y="233"/>
                  </a:lnTo>
                  <a:lnTo>
                    <a:pt x="34" y="233"/>
                  </a:lnTo>
                  <a:lnTo>
                    <a:pt x="32" y="233"/>
                  </a:lnTo>
                  <a:lnTo>
                    <a:pt x="32" y="235"/>
                  </a:lnTo>
                  <a:lnTo>
                    <a:pt x="30" y="235"/>
                  </a:lnTo>
                  <a:lnTo>
                    <a:pt x="30" y="233"/>
                  </a:lnTo>
                  <a:lnTo>
                    <a:pt x="28" y="233"/>
                  </a:lnTo>
                  <a:lnTo>
                    <a:pt x="26" y="233"/>
                  </a:lnTo>
                  <a:lnTo>
                    <a:pt x="28" y="231"/>
                  </a:lnTo>
                  <a:lnTo>
                    <a:pt x="28" y="228"/>
                  </a:lnTo>
                  <a:lnTo>
                    <a:pt x="30" y="228"/>
                  </a:lnTo>
                  <a:lnTo>
                    <a:pt x="32" y="228"/>
                  </a:lnTo>
                  <a:lnTo>
                    <a:pt x="34" y="231"/>
                  </a:lnTo>
                  <a:lnTo>
                    <a:pt x="34" y="228"/>
                  </a:lnTo>
                  <a:lnTo>
                    <a:pt x="34" y="226"/>
                  </a:lnTo>
                  <a:lnTo>
                    <a:pt x="34" y="224"/>
                  </a:lnTo>
                  <a:lnTo>
                    <a:pt x="32" y="224"/>
                  </a:lnTo>
                  <a:lnTo>
                    <a:pt x="30" y="224"/>
                  </a:lnTo>
                  <a:lnTo>
                    <a:pt x="28" y="224"/>
                  </a:lnTo>
                  <a:lnTo>
                    <a:pt x="28" y="222"/>
                  </a:lnTo>
                  <a:lnTo>
                    <a:pt x="28" y="220"/>
                  </a:lnTo>
                  <a:lnTo>
                    <a:pt x="30" y="220"/>
                  </a:lnTo>
                  <a:lnTo>
                    <a:pt x="30" y="218"/>
                  </a:lnTo>
                  <a:lnTo>
                    <a:pt x="30" y="216"/>
                  </a:lnTo>
                  <a:lnTo>
                    <a:pt x="30" y="214"/>
                  </a:lnTo>
                  <a:lnTo>
                    <a:pt x="32" y="214"/>
                  </a:lnTo>
                  <a:lnTo>
                    <a:pt x="32" y="212"/>
                  </a:lnTo>
                  <a:lnTo>
                    <a:pt x="34" y="212"/>
                  </a:lnTo>
                  <a:lnTo>
                    <a:pt x="34" y="210"/>
                  </a:lnTo>
                  <a:lnTo>
                    <a:pt x="32" y="210"/>
                  </a:lnTo>
                  <a:lnTo>
                    <a:pt x="30" y="210"/>
                  </a:lnTo>
                  <a:lnTo>
                    <a:pt x="28" y="210"/>
                  </a:lnTo>
                  <a:lnTo>
                    <a:pt x="28" y="208"/>
                  </a:lnTo>
                  <a:lnTo>
                    <a:pt x="28" y="206"/>
                  </a:lnTo>
                  <a:lnTo>
                    <a:pt x="30" y="206"/>
                  </a:lnTo>
                  <a:lnTo>
                    <a:pt x="30" y="204"/>
                  </a:lnTo>
                  <a:lnTo>
                    <a:pt x="30" y="202"/>
                  </a:lnTo>
                  <a:lnTo>
                    <a:pt x="28" y="202"/>
                  </a:lnTo>
                  <a:lnTo>
                    <a:pt x="26" y="202"/>
                  </a:lnTo>
                  <a:lnTo>
                    <a:pt x="24" y="204"/>
                  </a:lnTo>
                  <a:lnTo>
                    <a:pt x="22" y="204"/>
                  </a:lnTo>
                  <a:lnTo>
                    <a:pt x="20" y="202"/>
                  </a:lnTo>
                  <a:lnTo>
                    <a:pt x="18" y="200"/>
                  </a:lnTo>
                  <a:lnTo>
                    <a:pt x="16" y="200"/>
                  </a:lnTo>
                  <a:lnTo>
                    <a:pt x="16" y="198"/>
                  </a:lnTo>
                  <a:lnTo>
                    <a:pt x="14" y="196"/>
                  </a:lnTo>
                  <a:lnTo>
                    <a:pt x="12" y="196"/>
                  </a:lnTo>
                  <a:lnTo>
                    <a:pt x="10" y="196"/>
                  </a:lnTo>
                  <a:lnTo>
                    <a:pt x="10" y="194"/>
                  </a:lnTo>
                  <a:lnTo>
                    <a:pt x="10" y="192"/>
                  </a:lnTo>
                  <a:lnTo>
                    <a:pt x="12" y="192"/>
                  </a:lnTo>
                  <a:lnTo>
                    <a:pt x="14" y="192"/>
                  </a:lnTo>
                  <a:lnTo>
                    <a:pt x="14" y="192"/>
                  </a:lnTo>
                  <a:lnTo>
                    <a:pt x="16" y="192"/>
                  </a:lnTo>
                  <a:lnTo>
                    <a:pt x="14" y="192"/>
                  </a:lnTo>
                  <a:lnTo>
                    <a:pt x="12" y="192"/>
                  </a:lnTo>
                  <a:lnTo>
                    <a:pt x="12" y="190"/>
                  </a:lnTo>
                  <a:lnTo>
                    <a:pt x="12" y="188"/>
                  </a:lnTo>
                  <a:lnTo>
                    <a:pt x="14" y="188"/>
                  </a:lnTo>
                  <a:lnTo>
                    <a:pt x="14" y="186"/>
                  </a:lnTo>
                  <a:lnTo>
                    <a:pt x="14" y="184"/>
                  </a:lnTo>
                  <a:lnTo>
                    <a:pt x="14" y="182"/>
                  </a:lnTo>
                  <a:lnTo>
                    <a:pt x="14" y="180"/>
                  </a:lnTo>
                  <a:lnTo>
                    <a:pt x="14" y="178"/>
                  </a:lnTo>
                  <a:lnTo>
                    <a:pt x="12" y="178"/>
                  </a:lnTo>
                  <a:lnTo>
                    <a:pt x="12" y="176"/>
                  </a:lnTo>
                  <a:lnTo>
                    <a:pt x="14" y="176"/>
                  </a:lnTo>
                  <a:lnTo>
                    <a:pt x="16" y="176"/>
                  </a:lnTo>
                  <a:lnTo>
                    <a:pt x="18" y="176"/>
                  </a:lnTo>
                  <a:lnTo>
                    <a:pt x="18" y="174"/>
                  </a:lnTo>
                  <a:lnTo>
                    <a:pt x="20" y="174"/>
                  </a:lnTo>
                  <a:lnTo>
                    <a:pt x="20" y="176"/>
                  </a:lnTo>
                  <a:lnTo>
                    <a:pt x="22" y="176"/>
                  </a:lnTo>
                  <a:lnTo>
                    <a:pt x="22" y="174"/>
                  </a:lnTo>
                  <a:lnTo>
                    <a:pt x="22" y="172"/>
                  </a:lnTo>
                  <a:lnTo>
                    <a:pt x="22" y="170"/>
                  </a:lnTo>
                  <a:lnTo>
                    <a:pt x="24" y="170"/>
                  </a:lnTo>
                  <a:lnTo>
                    <a:pt x="24" y="172"/>
                  </a:lnTo>
                  <a:lnTo>
                    <a:pt x="24" y="170"/>
                  </a:lnTo>
                  <a:lnTo>
                    <a:pt x="24" y="168"/>
                  </a:lnTo>
                  <a:lnTo>
                    <a:pt x="26" y="168"/>
                  </a:lnTo>
                  <a:lnTo>
                    <a:pt x="26" y="166"/>
                  </a:lnTo>
                  <a:lnTo>
                    <a:pt x="24" y="166"/>
                  </a:lnTo>
                  <a:lnTo>
                    <a:pt x="24" y="164"/>
                  </a:lnTo>
                  <a:lnTo>
                    <a:pt x="26" y="164"/>
                  </a:lnTo>
                  <a:lnTo>
                    <a:pt x="26" y="162"/>
                  </a:lnTo>
                  <a:lnTo>
                    <a:pt x="28" y="162"/>
                  </a:lnTo>
                  <a:lnTo>
                    <a:pt x="28" y="164"/>
                  </a:lnTo>
                  <a:lnTo>
                    <a:pt x="28" y="162"/>
                  </a:lnTo>
                  <a:lnTo>
                    <a:pt x="30" y="162"/>
                  </a:lnTo>
                  <a:lnTo>
                    <a:pt x="30" y="164"/>
                  </a:lnTo>
                  <a:lnTo>
                    <a:pt x="32" y="164"/>
                  </a:lnTo>
                  <a:lnTo>
                    <a:pt x="32" y="162"/>
                  </a:lnTo>
                  <a:lnTo>
                    <a:pt x="34" y="162"/>
                  </a:lnTo>
                  <a:lnTo>
                    <a:pt x="34" y="160"/>
                  </a:lnTo>
                  <a:lnTo>
                    <a:pt x="34" y="158"/>
                  </a:lnTo>
                  <a:lnTo>
                    <a:pt x="32" y="158"/>
                  </a:lnTo>
                  <a:lnTo>
                    <a:pt x="32" y="156"/>
                  </a:lnTo>
                  <a:lnTo>
                    <a:pt x="30" y="154"/>
                  </a:lnTo>
                  <a:lnTo>
                    <a:pt x="30" y="156"/>
                  </a:lnTo>
                  <a:lnTo>
                    <a:pt x="28" y="154"/>
                  </a:lnTo>
                  <a:lnTo>
                    <a:pt x="28" y="156"/>
                  </a:lnTo>
                  <a:lnTo>
                    <a:pt x="26" y="156"/>
                  </a:lnTo>
                  <a:lnTo>
                    <a:pt x="26" y="154"/>
                  </a:lnTo>
                  <a:lnTo>
                    <a:pt x="26" y="152"/>
                  </a:lnTo>
                  <a:lnTo>
                    <a:pt x="26" y="154"/>
                  </a:lnTo>
                  <a:lnTo>
                    <a:pt x="24" y="154"/>
                  </a:lnTo>
                  <a:lnTo>
                    <a:pt x="22" y="154"/>
                  </a:lnTo>
                  <a:lnTo>
                    <a:pt x="22" y="152"/>
                  </a:lnTo>
                  <a:lnTo>
                    <a:pt x="20" y="152"/>
                  </a:lnTo>
                  <a:lnTo>
                    <a:pt x="20" y="150"/>
                  </a:lnTo>
                  <a:lnTo>
                    <a:pt x="20" y="148"/>
                  </a:lnTo>
                  <a:lnTo>
                    <a:pt x="20" y="150"/>
                  </a:lnTo>
                  <a:lnTo>
                    <a:pt x="18" y="150"/>
                  </a:lnTo>
                  <a:lnTo>
                    <a:pt x="18" y="148"/>
                  </a:lnTo>
                  <a:lnTo>
                    <a:pt x="20" y="148"/>
                  </a:lnTo>
                  <a:lnTo>
                    <a:pt x="18" y="148"/>
                  </a:lnTo>
                  <a:lnTo>
                    <a:pt x="18" y="146"/>
                  </a:lnTo>
                  <a:lnTo>
                    <a:pt x="18" y="144"/>
                  </a:lnTo>
                  <a:lnTo>
                    <a:pt x="16" y="144"/>
                  </a:lnTo>
                  <a:lnTo>
                    <a:pt x="16" y="144"/>
                  </a:lnTo>
                  <a:lnTo>
                    <a:pt x="14" y="144"/>
                  </a:lnTo>
                  <a:lnTo>
                    <a:pt x="16" y="142"/>
                  </a:lnTo>
                  <a:lnTo>
                    <a:pt x="16" y="140"/>
                  </a:lnTo>
                  <a:lnTo>
                    <a:pt x="18" y="140"/>
                  </a:lnTo>
                  <a:lnTo>
                    <a:pt x="18" y="138"/>
                  </a:lnTo>
                  <a:lnTo>
                    <a:pt x="18" y="136"/>
                  </a:lnTo>
                  <a:lnTo>
                    <a:pt x="16" y="136"/>
                  </a:lnTo>
                  <a:lnTo>
                    <a:pt x="16" y="134"/>
                  </a:lnTo>
                  <a:lnTo>
                    <a:pt x="14" y="134"/>
                  </a:lnTo>
                  <a:lnTo>
                    <a:pt x="14" y="132"/>
                  </a:lnTo>
                  <a:lnTo>
                    <a:pt x="14" y="130"/>
                  </a:lnTo>
                  <a:lnTo>
                    <a:pt x="14" y="128"/>
                  </a:lnTo>
                  <a:lnTo>
                    <a:pt x="12" y="128"/>
                  </a:lnTo>
                  <a:lnTo>
                    <a:pt x="12" y="126"/>
                  </a:lnTo>
                  <a:lnTo>
                    <a:pt x="10" y="126"/>
                  </a:lnTo>
                  <a:lnTo>
                    <a:pt x="12" y="126"/>
                  </a:lnTo>
                  <a:lnTo>
                    <a:pt x="12" y="124"/>
                  </a:lnTo>
                  <a:lnTo>
                    <a:pt x="12" y="122"/>
                  </a:lnTo>
                  <a:lnTo>
                    <a:pt x="10" y="122"/>
                  </a:lnTo>
                  <a:lnTo>
                    <a:pt x="10" y="120"/>
                  </a:lnTo>
                  <a:lnTo>
                    <a:pt x="8" y="120"/>
                  </a:lnTo>
                  <a:lnTo>
                    <a:pt x="8" y="118"/>
                  </a:lnTo>
                  <a:lnTo>
                    <a:pt x="8" y="116"/>
                  </a:lnTo>
                  <a:lnTo>
                    <a:pt x="8" y="114"/>
                  </a:lnTo>
                  <a:lnTo>
                    <a:pt x="8" y="112"/>
                  </a:lnTo>
                  <a:lnTo>
                    <a:pt x="10" y="112"/>
                  </a:lnTo>
                  <a:lnTo>
                    <a:pt x="8" y="112"/>
                  </a:lnTo>
                  <a:lnTo>
                    <a:pt x="8" y="110"/>
                  </a:lnTo>
                  <a:lnTo>
                    <a:pt x="8" y="108"/>
                  </a:lnTo>
                  <a:lnTo>
                    <a:pt x="8" y="106"/>
                  </a:lnTo>
                  <a:lnTo>
                    <a:pt x="6" y="106"/>
                  </a:lnTo>
                  <a:lnTo>
                    <a:pt x="6" y="104"/>
                  </a:lnTo>
                  <a:lnTo>
                    <a:pt x="4" y="104"/>
                  </a:lnTo>
                  <a:lnTo>
                    <a:pt x="4" y="102"/>
                  </a:lnTo>
                  <a:lnTo>
                    <a:pt x="2" y="102"/>
                  </a:lnTo>
                  <a:lnTo>
                    <a:pt x="2" y="100"/>
                  </a:lnTo>
                  <a:lnTo>
                    <a:pt x="0" y="100"/>
                  </a:lnTo>
                  <a:lnTo>
                    <a:pt x="0" y="98"/>
                  </a:lnTo>
                  <a:lnTo>
                    <a:pt x="2" y="98"/>
                  </a:lnTo>
                  <a:lnTo>
                    <a:pt x="0" y="96"/>
                  </a:lnTo>
                  <a:lnTo>
                    <a:pt x="0" y="96"/>
                  </a:lnTo>
                  <a:lnTo>
                    <a:pt x="0" y="94"/>
                  </a:lnTo>
                  <a:lnTo>
                    <a:pt x="2" y="94"/>
                  </a:lnTo>
                  <a:lnTo>
                    <a:pt x="2" y="92"/>
                  </a:lnTo>
                  <a:lnTo>
                    <a:pt x="2" y="90"/>
                  </a:lnTo>
                  <a:lnTo>
                    <a:pt x="2" y="88"/>
                  </a:lnTo>
                  <a:lnTo>
                    <a:pt x="4" y="88"/>
                  </a:lnTo>
                  <a:lnTo>
                    <a:pt x="4" y="86"/>
                  </a:lnTo>
                  <a:lnTo>
                    <a:pt x="6" y="86"/>
                  </a:lnTo>
                  <a:lnTo>
                    <a:pt x="4" y="84"/>
                  </a:lnTo>
                  <a:lnTo>
                    <a:pt x="4" y="82"/>
                  </a:lnTo>
                  <a:lnTo>
                    <a:pt x="6" y="82"/>
                  </a:lnTo>
                  <a:lnTo>
                    <a:pt x="6" y="80"/>
                  </a:lnTo>
                  <a:lnTo>
                    <a:pt x="6" y="78"/>
                  </a:lnTo>
                  <a:lnTo>
                    <a:pt x="6" y="76"/>
                  </a:lnTo>
                  <a:lnTo>
                    <a:pt x="8" y="74"/>
                  </a:lnTo>
                  <a:lnTo>
                    <a:pt x="6" y="74"/>
                  </a:lnTo>
                  <a:lnTo>
                    <a:pt x="8" y="74"/>
                  </a:lnTo>
                  <a:lnTo>
                    <a:pt x="6" y="74"/>
                  </a:lnTo>
                  <a:lnTo>
                    <a:pt x="6" y="72"/>
                  </a:lnTo>
                  <a:lnTo>
                    <a:pt x="6" y="70"/>
                  </a:lnTo>
                  <a:lnTo>
                    <a:pt x="6" y="68"/>
                  </a:lnTo>
                  <a:lnTo>
                    <a:pt x="4" y="68"/>
                  </a:lnTo>
                  <a:lnTo>
                    <a:pt x="4" y="66"/>
                  </a:lnTo>
                  <a:lnTo>
                    <a:pt x="6" y="66"/>
                  </a:lnTo>
                  <a:lnTo>
                    <a:pt x="4" y="66"/>
                  </a:lnTo>
                  <a:lnTo>
                    <a:pt x="6" y="64"/>
                  </a:lnTo>
                  <a:lnTo>
                    <a:pt x="4" y="64"/>
                  </a:lnTo>
                  <a:lnTo>
                    <a:pt x="4" y="62"/>
                  </a:lnTo>
                  <a:lnTo>
                    <a:pt x="4" y="60"/>
                  </a:lnTo>
                  <a:lnTo>
                    <a:pt x="2" y="58"/>
                  </a:lnTo>
                  <a:lnTo>
                    <a:pt x="4" y="58"/>
                  </a:lnTo>
                  <a:lnTo>
                    <a:pt x="2" y="58"/>
                  </a:lnTo>
                  <a:lnTo>
                    <a:pt x="2" y="56"/>
                  </a:lnTo>
                  <a:lnTo>
                    <a:pt x="4" y="56"/>
                  </a:lnTo>
                  <a:lnTo>
                    <a:pt x="2" y="56"/>
                  </a:lnTo>
                  <a:lnTo>
                    <a:pt x="4" y="56"/>
                  </a:lnTo>
                  <a:lnTo>
                    <a:pt x="4" y="54"/>
                  </a:lnTo>
                  <a:lnTo>
                    <a:pt x="4" y="52"/>
                  </a:lnTo>
                  <a:lnTo>
                    <a:pt x="6" y="52"/>
                  </a:lnTo>
                  <a:lnTo>
                    <a:pt x="6" y="50"/>
                  </a:lnTo>
                  <a:lnTo>
                    <a:pt x="8" y="50"/>
                  </a:lnTo>
                  <a:lnTo>
                    <a:pt x="8" y="48"/>
                  </a:lnTo>
                  <a:lnTo>
                    <a:pt x="8" y="48"/>
                  </a:lnTo>
                  <a:lnTo>
                    <a:pt x="8" y="46"/>
                  </a:lnTo>
                  <a:lnTo>
                    <a:pt x="6" y="46"/>
                  </a:lnTo>
                  <a:lnTo>
                    <a:pt x="6" y="44"/>
                  </a:lnTo>
                  <a:lnTo>
                    <a:pt x="6" y="42"/>
                  </a:lnTo>
                  <a:lnTo>
                    <a:pt x="6" y="40"/>
                  </a:lnTo>
                  <a:lnTo>
                    <a:pt x="6" y="38"/>
                  </a:lnTo>
                  <a:lnTo>
                    <a:pt x="8" y="38"/>
                  </a:lnTo>
                  <a:lnTo>
                    <a:pt x="8" y="36"/>
                  </a:lnTo>
                  <a:lnTo>
                    <a:pt x="6" y="36"/>
                  </a:lnTo>
                  <a:lnTo>
                    <a:pt x="8" y="36"/>
                  </a:lnTo>
                  <a:lnTo>
                    <a:pt x="8" y="34"/>
                  </a:lnTo>
                  <a:lnTo>
                    <a:pt x="6" y="32"/>
                  </a:lnTo>
                  <a:lnTo>
                    <a:pt x="6" y="34"/>
                  </a:lnTo>
                  <a:lnTo>
                    <a:pt x="6" y="32"/>
                  </a:lnTo>
                  <a:lnTo>
                    <a:pt x="6" y="30"/>
                  </a:lnTo>
                  <a:lnTo>
                    <a:pt x="4" y="30"/>
                  </a:lnTo>
                  <a:lnTo>
                    <a:pt x="4" y="28"/>
                  </a:lnTo>
                  <a:lnTo>
                    <a:pt x="2" y="28"/>
                  </a:lnTo>
                  <a:lnTo>
                    <a:pt x="2" y="26"/>
                  </a:lnTo>
                  <a:lnTo>
                    <a:pt x="0" y="24"/>
                  </a:lnTo>
                  <a:lnTo>
                    <a:pt x="2" y="24"/>
                  </a:lnTo>
                  <a:lnTo>
                    <a:pt x="2" y="22"/>
                  </a:lnTo>
                  <a:lnTo>
                    <a:pt x="2" y="24"/>
                  </a:lnTo>
                  <a:lnTo>
                    <a:pt x="4" y="22"/>
                  </a:lnTo>
                  <a:lnTo>
                    <a:pt x="4" y="20"/>
                  </a:lnTo>
                  <a:lnTo>
                    <a:pt x="4" y="18"/>
                  </a:lnTo>
                  <a:lnTo>
                    <a:pt x="4" y="16"/>
                  </a:lnTo>
                  <a:lnTo>
                    <a:pt x="6" y="16"/>
                  </a:lnTo>
                  <a:lnTo>
                    <a:pt x="6" y="14"/>
                  </a:lnTo>
                  <a:lnTo>
                    <a:pt x="12" y="14"/>
                  </a:lnTo>
                  <a:lnTo>
                    <a:pt x="14" y="14"/>
                  </a:lnTo>
                  <a:lnTo>
                    <a:pt x="18" y="12"/>
                  </a:lnTo>
                  <a:lnTo>
                    <a:pt x="20" y="12"/>
                  </a:lnTo>
                  <a:lnTo>
                    <a:pt x="22" y="12"/>
                  </a:lnTo>
                  <a:lnTo>
                    <a:pt x="24" y="12"/>
                  </a:lnTo>
                  <a:lnTo>
                    <a:pt x="28" y="12"/>
                  </a:lnTo>
                  <a:lnTo>
                    <a:pt x="30" y="10"/>
                  </a:lnTo>
                  <a:lnTo>
                    <a:pt x="34" y="10"/>
                  </a:lnTo>
                  <a:lnTo>
                    <a:pt x="36" y="10"/>
                  </a:lnTo>
                  <a:lnTo>
                    <a:pt x="38" y="10"/>
                  </a:lnTo>
                  <a:lnTo>
                    <a:pt x="44" y="8"/>
                  </a:lnTo>
                  <a:lnTo>
                    <a:pt x="46" y="8"/>
                  </a:lnTo>
                  <a:lnTo>
                    <a:pt x="50" y="8"/>
                  </a:lnTo>
                  <a:lnTo>
                    <a:pt x="54" y="6"/>
                  </a:lnTo>
                  <a:lnTo>
                    <a:pt x="56" y="6"/>
                  </a:lnTo>
                  <a:lnTo>
                    <a:pt x="58" y="6"/>
                  </a:lnTo>
                  <a:lnTo>
                    <a:pt x="60" y="6"/>
                  </a:lnTo>
                  <a:lnTo>
                    <a:pt x="64" y="4"/>
                  </a:lnTo>
                  <a:lnTo>
                    <a:pt x="68" y="4"/>
                  </a:lnTo>
                  <a:lnTo>
                    <a:pt x="70" y="4"/>
                  </a:lnTo>
                  <a:lnTo>
                    <a:pt x="74" y="4"/>
                  </a:lnTo>
                  <a:lnTo>
                    <a:pt x="78" y="2"/>
                  </a:lnTo>
                  <a:lnTo>
                    <a:pt x="80" y="2"/>
                  </a:lnTo>
                  <a:lnTo>
                    <a:pt x="82" y="2"/>
                  </a:lnTo>
                  <a:lnTo>
                    <a:pt x="87" y="2"/>
                  </a:lnTo>
                  <a:lnTo>
                    <a:pt x="89" y="0"/>
                  </a:lnTo>
                  <a:lnTo>
                    <a:pt x="93" y="0"/>
                  </a:lnTo>
                  <a:lnTo>
                    <a:pt x="95" y="0"/>
                  </a:lnTo>
                  <a:lnTo>
                    <a:pt x="97" y="0"/>
                  </a:lnTo>
                  <a:lnTo>
                    <a:pt x="99" y="0"/>
                  </a:lnTo>
                  <a:lnTo>
                    <a:pt x="101" y="0"/>
                  </a:lnTo>
                  <a:lnTo>
                    <a:pt x="103"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2" name="Freeform 141"/>
            <p:cNvSpPr>
              <a:spLocks/>
            </p:cNvSpPr>
            <p:nvPr/>
          </p:nvSpPr>
          <p:spPr bwMode="auto">
            <a:xfrm>
              <a:off x="6937375" y="3360738"/>
              <a:ext cx="346075" cy="306388"/>
            </a:xfrm>
            <a:custGeom>
              <a:avLst/>
              <a:gdLst>
                <a:gd name="T0" fmla="*/ 126 w 218"/>
                <a:gd name="T1" fmla="*/ 4 h 193"/>
                <a:gd name="T2" fmla="*/ 130 w 218"/>
                <a:gd name="T3" fmla="*/ 6 h 193"/>
                <a:gd name="T4" fmla="*/ 134 w 218"/>
                <a:gd name="T5" fmla="*/ 14 h 193"/>
                <a:gd name="T6" fmla="*/ 136 w 218"/>
                <a:gd name="T7" fmla="*/ 22 h 193"/>
                <a:gd name="T8" fmla="*/ 136 w 218"/>
                <a:gd name="T9" fmla="*/ 30 h 193"/>
                <a:gd name="T10" fmla="*/ 142 w 218"/>
                <a:gd name="T11" fmla="*/ 34 h 193"/>
                <a:gd name="T12" fmla="*/ 146 w 218"/>
                <a:gd name="T13" fmla="*/ 38 h 193"/>
                <a:gd name="T14" fmla="*/ 146 w 218"/>
                <a:gd name="T15" fmla="*/ 44 h 193"/>
                <a:gd name="T16" fmla="*/ 156 w 218"/>
                <a:gd name="T17" fmla="*/ 46 h 193"/>
                <a:gd name="T18" fmla="*/ 160 w 218"/>
                <a:gd name="T19" fmla="*/ 52 h 193"/>
                <a:gd name="T20" fmla="*/ 164 w 218"/>
                <a:gd name="T21" fmla="*/ 56 h 193"/>
                <a:gd name="T22" fmla="*/ 168 w 218"/>
                <a:gd name="T23" fmla="*/ 60 h 193"/>
                <a:gd name="T24" fmla="*/ 172 w 218"/>
                <a:gd name="T25" fmla="*/ 64 h 193"/>
                <a:gd name="T26" fmla="*/ 178 w 218"/>
                <a:gd name="T27" fmla="*/ 70 h 193"/>
                <a:gd name="T28" fmla="*/ 182 w 218"/>
                <a:gd name="T29" fmla="*/ 80 h 193"/>
                <a:gd name="T30" fmla="*/ 184 w 218"/>
                <a:gd name="T31" fmla="*/ 84 h 193"/>
                <a:gd name="T32" fmla="*/ 190 w 218"/>
                <a:gd name="T33" fmla="*/ 86 h 193"/>
                <a:gd name="T34" fmla="*/ 198 w 218"/>
                <a:gd name="T35" fmla="*/ 86 h 193"/>
                <a:gd name="T36" fmla="*/ 206 w 218"/>
                <a:gd name="T37" fmla="*/ 90 h 193"/>
                <a:gd name="T38" fmla="*/ 212 w 218"/>
                <a:gd name="T39" fmla="*/ 96 h 193"/>
                <a:gd name="T40" fmla="*/ 216 w 218"/>
                <a:gd name="T41" fmla="*/ 98 h 193"/>
                <a:gd name="T42" fmla="*/ 212 w 218"/>
                <a:gd name="T43" fmla="*/ 102 h 193"/>
                <a:gd name="T44" fmla="*/ 206 w 218"/>
                <a:gd name="T45" fmla="*/ 108 h 193"/>
                <a:gd name="T46" fmla="*/ 204 w 218"/>
                <a:gd name="T47" fmla="*/ 112 h 193"/>
                <a:gd name="T48" fmla="*/ 196 w 218"/>
                <a:gd name="T49" fmla="*/ 112 h 193"/>
                <a:gd name="T50" fmla="*/ 190 w 218"/>
                <a:gd name="T51" fmla="*/ 119 h 193"/>
                <a:gd name="T52" fmla="*/ 186 w 218"/>
                <a:gd name="T53" fmla="*/ 125 h 193"/>
                <a:gd name="T54" fmla="*/ 186 w 218"/>
                <a:gd name="T55" fmla="*/ 133 h 193"/>
                <a:gd name="T56" fmla="*/ 170 w 218"/>
                <a:gd name="T57" fmla="*/ 145 h 193"/>
                <a:gd name="T58" fmla="*/ 164 w 218"/>
                <a:gd name="T59" fmla="*/ 153 h 193"/>
                <a:gd name="T60" fmla="*/ 152 w 218"/>
                <a:gd name="T61" fmla="*/ 165 h 193"/>
                <a:gd name="T62" fmla="*/ 140 w 218"/>
                <a:gd name="T63" fmla="*/ 171 h 193"/>
                <a:gd name="T64" fmla="*/ 128 w 218"/>
                <a:gd name="T65" fmla="*/ 177 h 193"/>
                <a:gd name="T66" fmla="*/ 120 w 218"/>
                <a:gd name="T67" fmla="*/ 181 h 193"/>
                <a:gd name="T68" fmla="*/ 108 w 218"/>
                <a:gd name="T69" fmla="*/ 187 h 193"/>
                <a:gd name="T70" fmla="*/ 100 w 218"/>
                <a:gd name="T71" fmla="*/ 191 h 193"/>
                <a:gd name="T72" fmla="*/ 98 w 218"/>
                <a:gd name="T73" fmla="*/ 179 h 193"/>
                <a:gd name="T74" fmla="*/ 94 w 218"/>
                <a:gd name="T75" fmla="*/ 165 h 193"/>
                <a:gd name="T76" fmla="*/ 90 w 218"/>
                <a:gd name="T77" fmla="*/ 151 h 193"/>
                <a:gd name="T78" fmla="*/ 86 w 218"/>
                <a:gd name="T79" fmla="*/ 139 h 193"/>
                <a:gd name="T80" fmla="*/ 84 w 218"/>
                <a:gd name="T81" fmla="*/ 127 h 193"/>
                <a:gd name="T82" fmla="*/ 80 w 218"/>
                <a:gd name="T83" fmla="*/ 112 h 193"/>
                <a:gd name="T84" fmla="*/ 70 w 218"/>
                <a:gd name="T85" fmla="*/ 102 h 193"/>
                <a:gd name="T86" fmla="*/ 62 w 218"/>
                <a:gd name="T87" fmla="*/ 96 h 193"/>
                <a:gd name="T88" fmla="*/ 50 w 218"/>
                <a:gd name="T89" fmla="*/ 86 h 193"/>
                <a:gd name="T90" fmla="*/ 40 w 218"/>
                <a:gd name="T91" fmla="*/ 80 h 193"/>
                <a:gd name="T92" fmla="*/ 30 w 218"/>
                <a:gd name="T93" fmla="*/ 74 h 193"/>
                <a:gd name="T94" fmla="*/ 18 w 218"/>
                <a:gd name="T95" fmla="*/ 68 h 193"/>
                <a:gd name="T96" fmla="*/ 10 w 218"/>
                <a:gd name="T97" fmla="*/ 62 h 193"/>
                <a:gd name="T98" fmla="*/ 4 w 218"/>
                <a:gd name="T99" fmla="*/ 58 h 193"/>
                <a:gd name="T100" fmla="*/ 60 w 218"/>
                <a:gd name="T101" fmla="*/ 34 h 193"/>
                <a:gd name="T102" fmla="*/ 72 w 218"/>
                <a:gd name="T103" fmla="*/ 28 h 193"/>
                <a:gd name="T104" fmla="*/ 84 w 218"/>
                <a:gd name="T105" fmla="*/ 22 h 193"/>
                <a:gd name="T106" fmla="*/ 102 w 218"/>
                <a:gd name="T107" fmla="*/ 10 h 193"/>
                <a:gd name="T108" fmla="*/ 112 w 218"/>
                <a:gd name="T109" fmla="*/ 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8" h="193">
                  <a:moveTo>
                    <a:pt x="118" y="2"/>
                  </a:moveTo>
                  <a:lnTo>
                    <a:pt x="120" y="2"/>
                  </a:lnTo>
                  <a:lnTo>
                    <a:pt x="120" y="4"/>
                  </a:lnTo>
                  <a:lnTo>
                    <a:pt x="122" y="4"/>
                  </a:lnTo>
                  <a:lnTo>
                    <a:pt x="124" y="4"/>
                  </a:lnTo>
                  <a:lnTo>
                    <a:pt x="126" y="4"/>
                  </a:lnTo>
                  <a:lnTo>
                    <a:pt x="126" y="6"/>
                  </a:lnTo>
                  <a:lnTo>
                    <a:pt x="126" y="4"/>
                  </a:lnTo>
                  <a:lnTo>
                    <a:pt x="128" y="6"/>
                  </a:lnTo>
                  <a:lnTo>
                    <a:pt x="128" y="4"/>
                  </a:lnTo>
                  <a:lnTo>
                    <a:pt x="128" y="6"/>
                  </a:lnTo>
                  <a:lnTo>
                    <a:pt x="130" y="6"/>
                  </a:lnTo>
                  <a:lnTo>
                    <a:pt x="132" y="6"/>
                  </a:lnTo>
                  <a:lnTo>
                    <a:pt x="132" y="8"/>
                  </a:lnTo>
                  <a:lnTo>
                    <a:pt x="132" y="10"/>
                  </a:lnTo>
                  <a:lnTo>
                    <a:pt x="134" y="10"/>
                  </a:lnTo>
                  <a:lnTo>
                    <a:pt x="134" y="12"/>
                  </a:lnTo>
                  <a:lnTo>
                    <a:pt x="134" y="14"/>
                  </a:lnTo>
                  <a:lnTo>
                    <a:pt x="136" y="14"/>
                  </a:lnTo>
                  <a:lnTo>
                    <a:pt x="136" y="16"/>
                  </a:lnTo>
                  <a:lnTo>
                    <a:pt x="136" y="18"/>
                  </a:lnTo>
                  <a:lnTo>
                    <a:pt x="136" y="20"/>
                  </a:lnTo>
                  <a:lnTo>
                    <a:pt x="134" y="20"/>
                  </a:lnTo>
                  <a:lnTo>
                    <a:pt x="136" y="22"/>
                  </a:lnTo>
                  <a:lnTo>
                    <a:pt x="138" y="22"/>
                  </a:lnTo>
                  <a:lnTo>
                    <a:pt x="138" y="24"/>
                  </a:lnTo>
                  <a:lnTo>
                    <a:pt x="138" y="26"/>
                  </a:lnTo>
                  <a:lnTo>
                    <a:pt x="138" y="28"/>
                  </a:lnTo>
                  <a:lnTo>
                    <a:pt x="136" y="28"/>
                  </a:lnTo>
                  <a:lnTo>
                    <a:pt x="136" y="30"/>
                  </a:lnTo>
                  <a:lnTo>
                    <a:pt x="136" y="32"/>
                  </a:lnTo>
                  <a:lnTo>
                    <a:pt x="136" y="32"/>
                  </a:lnTo>
                  <a:lnTo>
                    <a:pt x="136" y="34"/>
                  </a:lnTo>
                  <a:lnTo>
                    <a:pt x="138" y="34"/>
                  </a:lnTo>
                  <a:lnTo>
                    <a:pt x="140" y="34"/>
                  </a:lnTo>
                  <a:lnTo>
                    <a:pt x="142" y="34"/>
                  </a:lnTo>
                  <a:lnTo>
                    <a:pt x="144" y="34"/>
                  </a:lnTo>
                  <a:lnTo>
                    <a:pt x="144" y="36"/>
                  </a:lnTo>
                  <a:lnTo>
                    <a:pt x="146" y="36"/>
                  </a:lnTo>
                  <a:lnTo>
                    <a:pt x="146" y="38"/>
                  </a:lnTo>
                  <a:lnTo>
                    <a:pt x="144" y="38"/>
                  </a:lnTo>
                  <a:lnTo>
                    <a:pt x="146" y="38"/>
                  </a:lnTo>
                  <a:lnTo>
                    <a:pt x="146" y="40"/>
                  </a:lnTo>
                  <a:lnTo>
                    <a:pt x="144" y="38"/>
                  </a:lnTo>
                  <a:lnTo>
                    <a:pt x="144" y="40"/>
                  </a:lnTo>
                  <a:lnTo>
                    <a:pt x="146" y="40"/>
                  </a:lnTo>
                  <a:lnTo>
                    <a:pt x="146" y="42"/>
                  </a:lnTo>
                  <a:lnTo>
                    <a:pt x="146" y="44"/>
                  </a:lnTo>
                  <a:lnTo>
                    <a:pt x="148" y="44"/>
                  </a:lnTo>
                  <a:lnTo>
                    <a:pt x="150" y="46"/>
                  </a:lnTo>
                  <a:lnTo>
                    <a:pt x="150" y="44"/>
                  </a:lnTo>
                  <a:lnTo>
                    <a:pt x="152" y="46"/>
                  </a:lnTo>
                  <a:lnTo>
                    <a:pt x="154" y="46"/>
                  </a:lnTo>
                  <a:lnTo>
                    <a:pt x="156" y="46"/>
                  </a:lnTo>
                  <a:lnTo>
                    <a:pt x="156" y="48"/>
                  </a:lnTo>
                  <a:lnTo>
                    <a:pt x="156" y="50"/>
                  </a:lnTo>
                  <a:lnTo>
                    <a:pt x="156" y="50"/>
                  </a:lnTo>
                  <a:lnTo>
                    <a:pt x="158" y="50"/>
                  </a:lnTo>
                  <a:lnTo>
                    <a:pt x="158" y="52"/>
                  </a:lnTo>
                  <a:lnTo>
                    <a:pt x="160" y="52"/>
                  </a:lnTo>
                  <a:lnTo>
                    <a:pt x="162" y="52"/>
                  </a:lnTo>
                  <a:lnTo>
                    <a:pt x="162" y="54"/>
                  </a:lnTo>
                  <a:lnTo>
                    <a:pt x="160" y="54"/>
                  </a:lnTo>
                  <a:lnTo>
                    <a:pt x="162" y="54"/>
                  </a:lnTo>
                  <a:lnTo>
                    <a:pt x="162" y="56"/>
                  </a:lnTo>
                  <a:lnTo>
                    <a:pt x="164" y="56"/>
                  </a:lnTo>
                  <a:lnTo>
                    <a:pt x="166" y="56"/>
                  </a:lnTo>
                  <a:lnTo>
                    <a:pt x="164" y="56"/>
                  </a:lnTo>
                  <a:lnTo>
                    <a:pt x="164" y="58"/>
                  </a:lnTo>
                  <a:lnTo>
                    <a:pt x="166" y="58"/>
                  </a:lnTo>
                  <a:lnTo>
                    <a:pt x="166" y="60"/>
                  </a:lnTo>
                  <a:lnTo>
                    <a:pt x="168" y="60"/>
                  </a:lnTo>
                  <a:lnTo>
                    <a:pt x="168" y="62"/>
                  </a:lnTo>
                  <a:lnTo>
                    <a:pt x="170" y="62"/>
                  </a:lnTo>
                  <a:lnTo>
                    <a:pt x="170" y="60"/>
                  </a:lnTo>
                  <a:lnTo>
                    <a:pt x="170" y="62"/>
                  </a:lnTo>
                  <a:lnTo>
                    <a:pt x="172" y="62"/>
                  </a:lnTo>
                  <a:lnTo>
                    <a:pt x="172" y="64"/>
                  </a:lnTo>
                  <a:lnTo>
                    <a:pt x="172" y="66"/>
                  </a:lnTo>
                  <a:lnTo>
                    <a:pt x="174" y="66"/>
                  </a:lnTo>
                  <a:lnTo>
                    <a:pt x="174" y="68"/>
                  </a:lnTo>
                  <a:lnTo>
                    <a:pt x="176" y="68"/>
                  </a:lnTo>
                  <a:lnTo>
                    <a:pt x="176" y="70"/>
                  </a:lnTo>
                  <a:lnTo>
                    <a:pt x="178" y="70"/>
                  </a:lnTo>
                  <a:lnTo>
                    <a:pt x="178" y="72"/>
                  </a:lnTo>
                  <a:lnTo>
                    <a:pt x="178" y="74"/>
                  </a:lnTo>
                  <a:lnTo>
                    <a:pt x="180" y="74"/>
                  </a:lnTo>
                  <a:lnTo>
                    <a:pt x="180" y="76"/>
                  </a:lnTo>
                  <a:lnTo>
                    <a:pt x="180" y="78"/>
                  </a:lnTo>
                  <a:lnTo>
                    <a:pt x="182" y="80"/>
                  </a:lnTo>
                  <a:lnTo>
                    <a:pt x="180" y="80"/>
                  </a:lnTo>
                  <a:lnTo>
                    <a:pt x="182" y="80"/>
                  </a:lnTo>
                  <a:lnTo>
                    <a:pt x="184" y="80"/>
                  </a:lnTo>
                  <a:lnTo>
                    <a:pt x="184" y="80"/>
                  </a:lnTo>
                  <a:lnTo>
                    <a:pt x="184" y="82"/>
                  </a:lnTo>
                  <a:lnTo>
                    <a:pt x="184" y="84"/>
                  </a:lnTo>
                  <a:lnTo>
                    <a:pt x="186" y="84"/>
                  </a:lnTo>
                  <a:lnTo>
                    <a:pt x="186" y="86"/>
                  </a:lnTo>
                  <a:lnTo>
                    <a:pt x="188" y="86"/>
                  </a:lnTo>
                  <a:lnTo>
                    <a:pt x="190" y="86"/>
                  </a:lnTo>
                  <a:lnTo>
                    <a:pt x="190" y="84"/>
                  </a:lnTo>
                  <a:lnTo>
                    <a:pt x="190" y="86"/>
                  </a:lnTo>
                  <a:lnTo>
                    <a:pt x="190" y="84"/>
                  </a:lnTo>
                  <a:lnTo>
                    <a:pt x="192" y="84"/>
                  </a:lnTo>
                  <a:lnTo>
                    <a:pt x="192" y="86"/>
                  </a:lnTo>
                  <a:lnTo>
                    <a:pt x="194" y="86"/>
                  </a:lnTo>
                  <a:lnTo>
                    <a:pt x="196" y="86"/>
                  </a:lnTo>
                  <a:lnTo>
                    <a:pt x="198" y="86"/>
                  </a:lnTo>
                  <a:lnTo>
                    <a:pt x="200" y="86"/>
                  </a:lnTo>
                  <a:lnTo>
                    <a:pt x="202" y="86"/>
                  </a:lnTo>
                  <a:lnTo>
                    <a:pt x="204" y="86"/>
                  </a:lnTo>
                  <a:lnTo>
                    <a:pt x="204" y="88"/>
                  </a:lnTo>
                  <a:lnTo>
                    <a:pt x="204" y="90"/>
                  </a:lnTo>
                  <a:lnTo>
                    <a:pt x="206" y="90"/>
                  </a:lnTo>
                  <a:lnTo>
                    <a:pt x="208" y="90"/>
                  </a:lnTo>
                  <a:lnTo>
                    <a:pt x="208" y="92"/>
                  </a:lnTo>
                  <a:lnTo>
                    <a:pt x="208" y="94"/>
                  </a:lnTo>
                  <a:lnTo>
                    <a:pt x="210" y="94"/>
                  </a:lnTo>
                  <a:lnTo>
                    <a:pt x="210" y="96"/>
                  </a:lnTo>
                  <a:lnTo>
                    <a:pt x="212" y="96"/>
                  </a:lnTo>
                  <a:lnTo>
                    <a:pt x="212" y="94"/>
                  </a:lnTo>
                  <a:lnTo>
                    <a:pt x="214" y="94"/>
                  </a:lnTo>
                  <a:lnTo>
                    <a:pt x="216" y="94"/>
                  </a:lnTo>
                  <a:lnTo>
                    <a:pt x="218" y="94"/>
                  </a:lnTo>
                  <a:lnTo>
                    <a:pt x="218" y="96"/>
                  </a:lnTo>
                  <a:lnTo>
                    <a:pt x="216" y="98"/>
                  </a:lnTo>
                  <a:lnTo>
                    <a:pt x="216" y="96"/>
                  </a:lnTo>
                  <a:lnTo>
                    <a:pt x="216" y="98"/>
                  </a:lnTo>
                  <a:lnTo>
                    <a:pt x="214" y="98"/>
                  </a:lnTo>
                  <a:lnTo>
                    <a:pt x="212" y="98"/>
                  </a:lnTo>
                  <a:lnTo>
                    <a:pt x="212" y="100"/>
                  </a:lnTo>
                  <a:lnTo>
                    <a:pt x="212" y="102"/>
                  </a:lnTo>
                  <a:lnTo>
                    <a:pt x="210" y="102"/>
                  </a:lnTo>
                  <a:lnTo>
                    <a:pt x="210" y="104"/>
                  </a:lnTo>
                  <a:lnTo>
                    <a:pt x="208" y="104"/>
                  </a:lnTo>
                  <a:lnTo>
                    <a:pt x="208" y="106"/>
                  </a:lnTo>
                  <a:lnTo>
                    <a:pt x="206" y="106"/>
                  </a:lnTo>
                  <a:lnTo>
                    <a:pt x="206" y="108"/>
                  </a:lnTo>
                  <a:lnTo>
                    <a:pt x="206" y="110"/>
                  </a:lnTo>
                  <a:lnTo>
                    <a:pt x="204" y="110"/>
                  </a:lnTo>
                  <a:lnTo>
                    <a:pt x="204" y="112"/>
                  </a:lnTo>
                  <a:lnTo>
                    <a:pt x="204" y="114"/>
                  </a:lnTo>
                  <a:lnTo>
                    <a:pt x="204" y="114"/>
                  </a:lnTo>
                  <a:lnTo>
                    <a:pt x="204" y="112"/>
                  </a:lnTo>
                  <a:lnTo>
                    <a:pt x="202" y="112"/>
                  </a:lnTo>
                  <a:lnTo>
                    <a:pt x="202" y="114"/>
                  </a:lnTo>
                  <a:lnTo>
                    <a:pt x="200" y="114"/>
                  </a:lnTo>
                  <a:lnTo>
                    <a:pt x="198" y="114"/>
                  </a:lnTo>
                  <a:lnTo>
                    <a:pt x="196" y="114"/>
                  </a:lnTo>
                  <a:lnTo>
                    <a:pt x="196" y="112"/>
                  </a:lnTo>
                  <a:lnTo>
                    <a:pt x="194" y="112"/>
                  </a:lnTo>
                  <a:lnTo>
                    <a:pt x="194" y="114"/>
                  </a:lnTo>
                  <a:lnTo>
                    <a:pt x="192" y="114"/>
                  </a:lnTo>
                  <a:lnTo>
                    <a:pt x="192" y="116"/>
                  </a:lnTo>
                  <a:lnTo>
                    <a:pt x="190" y="116"/>
                  </a:lnTo>
                  <a:lnTo>
                    <a:pt x="190" y="119"/>
                  </a:lnTo>
                  <a:lnTo>
                    <a:pt x="188" y="119"/>
                  </a:lnTo>
                  <a:lnTo>
                    <a:pt x="190" y="119"/>
                  </a:lnTo>
                  <a:lnTo>
                    <a:pt x="188" y="121"/>
                  </a:lnTo>
                  <a:lnTo>
                    <a:pt x="188" y="123"/>
                  </a:lnTo>
                  <a:lnTo>
                    <a:pt x="188" y="125"/>
                  </a:lnTo>
                  <a:lnTo>
                    <a:pt x="186" y="125"/>
                  </a:lnTo>
                  <a:lnTo>
                    <a:pt x="186" y="127"/>
                  </a:lnTo>
                  <a:lnTo>
                    <a:pt x="188" y="127"/>
                  </a:lnTo>
                  <a:lnTo>
                    <a:pt x="188" y="129"/>
                  </a:lnTo>
                  <a:lnTo>
                    <a:pt x="188" y="129"/>
                  </a:lnTo>
                  <a:lnTo>
                    <a:pt x="188" y="131"/>
                  </a:lnTo>
                  <a:lnTo>
                    <a:pt x="186" y="133"/>
                  </a:lnTo>
                  <a:lnTo>
                    <a:pt x="184" y="135"/>
                  </a:lnTo>
                  <a:lnTo>
                    <a:pt x="178" y="139"/>
                  </a:lnTo>
                  <a:lnTo>
                    <a:pt x="178" y="141"/>
                  </a:lnTo>
                  <a:lnTo>
                    <a:pt x="176" y="141"/>
                  </a:lnTo>
                  <a:lnTo>
                    <a:pt x="174" y="143"/>
                  </a:lnTo>
                  <a:lnTo>
                    <a:pt x="170" y="145"/>
                  </a:lnTo>
                  <a:lnTo>
                    <a:pt x="170" y="147"/>
                  </a:lnTo>
                  <a:lnTo>
                    <a:pt x="168" y="147"/>
                  </a:lnTo>
                  <a:lnTo>
                    <a:pt x="168" y="149"/>
                  </a:lnTo>
                  <a:lnTo>
                    <a:pt x="166" y="149"/>
                  </a:lnTo>
                  <a:lnTo>
                    <a:pt x="164" y="151"/>
                  </a:lnTo>
                  <a:lnTo>
                    <a:pt x="164" y="153"/>
                  </a:lnTo>
                  <a:lnTo>
                    <a:pt x="162" y="153"/>
                  </a:lnTo>
                  <a:lnTo>
                    <a:pt x="160" y="155"/>
                  </a:lnTo>
                  <a:lnTo>
                    <a:pt x="156" y="159"/>
                  </a:lnTo>
                  <a:lnTo>
                    <a:pt x="156" y="163"/>
                  </a:lnTo>
                  <a:lnTo>
                    <a:pt x="154" y="163"/>
                  </a:lnTo>
                  <a:lnTo>
                    <a:pt x="152" y="165"/>
                  </a:lnTo>
                  <a:lnTo>
                    <a:pt x="150" y="165"/>
                  </a:lnTo>
                  <a:lnTo>
                    <a:pt x="146" y="169"/>
                  </a:lnTo>
                  <a:lnTo>
                    <a:pt x="144" y="169"/>
                  </a:lnTo>
                  <a:lnTo>
                    <a:pt x="142" y="169"/>
                  </a:lnTo>
                  <a:lnTo>
                    <a:pt x="142" y="171"/>
                  </a:lnTo>
                  <a:lnTo>
                    <a:pt x="140" y="171"/>
                  </a:lnTo>
                  <a:lnTo>
                    <a:pt x="138" y="173"/>
                  </a:lnTo>
                  <a:lnTo>
                    <a:pt x="136" y="173"/>
                  </a:lnTo>
                  <a:lnTo>
                    <a:pt x="134" y="175"/>
                  </a:lnTo>
                  <a:lnTo>
                    <a:pt x="132" y="175"/>
                  </a:lnTo>
                  <a:lnTo>
                    <a:pt x="130" y="177"/>
                  </a:lnTo>
                  <a:lnTo>
                    <a:pt x="128" y="177"/>
                  </a:lnTo>
                  <a:lnTo>
                    <a:pt x="128" y="177"/>
                  </a:lnTo>
                  <a:lnTo>
                    <a:pt x="126" y="177"/>
                  </a:lnTo>
                  <a:lnTo>
                    <a:pt x="124" y="177"/>
                  </a:lnTo>
                  <a:lnTo>
                    <a:pt x="124" y="179"/>
                  </a:lnTo>
                  <a:lnTo>
                    <a:pt x="122" y="179"/>
                  </a:lnTo>
                  <a:lnTo>
                    <a:pt x="120" y="181"/>
                  </a:lnTo>
                  <a:lnTo>
                    <a:pt x="118" y="181"/>
                  </a:lnTo>
                  <a:lnTo>
                    <a:pt x="116" y="183"/>
                  </a:lnTo>
                  <a:lnTo>
                    <a:pt x="112" y="185"/>
                  </a:lnTo>
                  <a:lnTo>
                    <a:pt x="110" y="185"/>
                  </a:lnTo>
                  <a:lnTo>
                    <a:pt x="110" y="187"/>
                  </a:lnTo>
                  <a:lnTo>
                    <a:pt x="108" y="187"/>
                  </a:lnTo>
                  <a:lnTo>
                    <a:pt x="108" y="187"/>
                  </a:lnTo>
                  <a:lnTo>
                    <a:pt x="106" y="189"/>
                  </a:lnTo>
                  <a:lnTo>
                    <a:pt x="102" y="191"/>
                  </a:lnTo>
                  <a:lnTo>
                    <a:pt x="102" y="193"/>
                  </a:lnTo>
                  <a:lnTo>
                    <a:pt x="100" y="193"/>
                  </a:lnTo>
                  <a:lnTo>
                    <a:pt x="100" y="191"/>
                  </a:lnTo>
                  <a:lnTo>
                    <a:pt x="100" y="189"/>
                  </a:lnTo>
                  <a:lnTo>
                    <a:pt x="98" y="187"/>
                  </a:lnTo>
                  <a:lnTo>
                    <a:pt x="98" y="185"/>
                  </a:lnTo>
                  <a:lnTo>
                    <a:pt x="98" y="183"/>
                  </a:lnTo>
                  <a:lnTo>
                    <a:pt x="98" y="181"/>
                  </a:lnTo>
                  <a:lnTo>
                    <a:pt x="98" y="179"/>
                  </a:lnTo>
                  <a:lnTo>
                    <a:pt x="96" y="179"/>
                  </a:lnTo>
                  <a:lnTo>
                    <a:pt x="96" y="177"/>
                  </a:lnTo>
                  <a:lnTo>
                    <a:pt x="96" y="177"/>
                  </a:lnTo>
                  <a:lnTo>
                    <a:pt x="96" y="175"/>
                  </a:lnTo>
                  <a:lnTo>
                    <a:pt x="94" y="169"/>
                  </a:lnTo>
                  <a:lnTo>
                    <a:pt x="94" y="165"/>
                  </a:lnTo>
                  <a:lnTo>
                    <a:pt x="92" y="165"/>
                  </a:lnTo>
                  <a:lnTo>
                    <a:pt x="92" y="161"/>
                  </a:lnTo>
                  <a:lnTo>
                    <a:pt x="92" y="159"/>
                  </a:lnTo>
                  <a:lnTo>
                    <a:pt x="92" y="157"/>
                  </a:lnTo>
                  <a:lnTo>
                    <a:pt x="90" y="155"/>
                  </a:lnTo>
                  <a:lnTo>
                    <a:pt x="90" y="151"/>
                  </a:lnTo>
                  <a:lnTo>
                    <a:pt x="90" y="149"/>
                  </a:lnTo>
                  <a:lnTo>
                    <a:pt x="90" y="147"/>
                  </a:lnTo>
                  <a:lnTo>
                    <a:pt x="88" y="147"/>
                  </a:lnTo>
                  <a:lnTo>
                    <a:pt x="88" y="143"/>
                  </a:lnTo>
                  <a:lnTo>
                    <a:pt x="88" y="141"/>
                  </a:lnTo>
                  <a:lnTo>
                    <a:pt x="86" y="139"/>
                  </a:lnTo>
                  <a:lnTo>
                    <a:pt x="86" y="137"/>
                  </a:lnTo>
                  <a:lnTo>
                    <a:pt x="86" y="135"/>
                  </a:lnTo>
                  <a:lnTo>
                    <a:pt x="86" y="133"/>
                  </a:lnTo>
                  <a:lnTo>
                    <a:pt x="84" y="131"/>
                  </a:lnTo>
                  <a:lnTo>
                    <a:pt x="84" y="129"/>
                  </a:lnTo>
                  <a:lnTo>
                    <a:pt x="84" y="127"/>
                  </a:lnTo>
                  <a:lnTo>
                    <a:pt x="82" y="125"/>
                  </a:lnTo>
                  <a:lnTo>
                    <a:pt x="82" y="121"/>
                  </a:lnTo>
                  <a:lnTo>
                    <a:pt x="82" y="119"/>
                  </a:lnTo>
                  <a:lnTo>
                    <a:pt x="82" y="116"/>
                  </a:lnTo>
                  <a:lnTo>
                    <a:pt x="80" y="114"/>
                  </a:lnTo>
                  <a:lnTo>
                    <a:pt x="80" y="112"/>
                  </a:lnTo>
                  <a:lnTo>
                    <a:pt x="80" y="110"/>
                  </a:lnTo>
                  <a:lnTo>
                    <a:pt x="76" y="106"/>
                  </a:lnTo>
                  <a:lnTo>
                    <a:pt x="74" y="106"/>
                  </a:lnTo>
                  <a:lnTo>
                    <a:pt x="74" y="104"/>
                  </a:lnTo>
                  <a:lnTo>
                    <a:pt x="72" y="104"/>
                  </a:lnTo>
                  <a:lnTo>
                    <a:pt x="70" y="102"/>
                  </a:lnTo>
                  <a:lnTo>
                    <a:pt x="68" y="102"/>
                  </a:lnTo>
                  <a:lnTo>
                    <a:pt x="66" y="100"/>
                  </a:lnTo>
                  <a:lnTo>
                    <a:pt x="66" y="98"/>
                  </a:lnTo>
                  <a:lnTo>
                    <a:pt x="64" y="98"/>
                  </a:lnTo>
                  <a:lnTo>
                    <a:pt x="64" y="96"/>
                  </a:lnTo>
                  <a:lnTo>
                    <a:pt x="62" y="96"/>
                  </a:lnTo>
                  <a:lnTo>
                    <a:pt x="60" y="92"/>
                  </a:lnTo>
                  <a:lnTo>
                    <a:pt x="58" y="92"/>
                  </a:lnTo>
                  <a:lnTo>
                    <a:pt x="56" y="90"/>
                  </a:lnTo>
                  <a:lnTo>
                    <a:pt x="54" y="88"/>
                  </a:lnTo>
                  <a:lnTo>
                    <a:pt x="52" y="86"/>
                  </a:lnTo>
                  <a:lnTo>
                    <a:pt x="50" y="86"/>
                  </a:lnTo>
                  <a:lnTo>
                    <a:pt x="50" y="84"/>
                  </a:lnTo>
                  <a:lnTo>
                    <a:pt x="46" y="82"/>
                  </a:lnTo>
                  <a:lnTo>
                    <a:pt x="44" y="80"/>
                  </a:lnTo>
                  <a:lnTo>
                    <a:pt x="42" y="80"/>
                  </a:lnTo>
                  <a:lnTo>
                    <a:pt x="42" y="80"/>
                  </a:lnTo>
                  <a:lnTo>
                    <a:pt x="40" y="80"/>
                  </a:lnTo>
                  <a:lnTo>
                    <a:pt x="38" y="80"/>
                  </a:lnTo>
                  <a:lnTo>
                    <a:pt x="38" y="78"/>
                  </a:lnTo>
                  <a:lnTo>
                    <a:pt x="36" y="78"/>
                  </a:lnTo>
                  <a:lnTo>
                    <a:pt x="34" y="76"/>
                  </a:lnTo>
                  <a:lnTo>
                    <a:pt x="32" y="76"/>
                  </a:lnTo>
                  <a:lnTo>
                    <a:pt x="30" y="74"/>
                  </a:lnTo>
                  <a:lnTo>
                    <a:pt x="26" y="72"/>
                  </a:lnTo>
                  <a:lnTo>
                    <a:pt x="24" y="72"/>
                  </a:lnTo>
                  <a:lnTo>
                    <a:pt x="22" y="70"/>
                  </a:lnTo>
                  <a:lnTo>
                    <a:pt x="20" y="70"/>
                  </a:lnTo>
                  <a:lnTo>
                    <a:pt x="20" y="68"/>
                  </a:lnTo>
                  <a:lnTo>
                    <a:pt x="18" y="68"/>
                  </a:lnTo>
                  <a:lnTo>
                    <a:pt x="16" y="66"/>
                  </a:lnTo>
                  <a:lnTo>
                    <a:pt x="14" y="66"/>
                  </a:lnTo>
                  <a:lnTo>
                    <a:pt x="14" y="64"/>
                  </a:lnTo>
                  <a:lnTo>
                    <a:pt x="12" y="64"/>
                  </a:lnTo>
                  <a:lnTo>
                    <a:pt x="10" y="64"/>
                  </a:lnTo>
                  <a:lnTo>
                    <a:pt x="10" y="62"/>
                  </a:lnTo>
                  <a:lnTo>
                    <a:pt x="10" y="62"/>
                  </a:lnTo>
                  <a:lnTo>
                    <a:pt x="8" y="62"/>
                  </a:lnTo>
                  <a:lnTo>
                    <a:pt x="8" y="60"/>
                  </a:lnTo>
                  <a:lnTo>
                    <a:pt x="6" y="60"/>
                  </a:lnTo>
                  <a:lnTo>
                    <a:pt x="4" y="60"/>
                  </a:lnTo>
                  <a:lnTo>
                    <a:pt x="4" y="58"/>
                  </a:lnTo>
                  <a:lnTo>
                    <a:pt x="0" y="56"/>
                  </a:lnTo>
                  <a:lnTo>
                    <a:pt x="10" y="52"/>
                  </a:lnTo>
                  <a:lnTo>
                    <a:pt x="12" y="52"/>
                  </a:lnTo>
                  <a:lnTo>
                    <a:pt x="28" y="46"/>
                  </a:lnTo>
                  <a:lnTo>
                    <a:pt x="58" y="36"/>
                  </a:lnTo>
                  <a:lnTo>
                    <a:pt x="60" y="34"/>
                  </a:lnTo>
                  <a:lnTo>
                    <a:pt x="62" y="32"/>
                  </a:lnTo>
                  <a:lnTo>
                    <a:pt x="66" y="32"/>
                  </a:lnTo>
                  <a:lnTo>
                    <a:pt x="66" y="30"/>
                  </a:lnTo>
                  <a:lnTo>
                    <a:pt x="68" y="30"/>
                  </a:lnTo>
                  <a:lnTo>
                    <a:pt x="70" y="28"/>
                  </a:lnTo>
                  <a:lnTo>
                    <a:pt x="72" y="28"/>
                  </a:lnTo>
                  <a:lnTo>
                    <a:pt x="74" y="26"/>
                  </a:lnTo>
                  <a:lnTo>
                    <a:pt x="76" y="26"/>
                  </a:lnTo>
                  <a:lnTo>
                    <a:pt x="78" y="24"/>
                  </a:lnTo>
                  <a:lnTo>
                    <a:pt x="80" y="22"/>
                  </a:lnTo>
                  <a:lnTo>
                    <a:pt x="82" y="22"/>
                  </a:lnTo>
                  <a:lnTo>
                    <a:pt x="84" y="22"/>
                  </a:lnTo>
                  <a:lnTo>
                    <a:pt x="88" y="18"/>
                  </a:lnTo>
                  <a:lnTo>
                    <a:pt x="90" y="18"/>
                  </a:lnTo>
                  <a:lnTo>
                    <a:pt x="90" y="16"/>
                  </a:lnTo>
                  <a:lnTo>
                    <a:pt x="94" y="14"/>
                  </a:lnTo>
                  <a:lnTo>
                    <a:pt x="100" y="10"/>
                  </a:lnTo>
                  <a:lnTo>
                    <a:pt x="102" y="10"/>
                  </a:lnTo>
                  <a:lnTo>
                    <a:pt x="102" y="8"/>
                  </a:lnTo>
                  <a:lnTo>
                    <a:pt x="104" y="8"/>
                  </a:lnTo>
                  <a:lnTo>
                    <a:pt x="106" y="6"/>
                  </a:lnTo>
                  <a:lnTo>
                    <a:pt x="108" y="6"/>
                  </a:lnTo>
                  <a:lnTo>
                    <a:pt x="108" y="4"/>
                  </a:lnTo>
                  <a:lnTo>
                    <a:pt x="112" y="2"/>
                  </a:lnTo>
                  <a:lnTo>
                    <a:pt x="114" y="2"/>
                  </a:lnTo>
                  <a:lnTo>
                    <a:pt x="116" y="0"/>
                  </a:lnTo>
                  <a:lnTo>
                    <a:pt x="116" y="2"/>
                  </a:lnTo>
                  <a:lnTo>
                    <a:pt x="118"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3" name="Freeform 154"/>
            <p:cNvSpPr>
              <a:spLocks/>
            </p:cNvSpPr>
            <p:nvPr/>
          </p:nvSpPr>
          <p:spPr bwMode="auto">
            <a:xfrm>
              <a:off x="7486650" y="3046413"/>
              <a:ext cx="312738" cy="158750"/>
            </a:xfrm>
            <a:custGeom>
              <a:avLst/>
              <a:gdLst>
                <a:gd name="T0" fmla="*/ 101 w 197"/>
                <a:gd name="T1" fmla="*/ 0 h 100"/>
                <a:gd name="T2" fmla="*/ 113 w 197"/>
                <a:gd name="T3" fmla="*/ 0 h 100"/>
                <a:gd name="T4" fmla="*/ 137 w 197"/>
                <a:gd name="T5" fmla="*/ 0 h 100"/>
                <a:gd name="T6" fmla="*/ 149 w 197"/>
                <a:gd name="T7" fmla="*/ 0 h 100"/>
                <a:gd name="T8" fmla="*/ 157 w 197"/>
                <a:gd name="T9" fmla="*/ 4 h 100"/>
                <a:gd name="T10" fmla="*/ 163 w 197"/>
                <a:gd name="T11" fmla="*/ 6 h 100"/>
                <a:gd name="T12" fmla="*/ 171 w 197"/>
                <a:gd name="T13" fmla="*/ 6 h 100"/>
                <a:gd name="T14" fmla="*/ 179 w 197"/>
                <a:gd name="T15" fmla="*/ 8 h 100"/>
                <a:gd name="T16" fmla="*/ 185 w 197"/>
                <a:gd name="T17" fmla="*/ 8 h 100"/>
                <a:gd name="T18" fmla="*/ 187 w 197"/>
                <a:gd name="T19" fmla="*/ 14 h 100"/>
                <a:gd name="T20" fmla="*/ 195 w 197"/>
                <a:gd name="T21" fmla="*/ 20 h 100"/>
                <a:gd name="T22" fmla="*/ 189 w 197"/>
                <a:gd name="T23" fmla="*/ 22 h 100"/>
                <a:gd name="T24" fmla="*/ 181 w 197"/>
                <a:gd name="T25" fmla="*/ 28 h 100"/>
                <a:gd name="T26" fmla="*/ 181 w 197"/>
                <a:gd name="T27" fmla="*/ 38 h 100"/>
                <a:gd name="T28" fmla="*/ 179 w 197"/>
                <a:gd name="T29" fmla="*/ 44 h 100"/>
                <a:gd name="T30" fmla="*/ 185 w 197"/>
                <a:gd name="T31" fmla="*/ 54 h 100"/>
                <a:gd name="T32" fmla="*/ 191 w 197"/>
                <a:gd name="T33" fmla="*/ 62 h 100"/>
                <a:gd name="T34" fmla="*/ 197 w 197"/>
                <a:gd name="T35" fmla="*/ 64 h 100"/>
                <a:gd name="T36" fmla="*/ 195 w 197"/>
                <a:gd name="T37" fmla="*/ 70 h 100"/>
                <a:gd name="T38" fmla="*/ 193 w 197"/>
                <a:gd name="T39" fmla="*/ 72 h 100"/>
                <a:gd name="T40" fmla="*/ 185 w 197"/>
                <a:gd name="T41" fmla="*/ 74 h 100"/>
                <a:gd name="T42" fmla="*/ 181 w 197"/>
                <a:gd name="T43" fmla="*/ 72 h 100"/>
                <a:gd name="T44" fmla="*/ 171 w 197"/>
                <a:gd name="T45" fmla="*/ 72 h 100"/>
                <a:gd name="T46" fmla="*/ 167 w 197"/>
                <a:gd name="T47" fmla="*/ 68 h 100"/>
                <a:gd name="T48" fmla="*/ 159 w 197"/>
                <a:gd name="T49" fmla="*/ 72 h 100"/>
                <a:gd name="T50" fmla="*/ 151 w 197"/>
                <a:gd name="T51" fmla="*/ 74 h 100"/>
                <a:gd name="T52" fmla="*/ 147 w 197"/>
                <a:gd name="T53" fmla="*/ 80 h 100"/>
                <a:gd name="T54" fmla="*/ 139 w 197"/>
                <a:gd name="T55" fmla="*/ 82 h 100"/>
                <a:gd name="T56" fmla="*/ 133 w 197"/>
                <a:gd name="T57" fmla="*/ 86 h 100"/>
                <a:gd name="T58" fmla="*/ 125 w 197"/>
                <a:gd name="T59" fmla="*/ 86 h 100"/>
                <a:gd name="T60" fmla="*/ 117 w 197"/>
                <a:gd name="T61" fmla="*/ 86 h 100"/>
                <a:gd name="T62" fmla="*/ 103 w 197"/>
                <a:gd name="T63" fmla="*/ 88 h 100"/>
                <a:gd name="T64" fmla="*/ 84 w 197"/>
                <a:gd name="T65" fmla="*/ 90 h 100"/>
                <a:gd name="T66" fmla="*/ 66 w 197"/>
                <a:gd name="T67" fmla="*/ 94 h 100"/>
                <a:gd name="T68" fmla="*/ 46 w 197"/>
                <a:gd name="T69" fmla="*/ 96 h 100"/>
                <a:gd name="T70" fmla="*/ 30 w 197"/>
                <a:gd name="T71" fmla="*/ 100 h 100"/>
                <a:gd name="T72" fmla="*/ 20 w 197"/>
                <a:gd name="T73" fmla="*/ 96 h 100"/>
                <a:gd name="T74" fmla="*/ 20 w 197"/>
                <a:gd name="T75" fmla="*/ 88 h 100"/>
                <a:gd name="T76" fmla="*/ 18 w 197"/>
                <a:gd name="T77" fmla="*/ 86 h 100"/>
                <a:gd name="T78" fmla="*/ 14 w 197"/>
                <a:gd name="T79" fmla="*/ 84 h 100"/>
                <a:gd name="T80" fmla="*/ 12 w 197"/>
                <a:gd name="T81" fmla="*/ 78 h 100"/>
                <a:gd name="T82" fmla="*/ 10 w 197"/>
                <a:gd name="T83" fmla="*/ 72 h 100"/>
                <a:gd name="T84" fmla="*/ 8 w 197"/>
                <a:gd name="T85" fmla="*/ 64 h 100"/>
                <a:gd name="T86" fmla="*/ 10 w 197"/>
                <a:gd name="T87" fmla="*/ 56 h 100"/>
                <a:gd name="T88" fmla="*/ 2 w 197"/>
                <a:gd name="T89" fmla="*/ 52 h 100"/>
                <a:gd name="T90" fmla="*/ 0 w 197"/>
                <a:gd name="T91" fmla="*/ 44 h 100"/>
                <a:gd name="T92" fmla="*/ 8 w 197"/>
                <a:gd name="T93" fmla="*/ 42 h 100"/>
                <a:gd name="T94" fmla="*/ 18 w 197"/>
                <a:gd name="T95" fmla="*/ 38 h 100"/>
                <a:gd name="T96" fmla="*/ 30 w 197"/>
                <a:gd name="T97" fmla="*/ 32 h 100"/>
                <a:gd name="T98" fmla="*/ 40 w 197"/>
                <a:gd name="T99" fmla="*/ 26 h 100"/>
                <a:gd name="T100" fmla="*/ 46 w 197"/>
                <a:gd name="T101" fmla="*/ 20 h 100"/>
                <a:gd name="T102" fmla="*/ 54 w 197"/>
                <a:gd name="T103" fmla="*/ 14 h 100"/>
                <a:gd name="T104" fmla="*/ 62 w 197"/>
                <a:gd name="T105" fmla="*/ 10 h 100"/>
                <a:gd name="T106" fmla="*/ 72 w 197"/>
                <a:gd name="T107" fmla="*/ 8 h 100"/>
                <a:gd name="T108" fmla="*/ 84 w 197"/>
                <a:gd name="T109" fmla="*/ 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 h="100">
                  <a:moveTo>
                    <a:pt x="90" y="0"/>
                  </a:moveTo>
                  <a:lnTo>
                    <a:pt x="94" y="0"/>
                  </a:lnTo>
                  <a:lnTo>
                    <a:pt x="96" y="0"/>
                  </a:lnTo>
                  <a:lnTo>
                    <a:pt x="98" y="0"/>
                  </a:lnTo>
                  <a:lnTo>
                    <a:pt x="98" y="0"/>
                  </a:lnTo>
                  <a:lnTo>
                    <a:pt x="101" y="0"/>
                  </a:lnTo>
                  <a:lnTo>
                    <a:pt x="103" y="0"/>
                  </a:lnTo>
                  <a:lnTo>
                    <a:pt x="105" y="0"/>
                  </a:lnTo>
                  <a:lnTo>
                    <a:pt x="107" y="0"/>
                  </a:lnTo>
                  <a:lnTo>
                    <a:pt x="109" y="0"/>
                  </a:lnTo>
                  <a:lnTo>
                    <a:pt x="111" y="0"/>
                  </a:lnTo>
                  <a:lnTo>
                    <a:pt x="113" y="0"/>
                  </a:lnTo>
                  <a:lnTo>
                    <a:pt x="115" y="0"/>
                  </a:lnTo>
                  <a:lnTo>
                    <a:pt x="119" y="0"/>
                  </a:lnTo>
                  <a:lnTo>
                    <a:pt x="121" y="0"/>
                  </a:lnTo>
                  <a:lnTo>
                    <a:pt x="123" y="0"/>
                  </a:lnTo>
                  <a:lnTo>
                    <a:pt x="133" y="0"/>
                  </a:lnTo>
                  <a:lnTo>
                    <a:pt x="137" y="0"/>
                  </a:lnTo>
                  <a:lnTo>
                    <a:pt x="139" y="0"/>
                  </a:lnTo>
                  <a:lnTo>
                    <a:pt x="141" y="0"/>
                  </a:lnTo>
                  <a:lnTo>
                    <a:pt x="143" y="0"/>
                  </a:lnTo>
                  <a:lnTo>
                    <a:pt x="145" y="0"/>
                  </a:lnTo>
                  <a:lnTo>
                    <a:pt x="147" y="0"/>
                  </a:lnTo>
                  <a:lnTo>
                    <a:pt x="149" y="0"/>
                  </a:lnTo>
                  <a:lnTo>
                    <a:pt x="151" y="2"/>
                  </a:lnTo>
                  <a:lnTo>
                    <a:pt x="153" y="2"/>
                  </a:lnTo>
                  <a:lnTo>
                    <a:pt x="155" y="0"/>
                  </a:lnTo>
                  <a:lnTo>
                    <a:pt x="155" y="2"/>
                  </a:lnTo>
                  <a:lnTo>
                    <a:pt x="157" y="2"/>
                  </a:lnTo>
                  <a:lnTo>
                    <a:pt x="157" y="4"/>
                  </a:lnTo>
                  <a:lnTo>
                    <a:pt x="159" y="4"/>
                  </a:lnTo>
                  <a:lnTo>
                    <a:pt x="161" y="4"/>
                  </a:lnTo>
                  <a:lnTo>
                    <a:pt x="161" y="2"/>
                  </a:lnTo>
                  <a:lnTo>
                    <a:pt x="161" y="4"/>
                  </a:lnTo>
                  <a:lnTo>
                    <a:pt x="163" y="4"/>
                  </a:lnTo>
                  <a:lnTo>
                    <a:pt x="163" y="6"/>
                  </a:lnTo>
                  <a:lnTo>
                    <a:pt x="165" y="6"/>
                  </a:lnTo>
                  <a:lnTo>
                    <a:pt x="167" y="4"/>
                  </a:lnTo>
                  <a:lnTo>
                    <a:pt x="167" y="6"/>
                  </a:lnTo>
                  <a:lnTo>
                    <a:pt x="169" y="6"/>
                  </a:lnTo>
                  <a:lnTo>
                    <a:pt x="169" y="4"/>
                  </a:lnTo>
                  <a:lnTo>
                    <a:pt x="171" y="6"/>
                  </a:lnTo>
                  <a:lnTo>
                    <a:pt x="173" y="6"/>
                  </a:lnTo>
                  <a:lnTo>
                    <a:pt x="173" y="4"/>
                  </a:lnTo>
                  <a:lnTo>
                    <a:pt x="175" y="6"/>
                  </a:lnTo>
                  <a:lnTo>
                    <a:pt x="177" y="6"/>
                  </a:lnTo>
                  <a:lnTo>
                    <a:pt x="179" y="6"/>
                  </a:lnTo>
                  <a:lnTo>
                    <a:pt x="179" y="8"/>
                  </a:lnTo>
                  <a:lnTo>
                    <a:pt x="179" y="6"/>
                  </a:lnTo>
                  <a:lnTo>
                    <a:pt x="181" y="6"/>
                  </a:lnTo>
                  <a:lnTo>
                    <a:pt x="183" y="4"/>
                  </a:lnTo>
                  <a:lnTo>
                    <a:pt x="183" y="6"/>
                  </a:lnTo>
                  <a:lnTo>
                    <a:pt x="185" y="6"/>
                  </a:lnTo>
                  <a:lnTo>
                    <a:pt x="185" y="8"/>
                  </a:lnTo>
                  <a:lnTo>
                    <a:pt x="187" y="8"/>
                  </a:lnTo>
                  <a:lnTo>
                    <a:pt x="187" y="10"/>
                  </a:lnTo>
                  <a:lnTo>
                    <a:pt x="185" y="10"/>
                  </a:lnTo>
                  <a:lnTo>
                    <a:pt x="185" y="12"/>
                  </a:lnTo>
                  <a:lnTo>
                    <a:pt x="187" y="12"/>
                  </a:lnTo>
                  <a:lnTo>
                    <a:pt x="187" y="14"/>
                  </a:lnTo>
                  <a:lnTo>
                    <a:pt x="189" y="16"/>
                  </a:lnTo>
                  <a:lnTo>
                    <a:pt x="191" y="16"/>
                  </a:lnTo>
                  <a:lnTo>
                    <a:pt x="193" y="16"/>
                  </a:lnTo>
                  <a:lnTo>
                    <a:pt x="193" y="18"/>
                  </a:lnTo>
                  <a:lnTo>
                    <a:pt x="195" y="18"/>
                  </a:lnTo>
                  <a:lnTo>
                    <a:pt x="195" y="20"/>
                  </a:lnTo>
                  <a:lnTo>
                    <a:pt x="193" y="20"/>
                  </a:lnTo>
                  <a:lnTo>
                    <a:pt x="193" y="22"/>
                  </a:lnTo>
                  <a:lnTo>
                    <a:pt x="191" y="22"/>
                  </a:lnTo>
                  <a:lnTo>
                    <a:pt x="191" y="20"/>
                  </a:lnTo>
                  <a:lnTo>
                    <a:pt x="189" y="20"/>
                  </a:lnTo>
                  <a:lnTo>
                    <a:pt x="189" y="22"/>
                  </a:lnTo>
                  <a:lnTo>
                    <a:pt x="187" y="22"/>
                  </a:lnTo>
                  <a:lnTo>
                    <a:pt x="187" y="24"/>
                  </a:lnTo>
                  <a:lnTo>
                    <a:pt x="185" y="24"/>
                  </a:lnTo>
                  <a:lnTo>
                    <a:pt x="183" y="24"/>
                  </a:lnTo>
                  <a:lnTo>
                    <a:pt x="181" y="26"/>
                  </a:lnTo>
                  <a:lnTo>
                    <a:pt x="181" y="28"/>
                  </a:lnTo>
                  <a:lnTo>
                    <a:pt x="183" y="30"/>
                  </a:lnTo>
                  <a:lnTo>
                    <a:pt x="185" y="30"/>
                  </a:lnTo>
                  <a:lnTo>
                    <a:pt x="183" y="32"/>
                  </a:lnTo>
                  <a:lnTo>
                    <a:pt x="183" y="34"/>
                  </a:lnTo>
                  <a:lnTo>
                    <a:pt x="181" y="36"/>
                  </a:lnTo>
                  <a:lnTo>
                    <a:pt x="181" y="38"/>
                  </a:lnTo>
                  <a:lnTo>
                    <a:pt x="179" y="38"/>
                  </a:lnTo>
                  <a:lnTo>
                    <a:pt x="177" y="38"/>
                  </a:lnTo>
                  <a:lnTo>
                    <a:pt x="177" y="40"/>
                  </a:lnTo>
                  <a:lnTo>
                    <a:pt x="179" y="40"/>
                  </a:lnTo>
                  <a:lnTo>
                    <a:pt x="179" y="42"/>
                  </a:lnTo>
                  <a:lnTo>
                    <a:pt x="179" y="44"/>
                  </a:lnTo>
                  <a:lnTo>
                    <a:pt x="181" y="44"/>
                  </a:lnTo>
                  <a:lnTo>
                    <a:pt x="183" y="46"/>
                  </a:lnTo>
                  <a:lnTo>
                    <a:pt x="183" y="48"/>
                  </a:lnTo>
                  <a:lnTo>
                    <a:pt x="183" y="50"/>
                  </a:lnTo>
                  <a:lnTo>
                    <a:pt x="185" y="52"/>
                  </a:lnTo>
                  <a:lnTo>
                    <a:pt x="185" y="54"/>
                  </a:lnTo>
                  <a:lnTo>
                    <a:pt x="187" y="54"/>
                  </a:lnTo>
                  <a:lnTo>
                    <a:pt x="187" y="56"/>
                  </a:lnTo>
                  <a:lnTo>
                    <a:pt x="187" y="58"/>
                  </a:lnTo>
                  <a:lnTo>
                    <a:pt x="187" y="60"/>
                  </a:lnTo>
                  <a:lnTo>
                    <a:pt x="189" y="60"/>
                  </a:lnTo>
                  <a:lnTo>
                    <a:pt x="191" y="62"/>
                  </a:lnTo>
                  <a:lnTo>
                    <a:pt x="193" y="62"/>
                  </a:lnTo>
                  <a:lnTo>
                    <a:pt x="195" y="62"/>
                  </a:lnTo>
                  <a:lnTo>
                    <a:pt x="197" y="62"/>
                  </a:lnTo>
                  <a:lnTo>
                    <a:pt x="197" y="60"/>
                  </a:lnTo>
                  <a:lnTo>
                    <a:pt x="197" y="62"/>
                  </a:lnTo>
                  <a:lnTo>
                    <a:pt x="197" y="64"/>
                  </a:lnTo>
                  <a:lnTo>
                    <a:pt x="197" y="64"/>
                  </a:lnTo>
                  <a:lnTo>
                    <a:pt x="197" y="66"/>
                  </a:lnTo>
                  <a:lnTo>
                    <a:pt x="197" y="68"/>
                  </a:lnTo>
                  <a:lnTo>
                    <a:pt x="197" y="68"/>
                  </a:lnTo>
                  <a:lnTo>
                    <a:pt x="195" y="68"/>
                  </a:lnTo>
                  <a:lnTo>
                    <a:pt x="195" y="70"/>
                  </a:lnTo>
                  <a:lnTo>
                    <a:pt x="193" y="70"/>
                  </a:lnTo>
                  <a:lnTo>
                    <a:pt x="195" y="70"/>
                  </a:lnTo>
                  <a:lnTo>
                    <a:pt x="193" y="70"/>
                  </a:lnTo>
                  <a:lnTo>
                    <a:pt x="193" y="72"/>
                  </a:lnTo>
                  <a:lnTo>
                    <a:pt x="195" y="72"/>
                  </a:lnTo>
                  <a:lnTo>
                    <a:pt x="193" y="72"/>
                  </a:lnTo>
                  <a:lnTo>
                    <a:pt x="191" y="72"/>
                  </a:lnTo>
                  <a:lnTo>
                    <a:pt x="189" y="72"/>
                  </a:lnTo>
                  <a:lnTo>
                    <a:pt x="189" y="74"/>
                  </a:lnTo>
                  <a:lnTo>
                    <a:pt x="187" y="74"/>
                  </a:lnTo>
                  <a:lnTo>
                    <a:pt x="185" y="76"/>
                  </a:lnTo>
                  <a:lnTo>
                    <a:pt x="185" y="74"/>
                  </a:lnTo>
                  <a:lnTo>
                    <a:pt x="183" y="74"/>
                  </a:lnTo>
                  <a:lnTo>
                    <a:pt x="185" y="72"/>
                  </a:lnTo>
                  <a:lnTo>
                    <a:pt x="183" y="72"/>
                  </a:lnTo>
                  <a:lnTo>
                    <a:pt x="181" y="72"/>
                  </a:lnTo>
                  <a:lnTo>
                    <a:pt x="181" y="70"/>
                  </a:lnTo>
                  <a:lnTo>
                    <a:pt x="181" y="72"/>
                  </a:lnTo>
                  <a:lnTo>
                    <a:pt x="179" y="72"/>
                  </a:lnTo>
                  <a:lnTo>
                    <a:pt x="179" y="70"/>
                  </a:lnTo>
                  <a:lnTo>
                    <a:pt x="177" y="70"/>
                  </a:lnTo>
                  <a:lnTo>
                    <a:pt x="175" y="72"/>
                  </a:lnTo>
                  <a:lnTo>
                    <a:pt x="173" y="72"/>
                  </a:lnTo>
                  <a:lnTo>
                    <a:pt x="171" y="72"/>
                  </a:lnTo>
                  <a:lnTo>
                    <a:pt x="171" y="70"/>
                  </a:lnTo>
                  <a:lnTo>
                    <a:pt x="173" y="70"/>
                  </a:lnTo>
                  <a:lnTo>
                    <a:pt x="171" y="70"/>
                  </a:lnTo>
                  <a:lnTo>
                    <a:pt x="169" y="70"/>
                  </a:lnTo>
                  <a:lnTo>
                    <a:pt x="167" y="70"/>
                  </a:lnTo>
                  <a:lnTo>
                    <a:pt x="167" y="68"/>
                  </a:lnTo>
                  <a:lnTo>
                    <a:pt x="165" y="68"/>
                  </a:lnTo>
                  <a:lnTo>
                    <a:pt x="165" y="70"/>
                  </a:lnTo>
                  <a:lnTo>
                    <a:pt x="163" y="70"/>
                  </a:lnTo>
                  <a:lnTo>
                    <a:pt x="161" y="70"/>
                  </a:lnTo>
                  <a:lnTo>
                    <a:pt x="161" y="72"/>
                  </a:lnTo>
                  <a:lnTo>
                    <a:pt x="159" y="72"/>
                  </a:lnTo>
                  <a:lnTo>
                    <a:pt x="157" y="72"/>
                  </a:lnTo>
                  <a:lnTo>
                    <a:pt x="155" y="72"/>
                  </a:lnTo>
                  <a:lnTo>
                    <a:pt x="153" y="72"/>
                  </a:lnTo>
                  <a:lnTo>
                    <a:pt x="151" y="74"/>
                  </a:lnTo>
                  <a:lnTo>
                    <a:pt x="151" y="72"/>
                  </a:lnTo>
                  <a:lnTo>
                    <a:pt x="151" y="74"/>
                  </a:lnTo>
                  <a:lnTo>
                    <a:pt x="149" y="74"/>
                  </a:lnTo>
                  <a:lnTo>
                    <a:pt x="149" y="76"/>
                  </a:lnTo>
                  <a:lnTo>
                    <a:pt x="147" y="76"/>
                  </a:lnTo>
                  <a:lnTo>
                    <a:pt x="147" y="78"/>
                  </a:lnTo>
                  <a:lnTo>
                    <a:pt x="147" y="78"/>
                  </a:lnTo>
                  <a:lnTo>
                    <a:pt x="147" y="80"/>
                  </a:lnTo>
                  <a:lnTo>
                    <a:pt x="147" y="78"/>
                  </a:lnTo>
                  <a:lnTo>
                    <a:pt x="145" y="80"/>
                  </a:lnTo>
                  <a:lnTo>
                    <a:pt x="143" y="80"/>
                  </a:lnTo>
                  <a:lnTo>
                    <a:pt x="141" y="80"/>
                  </a:lnTo>
                  <a:lnTo>
                    <a:pt x="141" y="82"/>
                  </a:lnTo>
                  <a:lnTo>
                    <a:pt x="139" y="82"/>
                  </a:lnTo>
                  <a:lnTo>
                    <a:pt x="137" y="84"/>
                  </a:lnTo>
                  <a:lnTo>
                    <a:pt x="135" y="84"/>
                  </a:lnTo>
                  <a:lnTo>
                    <a:pt x="135" y="86"/>
                  </a:lnTo>
                  <a:lnTo>
                    <a:pt x="135" y="84"/>
                  </a:lnTo>
                  <a:lnTo>
                    <a:pt x="133" y="84"/>
                  </a:lnTo>
                  <a:lnTo>
                    <a:pt x="133" y="86"/>
                  </a:lnTo>
                  <a:lnTo>
                    <a:pt x="131" y="86"/>
                  </a:lnTo>
                  <a:lnTo>
                    <a:pt x="131" y="86"/>
                  </a:lnTo>
                  <a:lnTo>
                    <a:pt x="129" y="86"/>
                  </a:lnTo>
                  <a:lnTo>
                    <a:pt x="129" y="86"/>
                  </a:lnTo>
                  <a:lnTo>
                    <a:pt x="127" y="86"/>
                  </a:lnTo>
                  <a:lnTo>
                    <a:pt x="125" y="86"/>
                  </a:lnTo>
                  <a:lnTo>
                    <a:pt x="125" y="86"/>
                  </a:lnTo>
                  <a:lnTo>
                    <a:pt x="125" y="86"/>
                  </a:lnTo>
                  <a:lnTo>
                    <a:pt x="123" y="86"/>
                  </a:lnTo>
                  <a:lnTo>
                    <a:pt x="121" y="86"/>
                  </a:lnTo>
                  <a:lnTo>
                    <a:pt x="119" y="86"/>
                  </a:lnTo>
                  <a:lnTo>
                    <a:pt x="117" y="86"/>
                  </a:lnTo>
                  <a:lnTo>
                    <a:pt x="115" y="86"/>
                  </a:lnTo>
                  <a:lnTo>
                    <a:pt x="113" y="86"/>
                  </a:lnTo>
                  <a:lnTo>
                    <a:pt x="111" y="86"/>
                  </a:lnTo>
                  <a:lnTo>
                    <a:pt x="109" y="86"/>
                  </a:lnTo>
                  <a:lnTo>
                    <a:pt x="105" y="86"/>
                  </a:lnTo>
                  <a:lnTo>
                    <a:pt x="103" y="88"/>
                  </a:lnTo>
                  <a:lnTo>
                    <a:pt x="98" y="88"/>
                  </a:lnTo>
                  <a:lnTo>
                    <a:pt x="96" y="88"/>
                  </a:lnTo>
                  <a:lnTo>
                    <a:pt x="94" y="88"/>
                  </a:lnTo>
                  <a:lnTo>
                    <a:pt x="90" y="90"/>
                  </a:lnTo>
                  <a:lnTo>
                    <a:pt x="86" y="90"/>
                  </a:lnTo>
                  <a:lnTo>
                    <a:pt x="84" y="90"/>
                  </a:lnTo>
                  <a:lnTo>
                    <a:pt x="80" y="90"/>
                  </a:lnTo>
                  <a:lnTo>
                    <a:pt x="76" y="92"/>
                  </a:lnTo>
                  <a:lnTo>
                    <a:pt x="74" y="92"/>
                  </a:lnTo>
                  <a:lnTo>
                    <a:pt x="72" y="92"/>
                  </a:lnTo>
                  <a:lnTo>
                    <a:pt x="70" y="92"/>
                  </a:lnTo>
                  <a:lnTo>
                    <a:pt x="66" y="94"/>
                  </a:lnTo>
                  <a:lnTo>
                    <a:pt x="62" y="94"/>
                  </a:lnTo>
                  <a:lnTo>
                    <a:pt x="60" y="94"/>
                  </a:lnTo>
                  <a:lnTo>
                    <a:pt x="54" y="96"/>
                  </a:lnTo>
                  <a:lnTo>
                    <a:pt x="52" y="96"/>
                  </a:lnTo>
                  <a:lnTo>
                    <a:pt x="50" y="96"/>
                  </a:lnTo>
                  <a:lnTo>
                    <a:pt x="46" y="96"/>
                  </a:lnTo>
                  <a:lnTo>
                    <a:pt x="44" y="98"/>
                  </a:lnTo>
                  <a:lnTo>
                    <a:pt x="40" y="98"/>
                  </a:lnTo>
                  <a:lnTo>
                    <a:pt x="38" y="98"/>
                  </a:lnTo>
                  <a:lnTo>
                    <a:pt x="36" y="98"/>
                  </a:lnTo>
                  <a:lnTo>
                    <a:pt x="34" y="98"/>
                  </a:lnTo>
                  <a:lnTo>
                    <a:pt x="30" y="100"/>
                  </a:lnTo>
                  <a:lnTo>
                    <a:pt x="28" y="100"/>
                  </a:lnTo>
                  <a:lnTo>
                    <a:pt x="22" y="100"/>
                  </a:lnTo>
                  <a:lnTo>
                    <a:pt x="20" y="100"/>
                  </a:lnTo>
                  <a:lnTo>
                    <a:pt x="22" y="98"/>
                  </a:lnTo>
                  <a:lnTo>
                    <a:pt x="20" y="98"/>
                  </a:lnTo>
                  <a:lnTo>
                    <a:pt x="20" y="96"/>
                  </a:lnTo>
                  <a:lnTo>
                    <a:pt x="20" y="98"/>
                  </a:lnTo>
                  <a:lnTo>
                    <a:pt x="20" y="96"/>
                  </a:lnTo>
                  <a:lnTo>
                    <a:pt x="20" y="94"/>
                  </a:lnTo>
                  <a:lnTo>
                    <a:pt x="20" y="92"/>
                  </a:lnTo>
                  <a:lnTo>
                    <a:pt x="20" y="90"/>
                  </a:lnTo>
                  <a:lnTo>
                    <a:pt x="20" y="88"/>
                  </a:lnTo>
                  <a:lnTo>
                    <a:pt x="18" y="88"/>
                  </a:lnTo>
                  <a:lnTo>
                    <a:pt x="20" y="88"/>
                  </a:lnTo>
                  <a:lnTo>
                    <a:pt x="18" y="88"/>
                  </a:lnTo>
                  <a:lnTo>
                    <a:pt x="20" y="88"/>
                  </a:lnTo>
                  <a:lnTo>
                    <a:pt x="20" y="86"/>
                  </a:lnTo>
                  <a:lnTo>
                    <a:pt x="18" y="86"/>
                  </a:lnTo>
                  <a:lnTo>
                    <a:pt x="16" y="86"/>
                  </a:lnTo>
                  <a:lnTo>
                    <a:pt x="16" y="86"/>
                  </a:lnTo>
                  <a:lnTo>
                    <a:pt x="18" y="86"/>
                  </a:lnTo>
                  <a:lnTo>
                    <a:pt x="16" y="86"/>
                  </a:lnTo>
                  <a:lnTo>
                    <a:pt x="14" y="86"/>
                  </a:lnTo>
                  <a:lnTo>
                    <a:pt x="14" y="84"/>
                  </a:lnTo>
                  <a:lnTo>
                    <a:pt x="12" y="84"/>
                  </a:lnTo>
                  <a:lnTo>
                    <a:pt x="12" y="82"/>
                  </a:lnTo>
                  <a:lnTo>
                    <a:pt x="14" y="82"/>
                  </a:lnTo>
                  <a:lnTo>
                    <a:pt x="14" y="80"/>
                  </a:lnTo>
                  <a:lnTo>
                    <a:pt x="12" y="80"/>
                  </a:lnTo>
                  <a:lnTo>
                    <a:pt x="12" y="78"/>
                  </a:lnTo>
                  <a:lnTo>
                    <a:pt x="12" y="76"/>
                  </a:lnTo>
                  <a:lnTo>
                    <a:pt x="10" y="76"/>
                  </a:lnTo>
                  <a:lnTo>
                    <a:pt x="12" y="76"/>
                  </a:lnTo>
                  <a:lnTo>
                    <a:pt x="10" y="76"/>
                  </a:lnTo>
                  <a:lnTo>
                    <a:pt x="10" y="74"/>
                  </a:lnTo>
                  <a:lnTo>
                    <a:pt x="10" y="72"/>
                  </a:lnTo>
                  <a:lnTo>
                    <a:pt x="8" y="72"/>
                  </a:lnTo>
                  <a:lnTo>
                    <a:pt x="8" y="70"/>
                  </a:lnTo>
                  <a:lnTo>
                    <a:pt x="8" y="68"/>
                  </a:lnTo>
                  <a:lnTo>
                    <a:pt x="8" y="66"/>
                  </a:lnTo>
                  <a:lnTo>
                    <a:pt x="10" y="66"/>
                  </a:lnTo>
                  <a:lnTo>
                    <a:pt x="8" y="64"/>
                  </a:lnTo>
                  <a:lnTo>
                    <a:pt x="10" y="64"/>
                  </a:lnTo>
                  <a:lnTo>
                    <a:pt x="10" y="62"/>
                  </a:lnTo>
                  <a:lnTo>
                    <a:pt x="10" y="60"/>
                  </a:lnTo>
                  <a:lnTo>
                    <a:pt x="12" y="60"/>
                  </a:lnTo>
                  <a:lnTo>
                    <a:pt x="10" y="58"/>
                  </a:lnTo>
                  <a:lnTo>
                    <a:pt x="10" y="56"/>
                  </a:lnTo>
                  <a:lnTo>
                    <a:pt x="8" y="54"/>
                  </a:lnTo>
                  <a:lnTo>
                    <a:pt x="6" y="54"/>
                  </a:lnTo>
                  <a:lnTo>
                    <a:pt x="6" y="52"/>
                  </a:lnTo>
                  <a:lnTo>
                    <a:pt x="4" y="52"/>
                  </a:lnTo>
                  <a:lnTo>
                    <a:pt x="2" y="52"/>
                  </a:lnTo>
                  <a:lnTo>
                    <a:pt x="2" y="52"/>
                  </a:lnTo>
                  <a:lnTo>
                    <a:pt x="2" y="50"/>
                  </a:lnTo>
                  <a:lnTo>
                    <a:pt x="0" y="48"/>
                  </a:lnTo>
                  <a:lnTo>
                    <a:pt x="0" y="46"/>
                  </a:lnTo>
                  <a:lnTo>
                    <a:pt x="2" y="46"/>
                  </a:lnTo>
                  <a:lnTo>
                    <a:pt x="0" y="46"/>
                  </a:lnTo>
                  <a:lnTo>
                    <a:pt x="0" y="44"/>
                  </a:lnTo>
                  <a:lnTo>
                    <a:pt x="2" y="44"/>
                  </a:lnTo>
                  <a:lnTo>
                    <a:pt x="2" y="42"/>
                  </a:lnTo>
                  <a:lnTo>
                    <a:pt x="2" y="42"/>
                  </a:lnTo>
                  <a:lnTo>
                    <a:pt x="4" y="42"/>
                  </a:lnTo>
                  <a:lnTo>
                    <a:pt x="6" y="42"/>
                  </a:lnTo>
                  <a:lnTo>
                    <a:pt x="8" y="42"/>
                  </a:lnTo>
                  <a:lnTo>
                    <a:pt x="8" y="40"/>
                  </a:lnTo>
                  <a:lnTo>
                    <a:pt x="10" y="40"/>
                  </a:lnTo>
                  <a:lnTo>
                    <a:pt x="12" y="38"/>
                  </a:lnTo>
                  <a:lnTo>
                    <a:pt x="14" y="38"/>
                  </a:lnTo>
                  <a:lnTo>
                    <a:pt x="16" y="38"/>
                  </a:lnTo>
                  <a:lnTo>
                    <a:pt x="18" y="38"/>
                  </a:lnTo>
                  <a:lnTo>
                    <a:pt x="20" y="38"/>
                  </a:lnTo>
                  <a:lnTo>
                    <a:pt x="22" y="38"/>
                  </a:lnTo>
                  <a:lnTo>
                    <a:pt x="24" y="36"/>
                  </a:lnTo>
                  <a:lnTo>
                    <a:pt x="26" y="36"/>
                  </a:lnTo>
                  <a:lnTo>
                    <a:pt x="28" y="34"/>
                  </a:lnTo>
                  <a:lnTo>
                    <a:pt x="30" y="32"/>
                  </a:lnTo>
                  <a:lnTo>
                    <a:pt x="32" y="32"/>
                  </a:lnTo>
                  <a:lnTo>
                    <a:pt x="34" y="30"/>
                  </a:lnTo>
                  <a:lnTo>
                    <a:pt x="36" y="28"/>
                  </a:lnTo>
                  <a:lnTo>
                    <a:pt x="38" y="28"/>
                  </a:lnTo>
                  <a:lnTo>
                    <a:pt x="38" y="26"/>
                  </a:lnTo>
                  <a:lnTo>
                    <a:pt x="40" y="26"/>
                  </a:lnTo>
                  <a:lnTo>
                    <a:pt x="40" y="24"/>
                  </a:lnTo>
                  <a:lnTo>
                    <a:pt x="42" y="24"/>
                  </a:lnTo>
                  <a:lnTo>
                    <a:pt x="44" y="24"/>
                  </a:lnTo>
                  <a:lnTo>
                    <a:pt x="44" y="22"/>
                  </a:lnTo>
                  <a:lnTo>
                    <a:pt x="46" y="22"/>
                  </a:lnTo>
                  <a:lnTo>
                    <a:pt x="46" y="20"/>
                  </a:lnTo>
                  <a:lnTo>
                    <a:pt x="48" y="20"/>
                  </a:lnTo>
                  <a:lnTo>
                    <a:pt x="50" y="20"/>
                  </a:lnTo>
                  <a:lnTo>
                    <a:pt x="50" y="18"/>
                  </a:lnTo>
                  <a:lnTo>
                    <a:pt x="50" y="18"/>
                  </a:lnTo>
                  <a:lnTo>
                    <a:pt x="52" y="16"/>
                  </a:lnTo>
                  <a:lnTo>
                    <a:pt x="54" y="14"/>
                  </a:lnTo>
                  <a:lnTo>
                    <a:pt x="56" y="14"/>
                  </a:lnTo>
                  <a:lnTo>
                    <a:pt x="56" y="12"/>
                  </a:lnTo>
                  <a:lnTo>
                    <a:pt x="58" y="12"/>
                  </a:lnTo>
                  <a:lnTo>
                    <a:pt x="58" y="10"/>
                  </a:lnTo>
                  <a:lnTo>
                    <a:pt x="60" y="10"/>
                  </a:lnTo>
                  <a:lnTo>
                    <a:pt x="62" y="10"/>
                  </a:lnTo>
                  <a:lnTo>
                    <a:pt x="64" y="10"/>
                  </a:lnTo>
                  <a:lnTo>
                    <a:pt x="66" y="10"/>
                  </a:lnTo>
                  <a:lnTo>
                    <a:pt x="66" y="8"/>
                  </a:lnTo>
                  <a:lnTo>
                    <a:pt x="68" y="10"/>
                  </a:lnTo>
                  <a:lnTo>
                    <a:pt x="70" y="10"/>
                  </a:lnTo>
                  <a:lnTo>
                    <a:pt x="72" y="8"/>
                  </a:lnTo>
                  <a:lnTo>
                    <a:pt x="74" y="8"/>
                  </a:lnTo>
                  <a:lnTo>
                    <a:pt x="74" y="6"/>
                  </a:lnTo>
                  <a:lnTo>
                    <a:pt x="76" y="6"/>
                  </a:lnTo>
                  <a:lnTo>
                    <a:pt x="78" y="4"/>
                  </a:lnTo>
                  <a:lnTo>
                    <a:pt x="82" y="2"/>
                  </a:lnTo>
                  <a:lnTo>
                    <a:pt x="84" y="2"/>
                  </a:lnTo>
                  <a:lnTo>
                    <a:pt x="84" y="0"/>
                  </a:lnTo>
                  <a:lnTo>
                    <a:pt x="88" y="0"/>
                  </a:lnTo>
                  <a:lnTo>
                    <a:pt x="9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4" name="Freeform 162"/>
            <p:cNvSpPr>
              <a:spLocks/>
            </p:cNvSpPr>
            <p:nvPr/>
          </p:nvSpPr>
          <p:spPr bwMode="auto">
            <a:xfrm>
              <a:off x="6946900" y="3036888"/>
              <a:ext cx="352425" cy="381000"/>
            </a:xfrm>
            <a:custGeom>
              <a:avLst/>
              <a:gdLst>
                <a:gd name="T0" fmla="*/ 166 w 222"/>
                <a:gd name="T1" fmla="*/ 20 h 240"/>
                <a:gd name="T2" fmla="*/ 174 w 222"/>
                <a:gd name="T3" fmla="*/ 26 h 240"/>
                <a:gd name="T4" fmla="*/ 170 w 222"/>
                <a:gd name="T5" fmla="*/ 32 h 240"/>
                <a:gd name="T6" fmla="*/ 172 w 222"/>
                <a:gd name="T7" fmla="*/ 38 h 240"/>
                <a:gd name="T8" fmla="*/ 178 w 222"/>
                <a:gd name="T9" fmla="*/ 42 h 240"/>
                <a:gd name="T10" fmla="*/ 176 w 222"/>
                <a:gd name="T11" fmla="*/ 46 h 240"/>
                <a:gd name="T12" fmla="*/ 172 w 222"/>
                <a:gd name="T13" fmla="*/ 56 h 240"/>
                <a:gd name="T14" fmla="*/ 176 w 222"/>
                <a:gd name="T15" fmla="*/ 64 h 240"/>
                <a:gd name="T16" fmla="*/ 182 w 222"/>
                <a:gd name="T17" fmla="*/ 72 h 240"/>
                <a:gd name="T18" fmla="*/ 184 w 222"/>
                <a:gd name="T19" fmla="*/ 78 h 240"/>
                <a:gd name="T20" fmla="*/ 192 w 222"/>
                <a:gd name="T21" fmla="*/ 78 h 240"/>
                <a:gd name="T22" fmla="*/ 198 w 222"/>
                <a:gd name="T23" fmla="*/ 80 h 240"/>
                <a:gd name="T24" fmla="*/ 198 w 222"/>
                <a:gd name="T25" fmla="*/ 84 h 240"/>
                <a:gd name="T26" fmla="*/ 198 w 222"/>
                <a:gd name="T27" fmla="*/ 92 h 240"/>
                <a:gd name="T28" fmla="*/ 204 w 222"/>
                <a:gd name="T29" fmla="*/ 100 h 240"/>
                <a:gd name="T30" fmla="*/ 210 w 222"/>
                <a:gd name="T31" fmla="*/ 104 h 240"/>
                <a:gd name="T32" fmla="*/ 214 w 222"/>
                <a:gd name="T33" fmla="*/ 114 h 240"/>
                <a:gd name="T34" fmla="*/ 212 w 222"/>
                <a:gd name="T35" fmla="*/ 124 h 240"/>
                <a:gd name="T36" fmla="*/ 220 w 222"/>
                <a:gd name="T37" fmla="*/ 126 h 240"/>
                <a:gd name="T38" fmla="*/ 220 w 222"/>
                <a:gd name="T39" fmla="*/ 134 h 240"/>
                <a:gd name="T40" fmla="*/ 218 w 222"/>
                <a:gd name="T41" fmla="*/ 140 h 240"/>
                <a:gd name="T42" fmla="*/ 210 w 222"/>
                <a:gd name="T43" fmla="*/ 144 h 240"/>
                <a:gd name="T44" fmla="*/ 194 w 222"/>
                <a:gd name="T45" fmla="*/ 154 h 240"/>
                <a:gd name="T46" fmla="*/ 184 w 222"/>
                <a:gd name="T47" fmla="*/ 162 h 240"/>
                <a:gd name="T48" fmla="*/ 168 w 222"/>
                <a:gd name="T49" fmla="*/ 172 h 240"/>
                <a:gd name="T50" fmla="*/ 152 w 222"/>
                <a:gd name="T51" fmla="*/ 180 h 240"/>
                <a:gd name="T52" fmla="*/ 144 w 222"/>
                <a:gd name="T53" fmla="*/ 186 h 240"/>
                <a:gd name="T54" fmla="*/ 128 w 222"/>
                <a:gd name="T55" fmla="*/ 192 h 240"/>
                <a:gd name="T56" fmla="*/ 118 w 222"/>
                <a:gd name="T57" fmla="*/ 200 h 240"/>
                <a:gd name="T58" fmla="*/ 102 w 222"/>
                <a:gd name="T59" fmla="*/ 208 h 240"/>
                <a:gd name="T60" fmla="*/ 94 w 222"/>
                <a:gd name="T61" fmla="*/ 214 h 240"/>
                <a:gd name="T62" fmla="*/ 76 w 222"/>
                <a:gd name="T63" fmla="*/ 226 h 240"/>
                <a:gd name="T64" fmla="*/ 64 w 222"/>
                <a:gd name="T65" fmla="*/ 232 h 240"/>
                <a:gd name="T66" fmla="*/ 52 w 222"/>
                <a:gd name="T67" fmla="*/ 240 h 240"/>
                <a:gd name="T68" fmla="*/ 46 w 222"/>
                <a:gd name="T69" fmla="*/ 228 h 240"/>
                <a:gd name="T70" fmla="*/ 42 w 222"/>
                <a:gd name="T71" fmla="*/ 218 h 240"/>
                <a:gd name="T72" fmla="*/ 38 w 222"/>
                <a:gd name="T73" fmla="*/ 202 h 240"/>
                <a:gd name="T74" fmla="*/ 32 w 222"/>
                <a:gd name="T75" fmla="*/ 190 h 240"/>
                <a:gd name="T76" fmla="*/ 28 w 222"/>
                <a:gd name="T77" fmla="*/ 180 h 240"/>
                <a:gd name="T78" fmla="*/ 24 w 222"/>
                <a:gd name="T79" fmla="*/ 164 h 240"/>
                <a:gd name="T80" fmla="*/ 18 w 222"/>
                <a:gd name="T81" fmla="*/ 150 h 240"/>
                <a:gd name="T82" fmla="*/ 8 w 222"/>
                <a:gd name="T83" fmla="*/ 138 h 240"/>
                <a:gd name="T84" fmla="*/ 2 w 222"/>
                <a:gd name="T85" fmla="*/ 132 h 240"/>
                <a:gd name="T86" fmla="*/ 4 w 222"/>
                <a:gd name="T87" fmla="*/ 118 h 240"/>
                <a:gd name="T88" fmla="*/ 10 w 222"/>
                <a:gd name="T89" fmla="*/ 100 h 240"/>
                <a:gd name="T90" fmla="*/ 18 w 222"/>
                <a:gd name="T91" fmla="*/ 82 h 240"/>
                <a:gd name="T92" fmla="*/ 30 w 222"/>
                <a:gd name="T93" fmla="*/ 74 h 240"/>
                <a:gd name="T94" fmla="*/ 42 w 222"/>
                <a:gd name="T95" fmla="*/ 68 h 240"/>
                <a:gd name="T96" fmla="*/ 56 w 222"/>
                <a:gd name="T97" fmla="*/ 58 h 240"/>
                <a:gd name="T98" fmla="*/ 72 w 222"/>
                <a:gd name="T99" fmla="*/ 50 h 240"/>
                <a:gd name="T100" fmla="*/ 86 w 222"/>
                <a:gd name="T101" fmla="*/ 44 h 240"/>
                <a:gd name="T102" fmla="*/ 102 w 222"/>
                <a:gd name="T103" fmla="*/ 32 h 240"/>
                <a:gd name="T104" fmla="*/ 122 w 222"/>
                <a:gd name="T105" fmla="*/ 18 h 240"/>
                <a:gd name="T106" fmla="*/ 136 w 222"/>
                <a:gd name="T107" fmla="*/ 10 h 240"/>
                <a:gd name="T108" fmla="*/ 152 w 222"/>
                <a:gd name="T109" fmla="*/ 2 h 240"/>
                <a:gd name="T110" fmla="*/ 158 w 222"/>
                <a:gd name="T111" fmla="*/ 8 h 240"/>
                <a:gd name="T112" fmla="*/ 156 w 222"/>
                <a:gd name="T113" fmla="*/ 1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2" h="240">
                  <a:moveTo>
                    <a:pt x="158" y="20"/>
                  </a:moveTo>
                  <a:lnTo>
                    <a:pt x="160" y="20"/>
                  </a:lnTo>
                  <a:lnTo>
                    <a:pt x="162" y="18"/>
                  </a:lnTo>
                  <a:lnTo>
                    <a:pt x="164" y="18"/>
                  </a:lnTo>
                  <a:lnTo>
                    <a:pt x="166" y="18"/>
                  </a:lnTo>
                  <a:lnTo>
                    <a:pt x="166" y="20"/>
                  </a:lnTo>
                  <a:lnTo>
                    <a:pt x="166" y="22"/>
                  </a:lnTo>
                  <a:lnTo>
                    <a:pt x="168" y="24"/>
                  </a:lnTo>
                  <a:lnTo>
                    <a:pt x="170" y="24"/>
                  </a:lnTo>
                  <a:lnTo>
                    <a:pt x="172" y="24"/>
                  </a:lnTo>
                  <a:lnTo>
                    <a:pt x="174" y="24"/>
                  </a:lnTo>
                  <a:lnTo>
                    <a:pt x="174" y="26"/>
                  </a:lnTo>
                  <a:lnTo>
                    <a:pt x="172" y="26"/>
                  </a:lnTo>
                  <a:lnTo>
                    <a:pt x="172" y="28"/>
                  </a:lnTo>
                  <a:lnTo>
                    <a:pt x="170" y="28"/>
                  </a:lnTo>
                  <a:lnTo>
                    <a:pt x="168" y="30"/>
                  </a:lnTo>
                  <a:lnTo>
                    <a:pt x="170" y="30"/>
                  </a:lnTo>
                  <a:lnTo>
                    <a:pt x="170" y="32"/>
                  </a:lnTo>
                  <a:lnTo>
                    <a:pt x="172" y="32"/>
                  </a:lnTo>
                  <a:lnTo>
                    <a:pt x="172" y="34"/>
                  </a:lnTo>
                  <a:lnTo>
                    <a:pt x="170" y="34"/>
                  </a:lnTo>
                  <a:lnTo>
                    <a:pt x="170" y="36"/>
                  </a:lnTo>
                  <a:lnTo>
                    <a:pt x="170" y="38"/>
                  </a:lnTo>
                  <a:lnTo>
                    <a:pt x="172" y="38"/>
                  </a:lnTo>
                  <a:lnTo>
                    <a:pt x="172" y="40"/>
                  </a:lnTo>
                  <a:lnTo>
                    <a:pt x="172" y="42"/>
                  </a:lnTo>
                  <a:lnTo>
                    <a:pt x="174" y="42"/>
                  </a:lnTo>
                  <a:lnTo>
                    <a:pt x="176" y="40"/>
                  </a:lnTo>
                  <a:lnTo>
                    <a:pt x="178" y="40"/>
                  </a:lnTo>
                  <a:lnTo>
                    <a:pt x="178" y="42"/>
                  </a:lnTo>
                  <a:lnTo>
                    <a:pt x="180" y="42"/>
                  </a:lnTo>
                  <a:lnTo>
                    <a:pt x="180" y="44"/>
                  </a:lnTo>
                  <a:lnTo>
                    <a:pt x="180" y="44"/>
                  </a:lnTo>
                  <a:lnTo>
                    <a:pt x="178" y="44"/>
                  </a:lnTo>
                  <a:lnTo>
                    <a:pt x="176" y="44"/>
                  </a:lnTo>
                  <a:lnTo>
                    <a:pt x="176" y="46"/>
                  </a:lnTo>
                  <a:lnTo>
                    <a:pt x="176" y="48"/>
                  </a:lnTo>
                  <a:lnTo>
                    <a:pt x="174" y="50"/>
                  </a:lnTo>
                  <a:lnTo>
                    <a:pt x="172" y="50"/>
                  </a:lnTo>
                  <a:lnTo>
                    <a:pt x="172" y="52"/>
                  </a:lnTo>
                  <a:lnTo>
                    <a:pt x="172" y="54"/>
                  </a:lnTo>
                  <a:lnTo>
                    <a:pt x="172" y="56"/>
                  </a:lnTo>
                  <a:lnTo>
                    <a:pt x="174" y="56"/>
                  </a:lnTo>
                  <a:lnTo>
                    <a:pt x="174" y="58"/>
                  </a:lnTo>
                  <a:lnTo>
                    <a:pt x="176" y="58"/>
                  </a:lnTo>
                  <a:lnTo>
                    <a:pt x="176" y="60"/>
                  </a:lnTo>
                  <a:lnTo>
                    <a:pt x="176" y="62"/>
                  </a:lnTo>
                  <a:lnTo>
                    <a:pt x="176" y="64"/>
                  </a:lnTo>
                  <a:lnTo>
                    <a:pt x="176" y="66"/>
                  </a:lnTo>
                  <a:lnTo>
                    <a:pt x="176" y="68"/>
                  </a:lnTo>
                  <a:lnTo>
                    <a:pt x="178" y="70"/>
                  </a:lnTo>
                  <a:lnTo>
                    <a:pt x="180" y="70"/>
                  </a:lnTo>
                  <a:lnTo>
                    <a:pt x="180" y="72"/>
                  </a:lnTo>
                  <a:lnTo>
                    <a:pt x="182" y="72"/>
                  </a:lnTo>
                  <a:lnTo>
                    <a:pt x="184" y="72"/>
                  </a:lnTo>
                  <a:lnTo>
                    <a:pt x="186" y="72"/>
                  </a:lnTo>
                  <a:lnTo>
                    <a:pt x="186" y="74"/>
                  </a:lnTo>
                  <a:lnTo>
                    <a:pt x="184" y="74"/>
                  </a:lnTo>
                  <a:lnTo>
                    <a:pt x="184" y="76"/>
                  </a:lnTo>
                  <a:lnTo>
                    <a:pt x="184" y="78"/>
                  </a:lnTo>
                  <a:lnTo>
                    <a:pt x="186" y="78"/>
                  </a:lnTo>
                  <a:lnTo>
                    <a:pt x="186" y="80"/>
                  </a:lnTo>
                  <a:lnTo>
                    <a:pt x="188" y="80"/>
                  </a:lnTo>
                  <a:lnTo>
                    <a:pt x="190" y="80"/>
                  </a:lnTo>
                  <a:lnTo>
                    <a:pt x="190" y="78"/>
                  </a:lnTo>
                  <a:lnTo>
                    <a:pt x="192" y="78"/>
                  </a:lnTo>
                  <a:lnTo>
                    <a:pt x="194" y="76"/>
                  </a:lnTo>
                  <a:lnTo>
                    <a:pt x="196" y="76"/>
                  </a:lnTo>
                  <a:lnTo>
                    <a:pt x="198" y="76"/>
                  </a:lnTo>
                  <a:lnTo>
                    <a:pt x="198" y="76"/>
                  </a:lnTo>
                  <a:lnTo>
                    <a:pt x="198" y="78"/>
                  </a:lnTo>
                  <a:lnTo>
                    <a:pt x="198" y="80"/>
                  </a:lnTo>
                  <a:lnTo>
                    <a:pt x="198" y="80"/>
                  </a:lnTo>
                  <a:lnTo>
                    <a:pt x="196" y="80"/>
                  </a:lnTo>
                  <a:lnTo>
                    <a:pt x="196" y="82"/>
                  </a:lnTo>
                  <a:lnTo>
                    <a:pt x="198" y="82"/>
                  </a:lnTo>
                  <a:lnTo>
                    <a:pt x="198" y="84"/>
                  </a:lnTo>
                  <a:lnTo>
                    <a:pt x="198" y="84"/>
                  </a:lnTo>
                  <a:lnTo>
                    <a:pt x="198" y="86"/>
                  </a:lnTo>
                  <a:lnTo>
                    <a:pt x="198" y="86"/>
                  </a:lnTo>
                  <a:lnTo>
                    <a:pt x="196" y="88"/>
                  </a:lnTo>
                  <a:lnTo>
                    <a:pt x="196" y="90"/>
                  </a:lnTo>
                  <a:lnTo>
                    <a:pt x="196" y="92"/>
                  </a:lnTo>
                  <a:lnTo>
                    <a:pt x="198" y="92"/>
                  </a:lnTo>
                  <a:lnTo>
                    <a:pt x="198" y="92"/>
                  </a:lnTo>
                  <a:lnTo>
                    <a:pt x="198" y="94"/>
                  </a:lnTo>
                  <a:lnTo>
                    <a:pt x="198" y="96"/>
                  </a:lnTo>
                  <a:lnTo>
                    <a:pt x="200" y="98"/>
                  </a:lnTo>
                  <a:lnTo>
                    <a:pt x="202" y="98"/>
                  </a:lnTo>
                  <a:lnTo>
                    <a:pt x="204" y="100"/>
                  </a:lnTo>
                  <a:lnTo>
                    <a:pt x="202" y="100"/>
                  </a:lnTo>
                  <a:lnTo>
                    <a:pt x="202" y="102"/>
                  </a:lnTo>
                  <a:lnTo>
                    <a:pt x="204" y="102"/>
                  </a:lnTo>
                  <a:lnTo>
                    <a:pt x="206" y="104"/>
                  </a:lnTo>
                  <a:lnTo>
                    <a:pt x="208" y="104"/>
                  </a:lnTo>
                  <a:lnTo>
                    <a:pt x="210" y="104"/>
                  </a:lnTo>
                  <a:lnTo>
                    <a:pt x="210" y="106"/>
                  </a:lnTo>
                  <a:lnTo>
                    <a:pt x="212" y="106"/>
                  </a:lnTo>
                  <a:lnTo>
                    <a:pt x="212" y="108"/>
                  </a:lnTo>
                  <a:lnTo>
                    <a:pt x="214" y="110"/>
                  </a:lnTo>
                  <a:lnTo>
                    <a:pt x="214" y="112"/>
                  </a:lnTo>
                  <a:lnTo>
                    <a:pt x="214" y="114"/>
                  </a:lnTo>
                  <a:lnTo>
                    <a:pt x="214" y="116"/>
                  </a:lnTo>
                  <a:lnTo>
                    <a:pt x="212" y="118"/>
                  </a:lnTo>
                  <a:lnTo>
                    <a:pt x="210" y="118"/>
                  </a:lnTo>
                  <a:lnTo>
                    <a:pt x="210" y="120"/>
                  </a:lnTo>
                  <a:lnTo>
                    <a:pt x="210" y="122"/>
                  </a:lnTo>
                  <a:lnTo>
                    <a:pt x="212" y="124"/>
                  </a:lnTo>
                  <a:lnTo>
                    <a:pt x="214" y="122"/>
                  </a:lnTo>
                  <a:lnTo>
                    <a:pt x="216" y="122"/>
                  </a:lnTo>
                  <a:lnTo>
                    <a:pt x="218" y="122"/>
                  </a:lnTo>
                  <a:lnTo>
                    <a:pt x="218" y="124"/>
                  </a:lnTo>
                  <a:lnTo>
                    <a:pt x="218" y="126"/>
                  </a:lnTo>
                  <a:lnTo>
                    <a:pt x="220" y="126"/>
                  </a:lnTo>
                  <a:lnTo>
                    <a:pt x="220" y="128"/>
                  </a:lnTo>
                  <a:lnTo>
                    <a:pt x="220" y="130"/>
                  </a:lnTo>
                  <a:lnTo>
                    <a:pt x="222" y="130"/>
                  </a:lnTo>
                  <a:lnTo>
                    <a:pt x="222" y="132"/>
                  </a:lnTo>
                  <a:lnTo>
                    <a:pt x="222" y="134"/>
                  </a:lnTo>
                  <a:lnTo>
                    <a:pt x="220" y="134"/>
                  </a:lnTo>
                  <a:lnTo>
                    <a:pt x="218" y="134"/>
                  </a:lnTo>
                  <a:lnTo>
                    <a:pt x="216" y="134"/>
                  </a:lnTo>
                  <a:lnTo>
                    <a:pt x="216" y="136"/>
                  </a:lnTo>
                  <a:lnTo>
                    <a:pt x="216" y="138"/>
                  </a:lnTo>
                  <a:lnTo>
                    <a:pt x="216" y="140"/>
                  </a:lnTo>
                  <a:lnTo>
                    <a:pt x="218" y="140"/>
                  </a:lnTo>
                  <a:lnTo>
                    <a:pt x="218" y="140"/>
                  </a:lnTo>
                  <a:lnTo>
                    <a:pt x="216" y="140"/>
                  </a:lnTo>
                  <a:lnTo>
                    <a:pt x="216" y="142"/>
                  </a:lnTo>
                  <a:lnTo>
                    <a:pt x="214" y="142"/>
                  </a:lnTo>
                  <a:lnTo>
                    <a:pt x="212" y="144"/>
                  </a:lnTo>
                  <a:lnTo>
                    <a:pt x="210" y="144"/>
                  </a:lnTo>
                  <a:lnTo>
                    <a:pt x="208" y="146"/>
                  </a:lnTo>
                  <a:lnTo>
                    <a:pt x="206" y="148"/>
                  </a:lnTo>
                  <a:lnTo>
                    <a:pt x="204" y="148"/>
                  </a:lnTo>
                  <a:lnTo>
                    <a:pt x="198" y="152"/>
                  </a:lnTo>
                  <a:lnTo>
                    <a:pt x="198" y="154"/>
                  </a:lnTo>
                  <a:lnTo>
                    <a:pt x="194" y="154"/>
                  </a:lnTo>
                  <a:lnTo>
                    <a:pt x="194" y="156"/>
                  </a:lnTo>
                  <a:lnTo>
                    <a:pt x="192" y="156"/>
                  </a:lnTo>
                  <a:lnTo>
                    <a:pt x="190" y="158"/>
                  </a:lnTo>
                  <a:lnTo>
                    <a:pt x="188" y="160"/>
                  </a:lnTo>
                  <a:lnTo>
                    <a:pt x="184" y="160"/>
                  </a:lnTo>
                  <a:lnTo>
                    <a:pt x="184" y="162"/>
                  </a:lnTo>
                  <a:lnTo>
                    <a:pt x="182" y="162"/>
                  </a:lnTo>
                  <a:lnTo>
                    <a:pt x="180" y="164"/>
                  </a:lnTo>
                  <a:lnTo>
                    <a:pt x="178" y="164"/>
                  </a:lnTo>
                  <a:lnTo>
                    <a:pt x="172" y="168"/>
                  </a:lnTo>
                  <a:lnTo>
                    <a:pt x="170" y="168"/>
                  </a:lnTo>
                  <a:lnTo>
                    <a:pt x="168" y="172"/>
                  </a:lnTo>
                  <a:lnTo>
                    <a:pt x="162" y="174"/>
                  </a:lnTo>
                  <a:lnTo>
                    <a:pt x="160" y="174"/>
                  </a:lnTo>
                  <a:lnTo>
                    <a:pt x="160" y="176"/>
                  </a:lnTo>
                  <a:lnTo>
                    <a:pt x="158" y="176"/>
                  </a:lnTo>
                  <a:lnTo>
                    <a:pt x="156" y="178"/>
                  </a:lnTo>
                  <a:lnTo>
                    <a:pt x="152" y="180"/>
                  </a:lnTo>
                  <a:lnTo>
                    <a:pt x="150" y="180"/>
                  </a:lnTo>
                  <a:lnTo>
                    <a:pt x="150" y="182"/>
                  </a:lnTo>
                  <a:lnTo>
                    <a:pt x="148" y="184"/>
                  </a:lnTo>
                  <a:lnTo>
                    <a:pt x="146" y="184"/>
                  </a:lnTo>
                  <a:lnTo>
                    <a:pt x="146" y="186"/>
                  </a:lnTo>
                  <a:lnTo>
                    <a:pt x="144" y="186"/>
                  </a:lnTo>
                  <a:lnTo>
                    <a:pt x="140" y="188"/>
                  </a:lnTo>
                  <a:lnTo>
                    <a:pt x="138" y="188"/>
                  </a:lnTo>
                  <a:lnTo>
                    <a:pt x="136" y="188"/>
                  </a:lnTo>
                  <a:lnTo>
                    <a:pt x="134" y="190"/>
                  </a:lnTo>
                  <a:lnTo>
                    <a:pt x="132" y="190"/>
                  </a:lnTo>
                  <a:lnTo>
                    <a:pt x="128" y="192"/>
                  </a:lnTo>
                  <a:lnTo>
                    <a:pt x="128" y="194"/>
                  </a:lnTo>
                  <a:lnTo>
                    <a:pt x="126" y="194"/>
                  </a:lnTo>
                  <a:lnTo>
                    <a:pt x="124" y="196"/>
                  </a:lnTo>
                  <a:lnTo>
                    <a:pt x="122" y="196"/>
                  </a:lnTo>
                  <a:lnTo>
                    <a:pt x="120" y="198"/>
                  </a:lnTo>
                  <a:lnTo>
                    <a:pt x="118" y="200"/>
                  </a:lnTo>
                  <a:lnTo>
                    <a:pt x="116" y="200"/>
                  </a:lnTo>
                  <a:lnTo>
                    <a:pt x="114" y="202"/>
                  </a:lnTo>
                  <a:lnTo>
                    <a:pt x="110" y="204"/>
                  </a:lnTo>
                  <a:lnTo>
                    <a:pt x="108" y="206"/>
                  </a:lnTo>
                  <a:lnTo>
                    <a:pt x="106" y="206"/>
                  </a:lnTo>
                  <a:lnTo>
                    <a:pt x="102" y="208"/>
                  </a:lnTo>
                  <a:lnTo>
                    <a:pt x="102" y="210"/>
                  </a:lnTo>
                  <a:lnTo>
                    <a:pt x="100" y="210"/>
                  </a:lnTo>
                  <a:lnTo>
                    <a:pt x="98" y="212"/>
                  </a:lnTo>
                  <a:lnTo>
                    <a:pt x="96" y="212"/>
                  </a:lnTo>
                  <a:lnTo>
                    <a:pt x="96" y="214"/>
                  </a:lnTo>
                  <a:lnTo>
                    <a:pt x="94" y="214"/>
                  </a:lnTo>
                  <a:lnTo>
                    <a:pt x="88" y="218"/>
                  </a:lnTo>
                  <a:lnTo>
                    <a:pt x="84" y="220"/>
                  </a:lnTo>
                  <a:lnTo>
                    <a:pt x="84" y="222"/>
                  </a:lnTo>
                  <a:lnTo>
                    <a:pt x="82" y="222"/>
                  </a:lnTo>
                  <a:lnTo>
                    <a:pt x="78" y="226"/>
                  </a:lnTo>
                  <a:lnTo>
                    <a:pt x="76" y="226"/>
                  </a:lnTo>
                  <a:lnTo>
                    <a:pt x="74" y="226"/>
                  </a:lnTo>
                  <a:lnTo>
                    <a:pt x="72" y="228"/>
                  </a:lnTo>
                  <a:lnTo>
                    <a:pt x="70" y="230"/>
                  </a:lnTo>
                  <a:lnTo>
                    <a:pt x="68" y="230"/>
                  </a:lnTo>
                  <a:lnTo>
                    <a:pt x="66" y="232"/>
                  </a:lnTo>
                  <a:lnTo>
                    <a:pt x="64" y="232"/>
                  </a:lnTo>
                  <a:lnTo>
                    <a:pt x="62" y="234"/>
                  </a:lnTo>
                  <a:lnTo>
                    <a:pt x="60" y="234"/>
                  </a:lnTo>
                  <a:lnTo>
                    <a:pt x="60" y="236"/>
                  </a:lnTo>
                  <a:lnTo>
                    <a:pt x="56" y="236"/>
                  </a:lnTo>
                  <a:lnTo>
                    <a:pt x="54" y="238"/>
                  </a:lnTo>
                  <a:lnTo>
                    <a:pt x="52" y="240"/>
                  </a:lnTo>
                  <a:lnTo>
                    <a:pt x="50" y="236"/>
                  </a:lnTo>
                  <a:lnTo>
                    <a:pt x="50" y="236"/>
                  </a:lnTo>
                  <a:lnTo>
                    <a:pt x="48" y="234"/>
                  </a:lnTo>
                  <a:lnTo>
                    <a:pt x="48" y="232"/>
                  </a:lnTo>
                  <a:lnTo>
                    <a:pt x="46" y="230"/>
                  </a:lnTo>
                  <a:lnTo>
                    <a:pt x="46" y="228"/>
                  </a:lnTo>
                  <a:lnTo>
                    <a:pt x="46" y="226"/>
                  </a:lnTo>
                  <a:lnTo>
                    <a:pt x="46" y="224"/>
                  </a:lnTo>
                  <a:lnTo>
                    <a:pt x="44" y="224"/>
                  </a:lnTo>
                  <a:lnTo>
                    <a:pt x="44" y="222"/>
                  </a:lnTo>
                  <a:lnTo>
                    <a:pt x="44" y="220"/>
                  </a:lnTo>
                  <a:lnTo>
                    <a:pt x="42" y="218"/>
                  </a:lnTo>
                  <a:lnTo>
                    <a:pt x="42" y="216"/>
                  </a:lnTo>
                  <a:lnTo>
                    <a:pt x="42" y="214"/>
                  </a:lnTo>
                  <a:lnTo>
                    <a:pt x="40" y="210"/>
                  </a:lnTo>
                  <a:lnTo>
                    <a:pt x="40" y="208"/>
                  </a:lnTo>
                  <a:lnTo>
                    <a:pt x="38" y="204"/>
                  </a:lnTo>
                  <a:lnTo>
                    <a:pt x="38" y="202"/>
                  </a:lnTo>
                  <a:lnTo>
                    <a:pt x="36" y="200"/>
                  </a:lnTo>
                  <a:lnTo>
                    <a:pt x="36" y="198"/>
                  </a:lnTo>
                  <a:lnTo>
                    <a:pt x="36" y="196"/>
                  </a:lnTo>
                  <a:lnTo>
                    <a:pt x="34" y="194"/>
                  </a:lnTo>
                  <a:lnTo>
                    <a:pt x="34" y="192"/>
                  </a:lnTo>
                  <a:lnTo>
                    <a:pt x="32" y="190"/>
                  </a:lnTo>
                  <a:lnTo>
                    <a:pt x="32" y="188"/>
                  </a:lnTo>
                  <a:lnTo>
                    <a:pt x="32" y="186"/>
                  </a:lnTo>
                  <a:lnTo>
                    <a:pt x="30" y="186"/>
                  </a:lnTo>
                  <a:lnTo>
                    <a:pt x="30" y="184"/>
                  </a:lnTo>
                  <a:lnTo>
                    <a:pt x="30" y="182"/>
                  </a:lnTo>
                  <a:lnTo>
                    <a:pt x="28" y="180"/>
                  </a:lnTo>
                  <a:lnTo>
                    <a:pt x="28" y="178"/>
                  </a:lnTo>
                  <a:lnTo>
                    <a:pt x="26" y="174"/>
                  </a:lnTo>
                  <a:lnTo>
                    <a:pt x="26" y="170"/>
                  </a:lnTo>
                  <a:lnTo>
                    <a:pt x="24" y="168"/>
                  </a:lnTo>
                  <a:lnTo>
                    <a:pt x="24" y="166"/>
                  </a:lnTo>
                  <a:lnTo>
                    <a:pt x="24" y="164"/>
                  </a:lnTo>
                  <a:lnTo>
                    <a:pt x="22" y="162"/>
                  </a:lnTo>
                  <a:lnTo>
                    <a:pt x="22" y="160"/>
                  </a:lnTo>
                  <a:lnTo>
                    <a:pt x="20" y="156"/>
                  </a:lnTo>
                  <a:lnTo>
                    <a:pt x="20" y="154"/>
                  </a:lnTo>
                  <a:lnTo>
                    <a:pt x="18" y="152"/>
                  </a:lnTo>
                  <a:lnTo>
                    <a:pt x="18" y="150"/>
                  </a:lnTo>
                  <a:lnTo>
                    <a:pt x="16" y="146"/>
                  </a:lnTo>
                  <a:lnTo>
                    <a:pt x="16" y="144"/>
                  </a:lnTo>
                  <a:lnTo>
                    <a:pt x="14" y="140"/>
                  </a:lnTo>
                  <a:lnTo>
                    <a:pt x="14" y="140"/>
                  </a:lnTo>
                  <a:lnTo>
                    <a:pt x="12" y="140"/>
                  </a:lnTo>
                  <a:lnTo>
                    <a:pt x="8" y="138"/>
                  </a:lnTo>
                  <a:lnTo>
                    <a:pt x="6" y="136"/>
                  </a:lnTo>
                  <a:lnTo>
                    <a:pt x="4" y="136"/>
                  </a:lnTo>
                  <a:lnTo>
                    <a:pt x="4" y="134"/>
                  </a:lnTo>
                  <a:lnTo>
                    <a:pt x="2" y="134"/>
                  </a:lnTo>
                  <a:lnTo>
                    <a:pt x="0" y="134"/>
                  </a:lnTo>
                  <a:lnTo>
                    <a:pt x="2" y="132"/>
                  </a:lnTo>
                  <a:lnTo>
                    <a:pt x="2" y="130"/>
                  </a:lnTo>
                  <a:lnTo>
                    <a:pt x="2" y="128"/>
                  </a:lnTo>
                  <a:lnTo>
                    <a:pt x="2" y="126"/>
                  </a:lnTo>
                  <a:lnTo>
                    <a:pt x="4" y="124"/>
                  </a:lnTo>
                  <a:lnTo>
                    <a:pt x="4" y="120"/>
                  </a:lnTo>
                  <a:lnTo>
                    <a:pt x="4" y="118"/>
                  </a:lnTo>
                  <a:lnTo>
                    <a:pt x="4" y="116"/>
                  </a:lnTo>
                  <a:lnTo>
                    <a:pt x="6" y="114"/>
                  </a:lnTo>
                  <a:lnTo>
                    <a:pt x="6" y="112"/>
                  </a:lnTo>
                  <a:lnTo>
                    <a:pt x="8" y="108"/>
                  </a:lnTo>
                  <a:lnTo>
                    <a:pt x="10" y="102"/>
                  </a:lnTo>
                  <a:lnTo>
                    <a:pt x="10" y="100"/>
                  </a:lnTo>
                  <a:lnTo>
                    <a:pt x="12" y="94"/>
                  </a:lnTo>
                  <a:lnTo>
                    <a:pt x="14" y="92"/>
                  </a:lnTo>
                  <a:lnTo>
                    <a:pt x="14" y="92"/>
                  </a:lnTo>
                  <a:lnTo>
                    <a:pt x="16" y="88"/>
                  </a:lnTo>
                  <a:lnTo>
                    <a:pt x="16" y="86"/>
                  </a:lnTo>
                  <a:lnTo>
                    <a:pt x="18" y="82"/>
                  </a:lnTo>
                  <a:lnTo>
                    <a:pt x="20" y="82"/>
                  </a:lnTo>
                  <a:lnTo>
                    <a:pt x="20" y="80"/>
                  </a:lnTo>
                  <a:lnTo>
                    <a:pt x="22" y="78"/>
                  </a:lnTo>
                  <a:lnTo>
                    <a:pt x="26" y="78"/>
                  </a:lnTo>
                  <a:lnTo>
                    <a:pt x="26" y="76"/>
                  </a:lnTo>
                  <a:lnTo>
                    <a:pt x="30" y="74"/>
                  </a:lnTo>
                  <a:lnTo>
                    <a:pt x="32" y="74"/>
                  </a:lnTo>
                  <a:lnTo>
                    <a:pt x="34" y="72"/>
                  </a:lnTo>
                  <a:lnTo>
                    <a:pt x="36" y="72"/>
                  </a:lnTo>
                  <a:lnTo>
                    <a:pt x="38" y="70"/>
                  </a:lnTo>
                  <a:lnTo>
                    <a:pt x="40" y="70"/>
                  </a:lnTo>
                  <a:lnTo>
                    <a:pt x="42" y="68"/>
                  </a:lnTo>
                  <a:lnTo>
                    <a:pt x="44" y="66"/>
                  </a:lnTo>
                  <a:lnTo>
                    <a:pt x="46" y="64"/>
                  </a:lnTo>
                  <a:lnTo>
                    <a:pt x="52" y="62"/>
                  </a:lnTo>
                  <a:lnTo>
                    <a:pt x="54" y="60"/>
                  </a:lnTo>
                  <a:lnTo>
                    <a:pt x="54" y="58"/>
                  </a:lnTo>
                  <a:lnTo>
                    <a:pt x="56" y="58"/>
                  </a:lnTo>
                  <a:lnTo>
                    <a:pt x="58" y="58"/>
                  </a:lnTo>
                  <a:lnTo>
                    <a:pt x="60" y="56"/>
                  </a:lnTo>
                  <a:lnTo>
                    <a:pt x="64" y="54"/>
                  </a:lnTo>
                  <a:lnTo>
                    <a:pt x="66" y="52"/>
                  </a:lnTo>
                  <a:lnTo>
                    <a:pt x="68" y="50"/>
                  </a:lnTo>
                  <a:lnTo>
                    <a:pt x="72" y="50"/>
                  </a:lnTo>
                  <a:lnTo>
                    <a:pt x="72" y="48"/>
                  </a:lnTo>
                  <a:lnTo>
                    <a:pt x="76" y="46"/>
                  </a:lnTo>
                  <a:lnTo>
                    <a:pt x="78" y="46"/>
                  </a:lnTo>
                  <a:lnTo>
                    <a:pt x="80" y="44"/>
                  </a:lnTo>
                  <a:lnTo>
                    <a:pt x="84" y="44"/>
                  </a:lnTo>
                  <a:lnTo>
                    <a:pt x="86" y="44"/>
                  </a:lnTo>
                  <a:lnTo>
                    <a:pt x="86" y="42"/>
                  </a:lnTo>
                  <a:lnTo>
                    <a:pt x="92" y="40"/>
                  </a:lnTo>
                  <a:lnTo>
                    <a:pt x="94" y="38"/>
                  </a:lnTo>
                  <a:lnTo>
                    <a:pt x="96" y="36"/>
                  </a:lnTo>
                  <a:lnTo>
                    <a:pt x="100" y="34"/>
                  </a:lnTo>
                  <a:lnTo>
                    <a:pt x="102" y="32"/>
                  </a:lnTo>
                  <a:lnTo>
                    <a:pt x="104" y="30"/>
                  </a:lnTo>
                  <a:lnTo>
                    <a:pt x="110" y="26"/>
                  </a:lnTo>
                  <a:lnTo>
                    <a:pt x="116" y="24"/>
                  </a:lnTo>
                  <a:lnTo>
                    <a:pt x="118" y="22"/>
                  </a:lnTo>
                  <a:lnTo>
                    <a:pt x="120" y="20"/>
                  </a:lnTo>
                  <a:lnTo>
                    <a:pt x="122" y="18"/>
                  </a:lnTo>
                  <a:lnTo>
                    <a:pt x="124" y="18"/>
                  </a:lnTo>
                  <a:lnTo>
                    <a:pt x="128" y="16"/>
                  </a:lnTo>
                  <a:lnTo>
                    <a:pt x="130" y="14"/>
                  </a:lnTo>
                  <a:lnTo>
                    <a:pt x="132" y="14"/>
                  </a:lnTo>
                  <a:lnTo>
                    <a:pt x="134" y="12"/>
                  </a:lnTo>
                  <a:lnTo>
                    <a:pt x="136" y="10"/>
                  </a:lnTo>
                  <a:lnTo>
                    <a:pt x="138" y="10"/>
                  </a:lnTo>
                  <a:lnTo>
                    <a:pt x="140" y="8"/>
                  </a:lnTo>
                  <a:lnTo>
                    <a:pt x="142" y="8"/>
                  </a:lnTo>
                  <a:lnTo>
                    <a:pt x="144" y="6"/>
                  </a:lnTo>
                  <a:lnTo>
                    <a:pt x="152" y="0"/>
                  </a:lnTo>
                  <a:lnTo>
                    <a:pt x="152" y="2"/>
                  </a:lnTo>
                  <a:lnTo>
                    <a:pt x="152" y="4"/>
                  </a:lnTo>
                  <a:lnTo>
                    <a:pt x="154" y="4"/>
                  </a:lnTo>
                  <a:lnTo>
                    <a:pt x="154" y="6"/>
                  </a:lnTo>
                  <a:lnTo>
                    <a:pt x="156" y="6"/>
                  </a:lnTo>
                  <a:lnTo>
                    <a:pt x="156" y="8"/>
                  </a:lnTo>
                  <a:lnTo>
                    <a:pt x="158" y="8"/>
                  </a:lnTo>
                  <a:lnTo>
                    <a:pt x="158" y="10"/>
                  </a:lnTo>
                  <a:lnTo>
                    <a:pt x="160" y="12"/>
                  </a:lnTo>
                  <a:lnTo>
                    <a:pt x="158" y="12"/>
                  </a:lnTo>
                  <a:lnTo>
                    <a:pt x="158" y="14"/>
                  </a:lnTo>
                  <a:lnTo>
                    <a:pt x="156" y="14"/>
                  </a:lnTo>
                  <a:lnTo>
                    <a:pt x="156" y="16"/>
                  </a:lnTo>
                  <a:lnTo>
                    <a:pt x="156" y="18"/>
                  </a:lnTo>
                  <a:lnTo>
                    <a:pt x="156" y="20"/>
                  </a:lnTo>
                  <a:lnTo>
                    <a:pt x="158" y="2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5" name="Freeform 193"/>
            <p:cNvSpPr>
              <a:spLocks/>
            </p:cNvSpPr>
            <p:nvPr/>
          </p:nvSpPr>
          <p:spPr bwMode="auto">
            <a:xfrm>
              <a:off x="7188200" y="2894013"/>
              <a:ext cx="301625" cy="384175"/>
            </a:xfrm>
            <a:custGeom>
              <a:avLst/>
              <a:gdLst>
                <a:gd name="T0" fmla="*/ 162 w 190"/>
                <a:gd name="T1" fmla="*/ 10 h 242"/>
                <a:gd name="T2" fmla="*/ 162 w 190"/>
                <a:gd name="T3" fmla="*/ 20 h 242"/>
                <a:gd name="T4" fmla="*/ 160 w 190"/>
                <a:gd name="T5" fmla="*/ 28 h 242"/>
                <a:gd name="T6" fmla="*/ 164 w 190"/>
                <a:gd name="T7" fmla="*/ 34 h 242"/>
                <a:gd name="T8" fmla="*/ 158 w 190"/>
                <a:gd name="T9" fmla="*/ 38 h 242"/>
                <a:gd name="T10" fmla="*/ 162 w 190"/>
                <a:gd name="T11" fmla="*/ 46 h 242"/>
                <a:gd name="T12" fmla="*/ 164 w 190"/>
                <a:gd name="T13" fmla="*/ 52 h 242"/>
                <a:gd name="T14" fmla="*/ 166 w 190"/>
                <a:gd name="T15" fmla="*/ 56 h 242"/>
                <a:gd name="T16" fmla="*/ 168 w 190"/>
                <a:gd name="T17" fmla="*/ 64 h 242"/>
                <a:gd name="T18" fmla="*/ 168 w 190"/>
                <a:gd name="T19" fmla="*/ 70 h 242"/>
                <a:gd name="T20" fmla="*/ 168 w 190"/>
                <a:gd name="T21" fmla="*/ 76 h 242"/>
                <a:gd name="T22" fmla="*/ 170 w 190"/>
                <a:gd name="T23" fmla="*/ 82 h 242"/>
                <a:gd name="T24" fmla="*/ 176 w 190"/>
                <a:gd name="T25" fmla="*/ 90 h 242"/>
                <a:gd name="T26" fmla="*/ 176 w 190"/>
                <a:gd name="T27" fmla="*/ 100 h 242"/>
                <a:gd name="T28" fmla="*/ 184 w 190"/>
                <a:gd name="T29" fmla="*/ 104 h 242"/>
                <a:gd name="T30" fmla="*/ 188 w 190"/>
                <a:gd name="T31" fmla="*/ 108 h 242"/>
                <a:gd name="T32" fmla="*/ 188 w 190"/>
                <a:gd name="T33" fmla="*/ 114 h 242"/>
                <a:gd name="T34" fmla="*/ 182 w 190"/>
                <a:gd name="T35" fmla="*/ 124 h 242"/>
                <a:gd name="T36" fmla="*/ 186 w 190"/>
                <a:gd name="T37" fmla="*/ 134 h 242"/>
                <a:gd name="T38" fmla="*/ 188 w 190"/>
                <a:gd name="T39" fmla="*/ 136 h 242"/>
                <a:gd name="T40" fmla="*/ 182 w 190"/>
                <a:gd name="T41" fmla="*/ 144 h 242"/>
                <a:gd name="T42" fmla="*/ 174 w 190"/>
                <a:gd name="T43" fmla="*/ 150 h 242"/>
                <a:gd name="T44" fmla="*/ 164 w 190"/>
                <a:gd name="T45" fmla="*/ 154 h 242"/>
                <a:gd name="T46" fmla="*/ 156 w 190"/>
                <a:gd name="T47" fmla="*/ 162 h 242"/>
                <a:gd name="T48" fmla="*/ 148 w 190"/>
                <a:gd name="T49" fmla="*/ 170 h 242"/>
                <a:gd name="T50" fmla="*/ 142 w 190"/>
                <a:gd name="T51" fmla="*/ 178 h 242"/>
                <a:gd name="T52" fmla="*/ 138 w 190"/>
                <a:gd name="T53" fmla="*/ 188 h 242"/>
                <a:gd name="T54" fmla="*/ 132 w 190"/>
                <a:gd name="T55" fmla="*/ 198 h 242"/>
                <a:gd name="T56" fmla="*/ 128 w 190"/>
                <a:gd name="T57" fmla="*/ 210 h 242"/>
                <a:gd name="T58" fmla="*/ 122 w 190"/>
                <a:gd name="T59" fmla="*/ 220 h 242"/>
                <a:gd name="T60" fmla="*/ 116 w 190"/>
                <a:gd name="T61" fmla="*/ 228 h 242"/>
                <a:gd name="T62" fmla="*/ 98 w 190"/>
                <a:gd name="T63" fmla="*/ 234 h 242"/>
                <a:gd name="T64" fmla="*/ 88 w 190"/>
                <a:gd name="T65" fmla="*/ 242 h 242"/>
                <a:gd name="T66" fmla="*/ 78 w 190"/>
                <a:gd name="T67" fmla="*/ 238 h 242"/>
                <a:gd name="T68" fmla="*/ 72 w 190"/>
                <a:gd name="T69" fmla="*/ 230 h 242"/>
                <a:gd name="T70" fmla="*/ 64 w 190"/>
                <a:gd name="T71" fmla="*/ 226 h 242"/>
                <a:gd name="T72" fmla="*/ 68 w 190"/>
                <a:gd name="T73" fmla="*/ 220 h 242"/>
                <a:gd name="T74" fmla="*/ 62 w 190"/>
                <a:gd name="T75" fmla="*/ 212 h 242"/>
                <a:gd name="T76" fmla="*/ 62 w 190"/>
                <a:gd name="T77" fmla="*/ 204 h 242"/>
                <a:gd name="T78" fmla="*/ 56 w 190"/>
                <a:gd name="T79" fmla="*/ 194 h 242"/>
                <a:gd name="T80" fmla="*/ 48 w 190"/>
                <a:gd name="T81" fmla="*/ 188 h 242"/>
                <a:gd name="T82" fmla="*/ 44 w 190"/>
                <a:gd name="T83" fmla="*/ 178 h 242"/>
                <a:gd name="T84" fmla="*/ 44 w 190"/>
                <a:gd name="T85" fmla="*/ 170 h 242"/>
                <a:gd name="T86" fmla="*/ 42 w 190"/>
                <a:gd name="T87" fmla="*/ 166 h 242"/>
                <a:gd name="T88" fmla="*/ 32 w 190"/>
                <a:gd name="T89" fmla="*/ 168 h 242"/>
                <a:gd name="T90" fmla="*/ 28 w 190"/>
                <a:gd name="T91" fmla="*/ 162 h 242"/>
                <a:gd name="T92" fmla="*/ 24 w 190"/>
                <a:gd name="T93" fmla="*/ 150 h 242"/>
                <a:gd name="T94" fmla="*/ 20 w 190"/>
                <a:gd name="T95" fmla="*/ 140 h 242"/>
                <a:gd name="T96" fmla="*/ 28 w 190"/>
                <a:gd name="T97" fmla="*/ 134 h 242"/>
                <a:gd name="T98" fmla="*/ 20 w 190"/>
                <a:gd name="T99" fmla="*/ 130 h 242"/>
                <a:gd name="T100" fmla="*/ 18 w 190"/>
                <a:gd name="T101" fmla="*/ 122 h 242"/>
                <a:gd name="T102" fmla="*/ 22 w 190"/>
                <a:gd name="T103" fmla="*/ 114 h 242"/>
                <a:gd name="T104" fmla="*/ 12 w 190"/>
                <a:gd name="T105" fmla="*/ 108 h 242"/>
                <a:gd name="T106" fmla="*/ 4 w 190"/>
                <a:gd name="T107" fmla="*/ 104 h 242"/>
                <a:gd name="T108" fmla="*/ 4 w 190"/>
                <a:gd name="T109" fmla="*/ 96 h 242"/>
                <a:gd name="T110" fmla="*/ 10 w 190"/>
                <a:gd name="T111" fmla="*/ 86 h 242"/>
                <a:gd name="T112" fmla="*/ 28 w 190"/>
                <a:gd name="T113" fmla="*/ 78 h 242"/>
                <a:gd name="T114" fmla="*/ 46 w 190"/>
                <a:gd name="T115" fmla="*/ 68 h 242"/>
                <a:gd name="T116" fmla="*/ 62 w 190"/>
                <a:gd name="T117" fmla="*/ 56 h 242"/>
                <a:gd name="T118" fmla="*/ 78 w 190"/>
                <a:gd name="T119" fmla="*/ 48 h 242"/>
                <a:gd name="T120" fmla="*/ 104 w 190"/>
                <a:gd name="T121" fmla="*/ 34 h 242"/>
                <a:gd name="T122" fmla="*/ 128 w 190"/>
                <a:gd name="T123" fmla="*/ 20 h 242"/>
                <a:gd name="T124" fmla="*/ 154 w 190"/>
                <a:gd name="T125" fmla="*/ 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0" h="242">
                  <a:moveTo>
                    <a:pt x="162" y="2"/>
                  </a:moveTo>
                  <a:lnTo>
                    <a:pt x="164" y="2"/>
                  </a:lnTo>
                  <a:lnTo>
                    <a:pt x="164" y="4"/>
                  </a:lnTo>
                  <a:lnTo>
                    <a:pt x="164" y="6"/>
                  </a:lnTo>
                  <a:lnTo>
                    <a:pt x="162" y="6"/>
                  </a:lnTo>
                  <a:lnTo>
                    <a:pt x="162" y="8"/>
                  </a:lnTo>
                  <a:lnTo>
                    <a:pt x="162" y="10"/>
                  </a:lnTo>
                  <a:lnTo>
                    <a:pt x="162" y="12"/>
                  </a:lnTo>
                  <a:lnTo>
                    <a:pt x="162" y="14"/>
                  </a:lnTo>
                  <a:lnTo>
                    <a:pt x="162" y="16"/>
                  </a:lnTo>
                  <a:lnTo>
                    <a:pt x="160" y="16"/>
                  </a:lnTo>
                  <a:lnTo>
                    <a:pt x="160" y="18"/>
                  </a:lnTo>
                  <a:lnTo>
                    <a:pt x="162" y="18"/>
                  </a:lnTo>
                  <a:lnTo>
                    <a:pt x="162" y="20"/>
                  </a:lnTo>
                  <a:lnTo>
                    <a:pt x="162" y="22"/>
                  </a:lnTo>
                  <a:lnTo>
                    <a:pt x="160" y="22"/>
                  </a:lnTo>
                  <a:lnTo>
                    <a:pt x="160" y="20"/>
                  </a:lnTo>
                  <a:lnTo>
                    <a:pt x="160" y="22"/>
                  </a:lnTo>
                  <a:lnTo>
                    <a:pt x="160" y="24"/>
                  </a:lnTo>
                  <a:lnTo>
                    <a:pt x="160" y="26"/>
                  </a:lnTo>
                  <a:lnTo>
                    <a:pt x="160" y="28"/>
                  </a:lnTo>
                  <a:lnTo>
                    <a:pt x="162" y="28"/>
                  </a:lnTo>
                  <a:lnTo>
                    <a:pt x="162" y="30"/>
                  </a:lnTo>
                  <a:lnTo>
                    <a:pt x="164" y="30"/>
                  </a:lnTo>
                  <a:lnTo>
                    <a:pt x="162" y="30"/>
                  </a:lnTo>
                  <a:lnTo>
                    <a:pt x="162" y="32"/>
                  </a:lnTo>
                  <a:lnTo>
                    <a:pt x="164" y="32"/>
                  </a:lnTo>
                  <a:lnTo>
                    <a:pt x="164" y="34"/>
                  </a:lnTo>
                  <a:lnTo>
                    <a:pt x="162" y="34"/>
                  </a:lnTo>
                  <a:lnTo>
                    <a:pt x="162" y="36"/>
                  </a:lnTo>
                  <a:lnTo>
                    <a:pt x="162" y="38"/>
                  </a:lnTo>
                  <a:lnTo>
                    <a:pt x="160" y="38"/>
                  </a:lnTo>
                  <a:lnTo>
                    <a:pt x="160" y="36"/>
                  </a:lnTo>
                  <a:lnTo>
                    <a:pt x="160" y="38"/>
                  </a:lnTo>
                  <a:lnTo>
                    <a:pt x="158" y="38"/>
                  </a:lnTo>
                  <a:lnTo>
                    <a:pt x="158" y="40"/>
                  </a:lnTo>
                  <a:lnTo>
                    <a:pt x="160" y="40"/>
                  </a:lnTo>
                  <a:lnTo>
                    <a:pt x="160" y="40"/>
                  </a:lnTo>
                  <a:lnTo>
                    <a:pt x="162" y="42"/>
                  </a:lnTo>
                  <a:lnTo>
                    <a:pt x="162" y="44"/>
                  </a:lnTo>
                  <a:lnTo>
                    <a:pt x="164" y="44"/>
                  </a:lnTo>
                  <a:lnTo>
                    <a:pt x="162" y="46"/>
                  </a:lnTo>
                  <a:lnTo>
                    <a:pt x="164" y="46"/>
                  </a:lnTo>
                  <a:lnTo>
                    <a:pt x="162" y="48"/>
                  </a:lnTo>
                  <a:lnTo>
                    <a:pt x="162" y="50"/>
                  </a:lnTo>
                  <a:lnTo>
                    <a:pt x="164" y="50"/>
                  </a:lnTo>
                  <a:lnTo>
                    <a:pt x="166" y="50"/>
                  </a:lnTo>
                  <a:lnTo>
                    <a:pt x="166" y="52"/>
                  </a:lnTo>
                  <a:lnTo>
                    <a:pt x="164" y="52"/>
                  </a:lnTo>
                  <a:lnTo>
                    <a:pt x="166" y="52"/>
                  </a:lnTo>
                  <a:lnTo>
                    <a:pt x="164" y="52"/>
                  </a:lnTo>
                  <a:lnTo>
                    <a:pt x="166" y="54"/>
                  </a:lnTo>
                  <a:lnTo>
                    <a:pt x="164" y="54"/>
                  </a:lnTo>
                  <a:lnTo>
                    <a:pt x="166" y="56"/>
                  </a:lnTo>
                  <a:lnTo>
                    <a:pt x="164" y="56"/>
                  </a:lnTo>
                  <a:lnTo>
                    <a:pt x="166" y="56"/>
                  </a:lnTo>
                  <a:lnTo>
                    <a:pt x="166" y="58"/>
                  </a:lnTo>
                  <a:lnTo>
                    <a:pt x="164" y="58"/>
                  </a:lnTo>
                  <a:lnTo>
                    <a:pt x="166" y="58"/>
                  </a:lnTo>
                  <a:lnTo>
                    <a:pt x="166" y="60"/>
                  </a:lnTo>
                  <a:lnTo>
                    <a:pt x="168" y="60"/>
                  </a:lnTo>
                  <a:lnTo>
                    <a:pt x="168" y="62"/>
                  </a:lnTo>
                  <a:lnTo>
                    <a:pt x="168" y="64"/>
                  </a:lnTo>
                  <a:lnTo>
                    <a:pt x="170" y="64"/>
                  </a:lnTo>
                  <a:lnTo>
                    <a:pt x="168" y="64"/>
                  </a:lnTo>
                  <a:lnTo>
                    <a:pt x="168" y="66"/>
                  </a:lnTo>
                  <a:lnTo>
                    <a:pt x="170" y="66"/>
                  </a:lnTo>
                  <a:lnTo>
                    <a:pt x="170" y="68"/>
                  </a:lnTo>
                  <a:lnTo>
                    <a:pt x="168" y="68"/>
                  </a:lnTo>
                  <a:lnTo>
                    <a:pt x="168" y="70"/>
                  </a:lnTo>
                  <a:lnTo>
                    <a:pt x="168" y="72"/>
                  </a:lnTo>
                  <a:lnTo>
                    <a:pt x="168" y="74"/>
                  </a:lnTo>
                  <a:lnTo>
                    <a:pt x="170" y="74"/>
                  </a:lnTo>
                  <a:lnTo>
                    <a:pt x="170" y="76"/>
                  </a:lnTo>
                  <a:lnTo>
                    <a:pt x="168" y="76"/>
                  </a:lnTo>
                  <a:lnTo>
                    <a:pt x="170" y="76"/>
                  </a:lnTo>
                  <a:lnTo>
                    <a:pt x="168" y="76"/>
                  </a:lnTo>
                  <a:lnTo>
                    <a:pt x="170" y="76"/>
                  </a:lnTo>
                  <a:lnTo>
                    <a:pt x="168" y="78"/>
                  </a:lnTo>
                  <a:lnTo>
                    <a:pt x="170" y="78"/>
                  </a:lnTo>
                  <a:lnTo>
                    <a:pt x="170" y="80"/>
                  </a:lnTo>
                  <a:lnTo>
                    <a:pt x="170" y="82"/>
                  </a:lnTo>
                  <a:lnTo>
                    <a:pt x="172" y="82"/>
                  </a:lnTo>
                  <a:lnTo>
                    <a:pt x="170" y="82"/>
                  </a:lnTo>
                  <a:lnTo>
                    <a:pt x="170" y="84"/>
                  </a:lnTo>
                  <a:lnTo>
                    <a:pt x="172" y="84"/>
                  </a:lnTo>
                  <a:lnTo>
                    <a:pt x="174" y="86"/>
                  </a:lnTo>
                  <a:lnTo>
                    <a:pt x="174" y="86"/>
                  </a:lnTo>
                  <a:lnTo>
                    <a:pt x="176" y="86"/>
                  </a:lnTo>
                  <a:lnTo>
                    <a:pt x="176" y="88"/>
                  </a:lnTo>
                  <a:lnTo>
                    <a:pt x="176" y="90"/>
                  </a:lnTo>
                  <a:lnTo>
                    <a:pt x="176" y="92"/>
                  </a:lnTo>
                  <a:lnTo>
                    <a:pt x="176" y="94"/>
                  </a:lnTo>
                  <a:lnTo>
                    <a:pt x="176" y="96"/>
                  </a:lnTo>
                  <a:lnTo>
                    <a:pt x="174" y="96"/>
                  </a:lnTo>
                  <a:lnTo>
                    <a:pt x="176" y="96"/>
                  </a:lnTo>
                  <a:lnTo>
                    <a:pt x="176" y="98"/>
                  </a:lnTo>
                  <a:lnTo>
                    <a:pt x="176" y="100"/>
                  </a:lnTo>
                  <a:lnTo>
                    <a:pt x="178" y="100"/>
                  </a:lnTo>
                  <a:lnTo>
                    <a:pt x="178" y="102"/>
                  </a:lnTo>
                  <a:lnTo>
                    <a:pt x="180" y="102"/>
                  </a:lnTo>
                  <a:lnTo>
                    <a:pt x="182" y="104"/>
                  </a:lnTo>
                  <a:lnTo>
                    <a:pt x="182" y="102"/>
                  </a:lnTo>
                  <a:lnTo>
                    <a:pt x="182" y="104"/>
                  </a:lnTo>
                  <a:lnTo>
                    <a:pt x="184" y="104"/>
                  </a:lnTo>
                  <a:lnTo>
                    <a:pt x="182" y="106"/>
                  </a:lnTo>
                  <a:lnTo>
                    <a:pt x="184" y="106"/>
                  </a:lnTo>
                  <a:lnTo>
                    <a:pt x="184" y="108"/>
                  </a:lnTo>
                  <a:lnTo>
                    <a:pt x="184" y="106"/>
                  </a:lnTo>
                  <a:lnTo>
                    <a:pt x="184" y="108"/>
                  </a:lnTo>
                  <a:lnTo>
                    <a:pt x="186" y="108"/>
                  </a:lnTo>
                  <a:lnTo>
                    <a:pt x="188" y="108"/>
                  </a:lnTo>
                  <a:lnTo>
                    <a:pt x="186" y="110"/>
                  </a:lnTo>
                  <a:lnTo>
                    <a:pt x="188" y="110"/>
                  </a:lnTo>
                  <a:lnTo>
                    <a:pt x="186" y="110"/>
                  </a:lnTo>
                  <a:lnTo>
                    <a:pt x="188" y="110"/>
                  </a:lnTo>
                  <a:lnTo>
                    <a:pt x="188" y="112"/>
                  </a:lnTo>
                  <a:lnTo>
                    <a:pt x="186" y="112"/>
                  </a:lnTo>
                  <a:lnTo>
                    <a:pt x="188" y="114"/>
                  </a:lnTo>
                  <a:lnTo>
                    <a:pt x="188" y="116"/>
                  </a:lnTo>
                  <a:lnTo>
                    <a:pt x="186" y="116"/>
                  </a:lnTo>
                  <a:lnTo>
                    <a:pt x="186" y="118"/>
                  </a:lnTo>
                  <a:lnTo>
                    <a:pt x="186" y="120"/>
                  </a:lnTo>
                  <a:lnTo>
                    <a:pt x="184" y="120"/>
                  </a:lnTo>
                  <a:lnTo>
                    <a:pt x="184" y="122"/>
                  </a:lnTo>
                  <a:lnTo>
                    <a:pt x="182" y="124"/>
                  </a:lnTo>
                  <a:lnTo>
                    <a:pt x="182" y="126"/>
                  </a:lnTo>
                  <a:lnTo>
                    <a:pt x="182" y="128"/>
                  </a:lnTo>
                  <a:lnTo>
                    <a:pt x="182" y="130"/>
                  </a:lnTo>
                  <a:lnTo>
                    <a:pt x="184" y="130"/>
                  </a:lnTo>
                  <a:lnTo>
                    <a:pt x="186" y="130"/>
                  </a:lnTo>
                  <a:lnTo>
                    <a:pt x="186" y="132"/>
                  </a:lnTo>
                  <a:lnTo>
                    <a:pt x="186" y="134"/>
                  </a:lnTo>
                  <a:lnTo>
                    <a:pt x="186" y="132"/>
                  </a:lnTo>
                  <a:lnTo>
                    <a:pt x="188" y="132"/>
                  </a:lnTo>
                  <a:lnTo>
                    <a:pt x="188" y="134"/>
                  </a:lnTo>
                  <a:lnTo>
                    <a:pt x="190" y="134"/>
                  </a:lnTo>
                  <a:lnTo>
                    <a:pt x="188" y="134"/>
                  </a:lnTo>
                  <a:lnTo>
                    <a:pt x="188" y="134"/>
                  </a:lnTo>
                  <a:lnTo>
                    <a:pt x="188" y="136"/>
                  </a:lnTo>
                  <a:lnTo>
                    <a:pt x="188" y="138"/>
                  </a:lnTo>
                  <a:lnTo>
                    <a:pt x="188" y="140"/>
                  </a:lnTo>
                  <a:lnTo>
                    <a:pt x="188" y="138"/>
                  </a:lnTo>
                  <a:lnTo>
                    <a:pt x="188" y="140"/>
                  </a:lnTo>
                  <a:lnTo>
                    <a:pt x="186" y="142"/>
                  </a:lnTo>
                  <a:lnTo>
                    <a:pt x="184" y="142"/>
                  </a:lnTo>
                  <a:lnTo>
                    <a:pt x="182" y="144"/>
                  </a:lnTo>
                  <a:lnTo>
                    <a:pt x="180" y="144"/>
                  </a:lnTo>
                  <a:lnTo>
                    <a:pt x="180" y="146"/>
                  </a:lnTo>
                  <a:lnTo>
                    <a:pt x="178" y="146"/>
                  </a:lnTo>
                  <a:lnTo>
                    <a:pt x="176" y="146"/>
                  </a:lnTo>
                  <a:lnTo>
                    <a:pt x="176" y="148"/>
                  </a:lnTo>
                  <a:lnTo>
                    <a:pt x="174" y="148"/>
                  </a:lnTo>
                  <a:lnTo>
                    <a:pt x="174" y="150"/>
                  </a:lnTo>
                  <a:lnTo>
                    <a:pt x="172" y="150"/>
                  </a:lnTo>
                  <a:lnTo>
                    <a:pt x="170" y="150"/>
                  </a:lnTo>
                  <a:lnTo>
                    <a:pt x="170" y="152"/>
                  </a:lnTo>
                  <a:lnTo>
                    <a:pt x="168" y="152"/>
                  </a:lnTo>
                  <a:lnTo>
                    <a:pt x="166" y="152"/>
                  </a:lnTo>
                  <a:lnTo>
                    <a:pt x="166" y="154"/>
                  </a:lnTo>
                  <a:lnTo>
                    <a:pt x="164" y="154"/>
                  </a:lnTo>
                  <a:lnTo>
                    <a:pt x="164" y="156"/>
                  </a:lnTo>
                  <a:lnTo>
                    <a:pt x="162" y="156"/>
                  </a:lnTo>
                  <a:lnTo>
                    <a:pt x="160" y="158"/>
                  </a:lnTo>
                  <a:lnTo>
                    <a:pt x="158" y="158"/>
                  </a:lnTo>
                  <a:lnTo>
                    <a:pt x="158" y="160"/>
                  </a:lnTo>
                  <a:lnTo>
                    <a:pt x="156" y="160"/>
                  </a:lnTo>
                  <a:lnTo>
                    <a:pt x="156" y="162"/>
                  </a:lnTo>
                  <a:lnTo>
                    <a:pt x="154" y="162"/>
                  </a:lnTo>
                  <a:lnTo>
                    <a:pt x="152" y="164"/>
                  </a:lnTo>
                  <a:lnTo>
                    <a:pt x="152" y="166"/>
                  </a:lnTo>
                  <a:lnTo>
                    <a:pt x="150" y="166"/>
                  </a:lnTo>
                  <a:lnTo>
                    <a:pt x="150" y="168"/>
                  </a:lnTo>
                  <a:lnTo>
                    <a:pt x="148" y="168"/>
                  </a:lnTo>
                  <a:lnTo>
                    <a:pt x="148" y="170"/>
                  </a:lnTo>
                  <a:lnTo>
                    <a:pt x="148" y="172"/>
                  </a:lnTo>
                  <a:lnTo>
                    <a:pt x="148" y="174"/>
                  </a:lnTo>
                  <a:lnTo>
                    <a:pt x="146" y="174"/>
                  </a:lnTo>
                  <a:lnTo>
                    <a:pt x="146" y="176"/>
                  </a:lnTo>
                  <a:lnTo>
                    <a:pt x="144" y="176"/>
                  </a:lnTo>
                  <a:lnTo>
                    <a:pt x="144" y="178"/>
                  </a:lnTo>
                  <a:lnTo>
                    <a:pt x="142" y="178"/>
                  </a:lnTo>
                  <a:lnTo>
                    <a:pt x="142" y="180"/>
                  </a:lnTo>
                  <a:lnTo>
                    <a:pt x="142" y="182"/>
                  </a:lnTo>
                  <a:lnTo>
                    <a:pt x="142" y="182"/>
                  </a:lnTo>
                  <a:lnTo>
                    <a:pt x="140" y="182"/>
                  </a:lnTo>
                  <a:lnTo>
                    <a:pt x="140" y="184"/>
                  </a:lnTo>
                  <a:lnTo>
                    <a:pt x="140" y="186"/>
                  </a:lnTo>
                  <a:lnTo>
                    <a:pt x="138" y="188"/>
                  </a:lnTo>
                  <a:lnTo>
                    <a:pt x="138" y="190"/>
                  </a:lnTo>
                  <a:lnTo>
                    <a:pt x="136" y="192"/>
                  </a:lnTo>
                  <a:lnTo>
                    <a:pt x="136" y="194"/>
                  </a:lnTo>
                  <a:lnTo>
                    <a:pt x="134" y="194"/>
                  </a:lnTo>
                  <a:lnTo>
                    <a:pt x="134" y="196"/>
                  </a:lnTo>
                  <a:lnTo>
                    <a:pt x="134" y="198"/>
                  </a:lnTo>
                  <a:lnTo>
                    <a:pt x="132" y="198"/>
                  </a:lnTo>
                  <a:lnTo>
                    <a:pt x="132" y="200"/>
                  </a:lnTo>
                  <a:lnTo>
                    <a:pt x="132" y="202"/>
                  </a:lnTo>
                  <a:lnTo>
                    <a:pt x="132" y="204"/>
                  </a:lnTo>
                  <a:lnTo>
                    <a:pt x="130" y="204"/>
                  </a:lnTo>
                  <a:lnTo>
                    <a:pt x="130" y="206"/>
                  </a:lnTo>
                  <a:lnTo>
                    <a:pt x="130" y="208"/>
                  </a:lnTo>
                  <a:lnTo>
                    <a:pt x="128" y="210"/>
                  </a:lnTo>
                  <a:lnTo>
                    <a:pt x="128" y="212"/>
                  </a:lnTo>
                  <a:lnTo>
                    <a:pt x="126" y="212"/>
                  </a:lnTo>
                  <a:lnTo>
                    <a:pt x="126" y="214"/>
                  </a:lnTo>
                  <a:lnTo>
                    <a:pt x="124" y="214"/>
                  </a:lnTo>
                  <a:lnTo>
                    <a:pt x="124" y="216"/>
                  </a:lnTo>
                  <a:lnTo>
                    <a:pt x="124" y="218"/>
                  </a:lnTo>
                  <a:lnTo>
                    <a:pt x="122" y="220"/>
                  </a:lnTo>
                  <a:lnTo>
                    <a:pt x="122" y="222"/>
                  </a:lnTo>
                  <a:lnTo>
                    <a:pt x="120" y="222"/>
                  </a:lnTo>
                  <a:lnTo>
                    <a:pt x="120" y="224"/>
                  </a:lnTo>
                  <a:lnTo>
                    <a:pt x="120" y="226"/>
                  </a:lnTo>
                  <a:lnTo>
                    <a:pt x="118" y="226"/>
                  </a:lnTo>
                  <a:lnTo>
                    <a:pt x="118" y="228"/>
                  </a:lnTo>
                  <a:lnTo>
                    <a:pt x="116" y="228"/>
                  </a:lnTo>
                  <a:lnTo>
                    <a:pt x="114" y="228"/>
                  </a:lnTo>
                  <a:lnTo>
                    <a:pt x="112" y="230"/>
                  </a:lnTo>
                  <a:lnTo>
                    <a:pt x="108" y="230"/>
                  </a:lnTo>
                  <a:lnTo>
                    <a:pt x="104" y="232"/>
                  </a:lnTo>
                  <a:lnTo>
                    <a:pt x="102" y="232"/>
                  </a:lnTo>
                  <a:lnTo>
                    <a:pt x="100" y="234"/>
                  </a:lnTo>
                  <a:lnTo>
                    <a:pt x="98" y="234"/>
                  </a:lnTo>
                  <a:lnTo>
                    <a:pt x="96" y="236"/>
                  </a:lnTo>
                  <a:lnTo>
                    <a:pt x="94" y="236"/>
                  </a:lnTo>
                  <a:lnTo>
                    <a:pt x="94" y="238"/>
                  </a:lnTo>
                  <a:lnTo>
                    <a:pt x="94" y="238"/>
                  </a:lnTo>
                  <a:lnTo>
                    <a:pt x="92" y="238"/>
                  </a:lnTo>
                  <a:lnTo>
                    <a:pt x="90" y="240"/>
                  </a:lnTo>
                  <a:lnTo>
                    <a:pt x="88" y="242"/>
                  </a:lnTo>
                  <a:lnTo>
                    <a:pt x="86" y="242"/>
                  </a:lnTo>
                  <a:lnTo>
                    <a:pt x="84" y="242"/>
                  </a:lnTo>
                  <a:lnTo>
                    <a:pt x="84" y="240"/>
                  </a:lnTo>
                  <a:lnTo>
                    <a:pt x="82" y="240"/>
                  </a:lnTo>
                  <a:lnTo>
                    <a:pt x="82" y="238"/>
                  </a:lnTo>
                  <a:lnTo>
                    <a:pt x="80" y="238"/>
                  </a:lnTo>
                  <a:lnTo>
                    <a:pt x="78" y="238"/>
                  </a:lnTo>
                  <a:lnTo>
                    <a:pt x="78" y="236"/>
                  </a:lnTo>
                  <a:lnTo>
                    <a:pt x="76" y="236"/>
                  </a:lnTo>
                  <a:lnTo>
                    <a:pt x="74" y="234"/>
                  </a:lnTo>
                  <a:lnTo>
                    <a:pt x="76" y="234"/>
                  </a:lnTo>
                  <a:lnTo>
                    <a:pt x="76" y="232"/>
                  </a:lnTo>
                  <a:lnTo>
                    <a:pt x="74" y="230"/>
                  </a:lnTo>
                  <a:lnTo>
                    <a:pt x="72" y="230"/>
                  </a:lnTo>
                  <a:lnTo>
                    <a:pt x="70" y="230"/>
                  </a:lnTo>
                  <a:lnTo>
                    <a:pt x="68" y="230"/>
                  </a:lnTo>
                  <a:lnTo>
                    <a:pt x="66" y="230"/>
                  </a:lnTo>
                  <a:lnTo>
                    <a:pt x="66" y="230"/>
                  </a:lnTo>
                  <a:lnTo>
                    <a:pt x="64" y="230"/>
                  </a:lnTo>
                  <a:lnTo>
                    <a:pt x="64" y="228"/>
                  </a:lnTo>
                  <a:lnTo>
                    <a:pt x="64" y="226"/>
                  </a:lnTo>
                  <a:lnTo>
                    <a:pt x="64" y="224"/>
                  </a:lnTo>
                  <a:lnTo>
                    <a:pt x="66" y="224"/>
                  </a:lnTo>
                  <a:lnTo>
                    <a:pt x="68" y="224"/>
                  </a:lnTo>
                  <a:lnTo>
                    <a:pt x="70" y="224"/>
                  </a:lnTo>
                  <a:lnTo>
                    <a:pt x="70" y="222"/>
                  </a:lnTo>
                  <a:lnTo>
                    <a:pt x="70" y="220"/>
                  </a:lnTo>
                  <a:lnTo>
                    <a:pt x="68" y="220"/>
                  </a:lnTo>
                  <a:lnTo>
                    <a:pt x="68" y="218"/>
                  </a:lnTo>
                  <a:lnTo>
                    <a:pt x="68" y="216"/>
                  </a:lnTo>
                  <a:lnTo>
                    <a:pt x="66" y="216"/>
                  </a:lnTo>
                  <a:lnTo>
                    <a:pt x="66" y="214"/>
                  </a:lnTo>
                  <a:lnTo>
                    <a:pt x="66" y="212"/>
                  </a:lnTo>
                  <a:lnTo>
                    <a:pt x="64" y="212"/>
                  </a:lnTo>
                  <a:lnTo>
                    <a:pt x="62" y="212"/>
                  </a:lnTo>
                  <a:lnTo>
                    <a:pt x="60" y="214"/>
                  </a:lnTo>
                  <a:lnTo>
                    <a:pt x="58" y="212"/>
                  </a:lnTo>
                  <a:lnTo>
                    <a:pt x="58" y="210"/>
                  </a:lnTo>
                  <a:lnTo>
                    <a:pt x="58" y="208"/>
                  </a:lnTo>
                  <a:lnTo>
                    <a:pt x="60" y="208"/>
                  </a:lnTo>
                  <a:lnTo>
                    <a:pt x="62" y="206"/>
                  </a:lnTo>
                  <a:lnTo>
                    <a:pt x="62" y="204"/>
                  </a:lnTo>
                  <a:lnTo>
                    <a:pt x="62" y="202"/>
                  </a:lnTo>
                  <a:lnTo>
                    <a:pt x="62" y="200"/>
                  </a:lnTo>
                  <a:lnTo>
                    <a:pt x="60" y="198"/>
                  </a:lnTo>
                  <a:lnTo>
                    <a:pt x="60" y="196"/>
                  </a:lnTo>
                  <a:lnTo>
                    <a:pt x="58" y="196"/>
                  </a:lnTo>
                  <a:lnTo>
                    <a:pt x="58" y="194"/>
                  </a:lnTo>
                  <a:lnTo>
                    <a:pt x="56" y="194"/>
                  </a:lnTo>
                  <a:lnTo>
                    <a:pt x="54" y="194"/>
                  </a:lnTo>
                  <a:lnTo>
                    <a:pt x="52" y="192"/>
                  </a:lnTo>
                  <a:lnTo>
                    <a:pt x="50" y="192"/>
                  </a:lnTo>
                  <a:lnTo>
                    <a:pt x="50" y="190"/>
                  </a:lnTo>
                  <a:lnTo>
                    <a:pt x="52" y="190"/>
                  </a:lnTo>
                  <a:lnTo>
                    <a:pt x="50" y="188"/>
                  </a:lnTo>
                  <a:lnTo>
                    <a:pt x="48" y="188"/>
                  </a:lnTo>
                  <a:lnTo>
                    <a:pt x="46" y="186"/>
                  </a:lnTo>
                  <a:lnTo>
                    <a:pt x="46" y="184"/>
                  </a:lnTo>
                  <a:lnTo>
                    <a:pt x="46" y="182"/>
                  </a:lnTo>
                  <a:lnTo>
                    <a:pt x="46" y="182"/>
                  </a:lnTo>
                  <a:lnTo>
                    <a:pt x="44" y="182"/>
                  </a:lnTo>
                  <a:lnTo>
                    <a:pt x="44" y="180"/>
                  </a:lnTo>
                  <a:lnTo>
                    <a:pt x="44" y="178"/>
                  </a:lnTo>
                  <a:lnTo>
                    <a:pt x="46" y="176"/>
                  </a:lnTo>
                  <a:lnTo>
                    <a:pt x="46" y="176"/>
                  </a:lnTo>
                  <a:lnTo>
                    <a:pt x="46" y="174"/>
                  </a:lnTo>
                  <a:lnTo>
                    <a:pt x="46" y="174"/>
                  </a:lnTo>
                  <a:lnTo>
                    <a:pt x="46" y="172"/>
                  </a:lnTo>
                  <a:lnTo>
                    <a:pt x="44" y="172"/>
                  </a:lnTo>
                  <a:lnTo>
                    <a:pt x="44" y="170"/>
                  </a:lnTo>
                  <a:lnTo>
                    <a:pt x="46" y="170"/>
                  </a:lnTo>
                  <a:lnTo>
                    <a:pt x="46" y="170"/>
                  </a:lnTo>
                  <a:lnTo>
                    <a:pt x="46" y="168"/>
                  </a:lnTo>
                  <a:lnTo>
                    <a:pt x="46" y="166"/>
                  </a:lnTo>
                  <a:lnTo>
                    <a:pt x="46" y="166"/>
                  </a:lnTo>
                  <a:lnTo>
                    <a:pt x="44" y="166"/>
                  </a:lnTo>
                  <a:lnTo>
                    <a:pt x="42" y="166"/>
                  </a:lnTo>
                  <a:lnTo>
                    <a:pt x="40" y="168"/>
                  </a:lnTo>
                  <a:lnTo>
                    <a:pt x="38" y="168"/>
                  </a:lnTo>
                  <a:lnTo>
                    <a:pt x="38" y="170"/>
                  </a:lnTo>
                  <a:lnTo>
                    <a:pt x="36" y="170"/>
                  </a:lnTo>
                  <a:lnTo>
                    <a:pt x="34" y="170"/>
                  </a:lnTo>
                  <a:lnTo>
                    <a:pt x="34" y="168"/>
                  </a:lnTo>
                  <a:lnTo>
                    <a:pt x="32" y="168"/>
                  </a:lnTo>
                  <a:lnTo>
                    <a:pt x="32" y="166"/>
                  </a:lnTo>
                  <a:lnTo>
                    <a:pt x="32" y="164"/>
                  </a:lnTo>
                  <a:lnTo>
                    <a:pt x="34" y="164"/>
                  </a:lnTo>
                  <a:lnTo>
                    <a:pt x="34" y="162"/>
                  </a:lnTo>
                  <a:lnTo>
                    <a:pt x="32" y="162"/>
                  </a:lnTo>
                  <a:lnTo>
                    <a:pt x="30" y="162"/>
                  </a:lnTo>
                  <a:lnTo>
                    <a:pt x="28" y="162"/>
                  </a:lnTo>
                  <a:lnTo>
                    <a:pt x="28" y="160"/>
                  </a:lnTo>
                  <a:lnTo>
                    <a:pt x="26" y="160"/>
                  </a:lnTo>
                  <a:lnTo>
                    <a:pt x="24" y="158"/>
                  </a:lnTo>
                  <a:lnTo>
                    <a:pt x="24" y="156"/>
                  </a:lnTo>
                  <a:lnTo>
                    <a:pt x="24" y="154"/>
                  </a:lnTo>
                  <a:lnTo>
                    <a:pt x="24" y="152"/>
                  </a:lnTo>
                  <a:lnTo>
                    <a:pt x="24" y="150"/>
                  </a:lnTo>
                  <a:lnTo>
                    <a:pt x="24" y="148"/>
                  </a:lnTo>
                  <a:lnTo>
                    <a:pt x="22" y="148"/>
                  </a:lnTo>
                  <a:lnTo>
                    <a:pt x="22" y="146"/>
                  </a:lnTo>
                  <a:lnTo>
                    <a:pt x="20" y="146"/>
                  </a:lnTo>
                  <a:lnTo>
                    <a:pt x="20" y="144"/>
                  </a:lnTo>
                  <a:lnTo>
                    <a:pt x="20" y="142"/>
                  </a:lnTo>
                  <a:lnTo>
                    <a:pt x="20" y="140"/>
                  </a:lnTo>
                  <a:lnTo>
                    <a:pt x="22" y="140"/>
                  </a:lnTo>
                  <a:lnTo>
                    <a:pt x="24" y="138"/>
                  </a:lnTo>
                  <a:lnTo>
                    <a:pt x="24" y="136"/>
                  </a:lnTo>
                  <a:lnTo>
                    <a:pt x="24" y="134"/>
                  </a:lnTo>
                  <a:lnTo>
                    <a:pt x="26" y="134"/>
                  </a:lnTo>
                  <a:lnTo>
                    <a:pt x="28" y="134"/>
                  </a:lnTo>
                  <a:lnTo>
                    <a:pt x="28" y="134"/>
                  </a:lnTo>
                  <a:lnTo>
                    <a:pt x="28" y="132"/>
                  </a:lnTo>
                  <a:lnTo>
                    <a:pt x="26" y="132"/>
                  </a:lnTo>
                  <a:lnTo>
                    <a:pt x="26" y="130"/>
                  </a:lnTo>
                  <a:lnTo>
                    <a:pt x="24" y="130"/>
                  </a:lnTo>
                  <a:lnTo>
                    <a:pt x="22" y="132"/>
                  </a:lnTo>
                  <a:lnTo>
                    <a:pt x="20" y="132"/>
                  </a:lnTo>
                  <a:lnTo>
                    <a:pt x="20" y="130"/>
                  </a:lnTo>
                  <a:lnTo>
                    <a:pt x="20" y="128"/>
                  </a:lnTo>
                  <a:lnTo>
                    <a:pt x="18" y="128"/>
                  </a:lnTo>
                  <a:lnTo>
                    <a:pt x="18" y="126"/>
                  </a:lnTo>
                  <a:lnTo>
                    <a:pt x="18" y="124"/>
                  </a:lnTo>
                  <a:lnTo>
                    <a:pt x="20" y="124"/>
                  </a:lnTo>
                  <a:lnTo>
                    <a:pt x="20" y="122"/>
                  </a:lnTo>
                  <a:lnTo>
                    <a:pt x="18" y="122"/>
                  </a:lnTo>
                  <a:lnTo>
                    <a:pt x="18" y="120"/>
                  </a:lnTo>
                  <a:lnTo>
                    <a:pt x="16" y="120"/>
                  </a:lnTo>
                  <a:lnTo>
                    <a:pt x="18" y="118"/>
                  </a:lnTo>
                  <a:lnTo>
                    <a:pt x="20" y="118"/>
                  </a:lnTo>
                  <a:lnTo>
                    <a:pt x="20" y="116"/>
                  </a:lnTo>
                  <a:lnTo>
                    <a:pt x="22" y="116"/>
                  </a:lnTo>
                  <a:lnTo>
                    <a:pt x="22" y="114"/>
                  </a:lnTo>
                  <a:lnTo>
                    <a:pt x="20" y="114"/>
                  </a:lnTo>
                  <a:lnTo>
                    <a:pt x="18" y="114"/>
                  </a:lnTo>
                  <a:lnTo>
                    <a:pt x="16" y="114"/>
                  </a:lnTo>
                  <a:lnTo>
                    <a:pt x="14" y="112"/>
                  </a:lnTo>
                  <a:lnTo>
                    <a:pt x="14" y="110"/>
                  </a:lnTo>
                  <a:lnTo>
                    <a:pt x="14" y="108"/>
                  </a:lnTo>
                  <a:lnTo>
                    <a:pt x="12" y="108"/>
                  </a:lnTo>
                  <a:lnTo>
                    <a:pt x="10" y="108"/>
                  </a:lnTo>
                  <a:lnTo>
                    <a:pt x="8" y="110"/>
                  </a:lnTo>
                  <a:lnTo>
                    <a:pt x="6" y="110"/>
                  </a:lnTo>
                  <a:lnTo>
                    <a:pt x="4" y="110"/>
                  </a:lnTo>
                  <a:lnTo>
                    <a:pt x="4" y="108"/>
                  </a:lnTo>
                  <a:lnTo>
                    <a:pt x="4" y="106"/>
                  </a:lnTo>
                  <a:lnTo>
                    <a:pt x="4" y="104"/>
                  </a:lnTo>
                  <a:lnTo>
                    <a:pt x="6" y="104"/>
                  </a:lnTo>
                  <a:lnTo>
                    <a:pt x="6" y="102"/>
                  </a:lnTo>
                  <a:lnTo>
                    <a:pt x="8" y="102"/>
                  </a:lnTo>
                  <a:lnTo>
                    <a:pt x="6" y="100"/>
                  </a:lnTo>
                  <a:lnTo>
                    <a:pt x="6" y="98"/>
                  </a:lnTo>
                  <a:lnTo>
                    <a:pt x="4" y="98"/>
                  </a:lnTo>
                  <a:lnTo>
                    <a:pt x="4" y="96"/>
                  </a:lnTo>
                  <a:lnTo>
                    <a:pt x="2" y="96"/>
                  </a:lnTo>
                  <a:lnTo>
                    <a:pt x="2" y="94"/>
                  </a:lnTo>
                  <a:lnTo>
                    <a:pt x="0" y="94"/>
                  </a:lnTo>
                  <a:lnTo>
                    <a:pt x="0" y="92"/>
                  </a:lnTo>
                  <a:lnTo>
                    <a:pt x="6" y="88"/>
                  </a:lnTo>
                  <a:lnTo>
                    <a:pt x="8" y="88"/>
                  </a:lnTo>
                  <a:lnTo>
                    <a:pt x="10" y="86"/>
                  </a:lnTo>
                  <a:lnTo>
                    <a:pt x="12" y="86"/>
                  </a:lnTo>
                  <a:lnTo>
                    <a:pt x="14" y="86"/>
                  </a:lnTo>
                  <a:lnTo>
                    <a:pt x="16" y="86"/>
                  </a:lnTo>
                  <a:lnTo>
                    <a:pt x="18" y="84"/>
                  </a:lnTo>
                  <a:lnTo>
                    <a:pt x="24" y="82"/>
                  </a:lnTo>
                  <a:lnTo>
                    <a:pt x="26" y="80"/>
                  </a:lnTo>
                  <a:lnTo>
                    <a:pt x="28" y="78"/>
                  </a:lnTo>
                  <a:lnTo>
                    <a:pt x="30" y="78"/>
                  </a:lnTo>
                  <a:lnTo>
                    <a:pt x="32" y="76"/>
                  </a:lnTo>
                  <a:lnTo>
                    <a:pt x="34" y="76"/>
                  </a:lnTo>
                  <a:lnTo>
                    <a:pt x="42" y="70"/>
                  </a:lnTo>
                  <a:lnTo>
                    <a:pt x="44" y="70"/>
                  </a:lnTo>
                  <a:lnTo>
                    <a:pt x="44" y="68"/>
                  </a:lnTo>
                  <a:lnTo>
                    <a:pt x="46" y="68"/>
                  </a:lnTo>
                  <a:lnTo>
                    <a:pt x="48" y="66"/>
                  </a:lnTo>
                  <a:lnTo>
                    <a:pt x="48" y="64"/>
                  </a:lnTo>
                  <a:lnTo>
                    <a:pt x="50" y="64"/>
                  </a:lnTo>
                  <a:lnTo>
                    <a:pt x="52" y="64"/>
                  </a:lnTo>
                  <a:lnTo>
                    <a:pt x="52" y="62"/>
                  </a:lnTo>
                  <a:lnTo>
                    <a:pt x="54" y="62"/>
                  </a:lnTo>
                  <a:lnTo>
                    <a:pt x="62" y="56"/>
                  </a:lnTo>
                  <a:lnTo>
                    <a:pt x="64" y="56"/>
                  </a:lnTo>
                  <a:lnTo>
                    <a:pt x="66" y="56"/>
                  </a:lnTo>
                  <a:lnTo>
                    <a:pt x="68" y="54"/>
                  </a:lnTo>
                  <a:lnTo>
                    <a:pt x="72" y="52"/>
                  </a:lnTo>
                  <a:lnTo>
                    <a:pt x="74" y="50"/>
                  </a:lnTo>
                  <a:lnTo>
                    <a:pt x="76" y="48"/>
                  </a:lnTo>
                  <a:lnTo>
                    <a:pt x="78" y="48"/>
                  </a:lnTo>
                  <a:lnTo>
                    <a:pt x="80" y="46"/>
                  </a:lnTo>
                  <a:lnTo>
                    <a:pt x="86" y="42"/>
                  </a:lnTo>
                  <a:lnTo>
                    <a:pt x="94" y="40"/>
                  </a:lnTo>
                  <a:lnTo>
                    <a:pt x="94" y="40"/>
                  </a:lnTo>
                  <a:lnTo>
                    <a:pt x="96" y="38"/>
                  </a:lnTo>
                  <a:lnTo>
                    <a:pt x="100" y="36"/>
                  </a:lnTo>
                  <a:lnTo>
                    <a:pt x="104" y="34"/>
                  </a:lnTo>
                  <a:lnTo>
                    <a:pt x="110" y="30"/>
                  </a:lnTo>
                  <a:lnTo>
                    <a:pt x="112" y="30"/>
                  </a:lnTo>
                  <a:lnTo>
                    <a:pt x="112" y="28"/>
                  </a:lnTo>
                  <a:lnTo>
                    <a:pt x="116" y="28"/>
                  </a:lnTo>
                  <a:lnTo>
                    <a:pt x="118" y="26"/>
                  </a:lnTo>
                  <a:lnTo>
                    <a:pt x="122" y="24"/>
                  </a:lnTo>
                  <a:lnTo>
                    <a:pt x="128" y="20"/>
                  </a:lnTo>
                  <a:lnTo>
                    <a:pt x="134" y="16"/>
                  </a:lnTo>
                  <a:lnTo>
                    <a:pt x="142" y="12"/>
                  </a:lnTo>
                  <a:lnTo>
                    <a:pt x="144" y="10"/>
                  </a:lnTo>
                  <a:lnTo>
                    <a:pt x="148" y="6"/>
                  </a:lnTo>
                  <a:lnTo>
                    <a:pt x="152" y="6"/>
                  </a:lnTo>
                  <a:lnTo>
                    <a:pt x="152" y="4"/>
                  </a:lnTo>
                  <a:lnTo>
                    <a:pt x="154" y="4"/>
                  </a:lnTo>
                  <a:lnTo>
                    <a:pt x="156" y="2"/>
                  </a:lnTo>
                  <a:lnTo>
                    <a:pt x="158" y="2"/>
                  </a:lnTo>
                  <a:lnTo>
                    <a:pt x="162" y="0"/>
                  </a:lnTo>
                  <a:lnTo>
                    <a:pt x="162"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6" name="Freeform 232"/>
            <p:cNvSpPr>
              <a:spLocks/>
            </p:cNvSpPr>
            <p:nvPr/>
          </p:nvSpPr>
          <p:spPr bwMode="auto">
            <a:xfrm>
              <a:off x="7508875" y="3541713"/>
              <a:ext cx="198438" cy="300038"/>
            </a:xfrm>
            <a:custGeom>
              <a:avLst/>
              <a:gdLst>
                <a:gd name="T0" fmla="*/ 125 w 125"/>
                <a:gd name="T1" fmla="*/ 21 h 189"/>
                <a:gd name="T2" fmla="*/ 125 w 125"/>
                <a:gd name="T3" fmla="*/ 47 h 189"/>
                <a:gd name="T4" fmla="*/ 117 w 125"/>
                <a:gd name="T5" fmla="*/ 61 h 189"/>
                <a:gd name="T6" fmla="*/ 107 w 125"/>
                <a:gd name="T7" fmla="*/ 55 h 189"/>
                <a:gd name="T8" fmla="*/ 103 w 125"/>
                <a:gd name="T9" fmla="*/ 47 h 189"/>
                <a:gd name="T10" fmla="*/ 87 w 125"/>
                <a:gd name="T11" fmla="*/ 43 h 189"/>
                <a:gd name="T12" fmla="*/ 82 w 125"/>
                <a:gd name="T13" fmla="*/ 37 h 189"/>
                <a:gd name="T14" fmla="*/ 78 w 125"/>
                <a:gd name="T15" fmla="*/ 33 h 189"/>
                <a:gd name="T16" fmla="*/ 78 w 125"/>
                <a:gd name="T17" fmla="*/ 45 h 189"/>
                <a:gd name="T18" fmla="*/ 87 w 125"/>
                <a:gd name="T19" fmla="*/ 69 h 189"/>
                <a:gd name="T20" fmla="*/ 95 w 125"/>
                <a:gd name="T21" fmla="*/ 101 h 189"/>
                <a:gd name="T22" fmla="*/ 105 w 125"/>
                <a:gd name="T23" fmla="*/ 131 h 189"/>
                <a:gd name="T24" fmla="*/ 115 w 125"/>
                <a:gd name="T25" fmla="*/ 159 h 189"/>
                <a:gd name="T26" fmla="*/ 115 w 125"/>
                <a:gd name="T27" fmla="*/ 169 h 189"/>
                <a:gd name="T28" fmla="*/ 99 w 125"/>
                <a:gd name="T29" fmla="*/ 175 h 189"/>
                <a:gd name="T30" fmla="*/ 70 w 125"/>
                <a:gd name="T31" fmla="*/ 185 h 189"/>
                <a:gd name="T32" fmla="*/ 54 w 125"/>
                <a:gd name="T33" fmla="*/ 189 h 189"/>
                <a:gd name="T34" fmla="*/ 50 w 125"/>
                <a:gd name="T35" fmla="*/ 183 h 189"/>
                <a:gd name="T36" fmla="*/ 48 w 125"/>
                <a:gd name="T37" fmla="*/ 173 h 189"/>
                <a:gd name="T38" fmla="*/ 46 w 125"/>
                <a:gd name="T39" fmla="*/ 161 h 189"/>
                <a:gd name="T40" fmla="*/ 38 w 125"/>
                <a:gd name="T41" fmla="*/ 161 h 189"/>
                <a:gd name="T42" fmla="*/ 30 w 125"/>
                <a:gd name="T43" fmla="*/ 157 h 189"/>
                <a:gd name="T44" fmla="*/ 24 w 125"/>
                <a:gd name="T45" fmla="*/ 151 h 189"/>
                <a:gd name="T46" fmla="*/ 28 w 125"/>
                <a:gd name="T47" fmla="*/ 143 h 189"/>
                <a:gd name="T48" fmla="*/ 32 w 125"/>
                <a:gd name="T49" fmla="*/ 135 h 189"/>
                <a:gd name="T50" fmla="*/ 22 w 125"/>
                <a:gd name="T51" fmla="*/ 129 h 189"/>
                <a:gd name="T52" fmla="*/ 24 w 125"/>
                <a:gd name="T53" fmla="*/ 117 h 189"/>
                <a:gd name="T54" fmla="*/ 22 w 125"/>
                <a:gd name="T55" fmla="*/ 111 h 189"/>
                <a:gd name="T56" fmla="*/ 28 w 125"/>
                <a:gd name="T57" fmla="*/ 109 h 189"/>
                <a:gd name="T58" fmla="*/ 24 w 125"/>
                <a:gd name="T59" fmla="*/ 103 h 189"/>
                <a:gd name="T60" fmla="*/ 30 w 125"/>
                <a:gd name="T61" fmla="*/ 105 h 189"/>
                <a:gd name="T62" fmla="*/ 30 w 125"/>
                <a:gd name="T63" fmla="*/ 93 h 189"/>
                <a:gd name="T64" fmla="*/ 34 w 125"/>
                <a:gd name="T65" fmla="*/ 91 h 189"/>
                <a:gd name="T66" fmla="*/ 32 w 125"/>
                <a:gd name="T67" fmla="*/ 81 h 189"/>
                <a:gd name="T68" fmla="*/ 28 w 125"/>
                <a:gd name="T69" fmla="*/ 75 h 189"/>
                <a:gd name="T70" fmla="*/ 16 w 125"/>
                <a:gd name="T71" fmla="*/ 69 h 189"/>
                <a:gd name="T72" fmla="*/ 16 w 125"/>
                <a:gd name="T73" fmla="*/ 65 h 189"/>
                <a:gd name="T74" fmla="*/ 14 w 125"/>
                <a:gd name="T75" fmla="*/ 61 h 189"/>
                <a:gd name="T76" fmla="*/ 10 w 125"/>
                <a:gd name="T77" fmla="*/ 51 h 189"/>
                <a:gd name="T78" fmla="*/ 6 w 125"/>
                <a:gd name="T79" fmla="*/ 49 h 189"/>
                <a:gd name="T80" fmla="*/ 2 w 125"/>
                <a:gd name="T81" fmla="*/ 47 h 189"/>
                <a:gd name="T82" fmla="*/ 2 w 125"/>
                <a:gd name="T83" fmla="*/ 39 h 189"/>
                <a:gd name="T84" fmla="*/ 6 w 125"/>
                <a:gd name="T85" fmla="*/ 35 h 189"/>
                <a:gd name="T86" fmla="*/ 14 w 125"/>
                <a:gd name="T87" fmla="*/ 35 h 189"/>
                <a:gd name="T88" fmla="*/ 12 w 125"/>
                <a:gd name="T89" fmla="*/ 27 h 189"/>
                <a:gd name="T90" fmla="*/ 10 w 125"/>
                <a:gd name="T91" fmla="*/ 17 h 189"/>
                <a:gd name="T92" fmla="*/ 14 w 125"/>
                <a:gd name="T93" fmla="*/ 15 h 189"/>
                <a:gd name="T94" fmla="*/ 22 w 125"/>
                <a:gd name="T95" fmla="*/ 15 h 189"/>
                <a:gd name="T96" fmla="*/ 26 w 125"/>
                <a:gd name="T97" fmla="*/ 9 h 189"/>
                <a:gd name="T98" fmla="*/ 32 w 125"/>
                <a:gd name="T99" fmla="*/ 9 h 189"/>
                <a:gd name="T100" fmla="*/ 44 w 125"/>
                <a:gd name="T101" fmla="*/ 7 h 189"/>
                <a:gd name="T102" fmla="*/ 64 w 125"/>
                <a:gd name="T103" fmla="*/ 5 h 189"/>
                <a:gd name="T104" fmla="*/ 87 w 125"/>
                <a:gd name="T105" fmla="*/ 5 h 189"/>
                <a:gd name="T106" fmla="*/ 103 w 125"/>
                <a:gd name="T107" fmla="*/ 2 h 189"/>
                <a:gd name="T108" fmla="*/ 121 w 125"/>
                <a:gd name="T109"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5" h="189">
                  <a:moveTo>
                    <a:pt x="125" y="0"/>
                  </a:moveTo>
                  <a:lnTo>
                    <a:pt x="125" y="7"/>
                  </a:lnTo>
                  <a:lnTo>
                    <a:pt x="125" y="9"/>
                  </a:lnTo>
                  <a:lnTo>
                    <a:pt x="125" y="15"/>
                  </a:lnTo>
                  <a:lnTo>
                    <a:pt x="125" y="17"/>
                  </a:lnTo>
                  <a:lnTo>
                    <a:pt x="125" y="19"/>
                  </a:lnTo>
                  <a:lnTo>
                    <a:pt x="125" y="21"/>
                  </a:lnTo>
                  <a:lnTo>
                    <a:pt x="125" y="25"/>
                  </a:lnTo>
                  <a:lnTo>
                    <a:pt x="125" y="37"/>
                  </a:lnTo>
                  <a:lnTo>
                    <a:pt x="125" y="39"/>
                  </a:lnTo>
                  <a:lnTo>
                    <a:pt x="125" y="41"/>
                  </a:lnTo>
                  <a:lnTo>
                    <a:pt x="125" y="43"/>
                  </a:lnTo>
                  <a:lnTo>
                    <a:pt x="125" y="45"/>
                  </a:lnTo>
                  <a:lnTo>
                    <a:pt x="125" y="47"/>
                  </a:lnTo>
                  <a:lnTo>
                    <a:pt x="125" y="49"/>
                  </a:lnTo>
                  <a:lnTo>
                    <a:pt x="125" y="59"/>
                  </a:lnTo>
                  <a:lnTo>
                    <a:pt x="123" y="59"/>
                  </a:lnTo>
                  <a:lnTo>
                    <a:pt x="123" y="61"/>
                  </a:lnTo>
                  <a:lnTo>
                    <a:pt x="121" y="61"/>
                  </a:lnTo>
                  <a:lnTo>
                    <a:pt x="119" y="61"/>
                  </a:lnTo>
                  <a:lnTo>
                    <a:pt x="117" y="61"/>
                  </a:lnTo>
                  <a:lnTo>
                    <a:pt x="115" y="61"/>
                  </a:lnTo>
                  <a:lnTo>
                    <a:pt x="113" y="61"/>
                  </a:lnTo>
                  <a:lnTo>
                    <a:pt x="111" y="59"/>
                  </a:lnTo>
                  <a:lnTo>
                    <a:pt x="111" y="57"/>
                  </a:lnTo>
                  <a:lnTo>
                    <a:pt x="111" y="55"/>
                  </a:lnTo>
                  <a:lnTo>
                    <a:pt x="109" y="55"/>
                  </a:lnTo>
                  <a:lnTo>
                    <a:pt x="107" y="55"/>
                  </a:lnTo>
                  <a:lnTo>
                    <a:pt x="107" y="53"/>
                  </a:lnTo>
                  <a:lnTo>
                    <a:pt x="105" y="53"/>
                  </a:lnTo>
                  <a:lnTo>
                    <a:pt x="105" y="51"/>
                  </a:lnTo>
                  <a:lnTo>
                    <a:pt x="105" y="49"/>
                  </a:lnTo>
                  <a:lnTo>
                    <a:pt x="103" y="49"/>
                  </a:lnTo>
                  <a:lnTo>
                    <a:pt x="101" y="47"/>
                  </a:lnTo>
                  <a:lnTo>
                    <a:pt x="103" y="47"/>
                  </a:lnTo>
                  <a:lnTo>
                    <a:pt x="101" y="47"/>
                  </a:lnTo>
                  <a:lnTo>
                    <a:pt x="99" y="47"/>
                  </a:lnTo>
                  <a:lnTo>
                    <a:pt x="97" y="47"/>
                  </a:lnTo>
                  <a:lnTo>
                    <a:pt x="95" y="47"/>
                  </a:lnTo>
                  <a:lnTo>
                    <a:pt x="89" y="45"/>
                  </a:lnTo>
                  <a:lnTo>
                    <a:pt x="89" y="43"/>
                  </a:lnTo>
                  <a:lnTo>
                    <a:pt x="87" y="43"/>
                  </a:lnTo>
                  <a:lnTo>
                    <a:pt x="87" y="41"/>
                  </a:lnTo>
                  <a:lnTo>
                    <a:pt x="84" y="41"/>
                  </a:lnTo>
                  <a:lnTo>
                    <a:pt x="84" y="39"/>
                  </a:lnTo>
                  <a:lnTo>
                    <a:pt x="84" y="39"/>
                  </a:lnTo>
                  <a:lnTo>
                    <a:pt x="84" y="37"/>
                  </a:lnTo>
                  <a:lnTo>
                    <a:pt x="84" y="39"/>
                  </a:lnTo>
                  <a:lnTo>
                    <a:pt x="82" y="37"/>
                  </a:lnTo>
                  <a:lnTo>
                    <a:pt x="82" y="39"/>
                  </a:lnTo>
                  <a:lnTo>
                    <a:pt x="82" y="37"/>
                  </a:lnTo>
                  <a:lnTo>
                    <a:pt x="80" y="39"/>
                  </a:lnTo>
                  <a:lnTo>
                    <a:pt x="80" y="37"/>
                  </a:lnTo>
                  <a:lnTo>
                    <a:pt x="80" y="35"/>
                  </a:lnTo>
                  <a:lnTo>
                    <a:pt x="78" y="35"/>
                  </a:lnTo>
                  <a:lnTo>
                    <a:pt x="78" y="33"/>
                  </a:lnTo>
                  <a:lnTo>
                    <a:pt x="76" y="33"/>
                  </a:lnTo>
                  <a:lnTo>
                    <a:pt x="76" y="31"/>
                  </a:lnTo>
                  <a:lnTo>
                    <a:pt x="74" y="31"/>
                  </a:lnTo>
                  <a:lnTo>
                    <a:pt x="74" y="33"/>
                  </a:lnTo>
                  <a:lnTo>
                    <a:pt x="76" y="35"/>
                  </a:lnTo>
                  <a:lnTo>
                    <a:pt x="76" y="37"/>
                  </a:lnTo>
                  <a:lnTo>
                    <a:pt x="78" y="45"/>
                  </a:lnTo>
                  <a:lnTo>
                    <a:pt x="82" y="55"/>
                  </a:lnTo>
                  <a:lnTo>
                    <a:pt x="82" y="57"/>
                  </a:lnTo>
                  <a:lnTo>
                    <a:pt x="84" y="63"/>
                  </a:lnTo>
                  <a:lnTo>
                    <a:pt x="84" y="65"/>
                  </a:lnTo>
                  <a:lnTo>
                    <a:pt x="84" y="67"/>
                  </a:lnTo>
                  <a:lnTo>
                    <a:pt x="84" y="69"/>
                  </a:lnTo>
                  <a:lnTo>
                    <a:pt x="87" y="69"/>
                  </a:lnTo>
                  <a:lnTo>
                    <a:pt x="87" y="71"/>
                  </a:lnTo>
                  <a:lnTo>
                    <a:pt x="89" y="77"/>
                  </a:lnTo>
                  <a:lnTo>
                    <a:pt x="89" y="83"/>
                  </a:lnTo>
                  <a:lnTo>
                    <a:pt x="91" y="85"/>
                  </a:lnTo>
                  <a:lnTo>
                    <a:pt x="93" y="89"/>
                  </a:lnTo>
                  <a:lnTo>
                    <a:pt x="95" y="99"/>
                  </a:lnTo>
                  <a:lnTo>
                    <a:pt x="95" y="101"/>
                  </a:lnTo>
                  <a:lnTo>
                    <a:pt x="97" y="103"/>
                  </a:lnTo>
                  <a:lnTo>
                    <a:pt x="97" y="105"/>
                  </a:lnTo>
                  <a:lnTo>
                    <a:pt x="99" y="111"/>
                  </a:lnTo>
                  <a:lnTo>
                    <a:pt x="101" y="119"/>
                  </a:lnTo>
                  <a:lnTo>
                    <a:pt x="103" y="123"/>
                  </a:lnTo>
                  <a:lnTo>
                    <a:pt x="103" y="125"/>
                  </a:lnTo>
                  <a:lnTo>
                    <a:pt x="105" y="131"/>
                  </a:lnTo>
                  <a:lnTo>
                    <a:pt x="107" y="135"/>
                  </a:lnTo>
                  <a:lnTo>
                    <a:pt x="107" y="137"/>
                  </a:lnTo>
                  <a:lnTo>
                    <a:pt x="109" y="141"/>
                  </a:lnTo>
                  <a:lnTo>
                    <a:pt x="111" y="147"/>
                  </a:lnTo>
                  <a:lnTo>
                    <a:pt x="111" y="151"/>
                  </a:lnTo>
                  <a:lnTo>
                    <a:pt x="113" y="153"/>
                  </a:lnTo>
                  <a:lnTo>
                    <a:pt x="115" y="159"/>
                  </a:lnTo>
                  <a:lnTo>
                    <a:pt x="115" y="159"/>
                  </a:lnTo>
                  <a:lnTo>
                    <a:pt x="115" y="163"/>
                  </a:lnTo>
                  <a:lnTo>
                    <a:pt x="117" y="163"/>
                  </a:lnTo>
                  <a:lnTo>
                    <a:pt x="117" y="165"/>
                  </a:lnTo>
                  <a:lnTo>
                    <a:pt x="117" y="167"/>
                  </a:lnTo>
                  <a:lnTo>
                    <a:pt x="115" y="167"/>
                  </a:lnTo>
                  <a:lnTo>
                    <a:pt x="115" y="169"/>
                  </a:lnTo>
                  <a:lnTo>
                    <a:pt x="113" y="169"/>
                  </a:lnTo>
                  <a:lnTo>
                    <a:pt x="111" y="169"/>
                  </a:lnTo>
                  <a:lnTo>
                    <a:pt x="109" y="171"/>
                  </a:lnTo>
                  <a:lnTo>
                    <a:pt x="107" y="171"/>
                  </a:lnTo>
                  <a:lnTo>
                    <a:pt x="103" y="173"/>
                  </a:lnTo>
                  <a:lnTo>
                    <a:pt x="101" y="173"/>
                  </a:lnTo>
                  <a:lnTo>
                    <a:pt x="99" y="175"/>
                  </a:lnTo>
                  <a:lnTo>
                    <a:pt x="93" y="177"/>
                  </a:lnTo>
                  <a:lnTo>
                    <a:pt x="91" y="179"/>
                  </a:lnTo>
                  <a:lnTo>
                    <a:pt x="87" y="181"/>
                  </a:lnTo>
                  <a:lnTo>
                    <a:pt x="82" y="183"/>
                  </a:lnTo>
                  <a:lnTo>
                    <a:pt x="78" y="185"/>
                  </a:lnTo>
                  <a:lnTo>
                    <a:pt x="74" y="185"/>
                  </a:lnTo>
                  <a:lnTo>
                    <a:pt x="70" y="185"/>
                  </a:lnTo>
                  <a:lnTo>
                    <a:pt x="70" y="187"/>
                  </a:lnTo>
                  <a:lnTo>
                    <a:pt x="70" y="189"/>
                  </a:lnTo>
                  <a:lnTo>
                    <a:pt x="68" y="189"/>
                  </a:lnTo>
                  <a:lnTo>
                    <a:pt x="64" y="189"/>
                  </a:lnTo>
                  <a:lnTo>
                    <a:pt x="62" y="189"/>
                  </a:lnTo>
                  <a:lnTo>
                    <a:pt x="58" y="189"/>
                  </a:lnTo>
                  <a:lnTo>
                    <a:pt x="54" y="189"/>
                  </a:lnTo>
                  <a:lnTo>
                    <a:pt x="52" y="189"/>
                  </a:lnTo>
                  <a:lnTo>
                    <a:pt x="50" y="189"/>
                  </a:lnTo>
                  <a:lnTo>
                    <a:pt x="50" y="187"/>
                  </a:lnTo>
                  <a:lnTo>
                    <a:pt x="48" y="187"/>
                  </a:lnTo>
                  <a:lnTo>
                    <a:pt x="48" y="185"/>
                  </a:lnTo>
                  <a:lnTo>
                    <a:pt x="50" y="185"/>
                  </a:lnTo>
                  <a:lnTo>
                    <a:pt x="50" y="183"/>
                  </a:lnTo>
                  <a:lnTo>
                    <a:pt x="52" y="183"/>
                  </a:lnTo>
                  <a:lnTo>
                    <a:pt x="52" y="181"/>
                  </a:lnTo>
                  <a:lnTo>
                    <a:pt x="52" y="179"/>
                  </a:lnTo>
                  <a:lnTo>
                    <a:pt x="50" y="177"/>
                  </a:lnTo>
                  <a:lnTo>
                    <a:pt x="50" y="175"/>
                  </a:lnTo>
                  <a:lnTo>
                    <a:pt x="50" y="173"/>
                  </a:lnTo>
                  <a:lnTo>
                    <a:pt x="48" y="173"/>
                  </a:lnTo>
                  <a:lnTo>
                    <a:pt x="48" y="171"/>
                  </a:lnTo>
                  <a:lnTo>
                    <a:pt x="46" y="171"/>
                  </a:lnTo>
                  <a:lnTo>
                    <a:pt x="48" y="169"/>
                  </a:lnTo>
                  <a:lnTo>
                    <a:pt x="48" y="167"/>
                  </a:lnTo>
                  <a:lnTo>
                    <a:pt x="48" y="165"/>
                  </a:lnTo>
                  <a:lnTo>
                    <a:pt x="46" y="163"/>
                  </a:lnTo>
                  <a:lnTo>
                    <a:pt x="46" y="161"/>
                  </a:lnTo>
                  <a:lnTo>
                    <a:pt x="44" y="161"/>
                  </a:lnTo>
                  <a:lnTo>
                    <a:pt x="44" y="163"/>
                  </a:lnTo>
                  <a:lnTo>
                    <a:pt x="42" y="163"/>
                  </a:lnTo>
                  <a:lnTo>
                    <a:pt x="42" y="161"/>
                  </a:lnTo>
                  <a:lnTo>
                    <a:pt x="40" y="161"/>
                  </a:lnTo>
                  <a:lnTo>
                    <a:pt x="40" y="159"/>
                  </a:lnTo>
                  <a:lnTo>
                    <a:pt x="38" y="161"/>
                  </a:lnTo>
                  <a:lnTo>
                    <a:pt x="36" y="161"/>
                  </a:lnTo>
                  <a:lnTo>
                    <a:pt x="36" y="161"/>
                  </a:lnTo>
                  <a:lnTo>
                    <a:pt x="34" y="161"/>
                  </a:lnTo>
                  <a:lnTo>
                    <a:pt x="32" y="159"/>
                  </a:lnTo>
                  <a:lnTo>
                    <a:pt x="30" y="159"/>
                  </a:lnTo>
                  <a:lnTo>
                    <a:pt x="30" y="159"/>
                  </a:lnTo>
                  <a:lnTo>
                    <a:pt x="30" y="157"/>
                  </a:lnTo>
                  <a:lnTo>
                    <a:pt x="30" y="155"/>
                  </a:lnTo>
                  <a:lnTo>
                    <a:pt x="28" y="155"/>
                  </a:lnTo>
                  <a:lnTo>
                    <a:pt x="28" y="157"/>
                  </a:lnTo>
                  <a:lnTo>
                    <a:pt x="28" y="155"/>
                  </a:lnTo>
                  <a:lnTo>
                    <a:pt x="26" y="155"/>
                  </a:lnTo>
                  <a:lnTo>
                    <a:pt x="26" y="153"/>
                  </a:lnTo>
                  <a:lnTo>
                    <a:pt x="24" y="151"/>
                  </a:lnTo>
                  <a:lnTo>
                    <a:pt x="24" y="149"/>
                  </a:lnTo>
                  <a:lnTo>
                    <a:pt x="24" y="147"/>
                  </a:lnTo>
                  <a:lnTo>
                    <a:pt x="26" y="147"/>
                  </a:lnTo>
                  <a:lnTo>
                    <a:pt x="26" y="145"/>
                  </a:lnTo>
                  <a:lnTo>
                    <a:pt x="28" y="145"/>
                  </a:lnTo>
                  <a:lnTo>
                    <a:pt x="30" y="145"/>
                  </a:lnTo>
                  <a:lnTo>
                    <a:pt x="28" y="143"/>
                  </a:lnTo>
                  <a:lnTo>
                    <a:pt x="26" y="141"/>
                  </a:lnTo>
                  <a:lnTo>
                    <a:pt x="26" y="139"/>
                  </a:lnTo>
                  <a:lnTo>
                    <a:pt x="26" y="137"/>
                  </a:lnTo>
                  <a:lnTo>
                    <a:pt x="28" y="137"/>
                  </a:lnTo>
                  <a:lnTo>
                    <a:pt x="30" y="137"/>
                  </a:lnTo>
                  <a:lnTo>
                    <a:pt x="30" y="135"/>
                  </a:lnTo>
                  <a:lnTo>
                    <a:pt x="32" y="135"/>
                  </a:lnTo>
                  <a:lnTo>
                    <a:pt x="32" y="133"/>
                  </a:lnTo>
                  <a:lnTo>
                    <a:pt x="30" y="133"/>
                  </a:lnTo>
                  <a:lnTo>
                    <a:pt x="28" y="133"/>
                  </a:lnTo>
                  <a:lnTo>
                    <a:pt x="28" y="131"/>
                  </a:lnTo>
                  <a:lnTo>
                    <a:pt x="26" y="131"/>
                  </a:lnTo>
                  <a:lnTo>
                    <a:pt x="24" y="131"/>
                  </a:lnTo>
                  <a:lnTo>
                    <a:pt x="22" y="129"/>
                  </a:lnTo>
                  <a:lnTo>
                    <a:pt x="22" y="127"/>
                  </a:lnTo>
                  <a:lnTo>
                    <a:pt x="22" y="125"/>
                  </a:lnTo>
                  <a:lnTo>
                    <a:pt x="24" y="123"/>
                  </a:lnTo>
                  <a:lnTo>
                    <a:pt x="26" y="123"/>
                  </a:lnTo>
                  <a:lnTo>
                    <a:pt x="26" y="121"/>
                  </a:lnTo>
                  <a:lnTo>
                    <a:pt x="24" y="119"/>
                  </a:lnTo>
                  <a:lnTo>
                    <a:pt x="24" y="117"/>
                  </a:lnTo>
                  <a:lnTo>
                    <a:pt x="24" y="115"/>
                  </a:lnTo>
                  <a:lnTo>
                    <a:pt x="22" y="115"/>
                  </a:lnTo>
                  <a:lnTo>
                    <a:pt x="20" y="115"/>
                  </a:lnTo>
                  <a:lnTo>
                    <a:pt x="20" y="113"/>
                  </a:lnTo>
                  <a:lnTo>
                    <a:pt x="20" y="111"/>
                  </a:lnTo>
                  <a:lnTo>
                    <a:pt x="22" y="111"/>
                  </a:lnTo>
                  <a:lnTo>
                    <a:pt x="22" y="111"/>
                  </a:lnTo>
                  <a:lnTo>
                    <a:pt x="24" y="111"/>
                  </a:lnTo>
                  <a:lnTo>
                    <a:pt x="26" y="111"/>
                  </a:lnTo>
                  <a:lnTo>
                    <a:pt x="28" y="111"/>
                  </a:lnTo>
                  <a:lnTo>
                    <a:pt x="30" y="111"/>
                  </a:lnTo>
                  <a:lnTo>
                    <a:pt x="30" y="111"/>
                  </a:lnTo>
                  <a:lnTo>
                    <a:pt x="30" y="109"/>
                  </a:lnTo>
                  <a:lnTo>
                    <a:pt x="28" y="109"/>
                  </a:lnTo>
                  <a:lnTo>
                    <a:pt x="28" y="107"/>
                  </a:lnTo>
                  <a:lnTo>
                    <a:pt x="26" y="107"/>
                  </a:lnTo>
                  <a:lnTo>
                    <a:pt x="24" y="107"/>
                  </a:lnTo>
                  <a:lnTo>
                    <a:pt x="22" y="107"/>
                  </a:lnTo>
                  <a:lnTo>
                    <a:pt x="22" y="105"/>
                  </a:lnTo>
                  <a:lnTo>
                    <a:pt x="22" y="103"/>
                  </a:lnTo>
                  <a:lnTo>
                    <a:pt x="24" y="103"/>
                  </a:lnTo>
                  <a:lnTo>
                    <a:pt x="24" y="105"/>
                  </a:lnTo>
                  <a:lnTo>
                    <a:pt x="26" y="105"/>
                  </a:lnTo>
                  <a:lnTo>
                    <a:pt x="28" y="105"/>
                  </a:lnTo>
                  <a:lnTo>
                    <a:pt x="30" y="105"/>
                  </a:lnTo>
                  <a:lnTo>
                    <a:pt x="32" y="107"/>
                  </a:lnTo>
                  <a:lnTo>
                    <a:pt x="32" y="105"/>
                  </a:lnTo>
                  <a:lnTo>
                    <a:pt x="30" y="105"/>
                  </a:lnTo>
                  <a:lnTo>
                    <a:pt x="30" y="103"/>
                  </a:lnTo>
                  <a:lnTo>
                    <a:pt x="30" y="101"/>
                  </a:lnTo>
                  <a:lnTo>
                    <a:pt x="32" y="101"/>
                  </a:lnTo>
                  <a:lnTo>
                    <a:pt x="32" y="99"/>
                  </a:lnTo>
                  <a:lnTo>
                    <a:pt x="30" y="97"/>
                  </a:lnTo>
                  <a:lnTo>
                    <a:pt x="30" y="95"/>
                  </a:lnTo>
                  <a:lnTo>
                    <a:pt x="30" y="93"/>
                  </a:lnTo>
                  <a:lnTo>
                    <a:pt x="28" y="93"/>
                  </a:lnTo>
                  <a:lnTo>
                    <a:pt x="28" y="91"/>
                  </a:lnTo>
                  <a:lnTo>
                    <a:pt x="30" y="91"/>
                  </a:lnTo>
                  <a:lnTo>
                    <a:pt x="30" y="89"/>
                  </a:lnTo>
                  <a:lnTo>
                    <a:pt x="32" y="89"/>
                  </a:lnTo>
                  <a:lnTo>
                    <a:pt x="32" y="91"/>
                  </a:lnTo>
                  <a:lnTo>
                    <a:pt x="34" y="91"/>
                  </a:lnTo>
                  <a:lnTo>
                    <a:pt x="36" y="91"/>
                  </a:lnTo>
                  <a:lnTo>
                    <a:pt x="36" y="89"/>
                  </a:lnTo>
                  <a:lnTo>
                    <a:pt x="34" y="87"/>
                  </a:lnTo>
                  <a:lnTo>
                    <a:pt x="34" y="85"/>
                  </a:lnTo>
                  <a:lnTo>
                    <a:pt x="32" y="85"/>
                  </a:lnTo>
                  <a:lnTo>
                    <a:pt x="32" y="83"/>
                  </a:lnTo>
                  <a:lnTo>
                    <a:pt x="32" y="81"/>
                  </a:lnTo>
                  <a:lnTo>
                    <a:pt x="30" y="81"/>
                  </a:lnTo>
                  <a:lnTo>
                    <a:pt x="28" y="81"/>
                  </a:lnTo>
                  <a:lnTo>
                    <a:pt x="26" y="81"/>
                  </a:lnTo>
                  <a:lnTo>
                    <a:pt x="26" y="79"/>
                  </a:lnTo>
                  <a:lnTo>
                    <a:pt x="28" y="79"/>
                  </a:lnTo>
                  <a:lnTo>
                    <a:pt x="28" y="77"/>
                  </a:lnTo>
                  <a:lnTo>
                    <a:pt x="28" y="75"/>
                  </a:lnTo>
                  <a:lnTo>
                    <a:pt x="26" y="75"/>
                  </a:lnTo>
                  <a:lnTo>
                    <a:pt x="26" y="73"/>
                  </a:lnTo>
                  <a:lnTo>
                    <a:pt x="24" y="71"/>
                  </a:lnTo>
                  <a:lnTo>
                    <a:pt x="22" y="71"/>
                  </a:lnTo>
                  <a:lnTo>
                    <a:pt x="20" y="71"/>
                  </a:lnTo>
                  <a:lnTo>
                    <a:pt x="18" y="69"/>
                  </a:lnTo>
                  <a:lnTo>
                    <a:pt x="16" y="69"/>
                  </a:lnTo>
                  <a:lnTo>
                    <a:pt x="16" y="67"/>
                  </a:lnTo>
                  <a:lnTo>
                    <a:pt x="16" y="65"/>
                  </a:lnTo>
                  <a:lnTo>
                    <a:pt x="14" y="65"/>
                  </a:lnTo>
                  <a:lnTo>
                    <a:pt x="14" y="63"/>
                  </a:lnTo>
                  <a:lnTo>
                    <a:pt x="14" y="63"/>
                  </a:lnTo>
                  <a:lnTo>
                    <a:pt x="16" y="63"/>
                  </a:lnTo>
                  <a:lnTo>
                    <a:pt x="16" y="65"/>
                  </a:lnTo>
                  <a:lnTo>
                    <a:pt x="18" y="65"/>
                  </a:lnTo>
                  <a:lnTo>
                    <a:pt x="18" y="63"/>
                  </a:lnTo>
                  <a:lnTo>
                    <a:pt x="18" y="63"/>
                  </a:lnTo>
                  <a:lnTo>
                    <a:pt x="16" y="63"/>
                  </a:lnTo>
                  <a:lnTo>
                    <a:pt x="16" y="61"/>
                  </a:lnTo>
                  <a:lnTo>
                    <a:pt x="14" y="59"/>
                  </a:lnTo>
                  <a:lnTo>
                    <a:pt x="14" y="61"/>
                  </a:lnTo>
                  <a:lnTo>
                    <a:pt x="12" y="61"/>
                  </a:lnTo>
                  <a:lnTo>
                    <a:pt x="12" y="59"/>
                  </a:lnTo>
                  <a:lnTo>
                    <a:pt x="12" y="57"/>
                  </a:lnTo>
                  <a:lnTo>
                    <a:pt x="12" y="55"/>
                  </a:lnTo>
                  <a:lnTo>
                    <a:pt x="12" y="53"/>
                  </a:lnTo>
                  <a:lnTo>
                    <a:pt x="12" y="51"/>
                  </a:lnTo>
                  <a:lnTo>
                    <a:pt x="10" y="51"/>
                  </a:lnTo>
                  <a:lnTo>
                    <a:pt x="10" y="53"/>
                  </a:lnTo>
                  <a:lnTo>
                    <a:pt x="10" y="55"/>
                  </a:lnTo>
                  <a:lnTo>
                    <a:pt x="8" y="55"/>
                  </a:lnTo>
                  <a:lnTo>
                    <a:pt x="6" y="55"/>
                  </a:lnTo>
                  <a:lnTo>
                    <a:pt x="6" y="53"/>
                  </a:lnTo>
                  <a:lnTo>
                    <a:pt x="6" y="51"/>
                  </a:lnTo>
                  <a:lnTo>
                    <a:pt x="6" y="49"/>
                  </a:lnTo>
                  <a:lnTo>
                    <a:pt x="4" y="49"/>
                  </a:lnTo>
                  <a:lnTo>
                    <a:pt x="4" y="51"/>
                  </a:lnTo>
                  <a:lnTo>
                    <a:pt x="2" y="51"/>
                  </a:lnTo>
                  <a:lnTo>
                    <a:pt x="0" y="51"/>
                  </a:lnTo>
                  <a:lnTo>
                    <a:pt x="0" y="49"/>
                  </a:lnTo>
                  <a:lnTo>
                    <a:pt x="0" y="47"/>
                  </a:lnTo>
                  <a:lnTo>
                    <a:pt x="2" y="47"/>
                  </a:lnTo>
                  <a:lnTo>
                    <a:pt x="4" y="47"/>
                  </a:lnTo>
                  <a:lnTo>
                    <a:pt x="4" y="45"/>
                  </a:lnTo>
                  <a:lnTo>
                    <a:pt x="2" y="45"/>
                  </a:lnTo>
                  <a:lnTo>
                    <a:pt x="2" y="43"/>
                  </a:lnTo>
                  <a:lnTo>
                    <a:pt x="0" y="41"/>
                  </a:lnTo>
                  <a:lnTo>
                    <a:pt x="0" y="39"/>
                  </a:lnTo>
                  <a:lnTo>
                    <a:pt x="2" y="39"/>
                  </a:lnTo>
                  <a:lnTo>
                    <a:pt x="4" y="39"/>
                  </a:lnTo>
                  <a:lnTo>
                    <a:pt x="4" y="41"/>
                  </a:lnTo>
                  <a:lnTo>
                    <a:pt x="6" y="39"/>
                  </a:lnTo>
                  <a:lnTo>
                    <a:pt x="4" y="37"/>
                  </a:lnTo>
                  <a:lnTo>
                    <a:pt x="4" y="35"/>
                  </a:lnTo>
                  <a:lnTo>
                    <a:pt x="4" y="33"/>
                  </a:lnTo>
                  <a:lnTo>
                    <a:pt x="6" y="35"/>
                  </a:lnTo>
                  <a:lnTo>
                    <a:pt x="8" y="35"/>
                  </a:lnTo>
                  <a:lnTo>
                    <a:pt x="8" y="37"/>
                  </a:lnTo>
                  <a:lnTo>
                    <a:pt x="10" y="37"/>
                  </a:lnTo>
                  <a:lnTo>
                    <a:pt x="10" y="39"/>
                  </a:lnTo>
                  <a:lnTo>
                    <a:pt x="12" y="39"/>
                  </a:lnTo>
                  <a:lnTo>
                    <a:pt x="14" y="37"/>
                  </a:lnTo>
                  <a:lnTo>
                    <a:pt x="14" y="35"/>
                  </a:lnTo>
                  <a:lnTo>
                    <a:pt x="14" y="33"/>
                  </a:lnTo>
                  <a:lnTo>
                    <a:pt x="12" y="33"/>
                  </a:lnTo>
                  <a:lnTo>
                    <a:pt x="12" y="31"/>
                  </a:lnTo>
                  <a:lnTo>
                    <a:pt x="10" y="31"/>
                  </a:lnTo>
                  <a:lnTo>
                    <a:pt x="10" y="29"/>
                  </a:lnTo>
                  <a:lnTo>
                    <a:pt x="10" y="27"/>
                  </a:lnTo>
                  <a:lnTo>
                    <a:pt x="12" y="27"/>
                  </a:lnTo>
                  <a:lnTo>
                    <a:pt x="12" y="25"/>
                  </a:lnTo>
                  <a:lnTo>
                    <a:pt x="12" y="23"/>
                  </a:lnTo>
                  <a:lnTo>
                    <a:pt x="10" y="23"/>
                  </a:lnTo>
                  <a:lnTo>
                    <a:pt x="10" y="21"/>
                  </a:lnTo>
                  <a:lnTo>
                    <a:pt x="12" y="21"/>
                  </a:lnTo>
                  <a:lnTo>
                    <a:pt x="12" y="19"/>
                  </a:lnTo>
                  <a:lnTo>
                    <a:pt x="10" y="17"/>
                  </a:lnTo>
                  <a:lnTo>
                    <a:pt x="8" y="15"/>
                  </a:lnTo>
                  <a:lnTo>
                    <a:pt x="10" y="15"/>
                  </a:lnTo>
                  <a:lnTo>
                    <a:pt x="10" y="17"/>
                  </a:lnTo>
                  <a:lnTo>
                    <a:pt x="12" y="17"/>
                  </a:lnTo>
                  <a:lnTo>
                    <a:pt x="12" y="15"/>
                  </a:lnTo>
                  <a:lnTo>
                    <a:pt x="12" y="15"/>
                  </a:lnTo>
                  <a:lnTo>
                    <a:pt x="14" y="15"/>
                  </a:lnTo>
                  <a:lnTo>
                    <a:pt x="14" y="13"/>
                  </a:lnTo>
                  <a:lnTo>
                    <a:pt x="16" y="13"/>
                  </a:lnTo>
                  <a:lnTo>
                    <a:pt x="16" y="11"/>
                  </a:lnTo>
                  <a:lnTo>
                    <a:pt x="16" y="13"/>
                  </a:lnTo>
                  <a:lnTo>
                    <a:pt x="18" y="15"/>
                  </a:lnTo>
                  <a:lnTo>
                    <a:pt x="20" y="15"/>
                  </a:lnTo>
                  <a:lnTo>
                    <a:pt x="22" y="15"/>
                  </a:lnTo>
                  <a:lnTo>
                    <a:pt x="22" y="13"/>
                  </a:lnTo>
                  <a:lnTo>
                    <a:pt x="24" y="11"/>
                  </a:lnTo>
                  <a:lnTo>
                    <a:pt x="24" y="9"/>
                  </a:lnTo>
                  <a:lnTo>
                    <a:pt x="26" y="9"/>
                  </a:lnTo>
                  <a:lnTo>
                    <a:pt x="26" y="7"/>
                  </a:lnTo>
                  <a:lnTo>
                    <a:pt x="28" y="9"/>
                  </a:lnTo>
                  <a:lnTo>
                    <a:pt x="26" y="9"/>
                  </a:lnTo>
                  <a:lnTo>
                    <a:pt x="26" y="11"/>
                  </a:lnTo>
                  <a:lnTo>
                    <a:pt x="28" y="11"/>
                  </a:lnTo>
                  <a:lnTo>
                    <a:pt x="28" y="13"/>
                  </a:lnTo>
                  <a:lnTo>
                    <a:pt x="30" y="13"/>
                  </a:lnTo>
                  <a:lnTo>
                    <a:pt x="32" y="13"/>
                  </a:lnTo>
                  <a:lnTo>
                    <a:pt x="32" y="11"/>
                  </a:lnTo>
                  <a:lnTo>
                    <a:pt x="32" y="9"/>
                  </a:lnTo>
                  <a:lnTo>
                    <a:pt x="34" y="9"/>
                  </a:lnTo>
                  <a:lnTo>
                    <a:pt x="34" y="7"/>
                  </a:lnTo>
                  <a:lnTo>
                    <a:pt x="36" y="7"/>
                  </a:lnTo>
                  <a:lnTo>
                    <a:pt x="36" y="7"/>
                  </a:lnTo>
                  <a:lnTo>
                    <a:pt x="38" y="7"/>
                  </a:lnTo>
                  <a:lnTo>
                    <a:pt x="42" y="7"/>
                  </a:lnTo>
                  <a:lnTo>
                    <a:pt x="44" y="7"/>
                  </a:lnTo>
                  <a:lnTo>
                    <a:pt x="46" y="7"/>
                  </a:lnTo>
                  <a:lnTo>
                    <a:pt x="48" y="7"/>
                  </a:lnTo>
                  <a:lnTo>
                    <a:pt x="52" y="7"/>
                  </a:lnTo>
                  <a:lnTo>
                    <a:pt x="58" y="7"/>
                  </a:lnTo>
                  <a:lnTo>
                    <a:pt x="60" y="5"/>
                  </a:lnTo>
                  <a:lnTo>
                    <a:pt x="62" y="5"/>
                  </a:lnTo>
                  <a:lnTo>
                    <a:pt x="64" y="5"/>
                  </a:lnTo>
                  <a:lnTo>
                    <a:pt x="76" y="5"/>
                  </a:lnTo>
                  <a:lnTo>
                    <a:pt x="78" y="5"/>
                  </a:lnTo>
                  <a:lnTo>
                    <a:pt x="80" y="5"/>
                  </a:lnTo>
                  <a:lnTo>
                    <a:pt x="82" y="5"/>
                  </a:lnTo>
                  <a:lnTo>
                    <a:pt x="84" y="5"/>
                  </a:lnTo>
                  <a:lnTo>
                    <a:pt x="84" y="5"/>
                  </a:lnTo>
                  <a:lnTo>
                    <a:pt x="87" y="5"/>
                  </a:lnTo>
                  <a:lnTo>
                    <a:pt x="89" y="5"/>
                  </a:lnTo>
                  <a:lnTo>
                    <a:pt x="91" y="5"/>
                  </a:lnTo>
                  <a:lnTo>
                    <a:pt x="93" y="5"/>
                  </a:lnTo>
                  <a:lnTo>
                    <a:pt x="93" y="2"/>
                  </a:lnTo>
                  <a:lnTo>
                    <a:pt x="97" y="2"/>
                  </a:lnTo>
                  <a:lnTo>
                    <a:pt x="99" y="2"/>
                  </a:lnTo>
                  <a:lnTo>
                    <a:pt x="103" y="2"/>
                  </a:lnTo>
                  <a:lnTo>
                    <a:pt x="107" y="2"/>
                  </a:lnTo>
                  <a:lnTo>
                    <a:pt x="109" y="2"/>
                  </a:lnTo>
                  <a:lnTo>
                    <a:pt x="113" y="2"/>
                  </a:lnTo>
                  <a:lnTo>
                    <a:pt x="117" y="2"/>
                  </a:lnTo>
                  <a:lnTo>
                    <a:pt x="117" y="0"/>
                  </a:lnTo>
                  <a:lnTo>
                    <a:pt x="119" y="0"/>
                  </a:lnTo>
                  <a:lnTo>
                    <a:pt x="121" y="0"/>
                  </a:lnTo>
                  <a:lnTo>
                    <a:pt x="125"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7" name="Freeform 234"/>
            <p:cNvSpPr>
              <a:spLocks/>
            </p:cNvSpPr>
            <p:nvPr/>
          </p:nvSpPr>
          <p:spPr bwMode="auto">
            <a:xfrm>
              <a:off x="7207250" y="3452813"/>
              <a:ext cx="358775" cy="207963"/>
            </a:xfrm>
            <a:custGeom>
              <a:avLst/>
              <a:gdLst>
                <a:gd name="T0" fmla="*/ 198 w 226"/>
                <a:gd name="T1" fmla="*/ 10 h 131"/>
                <a:gd name="T2" fmla="*/ 202 w 226"/>
                <a:gd name="T3" fmla="*/ 16 h 131"/>
                <a:gd name="T4" fmla="*/ 202 w 226"/>
                <a:gd name="T5" fmla="*/ 26 h 131"/>
                <a:gd name="T6" fmla="*/ 216 w 226"/>
                <a:gd name="T7" fmla="*/ 34 h 131"/>
                <a:gd name="T8" fmla="*/ 220 w 226"/>
                <a:gd name="T9" fmla="*/ 40 h 131"/>
                <a:gd name="T10" fmla="*/ 222 w 226"/>
                <a:gd name="T11" fmla="*/ 46 h 131"/>
                <a:gd name="T12" fmla="*/ 226 w 226"/>
                <a:gd name="T13" fmla="*/ 54 h 131"/>
                <a:gd name="T14" fmla="*/ 218 w 226"/>
                <a:gd name="T15" fmla="*/ 63 h 131"/>
                <a:gd name="T16" fmla="*/ 218 w 226"/>
                <a:gd name="T17" fmla="*/ 67 h 131"/>
                <a:gd name="T18" fmla="*/ 212 w 226"/>
                <a:gd name="T19" fmla="*/ 69 h 131"/>
                <a:gd name="T20" fmla="*/ 204 w 226"/>
                <a:gd name="T21" fmla="*/ 71 h 131"/>
                <a:gd name="T22" fmla="*/ 202 w 226"/>
                <a:gd name="T23" fmla="*/ 75 h 131"/>
                <a:gd name="T24" fmla="*/ 200 w 226"/>
                <a:gd name="T25" fmla="*/ 85 h 131"/>
                <a:gd name="T26" fmla="*/ 200 w 226"/>
                <a:gd name="T27" fmla="*/ 95 h 131"/>
                <a:gd name="T28" fmla="*/ 196 w 226"/>
                <a:gd name="T29" fmla="*/ 95 h 131"/>
                <a:gd name="T30" fmla="*/ 194 w 226"/>
                <a:gd name="T31" fmla="*/ 101 h 131"/>
                <a:gd name="T32" fmla="*/ 194 w 226"/>
                <a:gd name="T33" fmla="*/ 105 h 131"/>
                <a:gd name="T34" fmla="*/ 200 w 226"/>
                <a:gd name="T35" fmla="*/ 107 h 131"/>
                <a:gd name="T36" fmla="*/ 204 w 226"/>
                <a:gd name="T37" fmla="*/ 115 h 131"/>
                <a:gd name="T38" fmla="*/ 204 w 226"/>
                <a:gd name="T39" fmla="*/ 119 h 131"/>
                <a:gd name="T40" fmla="*/ 200 w 226"/>
                <a:gd name="T41" fmla="*/ 127 h 131"/>
                <a:gd name="T42" fmla="*/ 188 w 226"/>
                <a:gd name="T43" fmla="*/ 123 h 131"/>
                <a:gd name="T44" fmla="*/ 180 w 226"/>
                <a:gd name="T45" fmla="*/ 119 h 131"/>
                <a:gd name="T46" fmla="*/ 172 w 226"/>
                <a:gd name="T47" fmla="*/ 119 h 131"/>
                <a:gd name="T48" fmla="*/ 162 w 226"/>
                <a:gd name="T49" fmla="*/ 113 h 131"/>
                <a:gd name="T50" fmla="*/ 136 w 226"/>
                <a:gd name="T51" fmla="*/ 115 h 131"/>
                <a:gd name="T52" fmla="*/ 118 w 226"/>
                <a:gd name="T53" fmla="*/ 119 h 131"/>
                <a:gd name="T54" fmla="*/ 100 w 226"/>
                <a:gd name="T55" fmla="*/ 119 h 131"/>
                <a:gd name="T56" fmla="*/ 78 w 226"/>
                <a:gd name="T57" fmla="*/ 123 h 131"/>
                <a:gd name="T58" fmla="*/ 60 w 226"/>
                <a:gd name="T59" fmla="*/ 123 h 131"/>
                <a:gd name="T60" fmla="*/ 54 w 226"/>
                <a:gd name="T61" fmla="*/ 121 h 131"/>
                <a:gd name="T62" fmla="*/ 50 w 226"/>
                <a:gd name="T63" fmla="*/ 107 h 131"/>
                <a:gd name="T64" fmla="*/ 44 w 226"/>
                <a:gd name="T65" fmla="*/ 93 h 131"/>
                <a:gd name="T66" fmla="*/ 34 w 226"/>
                <a:gd name="T67" fmla="*/ 87 h 131"/>
                <a:gd name="T68" fmla="*/ 20 w 226"/>
                <a:gd name="T69" fmla="*/ 93 h 131"/>
                <a:gd name="T70" fmla="*/ 8 w 226"/>
                <a:gd name="T71" fmla="*/ 95 h 131"/>
                <a:gd name="T72" fmla="*/ 8 w 226"/>
                <a:gd name="T73" fmla="*/ 83 h 131"/>
                <a:gd name="T74" fmla="*/ 16 w 226"/>
                <a:gd name="T75" fmla="*/ 69 h 131"/>
                <a:gd name="T76" fmla="*/ 20 w 226"/>
                <a:gd name="T77" fmla="*/ 58 h 131"/>
                <a:gd name="T78" fmla="*/ 30 w 226"/>
                <a:gd name="T79" fmla="*/ 56 h 131"/>
                <a:gd name="T80" fmla="*/ 36 w 226"/>
                <a:gd name="T81" fmla="*/ 52 h 131"/>
                <a:gd name="T82" fmla="*/ 42 w 226"/>
                <a:gd name="T83" fmla="*/ 42 h 131"/>
                <a:gd name="T84" fmla="*/ 50 w 226"/>
                <a:gd name="T85" fmla="*/ 36 h 131"/>
                <a:gd name="T86" fmla="*/ 60 w 226"/>
                <a:gd name="T87" fmla="*/ 34 h 131"/>
                <a:gd name="T88" fmla="*/ 70 w 226"/>
                <a:gd name="T89" fmla="*/ 32 h 131"/>
                <a:gd name="T90" fmla="*/ 82 w 226"/>
                <a:gd name="T91" fmla="*/ 28 h 131"/>
                <a:gd name="T92" fmla="*/ 90 w 226"/>
                <a:gd name="T93" fmla="*/ 26 h 131"/>
                <a:gd name="T94" fmla="*/ 96 w 226"/>
                <a:gd name="T95" fmla="*/ 24 h 131"/>
                <a:gd name="T96" fmla="*/ 106 w 226"/>
                <a:gd name="T97" fmla="*/ 22 h 131"/>
                <a:gd name="T98" fmla="*/ 114 w 226"/>
                <a:gd name="T99" fmla="*/ 22 h 131"/>
                <a:gd name="T100" fmla="*/ 124 w 226"/>
                <a:gd name="T101" fmla="*/ 18 h 131"/>
                <a:gd name="T102" fmla="*/ 134 w 226"/>
                <a:gd name="T103" fmla="*/ 12 h 131"/>
                <a:gd name="T104" fmla="*/ 146 w 226"/>
                <a:gd name="T105" fmla="*/ 10 h 131"/>
                <a:gd name="T106" fmla="*/ 156 w 226"/>
                <a:gd name="T107" fmla="*/ 8 h 131"/>
                <a:gd name="T108" fmla="*/ 166 w 226"/>
                <a:gd name="T109" fmla="*/ 16 h 131"/>
                <a:gd name="T110" fmla="*/ 178 w 226"/>
                <a:gd name="T111" fmla="*/ 12 h 131"/>
                <a:gd name="T112" fmla="*/ 184 w 226"/>
                <a:gd name="T113" fmla="*/ 8 h 131"/>
                <a:gd name="T114" fmla="*/ 192 w 226"/>
                <a:gd name="T115" fmla="*/ 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6" h="131">
                  <a:moveTo>
                    <a:pt x="192" y="2"/>
                  </a:moveTo>
                  <a:lnTo>
                    <a:pt x="194" y="2"/>
                  </a:lnTo>
                  <a:lnTo>
                    <a:pt x="196" y="2"/>
                  </a:lnTo>
                  <a:lnTo>
                    <a:pt x="196" y="4"/>
                  </a:lnTo>
                  <a:lnTo>
                    <a:pt x="196" y="6"/>
                  </a:lnTo>
                  <a:lnTo>
                    <a:pt x="196" y="8"/>
                  </a:lnTo>
                  <a:lnTo>
                    <a:pt x="196" y="10"/>
                  </a:lnTo>
                  <a:lnTo>
                    <a:pt x="198" y="10"/>
                  </a:lnTo>
                  <a:lnTo>
                    <a:pt x="198" y="8"/>
                  </a:lnTo>
                  <a:lnTo>
                    <a:pt x="200" y="8"/>
                  </a:lnTo>
                  <a:lnTo>
                    <a:pt x="202" y="8"/>
                  </a:lnTo>
                  <a:lnTo>
                    <a:pt x="202" y="10"/>
                  </a:lnTo>
                  <a:lnTo>
                    <a:pt x="204" y="10"/>
                  </a:lnTo>
                  <a:lnTo>
                    <a:pt x="204" y="12"/>
                  </a:lnTo>
                  <a:lnTo>
                    <a:pt x="202" y="14"/>
                  </a:lnTo>
                  <a:lnTo>
                    <a:pt x="202" y="16"/>
                  </a:lnTo>
                  <a:lnTo>
                    <a:pt x="204" y="18"/>
                  </a:lnTo>
                  <a:lnTo>
                    <a:pt x="202" y="18"/>
                  </a:lnTo>
                  <a:lnTo>
                    <a:pt x="202" y="20"/>
                  </a:lnTo>
                  <a:lnTo>
                    <a:pt x="200" y="22"/>
                  </a:lnTo>
                  <a:lnTo>
                    <a:pt x="200" y="22"/>
                  </a:lnTo>
                  <a:lnTo>
                    <a:pt x="202" y="22"/>
                  </a:lnTo>
                  <a:lnTo>
                    <a:pt x="202" y="24"/>
                  </a:lnTo>
                  <a:lnTo>
                    <a:pt x="202" y="26"/>
                  </a:lnTo>
                  <a:lnTo>
                    <a:pt x="204" y="26"/>
                  </a:lnTo>
                  <a:lnTo>
                    <a:pt x="206" y="26"/>
                  </a:lnTo>
                  <a:lnTo>
                    <a:pt x="208" y="28"/>
                  </a:lnTo>
                  <a:lnTo>
                    <a:pt x="208" y="30"/>
                  </a:lnTo>
                  <a:lnTo>
                    <a:pt x="210" y="30"/>
                  </a:lnTo>
                  <a:lnTo>
                    <a:pt x="212" y="32"/>
                  </a:lnTo>
                  <a:lnTo>
                    <a:pt x="214" y="34"/>
                  </a:lnTo>
                  <a:lnTo>
                    <a:pt x="216" y="34"/>
                  </a:lnTo>
                  <a:lnTo>
                    <a:pt x="218" y="32"/>
                  </a:lnTo>
                  <a:lnTo>
                    <a:pt x="220" y="32"/>
                  </a:lnTo>
                  <a:lnTo>
                    <a:pt x="222" y="32"/>
                  </a:lnTo>
                  <a:lnTo>
                    <a:pt x="222" y="34"/>
                  </a:lnTo>
                  <a:lnTo>
                    <a:pt x="222" y="36"/>
                  </a:lnTo>
                  <a:lnTo>
                    <a:pt x="220" y="36"/>
                  </a:lnTo>
                  <a:lnTo>
                    <a:pt x="220" y="38"/>
                  </a:lnTo>
                  <a:lnTo>
                    <a:pt x="220" y="40"/>
                  </a:lnTo>
                  <a:lnTo>
                    <a:pt x="222" y="40"/>
                  </a:lnTo>
                  <a:lnTo>
                    <a:pt x="224" y="40"/>
                  </a:lnTo>
                  <a:lnTo>
                    <a:pt x="226" y="40"/>
                  </a:lnTo>
                  <a:lnTo>
                    <a:pt x="226" y="42"/>
                  </a:lnTo>
                  <a:lnTo>
                    <a:pt x="224" y="42"/>
                  </a:lnTo>
                  <a:lnTo>
                    <a:pt x="224" y="44"/>
                  </a:lnTo>
                  <a:lnTo>
                    <a:pt x="222" y="44"/>
                  </a:lnTo>
                  <a:lnTo>
                    <a:pt x="222" y="46"/>
                  </a:lnTo>
                  <a:lnTo>
                    <a:pt x="222" y="48"/>
                  </a:lnTo>
                  <a:lnTo>
                    <a:pt x="222" y="50"/>
                  </a:lnTo>
                  <a:lnTo>
                    <a:pt x="220" y="50"/>
                  </a:lnTo>
                  <a:lnTo>
                    <a:pt x="220" y="52"/>
                  </a:lnTo>
                  <a:lnTo>
                    <a:pt x="220" y="54"/>
                  </a:lnTo>
                  <a:lnTo>
                    <a:pt x="222" y="54"/>
                  </a:lnTo>
                  <a:lnTo>
                    <a:pt x="224" y="54"/>
                  </a:lnTo>
                  <a:lnTo>
                    <a:pt x="226" y="54"/>
                  </a:lnTo>
                  <a:lnTo>
                    <a:pt x="226" y="56"/>
                  </a:lnTo>
                  <a:lnTo>
                    <a:pt x="226" y="58"/>
                  </a:lnTo>
                  <a:lnTo>
                    <a:pt x="226" y="61"/>
                  </a:lnTo>
                  <a:lnTo>
                    <a:pt x="224" y="58"/>
                  </a:lnTo>
                  <a:lnTo>
                    <a:pt x="222" y="58"/>
                  </a:lnTo>
                  <a:lnTo>
                    <a:pt x="220" y="58"/>
                  </a:lnTo>
                  <a:lnTo>
                    <a:pt x="220" y="61"/>
                  </a:lnTo>
                  <a:lnTo>
                    <a:pt x="218" y="63"/>
                  </a:lnTo>
                  <a:lnTo>
                    <a:pt x="220" y="63"/>
                  </a:lnTo>
                  <a:lnTo>
                    <a:pt x="222" y="63"/>
                  </a:lnTo>
                  <a:lnTo>
                    <a:pt x="222" y="65"/>
                  </a:lnTo>
                  <a:lnTo>
                    <a:pt x="222" y="67"/>
                  </a:lnTo>
                  <a:lnTo>
                    <a:pt x="222" y="69"/>
                  </a:lnTo>
                  <a:lnTo>
                    <a:pt x="220" y="69"/>
                  </a:lnTo>
                  <a:lnTo>
                    <a:pt x="218" y="69"/>
                  </a:lnTo>
                  <a:lnTo>
                    <a:pt x="218" y="67"/>
                  </a:lnTo>
                  <a:lnTo>
                    <a:pt x="216" y="67"/>
                  </a:lnTo>
                  <a:lnTo>
                    <a:pt x="216" y="65"/>
                  </a:lnTo>
                  <a:lnTo>
                    <a:pt x="218" y="65"/>
                  </a:lnTo>
                  <a:lnTo>
                    <a:pt x="216" y="63"/>
                  </a:lnTo>
                  <a:lnTo>
                    <a:pt x="216" y="65"/>
                  </a:lnTo>
                  <a:lnTo>
                    <a:pt x="214" y="65"/>
                  </a:lnTo>
                  <a:lnTo>
                    <a:pt x="214" y="67"/>
                  </a:lnTo>
                  <a:lnTo>
                    <a:pt x="212" y="69"/>
                  </a:lnTo>
                  <a:lnTo>
                    <a:pt x="212" y="71"/>
                  </a:lnTo>
                  <a:lnTo>
                    <a:pt x="210" y="71"/>
                  </a:lnTo>
                  <a:lnTo>
                    <a:pt x="208" y="71"/>
                  </a:lnTo>
                  <a:lnTo>
                    <a:pt x="206" y="69"/>
                  </a:lnTo>
                  <a:lnTo>
                    <a:pt x="206" y="67"/>
                  </a:lnTo>
                  <a:lnTo>
                    <a:pt x="206" y="69"/>
                  </a:lnTo>
                  <a:lnTo>
                    <a:pt x="204" y="69"/>
                  </a:lnTo>
                  <a:lnTo>
                    <a:pt x="204" y="71"/>
                  </a:lnTo>
                  <a:lnTo>
                    <a:pt x="202" y="71"/>
                  </a:lnTo>
                  <a:lnTo>
                    <a:pt x="202" y="71"/>
                  </a:lnTo>
                  <a:lnTo>
                    <a:pt x="202" y="73"/>
                  </a:lnTo>
                  <a:lnTo>
                    <a:pt x="200" y="73"/>
                  </a:lnTo>
                  <a:lnTo>
                    <a:pt x="200" y="71"/>
                  </a:lnTo>
                  <a:lnTo>
                    <a:pt x="198" y="71"/>
                  </a:lnTo>
                  <a:lnTo>
                    <a:pt x="200" y="73"/>
                  </a:lnTo>
                  <a:lnTo>
                    <a:pt x="202" y="75"/>
                  </a:lnTo>
                  <a:lnTo>
                    <a:pt x="202" y="77"/>
                  </a:lnTo>
                  <a:lnTo>
                    <a:pt x="200" y="77"/>
                  </a:lnTo>
                  <a:lnTo>
                    <a:pt x="200" y="79"/>
                  </a:lnTo>
                  <a:lnTo>
                    <a:pt x="202" y="79"/>
                  </a:lnTo>
                  <a:lnTo>
                    <a:pt x="202" y="81"/>
                  </a:lnTo>
                  <a:lnTo>
                    <a:pt x="202" y="83"/>
                  </a:lnTo>
                  <a:lnTo>
                    <a:pt x="200" y="83"/>
                  </a:lnTo>
                  <a:lnTo>
                    <a:pt x="200" y="85"/>
                  </a:lnTo>
                  <a:lnTo>
                    <a:pt x="200" y="87"/>
                  </a:lnTo>
                  <a:lnTo>
                    <a:pt x="202" y="87"/>
                  </a:lnTo>
                  <a:lnTo>
                    <a:pt x="202" y="89"/>
                  </a:lnTo>
                  <a:lnTo>
                    <a:pt x="204" y="89"/>
                  </a:lnTo>
                  <a:lnTo>
                    <a:pt x="204" y="91"/>
                  </a:lnTo>
                  <a:lnTo>
                    <a:pt x="204" y="93"/>
                  </a:lnTo>
                  <a:lnTo>
                    <a:pt x="202" y="95"/>
                  </a:lnTo>
                  <a:lnTo>
                    <a:pt x="200" y="95"/>
                  </a:lnTo>
                  <a:lnTo>
                    <a:pt x="200" y="93"/>
                  </a:lnTo>
                  <a:lnTo>
                    <a:pt x="198" y="93"/>
                  </a:lnTo>
                  <a:lnTo>
                    <a:pt x="198" y="91"/>
                  </a:lnTo>
                  <a:lnTo>
                    <a:pt x="196" y="91"/>
                  </a:lnTo>
                  <a:lnTo>
                    <a:pt x="194" y="89"/>
                  </a:lnTo>
                  <a:lnTo>
                    <a:pt x="194" y="91"/>
                  </a:lnTo>
                  <a:lnTo>
                    <a:pt x="194" y="93"/>
                  </a:lnTo>
                  <a:lnTo>
                    <a:pt x="196" y="95"/>
                  </a:lnTo>
                  <a:lnTo>
                    <a:pt x="194" y="97"/>
                  </a:lnTo>
                  <a:lnTo>
                    <a:pt x="194" y="95"/>
                  </a:lnTo>
                  <a:lnTo>
                    <a:pt x="192" y="95"/>
                  </a:lnTo>
                  <a:lnTo>
                    <a:pt x="190" y="95"/>
                  </a:lnTo>
                  <a:lnTo>
                    <a:pt x="190" y="97"/>
                  </a:lnTo>
                  <a:lnTo>
                    <a:pt x="192" y="99"/>
                  </a:lnTo>
                  <a:lnTo>
                    <a:pt x="192" y="101"/>
                  </a:lnTo>
                  <a:lnTo>
                    <a:pt x="194" y="101"/>
                  </a:lnTo>
                  <a:lnTo>
                    <a:pt x="194" y="103"/>
                  </a:lnTo>
                  <a:lnTo>
                    <a:pt x="192" y="103"/>
                  </a:lnTo>
                  <a:lnTo>
                    <a:pt x="190" y="103"/>
                  </a:lnTo>
                  <a:lnTo>
                    <a:pt x="190" y="105"/>
                  </a:lnTo>
                  <a:lnTo>
                    <a:pt x="190" y="107"/>
                  </a:lnTo>
                  <a:lnTo>
                    <a:pt x="192" y="107"/>
                  </a:lnTo>
                  <a:lnTo>
                    <a:pt x="194" y="107"/>
                  </a:lnTo>
                  <a:lnTo>
                    <a:pt x="194" y="105"/>
                  </a:lnTo>
                  <a:lnTo>
                    <a:pt x="196" y="105"/>
                  </a:lnTo>
                  <a:lnTo>
                    <a:pt x="196" y="107"/>
                  </a:lnTo>
                  <a:lnTo>
                    <a:pt x="196" y="109"/>
                  </a:lnTo>
                  <a:lnTo>
                    <a:pt x="196" y="111"/>
                  </a:lnTo>
                  <a:lnTo>
                    <a:pt x="198" y="111"/>
                  </a:lnTo>
                  <a:lnTo>
                    <a:pt x="200" y="111"/>
                  </a:lnTo>
                  <a:lnTo>
                    <a:pt x="200" y="109"/>
                  </a:lnTo>
                  <a:lnTo>
                    <a:pt x="200" y="107"/>
                  </a:lnTo>
                  <a:lnTo>
                    <a:pt x="202" y="107"/>
                  </a:lnTo>
                  <a:lnTo>
                    <a:pt x="202" y="109"/>
                  </a:lnTo>
                  <a:lnTo>
                    <a:pt x="202" y="111"/>
                  </a:lnTo>
                  <a:lnTo>
                    <a:pt x="202" y="113"/>
                  </a:lnTo>
                  <a:lnTo>
                    <a:pt x="202" y="115"/>
                  </a:lnTo>
                  <a:lnTo>
                    <a:pt x="202" y="117"/>
                  </a:lnTo>
                  <a:lnTo>
                    <a:pt x="204" y="117"/>
                  </a:lnTo>
                  <a:lnTo>
                    <a:pt x="204" y="115"/>
                  </a:lnTo>
                  <a:lnTo>
                    <a:pt x="206" y="117"/>
                  </a:lnTo>
                  <a:lnTo>
                    <a:pt x="206" y="119"/>
                  </a:lnTo>
                  <a:lnTo>
                    <a:pt x="208" y="119"/>
                  </a:lnTo>
                  <a:lnTo>
                    <a:pt x="208" y="119"/>
                  </a:lnTo>
                  <a:lnTo>
                    <a:pt x="208" y="121"/>
                  </a:lnTo>
                  <a:lnTo>
                    <a:pt x="206" y="121"/>
                  </a:lnTo>
                  <a:lnTo>
                    <a:pt x="206" y="119"/>
                  </a:lnTo>
                  <a:lnTo>
                    <a:pt x="204" y="119"/>
                  </a:lnTo>
                  <a:lnTo>
                    <a:pt x="204" y="119"/>
                  </a:lnTo>
                  <a:lnTo>
                    <a:pt x="204" y="121"/>
                  </a:lnTo>
                  <a:lnTo>
                    <a:pt x="206" y="121"/>
                  </a:lnTo>
                  <a:lnTo>
                    <a:pt x="204" y="121"/>
                  </a:lnTo>
                  <a:lnTo>
                    <a:pt x="202" y="121"/>
                  </a:lnTo>
                  <a:lnTo>
                    <a:pt x="202" y="123"/>
                  </a:lnTo>
                  <a:lnTo>
                    <a:pt x="202" y="125"/>
                  </a:lnTo>
                  <a:lnTo>
                    <a:pt x="200" y="127"/>
                  </a:lnTo>
                  <a:lnTo>
                    <a:pt x="198" y="127"/>
                  </a:lnTo>
                  <a:lnTo>
                    <a:pt x="198" y="125"/>
                  </a:lnTo>
                  <a:lnTo>
                    <a:pt x="196" y="125"/>
                  </a:lnTo>
                  <a:lnTo>
                    <a:pt x="194" y="125"/>
                  </a:lnTo>
                  <a:lnTo>
                    <a:pt x="194" y="123"/>
                  </a:lnTo>
                  <a:lnTo>
                    <a:pt x="192" y="123"/>
                  </a:lnTo>
                  <a:lnTo>
                    <a:pt x="190" y="123"/>
                  </a:lnTo>
                  <a:lnTo>
                    <a:pt x="188" y="123"/>
                  </a:lnTo>
                  <a:lnTo>
                    <a:pt x="188" y="121"/>
                  </a:lnTo>
                  <a:lnTo>
                    <a:pt x="186" y="121"/>
                  </a:lnTo>
                  <a:lnTo>
                    <a:pt x="184" y="121"/>
                  </a:lnTo>
                  <a:lnTo>
                    <a:pt x="184" y="123"/>
                  </a:lnTo>
                  <a:lnTo>
                    <a:pt x="184" y="121"/>
                  </a:lnTo>
                  <a:lnTo>
                    <a:pt x="182" y="121"/>
                  </a:lnTo>
                  <a:lnTo>
                    <a:pt x="182" y="119"/>
                  </a:lnTo>
                  <a:lnTo>
                    <a:pt x="180" y="119"/>
                  </a:lnTo>
                  <a:lnTo>
                    <a:pt x="178" y="119"/>
                  </a:lnTo>
                  <a:lnTo>
                    <a:pt x="178" y="119"/>
                  </a:lnTo>
                  <a:lnTo>
                    <a:pt x="178" y="119"/>
                  </a:lnTo>
                  <a:lnTo>
                    <a:pt x="178" y="119"/>
                  </a:lnTo>
                  <a:lnTo>
                    <a:pt x="176" y="119"/>
                  </a:lnTo>
                  <a:lnTo>
                    <a:pt x="174" y="119"/>
                  </a:lnTo>
                  <a:lnTo>
                    <a:pt x="172" y="119"/>
                  </a:lnTo>
                  <a:lnTo>
                    <a:pt x="172" y="119"/>
                  </a:lnTo>
                  <a:lnTo>
                    <a:pt x="170" y="119"/>
                  </a:lnTo>
                  <a:lnTo>
                    <a:pt x="168" y="119"/>
                  </a:lnTo>
                  <a:lnTo>
                    <a:pt x="168" y="117"/>
                  </a:lnTo>
                  <a:lnTo>
                    <a:pt x="166" y="117"/>
                  </a:lnTo>
                  <a:lnTo>
                    <a:pt x="166" y="115"/>
                  </a:lnTo>
                  <a:lnTo>
                    <a:pt x="166" y="113"/>
                  </a:lnTo>
                  <a:lnTo>
                    <a:pt x="164" y="113"/>
                  </a:lnTo>
                  <a:lnTo>
                    <a:pt x="162" y="113"/>
                  </a:lnTo>
                  <a:lnTo>
                    <a:pt x="160" y="113"/>
                  </a:lnTo>
                  <a:lnTo>
                    <a:pt x="158" y="113"/>
                  </a:lnTo>
                  <a:lnTo>
                    <a:pt x="146" y="115"/>
                  </a:lnTo>
                  <a:lnTo>
                    <a:pt x="144" y="115"/>
                  </a:lnTo>
                  <a:lnTo>
                    <a:pt x="142" y="115"/>
                  </a:lnTo>
                  <a:lnTo>
                    <a:pt x="140" y="115"/>
                  </a:lnTo>
                  <a:lnTo>
                    <a:pt x="138" y="115"/>
                  </a:lnTo>
                  <a:lnTo>
                    <a:pt x="136" y="115"/>
                  </a:lnTo>
                  <a:lnTo>
                    <a:pt x="132" y="117"/>
                  </a:lnTo>
                  <a:lnTo>
                    <a:pt x="130" y="117"/>
                  </a:lnTo>
                  <a:lnTo>
                    <a:pt x="130" y="117"/>
                  </a:lnTo>
                  <a:lnTo>
                    <a:pt x="128" y="117"/>
                  </a:lnTo>
                  <a:lnTo>
                    <a:pt x="126" y="117"/>
                  </a:lnTo>
                  <a:lnTo>
                    <a:pt x="122" y="119"/>
                  </a:lnTo>
                  <a:lnTo>
                    <a:pt x="120" y="119"/>
                  </a:lnTo>
                  <a:lnTo>
                    <a:pt x="118" y="119"/>
                  </a:lnTo>
                  <a:lnTo>
                    <a:pt x="116" y="119"/>
                  </a:lnTo>
                  <a:lnTo>
                    <a:pt x="114" y="119"/>
                  </a:lnTo>
                  <a:lnTo>
                    <a:pt x="112" y="119"/>
                  </a:lnTo>
                  <a:lnTo>
                    <a:pt x="108" y="119"/>
                  </a:lnTo>
                  <a:lnTo>
                    <a:pt x="106" y="119"/>
                  </a:lnTo>
                  <a:lnTo>
                    <a:pt x="104" y="119"/>
                  </a:lnTo>
                  <a:lnTo>
                    <a:pt x="102" y="119"/>
                  </a:lnTo>
                  <a:lnTo>
                    <a:pt x="100" y="119"/>
                  </a:lnTo>
                  <a:lnTo>
                    <a:pt x="100" y="121"/>
                  </a:lnTo>
                  <a:lnTo>
                    <a:pt x="96" y="121"/>
                  </a:lnTo>
                  <a:lnTo>
                    <a:pt x="94" y="121"/>
                  </a:lnTo>
                  <a:lnTo>
                    <a:pt x="92" y="121"/>
                  </a:lnTo>
                  <a:lnTo>
                    <a:pt x="86" y="123"/>
                  </a:lnTo>
                  <a:lnTo>
                    <a:pt x="82" y="123"/>
                  </a:lnTo>
                  <a:lnTo>
                    <a:pt x="82" y="123"/>
                  </a:lnTo>
                  <a:lnTo>
                    <a:pt x="78" y="123"/>
                  </a:lnTo>
                  <a:lnTo>
                    <a:pt x="72" y="123"/>
                  </a:lnTo>
                  <a:lnTo>
                    <a:pt x="70" y="123"/>
                  </a:lnTo>
                  <a:lnTo>
                    <a:pt x="66" y="123"/>
                  </a:lnTo>
                  <a:lnTo>
                    <a:pt x="66" y="121"/>
                  </a:lnTo>
                  <a:lnTo>
                    <a:pt x="64" y="121"/>
                  </a:lnTo>
                  <a:lnTo>
                    <a:pt x="64" y="119"/>
                  </a:lnTo>
                  <a:lnTo>
                    <a:pt x="62" y="123"/>
                  </a:lnTo>
                  <a:lnTo>
                    <a:pt x="60" y="123"/>
                  </a:lnTo>
                  <a:lnTo>
                    <a:pt x="60" y="125"/>
                  </a:lnTo>
                  <a:lnTo>
                    <a:pt x="58" y="125"/>
                  </a:lnTo>
                  <a:lnTo>
                    <a:pt x="54" y="129"/>
                  </a:lnTo>
                  <a:lnTo>
                    <a:pt x="54" y="131"/>
                  </a:lnTo>
                  <a:lnTo>
                    <a:pt x="54" y="129"/>
                  </a:lnTo>
                  <a:lnTo>
                    <a:pt x="54" y="125"/>
                  </a:lnTo>
                  <a:lnTo>
                    <a:pt x="54" y="123"/>
                  </a:lnTo>
                  <a:lnTo>
                    <a:pt x="54" y="121"/>
                  </a:lnTo>
                  <a:lnTo>
                    <a:pt x="52" y="121"/>
                  </a:lnTo>
                  <a:lnTo>
                    <a:pt x="50" y="119"/>
                  </a:lnTo>
                  <a:lnTo>
                    <a:pt x="52" y="117"/>
                  </a:lnTo>
                  <a:lnTo>
                    <a:pt x="52" y="115"/>
                  </a:lnTo>
                  <a:lnTo>
                    <a:pt x="50" y="113"/>
                  </a:lnTo>
                  <a:lnTo>
                    <a:pt x="50" y="111"/>
                  </a:lnTo>
                  <a:lnTo>
                    <a:pt x="50" y="109"/>
                  </a:lnTo>
                  <a:lnTo>
                    <a:pt x="50" y="107"/>
                  </a:lnTo>
                  <a:lnTo>
                    <a:pt x="50" y="105"/>
                  </a:lnTo>
                  <a:lnTo>
                    <a:pt x="48" y="103"/>
                  </a:lnTo>
                  <a:lnTo>
                    <a:pt x="48" y="101"/>
                  </a:lnTo>
                  <a:lnTo>
                    <a:pt x="46" y="101"/>
                  </a:lnTo>
                  <a:lnTo>
                    <a:pt x="44" y="99"/>
                  </a:lnTo>
                  <a:lnTo>
                    <a:pt x="46" y="95"/>
                  </a:lnTo>
                  <a:lnTo>
                    <a:pt x="46" y="93"/>
                  </a:lnTo>
                  <a:lnTo>
                    <a:pt x="44" y="93"/>
                  </a:lnTo>
                  <a:lnTo>
                    <a:pt x="42" y="93"/>
                  </a:lnTo>
                  <a:lnTo>
                    <a:pt x="40" y="91"/>
                  </a:lnTo>
                  <a:lnTo>
                    <a:pt x="38" y="91"/>
                  </a:lnTo>
                  <a:lnTo>
                    <a:pt x="36" y="91"/>
                  </a:lnTo>
                  <a:lnTo>
                    <a:pt x="34" y="91"/>
                  </a:lnTo>
                  <a:lnTo>
                    <a:pt x="34" y="89"/>
                  </a:lnTo>
                  <a:lnTo>
                    <a:pt x="34" y="87"/>
                  </a:lnTo>
                  <a:lnTo>
                    <a:pt x="34" y="87"/>
                  </a:lnTo>
                  <a:lnTo>
                    <a:pt x="32" y="87"/>
                  </a:lnTo>
                  <a:lnTo>
                    <a:pt x="32" y="89"/>
                  </a:lnTo>
                  <a:lnTo>
                    <a:pt x="30" y="89"/>
                  </a:lnTo>
                  <a:lnTo>
                    <a:pt x="30" y="91"/>
                  </a:lnTo>
                  <a:lnTo>
                    <a:pt x="26" y="93"/>
                  </a:lnTo>
                  <a:lnTo>
                    <a:pt x="24" y="93"/>
                  </a:lnTo>
                  <a:lnTo>
                    <a:pt x="22" y="93"/>
                  </a:lnTo>
                  <a:lnTo>
                    <a:pt x="20" y="93"/>
                  </a:lnTo>
                  <a:lnTo>
                    <a:pt x="18" y="93"/>
                  </a:lnTo>
                  <a:lnTo>
                    <a:pt x="16" y="93"/>
                  </a:lnTo>
                  <a:lnTo>
                    <a:pt x="16" y="95"/>
                  </a:lnTo>
                  <a:lnTo>
                    <a:pt x="14" y="95"/>
                  </a:lnTo>
                  <a:lnTo>
                    <a:pt x="12" y="95"/>
                  </a:lnTo>
                  <a:lnTo>
                    <a:pt x="10" y="95"/>
                  </a:lnTo>
                  <a:lnTo>
                    <a:pt x="10" y="97"/>
                  </a:lnTo>
                  <a:lnTo>
                    <a:pt x="8" y="95"/>
                  </a:lnTo>
                  <a:lnTo>
                    <a:pt x="8" y="93"/>
                  </a:lnTo>
                  <a:lnTo>
                    <a:pt x="4" y="91"/>
                  </a:lnTo>
                  <a:lnTo>
                    <a:pt x="2" y="89"/>
                  </a:lnTo>
                  <a:lnTo>
                    <a:pt x="0" y="89"/>
                  </a:lnTo>
                  <a:lnTo>
                    <a:pt x="0" y="87"/>
                  </a:lnTo>
                  <a:lnTo>
                    <a:pt x="4" y="85"/>
                  </a:lnTo>
                  <a:lnTo>
                    <a:pt x="6" y="83"/>
                  </a:lnTo>
                  <a:lnTo>
                    <a:pt x="8" y="83"/>
                  </a:lnTo>
                  <a:lnTo>
                    <a:pt x="8" y="81"/>
                  </a:lnTo>
                  <a:lnTo>
                    <a:pt x="14" y="77"/>
                  </a:lnTo>
                  <a:lnTo>
                    <a:pt x="16" y="75"/>
                  </a:lnTo>
                  <a:lnTo>
                    <a:pt x="18" y="73"/>
                  </a:lnTo>
                  <a:lnTo>
                    <a:pt x="18" y="71"/>
                  </a:lnTo>
                  <a:lnTo>
                    <a:pt x="18" y="71"/>
                  </a:lnTo>
                  <a:lnTo>
                    <a:pt x="18" y="69"/>
                  </a:lnTo>
                  <a:lnTo>
                    <a:pt x="16" y="69"/>
                  </a:lnTo>
                  <a:lnTo>
                    <a:pt x="16" y="67"/>
                  </a:lnTo>
                  <a:lnTo>
                    <a:pt x="18" y="67"/>
                  </a:lnTo>
                  <a:lnTo>
                    <a:pt x="18" y="65"/>
                  </a:lnTo>
                  <a:lnTo>
                    <a:pt x="18" y="63"/>
                  </a:lnTo>
                  <a:lnTo>
                    <a:pt x="20" y="61"/>
                  </a:lnTo>
                  <a:lnTo>
                    <a:pt x="18" y="61"/>
                  </a:lnTo>
                  <a:lnTo>
                    <a:pt x="20" y="61"/>
                  </a:lnTo>
                  <a:lnTo>
                    <a:pt x="20" y="58"/>
                  </a:lnTo>
                  <a:lnTo>
                    <a:pt x="22" y="58"/>
                  </a:lnTo>
                  <a:lnTo>
                    <a:pt x="22" y="56"/>
                  </a:lnTo>
                  <a:lnTo>
                    <a:pt x="24" y="56"/>
                  </a:lnTo>
                  <a:lnTo>
                    <a:pt x="24" y="54"/>
                  </a:lnTo>
                  <a:lnTo>
                    <a:pt x="26" y="54"/>
                  </a:lnTo>
                  <a:lnTo>
                    <a:pt x="26" y="56"/>
                  </a:lnTo>
                  <a:lnTo>
                    <a:pt x="28" y="56"/>
                  </a:lnTo>
                  <a:lnTo>
                    <a:pt x="30" y="56"/>
                  </a:lnTo>
                  <a:lnTo>
                    <a:pt x="32" y="56"/>
                  </a:lnTo>
                  <a:lnTo>
                    <a:pt x="32" y="54"/>
                  </a:lnTo>
                  <a:lnTo>
                    <a:pt x="34" y="54"/>
                  </a:lnTo>
                  <a:lnTo>
                    <a:pt x="34" y="56"/>
                  </a:lnTo>
                  <a:lnTo>
                    <a:pt x="34" y="56"/>
                  </a:lnTo>
                  <a:lnTo>
                    <a:pt x="34" y="54"/>
                  </a:lnTo>
                  <a:lnTo>
                    <a:pt x="34" y="52"/>
                  </a:lnTo>
                  <a:lnTo>
                    <a:pt x="36" y="52"/>
                  </a:lnTo>
                  <a:lnTo>
                    <a:pt x="36" y="50"/>
                  </a:lnTo>
                  <a:lnTo>
                    <a:pt x="36" y="48"/>
                  </a:lnTo>
                  <a:lnTo>
                    <a:pt x="38" y="48"/>
                  </a:lnTo>
                  <a:lnTo>
                    <a:pt x="38" y="46"/>
                  </a:lnTo>
                  <a:lnTo>
                    <a:pt x="40" y="46"/>
                  </a:lnTo>
                  <a:lnTo>
                    <a:pt x="40" y="44"/>
                  </a:lnTo>
                  <a:lnTo>
                    <a:pt x="42" y="44"/>
                  </a:lnTo>
                  <a:lnTo>
                    <a:pt x="42" y="42"/>
                  </a:lnTo>
                  <a:lnTo>
                    <a:pt x="42" y="40"/>
                  </a:lnTo>
                  <a:lnTo>
                    <a:pt x="44" y="40"/>
                  </a:lnTo>
                  <a:lnTo>
                    <a:pt x="46" y="40"/>
                  </a:lnTo>
                  <a:lnTo>
                    <a:pt x="46" y="38"/>
                  </a:lnTo>
                  <a:lnTo>
                    <a:pt x="46" y="40"/>
                  </a:lnTo>
                  <a:lnTo>
                    <a:pt x="48" y="38"/>
                  </a:lnTo>
                  <a:lnTo>
                    <a:pt x="48" y="36"/>
                  </a:lnTo>
                  <a:lnTo>
                    <a:pt x="50" y="36"/>
                  </a:lnTo>
                  <a:lnTo>
                    <a:pt x="52" y="36"/>
                  </a:lnTo>
                  <a:lnTo>
                    <a:pt x="54" y="36"/>
                  </a:lnTo>
                  <a:lnTo>
                    <a:pt x="56" y="36"/>
                  </a:lnTo>
                  <a:lnTo>
                    <a:pt x="58" y="36"/>
                  </a:lnTo>
                  <a:lnTo>
                    <a:pt x="58" y="34"/>
                  </a:lnTo>
                  <a:lnTo>
                    <a:pt x="60" y="34"/>
                  </a:lnTo>
                  <a:lnTo>
                    <a:pt x="60" y="36"/>
                  </a:lnTo>
                  <a:lnTo>
                    <a:pt x="60" y="34"/>
                  </a:lnTo>
                  <a:lnTo>
                    <a:pt x="60" y="32"/>
                  </a:lnTo>
                  <a:lnTo>
                    <a:pt x="62" y="32"/>
                  </a:lnTo>
                  <a:lnTo>
                    <a:pt x="64" y="32"/>
                  </a:lnTo>
                  <a:lnTo>
                    <a:pt x="64" y="34"/>
                  </a:lnTo>
                  <a:lnTo>
                    <a:pt x="64" y="32"/>
                  </a:lnTo>
                  <a:lnTo>
                    <a:pt x="66" y="32"/>
                  </a:lnTo>
                  <a:lnTo>
                    <a:pt x="68" y="32"/>
                  </a:lnTo>
                  <a:lnTo>
                    <a:pt x="70" y="32"/>
                  </a:lnTo>
                  <a:lnTo>
                    <a:pt x="72" y="32"/>
                  </a:lnTo>
                  <a:lnTo>
                    <a:pt x="72" y="30"/>
                  </a:lnTo>
                  <a:lnTo>
                    <a:pt x="74" y="28"/>
                  </a:lnTo>
                  <a:lnTo>
                    <a:pt x="76" y="26"/>
                  </a:lnTo>
                  <a:lnTo>
                    <a:pt x="76" y="28"/>
                  </a:lnTo>
                  <a:lnTo>
                    <a:pt x="78" y="28"/>
                  </a:lnTo>
                  <a:lnTo>
                    <a:pt x="80" y="28"/>
                  </a:lnTo>
                  <a:lnTo>
                    <a:pt x="82" y="28"/>
                  </a:lnTo>
                  <a:lnTo>
                    <a:pt x="82" y="28"/>
                  </a:lnTo>
                  <a:lnTo>
                    <a:pt x="84" y="28"/>
                  </a:lnTo>
                  <a:lnTo>
                    <a:pt x="84" y="26"/>
                  </a:lnTo>
                  <a:lnTo>
                    <a:pt x="86" y="26"/>
                  </a:lnTo>
                  <a:lnTo>
                    <a:pt x="86" y="28"/>
                  </a:lnTo>
                  <a:lnTo>
                    <a:pt x="86" y="26"/>
                  </a:lnTo>
                  <a:lnTo>
                    <a:pt x="88" y="26"/>
                  </a:lnTo>
                  <a:lnTo>
                    <a:pt x="90" y="26"/>
                  </a:lnTo>
                  <a:lnTo>
                    <a:pt x="90" y="28"/>
                  </a:lnTo>
                  <a:lnTo>
                    <a:pt x="92" y="28"/>
                  </a:lnTo>
                  <a:lnTo>
                    <a:pt x="92" y="26"/>
                  </a:lnTo>
                  <a:lnTo>
                    <a:pt x="94" y="26"/>
                  </a:lnTo>
                  <a:lnTo>
                    <a:pt x="94" y="28"/>
                  </a:lnTo>
                  <a:lnTo>
                    <a:pt x="94" y="26"/>
                  </a:lnTo>
                  <a:lnTo>
                    <a:pt x="94" y="24"/>
                  </a:lnTo>
                  <a:lnTo>
                    <a:pt x="96" y="24"/>
                  </a:lnTo>
                  <a:lnTo>
                    <a:pt x="96" y="22"/>
                  </a:lnTo>
                  <a:lnTo>
                    <a:pt x="98" y="22"/>
                  </a:lnTo>
                  <a:lnTo>
                    <a:pt x="98" y="24"/>
                  </a:lnTo>
                  <a:lnTo>
                    <a:pt x="100" y="24"/>
                  </a:lnTo>
                  <a:lnTo>
                    <a:pt x="100" y="22"/>
                  </a:lnTo>
                  <a:lnTo>
                    <a:pt x="102" y="22"/>
                  </a:lnTo>
                  <a:lnTo>
                    <a:pt x="104" y="22"/>
                  </a:lnTo>
                  <a:lnTo>
                    <a:pt x="106" y="22"/>
                  </a:lnTo>
                  <a:lnTo>
                    <a:pt x="108" y="22"/>
                  </a:lnTo>
                  <a:lnTo>
                    <a:pt x="106" y="22"/>
                  </a:lnTo>
                  <a:lnTo>
                    <a:pt x="108" y="22"/>
                  </a:lnTo>
                  <a:lnTo>
                    <a:pt x="108" y="20"/>
                  </a:lnTo>
                  <a:lnTo>
                    <a:pt x="108" y="22"/>
                  </a:lnTo>
                  <a:lnTo>
                    <a:pt x="110" y="22"/>
                  </a:lnTo>
                  <a:lnTo>
                    <a:pt x="112" y="22"/>
                  </a:lnTo>
                  <a:lnTo>
                    <a:pt x="114" y="22"/>
                  </a:lnTo>
                  <a:lnTo>
                    <a:pt x="116" y="22"/>
                  </a:lnTo>
                  <a:lnTo>
                    <a:pt x="118" y="22"/>
                  </a:lnTo>
                  <a:lnTo>
                    <a:pt x="118" y="20"/>
                  </a:lnTo>
                  <a:lnTo>
                    <a:pt x="120" y="20"/>
                  </a:lnTo>
                  <a:lnTo>
                    <a:pt x="120" y="18"/>
                  </a:lnTo>
                  <a:lnTo>
                    <a:pt x="122" y="18"/>
                  </a:lnTo>
                  <a:lnTo>
                    <a:pt x="122" y="16"/>
                  </a:lnTo>
                  <a:lnTo>
                    <a:pt x="124" y="18"/>
                  </a:lnTo>
                  <a:lnTo>
                    <a:pt x="126" y="18"/>
                  </a:lnTo>
                  <a:lnTo>
                    <a:pt x="128" y="16"/>
                  </a:lnTo>
                  <a:lnTo>
                    <a:pt x="130" y="16"/>
                  </a:lnTo>
                  <a:lnTo>
                    <a:pt x="130" y="16"/>
                  </a:lnTo>
                  <a:lnTo>
                    <a:pt x="132" y="16"/>
                  </a:lnTo>
                  <a:lnTo>
                    <a:pt x="132" y="14"/>
                  </a:lnTo>
                  <a:lnTo>
                    <a:pt x="134" y="14"/>
                  </a:lnTo>
                  <a:lnTo>
                    <a:pt x="134" y="12"/>
                  </a:lnTo>
                  <a:lnTo>
                    <a:pt x="136" y="12"/>
                  </a:lnTo>
                  <a:lnTo>
                    <a:pt x="138" y="10"/>
                  </a:lnTo>
                  <a:lnTo>
                    <a:pt x="140" y="10"/>
                  </a:lnTo>
                  <a:lnTo>
                    <a:pt x="140" y="12"/>
                  </a:lnTo>
                  <a:lnTo>
                    <a:pt x="142" y="12"/>
                  </a:lnTo>
                  <a:lnTo>
                    <a:pt x="144" y="12"/>
                  </a:lnTo>
                  <a:lnTo>
                    <a:pt x="144" y="10"/>
                  </a:lnTo>
                  <a:lnTo>
                    <a:pt x="146" y="10"/>
                  </a:lnTo>
                  <a:lnTo>
                    <a:pt x="148" y="10"/>
                  </a:lnTo>
                  <a:lnTo>
                    <a:pt x="148" y="8"/>
                  </a:lnTo>
                  <a:lnTo>
                    <a:pt x="150" y="8"/>
                  </a:lnTo>
                  <a:lnTo>
                    <a:pt x="152" y="8"/>
                  </a:lnTo>
                  <a:lnTo>
                    <a:pt x="152" y="6"/>
                  </a:lnTo>
                  <a:lnTo>
                    <a:pt x="154" y="6"/>
                  </a:lnTo>
                  <a:lnTo>
                    <a:pt x="156" y="6"/>
                  </a:lnTo>
                  <a:lnTo>
                    <a:pt x="156" y="8"/>
                  </a:lnTo>
                  <a:lnTo>
                    <a:pt x="158" y="8"/>
                  </a:lnTo>
                  <a:lnTo>
                    <a:pt x="158" y="10"/>
                  </a:lnTo>
                  <a:lnTo>
                    <a:pt x="160" y="10"/>
                  </a:lnTo>
                  <a:lnTo>
                    <a:pt x="160" y="12"/>
                  </a:lnTo>
                  <a:lnTo>
                    <a:pt x="162" y="12"/>
                  </a:lnTo>
                  <a:lnTo>
                    <a:pt x="162" y="14"/>
                  </a:lnTo>
                  <a:lnTo>
                    <a:pt x="164" y="14"/>
                  </a:lnTo>
                  <a:lnTo>
                    <a:pt x="166" y="16"/>
                  </a:lnTo>
                  <a:lnTo>
                    <a:pt x="168" y="16"/>
                  </a:lnTo>
                  <a:lnTo>
                    <a:pt x="168" y="14"/>
                  </a:lnTo>
                  <a:lnTo>
                    <a:pt x="168" y="12"/>
                  </a:lnTo>
                  <a:lnTo>
                    <a:pt x="170" y="12"/>
                  </a:lnTo>
                  <a:lnTo>
                    <a:pt x="172" y="12"/>
                  </a:lnTo>
                  <a:lnTo>
                    <a:pt x="174" y="12"/>
                  </a:lnTo>
                  <a:lnTo>
                    <a:pt x="176" y="12"/>
                  </a:lnTo>
                  <a:lnTo>
                    <a:pt x="178" y="12"/>
                  </a:lnTo>
                  <a:lnTo>
                    <a:pt x="178" y="10"/>
                  </a:lnTo>
                  <a:lnTo>
                    <a:pt x="178" y="10"/>
                  </a:lnTo>
                  <a:lnTo>
                    <a:pt x="180" y="10"/>
                  </a:lnTo>
                  <a:lnTo>
                    <a:pt x="180" y="8"/>
                  </a:lnTo>
                  <a:lnTo>
                    <a:pt x="182" y="8"/>
                  </a:lnTo>
                  <a:lnTo>
                    <a:pt x="182" y="10"/>
                  </a:lnTo>
                  <a:lnTo>
                    <a:pt x="184" y="10"/>
                  </a:lnTo>
                  <a:lnTo>
                    <a:pt x="184" y="8"/>
                  </a:lnTo>
                  <a:lnTo>
                    <a:pt x="186" y="8"/>
                  </a:lnTo>
                  <a:lnTo>
                    <a:pt x="186" y="6"/>
                  </a:lnTo>
                  <a:lnTo>
                    <a:pt x="188" y="6"/>
                  </a:lnTo>
                  <a:lnTo>
                    <a:pt x="188" y="4"/>
                  </a:lnTo>
                  <a:lnTo>
                    <a:pt x="188" y="2"/>
                  </a:lnTo>
                  <a:lnTo>
                    <a:pt x="188" y="0"/>
                  </a:lnTo>
                  <a:lnTo>
                    <a:pt x="190" y="0"/>
                  </a:lnTo>
                  <a:lnTo>
                    <a:pt x="192"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8" name="Freeform 119"/>
            <p:cNvSpPr>
              <a:spLocks/>
            </p:cNvSpPr>
            <p:nvPr/>
          </p:nvSpPr>
          <p:spPr bwMode="auto">
            <a:xfrm>
              <a:off x="8380413" y="3011488"/>
              <a:ext cx="295275" cy="533400"/>
            </a:xfrm>
            <a:custGeom>
              <a:avLst/>
              <a:gdLst>
                <a:gd name="T0" fmla="*/ 180 w 186"/>
                <a:gd name="T1" fmla="*/ 42 h 336"/>
                <a:gd name="T2" fmla="*/ 186 w 186"/>
                <a:gd name="T3" fmla="*/ 68 h 336"/>
                <a:gd name="T4" fmla="*/ 186 w 186"/>
                <a:gd name="T5" fmla="*/ 104 h 336"/>
                <a:gd name="T6" fmla="*/ 186 w 186"/>
                <a:gd name="T7" fmla="*/ 134 h 336"/>
                <a:gd name="T8" fmla="*/ 184 w 186"/>
                <a:gd name="T9" fmla="*/ 156 h 336"/>
                <a:gd name="T10" fmla="*/ 184 w 186"/>
                <a:gd name="T11" fmla="*/ 182 h 336"/>
                <a:gd name="T12" fmla="*/ 182 w 186"/>
                <a:gd name="T13" fmla="*/ 204 h 336"/>
                <a:gd name="T14" fmla="*/ 180 w 186"/>
                <a:gd name="T15" fmla="*/ 238 h 336"/>
                <a:gd name="T16" fmla="*/ 178 w 186"/>
                <a:gd name="T17" fmla="*/ 266 h 336"/>
                <a:gd name="T18" fmla="*/ 178 w 186"/>
                <a:gd name="T19" fmla="*/ 298 h 336"/>
                <a:gd name="T20" fmla="*/ 174 w 186"/>
                <a:gd name="T21" fmla="*/ 332 h 336"/>
                <a:gd name="T22" fmla="*/ 144 w 186"/>
                <a:gd name="T23" fmla="*/ 336 h 336"/>
                <a:gd name="T24" fmla="*/ 122 w 186"/>
                <a:gd name="T25" fmla="*/ 336 h 336"/>
                <a:gd name="T26" fmla="*/ 112 w 186"/>
                <a:gd name="T27" fmla="*/ 330 h 336"/>
                <a:gd name="T28" fmla="*/ 106 w 186"/>
                <a:gd name="T29" fmla="*/ 320 h 336"/>
                <a:gd name="T30" fmla="*/ 108 w 186"/>
                <a:gd name="T31" fmla="*/ 312 h 336"/>
                <a:gd name="T32" fmla="*/ 112 w 186"/>
                <a:gd name="T33" fmla="*/ 306 h 336"/>
                <a:gd name="T34" fmla="*/ 116 w 186"/>
                <a:gd name="T35" fmla="*/ 300 h 336"/>
                <a:gd name="T36" fmla="*/ 114 w 186"/>
                <a:gd name="T37" fmla="*/ 296 h 336"/>
                <a:gd name="T38" fmla="*/ 114 w 186"/>
                <a:gd name="T39" fmla="*/ 284 h 336"/>
                <a:gd name="T40" fmla="*/ 108 w 186"/>
                <a:gd name="T41" fmla="*/ 276 h 336"/>
                <a:gd name="T42" fmla="*/ 108 w 186"/>
                <a:gd name="T43" fmla="*/ 266 h 336"/>
                <a:gd name="T44" fmla="*/ 114 w 186"/>
                <a:gd name="T45" fmla="*/ 256 h 336"/>
                <a:gd name="T46" fmla="*/ 114 w 186"/>
                <a:gd name="T47" fmla="*/ 250 h 336"/>
                <a:gd name="T48" fmla="*/ 118 w 186"/>
                <a:gd name="T49" fmla="*/ 238 h 336"/>
                <a:gd name="T50" fmla="*/ 120 w 186"/>
                <a:gd name="T51" fmla="*/ 228 h 336"/>
                <a:gd name="T52" fmla="*/ 114 w 186"/>
                <a:gd name="T53" fmla="*/ 216 h 336"/>
                <a:gd name="T54" fmla="*/ 116 w 186"/>
                <a:gd name="T55" fmla="*/ 206 h 336"/>
                <a:gd name="T56" fmla="*/ 122 w 186"/>
                <a:gd name="T57" fmla="*/ 198 h 336"/>
                <a:gd name="T58" fmla="*/ 128 w 186"/>
                <a:gd name="T59" fmla="*/ 188 h 336"/>
                <a:gd name="T60" fmla="*/ 124 w 186"/>
                <a:gd name="T61" fmla="*/ 182 h 336"/>
                <a:gd name="T62" fmla="*/ 116 w 186"/>
                <a:gd name="T63" fmla="*/ 184 h 336"/>
                <a:gd name="T64" fmla="*/ 114 w 186"/>
                <a:gd name="T65" fmla="*/ 172 h 336"/>
                <a:gd name="T66" fmla="*/ 104 w 186"/>
                <a:gd name="T67" fmla="*/ 166 h 336"/>
                <a:gd name="T68" fmla="*/ 104 w 186"/>
                <a:gd name="T69" fmla="*/ 152 h 336"/>
                <a:gd name="T70" fmla="*/ 100 w 186"/>
                <a:gd name="T71" fmla="*/ 138 h 336"/>
                <a:gd name="T72" fmla="*/ 86 w 186"/>
                <a:gd name="T73" fmla="*/ 132 h 336"/>
                <a:gd name="T74" fmla="*/ 84 w 186"/>
                <a:gd name="T75" fmla="*/ 122 h 336"/>
                <a:gd name="T76" fmla="*/ 86 w 186"/>
                <a:gd name="T77" fmla="*/ 116 h 336"/>
                <a:gd name="T78" fmla="*/ 82 w 186"/>
                <a:gd name="T79" fmla="*/ 108 h 336"/>
                <a:gd name="T80" fmla="*/ 80 w 186"/>
                <a:gd name="T81" fmla="*/ 98 h 336"/>
                <a:gd name="T82" fmla="*/ 78 w 186"/>
                <a:gd name="T83" fmla="*/ 88 h 336"/>
                <a:gd name="T84" fmla="*/ 76 w 186"/>
                <a:gd name="T85" fmla="*/ 80 h 336"/>
                <a:gd name="T86" fmla="*/ 70 w 186"/>
                <a:gd name="T87" fmla="*/ 78 h 336"/>
                <a:gd name="T88" fmla="*/ 66 w 186"/>
                <a:gd name="T89" fmla="*/ 68 h 336"/>
                <a:gd name="T90" fmla="*/ 70 w 186"/>
                <a:gd name="T91" fmla="*/ 60 h 336"/>
                <a:gd name="T92" fmla="*/ 64 w 186"/>
                <a:gd name="T93" fmla="*/ 50 h 336"/>
                <a:gd name="T94" fmla="*/ 56 w 186"/>
                <a:gd name="T95" fmla="*/ 44 h 336"/>
                <a:gd name="T96" fmla="*/ 46 w 186"/>
                <a:gd name="T97" fmla="*/ 50 h 336"/>
                <a:gd name="T98" fmla="*/ 32 w 186"/>
                <a:gd name="T99" fmla="*/ 44 h 336"/>
                <a:gd name="T100" fmla="*/ 22 w 186"/>
                <a:gd name="T101" fmla="*/ 46 h 336"/>
                <a:gd name="T102" fmla="*/ 8 w 186"/>
                <a:gd name="T103" fmla="*/ 52 h 336"/>
                <a:gd name="T104" fmla="*/ 4 w 186"/>
                <a:gd name="T105" fmla="*/ 50 h 336"/>
                <a:gd name="T106" fmla="*/ 14 w 186"/>
                <a:gd name="T107" fmla="*/ 42 h 336"/>
                <a:gd name="T108" fmla="*/ 36 w 186"/>
                <a:gd name="T109" fmla="*/ 36 h 336"/>
                <a:gd name="T110" fmla="*/ 56 w 186"/>
                <a:gd name="T111" fmla="*/ 32 h 336"/>
                <a:gd name="T112" fmla="*/ 82 w 186"/>
                <a:gd name="T113" fmla="*/ 26 h 336"/>
                <a:gd name="T114" fmla="*/ 126 w 186"/>
                <a:gd name="T115" fmla="*/ 14 h 336"/>
                <a:gd name="T116" fmla="*/ 140 w 186"/>
                <a:gd name="T117" fmla="*/ 8 h 336"/>
                <a:gd name="T118" fmla="*/ 162 w 186"/>
                <a:gd name="T119" fmla="*/ 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6" h="336">
                  <a:moveTo>
                    <a:pt x="174" y="12"/>
                  </a:moveTo>
                  <a:lnTo>
                    <a:pt x="176" y="22"/>
                  </a:lnTo>
                  <a:lnTo>
                    <a:pt x="176" y="24"/>
                  </a:lnTo>
                  <a:lnTo>
                    <a:pt x="178" y="28"/>
                  </a:lnTo>
                  <a:lnTo>
                    <a:pt x="178" y="30"/>
                  </a:lnTo>
                  <a:lnTo>
                    <a:pt x="178" y="32"/>
                  </a:lnTo>
                  <a:lnTo>
                    <a:pt x="178" y="36"/>
                  </a:lnTo>
                  <a:lnTo>
                    <a:pt x="180" y="38"/>
                  </a:lnTo>
                  <a:lnTo>
                    <a:pt x="180" y="40"/>
                  </a:lnTo>
                  <a:lnTo>
                    <a:pt x="180" y="42"/>
                  </a:lnTo>
                  <a:lnTo>
                    <a:pt x="180" y="44"/>
                  </a:lnTo>
                  <a:lnTo>
                    <a:pt x="180" y="46"/>
                  </a:lnTo>
                  <a:lnTo>
                    <a:pt x="182" y="52"/>
                  </a:lnTo>
                  <a:lnTo>
                    <a:pt x="182" y="54"/>
                  </a:lnTo>
                  <a:lnTo>
                    <a:pt x="182" y="58"/>
                  </a:lnTo>
                  <a:lnTo>
                    <a:pt x="184" y="60"/>
                  </a:lnTo>
                  <a:lnTo>
                    <a:pt x="184" y="62"/>
                  </a:lnTo>
                  <a:lnTo>
                    <a:pt x="184" y="64"/>
                  </a:lnTo>
                  <a:lnTo>
                    <a:pt x="184" y="66"/>
                  </a:lnTo>
                  <a:lnTo>
                    <a:pt x="186" y="68"/>
                  </a:lnTo>
                  <a:lnTo>
                    <a:pt x="186" y="70"/>
                  </a:lnTo>
                  <a:lnTo>
                    <a:pt x="186" y="72"/>
                  </a:lnTo>
                  <a:lnTo>
                    <a:pt x="186" y="76"/>
                  </a:lnTo>
                  <a:lnTo>
                    <a:pt x="186" y="84"/>
                  </a:lnTo>
                  <a:lnTo>
                    <a:pt x="186" y="88"/>
                  </a:lnTo>
                  <a:lnTo>
                    <a:pt x="186" y="90"/>
                  </a:lnTo>
                  <a:lnTo>
                    <a:pt x="186" y="92"/>
                  </a:lnTo>
                  <a:lnTo>
                    <a:pt x="186" y="96"/>
                  </a:lnTo>
                  <a:lnTo>
                    <a:pt x="186" y="98"/>
                  </a:lnTo>
                  <a:lnTo>
                    <a:pt x="186" y="104"/>
                  </a:lnTo>
                  <a:lnTo>
                    <a:pt x="186" y="108"/>
                  </a:lnTo>
                  <a:lnTo>
                    <a:pt x="186" y="112"/>
                  </a:lnTo>
                  <a:lnTo>
                    <a:pt x="186" y="114"/>
                  </a:lnTo>
                  <a:lnTo>
                    <a:pt x="186" y="120"/>
                  </a:lnTo>
                  <a:lnTo>
                    <a:pt x="186" y="122"/>
                  </a:lnTo>
                  <a:lnTo>
                    <a:pt x="186" y="124"/>
                  </a:lnTo>
                  <a:lnTo>
                    <a:pt x="186" y="126"/>
                  </a:lnTo>
                  <a:lnTo>
                    <a:pt x="186" y="128"/>
                  </a:lnTo>
                  <a:lnTo>
                    <a:pt x="186" y="130"/>
                  </a:lnTo>
                  <a:lnTo>
                    <a:pt x="186" y="134"/>
                  </a:lnTo>
                  <a:lnTo>
                    <a:pt x="186" y="136"/>
                  </a:lnTo>
                  <a:lnTo>
                    <a:pt x="186" y="138"/>
                  </a:lnTo>
                  <a:lnTo>
                    <a:pt x="186" y="142"/>
                  </a:lnTo>
                  <a:lnTo>
                    <a:pt x="184" y="144"/>
                  </a:lnTo>
                  <a:lnTo>
                    <a:pt x="184" y="146"/>
                  </a:lnTo>
                  <a:lnTo>
                    <a:pt x="184" y="150"/>
                  </a:lnTo>
                  <a:lnTo>
                    <a:pt x="184" y="152"/>
                  </a:lnTo>
                  <a:lnTo>
                    <a:pt x="184" y="154"/>
                  </a:lnTo>
                  <a:lnTo>
                    <a:pt x="184" y="156"/>
                  </a:lnTo>
                  <a:lnTo>
                    <a:pt x="184" y="156"/>
                  </a:lnTo>
                  <a:lnTo>
                    <a:pt x="184" y="162"/>
                  </a:lnTo>
                  <a:lnTo>
                    <a:pt x="184" y="164"/>
                  </a:lnTo>
                  <a:lnTo>
                    <a:pt x="184" y="166"/>
                  </a:lnTo>
                  <a:lnTo>
                    <a:pt x="184" y="168"/>
                  </a:lnTo>
                  <a:lnTo>
                    <a:pt x="184" y="170"/>
                  </a:lnTo>
                  <a:lnTo>
                    <a:pt x="184" y="172"/>
                  </a:lnTo>
                  <a:lnTo>
                    <a:pt x="184" y="176"/>
                  </a:lnTo>
                  <a:lnTo>
                    <a:pt x="184" y="178"/>
                  </a:lnTo>
                  <a:lnTo>
                    <a:pt x="184" y="180"/>
                  </a:lnTo>
                  <a:lnTo>
                    <a:pt x="184" y="182"/>
                  </a:lnTo>
                  <a:lnTo>
                    <a:pt x="184" y="186"/>
                  </a:lnTo>
                  <a:lnTo>
                    <a:pt x="184" y="188"/>
                  </a:lnTo>
                  <a:lnTo>
                    <a:pt x="182" y="190"/>
                  </a:lnTo>
                  <a:lnTo>
                    <a:pt x="182" y="192"/>
                  </a:lnTo>
                  <a:lnTo>
                    <a:pt x="182" y="196"/>
                  </a:lnTo>
                  <a:lnTo>
                    <a:pt x="182" y="198"/>
                  </a:lnTo>
                  <a:lnTo>
                    <a:pt x="182" y="200"/>
                  </a:lnTo>
                  <a:lnTo>
                    <a:pt x="182" y="202"/>
                  </a:lnTo>
                  <a:lnTo>
                    <a:pt x="182" y="204"/>
                  </a:lnTo>
                  <a:lnTo>
                    <a:pt x="182" y="204"/>
                  </a:lnTo>
                  <a:lnTo>
                    <a:pt x="182" y="210"/>
                  </a:lnTo>
                  <a:lnTo>
                    <a:pt x="182" y="212"/>
                  </a:lnTo>
                  <a:lnTo>
                    <a:pt x="182" y="214"/>
                  </a:lnTo>
                  <a:lnTo>
                    <a:pt x="182" y="218"/>
                  </a:lnTo>
                  <a:lnTo>
                    <a:pt x="182" y="222"/>
                  </a:lnTo>
                  <a:lnTo>
                    <a:pt x="182" y="226"/>
                  </a:lnTo>
                  <a:lnTo>
                    <a:pt x="180" y="228"/>
                  </a:lnTo>
                  <a:lnTo>
                    <a:pt x="180" y="230"/>
                  </a:lnTo>
                  <a:lnTo>
                    <a:pt x="180" y="232"/>
                  </a:lnTo>
                  <a:lnTo>
                    <a:pt x="180" y="238"/>
                  </a:lnTo>
                  <a:lnTo>
                    <a:pt x="180" y="242"/>
                  </a:lnTo>
                  <a:lnTo>
                    <a:pt x="180" y="244"/>
                  </a:lnTo>
                  <a:lnTo>
                    <a:pt x="180" y="246"/>
                  </a:lnTo>
                  <a:lnTo>
                    <a:pt x="180" y="248"/>
                  </a:lnTo>
                  <a:lnTo>
                    <a:pt x="180" y="250"/>
                  </a:lnTo>
                  <a:lnTo>
                    <a:pt x="180" y="252"/>
                  </a:lnTo>
                  <a:lnTo>
                    <a:pt x="180" y="254"/>
                  </a:lnTo>
                  <a:lnTo>
                    <a:pt x="180" y="256"/>
                  </a:lnTo>
                  <a:lnTo>
                    <a:pt x="180" y="264"/>
                  </a:lnTo>
                  <a:lnTo>
                    <a:pt x="178" y="266"/>
                  </a:lnTo>
                  <a:lnTo>
                    <a:pt x="178" y="268"/>
                  </a:lnTo>
                  <a:lnTo>
                    <a:pt x="178" y="274"/>
                  </a:lnTo>
                  <a:lnTo>
                    <a:pt x="178" y="276"/>
                  </a:lnTo>
                  <a:lnTo>
                    <a:pt x="178" y="280"/>
                  </a:lnTo>
                  <a:lnTo>
                    <a:pt x="178" y="282"/>
                  </a:lnTo>
                  <a:lnTo>
                    <a:pt x="178" y="284"/>
                  </a:lnTo>
                  <a:lnTo>
                    <a:pt x="178" y="288"/>
                  </a:lnTo>
                  <a:lnTo>
                    <a:pt x="178" y="290"/>
                  </a:lnTo>
                  <a:lnTo>
                    <a:pt x="178" y="292"/>
                  </a:lnTo>
                  <a:lnTo>
                    <a:pt x="178" y="298"/>
                  </a:lnTo>
                  <a:lnTo>
                    <a:pt x="178" y="300"/>
                  </a:lnTo>
                  <a:lnTo>
                    <a:pt x="176" y="304"/>
                  </a:lnTo>
                  <a:lnTo>
                    <a:pt x="176" y="316"/>
                  </a:lnTo>
                  <a:lnTo>
                    <a:pt x="176" y="318"/>
                  </a:lnTo>
                  <a:lnTo>
                    <a:pt x="176" y="322"/>
                  </a:lnTo>
                  <a:lnTo>
                    <a:pt x="176" y="324"/>
                  </a:lnTo>
                  <a:lnTo>
                    <a:pt x="176" y="326"/>
                  </a:lnTo>
                  <a:lnTo>
                    <a:pt x="176" y="328"/>
                  </a:lnTo>
                  <a:lnTo>
                    <a:pt x="176" y="330"/>
                  </a:lnTo>
                  <a:lnTo>
                    <a:pt x="174" y="332"/>
                  </a:lnTo>
                  <a:lnTo>
                    <a:pt x="176" y="332"/>
                  </a:lnTo>
                  <a:lnTo>
                    <a:pt x="174" y="336"/>
                  </a:lnTo>
                  <a:lnTo>
                    <a:pt x="172" y="336"/>
                  </a:lnTo>
                  <a:lnTo>
                    <a:pt x="166" y="336"/>
                  </a:lnTo>
                  <a:lnTo>
                    <a:pt x="162" y="336"/>
                  </a:lnTo>
                  <a:lnTo>
                    <a:pt x="158" y="336"/>
                  </a:lnTo>
                  <a:lnTo>
                    <a:pt x="152" y="336"/>
                  </a:lnTo>
                  <a:lnTo>
                    <a:pt x="148" y="336"/>
                  </a:lnTo>
                  <a:lnTo>
                    <a:pt x="146" y="336"/>
                  </a:lnTo>
                  <a:lnTo>
                    <a:pt x="144" y="336"/>
                  </a:lnTo>
                  <a:lnTo>
                    <a:pt x="142" y="336"/>
                  </a:lnTo>
                  <a:lnTo>
                    <a:pt x="140" y="336"/>
                  </a:lnTo>
                  <a:lnTo>
                    <a:pt x="138" y="336"/>
                  </a:lnTo>
                  <a:lnTo>
                    <a:pt x="136" y="336"/>
                  </a:lnTo>
                  <a:lnTo>
                    <a:pt x="134" y="336"/>
                  </a:lnTo>
                  <a:lnTo>
                    <a:pt x="132" y="336"/>
                  </a:lnTo>
                  <a:lnTo>
                    <a:pt x="128" y="336"/>
                  </a:lnTo>
                  <a:lnTo>
                    <a:pt x="126" y="336"/>
                  </a:lnTo>
                  <a:lnTo>
                    <a:pt x="124" y="336"/>
                  </a:lnTo>
                  <a:lnTo>
                    <a:pt x="122" y="336"/>
                  </a:lnTo>
                  <a:lnTo>
                    <a:pt x="120" y="336"/>
                  </a:lnTo>
                  <a:lnTo>
                    <a:pt x="118" y="336"/>
                  </a:lnTo>
                  <a:lnTo>
                    <a:pt x="114" y="336"/>
                  </a:lnTo>
                  <a:lnTo>
                    <a:pt x="110" y="336"/>
                  </a:lnTo>
                  <a:lnTo>
                    <a:pt x="108" y="336"/>
                  </a:lnTo>
                  <a:lnTo>
                    <a:pt x="108" y="334"/>
                  </a:lnTo>
                  <a:lnTo>
                    <a:pt x="110" y="334"/>
                  </a:lnTo>
                  <a:lnTo>
                    <a:pt x="110" y="332"/>
                  </a:lnTo>
                  <a:lnTo>
                    <a:pt x="112" y="332"/>
                  </a:lnTo>
                  <a:lnTo>
                    <a:pt x="112" y="330"/>
                  </a:lnTo>
                  <a:lnTo>
                    <a:pt x="114" y="330"/>
                  </a:lnTo>
                  <a:lnTo>
                    <a:pt x="114" y="328"/>
                  </a:lnTo>
                  <a:lnTo>
                    <a:pt x="112" y="328"/>
                  </a:lnTo>
                  <a:lnTo>
                    <a:pt x="112" y="326"/>
                  </a:lnTo>
                  <a:lnTo>
                    <a:pt x="112" y="328"/>
                  </a:lnTo>
                  <a:lnTo>
                    <a:pt x="110" y="328"/>
                  </a:lnTo>
                  <a:lnTo>
                    <a:pt x="110" y="326"/>
                  </a:lnTo>
                  <a:lnTo>
                    <a:pt x="110" y="324"/>
                  </a:lnTo>
                  <a:lnTo>
                    <a:pt x="108" y="322"/>
                  </a:lnTo>
                  <a:lnTo>
                    <a:pt x="106" y="320"/>
                  </a:lnTo>
                  <a:lnTo>
                    <a:pt x="108" y="320"/>
                  </a:lnTo>
                  <a:lnTo>
                    <a:pt x="106" y="320"/>
                  </a:lnTo>
                  <a:lnTo>
                    <a:pt x="108" y="320"/>
                  </a:lnTo>
                  <a:lnTo>
                    <a:pt x="108" y="318"/>
                  </a:lnTo>
                  <a:lnTo>
                    <a:pt x="108" y="320"/>
                  </a:lnTo>
                  <a:lnTo>
                    <a:pt x="110" y="318"/>
                  </a:lnTo>
                  <a:lnTo>
                    <a:pt x="108" y="318"/>
                  </a:lnTo>
                  <a:lnTo>
                    <a:pt x="108" y="316"/>
                  </a:lnTo>
                  <a:lnTo>
                    <a:pt x="108" y="314"/>
                  </a:lnTo>
                  <a:lnTo>
                    <a:pt x="108" y="312"/>
                  </a:lnTo>
                  <a:lnTo>
                    <a:pt x="110" y="312"/>
                  </a:lnTo>
                  <a:lnTo>
                    <a:pt x="112" y="312"/>
                  </a:lnTo>
                  <a:lnTo>
                    <a:pt x="112" y="310"/>
                  </a:lnTo>
                  <a:lnTo>
                    <a:pt x="114" y="310"/>
                  </a:lnTo>
                  <a:lnTo>
                    <a:pt x="114" y="308"/>
                  </a:lnTo>
                  <a:lnTo>
                    <a:pt x="112" y="310"/>
                  </a:lnTo>
                  <a:lnTo>
                    <a:pt x="112" y="308"/>
                  </a:lnTo>
                  <a:lnTo>
                    <a:pt x="114" y="308"/>
                  </a:lnTo>
                  <a:lnTo>
                    <a:pt x="114" y="306"/>
                  </a:lnTo>
                  <a:lnTo>
                    <a:pt x="112" y="306"/>
                  </a:lnTo>
                  <a:lnTo>
                    <a:pt x="114" y="306"/>
                  </a:lnTo>
                  <a:lnTo>
                    <a:pt x="114" y="304"/>
                  </a:lnTo>
                  <a:lnTo>
                    <a:pt x="112" y="304"/>
                  </a:lnTo>
                  <a:lnTo>
                    <a:pt x="114" y="304"/>
                  </a:lnTo>
                  <a:lnTo>
                    <a:pt x="114" y="302"/>
                  </a:lnTo>
                  <a:lnTo>
                    <a:pt x="114" y="300"/>
                  </a:lnTo>
                  <a:lnTo>
                    <a:pt x="114" y="300"/>
                  </a:lnTo>
                  <a:lnTo>
                    <a:pt x="114" y="300"/>
                  </a:lnTo>
                  <a:lnTo>
                    <a:pt x="114" y="300"/>
                  </a:lnTo>
                  <a:lnTo>
                    <a:pt x="116" y="300"/>
                  </a:lnTo>
                  <a:lnTo>
                    <a:pt x="116" y="300"/>
                  </a:lnTo>
                  <a:lnTo>
                    <a:pt x="118" y="300"/>
                  </a:lnTo>
                  <a:lnTo>
                    <a:pt x="118" y="298"/>
                  </a:lnTo>
                  <a:lnTo>
                    <a:pt x="116" y="298"/>
                  </a:lnTo>
                  <a:lnTo>
                    <a:pt x="116" y="296"/>
                  </a:lnTo>
                  <a:lnTo>
                    <a:pt x="116" y="298"/>
                  </a:lnTo>
                  <a:lnTo>
                    <a:pt x="116" y="296"/>
                  </a:lnTo>
                  <a:lnTo>
                    <a:pt x="114" y="296"/>
                  </a:lnTo>
                  <a:lnTo>
                    <a:pt x="116" y="296"/>
                  </a:lnTo>
                  <a:lnTo>
                    <a:pt x="114" y="296"/>
                  </a:lnTo>
                  <a:lnTo>
                    <a:pt x="114" y="294"/>
                  </a:lnTo>
                  <a:lnTo>
                    <a:pt x="114" y="292"/>
                  </a:lnTo>
                  <a:lnTo>
                    <a:pt x="114" y="292"/>
                  </a:lnTo>
                  <a:lnTo>
                    <a:pt x="114" y="290"/>
                  </a:lnTo>
                  <a:lnTo>
                    <a:pt x="112" y="290"/>
                  </a:lnTo>
                  <a:lnTo>
                    <a:pt x="114" y="290"/>
                  </a:lnTo>
                  <a:lnTo>
                    <a:pt x="114" y="288"/>
                  </a:lnTo>
                  <a:lnTo>
                    <a:pt x="114" y="286"/>
                  </a:lnTo>
                  <a:lnTo>
                    <a:pt x="112" y="286"/>
                  </a:lnTo>
                  <a:lnTo>
                    <a:pt x="114" y="284"/>
                  </a:lnTo>
                  <a:lnTo>
                    <a:pt x="112" y="284"/>
                  </a:lnTo>
                  <a:lnTo>
                    <a:pt x="112" y="282"/>
                  </a:lnTo>
                  <a:lnTo>
                    <a:pt x="112" y="280"/>
                  </a:lnTo>
                  <a:lnTo>
                    <a:pt x="110" y="280"/>
                  </a:lnTo>
                  <a:lnTo>
                    <a:pt x="110" y="278"/>
                  </a:lnTo>
                  <a:lnTo>
                    <a:pt x="108" y="278"/>
                  </a:lnTo>
                  <a:lnTo>
                    <a:pt x="108" y="276"/>
                  </a:lnTo>
                  <a:lnTo>
                    <a:pt x="110" y="276"/>
                  </a:lnTo>
                  <a:lnTo>
                    <a:pt x="110" y="274"/>
                  </a:lnTo>
                  <a:lnTo>
                    <a:pt x="108" y="276"/>
                  </a:lnTo>
                  <a:lnTo>
                    <a:pt x="108" y="274"/>
                  </a:lnTo>
                  <a:lnTo>
                    <a:pt x="108" y="272"/>
                  </a:lnTo>
                  <a:lnTo>
                    <a:pt x="110" y="272"/>
                  </a:lnTo>
                  <a:lnTo>
                    <a:pt x="108" y="272"/>
                  </a:lnTo>
                  <a:lnTo>
                    <a:pt x="108" y="270"/>
                  </a:lnTo>
                  <a:lnTo>
                    <a:pt x="110" y="270"/>
                  </a:lnTo>
                  <a:lnTo>
                    <a:pt x="108" y="270"/>
                  </a:lnTo>
                  <a:lnTo>
                    <a:pt x="110" y="268"/>
                  </a:lnTo>
                  <a:lnTo>
                    <a:pt x="108" y="268"/>
                  </a:lnTo>
                  <a:lnTo>
                    <a:pt x="108" y="266"/>
                  </a:lnTo>
                  <a:lnTo>
                    <a:pt x="110" y="266"/>
                  </a:lnTo>
                  <a:lnTo>
                    <a:pt x="108" y="266"/>
                  </a:lnTo>
                  <a:lnTo>
                    <a:pt x="108" y="264"/>
                  </a:lnTo>
                  <a:lnTo>
                    <a:pt x="110" y="264"/>
                  </a:lnTo>
                  <a:lnTo>
                    <a:pt x="112" y="264"/>
                  </a:lnTo>
                  <a:lnTo>
                    <a:pt x="112" y="262"/>
                  </a:lnTo>
                  <a:lnTo>
                    <a:pt x="112" y="260"/>
                  </a:lnTo>
                  <a:lnTo>
                    <a:pt x="112" y="258"/>
                  </a:lnTo>
                  <a:lnTo>
                    <a:pt x="112" y="256"/>
                  </a:lnTo>
                  <a:lnTo>
                    <a:pt x="114" y="256"/>
                  </a:lnTo>
                  <a:lnTo>
                    <a:pt x="114" y="254"/>
                  </a:lnTo>
                  <a:lnTo>
                    <a:pt x="114" y="254"/>
                  </a:lnTo>
                  <a:lnTo>
                    <a:pt x="114" y="252"/>
                  </a:lnTo>
                  <a:lnTo>
                    <a:pt x="114" y="252"/>
                  </a:lnTo>
                  <a:lnTo>
                    <a:pt x="112" y="252"/>
                  </a:lnTo>
                  <a:lnTo>
                    <a:pt x="114" y="252"/>
                  </a:lnTo>
                  <a:lnTo>
                    <a:pt x="114" y="252"/>
                  </a:lnTo>
                  <a:lnTo>
                    <a:pt x="114" y="252"/>
                  </a:lnTo>
                  <a:lnTo>
                    <a:pt x="114" y="252"/>
                  </a:lnTo>
                  <a:lnTo>
                    <a:pt x="114" y="250"/>
                  </a:lnTo>
                  <a:lnTo>
                    <a:pt x="114" y="248"/>
                  </a:lnTo>
                  <a:lnTo>
                    <a:pt x="116" y="248"/>
                  </a:lnTo>
                  <a:lnTo>
                    <a:pt x="116" y="246"/>
                  </a:lnTo>
                  <a:lnTo>
                    <a:pt x="118" y="246"/>
                  </a:lnTo>
                  <a:lnTo>
                    <a:pt x="118" y="244"/>
                  </a:lnTo>
                  <a:lnTo>
                    <a:pt x="118" y="242"/>
                  </a:lnTo>
                  <a:lnTo>
                    <a:pt x="118" y="240"/>
                  </a:lnTo>
                  <a:lnTo>
                    <a:pt x="116" y="240"/>
                  </a:lnTo>
                  <a:lnTo>
                    <a:pt x="118" y="240"/>
                  </a:lnTo>
                  <a:lnTo>
                    <a:pt x="118" y="238"/>
                  </a:lnTo>
                  <a:lnTo>
                    <a:pt x="118" y="236"/>
                  </a:lnTo>
                  <a:lnTo>
                    <a:pt x="120" y="236"/>
                  </a:lnTo>
                  <a:lnTo>
                    <a:pt x="120" y="234"/>
                  </a:lnTo>
                  <a:lnTo>
                    <a:pt x="122" y="234"/>
                  </a:lnTo>
                  <a:lnTo>
                    <a:pt x="122" y="232"/>
                  </a:lnTo>
                  <a:lnTo>
                    <a:pt x="120" y="232"/>
                  </a:lnTo>
                  <a:lnTo>
                    <a:pt x="122" y="232"/>
                  </a:lnTo>
                  <a:lnTo>
                    <a:pt x="122" y="230"/>
                  </a:lnTo>
                  <a:lnTo>
                    <a:pt x="122" y="228"/>
                  </a:lnTo>
                  <a:lnTo>
                    <a:pt x="120" y="228"/>
                  </a:lnTo>
                  <a:lnTo>
                    <a:pt x="122" y="226"/>
                  </a:lnTo>
                  <a:lnTo>
                    <a:pt x="120" y="226"/>
                  </a:lnTo>
                  <a:lnTo>
                    <a:pt x="120" y="224"/>
                  </a:lnTo>
                  <a:lnTo>
                    <a:pt x="118" y="224"/>
                  </a:lnTo>
                  <a:lnTo>
                    <a:pt x="116" y="224"/>
                  </a:lnTo>
                  <a:lnTo>
                    <a:pt x="116" y="222"/>
                  </a:lnTo>
                  <a:lnTo>
                    <a:pt x="116" y="220"/>
                  </a:lnTo>
                  <a:lnTo>
                    <a:pt x="116" y="218"/>
                  </a:lnTo>
                  <a:lnTo>
                    <a:pt x="114" y="218"/>
                  </a:lnTo>
                  <a:lnTo>
                    <a:pt x="114" y="216"/>
                  </a:lnTo>
                  <a:lnTo>
                    <a:pt x="114" y="214"/>
                  </a:lnTo>
                  <a:lnTo>
                    <a:pt x="116" y="216"/>
                  </a:lnTo>
                  <a:lnTo>
                    <a:pt x="116" y="214"/>
                  </a:lnTo>
                  <a:lnTo>
                    <a:pt x="116" y="212"/>
                  </a:lnTo>
                  <a:lnTo>
                    <a:pt x="114" y="212"/>
                  </a:lnTo>
                  <a:lnTo>
                    <a:pt x="114" y="210"/>
                  </a:lnTo>
                  <a:lnTo>
                    <a:pt x="116" y="210"/>
                  </a:lnTo>
                  <a:lnTo>
                    <a:pt x="116" y="208"/>
                  </a:lnTo>
                  <a:lnTo>
                    <a:pt x="118" y="206"/>
                  </a:lnTo>
                  <a:lnTo>
                    <a:pt x="116" y="206"/>
                  </a:lnTo>
                  <a:lnTo>
                    <a:pt x="116" y="204"/>
                  </a:lnTo>
                  <a:lnTo>
                    <a:pt x="118" y="204"/>
                  </a:lnTo>
                  <a:lnTo>
                    <a:pt x="118" y="204"/>
                  </a:lnTo>
                  <a:lnTo>
                    <a:pt x="118" y="202"/>
                  </a:lnTo>
                  <a:lnTo>
                    <a:pt x="120" y="202"/>
                  </a:lnTo>
                  <a:lnTo>
                    <a:pt x="122" y="202"/>
                  </a:lnTo>
                  <a:lnTo>
                    <a:pt x="122" y="200"/>
                  </a:lnTo>
                  <a:lnTo>
                    <a:pt x="120" y="200"/>
                  </a:lnTo>
                  <a:lnTo>
                    <a:pt x="120" y="198"/>
                  </a:lnTo>
                  <a:lnTo>
                    <a:pt x="122" y="198"/>
                  </a:lnTo>
                  <a:lnTo>
                    <a:pt x="124" y="198"/>
                  </a:lnTo>
                  <a:lnTo>
                    <a:pt x="124" y="196"/>
                  </a:lnTo>
                  <a:lnTo>
                    <a:pt x="126" y="196"/>
                  </a:lnTo>
                  <a:lnTo>
                    <a:pt x="126" y="194"/>
                  </a:lnTo>
                  <a:lnTo>
                    <a:pt x="128" y="194"/>
                  </a:lnTo>
                  <a:lnTo>
                    <a:pt x="126" y="194"/>
                  </a:lnTo>
                  <a:lnTo>
                    <a:pt x="126" y="192"/>
                  </a:lnTo>
                  <a:lnTo>
                    <a:pt x="128" y="192"/>
                  </a:lnTo>
                  <a:lnTo>
                    <a:pt x="128" y="190"/>
                  </a:lnTo>
                  <a:lnTo>
                    <a:pt x="128" y="188"/>
                  </a:lnTo>
                  <a:lnTo>
                    <a:pt x="126" y="188"/>
                  </a:lnTo>
                  <a:lnTo>
                    <a:pt x="124" y="188"/>
                  </a:lnTo>
                  <a:lnTo>
                    <a:pt x="126" y="186"/>
                  </a:lnTo>
                  <a:lnTo>
                    <a:pt x="126" y="188"/>
                  </a:lnTo>
                  <a:lnTo>
                    <a:pt x="128" y="188"/>
                  </a:lnTo>
                  <a:lnTo>
                    <a:pt x="128" y="186"/>
                  </a:lnTo>
                  <a:lnTo>
                    <a:pt x="126" y="186"/>
                  </a:lnTo>
                  <a:lnTo>
                    <a:pt x="126" y="184"/>
                  </a:lnTo>
                  <a:lnTo>
                    <a:pt x="124" y="184"/>
                  </a:lnTo>
                  <a:lnTo>
                    <a:pt x="124" y="182"/>
                  </a:lnTo>
                  <a:lnTo>
                    <a:pt x="122" y="182"/>
                  </a:lnTo>
                  <a:lnTo>
                    <a:pt x="122" y="180"/>
                  </a:lnTo>
                  <a:lnTo>
                    <a:pt x="120" y="180"/>
                  </a:lnTo>
                  <a:lnTo>
                    <a:pt x="118" y="182"/>
                  </a:lnTo>
                  <a:lnTo>
                    <a:pt x="120" y="182"/>
                  </a:lnTo>
                  <a:lnTo>
                    <a:pt x="120" y="184"/>
                  </a:lnTo>
                  <a:lnTo>
                    <a:pt x="118" y="184"/>
                  </a:lnTo>
                  <a:lnTo>
                    <a:pt x="118" y="182"/>
                  </a:lnTo>
                  <a:lnTo>
                    <a:pt x="118" y="184"/>
                  </a:lnTo>
                  <a:lnTo>
                    <a:pt x="116" y="184"/>
                  </a:lnTo>
                  <a:lnTo>
                    <a:pt x="116" y="182"/>
                  </a:lnTo>
                  <a:lnTo>
                    <a:pt x="118" y="182"/>
                  </a:lnTo>
                  <a:lnTo>
                    <a:pt x="118" y="180"/>
                  </a:lnTo>
                  <a:lnTo>
                    <a:pt x="116" y="178"/>
                  </a:lnTo>
                  <a:lnTo>
                    <a:pt x="116" y="176"/>
                  </a:lnTo>
                  <a:lnTo>
                    <a:pt x="114" y="176"/>
                  </a:lnTo>
                  <a:lnTo>
                    <a:pt x="114" y="174"/>
                  </a:lnTo>
                  <a:lnTo>
                    <a:pt x="116" y="172"/>
                  </a:lnTo>
                  <a:lnTo>
                    <a:pt x="114" y="172"/>
                  </a:lnTo>
                  <a:lnTo>
                    <a:pt x="114" y="172"/>
                  </a:lnTo>
                  <a:lnTo>
                    <a:pt x="112" y="172"/>
                  </a:lnTo>
                  <a:lnTo>
                    <a:pt x="110" y="172"/>
                  </a:lnTo>
                  <a:lnTo>
                    <a:pt x="108" y="174"/>
                  </a:lnTo>
                  <a:lnTo>
                    <a:pt x="108" y="172"/>
                  </a:lnTo>
                  <a:lnTo>
                    <a:pt x="106" y="174"/>
                  </a:lnTo>
                  <a:lnTo>
                    <a:pt x="106" y="172"/>
                  </a:lnTo>
                  <a:lnTo>
                    <a:pt x="106" y="170"/>
                  </a:lnTo>
                  <a:lnTo>
                    <a:pt x="106" y="168"/>
                  </a:lnTo>
                  <a:lnTo>
                    <a:pt x="106" y="166"/>
                  </a:lnTo>
                  <a:lnTo>
                    <a:pt x="104" y="166"/>
                  </a:lnTo>
                  <a:lnTo>
                    <a:pt x="104" y="164"/>
                  </a:lnTo>
                  <a:lnTo>
                    <a:pt x="102" y="164"/>
                  </a:lnTo>
                  <a:lnTo>
                    <a:pt x="102" y="162"/>
                  </a:lnTo>
                  <a:lnTo>
                    <a:pt x="102" y="160"/>
                  </a:lnTo>
                  <a:lnTo>
                    <a:pt x="104" y="160"/>
                  </a:lnTo>
                  <a:lnTo>
                    <a:pt x="104" y="158"/>
                  </a:lnTo>
                  <a:lnTo>
                    <a:pt x="102" y="156"/>
                  </a:lnTo>
                  <a:lnTo>
                    <a:pt x="102" y="156"/>
                  </a:lnTo>
                  <a:lnTo>
                    <a:pt x="102" y="154"/>
                  </a:lnTo>
                  <a:lnTo>
                    <a:pt x="104" y="152"/>
                  </a:lnTo>
                  <a:lnTo>
                    <a:pt x="104" y="150"/>
                  </a:lnTo>
                  <a:lnTo>
                    <a:pt x="102" y="150"/>
                  </a:lnTo>
                  <a:lnTo>
                    <a:pt x="102" y="148"/>
                  </a:lnTo>
                  <a:lnTo>
                    <a:pt x="100" y="148"/>
                  </a:lnTo>
                  <a:lnTo>
                    <a:pt x="102" y="146"/>
                  </a:lnTo>
                  <a:lnTo>
                    <a:pt x="102" y="144"/>
                  </a:lnTo>
                  <a:lnTo>
                    <a:pt x="102" y="142"/>
                  </a:lnTo>
                  <a:lnTo>
                    <a:pt x="100" y="142"/>
                  </a:lnTo>
                  <a:lnTo>
                    <a:pt x="100" y="140"/>
                  </a:lnTo>
                  <a:lnTo>
                    <a:pt x="100" y="138"/>
                  </a:lnTo>
                  <a:lnTo>
                    <a:pt x="100" y="136"/>
                  </a:lnTo>
                  <a:lnTo>
                    <a:pt x="98" y="136"/>
                  </a:lnTo>
                  <a:lnTo>
                    <a:pt x="98" y="134"/>
                  </a:lnTo>
                  <a:lnTo>
                    <a:pt x="96" y="134"/>
                  </a:lnTo>
                  <a:lnTo>
                    <a:pt x="94" y="134"/>
                  </a:lnTo>
                  <a:lnTo>
                    <a:pt x="92" y="134"/>
                  </a:lnTo>
                  <a:lnTo>
                    <a:pt x="90" y="134"/>
                  </a:lnTo>
                  <a:lnTo>
                    <a:pt x="88" y="134"/>
                  </a:lnTo>
                  <a:lnTo>
                    <a:pt x="88" y="132"/>
                  </a:lnTo>
                  <a:lnTo>
                    <a:pt x="86" y="132"/>
                  </a:lnTo>
                  <a:lnTo>
                    <a:pt x="88" y="132"/>
                  </a:lnTo>
                  <a:lnTo>
                    <a:pt x="88" y="130"/>
                  </a:lnTo>
                  <a:lnTo>
                    <a:pt x="86" y="130"/>
                  </a:lnTo>
                  <a:lnTo>
                    <a:pt x="86" y="128"/>
                  </a:lnTo>
                  <a:lnTo>
                    <a:pt x="88" y="128"/>
                  </a:lnTo>
                  <a:lnTo>
                    <a:pt x="88" y="126"/>
                  </a:lnTo>
                  <a:lnTo>
                    <a:pt x="86" y="126"/>
                  </a:lnTo>
                  <a:lnTo>
                    <a:pt x="86" y="124"/>
                  </a:lnTo>
                  <a:lnTo>
                    <a:pt x="84" y="124"/>
                  </a:lnTo>
                  <a:lnTo>
                    <a:pt x="84" y="122"/>
                  </a:lnTo>
                  <a:lnTo>
                    <a:pt x="86" y="122"/>
                  </a:lnTo>
                  <a:lnTo>
                    <a:pt x="88" y="122"/>
                  </a:lnTo>
                  <a:lnTo>
                    <a:pt x="86" y="122"/>
                  </a:lnTo>
                  <a:lnTo>
                    <a:pt x="86" y="120"/>
                  </a:lnTo>
                  <a:lnTo>
                    <a:pt x="88" y="120"/>
                  </a:lnTo>
                  <a:lnTo>
                    <a:pt x="86" y="120"/>
                  </a:lnTo>
                  <a:lnTo>
                    <a:pt x="86" y="118"/>
                  </a:lnTo>
                  <a:lnTo>
                    <a:pt x="88" y="118"/>
                  </a:lnTo>
                  <a:lnTo>
                    <a:pt x="86" y="118"/>
                  </a:lnTo>
                  <a:lnTo>
                    <a:pt x="86" y="116"/>
                  </a:lnTo>
                  <a:lnTo>
                    <a:pt x="84" y="116"/>
                  </a:lnTo>
                  <a:lnTo>
                    <a:pt x="82" y="116"/>
                  </a:lnTo>
                  <a:lnTo>
                    <a:pt x="82" y="114"/>
                  </a:lnTo>
                  <a:lnTo>
                    <a:pt x="84" y="114"/>
                  </a:lnTo>
                  <a:lnTo>
                    <a:pt x="82" y="112"/>
                  </a:lnTo>
                  <a:lnTo>
                    <a:pt x="82" y="110"/>
                  </a:lnTo>
                  <a:lnTo>
                    <a:pt x="82" y="108"/>
                  </a:lnTo>
                  <a:lnTo>
                    <a:pt x="80" y="108"/>
                  </a:lnTo>
                  <a:lnTo>
                    <a:pt x="80" y="108"/>
                  </a:lnTo>
                  <a:lnTo>
                    <a:pt x="82" y="108"/>
                  </a:lnTo>
                  <a:lnTo>
                    <a:pt x="84" y="108"/>
                  </a:lnTo>
                  <a:lnTo>
                    <a:pt x="82" y="108"/>
                  </a:lnTo>
                  <a:lnTo>
                    <a:pt x="82" y="106"/>
                  </a:lnTo>
                  <a:lnTo>
                    <a:pt x="84" y="106"/>
                  </a:lnTo>
                  <a:lnTo>
                    <a:pt x="82" y="106"/>
                  </a:lnTo>
                  <a:lnTo>
                    <a:pt x="82" y="104"/>
                  </a:lnTo>
                  <a:lnTo>
                    <a:pt x="82" y="102"/>
                  </a:lnTo>
                  <a:lnTo>
                    <a:pt x="80" y="102"/>
                  </a:lnTo>
                  <a:lnTo>
                    <a:pt x="80" y="100"/>
                  </a:lnTo>
                  <a:lnTo>
                    <a:pt x="80" y="98"/>
                  </a:lnTo>
                  <a:lnTo>
                    <a:pt x="80" y="96"/>
                  </a:lnTo>
                  <a:lnTo>
                    <a:pt x="78" y="96"/>
                  </a:lnTo>
                  <a:lnTo>
                    <a:pt x="78" y="94"/>
                  </a:lnTo>
                  <a:lnTo>
                    <a:pt x="76" y="94"/>
                  </a:lnTo>
                  <a:lnTo>
                    <a:pt x="76" y="92"/>
                  </a:lnTo>
                  <a:lnTo>
                    <a:pt x="76" y="90"/>
                  </a:lnTo>
                  <a:lnTo>
                    <a:pt x="78" y="90"/>
                  </a:lnTo>
                  <a:lnTo>
                    <a:pt x="80" y="90"/>
                  </a:lnTo>
                  <a:lnTo>
                    <a:pt x="80" y="88"/>
                  </a:lnTo>
                  <a:lnTo>
                    <a:pt x="78" y="88"/>
                  </a:lnTo>
                  <a:lnTo>
                    <a:pt x="78" y="86"/>
                  </a:lnTo>
                  <a:lnTo>
                    <a:pt x="80" y="86"/>
                  </a:lnTo>
                  <a:lnTo>
                    <a:pt x="80" y="84"/>
                  </a:lnTo>
                  <a:lnTo>
                    <a:pt x="82" y="84"/>
                  </a:lnTo>
                  <a:lnTo>
                    <a:pt x="80" y="84"/>
                  </a:lnTo>
                  <a:lnTo>
                    <a:pt x="78" y="82"/>
                  </a:lnTo>
                  <a:lnTo>
                    <a:pt x="80" y="82"/>
                  </a:lnTo>
                  <a:lnTo>
                    <a:pt x="80" y="80"/>
                  </a:lnTo>
                  <a:lnTo>
                    <a:pt x="78" y="80"/>
                  </a:lnTo>
                  <a:lnTo>
                    <a:pt x="76" y="80"/>
                  </a:lnTo>
                  <a:lnTo>
                    <a:pt x="76" y="82"/>
                  </a:lnTo>
                  <a:lnTo>
                    <a:pt x="74" y="82"/>
                  </a:lnTo>
                  <a:lnTo>
                    <a:pt x="74" y="80"/>
                  </a:lnTo>
                  <a:lnTo>
                    <a:pt x="74" y="78"/>
                  </a:lnTo>
                  <a:lnTo>
                    <a:pt x="74" y="76"/>
                  </a:lnTo>
                  <a:lnTo>
                    <a:pt x="72" y="76"/>
                  </a:lnTo>
                  <a:lnTo>
                    <a:pt x="72" y="78"/>
                  </a:lnTo>
                  <a:lnTo>
                    <a:pt x="72" y="80"/>
                  </a:lnTo>
                  <a:lnTo>
                    <a:pt x="72" y="78"/>
                  </a:lnTo>
                  <a:lnTo>
                    <a:pt x="70" y="78"/>
                  </a:lnTo>
                  <a:lnTo>
                    <a:pt x="70" y="76"/>
                  </a:lnTo>
                  <a:lnTo>
                    <a:pt x="72" y="76"/>
                  </a:lnTo>
                  <a:lnTo>
                    <a:pt x="72" y="74"/>
                  </a:lnTo>
                  <a:lnTo>
                    <a:pt x="70" y="74"/>
                  </a:lnTo>
                  <a:lnTo>
                    <a:pt x="72" y="72"/>
                  </a:lnTo>
                  <a:lnTo>
                    <a:pt x="70" y="72"/>
                  </a:lnTo>
                  <a:lnTo>
                    <a:pt x="68" y="72"/>
                  </a:lnTo>
                  <a:lnTo>
                    <a:pt x="68" y="70"/>
                  </a:lnTo>
                  <a:lnTo>
                    <a:pt x="66" y="70"/>
                  </a:lnTo>
                  <a:lnTo>
                    <a:pt x="66" y="68"/>
                  </a:lnTo>
                  <a:lnTo>
                    <a:pt x="68" y="68"/>
                  </a:lnTo>
                  <a:lnTo>
                    <a:pt x="68" y="66"/>
                  </a:lnTo>
                  <a:lnTo>
                    <a:pt x="68" y="64"/>
                  </a:lnTo>
                  <a:lnTo>
                    <a:pt x="66" y="64"/>
                  </a:lnTo>
                  <a:lnTo>
                    <a:pt x="66" y="62"/>
                  </a:lnTo>
                  <a:lnTo>
                    <a:pt x="66" y="60"/>
                  </a:lnTo>
                  <a:lnTo>
                    <a:pt x="68" y="60"/>
                  </a:lnTo>
                  <a:lnTo>
                    <a:pt x="68" y="62"/>
                  </a:lnTo>
                  <a:lnTo>
                    <a:pt x="70" y="62"/>
                  </a:lnTo>
                  <a:lnTo>
                    <a:pt x="70" y="60"/>
                  </a:lnTo>
                  <a:lnTo>
                    <a:pt x="70" y="60"/>
                  </a:lnTo>
                  <a:lnTo>
                    <a:pt x="68" y="58"/>
                  </a:lnTo>
                  <a:lnTo>
                    <a:pt x="68" y="56"/>
                  </a:lnTo>
                  <a:lnTo>
                    <a:pt x="68" y="54"/>
                  </a:lnTo>
                  <a:lnTo>
                    <a:pt x="66" y="54"/>
                  </a:lnTo>
                  <a:lnTo>
                    <a:pt x="66" y="52"/>
                  </a:lnTo>
                  <a:lnTo>
                    <a:pt x="66" y="52"/>
                  </a:lnTo>
                  <a:lnTo>
                    <a:pt x="66" y="50"/>
                  </a:lnTo>
                  <a:lnTo>
                    <a:pt x="64" y="52"/>
                  </a:lnTo>
                  <a:lnTo>
                    <a:pt x="64" y="50"/>
                  </a:lnTo>
                  <a:lnTo>
                    <a:pt x="62" y="50"/>
                  </a:lnTo>
                  <a:lnTo>
                    <a:pt x="60" y="52"/>
                  </a:lnTo>
                  <a:lnTo>
                    <a:pt x="60" y="50"/>
                  </a:lnTo>
                  <a:lnTo>
                    <a:pt x="60" y="52"/>
                  </a:lnTo>
                  <a:lnTo>
                    <a:pt x="58" y="52"/>
                  </a:lnTo>
                  <a:lnTo>
                    <a:pt x="56" y="52"/>
                  </a:lnTo>
                  <a:lnTo>
                    <a:pt x="56" y="50"/>
                  </a:lnTo>
                  <a:lnTo>
                    <a:pt x="54" y="48"/>
                  </a:lnTo>
                  <a:lnTo>
                    <a:pt x="54" y="46"/>
                  </a:lnTo>
                  <a:lnTo>
                    <a:pt x="56" y="44"/>
                  </a:lnTo>
                  <a:lnTo>
                    <a:pt x="54" y="44"/>
                  </a:lnTo>
                  <a:lnTo>
                    <a:pt x="54" y="42"/>
                  </a:lnTo>
                  <a:lnTo>
                    <a:pt x="52" y="42"/>
                  </a:lnTo>
                  <a:lnTo>
                    <a:pt x="50" y="42"/>
                  </a:lnTo>
                  <a:lnTo>
                    <a:pt x="50" y="44"/>
                  </a:lnTo>
                  <a:lnTo>
                    <a:pt x="50" y="46"/>
                  </a:lnTo>
                  <a:lnTo>
                    <a:pt x="48" y="46"/>
                  </a:lnTo>
                  <a:lnTo>
                    <a:pt x="48" y="48"/>
                  </a:lnTo>
                  <a:lnTo>
                    <a:pt x="46" y="48"/>
                  </a:lnTo>
                  <a:lnTo>
                    <a:pt x="46" y="50"/>
                  </a:lnTo>
                  <a:lnTo>
                    <a:pt x="44" y="50"/>
                  </a:lnTo>
                  <a:lnTo>
                    <a:pt x="42" y="50"/>
                  </a:lnTo>
                  <a:lnTo>
                    <a:pt x="40" y="50"/>
                  </a:lnTo>
                  <a:lnTo>
                    <a:pt x="40" y="48"/>
                  </a:lnTo>
                  <a:lnTo>
                    <a:pt x="38" y="48"/>
                  </a:lnTo>
                  <a:lnTo>
                    <a:pt x="38" y="46"/>
                  </a:lnTo>
                  <a:lnTo>
                    <a:pt x="38" y="44"/>
                  </a:lnTo>
                  <a:lnTo>
                    <a:pt x="36" y="44"/>
                  </a:lnTo>
                  <a:lnTo>
                    <a:pt x="34" y="44"/>
                  </a:lnTo>
                  <a:lnTo>
                    <a:pt x="32" y="44"/>
                  </a:lnTo>
                  <a:lnTo>
                    <a:pt x="32" y="46"/>
                  </a:lnTo>
                  <a:lnTo>
                    <a:pt x="30" y="46"/>
                  </a:lnTo>
                  <a:lnTo>
                    <a:pt x="28" y="46"/>
                  </a:lnTo>
                  <a:lnTo>
                    <a:pt x="26" y="46"/>
                  </a:lnTo>
                  <a:lnTo>
                    <a:pt x="26" y="44"/>
                  </a:lnTo>
                  <a:lnTo>
                    <a:pt x="24" y="44"/>
                  </a:lnTo>
                  <a:lnTo>
                    <a:pt x="24" y="46"/>
                  </a:lnTo>
                  <a:lnTo>
                    <a:pt x="24" y="48"/>
                  </a:lnTo>
                  <a:lnTo>
                    <a:pt x="22" y="48"/>
                  </a:lnTo>
                  <a:lnTo>
                    <a:pt x="22" y="46"/>
                  </a:lnTo>
                  <a:lnTo>
                    <a:pt x="22" y="48"/>
                  </a:lnTo>
                  <a:lnTo>
                    <a:pt x="20" y="48"/>
                  </a:lnTo>
                  <a:lnTo>
                    <a:pt x="18" y="48"/>
                  </a:lnTo>
                  <a:lnTo>
                    <a:pt x="18" y="48"/>
                  </a:lnTo>
                  <a:lnTo>
                    <a:pt x="16" y="48"/>
                  </a:lnTo>
                  <a:lnTo>
                    <a:pt x="14" y="48"/>
                  </a:lnTo>
                  <a:lnTo>
                    <a:pt x="12" y="50"/>
                  </a:lnTo>
                  <a:lnTo>
                    <a:pt x="10" y="50"/>
                  </a:lnTo>
                  <a:lnTo>
                    <a:pt x="10" y="52"/>
                  </a:lnTo>
                  <a:lnTo>
                    <a:pt x="8" y="52"/>
                  </a:lnTo>
                  <a:lnTo>
                    <a:pt x="8" y="54"/>
                  </a:lnTo>
                  <a:lnTo>
                    <a:pt x="8" y="56"/>
                  </a:lnTo>
                  <a:lnTo>
                    <a:pt x="6" y="56"/>
                  </a:lnTo>
                  <a:lnTo>
                    <a:pt x="4" y="56"/>
                  </a:lnTo>
                  <a:lnTo>
                    <a:pt x="2" y="58"/>
                  </a:lnTo>
                  <a:lnTo>
                    <a:pt x="2" y="56"/>
                  </a:lnTo>
                  <a:lnTo>
                    <a:pt x="2" y="54"/>
                  </a:lnTo>
                  <a:lnTo>
                    <a:pt x="2" y="52"/>
                  </a:lnTo>
                  <a:lnTo>
                    <a:pt x="2" y="50"/>
                  </a:lnTo>
                  <a:lnTo>
                    <a:pt x="4" y="50"/>
                  </a:lnTo>
                  <a:lnTo>
                    <a:pt x="4" y="48"/>
                  </a:lnTo>
                  <a:lnTo>
                    <a:pt x="6" y="46"/>
                  </a:lnTo>
                  <a:lnTo>
                    <a:pt x="4" y="46"/>
                  </a:lnTo>
                  <a:lnTo>
                    <a:pt x="2" y="46"/>
                  </a:lnTo>
                  <a:lnTo>
                    <a:pt x="0" y="46"/>
                  </a:lnTo>
                  <a:lnTo>
                    <a:pt x="4" y="44"/>
                  </a:lnTo>
                  <a:lnTo>
                    <a:pt x="8" y="44"/>
                  </a:lnTo>
                  <a:lnTo>
                    <a:pt x="10" y="44"/>
                  </a:lnTo>
                  <a:lnTo>
                    <a:pt x="12" y="42"/>
                  </a:lnTo>
                  <a:lnTo>
                    <a:pt x="14" y="42"/>
                  </a:lnTo>
                  <a:lnTo>
                    <a:pt x="18" y="42"/>
                  </a:lnTo>
                  <a:lnTo>
                    <a:pt x="18" y="42"/>
                  </a:lnTo>
                  <a:lnTo>
                    <a:pt x="20" y="40"/>
                  </a:lnTo>
                  <a:lnTo>
                    <a:pt x="22" y="40"/>
                  </a:lnTo>
                  <a:lnTo>
                    <a:pt x="26" y="40"/>
                  </a:lnTo>
                  <a:lnTo>
                    <a:pt x="28" y="38"/>
                  </a:lnTo>
                  <a:lnTo>
                    <a:pt x="30" y="38"/>
                  </a:lnTo>
                  <a:lnTo>
                    <a:pt x="32" y="38"/>
                  </a:lnTo>
                  <a:lnTo>
                    <a:pt x="34" y="36"/>
                  </a:lnTo>
                  <a:lnTo>
                    <a:pt x="36" y="36"/>
                  </a:lnTo>
                  <a:lnTo>
                    <a:pt x="38" y="36"/>
                  </a:lnTo>
                  <a:lnTo>
                    <a:pt x="40" y="36"/>
                  </a:lnTo>
                  <a:lnTo>
                    <a:pt x="42" y="36"/>
                  </a:lnTo>
                  <a:lnTo>
                    <a:pt x="42" y="34"/>
                  </a:lnTo>
                  <a:lnTo>
                    <a:pt x="44" y="34"/>
                  </a:lnTo>
                  <a:lnTo>
                    <a:pt x="46" y="34"/>
                  </a:lnTo>
                  <a:lnTo>
                    <a:pt x="48" y="34"/>
                  </a:lnTo>
                  <a:lnTo>
                    <a:pt x="50" y="34"/>
                  </a:lnTo>
                  <a:lnTo>
                    <a:pt x="52" y="32"/>
                  </a:lnTo>
                  <a:lnTo>
                    <a:pt x="56" y="32"/>
                  </a:lnTo>
                  <a:lnTo>
                    <a:pt x="58" y="32"/>
                  </a:lnTo>
                  <a:lnTo>
                    <a:pt x="60" y="30"/>
                  </a:lnTo>
                  <a:lnTo>
                    <a:pt x="62" y="30"/>
                  </a:lnTo>
                  <a:lnTo>
                    <a:pt x="66" y="30"/>
                  </a:lnTo>
                  <a:lnTo>
                    <a:pt x="68" y="28"/>
                  </a:lnTo>
                  <a:lnTo>
                    <a:pt x="70" y="28"/>
                  </a:lnTo>
                  <a:lnTo>
                    <a:pt x="74" y="28"/>
                  </a:lnTo>
                  <a:lnTo>
                    <a:pt x="76" y="26"/>
                  </a:lnTo>
                  <a:lnTo>
                    <a:pt x="80" y="26"/>
                  </a:lnTo>
                  <a:lnTo>
                    <a:pt x="82" y="26"/>
                  </a:lnTo>
                  <a:lnTo>
                    <a:pt x="86" y="24"/>
                  </a:lnTo>
                  <a:lnTo>
                    <a:pt x="90" y="24"/>
                  </a:lnTo>
                  <a:lnTo>
                    <a:pt x="104" y="20"/>
                  </a:lnTo>
                  <a:lnTo>
                    <a:pt x="106" y="20"/>
                  </a:lnTo>
                  <a:lnTo>
                    <a:pt x="124" y="16"/>
                  </a:lnTo>
                  <a:lnTo>
                    <a:pt x="124" y="14"/>
                  </a:lnTo>
                  <a:lnTo>
                    <a:pt x="124" y="16"/>
                  </a:lnTo>
                  <a:lnTo>
                    <a:pt x="126" y="14"/>
                  </a:lnTo>
                  <a:lnTo>
                    <a:pt x="126" y="16"/>
                  </a:lnTo>
                  <a:lnTo>
                    <a:pt x="126" y="14"/>
                  </a:lnTo>
                  <a:lnTo>
                    <a:pt x="128" y="14"/>
                  </a:lnTo>
                  <a:lnTo>
                    <a:pt x="130" y="14"/>
                  </a:lnTo>
                  <a:lnTo>
                    <a:pt x="130" y="12"/>
                  </a:lnTo>
                  <a:lnTo>
                    <a:pt x="132" y="12"/>
                  </a:lnTo>
                  <a:lnTo>
                    <a:pt x="132" y="10"/>
                  </a:lnTo>
                  <a:lnTo>
                    <a:pt x="132" y="8"/>
                  </a:lnTo>
                  <a:lnTo>
                    <a:pt x="134" y="8"/>
                  </a:lnTo>
                  <a:lnTo>
                    <a:pt x="136" y="8"/>
                  </a:lnTo>
                  <a:lnTo>
                    <a:pt x="138" y="8"/>
                  </a:lnTo>
                  <a:lnTo>
                    <a:pt x="140" y="8"/>
                  </a:lnTo>
                  <a:lnTo>
                    <a:pt x="140" y="6"/>
                  </a:lnTo>
                  <a:lnTo>
                    <a:pt x="144" y="6"/>
                  </a:lnTo>
                  <a:lnTo>
                    <a:pt x="146" y="6"/>
                  </a:lnTo>
                  <a:lnTo>
                    <a:pt x="148" y="6"/>
                  </a:lnTo>
                  <a:lnTo>
                    <a:pt x="150" y="4"/>
                  </a:lnTo>
                  <a:lnTo>
                    <a:pt x="152" y="4"/>
                  </a:lnTo>
                  <a:lnTo>
                    <a:pt x="154" y="4"/>
                  </a:lnTo>
                  <a:lnTo>
                    <a:pt x="156" y="4"/>
                  </a:lnTo>
                  <a:lnTo>
                    <a:pt x="158" y="2"/>
                  </a:lnTo>
                  <a:lnTo>
                    <a:pt x="162" y="2"/>
                  </a:lnTo>
                  <a:lnTo>
                    <a:pt x="164" y="2"/>
                  </a:lnTo>
                  <a:lnTo>
                    <a:pt x="166" y="0"/>
                  </a:lnTo>
                  <a:lnTo>
                    <a:pt x="170" y="0"/>
                  </a:lnTo>
                  <a:lnTo>
                    <a:pt x="172" y="0"/>
                  </a:lnTo>
                  <a:lnTo>
                    <a:pt x="172" y="2"/>
                  </a:lnTo>
                  <a:lnTo>
                    <a:pt x="172" y="4"/>
                  </a:lnTo>
                  <a:lnTo>
                    <a:pt x="174" y="8"/>
                  </a:lnTo>
                  <a:lnTo>
                    <a:pt x="174" y="12"/>
                  </a:lnTo>
                  <a:lnTo>
                    <a:pt x="174" y="1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9" name="Freeform 172"/>
            <p:cNvSpPr>
              <a:spLocks/>
            </p:cNvSpPr>
            <p:nvPr/>
          </p:nvSpPr>
          <p:spPr bwMode="auto">
            <a:xfrm>
              <a:off x="8653463" y="2992438"/>
              <a:ext cx="203200" cy="552450"/>
            </a:xfrm>
            <a:custGeom>
              <a:avLst/>
              <a:gdLst>
                <a:gd name="T0" fmla="*/ 118 w 128"/>
                <a:gd name="T1" fmla="*/ 12 h 348"/>
                <a:gd name="T2" fmla="*/ 118 w 128"/>
                <a:gd name="T3" fmla="*/ 24 h 348"/>
                <a:gd name="T4" fmla="*/ 110 w 128"/>
                <a:gd name="T5" fmla="*/ 34 h 348"/>
                <a:gd name="T6" fmla="*/ 122 w 128"/>
                <a:gd name="T7" fmla="*/ 44 h 348"/>
                <a:gd name="T8" fmla="*/ 124 w 128"/>
                <a:gd name="T9" fmla="*/ 54 h 348"/>
                <a:gd name="T10" fmla="*/ 122 w 128"/>
                <a:gd name="T11" fmla="*/ 62 h 348"/>
                <a:gd name="T12" fmla="*/ 110 w 128"/>
                <a:gd name="T13" fmla="*/ 66 h 348"/>
                <a:gd name="T14" fmla="*/ 108 w 128"/>
                <a:gd name="T15" fmla="*/ 76 h 348"/>
                <a:gd name="T16" fmla="*/ 116 w 128"/>
                <a:gd name="T17" fmla="*/ 84 h 348"/>
                <a:gd name="T18" fmla="*/ 120 w 128"/>
                <a:gd name="T19" fmla="*/ 98 h 348"/>
                <a:gd name="T20" fmla="*/ 114 w 128"/>
                <a:gd name="T21" fmla="*/ 106 h 348"/>
                <a:gd name="T22" fmla="*/ 110 w 128"/>
                <a:gd name="T23" fmla="*/ 116 h 348"/>
                <a:gd name="T24" fmla="*/ 112 w 128"/>
                <a:gd name="T25" fmla="*/ 128 h 348"/>
                <a:gd name="T26" fmla="*/ 108 w 128"/>
                <a:gd name="T27" fmla="*/ 142 h 348"/>
                <a:gd name="T28" fmla="*/ 102 w 128"/>
                <a:gd name="T29" fmla="*/ 152 h 348"/>
                <a:gd name="T30" fmla="*/ 94 w 128"/>
                <a:gd name="T31" fmla="*/ 160 h 348"/>
                <a:gd name="T32" fmla="*/ 94 w 128"/>
                <a:gd name="T33" fmla="*/ 168 h 348"/>
                <a:gd name="T34" fmla="*/ 96 w 128"/>
                <a:gd name="T35" fmla="*/ 172 h 348"/>
                <a:gd name="T36" fmla="*/ 90 w 128"/>
                <a:gd name="T37" fmla="*/ 182 h 348"/>
                <a:gd name="T38" fmla="*/ 84 w 128"/>
                <a:gd name="T39" fmla="*/ 190 h 348"/>
                <a:gd name="T40" fmla="*/ 74 w 128"/>
                <a:gd name="T41" fmla="*/ 200 h 348"/>
                <a:gd name="T42" fmla="*/ 72 w 128"/>
                <a:gd name="T43" fmla="*/ 212 h 348"/>
                <a:gd name="T44" fmla="*/ 70 w 128"/>
                <a:gd name="T45" fmla="*/ 220 h 348"/>
                <a:gd name="T46" fmla="*/ 60 w 128"/>
                <a:gd name="T47" fmla="*/ 222 h 348"/>
                <a:gd name="T48" fmla="*/ 56 w 128"/>
                <a:gd name="T49" fmla="*/ 236 h 348"/>
                <a:gd name="T50" fmla="*/ 62 w 128"/>
                <a:gd name="T51" fmla="*/ 246 h 348"/>
                <a:gd name="T52" fmla="*/ 62 w 128"/>
                <a:gd name="T53" fmla="*/ 254 h 348"/>
                <a:gd name="T54" fmla="*/ 66 w 128"/>
                <a:gd name="T55" fmla="*/ 264 h 348"/>
                <a:gd name="T56" fmla="*/ 66 w 128"/>
                <a:gd name="T57" fmla="*/ 272 h 348"/>
                <a:gd name="T58" fmla="*/ 64 w 128"/>
                <a:gd name="T59" fmla="*/ 278 h 348"/>
                <a:gd name="T60" fmla="*/ 58 w 128"/>
                <a:gd name="T61" fmla="*/ 284 h 348"/>
                <a:gd name="T62" fmla="*/ 50 w 128"/>
                <a:gd name="T63" fmla="*/ 296 h 348"/>
                <a:gd name="T64" fmla="*/ 48 w 128"/>
                <a:gd name="T65" fmla="*/ 306 h 348"/>
                <a:gd name="T66" fmla="*/ 46 w 128"/>
                <a:gd name="T67" fmla="*/ 312 h 348"/>
                <a:gd name="T68" fmla="*/ 50 w 128"/>
                <a:gd name="T69" fmla="*/ 316 h 348"/>
                <a:gd name="T70" fmla="*/ 54 w 128"/>
                <a:gd name="T71" fmla="*/ 322 h 348"/>
                <a:gd name="T72" fmla="*/ 60 w 128"/>
                <a:gd name="T73" fmla="*/ 328 h 348"/>
                <a:gd name="T74" fmla="*/ 64 w 128"/>
                <a:gd name="T75" fmla="*/ 332 h 348"/>
                <a:gd name="T76" fmla="*/ 66 w 128"/>
                <a:gd name="T77" fmla="*/ 338 h 348"/>
                <a:gd name="T78" fmla="*/ 64 w 128"/>
                <a:gd name="T79" fmla="*/ 348 h 348"/>
                <a:gd name="T80" fmla="*/ 18 w 128"/>
                <a:gd name="T81" fmla="*/ 348 h 348"/>
                <a:gd name="T82" fmla="*/ 4 w 128"/>
                <a:gd name="T83" fmla="*/ 334 h 348"/>
                <a:gd name="T84" fmla="*/ 6 w 128"/>
                <a:gd name="T85" fmla="*/ 294 h 348"/>
                <a:gd name="T86" fmla="*/ 8 w 128"/>
                <a:gd name="T87" fmla="*/ 262 h 348"/>
                <a:gd name="T88" fmla="*/ 10 w 128"/>
                <a:gd name="T89" fmla="*/ 234 h 348"/>
                <a:gd name="T90" fmla="*/ 10 w 128"/>
                <a:gd name="T91" fmla="*/ 208 h 348"/>
                <a:gd name="T92" fmla="*/ 12 w 128"/>
                <a:gd name="T93" fmla="*/ 182 h 348"/>
                <a:gd name="T94" fmla="*/ 12 w 128"/>
                <a:gd name="T95" fmla="*/ 158 h 348"/>
                <a:gd name="T96" fmla="*/ 14 w 128"/>
                <a:gd name="T97" fmla="*/ 134 h 348"/>
                <a:gd name="T98" fmla="*/ 14 w 128"/>
                <a:gd name="T99" fmla="*/ 100 h 348"/>
                <a:gd name="T100" fmla="*/ 10 w 128"/>
                <a:gd name="T101" fmla="*/ 70 h 348"/>
                <a:gd name="T102" fmla="*/ 6 w 128"/>
                <a:gd name="T103" fmla="*/ 42 h 348"/>
                <a:gd name="T104" fmla="*/ 8 w 128"/>
                <a:gd name="T105" fmla="*/ 12 h 348"/>
                <a:gd name="T106" fmla="*/ 28 w 128"/>
                <a:gd name="T107" fmla="*/ 10 h 348"/>
                <a:gd name="T108" fmla="*/ 50 w 128"/>
                <a:gd name="T109" fmla="*/ 8 h 348"/>
                <a:gd name="T110" fmla="*/ 78 w 128"/>
                <a:gd name="T111" fmla="*/ 6 h 348"/>
                <a:gd name="T112" fmla="*/ 104 w 128"/>
                <a:gd name="T113" fmla="*/ 8 h 348"/>
                <a:gd name="T114" fmla="*/ 116 w 128"/>
                <a:gd name="T115" fmla="*/ 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8" h="348">
                  <a:moveTo>
                    <a:pt x="118" y="2"/>
                  </a:moveTo>
                  <a:lnTo>
                    <a:pt x="120" y="2"/>
                  </a:lnTo>
                  <a:lnTo>
                    <a:pt x="120" y="4"/>
                  </a:lnTo>
                  <a:lnTo>
                    <a:pt x="120" y="6"/>
                  </a:lnTo>
                  <a:lnTo>
                    <a:pt x="118" y="6"/>
                  </a:lnTo>
                  <a:lnTo>
                    <a:pt x="116" y="6"/>
                  </a:lnTo>
                  <a:lnTo>
                    <a:pt x="116" y="8"/>
                  </a:lnTo>
                  <a:lnTo>
                    <a:pt x="118" y="8"/>
                  </a:lnTo>
                  <a:lnTo>
                    <a:pt x="118" y="10"/>
                  </a:lnTo>
                  <a:lnTo>
                    <a:pt x="118" y="12"/>
                  </a:lnTo>
                  <a:lnTo>
                    <a:pt x="116" y="12"/>
                  </a:lnTo>
                  <a:lnTo>
                    <a:pt x="114" y="12"/>
                  </a:lnTo>
                  <a:lnTo>
                    <a:pt x="114" y="14"/>
                  </a:lnTo>
                  <a:lnTo>
                    <a:pt x="116" y="16"/>
                  </a:lnTo>
                  <a:lnTo>
                    <a:pt x="116" y="18"/>
                  </a:lnTo>
                  <a:lnTo>
                    <a:pt x="116" y="20"/>
                  </a:lnTo>
                  <a:lnTo>
                    <a:pt x="116" y="22"/>
                  </a:lnTo>
                  <a:lnTo>
                    <a:pt x="118" y="22"/>
                  </a:lnTo>
                  <a:lnTo>
                    <a:pt x="118" y="24"/>
                  </a:lnTo>
                  <a:lnTo>
                    <a:pt x="118" y="24"/>
                  </a:lnTo>
                  <a:lnTo>
                    <a:pt x="118" y="26"/>
                  </a:lnTo>
                  <a:lnTo>
                    <a:pt x="116" y="26"/>
                  </a:lnTo>
                  <a:lnTo>
                    <a:pt x="116" y="28"/>
                  </a:lnTo>
                  <a:lnTo>
                    <a:pt x="114" y="30"/>
                  </a:lnTo>
                  <a:lnTo>
                    <a:pt x="114" y="32"/>
                  </a:lnTo>
                  <a:lnTo>
                    <a:pt x="112" y="32"/>
                  </a:lnTo>
                  <a:lnTo>
                    <a:pt x="112" y="34"/>
                  </a:lnTo>
                  <a:lnTo>
                    <a:pt x="112" y="32"/>
                  </a:lnTo>
                  <a:lnTo>
                    <a:pt x="110" y="32"/>
                  </a:lnTo>
                  <a:lnTo>
                    <a:pt x="110" y="34"/>
                  </a:lnTo>
                  <a:lnTo>
                    <a:pt x="112" y="36"/>
                  </a:lnTo>
                  <a:lnTo>
                    <a:pt x="114" y="36"/>
                  </a:lnTo>
                  <a:lnTo>
                    <a:pt x="114" y="38"/>
                  </a:lnTo>
                  <a:lnTo>
                    <a:pt x="114" y="40"/>
                  </a:lnTo>
                  <a:lnTo>
                    <a:pt x="116" y="40"/>
                  </a:lnTo>
                  <a:lnTo>
                    <a:pt x="118" y="40"/>
                  </a:lnTo>
                  <a:lnTo>
                    <a:pt x="120" y="40"/>
                  </a:lnTo>
                  <a:lnTo>
                    <a:pt x="120" y="42"/>
                  </a:lnTo>
                  <a:lnTo>
                    <a:pt x="122" y="42"/>
                  </a:lnTo>
                  <a:lnTo>
                    <a:pt x="122" y="44"/>
                  </a:lnTo>
                  <a:lnTo>
                    <a:pt x="124" y="44"/>
                  </a:lnTo>
                  <a:lnTo>
                    <a:pt x="124" y="46"/>
                  </a:lnTo>
                  <a:lnTo>
                    <a:pt x="124" y="48"/>
                  </a:lnTo>
                  <a:lnTo>
                    <a:pt x="122" y="48"/>
                  </a:lnTo>
                  <a:lnTo>
                    <a:pt x="120" y="48"/>
                  </a:lnTo>
                  <a:lnTo>
                    <a:pt x="120" y="50"/>
                  </a:lnTo>
                  <a:lnTo>
                    <a:pt x="122" y="50"/>
                  </a:lnTo>
                  <a:lnTo>
                    <a:pt x="122" y="52"/>
                  </a:lnTo>
                  <a:lnTo>
                    <a:pt x="124" y="52"/>
                  </a:lnTo>
                  <a:lnTo>
                    <a:pt x="124" y="54"/>
                  </a:lnTo>
                  <a:lnTo>
                    <a:pt x="122" y="54"/>
                  </a:lnTo>
                  <a:lnTo>
                    <a:pt x="122" y="56"/>
                  </a:lnTo>
                  <a:lnTo>
                    <a:pt x="124" y="56"/>
                  </a:lnTo>
                  <a:lnTo>
                    <a:pt x="126" y="56"/>
                  </a:lnTo>
                  <a:lnTo>
                    <a:pt x="126" y="58"/>
                  </a:lnTo>
                  <a:lnTo>
                    <a:pt x="128" y="58"/>
                  </a:lnTo>
                  <a:lnTo>
                    <a:pt x="128" y="60"/>
                  </a:lnTo>
                  <a:lnTo>
                    <a:pt x="126" y="60"/>
                  </a:lnTo>
                  <a:lnTo>
                    <a:pt x="124" y="62"/>
                  </a:lnTo>
                  <a:lnTo>
                    <a:pt x="122" y="62"/>
                  </a:lnTo>
                  <a:lnTo>
                    <a:pt x="120" y="62"/>
                  </a:lnTo>
                  <a:lnTo>
                    <a:pt x="120" y="64"/>
                  </a:lnTo>
                  <a:lnTo>
                    <a:pt x="118" y="66"/>
                  </a:lnTo>
                  <a:lnTo>
                    <a:pt x="118" y="68"/>
                  </a:lnTo>
                  <a:lnTo>
                    <a:pt x="116" y="66"/>
                  </a:lnTo>
                  <a:lnTo>
                    <a:pt x="114" y="66"/>
                  </a:lnTo>
                  <a:lnTo>
                    <a:pt x="114" y="68"/>
                  </a:lnTo>
                  <a:lnTo>
                    <a:pt x="112" y="68"/>
                  </a:lnTo>
                  <a:lnTo>
                    <a:pt x="110" y="68"/>
                  </a:lnTo>
                  <a:lnTo>
                    <a:pt x="110" y="66"/>
                  </a:lnTo>
                  <a:lnTo>
                    <a:pt x="108" y="66"/>
                  </a:lnTo>
                  <a:lnTo>
                    <a:pt x="106" y="68"/>
                  </a:lnTo>
                  <a:lnTo>
                    <a:pt x="106" y="70"/>
                  </a:lnTo>
                  <a:lnTo>
                    <a:pt x="106" y="72"/>
                  </a:lnTo>
                  <a:lnTo>
                    <a:pt x="106" y="72"/>
                  </a:lnTo>
                  <a:lnTo>
                    <a:pt x="108" y="72"/>
                  </a:lnTo>
                  <a:lnTo>
                    <a:pt x="110" y="72"/>
                  </a:lnTo>
                  <a:lnTo>
                    <a:pt x="110" y="74"/>
                  </a:lnTo>
                  <a:lnTo>
                    <a:pt x="110" y="76"/>
                  </a:lnTo>
                  <a:lnTo>
                    <a:pt x="108" y="76"/>
                  </a:lnTo>
                  <a:lnTo>
                    <a:pt x="108" y="78"/>
                  </a:lnTo>
                  <a:lnTo>
                    <a:pt x="106" y="78"/>
                  </a:lnTo>
                  <a:lnTo>
                    <a:pt x="106" y="80"/>
                  </a:lnTo>
                  <a:lnTo>
                    <a:pt x="108" y="80"/>
                  </a:lnTo>
                  <a:lnTo>
                    <a:pt x="110" y="80"/>
                  </a:lnTo>
                  <a:lnTo>
                    <a:pt x="112" y="80"/>
                  </a:lnTo>
                  <a:lnTo>
                    <a:pt x="114" y="80"/>
                  </a:lnTo>
                  <a:lnTo>
                    <a:pt x="114" y="82"/>
                  </a:lnTo>
                  <a:lnTo>
                    <a:pt x="116" y="82"/>
                  </a:lnTo>
                  <a:lnTo>
                    <a:pt x="116" y="84"/>
                  </a:lnTo>
                  <a:lnTo>
                    <a:pt x="118" y="84"/>
                  </a:lnTo>
                  <a:lnTo>
                    <a:pt x="120" y="84"/>
                  </a:lnTo>
                  <a:lnTo>
                    <a:pt x="120" y="86"/>
                  </a:lnTo>
                  <a:lnTo>
                    <a:pt x="120" y="88"/>
                  </a:lnTo>
                  <a:lnTo>
                    <a:pt x="120" y="90"/>
                  </a:lnTo>
                  <a:lnTo>
                    <a:pt x="122" y="90"/>
                  </a:lnTo>
                  <a:lnTo>
                    <a:pt x="122" y="92"/>
                  </a:lnTo>
                  <a:lnTo>
                    <a:pt x="122" y="94"/>
                  </a:lnTo>
                  <a:lnTo>
                    <a:pt x="122" y="96"/>
                  </a:lnTo>
                  <a:lnTo>
                    <a:pt x="120" y="98"/>
                  </a:lnTo>
                  <a:lnTo>
                    <a:pt x="118" y="98"/>
                  </a:lnTo>
                  <a:lnTo>
                    <a:pt x="116" y="98"/>
                  </a:lnTo>
                  <a:lnTo>
                    <a:pt x="118" y="96"/>
                  </a:lnTo>
                  <a:lnTo>
                    <a:pt x="116" y="96"/>
                  </a:lnTo>
                  <a:lnTo>
                    <a:pt x="114" y="98"/>
                  </a:lnTo>
                  <a:lnTo>
                    <a:pt x="114" y="100"/>
                  </a:lnTo>
                  <a:lnTo>
                    <a:pt x="112" y="100"/>
                  </a:lnTo>
                  <a:lnTo>
                    <a:pt x="112" y="102"/>
                  </a:lnTo>
                  <a:lnTo>
                    <a:pt x="114" y="104"/>
                  </a:lnTo>
                  <a:lnTo>
                    <a:pt x="114" y="106"/>
                  </a:lnTo>
                  <a:lnTo>
                    <a:pt x="114" y="108"/>
                  </a:lnTo>
                  <a:lnTo>
                    <a:pt x="112" y="108"/>
                  </a:lnTo>
                  <a:lnTo>
                    <a:pt x="110" y="108"/>
                  </a:lnTo>
                  <a:lnTo>
                    <a:pt x="108" y="108"/>
                  </a:lnTo>
                  <a:lnTo>
                    <a:pt x="108" y="110"/>
                  </a:lnTo>
                  <a:lnTo>
                    <a:pt x="106" y="112"/>
                  </a:lnTo>
                  <a:lnTo>
                    <a:pt x="106" y="114"/>
                  </a:lnTo>
                  <a:lnTo>
                    <a:pt x="108" y="114"/>
                  </a:lnTo>
                  <a:lnTo>
                    <a:pt x="108" y="116"/>
                  </a:lnTo>
                  <a:lnTo>
                    <a:pt x="110" y="116"/>
                  </a:lnTo>
                  <a:lnTo>
                    <a:pt x="110" y="118"/>
                  </a:lnTo>
                  <a:lnTo>
                    <a:pt x="112" y="118"/>
                  </a:lnTo>
                  <a:lnTo>
                    <a:pt x="112" y="120"/>
                  </a:lnTo>
                  <a:lnTo>
                    <a:pt x="110" y="120"/>
                  </a:lnTo>
                  <a:lnTo>
                    <a:pt x="112" y="122"/>
                  </a:lnTo>
                  <a:lnTo>
                    <a:pt x="110" y="124"/>
                  </a:lnTo>
                  <a:lnTo>
                    <a:pt x="110" y="126"/>
                  </a:lnTo>
                  <a:lnTo>
                    <a:pt x="108" y="126"/>
                  </a:lnTo>
                  <a:lnTo>
                    <a:pt x="110" y="126"/>
                  </a:lnTo>
                  <a:lnTo>
                    <a:pt x="112" y="128"/>
                  </a:lnTo>
                  <a:lnTo>
                    <a:pt x="114" y="130"/>
                  </a:lnTo>
                  <a:lnTo>
                    <a:pt x="112" y="132"/>
                  </a:lnTo>
                  <a:lnTo>
                    <a:pt x="114" y="134"/>
                  </a:lnTo>
                  <a:lnTo>
                    <a:pt x="112" y="134"/>
                  </a:lnTo>
                  <a:lnTo>
                    <a:pt x="112" y="136"/>
                  </a:lnTo>
                  <a:lnTo>
                    <a:pt x="110" y="136"/>
                  </a:lnTo>
                  <a:lnTo>
                    <a:pt x="110" y="138"/>
                  </a:lnTo>
                  <a:lnTo>
                    <a:pt x="110" y="140"/>
                  </a:lnTo>
                  <a:lnTo>
                    <a:pt x="110" y="142"/>
                  </a:lnTo>
                  <a:lnTo>
                    <a:pt x="108" y="142"/>
                  </a:lnTo>
                  <a:lnTo>
                    <a:pt x="106" y="142"/>
                  </a:lnTo>
                  <a:lnTo>
                    <a:pt x="104" y="142"/>
                  </a:lnTo>
                  <a:lnTo>
                    <a:pt x="104" y="144"/>
                  </a:lnTo>
                  <a:lnTo>
                    <a:pt x="104" y="146"/>
                  </a:lnTo>
                  <a:lnTo>
                    <a:pt x="104" y="148"/>
                  </a:lnTo>
                  <a:lnTo>
                    <a:pt x="102" y="148"/>
                  </a:lnTo>
                  <a:lnTo>
                    <a:pt x="102" y="150"/>
                  </a:lnTo>
                  <a:lnTo>
                    <a:pt x="104" y="150"/>
                  </a:lnTo>
                  <a:lnTo>
                    <a:pt x="104" y="152"/>
                  </a:lnTo>
                  <a:lnTo>
                    <a:pt x="102" y="152"/>
                  </a:lnTo>
                  <a:lnTo>
                    <a:pt x="100" y="152"/>
                  </a:lnTo>
                  <a:lnTo>
                    <a:pt x="100" y="154"/>
                  </a:lnTo>
                  <a:lnTo>
                    <a:pt x="100" y="156"/>
                  </a:lnTo>
                  <a:lnTo>
                    <a:pt x="100" y="158"/>
                  </a:lnTo>
                  <a:lnTo>
                    <a:pt x="98" y="158"/>
                  </a:lnTo>
                  <a:lnTo>
                    <a:pt x="96" y="158"/>
                  </a:lnTo>
                  <a:lnTo>
                    <a:pt x="96" y="156"/>
                  </a:lnTo>
                  <a:lnTo>
                    <a:pt x="96" y="158"/>
                  </a:lnTo>
                  <a:lnTo>
                    <a:pt x="96" y="160"/>
                  </a:lnTo>
                  <a:lnTo>
                    <a:pt x="94" y="160"/>
                  </a:lnTo>
                  <a:lnTo>
                    <a:pt x="94" y="158"/>
                  </a:lnTo>
                  <a:lnTo>
                    <a:pt x="94" y="160"/>
                  </a:lnTo>
                  <a:lnTo>
                    <a:pt x="94" y="162"/>
                  </a:lnTo>
                  <a:lnTo>
                    <a:pt x="96" y="162"/>
                  </a:lnTo>
                  <a:lnTo>
                    <a:pt x="96" y="164"/>
                  </a:lnTo>
                  <a:lnTo>
                    <a:pt x="94" y="164"/>
                  </a:lnTo>
                  <a:lnTo>
                    <a:pt x="92" y="164"/>
                  </a:lnTo>
                  <a:lnTo>
                    <a:pt x="92" y="166"/>
                  </a:lnTo>
                  <a:lnTo>
                    <a:pt x="94" y="166"/>
                  </a:lnTo>
                  <a:lnTo>
                    <a:pt x="94" y="168"/>
                  </a:lnTo>
                  <a:lnTo>
                    <a:pt x="94" y="168"/>
                  </a:lnTo>
                  <a:lnTo>
                    <a:pt x="96" y="168"/>
                  </a:lnTo>
                  <a:lnTo>
                    <a:pt x="94" y="168"/>
                  </a:lnTo>
                  <a:lnTo>
                    <a:pt x="92" y="168"/>
                  </a:lnTo>
                  <a:lnTo>
                    <a:pt x="94" y="168"/>
                  </a:lnTo>
                  <a:lnTo>
                    <a:pt x="94" y="170"/>
                  </a:lnTo>
                  <a:lnTo>
                    <a:pt x="96" y="170"/>
                  </a:lnTo>
                  <a:lnTo>
                    <a:pt x="94" y="170"/>
                  </a:lnTo>
                  <a:lnTo>
                    <a:pt x="94" y="172"/>
                  </a:lnTo>
                  <a:lnTo>
                    <a:pt x="96" y="172"/>
                  </a:lnTo>
                  <a:lnTo>
                    <a:pt x="96" y="174"/>
                  </a:lnTo>
                  <a:lnTo>
                    <a:pt x="94" y="172"/>
                  </a:lnTo>
                  <a:lnTo>
                    <a:pt x="92" y="172"/>
                  </a:lnTo>
                  <a:lnTo>
                    <a:pt x="92" y="174"/>
                  </a:lnTo>
                  <a:lnTo>
                    <a:pt x="92" y="176"/>
                  </a:lnTo>
                  <a:lnTo>
                    <a:pt x="92" y="178"/>
                  </a:lnTo>
                  <a:lnTo>
                    <a:pt x="90" y="178"/>
                  </a:lnTo>
                  <a:lnTo>
                    <a:pt x="90" y="180"/>
                  </a:lnTo>
                  <a:lnTo>
                    <a:pt x="92" y="182"/>
                  </a:lnTo>
                  <a:lnTo>
                    <a:pt x="90" y="182"/>
                  </a:lnTo>
                  <a:lnTo>
                    <a:pt x="90" y="184"/>
                  </a:lnTo>
                  <a:lnTo>
                    <a:pt x="88" y="184"/>
                  </a:lnTo>
                  <a:lnTo>
                    <a:pt x="88" y="186"/>
                  </a:lnTo>
                  <a:lnTo>
                    <a:pt x="88" y="188"/>
                  </a:lnTo>
                  <a:lnTo>
                    <a:pt x="88" y="188"/>
                  </a:lnTo>
                  <a:lnTo>
                    <a:pt x="88" y="190"/>
                  </a:lnTo>
                  <a:lnTo>
                    <a:pt x="86" y="190"/>
                  </a:lnTo>
                  <a:lnTo>
                    <a:pt x="84" y="190"/>
                  </a:lnTo>
                  <a:lnTo>
                    <a:pt x="84" y="192"/>
                  </a:lnTo>
                  <a:lnTo>
                    <a:pt x="84" y="190"/>
                  </a:lnTo>
                  <a:lnTo>
                    <a:pt x="82" y="190"/>
                  </a:lnTo>
                  <a:lnTo>
                    <a:pt x="82" y="192"/>
                  </a:lnTo>
                  <a:lnTo>
                    <a:pt x="80" y="192"/>
                  </a:lnTo>
                  <a:lnTo>
                    <a:pt x="80" y="194"/>
                  </a:lnTo>
                  <a:lnTo>
                    <a:pt x="78" y="194"/>
                  </a:lnTo>
                  <a:lnTo>
                    <a:pt x="76" y="196"/>
                  </a:lnTo>
                  <a:lnTo>
                    <a:pt x="78" y="196"/>
                  </a:lnTo>
                  <a:lnTo>
                    <a:pt x="76" y="198"/>
                  </a:lnTo>
                  <a:lnTo>
                    <a:pt x="76" y="200"/>
                  </a:lnTo>
                  <a:lnTo>
                    <a:pt x="74" y="200"/>
                  </a:lnTo>
                  <a:lnTo>
                    <a:pt x="74" y="202"/>
                  </a:lnTo>
                  <a:lnTo>
                    <a:pt x="72" y="202"/>
                  </a:lnTo>
                  <a:lnTo>
                    <a:pt x="74" y="202"/>
                  </a:lnTo>
                  <a:lnTo>
                    <a:pt x="74" y="204"/>
                  </a:lnTo>
                  <a:lnTo>
                    <a:pt x="72" y="204"/>
                  </a:lnTo>
                  <a:lnTo>
                    <a:pt x="72" y="206"/>
                  </a:lnTo>
                  <a:lnTo>
                    <a:pt x="72" y="208"/>
                  </a:lnTo>
                  <a:lnTo>
                    <a:pt x="74" y="210"/>
                  </a:lnTo>
                  <a:lnTo>
                    <a:pt x="72" y="210"/>
                  </a:lnTo>
                  <a:lnTo>
                    <a:pt x="72" y="212"/>
                  </a:lnTo>
                  <a:lnTo>
                    <a:pt x="70" y="212"/>
                  </a:lnTo>
                  <a:lnTo>
                    <a:pt x="70" y="214"/>
                  </a:lnTo>
                  <a:lnTo>
                    <a:pt x="72" y="214"/>
                  </a:lnTo>
                  <a:lnTo>
                    <a:pt x="72" y="216"/>
                  </a:lnTo>
                  <a:lnTo>
                    <a:pt x="74" y="216"/>
                  </a:lnTo>
                  <a:lnTo>
                    <a:pt x="74" y="216"/>
                  </a:lnTo>
                  <a:lnTo>
                    <a:pt x="74" y="218"/>
                  </a:lnTo>
                  <a:lnTo>
                    <a:pt x="72" y="218"/>
                  </a:lnTo>
                  <a:lnTo>
                    <a:pt x="72" y="220"/>
                  </a:lnTo>
                  <a:lnTo>
                    <a:pt x="70" y="220"/>
                  </a:lnTo>
                  <a:lnTo>
                    <a:pt x="72" y="218"/>
                  </a:lnTo>
                  <a:lnTo>
                    <a:pt x="70" y="218"/>
                  </a:lnTo>
                  <a:lnTo>
                    <a:pt x="68" y="218"/>
                  </a:lnTo>
                  <a:lnTo>
                    <a:pt x="66" y="220"/>
                  </a:lnTo>
                  <a:lnTo>
                    <a:pt x="64" y="220"/>
                  </a:lnTo>
                  <a:lnTo>
                    <a:pt x="62" y="220"/>
                  </a:lnTo>
                  <a:lnTo>
                    <a:pt x="62" y="222"/>
                  </a:lnTo>
                  <a:lnTo>
                    <a:pt x="62" y="224"/>
                  </a:lnTo>
                  <a:lnTo>
                    <a:pt x="60" y="224"/>
                  </a:lnTo>
                  <a:lnTo>
                    <a:pt x="60" y="222"/>
                  </a:lnTo>
                  <a:lnTo>
                    <a:pt x="58" y="224"/>
                  </a:lnTo>
                  <a:lnTo>
                    <a:pt x="58" y="226"/>
                  </a:lnTo>
                  <a:lnTo>
                    <a:pt x="58" y="228"/>
                  </a:lnTo>
                  <a:lnTo>
                    <a:pt x="60" y="230"/>
                  </a:lnTo>
                  <a:lnTo>
                    <a:pt x="60" y="232"/>
                  </a:lnTo>
                  <a:lnTo>
                    <a:pt x="58" y="232"/>
                  </a:lnTo>
                  <a:lnTo>
                    <a:pt x="58" y="234"/>
                  </a:lnTo>
                  <a:lnTo>
                    <a:pt x="56" y="234"/>
                  </a:lnTo>
                  <a:lnTo>
                    <a:pt x="58" y="236"/>
                  </a:lnTo>
                  <a:lnTo>
                    <a:pt x="56" y="236"/>
                  </a:lnTo>
                  <a:lnTo>
                    <a:pt x="56" y="238"/>
                  </a:lnTo>
                  <a:lnTo>
                    <a:pt x="54" y="238"/>
                  </a:lnTo>
                  <a:lnTo>
                    <a:pt x="54" y="240"/>
                  </a:lnTo>
                  <a:lnTo>
                    <a:pt x="56" y="240"/>
                  </a:lnTo>
                  <a:lnTo>
                    <a:pt x="56" y="242"/>
                  </a:lnTo>
                  <a:lnTo>
                    <a:pt x="58" y="242"/>
                  </a:lnTo>
                  <a:lnTo>
                    <a:pt x="58" y="244"/>
                  </a:lnTo>
                  <a:lnTo>
                    <a:pt x="60" y="244"/>
                  </a:lnTo>
                  <a:lnTo>
                    <a:pt x="60" y="246"/>
                  </a:lnTo>
                  <a:lnTo>
                    <a:pt x="62" y="246"/>
                  </a:lnTo>
                  <a:lnTo>
                    <a:pt x="64" y="246"/>
                  </a:lnTo>
                  <a:lnTo>
                    <a:pt x="64" y="248"/>
                  </a:lnTo>
                  <a:lnTo>
                    <a:pt x="64" y="250"/>
                  </a:lnTo>
                  <a:lnTo>
                    <a:pt x="66" y="250"/>
                  </a:lnTo>
                  <a:lnTo>
                    <a:pt x="64" y="250"/>
                  </a:lnTo>
                  <a:lnTo>
                    <a:pt x="64" y="252"/>
                  </a:lnTo>
                  <a:lnTo>
                    <a:pt x="62" y="252"/>
                  </a:lnTo>
                  <a:lnTo>
                    <a:pt x="62" y="254"/>
                  </a:lnTo>
                  <a:lnTo>
                    <a:pt x="64" y="254"/>
                  </a:lnTo>
                  <a:lnTo>
                    <a:pt x="62" y="254"/>
                  </a:lnTo>
                  <a:lnTo>
                    <a:pt x="62" y="256"/>
                  </a:lnTo>
                  <a:lnTo>
                    <a:pt x="62" y="258"/>
                  </a:lnTo>
                  <a:lnTo>
                    <a:pt x="64" y="258"/>
                  </a:lnTo>
                  <a:lnTo>
                    <a:pt x="64" y="260"/>
                  </a:lnTo>
                  <a:lnTo>
                    <a:pt x="62" y="260"/>
                  </a:lnTo>
                  <a:lnTo>
                    <a:pt x="62" y="262"/>
                  </a:lnTo>
                  <a:lnTo>
                    <a:pt x="64" y="262"/>
                  </a:lnTo>
                  <a:lnTo>
                    <a:pt x="64" y="264"/>
                  </a:lnTo>
                  <a:lnTo>
                    <a:pt x="64" y="264"/>
                  </a:lnTo>
                  <a:lnTo>
                    <a:pt x="66" y="264"/>
                  </a:lnTo>
                  <a:lnTo>
                    <a:pt x="66" y="266"/>
                  </a:lnTo>
                  <a:lnTo>
                    <a:pt x="68" y="266"/>
                  </a:lnTo>
                  <a:lnTo>
                    <a:pt x="68" y="268"/>
                  </a:lnTo>
                  <a:lnTo>
                    <a:pt x="66" y="268"/>
                  </a:lnTo>
                  <a:lnTo>
                    <a:pt x="64" y="268"/>
                  </a:lnTo>
                  <a:lnTo>
                    <a:pt x="66" y="268"/>
                  </a:lnTo>
                  <a:lnTo>
                    <a:pt x="66" y="270"/>
                  </a:lnTo>
                  <a:lnTo>
                    <a:pt x="66" y="272"/>
                  </a:lnTo>
                  <a:lnTo>
                    <a:pt x="64" y="272"/>
                  </a:lnTo>
                  <a:lnTo>
                    <a:pt x="66" y="272"/>
                  </a:lnTo>
                  <a:lnTo>
                    <a:pt x="66" y="274"/>
                  </a:lnTo>
                  <a:lnTo>
                    <a:pt x="66" y="272"/>
                  </a:lnTo>
                  <a:lnTo>
                    <a:pt x="68" y="272"/>
                  </a:lnTo>
                  <a:lnTo>
                    <a:pt x="68" y="274"/>
                  </a:lnTo>
                  <a:lnTo>
                    <a:pt x="68" y="276"/>
                  </a:lnTo>
                  <a:lnTo>
                    <a:pt x="66" y="276"/>
                  </a:lnTo>
                  <a:lnTo>
                    <a:pt x="66" y="278"/>
                  </a:lnTo>
                  <a:lnTo>
                    <a:pt x="64" y="278"/>
                  </a:lnTo>
                  <a:lnTo>
                    <a:pt x="64" y="276"/>
                  </a:lnTo>
                  <a:lnTo>
                    <a:pt x="64" y="278"/>
                  </a:lnTo>
                  <a:lnTo>
                    <a:pt x="62" y="278"/>
                  </a:lnTo>
                  <a:lnTo>
                    <a:pt x="62" y="280"/>
                  </a:lnTo>
                  <a:lnTo>
                    <a:pt x="60" y="280"/>
                  </a:lnTo>
                  <a:lnTo>
                    <a:pt x="60" y="278"/>
                  </a:lnTo>
                  <a:lnTo>
                    <a:pt x="58" y="278"/>
                  </a:lnTo>
                  <a:lnTo>
                    <a:pt x="58" y="280"/>
                  </a:lnTo>
                  <a:lnTo>
                    <a:pt x="60" y="280"/>
                  </a:lnTo>
                  <a:lnTo>
                    <a:pt x="60" y="282"/>
                  </a:lnTo>
                  <a:lnTo>
                    <a:pt x="58" y="282"/>
                  </a:lnTo>
                  <a:lnTo>
                    <a:pt x="58" y="284"/>
                  </a:lnTo>
                  <a:lnTo>
                    <a:pt x="56" y="284"/>
                  </a:lnTo>
                  <a:lnTo>
                    <a:pt x="56" y="286"/>
                  </a:lnTo>
                  <a:lnTo>
                    <a:pt x="56" y="288"/>
                  </a:lnTo>
                  <a:lnTo>
                    <a:pt x="54" y="288"/>
                  </a:lnTo>
                  <a:lnTo>
                    <a:pt x="54" y="290"/>
                  </a:lnTo>
                  <a:lnTo>
                    <a:pt x="52" y="290"/>
                  </a:lnTo>
                  <a:lnTo>
                    <a:pt x="50" y="292"/>
                  </a:lnTo>
                  <a:lnTo>
                    <a:pt x="48" y="294"/>
                  </a:lnTo>
                  <a:lnTo>
                    <a:pt x="50" y="294"/>
                  </a:lnTo>
                  <a:lnTo>
                    <a:pt x="50" y="296"/>
                  </a:lnTo>
                  <a:lnTo>
                    <a:pt x="48" y="296"/>
                  </a:lnTo>
                  <a:lnTo>
                    <a:pt x="48" y="298"/>
                  </a:lnTo>
                  <a:lnTo>
                    <a:pt x="50" y="298"/>
                  </a:lnTo>
                  <a:lnTo>
                    <a:pt x="50" y="300"/>
                  </a:lnTo>
                  <a:lnTo>
                    <a:pt x="50" y="302"/>
                  </a:lnTo>
                  <a:lnTo>
                    <a:pt x="48" y="302"/>
                  </a:lnTo>
                  <a:lnTo>
                    <a:pt x="48" y="304"/>
                  </a:lnTo>
                  <a:lnTo>
                    <a:pt x="50" y="304"/>
                  </a:lnTo>
                  <a:lnTo>
                    <a:pt x="50" y="306"/>
                  </a:lnTo>
                  <a:lnTo>
                    <a:pt x="48" y="306"/>
                  </a:lnTo>
                  <a:lnTo>
                    <a:pt x="48" y="304"/>
                  </a:lnTo>
                  <a:lnTo>
                    <a:pt x="48" y="306"/>
                  </a:lnTo>
                  <a:lnTo>
                    <a:pt x="48" y="308"/>
                  </a:lnTo>
                  <a:lnTo>
                    <a:pt x="46" y="308"/>
                  </a:lnTo>
                  <a:lnTo>
                    <a:pt x="48" y="308"/>
                  </a:lnTo>
                  <a:lnTo>
                    <a:pt x="48" y="310"/>
                  </a:lnTo>
                  <a:lnTo>
                    <a:pt x="46" y="310"/>
                  </a:lnTo>
                  <a:lnTo>
                    <a:pt x="48" y="310"/>
                  </a:lnTo>
                  <a:lnTo>
                    <a:pt x="48" y="312"/>
                  </a:lnTo>
                  <a:lnTo>
                    <a:pt x="46" y="312"/>
                  </a:lnTo>
                  <a:lnTo>
                    <a:pt x="46" y="310"/>
                  </a:lnTo>
                  <a:lnTo>
                    <a:pt x="46" y="312"/>
                  </a:lnTo>
                  <a:lnTo>
                    <a:pt x="48" y="312"/>
                  </a:lnTo>
                  <a:lnTo>
                    <a:pt x="48" y="312"/>
                  </a:lnTo>
                  <a:lnTo>
                    <a:pt x="46" y="312"/>
                  </a:lnTo>
                  <a:lnTo>
                    <a:pt x="46" y="314"/>
                  </a:lnTo>
                  <a:lnTo>
                    <a:pt x="48" y="314"/>
                  </a:lnTo>
                  <a:lnTo>
                    <a:pt x="50" y="314"/>
                  </a:lnTo>
                  <a:lnTo>
                    <a:pt x="48" y="314"/>
                  </a:lnTo>
                  <a:lnTo>
                    <a:pt x="50" y="316"/>
                  </a:lnTo>
                  <a:lnTo>
                    <a:pt x="50" y="314"/>
                  </a:lnTo>
                  <a:lnTo>
                    <a:pt x="50" y="316"/>
                  </a:lnTo>
                  <a:lnTo>
                    <a:pt x="48" y="316"/>
                  </a:lnTo>
                  <a:lnTo>
                    <a:pt x="50" y="316"/>
                  </a:lnTo>
                  <a:lnTo>
                    <a:pt x="50" y="318"/>
                  </a:lnTo>
                  <a:lnTo>
                    <a:pt x="52" y="318"/>
                  </a:lnTo>
                  <a:lnTo>
                    <a:pt x="50" y="320"/>
                  </a:lnTo>
                  <a:lnTo>
                    <a:pt x="52" y="320"/>
                  </a:lnTo>
                  <a:lnTo>
                    <a:pt x="52" y="322"/>
                  </a:lnTo>
                  <a:lnTo>
                    <a:pt x="54" y="322"/>
                  </a:lnTo>
                  <a:lnTo>
                    <a:pt x="54" y="324"/>
                  </a:lnTo>
                  <a:lnTo>
                    <a:pt x="52" y="324"/>
                  </a:lnTo>
                  <a:lnTo>
                    <a:pt x="54" y="326"/>
                  </a:lnTo>
                  <a:lnTo>
                    <a:pt x="54" y="324"/>
                  </a:lnTo>
                  <a:lnTo>
                    <a:pt x="56" y="326"/>
                  </a:lnTo>
                  <a:lnTo>
                    <a:pt x="58" y="326"/>
                  </a:lnTo>
                  <a:lnTo>
                    <a:pt x="58" y="328"/>
                  </a:lnTo>
                  <a:lnTo>
                    <a:pt x="58" y="326"/>
                  </a:lnTo>
                  <a:lnTo>
                    <a:pt x="60" y="326"/>
                  </a:lnTo>
                  <a:lnTo>
                    <a:pt x="60" y="328"/>
                  </a:lnTo>
                  <a:lnTo>
                    <a:pt x="62" y="328"/>
                  </a:lnTo>
                  <a:lnTo>
                    <a:pt x="64" y="328"/>
                  </a:lnTo>
                  <a:lnTo>
                    <a:pt x="64" y="330"/>
                  </a:lnTo>
                  <a:lnTo>
                    <a:pt x="62" y="330"/>
                  </a:lnTo>
                  <a:lnTo>
                    <a:pt x="64" y="330"/>
                  </a:lnTo>
                  <a:lnTo>
                    <a:pt x="64" y="328"/>
                  </a:lnTo>
                  <a:lnTo>
                    <a:pt x="66" y="328"/>
                  </a:lnTo>
                  <a:lnTo>
                    <a:pt x="66" y="330"/>
                  </a:lnTo>
                  <a:lnTo>
                    <a:pt x="66" y="332"/>
                  </a:lnTo>
                  <a:lnTo>
                    <a:pt x="64" y="332"/>
                  </a:lnTo>
                  <a:lnTo>
                    <a:pt x="64" y="334"/>
                  </a:lnTo>
                  <a:lnTo>
                    <a:pt x="66" y="334"/>
                  </a:lnTo>
                  <a:lnTo>
                    <a:pt x="66" y="336"/>
                  </a:lnTo>
                  <a:lnTo>
                    <a:pt x="64" y="336"/>
                  </a:lnTo>
                  <a:lnTo>
                    <a:pt x="64" y="338"/>
                  </a:lnTo>
                  <a:lnTo>
                    <a:pt x="66" y="338"/>
                  </a:lnTo>
                  <a:lnTo>
                    <a:pt x="64" y="338"/>
                  </a:lnTo>
                  <a:lnTo>
                    <a:pt x="64" y="340"/>
                  </a:lnTo>
                  <a:lnTo>
                    <a:pt x="64" y="338"/>
                  </a:lnTo>
                  <a:lnTo>
                    <a:pt x="66" y="338"/>
                  </a:lnTo>
                  <a:lnTo>
                    <a:pt x="66" y="340"/>
                  </a:lnTo>
                  <a:lnTo>
                    <a:pt x="64" y="340"/>
                  </a:lnTo>
                  <a:lnTo>
                    <a:pt x="66" y="340"/>
                  </a:lnTo>
                  <a:lnTo>
                    <a:pt x="66" y="342"/>
                  </a:lnTo>
                  <a:lnTo>
                    <a:pt x="66" y="344"/>
                  </a:lnTo>
                  <a:lnTo>
                    <a:pt x="64" y="344"/>
                  </a:lnTo>
                  <a:lnTo>
                    <a:pt x="64" y="346"/>
                  </a:lnTo>
                  <a:lnTo>
                    <a:pt x="66" y="346"/>
                  </a:lnTo>
                  <a:lnTo>
                    <a:pt x="64" y="346"/>
                  </a:lnTo>
                  <a:lnTo>
                    <a:pt x="64" y="348"/>
                  </a:lnTo>
                  <a:lnTo>
                    <a:pt x="62" y="348"/>
                  </a:lnTo>
                  <a:lnTo>
                    <a:pt x="62" y="346"/>
                  </a:lnTo>
                  <a:lnTo>
                    <a:pt x="50" y="348"/>
                  </a:lnTo>
                  <a:lnTo>
                    <a:pt x="46" y="348"/>
                  </a:lnTo>
                  <a:lnTo>
                    <a:pt x="44" y="348"/>
                  </a:lnTo>
                  <a:lnTo>
                    <a:pt x="40" y="348"/>
                  </a:lnTo>
                  <a:lnTo>
                    <a:pt x="30" y="348"/>
                  </a:lnTo>
                  <a:lnTo>
                    <a:pt x="24" y="348"/>
                  </a:lnTo>
                  <a:lnTo>
                    <a:pt x="20" y="348"/>
                  </a:lnTo>
                  <a:lnTo>
                    <a:pt x="18" y="348"/>
                  </a:lnTo>
                  <a:lnTo>
                    <a:pt x="12" y="348"/>
                  </a:lnTo>
                  <a:lnTo>
                    <a:pt x="6" y="348"/>
                  </a:lnTo>
                  <a:lnTo>
                    <a:pt x="2" y="348"/>
                  </a:lnTo>
                  <a:lnTo>
                    <a:pt x="4" y="344"/>
                  </a:lnTo>
                  <a:lnTo>
                    <a:pt x="2" y="344"/>
                  </a:lnTo>
                  <a:lnTo>
                    <a:pt x="4" y="342"/>
                  </a:lnTo>
                  <a:lnTo>
                    <a:pt x="4" y="340"/>
                  </a:lnTo>
                  <a:lnTo>
                    <a:pt x="4" y="338"/>
                  </a:lnTo>
                  <a:lnTo>
                    <a:pt x="4" y="336"/>
                  </a:lnTo>
                  <a:lnTo>
                    <a:pt x="4" y="334"/>
                  </a:lnTo>
                  <a:lnTo>
                    <a:pt x="4" y="330"/>
                  </a:lnTo>
                  <a:lnTo>
                    <a:pt x="4" y="328"/>
                  </a:lnTo>
                  <a:lnTo>
                    <a:pt x="4" y="316"/>
                  </a:lnTo>
                  <a:lnTo>
                    <a:pt x="6" y="312"/>
                  </a:lnTo>
                  <a:lnTo>
                    <a:pt x="6" y="310"/>
                  </a:lnTo>
                  <a:lnTo>
                    <a:pt x="6" y="304"/>
                  </a:lnTo>
                  <a:lnTo>
                    <a:pt x="6" y="302"/>
                  </a:lnTo>
                  <a:lnTo>
                    <a:pt x="6" y="300"/>
                  </a:lnTo>
                  <a:lnTo>
                    <a:pt x="6" y="296"/>
                  </a:lnTo>
                  <a:lnTo>
                    <a:pt x="6" y="294"/>
                  </a:lnTo>
                  <a:lnTo>
                    <a:pt x="6" y="292"/>
                  </a:lnTo>
                  <a:lnTo>
                    <a:pt x="6" y="288"/>
                  </a:lnTo>
                  <a:lnTo>
                    <a:pt x="6" y="286"/>
                  </a:lnTo>
                  <a:lnTo>
                    <a:pt x="6" y="280"/>
                  </a:lnTo>
                  <a:lnTo>
                    <a:pt x="6" y="278"/>
                  </a:lnTo>
                  <a:lnTo>
                    <a:pt x="8" y="276"/>
                  </a:lnTo>
                  <a:lnTo>
                    <a:pt x="8" y="268"/>
                  </a:lnTo>
                  <a:lnTo>
                    <a:pt x="8" y="266"/>
                  </a:lnTo>
                  <a:lnTo>
                    <a:pt x="8" y="264"/>
                  </a:lnTo>
                  <a:lnTo>
                    <a:pt x="8" y="262"/>
                  </a:lnTo>
                  <a:lnTo>
                    <a:pt x="8" y="260"/>
                  </a:lnTo>
                  <a:lnTo>
                    <a:pt x="8" y="258"/>
                  </a:lnTo>
                  <a:lnTo>
                    <a:pt x="8" y="256"/>
                  </a:lnTo>
                  <a:lnTo>
                    <a:pt x="8" y="254"/>
                  </a:lnTo>
                  <a:lnTo>
                    <a:pt x="8" y="250"/>
                  </a:lnTo>
                  <a:lnTo>
                    <a:pt x="8" y="244"/>
                  </a:lnTo>
                  <a:lnTo>
                    <a:pt x="8" y="242"/>
                  </a:lnTo>
                  <a:lnTo>
                    <a:pt x="8" y="240"/>
                  </a:lnTo>
                  <a:lnTo>
                    <a:pt x="10" y="238"/>
                  </a:lnTo>
                  <a:lnTo>
                    <a:pt x="10" y="234"/>
                  </a:lnTo>
                  <a:lnTo>
                    <a:pt x="10" y="230"/>
                  </a:lnTo>
                  <a:lnTo>
                    <a:pt x="10" y="226"/>
                  </a:lnTo>
                  <a:lnTo>
                    <a:pt x="10" y="224"/>
                  </a:lnTo>
                  <a:lnTo>
                    <a:pt x="10" y="222"/>
                  </a:lnTo>
                  <a:lnTo>
                    <a:pt x="10" y="216"/>
                  </a:lnTo>
                  <a:lnTo>
                    <a:pt x="10" y="216"/>
                  </a:lnTo>
                  <a:lnTo>
                    <a:pt x="10" y="214"/>
                  </a:lnTo>
                  <a:lnTo>
                    <a:pt x="10" y="212"/>
                  </a:lnTo>
                  <a:lnTo>
                    <a:pt x="10" y="210"/>
                  </a:lnTo>
                  <a:lnTo>
                    <a:pt x="10" y="208"/>
                  </a:lnTo>
                  <a:lnTo>
                    <a:pt x="10" y="204"/>
                  </a:lnTo>
                  <a:lnTo>
                    <a:pt x="10" y="202"/>
                  </a:lnTo>
                  <a:lnTo>
                    <a:pt x="12" y="200"/>
                  </a:lnTo>
                  <a:lnTo>
                    <a:pt x="12" y="198"/>
                  </a:lnTo>
                  <a:lnTo>
                    <a:pt x="12" y="194"/>
                  </a:lnTo>
                  <a:lnTo>
                    <a:pt x="12" y="192"/>
                  </a:lnTo>
                  <a:lnTo>
                    <a:pt x="12" y="190"/>
                  </a:lnTo>
                  <a:lnTo>
                    <a:pt x="12" y="188"/>
                  </a:lnTo>
                  <a:lnTo>
                    <a:pt x="12" y="184"/>
                  </a:lnTo>
                  <a:lnTo>
                    <a:pt x="12" y="182"/>
                  </a:lnTo>
                  <a:lnTo>
                    <a:pt x="12" y="180"/>
                  </a:lnTo>
                  <a:lnTo>
                    <a:pt x="12" y="178"/>
                  </a:lnTo>
                  <a:lnTo>
                    <a:pt x="12" y="176"/>
                  </a:lnTo>
                  <a:lnTo>
                    <a:pt x="12" y="174"/>
                  </a:lnTo>
                  <a:lnTo>
                    <a:pt x="12" y="168"/>
                  </a:lnTo>
                  <a:lnTo>
                    <a:pt x="12" y="168"/>
                  </a:lnTo>
                  <a:lnTo>
                    <a:pt x="12" y="166"/>
                  </a:lnTo>
                  <a:lnTo>
                    <a:pt x="12" y="164"/>
                  </a:lnTo>
                  <a:lnTo>
                    <a:pt x="12" y="162"/>
                  </a:lnTo>
                  <a:lnTo>
                    <a:pt x="12" y="158"/>
                  </a:lnTo>
                  <a:lnTo>
                    <a:pt x="12" y="156"/>
                  </a:lnTo>
                  <a:lnTo>
                    <a:pt x="14" y="154"/>
                  </a:lnTo>
                  <a:lnTo>
                    <a:pt x="14" y="150"/>
                  </a:lnTo>
                  <a:lnTo>
                    <a:pt x="14" y="148"/>
                  </a:lnTo>
                  <a:lnTo>
                    <a:pt x="14" y="146"/>
                  </a:lnTo>
                  <a:lnTo>
                    <a:pt x="14" y="142"/>
                  </a:lnTo>
                  <a:lnTo>
                    <a:pt x="14" y="140"/>
                  </a:lnTo>
                  <a:lnTo>
                    <a:pt x="14" y="138"/>
                  </a:lnTo>
                  <a:lnTo>
                    <a:pt x="14" y="136"/>
                  </a:lnTo>
                  <a:lnTo>
                    <a:pt x="14" y="134"/>
                  </a:lnTo>
                  <a:lnTo>
                    <a:pt x="14" y="132"/>
                  </a:lnTo>
                  <a:lnTo>
                    <a:pt x="14" y="126"/>
                  </a:lnTo>
                  <a:lnTo>
                    <a:pt x="14" y="124"/>
                  </a:lnTo>
                  <a:lnTo>
                    <a:pt x="14" y="120"/>
                  </a:lnTo>
                  <a:lnTo>
                    <a:pt x="14" y="116"/>
                  </a:lnTo>
                  <a:lnTo>
                    <a:pt x="14" y="110"/>
                  </a:lnTo>
                  <a:lnTo>
                    <a:pt x="14" y="108"/>
                  </a:lnTo>
                  <a:lnTo>
                    <a:pt x="14" y="104"/>
                  </a:lnTo>
                  <a:lnTo>
                    <a:pt x="14" y="102"/>
                  </a:lnTo>
                  <a:lnTo>
                    <a:pt x="14" y="100"/>
                  </a:lnTo>
                  <a:lnTo>
                    <a:pt x="14" y="96"/>
                  </a:lnTo>
                  <a:lnTo>
                    <a:pt x="14" y="88"/>
                  </a:lnTo>
                  <a:lnTo>
                    <a:pt x="14" y="84"/>
                  </a:lnTo>
                  <a:lnTo>
                    <a:pt x="14" y="82"/>
                  </a:lnTo>
                  <a:lnTo>
                    <a:pt x="14" y="80"/>
                  </a:lnTo>
                  <a:lnTo>
                    <a:pt x="12" y="78"/>
                  </a:lnTo>
                  <a:lnTo>
                    <a:pt x="12" y="76"/>
                  </a:lnTo>
                  <a:lnTo>
                    <a:pt x="12" y="74"/>
                  </a:lnTo>
                  <a:lnTo>
                    <a:pt x="12" y="72"/>
                  </a:lnTo>
                  <a:lnTo>
                    <a:pt x="10" y="70"/>
                  </a:lnTo>
                  <a:lnTo>
                    <a:pt x="10" y="66"/>
                  </a:lnTo>
                  <a:lnTo>
                    <a:pt x="10" y="64"/>
                  </a:lnTo>
                  <a:lnTo>
                    <a:pt x="8" y="58"/>
                  </a:lnTo>
                  <a:lnTo>
                    <a:pt x="8" y="56"/>
                  </a:lnTo>
                  <a:lnTo>
                    <a:pt x="8" y="54"/>
                  </a:lnTo>
                  <a:lnTo>
                    <a:pt x="8" y="52"/>
                  </a:lnTo>
                  <a:lnTo>
                    <a:pt x="8" y="50"/>
                  </a:lnTo>
                  <a:lnTo>
                    <a:pt x="6" y="48"/>
                  </a:lnTo>
                  <a:lnTo>
                    <a:pt x="6" y="44"/>
                  </a:lnTo>
                  <a:lnTo>
                    <a:pt x="6" y="42"/>
                  </a:lnTo>
                  <a:lnTo>
                    <a:pt x="6" y="40"/>
                  </a:lnTo>
                  <a:lnTo>
                    <a:pt x="4" y="36"/>
                  </a:lnTo>
                  <a:lnTo>
                    <a:pt x="4" y="34"/>
                  </a:lnTo>
                  <a:lnTo>
                    <a:pt x="2" y="24"/>
                  </a:lnTo>
                  <a:lnTo>
                    <a:pt x="2" y="24"/>
                  </a:lnTo>
                  <a:lnTo>
                    <a:pt x="2" y="20"/>
                  </a:lnTo>
                  <a:lnTo>
                    <a:pt x="0" y="16"/>
                  </a:lnTo>
                  <a:lnTo>
                    <a:pt x="0" y="14"/>
                  </a:lnTo>
                  <a:lnTo>
                    <a:pt x="0" y="12"/>
                  </a:lnTo>
                  <a:lnTo>
                    <a:pt x="8" y="12"/>
                  </a:lnTo>
                  <a:lnTo>
                    <a:pt x="10" y="10"/>
                  </a:lnTo>
                  <a:lnTo>
                    <a:pt x="12" y="10"/>
                  </a:lnTo>
                  <a:lnTo>
                    <a:pt x="14" y="10"/>
                  </a:lnTo>
                  <a:lnTo>
                    <a:pt x="16" y="10"/>
                  </a:lnTo>
                  <a:lnTo>
                    <a:pt x="18" y="10"/>
                  </a:lnTo>
                  <a:lnTo>
                    <a:pt x="20" y="10"/>
                  </a:lnTo>
                  <a:lnTo>
                    <a:pt x="22" y="10"/>
                  </a:lnTo>
                  <a:lnTo>
                    <a:pt x="24" y="10"/>
                  </a:lnTo>
                  <a:lnTo>
                    <a:pt x="26" y="10"/>
                  </a:lnTo>
                  <a:lnTo>
                    <a:pt x="28" y="10"/>
                  </a:lnTo>
                  <a:lnTo>
                    <a:pt x="30" y="10"/>
                  </a:lnTo>
                  <a:lnTo>
                    <a:pt x="32" y="10"/>
                  </a:lnTo>
                  <a:lnTo>
                    <a:pt x="38" y="10"/>
                  </a:lnTo>
                  <a:lnTo>
                    <a:pt x="38" y="8"/>
                  </a:lnTo>
                  <a:lnTo>
                    <a:pt x="40" y="8"/>
                  </a:lnTo>
                  <a:lnTo>
                    <a:pt x="42" y="8"/>
                  </a:lnTo>
                  <a:lnTo>
                    <a:pt x="44" y="8"/>
                  </a:lnTo>
                  <a:lnTo>
                    <a:pt x="46" y="8"/>
                  </a:lnTo>
                  <a:lnTo>
                    <a:pt x="48" y="8"/>
                  </a:lnTo>
                  <a:lnTo>
                    <a:pt x="50" y="8"/>
                  </a:lnTo>
                  <a:lnTo>
                    <a:pt x="54" y="8"/>
                  </a:lnTo>
                  <a:lnTo>
                    <a:pt x="56" y="8"/>
                  </a:lnTo>
                  <a:lnTo>
                    <a:pt x="58" y="8"/>
                  </a:lnTo>
                  <a:lnTo>
                    <a:pt x="62" y="8"/>
                  </a:lnTo>
                  <a:lnTo>
                    <a:pt x="64" y="8"/>
                  </a:lnTo>
                  <a:lnTo>
                    <a:pt x="68" y="6"/>
                  </a:lnTo>
                  <a:lnTo>
                    <a:pt x="70" y="6"/>
                  </a:lnTo>
                  <a:lnTo>
                    <a:pt x="74" y="6"/>
                  </a:lnTo>
                  <a:lnTo>
                    <a:pt x="76" y="6"/>
                  </a:lnTo>
                  <a:lnTo>
                    <a:pt x="78" y="6"/>
                  </a:lnTo>
                  <a:lnTo>
                    <a:pt x="80" y="6"/>
                  </a:lnTo>
                  <a:lnTo>
                    <a:pt x="84" y="6"/>
                  </a:lnTo>
                  <a:lnTo>
                    <a:pt x="86" y="6"/>
                  </a:lnTo>
                  <a:lnTo>
                    <a:pt x="90" y="6"/>
                  </a:lnTo>
                  <a:lnTo>
                    <a:pt x="92" y="6"/>
                  </a:lnTo>
                  <a:lnTo>
                    <a:pt x="94" y="4"/>
                  </a:lnTo>
                  <a:lnTo>
                    <a:pt x="98" y="4"/>
                  </a:lnTo>
                  <a:lnTo>
                    <a:pt x="98" y="6"/>
                  </a:lnTo>
                  <a:lnTo>
                    <a:pt x="102" y="8"/>
                  </a:lnTo>
                  <a:lnTo>
                    <a:pt x="104" y="8"/>
                  </a:lnTo>
                  <a:lnTo>
                    <a:pt x="106" y="8"/>
                  </a:lnTo>
                  <a:lnTo>
                    <a:pt x="106" y="6"/>
                  </a:lnTo>
                  <a:lnTo>
                    <a:pt x="108" y="6"/>
                  </a:lnTo>
                  <a:lnTo>
                    <a:pt x="108" y="4"/>
                  </a:lnTo>
                  <a:lnTo>
                    <a:pt x="110" y="4"/>
                  </a:lnTo>
                  <a:lnTo>
                    <a:pt x="110" y="2"/>
                  </a:lnTo>
                  <a:lnTo>
                    <a:pt x="112" y="2"/>
                  </a:lnTo>
                  <a:lnTo>
                    <a:pt x="114" y="2"/>
                  </a:lnTo>
                  <a:lnTo>
                    <a:pt x="114" y="0"/>
                  </a:lnTo>
                  <a:lnTo>
                    <a:pt x="116" y="2"/>
                  </a:lnTo>
                  <a:lnTo>
                    <a:pt x="118"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0" name="Freeform 182"/>
            <p:cNvSpPr>
              <a:spLocks/>
            </p:cNvSpPr>
            <p:nvPr/>
          </p:nvSpPr>
          <p:spPr bwMode="auto">
            <a:xfrm>
              <a:off x="8008938" y="3017838"/>
              <a:ext cx="330200" cy="384175"/>
            </a:xfrm>
            <a:custGeom>
              <a:avLst/>
              <a:gdLst>
                <a:gd name="T0" fmla="*/ 120 w 208"/>
                <a:gd name="T1" fmla="*/ 4 h 242"/>
                <a:gd name="T2" fmla="*/ 128 w 208"/>
                <a:gd name="T3" fmla="*/ 6 h 242"/>
                <a:gd name="T4" fmla="*/ 132 w 208"/>
                <a:gd name="T5" fmla="*/ 8 h 242"/>
                <a:gd name="T6" fmla="*/ 142 w 208"/>
                <a:gd name="T7" fmla="*/ 14 h 242"/>
                <a:gd name="T8" fmla="*/ 152 w 208"/>
                <a:gd name="T9" fmla="*/ 14 h 242"/>
                <a:gd name="T10" fmla="*/ 156 w 208"/>
                <a:gd name="T11" fmla="*/ 18 h 242"/>
                <a:gd name="T12" fmla="*/ 162 w 208"/>
                <a:gd name="T13" fmla="*/ 18 h 242"/>
                <a:gd name="T14" fmla="*/ 170 w 208"/>
                <a:gd name="T15" fmla="*/ 20 h 242"/>
                <a:gd name="T16" fmla="*/ 176 w 208"/>
                <a:gd name="T17" fmla="*/ 20 h 242"/>
                <a:gd name="T18" fmla="*/ 184 w 208"/>
                <a:gd name="T19" fmla="*/ 22 h 242"/>
                <a:gd name="T20" fmla="*/ 188 w 208"/>
                <a:gd name="T21" fmla="*/ 24 h 242"/>
                <a:gd name="T22" fmla="*/ 192 w 208"/>
                <a:gd name="T23" fmla="*/ 28 h 242"/>
                <a:gd name="T24" fmla="*/ 200 w 208"/>
                <a:gd name="T25" fmla="*/ 30 h 242"/>
                <a:gd name="T26" fmla="*/ 186 w 208"/>
                <a:gd name="T27" fmla="*/ 40 h 242"/>
                <a:gd name="T28" fmla="*/ 170 w 208"/>
                <a:gd name="T29" fmla="*/ 50 h 242"/>
                <a:gd name="T30" fmla="*/ 174 w 208"/>
                <a:gd name="T31" fmla="*/ 70 h 242"/>
                <a:gd name="T32" fmla="*/ 180 w 208"/>
                <a:gd name="T33" fmla="*/ 94 h 242"/>
                <a:gd name="T34" fmla="*/ 182 w 208"/>
                <a:gd name="T35" fmla="*/ 108 h 242"/>
                <a:gd name="T36" fmla="*/ 188 w 208"/>
                <a:gd name="T37" fmla="*/ 130 h 242"/>
                <a:gd name="T38" fmla="*/ 190 w 208"/>
                <a:gd name="T39" fmla="*/ 144 h 242"/>
                <a:gd name="T40" fmla="*/ 192 w 208"/>
                <a:gd name="T41" fmla="*/ 158 h 242"/>
                <a:gd name="T42" fmla="*/ 196 w 208"/>
                <a:gd name="T43" fmla="*/ 174 h 242"/>
                <a:gd name="T44" fmla="*/ 202 w 208"/>
                <a:gd name="T45" fmla="*/ 200 h 242"/>
                <a:gd name="T46" fmla="*/ 206 w 208"/>
                <a:gd name="T47" fmla="*/ 232 h 242"/>
                <a:gd name="T48" fmla="*/ 202 w 208"/>
                <a:gd name="T49" fmla="*/ 242 h 242"/>
                <a:gd name="T50" fmla="*/ 188 w 208"/>
                <a:gd name="T51" fmla="*/ 242 h 242"/>
                <a:gd name="T52" fmla="*/ 172 w 208"/>
                <a:gd name="T53" fmla="*/ 242 h 242"/>
                <a:gd name="T54" fmla="*/ 156 w 208"/>
                <a:gd name="T55" fmla="*/ 242 h 242"/>
                <a:gd name="T56" fmla="*/ 142 w 208"/>
                <a:gd name="T57" fmla="*/ 242 h 242"/>
                <a:gd name="T58" fmla="*/ 126 w 208"/>
                <a:gd name="T59" fmla="*/ 242 h 242"/>
                <a:gd name="T60" fmla="*/ 108 w 208"/>
                <a:gd name="T61" fmla="*/ 240 h 242"/>
                <a:gd name="T62" fmla="*/ 108 w 208"/>
                <a:gd name="T63" fmla="*/ 232 h 242"/>
                <a:gd name="T64" fmla="*/ 114 w 208"/>
                <a:gd name="T65" fmla="*/ 224 h 242"/>
                <a:gd name="T66" fmla="*/ 108 w 208"/>
                <a:gd name="T67" fmla="*/ 220 h 242"/>
                <a:gd name="T68" fmla="*/ 100 w 208"/>
                <a:gd name="T69" fmla="*/ 216 h 242"/>
                <a:gd name="T70" fmla="*/ 88 w 208"/>
                <a:gd name="T71" fmla="*/ 214 h 242"/>
                <a:gd name="T72" fmla="*/ 78 w 208"/>
                <a:gd name="T73" fmla="*/ 210 h 242"/>
                <a:gd name="T74" fmla="*/ 64 w 208"/>
                <a:gd name="T75" fmla="*/ 208 h 242"/>
                <a:gd name="T76" fmla="*/ 54 w 208"/>
                <a:gd name="T77" fmla="*/ 208 h 242"/>
                <a:gd name="T78" fmla="*/ 56 w 208"/>
                <a:gd name="T79" fmla="*/ 200 h 242"/>
                <a:gd name="T80" fmla="*/ 60 w 208"/>
                <a:gd name="T81" fmla="*/ 194 h 242"/>
                <a:gd name="T82" fmla="*/ 56 w 208"/>
                <a:gd name="T83" fmla="*/ 188 h 242"/>
                <a:gd name="T84" fmla="*/ 58 w 208"/>
                <a:gd name="T85" fmla="*/ 180 h 242"/>
                <a:gd name="T86" fmla="*/ 52 w 208"/>
                <a:gd name="T87" fmla="*/ 176 h 242"/>
                <a:gd name="T88" fmla="*/ 48 w 208"/>
                <a:gd name="T89" fmla="*/ 174 h 242"/>
                <a:gd name="T90" fmla="*/ 42 w 208"/>
                <a:gd name="T91" fmla="*/ 174 h 242"/>
                <a:gd name="T92" fmla="*/ 32 w 208"/>
                <a:gd name="T93" fmla="*/ 178 h 242"/>
                <a:gd name="T94" fmla="*/ 28 w 208"/>
                <a:gd name="T95" fmla="*/ 174 h 242"/>
                <a:gd name="T96" fmla="*/ 26 w 208"/>
                <a:gd name="T97" fmla="*/ 166 h 242"/>
                <a:gd name="T98" fmla="*/ 20 w 208"/>
                <a:gd name="T99" fmla="*/ 166 h 242"/>
                <a:gd name="T100" fmla="*/ 16 w 208"/>
                <a:gd name="T101" fmla="*/ 152 h 242"/>
                <a:gd name="T102" fmla="*/ 20 w 208"/>
                <a:gd name="T103" fmla="*/ 144 h 242"/>
                <a:gd name="T104" fmla="*/ 20 w 208"/>
                <a:gd name="T105" fmla="*/ 134 h 242"/>
                <a:gd name="T106" fmla="*/ 12 w 208"/>
                <a:gd name="T107" fmla="*/ 128 h 242"/>
                <a:gd name="T108" fmla="*/ 6 w 208"/>
                <a:gd name="T109" fmla="*/ 122 h 242"/>
                <a:gd name="T110" fmla="*/ 6 w 208"/>
                <a:gd name="T111" fmla="*/ 110 h 242"/>
                <a:gd name="T112" fmla="*/ 26 w 208"/>
                <a:gd name="T113" fmla="*/ 92 h 242"/>
                <a:gd name="T114" fmla="*/ 48 w 208"/>
                <a:gd name="T115" fmla="*/ 70 h 242"/>
                <a:gd name="T116" fmla="*/ 62 w 208"/>
                <a:gd name="T117" fmla="*/ 56 h 242"/>
                <a:gd name="T118" fmla="*/ 68 w 208"/>
                <a:gd name="T119" fmla="*/ 50 h 242"/>
                <a:gd name="T120" fmla="*/ 82 w 208"/>
                <a:gd name="T121" fmla="*/ 38 h 242"/>
                <a:gd name="T122" fmla="*/ 92 w 208"/>
                <a:gd name="T123" fmla="*/ 26 h 242"/>
                <a:gd name="T124" fmla="*/ 104 w 208"/>
                <a:gd name="T125" fmla="*/ 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242">
                  <a:moveTo>
                    <a:pt x="114" y="2"/>
                  </a:moveTo>
                  <a:lnTo>
                    <a:pt x="116" y="2"/>
                  </a:lnTo>
                  <a:lnTo>
                    <a:pt x="116" y="4"/>
                  </a:lnTo>
                  <a:lnTo>
                    <a:pt x="118" y="4"/>
                  </a:lnTo>
                  <a:lnTo>
                    <a:pt x="118" y="2"/>
                  </a:lnTo>
                  <a:lnTo>
                    <a:pt x="118" y="4"/>
                  </a:lnTo>
                  <a:lnTo>
                    <a:pt x="120" y="4"/>
                  </a:lnTo>
                  <a:lnTo>
                    <a:pt x="120" y="6"/>
                  </a:lnTo>
                  <a:lnTo>
                    <a:pt x="122" y="6"/>
                  </a:lnTo>
                  <a:lnTo>
                    <a:pt x="122" y="4"/>
                  </a:lnTo>
                  <a:lnTo>
                    <a:pt x="122" y="6"/>
                  </a:lnTo>
                  <a:lnTo>
                    <a:pt x="124" y="6"/>
                  </a:lnTo>
                  <a:lnTo>
                    <a:pt x="126" y="6"/>
                  </a:lnTo>
                  <a:lnTo>
                    <a:pt x="128" y="6"/>
                  </a:lnTo>
                  <a:lnTo>
                    <a:pt x="128" y="8"/>
                  </a:lnTo>
                  <a:lnTo>
                    <a:pt x="130" y="8"/>
                  </a:lnTo>
                  <a:lnTo>
                    <a:pt x="130" y="8"/>
                  </a:lnTo>
                  <a:lnTo>
                    <a:pt x="130" y="8"/>
                  </a:lnTo>
                  <a:lnTo>
                    <a:pt x="132" y="8"/>
                  </a:lnTo>
                  <a:lnTo>
                    <a:pt x="132" y="8"/>
                  </a:lnTo>
                  <a:lnTo>
                    <a:pt x="132" y="8"/>
                  </a:lnTo>
                  <a:lnTo>
                    <a:pt x="134" y="8"/>
                  </a:lnTo>
                  <a:lnTo>
                    <a:pt x="134" y="10"/>
                  </a:lnTo>
                  <a:lnTo>
                    <a:pt x="136" y="10"/>
                  </a:lnTo>
                  <a:lnTo>
                    <a:pt x="138" y="10"/>
                  </a:lnTo>
                  <a:lnTo>
                    <a:pt x="138" y="12"/>
                  </a:lnTo>
                  <a:lnTo>
                    <a:pt x="140" y="12"/>
                  </a:lnTo>
                  <a:lnTo>
                    <a:pt x="142" y="14"/>
                  </a:lnTo>
                  <a:lnTo>
                    <a:pt x="144" y="14"/>
                  </a:lnTo>
                  <a:lnTo>
                    <a:pt x="146" y="14"/>
                  </a:lnTo>
                  <a:lnTo>
                    <a:pt x="148" y="14"/>
                  </a:lnTo>
                  <a:lnTo>
                    <a:pt x="150" y="14"/>
                  </a:lnTo>
                  <a:lnTo>
                    <a:pt x="150" y="12"/>
                  </a:lnTo>
                  <a:lnTo>
                    <a:pt x="150" y="14"/>
                  </a:lnTo>
                  <a:lnTo>
                    <a:pt x="152" y="14"/>
                  </a:lnTo>
                  <a:lnTo>
                    <a:pt x="154" y="14"/>
                  </a:lnTo>
                  <a:lnTo>
                    <a:pt x="156" y="14"/>
                  </a:lnTo>
                  <a:lnTo>
                    <a:pt x="156" y="16"/>
                  </a:lnTo>
                  <a:lnTo>
                    <a:pt x="156" y="14"/>
                  </a:lnTo>
                  <a:lnTo>
                    <a:pt x="156" y="16"/>
                  </a:lnTo>
                  <a:lnTo>
                    <a:pt x="156" y="16"/>
                  </a:lnTo>
                  <a:lnTo>
                    <a:pt x="156" y="18"/>
                  </a:lnTo>
                  <a:lnTo>
                    <a:pt x="158" y="18"/>
                  </a:lnTo>
                  <a:lnTo>
                    <a:pt x="158" y="16"/>
                  </a:lnTo>
                  <a:lnTo>
                    <a:pt x="158" y="18"/>
                  </a:lnTo>
                  <a:lnTo>
                    <a:pt x="160" y="18"/>
                  </a:lnTo>
                  <a:lnTo>
                    <a:pt x="160" y="16"/>
                  </a:lnTo>
                  <a:lnTo>
                    <a:pt x="160" y="18"/>
                  </a:lnTo>
                  <a:lnTo>
                    <a:pt x="162" y="18"/>
                  </a:lnTo>
                  <a:lnTo>
                    <a:pt x="164" y="18"/>
                  </a:lnTo>
                  <a:lnTo>
                    <a:pt x="166" y="18"/>
                  </a:lnTo>
                  <a:lnTo>
                    <a:pt x="166" y="20"/>
                  </a:lnTo>
                  <a:lnTo>
                    <a:pt x="168" y="20"/>
                  </a:lnTo>
                  <a:lnTo>
                    <a:pt x="168" y="22"/>
                  </a:lnTo>
                  <a:lnTo>
                    <a:pt x="170" y="22"/>
                  </a:lnTo>
                  <a:lnTo>
                    <a:pt x="170" y="20"/>
                  </a:lnTo>
                  <a:lnTo>
                    <a:pt x="172" y="20"/>
                  </a:lnTo>
                  <a:lnTo>
                    <a:pt x="172" y="18"/>
                  </a:lnTo>
                  <a:lnTo>
                    <a:pt x="172" y="16"/>
                  </a:lnTo>
                  <a:lnTo>
                    <a:pt x="174" y="16"/>
                  </a:lnTo>
                  <a:lnTo>
                    <a:pt x="174" y="18"/>
                  </a:lnTo>
                  <a:lnTo>
                    <a:pt x="174" y="20"/>
                  </a:lnTo>
                  <a:lnTo>
                    <a:pt x="176" y="20"/>
                  </a:lnTo>
                  <a:lnTo>
                    <a:pt x="178" y="20"/>
                  </a:lnTo>
                  <a:lnTo>
                    <a:pt x="178" y="22"/>
                  </a:lnTo>
                  <a:lnTo>
                    <a:pt x="180" y="22"/>
                  </a:lnTo>
                  <a:lnTo>
                    <a:pt x="182" y="22"/>
                  </a:lnTo>
                  <a:lnTo>
                    <a:pt x="182" y="20"/>
                  </a:lnTo>
                  <a:lnTo>
                    <a:pt x="182" y="22"/>
                  </a:lnTo>
                  <a:lnTo>
                    <a:pt x="184" y="22"/>
                  </a:lnTo>
                  <a:lnTo>
                    <a:pt x="186" y="22"/>
                  </a:lnTo>
                  <a:lnTo>
                    <a:pt x="184" y="22"/>
                  </a:lnTo>
                  <a:lnTo>
                    <a:pt x="184" y="24"/>
                  </a:lnTo>
                  <a:lnTo>
                    <a:pt x="186" y="24"/>
                  </a:lnTo>
                  <a:lnTo>
                    <a:pt x="186" y="22"/>
                  </a:lnTo>
                  <a:lnTo>
                    <a:pt x="186" y="24"/>
                  </a:lnTo>
                  <a:lnTo>
                    <a:pt x="188" y="24"/>
                  </a:lnTo>
                  <a:lnTo>
                    <a:pt x="188" y="26"/>
                  </a:lnTo>
                  <a:lnTo>
                    <a:pt x="188" y="24"/>
                  </a:lnTo>
                  <a:lnTo>
                    <a:pt x="188" y="26"/>
                  </a:lnTo>
                  <a:lnTo>
                    <a:pt x="190" y="28"/>
                  </a:lnTo>
                  <a:lnTo>
                    <a:pt x="190" y="26"/>
                  </a:lnTo>
                  <a:lnTo>
                    <a:pt x="192" y="26"/>
                  </a:lnTo>
                  <a:lnTo>
                    <a:pt x="192" y="28"/>
                  </a:lnTo>
                  <a:lnTo>
                    <a:pt x="194" y="28"/>
                  </a:lnTo>
                  <a:lnTo>
                    <a:pt x="194" y="30"/>
                  </a:lnTo>
                  <a:lnTo>
                    <a:pt x="196" y="30"/>
                  </a:lnTo>
                  <a:lnTo>
                    <a:pt x="196" y="28"/>
                  </a:lnTo>
                  <a:lnTo>
                    <a:pt x="198" y="28"/>
                  </a:lnTo>
                  <a:lnTo>
                    <a:pt x="198" y="30"/>
                  </a:lnTo>
                  <a:lnTo>
                    <a:pt x="200" y="30"/>
                  </a:lnTo>
                  <a:lnTo>
                    <a:pt x="202" y="30"/>
                  </a:lnTo>
                  <a:lnTo>
                    <a:pt x="202" y="32"/>
                  </a:lnTo>
                  <a:lnTo>
                    <a:pt x="200" y="32"/>
                  </a:lnTo>
                  <a:lnTo>
                    <a:pt x="196" y="36"/>
                  </a:lnTo>
                  <a:lnTo>
                    <a:pt x="194" y="36"/>
                  </a:lnTo>
                  <a:lnTo>
                    <a:pt x="190" y="38"/>
                  </a:lnTo>
                  <a:lnTo>
                    <a:pt x="186" y="40"/>
                  </a:lnTo>
                  <a:lnTo>
                    <a:pt x="184" y="42"/>
                  </a:lnTo>
                  <a:lnTo>
                    <a:pt x="182" y="42"/>
                  </a:lnTo>
                  <a:lnTo>
                    <a:pt x="182" y="44"/>
                  </a:lnTo>
                  <a:lnTo>
                    <a:pt x="180" y="44"/>
                  </a:lnTo>
                  <a:lnTo>
                    <a:pt x="176" y="46"/>
                  </a:lnTo>
                  <a:lnTo>
                    <a:pt x="174" y="48"/>
                  </a:lnTo>
                  <a:lnTo>
                    <a:pt x="170" y="50"/>
                  </a:lnTo>
                  <a:lnTo>
                    <a:pt x="172" y="54"/>
                  </a:lnTo>
                  <a:lnTo>
                    <a:pt x="172" y="58"/>
                  </a:lnTo>
                  <a:lnTo>
                    <a:pt x="172" y="60"/>
                  </a:lnTo>
                  <a:lnTo>
                    <a:pt x="174" y="64"/>
                  </a:lnTo>
                  <a:lnTo>
                    <a:pt x="174" y="66"/>
                  </a:lnTo>
                  <a:lnTo>
                    <a:pt x="174" y="68"/>
                  </a:lnTo>
                  <a:lnTo>
                    <a:pt x="174" y="70"/>
                  </a:lnTo>
                  <a:lnTo>
                    <a:pt x="176" y="78"/>
                  </a:lnTo>
                  <a:lnTo>
                    <a:pt x="176" y="80"/>
                  </a:lnTo>
                  <a:lnTo>
                    <a:pt x="178" y="82"/>
                  </a:lnTo>
                  <a:lnTo>
                    <a:pt x="178" y="86"/>
                  </a:lnTo>
                  <a:lnTo>
                    <a:pt x="178" y="90"/>
                  </a:lnTo>
                  <a:lnTo>
                    <a:pt x="180" y="92"/>
                  </a:lnTo>
                  <a:lnTo>
                    <a:pt x="180" y="94"/>
                  </a:lnTo>
                  <a:lnTo>
                    <a:pt x="180" y="96"/>
                  </a:lnTo>
                  <a:lnTo>
                    <a:pt x="180" y="98"/>
                  </a:lnTo>
                  <a:lnTo>
                    <a:pt x="180" y="100"/>
                  </a:lnTo>
                  <a:lnTo>
                    <a:pt x="182" y="102"/>
                  </a:lnTo>
                  <a:lnTo>
                    <a:pt x="182" y="104"/>
                  </a:lnTo>
                  <a:lnTo>
                    <a:pt x="182" y="106"/>
                  </a:lnTo>
                  <a:lnTo>
                    <a:pt x="182" y="108"/>
                  </a:lnTo>
                  <a:lnTo>
                    <a:pt x="182" y="110"/>
                  </a:lnTo>
                  <a:lnTo>
                    <a:pt x="184" y="116"/>
                  </a:lnTo>
                  <a:lnTo>
                    <a:pt x="186" y="120"/>
                  </a:lnTo>
                  <a:lnTo>
                    <a:pt x="186" y="122"/>
                  </a:lnTo>
                  <a:lnTo>
                    <a:pt x="186" y="124"/>
                  </a:lnTo>
                  <a:lnTo>
                    <a:pt x="186" y="128"/>
                  </a:lnTo>
                  <a:lnTo>
                    <a:pt x="188" y="130"/>
                  </a:lnTo>
                  <a:lnTo>
                    <a:pt x="188" y="132"/>
                  </a:lnTo>
                  <a:lnTo>
                    <a:pt x="188" y="136"/>
                  </a:lnTo>
                  <a:lnTo>
                    <a:pt x="188" y="138"/>
                  </a:lnTo>
                  <a:lnTo>
                    <a:pt x="188" y="140"/>
                  </a:lnTo>
                  <a:lnTo>
                    <a:pt x="190" y="140"/>
                  </a:lnTo>
                  <a:lnTo>
                    <a:pt x="190" y="142"/>
                  </a:lnTo>
                  <a:lnTo>
                    <a:pt x="190" y="144"/>
                  </a:lnTo>
                  <a:lnTo>
                    <a:pt x="190" y="146"/>
                  </a:lnTo>
                  <a:lnTo>
                    <a:pt x="190" y="148"/>
                  </a:lnTo>
                  <a:lnTo>
                    <a:pt x="192" y="150"/>
                  </a:lnTo>
                  <a:lnTo>
                    <a:pt x="192" y="152"/>
                  </a:lnTo>
                  <a:lnTo>
                    <a:pt x="192" y="154"/>
                  </a:lnTo>
                  <a:lnTo>
                    <a:pt x="192" y="156"/>
                  </a:lnTo>
                  <a:lnTo>
                    <a:pt x="192" y="158"/>
                  </a:lnTo>
                  <a:lnTo>
                    <a:pt x="194" y="160"/>
                  </a:lnTo>
                  <a:lnTo>
                    <a:pt x="194" y="164"/>
                  </a:lnTo>
                  <a:lnTo>
                    <a:pt x="194" y="166"/>
                  </a:lnTo>
                  <a:lnTo>
                    <a:pt x="194" y="168"/>
                  </a:lnTo>
                  <a:lnTo>
                    <a:pt x="196" y="170"/>
                  </a:lnTo>
                  <a:lnTo>
                    <a:pt x="196" y="172"/>
                  </a:lnTo>
                  <a:lnTo>
                    <a:pt x="196" y="174"/>
                  </a:lnTo>
                  <a:lnTo>
                    <a:pt x="198" y="178"/>
                  </a:lnTo>
                  <a:lnTo>
                    <a:pt x="198" y="180"/>
                  </a:lnTo>
                  <a:lnTo>
                    <a:pt x="198" y="182"/>
                  </a:lnTo>
                  <a:lnTo>
                    <a:pt x="198" y="186"/>
                  </a:lnTo>
                  <a:lnTo>
                    <a:pt x="200" y="192"/>
                  </a:lnTo>
                  <a:lnTo>
                    <a:pt x="202" y="198"/>
                  </a:lnTo>
                  <a:lnTo>
                    <a:pt x="202" y="200"/>
                  </a:lnTo>
                  <a:lnTo>
                    <a:pt x="202" y="202"/>
                  </a:lnTo>
                  <a:lnTo>
                    <a:pt x="202" y="204"/>
                  </a:lnTo>
                  <a:lnTo>
                    <a:pt x="204" y="208"/>
                  </a:lnTo>
                  <a:lnTo>
                    <a:pt x="204" y="216"/>
                  </a:lnTo>
                  <a:lnTo>
                    <a:pt x="206" y="228"/>
                  </a:lnTo>
                  <a:lnTo>
                    <a:pt x="206" y="230"/>
                  </a:lnTo>
                  <a:lnTo>
                    <a:pt x="206" y="232"/>
                  </a:lnTo>
                  <a:lnTo>
                    <a:pt x="206" y="234"/>
                  </a:lnTo>
                  <a:lnTo>
                    <a:pt x="208" y="236"/>
                  </a:lnTo>
                  <a:lnTo>
                    <a:pt x="208" y="238"/>
                  </a:lnTo>
                  <a:lnTo>
                    <a:pt x="208" y="240"/>
                  </a:lnTo>
                  <a:lnTo>
                    <a:pt x="204" y="240"/>
                  </a:lnTo>
                  <a:lnTo>
                    <a:pt x="204" y="240"/>
                  </a:lnTo>
                  <a:lnTo>
                    <a:pt x="202" y="242"/>
                  </a:lnTo>
                  <a:lnTo>
                    <a:pt x="200" y="242"/>
                  </a:lnTo>
                  <a:lnTo>
                    <a:pt x="198" y="242"/>
                  </a:lnTo>
                  <a:lnTo>
                    <a:pt x="196" y="242"/>
                  </a:lnTo>
                  <a:lnTo>
                    <a:pt x="194" y="242"/>
                  </a:lnTo>
                  <a:lnTo>
                    <a:pt x="192" y="242"/>
                  </a:lnTo>
                  <a:lnTo>
                    <a:pt x="190" y="242"/>
                  </a:lnTo>
                  <a:lnTo>
                    <a:pt x="188" y="242"/>
                  </a:lnTo>
                  <a:lnTo>
                    <a:pt x="184" y="242"/>
                  </a:lnTo>
                  <a:lnTo>
                    <a:pt x="182" y="242"/>
                  </a:lnTo>
                  <a:lnTo>
                    <a:pt x="180" y="242"/>
                  </a:lnTo>
                  <a:lnTo>
                    <a:pt x="178" y="242"/>
                  </a:lnTo>
                  <a:lnTo>
                    <a:pt x="176" y="242"/>
                  </a:lnTo>
                  <a:lnTo>
                    <a:pt x="174" y="242"/>
                  </a:lnTo>
                  <a:lnTo>
                    <a:pt x="172" y="242"/>
                  </a:lnTo>
                  <a:lnTo>
                    <a:pt x="170" y="242"/>
                  </a:lnTo>
                  <a:lnTo>
                    <a:pt x="168" y="242"/>
                  </a:lnTo>
                  <a:lnTo>
                    <a:pt x="166" y="242"/>
                  </a:lnTo>
                  <a:lnTo>
                    <a:pt x="164" y="242"/>
                  </a:lnTo>
                  <a:lnTo>
                    <a:pt x="160" y="242"/>
                  </a:lnTo>
                  <a:lnTo>
                    <a:pt x="158" y="242"/>
                  </a:lnTo>
                  <a:lnTo>
                    <a:pt x="156" y="242"/>
                  </a:lnTo>
                  <a:lnTo>
                    <a:pt x="156" y="242"/>
                  </a:lnTo>
                  <a:lnTo>
                    <a:pt x="154" y="242"/>
                  </a:lnTo>
                  <a:lnTo>
                    <a:pt x="152" y="242"/>
                  </a:lnTo>
                  <a:lnTo>
                    <a:pt x="150" y="242"/>
                  </a:lnTo>
                  <a:lnTo>
                    <a:pt x="148" y="242"/>
                  </a:lnTo>
                  <a:lnTo>
                    <a:pt x="144" y="242"/>
                  </a:lnTo>
                  <a:lnTo>
                    <a:pt x="142" y="242"/>
                  </a:lnTo>
                  <a:lnTo>
                    <a:pt x="140" y="242"/>
                  </a:lnTo>
                  <a:lnTo>
                    <a:pt x="138" y="242"/>
                  </a:lnTo>
                  <a:lnTo>
                    <a:pt x="136" y="242"/>
                  </a:lnTo>
                  <a:lnTo>
                    <a:pt x="134" y="242"/>
                  </a:lnTo>
                  <a:lnTo>
                    <a:pt x="132" y="242"/>
                  </a:lnTo>
                  <a:lnTo>
                    <a:pt x="130" y="242"/>
                  </a:lnTo>
                  <a:lnTo>
                    <a:pt x="126" y="242"/>
                  </a:lnTo>
                  <a:lnTo>
                    <a:pt x="124" y="242"/>
                  </a:lnTo>
                  <a:lnTo>
                    <a:pt x="124" y="240"/>
                  </a:lnTo>
                  <a:lnTo>
                    <a:pt x="120" y="240"/>
                  </a:lnTo>
                  <a:lnTo>
                    <a:pt x="118" y="240"/>
                  </a:lnTo>
                  <a:lnTo>
                    <a:pt x="116" y="240"/>
                  </a:lnTo>
                  <a:lnTo>
                    <a:pt x="112" y="240"/>
                  </a:lnTo>
                  <a:lnTo>
                    <a:pt x="108" y="240"/>
                  </a:lnTo>
                  <a:lnTo>
                    <a:pt x="108" y="240"/>
                  </a:lnTo>
                  <a:lnTo>
                    <a:pt x="106" y="240"/>
                  </a:lnTo>
                  <a:lnTo>
                    <a:pt x="106" y="238"/>
                  </a:lnTo>
                  <a:lnTo>
                    <a:pt x="106" y="236"/>
                  </a:lnTo>
                  <a:lnTo>
                    <a:pt x="106" y="234"/>
                  </a:lnTo>
                  <a:lnTo>
                    <a:pt x="106" y="232"/>
                  </a:lnTo>
                  <a:lnTo>
                    <a:pt x="108" y="232"/>
                  </a:lnTo>
                  <a:lnTo>
                    <a:pt x="108" y="230"/>
                  </a:lnTo>
                  <a:lnTo>
                    <a:pt x="108" y="230"/>
                  </a:lnTo>
                  <a:lnTo>
                    <a:pt x="108" y="228"/>
                  </a:lnTo>
                  <a:lnTo>
                    <a:pt x="110" y="228"/>
                  </a:lnTo>
                  <a:lnTo>
                    <a:pt x="112" y="228"/>
                  </a:lnTo>
                  <a:lnTo>
                    <a:pt x="114" y="226"/>
                  </a:lnTo>
                  <a:lnTo>
                    <a:pt x="114" y="224"/>
                  </a:lnTo>
                  <a:lnTo>
                    <a:pt x="116" y="224"/>
                  </a:lnTo>
                  <a:lnTo>
                    <a:pt x="116" y="222"/>
                  </a:lnTo>
                  <a:lnTo>
                    <a:pt x="114" y="222"/>
                  </a:lnTo>
                  <a:lnTo>
                    <a:pt x="114" y="220"/>
                  </a:lnTo>
                  <a:lnTo>
                    <a:pt x="112" y="220"/>
                  </a:lnTo>
                  <a:lnTo>
                    <a:pt x="110" y="220"/>
                  </a:lnTo>
                  <a:lnTo>
                    <a:pt x="108" y="220"/>
                  </a:lnTo>
                  <a:lnTo>
                    <a:pt x="108" y="220"/>
                  </a:lnTo>
                  <a:lnTo>
                    <a:pt x="106" y="220"/>
                  </a:lnTo>
                  <a:lnTo>
                    <a:pt x="104" y="220"/>
                  </a:lnTo>
                  <a:lnTo>
                    <a:pt x="102" y="220"/>
                  </a:lnTo>
                  <a:lnTo>
                    <a:pt x="102" y="218"/>
                  </a:lnTo>
                  <a:lnTo>
                    <a:pt x="100" y="218"/>
                  </a:lnTo>
                  <a:lnTo>
                    <a:pt x="100" y="216"/>
                  </a:lnTo>
                  <a:lnTo>
                    <a:pt x="98" y="216"/>
                  </a:lnTo>
                  <a:lnTo>
                    <a:pt x="96" y="216"/>
                  </a:lnTo>
                  <a:lnTo>
                    <a:pt x="94" y="216"/>
                  </a:lnTo>
                  <a:lnTo>
                    <a:pt x="94" y="214"/>
                  </a:lnTo>
                  <a:lnTo>
                    <a:pt x="92" y="214"/>
                  </a:lnTo>
                  <a:lnTo>
                    <a:pt x="90" y="214"/>
                  </a:lnTo>
                  <a:lnTo>
                    <a:pt x="88" y="214"/>
                  </a:lnTo>
                  <a:lnTo>
                    <a:pt x="86" y="216"/>
                  </a:lnTo>
                  <a:lnTo>
                    <a:pt x="84" y="216"/>
                  </a:lnTo>
                  <a:lnTo>
                    <a:pt x="82" y="216"/>
                  </a:lnTo>
                  <a:lnTo>
                    <a:pt x="82" y="214"/>
                  </a:lnTo>
                  <a:lnTo>
                    <a:pt x="80" y="214"/>
                  </a:lnTo>
                  <a:lnTo>
                    <a:pt x="80" y="212"/>
                  </a:lnTo>
                  <a:lnTo>
                    <a:pt x="78" y="210"/>
                  </a:lnTo>
                  <a:lnTo>
                    <a:pt x="76" y="210"/>
                  </a:lnTo>
                  <a:lnTo>
                    <a:pt x="74" y="208"/>
                  </a:lnTo>
                  <a:lnTo>
                    <a:pt x="72" y="208"/>
                  </a:lnTo>
                  <a:lnTo>
                    <a:pt x="70" y="208"/>
                  </a:lnTo>
                  <a:lnTo>
                    <a:pt x="68" y="208"/>
                  </a:lnTo>
                  <a:lnTo>
                    <a:pt x="66" y="208"/>
                  </a:lnTo>
                  <a:lnTo>
                    <a:pt x="64" y="208"/>
                  </a:lnTo>
                  <a:lnTo>
                    <a:pt x="62" y="208"/>
                  </a:lnTo>
                  <a:lnTo>
                    <a:pt x="60" y="206"/>
                  </a:lnTo>
                  <a:lnTo>
                    <a:pt x="60" y="208"/>
                  </a:lnTo>
                  <a:lnTo>
                    <a:pt x="60" y="208"/>
                  </a:lnTo>
                  <a:lnTo>
                    <a:pt x="58" y="208"/>
                  </a:lnTo>
                  <a:lnTo>
                    <a:pt x="56" y="208"/>
                  </a:lnTo>
                  <a:lnTo>
                    <a:pt x="54" y="208"/>
                  </a:lnTo>
                  <a:lnTo>
                    <a:pt x="54" y="206"/>
                  </a:lnTo>
                  <a:lnTo>
                    <a:pt x="52" y="206"/>
                  </a:lnTo>
                  <a:lnTo>
                    <a:pt x="52" y="204"/>
                  </a:lnTo>
                  <a:lnTo>
                    <a:pt x="54" y="204"/>
                  </a:lnTo>
                  <a:lnTo>
                    <a:pt x="54" y="202"/>
                  </a:lnTo>
                  <a:lnTo>
                    <a:pt x="54" y="200"/>
                  </a:lnTo>
                  <a:lnTo>
                    <a:pt x="56" y="200"/>
                  </a:lnTo>
                  <a:lnTo>
                    <a:pt x="58" y="200"/>
                  </a:lnTo>
                  <a:lnTo>
                    <a:pt x="58" y="200"/>
                  </a:lnTo>
                  <a:lnTo>
                    <a:pt x="60" y="200"/>
                  </a:lnTo>
                  <a:lnTo>
                    <a:pt x="60" y="200"/>
                  </a:lnTo>
                  <a:lnTo>
                    <a:pt x="60" y="198"/>
                  </a:lnTo>
                  <a:lnTo>
                    <a:pt x="60" y="196"/>
                  </a:lnTo>
                  <a:lnTo>
                    <a:pt x="60" y="194"/>
                  </a:lnTo>
                  <a:lnTo>
                    <a:pt x="60" y="192"/>
                  </a:lnTo>
                  <a:lnTo>
                    <a:pt x="60" y="190"/>
                  </a:lnTo>
                  <a:lnTo>
                    <a:pt x="60" y="192"/>
                  </a:lnTo>
                  <a:lnTo>
                    <a:pt x="58" y="192"/>
                  </a:lnTo>
                  <a:lnTo>
                    <a:pt x="58" y="190"/>
                  </a:lnTo>
                  <a:lnTo>
                    <a:pt x="58" y="188"/>
                  </a:lnTo>
                  <a:lnTo>
                    <a:pt x="56" y="188"/>
                  </a:lnTo>
                  <a:lnTo>
                    <a:pt x="56" y="186"/>
                  </a:lnTo>
                  <a:lnTo>
                    <a:pt x="56" y="184"/>
                  </a:lnTo>
                  <a:lnTo>
                    <a:pt x="56" y="182"/>
                  </a:lnTo>
                  <a:lnTo>
                    <a:pt x="58" y="182"/>
                  </a:lnTo>
                  <a:lnTo>
                    <a:pt x="60" y="182"/>
                  </a:lnTo>
                  <a:lnTo>
                    <a:pt x="60" y="180"/>
                  </a:lnTo>
                  <a:lnTo>
                    <a:pt x="58" y="180"/>
                  </a:lnTo>
                  <a:lnTo>
                    <a:pt x="56" y="180"/>
                  </a:lnTo>
                  <a:lnTo>
                    <a:pt x="56" y="178"/>
                  </a:lnTo>
                  <a:lnTo>
                    <a:pt x="54" y="178"/>
                  </a:lnTo>
                  <a:lnTo>
                    <a:pt x="52" y="178"/>
                  </a:lnTo>
                  <a:lnTo>
                    <a:pt x="50" y="178"/>
                  </a:lnTo>
                  <a:lnTo>
                    <a:pt x="50" y="176"/>
                  </a:lnTo>
                  <a:lnTo>
                    <a:pt x="52" y="176"/>
                  </a:lnTo>
                  <a:lnTo>
                    <a:pt x="52" y="174"/>
                  </a:lnTo>
                  <a:lnTo>
                    <a:pt x="54" y="174"/>
                  </a:lnTo>
                  <a:lnTo>
                    <a:pt x="52" y="174"/>
                  </a:lnTo>
                  <a:lnTo>
                    <a:pt x="52" y="172"/>
                  </a:lnTo>
                  <a:lnTo>
                    <a:pt x="50" y="172"/>
                  </a:lnTo>
                  <a:lnTo>
                    <a:pt x="50" y="174"/>
                  </a:lnTo>
                  <a:lnTo>
                    <a:pt x="48" y="174"/>
                  </a:lnTo>
                  <a:lnTo>
                    <a:pt x="46" y="174"/>
                  </a:lnTo>
                  <a:lnTo>
                    <a:pt x="46" y="172"/>
                  </a:lnTo>
                  <a:lnTo>
                    <a:pt x="46" y="170"/>
                  </a:lnTo>
                  <a:lnTo>
                    <a:pt x="44" y="170"/>
                  </a:lnTo>
                  <a:lnTo>
                    <a:pt x="44" y="172"/>
                  </a:lnTo>
                  <a:lnTo>
                    <a:pt x="42" y="172"/>
                  </a:lnTo>
                  <a:lnTo>
                    <a:pt x="42" y="174"/>
                  </a:lnTo>
                  <a:lnTo>
                    <a:pt x="40" y="174"/>
                  </a:lnTo>
                  <a:lnTo>
                    <a:pt x="38" y="174"/>
                  </a:lnTo>
                  <a:lnTo>
                    <a:pt x="36" y="174"/>
                  </a:lnTo>
                  <a:lnTo>
                    <a:pt x="34" y="174"/>
                  </a:lnTo>
                  <a:lnTo>
                    <a:pt x="34" y="176"/>
                  </a:lnTo>
                  <a:lnTo>
                    <a:pt x="34" y="178"/>
                  </a:lnTo>
                  <a:lnTo>
                    <a:pt x="32" y="178"/>
                  </a:lnTo>
                  <a:lnTo>
                    <a:pt x="30" y="178"/>
                  </a:lnTo>
                  <a:lnTo>
                    <a:pt x="30" y="180"/>
                  </a:lnTo>
                  <a:lnTo>
                    <a:pt x="28" y="180"/>
                  </a:lnTo>
                  <a:lnTo>
                    <a:pt x="28" y="178"/>
                  </a:lnTo>
                  <a:lnTo>
                    <a:pt x="26" y="178"/>
                  </a:lnTo>
                  <a:lnTo>
                    <a:pt x="26" y="176"/>
                  </a:lnTo>
                  <a:lnTo>
                    <a:pt x="28" y="174"/>
                  </a:lnTo>
                  <a:lnTo>
                    <a:pt x="26" y="174"/>
                  </a:lnTo>
                  <a:lnTo>
                    <a:pt x="26" y="172"/>
                  </a:lnTo>
                  <a:lnTo>
                    <a:pt x="24" y="172"/>
                  </a:lnTo>
                  <a:lnTo>
                    <a:pt x="24" y="170"/>
                  </a:lnTo>
                  <a:lnTo>
                    <a:pt x="26" y="170"/>
                  </a:lnTo>
                  <a:lnTo>
                    <a:pt x="26" y="168"/>
                  </a:lnTo>
                  <a:lnTo>
                    <a:pt x="26" y="166"/>
                  </a:lnTo>
                  <a:lnTo>
                    <a:pt x="28" y="166"/>
                  </a:lnTo>
                  <a:lnTo>
                    <a:pt x="28" y="164"/>
                  </a:lnTo>
                  <a:lnTo>
                    <a:pt x="26" y="164"/>
                  </a:lnTo>
                  <a:lnTo>
                    <a:pt x="24" y="164"/>
                  </a:lnTo>
                  <a:lnTo>
                    <a:pt x="22" y="164"/>
                  </a:lnTo>
                  <a:lnTo>
                    <a:pt x="22" y="166"/>
                  </a:lnTo>
                  <a:lnTo>
                    <a:pt x="20" y="166"/>
                  </a:lnTo>
                  <a:lnTo>
                    <a:pt x="20" y="164"/>
                  </a:lnTo>
                  <a:lnTo>
                    <a:pt x="18" y="162"/>
                  </a:lnTo>
                  <a:lnTo>
                    <a:pt x="18" y="160"/>
                  </a:lnTo>
                  <a:lnTo>
                    <a:pt x="16" y="158"/>
                  </a:lnTo>
                  <a:lnTo>
                    <a:pt x="16" y="156"/>
                  </a:lnTo>
                  <a:lnTo>
                    <a:pt x="16" y="154"/>
                  </a:lnTo>
                  <a:lnTo>
                    <a:pt x="16" y="152"/>
                  </a:lnTo>
                  <a:lnTo>
                    <a:pt x="18" y="152"/>
                  </a:lnTo>
                  <a:lnTo>
                    <a:pt x="16" y="152"/>
                  </a:lnTo>
                  <a:lnTo>
                    <a:pt x="16" y="150"/>
                  </a:lnTo>
                  <a:lnTo>
                    <a:pt x="16" y="148"/>
                  </a:lnTo>
                  <a:lnTo>
                    <a:pt x="18" y="148"/>
                  </a:lnTo>
                  <a:lnTo>
                    <a:pt x="20" y="146"/>
                  </a:lnTo>
                  <a:lnTo>
                    <a:pt x="20" y="144"/>
                  </a:lnTo>
                  <a:lnTo>
                    <a:pt x="20" y="142"/>
                  </a:lnTo>
                  <a:lnTo>
                    <a:pt x="20" y="140"/>
                  </a:lnTo>
                  <a:lnTo>
                    <a:pt x="20" y="138"/>
                  </a:lnTo>
                  <a:lnTo>
                    <a:pt x="18" y="138"/>
                  </a:lnTo>
                  <a:lnTo>
                    <a:pt x="18" y="136"/>
                  </a:lnTo>
                  <a:lnTo>
                    <a:pt x="20" y="136"/>
                  </a:lnTo>
                  <a:lnTo>
                    <a:pt x="20" y="134"/>
                  </a:lnTo>
                  <a:lnTo>
                    <a:pt x="18" y="134"/>
                  </a:lnTo>
                  <a:lnTo>
                    <a:pt x="18" y="132"/>
                  </a:lnTo>
                  <a:lnTo>
                    <a:pt x="18" y="130"/>
                  </a:lnTo>
                  <a:lnTo>
                    <a:pt x="16" y="130"/>
                  </a:lnTo>
                  <a:lnTo>
                    <a:pt x="14" y="130"/>
                  </a:lnTo>
                  <a:lnTo>
                    <a:pt x="14" y="128"/>
                  </a:lnTo>
                  <a:lnTo>
                    <a:pt x="12" y="128"/>
                  </a:lnTo>
                  <a:lnTo>
                    <a:pt x="12" y="126"/>
                  </a:lnTo>
                  <a:lnTo>
                    <a:pt x="12" y="126"/>
                  </a:lnTo>
                  <a:lnTo>
                    <a:pt x="10" y="126"/>
                  </a:lnTo>
                  <a:lnTo>
                    <a:pt x="10" y="124"/>
                  </a:lnTo>
                  <a:lnTo>
                    <a:pt x="8" y="124"/>
                  </a:lnTo>
                  <a:lnTo>
                    <a:pt x="8" y="122"/>
                  </a:lnTo>
                  <a:lnTo>
                    <a:pt x="6" y="122"/>
                  </a:lnTo>
                  <a:lnTo>
                    <a:pt x="6" y="120"/>
                  </a:lnTo>
                  <a:lnTo>
                    <a:pt x="4" y="120"/>
                  </a:lnTo>
                  <a:lnTo>
                    <a:pt x="4" y="118"/>
                  </a:lnTo>
                  <a:lnTo>
                    <a:pt x="2" y="118"/>
                  </a:lnTo>
                  <a:lnTo>
                    <a:pt x="0" y="118"/>
                  </a:lnTo>
                  <a:lnTo>
                    <a:pt x="4" y="112"/>
                  </a:lnTo>
                  <a:lnTo>
                    <a:pt x="6" y="110"/>
                  </a:lnTo>
                  <a:lnTo>
                    <a:pt x="8" y="110"/>
                  </a:lnTo>
                  <a:lnTo>
                    <a:pt x="8" y="108"/>
                  </a:lnTo>
                  <a:lnTo>
                    <a:pt x="12" y="106"/>
                  </a:lnTo>
                  <a:lnTo>
                    <a:pt x="18" y="100"/>
                  </a:lnTo>
                  <a:lnTo>
                    <a:pt x="20" y="98"/>
                  </a:lnTo>
                  <a:lnTo>
                    <a:pt x="22" y="96"/>
                  </a:lnTo>
                  <a:lnTo>
                    <a:pt x="26" y="92"/>
                  </a:lnTo>
                  <a:lnTo>
                    <a:pt x="32" y="86"/>
                  </a:lnTo>
                  <a:lnTo>
                    <a:pt x="34" y="86"/>
                  </a:lnTo>
                  <a:lnTo>
                    <a:pt x="36" y="84"/>
                  </a:lnTo>
                  <a:lnTo>
                    <a:pt x="38" y="80"/>
                  </a:lnTo>
                  <a:lnTo>
                    <a:pt x="44" y="76"/>
                  </a:lnTo>
                  <a:lnTo>
                    <a:pt x="44" y="74"/>
                  </a:lnTo>
                  <a:lnTo>
                    <a:pt x="48" y="70"/>
                  </a:lnTo>
                  <a:lnTo>
                    <a:pt x="52" y="66"/>
                  </a:lnTo>
                  <a:lnTo>
                    <a:pt x="56" y="62"/>
                  </a:lnTo>
                  <a:lnTo>
                    <a:pt x="58" y="60"/>
                  </a:lnTo>
                  <a:lnTo>
                    <a:pt x="60" y="60"/>
                  </a:lnTo>
                  <a:lnTo>
                    <a:pt x="60" y="58"/>
                  </a:lnTo>
                  <a:lnTo>
                    <a:pt x="60" y="58"/>
                  </a:lnTo>
                  <a:lnTo>
                    <a:pt x="62" y="56"/>
                  </a:lnTo>
                  <a:lnTo>
                    <a:pt x="62" y="56"/>
                  </a:lnTo>
                  <a:lnTo>
                    <a:pt x="64" y="56"/>
                  </a:lnTo>
                  <a:lnTo>
                    <a:pt x="64" y="54"/>
                  </a:lnTo>
                  <a:lnTo>
                    <a:pt x="66" y="54"/>
                  </a:lnTo>
                  <a:lnTo>
                    <a:pt x="66" y="52"/>
                  </a:lnTo>
                  <a:lnTo>
                    <a:pt x="68" y="52"/>
                  </a:lnTo>
                  <a:lnTo>
                    <a:pt x="68" y="50"/>
                  </a:lnTo>
                  <a:lnTo>
                    <a:pt x="70" y="48"/>
                  </a:lnTo>
                  <a:lnTo>
                    <a:pt x="72" y="48"/>
                  </a:lnTo>
                  <a:lnTo>
                    <a:pt x="74" y="46"/>
                  </a:lnTo>
                  <a:lnTo>
                    <a:pt x="76" y="44"/>
                  </a:lnTo>
                  <a:lnTo>
                    <a:pt x="76" y="42"/>
                  </a:lnTo>
                  <a:lnTo>
                    <a:pt x="78" y="42"/>
                  </a:lnTo>
                  <a:lnTo>
                    <a:pt x="82" y="38"/>
                  </a:lnTo>
                  <a:lnTo>
                    <a:pt x="84" y="36"/>
                  </a:lnTo>
                  <a:lnTo>
                    <a:pt x="84" y="34"/>
                  </a:lnTo>
                  <a:lnTo>
                    <a:pt x="86" y="34"/>
                  </a:lnTo>
                  <a:lnTo>
                    <a:pt x="86" y="32"/>
                  </a:lnTo>
                  <a:lnTo>
                    <a:pt x="88" y="30"/>
                  </a:lnTo>
                  <a:lnTo>
                    <a:pt x="90" y="28"/>
                  </a:lnTo>
                  <a:lnTo>
                    <a:pt x="92" y="26"/>
                  </a:lnTo>
                  <a:lnTo>
                    <a:pt x="92" y="24"/>
                  </a:lnTo>
                  <a:lnTo>
                    <a:pt x="94" y="22"/>
                  </a:lnTo>
                  <a:lnTo>
                    <a:pt x="96" y="20"/>
                  </a:lnTo>
                  <a:lnTo>
                    <a:pt x="98" y="18"/>
                  </a:lnTo>
                  <a:lnTo>
                    <a:pt x="98" y="16"/>
                  </a:lnTo>
                  <a:lnTo>
                    <a:pt x="102" y="12"/>
                  </a:lnTo>
                  <a:lnTo>
                    <a:pt x="104" y="8"/>
                  </a:lnTo>
                  <a:lnTo>
                    <a:pt x="106" y="8"/>
                  </a:lnTo>
                  <a:lnTo>
                    <a:pt x="108" y="8"/>
                  </a:lnTo>
                  <a:lnTo>
                    <a:pt x="112" y="0"/>
                  </a:lnTo>
                  <a:lnTo>
                    <a:pt x="112" y="2"/>
                  </a:lnTo>
                  <a:lnTo>
                    <a:pt x="114"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1" name="Freeform 224"/>
            <p:cNvSpPr>
              <a:spLocks/>
            </p:cNvSpPr>
            <p:nvPr/>
          </p:nvSpPr>
          <p:spPr bwMode="auto">
            <a:xfrm>
              <a:off x="8278813" y="3068638"/>
              <a:ext cx="304800" cy="311150"/>
            </a:xfrm>
            <a:custGeom>
              <a:avLst/>
              <a:gdLst>
                <a:gd name="T0" fmla="*/ 40 w 192"/>
                <a:gd name="T1" fmla="*/ 2 h 196"/>
                <a:gd name="T2" fmla="*/ 44 w 192"/>
                <a:gd name="T3" fmla="*/ 4 h 196"/>
                <a:gd name="T4" fmla="*/ 54 w 192"/>
                <a:gd name="T5" fmla="*/ 6 h 196"/>
                <a:gd name="T6" fmla="*/ 60 w 192"/>
                <a:gd name="T7" fmla="*/ 10 h 196"/>
                <a:gd name="T8" fmla="*/ 66 w 192"/>
                <a:gd name="T9" fmla="*/ 14 h 196"/>
                <a:gd name="T10" fmla="*/ 72 w 192"/>
                <a:gd name="T11" fmla="*/ 18 h 196"/>
                <a:gd name="T12" fmla="*/ 82 w 192"/>
                <a:gd name="T13" fmla="*/ 12 h 196"/>
                <a:gd name="T14" fmla="*/ 90 w 192"/>
                <a:gd name="T15" fmla="*/ 8 h 196"/>
                <a:gd name="T16" fmla="*/ 102 w 192"/>
                <a:gd name="T17" fmla="*/ 8 h 196"/>
                <a:gd name="T18" fmla="*/ 110 w 192"/>
                <a:gd name="T19" fmla="*/ 12 h 196"/>
                <a:gd name="T20" fmla="*/ 118 w 192"/>
                <a:gd name="T21" fmla="*/ 8 h 196"/>
                <a:gd name="T22" fmla="*/ 124 w 192"/>
                <a:gd name="T23" fmla="*/ 14 h 196"/>
                <a:gd name="T24" fmla="*/ 130 w 192"/>
                <a:gd name="T25" fmla="*/ 18 h 196"/>
                <a:gd name="T26" fmla="*/ 132 w 192"/>
                <a:gd name="T27" fmla="*/ 24 h 196"/>
                <a:gd name="T28" fmla="*/ 130 w 192"/>
                <a:gd name="T29" fmla="*/ 34 h 196"/>
                <a:gd name="T30" fmla="*/ 134 w 192"/>
                <a:gd name="T31" fmla="*/ 40 h 196"/>
                <a:gd name="T32" fmla="*/ 138 w 192"/>
                <a:gd name="T33" fmla="*/ 44 h 196"/>
                <a:gd name="T34" fmla="*/ 144 w 192"/>
                <a:gd name="T35" fmla="*/ 48 h 196"/>
                <a:gd name="T36" fmla="*/ 142 w 192"/>
                <a:gd name="T37" fmla="*/ 54 h 196"/>
                <a:gd name="T38" fmla="*/ 144 w 192"/>
                <a:gd name="T39" fmla="*/ 64 h 196"/>
                <a:gd name="T40" fmla="*/ 148 w 192"/>
                <a:gd name="T41" fmla="*/ 72 h 196"/>
                <a:gd name="T42" fmla="*/ 146 w 192"/>
                <a:gd name="T43" fmla="*/ 78 h 196"/>
                <a:gd name="T44" fmla="*/ 152 w 192"/>
                <a:gd name="T45" fmla="*/ 84 h 196"/>
                <a:gd name="T46" fmla="*/ 150 w 192"/>
                <a:gd name="T47" fmla="*/ 90 h 196"/>
                <a:gd name="T48" fmla="*/ 152 w 192"/>
                <a:gd name="T49" fmla="*/ 96 h 196"/>
                <a:gd name="T50" fmla="*/ 164 w 192"/>
                <a:gd name="T51" fmla="*/ 100 h 196"/>
                <a:gd name="T52" fmla="*/ 166 w 192"/>
                <a:gd name="T53" fmla="*/ 112 h 196"/>
                <a:gd name="T54" fmla="*/ 168 w 192"/>
                <a:gd name="T55" fmla="*/ 124 h 196"/>
                <a:gd name="T56" fmla="*/ 170 w 192"/>
                <a:gd name="T57" fmla="*/ 134 h 196"/>
                <a:gd name="T58" fmla="*/ 178 w 192"/>
                <a:gd name="T59" fmla="*/ 136 h 196"/>
                <a:gd name="T60" fmla="*/ 180 w 192"/>
                <a:gd name="T61" fmla="*/ 146 h 196"/>
                <a:gd name="T62" fmla="*/ 184 w 192"/>
                <a:gd name="T63" fmla="*/ 144 h 196"/>
                <a:gd name="T64" fmla="*/ 192 w 192"/>
                <a:gd name="T65" fmla="*/ 152 h 196"/>
                <a:gd name="T66" fmla="*/ 190 w 192"/>
                <a:gd name="T67" fmla="*/ 156 h 196"/>
                <a:gd name="T68" fmla="*/ 184 w 192"/>
                <a:gd name="T69" fmla="*/ 162 h 196"/>
                <a:gd name="T70" fmla="*/ 180 w 192"/>
                <a:gd name="T71" fmla="*/ 168 h 196"/>
                <a:gd name="T72" fmla="*/ 180 w 192"/>
                <a:gd name="T73" fmla="*/ 178 h 196"/>
                <a:gd name="T74" fmla="*/ 180 w 192"/>
                <a:gd name="T75" fmla="*/ 188 h 196"/>
                <a:gd name="T76" fmla="*/ 186 w 192"/>
                <a:gd name="T77" fmla="*/ 196 h 196"/>
                <a:gd name="T78" fmla="*/ 172 w 192"/>
                <a:gd name="T79" fmla="*/ 196 h 196"/>
                <a:gd name="T80" fmla="*/ 156 w 192"/>
                <a:gd name="T81" fmla="*/ 196 h 196"/>
                <a:gd name="T82" fmla="*/ 140 w 192"/>
                <a:gd name="T83" fmla="*/ 196 h 196"/>
                <a:gd name="T84" fmla="*/ 124 w 192"/>
                <a:gd name="T85" fmla="*/ 196 h 196"/>
                <a:gd name="T86" fmla="*/ 104 w 192"/>
                <a:gd name="T87" fmla="*/ 196 h 196"/>
                <a:gd name="T88" fmla="*/ 88 w 192"/>
                <a:gd name="T89" fmla="*/ 196 h 196"/>
                <a:gd name="T90" fmla="*/ 74 w 192"/>
                <a:gd name="T91" fmla="*/ 196 h 196"/>
                <a:gd name="T92" fmla="*/ 58 w 192"/>
                <a:gd name="T93" fmla="*/ 196 h 196"/>
                <a:gd name="T94" fmla="*/ 42 w 192"/>
                <a:gd name="T95" fmla="*/ 196 h 196"/>
                <a:gd name="T96" fmla="*/ 32 w 192"/>
                <a:gd name="T97" fmla="*/ 168 h 196"/>
                <a:gd name="T98" fmla="*/ 26 w 192"/>
                <a:gd name="T99" fmla="*/ 140 h 196"/>
                <a:gd name="T100" fmla="*/ 22 w 192"/>
                <a:gd name="T101" fmla="*/ 122 h 196"/>
                <a:gd name="T102" fmla="*/ 18 w 192"/>
                <a:gd name="T103" fmla="*/ 108 h 196"/>
                <a:gd name="T104" fmla="*/ 16 w 192"/>
                <a:gd name="T105" fmla="*/ 88 h 196"/>
                <a:gd name="T106" fmla="*/ 10 w 192"/>
                <a:gd name="T107" fmla="*/ 66 h 196"/>
                <a:gd name="T108" fmla="*/ 6 w 192"/>
                <a:gd name="T109" fmla="*/ 46 h 196"/>
                <a:gd name="T110" fmla="*/ 0 w 192"/>
                <a:gd name="T111" fmla="*/ 18 h 196"/>
                <a:gd name="T112" fmla="*/ 20 w 192"/>
                <a:gd name="T113" fmla="*/ 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2" h="196">
                  <a:moveTo>
                    <a:pt x="34" y="0"/>
                  </a:moveTo>
                  <a:lnTo>
                    <a:pt x="34" y="2"/>
                  </a:lnTo>
                  <a:lnTo>
                    <a:pt x="34" y="2"/>
                  </a:lnTo>
                  <a:lnTo>
                    <a:pt x="34" y="0"/>
                  </a:lnTo>
                  <a:lnTo>
                    <a:pt x="36" y="0"/>
                  </a:lnTo>
                  <a:lnTo>
                    <a:pt x="36" y="2"/>
                  </a:lnTo>
                  <a:lnTo>
                    <a:pt x="38" y="2"/>
                  </a:lnTo>
                  <a:lnTo>
                    <a:pt x="40" y="2"/>
                  </a:lnTo>
                  <a:lnTo>
                    <a:pt x="40" y="0"/>
                  </a:lnTo>
                  <a:lnTo>
                    <a:pt x="40" y="2"/>
                  </a:lnTo>
                  <a:lnTo>
                    <a:pt x="42" y="0"/>
                  </a:lnTo>
                  <a:lnTo>
                    <a:pt x="42" y="2"/>
                  </a:lnTo>
                  <a:lnTo>
                    <a:pt x="42" y="4"/>
                  </a:lnTo>
                  <a:lnTo>
                    <a:pt x="44" y="4"/>
                  </a:lnTo>
                  <a:lnTo>
                    <a:pt x="44" y="2"/>
                  </a:lnTo>
                  <a:lnTo>
                    <a:pt x="44" y="4"/>
                  </a:lnTo>
                  <a:lnTo>
                    <a:pt x="46" y="4"/>
                  </a:lnTo>
                  <a:lnTo>
                    <a:pt x="48" y="6"/>
                  </a:lnTo>
                  <a:lnTo>
                    <a:pt x="48" y="4"/>
                  </a:lnTo>
                  <a:lnTo>
                    <a:pt x="48" y="6"/>
                  </a:lnTo>
                  <a:lnTo>
                    <a:pt x="50" y="6"/>
                  </a:lnTo>
                  <a:lnTo>
                    <a:pt x="52" y="6"/>
                  </a:lnTo>
                  <a:lnTo>
                    <a:pt x="52" y="4"/>
                  </a:lnTo>
                  <a:lnTo>
                    <a:pt x="54" y="6"/>
                  </a:lnTo>
                  <a:lnTo>
                    <a:pt x="54" y="8"/>
                  </a:lnTo>
                  <a:lnTo>
                    <a:pt x="56" y="8"/>
                  </a:lnTo>
                  <a:lnTo>
                    <a:pt x="56" y="10"/>
                  </a:lnTo>
                  <a:lnTo>
                    <a:pt x="54" y="10"/>
                  </a:lnTo>
                  <a:lnTo>
                    <a:pt x="56" y="10"/>
                  </a:lnTo>
                  <a:lnTo>
                    <a:pt x="58" y="12"/>
                  </a:lnTo>
                  <a:lnTo>
                    <a:pt x="60" y="12"/>
                  </a:lnTo>
                  <a:lnTo>
                    <a:pt x="60" y="10"/>
                  </a:lnTo>
                  <a:lnTo>
                    <a:pt x="62" y="10"/>
                  </a:lnTo>
                  <a:lnTo>
                    <a:pt x="64" y="10"/>
                  </a:lnTo>
                  <a:lnTo>
                    <a:pt x="66" y="10"/>
                  </a:lnTo>
                  <a:lnTo>
                    <a:pt x="68" y="10"/>
                  </a:lnTo>
                  <a:lnTo>
                    <a:pt x="70" y="10"/>
                  </a:lnTo>
                  <a:lnTo>
                    <a:pt x="68" y="12"/>
                  </a:lnTo>
                  <a:lnTo>
                    <a:pt x="68" y="14"/>
                  </a:lnTo>
                  <a:lnTo>
                    <a:pt x="66" y="14"/>
                  </a:lnTo>
                  <a:lnTo>
                    <a:pt x="66" y="16"/>
                  </a:lnTo>
                  <a:lnTo>
                    <a:pt x="66" y="18"/>
                  </a:lnTo>
                  <a:lnTo>
                    <a:pt x="66" y="20"/>
                  </a:lnTo>
                  <a:lnTo>
                    <a:pt x="66" y="22"/>
                  </a:lnTo>
                  <a:lnTo>
                    <a:pt x="68" y="20"/>
                  </a:lnTo>
                  <a:lnTo>
                    <a:pt x="70" y="20"/>
                  </a:lnTo>
                  <a:lnTo>
                    <a:pt x="72" y="20"/>
                  </a:lnTo>
                  <a:lnTo>
                    <a:pt x="72" y="18"/>
                  </a:lnTo>
                  <a:lnTo>
                    <a:pt x="72" y="16"/>
                  </a:lnTo>
                  <a:lnTo>
                    <a:pt x="74" y="16"/>
                  </a:lnTo>
                  <a:lnTo>
                    <a:pt x="74" y="14"/>
                  </a:lnTo>
                  <a:lnTo>
                    <a:pt x="76" y="14"/>
                  </a:lnTo>
                  <a:lnTo>
                    <a:pt x="78" y="12"/>
                  </a:lnTo>
                  <a:lnTo>
                    <a:pt x="80" y="12"/>
                  </a:lnTo>
                  <a:lnTo>
                    <a:pt x="82" y="12"/>
                  </a:lnTo>
                  <a:lnTo>
                    <a:pt x="82" y="12"/>
                  </a:lnTo>
                  <a:lnTo>
                    <a:pt x="84" y="12"/>
                  </a:lnTo>
                  <a:lnTo>
                    <a:pt x="86" y="12"/>
                  </a:lnTo>
                  <a:lnTo>
                    <a:pt x="86" y="10"/>
                  </a:lnTo>
                  <a:lnTo>
                    <a:pt x="86" y="12"/>
                  </a:lnTo>
                  <a:lnTo>
                    <a:pt x="88" y="12"/>
                  </a:lnTo>
                  <a:lnTo>
                    <a:pt x="88" y="10"/>
                  </a:lnTo>
                  <a:lnTo>
                    <a:pt x="88" y="8"/>
                  </a:lnTo>
                  <a:lnTo>
                    <a:pt x="90" y="8"/>
                  </a:lnTo>
                  <a:lnTo>
                    <a:pt x="90" y="10"/>
                  </a:lnTo>
                  <a:lnTo>
                    <a:pt x="92" y="10"/>
                  </a:lnTo>
                  <a:lnTo>
                    <a:pt x="94" y="10"/>
                  </a:lnTo>
                  <a:lnTo>
                    <a:pt x="96" y="10"/>
                  </a:lnTo>
                  <a:lnTo>
                    <a:pt x="96" y="8"/>
                  </a:lnTo>
                  <a:lnTo>
                    <a:pt x="98" y="8"/>
                  </a:lnTo>
                  <a:lnTo>
                    <a:pt x="100" y="8"/>
                  </a:lnTo>
                  <a:lnTo>
                    <a:pt x="102" y="8"/>
                  </a:lnTo>
                  <a:lnTo>
                    <a:pt x="102" y="10"/>
                  </a:lnTo>
                  <a:lnTo>
                    <a:pt x="102" y="12"/>
                  </a:lnTo>
                  <a:lnTo>
                    <a:pt x="104" y="12"/>
                  </a:lnTo>
                  <a:lnTo>
                    <a:pt x="104" y="14"/>
                  </a:lnTo>
                  <a:lnTo>
                    <a:pt x="106" y="14"/>
                  </a:lnTo>
                  <a:lnTo>
                    <a:pt x="108" y="14"/>
                  </a:lnTo>
                  <a:lnTo>
                    <a:pt x="110" y="14"/>
                  </a:lnTo>
                  <a:lnTo>
                    <a:pt x="110" y="12"/>
                  </a:lnTo>
                  <a:lnTo>
                    <a:pt x="112" y="12"/>
                  </a:lnTo>
                  <a:lnTo>
                    <a:pt x="112" y="10"/>
                  </a:lnTo>
                  <a:lnTo>
                    <a:pt x="114" y="10"/>
                  </a:lnTo>
                  <a:lnTo>
                    <a:pt x="114" y="8"/>
                  </a:lnTo>
                  <a:lnTo>
                    <a:pt x="114" y="6"/>
                  </a:lnTo>
                  <a:lnTo>
                    <a:pt x="116" y="6"/>
                  </a:lnTo>
                  <a:lnTo>
                    <a:pt x="118" y="6"/>
                  </a:lnTo>
                  <a:lnTo>
                    <a:pt x="118" y="8"/>
                  </a:lnTo>
                  <a:lnTo>
                    <a:pt x="120" y="8"/>
                  </a:lnTo>
                  <a:lnTo>
                    <a:pt x="118" y="10"/>
                  </a:lnTo>
                  <a:lnTo>
                    <a:pt x="118" y="12"/>
                  </a:lnTo>
                  <a:lnTo>
                    <a:pt x="120" y="14"/>
                  </a:lnTo>
                  <a:lnTo>
                    <a:pt x="120" y="16"/>
                  </a:lnTo>
                  <a:lnTo>
                    <a:pt x="122" y="16"/>
                  </a:lnTo>
                  <a:lnTo>
                    <a:pt x="124" y="16"/>
                  </a:lnTo>
                  <a:lnTo>
                    <a:pt x="124" y="14"/>
                  </a:lnTo>
                  <a:lnTo>
                    <a:pt x="124" y="16"/>
                  </a:lnTo>
                  <a:lnTo>
                    <a:pt x="126" y="14"/>
                  </a:lnTo>
                  <a:lnTo>
                    <a:pt x="128" y="14"/>
                  </a:lnTo>
                  <a:lnTo>
                    <a:pt x="128" y="16"/>
                  </a:lnTo>
                  <a:lnTo>
                    <a:pt x="130" y="14"/>
                  </a:lnTo>
                  <a:lnTo>
                    <a:pt x="130" y="16"/>
                  </a:lnTo>
                  <a:lnTo>
                    <a:pt x="130" y="16"/>
                  </a:lnTo>
                  <a:lnTo>
                    <a:pt x="130" y="18"/>
                  </a:lnTo>
                  <a:lnTo>
                    <a:pt x="132" y="18"/>
                  </a:lnTo>
                  <a:lnTo>
                    <a:pt x="132" y="20"/>
                  </a:lnTo>
                  <a:lnTo>
                    <a:pt x="132" y="22"/>
                  </a:lnTo>
                  <a:lnTo>
                    <a:pt x="134" y="24"/>
                  </a:lnTo>
                  <a:lnTo>
                    <a:pt x="134" y="24"/>
                  </a:lnTo>
                  <a:lnTo>
                    <a:pt x="134" y="26"/>
                  </a:lnTo>
                  <a:lnTo>
                    <a:pt x="132" y="26"/>
                  </a:lnTo>
                  <a:lnTo>
                    <a:pt x="132" y="24"/>
                  </a:lnTo>
                  <a:lnTo>
                    <a:pt x="130" y="24"/>
                  </a:lnTo>
                  <a:lnTo>
                    <a:pt x="130" y="26"/>
                  </a:lnTo>
                  <a:lnTo>
                    <a:pt x="130" y="28"/>
                  </a:lnTo>
                  <a:lnTo>
                    <a:pt x="132" y="28"/>
                  </a:lnTo>
                  <a:lnTo>
                    <a:pt x="132" y="30"/>
                  </a:lnTo>
                  <a:lnTo>
                    <a:pt x="132" y="32"/>
                  </a:lnTo>
                  <a:lnTo>
                    <a:pt x="130" y="32"/>
                  </a:lnTo>
                  <a:lnTo>
                    <a:pt x="130" y="34"/>
                  </a:lnTo>
                  <a:lnTo>
                    <a:pt x="132" y="34"/>
                  </a:lnTo>
                  <a:lnTo>
                    <a:pt x="132" y="36"/>
                  </a:lnTo>
                  <a:lnTo>
                    <a:pt x="134" y="36"/>
                  </a:lnTo>
                  <a:lnTo>
                    <a:pt x="136" y="36"/>
                  </a:lnTo>
                  <a:lnTo>
                    <a:pt x="134" y="38"/>
                  </a:lnTo>
                  <a:lnTo>
                    <a:pt x="136" y="38"/>
                  </a:lnTo>
                  <a:lnTo>
                    <a:pt x="136" y="40"/>
                  </a:lnTo>
                  <a:lnTo>
                    <a:pt x="134" y="40"/>
                  </a:lnTo>
                  <a:lnTo>
                    <a:pt x="134" y="42"/>
                  </a:lnTo>
                  <a:lnTo>
                    <a:pt x="136" y="42"/>
                  </a:lnTo>
                  <a:lnTo>
                    <a:pt x="136" y="44"/>
                  </a:lnTo>
                  <a:lnTo>
                    <a:pt x="136" y="42"/>
                  </a:lnTo>
                  <a:lnTo>
                    <a:pt x="136" y="40"/>
                  </a:lnTo>
                  <a:lnTo>
                    <a:pt x="138" y="40"/>
                  </a:lnTo>
                  <a:lnTo>
                    <a:pt x="138" y="42"/>
                  </a:lnTo>
                  <a:lnTo>
                    <a:pt x="138" y="44"/>
                  </a:lnTo>
                  <a:lnTo>
                    <a:pt x="138" y="46"/>
                  </a:lnTo>
                  <a:lnTo>
                    <a:pt x="140" y="46"/>
                  </a:lnTo>
                  <a:lnTo>
                    <a:pt x="140" y="44"/>
                  </a:lnTo>
                  <a:lnTo>
                    <a:pt x="142" y="44"/>
                  </a:lnTo>
                  <a:lnTo>
                    <a:pt x="144" y="44"/>
                  </a:lnTo>
                  <a:lnTo>
                    <a:pt x="144" y="46"/>
                  </a:lnTo>
                  <a:lnTo>
                    <a:pt x="142" y="46"/>
                  </a:lnTo>
                  <a:lnTo>
                    <a:pt x="144" y="48"/>
                  </a:lnTo>
                  <a:lnTo>
                    <a:pt x="146" y="48"/>
                  </a:lnTo>
                  <a:lnTo>
                    <a:pt x="144" y="48"/>
                  </a:lnTo>
                  <a:lnTo>
                    <a:pt x="144" y="50"/>
                  </a:lnTo>
                  <a:lnTo>
                    <a:pt x="142" y="50"/>
                  </a:lnTo>
                  <a:lnTo>
                    <a:pt x="142" y="52"/>
                  </a:lnTo>
                  <a:lnTo>
                    <a:pt x="144" y="52"/>
                  </a:lnTo>
                  <a:lnTo>
                    <a:pt x="144" y="54"/>
                  </a:lnTo>
                  <a:lnTo>
                    <a:pt x="142" y="54"/>
                  </a:lnTo>
                  <a:lnTo>
                    <a:pt x="140" y="54"/>
                  </a:lnTo>
                  <a:lnTo>
                    <a:pt x="140" y="56"/>
                  </a:lnTo>
                  <a:lnTo>
                    <a:pt x="140" y="58"/>
                  </a:lnTo>
                  <a:lnTo>
                    <a:pt x="142" y="58"/>
                  </a:lnTo>
                  <a:lnTo>
                    <a:pt x="142" y="60"/>
                  </a:lnTo>
                  <a:lnTo>
                    <a:pt x="144" y="60"/>
                  </a:lnTo>
                  <a:lnTo>
                    <a:pt x="144" y="62"/>
                  </a:lnTo>
                  <a:lnTo>
                    <a:pt x="144" y="64"/>
                  </a:lnTo>
                  <a:lnTo>
                    <a:pt x="144" y="66"/>
                  </a:lnTo>
                  <a:lnTo>
                    <a:pt x="146" y="66"/>
                  </a:lnTo>
                  <a:lnTo>
                    <a:pt x="146" y="68"/>
                  </a:lnTo>
                  <a:lnTo>
                    <a:pt x="146" y="70"/>
                  </a:lnTo>
                  <a:lnTo>
                    <a:pt x="148" y="70"/>
                  </a:lnTo>
                  <a:lnTo>
                    <a:pt x="146" y="70"/>
                  </a:lnTo>
                  <a:lnTo>
                    <a:pt x="146" y="72"/>
                  </a:lnTo>
                  <a:lnTo>
                    <a:pt x="148" y="72"/>
                  </a:lnTo>
                  <a:lnTo>
                    <a:pt x="146" y="72"/>
                  </a:lnTo>
                  <a:lnTo>
                    <a:pt x="144" y="72"/>
                  </a:lnTo>
                  <a:lnTo>
                    <a:pt x="144" y="72"/>
                  </a:lnTo>
                  <a:lnTo>
                    <a:pt x="146" y="72"/>
                  </a:lnTo>
                  <a:lnTo>
                    <a:pt x="146" y="74"/>
                  </a:lnTo>
                  <a:lnTo>
                    <a:pt x="146" y="76"/>
                  </a:lnTo>
                  <a:lnTo>
                    <a:pt x="148" y="78"/>
                  </a:lnTo>
                  <a:lnTo>
                    <a:pt x="146" y="78"/>
                  </a:lnTo>
                  <a:lnTo>
                    <a:pt x="146" y="80"/>
                  </a:lnTo>
                  <a:lnTo>
                    <a:pt x="148" y="80"/>
                  </a:lnTo>
                  <a:lnTo>
                    <a:pt x="150" y="80"/>
                  </a:lnTo>
                  <a:lnTo>
                    <a:pt x="150" y="82"/>
                  </a:lnTo>
                  <a:lnTo>
                    <a:pt x="152" y="82"/>
                  </a:lnTo>
                  <a:lnTo>
                    <a:pt x="150" y="82"/>
                  </a:lnTo>
                  <a:lnTo>
                    <a:pt x="150" y="84"/>
                  </a:lnTo>
                  <a:lnTo>
                    <a:pt x="152" y="84"/>
                  </a:lnTo>
                  <a:lnTo>
                    <a:pt x="150" y="84"/>
                  </a:lnTo>
                  <a:lnTo>
                    <a:pt x="150" y="86"/>
                  </a:lnTo>
                  <a:lnTo>
                    <a:pt x="152" y="86"/>
                  </a:lnTo>
                  <a:lnTo>
                    <a:pt x="150" y="86"/>
                  </a:lnTo>
                  <a:lnTo>
                    <a:pt x="148" y="86"/>
                  </a:lnTo>
                  <a:lnTo>
                    <a:pt x="148" y="88"/>
                  </a:lnTo>
                  <a:lnTo>
                    <a:pt x="150" y="88"/>
                  </a:lnTo>
                  <a:lnTo>
                    <a:pt x="150" y="90"/>
                  </a:lnTo>
                  <a:lnTo>
                    <a:pt x="152" y="90"/>
                  </a:lnTo>
                  <a:lnTo>
                    <a:pt x="152" y="92"/>
                  </a:lnTo>
                  <a:lnTo>
                    <a:pt x="150" y="92"/>
                  </a:lnTo>
                  <a:lnTo>
                    <a:pt x="150" y="94"/>
                  </a:lnTo>
                  <a:lnTo>
                    <a:pt x="152" y="94"/>
                  </a:lnTo>
                  <a:lnTo>
                    <a:pt x="152" y="96"/>
                  </a:lnTo>
                  <a:lnTo>
                    <a:pt x="150" y="96"/>
                  </a:lnTo>
                  <a:lnTo>
                    <a:pt x="152" y="96"/>
                  </a:lnTo>
                  <a:lnTo>
                    <a:pt x="152" y="98"/>
                  </a:lnTo>
                  <a:lnTo>
                    <a:pt x="154" y="98"/>
                  </a:lnTo>
                  <a:lnTo>
                    <a:pt x="156" y="98"/>
                  </a:lnTo>
                  <a:lnTo>
                    <a:pt x="158" y="98"/>
                  </a:lnTo>
                  <a:lnTo>
                    <a:pt x="160" y="98"/>
                  </a:lnTo>
                  <a:lnTo>
                    <a:pt x="162" y="98"/>
                  </a:lnTo>
                  <a:lnTo>
                    <a:pt x="162" y="100"/>
                  </a:lnTo>
                  <a:lnTo>
                    <a:pt x="164" y="100"/>
                  </a:lnTo>
                  <a:lnTo>
                    <a:pt x="164" y="102"/>
                  </a:lnTo>
                  <a:lnTo>
                    <a:pt x="164" y="104"/>
                  </a:lnTo>
                  <a:lnTo>
                    <a:pt x="164" y="106"/>
                  </a:lnTo>
                  <a:lnTo>
                    <a:pt x="166" y="106"/>
                  </a:lnTo>
                  <a:lnTo>
                    <a:pt x="166" y="108"/>
                  </a:lnTo>
                  <a:lnTo>
                    <a:pt x="166" y="110"/>
                  </a:lnTo>
                  <a:lnTo>
                    <a:pt x="164" y="112"/>
                  </a:lnTo>
                  <a:lnTo>
                    <a:pt x="166" y="112"/>
                  </a:lnTo>
                  <a:lnTo>
                    <a:pt x="166" y="114"/>
                  </a:lnTo>
                  <a:lnTo>
                    <a:pt x="168" y="114"/>
                  </a:lnTo>
                  <a:lnTo>
                    <a:pt x="168" y="116"/>
                  </a:lnTo>
                  <a:lnTo>
                    <a:pt x="166" y="118"/>
                  </a:lnTo>
                  <a:lnTo>
                    <a:pt x="166" y="120"/>
                  </a:lnTo>
                  <a:lnTo>
                    <a:pt x="166" y="120"/>
                  </a:lnTo>
                  <a:lnTo>
                    <a:pt x="168" y="122"/>
                  </a:lnTo>
                  <a:lnTo>
                    <a:pt x="168" y="124"/>
                  </a:lnTo>
                  <a:lnTo>
                    <a:pt x="166" y="124"/>
                  </a:lnTo>
                  <a:lnTo>
                    <a:pt x="166" y="126"/>
                  </a:lnTo>
                  <a:lnTo>
                    <a:pt x="166" y="128"/>
                  </a:lnTo>
                  <a:lnTo>
                    <a:pt x="168" y="128"/>
                  </a:lnTo>
                  <a:lnTo>
                    <a:pt x="168" y="130"/>
                  </a:lnTo>
                  <a:lnTo>
                    <a:pt x="170" y="130"/>
                  </a:lnTo>
                  <a:lnTo>
                    <a:pt x="170" y="132"/>
                  </a:lnTo>
                  <a:lnTo>
                    <a:pt x="170" y="134"/>
                  </a:lnTo>
                  <a:lnTo>
                    <a:pt x="170" y="136"/>
                  </a:lnTo>
                  <a:lnTo>
                    <a:pt x="170" y="138"/>
                  </a:lnTo>
                  <a:lnTo>
                    <a:pt x="172" y="136"/>
                  </a:lnTo>
                  <a:lnTo>
                    <a:pt x="172" y="138"/>
                  </a:lnTo>
                  <a:lnTo>
                    <a:pt x="174" y="136"/>
                  </a:lnTo>
                  <a:lnTo>
                    <a:pt x="176" y="136"/>
                  </a:lnTo>
                  <a:lnTo>
                    <a:pt x="178" y="136"/>
                  </a:lnTo>
                  <a:lnTo>
                    <a:pt x="178" y="136"/>
                  </a:lnTo>
                  <a:lnTo>
                    <a:pt x="180" y="136"/>
                  </a:lnTo>
                  <a:lnTo>
                    <a:pt x="178" y="138"/>
                  </a:lnTo>
                  <a:lnTo>
                    <a:pt x="178" y="140"/>
                  </a:lnTo>
                  <a:lnTo>
                    <a:pt x="180" y="140"/>
                  </a:lnTo>
                  <a:lnTo>
                    <a:pt x="180" y="142"/>
                  </a:lnTo>
                  <a:lnTo>
                    <a:pt x="182" y="144"/>
                  </a:lnTo>
                  <a:lnTo>
                    <a:pt x="182" y="146"/>
                  </a:lnTo>
                  <a:lnTo>
                    <a:pt x="180" y="146"/>
                  </a:lnTo>
                  <a:lnTo>
                    <a:pt x="180" y="148"/>
                  </a:lnTo>
                  <a:lnTo>
                    <a:pt x="182" y="148"/>
                  </a:lnTo>
                  <a:lnTo>
                    <a:pt x="182" y="146"/>
                  </a:lnTo>
                  <a:lnTo>
                    <a:pt x="182" y="148"/>
                  </a:lnTo>
                  <a:lnTo>
                    <a:pt x="184" y="148"/>
                  </a:lnTo>
                  <a:lnTo>
                    <a:pt x="184" y="146"/>
                  </a:lnTo>
                  <a:lnTo>
                    <a:pt x="182" y="146"/>
                  </a:lnTo>
                  <a:lnTo>
                    <a:pt x="184" y="144"/>
                  </a:lnTo>
                  <a:lnTo>
                    <a:pt x="186" y="144"/>
                  </a:lnTo>
                  <a:lnTo>
                    <a:pt x="186" y="146"/>
                  </a:lnTo>
                  <a:lnTo>
                    <a:pt x="188" y="146"/>
                  </a:lnTo>
                  <a:lnTo>
                    <a:pt x="188" y="148"/>
                  </a:lnTo>
                  <a:lnTo>
                    <a:pt x="190" y="148"/>
                  </a:lnTo>
                  <a:lnTo>
                    <a:pt x="190" y="150"/>
                  </a:lnTo>
                  <a:lnTo>
                    <a:pt x="192" y="150"/>
                  </a:lnTo>
                  <a:lnTo>
                    <a:pt x="192" y="152"/>
                  </a:lnTo>
                  <a:lnTo>
                    <a:pt x="190" y="152"/>
                  </a:lnTo>
                  <a:lnTo>
                    <a:pt x="190" y="150"/>
                  </a:lnTo>
                  <a:lnTo>
                    <a:pt x="188" y="152"/>
                  </a:lnTo>
                  <a:lnTo>
                    <a:pt x="190" y="152"/>
                  </a:lnTo>
                  <a:lnTo>
                    <a:pt x="192" y="152"/>
                  </a:lnTo>
                  <a:lnTo>
                    <a:pt x="192" y="154"/>
                  </a:lnTo>
                  <a:lnTo>
                    <a:pt x="192" y="156"/>
                  </a:lnTo>
                  <a:lnTo>
                    <a:pt x="190" y="156"/>
                  </a:lnTo>
                  <a:lnTo>
                    <a:pt x="190" y="158"/>
                  </a:lnTo>
                  <a:lnTo>
                    <a:pt x="192" y="158"/>
                  </a:lnTo>
                  <a:lnTo>
                    <a:pt x="190" y="158"/>
                  </a:lnTo>
                  <a:lnTo>
                    <a:pt x="190" y="160"/>
                  </a:lnTo>
                  <a:lnTo>
                    <a:pt x="188" y="160"/>
                  </a:lnTo>
                  <a:lnTo>
                    <a:pt x="188" y="162"/>
                  </a:lnTo>
                  <a:lnTo>
                    <a:pt x="186" y="162"/>
                  </a:lnTo>
                  <a:lnTo>
                    <a:pt x="184" y="162"/>
                  </a:lnTo>
                  <a:lnTo>
                    <a:pt x="184" y="164"/>
                  </a:lnTo>
                  <a:lnTo>
                    <a:pt x="186" y="164"/>
                  </a:lnTo>
                  <a:lnTo>
                    <a:pt x="186" y="166"/>
                  </a:lnTo>
                  <a:lnTo>
                    <a:pt x="184" y="166"/>
                  </a:lnTo>
                  <a:lnTo>
                    <a:pt x="182" y="166"/>
                  </a:lnTo>
                  <a:lnTo>
                    <a:pt x="182" y="168"/>
                  </a:lnTo>
                  <a:lnTo>
                    <a:pt x="182" y="168"/>
                  </a:lnTo>
                  <a:lnTo>
                    <a:pt x="180" y="168"/>
                  </a:lnTo>
                  <a:lnTo>
                    <a:pt x="180" y="170"/>
                  </a:lnTo>
                  <a:lnTo>
                    <a:pt x="182" y="170"/>
                  </a:lnTo>
                  <a:lnTo>
                    <a:pt x="180" y="172"/>
                  </a:lnTo>
                  <a:lnTo>
                    <a:pt x="180" y="174"/>
                  </a:lnTo>
                  <a:lnTo>
                    <a:pt x="178" y="174"/>
                  </a:lnTo>
                  <a:lnTo>
                    <a:pt x="178" y="176"/>
                  </a:lnTo>
                  <a:lnTo>
                    <a:pt x="180" y="176"/>
                  </a:lnTo>
                  <a:lnTo>
                    <a:pt x="180" y="178"/>
                  </a:lnTo>
                  <a:lnTo>
                    <a:pt x="180" y="180"/>
                  </a:lnTo>
                  <a:lnTo>
                    <a:pt x="178" y="178"/>
                  </a:lnTo>
                  <a:lnTo>
                    <a:pt x="178" y="180"/>
                  </a:lnTo>
                  <a:lnTo>
                    <a:pt x="178" y="182"/>
                  </a:lnTo>
                  <a:lnTo>
                    <a:pt x="180" y="182"/>
                  </a:lnTo>
                  <a:lnTo>
                    <a:pt x="180" y="184"/>
                  </a:lnTo>
                  <a:lnTo>
                    <a:pt x="180" y="186"/>
                  </a:lnTo>
                  <a:lnTo>
                    <a:pt x="180" y="188"/>
                  </a:lnTo>
                  <a:lnTo>
                    <a:pt x="182" y="188"/>
                  </a:lnTo>
                  <a:lnTo>
                    <a:pt x="184" y="188"/>
                  </a:lnTo>
                  <a:lnTo>
                    <a:pt x="184" y="190"/>
                  </a:lnTo>
                  <a:lnTo>
                    <a:pt x="186" y="190"/>
                  </a:lnTo>
                  <a:lnTo>
                    <a:pt x="184" y="192"/>
                  </a:lnTo>
                  <a:lnTo>
                    <a:pt x="186" y="192"/>
                  </a:lnTo>
                  <a:lnTo>
                    <a:pt x="186" y="194"/>
                  </a:lnTo>
                  <a:lnTo>
                    <a:pt x="186" y="196"/>
                  </a:lnTo>
                  <a:lnTo>
                    <a:pt x="184" y="196"/>
                  </a:lnTo>
                  <a:lnTo>
                    <a:pt x="182" y="196"/>
                  </a:lnTo>
                  <a:lnTo>
                    <a:pt x="180" y="196"/>
                  </a:lnTo>
                  <a:lnTo>
                    <a:pt x="178" y="196"/>
                  </a:lnTo>
                  <a:lnTo>
                    <a:pt x="178" y="196"/>
                  </a:lnTo>
                  <a:lnTo>
                    <a:pt x="176" y="196"/>
                  </a:lnTo>
                  <a:lnTo>
                    <a:pt x="174" y="196"/>
                  </a:lnTo>
                  <a:lnTo>
                    <a:pt x="172" y="196"/>
                  </a:lnTo>
                  <a:lnTo>
                    <a:pt x="170" y="196"/>
                  </a:lnTo>
                  <a:lnTo>
                    <a:pt x="168" y="196"/>
                  </a:lnTo>
                  <a:lnTo>
                    <a:pt x="166" y="196"/>
                  </a:lnTo>
                  <a:lnTo>
                    <a:pt x="164" y="196"/>
                  </a:lnTo>
                  <a:lnTo>
                    <a:pt x="162" y="196"/>
                  </a:lnTo>
                  <a:lnTo>
                    <a:pt x="160" y="196"/>
                  </a:lnTo>
                  <a:lnTo>
                    <a:pt x="158" y="196"/>
                  </a:lnTo>
                  <a:lnTo>
                    <a:pt x="156" y="196"/>
                  </a:lnTo>
                  <a:lnTo>
                    <a:pt x="154" y="196"/>
                  </a:lnTo>
                  <a:lnTo>
                    <a:pt x="152" y="196"/>
                  </a:lnTo>
                  <a:lnTo>
                    <a:pt x="150" y="196"/>
                  </a:lnTo>
                  <a:lnTo>
                    <a:pt x="148" y="196"/>
                  </a:lnTo>
                  <a:lnTo>
                    <a:pt x="146" y="196"/>
                  </a:lnTo>
                  <a:lnTo>
                    <a:pt x="144" y="196"/>
                  </a:lnTo>
                  <a:lnTo>
                    <a:pt x="142" y="196"/>
                  </a:lnTo>
                  <a:lnTo>
                    <a:pt x="140" y="196"/>
                  </a:lnTo>
                  <a:lnTo>
                    <a:pt x="136" y="196"/>
                  </a:lnTo>
                  <a:lnTo>
                    <a:pt x="134" y="196"/>
                  </a:lnTo>
                  <a:lnTo>
                    <a:pt x="132" y="196"/>
                  </a:lnTo>
                  <a:lnTo>
                    <a:pt x="130" y="196"/>
                  </a:lnTo>
                  <a:lnTo>
                    <a:pt x="130" y="196"/>
                  </a:lnTo>
                  <a:lnTo>
                    <a:pt x="128" y="196"/>
                  </a:lnTo>
                  <a:lnTo>
                    <a:pt x="126" y="196"/>
                  </a:lnTo>
                  <a:lnTo>
                    <a:pt x="124" y="196"/>
                  </a:lnTo>
                  <a:lnTo>
                    <a:pt x="120" y="196"/>
                  </a:lnTo>
                  <a:lnTo>
                    <a:pt x="118" y="196"/>
                  </a:lnTo>
                  <a:lnTo>
                    <a:pt x="116" y="196"/>
                  </a:lnTo>
                  <a:lnTo>
                    <a:pt x="114" y="196"/>
                  </a:lnTo>
                  <a:lnTo>
                    <a:pt x="110" y="196"/>
                  </a:lnTo>
                  <a:lnTo>
                    <a:pt x="108" y="196"/>
                  </a:lnTo>
                  <a:lnTo>
                    <a:pt x="106" y="196"/>
                  </a:lnTo>
                  <a:lnTo>
                    <a:pt x="104" y="196"/>
                  </a:lnTo>
                  <a:lnTo>
                    <a:pt x="102" y="196"/>
                  </a:lnTo>
                  <a:lnTo>
                    <a:pt x="100" y="196"/>
                  </a:lnTo>
                  <a:lnTo>
                    <a:pt x="98" y="196"/>
                  </a:lnTo>
                  <a:lnTo>
                    <a:pt x="96" y="196"/>
                  </a:lnTo>
                  <a:lnTo>
                    <a:pt x="94" y="196"/>
                  </a:lnTo>
                  <a:lnTo>
                    <a:pt x="92" y="196"/>
                  </a:lnTo>
                  <a:lnTo>
                    <a:pt x="90" y="196"/>
                  </a:lnTo>
                  <a:lnTo>
                    <a:pt x="88" y="196"/>
                  </a:lnTo>
                  <a:lnTo>
                    <a:pt x="86" y="196"/>
                  </a:lnTo>
                  <a:lnTo>
                    <a:pt x="84" y="196"/>
                  </a:lnTo>
                  <a:lnTo>
                    <a:pt x="82" y="196"/>
                  </a:lnTo>
                  <a:lnTo>
                    <a:pt x="82" y="196"/>
                  </a:lnTo>
                  <a:lnTo>
                    <a:pt x="80" y="196"/>
                  </a:lnTo>
                  <a:lnTo>
                    <a:pt x="78" y="196"/>
                  </a:lnTo>
                  <a:lnTo>
                    <a:pt x="76" y="196"/>
                  </a:lnTo>
                  <a:lnTo>
                    <a:pt x="74" y="196"/>
                  </a:lnTo>
                  <a:lnTo>
                    <a:pt x="72" y="196"/>
                  </a:lnTo>
                  <a:lnTo>
                    <a:pt x="70" y="196"/>
                  </a:lnTo>
                  <a:lnTo>
                    <a:pt x="68" y="196"/>
                  </a:lnTo>
                  <a:lnTo>
                    <a:pt x="66" y="196"/>
                  </a:lnTo>
                  <a:lnTo>
                    <a:pt x="64" y="196"/>
                  </a:lnTo>
                  <a:lnTo>
                    <a:pt x="62" y="196"/>
                  </a:lnTo>
                  <a:lnTo>
                    <a:pt x="60" y="196"/>
                  </a:lnTo>
                  <a:lnTo>
                    <a:pt x="58" y="196"/>
                  </a:lnTo>
                  <a:lnTo>
                    <a:pt x="56" y="196"/>
                  </a:lnTo>
                  <a:lnTo>
                    <a:pt x="54" y="196"/>
                  </a:lnTo>
                  <a:lnTo>
                    <a:pt x="52" y="196"/>
                  </a:lnTo>
                  <a:lnTo>
                    <a:pt x="50" y="196"/>
                  </a:lnTo>
                  <a:lnTo>
                    <a:pt x="48" y="196"/>
                  </a:lnTo>
                  <a:lnTo>
                    <a:pt x="46" y="196"/>
                  </a:lnTo>
                  <a:lnTo>
                    <a:pt x="44" y="196"/>
                  </a:lnTo>
                  <a:lnTo>
                    <a:pt x="42" y="196"/>
                  </a:lnTo>
                  <a:lnTo>
                    <a:pt x="40" y="196"/>
                  </a:lnTo>
                  <a:lnTo>
                    <a:pt x="38" y="196"/>
                  </a:lnTo>
                  <a:lnTo>
                    <a:pt x="36" y="196"/>
                  </a:lnTo>
                  <a:lnTo>
                    <a:pt x="34" y="184"/>
                  </a:lnTo>
                  <a:lnTo>
                    <a:pt x="34" y="176"/>
                  </a:lnTo>
                  <a:lnTo>
                    <a:pt x="32" y="172"/>
                  </a:lnTo>
                  <a:lnTo>
                    <a:pt x="32" y="170"/>
                  </a:lnTo>
                  <a:lnTo>
                    <a:pt x="32" y="168"/>
                  </a:lnTo>
                  <a:lnTo>
                    <a:pt x="32" y="166"/>
                  </a:lnTo>
                  <a:lnTo>
                    <a:pt x="30" y="160"/>
                  </a:lnTo>
                  <a:lnTo>
                    <a:pt x="28" y="154"/>
                  </a:lnTo>
                  <a:lnTo>
                    <a:pt x="28" y="150"/>
                  </a:lnTo>
                  <a:lnTo>
                    <a:pt x="28" y="148"/>
                  </a:lnTo>
                  <a:lnTo>
                    <a:pt x="28" y="146"/>
                  </a:lnTo>
                  <a:lnTo>
                    <a:pt x="26" y="142"/>
                  </a:lnTo>
                  <a:lnTo>
                    <a:pt x="26" y="140"/>
                  </a:lnTo>
                  <a:lnTo>
                    <a:pt x="26" y="138"/>
                  </a:lnTo>
                  <a:lnTo>
                    <a:pt x="24" y="136"/>
                  </a:lnTo>
                  <a:lnTo>
                    <a:pt x="24" y="134"/>
                  </a:lnTo>
                  <a:lnTo>
                    <a:pt x="24" y="132"/>
                  </a:lnTo>
                  <a:lnTo>
                    <a:pt x="24" y="128"/>
                  </a:lnTo>
                  <a:lnTo>
                    <a:pt x="22" y="126"/>
                  </a:lnTo>
                  <a:lnTo>
                    <a:pt x="22" y="124"/>
                  </a:lnTo>
                  <a:lnTo>
                    <a:pt x="22" y="122"/>
                  </a:lnTo>
                  <a:lnTo>
                    <a:pt x="22" y="120"/>
                  </a:lnTo>
                  <a:lnTo>
                    <a:pt x="22" y="118"/>
                  </a:lnTo>
                  <a:lnTo>
                    <a:pt x="20" y="116"/>
                  </a:lnTo>
                  <a:lnTo>
                    <a:pt x="20" y="114"/>
                  </a:lnTo>
                  <a:lnTo>
                    <a:pt x="20" y="112"/>
                  </a:lnTo>
                  <a:lnTo>
                    <a:pt x="20" y="110"/>
                  </a:lnTo>
                  <a:lnTo>
                    <a:pt x="20" y="108"/>
                  </a:lnTo>
                  <a:lnTo>
                    <a:pt x="18" y="108"/>
                  </a:lnTo>
                  <a:lnTo>
                    <a:pt x="18" y="106"/>
                  </a:lnTo>
                  <a:lnTo>
                    <a:pt x="18" y="104"/>
                  </a:lnTo>
                  <a:lnTo>
                    <a:pt x="18" y="100"/>
                  </a:lnTo>
                  <a:lnTo>
                    <a:pt x="18" y="98"/>
                  </a:lnTo>
                  <a:lnTo>
                    <a:pt x="16" y="96"/>
                  </a:lnTo>
                  <a:lnTo>
                    <a:pt x="16" y="92"/>
                  </a:lnTo>
                  <a:lnTo>
                    <a:pt x="16" y="90"/>
                  </a:lnTo>
                  <a:lnTo>
                    <a:pt x="16" y="88"/>
                  </a:lnTo>
                  <a:lnTo>
                    <a:pt x="14" y="84"/>
                  </a:lnTo>
                  <a:lnTo>
                    <a:pt x="12" y="78"/>
                  </a:lnTo>
                  <a:lnTo>
                    <a:pt x="12" y="76"/>
                  </a:lnTo>
                  <a:lnTo>
                    <a:pt x="12" y="74"/>
                  </a:lnTo>
                  <a:lnTo>
                    <a:pt x="12" y="72"/>
                  </a:lnTo>
                  <a:lnTo>
                    <a:pt x="12" y="70"/>
                  </a:lnTo>
                  <a:lnTo>
                    <a:pt x="10" y="68"/>
                  </a:lnTo>
                  <a:lnTo>
                    <a:pt x="10" y="66"/>
                  </a:lnTo>
                  <a:lnTo>
                    <a:pt x="10" y="64"/>
                  </a:lnTo>
                  <a:lnTo>
                    <a:pt x="10" y="62"/>
                  </a:lnTo>
                  <a:lnTo>
                    <a:pt x="10" y="60"/>
                  </a:lnTo>
                  <a:lnTo>
                    <a:pt x="8" y="58"/>
                  </a:lnTo>
                  <a:lnTo>
                    <a:pt x="8" y="54"/>
                  </a:lnTo>
                  <a:lnTo>
                    <a:pt x="8" y="50"/>
                  </a:lnTo>
                  <a:lnTo>
                    <a:pt x="6" y="48"/>
                  </a:lnTo>
                  <a:lnTo>
                    <a:pt x="6" y="46"/>
                  </a:lnTo>
                  <a:lnTo>
                    <a:pt x="4" y="38"/>
                  </a:lnTo>
                  <a:lnTo>
                    <a:pt x="4" y="36"/>
                  </a:lnTo>
                  <a:lnTo>
                    <a:pt x="4" y="34"/>
                  </a:lnTo>
                  <a:lnTo>
                    <a:pt x="4" y="32"/>
                  </a:lnTo>
                  <a:lnTo>
                    <a:pt x="2" y="28"/>
                  </a:lnTo>
                  <a:lnTo>
                    <a:pt x="2" y="26"/>
                  </a:lnTo>
                  <a:lnTo>
                    <a:pt x="2" y="22"/>
                  </a:lnTo>
                  <a:lnTo>
                    <a:pt x="0" y="18"/>
                  </a:lnTo>
                  <a:lnTo>
                    <a:pt x="4" y="16"/>
                  </a:lnTo>
                  <a:lnTo>
                    <a:pt x="6" y="14"/>
                  </a:lnTo>
                  <a:lnTo>
                    <a:pt x="10" y="12"/>
                  </a:lnTo>
                  <a:lnTo>
                    <a:pt x="12" y="12"/>
                  </a:lnTo>
                  <a:lnTo>
                    <a:pt x="12" y="10"/>
                  </a:lnTo>
                  <a:lnTo>
                    <a:pt x="14" y="10"/>
                  </a:lnTo>
                  <a:lnTo>
                    <a:pt x="16" y="8"/>
                  </a:lnTo>
                  <a:lnTo>
                    <a:pt x="20" y="6"/>
                  </a:lnTo>
                  <a:lnTo>
                    <a:pt x="24" y="4"/>
                  </a:lnTo>
                  <a:lnTo>
                    <a:pt x="26" y="4"/>
                  </a:lnTo>
                  <a:lnTo>
                    <a:pt x="30" y="0"/>
                  </a:lnTo>
                  <a:lnTo>
                    <a:pt x="32" y="0"/>
                  </a:lnTo>
                  <a:lnTo>
                    <a:pt x="34"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2" name="Freeform 111"/>
            <p:cNvSpPr>
              <a:spLocks/>
            </p:cNvSpPr>
            <p:nvPr/>
          </p:nvSpPr>
          <p:spPr bwMode="auto">
            <a:xfrm>
              <a:off x="7720013" y="2752725"/>
              <a:ext cx="409575" cy="392113"/>
            </a:xfrm>
            <a:custGeom>
              <a:avLst/>
              <a:gdLst>
                <a:gd name="T0" fmla="*/ 162 w 258"/>
                <a:gd name="T1" fmla="*/ 6 h 247"/>
                <a:gd name="T2" fmla="*/ 170 w 258"/>
                <a:gd name="T3" fmla="*/ 8 h 247"/>
                <a:gd name="T4" fmla="*/ 182 w 258"/>
                <a:gd name="T5" fmla="*/ 8 h 247"/>
                <a:gd name="T6" fmla="*/ 194 w 258"/>
                <a:gd name="T7" fmla="*/ 6 h 247"/>
                <a:gd name="T8" fmla="*/ 200 w 258"/>
                <a:gd name="T9" fmla="*/ 14 h 247"/>
                <a:gd name="T10" fmla="*/ 204 w 258"/>
                <a:gd name="T11" fmla="*/ 24 h 247"/>
                <a:gd name="T12" fmla="*/ 212 w 258"/>
                <a:gd name="T13" fmla="*/ 26 h 247"/>
                <a:gd name="T14" fmla="*/ 214 w 258"/>
                <a:gd name="T15" fmla="*/ 32 h 247"/>
                <a:gd name="T16" fmla="*/ 210 w 258"/>
                <a:gd name="T17" fmla="*/ 42 h 247"/>
                <a:gd name="T18" fmla="*/ 214 w 258"/>
                <a:gd name="T19" fmla="*/ 46 h 247"/>
                <a:gd name="T20" fmla="*/ 224 w 258"/>
                <a:gd name="T21" fmla="*/ 48 h 247"/>
                <a:gd name="T22" fmla="*/ 230 w 258"/>
                <a:gd name="T23" fmla="*/ 52 h 247"/>
                <a:gd name="T24" fmla="*/ 236 w 258"/>
                <a:gd name="T25" fmla="*/ 56 h 247"/>
                <a:gd name="T26" fmla="*/ 242 w 258"/>
                <a:gd name="T27" fmla="*/ 60 h 247"/>
                <a:gd name="T28" fmla="*/ 246 w 258"/>
                <a:gd name="T29" fmla="*/ 66 h 247"/>
                <a:gd name="T30" fmla="*/ 252 w 258"/>
                <a:gd name="T31" fmla="*/ 70 h 247"/>
                <a:gd name="T32" fmla="*/ 256 w 258"/>
                <a:gd name="T33" fmla="*/ 76 h 247"/>
                <a:gd name="T34" fmla="*/ 242 w 258"/>
                <a:gd name="T35" fmla="*/ 89 h 247"/>
                <a:gd name="T36" fmla="*/ 220 w 258"/>
                <a:gd name="T37" fmla="*/ 109 h 247"/>
                <a:gd name="T38" fmla="*/ 198 w 258"/>
                <a:gd name="T39" fmla="*/ 125 h 247"/>
                <a:gd name="T40" fmla="*/ 180 w 258"/>
                <a:gd name="T41" fmla="*/ 141 h 247"/>
                <a:gd name="T42" fmla="*/ 158 w 258"/>
                <a:gd name="T43" fmla="*/ 159 h 247"/>
                <a:gd name="T44" fmla="*/ 138 w 258"/>
                <a:gd name="T45" fmla="*/ 175 h 247"/>
                <a:gd name="T46" fmla="*/ 114 w 258"/>
                <a:gd name="T47" fmla="*/ 193 h 247"/>
                <a:gd name="T48" fmla="*/ 102 w 258"/>
                <a:gd name="T49" fmla="*/ 203 h 247"/>
                <a:gd name="T50" fmla="*/ 88 w 258"/>
                <a:gd name="T51" fmla="*/ 215 h 247"/>
                <a:gd name="T52" fmla="*/ 74 w 258"/>
                <a:gd name="T53" fmla="*/ 225 h 247"/>
                <a:gd name="T54" fmla="*/ 60 w 258"/>
                <a:gd name="T55" fmla="*/ 237 h 247"/>
                <a:gd name="T56" fmla="*/ 48 w 258"/>
                <a:gd name="T57" fmla="*/ 247 h 247"/>
                <a:gd name="T58" fmla="*/ 38 w 258"/>
                <a:gd name="T59" fmla="*/ 239 h 247"/>
                <a:gd name="T60" fmla="*/ 32 w 258"/>
                <a:gd name="T61" fmla="*/ 225 h 247"/>
                <a:gd name="T62" fmla="*/ 38 w 258"/>
                <a:gd name="T63" fmla="*/ 215 h 247"/>
                <a:gd name="T64" fmla="*/ 42 w 258"/>
                <a:gd name="T65" fmla="*/ 207 h 247"/>
                <a:gd name="T66" fmla="*/ 46 w 258"/>
                <a:gd name="T67" fmla="*/ 203 h 247"/>
                <a:gd name="T68" fmla="*/ 40 w 258"/>
                <a:gd name="T69" fmla="*/ 195 h 247"/>
                <a:gd name="T70" fmla="*/ 32 w 258"/>
                <a:gd name="T71" fmla="*/ 193 h 247"/>
                <a:gd name="T72" fmla="*/ 22 w 258"/>
                <a:gd name="T73" fmla="*/ 191 h 247"/>
                <a:gd name="T74" fmla="*/ 14 w 258"/>
                <a:gd name="T75" fmla="*/ 189 h 247"/>
                <a:gd name="T76" fmla="*/ 2 w 258"/>
                <a:gd name="T77" fmla="*/ 185 h 247"/>
                <a:gd name="T78" fmla="*/ 0 w 258"/>
                <a:gd name="T79" fmla="*/ 175 h 247"/>
                <a:gd name="T80" fmla="*/ 6 w 258"/>
                <a:gd name="T81" fmla="*/ 167 h 247"/>
                <a:gd name="T82" fmla="*/ 14 w 258"/>
                <a:gd name="T83" fmla="*/ 159 h 247"/>
                <a:gd name="T84" fmla="*/ 8 w 258"/>
                <a:gd name="T85" fmla="*/ 147 h 247"/>
                <a:gd name="T86" fmla="*/ 16 w 258"/>
                <a:gd name="T87" fmla="*/ 135 h 247"/>
                <a:gd name="T88" fmla="*/ 16 w 258"/>
                <a:gd name="T89" fmla="*/ 127 h 247"/>
                <a:gd name="T90" fmla="*/ 22 w 258"/>
                <a:gd name="T91" fmla="*/ 117 h 247"/>
                <a:gd name="T92" fmla="*/ 30 w 258"/>
                <a:gd name="T93" fmla="*/ 115 h 247"/>
                <a:gd name="T94" fmla="*/ 34 w 258"/>
                <a:gd name="T95" fmla="*/ 109 h 247"/>
                <a:gd name="T96" fmla="*/ 38 w 258"/>
                <a:gd name="T97" fmla="*/ 97 h 247"/>
                <a:gd name="T98" fmla="*/ 34 w 258"/>
                <a:gd name="T99" fmla="*/ 89 h 247"/>
                <a:gd name="T100" fmla="*/ 28 w 258"/>
                <a:gd name="T101" fmla="*/ 83 h 247"/>
                <a:gd name="T102" fmla="*/ 24 w 258"/>
                <a:gd name="T103" fmla="*/ 74 h 247"/>
                <a:gd name="T104" fmla="*/ 20 w 258"/>
                <a:gd name="T105" fmla="*/ 60 h 247"/>
                <a:gd name="T106" fmla="*/ 16 w 258"/>
                <a:gd name="T107" fmla="*/ 48 h 247"/>
                <a:gd name="T108" fmla="*/ 10 w 258"/>
                <a:gd name="T109" fmla="*/ 44 h 247"/>
                <a:gd name="T110" fmla="*/ 14 w 258"/>
                <a:gd name="T111" fmla="*/ 38 h 247"/>
                <a:gd name="T112" fmla="*/ 16 w 258"/>
                <a:gd name="T113" fmla="*/ 32 h 247"/>
                <a:gd name="T114" fmla="*/ 42 w 258"/>
                <a:gd name="T115" fmla="*/ 26 h 247"/>
                <a:gd name="T116" fmla="*/ 60 w 258"/>
                <a:gd name="T117" fmla="*/ 16 h 247"/>
                <a:gd name="T118" fmla="*/ 88 w 258"/>
                <a:gd name="T119" fmla="*/ 12 h 247"/>
                <a:gd name="T120" fmla="*/ 114 w 258"/>
                <a:gd name="T121" fmla="*/ 8 h 247"/>
                <a:gd name="T122" fmla="*/ 138 w 258"/>
                <a:gd name="T123" fmla="*/ 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8" h="247">
                  <a:moveTo>
                    <a:pt x="158" y="0"/>
                  </a:moveTo>
                  <a:lnTo>
                    <a:pt x="158" y="2"/>
                  </a:lnTo>
                  <a:lnTo>
                    <a:pt x="158" y="0"/>
                  </a:lnTo>
                  <a:lnTo>
                    <a:pt x="160" y="0"/>
                  </a:lnTo>
                  <a:lnTo>
                    <a:pt x="160" y="2"/>
                  </a:lnTo>
                  <a:lnTo>
                    <a:pt x="160" y="4"/>
                  </a:lnTo>
                  <a:lnTo>
                    <a:pt x="162" y="4"/>
                  </a:lnTo>
                  <a:lnTo>
                    <a:pt x="162" y="6"/>
                  </a:lnTo>
                  <a:lnTo>
                    <a:pt x="164" y="6"/>
                  </a:lnTo>
                  <a:lnTo>
                    <a:pt x="164" y="8"/>
                  </a:lnTo>
                  <a:lnTo>
                    <a:pt x="164" y="6"/>
                  </a:lnTo>
                  <a:lnTo>
                    <a:pt x="166" y="6"/>
                  </a:lnTo>
                  <a:lnTo>
                    <a:pt x="168" y="8"/>
                  </a:lnTo>
                  <a:lnTo>
                    <a:pt x="168" y="6"/>
                  </a:lnTo>
                  <a:lnTo>
                    <a:pt x="170" y="6"/>
                  </a:lnTo>
                  <a:lnTo>
                    <a:pt x="170" y="8"/>
                  </a:lnTo>
                  <a:lnTo>
                    <a:pt x="172" y="8"/>
                  </a:lnTo>
                  <a:lnTo>
                    <a:pt x="172" y="6"/>
                  </a:lnTo>
                  <a:lnTo>
                    <a:pt x="174" y="6"/>
                  </a:lnTo>
                  <a:lnTo>
                    <a:pt x="176" y="6"/>
                  </a:lnTo>
                  <a:lnTo>
                    <a:pt x="176" y="8"/>
                  </a:lnTo>
                  <a:lnTo>
                    <a:pt x="178" y="8"/>
                  </a:lnTo>
                  <a:lnTo>
                    <a:pt x="180" y="8"/>
                  </a:lnTo>
                  <a:lnTo>
                    <a:pt x="182" y="8"/>
                  </a:lnTo>
                  <a:lnTo>
                    <a:pt x="184" y="8"/>
                  </a:lnTo>
                  <a:lnTo>
                    <a:pt x="184" y="6"/>
                  </a:lnTo>
                  <a:lnTo>
                    <a:pt x="186" y="6"/>
                  </a:lnTo>
                  <a:lnTo>
                    <a:pt x="188" y="6"/>
                  </a:lnTo>
                  <a:lnTo>
                    <a:pt x="190" y="4"/>
                  </a:lnTo>
                  <a:lnTo>
                    <a:pt x="192" y="4"/>
                  </a:lnTo>
                  <a:lnTo>
                    <a:pt x="192" y="6"/>
                  </a:lnTo>
                  <a:lnTo>
                    <a:pt x="194" y="6"/>
                  </a:lnTo>
                  <a:lnTo>
                    <a:pt x="194" y="8"/>
                  </a:lnTo>
                  <a:lnTo>
                    <a:pt x="194" y="8"/>
                  </a:lnTo>
                  <a:lnTo>
                    <a:pt x="196" y="8"/>
                  </a:lnTo>
                  <a:lnTo>
                    <a:pt x="196" y="10"/>
                  </a:lnTo>
                  <a:lnTo>
                    <a:pt x="196" y="12"/>
                  </a:lnTo>
                  <a:lnTo>
                    <a:pt x="198" y="12"/>
                  </a:lnTo>
                  <a:lnTo>
                    <a:pt x="200" y="12"/>
                  </a:lnTo>
                  <a:lnTo>
                    <a:pt x="200" y="14"/>
                  </a:lnTo>
                  <a:lnTo>
                    <a:pt x="198" y="14"/>
                  </a:lnTo>
                  <a:lnTo>
                    <a:pt x="198" y="16"/>
                  </a:lnTo>
                  <a:lnTo>
                    <a:pt x="198" y="18"/>
                  </a:lnTo>
                  <a:lnTo>
                    <a:pt x="198" y="20"/>
                  </a:lnTo>
                  <a:lnTo>
                    <a:pt x="200" y="20"/>
                  </a:lnTo>
                  <a:lnTo>
                    <a:pt x="202" y="20"/>
                  </a:lnTo>
                  <a:lnTo>
                    <a:pt x="204" y="22"/>
                  </a:lnTo>
                  <a:lnTo>
                    <a:pt x="204" y="24"/>
                  </a:lnTo>
                  <a:lnTo>
                    <a:pt x="206" y="24"/>
                  </a:lnTo>
                  <a:lnTo>
                    <a:pt x="206" y="22"/>
                  </a:lnTo>
                  <a:lnTo>
                    <a:pt x="206" y="24"/>
                  </a:lnTo>
                  <a:lnTo>
                    <a:pt x="208" y="24"/>
                  </a:lnTo>
                  <a:lnTo>
                    <a:pt x="210" y="26"/>
                  </a:lnTo>
                  <a:lnTo>
                    <a:pt x="210" y="28"/>
                  </a:lnTo>
                  <a:lnTo>
                    <a:pt x="210" y="26"/>
                  </a:lnTo>
                  <a:lnTo>
                    <a:pt x="212" y="26"/>
                  </a:lnTo>
                  <a:lnTo>
                    <a:pt x="212" y="28"/>
                  </a:lnTo>
                  <a:lnTo>
                    <a:pt x="212" y="26"/>
                  </a:lnTo>
                  <a:lnTo>
                    <a:pt x="212" y="28"/>
                  </a:lnTo>
                  <a:lnTo>
                    <a:pt x="212" y="30"/>
                  </a:lnTo>
                  <a:lnTo>
                    <a:pt x="214" y="30"/>
                  </a:lnTo>
                  <a:lnTo>
                    <a:pt x="214" y="32"/>
                  </a:lnTo>
                  <a:lnTo>
                    <a:pt x="212" y="32"/>
                  </a:lnTo>
                  <a:lnTo>
                    <a:pt x="214" y="32"/>
                  </a:lnTo>
                  <a:lnTo>
                    <a:pt x="216" y="32"/>
                  </a:lnTo>
                  <a:lnTo>
                    <a:pt x="214" y="34"/>
                  </a:lnTo>
                  <a:lnTo>
                    <a:pt x="214" y="36"/>
                  </a:lnTo>
                  <a:lnTo>
                    <a:pt x="212" y="36"/>
                  </a:lnTo>
                  <a:lnTo>
                    <a:pt x="212" y="38"/>
                  </a:lnTo>
                  <a:lnTo>
                    <a:pt x="210" y="38"/>
                  </a:lnTo>
                  <a:lnTo>
                    <a:pt x="210" y="40"/>
                  </a:lnTo>
                  <a:lnTo>
                    <a:pt x="210" y="42"/>
                  </a:lnTo>
                  <a:lnTo>
                    <a:pt x="212" y="42"/>
                  </a:lnTo>
                  <a:lnTo>
                    <a:pt x="212" y="44"/>
                  </a:lnTo>
                  <a:lnTo>
                    <a:pt x="214" y="44"/>
                  </a:lnTo>
                  <a:lnTo>
                    <a:pt x="214" y="42"/>
                  </a:lnTo>
                  <a:lnTo>
                    <a:pt x="214" y="44"/>
                  </a:lnTo>
                  <a:lnTo>
                    <a:pt x="212" y="44"/>
                  </a:lnTo>
                  <a:lnTo>
                    <a:pt x="212" y="46"/>
                  </a:lnTo>
                  <a:lnTo>
                    <a:pt x="214" y="46"/>
                  </a:lnTo>
                  <a:lnTo>
                    <a:pt x="216" y="46"/>
                  </a:lnTo>
                  <a:lnTo>
                    <a:pt x="216" y="48"/>
                  </a:lnTo>
                  <a:lnTo>
                    <a:pt x="218" y="48"/>
                  </a:lnTo>
                  <a:lnTo>
                    <a:pt x="218" y="46"/>
                  </a:lnTo>
                  <a:lnTo>
                    <a:pt x="220" y="46"/>
                  </a:lnTo>
                  <a:lnTo>
                    <a:pt x="222" y="46"/>
                  </a:lnTo>
                  <a:lnTo>
                    <a:pt x="222" y="48"/>
                  </a:lnTo>
                  <a:lnTo>
                    <a:pt x="224" y="48"/>
                  </a:lnTo>
                  <a:lnTo>
                    <a:pt x="224" y="46"/>
                  </a:lnTo>
                  <a:lnTo>
                    <a:pt x="226" y="46"/>
                  </a:lnTo>
                  <a:lnTo>
                    <a:pt x="226" y="48"/>
                  </a:lnTo>
                  <a:lnTo>
                    <a:pt x="228" y="48"/>
                  </a:lnTo>
                  <a:lnTo>
                    <a:pt x="228" y="50"/>
                  </a:lnTo>
                  <a:lnTo>
                    <a:pt x="230" y="50"/>
                  </a:lnTo>
                  <a:lnTo>
                    <a:pt x="228" y="52"/>
                  </a:lnTo>
                  <a:lnTo>
                    <a:pt x="230" y="52"/>
                  </a:lnTo>
                  <a:lnTo>
                    <a:pt x="230" y="54"/>
                  </a:lnTo>
                  <a:lnTo>
                    <a:pt x="232" y="54"/>
                  </a:lnTo>
                  <a:lnTo>
                    <a:pt x="230" y="56"/>
                  </a:lnTo>
                  <a:lnTo>
                    <a:pt x="232" y="56"/>
                  </a:lnTo>
                  <a:lnTo>
                    <a:pt x="232" y="54"/>
                  </a:lnTo>
                  <a:lnTo>
                    <a:pt x="234" y="54"/>
                  </a:lnTo>
                  <a:lnTo>
                    <a:pt x="234" y="56"/>
                  </a:lnTo>
                  <a:lnTo>
                    <a:pt x="236" y="56"/>
                  </a:lnTo>
                  <a:lnTo>
                    <a:pt x="238" y="56"/>
                  </a:lnTo>
                  <a:lnTo>
                    <a:pt x="240" y="56"/>
                  </a:lnTo>
                  <a:lnTo>
                    <a:pt x="240" y="54"/>
                  </a:lnTo>
                  <a:lnTo>
                    <a:pt x="242" y="56"/>
                  </a:lnTo>
                  <a:lnTo>
                    <a:pt x="242" y="56"/>
                  </a:lnTo>
                  <a:lnTo>
                    <a:pt x="242" y="58"/>
                  </a:lnTo>
                  <a:lnTo>
                    <a:pt x="242" y="58"/>
                  </a:lnTo>
                  <a:lnTo>
                    <a:pt x="242" y="60"/>
                  </a:lnTo>
                  <a:lnTo>
                    <a:pt x="242" y="60"/>
                  </a:lnTo>
                  <a:lnTo>
                    <a:pt x="242" y="62"/>
                  </a:lnTo>
                  <a:lnTo>
                    <a:pt x="242" y="64"/>
                  </a:lnTo>
                  <a:lnTo>
                    <a:pt x="242" y="66"/>
                  </a:lnTo>
                  <a:lnTo>
                    <a:pt x="244" y="66"/>
                  </a:lnTo>
                  <a:lnTo>
                    <a:pt x="244" y="64"/>
                  </a:lnTo>
                  <a:lnTo>
                    <a:pt x="244" y="66"/>
                  </a:lnTo>
                  <a:lnTo>
                    <a:pt x="246" y="66"/>
                  </a:lnTo>
                  <a:lnTo>
                    <a:pt x="246" y="68"/>
                  </a:lnTo>
                  <a:lnTo>
                    <a:pt x="248" y="68"/>
                  </a:lnTo>
                  <a:lnTo>
                    <a:pt x="248" y="66"/>
                  </a:lnTo>
                  <a:lnTo>
                    <a:pt x="248" y="68"/>
                  </a:lnTo>
                  <a:lnTo>
                    <a:pt x="250" y="68"/>
                  </a:lnTo>
                  <a:lnTo>
                    <a:pt x="250" y="70"/>
                  </a:lnTo>
                  <a:lnTo>
                    <a:pt x="252" y="68"/>
                  </a:lnTo>
                  <a:lnTo>
                    <a:pt x="252" y="70"/>
                  </a:lnTo>
                  <a:lnTo>
                    <a:pt x="250" y="70"/>
                  </a:lnTo>
                  <a:lnTo>
                    <a:pt x="252" y="70"/>
                  </a:lnTo>
                  <a:lnTo>
                    <a:pt x="252" y="72"/>
                  </a:lnTo>
                  <a:lnTo>
                    <a:pt x="254" y="74"/>
                  </a:lnTo>
                  <a:lnTo>
                    <a:pt x="256" y="74"/>
                  </a:lnTo>
                  <a:lnTo>
                    <a:pt x="256" y="76"/>
                  </a:lnTo>
                  <a:lnTo>
                    <a:pt x="254" y="76"/>
                  </a:lnTo>
                  <a:lnTo>
                    <a:pt x="256" y="76"/>
                  </a:lnTo>
                  <a:lnTo>
                    <a:pt x="258" y="76"/>
                  </a:lnTo>
                  <a:lnTo>
                    <a:pt x="258" y="79"/>
                  </a:lnTo>
                  <a:lnTo>
                    <a:pt x="256" y="79"/>
                  </a:lnTo>
                  <a:lnTo>
                    <a:pt x="252" y="81"/>
                  </a:lnTo>
                  <a:lnTo>
                    <a:pt x="248" y="85"/>
                  </a:lnTo>
                  <a:lnTo>
                    <a:pt x="246" y="85"/>
                  </a:lnTo>
                  <a:lnTo>
                    <a:pt x="244" y="89"/>
                  </a:lnTo>
                  <a:lnTo>
                    <a:pt x="242" y="89"/>
                  </a:lnTo>
                  <a:lnTo>
                    <a:pt x="242" y="91"/>
                  </a:lnTo>
                  <a:lnTo>
                    <a:pt x="240" y="93"/>
                  </a:lnTo>
                  <a:lnTo>
                    <a:pt x="238" y="93"/>
                  </a:lnTo>
                  <a:lnTo>
                    <a:pt x="238" y="95"/>
                  </a:lnTo>
                  <a:lnTo>
                    <a:pt x="234" y="97"/>
                  </a:lnTo>
                  <a:lnTo>
                    <a:pt x="226" y="105"/>
                  </a:lnTo>
                  <a:lnTo>
                    <a:pt x="224" y="107"/>
                  </a:lnTo>
                  <a:lnTo>
                    <a:pt x="220" y="109"/>
                  </a:lnTo>
                  <a:lnTo>
                    <a:pt x="216" y="111"/>
                  </a:lnTo>
                  <a:lnTo>
                    <a:pt x="214" y="113"/>
                  </a:lnTo>
                  <a:lnTo>
                    <a:pt x="208" y="119"/>
                  </a:lnTo>
                  <a:lnTo>
                    <a:pt x="206" y="119"/>
                  </a:lnTo>
                  <a:lnTo>
                    <a:pt x="204" y="121"/>
                  </a:lnTo>
                  <a:lnTo>
                    <a:pt x="202" y="123"/>
                  </a:lnTo>
                  <a:lnTo>
                    <a:pt x="200" y="125"/>
                  </a:lnTo>
                  <a:lnTo>
                    <a:pt x="198" y="125"/>
                  </a:lnTo>
                  <a:lnTo>
                    <a:pt x="196" y="129"/>
                  </a:lnTo>
                  <a:lnTo>
                    <a:pt x="194" y="129"/>
                  </a:lnTo>
                  <a:lnTo>
                    <a:pt x="194" y="129"/>
                  </a:lnTo>
                  <a:lnTo>
                    <a:pt x="188" y="133"/>
                  </a:lnTo>
                  <a:lnTo>
                    <a:pt x="186" y="135"/>
                  </a:lnTo>
                  <a:lnTo>
                    <a:pt x="186" y="137"/>
                  </a:lnTo>
                  <a:lnTo>
                    <a:pt x="184" y="137"/>
                  </a:lnTo>
                  <a:lnTo>
                    <a:pt x="180" y="141"/>
                  </a:lnTo>
                  <a:lnTo>
                    <a:pt x="172" y="147"/>
                  </a:lnTo>
                  <a:lnTo>
                    <a:pt x="170" y="149"/>
                  </a:lnTo>
                  <a:lnTo>
                    <a:pt x="168" y="151"/>
                  </a:lnTo>
                  <a:lnTo>
                    <a:pt x="166" y="151"/>
                  </a:lnTo>
                  <a:lnTo>
                    <a:pt x="166" y="153"/>
                  </a:lnTo>
                  <a:lnTo>
                    <a:pt x="162" y="155"/>
                  </a:lnTo>
                  <a:lnTo>
                    <a:pt x="160" y="157"/>
                  </a:lnTo>
                  <a:lnTo>
                    <a:pt x="158" y="159"/>
                  </a:lnTo>
                  <a:lnTo>
                    <a:pt x="154" y="161"/>
                  </a:lnTo>
                  <a:lnTo>
                    <a:pt x="146" y="169"/>
                  </a:lnTo>
                  <a:lnTo>
                    <a:pt x="146" y="169"/>
                  </a:lnTo>
                  <a:lnTo>
                    <a:pt x="146" y="171"/>
                  </a:lnTo>
                  <a:lnTo>
                    <a:pt x="144" y="171"/>
                  </a:lnTo>
                  <a:lnTo>
                    <a:pt x="142" y="173"/>
                  </a:lnTo>
                  <a:lnTo>
                    <a:pt x="140" y="175"/>
                  </a:lnTo>
                  <a:lnTo>
                    <a:pt x="138" y="175"/>
                  </a:lnTo>
                  <a:lnTo>
                    <a:pt x="136" y="177"/>
                  </a:lnTo>
                  <a:lnTo>
                    <a:pt x="132" y="179"/>
                  </a:lnTo>
                  <a:lnTo>
                    <a:pt x="128" y="183"/>
                  </a:lnTo>
                  <a:lnTo>
                    <a:pt x="126" y="183"/>
                  </a:lnTo>
                  <a:lnTo>
                    <a:pt x="124" y="185"/>
                  </a:lnTo>
                  <a:lnTo>
                    <a:pt x="120" y="189"/>
                  </a:lnTo>
                  <a:lnTo>
                    <a:pt x="116" y="193"/>
                  </a:lnTo>
                  <a:lnTo>
                    <a:pt x="114" y="193"/>
                  </a:lnTo>
                  <a:lnTo>
                    <a:pt x="112" y="195"/>
                  </a:lnTo>
                  <a:lnTo>
                    <a:pt x="110" y="195"/>
                  </a:lnTo>
                  <a:lnTo>
                    <a:pt x="110" y="197"/>
                  </a:lnTo>
                  <a:lnTo>
                    <a:pt x="108" y="199"/>
                  </a:lnTo>
                  <a:lnTo>
                    <a:pt x="106" y="199"/>
                  </a:lnTo>
                  <a:lnTo>
                    <a:pt x="106" y="201"/>
                  </a:lnTo>
                  <a:lnTo>
                    <a:pt x="104" y="201"/>
                  </a:lnTo>
                  <a:lnTo>
                    <a:pt x="102" y="203"/>
                  </a:lnTo>
                  <a:lnTo>
                    <a:pt x="100" y="205"/>
                  </a:lnTo>
                  <a:lnTo>
                    <a:pt x="98" y="205"/>
                  </a:lnTo>
                  <a:lnTo>
                    <a:pt x="98" y="207"/>
                  </a:lnTo>
                  <a:lnTo>
                    <a:pt x="98" y="209"/>
                  </a:lnTo>
                  <a:lnTo>
                    <a:pt x="96" y="209"/>
                  </a:lnTo>
                  <a:lnTo>
                    <a:pt x="96" y="211"/>
                  </a:lnTo>
                  <a:lnTo>
                    <a:pt x="92" y="213"/>
                  </a:lnTo>
                  <a:lnTo>
                    <a:pt x="88" y="215"/>
                  </a:lnTo>
                  <a:lnTo>
                    <a:pt x="88" y="217"/>
                  </a:lnTo>
                  <a:lnTo>
                    <a:pt x="86" y="217"/>
                  </a:lnTo>
                  <a:lnTo>
                    <a:pt x="84" y="219"/>
                  </a:lnTo>
                  <a:lnTo>
                    <a:pt x="82" y="221"/>
                  </a:lnTo>
                  <a:lnTo>
                    <a:pt x="80" y="221"/>
                  </a:lnTo>
                  <a:lnTo>
                    <a:pt x="80" y="223"/>
                  </a:lnTo>
                  <a:lnTo>
                    <a:pt x="78" y="223"/>
                  </a:lnTo>
                  <a:lnTo>
                    <a:pt x="74" y="225"/>
                  </a:lnTo>
                  <a:lnTo>
                    <a:pt x="72" y="227"/>
                  </a:lnTo>
                  <a:lnTo>
                    <a:pt x="70" y="227"/>
                  </a:lnTo>
                  <a:lnTo>
                    <a:pt x="70" y="229"/>
                  </a:lnTo>
                  <a:lnTo>
                    <a:pt x="68" y="229"/>
                  </a:lnTo>
                  <a:lnTo>
                    <a:pt x="66" y="231"/>
                  </a:lnTo>
                  <a:lnTo>
                    <a:pt x="64" y="233"/>
                  </a:lnTo>
                  <a:lnTo>
                    <a:pt x="62" y="235"/>
                  </a:lnTo>
                  <a:lnTo>
                    <a:pt x="60" y="237"/>
                  </a:lnTo>
                  <a:lnTo>
                    <a:pt x="58" y="239"/>
                  </a:lnTo>
                  <a:lnTo>
                    <a:pt x="56" y="241"/>
                  </a:lnTo>
                  <a:lnTo>
                    <a:pt x="54" y="241"/>
                  </a:lnTo>
                  <a:lnTo>
                    <a:pt x="54" y="243"/>
                  </a:lnTo>
                  <a:lnTo>
                    <a:pt x="50" y="245"/>
                  </a:lnTo>
                  <a:lnTo>
                    <a:pt x="50" y="245"/>
                  </a:lnTo>
                  <a:lnTo>
                    <a:pt x="50" y="247"/>
                  </a:lnTo>
                  <a:lnTo>
                    <a:pt x="48" y="247"/>
                  </a:lnTo>
                  <a:lnTo>
                    <a:pt x="46" y="247"/>
                  </a:lnTo>
                  <a:lnTo>
                    <a:pt x="44" y="247"/>
                  </a:lnTo>
                  <a:lnTo>
                    <a:pt x="42" y="245"/>
                  </a:lnTo>
                  <a:lnTo>
                    <a:pt x="40" y="245"/>
                  </a:lnTo>
                  <a:lnTo>
                    <a:pt x="40" y="243"/>
                  </a:lnTo>
                  <a:lnTo>
                    <a:pt x="40" y="241"/>
                  </a:lnTo>
                  <a:lnTo>
                    <a:pt x="40" y="239"/>
                  </a:lnTo>
                  <a:lnTo>
                    <a:pt x="38" y="239"/>
                  </a:lnTo>
                  <a:lnTo>
                    <a:pt x="38" y="237"/>
                  </a:lnTo>
                  <a:lnTo>
                    <a:pt x="36" y="235"/>
                  </a:lnTo>
                  <a:lnTo>
                    <a:pt x="36" y="233"/>
                  </a:lnTo>
                  <a:lnTo>
                    <a:pt x="36" y="231"/>
                  </a:lnTo>
                  <a:lnTo>
                    <a:pt x="34" y="229"/>
                  </a:lnTo>
                  <a:lnTo>
                    <a:pt x="32" y="229"/>
                  </a:lnTo>
                  <a:lnTo>
                    <a:pt x="32" y="227"/>
                  </a:lnTo>
                  <a:lnTo>
                    <a:pt x="32" y="225"/>
                  </a:lnTo>
                  <a:lnTo>
                    <a:pt x="30" y="225"/>
                  </a:lnTo>
                  <a:lnTo>
                    <a:pt x="30" y="223"/>
                  </a:lnTo>
                  <a:lnTo>
                    <a:pt x="32" y="223"/>
                  </a:lnTo>
                  <a:lnTo>
                    <a:pt x="34" y="223"/>
                  </a:lnTo>
                  <a:lnTo>
                    <a:pt x="34" y="221"/>
                  </a:lnTo>
                  <a:lnTo>
                    <a:pt x="36" y="219"/>
                  </a:lnTo>
                  <a:lnTo>
                    <a:pt x="36" y="217"/>
                  </a:lnTo>
                  <a:lnTo>
                    <a:pt x="38" y="215"/>
                  </a:lnTo>
                  <a:lnTo>
                    <a:pt x="36" y="215"/>
                  </a:lnTo>
                  <a:lnTo>
                    <a:pt x="34" y="213"/>
                  </a:lnTo>
                  <a:lnTo>
                    <a:pt x="34" y="211"/>
                  </a:lnTo>
                  <a:lnTo>
                    <a:pt x="36" y="209"/>
                  </a:lnTo>
                  <a:lnTo>
                    <a:pt x="38" y="209"/>
                  </a:lnTo>
                  <a:lnTo>
                    <a:pt x="40" y="209"/>
                  </a:lnTo>
                  <a:lnTo>
                    <a:pt x="40" y="207"/>
                  </a:lnTo>
                  <a:lnTo>
                    <a:pt x="42" y="207"/>
                  </a:lnTo>
                  <a:lnTo>
                    <a:pt x="42" y="205"/>
                  </a:lnTo>
                  <a:lnTo>
                    <a:pt x="44" y="205"/>
                  </a:lnTo>
                  <a:lnTo>
                    <a:pt x="44" y="207"/>
                  </a:lnTo>
                  <a:lnTo>
                    <a:pt x="46" y="207"/>
                  </a:lnTo>
                  <a:lnTo>
                    <a:pt x="46" y="205"/>
                  </a:lnTo>
                  <a:lnTo>
                    <a:pt x="48" y="205"/>
                  </a:lnTo>
                  <a:lnTo>
                    <a:pt x="48" y="203"/>
                  </a:lnTo>
                  <a:lnTo>
                    <a:pt x="46" y="203"/>
                  </a:lnTo>
                  <a:lnTo>
                    <a:pt x="46" y="201"/>
                  </a:lnTo>
                  <a:lnTo>
                    <a:pt x="44" y="201"/>
                  </a:lnTo>
                  <a:lnTo>
                    <a:pt x="42" y="201"/>
                  </a:lnTo>
                  <a:lnTo>
                    <a:pt x="40" y="199"/>
                  </a:lnTo>
                  <a:lnTo>
                    <a:pt x="40" y="197"/>
                  </a:lnTo>
                  <a:lnTo>
                    <a:pt x="38" y="197"/>
                  </a:lnTo>
                  <a:lnTo>
                    <a:pt x="38" y="195"/>
                  </a:lnTo>
                  <a:lnTo>
                    <a:pt x="40" y="195"/>
                  </a:lnTo>
                  <a:lnTo>
                    <a:pt x="40" y="193"/>
                  </a:lnTo>
                  <a:lnTo>
                    <a:pt x="38" y="193"/>
                  </a:lnTo>
                  <a:lnTo>
                    <a:pt x="38" y="191"/>
                  </a:lnTo>
                  <a:lnTo>
                    <a:pt x="36" y="191"/>
                  </a:lnTo>
                  <a:lnTo>
                    <a:pt x="36" y="189"/>
                  </a:lnTo>
                  <a:lnTo>
                    <a:pt x="34" y="191"/>
                  </a:lnTo>
                  <a:lnTo>
                    <a:pt x="32" y="191"/>
                  </a:lnTo>
                  <a:lnTo>
                    <a:pt x="32" y="193"/>
                  </a:lnTo>
                  <a:lnTo>
                    <a:pt x="32" y="191"/>
                  </a:lnTo>
                  <a:lnTo>
                    <a:pt x="30" y="191"/>
                  </a:lnTo>
                  <a:lnTo>
                    <a:pt x="28" y="191"/>
                  </a:lnTo>
                  <a:lnTo>
                    <a:pt x="26" y="189"/>
                  </a:lnTo>
                  <a:lnTo>
                    <a:pt x="26" y="191"/>
                  </a:lnTo>
                  <a:lnTo>
                    <a:pt x="24" y="191"/>
                  </a:lnTo>
                  <a:lnTo>
                    <a:pt x="22" y="189"/>
                  </a:lnTo>
                  <a:lnTo>
                    <a:pt x="22" y="191"/>
                  </a:lnTo>
                  <a:lnTo>
                    <a:pt x="20" y="191"/>
                  </a:lnTo>
                  <a:lnTo>
                    <a:pt x="20" y="189"/>
                  </a:lnTo>
                  <a:lnTo>
                    <a:pt x="18" y="191"/>
                  </a:lnTo>
                  <a:lnTo>
                    <a:pt x="16" y="191"/>
                  </a:lnTo>
                  <a:lnTo>
                    <a:pt x="16" y="189"/>
                  </a:lnTo>
                  <a:lnTo>
                    <a:pt x="14" y="189"/>
                  </a:lnTo>
                  <a:lnTo>
                    <a:pt x="14" y="187"/>
                  </a:lnTo>
                  <a:lnTo>
                    <a:pt x="14" y="189"/>
                  </a:lnTo>
                  <a:lnTo>
                    <a:pt x="12" y="189"/>
                  </a:lnTo>
                  <a:lnTo>
                    <a:pt x="10" y="189"/>
                  </a:lnTo>
                  <a:lnTo>
                    <a:pt x="10" y="187"/>
                  </a:lnTo>
                  <a:lnTo>
                    <a:pt x="8" y="187"/>
                  </a:lnTo>
                  <a:lnTo>
                    <a:pt x="8" y="185"/>
                  </a:lnTo>
                  <a:lnTo>
                    <a:pt x="6" y="187"/>
                  </a:lnTo>
                  <a:lnTo>
                    <a:pt x="4" y="187"/>
                  </a:lnTo>
                  <a:lnTo>
                    <a:pt x="2" y="185"/>
                  </a:lnTo>
                  <a:lnTo>
                    <a:pt x="2" y="183"/>
                  </a:lnTo>
                  <a:lnTo>
                    <a:pt x="2" y="181"/>
                  </a:lnTo>
                  <a:lnTo>
                    <a:pt x="0" y="179"/>
                  </a:lnTo>
                  <a:lnTo>
                    <a:pt x="0" y="177"/>
                  </a:lnTo>
                  <a:lnTo>
                    <a:pt x="0" y="175"/>
                  </a:lnTo>
                  <a:lnTo>
                    <a:pt x="0" y="175"/>
                  </a:lnTo>
                  <a:lnTo>
                    <a:pt x="0" y="175"/>
                  </a:lnTo>
                  <a:lnTo>
                    <a:pt x="0" y="175"/>
                  </a:lnTo>
                  <a:lnTo>
                    <a:pt x="0" y="173"/>
                  </a:lnTo>
                  <a:lnTo>
                    <a:pt x="0" y="171"/>
                  </a:lnTo>
                  <a:lnTo>
                    <a:pt x="0" y="171"/>
                  </a:lnTo>
                  <a:lnTo>
                    <a:pt x="0" y="169"/>
                  </a:lnTo>
                  <a:lnTo>
                    <a:pt x="2" y="169"/>
                  </a:lnTo>
                  <a:lnTo>
                    <a:pt x="4" y="169"/>
                  </a:lnTo>
                  <a:lnTo>
                    <a:pt x="6" y="169"/>
                  </a:lnTo>
                  <a:lnTo>
                    <a:pt x="6" y="167"/>
                  </a:lnTo>
                  <a:lnTo>
                    <a:pt x="6" y="165"/>
                  </a:lnTo>
                  <a:lnTo>
                    <a:pt x="8" y="165"/>
                  </a:lnTo>
                  <a:lnTo>
                    <a:pt x="10" y="165"/>
                  </a:lnTo>
                  <a:lnTo>
                    <a:pt x="10" y="163"/>
                  </a:lnTo>
                  <a:lnTo>
                    <a:pt x="12" y="163"/>
                  </a:lnTo>
                  <a:lnTo>
                    <a:pt x="14" y="163"/>
                  </a:lnTo>
                  <a:lnTo>
                    <a:pt x="14" y="161"/>
                  </a:lnTo>
                  <a:lnTo>
                    <a:pt x="14" y="159"/>
                  </a:lnTo>
                  <a:lnTo>
                    <a:pt x="12" y="159"/>
                  </a:lnTo>
                  <a:lnTo>
                    <a:pt x="12" y="157"/>
                  </a:lnTo>
                  <a:lnTo>
                    <a:pt x="10" y="157"/>
                  </a:lnTo>
                  <a:lnTo>
                    <a:pt x="10" y="155"/>
                  </a:lnTo>
                  <a:lnTo>
                    <a:pt x="8" y="153"/>
                  </a:lnTo>
                  <a:lnTo>
                    <a:pt x="8" y="151"/>
                  </a:lnTo>
                  <a:lnTo>
                    <a:pt x="8" y="149"/>
                  </a:lnTo>
                  <a:lnTo>
                    <a:pt x="8" y="147"/>
                  </a:lnTo>
                  <a:lnTo>
                    <a:pt x="8" y="145"/>
                  </a:lnTo>
                  <a:lnTo>
                    <a:pt x="8" y="143"/>
                  </a:lnTo>
                  <a:lnTo>
                    <a:pt x="10" y="141"/>
                  </a:lnTo>
                  <a:lnTo>
                    <a:pt x="10" y="139"/>
                  </a:lnTo>
                  <a:lnTo>
                    <a:pt x="12" y="139"/>
                  </a:lnTo>
                  <a:lnTo>
                    <a:pt x="14" y="139"/>
                  </a:lnTo>
                  <a:lnTo>
                    <a:pt x="14" y="137"/>
                  </a:lnTo>
                  <a:lnTo>
                    <a:pt x="16" y="135"/>
                  </a:lnTo>
                  <a:lnTo>
                    <a:pt x="16" y="133"/>
                  </a:lnTo>
                  <a:lnTo>
                    <a:pt x="14" y="131"/>
                  </a:lnTo>
                  <a:lnTo>
                    <a:pt x="16" y="131"/>
                  </a:lnTo>
                  <a:lnTo>
                    <a:pt x="16" y="129"/>
                  </a:lnTo>
                  <a:lnTo>
                    <a:pt x="16" y="129"/>
                  </a:lnTo>
                  <a:lnTo>
                    <a:pt x="14" y="129"/>
                  </a:lnTo>
                  <a:lnTo>
                    <a:pt x="16" y="129"/>
                  </a:lnTo>
                  <a:lnTo>
                    <a:pt x="16" y="127"/>
                  </a:lnTo>
                  <a:lnTo>
                    <a:pt x="14" y="125"/>
                  </a:lnTo>
                  <a:lnTo>
                    <a:pt x="14" y="123"/>
                  </a:lnTo>
                  <a:lnTo>
                    <a:pt x="16" y="123"/>
                  </a:lnTo>
                  <a:lnTo>
                    <a:pt x="16" y="121"/>
                  </a:lnTo>
                  <a:lnTo>
                    <a:pt x="18" y="119"/>
                  </a:lnTo>
                  <a:lnTo>
                    <a:pt x="20" y="119"/>
                  </a:lnTo>
                  <a:lnTo>
                    <a:pt x="20" y="117"/>
                  </a:lnTo>
                  <a:lnTo>
                    <a:pt x="22" y="117"/>
                  </a:lnTo>
                  <a:lnTo>
                    <a:pt x="22" y="115"/>
                  </a:lnTo>
                  <a:lnTo>
                    <a:pt x="22" y="113"/>
                  </a:lnTo>
                  <a:lnTo>
                    <a:pt x="24" y="113"/>
                  </a:lnTo>
                  <a:lnTo>
                    <a:pt x="24" y="111"/>
                  </a:lnTo>
                  <a:lnTo>
                    <a:pt x="26" y="111"/>
                  </a:lnTo>
                  <a:lnTo>
                    <a:pt x="28" y="111"/>
                  </a:lnTo>
                  <a:lnTo>
                    <a:pt x="28" y="113"/>
                  </a:lnTo>
                  <a:lnTo>
                    <a:pt x="30" y="115"/>
                  </a:lnTo>
                  <a:lnTo>
                    <a:pt x="30" y="113"/>
                  </a:lnTo>
                  <a:lnTo>
                    <a:pt x="32" y="113"/>
                  </a:lnTo>
                  <a:lnTo>
                    <a:pt x="34" y="111"/>
                  </a:lnTo>
                  <a:lnTo>
                    <a:pt x="32" y="111"/>
                  </a:lnTo>
                  <a:lnTo>
                    <a:pt x="32" y="109"/>
                  </a:lnTo>
                  <a:lnTo>
                    <a:pt x="30" y="109"/>
                  </a:lnTo>
                  <a:lnTo>
                    <a:pt x="32" y="109"/>
                  </a:lnTo>
                  <a:lnTo>
                    <a:pt x="34" y="109"/>
                  </a:lnTo>
                  <a:lnTo>
                    <a:pt x="34" y="107"/>
                  </a:lnTo>
                  <a:lnTo>
                    <a:pt x="34" y="105"/>
                  </a:lnTo>
                  <a:lnTo>
                    <a:pt x="34" y="103"/>
                  </a:lnTo>
                  <a:lnTo>
                    <a:pt x="36" y="103"/>
                  </a:lnTo>
                  <a:lnTo>
                    <a:pt x="38" y="103"/>
                  </a:lnTo>
                  <a:lnTo>
                    <a:pt x="38" y="101"/>
                  </a:lnTo>
                  <a:lnTo>
                    <a:pt x="38" y="99"/>
                  </a:lnTo>
                  <a:lnTo>
                    <a:pt x="38" y="97"/>
                  </a:lnTo>
                  <a:lnTo>
                    <a:pt x="38" y="95"/>
                  </a:lnTo>
                  <a:lnTo>
                    <a:pt x="38" y="93"/>
                  </a:lnTo>
                  <a:lnTo>
                    <a:pt x="36" y="93"/>
                  </a:lnTo>
                  <a:lnTo>
                    <a:pt x="34" y="93"/>
                  </a:lnTo>
                  <a:lnTo>
                    <a:pt x="32" y="93"/>
                  </a:lnTo>
                  <a:lnTo>
                    <a:pt x="32" y="91"/>
                  </a:lnTo>
                  <a:lnTo>
                    <a:pt x="32" y="89"/>
                  </a:lnTo>
                  <a:lnTo>
                    <a:pt x="34" y="89"/>
                  </a:lnTo>
                  <a:lnTo>
                    <a:pt x="36" y="89"/>
                  </a:lnTo>
                  <a:lnTo>
                    <a:pt x="36" y="87"/>
                  </a:lnTo>
                  <a:lnTo>
                    <a:pt x="36" y="85"/>
                  </a:lnTo>
                  <a:lnTo>
                    <a:pt x="34" y="85"/>
                  </a:lnTo>
                  <a:lnTo>
                    <a:pt x="32" y="85"/>
                  </a:lnTo>
                  <a:lnTo>
                    <a:pt x="32" y="83"/>
                  </a:lnTo>
                  <a:lnTo>
                    <a:pt x="30" y="83"/>
                  </a:lnTo>
                  <a:lnTo>
                    <a:pt x="28" y="83"/>
                  </a:lnTo>
                  <a:lnTo>
                    <a:pt x="28" y="81"/>
                  </a:lnTo>
                  <a:lnTo>
                    <a:pt x="26" y="81"/>
                  </a:lnTo>
                  <a:lnTo>
                    <a:pt x="28" y="81"/>
                  </a:lnTo>
                  <a:lnTo>
                    <a:pt x="26" y="81"/>
                  </a:lnTo>
                  <a:lnTo>
                    <a:pt x="26" y="79"/>
                  </a:lnTo>
                  <a:lnTo>
                    <a:pt x="26" y="76"/>
                  </a:lnTo>
                  <a:lnTo>
                    <a:pt x="24" y="76"/>
                  </a:lnTo>
                  <a:lnTo>
                    <a:pt x="24" y="74"/>
                  </a:lnTo>
                  <a:lnTo>
                    <a:pt x="24" y="72"/>
                  </a:lnTo>
                  <a:lnTo>
                    <a:pt x="24" y="70"/>
                  </a:lnTo>
                  <a:lnTo>
                    <a:pt x="22" y="68"/>
                  </a:lnTo>
                  <a:lnTo>
                    <a:pt x="22" y="66"/>
                  </a:lnTo>
                  <a:lnTo>
                    <a:pt x="20" y="66"/>
                  </a:lnTo>
                  <a:lnTo>
                    <a:pt x="20" y="64"/>
                  </a:lnTo>
                  <a:lnTo>
                    <a:pt x="20" y="62"/>
                  </a:lnTo>
                  <a:lnTo>
                    <a:pt x="20" y="60"/>
                  </a:lnTo>
                  <a:lnTo>
                    <a:pt x="20" y="58"/>
                  </a:lnTo>
                  <a:lnTo>
                    <a:pt x="20" y="56"/>
                  </a:lnTo>
                  <a:lnTo>
                    <a:pt x="20" y="54"/>
                  </a:lnTo>
                  <a:lnTo>
                    <a:pt x="20" y="52"/>
                  </a:lnTo>
                  <a:lnTo>
                    <a:pt x="20" y="50"/>
                  </a:lnTo>
                  <a:lnTo>
                    <a:pt x="18" y="50"/>
                  </a:lnTo>
                  <a:lnTo>
                    <a:pt x="18" y="48"/>
                  </a:lnTo>
                  <a:lnTo>
                    <a:pt x="16" y="48"/>
                  </a:lnTo>
                  <a:lnTo>
                    <a:pt x="14" y="48"/>
                  </a:lnTo>
                  <a:lnTo>
                    <a:pt x="14" y="50"/>
                  </a:lnTo>
                  <a:lnTo>
                    <a:pt x="12" y="50"/>
                  </a:lnTo>
                  <a:lnTo>
                    <a:pt x="10" y="50"/>
                  </a:lnTo>
                  <a:lnTo>
                    <a:pt x="8" y="50"/>
                  </a:lnTo>
                  <a:lnTo>
                    <a:pt x="8" y="48"/>
                  </a:lnTo>
                  <a:lnTo>
                    <a:pt x="10" y="46"/>
                  </a:lnTo>
                  <a:lnTo>
                    <a:pt x="10" y="44"/>
                  </a:lnTo>
                  <a:lnTo>
                    <a:pt x="12" y="44"/>
                  </a:lnTo>
                  <a:lnTo>
                    <a:pt x="14" y="44"/>
                  </a:lnTo>
                  <a:lnTo>
                    <a:pt x="14" y="46"/>
                  </a:lnTo>
                  <a:lnTo>
                    <a:pt x="16" y="46"/>
                  </a:lnTo>
                  <a:lnTo>
                    <a:pt x="16" y="44"/>
                  </a:lnTo>
                  <a:lnTo>
                    <a:pt x="16" y="42"/>
                  </a:lnTo>
                  <a:lnTo>
                    <a:pt x="14" y="40"/>
                  </a:lnTo>
                  <a:lnTo>
                    <a:pt x="14" y="38"/>
                  </a:lnTo>
                  <a:lnTo>
                    <a:pt x="12" y="40"/>
                  </a:lnTo>
                  <a:lnTo>
                    <a:pt x="10" y="40"/>
                  </a:lnTo>
                  <a:lnTo>
                    <a:pt x="10" y="38"/>
                  </a:lnTo>
                  <a:lnTo>
                    <a:pt x="8" y="38"/>
                  </a:lnTo>
                  <a:lnTo>
                    <a:pt x="10" y="36"/>
                  </a:lnTo>
                  <a:lnTo>
                    <a:pt x="10" y="34"/>
                  </a:lnTo>
                  <a:lnTo>
                    <a:pt x="10" y="32"/>
                  </a:lnTo>
                  <a:lnTo>
                    <a:pt x="16" y="32"/>
                  </a:lnTo>
                  <a:lnTo>
                    <a:pt x="22" y="32"/>
                  </a:lnTo>
                  <a:lnTo>
                    <a:pt x="22" y="30"/>
                  </a:lnTo>
                  <a:lnTo>
                    <a:pt x="28" y="30"/>
                  </a:lnTo>
                  <a:lnTo>
                    <a:pt x="30" y="28"/>
                  </a:lnTo>
                  <a:lnTo>
                    <a:pt x="34" y="28"/>
                  </a:lnTo>
                  <a:lnTo>
                    <a:pt x="38" y="26"/>
                  </a:lnTo>
                  <a:lnTo>
                    <a:pt x="40" y="26"/>
                  </a:lnTo>
                  <a:lnTo>
                    <a:pt x="42" y="26"/>
                  </a:lnTo>
                  <a:lnTo>
                    <a:pt x="40" y="24"/>
                  </a:lnTo>
                  <a:lnTo>
                    <a:pt x="40" y="22"/>
                  </a:lnTo>
                  <a:lnTo>
                    <a:pt x="40" y="20"/>
                  </a:lnTo>
                  <a:lnTo>
                    <a:pt x="46" y="18"/>
                  </a:lnTo>
                  <a:lnTo>
                    <a:pt x="48" y="18"/>
                  </a:lnTo>
                  <a:lnTo>
                    <a:pt x="50" y="18"/>
                  </a:lnTo>
                  <a:lnTo>
                    <a:pt x="56" y="16"/>
                  </a:lnTo>
                  <a:lnTo>
                    <a:pt x="60" y="16"/>
                  </a:lnTo>
                  <a:lnTo>
                    <a:pt x="66" y="16"/>
                  </a:lnTo>
                  <a:lnTo>
                    <a:pt x="70" y="14"/>
                  </a:lnTo>
                  <a:lnTo>
                    <a:pt x="72" y="14"/>
                  </a:lnTo>
                  <a:lnTo>
                    <a:pt x="76" y="14"/>
                  </a:lnTo>
                  <a:lnTo>
                    <a:pt x="80" y="12"/>
                  </a:lnTo>
                  <a:lnTo>
                    <a:pt x="82" y="12"/>
                  </a:lnTo>
                  <a:lnTo>
                    <a:pt x="86" y="12"/>
                  </a:lnTo>
                  <a:lnTo>
                    <a:pt x="88" y="12"/>
                  </a:lnTo>
                  <a:lnTo>
                    <a:pt x="90" y="12"/>
                  </a:lnTo>
                  <a:lnTo>
                    <a:pt x="90" y="10"/>
                  </a:lnTo>
                  <a:lnTo>
                    <a:pt x="94" y="10"/>
                  </a:lnTo>
                  <a:lnTo>
                    <a:pt x="98" y="10"/>
                  </a:lnTo>
                  <a:lnTo>
                    <a:pt x="98" y="10"/>
                  </a:lnTo>
                  <a:lnTo>
                    <a:pt x="102" y="8"/>
                  </a:lnTo>
                  <a:lnTo>
                    <a:pt x="108" y="8"/>
                  </a:lnTo>
                  <a:lnTo>
                    <a:pt x="114" y="8"/>
                  </a:lnTo>
                  <a:lnTo>
                    <a:pt x="116" y="6"/>
                  </a:lnTo>
                  <a:lnTo>
                    <a:pt x="122" y="6"/>
                  </a:lnTo>
                  <a:lnTo>
                    <a:pt x="124" y="6"/>
                  </a:lnTo>
                  <a:lnTo>
                    <a:pt x="126" y="6"/>
                  </a:lnTo>
                  <a:lnTo>
                    <a:pt x="130" y="4"/>
                  </a:lnTo>
                  <a:lnTo>
                    <a:pt x="132" y="4"/>
                  </a:lnTo>
                  <a:lnTo>
                    <a:pt x="136" y="4"/>
                  </a:lnTo>
                  <a:lnTo>
                    <a:pt x="138" y="4"/>
                  </a:lnTo>
                  <a:lnTo>
                    <a:pt x="140" y="4"/>
                  </a:lnTo>
                  <a:lnTo>
                    <a:pt x="142" y="2"/>
                  </a:lnTo>
                  <a:lnTo>
                    <a:pt x="150" y="2"/>
                  </a:lnTo>
                  <a:lnTo>
                    <a:pt x="154" y="0"/>
                  </a:lnTo>
                  <a:lnTo>
                    <a:pt x="158"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3" name="Freeform 166"/>
            <p:cNvSpPr>
              <a:spLocks/>
            </p:cNvSpPr>
            <p:nvPr/>
          </p:nvSpPr>
          <p:spPr bwMode="auto">
            <a:xfrm>
              <a:off x="7691438" y="3319463"/>
              <a:ext cx="368300" cy="350838"/>
            </a:xfrm>
            <a:custGeom>
              <a:avLst/>
              <a:gdLst>
                <a:gd name="T0" fmla="*/ 150 w 232"/>
                <a:gd name="T1" fmla="*/ 46 h 221"/>
                <a:gd name="T2" fmla="*/ 154 w 232"/>
                <a:gd name="T3" fmla="*/ 58 h 221"/>
                <a:gd name="T4" fmla="*/ 158 w 232"/>
                <a:gd name="T5" fmla="*/ 66 h 221"/>
                <a:gd name="T6" fmla="*/ 164 w 232"/>
                <a:gd name="T7" fmla="*/ 76 h 221"/>
                <a:gd name="T8" fmla="*/ 170 w 232"/>
                <a:gd name="T9" fmla="*/ 86 h 221"/>
                <a:gd name="T10" fmla="*/ 180 w 232"/>
                <a:gd name="T11" fmla="*/ 90 h 221"/>
                <a:gd name="T12" fmla="*/ 190 w 232"/>
                <a:gd name="T13" fmla="*/ 94 h 221"/>
                <a:gd name="T14" fmla="*/ 196 w 232"/>
                <a:gd name="T15" fmla="*/ 102 h 221"/>
                <a:gd name="T16" fmla="*/ 198 w 232"/>
                <a:gd name="T17" fmla="*/ 106 h 221"/>
                <a:gd name="T18" fmla="*/ 194 w 232"/>
                <a:gd name="T19" fmla="*/ 112 h 221"/>
                <a:gd name="T20" fmla="*/ 210 w 232"/>
                <a:gd name="T21" fmla="*/ 106 h 221"/>
                <a:gd name="T22" fmla="*/ 214 w 232"/>
                <a:gd name="T23" fmla="*/ 116 h 221"/>
                <a:gd name="T24" fmla="*/ 220 w 232"/>
                <a:gd name="T25" fmla="*/ 134 h 221"/>
                <a:gd name="T26" fmla="*/ 224 w 232"/>
                <a:gd name="T27" fmla="*/ 147 h 221"/>
                <a:gd name="T28" fmla="*/ 228 w 232"/>
                <a:gd name="T29" fmla="*/ 159 h 221"/>
                <a:gd name="T30" fmla="*/ 224 w 232"/>
                <a:gd name="T31" fmla="*/ 177 h 221"/>
                <a:gd name="T32" fmla="*/ 208 w 232"/>
                <a:gd name="T33" fmla="*/ 193 h 221"/>
                <a:gd name="T34" fmla="*/ 194 w 232"/>
                <a:gd name="T35" fmla="*/ 205 h 221"/>
                <a:gd name="T36" fmla="*/ 186 w 232"/>
                <a:gd name="T37" fmla="*/ 211 h 221"/>
                <a:gd name="T38" fmla="*/ 180 w 232"/>
                <a:gd name="T39" fmla="*/ 219 h 221"/>
                <a:gd name="T40" fmla="*/ 170 w 232"/>
                <a:gd name="T41" fmla="*/ 219 h 221"/>
                <a:gd name="T42" fmla="*/ 164 w 232"/>
                <a:gd name="T43" fmla="*/ 211 h 221"/>
                <a:gd name="T44" fmla="*/ 156 w 232"/>
                <a:gd name="T45" fmla="*/ 205 h 221"/>
                <a:gd name="T46" fmla="*/ 148 w 232"/>
                <a:gd name="T47" fmla="*/ 203 h 221"/>
                <a:gd name="T48" fmla="*/ 140 w 232"/>
                <a:gd name="T49" fmla="*/ 201 h 221"/>
                <a:gd name="T50" fmla="*/ 132 w 232"/>
                <a:gd name="T51" fmla="*/ 195 h 221"/>
                <a:gd name="T52" fmla="*/ 124 w 232"/>
                <a:gd name="T53" fmla="*/ 191 h 221"/>
                <a:gd name="T54" fmla="*/ 114 w 232"/>
                <a:gd name="T55" fmla="*/ 193 h 221"/>
                <a:gd name="T56" fmla="*/ 106 w 232"/>
                <a:gd name="T57" fmla="*/ 187 h 221"/>
                <a:gd name="T58" fmla="*/ 102 w 232"/>
                <a:gd name="T59" fmla="*/ 175 h 221"/>
                <a:gd name="T60" fmla="*/ 92 w 232"/>
                <a:gd name="T61" fmla="*/ 169 h 221"/>
                <a:gd name="T62" fmla="*/ 84 w 232"/>
                <a:gd name="T63" fmla="*/ 173 h 221"/>
                <a:gd name="T64" fmla="*/ 76 w 232"/>
                <a:gd name="T65" fmla="*/ 179 h 221"/>
                <a:gd name="T66" fmla="*/ 68 w 232"/>
                <a:gd name="T67" fmla="*/ 181 h 221"/>
                <a:gd name="T68" fmla="*/ 62 w 232"/>
                <a:gd name="T69" fmla="*/ 187 h 221"/>
                <a:gd name="T70" fmla="*/ 52 w 232"/>
                <a:gd name="T71" fmla="*/ 193 h 221"/>
                <a:gd name="T72" fmla="*/ 44 w 232"/>
                <a:gd name="T73" fmla="*/ 195 h 221"/>
                <a:gd name="T74" fmla="*/ 34 w 232"/>
                <a:gd name="T75" fmla="*/ 195 h 221"/>
                <a:gd name="T76" fmla="*/ 24 w 232"/>
                <a:gd name="T77" fmla="*/ 199 h 221"/>
                <a:gd name="T78" fmla="*/ 16 w 232"/>
                <a:gd name="T79" fmla="*/ 197 h 221"/>
                <a:gd name="T80" fmla="*/ 10 w 232"/>
                <a:gd name="T81" fmla="*/ 187 h 221"/>
                <a:gd name="T82" fmla="*/ 10 w 232"/>
                <a:gd name="T83" fmla="*/ 161 h 221"/>
                <a:gd name="T84" fmla="*/ 10 w 232"/>
                <a:gd name="T85" fmla="*/ 138 h 221"/>
                <a:gd name="T86" fmla="*/ 10 w 232"/>
                <a:gd name="T87" fmla="*/ 124 h 221"/>
                <a:gd name="T88" fmla="*/ 10 w 232"/>
                <a:gd name="T89" fmla="*/ 110 h 221"/>
                <a:gd name="T90" fmla="*/ 8 w 232"/>
                <a:gd name="T91" fmla="*/ 98 h 221"/>
                <a:gd name="T92" fmla="*/ 8 w 232"/>
                <a:gd name="T93" fmla="*/ 78 h 221"/>
                <a:gd name="T94" fmla="*/ 6 w 232"/>
                <a:gd name="T95" fmla="*/ 62 h 221"/>
                <a:gd name="T96" fmla="*/ 4 w 232"/>
                <a:gd name="T97" fmla="*/ 46 h 221"/>
                <a:gd name="T98" fmla="*/ 4 w 232"/>
                <a:gd name="T99" fmla="*/ 28 h 221"/>
                <a:gd name="T100" fmla="*/ 2 w 232"/>
                <a:gd name="T101" fmla="*/ 12 h 221"/>
                <a:gd name="T102" fmla="*/ 0 w 232"/>
                <a:gd name="T103" fmla="*/ 0 h 221"/>
                <a:gd name="T104" fmla="*/ 16 w 232"/>
                <a:gd name="T105" fmla="*/ 10 h 221"/>
                <a:gd name="T106" fmla="*/ 26 w 232"/>
                <a:gd name="T107" fmla="*/ 14 h 221"/>
                <a:gd name="T108" fmla="*/ 42 w 232"/>
                <a:gd name="T109" fmla="*/ 24 h 221"/>
                <a:gd name="T110" fmla="*/ 56 w 232"/>
                <a:gd name="T111" fmla="*/ 32 h 221"/>
                <a:gd name="T112" fmla="*/ 68 w 232"/>
                <a:gd name="T113" fmla="*/ 40 h 221"/>
                <a:gd name="T114" fmla="*/ 76 w 232"/>
                <a:gd name="T115" fmla="*/ 44 h 221"/>
                <a:gd name="T116" fmla="*/ 94 w 232"/>
                <a:gd name="T117" fmla="*/ 44 h 221"/>
                <a:gd name="T118" fmla="*/ 110 w 232"/>
                <a:gd name="T119" fmla="*/ 44 h 221"/>
                <a:gd name="T120" fmla="*/ 124 w 232"/>
                <a:gd name="T121" fmla="*/ 4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2" h="221">
                  <a:moveTo>
                    <a:pt x="136" y="44"/>
                  </a:moveTo>
                  <a:lnTo>
                    <a:pt x="138" y="44"/>
                  </a:lnTo>
                  <a:lnTo>
                    <a:pt x="142" y="44"/>
                  </a:lnTo>
                  <a:lnTo>
                    <a:pt x="144" y="44"/>
                  </a:lnTo>
                  <a:lnTo>
                    <a:pt x="148" y="44"/>
                  </a:lnTo>
                  <a:lnTo>
                    <a:pt x="150" y="44"/>
                  </a:lnTo>
                  <a:lnTo>
                    <a:pt x="150" y="46"/>
                  </a:lnTo>
                  <a:lnTo>
                    <a:pt x="150" y="48"/>
                  </a:lnTo>
                  <a:lnTo>
                    <a:pt x="152" y="48"/>
                  </a:lnTo>
                  <a:lnTo>
                    <a:pt x="152" y="50"/>
                  </a:lnTo>
                  <a:lnTo>
                    <a:pt x="152" y="52"/>
                  </a:lnTo>
                  <a:lnTo>
                    <a:pt x="152" y="54"/>
                  </a:lnTo>
                  <a:lnTo>
                    <a:pt x="152" y="56"/>
                  </a:lnTo>
                  <a:lnTo>
                    <a:pt x="154" y="58"/>
                  </a:lnTo>
                  <a:lnTo>
                    <a:pt x="154" y="58"/>
                  </a:lnTo>
                  <a:lnTo>
                    <a:pt x="156" y="58"/>
                  </a:lnTo>
                  <a:lnTo>
                    <a:pt x="156" y="60"/>
                  </a:lnTo>
                  <a:lnTo>
                    <a:pt x="156" y="62"/>
                  </a:lnTo>
                  <a:lnTo>
                    <a:pt x="156" y="64"/>
                  </a:lnTo>
                  <a:lnTo>
                    <a:pt x="158" y="64"/>
                  </a:lnTo>
                  <a:lnTo>
                    <a:pt x="158" y="66"/>
                  </a:lnTo>
                  <a:lnTo>
                    <a:pt x="160" y="66"/>
                  </a:lnTo>
                  <a:lnTo>
                    <a:pt x="160" y="68"/>
                  </a:lnTo>
                  <a:lnTo>
                    <a:pt x="160" y="70"/>
                  </a:lnTo>
                  <a:lnTo>
                    <a:pt x="160" y="72"/>
                  </a:lnTo>
                  <a:lnTo>
                    <a:pt x="162" y="74"/>
                  </a:lnTo>
                  <a:lnTo>
                    <a:pt x="162" y="76"/>
                  </a:lnTo>
                  <a:lnTo>
                    <a:pt x="164" y="76"/>
                  </a:lnTo>
                  <a:lnTo>
                    <a:pt x="164" y="78"/>
                  </a:lnTo>
                  <a:lnTo>
                    <a:pt x="164" y="80"/>
                  </a:lnTo>
                  <a:lnTo>
                    <a:pt x="164" y="82"/>
                  </a:lnTo>
                  <a:lnTo>
                    <a:pt x="166" y="82"/>
                  </a:lnTo>
                  <a:lnTo>
                    <a:pt x="168" y="84"/>
                  </a:lnTo>
                  <a:lnTo>
                    <a:pt x="170" y="84"/>
                  </a:lnTo>
                  <a:lnTo>
                    <a:pt x="170" y="86"/>
                  </a:lnTo>
                  <a:lnTo>
                    <a:pt x="172" y="86"/>
                  </a:lnTo>
                  <a:lnTo>
                    <a:pt x="174" y="86"/>
                  </a:lnTo>
                  <a:lnTo>
                    <a:pt x="176" y="86"/>
                  </a:lnTo>
                  <a:lnTo>
                    <a:pt x="176" y="88"/>
                  </a:lnTo>
                  <a:lnTo>
                    <a:pt x="178" y="88"/>
                  </a:lnTo>
                  <a:lnTo>
                    <a:pt x="178" y="90"/>
                  </a:lnTo>
                  <a:lnTo>
                    <a:pt x="180" y="90"/>
                  </a:lnTo>
                  <a:lnTo>
                    <a:pt x="182" y="90"/>
                  </a:lnTo>
                  <a:lnTo>
                    <a:pt x="184" y="90"/>
                  </a:lnTo>
                  <a:lnTo>
                    <a:pt x="186" y="90"/>
                  </a:lnTo>
                  <a:lnTo>
                    <a:pt x="186" y="92"/>
                  </a:lnTo>
                  <a:lnTo>
                    <a:pt x="188" y="92"/>
                  </a:lnTo>
                  <a:lnTo>
                    <a:pt x="188" y="94"/>
                  </a:lnTo>
                  <a:lnTo>
                    <a:pt x="190" y="94"/>
                  </a:lnTo>
                  <a:lnTo>
                    <a:pt x="190" y="96"/>
                  </a:lnTo>
                  <a:lnTo>
                    <a:pt x="192" y="96"/>
                  </a:lnTo>
                  <a:lnTo>
                    <a:pt x="192" y="98"/>
                  </a:lnTo>
                  <a:lnTo>
                    <a:pt x="194" y="98"/>
                  </a:lnTo>
                  <a:lnTo>
                    <a:pt x="194" y="100"/>
                  </a:lnTo>
                  <a:lnTo>
                    <a:pt x="194" y="102"/>
                  </a:lnTo>
                  <a:lnTo>
                    <a:pt x="196" y="102"/>
                  </a:lnTo>
                  <a:lnTo>
                    <a:pt x="196" y="100"/>
                  </a:lnTo>
                  <a:lnTo>
                    <a:pt x="196" y="102"/>
                  </a:lnTo>
                  <a:lnTo>
                    <a:pt x="198" y="102"/>
                  </a:lnTo>
                  <a:lnTo>
                    <a:pt x="200" y="102"/>
                  </a:lnTo>
                  <a:lnTo>
                    <a:pt x="200" y="104"/>
                  </a:lnTo>
                  <a:lnTo>
                    <a:pt x="198" y="104"/>
                  </a:lnTo>
                  <a:lnTo>
                    <a:pt x="198" y="106"/>
                  </a:lnTo>
                  <a:lnTo>
                    <a:pt x="196" y="106"/>
                  </a:lnTo>
                  <a:lnTo>
                    <a:pt x="196" y="106"/>
                  </a:lnTo>
                  <a:lnTo>
                    <a:pt x="194" y="106"/>
                  </a:lnTo>
                  <a:lnTo>
                    <a:pt x="192" y="108"/>
                  </a:lnTo>
                  <a:lnTo>
                    <a:pt x="192" y="110"/>
                  </a:lnTo>
                  <a:lnTo>
                    <a:pt x="192" y="112"/>
                  </a:lnTo>
                  <a:lnTo>
                    <a:pt x="194" y="112"/>
                  </a:lnTo>
                  <a:lnTo>
                    <a:pt x="196" y="110"/>
                  </a:lnTo>
                  <a:lnTo>
                    <a:pt x="198" y="110"/>
                  </a:lnTo>
                  <a:lnTo>
                    <a:pt x="200" y="108"/>
                  </a:lnTo>
                  <a:lnTo>
                    <a:pt x="202" y="108"/>
                  </a:lnTo>
                  <a:lnTo>
                    <a:pt x="206" y="106"/>
                  </a:lnTo>
                  <a:lnTo>
                    <a:pt x="208" y="106"/>
                  </a:lnTo>
                  <a:lnTo>
                    <a:pt x="210" y="106"/>
                  </a:lnTo>
                  <a:lnTo>
                    <a:pt x="212" y="104"/>
                  </a:lnTo>
                  <a:lnTo>
                    <a:pt x="212" y="106"/>
                  </a:lnTo>
                  <a:lnTo>
                    <a:pt x="212" y="108"/>
                  </a:lnTo>
                  <a:lnTo>
                    <a:pt x="212" y="110"/>
                  </a:lnTo>
                  <a:lnTo>
                    <a:pt x="212" y="112"/>
                  </a:lnTo>
                  <a:lnTo>
                    <a:pt x="214" y="114"/>
                  </a:lnTo>
                  <a:lnTo>
                    <a:pt x="214" y="116"/>
                  </a:lnTo>
                  <a:lnTo>
                    <a:pt x="216" y="122"/>
                  </a:lnTo>
                  <a:lnTo>
                    <a:pt x="216" y="124"/>
                  </a:lnTo>
                  <a:lnTo>
                    <a:pt x="218" y="126"/>
                  </a:lnTo>
                  <a:lnTo>
                    <a:pt x="218" y="128"/>
                  </a:lnTo>
                  <a:lnTo>
                    <a:pt x="218" y="130"/>
                  </a:lnTo>
                  <a:lnTo>
                    <a:pt x="220" y="132"/>
                  </a:lnTo>
                  <a:lnTo>
                    <a:pt x="220" y="134"/>
                  </a:lnTo>
                  <a:lnTo>
                    <a:pt x="220" y="136"/>
                  </a:lnTo>
                  <a:lnTo>
                    <a:pt x="220" y="138"/>
                  </a:lnTo>
                  <a:lnTo>
                    <a:pt x="222" y="138"/>
                  </a:lnTo>
                  <a:lnTo>
                    <a:pt x="222" y="140"/>
                  </a:lnTo>
                  <a:lnTo>
                    <a:pt x="222" y="142"/>
                  </a:lnTo>
                  <a:lnTo>
                    <a:pt x="224" y="145"/>
                  </a:lnTo>
                  <a:lnTo>
                    <a:pt x="224" y="147"/>
                  </a:lnTo>
                  <a:lnTo>
                    <a:pt x="224" y="149"/>
                  </a:lnTo>
                  <a:lnTo>
                    <a:pt x="226" y="151"/>
                  </a:lnTo>
                  <a:lnTo>
                    <a:pt x="226" y="153"/>
                  </a:lnTo>
                  <a:lnTo>
                    <a:pt x="226" y="155"/>
                  </a:lnTo>
                  <a:lnTo>
                    <a:pt x="228" y="155"/>
                  </a:lnTo>
                  <a:lnTo>
                    <a:pt x="228" y="157"/>
                  </a:lnTo>
                  <a:lnTo>
                    <a:pt x="228" y="159"/>
                  </a:lnTo>
                  <a:lnTo>
                    <a:pt x="230" y="161"/>
                  </a:lnTo>
                  <a:lnTo>
                    <a:pt x="230" y="163"/>
                  </a:lnTo>
                  <a:lnTo>
                    <a:pt x="230" y="165"/>
                  </a:lnTo>
                  <a:lnTo>
                    <a:pt x="232" y="167"/>
                  </a:lnTo>
                  <a:lnTo>
                    <a:pt x="232" y="169"/>
                  </a:lnTo>
                  <a:lnTo>
                    <a:pt x="226" y="175"/>
                  </a:lnTo>
                  <a:lnTo>
                    <a:pt x="224" y="177"/>
                  </a:lnTo>
                  <a:lnTo>
                    <a:pt x="222" y="177"/>
                  </a:lnTo>
                  <a:lnTo>
                    <a:pt x="222" y="179"/>
                  </a:lnTo>
                  <a:lnTo>
                    <a:pt x="220" y="179"/>
                  </a:lnTo>
                  <a:lnTo>
                    <a:pt x="220" y="181"/>
                  </a:lnTo>
                  <a:lnTo>
                    <a:pt x="212" y="191"/>
                  </a:lnTo>
                  <a:lnTo>
                    <a:pt x="210" y="193"/>
                  </a:lnTo>
                  <a:lnTo>
                    <a:pt x="208" y="193"/>
                  </a:lnTo>
                  <a:lnTo>
                    <a:pt x="206" y="195"/>
                  </a:lnTo>
                  <a:lnTo>
                    <a:pt x="204" y="199"/>
                  </a:lnTo>
                  <a:lnTo>
                    <a:pt x="202" y="199"/>
                  </a:lnTo>
                  <a:lnTo>
                    <a:pt x="200" y="201"/>
                  </a:lnTo>
                  <a:lnTo>
                    <a:pt x="198" y="203"/>
                  </a:lnTo>
                  <a:lnTo>
                    <a:pt x="196" y="203"/>
                  </a:lnTo>
                  <a:lnTo>
                    <a:pt x="194" y="205"/>
                  </a:lnTo>
                  <a:lnTo>
                    <a:pt x="192" y="205"/>
                  </a:lnTo>
                  <a:lnTo>
                    <a:pt x="192" y="207"/>
                  </a:lnTo>
                  <a:lnTo>
                    <a:pt x="190" y="207"/>
                  </a:lnTo>
                  <a:lnTo>
                    <a:pt x="190" y="209"/>
                  </a:lnTo>
                  <a:lnTo>
                    <a:pt x="188" y="209"/>
                  </a:lnTo>
                  <a:lnTo>
                    <a:pt x="188" y="211"/>
                  </a:lnTo>
                  <a:lnTo>
                    <a:pt x="186" y="211"/>
                  </a:lnTo>
                  <a:lnTo>
                    <a:pt x="186" y="213"/>
                  </a:lnTo>
                  <a:lnTo>
                    <a:pt x="184" y="213"/>
                  </a:lnTo>
                  <a:lnTo>
                    <a:pt x="184" y="215"/>
                  </a:lnTo>
                  <a:lnTo>
                    <a:pt x="182" y="215"/>
                  </a:lnTo>
                  <a:lnTo>
                    <a:pt x="182" y="217"/>
                  </a:lnTo>
                  <a:lnTo>
                    <a:pt x="180" y="217"/>
                  </a:lnTo>
                  <a:lnTo>
                    <a:pt x="180" y="219"/>
                  </a:lnTo>
                  <a:lnTo>
                    <a:pt x="178" y="219"/>
                  </a:lnTo>
                  <a:lnTo>
                    <a:pt x="176" y="219"/>
                  </a:lnTo>
                  <a:lnTo>
                    <a:pt x="174" y="219"/>
                  </a:lnTo>
                  <a:lnTo>
                    <a:pt x="172" y="219"/>
                  </a:lnTo>
                  <a:lnTo>
                    <a:pt x="170" y="219"/>
                  </a:lnTo>
                  <a:lnTo>
                    <a:pt x="170" y="221"/>
                  </a:lnTo>
                  <a:lnTo>
                    <a:pt x="170" y="219"/>
                  </a:lnTo>
                  <a:lnTo>
                    <a:pt x="168" y="219"/>
                  </a:lnTo>
                  <a:lnTo>
                    <a:pt x="166" y="219"/>
                  </a:lnTo>
                  <a:lnTo>
                    <a:pt x="164" y="219"/>
                  </a:lnTo>
                  <a:lnTo>
                    <a:pt x="164" y="217"/>
                  </a:lnTo>
                  <a:lnTo>
                    <a:pt x="164" y="215"/>
                  </a:lnTo>
                  <a:lnTo>
                    <a:pt x="164" y="213"/>
                  </a:lnTo>
                  <a:lnTo>
                    <a:pt x="164" y="211"/>
                  </a:lnTo>
                  <a:lnTo>
                    <a:pt x="162" y="211"/>
                  </a:lnTo>
                  <a:lnTo>
                    <a:pt x="162" y="209"/>
                  </a:lnTo>
                  <a:lnTo>
                    <a:pt x="160" y="209"/>
                  </a:lnTo>
                  <a:lnTo>
                    <a:pt x="160" y="207"/>
                  </a:lnTo>
                  <a:lnTo>
                    <a:pt x="158" y="207"/>
                  </a:lnTo>
                  <a:lnTo>
                    <a:pt x="156" y="207"/>
                  </a:lnTo>
                  <a:lnTo>
                    <a:pt x="156" y="205"/>
                  </a:lnTo>
                  <a:lnTo>
                    <a:pt x="154" y="205"/>
                  </a:lnTo>
                  <a:lnTo>
                    <a:pt x="154" y="203"/>
                  </a:lnTo>
                  <a:lnTo>
                    <a:pt x="152" y="203"/>
                  </a:lnTo>
                  <a:lnTo>
                    <a:pt x="154" y="203"/>
                  </a:lnTo>
                  <a:lnTo>
                    <a:pt x="152" y="203"/>
                  </a:lnTo>
                  <a:lnTo>
                    <a:pt x="150" y="203"/>
                  </a:lnTo>
                  <a:lnTo>
                    <a:pt x="148" y="203"/>
                  </a:lnTo>
                  <a:lnTo>
                    <a:pt x="146" y="203"/>
                  </a:lnTo>
                  <a:lnTo>
                    <a:pt x="144" y="203"/>
                  </a:lnTo>
                  <a:lnTo>
                    <a:pt x="144" y="201"/>
                  </a:lnTo>
                  <a:lnTo>
                    <a:pt x="144" y="199"/>
                  </a:lnTo>
                  <a:lnTo>
                    <a:pt x="142" y="199"/>
                  </a:lnTo>
                  <a:lnTo>
                    <a:pt x="142" y="201"/>
                  </a:lnTo>
                  <a:lnTo>
                    <a:pt x="140" y="201"/>
                  </a:lnTo>
                  <a:lnTo>
                    <a:pt x="138" y="201"/>
                  </a:lnTo>
                  <a:lnTo>
                    <a:pt x="136" y="201"/>
                  </a:lnTo>
                  <a:lnTo>
                    <a:pt x="136" y="199"/>
                  </a:lnTo>
                  <a:lnTo>
                    <a:pt x="136" y="197"/>
                  </a:lnTo>
                  <a:lnTo>
                    <a:pt x="134" y="197"/>
                  </a:lnTo>
                  <a:lnTo>
                    <a:pt x="132" y="197"/>
                  </a:lnTo>
                  <a:lnTo>
                    <a:pt x="132" y="195"/>
                  </a:lnTo>
                  <a:lnTo>
                    <a:pt x="130" y="193"/>
                  </a:lnTo>
                  <a:lnTo>
                    <a:pt x="130" y="191"/>
                  </a:lnTo>
                  <a:lnTo>
                    <a:pt x="128" y="191"/>
                  </a:lnTo>
                  <a:lnTo>
                    <a:pt x="128" y="189"/>
                  </a:lnTo>
                  <a:lnTo>
                    <a:pt x="126" y="189"/>
                  </a:lnTo>
                  <a:lnTo>
                    <a:pt x="124" y="189"/>
                  </a:lnTo>
                  <a:lnTo>
                    <a:pt x="124" y="191"/>
                  </a:lnTo>
                  <a:lnTo>
                    <a:pt x="122" y="191"/>
                  </a:lnTo>
                  <a:lnTo>
                    <a:pt x="120" y="191"/>
                  </a:lnTo>
                  <a:lnTo>
                    <a:pt x="120" y="193"/>
                  </a:lnTo>
                  <a:lnTo>
                    <a:pt x="118" y="193"/>
                  </a:lnTo>
                  <a:lnTo>
                    <a:pt x="116" y="193"/>
                  </a:lnTo>
                  <a:lnTo>
                    <a:pt x="116" y="193"/>
                  </a:lnTo>
                  <a:lnTo>
                    <a:pt x="114" y="193"/>
                  </a:lnTo>
                  <a:lnTo>
                    <a:pt x="112" y="193"/>
                  </a:lnTo>
                  <a:lnTo>
                    <a:pt x="110" y="193"/>
                  </a:lnTo>
                  <a:lnTo>
                    <a:pt x="110" y="191"/>
                  </a:lnTo>
                  <a:lnTo>
                    <a:pt x="108" y="191"/>
                  </a:lnTo>
                  <a:lnTo>
                    <a:pt x="108" y="189"/>
                  </a:lnTo>
                  <a:lnTo>
                    <a:pt x="108" y="187"/>
                  </a:lnTo>
                  <a:lnTo>
                    <a:pt x="106" y="187"/>
                  </a:lnTo>
                  <a:lnTo>
                    <a:pt x="106" y="185"/>
                  </a:lnTo>
                  <a:lnTo>
                    <a:pt x="106" y="183"/>
                  </a:lnTo>
                  <a:lnTo>
                    <a:pt x="106" y="181"/>
                  </a:lnTo>
                  <a:lnTo>
                    <a:pt x="106" y="179"/>
                  </a:lnTo>
                  <a:lnTo>
                    <a:pt x="104" y="177"/>
                  </a:lnTo>
                  <a:lnTo>
                    <a:pt x="102" y="177"/>
                  </a:lnTo>
                  <a:lnTo>
                    <a:pt x="102" y="175"/>
                  </a:lnTo>
                  <a:lnTo>
                    <a:pt x="100" y="175"/>
                  </a:lnTo>
                  <a:lnTo>
                    <a:pt x="98" y="175"/>
                  </a:lnTo>
                  <a:lnTo>
                    <a:pt x="98" y="173"/>
                  </a:lnTo>
                  <a:lnTo>
                    <a:pt x="98" y="171"/>
                  </a:lnTo>
                  <a:lnTo>
                    <a:pt x="96" y="171"/>
                  </a:lnTo>
                  <a:lnTo>
                    <a:pt x="94" y="169"/>
                  </a:lnTo>
                  <a:lnTo>
                    <a:pt x="92" y="169"/>
                  </a:lnTo>
                  <a:lnTo>
                    <a:pt x="90" y="169"/>
                  </a:lnTo>
                  <a:lnTo>
                    <a:pt x="88" y="169"/>
                  </a:lnTo>
                  <a:lnTo>
                    <a:pt x="86" y="169"/>
                  </a:lnTo>
                  <a:lnTo>
                    <a:pt x="86" y="171"/>
                  </a:lnTo>
                  <a:lnTo>
                    <a:pt x="86" y="173"/>
                  </a:lnTo>
                  <a:lnTo>
                    <a:pt x="84" y="171"/>
                  </a:lnTo>
                  <a:lnTo>
                    <a:pt x="84" y="173"/>
                  </a:lnTo>
                  <a:lnTo>
                    <a:pt x="82" y="173"/>
                  </a:lnTo>
                  <a:lnTo>
                    <a:pt x="82" y="175"/>
                  </a:lnTo>
                  <a:lnTo>
                    <a:pt x="80" y="175"/>
                  </a:lnTo>
                  <a:lnTo>
                    <a:pt x="78" y="175"/>
                  </a:lnTo>
                  <a:lnTo>
                    <a:pt x="78" y="177"/>
                  </a:lnTo>
                  <a:lnTo>
                    <a:pt x="78" y="179"/>
                  </a:lnTo>
                  <a:lnTo>
                    <a:pt x="76" y="179"/>
                  </a:lnTo>
                  <a:lnTo>
                    <a:pt x="76" y="181"/>
                  </a:lnTo>
                  <a:lnTo>
                    <a:pt x="74" y="181"/>
                  </a:lnTo>
                  <a:lnTo>
                    <a:pt x="74" y="183"/>
                  </a:lnTo>
                  <a:lnTo>
                    <a:pt x="72" y="183"/>
                  </a:lnTo>
                  <a:lnTo>
                    <a:pt x="72" y="181"/>
                  </a:lnTo>
                  <a:lnTo>
                    <a:pt x="70" y="181"/>
                  </a:lnTo>
                  <a:lnTo>
                    <a:pt x="68" y="181"/>
                  </a:lnTo>
                  <a:lnTo>
                    <a:pt x="68" y="181"/>
                  </a:lnTo>
                  <a:lnTo>
                    <a:pt x="66" y="181"/>
                  </a:lnTo>
                  <a:lnTo>
                    <a:pt x="66" y="183"/>
                  </a:lnTo>
                  <a:lnTo>
                    <a:pt x="66" y="185"/>
                  </a:lnTo>
                  <a:lnTo>
                    <a:pt x="64" y="185"/>
                  </a:lnTo>
                  <a:lnTo>
                    <a:pt x="62" y="185"/>
                  </a:lnTo>
                  <a:lnTo>
                    <a:pt x="62" y="187"/>
                  </a:lnTo>
                  <a:lnTo>
                    <a:pt x="60" y="187"/>
                  </a:lnTo>
                  <a:lnTo>
                    <a:pt x="58" y="189"/>
                  </a:lnTo>
                  <a:lnTo>
                    <a:pt x="58" y="191"/>
                  </a:lnTo>
                  <a:lnTo>
                    <a:pt x="56" y="191"/>
                  </a:lnTo>
                  <a:lnTo>
                    <a:pt x="54" y="191"/>
                  </a:lnTo>
                  <a:lnTo>
                    <a:pt x="54" y="193"/>
                  </a:lnTo>
                  <a:lnTo>
                    <a:pt x="52" y="193"/>
                  </a:lnTo>
                  <a:lnTo>
                    <a:pt x="52" y="195"/>
                  </a:lnTo>
                  <a:lnTo>
                    <a:pt x="50" y="195"/>
                  </a:lnTo>
                  <a:lnTo>
                    <a:pt x="50" y="193"/>
                  </a:lnTo>
                  <a:lnTo>
                    <a:pt x="48" y="193"/>
                  </a:lnTo>
                  <a:lnTo>
                    <a:pt x="46" y="193"/>
                  </a:lnTo>
                  <a:lnTo>
                    <a:pt x="46" y="195"/>
                  </a:lnTo>
                  <a:lnTo>
                    <a:pt x="44" y="195"/>
                  </a:lnTo>
                  <a:lnTo>
                    <a:pt x="42" y="195"/>
                  </a:lnTo>
                  <a:lnTo>
                    <a:pt x="40" y="195"/>
                  </a:lnTo>
                  <a:lnTo>
                    <a:pt x="40" y="193"/>
                  </a:lnTo>
                  <a:lnTo>
                    <a:pt x="38" y="193"/>
                  </a:lnTo>
                  <a:lnTo>
                    <a:pt x="38" y="195"/>
                  </a:lnTo>
                  <a:lnTo>
                    <a:pt x="36" y="195"/>
                  </a:lnTo>
                  <a:lnTo>
                    <a:pt x="34" y="195"/>
                  </a:lnTo>
                  <a:lnTo>
                    <a:pt x="34" y="197"/>
                  </a:lnTo>
                  <a:lnTo>
                    <a:pt x="32" y="197"/>
                  </a:lnTo>
                  <a:lnTo>
                    <a:pt x="30" y="197"/>
                  </a:lnTo>
                  <a:lnTo>
                    <a:pt x="28" y="197"/>
                  </a:lnTo>
                  <a:lnTo>
                    <a:pt x="26" y="197"/>
                  </a:lnTo>
                  <a:lnTo>
                    <a:pt x="24" y="197"/>
                  </a:lnTo>
                  <a:lnTo>
                    <a:pt x="24" y="199"/>
                  </a:lnTo>
                  <a:lnTo>
                    <a:pt x="22" y="199"/>
                  </a:lnTo>
                  <a:lnTo>
                    <a:pt x="22" y="201"/>
                  </a:lnTo>
                  <a:lnTo>
                    <a:pt x="20" y="199"/>
                  </a:lnTo>
                  <a:lnTo>
                    <a:pt x="18" y="199"/>
                  </a:lnTo>
                  <a:lnTo>
                    <a:pt x="18" y="199"/>
                  </a:lnTo>
                  <a:lnTo>
                    <a:pt x="16" y="199"/>
                  </a:lnTo>
                  <a:lnTo>
                    <a:pt x="16" y="197"/>
                  </a:lnTo>
                  <a:lnTo>
                    <a:pt x="14" y="197"/>
                  </a:lnTo>
                  <a:lnTo>
                    <a:pt x="14" y="199"/>
                  </a:lnTo>
                  <a:lnTo>
                    <a:pt x="12" y="197"/>
                  </a:lnTo>
                  <a:lnTo>
                    <a:pt x="12" y="199"/>
                  </a:lnTo>
                  <a:lnTo>
                    <a:pt x="10" y="199"/>
                  </a:lnTo>
                  <a:lnTo>
                    <a:pt x="10" y="189"/>
                  </a:lnTo>
                  <a:lnTo>
                    <a:pt x="10" y="187"/>
                  </a:lnTo>
                  <a:lnTo>
                    <a:pt x="10" y="185"/>
                  </a:lnTo>
                  <a:lnTo>
                    <a:pt x="10" y="183"/>
                  </a:lnTo>
                  <a:lnTo>
                    <a:pt x="10" y="181"/>
                  </a:lnTo>
                  <a:lnTo>
                    <a:pt x="10" y="179"/>
                  </a:lnTo>
                  <a:lnTo>
                    <a:pt x="10" y="177"/>
                  </a:lnTo>
                  <a:lnTo>
                    <a:pt x="10" y="165"/>
                  </a:lnTo>
                  <a:lnTo>
                    <a:pt x="10" y="161"/>
                  </a:lnTo>
                  <a:lnTo>
                    <a:pt x="10" y="159"/>
                  </a:lnTo>
                  <a:lnTo>
                    <a:pt x="10" y="157"/>
                  </a:lnTo>
                  <a:lnTo>
                    <a:pt x="10" y="155"/>
                  </a:lnTo>
                  <a:lnTo>
                    <a:pt x="10" y="149"/>
                  </a:lnTo>
                  <a:lnTo>
                    <a:pt x="10" y="147"/>
                  </a:lnTo>
                  <a:lnTo>
                    <a:pt x="10" y="140"/>
                  </a:lnTo>
                  <a:lnTo>
                    <a:pt x="10" y="138"/>
                  </a:lnTo>
                  <a:lnTo>
                    <a:pt x="10" y="136"/>
                  </a:lnTo>
                  <a:lnTo>
                    <a:pt x="10" y="134"/>
                  </a:lnTo>
                  <a:lnTo>
                    <a:pt x="10" y="132"/>
                  </a:lnTo>
                  <a:lnTo>
                    <a:pt x="10" y="130"/>
                  </a:lnTo>
                  <a:lnTo>
                    <a:pt x="10" y="128"/>
                  </a:lnTo>
                  <a:lnTo>
                    <a:pt x="10" y="126"/>
                  </a:lnTo>
                  <a:lnTo>
                    <a:pt x="10" y="124"/>
                  </a:lnTo>
                  <a:lnTo>
                    <a:pt x="10" y="122"/>
                  </a:lnTo>
                  <a:lnTo>
                    <a:pt x="10" y="120"/>
                  </a:lnTo>
                  <a:lnTo>
                    <a:pt x="10" y="118"/>
                  </a:lnTo>
                  <a:lnTo>
                    <a:pt x="10" y="116"/>
                  </a:lnTo>
                  <a:lnTo>
                    <a:pt x="10" y="114"/>
                  </a:lnTo>
                  <a:lnTo>
                    <a:pt x="10" y="112"/>
                  </a:lnTo>
                  <a:lnTo>
                    <a:pt x="10" y="110"/>
                  </a:lnTo>
                  <a:lnTo>
                    <a:pt x="10" y="108"/>
                  </a:lnTo>
                  <a:lnTo>
                    <a:pt x="10" y="106"/>
                  </a:lnTo>
                  <a:lnTo>
                    <a:pt x="10" y="106"/>
                  </a:lnTo>
                  <a:lnTo>
                    <a:pt x="10" y="104"/>
                  </a:lnTo>
                  <a:lnTo>
                    <a:pt x="10" y="102"/>
                  </a:lnTo>
                  <a:lnTo>
                    <a:pt x="10" y="100"/>
                  </a:lnTo>
                  <a:lnTo>
                    <a:pt x="8" y="98"/>
                  </a:lnTo>
                  <a:lnTo>
                    <a:pt x="8" y="96"/>
                  </a:lnTo>
                  <a:lnTo>
                    <a:pt x="8" y="94"/>
                  </a:lnTo>
                  <a:lnTo>
                    <a:pt x="8" y="92"/>
                  </a:lnTo>
                  <a:lnTo>
                    <a:pt x="8" y="88"/>
                  </a:lnTo>
                  <a:lnTo>
                    <a:pt x="8" y="84"/>
                  </a:lnTo>
                  <a:lnTo>
                    <a:pt x="8" y="82"/>
                  </a:lnTo>
                  <a:lnTo>
                    <a:pt x="8" y="78"/>
                  </a:lnTo>
                  <a:lnTo>
                    <a:pt x="8" y="74"/>
                  </a:lnTo>
                  <a:lnTo>
                    <a:pt x="8" y="72"/>
                  </a:lnTo>
                  <a:lnTo>
                    <a:pt x="6" y="72"/>
                  </a:lnTo>
                  <a:lnTo>
                    <a:pt x="6" y="70"/>
                  </a:lnTo>
                  <a:lnTo>
                    <a:pt x="6" y="68"/>
                  </a:lnTo>
                  <a:lnTo>
                    <a:pt x="6" y="66"/>
                  </a:lnTo>
                  <a:lnTo>
                    <a:pt x="6" y="62"/>
                  </a:lnTo>
                  <a:lnTo>
                    <a:pt x="6" y="60"/>
                  </a:lnTo>
                  <a:lnTo>
                    <a:pt x="6" y="58"/>
                  </a:lnTo>
                  <a:lnTo>
                    <a:pt x="6" y="56"/>
                  </a:lnTo>
                  <a:lnTo>
                    <a:pt x="6" y="52"/>
                  </a:lnTo>
                  <a:lnTo>
                    <a:pt x="6" y="50"/>
                  </a:lnTo>
                  <a:lnTo>
                    <a:pt x="6" y="48"/>
                  </a:lnTo>
                  <a:lnTo>
                    <a:pt x="4" y="46"/>
                  </a:lnTo>
                  <a:lnTo>
                    <a:pt x="4" y="42"/>
                  </a:lnTo>
                  <a:lnTo>
                    <a:pt x="4" y="40"/>
                  </a:lnTo>
                  <a:lnTo>
                    <a:pt x="4" y="38"/>
                  </a:lnTo>
                  <a:lnTo>
                    <a:pt x="4" y="36"/>
                  </a:lnTo>
                  <a:lnTo>
                    <a:pt x="4" y="34"/>
                  </a:lnTo>
                  <a:lnTo>
                    <a:pt x="4" y="30"/>
                  </a:lnTo>
                  <a:lnTo>
                    <a:pt x="4" y="28"/>
                  </a:lnTo>
                  <a:lnTo>
                    <a:pt x="4" y="26"/>
                  </a:lnTo>
                  <a:lnTo>
                    <a:pt x="4" y="24"/>
                  </a:lnTo>
                  <a:lnTo>
                    <a:pt x="2" y="20"/>
                  </a:lnTo>
                  <a:lnTo>
                    <a:pt x="2" y="18"/>
                  </a:lnTo>
                  <a:lnTo>
                    <a:pt x="2" y="16"/>
                  </a:lnTo>
                  <a:lnTo>
                    <a:pt x="2" y="14"/>
                  </a:lnTo>
                  <a:lnTo>
                    <a:pt x="2" y="12"/>
                  </a:lnTo>
                  <a:lnTo>
                    <a:pt x="2" y="10"/>
                  </a:lnTo>
                  <a:lnTo>
                    <a:pt x="2" y="10"/>
                  </a:lnTo>
                  <a:lnTo>
                    <a:pt x="2" y="6"/>
                  </a:lnTo>
                  <a:lnTo>
                    <a:pt x="2" y="4"/>
                  </a:lnTo>
                  <a:lnTo>
                    <a:pt x="2" y="2"/>
                  </a:lnTo>
                  <a:lnTo>
                    <a:pt x="2" y="0"/>
                  </a:lnTo>
                  <a:lnTo>
                    <a:pt x="0" y="0"/>
                  </a:lnTo>
                  <a:lnTo>
                    <a:pt x="2" y="0"/>
                  </a:lnTo>
                  <a:lnTo>
                    <a:pt x="4" y="2"/>
                  </a:lnTo>
                  <a:lnTo>
                    <a:pt x="6" y="4"/>
                  </a:lnTo>
                  <a:lnTo>
                    <a:pt x="8" y="4"/>
                  </a:lnTo>
                  <a:lnTo>
                    <a:pt x="10" y="6"/>
                  </a:lnTo>
                  <a:lnTo>
                    <a:pt x="14" y="8"/>
                  </a:lnTo>
                  <a:lnTo>
                    <a:pt x="16" y="10"/>
                  </a:lnTo>
                  <a:lnTo>
                    <a:pt x="18" y="10"/>
                  </a:lnTo>
                  <a:lnTo>
                    <a:pt x="18" y="10"/>
                  </a:lnTo>
                  <a:lnTo>
                    <a:pt x="18" y="10"/>
                  </a:lnTo>
                  <a:lnTo>
                    <a:pt x="20" y="10"/>
                  </a:lnTo>
                  <a:lnTo>
                    <a:pt x="22" y="12"/>
                  </a:lnTo>
                  <a:lnTo>
                    <a:pt x="24" y="12"/>
                  </a:lnTo>
                  <a:lnTo>
                    <a:pt x="26" y="14"/>
                  </a:lnTo>
                  <a:lnTo>
                    <a:pt x="28" y="14"/>
                  </a:lnTo>
                  <a:lnTo>
                    <a:pt x="30" y="16"/>
                  </a:lnTo>
                  <a:lnTo>
                    <a:pt x="30" y="18"/>
                  </a:lnTo>
                  <a:lnTo>
                    <a:pt x="32" y="18"/>
                  </a:lnTo>
                  <a:lnTo>
                    <a:pt x="34" y="20"/>
                  </a:lnTo>
                  <a:lnTo>
                    <a:pt x="38" y="22"/>
                  </a:lnTo>
                  <a:lnTo>
                    <a:pt x="42" y="24"/>
                  </a:lnTo>
                  <a:lnTo>
                    <a:pt x="44" y="24"/>
                  </a:lnTo>
                  <a:lnTo>
                    <a:pt x="44" y="26"/>
                  </a:lnTo>
                  <a:lnTo>
                    <a:pt x="46" y="26"/>
                  </a:lnTo>
                  <a:lnTo>
                    <a:pt x="50" y="30"/>
                  </a:lnTo>
                  <a:lnTo>
                    <a:pt x="52" y="30"/>
                  </a:lnTo>
                  <a:lnTo>
                    <a:pt x="54" y="32"/>
                  </a:lnTo>
                  <a:lnTo>
                    <a:pt x="56" y="32"/>
                  </a:lnTo>
                  <a:lnTo>
                    <a:pt x="58" y="34"/>
                  </a:lnTo>
                  <a:lnTo>
                    <a:pt x="60" y="34"/>
                  </a:lnTo>
                  <a:lnTo>
                    <a:pt x="62" y="36"/>
                  </a:lnTo>
                  <a:lnTo>
                    <a:pt x="64" y="38"/>
                  </a:lnTo>
                  <a:lnTo>
                    <a:pt x="66" y="38"/>
                  </a:lnTo>
                  <a:lnTo>
                    <a:pt x="66" y="40"/>
                  </a:lnTo>
                  <a:lnTo>
                    <a:pt x="68" y="40"/>
                  </a:lnTo>
                  <a:lnTo>
                    <a:pt x="68" y="40"/>
                  </a:lnTo>
                  <a:lnTo>
                    <a:pt x="68" y="42"/>
                  </a:lnTo>
                  <a:lnTo>
                    <a:pt x="70" y="42"/>
                  </a:lnTo>
                  <a:lnTo>
                    <a:pt x="72" y="42"/>
                  </a:lnTo>
                  <a:lnTo>
                    <a:pt x="72" y="44"/>
                  </a:lnTo>
                  <a:lnTo>
                    <a:pt x="74" y="44"/>
                  </a:lnTo>
                  <a:lnTo>
                    <a:pt x="76" y="44"/>
                  </a:lnTo>
                  <a:lnTo>
                    <a:pt x="78" y="44"/>
                  </a:lnTo>
                  <a:lnTo>
                    <a:pt x="80" y="44"/>
                  </a:lnTo>
                  <a:lnTo>
                    <a:pt x="84" y="44"/>
                  </a:lnTo>
                  <a:lnTo>
                    <a:pt x="88" y="44"/>
                  </a:lnTo>
                  <a:lnTo>
                    <a:pt x="90" y="44"/>
                  </a:lnTo>
                  <a:lnTo>
                    <a:pt x="92" y="44"/>
                  </a:lnTo>
                  <a:lnTo>
                    <a:pt x="94" y="44"/>
                  </a:lnTo>
                  <a:lnTo>
                    <a:pt x="96" y="44"/>
                  </a:lnTo>
                  <a:lnTo>
                    <a:pt x="98" y="44"/>
                  </a:lnTo>
                  <a:lnTo>
                    <a:pt x="102" y="44"/>
                  </a:lnTo>
                  <a:lnTo>
                    <a:pt x="104" y="44"/>
                  </a:lnTo>
                  <a:lnTo>
                    <a:pt x="106" y="44"/>
                  </a:lnTo>
                  <a:lnTo>
                    <a:pt x="108" y="44"/>
                  </a:lnTo>
                  <a:lnTo>
                    <a:pt x="110" y="44"/>
                  </a:lnTo>
                  <a:lnTo>
                    <a:pt x="112" y="44"/>
                  </a:lnTo>
                  <a:lnTo>
                    <a:pt x="114" y="44"/>
                  </a:lnTo>
                  <a:lnTo>
                    <a:pt x="116" y="44"/>
                  </a:lnTo>
                  <a:lnTo>
                    <a:pt x="116" y="44"/>
                  </a:lnTo>
                  <a:lnTo>
                    <a:pt x="118" y="44"/>
                  </a:lnTo>
                  <a:lnTo>
                    <a:pt x="120" y="44"/>
                  </a:lnTo>
                  <a:lnTo>
                    <a:pt x="124" y="44"/>
                  </a:lnTo>
                  <a:lnTo>
                    <a:pt x="128" y="44"/>
                  </a:lnTo>
                  <a:lnTo>
                    <a:pt x="130" y="44"/>
                  </a:lnTo>
                  <a:lnTo>
                    <a:pt x="132" y="44"/>
                  </a:lnTo>
                  <a:lnTo>
                    <a:pt x="136" y="4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4" name="Freeform 199"/>
            <p:cNvSpPr>
              <a:spLocks/>
            </p:cNvSpPr>
            <p:nvPr/>
          </p:nvSpPr>
          <p:spPr bwMode="auto">
            <a:xfrm>
              <a:off x="7929563" y="3157538"/>
              <a:ext cx="263525" cy="339725"/>
            </a:xfrm>
            <a:custGeom>
              <a:avLst/>
              <a:gdLst>
                <a:gd name="T0" fmla="*/ 40 w 166"/>
                <a:gd name="T1" fmla="*/ 10 h 214"/>
                <a:gd name="T2" fmla="*/ 38 w 166"/>
                <a:gd name="T3" fmla="*/ 16 h 214"/>
                <a:gd name="T4" fmla="*/ 42 w 166"/>
                <a:gd name="T5" fmla="*/ 26 h 214"/>
                <a:gd name="T6" fmla="*/ 50 w 166"/>
                <a:gd name="T7" fmla="*/ 30 h 214"/>
                <a:gd name="T8" fmla="*/ 58 w 166"/>
                <a:gd name="T9" fmla="*/ 34 h 214"/>
                <a:gd name="T10" fmla="*/ 62 w 166"/>
                <a:gd name="T11" fmla="*/ 40 h 214"/>
                <a:gd name="T12" fmla="*/ 68 w 166"/>
                <a:gd name="T13" fmla="*/ 46 h 214"/>
                <a:gd name="T14" fmla="*/ 70 w 166"/>
                <a:gd name="T15" fmla="*/ 52 h 214"/>
                <a:gd name="T16" fmla="*/ 66 w 166"/>
                <a:gd name="T17" fmla="*/ 62 h 214"/>
                <a:gd name="T18" fmla="*/ 66 w 166"/>
                <a:gd name="T19" fmla="*/ 70 h 214"/>
                <a:gd name="T20" fmla="*/ 72 w 166"/>
                <a:gd name="T21" fmla="*/ 76 h 214"/>
                <a:gd name="T22" fmla="*/ 76 w 166"/>
                <a:gd name="T23" fmla="*/ 80 h 214"/>
                <a:gd name="T24" fmla="*/ 78 w 166"/>
                <a:gd name="T25" fmla="*/ 86 h 214"/>
                <a:gd name="T26" fmla="*/ 80 w 166"/>
                <a:gd name="T27" fmla="*/ 90 h 214"/>
                <a:gd name="T28" fmla="*/ 88 w 166"/>
                <a:gd name="T29" fmla="*/ 86 h 214"/>
                <a:gd name="T30" fmla="*/ 96 w 166"/>
                <a:gd name="T31" fmla="*/ 82 h 214"/>
                <a:gd name="T32" fmla="*/ 102 w 166"/>
                <a:gd name="T33" fmla="*/ 84 h 214"/>
                <a:gd name="T34" fmla="*/ 100 w 166"/>
                <a:gd name="T35" fmla="*/ 90 h 214"/>
                <a:gd name="T36" fmla="*/ 110 w 166"/>
                <a:gd name="T37" fmla="*/ 92 h 214"/>
                <a:gd name="T38" fmla="*/ 106 w 166"/>
                <a:gd name="T39" fmla="*/ 100 h 214"/>
                <a:gd name="T40" fmla="*/ 110 w 166"/>
                <a:gd name="T41" fmla="*/ 104 h 214"/>
                <a:gd name="T42" fmla="*/ 108 w 166"/>
                <a:gd name="T43" fmla="*/ 112 h 214"/>
                <a:gd name="T44" fmla="*/ 102 w 166"/>
                <a:gd name="T45" fmla="*/ 116 h 214"/>
                <a:gd name="T46" fmla="*/ 110 w 166"/>
                <a:gd name="T47" fmla="*/ 120 h 214"/>
                <a:gd name="T48" fmla="*/ 118 w 166"/>
                <a:gd name="T49" fmla="*/ 120 h 214"/>
                <a:gd name="T50" fmla="*/ 130 w 166"/>
                <a:gd name="T51" fmla="*/ 124 h 214"/>
                <a:gd name="T52" fmla="*/ 138 w 166"/>
                <a:gd name="T53" fmla="*/ 126 h 214"/>
                <a:gd name="T54" fmla="*/ 148 w 166"/>
                <a:gd name="T55" fmla="*/ 128 h 214"/>
                <a:gd name="T56" fmla="*/ 156 w 166"/>
                <a:gd name="T57" fmla="*/ 132 h 214"/>
                <a:gd name="T58" fmla="*/ 164 w 166"/>
                <a:gd name="T59" fmla="*/ 134 h 214"/>
                <a:gd name="T60" fmla="*/ 160 w 166"/>
                <a:gd name="T61" fmla="*/ 140 h 214"/>
                <a:gd name="T62" fmla="*/ 156 w 166"/>
                <a:gd name="T63" fmla="*/ 146 h 214"/>
                <a:gd name="T64" fmla="*/ 160 w 166"/>
                <a:gd name="T65" fmla="*/ 152 h 214"/>
                <a:gd name="T66" fmla="*/ 144 w 166"/>
                <a:gd name="T67" fmla="*/ 162 h 214"/>
                <a:gd name="T68" fmla="*/ 132 w 166"/>
                <a:gd name="T69" fmla="*/ 170 h 214"/>
                <a:gd name="T70" fmla="*/ 110 w 166"/>
                <a:gd name="T71" fmla="*/ 180 h 214"/>
                <a:gd name="T72" fmla="*/ 94 w 166"/>
                <a:gd name="T73" fmla="*/ 190 h 214"/>
                <a:gd name="T74" fmla="*/ 78 w 166"/>
                <a:gd name="T75" fmla="*/ 198 h 214"/>
                <a:gd name="T76" fmla="*/ 64 w 166"/>
                <a:gd name="T77" fmla="*/ 204 h 214"/>
                <a:gd name="T78" fmla="*/ 50 w 166"/>
                <a:gd name="T79" fmla="*/ 210 h 214"/>
                <a:gd name="T80" fmla="*/ 42 w 166"/>
                <a:gd name="T81" fmla="*/ 210 h 214"/>
                <a:gd name="T82" fmla="*/ 50 w 166"/>
                <a:gd name="T83" fmla="*/ 206 h 214"/>
                <a:gd name="T84" fmla="*/ 44 w 166"/>
                <a:gd name="T85" fmla="*/ 204 h 214"/>
                <a:gd name="T86" fmla="*/ 40 w 166"/>
                <a:gd name="T87" fmla="*/ 196 h 214"/>
                <a:gd name="T88" fmla="*/ 32 w 166"/>
                <a:gd name="T89" fmla="*/ 192 h 214"/>
                <a:gd name="T90" fmla="*/ 24 w 166"/>
                <a:gd name="T91" fmla="*/ 188 h 214"/>
                <a:gd name="T92" fmla="*/ 14 w 166"/>
                <a:gd name="T93" fmla="*/ 184 h 214"/>
                <a:gd name="T94" fmla="*/ 10 w 166"/>
                <a:gd name="T95" fmla="*/ 174 h 214"/>
                <a:gd name="T96" fmla="*/ 6 w 166"/>
                <a:gd name="T97" fmla="*/ 166 h 214"/>
                <a:gd name="T98" fmla="*/ 2 w 166"/>
                <a:gd name="T99" fmla="*/ 158 h 214"/>
                <a:gd name="T100" fmla="*/ 0 w 166"/>
                <a:gd name="T101" fmla="*/ 148 h 214"/>
                <a:gd name="T102" fmla="*/ 2 w 166"/>
                <a:gd name="T103" fmla="*/ 128 h 214"/>
                <a:gd name="T104" fmla="*/ 2 w 166"/>
                <a:gd name="T105" fmla="*/ 116 h 214"/>
                <a:gd name="T106" fmla="*/ 4 w 166"/>
                <a:gd name="T107" fmla="*/ 100 h 214"/>
                <a:gd name="T108" fmla="*/ 4 w 166"/>
                <a:gd name="T109" fmla="*/ 88 h 214"/>
                <a:gd name="T110" fmla="*/ 6 w 166"/>
                <a:gd name="T111" fmla="*/ 76 h 214"/>
                <a:gd name="T112" fmla="*/ 6 w 166"/>
                <a:gd name="T113" fmla="*/ 58 h 214"/>
                <a:gd name="T114" fmla="*/ 8 w 166"/>
                <a:gd name="T115" fmla="*/ 40 h 214"/>
                <a:gd name="T116" fmla="*/ 12 w 166"/>
                <a:gd name="T117" fmla="*/ 16 h 214"/>
                <a:gd name="T118" fmla="*/ 14 w 166"/>
                <a:gd name="T119" fmla="*/ 8 h 214"/>
                <a:gd name="T120" fmla="*/ 18 w 166"/>
                <a:gd name="T121" fmla="*/ 2 h 214"/>
                <a:gd name="T122" fmla="*/ 30 w 166"/>
                <a:gd name="T12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6" h="214">
                  <a:moveTo>
                    <a:pt x="36" y="2"/>
                  </a:moveTo>
                  <a:lnTo>
                    <a:pt x="36" y="4"/>
                  </a:lnTo>
                  <a:lnTo>
                    <a:pt x="38" y="4"/>
                  </a:lnTo>
                  <a:lnTo>
                    <a:pt x="38" y="6"/>
                  </a:lnTo>
                  <a:lnTo>
                    <a:pt x="40" y="8"/>
                  </a:lnTo>
                  <a:lnTo>
                    <a:pt x="40" y="10"/>
                  </a:lnTo>
                  <a:lnTo>
                    <a:pt x="38" y="10"/>
                  </a:lnTo>
                  <a:lnTo>
                    <a:pt x="38" y="12"/>
                  </a:lnTo>
                  <a:lnTo>
                    <a:pt x="38" y="14"/>
                  </a:lnTo>
                  <a:lnTo>
                    <a:pt x="36" y="14"/>
                  </a:lnTo>
                  <a:lnTo>
                    <a:pt x="36" y="16"/>
                  </a:lnTo>
                  <a:lnTo>
                    <a:pt x="38" y="16"/>
                  </a:lnTo>
                  <a:lnTo>
                    <a:pt x="38" y="18"/>
                  </a:lnTo>
                  <a:lnTo>
                    <a:pt x="38" y="20"/>
                  </a:lnTo>
                  <a:lnTo>
                    <a:pt x="40" y="20"/>
                  </a:lnTo>
                  <a:lnTo>
                    <a:pt x="40" y="22"/>
                  </a:lnTo>
                  <a:lnTo>
                    <a:pt x="40" y="24"/>
                  </a:lnTo>
                  <a:lnTo>
                    <a:pt x="42" y="26"/>
                  </a:lnTo>
                  <a:lnTo>
                    <a:pt x="44" y="26"/>
                  </a:lnTo>
                  <a:lnTo>
                    <a:pt x="46" y="26"/>
                  </a:lnTo>
                  <a:lnTo>
                    <a:pt x="48" y="26"/>
                  </a:lnTo>
                  <a:lnTo>
                    <a:pt x="48" y="28"/>
                  </a:lnTo>
                  <a:lnTo>
                    <a:pt x="50" y="28"/>
                  </a:lnTo>
                  <a:lnTo>
                    <a:pt x="50" y="30"/>
                  </a:lnTo>
                  <a:lnTo>
                    <a:pt x="52" y="30"/>
                  </a:lnTo>
                  <a:lnTo>
                    <a:pt x="54" y="30"/>
                  </a:lnTo>
                  <a:lnTo>
                    <a:pt x="54" y="32"/>
                  </a:lnTo>
                  <a:lnTo>
                    <a:pt x="56" y="32"/>
                  </a:lnTo>
                  <a:lnTo>
                    <a:pt x="56" y="34"/>
                  </a:lnTo>
                  <a:lnTo>
                    <a:pt x="58" y="34"/>
                  </a:lnTo>
                  <a:lnTo>
                    <a:pt x="58" y="36"/>
                  </a:lnTo>
                  <a:lnTo>
                    <a:pt x="60" y="36"/>
                  </a:lnTo>
                  <a:lnTo>
                    <a:pt x="60" y="38"/>
                  </a:lnTo>
                  <a:lnTo>
                    <a:pt x="62" y="38"/>
                  </a:lnTo>
                  <a:lnTo>
                    <a:pt x="62" y="38"/>
                  </a:lnTo>
                  <a:lnTo>
                    <a:pt x="62" y="40"/>
                  </a:lnTo>
                  <a:lnTo>
                    <a:pt x="64" y="40"/>
                  </a:lnTo>
                  <a:lnTo>
                    <a:pt x="64" y="42"/>
                  </a:lnTo>
                  <a:lnTo>
                    <a:pt x="66" y="42"/>
                  </a:lnTo>
                  <a:lnTo>
                    <a:pt x="68" y="42"/>
                  </a:lnTo>
                  <a:lnTo>
                    <a:pt x="68" y="44"/>
                  </a:lnTo>
                  <a:lnTo>
                    <a:pt x="68" y="46"/>
                  </a:lnTo>
                  <a:lnTo>
                    <a:pt x="70" y="46"/>
                  </a:lnTo>
                  <a:lnTo>
                    <a:pt x="70" y="48"/>
                  </a:lnTo>
                  <a:lnTo>
                    <a:pt x="68" y="48"/>
                  </a:lnTo>
                  <a:lnTo>
                    <a:pt x="68" y="50"/>
                  </a:lnTo>
                  <a:lnTo>
                    <a:pt x="70" y="50"/>
                  </a:lnTo>
                  <a:lnTo>
                    <a:pt x="70" y="52"/>
                  </a:lnTo>
                  <a:lnTo>
                    <a:pt x="70" y="54"/>
                  </a:lnTo>
                  <a:lnTo>
                    <a:pt x="70" y="56"/>
                  </a:lnTo>
                  <a:lnTo>
                    <a:pt x="70" y="58"/>
                  </a:lnTo>
                  <a:lnTo>
                    <a:pt x="68" y="60"/>
                  </a:lnTo>
                  <a:lnTo>
                    <a:pt x="66" y="60"/>
                  </a:lnTo>
                  <a:lnTo>
                    <a:pt x="66" y="62"/>
                  </a:lnTo>
                  <a:lnTo>
                    <a:pt x="66" y="64"/>
                  </a:lnTo>
                  <a:lnTo>
                    <a:pt x="68" y="64"/>
                  </a:lnTo>
                  <a:lnTo>
                    <a:pt x="66" y="64"/>
                  </a:lnTo>
                  <a:lnTo>
                    <a:pt x="66" y="66"/>
                  </a:lnTo>
                  <a:lnTo>
                    <a:pt x="66" y="68"/>
                  </a:lnTo>
                  <a:lnTo>
                    <a:pt x="66" y="70"/>
                  </a:lnTo>
                  <a:lnTo>
                    <a:pt x="68" y="72"/>
                  </a:lnTo>
                  <a:lnTo>
                    <a:pt x="68" y="74"/>
                  </a:lnTo>
                  <a:lnTo>
                    <a:pt x="70" y="76"/>
                  </a:lnTo>
                  <a:lnTo>
                    <a:pt x="70" y="78"/>
                  </a:lnTo>
                  <a:lnTo>
                    <a:pt x="72" y="78"/>
                  </a:lnTo>
                  <a:lnTo>
                    <a:pt x="72" y="76"/>
                  </a:lnTo>
                  <a:lnTo>
                    <a:pt x="74" y="76"/>
                  </a:lnTo>
                  <a:lnTo>
                    <a:pt x="76" y="76"/>
                  </a:lnTo>
                  <a:lnTo>
                    <a:pt x="78" y="76"/>
                  </a:lnTo>
                  <a:lnTo>
                    <a:pt x="78" y="78"/>
                  </a:lnTo>
                  <a:lnTo>
                    <a:pt x="76" y="78"/>
                  </a:lnTo>
                  <a:lnTo>
                    <a:pt x="76" y="80"/>
                  </a:lnTo>
                  <a:lnTo>
                    <a:pt x="76" y="82"/>
                  </a:lnTo>
                  <a:lnTo>
                    <a:pt x="74" y="82"/>
                  </a:lnTo>
                  <a:lnTo>
                    <a:pt x="74" y="84"/>
                  </a:lnTo>
                  <a:lnTo>
                    <a:pt x="76" y="84"/>
                  </a:lnTo>
                  <a:lnTo>
                    <a:pt x="76" y="86"/>
                  </a:lnTo>
                  <a:lnTo>
                    <a:pt x="78" y="86"/>
                  </a:lnTo>
                  <a:lnTo>
                    <a:pt x="76" y="88"/>
                  </a:lnTo>
                  <a:lnTo>
                    <a:pt x="76" y="90"/>
                  </a:lnTo>
                  <a:lnTo>
                    <a:pt x="78" y="90"/>
                  </a:lnTo>
                  <a:lnTo>
                    <a:pt x="78" y="92"/>
                  </a:lnTo>
                  <a:lnTo>
                    <a:pt x="80" y="92"/>
                  </a:lnTo>
                  <a:lnTo>
                    <a:pt x="80" y="90"/>
                  </a:lnTo>
                  <a:lnTo>
                    <a:pt x="82" y="90"/>
                  </a:lnTo>
                  <a:lnTo>
                    <a:pt x="84" y="90"/>
                  </a:lnTo>
                  <a:lnTo>
                    <a:pt x="84" y="88"/>
                  </a:lnTo>
                  <a:lnTo>
                    <a:pt x="84" y="86"/>
                  </a:lnTo>
                  <a:lnTo>
                    <a:pt x="86" y="86"/>
                  </a:lnTo>
                  <a:lnTo>
                    <a:pt x="88" y="86"/>
                  </a:lnTo>
                  <a:lnTo>
                    <a:pt x="90" y="86"/>
                  </a:lnTo>
                  <a:lnTo>
                    <a:pt x="92" y="86"/>
                  </a:lnTo>
                  <a:lnTo>
                    <a:pt x="92" y="84"/>
                  </a:lnTo>
                  <a:lnTo>
                    <a:pt x="94" y="84"/>
                  </a:lnTo>
                  <a:lnTo>
                    <a:pt x="94" y="82"/>
                  </a:lnTo>
                  <a:lnTo>
                    <a:pt x="96" y="82"/>
                  </a:lnTo>
                  <a:lnTo>
                    <a:pt x="96" y="84"/>
                  </a:lnTo>
                  <a:lnTo>
                    <a:pt x="96" y="86"/>
                  </a:lnTo>
                  <a:lnTo>
                    <a:pt x="98" y="86"/>
                  </a:lnTo>
                  <a:lnTo>
                    <a:pt x="100" y="86"/>
                  </a:lnTo>
                  <a:lnTo>
                    <a:pt x="100" y="84"/>
                  </a:lnTo>
                  <a:lnTo>
                    <a:pt x="102" y="84"/>
                  </a:lnTo>
                  <a:lnTo>
                    <a:pt x="102" y="86"/>
                  </a:lnTo>
                  <a:lnTo>
                    <a:pt x="104" y="86"/>
                  </a:lnTo>
                  <a:lnTo>
                    <a:pt x="102" y="86"/>
                  </a:lnTo>
                  <a:lnTo>
                    <a:pt x="102" y="88"/>
                  </a:lnTo>
                  <a:lnTo>
                    <a:pt x="100" y="88"/>
                  </a:lnTo>
                  <a:lnTo>
                    <a:pt x="100" y="90"/>
                  </a:lnTo>
                  <a:lnTo>
                    <a:pt x="102" y="90"/>
                  </a:lnTo>
                  <a:lnTo>
                    <a:pt x="104" y="90"/>
                  </a:lnTo>
                  <a:lnTo>
                    <a:pt x="106" y="90"/>
                  </a:lnTo>
                  <a:lnTo>
                    <a:pt x="106" y="92"/>
                  </a:lnTo>
                  <a:lnTo>
                    <a:pt x="108" y="92"/>
                  </a:lnTo>
                  <a:lnTo>
                    <a:pt x="110" y="92"/>
                  </a:lnTo>
                  <a:lnTo>
                    <a:pt x="110" y="94"/>
                  </a:lnTo>
                  <a:lnTo>
                    <a:pt x="108" y="94"/>
                  </a:lnTo>
                  <a:lnTo>
                    <a:pt x="106" y="94"/>
                  </a:lnTo>
                  <a:lnTo>
                    <a:pt x="106" y="96"/>
                  </a:lnTo>
                  <a:lnTo>
                    <a:pt x="106" y="98"/>
                  </a:lnTo>
                  <a:lnTo>
                    <a:pt x="106" y="100"/>
                  </a:lnTo>
                  <a:lnTo>
                    <a:pt x="108" y="100"/>
                  </a:lnTo>
                  <a:lnTo>
                    <a:pt x="108" y="102"/>
                  </a:lnTo>
                  <a:lnTo>
                    <a:pt x="108" y="104"/>
                  </a:lnTo>
                  <a:lnTo>
                    <a:pt x="110" y="104"/>
                  </a:lnTo>
                  <a:lnTo>
                    <a:pt x="110" y="102"/>
                  </a:lnTo>
                  <a:lnTo>
                    <a:pt x="110" y="104"/>
                  </a:lnTo>
                  <a:lnTo>
                    <a:pt x="110" y="106"/>
                  </a:lnTo>
                  <a:lnTo>
                    <a:pt x="110" y="108"/>
                  </a:lnTo>
                  <a:lnTo>
                    <a:pt x="110" y="110"/>
                  </a:lnTo>
                  <a:lnTo>
                    <a:pt x="110" y="112"/>
                  </a:lnTo>
                  <a:lnTo>
                    <a:pt x="110" y="112"/>
                  </a:lnTo>
                  <a:lnTo>
                    <a:pt x="108" y="112"/>
                  </a:lnTo>
                  <a:lnTo>
                    <a:pt x="108" y="112"/>
                  </a:lnTo>
                  <a:lnTo>
                    <a:pt x="106" y="112"/>
                  </a:lnTo>
                  <a:lnTo>
                    <a:pt x="104" y="112"/>
                  </a:lnTo>
                  <a:lnTo>
                    <a:pt x="104" y="114"/>
                  </a:lnTo>
                  <a:lnTo>
                    <a:pt x="104" y="116"/>
                  </a:lnTo>
                  <a:lnTo>
                    <a:pt x="102" y="116"/>
                  </a:lnTo>
                  <a:lnTo>
                    <a:pt x="102" y="118"/>
                  </a:lnTo>
                  <a:lnTo>
                    <a:pt x="104" y="118"/>
                  </a:lnTo>
                  <a:lnTo>
                    <a:pt x="104" y="120"/>
                  </a:lnTo>
                  <a:lnTo>
                    <a:pt x="106" y="120"/>
                  </a:lnTo>
                  <a:lnTo>
                    <a:pt x="108" y="120"/>
                  </a:lnTo>
                  <a:lnTo>
                    <a:pt x="110" y="120"/>
                  </a:lnTo>
                  <a:lnTo>
                    <a:pt x="110" y="120"/>
                  </a:lnTo>
                  <a:lnTo>
                    <a:pt x="110" y="118"/>
                  </a:lnTo>
                  <a:lnTo>
                    <a:pt x="112" y="120"/>
                  </a:lnTo>
                  <a:lnTo>
                    <a:pt x="114" y="120"/>
                  </a:lnTo>
                  <a:lnTo>
                    <a:pt x="116" y="120"/>
                  </a:lnTo>
                  <a:lnTo>
                    <a:pt x="118" y="120"/>
                  </a:lnTo>
                  <a:lnTo>
                    <a:pt x="120" y="120"/>
                  </a:lnTo>
                  <a:lnTo>
                    <a:pt x="122" y="120"/>
                  </a:lnTo>
                  <a:lnTo>
                    <a:pt x="124" y="120"/>
                  </a:lnTo>
                  <a:lnTo>
                    <a:pt x="126" y="122"/>
                  </a:lnTo>
                  <a:lnTo>
                    <a:pt x="128" y="122"/>
                  </a:lnTo>
                  <a:lnTo>
                    <a:pt x="130" y="124"/>
                  </a:lnTo>
                  <a:lnTo>
                    <a:pt x="130" y="126"/>
                  </a:lnTo>
                  <a:lnTo>
                    <a:pt x="132" y="126"/>
                  </a:lnTo>
                  <a:lnTo>
                    <a:pt x="132" y="128"/>
                  </a:lnTo>
                  <a:lnTo>
                    <a:pt x="134" y="128"/>
                  </a:lnTo>
                  <a:lnTo>
                    <a:pt x="136" y="128"/>
                  </a:lnTo>
                  <a:lnTo>
                    <a:pt x="138" y="126"/>
                  </a:lnTo>
                  <a:lnTo>
                    <a:pt x="140" y="126"/>
                  </a:lnTo>
                  <a:lnTo>
                    <a:pt x="142" y="126"/>
                  </a:lnTo>
                  <a:lnTo>
                    <a:pt x="144" y="126"/>
                  </a:lnTo>
                  <a:lnTo>
                    <a:pt x="144" y="128"/>
                  </a:lnTo>
                  <a:lnTo>
                    <a:pt x="146" y="128"/>
                  </a:lnTo>
                  <a:lnTo>
                    <a:pt x="148" y="128"/>
                  </a:lnTo>
                  <a:lnTo>
                    <a:pt x="150" y="128"/>
                  </a:lnTo>
                  <a:lnTo>
                    <a:pt x="150" y="130"/>
                  </a:lnTo>
                  <a:lnTo>
                    <a:pt x="152" y="130"/>
                  </a:lnTo>
                  <a:lnTo>
                    <a:pt x="152" y="132"/>
                  </a:lnTo>
                  <a:lnTo>
                    <a:pt x="154" y="132"/>
                  </a:lnTo>
                  <a:lnTo>
                    <a:pt x="156" y="132"/>
                  </a:lnTo>
                  <a:lnTo>
                    <a:pt x="158" y="132"/>
                  </a:lnTo>
                  <a:lnTo>
                    <a:pt x="158" y="132"/>
                  </a:lnTo>
                  <a:lnTo>
                    <a:pt x="160" y="132"/>
                  </a:lnTo>
                  <a:lnTo>
                    <a:pt x="162" y="132"/>
                  </a:lnTo>
                  <a:lnTo>
                    <a:pt x="164" y="132"/>
                  </a:lnTo>
                  <a:lnTo>
                    <a:pt x="164" y="134"/>
                  </a:lnTo>
                  <a:lnTo>
                    <a:pt x="166" y="134"/>
                  </a:lnTo>
                  <a:lnTo>
                    <a:pt x="166" y="136"/>
                  </a:lnTo>
                  <a:lnTo>
                    <a:pt x="164" y="136"/>
                  </a:lnTo>
                  <a:lnTo>
                    <a:pt x="164" y="138"/>
                  </a:lnTo>
                  <a:lnTo>
                    <a:pt x="162" y="140"/>
                  </a:lnTo>
                  <a:lnTo>
                    <a:pt x="160" y="140"/>
                  </a:lnTo>
                  <a:lnTo>
                    <a:pt x="158" y="140"/>
                  </a:lnTo>
                  <a:lnTo>
                    <a:pt x="158" y="142"/>
                  </a:lnTo>
                  <a:lnTo>
                    <a:pt x="158" y="142"/>
                  </a:lnTo>
                  <a:lnTo>
                    <a:pt x="158" y="144"/>
                  </a:lnTo>
                  <a:lnTo>
                    <a:pt x="156" y="144"/>
                  </a:lnTo>
                  <a:lnTo>
                    <a:pt x="156" y="146"/>
                  </a:lnTo>
                  <a:lnTo>
                    <a:pt x="156" y="148"/>
                  </a:lnTo>
                  <a:lnTo>
                    <a:pt x="156" y="150"/>
                  </a:lnTo>
                  <a:lnTo>
                    <a:pt x="156" y="152"/>
                  </a:lnTo>
                  <a:lnTo>
                    <a:pt x="158" y="152"/>
                  </a:lnTo>
                  <a:lnTo>
                    <a:pt x="158" y="152"/>
                  </a:lnTo>
                  <a:lnTo>
                    <a:pt x="160" y="152"/>
                  </a:lnTo>
                  <a:lnTo>
                    <a:pt x="160" y="154"/>
                  </a:lnTo>
                  <a:lnTo>
                    <a:pt x="162" y="154"/>
                  </a:lnTo>
                  <a:lnTo>
                    <a:pt x="154" y="160"/>
                  </a:lnTo>
                  <a:lnTo>
                    <a:pt x="152" y="160"/>
                  </a:lnTo>
                  <a:lnTo>
                    <a:pt x="148" y="160"/>
                  </a:lnTo>
                  <a:lnTo>
                    <a:pt x="144" y="162"/>
                  </a:lnTo>
                  <a:lnTo>
                    <a:pt x="144" y="164"/>
                  </a:lnTo>
                  <a:lnTo>
                    <a:pt x="138" y="166"/>
                  </a:lnTo>
                  <a:lnTo>
                    <a:pt x="136" y="168"/>
                  </a:lnTo>
                  <a:lnTo>
                    <a:pt x="134" y="168"/>
                  </a:lnTo>
                  <a:lnTo>
                    <a:pt x="132" y="168"/>
                  </a:lnTo>
                  <a:lnTo>
                    <a:pt x="132" y="170"/>
                  </a:lnTo>
                  <a:lnTo>
                    <a:pt x="130" y="170"/>
                  </a:lnTo>
                  <a:lnTo>
                    <a:pt x="128" y="172"/>
                  </a:lnTo>
                  <a:lnTo>
                    <a:pt x="126" y="172"/>
                  </a:lnTo>
                  <a:lnTo>
                    <a:pt x="120" y="174"/>
                  </a:lnTo>
                  <a:lnTo>
                    <a:pt x="112" y="180"/>
                  </a:lnTo>
                  <a:lnTo>
                    <a:pt x="110" y="180"/>
                  </a:lnTo>
                  <a:lnTo>
                    <a:pt x="106" y="182"/>
                  </a:lnTo>
                  <a:lnTo>
                    <a:pt x="102" y="184"/>
                  </a:lnTo>
                  <a:lnTo>
                    <a:pt x="98" y="186"/>
                  </a:lnTo>
                  <a:lnTo>
                    <a:pt x="98" y="188"/>
                  </a:lnTo>
                  <a:lnTo>
                    <a:pt x="96" y="188"/>
                  </a:lnTo>
                  <a:lnTo>
                    <a:pt x="94" y="190"/>
                  </a:lnTo>
                  <a:lnTo>
                    <a:pt x="90" y="190"/>
                  </a:lnTo>
                  <a:lnTo>
                    <a:pt x="90" y="192"/>
                  </a:lnTo>
                  <a:lnTo>
                    <a:pt x="88" y="192"/>
                  </a:lnTo>
                  <a:lnTo>
                    <a:pt x="86" y="194"/>
                  </a:lnTo>
                  <a:lnTo>
                    <a:pt x="82" y="196"/>
                  </a:lnTo>
                  <a:lnTo>
                    <a:pt x="78" y="198"/>
                  </a:lnTo>
                  <a:lnTo>
                    <a:pt x="76" y="198"/>
                  </a:lnTo>
                  <a:lnTo>
                    <a:pt x="74" y="200"/>
                  </a:lnTo>
                  <a:lnTo>
                    <a:pt x="72" y="200"/>
                  </a:lnTo>
                  <a:lnTo>
                    <a:pt x="70" y="202"/>
                  </a:lnTo>
                  <a:lnTo>
                    <a:pt x="68" y="202"/>
                  </a:lnTo>
                  <a:lnTo>
                    <a:pt x="64" y="204"/>
                  </a:lnTo>
                  <a:lnTo>
                    <a:pt x="62" y="206"/>
                  </a:lnTo>
                  <a:lnTo>
                    <a:pt x="60" y="208"/>
                  </a:lnTo>
                  <a:lnTo>
                    <a:pt x="58" y="208"/>
                  </a:lnTo>
                  <a:lnTo>
                    <a:pt x="56" y="208"/>
                  </a:lnTo>
                  <a:lnTo>
                    <a:pt x="52" y="210"/>
                  </a:lnTo>
                  <a:lnTo>
                    <a:pt x="50" y="210"/>
                  </a:lnTo>
                  <a:lnTo>
                    <a:pt x="48" y="212"/>
                  </a:lnTo>
                  <a:lnTo>
                    <a:pt x="46" y="212"/>
                  </a:lnTo>
                  <a:lnTo>
                    <a:pt x="44" y="214"/>
                  </a:lnTo>
                  <a:lnTo>
                    <a:pt x="42" y="214"/>
                  </a:lnTo>
                  <a:lnTo>
                    <a:pt x="42" y="212"/>
                  </a:lnTo>
                  <a:lnTo>
                    <a:pt x="42" y="210"/>
                  </a:lnTo>
                  <a:lnTo>
                    <a:pt x="44" y="208"/>
                  </a:lnTo>
                  <a:lnTo>
                    <a:pt x="46" y="208"/>
                  </a:lnTo>
                  <a:lnTo>
                    <a:pt x="46" y="208"/>
                  </a:lnTo>
                  <a:lnTo>
                    <a:pt x="48" y="208"/>
                  </a:lnTo>
                  <a:lnTo>
                    <a:pt x="48" y="206"/>
                  </a:lnTo>
                  <a:lnTo>
                    <a:pt x="50" y="206"/>
                  </a:lnTo>
                  <a:lnTo>
                    <a:pt x="50" y="204"/>
                  </a:lnTo>
                  <a:lnTo>
                    <a:pt x="48" y="204"/>
                  </a:lnTo>
                  <a:lnTo>
                    <a:pt x="46" y="204"/>
                  </a:lnTo>
                  <a:lnTo>
                    <a:pt x="46" y="202"/>
                  </a:lnTo>
                  <a:lnTo>
                    <a:pt x="46" y="204"/>
                  </a:lnTo>
                  <a:lnTo>
                    <a:pt x="44" y="204"/>
                  </a:lnTo>
                  <a:lnTo>
                    <a:pt x="44" y="202"/>
                  </a:lnTo>
                  <a:lnTo>
                    <a:pt x="44" y="200"/>
                  </a:lnTo>
                  <a:lnTo>
                    <a:pt x="42" y="200"/>
                  </a:lnTo>
                  <a:lnTo>
                    <a:pt x="42" y="198"/>
                  </a:lnTo>
                  <a:lnTo>
                    <a:pt x="40" y="198"/>
                  </a:lnTo>
                  <a:lnTo>
                    <a:pt x="40" y="196"/>
                  </a:lnTo>
                  <a:lnTo>
                    <a:pt x="38" y="196"/>
                  </a:lnTo>
                  <a:lnTo>
                    <a:pt x="38" y="194"/>
                  </a:lnTo>
                  <a:lnTo>
                    <a:pt x="36" y="194"/>
                  </a:lnTo>
                  <a:lnTo>
                    <a:pt x="36" y="192"/>
                  </a:lnTo>
                  <a:lnTo>
                    <a:pt x="34" y="192"/>
                  </a:lnTo>
                  <a:lnTo>
                    <a:pt x="32" y="192"/>
                  </a:lnTo>
                  <a:lnTo>
                    <a:pt x="30" y="192"/>
                  </a:lnTo>
                  <a:lnTo>
                    <a:pt x="28" y="192"/>
                  </a:lnTo>
                  <a:lnTo>
                    <a:pt x="28" y="190"/>
                  </a:lnTo>
                  <a:lnTo>
                    <a:pt x="26" y="190"/>
                  </a:lnTo>
                  <a:lnTo>
                    <a:pt x="26" y="188"/>
                  </a:lnTo>
                  <a:lnTo>
                    <a:pt x="24" y="188"/>
                  </a:lnTo>
                  <a:lnTo>
                    <a:pt x="22" y="188"/>
                  </a:lnTo>
                  <a:lnTo>
                    <a:pt x="20" y="188"/>
                  </a:lnTo>
                  <a:lnTo>
                    <a:pt x="20" y="186"/>
                  </a:lnTo>
                  <a:lnTo>
                    <a:pt x="18" y="186"/>
                  </a:lnTo>
                  <a:lnTo>
                    <a:pt x="16" y="184"/>
                  </a:lnTo>
                  <a:lnTo>
                    <a:pt x="14" y="184"/>
                  </a:lnTo>
                  <a:lnTo>
                    <a:pt x="14" y="182"/>
                  </a:lnTo>
                  <a:lnTo>
                    <a:pt x="14" y="180"/>
                  </a:lnTo>
                  <a:lnTo>
                    <a:pt x="14" y="178"/>
                  </a:lnTo>
                  <a:lnTo>
                    <a:pt x="12" y="178"/>
                  </a:lnTo>
                  <a:lnTo>
                    <a:pt x="12" y="176"/>
                  </a:lnTo>
                  <a:lnTo>
                    <a:pt x="10" y="174"/>
                  </a:lnTo>
                  <a:lnTo>
                    <a:pt x="10" y="172"/>
                  </a:lnTo>
                  <a:lnTo>
                    <a:pt x="10" y="170"/>
                  </a:lnTo>
                  <a:lnTo>
                    <a:pt x="10" y="168"/>
                  </a:lnTo>
                  <a:lnTo>
                    <a:pt x="8" y="168"/>
                  </a:lnTo>
                  <a:lnTo>
                    <a:pt x="8" y="166"/>
                  </a:lnTo>
                  <a:lnTo>
                    <a:pt x="6" y="166"/>
                  </a:lnTo>
                  <a:lnTo>
                    <a:pt x="6" y="164"/>
                  </a:lnTo>
                  <a:lnTo>
                    <a:pt x="6" y="162"/>
                  </a:lnTo>
                  <a:lnTo>
                    <a:pt x="6" y="160"/>
                  </a:lnTo>
                  <a:lnTo>
                    <a:pt x="4" y="160"/>
                  </a:lnTo>
                  <a:lnTo>
                    <a:pt x="4" y="160"/>
                  </a:lnTo>
                  <a:lnTo>
                    <a:pt x="2" y="158"/>
                  </a:lnTo>
                  <a:lnTo>
                    <a:pt x="2" y="156"/>
                  </a:lnTo>
                  <a:lnTo>
                    <a:pt x="2" y="154"/>
                  </a:lnTo>
                  <a:lnTo>
                    <a:pt x="2" y="152"/>
                  </a:lnTo>
                  <a:lnTo>
                    <a:pt x="2" y="150"/>
                  </a:lnTo>
                  <a:lnTo>
                    <a:pt x="0" y="150"/>
                  </a:lnTo>
                  <a:lnTo>
                    <a:pt x="0" y="148"/>
                  </a:lnTo>
                  <a:lnTo>
                    <a:pt x="0" y="146"/>
                  </a:lnTo>
                  <a:lnTo>
                    <a:pt x="0" y="140"/>
                  </a:lnTo>
                  <a:lnTo>
                    <a:pt x="0" y="138"/>
                  </a:lnTo>
                  <a:lnTo>
                    <a:pt x="0" y="136"/>
                  </a:lnTo>
                  <a:lnTo>
                    <a:pt x="2" y="134"/>
                  </a:lnTo>
                  <a:lnTo>
                    <a:pt x="2" y="128"/>
                  </a:lnTo>
                  <a:lnTo>
                    <a:pt x="2" y="126"/>
                  </a:lnTo>
                  <a:lnTo>
                    <a:pt x="2" y="124"/>
                  </a:lnTo>
                  <a:lnTo>
                    <a:pt x="2" y="122"/>
                  </a:lnTo>
                  <a:lnTo>
                    <a:pt x="2" y="120"/>
                  </a:lnTo>
                  <a:lnTo>
                    <a:pt x="2" y="118"/>
                  </a:lnTo>
                  <a:lnTo>
                    <a:pt x="2" y="116"/>
                  </a:lnTo>
                  <a:lnTo>
                    <a:pt x="2" y="112"/>
                  </a:lnTo>
                  <a:lnTo>
                    <a:pt x="4" y="112"/>
                  </a:lnTo>
                  <a:lnTo>
                    <a:pt x="4" y="108"/>
                  </a:lnTo>
                  <a:lnTo>
                    <a:pt x="4" y="104"/>
                  </a:lnTo>
                  <a:lnTo>
                    <a:pt x="4" y="102"/>
                  </a:lnTo>
                  <a:lnTo>
                    <a:pt x="4" y="100"/>
                  </a:lnTo>
                  <a:lnTo>
                    <a:pt x="4" y="98"/>
                  </a:lnTo>
                  <a:lnTo>
                    <a:pt x="4" y="96"/>
                  </a:lnTo>
                  <a:lnTo>
                    <a:pt x="4" y="94"/>
                  </a:lnTo>
                  <a:lnTo>
                    <a:pt x="4" y="92"/>
                  </a:lnTo>
                  <a:lnTo>
                    <a:pt x="4" y="90"/>
                  </a:lnTo>
                  <a:lnTo>
                    <a:pt x="4" y="88"/>
                  </a:lnTo>
                  <a:lnTo>
                    <a:pt x="4" y="86"/>
                  </a:lnTo>
                  <a:lnTo>
                    <a:pt x="6" y="84"/>
                  </a:lnTo>
                  <a:lnTo>
                    <a:pt x="6" y="82"/>
                  </a:lnTo>
                  <a:lnTo>
                    <a:pt x="6" y="80"/>
                  </a:lnTo>
                  <a:lnTo>
                    <a:pt x="6" y="78"/>
                  </a:lnTo>
                  <a:lnTo>
                    <a:pt x="6" y="76"/>
                  </a:lnTo>
                  <a:lnTo>
                    <a:pt x="6" y="74"/>
                  </a:lnTo>
                  <a:lnTo>
                    <a:pt x="6" y="72"/>
                  </a:lnTo>
                  <a:lnTo>
                    <a:pt x="6" y="64"/>
                  </a:lnTo>
                  <a:lnTo>
                    <a:pt x="6" y="62"/>
                  </a:lnTo>
                  <a:lnTo>
                    <a:pt x="6" y="60"/>
                  </a:lnTo>
                  <a:lnTo>
                    <a:pt x="6" y="58"/>
                  </a:lnTo>
                  <a:lnTo>
                    <a:pt x="8" y="58"/>
                  </a:lnTo>
                  <a:lnTo>
                    <a:pt x="8" y="52"/>
                  </a:lnTo>
                  <a:lnTo>
                    <a:pt x="8" y="50"/>
                  </a:lnTo>
                  <a:lnTo>
                    <a:pt x="8" y="46"/>
                  </a:lnTo>
                  <a:lnTo>
                    <a:pt x="8" y="42"/>
                  </a:lnTo>
                  <a:lnTo>
                    <a:pt x="8" y="40"/>
                  </a:lnTo>
                  <a:lnTo>
                    <a:pt x="10" y="28"/>
                  </a:lnTo>
                  <a:lnTo>
                    <a:pt x="10" y="26"/>
                  </a:lnTo>
                  <a:lnTo>
                    <a:pt x="10" y="22"/>
                  </a:lnTo>
                  <a:lnTo>
                    <a:pt x="10" y="18"/>
                  </a:lnTo>
                  <a:lnTo>
                    <a:pt x="10" y="16"/>
                  </a:lnTo>
                  <a:lnTo>
                    <a:pt x="12" y="16"/>
                  </a:lnTo>
                  <a:lnTo>
                    <a:pt x="12" y="16"/>
                  </a:lnTo>
                  <a:lnTo>
                    <a:pt x="12" y="14"/>
                  </a:lnTo>
                  <a:lnTo>
                    <a:pt x="14" y="14"/>
                  </a:lnTo>
                  <a:lnTo>
                    <a:pt x="14" y="12"/>
                  </a:lnTo>
                  <a:lnTo>
                    <a:pt x="14" y="10"/>
                  </a:lnTo>
                  <a:lnTo>
                    <a:pt x="14" y="8"/>
                  </a:lnTo>
                  <a:lnTo>
                    <a:pt x="14" y="6"/>
                  </a:lnTo>
                  <a:lnTo>
                    <a:pt x="14" y="4"/>
                  </a:lnTo>
                  <a:lnTo>
                    <a:pt x="14" y="4"/>
                  </a:lnTo>
                  <a:lnTo>
                    <a:pt x="14" y="2"/>
                  </a:lnTo>
                  <a:lnTo>
                    <a:pt x="16" y="2"/>
                  </a:lnTo>
                  <a:lnTo>
                    <a:pt x="18" y="2"/>
                  </a:lnTo>
                  <a:lnTo>
                    <a:pt x="20" y="2"/>
                  </a:lnTo>
                  <a:lnTo>
                    <a:pt x="22" y="2"/>
                  </a:lnTo>
                  <a:lnTo>
                    <a:pt x="24" y="2"/>
                  </a:lnTo>
                  <a:lnTo>
                    <a:pt x="26" y="2"/>
                  </a:lnTo>
                  <a:lnTo>
                    <a:pt x="28" y="0"/>
                  </a:lnTo>
                  <a:lnTo>
                    <a:pt x="30" y="0"/>
                  </a:lnTo>
                  <a:lnTo>
                    <a:pt x="32" y="0"/>
                  </a:lnTo>
                  <a:lnTo>
                    <a:pt x="34" y="0"/>
                  </a:lnTo>
                  <a:lnTo>
                    <a:pt x="34" y="2"/>
                  </a:lnTo>
                  <a:lnTo>
                    <a:pt x="36"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5" name="Freeform 223"/>
            <p:cNvSpPr>
              <a:spLocks/>
            </p:cNvSpPr>
            <p:nvPr/>
          </p:nvSpPr>
          <p:spPr bwMode="auto">
            <a:xfrm>
              <a:off x="7888288" y="2878138"/>
              <a:ext cx="298450" cy="327025"/>
            </a:xfrm>
            <a:custGeom>
              <a:avLst/>
              <a:gdLst>
                <a:gd name="T0" fmla="*/ 152 w 188"/>
                <a:gd name="T1" fmla="*/ 4 h 206"/>
                <a:gd name="T2" fmla="*/ 150 w 188"/>
                <a:gd name="T3" fmla="*/ 10 h 206"/>
                <a:gd name="T4" fmla="*/ 156 w 188"/>
                <a:gd name="T5" fmla="*/ 16 h 206"/>
                <a:gd name="T6" fmla="*/ 160 w 188"/>
                <a:gd name="T7" fmla="*/ 16 h 206"/>
                <a:gd name="T8" fmla="*/ 166 w 188"/>
                <a:gd name="T9" fmla="*/ 18 h 206"/>
                <a:gd name="T10" fmla="*/ 170 w 188"/>
                <a:gd name="T11" fmla="*/ 18 h 206"/>
                <a:gd name="T12" fmla="*/ 170 w 188"/>
                <a:gd name="T13" fmla="*/ 26 h 206"/>
                <a:gd name="T14" fmla="*/ 174 w 188"/>
                <a:gd name="T15" fmla="*/ 34 h 206"/>
                <a:gd name="T16" fmla="*/ 176 w 188"/>
                <a:gd name="T17" fmla="*/ 36 h 206"/>
                <a:gd name="T18" fmla="*/ 174 w 188"/>
                <a:gd name="T19" fmla="*/ 44 h 206"/>
                <a:gd name="T20" fmla="*/ 176 w 188"/>
                <a:gd name="T21" fmla="*/ 50 h 206"/>
                <a:gd name="T22" fmla="*/ 182 w 188"/>
                <a:gd name="T23" fmla="*/ 50 h 206"/>
                <a:gd name="T24" fmla="*/ 182 w 188"/>
                <a:gd name="T25" fmla="*/ 58 h 206"/>
                <a:gd name="T26" fmla="*/ 184 w 188"/>
                <a:gd name="T27" fmla="*/ 60 h 206"/>
                <a:gd name="T28" fmla="*/ 182 w 188"/>
                <a:gd name="T29" fmla="*/ 66 h 206"/>
                <a:gd name="T30" fmla="*/ 184 w 188"/>
                <a:gd name="T31" fmla="*/ 74 h 206"/>
                <a:gd name="T32" fmla="*/ 184 w 188"/>
                <a:gd name="T33" fmla="*/ 80 h 206"/>
                <a:gd name="T34" fmla="*/ 184 w 188"/>
                <a:gd name="T35" fmla="*/ 86 h 206"/>
                <a:gd name="T36" fmla="*/ 188 w 188"/>
                <a:gd name="T37" fmla="*/ 88 h 206"/>
                <a:gd name="T38" fmla="*/ 174 w 188"/>
                <a:gd name="T39" fmla="*/ 106 h 206"/>
                <a:gd name="T40" fmla="*/ 164 w 188"/>
                <a:gd name="T41" fmla="*/ 118 h 206"/>
                <a:gd name="T42" fmla="*/ 154 w 188"/>
                <a:gd name="T43" fmla="*/ 130 h 206"/>
                <a:gd name="T44" fmla="*/ 144 w 188"/>
                <a:gd name="T45" fmla="*/ 138 h 206"/>
                <a:gd name="T46" fmla="*/ 138 w 188"/>
                <a:gd name="T47" fmla="*/ 144 h 206"/>
                <a:gd name="T48" fmla="*/ 132 w 188"/>
                <a:gd name="T49" fmla="*/ 150 h 206"/>
                <a:gd name="T50" fmla="*/ 112 w 188"/>
                <a:gd name="T51" fmla="*/ 172 h 206"/>
                <a:gd name="T52" fmla="*/ 94 w 188"/>
                <a:gd name="T53" fmla="*/ 188 h 206"/>
                <a:gd name="T54" fmla="*/ 76 w 188"/>
                <a:gd name="T55" fmla="*/ 206 h 206"/>
                <a:gd name="T56" fmla="*/ 68 w 188"/>
                <a:gd name="T57" fmla="*/ 202 h 206"/>
                <a:gd name="T58" fmla="*/ 64 w 188"/>
                <a:gd name="T59" fmla="*/ 192 h 206"/>
                <a:gd name="T60" fmla="*/ 66 w 188"/>
                <a:gd name="T61" fmla="*/ 186 h 206"/>
                <a:gd name="T62" fmla="*/ 60 w 188"/>
                <a:gd name="T63" fmla="*/ 178 h 206"/>
                <a:gd name="T64" fmla="*/ 50 w 188"/>
                <a:gd name="T65" fmla="*/ 178 h 206"/>
                <a:gd name="T66" fmla="*/ 40 w 188"/>
                <a:gd name="T67" fmla="*/ 180 h 206"/>
                <a:gd name="T68" fmla="*/ 40 w 188"/>
                <a:gd name="T69" fmla="*/ 190 h 206"/>
                <a:gd name="T70" fmla="*/ 34 w 188"/>
                <a:gd name="T71" fmla="*/ 190 h 206"/>
                <a:gd name="T72" fmla="*/ 28 w 188"/>
                <a:gd name="T73" fmla="*/ 192 h 206"/>
                <a:gd name="T74" fmla="*/ 20 w 188"/>
                <a:gd name="T75" fmla="*/ 194 h 206"/>
                <a:gd name="T76" fmla="*/ 12 w 188"/>
                <a:gd name="T77" fmla="*/ 192 h 206"/>
                <a:gd name="T78" fmla="*/ 12 w 188"/>
                <a:gd name="T79" fmla="*/ 186 h 206"/>
                <a:gd name="T80" fmla="*/ 16 w 188"/>
                <a:gd name="T81" fmla="*/ 182 h 206"/>
                <a:gd name="T82" fmla="*/ 10 w 188"/>
                <a:gd name="T83" fmla="*/ 176 h 206"/>
                <a:gd name="T84" fmla="*/ 10 w 188"/>
                <a:gd name="T85" fmla="*/ 168 h 206"/>
                <a:gd name="T86" fmla="*/ 2 w 188"/>
                <a:gd name="T87" fmla="*/ 162 h 206"/>
                <a:gd name="T88" fmla="*/ 2 w 188"/>
                <a:gd name="T89" fmla="*/ 144 h 206"/>
                <a:gd name="T90" fmla="*/ 0 w 188"/>
                <a:gd name="T91" fmla="*/ 132 h 206"/>
                <a:gd name="T92" fmla="*/ 4 w 188"/>
                <a:gd name="T93" fmla="*/ 118 h 206"/>
                <a:gd name="T94" fmla="*/ 18 w 188"/>
                <a:gd name="T95" fmla="*/ 106 h 206"/>
                <a:gd name="T96" fmla="*/ 34 w 188"/>
                <a:gd name="T97" fmla="*/ 96 h 206"/>
                <a:gd name="T98" fmla="*/ 48 w 188"/>
                <a:gd name="T99" fmla="*/ 82 h 206"/>
                <a:gd name="T100" fmla="*/ 62 w 188"/>
                <a:gd name="T101" fmla="*/ 72 h 206"/>
                <a:gd name="T102" fmla="*/ 80 w 188"/>
                <a:gd name="T103" fmla="*/ 56 h 206"/>
                <a:gd name="T104" fmla="*/ 94 w 188"/>
                <a:gd name="T105" fmla="*/ 46 h 206"/>
                <a:gd name="T106" fmla="*/ 110 w 188"/>
                <a:gd name="T107" fmla="*/ 32 h 206"/>
                <a:gd name="T108" fmla="*/ 132 w 188"/>
                <a:gd name="T109" fmla="*/ 14 h 206"/>
                <a:gd name="T110" fmla="*/ 142 w 188"/>
                <a:gd name="T111"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8" h="206">
                  <a:moveTo>
                    <a:pt x="152" y="0"/>
                  </a:moveTo>
                  <a:lnTo>
                    <a:pt x="154" y="0"/>
                  </a:lnTo>
                  <a:lnTo>
                    <a:pt x="154" y="2"/>
                  </a:lnTo>
                  <a:lnTo>
                    <a:pt x="152" y="2"/>
                  </a:lnTo>
                  <a:lnTo>
                    <a:pt x="152" y="2"/>
                  </a:lnTo>
                  <a:lnTo>
                    <a:pt x="152" y="4"/>
                  </a:lnTo>
                  <a:lnTo>
                    <a:pt x="152" y="6"/>
                  </a:lnTo>
                  <a:lnTo>
                    <a:pt x="152" y="8"/>
                  </a:lnTo>
                  <a:lnTo>
                    <a:pt x="154" y="8"/>
                  </a:lnTo>
                  <a:lnTo>
                    <a:pt x="152" y="8"/>
                  </a:lnTo>
                  <a:lnTo>
                    <a:pt x="152" y="10"/>
                  </a:lnTo>
                  <a:lnTo>
                    <a:pt x="150" y="10"/>
                  </a:lnTo>
                  <a:lnTo>
                    <a:pt x="150" y="12"/>
                  </a:lnTo>
                  <a:lnTo>
                    <a:pt x="152" y="12"/>
                  </a:lnTo>
                  <a:lnTo>
                    <a:pt x="152" y="14"/>
                  </a:lnTo>
                  <a:lnTo>
                    <a:pt x="154" y="14"/>
                  </a:lnTo>
                  <a:lnTo>
                    <a:pt x="154" y="16"/>
                  </a:lnTo>
                  <a:lnTo>
                    <a:pt x="156" y="16"/>
                  </a:lnTo>
                  <a:lnTo>
                    <a:pt x="156" y="14"/>
                  </a:lnTo>
                  <a:lnTo>
                    <a:pt x="158" y="16"/>
                  </a:lnTo>
                  <a:lnTo>
                    <a:pt x="158" y="14"/>
                  </a:lnTo>
                  <a:lnTo>
                    <a:pt x="158" y="16"/>
                  </a:lnTo>
                  <a:lnTo>
                    <a:pt x="160" y="14"/>
                  </a:lnTo>
                  <a:lnTo>
                    <a:pt x="160" y="16"/>
                  </a:lnTo>
                  <a:lnTo>
                    <a:pt x="162" y="16"/>
                  </a:lnTo>
                  <a:lnTo>
                    <a:pt x="160" y="16"/>
                  </a:lnTo>
                  <a:lnTo>
                    <a:pt x="162" y="16"/>
                  </a:lnTo>
                  <a:lnTo>
                    <a:pt x="164" y="16"/>
                  </a:lnTo>
                  <a:lnTo>
                    <a:pt x="164" y="18"/>
                  </a:lnTo>
                  <a:lnTo>
                    <a:pt x="166" y="18"/>
                  </a:lnTo>
                  <a:lnTo>
                    <a:pt x="164" y="16"/>
                  </a:lnTo>
                  <a:lnTo>
                    <a:pt x="166" y="16"/>
                  </a:lnTo>
                  <a:lnTo>
                    <a:pt x="168" y="18"/>
                  </a:lnTo>
                  <a:lnTo>
                    <a:pt x="168" y="16"/>
                  </a:lnTo>
                  <a:lnTo>
                    <a:pt x="168" y="18"/>
                  </a:lnTo>
                  <a:lnTo>
                    <a:pt x="170" y="18"/>
                  </a:lnTo>
                  <a:lnTo>
                    <a:pt x="170" y="20"/>
                  </a:lnTo>
                  <a:lnTo>
                    <a:pt x="172" y="20"/>
                  </a:lnTo>
                  <a:lnTo>
                    <a:pt x="172" y="22"/>
                  </a:lnTo>
                  <a:lnTo>
                    <a:pt x="172" y="24"/>
                  </a:lnTo>
                  <a:lnTo>
                    <a:pt x="170" y="24"/>
                  </a:lnTo>
                  <a:lnTo>
                    <a:pt x="170" y="26"/>
                  </a:lnTo>
                  <a:lnTo>
                    <a:pt x="170" y="28"/>
                  </a:lnTo>
                  <a:lnTo>
                    <a:pt x="172" y="28"/>
                  </a:lnTo>
                  <a:lnTo>
                    <a:pt x="172" y="30"/>
                  </a:lnTo>
                  <a:lnTo>
                    <a:pt x="172" y="32"/>
                  </a:lnTo>
                  <a:lnTo>
                    <a:pt x="172" y="34"/>
                  </a:lnTo>
                  <a:lnTo>
                    <a:pt x="174" y="34"/>
                  </a:lnTo>
                  <a:lnTo>
                    <a:pt x="174" y="32"/>
                  </a:lnTo>
                  <a:lnTo>
                    <a:pt x="174" y="34"/>
                  </a:lnTo>
                  <a:lnTo>
                    <a:pt x="174" y="32"/>
                  </a:lnTo>
                  <a:lnTo>
                    <a:pt x="176" y="32"/>
                  </a:lnTo>
                  <a:lnTo>
                    <a:pt x="176" y="34"/>
                  </a:lnTo>
                  <a:lnTo>
                    <a:pt x="176" y="36"/>
                  </a:lnTo>
                  <a:lnTo>
                    <a:pt x="178" y="36"/>
                  </a:lnTo>
                  <a:lnTo>
                    <a:pt x="178" y="38"/>
                  </a:lnTo>
                  <a:lnTo>
                    <a:pt x="176" y="40"/>
                  </a:lnTo>
                  <a:lnTo>
                    <a:pt x="174" y="40"/>
                  </a:lnTo>
                  <a:lnTo>
                    <a:pt x="174" y="42"/>
                  </a:lnTo>
                  <a:lnTo>
                    <a:pt x="174" y="44"/>
                  </a:lnTo>
                  <a:lnTo>
                    <a:pt x="172" y="44"/>
                  </a:lnTo>
                  <a:lnTo>
                    <a:pt x="172" y="46"/>
                  </a:lnTo>
                  <a:lnTo>
                    <a:pt x="172" y="48"/>
                  </a:lnTo>
                  <a:lnTo>
                    <a:pt x="174" y="48"/>
                  </a:lnTo>
                  <a:lnTo>
                    <a:pt x="176" y="48"/>
                  </a:lnTo>
                  <a:lnTo>
                    <a:pt x="176" y="50"/>
                  </a:lnTo>
                  <a:lnTo>
                    <a:pt x="176" y="50"/>
                  </a:lnTo>
                  <a:lnTo>
                    <a:pt x="178" y="50"/>
                  </a:lnTo>
                  <a:lnTo>
                    <a:pt x="178" y="50"/>
                  </a:lnTo>
                  <a:lnTo>
                    <a:pt x="180" y="50"/>
                  </a:lnTo>
                  <a:lnTo>
                    <a:pt x="180" y="50"/>
                  </a:lnTo>
                  <a:lnTo>
                    <a:pt x="182" y="50"/>
                  </a:lnTo>
                  <a:lnTo>
                    <a:pt x="182" y="52"/>
                  </a:lnTo>
                  <a:lnTo>
                    <a:pt x="182" y="54"/>
                  </a:lnTo>
                  <a:lnTo>
                    <a:pt x="184" y="54"/>
                  </a:lnTo>
                  <a:lnTo>
                    <a:pt x="184" y="56"/>
                  </a:lnTo>
                  <a:lnTo>
                    <a:pt x="182" y="56"/>
                  </a:lnTo>
                  <a:lnTo>
                    <a:pt x="182" y="58"/>
                  </a:lnTo>
                  <a:lnTo>
                    <a:pt x="184" y="58"/>
                  </a:lnTo>
                  <a:lnTo>
                    <a:pt x="182" y="58"/>
                  </a:lnTo>
                  <a:lnTo>
                    <a:pt x="184" y="58"/>
                  </a:lnTo>
                  <a:lnTo>
                    <a:pt x="184" y="60"/>
                  </a:lnTo>
                  <a:lnTo>
                    <a:pt x="182" y="60"/>
                  </a:lnTo>
                  <a:lnTo>
                    <a:pt x="184" y="60"/>
                  </a:lnTo>
                  <a:lnTo>
                    <a:pt x="184" y="62"/>
                  </a:lnTo>
                  <a:lnTo>
                    <a:pt x="182" y="62"/>
                  </a:lnTo>
                  <a:lnTo>
                    <a:pt x="184" y="62"/>
                  </a:lnTo>
                  <a:lnTo>
                    <a:pt x="182" y="62"/>
                  </a:lnTo>
                  <a:lnTo>
                    <a:pt x="182" y="64"/>
                  </a:lnTo>
                  <a:lnTo>
                    <a:pt x="182" y="66"/>
                  </a:lnTo>
                  <a:lnTo>
                    <a:pt x="184" y="66"/>
                  </a:lnTo>
                  <a:lnTo>
                    <a:pt x="184" y="68"/>
                  </a:lnTo>
                  <a:lnTo>
                    <a:pt x="184" y="70"/>
                  </a:lnTo>
                  <a:lnTo>
                    <a:pt x="184" y="72"/>
                  </a:lnTo>
                  <a:lnTo>
                    <a:pt x="184" y="72"/>
                  </a:lnTo>
                  <a:lnTo>
                    <a:pt x="184" y="74"/>
                  </a:lnTo>
                  <a:lnTo>
                    <a:pt x="186" y="76"/>
                  </a:lnTo>
                  <a:lnTo>
                    <a:pt x="184" y="76"/>
                  </a:lnTo>
                  <a:lnTo>
                    <a:pt x="184" y="78"/>
                  </a:lnTo>
                  <a:lnTo>
                    <a:pt x="186" y="78"/>
                  </a:lnTo>
                  <a:lnTo>
                    <a:pt x="184" y="78"/>
                  </a:lnTo>
                  <a:lnTo>
                    <a:pt x="184" y="80"/>
                  </a:lnTo>
                  <a:lnTo>
                    <a:pt x="184" y="82"/>
                  </a:lnTo>
                  <a:lnTo>
                    <a:pt x="186" y="82"/>
                  </a:lnTo>
                  <a:lnTo>
                    <a:pt x="186" y="84"/>
                  </a:lnTo>
                  <a:lnTo>
                    <a:pt x="184" y="84"/>
                  </a:lnTo>
                  <a:lnTo>
                    <a:pt x="186" y="84"/>
                  </a:lnTo>
                  <a:lnTo>
                    <a:pt x="184" y="86"/>
                  </a:lnTo>
                  <a:lnTo>
                    <a:pt x="184" y="88"/>
                  </a:lnTo>
                  <a:lnTo>
                    <a:pt x="186" y="88"/>
                  </a:lnTo>
                  <a:lnTo>
                    <a:pt x="186" y="86"/>
                  </a:lnTo>
                  <a:lnTo>
                    <a:pt x="186" y="88"/>
                  </a:lnTo>
                  <a:lnTo>
                    <a:pt x="188" y="86"/>
                  </a:lnTo>
                  <a:lnTo>
                    <a:pt x="188" y="88"/>
                  </a:lnTo>
                  <a:lnTo>
                    <a:pt x="184" y="96"/>
                  </a:lnTo>
                  <a:lnTo>
                    <a:pt x="182" y="96"/>
                  </a:lnTo>
                  <a:lnTo>
                    <a:pt x="180" y="96"/>
                  </a:lnTo>
                  <a:lnTo>
                    <a:pt x="178" y="100"/>
                  </a:lnTo>
                  <a:lnTo>
                    <a:pt x="174" y="104"/>
                  </a:lnTo>
                  <a:lnTo>
                    <a:pt x="174" y="106"/>
                  </a:lnTo>
                  <a:lnTo>
                    <a:pt x="172" y="108"/>
                  </a:lnTo>
                  <a:lnTo>
                    <a:pt x="170" y="110"/>
                  </a:lnTo>
                  <a:lnTo>
                    <a:pt x="168" y="112"/>
                  </a:lnTo>
                  <a:lnTo>
                    <a:pt x="168" y="114"/>
                  </a:lnTo>
                  <a:lnTo>
                    <a:pt x="166" y="116"/>
                  </a:lnTo>
                  <a:lnTo>
                    <a:pt x="164" y="118"/>
                  </a:lnTo>
                  <a:lnTo>
                    <a:pt x="162" y="120"/>
                  </a:lnTo>
                  <a:lnTo>
                    <a:pt x="162" y="122"/>
                  </a:lnTo>
                  <a:lnTo>
                    <a:pt x="160" y="122"/>
                  </a:lnTo>
                  <a:lnTo>
                    <a:pt x="160" y="124"/>
                  </a:lnTo>
                  <a:lnTo>
                    <a:pt x="158" y="126"/>
                  </a:lnTo>
                  <a:lnTo>
                    <a:pt x="154" y="130"/>
                  </a:lnTo>
                  <a:lnTo>
                    <a:pt x="152" y="130"/>
                  </a:lnTo>
                  <a:lnTo>
                    <a:pt x="152" y="132"/>
                  </a:lnTo>
                  <a:lnTo>
                    <a:pt x="150" y="134"/>
                  </a:lnTo>
                  <a:lnTo>
                    <a:pt x="148" y="136"/>
                  </a:lnTo>
                  <a:lnTo>
                    <a:pt x="146" y="136"/>
                  </a:lnTo>
                  <a:lnTo>
                    <a:pt x="144" y="138"/>
                  </a:lnTo>
                  <a:lnTo>
                    <a:pt x="144" y="140"/>
                  </a:lnTo>
                  <a:lnTo>
                    <a:pt x="142" y="140"/>
                  </a:lnTo>
                  <a:lnTo>
                    <a:pt x="142" y="142"/>
                  </a:lnTo>
                  <a:lnTo>
                    <a:pt x="140" y="142"/>
                  </a:lnTo>
                  <a:lnTo>
                    <a:pt x="140" y="144"/>
                  </a:lnTo>
                  <a:lnTo>
                    <a:pt x="138" y="144"/>
                  </a:lnTo>
                  <a:lnTo>
                    <a:pt x="138" y="144"/>
                  </a:lnTo>
                  <a:lnTo>
                    <a:pt x="136" y="146"/>
                  </a:lnTo>
                  <a:lnTo>
                    <a:pt x="136" y="146"/>
                  </a:lnTo>
                  <a:lnTo>
                    <a:pt x="136" y="148"/>
                  </a:lnTo>
                  <a:lnTo>
                    <a:pt x="134" y="148"/>
                  </a:lnTo>
                  <a:lnTo>
                    <a:pt x="132" y="150"/>
                  </a:lnTo>
                  <a:lnTo>
                    <a:pt x="128" y="154"/>
                  </a:lnTo>
                  <a:lnTo>
                    <a:pt x="124" y="158"/>
                  </a:lnTo>
                  <a:lnTo>
                    <a:pt x="120" y="162"/>
                  </a:lnTo>
                  <a:lnTo>
                    <a:pt x="120" y="164"/>
                  </a:lnTo>
                  <a:lnTo>
                    <a:pt x="114" y="168"/>
                  </a:lnTo>
                  <a:lnTo>
                    <a:pt x="112" y="172"/>
                  </a:lnTo>
                  <a:lnTo>
                    <a:pt x="110" y="174"/>
                  </a:lnTo>
                  <a:lnTo>
                    <a:pt x="108" y="174"/>
                  </a:lnTo>
                  <a:lnTo>
                    <a:pt x="102" y="180"/>
                  </a:lnTo>
                  <a:lnTo>
                    <a:pt x="98" y="184"/>
                  </a:lnTo>
                  <a:lnTo>
                    <a:pt x="96" y="186"/>
                  </a:lnTo>
                  <a:lnTo>
                    <a:pt x="94" y="188"/>
                  </a:lnTo>
                  <a:lnTo>
                    <a:pt x="88" y="194"/>
                  </a:lnTo>
                  <a:lnTo>
                    <a:pt x="84" y="196"/>
                  </a:lnTo>
                  <a:lnTo>
                    <a:pt x="84" y="198"/>
                  </a:lnTo>
                  <a:lnTo>
                    <a:pt x="82" y="198"/>
                  </a:lnTo>
                  <a:lnTo>
                    <a:pt x="80" y="200"/>
                  </a:lnTo>
                  <a:lnTo>
                    <a:pt x="76" y="206"/>
                  </a:lnTo>
                  <a:lnTo>
                    <a:pt x="76" y="204"/>
                  </a:lnTo>
                  <a:lnTo>
                    <a:pt x="74" y="204"/>
                  </a:lnTo>
                  <a:lnTo>
                    <a:pt x="74" y="202"/>
                  </a:lnTo>
                  <a:lnTo>
                    <a:pt x="72" y="202"/>
                  </a:lnTo>
                  <a:lnTo>
                    <a:pt x="70" y="202"/>
                  </a:lnTo>
                  <a:lnTo>
                    <a:pt x="68" y="202"/>
                  </a:lnTo>
                  <a:lnTo>
                    <a:pt x="66" y="200"/>
                  </a:lnTo>
                  <a:lnTo>
                    <a:pt x="66" y="198"/>
                  </a:lnTo>
                  <a:lnTo>
                    <a:pt x="66" y="196"/>
                  </a:lnTo>
                  <a:lnTo>
                    <a:pt x="64" y="196"/>
                  </a:lnTo>
                  <a:lnTo>
                    <a:pt x="64" y="194"/>
                  </a:lnTo>
                  <a:lnTo>
                    <a:pt x="64" y="192"/>
                  </a:lnTo>
                  <a:lnTo>
                    <a:pt x="62" y="192"/>
                  </a:lnTo>
                  <a:lnTo>
                    <a:pt x="62" y="190"/>
                  </a:lnTo>
                  <a:lnTo>
                    <a:pt x="64" y="190"/>
                  </a:lnTo>
                  <a:lnTo>
                    <a:pt x="64" y="188"/>
                  </a:lnTo>
                  <a:lnTo>
                    <a:pt x="64" y="186"/>
                  </a:lnTo>
                  <a:lnTo>
                    <a:pt x="66" y="186"/>
                  </a:lnTo>
                  <a:lnTo>
                    <a:pt x="66" y="184"/>
                  </a:lnTo>
                  <a:lnTo>
                    <a:pt x="64" y="182"/>
                  </a:lnTo>
                  <a:lnTo>
                    <a:pt x="64" y="180"/>
                  </a:lnTo>
                  <a:lnTo>
                    <a:pt x="62" y="180"/>
                  </a:lnTo>
                  <a:lnTo>
                    <a:pt x="62" y="178"/>
                  </a:lnTo>
                  <a:lnTo>
                    <a:pt x="60" y="178"/>
                  </a:lnTo>
                  <a:lnTo>
                    <a:pt x="60" y="176"/>
                  </a:lnTo>
                  <a:lnTo>
                    <a:pt x="58" y="176"/>
                  </a:lnTo>
                  <a:lnTo>
                    <a:pt x="56" y="176"/>
                  </a:lnTo>
                  <a:lnTo>
                    <a:pt x="54" y="176"/>
                  </a:lnTo>
                  <a:lnTo>
                    <a:pt x="52" y="178"/>
                  </a:lnTo>
                  <a:lnTo>
                    <a:pt x="50" y="178"/>
                  </a:lnTo>
                  <a:lnTo>
                    <a:pt x="48" y="178"/>
                  </a:lnTo>
                  <a:lnTo>
                    <a:pt x="46" y="178"/>
                  </a:lnTo>
                  <a:lnTo>
                    <a:pt x="44" y="178"/>
                  </a:lnTo>
                  <a:lnTo>
                    <a:pt x="42" y="178"/>
                  </a:lnTo>
                  <a:lnTo>
                    <a:pt x="40" y="178"/>
                  </a:lnTo>
                  <a:lnTo>
                    <a:pt x="40" y="180"/>
                  </a:lnTo>
                  <a:lnTo>
                    <a:pt x="40" y="180"/>
                  </a:lnTo>
                  <a:lnTo>
                    <a:pt x="40" y="182"/>
                  </a:lnTo>
                  <a:lnTo>
                    <a:pt x="40" y="184"/>
                  </a:lnTo>
                  <a:lnTo>
                    <a:pt x="40" y="186"/>
                  </a:lnTo>
                  <a:lnTo>
                    <a:pt x="40" y="188"/>
                  </a:lnTo>
                  <a:lnTo>
                    <a:pt x="40" y="190"/>
                  </a:lnTo>
                  <a:lnTo>
                    <a:pt x="38" y="190"/>
                  </a:lnTo>
                  <a:lnTo>
                    <a:pt x="38" y="192"/>
                  </a:lnTo>
                  <a:lnTo>
                    <a:pt x="38" y="192"/>
                  </a:lnTo>
                  <a:lnTo>
                    <a:pt x="36" y="192"/>
                  </a:lnTo>
                  <a:lnTo>
                    <a:pt x="34" y="192"/>
                  </a:lnTo>
                  <a:lnTo>
                    <a:pt x="34" y="190"/>
                  </a:lnTo>
                  <a:lnTo>
                    <a:pt x="32" y="190"/>
                  </a:lnTo>
                  <a:lnTo>
                    <a:pt x="32" y="188"/>
                  </a:lnTo>
                  <a:lnTo>
                    <a:pt x="30" y="188"/>
                  </a:lnTo>
                  <a:lnTo>
                    <a:pt x="30" y="190"/>
                  </a:lnTo>
                  <a:lnTo>
                    <a:pt x="28" y="190"/>
                  </a:lnTo>
                  <a:lnTo>
                    <a:pt x="28" y="192"/>
                  </a:lnTo>
                  <a:lnTo>
                    <a:pt x="28" y="192"/>
                  </a:lnTo>
                  <a:lnTo>
                    <a:pt x="28" y="194"/>
                  </a:lnTo>
                  <a:lnTo>
                    <a:pt x="26" y="194"/>
                  </a:lnTo>
                  <a:lnTo>
                    <a:pt x="24" y="194"/>
                  </a:lnTo>
                  <a:lnTo>
                    <a:pt x="22" y="194"/>
                  </a:lnTo>
                  <a:lnTo>
                    <a:pt x="20" y="194"/>
                  </a:lnTo>
                  <a:lnTo>
                    <a:pt x="18" y="194"/>
                  </a:lnTo>
                  <a:lnTo>
                    <a:pt x="16" y="194"/>
                  </a:lnTo>
                  <a:lnTo>
                    <a:pt x="14" y="194"/>
                  </a:lnTo>
                  <a:lnTo>
                    <a:pt x="14" y="192"/>
                  </a:lnTo>
                  <a:lnTo>
                    <a:pt x="12" y="192"/>
                  </a:lnTo>
                  <a:lnTo>
                    <a:pt x="12" y="192"/>
                  </a:lnTo>
                  <a:lnTo>
                    <a:pt x="14" y="190"/>
                  </a:lnTo>
                  <a:lnTo>
                    <a:pt x="14" y="188"/>
                  </a:lnTo>
                  <a:lnTo>
                    <a:pt x="16" y="188"/>
                  </a:lnTo>
                  <a:lnTo>
                    <a:pt x="14" y="188"/>
                  </a:lnTo>
                  <a:lnTo>
                    <a:pt x="14" y="186"/>
                  </a:lnTo>
                  <a:lnTo>
                    <a:pt x="12" y="186"/>
                  </a:lnTo>
                  <a:lnTo>
                    <a:pt x="14" y="186"/>
                  </a:lnTo>
                  <a:lnTo>
                    <a:pt x="16" y="186"/>
                  </a:lnTo>
                  <a:lnTo>
                    <a:pt x="18" y="186"/>
                  </a:lnTo>
                  <a:lnTo>
                    <a:pt x="18" y="184"/>
                  </a:lnTo>
                  <a:lnTo>
                    <a:pt x="18" y="182"/>
                  </a:lnTo>
                  <a:lnTo>
                    <a:pt x="16" y="182"/>
                  </a:lnTo>
                  <a:lnTo>
                    <a:pt x="14" y="182"/>
                  </a:lnTo>
                  <a:lnTo>
                    <a:pt x="12" y="182"/>
                  </a:lnTo>
                  <a:lnTo>
                    <a:pt x="12" y="180"/>
                  </a:lnTo>
                  <a:lnTo>
                    <a:pt x="10" y="180"/>
                  </a:lnTo>
                  <a:lnTo>
                    <a:pt x="10" y="178"/>
                  </a:lnTo>
                  <a:lnTo>
                    <a:pt x="10" y="176"/>
                  </a:lnTo>
                  <a:lnTo>
                    <a:pt x="8" y="176"/>
                  </a:lnTo>
                  <a:lnTo>
                    <a:pt x="8" y="174"/>
                  </a:lnTo>
                  <a:lnTo>
                    <a:pt x="8" y="172"/>
                  </a:lnTo>
                  <a:lnTo>
                    <a:pt x="8" y="170"/>
                  </a:lnTo>
                  <a:lnTo>
                    <a:pt x="8" y="168"/>
                  </a:lnTo>
                  <a:lnTo>
                    <a:pt x="10" y="168"/>
                  </a:lnTo>
                  <a:lnTo>
                    <a:pt x="8" y="166"/>
                  </a:lnTo>
                  <a:lnTo>
                    <a:pt x="6" y="166"/>
                  </a:lnTo>
                  <a:lnTo>
                    <a:pt x="6" y="164"/>
                  </a:lnTo>
                  <a:lnTo>
                    <a:pt x="4" y="164"/>
                  </a:lnTo>
                  <a:lnTo>
                    <a:pt x="2" y="164"/>
                  </a:lnTo>
                  <a:lnTo>
                    <a:pt x="2" y="162"/>
                  </a:lnTo>
                  <a:lnTo>
                    <a:pt x="2" y="160"/>
                  </a:lnTo>
                  <a:lnTo>
                    <a:pt x="2" y="156"/>
                  </a:lnTo>
                  <a:lnTo>
                    <a:pt x="2" y="154"/>
                  </a:lnTo>
                  <a:lnTo>
                    <a:pt x="2" y="150"/>
                  </a:lnTo>
                  <a:lnTo>
                    <a:pt x="2" y="146"/>
                  </a:lnTo>
                  <a:lnTo>
                    <a:pt x="2" y="144"/>
                  </a:lnTo>
                  <a:lnTo>
                    <a:pt x="2" y="144"/>
                  </a:lnTo>
                  <a:lnTo>
                    <a:pt x="2" y="142"/>
                  </a:lnTo>
                  <a:lnTo>
                    <a:pt x="2" y="140"/>
                  </a:lnTo>
                  <a:lnTo>
                    <a:pt x="0" y="138"/>
                  </a:lnTo>
                  <a:lnTo>
                    <a:pt x="0" y="136"/>
                  </a:lnTo>
                  <a:lnTo>
                    <a:pt x="0" y="132"/>
                  </a:lnTo>
                  <a:lnTo>
                    <a:pt x="0" y="130"/>
                  </a:lnTo>
                  <a:lnTo>
                    <a:pt x="0" y="124"/>
                  </a:lnTo>
                  <a:lnTo>
                    <a:pt x="0" y="122"/>
                  </a:lnTo>
                  <a:lnTo>
                    <a:pt x="0" y="120"/>
                  </a:lnTo>
                  <a:lnTo>
                    <a:pt x="2" y="120"/>
                  </a:lnTo>
                  <a:lnTo>
                    <a:pt x="4" y="118"/>
                  </a:lnTo>
                  <a:lnTo>
                    <a:pt x="4" y="116"/>
                  </a:lnTo>
                  <a:lnTo>
                    <a:pt x="6" y="116"/>
                  </a:lnTo>
                  <a:lnTo>
                    <a:pt x="8" y="114"/>
                  </a:lnTo>
                  <a:lnTo>
                    <a:pt x="10" y="114"/>
                  </a:lnTo>
                  <a:lnTo>
                    <a:pt x="14" y="110"/>
                  </a:lnTo>
                  <a:lnTo>
                    <a:pt x="18" y="106"/>
                  </a:lnTo>
                  <a:lnTo>
                    <a:pt x="20" y="104"/>
                  </a:lnTo>
                  <a:lnTo>
                    <a:pt x="22" y="104"/>
                  </a:lnTo>
                  <a:lnTo>
                    <a:pt x="26" y="100"/>
                  </a:lnTo>
                  <a:lnTo>
                    <a:pt x="30" y="98"/>
                  </a:lnTo>
                  <a:lnTo>
                    <a:pt x="32" y="96"/>
                  </a:lnTo>
                  <a:lnTo>
                    <a:pt x="34" y="96"/>
                  </a:lnTo>
                  <a:lnTo>
                    <a:pt x="36" y="94"/>
                  </a:lnTo>
                  <a:lnTo>
                    <a:pt x="38" y="92"/>
                  </a:lnTo>
                  <a:lnTo>
                    <a:pt x="40" y="92"/>
                  </a:lnTo>
                  <a:lnTo>
                    <a:pt x="40" y="90"/>
                  </a:lnTo>
                  <a:lnTo>
                    <a:pt x="40" y="90"/>
                  </a:lnTo>
                  <a:lnTo>
                    <a:pt x="48" y="82"/>
                  </a:lnTo>
                  <a:lnTo>
                    <a:pt x="52" y="80"/>
                  </a:lnTo>
                  <a:lnTo>
                    <a:pt x="54" y="78"/>
                  </a:lnTo>
                  <a:lnTo>
                    <a:pt x="56" y="76"/>
                  </a:lnTo>
                  <a:lnTo>
                    <a:pt x="60" y="74"/>
                  </a:lnTo>
                  <a:lnTo>
                    <a:pt x="60" y="72"/>
                  </a:lnTo>
                  <a:lnTo>
                    <a:pt x="62" y="72"/>
                  </a:lnTo>
                  <a:lnTo>
                    <a:pt x="64" y="70"/>
                  </a:lnTo>
                  <a:lnTo>
                    <a:pt x="66" y="68"/>
                  </a:lnTo>
                  <a:lnTo>
                    <a:pt x="74" y="62"/>
                  </a:lnTo>
                  <a:lnTo>
                    <a:pt x="78" y="58"/>
                  </a:lnTo>
                  <a:lnTo>
                    <a:pt x="80" y="58"/>
                  </a:lnTo>
                  <a:lnTo>
                    <a:pt x="80" y="56"/>
                  </a:lnTo>
                  <a:lnTo>
                    <a:pt x="82" y="54"/>
                  </a:lnTo>
                  <a:lnTo>
                    <a:pt x="88" y="50"/>
                  </a:lnTo>
                  <a:lnTo>
                    <a:pt x="88" y="50"/>
                  </a:lnTo>
                  <a:lnTo>
                    <a:pt x="90" y="50"/>
                  </a:lnTo>
                  <a:lnTo>
                    <a:pt x="92" y="46"/>
                  </a:lnTo>
                  <a:lnTo>
                    <a:pt x="94" y="46"/>
                  </a:lnTo>
                  <a:lnTo>
                    <a:pt x="96" y="44"/>
                  </a:lnTo>
                  <a:lnTo>
                    <a:pt x="98" y="42"/>
                  </a:lnTo>
                  <a:lnTo>
                    <a:pt x="100" y="40"/>
                  </a:lnTo>
                  <a:lnTo>
                    <a:pt x="102" y="40"/>
                  </a:lnTo>
                  <a:lnTo>
                    <a:pt x="108" y="34"/>
                  </a:lnTo>
                  <a:lnTo>
                    <a:pt x="110" y="32"/>
                  </a:lnTo>
                  <a:lnTo>
                    <a:pt x="114" y="30"/>
                  </a:lnTo>
                  <a:lnTo>
                    <a:pt x="118" y="28"/>
                  </a:lnTo>
                  <a:lnTo>
                    <a:pt x="120" y="26"/>
                  </a:lnTo>
                  <a:lnTo>
                    <a:pt x="128" y="18"/>
                  </a:lnTo>
                  <a:lnTo>
                    <a:pt x="132" y="16"/>
                  </a:lnTo>
                  <a:lnTo>
                    <a:pt x="132" y="14"/>
                  </a:lnTo>
                  <a:lnTo>
                    <a:pt x="134" y="14"/>
                  </a:lnTo>
                  <a:lnTo>
                    <a:pt x="136" y="12"/>
                  </a:lnTo>
                  <a:lnTo>
                    <a:pt x="136" y="10"/>
                  </a:lnTo>
                  <a:lnTo>
                    <a:pt x="138" y="10"/>
                  </a:lnTo>
                  <a:lnTo>
                    <a:pt x="140" y="6"/>
                  </a:lnTo>
                  <a:lnTo>
                    <a:pt x="142" y="6"/>
                  </a:lnTo>
                  <a:lnTo>
                    <a:pt x="146" y="2"/>
                  </a:lnTo>
                  <a:lnTo>
                    <a:pt x="150" y="0"/>
                  </a:lnTo>
                  <a:lnTo>
                    <a:pt x="152"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6" name="Freeform 231"/>
            <p:cNvSpPr>
              <a:spLocks/>
            </p:cNvSpPr>
            <p:nvPr/>
          </p:nvSpPr>
          <p:spPr bwMode="auto">
            <a:xfrm>
              <a:off x="7675563" y="3068638"/>
              <a:ext cx="269875" cy="323850"/>
            </a:xfrm>
            <a:custGeom>
              <a:avLst/>
              <a:gdLst>
                <a:gd name="T0" fmla="*/ 144 w 170"/>
                <a:gd name="T1" fmla="*/ 48 h 204"/>
                <a:gd name="T2" fmla="*/ 144 w 170"/>
                <a:gd name="T3" fmla="*/ 56 h 204"/>
                <a:gd name="T4" fmla="*/ 150 w 170"/>
                <a:gd name="T5" fmla="*/ 62 h 204"/>
                <a:gd name="T6" fmla="*/ 146 w 170"/>
                <a:gd name="T7" fmla="*/ 66 h 204"/>
                <a:gd name="T8" fmla="*/ 146 w 170"/>
                <a:gd name="T9" fmla="*/ 72 h 204"/>
                <a:gd name="T10" fmla="*/ 154 w 170"/>
                <a:gd name="T11" fmla="*/ 74 h 204"/>
                <a:gd name="T12" fmla="*/ 162 w 170"/>
                <a:gd name="T13" fmla="*/ 72 h 204"/>
                <a:gd name="T14" fmla="*/ 168 w 170"/>
                <a:gd name="T15" fmla="*/ 70 h 204"/>
                <a:gd name="T16" fmla="*/ 170 w 170"/>
                <a:gd name="T17" fmla="*/ 84 h 204"/>
                <a:gd name="T18" fmla="*/ 168 w 170"/>
                <a:gd name="T19" fmla="*/ 114 h 204"/>
                <a:gd name="T20" fmla="*/ 166 w 170"/>
                <a:gd name="T21" fmla="*/ 130 h 204"/>
                <a:gd name="T22" fmla="*/ 164 w 170"/>
                <a:gd name="T23" fmla="*/ 142 h 204"/>
                <a:gd name="T24" fmla="*/ 164 w 170"/>
                <a:gd name="T25" fmla="*/ 154 h 204"/>
                <a:gd name="T26" fmla="*/ 162 w 170"/>
                <a:gd name="T27" fmla="*/ 168 h 204"/>
                <a:gd name="T28" fmla="*/ 162 w 170"/>
                <a:gd name="T29" fmla="*/ 182 h 204"/>
                <a:gd name="T30" fmla="*/ 160 w 170"/>
                <a:gd name="T31" fmla="*/ 202 h 204"/>
                <a:gd name="T32" fmla="*/ 148 w 170"/>
                <a:gd name="T33" fmla="*/ 202 h 204"/>
                <a:gd name="T34" fmla="*/ 130 w 170"/>
                <a:gd name="T35" fmla="*/ 202 h 204"/>
                <a:gd name="T36" fmla="*/ 120 w 170"/>
                <a:gd name="T37" fmla="*/ 202 h 204"/>
                <a:gd name="T38" fmla="*/ 106 w 170"/>
                <a:gd name="T39" fmla="*/ 202 h 204"/>
                <a:gd name="T40" fmla="*/ 90 w 170"/>
                <a:gd name="T41" fmla="*/ 202 h 204"/>
                <a:gd name="T42" fmla="*/ 80 w 170"/>
                <a:gd name="T43" fmla="*/ 200 h 204"/>
                <a:gd name="T44" fmla="*/ 74 w 170"/>
                <a:gd name="T45" fmla="*/ 196 h 204"/>
                <a:gd name="T46" fmla="*/ 62 w 170"/>
                <a:gd name="T47" fmla="*/ 188 h 204"/>
                <a:gd name="T48" fmla="*/ 48 w 170"/>
                <a:gd name="T49" fmla="*/ 180 h 204"/>
                <a:gd name="T50" fmla="*/ 36 w 170"/>
                <a:gd name="T51" fmla="*/ 172 h 204"/>
                <a:gd name="T52" fmla="*/ 28 w 170"/>
                <a:gd name="T53" fmla="*/ 168 h 204"/>
                <a:gd name="T54" fmla="*/ 14 w 170"/>
                <a:gd name="T55" fmla="*/ 160 h 204"/>
                <a:gd name="T56" fmla="*/ 10 w 170"/>
                <a:gd name="T57" fmla="*/ 150 h 204"/>
                <a:gd name="T58" fmla="*/ 8 w 170"/>
                <a:gd name="T59" fmla="*/ 138 h 204"/>
                <a:gd name="T60" fmla="*/ 6 w 170"/>
                <a:gd name="T61" fmla="*/ 124 h 204"/>
                <a:gd name="T62" fmla="*/ 4 w 170"/>
                <a:gd name="T63" fmla="*/ 108 h 204"/>
                <a:gd name="T64" fmla="*/ 0 w 170"/>
                <a:gd name="T65" fmla="*/ 76 h 204"/>
                <a:gd name="T66" fmla="*/ 6 w 170"/>
                <a:gd name="T67" fmla="*/ 72 h 204"/>
                <a:gd name="T68" fmla="*/ 12 w 170"/>
                <a:gd name="T69" fmla="*/ 72 h 204"/>
                <a:gd name="T70" fmla="*/ 18 w 170"/>
                <a:gd name="T71" fmla="*/ 70 h 204"/>
                <a:gd name="T72" fmla="*/ 28 w 170"/>
                <a:gd name="T73" fmla="*/ 64 h 204"/>
                <a:gd name="T74" fmla="*/ 30 w 170"/>
                <a:gd name="T75" fmla="*/ 60 h 204"/>
                <a:gd name="T76" fmla="*/ 38 w 170"/>
                <a:gd name="T77" fmla="*/ 58 h 204"/>
                <a:gd name="T78" fmla="*/ 46 w 170"/>
                <a:gd name="T79" fmla="*/ 54 h 204"/>
                <a:gd name="T80" fmla="*/ 52 w 170"/>
                <a:gd name="T81" fmla="*/ 56 h 204"/>
                <a:gd name="T82" fmla="*/ 60 w 170"/>
                <a:gd name="T83" fmla="*/ 58 h 204"/>
                <a:gd name="T84" fmla="*/ 64 w 170"/>
                <a:gd name="T85" fmla="*/ 60 h 204"/>
                <a:gd name="T86" fmla="*/ 72 w 170"/>
                <a:gd name="T87" fmla="*/ 58 h 204"/>
                <a:gd name="T88" fmla="*/ 74 w 170"/>
                <a:gd name="T89" fmla="*/ 56 h 204"/>
                <a:gd name="T90" fmla="*/ 78 w 170"/>
                <a:gd name="T91" fmla="*/ 50 h 204"/>
                <a:gd name="T92" fmla="*/ 82 w 170"/>
                <a:gd name="T93" fmla="*/ 42 h 204"/>
                <a:gd name="T94" fmla="*/ 94 w 170"/>
                <a:gd name="T95" fmla="*/ 32 h 204"/>
                <a:gd name="T96" fmla="*/ 106 w 170"/>
                <a:gd name="T97" fmla="*/ 24 h 204"/>
                <a:gd name="T98" fmla="*/ 116 w 170"/>
                <a:gd name="T99" fmla="*/ 18 h 204"/>
                <a:gd name="T100" fmla="*/ 126 w 170"/>
                <a:gd name="T101" fmla="*/ 8 h 204"/>
                <a:gd name="T102" fmla="*/ 134 w 170"/>
                <a:gd name="T103" fmla="*/ 0 h 204"/>
                <a:gd name="T104" fmla="*/ 134 w 170"/>
                <a:gd name="T105" fmla="*/ 18 h 204"/>
                <a:gd name="T106" fmla="*/ 136 w 170"/>
                <a:gd name="T107" fmla="*/ 3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0" h="204">
                  <a:moveTo>
                    <a:pt x="136" y="44"/>
                  </a:moveTo>
                  <a:lnTo>
                    <a:pt x="138" y="44"/>
                  </a:lnTo>
                  <a:lnTo>
                    <a:pt x="140" y="44"/>
                  </a:lnTo>
                  <a:lnTo>
                    <a:pt x="140" y="46"/>
                  </a:lnTo>
                  <a:lnTo>
                    <a:pt x="142" y="46"/>
                  </a:lnTo>
                  <a:lnTo>
                    <a:pt x="144" y="48"/>
                  </a:lnTo>
                  <a:lnTo>
                    <a:pt x="142" y="48"/>
                  </a:lnTo>
                  <a:lnTo>
                    <a:pt x="142" y="50"/>
                  </a:lnTo>
                  <a:lnTo>
                    <a:pt x="142" y="52"/>
                  </a:lnTo>
                  <a:lnTo>
                    <a:pt x="142" y="54"/>
                  </a:lnTo>
                  <a:lnTo>
                    <a:pt x="142" y="56"/>
                  </a:lnTo>
                  <a:lnTo>
                    <a:pt x="144" y="56"/>
                  </a:lnTo>
                  <a:lnTo>
                    <a:pt x="144" y="58"/>
                  </a:lnTo>
                  <a:lnTo>
                    <a:pt x="144" y="60"/>
                  </a:lnTo>
                  <a:lnTo>
                    <a:pt x="146" y="60"/>
                  </a:lnTo>
                  <a:lnTo>
                    <a:pt x="146" y="62"/>
                  </a:lnTo>
                  <a:lnTo>
                    <a:pt x="148" y="62"/>
                  </a:lnTo>
                  <a:lnTo>
                    <a:pt x="150" y="62"/>
                  </a:lnTo>
                  <a:lnTo>
                    <a:pt x="152" y="62"/>
                  </a:lnTo>
                  <a:lnTo>
                    <a:pt x="152" y="64"/>
                  </a:lnTo>
                  <a:lnTo>
                    <a:pt x="152" y="66"/>
                  </a:lnTo>
                  <a:lnTo>
                    <a:pt x="150" y="66"/>
                  </a:lnTo>
                  <a:lnTo>
                    <a:pt x="148" y="66"/>
                  </a:lnTo>
                  <a:lnTo>
                    <a:pt x="146" y="66"/>
                  </a:lnTo>
                  <a:lnTo>
                    <a:pt x="148" y="66"/>
                  </a:lnTo>
                  <a:lnTo>
                    <a:pt x="148" y="68"/>
                  </a:lnTo>
                  <a:lnTo>
                    <a:pt x="150" y="68"/>
                  </a:lnTo>
                  <a:lnTo>
                    <a:pt x="148" y="68"/>
                  </a:lnTo>
                  <a:lnTo>
                    <a:pt x="148" y="70"/>
                  </a:lnTo>
                  <a:lnTo>
                    <a:pt x="146" y="72"/>
                  </a:lnTo>
                  <a:lnTo>
                    <a:pt x="146" y="72"/>
                  </a:lnTo>
                  <a:lnTo>
                    <a:pt x="148" y="72"/>
                  </a:lnTo>
                  <a:lnTo>
                    <a:pt x="148" y="74"/>
                  </a:lnTo>
                  <a:lnTo>
                    <a:pt x="150" y="74"/>
                  </a:lnTo>
                  <a:lnTo>
                    <a:pt x="152" y="74"/>
                  </a:lnTo>
                  <a:lnTo>
                    <a:pt x="154" y="74"/>
                  </a:lnTo>
                  <a:lnTo>
                    <a:pt x="156" y="74"/>
                  </a:lnTo>
                  <a:lnTo>
                    <a:pt x="158" y="74"/>
                  </a:lnTo>
                  <a:lnTo>
                    <a:pt x="160" y="74"/>
                  </a:lnTo>
                  <a:lnTo>
                    <a:pt x="162" y="74"/>
                  </a:lnTo>
                  <a:lnTo>
                    <a:pt x="162" y="72"/>
                  </a:lnTo>
                  <a:lnTo>
                    <a:pt x="162" y="72"/>
                  </a:lnTo>
                  <a:lnTo>
                    <a:pt x="162" y="70"/>
                  </a:lnTo>
                  <a:lnTo>
                    <a:pt x="164" y="70"/>
                  </a:lnTo>
                  <a:lnTo>
                    <a:pt x="164" y="68"/>
                  </a:lnTo>
                  <a:lnTo>
                    <a:pt x="166" y="68"/>
                  </a:lnTo>
                  <a:lnTo>
                    <a:pt x="166" y="70"/>
                  </a:lnTo>
                  <a:lnTo>
                    <a:pt x="168" y="70"/>
                  </a:lnTo>
                  <a:lnTo>
                    <a:pt x="168" y="72"/>
                  </a:lnTo>
                  <a:lnTo>
                    <a:pt x="170" y="72"/>
                  </a:lnTo>
                  <a:lnTo>
                    <a:pt x="170" y="74"/>
                  </a:lnTo>
                  <a:lnTo>
                    <a:pt x="170" y="78"/>
                  </a:lnTo>
                  <a:lnTo>
                    <a:pt x="170" y="82"/>
                  </a:lnTo>
                  <a:lnTo>
                    <a:pt x="170" y="84"/>
                  </a:lnTo>
                  <a:lnTo>
                    <a:pt x="168" y="96"/>
                  </a:lnTo>
                  <a:lnTo>
                    <a:pt x="168" y="98"/>
                  </a:lnTo>
                  <a:lnTo>
                    <a:pt x="168" y="102"/>
                  </a:lnTo>
                  <a:lnTo>
                    <a:pt x="168" y="106"/>
                  </a:lnTo>
                  <a:lnTo>
                    <a:pt x="168" y="108"/>
                  </a:lnTo>
                  <a:lnTo>
                    <a:pt x="168" y="114"/>
                  </a:lnTo>
                  <a:lnTo>
                    <a:pt x="166" y="114"/>
                  </a:lnTo>
                  <a:lnTo>
                    <a:pt x="166" y="116"/>
                  </a:lnTo>
                  <a:lnTo>
                    <a:pt x="166" y="118"/>
                  </a:lnTo>
                  <a:lnTo>
                    <a:pt x="166" y="120"/>
                  </a:lnTo>
                  <a:lnTo>
                    <a:pt x="166" y="128"/>
                  </a:lnTo>
                  <a:lnTo>
                    <a:pt x="166" y="130"/>
                  </a:lnTo>
                  <a:lnTo>
                    <a:pt x="166" y="132"/>
                  </a:lnTo>
                  <a:lnTo>
                    <a:pt x="166" y="134"/>
                  </a:lnTo>
                  <a:lnTo>
                    <a:pt x="166" y="136"/>
                  </a:lnTo>
                  <a:lnTo>
                    <a:pt x="166" y="138"/>
                  </a:lnTo>
                  <a:lnTo>
                    <a:pt x="166" y="140"/>
                  </a:lnTo>
                  <a:lnTo>
                    <a:pt x="164" y="142"/>
                  </a:lnTo>
                  <a:lnTo>
                    <a:pt x="164" y="144"/>
                  </a:lnTo>
                  <a:lnTo>
                    <a:pt x="164" y="146"/>
                  </a:lnTo>
                  <a:lnTo>
                    <a:pt x="164" y="148"/>
                  </a:lnTo>
                  <a:lnTo>
                    <a:pt x="164" y="150"/>
                  </a:lnTo>
                  <a:lnTo>
                    <a:pt x="164" y="152"/>
                  </a:lnTo>
                  <a:lnTo>
                    <a:pt x="164" y="154"/>
                  </a:lnTo>
                  <a:lnTo>
                    <a:pt x="164" y="156"/>
                  </a:lnTo>
                  <a:lnTo>
                    <a:pt x="164" y="158"/>
                  </a:lnTo>
                  <a:lnTo>
                    <a:pt x="164" y="160"/>
                  </a:lnTo>
                  <a:lnTo>
                    <a:pt x="164" y="164"/>
                  </a:lnTo>
                  <a:lnTo>
                    <a:pt x="164" y="168"/>
                  </a:lnTo>
                  <a:lnTo>
                    <a:pt x="162" y="168"/>
                  </a:lnTo>
                  <a:lnTo>
                    <a:pt x="162" y="172"/>
                  </a:lnTo>
                  <a:lnTo>
                    <a:pt x="162" y="174"/>
                  </a:lnTo>
                  <a:lnTo>
                    <a:pt x="162" y="176"/>
                  </a:lnTo>
                  <a:lnTo>
                    <a:pt x="162" y="178"/>
                  </a:lnTo>
                  <a:lnTo>
                    <a:pt x="162" y="180"/>
                  </a:lnTo>
                  <a:lnTo>
                    <a:pt x="162" y="182"/>
                  </a:lnTo>
                  <a:lnTo>
                    <a:pt x="162" y="184"/>
                  </a:lnTo>
                  <a:lnTo>
                    <a:pt x="162" y="190"/>
                  </a:lnTo>
                  <a:lnTo>
                    <a:pt x="160" y="192"/>
                  </a:lnTo>
                  <a:lnTo>
                    <a:pt x="160" y="194"/>
                  </a:lnTo>
                  <a:lnTo>
                    <a:pt x="160" y="196"/>
                  </a:lnTo>
                  <a:lnTo>
                    <a:pt x="160" y="202"/>
                  </a:lnTo>
                  <a:lnTo>
                    <a:pt x="160" y="204"/>
                  </a:lnTo>
                  <a:lnTo>
                    <a:pt x="160" y="202"/>
                  </a:lnTo>
                  <a:lnTo>
                    <a:pt x="158" y="202"/>
                  </a:lnTo>
                  <a:lnTo>
                    <a:pt x="154" y="202"/>
                  </a:lnTo>
                  <a:lnTo>
                    <a:pt x="152" y="202"/>
                  </a:lnTo>
                  <a:lnTo>
                    <a:pt x="148" y="202"/>
                  </a:lnTo>
                  <a:lnTo>
                    <a:pt x="146" y="202"/>
                  </a:lnTo>
                  <a:lnTo>
                    <a:pt x="142" y="202"/>
                  </a:lnTo>
                  <a:lnTo>
                    <a:pt x="140" y="202"/>
                  </a:lnTo>
                  <a:lnTo>
                    <a:pt x="138" y="202"/>
                  </a:lnTo>
                  <a:lnTo>
                    <a:pt x="134" y="202"/>
                  </a:lnTo>
                  <a:lnTo>
                    <a:pt x="130" y="202"/>
                  </a:lnTo>
                  <a:lnTo>
                    <a:pt x="128" y="202"/>
                  </a:lnTo>
                  <a:lnTo>
                    <a:pt x="126" y="202"/>
                  </a:lnTo>
                  <a:lnTo>
                    <a:pt x="126" y="202"/>
                  </a:lnTo>
                  <a:lnTo>
                    <a:pt x="124" y="202"/>
                  </a:lnTo>
                  <a:lnTo>
                    <a:pt x="122" y="202"/>
                  </a:lnTo>
                  <a:lnTo>
                    <a:pt x="120" y="202"/>
                  </a:lnTo>
                  <a:lnTo>
                    <a:pt x="118" y="202"/>
                  </a:lnTo>
                  <a:lnTo>
                    <a:pt x="116" y="202"/>
                  </a:lnTo>
                  <a:lnTo>
                    <a:pt x="114" y="202"/>
                  </a:lnTo>
                  <a:lnTo>
                    <a:pt x="112" y="202"/>
                  </a:lnTo>
                  <a:lnTo>
                    <a:pt x="108" y="202"/>
                  </a:lnTo>
                  <a:lnTo>
                    <a:pt x="106" y="202"/>
                  </a:lnTo>
                  <a:lnTo>
                    <a:pt x="104" y="202"/>
                  </a:lnTo>
                  <a:lnTo>
                    <a:pt x="102" y="202"/>
                  </a:lnTo>
                  <a:lnTo>
                    <a:pt x="100" y="202"/>
                  </a:lnTo>
                  <a:lnTo>
                    <a:pt x="98" y="202"/>
                  </a:lnTo>
                  <a:lnTo>
                    <a:pt x="94" y="202"/>
                  </a:lnTo>
                  <a:lnTo>
                    <a:pt x="90" y="202"/>
                  </a:lnTo>
                  <a:lnTo>
                    <a:pt x="88" y="202"/>
                  </a:lnTo>
                  <a:lnTo>
                    <a:pt x="86" y="202"/>
                  </a:lnTo>
                  <a:lnTo>
                    <a:pt x="84" y="202"/>
                  </a:lnTo>
                  <a:lnTo>
                    <a:pt x="82" y="202"/>
                  </a:lnTo>
                  <a:lnTo>
                    <a:pt x="82" y="200"/>
                  </a:lnTo>
                  <a:lnTo>
                    <a:pt x="80" y="200"/>
                  </a:lnTo>
                  <a:lnTo>
                    <a:pt x="78" y="200"/>
                  </a:lnTo>
                  <a:lnTo>
                    <a:pt x="78" y="198"/>
                  </a:lnTo>
                  <a:lnTo>
                    <a:pt x="78" y="198"/>
                  </a:lnTo>
                  <a:lnTo>
                    <a:pt x="76" y="198"/>
                  </a:lnTo>
                  <a:lnTo>
                    <a:pt x="76" y="196"/>
                  </a:lnTo>
                  <a:lnTo>
                    <a:pt x="74" y="196"/>
                  </a:lnTo>
                  <a:lnTo>
                    <a:pt x="72" y="194"/>
                  </a:lnTo>
                  <a:lnTo>
                    <a:pt x="70" y="192"/>
                  </a:lnTo>
                  <a:lnTo>
                    <a:pt x="68" y="192"/>
                  </a:lnTo>
                  <a:lnTo>
                    <a:pt x="66" y="190"/>
                  </a:lnTo>
                  <a:lnTo>
                    <a:pt x="64" y="190"/>
                  </a:lnTo>
                  <a:lnTo>
                    <a:pt x="62" y="188"/>
                  </a:lnTo>
                  <a:lnTo>
                    <a:pt x="60" y="188"/>
                  </a:lnTo>
                  <a:lnTo>
                    <a:pt x="56" y="184"/>
                  </a:lnTo>
                  <a:lnTo>
                    <a:pt x="54" y="184"/>
                  </a:lnTo>
                  <a:lnTo>
                    <a:pt x="54" y="182"/>
                  </a:lnTo>
                  <a:lnTo>
                    <a:pt x="52" y="182"/>
                  </a:lnTo>
                  <a:lnTo>
                    <a:pt x="48" y="180"/>
                  </a:lnTo>
                  <a:lnTo>
                    <a:pt x="44" y="178"/>
                  </a:lnTo>
                  <a:lnTo>
                    <a:pt x="42" y="176"/>
                  </a:lnTo>
                  <a:lnTo>
                    <a:pt x="40" y="176"/>
                  </a:lnTo>
                  <a:lnTo>
                    <a:pt x="40" y="174"/>
                  </a:lnTo>
                  <a:lnTo>
                    <a:pt x="38" y="172"/>
                  </a:lnTo>
                  <a:lnTo>
                    <a:pt x="36" y="172"/>
                  </a:lnTo>
                  <a:lnTo>
                    <a:pt x="34" y="170"/>
                  </a:lnTo>
                  <a:lnTo>
                    <a:pt x="32" y="170"/>
                  </a:lnTo>
                  <a:lnTo>
                    <a:pt x="30" y="168"/>
                  </a:lnTo>
                  <a:lnTo>
                    <a:pt x="28" y="168"/>
                  </a:lnTo>
                  <a:lnTo>
                    <a:pt x="28" y="168"/>
                  </a:lnTo>
                  <a:lnTo>
                    <a:pt x="28" y="168"/>
                  </a:lnTo>
                  <a:lnTo>
                    <a:pt x="26" y="168"/>
                  </a:lnTo>
                  <a:lnTo>
                    <a:pt x="24" y="166"/>
                  </a:lnTo>
                  <a:lnTo>
                    <a:pt x="20" y="164"/>
                  </a:lnTo>
                  <a:lnTo>
                    <a:pt x="18" y="162"/>
                  </a:lnTo>
                  <a:lnTo>
                    <a:pt x="16" y="162"/>
                  </a:lnTo>
                  <a:lnTo>
                    <a:pt x="14" y="160"/>
                  </a:lnTo>
                  <a:lnTo>
                    <a:pt x="12" y="158"/>
                  </a:lnTo>
                  <a:lnTo>
                    <a:pt x="10" y="158"/>
                  </a:lnTo>
                  <a:lnTo>
                    <a:pt x="10" y="156"/>
                  </a:lnTo>
                  <a:lnTo>
                    <a:pt x="10" y="154"/>
                  </a:lnTo>
                  <a:lnTo>
                    <a:pt x="10" y="152"/>
                  </a:lnTo>
                  <a:lnTo>
                    <a:pt x="10" y="150"/>
                  </a:lnTo>
                  <a:lnTo>
                    <a:pt x="10" y="148"/>
                  </a:lnTo>
                  <a:lnTo>
                    <a:pt x="10" y="144"/>
                  </a:lnTo>
                  <a:lnTo>
                    <a:pt x="10" y="142"/>
                  </a:lnTo>
                  <a:lnTo>
                    <a:pt x="8" y="142"/>
                  </a:lnTo>
                  <a:lnTo>
                    <a:pt x="8" y="140"/>
                  </a:lnTo>
                  <a:lnTo>
                    <a:pt x="8" y="138"/>
                  </a:lnTo>
                  <a:lnTo>
                    <a:pt x="8" y="136"/>
                  </a:lnTo>
                  <a:lnTo>
                    <a:pt x="8" y="134"/>
                  </a:lnTo>
                  <a:lnTo>
                    <a:pt x="8" y="132"/>
                  </a:lnTo>
                  <a:lnTo>
                    <a:pt x="8" y="128"/>
                  </a:lnTo>
                  <a:lnTo>
                    <a:pt x="8" y="126"/>
                  </a:lnTo>
                  <a:lnTo>
                    <a:pt x="6" y="124"/>
                  </a:lnTo>
                  <a:lnTo>
                    <a:pt x="6" y="122"/>
                  </a:lnTo>
                  <a:lnTo>
                    <a:pt x="6" y="120"/>
                  </a:lnTo>
                  <a:lnTo>
                    <a:pt x="6" y="118"/>
                  </a:lnTo>
                  <a:lnTo>
                    <a:pt x="6" y="114"/>
                  </a:lnTo>
                  <a:lnTo>
                    <a:pt x="4" y="110"/>
                  </a:lnTo>
                  <a:lnTo>
                    <a:pt x="4" y="108"/>
                  </a:lnTo>
                  <a:lnTo>
                    <a:pt x="4" y="98"/>
                  </a:lnTo>
                  <a:lnTo>
                    <a:pt x="2" y="92"/>
                  </a:lnTo>
                  <a:lnTo>
                    <a:pt x="2" y="88"/>
                  </a:lnTo>
                  <a:lnTo>
                    <a:pt x="2" y="84"/>
                  </a:lnTo>
                  <a:lnTo>
                    <a:pt x="0" y="78"/>
                  </a:lnTo>
                  <a:lnTo>
                    <a:pt x="0" y="76"/>
                  </a:lnTo>
                  <a:lnTo>
                    <a:pt x="0" y="74"/>
                  </a:lnTo>
                  <a:lnTo>
                    <a:pt x="0" y="72"/>
                  </a:lnTo>
                  <a:lnTo>
                    <a:pt x="2" y="72"/>
                  </a:lnTo>
                  <a:lnTo>
                    <a:pt x="4" y="72"/>
                  </a:lnTo>
                  <a:lnTo>
                    <a:pt x="6" y="72"/>
                  </a:lnTo>
                  <a:lnTo>
                    <a:pt x="6" y="72"/>
                  </a:lnTo>
                  <a:lnTo>
                    <a:pt x="6" y="72"/>
                  </a:lnTo>
                  <a:lnTo>
                    <a:pt x="8" y="72"/>
                  </a:lnTo>
                  <a:lnTo>
                    <a:pt x="10" y="72"/>
                  </a:lnTo>
                  <a:lnTo>
                    <a:pt x="10" y="72"/>
                  </a:lnTo>
                  <a:lnTo>
                    <a:pt x="12" y="72"/>
                  </a:lnTo>
                  <a:lnTo>
                    <a:pt x="12" y="72"/>
                  </a:lnTo>
                  <a:lnTo>
                    <a:pt x="14" y="72"/>
                  </a:lnTo>
                  <a:lnTo>
                    <a:pt x="14" y="70"/>
                  </a:lnTo>
                  <a:lnTo>
                    <a:pt x="16" y="70"/>
                  </a:lnTo>
                  <a:lnTo>
                    <a:pt x="16" y="72"/>
                  </a:lnTo>
                  <a:lnTo>
                    <a:pt x="16" y="70"/>
                  </a:lnTo>
                  <a:lnTo>
                    <a:pt x="18" y="70"/>
                  </a:lnTo>
                  <a:lnTo>
                    <a:pt x="20" y="68"/>
                  </a:lnTo>
                  <a:lnTo>
                    <a:pt x="22" y="68"/>
                  </a:lnTo>
                  <a:lnTo>
                    <a:pt x="22" y="66"/>
                  </a:lnTo>
                  <a:lnTo>
                    <a:pt x="24" y="66"/>
                  </a:lnTo>
                  <a:lnTo>
                    <a:pt x="26" y="66"/>
                  </a:lnTo>
                  <a:lnTo>
                    <a:pt x="28" y="64"/>
                  </a:lnTo>
                  <a:lnTo>
                    <a:pt x="28" y="66"/>
                  </a:lnTo>
                  <a:lnTo>
                    <a:pt x="28" y="64"/>
                  </a:lnTo>
                  <a:lnTo>
                    <a:pt x="28" y="64"/>
                  </a:lnTo>
                  <a:lnTo>
                    <a:pt x="28" y="62"/>
                  </a:lnTo>
                  <a:lnTo>
                    <a:pt x="30" y="62"/>
                  </a:lnTo>
                  <a:lnTo>
                    <a:pt x="30" y="60"/>
                  </a:lnTo>
                  <a:lnTo>
                    <a:pt x="32" y="60"/>
                  </a:lnTo>
                  <a:lnTo>
                    <a:pt x="32" y="58"/>
                  </a:lnTo>
                  <a:lnTo>
                    <a:pt x="32" y="60"/>
                  </a:lnTo>
                  <a:lnTo>
                    <a:pt x="34" y="58"/>
                  </a:lnTo>
                  <a:lnTo>
                    <a:pt x="36" y="58"/>
                  </a:lnTo>
                  <a:lnTo>
                    <a:pt x="38" y="58"/>
                  </a:lnTo>
                  <a:lnTo>
                    <a:pt x="40" y="58"/>
                  </a:lnTo>
                  <a:lnTo>
                    <a:pt x="42" y="58"/>
                  </a:lnTo>
                  <a:lnTo>
                    <a:pt x="42" y="56"/>
                  </a:lnTo>
                  <a:lnTo>
                    <a:pt x="44" y="56"/>
                  </a:lnTo>
                  <a:lnTo>
                    <a:pt x="46" y="56"/>
                  </a:lnTo>
                  <a:lnTo>
                    <a:pt x="46" y="54"/>
                  </a:lnTo>
                  <a:lnTo>
                    <a:pt x="48" y="54"/>
                  </a:lnTo>
                  <a:lnTo>
                    <a:pt x="48" y="56"/>
                  </a:lnTo>
                  <a:lnTo>
                    <a:pt x="50" y="56"/>
                  </a:lnTo>
                  <a:lnTo>
                    <a:pt x="52" y="56"/>
                  </a:lnTo>
                  <a:lnTo>
                    <a:pt x="54" y="56"/>
                  </a:lnTo>
                  <a:lnTo>
                    <a:pt x="52" y="56"/>
                  </a:lnTo>
                  <a:lnTo>
                    <a:pt x="52" y="58"/>
                  </a:lnTo>
                  <a:lnTo>
                    <a:pt x="54" y="58"/>
                  </a:lnTo>
                  <a:lnTo>
                    <a:pt x="56" y="58"/>
                  </a:lnTo>
                  <a:lnTo>
                    <a:pt x="58" y="56"/>
                  </a:lnTo>
                  <a:lnTo>
                    <a:pt x="60" y="56"/>
                  </a:lnTo>
                  <a:lnTo>
                    <a:pt x="60" y="58"/>
                  </a:lnTo>
                  <a:lnTo>
                    <a:pt x="62" y="58"/>
                  </a:lnTo>
                  <a:lnTo>
                    <a:pt x="62" y="56"/>
                  </a:lnTo>
                  <a:lnTo>
                    <a:pt x="62" y="58"/>
                  </a:lnTo>
                  <a:lnTo>
                    <a:pt x="64" y="58"/>
                  </a:lnTo>
                  <a:lnTo>
                    <a:pt x="66" y="58"/>
                  </a:lnTo>
                  <a:lnTo>
                    <a:pt x="64" y="60"/>
                  </a:lnTo>
                  <a:lnTo>
                    <a:pt x="66" y="60"/>
                  </a:lnTo>
                  <a:lnTo>
                    <a:pt x="66" y="62"/>
                  </a:lnTo>
                  <a:lnTo>
                    <a:pt x="68" y="60"/>
                  </a:lnTo>
                  <a:lnTo>
                    <a:pt x="70" y="60"/>
                  </a:lnTo>
                  <a:lnTo>
                    <a:pt x="70" y="58"/>
                  </a:lnTo>
                  <a:lnTo>
                    <a:pt x="72" y="58"/>
                  </a:lnTo>
                  <a:lnTo>
                    <a:pt x="74" y="58"/>
                  </a:lnTo>
                  <a:lnTo>
                    <a:pt x="76" y="58"/>
                  </a:lnTo>
                  <a:lnTo>
                    <a:pt x="74" y="58"/>
                  </a:lnTo>
                  <a:lnTo>
                    <a:pt x="74" y="56"/>
                  </a:lnTo>
                  <a:lnTo>
                    <a:pt x="76" y="56"/>
                  </a:lnTo>
                  <a:lnTo>
                    <a:pt x="74" y="56"/>
                  </a:lnTo>
                  <a:lnTo>
                    <a:pt x="76" y="56"/>
                  </a:lnTo>
                  <a:lnTo>
                    <a:pt x="76" y="54"/>
                  </a:lnTo>
                  <a:lnTo>
                    <a:pt x="78" y="54"/>
                  </a:lnTo>
                  <a:lnTo>
                    <a:pt x="78" y="54"/>
                  </a:lnTo>
                  <a:lnTo>
                    <a:pt x="78" y="52"/>
                  </a:lnTo>
                  <a:lnTo>
                    <a:pt x="78" y="50"/>
                  </a:lnTo>
                  <a:lnTo>
                    <a:pt x="78" y="50"/>
                  </a:lnTo>
                  <a:lnTo>
                    <a:pt x="78" y="48"/>
                  </a:lnTo>
                  <a:lnTo>
                    <a:pt x="78" y="46"/>
                  </a:lnTo>
                  <a:lnTo>
                    <a:pt x="78" y="46"/>
                  </a:lnTo>
                  <a:lnTo>
                    <a:pt x="82" y="44"/>
                  </a:lnTo>
                  <a:lnTo>
                    <a:pt x="82" y="42"/>
                  </a:lnTo>
                  <a:lnTo>
                    <a:pt x="84" y="42"/>
                  </a:lnTo>
                  <a:lnTo>
                    <a:pt x="86" y="40"/>
                  </a:lnTo>
                  <a:lnTo>
                    <a:pt x="88" y="38"/>
                  </a:lnTo>
                  <a:lnTo>
                    <a:pt x="90" y="36"/>
                  </a:lnTo>
                  <a:lnTo>
                    <a:pt x="92" y="34"/>
                  </a:lnTo>
                  <a:lnTo>
                    <a:pt x="94" y="32"/>
                  </a:lnTo>
                  <a:lnTo>
                    <a:pt x="96" y="30"/>
                  </a:lnTo>
                  <a:lnTo>
                    <a:pt x="98" y="30"/>
                  </a:lnTo>
                  <a:lnTo>
                    <a:pt x="98" y="28"/>
                  </a:lnTo>
                  <a:lnTo>
                    <a:pt x="100" y="28"/>
                  </a:lnTo>
                  <a:lnTo>
                    <a:pt x="102" y="26"/>
                  </a:lnTo>
                  <a:lnTo>
                    <a:pt x="106" y="24"/>
                  </a:lnTo>
                  <a:lnTo>
                    <a:pt x="108" y="24"/>
                  </a:lnTo>
                  <a:lnTo>
                    <a:pt x="108" y="22"/>
                  </a:lnTo>
                  <a:lnTo>
                    <a:pt x="110" y="22"/>
                  </a:lnTo>
                  <a:lnTo>
                    <a:pt x="112" y="20"/>
                  </a:lnTo>
                  <a:lnTo>
                    <a:pt x="114" y="18"/>
                  </a:lnTo>
                  <a:lnTo>
                    <a:pt x="116" y="18"/>
                  </a:lnTo>
                  <a:lnTo>
                    <a:pt x="116" y="16"/>
                  </a:lnTo>
                  <a:lnTo>
                    <a:pt x="120" y="14"/>
                  </a:lnTo>
                  <a:lnTo>
                    <a:pt x="124" y="12"/>
                  </a:lnTo>
                  <a:lnTo>
                    <a:pt x="124" y="10"/>
                  </a:lnTo>
                  <a:lnTo>
                    <a:pt x="126" y="10"/>
                  </a:lnTo>
                  <a:lnTo>
                    <a:pt x="126" y="8"/>
                  </a:lnTo>
                  <a:lnTo>
                    <a:pt x="126" y="6"/>
                  </a:lnTo>
                  <a:lnTo>
                    <a:pt x="128" y="6"/>
                  </a:lnTo>
                  <a:lnTo>
                    <a:pt x="130" y="4"/>
                  </a:lnTo>
                  <a:lnTo>
                    <a:pt x="132" y="2"/>
                  </a:lnTo>
                  <a:lnTo>
                    <a:pt x="134" y="2"/>
                  </a:lnTo>
                  <a:lnTo>
                    <a:pt x="134" y="0"/>
                  </a:lnTo>
                  <a:lnTo>
                    <a:pt x="134" y="2"/>
                  </a:lnTo>
                  <a:lnTo>
                    <a:pt x="134" y="4"/>
                  </a:lnTo>
                  <a:lnTo>
                    <a:pt x="134" y="10"/>
                  </a:lnTo>
                  <a:lnTo>
                    <a:pt x="134" y="12"/>
                  </a:lnTo>
                  <a:lnTo>
                    <a:pt x="134" y="16"/>
                  </a:lnTo>
                  <a:lnTo>
                    <a:pt x="134" y="18"/>
                  </a:lnTo>
                  <a:lnTo>
                    <a:pt x="136" y="20"/>
                  </a:lnTo>
                  <a:lnTo>
                    <a:pt x="136" y="22"/>
                  </a:lnTo>
                  <a:lnTo>
                    <a:pt x="136" y="24"/>
                  </a:lnTo>
                  <a:lnTo>
                    <a:pt x="136" y="24"/>
                  </a:lnTo>
                  <a:lnTo>
                    <a:pt x="136" y="26"/>
                  </a:lnTo>
                  <a:lnTo>
                    <a:pt x="136" y="30"/>
                  </a:lnTo>
                  <a:lnTo>
                    <a:pt x="136" y="34"/>
                  </a:lnTo>
                  <a:lnTo>
                    <a:pt x="136" y="36"/>
                  </a:lnTo>
                  <a:lnTo>
                    <a:pt x="136" y="40"/>
                  </a:lnTo>
                  <a:lnTo>
                    <a:pt x="136" y="42"/>
                  </a:lnTo>
                  <a:lnTo>
                    <a:pt x="136" y="4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7" name="Freeform 79"/>
            <p:cNvSpPr>
              <a:spLocks/>
            </p:cNvSpPr>
            <p:nvPr/>
          </p:nvSpPr>
          <p:spPr bwMode="auto">
            <a:xfrm>
              <a:off x="7562850" y="3806825"/>
              <a:ext cx="331788" cy="301625"/>
            </a:xfrm>
            <a:custGeom>
              <a:avLst/>
              <a:gdLst>
                <a:gd name="T0" fmla="*/ 129 w 209"/>
                <a:gd name="T1" fmla="*/ 30 h 190"/>
                <a:gd name="T2" fmla="*/ 139 w 209"/>
                <a:gd name="T3" fmla="*/ 38 h 190"/>
                <a:gd name="T4" fmla="*/ 147 w 209"/>
                <a:gd name="T5" fmla="*/ 42 h 190"/>
                <a:gd name="T6" fmla="*/ 155 w 209"/>
                <a:gd name="T7" fmla="*/ 48 h 190"/>
                <a:gd name="T8" fmla="*/ 165 w 209"/>
                <a:gd name="T9" fmla="*/ 52 h 190"/>
                <a:gd name="T10" fmla="*/ 175 w 209"/>
                <a:gd name="T11" fmla="*/ 56 h 190"/>
                <a:gd name="T12" fmla="*/ 191 w 209"/>
                <a:gd name="T13" fmla="*/ 66 h 190"/>
                <a:gd name="T14" fmla="*/ 199 w 209"/>
                <a:gd name="T15" fmla="*/ 72 h 190"/>
                <a:gd name="T16" fmla="*/ 209 w 209"/>
                <a:gd name="T17" fmla="*/ 80 h 190"/>
                <a:gd name="T18" fmla="*/ 205 w 209"/>
                <a:gd name="T19" fmla="*/ 92 h 190"/>
                <a:gd name="T20" fmla="*/ 203 w 209"/>
                <a:gd name="T21" fmla="*/ 106 h 190"/>
                <a:gd name="T22" fmla="*/ 197 w 209"/>
                <a:gd name="T23" fmla="*/ 128 h 190"/>
                <a:gd name="T24" fmla="*/ 169 w 209"/>
                <a:gd name="T25" fmla="*/ 130 h 190"/>
                <a:gd name="T26" fmla="*/ 171 w 209"/>
                <a:gd name="T27" fmla="*/ 140 h 190"/>
                <a:gd name="T28" fmla="*/ 163 w 209"/>
                <a:gd name="T29" fmla="*/ 146 h 190"/>
                <a:gd name="T30" fmla="*/ 163 w 209"/>
                <a:gd name="T31" fmla="*/ 158 h 190"/>
                <a:gd name="T32" fmla="*/ 157 w 209"/>
                <a:gd name="T33" fmla="*/ 166 h 190"/>
                <a:gd name="T34" fmla="*/ 149 w 209"/>
                <a:gd name="T35" fmla="*/ 172 h 190"/>
                <a:gd name="T36" fmla="*/ 147 w 209"/>
                <a:gd name="T37" fmla="*/ 182 h 190"/>
                <a:gd name="T38" fmla="*/ 139 w 209"/>
                <a:gd name="T39" fmla="*/ 180 h 190"/>
                <a:gd name="T40" fmla="*/ 131 w 209"/>
                <a:gd name="T41" fmla="*/ 178 h 190"/>
                <a:gd name="T42" fmla="*/ 117 w 209"/>
                <a:gd name="T43" fmla="*/ 174 h 190"/>
                <a:gd name="T44" fmla="*/ 99 w 209"/>
                <a:gd name="T45" fmla="*/ 178 h 190"/>
                <a:gd name="T46" fmla="*/ 87 w 209"/>
                <a:gd name="T47" fmla="*/ 180 h 190"/>
                <a:gd name="T48" fmla="*/ 71 w 209"/>
                <a:gd name="T49" fmla="*/ 188 h 190"/>
                <a:gd name="T50" fmla="*/ 63 w 209"/>
                <a:gd name="T51" fmla="*/ 186 h 190"/>
                <a:gd name="T52" fmla="*/ 61 w 209"/>
                <a:gd name="T53" fmla="*/ 178 h 190"/>
                <a:gd name="T54" fmla="*/ 55 w 209"/>
                <a:gd name="T55" fmla="*/ 172 h 190"/>
                <a:gd name="T56" fmla="*/ 48 w 209"/>
                <a:gd name="T57" fmla="*/ 166 h 190"/>
                <a:gd name="T58" fmla="*/ 44 w 209"/>
                <a:gd name="T59" fmla="*/ 160 h 190"/>
                <a:gd name="T60" fmla="*/ 44 w 209"/>
                <a:gd name="T61" fmla="*/ 152 h 190"/>
                <a:gd name="T62" fmla="*/ 38 w 209"/>
                <a:gd name="T63" fmla="*/ 144 h 190"/>
                <a:gd name="T64" fmla="*/ 32 w 209"/>
                <a:gd name="T65" fmla="*/ 136 h 190"/>
                <a:gd name="T66" fmla="*/ 26 w 209"/>
                <a:gd name="T67" fmla="*/ 132 h 190"/>
                <a:gd name="T68" fmla="*/ 16 w 209"/>
                <a:gd name="T69" fmla="*/ 128 h 190"/>
                <a:gd name="T70" fmla="*/ 14 w 209"/>
                <a:gd name="T71" fmla="*/ 120 h 190"/>
                <a:gd name="T72" fmla="*/ 8 w 209"/>
                <a:gd name="T73" fmla="*/ 116 h 190"/>
                <a:gd name="T74" fmla="*/ 14 w 209"/>
                <a:gd name="T75" fmla="*/ 108 h 190"/>
                <a:gd name="T76" fmla="*/ 20 w 209"/>
                <a:gd name="T77" fmla="*/ 106 h 190"/>
                <a:gd name="T78" fmla="*/ 10 w 209"/>
                <a:gd name="T79" fmla="*/ 100 h 190"/>
                <a:gd name="T80" fmla="*/ 8 w 209"/>
                <a:gd name="T81" fmla="*/ 92 h 190"/>
                <a:gd name="T82" fmla="*/ 12 w 209"/>
                <a:gd name="T83" fmla="*/ 88 h 190"/>
                <a:gd name="T84" fmla="*/ 8 w 209"/>
                <a:gd name="T85" fmla="*/ 82 h 190"/>
                <a:gd name="T86" fmla="*/ 4 w 209"/>
                <a:gd name="T87" fmla="*/ 72 h 190"/>
                <a:gd name="T88" fmla="*/ 4 w 209"/>
                <a:gd name="T89" fmla="*/ 68 h 190"/>
                <a:gd name="T90" fmla="*/ 18 w 209"/>
                <a:gd name="T91" fmla="*/ 68 h 190"/>
                <a:gd name="T92" fmla="*/ 20 w 209"/>
                <a:gd name="T93" fmla="*/ 56 h 190"/>
                <a:gd name="T94" fmla="*/ 16 w 209"/>
                <a:gd name="T95" fmla="*/ 48 h 190"/>
                <a:gd name="T96" fmla="*/ 20 w 209"/>
                <a:gd name="T97" fmla="*/ 42 h 190"/>
                <a:gd name="T98" fmla="*/ 12 w 209"/>
                <a:gd name="T99" fmla="*/ 44 h 190"/>
                <a:gd name="T100" fmla="*/ 12 w 209"/>
                <a:gd name="T101" fmla="*/ 40 h 190"/>
                <a:gd name="T102" fmla="*/ 22 w 209"/>
                <a:gd name="T103" fmla="*/ 40 h 190"/>
                <a:gd name="T104" fmla="*/ 20 w 209"/>
                <a:gd name="T105" fmla="*/ 30 h 190"/>
                <a:gd name="T106" fmla="*/ 24 w 209"/>
                <a:gd name="T107" fmla="*/ 28 h 190"/>
                <a:gd name="T108" fmla="*/ 16 w 209"/>
                <a:gd name="T109" fmla="*/ 22 h 190"/>
                <a:gd name="T110" fmla="*/ 36 w 209"/>
                <a:gd name="T111" fmla="*/ 22 h 190"/>
                <a:gd name="T112" fmla="*/ 57 w 209"/>
                <a:gd name="T113" fmla="*/ 12 h 190"/>
                <a:gd name="T114" fmla="*/ 77 w 209"/>
                <a:gd name="T115" fmla="*/ 2 h 190"/>
                <a:gd name="T116" fmla="*/ 87 w 209"/>
                <a:gd name="T117" fmla="*/ 2 h 190"/>
                <a:gd name="T118" fmla="*/ 97 w 209"/>
                <a:gd name="T119" fmla="*/ 8 h 190"/>
                <a:gd name="T120" fmla="*/ 105 w 209"/>
                <a:gd name="T121" fmla="*/ 1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 h="190">
                  <a:moveTo>
                    <a:pt x="117" y="22"/>
                  </a:moveTo>
                  <a:lnTo>
                    <a:pt x="119" y="24"/>
                  </a:lnTo>
                  <a:lnTo>
                    <a:pt x="119" y="26"/>
                  </a:lnTo>
                  <a:lnTo>
                    <a:pt x="121" y="26"/>
                  </a:lnTo>
                  <a:lnTo>
                    <a:pt x="123" y="26"/>
                  </a:lnTo>
                  <a:lnTo>
                    <a:pt x="127" y="30"/>
                  </a:lnTo>
                  <a:lnTo>
                    <a:pt x="129" y="30"/>
                  </a:lnTo>
                  <a:lnTo>
                    <a:pt x="131" y="32"/>
                  </a:lnTo>
                  <a:lnTo>
                    <a:pt x="133" y="34"/>
                  </a:lnTo>
                  <a:lnTo>
                    <a:pt x="135" y="34"/>
                  </a:lnTo>
                  <a:lnTo>
                    <a:pt x="135" y="36"/>
                  </a:lnTo>
                  <a:lnTo>
                    <a:pt x="137" y="36"/>
                  </a:lnTo>
                  <a:lnTo>
                    <a:pt x="139" y="36"/>
                  </a:lnTo>
                  <a:lnTo>
                    <a:pt x="139" y="38"/>
                  </a:lnTo>
                  <a:lnTo>
                    <a:pt x="141" y="38"/>
                  </a:lnTo>
                  <a:lnTo>
                    <a:pt x="141" y="40"/>
                  </a:lnTo>
                  <a:lnTo>
                    <a:pt x="143" y="40"/>
                  </a:lnTo>
                  <a:lnTo>
                    <a:pt x="145" y="40"/>
                  </a:lnTo>
                  <a:lnTo>
                    <a:pt x="145" y="40"/>
                  </a:lnTo>
                  <a:lnTo>
                    <a:pt x="147" y="40"/>
                  </a:lnTo>
                  <a:lnTo>
                    <a:pt x="147" y="42"/>
                  </a:lnTo>
                  <a:lnTo>
                    <a:pt x="149" y="42"/>
                  </a:lnTo>
                  <a:lnTo>
                    <a:pt x="149" y="42"/>
                  </a:lnTo>
                  <a:lnTo>
                    <a:pt x="149" y="44"/>
                  </a:lnTo>
                  <a:lnTo>
                    <a:pt x="151" y="44"/>
                  </a:lnTo>
                  <a:lnTo>
                    <a:pt x="153" y="46"/>
                  </a:lnTo>
                  <a:lnTo>
                    <a:pt x="155" y="46"/>
                  </a:lnTo>
                  <a:lnTo>
                    <a:pt x="155" y="48"/>
                  </a:lnTo>
                  <a:lnTo>
                    <a:pt x="157" y="48"/>
                  </a:lnTo>
                  <a:lnTo>
                    <a:pt x="159" y="48"/>
                  </a:lnTo>
                  <a:lnTo>
                    <a:pt x="159" y="50"/>
                  </a:lnTo>
                  <a:lnTo>
                    <a:pt x="161" y="50"/>
                  </a:lnTo>
                  <a:lnTo>
                    <a:pt x="163" y="50"/>
                  </a:lnTo>
                  <a:lnTo>
                    <a:pt x="163" y="52"/>
                  </a:lnTo>
                  <a:lnTo>
                    <a:pt x="165" y="52"/>
                  </a:lnTo>
                  <a:lnTo>
                    <a:pt x="167" y="52"/>
                  </a:lnTo>
                  <a:lnTo>
                    <a:pt x="167" y="54"/>
                  </a:lnTo>
                  <a:lnTo>
                    <a:pt x="169" y="54"/>
                  </a:lnTo>
                  <a:lnTo>
                    <a:pt x="171" y="54"/>
                  </a:lnTo>
                  <a:lnTo>
                    <a:pt x="171" y="56"/>
                  </a:lnTo>
                  <a:lnTo>
                    <a:pt x="173" y="56"/>
                  </a:lnTo>
                  <a:lnTo>
                    <a:pt x="175" y="56"/>
                  </a:lnTo>
                  <a:lnTo>
                    <a:pt x="175" y="58"/>
                  </a:lnTo>
                  <a:lnTo>
                    <a:pt x="179" y="60"/>
                  </a:lnTo>
                  <a:lnTo>
                    <a:pt x="181" y="60"/>
                  </a:lnTo>
                  <a:lnTo>
                    <a:pt x="183" y="62"/>
                  </a:lnTo>
                  <a:lnTo>
                    <a:pt x="187" y="64"/>
                  </a:lnTo>
                  <a:lnTo>
                    <a:pt x="189" y="64"/>
                  </a:lnTo>
                  <a:lnTo>
                    <a:pt x="191" y="66"/>
                  </a:lnTo>
                  <a:lnTo>
                    <a:pt x="193" y="68"/>
                  </a:lnTo>
                  <a:lnTo>
                    <a:pt x="195" y="68"/>
                  </a:lnTo>
                  <a:lnTo>
                    <a:pt x="197" y="68"/>
                  </a:lnTo>
                  <a:lnTo>
                    <a:pt x="197" y="70"/>
                  </a:lnTo>
                  <a:lnTo>
                    <a:pt x="197" y="70"/>
                  </a:lnTo>
                  <a:lnTo>
                    <a:pt x="199" y="70"/>
                  </a:lnTo>
                  <a:lnTo>
                    <a:pt x="199" y="72"/>
                  </a:lnTo>
                  <a:lnTo>
                    <a:pt x="201" y="72"/>
                  </a:lnTo>
                  <a:lnTo>
                    <a:pt x="205" y="74"/>
                  </a:lnTo>
                  <a:lnTo>
                    <a:pt x="207" y="74"/>
                  </a:lnTo>
                  <a:lnTo>
                    <a:pt x="207" y="76"/>
                  </a:lnTo>
                  <a:lnTo>
                    <a:pt x="209" y="76"/>
                  </a:lnTo>
                  <a:lnTo>
                    <a:pt x="209" y="78"/>
                  </a:lnTo>
                  <a:lnTo>
                    <a:pt x="209" y="80"/>
                  </a:lnTo>
                  <a:lnTo>
                    <a:pt x="209" y="82"/>
                  </a:lnTo>
                  <a:lnTo>
                    <a:pt x="207" y="86"/>
                  </a:lnTo>
                  <a:lnTo>
                    <a:pt x="207" y="88"/>
                  </a:lnTo>
                  <a:lnTo>
                    <a:pt x="207" y="88"/>
                  </a:lnTo>
                  <a:lnTo>
                    <a:pt x="207" y="90"/>
                  </a:lnTo>
                  <a:lnTo>
                    <a:pt x="205" y="90"/>
                  </a:lnTo>
                  <a:lnTo>
                    <a:pt x="205" y="92"/>
                  </a:lnTo>
                  <a:lnTo>
                    <a:pt x="205" y="94"/>
                  </a:lnTo>
                  <a:lnTo>
                    <a:pt x="205" y="96"/>
                  </a:lnTo>
                  <a:lnTo>
                    <a:pt x="205" y="98"/>
                  </a:lnTo>
                  <a:lnTo>
                    <a:pt x="203" y="98"/>
                  </a:lnTo>
                  <a:lnTo>
                    <a:pt x="203" y="100"/>
                  </a:lnTo>
                  <a:lnTo>
                    <a:pt x="203" y="102"/>
                  </a:lnTo>
                  <a:lnTo>
                    <a:pt x="203" y="106"/>
                  </a:lnTo>
                  <a:lnTo>
                    <a:pt x="201" y="106"/>
                  </a:lnTo>
                  <a:lnTo>
                    <a:pt x="201" y="108"/>
                  </a:lnTo>
                  <a:lnTo>
                    <a:pt x="201" y="112"/>
                  </a:lnTo>
                  <a:lnTo>
                    <a:pt x="199" y="118"/>
                  </a:lnTo>
                  <a:lnTo>
                    <a:pt x="199" y="122"/>
                  </a:lnTo>
                  <a:lnTo>
                    <a:pt x="197" y="126"/>
                  </a:lnTo>
                  <a:lnTo>
                    <a:pt x="197" y="128"/>
                  </a:lnTo>
                  <a:lnTo>
                    <a:pt x="197" y="128"/>
                  </a:lnTo>
                  <a:lnTo>
                    <a:pt x="195" y="128"/>
                  </a:lnTo>
                  <a:lnTo>
                    <a:pt x="193" y="128"/>
                  </a:lnTo>
                  <a:lnTo>
                    <a:pt x="185" y="128"/>
                  </a:lnTo>
                  <a:lnTo>
                    <a:pt x="171" y="128"/>
                  </a:lnTo>
                  <a:lnTo>
                    <a:pt x="171" y="130"/>
                  </a:lnTo>
                  <a:lnTo>
                    <a:pt x="169" y="130"/>
                  </a:lnTo>
                  <a:lnTo>
                    <a:pt x="169" y="132"/>
                  </a:lnTo>
                  <a:lnTo>
                    <a:pt x="167" y="134"/>
                  </a:lnTo>
                  <a:lnTo>
                    <a:pt x="169" y="134"/>
                  </a:lnTo>
                  <a:lnTo>
                    <a:pt x="169" y="136"/>
                  </a:lnTo>
                  <a:lnTo>
                    <a:pt x="171" y="136"/>
                  </a:lnTo>
                  <a:lnTo>
                    <a:pt x="171" y="138"/>
                  </a:lnTo>
                  <a:lnTo>
                    <a:pt x="171" y="140"/>
                  </a:lnTo>
                  <a:lnTo>
                    <a:pt x="171" y="142"/>
                  </a:lnTo>
                  <a:lnTo>
                    <a:pt x="169" y="142"/>
                  </a:lnTo>
                  <a:lnTo>
                    <a:pt x="169" y="144"/>
                  </a:lnTo>
                  <a:lnTo>
                    <a:pt x="167" y="144"/>
                  </a:lnTo>
                  <a:lnTo>
                    <a:pt x="165" y="144"/>
                  </a:lnTo>
                  <a:lnTo>
                    <a:pt x="165" y="146"/>
                  </a:lnTo>
                  <a:lnTo>
                    <a:pt x="163" y="146"/>
                  </a:lnTo>
                  <a:lnTo>
                    <a:pt x="163" y="148"/>
                  </a:lnTo>
                  <a:lnTo>
                    <a:pt x="161" y="150"/>
                  </a:lnTo>
                  <a:lnTo>
                    <a:pt x="161" y="152"/>
                  </a:lnTo>
                  <a:lnTo>
                    <a:pt x="161" y="154"/>
                  </a:lnTo>
                  <a:lnTo>
                    <a:pt x="159" y="156"/>
                  </a:lnTo>
                  <a:lnTo>
                    <a:pt x="161" y="156"/>
                  </a:lnTo>
                  <a:lnTo>
                    <a:pt x="163" y="158"/>
                  </a:lnTo>
                  <a:lnTo>
                    <a:pt x="161" y="158"/>
                  </a:lnTo>
                  <a:lnTo>
                    <a:pt x="159" y="160"/>
                  </a:lnTo>
                  <a:lnTo>
                    <a:pt x="161" y="162"/>
                  </a:lnTo>
                  <a:lnTo>
                    <a:pt x="161" y="164"/>
                  </a:lnTo>
                  <a:lnTo>
                    <a:pt x="159" y="164"/>
                  </a:lnTo>
                  <a:lnTo>
                    <a:pt x="157" y="164"/>
                  </a:lnTo>
                  <a:lnTo>
                    <a:pt x="157" y="166"/>
                  </a:lnTo>
                  <a:lnTo>
                    <a:pt x="157" y="168"/>
                  </a:lnTo>
                  <a:lnTo>
                    <a:pt x="155" y="168"/>
                  </a:lnTo>
                  <a:lnTo>
                    <a:pt x="153" y="168"/>
                  </a:lnTo>
                  <a:lnTo>
                    <a:pt x="151" y="168"/>
                  </a:lnTo>
                  <a:lnTo>
                    <a:pt x="149" y="170"/>
                  </a:lnTo>
                  <a:lnTo>
                    <a:pt x="149" y="172"/>
                  </a:lnTo>
                  <a:lnTo>
                    <a:pt x="149" y="172"/>
                  </a:lnTo>
                  <a:lnTo>
                    <a:pt x="147" y="174"/>
                  </a:lnTo>
                  <a:lnTo>
                    <a:pt x="147" y="176"/>
                  </a:lnTo>
                  <a:lnTo>
                    <a:pt x="149" y="176"/>
                  </a:lnTo>
                  <a:lnTo>
                    <a:pt x="149" y="178"/>
                  </a:lnTo>
                  <a:lnTo>
                    <a:pt x="149" y="180"/>
                  </a:lnTo>
                  <a:lnTo>
                    <a:pt x="147" y="180"/>
                  </a:lnTo>
                  <a:lnTo>
                    <a:pt x="147" y="182"/>
                  </a:lnTo>
                  <a:lnTo>
                    <a:pt x="147" y="180"/>
                  </a:lnTo>
                  <a:lnTo>
                    <a:pt x="147" y="182"/>
                  </a:lnTo>
                  <a:lnTo>
                    <a:pt x="145" y="182"/>
                  </a:lnTo>
                  <a:lnTo>
                    <a:pt x="145" y="180"/>
                  </a:lnTo>
                  <a:lnTo>
                    <a:pt x="143" y="180"/>
                  </a:lnTo>
                  <a:lnTo>
                    <a:pt x="141" y="180"/>
                  </a:lnTo>
                  <a:lnTo>
                    <a:pt x="139" y="180"/>
                  </a:lnTo>
                  <a:lnTo>
                    <a:pt x="139" y="182"/>
                  </a:lnTo>
                  <a:lnTo>
                    <a:pt x="137" y="182"/>
                  </a:lnTo>
                  <a:lnTo>
                    <a:pt x="137" y="180"/>
                  </a:lnTo>
                  <a:lnTo>
                    <a:pt x="135" y="180"/>
                  </a:lnTo>
                  <a:lnTo>
                    <a:pt x="135" y="178"/>
                  </a:lnTo>
                  <a:lnTo>
                    <a:pt x="133" y="178"/>
                  </a:lnTo>
                  <a:lnTo>
                    <a:pt x="131" y="178"/>
                  </a:lnTo>
                  <a:lnTo>
                    <a:pt x="127" y="178"/>
                  </a:lnTo>
                  <a:lnTo>
                    <a:pt x="127" y="176"/>
                  </a:lnTo>
                  <a:lnTo>
                    <a:pt x="125" y="176"/>
                  </a:lnTo>
                  <a:lnTo>
                    <a:pt x="123" y="176"/>
                  </a:lnTo>
                  <a:lnTo>
                    <a:pt x="121" y="174"/>
                  </a:lnTo>
                  <a:lnTo>
                    <a:pt x="119" y="174"/>
                  </a:lnTo>
                  <a:lnTo>
                    <a:pt x="117" y="174"/>
                  </a:lnTo>
                  <a:lnTo>
                    <a:pt x="111" y="172"/>
                  </a:lnTo>
                  <a:lnTo>
                    <a:pt x="107" y="170"/>
                  </a:lnTo>
                  <a:lnTo>
                    <a:pt x="105" y="170"/>
                  </a:lnTo>
                  <a:lnTo>
                    <a:pt x="103" y="172"/>
                  </a:lnTo>
                  <a:lnTo>
                    <a:pt x="101" y="174"/>
                  </a:lnTo>
                  <a:lnTo>
                    <a:pt x="99" y="176"/>
                  </a:lnTo>
                  <a:lnTo>
                    <a:pt x="99" y="178"/>
                  </a:lnTo>
                  <a:lnTo>
                    <a:pt x="97" y="180"/>
                  </a:lnTo>
                  <a:lnTo>
                    <a:pt x="95" y="178"/>
                  </a:lnTo>
                  <a:lnTo>
                    <a:pt x="93" y="176"/>
                  </a:lnTo>
                  <a:lnTo>
                    <a:pt x="91" y="178"/>
                  </a:lnTo>
                  <a:lnTo>
                    <a:pt x="89" y="178"/>
                  </a:lnTo>
                  <a:lnTo>
                    <a:pt x="89" y="180"/>
                  </a:lnTo>
                  <a:lnTo>
                    <a:pt x="87" y="180"/>
                  </a:lnTo>
                  <a:lnTo>
                    <a:pt x="87" y="182"/>
                  </a:lnTo>
                  <a:lnTo>
                    <a:pt x="85" y="182"/>
                  </a:lnTo>
                  <a:lnTo>
                    <a:pt x="77" y="190"/>
                  </a:lnTo>
                  <a:lnTo>
                    <a:pt x="75" y="190"/>
                  </a:lnTo>
                  <a:lnTo>
                    <a:pt x="73" y="190"/>
                  </a:lnTo>
                  <a:lnTo>
                    <a:pt x="73" y="188"/>
                  </a:lnTo>
                  <a:lnTo>
                    <a:pt x="71" y="188"/>
                  </a:lnTo>
                  <a:lnTo>
                    <a:pt x="69" y="188"/>
                  </a:lnTo>
                  <a:lnTo>
                    <a:pt x="69" y="190"/>
                  </a:lnTo>
                  <a:lnTo>
                    <a:pt x="67" y="190"/>
                  </a:lnTo>
                  <a:lnTo>
                    <a:pt x="65" y="190"/>
                  </a:lnTo>
                  <a:lnTo>
                    <a:pt x="65" y="188"/>
                  </a:lnTo>
                  <a:lnTo>
                    <a:pt x="65" y="186"/>
                  </a:lnTo>
                  <a:lnTo>
                    <a:pt x="63" y="186"/>
                  </a:lnTo>
                  <a:lnTo>
                    <a:pt x="63" y="184"/>
                  </a:lnTo>
                  <a:lnTo>
                    <a:pt x="63" y="184"/>
                  </a:lnTo>
                  <a:lnTo>
                    <a:pt x="63" y="182"/>
                  </a:lnTo>
                  <a:lnTo>
                    <a:pt x="61" y="182"/>
                  </a:lnTo>
                  <a:lnTo>
                    <a:pt x="61" y="180"/>
                  </a:lnTo>
                  <a:lnTo>
                    <a:pt x="59" y="178"/>
                  </a:lnTo>
                  <a:lnTo>
                    <a:pt x="61" y="178"/>
                  </a:lnTo>
                  <a:lnTo>
                    <a:pt x="61" y="176"/>
                  </a:lnTo>
                  <a:lnTo>
                    <a:pt x="61" y="174"/>
                  </a:lnTo>
                  <a:lnTo>
                    <a:pt x="61" y="172"/>
                  </a:lnTo>
                  <a:lnTo>
                    <a:pt x="59" y="174"/>
                  </a:lnTo>
                  <a:lnTo>
                    <a:pt x="59" y="172"/>
                  </a:lnTo>
                  <a:lnTo>
                    <a:pt x="57" y="172"/>
                  </a:lnTo>
                  <a:lnTo>
                    <a:pt x="55" y="172"/>
                  </a:lnTo>
                  <a:lnTo>
                    <a:pt x="53" y="172"/>
                  </a:lnTo>
                  <a:lnTo>
                    <a:pt x="53" y="170"/>
                  </a:lnTo>
                  <a:lnTo>
                    <a:pt x="53" y="168"/>
                  </a:lnTo>
                  <a:lnTo>
                    <a:pt x="50" y="168"/>
                  </a:lnTo>
                  <a:lnTo>
                    <a:pt x="50" y="168"/>
                  </a:lnTo>
                  <a:lnTo>
                    <a:pt x="48" y="168"/>
                  </a:lnTo>
                  <a:lnTo>
                    <a:pt x="48" y="166"/>
                  </a:lnTo>
                  <a:lnTo>
                    <a:pt x="46" y="166"/>
                  </a:lnTo>
                  <a:lnTo>
                    <a:pt x="44" y="166"/>
                  </a:lnTo>
                  <a:lnTo>
                    <a:pt x="44" y="164"/>
                  </a:lnTo>
                  <a:lnTo>
                    <a:pt x="44" y="162"/>
                  </a:lnTo>
                  <a:lnTo>
                    <a:pt x="42" y="162"/>
                  </a:lnTo>
                  <a:lnTo>
                    <a:pt x="42" y="160"/>
                  </a:lnTo>
                  <a:lnTo>
                    <a:pt x="44" y="160"/>
                  </a:lnTo>
                  <a:lnTo>
                    <a:pt x="44" y="158"/>
                  </a:lnTo>
                  <a:lnTo>
                    <a:pt x="46" y="158"/>
                  </a:lnTo>
                  <a:lnTo>
                    <a:pt x="48" y="158"/>
                  </a:lnTo>
                  <a:lnTo>
                    <a:pt x="48" y="156"/>
                  </a:lnTo>
                  <a:lnTo>
                    <a:pt x="46" y="156"/>
                  </a:lnTo>
                  <a:lnTo>
                    <a:pt x="46" y="154"/>
                  </a:lnTo>
                  <a:lnTo>
                    <a:pt x="44" y="152"/>
                  </a:lnTo>
                  <a:lnTo>
                    <a:pt x="44" y="150"/>
                  </a:lnTo>
                  <a:lnTo>
                    <a:pt x="42" y="150"/>
                  </a:lnTo>
                  <a:lnTo>
                    <a:pt x="42" y="148"/>
                  </a:lnTo>
                  <a:lnTo>
                    <a:pt x="40" y="148"/>
                  </a:lnTo>
                  <a:lnTo>
                    <a:pt x="38" y="148"/>
                  </a:lnTo>
                  <a:lnTo>
                    <a:pt x="38" y="146"/>
                  </a:lnTo>
                  <a:lnTo>
                    <a:pt x="38" y="144"/>
                  </a:lnTo>
                  <a:lnTo>
                    <a:pt x="38" y="142"/>
                  </a:lnTo>
                  <a:lnTo>
                    <a:pt x="36" y="140"/>
                  </a:lnTo>
                  <a:lnTo>
                    <a:pt x="36" y="138"/>
                  </a:lnTo>
                  <a:lnTo>
                    <a:pt x="36" y="136"/>
                  </a:lnTo>
                  <a:lnTo>
                    <a:pt x="34" y="136"/>
                  </a:lnTo>
                  <a:lnTo>
                    <a:pt x="32" y="136"/>
                  </a:lnTo>
                  <a:lnTo>
                    <a:pt x="32" y="136"/>
                  </a:lnTo>
                  <a:lnTo>
                    <a:pt x="32" y="134"/>
                  </a:lnTo>
                  <a:lnTo>
                    <a:pt x="32" y="132"/>
                  </a:lnTo>
                  <a:lnTo>
                    <a:pt x="30" y="132"/>
                  </a:lnTo>
                  <a:lnTo>
                    <a:pt x="30" y="130"/>
                  </a:lnTo>
                  <a:lnTo>
                    <a:pt x="28" y="130"/>
                  </a:lnTo>
                  <a:lnTo>
                    <a:pt x="28" y="132"/>
                  </a:lnTo>
                  <a:lnTo>
                    <a:pt x="26" y="132"/>
                  </a:lnTo>
                  <a:lnTo>
                    <a:pt x="24" y="132"/>
                  </a:lnTo>
                  <a:lnTo>
                    <a:pt x="24" y="130"/>
                  </a:lnTo>
                  <a:lnTo>
                    <a:pt x="22" y="130"/>
                  </a:lnTo>
                  <a:lnTo>
                    <a:pt x="22" y="128"/>
                  </a:lnTo>
                  <a:lnTo>
                    <a:pt x="20" y="128"/>
                  </a:lnTo>
                  <a:lnTo>
                    <a:pt x="18" y="128"/>
                  </a:lnTo>
                  <a:lnTo>
                    <a:pt x="16" y="128"/>
                  </a:lnTo>
                  <a:lnTo>
                    <a:pt x="16" y="126"/>
                  </a:lnTo>
                  <a:lnTo>
                    <a:pt x="16" y="124"/>
                  </a:lnTo>
                  <a:lnTo>
                    <a:pt x="18" y="124"/>
                  </a:lnTo>
                  <a:lnTo>
                    <a:pt x="18" y="122"/>
                  </a:lnTo>
                  <a:lnTo>
                    <a:pt x="16" y="122"/>
                  </a:lnTo>
                  <a:lnTo>
                    <a:pt x="14" y="122"/>
                  </a:lnTo>
                  <a:lnTo>
                    <a:pt x="14" y="120"/>
                  </a:lnTo>
                  <a:lnTo>
                    <a:pt x="14" y="122"/>
                  </a:lnTo>
                  <a:lnTo>
                    <a:pt x="12" y="122"/>
                  </a:lnTo>
                  <a:lnTo>
                    <a:pt x="12" y="120"/>
                  </a:lnTo>
                  <a:lnTo>
                    <a:pt x="12" y="118"/>
                  </a:lnTo>
                  <a:lnTo>
                    <a:pt x="12" y="116"/>
                  </a:lnTo>
                  <a:lnTo>
                    <a:pt x="10" y="116"/>
                  </a:lnTo>
                  <a:lnTo>
                    <a:pt x="8" y="116"/>
                  </a:lnTo>
                  <a:lnTo>
                    <a:pt x="8" y="114"/>
                  </a:lnTo>
                  <a:lnTo>
                    <a:pt x="8" y="112"/>
                  </a:lnTo>
                  <a:lnTo>
                    <a:pt x="8" y="110"/>
                  </a:lnTo>
                  <a:lnTo>
                    <a:pt x="8" y="108"/>
                  </a:lnTo>
                  <a:lnTo>
                    <a:pt x="10" y="108"/>
                  </a:lnTo>
                  <a:lnTo>
                    <a:pt x="12" y="108"/>
                  </a:lnTo>
                  <a:lnTo>
                    <a:pt x="14" y="108"/>
                  </a:lnTo>
                  <a:lnTo>
                    <a:pt x="16" y="108"/>
                  </a:lnTo>
                  <a:lnTo>
                    <a:pt x="16" y="106"/>
                  </a:lnTo>
                  <a:lnTo>
                    <a:pt x="18" y="108"/>
                  </a:lnTo>
                  <a:lnTo>
                    <a:pt x="18" y="106"/>
                  </a:lnTo>
                  <a:lnTo>
                    <a:pt x="18" y="108"/>
                  </a:lnTo>
                  <a:lnTo>
                    <a:pt x="18" y="106"/>
                  </a:lnTo>
                  <a:lnTo>
                    <a:pt x="20" y="106"/>
                  </a:lnTo>
                  <a:lnTo>
                    <a:pt x="20" y="104"/>
                  </a:lnTo>
                  <a:lnTo>
                    <a:pt x="20" y="102"/>
                  </a:lnTo>
                  <a:lnTo>
                    <a:pt x="18" y="102"/>
                  </a:lnTo>
                  <a:lnTo>
                    <a:pt x="16" y="102"/>
                  </a:lnTo>
                  <a:lnTo>
                    <a:pt x="14" y="102"/>
                  </a:lnTo>
                  <a:lnTo>
                    <a:pt x="12" y="102"/>
                  </a:lnTo>
                  <a:lnTo>
                    <a:pt x="10" y="100"/>
                  </a:lnTo>
                  <a:lnTo>
                    <a:pt x="10" y="98"/>
                  </a:lnTo>
                  <a:lnTo>
                    <a:pt x="8" y="98"/>
                  </a:lnTo>
                  <a:lnTo>
                    <a:pt x="10" y="98"/>
                  </a:lnTo>
                  <a:lnTo>
                    <a:pt x="10" y="96"/>
                  </a:lnTo>
                  <a:lnTo>
                    <a:pt x="10" y="94"/>
                  </a:lnTo>
                  <a:lnTo>
                    <a:pt x="8" y="94"/>
                  </a:lnTo>
                  <a:lnTo>
                    <a:pt x="8" y="92"/>
                  </a:lnTo>
                  <a:lnTo>
                    <a:pt x="10" y="92"/>
                  </a:lnTo>
                  <a:lnTo>
                    <a:pt x="8" y="90"/>
                  </a:lnTo>
                  <a:lnTo>
                    <a:pt x="10" y="90"/>
                  </a:lnTo>
                  <a:lnTo>
                    <a:pt x="12" y="90"/>
                  </a:lnTo>
                  <a:lnTo>
                    <a:pt x="14" y="90"/>
                  </a:lnTo>
                  <a:lnTo>
                    <a:pt x="14" y="88"/>
                  </a:lnTo>
                  <a:lnTo>
                    <a:pt x="12" y="88"/>
                  </a:lnTo>
                  <a:lnTo>
                    <a:pt x="14" y="88"/>
                  </a:lnTo>
                  <a:lnTo>
                    <a:pt x="14" y="88"/>
                  </a:lnTo>
                  <a:lnTo>
                    <a:pt x="14" y="86"/>
                  </a:lnTo>
                  <a:lnTo>
                    <a:pt x="12" y="86"/>
                  </a:lnTo>
                  <a:lnTo>
                    <a:pt x="12" y="84"/>
                  </a:lnTo>
                  <a:lnTo>
                    <a:pt x="10" y="82"/>
                  </a:lnTo>
                  <a:lnTo>
                    <a:pt x="8" y="82"/>
                  </a:lnTo>
                  <a:lnTo>
                    <a:pt x="8" y="80"/>
                  </a:lnTo>
                  <a:lnTo>
                    <a:pt x="6" y="80"/>
                  </a:lnTo>
                  <a:lnTo>
                    <a:pt x="6" y="78"/>
                  </a:lnTo>
                  <a:lnTo>
                    <a:pt x="6" y="76"/>
                  </a:lnTo>
                  <a:lnTo>
                    <a:pt x="8" y="74"/>
                  </a:lnTo>
                  <a:lnTo>
                    <a:pt x="6" y="72"/>
                  </a:lnTo>
                  <a:lnTo>
                    <a:pt x="4" y="72"/>
                  </a:lnTo>
                  <a:lnTo>
                    <a:pt x="2" y="72"/>
                  </a:lnTo>
                  <a:lnTo>
                    <a:pt x="2" y="70"/>
                  </a:lnTo>
                  <a:lnTo>
                    <a:pt x="2" y="70"/>
                  </a:lnTo>
                  <a:lnTo>
                    <a:pt x="2" y="68"/>
                  </a:lnTo>
                  <a:lnTo>
                    <a:pt x="0" y="68"/>
                  </a:lnTo>
                  <a:lnTo>
                    <a:pt x="2" y="68"/>
                  </a:lnTo>
                  <a:lnTo>
                    <a:pt x="4" y="68"/>
                  </a:lnTo>
                  <a:lnTo>
                    <a:pt x="6" y="68"/>
                  </a:lnTo>
                  <a:lnTo>
                    <a:pt x="8" y="68"/>
                  </a:lnTo>
                  <a:lnTo>
                    <a:pt x="10" y="68"/>
                  </a:lnTo>
                  <a:lnTo>
                    <a:pt x="12" y="68"/>
                  </a:lnTo>
                  <a:lnTo>
                    <a:pt x="14" y="68"/>
                  </a:lnTo>
                  <a:lnTo>
                    <a:pt x="16" y="68"/>
                  </a:lnTo>
                  <a:lnTo>
                    <a:pt x="18" y="68"/>
                  </a:lnTo>
                  <a:lnTo>
                    <a:pt x="18" y="62"/>
                  </a:lnTo>
                  <a:lnTo>
                    <a:pt x="20" y="62"/>
                  </a:lnTo>
                  <a:lnTo>
                    <a:pt x="20" y="60"/>
                  </a:lnTo>
                  <a:lnTo>
                    <a:pt x="22" y="60"/>
                  </a:lnTo>
                  <a:lnTo>
                    <a:pt x="22" y="58"/>
                  </a:lnTo>
                  <a:lnTo>
                    <a:pt x="22" y="56"/>
                  </a:lnTo>
                  <a:lnTo>
                    <a:pt x="20" y="56"/>
                  </a:lnTo>
                  <a:lnTo>
                    <a:pt x="22" y="54"/>
                  </a:lnTo>
                  <a:lnTo>
                    <a:pt x="22" y="52"/>
                  </a:lnTo>
                  <a:lnTo>
                    <a:pt x="20" y="52"/>
                  </a:lnTo>
                  <a:lnTo>
                    <a:pt x="20" y="50"/>
                  </a:lnTo>
                  <a:lnTo>
                    <a:pt x="18" y="50"/>
                  </a:lnTo>
                  <a:lnTo>
                    <a:pt x="18" y="48"/>
                  </a:lnTo>
                  <a:lnTo>
                    <a:pt x="16" y="48"/>
                  </a:lnTo>
                  <a:lnTo>
                    <a:pt x="16" y="46"/>
                  </a:lnTo>
                  <a:lnTo>
                    <a:pt x="18" y="46"/>
                  </a:lnTo>
                  <a:lnTo>
                    <a:pt x="20" y="46"/>
                  </a:lnTo>
                  <a:lnTo>
                    <a:pt x="22" y="46"/>
                  </a:lnTo>
                  <a:lnTo>
                    <a:pt x="22" y="44"/>
                  </a:lnTo>
                  <a:lnTo>
                    <a:pt x="22" y="42"/>
                  </a:lnTo>
                  <a:lnTo>
                    <a:pt x="20" y="42"/>
                  </a:lnTo>
                  <a:lnTo>
                    <a:pt x="18" y="42"/>
                  </a:lnTo>
                  <a:lnTo>
                    <a:pt x="18" y="40"/>
                  </a:lnTo>
                  <a:lnTo>
                    <a:pt x="16" y="40"/>
                  </a:lnTo>
                  <a:lnTo>
                    <a:pt x="16" y="42"/>
                  </a:lnTo>
                  <a:lnTo>
                    <a:pt x="14" y="42"/>
                  </a:lnTo>
                  <a:lnTo>
                    <a:pt x="14" y="44"/>
                  </a:lnTo>
                  <a:lnTo>
                    <a:pt x="12" y="44"/>
                  </a:lnTo>
                  <a:lnTo>
                    <a:pt x="10" y="44"/>
                  </a:lnTo>
                  <a:lnTo>
                    <a:pt x="10" y="42"/>
                  </a:lnTo>
                  <a:lnTo>
                    <a:pt x="8" y="42"/>
                  </a:lnTo>
                  <a:lnTo>
                    <a:pt x="8" y="40"/>
                  </a:lnTo>
                  <a:lnTo>
                    <a:pt x="8" y="40"/>
                  </a:lnTo>
                  <a:lnTo>
                    <a:pt x="10" y="40"/>
                  </a:lnTo>
                  <a:lnTo>
                    <a:pt x="12" y="40"/>
                  </a:lnTo>
                  <a:lnTo>
                    <a:pt x="14" y="38"/>
                  </a:lnTo>
                  <a:lnTo>
                    <a:pt x="16" y="38"/>
                  </a:lnTo>
                  <a:lnTo>
                    <a:pt x="18" y="38"/>
                  </a:lnTo>
                  <a:lnTo>
                    <a:pt x="18" y="40"/>
                  </a:lnTo>
                  <a:lnTo>
                    <a:pt x="20" y="40"/>
                  </a:lnTo>
                  <a:lnTo>
                    <a:pt x="20" y="40"/>
                  </a:lnTo>
                  <a:lnTo>
                    <a:pt x="22" y="40"/>
                  </a:lnTo>
                  <a:lnTo>
                    <a:pt x="22" y="40"/>
                  </a:lnTo>
                  <a:lnTo>
                    <a:pt x="22" y="38"/>
                  </a:lnTo>
                  <a:lnTo>
                    <a:pt x="22" y="36"/>
                  </a:lnTo>
                  <a:lnTo>
                    <a:pt x="22" y="34"/>
                  </a:lnTo>
                  <a:lnTo>
                    <a:pt x="20" y="34"/>
                  </a:lnTo>
                  <a:lnTo>
                    <a:pt x="20" y="32"/>
                  </a:lnTo>
                  <a:lnTo>
                    <a:pt x="20" y="30"/>
                  </a:lnTo>
                  <a:lnTo>
                    <a:pt x="22" y="30"/>
                  </a:lnTo>
                  <a:lnTo>
                    <a:pt x="22" y="32"/>
                  </a:lnTo>
                  <a:lnTo>
                    <a:pt x="24" y="32"/>
                  </a:lnTo>
                  <a:lnTo>
                    <a:pt x="26" y="32"/>
                  </a:lnTo>
                  <a:lnTo>
                    <a:pt x="26" y="30"/>
                  </a:lnTo>
                  <a:lnTo>
                    <a:pt x="26" y="28"/>
                  </a:lnTo>
                  <a:lnTo>
                    <a:pt x="24" y="28"/>
                  </a:lnTo>
                  <a:lnTo>
                    <a:pt x="24" y="26"/>
                  </a:lnTo>
                  <a:lnTo>
                    <a:pt x="22" y="26"/>
                  </a:lnTo>
                  <a:lnTo>
                    <a:pt x="20" y="26"/>
                  </a:lnTo>
                  <a:lnTo>
                    <a:pt x="18" y="26"/>
                  </a:lnTo>
                  <a:lnTo>
                    <a:pt x="16" y="26"/>
                  </a:lnTo>
                  <a:lnTo>
                    <a:pt x="16" y="24"/>
                  </a:lnTo>
                  <a:lnTo>
                    <a:pt x="16" y="22"/>
                  </a:lnTo>
                  <a:lnTo>
                    <a:pt x="18" y="22"/>
                  </a:lnTo>
                  <a:lnTo>
                    <a:pt x="20" y="22"/>
                  </a:lnTo>
                  <a:lnTo>
                    <a:pt x="24" y="22"/>
                  </a:lnTo>
                  <a:lnTo>
                    <a:pt x="28" y="22"/>
                  </a:lnTo>
                  <a:lnTo>
                    <a:pt x="30" y="22"/>
                  </a:lnTo>
                  <a:lnTo>
                    <a:pt x="34" y="22"/>
                  </a:lnTo>
                  <a:lnTo>
                    <a:pt x="36" y="22"/>
                  </a:lnTo>
                  <a:lnTo>
                    <a:pt x="36" y="20"/>
                  </a:lnTo>
                  <a:lnTo>
                    <a:pt x="36" y="18"/>
                  </a:lnTo>
                  <a:lnTo>
                    <a:pt x="40" y="18"/>
                  </a:lnTo>
                  <a:lnTo>
                    <a:pt x="44" y="18"/>
                  </a:lnTo>
                  <a:lnTo>
                    <a:pt x="48" y="16"/>
                  </a:lnTo>
                  <a:lnTo>
                    <a:pt x="53" y="14"/>
                  </a:lnTo>
                  <a:lnTo>
                    <a:pt x="57" y="12"/>
                  </a:lnTo>
                  <a:lnTo>
                    <a:pt x="59" y="10"/>
                  </a:lnTo>
                  <a:lnTo>
                    <a:pt x="65" y="8"/>
                  </a:lnTo>
                  <a:lnTo>
                    <a:pt x="67" y="6"/>
                  </a:lnTo>
                  <a:lnTo>
                    <a:pt x="69" y="6"/>
                  </a:lnTo>
                  <a:lnTo>
                    <a:pt x="73" y="4"/>
                  </a:lnTo>
                  <a:lnTo>
                    <a:pt x="75" y="4"/>
                  </a:lnTo>
                  <a:lnTo>
                    <a:pt x="77" y="2"/>
                  </a:lnTo>
                  <a:lnTo>
                    <a:pt x="79" y="2"/>
                  </a:lnTo>
                  <a:lnTo>
                    <a:pt x="81" y="2"/>
                  </a:lnTo>
                  <a:lnTo>
                    <a:pt x="81" y="0"/>
                  </a:lnTo>
                  <a:lnTo>
                    <a:pt x="83" y="0"/>
                  </a:lnTo>
                  <a:lnTo>
                    <a:pt x="85" y="0"/>
                  </a:lnTo>
                  <a:lnTo>
                    <a:pt x="85" y="2"/>
                  </a:lnTo>
                  <a:lnTo>
                    <a:pt x="87" y="2"/>
                  </a:lnTo>
                  <a:lnTo>
                    <a:pt x="87" y="4"/>
                  </a:lnTo>
                  <a:lnTo>
                    <a:pt x="89" y="4"/>
                  </a:lnTo>
                  <a:lnTo>
                    <a:pt x="91" y="4"/>
                  </a:lnTo>
                  <a:lnTo>
                    <a:pt x="91" y="6"/>
                  </a:lnTo>
                  <a:lnTo>
                    <a:pt x="93" y="6"/>
                  </a:lnTo>
                  <a:lnTo>
                    <a:pt x="95" y="8"/>
                  </a:lnTo>
                  <a:lnTo>
                    <a:pt x="97" y="8"/>
                  </a:lnTo>
                  <a:lnTo>
                    <a:pt x="99" y="10"/>
                  </a:lnTo>
                  <a:lnTo>
                    <a:pt x="99" y="12"/>
                  </a:lnTo>
                  <a:lnTo>
                    <a:pt x="101" y="12"/>
                  </a:lnTo>
                  <a:lnTo>
                    <a:pt x="101" y="14"/>
                  </a:lnTo>
                  <a:lnTo>
                    <a:pt x="103" y="14"/>
                  </a:lnTo>
                  <a:lnTo>
                    <a:pt x="105" y="14"/>
                  </a:lnTo>
                  <a:lnTo>
                    <a:pt x="105" y="16"/>
                  </a:lnTo>
                  <a:lnTo>
                    <a:pt x="107" y="16"/>
                  </a:lnTo>
                  <a:lnTo>
                    <a:pt x="109" y="18"/>
                  </a:lnTo>
                  <a:lnTo>
                    <a:pt x="111" y="20"/>
                  </a:lnTo>
                  <a:lnTo>
                    <a:pt x="113" y="20"/>
                  </a:lnTo>
                  <a:lnTo>
                    <a:pt x="113" y="22"/>
                  </a:lnTo>
                  <a:lnTo>
                    <a:pt x="117" y="2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8" name="Freeform 99"/>
            <p:cNvSpPr>
              <a:spLocks/>
            </p:cNvSpPr>
            <p:nvPr/>
          </p:nvSpPr>
          <p:spPr bwMode="auto">
            <a:xfrm>
              <a:off x="8243888" y="3379788"/>
              <a:ext cx="330200" cy="249238"/>
            </a:xfrm>
            <a:custGeom>
              <a:avLst/>
              <a:gdLst>
                <a:gd name="T0" fmla="*/ 96 w 208"/>
                <a:gd name="T1" fmla="*/ 0 h 157"/>
                <a:gd name="T2" fmla="*/ 110 w 208"/>
                <a:gd name="T3" fmla="*/ 0 h 157"/>
                <a:gd name="T4" fmla="*/ 126 w 208"/>
                <a:gd name="T5" fmla="*/ 0 h 157"/>
                <a:gd name="T6" fmla="*/ 146 w 208"/>
                <a:gd name="T7" fmla="*/ 0 h 157"/>
                <a:gd name="T8" fmla="*/ 162 w 208"/>
                <a:gd name="T9" fmla="*/ 0 h 157"/>
                <a:gd name="T10" fmla="*/ 178 w 208"/>
                <a:gd name="T11" fmla="*/ 0 h 157"/>
                <a:gd name="T12" fmla="*/ 194 w 208"/>
                <a:gd name="T13" fmla="*/ 0 h 157"/>
                <a:gd name="T14" fmla="*/ 208 w 208"/>
                <a:gd name="T15" fmla="*/ 0 h 157"/>
                <a:gd name="T16" fmla="*/ 204 w 208"/>
                <a:gd name="T17" fmla="*/ 8 h 157"/>
                <a:gd name="T18" fmla="*/ 200 w 208"/>
                <a:gd name="T19" fmla="*/ 16 h 157"/>
                <a:gd name="T20" fmla="*/ 200 w 208"/>
                <a:gd name="T21" fmla="*/ 20 h 157"/>
                <a:gd name="T22" fmla="*/ 198 w 208"/>
                <a:gd name="T23" fmla="*/ 32 h 157"/>
                <a:gd name="T24" fmla="*/ 194 w 208"/>
                <a:gd name="T25" fmla="*/ 38 h 157"/>
                <a:gd name="T26" fmla="*/ 196 w 208"/>
                <a:gd name="T27" fmla="*/ 42 h 157"/>
                <a:gd name="T28" fmla="*/ 198 w 208"/>
                <a:gd name="T29" fmla="*/ 52 h 157"/>
                <a:gd name="T30" fmla="*/ 200 w 208"/>
                <a:gd name="T31" fmla="*/ 60 h 157"/>
                <a:gd name="T32" fmla="*/ 202 w 208"/>
                <a:gd name="T33" fmla="*/ 64 h 157"/>
                <a:gd name="T34" fmla="*/ 200 w 208"/>
                <a:gd name="T35" fmla="*/ 68 h 157"/>
                <a:gd name="T36" fmla="*/ 200 w 208"/>
                <a:gd name="T37" fmla="*/ 74 h 157"/>
                <a:gd name="T38" fmla="*/ 196 w 208"/>
                <a:gd name="T39" fmla="*/ 80 h 157"/>
                <a:gd name="T40" fmla="*/ 194 w 208"/>
                <a:gd name="T41" fmla="*/ 88 h 157"/>
                <a:gd name="T42" fmla="*/ 198 w 208"/>
                <a:gd name="T43" fmla="*/ 96 h 157"/>
                <a:gd name="T44" fmla="*/ 196 w 208"/>
                <a:gd name="T45" fmla="*/ 102 h 157"/>
                <a:gd name="T46" fmla="*/ 196 w 208"/>
                <a:gd name="T47" fmla="*/ 115 h 157"/>
                <a:gd name="T48" fmla="*/ 200 w 208"/>
                <a:gd name="T49" fmla="*/ 119 h 157"/>
                <a:gd name="T50" fmla="*/ 196 w 208"/>
                <a:gd name="T51" fmla="*/ 125 h 157"/>
                <a:gd name="T52" fmla="*/ 194 w 208"/>
                <a:gd name="T53" fmla="*/ 131 h 157"/>
                <a:gd name="T54" fmla="*/ 186 w 208"/>
                <a:gd name="T55" fmla="*/ 131 h 157"/>
                <a:gd name="T56" fmla="*/ 180 w 208"/>
                <a:gd name="T57" fmla="*/ 129 h 157"/>
                <a:gd name="T58" fmla="*/ 172 w 208"/>
                <a:gd name="T59" fmla="*/ 125 h 157"/>
                <a:gd name="T60" fmla="*/ 166 w 208"/>
                <a:gd name="T61" fmla="*/ 123 h 157"/>
                <a:gd name="T62" fmla="*/ 160 w 208"/>
                <a:gd name="T63" fmla="*/ 127 h 157"/>
                <a:gd name="T64" fmla="*/ 154 w 208"/>
                <a:gd name="T65" fmla="*/ 131 h 157"/>
                <a:gd name="T66" fmla="*/ 144 w 208"/>
                <a:gd name="T67" fmla="*/ 133 h 157"/>
                <a:gd name="T68" fmla="*/ 142 w 208"/>
                <a:gd name="T69" fmla="*/ 141 h 157"/>
                <a:gd name="T70" fmla="*/ 140 w 208"/>
                <a:gd name="T71" fmla="*/ 147 h 157"/>
                <a:gd name="T72" fmla="*/ 132 w 208"/>
                <a:gd name="T73" fmla="*/ 151 h 157"/>
                <a:gd name="T74" fmla="*/ 122 w 208"/>
                <a:gd name="T75" fmla="*/ 155 h 157"/>
                <a:gd name="T76" fmla="*/ 112 w 208"/>
                <a:gd name="T77" fmla="*/ 155 h 157"/>
                <a:gd name="T78" fmla="*/ 104 w 208"/>
                <a:gd name="T79" fmla="*/ 155 h 157"/>
                <a:gd name="T80" fmla="*/ 96 w 208"/>
                <a:gd name="T81" fmla="*/ 155 h 157"/>
                <a:gd name="T82" fmla="*/ 86 w 208"/>
                <a:gd name="T83" fmla="*/ 151 h 157"/>
                <a:gd name="T84" fmla="*/ 72 w 208"/>
                <a:gd name="T85" fmla="*/ 153 h 157"/>
                <a:gd name="T86" fmla="*/ 56 w 208"/>
                <a:gd name="T87" fmla="*/ 153 h 157"/>
                <a:gd name="T88" fmla="*/ 42 w 208"/>
                <a:gd name="T89" fmla="*/ 151 h 157"/>
                <a:gd name="T90" fmla="*/ 38 w 208"/>
                <a:gd name="T91" fmla="*/ 139 h 157"/>
                <a:gd name="T92" fmla="*/ 32 w 208"/>
                <a:gd name="T93" fmla="*/ 121 h 157"/>
                <a:gd name="T94" fmla="*/ 26 w 208"/>
                <a:gd name="T95" fmla="*/ 100 h 157"/>
                <a:gd name="T96" fmla="*/ 22 w 208"/>
                <a:gd name="T97" fmla="*/ 86 h 157"/>
                <a:gd name="T98" fmla="*/ 14 w 208"/>
                <a:gd name="T99" fmla="*/ 62 h 157"/>
                <a:gd name="T100" fmla="*/ 8 w 208"/>
                <a:gd name="T101" fmla="*/ 44 h 157"/>
                <a:gd name="T102" fmla="*/ 6 w 208"/>
                <a:gd name="T103" fmla="*/ 28 h 157"/>
                <a:gd name="T104" fmla="*/ 2 w 208"/>
                <a:gd name="T105" fmla="*/ 18 h 157"/>
                <a:gd name="T106" fmla="*/ 8 w 208"/>
                <a:gd name="T107" fmla="*/ 14 h 157"/>
                <a:gd name="T108" fmla="*/ 26 w 208"/>
                <a:gd name="T109" fmla="*/ 14 h 157"/>
                <a:gd name="T110" fmla="*/ 44 w 208"/>
                <a:gd name="T111" fmla="*/ 14 h 157"/>
                <a:gd name="T112" fmla="*/ 60 w 208"/>
                <a:gd name="T113" fmla="*/ 12 h 157"/>
                <a:gd name="T114" fmla="*/ 62 w 208"/>
                <a:gd name="T115" fmla="*/ 0 h 157"/>
                <a:gd name="T116" fmla="*/ 78 w 208"/>
                <a:gd name="T1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57">
                  <a:moveTo>
                    <a:pt x="82" y="0"/>
                  </a:moveTo>
                  <a:lnTo>
                    <a:pt x="84" y="0"/>
                  </a:lnTo>
                  <a:lnTo>
                    <a:pt x="86" y="0"/>
                  </a:lnTo>
                  <a:lnTo>
                    <a:pt x="88" y="0"/>
                  </a:lnTo>
                  <a:lnTo>
                    <a:pt x="90" y="0"/>
                  </a:lnTo>
                  <a:lnTo>
                    <a:pt x="92" y="0"/>
                  </a:lnTo>
                  <a:lnTo>
                    <a:pt x="94" y="0"/>
                  </a:lnTo>
                  <a:lnTo>
                    <a:pt x="96" y="0"/>
                  </a:lnTo>
                  <a:lnTo>
                    <a:pt x="98" y="0"/>
                  </a:lnTo>
                  <a:lnTo>
                    <a:pt x="100" y="0"/>
                  </a:lnTo>
                  <a:lnTo>
                    <a:pt x="102" y="0"/>
                  </a:lnTo>
                  <a:lnTo>
                    <a:pt x="104" y="0"/>
                  </a:lnTo>
                  <a:lnTo>
                    <a:pt x="104" y="0"/>
                  </a:lnTo>
                  <a:lnTo>
                    <a:pt x="106" y="0"/>
                  </a:lnTo>
                  <a:lnTo>
                    <a:pt x="108" y="0"/>
                  </a:lnTo>
                  <a:lnTo>
                    <a:pt x="110" y="0"/>
                  </a:lnTo>
                  <a:lnTo>
                    <a:pt x="112" y="0"/>
                  </a:lnTo>
                  <a:lnTo>
                    <a:pt x="114" y="0"/>
                  </a:lnTo>
                  <a:lnTo>
                    <a:pt x="116" y="0"/>
                  </a:lnTo>
                  <a:lnTo>
                    <a:pt x="118" y="0"/>
                  </a:lnTo>
                  <a:lnTo>
                    <a:pt x="120" y="0"/>
                  </a:lnTo>
                  <a:lnTo>
                    <a:pt x="122" y="0"/>
                  </a:lnTo>
                  <a:lnTo>
                    <a:pt x="124" y="0"/>
                  </a:lnTo>
                  <a:lnTo>
                    <a:pt x="126" y="0"/>
                  </a:lnTo>
                  <a:lnTo>
                    <a:pt x="128" y="0"/>
                  </a:lnTo>
                  <a:lnTo>
                    <a:pt x="130" y="0"/>
                  </a:lnTo>
                  <a:lnTo>
                    <a:pt x="132" y="0"/>
                  </a:lnTo>
                  <a:lnTo>
                    <a:pt x="136" y="0"/>
                  </a:lnTo>
                  <a:lnTo>
                    <a:pt x="138" y="0"/>
                  </a:lnTo>
                  <a:lnTo>
                    <a:pt x="140" y="0"/>
                  </a:lnTo>
                  <a:lnTo>
                    <a:pt x="142" y="0"/>
                  </a:lnTo>
                  <a:lnTo>
                    <a:pt x="146" y="0"/>
                  </a:lnTo>
                  <a:lnTo>
                    <a:pt x="148" y="0"/>
                  </a:lnTo>
                  <a:lnTo>
                    <a:pt x="150" y="0"/>
                  </a:lnTo>
                  <a:lnTo>
                    <a:pt x="152" y="0"/>
                  </a:lnTo>
                  <a:lnTo>
                    <a:pt x="152" y="0"/>
                  </a:lnTo>
                  <a:lnTo>
                    <a:pt x="154" y="0"/>
                  </a:lnTo>
                  <a:lnTo>
                    <a:pt x="156" y="0"/>
                  </a:lnTo>
                  <a:lnTo>
                    <a:pt x="158" y="0"/>
                  </a:lnTo>
                  <a:lnTo>
                    <a:pt x="162" y="0"/>
                  </a:lnTo>
                  <a:lnTo>
                    <a:pt x="164" y="0"/>
                  </a:lnTo>
                  <a:lnTo>
                    <a:pt x="166" y="0"/>
                  </a:lnTo>
                  <a:lnTo>
                    <a:pt x="168" y="0"/>
                  </a:lnTo>
                  <a:lnTo>
                    <a:pt x="170" y="0"/>
                  </a:lnTo>
                  <a:lnTo>
                    <a:pt x="172" y="0"/>
                  </a:lnTo>
                  <a:lnTo>
                    <a:pt x="174" y="0"/>
                  </a:lnTo>
                  <a:lnTo>
                    <a:pt x="176" y="0"/>
                  </a:lnTo>
                  <a:lnTo>
                    <a:pt x="178" y="0"/>
                  </a:lnTo>
                  <a:lnTo>
                    <a:pt x="180" y="0"/>
                  </a:lnTo>
                  <a:lnTo>
                    <a:pt x="182" y="0"/>
                  </a:lnTo>
                  <a:lnTo>
                    <a:pt x="184" y="0"/>
                  </a:lnTo>
                  <a:lnTo>
                    <a:pt x="186" y="0"/>
                  </a:lnTo>
                  <a:lnTo>
                    <a:pt x="188" y="0"/>
                  </a:lnTo>
                  <a:lnTo>
                    <a:pt x="190" y="0"/>
                  </a:lnTo>
                  <a:lnTo>
                    <a:pt x="192" y="0"/>
                  </a:lnTo>
                  <a:lnTo>
                    <a:pt x="194" y="0"/>
                  </a:lnTo>
                  <a:lnTo>
                    <a:pt x="196" y="0"/>
                  </a:lnTo>
                  <a:lnTo>
                    <a:pt x="198" y="0"/>
                  </a:lnTo>
                  <a:lnTo>
                    <a:pt x="200" y="0"/>
                  </a:lnTo>
                  <a:lnTo>
                    <a:pt x="200" y="0"/>
                  </a:lnTo>
                  <a:lnTo>
                    <a:pt x="202" y="0"/>
                  </a:lnTo>
                  <a:lnTo>
                    <a:pt x="204" y="0"/>
                  </a:lnTo>
                  <a:lnTo>
                    <a:pt x="206" y="0"/>
                  </a:lnTo>
                  <a:lnTo>
                    <a:pt x="208" y="0"/>
                  </a:lnTo>
                  <a:lnTo>
                    <a:pt x="206" y="0"/>
                  </a:lnTo>
                  <a:lnTo>
                    <a:pt x="208" y="0"/>
                  </a:lnTo>
                  <a:lnTo>
                    <a:pt x="208" y="2"/>
                  </a:lnTo>
                  <a:lnTo>
                    <a:pt x="206" y="2"/>
                  </a:lnTo>
                  <a:lnTo>
                    <a:pt x="206" y="4"/>
                  </a:lnTo>
                  <a:lnTo>
                    <a:pt x="204" y="4"/>
                  </a:lnTo>
                  <a:lnTo>
                    <a:pt x="204" y="6"/>
                  </a:lnTo>
                  <a:lnTo>
                    <a:pt x="204" y="8"/>
                  </a:lnTo>
                  <a:lnTo>
                    <a:pt x="202" y="8"/>
                  </a:lnTo>
                  <a:lnTo>
                    <a:pt x="204" y="8"/>
                  </a:lnTo>
                  <a:lnTo>
                    <a:pt x="204" y="10"/>
                  </a:lnTo>
                  <a:lnTo>
                    <a:pt x="204" y="12"/>
                  </a:lnTo>
                  <a:lnTo>
                    <a:pt x="204" y="14"/>
                  </a:lnTo>
                  <a:lnTo>
                    <a:pt x="202" y="14"/>
                  </a:lnTo>
                  <a:lnTo>
                    <a:pt x="202" y="16"/>
                  </a:lnTo>
                  <a:lnTo>
                    <a:pt x="200" y="16"/>
                  </a:lnTo>
                  <a:lnTo>
                    <a:pt x="200" y="18"/>
                  </a:lnTo>
                  <a:lnTo>
                    <a:pt x="200" y="20"/>
                  </a:lnTo>
                  <a:lnTo>
                    <a:pt x="200" y="20"/>
                  </a:lnTo>
                  <a:lnTo>
                    <a:pt x="200" y="20"/>
                  </a:lnTo>
                  <a:lnTo>
                    <a:pt x="200" y="20"/>
                  </a:lnTo>
                  <a:lnTo>
                    <a:pt x="198" y="20"/>
                  </a:lnTo>
                  <a:lnTo>
                    <a:pt x="200" y="20"/>
                  </a:lnTo>
                  <a:lnTo>
                    <a:pt x="200" y="20"/>
                  </a:lnTo>
                  <a:lnTo>
                    <a:pt x="200" y="22"/>
                  </a:lnTo>
                  <a:lnTo>
                    <a:pt x="200" y="22"/>
                  </a:lnTo>
                  <a:lnTo>
                    <a:pt x="200" y="24"/>
                  </a:lnTo>
                  <a:lnTo>
                    <a:pt x="198" y="24"/>
                  </a:lnTo>
                  <a:lnTo>
                    <a:pt x="198" y="26"/>
                  </a:lnTo>
                  <a:lnTo>
                    <a:pt x="198" y="28"/>
                  </a:lnTo>
                  <a:lnTo>
                    <a:pt x="198" y="30"/>
                  </a:lnTo>
                  <a:lnTo>
                    <a:pt x="198" y="32"/>
                  </a:lnTo>
                  <a:lnTo>
                    <a:pt x="196" y="32"/>
                  </a:lnTo>
                  <a:lnTo>
                    <a:pt x="194" y="32"/>
                  </a:lnTo>
                  <a:lnTo>
                    <a:pt x="194" y="34"/>
                  </a:lnTo>
                  <a:lnTo>
                    <a:pt x="196" y="34"/>
                  </a:lnTo>
                  <a:lnTo>
                    <a:pt x="194" y="34"/>
                  </a:lnTo>
                  <a:lnTo>
                    <a:pt x="194" y="36"/>
                  </a:lnTo>
                  <a:lnTo>
                    <a:pt x="196" y="36"/>
                  </a:lnTo>
                  <a:lnTo>
                    <a:pt x="194" y="38"/>
                  </a:lnTo>
                  <a:lnTo>
                    <a:pt x="196" y="38"/>
                  </a:lnTo>
                  <a:lnTo>
                    <a:pt x="194" y="38"/>
                  </a:lnTo>
                  <a:lnTo>
                    <a:pt x="194" y="40"/>
                  </a:lnTo>
                  <a:lnTo>
                    <a:pt x="196" y="40"/>
                  </a:lnTo>
                  <a:lnTo>
                    <a:pt x="194" y="40"/>
                  </a:lnTo>
                  <a:lnTo>
                    <a:pt x="194" y="42"/>
                  </a:lnTo>
                  <a:lnTo>
                    <a:pt x="194" y="44"/>
                  </a:lnTo>
                  <a:lnTo>
                    <a:pt x="196" y="42"/>
                  </a:lnTo>
                  <a:lnTo>
                    <a:pt x="196" y="44"/>
                  </a:lnTo>
                  <a:lnTo>
                    <a:pt x="194" y="44"/>
                  </a:lnTo>
                  <a:lnTo>
                    <a:pt x="194" y="46"/>
                  </a:lnTo>
                  <a:lnTo>
                    <a:pt x="196" y="46"/>
                  </a:lnTo>
                  <a:lnTo>
                    <a:pt x="196" y="48"/>
                  </a:lnTo>
                  <a:lnTo>
                    <a:pt x="198" y="48"/>
                  </a:lnTo>
                  <a:lnTo>
                    <a:pt x="198" y="50"/>
                  </a:lnTo>
                  <a:lnTo>
                    <a:pt x="198" y="52"/>
                  </a:lnTo>
                  <a:lnTo>
                    <a:pt x="200" y="52"/>
                  </a:lnTo>
                  <a:lnTo>
                    <a:pt x="198" y="54"/>
                  </a:lnTo>
                  <a:lnTo>
                    <a:pt x="200" y="54"/>
                  </a:lnTo>
                  <a:lnTo>
                    <a:pt x="200" y="56"/>
                  </a:lnTo>
                  <a:lnTo>
                    <a:pt x="200" y="58"/>
                  </a:lnTo>
                  <a:lnTo>
                    <a:pt x="198" y="58"/>
                  </a:lnTo>
                  <a:lnTo>
                    <a:pt x="200" y="58"/>
                  </a:lnTo>
                  <a:lnTo>
                    <a:pt x="200" y="60"/>
                  </a:lnTo>
                  <a:lnTo>
                    <a:pt x="200" y="60"/>
                  </a:lnTo>
                  <a:lnTo>
                    <a:pt x="200" y="62"/>
                  </a:lnTo>
                  <a:lnTo>
                    <a:pt x="200" y="64"/>
                  </a:lnTo>
                  <a:lnTo>
                    <a:pt x="202" y="64"/>
                  </a:lnTo>
                  <a:lnTo>
                    <a:pt x="200" y="64"/>
                  </a:lnTo>
                  <a:lnTo>
                    <a:pt x="202" y="64"/>
                  </a:lnTo>
                  <a:lnTo>
                    <a:pt x="202" y="66"/>
                  </a:lnTo>
                  <a:lnTo>
                    <a:pt x="202" y="64"/>
                  </a:lnTo>
                  <a:lnTo>
                    <a:pt x="202" y="66"/>
                  </a:lnTo>
                  <a:lnTo>
                    <a:pt x="204" y="66"/>
                  </a:lnTo>
                  <a:lnTo>
                    <a:pt x="204" y="68"/>
                  </a:lnTo>
                  <a:lnTo>
                    <a:pt x="202" y="68"/>
                  </a:lnTo>
                  <a:lnTo>
                    <a:pt x="202" y="68"/>
                  </a:lnTo>
                  <a:lnTo>
                    <a:pt x="200" y="68"/>
                  </a:lnTo>
                  <a:lnTo>
                    <a:pt x="200" y="68"/>
                  </a:lnTo>
                  <a:lnTo>
                    <a:pt x="200" y="68"/>
                  </a:lnTo>
                  <a:lnTo>
                    <a:pt x="200" y="68"/>
                  </a:lnTo>
                  <a:lnTo>
                    <a:pt x="200" y="70"/>
                  </a:lnTo>
                  <a:lnTo>
                    <a:pt x="200" y="72"/>
                  </a:lnTo>
                  <a:lnTo>
                    <a:pt x="198" y="72"/>
                  </a:lnTo>
                  <a:lnTo>
                    <a:pt x="200" y="72"/>
                  </a:lnTo>
                  <a:lnTo>
                    <a:pt x="200" y="74"/>
                  </a:lnTo>
                  <a:lnTo>
                    <a:pt x="198" y="74"/>
                  </a:lnTo>
                  <a:lnTo>
                    <a:pt x="200" y="74"/>
                  </a:lnTo>
                  <a:lnTo>
                    <a:pt x="200" y="76"/>
                  </a:lnTo>
                  <a:lnTo>
                    <a:pt x="198" y="76"/>
                  </a:lnTo>
                  <a:lnTo>
                    <a:pt x="198" y="78"/>
                  </a:lnTo>
                  <a:lnTo>
                    <a:pt x="200" y="76"/>
                  </a:lnTo>
                  <a:lnTo>
                    <a:pt x="200" y="78"/>
                  </a:lnTo>
                  <a:lnTo>
                    <a:pt x="198" y="78"/>
                  </a:lnTo>
                  <a:lnTo>
                    <a:pt x="198" y="80"/>
                  </a:lnTo>
                  <a:lnTo>
                    <a:pt x="196" y="80"/>
                  </a:lnTo>
                  <a:lnTo>
                    <a:pt x="194" y="80"/>
                  </a:lnTo>
                  <a:lnTo>
                    <a:pt x="194" y="82"/>
                  </a:lnTo>
                  <a:lnTo>
                    <a:pt x="194" y="84"/>
                  </a:lnTo>
                  <a:lnTo>
                    <a:pt x="194" y="86"/>
                  </a:lnTo>
                  <a:lnTo>
                    <a:pt x="196" y="86"/>
                  </a:lnTo>
                  <a:lnTo>
                    <a:pt x="194" y="88"/>
                  </a:lnTo>
                  <a:lnTo>
                    <a:pt x="194" y="86"/>
                  </a:lnTo>
                  <a:lnTo>
                    <a:pt x="194" y="88"/>
                  </a:lnTo>
                  <a:lnTo>
                    <a:pt x="192" y="88"/>
                  </a:lnTo>
                  <a:lnTo>
                    <a:pt x="194" y="88"/>
                  </a:lnTo>
                  <a:lnTo>
                    <a:pt x="192" y="88"/>
                  </a:lnTo>
                  <a:lnTo>
                    <a:pt x="194" y="90"/>
                  </a:lnTo>
                  <a:lnTo>
                    <a:pt x="196" y="92"/>
                  </a:lnTo>
                  <a:lnTo>
                    <a:pt x="196" y="94"/>
                  </a:lnTo>
                  <a:lnTo>
                    <a:pt x="196" y="96"/>
                  </a:lnTo>
                  <a:lnTo>
                    <a:pt x="198" y="96"/>
                  </a:lnTo>
                  <a:lnTo>
                    <a:pt x="198" y="94"/>
                  </a:lnTo>
                  <a:lnTo>
                    <a:pt x="198" y="96"/>
                  </a:lnTo>
                  <a:lnTo>
                    <a:pt x="200" y="96"/>
                  </a:lnTo>
                  <a:lnTo>
                    <a:pt x="200" y="98"/>
                  </a:lnTo>
                  <a:lnTo>
                    <a:pt x="198" y="98"/>
                  </a:lnTo>
                  <a:lnTo>
                    <a:pt x="198" y="100"/>
                  </a:lnTo>
                  <a:lnTo>
                    <a:pt x="196" y="100"/>
                  </a:lnTo>
                  <a:lnTo>
                    <a:pt x="196" y="102"/>
                  </a:lnTo>
                  <a:lnTo>
                    <a:pt x="194" y="102"/>
                  </a:lnTo>
                  <a:lnTo>
                    <a:pt x="194" y="104"/>
                  </a:lnTo>
                  <a:lnTo>
                    <a:pt x="194" y="107"/>
                  </a:lnTo>
                  <a:lnTo>
                    <a:pt x="194" y="109"/>
                  </a:lnTo>
                  <a:lnTo>
                    <a:pt x="194" y="111"/>
                  </a:lnTo>
                  <a:lnTo>
                    <a:pt x="194" y="113"/>
                  </a:lnTo>
                  <a:lnTo>
                    <a:pt x="194" y="115"/>
                  </a:lnTo>
                  <a:lnTo>
                    <a:pt x="196" y="115"/>
                  </a:lnTo>
                  <a:lnTo>
                    <a:pt x="196" y="117"/>
                  </a:lnTo>
                  <a:lnTo>
                    <a:pt x="198" y="117"/>
                  </a:lnTo>
                  <a:lnTo>
                    <a:pt x="200" y="117"/>
                  </a:lnTo>
                  <a:lnTo>
                    <a:pt x="200" y="117"/>
                  </a:lnTo>
                  <a:lnTo>
                    <a:pt x="200" y="117"/>
                  </a:lnTo>
                  <a:lnTo>
                    <a:pt x="200" y="119"/>
                  </a:lnTo>
                  <a:lnTo>
                    <a:pt x="200" y="121"/>
                  </a:lnTo>
                  <a:lnTo>
                    <a:pt x="200" y="119"/>
                  </a:lnTo>
                  <a:lnTo>
                    <a:pt x="200" y="119"/>
                  </a:lnTo>
                  <a:lnTo>
                    <a:pt x="200" y="121"/>
                  </a:lnTo>
                  <a:lnTo>
                    <a:pt x="200" y="123"/>
                  </a:lnTo>
                  <a:lnTo>
                    <a:pt x="198" y="123"/>
                  </a:lnTo>
                  <a:lnTo>
                    <a:pt x="198" y="121"/>
                  </a:lnTo>
                  <a:lnTo>
                    <a:pt x="198" y="123"/>
                  </a:lnTo>
                  <a:lnTo>
                    <a:pt x="196" y="123"/>
                  </a:lnTo>
                  <a:lnTo>
                    <a:pt x="196" y="125"/>
                  </a:lnTo>
                  <a:lnTo>
                    <a:pt x="196" y="127"/>
                  </a:lnTo>
                  <a:lnTo>
                    <a:pt x="196" y="129"/>
                  </a:lnTo>
                  <a:lnTo>
                    <a:pt x="194" y="129"/>
                  </a:lnTo>
                  <a:lnTo>
                    <a:pt x="196" y="129"/>
                  </a:lnTo>
                  <a:lnTo>
                    <a:pt x="196" y="131"/>
                  </a:lnTo>
                  <a:lnTo>
                    <a:pt x="196" y="133"/>
                  </a:lnTo>
                  <a:lnTo>
                    <a:pt x="194" y="133"/>
                  </a:lnTo>
                  <a:lnTo>
                    <a:pt x="194" y="131"/>
                  </a:lnTo>
                  <a:lnTo>
                    <a:pt x="192" y="131"/>
                  </a:lnTo>
                  <a:lnTo>
                    <a:pt x="192" y="133"/>
                  </a:lnTo>
                  <a:lnTo>
                    <a:pt x="190" y="133"/>
                  </a:lnTo>
                  <a:lnTo>
                    <a:pt x="190" y="131"/>
                  </a:lnTo>
                  <a:lnTo>
                    <a:pt x="190" y="133"/>
                  </a:lnTo>
                  <a:lnTo>
                    <a:pt x="190" y="131"/>
                  </a:lnTo>
                  <a:lnTo>
                    <a:pt x="188" y="131"/>
                  </a:lnTo>
                  <a:lnTo>
                    <a:pt x="186" y="131"/>
                  </a:lnTo>
                  <a:lnTo>
                    <a:pt x="186" y="133"/>
                  </a:lnTo>
                  <a:lnTo>
                    <a:pt x="186" y="131"/>
                  </a:lnTo>
                  <a:lnTo>
                    <a:pt x="184" y="131"/>
                  </a:lnTo>
                  <a:lnTo>
                    <a:pt x="182" y="131"/>
                  </a:lnTo>
                  <a:lnTo>
                    <a:pt x="182" y="129"/>
                  </a:lnTo>
                  <a:lnTo>
                    <a:pt x="182" y="131"/>
                  </a:lnTo>
                  <a:lnTo>
                    <a:pt x="180" y="131"/>
                  </a:lnTo>
                  <a:lnTo>
                    <a:pt x="180" y="129"/>
                  </a:lnTo>
                  <a:lnTo>
                    <a:pt x="178" y="129"/>
                  </a:lnTo>
                  <a:lnTo>
                    <a:pt x="178" y="127"/>
                  </a:lnTo>
                  <a:lnTo>
                    <a:pt x="176" y="127"/>
                  </a:lnTo>
                  <a:lnTo>
                    <a:pt x="176" y="125"/>
                  </a:lnTo>
                  <a:lnTo>
                    <a:pt x="176" y="123"/>
                  </a:lnTo>
                  <a:lnTo>
                    <a:pt x="174" y="123"/>
                  </a:lnTo>
                  <a:lnTo>
                    <a:pt x="174" y="125"/>
                  </a:lnTo>
                  <a:lnTo>
                    <a:pt x="172" y="125"/>
                  </a:lnTo>
                  <a:lnTo>
                    <a:pt x="172" y="127"/>
                  </a:lnTo>
                  <a:lnTo>
                    <a:pt x="170" y="127"/>
                  </a:lnTo>
                  <a:lnTo>
                    <a:pt x="170" y="125"/>
                  </a:lnTo>
                  <a:lnTo>
                    <a:pt x="170" y="123"/>
                  </a:lnTo>
                  <a:lnTo>
                    <a:pt x="168" y="123"/>
                  </a:lnTo>
                  <a:lnTo>
                    <a:pt x="168" y="125"/>
                  </a:lnTo>
                  <a:lnTo>
                    <a:pt x="166" y="125"/>
                  </a:lnTo>
                  <a:lnTo>
                    <a:pt x="166" y="123"/>
                  </a:lnTo>
                  <a:lnTo>
                    <a:pt x="164" y="123"/>
                  </a:lnTo>
                  <a:lnTo>
                    <a:pt x="164" y="125"/>
                  </a:lnTo>
                  <a:lnTo>
                    <a:pt x="162" y="125"/>
                  </a:lnTo>
                  <a:lnTo>
                    <a:pt x="164" y="125"/>
                  </a:lnTo>
                  <a:lnTo>
                    <a:pt x="164" y="127"/>
                  </a:lnTo>
                  <a:lnTo>
                    <a:pt x="162" y="125"/>
                  </a:lnTo>
                  <a:lnTo>
                    <a:pt x="162" y="127"/>
                  </a:lnTo>
                  <a:lnTo>
                    <a:pt x="160" y="127"/>
                  </a:lnTo>
                  <a:lnTo>
                    <a:pt x="162" y="127"/>
                  </a:lnTo>
                  <a:lnTo>
                    <a:pt x="160" y="127"/>
                  </a:lnTo>
                  <a:lnTo>
                    <a:pt x="160" y="129"/>
                  </a:lnTo>
                  <a:lnTo>
                    <a:pt x="158" y="129"/>
                  </a:lnTo>
                  <a:lnTo>
                    <a:pt x="156" y="129"/>
                  </a:lnTo>
                  <a:lnTo>
                    <a:pt x="156" y="131"/>
                  </a:lnTo>
                  <a:lnTo>
                    <a:pt x="154" y="133"/>
                  </a:lnTo>
                  <a:lnTo>
                    <a:pt x="154" y="131"/>
                  </a:lnTo>
                  <a:lnTo>
                    <a:pt x="152" y="131"/>
                  </a:lnTo>
                  <a:lnTo>
                    <a:pt x="152" y="131"/>
                  </a:lnTo>
                  <a:lnTo>
                    <a:pt x="150" y="129"/>
                  </a:lnTo>
                  <a:lnTo>
                    <a:pt x="150" y="131"/>
                  </a:lnTo>
                  <a:lnTo>
                    <a:pt x="148" y="131"/>
                  </a:lnTo>
                  <a:lnTo>
                    <a:pt x="146" y="131"/>
                  </a:lnTo>
                  <a:lnTo>
                    <a:pt x="144" y="131"/>
                  </a:lnTo>
                  <a:lnTo>
                    <a:pt x="144" y="133"/>
                  </a:lnTo>
                  <a:lnTo>
                    <a:pt x="142" y="135"/>
                  </a:lnTo>
                  <a:lnTo>
                    <a:pt x="144" y="135"/>
                  </a:lnTo>
                  <a:lnTo>
                    <a:pt x="142" y="135"/>
                  </a:lnTo>
                  <a:lnTo>
                    <a:pt x="142" y="137"/>
                  </a:lnTo>
                  <a:lnTo>
                    <a:pt x="142" y="139"/>
                  </a:lnTo>
                  <a:lnTo>
                    <a:pt x="144" y="139"/>
                  </a:lnTo>
                  <a:lnTo>
                    <a:pt x="144" y="141"/>
                  </a:lnTo>
                  <a:lnTo>
                    <a:pt x="142" y="141"/>
                  </a:lnTo>
                  <a:lnTo>
                    <a:pt x="144" y="141"/>
                  </a:lnTo>
                  <a:lnTo>
                    <a:pt x="144" y="143"/>
                  </a:lnTo>
                  <a:lnTo>
                    <a:pt x="142" y="143"/>
                  </a:lnTo>
                  <a:lnTo>
                    <a:pt x="144" y="143"/>
                  </a:lnTo>
                  <a:lnTo>
                    <a:pt x="142" y="143"/>
                  </a:lnTo>
                  <a:lnTo>
                    <a:pt x="142" y="145"/>
                  </a:lnTo>
                  <a:lnTo>
                    <a:pt x="140" y="145"/>
                  </a:lnTo>
                  <a:lnTo>
                    <a:pt x="140" y="147"/>
                  </a:lnTo>
                  <a:lnTo>
                    <a:pt x="140" y="149"/>
                  </a:lnTo>
                  <a:lnTo>
                    <a:pt x="140" y="147"/>
                  </a:lnTo>
                  <a:lnTo>
                    <a:pt x="138" y="147"/>
                  </a:lnTo>
                  <a:lnTo>
                    <a:pt x="138" y="149"/>
                  </a:lnTo>
                  <a:lnTo>
                    <a:pt x="138" y="151"/>
                  </a:lnTo>
                  <a:lnTo>
                    <a:pt x="136" y="151"/>
                  </a:lnTo>
                  <a:lnTo>
                    <a:pt x="134" y="151"/>
                  </a:lnTo>
                  <a:lnTo>
                    <a:pt x="132" y="151"/>
                  </a:lnTo>
                  <a:lnTo>
                    <a:pt x="130" y="151"/>
                  </a:lnTo>
                  <a:lnTo>
                    <a:pt x="128" y="151"/>
                  </a:lnTo>
                  <a:lnTo>
                    <a:pt x="128" y="153"/>
                  </a:lnTo>
                  <a:lnTo>
                    <a:pt x="126" y="151"/>
                  </a:lnTo>
                  <a:lnTo>
                    <a:pt x="126" y="153"/>
                  </a:lnTo>
                  <a:lnTo>
                    <a:pt x="124" y="153"/>
                  </a:lnTo>
                  <a:lnTo>
                    <a:pt x="124" y="155"/>
                  </a:lnTo>
                  <a:lnTo>
                    <a:pt x="122" y="155"/>
                  </a:lnTo>
                  <a:lnTo>
                    <a:pt x="120" y="155"/>
                  </a:lnTo>
                  <a:lnTo>
                    <a:pt x="120" y="153"/>
                  </a:lnTo>
                  <a:lnTo>
                    <a:pt x="118" y="155"/>
                  </a:lnTo>
                  <a:lnTo>
                    <a:pt x="116" y="155"/>
                  </a:lnTo>
                  <a:lnTo>
                    <a:pt x="114" y="155"/>
                  </a:lnTo>
                  <a:lnTo>
                    <a:pt x="114" y="157"/>
                  </a:lnTo>
                  <a:lnTo>
                    <a:pt x="114" y="155"/>
                  </a:lnTo>
                  <a:lnTo>
                    <a:pt x="112" y="155"/>
                  </a:lnTo>
                  <a:lnTo>
                    <a:pt x="112" y="153"/>
                  </a:lnTo>
                  <a:lnTo>
                    <a:pt x="110" y="153"/>
                  </a:lnTo>
                  <a:lnTo>
                    <a:pt x="110" y="155"/>
                  </a:lnTo>
                  <a:lnTo>
                    <a:pt x="108" y="155"/>
                  </a:lnTo>
                  <a:lnTo>
                    <a:pt x="106" y="155"/>
                  </a:lnTo>
                  <a:lnTo>
                    <a:pt x="106" y="157"/>
                  </a:lnTo>
                  <a:lnTo>
                    <a:pt x="106" y="155"/>
                  </a:lnTo>
                  <a:lnTo>
                    <a:pt x="104" y="155"/>
                  </a:lnTo>
                  <a:lnTo>
                    <a:pt x="104" y="157"/>
                  </a:lnTo>
                  <a:lnTo>
                    <a:pt x="104" y="157"/>
                  </a:lnTo>
                  <a:lnTo>
                    <a:pt x="102" y="157"/>
                  </a:lnTo>
                  <a:lnTo>
                    <a:pt x="100" y="157"/>
                  </a:lnTo>
                  <a:lnTo>
                    <a:pt x="100" y="155"/>
                  </a:lnTo>
                  <a:lnTo>
                    <a:pt x="98" y="157"/>
                  </a:lnTo>
                  <a:lnTo>
                    <a:pt x="98" y="155"/>
                  </a:lnTo>
                  <a:lnTo>
                    <a:pt x="96" y="155"/>
                  </a:lnTo>
                  <a:lnTo>
                    <a:pt x="96" y="153"/>
                  </a:lnTo>
                  <a:lnTo>
                    <a:pt x="94" y="153"/>
                  </a:lnTo>
                  <a:lnTo>
                    <a:pt x="94" y="151"/>
                  </a:lnTo>
                  <a:lnTo>
                    <a:pt x="92" y="151"/>
                  </a:lnTo>
                  <a:lnTo>
                    <a:pt x="92" y="153"/>
                  </a:lnTo>
                  <a:lnTo>
                    <a:pt x="90" y="151"/>
                  </a:lnTo>
                  <a:lnTo>
                    <a:pt x="88" y="151"/>
                  </a:lnTo>
                  <a:lnTo>
                    <a:pt x="86" y="151"/>
                  </a:lnTo>
                  <a:lnTo>
                    <a:pt x="84" y="151"/>
                  </a:lnTo>
                  <a:lnTo>
                    <a:pt x="84" y="153"/>
                  </a:lnTo>
                  <a:lnTo>
                    <a:pt x="82" y="153"/>
                  </a:lnTo>
                  <a:lnTo>
                    <a:pt x="80" y="153"/>
                  </a:lnTo>
                  <a:lnTo>
                    <a:pt x="78" y="153"/>
                  </a:lnTo>
                  <a:lnTo>
                    <a:pt x="76" y="153"/>
                  </a:lnTo>
                  <a:lnTo>
                    <a:pt x="74" y="153"/>
                  </a:lnTo>
                  <a:lnTo>
                    <a:pt x="72" y="153"/>
                  </a:lnTo>
                  <a:lnTo>
                    <a:pt x="70" y="153"/>
                  </a:lnTo>
                  <a:lnTo>
                    <a:pt x="68" y="153"/>
                  </a:lnTo>
                  <a:lnTo>
                    <a:pt x="66" y="153"/>
                  </a:lnTo>
                  <a:lnTo>
                    <a:pt x="64" y="153"/>
                  </a:lnTo>
                  <a:lnTo>
                    <a:pt x="62" y="153"/>
                  </a:lnTo>
                  <a:lnTo>
                    <a:pt x="60" y="153"/>
                  </a:lnTo>
                  <a:lnTo>
                    <a:pt x="58" y="153"/>
                  </a:lnTo>
                  <a:lnTo>
                    <a:pt x="56" y="153"/>
                  </a:lnTo>
                  <a:lnTo>
                    <a:pt x="56" y="153"/>
                  </a:lnTo>
                  <a:lnTo>
                    <a:pt x="54" y="153"/>
                  </a:lnTo>
                  <a:lnTo>
                    <a:pt x="52" y="153"/>
                  </a:lnTo>
                  <a:lnTo>
                    <a:pt x="50" y="153"/>
                  </a:lnTo>
                  <a:lnTo>
                    <a:pt x="46" y="153"/>
                  </a:lnTo>
                  <a:lnTo>
                    <a:pt x="44" y="153"/>
                  </a:lnTo>
                  <a:lnTo>
                    <a:pt x="42" y="153"/>
                  </a:lnTo>
                  <a:lnTo>
                    <a:pt x="42" y="151"/>
                  </a:lnTo>
                  <a:lnTo>
                    <a:pt x="42" y="149"/>
                  </a:lnTo>
                  <a:lnTo>
                    <a:pt x="42" y="147"/>
                  </a:lnTo>
                  <a:lnTo>
                    <a:pt x="40" y="147"/>
                  </a:lnTo>
                  <a:lnTo>
                    <a:pt x="40" y="145"/>
                  </a:lnTo>
                  <a:lnTo>
                    <a:pt x="40" y="143"/>
                  </a:lnTo>
                  <a:lnTo>
                    <a:pt x="40" y="141"/>
                  </a:lnTo>
                  <a:lnTo>
                    <a:pt x="38" y="141"/>
                  </a:lnTo>
                  <a:lnTo>
                    <a:pt x="38" y="139"/>
                  </a:lnTo>
                  <a:lnTo>
                    <a:pt x="38" y="137"/>
                  </a:lnTo>
                  <a:lnTo>
                    <a:pt x="36" y="133"/>
                  </a:lnTo>
                  <a:lnTo>
                    <a:pt x="36" y="131"/>
                  </a:lnTo>
                  <a:lnTo>
                    <a:pt x="36" y="129"/>
                  </a:lnTo>
                  <a:lnTo>
                    <a:pt x="34" y="125"/>
                  </a:lnTo>
                  <a:lnTo>
                    <a:pt x="34" y="123"/>
                  </a:lnTo>
                  <a:lnTo>
                    <a:pt x="34" y="121"/>
                  </a:lnTo>
                  <a:lnTo>
                    <a:pt x="32" y="121"/>
                  </a:lnTo>
                  <a:lnTo>
                    <a:pt x="32" y="119"/>
                  </a:lnTo>
                  <a:lnTo>
                    <a:pt x="32" y="117"/>
                  </a:lnTo>
                  <a:lnTo>
                    <a:pt x="30" y="117"/>
                  </a:lnTo>
                  <a:lnTo>
                    <a:pt x="30" y="115"/>
                  </a:lnTo>
                  <a:lnTo>
                    <a:pt x="30" y="111"/>
                  </a:lnTo>
                  <a:lnTo>
                    <a:pt x="28" y="107"/>
                  </a:lnTo>
                  <a:lnTo>
                    <a:pt x="28" y="104"/>
                  </a:lnTo>
                  <a:lnTo>
                    <a:pt x="26" y="100"/>
                  </a:lnTo>
                  <a:lnTo>
                    <a:pt x="26" y="98"/>
                  </a:lnTo>
                  <a:lnTo>
                    <a:pt x="24" y="96"/>
                  </a:lnTo>
                  <a:lnTo>
                    <a:pt x="24" y="94"/>
                  </a:lnTo>
                  <a:lnTo>
                    <a:pt x="24" y="92"/>
                  </a:lnTo>
                  <a:lnTo>
                    <a:pt x="24" y="90"/>
                  </a:lnTo>
                  <a:lnTo>
                    <a:pt x="22" y="90"/>
                  </a:lnTo>
                  <a:lnTo>
                    <a:pt x="22" y="88"/>
                  </a:lnTo>
                  <a:lnTo>
                    <a:pt x="22" y="86"/>
                  </a:lnTo>
                  <a:lnTo>
                    <a:pt x="20" y="82"/>
                  </a:lnTo>
                  <a:lnTo>
                    <a:pt x="20" y="80"/>
                  </a:lnTo>
                  <a:lnTo>
                    <a:pt x="20" y="78"/>
                  </a:lnTo>
                  <a:lnTo>
                    <a:pt x="18" y="76"/>
                  </a:lnTo>
                  <a:lnTo>
                    <a:pt x="18" y="72"/>
                  </a:lnTo>
                  <a:lnTo>
                    <a:pt x="16" y="70"/>
                  </a:lnTo>
                  <a:lnTo>
                    <a:pt x="16" y="68"/>
                  </a:lnTo>
                  <a:lnTo>
                    <a:pt x="14" y="62"/>
                  </a:lnTo>
                  <a:lnTo>
                    <a:pt x="12" y="58"/>
                  </a:lnTo>
                  <a:lnTo>
                    <a:pt x="12" y="56"/>
                  </a:lnTo>
                  <a:lnTo>
                    <a:pt x="12" y="54"/>
                  </a:lnTo>
                  <a:lnTo>
                    <a:pt x="10" y="54"/>
                  </a:lnTo>
                  <a:lnTo>
                    <a:pt x="10" y="50"/>
                  </a:lnTo>
                  <a:lnTo>
                    <a:pt x="10" y="48"/>
                  </a:lnTo>
                  <a:lnTo>
                    <a:pt x="8" y="46"/>
                  </a:lnTo>
                  <a:lnTo>
                    <a:pt x="8" y="44"/>
                  </a:lnTo>
                  <a:lnTo>
                    <a:pt x="8" y="42"/>
                  </a:lnTo>
                  <a:lnTo>
                    <a:pt x="8" y="40"/>
                  </a:lnTo>
                  <a:lnTo>
                    <a:pt x="8" y="38"/>
                  </a:lnTo>
                  <a:lnTo>
                    <a:pt x="8" y="36"/>
                  </a:lnTo>
                  <a:lnTo>
                    <a:pt x="8" y="34"/>
                  </a:lnTo>
                  <a:lnTo>
                    <a:pt x="6" y="32"/>
                  </a:lnTo>
                  <a:lnTo>
                    <a:pt x="6" y="30"/>
                  </a:lnTo>
                  <a:lnTo>
                    <a:pt x="6" y="28"/>
                  </a:lnTo>
                  <a:lnTo>
                    <a:pt x="4" y="28"/>
                  </a:lnTo>
                  <a:lnTo>
                    <a:pt x="4" y="26"/>
                  </a:lnTo>
                  <a:lnTo>
                    <a:pt x="4" y="24"/>
                  </a:lnTo>
                  <a:lnTo>
                    <a:pt x="4" y="22"/>
                  </a:lnTo>
                  <a:lnTo>
                    <a:pt x="2" y="22"/>
                  </a:lnTo>
                  <a:lnTo>
                    <a:pt x="2" y="20"/>
                  </a:lnTo>
                  <a:lnTo>
                    <a:pt x="2" y="20"/>
                  </a:lnTo>
                  <a:lnTo>
                    <a:pt x="2" y="18"/>
                  </a:lnTo>
                  <a:lnTo>
                    <a:pt x="0" y="18"/>
                  </a:lnTo>
                  <a:lnTo>
                    <a:pt x="0" y="16"/>
                  </a:lnTo>
                  <a:lnTo>
                    <a:pt x="0" y="14"/>
                  </a:lnTo>
                  <a:lnTo>
                    <a:pt x="2" y="14"/>
                  </a:lnTo>
                  <a:lnTo>
                    <a:pt x="4" y="14"/>
                  </a:lnTo>
                  <a:lnTo>
                    <a:pt x="6" y="14"/>
                  </a:lnTo>
                  <a:lnTo>
                    <a:pt x="8" y="14"/>
                  </a:lnTo>
                  <a:lnTo>
                    <a:pt x="8" y="14"/>
                  </a:lnTo>
                  <a:lnTo>
                    <a:pt x="10" y="14"/>
                  </a:lnTo>
                  <a:lnTo>
                    <a:pt x="12" y="14"/>
                  </a:lnTo>
                  <a:lnTo>
                    <a:pt x="16" y="14"/>
                  </a:lnTo>
                  <a:lnTo>
                    <a:pt x="18" y="14"/>
                  </a:lnTo>
                  <a:lnTo>
                    <a:pt x="20" y="14"/>
                  </a:lnTo>
                  <a:lnTo>
                    <a:pt x="22" y="14"/>
                  </a:lnTo>
                  <a:lnTo>
                    <a:pt x="24" y="14"/>
                  </a:lnTo>
                  <a:lnTo>
                    <a:pt x="26" y="14"/>
                  </a:lnTo>
                  <a:lnTo>
                    <a:pt x="28" y="14"/>
                  </a:lnTo>
                  <a:lnTo>
                    <a:pt x="30" y="14"/>
                  </a:lnTo>
                  <a:lnTo>
                    <a:pt x="32" y="14"/>
                  </a:lnTo>
                  <a:lnTo>
                    <a:pt x="34" y="14"/>
                  </a:lnTo>
                  <a:lnTo>
                    <a:pt x="36" y="14"/>
                  </a:lnTo>
                  <a:lnTo>
                    <a:pt x="40" y="14"/>
                  </a:lnTo>
                  <a:lnTo>
                    <a:pt x="42" y="14"/>
                  </a:lnTo>
                  <a:lnTo>
                    <a:pt x="44" y="14"/>
                  </a:lnTo>
                  <a:lnTo>
                    <a:pt x="46" y="14"/>
                  </a:lnTo>
                  <a:lnTo>
                    <a:pt x="48" y="14"/>
                  </a:lnTo>
                  <a:lnTo>
                    <a:pt x="50" y="14"/>
                  </a:lnTo>
                  <a:lnTo>
                    <a:pt x="52" y="14"/>
                  </a:lnTo>
                  <a:lnTo>
                    <a:pt x="54" y="14"/>
                  </a:lnTo>
                  <a:lnTo>
                    <a:pt x="56" y="12"/>
                  </a:lnTo>
                  <a:lnTo>
                    <a:pt x="56" y="12"/>
                  </a:lnTo>
                  <a:lnTo>
                    <a:pt x="60" y="12"/>
                  </a:lnTo>
                  <a:lnTo>
                    <a:pt x="60" y="10"/>
                  </a:lnTo>
                  <a:lnTo>
                    <a:pt x="60" y="8"/>
                  </a:lnTo>
                  <a:lnTo>
                    <a:pt x="58" y="6"/>
                  </a:lnTo>
                  <a:lnTo>
                    <a:pt x="58" y="4"/>
                  </a:lnTo>
                  <a:lnTo>
                    <a:pt x="58" y="2"/>
                  </a:lnTo>
                  <a:lnTo>
                    <a:pt x="58" y="0"/>
                  </a:lnTo>
                  <a:lnTo>
                    <a:pt x="60" y="0"/>
                  </a:lnTo>
                  <a:lnTo>
                    <a:pt x="62" y="0"/>
                  </a:lnTo>
                  <a:lnTo>
                    <a:pt x="64" y="0"/>
                  </a:lnTo>
                  <a:lnTo>
                    <a:pt x="66" y="0"/>
                  </a:lnTo>
                  <a:lnTo>
                    <a:pt x="68" y="0"/>
                  </a:lnTo>
                  <a:lnTo>
                    <a:pt x="70" y="0"/>
                  </a:lnTo>
                  <a:lnTo>
                    <a:pt x="72" y="0"/>
                  </a:lnTo>
                  <a:lnTo>
                    <a:pt x="74" y="0"/>
                  </a:lnTo>
                  <a:lnTo>
                    <a:pt x="76" y="0"/>
                  </a:lnTo>
                  <a:lnTo>
                    <a:pt x="78" y="0"/>
                  </a:lnTo>
                  <a:lnTo>
                    <a:pt x="80" y="0"/>
                  </a:lnTo>
                  <a:lnTo>
                    <a:pt x="82"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9" name="Freeform 121"/>
            <p:cNvSpPr>
              <a:spLocks/>
            </p:cNvSpPr>
            <p:nvPr/>
          </p:nvSpPr>
          <p:spPr bwMode="auto">
            <a:xfrm>
              <a:off x="8386763" y="3575050"/>
              <a:ext cx="304800" cy="365125"/>
            </a:xfrm>
            <a:custGeom>
              <a:avLst/>
              <a:gdLst>
                <a:gd name="T0" fmla="*/ 86 w 192"/>
                <a:gd name="T1" fmla="*/ 2 h 230"/>
                <a:gd name="T2" fmla="*/ 92 w 192"/>
                <a:gd name="T3" fmla="*/ 8 h 230"/>
                <a:gd name="T4" fmla="*/ 100 w 192"/>
                <a:gd name="T5" fmla="*/ 8 h 230"/>
                <a:gd name="T6" fmla="*/ 106 w 192"/>
                <a:gd name="T7" fmla="*/ 16 h 230"/>
                <a:gd name="T8" fmla="*/ 110 w 192"/>
                <a:gd name="T9" fmla="*/ 22 h 230"/>
                <a:gd name="T10" fmla="*/ 114 w 192"/>
                <a:gd name="T11" fmla="*/ 32 h 230"/>
                <a:gd name="T12" fmla="*/ 112 w 192"/>
                <a:gd name="T13" fmla="*/ 40 h 230"/>
                <a:gd name="T14" fmla="*/ 124 w 192"/>
                <a:gd name="T15" fmla="*/ 42 h 230"/>
                <a:gd name="T16" fmla="*/ 132 w 192"/>
                <a:gd name="T17" fmla="*/ 46 h 230"/>
                <a:gd name="T18" fmla="*/ 130 w 192"/>
                <a:gd name="T19" fmla="*/ 60 h 230"/>
                <a:gd name="T20" fmla="*/ 140 w 192"/>
                <a:gd name="T21" fmla="*/ 60 h 230"/>
                <a:gd name="T22" fmla="*/ 148 w 192"/>
                <a:gd name="T23" fmla="*/ 66 h 230"/>
                <a:gd name="T24" fmla="*/ 160 w 192"/>
                <a:gd name="T25" fmla="*/ 72 h 230"/>
                <a:gd name="T26" fmla="*/ 172 w 192"/>
                <a:gd name="T27" fmla="*/ 76 h 230"/>
                <a:gd name="T28" fmla="*/ 186 w 192"/>
                <a:gd name="T29" fmla="*/ 78 h 230"/>
                <a:gd name="T30" fmla="*/ 192 w 192"/>
                <a:gd name="T31" fmla="*/ 90 h 230"/>
                <a:gd name="T32" fmla="*/ 190 w 192"/>
                <a:gd name="T33" fmla="*/ 104 h 230"/>
                <a:gd name="T34" fmla="*/ 184 w 192"/>
                <a:gd name="T35" fmla="*/ 122 h 230"/>
                <a:gd name="T36" fmla="*/ 172 w 192"/>
                <a:gd name="T37" fmla="*/ 130 h 230"/>
                <a:gd name="T38" fmla="*/ 162 w 192"/>
                <a:gd name="T39" fmla="*/ 144 h 230"/>
                <a:gd name="T40" fmla="*/ 174 w 192"/>
                <a:gd name="T41" fmla="*/ 158 h 230"/>
                <a:gd name="T42" fmla="*/ 182 w 192"/>
                <a:gd name="T43" fmla="*/ 166 h 230"/>
                <a:gd name="T44" fmla="*/ 188 w 192"/>
                <a:gd name="T45" fmla="*/ 178 h 230"/>
                <a:gd name="T46" fmla="*/ 190 w 192"/>
                <a:gd name="T47" fmla="*/ 186 h 230"/>
                <a:gd name="T48" fmla="*/ 174 w 192"/>
                <a:gd name="T49" fmla="*/ 186 h 230"/>
                <a:gd name="T50" fmla="*/ 160 w 192"/>
                <a:gd name="T51" fmla="*/ 186 h 230"/>
                <a:gd name="T52" fmla="*/ 146 w 192"/>
                <a:gd name="T53" fmla="*/ 186 h 230"/>
                <a:gd name="T54" fmla="*/ 132 w 192"/>
                <a:gd name="T55" fmla="*/ 186 h 230"/>
                <a:gd name="T56" fmla="*/ 118 w 192"/>
                <a:gd name="T57" fmla="*/ 190 h 230"/>
                <a:gd name="T58" fmla="*/ 106 w 192"/>
                <a:gd name="T59" fmla="*/ 194 h 230"/>
                <a:gd name="T60" fmla="*/ 88 w 192"/>
                <a:gd name="T61" fmla="*/ 202 h 230"/>
                <a:gd name="T62" fmla="*/ 76 w 192"/>
                <a:gd name="T63" fmla="*/ 208 h 230"/>
                <a:gd name="T64" fmla="*/ 62 w 192"/>
                <a:gd name="T65" fmla="*/ 214 h 230"/>
                <a:gd name="T66" fmla="*/ 50 w 192"/>
                <a:gd name="T67" fmla="*/ 220 h 230"/>
                <a:gd name="T68" fmla="*/ 34 w 192"/>
                <a:gd name="T69" fmla="*/ 228 h 230"/>
                <a:gd name="T70" fmla="*/ 28 w 192"/>
                <a:gd name="T71" fmla="*/ 222 h 230"/>
                <a:gd name="T72" fmla="*/ 28 w 192"/>
                <a:gd name="T73" fmla="*/ 206 h 230"/>
                <a:gd name="T74" fmla="*/ 28 w 192"/>
                <a:gd name="T75" fmla="*/ 188 h 230"/>
                <a:gd name="T76" fmla="*/ 28 w 192"/>
                <a:gd name="T77" fmla="*/ 168 h 230"/>
                <a:gd name="T78" fmla="*/ 28 w 192"/>
                <a:gd name="T79" fmla="*/ 148 h 230"/>
                <a:gd name="T80" fmla="*/ 28 w 192"/>
                <a:gd name="T81" fmla="*/ 130 h 230"/>
                <a:gd name="T82" fmla="*/ 26 w 192"/>
                <a:gd name="T83" fmla="*/ 110 h 230"/>
                <a:gd name="T84" fmla="*/ 8 w 192"/>
                <a:gd name="T85" fmla="*/ 110 h 230"/>
                <a:gd name="T86" fmla="*/ 2 w 192"/>
                <a:gd name="T87" fmla="*/ 98 h 230"/>
                <a:gd name="T88" fmla="*/ 0 w 192"/>
                <a:gd name="T89" fmla="*/ 76 h 230"/>
                <a:gd name="T90" fmla="*/ 0 w 192"/>
                <a:gd name="T91" fmla="*/ 44 h 230"/>
                <a:gd name="T92" fmla="*/ 2 w 192"/>
                <a:gd name="T93" fmla="*/ 28 h 230"/>
                <a:gd name="T94" fmla="*/ 10 w 192"/>
                <a:gd name="T95" fmla="*/ 34 h 230"/>
                <a:gd name="T96" fmla="*/ 18 w 192"/>
                <a:gd name="T97" fmla="*/ 32 h 230"/>
                <a:gd name="T98" fmla="*/ 26 w 192"/>
                <a:gd name="T99" fmla="*/ 32 h 230"/>
                <a:gd name="T100" fmla="*/ 36 w 192"/>
                <a:gd name="T101" fmla="*/ 28 h 230"/>
                <a:gd name="T102" fmla="*/ 48 w 192"/>
                <a:gd name="T103" fmla="*/ 26 h 230"/>
                <a:gd name="T104" fmla="*/ 54 w 192"/>
                <a:gd name="T105" fmla="*/ 20 h 230"/>
                <a:gd name="T106" fmla="*/ 52 w 192"/>
                <a:gd name="T107" fmla="*/ 14 h 230"/>
                <a:gd name="T108" fmla="*/ 60 w 192"/>
                <a:gd name="T109" fmla="*/ 8 h 230"/>
                <a:gd name="T110" fmla="*/ 68 w 192"/>
                <a:gd name="T111" fmla="*/ 6 h 230"/>
                <a:gd name="T112" fmla="*/ 74 w 192"/>
                <a:gd name="T113" fmla="*/ 2 h 230"/>
                <a:gd name="T114" fmla="*/ 80 w 192"/>
                <a:gd name="T115"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230">
                  <a:moveTo>
                    <a:pt x="80" y="2"/>
                  </a:moveTo>
                  <a:lnTo>
                    <a:pt x="80" y="4"/>
                  </a:lnTo>
                  <a:lnTo>
                    <a:pt x="82" y="4"/>
                  </a:lnTo>
                  <a:lnTo>
                    <a:pt x="82" y="2"/>
                  </a:lnTo>
                  <a:lnTo>
                    <a:pt x="84" y="2"/>
                  </a:lnTo>
                  <a:lnTo>
                    <a:pt x="84" y="0"/>
                  </a:lnTo>
                  <a:lnTo>
                    <a:pt x="86" y="0"/>
                  </a:lnTo>
                  <a:lnTo>
                    <a:pt x="86" y="2"/>
                  </a:lnTo>
                  <a:lnTo>
                    <a:pt x="86" y="4"/>
                  </a:lnTo>
                  <a:lnTo>
                    <a:pt x="88" y="4"/>
                  </a:lnTo>
                  <a:lnTo>
                    <a:pt x="88" y="6"/>
                  </a:lnTo>
                  <a:lnTo>
                    <a:pt x="90" y="6"/>
                  </a:lnTo>
                  <a:lnTo>
                    <a:pt x="90" y="8"/>
                  </a:lnTo>
                  <a:lnTo>
                    <a:pt x="92" y="8"/>
                  </a:lnTo>
                  <a:lnTo>
                    <a:pt x="92" y="6"/>
                  </a:lnTo>
                  <a:lnTo>
                    <a:pt x="92" y="8"/>
                  </a:lnTo>
                  <a:lnTo>
                    <a:pt x="94" y="8"/>
                  </a:lnTo>
                  <a:lnTo>
                    <a:pt x="96" y="8"/>
                  </a:lnTo>
                  <a:lnTo>
                    <a:pt x="96" y="10"/>
                  </a:lnTo>
                  <a:lnTo>
                    <a:pt x="96" y="8"/>
                  </a:lnTo>
                  <a:lnTo>
                    <a:pt x="98" y="8"/>
                  </a:lnTo>
                  <a:lnTo>
                    <a:pt x="100" y="8"/>
                  </a:lnTo>
                  <a:lnTo>
                    <a:pt x="100" y="10"/>
                  </a:lnTo>
                  <a:lnTo>
                    <a:pt x="100" y="8"/>
                  </a:lnTo>
                  <a:lnTo>
                    <a:pt x="100" y="10"/>
                  </a:lnTo>
                  <a:lnTo>
                    <a:pt x="102" y="10"/>
                  </a:lnTo>
                  <a:lnTo>
                    <a:pt x="102" y="8"/>
                  </a:lnTo>
                  <a:lnTo>
                    <a:pt x="104" y="8"/>
                  </a:lnTo>
                  <a:lnTo>
                    <a:pt x="104" y="10"/>
                  </a:lnTo>
                  <a:lnTo>
                    <a:pt x="104" y="12"/>
                  </a:lnTo>
                  <a:lnTo>
                    <a:pt x="106" y="14"/>
                  </a:lnTo>
                  <a:lnTo>
                    <a:pt x="106" y="16"/>
                  </a:lnTo>
                  <a:lnTo>
                    <a:pt x="108" y="16"/>
                  </a:lnTo>
                  <a:lnTo>
                    <a:pt x="110" y="18"/>
                  </a:lnTo>
                  <a:lnTo>
                    <a:pt x="108" y="18"/>
                  </a:lnTo>
                  <a:lnTo>
                    <a:pt x="108" y="20"/>
                  </a:lnTo>
                  <a:lnTo>
                    <a:pt x="106" y="20"/>
                  </a:lnTo>
                  <a:lnTo>
                    <a:pt x="108" y="20"/>
                  </a:lnTo>
                  <a:lnTo>
                    <a:pt x="110" y="20"/>
                  </a:lnTo>
                  <a:lnTo>
                    <a:pt x="110" y="22"/>
                  </a:lnTo>
                  <a:lnTo>
                    <a:pt x="112" y="22"/>
                  </a:lnTo>
                  <a:lnTo>
                    <a:pt x="114" y="22"/>
                  </a:lnTo>
                  <a:lnTo>
                    <a:pt x="114" y="24"/>
                  </a:lnTo>
                  <a:lnTo>
                    <a:pt x="114" y="26"/>
                  </a:lnTo>
                  <a:lnTo>
                    <a:pt x="116" y="26"/>
                  </a:lnTo>
                  <a:lnTo>
                    <a:pt x="116" y="28"/>
                  </a:lnTo>
                  <a:lnTo>
                    <a:pt x="116" y="30"/>
                  </a:lnTo>
                  <a:lnTo>
                    <a:pt x="114" y="32"/>
                  </a:lnTo>
                  <a:lnTo>
                    <a:pt x="112" y="32"/>
                  </a:lnTo>
                  <a:lnTo>
                    <a:pt x="112" y="34"/>
                  </a:lnTo>
                  <a:lnTo>
                    <a:pt x="110" y="36"/>
                  </a:lnTo>
                  <a:lnTo>
                    <a:pt x="110" y="38"/>
                  </a:lnTo>
                  <a:lnTo>
                    <a:pt x="112" y="38"/>
                  </a:lnTo>
                  <a:lnTo>
                    <a:pt x="110" y="38"/>
                  </a:lnTo>
                  <a:lnTo>
                    <a:pt x="110" y="40"/>
                  </a:lnTo>
                  <a:lnTo>
                    <a:pt x="112" y="40"/>
                  </a:lnTo>
                  <a:lnTo>
                    <a:pt x="112" y="42"/>
                  </a:lnTo>
                  <a:lnTo>
                    <a:pt x="114" y="42"/>
                  </a:lnTo>
                  <a:lnTo>
                    <a:pt x="116" y="42"/>
                  </a:lnTo>
                  <a:lnTo>
                    <a:pt x="118" y="42"/>
                  </a:lnTo>
                  <a:lnTo>
                    <a:pt x="120" y="42"/>
                  </a:lnTo>
                  <a:lnTo>
                    <a:pt x="122" y="42"/>
                  </a:lnTo>
                  <a:lnTo>
                    <a:pt x="122" y="42"/>
                  </a:lnTo>
                  <a:lnTo>
                    <a:pt x="124" y="42"/>
                  </a:lnTo>
                  <a:lnTo>
                    <a:pt x="126" y="42"/>
                  </a:lnTo>
                  <a:lnTo>
                    <a:pt x="124" y="44"/>
                  </a:lnTo>
                  <a:lnTo>
                    <a:pt x="126" y="44"/>
                  </a:lnTo>
                  <a:lnTo>
                    <a:pt x="126" y="46"/>
                  </a:lnTo>
                  <a:lnTo>
                    <a:pt x="128" y="46"/>
                  </a:lnTo>
                  <a:lnTo>
                    <a:pt x="130" y="44"/>
                  </a:lnTo>
                  <a:lnTo>
                    <a:pt x="132" y="44"/>
                  </a:lnTo>
                  <a:lnTo>
                    <a:pt x="132" y="46"/>
                  </a:lnTo>
                  <a:lnTo>
                    <a:pt x="130" y="46"/>
                  </a:lnTo>
                  <a:lnTo>
                    <a:pt x="130" y="48"/>
                  </a:lnTo>
                  <a:lnTo>
                    <a:pt x="132" y="50"/>
                  </a:lnTo>
                  <a:lnTo>
                    <a:pt x="130" y="52"/>
                  </a:lnTo>
                  <a:lnTo>
                    <a:pt x="130" y="54"/>
                  </a:lnTo>
                  <a:lnTo>
                    <a:pt x="128" y="54"/>
                  </a:lnTo>
                  <a:lnTo>
                    <a:pt x="130" y="56"/>
                  </a:lnTo>
                  <a:lnTo>
                    <a:pt x="130" y="60"/>
                  </a:lnTo>
                  <a:lnTo>
                    <a:pt x="132" y="60"/>
                  </a:lnTo>
                  <a:lnTo>
                    <a:pt x="134" y="58"/>
                  </a:lnTo>
                  <a:lnTo>
                    <a:pt x="136" y="58"/>
                  </a:lnTo>
                  <a:lnTo>
                    <a:pt x="138" y="58"/>
                  </a:lnTo>
                  <a:lnTo>
                    <a:pt x="140" y="58"/>
                  </a:lnTo>
                  <a:lnTo>
                    <a:pt x="142" y="58"/>
                  </a:lnTo>
                  <a:lnTo>
                    <a:pt x="142" y="60"/>
                  </a:lnTo>
                  <a:lnTo>
                    <a:pt x="140" y="60"/>
                  </a:lnTo>
                  <a:lnTo>
                    <a:pt x="140" y="62"/>
                  </a:lnTo>
                  <a:lnTo>
                    <a:pt x="140" y="64"/>
                  </a:lnTo>
                  <a:lnTo>
                    <a:pt x="142" y="64"/>
                  </a:lnTo>
                  <a:lnTo>
                    <a:pt x="144" y="64"/>
                  </a:lnTo>
                  <a:lnTo>
                    <a:pt x="146" y="62"/>
                  </a:lnTo>
                  <a:lnTo>
                    <a:pt x="146" y="64"/>
                  </a:lnTo>
                  <a:lnTo>
                    <a:pt x="146" y="66"/>
                  </a:lnTo>
                  <a:lnTo>
                    <a:pt x="148" y="66"/>
                  </a:lnTo>
                  <a:lnTo>
                    <a:pt x="150" y="66"/>
                  </a:lnTo>
                  <a:lnTo>
                    <a:pt x="152" y="64"/>
                  </a:lnTo>
                  <a:lnTo>
                    <a:pt x="154" y="64"/>
                  </a:lnTo>
                  <a:lnTo>
                    <a:pt x="154" y="66"/>
                  </a:lnTo>
                  <a:lnTo>
                    <a:pt x="156" y="68"/>
                  </a:lnTo>
                  <a:lnTo>
                    <a:pt x="156" y="70"/>
                  </a:lnTo>
                  <a:lnTo>
                    <a:pt x="158" y="70"/>
                  </a:lnTo>
                  <a:lnTo>
                    <a:pt x="160" y="72"/>
                  </a:lnTo>
                  <a:lnTo>
                    <a:pt x="162" y="74"/>
                  </a:lnTo>
                  <a:lnTo>
                    <a:pt x="164" y="72"/>
                  </a:lnTo>
                  <a:lnTo>
                    <a:pt x="166" y="72"/>
                  </a:lnTo>
                  <a:lnTo>
                    <a:pt x="168" y="72"/>
                  </a:lnTo>
                  <a:lnTo>
                    <a:pt x="168" y="74"/>
                  </a:lnTo>
                  <a:lnTo>
                    <a:pt x="170" y="74"/>
                  </a:lnTo>
                  <a:lnTo>
                    <a:pt x="170" y="76"/>
                  </a:lnTo>
                  <a:lnTo>
                    <a:pt x="172" y="76"/>
                  </a:lnTo>
                  <a:lnTo>
                    <a:pt x="174" y="76"/>
                  </a:lnTo>
                  <a:lnTo>
                    <a:pt x="176" y="76"/>
                  </a:lnTo>
                  <a:lnTo>
                    <a:pt x="178" y="76"/>
                  </a:lnTo>
                  <a:lnTo>
                    <a:pt x="180" y="76"/>
                  </a:lnTo>
                  <a:lnTo>
                    <a:pt x="180" y="78"/>
                  </a:lnTo>
                  <a:lnTo>
                    <a:pt x="182" y="78"/>
                  </a:lnTo>
                  <a:lnTo>
                    <a:pt x="184" y="78"/>
                  </a:lnTo>
                  <a:lnTo>
                    <a:pt x="186" y="78"/>
                  </a:lnTo>
                  <a:lnTo>
                    <a:pt x="186" y="80"/>
                  </a:lnTo>
                  <a:lnTo>
                    <a:pt x="186" y="82"/>
                  </a:lnTo>
                  <a:lnTo>
                    <a:pt x="188" y="84"/>
                  </a:lnTo>
                  <a:lnTo>
                    <a:pt x="190" y="86"/>
                  </a:lnTo>
                  <a:lnTo>
                    <a:pt x="190" y="88"/>
                  </a:lnTo>
                  <a:lnTo>
                    <a:pt x="190" y="90"/>
                  </a:lnTo>
                  <a:lnTo>
                    <a:pt x="192" y="90"/>
                  </a:lnTo>
                  <a:lnTo>
                    <a:pt x="192" y="90"/>
                  </a:lnTo>
                  <a:lnTo>
                    <a:pt x="192" y="92"/>
                  </a:lnTo>
                  <a:lnTo>
                    <a:pt x="192" y="94"/>
                  </a:lnTo>
                  <a:lnTo>
                    <a:pt x="192" y="96"/>
                  </a:lnTo>
                  <a:lnTo>
                    <a:pt x="192" y="98"/>
                  </a:lnTo>
                  <a:lnTo>
                    <a:pt x="192" y="100"/>
                  </a:lnTo>
                  <a:lnTo>
                    <a:pt x="190" y="100"/>
                  </a:lnTo>
                  <a:lnTo>
                    <a:pt x="190" y="102"/>
                  </a:lnTo>
                  <a:lnTo>
                    <a:pt x="190" y="104"/>
                  </a:lnTo>
                  <a:lnTo>
                    <a:pt x="190" y="106"/>
                  </a:lnTo>
                  <a:lnTo>
                    <a:pt x="188" y="110"/>
                  </a:lnTo>
                  <a:lnTo>
                    <a:pt x="188" y="112"/>
                  </a:lnTo>
                  <a:lnTo>
                    <a:pt x="188" y="116"/>
                  </a:lnTo>
                  <a:lnTo>
                    <a:pt x="186" y="118"/>
                  </a:lnTo>
                  <a:lnTo>
                    <a:pt x="186" y="120"/>
                  </a:lnTo>
                  <a:lnTo>
                    <a:pt x="184" y="120"/>
                  </a:lnTo>
                  <a:lnTo>
                    <a:pt x="184" y="122"/>
                  </a:lnTo>
                  <a:lnTo>
                    <a:pt x="182" y="122"/>
                  </a:lnTo>
                  <a:lnTo>
                    <a:pt x="182" y="124"/>
                  </a:lnTo>
                  <a:lnTo>
                    <a:pt x="180" y="124"/>
                  </a:lnTo>
                  <a:lnTo>
                    <a:pt x="178" y="126"/>
                  </a:lnTo>
                  <a:lnTo>
                    <a:pt x="176" y="126"/>
                  </a:lnTo>
                  <a:lnTo>
                    <a:pt x="174" y="128"/>
                  </a:lnTo>
                  <a:lnTo>
                    <a:pt x="172" y="128"/>
                  </a:lnTo>
                  <a:lnTo>
                    <a:pt x="172" y="130"/>
                  </a:lnTo>
                  <a:lnTo>
                    <a:pt x="170" y="130"/>
                  </a:lnTo>
                  <a:lnTo>
                    <a:pt x="168" y="132"/>
                  </a:lnTo>
                  <a:lnTo>
                    <a:pt x="166" y="134"/>
                  </a:lnTo>
                  <a:lnTo>
                    <a:pt x="164" y="136"/>
                  </a:lnTo>
                  <a:lnTo>
                    <a:pt x="164" y="138"/>
                  </a:lnTo>
                  <a:lnTo>
                    <a:pt x="162" y="138"/>
                  </a:lnTo>
                  <a:lnTo>
                    <a:pt x="162" y="140"/>
                  </a:lnTo>
                  <a:lnTo>
                    <a:pt x="162" y="144"/>
                  </a:lnTo>
                  <a:lnTo>
                    <a:pt x="162" y="146"/>
                  </a:lnTo>
                  <a:lnTo>
                    <a:pt x="164" y="148"/>
                  </a:lnTo>
                  <a:lnTo>
                    <a:pt x="166" y="148"/>
                  </a:lnTo>
                  <a:lnTo>
                    <a:pt x="168" y="150"/>
                  </a:lnTo>
                  <a:lnTo>
                    <a:pt x="172" y="152"/>
                  </a:lnTo>
                  <a:lnTo>
                    <a:pt x="174" y="154"/>
                  </a:lnTo>
                  <a:lnTo>
                    <a:pt x="174" y="156"/>
                  </a:lnTo>
                  <a:lnTo>
                    <a:pt x="174" y="158"/>
                  </a:lnTo>
                  <a:lnTo>
                    <a:pt x="174" y="160"/>
                  </a:lnTo>
                  <a:lnTo>
                    <a:pt x="174" y="162"/>
                  </a:lnTo>
                  <a:lnTo>
                    <a:pt x="174" y="164"/>
                  </a:lnTo>
                  <a:lnTo>
                    <a:pt x="176" y="164"/>
                  </a:lnTo>
                  <a:lnTo>
                    <a:pt x="178" y="164"/>
                  </a:lnTo>
                  <a:lnTo>
                    <a:pt x="180" y="164"/>
                  </a:lnTo>
                  <a:lnTo>
                    <a:pt x="180" y="166"/>
                  </a:lnTo>
                  <a:lnTo>
                    <a:pt x="182" y="166"/>
                  </a:lnTo>
                  <a:lnTo>
                    <a:pt x="182" y="168"/>
                  </a:lnTo>
                  <a:lnTo>
                    <a:pt x="182" y="170"/>
                  </a:lnTo>
                  <a:lnTo>
                    <a:pt x="184" y="170"/>
                  </a:lnTo>
                  <a:lnTo>
                    <a:pt x="184" y="172"/>
                  </a:lnTo>
                  <a:lnTo>
                    <a:pt x="186" y="174"/>
                  </a:lnTo>
                  <a:lnTo>
                    <a:pt x="186" y="176"/>
                  </a:lnTo>
                  <a:lnTo>
                    <a:pt x="188" y="176"/>
                  </a:lnTo>
                  <a:lnTo>
                    <a:pt x="188" y="178"/>
                  </a:lnTo>
                  <a:lnTo>
                    <a:pt x="190" y="178"/>
                  </a:lnTo>
                  <a:lnTo>
                    <a:pt x="190" y="180"/>
                  </a:lnTo>
                  <a:lnTo>
                    <a:pt x="190" y="182"/>
                  </a:lnTo>
                  <a:lnTo>
                    <a:pt x="192" y="182"/>
                  </a:lnTo>
                  <a:lnTo>
                    <a:pt x="192" y="184"/>
                  </a:lnTo>
                  <a:lnTo>
                    <a:pt x="192" y="186"/>
                  </a:lnTo>
                  <a:lnTo>
                    <a:pt x="192" y="186"/>
                  </a:lnTo>
                  <a:lnTo>
                    <a:pt x="190" y="186"/>
                  </a:lnTo>
                  <a:lnTo>
                    <a:pt x="188" y="186"/>
                  </a:lnTo>
                  <a:lnTo>
                    <a:pt x="186" y="186"/>
                  </a:lnTo>
                  <a:lnTo>
                    <a:pt x="184" y="186"/>
                  </a:lnTo>
                  <a:lnTo>
                    <a:pt x="182" y="186"/>
                  </a:lnTo>
                  <a:lnTo>
                    <a:pt x="180" y="186"/>
                  </a:lnTo>
                  <a:lnTo>
                    <a:pt x="178" y="186"/>
                  </a:lnTo>
                  <a:lnTo>
                    <a:pt x="176" y="186"/>
                  </a:lnTo>
                  <a:lnTo>
                    <a:pt x="174" y="186"/>
                  </a:lnTo>
                  <a:lnTo>
                    <a:pt x="172" y="186"/>
                  </a:lnTo>
                  <a:lnTo>
                    <a:pt x="170" y="186"/>
                  </a:lnTo>
                  <a:lnTo>
                    <a:pt x="168" y="186"/>
                  </a:lnTo>
                  <a:lnTo>
                    <a:pt x="168" y="186"/>
                  </a:lnTo>
                  <a:lnTo>
                    <a:pt x="166" y="186"/>
                  </a:lnTo>
                  <a:lnTo>
                    <a:pt x="164" y="186"/>
                  </a:lnTo>
                  <a:lnTo>
                    <a:pt x="162" y="186"/>
                  </a:lnTo>
                  <a:lnTo>
                    <a:pt x="160" y="186"/>
                  </a:lnTo>
                  <a:lnTo>
                    <a:pt x="160" y="186"/>
                  </a:lnTo>
                  <a:lnTo>
                    <a:pt x="158" y="186"/>
                  </a:lnTo>
                  <a:lnTo>
                    <a:pt x="156" y="186"/>
                  </a:lnTo>
                  <a:lnTo>
                    <a:pt x="154" y="186"/>
                  </a:lnTo>
                  <a:lnTo>
                    <a:pt x="152" y="186"/>
                  </a:lnTo>
                  <a:lnTo>
                    <a:pt x="150" y="186"/>
                  </a:lnTo>
                  <a:lnTo>
                    <a:pt x="148" y="186"/>
                  </a:lnTo>
                  <a:lnTo>
                    <a:pt x="146" y="186"/>
                  </a:lnTo>
                  <a:lnTo>
                    <a:pt x="144" y="186"/>
                  </a:lnTo>
                  <a:lnTo>
                    <a:pt x="142" y="186"/>
                  </a:lnTo>
                  <a:lnTo>
                    <a:pt x="140" y="186"/>
                  </a:lnTo>
                  <a:lnTo>
                    <a:pt x="138" y="186"/>
                  </a:lnTo>
                  <a:lnTo>
                    <a:pt x="138" y="186"/>
                  </a:lnTo>
                  <a:lnTo>
                    <a:pt x="136" y="186"/>
                  </a:lnTo>
                  <a:lnTo>
                    <a:pt x="134" y="186"/>
                  </a:lnTo>
                  <a:lnTo>
                    <a:pt x="132" y="186"/>
                  </a:lnTo>
                  <a:lnTo>
                    <a:pt x="130" y="186"/>
                  </a:lnTo>
                  <a:lnTo>
                    <a:pt x="128" y="186"/>
                  </a:lnTo>
                  <a:lnTo>
                    <a:pt x="126" y="188"/>
                  </a:lnTo>
                  <a:lnTo>
                    <a:pt x="124" y="188"/>
                  </a:lnTo>
                  <a:lnTo>
                    <a:pt x="122" y="188"/>
                  </a:lnTo>
                  <a:lnTo>
                    <a:pt x="120" y="188"/>
                  </a:lnTo>
                  <a:lnTo>
                    <a:pt x="120" y="190"/>
                  </a:lnTo>
                  <a:lnTo>
                    <a:pt x="118" y="190"/>
                  </a:lnTo>
                  <a:lnTo>
                    <a:pt x="116" y="190"/>
                  </a:lnTo>
                  <a:lnTo>
                    <a:pt x="114" y="190"/>
                  </a:lnTo>
                  <a:lnTo>
                    <a:pt x="114" y="192"/>
                  </a:lnTo>
                  <a:lnTo>
                    <a:pt x="112" y="192"/>
                  </a:lnTo>
                  <a:lnTo>
                    <a:pt x="110" y="192"/>
                  </a:lnTo>
                  <a:lnTo>
                    <a:pt x="110" y="194"/>
                  </a:lnTo>
                  <a:lnTo>
                    <a:pt x="108" y="194"/>
                  </a:lnTo>
                  <a:lnTo>
                    <a:pt x="106" y="194"/>
                  </a:lnTo>
                  <a:lnTo>
                    <a:pt x="104" y="196"/>
                  </a:lnTo>
                  <a:lnTo>
                    <a:pt x="102" y="196"/>
                  </a:lnTo>
                  <a:lnTo>
                    <a:pt x="98" y="198"/>
                  </a:lnTo>
                  <a:lnTo>
                    <a:pt x="96" y="198"/>
                  </a:lnTo>
                  <a:lnTo>
                    <a:pt x="94" y="200"/>
                  </a:lnTo>
                  <a:lnTo>
                    <a:pt x="92" y="200"/>
                  </a:lnTo>
                  <a:lnTo>
                    <a:pt x="90" y="202"/>
                  </a:lnTo>
                  <a:lnTo>
                    <a:pt x="88" y="202"/>
                  </a:lnTo>
                  <a:lnTo>
                    <a:pt x="86" y="202"/>
                  </a:lnTo>
                  <a:lnTo>
                    <a:pt x="86" y="204"/>
                  </a:lnTo>
                  <a:lnTo>
                    <a:pt x="84" y="204"/>
                  </a:lnTo>
                  <a:lnTo>
                    <a:pt x="80" y="206"/>
                  </a:lnTo>
                  <a:lnTo>
                    <a:pt x="78" y="206"/>
                  </a:lnTo>
                  <a:lnTo>
                    <a:pt x="78" y="208"/>
                  </a:lnTo>
                  <a:lnTo>
                    <a:pt x="76" y="206"/>
                  </a:lnTo>
                  <a:lnTo>
                    <a:pt x="76" y="208"/>
                  </a:lnTo>
                  <a:lnTo>
                    <a:pt x="74" y="208"/>
                  </a:lnTo>
                  <a:lnTo>
                    <a:pt x="72" y="210"/>
                  </a:lnTo>
                  <a:lnTo>
                    <a:pt x="70" y="210"/>
                  </a:lnTo>
                  <a:lnTo>
                    <a:pt x="68" y="212"/>
                  </a:lnTo>
                  <a:lnTo>
                    <a:pt x="66" y="212"/>
                  </a:lnTo>
                  <a:lnTo>
                    <a:pt x="64" y="212"/>
                  </a:lnTo>
                  <a:lnTo>
                    <a:pt x="64" y="214"/>
                  </a:lnTo>
                  <a:lnTo>
                    <a:pt x="62" y="214"/>
                  </a:lnTo>
                  <a:lnTo>
                    <a:pt x="62" y="214"/>
                  </a:lnTo>
                  <a:lnTo>
                    <a:pt x="62" y="216"/>
                  </a:lnTo>
                  <a:lnTo>
                    <a:pt x="60" y="216"/>
                  </a:lnTo>
                  <a:lnTo>
                    <a:pt x="58" y="216"/>
                  </a:lnTo>
                  <a:lnTo>
                    <a:pt x="56" y="218"/>
                  </a:lnTo>
                  <a:lnTo>
                    <a:pt x="54" y="218"/>
                  </a:lnTo>
                  <a:lnTo>
                    <a:pt x="52" y="220"/>
                  </a:lnTo>
                  <a:lnTo>
                    <a:pt x="50" y="220"/>
                  </a:lnTo>
                  <a:lnTo>
                    <a:pt x="48" y="222"/>
                  </a:lnTo>
                  <a:lnTo>
                    <a:pt x="46" y="222"/>
                  </a:lnTo>
                  <a:lnTo>
                    <a:pt x="44" y="224"/>
                  </a:lnTo>
                  <a:lnTo>
                    <a:pt x="42" y="224"/>
                  </a:lnTo>
                  <a:lnTo>
                    <a:pt x="40" y="224"/>
                  </a:lnTo>
                  <a:lnTo>
                    <a:pt x="38" y="226"/>
                  </a:lnTo>
                  <a:lnTo>
                    <a:pt x="36" y="226"/>
                  </a:lnTo>
                  <a:lnTo>
                    <a:pt x="34" y="228"/>
                  </a:lnTo>
                  <a:lnTo>
                    <a:pt x="32" y="228"/>
                  </a:lnTo>
                  <a:lnTo>
                    <a:pt x="30" y="228"/>
                  </a:lnTo>
                  <a:lnTo>
                    <a:pt x="30" y="230"/>
                  </a:lnTo>
                  <a:lnTo>
                    <a:pt x="28" y="230"/>
                  </a:lnTo>
                  <a:lnTo>
                    <a:pt x="28" y="228"/>
                  </a:lnTo>
                  <a:lnTo>
                    <a:pt x="28" y="226"/>
                  </a:lnTo>
                  <a:lnTo>
                    <a:pt x="28" y="224"/>
                  </a:lnTo>
                  <a:lnTo>
                    <a:pt x="28" y="222"/>
                  </a:lnTo>
                  <a:lnTo>
                    <a:pt x="28" y="220"/>
                  </a:lnTo>
                  <a:lnTo>
                    <a:pt x="28" y="218"/>
                  </a:lnTo>
                  <a:lnTo>
                    <a:pt x="28" y="216"/>
                  </a:lnTo>
                  <a:lnTo>
                    <a:pt x="28" y="214"/>
                  </a:lnTo>
                  <a:lnTo>
                    <a:pt x="28" y="212"/>
                  </a:lnTo>
                  <a:lnTo>
                    <a:pt x="28" y="210"/>
                  </a:lnTo>
                  <a:lnTo>
                    <a:pt x="28" y="208"/>
                  </a:lnTo>
                  <a:lnTo>
                    <a:pt x="28" y="206"/>
                  </a:lnTo>
                  <a:lnTo>
                    <a:pt x="28" y="204"/>
                  </a:lnTo>
                  <a:lnTo>
                    <a:pt x="28" y="202"/>
                  </a:lnTo>
                  <a:lnTo>
                    <a:pt x="28" y="200"/>
                  </a:lnTo>
                  <a:lnTo>
                    <a:pt x="28" y="198"/>
                  </a:lnTo>
                  <a:lnTo>
                    <a:pt x="28" y="196"/>
                  </a:lnTo>
                  <a:lnTo>
                    <a:pt x="28" y="194"/>
                  </a:lnTo>
                  <a:lnTo>
                    <a:pt x="28" y="190"/>
                  </a:lnTo>
                  <a:lnTo>
                    <a:pt x="28" y="188"/>
                  </a:lnTo>
                  <a:lnTo>
                    <a:pt x="28" y="186"/>
                  </a:lnTo>
                  <a:lnTo>
                    <a:pt x="28" y="186"/>
                  </a:lnTo>
                  <a:lnTo>
                    <a:pt x="28" y="182"/>
                  </a:lnTo>
                  <a:lnTo>
                    <a:pt x="28" y="180"/>
                  </a:lnTo>
                  <a:lnTo>
                    <a:pt x="28" y="178"/>
                  </a:lnTo>
                  <a:lnTo>
                    <a:pt x="28" y="174"/>
                  </a:lnTo>
                  <a:lnTo>
                    <a:pt x="28" y="170"/>
                  </a:lnTo>
                  <a:lnTo>
                    <a:pt x="28" y="168"/>
                  </a:lnTo>
                  <a:lnTo>
                    <a:pt x="28" y="166"/>
                  </a:lnTo>
                  <a:lnTo>
                    <a:pt x="28" y="164"/>
                  </a:lnTo>
                  <a:lnTo>
                    <a:pt x="28" y="162"/>
                  </a:lnTo>
                  <a:lnTo>
                    <a:pt x="28" y="160"/>
                  </a:lnTo>
                  <a:lnTo>
                    <a:pt x="28" y="158"/>
                  </a:lnTo>
                  <a:lnTo>
                    <a:pt x="28" y="156"/>
                  </a:lnTo>
                  <a:lnTo>
                    <a:pt x="28" y="152"/>
                  </a:lnTo>
                  <a:lnTo>
                    <a:pt x="28" y="148"/>
                  </a:lnTo>
                  <a:lnTo>
                    <a:pt x="28" y="146"/>
                  </a:lnTo>
                  <a:lnTo>
                    <a:pt x="28" y="142"/>
                  </a:lnTo>
                  <a:lnTo>
                    <a:pt x="28" y="140"/>
                  </a:lnTo>
                  <a:lnTo>
                    <a:pt x="28" y="138"/>
                  </a:lnTo>
                  <a:lnTo>
                    <a:pt x="28" y="136"/>
                  </a:lnTo>
                  <a:lnTo>
                    <a:pt x="28" y="134"/>
                  </a:lnTo>
                  <a:lnTo>
                    <a:pt x="28" y="132"/>
                  </a:lnTo>
                  <a:lnTo>
                    <a:pt x="28" y="130"/>
                  </a:lnTo>
                  <a:lnTo>
                    <a:pt x="28" y="128"/>
                  </a:lnTo>
                  <a:lnTo>
                    <a:pt x="28" y="126"/>
                  </a:lnTo>
                  <a:lnTo>
                    <a:pt x="28" y="122"/>
                  </a:lnTo>
                  <a:lnTo>
                    <a:pt x="28" y="120"/>
                  </a:lnTo>
                  <a:lnTo>
                    <a:pt x="26" y="116"/>
                  </a:lnTo>
                  <a:lnTo>
                    <a:pt x="26" y="114"/>
                  </a:lnTo>
                  <a:lnTo>
                    <a:pt x="26" y="112"/>
                  </a:lnTo>
                  <a:lnTo>
                    <a:pt x="26" y="110"/>
                  </a:lnTo>
                  <a:lnTo>
                    <a:pt x="24" y="110"/>
                  </a:lnTo>
                  <a:lnTo>
                    <a:pt x="22" y="110"/>
                  </a:lnTo>
                  <a:lnTo>
                    <a:pt x="20" y="110"/>
                  </a:lnTo>
                  <a:lnTo>
                    <a:pt x="16" y="110"/>
                  </a:lnTo>
                  <a:lnTo>
                    <a:pt x="14" y="110"/>
                  </a:lnTo>
                  <a:lnTo>
                    <a:pt x="14" y="110"/>
                  </a:lnTo>
                  <a:lnTo>
                    <a:pt x="10" y="110"/>
                  </a:lnTo>
                  <a:lnTo>
                    <a:pt x="8" y="110"/>
                  </a:lnTo>
                  <a:lnTo>
                    <a:pt x="6" y="110"/>
                  </a:lnTo>
                  <a:lnTo>
                    <a:pt x="2" y="110"/>
                  </a:lnTo>
                  <a:lnTo>
                    <a:pt x="2" y="108"/>
                  </a:lnTo>
                  <a:lnTo>
                    <a:pt x="2" y="106"/>
                  </a:lnTo>
                  <a:lnTo>
                    <a:pt x="2" y="104"/>
                  </a:lnTo>
                  <a:lnTo>
                    <a:pt x="2" y="102"/>
                  </a:lnTo>
                  <a:lnTo>
                    <a:pt x="2" y="100"/>
                  </a:lnTo>
                  <a:lnTo>
                    <a:pt x="2" y="98"/>
                  </a:lnTo>
                  <a:lnTo>
                    <a:pt x="2" y="96"/>
                  </a:lnTo>
                  <a:lnTo>
                    <a:pt x="0" y="90"/>
                  </a:lnTo>
                  <a:lnTo>
                    <a:pt x="0" y="88"/>
                  </a:lnTo>
                  <a:lnTo>
                    <a:pt x="0" y="86"/>
                  </a:lnTo>
                  <a:lnTo>
                    <a:pt x="0" y="84"/>
                  </a:lnTo>
                  <a:lnTo>
                    <a:pt x="0" y="82"/>
                  </a:lnTo>
                  <a:lnTo>
                    <a:pt x="0" y="78"/>
                  </a:lnTo>
                  <a:lnTo>
                    <a:pt x="0" y="76"/>
                  </a:lnTo>
                  <a:lnTo>
                    <a:pt x="0" y="74"/>
                  </a:lnTo>
                  <a:lnTo>
                    <a:pt x="0" y="72"/>
                  </a:lnTo>
                  <a:lnTo>
                    <a:pt x="0" y="70"/>
                  </a:lnTo>
                  <a:lnTo>
                    <a:pt x="0" y="66"/>
                  </a:lnTo>
                  <a:lnTo>
                    <a:pt x="0" y="64"/>
                  </a:lnTo>
                  <a:lnTo>
                    <a:pt x="0" y="58"/>
                  </a:lnTo>
                  <a:lnTo>
                    <a:pt x="0" y="56"/>
                  </a:lnTo>
                  <a:lnTo>
                    <a:pt x="0" y="44"/>
                  </a:lnTo>
                  <a:lnTo>
                    <a:pt x="0" y="42"/>
                  </a:lnTo>
                  <a:lnTo>
                    <a:pt x="0" y="40"/>
                  </a:lnTo>
                  <a:lnTo>
                    <a:pt x="0" y="36"/>
                  </a:lnTo>
                  <a:lnTo>
                    <a:pt x="0" y="34"/>
                  </a:lnTo>
                  <a:lnTo>
                    <a:pt x="0" y="30"/>
                  </a:lnTo>
                  <a:lnTo>
                    <a:pt x="0" y="28"/>
                  </a:lnTo>
                  <a:lnTo>
                    <a:pt x="2" y="30"/>
                  </a:lnTo>
                  <a:lnTo>
                    <a:pt x="2" y="28"/>
                  </a:lnTo>
                  <a:lnTo>
                    <a:pt x="4" y="28"/>
                  </a:lnTo>
                  <a:lnTo>
                    <a:pt x="4" y="30"/>
                  </a:lnTo>
                  <a:lnTo>
                    <a:pt x="6" y="30"/>
                  </a:lnTo>
                  <a:lnTo>
                    <a:pt x="6" y="32"/>
                  </a:lnTo>
                  <a:lnTo>
                    <a:pt x="8" y="32"/>
                  </a:lnTo>
                  <a:lnTo>
                    <a:pt x="8" y="34"/>
                  </a:lnTo>
                  <a:lnTo>
                    <a:pt x="10" y="32"/>
                  </a:lnTo>
                  <a:lnTo>
                    <a:pt x="10" y="34"/>
                  </a:lnTo>
                  <a:lnTo>
                    <a:pt x="12" y="34"/>
                  </a:lnTo>
                  <a:lnTo>
                    <a:pt x="14" y="34"/>
                  </a:lnTo>
                  <a:lnTo>
                    <a:pt x="14" y="34"/>
                  </a:lnTo>
                  <a:lnTo>
                    <a:pt x="14" y="32"/>
                  </a:lnTo>
                  <a:lnTo>
                    <a:pt x="16" y="32"/>
                  </a:lnTo>
                  <a:lnTo>
                    <a:pt x="16" y="34"/>
                  </a:lnTo>
                  <a:lnTo>
                    <a:pt x="16" y="32"/>
                  </a:lnTo>
                  <a:lnTo>
                    <a:pt x="18" y="32"/>
                  </a:lnTo>
                  <a:lnTo>
                    <a:pt x="20" y="32"/>
                  </a:lnTo>
                  <a:lnTo>
                    <a:pt x="20" y="30"/>
                  </a:lnTo>
                  <a:lnTo>
                    <a:pt x="22" y="30"/>
                  </a:lnTo>
                  <a:lnTo>
                    <a:pt x="22" y="32"/>
                  </a:lnTo>
                  <a:lnTo>
                    <a:pt x="24" y="32"/>
                  </a:lnTo>
                  <a:lnTo>
                    <a:pt x="24" y="34"/>
                  </a:lnTo>
                  <a:lnTo>
                    <a:pt x="24" y="32"/>
                  </a:lnTo>
                  <a:lnTo>
                    <a:pt x="26" y="32"/>
                  </a:lnTo>
                  <a:lnTo>
                    <a:pt x="28" y="32"/>
                  </a:lnTo>
                  <a:lnTo>
                    <a:pt x="30" y="30"/>
                  </a:lnTo>
                  <a:lnTo>
                    <a:pt x="30" y="32"/>
                  </a:lnTo>
                  <a:lnTo>
                    <a:pt x="32" y="32"/>
                  </a:lnTo>
                  <a:lnTo>
                    <a:pt x="34" y="32"/>
                  </a:lnTo>
                  <a:lnTo>
                    <a:pt x="34" y="30"/>
                  </a:lnTo>
                  <a:lnTo>
                    <a:pt x="36" y="30"/>
                  </a:lnTo>
                  <a:lnTo>
                    <a:pt x="36" y="28"/>
                  </a:lnTo>
                  <a:lnTo>
                    <a:pt x="38" y="30"/>
                  </a:lnTo>
                  <a:lnTo>
                    <a:pt x="38" y="28"/>
                  </a:lnTo>
                  <a:lnTo>
                    <a:pt x="40" y="28"/>
                  </a:lnTo>
                  <a:lnTo>
                    <a:pt x="42" y="28"/>
                  </a:lnTo>
                  <a:lnTo>
                    <a:pt x="44" y="28"/>
                  </a:lnTo>
                  <a:lnTo>
                    <a:pt x="46" y="28"/>
                  </a:lnTo>
                  <a:lnTo>
                    <a:pt x="48" y="28"/>
                  </a:lnTo>
                  <a:lnTo>
                    <a:pt x="48" y="26"/>
                  </a:lnTo>
                  <a:lnTo>
                    <a:pt x="48" y="24"/>
                  </a:lnTo>
                  <a:lnTo>
                    <a:pt x="50" y="24"/>
                  </a:lnTo>
                  <a:lnTo>
                    <a:pt x="50" y="26"/>
                  </a:lnTo>
                  <a:lnTo>
                    <a:pt x="50" y="24"/>
                  </a:lnTo>
                  <a:lnTo>
                    <a:pt x="50" y="22"/>
                  </a:lnTo>
                  <a:lnTo>
                    <a:pt x="52" y="22"/>
                  </a:lnTo>
                  <a:lnTo>
                    <a:pt x="52" y="20"/>
                  </a:lnTo>
                  <a:lnTo>
                    <a:pt x="54" y="20"/>
                  </a:lnTo>
                  <a:lnTo>
                    <a:pt x="52" y="20"/>
                  </a:lnTo>
                  <a:lnTo>
                    <a:pt x="54" y="20"/>
                  </a:lnTo>
                  <a:lnTo>
                    <a:pt x="54" y="18"/>
                  </a:lnTo>
                  <a:lnTo>
                    <a:pt x="52" y="18"/>
                  </a:lnTo>
                  <a:lnTo>
                    <a:pt x="54" y="18"/>
                  </a:lnTo>
                  <a:lnTo>
                    <a:pt x="54" y="16"/>
                  </a:lnTo>
                  <a:lnTo>
                    <a:pt x="52" y="16"/>
                  </a:lnTo>
                  <a:lnTo>
                    <a:pt x="52" y="14"/>
                  </a:lnTo>
                  <a:lnTo>
                    <a:pt x="52" y="12"/>
                  </a:lnTo>
                  <a:lnTo>
                    <a:pt x="54" y="12"/>
                  </a:lnTo>
                  <a:lnTo>
                    <a:pt x="52" y="12"/>
                  </a:lnTo>
                  <a:lnTo>
                    <a:pt x="54" y="10"/>
                  </a:lnTo>
                  <a:lnTo>
                    <a:pt x="54" y="8"/>
                  </a:lnTo>
                  <a:lnTo>
                    <a:pt x="56" y="8"/>
                  </a:lnTo>
                  <a:lnTo>
                    <a:pt x="58" y="8"/>
                  </a:lnTo>
                  <a:lnTo>
                    <a:pt x="60" y="8"/>
                  </a:lnTo>
                  <a:lnTo>
                    <a:pt x="60" y="6"/>
                  </a:lnTo>
                  <a:lnTo>
                    <a:pt x="62" y="8"/>
                  </a:lnTo>
                  <a:lnTo>
                    <a:pt x="62" y="8"/>
                  </a:lnTo>
                  <a:lnTo>
                    <a:pt x="64" y="8"/>
                  </a:lnTo>
                  <a:lnTo>
                    <a:pt x="64" y="10"/>
                  </a:lnTo>
                  <a:lnTo>
                    <a:pt x="66" y="8"/>
                  </a:lnTo>
                  <a:lnTo>
                    <a:pt x="66" y="6"/>
                  </a:lnTo>
                  <a:lnTo>
                    <a:pt x="68" y="6"/>
                  </a:lnTo>
                  <a:lnTo>
                    <a:pt x="70" y="6"/>
                  </a:lnTo>
                  <a:lnTo>
                    <a:pt x="70" y="4"/>
                  </a:lnTo>
                  <a:lnTo>
                    <a:pt x="72" y="4"/>
                  </a:lnTo>
                  <a:lnTo>
                    <a:pt x="70" y="4"/>
                  </a:lnTo>
                  <a:lnTo>
                    <a:pt x="72" y="4"/>
                  </a:lnTo>
                  <a:lnTo>
                    <a:pt x="72" y="2"/>
                  </a:lnTo>
                  <a:lnTo>
                    <a:pt x="74" y="4"/>
                  </a:lnTo>
                  <a:lnTo>
                    <a:pt x="74" y="2"/>
                  </a:lnTo>
                  <a:lnTo>
                    <a:pt x="72" y="2"/>
                  </a:lnTo>
                  <a:lnTo>
                    <a:pt x="74" y="2"/>
                  </a:lnTo>
                  <a:lnTo>
                    <a:pt x="74" y="0"/>
                  </a:lnTo>
                  <a:lnTo>
                    <a:pt x="76" y="0"/>
                  </a:lnTo>
                  <a:lnTo>
                    <a:pt x="76" y="2"/>
                  </a:lnTo>
                  <a:lnTo>
                    <a:pt x="78" y="2"/>
                  </a:lnTo>
                  <a:lnTo>
                    <a:pt x="78" y="0"/>
                  </a:lnTo>
                  <a:lnTo>
                    <a:pt x="80" y="0"/>
                  </a:lnTo>
                  <a:lnTo>
                    <a:pt x="80" y="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0" name="Freeform 143"/>
            <p:cNvSpPr>
              <a:spLocks/>
            </p:cNvSpPr>
            <p:nvPr/>
          </p:nvSpPr>
          <p:spPr bwMode="auto">
            <a:xfrm>
              <a:off x="8027988" y="3398838"/>
              <a:ext cx="361950" cy="354013"/>
            </a:xfrm>
            <a:custGeom>
              <a:avLst/>
              <a:gdLst>
                <a:gd name="T0" fmla="*/ 130 w 228"/>
                <a:gd name="T1" fmla="*/ 2 h 223"/>
                <a:gd name="T2" fmla="*/ 138 w 228"/>
                <a:gd name="T3" fmla="*/ 8 h 223"/>
                <a:gd name="T4" fmla="*/ 140 w 228"/>
                <a:gd name="T5" fmla="*/ 16 h 223"/>
                <a:gd name="T6" fmla="*/ 144 w 228"/>
                <a:gd name="T7" fmla="*/ 26 h 223"/>
                <a:gd name="T8" fmla="*/ 146 w 228"/>
                <a:gd name="T9" fmla="*/ 38 h 223"/>
                <a:gd name="T10" fmla="*/ 152 w 228"/>
                <a:gd name="T11" fmla="*/ 56 h 223"/>
                <a:gd name="T12" fmla="*/ 156 w 228"/>
                <a:gd name="T13" fmla="*/ 70 h 223"/>
                <a:gd name="T14" fmla="*/ 160 w 228"/>
                <a:gd name="T15" fmla="*/ 82 h 223"/>
                <a:gd name="T16" fmla="*/ 166 w 228"/>
                <a:gd name="T17" fmla="*/ 99 h 223"/>
                <a:gd name="T18" fmla="*/ 170 w 228"/>
                <a:gd name="T19" fmla="*/ 109 h 223"/>
                <a:gd name="T20" fmla="*/ 174 w 228"/>
                <a:gd name="T21" fmla="*/ 125 h 223"/>
                <a:gd name="T22" fmla="*/ 176 w 228"/>
                <a:gd name="T23" fmla="*/ 135 h 223"/>
                <a:gd name="T24" fmla="*/ 182 w 228"/>
                <a:gd name="T25" fmla="*/ 141 h 223"/>
                <a:gd name="T26" fmla="*/ 194 w 228"/>
                <a:gd name="T27" fmla="*/ 141 h 223"/>
                <a:gd name="T28" fmla="*/ 206 w 228"/>
                <a:gd name="T29" fmla="*/ 141 h 223"/>
                <a:gd name="T30" fmla="*/ 218 w 228"/>
                <a:gd name="T31" fmla="*/ 141 h 223"/>
                <a:gd name="T32" fmla="*/ 226 w 228"/>
                <a:gd name="T33" fmla="*/ 141 h 223"/>
                <a:gd name="T34" fmla="*/ 226 w 228"/>
                <a:gd name="T35" fmla="*/ 167 h 223"/>
                <a:gd name="T36" fmla="*/ 226 w 228"/>
                <a:gd name="T37" fmla="*/ 185 h 223"/>
                <a:gd name="T38" fmla="*/ 226 w 228"/>
                <a:gd name="T39" fmla="*/ 199 h 223"/>
                <a:gd name="T40" fmla="*/ 228 w 228"/>
                <a:gd name="T41" fmla="*/ 215 h 223"/>
                <a:gd name="T42" fmla="*/ 220 w 228"/>
                <a:gd name="T43" fmla="*/ 221 h 223"/>
                <a:gd name="T44" fmla="*/ 200 w 228"/>
                <a:gd name="T45" fmla="*/ 221 h 223"/>
                <a:gd name="T46" fmla="*/ 188 w 228"/>
                <a:gd name="T47" fmla="*/ 221 h 223"/>
                <a:gd name="T48" fmla="*/ 174 w 228"/>
                <a:gd name="T49" fmla="*/ 221 h 223"/>
                <a:gd name="T50" fmla="*/ 158 w 228"/>
                <a:gd name="T51" fmla="*/ 221 h 223"/>
                <a:gd name="T52" fmla="*/ 144 w 228"/>
                <a:gd name="T53" fmla="*/ 221 h 223"/>
                <a:gd name="T54" fmla="*/ 130 w 228"/>
                <a:gd name="T55" fmla="*/ 221 h 223"/>
                <a:gd name="T56" fmla="*/ 118 w 228"/>
                <a:gd name="T57" fmla="*/ 221 h 223"/>
                <a:gd name="T58" fmla="*/ 106 w 228"/>
                <a:gd name="T59" fmla="*/ 221 h 223"/>
                <a:gd name="T60" fmla="*/ 96 w 228"/>
                <a:gd name="T61" fmla="*/ 223 h 223"/>
                <a:gd name="T62" fmla="*/ 80 w 228"/>
                <a:gd name="T63" fmla="*/ 223 h 223"/>
                <a:gd name="T64" fmla="*/ 56 w 228"/>
                <a:gd name="T65" fmla="*/ 223 h 223"/>
                <a:gd name="T66" fmla="*/ 56 w 228"/>
                <a:gd name="T67" fmla="*/ 219 h 223"/>
                <a:gd name="T68" fmla="*/ 52 w 228"/>
                <a:gd name="T69" fmla="*/ 211 h 223"/>
                <a:gd name="T70" fmla="*/ 52 w 228"/>
                <a:gd name="T71" fmla="*/ 207 h 223"/>
                <a:gd name="T72" fmla="*/ 52 w 228"/>
                <a:gd name="T73" fmla="*/ 201 h 223"/>
                <a:gd name="T74" fmla="*/ 56 w 228"/>
                <a:gd name="T75" fmla="*/ 193 h 223"/>
                <a:gd name="T76" fmla="*/ 50 w 228"/>
                <a:gd name="T77" fmla="*/ 189 h 223"/>
                <a:gd name="T78" fmla="*/ 46 w 228"/>
                <a:gd name="T79" fmla="*/ 183 h 223"/>
                <a:gd name="T80" fmla="*/ 40 w 228"/>
                <a:gd name="T81" fmla="*/ 179 h 223"/>
                <a:gd name="T82" fmla="*/ 36 w 228"/>
                <a:gd name="T83" fmla="*/ 167 h 223"/>
                <a:gd name="T84" fmla="*/ 30 w 228"/>
                <a:gd name="T85" fmla="*/ 147 h 223"/>
                <a:gd name="T86" fmla="*/ 24 w 228"/>
                <a:gd name="T87" fmla="*/ 131 h 223"/>
                <a:gd name="T88" fmla="*/ 18 w 228"/>
                <a:gd name="T89" fmla="*/ 115 h 223"/>
                <a:gd name="T90" fmla="*/ 14 w 228"/>
                <a:gd name="T91" fmla="*/ 105 h 223"/>
                <a:gd name="T92" fmla="*/ 10 w 228"/>
                <a:gd name="T93" fmla="*/ 92 h 223"/>
                <a:gd name="T94" fmla="*/ 8 w 228"/>
                <a:gd name="T95" fmla="*/ 82 h 223"/>
                <a:gd name="T96" fmla="*/ 2 w 228"/>
                <a:gd name="T97" fmla="*/ 66 h 223"/>
                <a:gd name="T98" fmla="*/ 0 w 228"/>
                <a:gd name="T99" fmla="*/ 54 h 223"/>
                <a:gd name="T100" fmla="*/ 14 w 228"/>
                <a:gd name="T101" fmla="*/ 46 h 223"/>
                <a:gd name="T102" fmla="*/ 28 w 228"/>
                <a:gd name="T103" fmla="*/ 38 h 223"/>
                <a:gd name="T104" fmla="*/ 44 w 228"/>
                <a:gd name="T105" fmla="*/ 30 h 223"/>
                <a:gd name="T106" fmla="*/ 68 w 228"/>
                <a:gd name="T107" fmla="*/ 18 h 223"/>
                <a:gd name="T108" fmla="*/ 82 w 228"/>
                <a:gd name="T109" fmla="*/ 12 h 223"/>
                <a:gd name="T110" fmla="*/ 98 w 228"/>
                <a:gd name="T111" fmla="*/ 2 h 223"/>
                <a:gd name="T112" fmla="*/ 108 w 228"/>
                <a:gd name="T11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8" h="223">
                  <a:moveTo>
                    <a:pt x="120" y="2"/>
                  </a:moveTo>
                  <a:lnTo>
                    <a:pt x="122" y="2"/>
                  </a:lnTo>
                  <a:lnTo>
                    <a:pt x="124" y="2"/>
                  </a:lnTo>
                  <a:lnTo>
                    <a:pt x="126" y="2"/>
                  </a:lnTo>
                  <a:lnTo>
                    <a:pt x="128" y="2"/>
                  </a:lnTo>
                  <a:lnTo>
                    <a:pt x="130" y="2"/>
                  </a:lnTo>
                  <a:lnTo>
                    <a:pt x="132" y="2"/>
                  </a:lnTo>
                  <a:lnTo>
                    <a:pt x="136" y="2"/>
                  </a:lnTo>
                  <a:lnTo>
                    <a:pt x="136" y="4"/>
                  </a:lnTo>
                  <a:lnTo>
                    <a:pt x="136" y="6"/>
                  </a:lnTo>
                  <a:lnTo>
                    <a:pt x="138" y="6"/>
                  </a:lnTo>
                  <a:lnTo>
                    <a:pt x="138" y="8"/>
                  </a:lnTo>
                  <a:lnTo>
                    <a:pt x="138" y="8"/>
                  </a:lnTo>
                  <a:lnTo>
                    <a:pt x="138" y="10"/>
                  </a:lnTo>
                  <a:lnTo>
                    <a:pt x="140" y="10"/>
                  </a:lnTo>
                  <a:lnTo>
                    <a:pt x="140" y="12"/>
                  </a:lnTo>
                  <a:lnTo>
                    <a:pt x="140" y="14"/>
                  </a:lnTo>
                  <a:lnTo>
                    <a:pt x="140" y="16"/>
                  </a:lnTo>
                  <a:lnTo>
                    <a:pt x="142" y="16"/>
                  </a:lnTo>
                  <a:lnTo>
                    <a:pt x="142" y="18"/>
                  </a:lnTo>
                  <a:lnTo>
                    <a:pt x="142" y="20"/>
                  </a:lnTo>
                  <a:lnTo>
                    <a:pt x="144" y="22"/>
                  </a:lnTo>
                  <a:lnTo>
                    <a:pt x="144" y="24"/>
                  </a:lnTo>
                  <a:lnTo>
                    <a:pt x="144" y="26"/>
                  </a:lnTo>
                  <a:lnTo>
                    <a:pt x="144" y="28"/>
                  </a:lnTo>
                  <a:lnTo>
                    <a:pt x="144" y="30"/>
                  </a:lnTo>
                  <a:lnTo>
                    <a:pt x="144" y="32"/>
                  </a:lnTo>
                  <a:lnTo>
                    <a:pt x="144" y="34"/>
                  </a:lnTo>
                  <a:lnTo>
                    <a:pt x="146" y="36"/>
                  </a:lnTo>
                  <a:lnTo>
                    <a:pt x="146" y="38"/>
                  </a:lnTo>
                  <a:lnTo>
                    <a:pt x="146" y="42"/>
                  </a:lnTo>
                  <a:lnTo>
                    <a:pt x="148" y="42"/>
                  </a:lnTo>
                  <a:lnTo>
                    <a:pt x="148" y="44"/>
                  </a:lnTo>
                  <a:lnTo>
                    <a:pt x="148" y="46"/>
                  </a:lnTo>
                  <a:lnTo>
                    <a:pt x="150" y="50"/>
                  </a:lnTo>
                  <a:lnTo>
                    <a:pt x="152" y="56"/>
                  </a:lnTo>
                  <a:lnTo>
                    <a:pt x="152" y="58"/>
                  </a:lnTo>
                  <a:lnTo>
                    <a:pt x="154" y="60"/>
                  </a:lnTo>
                  <a:lnTo>
                    <a:pt x="154" y="64"/>
                  </a:lnTo>
                  <a:lnTo>
                    <a:pt x="156" y="66"/>
                  </a:lnTo>
                  <a:lnTo>
                    <a:pt x="156" y="68"/>
                  </a:lnTo>
                  <a:lnTo>
                    <a:pt x="156" y="70"/>
                  </a:lnTo>
                  <a:lnTo>
                    <a:pt x="158" y="74"/>
                  </a:lnTo>
                  <a:lnTo>
                    <a:pt x="158" y="76"/>
                  </a:lnTo>
                  <a:lnTo>
                    <a:pt x="158" y="78"/>
                  </a:lnTo>
                  <a:lnTo>
                    <a:pt x="160" y="78"/>
                  </a:lnTo>
                  <a:lnTo>
                    <a:pt x="160" y="80"/>
                  </a:lnTo>
                  <a:lnTo>
                    <a:pt x="160" y="82"/>
                  </a:lnTo>
                  <a:lnTo>
                    <a:pt x="160" y="84"/>
                  </a:lnTo>
                  <a:lnTo>
                    <a:pt x="162" y="86"/>
                  </a:lnTo>
                  <a:lnTo>
                    <a:pt x="162" y="88"/>
                  </a:lnTo>
                  <a:lnTo>
                    <a:pt x="164" y="92"/>
                  </a:lnTo>
                  <a:lnTo>
                    <a:pt x="164" y="95"/>
                  </a:lnTo>
                  <a:lnTo>
                    <a:pt x="166" y="99"/>
                  </a:lnTo>
                  <a:lnTo>
                    <a:pt x="166" y="103"/>
                  </a:lnTo>
                  <a:lnTo>
                    <a:pt x="166" y="105"/>
                  </a:lnTo>
                  <a:lnTo>
                    <a:pt x="168" y="105"/>
                  </a:lnTo>
                  <a:lnTo>
                    <a:pt x="168" y="107"/>
                  </a:lnTo>
                  <a:lnTo>
                    <a:pt x="168" y="109"/>
                  </a:lnTo>
                  <a:lnTo>
                    <a:pt x="170" y="109"/>
                  </a:lnTo>
                  <a:lnTo>
                    <a:pt x="170" y="111"/>
                  </a:lnTo>
                  <a:lnTo>
                    <a:pt x="170" y="113"/>
                  </a:lnTo>
                  <a:lnTo>
                    <a:pt x="172" y="117"/>
                  </a:lnTo>
                  <a:lnTo>
                    <a:pt x="172" y="119"/>
                  </a:lnTo>
                  <a:lnTo>
                    <a:pt x="172" y="121"/>
                  </a:lnTo>
                  <a:lnTo>
                    <a:pt x="174" y="125"/>
                  </a:lnTo>
                  <a:lnTo>
                    <a:pt x="174" y="127"/>
                  </a:lnTo>
                  <a:lnTo>
                    <a:pt x="174" y="129"/>
                  </a:lnTo>
                  <a:lnTo>
                    <a:pt x="176" y="129"/>
                  </a:lnTo>
                  <a:lnTo>
                    <a:pt x="176" y="131"/>
                  </a:lnTo>
                  <a:lnTo>
                    <a:pt x="176" y="133"/>
                  </a:lnTo>
                  <a:lnTo>
                    <a:pt x="176" y="135"/>
                  </a:lnTo>
                  <a:lnTo>
                    <a:pt x="178" y="135"/>
                  </a:lnTo>
                  <a:lnTo>
                    <a:pt x="178" y="137"/>
                  </a:lnTo>
                  <a:lnTo>
                    <a:pt x="178" y="139"/>
                  </a:lnTo>
                  <a:lnTo>
                    <a:pt x="178" y="141"/>
                  </a:lnTo>
                  <a:lnTo>
                    <a:pt x="180" y="141"/>
                  </a:lnTo>
                  <a:lnTo>
                    <a:pt x="182" y="141"/>
                  </a:lnTo>
                  <a:lnTo>
                    <a:pt x="186" y="141"/>
                  </a:lnTo>
                  <a:lnTo>
                    <a:pt x="188" y="141"/>
                  </a:lnTo>
                  <a:lnTo>
                    <a:pt x="190" y="141"/>
                  </a:lnTo>
                  <a:lnTo>
                    <a:pt x="192" y="141"/>
                  </a:lnTo>
                  <a:lnTo>
                    <a:pt x="192" y="141"/>
                  </a:lnTo>
                  <a:lnTo>
                    <a:pt x="194" y="141"/>
                  </a:lnTo>
                  <a:lnTo>
                    <a:pt x="196" y="141"/>
                  </a:lnTo>
                  <a:lnTo>
                    <a:pt x="198" y="141"/>
                  </a:lnTo>
                  <a:lnTo>
                    <a:pt x="200" y="141"/>
                  </a:lnTo>
                  <a:lnTo>
                    <a:pt x="202" y="141"/>
                  </a:lnTo>
                  <a:lnTo>
                    <a:pt x="204" y="141"/>
                  </a:lnTo>
                  <a:lnTo>
                    <a:pt x="206" y="141"/>
                  </a:lnTo>
                  <a:lnTo>
                    <a:pt x="208" y="141"/>
                  </a:lnTo>
                  <a:lnTo>
                    <a:pt x="210" y="141"/>
                  </a:lnTo>
                  <a:lnTo>
                    <a:pt x="212" y="141"/>
                  </a:lnTo>
                  <a:lnTo>
                    <a:pt x="214" y="141"/>
                  </a:lnTo>
                  <a:lnTo>
                    <a:pt x="216" y="141"/>
                  </a:lnTo>
                  <a:lnTo>
                    <a:pt x="218" y="141"/>
                  </a:lnTo>
                  <a:lnTo>
                    <a:pt x="220" y="141"/>
                  </a:lnTo>
                  <a:lnTo>
                    <a:pt x="220" y="139"/>
                  </a:lnTo>
                  <a:lnTo>
                    <a:pt x="222" y="139"/>
                  </a:lnTo>
                  <a:lnTo>
                    <a:pt x="224" y="139"/>
                  </a:lnTo>
                  <a:lnTo>
                    <a:pt x="226" y="139"/>
                  </a:lnTo>
                  <a:lnTo>
                    <a:pt x="226" y="141"/>
                  </a:lnTo>
                  <a:lnTo>
                    <a:pt x="226" y="145"/>
                  </a:lnTo>
                  <a:lnTo>
                    <a:pt x="226" y="147"/>
                  </a:lnTo>
                  <a:lnTo>
                    <a:pt x="226" y="151"/>
                  </a:lnTo>
                  <a:lnTo>
                    <a:pt x="226" y="153"/>
                  </a:lnTo>
                  <a:lnTo>
                    <a:pt x="226" y="155"/>
                  </a:lnTo>
                  <a:lnTo>
                    <a:pt x="226" y="167"/>
                  </a:lnTo>
                  <a:lnTo>
                    <a:pt x="226" y="169"/>
                  </a:lnTo>
                  <a:lnTo>
                    <a:pt x="226" y="175"/>
                  </a:lnTo>
                  <a:lnTo>
                    <a:pt x="226" y="177"/>
                  </a:lnTo>
                  <a:lnTo>
                    <a:pt x="226" y="181"/>
                  </a:lnTo>
                  <a:lnTo>
                    <a:pt x="226" y="183"/>
                  </a:lnTo>
                  <a:lnTo>
                    <a:pt x="226" y="185"/>
                  </a:lnTo>
                  <a:lnTo>
                    <a:pt x="226" y="187"/>
                  </a:lnTo>
                  <a:lnTo>
                    <a:pt x="226" y="189"/>
                  </a:lnTo>
                  <a:lnTo>
                    <a:pt x="226" y="193"/>
                  </a:lnTo>
                  <a:lnTo>
                    <a:pt x="226" y="195"/>
                  </a:lnTo>
                  <a:lnTo>
                    <a:pt x="226" y="197"/>
                  </a:lnTo>
                  <a:lnTo>
                    <a:pt x="226" y="199"/>
                  </a:lnTo>
                  <a:lnTo>
                    <a:pt x="226" y="201"/>
                  </a:lnTo>
                  <a:lnTo>
                    <a:pt x="228" y="207"/>
                  </a:lnTo>
                  <a:lnTo>
                    <a:pt x="228" y="209"/>
                  </a:lnTo>
                  <a:lnTo>
                    <a:pt x="228" y="211"/>
                  </a:lnTo>
                  <a:lnTo>
                    <a:pt x="228" y="213"/>
                  </a:lnTo>
                  <a:lnTo>
                    <a:pt x="228" y="215"/>
                  </a:lnTo>
                  <a:lnTo>
                    <a:pt x="228" y="217"/>
                  </a:lnTo>
                  <a:lnTo>
                    <a:pt x="228" y="219"/>
                  </a:lnTo>
                  <a:lnTo>
                    <a:pt x="228" y="221"/>
                  </a:lnTo>
                  <a:lnTo>
                    <a:pt x="226" y="221"/>
                  </a:lnTo>
                  <a:lnTo>
                    <a:pt x="222" y="221"/>
                  </a:lnTo>
                  <a:lnTo>
                    <a:pt x="220" y="221"/>
                  </a:lnTo>
                  <a:lnTo>
                    <a:pt x="212" y="221"/>
                  </a:lnTo>
                  <a:lnTo>
                    <a:pt x="208" y="221"/>
                  </a:lnTo>
                  <a:lnTo>
                    <a:pt x="206" y="221"/>
                  </a:lnTo>
                  <a:lnTo>
                    <a:pt x="204" y="221"/>
                  </a:lnTo>
                  <a:lnTo>
                    <a:pt x="202" y="221"/>
                  </a:lnTo>
                  <a:lnTo>
                    <a:pt x="200" y="221"/>
                  </a:lnTo>
                  <a:lnTo>
                    <a:pt x="196" y="221"/>
                  </a:lnTo>
                  <a:lnTo>
                    <a:pt x="194" y="221"/>
                  </a:lnTo>
                  <a:lnTo>
                    <a:pt x="192" y="221"/>
                  </a:lnTo>
                  <a:lnTo>
                    <a:pt x="192" y="221"/>
                  </a:lnTo>
                  <a:lnTo>
                    <a:pt x="190" y="221"/>
                  </a:lnTo>
                  <a:lnTo>
                    <a:pt x="188" y="221"/>
                  </a:lnTo>
                  <a:lnTo>
                    <a:pt x="186" y="221"/>
                  </a:lnTo>
                  <a:lnTo>
                    <a:pt x="184" y="221"/>
                  </a:lnTo>
                  <a:lnTo>
                    <a:pt x="182" y="221"/>
                  </a:lnTo>
                  <a:lnTo>
                    <a:pt x="178" y="221"/>
                  </a:lnTo>
                  <a:lnTo>
                    <a:pt x="176" y="221"/>
                  </a:lnTo>
                  <a:lnTo>
                    <a:pt x="174" y="221"/>
                  </a:lnTo>
                  <a:lnTo>
                    <a:pt x="172" y="221"/>
                  </a:lnTo>
                  <a:lnTo>
                    <a:pt x="170" y="221"/>
                  </a:lnTo>
                  <a:lnTo>
                    <a:pt x="166" y="221"/>
                  </a:lnTo>
                  <a:lnTo>
                    <a:pt x="164" y="221"/>
                  </a:lnTo>
                  <a:lnTo>
                    <a:pt x="160" y="221"/>
                  </a:lnTo>
                  <a:lnTo>
                    <a:pt x="158" y="221"/>
                  </a:lnTo>
                  <a:lnTo>
                    <a:pt x="156" y="221"/>
                  </a:lnTo>
                  <a:lnTo>
                    <a:pt x="154" y="221"/>
                  </a:lnTo>
                  <a:lnTo>
                    <a:pt x="152" y="221"/>
                  </a:lnTo>
                  <a:lnTo>
                    <a:pt x="150" y="221"/>
                  </a:lnTo>
                  <a:lnTo>
                    <a:pt x="146" y="221"/>
                  </a:lnTo>
                  <a:lnTo>
                    <a:pt x="144" y="221"/>
                  </a:lnTo>
                  <a:lnTo>
                    <a:pt x="142" y="221"/>
                  </a:lnTo>
                  <a:lnTo>
                    <a:pt x="140" y="221"/>
                  </a:lnTo>
                  <a:lnTo>
                    <a:pt x="136" y="221"/>
                  </a:lnTo>
                  <a:lnTo>
                    <a:pt x="134" y="221"/>
                  </a:lnTo>
                  <a:lnTo>
                    <a:pt x="132" y="221"/>
                  </a:lnTo>
                  <a:lnTo>
                    <a:pt x="130" y="221"/>
                  </a:lnTo>
                  <a:lnTo>
                    <a:pt x="128" y="221"/>
                  </a:lnTo>
                  <a:lnTo>
                    <a:pt x="126" y="221"/>
                  </a:lnTo>
                  <a:lnTo>
                    <a:pt x="124" y="221"/>
                  </a:lnTo>
                  <a:lnTo>
                    <a:pt x="122" y="221"/>
                  </a:lnTo>
                  <a:lnTo>
                    <a:pt x="120" y="221"/>
                  </a:lnTo>
                  <a:lnTo>
                    <a:pt x="118" y="221"/>
                  </a:lnTo>
                  <a:lnTo>
                    <a:pt x="116" y="221"/>
                  </a:lnTo>
                  <a:lnTo>
                    <a:pt x="114" y="221"/>
                  </a:lnTo>
                  <a:lnTo>
                    <a:pt x="112" y="221"/>
                  </a:lnTo>
                  <a:lnTo>
                    <a:pt x="110" y="221"/>
                  </a:lnTo>
                  <a:lnTo>
                    <a:pt x="108" y="221"/>
                  </a:lnTo>
                  <a:lnTo>
                    <a:pt x="106" y="221"/>
                  </a:lnTo>
                  <a:lnTo>
                    <a:pt x="106" y="223"/>
                  </a:lnTo>
                  <a:lnTo>
                    <a:pt x="104" y="223"/>
                  </a:lnTo>
                  <a:lnTo>
                    <a:pt x="102" y="223"/>
                  </a:lnTo>
                  <a:lnTo>
                    <a:pt x="98" y="223"/>
                  </a:lnTo>
                  <a:lnTo>
                    <a:pt x="96" y="223"/>
                  </a:lnTo>
                  <a:lnTo>
                    <a:pt x="96" y="223"/>
                  </a:lnTo>
                  <a:lnTo>
                    <a:pt x="94" y="223"/>
                  </a:lnTo>
                  <a:lnTo>
                    <a:pt x="92" y="223"/>
                  </a:lnTo>
                  <a:lnTo>
                    <a:pt x="90" y="223"/>
                  </a:lnTo>
                  <a:lnTo>
                    <a:pt x="88" y="223"/>
                  </a:lnTo>
                  <a:lnTo>
                    <a:pt x="84" y="223"/>
                  </a:lnTo>
                  <a:lnTo>
                    <a:pt x="80" y="223"/>
                  </a:lnTo>
                  <a:lnTo>
                    <a:pt x="78" y="223"/>
                  </a:lnTo>
                  <a:lnTo>
                    <a:pt x="76" y="223"/>
                  </a:lnTo>
                  <a:lnTo>
                    <a:pt x="72" y="223"/>
                  </a:lnTo>
                  <a:lnTo>
                    <a:pt x="66" y="223"/>
                  </a:lnTo>
                  <a:lnTo>
                    <a:pt x="64" y="223"/>
                  </a:lnTo>
                  <a:lnTo>
                    <a:pt x="56" y="223"/>
                  </a:lnTo>
                  <a:lnTo>
                    <a:pt x="56" y="221"/>
                  </a:lnTo>
                  <a:lnTo>
                    <a:pt x="54" y="221"/>
                  </a:lnTo>
                  <a:lnTo>
                    <a:pt x="56" y="221"/>
                  </a:lnTo>
                  <a:lnTo>
                    <a:pt x="54" y="221"/>
                  </a:lnTo>
                  <a:lnTo>
                    <a:pt x="54" y="219"/>
                  </a:lnTo>
                  <a:lnTo>
                    <a:pt x="56" y="219"/>
                  </a:lnTo>
                  <a:lnTo>
                    <a:pt x="54" y="219"/>
                  </a:lnTo>
                  <a:lnTo>
                    <a:pt x="54" y="217"/>
                  </a:lnTo>
                  <a:lnTo>
                    <a:pt x="54" y="215"/>
                  </a:lnTo>
                  <a:lnTo>
                    <a:pt x="54" y="213"/>
                  </a:lnTo>
                  <a:lnTo>
                    <a:pt x="52" y="213"/>
                  </a:lnTo>
                  <a:lnTo>
                    <a:pt x="52" y="211"/>
                  </a:lnTo>
                  <a:lnTo>
                    <a:pt x="50" y="211"/>
                  </a:lnTo>
                  <a:lnTo>
                    <a:pt x="52" y="209"/>
                  </a:lnTo>
                  <a:lnTo>
                    <a:pt x="50" y="209"/>
                  </a:lnTo>
                  <a:lnTo>
                    <a:pt x="52" y="207"/>
                  </a:lnTo>
                  <a:lnTo>
                    <a:pt x="52" y="205"/>
                  </a:lnTo>
                  <a:lnTo>
                    <a:pt x="52" y="207"/>
                  </a:lnTo>
                  <a:lnTo>
                    <a:pt x="52" y="205"/>
                  </a:lnTo>
                  <a:lnTo>
                    <a:pt x="52" y="203"/>
                  </a:lnTo>
                  <a:lnTo>
                    <a:pt x="52" y="201"/>
                  </a:lnTo>
                  <a:lnTo>
                    <a:pt x="54" y="201"/>
                  </a:lnTo>
                  <a:lnTo>
                    <a:pt x="54" y="201"/>
                  </a:lnTo>
                  <a:lnTo>
                    <a:pt x="52" y="201"/>
                  </a:lnTo>
                  <a:lnTo>
                    <a:pt x="54" y="201"/>
                  </a:lnTo>
                  <a:lnTo>
                    <a:pt x="54" y="199"/>
                  </a:lnTo>
                  <a:lnTo>
                    <a:pt x="56" y="199"/>
                  </a:lnTo>
                  <a:lnTo>
                    <a:pt x="56" y="197"/>
                  </a:lnTo>
                  <a:lnTo>
                    <a:pt x="56" y="195"/>
                  </a:lnTo>
                  <a:lnTo>
                    <a:pt x="56" y="193"/>
                  </a:lnTo>
                  <a:lnTo>
                    <a:pt x="54" y="193"/>
                  </a:lnTo>
                  <a:lnTo>
                    <a:pt x="56" y="193"/>
                  </a:lnTo>
                  <a:lnTo>
                    <a:pt x="54" y="191"/>
                  </a:lnTo>
                  <a:lnTo>
                    <a:pt x="54" y="189"/>
                  </a:lnTo>
                  <a:lnTo>
                    <a:pt x="52" y="189"/>
                  </a:lnTo>
                  <a:lnTo>
                    <a:pt x="50" y="189"/>
                  </a:lnTo>
                  <a:lnTo>
                    <a:pt x="50" y="187"/>
                  </a:lnTo>
                  <a:lnTo>
                    <a:pt x="50" y="185"/>
                  </a:lnTo>
                  <a:lnTo>
                    <a:pt x="50" y="183"/>
                  </a:lnTo>
                  <a:lnTo>
                    <a:pt x="48" y="183"/>
                  </a:lnTo>
                  <a:lnTo>
                    <a:pt x="48" y="183"/>
                  </a:lnTo>
                  <a:lnTo>
                    <a:pt x="46" y="183"/>
                  </a:lnTo>
                  <a:lnTo>
                    <a:pt x="46" y="181"/>
                  </a:lnTo>
                  <a:lnTo>
                    <a:pt x="44" y="181"/>
                  </a:lnTo>
                  <a:lnTo>
                    <a:pt x="44" y="183"/>
                  </a:lnTo>
                  <a:lnTo>
                    <a:pt x="42" y="183"/>
                  </a:lnTo>
                  <a:lnTo>
                    <a:pt x="42" y="181"/>
                  </a:lnTo>
                  <a:lnTo>
                    <a:pt x="40" y="179"/>
                  </a:lnTo>
                  <a:lnTo>
                    <a:pt x="38" y="175"/>
                  </a:lnTo>
                  <a:lnTo>
                    <a:pt x="38" y="173"/>
                  </a:lnTo>
                  <a:lnTo>
                    <a:pt x="38" y="171"/>
                  </a:lnTo>
                  <a:lnTo>
                    <a:pt x="38" y="169"/>
                  </a:lnTo>
                  <a:lnTo>
                    <a:pt x="36" y="169"/>
                  </a:lnTo>
                  <a:lnTo>
                    <a:pt x="36" y="167"/>
                  </a:lnTo>
                  <a:lnTo>
                    <a:pt x="36" y="165"/>
                  </a:lnTo>
                  <a:lnTo>
                    <a:pt x="34" y="157"/>
                  </a:lnTo>
                  <a:lnTo>
                    <a:pt x="32" y="157"/>
                  </a:lnTo>
                  <a:lnTo>
                    <a:pt x="32" y="153"/>
                  </a:lnTo>
                  <a:lnTo>
                    <a:pt x="30" y="151"/>
                  </a:lnTo>
                  <a:lnTo>
                    <a:pt x="30" y="147"/>
                  </a:lnTo>
                  <a:lnTo>
                    <a:pt x="28" y="143"/>
                  </a:lnTo>
                  <a:lnTo>
                    <a:pt x="28" y="141"/>
                  </a:lnTo>
                  <a:lnTo>
                    <a:pt x="26" y="141"/>
                  </a:lnTo>
                  <a:lnTo>
                    <a:pt x="26" y="139"/>
                  </a:lnTo>
                  <a:lnTo>
                    <a:pt x="24" y="133"/>
                  </a:lnTo>
                  <a:lnTo>
                    <a:pt x="24" y="131"/>
                  </a:lnTo>
                  <a:lnTo>
                    <a:pt x="24" y="129"/>
                  </a:lnTo>
                  <a:lnTo>
                    <a:pt x="22" y="123"/>
                  </a:lnTo>
                  <a:lnTo>
                    <a:pt x="20" y="121"/>
                  </a:lnTo>
                  <a:lnTo>
                    <a:pt x="20" y="119"/>
                  </a:lnTo>
                  <a:lnTo>
                    <a:pt x="20" y="117"/>
                  </a:lnTo>
                  <a:lnTo>
                    <a:pt x="18" y="115"/>
                  </a:lnTo>
                  <a:lnTo>
                    <a:pt x="18" y="113"/>
                  </a:lnTo>
                  <a:lnTo>
                    <a:pt x="18" y="111"/>
                  </a:lnTo>
                  <a:lnTo>
                    <a:pt x="16" y="109"/>
                  </a:lnTo>
                  <a:lnTo>
                    <a:pt x="16" y="107"/>
                  </a:lnTo>
                  <a:lnTo>
                    <a:pt x="16" y="105"/>
                  </a:lnTo>
                  <a:lnTo>
                    <a:pt x="14" y="105"/>
                  </a:lnTo>
                  <a:lnTo>
                    <a:pt x="14" y="103"/>
                  </a:lnTo>
                  <a:lnTo>
                    <a:pt x="14" y="101"/>
                  </a:lnTo>
                  <a:lnTo>
                    <a:pt x="12" y="99"/>
                  </a:lnTo>
                  <a:lnTo>
                    <a:pt x="12" y="97"/>
                  </a:lnTo>
                  <a:lnTo>
                    <a:pt x="12" y="95"/>
                  </a:lnTo>
                  <a:lnTo>
                    <a:pt x="10" y="92"/>
                  </a:lnTo>
                  <a:lnTo>
                    <a:pt x="10" y="90"/>
                  </a:lnTo>
                  <a:lnTo>
                    <a:pt x="10" y="88"/>
                  </a:lnTo>
                  <a:lnTo>
                    <a:pt x="8" y="88"/>
                  </a:lnTo>
                  <a:lnTo>
                    <a:pt x="8" y="86"/>
                  </a:lnTo>
                  <a:lnTo>
                    <a:pt x="8" y="84"/>
                  </a:lnTo>
                  <a:lnTo>
                    <a:pt x="8" y="82"/>
                  </a:lnTo>
                  <a:lnTo>
                    <a:pt x="6" y="80"/>
                  </a:lnTo>
                  <a:lnTo>
                    <a:pt x="6" y="78"/>
                  </a:lnTo>
                  <a:lnTo>
                    <a:pt x="6" y="76"/>
                  </a:lnTo>
                  <a:lnTo>
                    <a:pt x="4" y="74"/>
                  </a:lnTo>
                  <a:lnTo>
                    <a:pt x="4" y="72"/>
                  </a:lnTo>
                  <a:lnTo>
                    <a:pt x="2" y="66"/>
                  </a:lnTo>
                  <a:lnTo>
                    <a:pt x="2" y="64"/>
                  </a:lnTo>
                  <a:lnTo>
                    <a:pt x="0" y="62"/>
                  </a:lnTo>
                  <a:lnTo>
                    <a:pt x="0" y="60"/>
                  </a:lnTo>
                  <a:lnTo>
                    <a:pt x="0" y="58"/>
                  </a:lnTo>
                  <a:lnTo>
                    <a:pt x="0" y="56"/>
                  </a:lnTo>
                  <a:lnTo>
                    <a:pt x="0" y="54"/>
                  </a:lnTo>
                  <a:lnTo>
                    <a:pt x="2" y="52"/>
                  </a:lnTo>
                  <a:lnTo>
                    <a:pt x="6" y="50"/>
                  </a:lnTo>
                  <a:lnTo>
                    <a:pt x="8" y="50"/>
                  </a:lnTo>
                  <a:lnTo>
                    <a:pt x="10" y="48"/>
                  </a:lnTo>
                  <a:lnTo>
                    <a:pt x="12" y="48"/>
                  </a:lnTo>
                  <a:lnTo>
                    <a:pt x="14" y="46"/>
                  </a:lnTo>
                  <a:lnTo>
                    <a:pt x="16" y="46"/>
                  </a:lnTo>
                  <a:lnTo>
                    <a:pt x="20" y="44"/>
                  </a:lnTo>
                  <a:lnTo>
                    <a:pt x="24" y="42"/>
                  </a:lnTo>
                  <a:lnTo>
                    <a:pt x="26" y="40"/>
                  </a:lnTo>
                  <a:lnTo>
                    <a:pt x="28" y="40"/>
                  </a:lnTo>
                  <a:lnTo>
                    <a:pt x="28" y="38"/>
                  </a:lnTo>
                  <a:lnTo>
                    <a:pt x="32" y="38"/>
                  </a:lnTo>
                  <a:lnTo>
                    <a:pt x="34" y="36"/>
                  </a:lnTo>
                  <a:lnTo>
                    <a:pt x="36" y="36"/>
                  </a:lnTo>
                  <a:lnTo>
                    <a:pt x="36" y="34"/>
                  </a:lnTo>
                  <a:lnTo>
                    <a:pt x="40" y="32"/>
                  </a:lnTo>
                  <a:lnTo>
                    <a:pt x="44" y="30"/>
                  </a:lnTo>
                  <a:lnTo>
                    <a:pt x="48" y="28"/>
                  </a:lnTo>
                  <a:lnTo>
                    <a:pt x="50" y="28"/>
                  </a:lnTo>
                  <a:lnTo>
                    <a:pt x="58" y="22"/>
                  </a:lnTo>
                  <a:lnTo>
                    <a:pt x="64" y="20"/>
                  </a:lnTo>
                  <a:lnTo>
                    <a:pt x="66" y="20"/>
                  </a:lnTo>
                  <a:lnTo>
                    <a:pt x="68" y="18"/>
                  </a:lnTo>
                  <a:lnTo>
                    <a:pt x="70" y="18"/>
                  </a:lnTo>
                  <a:lnTo>
                    <a:pt x="70" y="16"/>
                  </a:lnTo>
                  <a:lnTo>
                    <a:pt x="72" y="16"/>
                  </a:lnTo>
                  <a:lnTo>
                    <a:pt x="74" y="16"/>
                  </a:lnTo>
                  <a:lnTo>
                    <a:pt x="76" y="14"/>
                  </a:lnTo>
                  <a:lnTo>
                    <a:pt x="82" y="12"/>
                  </a:lnTo>
                  <a:lnTo>
                    <a:pt x="82" y="10"/>
                  </a:lnTo>
                  <a:lnTo>
                    <a:pt x="86" y="8"/>
                  </a:lnTo>
                  <a:lnTo>
                    <a:pt x="90" y="8"/>
                  </a:lnTo>
                  <a:lnTo>
                    <a:pt x="92" y="8"/>
                  </a:lnTo>
                  <a:lnTo>
                    <a:pt x="100" y="2"/>
                  </a:lnTo>
                  <a:lnTo>
                    <a:pt x="98" y="2"/>
                  </a:lnTo>
                  <a:lnTo>
                    <a:pt x="98" y="0"/>
                  </a:lnTo>
                  <a:lnTo>
                    <a:pt x="96" y="0"/>
                  </a:lnTo>
                  <a:lnTo>
                    <a:pt x="100" y="0"/>
                  </a:lnTo>
                  <a:lnTo>
                    <a:pt x="104" y="0"/>
                  </a:lnTo>
                  <a:lnTo>
                    <a:pt x="106" y="0"/>
                  </a:lnTo>
                  <a:lnTo>
                    <a:pt x="108" y="0"/>
                  </a:lnTo>
                  <a:lnTo>
                    <a:pt x="112" y="0"/>
                  </a:lnTo>
                  <a:lnTo>
                    <a:pt x="112" y="2"/>
                  </a:lnTo>
                  <a:lnTo>
                    <a:pt x="114" y="2"/>
                  </a:lnTo>
                  <a:lnTo>
                    <a:pt x="118" y="2"/>
                  </a:lnTo>
                  <a:lnTo>
                    <a:pt x="120"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1" name="Freeform 176"/>
            <p:cNvSpPr>
              <a:spLocks/>
            </p:cNvSpPr>
            <p:nvPr/>
          </p:nvSpPr>
          <p:spPr bwMode="auto">
            <a:xfrm>
              <a:off x="8551863" y="3541713"/>
              <a:ext cx="215900" cy="223838"/>
            </a:xfrm>
            <a:custGeom>
              <a:avLst/>
              <a:gdLst>
                <a:gd name="T0" fmla="*/ 130 w 136"/>
                <a:gd name="T1" fmla="*/ 5 h 141"/>
                <a:gd name="T2" fmla="*/ 128 w 136"/>
                <a:gd name="T3" fmla="*/ 7 h 141"/>
                <a:gd name="T4" fmla="*/ 128 w 136"/>
                <a:gd name="T5" fmla="*/ 7 h 141"/>
                <a:gd name="T6" fmla="*/ 124 w 136"/>
                <a:gd name="T7" fmla="*/ 11 h 141"/>
                <a:gd name="T8" fmla="*/ 124 w 136"/>
                <a:gd name="T9" fmla="*/ 15 h 141"/>
                <a:gd name="T10" fmla="*/ 128 w 136"/>
                <a:gd name="T11" fmla="*/ 19 h 141"/>
                <a:gd name="T12" fmla="*/ 128 w 136"/>
                <a:gd name="T13" fmla="*/ 21 h 141"/>
                <a:gd name="T14" fmla="*/ 130 w 136"/>
                <a:gd name="T15" fmla="*/ 27 h 141"/>
                <a:gd name="T16" fmla="*/ 130 w 136"/>
                <a:gd name="T17" fmla="*/ 33 h 141"/>
                <a:gd name="T18" fmla="*/ 130 w 136"/>
                <a:gd name="T19" fmla="*/ 35 h 141"/>
                <a:gd name="T20" fmla="*/ 134 w 136"/>
                <a:gd name="T21" fmla="*/ 39 h 141"/>
                <a:gd name="T22" fmla="*/ 130 w 136"/>
                <a:gd name="T23" fmla="*/ 47 h 141"/>
                <a:gd name="T24" fmla="*/ 126 w 136"/>
                <a:gd name="T25" fmla="*/ 53 h 141"/>
                <a:gd name="T26" fmla="*/ 122 w 136"/>
                <a:gd name="T27" fmla="*/ 59 h 141"/>
                <a:gd name="T28" fmla="*/ 130 w 136"/>
                <a:gd name="T29" fmla="*/ 65 h 141"/>
                <a:gd name="T30" fmla="*/ 128 w 136"/>
                <a:gd name="T31" fmla="*/ 69 h 141"/>
                <a:gd name="T32" fmla="*/ 124 w 136"/>
                <a:gd name="T33" fmla="*/ 71 h 141"/>
                <a:gd name="T34" fmla="*/ 118 w 136"/>
                <a:gd name="T35" fmla="*/ 81 h 141"/>
                <a:gd name="T36" fmla="*/ 110 w 136"/>
                <a:gd name="T37" fmla="*/ 87 h 141"/>
                <a:gd name="T38" fmla="*/ 104 w 136"/>
                <a:gd name="T39" fmla="*/ 95 h 141"/>
                <a:gd name="T40" fmla="*/ 98 w 136"/>
                <a:gd name="T41" fmla="*/ 105 h 141"/>
                <a:gd name="T42" fmla="*/ 96 w 136"/>
                <a:gd name="T43" fmla="*/ 115 h 141"/>
                <a:gd name="T44" fmla="*/ 92 w 136"/>
                <a:gd name="T45" fmla="*/ 125 h 141"/>
                <a:gd name="T46" fmla="*/ 86 w 136"/>
                <a:gd name="T47" fmla="*/ 135 h 141"/>
                <a:gd name="T48" fmla="*/ 84 w 136"/>
                <a:gd name="T49" fmla="*/ 137 h 141"/>
                <a:gd name="T50" fmla="*/ 86 w 136"/>
                <a:gd name="T51" fmla="*/ 121 h 141"/>
                <a:gd name="T52" fmla="*/ 88 w 136"/>
                <a:gd name="T53" fmla="*/ 111 h 141"/>
                <a:gd name="T54" fmla="*/ 82 w 136"/>
                <a:gd name="T55" fmla="*/ 103 h 141"/>
                <a:gd name="T56" fmla="*/ 76 w 136"/>
                <a:gd name="T57" fmla="*/ 97 h 141"/>
                <a:gd name="T58" fmla="*/ 66 w 136"/>
                <a:gd name="T59" fmla="*/ 95 h 141"/>
                <a:gd name="T60" fmla="*/ 56 w 136"/>
                <a:gd name="T61" fmla="*/ 93 h 141"/>
                <a:gd name="T62" fmla="*/ 48 w 136"/>
                <a:gd name="T63" fmla="*/ 85 h 141"/>
                <a:gd name="T64" fmla="*/ 40 w 136"/>
                <a:gd name="T65" fmla="*/ 85 h 141"/>
                <a:gd name="T66" fmla="*/ 38 w 136"/>
                <a:gd name="T67" fmla="*/ 79 h 141"/>
                <a:gd name="T68" fmla="*/ 26 w 136"/>
                <a:gd name="T69" fmla="*/ 81 h 141"/>
                <a:gd name="T70" fmla="*/ 26 w 136"/>
                <a:gd name="T71" fmla="*/ 69 h 141"/>
                <a:gd name="T72" fmla="*/ 22 w 136"/>
                <a:gd name="T73" fmla="*/ 67 h 141"/>
                <a:gd name="T74" fmla="*/ 18 w 136"/>
                <a:gd name="T75" fmla="*/ 63 h 141"/>
                <a:gd name="T76" fmla="*/ 8 w 136"/>
                <a:gd name="T77" fmla="*/ 61 h 141"/>
                <a:gd name="T78" fmla="*/ 8 w 136"/>
                <a:gd name="T79" fmla="*/ 55 h 141"/>
                <a:gd name="T80" fmla="*/ 10 w 136"/>
                <a:gd name="T81" fmla="*/ 47 h 141"/>
                <a:gd name="T82" fmla="*/ 4 w 136"/>
                <a:gd name="T83" fmla="*/ 41 h 141"/>
                <a:gd name="T84" fmla="*/ 2 w 136"/>
                <a:gd name="T85" fmla="*/ 37 h 141"/>
                <a:gd name="T86" fmla="*/ 2 w 136"/>
                <a:gd name="T87" fmla="*/ 27 h 141"/>
                <a:gd name="T88" fmla="*/ 4 w 136"/>
                <a:gd name="T89" fmla="*/ 21 h 141"/>
                <a:gd name="T90" fmla="*/ 6 w 136"/>
                <a:gd name="T91" fmla="*/ 17 h 141"/>
                <a:gd name="T92" fmla="*/ 4 w 136"/>
                <a:gd name="T93" fmla="*/ 15 h 141"/>
                <a:gd name="T94" fmla="*/ 0 w 136"/>
                <a:gd name="T95" fmla="*/ 7 h 141"/>
                <a:gd name="T96" fmla="*/ 12 w 136"/>
                <a:gd name="T97" fmla="*/ 2 h 141"/>
                <a:gd name="T98" fmla="*/ 26 w 136"/>
                <a:gd name="T99" fmla="*/ 2 h 141"/>
                <a:gd name="T100" fmla="*/ 38 w 136"/>
                <a:gd name="T101" fmla="*/ 2 h 141"/>
                <a:gd name="T102" fmla="*/ 64 w 136"/>
                <a:gd name="T103" fmla="*/ 2 h 141"/>
                <a:gd name="T104" fmla="*/ 88 w 136"/>
                <a:gd name="T105" fmla="*/ 2 h 141"/>
                <a:gd name="T106" fmla="*/ 126 w 136"/>
                <a:gd name="T10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6" h="141">
                  <a:moveTo>
                    <a:pt x="128" y="2"/>
                  </a:moveTo>
                  <a:lnTo>
                    <a:pt x="128" y="0"/>
                  </a:lnTo>
                  <a:lnTo>
                    <a:pt x="128" y="2"/>
                  </a:lnTo>
                  <a:lnTo>
                    <a:pt x="128" y="0"/>
                  </a:lnTo>
                  <a:lnTo>
                    <a:pt x="130" y="2"/>
                  </a:lnTo>
                  <a:lnTo>
                    <a:pt x="130" y="5"/>
                  </a:lnTo>
                  <a:lnTo>
                    <a:pt x="130" y="2"/>
                  </a:lnTo>
                  <a:lnTo>
                    <a:pt x="128" y="2"/>
                  </a:lnTo>
                  <a:lnTo>
                    <a:pt x="128" y="5"/>
                  </a:lnTo>
                  <a:lnTo>
                    <a:pt x="130" y="5"/>
                  </a:lnTo>
                  <a:lnTo>
                    <a:pt x="130" y="7"/>
                  </a:lnTo>
                  <a:lnTo>
                    <a:pt x="128" y="7"/>
                  </a:lnTo>
                  <a:lnTo>
                    <a:pt x="128" y="5"/>
                  </a:lnTo>
                  <a:lnTo>
                    <a:pt x="128" y="7"/>
                  </a:lnTo>
                  <a:lnTo>
                    <a:pt x="128" y="5"/>
                  </a:lnTo>
                  <a:lnTo>
                    <a:pt x="128" y="7"/>
                  </a:lnTo>
                  <a:lnTo>
                    <a:pt x="126" y="7"/>
                  </a:lnTo>
                  <a:lnTo>
                    <a:pt x="128" y="7"/>
                  </a:lnTo>
                  <a:lnTo>
                    <a:pt x="128" y="9"/>
                  </a:lnTo>
                  <a:lnTo>
                    <a:pt x="126" y="9"/>
                  </a:lnTo>
                  <a:lnTo>
                    <a:pt x="128" y="9"/>
                  </a:lnTo>
                  <a:lnTo>
                    <a:pt x="128" y="11"/>
                  </a:lnTo>
                  <a:lnTo>
                    <a:pt x="126" y="11"/>
                  </a:lnTo>
                  <a:lnTo>
                    <a:pt x="124" y="11"/>
                  </a:lnTo>
                  <a:lnTo>
                    <a:pt x="124" y="13"/>
                  </a:lnTo>
                  <a:lnTo>
                    <a:pt x="126" y="13"/>
                  </a:lnTo>
                  <a:lnTo>
                    <a:pt x="124" y="13"/>
                  </a:lnTo>
                  <a:lnTo>
                    <a:pt x="126" y="13"/>
                  </a:lnTo>
                  <a:lnTo>
                    <a:pt x="126" y="15"/>
                  </a:lnTo>
                  <a:lnTo>
                    <a:pt x="124" y="15"/>
                  </a:lnTo>
                  <a:lnTo>
                    <a:pt x="126" y="15"/>
                  </a:lnTo>
                  <a:lnTo>
                    <a:pt x="126" y="15"/>
                  </a:lnTo>
                  <a:lnTo>
                    <a:pt x="126" y="15"/>
                  </a:lnTo>
                  <a:lnTo>
                    <a:pt x="126" y="17"/>
                  </a:lnTo>
                  <a:lnTo>
                    <a:pt x="126" y="19"/>
                  </a:lnTo>
                  <a:lnTo>
                    <a:pt x="128" y="19"/>
                  </a:lnTo>
                  <a:lnTo>
                    <a:pt x="128" y="17"/>
                  </a:lnTo>
                  <a:lnTo>
                    <a:pt x="128" y="19"/>
                  </a:lnTo>
                  <a:lnTo>
                    <a:pt x="130" y="19"/>
                  </a:lnTo>
                  <a:lnTo>
                    <a:pt x="128" y="21"/>
                  </a:lnTo>
                  <a:lnTo>
                    <a:pt x="128" y="19"/>
                  </a:lnTo>
                  <a:lnTo>
                    <a:pt x="128" y="21"/>
                  </a:lnTo>
                  <a:lnTo>
                    <a:pt x="128" y="23"/>
                  </a:lnTo>
                  <a:lnTo>
                    <a:pt x="128" y="21"/>
                  </a:lnTo>
                  <a:lnTo>
                    <a:pt x="128" y="23"/>
                  </a:lnTo>
                  <a:lnTo>
                    <a:pt x="128" y="25"/>
                  </a:lnTo>
                  <a:lnTo>
                    <a:pt x="130" y="25"/>
                  </a:lnTo>
                  <a:lnTo>
                    <a:pt x="130" y="27"/>
                  </a:lnTo>
                  <a:lnTo>
                    <a:pt x="130" y="25"/>
                  </a:lnTo>
                  <a:lnTo>
                    <a:pt x="132" y="27"/>
                  </a:lnTo>
                  <a:lnTo>
                    <a:pt x="130" y="27"/>
                  </a:lnTo>
                  <a:lnTo>
                    <a:pt x="130" y="29"/>
                  </a:lnTo>
                  <a:lnTo>
                    <a:pt x="130" y="31"/>
                  </a:lnTo>
                  <a:lnTo>
                    <a:pt x="130" y="33"/>
                  </a:lnTo>
                  <a:lnTo>
                    <a:pt x="128" y="33"/>
                  </a:lnTo>
                  <a:lnTo>
                    <a:pt x="128" y="35"/>
                  </a:lnTo>
                  <a:lnTo>
                    <a:pt x="130" y="35"/>
                  </a:lnTo>
                  <a:lnTo>
                    <a:pt x="128" y="37"/>
                  </a:lnTo>
                  <a:lnTo>
                    <a:pt x="130" y="37"/>
                  </a:lnTo>
                  <a:lnTo>
                    <a:pt x="130" y="35"/>
                  </a:lnTo>
                  <a:lnTo>
                    <a:pt x="132" y="35"/>
                  </a:lnTo>
                  <a:lnTo>
                    <a:pt x="132" y="37"/>
                  </a:lnTo>
                  <a:lnTo>
                    <a:pt x="134" y="37"/>
                  </a:lnTo>
                  <a:lnTo>
                    <a:pt x="134" y="39"/>
                  </a:lnTo>
                  <a:lnTo>
                    <a:pt x="136" y="39"/>
                  </a:lnTo>
                  <a:lnTo>
                    <a:pt x="134" y="39"/>
                  </a:lnTo>
                  <a:lnTo>
                    <a:pt x="134" y="41"/>
                  </a:lnTo>
                  <a:lnTo>
                    <a:pt x="132" y="41"/>
                  </a:lnTo>
                  <a:lnTo>
                    <a:pt x="130" y="41"/>
                  </a:lnTo>
                  <a:lnTo>
                    <a:pt x="130" y="43"/>
                  </a:lnTo>
                  <a:lnTo>
                    <a:pt x="130" y="45"/>
                  </a:lnTo>
                  <a:lnTo>
                    <a:pt x="130" y="47"/>
                  </a:lnTo>
                  <a:lnTo>
                    <a:pt x="128" y="47"/>
                  </a:lnTo>
                  <a:lnTo>
                    <a:pt x="130" y="47"/>
                  </a:lnTo>
                  <a:lnTo>
                    <a:pt x="130" y="49"/>
                  </a:lnTo>
                  <a:lnTo>
                    <a:pt x="130" y="51"/>
                  </a:lnTo>
                  <a:lnTo>
                    <a:pt x="128" y="51"/>
                  </a:lnTo>
                  <a:lnTo>
                    <a:pt x="126" y="53"/>
                  </a:lnTo>
                  <a:lnTo>
                    <a:pt x="126" y="55"/>
                  </a:lnTo>
                  <a:lnTo>
                    <a:pt x="124" y="57"/>
                  </a:lnTo>
                  <a:lnTo>
                    <a:pt x="124" y="59"/>
                  </a:lnTo>
                  <a:lnTo>
                    <a:pt x="124" y="61"/>
                  </a:lnTo>
                  <a:lnTo>
                    <a:pt x="122" y="61"/>
                  </a:lnTo>
                  <a:lnTo>
                    <a:pt x="122" y="59"/>
                  </a:lnTo>
                  <a:lnTo>
                    <a:pt x="120" y="61"/>
                  </a:lnTo>
                  <a:lnTo>
                    <a:pt x="122" y="63"/>
                  </a:lnTo>
                  <a:lnTo>
                    <a:pt x="124" y="63"/>
                  </a:lnTo>
                  <a:lnTo>
                    <a:pt x="124" y="63"/>
                  </a:lnTo>
                  <a:lnTo>
                    <a:pt x="126" y="65"/>
                  </a:lnTo>
                  <a:lnTo>
                    <a:pt x="130" y="65"/>
                  </a:lnTo>
                  <a:lnTo>
                    <a:pt x="132" y="65"/>
                  </a:lnTo>
                  <a:lnTo>
                    <a:pt x="132" y="67"/>
                  </a:lnTo>
                  <a:lnTo>
                    <a:pt x="132" y="69"/>
                  </a:lnTo>
                  <a:lnTo>
                    <a:pt x="130" y="69"/>
                  </a:lnTo>
                  <a:lnTo>
                    <a:pt x="130" y="71"/>
                  </a:lnTo>
                  <a:lnTo>
                    <a:pt x="128" y="69"/>
                  </a:lnTo>
                  <a:lnTo>
                    <a:pt x="128" y="67"/>
                  </a:lnTo>
                  <a:lnTo>
                    <a:pt x="126" y="65"/>
                  </a:lnTo>
                  <a:lnTo>
                    <a:pt x="126" y="67"/>
                  </a:lnTo>
                  <a:lnTo>
                    <a:pt x="126" y="69"/>
                  </a:lnTo>
                  <a:lnTo>
                    <a:pt x="124" y="69"/>
                  </a:lnTo>
                  <a:lnTo>
                    <a:pt x="124" y="71"/>
                  </a:lnTo>
                  <a:lnTo>
                    <a:pt x="122" y="73"/>
                  </a:lnTo>
                  <a:lnTo>
                    <a:pt x="120" y="75"/>
                  </a:lnTo>
                  <a:lnTo>
                    <a:pt x="120" y="77"/>
                  </a:lnTo>
                  <a:lnTo>
                    <a:pt x="118" y="77"/>
                  </a:lnTo>
                  <a:lnTo>
                    <a:pt x="118" y="79"/>
                  </a:lnTo>
                  <a:lnTo>
                    <a:pt x="118" y="81"/>
                  </a:lnTo>
                  <a:lnTo>
                    <a:pt x="118" y="83"/>
                  </a:lnTo>
                  <a:lnTo>
                    <a:pt x="116" y="83"/>
                  </a:lnTo>
                  <a:lnTo>
                    <a:pt x="114" y="85"/>
                  </a:lnTo>
                  <a:lnTo>
                    <a:pt x="112" y="85"/>
                  </a:lnTo>
                  <a:lnTo>
                    <a:pt x="112" y="87"/>
                  </a:lnTo>
                  <a:lnTo>
                    <a:pt x="110" y="87"/>
                  </a:lnTo>
                  <a:lnTo>
                    <a:pt x="110" y="89"/>
                  </a:lnTo>
                  <a:lnTo>
                    <a:pt x="108" y="91"/>
                  </a:lnTo>
                  <a:lnTo>
                    <a:pt x="108" y="93"/>
                  </a:lnTo>
                  <a:lnTo>
                    <a:pt x="106" y="93"/>
                  </a:lnTo>
                  <a:lnTo>
                    <a:pt x="104" y="93"/>
                  </a:lnTo>
                  <a:lnTo>
                    <a:pt x="104" y="95"/>
                  </a:lnTo>
                  <a:lnTo>
                    <a:pt x="104" y="97"/>
                  </a:lnTo>
                  <a:lnTo>
                    <a:pt x="102" y="99"/>
                  </a:lnTo>
                  <a:lnTo>
                    <a:pt x="102" y="101"/>
                  </a:lnTo>
                  <a:lnTo>
                    <a:pt x="100" y="103"/>
                  </a:lnTo>
                  <a:lnTo>
                    <a:pt x="100" y="105"/>
                  </a:lnTo>
                  <a:lnTo>
                    <a:pt x="98" y="105"/>
                  </a:lnTo>
                  <a:lnTo>
                    <a:pt x="98" y="107"/>
                  </a:lnTo>
                  <a:lnTo>
                    <a:pt x="98" y="109"/>
                  </a:lnTo>
                  <a:lnTo>
                    <a:pt x="96" y="111"/>
                  </a:lnTo>
                  <a:lnTo>
                    <a:pt x="96" y="111"/>
                  </a:lnTo>
                  <a:lnTo>
                    <a:pt x="96" y="113"/>
                  </a:lnTo>
                  <a:lnTo>
                    <a:pt x="96" y="115"/>
                  </a:lnTo>
                  <a:lnTo>
                    <a:pt x="96" y="117"/>
                  </a:lnTo>
                  <a:lnTo>
                    <a:pt x="96" y="119"/>
                  </a:lnTo>
                  <a:lnTo>
                    <a:pt x="94" y="119"/>
                  </a:lnTo>
                  <a:lnTo>
                    <a:pt x="94" y="121"/>
                  </a:lnTo>
                  <a:lnTo>
                    <a:pt x="94" y="123"/>
                  </a:lnTo>
                  <a:lnTo>
                    <a:pt x="92" y="125"/>
                  </a:lnTo>
                  <a:lnTo>
                    <a:pt x="92" y="127"/>
                  </a:lnTo>
                  <a:lnTo>
                    <a:pt x="90" y="129"/>
                  </a:lnTo>
                  <a:lnTo>
                    <a:pt x="90" y="131"/>
                  </a:lnTo>
                  <a:lnTo>
                    <a:pt x="88" y="131"/>
                  </a:lnTo>
                  <a:lnTo>
                    <a:pt x="88" y="133"/>
                  </a:lnTo>
                  <a:lnTo>
                    <a:pt x="86" y="135"/>
                  </a:lnTo>
                  <a:lnTo>
                    <a:pt x="86" y="137"/>
                  </a:lnTo>
                  <a:lnTo>
                    <a:pt x="84" y="137"/>
                  </a:lnTo>
                  <a:lnTo>
                    <a:pt x="84" y="139"/>
                  </a:lnTo>
                  <a:lnTo>
                    <a:pt x="82" y="141"/>
                  </a:lnTo>
                  <a:lnTo>
                    <a:pt x="82" y="139"/>
                  </a:lnTo>
                  <a:lnTo>
                    <a:pt x="84" y="137"/>
                  </a:lnTo>
                  <a:lnTo>
                    <a:pt x="84" y="133"/>
                  </a:lnTo>
                  <a:lnTo>
                    <a:pt x="84" y="131"/>
                  </a:lnTo>
                  <a:lnTo>
                    <a:pt x="86" y="127"/>
                  </a:lnTo>
                  <a:lnTo>
                    <a:pt x="86" y="125"/>
                  </a:lnTo>
                  <a:lnTo>
                    <a:pt x="86" y="123"/>
                  </a:lnTo>
                  <a:lnTo>
                    <a:pt x="86" y="121"/>
                  </a:lnTo>
                  <a:lnTo>
                    <a:pt x="88" y="121"/>
                  </a:lnTo>
                  <a:lnTo>
                    <a:pt x="88" y="119"/>
                  </a:lnTo>
                  <a:lnTo>
                    <a:pt x="88" y="117"/>
                  </a:lnTo>
                  <a:lnTo>
                    <a:pt x="88" y="115"/>
                  </a:lnTo>
                  <a:lnTo>
                    <a:pt x="88" y="113"/>
                  </a:lnTo>
                  <a:lnTo>
                    <a:pt x="88" y="111"/>
                  </a:lnTo>
                  <a:lnTo>
                    <a:pt x="88" y="111"/>
                  </a:lnTo>
                  <a:lnTo>
                    <a:pt x="86" y="111"/>
                  </a:lnTo>
                  <a:lnTo>
                    <a:pt x="86" y="109"/>
                  </a:lnTo>
                  <a:lnTo>
                    <a:pt x="86" y="107"/>
                  </a:lnTo>
                  <a:lnTo>
                    <a:pt x="84" y="105"/>
                  </a:lnTo>
                  <a:lnTo>
                    <a:pt x="82" y="103"/>
                  </a:lnTo>
                  <a:lnTo>
                    <a:pt x="82" y="101"/>
                  </a:lnTo>
                  <a:lnTo>
                    <a:pt x="82" y="99"/>
                  </a:lnTo>
                  <a:lnTo>
                    <a:pt x="80" y="99"/>
                  </a:lnTo>
                  <a:lnTo>
                    <a:pt x="78" y="99"/>
                  </a:lnTo>
                  <a:lnTo>
                    <a:pt x="76" y="99"/>
                  </a:lnTo>
                  <a:lnTo>
                    <a:pt x="76" y="97"/>
                  </a:lnTo>
                  <a:lnTo>
                    <a:pt x="74" y="97"/>
                  </a:lnTo>
                  <a:lnTo>
                    <a:pt x="72" y="97"/>
                  </a:lnTo>
                  <a:lnTo>
                    <a:pt x="70" y="97"/>
                  </a:lnTo>
                  <a:lnTo>
                    <a:pt x="68" y="97"/>
                  </a:lnTo>
                  <a:lnTo>
                    <a:pt x="66" y="97"/>
                  </a:lnTo>
                  <a:lnTo>
                    <a:pt x="66" y="95"/>
                  </a:lnTo>
                  <a:lnTo>
                    <a:pt x="64" y="95"/>
                  </a:lnTo>
                  <a:lnTo>
                    <a:pt x="64" y="93"/>
                  </a:lnTo>
                  <a:lnTo>
                    <a:pt x="62" y="93"/>
                  </a:lnTo>
                  <a:lnTo>
                    <a:pt x="60" y="93"/>
                  </a:lnTo>
                  <a:lnTo>
                    <a:pt x="58" y="95"/>
                  </a:lnTo>
                  <a:lnTo>
                    <a:pt x="56" y="93"/>
                  </a:lnTo>
                  <a:lnTo>
                    <a:pt x="54" y="91"/>
                  </a:lnTo>
                  <a:lnTo>
                    <a:pt x="52" y="91"/>
                  </a:lnTo>
                  <a:lnTo>
                    <a:pt x="52" y="89"/>
                  </a:lnTo>
                  <a:lnTo>
                    <a:pt x="50" y="87"/>
                  </a:lnTo>
                  <a:lnTo>
                    <a:pt x="50" y="85"/>
                  </a:lnTo>
                  <a:lnTo>
                    <a:pt x="48" y="85"/>
                  </a:lnTo>
                  <a:lnTo>
                    <a:pt x="46" y="87"/>
                  </a:lnTo>
                  <a:lnTo>
                    <a:pt x="44" y="87"/>
                  </a:lnTo>
                  <a:lnTo>
                    <a:pt x="42" y="87"/>
                  </a:lnTo>
                  <a:lnTo>
                    <a:pt x="42" y="85"/>
                  </a:lnTo>
                  <a:lnTo>
                    <a:pt x="42" y="83"/>
                  </a:lnTo>
                  <a:lnTo>
                    <a:pt x="40" y="85"/>
                  </a:lnTo>
                  <a:lnTo>
                    <a:pt x="38" y="85"/>
                  </a:lnTo>
                  <a:lnTo>
                    <a:pt x="36" y="85"/>
                  </a:lnTo>
                  <a:lnTo>
                    <a:pt x="36" y="83"/>
                  </a:lnTo>
                  <a:lnTo>
                    <a:pt x="36" y="81"/>
                  </a:lnTo>
                  <a:lnTo>
                    <a:pt x="38" y="81"/>
                  </a:lnTo>
                  <a:lnTo>
                    <a:pt x="38" y="79"/>
                  </a:lnTo>
                  <a:lnTo>
                    <a:pt x="36" y="79"/>
                  </a:lnTo>
                  <a:lnTo>
                    <a:pt x="34" y="79"/>
                  </a:lnTo>
                  <a:lnTo>
                    <a:pt x="32" y="79"/>
                  </a:lnTo>
                  <a:lnTo>
                    <a:pt x="30" y="79"/>
                  </a:lnTo>
                  <a:lnTo>
                    <a:pt x="28" y="81"/>
                  </a:lnTo>
                  <a:lnTo>
                    <a:pt x="26" y="81"/>
                  </a:lnTo>
                  <a:lnTo>
                    <a:pt x="26" y="77"/>
                  </a:lnTo>
                  <a:lnTo>
                    <a:pt x="24" y="75"/>
                  </a:lnTo>
                  <a:lnTo>
                    <a:pt x="26" y="75"/>
                  </a:lnTo>
                  <a:lnTo>
                    <a:pt x="26" y="73"/>
                  </a:lnTo>
                  <a:lnTo>
                    <a:pt x="28" y="71"/>
                  </a:lnTo>
                  <a:lnTo>
                    <a:pt x="26" y="69"/>
                  </a:lnTo>
                  <a:lnTo>
                    <a:pt x="26" y="67"/>
                  </a:lnTo>
                  <a:lnTo>
                    <a:pt x="28" y="67"/>
                  </a:lnTo>
                  <a:lnTo>
                    <a:pt x="28" y="65"/>
                  </a:lnTo>
                  <a:lnTo>
                    <a:pt x="26" y="65"/>
                  </a:lnTo>
                  <a:lnTo>
                    <a:pt x="24" y="67"/>
                  </a:lnTo>
                  <a:lnTo>
                    <a:pt x="22" y="67"/>
                  </a:lnTo>
                  <a:lnTo>
                    <a:pt x="22" y="65"/>
                  </a:lnTo>
                  <a:lnTo>
                    <a:pt x="20" y="65"/>
                  </a:lnTo>
                  <a:lnTo>
                    <a:pt x="22" y="63"/>
                  </a:lnTo>
                  <a:lnTo>
                    <a:pt x="20" y="63"/>
                  </a:lnTo>
                  <a:lnTo>
                    <a:pt x="18" y="63"/>
                  </a:lnTo>
                  <a:lnTo>
                    <a:pt x="18" y="63"/>
                  </a:lnTo>
                  <a:lnTo>
                    <a:pt x="16" y="63"/>
                  </a:lnTo>
                  <a:lnTo>
                    <a:pt x="14" y="63"/>
                  </a:lnTo>
                  <a:lnTo>
                    <a:pt x="12" y="63"/>
                  </a:lnTo>
                  <a:lnTo>
                    <a:pt x="10" y="63"/>
                  </a:lnTo>
                  <a:lnTo>
                    <a:pt x="8" y="63"/>
                  </a:lnTo>
                  <a:lnTo>
                    <a:pt x="8" y="61"/>
                  </a:lnTo>
                  <a:lnTo>
                    <a:pt x="6" y="61"/>
                  </a:lnTo>
                  <a:lnTo>
                    <a:pt x="6" y="59"/>
                  </a:lnTo>
                  <a:lnTo>
                    <a:pt x="8" y="59"/>
                  </a:lnTo>
                  <a:lnTo>
                    <a:pt x="6" y="59"/>
                  </a:lnTo>
                  <a:lnTo>
                    <a:pt x="6" y="57"/>
                  </a:lnTo>
                  <a:lnTo>
                    <a:pt x="8" y="55"/>
                  </a:lnTo>
                  <a:lnTo>
                    <a:pt x="8" y="53"/>
                  </a:lnTo>
                  <a:lnTo>
                    <a:pt x="10" y="53"/>
                  </a:lnTo>
                  <a:lnTo>
                    <a:pt x="12" y="51"/>
                  </a:lnTo>
                  <a:lnTo>
                    <a:pt x="12" y="49"/>
                  </a:lnTo>
                  <a:lnTo>
                    <a:pt x="12" y="47"/>
                  </a:lnTo>
                  <a:lnTo>
                    <a:pt x="10" y="47"/>
                  </a:lnTo>
                  <a:lnTo>
                    <a:pt x="10" y="45"/>
                  </a:lnTo>
                  <a:lnTo>
                    <a:pt x="10" y="43"/>
                  </a:lnTo>
                  <a:lnTo>
                    <a:pt x="8" y="43"/>
                  </a:lnTo>
                  <a:lnTo>
                    <a:pt x="6" y="43"/>
                  </a:lnTo>
                  <a:lnTo>
                    <a:pt x="6" y="41"/>
                  </a:lnTo>
                  <a:lnTo>
                    <a:pt x="4" y="41"/>
                  </a:lnTo>
                  <a:lnTo>
                    <a:pt x="2" y="41"/>
                  </a:lnTo>
                  <a:lnTo>
                    <a:pt x="4" y="41"/>
                  </a:lnTo>
                  <a:lnTo>
                    <a:pt x="4" y="39"/>
                  </a:lnTo>
                  <a:lnTo>
                    <a:pt x="6" y="39"/>
                  </a:lnTo>
                  <a:lnTo>
                    <a:pt x="4" y="37"/>
                  </a:lnTo>
                  <a:lnTo>
                    <a:pt x="2" y="37"/>
                  </a:lnTo>
                  <a:lnTo>
                    <a:pt x="2" y="35"/>
                  </a:lnTo>
                  <a:lnTo>
                    <a:pt x="0" y="33"/>
                  </a:lnTo>
                  <a:lnTo>
                    <a:pt x="0" y="31"/>
                  </a:lnTo>
                  <a:lnTo>
                    <a:pt x="2" y="31"/>
                  </a:lnTo>
                  <a:lnTo>
                    <a:pt x="2" y="29"/>
                  </a:lnTo>
                  <a:lnTo>
                    <a:pt x="2" y="27"/>
                  </a:lnTo>
                  <a:lnTo>
                    <a:pt x="0" y="27"/>
                  </a:lnTo>
                  <a:lnTo>
                    <a:pt x="2" y="27"/>
                  </a:lnTo>
                  <a:lnTo>
                    <a:pt x="2" y="25"/>
                  </a:lnTo>
                  <a:lnTo>
                    <a:pt x="2" y="23"/>
                  </a:lnTo>
                  <a:lnTo>
                    <a:pt x="2" y="21"/>
                  </a:lnTo>
                  <a:lnTo>
                    <a:pt x="4" y="21"/>
                  </a:lnTo>
                  <a:lnTo>
                    <a:pt x="4" y="19"/>
                  </a:lnTo>
                  <a:lnTo>
                    <a:pt x="4" y="21"/>
                  </a:lnTo>
                  <a:lnTo>
                    <a:pt x="6" y="21"/>
                  </a:lnTo>
                  <a:lnTo>
                    <a:pt x="6" y="19"/>
                  </a:lnTo>
                  <a:lnTo>
                    <a:pt x="6" y="17"/>
                  </a:lnTo>
                  <a:lnTo>
                    <a:pt x="6" y="17"/>
                  </a:lnTo>
                  <a:lnTo>
                    <a:pt x="6" y="19"/>
                  </a:lnTo>
                  <a:lnTo>
                    <a:pt x="6" y="17"/>
                  </a:lnTo>
                  <a:lnTo>
                    <a:pt x="6" y="15"/>
                  </a:lnTo>
                  <a:lnTo>
                    <a:pt x="6" y="15"/>
                  </a:lnTo>
                  <a:lnTo>
                    <a:pt x="6" y="15"/>
                  </a:lnTo>
                  <a:lnTo>
                    <a:pt x="4" y="15"/>
                  </a:lnTo>
                  <a:lnTo>
                    <a:pt x="2" y="15"/>
                  </a:lnTo>
                  <a:lnTo>
                    <a:pt x="2" y="13"/>
                  </a:lnTo>
                  <a:lnTo>
                    <a:pt x="0" y="13"/>
                  </a:lnTo>
                  <a:lnTo>
                    <a:pt x="0" y="11"/>
                  </a:lnTo>
                  <a:lnTo>
                    <a:pt x="0" y="9"/>
                  </a:lnTo>
                  <a:lnTo>
                    <a:pt x="0" y="7"/>
                  </a:lnTo>
                  <a:lnTo>
                    <a:pt x="0" y="5"/>
                  </a:lnTo>
                  <a:lnTo>
                    <a:pt x="0" y="2"/>
                  </a:lnTo>
                  <a:lnTo>
                    <a:pt x="2" y="2"/>
                  </a:lnTo>
                  <a:lnTo>
                    <a:pt x="6" y="2"/>
                  </a:lnTo>
                  <a:lnTo>
                    <a:pt x="10" y="2"/>
                  </a:lnTo>
                  <a:lnTo>
                    <a:pt x="12" y="2"/>
                  </a:lnTo>
                  <a:lnTo>
                    <a:pt x="14" y="2"/>
                  </a:lnTo>
                  <a:lnTo>
                    <a:pt x="16" y="2"/>
                  </a:lnTo>
                  <a:lnTo>
                    <a:pt x="18" y="2"/>
                  </a:lnTo>
                  <a:lnTo>
                    <a:pt x="20" y="2"/>
                  </a:lnTo>
                  <a:lnTo>
                    <a:pt x="24" y="2"/>
                  </a:lnTo>
                  <a:lnTo>
                    <a:pt x="26" y="2"/>
                  </a:lnTo>
                  <a:lnTo>
                    <a:pt x="28" y="2"/>
                  </a:lnTo>
                  <a:lnTo>
                    <a:pt x="30" y="2"/>
                  </a:lnTo>
                  <a:lnTo>
                    <a:pt x="32" y="2"/>
                  </a:lnTo>
                  <a:lnTo>
                    <a:pt x="34" y="2"/>
                  </a:lnTo>
                  <a:lnTo>
                    <a:pt x="36" y="2"/>
                  </a:lnTo>
                  <a:lnTo>
                    <a:pt x="38" y="2"/>
                  </a:lnTo>
                  <a:lnTo>
                    <a:pt x="40" y="2"/>
                  </a:lnTo>
                  <a:lnTo>
                    <a:pt x="44" y="2"/>
                  </a:lnTo>
                  <a:lnTo>
                    <a:pt x="50" y="2"/>
                  </a:lnTo>
                  <a:lnTo>
                    <a:pt x="54" y="2"/>
                  </a:lnTo>
                  <a:lnTo>
                    <a:pt x="58" y="2"/>
                  </a:lnTo>
                  <a:lnTo>
                    <a:pt x="64" y="2"/>
                  </a:lnTo>
                  <a:lnTo>
                    <a:pt x="66" y="2"/>
                  </a:lnTo>
                  <a:lnTo>
                    <a:pt x="70" y="2"/>
                  </a:lnTo>
                  <a:lnTo>
                    <a:pt x="76" y="2"/>
                  </a:lnTo>
                  <a:lnTo>
                    <a:pt x="82" y="2"/>
                  </a:lnTo>
                  <a:lnTo>
                    <a:pt x="84" y="2"/>
                  </a:lnTo>
                  <a:lnTo>
                    <a:pt x="88" y="2"/>
                  </a:lnTo>
                  <a:lnTo>
                    <a:pt x="94" y="2"/>
                  </a:lnTo>
                  <a:lnTo>
                    <a:pt x="104" y="2"/>
                  </a:lnTo>
                  <a:lnTo>
                    <a:pt x="108" y="2"/>
                  </a:lnTo>
                  <a:lnTo>
                    <a:pt x="110" y="2"/>
                  </a:lnTo>
                  <a:lnTo>
                    <a:pt x="114" y="2"/>
                  </a:lnTo>
                  <a:lnTo>
                    <a:pt x="126" y="0"/>
                  </a:lnTo>
                  <a:lnTo>
                    <a:pt x="126" y="2"/>
                  </a:lnTo>
                  <a:lnTo>
                    <a:pt x="128"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2" name="Freeform 249"/>
            <p:cNvSpPr>
              <a:spLocks noEditPoints="1"/>
            </p:cNvSpPr>
            <p:nvPr/>
          </p:nvSpPr>
          <p:spPr bwMode="auto">
            <a:xfrm>
              <a:off x="7669213" y="3917950"/>
              <a:ext cx="412750" cy="442913"/>
            </a:xfrm>
            <a:custGeom>
              <a:avLst/>
              <a:gdLst>
                <a:gd name="T0" fmla="*/ 226 w 260"/>
                <a:gd name="T1" fmla="*/ 186 h 279"/>
                <a:gd name="T2" fmla="*/ 186 w 260"/>
                <a:gd name="T3" fmla="*/ 0 h 279"/>
                <a:gd name="T4" fmla="*/ 194 w 260"/>
                <a:gd name="T5" fmla="*/ 8 h 279"/>
                <a:gd name="T6" fmla="*/ 202 w 260"/>
                <a:gd name="T7" fmla="*/ 16 h 279"/>
                <a:gd name="T8" fmla="*/ 208 w 260"/>
                <a:gd name="T9" fmla="*/ 20 h 279"/>
                <a:gd name="T10" fmla="*/ 204 w 260"/>
                <a:gd name="T11" fmla="*/ 42 h 279"/>
                <a:gd name="T12" fmla="*/ 210 w 260"/>
                <a:gd name="T13" fmla="*/ 58 h 279"/>
                <a:gd name="T14" fmla="*/ 222 w 260"/>
                <a:gd name="T15" fmla="*/ 78 h 279"/>
                <a:gd name="T16" fmla="*/ 234 w 260"/>
                <a:gd name="T17" fmla="*/ 104 h 279"/>
                <a:gd name="T18" fmla="*/ 248 w 260"/>
                <a:gd name="T19" fmla="*/ 122 h 279"/>
                <a:gd name="T20" fmla="*/ 260 w 260"/>
                <a:gd name="T21" fmla="*/ 144 h 279"/>
                <a:gd name="T22" fmla="*/ 244 w 260"/>
                <a:gd name="T23" fmla="*/ 148 h 279"/>
                <a:gd name="T24" fmla="*/ 234 w 260"/>
                <a:gd name="T25" fmla="*/ 148 h 279"/>
                <a:gd name="T26" fmla="*/ 222 w 260"/>
                <a:gd name="T27" fmla="*/ 142 h 279"/>
                <a:gd name="T28" fmla="*/ 216 w 260"/>
                <a:gd name="T29" fmla="*/ 142 h 279"/>
                <a:gd name="T30" fmla="*/ 226 w 260"/>
                <a:gd name="T31" fmla="*/ 146 h 279"/>
                <a:gd name="T32" fmla="*/ 226 w 260"/>
                <a:gd name="T33" fmla="*/ 162 h 279"/>
                <a:gd name="T34" fmla="*/ 222 w 260"/>
                <a:gd name="T35" fmla="*/ 176 h 279"/>
                <a:gd name="T36" fmla="*/ 218 w 260"/>
                <a:gd name="T37" fmla="*/ 188 h 279"/>
                <a:gd name="T38" fmla="*/ 208 w 260"/>
                <a:gd name="T39" fmla="*/ 199 h 279"/>
                <a:gd name="T40" fmla="*/ 204 w 260"/>
                <a:gd name="T41" fmla="*/ 209 h 279"/>
                <a:gd name="T42" fmla="*/ 206 w 260"/>
                <a:gd name="T43" fmla="*/ 211 h 279"/>
                <a:gd name="T44" fmla="*/ 218 w 260"/>
                <a:gd name="T45" fmla="*/ 207 h 279"/>
                <a:gd name="T46" fmla="*/ 226 w 260"/>
                <a:gd name="T47" fmla="*/ 195 h 279"/>
                <a:gd name="T48" fmla="*/ 234 w 260"/>
                <a:gd name="T49" fmla="*/ 193 h 279"/>
                <a:gd name="T50" fmla="*/ 226 w 260"/>
                <a:gd name="T51" fmla="*/ 201 h 279"/>
                <a:gd name="T52" fmla="*/ 212 w 260"/>
                <a:gd name="T53" fmla="*/ 211 h 279"/>
                <a:gd name="T54" fmla="*/ 198 w 260"/>
                <a:gd name="T55" fmla="*/ 223 h 279"/>
                <a:gd name="T56" fmla="*/ 186 w 260"/>
                <a:gd name="T57" fmla="*/ 237 h 279"/>
                <a:gd name="T58" fmla="*/ 182 w 260"/>
                <a:gd name="T59" fmla="*/ 241 h 279"/>
                <a:gd name="T60" fmla="*/ 156 w 260"/>
                <a:gd name="T61" fmla="*/ 259 h 279"/>
                <a:gd name="T62" fmla="*/ 130 w 260"/>
                <a:gd name="T63" fmla="*/ 273 h 279"/>
                <a:gd name="T64" fmla="*/ 112 w 260"/>
                <a:gd name="T65" fmla="*/ 277 h 279"/>
                <a:gd name="T66" fmla="*/ 98 w 260"/>
                <a:gd name="T67" fmla="*/ 279 h 279"/>
                <a:gd name="T68" fmla="*/ 92 w 260"/>
                <a:gd name="T69" fmla="*/ 265 h 279"/>
                <a:gd name="T70" fmla="*/ 82 w 260"/>
                <a:gd name="T71" fmla="*/ 257 h 279"/>
                <a:gd name="T72" fmla="*/ 72 w 260"/>
                <a:gd name="T73" fmla="*/ 241 h 279"/>
                <a:gd name="T74" fmla="*/ 62 w 260"/>
                <a:gd name="T75" fmla="*/ 229 h 279"/>
                <a:gd name="T76" fmla="*/ 40 w 260"/>
                <a:gd name="T77" fmla="*/ 229 h 279"/>
                <a:gd name="T78" fmla="*/ 34 w 260"/>
                <a:gd name="T79" fmla="*/ 221 h 279"/>
                <a:gd name="T80" fmla="*/ 30 w 260"/>
                <a:gd name="T81" fmla="*/ 215 h 279"/>
                <a:gd name="T82" fmla="*/ 32 w 260"/>
                <a:gd name="T83" fmla="*/ 207 h 279"/>
                <a:gd name="T84" fmla="*/ 34 w 260"/>
                <a:gd name="T85" fmla="*/ 199 h 279"/>
                <a:gd name="T86" fmla="*/ 28 w 260"/>
                <a:gd name="T87" fmla="*/ 191 h 279"/>
                <a:gd name="T88" fmla="*/ 14 w 260"/>
                <a:gd name="T89" fmla="*/ 184 h 279"/>
                <a:gd name="T90" fmla="*/ 12 w 260"/>
                <a:gd name="T91" fmla="*/ 172 h 279"/>
                <a:gd name="T92" fmla="*/ 10 w 260"/>
                <a:gd name="T93" fmla="*/ 158 h 279"/>
                <a:gd name="T94" fmla="*/ 6 w 260"/>
                <a:gd name="T95" fmla="*/ 146 h 279"/>
                <a:gd name="T96" fmla="*/ 6 w 260"/>
                <a:gd name="T97" fmla="*/ 128 h 279"/>
                <a:gd name="T98" fmla="*/ 22 w 260"/>
                <a:gd name="T99" fmla="*/ 108 h 279"/>
                <a:gd name="T100" fmla="*/ 40 w 260"/>
                <a:gd name="T101" fmla="*/ 100 h 279"/>
                <a:gd name="T102" fmla="*/ 66 w 260"/>
                <a:gd name="T103" fmla="*/ 108 h 279"/>
                <a:gd name="T104" fmla="*/ 78 w 260"/>
                <a:gd name="T105" fmla="*/ 112 h 279"/>
                <a:gd name="T106" fmla="*/ 82 w 260"/>
                <a:gd name="T107" fmla="*/ 102 h 279"/>
                <a:gd name="T108" fmla="*/ 94 w 260"/>
                <a:gd name="T109" fmla="*/ 94 h 279"/>
                <a:gd name="T110" fmla="*/ 96 w 260"/>
                <a:gd name="T111" fmla="*/ 78 h 279"/>
                <a:gd name="T112" fmla="*/ 104 w 260"/>
                <a:gd name="T113" fmla="*/ 66 h 279"/>
                <a:gd name="T114" fmla="*/ 128 w 260"/>
                <a:gd name="T115" fmla="*/ 58 h 279"/>
                <a:gd name="T116" fmla="*/ 136 w 260"/>
                <a:gd name="T117" fmla="*/ 32 h 279"/>
                <a:gd name="T118" fmla="*/ 140 w 260"/>
                <a:gd name="T119" fmla="*/ 18 h 279"/>
                <a:gd name="T120" fmla="*/ 152 w 260"/>
                <a:gd name="T121" fmla="*/ 6 h 279"/>
                <a:gd name="T122" fmla="*/ 170 w 260"/>
                <a:gd name="T123" fmla="*/ 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0" h="279">
                  <a:moveTo>
                    <a:pt x="232" y="188"/>
                  </a:moveTo>
                  <a:lnTo>
                    <a:pt x="232" y="191"/>
                  </a:lnTo>
                  <a:lnTo>
                    <a:pt x="230" y="191"/>
                  </a:lnTo>
                  <a:lnTo>
                    <a:pt x="228" y="191"/>
                  </a:lnTo>
                  <a:lnTo>
                    <a:pt x="226" y="191"/>
                  </a:lnTo>
                  <a:lnTo>
                    <a:pt x="226" y="188"/>
                  </a:lnTo>
                  <a:lnTo>
                    <a:pt x="226" y="188"/>
                  </a:lnTo>
                  <a:lnTo>
                    <a:pt x="226" y="186"/>
                  </a:lnTo>
                  <a:lnTo>
                    <a:pt x="226" y="186"/>
                  </a:lnTo>
                  <a:lnTo>
                    <a:pt x="226" y="186"/>
                  </a:lnTo>
                  <a:lnTo>
                    <a:pt x="226" y="184"/>
                  </a:lnTo>
                  <a:lnTo>
                    <a:pt x="226" y="182"/>
                  </a:lnTo>
                  <a:lnTo>
                    <a:pt x="226" y="180"/>
                  </a:lnTo>
                  <a:lnTo>
                    <a:pt x="228" y="180"/>
                  </a:lnTo>
                  <a:lnTo>
                    <a:pt x="230" y="182"/>
                  </a:lnTo>
                  <a:lnTo>
                    <a:pt x="230" y="184"/>
                  </a:lnTo>
                  <a:lnTo>
                    <a:pt x="232" y="186"/>
                  </a:lnTo>
                  <a:lnTo>
                    <a:pt x="232" y="188"/>
                  </a:lnTo>
                  <a:close/>
                  <a:moveTo>
                    <a:pt x="184" y="0"/>
                  </a:moveTo>
                  <a:lnTo>
                    <a:pt x="186" y="0"/>
                  </a:lnTo>
                  <a:lnTo>
                    <a:pt x="188" y="0"/>
                  </a:lnTo>
                  <a:lnTo>
                    <a:pt x="188" y="2"/>
                  </a:lnTo>
                  <a:lnTo>
                    <a:pt x="188" y="0"/>
                  </a:lnTo>
                  <a:lnTo>
                    <a:pt x="188" y="2"/>
                  </a:lnTo>
                  <a:lnTo>
                    <a:pt x="190" y="2"/>
                  </a:lnTo>
                  <a:lnTo>
                    <a:pt x="192" y="2"/>
                  </a:lnTo>
                  <a:lnTo>
                    <a:pt x="194" y="2"/>
                  </a:lnTo>
                  <a:lnTo>
                    <a:pt x="194" y="4"/>
                  </a:lnTo>
                  <a:lnTo>
                    <a:pt x="194" y="6"/>
                  </a:lnTo>
                  <a:lnTo>
                    <a:pt x="194" y="8"/>
                  </a:lnTo>
                  <a:lnTo>
                    <a:pt x="194" y="10"/>
                  </a:lnTo>
                  <a:lnTo>
                    <a:pt x="196" y="10"/>
                  </a:lnTo>
                  <a:lnTo>
                    <a:pt x="196" y="12"/>
                  </a:lnTo>
                  <a:lnTo>
                    <a:pt x="196" y="14"/>
                  </a:lnTo>
                  <a:lnTo>
                    <a:pt x="196" y="16"/>
                  </a:lnTo>
                  <a:lnTo>
                    <a:pt x="198" y="16"/>
                  </a:lnTo>
                  <a:lnTo>
                    <a:pt x="200" y="16"/>
                  </a:lnTo>
                  <a:lnTo>
                    <a:pt x="200" y="14"/>
                  </a:lnTo>
                  <a:lnTo>
                    <a:pt x="202" y="14"/>
                  </a:lnTo>
                  <a:lnTo>
                    <a:pt x="202" y="16"/>
                  </a:lnTo>
                  <a:lnTo>
                    <a:pt x="204" y="16"/>
                  </a:lnTo>
                  <a:lnTo>
                    <a:pt x="204" y="14"/>
                  </a:lnTo>
                  <a:lnTo>
                    <a:pt x="206" y="14"/>
                  </a:lnTo>
                  <a:lnTo>
                    <a:pt x="206" y="16"/>
                  </a:lnTo>
                  <a:lnTo>
                    <a:pt x="208" y="16"/>
                  </a:lnTo>
                  <a:lnTo>
                    <a:pt x="208" y="14"/>
                  </a:lnTo>
                  <a:lnTo>
                    <a:pt x="208" y="16"/>
                  </a:lnTo>
                  <a:lnTo>
                    <a:pt x="208" y="18"/>
                  </a:lnTo>
                  <a:lnTo>
                    <a:pt x="208" y="18"/>
                  </a:lnTo>
                  <a:lnTo>
                    <a:pt x="208" y="20"/>
                  </a:lnTo>
                  <a:lnTo>
                    <a:pt x="208" y="22"/>
                  </a:lnTo>
                  <a:lnTo>
                    <a:pt x="208" y="24"/>
                  </a:lnTo>
                  <a:lnTo>
                    <a:pt x="206" y="26"/>
                  </a:lnTo>
                  <a:lnTo>
                    <a:pt x="206" y="28"/>
                  </a:lnTo>
                  <a:lnTo>
                    <a:pt x="206" y="30"/>
                  </a:lnTo>
                  <a:lnTo>
                    <a:pt x="206" y="32"/>
                  </a:lnTo>
                  <a:lnTo>
                    <a:pt x="206" y="34"/>
                  </a:lnTo>
                  <a:lnTo>
                    <a:pt x="206" y="36"/>
                  </a:lnTo>
                  <a:lnTo>
                    <a:pt x="204" y="40"/>
                  </a:lnTo>
                  <a:lnTo>
                    <a:pt x="204" y="42"/>
                  </a:lnTo>
                  <a:lnTo>
                    <a:pt x="204" y="44"/>
                  </a:lnTo>
                  <a:lnTo>
                    <a:pt x="204" y="46"/>
                  </a:lnTo>
                  <a:lnTo>
                    <a:pt x="204" y="48"/>
                  </a:lnTo>
                  <a:lnTo>
                    <a:pt x="204" y="50"/>
                  </a:lnTo>
                  <a:lnTo>
                    <a:pt x="206" y="52"/>
                  </a:lnTo>
                  <a:lnTo>
                    <a:pt x="206" y="54"/>
                  </a:lnTo>
                  <a:lnTo>
                    <a:pt x="208" y="54"/>
                  </a:lnTo>
                  <a:lnTo>
                    <a:pt x="208" y="56"/>
                  </a:lnTo>
                  <a:lnTo>
                    <a:pt x="208" y="58"/>
                  </a:lnTo>
                  <a:lnTo>
                    <a:pt x="210" y="58"/>
                  </a:lnTo>
                  <a:lnTo>
                    <a:pt x="210" y="60"/>
                  </a:lnTo>
                  <a:lnTo>
                    <a:pt x="212" y="62"/>
                  </a:lnTo>
                  <a:lnTo>
                    <a:pt x="214" y="66"/>
                  </a:lnTo>
                  <a:lnTo>
                    <a:pt x="214" y="66"/>
                  </a:lnTo>
                  <a:lnTo>
                    <a:pt x="216" y="68"/>
                  </a:lnTo>
                  <a:lnTo>
                    <a:pt x="216" y="70"/>
                  </a:lnTo>
                  <a:lnTo>
                    <a:pt x="218" y="70"/>
                  </a:lnTo>
                  <a:lnTo>
                    <a:pt x="218" y="72"/>
                  </a:lnTo>
                  <a:lnTo>
                    <a:pt x="220" y="74"/>
                  </a:lnTo>
                  <a:lnTo>
                    <a:pt x="222" y="78"/>
                  </a:lnTo>
                  <a:lnTo>
                    <a:pt x="224" y="80"/>
                  </a:lnTo>
                  <a:lnTo>
                    <a:pt x="224" y="82"/>
                  </a:lnTo>
                  <a:lnTo>
                    <a:pt x="226" y="84"/>
                  </a:lnTo>
                  <a:lnTo>
                    <a:pt x="226" y="88"/>
                  </a:lnTo>
                  <a:lnTo>
                    <a:pt x="228" y="94"/>
                  </a:lnTo>
                  <a:lnTo>
                    <a:pt x="230" y="94"/>
                  </a:lnTo>
                  <a:lnTo>
                    <a:pt x="230" y="96"/>
                  </a:lnTo>
                  <a:lnTo>
                    <a:pt x="232" y="98"/>
                  </a:lnTo>
                  <a:lnTo>
                    <a:pt x="232" y="100"/>
                  </a:lnTo>
                  <a:lnTo>
                    <a:pt x="234" y="104"/>
                  </a:lnTo>
                  <a:lnTo>
                    <a:pt x="236" y="106"/>
                  </a:lnTo>
                  <a:lnTo>
                    <a:pt x="236" y="108"/>
                  </a:lnTo>
                  <a:lnTo>
                    <a:pt x="238" y="110"/>
                  </a:lnTo>
                  <a:lnTo>
                    <a:pt x="240" y="112"/>
                  </a:lnTo>
                  <a:lnTo>
                    <a:pt x="240" y="114"/>
                  </a:lnTo>
                  <a:lnTo>
                    <a:pt x="242" y="114"/>
                  </a:lnTo>
                  <a:lnTo>
                    <a:pt x="242" y="116"/>
                  </a:lnTo>
                  <a:lnTo>
                    <a:pt x="244" y="118"/>
                  </a:lnTo>
                  <a:lnTo>
                    <a:pt x="246" y="120"/>
                  </a:lnTo>
                  <a:lnTo>
                    <a:pt x="248" y="122"/>
                  </a:lnTo>
                  <a:lnTo>
                    <a:pt x="248" y="124"/>
                  </a:lnTo>
                  <a:lnTo>
                    <a:pt x="248" y="126"/>
                  </a:lnTo>
                  <a:lnTo>
                    <a:pt x="250" y="128"/>
                  </a:lnTo>
                  <a:lnTo>
                    <a:pt x="252" y="130"/>
                  </a:lnTo>
                  <a:lnTo>
                    <a:pt x="252" y="132"/>
                  </a:lnTo>
                  <a:lnTo>
                    <a:pt x="254" y="134"/>
                  </a:lnTo>
                  <a:lnTo>
                    <a:pt x="254" y="136"/>
                  </a:lnTo>
                  <a:lnTo>
                    <a:pt x="256" y="138"/>
                  </a:lnTo>
                  <a:lnTo>
                    <a:pt x="258" y="144"/>
                  </a:lnTo>
                  <a:lnTo>
                    <a:pt x="260" y="144"/>
                  </a:lnTo>
                  <a:lnTo>
                    <a:pt x="258" y="144"/>
                  </a:lnTo>
                  <a:lnTo>
                    <a:pt x="258" y="146"/>
                  </a:lnTo>
                  <a:lnTo>
                    <a:pt x="256" y="146"/>
                  </a:lnTo>
                  <a:lnTo>
                    <a:pt x="254" y="146"/>
                  </a:lnTo>
                  <a:lnTo>
                    <a:pt x="254" y="148"/>
                  </a:lnTo>
                  <a:lnTo>
                    <a:pt x="252" y="148"/>
                  </a:lnTo>
                  <a:lnTo>
                    <a:pt x="250" y="150"/>
                  </a:lnTo>
                  <a:lnTo>
                    <a:pt x="248" y="152"/>
                  </a:lnTo>
                  <a:lnTo>
                    <a:pt x="246" y="148"/>
                  </a:lnTo>
                  <a:lnTo>
                    <a:pt x="244" y="148"/>
                  </a:lnTo>
                  <a:lnTo>
                    <a:pt x="244" y="150"/>
                  </a:lnTo>
                  <a:lnTo>
                    <a:pt x="242" y="148"/>
                  </a:lnTo>
                  <a:lnTo>
                    <a:pt x="242" y="146"/>
                  </a:lnTo>
                  <a:lnTo>
                    <a:pt x="240" y="146"/>
                  </a:lnTo>
                  <a:lnTo>
                    <a:pt x="238" y="144"/>
                  </a:lnTo>
                  <a:lnTo>
                    <a:pt x="238" y="146"/>
                  </a:lnTo>
                  <a:lnTo>
                    <a:pt x="236" y="146"/>
                  </a:lnTo>
                  <a:lnTo>
                    <a:pt x="234" y="146"/>
                  </a:lnTo>
                  <a:lnTo>
                    <a:pt x="236" y="146"/>
                  </a:lnTo>
                  <a:lnTo>
                    <a:pt x="234" y="148"/>
                  </a:lnTo>
                  <a:lnTo>
                    <a:pt x="234" y="146"/>
                  </a:lnTo>
                  <a:lnTo>
                    <a:pt x="232" y="146"/>
                  </a:lnTo>
                  <a:lnTo>
                    <a:pt x="230" y="146"/>
                  </a:lnTo>
                  <a:lnTo>
                    <a:pt x="228" y="146"/>
                  </a:lnTo>
                  <a:lnTo>
                    <a:pt x="228" y="144"/>
                  </a:lnTo>
                  <a:lnTo>
                    <a:pt x="226" y="144"/>
                  </a:lnTo>
                  <a:lnTo>
                    <a:pt x="226" y="142"/>
                  </a:lnTo>
                  <a:lnTo>
                    <a:pt x="224" y="144"/>
                  </a:lnTo>
                  <a:lnTo>
                    <a:pt x="224" y="142"/>
                  </a:lnTo>
                  <a:lnTo>
                    <a:pt x="222" y="142"/>
                  </a:lnTo>
                  <a:lnTo>
                    <a:pt x="222" y="140"/>
                  </a:lnTo>
                  <a:lnTo>
                    <a:pt x="220" y="140"/>
                  </a:lnTo>
                  <a:lnTo>
                    <a:pt x="218" y="140"/>
                  </a:lnTo>
                  <a:lnTo>
                    <a:pt x="216" y="140"/>
                  </a:lnTo>
                  <a:lnTo>
                    <a:pt x="214" y="138"/>
                  </a:lnTo>
                  <a:lnTo>
                    <a:pt x="214" y="140"/>
                  </a:lnTo>
                  <a:lnTo>
                    <a:pt x="212" y="140"/>
                  </a:lnTo>
                  <a:lnTo>
                    <a:pt x="214" y="140"/>
                  </a:lnTo>
                  <a:lnTo>
                    <a:pt x="214" y="142"/>
                  </a:lnTo>
                  <a:lnTo>
                    <a:pt x="216" y="142"/>
                  </a:lnTo>
                  <a:lnTo>
                    <a:pt x="218" y="142"/>
                  </a:lnTo>
                  <a:lnTo>
                    <a:pt x="218" y="144"/>
                  </a:lnTo>
                  <a:lnTo>
                    <a:pt x="218" y="146"/>
                  </a:lnTo>
                  <a:lnTo>
                    <a:pt x="220" y="146"/>
                  </a:lnTo>
                  <a:lnTo>
                    <a:pt x="220" y="148"/>
                  </a:lnTo>
                  <a:lnTo>
                    <a:pt x="222" y="148"/>
                  </a:lnTo>
                  <a:lnTo>
                    <a:pt x="224" y="148"/>
                  </a:lnTo>
                  <a:lnTo>
                    <a:pt x="226" y="148"/>
                  </a:lnTo>
                  <a:lnTo>
                    <a:pt x="226" y="146"/>
                  </a:lnTo>
                  <a:lnTo>
                    <a:pt x="226" y="146"/>
                  </a:lnTo>
                  <a:lnTo>
                    <a:pt x="226" y="148"/>
                  </a:lnTo>
                  <a:lnTo>
                    <a:pt x="226" y="150"/>
                  </a:lnTo>
                  <a:lnTo>
                    <a:pt x="228" y="150"/>
                  </a:lnTo>
                  <a:lnTo>
                    <a:pt x="228" y="152"/>
                  </a:lnTo>
                  <a:lnTo>
                    <a:pt x="228" y="154"/>
                  </a:lnTo>
                  <a:lnTo>
                    <a:pt x="228" y="156"/>
                  </a:lnTo>
                  <a:lnTo>
                    <a:pt x="228" y="158"/>
                  </a:lnTo>
                  <a:lnTo>
                    <a:pt x="228" y="160"/>
                  </a:lnTo>
                  <a:lnTo>
                    <a:pt x="228" y="162"/>
                  </a:lnTo>
                  <a:lnTo>
                    <a:pt x="226" y="162"/>
                  </a:lnTo>
                  <a:lnTo>
                    <a:pt x="226" y="164"/>
                  </a:lnTo>
                  <a:lnTo>
                    <a:pt x="226" y="170"/>
                  </a:lnTo>
                  <a:lnTo>
                    <a:pt x="226" y="172"/>
                  </a:lnTo>
                  <a:lnTo>
                    <a:pt x="224" y="174"/>
                  </a:lnTo>
                  <a:lnTo>
                    <a:pt x="226" y="176"/>
                  </a:lnTo>
                  <a:lnTo>
                    <a:pt x="226" y="178"/>
                  </a:lnTo>
                  <a:lnTo>
                    <a:pt x="226" y="180"/>
                  </a:lnTo>
                  <a:lnTo>
                    <a:pt x="224" y="178"/>
                  </a:lnTo>
                  <a:lnTo>
                    <a:pt x="224" y="176"/>
                  </a:lnTo>
                  <a:lnTo>
                    <a:pt x="222" y="176"/>
                  </a:lnTo>
                  <a:lnTo>
                    <a:pt x="220" y="176"/>
                  </a:lnTo>
                  <a:lnTo>
                    <a:pt x="218" y="176"/>
                  </a:lnTo>
                  <a:lnTo>
                    <a:pt x="218" y="178"/>
                  </a:lnTo>
                  <a:lnTo>
                    <a:pt x="216" y="178"/>
                  </a:lnTo>
                  <a:lnTo>
                    <a:pt x="214" y="178"/>
                  </a:lnTo>
                  <a:lnTo>
                    <a:pt x="214" y="180"/>
                  </a:lnTo>
                  <a:lnTo>
                    <a:pt x="214" y="182"/>
                  </a:lnTo>
                  <a:lnTo>
                    <a:pt x="214" y="184"/>
                  </a:lnTo>
                  <a:lnTo>
                    <a:pt x="216" y="186"/>
                  </a:lnTo>
                  <a:lnTo>
                    <a:pt x="218" y="188"/>
                  </a:lnTo>
                  <a:lnTo>
                    <a:pt x="220" y="188"/>
                  </a:lnTo>
                  <a:lnTo>
                    <a:pt x="220" y="191"/>
                  </a:lnTo>
                  <a:lnTo>
                    <a:pt x="218" y="191"/>
                  </a:lnTo>
                  <a:lnTo>
                    <a:pt x="216" y="193"/>
                  </a:lnTo>
                  <a:lnTo>
                    <a:pt x="214" y="193"/>
                  </a:lnTo>
                  <a:lnTo>
                    <a:pt x="214" y="195"/>
                  </a:lnTo>
                  <a:lnTo>
                    <a:pt x="212" y="195"/>
                  </a:lnTo>
                  <a:lnTo>
                    <a:pt x="212" y="197"/>
                  </a:lnTo>
                  <a:lnTo>
                    <a:pt x="210" y="199"/>
                  </a:lnTo>
                  <a:lnTo>
                    <a:pt x="208" y="199"/>
                  </a:lnTo>
                  <a:lnTo>
                    <a:pt x="208" y="201"/>
                  </a:lnTo>
                  <a:lnTo>
                    <a:pt x="206" y="201"/>
                  </a:lnTo>
                  <a:lnTo>
                    <a:pt x="206" y="203"/>
                  </a:lnTo>
                  <a:lnTo>
                    <a:pt x="206" y="205"/>
                  </a:lnTo>
                  <a:lnTo>
                    <a:pt x="208" y="207"/>
                  </a:lnTo>
                  <a:lnTo>
                    <a:pt x="210" y="207"/>
                  </a:lnTo>
                  <a:lnTo>
                    <a:pt x="210" y="209"/>
                  </a:lnTo>
                  <a:lnTo>
                    <a:pt x="208" y="209"/>
                  </a:lnTo>
                  <a:lnTo>
                    <a:pt x="206" y="207"/>
                  </a:lnTo>
                  <a:lnTo>
                    <a:pt x="204" y="209"/>
                  </a:lnTo>
                  <a:lnTo>
                    <a:pt x="204" y="211"/>
                  </a:lnTo>
                  <a:lnTo>
                    <a:pt x="204" y="211"/>
                  </a:lnTo>
                  <a:lnTo>
                    <a:pt x="202" y="211"/>
                  </a:lnTo>
                  <a:lnTo>
                    <a:pt x="202" y="213"/>
                  </a:lnTo>
                  <a:lnTo>
                    <a:pt x="202" y="215"/>
                  </a:lnTo>
                  <a:lnTo>
                    <a:pt x="200" y="215"/>
                  </a:lnTo>
                  <a:lnTo>
                    <a:pt x="200" y="217"/>
                  </a:lnTo>
                  <a:lnTo>
                    <a:pt x="202" y="217"/>
                  </a:lnTo>
                  <a:lnTo>
                    <a:pt x="202" y="215"/>
                  </a:lnTo>
                  <a:lnTo>
                    <a:pt x="206" y="211"/>
                  </a:lnTo>
                  <a:lnTo>
                    <a:pt x="208" y="211"/>
                  </a:lnTo>
                  <a:lnTo>
                    <a:pt x="210" y="211"/>
                  </a:lnTo>
                  <a:lnTo>
                    <a:pt x="212" y="211"/>
                  </a:lnTo>
                  <a:lnTo>
                    <a:pt x="212" y="211"/>
                  </a:lnTo>
                  <a:lnTo>
                    <a:pt x="214" y="211"/>
                  </a:lnTo>
                  <a:lnTo>
                    <a:pt x="214" y="209"/>
                  </a:lnTo>
                  <a:lnTo>
                    <a:pt x="214" y="207"/>
                  </a:lnTo>
                  <a:lnTo>
                    <a:pt x="216" y="207"/>
                  </a:lnTo>
                  <a:lnTo>
                    <a:pt x="216" y="205"/>
                  </a:lnTo>
                  <a:lnTo>
                    <a:pt x="218" y="207"/>
                  </a:lnTo>
                  <a:lnTo>
                    <a:pt x="220" y="205"/>
                  </a:lnTo>
                  <a:lnTo>
                    <a:pt x="222" y="205"/>
                  </a:lnTo>
                  <a:lnTo>
                    <a:pt x="222" y="203"/>
                  </a:lnTo>
                  <a:lnTo>
                    <a:pt x="224" y="201"/>
                  </a:lnTo>
                  <a:lnTo>
                    <a:pt x="226" y="201"/>
                  </a:lnTo>
                  <a:lnTo>
                    <a:pt x="226" y="199"/>
                  </a:lnTo>
                  <a:lnTo>
                    <a:pt x="226" y="199"/>
                  </a:lnTo>
                  <a:lnTo>
                    <a:pt x="228" y="197"/>
                  </a:lnTo>
                  <a:lnTo>
                    <a:pt x="228" y="195"/>
                  </a:lnTo>
                  <a:lnTo>
                    <a:pt x="226" y="195"/>
                  </a:lnTo>
                  <a:lnTo>
                    <a:pt x="226" y="197"/>
                  </a:lnTo>
                  <a:lnTo>
                    <a:pt x="226" y="195"/>
                  </a:lnTo>
                  <a:lnTo>
                    <a:pt x="226" y="195"/>
                  </a:lnTo>
                  <a:lnTo>
                    <a:pt x="226" y="193"/>
                  </a:lnTo>
                  <a:lnTo>
                    <a:pt x="226" y="191"/>
                  </a:lnTo>
                  <a:lnTo>
                    <a:pt x="226" y="193"/>
                  </a:lnTo>
                  <a:lnTo>
                    <a:pt x="228" y="193"/>
                  </a:lnTo>
                  <a:lnTo>
                    <a:pt x="230" y="195"/>
                  </a:lnTo>
                  <a:lnTo>
                    <a:pt x="232" y="193"/>
                  </a:lnTo>
                  <a:lnTo>
                    <a:pt x="234" y="193"/>
                  </a:lnTo>
                  <a:lnTo>
                    <a:pt x="234" y="191"/>
                  </a:lnTo>
                  <a:lnTo>
                    <a:pt x="234" y="188"/>
                  </a:lnTo>
                  <a:lnTo>
                    <a:pt x="236" y="188"/>
                  </a:lnTo>
                  <a:lnTo>
                    <a:pt x="238" y="188"/>
                  </a:lnTo>
                  <a:lnTo>
                    <a:pt x="238" y="193"/>
                  </a:lnTo>
                  <a:lnTo>
                    <a:pt x="234" y="195"/>
                  </a:lnTo>
                  <a:lnTo>
                    <a:pt x="232" y="197"/>
                  </a:lnTo>
                  <a:lnTo>
                    <a:pt x="230" y="197"/>
                  </a:lnTo>
                  <a:lnTo>
                    <a:pt x="228" y="201"/>
                  </a:lnTo>
                  <a:lnTo>
                    <a:pt x="226" y="201"/>
                  </a:lnTo>
                  <a:lnTo>
                    <a:pt x="226" y="203"/>
                  </a:lnTo>
                  <a:lnTo>
                    <a:pt x="224" y="203"/>
                  </a:lnTo>
                  <a:lnTo>
                    <a:pt x="224" y="205"/>
                  </a:lnTo>
                  <a:lnTo>
                    <a:pt x="222" y="207"/>
                  </a:lnTo>
                  <a:lnTo>
                    <a:pt x="220" y="207"/>
                  </a:lnTo>
                  <a:lnTo>
                    <a:pt x="218" y="209"/>
                  </a:lnTo>
                  <a:lnTo>
                    <a:pt x="216" y="211"/>
                  </a:lnTo>
                  <a:lnTo>
                    <a:pt x="214" y="211"/>
                  </a:lnTo>
                  <a:lnTo>
                    <a:pt x="214" y="211"/>
                  </a:lnTo>
                  <a:lnTo>
                    <a:pt x="212" y="211"/>
                  </a:lnTo>
                  <a:lnTo>
                    <a:pt x="210" y="213"/>
                  </a:lnTo>
                  <a:lnTo>
                    <a:pt x="208" y="215"/>
                  </a:lnTo>
                  <a:lnTo>
                    <a:pt x="206" y="217"/>
                  </a:lnTo>
                  <a:lnTo>
                    <a:pt x="204" y="219"/>
                  </a:lnTo>
                  <a:lnTo>
                    <a:pt x="202" y="219"/>
                  </a:lnTo>
                  <a:lnTo>
                    <a:pt x="200" y="219"/>
                  </a:lnTo>
                  <a:lnTo>
                    <a:pt x="198" y="221"/>
                  </a:lnTo>
                  <a:lnTo>
                    <a:pt x="196" y="221"/>
                  </a:lnTo>
                  <a:lnTo>
                    <a:pt x="196" y="223"/>
                  </a:lnTo>
                  <a:lnTo>
                    <a:pt x="198" y="223"/>
                  </a:lnTo>
                  <a:lnTo>
                    <a:pt x="196" y="225"/>
                  </a:lnTo>
                  <a:lnTo>
                    <a:pt x="196" y="227"/>
                  </a:lnTo>
                  <a:lnTo>
                    <a:pt x="194" y="227"/>
                  </a:lnTo>
                  <a:lnTo>
                    <a:pt x="194" y="229"/>
                  </a:lnTo>
                  <a:lnTo>
                    <a:pt x="192" y="229"/>
                  </a:lnTo>
                  <a:lnTo>
                    <a:pt x="192" y="231"/>
                  </a:lnTo>
                  <a:lnTo>
                    <a:pt x="190" y="231"/>
                  </a:lnTo>
                  <a:lnTo>
                    <a:pt x="188" y="233"/>
                  </a:lnTo>
                  <a:lnTo>
                    <a:pt x="186" y="235"/>
                  </a:lnTo>
                  <a:lnTo>
                    <a:pt x="186" y="237"/>
                  </a:lnTo>
                  <a:lnTo>
                    <a:pt x="184" y="237"/>
                  </a:lnTo>
                  <a:lnTo>
                    <a:pt x="184" y="239"/>
                  </a:lnTo>
                  <a:lnTo>
                    <a:pt x="182" y="241"/>
                  </a:lnTo>
                  <a:lnTo>
                    <a:pt x="182" y="239"/>
                  </a:lnTo>
                  <a:lnTo>
                    <a:pt x="180" y="239"/>
                  </a:lnTo>
                  <a:lnTo>
                    <a:pt x="180" y="237"/>
                  </a:lnTo>
                  <a:lnTo>
                    <a:pt x="178" y="237"/>
                  </a:lnTo>
                  <a:lnTo>
                    <a:pt x="178" y="239"/>
                  </a:lnTo>
                  <a:lnTo>
                    <a:pt x="180" y="239"/>
                  </a:lnTo>
                  <a:lnTo>
                    <a:pt x="182" y="241"/>
                  </a:lnTo>
                  <a:lnTo>
                    <a:pt x="180" y="241"/>
                  </a:lnTo>
                  <a:lnTo>
                    <a:pt x="178" y="243"/>
                  </a:lnTo>
                  <a:lnTo>
                    <a:pt x="178" y="245"/>
                  </a:lnTo>
                  <a:lnTo>
                    <a:pt x="166" y="255"/>
                  </a:lnTo>
                  <a:lnTo>
                    <a:pt x="164" y="257"/>
                  </a:lnTo>
                  <a:lnTo>
                    <a:pt x="162" y="257"/>
                  </a:lnTo>
                  <a:lnTo>
                    <a:pt x="162" y="259"/>
                  </a:lnTo>
                  <a:lnTo>
                    <a:pt x="160" y="259"/>
                  </a:lnTo>
                  <a:lnTo>
                    <a:pt x="158" y="261"/>
                  </a:lnTo>
                  <a:lnTo>
                    <a:pt x="156" y="259"/>
                  </a:lnTo>
                  <a:lnTo>
                    <a:pt x="156" y="259"/>
                  </a:lnTo>
                  <a:lnTo>
                    <a:pt x="156" y="259"/>
                  </a:lnTo>
                  <a:lnTo>
                    <a:pt x="156" y="261"/>
                  </a:lnTo>
                  <a:lnTo>
                    <a:pt x="156" y="265"/>
                  </a:lnTo>
                  <a:lnTo>
                    <a:pt x="152" y="265"/>
                  </a:lnTo>
                  <a:lnTo>
                    <a:pt x="150" y="265"/>
                  </a:lnTo>
                  <a:lnTo>
                    <a:pt x="144" y="267"/>
                  </a:lnTo>
                  <a:lnTo>
                    <a:pt x="134" y="271"/>
                  </a:lnTo>
                  <a:lnTo>
                    <a:pt x="132" y="271"/>
                  </a:lnTo>
                  <a:lnTo>
                    <a:pt x="130" y="273"/>
                  </a:lnTo>
                  <a:lnTo>
                    <a:pt x="128" y="275"/>
                  </a:lnTo>
                  <a:lnTo>
                    <a:pt x="126" y="275"/>
                  </a:lnTo>
                  <a:lnTo>
                    <a:pt x="124" y="275"/>
                  </a:lnTo>
                  <a:lnTo>
                    <a:pt x="118" y="279"/>
                  </a:lnTo>
                  <a:lnTo>
                    <a:pt x="118" y="277"/>
                  </a:lnTo>
                  <a:lnTo>
                    <a:pt x="118" y="275"/>
                  </a:lnTo>
                  <a:lnTo>
                    <a:pt x="116" y="275"/>
                  </a:lnTo>
                  <a:lnTo>
                    <a:pt x="116" y="277"/>
                  </a:lnTo>
                  <a:lnTo>
                    <a:pt x="114" y="277"/>
                  </a:lnTo>
                  <a:lnTo>
                    <a:pt x="112" y="277"/>
                  </a:lnTo>
                  <a:lnTo>
                    <a:pt x="110" y="277"/>
                  </a:lnTo>
                  <a:lnTo>
                    <a:pt x="110" y="279"/>
                  </a:lnTo>
                  <a:lnTo>
                    <a:pt x="108" y="279"/>
                  </a:lnTo>
                  <a:lnTo>
                    <a:pt x="108" y="277"/>
                  </a:lnTo>
                  <a:lnTo>
                    <a:pt x="106" y="277"/>
                  </a:lnTo>
                  <a:lnTo>
                    <a:pt x="104" y="277"/>
                  </a:lnTo>
                  <a:lnTo>
                    <a:pt x="104" y="279"/>
                  </a:lnTo>
                  <a:lnTo>
                    <a:pt x="102" y="279"/>
                  </a:lnTo>
                  <a:lnTo>
                    <a:pt x="100" y="279"/>
                  </a:lnTo>
                  <a:lnTo>
                    <a:pt x="98" y="279"/>
                  </a:lnTo>
                  <a:lnTo>
                    <a:pt x="96" y="279"/>
                  </a:lnTo>
                  <a:lnTo>
                    <a:pt x="96" y="277"/>
                  </a:lnTo>
                  <a:lnTo>
                    <a:pt x="94" y="277"/>
                  </a:lnTo>
                  <a:lnTo>
                    <a:pt x="94" y="275"/>
                  </a:lnTo>
                  <a:lnTo>
                    <a:pt x="94" y="273"/>
                  </a:lnTo>
                  <a:lnTo>
                    <a:pt x="94" y="271"/>
                  </a:lnTo>
                  <a:lnTo>
                    <a:pt x="94" y="269"/>
                  </a:lnTo>
                  <a:lnTo>
                    <a:pt x="94" y="267"/>
                  </a:lnTo>
                  <a:lnTo>
                    <a:pt x="92" y="267"/>
                  </a:lnTo>
                  <a:lnTo>
                    <a:pt x="92" y="265"/>
                  </a:lnTo>
                  <a:lnTo>
                    <a:pt x="90" y="265"/>
                  </a:lnTo>
                  <a:lnTo>
                    <a:pt x="90" y="263"/>
                  </a:lnTo>
                  <a:lnTo>
                    <a:pt x="88" y="263"/>
                  </a:lnTo>
                  <a:lnTo>
                    <a:pt x="86" y="261"/>
                  </a:lnTo>
                  <a:lnTo>
                    <a:pt x="86" y="259"/>
                  </a:lnTo>
                  <a:lnTo>
                    <a:pt x="84" y="259"/>
                  </a:lnTo>
                  <a:lnTo>
                    <a:pt x="82" y="259"/>
                  </a:lnTo>
                  <a:lnTo>
                    <a:pt x="82" y="259"/>
                  </a:lnTo>
                  <a:lnTo>
                    <a:pt x="82" y="259"/>
                  </a:lnTo>
                  <a:lnTo>
                    <a:pt x="82" y="257"/>
                  </a:lnTo>
                  <a:lnTo>
                    <a:pt x="80" y="257"/>
                  </a:lnTo>
                  <a:lnTo>
                    <a:pt x="78" y="255"/>
                  </a:lnTo>
                  <a:lnTo>
                    <a:pt x="76" y="253"/>
                  </a:lnTo>
                  <a:lnTo>
                    <a:pt x="74" y="253"/>
                  </a:lnTo>
                  <a:lnTo>
                    <a:pt x="74" y="251"/>
                  </a:lnTo>
                  <a:lnTo>
                    <a:pt x="74" y="249"/>
                  </a:lnTo>
                  <a:lnTo>
                    <a:pt x="72" y="247"/>
                  </a:lnTo>
                  <a:lnTo>
                    <a:pt x="72" y="245"/>
                  </a:lnTo>
                  <a:lnTo>
                    <a:pt x="72" y="243"/>
                  </a:lnTo>
                  <a:lnTo>
                    <a:pt x="72" y="241"/>
                  </a:lnTo>
                  <a:lnTo>
                    <a:pt x="74" y="239"/>
                  </a:lnTo>
                  <a:lnTo>
                    <a:pt x="72" y="239"/>
                  </a:lnTo>
                  <a:lnTo>
                    <a:pt x="72" y="237"/>
                  </a:lnTo>
                  <a:lnTo>
                    <a:pt x="72" y="235"/>
                  </a:lnTo>
                  <a:lnTo>
                    <a:pt x="70" y="235"/>
                  </a:lnTo>
                  <a:lnTo>
                    <a:pt x="68" y="233"/>
                  </a:lnTo>
                  <a:lnTo>
                    <a:pt x="66" y="233"/>
                  </a:lnTo>
                  <a:lnTo>
                    <a:pt x="64" y="231"/>
                  </a:lnTo>
                  <a:lnTo>
                    <a:pt x="64" y="229"/>
                  </a:lnTo>
                  <a:lnTo>
                    <a:pt x="62" y="229"/>
                  </a:lnTo>
                  <a:lnTo>
                    <a:pt x="62" y="231"/>
                  </a:lnTo>
                  <a:lnTo>
                    <a:pt x="60" y="231"/>
                  </a:lnTo>
                  <a:lnTo>
                    <a:pt x="58" y="229"/>
                  </a:lnTo>
                  <a:lnTo>
                    <a:pt x="56" y="229"/>
                  </a:lnTo>
                  <a:lnTo>
                    <a:pt x="54" y="229"/>
                  </a:lnTo>
                  <a:lnTo>
                    <a:pt x="50" y="229"/>
                  </a:lnTo>
                  <a:lnTo>
                    <a:pt x="48" y="229"/>
                  </a:lnTo>
                  <a:lnTo>
                    <a:pt x="46" y="229"/>
                  </a:lnTo>
                  <a:lnTo>
                    <a:pt x="44" y="229"/>
                  </a:lnTo>
                  <a:lnTo>
                    <a:pt x="40" y="229"/>
                  </a:lnTo>
                  <a:lnTo>
                    <a:pt x="38" y="229"/>
                  </a:lnTo>
                  <a:lnTo>
                    <a:pt x="34" y="229"/>
                  </a:lnTo>
                  <a:lnTo>
                    <a:pt x="34" y="227"/>
                  </a:lnTo>
                  <a:lnTo>
                    <a:pt x="32" y="227"/>
                  </a:lnTo>
                  <a:lnTo>
                    <a:pt x="32" y="225"/>
                  </a:lnTo>
                  <a:lnTo>
                    <a:pt x="34" y="225"/>
                  </a:lnTo>
                  <a:lnTo>
                    <a:pt x="34" y="223"/>
                  </a:lnTo>
                  <a:lnTo>
                    <a:pt x="32" y="223"/>
                  </a:lnTo>
                  <a:lnTo>
                    <a:pt x="32" y="221"/>
                  </a:lnTo>
                  <a:lnTo>
                    <a:pt x="34" y="221"/>
                  </a:lnTo>
                  <a:lnTo>
                    <a:pt x="34" y="219"/>
                  </a:lnTo>
                  <a:lnTo>
                    <a:pt x="32" y="219"/>
                  </a:lnTo>
                  <a:lnTo>
                    <a:pt x="32" y="219"/>
                  </a:lnTo>
                  <a:lnTo>
                    <a:pt x="32" y="217"/>
                  </a:lnTo>
                  <a:lnTo>
                    <a:pt x="32" y="217"/>
                  </a:lnTo>
                  <a:lnTo>
                    <a:pt x="32" y="215"/>
                  </a:lnTo>
                  <a:lnTo>
                    <a:pt x="34" y="215"/>
                  </a:lnTo>
                  <a:lnTo>
                    <a:pt x="32" y="215"/>
                  </a:lnTo>
                  <a:lnTo>
                    <a:pt x="32" y="213"/>
                  </a:lnTo>
                  <a:lnTo>
                    <a:pt x="30" y="215"/>
                  </a:lnTo>
                  <a:lnTo>
                    <a:pt x="30" y="213"/>
                  </a:lnTo>
                  <a:lnTo>
                    <a:pt x="30" y="211"/>
                  </a:lnTo>
                  <a:lnTo>
                    <a:pt x="30" y="213"/>
                  </a:lnTo>
                  <a:lnTo>
                    <a:pt x="32" y="213"/>
                  </a:lnTo>
                  <a:lnTo>
                    <a:pt x="32" y="211"/>
                  </a:lnTo>
                  <a:lnTo>
                    <a:pt x="32" y="211"/>
                  </a:lnTo>
                  <a:lnTo>
                    <a:pt x="30" y="211"/>
                  </a:lnTo>
                  <a:lnTo>
                    <a:pt x="32" y="211"/>
                  </a:lnTo>
                  <a:lnTo>
                    <a:pt x="32" y="209"/>
                  </a:lnTo>
                  <a:lnTo>
                    <a:pt x="32" y="207"/>
                  </a:lnTo>
                  <a:lnTo>
                    <a:pt x="30" y="209"/>
                  </a:lnTo>
                  <a:lnTo>
                    <a:pt x="30" y="207"/>
                  </a:lnTo>
                  <a:lnTo>
                    <a:pt x="32" y="205"/>
                  </a:lnTo>
                  <a:lnTo>
                    <a:pt x="30" y="205"/>
                  </a:lnTo>
                  <a:lnTo>
                    <a:pt x="30" y="203"/>
                  </a:lnTo>
                  <a:lnTo>
                    <a:pt x="32" y="203"/>
                  </a:lnTo>
                  <a:lnTo>
                    <a:pt x="32" y="201"/>
                  </a:lnTo>
                  <a:lnTo>
                    <a:pt x="32" y="199"/>
                  </a:lnTo>
                  <a:lnTo>
                    <a:pt x="32" y="199"/>
                  </a:lnTo>
                  <a:lnTo>
                    <a:pt x="34" y="199"/>
                  </a:lnTo>
                  <a:lnTo>
                    <a:pt x="34" y="197"/>
                  </a:lnTo>
                  <a:lnTo>
                    <a:pt x="34" y="195"/>
                  </a:lnTo>
                  <a:lnTo>
                    <a:pt x="32" y="195"/>
                  </a:lnTo>
                  <a:lnTo>
                    <a:pt x="32" y="193"/>
                  </a:lnTo>
                  <a:lnTo>
                    <a:pt x="32" y="195"/>
                  </a:lnTo>
                  <a:lnTo>
                    <a:pt x="32" y="195"/>
                  </a:lnTo>
                  <a:lnTo>
                    <a:pt x="32" y="193"/>
                  </a:lnTo>
                  <a:lnTo>
                    <a:pt x="30" y="193"/>
                  </a:lnTo>
                  <a:lnTo>
                    <a:pt x="28" y="193"/>
                  </a:lnTo>
                  <a:lnTo>
                    <a:pt x="28" y="191"/>
                  </a:lnTo>
                  <a:lnTo>
                    <a:pt x="26" y="191"/>
                  </a:lnTo>
                  <a:lnTo>
                    <a:pt x="26" y="188"/>
                  </a:lnTo>
                  <a:lnTo>
                    <a:pt x="24" y="188"/>
                  </a:lnTo>
                  <a:lnTo>
                    <a:pt x="24" y="186"/>
                  </a:lnTo>
                  <a:lnTo>
                    <a:pt x="24" y="184"/>
                  </a:lnTo>
                  <a:lnTo>
                    <a:pt x="22" y="184"/>
                  </a:lnTo>
                  <a:lnTo>
                    <a:pt x="20" y="184"/>
                  </a:lnTo>
                  <a:lnTo>
                    <a:pt x="18" y="184"/>
                  </a:lnTo>
                  <a:lnTo>
                    <a:pt x="16" y="184"/>
                  </a:lnTo>
                  <a:lnTo>
                    <a:pt x="14" y="184"/>
                  </a:lnTo>
                  <a:lnTo>
                    <a:pt x="14" y="182"/>
                  </a:lnTo>
                  <a:lnTo>
                    <a:pt x="12" y="182"/>
                  </a:lnTo>
                  <a:lnTo>
                    <a:pt x="12" y="180"/>
                  </a:lnTo>
                  <a:lnTo>
                    <a:pt x="10" y="180"/>
                  </a:lnTo>
                  <a:lnTo>
                    <a:pt x="10" y="178"/>
                  </a:lnTo>
                  <a:lnTo>
                    <a:pt x="10" y="176"/>
                  </a:lnTo>
                  <a:lnTo>
                    <a:pt x="12" y="174"/>
                  </a:lnTo>
                  <a:lnTo>
                    <a:pt x="10" y="174"/>
                  </a:lnTo>
                  <a:lnTo>
                    <a:pt x="12" y="174"/>
                  </a:lnTo>
                  <a:lnTo>
                    <a:pt x="12" y="172"/>
                  </a:lnTo>
                  <a:lnTo>
                    <a:pt x="12" y="170"/>
                  </a:lnTo>
                  <a:lnTo>
                    <a:pt x="12" y="168"/>
                  </a:lnTo>
                  <a:lnTo>
                    <a:pt x="12" y="166"/>
                  </a:lnTo>
                  <a:lnTo>
                    <a:pt x="12" y="164"/>
                  </a:lnTo>
                  <a:lnTo>
                    <a:pt x="10" y="164"/>
                  </a:lnTo>
                  <a:lnTo>
                    <a:pt x="10" y="162"/>
                  </a:lnTo>
                  <a:lnTo>
                    <a:pt x="8" y="162"/>
                  </a:lnTo>
                  <a:lnTo>
                    <a:pt x="8" y="162"/>
                  </a:lnTo>
                  <a:lnTo>
                    <a:pt x="8" y="160"/>
                  </a:lnTo>
                  <a:lnTo>
                    <a:pt x="10" y="158"/>
                  </a:lnTo>
                  <a:lnTo>
                    <a:pt x="8" y="158"/>
                  </a:lnTo>
                  <a:lnTo>
                    <a:pt x="10" y="158"/>
                  </a:lnTo>
                  <a:lnTo>
                    <a:pt x="10" y="156"/>
                  </a:lnTo>
                  <a:lnTo>
                    <a:pt x="12" y="156"/>
                  </a:lnTo>
                  <a:lnTo>
                    <a:pt x="12" y="154"/>
                  </a:lnTo>
                  <a:lnTo>
                    <a:pt x="12" y="152"/>
                  </a:lnTo>
                  <a:lnTo>
                    <a:pt x="10" y="152"/>
                  </a:lnTo>
                  <a:lnTo>
                    <a:pt x="8" y="148"/>
                  </a:lnTo>
                  <a:lnTo>
                    <a:pt x="6" y="148"/>
                  </a:lnTo>
                  <a:lnTo>
                    <a:pt x="6" y="146"/>
                  </a:lnTo>
                  <a:lnTo>
                    <a:pt x="8" y="144"/>
                  </a:lnTo>
                  <a:lnTo>
                    <a:pt x="10" y="142"/>
                  </a:lnTo>
                  <a:lnTo>
                    <a:pt x="8" y="140"/>
                  </a:lnTo>
                  <a:lnTo>
                    <a:pt x="6" y="140"/>
                  </a:lnTo>
                  <a:lnTo>
                    <a:pt x="6" y="138"/>
                  </a:lnTo>
                  <a:lnTo>
                    <a:pt x="4" y="138"/>
                  </a:lnTo>
                  <a:lnTo>
                    <a:pt x="2" y="136"/>
                  </a:lnTo>
                  <a:lnTo>
                    <a:pt x="0" y="134"/>
                  </a:lnTo>
                  <a:lnTo>
                    <a:pt x="2" y="132"/>
                  </a:lnTo>
                  <a:lnTo>
                    <a:pt x="6" y="128"/>
                  </a:lnTo>
                  <a:lnTo>
                    <a:pt x="8" y="126"/>
                  </a:lnTo>
                  <a:lnTo>
                    <a:pt x="10" y="122"/>
                  </a:lnTo>
                  <a:lnTo>
                    <a:pt x="12" y="122"/>
                  </a:lnTo>
                  <a:lnTo>
                    <a:pt x="10" y="122"/>
                  </a:lnTo>
                  <a:lnTo>
                    <a:pt x="10" y="120"/>
                  </a:lnTo>
                  <a:lnTo>
                    <a:pt x="18" y="112"/>
                  </a:lnTo>
                  <a:lnTo>
                    <a:pt x="20" y="112"/>
                  </a:lnTo>
                  <a:lnTo>
                    <a:pt x="20" y="110"/>
                  </a:lnTo>
                  <a:lnTo>
                    <a:pt x="22" y="110"/>
                  </a:lnTo>
                  <a:lnTo>
                    <a:pt x="22" y="108"/>
                  </a:lnTo>
                  <a:lnTo>
                    <a:pt x="24" y="108"/>
                  </a:lnTo>
                  <a:lnTo>
                    <a:pt x="26" y="106"/>
                  </a:lnTo>
                  <a:lnTo>
                    <a:pt x="28" y="108"/>
                  </a:lnTo>
                  <a:lnTo>
                    <a:pt x="30" y="110"/>
                  </a:lnTo>
                  <a:lnTo>
                    <a:pt x="32" y="108"/>
                  </a:lnTo>
                  <a:lnTo>
                    <a:pt x="32" y="106"/>
                  </a:lnTo>
                  <a:lnTo>
                    <a:pt x="34" y="104"/>
                  </a:lnTo>
                  <a:lnTo>
                    <a:pt x="36" y="102"/>
                  </a:lnTo>
                  <a:lnTo>
                    <a:pt x="38" y="100"/>
                  </a:lnTo>
                  <a:lnTo>
                    <a:pt x="40" y="100"/>
                  </a:lnTo>
                  <a:lnTo>
                    <a:pt x="44" y="102"/>
                  </a:lnTo>
                  <a:lnTo>
                    <a:pt x="50" y="104"/>
                  </a:lnTo>
                  <a:lnTo>
                    <a:pt x="52" y="104"/>
                  </a:lnTo>
                  <a:lnTo>
                    <a:pt x="54" y="104"/>
                  </a:lnTo>
                  <a:lnTo>
                    <a:pt x="56" y="106"/>
                  </a:lnTo>
                  <a:lnTo>
                    <a:pt x="58" y="106"/>
                  </a:lnTo>
                  <a:lnTo>
                    <a:pt x="60" y="106"/>
                  </a:lnTo>
                  <a:lnTo>
                    <a:pt x="60" y="108"/>
                  </a:lnTo>
                  <a:lnTo>
                    <a:pt x="64" y="108"/>
                  </a:lnTo>
                  <a:lnTo>
                    <a:pt x="66" y="108"/>
                  </a:lnTo>
                  <a:lnTo>
                    <a:pt x="68" y="108"/>
                  </a:lnTo>
                  <a:lnTo>
                    <a:pt x="68" y="110"/>
                  </a:lnTo>
                  <a:lnTo>
                    <a:pt x="70" y="110"/>
                  </a:lnTo>
                  <a:lnTo>
                    <a:pt x="70" y="112"/>
                  </a:lnTo>
                  <a:lnTo>
                    <a:pt x="72" y="112"/>
                  </a:lnTo>
                  <a:lnTo>
                    <a:pt x="72" y="110"/>
                  </a:lnTo>
                  <a:lnTo>
                    <a:pt x="74" y="110"/>
                  </a:lnTo>
                  <a:lnTo>
                    <a:pt x="76" y="110"/>
                  </a:lnTo>
                  <a:lnTo>
                    <a:pt x="78" y="110"/>
                  </a:lnTo>
                  <a:lnTo>
                    <a:pt x="78" y="112"/>
                  </a:lnTo>
                  <a:lnTo>
                    <a:pt x="80" y="112"/>
                  </a:lnTo>
                  <a:lnTo>
                    <a:pt x="80" y="110"/>
                  </a:lnTo>
                  <a:lnTo>
                    <a:pt x="80" y="112"/>
                  </a:lnTo>
                  <a:lnTo>
                    <a:pt x="80" y="110"/>
                  </a:lnTo>
                  <a:lnTo>
                    <a:pt x="82" y="110"/>
                  </a:lnTo>
                  <a:lnTo>
                    <a:pt x="82" y="108"/>
                  </a:lnTo>
                  <a:lnTo>
                    <a:pt x="82" y="106"/>
                  </a:lnTo>
                  <a:lnTo>
                    <a:pt x="80" y="106"/>
                  </a:lnTo>
                  <a:lnTo>
                    <a:pt x="80" y="104"/>
                  </a:lnTo>
                  <a:lnTo>
                    <a:pt x="82" y="102"/>
                  </a:lnTo>
                  <a:lnTo>
                    <a:pt x="82" y="102"/>
                  </a:lnTo>
                  <a:lnTo>
                    <a:pt x="82" y="100"/>
                  </a:lnTo>
                  <a:lnTo>
                    <a:pt x="84" y="98"/>
                  </a:lnTo>
                  <a:lnTo>
                    <a:pt x="86" y="98"/>
                  </a:lnTo>
                  <a:lnTo>
                    <a:pt x="88" y="98"/>
                  </a:lnTo>
                  <a:lnTo>
                    <a:pt x="90" y="98"/>
                  </a:lnTo>
                  <a:lnTo>
                    <a:pt x="90" y="96"/>
                  </a:lnTo>
                  <a:lnTo>
                    <a:pt x="90" y="94"/>
                  </a:lnTo>
                  <a:lnTo>
                    <a:pt x="92" y="94"/>
                  </a:lnTo>
                  <a:lnTo>
                    <a:pt x="94" y="94"/>
                  </a:lnTo>
                  <a:lnTo>
                    <a:pt x="94" y="92"/>
                  </a:lnTo>
                  <a:lnTo>
                    <a:pt x="92" y="90"/>
                  </a:lnTo>
                  <a:lnTo>
                    <a:pt x="94" y="88"/>
                  </a:lnTo>
                  <a:lnTo>
                    <a:pt x="96" y="88"/>
                  </a:lnTo>
                  <a:lnTo>
                    <a:pt x="94" y="86"/>
                  </a:lnTo>
                  <a:lnTo>
                    <a:pt x="92" y="86"/>
                  </a:lnTo>
                  <a:lnTo>
                    <a:pt x="94" y="84"/>
                  </a:lnTo>
                  <a:lnTo>
                    <a:pt x="94" y="82"/>
                  </a:lnTo>
                  <a:lnTo>
                    <a:pt x="94" y="80"/>
                  </a:lnTo>
                  <a:lnTo>
                    <a:pt x="96" y="78"/>
                  </a:lnTo>
                  <a:lnTo>
                    <a:pt x="96" y="76"/>
                  </a:lnTo>
                  <a:lnTo>
                    <a:pt x="98" y="76"/>
                  </a:lnTo>
                  <a:lnTo>
                    <a:pt x="98" y="74"/>
                  </a:lnTo>
                  <a:lnTo>
                    <a:pt x="100" y="74"/>
                  </a:lnTo>
                  <a:lnTo>
                    <a:pt x="102" y="74"/>
                  </a:lnTo>
                  <a:lnTo>
                    <a:pt x="102" y="72"/>
                  </a:lnTo>
                  <a:lnTo>
                    <a:pt x="104" y="72"/>
                  </a:lnTo>
                  <a:lnTo>
                    <a:pt x="104" y="70"/>
                  </a:lnTo>
                  <a:lnTo>
                    <a:pt x="104" y="68"/>
                  </a:lnTo>
                  <a:lnTo>
                    <a:pt x="104" y="66"/>
                  </a:lnTo>
                  <a:lnTo>
                    <a:pt x="102" y="66"/>
                  </a:lnTo>
                  <a:lnTo>
                    <a:pt x="102" y="64"/>
                  </a:lnTo>
                  <a:lnTo>
                    <a:pt x="100" y="64"/>
                  </a:lnTo>
                  <a:lnTo>
                    <a:pt x="102" y="62"/>
                  </a:lnTo>
                  <a:lnTo>
                    <a:pt x="102" y="60"/>
                  </a:lnTo>
                  <a:lnTo>
                    <a:pt x="104" y="60"/>
                  </a:lnTo>
                  <a:lnTo>
                    <a:pt x="104" y="58"/>
                  </a:lnTo>
                  <a:lnTo>
                    <a:pt x="118" y="58"/>
                  </a:lnTo>
                  <a:lnTo>
                    <a:pt x="126" y="58"/>
                  </a:lnTo>
                  <a:lnTo>
                    <a:pt x="128" y="58"/>
                  </a:lnTo>
                  <a:lnTo>
                    <a:pt x="130" y="58"/>
                  </a:lnTo>
                  <a:lnTo>
                    <a:pt x="130" y="58"/>
                  </a:lnTo>
                  <a:lnTo>
                    <a:pt x="130" y="56"/>
                  </a:lnTo>
                  <a:lnTo>
                    <a:pt x="132" y="52"/>
                  </a:lnTo>
                  <a:lnTo>
                    <a:pt x="132" y="48"/>
                  </a:lnTo>
                  <a:lnTo>
                    <a:pt x="134" y="42"/>
                  </a:lnTo>
                  <a:lnTo>
                    <a:pt x="134" y="38"/>
                  </a:lnTo>
                  <a:lnTo>
                    <a:pt x="134" y="36"/>
                  </a:lnTo>
                  <a:lnTo>
                    <a:pt x="136" y="36"/>
                  </a:lnTo>
                  <a:lnTo>
                    <a:pt x="136" y="32"/>
                  </a:lnTo>
                  <a:lnTo>
                    <a:pt x="136" y="30"/>
                  </a:lnTo>
                  <a:lnTo>
                    <a:pt x="136" y="28"/>
                  </a:lnTo>
                  <a:lnTo>
                    <a:pt x="138" y="28"/>
                  </a:lnTo>
                  <a:lnTo>
                    <a:pt x="138" y="26"/>
                  </a:lnTo>
                  <a:lnTo>
                    <a:pt x="138" y="24"/>
                  </a:lnTo>
                  <a:lnTo>
                    <a:pt x="138" y="22"/>
                  </a:lnTo>
                  <a:lnTo>
                    <a:pt x="138" y="20"/>
                  </a:lnTo>
                  <a:lnTo>
                    <a:pt x="140" y="20"/>
                  </a:lnTo>
                  <a:lnTo>
                    <a:pt x="140" y="18"/>
                  </a:lnTo>
                  <a:lnTo>
                    <a:pt x="140" y="18"/>
                  </a:lnTo>
                  <a:lnTo>
                    <a:pt x="140" y="16"/>
                  </a:lnTo>
                  <a:lnTo>
                    <a:pt x="142" y="12"/>
                  </a:lnTo>
                  <a:lnTo>
                    <a:pt x="142" y="10"/>
                  </a:lnTo>
                  <a:lnTo>
                    <a:pt x="142" y="8"/>
                  </a:lnTo>
                  <a:lnTo>
                    <a:pt x="142" y="6"/>
                  </a:lnTo>
                  <a:lnTo>
                    <a:pt x="144" y="6"/>
                  </a:lnTo>
                  <a:lnTo>
                    <a:pt x="146" y="6"/>
                  </a:lnTo>
                  <a:lnTo>
                    <a:pt x="148" y="6"/>
                  </a:lnTo>
                  <a:lnTo>
                    <a:pt x="150" y="6"/>
                  </a:lnTo>
                  <a:lnTo>
                    <a:pt x="152" y="6"/>
                  </a:lnTo>
                  <a:lnTo>
                    <a:pt x="154" y="6"/>
                  </a:lnTo>
                  <a:lnTo>
                    <a:pt x="154" y="4"/>
                  </a:lnTo>
                  <a:lnTo>
                    <a:pt x="156" y="4"/>
                  </a:lnTo>
                  <a:lnTo>
                    <a:pt x="158" y="4"/>
                  </a:lnTo>
                  <a:lnTo>
                    <a:pt x="160" y="4"/>
                  </a:lnTo>
                  <a:lnTo>
                    <a:pt x="160" y="6"/>
                  </a:lnTo>
                  <a:lnTo>
                    <a:pt x="164" y="4"/>
                  </a:lnTo>
                  <a:lnTo>
                    <a:pt x="166" y="4"/>
                  </a:lnTo>
                  <a:lnTo>
                    <a:pt x="168" y="4"/>
                  </a:lnTo>
                  <a:lnTo>
                    <a:pt x="170" y="2"/>
                  </a:lnTo>
                  <a:lnTo>
                    <a:pt x="172" y="0"/>
                  </a:lnTo>
                  <a:lnTo>
                    <a:pt x="174" y="0"/>
                  </a:lnTo>
                  <a:lnTo>
                    <a:pt x="176" y="0"/>
                  </a:lnTo>
                  <a:lnTo>
                    <a:pt x="178" y="0"/>
                  </a:lnTo>
                  <a:lnTo>
                    <a:pt x="178" y="0"/>
                  </a:lnTo>
                  <a:lnTo>
                    <a:pt x="178" y="2"/>
                  </a:lnTo>
                  <a:lnTo>
                    <a:pt x="180" y="2"/>
                  </a:lnTo>
                  <a:lnTo>
                    <a:pt x="182" y="0"/>
                  </a:lnTo>
                  <a:lnTo>
                    <a:pt x="184"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3" name="Freeform 251"/>
            <p:cNvSpPr>
              <a:spLocks noEditPoints="1"/>
            </p:cNvSpPr>
            <p:nvPr/>
          </p:nvSpPr>
          <p:spPr bwMode="auto">
            <a:xfrm>
              <a:off x="8116888" y="3749675"/>
              <a:ext cx="314325" cy="209550"/>
            </a:xfrm>
            <a:custGeom>
              <a:avLst/>
              <a:gdLst>
                <a:gd name="T0" fmla="*/ 12 w 198"/>
                <a:gd name="T1" fmla="*/ 94 h 132"/>
                <a:gd name="T2" fmla="*/ 4 w 198"/>
                <a:gd name="T3" fmla="*/ 80 h 132"/>
                <a:gd name="T4" fmla="*/ 8 w 198"/>
                <a:gd name="T5" fmla="*/ 86 h 132"/>
                <a:gd name="T6" fmla="*/ 170 w 198"/>
                <a:gd name="T7" fmla="*/ 0 h 132"/>
                <a:gd name="T8" fmla="*/ 190 w 198"/>
                <a:gd name="T9" fmla="*/ 0 h 132"/>
                <a:gd name="T10" fmla="*/ 198 w 198"/>
                <a:gd name="T11" fmla="*/ 12 h 132"/>
                <a:gd name="T12" fmla="*/ 198 w 198"/>
                <a:gd name="T13" fmla="*/ 30 h 132"/>
                <a:gd name="T14" fmla="*/ 198 w 198"/>
                <a:gd name="T15" fmla="*/ 52 h 132"/>
                <a:gd name="T16" fmla="*/ 198 w 198"/>
                <a:gd name="T17" fmla="*/ 72 h 132"/>
                <a:gd name="T18" fmla="*/ 198 w 198"/>
                <a:gd name="T19" fmla="*/ 90 h 132"/>
                <a:gd name="T20" fmla="*/ 198 w 198"/>
                <a:gd name="T21" fmla="*/ 106 h 132"/>
                <a:gd name="T22" fmla="*/ 196 w 198"/>
                <a:gd name="T23" fmla="*/ 122 h 132"/>
                <a:gd name="T24" fmla="*/ 192 w 198"/>
                <a:gd name="T25" fmla="*/ 106 h 132"/>
                <a:gd name="T26" fmla="*/ 184 w 198"/>
                <a:gd name="T27" fmla="*/ 106 h 132"/>
                <a:gd name="T28" fmla="*/ 180 w 198"/>
                <a:gd name="T29" fmla="*/ 116 h 132"/>
                <a:gd name="T30" fmla="*/ 168 w 198"/>
                <a:gd name="T31" fmla="*/ 118 h 132"/>
                <a:gd name="T32" fmla="*/ 156 w 198"/>
                <a:gd name="T33" fmla="*/ 124 h 132"/>
                <a:gd name="T34" fmla="*/ 144 w 198"/>
                <a:gd name="T35" fmla="*/ 124 h 132"/>
                <a:gd name="T36" fmla="*/ 134 w 198"/>
                <a:gd name="T37" fmla="*/ 116 h 132"/>
                <a:gd name="T38" fmla="*/ 122 w 198"/>
                <a:gd name="T39" fmla="*/ 120 h 132"/>
                <a:gd name="T40" fmla="*/ 106 w 198"/>
                <a:gd name="T41" fmla="*/ 124 h 132"/>
                <a:gd name="T42" fmla="*/ 92 w 198"/>
                <a:gd name="T43" fmla="*/ 126 h 132"/>
                <a:gd name="T44" fmla="*/ 82 w 198"/>
                <a:gd name="T45" fmla="*/ 130 h 132"/>
                <a:gd name="T46" fmla="*/ 70 w 198"/>
                <a:gd name="T47" fmla="*/ 132 h 132"/>
                <a:gd name="T48" fmla="*/ 64 w 198"/>
                <a:gd name="T49" fmla="*/ 124 h 132"/>
                <a:gd name="T50" fmla="*/ 74 w 198"/>
                <a:gd name="T51" fmla="*/ 122 h 132"/>
                <a:gd name="T52" fmla="*/ 80 w 198"/>
                <a:gd name="T53" fmla="*/ 112 h 132"/>
                <a:gd name="T54" fmla="*/ 86 w 198"/>
                <a:gd name="T55" fmla="*/ 102 h 132"/>
                <a:gd name="T56" fmla="*/ 88 w 198"/>
                <a:gd name="T57" fmla="*/ 88 h 132"/>
                <a:gd name="T58" fmla="*/ 92 w 198"/>
                <a:gd name="T59" fmla="*/ 74 h 132"/>
                <a:gd name="T60" fmla="*/ 90 w 198"/>
                <a:gd name="T61" fmla="*/ 58 h 132"/>
                <a:gd name="T62" fmla="*/ 90 w 198"/>
                <a:gd name="T63" fmla="*/ 50 h 132"/>
                <a:gd name="T64" fmla="*/ 86 w 198"/>
                <a:gd name="T65" fmla="*/ 48 h 132"/>
                <a:gd name="T66" fmla="*/ 82 w 198"/>
                <a:gd name="T67" fmla="*/ 40 h 132"/>
                <a:gd name="T68" fmla="*/ 76 w 198"/>
                <a:gd name="T69" fmla="*/ 38 h 132"/>
                <a:gd name="T70" fmla="*/ 64 w 198"/>
                <a:gd name="T71" fmla="*/ 42 h 132"/>
                <a:gd name="T72" fmla="*/ 58 w 198"/>
                <a:gd name="T73" fmla="*/ 42 h 132"/>
                <a:gd name="T74" fmla="*/ 56 w 198"/>
                <a:gd name="T75" fmla="*/ 30 h 132"/>
                <a:gd name="T76" fmla="*/ 46 w 198"/>
                <a:gd name="T77" fmla="*/ 46 h 132"/>
                <a:gd name="T78" fmla="*/ 46 w 198"/>
                <a:gd name="T79" fmla="*/ 56 h 132"/>
                <a:gd name="T80" fmla="*/ 40 w 198"/>
                <a:gd name="T81" fmla="*/ 70 h 132"/>
                <a:gd name="T82" fmla="*/ 34 w 198"/>
                <a:gd name="T83" fmla="*/ 80 h 132"/>
                <a:gd name="T84" fmla="*/ 20 w 198"/>
                <a:gd name="T85" fmla="*/ 82 h 132"/>
                <a:gd name="T86" fmla="*/ 20 w 198"/>
                <a:gd name="T87" fmla="*/ 76 h 132"/>
                <a:gd name="T88" fmla="*/ 18 w 198"/>
                <a:gd name="T89" fmla="*/ 70 h 132"/>
                <a:gd name="T90" fmla="*/ 12 w 198"/>
                <a:gd name="T91" fmla="*/ 60 h 132"/>
                <a:gd name="T92" fmla="*/ 16 w 198"/>
                <a:gd name="T93" fmla="*/ 52 h 132"/>
                <a:gd name="T94" fmla="*/ 20 w 198"/>
                <a:gd name="T95" fmla="*/ 42 h 132"/>
                <a:gd name="T96" fmla="*/ 20 w 198"/>
                <a:gd name="T97" fmla="*/ 34 h 132"/>
                <a:gd name="T98" fmla="*/ 24 w 198"/>
                <a:gd name="T99" fmla="*/ 26 h 132"/>
                <a:gd name="T100" fmla="*/ 18 w 198"/>
                <a:gd name="T101" fmla="*/ 22 h 132"/>
                <a:gd name="T102" fmla="*/ 16 w 198"/>
                <a:gd name="T103" fmla="*/ 20 h 132"/>
                <a:gd name="T104" fmla="*/ 12 w 198"/>
                <a:gd name="T105" fmla="*/ 18 h 132"/>
                <a:gd name="T106" fmla="*/ 4 w 198"/>
                <a:gd name="T107" fmla="*/ 12 h 132"/>
                <a:gd name="T108" fmla="*/ 0 w 198"/>
                <a:gd name="T109" fmla="*/ 4 h 132"/>
                <a:gd name="T110" fmla="*/ 22 w 198"/>
                <a:gd name="T111" fmla="*/ 2 h 132"/>
                <a:gd name="T112" fmla="*/ 40 w 198"/>
                <a:gd name="T113" fmla="*/ 2 h 132"/>
                <a:gd name="T114" fmla="*/ 56 w 198"/>
                <a:gd name="T115" fmla="*/ 0 h 132"/>
                <a:gd name="T116" fmla="*/ 72 w 198"/>
                <a:gd name="T117" fmla="*/ 0 h 132"/>
                <a:gd name="T118" fmla="*/ 90 w 198"/>
                <a:gd name="T119" fmla="*/ 0 h 132"/>
                <a:gd name="T120" fmla="*/ 110 w 198"/>
                <a:gd name="T121" fmla="*/ 0 h 132"/>
                <a:gd name="T122" fmla="*/ 130 w 198"/>
                <a:gd name="T123" fmla="*/ 0 h 132"/>
                <a:gd name="T124" fmla="*/ 146 w 198"/>
                <a:gd name="T1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8" h="132">
                  <a:moveTo>
                    <a:pt x="12" y="98"/>
                  </a:moveTo>
                  <a:lnTo>
                    <a:pt x="12" y="100"/>
                  </a:lnTo>
                  <a:lnTo>
                    <a:pt x="10" y="100"/>
                  </a:lnTo>
                  <a:lnTo>
                    <a:pt x="10" y="98"/>
                  </a:lnTo>
                  <a:lnTo>
                    <a:pt x="10" y="96"/>
                  </a:lnTo>
                  <a:lnTo>
                    <a:pt x="8" y="96"/>
                  </a:lnTo>
                  <a:lnTo>
                    <a:pt x="10" y="94"/>
                  </a:lnTo>
                  <a:lnTo>
                    <a:pt x="12" y="94"/>
                  </a:lnTo>
                  <a:lnTo>
                    <a:pt x="12" y="98"/>
                  </a:lnTo>
                  <a:close/>
                  <a:moveTo>
                    <a:pt x="8" y="92"/>
                  </a:moveTo>
                  <a:lnTo>
                    <a:pt x="8" y="90"/>
                  </a:lnTo>
                  <a:lnTo>
                    <a:pt x="6" y="90"/>
                  </a:lnTo>
                  <a:lnTo>
                    <a:pt x="8" y="88"/>
                  </a:lnTo>
                  <a:lnTo>
                    <a:pt x="6" y="86"/>
                  </a:lnTo>
                  <a:lnTo>
                    <a:pt x="4" y="84"/>
                  </a:lnTo>
                  <a:lnTo>
                    <a:pt x="4" y="80"/>
                  </a:lnTo>
                  <a:lnTo>
                    <a:pt x="2" y="78"/>
                  </a:lnTo>
                  <a:lnTo>
                    <a:pt x="2" y="76"/>
                  </a:lnTo>
                  <a:lnTo>
                    <a:pt x="4" y="76"/>
                  </a:lnTo>
                  <a:lnTo>
                    <a:pt x="4" y="76"/>
                  </a:lnTo>
                  <a:lnTo>
                    <a:pt x="4" y="78"/>
                  </a:lnTo>
                  <a:lnTo>
                    <a:pt x="6" y="80"/>
                  </a:lnTo>
                  <a:lnTo>
                    <a:pt x="6" y="82"/>
                  </a:lnTo>
                  <a:lnTo>
                    <a:pt x="8" y="86"/>
                  </a:lnTo>
                  <a:lnTo>
                    <a:pt x="10" y="88"/>
                  </a:lnTo>
                  <a:lnTo>
                    <a:pt x="10" y="90"/>
                  </a:lnTo>
                  <a:lnTo>
                    <a:pt x="8" y="90"/>
                  </a:lnTo>
                  <a:lnTo>
                    <a:pt x="8" y="92"/>
                  </a:lnTo>
                  <a:close/>
                  <a:moveTo>
                    <a:pt x="156" y="0"/>
                  </a:moveTo>
                  <a:lnTo>
                    <a:pt x="164" y="0"/>
                  </a:lnTo>
                  <a:lnTo>
                    <a:pt x="166" y="0"/>
                  </a:lnTo>
                  <a:lnTo>
                    <a:pt x="170" y="0"/>
                  </a:lnTo>
                  <a:lnTo>
                    <a:pt x="172" y="0"/>
                  </a:lnTo>
                  <a:lnTo>
                    <a:pt x="176" y="0"/>
                  </a:lnTo>
                  <a:lnTo>
                    <a:pt x="178" y="0"/>
                  </a:lnTo>
                  <a:lnTo>
                    <a:pt x="180" y="0"/>
                  </a:lnTo>
                  <a:lnTo>
                    <a:pt x="184" y="0"/>
                  </a:lnTo>
                  <a:lnTo>
                    <a:pt x="184" y="0"/>
                  </a:lnTo>
                  <a:lnTo>
                    <a:pt x="186" y="0"/>
                  </a:lnTo>
                  <a:lnTo>
                    <a:pt x="190" y="0"/>
                  </a:lnTo>
                  <a:lnTo>
                    <a:pt x="192" y="0"/>
                  </a:lnTo>
                  <a:lnTo>
                    <a:pt x="194" y="0"/>
                  </a:lnTo>
                  <a:lnTo>
                    <a:pt x="196" y="0"/>
                  </a:lnTo>
                  <a:lnTo>
                    <a:pt x="196" y="2"/>
                  </a:lnTo>
                  <a:lnTo>
                    <a:pt x="196" y="4"/>
                  </a:lnTo>
                  <a:lnTo>
                    <a:pt x="196" y="6"/>
                  </a:lnTo>
                  <a:lnTo>
                    <a:pt x="198" y="10"/>
                  </a:lnTo>
                  <a:lnTo>
                    <a:pt x="198" y="12"/>
                  </a:lnTo>
                  <a:lnTo>
                    <a:pt x="198" y="16"/>
                  </a:lnTo>
                  <a:lnTo>
                    <a:pt x="198" y="18"/>
                  </a:lnTo>
                  <a:lnTo>
                    <a:pt x="198" y="20"/>
                  </a:lnTo>
                  <a:lnTo>
                    <a:pt x="198" y="22"/>
                  </a:lnTo>
                  <a:lnTo>
                    <a:pt x="198" y="24"/>
                  </a:lnTo>
                  <a:lnTo>
                    <a:pt x="198" y="26"/>
                  </a:lnTo>
                  <a:lnTo>
                    <a:pt x="198" y="28"/>
                  </a:lnTo>
                  <a:lnTo>
                    <a:pt x="198" y="30"/>
                  </a:lnTo>
                  <a:lnTo>
                    <a:pt x="198" y="32"/>
                  </a:lnTo>
                  <a:lnTo>
                    <a:pt x="198" y="36"/>
                  </a:lnTo>
                  <a:lnTo>
                    <a:pt x="198" y="38"/>
                  </a:lnTo>
                  <a:lnTo>
                    <a:pt x="198" y="42"/>
                  </a:lnTo>
                  <a:lnTo>
                    <a:pt x="198" y="46"/>
                  </a:lnTo>
                  <a:lnTo>
                    <a:pt x="198" y="48"/>
                  </a:lnTo>
                  <a:lnTo>
                    <a:pt x="198" y="50"/>
                  </a:lnTo>
                  <a:lnTo>
                    <a:pt x="198" y="52"/>
                  </a:lnTo>
                  <a:lnTo>
                    <a:pt x="198" y="54"/>
                  </a:lnTo>
                  <a:lnTo>
                    <a:pt x="198" y="56"/>
                  </a:lnTo>
                  <a:lnTo>
                    <a:pt x="198" y="58"/>
                  </a:lnTo>
                  <a:lnTo>
                    <a:pt x="198" y="60"/>
                  </a:lnTo>
                  <a:lnTo>
                    <a:pt x="198" y="64"/>
                  </a:lnTo>
                  <a:lnTo>
                    <a:pt x="198" y="68"/>
                  </a:lnTo>
                  <a:lnTo>
                    <a:pt x="198" y="70"/>
                  </a:lnTo>
                  <a:lnTo>
                    <a:pt x="198" y="72"/>
                  </a:lnTo>
                  <a:lnTo>
                    <a:pt x="198" y="76"/>
                  </a:lnTo>
                  <a:lnTo>
                    <a:pt x="198" y="76"/>
                  </a:lnTo>
                  <a:lnTo>
                    <a:pt x="198" y="78"/>
                  </a:lnTo>
                  <a:lnTo>
                    <a:pt x="198" y="80"/>
                  </a:lnTo>
                  <a:lnTo>
                    <a:pt x="198" y="84"/>
                  </a:lnTo>
                  <a:lnTo>
                    <a:pt x="198" y="86"/>
                  </a:lnTo>
                  <a:lnTo>
                    <a:pt x="198" y="88"/>
                  </a:lnTo>
                  <a:lnTo>
                    <a:pt x="198" y="90"/>
                  </a:lnTo>
                  <a:lnTo>
                    <a:pt x="198" y="92"/>
                  </a:lnTo>
                  <a:lnTo>
                    <a:pt x="198" y="94"/>
                  </a:lnTo>
                  <a:lnTo>
                    <a:pt x="198" y="96"/>
                  </a:lnTo>
                  <a:lnTo>
                    <a:pt x="198" y="98"/>
                  </a:lnTo>
                  <a:lnTo>
                    <a:pt x="198" y="100"/>
                  </a:lnTo>
                  <a:lnTo>
                    <a:pt x="198" y="102"/>
                  </a:lnTo>
                  <a:lnTo>
                    <a:pt x="198" y="104"/>
                  </a:lnTo>
                  <a:lnTo>
                    <a:pt x="198" y="106"/>
                  </a:lnTo>
                  <a:lnTo>
                    <a:pt x="198" y="108"/>
                  </a:lnTo>
                  <a:lnTo>
                    <a:pt x="198" y="110"/>
                  </a:lnTo>
                  <a:lnTo>
                    <a:pt x="198" y="112"/>
                  </a:lnTo>
                  <a:lnTo>
                    <a:pt x="198" y="114"/>
                  </a:lnTo>
                  <a:lnTo>
                    <a:pt x="198" y="116"/>
                  </a:lnTo>
                  <a:lnTo>
                    <a:pt x="198" y="118"/>
                  </a:lnTo>
                  <a:lnTo>
                    <a:pt x="198" y="120"/>
                  </a:lnTo>
                  <a:lnTo>
                    <a:pt x="196" y="122"/>
                  </a:lnTo>
                  <a:lnTo>
                    <a:pt x="194" y="122"/>
                  </a:lnTo>
                  <a:lnTo>
                    <a:pt x="192" y="122"/>
                  </a:lnTo>
                  <a:lnTo>
                    <a:pt x="192" y="120"/>
                  </a:lnTo>
                  <a:lnTo>
                    <a:pt x="192" y="116"/>
                  </a:lnTo>
                  <a:lnTo>
                    <a:pt x="192" y="112"/>
                  </a:lnTo>
                  <a:lnTo>
                    <a:pt x="192" y="110"/>
                  </a:lnTo>
                  <a:lnTo>
                    <a:pt x="192" y="108"/>
                  </a:lnTo>
                  <a:lnTo>
                    <a:pt x="192" y="106"/>
                  </a:lnTo>
                  <a:lnTo>
                    <a:pt x="192" y="108"/>
                  </a:lnTo>
                  <a:lnTo>
                    <a:pt x="190" y="108"/>
                  </a:lnTo>
                  <a:lnTo>
                    <a:pt x="190" y="106"/>
                  </a:lnTo>
                  <a:lnTo>
                    <a:pt x="190" y="108"/>
                  </a:lnTo>
                  <a:lnTo>
                    <a:pt x="188" y="108"/>
                  </a:lnTo>
                  <a:lnTo>
                    <a:pt x="186" y="108"/>
                  </a:lnTo>
                  <a:lnTo>
                    <a:pt x="186" y="106"/>
                  </a:lnTo>
                  <a:lnTo>
                    <a:pt x="184" y="106"/>
                  </a:lnTo>
                  <a:lnTo>
                    <a:pt x="184" y="106"/>
                  </a:lnTo>
                  <a:lnTo>
                    <a:pt x="182" y="106"/>
                  </a:lnTo>
                  <a:lnTo>
                    <a:pt x="182" y="108"/>
                  </a:lnTo>
                  <a:lnTo>
                    <a:pt x="180" y="108"/>
                  </a:lnTo>
                  <a:lnTo>
                    <a:pt x="180" y="110"/>
                  </a:lnTo>
                  <a:lnTo>
                    <a:pt x="180" y="112"/>
                  </a:lnTo>
                  <a:lnTo>
                    <a:pt x="180" y="114"/>
                  </a:lnTo>
                  <a:lnTo>
                    <a:pt x="180" y="116"/>
                  </a:lnTo>
                  <a:lnTo>
                    <a:pt x="178" y="118"/>
                  </a:lnTo>
                  <a:lnTo>
                    <a:pt x="176" y="118"/>
                  </a:lnTo>
                  <a:lnTo>
                    <a:pt x="174" y="118"/>
                  </a:lnTo>
                  <a:lnTo>
                    <a:pt x="172" y="118"/>
                  </a:lnTo>
                  <a:lnTo>
                    <a:pt x="172" y="120"/>
                  </a:lnTo>
                  <a:lnTo>
                    <a:pt x="170" y="120"/>
                  </a:lnTo>
                  <a:lnTo>
                    <a:pt x="170" y="118"/>
                  </a:lnTo>
                  <a:lnTo>
                    <a:pt x="168" y="118"/>
                  </a:lnTo>
                  <a:lnTo>
                    <a:pt x="168" y="120"/>
                  </a:lnTo>
                  <a:lnTo>
                    <a:pt x="166" y="120"/>
                  </a:lnTo>
                  <a:lnTo>
                    <a:pt x="164" y="120"/>
                  </a:lnTo>
                  <a:lnTo>
                    <a:pt x="162" y="122"/>
                  </a:lnTo>
                  <a:lnTo>
                    <a:pt x="160" y="122"/>
                  </a:lnTo>
                  <a:lnTo>
                    <a:pt x="158" y="122"/>
                  </a:lnTo>
                  <a:lnTo>
                    <a:pt x="156" y="122"/>
                  </a:lnTo>
                  <a:lnTo>
                    <a:pt x="156" y="124"/>
                  </a:lnTo>
                  <a:lnTo>
                    <a:pt x="154" y="124"/>
                  </a:lnTo>
                  <a:lnTo>
                    <a:pt x="152" y="124"/>
                  </a:lnTo>
                  <a:lnTo>
                    <a:pt x="150" y="124"/>
                  </a:lnTo>
                  <a:lnTo>
                    <a:pt x="150" y="126"/>
                  </a:lnTo>
                  <a:lnTo>
                    <a:pt x="148" y="126"/>
                  </a:lnTo>
                  <a:lnTo>
                    <a:pt x="146" y="126"/>
                  </a:lnTo>
                  <a:lnTo>
                    <a:pt x="144" y="126"/>
                  </a:lnTo>
                  <a:lnTo>
                    <a:pt x="144" y="124"/>
                  </a:lnTo>
                  <a:lnTo>
                    <a:pt x="144" y="124"/>
                  </a:lnTo>
                  <a:lnTo>
                    <a:pt x="142" y="122"/>
                  </a:lnTo>
                  <a:lnTo>
                    <a:pt x="140" y="120"/>
                  </a:lnTo>
                  <a:lnTo>
                    <a:pt x="138" y="118"/>
                  </a:lnTo>
                  <a:lnTo>
                    <a:pt x="138" y="116"/>
                  </a:lnTo>
                  <a:lnTo>
                    <a:pt x="136" y="116"/>
                  </a:lnTo>
                  <a:lnTo>
                    <a:pt x="136" y="116"/>
                  </a:lnTo>
                  <a:lnTo>
                    <a:pt x="134" y="116"/>
                  </a:lnTo>
                  <a:lnTo>
                    <a:pt x="132" y="116"/>
                  </a:lnTo>
                  <a:lnTo>
                    <a:pt x="130" y="116"/>
                  </a:lnTo>
                  <a:lnTo>
                    <a:pt x="130" y="118"/>
                  </a:lnTo>
                  <a:lnTo>
                    <a:pt x="128" y="118"/>
                  </a:lnTo>
                  <a:lnTo>
                    <a:pt x="126" y="118"/>
                  </a:lnTo>
                  <a:lnTo>
                    <a:pt x="126" y="120"/>
                  </a:lnTo>
                  <a:lnTo>
                    <a:pt x="124" y="120"/>
                  </a:lnTo>
                  <a:lnTo>
                    <a:pt x="122" y="120"/>
                  </a:lnTo>
                  <a:lnTo>
                    <a:pt x="120" y="122"/>
                  </a:lnTo>
                  <a:lnTo>
                    <a:pt x="118" y="122"/>
                  </a:lnTo>
                  <a:lnTo>
                    <a:pt x="116" y="122"/>
                  </a:lnTo>
                  <a:lnTo>
                    <a:pt x="114" y="122"/>
                  </a:lnTo>
                  <a:lnTo>
                    <a:pt x="112" y="124"/>
                  </a:lnTo>
                  <a:lnTo>
                    <a:pt x="110" y="124"/>
                  </a:lnTo>
                  <a:lnTo>
                    <a:pt x="108" y="124"/>
                  </a:lnTo>
                  <a:lnTo>
                    <a:pt x="106" y="124"/>
                  </a:lnTo>
                  <a:lnTo>
                    <a:pt x="104" y="124"/>
                  </a:lnTo>
                  <a:lnTo>
                    <a:pt x="102" y="124"/>
                  </a:lnTo>
                  <a:lnTo>
                    <a:pt x="100" y="124"/>
                  </a:lnTo>
                  <a:lnTo>
                    <a:pt x="98" y="124"/>
                  </a:lnTo>
                  <a:lnTo>
                    <a:pt x="98" y="126"/>
                  </a:lnTo>
                  <a:lnTo>
                    <a:pt x="96" y="126"/>
                  </a:lnTo>
                  <a:lnTo>
                    <a:pt x="94" y="126"/>
                  </a:lnTo>
                  <a:lnTo>
                    <a:pt x="92" y="126"/>
                  </a:lnTo>
                  <a:lnTo>
                    <a:pt x="90" y="126"/>
                  </a:lnTo>
                  <a:lnTo>
                    <a:pt x="88" y="126"/>
                  </a:lnTo>
                  <a:lnTo>
                    <a:pt x="88" y="128"/>
                  </a:lnTo>
                  <a:lnTo>
                    <a:pt x="88" y="128"/>
                  </a:lnTo>
                  <a:lnTo>
                    <a:pt x="86" y="128"/>
                  </a:lnTo>
                  <a:lnTo>
                    <a:pt x="84" y="128"/>
                  </a:lnTo>
                  <a:lnTo>
                    <a:pt x="82" y="128"/>
                  </a:lnTo>
                  <a:lnTo>
                    <a:pt x="82" y="130"/>
                  </a:lnTo>
                  <a:lnTo>
                    <a:pt x="80" y="130"/>
                  </a:lnTo>
                  <a:lnTo>
                    <a:pt x="78" y="130"/>
                  </a:lnTo>
                  <a:lnTo>
                    <a:pt x="78" y="132"/>
                  </a:lnTo>
                  <a:lnTo>
                    <a:pt x="76" y="132"/>
                  </a:lnTo>
                  <a:lnTo>
                    <a:pt x="76" y="130"/>
                  </a:lnTo>
                  <a:lnTo>
                    <a:pt x="74" y="132"/>
                  </a:lnTo>
                  <a:lnTo>
                    <a:pt x="72" y="132"/>
                  </a:lnTo>
                  <a:lnTo>
                    <a:pt x="70" y="132"/>
                  </a:lnTo>
                  <a:lnTo>
                    <a:pt x="68" y="132"/>
                  </a:lnTo>
                  <a:lnTo>
                    <a:pt x="66" y="130"/>
                  </a:lnTo>
                  <a:lnTo>
                    <a:pt x="64" y="130"/>
                  </a:lnTo>
                  <a:lnTo>
                    <a:pt x="64" y="128"/>
                  </a:lnTo>
                  <a:lnTo>
                    <a:pt x="62" y="128"/>
                  </a:lnTo>
                  <a:lnTo>
                    <a:pt x="62" y="126"/>
                  </a:lnTo>
                  <a:lnTo>
                    <a:pt x="62" y="124"/>
                  </a:lnTo>
                  <a:lnTo>
                    <a:pt x="64" y="124"/>
                  </a:lnTo>
                  <a:lnTo>
                    <a:pt x="66" y="124"/>
                  </a:lnTo>
                  <a:lnTo>
                    <a:pt x="66" y="126"/>
                  </a:lnTo>
                  <a:lnTo>
                    <a:pt x="68" y="126"/>
                  </a:lnTo>
                  <a:lnTo>
                    <a:pt x="70" y="126"/>
                  </a:lnTo>
                  <a:lnTo>
                    <a:pt x="70" y="124"/>
                  </a:lnTo>
                  <a:lnTo>
                    <a:pt x="72" y="124"/>
                  </a:lnTo>
                  <a:lnTo>
                    <a:pt x="74" y="124"/>
                  </a:lnTo>
                  <a:lnTo>
                    <a:pt x="74" y="122"/>
                  </a:lnTo>
                  <a:lnTo>
                    <a:pt x="72" y="120"/>
                  </a:lnTo>
                  <a:lnTo>
                    <a:pt x="74" y="118"/>
                  </a:lnTo>
                  <a:lnTo>
                    <a:pt x="76" y="118"/>
                  </a:lnTo>
                  <a:lnTo>
                    <a:pt x="76" y="116"/>
                  </a:lnTo>
                  <a:lnTo>
                    <a:pt x="78" y="116"/>
                  </a:lnTo>
                  <a:lnTo>
                    <a:pt x="78" y="114"/>
                  </a:lnTo>
                  <a:lnTo>
                    <a:pt x="80" y="114"/>
                  </a:lnTo>
                  <a:lnTo>
                    <a:pt x="80" y="112"/>
                  </a:lnTo>
                  <a:lnTo>
                    <a:pt x="80" y="110"/>
                  </a:lnTo>
                  <a:lnTo>
                    <a:pt x="82" y="110"/>
                  </a:lnTo>
                  <a:lnTo>
                    <a:pt x="82" y="108"/>
                  </a:lnTo>
                  <a:lnTo>
                    <a:pt x="82" y="106"/>
                  </a:lnTo>
                  <a:lnTo>
                    <a:pt x="84" y="106"/>
                  </a:lnTo>
                  <a:lnTo>
                    <a:pt x="84" y="104"/>
                  </a:lnTo>
                  <a:lnTo>
                    <a:pt x="84" y="102"/>
                  </a:lnTo>
                  <a:lnTo>
                    <a:pt x="86" y="102"/>
                  </a:lnTo>
                  <a:lnTo>
                    <a:pt x="86" y="100"/>
                  </a:lnTo>
                  <a:lnTo>
                    <a:pt x="86" y="98"/>
                  </a:lnTo>
                  <a:lnTo>
                    <a:pt x="88" y="98"/>
                  </a:lnTo>
                  <a:lnTo>
                    <a:pt x="88" y="96"/>
                  </a:lnTo>
                  <a:lnTo>
                    <a:pt x="88" y="94"/>
                  </a:lnTo>
                  <a:lnTo>
                    <a:pt x="88" y="92"/>
                  </a:lnTo>
                  <a:lnTo>
                    <a:pt x="88" y="90"/>
                  </a:lnTo>
                  <a:lnTo>
                    <a:pt x="88" y="88"/>
                  </a:lnTo>
                  <a:lnTo>
                    <a:pt x="88" y="86"/>
                  </a:lnTo>
                  <a:lnTo>
                    <a:pt x="90" y="86"/>
                  </a:lnTo>
                  <a:lnTo>
                    <a:pt x="90" y="82"/>
                  </a:lnTo>
                  <a:lnTo>
                    <a:pt x="90" y="78"/>
                  </a:lnTo>
                  <a:lnTo>
                    <a:pt x="88" y="76"/>
                  </a:lnTo>
                  <a:lnTo>
                    <a:pt x="90" y="76"/>
                  </a:lnTo>
                  <a:lnTo>
                    <a:pt x="90" y="74"/>
                  </a:lnTo>
                  <a:lnTo>
                    <a:pt x="92" y="74"/>
                  </a:lnTo>
                  <a:lnTo>
                    <a:pt x="92" y="72"/>
                  </a:lnTo>
                  <a:lnTo>
                    <a:pt x="92" y="70"/>
                  </a:lnTo>
                  <a:lnTo>
                    <a:pt x="92" y="68"/>
                  </a:lnTo>
                  <a:lnTo>
                    <a:pt x="92" y="66"/>
                  </a:lnTo>
                  <a:lnTo>
                    <a:pt x="92" y="64"/>
                  </a:lnTo>
                  <a:lnTo>
                    <a:pt x="92" y="62"/>
                  </a:lnTo>
                  <a:lnTo>
                    <a:pt x="90" y="60"/>
                  </a:lnTo>
                  <a:lnTo>
                    <a:pt x="90" y="58"/>
                  </a:lnTo>
                  <a:lnTo>
                    <a:pt x="90" y="56"/>
                  </a:lnTo>
                  <a:lnTo>
                    <a:pt x="92" y="54"/>
                  </a:lnTo>
                  <a:lnTo>
                    <a:pt x="92" y="52"/>
                  </a:lnTo>
                  <a:lnTo>
                    <a:pt x="92" y="50"/>
                  </a:lnTo>
                  <a:lnTo>
                    <a:pt x="92" y="48"/>
                  </a:lnTo>
                  <a:lnTo>
                    <a:pt x="92" y="50"/>
                  </a:lnTo>
                  <a:lnTo>
                    <a:pt x="90" y="52"/>
                  </a:lnTo>
                  <a:lnTo>
                    <a:pt x="90" y="50"/>
                  </a:lnTo>
                  <a:lnTo>
                    <a:pt x="88" y="52"/>
                  </a:lnTo>
                  <a:lnTo>
                    <a:pt x="88" y="50"/>
                  </a:lnTo>
                  <a:lnTo>
                    <a:pt x="90" y="50"/>
                  </a:lnTo>
                  <a:lnTo>
                    <a:pt x="90" y="48"/>
                  </a:lnTo>
                  <a:lnTo>
                    <a:pt x="88" y="48"/>
                  </a:lnTo>
                  <a:lnTo>
                    <a:pt x="88" y="46"/>
                  </a:lnTo>
                  <a:lnTo>
                    <a:pt x="88" y="48"/>
                  </a:lnTo>
                  <a:lnTo>
                    <a:pt x="86" y="48"/>
                  </a:lnTo>
                  <a:lnTo>
                    <a:pt x="84" y="48"/>
                  </a:lnTo>
                  <a:lnTo>
                    <a:pt x="82" y="46"/>
                  </a:lnTo>
                  <a:lnTo>
                    <a:pt x="82" y="44"/>
                  </a:lnTo>
                  <a:lnTo>
                    <a:pt x="84" y="44"/>
                  </a:lnTo>
                  <a:lnTo>
                    <a:pt x="82" y="42"/>
                  </a:lnTo>
                  <a:lnTo>
                    <a:pt x="82" y="40"/>
                  </a:lnTo>
                  <a:lnTo>
                    <a:pt x="80" y="40"/>
                  </a:lnTo>
                  <a:lnTo>
                    <a:pt x="82" y="40"/>
                  </a:lnTo>
                  <a:lnTo>
                    <a:pt x="82" y="38"/>
                  </a:lnTo>
                  <a:lnTo>
                    <a:pt x="82" y="36"/>
                  </a:lnTo>
                  <a:lnTo>
                    <a:pt x="80" y="36"/>
                  </a:lnTo>
                  <a:lnTo>
                    <a:pt x="78" y="36"/>
                  </a:lnTo>
                  <a:lnTo>
                    <a:pt x="78" y="38"/>
                  </a:lnTo>
                  <a:lnTo>
                    <a:pt x="78" y="36"/>
                  </a:lnTo>
                  <a:lnTo>
                    <a:pt x="76" y="36"/>
                  </a:lnTo>
                  <a:lnTo>
                    <a:pt x="76" y="38"/>
                  </a:lnTo>
                  <a:lnTo>
                    <a:pt x="74" y="38"/>
                  </a:lnTo>
                  <a:lnTo>
                    <a:pt x="72" y="38"/>
                  </a:lnTo>
                  <a:lnTo>
                    <a:pt x="72" y="40"/>
                  </a:lnTo>
                  <a:lnTo>
                    <a:pt x="70" y="40"/>
                  </a:lnTo>
                  <a:lnTo>
                    <a:pt x="68" y="40"/>
                  </a:lnTo>
                  <a:lnTo>
                    <a:pt x="68" y="42"/>
                  </a:lnTo>
                  <a:lnTo>
                    <a:pt x="66" y="42"/>
                  </a:lnTo>
                  <a:lnTo>
                    <a:pt x="64" y="42"/>
                  </a:lnTo>
                  <a:lnTo>
                    <a:pt x="62" y="44"/>
                  </a:lnTo>
                  <a:lnTo>
                    <a:pt x="60" y="44"/>
                  </a:lnTo>
                  <a:lnTo>
                    <a:pt x="58" y="44"/>
                  </a:lnTo>
                  <a:lnTo>
                    <a:pt x="58" y="46"/>
                  </a:lnTo>
                  <a:lnTo>
                    <a:pt x="56" y="46"/>
                  </a:lnTo>
                  <a:lnTo>
                    <a:pt x="56" y="44"/>
                  </a:lnTo>
                  <a:lnTo>
                    <a:pt x="58" y="44"/>
                  </a:lnTo>
                  <a:lnTo>
                    <a:pt x="58" y="42"/>
                  </a:lnTo>
                  <a:lnTo>
                    <a:pt x="60" y="40"/>
                  </a:lnTo>
                  <a:lnTo>
                    <a:pt x="58" y="38"/>
                  </a:lnTo>
                  <a:lnTo>
                    <a:pt x="58" y="36"/>
                  </a:lnTo>
                  <a:lnTo>
                    <a:pt x="56" y="34"/>
                  </a:lnTo>
                  <a:lnTo>
                    <a:pt x="56" y="32"/>
                  </a:lnTo>
                  <a:lnTo>
                    <a:pt x="58" y="32"/>
                  </a:lnTo>
                  <a:lnTo>
                    <a:pt x="58" y="30"/>
                  </a:lnTo>
                  <a:lnTo>
                    <a:pt x="56" y="30"/>
                  </a:lnTo>
                  <a:lnTo>
                    <a:pt x="54" y="30"/>
                  </a:lnTo>
                  <a:lnTo>
                    <a:pt x="52" y="32"/>
                  </a:lnTo>
                  <a:lnTo>
                    <a:pt x="52" y="34"/>
                  </a:lnTo>
                  <a:lnTo>
                    <a:pt x="52" y="36"/>
                  </a:lnTo>
                  <a:lnTo>
                    <a:pt x="48" y="38"/>
                  </a:lnTo>
                  <a:lnTo>
                    <a:pt x="46" y="40"/>
                  </a:lnTo>
                  <a:lnTo>
                    <a:pt x="46" y="44"/>
                  </a:lnTo>
                  <a:lnTo>
                    <a:pt x="46" y="46"/>
                  </a:lnTo>
                  <a:lnTo>
                    <a:pt x="48" y="48"/>
                  </a:lnTo>
                  <a:lnTo>
                    <a:pt x="50" y="48"/>
                  </a:lnTo>
                  <a:lnTo>
                    <a:pt x="52" y="48"/>
                  </a:lnTo>
                  <a:lnTo>
                    <a:pt x="50" y="50"/>
                  </a:lnTo>
                  <a:lnTo>
                    <a:pt x="50" y="52"/>
                  </a:lnTo>
                  <a:lnTo>
                    <a:pt x="48" y="52"/>
                  </a:lnTo>
                  <a:lnTo>
                    <a:pt x="48" y="54"/>
                  </a:lnTo>
                  <a:lnTo>
                    <a:pt x="46" y="56"/>
                  </a:lnTo>
                  <a:lnTo>
                    <a:pt x="44" y="58"/>
                  </a:lnTo>
                  <a:lnTo>
                    <a:pt x="42" y="60"/>
                  </a:lnTo>
                  <a:lnTo>
                    <a:pt x="40" y="62"/>
                  </a:lnTo>
                  <a:lnTo>
                    <a:pt x="40" y="64"/>
                  </a:lnTo>
                  <a:lnTo>
                    <a:pt x="40" y="66"/>
                  </a:lnTo>
                  <a:lnTo>
                    <a:pt x="40" y="66"/>
                  </a:lnTo>
                  <a:lnTo>
                    <a:pt x="40" y="68"/>
                  </a:lnTo>
                  <a:lnTo>
                    <a:pt x="40" y="70"/>
                  </a:lnTo>
                  <a:lnTo>
                    <a:pt x="38" y="70"/>
                  </a:lnTo>
                  <a:lnTo>
                    <a:pt x="38" y="72"/>
                  </a:lnTo>
                  <a:lnTo>
                    <a:pt x="38" y="74"/>
                  </a:lnTo>
                  <a:lnTo>
                    <a:pt x="38" y="76"/>
                  </a:lnTo>
                  <a:lnTo>
                    <a:pt x="38" y="76"/>
                  </a:lnTo>
                  <a:lnTo>
                    <a:pt x="36" y="76"/>
                  </a:lnTo>
                  <a:lnTo>
                    <a:pt x="36" y="78"/>
                  </a:lnTo>
                  <a:lnTo>
                    <a:pt x="34" y="80"/>
                  </a:lnTo>
                  <a:lnTo>
                    <a:pt x="32" y="80"/>
                  </a:lnTo>
                  <a:lnTo>
                    <a:pt x="32" y="82"/>
                  </a:lnTo>
                  <a:lnTo>
                    <a:pt x="30" y="82"/>
                  </a:lnTo>
                  <a:lnTo>
                    <a:pt x="28" y="82"/>
                  </a:lnTo>
                  <a:lnTo>
                    <a:pt x="26" y="84"/>
                  </a:lnTo>
                  <a:lnTo>
                    <a:pt x="22" y="84"/>
                  </a:lnTo>
                  <a:lnTo>
                    <a:pt x="20" y="84"/>
                  </a:lnTo>
                  <a:lnTo>
                    <a:pt x="20" y="82"/>
                  </a:lnTo>
                  <a:lnTo>
                    <a:pt x="18" y="80"/>
                  </a:lnTo>
                  <a:lnTo>
                    <a:pt x="16" y="78"/>
                  </a:lnTo>
                  <a:lnTo>
                    <a:pt x="18" y="78"/>
                  </a:lnTo>
                  <a:lnTo>
                    <a:pt x="20" y="78"/>
                  </a:lnTo>
                  <a:lnTo>
                    <a:pt x="20" y="76"/>
                  </a:lnTo>
                  <a:lnTo>
                    <a:pt x="18" y="76"/>
                  </a:lnTo>
                  <a:lnTo>
                    <a:pt x="18" y="76"/>
                  </a:lnTo>
                  <a:lnTo>
                    <a:pt x="20" y="76"/>
                  </a:lnTo>
                  <a:lnTo>
                    <a:pt x="20" y="74"/>
                  </a:lnTo>
                  <a:lnTo>
                    <a:pt x="20" y="72"/>
                  </a:lnTo>
                  <a:lnTo>
                    <a:pt x="22" y="72"/>
                  </a:lnTo>
                  <a:lnTo>
                    <a:pt x="22" y="70"/>
                  </a:lnTo>
                  <a:lnTo>
                    <a:pt x="20" y="70"/>
                  </a:lnTo>
                  <a:lnTo>
                    <a:pt x="18" y="70"/>
                  </a:lnTo>
                  <a:lnTo>
                    <a:pt x="16" y="70"/>
                  </a:lnTo>
                  <a:lnTo>
                    <a:pt x="18" y="70"/>
                  </a:lnTo>
                  <a:lnTo>
                    <a:pt x="18" y="68"/>
                  </a:lnTo>
                  <a:lnTo>
                    <a:pt x="16" y="68"/>
                  </a:lnTo>
                  <a:lnTo>
                    <a:pt x="16" y="66"/>
                  </a:lnTo>
                  <a:lnTo>
                    <a:pt x="16" y="64"/>
                  </a:lnTo>
                  <a:lnTo>
                    <a:pt x="14" y="64"/>
                  </a:lnTo>
                  <a:lnTo>
                    <a:pt x="12" y="64"/>
                  </a:lnTo>
                  <a:lnTo>
                    <a:pt x="12" y="62"/>
                  </a:lnTo>
                  <a:lnTo>
                    <a:pt x="12" y="60"/>
                  </a:lnTo>
                  <a:lnTo>
                    <a:pt x="14" y="60"/>
                  </a:lnTo>
                  <a:lnTo>
                    <a:pt x="14" y="58"/>
                  </a:lnTo>
                  <a:lnTo>
                    <a:pt x="16" y="58"/>
                  </a:lnTo>
                  <a:lnTo>
                    <a:pt x="16" y="56"/>
                  </a:lnTo>
                  <a:lnTo>
                    <a:pt x="18" y="56"/>
                  </a:lnTo>
                  <a:lnTo>
                    <a:pt x="18" y="54"/>
                  </a:lnTo>
                  <a:lnTo>
                    <a:pt x="18" y="52"/>
                  </a:lnTo>
                  <a:lnTo>
                    <a:pt x="16" y="52"/>
                  </a:lnTo>
                  <a:lnTo>
                    <a:pt x="16" y="50"/>
                  </a:lnTo>
                  <a:lnTo>
                    <a:pt x="18" y="50"/>
                  </a:lnTo>
                  <a:lnTo>
                    <a:pt x="20" y="48"/>
                  </a:lnTo>
                  <a:lnTo>
                    <a:pt x="20" y="46"/>
                  </a:lnTo>
                  <a:lnTo>
                    <a:pt x="20" y="44"/>
                  </a:lnTo>
                  <a:lnTo>
                    <a:pt x="22" y="44"/>
                  </a:lnTo>
                  <a:lnTo>
                    <a:pt x="22" y="42"/>
                  </a:lnTo>
                  <a:lnTo>
                    <a:pt x="20" y="42"/>
                  </a:lnTo>
                  <a:lnTo>
                    <a:pt x="22" y="42"/>
                  </a:lnTo>
                  <a:lnTo>
                    <a:pt x="20" y="42"/>
                  </a:lnTo>
                  <a:lnTo>
                    <a:pt x="20" y="40"/>
                  </a:lnTo>
                  <a:lnTo>
                    <a:pt x="20" y="38"/>
                  </a:lnTo>
                  <a:lnTo>
                    <a:pt x="20" y="36"/>
                  </a:lnTo>
                  <a:lnTo>
                    <a:pt x="20" y="34"/>
                  </a:lnTo>
                  <a:lnTo>
                    <a:pt x="18" y="34"/>
                  </a:lnTo>
                  <a:lnTo>
                    <a:pt x="20" y="34"/>
                  </a:lnTo>
                  <a:lnTo>
                    <a:pt x="20" y="32"/>
                  </a:lnTo>
                  <a:lnTo>
                    <a:pt x="20" y="30"/>
                  </a:lnTo>
                  <a:lnTo>
                    <a:pt x="22" y="30"/>
                  </a:lnTo>
                  <a:lnTo>
                    <a:pt x="22" y="28"/>
                  </a:lnTo>
                  <a:lnTo>
                    <a:pt x="22" y="28"/>
                  </a:lnTo>
                  <a:lnTo>
                    <a:pt x="22" y="28"/>
                  </a:lnTo>
                  <a:lnTo>
                    <a:pt x="24" y="28"/>
                  </a:lnTo>
                  <a:lnTo>
                    <a:pt x="24" y="26"/>
                  </a:lnTo>
                  <a:lnTo>
                    <a:pt x="24" y="24"/>
                  </a:lnTo>
                  <a:lnTo>
                    <a:pt x="22" y="22"/>
                  </a:lnTo>
                  <a:lnTo>
                    <a:pt x="20" y="22"/>
                  </a:lnTo>
                  <a:lnTo>
                    <a:pt x="22" y="22"/>
                  </a:lnTo>
                  <a:lnTo>
                    <a:pt x="20" y="22"/>
                  </a:lnTo>
                  <a:lnTo>
                    <a:pt x="20" y="20"/>
                  </a:lnTo>
                  <a:lnTo>
                    <a:pt x="18" y="20"/>
                  </a:lnTo>
                  <a:lnTo>
                    <a:pt x="18" y="22"/>
                  </a:lnTo>
                  <a:lnTo>
                    <a:pt x="18" y="20"/>
                  </a:lnTo>
                  <a:lnTo>
                    <a:pt x="18" y="22"/>
                  </a:lnTo>
                  <a:lnTo>
                    <a:pt x="18" y="20"/>
                  </a:lnTo>
                  <a:lnTo>
                    <a:pt x="16" y="20"/>
                  </a:lnTo>
                  <a:lnTo>
                    <a:pt x="16" y="22"/>
                  </a:lnTo>
                  <a:lnTo>
                    <a:pt x="14" y="22"/>
                  </a:lnTo>
                  <a:lnTo>
                    <a:pt x="14" y="20"/>
                  </a:lnTo>
                  <a:lnTo>
                    <a:pt x="16" y="20"/>
                  </a:lnTo>
                  <a:lnTo>
                    <a:pt x="14" y="20"/>
                  </a:lnTo>
                  <a:lnTo>
                    <a:pt x="16" y="20"/>
                  </a:lnTo>
                  <a:lnTo>
                    <a:pt x="14" y="18"/>
                  </a:lnTo>
                  <a:lnTo>
                    <a:pt x="14" y="20"/>
                  </a:lnTo>
                  <a:lnTo>
                    <a:pt x="12" y="20"/>
                  </a:lnTo>
                  <a:lnTo>
                    <a:pt x="14" y="20"/>
                  </a:lnTo>
                  <a:lnTo>
                    <a:pt x="14" y="18"/>
                  </a:lnTo>
                  <a:lnTo>
                    <a:pt x="12" y="18"/>
                  </a:lnTo>
                  <a:lnTo>
                    <a:pt x="12" y="16"/>
                  </a:lnTo>
                  <a:lnTo>
                    <a:pt x="12" y="14"/>
                  </a:lnTo>
                  <a:lnTo>
                    <a:pt x="10" y="14"/>
                  </a:lnTo>
                  <a:lnTo>
                    <a:pt x="10" y="12"/>
                  </a:lnTo>
                  <a:lnTo>
                    <a:pt x="10" y="14"/>
                  </a:lnTo>
                  <a:lnTo>
                    <a:pt x="8" y="12"/>
                  </a:lnTo>
                  <a:lnTo>
                    <a:pt x="6" y="12"/>
                  </a:lnTo>
                  <a:lnTo>
                    <a:pt x="4" y="12"/>
                  </a:lnTo>
                  <a:lnTo>
                    <a:pt x="4" y="10"/>
                  </a:lnTo>
                  <a:lnTo>
                    <a:pt x="2" y="10"/>
                  </a:lnTo>
                  <a:lnTo>
                    <a:pt x="2" y="8"/>
                  </a:lnTo>
                  <a:lnTo>
                    <a:pt x="2" y="6"/>
                  </a:lnTo>
                  <a:lnTo>
                    <a:pt x="2" y="4"/>
                  </a:lnTo>
                  <a:lnTo>
                    <a:pt x="0" y="4"/>
                  </a:lnTo>
                  <a:lnTo>
                    <a:pt x="2" y="4"/>
                  </a:lnTo>
                  <a:lnTo>
                    <a:pt x="0" y="4"/>
                  </a:lnTo>
                  <a:lnTo>
                    <a:pt x="2" y="4"/>
                  </a:lnTo>
                  <a:lnTo>
                    <a:pt x="2" y="2"/>
                  </a:lnTo>
                  <a:lnTo>
                    <a:pt x="0" y="2"/>
                  </a:lnTo>
                  <a:lnTo>
                    <a:pt x="8" y="2"/>
                  </a:lnTo>
                  <a:lnTo>
                    <a:pt x="10" y="2"/>
                  </a:lnTo>
                  <a:lnTo>
                    <a:pt x="16" y="2"/>
                  </a:lnTo>
                  <a:lnTo>
                    <a:pt x="20" y="2"/>
                  </a:lnTo>
                  <a:lnTo>
                    <a:pt x="22" y="2"/>
                  </a:lnTo>
                  <a:lnTo>
                    <a:pt x="24" y="2"/>
                  </a:lnTo>
                  <a:lnTo>
                    <a:pt x="28" y="2"/>
                  </a:lnTo>
                  <a:lnTo>
                    <a:pt x="32" y="2"/>
                  </a:lnTo>
                  <a:lnTo>
                    <a:pt x="34" y="2"/>
                  </a:lnTo>
                  <a:lnTo>
                    <a:pt x="36" y="2"/>
                  </a:lnTo>
                  <a:lnTo>
                    <a:pt x="38" y="2"/>
                  </a:lnTo>
                  <a:lnTo>
                    <a:pt x="40" y="2"/>
                  </a:lnTo>
                  <a:lnTo>
                    <a:pt x="40" y="2"/>
                  </a:lnTo>
                  <a:lnTo>
                    <a:pt x="42" y="2"/>
                  </a:lnTo>
                  <a:lnTo>
                    <a:pt x="46" y="2"/>
                  </a:lnTo>
                  <a:lnTo>
                    <a:pt x="48" y="2"/>
                  </a:lnTo>
                  <a:lnTo>
                    <a:pt x="50" y="2"/>
                  </a:lnTo>
                  <a:lnTo>
                    <a:pt x="50" y="0"/>
                  </a:lnTo>
                  <a:lnTo>
                    <a:pt x="52" y="0"/>
                  </a:lnTo>
                  <a:lnTo>
                    <a:pt x="54" y="0"/>
                  </a:lnTo>
                  <a:lnTo>
                    <a:pt x="56" y="0"/>
                  </a:lnTo>
                  <a:lnTo>
                    <a:pt x="58" y="0"/>
                  </a:lnTo>
                  <a:lnTo>
                    <a:pt x="60" y="0"/>
                  </a:lnTo>
                  <a:lnTo>
                    <a:pt x="62" y="0"/>
                  </a:lnTo>
                  <a:lnTo>
                    <a:pt x="64" y="0"/>
                  </a:lnTo>
                  <a:lnTo>
                    <a:pt x="66" y="0"/>
                  </a:lnTo>
                  <a:lnTo>
                    <a:pt x="68" y="0"/>
                  </a:lnTo>
                  <a:lnTo>
                    <a:pt x="70" y="0"/>
                  </a:lnTo>
                  <a:lnTo>
                    <a:pt x="72" y="0"/>
                  </a:lnTo>
                  <a:lnTo>
                    <a:pt x="74" y="0"/>
                  </a:lnTo>
                  <a:lnTo>
                    <a:pt x="76" y="0"/>
                  </a:lnTo>
                  <a:lnTo>
                    <a:pt x="78" y="0"/>
                  </a:lnTo>
                  <a:lnTo>
                    <a:pt x="80" y="0"/>
                  </a:lnTo>
                  <a:lnTo>
                    <a:pt x="84" y="0"/>
                  </a:lnTo>
                  <a:lnTo>
                    <a:pt x="86" y="0"/>
                  </a:lnTo>
                  <a:lnTo>
                    <a:pt x="88" y="0"/>
                  </a:lnTo>
                  <a:lnTo>
                    <a:pt x="90" y="0"/>
                  </a:lnTo>
                  <a:lnTo>
                    <a:pt x="94" y="0"/>
                  </a:lnTo>
                  <a:lnTo>
                    <a:pt x="96" y="0"/>
                  </a:lnTo>
                  <a:lnTo>
                    <a:pt x="98" y="0"/>
                  </a:lnTo>
                  <a:lnTo>
                    <a:pt x="100" y="0"/>
                  </a:lnTo>
                  <a:lnTo>
                    <a:pt x="102" y="0"/>
                  </a:lnTo>
                  <a:lnTo>
                    <a:pt x="104" y="0"/>
                  </a:lnTo>
                  <a:lnTo>
                    <a:pt x="108" y="0"/>
                  </a:lnTo>
                  <a:lnTo>
                    <a:pt x="110" y="0"/>
                  </a:lnTo>
                  <a:lnTo>
                    <a:pt x="114" y="0"/>
                  </a:lnTo>
                  <a:lnTo>
                    <a:pt x="116" y="0"/>
                  </a:lnTo>
                  <a:lnTo>
                    <a:pt x="118" y="0"/>
                  </a:lnTo>
                  <a:lnTo>
                    <a:pt x="120" y="0"/>
                  </a:lnTo>
                  <a:lnTo>
                    <a:pt x="122" y="0"/>
                  </a:lnTo>
                  <a:lnTo>
                    <a:pt x="126" y="0"/>
                  </a:lnTo>
                  <a:lnTo>
                    <a:pt x="128" y="0"/>
                  </a:lnTo>
                  <a:lnTo>
                    <a:pt x="130" y="0"/>
                  </a:lnTo>
                  <a:lnTo>
                    <a:pt x="132" y="0"/>
                  </a:lnTo>
                  <a:lnTo>
                    <a:pt x="134" y="0"/>
                  </a:lnTo>
                  <a:lnTo>
                    <a:pt x="136" y="0"/>
                  </a:lnTo>
                  <a:lnTo>
                    <a:pt x="136" y="0"/>
                  </a:lnTo>
                  <a:lnTo>
                    <a:pt x="138" y="0"/>
                  </a:lnTo>
                  <a:lnTo>
                    <a:pt x="140" y="0"/>
                  </a:lnTo>
                  <a:lnTo>
                    <a:pt x="144" y="0"/>
                  </a:lnTo>
                  <a:lnTo>
                    <a:pt x="146" y="0"/>
                  </a:lnTo>
                  <a:lnTo>
                    <a:pt x="148" y="0"/>
                  </a:lnTo>
                  <a:lnTo>
                    <a:pt x="150" y="0"/>
                  </a:lnTo>
                  <a:lnTo>
                    <a:pt x="152" y="0"/>
                  </a:lnTo>
                  <a:lnTo>
                    <a:pt x="156"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4" name="Freeform 252"/>
            <p:cNvSpPr>
              <a:spLocks noEditPoints="1"/>
            </p:cNvSpPr>
            <p:nvPr/>
          </p:nvSpPr>
          <p:spPr bwMode="auto">
            <a:xfrm>
              <a:off x="7626350" y="3587750"/>
              <a:ext cx="528638" cy="387350"/>
            </a:xfrm>
            <a:custGeom>
              <a:avLst/>
              <a:gdLst>
                <a:gd name="T0" fmla="*/ 311 w 333"/>
                <a:gd name="T1" fmla="*/ 174 h 244"/>
                <a:gd name="T2" fmla="*/ 283 w 333"/>
                <a:gd name="T3" fmla="*/ 146 h 244"/>
                <a:gd name="T4" fmla="*/ 275 w 333"/>
                <a:gd name="T5" fmla="*/ 146 h 244"/>
                <a:gd name="T6" fmla="*/ 143 w 333"/>
                <a:gd name="T7" fmla="*/ 8 h 244"/>
                <a:gd name="T8" fmla="*/ 157 w 333"/>
                <a:gd name="T9" fmla="*/ 24 h 244"/>
                <a:gd name="T10" fmla="*/ 177 w 333"/>
                <a:gd name="T11" fmla="*/ 28 h 244"/>
                <a:gd name="T12" fmla="*/ 193 w 333"/>
                <a:gd name="T13" fmla="*/ 34 h 244"/>
                <a:gd name="T14" fmla="*/ 207 w 333"/>
                <a:gd name="T15" fmla="*/ 50 h 244"/>
                <a:gd name="T16" fmla="*/ 227 w 333"/>
                <a:gd name="T17" fmla="*/ 44 h 244"/>
                <a:gd name="T18" fmla="*/ 249 w 333"/>
                <a:gd name="T19" fmla="*/ 24 h 244"/>
                <a:gd name="T20" fmla="*/ 279 w 333"/>
                <a:gd name="T21" fmla="*/ 20 h 244"/>
                <a:gd name="T22" fmla="*/ 291 w 333"/>
                <a:gd name="T23" fmla="*/ 56 h 244"/>
                <a:gd name="T24" fmla="*/ 307 w 333"/>
                <a:gd name="T25" fmla="*/ 70 h 244"/>
                <a:gd name="T26" fmla="*/ 305 w 333"/>
                <a:gd name="T27" fmla="*/ 86 h 244"/>
                <a:gd name="T28" fmla="*/ 307 w 333"/>
                <a:gd name="T29" fmla="*/ 102 h 244"/>
                <a:gd name="T30" fmla="*/ 313 w 333"/>
                <a:gd name="T31" fmla="*/ 114 h 244"/>
                <a:gd name="T32" fmla="*/ 323 w 333"/>
                <a:gd name="T33" fmla="*/ 122 h 244"/>
                <a:gd name="T34" fmla="*/ 331 w 333"/>
                <a:gd name="T35" fmla="*/ 124 h 244"/>
                <a:gd name="T36" fmla="*/ 329 w 333"/>
                <a:gd name="T37" fmla="*/ 142 h 244"/>
                <a:gd name="T38" fmla="*/ 325 w 333"/>
                <a:gd name="T39" fmla="*/ 158 h 244"/>
                <a:gd name="T40" fmla="*/ 329 w 333"/>
                <a:gd name="T41" fmla="*/ 172 h 244"/>
                <a:gd name="T42" fmla="*/ 319 w 333"/>
                <a:gd name="T43" fmla="*/ 172 h 244"/>
                <a:gd name="T44" fmla="*/ 305 w 333"/>
                <a:gd name="T45" fmla="*/ 166 h 244"/>
                <a:gd name="T46" fmla="*/ 297 w 333"/>
                <a:gd name="T47" fmla="*/ 160 h 244"/>
                <a:gd name="T48" fmla="*/ 291 w 333"/>
                <a:gd name="T49" fmla="*/ 142 h 244"/>
                <a:gd name="T50" fmla="*/ 279 w 333"/>
                <a:gd name="T51" fmla="*/ 130 h 244"/>
                <a:gd name="T52" fmla="*/ 273 w 333"/>
                <a:gd name="T53" fmla="*/ 130 h 244"/>
                <a:gd name="T54" fmla="*/ 271 w 333"/>
                <a:gd name="T55" fmla="*/ 144 h 244"/>
                <a:gd name="T56" fmla="*/ 257 w 333"/>
                <a:gd name="T57" fmla="*/ 158 h 244"/>
                <a:gd name="T58" fmla="*/ 271 w 333"/>
                <a:gd name="T59" fmla="*/ 156 h 244"/>
                <a:gd name="T60" fmla="*/ 285 w 333"/>
                <a:gd name="T61" fmla="*/ 158 h 244"/>
                <a:gd name="T62" fmla="*/ 293 w 333"/>
                <a:gd name="T63" fmla="*/ 170 h 244"/>
                <a:gd name="T64" fmla="*/ 303 w 333"/>
                <a:gd name="T65" fmla="*/ 174 h 244"/>
                <a:gd name="T66" fmla="*/ 305 w 333"/>
                <a:gd name="T67" fmla="*/ 180 h 244"/>
                <a:gd name="T68" fmla="*/ 303 w 333"/>
                <a:gd name="T69" fmla="*/ 200 h 244"/>
                <a:gd name="T70" fmla="*/ 307 w 333"/>
                <a:gd name="T71" fmla="*/ 210 h 244"/>
                <a:gd name="T72" fmla="*/ 291 w 333"/>
                <a:gd name="T73" fmla="*/ 224 h 244"/>
                <a:gd name="T74" fmla="*/ 275 w 333"/>
                <a:gd name="T75" fmla="*/ 232 h 244"/>
                <a:gd name="T76" fmla="*/ 261 w 333"/>
                <a:gd name="T77" fmla="*/ 240 h 244"/>
                <a:gd name="T78" fmla="*/ 245 w 333"/>
                <a:gd name="T79" fmla="*/ 234 h 244"/>
                <a:gd name="T80" fmla="*/ 237 w 333"/>
                <a:gd name="T81" fmla="*/ 222 h 244"/>
                <a:gd name="T82" fmla="*/ 223 w 333"/>
                <a:gd name="T83" fmla="*/ 222 h 244"/>
                <a:gd name="T84" fmla="*/ 211 w 333"/>
                <a:gd name="T85" fmla="*/ 208 h 244"/>
                <a:gd name="T86" fmla="*/ 185 w 333"/>
                <a:gd name="T87" fmla="*/ 212 h 244"/>
                <a:gd name="T88" fmla="*/ 159 w 333"/>
                <a:gd name="T89" fmla="*/ 208 h 244"/>
                <a:gd name="T90" fmla="*/ 131 w 333"/>
                <a:gd name="T91" fmla="*/ 194 h 244"/>
                <a:gd name="T92" fmla="*/ 111 w 333"/>
                <a:gd name="T93" fmla="*/ 182 h 244"/>
                <a:gd name="T94" fmla="*/ 95 w 333"/>
                <a:gd name="T95" fmla="*/ 172 h 244"/>
                <a:gd name="T96" fmla="*/ 65 w 333"/>
                <a:gd name="T97" fmla="*/ 154 h 244"/>
                <a:gd name="T98" fmla="*/ 45 w 333"/>
                <a:gd name="T99" fmla="*/ 140 h 244"/>
                <a:gd name="T100" fmla="*/ 29 w 333"/>
                <a:gd name="T101" fmla="*/ 96 h 244"/>
                <a:gd name="T102" fmla="*/ 10 w 333"/>
                <a:gd name="T103" fmla="*/ 38 h 244"/>
                <a:gd name="T104" fmla="*/ 6 w 333"/>
                <a:gd name="T105" fmla="*/ 8 h 244"/>
                <a:gd name="T106" fmla="*/ 23 w 333"/>
                <a:gd name="T107" fmla="*/ 18 h 244"/>
                <a:gd name="T108" fmla="*/ 39 w 333"/>
                <a:gd name="T109" fmla="*/ 32 h 244"/>
                <a:gd name="T110" fmla="*/ 59 w 333"/>
                <a:gd name="T111" fmla="*/ 30 h 244"/>
                <a:gd name="T112" fmla="*/ 81 w 333"/>
                <a:gd name="T113" fmla="*/ 24 h 244"/>
                <a:gd name="T114" fmla="*/ 99 w 333"/>
                <a:gd name="T115" fmla="*/ 20 h 244"/>
                <a:gd name="T116" fmla="*/ 117 w 333"/>
                <a:gd name="T117" fmla="*/ 12 h 244"/>
                <a:gd name="T118" fmla="*/ 133 w 333"/>
                <a:gd name="T11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3" h="244">
                  <a:moveTo>
                    <a:pt x="313" y="178"/>
                  </a:moveTo>
                  <a:lnTo>
                    <a:pt x="311" y="178"/>
                  </a:lnTo>
                  <a:lnTo>
                    <a:pt x="309" y="178"/>
                  </a:lnTo>
                  <a:lnTo>
                    <a:pt x="311" y="178"/>
                  </a:lnTo>
                  <a:lnTo>
                    <a:pt x="311" y="176"/>
                  </a:lnTo>
                  <a:lnTo>
                    <a:pt x="311" y="178"/>
                  </a:lnTo>
                  <a:lnTo>
                    <a:pt x="313" y="178"/>
                  </a:lnTo>
                  <a:close/>
                  <a:moveTo>
                    <a:pt x="311" y="176"/>
                  </a:moveTo>
                  <a:lnTo>
                    <a:pt x="309" y="176"/>
                  </a:lnTo>
                  <a:lnTo>
                    <a:pt x="309" y="174"/>
                  </a:lnTo>
                  <a:lnTo>
                    <a:pt x="307" y="174"/>
                  </a:lnTo>
                  <a:lnTo>
                    <a:pt x="305" y="172"/>
                  </a:lnTo>
                  <a:lnTo>
                    <a:pt x="307" y="172"/>
                  </a:lnTo>
                  <a:lnTo>
                    <a:pt x="309" y="172"/>
                  </a:lnTo>
                  <a:lnTo>
                    <a:pt x="311" y="174"/>
                  </a:lnTo>
                  <a:lnTo>
                    <a:pt x="311" y="176"/>
                  </a:lnTo>
                  <a:close/>
                  <a:moveTo>
                    <a:pt x="293" y="168"/>
                  </a:moveTo>
                  <a:lnTo>
                    <a:pt x="291" y="168"/>
                  </a:lnTo>
                  <a:lnTo>
                    <a:pt x="291" y="166"/>
                  </a:lnTo>
                  <a:lnTo>
                    <a:pt x="291" y="164"/>
                  </a:lnTo>
                  <a:lnTo>
                    <a:pt x="291" y="162"/>
                  </a:lnTo>
                  <a:lnTo>
                    <a:pt x="293" y="162"/>
                  </a:lnTo>
                  <a:lnTo>
                    <a:pt x="295" y="162"/>
                  </a:lnTo>
                  <a:lnTo>
                    <a:pt x="297" y="162"/>
                  </a:lnTo>
                  <a:lnTo>
                    <a:pt x="297" y="164"/>
                  </a:lnTo>
                  <a:lnTo>
                    <a:pt x="297" y="166"/>
                  </a:lnTo>
                  <a:lnTo>
                    <a:pt x="297" y="168"/>
                  </a:lnTo>
                  <a:lnTo>
                    <a:pt x="295" y="168"/>
                  </a:lnTo>
                  <a:lnTo>
                    <a:pt x="293" y="168"/>
                  </a:lnTo>
                  <a:close/>
                  <a:moveTo>
                    <a:pt x="283" y="146"/>
                  </a:moveTo>
                  <a:lnTo>
                    <a:pt x="281" y="148"/>
                  </a:lnTo>
                  <a:lnTo>
                    <a:pt x="281" y="146"/>
                  </a:lnTo>
                  <a:lnTo>
                    <a:pt x="281" y="148"/>
                  </a:lnTo>
                  <a:lnTo>
                    <a:pt x="279" y="148"/>
                  </a:lnTo>
                  <a:lnTo>
                    <a:pt x="279" y="146"/>
                  </a:lnTo>
                  <a:lnTo>
                    <a:pt x="281" y="146"/>
                  </a:lnTo>
                  <a:lnTo>
                    <a:pt x="283" y="146"/>
                  </a:lnTo>
                  <a:lnTo>
                    <a:pt x="285" y="146"/>
                  </a:lnTo>
                  <a:lnTo>
                    <a:pt x="283" y="146"/>
                  </a:lnTo>
                  <a:close/>
                  <a:moveTo>
                    <a:pt x="279" y="140"/>
                  </a:moveTo>
                  <a:lnTo>
                    <a:pt x="279" y="142"/>
                  </a:lnTo>
                  <a:lnTo>
                    <a:pt x="279" y="144"/>
                  </a:lnTo>
                  <a:lnTo>
                    <a:pt x="279" y="146"/>
                  </a:lnTo>
                  <a:lnTo>
                    <a:pt x="277" y="146"/>
                  </a:lnTo>
                  <a:lnTo>
                    <a:pt x="275" y="146"/>
                  </a:lnTo>
                  <a:lnTo>
                    <a:pt x="273" y="146"/>
                  </a:lnTo>
                  <a:lnTo>
                    <a:pt x="273" y="144"/>
                  </a:lnTo>
                  <a:lnTo>
                    <a:pt x="273" y="142"/>
                  </a:lnTo>
                  <a:lnTo>
                    <a:pt x="275" y="140"/>
                  </a:lnTo>
                  <a:lnTo>
                    <a:pt x="277" y="140"/>
                  </a:lnTo>
                  <a:lnTo>
                    <a:pt x="279" y="140"/>
                  </a:lnTo>
                  <a:close/>
                  <a:moveTo>
                    <a:pt x="133" y="0"/>
                  </a:moveTo>
                  <a:lnTo>
                    <a:pt x="135" y="0"/>
                  </a:lnTo>
                  <a:lnTo>
                    <a:pt x="137" y="2"/>
                  </a:lnTo>
                  <a:lnTo>
                    <a:pt x="139" y="2"/>
                  </a:lnTo>
                  <a:lnTo>
                    <a:pt x="139" y="4"/>
                  </a:lnTo>
                  <a:lnTo>
                    <a:pt x="139" y="6"/>
                  </a:lnTo>
                  <a:lnTo>
                    <a:pt x="141" y="6"/>
                  </a:lnTo>
                  <a:lnTo>
                    <a:pt x="143" y="6"/>
                  </a:lnTo>
                  <a:lnTo>
                    <a:pt x="143" y="8"/>
                  </a:lnTo>
                  <a:lnTo>
                    <a:pt x="145" y="8"/>
                  </a:lnTo>
                  <a:lnTo>
                    <a:pt x="147" y="10"/>
                  </a:lnTo>
                  <a:lnTo>
                    <a:pt x="147" y="12"/>
                  </a:lnTo>
                  <a:lnTo>
                    <a:pt x="147" y="14"/>
                  </a:lnTo>
                  <a:lnTo>
                    <a:pt x="147" y="16"/>
                  </a:lnTo>
                  <a:lnTo>
                    <a:pt x="147" y="18"/>
                  </a:lnTo>
                  <a:lnTo>
                    <a:pt x="149" y="18"/>
                  </a:lnTo>
                  <a:lnTo>
                    <a:pt x="149" y="20"/>
                  </a:lnTo>
                  <a:lnTo>
                    <a:pt x="149" y="22"/>
                  </a:lnTo>
                  <a:lnTo>
                    <a:pt x="151" y="22"/>
                  </a:lnTo>
                  <a:lnTo>
                    <a:pt x="151" y="24"/>
                  </a:lnTo>
                  <a:lnTo>
                    <a:pt x="153" y="24"/>
                  </a:lnTo>
                  <a:lnTo>
                    <a:pt x="155" y="24"/>
                  </a:lnTo>
                  <a:lnTo>
                    <a:pt x="157" y="24"/>
                  </a:lnTo>
                  <a:lnTo>
                    <a:pt x="157" y="24"/>
                  </a:lnTo>
                  <a:lnTo>
                    <a:pt x="159" y="24"/>
                  </a:lnTo>
                  <a:lnTo>
                    <a:pt x="161" y="24"/>
                  </a:lnTo>
                  <a:lnTo>
                    <a:pt x="161" y="22"/>
                  </a:lnTo>
                  <a:lnTo>
                    <a:pt x="163" y="22"/>
                  </a:lnTo>
                  <a:lnTo>
                    <a:pt x="165" y="22"/>
                  </a:lnTo>
                  <a:lnTo>
                    <a:pt x="165" y="20"/>
                  </a:lnTo>
                  <a:lnTo>
                    <a:pt x="167" y="20"/>
                  </a:lnTo>
                  <a:lnTo>
                    <a:pt x="169" y="20"/>
                  </a:lnTo>
                  <a:lnTo>
                    <a:pt x="169" y="22"/>
                  </a:lnTo>
                  <a:lnTo>
                    <a:pt x="171" y="22"/>
                  </a:lnTo>
                  <a:lnTo>
                    <a:pt x="171" y="24"/>
                  </a:lnTo>
                  <a:lnTo>
                    <a:pt x="173" y="26"/>
                  </a:lnTo>
                  <a:lnTo>
                    <a:pt x="173" y="28"/>
                  </a:lnTo>
                  <a:lnTo>
                    <a:pt x="175" y="28"/>
                  </a:lnTo>
                  <a:lnTo>
                    <a:pt x="177" y="28"/>
                  </a:lnTo>
                  <a:lnTo>
                    <a:pt x="177" y="30"/>
                  </a:lnTo>
                  <a:lnTo>
                    <a:pt x="177" y="32"/>
                  </a:lnTo>
                  <a:lnTo>
                    <a:pt x="179" y="32"/>
                  </a:lnTo>
                  <a:lnTo>
                    <a:pt x="181" y="32"/>
                  </a:lnTo>
                  <a:lnTo>
                    <a:pt x="183" y="32"/>
                  </a:lnTo>
                  <a:lnTo>
                    <a:pt x="183" y="30"/>
                  </a:lnTo>
                  <a:lnTo>
                    <a:pt x="185" y="30"/>
                  </a:lnTo>
                  <a:lnTo>
                    <a:pt x="185" y="32"/>
                  </a:lnTo>
                  <a:lnTo>
                    <a:pt x="185" y="34"/>
                  </a:lnTo>
                  <a:lnTo>
                    <a:pt x="187" y="34"/>
                  </a:lnTo>
                  <a:lnTo>
                    <a:pt x="189" y="34"/>
                  </a:lnTo>
                  <a:lnTo>
                    <a:pt x="191" y="34"/>
                  </a:lnTo>
                  <a:lnTo>
                    <a:pt x="193" y="34"/>
                  </a:lnTo>
                  <a:lnTo>
                    <a:pt x="195" y="34"/>
                  </a:lnTo>
                  <a:lnTo>
                    <a:pt x="193" y="34"/>
                  </a:lnTo>
                  <a:lnTo>
                    <a:pt x="195" y="34"/>
                  </a:lnTo>
                  <a:lnTo>
                    <a:pt x="195" y="36"/>
                  </a:lnTo>
                  <a:lnTo>
                    <a:pt x="197" y="36"/>
                  </a:lnTo>
                  <a:lnTo>
                    <a:pt x="197" y="38"/>
                  </a:lnTo>
                  <a:lnTo>
                    <a:pt x="199" y="38"/>
                  </a:lnTo>
                  <a:lnTo>
                    <a:pt x="201" y="38"/>
                  </a:lnTo>
                  <a:lnTo>
                    <a:pt x="201" y="40"/>
                  </a:lnTo>
                  <a:lnTo>
                    <a:pt x="203" y="40"/>
                  </a:lnTo>
                  <a:lnTo>
                    <a:pt x="203" y="42"/>
                  </a:lnTo>
                  <a:lnTo>
                    <a:pt x="205" y="42"/>
                  </a:lnTo>
                  <a:lnTo>
                    <a:pt x="205" y="44"/>
                  </a:lnTo>
                  <a:lnTo>
                    <a:pt x="205" y="46"/>
                  </a:lnTo>
                  <a:lnTo>
                    <a:pt x="205" y="48"/>
                  </a:lnTo>
                  <a:lnTo>
                    <a:pt x="205" y="50"/>
                  </a:lnTo>
                  <a:lnTo>
                    <a:pt x="207" y="50"/>
                  </a:lnTo>
                  <a:lnTo>
                    <a:pt x="209" y="50"/>
                  </a:lnTo>
                  <a:lnTo>
                    <a:pt x="211" y="50"/>
                  </a:lnTo>
                  <a:lnTo>
                    <a:pt x="211" y="52"/>
                  </a:lnTo>
                  <a:lnTo>
                    <a:pt x="211" y="50"/>
                  </a:lnTo>
                  <a:lnTo>
                    <a:pt x="213" y="50"/>
                  </a:lnTo>
                  <a:lnTo>
                    <a:pt x="215" y="50"/>
                  </a:lnTo>
                  <a:lnTo>
                    <a:pt x="217" y="50"/>
                  </a:lnTo>
                  <a:lnTo>
                    <a:pt x="219" y="50"/>
                  </a:lnTo>
                  <a:lnTo>
                    <a:pt x="221" y="50"/>
                  </a:lnTo>
                  <a:lnTo>
                    <a:pt x="221" y="48"/>
                  </a:lnTo>
                  <a:lnTo>
                    <a:pt x="223" y="48"/>
                  </a:lnTo>
                  <a:lnTo>
                    <a:pt x="223" y="46"/>
                  </a:lnTo>
                  <a:lnTo>
                    <a:pt x="225" y="46"/>
                  </a:lnTo>
                  <a:lnTo>
                    <a:pt x="225" y="44"/>
                  </a:lnTo>
                  <a:lnTo>
                    <a:pt x="227" y="44"/>
                  </a:lnTo>
                  <a:lnTo>
                    <a:pt x="227" y="42"/>
                  </a:lnTo>
                  <a:lnTo>
                    <a:pt x="229" y="42"/>
                  </a:lnTo>
                  <a:lnTo>
                    <a:pt x="229" y="40"/>
                  </a:lnTo>
                  <a:lnTo>
                    <a:pt x="231" y="40"/>
                  </a:lnTo>
                  <a:lnTo>
                    <a:pt x="231" y="38"/>
                  </a:lnTo>
                  <a:lnTo>
                    <a:pt x="233" y="38"/>
                  </a:lnTo>
                  <a:lnTo>
                    <a:pt x="233" y="36"/>
                  </a:lnTo>
                  <a:lnTo>
                    <a:pt x="235" y="36"/>
                  </a:lnTo>
                  <a:lnTo>
                    <a:pt x="237" y="34"/>
                  </a:lnTo>
                  <a:lnTo>
                    <a:pt x="239" y="34"/>
                  </a:lnTo>
                  <a:lnTo>
                    <a:pt x="241" y="32"/>
                  </a:lnTo>
                  <a:lnTo>
                    <a:pt x="243" y="30"/>
                  </a:lnTo>
                  <a:lnTo>
                    <a:pt x="245" y="30"/>
                  </a:lnTo>
                  <a:lnTo>
                    <a:pt x="247" y="26"/>
                  </a:lnTo>
                  <a:lnTo>
                    <a:pt x="249" y="24"/>
                  </a:lnTo>
                  <a:lnTo>
                    <a:pt x="251" y="24"/>
                  </a:lnTo>
                  <a:lnTo>
                    <a:pt x="253" y="22"/>
                  </a:lnTo>
                  <a:lnTo>
                    <a:pt x="261" y="12"/>
                  </a:lnTo>
                  <a:lnTo>
                    <a:pt x="261" y="10"/>
                  </a:lnTo>
                  <a:lnTo>
                    <a:pt x="263" y="10"/>
                  </a:lnTo>
                  <a:lnTo>
                    <a:pt x="263" y="8"/>
                  </a:lnTo>
                  <a:lnTo>
                    <a:pt x="265" y="8"/>
                  </a:lnTo>
                  <a:lnTo>
                    <a:pt x="267" y="6"/>
                  </a:lnTo>
                  <a:lnTo>
                    <a:pt x="273" y="0"/>
                  </a:lnTo>
                  <a:lnTo>
                    <a:pt x="273" y="2"/>
                  </a:lnTo>
                  <a:lnTo>
                    <a:pt x="275" y="4"/>
                  </a:lnTo>
                  <a:lnTo>
                    <a:pt x="277" y="10"/>
                  </a:lnTo>
                  <a:lnTo>
                    <a:pt x="277" y="12"/>
                  </a:lnTo>
                  <a:lnTo>
                    <a:pt x="277" y="14"/>
                  </a:lnTo>
                  <a:lnTo>
                    <a:pt x="279" y="20"/>
                  </a:lnTo>
                  <a:lnTo>
                    <a:pt x="279" y="22"/>
                  </a:lnTo>
                  <a:lnTo>
                    <a:pt x="281" y="22"/>
                  </a:lnTo>
                  <a:lnTo>
                    <a:pt x="281" y="24"/>
                  </a:lnTo>
                  <a:lnTo>
                    <a:pt x="283" y="28"/>
                  </a:lnTo>
                  <a:lnTo>
                    <a:pt x="283" y="32"/>
                  </a:lnTo>
                  <a:lnTo>
                    <a:pt x="285" y="34"/>
                  </a:lnTo>
                  <a:lnTo>
                    <a:pt x="285" y="38"/>
                  </a:lnTo>
                  <a:lnTo>
                    <a:pt x="287" y="38"/>
                  </a:lnTo>
                  <a:lnTo>
                    <a:pt x="289" y="46"/>
                  </a:lnTo>
                  <a:lnTo>
                    <a:pt x="289" y="48"/>
                  </a:lnTo>
                  <a:lnTo>
                    <a:pt x="289" y="50"/>
                  </a:lnTo>
                  <a:lnTo>
                    <a:pt x="291" y="50"/>
                  </a:lnTo>
                  <a:lnTo>
                    <a:pt x="291" y="52"/>
                  </a:lnTo>
                  <a:lnTo>
                    <a:pt x="291" y="54"/>
                  </a:lnTo>
                  <a:lnTo>
                    <a:pt x="291" y="56"/>
                  </a:lnTo>
                  <a:lnTo>
                    <a:pt x="293" y="60"/>
                  </a:lnTo>
                  <a:lnTo>
                    <a:pt x="295" y="62"/>
                  </a:lnTo>
                  <a:lnTo>
                    <a:pt x="295" y="64"/>
                  </a:lnTo>
                  <a:lnTo>
                    <a:pt x="297" y="64"/>
                  </a:lnTo>
                  <a:lnTo>
                    <a:pt x="297" y="62"/>
                  </a:lnTo>
                  <a:lnTo>
                    <a:pt x="299" y="62"/>
                  </a:lnTo>
                  <a:lnTo>
                    <a:pt x="299" y="64"/>
                  </a:lnTo>
                  <a:lnTo>
                    <a:pt x="301" y="64"/>
                  </a:lnTo>
                  <a:lnTo>
                    <a:pt x="301" y="64"/>
                  </a:lnTo>
                  <a:lnTo>
                    <a:pt x="303" y="64"/>
                  </a:lnTo>
                  <a:lnTo>
                    <a:pt x="303" y="66"/>
                  </a:lnTo>
                  <a:lnTo>
                    <a:pt x="303" y="68"/>
                  </a:lnTo>
                  <a:lnTo>
                    <a:pt x="303" y="70"/>
                  </a:lnTo>
                  <a:lnTo>
                    <a:pt x="305" y="70"/>
                  </a:lnTo>
                  <a:lnTo>
                    <a:pt x="307" y="70"/>
                  </a:lnTo>
                  <a:lnTo>
                    <a:pt x="307" y="72"/>
                  </a:lnTo>
                  <a:lnTo>
                    <a:pt x="309" y="74"/>
                  </a:lnTo>
                  <a:lnTo>
                    <a:pt x="307" y="74"/>
                  </a:lnTo>
                  <a:lnTo>
                    <a:pt x="309" y="74"/>
                  </a:lnTo>
                  <a:lnTo>
                    <a:pt x="309" y="76"/>
                  </a:lnTo>
                  <a:lnTo>
                    <a:pt x="309" y="78"/>
                  </a:lnTo>
                  <a:lnTo>
                    <a:pt x="309" y="80"/>
                  </a:lnTo>
                  <a:lnTo>
                    <a:pt x="307" y="80"/>
                  </a:lnTo>
                  <a:lnTo>
                    <a:pt x="307" y="82"/>
                  </a:lnTo>
                  <a:lnTo>
                    <a:pt x="305" y="82"/>
                  </a:lnTo>
                  <a:lnTo>
                    <a:pt x="307" y="82"/>
                  </a:lnTo>
                  <a:lnTo>
                    <a:pt x="307" y="82"/>
                  </a:lnTo>
                  <a:lnTo>
                    <a:pt x="305" y="82"/>
                  </a:lnTo>
                  <a:lnTo>
                    <a:pt x="305" y="84"/>
                  </a:lnTo>
                  <a:lnTo>
                    <a:pt x="305" y="86"/>
                  </a:lnTo>
                  <a:lnTo>
                    <a:pt x="305" y="88"/>
                  </a:lnTo>
                  <a:lnTo>
                    <a:pt x="305" y="86"/>
                  </a:lnTo>
                  <a:lnTo>
                    <a:pt x="305" y="88"/>
                  </a:lnTo>
                  <a:lnTo>
                    <a:pt x="303" y="90"/>
                  </a:lnTo>
                  <a:lnTo>
                    <a:pt x="305" y="90"/>
                  </a:lnTo>
                  <a:lnTo>
                    <a:pt x="303" y="92"/>
                  </a:lnTo>
                  <a:lnTo>
                    <a:pt x="305" y="92"/>
                  </a:lnTo>
                  <a:lnTo>
                    <a:pt x="305" y="94"/>
                  </a:lnTo>
                  <a:lnTo>
                    <a:pt x="307" y="94"/>
                  </a:lnTo>
                  <a:lnTo>
                    <a:pt x="307" y="96"/>
                  </a:lnTo>
                  <a:lnTo>
                    <a:pt x="307" y="98"/>
                  </a:lnTo>
                  <a:lnTo>
                    <a:pt x="307" y="100"/>
                  </a:lnTo>
                  <a:lnTo>
                    <a:pt x="309" y="100"/>
                  </a:lnTo>
                  <a:lnTo>
                    <a:pt x="307" y="100"/>
                  </a:lnTo>
                  <a:lnTo>
                    <a:pt x="307" y="102"/>
                  </a:lnTo>
                  <a:lnTo>
                    <a:pt x="309" y="102"/>
                  </a:lnTo>
                  <a:lnTo>
                    <a:pt x="307" y="102"/>
                  </a:lnTo>
                  <a:lnTo>
                    <a:pt x="309" y="102"/>
                  </a:lnTo>
                  <a:lnTo>
                    <a:pt x="309" y="104"/>
                  </a:lnTo>
                  <a:lnTo>
                    <a:pt x="311" y="104"/>
                  </a:lnTo>
                  <a:lnTo>
                    <a:pt x="311" y="106"/>
                  </a:lnTo>
                  <a:lnTo>
                    <a:pt x="309" y="106"/>
                  </a:lnTo>
                  <a:lnTo>
                    <a:pt x="311" y="106"/>
                  </a:lnTo>
                  <a:lnTo>
                    <a:pt x="309" y="106"/>
                  </a:lnTo>
                  <a:lnTo>
                    <a:pt x="311" y="106"/>
                  </a:lnTo>
                  <a:lnTo>
                    <a:pt x="311" y="108"/>
                  </a:lnTo>
                  <a:lnTo>
                    <a:pt x="311" y="110"/>
                  </a:lnTo>
                  <a:lnTo>
                    <a:pt x="311" y="112"/>
                  </a:lnTo>
                  <a:lnTo>
                    <a:pt x="313" y="112"/>
                  </a:lnTo>
                  <a:lnTo>
                    <a:pt x="313" y="114"/>
                  </a:lnTo>
                  <a:lnTo>
                    <a:pt x="315" y="114"/>
                  </a:lnTo>
                  <a:lnTo>
                    <a:pt x="317" y="114"/>
                  </a:lnTo>
                  <a:lnTo>
                    <a:pt x="319" y="116"/>
                  </a:lnTo>
                  <a:lnTo>
                    <a:pt x="319" y="114"/>
                  </a:lnTo>
                  <a:lnTo>
                    <a:pt x="319" y="116"/>
                  </a:lnTo>
                  <a:lnTo>
                    <a:pt x="321" y="116"/>
                  </a:lnTo>
                  <a:lnTo>
                    <a:pt x="321" y="118"/>
                  </a:lnTo>
                  <a:lnTo>
                    <a:pt x="321" y="120"/>
                  </a:lnTo>
                  <a:lnTo>
                    <a:pt x="323" y="120"/>
                  </a:lnTo>
                  <a:lnTo>
                    <a:pt x="323" y="122"/>
                  </a:lnTo>
                  <a:lnTo>
                    <a:pt x="321" y="122"/>
                  </a:lnTo>
                  <a:lnTo>
                    <a:pt x="323" y="122"/>
                  </a:lnTo>
                  <a:lnTo>
                    <a:pt x="323" y="120"/>
                  </a:lnTo>
                  <a:lnTo>
                    <a:pt x="325" y="122"/>
                  </a:lnTo>
                  <a:lnTo>
                    <a:pt x="323" y="122"/>
                  </a:lnTo>
                  <a:lnTo>
                    <a:pt x="325" y="122"/>
                  </a:lnTo>
                  <a:lnTo>
                    <a:pt x="323" y="122"/>
                  </a:lnTo>
                  <a:lnTo>
                    <a:pt x="323" y="124"/>
                  </a:lnTo>
                  <a:lnTo>
                    <a:pt x="325" y="124"/>
                  </a:lnTo>
                  <a:lnTo>
                    <a:pt x="325" y="122"/>
                  </a:lnTo>
                  <a:lnTo>
                    <a:pt x="327" y="122"/>
                  </a:lnTo>
                  <a:lnTo>
                    <a:pt x="327" y="124"/>
                  </a:lnTo>
                  <a:lnTo>
                    <a:pt x="327" y="122"/>
                  </a:lnTo>
                  <a:lnTo>
                    <a:pt x="327" y="124"/>
                  </a:lnTo>
                  <a:lnTo>
                    <a:pt x="327" y="122"/>
                  </a:lnTo>
                  <a:lnTo>
                    <a:pt x="329" y="122"/>
                  </a:lnTo>
                  <a:lnTo>
                    <a:pt x="329" y="124"/>
                  </a:lnTo>
                  <a:lnTo>
                    <a:pt x="331" y="124"/>
                  </a:lnTo>
                  <a:lnTo>
                    <a:pt x="329" y="124"/>
                  </a:lnTo>
                  <a:lnTo>
                    <a:pt x="331" y="124"/>
                  </a:lnTo>
                  <a:lnTo>
                    <a:pt x="333" y="126"/>
                  </a:lnTo>
                  <a:lnTo>
                    <a:pt x="333" y="128"/>
                  </a:lnTo>
                  <a:lnTo>
                    <a:pt x="333" y="130"/>
                  </a:lnTo>
                  <a:lnTo>
                    <a:pt x="331" y="130"/>
                  </a:lnTo>
                  <a:lnTo>
                    <a:pt x="331" y="130"/>
                  </a:lnTo>
                  <a:lnTo>
                    <a:pt x="331" y="130"/>
                  </a:lnTo>
                  <a:lnTo>
                    <a:pt x="331" y="132"/>
                  </a:lnTo>
                  <a:lnTo>
                    <a:pt x="329" y="132"/>
                  </a:lnTo>
                  <a:lnTo>
                    <a:pt x="329" y="134"/>
                  </a:lnTo>
                  <a:lnTo>
                    <a:pt x="329" y="136"/>
                  </a:lnTo>
                  <a:lnTo>
                    <a:pt x="327" y="136"/>
                  </a:lnTo>
                  <a:lnTo>
                    <a:pt x="329" y="136"/>
                  </a:lnTo>
                  <a:lnTo>
                    <a:pt x="329" y="138"/>
                  </a:lnTo>
                  <a:lnTo>
                    <a:pt x="329" y="140"/>
                  </a:lnTo>
                  <a:lnTo>
                    <a:pt x="329" y="142"/>
                  </a:lnTo>
                  <a:lnTo>
                    <a:pt x="329" y="144"/>
                  </a:lnTo>
                  <a:lnTo>
                    <a:pt x="331" y="144"/>
                  </a:lnTo>
                  <a:lnTo>
                    <a:pt x="329" y="144"/>
                  </a:lnTo>
                  <a:lnTo>
                    <a:pt x="331" y="144"/>
                  </a:lnTo>
                  <a:lnTo>
                    <a:pt x="331" y="146"/>
                  </a:lnTo>
                  <a:lnTo>
                    <a:pt x="329" y="146"/>
                  </a:lnTo>
                  <a:lnTo>
                    <a:pt x="329" y="148"/>
                  </a:lnTo>
                  <a:lnTo>
                    <a:pt x="329" y="150"/>
                  </a:lnTo>
                  <a:lnTo>
                    <a:pt x="327" y="152"/>
                  </a:lnTo>
                  <a:lnTo>
                    <a:pt x="325" y="152"/>
                  </a:lnTo>
                  <a:lnTo>
                    <a:pt x="325" y="154"/>
                  </a:lnTo>
                  <a:lnTo>
                    <a:pt x="327" y="154"/>
                  </a:lnTo>
                  <a:lnTo>
                    <a:pt x="327" y="156"/>
                  </a:lnTo>
                  <a:lnTo>
                    <a:pt x="327" y="158"/>
                  </a:lnTo>
                  <a:lnTo>
                    <a:pt x="325" y="158"/>
                  </a:lnTo>
                  <a:lnTo>
                    <a:pt x="325" y="160"/>
                  </a:lnTo>
                  <a:lnTo>
                    <a:pt x="323" y="160"/>
                  </a:lnTo>
                  <a:lnTo>
                    <a:pt x="323" y="162"/>
                  </a:lnTo>
                  <a:lnTo>
                    <a:pt x="321" y="162"/>
                  </a:lnTo>
                  <a:lnTo>
                    <a:pt x="321" y="164"/>
                  </a:lnTo>
                  <a:lnTo>
                    <a:pt x="321" y="166"/>
                  </a:lnTo>
                  <a:lnTo>
                    <a:pt x="323" y="166"/>
                  </a:lnTo>
                  <a:lnTo>
                    <a:pt x="325" y="166"/>
                  </a:lnTo>
                  <a:lnTo>
                    <a:pt x="325" y="168"/>
                  </a:lnTo>
                  <a:lnTo>
                    <a:pt x="325" y="170"/>
                  </a:lnTo>
                  <a:lnTo>
                    <a:pt x="327" y="170"/>
                  </a:lnTo>
                  <a:lnTo>
                    <a:pt x="327" y="172"/>
                  </a:lnTo>
                  <a:lnTo>
                    <a:pt x="325" y="172"/>
                  </a:lnTo>
                  <a:lnTo>
                    <a:pt x="327" y="172"/>
                  </a:lnTo>
                  <a:lnTo>
                    <a:pt x="329" y="172"/>
                  </a:lnTo>
                  <a:lnTo>
                    <a:pt x="331" y="172"/>
                  </a:lnTo>
                  <a:lnTo>
                    <a:pt x="331" y="174"/>
                  </a:lnTo>
                  <a:lnTo>
                    <a:pt x="329" y="174"/>
                  </a:lnTo>
                  <a:lnTo>
                    <a:pt x="329" y="176"/>
                  </a:lnTo>
                  <a:lnTo>
                    <a:pt x="329" y="178"/>
                  </a:lnTo>
                  <a:lnTo>
                    <a:pt x="327" y="178"/>
                  </a:lnTo>
                  <a:lnTo>
                    <a:pt x="327" y="176"/>
                  </a:lnTo>
                  <a:lnTo>
                    <a:pt x="325" y="178"/>
                  </a:lnTo>
                  <a:lnTo>
                    <a:pt x="325" y="178"/>
                  </a:lnTo>
                  <a:lnTo>
                    <a:pt x="323" y="178"/>
                  </a:lnTo>
                  <a:lnTo>
                    <a:pt x="323" y="176"/>
                  </a:lnTo>
                  <a:lnTo>
                    <a:pt x="323" y="174"/>
                  </a:lnTo>
                  <a:lnTo>
                    <a:pt x="323" y="172"/>
                  </a:lnTo>
                  <a:lnTo>
                    <a:pt x="321" y="172"/>
                  </a:lnTo>
                  <a:lnTo>
                    <a:pt x="319" y="172"/>
                  </a:lnTo>
                  <a:lnTo>
                    <a:pt x="317" y="172"/>
                  </a:lnTo>
                  <a:lnTo>
                    <a:pt x="315" y="172"/>
                  </a:lnTo>
                  <a:lnTo>
                    <a:pt x="313" y="172"/>
                  </a:lnTo>
                  <a:lnTo>
                    <a:pt x="313" y="170"/>
                  </a:lnTo>
                  <a:lnTo>
                    <a:pt x="311" y="170"/>
                  </a:lnTo>
                  <a:lnTo>
                    <a:pt x="309" y="168"/>
                  </a:lnTo>
                  <a:lnTo>
                    <a:pt x="307" y="168"/>
                  </a:lnTo>
                  <a:lnTo>
                    <a:pt x="307" y="166"/>
                  </a:lnTo>
                  <a:lnTo>
                    <a:pt x="305" y="166"/>
                  </a:lnTo>
                  <a:lnTo>
                    <a:pt x="307" y="166"/>
                  </a:lnTo>
                  <a:lnTo>
                    <a:pt x="307" y="164"/>
                  </a:lnTo>
                  <a:lnTo>
                    <a:pt x="305" y="164"/>
                  </a:lnTo>
                  <a:lnTo>
                    <a:pt x="305" y="166"/>
                  </a:lnTo>
                  <a:lnTo>
                    <a:pt x="305" y="168"/>
                  </a:lnTo>
                  <a:lnTo>
                    <a:pt x="305" y="166"/>
                  </a:lnTo>
                  <a:lnTo>
                    <a:pt x="303" y="166"/>
                  </a:lnTo>
                  <a:lnTo>
                    <a:pt x="303" y="168"/>
                  </a:lnTo>
                  <a:lnTo>
                    <a:pt x="301" y="166"/>
                  </a:lnTo>
                  <a:lnTo>
                    <a:pt x="303" y="166"/>
                  </a:lnTo>
                  <a:lnTo>
                    <a:pt x="303" y="164"/>
                  </a:lnTo>
                  <a:lnTo>
                    <a:pt x="301" y="164"/>
                  </a:lnTo>
                  <a:lnTo>
                    <a:pt x="301" y="164"/>
                  </a:lnTo>
                  <a:lnTo>
                    <a:pt x="299" y="164"/>
                  </a:lnTo>
                  <a:lnTo>
                    <a:pt x="299" y="166"/>
                  </a:lnTo>
                  <a:lnTo>
                    <a:pt x="299" y="168"/>
                  </a:lnTo>
                  <a:lnTo>
                    <a:pt x="299" y="166"/>
                  </a:lnTo>
                  <a:lnTo>
                    <a:pt x="299" y="164"/>
                  </a:lnTo>
                  <a:lnTo>
                    <a:pt x="299" y="162"/>
                  </a:lnTo>
                  <a:lnTo>
                    <a:pt x="299" y="160"/>
                  </a:lnTo>
                  <a:lnTo>
                    <a:pt x="297" y="160"/>
                  </a:lnTo>
                  <a:lnTo>
                    <a:pt x="295" y="160"/>
                  </a:lnTo>
                  <a:lnTo>
                    <a:pt x="295" y="158"/>
                  </a:lnTo>
                  <a:lnTo>
                    <a:pt x="295" y="156"/>
                  </a:lnTo>
                  <a:lnTo>
                    <a:pt x="295" y="154"/>
                  </a:lnTo>
                  <a:lnTo>
                    <a:pt x="293" y="152"/>
                  </a:lnTo>
                  <a:lnTo>
                    <a:pt x="291" y="152"/>
                  </a:lnTo>
                  <a:lnTo>
                    <a:pt x="289" y="154"/>
                  </a:lnTo>
                  <a:lnTo>
                    <a:pt x="287" y="154"/>
                  </a:lnTo>
                  <a:lnTo>
                    <a:pt x="287" y="152"/>
                  </a:lnTo>
                  <a:lnTo>
                    <a:pt x="289" y="152"/>
                  </a:lnTo>
                  <a:lnTo>
                    <a:pt x="289" y="150"/>
                  </a:lnTo>
                  <a:lnTo>
                    <a:pt x="291" y="148"/>
                  </a:lnTo>
                  <a:lnTo>
                    <a:pt x="291" y="146"/>
                  </a:lnTo>
                  <a:lnTo>
                    <a:pt x="291" y="144"/>
                  </a:lnTo>
                  <a:lnTo>
                    <a:pt x="291" y="142"/>
                  </a:lnTo>
                  <a:lnTo>
                    <a:pt x="289" y="142"/>
                  </a:lnTo>
                  <a:lnTo>
                    <a:pt x="287" y="142"/>
                  </a:lnTo>
                  <a:lnTo>
                    <a:pt x="285" y="142"/>
                  </a:lnTo>
                  <a:lnTo>
                    <a:pt x="285" y="140"/>
                  </a:lnTo>
                  <a:lnTo>
                    <a:pt x="283" y="140"/>
                  </a:lnTo>
                  <a:lnTo>
                    <a:pt x="285" y="140"/>
                  </a:lnTo>
                  <a:lnTo>
                    <a:pt x="285" y="138"/>
                  </a:lnTo>
                  <a:lnTo>
                    <a:pt x="285" y="136"/>
                  </a:lnTo>
                  <a:lnTo>
                    <a:pt x="287" y="136"/>
                  </a:lnTo>
                  <a:lnTo>
                    <a:pt x="287" y="134"/>
                  </a:lnTo>
                  <a:lnTo>
                    <a:pt x="285" y="132"/>
                  </a:lnTo>
                  <a:lnTo>
                    <a:pt x="283" y="130"/>
                  </a:lnTo>
                  <a:lnTo>
                    <a:pt x="283" y="130"/>
                  </a:lnTo>
                  <a:lnTo>
                    <a:pt x="281" y="130"/>
                  </a:lnTo>
                  <a:lnTo>
                    <a:pt x="279" y="130"/>
                  </a:lnTo>
                  <a:lnTo>
                    <a:pt x="279" y="130"/>
                  </a:lnTo>
                  <a:lnTo>
                    <a:pt x="279" y="130"/>
                  </a:lnTo>
                  <a:lnTo>
                    <a:pt x="279" y="128"/>
                  </a:lnTo>
                  <a:lnTo>
                    <a:pt x="279" y="126"/>
                  </a:lnTo>
                  <a:lnTo>
                    <a:pt x="281" y="126"/>
                  </a:lnTo>
                  <a:lnTo>
                    <a:pt x="279" y="126"/>
                  </a:lnTo>
                  <a:lnTo>
                    <a:pt x="279" y="128"/>
                  </a:lnTo>
                  <a:lnTo>
                    <a:pt x="277" y="128"/>
                  </a:lnTo>
                  <a:lnTo>
                    <a:pt x="277" y="126"/>
                  </a:lnTo>
                  <a:lnTo>
                    <a:pt x="277" y="128"/>
                  </a:lnTo>
                  <a:lnTo>
                    <a:pt x="275" y="128"/>
                  </a:lnTo>
                  <a:lnTo>
                    <a:pt x="273" y="126"/>
                  </a:lnTo>
                  <a:lnTo>
                    <a:pt x="273" y="128"/>
                  </a:lnTo>
                  <a:lnTo>
                    <a:pt x="275" y="130"/>
                  </a:lnTo>
                  <a:lnTo>
                    <a:pt x="273" y="130"/>
                  </a:lnTo>
                  <a:lnTo>
                    <a:pt x="273" y="132"/>
                  </a:lnTo>
                  <a:lnTo>
                    <a:pt x="275" y="134"/>
                  </a:lnTo>
                  <a:lnTo>
                    <a:pt x="277" y="134"/>
                  </a:lnTo>
                  <a:lnTo>
                    <a:pt x="279" y="134"/>
                  </a:lnTo>
                  <a:lnTo>
                    <a:pt x="283" y="134"/>
                  </a:lnTo>
                  <a:lnTo>
                    <a:pt x="283" y="136"/>
                  </a:lnTo>
                  <a:lnTo>
                    <a:pt x="285" y="136"/>
                  </a:lnTo>
                  <a:lnTo>
                    <a:pt x="283" y="138"/>
                  </a:lnTo>
                  <a:lnTo>
                    <a:pt x="281" y="138"/>
                  </a:lnTo>
                  <a:lnTo>
                    <a:pt x="279" y="138"/>
                  </a:lnTo>
                  <a:lnTo>
                    <a:pt x="277" y="138"/>
                  </a:lnTo>
                  <a:lnTo>
                    <a:pt x="275" y="140"/>
                  </a:lnTo>
                  <a:lnTo>
                    <a:pt x="273" y="140"/>
                  </a:lnTo>
                  <a:lnTo>
                    <a:pt x="271" y="142"/>
                  </a:lnTo>
                  <a:lnTo>
                    <a:pt x="271" y="144"/>
                  </a:lnTo>
                  <a:lnTo>
                    <a:pt x="271" y="146"/>
                  </a:lnTo>
                  <a:lnTo>
                    <a:pt x="273" y="148"/>
                  </a:lnTo>
                  <a:lnTo>
                    <a:pt x="275" y="148"/>
                  </a:lnTo>
                  <a:lnTo>
                    <a:pt x="275" y="150"/>
                  </a:lnTo>
                  <a:lnTo>
                    <a:pt x="273" y="152"/>
                  </a:lnTo>
                  <a:lnTo>
                    <a:pt x="271" y="152"/>
                  </a:lnTo>
                  <a:lnTo>
                    <a:pt x="269" y="152"/>
                  </a:lnTo>
                  <a:lnTo>
                    <a:pt x="271" y="154"/>
                  </a:lnTo>
                  <a:lnTo>
                    <a:pt x="269" y="156"/>
                  </a:lnTo>
                  <a:lnTo>
                    <a:pt x="267" y="156"/>
                  </a:lnTo>
                  <a:lnTo>
                    <a:pt x="265" y="158"/>
                  </a:lnTo>
                  <a:lnTo>
                    <a:pt x="263" y="158"/>
                  </a:lnTo>
                  <a:lnTo>
                    <a:pt x="261" y="158"/>
                  </a:lnTo>
                  <a:lnTo>
                    <a:pt x="259" y="158"/>
                  </a:lnTo>
                  <a:lnTo>
                    <a:pt x="257" y="158"/>
                  </a:lnTo>
                  <a:lnTo>
                    <a:pt x="255" y="158"/>
                  </a:lnTo>
                  <a:lnTo>
                    <a:pt x="253" y="156"/>
                  </a:lnTo>
                  <a:lnTo>
                    <a:pt x="253" y="154"/>
                  </a:lnTo>
                  <a:lnTo>
                    <a:pt x="253" y="154"/>
                  </a:lnTo>
                  <a:lnTo>
                    <a:pt x="251" y="154"/>
                  </a:lnTo>
                  <a:lnTo>
                    <a:pt x="253" y="156"/>
                  </a:lnTo>
                  <a:lnTo>
                    <a:pt x="255" y="158"/>
                  </a:lnTo>
                  <a:lnTo>
                    <a:pt x="257" y="158"/>
                  </a:lnTo>
                  <a:lnTo>
                    <a:pt x="259" y="158"/>
                  </a:lnTo>
                  <a:lnTo>
                    <a:pt x="261" y="160"/>
                  </a:lnTo>
                  <a:lnTo>
                    <a:pt x="265" y="160"/>
                  </a:lnTo>
                  <a:lnTo>
                    <a:pt x="265" y="158"/>
                  </a:lnTo>
                  <a:lnTo>
                    <a:pt x="267" y="158"/>
                  </a:lnTo>
                  <a:lnTo>
                    <a:pt x="269" y="158"/>
                  </a:lnTo>
                  <a:lnTo>
                    <a:pt x="271" y="156"/>
                  </a:lnTo>
                  <a:lnTo>
                    <a:pt x="271" y="154"/>
                  </a:lnTo>
                  <a:lnTo>
                    <a:pt x="273" y="156"/>
                  </a:lnTo>
                  <a:lnTo>
                    <a:pt x="273" y="154"/>
                  </a:lnTo>
                  <a:lnTo>
                    <a:pt x="273" y="152"/>
                  </a:lnTo>
                  <a:lnTo>
                    <a:pt x="275" y="152"/>
                  </a:lnTo>
                  <a:lnTo>
                    <a:pt x="275" y="150"/>
                  </a:lnTo>
                  <a:lnTo>
                    <a:pt x="275" y="148"/>
                  </a:lnTo>
                  <a:lnTo>
                    <a:pt x="277" y="148"/>
                  </a:lnTo>
                  <a:lnTo>
                    <a:pt x="279" y="148"/>
                  </a:lnTo>
                  <a:lnTo>
                    <a:pt x="281" y="150"/>
                  </a:lnTo>
                  <a:lnTo>
                    <a:pt x="283" y="152"/>
                  </a:lnTo>
                  <a:lnTo>
                    <a:pt x="283" y="154"/>
                  </a:lnTo>
                  <a:lnTo>
                    <a:pt x="283" y="156"/>
                  </a:lnTo>
                  <a:lnTo>
                    <a:pt x="283" y="158"/>
                  </a:lnTo>
                  <a:lnTo>
                    <a:pt x="285" y="158"/>
                  </a:lnTo>
                  <a:lnTo>
                    <a:pt x="285" y="160"/>
                  </a:lnTo>
                  <a:lnTo>
                    <a:pt x="287" y="160"/>
                  </a:lnTo>
                  <a:lnTo>
                    <a:pt x="285" y="160"/>
                  </a:lnTo>
                  <a:lnTo>
                    <a:pt x="287" y="162"/>
                  </a:lnTo>
                  <a:lnTo>
                    <a:pt x="287" y="160"/>
                  </a:lnTo>
                  <a:lnTo>
                    <a:pt x="289" y="162"/>
                  </a:lnTo>
                  <a:lnTo>
                    <a:pt x="287" y="162"/>
                  </a:lnTo>
                  <a:lnTo>
                    <a:pt x="287" y="164"/>
                  </a:lnTo>
                  <a:lnTo>
                    <a:pt x="285" y="166"/>
                  </a:lnTo>
                  <a:lnTo>
                    <a:pt x="285" y="168"/>
                  </a:lnTo>
                  <a:lnTo>
                    <a:pt x="287" y="168"/>
                  </a:lnTo>
                  <a:lnTo>
                    <a:pt x="287" y="170"/>
                  </a:lnTo>
                  <a:lnTo>
                    <a:pt x="289" y="170"/>
                  </a:lnTo>
                  <a:lnTo>
                    <a:pt x="291" y="170"/>
                  </a:lnTo>
                  <a:lnTo>
                    <a:pt x="293" y="170"/>
                  </a:lnTo>
                  <a:lnTo>
                    <a:pt x="295" y="172"/>
                  </a:lnTo>
                  <a:lnTo>
                    <a:pt x="297" y="172"/>
                  </a:lnTo>
                  <a:lnTo>
                    <a:pt x="297" y="174"/>
                  </a:lnTo>
                  <a:lnTo>
                    <a:pt x="297" y="176"/>
                  </a:lnTo>
                  <a:lnTo>
                    <a:pt x="297" y="178"/>
                  </a:lnTo>
                  <a:lnTo>
                    <a:pt x="297" y="176"/>
                  </a:lnTo>
                  <a:lnTo>
                    <a:pt x="299" y="172"/>
                  </a:lnTo>
                  <a:lnTo>
                    <a:pt x="297" y="172"/>
                  </a:lnTo>
                  <a:lnTo>
                    <a:pt x="297" y="170"/>
                  </a:lnTo>
                  <a:lnTo>
                    <a:pt x="299" y="170"/>
                  </a:lnTo>
                  <a:lnTo>
                    <a:pt x="299" y="172"/>
                  </a:lnTo>
                  <a:lnTo>
                    <a:pt x="301" y="172"/>
                  </a:lnTo>
                  <a:lnTo>
                    <a:pt x="301" y="172"/>
                  </a:lnTo>
                  <a:lnTo>
                    <a:pt x="303" y="172"/>
                  </a:lnTo>
                  <a:lnTo>
                    <a:pt x="303" y="174"/>
                  </a:lnTo>
                  <a:lnTo>
                    <a:pt x="305" y="174"/>
                  </a:lnTo>
                  <a:lnTo>
                    <a:pt x="305" y="176"/>
                  </a:lnTo>
                  <a:lnTo>
                    <a:pt x="307" y="176"/>
                  </a:lnTo>
                  <a:lnTo>
                    <a:pt x="305" y="178"/>
                  </a:lnTo>
                  <a:lnTo>
                    <a:pt x="303" y="178"/>
                  </a:lnTo>
                  <a:lnTo>
                    <a:pt x="301" y="176"/>
                  </a:lnTo>
                  <a:lnTo>
                    <a:pt x="301" y="176"/>
                  </a:lnTo>
                  <a:lnTo>
                    <a:pt x="301" y="178"/>
                  </a:lnTo>
                  <a:lnTo>
                    <a:pt x="303" y="178"/>
                  </a:lnTo>
                  <a:lnTo>
                    <a:pt x="307" y="178"/>
                  </a:lnTo>
                  <a:lnTo>
                    <a:pt x="309" y="178"/>
                  </a:lnTo>
                  <a:lnTo>
                    <a:pt x="309" y="178"/>
                  </a:lnTo>
                  <a:lnTo>
                    <a:pt x="307" y="178"/>
                  </a:lnTo>
                  <a:lnTo>
                    <a:pt x="307" y="180"/>
                  </a:lnTo>
                  <a:lnTo>
                    <a:pt x="305" y="180"/>
                  </a:lnTo>
                  <a:lnTo>
                    <a:pt x="305" y="182"/>
                  </a:lnTo>
                  <a:lnTo>
                    <a:pt x="303" y="184"/>
                  </a:lnTo>
                  <a:lnTo>
                    <a:pt x="301" y="184"/>
                  </a:lnTo>
                  <a:lnTo>
                    <a:pt x="301" y="186"/>
                  </a:lnTo>
                  <a:lnTo>
                    <a:pt x="301" y="188"/>
                  </a:lnTo>
                  <a:lnTo>
                    <a:pt x="301" y="190"/>
                  </a:lnTo>
                  <a:lnTo>
                    <a:pt x="301" y="192"/>
                  </a:lnTo>
                  <a:lnTo>
                    <a:pt x="299" y="192"/>
                  </a:lnTo>
                  <a:lnTo>
                    <a:pt x="299" y="194"/>
                  </a:lnTo>
                  <a:lnTo>
                    <a:pt x="299" y="196"/>
                  </a:lnTo>
                  <a:lnTo>
                    <a:pt x="301" y="196"/>
                  </a:lnTo>
                  <a:lnTo>
                    <a:pt x="301" y="198"/>
                  </a:lnTo>
                  <a:lnTo>
                    <a:pt x="301" y="198"/>
                  </a:lnTo>
                  <a:lnTo>
                    <a:pt x="301" y="200"/>
                  </a:lnTo>
                  <a:lnTo>
                    <a:pt x="303" y="200"/>
                  </a:lnTo>
                  <a:lnTo>
                    <a:pt x="303" y="202"/>
                  </a:lnTo>
                  <a:lnTo>
                    <a:pt x="299" y="202"/>
                  </a:lnTo>
                  <a:lnTo>
                    <a:pt x="297" y="202"/>
                  </a:lnTo>
                  <a:lnTo>
                    <a:pt x="297" y="204"/>
                  </a:lnTo>
                  <a:lnTo>
                    <a:pt x="299" y="204"/>
                  </a:lnTo>
                  <a:lnTo>
                    <a:pt x="299" y="202"/>
                  </a:lnTo>
                  <a:lnTo>
                    <a:pt x="301" y="202"/>
                  </a:lnTo>
                  <a:lnTo>
                    <a:pt x="301" y="202"/>
                  </a:lnTo>
                  <a:lnTo>
                    <a:pt x="305" y="202"/>
                  </a:lnTo>
                  <a:lnTo>
                    <a:pt x="307" y="204"/>
                  </a:lnTo>
                  <a:lnTo>
                    <a:pt x="307" y="206"/>
                  </a:lnTo>
                  <a:lnTo>
                    <a:pt x="309" y="206"/>
                  </a:lnTo>
                  <a:lnTo>
                    <a:pt x="309" y="208"/>
                  </a:lnTo>
                  <a:lnTo>
                    <a:pt x="307" y="208"/>
                  </a:lnTo>
                  <a:lnTo>
                    <a:pt x="307" y="210"/>
                  </a:lnTo>
                  <a:lnTo>
                    <a:pt x="305" y="212"/>
                  </a:lnTo>
                  <a:lnTo>
                    <a:pt x="303" y="214"/>
                  </a:lnTo>
                  <a:lnTo>
                    <a:pt x="301" y="216"/>
                  </a:lnTo>
                  <a:lnTo>
                    <a:pt x="301" y="218"/>
                  </a:lnTo>
                  <a:lnTo>
                    <a:pt x="301" y="218"/>
                  </a:lnTo>
                  <a:lnTo>
                    <a:pt x="301" y="220"/>
                  </a:lnTo>
                  <a:lnTo>
                    <a:pt x="299" y="222"/>
                  </a:lnTo>
                  <a:lnTo>
                    <a:pt x="299" y="224"/>
                  </a:lnTo>
                  <a:lnTo>
                    <a:pt x="297" y="226"/>
                  </a:lnTo>
                  <a:lnTo>
                    <a:pt x="299" y="226"/>
                  </a:lnTo>
                  <a:lnTo>
                    <a:pt x="297" y="226"/>
                  </a:lnTo>
                  <a:lnTo>
                    <a:pt x="295" y="226"/>
                  </a:lnTo>
                  <a:lnTo>
                    <a:pt x="293" y="226"/>
                  </a:lnTo>
                  <a:lnTo>
                    <a:pt x="293" y="224"/>
                  </a:lnTo>
                  <a:lnTo>
                    <a:pt x="291" y="224"/>
                  </a:lnTo>
                  <a:lnTo>
                    <a:pt x="289" y="222"/>
                  </a:lnTo>
                  <a:lnTo>
                    <a:pt x="287" y="222"/>
                  </a:lnTo>
                  <a:lnTo>
                    <a:pt x="285" y="222"/>
                  </a:lnTo>
                  <a:lnTo>
                    <a:pt x="283" y="222"/>
                  </a:lnTo>
                  <a:lnTo>
                    <a:pt x="283" y="224"/>
                  </a:lnTo>
                  <a:lnTo>
                    <a:pt x="281" y="224"/>
                  </a:lnTo>
                  <a:lnTo>
                    <a:pt x="281" y="226"/>
                  </a:lnTo>
                  <a:lnTo>
                    <a:pt x="279" y="226"/>
                  </a:lnTo>
                  <a:lnTo>
                    <a:pt x="279" y="228"/>
                  </a:lnTo>
                  <a:lnTo>
                    <a:pt x="279" y="230"/>
                  </a:lnTo>
                  <a:lnTo>
                    <a:pt x="277" y="230"/>
                  </a:lnTo>
                  <a:lnTo>
                    <a:pt x="275" y="230"/>
                  </a:lnTo>
                  <a:lnTo>
                    <a:pt x="273" y="230"/>
                  </a:lnTo>
                  <a:lnTo>
                    <a:pt x="273" y="232"/>
                  </a:lnTo>
                  <a:lnTo>
                    <a:pt x="275" y="232"/>
                  </a:lnTo>
                  <a:lnTo>
                    <a:pt x="275" y="234"/>
                  </a:lnTo>
                  <a:lnTo>
                    <a:pt x="273" y="234"/>
                  </a:lnTo>
                  <a:lnTo>
                    <a:pt x="273" y="236"/>
                  </a:lnTo>
                  <a:lnTo>
                    <a:pt x="271" y="236"/>
                  </a:lnTo>
                  <a:lnTo>
                    <a:pt x="269" y="236"/>
                  </a:lnTo>
                  <a:lnTo>
                    <a:pt x="269" y="238"/>
                  </a:lnTo>
                  <a:lnTo>
                    <a:pt x="271" y="238"/>
                  </a:lnTo>
                  <a:lnTo>
                    <a:pt x="271" y="240"/>
                  </a:lnTo>
                  <a:lnTo>
                    <a:pt x="269" y="240"/>
                  </a:lnTo>
                  <a:lnTo>
                    <a:pt x="267" y="238"/>
                  </a:lnTo>
                  <a:lnTo>
                    <a:pt x="267" y="240"/>
                  </a:lnTo>
                  <a:lnTo>
                    <a:pt x="265" y="240"/>
                  </a:lnTo>
                  <a:lnTo>
                    <a:pt x="263" y="240"/>
                  </a:lnTo>
                  <a:lnTo>
                    <a:pt x="261" y="242"/>
                  </a:lnTo>
                  <a:lnTo>
                    <a:pt x="261" y="240"/>
                  </a:lnTo>
                  <a:lnTo>
                    <a:pt x="259" y="240"/>
                  </a:lnTo>
                  <a:lnTo>
                    <a:pt x="257" y="242"/>
                  </a:lnTo>
                  <a:lnTo>
                    <a:pt x="257" y="244"/>
                  </a:lnTo>
                  <a:lnTo>
                    <a:pt x="255" y="244"/>
                  </a:lnTo>
                  <a:lnTo>
                    <a:pt x="253" y="244"/>
                  </a:lnTo>
                  <a:lnTo>
                    <a:pt x="253" y="244"/>
                  </a:lnTo>
                  <a:lnTo>
                    <a:pt x="253" y="242"/>
                  </a:lnTo>
                  <a:lnTo>
                    <a:pt x="251" y="242"/>
                  </a:lnTo>
                  <a:lnTo>
                    <a:pt x="251" y="240"/>
                  </a:lnTo>
                  <a:lnTo>
                    <a:pt x="251" y="238"/>
                  </a:lnTo>
                  <a:lnTo>
                    <a:pt x="249" y="238"/>
                  </a:lnTo>
                  <a:lnTo>
                    <a:pt x="249" y="236"/>
                  </a:lnTo>
                  <a:lnTo>
                    <a:pt x="247" y="236"/>
                  </a:lnTo>
                  <a:lnTo>
                    <a:pt x="247" y="234"/>
                  </a:lnTo>
                  <a:lnTo>
                    <a:pt x="245" y="234"/>
                  </a:lnTo>
                  <a:lnTo>
                    <a:pt x="245" y="232"/>
                  </a:lnTo>
                  <a:lnTo>
                    <a:pt x="245" y="230"/>
                  </a:lnTo>
                  <a:lnTo>
                    <a:pt x="243" y="228"/>
                  </a:lnTo>
                  <a:lnTo>
                    <a:pt x="241" y="228"/>
                  </a:lnTo>
                  <a:lnTo>
                    <a:pt x="241" y="226"/>
                  </a:lnTo>
                  <a:lnTo>
                    <a:pt x="243" y="226"/>
                  </a:lnTo>
                  <a:lnTo>
                    <a:pt x="243" y="226"/>
                  </a:lnTo>
                  <a:lnTo>
                    <a:pt x="241" y="226"/>
                  </a:lnTo>
                  <a:lnTo>
                    <a:pt x="241" y="224"/>
                  </a:lnTo>
                  <a:lnTo>
                    <a:pt x="243" y="224"/>
                  </a:lnTo>
                  <a:lnTo>
                    <a:pt x="243" y="222"/>
                  </a:lnTo>
                  <a:lnTo>
                    <a:pt x="241" y="222"/>
                  </a:lnTo>
                  <a:lnTo>
                    <a:pt x="239" y="224"/>
                  </a:lnTo>
                  <a:lnTo>
                    <a:pt x="239" y="222"/>
                  </a:lnTo>
                  <a:lnTo>
                    <a:pt x="237" y="222"/>
                  </a:lnTo>
                  <a:lnTo>
                    <a:pt x="237" y="224"/>
                  </a:lnTo>
                  <a:lnTo>
                    <a:pt x="235" y="224"/>
                  </a:lnTo>
                  <a:lnTo>
                    <a:pt x="235" y="222"/>
                  </a:lnTo>
                  <a:lnTo>
                    <a:pt x="235" y="224"/>
                  </a:lnTo>
                  <a:lnTo>
                    <a:pt x="233" y="224"/>
                  </a:lnTo>
                  <a:lnTo>
                    <a:pt x="233" y="222"/>
                  </a:lnTo>
                  <a:lnTo>
                    <a:pt x="231" y="222"/>
                  </a:lnTo>
                  <a:lnTo>
                    <a:pt x="231" y="224"/>
                  </a:lnTo>
                  <a:lnTo>
                    <a:pt x="229" y="224"/>
                  </a:lnTo>
                  <a:lnTo>
                    <a:pt x="229" y="222"/>
                  </a:lnTo>
                  <a:lnTo>
                    <a:pt x="227" y="222"/>
                  </a:lnTo>
                  <a:lnTo>
                    <a:pt x="227" y="224"/>
                  </a:lnTo>
                  <a:lnTo>
                    <a:pt x="225" y="224"/>
                  </a:lnTo>
                  <a:lnTo>
                    <a:pt x="223" y="224"/>
                  </a:lnTo>
                  <a:lnTo>
                    <a:pt x="223" y="222"/>
                  </a:lnTo>
                  <a:lnTo>
                    <a:pt x="223" y="220"/>
                  </a:lnTo>
                  <a:lnTo>
                    <a:pt x="223" y="218"/>
                  </a:lnTo>
                  <a:lnTo>
                    <a:pt x="221" y="218"/>
                  </a:lnTo>
                  <a:lnTo>
                    <a:pt x="221" y="216"/>
                  </a:lnTo>
                  <a:lnTo>
                    <a:pt x="221" y="214"/>
                  </a:lnTo>
                  <a:lnTo>
                    <a:pt x="221" y="212"/>
                  </a:lnTo>
                  <a:lnTo>
                    <a:pt x="221" y="210"/>
                  </a:lnTo>
                  <a:lnTo>
                    <a:pt x="219" y="210"/>
                  </a:lnTo>
                  <a:lnTo>
                    <a:pt x="217" y="210"/>
                  </a:lnTo>
                  <a:lnTo>
                    <a:pt x="215" y="210"/>
                  </a:lnTo>
                  <a:lnTo>
                    <a:pt x="215" y="208"/>
                  </a:lnTo>
                  <a:lnTo>
                    <a:pt x="215" y="210"/>
                  </a:lnTo>
                  <a:lnTo>
                    <a:pt x="215" y="208"/>
                  </a:lnTo>
                  <a:lnTo>
                    <a:pt x="213" y="208"/>
                  </a:lnTo>
                  <a:lnTo>
                    <a:pt x="211" y="208"/>
                  </a:lnTo>
                  <a:lnTo>
                    <a:pt x="209" y="208"/>
                  </a:lnTo>
                  <a:lnTo>
                    <a:pt x="207" y="210"/>
                  </a:lnTo>
                  <a:lnTo>
                    <a:pt x="205" y="210"/>
                  </a:lnTo>
                  <a:lnTo>
                    <a:pt x="205" y="208"/>
                  </a:lnTo>
                  <a:lnTo>
                    <a:pt x="205" y="208"/>
                  </a:lnTo>
                  <a:lnTo>
                    <a:pt x="203" y="208"/>
                  </a:lnTo>
                  <a:lnTo>
                    <a:pt x="201" y="208"/>
                  </a:lnTo>
                  <a:lnTo>
                    <a:pt x="199" y="208"/>
                  </a:lnTo>
                  <a:lnTo>
                    <a:pt x="197" y="210"/>
                  </a:lnTo>
                  <a:lnTo>
                    <a:pt x="195" y="212"/>
                  </a:lnTo>
                  <a:lnTo>
                    <a:pt x="193" y="212"/>
                  </a:lnTo>
                  <a:lnTo>
                    <a:pt x="191" y="212"/>
                  </a:lnTo>
                  <a:lnTo>
                    <a:pt x="187" y="214"/>
                  </a:lnTo>
                  <a:lnTo>
                    <a:pt x="187" y="212"/>
                  </a:lnTo>
                  <a:lnTo>
                    <a:pt x="185" y="212"/>
                  </a:lnTo>
                  <a:lnTo>
                    <a:pt x="183" y="212"/>
                  </a:lnTo>
                  <a:lnTo>
                    <a:pt x="181" y="212"/>
                  </a:lnTo>
                  <a:lnTo>
                    <a:pt x="181" y="214"/>
                  </a:lnTo>
                  <a:lnTo>
                    <a:pt x="179" y="214"/>
                  </a:lnTo>
                  <a:lnTo>
                    <a:pt x="177" y="214"/>
                  </a:lnTo>
                  <a:lnTo>
                    <a:pt x="175" y="214"/>
                  </a:lnTo>
                  <a:lnTo>
                    <a:pt x="173" y="214"/>
                  </a:lnTo>
                  <a:lnTo>
                    <a:pt x="171" y="214"/>
                  </a:lnTo>
                  <a:lnTo>
                    <a:pt x="169" y="214"/>
                  </a:lnTo>
                  <a:lnTo>
                    <a:pt x="167" y="214"/>
                  </a:lnTo>
                  <a:lnTo>
                    <a:pt x="167" y="212"/>
                  </a:lnTo>
                  <a:lnTo>
                    <a:pt x="165" y="212"/>
                  </a:lnTo>
                  <a:lnTo>
                    <a:pt x="161" y="210"/>
                  </a:lnTo>
                  <a:lnTo>
                    <a:pt x="159" y="210"/>
                  </a:lnTo>
                  <a:lnTo>
                    <a:pt x="159" y="208"/>
                  </a:lnTo>
                  <a:lnTo>
                    <a:pt x="157" y="208"/>
                  </a:lnTo>
                  <a:lnTo>
                    <a:pt x="157" y="208"/>
                  </a:lnTo>
                  <a:lnTo>
                    <a:pt x="157" y="206"/>
                  </a:lnTo>
                  <a:lnTo>
                    <a:pt x="155" y="206"/>
                  </a:lnTo>
                  <a:lnTo>
                    <a:pt x="153" y="206"/>
                  </a:lnTo>
                  <a:lnTo>
                    <a:pt x="151" y="204"/>
                  </a:lnTo>
                  <a:lnTo>
                    <a:pt x="149" y="202"/>
                  </a:lnTo>
                  <a:lnTo>
                    <a:pt x="147" y="202"/>
                  </a:lnTo>
                  <a:lnTo>
                    <a:pt x="143" y="200"/>
                  </a:lnTo>
                  <a:lnTo>
                    <a:pt x="141" y="198"/>
                  </a:lnTo>
                  <a:lnTo>
                    <a:pt x="139" y="198"/>
                  </a:lnTo>
                  <a:lnTo>
                    <a:pt x="135" y="196"/>
                  </a:lnTo>
                  <a:lnTo>
                    <a:pt x="135" y="194"/>
                  </a:lnTo>
                  <a:lnTo>
                    <a:pt x="133" y="194"/>
                  </a:lnTo>
                  <a:lnTo>
                    <a:pt x="131" y="194"/>
                  </a:lnTo>
                  <a:lnTo>
                    <a:pt x="131" y="192"/>
                  </a:lnTo>
                  <a:lnTo>
                    <a:pt x="129" y="192"/>
                  </a:lnTo>
                  <a:lnTo>
                    <a:pt x="127" y="192"/>
                  </a:lnTo>
                  <a:lnTo>
                    <a:pt x="127" y="190"/>
                  </a:lnTo>
                  <a:lnTo>
                    <a:pt x="125" y="190"/>
                  </a:lnTo>
                  <a:lnTo>
                    <a:pt x="123" y="190"/>
                  </a:lnTo>
                  <a:lnTo>
                    <a:pt x="123" y="188"/>
                  </a:lnTo>
                  <a:lnTo>
                    <a:pt x="121" y="188"/>
                  </a:lnTo>
                  <a:lnTo>
                    <a:pt x="119" y="188"/>
                  </a:lnTo>
                  <a:lnTo>
                    <a:pt x="119" y="186"/>
                  </a:lnTo>
                  <a:lnTo>
                    <a:pt x="117" y="186"/>
                  </a:lnTo>
                  <a:lnTo>
                    <a:pt x="115" y="186"/>
                  </a:lnTo>
                  <a:lnTo>
                    <a:pt x="115" y="184"/>
                  </a:lnTo>
                  <a:lnTo>
                    <a:pt x="113" y="184"/>
                  </a:lnTo>
                  <a:lnTo>
                    <a:pt x="111" y="182"/>
                  </a:lnTo>
                  <a:lnTo>
                    <a:pt x="109" y="182"/>
                  </a:lnTo>
                  <a:lnTo>
                    <a:pt x="109" y="180"/>
                  </a:lnTo>
                  <a:lnTo>
                    <a:pt x="109" y="180"/>
                  </a:lnTo>
                  <a:lnTo>
                    <a:pt x="107" y="180"/>
                  </a:lnTo>
                  <a:lnTo>
                    <a:pt x="107" y="178"/>
                  </a:lnTo>
                  <a:lnTo>
                    <a:pt x="105" y="178"/>
                  </a:lnTo>
                  <a:lnTo>
                    <a:pt x="105" y="178"/>
                  </a:lnTo>
                  <a:lnTo>
                    <a:pt x="103" y="178"/>
                  </a:lnTo>
                  <a:lnTo>
                    <a:pt x="101" y="178"/>
                  </a:lnTo>
                  <a:lnTo>
                    <a:pt x="101" y="176"/>
                  </a:lnTo>
                  <a:lnTo>
                    <a:pt x="99" y="176"/>
                  </a:lnTo>
                  <a:lnTo>
                    <a:pt x="99" y="174"/>
                  </a:lnTo>
                  <a:lnTo>
                    <a:pt x="97" y="174"/>
                  </a:lnTo>
                  <a:lnTo>
                    <a:pt x="95" y="174"/>
                  </a:lnTo>
                  <a:lnTo>
                    <a:pt x="95" y="172"/>
                  </a:lnTo>
                  <a:lnTo>
                    <a:pt x="93" y="172"/>
                  </a:lnTo>
                  <a:lnTo>
                    <a:pt x="91" y="170"/>
                  </a:lnTo>
                  <a:lnTo>
                    <a:pt x="89" y="168"/>
                  </a:lnTo>
                  <a:lnTo>
                    <a:pt x="87" y="168"/>
                  </a:lnTo>
                  <a:lnTo>
                    <a:pt x="83" y="164"/>
                  </a:lnTo>
                  <a:lnTo>
                    <a:pt x="81" y="164"/>
                  </a:lnTo>
                  <a:lnTo>
                    <a:pt x="79" y="164"/>
                  </a:lnTo>
                  <a:lnTo>
                    <a:pt x="79" y="162"/>
                  </a:lnTo>
                  <a:lnTo>
                    <a:pt x="77" y="160"/>
                  </a:lnTo>
                  <a:lnTo>
                    <a:pt x="73" y="160"/>
                  </a:lnTo>
                  <a:lnTo>
                    <a:pt x="73" y="158"/>
                  </a:lnTo>
                  <a:lnTo>
                    <a:pt x="71" y="158"/>
                  </a:lnTo>
                  <a:lnTo>
                    <a:pt x="69" y="156"/>
                  </a:lnTo>
                  <a:lnTo>
                    <a:pt x="67" y="154"/>
                  </a:lnTo>
                  <a:lnTo>
                    <a:pt x="65" y="154"/>
                  </a:lnTo>
                  <a:lnTo>
                    <a:pt x="65" y="152"/>
                  </a:lnTo>
                  <a:lnTo>
                    <a:pt x="63" y="152"/>
                  </a:lnTo>
                  <a:lnTo>
                    <a:pt x="61" y="152"/>
                  </a:lnTo>
                  <a:lnTo>
                    <a:pt x="61" y="150"/>
                  </a:lnTo>
                  <a:lnTo>
                    <a:pt x="59" y="150"/>
                  </a:lnTo>
                  <a:lnTo>
                    <a:pt x="59" y="148"/>
                  </a:lnTo>
                  <a:lnTo>
                    <a:pt x="57" y="146"/>
                  </a:lnTo>
                  <a:lnTo>
                    <a:pt x="55" y="146"/>
                  </a:lnTo>
                  <a:lnTo>
                    <a:pt x="53" y="144"/>
                  </a:lnTo>
                  <a:lnTo>
                    <a:pt x="51" y="144"/>
                  </a:lnTo>
                  <a:lnTo>
                    <a:pt x="51" y="142"/>
                  </a:lnTo>
                  <a:lnTo>
                    <a:pt x="49" y="142"/>
                  </a:lnTo>
                  <a:lnTo>
                    <a:pt x="47" y="142"/>
                  </a:lnTo>
                  <a:lnTo>
                    <a:pt x="47" y="140"/>
                  </a:lnTo>
                  <a:lnTo>
                    <a:pt x="45" y="140"/>
                  </a:lnTo>
                  <a:lnTo>
                    <a:pt x="45" y="138"/>
                  </a:lnTo>
                  <a:lnTo>
                    <a:pt x="43" y="138"/>
                  </a:lnTo>
                  <a:lnTo>
                    <a:pt x="43" y="136"/>
                  </a:lnTo>
                  <a:lnTo>
                    <a:pt x="43" y="134"/>
                  </a:lnTo>
                  <a:lnTo>
                    <a:pt x="41" y="134"/>
                  </a:lnTo>
                  <a:lnTo>
                    <a:pt x="41" y="130"/>
                  </a:lnTo>
                  <a:lnTo>
                    <a:pt x="41" y="130"/>
                  </a:lnTo>
                  <a:lnTo>
                    <a:pt x="39" y="124"/>
                  </a:lnTo>
                  <a:lnTo>
                    <a:pt x="37" y="122"/>
                  </a:lnTo>
                  <a:lnTo>
                    <a:pt x="37" y="118"/>
                  </a:lnTo>
                  <a:lnTo>
                    <a:pt x="35" y="112"/>
                  </a:lnTo>
                  <a:lnTo>
                    <a:pt x="33" y="108"/>
                  </a:lnTo>
                  <a:lnTo>
                    <a:pt x="33" y="106"/>
                  </a:lnTo>
                  <a:lnTo>
                    <a:pt x="31" y="102"/>
                  </a:lnTo>
                  <a:lnTo>
                    <a:pt x="29" y="96"/>
                  </a:lnTo>
                  <a:lnTo>
                    <a:pt x="29" y="94"/>
                  </a:lnTo>
                  <a:lnTo>
                    <a:pt x="27" y="90"/>
                  </a:lnTo>
                  <a:lnTo>
                    <a:pt x="25" y="82"/>
                  </a:lnTo>
                  <a:lnTo>
                    <a:pt x="23" y="76"/>
                  </a:lnTo>
                  <a:lnTo>
                    <a:pt x="23" y="74"/>
                  </a:lnTo>
                  <a:lnTo>
                    <a:pt x="21" y="72"/>
                  </a:lnTo>
                  <a:lnTo>
                    <a:pt x="21" y="70"/>
                  </a:lnTo>
                  <a:lnTo>
                    <a:pt x="19" y="60"/>
                  </a:lnTo>
                  <a:lnTo>
                    <a:pt x="17" y="56"/>
                  </a:lnTo>
                  <a:lnTo>
                    <a:pt x="15" y="54"/>
                  </a:lnTo>
                  <a:lnTo>
                    <a:pt x="15" y="48"/>
                  </a:lnTo>
                  <a:lnTo>
                    <a:pt x="13" y="42"/>
                  </a:lnTo>
                  <a:lnTo>
                    <a:pt x="13" y="40"/>
                  </a:lnTo>
                  <a:lnTo>
                    <a:pt x="10" y="40"/>
                  </a:lnTo>
                  <a:lnTo>
                    <a:pt x="10" y="38"/>
                  </a:lnTo>
                  <a:lnTo>
                    <a:pt x="10" y="36"/>
                  </a:lnTo>
                  <a:lnTo>
                    <a:pt x="10" y="34"/>
                  </a:lnTo>
                  <a:lnTo>
                    <a:pt x="8" y="28"/>
                  </a:lnTo>
                  <a:lnTo>
                    <a:pt x="8" y="26"/>
                  </a:lnTo>
                  <a:lnTo>
                    <a:pt x="4" y="16"/>
                  </a:lnTo>
                  <a:lnTo>
                    <a:pt x="2" y="8"/>
                  </a:lnTo>
                  <a:lnTo>
                    <a:pt x="2" y="6"/>
                  </a:lnTo>
                  <a:lnTo>
                    <a:pt x="0" y="4"/>
                  </a:lnTo>
                  <a:lnTo>
                    <a:pt x="0" y="2"/>
                  </a:lnTo>
                  <a:lnTo>
                    <a:pt x="2" y="2"/>
                  </a:lnTo>
                  <a:lnTo>
                    <a:pt x="2" y="4"/>
                  </a:lnTo>
                  <a:lnTo>
                    <a:pt x="4" y="4"/>
                  </a:lnTo>
                  <a:lnTo>
                    <a:pt x="4" y="6"/>
                  </a:lnTo>
                  <a:lnTo>
                    <a:pt x="6" y="6"/>
                  </a:lnTo>
                  <a:lnTo>
                    <a:pt x="6" y="8"/>
                  </a:lnTo>
                  <a:lnTo>
                    <a:pt x="6" y="10"/>
                  </a:lnTo>
                  <a:lnTo>
                    <a:pt x="8" y="8"/>
                  </a:lnTo>
                  <a:lnTo>
                    <a:pt x="8" y="10"/>
                  </a:lnTo>
                  <a:lnTo>
                    <a:pt x="8" y="8"/>
                  </a:lnTo>
                  <a:lnTo>
                    <a:pt x="10" y="10"/>
                  </a:lnTo>
                  <a:lnTo>
                    <a:pt x="10" y="8"/>
                  </a:lnTo>
                  <a:lnTo>
                    <a:pt x="10" y="10"/>
                  </a:lnTo>
                  <a:lnTo>
                    <a:pt x="10" y="10"/>
                  </a:lnTo>
                  <a:lnTo>
                    <a:pt x="10" y="12"/>
                  </a:lnTo>
                  <a:lnTo>
                    <a:pt x="13" y="12"/>
                  </a:lnTo>
                  <a:lnTo>
                    <a:pt x="13" y="14"/>
                  </a:lnTo>
                  <a:lnTo>
                    <a:pt x="15" y="14"/>
                  </a:lnTo>
                  <a:lnTo>
                    <a:pt x="15" y="16"/>
                  </a:lnTo>
                  <a:lnTo>
                    <a:pt x="21" y="18"/>
                  </a:lnTo>
                  <a:lnTo>
                    <a:pt x="23" y="18"/>
                  </a:lnTo>
                  <a:lnTo>
                    <a:pt x="25" y="18"/>
                  </a:lnTo>
                  <a:lnTo>
                    <a:pt x="27" y="18"/>
                  </a:lnTo>
                  <a:lnTo>
                    <a:pt x="29" y="18"/>
                  </a:lnTo>
                  <a:lnTo>
                    <a:pt x="27" y="18"/>
                  </a:lnTo>
                  <a:lnTo>
                    <a:pt x="29" y="20"/>
                  </a:lnTo>
                  <a:lnTo>
                    <a:pt x="31" y="20"/>
                  </a:lnTo>
                  <a:lnTo>
                    <a:pt x="31" y="22"/>
                  </a:lnTo>
                  <a:lnTo>
                    <a:pt x="31" y="24"/>
                  </a:lnTo>
                  <a:lnTo>
                    <a:pt x="33" y="24"/>
                  </a:lnTo>
                  <a:lnTo>
                    <a:pt x="33" y="26"/>
                  </a:lnTo>
                  <a:lnTo>
                    <a:pt x="35" y="26"/>
                  </a:lnTo>
                  <a:lnTo>
                    <a:pt x="37" y="26"/>
                  </a:lnTo>
                  <a:lnTo>
                    <a:pt x="37" y="28"/>
                  </a:lnTo>
                  <a:lnTo>
                    <a:pt x="37" y="30"/>
                  </a:lnTo>
                  <a:lnTo>
                    <a:pt x="39" y="32"/>
                  </a:lnTo>
                  <a:lnTo>
                    <a:pt x="41" y="32"/>
                  </a:lnTo>
                  <a:lnTo>
                    <a:pt x="43" y="32"/>
                  </a:lnTo>
                  <a:lnTo>
                    <a:pt x="45" y="32"/>
                  </a:lnTo>
                  <a:lnTo>
                    <a:pt x="47" y="32"/>
                  </a:lnTo>
                  <a:lnTo>
                    <a:pt x="49" y="32"/>
                  </a:lnTo>
                  <a:lnTo>
                    <a:pt x="49" y="30"/>
                  </a:lnTo>
                  <a:lnTo>
                    <a:pt x="51" y="30"/>
                  </a:lnTo>
                  <a:lnTo>
                    <a:pt x="53" y="30"/>
                  </a:lnTo>
                  <a:lnTo>
                    <a:pt x="53" y="28"/>
                  </a:lnTo>
                  <a:lnTo>
                    <a:pt x="55" y="30"/>
                  </a:lnTo>
                  <a:lnTo>
                    <a:pt x="55" y="28"/>
                  </a:lnTo>
                  <a:lnTo>
                    <a:pt x="57" y="28"/>
                  </a:lnTo>
                  <a:lnTo>
                    <a:pt x="57" y="30"/>
                  </a:lnTo>
                  <a:lnTo>
                    <a:pt x="59" y="30"/>
                  </a:lnTo>
                  <a:lnTo>
                    <a:pt x="59" y="30"/>
                  </a:lnTo>
                  <a:lnTo>
                    <a:pt x="61" y="30"/>
                  </a:lnTo>
                  <a:lnTo>
                    <a:pt x="63" y="32"/>
                  </a:lnTo>
                  <a:lnTo>
                    <a:pt x="63" y="30"/>
                  </a:lnTo>
                  <a:lnTo>
                    <a:pt x="65" y="30"/>
                  </a:lnTo>
                  <a:lnTo>
                    <a:pt x="65" y="28"/>
                  </a:lnTo>
                  <a:lnTo>
                    <a:pt x="67" y="28"/>
                  </a:lnTo>
                  <a:lnTo>
                    <a:pt x="69" y="28"/>
                  </a:lnTo>
                  <a:lnTo>
                    <a:pt x="71" y="28"/>
                  </a:lnTo>
                  <a:lnTo>
                    <a:pt x="73" y="28"/>
                  </a:lnTo>
                  <a:lnTo>
                    <a:pt x="75" y="28"/>
                  </a:lnTo>
                  <a:lnTo>
                    <a:pt x="75" y="26"/>
                  </a:lnTo>
                  <a:lnTo>
                    <a:pt x="77" y="26"/>
                  </a:lnTo>
                  <a:lnTo>
                    <a:pt x="79" y="26"/>
                  </a:lnTo>
                  <a:lnTo>
                    <a:pt x="79" y="24"/>
                  </a:lnTo>
                  <a:lnTo>
                    <a:pt x="81" y="24"/>
                  </a:lnTo>
                  <a:lnTo>
                    <a:pt x="81" y="26"/>
                  </a:lnTo>
                  <a:lnTo>
                    <a:pt x="83" y="26"/>
                  </a:lnTo>
                  <a:lnTo>
                    <a:pt x="85" y="26"/>
                  </a:lnTo>
                  <a:lnTo>
                    <a:pt x="87" y="26"/>
                  </a:lnTo>
                  <a:lnTo>
                    <a:pt x="87" y="24"/>
                  </a:lnTo>
                  <a:lnTo>
                    <a:pt x="89" y="24"/>
                  </a:lnTo>
                  <a:lnTo>
                    <a:pt x="91" y="24"/>
                  </a:lnTo>
                  <a:lnTo>
                    <a:pt x="91" y="26"/>
                  </a:lnTo>
                  <a:lnTo>
                    <a:pt x="93" y="26"/>
                  </a:lnTo>
                  <a:lnTo>
                    <a:pt x="93" y="24"/>
                  </a:lnTo>
                  <a:lnTo>
                    <a:pt x="95" y="24"/>
                  </a:lnTo>
                  <a:lnTo>
                    <a:pt x="95" y="22"/>
                  </a:lnTo>
                  <a:lnTo>
                    <a:pt x="97" y="22"/>
                  </a:lnTo>
                  <a:lnTo>
                    <a:pt x="99" y="22"/>
                  </a:lnTo>
                  <a:lnTo>
                    <a:pt x="99" y="20"/>
                  </a:lnTo>
                  <a:lnTo>
                    <a:pt x="101" y="18"/>
                  </a:lnTo>
                  <a:lnTo>
                    <a:pt x="103" y="18"/>
                  </a:lnTo>
                  <a:lnTo>
                    <a:pt x="103" y="16"/>
                  </a:lnTo>
                  <a:lnTo>
                    <a:pt x="105" y="16"/>
                  </a:lnTo>
                  <a:lnTo>
                    <a:pt x="107" y="16"/>
                  </a:lnTo>
                  <a:lnTo>
                    <a:pt x="107" y="14"/>
                  </a:lnTo>
                  <a:lnTo>
                    <a:pt x="107" y="12"/>
                  </a:lnTo>
                  <a:lnTo>
                    <a:pt x="109" y="12"/>
                  </a:lnTo>
                  <a:lnTo>
                    <a:pt x="109" y="12"/>
                  </a:lnTo>
                  <a:lnTo>
                    <a:pt x="111" y="12"/>
                  </a:lnTo>
                  <a:lnTo>
                    <a:pt x="113" y="12"/>
                  </a:lnTo>
                  <a:lnTo>
                    <a:pt x="113" y="14"/>
                  </a:lnTo>
                  <a:lnTo>
                    <a:pt x="115" y="14"/>
                  </a:lnTo>
                  <a:lnTo>
                    <a:pt x="115" y="12"/>
                  </a:lnTo>
                  <a:lnTo>
                    <a:pt x="117" y="12"/>
                  </a:lnTo>
                  <a:lnTo>
                    <a:pt x="117" y="10"/>
                  </a:lnTo>
                  <a:lnTo>
                    <a:pt x="119" y="10"/>
                  </a:lnTo>
                  <a:lnTo>
                    <a:pt x="119" y="8"/>
                  </a:lnTo>
                  <a:lnTo>
                    <a:pt x="119" y="6"/>
                  </a:lnTo>
                  <a:lnTo>
                    <a:pt x="121" y="6"/>
                  </a:lnTo>
                  <a:lnTo>
                    <a:pt x="123" y="6"/>
                  </a:lnTo>
                  <a:lnTo>
                    <a:pt x="123" y="4"/>
                  </a:lnTo>
                  <a:lnTo>
                    <a:pt x="125" y="4"/>
                  </a:lnTo>
                  <a:lnTo>
                    <a:pt x="125" y="2"/>
                  </a:lnTo>
                  <a:lnTo>
                    <a:pt x="127" y="4"/>
                  </a:lnTo>
                  <a:lnTo>
                    <a:pt x="127" y="2"/>
                  </a:lnTo>
                  <a:lnTo>
                    <a:pt x="127" y="0"/>
                  </a:lnTo>
                  <a:lnTo>
                    <a:pt x="129" y="0"/>
                  </a:lnTo>
                  <a:lnTo>
                    <a:pt x="131" y="0"/>
                  </a:lnTo>
                  <a:lnTo>
                    <a:pt x="133"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5" name="Freeform 289"/>
            <p:cNvSpPr>
              <a:spLocks noEditPoints="1"/>
            </p:cNvSpPr>
            <p:nvPr/>
          </p:nvSpPr>
          <p:spPr bwMode="auto">
            <a:xfrm>
              <a:off x="7993063" y="3917950"/>
              <a:ext cx="428625" cy="295275"/>
            </a:xfrm>
            <a:custGeom>
              <a:avLst/>
              <a:gdLst>
                <a:gd name="T0" fmla="*/ 100 w 270"/>
                <a:gd name="T1" fmla="*/ 110 h 186"/>
                <a:gd name="T2" fmla="*/ 160 w 270"/>
                <a:gd name="T3" fmla="*/ 96 h 186"/>
                <a:gd name="T4" fmla="*/ 136 w 270"/>
                <a:gd name="T5" fmla="*/ 114 h 186"/>
                <a:gd name="T6" fmla="*/ 116 w 270"/>
                <a:gd name="T7" fmla="*/ 128 h 186"/>
                <a:gd name="T8" fmla="*/ 98 w 270"/>
                <a:gd name="T9" fmla="*/ 140 h 186"/>
                <a:gd name="T10" fmla="*/ 76 w 270"/>
                <a:gd name="T11" fmla="*/ 154 h 186"/>
                <a:gd name="T12" fmla="*/ 58 w 270"/>
                <a:gd name="T13" fmla="*/ 168 h 186"/>
                <a:gd name="T14" fmla="*/ 38 w 270"/>
                <a:gd name="T15" fmla="*/ 184 h 186"/>
                <a:gd name="T16" fmla="*/ 48 w 270"/>
                <a:gd name="T17" fmla="*/ 170 h 186"/>
                <a:gd name="T18" fmla="*/ 62 w 270"/>
                <a:gd name="T19" fmla="*/ 162 h 186"/>
                <a:gd name="T20" fmla="*/ 70 w 270"/>
                <a:gd name="T21" fmla="*/ 150 h 186"/>
                <a:gd name="T22" fmla="*/ 82 w 270"/>
                <a:gd name="T23" fmla="*/ 142 h 186"/>
                <a:gd name="T24" fmla="*/ 90 w 270"/>
                <a:gd name="T25" fmla="*/ 134 h 186"/>
                <a:gd name="T26" fmla="*/ 98 w 270"/>
                <a:gd name="T27" fmla="*/ 128 h 186"/>
                <a:gd name="T28" fmla="*/ 112 w 270"/>
                <a:gd name="T29" fmla="*/ 118 h 186"/>
                <a:gd name="T30" fmla="*/ 118 w 270"/>
                <a:gd name="T31" fmla="*/ 114 h 186"/>
                <a:gd name="T32" fmla="*/ 120 w 270"/>
                <a:gd name="T33" fmla="*/ 110 h 186"/>
                <a:gd name="T34" fmla="*/ 144 w 270"/>
                <a:gd name="T35" fmla="*/ 100 h 186"/>
                <a:gd name="T36" fmla="*/ 142 w 270"/>
                <a:gd name="T37" fmla="*/ 96 h 186"/>
                <a:gd name="T38" fmla="*/ 128 w 270"/>
                <a:gd name="T39" fmla="*/ 102 h 186"/>
                <a:gd name="T40" fmla="*/ 128 w 270"/>
                <a:gd name="T41" fmla="*/ 90 h 186"/>
                <a:gd name="T42" fmla="*/ 234 w 270"/>
                <a:gd name="T43" fmla="*/ 26 h 186"/>
                <a:gd name="T44" fmla="*/ 92 w 270"/>
                <a:gd name="T45" fmla="*/ 104 h 186"/>
                <a:gd name="T46" fmla="*/ 76 w 270"/>
                <a:gd name="T47" fmla="*/ 116 h 186"/>
                <a:gd name="T48" fmla="*/ 64 w 270"/>
                <a:gd name="T49" fmla="*/ 134 h 186"/>
                <a:gd name="T50" fmla="*/ 48 w 270"/>
                <a:gd name="T51" fmla="*/ 130 h 186"/>
                <a:gd name="T52" fmla="*/ 30 w 270"/>
                <a:gd name="T53" fmla="*/ 104 h 186"/>
                <a:gd name="T54" fmla="*/ 12 w 270"/>
                <a:gd name="T55" fmla="*/ 70 h 186"/>
                <a:gd name="T56" fmla="*/ 0 w 270"/>
                <a:gd name="T57" fmla="*/ 46 h 186"/>
                <a:gd name="T58" fmla="*/ 4 w 270"/>
                <a:gd name="T59" fmla="*/ 18 h 186"/>
                <a:gd name="T60" fmla="*/ 10 w 270"/>
                <a:gd name="T61" fmla="*/ 20 h 186"/>
                <a:gd name="T62" fmla="*/ 22 w 270"/>
                <a:gd name="T63" fmla="*/ 36 h 186"/>
                <a:gd name="T64" fmla="*/ 38 w 270"/>
                <a:gd name="T65" fmla="*/ 30 h 186"/>
                <a:gd name="T66" fmla="*/ 50 w 270"/>
                <a:gd name="T67" fmla="*/ 18 h 186"/>
                <a:gd name="T68" fmla="*/ 68 w 270"/>
                <a:gd name="T69" fmla="*/ 20 h 186"/>
                <a:gd name="T70" fmla="*/ 84 w 270"/>
                <a:gd name="T71" fmla="*/ 32 h 186"/>
                <a:gd name="T72" fmla="*/ 100 w 270"/>
                <a:gd name="T73" fmla="*/ 38 h 186"/>
                <a:gd name="T74" fmla="*/ 84 w 270"/>
                <a:gd name="T75" fmla="*/ 48 h 186"/>
                <a:gd name="T76" fmla="*/ 76 w 270"/>
                <a:gd name="T77" fmla="*/ 54 h 186"/>
                <a:gd name="T78" fmla="*/ 98 w 270"/>
                <a:gd name="T79" fmla="*/ 56 h 186"/>
                <a:gd name="T80" fmla="*/ 88 w 270"/>
                <a:gd name="T81" fmla="*/ 64 h 186"/>
                <a:gd name="T82" fmla="*/ 104 w 270"/>
                <a:gd name="T83" fmla="*/ 66 h 186"/>
                <a:gd name="T84" fmla="*/ 108 w 270"/>
                <a:gd name="T85" fmla="*/ 62 h 186"/>
                <a:gd name="T86" fmla="*/ 106 w 270"/>
                <a:gd name="T87" fmla="*/ 84 h 186"/>
                <a:gd name="T88" fmla="*/ 102 w 270"/>
                <a:gd name="T89" fmla="*/ 94 h 186"/>
                <a:gd name="T90" fmla="*/ 270 w 270"/>
                <a:gd name="T91" fmla="*/ 0 h 186"/>
                <a:gd name="T92" fmla="*/ 262 w 270"/>
                <a:gd name="T93" fmla="*/ 20 h 186"/>
                <a:gd name="T94" fmla="*/ 236 w 270"/>
                <a:gd name="T95" fmla="*/ 30 h 186"/>
                <a:gd name="T96" fmla="*/ 200 w 270"/>
                <a:gd name="T97" fmla="*/ 48 h 186"/>
                <a:gd name="T98" fmla="*/ 168 w 270"/>
                <a:gd name="T99" fmla="*/ 66 h 186"/>
                <a:gd name="T100" fmla="*/ 152 w 270"/>
                <a:gd name="T101" fmla="*/ 82 h 186"/>
                <a:gd name="T102" fmla="*/ 146 w 270"/>
                <a:gd name="T103" fmla="*/ 76 h 186"/>
                <a:gd name="T104" fmla="*/ 166 w 270"/>
                <a:gd name="T105" fmla="*/ 60 h 186"/>
                <a:gd name="T106" fmla="*/ 174 w 270"/>
                <a:gd name="T107" fmla="*/ 46 h 186"/>
                <a:gd name="T108" fmla="*/ 198 w 270"/>
                <a:gd name="T109" fmla="*/ 42 h 186"/>
                <a:gd name="T110" fmla="*/ 208 w 270"/>
                <a:gd name="T111" fmla="*/ 24 h 186"/>
                <a:gd name="T112" fmla="*/ 228 w 270"/>
                <a:gd name="T113" fmla="*/ 32 h 186"/>
                <a:gd name="T114" fmla="*/ 242 w 270"/>
                <a:gd name="T115" fmla="*/ 16 h 186"/>
                <a:gd name="T116" fmla="*/ 258 w 270"/>
                <a:gd name="T117" fmla="*/ 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186">
                  <a:moveTo>
                    <a:pt x="100" y="118"/>
                  </a:moveTo>
                  <a:lnTo>
                    <a:pt x="100" y="116"/>
                  </a:lnTo>
                  <a:lnTo>
                    <a:pt x="102" y="116"/>
                  </a:lnTo>
                  <a:lnTo>
                    <a:pt x="102" y="118"/>
                  </a:lnTo>
                  <a:lnTo>
                    <a:pt x="100" y="118"/>
                  </a:lnTo>
                  <a:close/>
                  <a:moveTo>
                    <a:pt x="98" y="114"/>
                  </a:moveTo>
                  <a:lnTo>
                    <a:pt x="96" y="114"/>
                  </a:lnTo>
                  <a:lnTo>
                    <a:pt x="94" y="114"/>
                  </a:lnTo>
                  <a:lnTo>
                    <a:pt x="96" y="114"/>
                  </a:lnTo>
                  <a:lnTo>
                    <a:pt x="98" y="112"/>
                  </a:lnTo>
                  <a:lnTo>
                    <a:pt x="98" y="114"/>
                  </a:lnTo>
                  <a:close/>
                  <a:moveTo>
                    <a:pt x="104" y="108"/>
                  </a:moveTo>
                  <a:lnTo>
                    <a:pt x="102" y="110"/>
                  </a:lnTo>
                  <a:lnTo>
                    <a:pt x="100" y="110"/>
                  </a:lnTo>
                  <a:lnTo>
                    <a:pt x="100" y="112"/>
                  </a:lnTo>
                  <a:lnTo>
                    <a:pt x="100" y="110"/>
                  </a:lnTo>
                  <a:lnTo>
                    <a:pt x="100" y="112"/>
                  </a:lnTo>
                  <a:lnTo>
                    <a:pt x="98" y="110"/>
                  </a:lnTo>
                  <a:lnTo>
                    <a:pt x="96" y="110"/>
                  </a:lnTo>
                  <a:lnTo>
                    <a:pt x="96" y="108"/>
                  </a:lnTo>
                  <a:lnTo>
                    <a:pt x="98" y="108"/>
                  </a:lnTo>
                  <a:lnTo>
                    <a:pt x="100" y="108"/>
                  </a:lnTo>
                  <a:lnTo>
                    <a:pt x="100" y="110"/>
                  </a:lnTo>
                  <a:lnTo>
                    <a:pt x="100" y="108"/>
                  </a:lnTo>
                  <a:lnTo>
                    <a:pt x="102" y="108"/>
                  </a:lnTo>
                  <a:lnTo>
                    <a:pt x="104" y="108"/>
                  </a:lnTo>
                  <a:close/>
                  <a:moveTo>
                    <a:pt x="158" y="94"/>
                  </a:moveTo>
                  <a:lnTo>
                    <a:pt x="160" y="96"/>
                  </a:lnTo>
                  <a:lnTo>
                    <a:pt x="158" y="98"/>
                  </a:lnTo>
                  <a:lnTo>
                    <a:pt x="156" y="98"/>
                  </a:lnTo>
                  <a:lnTo>
                    <a:pt x="156" y="100"/>
                  </a:lnTo>
                  <a:lnTo>
                    <a:pt x="154" y="100"/>
                  </a:lnTo>
                  <a:lnTo>
                    <a:pt x="152" y="102"/>
                  </a:lnTo>
                  <a:lnTo>
                    <a:pt x="150" y="104"/>
                  </a:lnTo>
                  <a:lnTo>
                    <a:pt x="148" y="104"/>
                  </a:lnTo>
                  <a:lnTo>
                    <a:pt x="148" y="106"/>
                  </a:lnTo>
                  <a:lnTo>
                    <a:pt x="146" y="108"/>
                  </a:lnTo>
                  <a:lnTo>
                    <a:pt x="144" y="108"/>
                  </a:lnTo>
                  <a:lnTo>
                    <a:pt x="142" y="110"/>
                  </a:lnTo>
                  <a:lnTo>
                    <a:pt x="140" y="112"/>
                  </a:lnTo>
                  <a:lnTo>
                    <a:pt x="138" y="114"/>
                  </a:lnTo>
                  <a:lnTo>
                    <a:pt x="136" y="114"/>
                  </a:lnTo>
                  <a:lnTo>
                    <a:pt x="136" y="114"/>
                  </a:lnTo>
                  <a:lnTo>
                    <a:pt x="134" y="114"/>
                  </a:lnTo>
                  <a:lnTo>
                    <a:pt x="132" y="116"/>
                  </a:lnTo>
                  <a:lnTo>
                    <a:pt x="130" y="118"/>
                  </a:lnTo>
                  <a:lnTo>
                    <a:pt x="128" y="118"/>
                  </a:lnTo>
                  <a:lnTo>
                    <a:pt x="126" y="120"/>
                  </a:lnTo>
                  <a:lnTo>
                    <a:pt x="124" y="120"/>
                  </a:lnTo>
                  <a:lnTo>
                    <a:pt x="124" y="122"/>
                  </a:lnTo>
                  <a:lnTo>
                    <a:pt x="122" y="122"/>
                  </a:lnTo>
                  <a:lnTo>
                    <a:pt x="122" y="124"/>
                  </a:lnTo>
                  <a:lnTo>
                    <a:pt x="120" y="124"/>
                  </a:lnTo>
                  <a:lnTo>
                    <a:pt x="118" y="126"/>
                  </a:lnTo>
                  <a:lnTo>
                    <a:pt x="118" y="126"/>
                  </a:lnTo>
                  <a:lnTo>
                    <a:pt x="116" y="128"/>
                  </a:lnTo>
                  <a:lnTo>
                    <a:pt x="114" y="128"/>
                  </a:lnTo>
                  <a:lnTo>
                    <a:pt x="114" y="130"/>
                  </a:lnTo>
                  <a:lnTo>
                    <a:pt x="112" y="130"/>
                  </a:lnTo>
                  <a:lnTo>
                    <a:pt x="110" y="130"/>
                  </a:lnTo>
                  <a:lnTo>
                    <a:pt x="110" y="132"/>
                  </a:lnTo>
                  <a:lnTo>
                    <a:pt x="108" y="132"/>
                  </a:lnTo>
                  <a:lnTo>
                    <a:pt x="108" y="134"/>
                  </a:lnTo>
                  <a:lnTo>
                    <a:pt x="106" y="134"/>
                  </a:lnTo>
                  <a:lnTo>
                    <a:pt x="106" y="136"/>
                  </a:lnTo>
                  <a:lnTo>
                    <a:pt x="104" y="136"/>
                  </a:lnTo>
                  <a:lnTo>
                    <a:pt x="102" y="136"/>
                  </a:lnTo>
                  <a:lnTo>
                    <a:pt x="102" y="138"/>
                  </a:lnTo>
                  <a:lnTo>
                    <a:pt x="100" y="140"/>
                  </a:lnTo>
                  <a:lnTo>
                    <a:pt x="98" y="140"/>
                  </a:lnTo>
                  <a:lnTo>
                    <a:pt x="96" y="140"/>
                  </a:lnTo>
                  <a:lnTo>
                    <a:pt x="96" y="142"/>
                  </a:lnTo>
                  <a:lnTo>
                    <a:pt x="94" y="142"/>
                  </a:lnTo>
                  <a:lnTo>
                    <a:pt x="92" y="144"/>
                  </a:lnTo>
                  <a:lnTo>
                    <a:pt x="90" y="146"/>
                  </a:lnTo>
                  <a:lnTo>
                    <a:pt x="88" y="146"/>
                  </a:lnTo>
                  <a:lnTo>
                    <a:pt x="86" y="148"/>
                  </a:lnTo>
                  <a:lnTo>
                    <a:pt x="84" y="150"/>
                  </a:lnTo>
                  <a:lnTo>
                    <a:pt x="82" y="150"/>
                  </a:lnTo>
                  <a:lnTo>
                    <a:pt x="82" y="152"/>
                  </a:lnTo>
                  <a:lnTo>
                    <a:pt x="80" y="152"/>
                  </a:lnTo>
                  <a:lnTo>
                    <a:pt x="78" y="152"/>
                  </a:lnTo>
                  <a:lnTo>
                    <a:pt x="78" y="154"/>
                  </a:lnTo>
                  <a:lnTo>
                    <a:pt x="76" y="154"/>
                  </a:lnTo>
                  <a:lnTo>
                    <a:pt x="76" y="156"/>
                  </a:lnTo>
                  <a:lnTo>
                    <a:pt x="74" y="156"/>
                  </a:lnTo>
                  <a:lnTo>
                    <a:pt x="72" y="158"/>
                  </a:lnTo>
                  <a:lnTo>
                    <a:pt x="70" y="160"/>
                  </a:lnTo>
                  <a:lnTo>
                    <a:pt x="70" y="160"/>
                  </a:lnTo>
                  <a:lnTo>
                    <a:pt x="68" y="162"/>
                  </a:lnTo>
                  <a:lnTo>
                    <a:pt x="66" y="162"/>
                  </a:lnTo>
                  <a:lnTo>
                    <a:pt x="66" y="162"/>
                  </a:lnTo>
                  <a:lnTo>
                    <a:pt x="64" y="162"/>
                  </a:lnTo>
                  <a:lnTo>
                    <a:pt x="62" y="164"/>
                  </a:lnTo>
                  <a:lnTo>
                    <a:pt x="60" y="164"/>
                  </a:lnTo>
                  <a:lnTo>
                    <a:pt x="60" y="166"/>
                  </a:lnTo>
                  <a:lnTo>
                    <a:pt x="58" y="166"/>
                  </a:lnTo>
                  <a:lnTo>
                    <a:pt x="58" y="168"/>
                  </a:lnTo>
                  <a:lnTo>
                    <a:pt x="56" y="168"/>
                  </a:lnTo>
                  <a:lnTo>
                    <a:pt x="54" y="170"/>
                  </a:lnTo>
                  <a:lnTo>
                    <a:pt x="52" y="172"/>
                  </a:lnTo>
                  <a:lnTo>
                    <a:pt x="50" y="172"/>
                  </a:lnTo>
                  <a:lnTo>
                    <a:pt x="50" y="174"/>
                  </a:lnTo>
                  <a:lnTo>
                    <a:pt x="48" y="174"/>
                  </a:lnTo>
                  <a:lnTo>
                    <a:pt x="48" y="176"/>
                  </a:lnTo>
                  <a:lnTo>
                    <a:pt x="46" y="176"/>
                  </a:lnTo>
                  <a:lnTo>
                    <a:pt x="44" y="178"/>
                  </a:lnTo>
                  <a:lnTo>
                    <a:pt x="42" y="178"/>
                  </a:lnTo>
                  <a:lnTo>
                    <a:pt x="42" y="180"/>
                  </a:lnTo>
                  <a:lnTo>
                    <a:pt x="40" y="182"/>
                  </a:lnTo>
                  <a:lnTo>
                    <a:pt x="40" y="184"/>
                  </a:lnTo>
                  <a:lnTo>
                    <a:pt x="38" y="184"/>
                  </a:lnTo>
                  <a:lnTo>
                    <a:pt x="36" y="186"/>
                  </a:lnTo>
                  <a:lnTo>
                    <a:pt x="34" y="186"/>
                  </a:lnTo>
                  <a:lnTo>
                    <a:pt x="34" y="184"/>
                  </a:lnTo>
                  <a:lnTo>
                    <a:pt x="36" y="184"/>
                  </a:lnTo>
                  <a:lnTo>
                    <a:pt x="38" y="182"/>
                  </a:lnTo>
                  <a:lnTo>
                    <a:pt x="38" y="180"/>
                  </a:lnTo>
                  <a:lnTo>
                    <a:pt x="40" y="178"/>
                  </a:lnTo>
                  <a:lnTo>
                    <a:pt x="40" y="176"/>
                  </a:lnTo>
                  <a:lnTo>
                    <a:pt x="42" y="174"/>
                  </a:lnTo>
                  <a:lnTo>
                    <a:pt x="42" y="172"/>
                  </a:lnTo>
                  <a:lnTo>
                    <a:pt x="44" y="172"/>
                  </a:lnTo>
                  <a:lnTo>
                    <a:pt x="44" y="170"/>
                  </a:lnTo>
                  <a:lnTo>
                    <a:pt x="46" y="170"/>
                  </a:lnTo>
                  <a:lnTo>
                    <a:pt x="48" y="170"/>
                  </a:lnTo>
                  <a:lnTo>
                    <a:pt x="48" y="168"/>
                  </a:lnTo>
                  <a:lnTo>
                    <a:pt x="50" y="168"/>
                  </a:lnTo>
                  <a:lnTo>
                    <a:pt x="52" y="168"/>
                  </a:lnTo>
                  <a:lnTo>
                    <a:pt x="52" y="166"/>
                  </a:lnTo>
                  <a:lnTo>
                    <a:pt x="54" y="166"/>
                  </a:lnTo>
                  <a:lnTo>
                    <a:pt x="56" y="164"/>
                  </a:lnTo>
                  <a:lnTo>
                    <a:pt x="58" y="162"/>
                  </a:lnTo>
                  <a:lnTo>
                    <a:pt x="60" y="162"/>
                  </a:lnTo>
                  <a:lnTo>
                    <a:pt x="62" y="162"/>
                  </a:lnTo>
                  <a:lnTo>
                    <a:pt x="60" y="162"/>
                  </a:lnTo>
                  <a:lnTo>
                    <a:pt x="62" y="162"/>
                  </a:lnTo>
                  <a:lnTo>
                    <a:pt x="62" y="162"/>
                  </a:lnTo>
                  <a:lnTo>
                    <a:pt x="64" y="162"/>
                  </a:lnTo>
                  <a:lnTo>
                    <a:pt x="62" y="162"/>
                  </a:lnTo>
                  <a:lnTo>
                    <a:pt x="64" y="162"/>
                  </a:lnTo>
                  <a:lnTo>
                    <a:pt x="64" y="160"/>
                  </a:lnTo>
                  <a:lnTo>
                    <a:pt x="66" y="160"/>
                  </a:lnTo>
                  <a:lnTo>
                    <a:pt x="66" y="158"/>
                  </a:lnTo>
                  <a:lnTo>
                    <a:pt x="64" y="158"/>
                  </a:lnTo>
                  <a:lnTo>
                    <a:pt x="66" y="158"/>
                  </a:lnTo>
                  <a:lnTo>
                    <a:pt x="68" y="158"/>
                  </a:lnTo>
                  <a:lnTo>
                    <a:pt x="66" y="158"/>
                  </a:lnTo>
                  <a:lnTo>
                    <a:pt x="68" y="156"/>
                  </a:lnTo>
                  <a:lnTo>
                    <a:pt x="70" y="156"/>
                  </a:lnTo>
                  <a:lnTo>
                    <a:pt x="70" y="154"/>
                  </a:lnTo>
                  <a:lnTo>
                    <a:pt x="70" y="154"/>
                  </a:lnTo>
                  <a:lnTo>
                    <a:pt x="70" y="152"/>
                  </a:lnTo>
                  <a:lnTo>
                    <a:pt x="70" y="150"/>
                  </a:lnTo>
                  <a:lnTo>
                    <a:pt x="72" y="152"/>
                  </a:lnTo>
                  <a:lnTo>
                    <a:pt x="74" y="152"/>
                  </a:lnTo>
                  <a:lnTo>
                    <a:pt x="74" y="150"/>
                  </a:lnTo>
                  <a:lnTo>
                    <a:pt x="76" y="150"/>
                  </a:lnTo>
                  <a:lnTo>
                    <a:pt x="78" y="150"/>
                  </a:lnTo>
                  <a:lnTo>
                    <a:pt x="76" y="148"/>
                  </a:lnTo>
                  <a:lnTo>
                    <a:pt x="76" y="146"/>
                  </a:lnTo>
                  <a:lnTo>
                    <a:pt x="76" y="144"/>
                  </a:lnTo>
                  <a:lnTo>
                    <a:pt x="78" y="144"/>
                  </a:lnTo>
                  <a:lnTo>
                    <a:pt x="78" y="146"/>
                  </a:lnTo>
                  <a:lnTo>
                    <a:pt x="78" y="148"/>
                  </a:lnTo>
                  <a:lnTo>
                    <a:pt x="80" y="146"/>
                  </a:lnTo>
                  <a:lnTo>
                    <a:pt x="82" y="144"/>
                  </a:lnTo>
                  <a:lnTo>
                    <a:pt x="82" y="142"/>
                  </a:lnTo>
                  <a:lnTo>
                    <a:pt x="84" y="140"/>
                  </a:lnTo>
                  <a:lnTo>
                    <a:pt x="86" y="142"/>
                  </a:lnTo>
                  <a:lnTo>
                    <a:pt x="86" y="140"/>
                  </a:lnTo>
                  <a:lnTo>
                    <a:pt x="88" y="140"/>
                  </a:lnTo>
                  <a:lnTo>
                    <a:pt x="88" y="142"/>
                  </a:lnTo>
                  <a:lnTo>
                    <a:pt x="88" y="140"/>
                  </a:lnTo>
                  <a:lnTo>
                    <a:pt x="88" y="138"/>
                  </a:lnTo>
                  <a:lnTo>
                    <a:pt x="90" y="138"/>
                  </a:lnTo>
                  <a:lnTo>
                    <a:pt x="88" y="138"/>
                  </a:lnTo>
                  <a:lnTo>
                    <a:pt x="90" y="136"/>
                  </a:lnTo>
                  <a:lnTo>
                    <a:pt x="90" y="138"/>
                  </a:lnTo>
                  <a:lnTo>
                    <a:pt x="92" y="136"/>
                  </a:lnTo>
                  <a:lnTo>
                    <a:pt x="92" y="134"/>
                  </a:lnTo>
                  <a:lnTo>
                    <a:pt x="90" y="134"/>
                  </a:lnTo>
                  <a:lnTo>
                    <a:pt x="90" y="132"/>
                  </a:lnTo>
                  <a:lnTo>
                    <a:pt x="88" y="132"/>
                  </a:lnTo>
                  <a:lnTo>
                    <a:pt x="90" y="132"/>
                  </a:lnTo>
                  <a:lnTo>
                    <a:pt x="92" y="132"/>
                  </a:lnTo>
                  <a:lnTo>
                    <a:pt x="94" y="132"/>
                  </a:lnTo>
                  <a:lnTo>
                    <a:pt x="92" y="130"/>
                  </a:lnTo>
                  <a:lnTo>
                    <a:pt x="94" y="130"/>
                  </a:lnTo>
                  <a:lnTo>
                    <a:pt x="96" y="130"/>
                  </a:lnTo>
                  <a:lnTo>
                    <a:pt x="98" y="130"/>
                  </a:lnTo>
                  <a:lnTo>
                    <a:pt x="96" y="130"/>
                  </a:lnTo>
                  <a:lnTo>
                    <a:pt x="96" y="128"/>
                  </a:lnTo>
                  <a:lnTo>
                    <a:pt x="98" y="128"/>
                  </a:lnTo>
                  <a:lnTo>
                    <a:pt x="98" y="126"/>
                  </a:lnTo>
                  <a:lnTo>
                    <a:pt x="98" y="128"/>
                  </a:lnTo>
                  <a:lnTo>
                    <a:pt x="100" y="128"/>
                  </a:lnTo>
                  <a:lnTo>
                    <a:pt x="100" y="126"/>
                  </a:lnTo>
                  <a:lnTo>
                    <a:pt x="100" y="124"/>
                  </a:lnTo>
                  <a:lnTo>
                    <a:pt x="98" y="124"/>
                  </a:lnTo>
                  <a:lnTo>
                    <a:pt x="100" y="122"/>
                  </a:lnTo>
                  <a:lnTo>
                    <a:pt x="102" y="122"/>
                  </a:lnTo>
                  <a:lnTo>
                    <a:pt x="104" y="120"/>
                  </a:lnTo>
                  <a:lnTo>
                    <a:pt x="106" y="120"/>
                  </a:lnTo>
                  <a:lnTo>
                    <a:pt x="106" y="118"/>
                  </a:lnTo>
                  <a:lnTo>
                    <a:pt x="108" y="118"/>
                  </a:lnTo>
                  <a:lnTo>
                    <a:pt x="110" y="118"/>
                  </a:lnTo>
                  <a:lnTo>
                    <a:pt x="110" y="116"/>
                  </a:lnTo>
                  <a:lnTo>
                    <a:pt x="112" y="116"/>
                  </a:lnTo>
                  <a:lnTo>
                    <a:pt x="112" y="118"/>
                  </a:lnTo>
                  <a:lnTo>
                    <a:pt x="112" y="116"/>
                  </a:lnTo>
                  <a:lnTo>
                    <a:pt x="114" y="116"/>
                  </a:lnTo>
                  <a:lnTo>
                    <a:pt x="116" y="116"/>
                  </a:lnTo>
                  <a:lnTo>
                    <a:pt x="118" y="116"/>
                  </a:lnTo>
                  <a:lnTo>
                    <a:pt x="118" y="114"/>
                  </a:lnTo>
                  <a:lnTo>
                    <a:pt x="118" y="116"/>
                  </a:lnTo>
                  <a:lnTo>
                    <a:pt x="120" y="116"/>
                  </a:lnTo>
                  <a:lnTo>
                    <a:pt x="120" y="114"/>
                  </a:lnTo>
                  <a:lnTo>
                    <a:pt x="122" y="114"/>
                  </a:lnTo>
                  <a:lnTo>
                    <a:pt x="124" y="114"/>
                  </a:lnTo>
                  <a:lnTo>
                    <a:pt x="124" y="114"/>
                  </a:lnTo>
                  <a:lnTo>
                    <a:pt x="122" y="114"/>
                  </a:lnTo>
                  <a:lnTo>
                    <a:pt x="120" y="114"/>
                  </a:lnTo>
                  <a:lnTo>
                    <a:pt x="118" y="114"/>
                  </a:lnTo>
                  <a:lnTo>
                    <a:pt x="118" y="114"/>
                  </a:lnTo>
                  <a:lnTo>
                    <a:pt x="116" y="114"/>
                  </a:lnTo>
                  <a:lnTo>
                    <a:pt x="114" y="114"/>
                  </a:lnTo>
                  <a:lnTo>
                    <a:pt x="112" y="114"/>
                  </a:lnTo>
                  <a:lnTo>
                    <a:pt x="112" y="114"/>
                  </a:lnTo>
                  <a:lnTo>
                    <a:pt x="114" y="114"/>
                  </a:lnTo>
                  <a:lnTo>
                    <a:pt x="114" y="112"/>
                  </a:lnTo>
                  <a:lnTo>
                    <a:pt x="112" y="112"/>
                  </a:lnTo>
                  <a:lnTo>
                    <a:pt x="114" y="112"/>
                  </a:lnTo>
                  <a:lnTo>
                    <a:pt x="116" y="112"/>
                  </a:lnTo>
                  <a:lnTo>
                    <a:pt x="116" y="110"/>
                  </a:lnTo>
                  <a:lnTo>
                    <a:pt x="118" y="110"/>
                  </a:lnTo>
                  <a:lnTo>
                    <a:pt x="118" y="110"/>
                  </a:lnTo>
                  <a:lnTo>
                    <a:pt x="120" y="110"/>
                  </a:lnTo>
                  <a:lnTo>
                    <a:pt x="122" y="110"/>
                  </a:lnTo>
                  <a:lnTo>
                    <a:pt x="124" y="108"/>
                  </a:lnTo>
                  <a:lnTo>
                    <a:pt x="126" y="108"/>
                  </a:lnTo>
                  <a:lnTo>
                    <a:pt x="128" y="106"/>
                  </a:lnTo>
                  <a:lnTo>
                    <a:pt x="130" y="106"/>
                  </a:lnTo>
                  <a:lnTo>
                    <a:pt x="132" y="106"/>
                  </a:lnTo>
                  <a:lnTo>
                    <a:pt x="134" y="106"/>
                  </a:lnTo>
                  <a:lnTo>
                    <a:pt x="136" y="106"/>
                  </a:lnTo>
                  <a:lnTo>
                    <a:pt x="138" y="106"/>
                  </a:lnTo>
                  <a:lnTo>
                    <a:pt x="138" y="104"/>
                  </a:lnTo>
                  <a:lnTo>
                    <a:pt x="140" y="104"/>
                  </a:lnTo>
                  <a:lnTo>
                    <a:pt x="142" y="102"/>
                  </a:lnTo>
                  <a:lnTo>
                    <a:pt x="144" y="102"/>
                  </a:lnTo>
                  <a:lnTo>
                    <a:pt x="144" y="100"/>
                  </a:lnTo>
                  <a:lnTo>
                    <a:pt x="144" y="98"/>
                  </a:lnTo>
                  <a:lnTo>
                    <a:pt x="144" y="96"/>
                  </a:lnTo>
                  <a:lnTo>
                    <a:pt x="146" y="96"/>
                  </a:lnTo>
                  <a:lnTo>
                    <a:pt x="146" y="94"/>
                  </a:lnTo>
                  <a:lnTo>
                    <a:pt x="148" y="94"/>
                  </a:lnTo>
                  <a:lnTo>
                    <a:pt x="150" y="94"/>
                  </a:lnTo>
                  <a:lnTo>
                    <a:pt x="150" y="96"/>
                  </a:lnTo>
                  <a:lnTo>
                    <a:pt x="152" y="96"/>
                  </a:lnTo>
                  <a:lnTo>
                    <a:pt x="154" y="96"/>
                  </a:lnTo>
                  <a:lnTo>
                    <a:pt x="156" y="96"/>
                  </a:lnTo>
                  <a:lnTo>
                    <a:pt x="156" y="94"/>
                  </a:lnTo>
                  <a:lnTo>
                    <a:pt x="158" y="94"/>
                  </a:lnTo>
                  <a:close/>
                  <a:moveTo>
                    <a:pt x="140" y="96"/>
                  </a:moveTo>
                  <a:lnTo>
                    <a:pt x="142" y="96"/>
                  </a:lnTo>
                  <a:lnTo>
                    <a:pt x="142" y="98"/>
                  </a:lnTo>
                  <a:lnTo>
                    <a:pt x="142" y="100"/>
                  </a:lnTo>
                  <a:lnTo>
                    <a:pt x="140" y="100"/>
                  </a:lnTo>
                  <a:lnTo>
                    <a:pt x="140" y="102"/>
                  </a:lnTo>
                  <a:lnTo>
                    <a:pt x="138" y="102"/>
                  </a:lnTo>
                  <a:lnTo>
                    <a:pt x="138" y="104"/>
                  </a:lnTo>
                  <a:lnTo>
                    <a:pt x="138" y="102"/>
                  </a:lnTo>
                  <a:lnTo>
                    <a:pt x="136" y="102"/>
                  </a:lnTo>
                  <a:lnTo>
                    <a:pt x="136" y="104"/>
                  </a:lnTo>
                  <a:lnTo>
                    <a:pt x="134" y="104"/>
                  </a:lnTo>
                  <a:lnTo>
                    <a:pt x="132" y="104"/>
                  </a:lnTo>
                  <a:lnTo>
                    <a:pt x="130" y="104"/>
                  </a:lnTo>
                  <a:lnTo>
                    <a:pt x="128" y="104"/>
                  </a:lnTo>
                  <a:lnTo>
                    <a:pt x="128" y="102"/>
                  </a:lnTo>
                  <a:lnTo>
                    <a:pt x="128" y="100"/>
                  </a:lnTo>
                  <a:lnTo>
                    <a:pt x="128" y="98"/>
                  </a:lnTo>
                  <a:lnTo>
                    <a:pt x="128" y="96"/>
                  </a:lnTo>
                  <a:lnTo>
                    <a:pt x="128" y="94"/>
                  </a:lnTo>
                  <a:lnTo>
                    <a:pt x="128" y="92"/>
                  </a:lnTo>
                  <a:lnTo>
                    <a:pt x="130" y="90"/>
                  </a:lnTo>
                  <a:lnTo>
                    <a:pt x="132" y="88"/>
                  </a:lnTo>
                  <a:lnTo>
                    <a:pt x="134" y="90"/>
                  </a:lnTo>
                  <a:lnTo>
                    <a:pt x="136" y="92"/>
                  </a:lnTo>
                  <a:lnTo>
                    <a:pt x="138" y="92"/>
                  </a:lnTo>
                  <a:lnTo>
                    <a:pt x="138" y="94"/>
                  </a:lnTo>
                  <a:lnTo>
                    <a:pt x="140" y="94"/>
                  </a:lnTo>
                  <a:lnTo>
                    <a:pt x="140" y="96"/>
                  </a:lnTo>
                  <a:close/>
                  <a:moveTo>
                    <a:pt x="128" y="90"/>
                  </a:moveTo>
                  <a:lnTo>
                    <a:pt x="126" y="90"/>
                  </a:lnTo>
                  <a:lnTo>
                    <a:pt x="128" y="88"/>
                  </a:lnTo>
                  <a:lnTo>
                    <a:pt x="130" y="90"/>
                  </a:lnTo>
                  <a:lnTo>
                    <a:pt x="128" y="90"/>
                  </a:lnTo>
                  <a:close/>
                  <a:moveTo>
                    <a:pt x="234" y="26"/>
                  </a:moveTo>
                  <a:lnTo>
                    <a:pt x="232" y="26"/>
                  </a:lnTo>
                  <a:lnTo>
                    <a:pt x="232" y="24"/>
                  </a:lnTo>
                  <a:lnTo>
                    <a:pt x="234" y="24"/>
                  </a:lnTo>
                  <a:lnTo>
                    <a:pt x="234" y="22"/>
                  </a:lnTo>
                  <a:lnTo>
                    <a:pt x="236" y="20"/>
                  </a:lnTo>
                  <a:lnTo>
                    <a:pt x="238" y="20"/>
                  </a:lnTo>
                  <a:lnTo>
                    <a:pt x="238" y="18"/>
                  </a:lnTo>
                  <a:lnTo>
                    <a:pt x="234" y="24"/>
                  </a:lnTo>
                  <a:lnTo>
                    <a:pt x="234" y="26"/>
                  </a:lnTo>
                  <a:close/>
                  <a:moveTo>
                    <a:pt x="104" y="108"/>
                  </a:moveTo>
                  <a:lnTo>
                    <a:pt x="102" y="108"/>
                  </a:lnTo>
                  <a:lnTo>
                    <a:pt x="102" y="106"/>
                  </a:lnTo>
                  <a:lnTo>
                    <a:pt x="100" y="104"/>
                  </a:lnTo>
                  <a:lnTo>
                    <a:pt x="98" y="104"/>
                  </a:lnTo>
                  <a:lnTo>
                    <a:pt x="96" y="104"/>
                  </a:lnTo>
                  <a:lnTo>
                    <a:pt x="94" y="104"/>
                  </a:lnTo>
                  <a:lnTo>
                    <a:pt x="94" y="102"/>
                  </a:lnTo>
                  <a:lnTo>
                    <a:pt x="92" y="104"/>
                  </a:lnTo>
                  <a:lnTo>
                    <a:pt x="92" y="102"/>
                  </a:lnTo>
                  <a:lnTo>
                    <a:pt x="90" y="102"/>
                  </a:lnTo>
                  <a:lnTo>
                    <a:pt x="90" y="100"/>
                  </a:lnTo>
                  <a:lnTo>
                    <a:pt x="90" y="102"/>
                  </a:lnTo>
                  <a:lnTo>
                    <a:pt x="92" y="104"/>
                  </a:lnTo>
                  <a:lnTo>
                    <a:pt x="90" y="104"/>
                  </a:lnTo>
                  <a:lnTo>
                    <a:pt x="90" y="106"/>
                  </a:lnTo>
                  <a:lnTo>
                    <a:pt x="90" y="108"/>
                  </a:lnTo>
                  <a:lnTo>
                    <a:pt x="88" y="108"/>
                  </a:lnTo>
                  <a:lnTo>
                    <a:pt x="88" y="110"/>
                  </a:lnTo>
                  <a:lnTo>
                    <a:pt x="88" y="112"/>
                  </a:lnTo>
                  <a:lnTo>
                    <a:pt x="86" y="112"/>
                  </a:lnTo>
                  <a:lnTo>
                    <a:pt x="84" y="114"/>
                  </a:lnTo>
                  <a:lnTo>
                    <a:pt x="82" y="114"/>
                  </a:lnTo>
                  <a:lnTo>
                    <a:pt x="80" y="114"/>
                  </a:lnTo>
                  <a:lnTo>
                    <a:pt x="78" y="116"/>
                  </a:lnTo>
                  <a:lnTo>
                    <a:pt x="76" y="118"/>
                  </a:lnTo>
                  <a:lnTo>
                    <a:pt x="74" y="118"/>
                  </a:lnTo>
                  <a:lnTo>
                    <a:pt x="76" y="116"/>
                  </a:lnTo>
                  <a:lnTo>
                    <a:pt x="74" y="114"/>
                  </a:lnTo>
                  <a:lnTo>
                    <a:pt x="74" y="114"/>
                  </a:lnTo>
                  <a:lnTo>
                    <a:pt x="72" y="114"/>
                  </a:lnTo>
                  <a:lnTo>
                    <a:pt x="70" y="114"/>
                  </a:lnTo>
                  <a:lnTo>
                    <a:pt x="72" y="114"/>
                  </a:lnTo>
                  <a:lnTo>
                    <a:pt x="72" y="116"/>
                  </a:lnTo>
                  <a:lnTo>
                    <a:pt x="70" y="118"/>
                  </a:lnTo>
                  <a:lnTo>
                    <a:pt x="72" y="120"/>
                  </a:lnTo>
                  <a:lnTo>
                    <a:pt x="72" y="122"/>
                  </a:lnTo>
                  <a:lnTo>
                    <a:pt x="72" y="124"/>
                  </a:lnTo>
                  <a:lnTo>
                    <a:pt x="70" y="126"/>
                  </a:lnTo>
                  <a:lnTo>
                    <a:pt x="70" y="128"/>
                  </a:lnTo>
                  <a:lnTo>
                    <a:pt x="68" y="130"/>
                  </a:lnTo>
                  <a:lnTo>
                    <a:pt x="64" y="134"/>
                  </a:lnTo>
                  <a:lnTo>
                    <a:pt x="64" y="136"/>
                  </a:lnTo>
                  <a:lnTo>
                    <a:pt x="64" y="138"/>
                  </a:lnTo>
                  <a:lnTo>
                    <a:pt x="62" y="138"/>
                  </a:lnTo>
                  <a:lnTo>
                    <a:pt x="62" y="140"/>
                  </a:lnTo>
                  <a:lnTo>
                    <a:pt x="60" y="140"/>
                  </a:lnTo>
                  <a:lnTo>
                    <a:pt x="60" y="142"/>
                  </a:lnTo>
                  <a:lnTo>
                    <a:pt x="58" y="142"/>
                  </a:lnTo>
                  <a:lnTo>
                    <a:pt x="56" y="144"/>
                  </a:lnTo>
                  <a:lnTo>
                    <a:pt x="54" y="144"/>
                  </a:lnTo>
                  <a:lnTo>
                    <a:pt x="52" y="138"/>
                  </a:lnTo>
                  <a:lnTo>
                    <a:pt x="50" y="136"/>
                  </a:lnTo>
                  <a:lnTo>
                    <a:pt x="50" y="134"/>
                  </a:lnTo>
                  <a:lnTo>
                    <a:pt x="48" y="132"/>
                  </a:lnTo>
                  <a:lnTo>
                    <a:pt x="48" y="130"/>
                  </a:lnTo>
                  <a:lnTo>
                    <a:pt x="46" y="128"/>
                  </a:lnTo>
                  <a:lnTo>
                    <a:pt x="44" y="126"/>
                  </a:lnTo>
                  <a:lnTo>
                    <a:pt x="44" y="124"/>
                  </a:lnTo>
                  <a:lnTo>
                    <a:pt x="44" y="122"/>
                  </a:lnTo>
                  <a:lnTo>
                    <a:pt x="42" y="120"/>
                  </a:lnTo>
                  <a:lnTo>
                    <a:pt x="40" y="118"/>
                  </a:lnTo>
                  <a:lnTo>
                    <a:pt x="38" y="116"/>
                  </a:lnTo>
                  <a:lnTo>
                    <a:pt x="38" y="114"/>
                  </a:lnTo>
                  <a:lnTo>
                    <a:pt x="36" y="114"/>
                  </a:lnTo>
                  <a:lnTo>
                    <a:pt x="36" y="112"/>
                  </a:lnTo>
                  <a:lnTo>
                    <a:pt x="34" y="110"/>
                  </a:lnTo>
                  <a:lnTo>
                    <a:pt x="32" y="108"/>
                  </a:lnTo>
                  <a:lnTo>
                    <a:pt x="32" y="106"/>
                  </a:lnTo>
                  <a:lnTo>
                    <a:pt x="30" y="104"/>
                  </a:lnTo>
                  <a:lnTo>
                    <a:pt x="28" y="100"/>
                  </a:lnTo>
                  <a:lnTo>
                    <a:pt x="28" y="98"/>
                  </a:lnTo>
                  <a:lnTo>
                    <a:pt x="26" y="96"/>
                  </a:lnTo>
                  <a:lnTo>
                    <a:pt x="26" y="94"/>
                  </a:lnTo>
                  <a:lnTo>
                    <a:pt x="24" y="94"/>
                  </a:lnTo>
                  <a:lnTo>
                    <a:pt x="22" y="88"/>
                  </a:lnTo>
                  <a:lnTo>
                    <a:pt x="22" y="84"/>
                  </a:lnTo>
                  <a:lnTo>
                    <a:pt x="20" y="82"/>
                  </a:lnTo>
                  <a:lnTo>
                    <a:pt x="20" y="80"/>
                  </a:lnTo>
                  <a:lnTo>
                    <a:pt x="18" y="78"/>
                  </a:lnTo>
                  <a:lnTo>
                    <a:pt x="16" y="74"/>
                  </a:lnTo>
                  <a:lnTo>
                    <a:pt x="14" y="72"/>
                  </a:lnTo>
                  <a:lnTo>
                    <a:pt x="14" y="70"/>
                  </a:lnTo>
                  <a:lnTo>
                    <a:pt x="12" y="70"/>
                  </a:lnTo>
                  <a:lnTo>
                    <a:pt x="12" y="68"/>
                  </a:lnTo>
                  <a:lnTo>
                    <a:pt x="10" y="66"/>
                  </a:lnTo>
                  <a:lnTo>
                    <a:pt x="10" y="66"/>
                  </a:lnTo>
                  <a:lnTo>
                    <a:pt x="8" y="62"/>
                  </a:lnTo>
                  <a:lnTo>
                    <a:pt x="6" y="60"/>
                  </a:lnTo>
                  <a:lnTo>
                    <a:pt x="6" y="58"/>
                  </a:lnTo>
                  <a:lnTo>
                    <a:pt x="4" y="58"/>
                  </a:lnTo>
                  <a:lnTo>
                    <a:pt x="4" y="56"/>
                  </a:lnTo>
                  <a:lnTo>
                    <a:pt x="4" y="54"/>
                  </a:lnTo>
                  <a:lnTo>
                    <a:pt x="2" y="54"/>
                  </a:lnTo>
                  <a:lnTo>
                    <a:pt x="2" y="52"/>
                  </a:lnTo>
                  <a:lnTo>
                    <a:pt x="0" y="50"/>
                  </a:lnTo>
                  <a:lnTo>
                    <a:pt x="0" y="48"/>
                  </a:lnTo>
                  <a:lnTo>
                    <a:pt x="0" y="46"/>
                  </a:lnTo>
                  <a:lnTo>
                    <a:pt x="0" y="44"/>
                  </a:lnTo>
                  <a:lnTo>
                    <a:pt x="0" y="42"/>
                  </a:lnTo>
                  <a:lnTo>
                    <a:pt x="0" y="40"/>
                  </a:lnTo>
                  <a:lnTo>
                    <a:pt x="2" y="36"/>
                  </a:lnTo>
                  <a:lnTo>
                    <a:pt x="2" y="34"/>
                  </a:lnTo>
                  <a:lnTo>
                    <a:pt x="2" y="32"/>
                  </a:lnTo>
                  <a:lnTo>
                    <a:pt x="2" y="30"/>
                  </a:lnTo>
                  <a:lnTo>
                    <a:pt x="2" y="28"/>
                  </a:lnTo>
                  <a:lnTo>
                    <a:pt x="2" y="26"/>
                  </a:lnTo>
                  <a:lnTo>
                    <a:pt x="4" y="24"/>
                  </a:lnTo>
                  <a:lnTo>
                    <a:pt x="4" y="22"/>
                  </a:lnTo>
                  <a:lnTo>
                    <a:pt x="4" y="20"/>
                  </a:lnTo>
                  <a:lnTo>
                    <a:pt x="4" y="18"/>
                  </a:lnTo>
                  <a:lnTo>
                    <a:pt x="4" y="18"/>
                  </a:lnTo>
                  <a:lnTo>
                    <a:pt x="4" y="16"/>
                  </a:lnTo>
                  <a:lnTo>
                    <a:pt x="6" y="16"/>
                  </a:lnTo>
                  <a:lnTo>
                    <a:pt x="6" y="14"/>
                  </a:lnTo>
                  <a:lnTo>
                    <a:pt x="8" y="14"/>
                  </a:lnTo>
                  <a:lnTo>
                    <a:pt x="8" y="16"/>
                  </a:lnTo>
                  <a:lnTo>
                    <a:pt x="10" y="14"/>
                  </a:lnTo>
                  <a:lnTo>
                    <a:pt x="12" y="14"/>
                  </a:lnTo>
                  <a:lnTo>
                    <a:pt x="12" y="16"/>
                  </a:lnTo>
                  <a:lnTo>
                    <a:pt x="10" y="16"/>
                  </a:lnTo>
                  <a:lnTo>
                    <a:pt x="10" y="18"/>
                  </a:lnTo>
                  <a:lnTo>
                    <a:pt x="12" y="18"/>
                  </a:lnTo>
                  <a:lnTo>
                    <a:pt x="12" y="18"/>
                  </a:lnTo>
                  <a:lnTo>
                    <a:pt x="10" y="18"/>
                  </a:lnTo>
                  <a:lnTo>
                    <a:pt x="10" y="20"/>
                  </a:lnTo>
                  <a:lnTo>
                    <a:pt x="12" y="20"/>
                  </a:lnTo>
                  <a:lnTo>
                    <a:pt x="14" y="22"/>
                  </a:lnTo>
                  <a:lnTo>
                    <a:pt x="14" y="24"/>
                  </a:lnTo>
                  <a:lnTo>
                    <a:pt x="14" y="26"/>
                  </a:lnTo>
                  <a:lnTo>
                    <a:pt x="16" y="26"/>
                  </a:lnTo>
                  <a:lnTo>
                    <a:pt x="16" y="28"/>
                  </a:lnTo>
                  <a:lnTo>
                    <a:pt x="18" y="28"/>
                  </a:lnTo>
                  <a:lnTo>
                    <a:pt x="18" y="30"/>
                  </a:lnTo>
                  <a:lnTo>
                    <a:pt x="20" y="30"/>
                  </a:lnTo>
                  <a:lnTo>
                    <a:pt x="20" y="32"/>
                  </a:lnTo>
                  <a:lnTo>
                    <a:pt x="20" y="34"/>
                  </a:lnTo>
                  <a:lnTo>
                    <a:pt x="22" y="34"/>
                  </a:lnTo>
                  <a:lnTo>
                    <a:pt x="22" y="36"/>
                  </a:lnTo>
                  <a:lnTo>
                    <a:pt x="22" y="36"/>
                  </a:lnTo>
                  <a:lnTo>
                    <a:pt x="24" y="36"/>
                  </a:lnTo>
                  <a:lnTo>
                    <a:pt x="26" y="36"/>
                  </a:lnTo>
                  <a:lnTo>
                    <a:pt x="26" y="34"/>
                  </a:lnTo>
                  <a:lnTo>
                    <a:pt x="28" y="32"/>
                  </a:lnTo>
                  <a:lnTo>
                    <a:pt x="30" y="32"/>
                  </a:lnTo>
                  <a:lnTo>
                    <a:pt x="30" y="34"/>
                  </a:lnTo>
                  <a:lnTo>
                    <a:pt x="32" y="32"/>
                  </a:lnTo>
                  <a:lnTo>
                    <a:pt x="34" y="32"/>
                  </a:lnTo>
                  <a:lnTo>
                    <a:pt x="36" y="32"/>
                  </a:lnTo>
                  <a:lnTo>
                    <a:pt x="36" y="30"/>
                  </a:lnTo>
                  <a:lnTo>
                    <a:pt x="38" y="32"/>
                  </a:lnTo>
                  <a:lnTo>
                    <a:pt x="40" y="32"/>
                  </a:lnTo>
                  <a:lnTo>
                    <a:pt x="40" y="30"/>
                  </a:lnTo>
                  <a:lnTo>
                    <a:pt x="38" y="30"/>
                  </a:lnTo>
                  <a:lnTo>
                    <a:pt x="38" y="28"/>
                  </a:lnTo>
                  <a:lnTo>
                    <a:pt x="40" y="28"/>
                  </a:lnTo>
                  <a:lnTo>
                    <a:pt x="42" y="28"/>
                  </a:lnTo>
                  <a:lnTo>
                    <a:pt x="42" y="26"/>
                  </a:lnTo>
                  <a:lnTo>
                    <a:pt x="44" y="26"/>
                  </a:lnTo>
                  <a:lnTo>
                    <a:pt x="44" y="24"/>
                  </a:lnTo>
                  <a:lnTo>
                    <a:pt x="42" y="24"/>
                  </a:lnTo>
                  <a:lnTo>
                    <a:pt x="42" y="22"/>
                  </a:lnTo>
                  <a:lnTo>
                    <a:pt x="44" y="22"/>
                  </a:lnTo>
                  <a:lnTo>
                    <a:pt x="46" y="22"/>
                  </a:lnTo>
                  <a:lnTo>
                    <a:pt x="48" y="22"/>
                  </a:lnTo>
                  <a:lnTo>
                    <a:pt x="48" y="20"/>
                  </a:lnTo>
                  <a:lnTo>
                    <a:pt x="48" y="18"/>
                  </a:lnTo>
                  <a:lnTo>
                    <a:pt x="50" y="18"/>
                  </a:lnTo>
                  <a:lnTo>
                    <a:pt x="50" y="16"/>
                  </a:lnTo>
                  <a:lnTo>
                    <a:pt x="52" y="16"/>
                  </a:lnTo>
                  <a:lnTo>
                    <a:pt x="52" y="14"/>
                  </a:lnTo>
                  <a:lnTo>
                    <a:pt x="54" y="14"/>
                  </a:lnTo>
                  <a:lnTo>
                    <a:pt x="56" y="14"/>
                  </a:lnTo>
                  <a:lnTo>
                    <a:pt x="58" y="14"/>
                  </a:lnTo>
                  <a:lnTo>
                    <a:pt x="60" y="16"/>
                  </a:lnTo>
                  <a:lnTo>
                    <a:pt x="62" y="16"/>
                  </a:lnTo>
                  <a:lnTo>
                    <a:pt x="62" y="18"/>
                  </a:lnTo>
                  <a:lnTo>
                    <a:pt x="64" y="18"/>
                  </a:lnTo>
                  <a:lnTo>
                    <a:pt x="66" y="18"/>
                  </a:lnTo>
                  <a:lnTo>
                    <a:pt x="68" y="18"/>
                  </a:lnTo>
                  <a:lnTo>
                    <a:pt x="68" y="18"/>
                  </a:lnTo>
                  <a:lnTo>
                    <a:pt x="68" y="20"/>
                  </a:lnTo>
                  <a:lnTo>
                    <a:pt x="70" y="20"/>
                  </a:lnTo>
                  <a:lnTo>
                    <a:pt x="70" y="22"/>
                  </a:lnTo>
                  <a:lnTo>
                    <a:pt x="70" y="22"/>
                  </a:lnTo>
                  <a:lnTo>
                    <a:pt x="70" y="24"/>
                  </a:lnTo>
                  <a:lnTo>
                    <a:pt x="70" y="26"/>
                  </a:lnTo>
                  <a:lnTo>
                    <a:pt x="72" y="26"/>
                  </a:lnTo>
                  <a:lnTo>
                    <a:pt x="74" y="28"/>
                  </a:lnTo>
                  <a:lnTo>
                    <a:pt x="76" y="28"/>
                  </a:lnTo>
                  <a:lnTo>
                    <a:pt x="76" y="30"/>
                  </a:lnTo>
                  <a:lnTo>
                    <a:pt x="78" y="30"/>
                  </a:lnTo>
                  <a:lnTo>
                    <a:pt x="80" y="30"/>
                  </a:lnTo>
                  <a:lnTo>
                    <a:pt x="80" y="32"/>
                  </a:lnTo>
                  <a:lnTo>
                    <a:pt x="82" y="32"/>
                  </a:lnTo>
                  <a:lnTo>
                    <a:pt x="84" y="32"/>
                  </a:lnTo>
                  <a:lnTo>
                    <a:pt x="86" y="32"/>
                  </a:lnTo>
                  <a:lnTo>
                    <a:pt x="86" y="34"/>
                  </a:lnTo>
                  <a:lnTo>
                    <a:pt x="86" y="32"/>
                  </a:lnTo>
                  <a:lnTo>
                    <a:pt x="88" y="34"/>
                  </a:lnTo>
                  <a:lnTo>
                    <a:pt x="90" y="34"/>
                  </a:lnTo>
                  <a:lnTo>
                    <a:pt x="92" y="34"/>
                  </a:lnTo>
                  <a:lnTo>
                    <a:pt x="94" y="34"/>
                  </a:lnTo>
                  <a:lnTo>
                    <a:pt x="94" y="36"/>
                  </a:lnTo>
                  <a:lnTo>
                    <a:pt x="96" y="36"/>
                  </a:lnTo>
                  <a:lnTo>
                    <a:pt x="98" y="36"/>
                  </a:lnTo>
                  <a:lnTo>
                    <a:pt x="100" y="36"/>
                  </a:lnTo>
                  <a:lnTo>
                    <a:pt x="102" y="36"/>
                  </a:lnTo>
                  <a:lnTo>
                    <a:pt x="102" y="38"/>
                  </a:lnTo>
                  <a:lnTo>
                    <a:pt x="100" y="38"/>
                  </a:lnTo>
                  <a:lnTo>
                    <a:pt x="100" y="40"/>
                  </a:lnTo>
                  <a:lnTo>
                    <a:pt x="98" y="42"/>
                  </a:lnTo>
                  <a:lnTo>
                    <a:pt x="98" y="44"/>
                  </a:lnTo>
                  <a:lnTo>
                    <a:pt x="96" y="46"/>
                  </a:lnTo>
                  <a:lnTo>
                    <a:pt x="96" y="44"/>
                  </a:lnTo>
                  <a:lnTo>
                    <a:pt x="96" y="42"/>
                  </a:lnTo>
                  <a:lnTo>
                    <a:pt x="94" y="42"/>
                  </a:lnTo>
                  <a:lnTo>
                    <a:pt x="92" y="42"/>
                  </a:lnTo>
                  <a:lnTo>
                    <a:pt x="90" y="44"/>
                  </a:lnTo>
                  <a:lnTo>
                    <a:pt x="88" y="44"/>
                  </a:lnTo>
                  <a:lnTo>
                    <a:pt x="88" y="46"/>
                  </a:lnTo>
                  <a:lnTo>
                    <a:pt x="86" y="46"/>
                  </a:lnTo>
                  <a:lnTo>
                    <a:pt x="86" y="48"/>
                  </a:lnTo>
                  <a:lnTo>
                    <a:pt x="84" y="48"/>
                  </a:lnTo>
                  <a:lnTo>
                    <a:pt x="82" y="48"/>
                  </a:lnTo>
                  <a:lnTo>
                    <a:pt x="80" y="50"/>
                  </a:lnTo>
                  <a:lnTo>
                    <a:pt x="80" y="52"/>
                  </a:lnTo>
                  <a:lnTo>
                    <a:pt x="78" y="52"/>
                  </a:lnTo>
                  <a:lnTo>
                    <a:pt x="76" y="52"/>
                  </a:lnTo>
                  <a:lnTo>
                    <a:pt x="74" y="52"/>
                  </a:lnTo>
                  <a:lnTo>
                    <a:pt x="74" y="50"/>
                  </a:lnTo>
                  <a:lnTo>
                    <a:pt x="72" y="50"/>
                  </a:lnTo>
                  <a:lnTo>
                    <a:pt x="72" y="52"/>
                  </a:lnTo>
                  <a:lnTo>
                    <a:pt x="74" y="52"/>
                  </a:lnTo>
                  <a:lnTo>
                    <a:pt x="74" y="54"/>
                  </a:lnTo>
                  <a:lnTo>
                    <a:pt x="76" y="54"/>
                  </a:lnTo>
                  <a:lnTo>
                    <a:pt x="76" y="56"/>
                  </a:lnTo>
                  <a:lnTo>
                    <a:pt x="76" y="54"/>
                  </a:lnTo>
                  <a:lnTo>
                    <a:pt x="78" y="54"/>
                  </a:lnTo>
                  <a:lnTo>
                    <a:pt x="80" y="52"/>
                  </a:lnTo>
                  <a:lnTo>
                    <a:pt x="80" y="50"/>
                  </a:lnTo>
                  <a:lnTo>
                    <a:pt x="82" y="50"/>
                  </a:lnTo>
                  <a:lnTo>
                    <a:pt x="84" y="50"/>
                  </a:lnTo>
                  <a:lnTo>
                    <a:pt x="86" y="48"/>
                  </a:lnTo>
                  <a:lnTo>
                    <a:pt x="88" y="48"/>
                  </a:lnTo>
                  <a:lnTo>
                    <a:pt x="90" y="48"/>
                  </a:lnTo>
                  <a:lnTo>
                    <a:pt x="90" y="50"/>
                  </a:lnTo>
                  <a:lnTo>
                    <a:pt x="92" y="50"/>
                  </a:lnTo>
                  <a:lnTo>
                    <a:pt x="94" y="52"/>
                  </a:lnTo>
                  <a:lnTo>
                    <a:pt x="94" y="54"/>
                  </a:lnTo>
                  <a:lnTo>
                    <a:pt x="96" y="54"/>
                  </a:lnTo>
                  <a:lnTo>
                    <a:pt x="98" y="56"/>
                  </a:lnTo>
                  <a:lnTo>
                    <a:pt x="96" y="56"/>
                  </a:lnTo>
                  <a:lnTo>
                    <a:pt x="94" y="54"/>
                  </a:lnTo>
                  <a:lnTo>
                    <a:pt x="92" y="56"/>
                  </a:lnTo>
                  <a:lnTo>
                    <a:pt x="94" y="58"/>
                  </a:lnTo>
                  <a:lnTo>
                    <a:pt x="94" y="60"/>
                  </a:lnTo>
                  <a:lnTo>
                    <a:pt x="92" y="60"/>
                  </a:lnTo>
                  <a:lnTo>
                    <a:pt x="90" y="60"/>
                  </a:lnTo>
                  <a:lnTo>
                    <a:pt x="90" y="62"/>
                  </a:lnTo>
                  <a:lnTo>
                    <a:pt x="90" y="60"/>
                  </a:lnTo>
                  <a:lnTo>
                    <a:pt x="88" y="62"/>
                  </a:lnTo>
                  <a:lnTo>
                    <a:pt x="86" y="62"/>
                  </a:lnTo>
                  <a:lnTo>
                    <a:pt x="86" y="64"/>
                  </a:lnTo>
                  <a:lnTo>
                    <a:pt x="88" y="66"/>
                  </a:lnTo>
                  <a:lnTo>
                    <a:pt x="88" y="64"/>
                  </a:lnTo>
                  <a:lnTo>
                    <a:pt x="90" y="66"/>
                  </a:lnTo>
                  <a:lnTo>
                    <a:pt x="90" y="66"/>
                  </a:lnTo>
                  <a:lnTo>
                    <a:pt x="92" y="66"/>
                  </a:lnTo>
                  <a:lnTo>
                    <a:pt x="92" y="66"/>
                  </a:lnTo>
                  <a:lnTo>
                    <a:pt x="92" y="64"/>
                  </a:lnTo>
                  <a:lnTo>
                    <a:pt x="94" y="64"/>
                  </a:lnTo>
                  <a:lnTo>
                    <a:pt x="96" y="64"/>
                  </a:lnTo>
                  <a:lnTo>
                    <a:pt x="96" y="66"/>
                  </a:lnTo>
                  <a:lnTo>
                    <a:pt x="96" y="64"/>
                  </a:lnTo>
                  <a:lnTo>
                    <a:pt x="98" y="64"/>
                  </a:lnTo>
                  <a:lnTo>
                    <a:pt x="98" y="66"/>
                  </a:lnTo>
                  <a:lnTo>
                    <a:pt x="100" y="66"/>
                  </a:lnTo>
                  <a:lnTo>
                    <a:pt x="102" y="66"/>
                  </a:lnTo>
                  <a:lnTo>
                    <a:pt x="104" y="66"/>
                  </a:lnTo>
                  <a:lnTo>
                    <a:pt x="106" y="64"/>
                  </a:lnTo>
                  <a:lnTo>
                    <a:pt x="106" y="62"/>
                  </a:lnTo>
                  <a:lnTo>
                    <a:pt x="106" y="60"/>
                  </a:lnTo>
                  <a:lnTo>
                    <a:pt x="104" y="60"/>
                  </a:lnTo>
                  <a:lnTo>
                    <a:pt x="102" y="60"/>
                  </a:lnTo>
                  <a:lnTo>
                    <a:pt x="100" y="60"/>
                  </a:lnTo>
                  <a:lnTo>
                    <a:pt x="100" y="58"/>
                  </a:lnTo>
                  <a:lnTo>
                    <a:pt x="98" y="58"/>
                  </a:lnTo>
                  <a:lnTo>
                    <a:pt x="100" y="56"/>
                  </a:lnTo>
                  <a:lnTo>
                    <a:pt x="102" y="58"/>
                  </a:lnTo>
                  <a:lnTo>
                    <a:pt x="104" y="58"/>
                  </a:lnTo>
                  <a:lnTo>
                    <a:pt x="106" y="60"/>
                  </a:lnTo>
                  <a:lnTo>
                    <a:pt x="108" y="60"/>
                  </a:lnTo>
                  <a:lnTo>
                    <a:pt x="108" y="62"/>
                  </a:lnTo>
                  <a:lnTo>
                    <a:pt x="108" y="64"/>
                  </a:lnTo>
                  <a:lnTo>
                    <a:pt x="108" y="66"/>
                  </a:lnTo>
                  <a:lnTo>
                    <a:pt x="108" y="66"/>
                  </a:lnTo>
                  <a:lnTo>
                    <a:pt x="108" y="68"/>
                  </a:lnTo>
                  <a:lnTo>
                    <a:pt x="108" y="70"/>
                  </a:lnTo>
                  <a:lnTo>
                    <a:pt x="108" y="72"/>
                  </a:lnTo>
                  <a:lnTo>
                    <a:pt x="110" y="74"/>
                  </a:lnTo>
                  <a:lnTo>
                    <a:pt x="110" y="76"/>
                  </a:lnTo>
                  <a:lnTo>
                    <a:pt x="108" y="76"/>
                  </a:lnTo>
                  <a:lnTo>
                    <a:pt x="108" y="78"/>
                  </a:lnTo>
                  <a:lnTo>
                    <a:pt x="108" y="80"/>
                  </a:lnTo>
                  <a:lnTo>
                    <a:pt x="108" y="82"/>
                  </a:lnTo>
                  <a:lnTo>
                    <a:pt x="108" y="84"/>
                  </a:lnTo>
                  <a:lnTo>
                    <a:pt x="106" y="84"/>
                  </a:lnTo>
                  <a:lnTo>
                    <a:pt x="104" y="84"/>
                  </a:lnTo>
                  <a:lnTo>
                    <a:pt x="106" y="86"/>
                  </a:lnTo>
                  <a:lnTo>
                    <a:pt x="108" y="86"/>
                  </a:lnTo>
                  <a:lnTo>
                    <a:pt x="110" y="84"/>
                  </a:lnTo>
                  <a:lnTo>
                    <a:pt x="110" y="80"/>
                  </a:lnTo>
                  <a:lnTo>
                    <a:pt x="114" y="80"/>
                  </a:lnTo>
                  <a:lnTo>
                    <a:pt x="116" y="80"/>
                  </a:lnTo>
                  <a:lnTo>
                    <a:pt x="116" y="82"/>
                  </a:lnTo>
                  <a:lnTo>
                    <a:pt x="114" y="84"/>
                  </a:lnTo>
                  <a:lnTo>
                    <a:pt x="110" y="86"/>
                  </a:lnTo>
                  <a:lnTo>
                    <a:pt x="108" y="88"/>
                  </a:lnTo>
                  <a:lnTo>
                    <a:pt x="102" y="88"/>
                  </a:lnTo>
                  <a:lnTo>
                    <a:pt x="102" y="92"/>
                  </a:lnTo>
                  <a:lnTo>
                    <a:pt x="102" y="94"/>
                  </a:lnTo>
                  <a:lnTo>
                    <a:pt x="106" y="96"/>
                  </a:lnTo>
                  <a:lnTo>
                    <a:pt x="106" y="98"/>
                  </a:lnTo>
                  <a:lnTo>
                    <a:pt x="108" y="100"/>
                  </a:lnTo>
                  <a:lnTo>
                    <a:pt x="108" y="102"/>
                  </a:lnTo>
                  <a:lnTo>
                    <a:pt x="106" y="104"/>
                  </a:lnTo>
                  <a:lnTo>
                    <a:pt x="106" y="106"/>
                  </a:lnTo>
                  <a:lnTo>
                    <a:pt x="106" y="108"/>
                  </a:lnTo>
                  <a:lnTo>
                    <a:pt x="104" y="108"/>
                  </a:lnTo>
                  <a:close/>
                  <a:moveTo>
                    <a:pt x="266" y="2"/>
                  </a:moveTo>
                  <a:lnTo>
                    <a:pt x="268" y="2"/>
                  </a:lnTo>
                  <a:lnTo>
                    <a:pt x="268" y="0"/>
                  </a:lnTo>
                  <a:lnTo>
                    <a:pt x="268" y="2"/>
                  </a:lnTo>
                  <a:lnTo>
                    <a:pt x="270" y="2"/>
                  </a:lnTo>
                  <a:lnTo>
                    <a:pt x="270" y="0"/>
                  </a:lnTo>
                  <a:lnTo>
                    <a:pt x="270" y="2"/>
                  </a:lnTo>
                  <a:lnTo>
                    <a:pt x="270" y="4"/>
                  </a:lnTo>
                  <a:lnTo>
                    <a:pt x="270" y="6"/>
                  </a:lnTo>
                  <a:lnTo>
                    <a:pt x="270" y="10"/>
                  </a:lnTo>
                  <a:lnTo>
                    <a:pt x="270" y="14"/>
                  </a:lnTo>
                  <a:lnTo>
                    <a:pt x="270" y="16"/>
                  </a:lnTo>
                  <a:lnTo>
                    <a:pt x="268" y="16"/>
                  </a:lnTo>
                  <a:lnTo>
                    <a:pt x="268" y="18"/>
                  </a:lnTo>
                  <a:lnTo>
                    <a:pt x="266" y="18"/>
                  </a:lnTo>
                  <a:lnTo>
                    <a:pt x="264" y="18"/>
                  </a:lnTo>
                  <a:lnTo>
                    <a:pt x="264" y="18"/>
                  </a:lnTo>
                  <a:lnTo>
                    <a:pt x="262" y="18"/>
                  </a:lnTo>
                  <a:lnTo>
                    <a:pt x="262" y="18"/>
                  </a:lnTo>
                  <a:lnTo>
                    <a:pt x="262" y="20"/>
                  </a:lnTo>
                  <a:lnTo>
                    <a:pt x="260" y="20"/>
                  </a:lnTo>
                  <a:lnTo>
                    <a:pt x="258" y="20"/>
                  </a:lnTo>
                  <a:lnTo>
                    <a:pt x="256" y="22"/>
                  </a:lnTo>
                  <a:lnTo>
                    <a:pt x="254" y="22"/>
                  </a:lnTo>
                  <a:lnTo>
                    <a:pt x="252" y="22"/>
                  </a:lnTo>
                  <a:lnTo>
                    <a:pt x="250" y="24"/>
                  </a:lnTo>
                  <a:lnTo>
                    <a:pt x="248" y="24"/>
                  </a:lnTo>
                  <a:lnTo>
                    <a:pt x="246" y="26"/>
                  </a:lnTo>
                  <a:lnTo>
                    <a:pt x="244" y="26"/>
                  </a:lnTo>
                  <a:lnTo>
                    <a:pt x="242" y="28"/>
                  </a:lnTo>
                  <a:lnTo>
                    <a:pt x="240" y="28"/>
                  </a:lnTo>
                  <a:lnTo>
                    <a:pt x="238" y="28"/>
                  </a:lnTo>
                  <a:lnTo>
                    <a:pt x="238" y="30"/>
                  </a:lnTo>
                  <a:lnTo>
                    <a:pt x="236" y="30"/>
                  </a:lnTo>
                  <a:lnTo>
                    <a:pt x="234" y="30"/>
                  </a:lnTo>
                  <a:lnTo>
                    <a:pt x="234" y="32"/>
                  </a:lnTo>
                  <a:lnTo>
                    <a:pt x="232" y="32"/>
                  </a:lnTo>
                  <a:lnTo>
                    <a:pt x="230" y="32"/>
                  </a:lnTo>
                  <a:lnTo>
                    <a:pt x="226" y="34"/>
                  </a:lnTo>
                  <a:lnTo>
                    <a:pt x="224" y="36"/>
                  </a:lnTo>
                  <a:lnTo>
                    <a:pt x="220" y="36"/>
                  </a:lnTo>
                  <a:lnTo>
                    <a:pt x="218" y="38"/>
                  </a:lnTo>
                  <a:lnTo>
                    <a:pt x="216" y="40"/>
                  </a:lnTo>
                  <a:lnTo>
                    <a:pt x="214" y="40"/>
                  </a:lnTo>
                  <a:lnTo>
                    <a:pt x="210" y="42"/>
                  </a:lnTo>
                  <a:lnTo>
                    <a:pt x="208" y="44"/>
                  </a:lnTo>
                  <a:lnTo>
                    <a:pt x="204" y="46"/>
                  </a:lnTo>
                  <a:lnTo>
                    <a:pt x="200" y="48"/>
                  </a:lnTo>
                  <a:lnTo>
                    <a:pt x="198" y="48"/>
                  </a:lnTo>
                  <a:lnTo>
                    <a:pt x="196" y="50"/>
                  </a:lnTo>
                  <a:lnTo>
                    <a:pt x="192" y="52"/>
                  </a:lnTo>
                  <a:lnTo>
                    <a:pt x="190" y="52"/>
                  </a:lnTo>
                  <a:lnTo>
                    <a:pt x="190" y="54"/>
                  </a:lnTo>
                  <a:lnTo>
                    <a:pt x="188" y="54"/>
                  </a:lnTo>
                  <a:lnTo>
                    <a:pt x="186" y="56"/>
                  </a:lnTo>
                  <a:lnTo>
                    <a:pt x="184" y="56"/>
                  </a:lnTo>
                  <a:lnTo>
                    <a:pt x="180" y="58"/>
                  </a:lnTo>
                  <a:lnTo>
                    <a:pt x="176" y="60"/>
                  </a:lnTo>
                  <a:lnTo>
                    <a:pt x="174" y="62"/>
                  </a:lnTo>
                  <a:lnTo>
                    <a:pt x="172" y="64"/>
                  </a:lnTo>
                  <a:lnTo>
                    <a:pt x="170" y="66"/>
                  </a:lnTo>
                  <a:lnTo>
                    <a:pt x="168" y="66"/>
                  </a:lnTo>
                  <a:lnTo>
                    <a:pt x="166" y="68"/>
                  </a:lnTo>
                  <a:lnTo>
                    <a:pt x="166" y="70"/>
                  </a:lnTo>
                  <a:lnTo>
                    <a:pt x="164" y="72"/>
                  </a:lnTo>
                  <a:lnTo>
                    <a:pt x="162" y="74"/>
                  </a:lnTo>
                  <a:lnTo>
                    <a:pt x="162" y="76"/>
                  </a:lnTo>
                  <a:lnTo>
                    <a:pt x="162" y="78"/>
                  </a:lnTo>
                  <a:lnTo>
                    <a:pt x="160" y="78"/>
                  </a:lnTo>
                  <a:lnTo>
                    <a:pt x="160" y="80"/>
                  </a:lnTo>
                  <a:lnTo>
                    <a:pt x="160" y="82"/>
                  </a:lnTo>
                  <a:lnTo>
                    <a:pt x="158" y="82"/>
                  </a:lnTo>
                  <a:lnTo>
                    <a:pt x="158" y="84"/>
                  </a:lnTo>
                  <a:lnTo>
                    <a:pt x="156" y="82"/>
                  </a:lnTo>
                  <a:lnTo>
                    <a:pt x="154" y="82"/>
                  </a:lnTo>
                  <a:lnTo>
                    <a:pt x="152" y="82"/>
                  </a:lnTo>
                  <a:lnTo>
                    <a:pt x="150" y="84"/>
                  </a:lnTo>
                  <a:lnTo>
                    <a:pt x="148" y="84"/>
                  </a:lnTo>
                  <a:lnTo>
                    <a:pt x="146" y="84"/>
                  </a:lnTo>
                  <a:lnTo>
                    <a:pt x="144" y="84"/>
                  </a:lnTo>
                  <a:lnTo>
                    <a:pt x="142" y="86"/>
                  </a:lnTo>
                  <a:lnTo>
                    <a:pt x="142" y="84"/>
                  </a:lnTo>
                  <a:lnTo>
                    <a:pt x="142" y="82"/>
                  </a:lnTo>
                  <a:lnTo>
                    <a:pt x="144" y="82"/>
                  </a:lnTo>
                  <a:lnTo>
                    <a:pt x="144" y="80"/>
                  </a:lnTo>
                  <a:lnTo>
                    <a:pt x="144" y="78"/>
                  </a:lnTo>
                  <a:lnTo>
                    <a:pt x="146" y="78"/>
                  </a:lnTo>
                  <a:lnTo>
                    <a:pt x="146" y="76"/>
                  </a:lnTo>
                  <a:lnTo>
                    <a:pt x="148" y="74"/>
                  </a:lnTo>
                  <a:lnTo>
                    <a:pt x="146" y="76"/>
                  </a:lnTo>
                  <a:lnTo>
                    <a:pt x="146" y="74"/>
                  </a:lnTo>
                  <a:lnTo>
                    <a:pt x="148" y="74"/>
                  </a:lnTo>
                  <a:lnTo>
                    <a:pt x="148" y="72"/>
                  </a:lnTo>
                  <a:lnTo>
                    <a:pt x="150" y="72"/>
                  </a:lnTo>
                  <a:lnTo>
                    <a:pt x="150" y="70"/>
                  </a:lnTo>
                  <a:lnTo>
                    <a:pt x="152" y="70"/>
                  </a:lnTo>
                  <a:lnTo>
                    <a:pt x="154" y="68"/>
                  </a:lnTo>
                  <a:lnTo>
                    <a:pt x="154" y="66"/>
                  </a:lnTo>
                  <a:lnTo>
                    <a:pt x="156" y="66"/>
                  </a:lnTo>
                  <a:lnTo>
                    <a:pt x="158" y="66"/>
                  </a:lnTo>
                  <a:lnTo>
                    <a:pt x="160" y="64"/>
                  </a:lnTo>
                  <a:lnTo>
                    <a:pt x="162" y="62"/>
                  </a:lnTo>
                  <a:lnTo>
                    <a:pt x="164" y="62"/>
                  </a:lnTo>
                  <a:lnTo>
                    <a:pt x="166" y="60"/>
                  </a:lnTo>
                  <a:lnTo>
                    <a:pt x="166" y="60"/>
                  </a:lnTo>
                  <a:lnTo>
                    <a:pt x="166" y="58"/>
                  </a:lnTo>
                  <a:lnTo>
                    <a:pt x="168" y="58"/>
                  </a:lnTo>
                  <a:lnTo>
                    <a:pt x="168" y="56"/>
                  </a:lnTo>
                  <a:lnTo>
                    <a:pt x="166" y="56"/>
                  </a:lnTo>
                  <a:lnTo>
                    <a:pt x="168" y="56"/>
                  </a:lnTo>
                  <a:lnTo>
                    <a:pt x="168" y="54"/>
                  </a:lnTo>
                  <a:lnTo>
                    <a:pt x="168" y="52"/>
                  </a:lnTo>
                  <a:lnTo>
                    <a:pt x="168" y="50"/>
                  </a:lnTo>
                  <a:lnTo>
                    <a:pt x="170" y="50"/>
                  </a:lnTo>
                  <a:lnTo>
                    <a:pt x="170" y="48"/>
                  </a:lnTo>
                  <a:lnTo>
                    <a:pt x="172" y="48"/>
                  </a:lnTo>
                  <a:lnTo>
                    <a:pt x="172" y="46"/>
                  </a:lnTo>
                  <a:lnTo>
                    <a:pt x="174" y="46"/>
                  </a:lnTo>
                  <a:lnTo>
                    <a:pt x="176" y="44"/>
                  </a:lnTo>
                  <a:lnTo>
                    <a:pt x="178" y="44"/>
                  </a:lnTo>
                  <a:lnTo>
                    <a:pt x="180" y="44"/>
                  </a:lnTo>
                  <a:lnTo>
                    <a:pt x="182" y="44"/>
                  </a:lnTo>
                  <a:lnTo>
                    <a:pt x="184" y="44"/>
                  </a:lnTo>
                  <a:lnTo>
                    <a:pt x="184" y="46"/>
                  </a:lnTo>
                  <a:lnTo>
                    <a:pt x="186" y="46"/>
                  </a:lnTo>
                  <a:lnTo>
                    <a:pt x="186" y="44"/>
                  </a:lnTo>
                  <a:lnTo>
                    <a:pt x="188" y="44"/>
                  </a:lnTo>
                  <a:lnTo>
                    <a:pt x="190" y="44"/>
                  </a:lnTo>
                  <a:lnTo>
                    <a:pt x="192" y="44"/>
                  </a:lnTo>
                  <a:lnTo>
                    <a:pt x="194" y="42"/>
                  </a:lnTo>
                  <a:lnTo>
                    <a:pt x="196" y="42"/>
                  </a:lnTo>
                  <a:lnTo>
                    <a:pt x="198" y="42"/>
                  </a:lnTo>
                  <a:lnTo>
                    <a:pt x="198" y="40"/>
                  </a:lnTo>
                  <a:lnTo>
                    <a:pt x="200" y="40"/>
                  </a:lnTo>
                  <a:lnTo>
                    <a:pt x="200" y="38"/>
                  </a:lnTo>
                  <a:lnTo>
                    <a:pt x="202" y="38"/>
                  </a:lnTo>
                  <a:lnTo>
                    <a:pt x="200" y="36"/>
                  </a:lnTo>
                  <a:lnTo>
                    <a:pt x="200" y="34"/>
                  </a:lnTo>
                  <a:lnTo>
                    <a:pt x="202" y="34"/>
                  </a:lnTo>
                  <a:lnTo>
                    <a:pt x="202" y="32"/>
                  </a:lnTo>
                  <a:lnTo>
                    <a:pt x="202" y="30"/>
                  </a:lnTo>
                  <a:lnTo>
                    <a:pt x="204" y="30"/>
                  </a:lnTo>
                  <a:lnTo>
                    <a:pt x="204" y="28"/>
                  </a:lnTo>
                  <a:lnTo>
                    <a:pt x="206" y="26"/>
                  </a:lnTo>
                  <a:lnTo>
                    <a:pt x="208" y="26"/>
                  </a:lnTo>
                  <a:lnTo>
                    <a:pt x="208" y="24"/>
                  </a:lnTo>
                  <a:lnTo>
                    <a:pt x="210" y="24"/>
                  </a:lnTo>
                  <a:lnTo>
                    <a:pt x="212" y="24"/>
                  </a:lnTo>
                  <a:lnTo>
                    <a:pt x="214" y="24"/>
                  </a:lnTo>
                  <a:lnTo>
                    <a:pt x="214" y="26"/>
                  </a:lnTo>
                  <a:lnTo>
                    <a:pt x="216" y="26"/>
                  </a:lnTo>
                  <a:lnTo>
                    <a:pt x="216" y="28"/>
                  </a:lnTo>
                  <a:lnTo>
                    <a:pt x="218" y="28"/>
                  </a:lnTo>
                  <a:lnTo>
                    <a:pt x="220" y="28"/>
                  </a:lnTo>
                  <a:lnTo>
                    <a:pt x="222" y="28"/>
                  </a:lnTo>
                  <a:lnTo>
                    <a:pt x="224" y="28"/>
                  </a:lnTo>
                  <a:lnTo>
                    <a:pt x="224" y="30"/>
                  </a:lnTo>
                  <a:lnTo>
                    <a:pt x="226" y="30"/>
                  </a:lnTo>
                  <a:lnTo>
                    <a:pt x="228" y="30"/>
                  </a:lnTo>
                  <a:lnTo>
                    <a:pt x="228" y="32"/>
                  </a:lnTo>
                  <a:lnTo>
                    <a:pt x="230" y="32"/>
                  </a:lnTo>
                  <a:lnTo>
                    <a:pt x="230" y="30"/>
                  </a:lnTo>
                  <a:lnTo>
                    <a:pt x="232" y="30"/>
                  </a:lnTo>
                  <a:lnTo>
                    <a:pt x="234" y="30"/>
                  </a:lnTo>
                  <a:lnTo>
                    <a:pt x="234" y="28"/>
                  </a:lnTo>
                  <a:lnTo>
                    <a:pt x="234" y="26"/>
                  </a:lnTo>
                  <a:lnTo>
                    <a:pt x="236" y="26"/>
                  </a:lnTo>
                  <a:lnTo>
                    <a:pt x="236" y="24"/>
                  </a:lnTo>
                  <a:lnTo>
                    <a:pt x="238" y="22"/>
                  </a:lnTo>
                  <a:lnTo>
                    <a:pt x="238" y="20"/>
                  </a:lnTo>
                  <a:lnTo>
                    <a:pt x="240" y="18"/>
                  </a:lnTo>
                  <a:lnTo>
                    <a:pt x="240" y="18"/>
                  </a:lnTo>
                  <a:lnTo>
                    <a:pt x="242" y="18"/>
                  </a:lnTo>
                  <a:lnTo>
                    <a:pt x="242" y="16"/>
                  </a:lnTo>
                  <a:lnTo>
                    <a:pt x="240" y="16"/>
                  </a:lnTo>
                  <a:lnTo>
                    <a:pt x="242" y="14"/>
                  </a:lnTo>
                  <a:lnTo>
                    <a:pt x="244" y="14"/>
                  </a:lnTo>
                  <a:lnTo>
                    <a:pt x="246" y="14"/>
                  </a:lnTo>
                  <a:lnTo>
                    <a:pt x="246" y="12"/>
                  </a:lnTo>
                  <a:lnTo>
                    <a:pt x="248" y="12"/>
                  </a:lnTo>
                  <a:lnTo>
                    <a:pt x="248" y="14"/>
                  </a:lnTo>
                  <a:lnTo>
                    <a:pt x="250" y="14"/>
                  </a:lnTo>
                  <a:lnTo>
                    <a:pt x="250" y="12"/>
                  </a:lnTo>
                  <a:lnTo>
                    <a:pt x="252" y="12"/>
                  </a:lnTo>
                  <a:lnTo>
                    <a:pt x="254" y="12"/>
                  </a:lnTo>
                  <a:lnTo>
                    <a:pt x="256" y="12"/>
                  </a:lnTo>
                  <a:lnTo>
                    <a:pt x="258" y="10"/>
                  </a:lnTo>
                  <a:lnTo>
                    <a:pt x="258" y="8"/>
                  </a:lnTo>
                  <a:lnTo>
                    <a:pt x="258" y="6"/>
                  </a:lnTo>
                  <a:lnTo>
                    <a:pt x="258" y="4"/>
                  </a:lnTo>
                  <a:lnTo>
                    <a:pt x="258" y="2"/>
                  </a:lnTo>
                  <a:lnTo>
                    <a:pt x="260" y="2"/>
                  </a:lnTo>
                  <a:lnTo>
                    <a:pt x="260" y="0"/>
                  </a:lnTo>
                  <a:lnTo>
                    <a:pt x="262" y="0"/>
                  </a:lnTo>
                  <a:lnTo>
                    <a:pt x="262" y="0"/>
                  </a:lnTo>
                  <a:lnTo>
                    <a:pt x="264" y="0"/>
                  </a:lnTo>
                  <a:lnTo>
                    <a:pt x="264" y="2"/>
                  </a:lnTo>
                  <a:lnTo>
                    <a:pt x="266" y="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6" name="Freeform 11"/>
            <p:cNvSpPr>
              <a:spLocks/>
            </p:cNvSpPr>
            <p:nvPr/>
          </p:nvSpPr>
          <p:spPr bwMode="auto">
            <a:xfrm>
              <a:off x="6200775" y="4117975"/>
              <a:ext cx="355600" cy="363538"/>
            </a:xfrm>
            <a:custGeom>
              <a:avLst/>
              <a:gdLst>
                <a:gd name="T0" fmla="*/ 124 w 224"/>
                <a:gd name="T1" fmla="*/ 48 h 229"/>
                <a:gd name="T2" fmla="*/ 130 w 224"/>
                <a:gd name="T3" fmla="*/ 52 h 229"/>
                <a:gd name="T4" fmla="*/ 138 w 224"/>
                <a:gd name="T5" fmla="*/ 62 h 229"/>
                <a:gd name="T6" fmla="*/ 144 w 224"/>
                <a:gd name="T7" fmla="*/ 73 h 229"/>
                <a:gd name="T8" fmla="*/ 154 w 224"/>
                <a:gd name="T9" fmla="*/ 85 h 229"/>
                <a:gd name="T10" fmla="*/ 162 w 224"/>
                <a:gd name="T11" fmla="*/ 95 h 229"/>
                <a:gd name="T12" fmla="*/ 176 w 224"/>
                <a:gd name="T13" fmla="*/ 111 h 229"/>
                <a:gd name="T14" fmla="*/ 184 w 224"/>
                <a:gd name="T15" fmla="*/ 121 h 229"/>
                <a:gd name="T16" fmla="*/ 192 w 224"/>
                <a:gd name="T17" fmla="*/ 133 h 229"/>
                <a:gd name="T18" fmla="*/ 198 w 224"/>
                <a:gd name="T19" fmla="*/ 137 h 229"/>
                <a:gd name="T20" fmla="*/ 204 w 224"/>
                <a:gd name="T21" fmla="*/ 147 h 229"/>
                <a:gd name="T22" fmla="*/ 210 w 224"/>
                <a:gd name="T23" fmla="*/ 153 h 229"/>
                <a:gd name="T24" fmla="*/ 222 w 224"/>
                <a:gd name="T25" fmla="*/ 171 h 229"/>
                <a:gd name="T26" fmla="*/ 210 w 224"/>
                <a:gd name="T27" fmla="*/ 179 h 229"/>
                <a:gd name="T28" fmla="*/ 202 w 224"/>
                <a:gd name="T29" fmla="*/ 185 h 229"/>
                <a:gd name="T30" fmla="*/ 196 w 224"/>
                <a:gd name="T31" fmla="*/ 191 h 229"/>
                <a:gd name="T32" fmla="*/ 180 w 224"/>
                <a:gd name="T33" fmla="*/ 205 h 229"/>
                <a:gd name="T34" fmla="*/ 172 w 224"/>
                <a:gd name="T35" fmla="*/ 211 h 229"/>
                <a:gd name="T36" fmla="*/ 162 w 224"/>
                <a:gd name="T37" fmla="*/ 219 h 229"/>
                <a:gd name="T38" fmla="*/ 154 w 224"/>
                <a:gd name="T39" fmla="*/ 227 h 229"/>
                <a:gd name="T40" fmla="*/ 148 w 224"/>
                <a:gd name="T41" fmla="*/ 227 h 229"/>
                <a:gd name="T42" fmla="*/ 144 w 224"/>
                <a:gd name="T43" fmla="*/ 219 h 229"/>
                <a:gd name="T44" fmla="*/ 134 w 224"/>
                <a:gd name="T45" fmla="*/ 219 h 229"/>
                <a:gd name="T46" fmla="*/ 112 w 224"/>
                <a:gd name="T47" fmla="*/ 219 h 229"/>
                <a:gd name="T48" fmla="*/ 88 w 224"/>
                <a:gd name="T49" fmla="*/ 219 h 229"/>
                <a:gd name="T50" fmla="*/ 64 w 224"/>
                <a:gd name="T51" fmla="*/ 219 h 229"/>
                <a:gd name="T52" fmla="*/ 52 w 224"/>
                <a:gd name="T53" fmla="*/ 219 h 229"/>
                <a:gd name="T54" fmla="*/ 34 w 224"/>
                <a:gd name="T55" fmla="*/ 219 h 229"/>
                <a:gd name="T56" fmla="*/ 14 w 224"/>
                <a:gd name="T57" fmla="*/ 219 h 229"/>
                <a:gd name="T58" fmla="*/ 0 w 224"/>
                <a:gd name="T59" fmla="*/ 213 h 229"/>
                <a:gd name="T60" fmla="*/ 0 w 224"/>
                <a:gd name="T61" fmla="*/ 197 h 229"/>
                <a:gd name="T62" fmla="*/ 0 w 224"/>
                <a:gd name="T63" fmla="*/ 183 h 229"/>
                <a:gd name="T64" fmla="*/ 0 w 224"/>
                <a:gd name="T65" fmla="*/ 173 h 229"/>
                <a:gd name="T66" fmla="*/ 0 w 224"/>
                <a:gd name="T67" fmla="*/ 157 h 229"/>
                <a:gd name="T68" fmla="*/ 0 w 224"/>
                <a:gd name="T69" fmla="*/ 147 h 229"/>
                <a:gd name="T70" fmla="*/ 0 w 224"/>
                <a:gd name="T71" fmla="*/ 133 h 229"/>
                <a:gd name="T72" fmla="*/ 0 w 224"/>
                <a:gd name="T73" fmla="*/ 125 h 229"/>
                <a:gd name="T74" fmla="*/ 0 w 224"/>
                <a:gd name="T75" fmla="*/ 111 h 229"/>
                <a:gd name="T76" fmla="*/ 0 w 224"/>
                <a:gd name="T77" fmla="*/ 97 h 229"/>
                <a:gd name="T78" fmla="*/ 0 w 224"/>
                <a:gd name="T79" fmla="*/ 87 h 229"/>
                <a:gd name="T80" fmla="*/ 0 w 224"/>
                <a:gd name="T81" fmla="*/ 79 h 229"/>
                <a:gd name="T82" fmla="*/ 0 w 224"/>
                <a:gd name="T83" fmla="*/ 67 h 229"/>
                <a:gd name="T84" fmla="*/ 0 w 224"/>
                <a:gd name="T85" fmla="*/ 54 h 229"/>
                <a:gd name="T86" fmla="*/ 0 w 224"/>
                <a:gd name="T87" fmla="*/ 36 h 229"/>
                <a:gd name="T88" fmla="*/ 0 w 224"/>
                <a:gd name="T89" fmla="*/ 20 h 229"/>
                <a:gd name="T90" fmla="*/ 0 w 224"/>
                <a:gd name="T91" fmla="*/ 6 h 229"/>
                <a:gd name="T92" fmla="*/ 4 w 224"/>
                <a:gd name="T93" fmla="*/ 2 h 229"/>
                <a:gd name="T94" fmla="*/ 14 w 224"/>
                <a:gd name="T95" fmla="*/ 4 h 229"/>
                <a:gd name="T96" fmla="*/ 28 w 224"/>
                <a:gd name="T97" fmla="*/ 10 h 229"/>
                <a:gd name="T98" fmla="*/ 38 w 224"/>
                <a:gd name="T99" fmla="*/ 14 h 229"/>
                <a:gd name="T100" fmla="*/ 46 w 224"/>
                <a:gd name="T101" fmla="*/ 18 h 229"/>
                <a:gd name="T102" fmla="*/ 58 w 224"/>
                <a:gd name="T103" fmla="*/ 24 h 229"/>
                <a:gd name="T104" fmla="*/ 68 w 224"/>
                <a:gd name="T105" fmla="*/ 26 h 229"/>
                <a:gd name="T106" fmla="*/ 76 w 224"/>
                <a:gd name="T107" fmla="*/ 30 h 229"/>
                <a:gd name="T108" fmla="*/ 84 w 224"/>
                <a:gd name="T109" fmla="*/ 34 h 229"/>
                <a:gd name="T110" fmla="*/ 92 w 224"/>
                <a:gd name="T111" fmla="*/ 36 h 229"/>
                <a:gd name="T112" fmla="*/ 98 w 224"/>
                <a:gd name="T113" fmla="*/ 38 h 229"/>
                <a:gd name="T114" fmla="*/ 114 w 224"/>
                <a:gd name="T115" fmla="*/ 4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4" h="229">
                  <a:moveTo>
                    <a:pt x="116" y="44"/>
                  </a:moveTo>
                  <a:lnTo>
                    <a:pt x="118" y="46"/>
                  </a:lnTo>
                  <a:lnTo>
                    <a:pt x="120" y="46"/>
                  </a:lnTo>
                  <a:lnTo>
                    <a:pt x="122" y="48"/>
                  </a:lnTo>
                  <a:lnTo>
                    <a:pt x="124" y="48"/>
                  </a:lnTo>
                  <a:lnTo>
                    <a:pt x="126" y="48"/>
                  </a:lnTo>
                  <a:lnTo>
                    <a:pt x="126" y="50"/>
                  </a:lnTo>
                  <a:lnTo>
                    <a:pt x="128" y="50"/>
                  </a:lnTo>
                  <a:lnTo>
                    <a:pt x="128" y="52"/>
                  </a:lnTo>
                  <a:lnTo>
                    <a:pt x="130" y="52"/>
                  </a:lnTo>
                  <a:lnTo>
                    <a:pt x="132" y="56"/>
                  </a:lnTo>
                  <a:lnTo>
                    <a:pt x="134" y="58"/>
                  </a:lnTo>
                  <a:lnTo>
                    <a:pt x="136" y="60"/>
                  </a:lnTo>
                  <a:lnTo>
                    <a:pt x="136" y="62"/>
                  </a:lnTo>
                  <a:lnTo>
                    <a:pt x="138" y="62"/>
                  </a:lnTo>
                  <a:lnTo>
                    <a:pt x="138" y="65"/>
                  </a:lnTo>
                  <a:lnTo>
                    <a:pt x="138" y="67"/>
                  </a:lnTo>
                  <a:lnTo>
                    <a:pt x="140" y="69"/>
                  </a:lnTo>
                  <a:lnTo>
                    <a:pt x="142" y="71"/>
                  </a:lnTo>
                  <a:lnTo>
                    <a:pt x="144" y="73"/>
                  </a:lnTo>
                  <a:lnTo>
                    <a:pt x="146" y="77"/>
                  </a:lnTo>
                  <a:lnTo>
                    <a:pt x="148" y="79"/>
                  </a:lnTo>
                  <a:lnTo>
                    <a:pt x="150" y="81"/>
                  </a:lnTo>
                  <a:lnTo>
                    <a:pt x="152" y="85"/>
                  </a:lnTo>
                  <a:lnTo>
                    <a:pt x="154" y="85"/>
                  </a:lnTo>
                  <a:lnTo>
                    <a:pt x="156" y="87"/>
                  </a:lnTo>
                  <a:lnTo>
                    <a:pt x="158" y="87"/>
                  </a:lnTo>
                  <a:lnTo>
                    <a:pt x="158" y="89"/>
                  </a:lnTo>
                  <a:lnTo>
                    <a:pt x="160" y="91"/>
                  </a:lnTo>
                  <a:lnTo>
                    <a:pt x="162" y="95"/>
                  </a:lnTo>
                  <a:lnTo>
                    <a:pt x="166" y="99"/>
                  </a:lnTo>
                  <a:lnTo>
                    <a:pt x="168" y="103"/>
                  </a:lnTo>
                  <a:lnTo>
                    <a:pt x="174" y="109"/>
                  </a:lnTo>
                  <a:lnTo>
                    <a:pt x="174" y="111"/>
                  </a:lnTo>
                  <a:lnTo>
                    <a:pt x="176" y="111"/>
                  </a:lnTo>
                  <a:lnTo>
                    <a:pt x="178" y="113"/>
                  </a:lnTo>
                  <a:lnTo>
                    <a:pt x="178" y="115"/>
                  </a:lnTo>
                  <a:lnTo>
                    <a:pt x="180" y="117"/>
                  </a:lnTo>
                  <a:lnTo>
                    <a:pt x="182" y="117"/>
                  </a:lnTo>
                  <a:lnTo>
                    <a:pt x="184" y="121"/>
                  </a:lnTo>
                  <a:lnTo>
                    <a:pt x="186" y="125"/>
                  </a:lnTo>
                  <a:lnTo>
                    <a:pt x="186" y="127"/>
                  </a:lnTo>
                  <a:lnTo>
                    <a:pt x="188" y="129"/>
                  </a:lnTo>
                  <a:lnTo>
                    <a:pt x="190" y="131"/>
                  </a:lnTo>
                  <a:lnTo>
                    <a:pt x="192" y="133"/>
                  </a:lnTo>
                  <a:lnTo>
                    <a:pt x="192" y="133"/>
                  </a:lnTo>
                  <a:lnTo>
                    <a:pt x="194" y="133"/>
                  </a:lnTo>
                  <a:lnTo>
                    <a:pt x="194" y="135"/>
                  </a:lnTo>
                  <a:lnTo>
                    <a:pt x="196" y="135"/>
                  </a:lnTo>
                  <a:lnTo>
                    <a:pt x="198" y="137"/>
                  </a:lnTo>
                  <a:lnTo>
                    <a:pt x="200" y="139"/>
                  </a:lnTo>
                  <a:lnTo>
                    <a:pt x="200" y="141"/>
                  </a:lnTo>
                  <a:lnTo>
                    <a:pt x="202" y="143"/>
                  </a:lnTo>
                  <a:lnTo>
                    <a:pt x="204" y="145"/>
                  </a:lnTo>
                  <a:lnTo>
                    <a:pt x="204" y="147"/>
                  </a:lnTo>
                  <a:lnTo>
                    <a:pt x="206" y="147"/>
                  </a:lnTo>
                  <a:lnTo>
                    <a:pt x="206" y="149"/>
                  </a:lnTo>
                  <a:lnTo>
                    <a:pt x="208" y="149"/>
                  </a:lnTo>
                  <a:lnTo>
                    <a:pt x="208" y="151"/>
                  </a:lnTo>
                  <a:lnTo>
                    <a:pt x="210" y="153"/>
                  </a:lnTo>
                  <a:lnTo>
                    <a:pt x="214" y="157"/>
                  </a:lnTo>
                  <a:lnTo>
                    <a:pt x="214" y="159"/>
                  </a:lnTo>
                  <a:lnTo>
                    <a:pt x="222" y="167"/>
                  </a:lnTo>
                  <a:lnTo>
                    <a:pt x="224" y="169"/>
                  </a:lnTo>
                  <a:lnTo>
                    <a:pt x="222" y="171"/>
                  </a:lnTo>
                  <a:lnTo>
                    <a:pt x="220" y="171"/>
                  </a:lnTo>
                  <a:lnTo>
                    <a:pt x="218" y="173"/>
                  </a:lnTo>
                  <a:lnTo>
                    <a:pt x="214" y="175"/>
                  </a:lnTo>
                  <a:lnTo>
                    <a:pt x="214" y="177"/>
                  </a:lnTo>
                  <a:lnTo>
                    <a:pt x="210" y="179"/>
                  </a:lnTo>
                  <a:lnTo>
                    <a:pt x="210" y="181"/>
                  </a:lnTo>
                  <a:lnTo>
                    <a:pt x="208" y="181"/>
                  </a:lnTo>
                  <a:lnTo>
                    <a:pt x="206" y="181"/>
                  </a:lnTo>
                  <a:lnTo>
                    <a:pt x="204" y="183"/>
                  </a:lnTo>
                  <a:lnTo>
                    <a:pt x="202" y="185"/>
                  </a:lnTo>
                  <a:lnTo>
                    <a:pt x="200" y="185"/>
                  </a:lnTo>
                  <a:lnTo>
                    <a:pt x="200" y="187"/>
                  </a:lnTo>
                  <a:lnTo>
                    <a:pt x="198" y="187"/>
                  </a:lnTo>
                  <a:lnTo>
                    <a:pt x="196" y="189"/>
                  </a:lnTo>
                  <a:lnTo>
                    <a:pt x="196" y="191"/>
                  </a:lnTo>
                  <a:lnTo>
                    <a:pt x="194" y="191"/>
                  </a:lnTo>
                  <a:lnTo>
                    <a:pt x="190" y="195"/>
                  </a:lnTo>
                  <a:lnTo>
                    <a:pt x="186" y="199"/>
                  </a:lnTo>
                  <a:lnTo>
                    <a:pt x="184" y="201"/>
                  </a:lnTo>
                  <a:lnTo>
                    <a:pt x="180" y="205"/>
                  </a:lnTo>
                  <a:lnTo>
                    <a:pt x="176" y="207"/>
                  </a:lnTo>
                  <a:lnTo>
                    <a:pt x="176" y="209"/>
                  </a:lnTo>
                  <a:lnTo>
                    <a:pt x="174" y="209"/>
                  </a:lnTo>
                  <a:lnTo>
                    <a:pt x="174" y="211"/>
                  </a:lnTo>
                  <a:lnTo>
                    <a:pt x="172" y="211"/>
                  </a:lnTo>
                  <a:lnTo>
                    <a:pt x="170" y="213"/>
                  </a:lnTo>
                  <a:lnTo>
                    <a:pt x="168" y="215"/>
                  </a:lnTo>
                  <a:lnTo>
                    <a:pt x="166" y="217"/>
                  </a:lnTo>
                  <a:lnTo>
                    <a:pt x="164" y="219"/>
                  </a:lnTo>
                  <a:lnTo>
                    <a:pt x="162" y="219"/>
                  </a:lnTo>
                  <a:lnTo>
                    <a:pt x="160" y="221"/>
                  </a:lnTo>
                  <a:lnTo>
                    <a:pt x="160" y="223"/>
                  </a:lnTo>
                  <a:lnTo>
                    <a:pt x="156" y="223"/>
                  </a:lnTo>
                  <a:lnTo>
                    <a:pt x="156" y="225"/>
                  </a:lnTo>
                  <a:lnTo>
                    <a:pt x="154" y="227"/>
                  </a:lnTo>
                  <a:lnTo>
                    <a:pt x="152" y="227"/>
                  </a:lnTo>
                  <a:lnTo>
                    <a:pt x="150" y="229"/>
                  </a:lnTo>
                  <a:lnTo>
                    <a:pt x="148" y="229"/>
                  </a:lnTo>
                  <a:lnTo>
                    <a:pt x="148" y="229"/>
                  </a:lnTo>
                  <a:lnTo>
                    <a:pt x="148" y="227"/>
                  </a:lnTo>
                  <a:lnTo>
                    <a:pt x="148" y="223"/>
                  </a:lnTo>
                  <a:lnTo>
                    <a:pt x="148" y="221"/>
                  </a:lnTo>
                  <a:lnTo>
                    <a:pt x="148" y="219"/>
                  </a:lnTo>
                  <a:lnTo>
                    <a:pt x="146" y="219"/>
                  </a:lnTo>
                  <a:lnTo>
                    <a:pt x="144" y="219"/>
                  </a:lnTo>
                  <a:lnTo>
                    <a:pt x="142" y="219"/>
                  </a:lnTo>
                  <a:lnTo>
                    <a:pt x="140" y="219"/>
                  </a:lnTo>
                  <a:lnTo>
                    <a:pt x="138" y="219"/>
                  </a:lnTo>
                  <a:lnTo>
                    <a:pt x="138" y="219"/>
                  </a:lnTo>
                  <a:lnTo>
                    <a:pt x="134" y="219"/>
                  </a:lnTo>
                  <a:lnTo>
                    <a:pt x="130" y="219"/>
                  </a:lnTo>
                  <a:lnTo>
                    <a:pt x="126" y="219"/>
                  </a:lnTo>
                  <a:lnTo>
                    <a:pt x="120" y="219"/>
                  </a:lnTo>
                  <a:lnTo>
                    <a:pt x="114" y="219"/>
                  </a:lnTo>
                  <a:lnTo>
                    <a:pt x="112" y="219"/>
                  </a:lnTo>
                  <a:lnTo>
                    <a:pt x="108" y="219"/>
                  </a:lnTo>
                  <a:lnTo>
                    <a:pt x="100" y="219"/>
                  </a:lnTo>
                  <a:lnTo>
                    <a:pt x="96" y="219"/>
                  </a:lnTo>
                  <a:lnTo>
                    <a:pt x="92" y="219"/>
                  </a:lnTo>
                  <a:lnTo>
                    <a:pt x="88" y="219"/>
                  </a:lnTo>
                  <a:lnTo>
                    <a:pt x="84" y="219"/>
                  </a:lnTo>
                  <a:lnTo>
                    <a:pt x="80" y="219"/>
                  </a:lnTo>
                  <a:lnTo>
                    <a:pt x="70" y="219"/>
                  </a:lnTo>
                  <a:lnTo>
                    <a:pt x="66" y="219"/>
                  </a:lnTo>
                  <a:lnTo>
                    <a:pt x="64" y="219"/>
                  </a:lnTo>
                  <a:lnTo>
                    <a:pt x="62" y="219"/>
                  </a:lnTo>
                  <a:lnTo>
                    <a:pt x="60" y="219"/>
                  </a:lnTo>
                  <a:lnTo>
                    <a:pt x="58" y="219"/>
                  </a:lnTo>
                  <a:lnTo>
                    <a:pt x="56" y="219"/>
                  </a:lnTo>
                  <a:lnTo>
                    <a:pt x="52" y="219"/>
                  </a:lnTo>
                  <a:lnTo>
                    <a:pt x="50" y="219"/>
                  </a:lnTo>
                  <a:lnTo>
                    <a:pt x="46" y="219"/>
                  </a:lnTo>
                  <a:lnTo>
                    <a:pt x="42" y="219"/>
                  </a:lnTo>
                  <a:lnTo>
                    <a:pt x="38" y="219"/>
                  </a:lnTo>
                  <a:lnTo>
                    <a:pt x="34" y="219"/>
                  </a:lnTo>
                  <a:lnTo>
                    <a:pt x="32" y="219"/>
                  </a:lnTo>
                  <a:lnTo>
                    <a:pt x="28" y="219"/>
                  </a:lnTo>
                  <a:lnTo>
                    <a:pt x="22" y="219"/>
                  </a:lnTo>
                  <a:lnTo>
                    <a:pt x="20" y="219"/>
                  </a:lnTo>
                  <a:lnTo>
                    <a:pt x="14" y="219"/>
                  </a:lnTo>
                  <a:lnTo>
                    <a:pt x="8" y="219"/>
                  </a:lnTo>
                  <a:lnTo>
                    <a:pt x="4" y="219"/>
                  </a:lnTo>
                  <a:lnTo>
                    <a:pt x="2" y="219"/>
                  </a:lnTo>
                  <a:lnTo>
                    <a:pt x="0" y="219"/>
                  </a:lnTo>
                  <a:lnTo>
                    <a:pt x="0" y="213"/>
                  </a:lnTo>
                  <a:lnTo>
                    <a:pt x="0" y="211"/>
                  </a:lnTo>
                  <a:lnTo>
                    <a:pt x="0" y="205"/>
                  </a:lnTo>
                  <a:lnTo>
                    <a:pt x="0" y="203"/>
                  </a:lnTo>
                  <a:lnTo>
                    <a:pt x="0" y="199"/>
                  </a:lnTo>
                  <a:lnTo>
                    <a:pt x="0" y="197"/>
                  </a:lnTo>
                  <a:lnTo>
                    <a:pt x="0" y="195"/>
                  </a:lnTo>
                  <a:lnTo>
                    <a:pt x="0" y="191"/>
                  </a:lnTo>
                  <a:lnTo>
                    <a:pt x="0" y="189"/>
                  </a:lnTo>
                  <a:lnTo>
                    <a:pt x="0" y="185"/>
                  </a:lnTo>
                  <a:lnTo>
                    <a:pt x="0" y="183"/>
                  </a:lnTo>
                  <a:lnTo>
                    <a:pt x="0" y="181"/>
                  </a:lnTo>
                  <a:lnTo>
                    <a:pt x="0" y="181"/>
                  </a:lnTo>
                  <a:lnTo>
                    <a:pt x="0" y="179"/>
                  </a:lnTo>
                  <a:lnTo>
                    <a:pt x="0" y="175"/>
                  </a:lnTo>
                  <a:lnTo>
                    <a:pt x="0" y="173"/>
                  </a:lnTo>
                  <a:lnTo>
                    <a:pt x="0" y="171"/>
                  </a:lnTo>
                  <a:lnTo>
                    <a:pt x="0" y="167"/>
                  </a:lnTo>
                  <a:lnTo>
                    <a:pt x="0" y="165"/>
                  </a:lnTo>
                  <a:lnTo>
                    <a:pt x="0" y="159"/>
                  </a:lnTo>
                  <a:lnTo>
                    <a:pt x="0" y="157"/>
                  </a:lnTo>
                  <a:lnTo>
                    <a:pt x="0" y="155"/>
                  </a:lnTo>
                  <a:lnTo>
                    <a:pt x="0" y="153"/>
                  </a:lnTo>
                  <a:lnTo>
                    <a:pt x="0" y="151"/>
                  </a:lnTo>
                  <a:lnTo>
                    <a:pt x="0" y="149"/>
                  </a:lnTo>
                  <a:lnTo>
                    <a:pt x="0" y="147"/>
                  </a:lnTo>
                  <a:lnTo>
                    <a:pt x="0" y="143"/>
                  </a:lnTo>
                  <a:lnTo>
                    <a:pt x="0" y="139"/>
                  </a:lnTo>
                  <a:lnTo>
                    <a:pt x="0" y="137"/>
                  </a:lnTo>
                  <a:lnTo>
                    <a:pt x="0" y="135"/>
                  </a:lnTo>
                  <a:lnTo>
                    <a:pt x="0" y="133"/>
                  </a:lnTo>
                  <a:lnTo>
                    <a:pt x="0" y="133"/>
                  </a:lnTo>
                  <a:lnTo>
                    <a:pt x="0" y="131"/>
                  </a:lnTo>
                  <a:lnTo>
                    <a:pt x="0" y="129"/>
                  </a:lnTo>
                  <a:lnTo>
                    <a:pt x="0" y="127"/>
                  </a:lnTo>
                  <a:lnTo>
                    <a:pt x="0" y="125"/>
                  </a:lnTo>
                  <a:lnTo>
                    <a:pt x="0" y="123"/>
                  </a:lnTo>
                  <a:lnTo>
                    <a:pt x="0" y="119"/>
                  </a:lnTo>
                  <a:lnTo>
                    <a:pt x="0" y="117"/>
                  </a:lnTo>
                  <a:lnTo>
                    <a:pt x="0" y="113"/>
                  </a:lnTo>
                  <a:lnTo>
                    <a:pt x="0" y="111"/>
                  </a:lnTo>
                  <a:lnTo>
                    <a:pt x="0" y="109"/>
                  </a:lnTo>
                  <a:lnTo>
                    <a:pt x="0" y="107"/>
                  </a:lnTo>
                  <a:lnTo>
                    <a:pt x="0" y="103"/>
                  </a:lnTo>
                  <a:lnTo>
                    <a:pt x="0" y="99"/>
                  </a:lnTo>
                  <a:lnTo>
                    <a:pt x="0" y="97"/>
                  </a:lnTo>
                  <a:lnTo>
                    <a:pt x="0" y="95"/>
                  </a:lnTo>
                  <a:lnTo>
                    <a:pt x="0" y="93"/>
                  </a:lnTo>
                  <a:lnTo>
                    <a:pt x="0" y="91"/>
                  </a:lnTo>
                  <a:lnTo>
                    <a:pt x="0" y="89"/>
                  </a:lnTo>
                  <a:lnTo>
                    <a:pt x="0" y="87"/>
                  </a:lnTo>
                  <a:lnTo>
                    <a:pt x="0" y="85"/>
                  </a:lnTo>
                  <a:lnTo>
                    <a:pt x="0" y="85"/>
                  </a:lnTo>
                  <a:lnTo>
                    <a:pt x="0" y="83"/>
                  </a:lnTo>
                  <a:lnTo>
                    <a:pt x="0" y="81"/>
                  </a:lnTo>
                  <a:lnTo>
                    <a:pt x="0" y="79"/>
                  </a:lnTo>
                  <a:lnTo>
                    <a:pt x="0" y="77"/>
                  </a:lnTo>
                  <a:lnTo>
                    <a:pt x="0" y="75"/>
                  </a:lnTo>
                  <a:lnTo>
                    <a:pt x="0" y="71"/>
                  </a:lnTo>
                  <a:lnTo>
                    <a:pt x="0" y="69"/>
                  </a:lnTo>
                  <a:lnTo>
                    <a:pt x="0" y="67"/>
                  </a:lnTo>
                  <a:lnTo>
                    <a:pt x="0" y="65"/>
                  </a:lnTo>
                  <a:lnTo>
                    <a:pt x="0" y="60"/>
                  </a:lnTo>
                  <a:lnTo>
                    <a:pt x="0" y="58"/>
                  </a:lnTo>
                  <a:lnTo>
                    <a:pt x="0" y="56"/>
                  </a:lnTo>
                  <a:lnTo>
                    <a:pt x="0" y="54"/>
                  </a:lnTo>
                  <a:lnTo>
                    <a:pt x="0" y="52"/>
                  </a:lnTo>
                  <a:lnTo>
                    <a:pt x="0" y="44"/>
                  </a:lnTo>
                  <a:lnTo>
                    <a:pt x="0" y="42"/>
                  </a:lnTo>
                  <a:lnTo>
                    <a:pt x="0" y="36"/>
                  </a:lnTo>
                  <a:lnTo>
                    <a:pt x="0" y="36"/>
                  </a:lnTo>
                  <a:lnTo>
                    <a:pt x="0" y="32"/>
                  </a:lnTo>
                  <a:lnTo>
                    <a:pt x="0" y="30"/>
                  </a:lnTo>
                  <a:lnTo>
                    <a:pt x="0" y="28"/>
                  </a:lnTo>
                  <a:lnTo>
                    <a:pt x="0" y="24"/>
                  </a:lnTo>
                  <a:lnTo>
                    <a:pt x="0" y="20"/>
                  </a:lnTo>
                  <a:lnTo>
                    <a:pt x="0" y="14"/>
                  </a:lnTo>
                  <a:lnTo>
                    <a:pt x="0" y="12"/>
                  </a:lnTo>
                  <a:lnTo>
                    <a:pt x="0" y="10"/>
                  </a:lnTo>
                  <a:lnTo>
                    <a:pt x="0" y="8"/>
                  </a:lnTo>
                  <a:lnTo>
                    <a:pt x="0" y="6"/>
                  </a:lnTo>
                  <a:lnTo>
                    <a:pt x="0" y="4"/>
                  </a:lnTo>
                  <a:lnTo>
                    <a:pt x="0" y="2"/>
                  </a:lnTo>
                  <a:lnTo>
                    <a:pt x="0" y="0"/>
                  </a:lnTo>
                  <a:lnTo>
                    <a:pt x="4" y="0"/>
                  </a:lnTo>
                  <a:lnTo>
                    <a:pt x="4" y="2"/>
                  </a:lnTo>
                  <a:lnTo>
                    <a:pt x="6" y="2"/>
                  </a:lnTo>
                  <a:lnTo>
                    <a:pt x="8" y="2"/>
                  </a:lnTo>
                  <a:lnTo>
                    <a:pt x="8" y="4"/>
                  </a:lnTo>
                  <a:lnTo>
                    <a:pt x="10" y="4"/>
                  </a:lnTo>
                  <a:lnTo>
                    <a:pt x="14" y="4"/>
                  </a:lnTo>
                  <a:lnTo>
                    <a:pt x="18" y="6"/>
                  </a:lnTo>
                  <a:lnTo>
                    <a:pt x="22" y="8"/>
                  </a:lnTo>
                  <a:lnTo>
                    <a:pt x="24" y="10"/>
                  </a:lnTo>
                  <a:lnTo>
                    <a:pt x="26" y="10"/>
                  </a:lnTo>
                  <a:lnTo>
                    <a:pt x="28" y="10"/>
                  </a:lnTo>
                  <a:lnTo>
                    <a:pt x="30" y="12"/>
                  </a:lnTo>
                  <a:lnTo>
                    <a:pt x="32" y="12"/>
                  </a:lnTo>
                  <a:lnTo>
                    <a:pt x="34" y="12"/>
                  </a:lnTo>
                  <a:lnTo>
                    <a:pt x="34" y="14"/>
                  </a:lnTo>
                  <a:lnTo>
                    <a:pt x="38" y="14"/>
                  </a:lnTo>
                  <a:lnTo>
                    <a:pt x="40" y="16"/>
                  </a:lnTo>
                  <a:lnTo>
                    <a:pt x="42" y="16"/>
                  </a:lnTo>
                  <a:lnTo>
                    <a:pt x="42" y="16"/>
                  </a:lnTo>
                  <a:lnTo>
                    <a:pt x="44" y="18"/>
                  </a:lnTo>
                  <a:lnTo>
                    <a:pt x="46" y="18"/>
                  </a:lnTo>
                  <a:lnTo>
                    <a:pt x="48" y="20"/>
                  </a:lnTo>
                  <a:lnTo>
                    <a:pt x="52" y="20"/>
                  </a:lnTo>
                  <a:lnTo>
                    <a:pt x="56" y="22"/>
                  </a:lnTo>
                  <a:lnTo>
                    <a:pt x="58" y="22"/>
                  </a:lnTo>
                  <a:lnTo>
                    <a:pt x="58" y="24"/>
                  </a:lnTo>
                  <a:lnTo>
                    <a:pt x="60" y="24"/>
                  </a:lnTo>
                  <a:lnTo>
                    <a:pt x="62" y="24"/>
                  </a:lnTo>
                  <a:lnTo>
                    <a:pt x="64" y="26"/>
                  </a:lnTo>
                  <a:lnTo>
                    <a:pt x="66" y="26"/>
                  </a:lnTo>
                  <a:lnTo>
                    <a:pt x="68" y="26"/>
                  </a:lnTo>
                  <a:lnTo>
                    <a:pt x="68" y="28"/>
                  </a:lnTo>
                  <a:lnTo>
                    <a:pt x="70" y="28"/>
                  </a:lnTo>
                  <a:lnTo>
                    <a:pt x="72" y="28"/>
                  </a:lnTo>
                  <a:lnTo>
                    <a:pt x="74" y="28"/>
                  </a:lnTo>
                  <a:lnTo>
                    <a:pt x="76" y="30"/>
                  </a:lnTo>
                  <a:lnTo>
                    <a:pt x="78" y="30"/>
                  </a:lnTo>
                  <a:lnTo>
                    <a:pt x="78" y="32"/>
                  </a:lnTo>
                  <a:lnTo>
                    <a:pt x="80" y="32"/>
                  </a:lnTo>
                  <a:lnTo>
                    <a:pt x="82" y="32"/>
                  </a:lnTo>
                  <a:lnTo>
                    <a:pt x="84" y="34"/>
                  </a:lnTo>
                  <a:lnTo>
                    <a:pt x="88" y="34"/>
                  </a:lnTo>
                  <a:lnTo>
                    <a:pt x="88" y="36"/>
                  </a:lnTo>
                  <a:lnTo>
                    <a:pt x="90" y="36"/>
                  </a:lnTo>
                  <a:lnTo>
                    <a:pt x="90" y="36"/>
                  </a:lnTo>
                  <a:lnTo>
                    <a:pt x="92" y="36"/>
                  </a:lnTo>
                  <a:lnTo>
                    <a:pt x="92" y="36"/>
                  </a:lnTo>
                  <a:lnTo>
                    <a:pt x="94" y="36"/>
                  </a:lnTo>
                  <a:lnTo>
                    <a:pt x="96" y="36"/>
                  </a:lnTo>
                  <a:lnTo>
                    <a:pt x="96" y="38"/>
                  </a:lnTo>
                  <a:lnTo>
                    <a:pt x="98" y="38"/>
                  </a:lnTo>
                  <a:lnTo>
                    <a:pt x="100" y="38"/>
                  </a:lnTo>
                  <a:lnTo>
                    <a:pt x="104" y="40"/>
                  </a:lnTo>
                  <a:lnTo>
                    <a:pt x="110" y="42"/>
                  </a:lnTo>
                  <a:lnTo>
                    <a:pt x="112" y="44"/>
                  </a:lnTo>
                  <a:lnTo>
                    <a:pt x="114" y="44"/>
                  </a:lnTo>
                  <a:lnTo>
                    <a:pt x="116" y="4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7" name="Freeform 27"/>
            <p:cNvSpPr>
              <a:spLocks/>
            </p:cNvSpPr>
            <p:nvPr/>
          </p:nvSpPr>
          <p:spPr bwMode="auto">
            <a:xfrm>
              <a:off x="6337300" y="5248275"/>
              <a:ext cx="273050" cy="273050"/>
            </a:xfrm>
            <a:custGeom>
              <a:avLst/>
              <a:gdLst>
                <a:gd name="T0" fmla="*/ 66 w 172"/>
                <a:gd name="T1" fmla="*/ 0 h 172"/>
                <a:gd name="T2" fmla="*/ 72 w 172"/>
                <a:gd name="T3" fmla="*/ 2 h 172"/>
                <a:gd name="T4" fmla="*/ 90 w 172"/>
                <a:gd name="T5" fmla="*/ 2 h 172"/>
                <a:gd name="T6" fmla="*/ 98 w 172"/>
                <a:gd name="T7" fmla="*/ 2 h 172"/>
                <a:gd name="T8" fmla="*/ 104 w 172"/>
                <a:gd name="T9" fmla="*/ 2 h 172"/>
                <a:gd name="T10" fmla="*/ 118 w 172"/>
                <a:gd name="T11" fmla="*/ 2 h 172"/>
                <a:gd name="T12" fmla="*/ 126 w 172"/>
                <a:gd name="T13" fmla="*/ 2 h 172"/>
                <a:gd name="T14" fmla="*/ 132 w 172"/>
                <a:gd name="T15" fmla="*/ 2 h 172"/>
                <a:gd name="T16" fmla="*/ 138 w 172"/>
                <a:gd name="T17" fmla="*/ 2 h 172"/>
                <a:gd name="T18" fmla="*/ 148 w 172"/>
                <a:gd name="T19" fmla="*/ 2 h 172"/>
                <a:gd name="T20" fmla="*/ 168 w 172"/>
                <a:gd name="T21" fmla="*/ 2 h 172"/>
                <a:gd name="T22" fmla="*/ 172 w 172"/>
                <a:gd name="T23" fmla="*/ 4 h 172"/>
                <a:gd name="T24" fmla="*/ 172 w 172"/>
                <a:gd name="T25" fmla="*/ 10 h 172"/>
                <a:gd name="T26" fmla="*/ 172 w 172"/>
                <a:gd name="T27" fmla="*/ 26 h 172"/>
                <a:gd name="T28" fmla="*/ 172 w 172"/>
                <a:gd name="T29" fmla="*/ 36 h 172"/>
                <a:gd name="T30" fmla="*/ 172 w 172"/>
                <a:gd name="T31" fmla="*/ 44 h 172"/>
                <a:gd name="T32" fmla="*/ 172 w 172"/>
                <a:gd name="T33" fmla="*/ 64 h 172"/>
                <a:gd name="T34" fmla="*/ 172 w 172"/>
                <a:gd name="T35" fmla="*/ 70 h 172"/>
                <a:gd name="T36" fmla="*/ 172 w 172"/>
                <a:gd name="T37" fmla="*/ 86 h 172"/>
                <a:gd name="T38" fmla="*/ 172 w 172"/>
                <a:gd name="T39" fmla="*/ 92 h 172"/>
                <a:gd name="T40" fmla="*/ 172 w 172"/>
                <a:gd name="T41" fmla="*/ 106 h 172"/>
                <a:gd name="T42" fmla="*/ 172 w 172"/>
                <a:gd name="T43" fmla="*/ 122 h 172"/>
                <a:gd name="T44" fmla="*/ 172 w 172"/>
                <a:gd name="T45" fmla="*/ 130 h 172"/>
                <a:gd name="T46" fmla="*/ 172 w 172"/>
                <a:gd name="T47" fmla="*/ 150 h 172"/>
                <a:gd name="T48" fmla="*/ 172 w 172"/>
                <a:gd name="T49" fmla="*/ 162 h 172"/>
                <a:gd name="T50" fmla="*/ 172 w 172"/>
                <a:gd name="T51" fmla="*/ 172 h 172"/>
                <a:gd name="T52" fmla="*/ 160 w 172"/>
                <a:gd name="T53" fmla="*/ 172 h 172"/>
                <a:gd name="T54" fmla="*/ 140 w 172"/>
                <a:gd name="T55" fmla="*/ 172 h 172"/>
                <a:gd name="T56" fmla="*/ 128 w 172"/>
                <a:gd name="T57" fmla="*/ 172 h 172"/>
                <a:gd name="T58" fmla="*/ 116 w 172"/>
                <a:gd name="T59" fmla="*/ 172 h 172"/>
                <a:gd name="T60" fmla="*/ 106 w 172"/>
                <a:gd name="T61" fmla="*/ 172 h 172"/>
                <a:gd name="T62" fmla="*/ 90 w 172"/>
                <a:gd name="T63" fmla="*/ 172 h 172"/>
                <a:gd name="T64" fmla="*/ 80 w 172"/>
                <a:gd name="T65" fmla="*/ 172 h 172"/>
                <a:gd name="T66" fmla="*/ 66 w 172"/>
                <a:gd name="T67" fmla="*/ 172 h 172"/>
                <a:gd name="T68" fmla="*/ 56 w 172"/>
                <a:gd name="T69" fmla="*/ 172 h 172"/>
                <a:gd name="T70" fmla="*/ 42 w 172"/>
                <a:gd name="T71" fmla="*/ 172 h 172"/>
                <a:gd name="T72" fmla="*/ 34 w 172"/>
                <a:gd name="T73" fmla="*/ 172 h 172"/>
                <a:gd name="T74" fmla="*/ 34 w 172"/>
                <a:gd name="T75" fmla="*/ 166 h 172"/>
                <a:gd name="T76" fmla="*/ 34 w 172"/>
                <a:gd name="T77" fmla="*/ 154 h 172"/>
                <a:gd name="T78" fmla="*/ 36 w 172"/>
                <a:gd name="T79" fmla="*/ 140 h 172"/>
                <a:gd name="T80" fmla="*/ 36 w 172"/>
                <a:gd name="T81" fmla="*/ 126 h 172"/>
                <a:gd name="T82" fmla="*/ 36 w 172"/>
                <a:gd name="T83" fmla="*/ 94 h 172"/>
                <a:gd name="T84" fmla="*/ 36 w 172"/>
                <a:gd name="T85" fmla="*/ 82 h 172"/>
                <a:gd name="T86" fmla="*/ 26 w 172"/>
                <a:gd name="T87" fmla="*/ 76 h 172"/>
                <a:gd name="T88" fmla="*/ 20 w 172"/>
                <a:gd name="T89" fmla="*/ 68 h 172"/>
                <a:gd name="T90" fmla="*/ 20 w 172"/>
                <a:gd name="T91" fmla="*/ 54 h 172"/>
                <a:gd name="T92" fmla="*/ 12 w 172"/>
                <a:gd name="T93" fmla="*/ 44 h 172"/>
                <a:gd name="T94" fmla="*/ 12 w 172"/>
                <a:gd name="T95" fmla="*/ 26 h 172"/>
                <a:gd name="T96" fmla="*/ 12 w 172"/>
                <a:gd name="T97" fmla="*/ 12 h 172"/>
                <a:gd name="T98" fmla="*/ 8 w 172"/>
                <a:gd name="T99" fmla="*/ 10 h 172"/>
                <a:gd name="T100" fmla="*/ 6 w 172"/>
                <a:gd name="T101" fmla="*/ 6 h 172"/>
                <a:gd name="T102" fmla="*/ 4 w 172"/>
                <a:gd name="T103" fmla="*/ 4 h 172"/>
                <a:gd name="T104" fmla="*/ 0 w 172"/>
                <a:gd name="T105" fmla="*/ 2 h 172"/>
                <a:gd name="T106" fmla="*/ 4 w 172"/>
                <a:gd name="T107" fmla="*/ 0 h 172"/>
                <a:gd name="T108" fmla="*/ 26 w 172"/>
                <a:gd name="T109" fmla="*/ 0 h 172"/>
                <a:gd name="T110" fmla="*/ 40 w 172"/>
                <a:gd name="T111" fmla="*/ 0 h 172"/>
                <a:gd name="T112" fmla="*/ 48 w 172"/>
                <a:gd name="T113" fmla="*/ 0 h 172"/>
                <a:gd name="T114" fmla="*/ 56 w 172"/>
                <a:gd name="T11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2" h="172">
                  <a:moveTo>
                    <a:pt x="60" y="0"/>
                  </a:moveTo>
                  <a:lnTo>
                    <a:pt x="64" y="0"/>
                  </a:lnTo>
                  <a:lnTo>
                    <a:pt x="66" y="0"/>
                  </a:lnTo>
                  <a:lnTo>
                    <a:pt x="68" y="0"/>
                  </a:lnTo>
                  <a:lnTo>
                    <a:pt x="72" y="0"/>
                  </a:lnTo>
                  <a:lnTo>
                    <a:pt x="72" y="2"/>
                  </a:lnTo>
                  <a:lnTo>
                    <a:pt x="82" y="2"/>
                  </a:lnTo>
                  <a:lnTo>
                    <a:pt x="86" y="2"/>
                  </a:lnTo>
                  <a:lnTo>
                    <a:pt x="90" y="2"/>
                  </a:lnTo>
                  <a:lnTo>
                    <a:pt x="92" y="2"/>
                  </a:lnTo>
                  <a:lnTo>
                    <a:pt x="96" y="2"/>
                  </a:lnTo>
                  <a:lnTo>
                    <a:pt x="98" y="2"/>
                  </a:lnTo>
                  <a:lnTo>
                    <a:pt x="100" y="2"/>
                  </a:lnTo>
                  <a:lnTo>
                    <a:pt x="102" y="2"/>
                  </a:lnTo>
                  <a:lnTo>
                    <a:pt x="104" y="2"/>
                  </a:lnTo>
                  <a:lnTo>
                    <a:pt x="110" y="2"/>
                  </a:lnTo>
                  <a:lnTo>
                    <a:pt x="112" y="2"/>
                  </a:lnTo>
                  <a:lnTo>
                    <a:pt x="118" y="2"/>
                  </a:lnTo>
                  <a:lnTo>
                    <a:pt x="122" y="2"/>
                  </a:lnTo>
                  <a:lnTo>
                    <a:pt x="124" y="2"/>
                  </a:lnTo>
                  <a:lnTo>
                    <a:pt x="126" y="2"/>
                  </a:lnTo>
                  <a:lnTo>
                    <a:pt x="128" y="2"/>
                  </a:lnTo>
                  <a:lnTo>
                    <a:pt x="130" y="2"/>
                  </a:lnTo>
                  <a:lnTo>
                    <a:pt x="132" y="2"/>
                  </a:lnTo>
                  <a:lnTo>
                    <a:pt x="134" y="2"/>
                  </a:lnTo>
                  <a:lnTo>
                    <a:pt x="136" y="2"/>
                  </a:lnTo>
                  <a:lnTo>
                    <a:pt x="138" y="2"/>
                  </a:lnTo>
                  <a:lnTo>
                    <a:pt x="142" y="2"/>
                  </a:lnTo>
                  <a:lnTo>
                    <a:pt x="148" y="2"/>
                  </a:lnTo>
                  <a:lnTo>
                    <a:pt x="148" y="2"/>
                  </a:lnTo>
                  <a:lnTo>
                    <a:pt x="156" y="2"/>
                  </a:lnTo>
                  <a:lnTo>
                    <a:pt x="164" y="2"/>
                  </a:lnTo>
                  <a:lnTo>
                    <a:pt x="168" y="2"/>
                  </a:lnTo>
                  <a:lnTo>
                    <a:pt x="170" y="2"/>
                  </a:lnTo>
                  <a:lnTo>
                    <a:pt x="172" y="2"/>
                  </a:lnTo>
                  <a:lnTo>
                    <a:pt x="172" y="4"/>
                  </a:lnTo>
                  <a:lnTo>
                    <a:pt x="172" y="6"/>
                  </a:lnTo>
                  <a:lnTo>
                    <a:pt x="172" y="8"/>
                  </a:lnTo>
                  <a:lnTo>
                    <a:pt x="172" y="10"/>
                  </a:lnTo>
                  <a:lnTo>
                    <a:pt x="172" y="16"/>
                  </a:lnTo>
                  <a:lnTo>
                    <a:pt x="172" y="20"/>
                  </a:lnTo>
                  <a:lnTo>
                    <a:pt x="172" y="26"/>
                  </a:lnTo>
                  <a:lnTo>
                    <a:pt x="172" y="28"/>
                  </a:lnTo>
                  <a:lnTo>
                    <a:pt x="172" y="32"/>
                  </a:lnTo>
                  <a:lnTo>
                    <a:pt x="172" y="36"/>
                  </a:lnTo>
                  <a:lnTo>
                    <a:pt x="172" y="38"/>
                  </a:lnTo>
                  <a:lnTo>
                    <a:pt x="172" y="42"/>
                  </a:lnTo>
                  <a:lnTo>
                    <a:pt x="172" y="44"/>
                  </a:lnTo>
                  <a:lnTo>
                    <a:pt x="172" y="50"/>
                  </a:lnTo>
                  <a:lnTo>
                    <a:pt x="172" y="60"/>
                  </a:lnTo>
                  <a:lnTo>
                    <a:pt x="172" y="64"/>
                  </a:lnTo>
                  <a:lnTo>
                    <a:pt x="172" y="66"/>
                  </a:lnTo>
                  <a:lnTo>
                    <a:pt x="172" y="68"/>
                  </a:lnTo>
                  <a:lnTo>
                    <a:pt x="172" y="70"/>
                  </a:lnTo>
                  <a:lnTo>
                    <a:pt x="172" y="78"/>
                  </a:lnTo>
                  <a:lnTo>
                    <a:pt x="172" y="82"/>
                  </a:lnTo>
                  <a:lnTo>
                    <a:pt x="172" y="86"/>
                  </a:lnTo>
                  <a:lnTo>
                    <a:pt x="172" y="90"/>
                  </a:lnTo>
                  <a:lnTo>
                    <a:pt x="172" y="92"/>
                  </a:lnTo>
                  <a:lnTo>
                    <a:pt x="172" y="92"/>
                  </a:lnTo>
                  <a:lnTo>
                    <a:pt x="172" y="94"/>
                  </a:lnTo>
                  <a:lnTo>
                    <a:pt x="172" y="98"/>
                  </a:lnTo>
                  <a:lnTo>
                    <a:pt x="172" y="106"/>
                  </a:lnTo>
                  <a:lnTo>
                    <a:pt x="172" y="114"/>
                  </a:lnTo>
                  <a:lnTo>
                    <a:pt x="172" y="116"/>
                  </a:lnTo>
                  <a:lnTo>
                    <a:pt x="172" y="122"/>
                  </a:lnTo>
                  <a:lnTo>
                    <a:pt x="172" y="124"/>
                  </a:lnTo>
                  <a:lnTo>
                    <a:pt x="172" y="128"/>
                  </a:lnTo>
                  <a:lnTo>
                    <a:pt x="172" y="130"/>
                  </a:lnTo>
                  <a:lnTo>
                    <a:pt x="172" y="140"/>
                  </a:lnTo>
                  <a:lnTo>
                    <a:pt x="172" y="142"/>
                  </a:lnTo>
                  <a:lnTo>
                    <a:pt x="172" y="150"/>
                  </a:lnTo>
                  <a:lnTo>
                    <a:pt x="172" y="152"/>
                  </a:lnTo>
                  <a:lnTo>
                    <a:pt x="172" y="158"/>
                  </a:lnTo>
                  <a:lnTo>
                    <a:pt x="172" y="162"/>
                  </a:lnTo>
                  <a:lnTo>
                    <a:pt x="172" y="166"/>
                  </a:lnTo>
                  <a:lnTo>
                    <a:pt x="172" y="168"/>
                  </a:lnTo>
                  <a:lnTo>
                    <a:pt x="172" y="172"/>
                  </a:lnTo>
                  <a:lnTo>
                    <a:pt x="168" y="172"/>
                  </a:lnTo>
                  <a:lnTo>
                    <a:pt x="164" y="172"/>
                  </a:lnTo>
                  <a:lnTo>
                    <a:pt x="160" y="172"/>
                  </a:lnTo>
                  <a:lnTo>
                    <a:pt x="156" y="172"/>
                  </a:lnTo>
                  <a:lnTo>
                    <a:pt x="144" y="172"/>
                  </a:lnTo>
                  <a:lnTo>
                    <a:pt x="140" y="172"/>
                  </a:lnTo>
                  <a:lnTo>
                    <a:pt x="138" y="172"/>
                  </a:lnTo>
                  <a:lnTo>
                    <a:pt x="136" y="172"/>
                  </a:lnTo>
                  <a:lnTo>
                    <a:pt x="128" y="172"/>
                  </a:lnTo>
                  <a:lnTo>
                    <a:pt x="126" y="172"/>
                  </a:lnTo>
                  <a:lnTo>
                    <a:pt x="122" y="172"/>
                  </a:lnTo>
                  <a:lnTo>
                    <a:pt x="116" y="172"/>
                  </a:lnTo>
                  <a:lnTo>
                    <a:pt x="114" y="172"/>
                  </a:lnTo>
                  <a:lnTo>
                    <a:pt x="112" y="172"/>
                  </a:lnTo>
                  <a:lnTo>
                    <a:pt x="106" y="172"/>
                  </a:lnTo>
                  <a:lnTo>
                    <a:pt x="98" y="172"/>
                  </a:lnTo>
                  <a:lnTo>
                    <a:pt x="92" y="172"/>
                  </a:lnTo>
                  <a:lnTo>
                    <a:pt x="90" y="172"/>
                  </a:lnTo>
                  <a:lnTo>
                    <a:pt x="84" y="172"/>
                  </a:lnTo>
                  <a:lnTo>
                    <a:pt x="82" y="172"/>
                  </a:lnTo>
                  <a:lnTo>
                    <a:pt x="80" y="172"/>
                  </a:lnTo>
                  <a:lnTo>
                    <a:pt x="76" y="172"/>
                  </a:lnTo>
                  <a:lnTo>
                    <a:pt x="72" y="172"/>
                  </a:lnTo>
                  <a:lnTo>
                    <a:pt x="66" y="172"/>
                  </a:lnTo>
                  <a:lnTo>
                    <a:pt x="62" y="172"/>
                  </a:lnTo>
                  <a:lnTo>
                    <a:pt x="58" y="172"/>
                  </a:lnTo>
                  <a:lnTo>
                    <a:pt x="56" y="172"/>
                  </a:lnTo>
                  <a:lnTo>
                    <a:pt x="50" y="172"/>
                  </a:lnTo>
                  <a:lnTo>
                    <a:pt x="48" y="172"/>
                  </a:lnTo>
                  <a:lnTo>
                    <a:pt x="42" y="172"/>
                  </a:lnTo>
                  <a:lnTo>
                    <a:pt x="38" y="172"/>
                  </a:lnTo>
                  <a:lnTo>
                    <a:pt x="36" y="172"/>
                  </a:lnTo>
                  <a:lnTo>
                    <a:pt x="34" y="172"/>
                  </a:lnTo>
                  <a:lnTo>
                    <a:pt x="34" y="170"/>
                  </a:lnTo>
                  <a:lnTo>
                    <a:pt x="34" y="168"/>
                  </a:lnTo>
                  <a:lnTo>
                    <a:pt x="34" y="166"/>
                  </a:lnTo>
                  <a:lnTo>
                    <a:pt x="34" y="162"/>
                  </a:lnTo>
                  <a:lnTo>
                    <a:pt x="34" y="160"/>
                  </a:lnTo>
                  <a:lnTo>
                    <a:pt x="34" y="154"/>
                  </a:lnTo>
                  <a:lnTo>
                    <a:pt x="34" y="152"/>
                  </a:lnTo>
                  <a:lnTo>
                    <a:pt x="36" y="144"/>
                  </a:lnTo>
                  <a:lnTo>
                    <a:pt x="36" y="140"/>
                  </a:lnTo>
                  <a:lnTo>
                    <a:pt x="36" y="134"/>
                  </a:lnTo>
                  <a:lnTo>
                    <a:pt x="36" y="130"/>
                  </a:lnTo>
                  <a:lnTo>
                    <a:pt x="36" y="126"/>
                  </a:lnTo>
                  <a:lnTo>
                    <a:pt x="36" y="118"/>
                  </a:lnTo>
                  <a:lnTo>
                    <a:pt x="36" y="108"/>
                  </a:lnTo>
                  <a:lnTo>
                    <a:pt x="36" y="94"/>
                  </a:lnTo>
                  <a:lnTo>
                    <a:pt x="36" y="88"/>
                  </a:lnTo>
                  <a:lnTo>
                    <a:pt x="36" y="86"/>
                  </a:lnTo>
                  <a:lnTo>
                    <a:pt x="36" y="82"/>
                  </a:lnTo>
                  <a:lnTo>
                    <a:pt x="36" y="80"/>
                  </a:lnTo>
                  <a:lnTo>
                    <a:pt x="36" y="76"/>
                  </a:lnTo>
                  <a:lnTo>
                    <a:pt x="26" y="76"/>
                  </a:lnTo>
                  <a:lnTo>
                    <a:pt x="22" y="76"/>
                  </a:lnTo>
                  <a:lnTo>
                    <a:pt x="20" y="76"/>
                  </a:lnTo>
                  <a:lnTo>
                    <a:pt x="20" y="68"/>
                  </a:lnTo>
                  <a:lnTo>
                    <a:pt x="20" y="66"/>
                  </a:lnTo>
                  <a:lnTo>
                    <a:pt x="20" y="58"/>
                  </a:lnTo>
                  <a:lnTo>
                    <a:pt x="20" y="54"/>
                  </a:lnTo>
                  <a:lnTo>
                    <a:pt x="20" y="50"/>
                  </a:lnTo>
                  <a:lnTo>
                    <a:pt x="20" y="44"/>
                  </a:lnTo>
                  <a:lnTo>
                    <a:pt x="12" y="44"/>
                  </a:lnTo>
                  <a:lnTo>
                    <a:pt x="12" y="40"/>
                  </a:lnTo>
                  <a:lnTo>
                    <a:pt x="12" y="34"/>
                  </a:lnTo>
                  <a:lnTo>
                    <a:pt x="12" y="26"/>
                  </a:lnTo>
                  <a:lnTo>
                    <a:pt x="12" y="22"/>
                  </a:lnTo>
                  <a:lnTo>
                    <a:pt x="12" y="20"/>
                  </a:lnTo>
                  <a:lnTo>
                    <a:pt x="12" y="12"/>
                  </a:lnTo>
                  <a:lnTo>
                    <a:pt x="12" y="10"/>
                  </a:lnTo>
                  <a:lnTo>
                    <a:pt x="10" y="10"/>
                  </a:lnTo>
                  <a:lnTo>
                    <a:pt x="8" y="10"/>
                  </a:lnTo>
                  <a:lnTo>
                    <a:pt x="6" y="10"/>
                  </a:lnTo>
                  <a:lnTo>
                    <a:pt x="6" y="8"/>
                  </a:lnTo>
                  <a:lnTo>
                    <a:pt x="6" y="6"/>
                  </a:lnTo>
                  <a:lnTo>
                    <a:pt x="4" y="6"/>
                  </a:lnTo>
                  <a:lnTo>
                    <a:pt x="4" y="6"/>
                  </a:lnTo>
                  <a:lnTo>
                    <a:pt x="4" y="4"/>
                  </a:lnTo>
                  <a:lnTo>
                    <a:pt x="2" y="4"/>
                  </a:lnTo>
                  <a:lnTo>
                    <a:pt x="0" y="4"/>
                  </a:lnTo>
                  <a:lnTo>
                    <a:pt x="0" y="2"/>
                  </a:lnTo>
                  <a:lnTo>
                    <a:pt x="0" y="0"/>
                  </a:lnTo>
                  <a:lnTo>
                    <a:pt x="2" y="0"/>
                  </a:lnTo>
                  <a:lnTo>
                    <a:pt x="4" y="0"/>
                  </a:lnTo>
                  <a:lnTo>
                    <a:pt x="10" y="0"/>
                  </a:lnTo>
                  <a:lnTo>
                    <a:pt x="24" y="0"/>
                  </a:lnTo>
                  <a:lnTo>
                    <a:pt x="26" y="0"/>
                  </a:lnTo>
                  <a:lnTo>
                    <a:pt x="36" y="0"/>
                  </a:lnTo>
                  <a:lnTo>
                    <a:pt x="38" y="0"/>
                  </a:lnTo>
                  <a:lnTo>
                    <a:pt x="40" y="0"/>
                  </a:lnTo>
                  <a:lnTo>
                    <a:pt x="42" y="0"/>
                  </a:lnTo>
                  <a:lnTo>
                    <a:pt x="46" y="0"/>
                  </a:lnTo>
                  <a:lnTo>
                    <a:pt x="48" y="0"/>
                  </a:lnTo>
                  <a:lnTo>
                    <a:pt x="50" y="0"/>
                  </a:lnTo>
                  <a:lnTo>
                    <a:pt x="52" y="0"/>
                  </a:lnTo>
                  <a:lnTo>
                    <a:pt x="56" y="0"/>
                  </a:lnTo>
                  <a:lnTo>
                    <a:pt x="58" y="0"/>
                  </a:lnTo>
                  <a:lnTo>
                    <a:pt x="6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8" name="Freeform 45"/>
            <p:cNvSpPr>
              <a:spLocks/>
            </p:cNvSpPr>
            <p:nvPr/>
          </p:nvSpPr>
          <p:spPr bwMode="auto">
            <a:xfrm>
              <a:off x="7169150" y="3708400"/>
              <a:ext cx="349250" cy="409575"/>
            </a:xfrm>
            <a:custGeom>
              <a:avLst/>
              <a:gdLst>
                <a:gd name="T0" fmla="*/ 130 w 220"/>
                <a:gd name="T1" fmla="*/ 38 h 258"/>
                <a:gd name="T2" fmla="*/ 138 w 220"/>
                <a:gd name="T3" fmla="*/ 42 h 258"/>
                <a:gd name="T4" fmla="*/ 142 w 220"/>
                <a:gd name="T5" fmla="*/ 48 h 258"/>
                <a:gd name="T6" fmla="*/ 152 w 220"/>
                <a:gd name="T7" fmla="*/ 50 h 258"/>
                <a:gd name="T8" fmla="*/ 158 w 220"/>
                <a:gd name="T9" fmla="*/ 52 h 258"/>
                <a:gd name="T10" fmla="*/ 166 w 220"/>
                <a:gd name="T11" fmla="*/ 50 h 258"/>
                <a:gd name="T12" fmla="*/ 168 w 220"/>
                <a:gd name="T13" fmla="*/ 56 h 258"/>
                <a:gd name="T14" fmla="*/ 176 w 220"/>
                <a:gd name="T15" fmla="*/ 62 h 258"/>
                <a:gd name="T16" fmla="*/ 176 w 220"/>
                <a:gd name="T17" fmla="*/ 72 h 258"/>
                <a:gd name="T18" fmla="*/ 182 w 220"/>
                <a:gd name="T19" fmla="*/ 80 h 258"/>
                <a:gd name="T20" fmla="*/ 186 w 220"/>
                <a:gd name="T21" fmla="*/ 84 h 258"/>
                <a:gd name="T22" fmla="*/ 190 w 220"/>
                <a:gd name="T23" fmla="*/ 94 h 258"/>
                <a:gd name="T24" fmla="*/ 192 w 220"/>
                <a:gd name="T25" fmla="*/ 102 h 258"/>
                <a:gd name="T26" fmla="*/ 196 w 220"/>
                <a:gd name="T27" fmla="*/ 106 h 258"/>
                <a:gd name="T28" fmla="*/ 202 w 220"/>
                <a:gd name="T29" fmla="*/ 106 h 258"/>
                <a:gd name="T30" fmla="*/ 212 w 220"/>
                <a:gd name="T31" fmla="*/ 110 h 258"/>
                <a:gd name="T32" fmla="*/ 218 w 220"/>
                <a:gd name="T33" fmla="*/ 118 h 258"/>
                <a:gd name="T34" fmla="*/ 208 w 220"/>
                <a:gd name="T35" fmla="*/ 130 h 258"/>
                <a:gd name="T36" fmla="*/ 202 w 220"/>
                <a:gd name="T37" fmla="*/ 138 h 258"/>
                <a:gd name="T38" fmla="*/ 196 w 220"/>
                <a:gd name="T39" fmla="*/ 144 h 258"/>
                <a:gd name="T40" fmla="*/ 190 w 220"/>
                <a:gd name="T41" fmla="*/ 150 h 258"/>
                <a:gd name="T42" fmla="*/ 178 w 220"/>
                <a:gd name="T43" fmla="*/ 162 h 258"/>
                <a:gd name="T44" fmla="*/ 170 w 220"/>
                <a:gd name="T45" fmla="*/ 184 h 258"/>
                <a:gd name="T46" fmla="*/ 164 w 220"/>
                <a:gd name="T47" fmla="*/ 198 h 258"/>
                <a:gd name="T48" fmla="*/ 148 w 220"/>
                <a:gd name="T49" fmla="*/ 210 h 258"/>
                <a:gd name="T50" fmla="*/ 136 w 220"/>
                <a:gd name="T51" fmla="*/ 218 h 258"/>
                <a:gd name="T52" fmla="*/ 118 w 220"/>
                <a:gd name="T53" fmla="*/ 230 h 258"/>
                <a:gd name="T54" fmla="*/ 102 w 220"/>
                <a:gd name="T55" fmla="*/ 242 h 258"/>
                <a:gd name="T56" fmla="*/ 90 w 220"/>
                <a:gd name="T57" fmla="*/ 248 h 258"/>
                <a:gd name="T58" fmla="*/ 78 w 220"/>
                <a:gd name="T59" fmla="*/ 256 h 258"/>
                <a:gd name="T60" fmla="*/ 70 w 220"/>
                <a:gd name="T61" fmla="*/ 250 h 258"/>
                <a:gd name="T62" fmla="*/ 84 w 220"/>
                <a:gd name="T63" fmla="*/ 240 h 258"/>
                <a:gd name="T64" fmla="*/ 96 w 220"/>
                <a:gd name="T65" fmla="*/ 228 h 258"/>
                <a:gd name="T66" fmla="*/ 84 w 220"/>
                <a:gd name="T67" fmla="*/ 210 h 258"/>
                <a:gd name="T68" fmla="*/ 74 w 220"/>
                <a:gd name="T69" fmla="*/ 198 h 258"/>
                <a:gd name="T70" fmla="*/ 62 w 220"/>
                <a:gd name="T71" fmla="*/ 184 h 258"/>
                <a:gd name="T72" fmla="*/ 56 w 220"/>
                <a:gd name="T73" fmla="*/ 176 h 258"/>
                <a:gd name="T74" fmla="*/ 48 w 220"/>
                <a:gd name="T75" fmla="*/ 166 h 258"/>
                <a:gd name="T76" fmla="*/ 40 w 220"/>
                <a:gd name="T77" fmla="*/ 158 h 258"/>
                <a:gd name="T78" fmla="*/ 32 w 220"/>
                <a:gd name="T79" fmla="*/ 150 h 258"/>
                <a:gd name="T80" fmla="*/ 22 w 220"/>
                <a:gd name="T81" fmla="*/ 140 h 258"/>
                <a:gd name="T82" fmla="*/ 10 w 220"/>
                <a:gd name="T83" fmla="*/ 138 h 258"/>
                <a:gd name="T84" fmla="*/ 10 w 220"/>
                <a:gd name="T85" fmla="*/ 130 h 258"/>
                <a:gd name="T86" fmla="*/ 2 w 220"/>
                <a:gd name="T87" fmla="*/ 120 h 258"/>
                <a:gd name="T88" fmla="*/ 6 w 220"/>
                <a:gd name="T89" fmla="*/ 110 h 258"/>
                <a:gd name="T90" fmla="*/ 12 w 220"/>
                <a:gd name="T91" fmla="*/ 102 h 258"/>
                <a:gd name="T92" fmla="*/ 20 w 220"/>
                <a:gd name="T93" fmla="*/ 96 h 258"/>
                <a:gd name="T94" fmla="*/ 28 w 220"/>
                <a:gd name="T95" fmla="*/ 84 h 258"/>
                <a:gd name="T96" fmla="*/ 36 w 220"/>
                <a:gd name="T97" fmla="*/ 76 h 258"/>
                <a:gd name="T98" fmla="*/ 50 w 220"/>
                <a:gd name="T99" fmla="*/ 60 h 258"/>
                <a:gd name="T100" fmla="*/ 58 w 220"/>
                <a:gd name="T101" fmla="*/ 50 h 258"/>
                <a:gd name="T102" fmla="*/ 70 w 220"/>
                <a:gd name="T103" fmla="*/ 32 h 258"/>
                <a:gd name="T104" fmla="*/ 80 w 220"/>
                <a:gd name="T105" fmla="*/ 20 h 258"/>
                <a:gd name="T106" fmla="*/ 86 w 220"/>
                <a:gd name="T107" fmla="*/ 10 h 258"/>
                <a:gd name="T108" fmla="*/ 94 w 220"/>
                <a:gd name="T109" fmla="*/ 2 h 258"/>
                <a:gd name="T110" fmla="*/ 102 w 220"/>
                <a:gd name="T111" fmla="*/ 8 h 258"/>
                <a:gd name="T112" fmla="*/ 106 w 220"/>
                <a:gd name="T113" fmla="*/ 20 h 258"/>
                <a:gd name="T114" fmla="*/ 116 w 220"/>
                <a:gd name="T115" fmla="*/ 2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0" h="258">
                  <a:moveTo>
                    <a:pt x="122" y="34"/>
                  </a:moveTo>
                  <a:lnTo>
                    <a:pt x="124" y="34"/>
                  </a:lnTo>
                  <a:lnTo>
                    <a:pt x="126" y="34"/>
                  </a:lnTo>
                  <a:lnTo>
                    <a:pt x="126" y="36"/>
                  </a:lnTo>
                  <a:lnTo>
                    <a:pt x="128" y="36"/>
                  </a:lnTo>
                  <a:lnTo>
                    <a:pt x="128" y="38"/>
                  </a:lnTo>
                  <a:lnTo>
                    <a:pt x="130" y="38"/>
                  </a:lnTo>
                  <a:lnTo>
                    <a:pt x="132" y="38"/>
                  </a:lnTo>
                  <a:lnTo>
                    <a:pt x="134" y="38"/>
                  </a:lnTo>
                  <a:lnTo>
                    <a:pt x="134" y="40"/>
                  </a:lnTo>
                  <a:lnTo>
                    <a:pt x="134" y="38"/>
                  </a:lnTo>
                  <a:lnTo>
                    <a:pt x="136" y="38"/>
                  </a:lnTo>
                  <a:lnTo>
                    <a:pt x="136" y="40"/>
                  </a:lnTo>
                  <a:lnTo>
                    <a:pt x="138" y="42"/>
                  </a:lnTo>
                  <a:lnTo>
                    <a:pt x="138" y="40"/>
                  </a:lnTo>
                  <a:lnTo>
                    <a:pt x="138" y="42"/>
                  </a:lnTo>
                  <a:lnTo>
                    <a:pt x="138" y="44"/>
                  </a:lnTo>
                  <a:lnTo>
                    <a:pt x="140" y="44"/>
                  </a:lnTo>
                  <a:lnTo>
                    <a:pt x="142" y="44"/>
                  </a:lnTo>
                  <a:lnTo>
                    <a:pt x="142" y="46"/>
                  </a:lnTo>
                  <a:lnTo>
                    <a:pt x="142" y="48"/>
                  </a:lnTo>
                  <a:lnTo>
                    <a:pt x="144" y="48"/>
                  </a:lnTo>
                  <a:lnTo>
                    <a:pt x="144" y="50"/>
                  </a:lnTo>
                  <a:lnTo>
                    <a:pt x="146" y="50"/>
                  </a:lnTo>
                  <a:lnTo>
                    <a:pt x="148" y="50"/>
                  </a:lnTo>
                  <a:lnTo>
                    <a:pt x="150" y="50"/>
                  </a:lnTo>
                  <a:lnTo>
                    <a:pt x="150" y="52"/>
                  </a:lnTo>
                  <a:lnTo>
                    <a:pt x="152" y="50"/>
                  </a:lnTo>
                  <a:lnTo>
                    <a:pt x="152" y="52"/>
                  </a:lnTo>
                  <a:lnTo>
                    <a:pt x="154" y="52"/>
                  </a:lnTo>
                  <a:lnTo>
                    <a:pt x="154" y="50"/>
                  </a:lnTo>
                  <a:lnTo>
                    <a:pt x="154" y="50"/>
                  </a:lnTo>
                  <a:lnTo>
                    <a:pt x="156" y="50"/>
                  </a:lnTo>
                  <a:lnTo>
                    <a:pt x="158" y="50"/>
                  </a:lnTo>
                  <a:lnTo>
                    <a:pt x="158" y="52"/>
                  </a:lnTo>
                  <a:lnTo>
                    <a:pt x="160" y="52"/>
                  </a:lnTo>
                  <a:lnTo>
                    <a:pt x="162" y="52"/>
                  </a:lnTo>
                  <a:lnTo>
                    <a:pt x="162" y="50"/>
                  </a:lnTo>
                  <a:lnTo>
                    <a:pt x="164" y="50"/>
                  </a:lnTo>
                  <a:lnTo>
                    <a:pt x="164" y="48"/>
                  </a:lnTo>
                  <a:lnTo>
                    <a:pt x="166" y="48"/>
                  </a:lnTo>
                  <a:lnTo>
                    <a:pt x="166" y="50"/>
                  </a:lnTo>
                  <a:lnTo>
                    <a:pt x="168" y="50"/>
                  </a:lnTo>
                  <a:lnTo>
                    <a:pt x="168" y="52"/>
                  </a:lnTo>
                  <a:lnTo>
                    <a:pt x="168" y="54"/>
                  </a:lnTo>
                  <a:lnTo>
                    <a:pt x="170" y="54"/>
                  </a:lnTo>
                  <a:lnTo>
                    <a:pt x="170" y="54"/>
                  </a:lnTo>
                  <a:lnTo>
                    <a:pt x="170" y="56"/>
                  </a:lnTo>
                  <a:lnTo>
                    <a:pt x="168" y="56"/>
                  </a:lnTo>
                  <a:lnTo>
                    <a:pt x="168" y="58"/>
                  </a:lnTo>
                  <a:lnTo>
                    <a:pt x="170" y="58"/>
                  </a:lnTo>
                  <a:lnTo>
                    <a:pt x="172" y="58"/>
                  </a:lnTo>
                  <a:lnTo>
                    <a:pt x="172" y="60"/>
                  </a:lnTo>
                  <a:lnTo>
                    <a:pt x="174" y="60"/>
                  </a:lnTo>
                  <a:lnTo>
                    <a:pt x="174" y="62"/>
                  </a:lnTo>
                  <a:lnTo>
                    <a:pt x="176" y="62"/>
                  </a:lnTo>
                  <a:lnTo>
                    <a:pt x="176" y="64"/>
                  </a:lnTo>
                  <a:lnTo>
                    <a:pt x="176" y="66"/>
                  </a:lnTo>
                  <a:lnTo>
                    <a:pt x="174" y="66"/>
                  </a:lnTo>
                  <a:lnTo>
                    <a:pt x="174" y="68"/>
                  </a:lnTo>
                  <a:lnTo>
                    <a:pt x="176" y="68"/>
                  </a:lnTo>
                  <a:lnTo>
                    <a:pt x="176" y="70"/>
                  </a:lnTo>
                  <a:lnTo>
                    <a:pt x="176" y="72"/>
                  </a:lnTo>
                  <a:lnTo>
                    <a:pt x="176" y="74"/>
                  </a:lnTo>
                  <a:lnTo>
                    <a:pt x="178" y="74"/>
                  </a:lnTo>
                  <a:lnTo>
                    <a:pt x="178" y="76"/>
                  </a:lnTo>
                  <a:lnTo>
                    <a:pt x="180" y="76"/>
                  </a:lnTo>
                  <a:lnTo>
                    <a:pt x="182" y="76"/>
                  </a:lnTo>
                  <a:lnTo>
                    <a:pt x="182" y="78"/>
                  </a:lnTo>
                  <a:lnTo>
                    <a:pt x="182" y="80"/>
                  </a:lnTo>
                  <a:lnTo>
                    <a:pt x="180" y="80"/>
                  </a:lnTo>
                  <a:lnTo>
                    <a:pt x="182" y="82"/>
                  </a:lnTo>
                  <a:lnTo>
                    <a:pt x="184" y="82"/>
                  </a:lnTo>
                  <a:lnTo>
                    <a:pt x="184" y="84"/>
                  </a:lnTo>
                  <a:lnTo>
                    <a:pt x="184" y="86"/>
                  </a:lnTo>
                  <a:lnTo>
                    <a:pt x="184" y="84"/>
                  </a:lnTo>
                  <a:lnTo>
                    <a:pt x="186" y="84"/>
                  </a:lnTo>
                  <a:lnTo>
                    <a:pt x="186" y="86"/>
                  </a:lnTo>
                  <a:lnTo>
                    <a:pt x="188" y="86"/>
                  </a:lnTo>
                  <a:lnTo>
                    <a:pt x="188" y="88"/>
                  </a:lnTo>
                  <a:lnTo>
                    <a:pt x="190" y="88"/>
                  </a:lnTo>
                  <a:lnTo>
                    <a:pt x="190" y="90"/>
                  </a:lnTo>
                  <a:lnTo>
                    <a:pt x="190" y="92"/>
                  </a:lnTo>
                  <a:lnTo>
                    <a:pt x="190" y="94"/>
                  </a:lnTo>
                  <a:lnTo>
                    <a:pt x="188" y="94"/>
                  </a:lnTo>
                  <a:lnTo>
                    <a:pt x="188" y="96"/>
                  </a:lnTo>
                  <a:lnTo>
                    <a:pt x="190" y="96"/>
                  </a:lnTo>
                  <a:lnTo>
                    <a:pt x="190" y="98"/>
                  </a:lnTo>
                  <a:lnTo>
                    <a:pt x="190" y="100"/>
                  </a:lnTo>
                  <a:lnTo>
                    <a:pt x="192" y="100"/>
                  </a:lnTo>
                  <a:lnTo>
                    <a:pt x="192" y="102"/>
                  </a:lnTo>
                  <a:lnTo>
                    <a:pt x="192" y="102"/>
                  </a:lnTo>
                  <a:lnTo>
                    <a:pt x="194" y="102"/>
                  </a:lnTo>
                  <a:lnTo>
                    <a:pt x="192" y="102"/>
                  </a:lnTo>
                  <a:lnTo>
                    <a:pt x="192" y="104"/>
                  </a:lnTo>
                  <a:lnTo>
                    <a:pt x="194" y="104"/>
                  </a:lnTo>
                  <a:lnTo>
                    <a:pt x="194" y="106"/>
                  </a:lnTo>
                  <a:lnTo>
                    <a:pt x="196" y="106"/>
                  </a:lnTo>
                  <a:lnTo>
                    <a:pt x="198" y="106"/>
                  </a:lnTo>
                  <a:lnTo>
                    <a:pt x="198" y="108"/>
                  </a:lnTo>
                  <a:lnTo>
                    <a:pt x="200" y="108"/>
                  </a:lnTo>
                  <a:lnTo>
                    <a:pt x="200" y="110"/>
                  </a:lnTo>
                  <a:lnTo>
                    <a:pt x="202" y="108"/>
                  </a:lnTo>
                  <a:lnTo>
                    <a:pt x="202" y="108"/>
                  </a:lnTo>
                  <a:lnTo>
                    <a:pt x="202" y="106"/>
                  </a:lnTo>
                  <a:lnTo>
                    <a:pt x="204" y="106"/>
                  </a:lnTo>
                  <a:lnTo>
                    <a:pt x="204" y="108"/>
                  </a:lnTo>
                  <a:lnTo>
                    <a:pt x="206" y="108"/>
                  </a:lnTo>
                  <a:lnTo>
                    <a:pt x="208" y="108"/>
                  </a:lnTo>
                  <a:lnTo>
                    <a:pt x="208" y="110"/>
                  </a:lnTo>
                  <a:lnTo>
                    <a:pt x="210" y="110"/>
                  </a:lnTo>
                  <a:lnTo>
                    <a:pt x="212" y="110"/>
                  </a:lnTo>
                  <a:lnTo>
                    <a:pt x="212" y="112"/>
                  </a:lnTo>
                  <a:lnTo>
                    <a:pt x="214" y="112"/>
                  </a:lnTo>
                  <a:lnTo>
                    <a:pt x="214" y="114"/>
                  </a:lnTo>
                  <a:lnTo>
                    <a:pt x="216" y="114"/>
                  </a:lnTo>
                  <a:lnTo>
                    <a:pt x="216" y="116"/>
                  </a:lnTo>
                  <a:lnTo>
                    <a:pt x="218" y="116"/>
                  </a:lnTo>
                  <a:lnTo>
                    <a:pt x="218" y="118"/>
                  </a:lnTo>
                  <a:lnTo>
                    <a:pt x="220" y="118"/>
                  </a:lnTo>
                  <a:lnTo>
                    <a:pt x="216" y="122"/>
                  </a:lnTo>
                  <a:lnTo>
                    <a:pt x="214" y="124"/>
                  </a:lnTo>
                  <a:lnTo>
                    <a:pt x="212" y="126"/>
                  </a:lnTo>
                  <a:lnTo>
                    <a:pt x="210" y="128"/>
                  </a:lnTo>
                  <a:lnTo>
                    <a:pt x="210" y="130"/>
                  </a:lnTo>
                  <a:lnTo>
                    <a:pt x="208" y="130"/>
                  </a:lnTo>
                  <a:lnTo>
                    <a:pt x="208" y="132"/>
                  </a:lnTo>
                  <a:lnTo>
                    <a:pt x="206" y="132"/>
                  </a:lnTo>
                  <a:lnTo>
                    <a:pt x="206" y="134"/>
                  </a:lnTo>
                  <a:lnTo>
                    <a:pt x="204" y="134"/>
                  </a:lnTo>
                  <a:lnTo>
                    <a:pt x="204" y="136"/>
                  </a:lnTo>
                  <a:lnTo>
                    <a:pt x="202" y="136"/>
                  </a:lnTo>
                  <a:lnTo>
                    <a:pt x="202" y="138"/>
                  </a:lnTo>
                  <a:lnTo>
                    <a:pt x="202" y="138"/>
                  </a:lnTo>
                  <a:lnTo>
                    <a:pt x="202" y="140"/>
                  </a:lnTo>
                  <a:lnTo>
                    <a:pt x="200" y="140"/>
                  </a:lnTo>
                  <a:lnTo>
                    <a:pt x="200" y="142"/>
                  </a:lnTo>
                  <a:lnTo>
                    <a:pt x="198" y="142"/>
                  </a:lnTo>
                  <a:lnTo>
                    <a:pt x="198" y="144"/>
                  </a:lnTo>
                  <a:lnTo>
                    <a:pt x="196" y="144"/>
                  </a:lnTo>
                  <a:lnTo>
                    <a:pt x="196" y="146"/>
                  </a:lnTo>
                  <a:lnTo>
                    <a:pt x="194" y="146"/>
                  </a:lnTo>
                  <a:lnTo>
                    <a:pt x="194" y="148"/>
                  </a:lnTo>
                  <a:lnTo>
                    <a:pt x="192" y="148"/>
                  </a:lnTo>
                  <a:lnTo>
                    <a:pt x="192" y="150"/>
                  </a:lnTo>
                  <a:lnTo>
                    <a:pt x="190" y="150"/>
                  </a:lnTo>
                  <a:lnTo>
                    <a:pt x="190" y="150"/>
                  </a:lnTo>
                  <a:lnTo>
                    <a:pt x="188" y="150"/>
                  </a:lnTo>
                  <a:lnTo>
                    <a:pt x="188" y="152"/>
                  </a:lnTo>
                  <a:lnTo>
                    <a:pt x="186" y="152"/>
                  </a:lnTo>
                  <a:lnTo>
                    <a:pt x="186" y="154"/>
                  </a:lnTo>
                  <a:lnTo>
                    <a:pt x="184" y="156"/>
                  </a:lnTo>
                  <a:lnTo>
                    <a:pt x="182" y="158"/>
                  </a:lnTo>
                  <a:lnTo>
                    <a:pt x="178" y="162"/>
                  </a:lnTo>
                  <a:lnTo>
                    <a:pt x="176" y="168"/>
                  </a:lnTo>
                  <a:lnTo>
                    <a:pt x="174" y="172"/>
                  </a:lnTo>
                  <a:lnTo>
                    <a:pt x="174" y="176"/>
                  </a:lnTo>
                  <a:lnTo>
                    <a:pt x="172" y="178"/>
                  </a:lnTo>
                  <a:lnTo>
                    <a:pt x="172" y="180"/>
                  </a:lnTo>
                  <a:lnTo>
                    <a:pt x="172" y="182"/>
                  </a:lnTo>
                  <a:lnTo>
                    <a:pt x="170" y="184"/>
                  </a:lnTo>
                  <a:lnTo>
                    <a:pt x="170" y="186"/>
                  </a:lnTo>
                  <a:lnTo>
                    <a:pt x="170" y="188"/>
                  </a:lnTo>
                  <a:lnTo>
                    <a:pt x="168" y="190"/>
                  </a:lnTo>
                  <a:lnTo>
                    <a:pt x="168" y="194"/>
                  </a:lnTo>
                  <a:lnTo>
                    <a:pt x="166" y="196"/>
                  </a:lnTo>
                  <a:lnTo>
                    <a:pt x="166" y="198"/>
                  </a:lnTo>
                  <a:lnTo>
                    <a:pt x="164" y="198"/>
                  </a:lnTo>
                  <a:lnTo>
                    <a:pt x="164" y="200"/>
                  </a:lnTo>
                  <a:lnTo>
                    <a:pt x="156" y="206"/>
                  </a:lnTo>
                  <a:lnTo>
                    <a:pt x="154" y="206"/>
                  </a:lnTo>
                  <a:lnTo>
                    <a:pt x="154" y="208"/>
                  </a:lnTo>
                  <a:lnTo>
                    <a:pt x="152" y="210"/>
                  </a:lnTo>
                  <a:lnTo>
                    <a:pt x="150" y="210"/>
                  </a:lnTo>
                  <a:lnTo>
                    <a:pt x="148" y="210"/>
                  </a:lnTo>
                  <a:lnTo>
                    <a:pt x="148" y="212"/>
                  </a:lnTo>
                  <a:lnTo>
                    <a:pt x="146" y="212"/>
                  </a:lnTo>
                  <a:lnTo>
                    <a:pt x="146" y="214"/>
                  </a:lnTo>
                  <a:lnTo>
                    <a:pt x="144" y="214"/>
                  </a:lnTo>
                  <a:lnTo>
                    <a:pt x="142" y="216"/>
                  </a:lnTo>
                  <a:lnTo>
                    <a:pt x="138" y="218"/>
                  </a:lnTo>
                  <a:lnTo>
                    <a:pt x="136" y="218"/>
                  </a:lnTo>
                  <a:lnTo>
                    <a:pt x="136" y="220"/>
                  </a:lnTo>
                  <a:lnTo>
                    <a:pt x="130" y="224"/>
                  </a:lnTo>
                  <a:lnTo>
                    <a:pt x="128" y="224"/>
                  </a:lnTo>
                  <a:lnTo>
                    <a:pt x="124" y="226"/>
                  </a:lnTo>
                  <a:lnTo>
                    <a:pt x="122" y="228"/>
                  </a:lnTo>
                  <a:lnTo>
                    <a:pt x="120" y="230"/>
                  </a:lnTo>
                  <a:lnTo>
                    <a:pt x="118" y="230"/>
                  </a:lnTo>
                  <a:lnTo>
                    <a:pt x="116" y="232"/>
                  </a:lnTo>
                  <a:lnTo>
                    <a:pt x="114" y="234"/>
                  </a:lnTo>
                  <a:lnTo>
                    <a:pt x="112" y="234"/>
                  </a:lnTo>
                  <a:lnTo>
                    <a:pt x="108" y="236"/>
                  </a:lnTo>
                  <a:lnTo>
                    <a:pt x="106" y="238"/>
                  </a:lnTo>
                  <a:lnTo>
                    <a:pt x="106" y="240"/>
                  </a:lnTo>
                  <a:lnTo>
                    <a:pt x="102" y="242"/>
                  </a:lnTo>
                  <a:lnTo>
                    <a:pt x="100" y="244"/>
                  </a:lnTo>
                  <a:lnTo>
                    <a:pt x="96" y="246"/>
                  </a:lnTo>
                  <a:lnTo>
                    <a:pt x="94" y="246"/>
                  </a:lnTo>
                  <a:lnTo>
                    <a:pt x="94" y="246"/>
                  </a:lnTo>
                  <a:lnTo>
                    <a:pt x="92" y="246"/>
                  </a:lnTo>
                  <a:lnTo>
                    <a:pt x="92" y="248"/>
                  </a:lnTo>
                  <a:lnTo>
                    <a:pt x="90" y="248"/>
                  </a:lnTo>
                  <a:lnTo>
                    <a:pt x="88" y="250"/>
                  </a:lnTo>
                  <a:lnTo>
                    <a:pt x="86" y="250"/>
                  </a:lnTo>
                  <a:lnTo>
                    <a:pt x="84" y="252"/>
                  </a:lnTo>
                  <a:lnTo>
                    <a:pt x="82" y="252"/>
                  </a:lnTo>
                  <a:lnTo>
                    <a:pt x="80" y="254"/>
                  </a:lnTo>
                  <a:lnTo>
                    <a:pt x="78" y="254"/>
                  </a:lnTo>
                  <a:lnTo>
                    <a:pt x="78" y="256"/>
                  </a:lnTo>
                  <a:lnTo>
                    <a:pt x="76" y="256"/>
                  </a:lnTo>
                  <a:lnTo>
                    <a:pt x="74" y="258"/>
                  </a:lnTo>
                  <a:lnTo>
                    <a:pt x="72" y="258"/>
                  </a:lnTo>
                  <a:lnTo>
                    <a:pt x="70" y="256"/>
                  </a:lnTo>
                  <a:lnTo>
                    <a:pt x="66" y="252"/>
                  </a:lnTo>
                  <a:lnTo>
                    <a:pt x="68" y="252"/>
                  </a:lnTo>
                  <a:lnTo>
                    <a:pt x="70" y="250"/>
                  </a:lnTo>
                  <a:lnTo>
                    <a:pt x="72" y="248"/>
                  </a:lnTo>
                  <a:lnTo>
                    <a:pt x="74" y="246"/>
                  </a:lnTo>
                  <a:lnTo>
                    <a:pt x="76" y="246"/>
                  </a:lnTo>
                  <a:lnTo>
                    <a:pt x="76" y="246"/>
                  </a:lnTo>
                  <a:lnTo>
                    <a:pt x="78" y="246"/>
                  </a:lnTo>
                  <a:lnTo>
                    <a:pt x="80" y="242"/>
                  </a:lnTo>
                  <a:lnTo>
                    <a:pt x="84" y="240"/>
                  </a:lnTo>
                  <a:lnTo>
                    <a:pt x="86" y="238"/>
                  </a:lnTo>
                  <a:lnTo>
                    <a:pt x="88" y="236"/>
                  </a:lnTo>
                  <a:lnTo>
                    <a:pt x="90" y="236"/>
                  </a:lnTo>
                  <a:lnTo>
                    <a:pt x="94" y="232"/>
                  </a:lnTo>
                  <a:lnTo>
                    <a:pt x="94" y="230"/>
                  </a:lnTo>
                  <a:lnTo>
                    <a:pt x="96" y="230"/>
                  </a:lnTo>
                  <a:lnTo>
                    <a:pt x="96" y="228"/>
                  </a:lnTo>
                  <a:lnTo>
                    <a:pt x="98" y="228"/>
                  </a:lnTo>
                  <a:lnTo>
                    <a:pt x="94" y="222"/>
                  </a:lnTo>
                  <a:lnTo>
                    <a:pt x="94" y="220"/>
                  </a:lnTo>
                  <a:lnTo>
                    <a:pt x="90" y="218"/>
                  </a:lnTo>
                  <a:lnTo>
                    <a:pt x="88" y="214"/>
                  </a:lnTo>
                  <a:lnTo>
                    <a:pt x="86" y="212"/>
                  </a:lnTo>
                  <a:lnTo>
                    <a:pt x="84" y="210"/>
                  </a:lnTo>
                  <a:lnTo>
                    <a:pt x="84" y="208"/>
                  </a:lnTo>
                  <a:lnTo>
                    <a:pt x="80" y="206"/>
                  </a:lnTo>
                  <a:lnTo>
                    <a:pt x="78" y="204"/>
                  </a:lnTo>
                  <a:lnTo>
                    <a:pt x="78" y="202"/>
                  </a:lnTo>
                  <a:lnTo>
                    <a:pt x="76" y="202"/>
                  </a:lnTo>
                  <a:lnTo>
                    <a:pt x="76" y="198"/>
                  </a:lnTo>
                  <a:lnTo>
                    <a:pt x="74" y="198"/>
                  </a:lnTo>
                  <a:lnTo>
                    <a:pt x="72" y="198"/>
                  </a:lnTo>
                  <a:lnTo>
                    <a:pt x="72" y="196"/>
                  </a:lnTo>
                  <a:lnTo>
                    <a:pt x="70" y="196"/>
                  </a:lnTo>
                  <a:lnTo>
                    <a:pt x="68" y="192"/>
                  </a:lnTo>
                  <a:lnTo>
                    <a:pt x="64" y="188"/>
                  </a:lnTo>
                  <a:lnTo>
                    <a:pt x="62" y="186"/>
                  </a:lnTo>
                  <a:lnTo>
                    <a:pt x="62" y="184"/>
                  </a:lnTo>
                  <a:lnTo>
                    <a:pt x="60" y="184"/>
                  </a:lnTo>
                  <a:lnTo>
                    <a:pt x="60" y="182"/>
                  </a:lnTo>
                  <a:lnTo>
                    <a:pt x="58" y="182"/>
                  </a:lnTo>
                  <a:lnTo>
                    <a:pt x="58" y="180"/>
                  </a:lnTo>
                  <a:lnTo>
                    <a:pt x="58" y="180"/>
                  </a:lnTo>
                  <a:lnTo>
                    <a:pt x="58" y="178"/>
                  </a:lnTo>
                  <a:lnTo>
                    <a:pt x="56" y="176"/>
                  </a:lnTo>
                  <a:lnTo>
                    <a:pt x="54" y="174"/>
                  </a:lnTo>
                  <a:lnTo>
                    <a:pt x="54" y="172"/>
                  </a:lnTo>
                  <a:lnTo>
                    <a:pt x="52" y="172"/>
                  </a:lnTo>
                  <a:lnTo>
                    <a:pt x="52" y="170"/>
                  </a:lnTo>
                  <a:lnTo>
                    <a:pt x="50" y="170"/>
                  </a:lnTo>
                  <a:lnTo>
                    <a:pt x="48" y="168"/>
                  </a:lnTo>
                  <a:lnTo>
                    <a:pt x="48" y="166"/>
                  </a:lnTo>
                  <a:lnTo>
                    <a:pt x="46" y="164"/>
                  </a:lnTo>
                  <a:lnTo>
                    <a:pt x="46" y="162"/>
                  </a:lnTo>
                  <a:lnTo>
                    <a:pt x="44" y="162"/>
                  </a:lnTo>
                  <a:lnTo>
                    <a:pt x="44" y="160"/>
                  </a:lnTo>
                  <a:lnTo>
                    <a:pt x="42" y="160"/>
                  </a:lnTo>
                  <a:lnTo>
                    <a:pt x="42" y="158"/>
                  </a:lnTo>
                  <a:lnTo>
                    <a:pt x="40" y="158"/>
                  </a:lnTo>
                  <a:lnTo>
                    <a:pt x="40" y="156"/>
                  </a:lnTo>
                  <a:lnTo>
                    <a:pt x="38" y="154"/>
                  </a:lnTo>
                  <a:lnTo>
                    <a:pt x="36" y="152"/>
                  </a:lnTo>
                  <a:lnTo>
                    <a:pt x="36" y="150"/>
                  </a:lnTo>
                  <a:lnTo>
                    <a:pt x="34" y="150"/>
                  </a:lnTo>
                  <a:lnTo>
                    <a:pt x="34" y="150"/>
                  </a:lnTo>
                  <a:lnTo>
                    <a:pt x="32" y="150"/>
                  </a:lnTo>
                  <a:lnTo>
                    <a:pt x="30" y="148"/>
                  </a:lnTo>
                  <a:lnTo>
                    <a:pt x="30" y="146"/>
                  </a:lnTo>
                  <a:lnTo>
                    <a:pt x="28" y="146"/>
                  </a:lnTo>
                  <a:lnTo>
                    <a:pt x="28" y="144"/>
                  </a:lnTo>
                  <a:lnTo>
                    <a:pt x="26" y="142"/>
                  </a:lnTo>
                  <a:lnTo>
                    <a:pt x="24" y="140"/>
                  </a:lnTo>
                  <a:lnTo>
                    <a:pt x="22" y="140"/>
                  </a:lnTo>
                  <a:lnTo>
                    <a:pt x="20" y="140"/>
                  </a:lnTo>
                  <a:lnTo>
                    <a:pt x="18" y="140"/>
                  </a:lnTo>
                  <a:lnTo>
                    <a:pt x="16" y="140"/>
                  </a:lnTo>
                  <a:lnTo>
                    <a:pt x="14" y="140"/>
                  </a:lnTo>
                  <a:lnTo>
                    <a:pt x="12" y="140"/>
                  </a:lnTo>
                  <a:lnTo>
                    <a:pt x="10" y="140"/>
                  </a:lnTo>
                  <a:lnTo>
                    <a:pt x="10" y="138"/>
                  </a:lnTo>
                  <a:lnTo>
                    <a:pt x="10" y="136"/>
                  </a:lnTo>
                  <a:lnTo>
                    <a:pt x="10" y="134"/>
                  </a:lnTo>
                  <a:lnTo>
                    <a:pt x="12" y="134"/>
                  </a:lnTo>
                  <a:lnTo>
                    <a:pt x="12" y="132"/>
                  </a:lnTo>
                  <a:lnTo>
                    <a:pt x="10" y="132"/>
                  </a:lnTo>
                  <a:lnTo>
                    <a:pt x="10" y="130"/>
                  </a:lnTo>
                  <a:lnTo>
                    <a:pt x="10" y="130"/>
                  </a:lnTo>
                  <a:lnTo>
                    <a:pt x="10" y="128"/>
                  </a:lnTo>
                  <a:lnTo>
                    <a:pt x="10" y="126"/>
                  </a:lnTo>
                  <a:lnTo>
                    <a:pt x="8" y="124"/>
                  </a:lnTo>
                  <a:lnTo>
                    <a:pt x="6" y="122"/>
                  </a:lnTo>
                  <a:lnTo>
                    <a:pt x="4" y="122"/>
                  </a:lnTo>
                  <a:lnTo>
                    <a:pt x="4" y="120"/>
                  </a:lnTo>
                  <a:lnTo>
                    <a:pt x="2" y="120"/>
                  </a:lnTo>
                  <a:lnTo>
                    <a:pt x="2" y="118"/>
                  </a:lnTo>
                  <a:lnTo>
                    <a:pt x="0" y="118"/>
                  </a:lnTo>
                  <a:lnTo>
                    <a:pt x="2" y="116"/>
                  </a:lnTo>
                  <a:lnTo>
                    <a:pt x="4" y="114"/>
                  </a:lnTo>
                  <a:lnTo>
                    <a:pt x="4" y="112"/>
                  </a:lnTo>
                  <a:lnTo>
                    <a:pt x="6" y="112"/>
                  </a:lnTo>
                  <a:lnTo>
                    <a:pt x="6" y="110"/>
                  </a:lnTo>
                  <a:lnTo>
                    <a:pt x="8" y="110"/>
                  </a:lnTo>
                  <a:lnTo>
                    <a:pt x="8" y="108"/>
                  </a:lnTo>
                  <a:lnTo>
                    <a:pt x="10" y="108"/>
                  </a:lnTo>
                  <a:lnTo>
                    <a:pt x="10" y="106"/>
                  </a:lnTo>
                  <a:lnTo>
                    <a:pt x="10" y="106"/>
                  </a:lnTo>
                  <a:lnTo>
                    <a:pt x="10" y="104"/>
                  </a:lnTo>
                  <a:lnTo>
                    <a:pt x="12" y="102"/>
                  </a:lnTo>
                  <a:lnTo>
                    <a:pt x="14" y="102"/>
                  </a:lnTo>
                  <a:lnTo>
                    <a:pt x="14" y="100"/>
                  </a:lnTo>
                  <a:lnTo>
                    <a:pt x="16" y="100"/>
                  </a:lnTo>
                  <a:lnTo>
                    <a:pt x="16" y="98"/>
                  </a:lnTo>
                  <a:lnTo>
                    <a:pt x="18" y="98"/>
                  </a:lnTo>
                  <a:lnTo>
                    <a:pt x="18" y="96"/>
                  </a:lnTo>
                  <a:lnTo>
                    <a:pt x="20" y="96"/>
                  </a:lnTo>
                  <a:lnTo>
                    <a:pt x="20" y="94"/>
                  </a:lnTo>
                  <a:lnTo>
                    <a:pt x="22" y="94"/>
                  </a:lnTo>
                  <a:lnTo>
                    <a:pt x="22" y="92"/>
                  </a:lnTo>
                  <a:lnTo>
                    <a:pt x="24" y="90"/>
                  </a:lnTo>
                  <a:lnTo>
                    <a:pt x="26" y="86"/>
                  </a:lnTo>
                  <a:lnTo>
                    <a:pt x="28" y="86"/>
                  </a:lnTo>
                  <a:lnTo>
                    <a:pt x="28" y="84"/>
                  </a:lnTo>
                  <a:lnTo>
                    <a:pt x="30" y="84"/>
                  </a:lnTo>
                  <a:lnTo>
                    <a:pt x="30" y="82"/>
                  </a:lnTo>
                  <a:lnTo>
                    <a:pt x="32" y="82"/>
                  </a:lnTo>
                  <a:lnTo>
                    <a:pt x="32" y="80"/>
                  </a:lnTo>
                  <a:lnTo>
                    <a:pt x="34" y="80"/>
                  </a:lnTo>
                  <a:lnTo>
                    <a:pt x="34" y="78"/>
                  </a:lnTo>
                  <a:lnTo>
                    <a:pt x="36" y="76"/>
                  </a:lnTo>
                  <a:lnTo>
                    <a:pt x="36" y="74"/>
                  </a:lnTo>
                  <a:lnTo>
                    <a:pt x="38" y="74"/>
                  </a:lnTo>
                  <a:lnTo>
                    <a:pt x="40" y="70"/>
                  </a:lnTo>
                  <a:lnTo>
                    <a:pt x="46" y="64"/>
                  </a:lnTo>
                  <a:lnTo>
                    <a:pt x="48" y="64"/>
                  </a:lnTo>
                  <a:lnTo>
                    <a:pt x="48" y="62"/>
                  </a:lnTo>
                  <a:lnTo>
                    <a:pt x="50" y="60"/>
                  </a:lnTo>
                  <a:lnTo>
                    <a:pt x="50" y="58"/>
                  </a:lnTo>
                  <a:lnTo>
                    <a:pt x="52" y="58"/>
                  </a:lnTo>
                  <a:lnTo>
                    <a:pt x="52" y="56"/>
                  </a:lnTo>
                  <a:lnTo>
                    <a:pt x="54" y="56"/>
                  </a:lnTo>
                  <a:lnTo>
                    <a:pt x="58" y="52"/>
                  </a:lnTo>
                  <a:lnTo>
                    <a:pt x="58" y="50"/>
                  </a:lnTo>
                  <a:lnTo>
                    <a:pt x="58" y="50"/>
                  </a:lnTo>
                  <a:lnTo>
                    <a:pt x="62" y="44"/>
                  </a:lnTo>
                  <a:lnTo>
                    <a:pt x="62" y="42"/>
                  </a:lnTo>
                  <a:lnTo>
                    <a:pt x="64" y="40"/>
                  </a:lnTo>
                  <a:lnTo>
                    <a:pt x="66" y="38"/>
                  </a:lnTo>
                  <a:lnTo>
                    <a:pt x="68" y="34"/>
                  </a:lnTo>
                  <a:lnTo>
                    <a:pt x="70" y="34"/>
                  </a:lnTo>
                  <a:lnTo>
                    <a:pt x="70" y="32"/>
                  </a:lnTo>
                  <a:lnTo>
                    <a:pt x="72" y="32"/>
                  </a:lnTo>
                  <a:lnTo>
                    <a:pt x="72" y="30"/>
                  </a:lnTo>
                  <a:lnTo>
                    <a:pt x="74" y="28"/>
                  </a:lnTo>
                  <a:lnTo>
                    <a:pt x="74" y="26"/>
                  </a:lnTo>
                  <a:lnTo>
                    <a:pt x="76" y="24"/>
                  </a:lnTo>
                  <a:lnTo>
                    <a:pt x="78" y="22"/>
                  </a:lnTo>
                  <a:lnTo>
                    <a:pt x="80" y="20"/>
                  </a:lnTo>
                  <a:lnTo>
                    <a:pt x="80" y="18"/>
                  </a:lnTo>
                  <a:lnTo>
                    <a:pt x="82" y="18"/>
                  </a:lnTo>
                  <a:lnTo>
                    <a:pt x="82" y="16"/>
                  </a:lnTo>
                  <a:lnTo>
                    <a:pt x="84" y="16"/>
                  </a:lnTo>
                  <a:lnTo>
                    <a:pt x="84" y="14"/>
                  </a:lnTo>
                  <a:lnTo>
                    <a:pt x="86" y="12"/>
                  </a:lnTo>
                  <a:lnTo>
                    <a:pt x="86" y="10"/>
                  </a:lnTo>
                  <a:lnTo>
                    <a:pt x="88" y="10"/>
                  </a:lnTo>
                  <a:lnTo>
                    <a:pt x="88" y="8"/>
                  </a:lnTo>
                  <a:lnTo>
                    <a:pt x="90" y="6"/>
                  </a:lnTo>
                  <a:lnTo>
                    <a:pt x="90" y="6"/>
                  </a:lnTo>
                  <a:lnTo>
                    <a:pt x="92" y="6"/>
                  </a:lnTo>
                  <a:lnTo>
                    <a:pt x="94" y="4"/>
                  </a:lnTo>
                  <a:lnTo>
                    <a:pt x="94" y="2"/>
                  </a:lnTo>
                  <a:lnTo>
                    <a:pt x="96" y="0"/>
                  </a:lnTo>
                  <a:lnTo>
                    <a:pt x="96" y="2"/>
                  </a:lnTo>
                  <a:lnTo>
                    <a:pt x="98" y="4"/>
                  </a:lnTo>
                  <a:lnTo>
                    <a:pt x="98" y="6"/>
                  </a:lnTo>
                  <a:lnTo>
                    <a:pt x="100" y="6"/>
                  </a:lnTo>
                  <a:lnTo>
                    <a:pt x="100" y="8"/>
                  </a:lnTo>
                  <a:lnTo>
                    <a:pt x="102" y="8"/>
                  </a:lnTo>
                  <a:lnTo>
                    <a:pt x="102" y="12"/>
                  </a:lnTo>
                  <a:lnTo>
                    <a:pt x="104" y="12"/>
                  </a:lnTo>
                  <a:lnTo>
                    <a:pt x="104" y="14"/>
                  </a:lnTo>
                  <a:lnTo>
                    <a:pt x="106" y="16"/>
                  </a:lnTo>
                  <a:lnTo>
                    <a:pt x="106" y="18"/>
                  </a:lnTo>
                  <a:lnTo>
                    <a:pt x="106" y="18"/>
                  </a:lnTo>
                  <a:lnTo>
                    <a:pt x="106" y="20"/>
                  </a:lnTo>
                  <a:lnTo>
                    <a:pt x="108" y="22"/>
                  </a:lnTo>
                  <a:lnTo>
                    <a:pt x="110" y="22"/>
                  </a:lnTo>
                  <a:lnTo>
                    <a:pt x="110" y="24"/>
                  </a:lnTo>
                  <a:lnTo>
                    <a:pt x="112" y="24"/>
                  </a:lnTo>
                  <a:lnTo>
                    <a:pt x="112" y="26"/>
                  </a:lnTo>
                  <a:lnTo>
                    <a:pt x="114" y="26"/>
                  </a:lnTo>
                  <a:lnTo>
                    <a:pt x="116" y="28"/>
                  </a:lnTo>
                  <a:lnTo>
                    <a:pt x="116" y="30"/>
                  </a:lnTo>
                  <a:lnTo>
                    <a:pt x="118" y="30"/>
                  </a:lnTo>
                  <a:lnTo>
                    <a:pt x="118" y="32"/>
                  </a:lnTo>
                  <a:lnTo>
                    <a:pt x="120" y="32"/>
                  </a:lnTo>
                  <a:lnTo>
                    <a:pt x="122" y="3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9" name="Freeform 62"/>
            <p:cNvSpPr>
              <a:spLocks/>
            </p:cNvSpPr>
            <p:nvPr/>
          </p:nvSpPr>
          <p:spPr bwMode="auto">
            <a:xfrm>
              <a:off x="6724650" y="4038600"/>
              <a:ext cx="390525" cy="331788"/>
            </a:xfrm>
            <a:custGeom>
              <a:avLst/>
              <a:gdLst>
                <a:gd name="T0" fmla="*/ 240 w 246"/>
                <a:gd name="T1" fmla="*/ 108 h 209"/>
                <a:gd name="T2" fmla="*/ 232 w 246"/>
                <a:gd name="T3" fmla="*/ 117 h 209"/>
                <a:gd name="T4" fmla="*/ 222 w 246"/>
                <a:gd name="T5" fmla="*/ 125 h 209"/>
                <a:gd name="T6" fmla="*/ 212 w 246"/>
                <a:gd name="T7" fmla="*/ 133 h 209"/>
                <a:gd name="T8" fmla="*/ 202 w 246"/>
                <a:gd name="T9" fmla="*/ 139 h 209"/>
                <a:gd name="T10" fmla="*/ 192 w 246"/>
                <a:gd name="T11" fmla="*/ 149 h 209"/>
                <a:gd name="T12" fmla="*/ 176 w 246"/>
                <a:gd name="T13" fmla="*/ 163 h 209"/>
                <a:gd name="T14" fmla="*/ 164 w 246"/>
                <a:gd name="T15" fmla="*/ 173 h 209"/>
                <a:gd name="T16" fmla="*/ 150 w 246"/>
                <a:gd name="T17" fmla="*/ 183 h 209"/>
                <a:gd name="T18" fmla="*/ 144 w 246"/>
                <a:gd name="T19" fmla="*/ 189 h 209"/>
                <a:gd name="T20" fmla="*/ 140 w 246"/>
                <a:gd name="T21" fmla="*/ 185 h 209"/>
                <a:gd name="T22" fmla="*/ 134 w 246"/>
                <a:gd name="T23" fmla="*/ 181 h 209"/>
                <a:gd name="T24" fmla="*/ 128 w 246"/>
                <a:gd name="T25" fmla="*/ 181 h 209"/>
                <a:gd name="T26" fmla="*/ 122 w 246"/>
                <a:gd name="T27" fmla="*/ 179 h 209"/>
                <a:gd name="T28" fmla="*/ 118 w 246"/>
                <a:gd name="T29" fmla="*/ 173 h 209"/>
                <a:gd name="T30" fmla="*/ 112 w 246"/>
                <a:gd name="T31" fmla="*/ 173 h 209"/>
                <a:gd name="T32" fmla="*/ 106 w 246"/>
                <a:gd name="T33" fmla="*/ 169 h 209"/>
                <a:gd name="T34" fmla="*/ 90 w 246"/>
                <a:gd name="T35" fmla="*/ 183 h 209"/>
                <a:gd name="T36" fmla="*/ 82 w 246"/>
                <a:gd name="T37" fmla="*/ 187 h 209"/>
                <a:gd name="T38" fmla="*/ 76 w 246"/>
                <a:gd name="T39" fmla="*/ 193 h 209"/>
                <a:gd name="T40" fmla="*/ 70 w 246"/>
                <a:gd name="T41" fmla="*/ 199 h 209"/>
                <a:gd name="T42" fmla="*/ 60 w 246"/>
                <a:gd name="T43" fmla="*/ 207 h 209"/>
                <a:gd name="T44" fmla="*/ 52 w 246"/>
                <a:gd name="T45" fmla="*/ 201 h 209"/>
                <a:gd name="T46" fmla="*/ 46 w 246"/>
                <a:gd name="T47" fmla="*/ 193 h 209"/>
                <a:gd name="T48" fmla="*/ 38 w 246"/>
                <a:gd name="T49" fmla="*/ 183 h 209"/>
                <a:gd name="T50" fmla="*/ 30 w 246"/>
                <a:gd name="T51" fmla="*/ 175 h 209"/>
                <a:gd name="T52" fmla="*/ 22 w 246"/>
                <a:gd name="T53" fmla="*/ 165 h 209"/>
                <a:gd name="T54" fmla="*/ 12 w 246"/>
                <a:gd name="T55" fmla="*/ 153 h 209"/>
                <a:gd name="T56" fmla="*/ 4 w 246"/>
                <a:gd name="T57" fmla="*/ 141 h 209"/>
                <a:gd name="T58" fmla="*/ 4 w 246"/>
                <a:gd name="T59" fmla="*/ 135 h 209"/>
                <a:gd name="T60" fmla="*/ 14 w 246"/>
                <a:gd name="T61" fmla="*/ 129 h 209"/>
                <a:gd name="T62" fmla="*/ 26 w 246"/>
                <a:gd name="T63" fmla="*/ 119 h 209"/>
                <a:gd name="T64" fmla="*/ 34 w 246"/>
                <a:gd name="T65" fmla="*/ 110 h 209"/>
                <a:gd name="T66" fmla="*/ 44 w 246"/>
                <a:gd name="T67" fmla="*/ 102 h 209"/>
                <a:gd name="T68" fmla="*/ 48 w 246"/>
                <a:gd name="T69" fmla="*/ 96 h 209"/>
                <a:gd name="T70" fmla="*/ 58 w 246"/>
                <a:gd name="T71" fmla="*/ 90 h 209"/>
                <a:gd name="T72" fmla="*/ 70 w 246"/>
                <a:gd name="T73" fmla="*/ 80 h 209"/>
                <a:gd name="T74" fmla="*/ 80 w 246"/>
                <a:gd name="T75" fmla="*/ 72 h 209"/>
                <a:gd name="T76" fmla="*/ 92 w 246"/>
                <a:gd name="T77" fmla="*/ 62 h 209"/>
                <a:gd name="T78" fmla="*/ 98 w 246"/>
                <a:gd name="T79" fmla="*/ 56 h 209"/>
                <a:gd name="T80" fmla="*/ 108 w 246"/>
                <a:gd name="T81" fmla="*/ 46 h 209"/>
                <a:gd name="T82" fmla="*/ 120 w 246"/>
                <a:gd name="T83" fmla="*/ 38 h 209"/>
                <a:gd name="T84" fmla="*/ 132 w 246"/>
                <a:gd name="T85" fmla="*/ 30 h 209"/>
                <a:gd name="T86" fmla="*/ 144 w 246"/>
                <a:gd name="T87" fmla="*/ 20 h 209"/>
                <a:gd name="T88" fmla="*/ 158 w 246"/>
                <a:gd name="T89" fmla="*/ 6 h 209"/>
                <a:gd name="T90" fmla="*/ 164 w 246"/>
                <a:gd name="T91" fmla="*/ 2 h 209"/>
                <a:gd name="T92" fmla="*/ 172 w 246"/>
                <a:gd name="T93" fmla="*/ 10 h 209"/>
                <a:gd name="T94" fmla="*/ 178 w 246"/>
                <a:gd name="T95" fmla="*/ 18 h 209"/>
                <a:gd name="T96" fmla="*/ 188 w 246"/>
                <a:gd name="T97" fmla="*/ 28 h 209"/>
                <a:gd name="T98" fmla="*/ 192 w 246"/>
                <a:gd name="T99" fmla="*/ 36 h 209"/>
                <a:gd name="T100" fmla="*/ 196 w 246"/>
                <a:gd name="T101" fmla="*/ 40 h 209"/>
                <a:gd name="T102" fmla="*/ 206 w 246"/>
                <a:gd name="T103" fmla="*/ 52 h 209"/>
                <a:gd name="T104" fmla="*/ 220 w 246"/>
                <a:gd name="T105" fmla="*/ 70 h 209"/>
                <a:gd name="T106" fmla="*/ 230 w 246"/>
                <a:gd name="T107" fmla="*/ 82 h 209"/>
                <a:gd name="T108" fmla="*/ 238 w 246"/>
                <a:gd name="T109" fmla="*/ 90 h 209"/>
                <a:gd name="T110" fmla="*/ 246 w 246"/>
                <a:gd name="T111" fmla="*/ 10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209">
                  <a:moveTo>
                    <a:pt x="246" y="102"/>
                  </a:moveTo>
                  <a:lnTo>
                    <a:pt x="246" y="104"/>
                  </a:lnTo>
                  <a:lnTo>
                    <a:pt x="242" y="106"/>
                  </a:lnTo>
                  <a:lnTo>
                    <a:pt x="242" y="108"/>
                  </a:lnTo>
                  <a:lnTo>
                    <a:pt x="240" y="108"/>
                  </a:lnTo>
                  <a:lnTo>
                    <a:pt x="240" y="110"/>
                  </a:lnTo>
                  <a:lnTo>
                    <a:pt x="236" y="112"/>
                  </a:lnTo>
                  <a:lnTo>
                    <a:pt x="234" y="115"/>
                  </a:lnTo>
                  <a:lnTo>
                    <a:pt x="234" y="117"/>
                  </a:lnTo>
                  <a:lnTo>
                    <a:pt x="232" y="117"/>
                  </a:lnTo>
                  <a:lnTo>
                    <a:pt x="230" y="117"/>
                  </a:lnTo>
                  <a:lnTo>
                    <a:pt x="230" y="119"/>
                  </a:lnTo>
                  <a:lnTo>
                    <a:pt x="228" y="119"/>
                  </a:lnTo>
                  <a:lnTo>
                    <a:pt x="224" y="123"/>
                  </a:lnTo>
                  <a:lnTo>
                    <a:pt x="222" y="125"/>
                  </a:lnTo>
                  <a:lnTo>
                    <a:pt x="218" y="129"/>
                  </a:lnTo>
                  <a:lnTo>
                    <a:pt x="216" y="129"/>
                  </a:lnTo>
                  <a:lnTo>
                    <a:pt x="214" y="131"/>
                  </a:lnTo>
                  <a:lnTo>
                    <a:pt x="214" y="133"/>
                  </a:lnTo>
                  <a:lnTo>
                    <a:pt x="212" y="133"/>
                  </a:lnTo>
                  <a:lnTo>
                    <a:pt x="210" y="135"/>
                  </a:lnTo>
                  <a:lnTo>
                    <a:pt x="208" y="135"/>
                  </a:lnTo>
                  <a:lnTo>
                    <a:pt x="206" y="135"/>
                  </a:lnTo>
                  <a:lnTo>
                    <a:pt x="206" y="137"/>
                  </a:lnTo>
                  <a:lnTo>
                    <a:pt x="202" y="139"/>
                  </a:lnTo>
                  <a:lnTo>
                    <a:pt x="200" y="141"/>
                  </a:lnTo>
                  <a:lnTo>
                    <a:pt x="194" y="145"/>
                  </a:lnTo>
                  <a:lnTo>
                    <a:pt x="194" y="147"/>
                  </a:lnTo>
                  <a:lnTo>
                    <a:pt x="194" y="149"/>
                  </a:lnTo>
                  <a:lnTo>
                    <a:pt x="192" y="149"/>
                  </a:lnTo>
                  <a:lnTo>
                    <a:pt x="190" y="151"/>
                  </a:lnTo>
                  <a:lnTo>
                    <a:pt x="182" y="157"/>
                  </a:lnTo>
                  <a:lnTo>
                    <a:pt x="182" y="159"/>
                  </a:lnTo>
                  <a:lnTo>
                    <a:pt x="180" y="159"/>
                  </a:lnTo>
                  <a:lnTo>
                    <a:pt x="176" y="163"/>
                  </a:lnTo>
                  <a:lnTo>
                    <a:pt x="174" y="165"/>
                  </a:lnTo>
                  <a:lnTo>
                    <a:pt x="172" y="165"/>
                  </a:lnTo>
                  <a:lnTo>
                    <a:pt x="172" y="167"/>
                  </a:lnTo>
                  <a:lnTo>
                    <a:pt x="168" y="169"/>
                  </a:lnTo>
                  <a:lnTo>
                    <a:pt x="164" y="173"/>
                  </a:lnTo>
                  <a:lnTo>
                    <a:pt x="160" y="177"/>
                  </a:lnTo>
                  <a:lnTo>
                    <a:pt x="158" y="177"/>
                  </a:lnTo>
                  <a:lnTo>
                    <a:pt x="156" y="181"/>
                  </a:lnTo>
                  <a:lnTo>
                    <a:pt x="154" y="183"/>
                  </a:lnTo>
                  <a:lnTo>
                    <a:pt x="150" y="183"/>
                  </a:lnTo>
                  <a:lnTo>
                    <a:pt x="148" y="183"/>
                  </a:lnTo>
                  <a:lnTo>
                    <a:pt x="146" y="185"/>
                  </a:lnTo>
                  <a:lnTo>
                    <a:pt x="146" y="187"/>
                  </a:lnTo>
                  <a:lnTo>
                    <a:pt x="144" y="187"/>
                  </a:lnTo>
                  <a:lnTo>
                    <a:pt x="144" y="189"/>
                  </a:lnTo>
                  <a:lnTo>
                    <a:pt x="144" y="189"/>
                  </a:lnTo>
                  <a:lnTo>
                    <a:pt x="142" y="189"/>
                  </a:lnTo>
                  <a:lnTo>
                    <a:pt x="142" y="187"/>
                  </a:lnTo>
                  <a:lnTo>
                    <a:pt x="142" y="185"/>
                  </a:lnTo>
                  <a:lnTo>
                    <a:pt x="140" y="185"/>
                  </a:lnTo>
                  <a:lnTo>
                    <a:pt x="138" y="185"/>
                  </a:lnTo>
                  <a:lnTo>
                    <a:pt x="138" y="183"/>
                  </a:lnTo>
                  <a:lnTo>
                    <a:pt x="138" y="183"/>
                  </a:lnTo>
                  <a:lnTo>
                    <a:pt x="136" y="183"/>
                  </a:lnTo>
                  <a:lnTo>
                    <a:pt x="134" y="181"/>
                  </a:lnTo>
                  <a:lnTo>
                    <a:pt x="132" y="181"/>
                  </a:lnTo>
                  <a:lnTo>
                    <a:pt x="132" y="179"/>
                  </a:lnTo>
                  <a:lnTo>
                    <a:pt x="130" y="179"/>
                  </a:lnTo>
                  <a:lnTo>
                    <a:pt x="130" y="181"/>
                  </a:lnTo>
                  <a:lnTo>
                    <a:pt x="128" y="181"/>
                  </a:lnTo>
                  <a:lnTo>
                    <a:pt x="128" y="179"/>
                  </a:lnTo>
                  <a:lnTo>
                    <a:pt x="126" y="179"/>
                  </a:lnTo>
                  <a:lnTo>
                    <a:pt x="124" y="179"/>
                  </a:lnTo>
                  <a:lnTo>
                    <a:pt x="124" y="177"/>
                  </a:lnTo>
                  <a:lnTo>
                    <a:pt x="122" y="179"/>
                  </a:lnTo>
                  <a:lnTo>
                    <a:pt x="122" y="177"/>
                  </a:lnTo>
                  <a:lnTo>
                    <a:pt x="120" y="177"/>
                  </a:lnTo>
                  <a:lnTo>
                    <a:pt x="120" y="175"/>
                  </a:lnTo>
                  <a:lnTo>
                    <a:pt x="118" y="175"/>
                  </a:lnTo>
                  <a:lnTo>
                    <a:pt x="118" y="173"/>
                  </a:lnTo>
                  <a:lnTo>
                    <a:pt x="118" y="171"/>
                  </a:lnTo>
                  <a:lnTo>
                    <a:pt x="116" y="171"/>
                  </a:lnTo>
                  <a:lnTo>
                    <a:pt x="114" y="171"/>
                  </a:lnTo>
                  <a:lnTo>
                    <a:pt x="114" y="173"/>
                  </a:lnTo>
                  <a:lnTo>
                    <a:pt x="112" y="173"/>
                  </a:lnTo>
                  <a:lnTo>
                    <a:pt x="112" y="171"/>
                  </a:lnTo>
                  <a:lnTo>
                    <a:pt x="110" y="171"/>
                  </a:lnTo>
                  <a:lnTo>
                    <a:pt x="110" y="169"/>
                  </a:lnTo>
                  <a:lnTo>
                    <a:pt x="108" y="169"/>
                  </a:lnTo>
                  <a:lnTo>
                    <a:pt x="106" y="169"/>
                  </a:lnTo>
                  <a:lnTo>
                    <a:pt x="102" y="173"/>
                  </a:lnTo>
                  <a:lnTo>
                    <a:pt x="96" y="179"/>
                  </a:lnTo>
                  <a:lnTo>
                    <a:pt x="94" y="181"/>
                  </a:lnTo>
                  <a:lnTo>
                    <a:pt x="90" y="183"/>
                  </a:lnTo>
                  <a:lnTo>
                    <a:pt x="90" y="183"/>
                  </a:lnTo>
                  <a:lnTo>
                    <a:pt x="88" y="185"/>
                  </a:lnTo>
                  <a:lnTo>
                    <a:pt x="86" y="185"/>
                  </a:lnTo>
                  <a:lnTo>
                    <a:pt x="86" y="187"/>
                  </a:lnTo>
                  <a:lnTo>
                    <a:pt x="84" y="187"/>
                  </a:lnTo>
                  <a:lnTo>
                    <a:pt x="82" y="187"/>
                  </a:lnTo>
                  <a:lnTo>
                    <a:pt x="82" y="189"/>
                  </a:lnTo>
                  <a:lnTo>
                    <a:pt x="80" y="189"/>
                  </a:lnTo>
                  <a:lnTo>
                    <a:pt x="80" y="191"/>
                  </a:lnTo>
                  <a:lnTo>
                    <a:pt x="78" y="191"/>
                  </a:lnTo>
                  <a:lnTo>
                    <a:pt x="76" y="193"/>
                  </a:lnTo>
                  <a:lnTo>
                    <a:pt x="76" y="195"/>
                  </a:lnTo>
                  <a:lnTo>
                    <a:pt x="74" y="195"/>
                  </a:lnTo>
                  <a:lnTo>
                    <a:pt x="72" y="195"/>
                  </a:lnTo>
                  <a:lnTo>
                    <a:pt x="70" y="197"/>
                  </a:lnTo>
                  <a:lnTo>
                    <a:pt x="70" y="199"/>
                  </a:lnTo>
                  <a:lnTo>
                    <a:pt x="68" y="199"/>
                  </a:lnTo>
                  <a:lnTo>
                    <a:pt x="68" y="201"/>
                  </a:lnTo>
                  <a:lnTo>
                    <a:pt x="64" y="203"/>
                  </a:lnTo>
                  <a:lnTo>
                    <a:pt x="64" y="205"/>
                  </a:lnTo>
                  <a:lnTo>
                    <a:pt x="60" y="207"/>
                  </a:lnTo>
                  <a:lnTo>
                    <a:pt x="58" y="207"/>
                  </a:lnTo>
                  <a:lnTo>
                    <a:pt x="58" y="209"/>
                  </a:lnTo>
                  <a:lnTo>
                    <a:pt x="56" y="205"/>
                  </a:lnTo>
                  <a:lnTo>
                    <a:pt x="54" y="203"/>
                  </a:lnTo>
                  <a:lnTo>
                    <a:pt x="52" y="201"/>
                  </a:lnTo>
                  <a:lnTo>
                    <a:pt x="50" y="199"/>
                  </a:lnTo>
                  <a:lnTo>
                    <a:pt x="48" y="197"/>
                  </a:lnTo>
                  <a:lnTo>
                    <a:pt x="48" y="195"/>
                  </a:lnTo>
                  <a:lnTo>
                    <a:pt x="48" y="193"/>
                  </a:lnTo>
                  <a:lnTo>
                    <a:pt x="46" y="193"/>
                  </a:lnTo>
                  <a:lnTo>
                    <a:pt x="44" y="189"/>
                  </a:lnTo>
                  <a:lnTo>
                    <a:pt x="42" y="189"/>
                  </a:lnTo>
                  <a:lnTo>
                    <a:pt x="42" y="187"/>
                  </a:lnTo>
                  <a:lnTo>
                    <a:pt x="40" y="185"/>
                  </a:lnTo>
                  <a:lnTo>
                    <a:pt x="38" y="183"/>
                  </a:lnTo>
                  <a:lnTo>
                    <a:pt x="36" y="183"/>
                  </a:lnTo>
                  <a:lnTo>
                    <a:pt x="36" y="181"/>
                  </a:lnTo>
                  <a:lnTo>
                    <a:pt x="34" y="179"/>
                  </a:lnTo>
                  <a:lnTo>
                    <a:pt x="32" y="177"/>
                  </a:lnTo>
                  <a:lnTo>
                    <a:pt x="30" y="175"/>
                  </a:lnTo>
                  <a:lnTo>
                    <a:pt x="28" y="173"/>
                  </a:lnTo>
                  <a:lnTo>
                    <a:pt x="28" y="171"/>
                  </a:lnTo>
                  <a:lnTo>
                    <a:pt x="26" y="169"/>
                  </a:lnTo>
                  <a:lnTo>
                    <a:pt x="24" y="165"/>
                  </a:lnTo>
                  <a:lnTo>
                    <a:pt x="22" y="165"/>
                  </a:lnTo>
                  <a:lnTo>
                    <a:pt x="22" y="163"/>
                  </a:lnTo>
                  <a:lnTo>
                    <a:pt x="20" y="161"/>
                  </a:lnTo>
                  <a:lnTo>
                    <a:pt x="18" y="159"/>
                  </a:lnTo>
                  <a:lnTo>
                    <a:pt x="16" y="157"/>
                  </a:lnTo>
                  <a:lnTo>
                    <a:pt x="12" y="153"/>
                  </a:lnTo>
                  <a:lnTo>
                    <a:pt x="12" y="151"/>
                  </a:lnTo>
                  <a:lnTo>
                    <a:pt x="10" y="149"/>
                  </a:lnTo>
                  <a:lnTo>
                    <a:pt x="6" y="145"/>
                  </a:lnTo>
                  <a:lnTo>
                    <a:pt x="4" y="143"/>
                  </a:lnTo>
                  <a:lnTo>
                    <a:pt x="4" y="141"/>
                  </a:lnTo>
                  <a:lnTo>
                    <a:pt x="2" y="141"/>
                  </a:lnTo>
                  <a:lnTo>
                    <a:pt x="2" y="139"/>
                  </a:lnTo>
                  <a:lnTo>
                    <a:pt x="0" y="137"/>
                  </a:lnTo>
                  <a:lnTo>
                    <a:pt x="2" y="137"/>
                  </a:lnTo>
                  <a:lnTo>
                    <a:pt x="4" y="135"/>
                  </a:lnTo>
                  <a:lnTo>
                    <a:pt x="6" y="135"/>
                  </a:lnTo>
                  <a:lnTo>
                    <a:pt x="10" y="133"/>
                  </a:lnTo>
                  <a:lnTo>
                    <a:pt x="10" y="131"/>
                  </a:lnTo>
                  <a:lnTo>
                    <a:pt x="12" y="129"/>
                  </a:lnTo>
                  <a:lnTo>
                    <a:pt x="14" y="129"/>
                  </a:lnTo>
                  <a:lnTo>
                    <a:pt x="16" y="127"/>
                  </a:lnTo>
                  <a:lnTo>
                    <a:pt x="18" y="125"/>
                  </a:lnTo>
                  <a:lnTo>
                    <a:pt x="20" y="123"/>
                  </a:lnTo>
                  <a:lnTo>
                    <a:pt x="24" y="119"/>
                  </a:lnTo>
                  <a:lnTo>
                    <a:pt x="26" y="119"/>
                  </a:lnTo>
                  <a:lnTo>
                    <a:pt x="28" y="117"/>
                  </a:lnTo>
                  <a:lnTo>
                    <a:pt x="30" y="115"/>
                  </a:lnTo>
                  <a:lnTo>
                    <a:pt x="32" y="115"/>
                  </a:lnTo>
                  <a:lnTo>
                    <a:pt x="32" y="112"/>
                  </a:lnTo>
                  <a:lnTo>
                    <a:pt x="34" y="110"/>
                  </a:lnTo>
                  <a:lnTo>
                    <a:pt x="36" y="108"/>
                  </a:lnTo>
                  <a:lnTo>
                    <a:pt x="40" y="106"/>
                  </a:lnTo>
                  <a:lnTo>
                    <a:pt x="42" y="104"/>
                  </a:lnTo>
                  <a:lnTo>
                    <a:pt x="44" y="104"/>
                  </a:lnTo>
                  <a:lnTo>
                    <a:pt x="44" y="102"/>
                  </a:lnTo>
                  <a:lnTo>
                    <a:pt x="46" y="102"/>
                  </a:lnTo>
                  <a:lnTo>
                    <a:pt x="46" y="100"/>
                  </a:lnTo>
                  <a:lnTo>
                    <a:pt x="48" y="100"/>
                  </a:lnTo>
                  <a:lnTo>
                    <a:pt x="48" y="98"/>
                  </a:lnTo>
                  <a:lnTo>
                    <a:pt x="48" y="96"/>
                  </a:lnTo>
                  <a:lnTo>
                    <a:pt x="50" y="96"/>
                  </a:lnTo>
                  <a:lnTo>
                    <a:pt x="52" y="94"/>
                  </a:lnTo>
                  <a:lnTo>
                    <a:pt x="54" y="92"/>
                  </a:lnTo>
                  <a:lnTo>
                    <a:pt x="56" y="90"/>
                  </a:lnTo>
                  <a:lnTo>
                    <a:pt x="58" y="90"/>
                  </a:lnTo>
                  <a:lnTo>
                    <a:pt x="58" y="88"/>
                  </a:lnTo>
                  <a:lnTo>
                    <a:pt x="60" y="86"/>
                  </a:lnTo>
                  <a:lnTo>
                    <a:pt x="64" y="86"/>
                  </a:lnTo>
                  <a:lnTo>
                    <a:pt x="68" y="82"/>
                  </a:lnTo>
                  <a:lnTo>
                    <a:pt x="70" y="80"/>
                  </a:lnTo>
                  <a:lnTo>
                    <a:pt x="72" y="78"/>
                  </a:lnTo>
                  <a:lnTo>
                    <a:pt x="74" y="76"/>
                  </a:lnTo>
                  <a:lnTo>
                    <a:pt x="76" y="76"/>
                  </a:lnTo>
                  <a:lnTo>
                    <a:pt x="78" y="74"/>
                  </a:lnTo>
                  <a:lnTo>
                    <a:pt x="80" y="72"/>
                  </a:lnTo>
                  <a:lnTo>
                    <a:pt x="82" y="70"/>
                  </a:lnTo>
                  <a:lnTo>
                    <a:pt x="84" y="68"/>
                  </a:lnTo>
                  <a:lnTo>
                    <a:pt x="88" y="66"/>
                  </a:lnTo>
                  <a:lnTo>
                    <a:pt x="90" y="64"/>
                  </a:lnTo>
                  <a:lnTo>
                    <a:pt x="92" y="62"/>
                  </a:lnTo>
                  <a:lnTo>
                    <a:pt x="94" y="60"/>
                  </a:lnTo>
                  <a:lnTo>
                    <a:pt x="96" y="60"/>
                  </a:lnTo>
                  <a:lnTo>
                    <a:pt x="96" y="58"/>
                  </a:lnTo>
                  <a:lnTo>
                    <a:pt x="96" y="56"/>
                  </a:lnTo>
                  <a:lnTo>
                    <a:pt x="98" y="56"/>
                  </a:lnTo>
                  <a:lnTo>
                    <a:pt x="102" y="52"/>
                  </a:lnTo>
                  <a:lnTo>
                    <a:pt x="106" y="50"/>
                  </a:lnTo>
                  <a:lnTo>
                    <a:pt x="106" y="48"/>
                  </a:lnTo>
                  <a:lnTo>
                    <a:pt x="108" y="48"/>
                  </a:lnTo>
                  <a:lnTo>
                    <a:pt x="108" y="46"/>
                  </a:lnTo>
                  <a:lnTo>
                    <a:pt x="112" y="44"/>
                  </a:lnTo>
                  <a:lnTo>
                    <a:pt x="114" y="42"/>
                  </a:lnTo>
                  <a:lnTo>
                    <a:pt x="116" y="40"/>
                  </a:lnTo>
                  <a:lnTo>
                    <a:pt x="118" y="40"/>
                  </a:lnTo>
                  <a:lnTo>
                    <a:pt x="120" y="38"/>
                  </a:lnTo>
                  <a:lnTo>
                    <a:pt x="122" y="38"/>
                  </a:lnTo>
                  <a:lnTo>
                    <a:pt x="122" y="36"/>
                  </a:lnTo>
                  <a:lnTo>
                    <a:pt x="128" y="32"/>
                  </a:lnTo>
                  <a:lnTo>
                    <a:pt x="130" y="32"/>
                  </a:lnTo>
                  <a:lnTo>
                    <a:pt x="132" y="30"/>
                  </a:lnTo>
                  <a:lnTo>
                    <a:pt x="134" y="26"/>
                  </a:lnTo>
                  <a:lnTo>
                    <a:pt x="136" y="26"/>
                  </a:lnTo>
                  <a:lnTo>
                    <a:pt x="138" y="24"/>
                  </a:lnTo>
                  <a:lnTo>
                    <a:pt x="140" y="22"/>
                  </a:lnTo>
                  <a:lnTo>
                    <a:pt x="144" y="20"/>
                  </a:lnTo>
                  <a:lnTo>
                    <a:pt x="144" y="18"/>
                  </a:lnTo>
                  <a:lnTo>
                    <a:pt x="148" y="14"/>
                  </a:lnTo>
                  <a:lnTo>
                    <a:pt x="152" y="10"/>
                  </a:lnTo>
                  <a:lnTo>
                    <a:pt x="154" y="8"/>
                  </a:lnTo>
                  <a:lnTo>
                    <a:pt x="158" y="6"/>
                  </a:lnTo>
                  <a:lnTo>
                    <a:pt x="158" y="4"/>
                  </a:lnTo>
                  <a:lnTo>
                    <a:pt x="160" y="4"/>
                  </a:lnTo>
                  <a:lnTo>
                    <a:pt x="162" y="2"/>
                  </a:lnTo>
                  <a:lnTo>
                    <a:pt x="164" y="0"/>
                  </a:lnTo>
                  <a:lnTo>
                    <a:pt x="164" y="2"/>
                  </a:lnTo>
                  <a:lnTo>
                    <a:pt x="166" y="4"/>
                  </a:lnTo>
                  <a:lnTo>
                    <a:pt x="168" y="6"/>
                  </a:lnTo>
                  <a:lnTo>
                    <a:pt x="168" y="8"/>
                  </a:lnTo>
                  <a:lnTo>
                    <a:pt x="170" y="10"/>
                  </a:lnTo>
                  <a:lnTo>
                    <a:pt x="172" y="10"/>
                  </a:lnTo>
                  <a:lnTo>
                    <a:pt x="172" y="12"/>
                  </a:lnTo>
                  <a:lnTo>
                    <a:pt x="176" y="14"/>
                  </a:lnTo>
                  <a:lnTo>
                    <a:pt x="176" y="16"/>
                  </a:lnTo>
                  <a:lnTo>
                    <a:pt x="178" y="16"/>
                  </a:lnTo>
                  <a:lnTo>
                    <a:pt x="178" y="18"/>
                  </a:lnTo>
                  <a:lnTo>
                    <a:pt x="180" y="20"/>
                  </a:lnTo>
                  <a:lnTo>
                    <a:pt x="182" y="22"/>
                  </a:lnTo>
                  <a:lnTo>
                    <a:pt x="186" y="26"/>
                  </a:lnTo>
                  <a:lnTo>
                    <a:pt x="186" y="28"/>
                  </a:lnTo>
                  <a:lnTo>
                    <a:pt x="188" y="28"/>
                  </a:lnTo>
                  <a:lnTo>
                    <a:pt x="188" y="30"/>
                  </a:lnTo>
                  <a:lnTo>
                    <a:pt x="190" y="32"/>
                  </a:lnTo>
                  <a:lnTo>
                    <a:pt x="190" y="34"/>
                  </a:lnTo>
                  <a:lnTo>
                    <a:pt x="192" y="34"/>
                  </a:lnTo>
                  <a:lnTo>
                    <a:pt x="192" y="36"/>
                  </a:lnTo>
                  <a:lnTo>
                    <a:pt x="194" y="36"/>
                  </a:lnTo>
                  <a:lnTo>
                    <a:pt x="194" y="38"/>
                  </a:lnTo>
                  <a:lnTo>
                    <a:pt x="194" y="38"/>
                  </a:lnTo>
                  <a:lnTo>
                    <a:pt x="194" y="38"/>
                  </a:lnTo>
                  <a:lnTo>
                    <a:pt x="196" y="40"/>
                  </a:lnTo>
                  <a:lnTo>
                    <a:pt x="198" y="42"/>
                  </a:lnTo>
                  <a:lnTo>
                    <a:pt x="200" y="44"/>
                  </a:lnTo>
                  <a:lnTo>
                    <a:pt x="200" y="46"/>
                  </a:lnTo>
                  <a:lnTo>
                    <a:pt x="204" y="50"/>
                  </a:lnTo>
                  <a:lnTo>
                    <a:pt x="206" y="52"/>
                  </a:lnTo>
                  <a:lnTo>
                    <a:pt x="210" y="56"/>
                  </a:lnTo>
                  <a:lnTo>
                    <a:pt x="212" y="58"/>
                  </a:lnTo>
                  <a:lnTo>
                    <a:pt x="212" y="60"/>
                  </a:lnTo>
                  <a:lnTo>
                    <a:pt x="214" y="64"/>
                  </a:lnTo>
                  <a:lnTo>
                    <a:pt x="220" y="70"/>
                  </a:lnTo>
                  <a:lnTo>
                    <a:pt x="224" y="74"/>
                  </a:lnTo>
                  <a:lnTo>
                    <a:pt x="226" y="76"/>
                  </a:lnTo>
                  <a:lnTo>
                    <a:pt x="228" y="78"/>
                  </a:lnTo>
                  <a:lnTo>
                    <a:pt x="228" y="80"/>
                  </a:lnTo>
                  <a:lnTo>
                    <a:pt x="230" y="82"/>
                  </a:lnTo>
                  <a:lnTo>
                    <a:pt x="232" y="84"/>
                  </a:lnTo>
                  <a:lnTo>
                    <a:pt x="232" y="86"/>
                  </a:lnTo>
                  <a:lnTo>
                    <a:pt x="236" y="88"/>
                  </a:lnTo>
                  <a:lnTo>
                    <a:pt x="238" y="88"/>
                  </a:lnTo>
                  <a:lnTo>
                    <a:pt x="238" y="90"/>
                  </a:lnTo>
                  <a:lnTo>
                    <a:pt x="240" y="92"/>
                  </a:lnTo>
                  <a:lnTo>
                    <a:pt x="242" y="94"/>
                  </a:lnTo>
                  <a:lnTo>
                    <a:pt x="242" y="98"/>
                  </a:lnTo>
                  <a:lnTo>
                    <a:pt x="244" y="100"/>
                  </a:lnTo>
                  <a:lnTo>
                    <a:pt x="246" y="10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0" name="Freeform 66"/>
            <p:cNvSpPr>
              <a:spLocks/>
            </p:cNvSpPr>
            <p:nvPr/>
          </p:nvSpPr>
          <p:spPr bwMode="auto">
            <a:xfrm>
              <a:off x="6200775" y="4799013"/>
              <a:ext cx="288925" cy="452438"/>
            </a:xfrm>
            <a:custGeom>
              <a:avLst/>
              <a:gdLst>
                <a:gd name="T0" fmla="*/ 110 w 182"/>
                <a:gd name="T1" fmla="*/ 0 h 285"/>
                <a:gd name="T2" fmla="*/ 136 w 182"/>
                <a:gd name="T3" fmla="*/ 0 h 285"/>
                <a:gd name="T4" fmla="*/ 152 w 182"/>
                <a:gd name="T5" fmla="*/ 0 h 285"/>
                <a:gd name="T6" fmla="*/ 170 w 182"/>
                <a:gd name="T7" fmla="*/ 0 h 285"/>
                <a:gd name="T8" fmla="*/ 180 w 182"/>
                <a:gd name="T9" fmla="*/ 8 h 285"/>
                <a:gd name="T10" fmla="*/ 180 w 182"/>
                <a:gd name="T11" fmla="*/ 22 h 285"/>
                <a:gd name="T12" fmla="*/ 180 w 182"/>
                <a:gd name="T13" fmla="*/ 36 h 285"/>
                <a:gd name="T14" fmla="*/ 180 w 182"/>
                <a:gd name="T15" fmla="*/ 50 h 285"/>
                <a:gd name="T16" fmla="*/ 180 w 182"/>
                <a:gd name="T17" fmla="*/ 67 h 285"/>
                <a:gd name="T18" fmla="*/ 180 w 182"/>
                <a:gd name="T19" fmla="*/ 81 h 285"/>
                <a:gd name="T20" fmla="*/ 180 w 182"/>
                <a:gd name="T21" fmla="*/ 97 h 285"/>
                <a:gd name="T22" fmla="*/ 180 w 182"/>
                <a:gd name="T23" fmla="*/ 109 h 285"/>
                <a:gd name="T24" fmla="*/ 180 w 182"/>
                <a:gd name="T25" fmla="*/ 119 h 285"/>
                <a:gd name="T26" fmla="*/ 180 w 182"/>
                <a:gd name="T27" fmla="*/ 129 h 285"/>
                <a:gd name="T28" fmla="*/ 180 w 182"/>
                <a:gd name="T29" fmla="*/ 145 h 285"/>
                <a:gd name="T30" fmla="*/ 180 w 182"/>
                <a:gd name="T31" fmla="*/ 157 h 285"/>
                <a:gd name="T32" fmla="*/ 180 w 182"/>
                <a:gd name="T33" fmla="*/ 171 h 285"/>
                <a:gd name="T34" fmla="*/ 180 w 182"/>
                <a:gd name="T35" fmla="*/ 181 h 285"/>
                <a:gd name="T36" fmla="*/ 180 w 182"/>
                <a:gd name="T37" fmla="*/ 189 h 285"/>
                <a:gd name="T38" fmla="*/ 182 w 182"/>
                <a:gd name="T39" fmla="*/ 199 h 285"/>
                <a:gd name="T40" fmla="*/ 182 w 182"/>
                <a:gd name="T41" fmla="*/ 219 h 285"/>
                <a:gd name="T42" fmla="*/ 182 w 182"/>
                <a:gd name="T43" fmla="*/ 245 h 285"/>
                <a:gd name="T44" fmla="*/ 182 w 182"/>
                <a:gd name="T45" fmla="*/ 261 h 285"/>
                <a:gd name="T46" fmla="*/ 182 w 182"/>
                <a:gd name="T47" fmla="*/ 275 h 285"/>
                <a:gd name="T48" fmla="*/ 172 w 182"/>
                <a:gd name="T49" fmla="*/ 285 h 285"/>
                <a:gd name="T50" fmla="*/ 152 w 182"/>
                <a:gd name="T51" fmla="*/ 283 h 285"/>
                <a:gd name="T52" fmla="*/ 138 w 182"/>
                <a:gd name="T53" fmla="*/ 283 h 285"/>
                <a:gd name="T54" fmla="*/ 126 w 182"/>
                <a:gd name="T55" fmla="*/ 283 h 285"/>
                <a:gd name="T56" fmla="*/ 96 w 182"/>
                <a:gd name="T57" fmla="*/ 283 h 285"/>
                <a:gd name="T58" fmla="*/ 90 w 182"/>
                <a:gd name="T59" fmla="*/ 261 h 285"/>
                <a:gd name="T60" fmla="*/ 72 w 182"/>
                <a:gd name="T61" fmla="*/ 251 h 285"/>
                <a:gd name="T62" fmla="*/ 56 w 182"/>
                <a:gd name="T63" fmla="*/ 259 h 285"/>
                <a:gd name="T64" fmla="*/ 40 w 182"/>
                <a:gd name="T65" fmla="*/ 251 h 285"/>
                <a:gd name="T66" fmla="*/ 20 w 182"/>
                <a:gd name="T67" fmla="*/ 251 h 285"/>
                <a:gd name="T68" fmla="*/ 2 w 182"/>
                <a:gd name="T69" fmla="*/ 253 h 285"/>
                <a:gd name="T70" fmla="*/ 2 w 182"/>
                <a:gd name="T71" fmla="*/ 237 h 285"/>
                <a:gd name="T72" fmla="*/ 2 w 182"/>
                <a:gd name="T73" fmla="*/ 227 h 285"/>
                <a:gd name="T74" fmla="*/ 2 w 182"/>
                <a:gd name="T75" fmla="*/ 209 h 285"/>
                <a:gd name="T76" fmla="*/ 0 w 182"/>
                <a:gd name="T77" fmla="*/ 189 h 285"/>
                <a:gd name="T78" fmla="*/ 0 w 182"/>
                <a:gd name="T79" fmla="*/ 171 h 285"/>
                <a:gd name="T80" fmla="*/ 0 w 182"/>
                <a:gd name="T81" fmla="*/ 155 h 285"/>
                <a:gd name="T82" fmla="*/ 0 w 182"/>
                <a:gd name="T83" fmla="*/ 141 h 285"/>
                <a:gd name="T84" fmla="*/ 0 w 182"/>
                <a:gd name="T85" fmla="*/ 125 h 285"/>
                <a:gd name="T86" fmla="*/ 0 w 182"/>
                <a:gd name="T87" fmla="*/ 101 h 285"/>
                <a:gd name="T88" fmla="*/ 0 w 182"/>
                <a:gd name="T89" fmla="*/ 75 h 285"/>
                <a:gd name="T90" fmla="*/ 0 w 182"/>
                <a:gd name="T91" fmla="*/ 44 h 285"/>
                <a:gd name="T92" fmla="*/ 0 w 182"/>
                <a:gd name="T93" fmla="*/ 20 h 285"/>
                <a:gd name="T94" fmla="*/ 0 w 182"/>
                <a:gd name="T95" fmla="*/ 8 h 285"/>
                <a:gd name="T96" fmla="*/ 6 w 182"/>
                <a:gd name="T97" fmla="*/ 0 h 285"/>
                <a:gd name="T98" fmla="*/ 18 w 182"/>
                <a:gd name="T99" fmla="*/ 0 h 285"/>
                <a:gd name="T100" fmla="*/ 32 w 182"/>
                <a:gd name="T101" fmla="*/ 0 h 285"/>
                <a:gd name="T102" fmla="*/ 42 w 182"/>
                <a:gd name="T103" fmla="*/ 0 h 285"/>
                <a:gd name="T104" fmla="*/ 66 w 182"/>
                <a:gd name="T105" fmla="*/ 0 h 285"/>
                <a:gd name="T106" fmla="*/ 84 w 182"/>
                <a:gd name="T107"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2" h="285">
                  <a:moveTo>
                    <a:pt x="90" y="0"/>
                  </a:moveTo>
                  <a:lnTo>
                    <a:pt x="96" y="0"/>
                  </a:lnTo>
                  <a:lnTo>
                    <a:pt x="102" y="0"/>
                  </a:lnTo>
                  <a:lnTo>
                    <a:pt x="106" y="0"/>
                  </a:lnTo>
                  <a:lnTo>
                    <a:pt x="110" y="0"/>
                  </a:lnTo>
                  <a:lnTo>
                    <a:pt x="112" y="0"/>
                  </a:lnTo>
                  <a:lnTo>
                    <a:pt x="114" y="0"/>
                  </a:lnTo>
                  <a:lnTo>
                    <a:pt x="116" y="0"/>
                  </a:lnTo>
                  <a:lnTo>
                    <a:pt x="134" y="0"/>
                  </a:lnTo>
                  <a:lnTo>
                    <a:pt x="136" y="0"/>
                  </a:lnTo>
                  <a:lnTo>
                    <a:pt x="142" y="0"/>
                  </a:lnTo>
                  <a:lnTo>
                    <a:pt x="144" y="0"/>
                  </a:lnTo>
                  <a:lnTo>
                    <a:pt x="146" y="0"/>
                  </a:lnTo>
                  <a:lnTo>
                    <a:pt x="148" y="0"/>
                  </a:lnTo>
                  <a:lnTo>
                    <a:pt x="152" y="0"/>
                  </a:lnTo>
                  <a:lnTo>
                    <a:pt x="154" y="0"/>
                  </a:lnTo>
                  <a:lnTo>
                    <a:pt x="158" y="0"/>
                  </a:lnTo>
                  <a:lnTo>
                    <a:pt x="160" y="0"/>
                  </a:lnTo>
                  <a:lnTo>
                    <a:pt x="166" y="0"/>
                  </a:lnTo>
                  <a:lnTo>
                    <a:pt x="170" y="0"/>
                  </a:lnTo>
                  <a:lnTo>
                    <a:pt x="176" y="0"/>
                  </a:lnTo>
                  <a:lnTo>
                    <a:pt x="178" y="0"/>
                  </a:lnTo>
                  <a:lnTo>
                    <a:pt x="180" y="0"/>
                  </a:lnTo>
                  <a:lnTo>
                    <a:pt x="180" y="6"/>
                  </a:lnTo>
                  <a:lnTo>
                    <a:pt x="180" y="8"/>
                  </a:lnTo>
                  <a:lnTo>
                    <a:pt x="180" y="10"/>
                  </a:lnTo>
                  <a:lnTo>
                    <a:pt x="180" y="12"/>
                  </a:lnTo>
                  <a:lnTo>
                    <a:pt x="180" y="14"/>
                  </a:lnTo>
                  <a:lnTo>
                    <a:pt x="180" y="16"/>
                  </a:lnTo>
                  <a:lnTo>
                    <a:pt x="180" y="22"/>
                  </a:lnTo>
                  <a:lnTo>
                    <a:pt x="180" y="24"/>
                  </a:lnTo>
                  <a:lnTo>
                    <a:pt x="180" y="28"/>
                  </a:lnTo>
                  <a:lnTo>
                    <a:pt x="180" y="30"/>
                  </a:lnTo>
                  <a:lnTo>
                    <a:pt x="180" y="34"/>
                  </a:lnTo>
                  <a:lnTo>
                    <a:pt x="180" y="36"/>
                  </a:lnTo>
                  <a:lnTo>
                    <a:pt x="180" y="38"/>
                  </a:lnTo>
                  <a:lnTo>
                    <a:pt x="180" y="40"/>
                  </a:lnTo>
                  <a:lnTo>
                    <a:pt x="180" y="42"/>
                  </a:lnTo>
                  <a:lnTo>
                    <a:pt x="180" y="46"/>
                  </a:lnTo>
                  <a:lnTo>
                    <a:pt x="180" y="50"/>
                  </a:lnTo>
                  <a:lnTo>
                    <a:pt x="180" y="52"/>
                  </a:lnTo>
                  <a:lnTo>
                    <a:pt x="180" y="56"/>
                  </a:lnTo>
                  <a:lnTo>
                    <a:pt x="180" y="61"/>
                  </a:lnTo>
                  <a:lnTo>
                    <a:pt x="180" y="63"/>
                  </a:lnTo>
                  <a:lnTo>
                    <a:pt x="180" y="67"/>
                  </a:lnTo>
                  <a:lnTo>
                    <a:pt x="180" y="69"/>
                  </a:lnTo>
                  <a:lnTo>
                    <a:pt x="180" y="75"/>
                  </a:lnTo>
                  <a:lnTo>
                    <a:pt x="180" y="77"/>
                  </a:lnTo>
                  <a:lnTo>
                    <a:pt x="180" y="79"/>
                  </a:lnTo>
                  <a:lnTo>
                    <a:pt x="180" y="81"/>
                  </a:lnTo>
                  <a:lnTo>
                    <a:pt x="180" y="83"/>
                  </a:lnTo>
                  <a:lnTo>
                    <a:pt x="180" y="85"/>
                  </a:lnTo>
                  <a:lnTo>
                    <a:pt x="180" y="87"/>
                  </a:lnTo>
                  <a:lnTo>
                    <a:pt x="180" y="91"/>
                  </a:lnTo>
                  <a:lnTo>
                    <a:pt x="180" y="97"/>
                  </a:lnTo>
                  <a:lnTo>
                    <a:pt x="180" y="101"/>
                  </a:lnTo>
                  <a:lnTo>
                    <a:pt x="180" y="103"/>
                  </a:lnTo>
                  <a:lnTo>
                    <a:pt x="180" y="105"/>
                  </a:lnTo>
                  <a:lnTo>
                    <a:pt x="180" y="107"/>
                  </a:lnTo>
                  <a:lnTo>
                    <a:pt x="180" y="109"/>
                  </a:lnTo>
                  <a:lnTo>
                    <a:pt x="180" y="111"/>
                  </a:lnTo>
                  <a:lnTo>
                    <a:pt x="180" y="113"/>
                  </a:lnTo>
                  <a:lnTo>
                    <a:pt x="180" y="115"/>
                  </a:lnTo>
                  <a:lnTo>
                    <a:pt x="180" y="117"/>
                  </a:lnTo>
                  <a:lnTo>
                    <a:pt x="180" y="119"/>
                  </a:lnTo>
                  <a:lnTo>
                    <a:pt x="180" y="121"/>
                  </a:lnTo>
                  <a:lnTo>
                    <a:pt x="180" y="123"/>
                  </a:lnTo>
                  <a:lnTo>
                    <a:pt x="180" y="125"/>
                  </a:lnTo>
                  <a:lnTo>
                    <a:pt x="180" y="127"/>
                  </a:lnTo>
                  <a:lnTo>
                    <a:pt x="180" y="129"/>
                  </a:lnTo>
                  <a:lnTo>
                    <a:pt x="180" y="131"/>
                  </a:lnTo>
                  <a:lnTo>
                    <a:pt x="180" y="135"/>
                  </a:lnTo>
                  <a:lnTo>
                    <a:pt x="180" y="139"/>
                  </a:lnTo>
                  <a:lnTo>
                    <a:pt x="180" y="141"/>
                  </a:lnTo>
                  <a:lnTo>
                    <a:pt x="180" y="145"/>
                  </a:lnTo>
                  <a:lnTo>
                    <a:pt x="180" y="149"/>
                  </a:lnTo>
                  <a:lnTo>
                    <a:pt x="180" y="151"/>
                  </a:lnTo>
                  <a:lnTo>
                    <a:pt x="180" y="153"/>
                  </a:lnTo>
                  <a:lnTo>
                    <a:pt x="180" y="155"/>
                  </a:lnTo>
                  <a:lnTo>
                    <a:pt x="180" y="157"/>
                  </a:lnTo>
                  <a:lnTo>
                    <a:pt x="180" y="159"/>
                  </a:lnTo>
                  <a:lnTo>
                    <a:pt x="180" y="161"/>
                  </a:lnTo>
                  <a:lnTo>
                    <a:pt x="180" y="163"/>
                  </a:lnTo>
                  <a:lnTo>
                    <a:pt x="180" y="167"/>
                  </a:lnTo>
                  <a:lnTo>
                    <a:pt x="180" y="171"/>
                  </a:lnTo>
                  <a:lnTo>
                    <a:pt x="180" y="173"/>
                  </a:lnTo>
                  <a:lnTo>
                    <a:pt x="180" y="175"/>
                  </a:lnTo>
                  <a:lnTo>
                    <a:pt x="180" y="177"/>
                  </a:lnTo>
                  <a:lnTo>
                    <a:pt x="180" y="179"/>
                  </a:lnTo>
                  <a:lnTo>
                    <a:pt x="180" y="181"/>
                  </a:lnTo>
                  <a:lnTo>
                    <a:pt x="180" y="183"/>
                  </a:lnTo>
                  <a:lnTo>
                    <a:pt x="180" y="183"/>
                  </a:lnTo>
                  <a:lnTo>
                    <a:pt x="180" y="185"/>
                  </a:lnTo>
                  <a:lnTo>
                    <a:pt x="180" y="187"/>
                  </a:lnTo>
                  <a:lnTo>
                    <a:pt x="180" y="189"/>
                  </a:lnTo>
                  <a:lnTo>
                    <a:pt x="180" y="191"/>
                  </a:lnTo>
                  <a:lnTo>
                    <a:pt x="180" y="193"/>
                  </a:lnTo>
                  <a:lnTo>
                    <a:pt x="180" y="195"/>
                  </a:lnTo>
                  <a:lnTo>
                    <a:pt x="180" y="197"/>
                  </a:lnTo>
                  <a:lnTo>
                    <a:pt x="182" y="199"/>
                  </a:lnTo>
                  <a:lnTo>
                    <a:pt x="182" y="201"/>
                  </a:lnTo>
                  <a:lnTo>
                    <a:pt x="182" y="205"/>
                  </a:lnTo>
                  <a:lnTo>
                    <a:pt x="182" y="207"/>
                  </a:lnTo>
                  <a:lnTo>
                    <a:pt x="182" y="215"/>
                  </a:lnTo>
                  <a:lnTo>
                    <a:pt x="182" y="219"/>
                  </a:lnTo>
                  <a:lnTo>
                    <a:pt x="182" y="225"/>
                  </a:lnTo>
                  <a:lnTo>
                    <a:pt x="182" y="231"/>
                  </a:lnTo>
                  <a:lnTo>
                    <a:pt x="182" y="239"/>
                  </a:lnTo>
                  <a:lnTo>
                    <a:pt x="182" y="241"/>
                  </a:lnTo>
                  <a:lnTo>
                    <a:pt x="182" y="245"/>
                  </a:lnTo>
                  <a:lnTo>
                    <a:pt x="182" y="249"/>
                  </a:lnTo>
                  <a:lnTo>
                    <a:pt x="182" y="253"/>
                  </a:lnTo>
                  <a:lnTo>
                    <a:pt x="182" y="257"/>
                  </a:lnTo>
                  <a:lnTo>
                    <a:pt x="182" y="259"/>
                  </a:lnTo>
                  <a:lnTo>
                    <a:pt x="182" y="261"/>
                  </a:lnTo>
                  <a:lnTo>
                    <a:pt x="182" y="265"/>
                  </a:lnTo>
                  <a:lnTo>
                    <a:pt x="182" y="267"/>
                  </a:lnTo>
                  <a:lnTo>
                    <a:pt x="182" y="269"/>
                  </a:lnTo>
                  <a:lnTo>
                    <a:pt x="182" y="271"/>
                  </a:lnTo>
                  <a:lnTo>
                    <a:pt x="182" y="275"/>
                  </a:lnTo>
                  <a:lnTo>
                    <a:pt x="182" y="279"/>
                  </a:lnTo>
                  <a:lnTo>
                    <a:pt x="182" y="285"/>
                  </a:lnTo>
                  <a:lnTo>
                    <a:pt x="178" y="285"/>
                  </a:lnTo>
                  <a:lnTo>
                    <a:pt x="176" y="285"/>
                  </a:lnTo>
                  <a:lnTo>
                    <a:pt x="172" y="285"/>
                  </a:lnTo>
                  <a:lnTo>
                    <a:pt x="168" y="285"/>
                  </a:lnTo>
                  <a:lnTo>
                    <a:pt x="158" y="285"/>
                  </a:lnTo>
                  <a:lnTo>
                    <a:pt x="158" y="283"/>
                  </a:lnTo>
                  <a:lnTo>
                    <a:pt x="154" y="283"/>
                  </a:lnTo>
                  <a:lnTo>
                    <a:pt x="152" y="283"/>
                  </a:lnTo>
                  <a:lnTo>
                    <a:pt x="150" y="283"/>
                  </a:lnTo>
                  <a:lnTo>
                    <a:pt x="146" y="283"/>
                  </a:lnTo>
                  <a:lnTo>
                    <a:pt x="144" y="283"/>
                  </a:lnTo>
                  <a:lnTo>
                    <a:pt x="142" y="283"/>
                  </a:lnTo>
                  <a:lnTo>
                    <a:pt x="138" y="283"/>
                  </a:lnTo>
                  <a:lnTo>
                    <a:pt x="136" y="283"/>
                  </a:lnTo>
                  <a:lnTo>
                    <a:pt x="134" y="283"/>
                  </a:lnTo>
                  <a:lnTo>
                    <a:pt x="132" y="283"/>
                  </a:lnTo>
                  <a:lnTo>
                    <a:pt x="128" y="283"/>
                  </a:lnTo>
                  <a:lnTo>
                    <a:pt x="126" y="283"/>
                  </a:lnTo>
                  <a:lnTo>
                    <a:pt x="124" y="283"/>
                  </a:lnTo>
                  <a:lnTo>
                    <a:pt x="122" y="283"/>
                  </a:lnTo>
                  <a:lnTo>
                    <a:pt x="112" y="283"/>
                  </a:lnTo>
                  <a:lnTo>
                    <a:pt x="110" y="283"/>
                  </a:lnTo>
                  <a:lnTo>
                    <a:pt x="96" y="283"/>
                  </a:lnTo>
                  <a:lnTo>
                    <a:pt x="90" y="283"/>
                  </a:lnTo>
                  <a:lnTo>
                    <a:pt x="90" y="273"/>
                  </a:lnTo>
                  <a:lnTo>
                    <a:pt x="90" y="271"/>
                  </a:lnTo>
                  <a:lnTo>
                    <a:pt x="90" y="265"/>
                  </a:lnTo>
                  <a:lnTo>
                    <a:pt x="90" y="261"/>
                  </a:lnTo>
                  <a:lnTo>
                    <a:pt x="90" y="257"/>
                  </a:lnTo>
                  <a:lnTo>
                    <a:pt x="80" y="257"/>
                  </a:lnTo>
                  <a:lnTo>
                    <a:pt x="80" y="253"/>
                  </a:lnTo>
                  <a:lnTo>
                    <a:pt x="80" y="251"/>
                  </a:lnTo>
                  <a:lnTo>
                    <a:pt x="72" y="251"/>
                  </a:lnTo>
                  <a:lnTo>
                    <a:pt x="68" y="251"/>
                  </a:lnTo>
                  <a:lnTo>
                    <a:pt x="68" y="259"/>
                  </a:lnTo>
                  <a:lnTo>
                    <a:pt x="64" y="259"/>
                  </a:lnTo>
                  <a:lnTo>
                    <a:pt x="62" y="259"/>
                  </a:lnTo>
                  <a:lnTo>
                    <a:pt x="56" y="259"/>
                  </a:lnTo>
                  <a:lnTo>
                    <a:pt x="56" y="257"/>
                  </a:lnTo>
                  <a:lnTo>
                    <a:pt x="56" y="251"/>
                  </a:lnTo>
                  <a:lnTo>
                    <a:pt x="48" y="251"/>
                  </a:lnTo>
                  <a:lnTo>
                    <a:pt x="42" y="251"/>
                  </a:lnTo>
                  <a:lnTo>
                    <a:pt x="40" y="251"/>
                  </a:lnTo>
                  <a:lnTo>
                    <a:pt x="38" y="251"/>
                  </a:lnTo>
                  <a:lnTo>
                    <a:pt x="36" y="251"/>
                  </a:lnTo>
                  <a:lnTo>
                    <a:pt x="34" y="251"/>
                  </a:lnTo>
                  <a:lnTo>
                    <a:pt x="22" y="251"/>
                  </a:lnTo>
                  <a:lnTo>
                    <a:pt x="20" y="251"/>
                  </a:lnTo>
                  <a:lnTo>
                    <a:pt x="18" y="251"/>
                  </a:lnTo>
                  <a:lnTo>
                    <a:pt x="18" y="253"/>
                  </a:lnTo>
                  <a:lnTo>
                    <a:pt x="16" y="253"/>
                  </a:lnTo>
                  <a:lnTo>
                    <a:pt x="10" y="253"/>
                  </a:lnTo>
                  <a:lnTo>
                    <a:pt x="2" y="253"/>
                  </a:lnTo>
                  <a:lnTo>
                    <a:pt x="2" y="249"/>
                  </a:lnTo>
                  <a:lnTo>
                    <a:pt x="2" y="245"/>
                  </a:lnTo>
                  <a:lnTo>
                    <a:pt x="2" y="241"/>
                  </a:lnTo>
                  <a:lnTo>
                    <a:pt x="2" y="239"/>
                  </a:lnTo>
                  <a:lnTo>
                    <a:pt x="2" y="237"/>
                  </a:lnTo>
                  <a:lnTo>
                    <a:pt x="2" y="235"/>
                  </a:lnTo>
                  <a:lnTo>
                    <a:pt x="2" y="231"/>
                  </a:lnTo>
                  <a:lnTo>
                    <a:pt x="2" y="231"/>
                  </a:lnTo>
                  <a:lnTo>
                    <a:pt x="2" y="229"/>
                  </a:lnTo>
                  <a:lnTo>
                    <a:pt x="2" y="227"/>
                  </a:lnTo>
                  <a:lnTo>
                    <a:pt x="2" y="219"/>
                  </a:lnTo>
                  <a:lnTo>
                    <a:pt x="2" y="217"/>
                  </a:lnTo>
                  <a:lnTo>
                    <a:pt x="2" y="215"/>
                  </a:lnTo>
                  <a:lnTo>
                    <a:pt x="2" y="211"/>
                  </a:lnTo>
                  <a:lnTo>
                    <a:pt x="2" y="209"/>
                  </a:lnTo>
                  <a:lnTo>
                    <a:pt x="0" y="201"/>
                  </a:lnTo>
                  <a:lnTo>
                    <a:pt x="0" y="199"/>
                  </a:lnTo>
                  <a:lnTo>
                    <a:pt x="0" y="195"/>
                  </a:lnTo>
                  <a:lnTo>
                    <a:pt x="0" y="193"/>
                  </a:lnTo>
                  <a:lnTo>
                    <a:pt x="0" y="189"/>
                  </a:lnTo>
                  <a:lnTo>
                    <a:pt x="0" y="185"/>
                  </a:lnTo>
                  <a:lnTo>
                    <a:pt x="0" y="181"/>
                  </a:lnTo>
                  <a:lnTo>
                    <a:pt x="0" y="175"/>
                  </a:lnTo>
                  <a:lnTo>
                    <a:pt x="0" y="173"/>
                  </a:lnTo>
                  <a:lnTo>
                    <a:pt x="0" y="171"/>
                  </a:lnTo>
                  <a:lnTo>
                    <a:pt x="0" y="167"/>
                  </a:lnTo>
                  <a:lnTo>
                    <a:pt x="0" y="165"/>
                  </a:lnTo>
                  <a:lnTo>
                    <a:pt x="0" y="163"/>
                  </a:lnTo>
                  <a:lnTo>
                    <a:pt x="0" y="159"/>
                  </a:lnTo>
                  <a:lnTo>
                    <a:pt x="0" y="155"/>
                  </a:lnTo>
                  <a:lnTo>
                    <a:pt x="0" y="153"/>
                  </a:lnTo>
                  <a:lnTo>
                    <a:pt x="0" y="151"/>
                  </a:lnTo>
                  <a:lnTo>
                    <a:pt x="0" y="149"/>
                  </a:lnTo>
                  <a:lnTo>
                    <a:pt x="0" y="145"/>
                  </a:lnTo>
                  <a:lnTo>
                    <a:pt x="0" y="141"/>
                  </a:lnTo>
                  <a:lnTo>
                    <a:pt x="0" y="135"/>
                  </a:lnTo>
                  <a:lnTo>
                    <a:pt x="0" y="131"/>
                  </a:lnTo>
                  <a:lnTo>
                    <a:pt x="0" y="129"/>
                  </a:lnTo>
                  <a:lnTo>
                    <a:pt x="0" y="127"/>
                  </a:lnTo>
                  <a:lnTo>
                    <a:pt x="0" y="125"/>
                  </a:lnTo>
                  <a:lnTo>
                    <a:pt x="0" y="123"/>
                  </a:lnTo>
                  <a:lnTo>
                    <a:pt x="0" y="111"/>
                  </a:lnTo>
                  <a:lnTo>
                    <a:pt x="0" y="105"/>
                  </a:lnTo>
                  <a:lnTo>
                    <a:pt x="0" y="103"/>
                  </a:lnTo>
                  <a:lnTo>
                    <a:pt x="0" y="101"/>
                  </a:lnTo>
                  <a:lnTo>
                    <a:pt x="0" y="97"/>
                  </a:lnTo>
                  <a:lnTo>
                    <a:pt x="0" y="95"/>
                  </a:lnTo>
                  <a:lnTo>
                    <a:pt x="0" y="93"/>
                  </a:lnTo>
                  <a:lnTo>
                    <a:pt x="0" y="87"/>
                  </a:lnTo>
                  <a:lnTo>
                    <a:pt x="0" y="75"/>
                  </a:lnTo>
                  <a:lnTo>
                    <a:pt x="0" y="67"/>
                  </a:lnTo>
                  <a:lnTo>
                    <a:pt x="0" y="63"/>
                  </a:lnTo>
                  <a:lnTo>
                    <a:pt x="0" y="61"/>
                  </a:lnTo>
                  <a:lnTo>
                    <a:pt x="0" y="50"/>
                  </a:lnTo>
                  <a:lnTo>
                    <a:pt x="0" y="44"/>
                  </a:lnTo>
                  <a:lnTo>
                    <a:pt x="0" y="42"/>
                  </a:lnTo>
                  <a:lnTo>
                    <a:pt x="0" y="40"/>
                  </a:lnTo>
                  <a:lnTo>
                    <a:pt x="0" y="38"/>
                  </a:lnTo>
                  <a:lnTo>
                    <a:pt x="0" y="22"/>
                  </a:lnTo>
                  <a:lnTo>
                    <a:pt x="0" y="20"/>
                  </a:lnTo>
                  <a:lnTo>
                    <a:pt x="0" y="18"/>
                  </a:lnTo>
                  <a:lnTo>
                    <a:pt x="0" y="16"/>
                  </a:lnTo>
                  <a:lnTo>
                    <a:pt x="0" y="12"/>
                  </a:lnTo>
                  <a:lnTo>
                    <a:pt x="0" y="10"/>
                  </a:lnTo>
                  <a:lnTo>
                    <a:pt x="0" y="8"/>
                  </a:lnTo>
                  <a:lnTo>
                    <a:pt x="0" y="6"/>
                  </a:lnTo>
                  <a:lnTo>
                    <a:pt x="0" y="2"/>
                  </a:lnTo>
                  <a:lnTo>
                    <a:pt x="0" y="0"/>
                  </a:lnTo>
                  <a:lnTo>
                    <a:pt x="2" y="0"/>
                  </a:lnTo>
                  <a:lnTo>
                    <a:pt x="6" y="0"/>
                  </a:lnTo>
                  <a:lnTo>
                    <a:pt x="8" y="0"/>
                  </a:lnTo>
                  <a:lnTo>
                    <a:pt x="12" y="0"/>
                  </a:lnTo>
                  <a:lnTo>
                    <a:pt x="14" y="0"/>
                  </a:lnTo>
                  <a:lnTo>
                    <a:pt x="16" y="0"/>
                  </a:lnTo>
                  <a:lnTo>
                    <a:pt x="18" y="0"/>
                  </a:lnTo>
                  <a:lnTo>
                    <a:pt x="20" y="0"/>
                  </a:lnTo>
                  <a:lnTo>
                    <a:pt x="22" y="0"/>
                  </a:lnTo>
                  <a:lnTo>
                    <a:pt x="24" y="0"/>
                  </a:lnTo>
                  <a:lnTo>
                    <a:pt x="30" y="0"/>
                  </a:lnTo>
                  <a:lnTo>
                    <a:pt x="32" y="0"/>
                  </a:lnTo>
                  <a:lnTo>
                    <a:pt x="34" y="0"/>
                  </a:lnTo>
                  <a:lnTo>
                    <a:pt x="36" y="0"/>
                  </a:lnTo>
                  <a:lnTo>
                    <a:pt x="38" y="0"/>
                  </a:lnTo>
                  <a:lnTo>
                    <a:pt x="42" y="0"/>
                  </a:lnTo>
                  <a:lnTo>
                    <a:pt x="42" y="0"/>
                  </a:lnTo>
                  <a:lnTo>
                    <a:pt x="48" y="0"/>
                  </a:lnTo>
                  <a:lnTo>
                    <a:pt x="56" y="0"/>
                  </a:lnTo>
                  <a:lnTo>
                    <a:pt x="58" y="0"/>
                  </a:lnTo>
                  <a:lnTo>
                    <a:pt x="64" y="0"/>
                  </a:lnTo>
                  <a:lnTo>
                    <a:pt x="66" y="0"/>
                  </a:lnTo>
                  <a:lnTo>
                    <a:pt x="68" y="0"/>
                  </a:lnTo>
                  <a:lnTo>
                    <a:pt x="76" y="0"/>
                  </a:lnTo>
                  <a:lnTo>
                    <a:pt x="78" y="0"/>
                  </a:lnTo>
                  <a:lnTo>
                    <a:pt x="80" y="0"/>
                  </a:lnTo>
                  <a:lnTo>
                    <a:pt x="84" y="0"/>
                  </a:lnTo>
                  <a:lnTo>
                    <a:pt x="88" y="0"/>
                  </a:lnTo>
                  <a:lnTo>
                    <a:pt x="9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1" name="Freeform 106"/>
            <p:cNvSpPr>
              <a:spLocks/>
            </p:cNvSpPr>
            <p:nvPr/>
          </p:nvSpPr>
          <p:spPr bwMode="auto">
            <a:xfrm>
              <a:off x="6308725" y="5521325"/>
              <a:ext cx="365125" cy="417513"/>
            </a:xfrm>
            <a:custGeom>
              <a:avLst/>
              <a:gdLst>
                <a:gd name="T0" fmla="*/ 158 w 230"/>
                <a:gd name="T1" fmla="*/ 0 h 263"/>
                <a:gd name="T2" fmla="*/ 190 w 230"/>
                <a:gd name="T3" fmla="*/ 14 h 263"/>
                <a:gd name="T4" fmla="*/ 190 w 230"/>
                <a:gd name="T5" fmla="*/ 51 h 263"/>
                <a:gd name="T6" fmla="*/ 198 w 230"/>
                <a:gd name="T7" fmla="*/ 63 h 263"/>
                <a:gd name="T8" fmla="*/ 198 w 230"/>
                <a:gd name="T9" fmla="*/ 75 h 263"/>
                <a:gd name="T10" fmla="*/ 192 w 230"/>
                <a:gd name="T11" fmla="*/ 87 h 263"/>
                <a:gd name="T12" fmla="*/ 186 w 230"/>
                <a:gd name="T13" fmla="*/ 109 h 263"/>
                <a:gd name="T14" fmla="*/ 198 w 230"/>
                <a:gd name="T15" fmla="*/ 121 h 263"/>
                <a:gd name="T16" fmla="*/ 216 w 230"/>
                <a:gd name="T17" fmla="*/ 123 h 263"/>
                <a:gd name="T18" fmla="*/ 230 w 230"/>
                <a:gd name="T19" fmla="*/ 139 h 263"/>
                <a:gd name="T20" fmla="*/ 230 w 230"/>
                <a:gd name="T21" fmla="*/ 159 h 263"/>
                <a:gd name="T22" fmla="*/ 230 w 230"/>
                <a:gd name="T23" fmla="*/ 175 h 263"/>
                <a:gd name="T24" fmla="*/ 230 w 230"/>
                <a:gd name="T25" fmla="*/ 195 h 263"/>
                <a:gd name="T26" fmla="*/ 230 w 230"/>
                <a:gd name="T27" fmla="*/ 211 h 263"/>
                <a:gd name="T28" fmla="*/ 230 w 230"/>
                <a:gd name="T29" fmla="*/ 229 h 263"/>
                <a:gd name="T30" fmla="*/ 230 w 230"/>
                <a:gd name="T31" fmla="*/ 247 h 263"/>
                <a:gd name="T32" fmla="*/ 222 w 230"/>
                <a:gd name="T33" fmla="*/ 255 h 263"/>
                <a:gd name="T34" fmla="*/ 210 w 230"/>
                <a:gd name="T35" fmla="*/ 257 h 263"/>
                <a:gd name="T36" fmla="*/ 208 w 230"/>
                <a:gd name="T37" fmla="*/ 257 h 263"/>
                <a:gd name="T38" fmla="*/ 198 w 230"/>
                <a:gd name="T39" fmla="*/ 257 h 263"/>
                <a:gd name="T40" fmla="*/ 188 w 230"/>
                <a:gd name="T41" fmla="*/ 255 h 263"/>
                <a:gd name="T42" fmla="*/ 180 w 230"/>
                <a:gd name="T43" fmla="*/ 255 h 263"/>
                <a:gd name="T44" fmla="*/ 174 w 230"/>
                <a:gd name="T45" fmla="*/ 259 h 263"/>
                <a:gd name="T46" fmla="*/ 164 w 230"/>
                <a:gd name="T47" fmla="*/ 263 h 263"/>
                <a:gd name="T48" fmla="*/ 162 w 230"/>
                <a:gd name="T49" fmla="*/ 255 h 263"/>
                <a:gd name="T50" fmla="*/ 156 w 230"/>
                <a:gd name="T51" fmla="*/ 255 h 263"/>
                <a:gd name="T52" fmla="*/ 144 w 230"/>
                <a:gd name="T53" fmla="*/ 253 h 263"/>
                <a:gd name="T54" fmla="*/ 142 w 230"/>
                <a:gd name="T55" fmla="*/ 257 h 263"/>
                <a:gd name="T56" fmla="*/ 134 w 230"/>
                <a:gd name="T57" fmla="*/ 257 h 263"/>
                <a:gd name="T58" fmla="*/ 130 w 230"/>
                <a:gd name="T59" fmla="*/ 251 h 263"/>
                <a:gd name="T60" fmla="*/ 126 w 230"/>
                <a:gd name="T61" fmla="*/ 255 h 263"/>
                <a:gd name="T62" fmla="*/ 118 w 230"/>
                <a:gd name="T63" fmla="*/ 253 h 263"/>
                <a:gd name="T64" fmla="*/ 108 w 230"/>
                <a:gd name="T65" fmla="*/ 251 h 263"/>
                <a:gd name="T66" fmla="*/ 98 w 230"/>
                <a:gd name="T67" fmla="*/ 243 h 263"/>
                <a:gd name="T68" fmla="*/ 100 w 230"/>
                <a:gd name="T69" fmla="*/ 237 h 263"/>
                <a:gd name="T70" fmla="*/ 94 w 230"/>
                <a:gd name="T71" fmla="*/ 235 h 263"/>
                <a:gd name="T72" fmla="*/ 88 w 230"/>
                <a:gd name="T73" fmla="*/ 239 h 263"/>
                <a:gd name="T74" fmla="*/ 82 w 230"/>
                <a:gd name="T75" fmla="*/ 227 h 263"/>
                <a:gd name="T76" fmla="*/ 80 w 230"/>
                <a:gd name="T77" fmla="*/ 217 h 263"/>
                <a:gd name="T78" fmla="*/ 72 w 230"/>
                <a:gd name="T79" fmla="*/ 219 h 263"/>
                <a:gd name="T80" fmla="*/ 70 w 230"/>
                <a:gd name="T81" fmla="*/ 221 h 263"/>
                <a:gd name="T82" fmla="*/ 60 w 230"/>
                <a:gd name="T83" fmla="*/ 217 h 263"/>
                <a:gd name="T84" fmla="*/ 52 w 230"/>
                <a:gd name="T85" fmla="*/ 209 h 263"/>
                <a:gd name="T86" fmla="*/ 48 w 230"/>
                <a:gd name="T87" fmla="*/ 201 h 263"/>
                <a:gd name="T88" fmla="*/ 36 w 230"/>
                <a:gd name="T89" fmla="*/ 199 h 263"/>
                <a:gd name="T90" fmla="*/ 32 w 230"/>
                <a:gd name="T91" fmla="*/ 207 h 263"/>
                <a:gd name="T92" fmla="*/ 26 w 230"/>
                <a:gd name="T93" fmla="*/ 205 h 263"/>
                <a:gd name="T94" fmla="*/ 22 w 230"/>
                <a:gd name="T95" fmla="*/ 197 h 263"/>
                <a:gd name="T96" fmla="*/ 20 w 230"/>
                <a:gd name="T97" fmla="*/ 197 h 263"/>
                <a:gd name="T98" fmla="*/ 12 w 230"/>
                <a:gd name="T99" fmla="*/ 189 h 263"/>
                <a:gd name="T100" fmla="*/ 14 w 230"/>
                <a:gd name="T101" fmla="*/ 195 h 263"/>
                <a:gd name="T102" fmla="*/ 8 w 230"/>
                <a:gd name="T103" fmla="*/ 193 h 263"/>
                <a:gd name="T104" fmla="*/ 2 w 230"/>
                <a:gd name="T105" fmla="*/ 189 h 263"/>
                <a:gd name="T106" fmla="*/ 4 w 230"/>
                <a:gd name="T107" fmla="*/ 179 h 263"/>
                <a:gd name="T108" fmla="*/ 10 w 230"/>
                <a:gd name="T109" fmla="*/ 167 h 263"/>
                <a:gd name="T110" fmla="*/ 18 w 230"/>
                <a:gd name="T111" fmla="*/ 149 h 263"/>
                <a:gd name="T112" fmla="*/ 26 w 230"/>
                <a:gd name="T113" fmla="*/ 127 h 263"/>
                <a:gd name="T114" fmla="*/ 34 w 230"/>
                <a:gd name="T115" fmla="*/ 113 h 263"/>
                <a:gd name="T116" fmla="*/ 46 w 230"/>
                <a:gd name="T117" fmla="*/ 85 h 263"/>
                <a:gd name="T118" fmla="*/ 64 w 230"/>
                <a:gd name="T119" fmla="*/ 53 h 263"/>
                <a:gd name="T120" fmla="*/ 70 w 230"/>
                <a:gd name="T121" fmla="*/ 31 h 263"/>
                <a:gd name="T122" fmla="*/ 94 w 230"/>
                <a:gd name="T123" fmla="*/ 0 h 263"/>
                <a:gd name="T124" fmla="*/ 130 w 230"/>
                <a:gd name="T125"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 h="263">
                  <a:moveTo>
                    <a:pt x="132" y="0"/>
                  </a:moveTo>
                  <a:lnTo>
                    <a:pt x="134" y="0"/>
                  </a:lnTo>
                  <a:lnTo>
                    <a:pt x="140" y="0"/>
                  </a:lnTo>
                  <a:lnTo>
                    <a:pt x="144" y="0"/>
                  </a:lnTo>
                  <a:lnTo>
                    <a:pt x="146" y="0"/>
                  </a:lnTo>
                  <a:lnTo>
                    <a:pt x="154" y="0"/>
                  </a:lnTo>
                  <a:lnTo>
                    <a:pt x="156" y="0"/>
                  </a:lnTo>
                  <a:lnTo>
                    <a:pt x="158" y="0"/>
                  </a:lnTo>
                  <a:lnTo>
                    <a:pt x="162" y="0"/>
                  </a:lnTo>
                  <a:lnTo>
                    <a:pt x="174" y="0"/>
                  </a:lnTo>
                  <a:lnTo>
                    <a:pt x="178" y="0"/>
                  </a:lnTo>
                  <a:lnTo>
                    <a:pt x="182" y="0"/>
                  </a:lnTo>
                  <a:lnTo>
                    <a:pt x="186" y="0"/>
                  </a:lnTo>
                  <a:lnTo>
                    <a:pt x="190" y="0"/>
                  </a:lnTo>
                  <a:lnTo>
                    <a:pt x="190" y="12"/>
                  </a:lnTo>
                  <a:lnTo>
                    <a:pt x="190" y="14"/>
                  </a:lnTo>
                  <a:lnTo>
                    <a:pt x="190" y="16"/>
                  </a:lnTo>
                  <a:lnTo>
                    <a:pt x="190" y="20"/>
                  </a:lnTo>
                  <a:lnTo>
                    <a:pt x="190" y="22"/>
                  </a:lnTo>
                  <a:lnTo>
                    <a:pt x="190" y="26"/>
                  </a:lnTo>
                  <a:lnTo>
                    <a:pt x="190" y="29"/>
                  </a:lnTo>
                  <a:lnTo>
                    <a:pt x="190" y="33"/>
                  </a:lnTo>
                  <a:lnTo>
                    <a:pt x="190" y="37"/>
                  </a:lnTo>
                  <a:lnTo>
                    <a:pt x="190" y="51"/>
                  </a:lnTo>
                  <a:lnTo>
                    <a:pt x="190" y="53"/>
                  </a:lnTo>
                  <a:lnTo>
                    <a:pt x="190" y="55"/>
                  </a:lnTo>
                  <a:lnTo>
                    <a:pt x="190" y="57"/>
                  </a:lnTo>
                  <a:lnTo>
                    <a:pt x="190" y="61"/>
                  </a:lnTo>
                  <a:lnTo>
                    <a:pt x="194" y="61"/>
                  </a:lnTo>
                  <a:lnTo>
                    <a:pt x="196" y="61"/>
                  </a:lnTo>
                  <a:lnTo>
                    <a:pt x="198" y="61"/>
                  </a:lnTo>
                  <a:lnTo>
                    <a:pt x="198" y="63"/>
                  </a:lnTo>
                  <a:lnTo>
                    <a:pt x="200" y="63"/>
                  </a:lnTo>
                  <a:lnTo>
                    <a:pt x="200" y="65"/>
                  </a:lnTo>
                  <a:lnTo>
                    <a:pt x="200" y="65"/>
                  </a:lnTo>
                  <a:lnTo>
                    <a:pt x="198" y="65"/>
                  </a:lnTo>
                  <a:lnTo>
                    <a:pt x="198" y="67"/>
                  </a:lnTo>
                  <a:lnTo>
                    <a:pt x="198" y="71"/>
                  </a:lnTo>
                  <a:lnTo>
                    <a:pt x="198" y="73"/>
                  </a:lnTo>
                  <a:lnTo>
                    <a:pt x="198" y="75"/>
                  </a:lnTo>
                  <a:lnTo>
                    <a:pt x="196" y="75"/>
                  </a:lnTo>
                  <a:lnTo>
                    <a:pt x="196" y="79"/>
                  </a:lnTo>
                  <a:lnTo>
                    <a:pt x="196" y="81"/>
                  </a:lnTo>
                  <a:lnTo>
                    <a:pt x="196" y="83"/>
                  </a:lnTo>
                  <a:lnTo>
                    <a:pt x="198" y="87"/>
                  </a:lnTo>
                  <a:lnTo>
                    <a:pt x="198" y="89"/>
                  </a:lnTo>
                  <a:lnTo>
                    <a:pt x="192" y="89"/>
                  </a:lnTo>
                  <a:lnTo>
                    <a:pt x="192" y="87"/>
                  </a:lnTo>
                  <a:lnTo>
                    <a:pt x="190" y="87"/>
                  </a:lnTo>
                  <a:lnTo>
                    <a:pt x="190" y="93"/>
                  </a:lnTo>
                  <a:lnTo>
                    <a:pt x="190" y="95"/>
                  </a:lnTo>
                  <a:lnTo>
                    <a:pt x="188" y="101"/>
                  </a:lnTo>
                  <a:lnTo>
                    <a:pt x="188" y="103"/>
                  </a:lnTo>
                  <a:lnTo>
                    <a:pt x="188" y="105"/>
                  </a:lnTo>
                  <a:lnTo>
                    <a:pt x="186" y="105"/>
                  </a:lnTo>
                  <a:lnTo>
                    <a:pt x="186" y="109"/>
                  </a:lnTo>
                  <a:lnTo>
                    <a:pt x="186" y="113"/>
                  </a:lnTo>
                  <a:lnTo>
                    <a:pt x="186" y="113"/>
                  </a:lnTo>
                  <a:lnTo>
                    <a:pt x="184" y="115"/>
                  </a:lnTo>
                  <a:lnTo>
                    <a:pt x="184" y="119"/>
                  </a:lnTo>
                  <a:lnTo>
                    <a:pt x="186" y="119"/>
                  </a:lnTo>
                  <a:lnTo>
                    <a:pt x="190" y="119"/>
                  </a:lnTo>
                  <a:lnTo>
                    <a:pt x="194" y="119"/>
                  </a:lnTo>
                  <a:lnTo>
                    <a:pt x="198" y="121"/>
                  </a:lnTo>
                  <a:lnTo>
                    <a:pt x="200" y="121"/>
                  </a:lnTo>
                  <a:lnTo>
                    <a:pt x="204" y="121"/>
                  </a:lnTo>
                  <a:lnTo>
                    <a:pt x="206" y="121"/>
                  </a:lnTo>
                  <a:lnTo>
                    <a:pt x="208" y="121"/>
                  </a:lnTo>
                  <a:lnTo>
                    <a:pt x="210" y="123"/>
                  </a:lnTo>
                  <a:lnTo>
                    <a:pt x="212" y="123"/>
                  </a:lnTo>
                  <a:lnTo>
                    <a:pt x="214" y="123"/>
                  </a:lnTo>
                  <a:lnTo>
                    <a:pt x="216" y="123"/>
                  </a:lnTo>
                  <a:lnTo>
                    <a:pt x="220" y="123"/>
                  </a:lnTo>
                  <a:lnTo>
                    <a:pt x="224" y="123"/>
                  </a:lnTo>
                  <a:lnTo>
                    <a:pt x="230" y="123"/>
                  </a:lnTo>
                  <a:lnTo>
                    <a:pt x="230" y="125"/>
                  </a:lnTo>
                  <a:lnTo>
                    <a:pt x="230" y="127"/>
                  </a:lnTo>
                  <a:lnTo>
                    <a:pt x="230" y="133"/>
                  </a:lnTo>
                  <a:lnTo>
                    <a:pt x="230" y="135"/>
                  </a:lnTo>
                  <a:lnTo>
                    <a:pt x="230" y="139"/>
                  </a:lnTo>
                  <a:lnTo>
                    <a:pt x="230" y="141"/>
                  </a:lnTo>
                  <a:lnTo>
                    <a:pt x="230" y="145"/>
                  </a:lnTo>
                  <a:lnTo>
                    <a:pt x="230" y="147"/>
                  </a:lnTo>
                  <a:lnTo>
                    <a:pt x="230" y="149"/>
                  </a:lnTo>
                  <a:lnTo>
                    <a:pt x="230" y="153"/>
                  </a:lnTo>
                  <a:lnTo>
                    <a:pt x="230" y="155"/>
                  </a:lnTo>
                  <a:lnTo>
                    <a:pt x="230" y="157"/>
                  </a:lnTo>
                  <a:lnTo>
                    <a:pt x="230" y="159"/>
                  </a:lnTo>
                  <a:lnTo>
                    <a:pt x="230" y="161"/>
                  </a:lnTo>
                  <a:lnTo>
                    <a:pt x="230" y="161"/>
                  </a:lnTo>
                  <a:lnTo>
                    <a:pt x="230" y="163"/>
                  </a:lnTo>
                  <a:lnTo>
                    <a:pt x="230" y="165"/>
                  </a:lnTo>
                  <a:lnTo>
                    <a:pt x="230" y="167"/>
                  </a:lnTo>
                  <a:lnTo>
                    <a:pt x="230" y="169"/>
                  </a:lnTo>
                  <a:lnTo>
                    <a:pt x="230" y="173"/>
                  </a:lnTo>
                  <a:lnTo>
                    <a:pt x="230" y="175"/>
                  </a:lnTo>
                  <a:lnTo>
                    <a:pt x="230" y="177"/>
                  </a:lnTo>
                  <a:lnTo>
                    <a:pt x="230" y="179"/>
                  </a:lnTo>
                  <a:lnTo>
                    <a:pt x="230" y="181"/>
                  </a:lnTo>
                  <a:lnTo>
                    <a:pt x="230" y="185"/>
                  </a:lnTo>
                  <a:lnTo>
                    <a:pt x="230" y="189"/>
                  </a:lnTo>
                  <a:lnTo>
                    <a:pt x="230" y="191"/>
                  </a:lnTo>
                  <a:lnTo>
                    <a:pt x="230" y="193"/>
                  </a:lnTo>
                  <a:lnTo>
                    <a:pt x="230" y="195"/>
                  </a:lnTo>
                  <a:lnTo>
                    <a:pt x="230" y="197"/>
                  </a:lnTo>
                  <a:lnTo>
                    <a:pt x="230" y="201"/>
                  </a:lnTo>
                  <a:lnTo>
                    <a:pt x="230" y="203"/>
                  </a:lnTo>
                  <a:lnTo>
                    <a:pt x="230" y="205"/>
                  </a:lnTo>
                  <a:lnTo>
                    <a:pt x="230" y="207"/>
                  </a:lnTo>
                  <a:lnTo>
                    <a:pt x="230" y="209"/>
                  </a:lnTo>
                  <a:lnTo>
                    <a:pt x="230" y="209"/>
                  </a:lnTo>
                  <a:lnTo>
                    <a:pt x="230" y="211"/>
                  </a:lnTo>
                  <a:lnTo>
                    <a:pt x="230" y="215"/>
                  </a:lnTo>
                  <a:lnTo>
                    <a:pt x="230" y="217"/>
                  </a:lnTo>
                  <a:lnTo>
                    <a:pt x="230" y="219"/>
                  </a:lnTo>
                  <a:lnTo>
                    <a:pt x="230" y="221"/>
                  </a:lnTo>
                  <a:lnTo>
                    <a:pt x="230" y="223"/>
                  </a:lnTo>
                  <a:lnTo>
                    <a:pt x="230" y="225"/>
                  </a:lnTo>
                  <a:lnTo>
                    <a:pt x="230" y="227"/>
                  </a:lnTo>
                  <a:lnTo>
                    <a:pt x="230" y="229"/>
                  </a:lnTo>
                  <a:lnTo>
                    <a:pt x="230" y="231"/>
                  </a:lnTo>
                  <a:lnTo>
                    <a:pt x="230" y="233"/>
                  </a:lnTo>
                  <a:lnTo>
                    <a:pt x="230" y="235"/>
                  </a:lnTo>
                  <a:lnTo>
                    <a:pt x="230" y="237"/>
                  </a:lnTo>
                  <a:lnTo>
                    <a:pt x="230" y="239"/>
                  </a:lnTo>
                  <a:lnTo>
                    <a:pt x="230" y="241"/>
                  </a:lnTo>
                  <a:lnTo>
                    <a:pt x="230" y="245"/>
                  </a:lnTo>
                  <a:lnTo>
                    <a:pt x="230" y="247"/>
                  </a:lnTo>
                  <a:lnTo>
                    <a:pt x="230" y="249"/>
                  </a:lnTo>
                  <a:lnTo>
                    <a:pt x="230" y="253"/>
                  </a:lnTo>
                  <a:lnTo>
                    <a:pt x="228" y="253"/>
                  </a:lnTo>
                  <a:lnTo>
                    <a:pt x="228" y="257"/>
                  </a:lnTo>
                  <a:lnTo>
                    <a:pt x="226" y="257"/>
                  </a:lnTo>
                  <a:lnTo>
                    <a:pt x="226" y="255"/>
                  </a:lnTo>
                  <a:lnTo>
                    <a:pt x="224" y="255"/>
                  </a:lnTo>
                  <a:lnTo>
                    <a:pt x="222" y="255"/>
                  </a:lnTo>
                  <a:lnTo>
                    <a:pt x="220" y="255"/>
                  </a:lnTo>
                  <a:lnTo>
                    <a:pt x="220" y="257"/>
                  </a:lnTo>
                  <a:lnTo>
                    <a:pt x="218" y="257"/>
                  </a:lnTo>
                  <a:lnTo>
                    <a:pt x="216" y="257"/>
                  </a:lnTo>
                  <a:lnTo>
                    <a:pt x="214" y="257"/>
                  </a:lnTo>
                  <a:lnTo>
                    <a:pt x="214" y="257"/>
                  </a:lnTo>
                  <a:lnTo>
                    <a:pt x="212" y="257"/>
                  </a:lnTo>
                  <a:lnTo>
                    <a:pt x="210" y="257"/>
                  </a:lnTo>
                  <a:lnTo>
                    <a:pt x="210" y="257"/>
                  </a:lnTo>
                  <a:lnTo>
                    <a:pt x="210" y="257"/>
                  </a:lnTo>
                  <a:lnTo>
                    <a:pt x="208" y="257"/>
                  </a:lnTo>
                  <a:lnTo>
                    <a:pt x="208" y="255"/>
                  </a:lnTo>
                  <a:lnTo>
                    <a:pt x="206" y="255"/>
                  </a:lnTo>
                  <a:lnTo>
                    <a:pt x="206" y="257"/>
                  </a:lnTo>
                  <a:lnTo>
                    <a:pt x="208" y="257"/>
                  </a:lnTo>
                  <a:lnTo>
                    <a:pt x="208" y="257"/>
                  </a:lnTo>
                  <a:lnTo>
                    <a:pt x="206" y="257"/>
                  </a:lnTo>
                  <a:lnTo>
                    <a:pt x="206" y="257"/>
                  </a:lnTo>
                  <a:lnTo>
                    <a:pt x="204" y="257"/>
                  </a:lnTo>
                  <a:lnTo>
                    <a:pt x="202" y="257"/>
                  </a:lnTo>
                  <a:lnTo>
                    <a:pt x="202" y="255"/>
                  </a:lnTo>
                  <a:lnTo>
                    <a:pt x="200" y="255"/>
                  </a:lnTo>
                  <a:lnTo>
                    <a:pt x="200" y="257"/>
                  </a:lnTo>
                  <a:lnTo>
                    <a:pt x="198" y="257"/>
                  </a:lnTo>
                  <a:lnTo>
                    <a:pt x="196" y="257"/>
                  </a:lnTo>
                  <a:lnTo>
                    <a:pt x="192" y="257"/>
                  </a:lnTo>
                  <a:lnTo>
                    <a:pt x="192" y="255"/>
                  </a:lnTo>
                  <a:lnTo>
                    <a:pt x="192" y="253"/>
                  </a:lnTo>
                  <a:lnTo>
                    <a:pt x="190" y="255"/>
                  </a:lnTo>
                  <a:lnTo>
                    <a:pt x="190" y="257"/>
                  </a:lnTo>
                  <a:lnTo>
                    <a:pt x="188" y="257"/>
                  </a:lnTo>
                  <a:lnTo>
                    <a:pt x="188" y="255"/>
                  </a:lnTo>
                  <a:lnTo>
                    <a:pt x="186" y="255"/>
                  </a:lnTo>
                  <a:lnTo>
                    <a:pt x="184" y="255"/>
                  </a:lnTo>
                  <a:lnTo>
                    <a:pt x="182" y="255"/>
                  </a:lnTo>
                  <a:lnTo>
                    <a:pt x="182" y="257"/>
                  </a:lnTo>
                  <a:lnTo>
                    <a:pt x="182" y="257"/>
                  </a:lnTo>
                  <a:lnTo>
                    <a:pt x="182" y="257"/>
                  </a:lnTo>
                  <a:lnTo>
                    <a:pt x="182" y="255"/>
                  </a:lnTo>
                  <a:lnTo>
                    <a:pt x="180" y="255"/>
                  </a:lnTo>
                  <a:lnTo>
                    <a:pt x="180" y="257"/>
                  </a:lnTo>
                  <a:lnTo>
                    <a:pt x="178" y="257"/>
                  </a:lnTo>
                  <a:lnTo>
                    <a:pt x="178" y="255"/>
                  </a:lnTo>
                  <a:lnTo>
                    <a:pt x="176" y="255"/>
                  </a:lnTo>
                  <a:lnTo>
                    <a:pt x="174" y="255"/>
                  </a:lnTo>
                  <a:lnTo>
                    <a:pt x="174" y="257"/>
                  </a:lnTo>
                  <a:lnTo>
                    <a:pt x="174" y="257"/>
                  </a:lnTo>
                  <a:lnTo>
                    <a:pt x="174" y="259"/>
                  </a:lnTo>
                  <a:lnTo>
                    <a:pt x="174" y="261"/>
                  </a:lnTo>
                  <a:lnTo>
                    <a:pt x="172" y="261"/>
                  </a:lnTo>
                  <a:lnTo>
                    <a:pt x="170" y="261"/>
                  </a:lnTo>
                  <a:lnTo>
                    <a:pt x="168" y="261"/>
                  </a:lnTo>
                  <a:lnTo>
                    <a:pt x="166" y="259"/>
                  </a:lnTo>
                  <a:lnTo>
                    <a:pt x="166" y="259"/>
                  </a:lnTo>
                  <a:lnTo>
                    <a:pt x="166" y="261"/>
                  </a:lnTo>
                  <a:lnTo>
                    <a:pt x="164" y="263"/>
                  </a:lnTo>
                  <a:lnTo>
                    <a:pt x="162" y="263"/>
                  </a:lnTo>
                  <a:lnTo>
                    <a:pt x="162" y="261"/>
                  </a:lnTo>
                  <a:lnTo>
                    <a:pt x="164" y="261"/>
                  </a:lnTo>
                  <a:lnTo>
                    <a:pt x="164" y="259"/>
                  </a:lnTo>
                  <a:lnTo>
                    <a:pt x="164" y="257"/>
                  </a:lnTo>
                  <a:lnTo>
                    <a:pt x="164" y="257"/>
                  </a:lnTo>
                  <a:lnTo>
                    <a:pt x="162" y="257"/>
                  </a:lnTo>
                  <a:lnTo>
                    <a:pt x="162" y="255"/>
                  </a:lnTo>
                  <a:lnTo>
                    <a:pt x="162" y="253"/>
                  </a:lnTo>
                  <a:lnTo>
                    <a:pt x="160" y="253"/>
                  </a:lnTo>
                  <a:lnTo>
                    <a:pt x="160" y="255"/>
                  </a:lnTo>
                  <a:lnTo>
                    <a:pt x="162" y="255"/>
                  </a:lnTo>
                  <a:lnTo>
                    <a:pt x="160" y="255"/>
                  </a:lnTo>
                  <a:lnTo>
                    <a:pt x="158" y="257"/>
                  </a:lnTo>
                  <a:lnTo>
                    <a:pt x="156" y="257"/>
                  </a:lnTo>
                  <a:lnTo>
                    <a:pt x="156" y="255"/>
                  </a:lnTo>
                  <a:lnTo>
                    <a:pt x="154" y="255"/>
                  </a:lnTo>
                  <a:lnTo>
                    <a:pt x="154" y="253"/>
                  </a:lnTo>
                  <a:lnTo>
                    <a:pt x="152" y="253"/>
                  </a:lnTo>
                  <a:lnTo>
                    <a:pt x="150" y="255"/>
                  </a:lnTo>
                  <a:lnTo>
                    <a:pt x="148" y="255"/>
                  </a:lnTo>
                  <a:lnTo>
                    <a:pt x="146" y="255"/>
                  </a:lnTo>
                  <a:lnTo>
                    <a:pt x="144" y="255"/>
                  </a:lnTo>
                  <a:lnTo>
                    <a:pt x="144" y="253"/>
                  </a:lnTo>
                  <a:lnTo>
                    <a:pt x="146" y="253"/>
                  </a:lnTo>
                  <a:lnTo>
                    <a:pt x="146" y="251"/>
                  </a:lnTo>
                  <a:lnTo>
                    <a:pt x="144" y="251"/>
                  </a:lnTo>
                  <a:lnTo>
                    <a:pt x="144" y="253"/>
                  </a:lnTo>
                  <a:lnTo>
                    <a:pt x="142" y="253"/>
                  </a:lnTo>
                  <a:lnTo>
                    <a:pt x="142" y="255"/>
                  </a:lnTo>
                  <a:lnTo>
                    <a:pt x="142" y="257"/>
                  </a:lnTo>
                  <a:lnTo>
                    <a:pt x="142" y="257"/>
                  </a:lnTo>
                  <a:lnTo>
                    <a:pt x="140" y="257"/>
                  </a:lnTo>
                  <a:lnTo>
                    <a:pt x="140" y="259"/>
                  </a:lnTo>
                  <a:lnTo>
                    <a:pt x="138" y="259"/>
                  </a:lnTo>
                  <a:lnTo>
                    <a:pt x="138" y="257"/>
                  </a:lnTo>
                  <a:lnTo>
                    <a:pt x="138" y="257"/>
                  </a:lnTo>
                  <a:lnTo>
                    <a:pt x="136" y="257"/>
                  </a:lnTo>
                  <a:lnTo>
                    <a:pt x="136" y="257"/>
                  </a:lnTo>
                  <a:lnTo>
                    <a:pt x="134" y="257"/>
                  </a:lnTo>
                  <a:lnTo>
                    <a:pt x="134" y="257"/>
                  </a:lnTo>
                  <a:lnTo>
                    <a:pt x="136" y="257"/>
                  </a:lnTo>
                  <a:lnTo>
                    <a:pt x="136" y="255"/>
                  </a:lnTo>
                  <a:lnTo>
                    <a:pt x="134" y="255"/>
                  </a:lnTo>
                  <a:lnTo>
                    <a:pt x="132" y="255"/>
                  </a:lnTo>
                  <a:lnTo>
                    <a:pt x="132" y="253"/>
                  </a:lnTo>
                  <a:lnTo>
                    <a:pt x="130" y="253"/>
                  </a:lnTo>
                  <a:lnTo>
                    <a:pt x="130" y="251"/>
                  </a:lnTo>
                  <a:lnTo>
                    <a:pt x="128" y="251"/>
                  </a:lnTo>
                  <a:lnTo>
                    <a:pt x="128" y="253"/>
                  </a:lnTo>
                  <a:lnTo>
                    <a:pt x="128" y="255"/>
                  </a:lnTo>
                  <a:lnTo>
                    <a:pt x="130" y="255"/>
                  </a:lnTo>
                  <a:lnTo>
                    <a:pt x="130" y="257"/>
                  </a:lnTo>
                  <a:lnTo>
                    <a:pt x="128" y="257"/>
                  </a:lnTo>
                  <a:lnTo>
                    <a:pt x="128" y="255"/>
                  </a:lnTo>
                  <a:lnTo>
                    <a:pt x="126" y="255"/>
                  </a:lnTo>
                  <a:lnTo>
                    <a:pt x="126" y="257"/>
                  </a:lnTo>
                  <a:lnTo>
                    <a:pt x="124" y="257"/>
                  </a:lnTo>
                  <a:lnTo>
                    <a:pt x="122" y="257"/>
                  </a:lnTo>
                  <a:lnTo>
                    <a:pt x="122" y="257"/>
                  </a:lnTo>
                  <a:lnTo>
                    <a:pt x="122" y="255"/>
                  </a:lnTo>
                  <a:lnTo>
                    <a:pt x="120" y="255"/>
                  </a:lnTo>
                  <a:lnTo>
                    <a:pt x="120" y="253"/>
                  </a:lnTo>
                  <a:lnTo>
                    <a:pt x="118" y="253"/>
                  </a:lnTo>
                  <a:lnTo>
                    <a:pt x="118" y="253"/>
                  </a:lnTo>
                  <a:lnTo>
                    <a:pt x="118" y="251"/>
                  </a:lnTo>
                  <a:lnTo>
                    <a:pt x="116" y="251"/>
                  </a:lnTo>
                  <a:lnTo>
                    <a:pt x="114" y="251"/>
                  </a:lnTo>
                  <a:lnTo>
                    <a:pt x="110" y="251"/>
                  </a:lnTo>
                  <a:lnTo>
                    <a:pt x="110" y="253"/>
                  </a:lnTo>
                  <a:lnTo>
                    <a:pt x="108" y="253"/>
                  </a:lnTo>
                  <a:lnTo>
                    <a:pt x="108" y="251"/>
                  </a:lnTo>
                  <a:lnTo>
                    <a:pt x="108" y="249"/>
                  </a:lnTo>
                  <a:lnTo>
                    <a:pt x="106" y="249"/>
                  </a:lnTo>
                  <a:lnTo>
                    <a:pt x="104" y="249"/>
                  </a:lnTo>
                  <a:lnTo>
                    <a:pt x="104" y="247"/>
                  </a:lnTo>
                  <a:lnTo>
                    <a:pt x="102" y="247"/>
                  </a:lnTo>
                  <a:lnTo>
                    <a:pt x="102" y="245"/>
                  </a:lnTo>
                  <a:lnTo>
                    <a:pt x="100" y="243"/>
                  </a:lnTo>
                  <a:lnTo>
                    <a:pt x="98" y="243"/>
                  </a:lnTo>
                  <a:lnTo>
                    <a:pt x="98" y="241"/>
                  </a:lnTo>
                  <a:lnTo>
                    <a:pt x="96" y="241"/>
                  </a:lnTo>
                  <a:lnTo>
                    <a:pt x="94" y="241"/>
                  </a:lnTo>
                  <a:lnTo>
                    <a:pt x="94" y="239"/>
                  </a:lnTo>
                  <a:lnTo>
                    <a:pt x="96" y="239"/>
                  </a:lnTo>
                  <a:lnTo>
                    <a:pt x="98" y="239"/>
                  </a:lnTo>
                  <a:lnTo>
                    <a:pt x="100" y="239"/>
                  </a:lnTo>
                  <a:lnTo>
                    <a:pt x="100" y="237"/>
                  </a:lnTo>
                  <a:lnTo>
                    <a:pt x="102" y="237"/>
                  </a:lnTo>
                  <a:lnTo>
                    <a:pt x="102" y="235"/>
                  </a:lnTo>
                  <a:lnTo>
                    <a:pt x="100" y="235"/>
                  </a:lnTo>
                  <a:lnTo>
                    <a:pt x="100" y="237"/>
                  </a:lnTo>
                  <a:lnTo>
                    <a:pt x="98" y="237"/>
                  </a:lnTo>
                  <a:lnTo>
                    <a:pt x="98" y="235"/>
                  </a:lnTo>
                  <a:lnTo>
                    <a:pt x="96" y="235"/>
                  </a:lnTo>
                  <a:lnTo>
                    <a:pt x="94" y="235"/>
                  </a:lnTo>
                  <a:lnTo>
                    <a:pt x="92" y="235"/>
                  </a:lnTo>
                  <a:lnTo>
                    <a:pt x="90" y="237"/>
                  </a:lnTo>
                  <a:lnTo>
                    <a:pt x="90" y="239"/>
                  </a:lnTo>
                  <a:lnTo>
                    <a:pt x="92" y="239"/>
                  </a:lnTo>
                  <a:lnTo>
                    <a:pt x="92" y="241"/>
                  </a:lnTo>
                  <a:lnTo>
                    <a:pt x="90" y="241"/>
                  </a:lnTo>
                  <a:lnTo>
                    <a:pt x="88" y="241"/>
                  </a:lnTo>
                  <a:lnTo>
                    <a:pt x="88" y="239"/>
                  </a:lnTo>
                  <a:lnTo>
                    <a:pt x="88" y="237"/>
                  </a:lnTo>
                  <a:lnTo>
                    <a:pt x="86" y="237"/>
                  </a:lnTo>
                  <a:lnTo>
                    <a:pt x="86" y="235"/>
                  </a:lnTo>
                  <a:lnTo>
                    <a:pt x="84" y="235"/>
                  </a:lnTo>
                  <a:lnTo>
                    <a:pt x="80" y="231"/>
                  </a:lnTo>
                  <a:lnTo>
                    <a:pt x="80" y="229"/>
                  </a:lnTo>
                  <a:lnTo>
                    <a:pt x="80" y="227"/>
                  </a:lnTo>
                  <a:lnTo>
                    <a:pt x="82" y="227"/>
                  </a:lnTo>
                  <a:lnTo>
                    <a:pt x="82" y="225"/>
                  </a:lnTo>
                  <a:lnTo>
                    <a:pt x="80" y="225"/>
                  </a:lnTo>
                  <a:lnTo>
                    <a:pt x="78" y="225"/>
                  </a:lnTo>
                  <a:lnTo>
                    <a:pt x="78" y="223"/>
                  </a:lnTo>
                  <a:lnTo>
                    <a:pt x="80" y="223"/>
                  </a:lnTo>
                  <a:lnTo>
                    <a:pt x="80" y="221"/>
                  </a:lnTo>
                  <a:lnTo>
                    <a:pt x="80" y="219"/>
                  </a:lnTo>
                  <a:lnTo>
                    <a:pt x="80" y="217"/>
                  </a:lnTo>
                  <a:lnTo>
                    <a:pt x="78" y="217"/>
                  </a:lnTo>
                  <a:lnTo>
                    <a:pt x="76" y="217"/>
                  </a:lnTo>
                  <a:lnTo>
                    <a:pt x="76" y="219"/>
                  </a:lnTo>
                  <a:lnTo>
                    <a:pt x="76" y="221"/>
                  </a:lnTo>
                  <a:lnTo>
                    <a:pt x="76" y="223"/>
                  </a:lnTo>
                  <a:lnTo>
                    <a:pt x="74" y="223"/>
                  </a:lnTo>
                  <a:lnTo>
                    <a:pt x="72" y="221"/>
                  </a:lnTo>
                  <a:lnTo>
                    <a:pt x="72" y="219"/>
                  </a:lnTo>
                  <a:lnTo>
                    <a:pt x="72" y="217"/>
                  </a:lnTo>
                  <a:lnTo>
                    <a:pt x="72" y="215"/>
                  </a:lnTo>
                  <a:lnTo>
                    <a:pt x="70" y="215"/>
                  </a:lnTo>
                  <a:lnTo>
                    <a:pt x="70" y="217"/>
                  </a:lnTo>
                  <a:lnTo>
                    <a:pt x="70" y="217"/>
                  </a:lnTo>
                  <a:lnTo>
                    <a:pt x="70" y="217"/>
                  </a:lnTo>
                  <a:lnTo>
                    <a:pt x="70" y="219"/>
                  </a:lnTo>
                  <a:lnTo>
                    <a:pt x="70" y="221"/>
                  </a:lnTo>
                  <a:lnTo>
                    <a:pt x="70" y="221"/>
                  </a:lnTo>
                  <a:lnTo>
                    <a:pt x="68" y="221"/>
                  </a:lnTo>
                  <a:lnTo>
                    <a:pt x="66" y="221"/>
                  </a:lnTo>
                  <a:lnTo>
                    <a:pt x="64" y="221"/>
                  </a:lnTo>
                  <a:lnTo>
                    <a:pt x="64" y="219"/>
                  </a:lnTo>
                  <a:lnTo>
                    <a:pt x="64" y="217"/>
                  </a:lnTo>
                  <a:lnTo>
                    <a:pt x="62" y="217"/>
                  </a:lnTo>
                  <a:lnTo>
                    <a:pt x="60" y="217"/>
                  </a:lnTo>
                  <a:lnTo>
                    <a:pt x="60" y="215"/>
                  </a:lnTo>
                  <a:lnTo>
                    <a:pt x="60" y="213"/>
                  </a:lnTo>
                  <a:lnTo>
                    <a:pt x="60" y="211"/>
                  </a:lnTo>
                  <a:lnTo>
                    <a:pt x="58" y="211"/>
                  </a:lnTo>
                  <a:lnTo>
                    <a:pt x="56" y="211"/>
                  </a:lnTo>
                  <a:lnTo>
                    <a:pt x="54" y="211"/>
                  </a:lnTo>
                  <a:lnTo>
                    <a:pt x="54" y="209"/>
                  </a:lnTo>
                  <a:lnTo>
                    <a:pt x="52" y="209"/>
                  </a:lnTo>
                  <a:lnTo>
                    <a:pt x="52" y="209"/>
                  </a:lnTo>
                  <a:lnTo>
                    <a:pt x="50" y="209"/>
                  </a:lnTo>
                  <a:lnTo>
                    <a:pt x="48" y="209"/>
                  </a:lnTo>
                  <a:lnTo>
                    <a:pt x="46" y="207"/>
                  </a:lnTo>
                  <a:lnTo>
                    <a:pt x="46" y="205"/>
                  </a:lnTo>
                  <a:lnTo>
                    <a:pt x="48" y="205"/>
                  </a:lnTo>
                  <a:lnTo>
                    <a:pt x="48" y="203"/>
                  </a:lnTo>
                  <a:lnTo>
                    <a:pt x="48" y="201"/>
                  </a:lnTo>
                  <a:lnTo>
                    <a:pt x="46" y="201"/>
                  </a:lnTo>
                  <a:lnTo>
                    <a:pt x="46" y="199"/>
                  </a:lnTo>
                  <a:lnTo>
                    <a:pt x="44" y="199"/>
                  </a:lnTo>
                  <a:lnTo>
                    <a:pt x="42" y="199"/>
                  </a:lnTo>
                  <a:lnTo>
                    <a:pt x="40" y="197"/>
                  </a:lnTo>
                  <a:lnTo>
                    <a:pt x="40" y="199"/>
                  </a:lnTo>
                  <a:lnTo>
                    <a:pt x="38" y="199"/>
                  </a:lnTo>
                  <a:lnTo>
                    <a:pt x="36" y="199"/>
                  </a:lnTo>
                  <a:lnTo>
                    <a:pt x="34" y="199"/>
                  </a:lnTo>
                  <a:lnTo>
                    <a:pt x="34" y="201"/>
                  </a:lnTo>
                  <a:lnTo>
                    <a:pt x="32" y="201"/>
                  </a:lnTo>
                  <a:lnTo>
                    <a:pt x="32" y="203"/>
                  </a:lnTo>
                  <a:lnTo>
                    <a:pt x="34" y="203"/>
                  </a:lnTo>
                  <a:lnTo>
                    <a:pt x="34" y="205"/>
                  </a:lnTo>
                  <a:lnTo>
                    <a:pt x="34" y="207"/>
                  </a:lnTo>
                  <a:lnTo>
                    <a:pt x="32" y="207"/>
                  </a:lnTo>
                  <a:lnTo>
                    <a:pt x="34" y="207"/>
                  </a:lnTo>
                  <a:lnTo>
                    <a:pt x="34" y="205"/>
                  </a:lnTo>
                  <a:lnTo>
                    <a:pt x="34" y="203"/>
                  </a:lnTo>
                  <a:lnTo>
                    <a:pt x="32" y="203"/>
                  </a:lnTo>
                  <a:lnTo>
                    <a:pt x="30" y="203"/>
                  </a:lnTo>
                  <a:lnTo>
                    <a:pt x="28" y="203"/>
                  </a:lnTo>
                  <a:lnTo>
                    <a:pt x="26" y="203"/>
                  </a:lnTo>
                  <a:lnTo>
                    <a:pt x="26" y="205"/>
                  </a:lnTo>
                  <a:lnTo>
                    <a:pt x="26" y="203"/>
                  </a:lnTo>
                  <a:lnTo>
                    <a:pt x="24" y="203"/>
                  </a:lnTo>
                  <a:lnTo>
                    <a:pt x="26" y="203"/>
                  </a:lnTo>
                  <a:lnTo>
                    <a:pt x="26" y="201"/>
                  </a:lnTo>
                  <a:lnTo>
                    <a:pt x="26" y="199"/>
                  </a:lnTo>
                  <a:lnTo>
                    <a:pt x="24" y="199"/>
                  </a:lnTo>
                  <a:lnTo>
                    <a:pt x="24" y="197"/>
                  </a:lnTo>
                  <a:lnTo>
                    <a:pt x="22" y="197"/>
                  </a:lnTo>
                  <a:lnTo>
                    <a:pt x="22" y="199"/>
                  </a:lnTo>
                  <a:lnTo>
                    <a:pt x="22" y="199"/>
                  </a:lnTo>
                  <a:lnTo>
                    <a:pt x="20" y="199"/>
                  </a:lnTo>
                  <a:lnTo>
                    <a:pt x="20" y="197"/>
                  </a:lnTo>
                  <a:lnTo>
                    <a:pt x="22" y="197"/>
                  </a:lnTo>
                  <a:lnTo>
                    <a:pt x="22" y="195"/>
                  </a:lnTo>
                  <a:lnTo>
                    <a:pt x="20" y="195"/>
                  </a:lnTo>
                  <a:lnTo>
                    <a:pt x="20" y="197"/>
                  </a:lnTo>
                  <a:lnTo>
                    <a:pt x="18" y="197"/>
                  </a:lnTo>
                  <a:lnTo>
                    <a:pt x="18" y="199"/>
                  </a:lnTo>
                  <a:lnTo>
                    <a:pt x="18" y="197"/>
                  </a:lnTo>
                  <a:lnTo>
                    <a:pt x="16" y="197"/>
                  </a:lnTo>
                  <a:lnTo>
                    <a:pt x="16" y="195"/>
                  </a:lnTo>
                  <a:lnTo>
                    <a:pt x="16" y="191"/>
                  </a:lnTo>
                  <a:lnTo>
                    <a:pt x="14" y="191"/>
                  </a:lnTo>
                  <a:lnTo>
                    <a:pt x="12" y="189"/>
                  </a:lnTo>
                  <a:lnTo>
                    <a:pt x="10" y="189"/>
                  </a:lnTo>
                  <a:lnTo>
                    <a:pt x="10" y="191"/>
                  </a:lnTo>
                  <a:lnTo>
                    <a:pt x="12" y="191"/>
                  </a:lnTo>
                  <a:lnTo>
                    <a:pt x="12" y="193"/>
                  </a:lnTo>
                  <a:lnTo>
                    <a:pt x="12" y="191"/>
                  </a:lnTo>
                  <a:lnTo>
                    <a:pt x="14" y="191"/>
                  </a:lnTo>
                  <a:lnTo>
                    <a:pt x="14" y="193"/>
                  </a:lnTo>
                  <a:lnTo>
                    <a:pt x="14" y="195"/>
                  </a:lnTo>
                  <a:lnTo>
                    <a:pt x="12" y="195"/>
                  </a:lnTo>
                  <a:lnTo>
                    <a:pt x="10" y="195"/>
                  </a:lnTo>
                  <a:lnTo>
                    <a:pt x="10" y="197"/>
                  </a:lnTo>
                  <a:lnTo>
                    <a:pt x="10" y="199"/>
                  </a:lnTo>
                  <a:lnTo>
                    <a:pt x="8" y="199"/>
                  </a:lnTo>
                  <a:lnTo>
                    <a:pt x="8" y="197"/>
                  </a:lnTo>
                  <a:lnTo>
                    <a:pt x="8" y="195"/>
                  </a:lnTo>
                  <a:lnTo>
                    <a:pt x="8" y="193"/>
                  </a:lnTo>
                  <a:lnTo>
                    <a:pt x="8" y="191"/>
                  </a:lnTo>
                  <a:lnTo>
                    <a:pt x="6" y="191"/>
                  </a:lnTo>
                  <a:lnTo>
                    <a:pt x="6" y="193"/>
                  </a:lnTo>
                  <a:lnTo>
                    <a:pt x="4" y="193"/>
                  </a:lnTo>
                  <a:lnTo>
                    <a:pt x="4" y="195"/>
                  </a:lnTo>
                  <a:lnTo>
                    <a:pt x="2" y="193"/>
                  </a:lnTo>
                  <a:lnTo>
                    <a:pt x="2" y="191"/>
                  </a:lnTo>
                  <a:lnTo>
                    <a:pt x="2" y="189"/>
                  </a:lnTo>
                  <a:lnTo>
                    <a:pt x="4" y="189"/>
                  </a:lnTo>
                  <a:lnTo>
                    <a:pt x="4" y="187"/>
                  </a:lnTo>
                  <a:lnTo>
                    <a:pt x="2" y="187"/>
                  </a:lnTo>
                  <a:lnTo>
                    <a:pt x="0" y="187"/>
                  </a:lnTo>
                  <a:lnTo>
                    <a:pt x="2" y="185"/>
                  </a:lnTo>
                  <a:lnTo>
                    <a:pt x="2" y="183"/>
                  </a:lnTo>
                  <a:lnTo>
                    <a:pt x="4" y="181"/>
                  </a:lnTo>
                  <a:lnTo>
                    <a:pt x="4" y="179"/>
                  </a:lnTo>
                  <a:lnTo>
                    <a:pt x="4" y="177"/>
                  </a:lnTo>
                  <a:lnTo>
                    <a:pt x="6" y="177"/>
                  </a:lnTo>
                  <a:lnTo>
                    <a:pt x="6" y="175"/>
                  </a:lnTo>
                  <a:lnTo>
                    <a:pt x="6" y="173"/>
                  </a:lnTo>
                  <a:lnTo>
                    <a:pt x="8" y="173"/>
                  </a:lnTo>
                  <a:lnTo>
                    <a:pt x="8" y="171"/>
                  </a:lnTo>
                  <a:lnTo>
                    <a:pt x="8" y="169"/>
                  </a:lnTo>
                  <a:lnTo>
                    <a:pt x="10" y="167"/>
                  </a:lnTo>
                  <a:lnTo>
                    <a:pt x="10" y="165"/>
                  </a:lnTo>
                  <a:lnTo>
                    <a:pt x="12" y="163"/>
                  </a:lnTo>
                  <a:lnTo>
                    <a:pt x="12" y="161"/>
                  </a:lnTo>
                  <a:lnTo>
                    <a:pt x="14" y="159"/>
                  </a:lnTo>
                  <a:lnTo>
                    <a:pt x="16" y="157"/>
                  </a:lnTo>
                  <a:lnTo>
                    <a:pt x="16" y="153"/>
                  </a:lnTo>
                  <a:lnTo>
                    <a:pt x="18" y="151"/>
                  </a:lnTo>
                  <a:lnTo>
                    <a:pt x="18" y="149"/>
                  </a:lnTo>
                  <a:lnTo>
                    <a:pt x="20" y="147"/>
                  </a:lnTo>
                  <a:lnTo>
                    <a:pt x="20" y="145"/>
                  </a:lnTo>
                  <a:lnTo>
                    <a:pt x="22" y="143"/>
                  </a:lnTo>
                  <a:lnTo>
                    <a:pt x="22" y="137"/>
                  </a:lnTo>
                  <a:lnTo>
                    <a:pt x="24" y="133"/>
                  </a:lnTo>
                  <a:lnTo>
                    <a:pt x="24" y="131"/>
                  </a:lnTo>
                  <a:lnTo>
                    <a:pt x="26" y="129"/>
                  </a:lnTo>
                  <a:lnTo>
                    <a:pt x="26" y="127"/>
                  </a:lnTo>
                  <a:lnTo>
                    <a:pt x="28" y="125"/>
                  </a:lnTo>
                  <a:lnTo>
                    <a:pt x="28" y="123"/>
                  </a:lnTo>
                  <a:lnTo>
                    <a:pt x="28" y="121"/>
                  </a:lnTo>
                  <a:lnTo>
                    <a:pt x="30" y="121"/>
                  </a:lnTo>
                  <a:lnTo>
                    <a:pt x="30" y="119"/>
                  </a:lnTo>
                  <a:lnTo>
                    <a:pt x="32" y="117"/>
                  </a:lnTo>
                  <a:lnTo>
                    <a:pt x="32" y="115"/>
                  </a:lnTo>
                  <a:lnTo>
                    <a:pt x="34" y="113"/>
                  </a:lnTo>
                  <a:lnTo>
                    <a:pt x="36" y="111"/>
                  </a:lnTo>
                  <a:lnTo>
                    <a:pt x="36" y="109"/>
                  </a:lnTo>
                  <a:lnTo>
                    <a:pt x="36" y="107"/>
                  </a:lnTo>
                  <a:lnTo>
                    <a:pt x="38" y="103"/>
                  </a:lnTo>
                  <a:lnTo>
                    <a:pt x="40" y="101"/>
                  </a:lnTo>
                  <a:lnTo>
                    <a:pt x="42" y="95"/>
                  </a:lnTo>
                  <a:lnTo>
                    <a:pt x="44" y="91"/>
                  </a:lnTo>
                  <a:lnTo>
                    <a:pt x="46" y="85"/>
                  </a:lnTo>
                  <a:lnTo>
                    <a:pt x="50" y="81"/>
                  </a:lnTo>
                  <a:lnTo>
                    <a:pt x="50" y="77"/>
                  </a:lnTo>
                  <a:lnTo>
                    <a:pt x="52" y="73"/>
                  </a:lnTo>
                  <a:lnTo>
                    <a:pt x="54" y="71"/>
                  </a:lnTo>
                  <a:lnTo>
                    <a:pt x="56" y="65"/>
                  </a:lnTo>
                  <a:lnTo>
                    <a:pt x="58" y="65"/>
                  </a:lnTo>
                  <a:lnTo>
                    <a:pt x="62" y="57"/>
                  </a:lnTo>
                  <a:lnTo>
                    <a:pt x="64" y="53"/>
                  </a:lnTo>
                  <a:lnTo>
                    <a:pt x="66" y="47"/>
                  </a:lnTo>
                  <a:lnTo>
                    <a:pt x="66" y="45"/>
                  </a:lnTo>
                  <a:lnTo>
                    <a:pt x="68" y="41"/>
                  </a:lnTo>
                  <a:lnTo>
                    <a:pt x="70" y="39"/>
                  </a:lnTo>
                  <a:lnTo>
                    <a:pt x="70" y="37"/>
                  </a:lnTo>
                  <a:lnTo>
                    <a:pt x="70" y="35"/>
                  </a:lnTo>
                  <a:lnTo>
                    <a:pt x="70" y="33"/>
                  </a:lnTo>
                  <a:lnTo>
                    <a:pt x="70" y="31"/>
                  </a:lnTo>
                  <a:lnTo>
                    <a:pt x="74" y="24"/>
                  </a:lnTo>
                  <a:lnTo>
                    <a:pt x="74" y="20"/>
                  </a:lnTo>
                  <a:lnTo>
                    <a:pt x="76" y="18"/>
                  </a:lnTo>
                  <a:lnTo>
                    <a:pt x="80" y="12"/>
                  </a:lnTo>
                  <a:lnTo>
                    <a:pt x="82" y="4"/>
                  </a:lnTo>
                  <a:lnTo>
                    <a:pt x="84" y="0"/>
                  </a:lnTo>
                  <a:lnTo>
                    <a:pt x="90" y="0"/>
                  </a:lnTo>
                  <a:lnTo>
                    <a:pt x="94" y="0"/>
                  </a:lnTo>
                  <a:lnTo>
                    <a:pt x="98" y="0"/>
                  </a:lnTo>
                  <a:lnTo>
                    <a:pt x="100" y="0"/>
                  </a:lnTo>
                  <a:lnTo>
                    <a:pt x="102" y="0"/>
                  </a:lnTo>
                  <a:lnTo>
                    <a:pt x="108" y="0"/>
                  </a:lnTo>
                  <a:lnTo>
                    <a:pt x="110" y="0"/>
                  </a:lnTo>
                  <a:lnTo>
                    <a:pt x="116" y="0"/>
                  </a:lnTo>
                  <a:lnTo>
                    <a:pt x="124" y="0"/>
                  </a:lnTo>
                  <a:lnTo>
                    <a:pt x="130" y="0"/>
                  </a:lnTo>
                  <a:lnTo>
                    <a:pt x="132"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2" name="Freeform 122"/>
            <p:cNvSpPr>
              <a:spLocks/>
            </p:cNvSpPr>
            <p:nvPr/>
          </p:nvSpPr>
          <p:spPr bwMode="auto">
            <a:xfrm>
              <a:off x="6124575" y="5197475"/>
              <a:ext cx="269875" cy="323850"/>
            </a:xfrm>
            <a:custGeom>
              <a:avLst/>
              <a:gdLst>
                <a:gd name="T0" fmla="*/ 86 w 170"/>
                <a:gd name="T1" fmla="*/ 0 h 204"/>
                <a:gd name="T2" fmla="*/ 104 w 170"/>
                <a:gd name="T3" fmla="*/ 0 h 204"/>
                <a:gd name="T4" fmla="*/ 112 w 170"/>
                <a:gd name="T5" fmla="*/ 8 h 204"/>
                <a:gd name="T6" fmla="*/ 128 w 170"/>
                <a:gd name="T7" fmla="*/ 0 h 204"/>
                <a:gd name="T8" fmla="*/ 138 w 170"/>
                <a:gd name="T9" fmla="*/ 10 h 204"/>
                <a:gd name="T10" fmla="*/ 138 w 170"/>
                <a:gd name="T11" fmla="*/ 32 h 204"/>
                <a:gd name="T12" fmla="*/ 134 w 170"/>
                <a:gd name="T13" fmla="*/ 36 h 204"/>
                <a:gd name="T14" fmla="*/ 138 w 170"/>
                <a:gd name="T15" fmla="*/ 38 h 204"/>
                <a:gd name="T16" fmla="*/ 142 w 170"/>
                <a:gd name="T17" fmla="*/ 42 h 204"/>
                <a:gd name="T18" fmla="*/ 146 w 170"/>
                <a:gd name="T19" fmla="*/ 52 h 204"/>
                <a:gd name="T20" fmla="*/ 146 w 170"/>
                <a:gd name="T21" fmla="*/ 72 h 204"/>
                <a:gd name="T22" fmla="*/ 154 w 170"/>
                <a:gd name="T23" fmla="*/ 86 h 204"/>
                <a:gd name="T24" fmla="*/ 154 w 170"/>
                <a:gd name="T25" fmla="*/ 108 h 204"/>
                <a:gd name="T26" fmla="*/ 170 w 170"/>
                <a:gd name="T27" fmla="*/ 112 h 204"/>
                <a:gd name="T28" fmla="*/ 170 w 170"/>
                <a:gd name="T29" fmla="*/ 126 h 204"/>
                <a:gd name="T30" fmla="*/ 170 w 170"/>
                <a:gd name="T31" fmla="*/ 162 h 204"/>
                <a:gd name="T32" fmla="*/ 168 w 170"/>
                <a:gd name="T33" fmla="*/ 184 h 204"/>
                <a:gd name="T34" fmla="*/ 168 w 170"/>
                <a:gd name="T35" fmla="*/ 198 h 204"/>
                <a:gd name="T36" fmla="*/ 166 w 170"/>
                <a:gd name="T37" fmla="*/ 204 h 204"/>
                <a:gd name="T38" fmla="*/ 150 w 170"/>
                <a:gd name="T39" fmla="*/ 204 h 204"/>
                <a:gd name="T40" fmla="*/ 142 w 170"/>
                <a:gd name="T41" fmla="*/ 204 h 204"/>
                <a:gd name="T42" fmla="*/ 132 w 170"/>
                <a:gd name="T43" fmla="*/ 204 h 204"/>
                <a:gd name="T44" fmla="*/ 112 w 170"/>
                <a:gd name="T45" fmla="*/ 204 h 204"/>
                <a:gd name="T46" fmla="*/ 98 w 170"/>
                <a:gd name="T47" fmla="*/ 204 h 204"/>
                <a:gd name="T48" fmla="*/ 82 w 170"/>
                <a:gd name="T49" fmla="*/ 204 h 204"/>
                <a:gd name="T50" fmla="*/ 66 w 170"/>
                <a:gd name="T51" fmla="*/ 204 h 204"/>
                <a:gd name="T52" fmla="*/ 52 w 170"/>
                <a:gd name="T53" fmla="*/ 204 h 204"/>
                <a:gd name="T54" fmla="*/ 42 w 170"/>
                <a:gd name="T55" fmla="*/ 204 h 204"/>
                <a:gd name="T56" fmla="*/ 28 w 170"/>
                <a:gd name="T57" fmla="*/ 204 h 204"/>
                <a:gd name="T58" fmla="*/ 10 w 170"/>
                <a:gd name="T59" fmla="*/ 204 h 204"/>
                <a:gd name="T60" fmla="*/ 0 w 170"/>
                <a:gd name="T61" fmla="*/ 204 h 204"/>
                <a:gd name="T62" fmla="*/ 0 w 170"/>
                <a:gd name="T63" fmla="*/ 188 h 204"/>
                <a:gd name="T64" fmla="*/ 0 w 170"/>
                <a:gd name="T65" fmla="*/ 172 h 204"/>
                <a:gd name="T66" fmla="*/ 0 w 170"/>
                <a:gd name="T67" fmla="*/ 152 h 204"/>
                <a:gd name="T68" fmla="*/ 0 w 170"/>
                <a:gd name="T69" fmla="*/ 144 h 204"/>
                <a:gd name="T70" fmla="*/ 0 w 170"/>
                <a:gd name="T71" fmla="*/ 130 h 204"/>
                <a:gd name="T72" fmla="*/ 0 w 170"/>
                <a:gd name="T73" fmla="*/ 124 h 204"/>
                <a:gd name="T74" fmla="*/ 0 w 170"/>
                <a:gd name="T75" fmla="*/ 112 h 204"/>
                <a:gd name="T76" fmla="*/ 0 w 170"/>
                <a:gd name="T77" fmla="*/ 98 h 204"/>
                <a:gd name="T78" fmla="*/ 0 w 170"/>
                <a:gd name="T79" fmla="*/ 84 h 204"/>
                <a:gd name="T80" fmla="*/ 0 w 170"/>
                <a:gd name="T81" fmla="*/ 66 h 204"/>
                <a:gd name="T82" fmla="*/ 0 w 170"/>
                <a:gd name="T83" fmla="*/ 54 h 204"/>
                <a:gd name="T84" fmla="*/ 0 w 170"/>
                <a:gd name="T85" fmla="*/ 34 h 204"/>
                <a:gd name="T86" fmla="*/ 16 w 170"/>
                <a:gd name="T87" fmla="*/ 30 h 204"/>
                <a:gd name="T88" fmla="*/ 26 w 170"/>
                <a:gd name="T89" fmla="*/ 30 h 204"/>
                <a:gd name="T90" fmla="*/ 48 w 170"/>
                <a:gd name="T91" fmla="*/ 32 h 204"/>
                <a:gd name="T92" fmla="*/ 50 w 170"/>
                <a:gd name="T93" fmla="*/ 18 h 204"/>
                <a:gd name="T94" fmla="*/ 58 w 170"/>
                <a:gd name="T95" fmla="*/ 2 h 204"/>
                <a:gd name="T96" fmla="*/ 68 w 170"/>
                <a:gd name="T97"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0" h="204">
                  <a:moveTo>
                    <a:pt x="70" y="0"/>
                  </a:moveTo>
                  <a:lnTo>
                    <a:pt x="82" y="0"/>
                  </a:lnTo>
                  <a:lnTo>
                    <a:pt x="84" y="0"/>
                  </a:lnTo>
                  <a:lnTo>
                    <a:pt x="86" y="0"/>
                  </a:lnTo>
                  <a:lnTo>
                    <a:pt x="88" y="0"/>
                  </a:lnTo>
                  <a:lnTo>
                    <a:pt x="90" y="0"/>
                  </a:lnTo>
                  <a:lnTo>
                    <a:pt x="96" y="0"/>
                  </a:lnTo>
                  <a:lnTo>
                    <a:pt x="104" y="0"/>
                  </a:lnTo>
                  <a:lnTo>
                    <a:pt x="104" y="6"/>
                  </a:lnTo>
                  <a:lnTo>
                    <a:pt x="104" y="8"/>
                  </a:lnTo>
                  <a:lnTo>
                    <a:pt x="110" y="8"/>
                  </a:lnTo>
                  <a:lnTo>
                    <a:pt x="112" y="8"/>
                  </a:lnTo>
                  <a:lnTo>
                    <a:pt x="116" y="8"/>
                  </a:lnTo>
                  <a:lnTo>
                    <a:pt x="116" y="0"/>
                  </a:lnTo>
                  <a:lnTo>
                    <a:pt x="120" y="0"/>
                  </a:lnTo>
                  <a:lnTo>
                    <a:pt x="128" y="0"/>
                  </a:lnTo>
                  <a:lnTo>
                    <a:pt x="128" y="2"/>
                  </a:lnTo>
                  <a:lnTo>
                    <a:pt x="128" y="6"/>
                  </a:lnTo>
                  <a:lnTo>
                    <a:pt x="138" y="6"/>
                  </a:lnTo>
                  <a:lnTo>
                    <a:pt x="138" y="10"/>
                  </a:lnTo>
                  <a:lnTo>
                    <a:pt x="138" y="14"/>
                  </a:lnTo>
                  <a:lnTo>
                    <a:pt x="138" y="20"/>
                  </a:lnTo>
                  <a:lnTo>
                    <a:pt x="138" y="22"/>
                  </a:lnTo>
                  <a:lnTo>
                    <a:pt x="138" y="32"/>
                  </a:lnTo>
                  <a:lnTo>
                    <a:pt x="136" y="32"/>
                  </a:lnTo>
                  <a:lnTo>
                    <a:pt x="134" y="32"/>
                  </a:lnTo>
                  <a:lnTo>
                    <a:pt x="134" y="34"/>
                  </a:lnTo>
                  <a:lnTo>
                    <a:pt x="134" y="36"/>
                  </a:lnTo>
                  <a:lnTo>
                    <a:pt x="136" y="36"/>
                  </a:lnTo>
                  <a:lnTo>
                    <a:pt x="138" y="36"/>
                  </a:lnTo>
                  <a:lnTo>
                    <a:pt x="138" y="38"/>
                  </a:lnTo>
                  <a:lnTo>
                    <a:pt x="138" y="38"/>
                  </a:lnTo>
                  <a:lnTo>
                    <a:pt x="140" y="38"/>
                  </a:lnTo>
                  <a:lnTo>
                    <a:pt x="140" y="40"/>
                  </a:lnTo>
                  <a:lnTo>
                    <a:pt x="140" y="42"/>
                  </a:lnTo>
                  <a:lnTo>
                    <a:pt x="142" y="42"/>
                  </a:lnTo>
                  <a:lnTo>
                    <a:pt x="144" y="42"/>
                  </a:lnTo>
                  <a:lnTo>
                    <a:pt x="146" y="42"/>
                  </a:lnTo>
                  <a:lnTo>
                    <a:pt x="146" y="44"/>
                  </a:lnTo>
                  <a:lnTo>
                    <a:pt x="146" y="52"/>
                  </a:lnTo>
                  <a:lnTo>
                    <a:pt x="146" y="54"/>
                  </a:lnTo>
                  <a:lnTo>
                    <a:pt x="146" y="58"/>
                  </a:lnTo>
                  <a:lnTo>
                    <a:pt x="146" y="66"/>
                  </a:lnTo>
                  <a:lnTo>
                    <a:pt x="146" y="72"/>
                  </a:lnTo>
                  <a:lnTo>
                    <a:pt x="146" y="76"/>
                  </a:lnTo>
                  <a:lnTo>
                    <a:pt x="154" y="76"/>
                  </a:lnTo>
                  <a:lnTo>
                    <a:pt x="154" y="82"/>
                  </a:lnTo>
                  <a:lnTo>
                    <a:pt x="154" y="86"/>
                  </a:lnTo>
                  <a:lnTo>
                    <a:pt x="154" y="90"/>
                  </a:lnTo>
                  <a:lnTo>
                    <a:pt x="154" y="98"/>
                  </a:lnTo>
                  <a:lnTo>
                    <a:pt x="154" y="100"/>
                  </a:lnTo>
                  <a:lnTo>
                    <a:pt x="154" y="108"/>
                  </a:lnTo>
                  <a:lnTo>
                    <a:pt x="156" y="108"/>
                  </a:lnTo>
                  <a:lnTo>
                    <a:pt x="160" y="108"/>
                  </a:lnTo>
                  <a:lnTo>
                    <a:pt x="170" y="108"/>
                  </a:lnTo>
                  <a:lnTo>
                    <a:pt x="170" y="112"/>
                  </a:lnTo>
                  <a:lnTo>
                    <a:pt x="170" y="114"/>
                  </a:lnTo>
                  <a:lnTo>
                    <a:pt x="170" y="118"/>
                  </a:lnTo>
                  <a:lnTo>
                    <a:pt x="170" y="120"/>
                  </a:lnTo>
                  <a:lnTo>
                    <a:pt x="170" y="126"/>
                  </a:lnTo>
                  <a:lnTo>
                    <a:pt x="170" y="140"/>
                  </a:lnTo>
                  <a:lnTo>
                    <a:pt x="170" y="150"/>
                  </a:lnTo>
                  <a:lnTo>
                    <a:pt x="170" y="158"/>
                  </a:lnTo>
                  <a:lnTo>
                    <a:pt x="170" y="162"/>
                  </a:lnTo>
                  <a:lnTo>
                    <a:pt x="170" y="166"/>
                  </a:lnTo>
                  <a:lnTo>
                    <a:pt x="170" y="172"/>
                  </a:lnTo>
                  <a:lnTo>
                    <a:pt x="170" y="176"/>
                  </a:lnTo>
                  <a:lnTo>
                    <a:pt x="168" y="184"/>
                  </a:lnTo>
                  <a:lnTo>
                    <a:pt x="168" y="186"/>
                  </a:lnTo>
                  <a:lnTo>
                    <a:pt x="168" y="192"/>
                  </a:lnTo>
                  <a:lnTo>
                    <a:pt x="168" y="194"/>
                  </a:lnTo>
                  <a:lnTo>
                    <a:pt x="168" y="198"/>
                  </a:lnTo>
                  <a:lnTo>
                    <a:pt x="168" y="200"/>
                  </a:lnTo>
                  <a:lnTo>
                    <a:pt x="168" y="202"/>
                  </a:lnTo>
                  <a:lnTo>
                    <a:pt x="168" y="204"/>
                  </a:lnTo>
                  <a:lnTo>
                    <a:pt x="166" y="204"/>
                  </a:lnTo>
                  <a:lnTo>
                    <a:pt x="164" y="204"/>
                  </a:lnTo>
                  <a:lnTo>
                    <a:pt x="160" y="204"/>
                  </a:lnTo>
                  <a:lnTo>
                    <a:pt x="158" y="204"/>
                  </a:lnTo>
                  <a:lnTo>
                    <a:pt x="150" y="204"/>
                  </a:lnTo>
                  <a:lnTo>
                    <a:pt x="148" y="204"/>
                  </a:lnTo>
                  <a:lnTo>
                    <a:pt x="146" y="204"/>
                  </a:lnTo>
                  <a:lnTo>
                    <a:pt x="144" y="204"/>
                  </a:lnTo>
                  <a:lnTo>
                    <a:pt x="142" y="204"/>
                  </a:lnTo>
                  <a:lnTo>
                    <a:pt x="140" y="204"/>
                  </a:lnTo>
                  <a:lnTo>
                    <a:pt x="138" y="204"/>
                  </a:lnTo>
                  <a:lnTo>
                    <a:pt x="136" y="204"/>
                  </a:lnTo>
                  <a:lnTo>
                    <a:pt x="132" y="204"/>
                  </a:lnTo>
                  <a:lnTo>
                    <a:pt x="122" y="204"/>
                  </a:lnTo>
                  <a:lnTo>
                    <a:pt x="118" y="204"/>
                  </a:lnTo>
                  <a:lnTo>
                    <a:pt x="116" y="204"/>
                  </a:lnTo>
                  <a:lnTo>
                    <a:pt x="112" y="204"/>
                  </a:lnTo>
                  <a:lnTo>
                    <a:pt x="110" y="204"/>
                  </a:lnTo>
                  <a:lnTo>
                    <a:pt x="104" y="204"/>
                  </a:lnTo>
                  <a:lnTo>
                    <a:pt x="102" y="204"/>
                  </a:lnTo>
                  <a:lnTo>
                    <a:pt x="98" y="204"/>
                  </a:lnTo>
                  <a:lnTo>
                    <a:pt x="96" y="204"/>
                  </a:lnTo>
                  <a:lnTo>
                    <a:pt x="92" y="204"/>
                  </a:lnTo>
                  <a:lnTo>
                    <a:pt x="90" y="204"/>
                  </a:lnTo>
                  <a:lnTo>
                    <a:pt x="82" y="204"/>
                  </a:lnTo>
                  <a:lnTo>
                    <a:pt x="76" y="204"/>
                  </a:lnTo>
                  <a:lnTo>
                    <a:pt x="74" y="204"/>
                  </a:lnTo>
                  <a:lnTo>
                    <a:pt x="70" y="204"/>
                  </a:lnTo>
                  <a:lnTo>
                    <a:pt x="66" y="204"/>
                  </a:lnTo>
                  <a:lnTo>
                    <a:pt x="58" y="204"/>
                  </a:lnTo>
                  <a:lnTo>
                    <a:pt x="56" y="204"/>
                  </a:lnTo>
                  <a:lnTo>
                    <a:pt x="54" y="204"/>
                  </a:lnTo>
                  <a:lnTo>
                    <a:pt x="52" y="204"/>
                  </a:lnTo>
                  <a:lnTo>
                    <a:pt x="50" y="204"/>
                  </a:lnTo>
                  <a:lnTo>
                    <a:pt x="46" y="204"/>
                  </a:lnTo>
                  <a:lnTo>
                    <a:pt x="44" y="204"/>
                  </a:lnTo>
                  <a:lnTo>
                    <a:pt x="42" y="204"/>
                  </a:lnTo>
                  <a:lnTo>
                    <a:pt x="42" y="204"/>
                  </a:lnTo>
                  <a:lnTo>
                    <a:pt x="38" y="204"/>
                  </a:lnTo>
                  <a:lnTo>
                    <a:pt x="34" y="204"/>
                  </a:lnTo>
                  <a:lnTo>
                    <a:pt x="28" y="204"/>
                  </a:lnTo>
                  <a:lnTo>
                    <a:pt x="26" y="204"/>
                  </a:lnTo>
                  <a:lnTo>
                    <a:pt x="24" y="204"/>
                  </a:lnTo>
                  <a:lnTo>
                    <a:pt x="14" y="204"/>
                  </a:lnTo>
                  <a:lnTo>
                    <a:pt x="10" y="204"/>
                  </a:lnTo>
                  <a:lnTo>
                    <a:pt x="8" y="204"/>
                  </a:lnTo>
                  <a:lnTo>
                    <a:pt x="6" y="204"/>
                  </a:lnTo>
                  <a:lnTo>
                    <a:pt x="4" y="204"/>
                  </a:lnTo>
                  <a:lnTo>
                    <a:pt x="0" y="204"/>
                  </a:lnTo>
                  <a:lnTo>
                    <a:pt x="0" y="202"/>
                  </a:lnTo>
                  <a:lnTo>
                    <a:pt x="0" y="194"/>
                  </a:lnTo>
                  <a:lnTo>
                    <a:pt x="0" y="190"/>
                  </a:lnTo>
                  <a:lnTo>
                    <a:pt x="0" y="188"/>
                  </a:lnTo>
                  <a:lnTo>
                    <a:pt x="0" y="186"/>
                  </a:lnTo>
                  <a:lnTo>
                    <a:pt x="0" y="184"/>
                  </a:lnTo>
                  <a:lnTo>
                    <a:pt x="0" y="176"/>
                  </a:lnTo>
                  <a:lnTo>
                    <a:pt x="0" y="172"/>
                  </a:lnTo>
                  <a:lnTo>
                    <a:pt x="0" y="170"/>
                  </a:lnTo>
                  <a:lnTo>
                    <a:pt x="0" y="160"/>
                  </a:lnTo>
                  <a:lnTo>
                    <a:pt x="0" y="158"/>
                  </a:lnTo>
                  <a:lnTo>
                    <a:pt x="0" y="152"/>
                  </a:lnTo>
                  <a:lnTo>
                    <a:pt x="0" y="150"/>
                  </a:lnTo>
                  <a:lnTo>
                    <a:pt x="0" y="148"/>
                  </a:lnTo>
                  <a:lnTo>
                    <a:pt x="0" y="146"/>
                  </a:lnTo>
                  <a:lnTo>
                    <a:pt x="0" y="144"/>
                  </a:lnTo>
                  <a:lnTo>
                    <a:pt x="0" y="142"/>
                  </a:lnTo>
                  <a:lnTo>
                    <a:pt x="0" y="136"/>
                  </a:lnTo>
                  <a:lnTo>
                    <a:pt x="0" y="132"/>
                  </a:lnTo>
                  <a:lnTo>
                    <a:pt x="0" y="130"/>
                  </a:lnTo>
                  <a:lnTo>
                    <a:pt x="0" y="128"/>
                  </a:lnTo>
                  <a:lnTo>
                    <a:pt x="0" y="126"/>
                  </a:lnTo>
                  <a:lnTo>
                    <a:pt x="0" y="124"/>
                  </a:lnTo>
                  <a:lnTo>
                    <a:pt x="0" y="124"/>
                  </a:lnTo>
                  <a:lnTo>
                    <a:pt x="0" y="120"/>
                  </a:lnTo>
                  <a:lnTo>
                    <a:pt x="0" y="118"/>
                  </a:lnTo>
                  <a:lnTo>
                    <a:pt x="0" y="116"/>
                  </a:lnTo>
                  <a:lnTo>
                    <a:pt x="0" y="112"/>
                  </a:lnTo>
                  <a:lnTo>
                    <a:pt x="0" y="110"/>
                  </a:lnTo>
                  <a:lnTo>
                    <a:pt x="0" y="106"/>
                  </a:lnTo>
                  <a:lnTo>
                    <a:pt x="0" y="100"/>
                  </a:lnTo>
                  <a:lnTo>
                    <a:pt x="0" y="98"/>
                  </a:lnTo>
                  <a:lnTo>
                    <a:pt x="0" y="96"/>
                  </a:lnTo>
                  <a:lnTo>
                    <a:pt x="0" y="94"/>
                  </a:lnTo>
                  <a:lnTo>
                    <a:pt x="0" y="86"/>
                  </a:lnTo>
                  <a:lnTo>
                    <a:pt x="0" y="84"/>
                  </a:lnTo>
                  <a:lnTo>
                    <a:pt x="0" y="82"/>
                  </a:lnTo>
                  <a:lnTo>
                    <a:pt x="0" y="74"/>
                  </a:lnTo>
                  <a:lnTo>
                    <a:pt x="0" y="68"/>
                  </a:lnTo>
                  <a:lnTo>
                    <a:pt x="0" y="66"/>
                  </a:lnTo>
                  <a:lnTo>
                    <a:pt x="0" y="62"/>
                  </a:lnTo>
                  <a:lnTo>
                    <a:pt x="0" y="60"/>
                  </a:lnTo>
                  <a:lnTo>
                    <a:pt x="0" y="56"/>
                  </a:lnTo>
                  <a:lnTo>
                    <a:pt x="0" y="54"/>
                  </a:lnTo>
                  <a:lnTo>
                    <a:pt x="0" y="48"/>
                  </a:lnTo>
                  <a:lnTo>
                    <a:pt x="0" y="42"/>
                  </a:lnTo>
                  <a:lnTo>
                    <a:pt x="0" y="38"/>
                  </a:lnTo>
                  <a:lnTo>
                    <a:pt x="0" y="34"/>
                  </a:lnTo>
                  <a:lnTo>
                    <a:pt x="0" y="30"/>
                  </a:lnTo>
                  <a:lnTo>
                    <a:pt x="6" y="30"/>
                  </a:lnTo>
                  <a:lnTo>
                    <a:pt x="14" y="30"/>
                  </a:lnTo>
                  <a:lnTo>
                    <a:pt x="16" y="30"/>
                  </a:lnTo>
                  <a:lnTo>
                    <a:pt x="18" y="30"/>
                  </a:lnTo>
                  <a:lnTo>
                    <a:pt x="20" y="30"/>
                  </a:lnTo>
                  <a:lnTo>
                    <a:pt x="22" y="30"/>
                  </a:lnTo>
                  <a:lnTo>
                    <a:pt x="26" y="30"/>
                  </a:lnTo>
                  <a:lnTo>
                    <a:pt x="32" y="32"/>
                  </a:lnTo>
                  <a:lnTo>
                    <a:pt x="34" y="32"/>
                  </a:lnTo>
                  <a:lnTo>
                    <a:pt x="42" y="32"/>
                  </a:lnTo>
                  <a:lnTo>
                    <a:pt x="48" y="32"/>
                  </a:lnTo>
                  <a:lnTo>
                    <a:pt x="50" y="32"/>
                  </a:lnTo>
                  <a:lnTo>
                    <a:pt x="50" y="28"/>
                  </a:lnTo>
                  <a:lnTo>
                    <a:pt x="50" y="26"/>
                  </a:lnTo>
                  <a:lnTo>
                    <a:pt x="50" y="18"/>
                  </a:lnTo>
                  <a:lnTo>
                    <a:pt x="50" y="12"/>
                  </a:lnTo>
                  <a:lnTo>
                    <a:pt x="50" y="10"/>
                  </a:lnTo>
                  <a:lnTo>
                    <a:pt x="50" y="2"/>
                  </a:lnTo>
                  <a:lnTo>
                    <a:pt x="58" y="2"/>
                  </a:lnTo>
                  <a:lnTo>
                    <a:pt x="64" y="2"/>
                  </a:lnTo>
                  <a:lnTo>
                    <a:pt x="66" y="2"/>
                  </a:lnTo>
                  <a:lnTo>
                    <a:pt x="66" y="0"/>
                  </a:lnTo>
                  <a:lnTo>
                    <a:pt x="68" y="0"/>
                  </a:lnTo>
                  <a:lnTo>
                    <a:pt x="70" y="0"/>
                  </a:lnTo>
                  <a:lnTo>
                    <a:pt x="70"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3" name="Freeform 140"/>
            <p:cNvSpPr>
              <a:spLocks/>
            </p:cNvSpPr>
            <p:nvPr/>
          </p:nvSpPr>
          <p:spPr bwMode="auto">
            <a:xfrm>
              <a:off x="6985000" y="3895725"/>
              <a:ext cx="339725" cy="331788"/>
            </a:xfrm>
            <a:custGeom>
              <a:avLst/>
              <a:gdLst>
                <a:gd name="T0" fmla="*/ 66 w 214"/>
                <a:gd name="T1" fmla="*/ 2 h 209"/>
                <a:gd name="T2" fmla="*/ 76 w 214"/>
                <a:gd name="T3" fmla="*/ 2 h 209"/>
                <a:gd name="T4" fmla="*/ 84 w 214"/>
                <a:gd name="T5" fmla="*/ 2 h 209"/>
                <a:gd name="T6" fmla="*/ 94 w 214"/>
                <a:gd name="T7" fmla="*/ 2 h 209"/>
                <a:gd name="T8" fmla="*/ 108 w 214"/>
                <a:gd name="T9" fmla="*/ 2 h 209"/>
                <a:gd name="T10" fmla="*/ 116 w 214"/>
                <a:gd name="T11" fmla="*/ 0 h 209"/>
                <a:gd name="T12" fmla="*/ 122 w 214"/>
                <a:gd name="T13" fmla="*/ 4 h 209"/>
                <a:gd name="T14" fmla="*/ 126 w 214"/>
                <a:gd name="T15" fmla="*/ 12 h 209"/>
                <a:gd name="T16" fmla="*/ 126 w 214"/>
                <a:gd name="T17" fmla="*/ 18 h 209"/>
                <a:gd name="T18" fmla="*/ 132 w 214"/>
                <a:gd name="T19" fmla="*/ 22 h 209"/>
                <a:gd name="T20" fmla="*/ 142 w 214"/>
                <a:gd name="T21" fmla="*/ 24 h 209"/>
                <a:gd name="T22" fmla="*/ 148 w 214"/>
                <a:gd name="T23" fmla="*/ 32 h 209"/>
                <a:gd name="T24" fmla="*/ 154 w 214"/>
                <a:gd name="T25" fmla="*/ 36 h 209"/>
                <a:gd name="T26" fmla="*/ 160 w 214"/>
                <a:gd name="T27" fmla="*/ 42 h 209"/>
                <a:gd name="T28" fmla="*/ 164 w 214"/>
                <a:gd name="T29" fmla="*/ 50 h 209"/>
                <a:gd name="T30" fmla="*/ 170 w 214"/>
                <a:gd name="T31" fmla="*/ 56 h 209"/>
                <a:gd name="T32" fmla="*/ 174 w 214"/>
                <a:gd name="T33" fmla="*/ 64 h 209"/>
                <a:gd name="T34" fmla="*/ 180 w 214"/>
                <a:gd name="T35" fmla="*/ 70 h 209"/>
                <a:gd name="T36" fmla="*/ 190 w 214"/>
                <a:gd name="T37" fmla="*/ 80 h 209"/>
                <a:gd name="T38" fmla="*/ 196 w 214"/>
                <a:gd name="T39" fmla="*/ 88 h 209"/>
                <a:gd name="T40" fmla="*/ 206 w 214"/>
                <a:gd name="T41" fmla="*/ 100 h 209"/>
                <a:gd name="T42" fmla="*/ 212 w 214"/>
                <a:gd name="T43" fmla="*/ 112 h 209"/>
                <a:gd name="T44" fmla="*/ 202 w 214"/>
                <a:gd name="T45" fmla="*/ 120 h 209"/>
                <a:gd name="T46" fmla="*/ 192 w 214"/>
                <a:gd name="T47" fmla="*/ 128 h 209"/>
                <a:gd name="T48" fmla="*/ 182 w 214"/>
                <a:gd name="T49" fmla="*/ 134 h 209"/>
                <a:gd name="T50" fmla="*/ 172 w 214"/>
                <a:gd name="T51" fmla="*/ 144 h 209"/>
                <a:gd name="T52" fmla="*/ 152 w 214"/>
                <a:gd name="T53" fmla="*/ 160 h 209"/>
                <a:gd name="T54" fmla="*/ 138 w 214"/>
                <a:gd name="T55" fmla="*/ 172 h 209"/>
                <a:gd name="T56" fmla="*/ 126 w 214"/>
                <a:gd name="T57" fmla="*/ 180 h 209"/>
                <a:gd name="T58" fmla="*/ 116 w 214"/>
                <a:gd name="T59" fmla="*/ 190 h 209"/>
                <a:gd name="T60" fmla="*/ 110 w 214"/>
                <a:gd name="T61" fmla="*/ 196 h 209"/>
                <a:gd name="T62" fmla="*/ 94 w 214"/>
                <a:gd name="T63" fmla="*/ 209 h 209"/>
                <a:gd name="T64" fmla="*/ 84 w 214"/>
                <a:gd name="T65" fmla="*/ 194 h 209"/>
                <a:gd name="T66" fmla="*/ 76 w 214"/>
                <a:gd name="T67" fmla="*/ 182 h 209"/>
                <a:gd name="T68" fmla="*/ 68 w 214"/>
                <a:gd name="T69" fmla="*/ 174 h 209"/>
                <a:gd name="T70" fmla="*/ 60 w 214"/>
                <a:gd name="T71" fmla="*/ 164 h 209"/>
                <a:gd name="T72" fmla="*/ 46 w 214"/>
                <a:gd name="T73" fmla="*/ 146 h 209"/>
                <a:gd name="T74" fmla="*/ 34 w 214"/>
                <a:gd name="T75" fmla="*/ 132 h 209"/>
                <a:gd name="T76" fmla="*/ 30 w 214"/>
                <a:gd name="T77" fmla="*/ 126 h 209"/>
                <a:gd name="T78" fmla="*/ 24 w 214"/>
                <a:gd name="T79" fmla="*/ 120 h 209"/>
                <a:gd name="T80" fmla="*/ 16 w 214"/>
                <a:gd name="T81" fmla="*/ 110 h 209"/>
                <a:gd name="T82" fmla="*/ 8 w 214"/>
                <a:gd name="T83" fmla="*/ 102 h 209"/>
                <a:gd name="T84" fmla="*/ 2 w 214"/>
                <a:gd name="T85" fmla="*/ 94 h 209"/>
                <a:gd name="T86" fmla="*/ 2 w 214"/>
                <a:gd name="T87" fmla="*/ 80 h 209"/>
                <a:gd name="T88" fmla="*/ 4 w 214"/>
                <a:gd name="T89" fmla="*/ 72 h 209"/>
                <a:gd name="T90" fmla="*/ 8 w 214"/>
                <a:gd name="T91" fmla="*/ 62 h 209"/>
                <a:gd name="T92" fmla="*/ 12 w 214"/>
                <a:gd name="T93" fmla="*/ 50 h 209"/>
                <a:gd name="T94" fmla="*/ 12 w 214"/>
                <a:gd name="T95" fmla="*/ 32 h 209"/>
                <a:gd name="T96" fmla="*/ 12 w 214"/>
                <a:gd name="T97" fmla="*/ 20 h 209"/>
                <a:gd name="T98" fmla="*/ 26 w 214"/>
                <a:gd name="T99" fmla="*/ 8 h 209"/>
                <a:gd name="T100" fmla="*/ 36 w 214"/>
                <a:gd name="T101" fmla="*/ 2 h 209"/>
                <a:gd name="T102" fmla="*/ 52 w 214"/>
                <a:gd name="T103" fmla="*/ 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209">
                  <a:moveTo>
                    <a:pt x="58" y="2"/>
                  </a:moveTo>
                  <a:lnTo>
                    <a:pt x="60" y="2"/>
                  </a:lnTo>
                  <a:lnTo>
                    <a:pt x="62" y="2"/>
                  </a:lnTo>
                  <a:lnTo>
                    <a:pt x="64" y="2"/>
                  </a:lnTo>
                  <a:lnTo>
                    <a:pt x="66" y="2"/>
                  </a:lnTo>
                  <a:lnTo>
                    <a:pt x="68" y="2"/>
                  </a:lnTo>
                  <a:lnTo>
                    <a:pt x="70" y="2"/>
                  </a:lnTo>
                  <a:lnTo>
                    <a:pt x="72" y="2"/>
                  </a:lnTo>
                  <a:lnTo>
                    <a:pt x="74" y="2"/>
                  </a:lnTo>
                  <a:lnTo>
                    <a:pt x="76" y="2"/>
                  </a:lnTo>
                  <a:lnTo>
                    <a:pt x="78" y="2"/>
                  </a:lnTo>
                  <a:lnTo>
                    <a:pt x="78" y="2"/>
                  </a:lnTo>
                  <a:lnTo>
                    <a:pt x="80" y="2"/>
                  </a:lnTo>
                  <a:lnTo>
                    <a:pt x="82" y="2"/>
                  </a:lnTo>
                  <a:lnTo>
                    <a:pt x="84" y="2"/>
                  </a:lnTo>
                  <a:lnTo>
                    <a:pt x="86" y="2"/>
                  </a:lnTo>
                  <a:lnTo>
                    <a:pt x="88" y="2"/>
                  </a:lnTo>
                  <a:lnTo>
                    <a:pt x="90" y="2"/>
                  </a:lnTo>
                  <a:lnTo>
                    <a:pt x="92" y="2"/>
                  </a:lnTo>
                  <a:lnTo>
                    <a:pt x="94" y="2"/>
                  </a:lnTo>
                  <a:lnTo>
                    <a:pt x="96" y="2"/>
                  </a:lnTo>
                  <a:lnTo>
                    <a:pt x="98" y="2"/>
                  </a:lnTo>
                  <a:lnTo>
                    <a:pt x="104" y="2"/>
                  </a:lnTo>
                  <a:lnTo>
                    <a:pt x="106" y="2"/>
                  </a:lnTo>
                  <a:lnTo>
                    <a:pt x="108" y="2"/>
                  </a:lnTo>
                  <a:lnTo>
                    <a:pt x="110" y="2"/>
                  </a:lnTo>
                  <a:lnTo>
                    <a:pt x="112" y="2"/>
                  </a:lnTo>
                  <a:lnTo>
                    <a:pt x="114" y="2"/>
                  </a:lnTo>
                  <a:lnTo>
                    <a:pt x="116" y="2"/>
                  </a:lnTo>
                  <a:lnTo>
                    <a:pt x="116" y="0"/>
                  </a:lnTo>
                  <a:lnTo>
                    <a:pt x="118" y="0"/>
                  </a:lnTo>
                  <a:lnTo>
                    <a:pt x="118" y="2"/>
                  </a:lnTo>
                  <a:lnTo>
                    <a:pt x="120" y="2"/>
                  </a:lnTo>
                  <a:lnTo>
                    <a:pt x="120" y="4"/>
                  </a:lnTo>
                  <a:lnTo>
                    <a:pt x="122" y="4"/>
                  </a:lnTo>
                  <a:lnTo>
                    <a:pt x="124" y="6"/>
                  </a:lnTo>
                  <a:lnTo>
                    <a:pt x="126" y="8"/>
                  </a:lnTo>
                  <a:lnTo>
                    <a:pt x="126" y="10"/>
                  </a:lnTo>
                  <a:lnTo>
                    <a:pt x="126" y="12"/>
                  </a:lnTo>
                  <a:lnTo>
                    <a:pt x="126" y="12"/>
                  </a:lnTo>
                  <a:lnTo>
                    <a:pt x="126" y="14"/>
                  </a:lnTo>
                  <a:lnTo>
                    <a:pt x="128" y="14"/>
                  </a:lnTo>
                  <a:lnTo>
                    <a:pt x="128" y="16"/>
                  </a:lnTo>
                  <a:lnTo>
                    <a:pt x="126" y="16"/>
                  </a:lnTo>
                  <a:lnTo>
                    <a:pt x="126" y="18"/>
                  </a:lnTo>
                  <a:lnTo>
                    <a:pt x="126" y="20"/>
                  </a:lnTo>
                  <a:lnTo>
                    <a:pt x="126" y="22"/>
                  </a:lnTo>
                  <a:lnTo>
                    <a:pt x="128" y="22"/>
                  </a:lnTo>
                  <a:lnTo>
                    <a:pt x="130" y="22"/>
                  </a:lnTo>
                  <a:lnTo>
                    <a:pt x="132" y="22"/>
                  </a:lnTo>
                  <a:lnTo>
                    <a:pt x="134" y="22"/>
                  </a:lnTo>
                  <a:lnTo>
                    <a:pt x="136" y="22"/>
                  </a:lnTo>
                  <a:lnTo>
                    <a:pt x="138" y="22"/>
                  </a:lnTo>
                  <a:lnTo>
                    <a:pt x="140" y="22"/>
                  </a:lnTo>
                  <a:lnTo>
                    <a:pt x="142" y="24"/>
                  </a:lnTo>
                  <a:lnTo>
                    <a:pt x="144" y="26"/>
                  </a:lnTo>
                  <a:lnTo>
                    <a:pt x="144" y="28"/>
                  </a:lnTo>
                  <a:lnTo>
                    <a:pt x="146" y="28"/>
                  </a:lnTo>
                  <a:lnTo>
                    <a:pt x="146" y="30"/>
                  </a:lnTo>
                  <a:lnTo>
                    <a:pt x="148" y="32"/>
                  </a:lnTo>
                  <a:lnTo>
                    <a:pt x="150" y="32"/>
                  </a:lnTo>
                  <a:lnTo>
                    <a:pt x="150" y="32"/>
                  </a:lnTo>
                  <a:lnTo>
                    <a:pt x="152" y="32"/>
                  </a:lnTo>
                  <a:lnTo>
                    <a:pt x="152" y="34"/>
                  </a:lnTo>
                  <a:lnTo>
                    <a:pt x="154" y="36"/>
                  </a:lnTo>
                  <a:lnTo>
                    <a:pt x="156" y="38"/>
                  </a:lnTo>
                  <a:lnTo>
                    <a:pt x="156" y="40"/>
                  </a:lnTo>
                  <a:lnTo>
                    <a:pt x="158" y="40"/>
                  </a:lnTo>
                  <a:lnTo>
                    <a:pt x="158" y="42"/>
                  </a:lnTo>
                  <a:lnTo>
                    <a:pt x="160" y="42"/>
                  </a:lnTo>
                  <a:lnTo>
                    <a:pt x="160" y="44"/>
                  </a:lnTo>
                  <a:lnTo>
                    <a:pt x="162" y="44"/>
                  </a:lnTo>
                  <a:lnTo>
                    <a:pt x="162" y="46"/>
                  </a:lnTo>
                  <a:lnTo>
                    <a:pt x="164" y="48"/>
                  </a:lnTo>
                  <a:lnTo>
                    <a:pt x="164" y="50"/>
                  </a:lnTo>
                  <a:lnTo>
                    <a:pt x="166" y="52"/>
                  </a:lnTo>
                  <a:lnTo>
                    <a:pt x="168" y="52"/>
                  </a:lnTo>
                  <a:lnTo>
                    <a:pt x="168" y="54"/>
                  </a:lnTo>
                  <a:lnTo>
                    <a:pt x="170" y="54"/>
                  </a:lnTo>
                  <a:lnTo>
                    <a:pt x="170" y="56"/>
                  </a:lnTo>
                  <a:lnTo>
                    <a:pt x="172" y="58"/>
                  </a:lnTo>
                  <a:lnTo>
                    <a:pt x="174" y="60"/>
                  </a:lnTo>
                  <a:lnTo>
                    <a:pt x="174" y="62"/>
                  </a:lnTo>
                  <a:lnTo>
                    <a:pt x="174" y="62"/>
                  </a:lnTo>
                  <a:lnTo>
                    <a:pt x="174" y="64"/>
                  </a:lnTo>
                  <a:lnTo>
                    <a:pt x="176" y="64"/>
                  </a:lnTo>
                  <a:lnTo>
                    <a:pt x="176" y="66"/>
                  </a:lnTo>
                  <a:lnTo>
                    <a:pt x="178" y="66"/>
                  </a:lnTo>
                  <a:lnTo>
                    <a:pt x="178" y="68"/>
                  </a:lnTo>
                  <a:lnTo>
                    <a:pt x="180" y="70"/>
                  </a:lnTo>
                  <a:lnTo>
                    <a:pt x="184" y="74"/>
                  </a:lnTo>
                  <a:lnTo>
                    <a:pt x="186" y="78"/>
                  </a:lnTo>
                  <a:lnTo>
                    <a:pt x="188" y="78"/>
                  </a:lnTo>
                  <a:lnTo>
                    <a:pt x="188" y="80"/>
                  </a:lnTo>
                  <a:lnTo>
                    <a:pt x="190" y="80"/>
                  </a:lnTo>
                  <a:lnTo>
                    <a:pt x="192" y="80"/>
                  </a:lnTo>
                  <a:lnTo>
                    <a:pt x="192" y="84"/>
                  </a:lnTo>
                  <a:lnTo>
                    <a:pt x="194" y="84"/>
                  </a:lnTo>
                  <a:lnTo>
                    <a:pt x="194" y="86"/>
                  </a:lnTo>
                  <a:lnTo>
                    <a:pt x="196" y="88"/>
                  </a:lnTo>
                  <a:lnTo>
                    <a:pt x="200" y="90"/>
                  </a:lnTo>
                  <a:lnTo>
                    <a:pt x="200" y="92"/>
                  </a:lnTo>
                  <a:lnTo>
                    <a:pt x="202" y="94"/>
                  </a:lnTo>
                  <a:lnTo>
                    <a:pt x="204" y="96"/>
                  </a:lnTo>
                  <a:lnTo>
                    <a:pt x="206" y="100"/>
                  </a:lnTo>
                  <a:lnTo>
                    <a:pt x="210" y="102"/>
                  </a:lnTo>
                  <a:lnTo>
                    <a:pt x="210" y="104"/>
                  </a:lnTo>
                  <a:lnTo>
                    <a:pt x="214" y="110"/>
                  </a:lnTo>
                  <a:lnTo>
                    <a:pt x="212" y="110"/>
                  </a:lnTo>
                  <a:lnTo>
                    <a:pt x="212" y="112"/>
                  </a:lnTo>
                  <a:lnTo>
                    <a:pt x="210" y="112"/>
                  </a:lnTo>
                  <a:lnTo>
                    <a:pt x="210" y="114"/>
                  </a:lnTo>
                  <a:lnTo>
                    <a:pt x="206" y="118"/>
                  </a:lnTo>
                  <a:lnTo>
                    <a:pt x="204" y="118"/>
                  </a:lnTo>
                  <a:lnTo>
                    <a:pt x="202" y="120"/>
                  </a:lnTo>
                  <a:lnTo>
                    <a:pt x="200" y="122"/>
                  </a:lnTo>
                  <a:lnTo>
                    <a:pt x="196" y="124"/>
                  </a:lnTo>
                  <a:lnTo>
                    <a:pt x="194" y="128"/>
                  </a:lnTo>
                  <a:lnTo>
                    <a:pt x="192" y="128"/>
                  </a:lnTo>
                  <a:lnTo>
                    <a:pt x="192" y="128"/>
                  </a:lnTo>
                  <a:lnTo>
                    <a:pt x="190" y="128"/>
                  </a:lnTo>
                  <a:lnTo>
                    <a:pt x="188" y="130"/>
                  </a:lnTo>
                  <a:lnTo>
                    <a:pt x="186" y="132"/>
                  </a:lnTo>
                  <a:lnTo>
                    <a:pt x="184" y="134"/>
                  </a:lnTo>
                  <a:lnTo>
                    <a:pt x="182" y="134"/>
                  </a:lnTo>
                  <a:lnTo>
                    <a:pt x="182" y="136"/>
                  </a:lnTo>
                  <a:lnTo>
                    <a:pt x="178" y="138"/>
                  </a:lnTo>
                  <a:lnTo>
                    <a:pt x="176" y="140"/>
                  </a:lnTo>
                  <a:lnTo>
                    <a:pt x="174" y="142"/>
                  </a:lnTo>
                  <a:lnTo>
                    <a:pt x="172" y="144"/>
                  </a:lnTo>
                  <a:lnTo>
                    <a:pt x="162" y="152"/>
                  </a:lnTo>
                  <a:lnTo>
                    <a:pt x="162" y="154"/>
                  </a:lnTo>
                  <a:lnTo>
                    <a:pt x="158" y="156"/>
                  </a:lnTo>
                  <a:lnTo>
                    <a:pt x="154" y="158"/>
                  </a:lnTo>
                  <a:lnTo>
                    <a:pt x="152" y="160"/>
                  </a:lnTo>
                  <a:lnTo>
                    <a:pt x="150" y="162"/>
                  </a:lnTo>
                  <a:lnTo>
                    <a:pt x="146" y="166"/>
                  </a:lnTo>
                  <a:lnTo>
                    <a:pt x="144" y="166"/>
                  </a:lnTo>
                  <a:lnTo>
                    <a:pt x="142" y="168"/>
                  </a:lnTo>
                  <a:lnTo>
                    <a:pt x="138" y="172"/>
                  </a:lnTo>
                  <a:lnTo>
                    <a:pt x="136" y="174"/>
                  </a:lnTo>
                  <a:lnTo>
                    <a:pt x="134" y="176"/>
                  </a:lnTo>
                  <a:lnTo>
                    <a:pt x="130" y="178"/>
                  </a:lnTo>
                  <a:lnTo>
                    <a:pt x="128" y="178"/>
                  </a:lnTo>
                  <a:lnTo>
                    <a:pt x="126" y="180"/>
                  </a:lnTo>
                  <a:lnTo>
                    <a:pt x="124" y="182"/>
                  </a:lnTo>
                  <a:lnTo>
                    <a:pt x="122" y="184"/>
                  </a:lnTo>
                  <a:lnTo>
                    <a:pt x="120" y="188"/>
                  </a:lnTo>
                  <a:lnTo>
                    <a:pt x="118" y="188"/>
                  </a:lnTo>
                  <a:lnTo>
                    <a:pt x="116" y="190"/>
                  </a:lnTo>
                  <a:lnTo>
                    <a:pt x="114" y="192"/>
                  </a:lnTo>
                  <a:lnTo>
                    <a:pt x="112" y="192"/>
                  </a:lnTo>
                  <a:lnTo>
                    <a:pt x="112" y="194"/>
                  </a:lnTo>
                  <a:lnTo>
                    <a:pt x="110" y="194"/>
                  </a:lnTo>
                  <a:lnTo>
                    <a:pt x="110" y="196"/>
                  </a:lnTo>
                  <a:lnTo>
                    <a:pt x="106" y="198"/>
                  </a:lnTo>
                  <a:lnTo>
                    <a:pt x="104" y="200"/>
                  </a:lnTo>
                  <a:lnTo>
                    <a:pt x="102" y="200"/>
                  </a:lnTo>
                  <a:lnTo>
                    <a:pt x="96" y="207"/>
                  </a:lnTo>
                  <a:lnTo>
                    <a:pt x="94" y="209"/>
                  </a:lnTo>
                  <a:lnTo>
                    <a:pt x="92" y="205"/>
                  </a:lnTo>
                  <a:lnTo>
                    <a:pt x="90" y="202"/>
                  </a:lnTo>
                  <a:lnTo>
                    <a:pt x="88" y="198"/>
                  </a:lnTo>
                  <a:lnTo>
                    <a:pt x="86" y="198"/>
                  </a:lnTo>
                  <a:lnTo>
                    <a:pt x="84" y="194"/>
                  </a:lnTo>
                  <a:lnTo>
                    <a:pt x="82" y="192"/>
                  </a:lnTo>
                  <a:lnTo>
                    <a:pt x="80" y="190"/>
                  </a:lnTo>
                  <a:lnTo>
                    <a:pt x="78" y="188"/>
                  </a:lnTo>
                  <a:lnTo>
                    <a:pt x="78" y="184"/>
                  </a:lnTo>
                  <a:lnTo>
                    <a:pt x="76" y="182"/>
                  </a:lnTo>
                  <a:lnTo>
                    <a:pt x="74" y="180"/>
                  </a:lnTo>
                  <a:lnTo>
                    <a:pt x="74" y="178"/>
                  </a:lnTo>
                  <a:lnTo>
                    <a:pt x="72" y="178"/>
                  </a:lnTo>
                  <a:lnTo>
                    <a:pt x="68" y="176"/>
                  </a:lnTo>
                  <a:lnTo>
                    <a:pt x="68" y="174"/>
                  </a:lnTo>
                  <a:lnTo>
                    <a:pt x="66" y="172"/>
                  </a:lnTo>
                  <a:lnTo>
                    <a:pt x="64" y="170"/>
                  </a:lnTo>
                  <a:lnTo>
                    <a:pt x="64" y="168"/>
                  </a:lnTo>
                  <a:lnTo>
                    <a:pt x="62" y="166"/>
                  </a:lnTo>
                  <a:lnTo>
                    <a:pt x="60" y="164"/>
                  </a:lnTo>
                  <a:lnTo>
                    <a:pt x="56" y="160"/>
                  </a:lnTo>
                  <a:lnTo>
                    <a:pt x="50" y="154"/>
                  </a:lnTo>
                  <a:lnTo>
                    <a:pt x="48" y="150"/>
                  </a:lnTo>
                  <a:lnTo>
                    <a:pt x="48" y="148"/>
                  </a:lnTo>
                  <a:lnTo>
                    <a:pt x="46" y="146"/>
                  </a:lnTo>
                  <a:lnTo>
                    <a:pt x="42" y="142"/>
                  </a:lnTo>
                  <a:lnTo>
                    <a:pt x="40" y="140"/>
                  </a:lnTo>
                  <a:lnTo>
                    <a:pt x="36" y="136"/>
                  </a:lnTo>
                  <a:lnTo>
                    <a:pt x="36" y="134"/>
                  </a:lnTo>
                  <a:lnTo>
                    <a:pt x="34" y="132"/>
                  </a:lnTo>
                  <a:lnTo>
                    <a:pt x="32" y="130"/>
                  </a:lnTo>
                  <a:lnTo>
                    <a:pt x="30" y="128"/>
                  </a:lnTo>
                  <a:lnTo>
                    <a:pt x="30" y="128"/>
                  </a:lnTo>
                  <a:lnTo>
                    <a:pt x="30" y="128"/>
                  </a:lnTo>
                  <a:lnTo>
                    <a:pt x="30" y="126"/>
                  </a:lnTo>
                  <a:lnTo>
                    <a:pt x="28" y="126"/>
                  </a:lnTo>
                  <a:lnTo>
                    <a:pt x="28" y="124"/>
                  </a:lnTo>
                  <a:lnTo>
                    <a:pt x="26" y="124"/>
                  </a:lnTo>
                  <a:lnTo>
                    <a:pt x="26" y="122"/>
                  </a:lnTo>
                  <a:lnTo>
                    <a:pt x="24" y="120"/>
                  </a:lnTo>
                  <a:lnTo>
                    <a:pt x="24" y="118"/>
                  </a:lnTo>
                  <a:lnTo>
                    <a:pt x="22" y="118"/>
                  </a:lnTo>
                  <a:lnTo>
                    <a:pt x="22" y="116"/>
                  </a:lnTo>
                  <a:lnTo>
                    <a:pt x="18" y="112"/>
                  </a:lnTo>
                  <a:lnTo>
                    <a:pt x="16" y="110"/>
                  </a:lnTo>
                  <a:lnTo>
                    <a:pt x="14" y="108"/>
                  </a:lnTo>
                  <a:lnTo>
                    <a:pt x="14" y="106"/>
                  </a:lnTo>
                  <a:lnTo>
                    <a:pt x="12" y="106"/>
                  </a:lnTo>
                  <a:lnTo>
                    <a:pt x="12" y="104"/>
                  </a:lnTo>
                  <a:lnTo>
                    <a:pt x="8" y="102"/>
                  </a:lnTo>
                  <a:lnTo>
                    <a:pt x="8" y="100"/>
                  </a:lnTo>
                  <a:lnTo>
                    <a:pt x="6" y="100"/>
                  </a:lnTo>
                  <a:lnTo>
                    <a:pt x="4" y="98"/>
                  </a:lnTo>
                  <a:lnTo>
                    <a:pt x="4" y="96"/>
                  </a:lnTo>
                  <a:lnTo>
                    <a:pt x="2" y="94"/>
                  </a:lnTo>
                  <a:lnTo>
                    <a:pt x="0" y="92"/>
                  </a:lnTo>
                  <a:lnTo>
                    <a:pt x="0" y="90"/>
                  </a:lnTo>
                  <a:lnTo>
                    <a:pt x="0" y="86"/>
                  </a:lnTo>
                  <a:lnTo>
                    <a:pt x="2" y="82"/>
                  </a:lnTo>
                  <a:lnTo>
                    <a:pt x="2" y="80"/>
                  </a:lnTo>
                  <a:lnTo>
                    <a:pt x="2" y="80"/>
                  </a:lnTo>
                  <a:lnTo>
                    <a:pt x="4" y="80"/>
                  </a:lnTo>
                  <a:lnTo>
                    <a:pt x="4" y="78"/>
                  </a:lnTo>
                  <a:lnTo>
                    <a:pt x="4" y="76"/>
                  </a:lnTo>
                  <a:lnTo>
                    <a:pt x="4" y="72"/>
                  </a:lnTo>
                  <a:lnTo>
                    <a:pt x="6" y="72"/>
                  </a:lnTo>
                  <a:lnTo>
                    <a:pt x="6" y="70"/>
                  </a:lnTo>
                  <a:lnTo>
                    <a:pt x="6" y="68"/>
                  </a:lnTo>
                  <a:lnTo>
                    <a:pt x="6" y="66"/>
                  </a:lnTo>
                  <a:lnTo>
                    <a:pt x="8" y="62"/>
                  </a:lnTo>
                  <a:lnTo>
                    <a:pt x="8" y="60"/>
                  </a:lnTo>
                  <a:lnTo>
                    <a:pt x="8" y="58"/>
                  </a:lnTo>
                  <a:lnTo>
                    <a:pt x="10" y="56"/>
                  </a:lnTo>
                  <a:lnTo>
                    <a:pt x="10" y="52"/>
                  </a:lnTo>
                  <a:lnTo>
                    <a:pt x="12" y="50"/>
                  </a:lnTo>
                  <a:lnTo>
                    <a:pt x="12" y="46"/>
                  </a:lnTo>
                  <a:lnTo>
                    <a:pt x="12" y="42"/>
                  </a:lnTo>
                  <a:lnTo>
                    <a:pt x="12" y="40"/>
                  </a:lnTo>
                  <a:lnTo>
                    <a:pt x="12" y="34"/>
                  </a:lnTo>
                  <a:lnTo>
                    <a:pt x="12" y="32"/>
                  </a:lnTo>
                  <a:lnTo>
                    <a:pt x="12" y="28"/>
                  </a:lnTo>
                  <a:lnTo>
                    <a:pt x="12" y="26"/>
                  </a:lnTo>
                  <a:lnTo>
                    <a:pt x="12" y="24"/>
                  </a:lnTo>
                  <a:lnTo>
                    <a:pt x="12" y="22"/>
                  </a:lnTo>
                  <a:lnTo>
                    <a:pt x="12" y="20"/>
                  </a:lnTo>
                  <a:lnTo>
                    <a:pt x="14" y="18"/>
                  </a:lnTo>
                  <a:lnTo>
                    <a:pt x="18" y="16"/>
                  </a:lnTo>
                  <a:lnTo>
                    <a:pt x="18" y="14"/>
                  </a:lnTo>
                  <a:lnTo>
                    <a:pt x="24" y="10"/>
                  </a:lnTo>
                  <a:lnTo>
                    <a:pt x="26" y="8"/>
                  </a:lnTo>
                  <a:lnTo>
                    <a:pt x="30" y="4"/>
                  </a:lnTo>
                  <a:lnTo>
                    <a:pt x="30" y="4"/>
                  </a:lnTo>
                  <a:lnTo>
                    <a:pt x="30" y="2"/>
                  </a:lnTo>
                  <a:lnTo>
                    <a:pt x="34" y="2"/>
                  </a:lnTo>
                  <a:lnTo>
                    <a:pt x="36" y="2"/>
                  </a:lnTo>
                  <a:lnTo>
                    <a:pt x="42" y="2"/>
                  </a:lnTo>
                  <a:lnTo>
                    <a:pt x="44" y="2"/>
                  </a:lnTo>
                  <a:lnTo>
                    <a:pt x="48" y="2"/>
                  </a:lnTo>
                  <a:lnTo>
                    <a:pt x="50" y="2"/>
                  </a:lnTo>
                  <a:lnTo>
                    <a:pt x="52" y="2"/>
                  </a:lnTo>
                  <a:lnTo>
                    <a:pt x="58"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4" name="Freeform 146"/>
            <p:cNvSpPr>
              <a:spLocks/>
            </p:cNvSpPr>
            <p:nvPr/>
          </p:nvSpPr>
          <p:spPr bwMode="auto">
            <a:xfrm>
              <a:off x="6435725" y="4386263"/>
              <a:ext cx="263525" cy="412750"/>
            </a:xfrm>
            <a:custGeom>
              <a:avLst/>
              <a:gdLst>
                <a:gd name="T0" fmla="*/ 94 w 166"/>
                <a:gd name="T1" fmla="*/ 38 h 260"/>
                <a:gd name="T2" fmla="*/ 84 w 166"/>
                <a:gd name="T3" fmla="*/ 42 h 260"/>
                <a:gd name="T4" fmla="*/ 80 w 166"/>
                <a:gd name="T5" fmla="*/ 48 h 260"/>
                <a:gd name="T6" fmla="*/ 86 w 166"/>
                <a:gd name="T7" fmla="*/ 58 h 260"/>
                <a:gd name="T8" fmla="*/ 90 w 166"/>
                <a:gd name="T9" fmla="*/ 66 h 260"/>
                <a:gd name="T10" fmla="*/ 94 w 166"/>
                <a:gd name="T11" fmla="*/ 76 h 260"/>
                <a:gd name="T12" fmla="*/ 98 w 166"/>
                <a:gd name="T13" fmla="*/ 86 h 260"/>
                <a:gd name="T14" fmla="*/ 104 w 166"/>
                <a:gd name="T15" fmla="*/ 96 h 260"/>
                <a:gd name="T16" fmla="*/ 110 w 166"/>
                <a:gd name="T17" fmla="*/ 106 h 260"/>
                <a:gd name="T18" fmla="*/ 114 w 166"/>
                <a:gd name="T19" fmla="*/ 114 h 260"/>
                <a:gd name="T20" fmla="*/ 122 w 166"/>
                <a:gd name="T21" fmla="*/ 128 h 260"/>
                <a:gd name="T22" fmla="*/ 126 w 166"/>
                <a:gd name="T23" fmla="*/ 136 h 260"/>
                <a:gd name="T24" fmla="*/ 130 w 166"/>
                <a:gd name="T25" fmla="*/ 146 h 260"/>
                <a:gd name="T26" fmla="*/ 136 w 166"/>
                <a:gd name="T27" fmla="*/ 160 h 260"/>
                <a:gd name="T28" fmla="*/ 148 w 166"/>
                <a:gd name="T29" fmla="*/ 182 h 260"/>
                <a:gd name="T30" fmla="*/ 156 w 166"/>
                <a:gd name="T31" fmla="*/ 194 h 260"/>
                <a:gd name="T32" fmla="*/ 162 w 166"/>
                <a:gd name="T33" fmla="*/ 206 h 260"/>
                <a:gd name="T34" fmla="*/ 164 w 166"/>
                <a:gd name="T35" fmla="*/ 218 h 260"/>
                <a:gd name="T36" fmla="*/ 158 w 166"/>
                <a:gd name="T37" fmla="*/ 222 h 260"/>
                <a:gd name="T38" fmla="*/ 148 w 166"/>
                <a:gd name="T39" fmla="*/ 232 h 260"/>
                <a:gd name="T40" fmla="*/ 140 w 166"/>
                <a:gd name="T41" fmla="*/ 236 h 260"/>
                <a:gd name="T42" fmla="*/ 138 w 166"/>
                <a:gd name="T43" fmla="*/ 244 h 260"/>
                <a:gd name="T44" fmla="*/ 134 w 166"/>
                <a:gd name="T45" fmla="*/ 246 h 260"/>
                <a:gd name="T46" fmla="*/ 136 w 166"/>
                <a:gd name="T47" fmla="*/ 252 h 260"/>
                <a:gd name="T48" fmla="*/ 136 w 166"/>
                <a:gd name="T49" fmla="*/ 258 h 260"/>
                <a:gd name="T50" fmla="*/ 140 w 166"/>
                <a:gd name="T51" fmla="*/ 260 h 260"/>
                <a:gd name="T52" fmla="*/ 132 w 166"/>
                <a:gd name="T53" fmla="*/ 260 h 260"/>
                <a:gd name="T54" fmla="*/ 114 w 166"/>
                <a:gd name="T55" fmla="*/ 260 h 260"/>
                <a:gd name="T56" fmla="*/ 98 w 166"/>
                <a:gd name="T57" fmla="*/ 260 h 260"/>
                <a:gd name="T58" fmla="*/ 82 w 166"/>
                <a:gd name="T59" fmla="*/ 260 h 260"/>
                <a:gd name="T60" fmla="*/ 72 w 166"/>
                <a:gd name="T61" fmla="*/ 260 h 260"/>
                <a:gd name="T62" fmla="*/ 58 w 166"/>
                <a:gd name="T63" fmla="*/ 260 h 260"/>
                <a:gd name="T64" fmla="*/ 38 w 166"/>
                <a:gd name="T65" fmla="*/ 260 h 260"/>
                <a:gd name="T66" fmla="*/ 28 w 166"/>
                <a:gd name="T67" fmla="*/ 260 h 260"/>
                <a:gd name="T68" fmla="*/ 6 w 166"/>
                <a:gd name="T69" fmla="*/ 260 h 260"/>
                <a:gd name="T70" fmla="*/ 0 w 166"/>
                <a:gd name="T71" fmla="*/ 250 h 260"/>
                <a:gd name="T72" fmla="*/ 0 w 166"/>
                <a:gd name="T73" fmla="*/ 232 h 260"/>
                <a:gd name="T74" fmla="*/ 0 w 166"/>
                <a:gd name="T75" fmla="*/ 206 h 260"/>
                <a:gd name="T76" fmla="*/ 0 w 166"/>
                <a:gd name="T77" fmla="*/ 192 h 260"/>
                <a:gd name="T78" fmla="*/ 0 w 166"/>
                <a:gd name="T79" fmla="*/ 182 h 260"/>
                <a:gd name="T80" fmla="*/ 0 w 166"/>
                <a:gd name="T81" fmla="*/ 164 h 260"/>
                <a:gd name="T82" fmla="*/ 0 w 166"/>
                <a:gd name="T83" fmla="*/ 148 h 260"/>
                <a:gd name="T84" fmla="*/ 0 w 166"/>
                <a:gd name="T85" fmla="*/ 118 h 260"/>
                <a:gd name="T86" fmla="*/ 0 w 166"/>
                <a:gd name="T87" fmla="*/ 86 h 260"/>
                <a:gd name="T88" fmla="*/ 0 w 166"/>
                <a:gd name="T89" fmla="*/ 70 h 260"/>
                <a:gd name="T90" fmla="*/ 0 w 166"/>
                <a:gd name="T91" fmla="*/ 60 h 260"/>
                <a:gd name="T92" fmla="*/ 8 w 166"/>
                <a:gd name="T93" fmla="*/ 54 h 260"/>
                <a:gd name="T94" fmla="*/ 18 w 166"/>
                <a:gd name="T95" fmla="*/ 48 h 260"/>
                <a:gd name="T96" fmla="*/ 26 w 166"/>
                <a:gd name="T97" fmla="*/ 40 h 260"/>
                <a:gd name="T98" fmla="*/ 38 w 166"/>
                <a:gd name="T99" fmla="*/ 30 h 260"/>
                <a:gd name="T100" fmla="*/ 50 w 166"/>
                <a:gd name="T101" fmla="*/ 18 h 260"/>
                <a:gd name="T102" fmla="*/ 58 w 166"/>
                <a:gd name="T103" fmla="*/ 12 h 260"/>
                <a:gd name="T104" fmla="*/ 66 w 166"/>
                <a:gd name="T105" fmla="*/ 6 h 260"/>
                <a:gd name="T106" fmla="*/ 76 w 166"/>
                <a:gd name="T107" fmla="*/ 2 h 260"/>
                <a:gd name="T108" fmla="*/ 86 w 166"/>
                <a:gd name="T109" fmla="*/ 14 h 260"/>
                <a:gd name="T110" fmla="*/ 94 w 166"/>
                <a:gd name="T111" fmla="*/ 24 h 260"/>
                <a:gd name="T112" fmla="*/ 102 w 166"/>
                <a:gd name="T113" fmla="*/ 3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 h="260">
                  <a:moveTo>
                    <a:pt x="104" y="34"/>
                  </a:moveTo>
                  <a:lnTo>
                    <a:pt x="102" y="34"/>
                  </a:lnTo>
                  <a:lnTo>
                    <a:pt x="100" y="36"/>
                  </a:lnTo>
                  <a:lnTo>
                    <a:pt x="96" y="36"/>
                  </a:lnTo>
                  <a:lnTo>
                    <a:pt x="94" y="38"/>
                  </a:lnTo>
                  <a:lnTo>
                    <a:pt x="92" y="38"/>
                  </a:lnTo>
                  <a:lnTo>
                    <a:pt x="88" y="40"/>
                  </a:lnTo>
                  <a:lnTo>
                    <a:pt x="86" y="40"/>
                  </a:lnTo>
                  <a:lnTo>
                    <a:pt x="86" y="42"/>
                  </a:lnTo>
                  <a:lnTo>
                    <a:pt x="84" y="42"/>
                  </a:lnTo>
                  <a:lnTo>
                    <a:pt x="82" y="42"/>
                  </a:lnTo>
                  <a:lnTo>
                    <a:pt x="80" y="44"/>
                  </a:lnTo>
                  <a:lnTo>
                    <a:pt x="78" y="44"/>
                  </a:lnTo>
                  <a:lnTo>
                    <a:pt x="80" y="46"/>
                  </a:lnTo>
                  <a:lnTo>
                    <a:pt x="80" y="48"/>
                  </a:lnTo>
                  <a:lnTo>
                    <a:pt x="80" y="50"/>
                  </a:lnTo>
                  <a:lnTo>
                    <a:pt x="82" y="52"/>
                  </a:lnTo>
                  <a:lnTo>
                    <a:pt x="84" y="54"/>
                  </a:lnTo>
                  <a:lnTo>
                    <a:pt x="84" y="58"/>
                  </a:lnTo>
                  <a:lnTo>
                    <a:pt x="86" y="58"/>
                  </a:lnTo>
                  <a:lnTo>
                    <a:pt x="86" y="60"/>
                  </a:lnTo>
                  <a:lnTo>
                    <a:pt x="86" y="60"/>
                  </a:lnTo>
                  <a:lnTo>
                    <a:pt x="86" y="62"/>
                  </a:lnTo>
                  <a:lnTo>
                    <a:pt x="88" y="64"/>
                  </a:lnTo>
                  <a:lnTo>
                    <a:pt x="90" y="66"/>
                  </a:lnTo>
                  <a:lnTo>
                    <a:pt x="90" y="70"/>
                  </a:lnTo>
                  <a:lnTo>
                    <a:pt x="92" y="70"/>
                  </a:lnTo>
                  <a:lnTo>
                    <a:pt x="92" y="72"/>
                  </a:lnTo>
                  <a:lnTo>
                    <a:pt x="92" y="74"/>
                  </a:lnTo>
                  <a:lnTo>
                    <a:pt x="94" y="76"/>
                  </a:lnTo>
                  <a:lnTo>
                    <a:pt x="94" y="78"/>
                  </a:lnTo>
                  <a:lnTo>
                    <a:pt x="96" y="80"/>
                  </a:lnTo>
                  <a:lnTo>
                    <a:pt x="96" y="82"/>
                  </a:lnTo>
                  <a:lnTo>
                    <a:pt x="98" y="84"/>
                  </a:lnTo>
                  <a:lnTo>
                    <a:pt x="98" y="86"/>
                  </a:lnTo>
                  <a:lnTo>
                    <a:pt x="100" y="86"/>
                  </a:lnTo>
                  <a:lnTo>
                    <a:pt x="100" y="88"/>
                  </a:lnTo>
                  <a:lnTo>
                    <a:pt x="102" y="92"/>
                  </a:lnTo>
                  <a:lnTo>
                    <a:pt x="104" y="94"/>
                  </a:lnTo>
                  <a:lnTo>
                    <a:pt x="104" y="96"/>
                  </a:lnTo>
                  <a:lnTo>
                    <a:pt x="106" y="98"/>
                  </a:lnTo>
                  <a:lnTo>
                    <a:pt x="106" y="100"/>
                  </a:lnTo>
                  <a:lnTo>
                    <a:pt x="108" y="102"/>
                  </a:lnTo>
                  <a:lnTo>
                    <a:pt x="108" y="104"/>
                  </a:lnTo>
                  <a:lnTo>
                    <a:pt x="110" y="106"/>
                  </a:lnTo>
                  <a:lnTo>
                    <a:pt x="110" y="108"/>
                  </a:lnTo>
                  <a:lnTo>
                    <a:pt x="112" y="108"/>
                  </a:lnTo>
                  <a:lnTo>
                    <a:pt x="112" y="110"/>
                  </a:lnTo>
                  <a:lnTo>
                    <a:pt x="114" y="112"/>
                  </a:lnTo>
                  <a:lnTo>
                    <a:pt x="114" y="114"/>
                  </a:lnTo>
                  <a:lnTo>
                    <a:pt x="116" y="116"/>
                  </a:lnTo>
                  <a:lnTo>
                    <a:pt x="118" y="120"/>
                  </a:lnTo>
                  <a:lnTo>
                    <a:pt x="118" y="122"/>
                  </a:lnTo>
                  <a:lnTo>
                    <a:pt x="120" y="126"/>
                  </a:lnTo>
                  <a:lnTo>
                    <a:pt x="122" y="128"/>
                  </a:lnTo>
                  <a:lnTo>
                    <a:pt x="122" y="130"/>
                  </a:lnTo>
                  <a:lnTo>
                    <a:pt x="124" y="132"/>
                  </a:lnTo>
                  <a:lnTo>
                    <a:pt x="124" y="134"/>
                  </a:lnTo>
                  <a:lnTo>
                    <a:pt x="126" y="134"/>
                  </a:lnTo>
                  <a:lnTo>
                    <a:pt x="126" y="136"/>
                  </a:lnTo>
                  <a:lnTo>
                    <a:pt x="126" y="138"/>
                  </a:lnTo>
                  <a:lnTo>
                    <a:pt x="128" y="140"/>
                  </a:lnTo>
                  <a:lnTo>
                    <a:pt x="128" y="142"/>
                  </a:lnTo>
                  <a:lnTo>
                    <a:pt x="130" y="144"/>
                  </a:lnTo>
                  <a:lnTo>
                    <a:pt x="130" y="146"/>
                  </a:lnTo>
                  <a:lnTo>
                    <a:pt x="132" y="148"/>
                  </a:lnTo>
                  <a:lnTo>
                    <a:pt x="134" y="150"/>
                  </a:lnTo>
                  <a:lnTo>
                    <a:pt x="134" y="152"/>
                  </a:lnTo>
                  <a:lnTo>
                    <a:pt x="134" y="154"/>
                  </a:lnTo>
                  <a:lnTo>
                    <a:pt x="136" y="160"/>
                  </a:lnTo>
                  <a:lnTo>
                    <a:pt x="138" y="164"/>
                  </a:lnTo>
                  <a:lnTo>
                    <a:pt x="140" y="166"/>
                  </a:lnTo>
                  <a:lnTo>
                    <a:pt x="142" y="172"/>
                  </a:lnTo>
                  <a:lnTo>
                    <a:pt x="144" y="174"/>
                  </a:lnTo>
                  <a:lnTo>
                    <a:pt x="148" y="182"/>
                  </a:lnTo>
                  <a:lnTo>
                    <a:pt x="150" y="184"/>
                  </a:lnTo>
                  <a:lnTo>
                    <a:pt x="152" y="190"/>
                  </a:lnTo>
                  <a:lnTo>
                    <a:pt x="154" y="192"/>
                  </a:lnTo>
                  <a:lnTo>
                    <a:pt x="154" y="194"/>
                  </a:lnTo>
                  <a:lnTo>
                    <a:pt x="156" y="194"/>
                  </a:lnTo>
                  <a:lnTo>
                    <a:pt x="156" y="196"/>
                  </a:lnTo>
                  <a:lnTo>
                    <a:pt x="156" y="198"/>
                  </a:lnTo>
                  <a:lnTo>
                    <a:pt x="160" y="202"/>
                  </a:lnTo>
                  <a:lnTo>
                    <a:pt x="162" y="204"/>
                  </a:lnTo>
                  <a:lnTo>
                    <a:pt x="162" y="206"/>
                  </a:lnTo>
                  <a:lnTo>
                    <a:pt x="162" y="208"/>
                  </a:lnTo>
                  <a:lnTo>
                    <a:pt x="166" y="214"/>
                  </a:lnTo>
                  <a:lnTo>
                    <a:pt x="166" y="216"/>
                  </a:lnTo>
                  <a:lnTo>
                    <a:pt x="164" y="216"/>
                  </a:lnTo>
                  <a:lnTo>
                    <a:pt x="164" y="218"/>
                  </a:lnTo>
                  <a:lnTo>
                    <a:pt x="162" y="218"/>
                  </a:lnTo>
                  <a:lnTo>
                    <a:pt x="162" y="220"/>
                  </a:lnTo>
                  <a:lnTo>
                    <a:pt x="160" y="220"/>
                  </a:lnTo>
                  <a:lnTo>
                    <a:pt x="160" y="222"/>
                  </a:lnTo>
                  <a:lnTo>
                    <a:pt x="158" y="222"/>
                  </a:lnTo>
                  <a:lnTo>
                    <a:pt x="156" y="224"/>
                  </a:lnTo>
                  <a:lnTo>
                    <a:pt x="152" y="226"/>
                  </a:lnTo>
                  <a:lnTo>
                    <a:pt x="152" y="228"/>
                  </a:lnTo>
                  <a:lnTo>
                    <a:pt x="150" y="230"/>
                  </a:lnTo>
                  <a:lnTo>
                    <a:pt x="148" y="232"/>
                  </a:lnTo>
                  <a:lnTo>
                    <a:pt x="146" y="232"/>
                  </a:lnTo>
                  <a:lnTo>
                    <a:pt x="144" y="234"/>
                  </a:lnTo>
                  <a:lnTo>
                    <a:pt x="142" y="234"/>
                  </a:lnTo>
                  <a:lnTo>
                    <a:pt x="142" y="236"/>
                  </a:lnTo>
                  <a:lnTo>
                    <a:pt x="140" y="236"/>
                  </a:lnTo>
                  <a:lnTo>
                    <a:pt x="140" y="238"/>
                  </a:lnTo>
                  <a:lnTo>
                    <a:pt x="138" y="238"/>
                  </a:lnTo>
                  <a:lnTo>
                    <a:pt x="136" y="242"/>
                  </a:lnTo>
                  <a:lnTo>
                    <a:pt x="138" y="242"/>
                  </a:lnTo>
                  <a:lnTo>
                    <a:pt x="138" y="244"/>
                  </a:lnTo>
                  <a:lnTo>
                    <a:pt x="136" y="244"/>
                  </a:lnTo>
                  <a:lnTo>
                    <a:pt x="136" y="246"/>
                  </a:lnTo>
                  <a:lnTo>
                    <a:pt x="138" y="246"/>
                  </a:lnTo>
                  <a:lnTo>
                    <a:pt x="136" y="246"/>
                  </a:lnTo>
                  <a:lnTo>
                    <a:pt x="134" y="246"/>
                  </a:lnTo>
                  <a:lnTo>
                    <a:pt x="134" y="248"/>
                  </a:lnTo>
                  <a:lnTo>
                    <a:pt x="134" y="250"/>
                  </a:lnTo>
                  <a:lnTo>
                    <a:pt x="134" y="250"/>
                  </a:lnTo>
                  <a:lnTo>
                    <a:pt x="136" y="250"/>
                  </a:lnTo>
                  <a:lnTo>
                    <a:pt x="136" y="252"/>
                  </a:lnTo>
                  <a:lnTo>
                    <a:pt x="138" y="252"/>
                  </a:lnTo>
                  <a:lnTo>
                    <a:pt x="138" y="254"/>
                  </a:lnTo>
                  <a:lnTo>
                    <a:pt x="136" y="254"/>
                  </a:lnTo>
                  <a:lnTo>
                    <a:pt x="136" y="256"/>
                  </a:lnTo>
                  <a:lnTo>
                    <a:pt x="136" y="258"/>
                  </a:lnTo>
                  <a:lnTo>
                    <a:pt x="138" y="258"/>
                  </a:lnTo>
                  <a:lnTo>
                    <a:pt x="140" y="258"/>
                  </a:lnTo>
                  <a:lnTo>
                    <a:pt x="140" y="260"/>
                  </a:lnTo>
                  <a:lnTo>
                    <a:pt x="142" y="260"/>
                  </a:lnTo>
                  <a:lnTo>
                    <a:pt x="140" y="260"/>
                  </a:lnTo>
                  <a:lnTo>
                    <a:pt x="138" y="260"/>
                  </a:lnTo>
                  <a:lnTo>
                    <a:pt x="136" y="260"/>
                  </a:lnTo>
                  <a:lnTo>
                    <a:pt x="134" y="260"/>
                  </a:lnTo>
                  <a:lnTo>
                    <a:pt x="134" y="260"/>
                  </a:lnTo>
                  <a:lnTo>
                    <a:pt x="132" y="260"/>
                  </a:lnTo>
                  <a:lnTo>
                    <a:pt x="130" y="260"/>
                  </a:lnTo>
                  <a:lnTo>
                    <a:pt x="122" y="260"/>
                  </a:lnTo>
                  <a:lnTo>
                    <a:pt x="120" y="260"/>
                  </a:lnTo>
                  <a:lnTo>
                    <a:pt x="118" y="260"/>
                  </a:lnTo>
                  <a:lnTo>
                    <a:pt x="114" y="260"/>
                  </a:lnTo>
                  <a:lnTo>
                    <a:pt x="112" y="260"/>
                  </a:lnTo>
                  <a:lnTo>
                    <a:pt x="108" y="260"/>
                  </a:lnTo>
                  <a:lnTo>
                    <a:pt x="106" y="260"/>
                  </a:lnTo>
                  <a:lnTo>
                    <a:pt x="102" y="260"/>
                  </a:lnTo>
                  <a:lnTo>
                    <a:pt x="98" y="260"/>
                  </a:lnTo>
                  <a:lnTo>
                    <a:pt x="96" y="260"/>
                  </a:lnTo>
                  <a:lnTo>
                    <a:pt x="90" y="260"/>
                  </a:lnTo>
                  <a:lnTo>
                    <a:pt x="86" y="260"/>
                  </a:lnTo>
                  <a:lnTo>
                    <a:pt x="86" y="260"/>
                  </a:lnTo>
                  <a:lnTo>
                    <a:pt x="82" y="260"/>
                  </a:lnTo>
                  <a:lnTo>
                    <a:pt x="80" y="260"/>
                  </a:lnTo>
                  <a:lnTo>
                    <a:pt x="78" y="260"/>
                  </a:lnTo>
                  <a:lnTo>
                    <a:pt x="76" y="260"/>
                  </a:lnTo>
                  <a:lnTo>
                    <a:pt x="74" y="260"/>
                  </a:lnTo>
                  <a:lnTo>
                    <a:pt x="72" y="260"/>
                  </a:lnTo>
                  <a:lnTo>
                    <a:pt x="70" y="260"/>
                  </a:lnTo>
                  <a:lnTo>
                    <a:pt x="66" y="260"/>
                  </a:lnTo>
                  <a:lnTo>
                    <a:pt x="64" y="260"/>
                  </a:lnTo>
                  <a:lnTo>
                    <a:pt x="62" y="260"/>
                  </a:lnTo>
                  <a:lnTo>
                    <a:pt x="58" y="260"/>
                  </a:lnTo>
                  <a:lnTo>
                    <a:pt x="54" y="260"/>
                  </a:lnTo>
                  <a:lnTo>
                    <a:pt x="52" y="260"/>
                  </a:lnTo>
                  <a:lnTo>
                    <a:pt x="48" y="260"/>
                  </a:lnTo>
                  <a:lnTo>
                    <a:pt x="42" y="260"/>
                  </a:lnTo>
                  <a:lnTo>
                    <a:pt x="38" y="260"/>
                  </a:lnTo>
                  <a:lnTo>
                    <a:pt x="36" y="260"/>
                  </a:lnTo>
                  <a:lnTo>
                    <a:pt x="34" y="260"/>
                  </a:lnTo>
                  <a:lnTo>
                    <a:pt x="32" y="260"/>
                  </a:lnTo>
                  <a:lnTo>
                    <a:pt x="30" y="260"/>
                  </a:lnTo>
                  <a:lnTo>
                    <a:pt x="28" y="260"/>
                  </a:lnTo>
                  <a:lnTo>
                    <a:pt x="22" y="260"/>
                  </a:lnTo>
                  <a:lnTo>
                    <a:pt x="18" y="260"/>
                  </a:lnTo>
                  <a:lnTo>
                    <a:pt x="12" y="260"/>
                  </a:lnTo>
                  <a:lnTo>
                    <a:pt x="10" y="260"/>
                  </a:lnTo>
                  <a:lnTo>
                    <a:pt x="6" y="260"/>
                  </a:lnTo>
                  <a:lnTo>
                    <a:pt x="4" y="260"/>
                  </a:lnTo>
                  <a:lnTo>
                    <a:pt x="0" y="260"/>
                  </a:lnTo>
                  <a:lnTo>
                    <a:pt x="0" y="254"/>
                  </a:lnTo>
                  <a:lnTo>
                    <a:pt x="0" y="250"/>
                  </a:lnTo>
                  <a:lnTo>
                    <a:pt x="0" y="250"/>
                  </a:lnTo>
                  <a:lnTo>
                    <a:pt x="0" y="244"/>
                  </a:lnTo>
                  <a:lnTo>
                    <a:pt x="0" y="242"/>
                  </a:lnTo>
                  <a:lnTo>
                    <a:pt x="0" y="236"/>
                  </a:lnTo>
                  <a:lnTo>
                    <a:pt x="0" y="234"/>
                  </a:lnTo>
                  <a:lnTo>
                    <a:pt x="0" y="232"/>
                  </a:lnTo>
                  <a:lnTo>
                    <a:pt x="0" y="228"/>
                  </a:lnTo>
                  <a:lnTo>
                    <a:pt x="0" y="226"/>
                  </a:lnTo>
                  <a:lnTo>
                    <a:pt x="0" y="224"/>
                  </a:lnTo>
                  <a:lnTo>
                    <a:pt x="0" y="218"/>
                  </a:lnTo>
                  <a:lnTo>
                    <a:pt x="0" y="206"/>
                  </a:lnTo>
                  <a:lnTo>
                    <a:pt x="0" y="202"/>
                  </a:lnTo>
                  <a:lnTo>
                    <a:pt x="0" y="202"/>
                  </a:lnTo>
                  <a:lnTo>
                    <a:pt x="0" y="200"/>
                  </a:lnTo>
                  <a:lnTo>
                    <a:pt x="0" y="196"/>
                  </a:lnTo>
                  <a:lnTo>
                    <a:pt x="0" y="192"/>
                  </a:lnTo>
                  <a:lnTo>
                    <a:pt x="0" y="190"/>
                  </a:lnTo>
                  <a:lnTo>
                    <a:pt x="0" y="188"/>
                  </a:lnTo>
                  <a:lnTo>
                    <a:pt x="0" y="186"/>
                  </a:lnTo>
                  <a:lnTo>
                    <a:pt x="0" y="184"/>
                  </a:lnTo>
                  <a:lnTo>
                    <a:pt x="0" y="182"/>
                  </a:lnTo>
                  <a:lnTo>
                    <a:pt x="0" y="180"/>
                  </a:lnTo>
                  <a:lnTo>
                    <a:pt x="0" y="178"/>
                  </a:lnTo>
                  <a:lnTo>
                    <a:pt x="0" y="176"/>
                  </a:lnTo>
                  <a:lnTo>
                    <a:pt x="0" y="170"/>
                  </a:lnTo>
                  <a:lnTo>
                    <a:pt x="0" y="164"/>
                  </a:lnTo>
                  <a:lnTo>
                    <a:pt x="0" y="160"/>
                  </a:lnTo>
                  <a:lnTo>
                    <a:pt x="0" y="156"/>
                  </a:lnTo>
                  <a:lnTo>
                    <a:pt x="0" y="156"/>
                  </a:lnTo>
                  <a:lnTo>
                    <a:pt x="0" y="154"/>
                  </a:lnTo>
                  <a:lnTo>
                    <a:pt x="0" y="148"/>
                  </a:lnTo>
                  <a:lnTo>
                    <a:pt x="0" y="144"/>
                  </a:lnTo>
                  <a:lnTo>
                    <a:pt x="0" y="138"/>
                  </a:lnTo>
                  <a:lnTo>
                    <a:pt x="0" y="126"/>
                  </a:lnTo>
                  <a:lnTo>
                    <a:pt x="0" y="120"/>
                  </a:lnTo>
                  <a:lnTo>
                    <a:pt x="0" y="118"/>
                  </a:lnTo>
                  <a:lnTo>
                    <a:pt x="0" y="108"/>
                  </a:lnTo>
                  <a:lnTo>
                    <a:pt x="0" y="102"/>
                  </a:lnTo>
                  <a:lnTo>
                    <a:pt x="0" y="98"/>
                  </a:lnTo>
                  <a:lnTo>
                    <a:pt x="0" y="92"/>
                  </a:lnTo>
                  <a:lnTo>
                    <a:pt x="0" y="86"/>
                  </a:lnTo>
                  <a:lnTo>
                    <a:pt x="0" y="82"/>
                  </a:lnTo>
                  <a:lnTo>
                    <a:pt x="0" y="80"/>
                  </a:lnTo>
                  <a:lnTo>
                    <a:pt x="0" y="76"/>
                  </a:lnTo>
                  <a:lnTo>
                    <a:pt x="0" y="74"/>
                  </a:lnTo>
                  <a:lnTo>
                    <a:pt x="0" y="70"/>
                  </a:lnTo>
                  <a:lnTo>
                    <a:pt x="0" y="68"/>
                  </a:lnTo>
                  <a:lnTo>
                    <a:pt x="0" y="66"/>
                  </a:lnTo>
                  <a:lnTo>
                    <a:pt x="0" y="64"/>
                  </a:lnTo>
                  <a:lnTo>
                    <a:pt x="0" y="62"/>
                  </a:lnTo>
                  <a:lnTo>
                    <a:pt x="0" y="60"/>
                  </a:lnTo>
                  <a:lnTo>
                    <a:pt x="2" y="60"/>
                  </a:lnTo>
                  <a:lnTo>
                    <a:pt x="4" y="58"/>
                  </a:lnTo>
                  <a:lnTo>
                    <a:pt x="6" y="58"/>
                  </a:lnTo>
                  <a:lnTo>
                    <a:pt x="8" y="56"/>
                  </a:lnTo>
                  <a:lnTo>
                    <a:pt x="8" y="54"/>
                  </a:lnTo>
                  <a:lnTo>
                    <a:pt x="12" y="54"/>
                  </a:lnTo>
                  <a:lnTo>
                    <a:pt x="12" y="52"/>
                  </a:lnTo>
                  <a:lnTo>
                    <a:pt x="14" y="50"/>
                  </a:lnTo>
                  <a:lnTo>
                    <a:pt x="16" y="50"/>
                  </a:lnTo>
                  <a:lnTo>
                    <a:pt x="18" y="48"/>
                  </a:lnTo>
                  <a:lnTo>
                    <a:pt x="20" y="46"/>
                  </a:lnTo>
                  <a:lnTo>
                    <a:pt x="22" y="44"/>
                  </a:lnTo>
                  <a:lnTo>
                    <a:pt x="24" y="42"/>
                  </a:lnTo>
                  <a:lnTo>
                    <a:pt x="26" y="42"/>
                  </a:lnTo>
                  <a:lnTo>
                    <a:pt x="26" y="40"/>
                  </a:lnTo>
                  <a:lnTo>
                    <a:pt x="28" y="40"/>
                  </a:lnTo>
                  <a:lnTo>
                    <a:pt x="28" y="38"/>
                  </a:lnTo>
                  <a:lnTo>
                    <a:pt x="32" y="36"/>
                  </a:lnTo>
                  <a:lnTo>
                    <a:pt x="36" y="32"/>
                  </a:lnTo>
                  <a:lnTo>
                    <a:pt x="38" y="30"/>
                  </a:lnTo>
                  <a:lnTo>
                    <a:pt x="42" y="26"/>
                  </a:lnTo>
                  <a:lnTo>
                    <a:pt x="46" y="22"/>
                  </a:lnTo>
                  <a:lnTo>
                    <a:pt x="48" y="22"/>
                  </a:lnTo>
                  <a:lnTo>
                    <a:pt x="48" y="20"/>
                  </a:lnTo>
                  <a:lnTo>
                    <a:pt x="50" y="18"/>
                  </a:lnTo>
                  <a:lnTo>
                    <a:pt x="52" y="18"/>
                  </a:lnTo>
                  <a:lnTo>
                    <a:pt x="52" y="16"/>
                  </a:lnTo>
                  <a:lnTo>
                    <a:pt x="54" y="16"/>
                  </a:lnTo>
                  <a:lnTo>
                    <a:pt x="56" y="14"/>
                  </a:lnTo>
                  <a:lnTo>
                    <a:pt x="58" y="12"/>
                  </a:lnTo>
                  <a:lnTo>
                    <a:pt x="60" y="12"/>
                  </a:lnTo>
                  <a:lnTo>
                    <a:pt x="62" y="12"/>
                  </a:lnTo>
                  <a:lnTo>
                    <a:pt x="62" y="10"/>
                  </a:lnTo>
                  <a:lnTo>
                    <a:pt x="66" y="8"/>
                  </a:lnTo>
                  <a:lnTo>
                    <a:pt x="66" y="6"/>
                  </a:lnTo>
                  <a:lnTo>
                    <a:pt x="70" y="4"/>
                  </a:lnTo>
                  <a:lnTo>
                    <a:pt x="72" y="2"/>
                  </a:lnTo>
                  <a:lnTo>
                    <a:pt x="74" y="2"/>
                  </a:lnTo>
                  <a:lnTo>
                    <a:pt x="76" y="0"/>
                  </a:lnTo>
                  <a:lnTo>
                    <a:pt x="76" y="2"/>
                  </a:lnTo>
                  <a:lnTo>
                    <a:pt x="80" y="4"/>
                  </a:lnTo>
                  <a:lnTo>
                    <a:pt x="84" y="8"/>
                  </a:lnTo>
                  <a:lnTo>
                    <a:pt x="86" y="12"/>
                  </a:lnTo>
                  <a:lnTo>
                    <a:pt x="86" y="12"/>
                  </a:lnTo>
                  <a:lnTo>
                    <a:pt x="86" y="14"/>
                  </a:lnTo>
                  <a:lnTo>
                    <a:pt x="88" y="14"/>
                  </a:lnTo>
                  <a:lnTo>
                    <a:pt x="88" y="16"/>
                  </a:lnTo>
                  <a:lnTo>
                    <a:pt x="90" y="18"/>
                  </a:lnTo>
                  <a:lnTo>
                    <a:pt x="92" y="20"/>
                  </a:lnTo>
                  <a:lnTo>
                    <a:pt x="94" y="24"/>
                  </a:lnTo>
                  <a:lnTo>
                    <a:pt x="96" y="24"/>
                  </a:lnTo>
                  <a:lnTo>
                    <a:pt x="98" y="26"/>
                  </a:lnTo>
                  <a:lnTo>
                    <a:pt x="98" y="28"/>
                  </a:lnTo>
                  <a:lnTo>
                    <a:pt x="100" y="30"/>
                  </a:lnTo>
                  <a:lnTo>
                    <a:pt x="102" y="32"/>
                  </a:lnTo>
                  <a:lnTo>
                    <a:pt x="104" y="3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5" name="Freeform 209"/>
            <p:cNvSpPr>
              <a:spLocks/>
            </p:cNvSpPr>
            <p:nvPr/>
          </p:nvSpPr>
          <p:spPr bwMode="auto">
            <a:xfrm>
              <a:off x="6016625" y="5521325"/>
              <a:ext cx="425450" cy="309563"/>
            </a:xfrm>
            <a:custGeom>
              <a:avLst/>
              <a:gdLst>
                <a:gd name="T0" fmla="*/ 110 w 268"/>
                <a:gd name="T1" fmla="*/ 0 h 195"/>
                <a:gd name="T2" fmla="*/ 122 w 268"/>
                <a:gd name="T3" fmla="*/ 0 h 195"/>
                <a:gd name="T4" fmla="*/ 144 w 268"/>
                <a:gd name="T5" fmla="*/ 0 h 195"/>
                <a:gd name="T6" fmla="*/ 170 w 268"/>
                <a:gd name="T7" fmla="*/ 0 h 195"/>
                <a:gd name="T8" fmla="*/ 190 w 268"/>
                <a:gd name="T9" fmla="*/ 0 h 195"/>
                <a:gd name="T10" fmla="*/ 212 w 268"/>
                <a:gd name="T11" fmla="*/ 0 h 195"/>
                <a:gd name="T12" fmla="*/ 232 w 268"/>
                <a:gd name="T13" fmla="*/ 0 h 195"/>
                <a:gd name="T14" fmla="*/ 250 w 268"/>
                <a:gd name="T15" fmla="*/ 0 h 195"/>
                <a:gd name="T16" fmla="*/ 266 w 268"/>
                <a:gd name="T17" fmla="*/ 4 h 195"/>
                <a:gd name="T18" fmla="*/ 254 w 268"/>
                <a:gd name="T19" fmla="*/ 33 h 195"/>
                <a:gd name="T20" fmla="*/ 250 w 268"/>
                <a:gd name="T21" fmla="*/ 47 h 195"/>
                <a:gd name="T22" fmla="*/ 236 w 268"/>
                <a:gd name="T23" fmla="*/ 73 h 195"/>
                <a:gd name="T24" fmla="*/ 224 w 268"/>
                <a:gd name="T25" fmla="*/ 101 h 195"/>
                <a:gd name="T26" fmla="*/ 216 w 268"/>
                <a:gd name="T27" fmla="*/ 115 h 195"/>
                <a:gd name="T28" fmla="*/ 212 w 268"/>
                <a:gd name="T29" fmla="*/ 125 h 195"/>
                <a:gd name="T30" fmla="*/ 206 w 268"/>
                <a:gd name="T31" fmla="*/ 143 h 195"/>
                <a:gd name="T32" fmla="*/ 200 w 268"/>
                <a:gd name="T33" fmla="*/ 157 h 195"/>
                <a:gd name="T34" fmla="*/ 192 w 268"/>
                <a:gd name="T35" fmla="*/ 169 h 195"/>
                <a:gd name="T36" fmla="*/ 188 w 268"/>
                <a:gd name="T37" fmla="*/ 177 h 195"/>
                <a:gd name="T38" fmla="*/ 182 w 268"/>
                <a:gd name="T39" fmla="*/ 187 h 195"/>
                <a:gd name="T40" fmla="*/ 174 w 268"/>
                <a:gd name="T41" fmla="*/ 189 h 195"/>
                <a:gd name="T42" fmla="*/ 170 w 268"/>
                <a:gd name="T43" fmla="*/ 189 h 195"/>
                <a:gd name="T44" fmla="*/ 162 w 268"/>
                <a:gd name="T45" fmla="*/ 195 h 195"/>
                <a:gd name="T46" fmla="*/ 156 w 268"/>
                <a:gd name="T47" fmla="*/ 191 h 195"/>
                <a:gd name="T48" fmla="*/ 152 w 268"/>
                <a:gd name="T49" fmla="*/ 183 h 195"/>
                <a:gd name="T50" fmla="*/ 144 w 268"/>
                <a:gd name="T51" fmla="*/ 179 h 195"/>
                <a:gd name="T52" fmla="*/ 148 w 268"/>
                <a:gd name="T53" fmla="*/ 175 h 195"/>
                <a:gd name="T54" fmla="*/ 140 w 268"/>
                <a:gd name="T55" fmla="*/ 171 h 195"/>
                <a:gd name="T56" fmla="*/ 132 w 268"/>
                <a:gd name="T57" fmla="*/ 171 h 195"/>
                <a:gd name="T58" fmla="*/ 138 w 268"/>
                <a:gd name="T59" fmla="*/ 169 h 195"/>
                <a:gd name="T60" fmla="*/ 134 w 268"/>
                <a:gd name="T61" fmla="*/ 161 h 195"/>
                <a:gd name="T62" fmla="*/ 126 w 268"/>
                <a:gd name="T63" fmla="*/ 161 h 195"/>
                <a:gd name="T64" fmla="*/ 118 w 268"/>
                <a:gd name="T65" fmla="*/ 157 h 195"/>
                <a:gd name="T66" fmla="*/ 114 w 268"/>
                <a:gd name="T67" fmla="*/ 147 h 195"/>
                <a:gd name="T68" fmla="*/ 110 w 268"/>
                <a:gd name="T69" fmla="*/ 149 h 195"/>
                <a:gd name="T70" fmla="*/ 102 w 268"/>
                <a:gd name="T71" fmla="*/ 149 h 195"/>
                <a:gd name="T72" fmla="*/ 86 w 268"/>
                <a:gd name="T73" fmla="*/ 153 h 195"/>
                <a:gd name="T74" fmla="*/ 80 w 268"/>
                <a:gd name="T75" fmla="*/ 145 h 195"/>
                <a:gd name="T76" fmla="*/ 74 w 268"/>
                <a:gd name="T77" fmla="*/ 139 h 195"/>
                <a:gd name="T78" fmla="*/ 70 w 268"/>
                <a:gd name="T79" fmla="*/ 147 h 195"/>
                <a:gd name="T80" fmla="*/ 66 w 268"/>
                <a:gd name="T81" fmla="*/ 137 h 195"/>
                <a:gd name="T82" fmla="*/ 60 w 268"/>
                <a:gd name="T83" fmla="*/ 139 h 195"/>
                <a:gd name="T84" fmla="*/ 50 w 268"/>
                <a:gd name="T85" fmla="*/ 137 h 195"/>
                <a:gd name="T86" fmla="*/ 44 w 268"/>
                <a:gd name="T87" fmla="*/ 131 h 195"/>
                <a:gd name="T88" fmla="*/ 36 w 268"/>
                <a:gd name="T89" fmla="*/ 135 h 195"/>
                <a:gd name="T90" fmla="*/ 26 w 268"/>
                <a:gd name="T91" fmla="*/ 137 h 195"/>
                <a:gd name="T92" fmla="*/ 22 w 268"/>
                <a:gd name="T93" fmla="*/ 129 h 195"/>
                <a:gd name="T94" fmla="*/ 20 w 268"/>
                <a:gd name="T95" fmla="*/ 121 h 195"/>
                <a:gd name="T96" fmla="*/ 24 w 268"/>
                <a:gd name="T97" fmla="*/ 113 h 195"/>
                <a:gd name="T98" fmla="*/ 20 w 268"/>
                <a:gd name="T99" fmla="*/ 101 h 195"/>
                <a:gd name="T100" fmla="*/ 12 w 268"/>
                <a:gd name="T101" fmla="*/ 93 h 195"/>
                <a:gd name="T102" fmla="*/ 6 w 268"/>
                <a:gd name="T103" fmla="*/ 89 h 195"/>
                <a:gd name="T104" fmla="*/ 2 w 268"/>
                <a:gd name="T105" fmla="*/ 81 h 195"/>
                <a:gd name="T106" fmla="*/ 10 w 268"/>
                <a:gd name="T107" fmla="*/ 69 h 195"/>
                <a:gd name="T108" fmla="*/ 24 w 268"/>
                <a:gd name="T109" fmla="*/ 59 h 195"/>
                <a:gd name="T110" fmla="*/ 40 w 268"/>
                <a:gd name="T111" fmla="*/ 47 h 195"/>
                <a:gd name="T112" fmla="*/ 52 w 268"/>
                <a:gd name="T113" fmla="*/ 39 h 195"/>
                <a:gd name="T114" fmla="*/ 58 w 268"/>
                <a:gd name="T115" fmla="*/ 24 h 195"/>
                <a:gd name="T116" fmla="*/ 72 w 268"/>
                <a:gd name="T11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8" h="195">
                  <a:moveTo>
                    <a:pt x="92" y="0"/>
                  </a:moveTo>
                  <a:lnTo>
                    <a:pt x="94" y="0"/>
                  </a:lnTo>
                  <a:lnTo>
                    <a:pt x="96" y="0"/>
                  </a:lnTo>
                  <a:lnTo>
                    <a:pt x="102" y="0"/>
                  </a:lnTo>
                  <a:lnTo>
                    <a:pt x="106" y="0"/>
                  </a:lnTo>
                  <a:lnTo>
                    <a:pt x="110" y="0"/>
                  </a:lnTo>
                  <a:lnTo>
                    <a:pt x="110" y="0"/>
                  </a:lnTo>
                  <a:lnTo>
                    <a:pt x="112" y="0"/>
                  </a:lnTo>
                  <a:lnTo>
                    <a:pt x="114" y="0"/>
                  </a:lnTo>
                  <a:lnTo>
                    <a:pt x="118" y="0"/>
                  </a:lnTo>
                  <a:lnTo>
                    <a:pt x="120" y="0"/>
                  </a:lnTo>
                  <a:lnTo>
                    <a:pt x="122" y="0"/>
                  </a:lnTo>
                  <a:lnTo>
                    <a:pt x="124" y="0"/>
                  </a:lnTo>
                  <a:lnTo>
                    <a:pt x="126" y="0"/>
                  </a:lnTo>
                  <a:lnTo>
                    <a:pt x="134" y="0"/>
                  </a:lnTo>
                  <a:lnTo>
                    <a:pt x="138" y="0"/>
                  </a:lnTo>
                  <a:lnTo>
                    <a:pt x="142" y="0"/>
                  </a:lnTo>
                  <a:lnTo>
                    <a:pt x="144" y="0"/>
                  </a:lnTo>
                  <a:lnTo>
                    <a:pt x="150" y="0"/>
                  </a:lnTo>
                  <a:lnTo>
                    <a:pt x="158" y="0"/>
                  </a:lnTo>
                  <a:lnTo>
                    <a:pt x="160" y="0"/>
                  </a:lnTo>
                  <a:lnTo>
                    <a:pt x="164" y="0"/>
                  </a:lnTo>
                  <a:lnTo>
                    <a:pt x="166" y="0"/>
                  </a:lnTo>
                  <a:lnTo>
                    <a:pt x="170" y="0"/>
                  </a:lnTo>
                  <a:lnTo>
                    <a:pt x="172" y="0"/>
                  </a:lnTo>
                  <a:lnTo>
                    <a:pt x="178" y="0"/>
                  </a:lnTo>
                  <a:lnTo>
                    <a:pt x="180" y="0"/>
                  </a:lnTo>
                  <a:lnTo>
                    <a:pt x="184" y="0"/>
                  </a:lnTo>
                  <a:lnTo>
                    <a:pt x="186" y="0"/>
                  </a:lnTo>
                  <a:lnTo>
                    <a:pt x="190" y="0"/>
                  </a:lnTo>
                  <a:lnTo>
                    <a:pt x="200" y="0"/>
                  </a:lnTo>
                  <a:lnTo>
                    <a:pt x="204" y="0"/>
                  </a:lnTo>
                  <a:lnTo>
                    <a:pt x="206" y="0"/>
                  </a:lnTo>
                  <a:lnTo>
                    <a:pt x="208" y="0"/>
                  </a:lnTo>
                  <a:lnTo>
                    <a:pt x="210" y="0"/>
                  </a:lnTo>
                  <a:lnTo>
                    <a:pt x="212" y="0"/>
                  </a:lnTo>
                  <a:lnTo>
                    <a:pt x="214" y="0"/>
                  </a:lnTo>
                  <a:lnTo>
                    <a:pt x="216" y="0"/>
                  </a:lnTo>
                  <a:lnTo>
                    <a:pt x="218" y="0"/>
                  </a:lnTo>
                  <a:lnTo>
                    <a:pt x="226" y="0"/>
                  </a:lnTo>
                  <a:lnTo>
                    <a:pt x="228" y="0"/>
                  </a:lnTo>
                  <a:lnTo>
                    <a:pt x="232" y="0"/>
                  </a:lnTo>
                  <a:lnTo>
                    <a:pt x="234" y="0"/>
                  </a:lnTo>
                  <a:lnTo>
                    <a:pt x="236" y="0"/>
                  </a:lnTo>
                  <a:lnTo>
                    <a:pt x="238" y="0"/>
                  </a:lnTo>
                  <a:lnTo>
                    <a:pt x="240" y="0"/>
                  </a:lnTo>
                  <a:lnTo>
                    <a:pt x="244" y="0"/>
                  </a:lnTo>
                  <a:lnTo>
                    <a:pt x="250" y="0"/>
                  </a:lnTo>
                  <a:lnTo>
                    <a:pt x="252" y="0"/>
                  </a:lnTo>
                  <a:lnTo>
                    <a:pt x="258" y="0"/>
                  </a:lnTo>
                  <a:lnTo>
                    <a:pt x="260" y="0"/>
                  </a:lnTo>
                  <a:lnTo>
                    <a:pt x="264" y="0"/>
                  </a:lnTo>
                  <a:lnTo>
                    <a:pt x="268" y="0"/>
                  </a:lnTo>
                  <a:lnTo>
                    <a:pt x="266" y="4"/>
                  </a:lnTo>
                  <a:lnTo>
                    <a:pt x="264" y="12"/>
                  </a:lnTo>
                  <a:lnTo>
                    <a:pt x="260" y="18"/>
                  </a:lnTo>
                  <a:lnTo>
                    <a:pt x="258" y="20"/>
                  </a:lnTo>
                  <a:lnTo>
                    <a:pt x="258" y="24"/>
                  </a:lnTo>
                  <a:lnTo>
                    <a:pt x="254" y="31"/>
                  </a:lnTo>
                  <a:lnTo>
                    <a:pt x="254" y="33"/>
                  </a:lnTo>
                  <a:lnTo>
                    <a:pt x="254" y="35"/>
                  </a:lnTo>
                  <a:lnTo>
                    <a:pt x="254" y="37"/>
                  </a:lnTo>
                  <a:lnTo>
                    <a:pt x="254" y="39"/>
                  </a:lnTo>
                  <a:lnTo>
                    <a:pt x="252" y="41"/>
                  </a:lnTo>
                  <a:lnTo>
                    <a:pt x="250" y="45"/>
                  </a:lnTo>
                  <a:lnTo>
                    <a:pt x="250" y="47"/>
                  </a:lnTo>
                  <a:lnTo>
                    <a:pt x="248" y="53"/>
                  </a:lnTo>
                  <a:lnTo>
                    <a:pt x="246" y="57"/>
                  </a:lnTo>
                  <a:lnTo>
                    <a:pt x="242" y="65"/>
                  </a:lnTo>
                  <a:lnTo>
                    <a:pt x="240" y="65"/>
                  </a:lnTo>
                  <a:lnTo>
                    <a:pt x="238" y="71"/>
                  </a:lnTo>
                  <a:lnTo>
                    <a:pt x="236" y="73"/>
                  </a:lnTo>
                  <a:lnTo>
                    <a:pt x="234" y="77"/>
                  </a:lnTo>
                  <a:lnTo>
                    <a:pt x="234" y="81"/>
                  </a:lnTo>
                  <a:lnTo>
                    <a:pt x="230" y="85"/>
                  </a:lnTo>
                  <a:lnTo>
                    <a:pt x="228" y="91"/>
                  </a:lnTo>
                  <a:lnTo>
                    <a:pt x="226" y="95"/>
                  </a:lnTo>
                  <a:lnTo>
                    <a:pt x="224" y="101"/>
                  </a:lnTo>
                  <a:lnTo>
                    <a:pt x="222" y="103"/>
                  </a:lnTo>
                  <a:lnTo>
                    <a:pt x="220" y="107"/>
                  </a:lnTo>
                  <a:lnTo>
                    <a:pt x="220" y="109"/>
                  </a:lnTo>
                  <a:lnTo>
                    <a:pt x="220" y="111"/>
                  </a:lnTo>
                  <a:lnTo>
                    <a:pt x="218" y="113"/>
                  </a:lnTo>
                  <a:lnTo>
                    <a:pt x="216" y="115"/>
                  </a:lnTo>
                  <a:lnTo>
                    <a:pt x="216" y="117"/>
                  </a:lnTo>
                  <a:lnTo>
                    <a:pt x="214" y="119"/>
                  </a:lnTo>
                  <a:lnTo>
                    <a:pt x="214" y="121"/>
                  </a:lnTo>
                  <a:lnTo>
                    <a:pt x="212" y="121"/>
                  </a:lnTo>
                  <a:lnTo>
                    <a:pt x="212" y="123"/>
                  </a:lnTo>
                  <a:lnTo>
                    <a:pt x="212" y="125"/>
                  </a:lnTo>
                  <a:lnTo>
                    <a:pt x="210" y="127"/>
                  </a:lnTo>
                  <a:lnTo>
                    <a:pt x="210" y="129"/>
                  </a:lnTo>
                  <a:lnTo>
                    <a:pt x="208" y="131"/>
                  </a:lnTo>
                  <a:lnTo>
                    <a:pt x="208" y="133"/>
                  </a:lnTo>
                  <a:lnTo>
                    <a:pt x="206" y="137"/>
                  </a:lnTo>
                  <a:lnTo>
                    <a:pt x="206" y="143"/>
                  </a:lnTo>
                  <a:lnTo>
                    <a:pt x="204" y="145"/>
                  </a:lnTo>
                  <a:lnTo>
                    <a:pt x="204" y="147"/>
                  </a:lnTo>
                  <a:lnTo>
                    <a:pt x="202" y="149"/>
                  </a:lnTo>
                  <a:lnTo>
                    <a:pt x="202" y="151"/>
                  </a:lnTo>
                  <a:lnTo>
                    <a:pt x="200" y="153"/>
                  </a:lnTo>
                  <a:lnTo>
                    <a:pt x="200" y="157"/>
                  </a:lnTo>
                  <a:lnTo>
                    <a:pt x="198" y="159"/>
                  </a:lnTo>
                  <a:lnTo>
                    <a:pt x="196" y="161"/>
                  </a:lnTo>
                  <a:lnTo>
                    <a:pt x="196" y="163"/>
                  </a:lnTo>
                  <a:lnTo>
                    <a:pt x="194" y="165"/>
                  </a:lnTo>
                  <a:lnTo>
                    <a:pt x="194" y="167"/>
                  </a:lnTo>
                  <a:lnTo>
                    <a:pt x="192" y="169"/>
                  </a:lnTo>
                  <a:lnTo>
                    <a:pt x="192" y="171"/>
                  </a:lnTo>
                  <a:lnTo>
                    <a:pt x="192" y="173"/>
                  </a:lnTo>
                  <a:lnTo>
                    <a:pt x="190" y="173"/>
                  </a:lnTo>
                  <a:lnTo>
                    <a:pt x="190" y="175"/>
                  </a:lnTo>
                  <a:lnTo>
                    <a:pt x="190" y="177"/>
                  </a:lnTo>
                  <a:lnTo>
                    <a:pt x="188" y="177"/>
                  </a:lnTo>
                  <a:lnTo>
                    <a:pt x="188" y="179"/>
                  </a:lnTo>
                  <a:lnTo>
                    <a:pt x="188" y="181"/>
                  </a:lnTo>
                  <a:lnTo>
                    <a:pt x="186" y="183"/>
                  </a:lnTo>
                  <a:lnTo>
                    <a:pt x="186" y="185"/>
                  </a:lnTo>
                  <a:lnTo>
                    <a:pt x="184" y="187"/>
                  </a:lnTo>
                  <a:lnTo>
                    <a:pt x="182" y="187"/>
                  </a:lnTo>
                  <a:lnTo>
                    <a:pt x="180" y="187"/>
                  </a:lnTo>
                  <a:lnTo>
                    <a:pt x="178" y="187"/>
                  </a:lnTo>
                  <a:lnTo>
                    <a:pt x="176" y="189"/>
                  </a:lnTo>
                  <a:lnTo>
                    <a:pt x="176" y="191"/>
                  </a:lnTo>
                  <a:lnTo>
                    <a:pt x="174" y="191"/>
                  </a:lnTo>
                  <a:lnTo>
                    <a:pt x="174" y="189"/>
                  </a:lnTo>
                  <a:lnTo>
                    <a:pt x="174" y="187"/>
                  </a:lnTo>
                  <a:lnTo>
                    <a:pt x="174" y="185"/>
                  </a:lnTo>
                  <a:lnTo>
                    <a:pt x="172" y="185"/>
                  </a:lnTo>
                  <a:lnTo>
                    <a:pt x="172" y="187"/>
                  </a:lnTo>
                  <a:lnTo>
                    <a:pt x="170" y="187"/>
                  </a:lnTo>
                  <a:lnTo>
                    <a:pt x="170" y="189"/>
                  </a:lnTo>
                  <a:lnTo>
                    <a:pt x="170" y="191"/>
                  </a:lnTo>
                  <a:lnTo>
                    <a:pt x="168" y="191"/>
                  </a:lnTo>
                  <a:lnTo>
                    <a:pt x="166" y="191"/>
                  </a:lnTo>
                  <a:lnTo>
                    <a:pt x="166" y="193"/>
                  </a:lnTo>
                  <a:lnTo>
                    <a:pt x="164" y="193"/>
                  </a:lnTo>
                  <a:lnTo>
                    <a:pt x="162" y="195"/>
                  </a:lnTo>
                  <a:lnTo>
                    <a:pt x="160" y="195"/>
                  </a:lnTo>
                  <a:lnTo>
                    <a:pt x="158" y="195"/>
                  </a:lnTo>
                  <a:lnTo>
                    <a:pt x="158" y="193"/>
                  </a:lnTo>
                  <a:lnTo>
                    <a:pt x="158" y="193"/>
                  </a:lnTo>
                  <a:lnTo>
                    <a:pt x="158" y="191"/>
                  </a:lnTo>
                  <a:lnTo>
                    <a:pt x="156" y="191"/>
                  </a:lnTo>
                  <a:lnTo>
                    <a:pt x="156" y="189"/>
                  </a:lnTo>
                  <a:lnTo>
                    <a:pt x="156" y="187"/>
                  </a:lnTo>
                  <a:lnTo>
                    <a:pt x="156" y="185"/>
                  </a:lnTo>
                  <a:lnTo>
                    <a:pt x="156" y="183"/>
                  </a:lnTo>
                  <a:lnTo>
                    <a:pt x="154" y="183"/>
                  </a:lnTo>
                  <a:lnTo>
                    <a:pt x="152" y="183"/>
                  </a:lnTo>
                  <a:lnTo>
                    <a:pt x="150" y="183"/>
                  </a:lnTo>
                  <a:lnTo>
                    <a:pt x="146" y="183"/>
                  </a:lnTo>
                  <a:lnTo>
                    <a:pt x="144" y="181"/>
                  </a:lnTo>
                  <a:lnTo>
                    <a:pt x="142" y="181"/>
                  </a:lnTo>
                  <a:lnTo>
                    <a:pt x="142" y="179"/>
                  </a:lnTo>
                  <a:lnTo>
                    <a:pt x="144" y="179"/>
                  </a:lnTo>
                  <a:lnTo>
                    <a:pt x="146" y="179"/>
                  </a:lnTo>
                  <a:lnTo>
                    <a:pt x="148" y="179"/>
                  </a:lnTo>
                  <a:lnTo>
                    <a:pt x="150" y="179"/>
                  </a:lnTo>
                  <a:lnTo>
                    <a:pt x="150" y="177"/>
                  </a:lnTo>
                  <a:lnTo>
                    <a:pt x="150" y="175"/>
                  </a:lnTo>
                  <a:lnTo>
                    <a:pt x="148" y="175"/>
                  </a:lnTo>
                  <a:lnTo>
                    <a:pt x="146" y="175"/>
                  </a:lnTo>
                  <a:lnTo>
                    <a:pt x="144" y="175"/>
                  </a:lnTo>
                  <a:lnTo>
                    <a:pt x="144" y="173"/>
                  </a:lnTo>
                  <a:lnTo>
                    <a:pt x="142" y="173"/>
                  </a:lnTo>
                  <a:lnTo>
                    <a:pt x="142" y="171"/>
                  </a:lnTo>
                  <a:lnTo>
                    <a:pt x="140" y="171"/>
                  </a:lnTo>
                  <a:lnTo>
                    <a:pt x="138" y="171"/>
                  </a:lnTo>
                  <a:lnTo>
                    <a:pt x="138" y="173"/>
                  </a:lnTo>
                  <a:lnTo>
                    <a:pt x="136" y="173"/>
                  </a:lnTo>
                  <a:lnTo>
                    <a:pt x="134" y="173"/>
                  </a:lnTo>
                  <a:lnTo>
                    <a:pt x="132" y="173"/>
                  </a:lnTo>
                  <a:lnTo>
                    <a:pt x="132" y="171"/>
                  </a:lnTo>
                  <a:lnTo>
                    <a:pt x="132" y="169"/>
                  </a:lnTo>
                  <a:lnTo>
                    <a:pt x="132" y="167"/>
                  </a:lnTo>
                  <a:lnTo>
                    <a:pt x="134" y="167"/>
                  </a:lnTo>
                  <a:lnTo>
                    <a:pt x="134" y="169"/>
                  </a:lnTo>
                  <a:lnTo>
                    <a:pt x="136" y="169"/>
                  </a:lnTo>
                  <a:lnTo>
                    <a:pt x="138" y="169"/>
                  </a:lnTo>
                  <a:lnTo>
                    <a:pt x="138" y="167"/>
                  </a:lnTo>
                  <a:lnTo>
                    <a:pt x="138" y="165"/>
                  </a:lnTo>
                  <a:lnTo>
                    <a:pt x="136" y="165"/>
                  </a:lnTo>
                  <a:lnTo>
                    <a:pt x="134" y="165"/>
                  </a:lnTo>
                  <a:lnTo>
                    <a:pt x="134" y="163"/>
                  </a:lnTo>
                  <a:lnTo>
                    <a:pt x="134" y="161"/>
                  </a:lnTo>
                  <a:lnTo>
                    <a:pt x="134" y="161"/>
                  </a:lnTo>
                  <a:lnTo>
                    <a:pt x="132" y="161"/>
                  </a:lnTo>
                  <a:lnTo>
                    <a:pt x="130" y="161"/>
                  </a:lnTo>
                  <a:lnTo>
                    <a:pt x="130" y="161"/>
                  </a:lnTo>
                  <a:lnTo>
                    <a:pt x="128" y="161"/>
                  </a:lnTo>
                  <a:lnTo>
                    <a:pt x="126" y="161"/>
                  </a:lnTo>
                  <a:lnTo>
                    <a:pt x="124" y="161"/>
                  </a:lnTo>
                  <a:lnTo>
                    <a:pt x="122" y="161"/>
                  </a:lnTo>
                  <a:lnTo>
                    <a:pt x="120" y="161"/>
                  </a:lnTo>
                  <a:lnTo>
                    <a:pt x="120" y="159"/>
                  </a:lnTo>
                  <a:lnTo>
                    <a:pt x="120" y="157"/>
                  </a:lnTo>
                  <a:lnTo>
                    <a:pt x="118" y="157"/>
                  </a:lnTo>
                  <a:lnTo>
                    <a:pt x="118" y="155"/>
                  </a:lnTo>
                  <a:lnTo>
                    <a:pt x="118" y="153"/>
                  </a:lnTo>
                  <a:lnTo>
                    <a:pt x="118" y="151"/>
                  </a:lnTo>
                  <a:lnTo>
                    <a:pt x="116" y="149"/>
                  </a:lnTo>
                  <a:lnTo>
                    <a:pt x="116" y="147"/>
                  </a:lnTo>
                  <a:lnTo>
                    <a:pt x="114" y="147"/>
                  </a:lnTo>
                  <a:lnTo>
                    <a:pt x="114" y="149"/>
                  </a:lnTo>
                  <a:lnTo>
                    <a:pt x="112" y="149"/>
                  </a:lnTo>
                  <a:lnTo>
                    <a:pt x="112" y="147"/>
                  </a:lnTo>
                  <a:lnTo>
                    <a:pt x="110" y="147"/>
                  </a:lnTo>
                  <a:lnTo>
                    <a:pt x="110" y="147"/>
                  </a:lnTo>
                  <a:lnTo>
                    <a:pt x="110" y="149"/>
                  </a:lnTo>
                  <a:lnTo>
                    <a:pt x="108" y="149"/>
                  </a:lnTo>
                  <a:lnTo>
                    <a:pt x="108" y="151"/>
                  </a:lnTo>
                  <a:lnTo>
                    <a:pt x="106" y="151"/>
                  </a:lnTo>
                  <a:lnTo>
                    <a:pt x="104" y="151"/>
                  </a:lnTo>
                  <a:lnTo>
                    <a:pt x="102" y="151"/>
                  </a:lnTo>
                  <a:lnTo>
                    <a:pt x="102" y="149"/>
                  </a:lnTo>
                  <a:lnTo>
                    <a:pt x="100" y="149"/>
                  </a:lnTo>
                  <a:lnTo>
                    <a:pt x="98" y="149"/>
                  </a:lnTo>
                  <a:lnTo>
                    <a:pt x="92" y="151"/>
                  </a:lnTo>
                  <a:lnTo>
                    <a:pt x="90" y="151"/>
                  </a:lnTo>
                  <a:lnTo>
                    <a:pt x="88" y="153"/>
                  </a:lnTo>
                  <a:lnTo>
                    <a:pt x="86" y="153"/>
                  </a:lnTo>
                  <a:lnTo>
                    <a:pt x="86" y="151"/>
                  </a:lnTo>
                  <a:lnTo>
                    <a:pt x="86" y="149"/>
                  </a:lnTo>
                  <a:lnTo>
                    <a:pt x="86" y="147"/>
                  </a:lnTo>
                  <a:lnTo>
                    <a:pt x="84" y="147"/>
                  </a:lnTo>
                  <a:lnTo>
                    <a:pt x="82" y="147"/>
                  </a:lnTo>
                  <a:lnTo>
                    <a:pt x="80" y="145"/>
                  </a:lnTo>
                  <a:lnTo>
                    <a:pt x="78" y="145"/>
                  </a:lnTo>
                  <a:lnTo>
                    <a:pt x="78" y="143"/>
                  </a:lnTo>
                  <a:lnTo>
                    <a:pt x="78" y="141"/>
                  </a:lnTo>
                  <a:lnTo>
                    <a:pt x="78" y="139"/>
                  </a:lnTo>
                  <a:lnTo>
                    <a:pt x="76" y="139"/>
                  </a:lnTo>
                  <a:lnTo>
                    <a:pt x="74" y="139"/>
                  </a:lnTo>
                  <a:lnTo>
                    <a:pt x="74" y="141"/>
                  </a:lnTo>
                  <a:lnTo>
                    <a:pt x="74" y="143"/>
                  </a:lnTo>
                  <a:lnTo>
                    <a:pt x="74" y="145"/>
                  </a:lnTo>
                  <a:lnTo>
                    <a:pt x="74" y="147"/>
                  </a:lnTo>
                  <a:lnTo>
                    <a:pt x="72" y="147"/>
                  </a:lnTo>
                  <a:lnTo>
                    <a:pt x="70" y="147"/>
                  </a:lnTo>
                  <a:lnTo>
                    <a:pt x="68" y="145"/>
                  </a:lnTo>
                  <a:lnTo>
                    <a:pt x="68" y="143"/>
                  </a:lnTo>
                  <a:lnTo>
                    <a:pt x="68" y="141"/>
                  </a:lnTo>
                  <a:lnTo>
                    <a:pt x="68" y="139"/>
                  </a:lnTo>
                  <a:lnTo>
                    <a:pt x="68" y="137"/>
                  </a:lnTo>
                  <a:lnTo>
                    <a:pt x="66" y="137"/>
                  </a:lnTo>
                  <a:lnTo>
                    <a:pt x="64" y="137"/>
                  </a:lnTo>
                  <a:lnTo>
                    <a:pt x="62" y="135"/>
                  </a:lnTo>
                  <a:lnTo>
                    <a:pt x="60" y="135"/>
                  </a:lnTo>
                  <a:lnTo>
                    <a:pt x="60" y="137"/>
                  </a:lnTo>
                  <a:lnTo>
                    <a:pt x="60" y="137"/>
                  </a:lnTo>
                  <a:lnTo>
                    <a:pt x="60" y="139"/>
                  </a:lnTo>
                  <a:lnTo>
                    <a:pt x="58" y="139"/>
                  </a:lnTo>
                  <a:lnTo>
                    <a:pt x="56" y="139"/>
                  </a:lnTo>
                  <a:lnTo>
                    <a:pt x="54" y="139"/>
                  </a:lnTo>
                  <a:lnTo>
                    <a:pt x="52" y="139"/>
                  </a:lnTo>
                  <a:lnTo>
                    <a:pt x="50" y="139"/>
                  </a:lnTo>
                  <a:lnTo>
                    <a:pt x="50" y="137"/>
                  </a:lnTo>
                  <a:lnTo>
                    <a:pt x="50" y="135"/>
                  </a:lnTo>
                  <a:lnTo>
                    <a:pt x="48" y="135"/>
                  </a:lnTo>
                  <a:lnTo>
                    <a:pt x="48" y="133"/>
                  </a:lnTo>
                  <a:lnTo>
                    <a:pt x="46" y="133"/>
                  </a:lnTo>
                  <a:lnTo>
                    <a:pt x="46" y="131"/>
                  </a:lnTo>
                  <a:lnTo>
                    <a:pt x="44" y="131"/>
                  </a:lnTo>
                  <a:lnTo>
                    <a:pt x="42" y="131"/>
                  </a:lnTo>
                  <a:lnTo>
                    <a:pt x="40" y="131"/>
                  </a:lnTo>
                  <a:lnTo>
                    <a:pt x="40" y="133"/>
                  </a:lnTo>
                  <a:lnTo>
                    <a:pt x="38" y="133"/>
                  </a:lnTo>
                  <a:lnTo>
                    <a:pt x="38" y="135"/>
                  </a:lnTo>
                  <a:lnTo>
                    <a:pt x="36" y="135"/>
                  </a:lnTo>
                  <a:lnTo>
                    <a:pt x="36" y="137"/>
                  </a:lnTo>
                  <a:lnTo>
                    <a:pt x="34" y="137"/>
                  </a:lnTo>
                  <a:lnTo>
                    <a:pt x="32" y="137"/>
                  </a:lnTo>
                  <a:lnTo>
                    <a:pt x="30" y="137"/>
                  </a:lnTo>
                  <a:lnTo>
                    <a:pt x="28" y="137"/>
                  </a:lnTo>
                  <a:lnTo>
                    <a:pt x="26" y="137"/>
                  </a:lnTo>
                  <a:lnTo>
                    <a:pt x="26" y="135"/>
                  </a:lnTo>
                  <a:lnTo>
                    <a:pt x="26" y="133"/>
                  </a:lnTo>
                  <a:lnTo>
                    <a:pt x="24" y="133"/>
                  </a:lnTo>
                  <a:lnTo>
                    <a:pt x="24" y="131"/>
                  </a:lnTo>
                  <a:lnTo>
                    <a:pt x="22" y="131"/>
                  </a:lnTo>
                  <a:lnTo>
                    <a:pt x="22" y="129"/>
                  </a:lnTo>
                  <a:lnTo>
                    <a:pt x="20" y="127"/>
                  </a:lnTo>
                  <a:lnTo>
                    <a:pt x="18" y="127"/>
                  </a:lnTo>
                  <a:lnTo>
                    <a:pt x="18" y="125"/>
                  </a:lnTo>
                  <a:lnTo>
                    <a:pt x="18" y="123"/>
                  </a:lnTo>
                  <a:lnTo>
                    <a:pt x="20" y="123"/>
                  </a:lnTo>
                  <a:lnTo>
                    <a:pt x="20" y="121"/>
                  </a:lnTo>
                  <a:lnTo>
                    <a:pt x="22" y="121"/>
                  </a:lnTo>
                  <a:lnTo>
                    <a:pt x="22" y="117"/>
                  </a:lnTo>
                  <a:lnTo>
                    <a:pt x="22" y="115"/>
                  </a:lnTo>
                  <a:lnTo>
                    <a:pt x="22" y="113"/>
                  </a:lnTo>
                  <a:lnTo>
                    <a:pt x="24" y="113"/>
                  </a:lnTo>
                  <a:lnTo>
                    <a:pt x="24" y="113"/>
                  </a:lnTo>
                  <a:lnTo>
                    <a:pt x="24" y="111"/>
                  </a:lnTo>
                  <a:lnTo>
                    <a:pt x="24" y="109"/>
                  </a:lnTo>
                  <a:lnTo>
                    <a:pt x="22" y="107"/>
                  </a:lnTo>
                  <a:lnTo>
                    <a:pt x="22" y="105"/>
                  </a:lnTo>
                  <a:lnTo>
                    <a:pt x="22" y="103"/>
                  </a:lnTo>
                  <a:lnTo>
                    <a:pt x="20" y="101"/>
                  </a:lnTo>
                  <a:lnTo>
                    <a:pt x="20" y="99"/>
                  </a:lnTo>
                  <a:lnTo>
                    <a:pt x="18" y="99"/>
                  </a:lnTo>
                  <a:lnTo>
                    <a:pt x="18" y="97"/>
                  </a:lnTo>
                  <a:lnTo>
                    <a:pt x="16" y="95"/>
                  </a:lnTo>
                  <a:lnTo>
                    <a:pt x="14" y="93"/>
                  </a:lnTo>
                  <a:lnTo>
                    <a:pt x="12" y="93"/>
                  </a:lnTo>
                  <a:lnTo>
                    <a:pt x="12" y="91"/>
                  </a:lnTo>
                  <a:lnTo>
                    <a:pt x="12" y="91"/>
                  </a:lnTo>
                  <a:lnTo>
                    <a:pt x="10" y="91"/>
                  </a:lnTo>
                  <a:lnTo>
                    <a:pt x="8" y="91"/>
                  </a:lnTo>
                  <a:lnTo>
                    <a:pt x="8" y="89"/>
                  </a:lnTo>
                  <a:lnTo>
                    <a:pt x="6" y="89"/>
                  </a:lnTo>
                  <a:lnTo>
                    <a:pt x="4" y="89"/>
                  </a:lnTo>
                  <a:lnTo>
                    <a:pt x="2" y="87"/>
                  </a:lnTo>
                  <a:lnTo>
                    <a:pt x="0" y="87"/>
                  </a:lnTo>
                  <a:lnTo>
                    <a:pt x="0" y="85"/>
                  </a:lnTo>
                  <a:lnTo>
                    <a:pt x="0" y="83"/>
                  </a:lnTo>
                  <a:lnTo>
                    <a:pt x="2" y="81"/>
                  </a:lnTo>
                  <a:lnTo>
                    <a:pt x="2" y="79"/>
                  </a:lnTo>
                  <a:lnTo>
                    <a:pt x="2" y="75"/>
                  </a:lnTo>
                  <a:lnTo>
                    <a:pt x="4" y="73"/>
                  </a:lnTo>
                  <a:lnTo>
                    <a:pt x="8" y="71"/>
                  </a:lnTo>
                  <a:lnTo>
                    <a:pt x="8" y="69"/>
                  </a:lnTo>
                  <a:lnTo>
                    <a:pt x="10" y="69"/>
                  </a:lnTo>
                  <a:lnTo>
                    <a:pt x="10" y="67"/>
                  </a:lnTo>
                  <a:lnTo>
                    <a:pt x="12" y="67"/>
                  </a:lnTo>
                  <a:lnTo>
                    <a:pt x="12" y="67"/>
                  </a:lnTo>
                  <a:lnTo>
                    <a:pt x="14" y="65"/>
                  </a:lnTo>
                  <a:lnTo>
                    <a:pt x="22" y="61"/>
                  </a:lnTo>
                  <a:lnTo>
                    <a:pt x="24" y="59"/>
                  </a:lnTo>
                  <a:lnTo>
                    <a:pt x="26" y="57"/>
                  </a:lnTo>
                  <a:lnTo>
                    <a:pt x="28" y="55"/>
                  </a:lnTo>
                  <a:lnTo>
                    <a:pt x="30" y="53"/>
                  </a:lnTo>
                  <a:lnTo>
                    <a:pt x="36" y="51"/>
                  </a:lnTo>
                  <a:lnTo>
                    <a:pt x="38" y="49"/>
                  </a:lnTo>
                  <a:lnTo>
                    <a:pt x="40" y="47"/>
                  </a:lnTo>
                  <a:lnTo>
                    <a:pt x="44" y="45"/>
                  </a:lnTo>
                  <a:lnTo>
                    <a:pt x="46" y="43"/>
                  </a:lnTo>
                  <a:lnTo>
                    <a:pt x="48" y="41"/>
                  </a:lnTo>
                  <a:lnTo>
                    <a:pt x="50" y="41"/>
                  </a:lnTo>
                  <a:lnTo>
                    <a:pt x="50" y="39"/>
                  </a:lnTo>
                  <a:lnTo>
                    <a:pt x="52" y="39"/>
                  </a:lnTo>
                  <a:lnTo>
                    <a:pt x="52" y="35"/>
                  </a:lnTo>
                  <a:lnTo>
                    <a:pt x="54" y="33"/>
                  </a:lnTo>
                  <a:lnTo>
                    <a:pt x="54" y="31"/>
                  </a:lnTo>
                  <a:lnTo>
                    <a:pt x="56" y="31"/>
                  </a:lnTo>
                  <a:lnTo>
                    <a:pt x="56" y="26"/>
                  </a:lnTo>
                  <a:lnTo>
                    <a:pt x="58" y="24"/>
                  </a:lnTo>
                  <a:lnTo>
                    <a:pt x="58" y="22"/>
                  </a:lnTo>
                  <a:lnTo>
                    <a:pt x="60" y="20"/>
                  </a:lnTo>
                  <a:lnTo>
                    <a:pt x="60" y="14"/>
                  </a:lnTo>
                  <a:lnTo>
                    <a:pt x="62" y="12"/>
                  </a:lnTo>
                  <a:lnTo>
                    <a:pt x="68" y="0"/>
                  </a:lnTo>
                  <a:lnTo>
                    <a:pt x="72" y="0"/>
                  </a:lnTo>
                  <a:lnTo>
                    <a:pt x="74" y="0"/>
                  </a:lnTo>
                  <a:lnTo>
                    <a:pt x="76" y="0"/>
                  </a:lnTo>
                  <a:lnTo>
                    <a:pt x="78" y="0"/>
                  </a:lnTo>
                  <a:lnTo>
                    <a:pt x="82" y="0"/>
                  </a:lnTo>
                  <a:lnTo>
                    <a:pt x="92"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6" name="Freeform 241"/>
            <p:cNvSpPr>
              <a:spLocks/>
            </p:cNvSpPr>
            <p:nvPr/>
          </p:nvSpPr>
          <p:spPr bwMode="auto">
            <a:xfrm>
              <a:off x="6400800" y="4010025"/>
              <a:ext cx="336550" cy="319088"/>
            </a:xfrm>
            <a:custGeom>
              <a:avLst/>
              <a:gdLst>
                <a:gd name="T0" fmla="*/ 88 w 212"/>
                <a:gd name="T1" fmla="*/ 12 h 201"/>
                <a:gd name="T2" fmla="*/ 88 w 212"/>
                <a:gd name="T3" fmla="*/ 16 h 201"/>
                <a:gd name="T4" fmla="*/ 92 w 212"/>
                <a:gd name="T5" fmla="*/ 24 h 201"/>
                <a:gd name="T6" fmla="*/ 100 w 212"/>
                <a:gd name="T7" fmla="*/ 22 h 201"/>
                <a:gd name="T8" fmla="*/ 110 w 212"/>
                <a:gd name="T9" fmla="*/ 20 h 201"/>
                <a:gd name="T10" fmla="*/ 124 w 212"/>
                <a:gd name="T11" fmla="*/ 20 h 201"/>
                <a:gd name="T12" fmla="*/ 132 w 212"/>
                <a:gd name="T13" fmla="*/ 20 h 201"/>
                <a:gd name="T14" fmla="*/ 140 w 212"/>
                <a:gd name="T15" fmla="*/ 20 h 201"/>
                <a:gd name="T16" fmla="*/ 146 w 212"/>
                <a:gd name="T17" fmla="*/ 22 h 201"/>
                <a:gd name="T18" fmla="*/ 156 w 212"/>
                <a:gd name="T19" fmla="*/ 22 h 201"/>
                <a:gd name="T20" fmla="*/ 162 w 212"/>
                <a:gd name="T21" fmla="*/ 22 h 201"/>
                <a:gd name="T22" fmla="*/ 176 w 212"/>
                <a:gd name="T23" fmla="*/ 22 h 201"/>
                <a:gd name="T24" fmla="*/ 172 w 212"/>
                <a:gd name="T25" fmla="*/ 30 h 201"/>
                <a:gd name="T26" fmla="*/ 178 w 212"/>
                <a:gd name="T27" fmla="*/ 36 h 201"/>
                <a:gd name="T28" fmla="*/ 184 w 212"/>
                <a:gd name="T29" fmla="*/ 44 h 201"/>
                <a:gd name="T30" fmla="*/ 194 w 212"/>
                <a:gd name="T31" fmla="*/ 56 h 201"/>
                <a:gd name="T32" fmla="*/ 200 w 212"/>
                <a:gd name="T33" fmla="*/ 62 h 201"/>
                <a:gd name="T34" fmla="*/ 204 w 212"/>
                <a:gd name="T35" fmla="*/ 66 h 201"/>
                <a:gd name="T36" fmla="*/ 212 w 212"/>
                <a:gd name="T37" fmla="*/ 78 h 201"/>
                <a:gd name="T38" fmla="*/ 206 w 212"/>
                <a:gd name="T39" fmla="*/ 84 h 201"/>
                <a:gd name="T40" fmla="*/ 192 w 212"/>
                <a:gd name="T41" fmla="*/ 98 h 201"/>
                <a:gd name="T42" fmla="*/ 182 w 212"/>
                <a:gd name="T43" fmla="*/ 104 h 201"/>
                <a:gd name="T44" fmla="*/ 166 w 212"/>
                <a:gd name="T45" fmla="*/ 116 h 201"/>
                <a:gd name="T46" fmla="*/ 158 w 212"/>
                <a:gd name="T47" fmla="*/ 124 h 201"/>
                <a:gd name="T48" fmla="*/ 152 w 212"/>
                <a:gd name="T49" fmla="*/ 130 h 201"/>
                <a:gd name="T50" fmla="*/ 148 w 212"/>
                <a:gd name="T51" fmla="*/ 135 h 201"/>
                <a:gd name="T52" fmla="*/ 142 w 212"/>
                <a:gd name="T53" fmla="*/ 141 h 201"/>
                <a:gd name="T54" fmla="*/ 130 w 212"/>
                <a:gd name="T55" fmla="*/ 151 h 201"/>
                <a:gd name="T56" fmla="*/ 116 w 212"/>
                <a:gd name="T57" fmla="*/ 159 h 201"/>
                <a:gd name="T58" fmla="*/ 112 w 212"/>
                <a:gd name="T59" fmla="*/ 163 h 201"/>
                <a:gd name="T60" fmla="*/ 106 w 212"/>
                <a:gd name="T61" fmla="*/ 169 h 201"/>
                <a:gd name="T62" fmla="*/ 102 w 212"/>
                <a:gd name="T63" fmla="*/ 173 h 201"/>
                <a:gd name="T64" fmla="*/ 94 w 212"/>
                <a:gd name="T65" fmla="*/ 181 h 201"/>
                <a:gd name="T66" fmla="*/ 84 w 212"/>
                <a:gd name="T67" fmla="*/ 189 h 201"/>
                <a:gd name="T68" fmla="*/ 76 w 212"/>
                <a:gd name="T69" fmla="*/ 195 h 201"/>
                <a:gd name="T70" fmla="*/ 66 w 212"/>
                <a:gd name="T71" fmla="*/ 201 h 201"/>
                <a:gd name="T72" fmla="*/ 60 w 212"/>
                <a:gd name="T73" fmla="*/ 195 h 201"/>
                <a:gd name="T74" fmla="*/ 54 w 212"/>
                <a:gd name="T75" fmla="*/ 185 h 201"/>
                <a:gd name="T76" fmla="*/ 48 w 212"/>
                <a:gd name="T77" fmla="*/ 179 h 201"/>
                <a:gd name="T78" fmla="*/ 36 w 212"/>
                <a:gd name="T79" fmla="*/ 163 h 201"/>
                <a:gd name="T80" fmla="*/ 30 w 212"/>
                <a:gd name="T81" fmla="*/ 155 h 201"/>
                <a:gd name="T82" fmla="*/ 22 w 212"/>
                <a:gd name="T83" fmla="*/ 147 h 201"/>
                <a:gd name="T84" fmla="*/ 14 w 212"/>
                <a:gd name="T85" fmla="*/ 137 h 201"/>
                <a:gd name="T86" fmla="*/ 10 w 212"/>
                <a:gd name="T87" fmla="*/ 130 h 201"/>
                <a:gd name="T88" fmla="*/ 4 w 212"/>
                <a:gd name="T89" fmla="*/ 120 h 201"/>
                <a:gd name="T90" fmla="*/ 0 w 212"/>
                <a:gd name="T91" fmla="*/ 116 h 201"/>
                <a:gd name="T92" fmla="*/ 8 w 212"/>
                <a:gd name="T93" fmla="*/ 106 h 201"/>
                <a:gd name="T94" fmla="*/ 12 w 212"/>
                <a:gd name="T95" fmla="*/ 100 h 201"/>
                <a:gd name="T96" fmla="*/ 18 w 212"/>
                <a:gd name="T97" fmla="*/ 90 h 201"/>
                <a:gd name="T98" fmla="*/ 24 w 212"/>
                <a:gd name="T99" fmla="*/ 82 h 201"/>
                <a:gd name="T100" fmla="*/ 32 w 212"/>
                <a:gd name="T101" fmla="*/ 72 h 201"/>
                <a:gd name="T102" fmla="*/ 38 w 212"/>
                <a:gd name="T103" fmla="*/ 64 h 201"/>
                <a:gd name="T104" fmla="*/ 44 w 212"/>
                <a:gd name="T105" fmla="*/ 56 h 201"/>
                <a:gd name="T106" fmla="*/ 50 w 212"/>
                <a:gd name="T107" fmla="*/ 50 h 201"/>
                <a:gd name="T108" fmla="*/ 54 w 212"/>
                <a:gd name="T109" fmla="*/ 42 h 201"/>
                <a:gd name="T110" fmla="*/ 60 w 212"/>
                <a:gd name="T111" fmla="*/ 32 h 201"/>
                <a:gd name="T112" fmla="*/ 68 w 212"/>
                <a:gd name="T113" fmla="*/ 22 h 201"/>
                <a:gd name="T114" fmla="*/ 72 w 212"/>
                <a:gd name="T115" fmla="*/ 16 h 201"/>
                <a:gd name="T116" fmla="*/ 76 w 212"/>
                <a:gd name="T117" fmla="*/ 8 h 201"/>
                <a:gd name="T118" fmla="*/ 84 w 212"/>
                <a:gd name="T119" fmla="*/ 2 h 201"/>
                <a:gd name="T120" fmla="*/ 86 w 212"/>
                <a:gd name="T121" fmla="*/ 6 h 201"/>
                <a:gd name="T122" fmla="*/ 86 w 212"/>
                <a:gd name="T123" fmla="*/ 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2" h="201">
                  <a:moveTo>
                    <a:pt x="86" y="8"/>
                  </a:moveTo>
                  <a:lnTo>
                    <a:pt x="88" y="8"/>
                  </a:lnTo>
                  <a:lnTo>
                    <a:pt x="88" y="10"/>
                  </a:lnTo>
                  <a:lnTo>
                    <a:pt x="88" y="12"/>
                  </a:lnTo>
                  <a:lnTo>
                    <a:pt x="88" y="14"/>
                  </a:lnTo>
                  <a:lnTo>
                    <a:pt x="86" y="12"/>
                  </a:lnTo>
                  <a:lnTo>
                    <a:pt x="88" y="14"/>
                  </a:lnTo>
                  <a:lnTo>
                    <a:pt x="88" y="16"/>
                  </a:lnTo>
                  <a:lnTo>
                    <a:pt x="90" y="18"/>
                  </a:lnTo>
                  <a:lnTo>
                    <a:pt x="90" y="20"/>
                  </a:lnTo>
                  <a:lnTo>
                    <a:pt x="90" y="22"/>
                  </a:lnTo>
                  <a:lnTo>
                    <a:pt x="92" y="24"/>
                  </a:lnTo>
                  <a:lnTo>
                    <a:pt x="92" y="26"/>
                  </a:lnTo>
                  <a:lnTo>
                    <a:pt x="96" y="24"/>
                  </a:lnTo>
                  <a:lnTo>
                    <a:pt x="98" y="22"/>
                  </a:lnTo>
                  <a:lnTo>
                    <a:pt x="100" y="22"/>
                  </a:lnTo>
                  <a:lnTo>
                    <a:pt x="102" y="20"/>
                  </a:lnTo>
                  <a:lnTo>
                    <a:pt x="108" y="20"/>
                  </a:lnTo>
                  <a:lnTo>
                    <a:pt x="108" y="20"/>
                  </a:lnTo>
                  <a:lnTo>
                    <a:pt x="110" y="20"/>
                  </a:lnTo>
                  <a:lnTo>
                    <a:pt x="114" y="20"/>
                  </a:lnTo>
                  <a:lnTo>
                    <a:pt x="116" y="20"/>
                  </a:lnTo>
                  <a:lnTo>
                    <a:pt x="118" y="20"/>
                  </a:lnTo>
                  <a:lnTo>
                    <a:pt x="124" y="20"/>
                  </a:lnTo>
                  <a:lnTo>
                    <a:pt x="126" y="20"/>
                  </a:lnTo>
                  <a:lnTo>
                    <a:pt x="128" y="20"/>
                  </a:lnTo>
                  <a:lnTo>
                    <a:pt x="130" y="20"/>
                  </a:lnTo>
                  <a:lnTo>
                    <a:pt x="132" y="20"/>
                  </a:lnTo>
                  <a:lnTo>
                    <a:pt x="134" y="20"/>
                  </a:lnTo>
                  <a:lnTo>
                    <a:pt x="136" y="20"/>
                  </a:lnTo>
                  <a:lnTo>
                    <a:pt x="138" y="20"/>
                  </a:lnTo>
                  <a:lnTo>
                    <a:pt x="140" y="20"/>
                  </a:lnTo>
                  <a:lnTo>
                    <a:pt x="142" y="20"/>
                  </a:lnTo>
                  <a:lnTo>
                    <a:pt x="142" y="22"/>
                  </a:lnTo>
                  <a:lnTo>
                    <a:pt x="144" y="22"/>
                  </a:lnTo>
                  <a:lnTo>
                    <a:pt x="146" y="22"/>
                  </a:lnTo>
                  <a:lnTo>
                    <a:pt x="148" y="22"/>
                  </a:lnTo>
                  <a:lnTo>
                    <a:pt x="150" y="22"/>
                  </a:lnTo>
                  <a:lnTo>
                    <a:pt x="152" y="22"/>
                  </a:lnTo>
                  <a:lnTo>
                    <a:pt x="156" y="22"/>
                  </a:lnTo>
                  <a:lnTo>
                    <a:pt x="156" y="22"/>
                  </a:lnTo>
                  <a:lnTo>
                    <a:pt x="158" y="22"/>
                  </a:lnTo>
                  <a:lnTo>
                    <a:pt x="160" y="22"/>
                  </a:lnTo>
                  <a:lnTo>
                    <a:pt x="162" y="22"/>
                  </a:lnTo>
                  <a:lnTo>
                    <a:pt x="166" y="22"/>
                  </a:lnTo>
                  <a:lnTo>
                    <a:pt x="168" y="22"/>
                  </a:lnTo>
                  <a:lnTo>
                    <a:pt x="172" y="22"/>
                  </a:lnTo>
                  <a:lnTo>
                    <a:pt x="176" y="22"/>
                  </a:lnTo>
                  <a:lnTo>
                    <a:pt x="178" y="22"/>
                  </a:lnTo>
                  <a:lnTo>
                    <a:pt x="176" y="24"/>
                  </a:lnTo>
                  <a:lnTo>
                    <a:pt x="174" y="28"/>
                  </a:lnTo>
                  <a:lnTo>
                    <a:pt x="172" y="30"/>
                  </a:lnTo>
                  <a:lnTo>
                    <a:pt x="174" y="32"/>
                  </a:lnTo>
                  <a:lnTo>
                    <a:pt x="174" y="34"/>
                  </a:lnTo>
                  <a:lnTo>
                    <a:pt x="176" y="34"/>
                  </a:lnTo>
                  <a:lnTo>
                    <a:pt x="178" y="36"/>
                  </a:lnTo>
                  <a:lnTo>
                    <a:pt x="178" y="38"/>
                  </a:lnTo>
                  <a:lnTo>
                    <a:pt x="180" y="40"/>
                  </a:lnTo>
                  <a:lnTo>
                    <a:pt x="182" y="42"/>
                  </a:lnTo>
                  <a:lnTo>
                    <a:pt x="184" y="44"/>
                  </a:lnTo>
                  <a:lnTo>
                    <a:pt x="186" y="46"/>
                  </a:lnTo>
                  <a:lnTo>
                    <a:pt x="188" y="50"/>
                  </a:lnTo>
                  <a:lnTo>
                    <a:pt x="192" y="54"/>
                  </a:lnTo>
                  <a:lnTo>
                    <a:pt x="194" y="56"/>
                  </a:lnTo>
                  <a:lnTo>
                    <a:pt x="196" y="56"/>
                  </a:lnTo>
                  <a:lnTo>
                    <a:pt x="198" y="58"/>
                  </a:lnTo>
                  <a:lnTo>
                    <a:pt x="200" y="60"/>
                  </a:lnTo>
                  <a:lnTo>
                    <a:pt x="200" y="62"/>
                  </a:lnTo>
                  <a:lnTo>
                    <a:pt x="202" y="62"/>
                  </a:lnTo>
                  <a:lnTo>
                    <a:pt x="202" y="64"/>
                  </a:lnTo>
                  <a:lnTo>
                    <a:pt x="204" y="64"/>
                  </a:lnTo>
                  <a:lnTo>
                    <a:pt x="204" y="66"/>
                  </a:lnTo>
                  <a:lnTo>
                    <a:pt x="204" y="68"/>
                  </a:lnTo>
                  <a:lnTo>
                    <a:pt x="206" y="70"/>
                  </a:lnTo>
                  <a:lnTo>
                    <a:pt x="212" y="76"/>
                  </a:lnTo>
                  <a:lnTo>
                    <a:pt x="212" y="78"/>
                  </a:lnTo>
                  <a:lnTo>
                    <a:pt x="212" y="80"/>
                  </a:lnTo>
                  <a:lnTo>
                    <a:pt x="210" y="80"/>
                  </a:lnTo>
                  <a:lnTo>
                    <a:pt x="208" y="82"/>
                  </a:lnTo>
                  <a:lnTo>
                    <a:pt x="206" y="84"/>
                  </a:lnTo>
                  <a:lnTo>
                    <a:pt x="204" y="86"/>
                  </a:lnTo>
                  <a:lnTo>
                    <a:pt x="200" y="90"/>
                  </a:lnTo>
                  <a:lnTo>
                    <a:pt x="196" y="94"/>
                  </a:lnTo>
                  <a:lnTo>
                    <a:pt x="192" y="98"/>
                  </a:lnTo>
                  <a:lnTo>
                    <a:pt x="190" y="98"/>
                  </a:lnTo>
                  <a:lnTo>
                    <a:pt x="188" y="100"/>
                  </a:lnTo>
                  <a:lnTo>
                    <a:pt x="186" y="102"/>
                  </a:lnTo>
                  <a:lnTo>
                    <a:pt x="182" y="104"/>
                  </a:lnTo>
                  <a:lnTo>
                    <a:pt x="180" y="106"/>
                  </a:lnTo>
                  <a:lnTo>
                    <a:pt x="172" y="112"/>
                  </a:lnTo>
                  <a:lnTo>
                    <a:pt x="168" y="116"/>
                  </a:lnTo>
                  <a:lnTo>
                    <a:pt x="166" y="116"/>
                  </a:lnTo>
                  <a:lnTo>
                    <a:pt x="164" y="118"/>
                  </a:lnTo>
                  <a:lnTo>
                    <a:pt x="162" y="120"/>
                  </a:lnTo>
                  <a:lnTo>
                    <a:pt x="160" y="122"/>
                  </a:lnTo>
                  <a:lnTo>
                    <a:pt x="158" y="124"/>
                  </a:lnTo>
                  <a:lnTo>
                    <a:pt x="156" y="126"/>
                  </a:lnTo>
                  <a:lnTo>
                    <a:pt x="156" y="128"/>
                  </a:lnTo>
                  <a:lnTo>
                    <a:pt x="154" y="128"/>
                  </a:lnTo>
                  <a:lnTo>
                    <a:pt x="152" y="130"/>
                  </a:lnTo>
                  <a:lnTo>
                    <a:pt x="152" y="133"/>
                  </a:lnTo>
                  <a:lnTo>
                    <a:pt x="150" y="133"/>
                  </a:lnTo>
                  <a:lnTo>
                    <a:pt x="150" y="135"/>
                  </a:lnTo>
                  <a:lnTo>
                    <a:pt x="148" y="135"/>
                  </a:lnTo>
                  <a:lnTo>
                    <a:pt x="146" y="135"/>
                  </a:lnTo>
                  <a:lnTo>
                    <a:pt x="146" y="137"/>
                  </a:lnTo>
                  <a:lnTo>
                    <a:pt x="142" y="139"/>
                  </a:lnTo>
                  <a:lnTo>
                    <a:pt x="142" y="141"/>
                  </a:lnTo>
                  <a:lnTo>
                    <a:pt x="140" y="141"/>
                  </a:lnTo>
                  <a:lnTo>
                    <a:pt x="134" y="147"/>
                  </a:lnTo>
                  <a:lnTo>
                    <a:pt x="130" y="149"/>
                  </a:lnTo>
                  <a:lnTo>
                    <a:pt x="130" y="151"/>
                  </a:lnTo>
                  <a:lnTo>
                    <a:pt x="128" y="153"/>
                  </a:lnTo>
                  <a:lnTo>
                    <a:pt x="124" y="153"/>
                  </a:lnTo>
                  <a:lnTo>
                    <a:pt x="118" y="159"/>
                  </a:lnTo>
                  <a:lnTo>
                    <a:pt x="116" y="159"/>
                  </a:lnTo>
                  <a:lnTo>
                    <a:pt x="116" y="161"/>
                  </a:lnTo>
                  <a:lnTo>
                    <a:pt x="114" y="161"/>
                  </a:lnTo>
                  <a:lnTo>
                    <a:pt x="114" y="163"/>
                  </a:lnTo>
                  <a:lnTo>
                    <a:pt x="112" y="163"/>
                  </a:lnTo>
                  <a:lnTo>
                    <a:pt x="110" y="165"/>
                  </a:lnTo>
                  <a:lnTo>
                    <a:pt x="108" y="167"/>
                  </a:lnTo>
                  <a:lnTo>
                    <a:pt x="108" y="169"/>
                  </a:lnTo>
                  <a:lnTo>
                    <a:pt x="106" y="169"/>
                  </a:lnTo>
                  <a:lnTo>
                    <a:pt x="106" y="171"/>
                  </a:lnTo>
                  <a:lnTo>
                    <a:pt x="104" y="171"/>
                  </a:lnTo>
                  <a:lnTo>
                    <a:pt x="104" y="173"/>
                  </a:lnTo>
                  <a:lnTo>
                    <a:pt x="102" y="173"/>
                  </a:lnTo>
                  <a:lnTo>
                    <a:pt x="102" y="175"/>
                  </a:lnTo>
                  <a:lnTo>
                    <a:pt x="100" y="175"/>
                  </a:lnTo>
                  <a:lnTo>
                    <a:pt x="96" y="179"/>
                  </a:lnTo>
                  <a:lnTo>
                    <a:pt x="94" y="181"/>
                  </a:lnTo>
                  <a:lnTo>
                    <a:pt x="92" y="183"/>
                  </a:lnTo>
                  <a:lnTo>
                    <a:pt x="88" y="185"/>
                  </a:lnTo>
                  <a:lnTo>
                    <a:pt x="86" y="187"/>
                  </a:lnTo>
                  <a:lnTo>
                    <a:pt x="84" y="189"/>
                  </a:lnTo>
                  <a:lnTo>
                    <a:pt x="82" y="191"/>
                  </a:lnTo>
                  <a:lnTo>
                    <a:pt x="80" y="191"/>
                  </a:lnTo>
                  <a:lnTo>
                    <a:pt x="78" y="193"/>
                  </a:lnTo>
                  <a:lnTo>
                    <a:pt x="76" y="195"/>
                  </a:lnTo>
                  <a:lnTo>
                    <a:pt x="74" y="197"/>
                  </a:lnTo>
                  <a:lnTo>
                    <a:pt x="70" y="201"/>
                  </a:lnTo>
                  <a:lnTo>
                    <a:pt x="68" y="201"/>
                  </a:lnTo>
                  <a:lnTo>
                    <a:pt x="66" y="201"/>
                  </a:lnTo>
                  <a:lnTo>
                    <a:pt x="66" y="201"/>
                  </a:lnTo>
                  <a:lnTo>
                    <a:pt x="64" y="199"/>
                  </a:lnTo>
                  <a:lnTo>
                    <a:pt x="62" y="197"/>
                  </a:lnTo>
                  <a:lnTo>
                    <a:pt x="60" y="195"/>
                  </a:lnTo>
                  <a:lnTo>
                    <a:pt x="60" y="193"/>
                  </a:lnTo>
                  <a:lnTo>
                    <a:pt x="58" y="189"/>
                  </a:lnTo>
                  <a:lnTo>
                    <a:pt x="56" y="185"/>
                  </a:lnTo>
                  <a:lnTo>
                    <a:pt x="54" y="185"/>
                  </a:lnTo>
                  <a:lnTo>
                    <a:pt x="52" y="183"/>
                  </a:lnTo>
                  <a:lnTo>
                    <a:pt x="52" y="181"/>
                  </a:lnTo>
                  <a:lnTo>
                    <a:pt x="50" y="179"/>
                  </a:lnTo>
                  <a:lnTo>
                    <a:pt x="48" y="179"/>
                  </a:lnTo>
                  <a:lnTo>
                    <a:pt x="48" y="177"/>
                  </a:lnTo>
                  <a:lnTo>
                    <a:pt x="42" y="171"/>
                  </a:lnTo>
                  <a:lnTo>
                    <a:pt x="40" y="167"/>
                  </a:lnTo>
                  <a:lnTo>
                    <a:pt x="36" y="163"/>
                  </a:lnTo>
                  <a:lnTo>
                    <a:pt x="34" y="159"/>
                  </a:lnTo>
                  <a:lnTo>
                    <a:pt x="32" y="157"/>
                  </a:lnTo>
                  <a:lnTo>
                    <a:pt x="32" y="155"/>
                  </a:lnTo>
                  <a:lnTo>
                    <a:pt x="30" y="155"/>
                  </a:lnTo>
                  <a:lnTo>
                    <a:pt x="28" y="153"/>
                  </a:lnTo>
                  <a:lnTo>
                    <a:pt x="26" y="153"/>
                  </a:lnTo>
                  <a:lnTo>
                    <a:pt x="24" y="149"/>
                  </a:lnTo>
                  <a:lnTo>
                    <a:pt x="22" y="147"/>
                  </a:lnTo>
                  <a:lnTo>
                    <a:pt x="20" y="145"/>
                  </a:lnTo>
                  <a:lnTo>
                    <a:pt x="18" y="141"/>
                  </a:lnTo>
                  <a:lnTo>
                    <a:pt x="16" y="139"/>
                  </a:lnTo>
                  <a:lnTo>
                    <a:pt x="14" y="137"/>
                  </a:lnTo>
                  <a:lnTo>
                    <a:pt x="12" y="135"/>
                  </a:lnTo>
                  <a:lnTo>
                    <a:pt x="12" y="133"/>
                  </a:lnTo>
                  <a:lnTo>
                    <a:pt x="12" y="130"/>
                  </a:lnTo>
                  <a:lnTo>
                    <a:pt x="10" y="130"/>
                  </a:lnTo>
                  <a:lnTo>
                    <a:pt x="10" y="128"/>
                  </a:lnTo>
                  <a:lnTo>
                    <a:pt x="8" y="126"/>
                  </a:lnTo>
                  <a:lnTo>
                    <a:pt x="6" y="124"/>
                  </a:lnTo>
                  <a:lnTo>
                    <a:pt x="4" y="120"/>
                  </a:lnTo>
                  <a:lnTo>
                    <a:pt x="2" y="120"/>
                  </a:lnTo>
                  <a:lnTo>
                    <a:pt x="2" y="118"/>
                  </a:lnTo>
                  <a:lnTo>
                    <a:pt x="0" y="118"/>
                  </a:lnTo>
                  <a:lnTo>
                    <a:pt x="0" y="116"/>
                  </a:lnTo>
                  <a:lnTo>
                    <a:pt x="2" y="112"/>
                  </a:lnTo>
                  <a:lnTo>
                    <a:pt x="4" y="112"/>
                  </a:lnTo>
                  <a:lnTo>
                    <a:pt x="6" y="106"/>
                  </a:lnTo>
                  <a:lnTo>
                    <a:pt x="8" y="106"/>
                  </a:lnTo>
                  <a:lnTo>
                    <a:pt x="8" y="104"/>
                  </a:lnTo>
                  <a:lnTo>
                    <a:pt x="10" y="104"/>
                  </a:lnTo>
                  <a:lnTo>
                    <a:pt x="12" y="102"/>
                  </a:lnTo>
                  <a:lnTo>
                    <a:pt x="12" y="100"/>
                  </a:lnTo>
                  <a:lnTo>
                    <a:pt x="12" y="98"/>
                  </a:lnTo>
                  <a:lnTo>
                    <a:pt x="14" y="98"/>
                  </a:lnTo>
                  <a:lnTo>
                    <a:pt x="16" y="94"/>
                  </a:lnTo>
                  <a:lnTo>
                    <a:pt x="18" y="90"/>
                  </a:lnTo>
                  <a:lnTo>
                    <a:pt x="20" y="90"/>
                  </a:lnTo>
                  <a:lnTo>
                    <a:pt x="20" y="88"/>
                  </a:lnTo>
                  <a:lnTo>
                    <a:pt x="24" y="84"/>
                  </a:lnTo>
                  <a:lnTo>
                    <a:pt x="24" y="82"/>
                  </a:lnTo>
                  <a:lnTo>
                    <a:pt x="26" y="82"/>
                  </a:lnTo>
                  <a:lnTo>
                    <a:pt x="26" y="80"/>
                  </a:lnTo>
                  <a:lnTo>
                    <a:pt x="30" y="74"/>
                  </a:lnTo>
                  <a:lnTo>
                    <a:pt x="32" y="72"/>
                  </a:lnTo>
                  <a:lnTo>
                    <a:pt x="32" y="70"/>
                  </a:lnTo>
                  <a:lnTo>
                    <a:pt x="34" y="68"/>
                  </a:lnTo>
                  <a:lnTo>
                    <a:pt x="36" y="68"/>
                  </a:lnTo>
                  <a:lnTo>
                    <a:pt x="38" y="64"/>
                  </a:lnTo>
                  <a:lnTo>
                    <a:pt x="38" y="62"/>
                  </a:lnTo>
                  <a:lnTo>
                    <a:pt x="40" y="62"/>
                  </a:lnTo>
                  <a:lnTo>
                    <a:pt x="42" y="58"/>
                  </a:lnTo>
                  <a:lnTo>
                    <a:pt x="44" y="56"/>
                  </a:lnTo>
                  <a:lnTo>
                    <a:pt x="44" y="56"/>
                  </a:lnTo>
                  <a:lnTo>
                    <a:pt x="46" y="54"/>
                  </a:lnTo>
                  <a:lnTo>
                    <a:pt x="48" y="52"/>
                  </a:lnTo>
                  <a:lnTo>
                    <a:pt x="50" y="50"/>
                  </a:lnTo>
                  <a:lnTo>
                    <a:pt x="52" y="46"/>
                  </a:lnTo>
                  <a:lnTo>
                    <a:pt x="52" y="44"/>
                  </a:lnTo>
                  <a:lnTo>
                    <a:pt x="54" y="44"/>
                  </a:lnTo>
                  <a:lnTo>
                    <a:pt x="54" y="42"/>
                  </a:lnTo>
                  <a:lnTo>
                    <a:pt x="56" y="40"/>
                  </a:lnTo>
                  <a:lnTo>
                    <a:pt x="58" y="38"/>
                  </a:lnTo>
                  <a:lnTo>
                    <a:pt x="58" y="36"/>
                  </a:lnTo>
                  <a:lnTo>
                    <a:pt x="60" y="32"/>
                  </a:lnTo>
                  <a:lnTo>
                    <a:pt x="62" y="30"/>
                  </a:lnTo>
                  <a:lnTo>
                    <a:pt x="62" y="28"/>
                  </a:lnTo>
                  <a:lnTo>
                    <a:pt x="64" y="26"/>
                  </a:lnTo>
                  <a:lnTo>
                    <a:pt x="68" y="22"/>
                  </a:lnTo>
                  <a:lnTo>
                    <a:pt x="68" y="20"/>
                  </a:lnTo>
                  <a:lnTo>
                    <a:pt x="70" y="20"/>
                  </a:lnTo>
                  <a:lnTo>
                    <a:pt x="70" y="18"/>
                  </a:lnTo>
                  <a:lnTo>
                    <a:pt x="72" y="16"/>
                  </a:lnTo>
                  <a:lnTo>
                    <a:pt x="74" y="14"/>
                  </a:lnTo>
                  <a:lnTo>
                    <a:pt x="74" y="12"/>
                  </a:lnTo>
                  <a:lnTo>
                    <a:pt x="76" y="10"/>
                  </a:lnTo>
                  <a:lnTo>
                    <a:pt x="76" y="8"/>
                  </a:lnTo>
                  <a:lnTo>
                    <a:pt x="78" y="8"/>
                  </a:lnTo>
                  <a:lnTo>
                    <a:pt x="80" y="8"/>
                  </a:lnTo>
                  <a:lnTo>
                    <a:pt x="82" y="4"/>
                  </a:lnTo>
                  <a:lnTo>
                    <a:pt x="84" y="2"/>
                  </a:lnTo>
                  <a:lnTo>
                    <a:pt x="86" y="0"/>
                  </a:lnTo>
                  <a:lnTo>
                    <a:pt x="86" y="2"/>
                  </a:lnTo>
                  <a:lnTo>
                    <a:pt x="86" y="4"/>
                  </a:lnTo>
                  <a:lnTo>
                    <a:pt x="86" y="6"/>
                  </a:lnTo>
                  <a:lnTo>
                    <a:pt x="88" y="8"/>
                  </a:lnTo>
                  <a:lnTo>
                    <a:pt x="86" y="8"/>
                  </a:lnTo>
                  <a:lnTo>
                    <a:pt x="86" y="8"/>
                  </a:lnTo>
                  <a:lnTo>
                    <a:pt x="86" y="8"/>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7" name="Freeform 253"/>
            <p:cNvSpPr>
              <a:spLocks noEditPoints="1"/>
            </p:cNvSpPr>
            <p:nvPr/>
          </p:nvSpPr>
          <p:spPr bwMode="auto">
            <a:xfrm>
              <a:off x="6610350" y="5241925"/>
              <a:ext cx="349250" cy="382588"/>
            </a:xfrm>
            <a:custGeom>
              <a:avLst/>
              <a:gdLst>
                <a:gd name="T0" fmla="*/ 214 w 220"/>
                <a:gd name="T1" fmla="*/ 241 h 241"/>
                <a:gd name="T2" fmla="*/ 206 w 220"/>
                <a:gd name="T3" fmla="*/ 225 h 241"/>
                <a:gd name="T4" fmla="*/ 212 w 220"/>
                <a:gd name="T5" fmla="*/ 227 h 241"/>
                <a:gd name="T6" fmla="*/ 216 w 220"/>
                <a:gd name="T7" fmla="*/ 225 h 241"/>
                <a:gd name="T8" fmla="*/ 208 w 220"/>
                <a:gd name="T9" fmla="*/ 215 h 241"/>
                <a:gd name="T10" fmla="*/ 198 w 220"/>
                <a:gd name="T11" fmla="*/ 200 h 241"/>
                <a:gd name="T12" fmla="*/ 194 w 220"/>
                <a:gd name="T13" fmla="*/ 192 h 241"/>
                <a:gd name="T14" fmla="*/ 192 w 220"/>
                <a:gd name="T15" fmla="*/ 174 h 241"/>
                <a:gd name="T16" fmla="*/ 138 w 220"/>
                <a:gd name="T17" fmla="*/ 148 h 241"/>
                <a:gd name="T18" fmla="*/ 162 w 220"/>
                <a:gd name="T19" fmla="*/ 144 h 241"/>
                <a:gd name="T20" fmla="*/ 146 w 220"/>
                <a:gd name="T21" fmla="*/ 144 h 241"/>
                <a:gd name="T22" fmla="*/ 152 w 220"/>
                <a:gd name="T23" fmla="*/ 140 h 241"/>
                <a:gd name="T24" fmla="*/ 212 w 220"/>
                <a:gd name="T25" fmla="*/ 221 h 241"/>
                <a:gd name="T26" fmla="*/ 202 w 220"/>
                <a:gd name="T27" fmla="*/ 194 h 241"/>
                <a:gd name="T28" fmla="*/ 200 w 220"/>
                <a:gd name="T29" fmla="*/ 184 h 241"/>
                <a:gd name="T30" fmla="*/ 190 w 220"/>
                <a:gd name="T31" fmla="*/ 160 h 241"/>
                <a:gd name="T32" fmla="*/ 190 w 220"/>
                <a:gd name="T33" fmla="*/ 142 h 241"/>
                <a:gd name="T34" fmla="*/ 198 w 220"/>
                <a:gd name="T35" fmla="*/ 154 h 241"/>
                <a:gd name="T36" fmla="*/ 206 w 220"/>
                <a:gd name="T37" fmla="*/ 190 h 241"/>
                <a:gd name="T38" fmla="*/ 214 w 220"/>
                <a:gd name="T39" fmla="*/ 219 h 241"/>
                <a:gd name="T40" fmla="*/ 148 w 220"/>
                <a:gd name="T41" fmla="*/ 130 h 241"/>
                <a:gd name="T42" fmla="*/ 134 w 220"/>
                <a:gd name="T43" fmla="*/ 110 h 241"/>
                <a:gd name="T44" fmla="*/ 162 w 220"/>
                <a:gd name="T45" fmla="*/ 104 h 241"/>
                <a:gd name="T46" fmla="*/ 164 w 220"/>
                <a:gd name="T47" fmla="*/ 106 h 241"/>
                <a:gd name="T48" fmla="*/ 164 w 220"/>
                <a:gd name="T49" fmla="*/ 88 h 241"/>
                <a:gd name="T50" fmla="*/ 166 w 220"/>
                <a:gd name="T51" fmla="*/ 76 h 241"/>
                <a:gd name="T52" fmla="*/ 168 w 220"/>
                <a:gd name="T53" fmla="*/ 76 h 241"/>
                <a:gd name="T54" fmla="*/ 168 w 220"/>
                <a:gd name="T55" fmla="*/ 68 h 241"/>
                <a:gd name="T56" fmla="*/ 188 w 220"/>
                <a:gd name="T57" fmla="*/ 132 h 241"/>
                <a:gd name="T58" fmla="*/ 188 w 220"/>
                <a:gd name="T59" fmla="*/ 110 h 241"/>
                <a:gd name="T60" fmla="*/ 190 w 220"/>
                <a:gd name="T61" fmla="*/ 80 h 241"/>
                <a:gd name="T62" fmla="*/ 188 w 220"/>
                <a:gd name="T63" fmla="*/ 54 h 241"/>
                <a:gd name="T64" fmla="*/ 192 w 220"/>
                <a:gd name="T65" fmla="*/ 28 h 241"/>
                <a:gd name="T66" fmla="*/ 194 w 220"/>
                <a:gd name="T67" fmla="*/ 6 h 241"/>
                <a:gd name="T68" fmla="*/ 194 w 220"/>
                <a:gd name="T69" fmla="*/ 48 h 241"/>
                <a:gd name="T70" fmla="*/ 192 w 220"/>
                <a:gd name="T71" fmla="*/ 114 h 241"/>
                <a:gd name="T72" fmla="*/ 168 w 220"/>
                <a:gd name="T73" fmla="*/ 56 h 241"/>
                <a:gd name="T74" fmla="*/ 156 w 220"/>
                <a:gd name="T75" fmla="*/ 64 h 241"/>
                <a:gd name="T76" fmla="*/ 156 w 220"/>
                <a:gd name="T77" fmla="*/ 78 h 241"/>
                <a:gd name="T78" fmla="*/ 160 w 220"/>
                <a:gd name="T79" fmla="*/ 96 h 241"/>
                <a:gd name="T80" fmla="*/ 138 w 220"/>
                <a:gd name="T81" fmla="*/ 102 h 241"/>
                <a:gd name="T82" fmla="*/ 136 w 220"/>
                <a:gd name="T83" fmla="*/ 118 h 241"/>
                <a:gd name="T84" fmla="*/ 136 w 220"/>
                <a:gd name="T85" fmla="*/ 140 h 241"/>
                <a:gd name="T86" fmla="*/ 134 w 220"/>
                <a:gd name="T87" fmla="*/ 156 h 241"/>
                <a:gd name="T88" fmla="*/ 154 w 220"/>
                <a:gd name="T89" fmla="*/ 176 h 241"/>
                <a:gd name="T90" fmla="*/ 164 w 220"/>
                <a:gd name="T91" fmla="*/ 192 h 241"/>
                <a:gd name="T92" fmla="*/ 168 w 220"/>
                <a:gd name="T93" fmla="*/ 223 h 241"/>
                <a:gd name="T94" fmla="*/ 154 w 220"/>
                <a:gd name="T95" fmla="*/ 241 h 241"/>
                <a:gd name="T96" fmla="*/ 74 w 220"/>
                <a:gd name="T97" fmla="*/ 241 h 241"/>
                <a:gd name="T98" fmla="*/ 24 w 220"/>
                <a:gd name="T99" fmla="*/ 241 h 241"/>
                <a:gd name="T100" fmla="*/ 0 w 220"/>
                <a:gd name="T101" fmla="*/ 213 h 241"/>
                <a:gd name="T102" fmla="*/ 0 w 220"/>
                <a:gd name="T103" fmla="*/ 144 h 241"/>
                <a:gd name="T104" fmla="*/ 0 w 220"/>
                <a:gd name="T105" fmla="*/ 72 h 241"/>
                <a:gd name="T106" fmla="*/ 8 w 220"/>
                <a:gd name="T107" fmla="*/ 22 h 241"/>
                <a:gd name="T108" fmla="*/ 26 w 220"/>
                <a:gd name="T109" fmla="*/ 14 h 241"/>
                <a:gd name="T110" fmla="*/ 44 w 220"/>
                <a:gd name="T111" fmla="*/ 10 h 241"/>
                <a:gd name="T112" fmla="*/ 62 w 220"/>
                <a:gd name="T113" fmla="*/ 0 h 241"/>
                <a:gd name="T114" fmla="*/ 80 w 220"/>
                <a:gd name="T115" fmla="*/ 6 h 241"/>
                <a:gd name="T116" fmla="*/ 110 w 220"/>
                <a:gd name="T117" fmla="*/ 2 h 241"/>
                <a:gd name="T118" fmla="*/ 132 w 220"/>
                <a:gd name="T119" fmla="*/ 16 h 241"/>
                <a:gd name="T120" fmla="*/ 162 w 220"/>
                <a:gd name="T121" fmla="*/ 10 h 241"/>
                <a:gd name="T122" fmla="*/ 176 w 220"/>
                <a:gd name="T123" fmla="*/ 16 h 241"/>
                <a:gd name="T124" fmla="*/ 170 w 220"/>
                <a:gd name="T125" fmla="*/ 4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0" h="241">
                  <a:moveTo>
                    <a:pt x="214" y="241"/>
                  </a:moveTo>
                  <a:lnTo>
                    <a:pt x="212" y="241"/>
                  </a:lnTo>
                  <a:lnTo>
                    <a:pt x="212" y="241"/>
                  </a:lnTo>
                  <a:lnTo>
                    <a:pt x="214" y="241"/>
                  </a:lnTo>
                  <a:lnTo>
                    <a:pt x="214" y="241"/>
                  </a:lnTo>
                  <a:close/>
                  <a:moveTo>
                    <a:pt x="216" y="225"/>
                  </a:moveTo>
                  <a:lnTo>
                    <a:pt x="216" y="227"/>
                  </a:lnTo>
                  <a:lnTo>
                    <a:pt x="216" y="229"/>
                  </a:lnTo>
                  <a:lnTo>
                    <a:pt x="216" y="231"/>
                  </a:lnTo>
                  <a:lnTo>
                    <a:pt x="216" y="233"/>
                  </a:lnTo>
                  <a:lnTo>
                    <a:pt x="218" y="235"/>
                  </a:lnTo>
                  <a:lnTo>
                    <a:pt x="218" y="237"/>
                  </a:lnTo>
                  <a:lnTo>
                    <a:pt x="218" y="239"/>
                  </a:lnTo>
                  <a:lnTo>
                    <a:pt x="220" y="241"/>
                  </a:lnTo>
                  <a:lnTo>
                    <a:pt x="220" y="241"/>
                  </a:lnTo>
                  <a:lnTo>
                    <a:pt x="216" y="241"/>
                  </a:lnTo>
                  <a:lnTo>
                    <a:pt x="214" y="241"/>
                  </a:lnTo>
                  <a:lnTo>
                    <a:pt x="214" y="239"/>
                  </a:lnTo>
                  <a:lnTo>
                    <a:pt x="212" y="239"/>
                  </a:lnTo>
                  <a:lnTo>
                    <a:pt x="212" y="237"/>
                  </a:lnTo>
                  <a:lnTo>
                    <a:pt x="210" y="237"/>
                  </a:lnTo>
                  <a:lnTo>
                    <a:pt x="212" y="237"/>
                  </a:lnTo>
                  <a:lnTo>
                    <a:pt x="212" y="235"/>
                  </a:lnTo>
                  <a:lnTo>
                    <a:pt x="210" y="233"/>
                  </a:lnTo>
                  <a:lnTo>
                    <a:pt x="210" y="235"/>
                  </a:lnTo>
                  <a:lnTo>
                    <a:pt x="208" y="235"/>
                  </a:lnTo>
                  <a:lnTo>
                    <a:pt x="208" y="233"/>
                  </a:lnTo>
                  <a:lnTo>
                    <a:pt x="206" y="233"/>
                  </a:lnTo>
                  <a:lnTo>
                    <a:pt x="208" y="233"/>
                  </a:lnTo>
                  <a:lnTo>
                    <a:pt x="208" y="231"/>
                  </a:lnTo>
                  <a:lnTo>
                    <a:pt x="206" y="229"/>
                  </a:lnTo>
                  <a:lnTo>
                    <a:pt x="208" y="229"/>
                  </a:lnTo>
                  <a:lnTo>
                    <a:pt x="206" y="227"/>
                  </a:lnTo>
                  <a:lnTo>
                    <a:pt x="206" y="225"/>
                  </a:lnTo>
                  <a:lnTo>
                    <a:pt x="208" y="225"/>
                  </a:lnTo>
                  <a:lnTo>
                    <a:pt x="206" y="225"/>
                  </a:lnTo>
                  <a:lnTo>
                    <a:pt x="204" y="225"/>
                  </a:lnTo>
                  <a:lnTo>
                    <a:pt x="204" y="223"/>
                  </a:lnTo>
                  <a:lnTo>
                    <a:pt x="204" y="221"/>
                  </a:lnTo>
                  <a:lnTo>
                    <a:pt x="206" y="219"/>
                  </a:lnTo>
                  <a:lnTo>
                    <a:pt x="204" y="217"/>
                  </a:lnTo>
                  <a:lnTo>
                    <a:pt x="206" y="217"/>
                  </a:lnTo>
                  <a:lnTo>
                    <a:pt x="206" y="215"/>
                  </a:lnTo>
                  <a:lnTo>
                    <a:pt x="208" y="215"/>
                  </a:lnTo>
                  <a:lnTo>
                    <a:pt x="208" y="217"/>
                  </a:lnTo>
                  <a:lnTo>
                    <a:pt x="208" y="219"/>
                  </a:lnTo>
                  <a:lnTo>
                    <a:pt x="210" y="219"/>
                  </a:lnTo>
                  <a:lnTo>
                    <a:pt x="210" y="221"/>
                  </a:lnTo>
                  <a:lnTo>
                    <a:pt x="212" y="223"/>
                  </a:lnTo>
                  <a:lnTo>
                    <a:pt x="212" y="225"/>
                  </a:lnTo>
                  <a:lnTo>
                    <a:pt x="212" y="227"/>
                  </a:lnTo>
                  <a:lnTo>
                    <a:pt x="212" y="229"/>
                  </a:lnTo>
                  <a:lnTo>
                    <a:pt x="214" y="229"/>
                  </a:lnTo>
                  <a:lnTo>
                    <a:pt x="214" y="231"/>
                  </a:lnTo>
                  <a:lnTo>
                    <a:pt x="214" y="233"/>
                  </a:lnTo>
                  <a:lnTo>
                    <a:pt x="216" y="235"/>
                  </a:lnTo>
                  <a:lnTo>
                    <a:pt x="216" y="237"/>
                  </a:lnTo>
                  <a:lnTo>
                    <a:pt x="216" y="239"/>
                  </a:lnTo>
                  <a:lnTo>
                    <a:pt x="216" y="237"/>
                  </a:lnTo>
                  <a:lnTo>
                    <a:pt x="216" y="235"/>
                  </a:lnTo>
                  <a:lnTo>
                    <a:pt x="216" y="233"/>
                  </a:lnTo>
                  <a:lnTo>
                    <a:pt x="216" y="231"/>
                  </a:lnTo>
                  <a:lnTo>
                    <a:pt x="216" y="231"/>
                  </a:lnTo>
                  <a:lnTo>
                    <a:pt x="216" y="229"/>
                  </a:lnTo>
                  <a:lnTo>
                    <a:pt x="214" y="229"/>
                  </a:lnTo>
                  <a:lnTo>
                    <a:pt x="214" y="227"/>
                  </a:lnTo>
                  <a:lnTo>
                    <a:pt x="214" y="225"/>
                  </a:lnTo>
                  <a:lnTo>
                    <a:pt x="216" y="225"/>
                  </a:lnTo>
                  <a:close/>
                  <a:moveTo>
                    <a:pt x="202" y="215"/>
                  </a:moveTo>
                  <a:lnTo>
                    <a:pt x="200" y="215"/>
                  </a:lnTo>
                  <a:lnTo>
                    <a:pt x="200" y="213"/>
                  </a:lnTo>
                  <a:lnTo>
                    <a:pt x="202" y="213"/>
                  </a:lnTo>
                  <a:lnTo>
                    <a:pt x="202" y="215"/>
                  </a:lnTo>
                  <a:close/>
                  <a:moveTo>
                    <a:pt x="206" y="215"/>
                  </a:moveTo>
                  <a:lnTo>
                    <a:pt x="204" y="215"/>
                  </a:lnTo>
                  <a:lnTo>
                    <a:pt x="204" y="213"/>
                  </a:lnTo>
                  <a:lnTo>
                    <a:pt x="204" y="211"/>
                  </a:lnTo>
                  <a:lnTo>
                    <a:pt x="204" y="209"/>
                  </a:lnTo>
                  <a:lnTo>
                    <a:pt x="204" y="207"/>
                  </a:lnTo>
                  <a:lnTo>
                    <a:pt x="206" y="209"/>
                  </a:lnTo>
                  <a:lnTo>
                    <a:pt x="206" y="211"/>
                  </a:lnTo>
                  <a:lnTo>
                    <a:pt x="208" y="211"/>
                  </a:lnTo>
                  <a:lnTo>
                    <a:pt x="206" y="213"/>
                  </a:lnTo>
                  <a:lnTo>
                    <a:pt x="208" y="213"/>
                  </a:lnTo>
                  <a:lnTo>
                    <a:pt x="208" y="215"/>
                  </a:lnTo>
                  <a:lnTo>
                    <a:pt x="206" y="215"/>
                  </a:lnTo>
                  <a:close/>
                  <a:moveTo>
                    <a:pt x="200" y="196"/>
                  </a:moveTo>
                  <a:lnTo>
                    <a:pt x="202" y="196"/>
                  </a:lnTo>
                  <a:lnTo>
                    <a:pt x="202" y="198"/>
                  </a:lnTo>
                  <a:lnTo>
                    <a:pt x="200" y="198"/>
                  </a:lnTo>
                  <a:lnTo>
                    <a:pt x="202" y="198"/>
                  </a:lnTo>
                  <a:lnTo>
                    <a:pt x="202" y="200"/>
                  </a:lnTo>
                  <a:lnTo>
                    <a:pt x="204" y="202"/>
                  </a:lnTo>
                  <a:lnTo>
                    <a:pt x="204" y="205"/>
                  </a:lnTo>
                  <a:lnTo>
                    <a:pt x="202" y="205"/>
                  </a:lnTo>
                  <a:lnTo>
                    <a:pt x="200" y="202"/>
                  </a:lnTo>
                  <a:lnTo>
                    <a:pt x="202" y="202"/>
                  </a:lnTo>
                  <a:lnTo>
                    <a:pt x="200" y="200"/>
                  </a:lnTo>
                  <a:lnTo>
                    <a:pt x="198" y="200"/>
                  </a:lnTo>
                  <a:lnTo>
                    <a:pt x="198" y="202"/>
                  </a:lnTo>
                  <a:lnTo>
                    <a:pt x="196" y="200"/>
                  </a:lnTo>
                  <a:lnTo>
                    <a:pt x="198" y="200"/>
                  </a:lnTo>
                  <a:lnTo>
                    <a:pt x="196" y="200"/>
                  </a:lnTo>
                  <a:lnTo>
                    <a:pt x="196" y="198"/>
                  </a:lnTo>
                  <a:lnTo>
                    <a:pt x="196" y="196"/>
                  </a:lnTo>
                  <a:lnTo>
                    <a:pt x="194" y="196"/>
                  </a:lnTo>
                  <a:lnTo>
                    <a:pt x="196" y="194"/>
                  </a:lnTo>
                  <a:lnTo>
                    <a:pt x="198" y="194"/>
                  </a:lnTo>
                  <a:lnTo>
                    <a:pt x="198" y="196"/>
                  </a:lnTo>
                  <a:lnTo>
                    <a:pt x="198" y="198"/>
                  </a:lnTo>
                  <a:lnTo>
                    <a:pt x="198" y="196"/>
                  </a:lnTo>
                  <a:lnTo>
                    <a:pt x="200" y="196"/>
                  </a:lnTo>
                  <a:close/>
                  <a:moveTo>
                    <a:pt x="196" y="194"/>
                  </a:moveTo>
                  <a:lnTo>
                    <a:pt x="194" y="194"/>
                  </a:lnTo>
                  <a:lnTo>
                    <a:pt x="194" y="192"/>
                  </a:lnTo>
                  <a:lnTo>
                    <a:pt x="196" y="192"/>
                  </a:lnTo>
                  <a:lnTo>
                    <a:pt x="196" y="194"/>
                  </a:lnTo>
                  <a:close/>
                  <a:moveTo>
                    <a:pt x="196" y="192"/>
                  </a:moveTo>
                  <a:lnTo>
                    <a:pt x="194" y="192"/>
                  </a:lnTo>
                  <a:lnTo>
                    <a:pt x="192" y="192"/>
                  </a:lnTo>
                  <a:lnTo>
                    <a:pt x="192" y="190"/>
                  </a:lnTo>
                  <a:lnTo>
                    <a:pt x="192" y="188"/>
                  </a:lnTo>
                  <a:lnTo>
                    <a:pt x="194" y="188"/>
                  </a:lnTo>
                  <a:lnTo>
                    <a:pt x="194" y="190"/>
                  </a:lnTo>
                  <a:lnTo>
                    <a:pt x="196" y="190"/>
                  </a:lnTo>
                  <a:lnTo>
                    <a:pt x="196" y="192"/>
                  </a:lnTo>
                  <a:close/>
                  <a:moveTo>
                    <a:pt x="192" y="176"/>
                  </a:moveTo>
                  <a:lnTo>
                    <a:pt x="192" y="178"/>
                  </a:lnTo>
                  <a:lnTo>
                    <a:pt x="190" y="178"/>
                  </a:lnTo>
                  <a:lnTo>
                    <a:pt x="190" y="176"/>
                  </a:lnTo>
                  <a:lnTo>
                    <a:pt x="190" y="174"/>
                  </a:lnTo>
                  <a:lnTo>
                    <a:pt x="192" y="172"/>
                  </a:lnTo>
                  <a:lnTo>
                    <a:pt x="194" y="172"/>
                  </a:lnTo>
                  <a:lnTo>
                    <a:pt x="192" y="172"/>
                  </a:lnTo>
                  <a:lnTo>
                    <a:pt x="194" y="174"/>
                  </a:lnTo>
                  <a:lnTo>
                    <a:pt x="192" y="174"/>
                  </a:lnTo>
                  <a:lnTo>
                    <a:pt x="194" y="176"/>
                  </a:lnTo>
                  <a:lnTo>
                    <a:pt x="192" y="176"/>
                  </a:lnTo>
                  <a:close/>
                  <a:moveTo>
                    <a:pt x="190" y="172"/>
                  </a:moveTo>
                  <a:lnTo>
                    <a:pt x="190" y="174"/>
                  </a:lnTo>
                  <a:lnTo>
                    <a:pt x="188" y="174"/>
                  </a:lnTo>
                  <a:lnTo>
                    <a:pt x="188" y="172"/>
                  </a:lnTo>
                  <a:lnTo>
                    <a:pt x="188" y="170"/>
                  </a:lnTo>
                  <a:lnTo>
                    <a:pt x="188" y="168"/>
                  </a:lnTo>
                  <a:lnTo>
                    <a:pt x="190" y="168"/>
                  </a:lnTo>
                  <a:lnTo>
                    <a:pt x="190" y="170"/>
                  </a:lnTo>
                  <a:lnTo>
                    <a:pt x="190" y="172"/>
                  </a:lnTo>
                  <a:close/>
                  <a:moveTo>
                    <a:pt x="142" y="150"/>
                  </a:moveTo>
                  <a:lnTo>
                    <a:pt x="140" y="150"/>
                  </a:lnTo>
                  <a:lnTo>
                    <a:pt x="138" y="150"/>
                  </a:lnTo>
                  <a:lnTo>
                    <a:pt x="138" y="148"/>
                  </a:lnTo>
                  <a:lnTo>
                    <a:pt x="136" y="148"/>
                  </a:lnTo>
                  <a:lnTo>
                    <a:pt x="138" y="148"/>
                  </a:lnTo>
                  <a:lnTo>
                    <a:pt x="140" y="148"/>
                  </a:lnTo>
                  <a:lnTo>
                    <a:pt x="142" y="148"/>
                  </a:lnTo>
                  <a:lnTo>
                    <a:pt x="142" y="150"/>
                  </a:lnTo>
                  <a:close/>
                  <a:moveTo>
                    <a:pt x="164" y="152"/>
                  </a:moveTo>
                  <a:lnTo>
                    <a:pt x="162" y="152"/>
                  </a:lnTo>
                  <a:lnTo>
                    <a:pt x="162" y="150"/>
                  </a:lnTo>
                  <a:lnTo>
                    <a:pt x="162" y="148"/>
                  </a:lnTo>
                  <a:lnTo>
                    <a:pt x="162" y="146"/>
                  </a:lnTo>
                  <a:lnTo>
                    <a:pt x="164" y="146"/>
                  </a:lnTo>
                  <a:lnTo>
                    <a:pt x="164" y="148"/>
                  </a:lnTo>
                  <a:lnTo>
                    <a:pt x="164" y="150"/>
                  </a:lnTo>
                  <a:lnTo>
                    <a:pt x="164" y="152"/>
                  </a:lnTo>
                  <a:close/>
                  <a:moveTo>
                    <a:pt x="162" y="144"/>
                  </a:moveTo>
                  <a:lnTo>
                    <a:pt x="162" y="146"/>
                  </a:lnTo>
                  <a:lnTo>
                    <a:pt x="162" y="144"/>
                  </a:lnTo>
                  <a:lnTo>
                    <a:pt x="162" y="144"/>
                  </a:lnTo>
                  <a:lnTo>
                    <a:pt x="162" y="144"/>
                  </a:lnTo>
                  <a:close/>
                  <a:moveTo>
                    <a:pt x="152" y="140"/>
                  </a:moveTo>
                  <a:lnTo>
                    <a:pt x="154" y="140"/>
                  </a:lnTo>
                  <a:lnTo>
                    <a:pt x="156" y="140"/>
                  </a:lnTo>
                  <a:lnTo>
                    <a:pt x="156" y="142"/>
                  </a:lnTo>
                  <a:lnTo>
                    <a:pt x="156" y="144"/>
                  </a:lnTo>
                  <a:lnTo>
                    <a:pt x="156" y="144"/>
                  </a:lnTo>
                  <a:lnTo>
                    <a:pt x="156" y="146"/>
                  </a:lnTo>
                  <a:lnTo>
                    <a:pt x="158" y="146"/>
                  </a:lnTo>
                  <a:lnTo>
                    <a:pt x="158" y="148"/>
                  </a:lnTo>
                  <a:lnTo>
                    <a:pt x="156" y="148"/>
                  </a:lnTo>
                  <a:lnTo>
                    <a:pt x="156" y="146"/>
                  </a:lnTo>
                  <a:lnTo>
                    <a:pt x="154" y="146"/>
                  </a:lnTo>
                  <a:lnTo>
                    <a:pt x="152" y="146"/>
                  </a:lnTo>
                  <a:lnTo>
                    <a:pt x="150" y="144"/>
                  </a:lnTo>
                  <a:lnTo>
                    <a:pt x="148" y="144"/>
                  </a:lnTo>
                  <a:lnTo>
                    <a:pt x="148" y="144"/>
                  </a:lnTo>
                  <a:lnTo>
                    <a:pt x="146" y="144"/>
                  </a:lnTo>
                  <a:lnTo>
                    <a:pt x="146" y="142"/>
                  </a:lnTo>
                  <a:lnTo>
                    <a:pt x="144" y="142"/>
                  </a:lnTo>
                  <a:lnTo>
                    <a:pt x="144" y="140"/>
                  </a:lnTo>
                  <a:lnTo>
                    <a:pt x="146" y="140"/>
                  </a:lnTo>
                  <a:lnTo>
                    <a:pt x="146" y="142"/>
                  </a:lnTo>
                  <a:lnTo>
                    <a:pt x="148" y="142"/>
                  </a:lnTo>
                  <a:lnTo>
                    <a:pt x="150" y="142"/>
                  </a:lnTo>
                  <a:lnTo>
                    <a:pt x="150" y="144"/>
                  </a:lnTo>
                  <a:lnTo>
                    <a:pt x="152" y="144"/>
                  </a:lnTo>
                  <a:lnTo>
                    <a:pt x="150" y="144"/>
                  </a:lnTo>
                  <a:lnTo>
                    <a:pt x="152" y="144"/>
                  </a:lnTo>
                  <a:lnTo>
                    <a:pt x="154" y="144"/>
                  </a:lnTo>
                  <a:lnTo>
                    <a:pt x="156" y="144"/>
                  </a:lnTo>
                  <a:lnTo>
                    <a:pt x="154" y="144"/>
                  </a:lnTo>
                  <a:lnTo>
                    <a:pt x="154" y="142"/>
                  </a:lnTo>
                  <a:lnTo>
                    <a:pt x="152" y="142"/>
                  </a:lnTo>
                  <a:lnTo>
                    <a:pt x="152" y="140"/>
                  </a:lnTo>
                  <a:lnTo>
                    <a:pt x="150" y="140"/>
                  </a:lnTo>
                  <a:lnTo>
                    <a:pt x="152" y="140"/>
                  </a:lnTo>
                  <a:close/>
                  <a:moveTo>
                    <a:pt x="164" y="142"/>
                  </a:moveTo>
                  <a:lnTo>
                    <a:pt x="162" y="142"/>
                  </a:lnTo>
                  <a:lnTo>
                    <a:pt x="162" y="140"/>
                  </a:lnTo>
                  <a:lnTo>
                    <a:pt x="162" y="138"/>
                  </a:lnTo>
                  <a:lnTo>
                    <a:pt x="164" y="138"/>
                  </a:lnTo>
                  <a:lnTo>
                    <a:pt x="164" y="140"/>
                  </a:lnTo>
                  <a:lnTo>
                    <a:pt x="164" y="142"/>
                  </a:lnTo>
                  <a:close/>
                  <a:moveTo>
                    <a:pt x="192" y="140"/>
                  </a:moveTo>
                  <a:lnTo>
                    <a:pt x="190" y="140"/>
                  </a:lnTo>
                  <a:lnTo>
                    <a:pt x="190" y="138"/>
                  </a:lnTo>
                  <a:lnTo>
                    <a:pt x="192" y="138"/>
                  </a:lnTo>
                  <a:lnTo>
                    <a:pt x="192" y="140"/>
                  </a:lnTo>
                  <a:close/>
                  <a:moveTo>
                    <a:pt x="216" y="225"/>
                  </a:moveTo>
                  <a:lnTo>
                    <a:pt x="214" y="223"/>
                  </a:lnTo>
                  <a:lnTo>
                    <a:pt x="212" y="221"/>
                  </a:lnTo>
                  <a:lnTo>
                    <a:pt x="212" y="219"/>
                  </a:lnTo>
                  <a:lnTo>
                    <a:pt x="212" y="221"/>
                  </a:lnTo>
                  <a:lnTo>
                    <a:pt x="210" y="219"/>
                  </a:lnTo>
                  <a:lnTo>
                    <a:pt x="210" y="217"/>
                  </a:lnTo>
                  <a:lnTo>
                    <a:pt x="210" y="215"/>
                  </a:lnTo>
                  <a:lnTo>
                    <a:pt x="210" y="213"/>
                  </a:lnTo>
                  <a:lnTo>
                    <a:pt x="208" y="211"/>
                  </a:lnTo>
                  <a:lnTo>
                    <a:pt x="208" y="209"/>
                  </a:lnTo>
                  <a:lnTo>
                    <a:pt x="208" y="207"/>
                  </a:lnTo>
                  <a:lnTo>
                    <a:pt x="206" y="207"/>
                  </a:lnTo>
                  <a:lnTo>
                    <a:pt x="206" y="205"/>
                  </a:lnTo>
                  <a:lnTo>
                    <a:pt x="206" y="202"/>
                  </a:lnTo>
                  <a:lnTo>
                    <a:pt x="204" y="200"/>
                  </a:lnTo>
                  <a:lnTo>
                    <a:pt x="204" y="198"/>
                  </a:lnTo>
                  <a:lnTo>
                    <a:pt x="202" y="198"/>
                  </a:lnTo>
                  <a:lnTo>
                    <a:pt x="202" y="196"/>
                  </a:lnTo>
                  <a:lnTo>
                    <a:pt x="202" y="194"/>
                  </a:lnTo>
                  <a:lnTo>
                    <a:pt x="200" y="194"/>
                  </a:lnTo>
                  <a:lnTo>
                    <a:pt x="200" y="196"/>
                  </a:lnTo>
                  <a:lnTo>
                    <a:pt x="198" y="196"/>
                  </a:lnTo>
                  <a:lnTo>
                    <a:pt x="198" y="194"/>
                  </a:lnTo>
                  <a:lnTo>
                    <a:pt x="200" y="194"/>
                  </a:lnTo>
                  <a:lnTo>
                    <a:pt x="198" y="194"/>
                  </a:lnTo>
                  <a:lnTo>
                    <a:pt x="198" y="192"/>
                  </a:lnTo>
                  <a:lnTo>
                    <a:pt x="196" y="192"/>
                  </a:lnTo>
                  <a:lnTo>
                    <a:pt x="198" y="192"/>
                  </a:lnTo>
                  <a:lnTo>
                    <a:pt x="196" y="192"/>
                  </a:lnTo>
                  <a:lnTo>
                    <a:pt x="196" y="190"/>
                  </a:lnTo>
                  <a:lnTo>
                    <a:pt x="196" y="188"/>
                  </a:lnTo>
                  <a:lnTo>
                    <a:pt x="196" y="186"/>
                  </a:lnTo>
                  <a:lnTo>
                    <a:pt x="198" y="186"/>
                  </a:lnTo>
                  <a:lnTo>
                    <a:pt x="198" y="188"/>
                  </a:lnTo>
                  <a:lnTo>
                    <a:pt x="200" y="186"/>
                  </a:lnTo>
                  <a:lnTo>
                    <a:pt x="200" y="184"/>
                  </a:lnTo>
                  <a:lnTo>
                    <a:pt x="198" y="184"/>
                  </a:lnTo>
                  <a:lnTo>
                    <a:pt x="198" y="182"/>
                  </a:lnTo>
                  <a:lnTo>
                    <a:pt x="198" y="180"/>
                  </a:lnTo>
                  <a:lnTo>
                    <a:pt x="196" y="180"/>
                  </a:lnTo>
                  <a:lnTo>
                    <a:pt x="196" y="178"/>
                  </a:lnTo>
                  <a:lnTo>
                    <a:pt x="194" y="176"/>
                  </a:lnTo>
                  <a:lnTo>
                    <a:pt x="196" y="176"/>
                  </a:lnTo>
                  <a:lnTo>
                    <a:pt x="196" y="174"/>
                  </a:lnTo>
                  <a:lnTo>
                    <a:pt x="196" y="172"/>
                  </a:lnTo>
                  <a:lnTo>
                    <a:pt x="194" y="170"/>
                  </a:lnTo>
                  <a:lnTo>
                    <a:pt x="194" y="168"/>
                  </a:lnTo>
                  <a:lnTo>
                    <a:pt x="194" y="166"/>
                  </a:lnTo>
                  <a:lnTo>
                    <a:pt x="192" y="166"/>
                  </a:lnTo>
                  <a:lnTo>
                    <a:pt x="192" y="164"/>
                  </a:lnTo>
                  <a:lnTo>
                    <a:pt x="190" y="164"/>
                  </a:lnTo>
                  <a:lnTo>
                    <a:pt x="190" y="162"/>
                  </a:lnTo>
                  <a:lnTo>
                    <a:pt x="190" y="160"/>
                  </a:lnTo>
                  <a:lnTo>
                    <a:pt x="190" y="158"/>
                  </a:lnTo>
                  <a:lnTo>
                    <a:pt x="190" y="156"/>
                  </a:lnTo>
                  <a:lnTo>
                    <a:pt x="190" y="154"/>
                  </a:lnTo>
                  <a:lnTo>
                    <a:pt x="192" y="156"/>
                  </a:lnTo>
                  <a:lnTo>
                    <a:pt x="192" y="154"/>
                  </a:lnTo>
                  <a:lnTo>
                    <a:pt x="192" y="152"/>
                  </a:lnTo>
                  <a:lnTo>
                    <a:pt x="192" y="150"/>
                  </a:lnTo>
                  <a:lnTo>
                    <a:pt x="190" y="150"/>
                  </a:lnTo>
                  <a:lnTo>
                    <a:pt x="190" y="148"/>
                  </a:lnTo>
                  <a:lnTo>
                    <a:pt x="188" y="148"/>
                  </a:lnTo>
                  <a:lnTo>
                    <a:pt x="188" y="146"/>
                  </a:lnTo>
                  <a:lnTo>
                    <a:pt x="190" y="146"/>
                  </a:lnTo>
                  <a:lnTo>
                    <a:pt x="190" y="148"/>
                  </a:lnTo>
                  <a:lnTo>
                    <a:pt x="190" y="146"/>
                  </a:lnTo>
                  <a:lnTo>
                    <a:pt x="190" y="144"/>
                  </a:lnTo>
                  <a:lnTo>
                    <a:pt x="190" y="144"/>
                  </a:lnTo>
                  <a:lnTo>
                    <a:pt x="190" y="142"/>
                  </a:lnTo>
                  <a:lnTo>
                    <a:pt x="190" y="140"/>
                  </a:lnTo>
                  <a:lnTo>
                    <a:pt x="192" y="140"/>
                  </a:lnTo>
                  <a:lnTo>
                    <a:pt x="194" y="138"/>
                  </a:lnTo>
                  <a:lnTo>
                    <a:pt x="192" y="138"/>
                  </a:lnTo>
                  <a:lnTo>
                    <a:pt x="194" y="138"/>
                  </a:lnTo>
                  <a:lnTo>
                    <a:pt x="194" y="136"/>
                  </a:lnTo>
                  <a:lnTo>
                    <a:pt x="196" y="136"/>
                  </a:lnTo>
                  <a:lnTo>
                    <a:pt x="196" y="138"/>
                  </a:lnTo>
                  <a:lnTo>
                    <a:pt x="196" y="140"/>
                  </a:lnTo>
                  <a:lnTo>
                    <a:pt x="196" y="142"/>
                  </a:lnTo>
                  <a:lnTo>
                    <a:pt x="196" y="144"/>
                  </a:lnTo>
                  <a:lnTo>
                    <a:pt x="196" y="144"/>
                  </a:lnTo>
                  <a:lnTo>
                    <a:pt x="196" y="146"/>
                  </a:lnTo>
                  <a:lnTo>
                    <a:pt x="198" y="148"/>
                  </a:lnTo>
                  <a:lnTo>
                    <a:pt x="198" y="150"/>
                  </a:lnTo>
                  <a:lnTo>
                    <a:pt x="198" y="152"/>
                  </a:lnTo>
                  <a:lnTo>
                    <a:pt x="198" y="154"/>
                  </a:lnTo>
                  <a:lnTo>
                    <a:pt x="200" y="158"/>
                  </a:lnTo>
                  <a:lnTo>
                    <a:pt x="200" y="160"/>
                  </a:lnTo>
                  <a:lnTo>
                    <a:pt x="200" y="162"/>
                  </a:lnTo>
                  <a:lnTo>
                    <a:pt x="200" y="164"/>
                  </a:lnTo>
                  <a:lnTo>
                    <a:pt x="200" y="166"/>
                  </a:lnTo>
                  <a:lnTo>
                    <a:pt x="202" y="170"/>
                  </a:lnTo>
                  <a:lnTo>
                    <a:pt x="202" y="172"/>
                  </a:lnTo>
                  <a:lnTo>
                    <a:pt x="202" y="174"/>
                  </a:lnTo>
                  <a:lnTo>
                    <a:pt x="202" y="176"/>
                  </a:lnTo>
                  <a:lnTo>
                    <a:pt x="204" y="176"/>
                  </a:lnTo>
                  <a:lnTo>
                    <a:pt x="204" y="178"/>
                  </a:lnTo>
                  <a:lnTo>
                    <a:pt x="204" y="180"/>
                  </a:lnTo>
                  <a:lnTo>
                    <a:pt x="204" y="182"/>
                  </a:lnTo>
                  <a:lnTo>
                    <a:pt x="204" y="184"/>
                  </a:lnTo>
                  <a:lnTo>
                    <a:pt x="206" y="186"/>
                  </a:lnTo>
                  <a:lnTo>
                    <a:pt x="206" y="188"/>
                  </a:lnTo>
                  <a:lnTo>
                    <a:pt x="206" y="190"/>
                  </a:lnTo>
                  <a:lnTo>
                    <a:pt x="206" y="192"/>
                  </a:lnTo>
                  <a:lnTo>
                    <a:pt x="206" y="192"/>
                  </a:lnTo>
                  <a:lnTo>
                    <a:pt x="208" y="192"/>
                  </a:lnTo>
                  <a:lnTo>
                    <a:pt x="208" y="194"/>
                  </a:lnTo>
                  <a:lnTo>
                    <a:pt x="208" y="196"/>
                  </a:lnTo>
                  <a:lnTo>
                    <a:pt x="208" y="198"/>
                  </a:lnTo>
                  <a:lnTo>
                    <a:pt x="210" y="198"/>
                  </a:lnTo>
                  <a:lnTo>
                    <a:pt x="210" y="200"/>
                  </a:lnTo>
                  <a:lnTo>
                    <a:pt x="210" y="202"/>
                  </a:lnTo>
                  <a:lnTo>
                    <a:pt x="210" y="205"/>
                  </a:lnTo>
                  <a:lnTo>
                    <a:pt x="212" y="209"/>
                  </a:lnTo>
                  <a:lnTo>
                    <a:pt x="212" y="211"/>
                  </a:lnTo>
                  <a:lnTo>
                    <a:pt x="212" y="213"/>
                  </a:lnTo>
                  <a:lnTo>
                    <a:pt x="212" y="215"/>
                  </a:lnTo>
                  <a:lnTo>
                    <a:pt x="214" y="215"/>
                  </a:lnTo>
                  <a:lnTo>
                    <a:pt x="214" y="217"/>
                  </a:lnTo>
                  <a:lnTo>
                    <a:pt x="214" y="219"/>
                  </a:lnTo>
                  <a:lnTo>
                    <a:pt x="214" y="221"/>
                  </a:lnTo>
                  <a:lnTo>
                    <a:pt x="216" y="221"/>
                  </a:lnTo>
                  <a:lnTo>
                    <a:pt x="216" y="223"/>
                  </a:lnTo>
                  <a:lnTo>
                    <a:pt x="216" y="225"/>
                  </a:lnTo>
                  <a:close/>
                  <a:moveTo>
                    <a:pt x="158" y="136"/>
                  </a:moveTo>
                  <a:lnTo>
                    <a:pt x="158" y="138"/>
                  </a:lnTo>
                  <a:lnTo>
                    <a:pt x="158" y="136"/>
                  </a:lnTo>
                  <a:lnTo>
                    <a:pt x="156" y="136"/>
                  </a:lnTo>
                  <a:lnTo>
                    <a:pt x="156" y="134"/>
                  </a:lnTo>
                  <a:lnTo>
                    <a:pt x="158" y="134"/>
                  </a:lnTo>
                  <a:lnTo>
                    <a:pt x="158" y="136"/>
                  </a:lnTo>
                  <a:close/>
                  <a:moveTo>
                    <a:pt x="148" y="132"/>
                  </a:moveTo>
                  <a:lnTo>
                    <a:pt x="146" y="132"/>
                  </a:lnTo>
                  <a:lnTo>
                    <a:pt x="144" y="130"/>
                  </a:lnTo>
                  <a:lnTo>
                    <a:pt x="144" y="128"/>
                  </a:lnTo>
                  <a:lnTo>
                    <a:pt x="146" y="130"/>
                  </a:lnTo>
                  <a:lnTo>
                    <a:pt x="148" y="130"/>
                  </a:lnTo>
                  <a:lnTo>
                    <a:pt x="148" y="132"/>
                  </a:lnTo>
                  <a:close/>
                  <a:moveTo>
                    <a:pt x="164" y="120"/>
                  </a:moveTo>
                  <a:lnTo>
                    <a:pt x="166" y="122"/>
                  </a:lnTo>
                  <a:lnTo>
                    <a:pt x="166" y="124"/>
                  </a:lnTo>
                  <a:lnTo>
                    <a:pt x="164" y="124"/>
                  </a:lnTo>
                  <a:lnTo>
                    <a:pt x="162" y="124"/>
                  </a:lnTo>
                  <a:lnTo>
                    <a:pt x="162" y="122"/>
                  </a:lnTo>
                  <a:lnTo>
                    <a:pt x="160" y="122"/>
                  </a:lnTo>
                  <a:lnTo>
                    <a:pt x="160" y="120"/>
                  </a:lnTo>
                  <a:lnTo>
                    <a:pt x="162" y="122"/>
                  </a:lnTo>
                  <a:lnTo>
                    <a:pt x="164" y="122"/>
                  </a:lnTo>
                  <a:lnTo>
                    <a:pt x="164" y="120"/>
                  </a:lnTo>
                  <a:close/>
                  <a:moveTo>
                    <a:pt x="136" y="108"/>
                  </a:moveTo>
                  <a:lnTo>
                    <a:pt x="138" y="110"/>
                  </a:lnTo>
                  <a:lnTo>
                    <a:pt x="136" y="112"/>
                  </a:lnTo>
                  <a:lnTo>
                    <a:pt x="136" y="110"/>
                  </a:lnTo>
                  <a:lnTo>
                    <a:pt x="134" y="110"/>
                  </a:lnTo>
                  <a:lnTo>
                    <a:pt x="136" y="110"/>
                  </a:lnTo>
                  <a:lnTo>
                    <a:pt x="136" y="108"/>
                  </a:lnTo>
                  <a:close/>
                  <a:moveTo>
                    <a:pt x="160" y="104"/>
                  </a:moveTo>
                  <a:lnTo>
                    <a:pt x="162" y="106"/>
                  </a:lnTo>
                  <a:lnTo>
                    <a:pt x="162" y="108"/>
                  </a:lnTo>
                  <a:lnTo>
                    <a:pt x="160" y="108"/>
                  </a:lnTo>
                  <a:lnTo>
                    <a:pt x="158" y="106"/>
                  </a:lnTo>
                  <a:lnTo>
                    <a:pt x="160" y="106"/>
                  </a:lnTo>
                  <a:lnTo>
                    <a:pt x="160" y="104"/>
                  </a:lnTo>
                  <a:close/>
                  <a:moveTo>
                    <a:pt x="156" y="106"/>
                  </a:moveTo>
                  <a:lnTo>
                    <a:pt x="154" y="106"/>
                  </a:lnTo>
                  <a:lnTo>
                    <a:pt x="154" y="104"/>
                  </a:lnTo>
                  <a:lnTo>
                    <a:pt x="156" y="104"/>
                  </a:lnTo>
                  <a:lnTo>
                    <a:pt x="156" y="106"/>
                  </a:lnTo>
                  <a:close/>
                  <a:moveTo>
                    <a:pt x="160" y="104"/>
                  </a:moveTo>
                  <a:lnTo>
                    <a:pt x="162" y="102"/>
                  </a:lnTo>
                  <a:lnTo>
                    <a:pt x="162" y="104"/>
                  </a:lnTo>
                  <a:lnTo>
                    <a:pt x="160" y="104"/>
                  </a:lnTo>
                  <a:close/>
                  <a:moveTo>
                    <a:pt x="162" y="102"/>
                  </a:moveTo>
                  <a:lnTo>
                    <a:pt x="164" y="102"/>
                  </a:lnTo>
                  <a:lnTo>
                    <a:pt x="164" y="100"/>
                  </a:lnTo>
                  <a:lnTo>
                    <a:pt x="166" y="100"/>
                  </a:lnTo>
                  <a:lnTo>
                    <a:pt x="166" y="98"/>
                  </a:lnTo>
                  <a:lnTo>
                    <a:pt x="168" y="98"/>
                  </a:lnTo>
                  <a:lnTo>
                    <a:pt x="168" y="98"/>
                  </a:lnTo>
                  <a:lnTo>
                    <a:pt x="168" y="100"/>
                  </a:lnTo>
                  <a:lnTo>
                    <a:pt x="168" y="102"/>
                  </a:lnTo>
                  <a:lnTo>
                    <a:pt x="168" y="104"/>
                  </a:lnTo>
                  <a:lnTo>
                    <a:pt x="168" y="106"/>
                  </a:lnTo>
                  <a:lnTo>
                    <a:pt x="166" y="106"/>
                  </a:lnTo>
                  <a:lnTo>
                    <a:pt x="166" y="108"/>
                  </a:lnTo>
                  <a:lnTo>
                    <a:pt x="164" y="110"/>
                  </a:lnTo>
                  <a:lnTo>
                    <a:pt x="162" y="108"/>
                  </a:lnTo>
                  <a:lnTo>
                    <a:pt x="164" y="106"/>
                  </a:lnTo>
                  <a:lnTo>
                    <a:pt x="164" y="104"/>
                  </a:lnTo>
                  <a:lnTo>
                    <a:pt x="164" y="102"/>
                  </a:lnTo>
                  <a:lnTo>
                    <a:pt x="162" y="102"/>
                  </a:lnTo>
                  <a:close/>
                  <a:moveTo>
                    <a:pt x="168" y="86"/>
                  </a:moveTo>
                  <a:lnTo>
                    <a:pt x="168" y="88"/>
                  </a:lnTo>
                  <a:lnTo>
                    <a:pt x="168" y="90"/>
                  </a:lnTo>
                  <a:lnTo>
                    <a:pt x="168" y="92"/>
                  </a:lnTo>
                  <a:lnTo>
                    <a:pt x="168" y="94"/>
                  </a:lnTo>
                  <a:lnTo>
                    <a:pt x="168" y="96"/>
                  </a:lnTo>
                  <a:lnTo>
                    <a:pt x="168" y="96"/>
                  </a:lnTo>
                  <a:lnTo>
                    <a:pt x="166" y="96"/>
                  </a:lnTo>
                  <a:lnTo>
                    <a:pt x="166" y="96"/>
                  </a:lnTo>
                  <a:lnTo>
                    <a:pt x="164" y="96"/>
                  </a:lnTo>
                  <a:lnTo>
                    <a:pt x="164" y="94"/>
                  </a:lnTo>
                  <a:lnTo>
                    <a:pt x="164" y="92"/>
                  </a:lnTo>
                  <a:lnTo>
                    <a:pt x="164" y="90"/>
                  </a:lnTo>
                  <a:lnTo>
                    <a:pt x="164" y="88"/>
                  </a:lnTo>
                  <a:lnTo>
                    <a:pt x="162" y="86"/>
                  </a:lnTo>
                  <a:lnTo>
                    <a:pt x="164" y="86"/>
                  </a:lnTo>
                  <a:lnTo>
                    <a:pt x="166" y="86"/>
                  </a:lnTo>
                  <a:lnTo>
                    <a:pt x="168" y="86"/>
                  </a:lnTo>
                  <a:close/>
                  <a:moveTo>
                    <a:pt x="166" y="84"/>
                  </a:moveTo>
                  <a:lnTo>
                    <a:pt x="164" y="84"/>
                  </a:lnTo>
                  <a:lnTo>
                    <a:pt x="162" y="84"/>
                  </a:lnTo>
                  <a:lnTo>
                    <a:pt x="162" y="86"/>
                  </a:lnTo>
                  <a:lnTo>
                    <a:pt x="162" y="84"/>
                  </a:lnTo>
                  <a:lnTo>
                    <a:pt x="162" y="82"/>
                  </a:lnTo>
                  <a:lnTo>
                    <a:pt x="164" y="82"/>
                  </a:lnTo>
                  <a:lnTo>
                    <a:pt x="162" y="80"/>
                  </a:lnTo>
                  <a:lnTo>
                    <a:pt x="162" y="78"/>
                  </a:lnTo>
                  <a:lnTo>
                    <a:pt x="162" y="76"/>
                  </a:lnTo>
                  <a:lnTo>
                    <a:pt x="164" y="74"/>
                  </a:lnTo>
                  <a:lnTo>
                    <a:pt x="164" y="76"/>
                  </a:lnTo>
                  <a:lnTo>
                    <a:pt x="166" y="76"/>
                  </a:lnTo>
                  <a:lnTo>
                    <a:pt x="166" y="78"/>
                  </a:lnTo>
                  <a:lnTo>
                    <a:pt x="166" y="80"/>
                  </a:lnTo>
                  <a:lnTo>
                    <a:pt x="166" y="82"/>
                  </a:lnTo>
                  <a:lnTo>
                    <a:pt x="166" y="84"/>
                  </a:lnTo>
                  <a:close/>
                  <a:moveTo>
                    <a:pt x="168" y="80"/>
                  </a:moveTo>
                  <a:lnTo>
                    <a:pt x="168" y="80"/>
                  </a:lnTo>
                  <a:lnTo>
                    <a:pt x="168" y="78"/>
                  </a:lnTo>
                  <a:lnTo>
                    <a:pt x="168" y="76"/>
                  </a:lnTo>
                  <a:lnTo>
                    <a:pt x="168" y="74"/>
                  </a:lnTo>
                  <a:lnTo>
                    <a:pt x="168" y="74"/>
                  </a:lnTo>
                  <a:lnTo>
                    <a:pt x="168" y="72"/>
                  </a:lnTo>
                  <a:lnTo>
                    <a:pt x="168" y="70"/>
                  </a:lnTo>
                  <a:lnTo>
                    <a:pt x="168" y="68"/>
                  </a:lnTo>
                  <a:lnTo>
                    <a:pt x="168" y="70"/>
                  </a:lnTo>
                  <a:lnTo>
                    <a:pt x="168" y="72"/>
                  </a:lnTo>
                  <a:lnTo>
                    <a:pt x="168" y="74"/>
                  </a:lnTo>
                  <a:lnTo>
                    <a:pt x="168" y="76"/>
                  </a:lnTo>
                  <a:lnTo>
                    <a:pt x="168" y="78"/>
                  </a:lnTo>
                  <a:lnTo>
                    <a:pt x="168" y="80"/>
                  </a:lnTo>
                  <a:close/>
                  <a:moveTo>
                    <a:pt x="162" y="66"/>
                  </a:moveTo>
                  <a:lnTo>
                    <a:pt x="162" y="68"/>
                  </a:lnTo>
                  <a:lnTo>
                    <a:pt x="160" y="68"/>
                  </a:lnTo>
                  <a:lnTo>
                    <a:pt x="160" y="66"/>
                  </a:lnTo>
                  <a:lnTo>
                    <a:pt x="162" y="66"/>
                  </a:lnTo>
                  <a:lnTo>
                    <a:pt x="164" y="66"/>
                  </a:lnTo>
                  <a:lnTo>
                    <a:pt x="162" y="66"/>
                  </a:lnTo>
                  <a:close/>
                  <a:moveTo>
                    <a:pt x="168" y="58"/>
                  </a:moveTo>
                  <a:lnTo>
                    <a:pt x="170" y="58"/>
                  </a:lnTo>
                  <a:lnTo>
                    <a:pt x="170" y="60"/>
                  </a:lnTo>
                  <a:lnTo>
                    <a:pt x="170" y="62"/>
                  </a:lnTo>
                  <a:lnTo>
                    <a:pt x="170" y="64"/>
                  </a:lnTo>
                  <a:lnTo>
                    <a:pt x="170" y="66"/>
                  </a:lnTo>
                  <a:lnTo>
                    <a:pt x="168" y="66"/>
                  </a:lnTo>
                  <a:lnTo>
                    <a:pt x="168" y="68"/>
                  </a:lnTo>
                  <a:lnTo>
                    <a:pt x="168" y="66"/>
                  </a:lnTo>
                  <a:lnTo>
                    <a:pt x="168" y="64"/>
                  </a:lnTo>
                  <a:lnTo>
                    <a:pt x="168" y="62"/>
                  </a:lnTo>
                  <a:lnTo>
                    <a:pt x="168" y="60"/>
                  </a:lnTo>
                  <a:lnTo>
                    <a:pt x="168" y="58"/>
                  </a:lnTo>
                  <a:close/>
                  <a:moveTo>
                    <a:pt x="194" y="12"/>
                  </a:moveTo>
                  <a:lnTo>
                    <a:pt x="194" y="14"/>
                  </a:lnTo>
                  <a:lnTo>
                    <a:pt x="192" y="14"/>
                  </a:lnTo>
                  <a:lnTo>
                    <a:pt x="192" y="12"/>
                  </a:lnTo>
                  <a:lnTo>
                    <a:pt x="194" y="12"/>
                  </a:lnTo>
                  <a:close/>
                  <a:moveTo>
                    <a:pt x="196" y="136"/>
                  </a:moveTo>
                  <a:lnTo>
                    <a:pt x="194" y="136"/>
                  </a:lnTo>
                  <a:lnTo>
                    <a:pt x="192" y="136"/>
                  </a:lnTo>
                  <a:lnTo>
                    <a:pt x="192" y="134"/>
                  </a:lnTo>
                  <a:lnTo>
                    <a:pt x="190" y="136"/>
                  </a:lnTo>
                  <a:lnTo>
                    <a:pt x="188" y="134"/>
                  </a:lnTo>
                  <a:lnTo>
                    <a:pt x="188" y="132"/>
                  </a:lnTo>
                  <a:lnTo>
                    <a:pt x="188" y="130"/>
                  </a:lnTo>
                  <a:lnTo>
                    <a:pt x="190" y="130"/>
                  </a:lnTo>
                  <a:lnTo>
                    <a:pt x="188" y="130"/>
                  </a:lnTo>
                  <a:lnTo>
                    <a:pt x="188" y="128"/>
                  </a:lnTo>
                  <a:lnTo>
                    <a:pt x="190" y="126"/>
                  </a:lnTo>
                  <a:lnTo>
                    <a:pt x="188" y="126"/>
                  </a:lnTo>
                  <a:lnTo>
                    <a:pt x="190" y="124"/>
                  </a:lnTo>
                  <a:lnTo>
                    <a:pt x="188" y="124"/>
                  </a:lnTo>
                  <a:lnTo>
                    <a:pt x="188" y="122"/>
                  </a:lnTo>
                  <a:lnTo>
                    <a:pt x="188" y="120"/>
                  </a:lnTo>
                  <a:lnTo>
                    <a:pt x="190" y="120"/>
                  </a:lnTo>
                  <a:lnTo>
                    <a:pt x="188" y="118"/>
                  </a:lnTo>
                  <a:lnTo>
                    <a:pt x="190" y="118"/>
                  </a:lnTo>
                  <a:lnTo>
                    <a:pt x="190" y="116"/>
                  </a:lnTo>
                  <a:lnTo>
                    <a:pt x="190" y="114"/>
                  </a:lnTo>
                  <a:lnTo>
                    <a:pt x="190" y="112"/>
                  </a:lnTo>
                  <a:lnTo>
                    <a:pt x="188" y="110"/>
                  </a:lnTo>
                  <a:lnTo>
                    <a:pt x="190" y="108"/>
                  </a:lnTo>
                  <a:lnTo>
                    <a:pt x="188" y="106"/>
                  </a:lnTo>
                  <a:lnTo>
                    <a:pt x="190" y="106"/>
                  </a:lnTo>
                  <a:lnTo>
                    <a:pt x="190" y="104"/>
                  </a:lnTo>
                  <a:lnTo>
                    <a:pt x="188" y="102"/>
                  </a:lnTo>
                  <a:lnTo>
                    <a:pt x="188" y="100"/>
                  </a:lnTo>
                  <a:lnTo>
                    <a:pt x="188" y="98"/>
                  </a:lnTo>
                  <a:lnTo>
                    <a:pt x="188" y="96"/>
                  </a:lnTo>
                  <a:lnTo>
                    <a:pt x="188" y="96"/>
                  </a:lnTo>
                  <a:lnTo>
                    <a:pt x="188" y="94"/>
                  </a:lnTo>
                  <a:lnTo>
                    <a:pt x="188" y="92"/>
                  </a:lnTo>
                  <a:lnTo>
                    <a:pt x="188" y="90"/>
                  </a:lnTo>
                  <a:lnTo>
                    <a:pt x="188" y="88"/>
                  </a:lnTo>
                  <a:lnTo>
                    <a:pt x="188" y="86"/>
                  </a:lnTo>
                  <a:lnTo>
                    <a:pt x="188" y="84"/>
                  </a:lnTo>
                  <a:lnTo>
                    <a:pt x="188" y="82"/>
                  </a:lnTo>
                  <a:lnTo>
                    <a:pt x="190" y="80"/>
                  </a:lnTo>
                  <a:lnTo>
                    <a:pt x="188" y="80"/>
                  </a:lnTo>
                  <a:lnTo>
                    <a:pt x="188" y="78"/>
                  </a:lnTo>
                  <a:lnTo>
                    <a:pt x="188" y="76"/>
                  </a:lnTo>
                  <a:lnTo>
                    <a:pt x="188" y="74"/>
                  </a:lnTo>
                  <a:lnTo>
                    <a:pt x="188" y="72"/>
                  </a:lnTo>
                  <a:lnTo>
                    <a:pt x="188" y="70"/>
                  </a:lnTo>
                  <a:lnTo>
                    <a:pt x="190" y="70"/>
                  </a:lnTo>
                  <a:lnTo>
                    <a:pt x="190" y="68"/>
                  </a:lnTo>
                  <a:lnTo>
                    <a:pt x="190" y="66"/>
                  </a:lnTo>
                  <a:lnTo>
                    <a:pt x="188" y="66"/>
                  </a:lnTo>
                  <a:lnTo>
                    <a:pt x="188" y="64"/>
                  </a:lnTo>
                  <a:lnTo>
                    <a:pt x="188" y="62"/>
                  </a:lnTo>
                  <a:lnTo>
                    <a:pt x="188" y="60"/>
                  </a:lnTo>
                  <a:lnTo>
                    <a:pt x="188" y="58"/>
                  </a:lnTo>
                  <a:lnTo>
                    <a:pt x="190" y="58"/>
                  </a:lnTo>
                  <a:lnTo>
                    <a:pt x="190" y="56"/>
                  </a:lnTo>
                  <a:lnTo>
                    <a:pt x="188" y="54"/>
                  </a:lnTo>
                  <a:lnTo>
                    <a:pt x="190" y="54"/>
                  </a:lnTo>
                  <a:lnTo>
                    <a:pt x="190" y="52"/>
                  </a:lnTo>
                  <a:lnTo>
                    <a:pt x="188" y="52"/>
                  </a:lnTo>
                  <a:lnTo>
                    <a:pt x="188" y="50"/>
                  </a:lnTo>
                  <a:lnTo>
                    <a:pt x="188" y="48"/>
                  </a:lnTo>
                  <a:lnTo>
                    <a:pt x="190" y="48"/>
                  </a:lnTo>
                  <a:lnTo>
                    <a:pt x="190" y="46"/>
                  </a:lnTo>
                  <a:lnTo>
                    <a:pt x="188" y="46"/>
                  </a:lnTo>
                  <a:lnTo>
                    <a:pt x="188" y="44"/>
                  </a:lnTo>
                  <a:lnTo>
                    <a:pt x="190" y="42"/>
                  </a:lnTo>
                  <a:lnTo>
                    <a:pt x="190" y="40"/>
                  </a:lnTo>
                  <a:lnTo>
                    <a:pt x="190" y="38"/>
                  </a:lnTo>
                  <a:lnTo>
                    <a:pt x="190" y="36"/>
                  </a:lnTo>
                  <a:lnTo>
                    <a:pt x="190" y="34"/>
                  </a:lnTo>
                  <a:lnTo>
                    <a:pt x="190" y="32"/>
                  </a:lnTo>
                  <a:lnTo>
                    <a:pt x="192" y="30"/>
                  </a:lnTo>
                  <a:lnTo>
                    <a:pt x="192" y="28"/>
                  </a:lnTo>
                  <a:lnTo>
                    <a:pt x="192" y="26"/>
                  </a:lnTo>
                  <a:lnTo>
                    <a:pt x="190" y="26"/>
                  </a:lnTo>
                  <a:lnTo>
                    <a:pt x="190" y="24"/>
                  </a:lnTo>
                  <a:lnTo>
                    <a:pt x="192" y="24"/>
                  </a:lnTo>
                  <a:lnTo>
                    <a:pt x="190" y="22"/>
                  </a:lnTo>
                  <a:lnTo>
                    <a:pt x="192" y="22"/>
                  </a:lnTo>
                  <a:lnTo>
                    <a:pt x="192" y="20"/>
                  </a:lnTo>
                  <a:lnTo>
                    <a:pt x="192" y="18"/>
                  </a:lnTo>
                  <a:lnTo>
                    <a:pt x="192" y="16"/>
                  </a:lnTo>
                  <a:lnTo>
                    <a:pt x="192" y="18"/>
                  </a:lnTo>
                  <a:lnTo>
                    <a:pt x="194" y="18"/>
                  </a:lnTo>
                  <a:lnTo>
                    <a:pt x="194" y="16"/>
                  </a:lnTo>
                  <a:lnTo>
                    <a:pt x="194" y="14"/>
                  </a:lnTo>
                  <a:lnTo>
                    <a:pt x="194" y="12"/>
                  </a:lnTo>
                  <a:lnTo>
                    <a:pt x="194" y="10"/>
                  </a:lnTo>
                  <a:lnTo>
                    <a:pt x="194" y="8"/>
                  </a:lnTo>
                  <a:lnTo>
                    <a:pt x="194" y="6"/>
                  </a:lnTo>
                  <a:lnTo>
                    <a:pt x="194" y="4"/>
                  </a:lnTo>
                  <a:lnTo>
                    <a:pt x="194" y="2"/>
                  </a:lnTo>
                  <a:lnTo>
                    <a:pt x="196" y="2"/>
                  </a:lnTo>
                  <a:lnTo>
                    <a:pt x="196" y="4"/>
                  </a:lnTo>
                  <a:lnTo>
                    <a:pt x="198" y="2"/>
                  </a:lnTo>
                  <a:lnTo>
                    <a:pt x="198" y="0"/>
                  </a:lnTo>
                  <a:lnTo>
                    <a:pt x="202" y="0"/>
                  </a:lnTo>
                  <a:lnTo>
                    <a:pt x="202" y="4"/>
                  </a:lnTo>
                  <a:lnTo>
                    <a:pt x="200" y="10"/>
                  </a:lnTo>
                  <a:lnTo>
                    <a:pt x="198" y="16"/>
                  </a:lnTo>
                  <a:lnTo>
                    <a:pt x="198" y="18"/>
                  </a:lnTo>
                  <a:lnTo>
                    <a:pt x="196" y="24"/>
                  </a:lnTo>
                  <a:lnTo>
                    <a:pt x="196" y="28"/>
                  </a:lnTo>
                  <a:lnTo>
                    <a:pt x="196" y="30"/>
                  </a:lnTo>
                  <a:lnTo>
                    <a:pt x="196" y="36"/>
                  </a:lnTo>
                  <a:lnTo>
                    <a:pt x="194" y="44"/>
                  </a:lnTo>
                  <a:lnTo>
                    <a:pt x="194" y="48"/>
                  </a:lnTo>
                  <a:lnTo>
                    <a:pt x="194" y="50"/>
                  </a:lnTo>
                  <a:lnTo>
                    <a:pt x="194" y="54"/>
                  </a:lnTo>
                  <a:lnTo>
                    <a:pt x="194" y="56"/>
                  </a:lnTo>
                  <a:lnTo>
                    <a:pt x="192" y="58"/>
                  </a:lnTo>
                  <a:lnTo>
                    <a:pt x="192" y="62"/>
                  </a:lnTo>
                  <a:lnTo>
                    <a:pt x="192" y="66"/>
                  </a:lnTo>
                  <a:lnTo>
                    <a:pt x="192" y="68"/>
                  </a:lnTo>
                  <a:lnTo>
                    <a:pt x="192" y="74"/>
                  </a:lnTo>
                  <a:lnTo>
                    <a:pt x="192" y="82"/>
                  </a:lnTo>
                  <a:lnTo>
                    <a:pt x="192" y="88"/>
                  </a:lnTo>
                  <a:lnTo>
                    <a:pt x="192" y="98"/>
                  </a:lnTo>
                  <a:lnTo>
                    <a:pt x="192" y="100"/>
                  </a:lnTo>
                  <a:lnTo>
                    <a:pt x="192" y="104"/>
                  </a:lnTo>
                  <a:lnTo>
                    <a:pt x="192" y="108"/>
                  </a:lnTo>
                  <a:lnTo>
                    <a:pt x="192" y="110"/>
                  </a:lnTo>
                  <a:lnTo>
                    <a:pt x="192" y="112"/>
                  </a:lnTo>
                  <a:lnTo>
                    <a:pt x="192" y="114"/>
                  </a:lnTo>
                  <a:lnTo>
                    <a:pt x="194" y="116"/>
                  </a:lnTo>
                  <a:lnTo>
                    <a:pt x="194" y="118"/>
                  </a:lnTo>
                  <a:lnTo>
                    <a:pt x="194" y="120"/>
                  </a:lnTo>
                  <a:lnTo>
                    <a:pt x="194" y="122"/>
                  </a:lnTo>
                  <a:lnTo>
                    <a:pt x="194" y="124"/>
                  </a:lnTo>
                  <a:lnTo>
                    <a:pt x="194" y="126"/>
                  </a:lnTo>
                  <a:lnTo>
                    <a:pt x="194" y="128"/>
                  </a:lnTo>
                  <a:lnTo>
                    <a:pt x="194" y="132"/>
                  </a:lnTo>
                  <a:lnTo>
                    <a:pt x="194" y="134"/>
                  </a:lnTo>
                  <a:lnTo>
                    <a:pt x="196" y="134"/>
                  </a:lnTo>
                  <a:lnTo>
                    <a:pt x="196" y="136"/>
                  </a:lnTo>
                  <a:close/>
                  <a:moveTo>
                    <a:pt x="168" y="58"/>
                  </a:moveTo>
                  <a:lnTo>
                    <a:pt x="168" y="56"/>
                  </a:lnTo>
                  <a:lnTo>
                    <a:pt x="170" y="56"/>
                  </a:lnTo>
                  <a:lnTo>
                    <a:pt x="170" y="54"/>
                  </a:lnTo>
                  <a:lnTo>
                    <a:pt x="168" y="54"/>
                  </a:lnTo>
                  <a:lnTo>
                    <a:pt x="168" y="56"/>
                  </a:lnTo>
                  <a:lnTo>
                    <a:pt x="168" y="56"/>
                  </a:lnTo>
                  <a:lnTo>
                    <a:pt x="168" y="56"/>
                  </a:lnTo>
                  <a:lnTo>
                    <a:pt x="168" y="58"/>
                  </a:lnTo>
                  <a:lnTo>
                    <a:pt x="168" y="58"/>
                  </a:lnTo>
                  <a:lnTo>
                    <a:pt x="168" y="58"/>
                  </a:lnTo>
                  <a:lnTo>
                    <a:pt x="168" y="60"/>
                  </a:lnTo>
                  <a:lnTo>
                    <a:pt x="168" y="62"/>
                  </a:lnTo>
                  <a:lnTo>
                    <a:pt x="166" y="62"/>
                  </a:lnTo>
                  <a:lnTo>
                    <a:pt x="168" y="62"/>
                  </a:lnTo>
                  <a:lnTo>
                    <a:pt x="168" y="64"/>
                  </a:lnTo>
                  <a:lnTo>
                    <a:pt x="166" y="64"/>
                  </a:lnTo>
                  <a:lnTo>
                    <a:pt x="164" y="64"/>
                  </a:lnTo>
                  <a:lnTo>
                    <a:pt x="162" y="64"/>
                  </a:lnTo>
                  <a:lnTo>
                    <a:pt x="160" y="62"/>
                  </a:lnTo>
                  <a:lnTo>
                    <a:pt x="158" y="60"/>
                  </a:lnTo>
                  <a:lnTo>
                    <a:pt x="158" y="62"/>
                  </a:lnTo>
                  <a:lnTo>
                    <a:pt x="156" y="64"/>
                  </a:lnTo>
                  <a:lnTo>
                    <a:pt x="156" y="66"/>
                  </a:lnTo>
                  <a:lnTo>
                    <a:pt x="156" y="68"/>
                  </a:lnTo>
                  <a:lnTo>
                    <a:pt x="156" y="70"/>
                  </a:lnTo>
                  <a:lnTo>
                    <a:pt x="154" y="68"/>
                  </a:lnTo>
                  <a:lnTo>
                    <a:pt x="154" y="70"/>
                  </a:lnTo>
                  <a:lnTo>
                    <a:pt x="156" y="72"/>
                  </a:lnTo>
                  <a:lnTo>
                    <a:pt x="158" y="72"/>
                  </a:lnTo>
                  <a:lnTo>
                    <a:pt x="158" y="74"/>
                  </a:lnTo>
                  <a:lnTo>
                    <a:pt x="160" y="74"/>
                  </a:lnTo>
                  <a:lnTo>
                    <a:pt x="160" y="76"/>
                  </a:lnTo>
                  <a:lnTo>
                    <a:pt x="162" y="76"/>
                  </a:lnTo>
                  <a:lnTo>
                    <a:pt x="162" y="78"/>
                  </a:lnTo>
                  <a:lnTo>
                    <a:pt x="160" y="80"/>
                  </a:lnTo>
                  <a:lnTo>
                    <a:pt x="158" y="78"/>
                  </a:lnTo>
                  <a:lnTo>
                    <a:pt x="158" y="80"/>
                  </a:lnTo>
                  <a:lnTo>
                    <a:pt x="158" y="78"/>
                  </a:lnTo>
                  <a:lnTo>
                    <a:pt x="156" y="78"/>
                  </a:lnTo>
                  <a:lnTo>
                    <a:pt x="156" y="80"/>
                  </a:lnTo>
                  <a:lnTo>
                    <a:pt x="158" y="80"/>
                  </a:lnTo>
                  <a:lnTo>
                    <a:pt x="158" y="82"/>
                  </a:lnTo>
                  <a:lnTo>
                    <a:pt x="160" y="82"/>
                  </a:lnTo>
                  <a:lnTo>
                    <a:pt x="160" y="84"/>
                  </a:lnTo>
                  <a:lnTo>
                    <a:pt x="158" y="84"/>
                  </a:lnTo>
                  <a:lnTo>
                    <a:pt x="158" y="86"/>
                  </a:lnTo>
                  <a:lnTo>
                    <a:pt x="158" y="88"/>
                  </a:lnTo>
                  <a:lnTo>
                    <a:pt x="160" y="88"/>
                  </a:lnTo>
                  <a:lnTo>
                    <a:pt x="162" y="88"/>
                  </a:lnTo>
                  <a:lnTo>
                    <a:pt x="162" y="90"/>
                  </a:lnTo>
                  <a:lnTo>
                    <a:pt x="162" y="92"/>
                  </a:lnTo>
                  <a:lnTo>
                    <a:pt x="164" y="94"/>
                  </a:lnTo>
                  <a:lnTo>
                    <a:pt x="162" y="94"/>
                  </a:lnTo>
                  <a:lnTo>
                    <a:pt x="162" y="96"/>
                  </a:lnTo>
                  <a:lnTo>
                    <a:pt x="160" y="96"/>
                  </a:lnTo>
                  <a:lnTo>
                    <a:pt x="160" y="96"/>
                  </a:lnTo>
                  <a:lnTo>
                    <a:pt x="160" y="98"/>
                  </a:lnTo>
                  <a:lnTo>
                    <a:pt x="158" y="98"/>
                  </a:lnTo>
                  <a:lnTo>
                    <a:pt x="158" y="100"/>
                  </a:lnTo>
                  <a:lnTo>
                    <a:pt x="156" y="98"/>
                  </a:lnTo>
                  <a:lnTo>
                    <a:pt x="154" y="98"/>
                  </a:lnTo>
                  <a:lnTo>
                    <a:pt x="152" y="100"/>
                  </a:lnTo>
                  <a:lnTo>
                    <a:pt x="150" y="98"/>
                  </a:lnTo>
                  <a:lnTo>
                    <a:pt x="150" y="100"/>
                  </a:lnTo>
                  <a:lnTo>
                    <a:pt x="148" y="100"/>
                  </a:lnTo>
                  <a:lnTo>
                    <a:pt x="148" y="98"/>
                  </a:lnTo>
                  <a:lnTo>
                    <a:pt x="146" y="100"/>
                  </a:lnTo>
                  <a:lnTo>
                    <a:pt x="144" y="100"/>
                  </a:lnTo>
                  <a:lnTo>
                    <a:pt x="144" y="98"/>
                  </a:lnTo>
                  <a:lnTo>
                    <a:pt x="142" y="98"/>
                  </a:lnTo>
                  <a:lnTo>
                    <a:pt x="140" y="100"/>
                  </a:lnTo>
                  <a:lnTo>
                    <a:pt x="138" y="100"/>
                  </a:lnTo>
                  <a:lnTo>
                    <a:pt x="138" y="102"/>
                  </a:lnTo>
                  <a:lnTo>
                    <a:pt x="136" y="102"/>
                  </a:lnTo>
                  <a:lnTo>
                    <a:pt x="136" y="104"/>
                  </a:lnTo>
                  <a:lnTo>
                    <a:pt x="138" y="106"/>
                  </a:lnTo>
                  <a:lnTo>
                    <a:pt x="136" y="106"/>
                  </a:lnTo>
                  <a:lnTo>
                    <a:pt x="134" y="106"/>
                  </a:lnTo>
                  <a:lnTo>
                    <a:pt x="134" y="108"/>
                  </a:lnTo>
                  <a:lnTo>
                    <a:pt x="136" y="108"/>
                  </a:lnTo>
                  <a:lnTo>
                    <a:pt x="134" y="108"/>
                  </a:lnTo>
                  <a:lnTo>
                    <a:pt x="134" y="110"/>
                  </a:lnTo>
                  <a:lnTo>
                    <a:pt x="134" y="112"/>
                  </a:lnTo>
                  <a:lnTo>
                    <a:pt x="136" y="112"/>
                  </a:lnTo>
                  <a:lnTo>
                    <a:pt x="136" y="114"/>
                  </a:lnTo>
                  <a:lnTo>
                    <a:pt x="136" y="116"/>
                  </a:lnTo>
                  <a:lnTo>
                    <a:pt x="134" y="114"/>
                  </a:lnTo>
                  <a:lnTo>
                    <a:pt x="134" y="116"/>
                  </a:lnTo>
                  <a:lnTo>
                    <a:pt x="136" y="116"/>
                  </a:lnTo>
                  <a:lnTo>
                    <a:pt x="136" y="118"/>
                  </a:lnTo>
                  <a:lnTo>
                    <a:pt x="136" y="120"/>
                  </a:lnTo>
                  <a:lnTo>
                    <a:pt x="134" y="120"/>
                  </a:lnTo>
                  <a:lnTo>
                    <a:pt x="136" y="122"/>
                  </a:lnTo>
                  <a:lnTo>
                    <a:pt x="136" y="124"/>
                  </a:lnTo>
                  <a:lnTo>
                    <a:pt x="136" y="126"/>
                  </a:lnTo>
                  <a:lnTo>
                    <a:pt x="138" y="128"/>
                  </a:lnTo>
                  <a:lnTo>
                    <a:pt x="138" y="130"/>
                  </a:lnTo>
                  <a:lnTo>
                    <a:pt x="140" y="130"/>
                  </a:lnTo>
                  <a:lnTo>
                    <a:pt x="140" y="132"/>
                  </a:lnTo>
                  <a:lnTo>
                    <a:pt x="140" y="134"/>
                  </a:lnTo>
                  <a:lnTo>
                    <a:pt x="140" y="136"/>
                  </a:lnTo>
                  <a:lnTo>
                    <a:pt x="138" y="136"/>
                  </a:lnTo>
                  <a:lnTo>
                    <a:pt x="136" y="136"/>
                  </a:lnTo>
                  <a:lnTo>
                    <a:pt x="138" y="136"/>
                  </a:lnTo>
                  <a:lnTo>
                    <a:pt x="138" y="138"/>
                  </a:lnTo>
                  <a:lnTo>
                    <a:pt x="136" y="138"/>
                  </a:lnTo>
                  <a:lnTo>
                    <a:pt x="136" y="140"/>
                  </a:lnTo>
                  <a:lnTo>
                    <a:pt x="136" y="142"/>
                  </a:lnTo>
                  <a:lnTo>
                    <a:pt x="138" y="142"/>
                  </a:lnTo>
                  <a:lnTo>
                    <a:pt x="136" y="144"/>
                  </a:lnTo>
                  <a:lnTo>
                    <a:pt x="134" y="142"/>
                  </a:lnTo>
                  <a:lnTo>
                    <a:pt x="134" y="144"/>
                  </a:lnTo>
                  <a:lnTo>
                    <a:pt x="136" y="144"/>
                  </a:lnTo>
                  <a:lnTo>
                    <a:pt x="136" y="144"/>
                  </a:lnTo>
                  <a:lnTo>
                    <a:pt x="136" y="146"/>
                  </a:lnTo>
                  <a:lnTo>
                    <a:pt x="134" y="146"/>
                  </a:lnTo>
                  <a:lnTo>
                    <a:pt x="136" y="148"/>
                  </a:lnTo>
                  <a:lnTo>
                    <a:pt x="134" y="148"/>
                  </a:lnTo>
                  <a:lnTo>
                    <a:pt x="136" y="150"/>
                  </a:lnTo>
                  <a:lnTo>
                    <a:pt x="136" y="152"/>
                  </a:lnTo>
                  <a:lnTo>
                    <a:pt x="134" y="152"/>
                  </a:lnTo>
                  <a:lnTo>
                    <a:pt x="134" y="154"/>
                  </a:lnTo>
                  <a:lnTo>
                    <a:pt x="132" y="154"/>
                  </a:lnTo>
                  <a:lnTo>
                    <a:pt x="134" y="156"/>
                  </a:lnTo>
                  <a:lnTo>
                    <a:pt x="136" y="158"/>
                  </a:lnTo>
                  <a:lnTo>
                    <a:pt x="136" y="160"/>
                  </a:lnTo>
                  <a:lnTo>
                    <a:pt x="138" y="160"/>
                  </a:lnTo>
                  <a:lnTo>
                    <a:pt x="140" y="162"/>
                  </a:lnTo>
                  <a:lnTo>
                    <a:pt x="142" y="162"/>
                  </a:lnTo>
                  <a:lnTo>
                    <a:pt x="144" y="162"/>
                  </a:lnTo>
                  <a:lnTo>
                    <a:pt x="144" y="164"/>
                  </a:lnTo>
                  <a:lnTo>
                    <a:pt x="146" y="164"/>
                  </a:lnTo>
                  <a:lnTo>
                    <a:pt x="148" y="166"/>
                  </a:lnTo>
                  <a:lnTo>
                    <a:pt x="148" y="168"/>
                  </a:lnTo>
                  <a:lnTo>
                    <a:pt x="150" y="168"/>
                  </a:lnTo>
                  <a:lnTo>
                    <a:pt x="152" y="170"/>
                  </a:lnTo>
                  <a:lnTo>
                    <a:pt x="152" y="172"/>
                  </a:lnTo>
                  <a:lnTo>
                    <a:pt x="154" y="172"/>
                  </a:lnTo>
                  <a:lnTo>
                    <a:pt x="152" y="172"/>
                  </a:lnTo>
                  <a:lnTo>
                    <a:pt x="152" y="174"/>
                  </a:lnTo>
                  <a:lnTo>
                    <a:pt x="154" y="176"/>
                  </a:lnTo>
                  <a:lnTo>
                    <a:pt x="154" y="174"/>
                  </a:lnTo>
                  <a:lnTo>
                    <a:pt x="156" y="176"/>
                  </a:lnTo>
                  <a:lnTo>
                    <a:pt x="156" y="178"/>
                  </a:lnTo>
                  <a:lnTo>
                    <a:pt x="156" y="180"/>
                  </a:lnTo>
                  <a:lnTo>
                    <a:pt x="156" y="178"/>
                  </a:lnTo>
                  <a:lnTo>
                    <a:pt x="158" y="178"/>
                  </a:lnTo>
                  <a:lnTo>
                    <a:pt x="158" y="180"/>
                  </a:lnTo>
                  <a:lnTo>
                    <a:pt x="158" y="182"/>
                  </a:lnTo>
                  <a:lnTo>
                    <a:pt x="160" y="182"/>
                  </a:lnTo>
                  <a:lnTo>
                    <a:pt x="158" y="182"/>
                  </a:lnTo>
                  <a:lnTo>
                    <a:pt x="160" y="184"/>
                  </a:lnTo>
                  <a:lnTo>
                    <a:pt x="160" y="186"/>
                  </a:lnTo>
                  <a:lnTo>
                    <a:pt x="162" y="186"/>
                  </a:lnTo>
                  <a:lnTo>
                    <a:pt x="164" y="186"/>
                  </a:lnTo>
                  <a:lnTo>
                    <a:pt x="164" y="188"/>
                  </a:lnTo>
                  <a:lnTo>
                    <a:pt x="164" y="190"/>
                  </a:lnTo>
                  <a:lnTo>
                    <a:pt x="164" y="192"/>
                  </a:lnTo>
                  <a:lnTo>
                    <a:pt x="164" y="192"/>
                  </a:lnTo>
                  <a:lnTo>
                    <a:pt x="164" y="194"/>
                  </a:lnTo>
                  <a:lnTo>
                    <a:pt x="164" y="196"/>
                  </a:lnTo>
                  <a:lnTo>
                    <a:pt x="164" y="198"/>
                  </a:lnTo>
                  <a:lnTo>
                    <a:pt x="164" y="200"/>
                  </a:lnTo>
                  <a:lnTo>
                    <a:pt x="164" y="202"/>
                  </a:lnTo>
                  <a:lnTo>
                    <a:pt x="166" y="202"/>
                  </a:lnTo>
                  <a:lnTo>
                    <a:pt x="166" y="205"/>
                  </a:lnTo>
                  <a:lnTo>
                    <a:pt x="166" y="207"/>
                  </a:lnTo>
                  <a:lnTo>
                    <a:pt x="166" y="209"/>
                  </a:lnTo>
                  <a:lnTo>
                    <a:pt x="168" y="211"/>
                  </a:lnTo>
                  <a:lnTo>
                    <a:pt x="168" y="213"/>
                  </a:lnTo>
                  <a:lnTo>
                    <a:pt x="168" y="215"/>
                  </a:lnTo>
                  <a:lnTo>
                    <a:pt x="168" y="217"/>
                  </a:lnTo>
                  <a:lnTo>
                    <a:pt x="168" y="219"/>
                  </a:lnTo>
                  <a:lnTo>
                    <a:pt x="168" y="221"/>
                  </a:lnTo>
                  <a:lnTo>
                    <a:pt x="168" y="223"/>
                  </a:lnTo>
                  <a:lnTo>
                    <a:pt x="168" y="225"/>
                  </a:lnTo>
                  <a:lnTo>
                    <a:pt x="170" y="227"/>
                  </a:lnTo>
                  <a:lnTo>
                    <a:pt x="168" y="227"/>
                  </a:lnTo>
                  <a:lnTo>
                    <a:pt x="170" y="227"/>
                  </a:lnTo>
                  <a:lnTo>
                    <a:pt x="170" y="229"/>
                  </a:lnTo>
                  <a:lnTo>
                    <a:pt x="170" y="231"/>
                  </a:lnTo>
                  <a:lnTo>
                    <a:pt x="170" y="233"/>
                  </a:lnTo>
                  <a:lnTo>
                    <a:pt x="170" y="235"/>
                  </a:lnTo>
                  <a:lnTo>
                    <a:pt x="170" y="237"/>
                  </a:lnTo>
                  <a:lnTo>
                    <a:pt x="170" y="239"/>
                  </a:lnTo>
                  <a:lnTo>
                    <a:pt x="170" y="241"/>
                  </a:lnTo>
                  <a:lnTo>
                    <a:pt x="172" y="241"/>
                  </a:lnTo>
                  <a:lnTo>
                    <a:pt x="170" y="241"/>
                  </a:lnTo>
                  <a:lnTo>
                    <a:pt x="168" y="241"/>
                  </a:lnTo>
                  <a:lnTo>
                    <a:pt x="162" y="241"/>
                  </a:lnTo>
                  <a:lnTo>
                    <a:pt x="158" y="241"/>
                  </a:lnTo>
                  <a:lnTo>
                    <a:pt x="154" y="241"/>
                  </a:lnTo>
                  <a:lnTo>
                    <a:pt x="150" y="241"/>
                  </a:lnTo>
                  <a:lnTo>
                    <a:pt x="146" y="241"/>
                  </a:lnTo>
                  <a:lnTo>
                    <a:pt x="142" y="241"/>
                  </a:lnTo>
                  <a:lnTo>
                    <a:pt x="130" y="241"/>
                  </a:lnTo>
                  <a:lnTo>
                    <a:pt x="126" y="241"/>
                  </a:lnTo>
                  <a:lnTo>
                    <a:pt x="118" y="241"/>
                  </a:lnTo>
                  <a:lnTo>
                    <a:pt x="116" y="241"/>
                  </a:lnTo>
                  <a:lnTo>
                    <a:pt x="114" y="241"/>
                  </a:lnTo>
                  <a:lnTo>
                    <a:pt x="106" y="241"/>
                  </a:lnTo>
                  <a:lnTo>
                    <a:pt x="104" y="241"/>
                  </a:lnTo>
                  <a:lnTo>
                    <a:pt x="102" y="241"/>
                  </a:lnTo>
                  <a:lnTo>
                    <a:pt x="100" y="241"/>
                  </a:lnTo>
                  <a:lnTo>
                    <a:pt x="96" y="241"/>
                  </a:lnTo>
                  <a:lnTo>
                    <a:pt x="94" y="241"/>
                  </a:lnTo>
                  <a:lnTo>
                    <a:pt x="92" y="241"/>
                  </a:lnTo>
                  <a:lnTo>
                    <a:pt x="90" y="241"/>
                  </a:lnTo>
                  <a:lnTo>
                    <a:pt x="74" y="241"/>
                  </a:lnTo>
                  <a:lnTo>
                    <a:pt x="72" y="241"/>
                  </a:lnTo>
                  <a:lnTo>
                    <a:pt x="70" y="241"/>
                  </a:lnTo>
                  <a:lnTo>
                    <a:pt x="68" y="241"/>
                  </a:lnTo>
                  <a:lnTo>
                    <a:pt x="64" y="241"/>
                  </a:lnTo>
                  <a:lnTo>
                    <a:pt x="60" y="241"/>
                  </a:lnTo>
                  <a:lnTo>
                    <a:pt x="56" y="241"/>
                  </a:lnTo>
                  <a:lnTo>
                    <a:pt x="52" y="241"/>
                  </a:lnTo>
                  <a:lnTo>
                    <a:pt x="48" y="241"/>
                  </a:lnTo>
                  <a:lnTo>
                    <a:pt x="42" y="241"/>
                  </a:lnTo>
                  <a:lnTo>
                    <a:pt x="40" y="241"/>
                  </a:lnTo>
                  <a:lnTo>
                    <a:pt x="38" y="241"/>
                  </a:lnTo>
                  <a:lnTo>
                    <a:pt x="36" y="241"/>
                  </a:lnTo>
                  <a:lnTo>
                    <a:pt x="34" y="241"/>
                  </a:lnTo>
                  <a:lnTo>
                    <a:pt x="32" y="241"/>
                  </a:lnTo>
                  <a:lnTo>
                    <a:pt x="30" y="241"/>
                  </a:lnTo>
                  <a:lnTo>
                    <a:pt x="28" y="241"/>
                  </a:lnTo>
                  <a:lnTo>
                    <a:pt x="24" y="241"/>
                  </a:lnTo>
                  <a:lnTo>
                    <a:pt x="24" y="241"/>
                  </a:lnTo>
                  <a:lnTo>
                    <a:pt x="22" y="241"/>
                  </a:lnTo>
                  <a:lnTo>
                    <a:pt x="20" y="239"/>
                  </a:lnTo>
                  <a:lnTo>
                    <a:pt x="18" y="239"/>
                  </a:lnTo>
                  <a:lnTo>
                    <a:pt x="14" y="239"/>
                  </a:lnTo>
                  <a:lnTo>
                    <a:pt x="12" y="239"/>
                  </a:lnTo>
                  <a:lnTo>
                    <a:pt x="10" y="239"/>
                  </a:lnTo>
                  <a:lnTo>
                    <a:pt x="8" y="239"/>
                  </a:lnTo>
                  <a:lnTo>
                    <a:pt x="8" y="237"/>
                  </a:lnTo>
                  <a:lnTo>
                    <a:pt x="6" y="237"/>
                  </a:lnTo>
                  <a:lnTo>
                    <a:pt x="4" y="237"/>
                  </a:lnTo>
                  <a:lnTo>
                    <a:pt x="0" y="237"/>
                  </a:lnTo>
                  <a:lnTo>
                    <a:pt x="0" y="233"/>
                  </a:lnTo>
                  <a:lnTo>
                    <a:pt x="0" y="231"/>
                  </a:lnTo>
                  <a:lnTo>
                    <a:pt x="0" y="229"/>
                  </a:lnTo>
                  <a:lnTo>
                    <a:pt x="0" y="227"/>
                  </a:lnTo>
                  <a:lnTo>
                    <a:pt x="0" y="213"/>
                  </a:lnTo>
                  <a:lnTo>
                    <a:pt x="0" y="209"/>
                  </a:lnTo>
                  <a:lnTo>
                    <a:pt x="0" y="205"/>
                  </a:lnTo>
                  <a:lnTo>
                    <a:pt x="0" y="202"/>
                  </a:lnTo>
                  <a:lnTo>
                    <a:pt x="0" y="198"/>
                  </a:lnTo>
                  <a:lnTo>
                    <a:pt x="0" y="196"/>
                  </a:lnTo>
                  <a:lnTo>
                    <a:pt x="0" y="192"/>
                  </a:lnTo>
                  <a:lnTo>
                    <a:pt x="0" y="190"/>
                  </a:lnTo>
                  <a:lnTo>
                    <a:pt x="0" y="188"/>
                  </a:lnTo>
                  <a:lnTo>
                    <a:pt x="0" y="176"/>
                  </a:lnTo>
                  <a:lnTo>
                    <a:pt x="0" y="172"/>
                  </a:lnTo>
                  <a:lnTo>
                    <a:pt x="0" y="170"/>
                  </a:lnTo>
                  <a:lnTo>
                    <a:pt x="0" y="166"/>
                  </a:lnTo>
                  <a:lnTo>
                    <a:pt x="0" y="162"/>
                  </a:lnTo>
                  <a:lnTo>
                    <a:pt x="0" y="156"/>
                  </a:lnTo>
                  <a:lnTo>
                    <a:pt x="0" y="154"/>
                  </a:lnTo>
                  <a:lnTo>
                    <a:pt x="0" y="146"/>
                  </a:lnTo>
                  <a:lnTo>
                    <a:pt x="0" y="144"/>
                  </a:lnTo>
                  <a:lnTo>
                    <a:pt x="0" y="134"/>
                  </a:lnTo>
                  <a:lnTo>
                    <a:pt x="0" y="132"/>
                  </a:lnTo>
                  <a:lnTo>
                    <a:pt x="0" y="128"/>
                  </a:lnTo>
                  <a:lnTo>
                    <a:pt x="0" y="126"/>
                  </a:lnTo>
                  <a:lnTo>
                    <a:pt x="0" y="120"/>
                  </a:lnTo>
                  <a:lnTo>
                    <a:pt x="0" y="118"/>
                  </a:lnTo>
                  <a:lnTo>
                    <a:pt x="0" y="110"/>
                  </a:lnTo>
                  <a:lnTo>
                    <a:pt x="0" y="102"/>
                  </a:lnTo>
                  <a:lnTo>
                    <a:pt x="0" y="98"/>
                  </a:lnTo>
                  <a:lnTo>
                    <a:pt x="0" y="96"/>
                  </a:lnTo>
                  <a:lnTo>
                    <a:pt x="0" y="96"/>
                  </a:lnTo>
                  <a:lnTo>
                    <a:pt x="0" y="94"/>
                  </a:lnTo>
                  <a:lnTo>
                    <a:pt x="0" y="90"/>
                  </a:lnTo>
                  <a:lnTo>
                    <a:pt x="0" y="86"/>
                  </a:lnTo>
                  <a:lnTo>
                    <a:pt x="0" y="82"/>
                  </a:lnTo>
                  <a:lnTo>
                    <a:pt x="0" y="74"/>
                  </a:lnTo>
                  <a:lnTo>
                    <a:pt x="0" y="72"/>
                  </a:lnTo>
                  <a:lnTo>
                    <a:pt x="0" y="70"/>
                  </a:lnTo>
                  <a:lnTo>
                    <a:pt x="0" y="68"/>
                  </a:lnTo>
                  <a:lnTo>
                    <a:pt x="0" y="64"/>
                  </a:lnTo>
                  <a:lnTo>
                    <a:pt x="0" y="54"/>
                  </a:lnTo>
                  <a:lnTo>
                    <a:pt x="0" y="48"/>
                  </a:lnTo>
                  <a:lnTo>
                    <a:pt x="0" y="46"/>
                  </a:lnTo>
                  <a:lnTo>
                    <a:pt x="0" y="42"/>
                  </a:lnTo>
                  <a:lnTo>
                    <a:pt x="0" y="40"/>
                  </a:lnTo>
                  <a:lnTo>
                    <a:pt x="0" y="36"/>
                  </a:lnTo>
                  <a:lnTo>
                    <a:pt x="0" y="32"/>
                  </a:lnTo>
                  <a:lnTo>
                    <a:pt x="0" y="30"/>
                  </a:lnTo>
                  <a:lnTo>
                    <a:pt x="0" y="24"/>
                  </a:lnTo>
                  <a:lnTo>
                    <a:pt x="2" y="24"/>
                  </a:lnTo>
                  <a:lnTo>
                    <a:pt x="4" y="24"/>
                  </a:lnTo>
                  <a:lnTo>
                    <a:pt x="6" y="24"/>
                  </a:lnTo>
                  <a:lnTo>
                    <a:pt x="8" y="24"/>
                  </a:lnTo>
                  <a:lnTo>
                    <a:pt x="8" y="22"/>
                  </a:lnTo>
                  <a:lnTo>
                    <a:pt x="8" y="24"/>
                  </a:lnTo>
                  <a:lnTo>
                    <a:pt x="10" y="24"/>
                  </a:lnTo>
                  <a:lnTo>
                    <a:pt x="10" y="22"/>
                  </a:lnTo>
                  <a:lnTo>
                    <a:pt x="10" y="20"/>
                  </a:lnTo>
                  <a:lnTo>
                    <a:pt x="12" y="18"/>
                  </a:lnTo>
                  <a:lnTo>
                    <a:pt x="12" y="16"/>
                  </a:lnTo>
                  <a:lnTo>
                    <a:pt x="14" y="16"/>
                  </a:lnTo>
                  <a:lnTo>
                    <a:pt x="16" y="16"/>
                  </a:lnTo>
                  <a:lnTo>
                    <a:pt x="18" y="16"/>
                  </a:lnTo>
                  <a:lnTo>
                    <a:pt x="18" y="14"/>
                  </a:lnTo>
                  <a:lnTo>
                    <a:pt x="20" y="14"/>
                  </a:lnTo>
                  <a:lnTo>
                    <a:pt x="22" y="14"/>
                  </a:lnTo>
                  <a:lnTo>
                    <a:pt x="22" y="12"/>
                  </a:lnTo>
                  <a:lnTo>
                    <a:pt x="22" y="14"/>
                  </a:lnTo>
                  <a:lnTo>
                    <a:pt x="24" y="14"/>
                  </a:lnTo>
                  <a:lnTo>
                    <a:pt x="24" y="14"/>
                  </a:lnTo>
                  <a:lnTo>
                    <a:pt x="26" y="14"/>
                  </a:lnTo>
                  <a:lnTo>
                    <a:pt x="28" y="12"/>
                  </a:lnTo>
                  <a:lnTo>
                    <a:pt x="28" y="14"/>
                  </a:lnTo>
                  <a:lnTo>
                    <a:pt x="30" y="14"/>
                  </a:lnTo>
                  <a:lnTo>
                    <a:pt x="32" y="16"/>
                  </a:lnTo>
                  <a:lnTo>
                    <a:pt x="32" y="14"/>
                  </a:lnTo>
                  <a:lnTo>
                    <a:pt x="34" y="14"/>
                  </a:lnTo>
                  <a:lnTo>
                    <a:pt x="34" y="12"/>
                  </a:lnTo>
                  <a:lnTo>
                    <a:pt x="36" y="12"/>
                  </a:lnTo>
                  <a:lnTo>
                    <a:pt x="36" y="14"/>
                  </a:lnTo>
                  <a:lnTo>
                    <a:pt x="38" y="14"/>
                  </a:lnTo>
                  <a:lnTo>
                    <a:pt x="38" y="12"/>
                  </a:lnTo>
                  <a:lnTo>
                    <a:pt x="40" y="12"/>
                  </a:lnTo>
                  <a:lnTo>
                    <a:pt x="42" y="12"/>
                  </a:lnTo>
                  <a:lnTo>
                    <a:pt x="42" y="10"/>
                  </a:lnTo>
                  <a:lnTo>
                    <a:pt x="40" y="10"/>
                  </a:lnTo>
                  <a:lnTo>
                    <a:pt x="42" y="10"/>
                  </a:lnTo>
                  <a:lnTo>
                    <a:pt x="44" y="10"/>
                  </a:lnTo>
                  <a:lnTo>
                    <a:pt x="44" y="12"/>
                  </a:lnTo>
                  <a:lnTo>
                    <a:pt x="46" y="12"/>
                  </a:lnTo>
                  <a:lnTo>
                    <a:pt x="48" y="12"/>
                  </a:lnTo>
                  <a:lnTo>
                    <a:pt x="48" y="10"/>
                  </a:lnTo>
                  <a:lnTo>
                    <a:pt x="50" y="10"/>
                  </a:lnTo>
                  <a:lnTo>
                    <a:pt x="52" y="10"/>
                  </a:lnTo>
                  <a:lnTo>
                    <a:pt x="52" y="8"/>
                  </a:lnTo>
                  <a:lnTo>
                    <a:pt x="54" y="8"/>
                  </a:lnTo>
                  <a:lnTo>
                    <a:pt x="54" y="6"/>
                  </a:lnTo>
                  <a:lnTo>
                    <a:pt x="54" y="4"/>
                  </a:lnTo>
                  <a:lnTo>
                    <a:pt x="54" y="2"/>
                  </a:lnTo>
                  <a:lnTo>
                    <a:pt x="56" y="2"/>
                  </a:lnTo>
                  <a:lnTo>
                    <a:pt x="58" y="2"/>
                  </a:lnTo>
                  <a:lnTo>
                    <a:pt x="60" y="2"/>
                  </a:lnTo>
                  <a:lnTo>
                    <a:pt x="60" y="0"/>
                  </a:lnTo>
                  <a:lnTo>
                    <a:pt x="62" y="0"/>
                  </a:lnTo>
                  <a:lnTo>
                    <a:pt x="62" y="0"/>
                  </a:lnTo>
                  <a:lnTo>
                    <a:pt x="64" y="0"/>
                  </a:lnTo>
                  <a:lnTo>
                    <a:pt x="66" y="0"/>
                  </a:lnTo>
                  <a:lnTo>
                    <a:pt x="68" y="0"/>
                  </a:lnTo>
                  <a:lnTo>
                    <a:pt x="70" y="0"/>
                  </a:lnTo>
                  <a:lnTo>
                    <a:pt x="70" y="0"/>
                  </a:lnTo>
                  <a:lnTo>
                    <a:pt x="68" y="0"/>
                  </a:lnTo>
                  <a:lnTo>
                    <a:pt x="70" y="0"/>
                  </a:lnTo>
                  <a:lnTo>
                    <a:pt x="72" y="0"/>
                  </a:lnTo>
                  <a:lnTo>
                    <a:pt x="72" y="0"/>
                  </a:lnTo>
                  <a:lnTo>
                    <a:pt x="72" y="0"/>
                  </a:lnTo>
                  <a:lnTo>
                    <a:pt x="72" y="0"/>
                  </a:lnTo>
                  <a:lnTo>
                    <a:pt x="74" y="0"/>
                  </a:lnTo>
                  <a:lnTo>
                    <a:pt x="76" y="2"/>
                  </a:lnTo>
                  <a:lnTo>
                    <a:pt x="78" y="2"/>
                  </a:lnTo>
                  <a:lnTo>
                    <a:pt x="78" y="4"/>
                  </a:lnTo>
                  <a:lnTo>
                    <a:pt x="80" y="4"/>
                  </a:lnTo>
                  <a:lnTo>
                    <a:pt x="80" y="6"/>
                  </a:lnTo>
                  <a:lnTo>
                    <a:pt x="82" y="6"/>
                  </a:lnTo>
                  <a:lnTo>
                    <a:pt x="84" y="4"/>
                  </a:lnTo>
                  <a:lnTo>
                    <a:pt x="86" y="4"/>
                  </a:lnTo>
                  <a:lnTo>
                    <a:pt x="88" y="4"/>
                  </a:lnTo>
                  <a:lnTo>
                    <a:pt x="90" y="4"/>
                  </a:lnTo>
                  <a:lnTo>
                    <a:pt x="92" y="4"/>
                  </a:lnTo>
                  <a:lnTo>
                    <a:pt x="94" y="4"/>
                  </a:lnTo>
                  <a:lnTo>
                    <a:pt x="96" y="4"/>
                  </a:lnTo>
                  <a:lnTo>
                    <a:pt x="98" y="2"/>
                  </a:lnTo>
                  <a:lnTo>
                    <a:pt x="100" y="2"/>
                  </a:lnTo>
                  <a:lnTo>
                    <a:pt x="102" y="2"/>
                  </a:lnTo>
                  <a:lnTo>
                    <a:pt x="104" y="2"/>
                  </a:lnTo>
                  <a:lnTo>
                    <a:pt x="104" y="0"/>
                  </a:lnTo>
                  <a:lnTo>
                    <a:pt x="106" y="0"/>
                  </a:lnTo>
                  <a:lnTo>
                    <a:pt x="108" y="0"/>
                  </a:lnTo>
                  <a:lnTo>
                    <a:pt x="108" y="2"/>
                  </a:lnTo>
                  <a:lnTo>
                    <a:pt x="110" y="2"/>
                  </a:lnTo>
                  <a:lnTo>
                    <a:pt x="110" y="4"/>
                  </a:lnTo>
                  <a:lnTo>
                    <a:pt x="110" y="6"/>
                  </a:lnTo>
                  <a:lnTo>
                    <a:pt x="110" y="8"/>
                  </a:lnTo>
                  <a:lnTo>
                    <a:pt x="110" y="10"/>
                  </a:lnTo>
                  <a:lnTo>
                    <a:pt x="112" y="12"/>
                  </a:lnTo>
                  <a:lnTo>
                    <a:pt x="114" y="12"/>
                  </a:lnTo>
                  <a:lnTo>
                    <a:pt x="116" y="12"/>
                  </a:lnTo>
                  <a:lnTo>
                    <a:pt x="118" y="12"/>
                  </a:lnTo>
                  <a:lnTo>
                    <a:pt x="120" y="12"/>
                  </a:lnTo>
                  <a:lnTo>
                    <a:pt x="122" y="12"/>
                  </a:lnTo>
                  <a:lnTo>
                    <a:pt x="124" y="12"/>
                  </a:lnTo>
                  <a:lnTo>
                    <a:pt x="124" y="14"/>
                  </a:lnTo>
                  <a:lnTo>
                    <a:pt x="126" y="14"/>
                  </a:lnTo>
                  <a:lnTo>
                    <a:pt x="128" y="14"/>
                  </a:lnTo>
                  <a:lnTo>
                    <a:pt x="130" y="14"/>
                  </a:lnTo>
                  <a:lnTo>
                    <a:pt x="132" y="14"/>
                  </a:lnTo>
                  <a:lnTo>
                    <a:pt x="132" y="16"/>
                  </a:lnTo>
                  <a:lnTo>
                    <a:pt x="134" y="16"/>
                  </a:lnTo>
                  <a:lnTo>
                    <a:pt x="136" y="16"/>
                  </a:lnTo>
                  <a:lnTo>
                    <a:pt x="138" y="18"/>
                  </a:lnTo>
                  <a:lnTo>
                    <a:pt x="140" y="18"/>
                  </a:lnTo>
                  <a:lnTo>
                    <a:pt x="142" y="18"/>
                  </a:lnTo>
                  <a:lnTo>
                    <a:pt x="144" y="18"/>
                  </a:lnTo>
                  <a:lnTo>
                    <a:pt x="146" y="18"/>
                  </a:lnTo>
                  <a:lnTo>
                    <a:pt x="148" y="16"/>
                  </a:lnTo>
                  <a:lnTo>
                    <a:pt x="150" y="16"/>
                  </a:lnTo>
                  <a:lnTo>
                    <a:pt x="152" y="14"/>
                  </a:lnTo>
                  <a:lnTo>
                    <a:pt x="154" y="14"/>
                  </a:lnTo>
                  <a:lnTo>
                    <a:pt x="154" y="12"/>
                  </a:lnTo>
                  <a:lnTo>
                    <a:pt x="156" y="12"/>
                  </a:lnTo>
                  <a:lnTo>
                    <a:pt x="156" y="10"/>
                  </a:lnTo>
                  <a:lnTo>
                    <a:pt x="158" y="10"/>
                  </a:lnTo>
                  <a:lnTo>
                    <a:pt x="160" y="10"/>
                  </a:lnTo>
                  <a:lnTo>
                    <a:pt x="162" y="10"/>
                  </a:lnTo>
                  <a:lnTo>
                    <a:pt x="164" y="8"/>
                  </a:lnTo>
                  <a:lnTo>
                    <a:pt x="164" y="10"/>
                  </a:lnTo>
                  <a:lnTo>
                    <a:pt x="164" y="8"/>
                  </a:lnTo>
                  <a:lnTo>
                    <a:pt x="166" y="8"/>
                  </a:lnTo>
                  <a:lnTo>
                    <a:pt x="168" y="6"/>
                  </a:lnTo>
                  <a:lnTo>
                    <a:pt x="168" y="6"/>
                  </a:lnTo>
                  <a:lnTo>
                    <a:pt x="170" y="4"/>
                  </a:lnTo>
                  <a:lnTo>
                    <a:pt x="172" y="4"/>
                  </a:lnTo>
                  <a:lnTo>
                    <a:pt x="174" y="6"/>
                  </a:lnTo>
                  <a:lnTo>
                    <a:pt x="176" y="6"/>
                  </a:lnTo>
                  <a:lnTo>
                    <a:pt x="178" y="6"/>
                  </a:lnTo>
                  <a:lnTo>
                    <a:pt x="178" y="8"/>
                  </a:lnTo>
                  <a:lnTo>
                    <a:pt x="176" y="8"/>
                  </a:lnTo>
                  <a:lnTo>
                    <a:pt x="176" y="10"/>
                  </a:lnTo>
                  <a:lnTo>
                    <a:pt x="176" y="12"/>
                  </a:lnTo>
                  <a:lnTo>
                    <a:pt x="176" y="14"/>
                  </a:lnTo>
                  <a:lnTo>
                    <a:pt x="176" y="16"/>
                  </a:lnTo>
                  <a:lnTo>
                    <a:pt x="176" y="18"/>
                  </a:lnTo>
                  <a:lnTo>
                    <a:pt x="174" y="20"/>
                  </a:lnTo>
                  <a:lnTo>
                    <a:pt x="174" y="22"/>
                  </a:lnTo>
                  <a:lnTo>
                    <a:pt x="174" y="24"/>
                  </a:lnTo>
                  <a:lnTo>
                    <a:pt x="174" y="26"/>
                  </a:lnTo>
                  <a:lnTo>
                    <a:pt x="174" y="28"/>
                  </a:lnTo>
                  <a:lnTo>
                    <a:pt x="174" y="30"/>
                  </a:lnTo>
                  <a:lnTo>
                    <a:pt x="172" y="32"/>
                  </a:lnTo>
                  <a:lnTo>
                    <a:pt x="172" y="34"/>
                  </a:lnTo>
                  <a:lnTo>
                    <a:pt x="172" y="36"/>
                  </a:lnTo>
                  <a:lnTo>
                    <a:pt x="170" y="36"/>
                  </a:lnTo>
                  <a:lnTo>
                    <a:pt x="170" y="38"/>
                  </a:lnTo>
                  <a:lnTo>
                    <a:pt x="170" y="40"/>
                  </a:lnTo>
                  <a:lnTo>
                    <a:pt x="170" y="42"/>
                  </a:lnTo>
                  <a:lnTo>
                    <a:pt x="168" y="42"/>
                  </a:lnTo>
                  <a:lnTo>
                    <a:pt x="168" y="44"/>
                  </a:lnTo>
                  <a:lnTo>
                    <a:pt x="170" y="44"/>
                  </a:lnTo>
                  <a:lnTo>
                    <a:pt x="170" y="46"/>
                  </a:lnTo>
                  <a:lnTo>
                    <a:pt x="170" y="48"/>
                  </a:lnTo>
                  <a:lnTo>
                    <a:pt x="170" y="48"/>
                  </a:lnTo>
                  <a:lnTo>
                    <a:pt x="170" y="48"/>
                  </a:lnTo>
                  <a:lnTo>
                    <a:pt x="170" y="48"/>
                  </a:lnTo>
                  <a:lnTo>
                    <a:pt x="170" y="50"/>
                  </a:lnTo>
                  <a:lnTo>
                    <a:pt x="170" y="52"/>
                  </a:lnTo>
                  <a:lnTo>
                    <a:pt x="170" y="54"/>
                  </a:lnTo>
                  <a:lnTo>
                    <a:pt x="170" y="56"/>
                  </a:lnTo>
                  <a:lnTo>
                    <a:pt x="170" y="58"/>
                  </a:lnTo>
                  <a:lnTo>
                    <a:pt x="168" y="58"/>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8" name="Freeform 17"/>
            <p:cNvSpPr>
              <a:spLocks/>
            </p:cNvSpPr>
            <p:nvPr/>
          </p:nvSpPr>
          <p:spPr bwMode="auto">
            <a:xfrm>
              <a:off x="6559550" y="4421188"/>
              <a:ext cx="355600" cy="339725"/>
            </a:xfrm>
            <a:custGeom>
              <a:avLst/>
              <a:gdLst>
                <a:gd name="T0" fmla="*/ 60 w 224"/>
                <a:gd name="T1" fmla="*/ 4 h 214"/>
                <a:gd name="T2" fmla="*/ 64 w 224"/>
                <a:gd name="T3" fmla="*/ 8 h 214"/>
                <a:gd name="T4" fmla="*/ 70 w 224"/>
                <a:gd name="T5" fmla="*/ 14 h 214"/>
                <a:gd name="T6" fmla="*/ 80 w 224"/>
                <a:gd name="T7" fmla="*/ 16 h 214"/>
                <a:gd name="T8" fmla="*/ 86 w 224"/>
                <a:gd name="T9" fmla="*/ 18 h 214"/>
                <a:gd name="T10" fmla="*/ 96 w 224"/>
                <a:gd name="T11" fmla="*/ 20 h 214"/>
                <a:gd name="T12" fmla="*/ 104 w 224"/>
                <a:gd name="T13" fmla="*/ 24 h 214"/>
                <a:gd name="T14" fmla="*/ 104 w 224"/>
                <a:gd name="T15" fmla="*/ 30 h 214"/>
                <a:gd name="T16" fmla="*/ 112 w 224"/>
                <a:gd name="T17" fmla="*/ 36 h 214"/>
                <a:gd name="T18" fmla="*/ 112 w 224"/>
                <a:gd name="T19" fmla="*/ 38 h 214"/>
                <a:gd name="T20" fmla="*/ 116 w 224"/>
                <a:gd name="T21" fmla="*/ 46 h 214"/>
                <a:gd name="T22" fmla="*/ 120 w 224"/>
                <a:gd name="T23" fmla="*/ 56 h 214"/>
                <a:gd name="T24" fmla="*/ 122 w 224"/>
                <a:gd name="T25" fmla="*/ 62 h 214"/>
                <a:gd name="T26" fmla="*/ 128 w 224"/>
                <a:gd name="T27" fmla="*/ 68 h 214"/>
                <a:gd name="T28" fmla="*/ 138 w 224"/>
                <a:gd name="T29" fmla="*/ 70 h 214"/>
                <a:gd name="T30" fmla="*/ 148 w 224"/>
                <a:gd name="T31" fmla="*/ 70 h 214"/>
                <a:gd name="T32" fmla="*/ 154 w 224"/>
                <a:gd name="T33" fmla="*/ 72 h 214"/>
                <a:gd name="T34" fmla="*/ 164 w 224"/>
                <a:gd name="T35" fmla="*/ 74 h 214"/>
                <a:gd name="T36" fmla="*/ 168 w 224"/>
                <a:gd name="T37" fmla="*/ 82 h 214"/>
                <a:gd name="T38" fmla="*/ 168 w 224"/>
                <a:gd name="T39" fmla="*/ 92 h 214"/>
                <a:gd name="T40" fmla="*/ 174 w 224"/>
                <a:gd name="T41" fmla="*/ 98 h 214"/>
                <a:gd name="T42" fmla="*/ 178 w 224"/>
                <a:gd name="T43" fmla="*/ 100 h 214"/>
                <a:gd name="T44" fmla="*/ 184 w 224"/>
                <a:gd name="T45" fmla="*/ 102 h 214"/>
                <a:gd name="T46" fmla="*/ 194 w 224"/>
                <a:gd name="T47" fmla="*/ 104 h 214"/>
                <a:gd name="T48" fmla="*/ 198 w 224"/>
                <a:gd name="T49" fmla="*/ 112 h 214"/>
                <a:gd name="T50" fmla="*/ 202 w 224"/>
                <a:gd name="T51" fmla="*/ 114 h 214"/>
                <a:gd name="T52" fmla="*/ 208 w 224"/>
                <a:gd name="T53" fmla="*/ 112 h 214"/>
                <a:gd name="T54" fmla="*/ 218 w 224"/>
                <a:gd name="T55" fmla="*/ 114 h 214"/>
                <a:gd name="T56" fmla="*/ 218 w 224"/>
                <a:gd name="T57" fmla="*/ 118 h 214"/>
                <a:gd name="T58" fmla="*/ 222 w 224"/>
                <a:gd name="T59" fmla="*/ 126 h 214"/>
                <a:gd name="T60" fmla="*/ 212 w 224"/>
                <a:gd name="T61" fmla="*/ 138 h 214"/>
                <a:gd name="T62" fmla="*/ 202 w 224"/>
                <a:gd name="T63" fmla="*/ 152 h 214"/>
                <a:gd name="T64" fmla="*/ 192 w 224"/>
                <a:gd name="T65" fmla="*/ 172 h 214"/>
                <a:gd name="T66" fmla="*/ 184 w 224"/>
                <a:gd name="T67" fmla="*/ 184 h 214"/>
                <a:gd name="T68" fmla="*/ 172 w 224"/>
                <a:gd name="T69" fmla="*/ 200 h 214"/>
                <a:gd name="T70" fmla="*/ 152 w 224"/>
                <a:gd name="T71" fmla="*/ 210 h 214"/>
                <a:gd name="T72" fmla="*/ 138 w 224"/>
                <a:gd name="T73" fmla="*/ 208 h 214"/>
                <a:gd name="T74" fmla="*/ 122 w 224"/>
                <a:gd name="T75" fmla="*/ 204 h 214"/>
                <a:gd name="T76" fmla="*/ 104 w 224"/>
                <a:gd name="T77" fmla="*/ 200 h 214"/>
                <a:gd name="T78" fmla="*/ 86 w 224"/>
                <a:gd name="T79" fmla="*/ 196 h 214"/>
                <a:gd name="T80" fmla="*/ 84 w 224"/>
                <a:gd name="T81" fmla="*/ 182 h 214"/>
                <a:gd name="T82" fmla="*/ 76 w 224"/>
                <a:gd name="T83" fmla="*/ 170 h 214"/>
                <a:gd name="T84" fmla="*/ 62 w 224"/>
                <a:gd name="T85" fmla="*/ 144 h 214"/>
                <a:gd name="T86" fmla="*/ 54 w 224"/>
                <a:gd name="T87" fmla="*/ 126 h 214"/>
                <a:gd name="T88" fmla="*/ 48 w 224"/>
                <a:gd name="T89" fmla="*/ 114 h 214"/>
                <a:gd name="T90" fmla="*/ 42 w 224"/>
                <a:gd name="T91" fmla="*/ 104 h 214"/>
                <a:gd name="T92" fmla="*/ 34 w 224"/>
                <a:gd name="T93" fmla="*/ 88 h 214"/>
                <a:gd name="T94" fmla="*/ 28 w 224"/>
                <a:gd name="T95" fmla="*/ 78 h 214"/>
                <a:gd name="T96" fmla="*/ 22 w 224"/>
                <a:gd name="T97" fmla="*/ 64 h 214"/>
                <a:gd name="T98" fmla="*/ 16 w 224"/>
                <a:gd name="T99" fmla="*/ 54 h 214"/>
                <a:gd name="T100" fmla="*/ 10 w 224"/>
                <a:gd name="T101" fmla="*/ 42 h 214"/>
                <a:gd name="T102" fmla="*/ 6 w 224"/>
                <a:gd name="T103" fmla="*/ 32 h 214"/>
                <a:gd name="T104" fmla="*/ 2 w 224"/>
                <a:gd name="T105" fmla="*/ 22 h 214"/>
                <a:gd name="T106" fmla="*/ 14 w 224"/>
                <a:gd name="T107" fmla="*/ 16 h 214"/>
                <a:gd name="T108" fmla="*/ 28 w 224"/>
                <a:gd name="T109" fmla="*/ 12 h 214"/>
                <a:gd name="T110" fmla="*/ 44 w 224"/>
                <a:gd name="T111" fmla="*/ 6 h 214"/>
                <a:gd name="T112" fmla="*/ 56 w 224"/>
                <a:gd name="T113" fmla="*/ 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4" h="214">
                  <a:moveTo>
                    <a:pt x="56" y="0"/>
                  </a:moveTo>
                  <a:lnTo>
                    <a:pt x="56" y="2"/>
                  </a:lnTo>
                  <a:lnTo>
                    <a:pt x="56" y="2"/>
                  </a:lnTo>
                  <a:lnTo>
                    <a:pt x="56" y="4"/>
                  </a:lnTo>
                  <a:lnTo>
                    <a:pt x="58" y="4"/>
                  </a:lnTo>
                  <a:lnTo>
                    <a:pt x="60" y="4"/>
                  </a:lnTo>
                  <a:lnTo>
                    <a:pt x="60" y="6"/>
                  </a:lnTo>
                  <a:lnTo>
                    <a:pt x="62" y="6"/>
                  </a:lnTo>
                  <a:lnTo>
                    <a:pt x="62" y="8"/>
                  </a:lnTo>
                  <a:lnTo>
                    <a:pt x="60" y="8"/>
                  </a:lnTo>
                  <a:lnTo>
                    <a:pt x="62" y="8"/>
                  </a:lnTo>
                  <a:lnTo>
                    <a:pt x="64" y="8"/>
                  </a:lnTo>
                  <a:lnTo>
                    <a:pt x="64" y="10"/>
                  </a:lnTo>
                  <a:lnTo>
                    <a:pt x="66" y="10"/>
                  </a:lnTo>
                  <a:lnTo>
                    <a:pt x="66" y="12"/>
                  </a:lnTo>
                  <a:lnTo>
                    <a:pt x="68" y="12"/>
                  </a:lnTo>
                  <a:lnTo>
                    <a:pt x="70" y="12"/>
                  </a:lnTo>
                  <a:lnTo>
                    <a:pt x="70" y="14"/>
                  </a:lnTo>
                  <a:lnTo>
                    <a:pt x="72" y="14"/>
                  </a:lnTo>
                  <a:lnTo>
                    <a:pt x="74" y="14"/>
                  </a:lnTo>
                  <a:lnTo>
                    <a:pt x="76" y="14"/>
                  </a:lnTo>
                  <a:lnTo>
                    <a:pt x="76" y="16"/>
                  </a:lnTo>
                  <a:lnTo>
                    <a:pt x="78" y="16"/>
                  </a:lnTo>
                  <a:lnTo>
                    <a:pt x="80" y="16"/>
                  </a:lnTo>
                  <a:lnTo>
                    <a:pt x="80" y="18"/>
                  </a:lnTo>
                  <a:lnTo>
                    <a:pt x="82" y="18"/>
                  </a:lnTo>
                  <a:lnTo>
                    <a:pt x="82" y="16"/>
                  </a:lnTo>
                  <a:lnTo>
                    <a:pt x="82" y="18"/>
                  </a:lnTo>
                  <a:lnTo>
                    <a:pt x="84" y="20"/>
                  </a:lnTo>
                  <a:lnTo>
                    <a:pt x="86" y="18"/>
                  </a:lnTo>
                  <a:lnTo>
                    <a:pt x="88" y="18"/>
                  </a:lnTo>
                  <a:lnTo>
                    <a:pt x="90" y="18"/>
                  </a:lnTo>
                  <a:lnTo>
                    <a:pt x="94" y="18"/>
                  </a:lnTo>
                  <a:lnTo>
                    <a:pt x="94" y="16"/>
                  </a:lnTo>
                  <a:lnTo>
                    <a:pt x="96" y="18"/>
                  </a:lnTo>
                  <a:lnTo>
                    <a:pt x="96" y="20"/>
                  </a:lnTo>
                  <a:lnTo>
                    <a:pt x="98" y="20"/>
                  </a:lnTo>
                  <a:lnTo>
                    <a:pt x="100" y="20"/>
                  </a:lnTo>
                  <a:lnTo>
                    <a:pt x="102" y="22"/>
                  </a:lnTo>
                  <a:lnTo>
                    <a:pt x="104" y="22"/>
                  </a:lnTo>
                  <a:lnTo>
                    <a:pt x="104" y="24"/>
                  </a:lnTo>
                  <a:lnTo>
                    <a:pt x="104" y="24"/>
                  </a:lnTo>
                  <a:lnTo>
                    <a:pt x="104" y="26"/>
                  </a:lnTo>
                  <a:lnTo>
                    <a:pt x="106" y="28"/>
                  </a:lnTo>
                  <a:lnTo>
                    <a:pt x="104" y="28"/>
                  </a:lnTo>
                  <a:lnTo>
                    <a:pt x="106" y="28"/>
                  </a:lnTo>
                  <a:lnTo>
                    <a:pt x="104" y="28"/>
                  </a:lnTo>
                  <a:lnTo>
                    <a:pt x="104" y="30"/>
                  </a:lnTo>
                  <a:lnTo>
                    <a:pt x="106" y="30"/>
                  </a:lnTo>
                  <a:lnTo>
                    <a:pt x="106" y="32"/>
                  </a:lnTo>
                  <a:lnTo>
                    <a:pt x="108" y="32"/>
                  </a:lnTo>
                  <a:lnTo>
                    <a:pt x="110" y="34"/>
                  </a:lnTo>
                  <a:lnTo>
                    <a:pt x="112" y="34"/>
                  </a:lnTo>
                  <a:lnTo>
                    <a:pt x="112" y="36"/>
                  </a:lnTo>
                  <a:lnTo>
                    <a:pt x="112" y="38"/>
                  </a:lnTo>
                  <a:lnTo>
                    <a:pt x="112" y="36"/>
                  </a:lnTo>
                  <a:lnTo>
                    <a:pt x="112" y="38"/>
                  </a:lnTo>
                  <a:lnTo>
                    <a:pt x="114" y="38"/>
                  </a:lnTo>
                  <a:lnTo>
                    <a:pt x="112" y="38"/>
                  </a:lnTo>
                  <a:lnTo>
                    <a:pt x="112" y="38"/>
                  </a:lnTo>
                  <a:lnTo>
                    <a:pt x="112" y="40"/>
                  </a:lnTo>
                  <a:lnTo>
                    <a:pt x="114" y="40"/>
                  </a:lnTo>
                  <a:lnTo>
                    <a:pt x="114" y="42"/>
                  </a:lnTo>
                  <a:lnTo>
                    <a:pt x="116" y="42"/>
                  </a:lnTo>
                  <a:lnTo>
                    <a:pt x="116" y="44"/>
                  </a:lnTo>
                  <a:lnTo>
                    <a:pt x="116" y="46"/>
                  </a:lnTo>
                  <a:lnTo>
                    <a:pt x="118" y="48"/>
                  </a:lnTo>
                  <a:lnTo>
                    <a:pt x="118" y="50"/>
                  </a:lnTo>
                  <a:lnTo>
                    <a:pt x="118" y="52"/>
                  </a:lnTo>
                  <a:lnTo>
                    <a:pt x="120" y="52"/>
                  </a:lnTo>
                  <a:lnTo>
                    <a:pt x="120" y="54"/>
                  </a:lnTo>
                  <a:lnTo>
                    <a:pt x="120" y="56"/>
                  </a:lnTo>
                  <a:lnTo>
                    <a:pt x="122" y="56"/>
                  </a:lnTo>
                  <a:lnTo>
                    <a:pt x="122" y="58"/>
                  </a:lnTo>
                  <a:lnTo>
                    <a:pt x="120" y="58"/>
                  </a:lnTo>
                  <a:lnTo>
                    <a:pt x="122" y="58"/>
                  </a:lnTo>
                  <a:lnTo>
                    <a:pt x="122" y="60"/>
                  </a:lnTo>
                  <a:lnTo>
                    <a:pt x="122" y="62"/>
                  </a:lnTo>
                  <a:lnTo>
                    <a:pt x="122" y="64"/>
                  </a:lnTo>
                  <a:lnTo>
                    <a:pt x="124" y="64"/>
                  </a:lnTo>
                  <a:lnTo>
                    <a:pt x="124" y="66"/>
                  </a:lnTo>
                  <a:lnTo>
                    <a:pt x="126" y="66"/>
                  </a:lnTo>
                  <a:lnTo>
                    <a:pt x="128" y="66"/>
                  </a:lnTo>
                  <a:lnTo>
                    <a:pt x="128" y="68"/>
                  </a:lnTo>
                  <a:lnTo>
                    <a:pt x="130" y="68"/>
                  </a:lnTo>
                  <a:lnTo>
                    <a:pt x="132" y="68"/>
                  </a:lnTo>
                  <a:lnTo>
                    <a:pt x="132" y="70"/>
                  </a:lnTo>
                  <a:lnTo>
                    <a:pt x="134" y="70"/>
                  </a:lnTo>
                  <a:lnTo>
                    <a:pt x="136" y="70"/>
                  </a:lnTo>
                  <a:lnTo>
                    <a:pt x="138" y="70"/>
                  </a:lnTo>
                  <a:lnTo>
                    <a:pt x="138" y="72"/>
                  </a:lnTo>
                  <a:lnTo>
                    <a:pt x="140" y="74"/>
                  </a:lnTo>
                  <a:lnTo>
                    <a:pt x="142" y="72"/>
                  </a:lnTo>
                  <a:lnTo>
                    <a:pt x="144" y="72"/>
                  </a:lnTo>
                  <a:lnTo>
                    <a:pt x="146" y="70"/>
                  </a:lnTo>
                  <a:lnTo>
                    <a:pt x="148" y="70"/>
                  </a:lnTo>
                  <a:lnTo>
                    <a:pt x="150" y="70"/>
                  </a:lnTo>
                  <a:lnTo>
                    <a:pt x="150" y="72"/>
                  </a:lnTo>
                  <a:lnTo>
                    <a:pt x="152" y="72"/>
                  </a:lnTo>
                  <a:lnTo>
                    <a:pt x="152" y="70"/>
                  </a:lnTo>
                  <a:lnTo>
                    <a:pt x="152" y="72"/>
                  </a:lnTo>
                  <a:lnTo>
                    <a:pt x="154" y="72"/>
                  </a:lnTo>
                  <a:lnTo>
                    <a:pt x="156" y="72"/>
                  </a:lnTo>
                  <a:lnTo>
                    <a:pt x="158" y="72"/>
                  </a:lnTo>
                  <a:lnTo>
                    <a:pt x="160" y="72"/>
                  </a:lnTo>
                  <a:lnTo>
                    <a:pt x="162" y="72"/>
                  </a:lnTo>
                  <a:lnTo>
                    <a:pt x="162" y="74"/>
                  </a:lnTo>
                  <a:lnTo>
                    <a:pt x="164" y="74"/>
                  </a:lnTo>
                  <a:lnTo>
                    <a:pt x="164" y="76"/>
                  </a:lnTo>
                  <a:lnTo>
                    <a:pt x="166" y="74"/>
                  </a:lnTo>
                  <a:lnTo>
                    <a:pt x="166" y="76"/>
                  </a:lnTo>
                  <a:lnTo>
                    <a:pt x="168" y="78"/>
                  </a:lnTo>
                  <a:lnTo>
                    <a:pt x="168" y="80"/>
                  </a:lnTo>
                  <a:lnTo>
                    <a:pt x="168" y="82"/>
                  </a:lnTo>
                  <a:lnTo>
                    <a:pt x="168" y="84"/>
                  </a:lnTo>
                  <a:lnTo>
                    <a:pt x="168" y="86"/>
                  </a:lnTo>
                  <a:lnTo>
                    <a:pt x="168" y="86"/>
                  </a:lnTo>
                  <a:lnTo>
                    <a:pt x="168" y="88"/>
                  </a:lnTo>
                  <a:lnTo>
                    <a:pt x="170" y="90"/>
                  </a:lnTo>
                  <a:lnTo>
                    <a:pt x="168" y="92"/>
                  </a:lnTo>
                  <a:lnTo>
                    <a:pt x="168" y="94"/>
                  </a:lnTo>
                  <a:lnTo>
                    <a:pt x="168" y="96"/>
                  </a:lnTo>
                  <a:lnTo>
                    <a:pt x="170" y="98"/>
                  </a:lnTo>
                  <a:lnTo>
                    <a:pt x="172" y="98"/>
                  </a:lnTo>
                  <a:lnTo>
                    <a:pt x="174" y="100"/>
                  </a:lnTo>
                  <a:lnTo>
                    <a:pt x="174" y="98"/>
                  </a:lnTo>
                  <a:lnTo>
                    <a:pt x="176" y="98"/>
                  </a:lnTo>
                  <a:lnTo>
                    <a:pt x="176" y="100"/>
                  </a:lnTo>
                  <a:lnTo>
                    <a:pt x="176" y="98"/>
                  </a:lnTo>
                  <a:lnTo>
                    <a:pt x="178" y="98"/>
                  </a:lnTo>
                  <a:lnTo>
                    <a:pt x="180" y="100"/>
                  </a:lnTo>
                  <a:lnTo>
                    <a:pt x="178" y="100"/>
                  </a:lnTo>
                  <a:lnTo>
                    <a:pt x="178" y="102"/>
                  </a:lnTo>
                  <a:lnTo>
                    <a:pt x="180" y="102"/>
                  </a:lnTo>
                  <a:lnTo>
                    <a:pt x="180" y="104"/>
                  </a:lnTo>
                  <a:lnTo>
                    <a:pt x="182" y="104"/>
                  </a:lnTo>
                  <a:lnTo>
                    <a:pt x="184" y="104"/>
                  </a:lnTo>
                  <a:lnTo>
                    <a:pt x="184" y="102"/>
                  </a:lnTo>
                  <a:lnTo>
                    <a:pt x="186" y="102"/>
                  </a:lnTo>
                  <a:lnTo>
                    <a:pt x="188" y="102"/>
                  </a:lnTo>
                  <a:lnTo>
                    <a:pt x="190" y="102"/>
                  </a:lnTo>
                  <a:lnTo>
                    <a:pt x="192" y="102"/>
                  </a:lnTo>
                  <a:lnTo>
                    <a:pt x="192" y="104"/>
                  </a:lnTo>
                  <a:lnTo>
                    <a:pt x="194" y="104"/>
                  </a:lnTo>
                  <a:lnTo>
                    <a:pt x="194" y="106"/>
                  </a:lnTo>
                  <a:lnTo>
                    <a:pt x="196" y="106"/>
                  </a:lnTo>
                  <a:lnTo>
                    <a:pt x="196" y="108"/>
                  </a:lnTo>
                  <a:lnTo>
                    <a:pt x="196" y="110"/>
                  </a:lnTo>
                  <a:lnTo>
                    <a:pt x="198" y="110"/>
                  </a:lnTo>
                  <a:lnTo>
                    <a:pt x="198" y="112"/>
                  </a:lnTo>
                  <a:lnTo>
                    <a:pt x="198" y="114"/>
                  </a:lnTo>
                  <a:lnTo>
                    <a:pt x="200" y="114"/>
                  </a:lnTo>
                  <a:lnTo>
                    <a:pt x="200" y="114"/>
                  </a:lnTo>
                  <a:lnTo>
                    <a:pt x="200" y="112"/>
                  </a:lnTo>
                  <a:lnTo>
                    <a:pt x="200" y="114"/>
                  </a:lnTo>
                  <a:lnTo>
                    <a:pt x="202" y="114"/>
                  </a:lnTo>
                  <a:lnTo>
                    <a:pt x="202" y="116"/>
                  </a:lnTo>
                  <a:lnTo>
                    <a:pt x="202" y="114"/>
                  </a:lnTo>
                  <a:lnTo>
                    <a:pt x="204" y="114"/>
                  </a:lnTo>
                  <a:lnTo>
                    <a:pt x="204" y="112"/>
                  </a:lnTo>
                  <a:lnTo>
                    <a:pt x="206" y="112"/>
                  </a:lnTo>
                  <a:lnTo>
                    <a:pt x="208" y="112"/>
                  </a:lnTo>
                  <a:lnTo>
                    <a:pt x="208" y="114"/>
                  </a:lnTo>
                  <a:lnTo>
                    <a:pt x="210" y="114"/>
                  </a:lnTo>
                  <a:lnTo>
                    <a:pt x="212" y="114"/>
                  </a:lnTo>
                  <a:lnTo>
                    <a:pt x="214" y="114"/>
                  </a:lnTo>
                  <a:lnTo>
                    <a:pt x="216" y="114"/>
                  </a:lnTo>
                  <a:lnTo>
                    <a:pt x="218" y="114"/>
                  </a:lnTo>
                  <a:lnTo>
                    <a:pt x="218" y="116"/>
                  </a:lnTo>
                  <a:lnTo>
                    <a:pt x="216" y="116"/>
                  </a:lnTo>
                  <a:lnTo>
                    <a:pt x="216" y="118"/>
                  </a:lnTo>
                  <a:lnTo>
                    <a:pt x="216" y="120"/>
                  </a:lnTo>
                  <a:lnTo>
                    <a:pt x="218" y="120"/>
                  </a:lnTo>
                  <a:lnTo>
                    <a:pt x="218" y="118"/>
                  </a:lnTo>
                  <a:lnTo>
                    <a:pt x="220" y="118"/>
                  </a:lnTo>
                  <a:lnTo>
                    <a:pt x="220" y="120"/>
                  </a:lnTo>
                  <a:lnTo>
                    <a:pt x="222" y="120"/>
                  </a:lnTo>
                  <a:lnTo>
                    <a:pt x="224" y="120"/>
                  </a:lnTo>
                  <a:lnTo>
                    <a:pt x="224" y="124"/>
                  </a:lnTo>
                  <a:lnTo>
                    <a:pt x="222" y="126"/>
                  </a:lnTo>
                  <a:lnTo>
                    <a:pt x="220" y="126"/>
                  </a:lnTo>
                  <a:lnTo>
                    <a:pt x="218" y="130"/>
                  </a:lnTo>
                  <a:lnTo>
                    <a:pt x="216" y="132"/>
                  </a:lnTo>
                  <a:lnTo>
                    <a:pt x="216" y="134"/>
                  </a:lnTo>
                  <a:lnTo>
                    <a:pt x="214" y="136"/>
                  </a:lnTo>
                  <a:lnTo>
                    <a:pt x="212" y="138"/>
                  </a:lnTo>
                  <a:lnTo>
                    <a:pt x="210" y="142"/>
                  </a:lnTo>
                  <a:lnTo>
                    <a:pt x="208" y="144"/>
                  </a:lnTo>
                  <a:lnTo>
                    <a:pt x="206" y="146"/>
                  </a:lnTo>
                  <a:lnTo>
                    <a:pt x="204" y="150"/>
                  </a:lnTo>
                  <a:lnTo>
                    <a:pt x="204" y="152"/>
                  </a:lnTo>
                  <a:lnTo>
                    <a:pt x="202" y="152"/>
                  </a:lnTo>
                  <a:lnTo>
                    <a:pt x="202" y="154"/>
                  </a:lnTo>
                  <a:lnTo>
                    <a:pt x="200" y="158"/>
                  </a:lnTo>
                  <a:lnTo>
                    <a:pt x="198" y="162"/>
                  </a:lnTo>
                  <a:lnTo>
                    <a:pt x="198" y="164"/>
                  </a:lnTo>
                  <a:lnTo>
                    <a:pt x="194" y="170"/>
                  </a:lnTo>
                  <a:lnTo>
                    <a:pt x="192" y="172"/>
                  </a:lnTo>
                  <a:lnTo>
                    <a:pt x="190" y="174"/>
                  </a:lnTo>
                  <a:lnTo>
                    <a:pt x="188" y="178"/>
                  </a:lnTo>
                  <a:lnTo>
                    <a:pt x="188" y="180"/>
                  </a:lnTo>
                  <a:lnTo>
                    <a:pt x="186" y="180"/>
                  </a:lnTo>
                  <a:lnTo>
                    <a:pt x="186" y="180"/>
                  </a:lnTo>
                  <a:lnTo>
                    <a:pt x="184" y="184"/>
                  </a:lnTo>
                  <a:lnTo>
                    <a:pt x="182" y="186"/>
                  </a:lnTo>
                  <a:lnTo>
                    <a:pt x="178" y="192"/>
                  </a:lnTo>
                  <a:lnTo>
                    <a:pt x="176" y="196"/>
                  </a:lnTo>
                  <a:lnTo>
                    <a:pt x="174" y="198"/>
                  </a:lnTo>
                  <a:lnTo>
                    <a:pt x="174" y="200"/>
                  </a:lnTo>
                  <a:lnTo>
                    <a:pt x="172" y="200"/>
                  </a:lnTo>
                  <a:lnTo>
                    <a:pt x="170" y="202"/>
                  </a:lnTo>
                  <a:lnTo>
                    <a:pt x="170" y="204"/>
                  </a:lnTo>
                  <a:lnTo>
                    <a:pt x="164" y="214"/>
                  </a:lnTo>
                  <a:lnTo>
                    <a:pt x="162" y="212"/>
                  </a:lnTo>
                  <a:lnTo>
                    <a:pt x="154" y="210"/>
                  </a:lnTo>
                  <a:lnTo>
                    <a:pt x="152" y="210"/>
                  </a:lnTo>
                  <a:lnTo>
                    <a:pt x="148" y="210"/>
                  </a:lnTo>
                  <a:lnTo>
                    <a:pt x="146" y="210"/>
                  </a:lnTo>
                  <a:lnTo>
                    <a:pt x="146" y="208"/>
                  </a:lnTo>
                  <a:lnTo>
                    <a:pt x="142" y="208"/>
                  </a:lnTo>
                  <a:lnTo>
                    <a:pt x="140" y="208"/>
                  </a:lnTo>
                  <a:lnTo>
                    <a:pt x="138" y="208"/>
                  </a:lnTo>
                  <a:lnTo>
                    <a:pt x="136" y="208"/>
                  </a:lnTo>
                  <a:lnTo>
                    <a:pt x="136" y="206"/>
                  </a:lnTo>
                  <a:lnTo>
                    <a:pt x="132" y="206"/>
                  </a:lnTo>
                  <a:lnTo>
                    <a:pt x="130" y="206"/>
                  </a:lnTo>
                  <a:lnTo>
                    <a:pt x="124" y="204"/>
                  </a:lnTo>
                  <a:lnTo>
                    <a:pt x="122" y="204"/>
                  </a:lnTo>
                  <a:lnTo>
                    <a:pt x="120" y="204"/>
                  </a:lnTo>
                  <a:lnTo>
                    <a:pt x="116" y="202"/>
                  </a:lnTo>
                  <a:lnTo>
                    <a:pt x="110" y="202"/>
                  </a:lnTo>
                  <a:lnTo>
                    <a:pt x="106" y="200"/>
                  </a:lnTo>
                  <a:lnTo>
                    <a:pt x="104" y="200"/>
                  </a:lnTo>
                  <a:lnTo>
                    <a:pt x="104" y="200"/>
                  </a:lnTo>
                  <a:lnTo>
                    <a:pt x="100" y="198"/>
                  </a:lnTo>
                  <a:lnTo>
                    <a:pt x="96" y="198"/>
                  </a:lnTo>
                  <a:lnTo>
                    <a:pt x="94" y="198"/>
                  </a:lnTo>
                  <a:lnTo>
                    <a:pt x="90" y="196"/>
                  </a:lnTo>
                  <a:lnTo>
                    <a:pt x="88" y="196"/>
                  </a:lnTo>
                  <a:lnTo>
                    <a:pt x="86" y="196"/>
                  </a:lnTo>
                  <a:lnTo>
                    <a:pt x="86" y="194"/>
                  </a:lnTo>
                  <a:lnTo>
                    <a:pt x="88" y="194"/>
                  </a:lnTo>
                  <a:lnTo>
                    <a:pt x="88" y="192"/>
                  </a:lnTo>
                  <a:lnTo>
                    <a:pt x="84" y="186"/>
                  </a:lnTo>
                  <a:lnTo>
                    <a:pt x="84" y="184"/>
                  </a:lnTo>
                  <a:lnTo>
                    <a:pt x="84" y="182"/>
                  </a:lnTo>
                  <a:lnTo>
                    <a:pt x="82" y="180"/>
                  </a:lnTo>
                  <a:lnTo>
                    <a:pt x="78" y="176"/>
                  </a:lnTo>
                  <a:lnTo>
                    <a:pt x="78" y="174"/>
                  </a:lnTo>
                  <a:lnTo>
                    <a:pt x="78" y="172"/>
                  </a:lnTo>
                  <a:lnTo>
                    <a:pt x="76" y="172"/>
                  </a:lnTo>
                  <a:lnTo>
                    <a:pt x="76" y="170"/>
                  </a:lnTo>
                  <a:lnTo>
                    <a:pt x="74" y="168"/>
                  </a:lnTo>
                  <a:lnTo>
                    <a:pt x="72" y="162"/>
                  </a:lnTo>
                  <a:lnTo>
                    <a:pt x="70" y="160"/>
                  </a:lnTo>
                  <a:lnTo>
                    <a:pt x="66" y="152"/>
                  </a:lnTo>
                  <a:lnTo>
                    <a:pt x="64" y="150"/>
                  </a:lnTo>
                  <a:lnTo>
                    <a:pt x="62" y="144"/>
                  </a:lnTo>
                  <a:lnTo>
                    <a:pt x="60" y="142"/>
                  </a:lnTo>
                  <a:lnTo>
                    <a:pt x="58" y="138"/>
                  </a:lnTo>
                  <a:lnTo>
                    <a:pt x="56" y="132"/>
                  </a:lnTo>
                  <a:lnTo>
                    <a:pt x="56" y="130"/>
                  </a:lnTo>
                  <a:lnTo>
                    <a:pt x="56" y="128"/>
                  </a:lnTo>
                  <a:lnTo>
                    <a:pt x="54" y="126"/>
                  </a:lnTo>
                  <a:lnTo>
                    <a:pt x="52" y="124"/>
                  </a:lnTo>
                  <a:lnTo>
                    <a:pt x="52" y="122"/>
                  </a:lnTo>
                  <a:lnTo>
                    <a:pt x="50" y="120"/>
                  </a:lnTo>
                  <a:lnTo>
                    <a:pt x="50" y="118"/>
                  </a:lnTo>
                  <a:lnTo>
                    <a:pt x="48" y="116"/>
                  </a:lnTo>
                  <a:lnTo>
                    <a:pt x="48" y="114"/>
                  </a:lnTo>
                  <a:lnTo>
                    <a:pt x="48" y="112"/>
                  </a:lnTo>
                  <a:lnTo>
                    <a:pt x="46" y="112"/>
                  </a:lnTo>
                  <a:lnTo>
                    <a:pt x="46" y="110"/>
                  </a:lnTo>
                  <a:lnTo>
                    <a:pt x="44" y="108"/>
                  </a:lnTo>
                  <a:lnTo>
                    <a:pt x="44" y="106"/>
                  </a:lnTo>
                  <a:lnTo>
                    <a:pt x="42" y="104"/>
                  </a:lnTo>
                  <a:lnTo>
                    <a:pt x="40" y="100"/>
                  </a:lnTo>
                  <a:lnTo>
                    <a:pt x="40" y="98"/>
                  </a:lnTo>
                  <a:lnTo>
                    <a:pt x="38" y="94"/>
                  </a:lnTo>
                  <a:lnTo>
                    <a:pt x="36" y="92"/>
                  </a:lnTo>
                  <a:lnTo>
                    <a:pt x="36" y="90"/>
                  </a:lnTo>
                  <a:lnTo>
                    <a:pt x="34" y="88"/>
                  </a:lnTo>
                  <a:lnTo>
                    <a:pt x="34" y="86"/>
                  </a:lnTo>
                  <a:lnTo>
                    <a:pt x="32" y="86"/>
                  </a:lnTo>
                  <a:lnTo>
                    <a:pt x="32" y="84"/>
                  </a:lnTo>
                  <a:lnTo>
                    <a:pt x="30" y="82"/>
                  </a:lnTo>
                  <a:lnTo>
                    <a:pt x="30" y="80"/>
                  </a:lnTo>
                  <a:lnTo>
                    <a:pt x="28" y="78"/>
                  </a:lnTo>
                  <a:lnTo>
                    <a:pt x="28" y="76"/>
                  </a:lnTo>
                  <a:lnTo>
                    <a:pt x="26" y="74"/>
                  </a:lnTo>
                  <a:lnTo>
                    <a:pt x="26" y="72"/>
                  </a:lnTo>
                  <a:lnTo>
                    <a:pt x="24" y="70"/>
                  </a:lnTo>
                  <a:lnTo>
                    <a:pt x="22" y="66"/>
                  </a:lnTo>
                  <a:lnTo>
                    <a:pt x="22" y="64"/>
                  </a:lnTo>
                  <a:lnTo>
                    <a:pt x="20" y="64"/>
                  </a:lnTo>
                  <a:lnTo>
                    <a:pt x="20" y="62"/>
                  </a:lnTo>
                  <a:lnTo>
                    <a:pt x="18" y="60"/>
                  </a:lnTo>
                  <a:lnTo>
                    <a:pt x="18" y="58"/>
                  </a:lnTo>
                  <a:lnTo>
                    <a:pt x="16" y="56"/>
                  </a:lnTo>
                  <a:lnTo>
                    <a:pt x="16" y="54"/>
                  </a:lnTo>
                  <a:lnTo>
                    <a:pt x="14" y="52"/>
                  </a:lnTo>
                  <a:lnTo>
                    <a:pt x="14" y="50"/>
                  </a:lnTo>
                  <a:lnTo>
                    <a:pt x="14" y="48"/>
                  </a:lnTo>
                  <a:lnTo>
                    <a:pt x="12" y="48"/>
                  </a:lnTo>
                  <a:lnTo>
                    <a:pt x="12" y="44"/>
                  </a:lnTo>
                  <a:lnTo>
                    <a:pt x="10" y="42"/>
                  </a:lnTo>
                  <a:lnTo>
                    <a:pt x="8" y="40"/>
                  </a:lnTo>
                  <a:lnTo>
                    <a:pt x="8" y="38"/>
                  </a:lnTo>
                  <a:lnTo>
                    <a:pt x="8" y="38"/>
                  </a:lnTo>
                  <a:lnTo>
                    <a:pt x="8" y="36"/>
                  </a:lnTo>
                  <a:lnTo>
                    <a:pt x="6" y="36"/>
                  </a:lnTo>
                  <a:lnTo>
                    <a:pt x="6" y="32"/>
                  </a:lnTo>
                  <a:lnTo>
                    <a:pt x="4" y="30"/>
                  </a:lnTo>
                  <a:lnTo>
                    <a:pt x="2" y="28"/>
                  </a:lnTo>
                  <a:lnTo>
                    <a:pt x="2" y="26"/>
                  </a:lnTo>
                  <a:lnTo>
                    <a:pt x="2" y="24"/>
                  </a:lnTo>
                  <a:lnTo>
                    <a:pt x="0" y="22"/>
                  </a:lnTo>
                  <a:lnTo>
                    <a:pt x="2" y="22"/>
                  </a:lnTo>
                  <a:lnTo>
                    <a:pt x="4" y="20"/>
                  </a:lnTo>
                  <a:lnTo>
                    <a:pt x="6" y="20"/>
                  </a:lnTo>
                  <a:lnTo>
                    <a:pt x="8" y="20"/>
                  </a:lnTo>
                  <a:lnTo>
                    <a:pt x="8" y="18"/>
                  </a:lnTo>
                  <a:lnTo>
                    <a:pt x="10" y="18"/>
                  </a:lnTo>
                  <a:lnTo>
                    <a:pt x="14" y="16"/>
                  </a:lnTo>
                  <a:lnTo>
                    <a:pt x="16" y="16"/>
                  </a:lnTo>
                  <a:lnTo>
                    <a:pt x="18" y="14"/>
                  </a:lnTo>
                  <a:lnTo>
                    <a:pt x="22" y="14"/>
                  </a:lnTo>
                  <a:lnTo>
                    <a:pt x="24" y="12"/>
                  </a:lnTo>
                  <a:lnTo>
                    <a:pt x="26" y="12"/>
                  </a:lnTo>
                  <a:lnTo>
                    <a:pt x="28" y="12"/>
                  </a:lnTo>
                  <a:lnTo>
                    <a:pt x="28" y="10"/>
                  </a:lnTo>
                  <a:lnTo>
                    <a:pt x="32" y="10"/>
                  </a:lnTo>
                  <a:lnTo>
                    <a:pt x="36" y="8"/>
                  </a:lnTo>
                  <a:lnTo>
                    <a:pt x="40" y="6"/>
                  </a:lnTo>
                  <a:lnTo>
                    <a:pt x="42" y="6"/>
                  </a:lnTo>
                  <a:lnTo>
                    <a:pt x="44" y="6"/>
                  </a:lnTo>
                  <a:lnTo>
                    <a:pt x="44" y="4"/>
                  </a:lnTo>
                  <a:lnTo>
                    <a:pt x="46" y="4"/>
                  </a:lnTo>
                  <a:lnTo>
                    <a:pt x="50" y="2"/>
                  </a:lnTo>
                  <a:lnTo>
                    <a:pt x="52" y="2"/>
                  </a:lnTo>
                  <a:lnTo>
                    <a:pt x="54" y="2"/>
                  </a:lnTo>
                  <a:lnTo>
                    <a:pt x="56" y="2"/>
                  </a:lnTo>
                  <a:lnTo>
                    <a:pt x="56" y="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9" name="Freeform 123"/>
            <p:cNvSpPr>
              <a:spLocks/>
            </p:cNvSpPr>
            <p:nvPr/>
          </p:nvSpPr>
          <p:spPr bwMode="auto">
            <a:xfrm>
              <a:off x="6486525" y="4799013"/>
              <a:ext cx="222250" cy="452438"/>
            </a:xfrm>
            <a:custGeom>
              <a:avLst/>
              <a:gdLst>
                <a:gd name="T0" fmla="*/ 114 w 140"/>
                <a:gd name="T1" fmla="*/ 4 h 285"/>
                <a:gd name="T2" fmla="*/ 122 w 140"/>
                <a:gd name="T3" fmla="*/ 8 h 285"/>
                <a:gd name="T4" fmla="*/ 128 w 140"/>
                <a:gd name="T5" fmla="*/ 8 h 285"/>
                <a:gd name="T6" fmla="*/ 132 w 140"/>
                <a:gd name="T7" fmla="*/ 6 h 285"/>
                <a:gd name="T8" fmla="*/ 138 w 140"/>
                <a:gd name="T9" fmla="*/ 8 h 285"/>
                <a:gd name="T10" fmla="*/ 140 w 140"/>
                <a:gd name="T11" fmla="*/ 14 h 285"/>
                <a:gd name="T12" fmla="*/ 138 w 140"/>
                <a:gd name="T13" fmla="*/ 18 h 285"/>
                <a:gd name="T14" fmla="*/ 132 w 140"/>
                <a:gd name="T15" fmla="*/ 28 h 285"/>
                <a:gd name="T16" fmla="*/ 122 w 140"/>
                <a:gd name="T17" fmla="*/ 38 h 285"/>
                <a:gd name="T18" fmla="*/ 108 w 140"/>
                <a:gd name="T19" fmla="*/ 48 h 285"/>
                <a:gd name="T20" fmla="*/ 96 w 140"/>
                <a:gd name="T21" fmla="*/ 61 h 285"/>
                <a:gd name="T22" fmla="*/ 96 w 140"/>
                <a:gd name="T23" fmla="*/ 75 h 285"/>
                <a:gd name="T24" fmla="*/ 96 w 140"/>
                <a:gd name="T25" fmla="*/ 87 h 285"/>
                <a:gd name="T26" fmla="*/ 96 w 140"/>
                <a:gd name="T27" fmla="*/ 105 h 285"/>
                <a:gd name="T28" fmla="*/ 94 w 140"/>
                <a:gd name="T29" fmla="*/ 123 h 285"/>
                <a:gd name="T30" fmla="*/ 94 w 140"/>
                <a:gd name="T31" fmla="*/ 135 h 285"/>
                <a:gd name="T32" fmla="*/ 94 w 140"/>
                <a:gd name="T33" fmla="*/ 143 h 285"/>
                <a:gd name="T34" fmla="*/ 84 w 140"/>
                <a:gd name="T35" fmla="*/ 151 h 285"/>
                <a:gd name="T36" fmla="*/ 66 w 140"/>
                <a:gd name="T37" fmla="*/ 151 h 285"/>
                <a:gd name="T38" fmla="*/ 54 w 140"/>
                <a:gd name="T39" fmla="*/ 155 h 285"/>
                <a:gd name="T40" fmla="*/ 54 w 140"/>
                <a:gd name="T41" fmla="*/ 171 h 285"/>
                <a:gd name="T42" fmla="*/ 54 w 140"/>
                <a:gd name="T43" fmla="*/ 183 h 285"/>
                <a:gd name="T44" fmla="*/ 54 w 140"/>
                <a:gd name="T45" fmla="*/ 191 h 285"/>
                <a:gd name="T46" fmla="*/ 54 w 140"/>
                <a:gd name="T47" fmla="*/ 205 h 285"/>
                <a:gd name="T48" fmla="*/ 54 w 140"/>
                <a:gd name="T49" fmla="*/ 229 h 285"/>
                <a:gd name="T50" fmla="*/ 54 w 140"/>
                <a:gd name="T51" fmla="*/ 249 h 285"/>
                <a:gd name="T52" fmla="*/ 54 w 140"/>
                <a:gd name="T53" fmla="*/ 259 h 285"/>
                <a:gd name="T54" fmla="*/ 54 w 140"/>
                <a:gd name="T55" fmla="*/ 271 h 285"/>
                <a:gd name="T56" fmla="*/ 54 w 140"/>
                <a:gd name="T57" fmla="*/ 283 h 285"/>
                <a:gd name="T58" fmla="*/ 42 w 140"/>
                <a:gd name="T59" fmla="*/ 285 h 285"/>
                <a:gd name="T60" fmla="*/ 32 w 140"/>
                <a:gd name="T61" fmla="*/ 285 h 285"/>
                <a:gd name="T62" fmla="*/ 16 w 140"/>
                <a:gd name="T63" fmla="*/ 285 h 285"/>
                <a:gd name="T64" fmla="*/ 2 w 140"/>
                <a:gd name="T65" fmla="*/ 285 h 285"/>
                <a:gd name="T66" fmla="*/ 2 w 140"/>
                <a:gd name="T67" fmla="*/ 267 h 285"/>
                <a:gd name="T68" fmla="*/ 2 w 140"/>
                <a:gd name="T69" fmla="*/ 253 h 285"/>
                <a:gd name="T70" fmla="*/ 2 w 140"/>
                <a:gd name="T71" fmla="*/ 231 h 285"/>
                <a:gd name="T72" fmla="*/ 2 w 140"/>
                <a:gd name="T73" fmla="*/ 205 h 285"/>
                <a:gd name="T74" fmla="*/ 0 w 140"/>
                <a:gd name="T75" fmla="*/ 193 h 285"/>
                <a:gd name="T76" fmla="*/ 0 w 140"/>
                <a:gd name="T77" fmla="*/ 183 h 285"/>
                <a:gd name="T78" fmla="*/ 0 w 140"/>
                <a:gd name="T79" fmla="*/ 175 h 285"/>
                <a:gd name="T80" fmla="*/ 0 w 140"/>
                <a:gd name="T81" fmla="*/ 161 h 285"/>
                <a:gd name="T82" fmla="*/ 0 w 140"/>
                <a:gd name="T83" fmla="*/ 151 h 285"/>
                <a:gd name="T84" fmla="*/ 0 w 140"/>
                <a:gd name="T85" fmla="*/ 135 h 285"/>
                <a:gd name="T86" fmla="*/ 0 w 140"/>
                <a:gd name="T87" fmla="*/ 123 h 285"/>
                <a:gd name="T88" fmla="*/ 0 w 140"/>
                <a:gd name="T89" fmla="*/ 113 h 285"/>
                <a:gd name="T90" fmla="*/ 0 w 140"/>
                <a:gd name="T91" fmla="*/ 103 h 285"/>
                <a:gd name="T92" fmla="*/ 0 w 140"/>
                <a:gd name="T93" fmla="*/ 85 h 285"/>
                <a:gd name="T94" fmla="*/ 0 w 140"/>
                <a:gd name="T95" fmla="*/ 75 h 285"/>
                <a:gd name="T96" fmla="*/ 0 w 140"/>
                <a:gd name="T97" fmla="*/ 56 h 285"/>
                <a:gd name="T98" fmla="*/ 0 w 140"/>
                <a:gd name="T99" fmla="*/ 40 h 285"/>
                <a:gd name="T100" fmla="*/ 0 w 140"/>
                <a:gd name="T101" fmla="*/ 28 h 285"/>
                <a:gd name="T102" fmla="*/ 0 w 140"/>
                <a:gd name="T103" fmla="*/ 12 h 285"/>
                <a:gd name="T104" fmla="*/ 2 w 140"/>
                <a:gd name="T105" fmla="*/ 0 h 285"/>
                <a:gd name="T106" fmla="*/ 20 w 140"/>
                <a:gd name="T107" fmla="*/ 0 h 285"/>
                <a:gd name="T108" fmla="*/ 34 w 140"/>
                <a:gd name="T109" fmla="*/ 0 h 285"/>
                <a:gd name="T110" fmla="*/ 46 w 140"/>
                <a:gd name="T111" fmla="*/ 0 h 285"/>
                <a:gd name="T112" fmla="*/ 58 w 140"/>
                <a:gd name="T113" fmla="*/ 0 h 285"/>
                <a:gd name="T114" fmla="*/ 76 w 140"/>
                <a:gd name="T115" fmla="*/ 0 h 285"/>
                <a:gd name="T116" fmla="*/ 90 w 140"/>
                <a:gd name="T117" fmla="*/ 0 h 285"/>
                <a:gd name="T118" fmla="*/ 104 w 140"/>
                <a:gd name="T119"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 h="285">
                  <a:moveTo>
                    <a:pt x="110" y="0"/>
                  </a:moveTo>
                  <a:lnTo>
                    <a:pt x="110" y="2"/>
                  </a:lnTo>
                  <a:lnTo>
                    <a:pt x="112" y="2"/>
                  </a:lnTo>
                  <a:lnTo>
                    <a:pt x="112" y="4"/>
                  </a:lnTo>
                  <a:lnTo>
                    <a:pt x="114" y="4"/>
                  </a:lnTo>
                  <a:lnTo>
                    <a:pt x="114" y="6"/>
                  </a:lnTo>
                  <a:lnTo>
                    <a:pt x="116" y="6"/>
                  </a:lnTo>
                  <a:lnTo>
                    <a:pt x="118" y="8"/>
                  </a:lnTo>
                  <a:lnTo>
                    <a:pt x="120" y="8"/>
                  </a:lnTo>
                  <a:lnTo>
                    <a:pt x="122" y="8"/>
                  </a:lnTo>
                  <a:lnTo>
                    <a:pt x="124" y="8"/>
                  </a:lnTo>
                  <a:lnTo>
                    <a:pt x="126" y="8"/>
                  </a:lnTo>
                  <a:lnTo>
                    <a:pt x="128" y="8"/>
                  </a:lnTo>
                  <a:lnTo>
                    <a:pt x="130" y="8"/>
                  </a:lnTo>
                  <a:lnTo>
                    <a:pt x="128" y="8"/>
                  </a:lnTo>
                  <a:lnTo>
                    <a:pt x="130" y="8"/>
                  </a:lnTo>
                  <a:lnTo>
                    <a:pt x="130" y="6"/>
                  </a:lnTo>
                  <a:lnTo>
                    <a:pt x="130" y="8"/>
                  </a:lnTo>
                  <a:lnTo>
                    <a:pt x="130" y="6"/>
                  </a:lnTo>
                  <a:lnTo>
                    <a:pt x="132" y="6"/>
                  </a:lnTo>
                  <a:lnTo>
                    <a:pt x="132" y="8"/>
                  </a:lnTo>
                  <a:lnTo>
                    <a:pt x="134" y="8"/>
                  </a:lnTo>
                  <a:lnTo>
                    <a:pt x="134" y="6"/>
                  </a:lnTo>
                  <a:lnTo>
                    <a:pt x="136" y="6"/>
                  </a:lnTo>
                  <a:lnTo>
                    <a:pt x="138" y="8"/>
                  </a:lnTo>
                  <a:lnTo>
                    <a:pt x="136" y="8"/>
                  </a:lnTo>
                  <a:lnTo>
                    <a:pt x="138" y="8"/>
                  </a:lnTo>
                  <a:lnTo>
                    <a:pt x="138" y="10"/>
                  </a:lnTo>
                  <a:lnTo>
                    <a:pt x="140" y="12"/>
                  </a:lnTo>
                  <a:lnTo>
                    <a:pt x="140" y="14"/>
                  </a:lnTo>
                  <a:lnTo>
                    <a:pt x="140" y="16"/>
                  </a:lnTo>
                  <a:lnTo>
                    <a:pt x="140" y="18"/>
                  </a:lnTo>
                  <a:lnTo>
                    <a:pt x="140" y="16"/>
                  </a:lnTo>
                  <a:lnTo>
                    <a:pt x="140" y="18"/>
                  </a:lnTo>
                  <a:lnTo>
                    <a:pt x="138" y="18"/>
                  </a:lnTo>
                  <a:lnTo>
                    <a:pt x="138" y="20"/>
                  </a:lnTo>
                  <a:lnTo>
                    <a:pt x="138" y="22"/>
                  </a:lnTo>
                  <a:lnTo>
                    <a:pt x="138" y="24"/>
                  </a:lnTo>
                  <a:lnTo>
                    <a:pt x="134" y="28"/>
                  </a:lnTo>
                  <a:lnTo>
                    <a:pt x="132" y="28"/>
                  </a:lnTo>
                  <a:lnTo>
                    <a:pt x="130" y="30"/>
                  </a:lnTo>
                  <a:lnTo>
                    <a:pt x="128" y="32"/>
                  </a:lnTo>
                  <a:lnTo>
                    <a:pt x="126" y="34"/>
                  </a:lnTo>
                  <a:lnTo>
                    <a:pt x="124" y="36"/>
                  </a:lnTo>
                  <a:lnTo>
                    <a:pt x="122" y="38"/>
                  </a:lnTo>
                  <a:lnTo>
                    <a:pt x="120" y="38"/>
                  </a:lnTo>
                  <a:lnTo>
                    <a:pt x="120" y="38"/>
                  </a:lnTo>
                  <a:lnTo>
                    <a:pt x="118" y="40"/>
                  </a:lnTo>
                  <a:lnTo>
                    <a:pt x="112" y="44"/>
                  </a:lnTo>
                  <a:lnTo>
                    <a:pt x="108" y="48"/>
                  </a:lnTo>
                  <a:lnTo>
                    <a:pt x="104" y="52"/>
                  </a:lnTo>
                  <a:lnTo>
                    <a:pt x="102" y="54"/>
                  </a:lnTo>
                  <a:lnTo>
                    <a:pt x="102" y="56"/>
                  </a:lnTo>
                  <a:lnTo>
                    <a:pt x="100" y="58"/>
                  </a:lnTo>
                  <a:lnTo>
                    <a:pt x="96" y="61"/>
                  </a:lnTo>
                  <a:lnTo>
                    <a:pt x="96" y="63"/>
                  </a:lnTo>
                  <a:lnTo>
                    <a:pt x="96" y="67"/>
                  </a:lnTo>
                  <a:lnTo>
                    <a:pt x="96" y="71"/>
                  </a:lnTo>
                  <a:lnTo>
                    <a:pt x="96" y="73"/>
                  </a:lnTo>
                  <a:lnTo>
                    <a:pt x="96" y="75"/>
                  </a:lnTo>
                  <a:lnTo>
                    <a:pt x="96" y="77"/>
                  </a:lnTo>
                  <a:lnTo>
                    <a:pt x="96" y="81"/>
                  </a:lnTo>
                  <a:lnTo>
                    <a:pt x="96" y="83"/>
                  </a:lnTo>
                  <a:lnTo>
                    <a:pt x="96" y="87"/>
                  </a:lnTo>
                  <a:lnTo>
                    <a:pt x="96" y="87"/>
                  </a:lnTo>
                  <a:lnTo>
                    <a:pt x="96" y="91"/>
                  </a:lnTo>
                  <a:lnTo>
                    <a:pt x="96" y="97"/>
                  </a:lnTo>
                  <a:lnTo>
                    <a:pt x="96" y="101"/>
                  </a:lnTo>
                  <a:lnTo>
                    <a:pt x="96" y="103"/>
                  </a:lnTo>
                  <a:lnTo>
                    <a:pt x="96" y="105"/>
                  </a:lnTo>
                  <a:lnTo>
                    <a:pt x="94" y="111"/>
                  </a:lnTo>
                  <a:lnTo>
                    <a:pt x="94" y="113"/>
                  </a:lnTo>
                  <a:lnTo>
                    <a:pt x="94" y="115"/>
                  </a:lnTo>
                  <a:lnTo>
                    <a:pt x="94" y="121"/>
                  </a:lnTo>
                  <a:lnTo>
                    <a:pt x="94" y="123"/>
                  </a:lnTo>
                  <a:lnTo>
                    <a:pt x="94" y="127"/>
                  </a:lnTo>
                  <a:lnTo>
                    <a:pt x="94" y="129"/>
                  </a:lnTo>
                  <a:lnTo>
                    <a:pt x="94" y="131"/>
                  </a:lnTo>
                  <a:lnTo>
                    <a:pt x="94" y="133"/>
                  </a:lnTo>
                  <a:lnTo>
                    <a:pt x="94" y="135"/>
                  </a:lnTo>
                  <a:lnTo>
                    <a:pt x="94" y="135"/>
                  </a:lnTo>
                  <a:lnTo>
                    <a:pt x="94" y="137"/>
                  </a:lnTo>
                  <a:lnTo>
                    <a:pt x="94" y="139"/>
                  </a:lnTo>
                  <a:lnTo>
                    <a:pt x="94" y="141"/>
                  </a:lnTo>
                  <a:lnTo>
                    <a:pt x="94" y="143"/>
                  </a:lnTo>
                  <a:lnTo>
                    <a:pt x="94" y="145"/>
                  </a:lnTo>
                  <a:lnTo>
                    <a:pt x="92" y="147"/>
                  </a:lnTo>
                  <a:lnTo>
                    <a:pt x="92" y="151"/>
                  </a:lnTo>
                  <a:lnTo>
                    <a:pt x="88" y="151"/>
                  </a:lnTo>
                  <a:lnTo>
                    <a:pt x="84" y="151"/>
                  </a:lnTo>
                  <a:lnTo>
                    <a:pt x="74" y="151"/>
                  </a:lnTo>
                  <a:lnTo>
                    <a:pt x="72" y="151"/>
                  </a:lnTo>
                  <a:lnTo>
                    <a:pt x="70" y="151"/>
                  </a:lnTo>
                  <a:lnTo>
                    <a:pt x="68" y="151"/>
                  </a:lnTo>
                  <a:lnTo>
                    <a:pt x="66" y="151"/>
                  </a:lnTo>
                  <a:lnTo>
                    <a:pt x="64" y="151"/>
                  </a:lnTo>
                  <a:lnTo>
                    <a:pt x="58" y="151"/>
                  </a:lnTo>
                  <a:lnTo>
                    <a:pt x="56" y="151"/>
                  </a:lnTo>
                  <a:lnTo>
                    <a:pt x="54" y="151"/>
                  </a:lnTo>
                  <a:lnTo>
                    <a:pt x="54" y="155"/>
                  </a:lnTo>
                  <a:lnTo>
                    <a:pt x="54" y="161"/>
                  </a:lnTo>
                  <a:lnTo>
                    <a:pt x="54" y="165"/>
                  </a:lnTo>
                  <a:lnTo>
                    <a:pt x="54" y="167"/>
                  </a:lnTo>
                  <a:lnTo>
                    <a:pt x="54" y="169"/>
                  </a:lnTo>
                  <a:lnTo>
                    <a:pt x="54" y="171"/>
                  </a:lnTo>
                  <a:lnTo>
                    <a:pt x="54" y="173"/>
                  </a:lnTo>
                  <a:lnTo>
                    <a:pt x="54" y="175"/>
                  </a:lnTo>
                  <a:lnTo>
                    <a:pt x="54" y="179"/>
                  </a:lnTo>
                  <a:lnTo>
                    <a:pt x="54" y="181"/>
                  </a:lnTo>
                  <a:lnTo>
                    <a:pt x="54" y="183"/>
                  </a:lnTo>
                  <a:lnTo>
                    <a:pt x="54" y="183"/>
                  </a:lnTo>
                  <a:lnTo>
                    <a:pt x="54" y="185"/>
                  </a:lnTo>
                  <a:lnTo>
                    <a:pt x="54" y="187"/>
                  </a:lnTo>
                  <a:lnTo>
                    <a:pt x="54" y="189"/>
                  </a:lnTo>
                  <a:lnTo>
                    <a:pt x="54" y="191"/>
                  </a:lnTo>
                  <a:lnTo>
                    <a:pt x="54" y="193"/>
                  </a:lnTo>
                  <a:lnTo>
                    <a:pt x="54" y="197"/>
                  </a:lnTo>
                  <a:lnTo>
                    <a:pt x="54" y="201"/>
                  </a:lnTo>
                  <a:lnTo>
                    <a:pt x="54" y="203"/>
                  </a:lnTo>
                  <a:lnTo>
                    <a:pt x="54" y="205"/>
                  </a:lnTo>
                  <a:lnTo>
                    <a:pt x="54" y="211"/>
                  </a:lnTo>
                  <a:lnTo>
                    <a:pt x="54" y="215"/>
                  </a:lnTo>
                  <a:lnTo>
                    <a:pt x="54" y="219"/>
                  </a:lnTo>
                  <a:lnTo>
                    <a:pt x="54" y="223"/>
                  </a:lnTo>
                  <a:lnTo>
                    <a:pt x="54" y="229"/>
                  </a:lnTo>
                  <a:lnTo>
                    <a:pt x="54" y="237"/>
                  </a:lnTo>
                  <a:lnTo>
                    <a:pt x="54" y="239"/>
                  </a:lnTo>
                  <a:lnTo>
                    <a:pt x="54" y="241"/>
                  </a:lnTo>
                  <a:lnTo>
                    <a:pt x="54" y="245"/>
                  </a:lnTo>
                  <a:lnTo>
                    <a:pt x="54" y="249"/>
                  </a:lnTo>
                  <a:lnTo>
                    <a:pt x="54" y="251"/>
                  </a:lnTo>
                  <a:lnTo>
                    <a:pt x="54" y="253"/>
                  </a:lnTo>
                  <a:lnTo>
                    <a:pt x="54" y="255"/>
                  </a:lnTo>
                  <a:lnTo>
                    <a:pt x="54" y="257"/>
                  </a:lnTo>
                  <a:lnTo>
                    <a:pt x="54" y="259"/>
                  </a:lnTo>
                  <a:lnTo>
                    <a:pt x="54" y="261"/>
                  </a:lnTo>
                  <a:lnTo>
                    <a:pt x="54" y="263"/>
                  </a:lnTo>
                  <a:lnTo>
                    <a:pt x="54" y="267"/>
                  </a:lnTo>
                  <a:lnTo>
                    <a:pt x="54" y="269"/>
                  </a:lnTo>
                  <a:lnTo>
                    <a:pt x="54" y="271"/>
                  </a:lnTo>
                  <a:lnTo>
                    <a:pt x="54" y="273"/>
                  </a:lnTo>
                  <a:lnTo>
                    <a:pt x="54" y="275"/>
                  </a:lnTo>
                  <a:lnTo>
                    <a:pt x="54" y="279"/>
                  </a:lnTo>
                  <a:lnTo>
                    <a:pt x="54" y="279"/>
                  </a:lnTo>
                  <a:lnTo>
                    <a:pt x="54" y="283"/>
                  </a:lnTo>
                  <a:lnTo>
                    <a:pt x="54" y="285"/>
                  </a:lnTo>
                  <a:lnTo>
                    <a:pt x="54" y="285"/>
                  </a:lnTo>
                  <a:lnTo>
                    <a:pt x="48" y="285"/>
                  </a:lnTo>
                  <a:lnTo>
                    <a:pt x="44" y="285"/>
                  </a:lnTo>
                  <a:lnTo>
                    <a:pt x="42" y="285"/>
                  </a:lnTo>
                  <a:lnTo>
                    <a:pt x="40" y="285"/>
                  </a:lnTo>
                  <a:lnTo>
                    <a:pt x="38" y="285"/>
                  </a:lnTo>
                  <a:lnTo>
                    <a:pt x="36" y="285"/>
                  </a:lnTo>
                  <a:lnTo>
                    <a:pt x="34" y="285"/>
                  </a:lnTo>
                  <a:lnTo>
                    <a:pt x="32" y="285"/>
                  </a:lnTo>
                  <a:lnTo>
                    <a:pt x="30" y="285"/>
                  </a:lnTo>
                  <a:lnTo>
                    <a:pt x="28" y="285"/>
                  </a:lnTo>
                  <a:lnTo>
                    <a:pt x="24" y="285"/>
                  </a:lnTo>
                  <a:lnTo>
                    <a:pt x="18" y="285"/>
                  </a:lnTo>
                  <a:lnTo>
                    <a:pt x="16" y="285"/>
                  </a:lnTo>
                  <a:lnTo>
                    <a:pt x="10" y="285"/>
                  </a:lnTo>
                  <a:lnTo>
                    <a:pt x="8" y="285"/>
                  </a:lnTo>
                  <a:lnTo>
                    <a:pt x="6" y="285"/>
                  </a:lnTo>
                  <a:lnTo>
                    <a:pt x="4" y="285"/>
                  </a:lnTo>
                  <a:lnTo>
                    <a:pt x="2" y="285"/>
                  </a:lnTo>
                  <a:lnTo>
                    <a:pt x="2" y="279"/>
                  </a:lnTo>
                  <a:lnTo>
                    <a:pt x="2" y="275"/>
                  </a:lnTo>
                  <a:lnTo>
                    <a:pt x="2" y="271"/>
                  </a:lnTo>
                  <a:lnTo>
                    <a:pt x="2" y="269"/>
                  </a:lnTo>
                  <a:lnTo>
                    <a:pt x="2" y="267"/>
                  </a:lnTo>
                  <a:lnTo>
                    <a:pt x="2" y="265"/>
                  </a:lnTo>
                  <a:lnTo>
                    <a:pt x="2" y="261"/>
                  </a:lnTo>
                  <a:lnTo>
                    <a:pt x="2" y="259"/>
                  </a:lnTo>
                  <a:lnTo>
                    <a:pt x="2" y="257"/>
                  </a:lnTo>
                  <a:lnTo>
                    <a:pt x="2" y="253"/>
                  </a:lnTo>
                  <a:lnTo>
                    <a:pt x="2" y="249"/>
                  </a:lnTo>
                  <a:lnTo>
                    <a:pt x="2" y="245"/>
                  </a:lnTo>
                  <a:lnTo>
                    <a:pt x="2" y="241"/>
                  </a:lnTo>
                  <a:lnTo>
                    <a:pt x="2" y="239"/>
                  </a:lnTo>
                  <a:lnTo>
                    <a:pt x="2" y="231"/>
                  </a:lnTo>
                  <a:lnTo>
                    <a:pt x="2" y="225"/>
                  </a:lnTo>
                  <a:lnTo>
                    <a:pt x="2" y="219"/>
                  </a:lnTo>
                  <a:lnTo>
                    <a:pt x="2" y="215"/>
                  </a:lnTo>
                  <a:lnTo>
                    <a:pt x="2" y="207"/>
                  </a:lnTo>
                  <a:lnTo>
                    <a:pt x="2" y="205"/>
                  </a:lnTo>
                  <a:lnTo>
                    <a:pt x="2" y="201"/>
                  </a:lnTo>
                  <a:lnTo>
                    <a:pt x="2" y="199"/>
                  </a:lnTo>
                  <a:lnTo>
                    <a:pt x="0" y="197"/>
                  </a:lnTo>
                  <a:lnTo>
                    <a:pt x="0" y="195"/>
                  </a:lnTo>
                  <a:lnTo>
                    <a:pt x="0" y="193"/>
                  </a:lnTo>
                  <a:lnTo>
                    <a:pt x="0" y="191"/>
                  </a:lnTo>
                  <a:lnTo>
                    <a:pt x="0" y="189"/>
                  </a:lnTo>
                  <a:lnTo>
                    <a:pt x="0" y="187"/>
                  </a:lnTo>
                  <a:lnTo>
                    <a:pt x="0" y="185"/>
                  </a:lnTo>
                  <a:lnTo>
                    <a:pt x="0" y="183"/>
                  </a:lnTo>
                  <a:lnTo>
                    <a:pt x="0" y="183"/>
                  </a:lnTo>
                  <a:lnTo>
                    <a:pt x="0" y="181"/>
                  </a:lnTo>
                  <a:lnTo>
                    <a:pt x="0" y="179"/>
                  </a:lnTo>
                  <a:lnTo>
                    <a:pt x="0" y="177"/>
                  </a:lnTo>
                  <a:lnTo>
                    <a:pt x="0" y="175"/>
                  </a:lnTo>
                  <a:lnTo>
                    <a:pt x="0" y="173"/>
                  </a:lnTo>
                  <a:lnTo>
                    <a:pt x="0" y="171"/>
                  </a:lnTo>
                  <a:lnTo>
                    <a:pt x="0" y="167"/>
                  </a:lnTo>
                  <a:lnTo>
                    <a:pt x="0" y="163"/>
                  </a:lnTo>
                  <a:lnTo>
                    <a:pt x="0" y="161"/>
                  </a:lnTo>
                  <a:lnTo>
                    <a:pt x="0" y="159"/>
                  </a:lnTo>
                  <a:lnTo>
                    <a:pt x="0" y="157"/>
                  </a:lnTo>
                  <a:lnTo>
                    <a:pt x="0" y="155"/>
                  </a:lnTo>
                  <a:lnTo>
                    <a:pt x="0" y="153"/>
                  </a:lnTo>
                  <a:lnTo>
                    <a:pt x="0" y="151"/>
                  </a:lnTo>
                  <a:lnTo>
                    <a:pt x="0" y="149"/>
                  </a:lnTo>
                  <a:lnTo>
                    <a:pt x="0" y="145"/>
                  </a:lnTo>
                  <a:lnTo>
                    <a:pt x="0" y="141"/>
                  </a:lnTo>
                  <a:lnTo>
                    <a:pt x="0" y="139"/>
                  </a:lnTo>
                  <a:lnTo>
                    <a:pt x="0" y="135"/>
                  </a:lnTo>
                  <a:lnTo>
                    <a:pt x="0" y="131"/>
                  </a:lnTo>
                  <a:lnTo>
                    <a:pt x="0" y="129"/>
                  </a:lnTo>
                  <a:lnTo>
                    <a:pt x="0" y="127"/>
                  </a:lnTo>
                  <a:lnTo>
                    <a:pt x="0" y="125"/>
                  </a:lnTo>
                  <a:lnTo>
                    <a:pt x="0" y="123"/>
                  </a:lnTo>
                  <a:lnTo>
                    <a:pt x="0" y="121"/>
                  </a:lnTo>
                  <a:lnTo>
                    <a:pt x="0" y="119"/>
                  </a:lnTo>
                  <a:lnTo>
                    <a:pt x="0" y="117"/>
                  </a:lnTo>
                  <a:lnTo>
                    <a:pt x="0" y="115"/>
                  </a:lnTo>
                  <a:lnTo>
                    <a:pt x="0" y="113"/>
                  </a:lnTo>
                  <a:lnTo>
                    <a:pt x="0" y="111"/>
                  </a:lnTo>
                  <a:lnTo>
                    <a:pt x="0" y="109"/>
                  </a:lnTo>
                  <a:lnTo>
                    <a:pt x="0" y="107"/>
                  </a:lnTo>
                  <a:lnTo>
                    <a:pt x="0" y="105"/>
                  </a:lnTo>
                  <a:lnTo>
                    <a:pt x="0" y="103"/>
                  </a:lnTo>
                  <a:lnTo>
                    <a:pt x="0" y="101"/>
                  </a:lnTo>
                  <a:lnTo>
                    <a:pt x="0" y="97"/>
                  </a:lnTo>
                  <a:lnTo>
                    <a:pt x="0" y="91"/>
                  </a:lnTo>
                  <a:lnTo>
                    <a:pt x="0" y="87"/>
                  </a:lnTo>
                  <a:lnTo>
                    <a:pt x="0" y="85"/>
                  </a:lnTo>
                  <a:lnTo>
                    <a:pt x="0" y="83"/>
                  </a:lnTo>
                  <a:lnTo>
                    <a:pt x="0" y="81"/>
                  </a:lnTo>
                  <a:lnTo>
                    <a:pt x="0" y="79"/>
                  </a:lnTo>
                  <a:lnTo>
                    <a:pt x="0" y="77"/>
                  </a:lnTo>
                  <a:lnTo>
                    <a:pt x="0" y="75"/>
                  </a:lnTo>
                  <a:lnTo>
                    <a:pt x="0" y="69"/>
                  </a:lnTo>
                  <a:lnTo>
                    <a:pt x="0" y="67"/>
                  </a:lnTo>
                  <a:lnTo>
                    <a:pt x="0" y="63"/>
                  </a:lnTo>
                  <a:lnTo>
                    <a:pt x="0" y="61"/>
                  </a:lnTo>
                  <a:lnTo>
                    <a:pt x="0" y="56"/>
                  </a:lnTo>
                  <a:lnTo>
                    <a:pt x="0" y="52"/>
                  </a:lnTo>
                  <a:lnTo>
                    <a:pt x="0" y="50"/>
                  </a:lnTo>
                  <a:lnTo>
                    <a:pt x="0" y="46"/>
                  </a:lnTo>
                  <a:lnTo>
                    <a:pt x="0" y="42"/>
                  </a:lnTo>
                  <a:lnTo>
                    <a:pt x="0" y="40"/>
                  </a:lnTo>
                  <a:lnTo>
                    <a:pt x="0" y="38"/>
                  </a:lnTo>
                  <a:lnTo>
                    <a:pt x="0" y="36"/>
                  </a:lnTo>
                  <a:lnTo>
                    <a:pt x="0" y="34"/>
                  </a:lnTo>
                  <a:lnTo>
                    <a:pt x="0" y="30"/>
                  </a:lnTo>
                  <a:lnTo>
                    <a:pt x="0" y="28"/>
                  </a:lnTo>
                  <a:lnTo>
                    <a:pt x="0" y="24"/>
                  </a:lnTo>
                  <a:lnTo>
                    <a:pt x="0" y="22"/>
                  </a:lnTo>
                  <a:lnTo>
                    <a:pt x="0" y="16"/>
                  </a:lnTo>
                  <a:lnTo>
                    <a:pt x="0" y="14"/>
                  </a:lnTo>
                  <a:lnTo>
                    <a:pt x="0" y="12"/>
                  </a:lnTo>
                  <a:lnTo>
                    <a:pt x="0" y="10"/>
                  </a:lnTo>
                  <a:lnTo>
                    <a:pt x="0" y="8"/>
                  </a:lnTo>
                  <a:lnTo>
                    <a:pt x="0" y="6"/>
                  </a:lnTo>
                  <a:lnTo>
                    <a:pt x="0" y="0"/>
                  </a:lnTo>
                  <a:lnTo>
                    <a:pt x="2" y="0"/>
                  </a:lnTo>
                  <a:lnTo>
                    <a:pt x="4" y="0"/>
                  </a:lnTo>
                  <a:lnTo>
                    <a:pt x="6" y="0"/>
                  </a:lnTo>
                  <a:lnTo>
                    <a:pt x="10" y="0"/>
                  </a:lnTo>
                  <a:lnTo>
                    <a:pt x="16" y="0"/>
                  </a:lnTo>
                  <a:lnTo>
                    <a:pt x="20" y="0"/>
                  </a:lnTo>
                  <a:lnTo>
                    <a:pt x="22" y="0"/>
                  </a:lnTo>
                  <a:lnTo>
                    <a:pt x="26" y="0"/>
                  </a:lnTo>
                  <a:lnTo>
                    <a:pt x="30" y="0"/>
                  </a:lnTo>
                  <a:lnTo>
                    <a:pt x="32" y="0"/>
                  </a:lnTo>
                  <a:lnTo>
                    <a:pt x="34" y="0"/>
                  </a:lnTo>
                  <a:lnTo>
                    <a:pt x="38" y="0"/>
                  </a:lnTo>
                  <a:lnTo>
                    <a:pt x="40" y="0"/>
                  </a:lnTo>
                  <a:lnTo>
                    <a:pt x="42" y="0"/>
                  </a:lnTo>
                  <a:lnTo>
                    <a:pt x="44" y="0"/>
                  </a:lnTo>
                  <a:lnTo>
                    <a:pt x="46" y="0"/>
                  </a:lnTo>
                  <a:lnTo>
                    <a:pt x="48" y="0"/>
                  </a:lnTo>
                  <a:lnTo>
                    <a:pt x="50" y="0"/>
                  </a:lnTo>
                  <a:lnTo>
                    <a:pt x="54" y="0"/>
                  </a:lnTo>
                  <a:lnTo>
                    <a:pt x="54" y="0"/>
                  </a:lnTo>
                  <a:lnTo>
                    <a:pt x="58" y="0"/>
                  </a:lnTo>
                  <a:lnTo>
                    <a:pt x="64" y="0"/>
                  </a:lnTo>
                  <a:lnTo>
                    <a:pt x="66" y="0"/>
                  </a:lnTo>
                  <a:lnTo>
                    <a:pt x="70" y="0"/>
                  </a:lnTo>
                  <a:lnTo>
                    <a:pt x="74" y="0"/>
                  </a:lnTo>
                  <a:lnTo>
                    <a:pt x="76" y="0"/>
                  </a:lnTo>
                  <a:lnTo>
                    <a:pt x="80" y="0"/>
                  </a:lnTo>
                  <a:lnTo>
                    <a:pt x="82" y="0"/>
                  </a:lnTo>
                  <a:lnTo>
                    <a:pt x="86" y="0"/>
                  </a:lnTo>
                  <a:lnTo>
                    <a:pt x="88" y="0"/>
                  </a:lnTo>
                  <a:lnTo>
                    <a:pt x="90" y="0"/>
                  </a:lnTo>
                  <a:lnTo>
                    <a:pt x="98" y="0"/>
                  </a:lnTo>
                  <a:lnTo>
                    <a:pt x="100" y="0"/>
                  </a:lnTo>
                  <a:lnTo>
                    <a:pt x="102" y="0"/>
                  </a:lnTo>
                  <a:lnTo>
                    <a:pt x="102" y="0"/>
                  </a:lnTo>
                  <a:lnTo>
                    <a:pt x="104" y="0"/>
                  </a:lnTo>
                  <a:lnTo>
                    <a:pt x="106" y="0"/>
                  </a:lnTo>
                  <a:lnTo>
                    <a:pt x="108" y="0"/>
                  </a:lnTo>
                  <a:lnTo>
                    <a:pt x="110"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0" name="Freeform 126"/>
            <p:cNvSpPr>
              <a:spLocks/>
            </p:cNvSpPr>
            <p:nvPr/>
          </p:nvSpPr>
          <p:spPr bwMode="auto">
            <a:xfrm>
              <a:off x="6505575" y="4133850"/>
              <a:ext cx="311150" cy="319088"/>
            </a:xfrm>
            <a:custGeom>
              <a:avLst/>
              <a:gdLst>
                <a:gd name="T0" fmla="*/ 152 w 196"/>
                <a:gd name="T1" fmla="*/ 185 h 201"/>
                <a:gd name="T2" fmla="*/ 144 w 196"/>
                <a:gd name="T3" fmla="*/ 191 h 201"/>
                <a:gd name="T4" fmla="*/ 138 w 196"/>
                <a:gd name="T5" fmla="*/ 195 h 201"/>
                <a:gd name="T6" fmla="*/ 132 w 196"/>
                <a:gd name="T7" fmla="*/ 201 h 201"/>
                <a:gd name="T8" fmla="*/ 124 w 196"/>
                <a:gd name="T9" fmla="*/ 199 h 201"/>
                <a:gd name="T10" fmla="*/ 116 w 196"/>
                <a:gd name="T11" fmla="*/ 197 h 201"/>
                <a:gd name="T12" fmla="*/ 110 w 196"/>
                <a:gd name="T13" fmla="*/ 197 h 201"/>
                <a:gd name="T14" fmla="*/ 104 w 196"/>
                <a:gd name="T15" fmla="*/ 193 h 201"/>
                <a:gd name="T16" fmla="*/ 98 w 196"/>
                <a:gd name="T17" fmla="*/ 189 h 201"/>
                <a:gd name="T18" fmla="*/ 94 w 196"/>
                <a:gd name="T19" fmla="*/ 187 h 201"/>
                <a:gd name="T20" fmla="*/ 90 w 196"/>
                <a:gd name="T21" fmla="*/ 183 h 201"/>
                <a:gd name="T22" fmla="*/ 84 w 196"/>
                <a:gd name="T23" fmla="*/ 183 h 201"/>
                <a:gd name="T24" fmla="*/ 74 w 196"/>
                <a:gd name="T25" fmla="*/ 187 h 201"/>
                <a:gd name="T26" fmla="*/ 60 w 196"/>
                <a:gd name="T27" fmla="*/ 193 h 201"/>
                <a:gd name="T28" fmla="*/ 52 w 196"/>
                <a:gd name="T29" fmla="*/ 183 h 201"/>
                <a:gd name="T30" fmla="*/ 44 w 196"/>
                <a:gd name="T31" fmla="*/ 173 h 201"/>
                <a:gd name="T32" fmla="*/ 36 w 196"/>
                <a:gd name="T33" fmla="*/ 163 h 201"/>
                <a:gd name="T34" fmla="*/ 22 w 196"/>
                <a:gd name="T35" fmla="*/ 147 h 201"/>
                <a:gd name="T36" fmla="*/ 14 w 196"/>
                <a:gd name="T37" fmla="*/ 137 h 201"/>
                <a:gd name="T38" fmla="*/ 8 w 196"/>
                <a:gd name="T39" fmla="*/ 129 h 201"/>
                <a:gd name="T40" fmla="*/ 0 w 196"/>
                <a:gd name="T41" fmla="*/ 123 h 201"/>
                <a:gd name="T42" fmla="*/ 12 w 196"/>
                <a:gd name="T43" fmla="*/ 115 h 201"/>
                <a:gd name="T44" fmla="*/ 22 w 196"/>
                <a:gd name="T45" fmla="*/ 107 h 201"/>
                <a:gd name="T46" fmla="*/ 36 w 196"/>
                <a:gd name="T47" fmla="*/ 97 h 201"/>
                <a:gd name="T48" fmla="*/ 40 w 196"/>
                <a:gd name="T49" fmla="*/ 91 h 201"/>
                <a:gd name="T50" fmla="*/ 48 w 196"/>
                <a:gd name="T51" fmla="*/ 85 h 201"/>
                <a:gd name="T52" fmla="*/ 58 w 196"/>
                <a:gd name="T53" fmla="*/ 75 h 201"/>
                <a:gd name="T54" fmla="*/ 74 w 196"/>
                <a:gd name="T55" fmla="*/ 63 h 201"/>
                <a:gd name="T56" fmla="*/ 82 w 196"/>
                <a:gd name="T57" fmla="*/ 57 h 201"/>
                <a:gd name="T58" fmla="*/ 88 w 196"/>
                <a:gd name="T59" fmla="*/ 50 h 201"/>
                <a:gd name="T60" fmla="*/ 96 w 196"/>
                <a:gd name="T61" fmla="*/ 42 h 201"/>
                <a:gd name="T62" fmla="*/ 114 w 196"/>
                <a:gd name="T63" fmla="*/ 28 h 201"/>
                <a:gd name="T64" fmla="*/ 126 w 196"/>
                <a:gd name="T65" fmla="*/ 20 h 201"/>
                <a:gd name="T66" fmla="*/ 142 w 196"/>
                <a:gd name="T67" fmla="*/ 4 h 201"/>
                <a:gd name="T68" fmla="*/ 150 w 196"/>
                <a:gd name="T69" fmla="*/ 2 h 201"/>
                <a:gd name="T70" fmla="*/ 158 w 196"/>
                <a:gd name="T71" fmla="*/ 12 h 201"/>
                <a:gd name="T72" fmla="*/ 168 w 196"/>
                <a:gd name="T73" fmla="*/ 24 h 201"/>
                <a:gd name="T74" fmla="*/ 180 w 196"/>
                <a:gd name="T75" fmla="*/ 36 h 201"/>
                <a:gd name="T76" fmla="*/ 182 w 196"/>
                <a:gd name="T77" fmla="*/ 44 h 201"/>
                <a:gd name="T78" fmla="*/ 170 w 196"/>
                <a:gd name="T79" fmla="*/ 52 h 201"/>
                <a:gd name="T80" fmla="*/ 162 w 196"/>
                <a:gd name="T81" fmla="*/ 59 h 201"/>
                <a:gd name="T82" fmla="*/ 150 w 196"/>
                <a:gd name="T83" fmla="*/ 69 h 201"/>
                <a:gd name="T84" fmla="*/ 140 w 196"/>
                <a:gd name="T85" fmla="*/ 77 h 201"/>
                <a:gd name="T86" fmla="*/ 142 w 196"/>
                <a:gd name="T87" fmla="*/ 83 h 201"/>
                <a:gd name="T88" fmla="*/ 154 w 196"/>
                <a:gd name="T89" fmla="*/ 97 h 201"/>
                <a:gd name="T90" fmla="*/ 162 w 196"/>
                <a:gd name="T91" fmla="*/ 105 h 201"/>
                <a:gd name="T92" fmla="*/ 170 w 196"/>
                <a:gd name="T93" fmla="*/ 117 h 201"/>
                <a:gd name="T94" fmla="*/ 178 w 196"/>
                <a:gd name="T95" fmla="*/ 125 h 201"/>
                <a:gd name="T96" fmla="*/ 186 w 196"/>
                <a:gd name="T97" fmla="*/ 133 h 201"/>
                <a:gd name="T98" fmla="*/ 192 w 196"/>
                <a:gd name="T99" fmla="*/ 143 h 201"/>
                <a:gd name="T100" fmla="*/ 190 w 196"/>
                <a:gd name="T101" fmla="*/ 153 h 201"/>
                <a:gd name="T102" fmla="*/ 182 w 196"/>
                <a:gd name="T103" fmla="*/ 161 h 201"/>
                <a:gd name="T104" fmla="*/ 172 w 196"/>
                <a:gd name="T105" fmla="*/ 171 h 201"/>
                <a:gd name="T106" fmla="*/ 162 w 196"/>
                <a:gd name="T107" fmla="*/ 175 h 201"/>
                <a:gd name="T108" fmla="*/ 156 w 196"/>
                <a:gd name="T109" fmla="*/ 1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6" h="201">
                  <a:moveTo>
                    <a:pt x="156" y="181"/>
                  </a:moveTo>
                  <a:lnTo>
                    <a:pt x="154" y="181"/>
                  </a:lnTo>
                  <a:lnTo>
                    <a:pt x="154" y="183"/>
                  </a:lnTo>
                  <a:lnTo>
                    <a:pt x="152" y="183"/>
                  </a:lnTo>
                  <a:lnTo>
                    <a:pt x="152" y="185"/>
                  </a:lnTo>
                  <a:lnTo>
                    <a:pt x="150" y="185"/>
                  </a:lnTo>
                  <a:lnTo>
                    <a:pt x="148" y="187"/>
                  </a:lnTo>
                  <a:lnTo>
                    <a:pt x="146" y="189"/>
                  </a:lnTo>
                  <a:lnTo>
                    <a:pt x="144" y="189"/>
                  </a:lnTo>
                  <a:lnTo>
                    <a:pt x="144" y="191"/>
                  </a:lnTo>
                  <a:lnTo>
                    <a:pt x="142" y="191"/>
                  </a:lnTo>
                  <a:lnTo>
                    <a:pt x="142" y="193"/>
                  </a:lnTo>
                  <a:lnTo>
                    <a:pt x="140" y="193"/>
                  </a:lnTo>
                  <a:lnTo>
                    <a:pt x="140" y="195"/>
                  </a:lnTo>
                  <a:lnTo>
                    <a:pt x="138" y="195"/>
                  </a:lnTo>
                  <a:lnTo>
                    <a:pt x="138" y="197"/>
                  </a:lnTo>
                  <a:lnTo>
                    <a:pt x="136" y="197"/>
                  </a:lnTo>
                  <a:lnTo>
                    <a:pt x="136" y="199"/>
                  </a:lnTo>
                  <a:lnTo>
                    <a:pt x="134" y="199"/>
                  </a:lnTo>
                  <a:lnTo>
                    <a:pt x="132" y="201"/>
                  </a:lnTo>
                  <a:lnTo>
                    <a:pt x="130" y="201"/>
                  </a:lnTo>
                  <a:lnTo>
                    <a:pt x="130" y="199"/>
                  </a:lnTo>
                  <a:lnTo>
                    <a:pt x="128" y="197"/>
                  </a:lnTo>
                  <a:lnTo>
                    <a:pt x="128" y="199"/>
                  </a:lnTo>
                  <a:lnTo>
                    <a:pt x="124" y="199"/>
                  </a:lnTo>
                  <a:lnTo>
                    <a:pt x="122" y="199"/>
                  </a:lnTo>
                  <a:lnTo>
                    <a:pt x="120" y="199"/>
                  </a:lnTo>
                  <a:lnTo>
                    <a:pt x="118" y="201"/>
                  </a:lnTo>
                  <a:lnTo>
                    <a:pt x="116" y="199"/>
                  </a:lnTo>
                  <a:lnTo>
                    <a:pt x="116" y="197"/>
                  </a:lnTo>
                  <a:lnTo>
                    <a:pt x="116" y="199"/>
                  </a:lnTo>
                  <a:lnTo>
                    <a:pt x="114" y="199"/>
                  </a:lnTo>
                  <a:lnTo>
                    <a:pt x="114" y="197"/>
                  </a:lnTo>
                  <a:lnTo>
                    <a:pt x="112" y="197"/>
                  </a:lnTo>
                  <a:lnTo>
                    <a:pt x="110" y="197"/>
                  </a:lnTo>
                  <a:lnTo>
                    <a:pt x="110" y="195"/>
                  </a:lnTo>
                  <a:lnTo>
                    <a:pt x="108" y="195"/>
                  </a:lnTo>
                  <a:lnTo>
                    <a:pt x="106" y="195"/>
                  </a:lnTo>
                  <a:lnTo>
                    <a:pt x="104" y="195"/>
                  </a:lnTo>
                  <a:lnTo>
                    <a:pt x="104" y="193"/>
                  </a:lnTo>
                  <a:lnTo>
                    <a:pt x="102" y="193"/>
                  </a:lnTo>
                  <a:lnTo>
                    <a:pt x="100" y="193"/>
                  </a:lnTo>
                  <a:lnTo>
                    <a:pt x="100" y="191"/>
                  </a:lnTo>
                  <a:lnTo>
                    <a:pt x="98" y="191"/>
                  </a:lnTo>
                  <a:lnTo>
                    <a:pt x="98" y="189"/>
                  </a:lnTo>
                  <a:lnTo>
                    <a:pt x="96" y="189"/>
                  </a:lnTo>
                  <a:lnTo>
                    <a:pt x="94" y="189"/>
                  </a:lnTo>
                  <a:lnTo>
                    <a:pt x="96" y="189"/>
                  </a:lnTo>
                  <a:lnTo>
                    <a:pt x="96" y="187"/>
                  </a:lnTo>
                  <a:lnTo>
                    <a:pt x="94" y="187"/>
                  </a:lnTo>
                  <a:lnTo>
                    <a:pt x="94" y="185"/>
                  </a:lnTo>
                  <a:lnTo>
                    <a:pt x="92" y="185"/>
                  </a:lnTo>
                  <a:lnTo>
                    <a:pt x="90" y="185"/>
                  </a:lnTo>
                  <a:lnTo>
                    <a:pt x="90" y="183"/>
                  </a:lnTo>
                  <a:lnTo>
                    <a:pt x="90" y="183"/>
                  </a:lnTo>
                  <a:lnTo>
                    <a:pt x="90" y="181"/>
                  </a:lnTo>
                  <a:lnTo>
                    <a:pt x="90" y="183"/>
                  </a:lnTo>
                  <a:lnTo>
                    <a:pt x="88" y="183"/>
                  </a:lnTo>
                  <a:lnTo>
                    <a:pt x="86" y="183"/>
                  </a:lnTo>
                  <a:lnTo>
                    <a:pt x="84" y="183"/>
                  </a:lnTo>
                  <a:lnTo>
                    <a:pt x="80" y="185"/>
                  </a:lnTo>
                  <a:lnTo>
                    <a:pt x="78" y="185"/>
                  </a:lnTo>
                  <a:lnTo>
                    <a:pt x="78" y="187"/>
                  </a:lnTo>
                  <a:lnTo>
                    <a:pt x="76" y="187"/>
                  </a:lnTo>
                  <a:lnTo>
                    <a:pt x="74" y="187"/>
                  </a:lnTo>
                  <a:lnTo>
                    <a:pt x="70" y="189"/>
                  </a:lnTo>
                  <a:lnTo>
                    <a:pt x="66" y="191"/>
                  </a:lnTo>
                  <a:lnTo>
                    <a:pt x="62" y="191"/>
                  </a:lnTo>
                  <a:lnTo>
                    <a:pt x="62" y="193"/>
                  </a:lnTo>
                  <a:lnTo>
                    <a:pt x="60" y="193"/>
                  </a:lnTo>
                  <a:lnTo>
                    <a:pt x="58" y="191"/>
                  </a:lnTo>
                  <a:lnTo>
                    <a:pt x="56" y="189"/>
                  </a:lnTo>
                  <a:lnTo>
                    <a:pt x="54" y="187"/>
                  </a:lnTo>
                  <a:lnTo>
                    <a:pt x="54" y="185"/>
                  </a:lnTo>
                  <a:lnTo>
                    <a:pt x="52" y="183"/>
                  </a:lnTo>
                  <a:lnTo>
                    <a:pt x="50" y="183"/>
                  </a:lnTo>
                  <a:lnTo>
                    <a:pt x="48" y="179"/>
                  </a:lnTo>
                  <a:lnTo>
                    <a:pt x="46" y="177"/>
                  </a:lnTo>
                  <a:lnTo>
                    <a:pt x="44" y="175"/>
                  </a:lnTo>
                  <a:lnTo>
                    <a:pt x="44" y="173"/>
                  </a:lnTo>
                  <a:lnTo>
                    <a:pt x="42" y="173"/>
                  </a:lnTo>
                  <a:lnTo>
                    <a:pt x="42" y="171"/>
                  </a:lnTo>
                  <a:lnTo>
                    <a:pt x="42" y="171"/>
                  </a:lnTo>
                  <a:lnTo>
                    <a:pt x="40" y="167"/>
                  </a:lnTo>
                  <a:lnTo>
                    <a:pt x="36" y="163"/>
                  </a:lnTo>
                  <a:lnTo>
                    <a:pt x="32" y="161"/>
                  </a:lnTo>
                  <a:lnTo>
                    <a:pt x="32" y="159"/>
                  </a:lnTo>
                  <a:lnTo>
                    <a:pt x="30" y="157"/>
                  </a:lnTo>
                  <a:lnTo>
                    <a:pt x="22" y="149"/>
                  </a:lnTo>
                  <a:lnTo>
                    <a:pt x="22" y="147"/>
                  </a:lnTo>
                  <a:lnTo>
                    <a:pt x="18" y="143"/>
                  </a:lnTo>
                  <a:lnTo>
                    <a:pt x="16" y="141"/>
                  </a:lnTo>
                  <a:lnTo>
                    <a:pt x="16" y="139"/>
                  </a:lnTo>
                  <a:lnTo>
                    <a:pt x="14" y="139"/>
                  </a:lnTo>
                  <a:lnTo>
                    <a:pt x="14" y="137"/>
                  </a:lnTo>
                  <a:lnTo>
                    <a:pt x="12" y="137"/>
                  </a:lnTo>
                  <a:lnTo>
                    <a:pt x="12" y="135"/>
                  </a:lnTo>
                  <a:lnTo>
                    <a:pt x="10" y="133"/>
                  </a:lnTo>
                  <a:lnTo>
                    <a:pt x="8" y="131"/>
                  </a:lnTo>
                  <a:lnTo>
                    <a:pt x="8" y="129"/>
                  </a:lnTo>
                  <a:lnTo>
                    <a:pt x="6" y="127"/>
                  </a:lnTo>
                  <a:lnTo>
                    <a:pt x="4" y="125"/>
                  </a:lnTo>
                  <a:lnTo>
                    <a:pt x="2" y="125"/>
                  </a:lnTo>
                  <a:lnTo>
                    <a:pt x="2" y="123"/>
                  </a:lnTo>
                  <a:lnTo>
                    <a:pt x="0" y="123"/>
                  </a:lnTo>
                  <a:lnTo>
                    <a:pt x="2" y="123"/>
                  </a:lnTo>
                  <a:lnTo>
                    <a:pt x="4" y="123"/>
                  </a:lnTo>
                  <a:lnTo>
                    <a:pt x="8" y="119"/>
                  </a:lnTo>
                  <a:lnTo>
                    <a:pt x="10" y="117"/>
                  </a:lnTo>
                  <a:lnTo>
                    <a:pt x="12" y="115"/>
                  </a:lnTo>
                  <a:lnTo>
                    <a:pt x="14" y="113"/>
                  </a:lnTo>
                  <a:lnTo>
                    <a:pt x="16" y="113"/>
                  </a:lnTo>
                  <a:lnTo>
                    <a:pt x="18" y="111"/>
                  </a:lnTo>
                  <a:lnTo>
                    <a:pt x="20" y="109"/>
                  </a:lnTo>
                  <a:lnTo>
                    <a:pt x="22" y="107"/>
                  </a:lnTo>
                  <a:lnTo>
                    <a:pt x="26" y="105"/>
                  </a:lnTo>
                  <a:lnTo>
                    <a:pt x="28" y="103"/>
                  </a:lnTo>
                  <a:lnTo>
                    <a:pt x="30" y="101"/>
                  </a:lnTo>
                  <a:lnTo>
                    <a:pt x="34" y="97"/>
                  </a:lnTo>
                  <a:lnTo>
                    <a:pt x="36" y="97"/>
                  </a:lnTo>
                  <a:lnTo>
                    <a:pt x="36" y="95"/>
                  </a:lnTo>
                  <a:lnTo>
                    <a:pt x="38" y="95"/>
                  </a:lnTo>
                  <a:lnTo>
                    <a:pt x="38" y="93"/>
                  </a:lnTo>
                  <a:lnTo>
                    <a:pt x="40" y="93"/>
                  </a:lnTo>
                  <a:lnTo>
                    <a:pt x="40" y="91"/>
                  </a:lnTo>
                  <a:lnTo>
                    <a:pt x="42" y="91"/>
                  </a:lnTo>
                  <a:lnTo>
                    <a:pt x="42" y="89"/>
                  </a:lnTo>
                  <a:lnTo>
                    <a:pt x="44" y="87"/>
                  </a:lnTo>
                  <a:lnTo>
                    <a:pt x="46" y="85"/>
                  </a:lnTo>
                  <a:lnTo>
                    <a:pt x="48" y="85"/>
                  </a:lnTo>
                  <a:lnTo>
                    <a:pt x="48" y="83"/>
                  </a:lnTo>
                  <a:lnTo>
                    <a:pt x="50" y="83"/>
                  </a:lnTo>
                  <a:lnTo>
                    <a:pt x="50" y="81"/>
                  </a:lnTo>
                  <a:lnTo>
                    <a:pt x="52" y="81"/>
                  </a:lnTo>
                  <a:lnTo>
                    <a:pt x="58" y="75"/>
                  </a:lnTo>
                  <a:lnTo>
                    <a:pt x="62" y="75"/>
                  </a:lnTo>
                  <a:lnTo>
                    <a:pt x="64" y="73"/>
                  </a:lnTo>
                  <a:lnTo>
                    <a:pt x="64" y="71"/>
                  </a:lnTo>
                  <a:lnTo>
                    <a:pt x="68" y="69"/>
                  </a:lnTo>
                  <a:lnTo>
                    <a:pt x="74" y="63"/>
                  </a:lnTo>
                  <a:lnTo>
                    <a:pt x="76" y="63"/>
                  </a:lnTo>
                  <a:lnTo>
                    <a:pt x="76" y="61"/>
                  </a:lnTo>
                  <a:lnTo>
                    <a:pt x="80" y="59"/>
                  </a:lnTo>
                  <a:lnTo>
                    <a:pt x="80" y="57"/>
                  </a:lnTo>
                  <a:lnTo>
                    <a:pt x="82" y="57"/>
                  </a:lnTo>
                  <a:lnTo>
                    <a:pt x="84" y="57"/>
                  </a:lnTo>
                  <a:lnTo>
                    <a:pt x="84" y="55"/>
                  </a:lnTo>
                  <a:lnTo>
                    <a:pt x="86" y="55"/>
                  </a:lnTo>
                  <a:lnTo>
                    <a:pt x="86" y="52"/>
                  </a:lnTo>
                  <a:lnTo>
                    <a:pt x="88" y="50"/>
                  </a:lnTo>
                  <a:lnTo>
                    <a:pt x="90" y="50"/>
                  </a:lnTo>
                  <a:lnTo>
                    <a:pt x="90" y="48"/>
                  </a:lnTo>
                  <a:lnTo>
                    <a:pt x="92" y="46"/>
                  </a:lnTo>
                  <a:lnTo>
                    <a:pt x="94" y="44"/>
                  </a:lnTo>
                  <a:lnTo>
                    <a:pt x="96" y="42"/>
                  </a:lnTo>
                  <a:lnTo>
                    <a:pt x="98" y="40"/>
                  </a:lnTo>
                  <a:lnTo>
                    <a:pt x="100" y="38"/>
                  </a:lnTo>
                  <a:lnTo>
                    <a:pt x="102" y="38"/>
                  </a:lnTo>
                  <a:lnTo>
                    <a:pt x="106" y="34"/>
                  </a:lnTo>
                  <a:lnTo>
                    <a:pt x="114" y="28"/>
                  </a:lnTo>
                  <a:lnTo>
                    <a:pt x="116" y="26"/>
                  </a:lnTo>
                  <a:lnTo>
                    <a:pt x="120" y="24"/>
                  </a:lnTo>
                  <a:lnTo>
                    <a:pt x="122" y="22"/>
                  </a:lnTo>
                  <a:lnTo>
                    <a:pt x="124" y="20"/>
                  </a:lnTo>
                  <a:lnTo>
                    <a:pt x="126" y="20"/>
                  </a:lnTo>
                  <a:lnTo>
                    <a:pt x="130" y="16"/>
                  </a:lnTo>
                  <a:lnTo>
                    <a:pt x="134" y="12"/>
                  </a:lnTo>
                  <a:lnTo>
                    <a:pt x="138" y="8"/>
                  </a:lnTo>
                  <a:lnTo>
                    <a:pt x="140" y="6"/>
                  </a:lnTo>
                  <a:lnTo>
                    <a:pt x="142" y="4"/>
                  </a:lnTo>
                  <a:lnTo>
                    <a:pt x="144" y="2"/>
                  </a:lnTo>
                  <a:lnTo>
                    <a:pt x="146" y="2"/>
                  </a:lnTo>
                  <a:lnTo>
                    <a:pt x="146" y="0"/>
                  </a:lnTo>
                  <a:lnTo>
                    <a:pt x="148" y="2"/>
                  </a:lnTo>
                  <a:lnTo>
                    <a:pt x="150" y="2"/>
                  </a:lnTo>
                  <a:lnTo>
                    <a:pt x="150" y="4"/>
                  </a:lnTo>
                  <a:lnTo>
                    <a:pt x="152" y="4"/>
                  </a:lnTo>
                  <a:lnTo>
                    <a:pt x="152" y="6"/>
                  </a:lnTo>
                  <a:lnTo>
                    <a:pt x="156" y="10"/>
                  </a:lnTo>
                  <a:lnTo>
                    <a:pt x="158" y="12"/>
                  </a:lnTo>
                  <a:lnTo>
                    <a:pt x="160" y="14"/>
                  </a:lnTo>
                  <a:lnTo>
                    <a:pt x="164" y="18"/>
                  </a:lnTo>
                  <a:lnTo>
                    <a:pt x="166" y="20"/>
                  </a:lnTo>
                  <a:lnTo>
                    <a:pt x="166" y="22"/>
                  </a:lnTo>
                  <a:lnTo>
                    <a:pt x="168" y="24"/>
                  </a:lnTo>
                  <a:lnTo>
                    <a:pt x="170" y="26"/>
                  </a:lnTo>
                  <a:lnTo>
                    <a:pt x="176" y="30"/>
                  </a:lnTo>
                  <a:lnTo>
                    <a:pt x="178" y="32"/>
                  </a:lnTo>
                  <a:lnTo>
                    <a:pt x="180" y="34"/>
                  </a:lnTo>
                  <a:lnTo>
                    <a:pt x="180" y="36"/>
                  </a:lnTo>
                  <a:lnTo>
                    <a:pt x="182" y="38"/>
                  </a:lnTo>
                  <a:lnTo>
                    <a:pt x="184" y="40"/>
                  </a:lnTo>
                  <a:lnTo>
                    <a:pt x="184" y="42"/>
                  </a:lnTo>
                  <a:lnTo>
                    <a:pt x="182" y="42"/>
                  </a:lnTo>
                  <a:lnTo>
                    <a:pt x="182" y="44"/>
                  </a:lnTo>
                  <a:lnTo>
                    <a:pt x="180" y="44"/>
                  </a:lnTo>
                  <a:lnTo>
                    <a:pt x="178" y="46"/>
                  </a:lnTo>
                  <a:lnTo>
                    <a:pt x="174" y="48"/>
                  </a:lnTo>
                  <a:lnTo>
                    <a:pt x="172" y="50"/>
                  </a:lnTo>
                  <a:lnTo>
                    <a:pt x="170" y="52"/>
                  </a:lnTo>
                  <a:lnTo>
                    <a:pt x="170" y="55"/>
                  </a:lnTo>
                  <a:lnTo>
                    <a:pt x="168" y="55"/>
                  </a:lnTo>
                  <a:lnTo>
                    <a:pt x="166" y="57"/>
                  </a:lnTo>
                  <a:lnTo>
                    <a:pt x="164" y="59"/>
                  </a:lnTo>
                  <a:lnTo>
                    <a:pt x="162" y="59"/>
                  </a:lnTo>
                  <a:lnTo>
                    <a:pt x="158" y="63"/>
                  </a:lnTo>
                  <a:lnTo>
                    <a:pt x="156" y="65"/>
                  </a:lnTo>
                  <a:lnTo>
                    <a:pt x="154" y="67"/>
                  </a:lnTo>
                  <a:lnTo>
                    <a:pt x="152" y="69"/>
                  </a:lnTo>
                  <a:lnTo>
                    <a:pt x="150" y="69"/>
                  </a:lnTo>
                  <a:lnTo>
                    <a:pt x="148" y="71"/>
                  </a:lnTo>
                  <a:lnTo>
                    <a:pt x="148" y="73"/>
                  </a:lnTo>
                  <a:lnTo>
                    <a:pt x="144" y="75"/>
                  </a:lnTo>
                  <a:lnTo>
                    <a:pt x="142" y="75"/>
                  </a:lnTo>
                  <a:lnTo>
                    <a:pt x="140" y="77"/>
                  </a:lnTo>
                  <a:lnTo>
                    <a:pt x="138" y="77"/>
                  </a:lnTo>
                  <a:lnTo>
                    <a:pt x="140" y="79"/>
                  </a:lnTo>
                  <a:lnTo>
                    <a:pt x="140" y="81"/>
                  </a:lnTo>
                  <a:lnTo>
                    <a:pt x="142" y="81"/>
                  </a:lnTo>
                  <a:lnTo>
                    <a:pt x="142" y="83"/>
                  </a:lnTo>
                  <a:lnTo>
                    <a:pt x="144" y="85"/>
                  </a:lnTo>
                  <a:lnTo>
                    <a:pt x="148" y="89"/>
                  </a:lnTo>
                  <a:lnTo>
                    <a:pt x="150" y="91"/>
                  </a:lnTo>
                  <a:lnTo>
                    <a:pt x="150" y="93"/>
                  </a:lnTo>
                  <a:lnTo>
                    <a:pt x="154" y="97"/>
                  </a:lnTo>
                  <a:lnTo>
                    <a:pt x="156" y="99"/>
                  </a:lnTo>
                  <a:lnTo>
                    <a:pt x="158" y="101"/>
                  </a:lnTo>
                  <a:lnTo>
                    <a:pt x="160" y="103"/>
                  </a:lnTo>
                  <a:lnTo>
                    <a:pt x="160" y="105"/>
                  </a:lnTo>
                  <a:lnTo>
                    <a:pt x="162" y="105"/>
                  </a:lnTo>
                  <a:lnTo>
                    <a:pt x="164" y="109"/>
                  </a:lnTo>
                  <a:lnTo>
                    <a:pt x="166" y="111"/>
                  </a:lnTo>
                  <a:lnTo>
                    <a:pt x="166" y="113"/>
                  </a:lnTo>
                  <a:lnTo>
                    <a:pt x="168" y="115"/>
                  </a:lnTo>
                  <a:lnTo>
                    <a:pt x="170" y="117"/>
                  </a:lnTo>
                  <a:lnTo>
                    <a:pt x="172" y="119"/>
                  </a:lnTo>
                  <a:lnTo>
                    <a:pt x="174" y="121"/>
                  </a:lnTo>
                  <a:lnTo>
                    <a:pt x="174" y="123"/>
                  </a:lnTo>
                  <a:lnTo>
                    <a:pt x="176" y="123"/>
                  </a:lnTo>
                  <a:lnTo>
                    <a:pt x="178" y="125"/>
                  </a:lnTo>
                  <a:lnTo>
                    <a:pt x="180" y="127"/>
                  </a:lnTo>
                  <a:lnTo>
                    <a:pt x="180" y="129"/>
                  </a:lnTo>
                  <a:lnTo>
                    <a:pt x="182" y="129"/>
                  </a:lnTo>
                  <a:lnTo>
                    <a:pt x="184" y="133"/>
                  </a:lnTo>
                  <a:lnTo>
                    <a:pt x="186" y="133"/>
                  </a:lnTo>
                  <a:lnTo>
                    <a:pt x="186" y="135"/>
                  </a:lnTo>
                  <a:lnTo>
                    <a:pt x="186" y="137"/>
                  </a:lnTo>
                  <a:lnTo>
                    <a:pt x="188" y="139"/>
                  </a:lnTo>
                  <a:lnTo>
                    <a:pt x="190" y="141"/>
                  </a:lnTo>
                  <a:lnTo>
                    <a:pt x="192" y="143"/>
                  </a:lnTo>
                  <a:lnTo>
                    <a:pt x="194" y="145"/>
                  </a:lnTo>
                  <a:lnTo>
                    <a:pt x="196" y="149"/>
                  </a:lnTo>
                  <a:lnTo>
                    <a:pt x="194" y="149"/>
                  </a:lnTo>
                  <a:lnTo>
                    <a:pt x="192" y="151"/>
                  </a:lnTo>
                  <a:lnTo>
                    <a:pt x="190" y="153"/>
                  </a:lnTo>
                  <a:lnTo>
                    <a:pt x="186" y="157"/>
                  </a:lnTo>
                  <a:lnTo>
                    <a:pt x="186" y="157"/>
                  </a:lnTo>
                  <a:lnTo>
                    <a:pt x="186" y="159"/>
                  </a:lnTo>
                  <a:lnTo>
                    <a:pt x="184" y="159"/>
                  </a:lnTo>
                  <a:lnTo>
                    <a:pt x="182" y="161"/>
                  </a:lnTo>
                  <a:lnTo>
                    <a:pt x="180" y="163"/>
                  </a:lnTo>
                  <a:lnTo>
                    <a:pt x="176" y="165"/>
                  </a:lnTo>
                  <a:lnTo>
                    <a:pt x="174" y="167"/>
                  </a:lnTo>
                  <a:lnTo>
                    <a:pt x="172" y="169"/>
                  </a:lnTo>
                  <a:lnTo>
                    <a:pt x="172" y="171"/>
                  </a:lnTo>
                  <a:lnTo>
                    <a:pt x="170" y="171"/>
                  </a:lnTo>
                  <a:lnTo>
                    <a:pt x="168" y="171"/>
                  </a:lnTo>
                  <a:lnTo>
                    <a:pt x="166" y="173"/>
                  </a:lnTo>
                  <a:lnTo>
                    <a:pt x="164" y="173"/>
                  </a:lnTo>
                  <a:lnTo>
                    <a:pt x="162" y="175"/>
                  </a:lnTo>
                  <a:lnTo>
                    <a:pt x="162" y="177"/>
                  </a:lnTo>
                  <a:lnTo>
                    <a:pt x="160" y="177"/>
                  </a:lnTo>
                  <a:lnTo>
                    <a:pt x="158" y="177"/>
                  </a:lnTo>
                  <a:lnTo>
                    <a:pt x="158" y="179"/>
                  </a:lnTo>
                  <a:lnTo>
                    <a:pt x="156" y="179"/>
                  </a:lnTo>
                  <a:lnTo>
                    <a:pt x="156" y="181"/>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1" name="Freeform 230"/>
            <p:cNvSpPr>
              <a:spLocks/>
            </p:cNvSpPr>
            <p:nvPr/>
          </p:nvSpPr>
          <p:spPr bwMode="auto">
            <a:xfrm>
              <a:off x="6953250" y="4200525"/>
              <a:ext cx="323850" cy="357188"/>
            </a:xfrm>
            <a:custGeom>
              <a:avLst/>
              <a:gdLst>
                <a:gd name="T0" fmla="*/ 132 w 204"/>
                <a:gd name="T1" fmla="*/ 25 h 225"/>
                <a:gd name="T2" fmla="*/ 148 w 204"/>
                <a:gd name="T3" fmla="*/ 33 h 225"/>
                <a:gd name="T4" fmla="*/ 152 w 204"/>
                <a:gd name="T5" fmla="*/ 45 h 225"/>
                <a:gd name="T6" fmla="*/ 156 w 204"/>
                <a:gd name="T7" fmla="*/ 57 h 225"/>
                <a:gd name="T8" fmla="*/ 162 w 204"/>
                <a:gd name="T9" fmla="*/ 69 h 225"/>
                <a:gd name="T10" fmla="*/ 172 w 204"/>
                <a:gd name="T11" fmla="*/ 77 h 225"/>
                <a:gd name="T12" fmla="*/ 180 w 204"/>
                <a:gd name="T13" fmla="*/ 81 h 225"/>
                <a:gd name="T14" fmla="*/ 186 w 204"/>
                <a:gd name="T15" fmla="*/ 89 h 225"/>
                <a:gd name="T16" fmla="*/ 186 w 204"/>
                <a:gd name="T17" fmla="*/ 97 h 225"/>
                <a:gd name="T18" fmla="*/ 184 w 204"/>
                <a:gd name="T19" fmla="*/ 105 h 225"/>
                <a:gd name="T20" fmla="*/ 190 w 204"/>
                <a:gd name="T21" fmla="*/ 113 h 225"/>
                <a:gd name="T22" fmla="*/ 194 w 204"/>
                <a:gd name="T23" fmla="*/ 121 h 225"/>
                <a:gd name="T24" fmla="*/ 198 w 204"/>
                <a:gd name="T25" fmla="*/ 127 h 225"/>
                <a:gd name="T26" fmla="*/ 200 w 204"/>
                <a:gd name="T27" fmla="*/ 135 h 225"/>
                <a:gd name="T28" fmla="*/ 204 w 204"/>
                <a:gd name="T29" fmla="*/ 145 h 225"/>
                <a:gd name="T30" fmla="*/ 184 w 204"/>
                <a:gd name="T31" fmla="*/ 159 h 225"/>
                <a:gd name="T32" fmla="*/ 156 w 204"/>
                <a:gd name="T33" fmla="*/ 167 h 225"/>
                <a:gd name="T34" fmla="*/ 138 w 204"/>
                <a:gd name="T35" fmla="*/ 175 h 225"/>
                <a:gd name="T36" fmla="*/ 118 w 204"/>
                <a:gd name="T37" fmla="*/ 187 h 225"/>
                <a:gd name="T38" fmla="*/ 126 w 204"/>
                <a:gd name="T39" fmla="*/ 193 h 225"/>
                <a:gd name="T40" fmla="*/ 128 w 204"/>
                <a:gd name="T41" fmla="*/ 203 h 225"/>
                <a:gd name="T42" fmla="*/ 128 w 204"/>
                <a:gd name="T43" fmla="*/ 215 h 225"/>
                <a:gd name="T44" fmla="*/ 124 w 204"/>
                <a:gd name="T45" fmla="*/ 223 h 225"/>
                <a:gd name="T46" fmla="*/ 116 w 204"/>
                <a:gd name="T47" fmla="*/ 223 h 225"/>
                <a:gd name="T48" fmla="*/ 104 w 204"/>
                <a:gd name="T49" fmla="*/ 219 h 225"/>
                <a:gd name="T50" fmla="*/ 98 w 204"/>
                <a:gd name="T51" fmla="*/ 217 h 225"/>
                <a:gd name="T52" fmla="*/ 88 w 204"/>
                <a:gd name="T53" fmla="*/ 211 h 225"/>
                <a:gd name="T54" fmla="*/ 82 w 204"/>
                <a:gd name="T55" fmla="*/ 207 h 225"/>
                <a:gd name="T56" fmla="*/ 80 w 204"/>
                <a:gd name="T57" fmla="*/ 203 h 225"/>
                <a:gd name="T58" fmla="*/ 74 w 204"/>
                <a:gd name="T59" fmla="*/ 205 h 225"/>
                <a:gd name="T60" fmla="*/ 72 w 204"/>
                <a:gd name="T61" fmla="*/ 203 h 225"/>
                <a:gd name="T62" fmla="*/ 68 w 204"/>
                <a:gd name="T63" fmla="*/ 207 h 225"/>
                <a:gd name="T64" fmla="*/ 62 w 204"/>
                <a:gd name="T65" fmla="*/ 201 h 225"/>
                <a:gd name="T66" fmla="*/ 56 w 204"/>
                <a:gd name="T67" fmla="*/ 203 h 225"/>
                <a:gd name="T68" fmla="*/ 50 w 204"/>
                <a:gd name="T69" fmla="*/ 201 h 225"/>
                <a:gd name="T70" fmla="*/ 48 w 204"/>
                <a:gd name="T71" fmla="*/ 201 h 225"/>
                <a:gd name="T72" fmla="*/ 46 w 204"/>
                <a:gd name="T73" fmla="*/ 197 h 225"/>
                <a:gd name="T74" fmla="*/ 46 w 204"/>
                <a:gd name="T75" fmla="*/ 193 h 225"/>
                <a:gd name="T76" fmla="*/ 44 w 204"/>
                <a:gd name="T77" fmla="*/ 187 h 225"/>
                <a:gd name="T78" fmla="*/ 40 w 204"/>
                <a:gd name="T79" fmla="*/ 181 h 225"/>
                <a:gd name="T80" fmla="*/ 40 w 204"/>
                <a:gd name="T81" fmla="*/ 165 h 225"/>
                <a:gd name="T82" fmla="*/ 42 w 204"/>
                <a:gd name="T83" fmla="*/ 141 h 225"/>
                <a:gd name="T84" fmla="*/ 40 w 204"/>
                <a:gd name="T85" fmla="*/ 131 h 225"/>
                <a:gd name="T86" fmla="*/ 46 w 204"/>
                <a:gd name="T87" fmla="*/ 123 h 225"/>
                <a:gd name="T88" fmla="*/ 40 w 204"/>
                <a:gd name="T89" fmla="*/ 111 h 225"/>
                <a:gd name="T90" fmla="*/ 38 w 204"/>
                <a:gd name="T91" fmla="*/ 101 h 225"/>
                <a:gd name="T92" fmla="*/ 32 w 204"/>
                <a:gd name="T93" fmla="*/ 91 h 225"/>
                <a:gd name="T94" fmla="*/ 20 w 204"/>
                <a:gd name="T95" fmla="*/ 87 h 225"/>
                <a:gd name="T96" fmla="*/ 14 w 204"/>
                <a:gd name="T97" fmla="*/ 91 h 225"/>
                <a:gd name="T98" fmla="*/ 2 w 204"/>
                <a:gd name="T99" fmla="*/ 93 h 225"/>
                <a:gd name="T100" fmla="*/ 0 w 204"/>
                <a:gd name="T101" fmla="*/ 87 h 225"/>
                <a:gd name="T102" fmla="*/ 12 w 204"/>
                <a:gd name="T103" fmla="*/ 79 h 225"/>
                <a:gd name="T104" fmla="*/ 32 w 204"/>
                <a:gd name="T105" fmla="*/ 61 h 225"/>
                <a:gd name="T106" fmla="*/ 50 w 204"/>
                <a:gd name="T107" fmla="*/ 43 h 225"/>
                <a:gd name="T108" fmla="*/ 70 w 204"/>
                <a:gd name="T109" fmla="*/ 31 h 225"/>
                <a:gd name="T110" fmla="*/ 86 w 204"/>
                <a:gd name="T111" fmla="*/ 15 h 225"/>
                <a:gd name="T112" fmla="*/ 98 w 204"/>
                <a:gd name="T113" fmla="*/ 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225">
                  <a:moveTo>
                    <a:pt x="112" y="13"/>
                  </a:moveTo>
                  <a:lnTo>
                    <a:pt x="114" y="17"/>
                  </a:lnTo>
                  <a:lnTo>
                    <a:pt x="116" y="17"/>
                  </a:lnTo>
                  <a:lnTo>
                    <a:pt x="120" y="19"/>
                  </a:lnTo>
                  <a:lnTo>
                    <a:pt x="122" y="19"/>
                  </a:lnTo>
                  <a:lnTo>
                    <a:pt x="124" y="21"/>
                  </a:lnTo>
                  <a:lnTo>
                    <a:pt x="126" y="21"/>
                  </a:lnTo>
                  <a:lnTo>
                    <a:pt x="132" y="25"/>
                  </a:lnTo>
                  <a:lnTo>
                    <a:pt x="136" y="25"/>
                  </a:lnTo>
                  <a:lnTo>
                    <a:pt x="136" y="27"/>
                  </a:lnTo>
                  <a:lnTo>
                    <a:pt x="140" y="27"/>
                  </a:lnTo>
                  <a:lnTo>
                    <a:pt x="144" y="29"/>
                  </a:lnTo>
                  <a:lnTo>
                    <a:pt x="146" y="31"/>
                  </a:lnTo>
                  <a:lnTo>
                    <a:pt x="146" y="33"/>
                  </a:lnTo>
                  <a:lnTo>
                    <a:pt x="148" y="33"/>
                  </a:lnTo>
                  <a:lnTo>
                    <a:pt x="148" y="33"/>
                  </a:lnTo>
                  <a:lnTo>
                    <a:pt x="150" y="35"/>
                  </a:lnTo>
                  <a:lnTo>
                    <a:pt x="150" y="37"/>
                  </a:lnTo>
                  <a:lnTo>
                    <a:pt x="150" y="39"/>
                  </a:lnTo>
                  <a:lnTo>
                    <a:pt x="152" y="39"/>
                  </a:lnTo>
                  <a:lnTo>
                    <a:pt x="152" y="41"/>
                  </a:lnTo>
                  <a:lnTo>
                    <a:pt x="152" y="43"/>
                  </a:lnTo>
                  <a:lnTo>
                    <a:pt x="154" y="43"/>
                  </a:lnTo>
                  <a:lnTo>
                    <a:pt x="152" y="45"/>
                  </a:lnTo>
                  <a:lnTo>
                    <a:pt x="154" y="45"/>
                  </a:lnTo>
                  <a:lnTo>
                    <a:pt x="154" y="47"/>
                  </a:lnTo>
                  <a:lnTo>
                    <a:pt x="154" y="49"/>
                  </a:lnTo>
                  <a:lnTo>
                    <a:pt x="156" y="49"/>
                  </a:lnTo>
                  <a:lnTo>
                    <a:pt x="156" y="51"/>
                  </a:lnTo>
                  <a:lnTo>
                    <a:pt x="156" y="53"/>
                  </a:lnTo>
                  <a:lnTo>
                    <a:pt x="156" y="55"/>
                  </a:lnTo>
                  <a:lnTo>
                    <a:pt x="156" y="57"/>
                  </a:lnTo>
                  <a:lnTo>
                    <a:pt x="156" y="59"/>
                  </a:lnTo>
                  <a:lnTo>
                    <a:pt x="158" y="59"/>
                  </a:lnTo>
                  <a:lnTo>
                    <a:pt x="158" y="61"/>
                  </a:lnTo>
                  <a:lnTo>
                    <a:pt x="158" y="63"/>
                  </a:lnTo>
                  <a:lnTo>
                    <a:pt x="160" y="65"/>
                  </a:lnTo>
                  <a:lnTo>
                    <a:pt x="160" y="67"/>
                  </a:lnTo>
                  <a:lnTo>
                    <a:pt x="160" y="69"/>
                  </a:lnTo>
                  <a:lnTo>
                    <a:pt x="162" y="69"/>
                  </a:lnTo>
                  <a:lnTo>
                    <a:pt x="164" y="71"/>
                  </a:lnTo>
                  <a:lnTo>
                    <a:pt x="166" y="71"/>
                  </a:lnTo>
                  <a:lnTo>
                    <a:pt x="166" y="73"/>
                  </a:lnTo>
                  <a:lnTo>
                    <a:pt x="168" y="73"/>
                  </a:lnTo>
                  <a:lnTo>
                    <a:pt x="168" y="75"/>
                  </a:lnTo>
                  <a:lnTo>
                    <a:pt x="170" y="75"/>
                  </a:lnTo>
                  <a:lnTo>
                    <a:pt x="170" y="77"/>
                  </a:lnTo>
                  <a:lnTo>
                    <a:pt x="172" y="77"/>
                  </a:lnTo>
                  <a:lnTo>
                    <a:pt x="174" y="77"/>
                  </a:lnTo>
                  <a:lnTo>
                    <a:pt x="174" y="79"/>
                  </a:lnTo>
                  <a:lnTo>
                    <a:pt x="174" y="77"/>
                  </a:lnTo>
                  <a:lnTo>
                    <a:pt x="176" y="77"/>
                  </a:lnTo>
                  <a:lnTo>
                    <a:pt x="176" y="79"/>
                  </a:lnTo>
                  <a:lnTo>
                    <a:pt x="178" y="79"/>
                  </a:lnTo>
                  <a:lnTo>
                    <a:pt x="180" y="79"/>
                  </a:lnTo>
                  <a:lnTo>
                    <a:pt x="180" y="81"/>
                  </a:lnTo>
                  <a:lnTo>
                    <a:pt x="180" y="81"/>
                  </a:lnTo>
                  <a:lnTo>
                    <a:pt x="180" y="83"/>
                  </a:lnTo>
                  <a:lnTo>
                    <a:pt x="182" y="83"/>
                  </a:lnTo>
                  <a:lnTo>
                    <a:pt x="182" y="85"/>
                  </a:lnTo>
                  <a:lnTo>
                    <a:pt x="182" y="87"/>
                  </a:lnTo>
                  <a:lnTo>
                    <a:pt x="184" y="87"/>
                  </a:lnTo>
                  <a:lnTo>
                    <a:pt x="184" y="89"/>
                  </a:lnTo>
                  <a:lnTo>
                    <a:pt x="186" y="89"/>
                  </a:lnTo>
                  <a:lnTo>
                    <a:pt x="186" y="91"/>
                  </a:lnTo>
                  <a:lnTo>
                    <a:pt x="188" y="93"/>
                  </a:lnTo>
                  <a:lnTo>
                    <a:pt x="188" y="91"/>
                  </a:lnTo>
                  <a:lnTo>
                    <a:pt x="190" y="91"/>
                  </a:lnTo>
                  <a:lnTo>
                    <a:pt x="190" y="93"/>
                  </a:lnTo>
                  <a:lnTo>
                    <a:pt x="188" y="95"/>
                  </a:lnTo>
                  <a:lnTo>
                    <a:pt x="186" y="95"/>
                  </a:lnTo>
                  <a:lnTo>
                    <a:pt x="186" y="97"/>
                  </a:lnTo>
                  <a:lnTo>
                    <a:pt x="186" y="99"/>
                  </a:lnTo>
                  <a:lnTo>
                    <a:pt x="188" y="101"/>
                  </a:lnTo>
                  <a:lnTo>
                    <a:pt x="186" y="101"/>
                  </a:lnTo>
                  <a:lnTo>
                    <a:pt x="184" y="101"/>
                  </a:lnTo>
                  <a:lnTo>
                    <a:pt x="184" y="103"/>
                  </a:lnTo>
                  <a:lnTo>
                    <a:pt x="186" y="103"/>
                  </a:lnTo>
                  <a:lnTo>
                    <a:pt x="184" y="103"/>
                  </a:lnTo>
                  <a:lnTo>
                    <a:pt x="184" y="105"/>
                  </a:lnTo>
                  <a:lnTo>
                    <a:pt x="186" y="105"/>
                  </a:lnTo>
                  <a:lnTo>
                    <a:pt x="188" y="105"/>
                  </a:lnTo>
                  <a:lnTo>
                    <a:pt x="188" y="107"/>
                  </a:lnTo>
                  <a:lnTo>
                    <a:pt x="190" y="107"/>
                  </a:lnTo>
                  <a:lnTo>
                    <a:pt x="188" y="109"/>
                  </a:lnTo>
                  <a:lnTo>
                    <a:pt x="188" y="111"/>
                  </a:lnTo>
                  <a:lnTo>
                    <a:pt x="190" y="111"/>
                  </a:lnTo>
                  <a:lnTo>
                    <a:pt x="190" y="113"/>
                  </a:lnTo>
                  <a:lnTo>
                    <a:pt x="188" y="113"/>
                  </a:lnTo>
                  <a:lnTo>
                    <a:pt x="190" y="113"/>
                  </a:lnTo>
                  <a:lnTo>
                    <a:pt x="192" y="113"/>
                  </a:lnTo>
                  <a:lnTo>
                    <a:pt x="192" y="115"/>
                  </a:lnTo>
                  <a:lnTo>
                    <a:pt x="192" y="117"/>
                  </a:lnTo>
                  <a:lnTo>
                    <a:pt x="192" y="119"/>
                  </a:lnTo>
                  <a:lnTo>
                    <a:pt x="192" y="121"/>
                  </a:lnTo>
                  <a:lnTo>
                    <a:pt x="194" y="121"/>
                  </a:lnTo>
                  <a:lnTo>
                    <a:pt x="194" y="121"/>
                  </a:lnTo>
                  <a:lnTo>
                    <a:pt x="194" y="123"/>
                  </a:lnTo>
                  <a:lnTo>
                    <a:pt x="194" y="123"/>
                  </a:lnTo>
                  <a:lnTo>
                    <a:pt x="194" y="125"/>
                  </a:lnTo>
                  <a:lnTo>
                    <a:pt x="194" y="125"/>
                  </a:lnTo>
                  <a:lnTo>
                    <a:pt x="196" y="125"/>
                  </a:lnTo>
                  <a:lnTo>
                    <a:pt x="198" y="125"/>
                  </a:lnTo>
                  <a:lnTo>
                    <a:pt x="198" y="127"/>
                  </a:lnTo>
                  <a:lnTo>
                    <a:pt x="198" y="129"/>
                  </a:lnTo>
                  <a:lnTo>
                    <a:pt x="198" y="129"/>
                  </a:lnTo>
                  <a:lnTo>
                    <a:pt x="200" y="129"/>
                  </a:lnTo>
                  <a:lnTo>
                    <a:pt x="200" y="131"/>
                  </a:lnTo>
                  <a:lnTo>
                    <a:pt x="202" y="131"/>
                  </a:lnTo>
                  <a:lnTo>
                    <a:pt x="200" y="131"/>
                  </a:lnTo>
                  <a:lnTo>
                    <a:pt x="200" y="133"/>
                  </a:lnTo>
                  <a:lnTo>
                    <a:pt x="200" y="135"/>
                  </a:lnTo>
                  <a:lnTo>
                    <a:pt x="202" y="135"/>
                  </a:lnTo>
                  <a:lnTo>
                    <a:pt x="202" y="137"/>
                  </a:lnTo>
                  <a:lnTo>
                    <a:pt x="202" y="139"/>
                  </a:lnTo>
                  <a:lnTo>
                    <a:pt x="200" y="139"/>
                  </a:lnTo>
                  <a:lnTo>
                    <a:pt x="202" y="139"/>
                  </a:lnTo>
                  <a:lnTo>
                    <a:pt x="202" y="141"/>
                  </a:lnTo>
                  <a:lnTo>
                    <a:pt x="202" y="143"/>
                  </a:lnTo>
                  <a:lnTo>
                    <a:pt x="204" y="145"/>
                  </a:lnTo>
                  <a:lnTo>
                    <a:pt x="202" y="147"/>
                  </a:lnTo>
                  <a:lnTo>
                    <a:pt x="202" y="145"/>
                  </a:lnTo>
                  <a:lnTo>
                    <a:pt x="200" y="145"/>
                  </a:lnTo>
                  <a:lnTo>
                    <a:pt x="198" y="147"/>
                  </a:lnTo>
                  <a:lnTo>
                    <a:pt x="194" y="151"/>
                  </a:lnTo>
                  <a:lnTo>
                    <a:pt x="190" y="153"/>
                  </a:lnTo>
                  <a:lnTo>
                    <a:pt x="186" y="157"/>
                  </a:lnTo>
                  <a:lnTo>
                    <a:pt x="184" y="159"/>
                  </a:lnTo>
                  <a:lnTo>
                    <a:pt x="182" y="159"/>
                  </a:lnTo>
                  <a:lnTo>
                    <a:pt x="180" y="159"/>
                  </a:lnTo>
                  <a:lnTo>
                    <a:pt x="176" y="161"/>
                  </a:lnTo>
                  <a:lnTo>
                    <a:pt x="174" y="161"/>
                  </a:lnTo>
                  <a:lnTo>
                    <a:pt x="172" y="161"/>
                  </a:lnTo>
                  <a:lnTo>
                    <a:pt x="168" y="163"/>
                  </a:lnTo>
                  <a:lnTo>
                    <a:pt x="166" y="163"/>
                  </a:lnTo>
                  <a:lnTo>
                    <a:pt x="156" y="167"/>
                  </a:lnTo>
                  <a:lnTo>
                    <a:pt x="154" y="167"/>
                  </a:lnTo>
                  <a:lnTo>
                    <a:pt x="150" y="169"/>
                  </a:lnTo>
                  <a:lnTo>
                    <a:pt x="148" y="169"/>
                  </a:lnTo>
                  <a:lnTo>
                    <a:pt x="146" y="171"/>
                  </a:lnTo>
                  <a:lnTo>
                    <a:pt x="144" y="171"/>
                  </a:lnTo>
                  <a:lnTo>
                    <a:pt x="142" y="171"/>
                  </a:lnTo>
                  <a:lnTo>
                    <a:pt x="142" y="173"/>
                  </a:lnTo>
                  <a:lnTo>
                    <a:pt x="138" y="175"/>
                  </a:lnTo>
                  <a:lnTo>
                    <a:pt x="136" y="175"/>
                  </a:lnTo>
                  <a:lnTo>
                    <a:pt x="136" y="177"/>
                  </a:lnTo>
                  <a:lnTo>
                    <a:pt x="132" y="177"/>
                  </a:lnTo>
                  <a:lnTo>
                    <a:pt x="128" y="179"/>
                  </a:lnTo>
                  <a:lnTo>
                    <a:pt x="126" y="181"/>
                  </a:lnTo>
                  <a:lnTo>
                    <a:pt x="124" y="183"/>
                  </a:lnTo>
                  <a:lnTo>
                    <a:pt x="122" y="183"/>
                  </a:lnTo>
                  <a:lnTo>
                    <a:pt x="118" y="187"/>
                  </a:lnTo>
                  <a:lnTo>
                    <a:pt x="118" y="189"/>
                  </a:lnTo>
                  <a:lnTo>
                    <a:pt x="120" y="189"/>
                  </a:lnTo>
                  <a:lnTo>
                    <a:pt x="120" y="191"/>
                  </a:lnTo>
                  <a:lnTo>
                    <a:pt x="122" y="193"/>
                  </a:lnTo>
                  <a:lnTo>
                    <a:pt x="122" y="195"/>
                  </a:lnTo>
                  <a:lnTo>
                    <a:pt x="124" y="195"/>
                  </a:lnTo>
                  <a:lnTo>
                    <a:pt x="124" y="193"/>
                  </a:lnTo>
                  <a:lnTo>
                    <a:pt x="126" y="193"/>
                  </a:lnTo>
                  <a:lnTo>
                    <a:pt x="124" y="195"/>
                  </a:lnTo>
                  <a:lnTo>
                    <a:pt x="126" y="195"/>
                  </a:lnTo>
                  <a:lnTo>
                    <a:pt x="126" y="197"/>
                  </a:lnTo>
                  <a:lnTo>
                    <a:pt x="128" y="197"/>
                  </a:lnTo>
                  <a:lnTo>
                    <a:pt x="128" y="199"/>
                  </a:lnTo>
                  <a:lnTo>
                    <a:pt x="126" y="199"/>
                  </a:lnTo>
                  <a:lnTo>
                    <a:pt x="128" y="201"/>
                  </a:lnTo>
                  <a:lnTo>
                    <a:pt x="128" y="203"/>
                  </a:lnTo>
                  <a:lnTo>
                    <a:pt x="126" y="205"/>
                  </a:lnTo>
                  <a:lnTo>
                    <a:pt x="126" y="207"/>
                  </a:lnTo>
                  <a:lnTo>
                    <a:pt x="126" y="209"/>
                  </a:lnTo>
                  <a:lnTo>
                    <a:pt x="128" y="209"/>
                  </a:lnTo>
                  <a:lnTo>
                    <a:pt x="126" y="211"/>
                  </a:lnTo>
                  <a:lnTo>
                    <a:pt x="128" y="211"/>
                  </a:lnTo>
                  <a:lnTo>
                    <a:pt x="128" y="213"/>
                  </a:lnTo>
                  <a:lnTo>
                    <a:pt x="128" y="215"/>
                  </a:lnTo>
                  <a:lnTo>
                    <a:pt x="130" y="215"/>
                  </a:lnTo>
                  <a:lnTo>
                    <a:pt x="130" y="217"/>
                  </a:lnTo>
                  <a:lnTo>
                    <a:pt x="128" y="217"/>
                  </a:lnTo>
                  <a:lnTo>
                    <a:pt x="126" y="217"/>
                  </a:lnTo>
                  <a:lnTo>
                    <a:pt x="124" y="219"/>
                  </a:lnTo>
                  <a:lnTo>
                    <a:pt x="122" y="219"/>
                  </a:lnTo>
                  <a:lnTo>
                    <a:pt x="122" y="221"/>
                  </a:lnTo>
                  <a:lnTo>
                    <a:pt x="124" y="223"/>
                  </a:lnTo>
                  <a:lnTo>
                    <a:pt x="124" y="225"/>
                  </a:lnTo>
                  <a:lnTo>
                    <a:pt x="124" y="223"/>
                  </a:lnTo>
                  <a:lnTo>
                    <a:pt x="124" y="225"/>
                  </a:lnTo>
                  <a:lnTo>
                    <a:pt x="122" y="225"/>
                  </a:lnTo>
                  <a:lnTo>
                    <a:pt x="120" y="225"/>
                  </a:lnTo>
                  <a:lnTo>
                    <a:pt x="118" y="225"/>
                  </a:lnTo>
                  <a:lnTo>
                    <a:pt x="118" y="223"/>
                  </a:lnTo>
                  <a:lnTo>
                    <a:pt x="116" y="223"/>
                  </a:lnTo>
                  <a:lnTo>
                    <a:pt x="116" y="221"/>
                  </a:lnTo>
                  <a:lnTo>
                    <a:pt x="114" y="221"/>
                  </a:lnTo>
                  <a:lnTo>
                    <a:pt x="112" y="221"/>
                  </a:lnTo>
                  <a:lnTo>
                    <a:pt x="112" y="219"/>
                  </a:lnTo>
                  <a:lnTo>
                    <a:pt x="110" y="219"/>
                  </a:lnTo>
                  <a:lnTo>
                    <a:pt x="108" y="219"/>
                  </a:lnTo>
                  <a:lnTo>
                    <a:pt x="106" y="219"/>
                  </a:lnTo>
                  <a:lnTo>
                    <a:pt x="104" y="219"/>
                  </a:lnTo>
                  <a:lnTo>
                    <a:pt x="102" y="219"/>
                  </a:lnTo>
                  <a:lnTo>
                    <a:pt x="100" y="219"/>
                  </a:lnTo>
                  <a:lnTo>
                    <a:pt x="100" y="221"/>
                  </a:lnTo>
                  <a:lnTo>
                    <a:pt x="100" y="219"/>
                  </a:lnTo>
                  <a:lnTo>
                    <a:pt x="100" y="221"/>
                  </a:lnTo>
                  <a:lnTo>
                    <a:pt x="98" y="219"/>
                  </a:lnTo>
                  <a:lnTo>
                    <a:pt x="98" y="219"/>
                  </a:lnTo>
                  <a:lnTo>
                    <a:pt x="98" y="217"/>
                  </a:lnTo>
                  <a:lnTo>
                    <a:pt x="96" y="217"/>
                  </a:lnTo>
                  <a:lnTo>
                    <a:pt x="94" y="217"/>
                  </a:lnTo>
                  <a:lnTo>
                    <a:pt x="94" y="215"/>
                  </a:lnTo>
                  <a:lnTo>
                    <a:pt x="92" y="215"/>
                  </a:lnTo>
                  <a:lnTo>
                    <a:pt x="92" y="213"/>
                  </a:lnTo>
                  <a:lnTo>
                    <a:pt x="90" y="213"/>
                  </a:lnTo>
                  <a:lnTo>
                    <a:pt x="88" y="213"/>
                  </a:lnTo>
                  <a:lnTo>
                    <a:pt x="88" y="211"/>
                  </a:lnTo>
                  <a:lnTo>
                    <a:pt x="88" y="209"/>
                  </a:lnTo>
                  <a:lnTo>
                    <a:pt x="88" y="207"/>
                  </a:lnTo>
                  <a:lnTo>
                    <a:pt x="88" y="205"/>
                  </a:lnTo>
                  <a:lnTo>
                    <a:pt x="86" y="205"/>
                  </a:lnTo>
                  <a:lnTo>
                    <a:pt x="84" y="205"/>
                  </a:lnTo>
                  <a:lnTo>
                    <a:pt x="84" y="207"/>
                  </a:lnTo>
                  <a:lnTo>
                    <a:pt x="82" y="209"/>
                  </a:lnTo>
                  <a:lnTo>
                    <a:pt x="82" y="207"/>
                  </a:lnTo>
                  <a:lnTo>
                    <a:pt x="80" y="207"/>
                  </a:lnTo>
                  <a:lnTo>
                    <a:pt x="80" y="205"/>
                  </a:lnTo>
                  <a:lnTo>
                    <a:pt x="82" y="205"/>
                  </a:lnTo>
                  <a:lnTo>
                    <a:pt x="82" y="203"/>
                  </a:lnTo>
                  <a:lnTo>
                    <a:pt x="80" y="203"/>
                  </a:lnTo>
                  <a:lnTo>
                    <a:pt x="82" y="201"/>
                  </a:lnTo>
                  <a:lnTo>
                    <a:pt x="80" y="201"/>
                  </a:lnTo>
                  <a:lnTo>
                    <a:pt x="80" y="203"/>
                  </a:lnTo>
                  <a:lnTo>
                    <a:pt x="80" y="201"/>
                  </a:lnTo>
                  <a:lnTo>
                    <a:pt x="78" y="201"/>
                  </a:lnTo>
                  <a:lnTo>
                    <a:pt x="78" y="203"/>
                  </a:lnTo>
                  <a:lnTo>
                    <a:pt x="76" y="203"/>
                  </a:lnTo>
                  <a:lnTo>
                    <a:pt x="76" y="205"/>
                  </a:lnTo>
                  <a:lnTo>
                    <a:pt x="76" y="203"/>
                  </a:lnTo>
                  <a:lnTo>
                    <a:pt x="76" y="205"/>
                  </a:lnTo>
                  <a:lnTo>
                    <a:pt x="74" y="205"/>
                  </a:lnTo>
                  <a:lnTo>
                    <a:pt x="74" y="203"/>
                  </a:lnTo>
                  <a:lnTo>
                    <a:pt x="74" y="205"/>
                  </a:lnTo>
                  <a:lnTo>
                    <a:pt x="72" y="203"/>
                  </a:lnTo>
                  <a:lnTo>
                    <a:pt x="74" y="203"/>
                  </a:lnTo>
                  <a:lnTo>
                    <a:pt x="72" y="203"/>
                  </a:lnTo>
                  <a:lnTo>
                    <a:pt x="72" y="205"/>
                  </a:lnTo>
                  <a:lnTo>
                    <a:pt x="70" y="205"/>
                  </a:lnTo>
                  <a:lnTo>
                    <a:pt x="72" y="203"/>
                  </a:lnTo>
                  <a:lnTo>
                    <a:pt x="70" y="203"/>
                  </a:lnTo>
                  <a:lnTo>
                    <a:pt x="70" y="205"/>
                  </a:lnTo>
                  <a:lnTo>
                    <a:pt x="70" y="207"/>
                  </a:lnTo>
                  <a:lnTo>
                    <a:pt x="70" y="205"/>
                  </a:lnTo>
                  <a:lnTo>
                    <a:pt x="70" y="207"/>
                  </a:lnTo>
                  <a:lnTo>
                    <a:pt x="68" y="207"/>
                  </a:lnTo>
                  <a:lnTo>
                    <a:pt x="66" y="207"/>
                  </a:lnTo>
                  <a:lnTo>
                    <a:pt x="68" y="207"/>
                  </a:lnTo>
                  <a:lnTo>
                    <a:pt x="66" y="207"/>
                  </a:lnTo>
                  <a:lnTo>
                    <a:pt x="66" y="205"/>
                  </a:lnTo>
                  <a:lnTo>
                    <a:pt x="64" y="205"/>
                  </a:lnTo>
                  <a:lnTo>
                    <a:pt x="64" y="203"/>
                  </a:lnTo>
                  <a:lnTo>
                    <a:pt x="66" y="203"/>
                  </a:lnTo>
                  <a:lnTo>
                    <a:pt x="64" y="203"/>
                  </a:lnTo>
                  <a:lnTo>
                    <a:pt x="62" y="203"/>
                  </a:lnTo>
                  <a:lnTo>
                    <a:pt x="62" y="201"/>
                  </a:lnTo>
                  <a:lnTo>
                    <a:pt x="64" y="201"/>
                  </a:lnTo>
                  <a:lnTo>
                    <a:pt x="62" y="201"/>
                  </a:lnTo>
                  <a:lnTo>
                    <a:pt x="62" y="199"/>
                  </a:lnTo>
                  <a:lnTo>
                    <a:pt x="60" y="199"/>
                  </a:lnTo>
                  <a:lnTo>
                    <a:pt x="60" y="201"/>
                  </a:lnTo>
                  <a:lnTo>
                    <a:pt x="58" y="201"/>
                  </a:lnTo>
                  <a:lnTo>
                    <a:pt x="58" y="203"/>
                  </a:lnTo>
                  <a:lnTo>
                    <a:pt x="56" y="203"/>
                  </a:lnTo>
                  <a:lnTo>
                    <a:pt x="56" y="201"/>
                  </a:lnTo>
                  <a:lnTo>
                    <a:pt x="56" y="203"/>
                  </a:lnTo>
                  <a:lnTo>
                    <a:pt x="56" y="201"/>
                  </a:lnTo>
                  <a:lnTo>
                    <a:pt x="54" y="201"/>
                  </a:lnTo>
                  <a:lnTo>
                    <a:pt x="54" y="203"/>
                  </a:lnTo>
                  <a:lnTo>
                    <a:pt x="54" y="201"/>
                  </a:lnTo>
                  <a:lnTo>
                    <a:pt x="52" y="201"/>
                  </a:lnTo>
                  <a:lnTo>
                    <a:pt x="50" y="201"/>
                  </a:lnTo>
                  <a:lnTo>
                    <a:pt x="50" y="199"/>
                  </a:lnTo>
                  <a:lnTo>
                    <a:pt x="50" y="201"/>
                  </a:lnTo>
                  <a:lnTo>
                    <a:pt x="50" y="201"/>
                  </a:lnTo>
                  <a:lnTo>
                    <a:pt x="50" y="203"/>
                  </a:lnTo>
                  <a:lnTo>
                    <a:pt x="50" y="201"/>
                  </a:lnTo>
                  <a:lnTo>
                    <a:pt x="48" y="201"/>
                  </a:lnTo>
                  <a:lnTo>
                    <a:pt x="50" y="201"/>
                  </a:lnTo>
                  <a:lnTo>
                    <a:pt x="48" y="201"/>
                  </a:lnTo>
                  <a:lnTo>
                    <a:pt x="48" y="203"/>
                  </a:lnTo>
                  <a:lnTo>
                    <a:pt x="46" y="201"/>
                  </a:lnTo>
                  <a:lnTo>
                    <a:pt x="48" y="201"/>
                  </a:lnTo>
                  <a:lnTo>
                    <a:pt x="46" y="201"/>
                  </a:lnTo>
                  <a:lnTo>
                    <a:pt x="46" y="199"/>
                  </a:lnTo>
                  <a:lnTo>
                    <a:pt x="44" y="199"/>
                  </a:lnTo>
                  <a:lnTo>
                    <a:pt x="46" y="199"/>
                  </a:lnTo>
                  <a:lnTo>
                    <a:pt x="46" y="197"/>
                  </a:lnTo>
                  <a:lnTo>
                    <a:pt x="44" y="197"/>
                  </a:lnTo>
                  <a:lnTo>
                    <a:pt x="46" y="197"/>
                  </a:lnTo>
                  <a:lnTo>
                    <a:pt x="44" y="197"/>
                  </a:lnTo>
                  <a:lnTo>
                    <a:pt x="44" y="195"/>
                  </a:lnTo>
                  <a:lnTo>
                    <a:pt x="46" y="195"/>
                  </a:lnTo>
                  <a:lnTo>
                    <a:pt x="48" y="195"/>
                  </a:lnTo>
                  <a:lnTo>
                    <a:pt x="48" y="193"/>
                  </a:lnTo>
                  <a:lnTo>
                    <a:pt x="46" y="193"/>
                  </a:lnTo>
                  <a:lnTo>
                    <a:pt x="44" y="193"/>
                  </a:lnTo>
                  <a:lnTo>
                    <a:pt x="44" y="191"/>
                  </a:lnTo>
                  <a:lnTo>
                    <a:pt x="42" y="191"/>
                  </a:lnTo>
                  <a:lnTo>
                    <a:pt x="42" y="189"/>
                  </a:lnTo>
                  <a:lnTo>
                    <a:pt x="44" y="189"/>
                  </a:lnTo>
                  <a:lnTo>
                    <a:pt x="42" y="189"/>
                  </a:lnTo>
                  <a:lnTo>
                    <a:pt x="42" y="187"/>
                  </a:lnTo>
                  <a:lnTo>
                    <a:pt x="44" y="187"/>
                  </a:lnTo>
                  <a:lnTo>
                    <a:pt x="44" y="189"/>
                  </a:lnTo>
                  <a:lnTo>
                    <a:pt x="46" y="189"/>
                  </a:lnTo>
                  <a:lnTo>
                    <a:pt x="44" y="187"/>
                  </a:lnTo>
                  <a:lnTo>
                    <a:pt x="42" y="187"/>
                  </a:lnTo>
                  <a:lnTo>
                    <a:pt x="42" y="185"/>
                  </a:lnTo>
                  <a:lnTo>
                    <a:pt x="40" y="185"/>
                  </a:lnTo>
                  <a:lnTo>
                    <a:pt x="40" y="183"/>
                  </a:lnTo>
                  <a:lnTo>
                    <a:pt x="40" y="181"/>
                  </a:lnTo>
                  <a:lnTo>
                    <a:pt x="38" y="179"/>
                  </a:lnTo>
                  <a:lnTo>
                    <a:pt x="38" y="177"/>
                  </a:lnTo>
                  <a:lnTo>
                    <a:pt x="38" y="175"/>
                  </a:lnTo>
                  <a:lnTo>
                    <a:pt x="40" y="175"/>
                  </a:lnTo>
                  <a:lnTo>
                    <a:pt x="40" y="173"/>
                  </a:lnTo>
                  <a:lnTo>
                    <a:pt x="40" y="169"/>
                  </a:lnTo>
                  <a:lnTo>
                    <a:pt x="40" y="167"/>
                  </a:lnTo>
                  <a:lnTo>
                    <a:pt x="40" y="165"/>
                  </a:lnTo>
                  <a:lnTo>
                    <a:pt x="40" y="163"/>
                  </a:lnTo>
                  <a:lnTo>
                    <a:pt x="42" y="155"/>
                  </a:lnTo>
                  <a:lnTo>
                    <a:pt x="42" y="153"/>
                  </a:lnTo>
                  <a:lnTo>
                    <a:pt x="42" y="151"/>
                  </a:lnTo>
                  <a:lnTo>
                    <a:pt x="42" y="149"/>
                  </a:lnTo>
                  <a:lnTo>
                    <a:pt x="42" y="145"/>
                  </a:lnTo>
                  <a:lnTo>
                    <a:pt x="42" y="143"/>
                  </a:lnTo>
                  <a:lnTo>
                    <a:pt x="42" y="141"/>
                  </a:lnTo>
                  <a:lnTo>
                    <a:pt x="42" y="139"/>
                  </a:lnTo>
                  <a:lnTo>
                    <a:pt x="44" y="139"/>
                  </a:lnTo>
                  <a:lnTo>
                    <a:pt x="44" y="137"/>
                  </a:lnTo>
                  <a:lnTo>
                    <a:pt x="44" y="135"/>
                  </a:lnTo>
                  <a:lnTo>
                    <a:pt x="42" y="135"/>
                  </a:lnTo>
                  <a:lnTo>
                    <a:pt x="42" y="133"/>
                  </a:lnTo>
                  <a:lnTo>
                    <a:pt x="40" y="133"/>
                  </a:lnTo>
                  <a:lnTo>
                    <a:pt x="40" y="131"/>
                  </a:lnTo>
                  <a:lnTo>
                    <a:pt x="42" y="131"/>
                  </a:lnTo>
                  <a:lnTo>
                    <a:pt x="42" y="129"/>
                  </a:lnTo>
                  <a:lnTo>
                    <a:pt x="44" y="129"/>
                  </a:lnTo>
                  <a:lnTo>
                    <a:pt x="44" y="129"/>
                  </a:lnTo>
                  <a:lnTo>
                    <a:pt x="44" y="127"/>
                  </a:lnTo>
                  <a:lnTo>
                    <a:pt x="44" y="125"/>
                  </a:lnTo>
                  <a:lnTo>
                    <a:pt x="44" y="123"/>
                  </a:lnTo>
                  <a:lnTo>
                    <a:pt x="46" y="123"/>
                  </a:lnTo>
                  <a:lnTo>
                    <a:pt x="46" y="121"/>
                  </a:lnTo>
                  <a:lnTo>
                    <a:pt x="46" y="119"/>
                  </a:lnTo>
                  <a:lnTo>
                    <a:pt x="44" y="117"/>
                  </a:lnTo>
                  <a:lnTo>
                    <a:pt x="42" y="117"/>
                  </a:lnTo>
                  <a:lnTo>
                    <a:pt x="42" y="115"/>
                  </a:lnTo>
                  <a:lnTo>
                    <a:pt x="40" y="115"/>
                  </a:lnTo>
                  <a:lnTo>
                    <a:pt x="40" y="113"/>
                  </a:lnTo>
                  <a:lnTo>
                    <a:pt x="40" y="111"/>
                  </a:lnTo>
                  <a:lnTo>
                    <a:pt x="38" y="111"/>
                  </a:lnTo>
                  <a:lnTo>
                    <a:pt x="38" y="109"/>
                  </a:lnTo>
                  <a:lnTo>
                    <a:pt x="38" y="107"/>
                  </a:lnTo>
                  <a:lnTo>
                    <a:pt x="36" y="107"/>
                  </a:lnTo>
                  <a:lnTo>
                    <a:pt x="36" y="105"/>
                  </a:lnTo>
                  <a:lnTo>
                    <a:pt x="36" y="103"/>
                  </a:lnTo>
                  <a:lnTo>
                    <a:pt x="36" y="101"/>
                  </a:lnTo>
                  <a:lnTo>
                    <a:pt x="38" y="101"/>
                  </a:lnTo>
                  <a:lnTo>
                    <a:pt x="38" y="99"/>
                  </a:lnTo>
                  <a:lnTo>
                    <a:pt x="36" y="99"/>
                  </a:lnTo>
                  <a:lnTo>
                    <a:pt x="36" y="97"/>
                  </a:lnTo>
                  <a:lnTo>
                    <a:pt x="34" y="97"/>
                  </a:lnTo>
                  <a:lnTo>
                    <a:pt x="34" y="95"/>
                  </a:lnTo>
                  <a:lnTo>
                    <a:pt x="32" y="95"/>
                  </a:lnTo>
                  <a:lnTo>
                    <a:pt x="32" y="93"/>
                  </a:lnTo>
                  <a:lnTo>
                    <a:pt x="32" y="91"/>
                  </a:lnTo>
                  <a:lnTo>
                    <a:pt x="30" y="91"/>
                  </a:lnTo>
                  <a:lnTo>
                    <a:pt x="28" y="91"/>
                  </a:lnTo>
                  <a:lnTo>
                    <a:pt x="28" y="89"/>
                  </a:lnTo>
                  <a:lnTo>
                    <a:pt x="26" y="89"/>
                  </a:lnTo>
                  <a:lnTo>
                    <a:pt x="24" y="89"/>
                  </a:lnTo>
                  <a:lnTo>
                    <a:pt x="24" y="87"/>
                  </a:lnTo>
                  <a:lnTo>
                    <a:pt x="22" y="87"/>
                  </a:lnTo>
                  <a:lnTo>
                    <a:pt x="20" y="87"/>
                  </a:lnTo>
                  <a:lnTo>
                    <a:pt x="20" y="89"/>
                  </a:lnTo>
                  <a:lnTo>
                    <a:pt x="22" y="89"/>
                  </a:lnTo>
                  <a:lnTo>
                    <a:pt x="22" y="91"/>
                  </a:lnTo>
                  <a:lnTo>
                    <a:pt x="20" y="91"/>
                  </a:lnTo>
                  <a:lnTo>
                    <a:pt x="18" y="91"/>
                  </a:lnTo>
                  <a:lnTo>
                    <a:pt x="16" y="91"/>
                  </a:lnTo>
                  <a:lnTo>
                    <a:pt x="16" y="89"/>
                  </a:lnTo>
                  <a:lnTo>
                    <a:pt x="14" y="91"/>
                  </a:lnTo>
                  <a:lnTo>
                    <a:pt x="14" y="93"/>
                  </a:lnTo>
                  <a:lnTo>
                    <a:pt x="12" y="93"/>
                  </a:lnTo>
                  <a:lnTo>
                    <a:pt x="10" y="93"/>
                  </a:lnTo>
                  <a:lnTo>
                    <a:pt x="8" y="93"/>
                  </a:lnTo>
                  <a:lnTo>
                    <a:pt x="6" y="93"/>
                  </a:lnTo>
                  <a:lnTo>
                    <a:pt x="4" y="93"/>
                  </a:lnTo>
                  <a:lnTo>
                    <a:pt x="4" y="95"/>
                  </a:lnTo>
                  <a:lnTo>
                    <a:pt x="2" y="93"/>
                  </a:lnTo>
                  <a:lnTo>
                    <a:pt x="2" y="95"/>
                  </a:lnTo>
                  <a:lnTo>
                    <a:pt x="0" y="95"/>
                  </a:lnTo>
                  <a:lnTo>
                    <a:pt x="0" y="95"/>
                  </a:lnTo>
                  <a:lnTo>
                    <a:pt x="0" y="93"/>
                  </a:lnTo>
                  <a:lnTo>
                    <a:pt x="0" y="93"/>
                  </a:lnTo>
                  <a:lnTo>
                    <a:pt x="0" y="91"/>
                  </a:lnTo>
                  <a:lnTo>
                    <a:pt x="0" y="89"/>
                  </a:lnTo>
                  <a:lnTo>
                    <a:pt x="0" y="87"/>
                  </a:lnTo>
                  <a:lnTo>
                    <a:pt x="0" y="87"/>
                  </a:lnTo>
                  <a:lnTo>
                    <a:pt x="0" y="85"/>
                  </a:lnTo>
                  <a:lnTo>
                    <a:pt x="2" y="85"/>
                  </a:lnTo>
                  <a:lnTo>
                    <a:pt x="2" y="83"/>
                  </a:lnTo>
                  <a:lnTo>
                    <a:pt x="4" y="81"/>
                  </a:lnTo>
                  <a:lnTo>
                    <a:pt x="6" y="81"/>
                  </a:lnTo>
                  <a:lnTo>
                    <a:pt x="10" y="81"/>
                  </a:lnTo>
                  <a:lnTo>
                    <a:pt x="12" y="79"/>
                  </a:lnTo>
                  <a:lnTo>
                    <a:pt x="14" y="75"/>
                  </a:lnTo>
                  <a:lnTo>
                    <a:pt x="16" y="75"/>
                  </a:lnTo>
                  <a:lnTo>
                    <a:pt x="20" y="71"/>
                  </a:lnTo>
                  <a:lnTo>
                    <a:pt x="24" y="67"/>
                  </a:lnTo>
                  <a:lnTo>
                    <a:pt x="28" y="65"/>
                  </a:lnTo>
                  <a:lnTo>
                    <a:pt x="28" y="63"/>
                  </a:lnTo>
                  <a:lnTo>
                    <a:pt x="30" y="63"/>
                  </a:lnTo>
                  <a:lnTo>
                    <a:pt x="32" y="61"/>
                  </a:lnTo>
                  <a:lnTo>
                    <a:pt x="36" y="57"/>
                  </a:lnTo>
                  <a:lnTo>
                    <a:pt x="38" y="57"/>
                  </a:lnTo>
                  <a:lnTo>
                    <a:pt x="38" y="55"/>
                  </a:lnTo>
                  <a:lnTo>
                    <a:pt x="46" y="49"/>
                  </a:lnTo>
                  <a:lnTo>
                    <a:pt x="48" y="47"/>
                  </a:lnTo>
                  <a:lnTo>
                    <a:pt x="50" y="47"/>
                  </a:lnTo>
                  <a:lnTo>
                    <a:pt x="50" y="45"/>
                  </a:lnTo>
                  <a:lnTo>
                    <a:pt x="50" y="43"/>
                  </a:lnTo>
                  <a:lnTo>
                    <a:pt x="56" y="39"/>
                  </a:lnTo>
                  <a:lnTo>
                    <a:pt x="58" y="37"/>
                  </a:lnTo>
                  <a:lnTo>
                    <a:pt x="62" y="35"/>
                  </a:lnTo>
                  <a:lnTo>
                    <a:pt x="62" y="33"/>
                  </a:lnTo>
                  <a:lnTo>
                    <a:pt x="64" y="33"/>
                  </a:lnTo>
                  <a:lnTo>
                    <a:pt x="66" y="33"/>
                  </a:lnTo>
                  <a:lnTo>
                    <a:pt x="68" y="31"/>
                  </a:lnTo>
                  <a:lnTo>
                    <a:pt x="70" y="31"/>
                  </a:lnTo>
                  <a:lnTo>
                    <a:pt x="70" y="29"/>
                  </a:lnTo>
                  <a:lnTo>
                    <a:pt x="72" y="27"/>
                  </a:lnTo>
                  <a:lnTo>
                    <a:pt x="74" y="27"/>
                  </a:lnTo>
                  <a:lnTo>
                    <a:pt x="78" y="23"/>
                  </a:lnTo>
                  <a:lnTo>
                    <a:pt x="80" y="21"/>
                  </a:lnTo>
                  <a:lnTo>
                    <a:pt x="84" y="17"/>
                  </a:lnTo>
                  <a:lnTo>
                    <a:pt x="86" y="17"/>
                  </a:lnTo>
                  <a:lnTo>
                    <a:pt x="86" y="15"/>
                  </a:lnTo>
                  <a:lnTo>
                    <a:pt x="88" y="15"/>
                  </a:lnTo>
                  <a:lnTo>
                    <a:pt x="90" y="15"/>
                  </a:lnTo>
                  <a:lnTo>
                    <a:pt x="90" y="13"/>
                  </a:lnTo>
                  <a:lnTo>
                    <a:pt x="92" y="10"/>
                  </a:lnTo>
                  <a:lnTo>
                    <a:pt x="96" y="8"/>
                  </a:lnTo>
                  <a:lnTo>
                    <a:pt x="96" y="6"/>
                  </a:lnTo>
                  <a:lnTo>
                    <a:pt x="98" y="6"/>
                  </a:lnTo>
                  <a:lnTo>
                    <a:pt x="98" y="4"/>
                  </a:lnTo>
                  <a:lnTo>
                    <a:pt x="102" y="2"/>
                  </a:lnTo>
                  <a:lnTo>
                    <a:pt x="102" y="0"/>
                  </a:lnTo>
                  <a:lnTo>
                    <a:pt x="104" y="2"/>
                  </a:lnTo>
                  <a:lnTo>
                    <a:pt x="106" y="6"/>
                  </a:lnTo>
                  <a:lnTo>
                    <a:pt x="108" y="6"/>
                  </a:lnTo>
                  <a:lnTo>
                    <a:pt x="110" y="10"/>
                  </a:lnTo>
                  <a:lnTo>
                    <a:pt x="112" y="13"/>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2" name="Freeform 250"/>
            <p:cNvSpPr>
              <a:spLocks noEditPoints="1"/>
            </p:cNvSpPr>
            <p:nvPr/>
          </p:nvSpPr>
          <p:spPr bwMode="auto">
            <a:xfrm>
              <a:off x="6670675" y="5729288"/>
              <a:ext cx="361950" cy="323850"/>
            </a:xfrm>
            <a:custGeom>
              <a:avLst/>
              <a:gdLst>
                <a:gd name="T0" fmla="*/ 206 w 228"/>
                <a:gd name="T1" fmla="*/ 142 h 204"/>
                <a:gd name="T2" fmla="*/ 224 w 228"/>
                <a:gd name="T3" fmla="*/ 128 h 204"/>
                <a:gd name="T4" fmla="*/ 220 w 228"/>
                <a:gd name="T5" fmla="*/ 126 h 204"/>
                <a:gd name="T6" fmla="*/ 212 w 228"/>
                <a:gd name="T7" fmla="*/ 126 h 204"/>
                <a:gd name="T8" fmla="*/ 178 w 228"/>
                <a:gd name="T9" fmla="*/ 56 h 204"/>
                <a:gd name="T10" fmla="*/ 220 w 228"/>
                <a:gd name="T11" fmla="*/ 76 h 204"/>
                <a:gd name="T12" fmla="*/ 222 w 228"/>
                <a:gd name="T13" fmla="*/ 108 h 204"/>
                <a:gd name="T14" fmla="*/ 222 w 228"/>
                <a:gd name="T15" fmla="*/ 112 h 204"/>
                <a:gd name="T16" fmla="*/ 220 w 228"/>
                <a:gd name="T17" fmla="*/ 84 h 204"/>
                <a:gd name="T18" fmla="*/ 214 w 228"/>
                <a:gd name="T19" fmla="*/ 62 h 204"/>
                <a:gd name="T20" fmla="*/ 178 w 228"/>
                <a:gd name="T21" fmla="*/ 44 h 204"/>
                <a:gd name="T22" fmla="*/ 214 w 228"/>
                <a:gd name="T23" fmla="*/ 44 h 204"/>
                <a:gd name="T24" fmla="*/ 204 w 228"/>
                <a:gd name="T25" fmla="*/ 2 h 204"/>
                <a:gd name="T26" fmla="*/ 208 w 228"/>
                <a:gd name="T27" fmla="*/ 32 h 204"/>
                <a:gd name="T28" fmla="*/ 202 w 228"/>
                <a:gd name="T29" fmla="*/ 12 h 204"/>
                <a:gd name="T30" fmla="*/ 194 w 228"/>
                <a:gd name="T31" fmla="*/ 138 h 204"/>
                <a:gd name="T32" fmla="*/ 194 w 228"/>
                <a:gd name="T33" fmla="*/ 140 h 204"/>
                <a:gd name="T34" fmla="*/ 198 w 228"/>
                <a:gd name="T35" fmla="*/ 140 h 204"/>
                <a:gd name="T36" fmla="*/ 196 w 228"/>
                <a:gd name="T37" fmla="*/ 150 h 204"/>
                <a:gd name="T38" fmla="*/ 210 w 228"/>
                <a:gd name="T39" fmla="*/ 148 h 204"/>
                <a:gd name="T40" fmla="*/ 224 w 228"/>
                <a:gd name="T41" fmla="*/ 138 h 204"/>
                <a:gd name="T42" fmla="*/ 228 w 228"/>
                <a:gd name="T43" fmla="*/ 150 h 204"/>
                <a:gd name="T44" fmla="*/ 218 w 228"/>
                <a:gd name="T45" fmla="*/ 160 h 204"/>
                <a:gd name="T46" fmla="*/ 196 w 228"/>
                <a:gd name="T47" fmla="*/ 164 h 204"/>
                <a:gd name="T48" fmla="*/ 184 w 228"/>
                <a:gd name="T49" fmla="*/ 170 h 204"/>
                <a:gd name="T50" fmla="*/ 168 w 228"/>
                <a:gd name="T51" fmla="*/ 172 h 204"/>
                <a:gd name="T52" fmla="*/ 158 w 228"/>
                <a:gd name="T53" fmla="*/ 184 h 204"/>
                <a:gd name="T54" fmla="*/ 154 w 228"/>
                <a:gd name="T55" fmla="*/ 196 h 204"/>
                <a:gd name="T56" fmla="*/ 146 w 228"/>
                <a:gd name="T57" fmla="*/ 198 h 204"/>
                <a:gd name="T58" fmla="*/ 132 w 228"/>
                <a:gd name="T59" fmla="*/ 200 h 204"/>
                <a:gd name="T60" fmla="*/ 128 w 228"/>
                <a:gd name="T61" fmla="*/ 188 h 204"/>
                <a:gd name="T62" fmla="*/ 118 w 228"/>
                <a:gd name="T63" fmla="*/ 184 h 204"/>
                <a:gd name="T64" fmla="*/ 106 w 228"/>
                <a:gd name="T65" fmla="*/ 174 h 204"/>
                <a:gd name="T66" fmla="*/ 96 w 228"/>
                <a:gd name="T67" fmla="*/ 170 h 204"/>
                <a:gd name="T68" fmla="*/ 90 w 228"/>
                <a:gd name="T69" fmla="*/ 166 h 204"/>
                <a:gd name="T70" fmla="*/ 78 w 228"/>
                <a:gd name="T71" fmla="*/ 152 h 204"/>
                <a:gd name="T72" fmla="*/ 74 w 228"/>
                <a:gd name="T73" fmla="*/ 144 h 204"/>
                <a:gd name="T74" fmla="*/ 64 w 228"/>
                <a:gd name="T75" fmla="*/ 138 h 204"/>
                <a:gd name="T76" fmla="*/ 56 w 228"/>
                <a:gd name="T77" fmla="*/ 136 h 204"/>
                <a:gd name="T78" fmla="*/ 48 w 228"/>
                <a:gd name="T79" fmla="*/ 136 h 204"/>
                <a:gd name="T80" fmla="*/ 30 w 228"/>
                <a:gd name="T81" fmla="*/ 128 h 204"/>
                <a:gd name="T82" fmla="*/ 24 w 228"/>
                <a:gd name="T83" fmla="*/ 128 h 204"/>
                <a:gd name="T84" fmla="*/ 12 w 228"/>
                <a:gd name="T85" fmla="*/ 128 h 204"/>
                <a:gd name="T86" fmla="*/ 2 w 228"/>
                <a:gd name="T87" fmla="*/ 104 h 204"/>
                <a:gd name="T88" fmla="*/ 2 w 228"/>
                <a:gd name="T89" fmla="*/ 72 h 204"/>
                <a:gd name="T90" fmla="*/ 2 w 228"/>
                <a:gd name="T91" fmla="*/ 32 h 204"/>
                <a:gd name="T92" fmla="*/ 34 w 228"/>
                <a:gd name="T93" fmla="*/ 30 h 204"/>
                <a:gd name="T94" fmla="*/ 64 w 228"/>
                <a:gd name="T95" fmla="*/ 32 h 204"/>
                <a:gd name="T96" fmla="*/ 108 w 228"/>
                <a:gd name="T97" fmla="*/ 36 h 204"/>
                <a:gd name="T98" fmla="*/ 114 w 228"/>
                <a:gd name="T99" fmla="*/ 30 h 204"/>
                <a:gd name="T100" fmla="*/ 130 w 228"/>
                <a:gd name="T101" fmla="*/ 30 h 204"/>
                <a:gd name="T102" fmla="*/ 142 w 228"/>
                <a:gd name="T103" fmla="*/ 14 h 204"/>
                <a:gd name="T104" fmla="*/ 150 w 228"/>
                <a:gd name="T105" fmla="*/ 6 h 204"/>
                <a:gd name="T106" fmla="*/ 146 w 228"/>
                <a:gd name="T107" fmla="*/ 28 h 204"/>
                <a:gd name="T108" fmla="*/ 168 w 228"/>
                <a:gd name="T109" fmla="*/ 28 h 204"/>
                <a:gd name="T110" fmla="*/ 166 w 228"/>
                <a:gd name="T111" fmla="*/ 52 h 204"/>
                <a:gd name="T112" fmla="*/ 172 w 228"/>
                <a:gd name="T113" fmla="*/ 60 h 204"/>
                <a:gd name="T114" fmla="*/ 170 w 228"/>
                <a:gd name="T115" fmla="*/ 76 h 204"/>
                <a:gd name="T116" fmla="*/ 180 w 228"/>
                <a:gd name="T117" fmla="*/ 78 h 204"/>
                <a:gd name="T118" fmla="*/ 178 w 228"/>
                <a:gd name="T119" fmla="*/ 96 h 204"/>
                <a:gd name="T120" fmla="*/ 178 w 228"/>
                <a:gd name="T121" fmla="*/ 104 h 204"/>
                <a:gd name="T122" fmla="*/ 198 w 228"/>
                <a:gd name="T123" fmla="*/ 11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204">
                  <a:moveTo>
                    <a:pt x="202" y="154"/>
                  </a:moveTo>
                  <a:lnTo>
                    <a:pt x="200" y="156"/>
                  </a:lnTo>
                  <a:lnTo>
                    <a:pt x="200" y="154"/>
                  </a:lnTo>
                  <a:lnTo>
                    <a:pt x="202" y="154"/>
                  </a:lnTo>
                  <a:close/>
                  <a:moveTo>
                    <a:pt x="204" y="152"/>
                  </a:moveTo>
                  <a:lnTo>
                    <a:pt x="202" y="152"/>
                  </a:lnTo>
                  <a:lnTo>
                    <a:pt x="202" y="150"/>
                  </a:lnTo>
                  <a:lnTo>
                    <a:pt x="204" y="148"/>
                  </a:lnTo>
                  <a:lnTo>
                    <a:pt x="204" y="150"/>
                  </a:lnTo>
                  <a:lnTo>
                    <a:pt x="204" y="152"/>
                  </a:lnTo>
                  <a:close/>
                  <a:moveTo>
                    <a:pt x="204" y="146"/>
                  </a:moveTo>
                  <a:lnTo>
                    <a:pt x="202" y="146"/>
                  </a:lnTo>
                  <a:lnTo>
                    <a:pt x="204" y="146"/>
                  </a:lnTo>
                  <a:lnTo>
                    <a:pt x="204" y="144"/>
                  </a:lnTo>
                  <a:lnTo>
                    <a:pt x="204" y="146"/>
                  </a:lnTo>
                  <a:close/>
                  <a:moveTo>
                    <a:pt x="206" y="142"/>
                  </a:moveTo>
                  <a:lnTo>
                    <a:pt x="204" y="142"/>
                  </a:lnTo>
                  <a:lnTo>
                    <a:pt x="204" y="140"/>
                  </a:lnTo>
                  <a:lnTo>
                    <a:pt x="206" y="140"/>
                  </a:lnTo>
                  <a:lnTo>
                    <a:pt x="206" y="142"/>
                  </a:lnTo>
                  <a:close/>
                  <a:moveTo>
                    <a:pt x="202" y="140"/>
                  </a:moveTo>
                  <a:lnTo>
                    <a:pt x="202" y="142"/>
                  </a:lnTo>
                  <a:lnTo>
                    <a:pt x="200" y="142"/>
                  </a:lnTo>
                  <a:lnTo>
                    <a:pt x="200" y="140"/>
                  </a:lnTo>
                  <a:lnTo>
                    <a:pt x="202" y="140"/>
                  </a:lnTo>
                  <a:close/>
                  <a:moveTo>
                    <a:pt x="222" y="134"/>
                  </a:moveTo>
                  <a:lnTo>
                    <a:pt x="220" y="136"/>
                  </a:lnTo>
                  <a:lnTo>
                    <a:pt x="220" y="134"/>
                  </a:lnTo>
                  <a:lnTo>
                    <a:pt x="222" y="132"/>
                  </a:lnTo>
                  <a:lnTo>
                    <a:pt x="222" y="130"/>
                  </a:lnTo>
                  <a:lnTo>
                    <a:pt x="222" y="128"/>
                  </a:lnTo>
                  <a:lnTo>
                    <a:pt x="224" y="128"/>
                  </a:lnTo>
                  <a:lnTo>
                    <a:pt x="224" y="130"/>
                  </a:lnTo>
                  <a:lnTo>
                    <a:pt x="224" y="132"/>
                  </a:lnTo>
                  <a:lnTo>
                    <a:pt x="222" y="132"/>
                  </a:lnTo>
                  <a:lnTo>
                    <a:pt x="222" y="134"/>
                  </a:lnTo>
                  <a:close/>
                  <a:moveTo>
                    <a:pt x="218" y="128"/>
                  </a:moveTo>
                  <a:lnTo>
                    <a:pt x="216" y="128"/>
                  </a:lnTo>
                  <a:lnTo>
                    <a:pt x="216" y="126"/>
                  </a:lnTo>
                  <a:lnTo>
                    <a:pt x="218" y="126"/>
                  </a:lnTo>
                  <a:lnTo>
                    <a:pt x="218" y="126"/>
                  </a:lnTo>
                  <a:lnTo>
                    <a:pt x="220" y="126"/>
                  </a:lnTo>
                  <a:lnTo>
                    <a:pt x="220" y="126"/>
                  </a:lnTo>
                  <a:lnTo>
                    <a:pt x="220" y="128"/>
                  </a:lnTo>
                  <a:lnTo>
                    <a:pt x="218" y="128"/>
                  </a:lnTo>
                  <a:close/>
                  <a:moveTo>
                    <a:pt x="224" y="126"/>
                  </a:moveTo>
                  <a:lnTo>
                    <a:pt x="222" y="126"/>
                  </a:lnTo>
                  <a:lnTo>
                    <a:pt x="220" y="126"/>
                  </a:lnTo>
                  <a:lnTo>
                    <a:pt x="222" y="124"/>
                  </a:lnTo>
                  <a:lnTo>
                    <a:pt x="224" y="124"/>
                  </a:lnTo>
                  <a:lnTo>
                    <a:pt x="224" y="126"/>
                  </a:lnTo>
                  <a:close/>
                  <a:moveTo>
                    <a:pt x="224" y="126"/>
                  </a:moveTo>
                  <a:lnTo>
                    <a:pt x="226" y="124"/>
                  </a:lnTo>
                  <a:lnTo>
                    <a:pt x="226" y="126"/>
                  </a:lnTo>
                  <a:lnTo>
                    <a:pt x="226" y="126"/>
                  </a:lnTo>
                  <a:lnTo>
                    <a:pt x="224" y="126"/>
                  </a:lnTo>
                  <a:lnTo>
                    <a:pt x="224" y="126"/>
                  </a:lnTo>
                  <a:close/>
                  <a:moveTo>
                    <a:pt x="208" y="124"/>
                  </a:moveTo>
                  <a:lnTo>
                    <a:pt x="210" y="122"/>
                  </a:lnTo>
                  <a:lnTo>
                    <a:pt x="212" y="122"/>
                  </a:lnTo>
                  <a:lnTo>
                    <a:pt x="214" y="122"/>
                  </a:lnTo>
                  <a:lnTo>
                    <a:pt x="212" y="122"/>
                  </a:lnTo>
                  <a:lnTo>
                    <a:pt x="212" y="124"/>
                  </a:lnTo>
                  <a:lnTo>
                    <a:pt x="212" y="126"/>
                  </a:lnTo>
                  <a:lnTo>
                    <a:pt x="212" y="126"/>
                  </a:lnTo>
                  <a:lnTo>
                    <a:pt x="212" y="128"/>
                  </a:lnTo>
                  <a:lnTo>
                    <a:pt x="210" y="128"/>
                  </a:lnTo>
                  <a:lnTo>
                    <a:pt x="208" y="126"/>
                  </a:lnTo>
                  <a:lnTo>
                    <a:pt x="208" y="126"/>
                  </a:lnTo>
                  <a:lnTo>
                    <a:pt x="208" y="124"/>
                  </a:lnTo>
                  <a:close/>
                  <a:moveTo>
                    <a:pt x="178" y="56"/>
                  </a:moveTo>
                  <a:lnTo>
                    <a:pt x="178" y="58"/>
                  </a:lnTo>
                  <a:lnTo>
                    <a:pt x="176" y="58"/>
                  </a:lnTo>
                  <a:lnTo>
                    <a:pt x="176" y="60"/>
                  </a:lnTo>
                  <a:lnTo>
                    <a:pt x="174" y="60"/>
                  </a:lnTo>
                  <a:lnTo>
                    <a:pt x="174" y="58"/>
                  </a:lnTo>
                  <a:lnTo>
                    <a:pt x="176" y="58"/>
                  </a:lnTo>
                  <a:lnTo>
                    <a:pt x="176" y="56"/>
                  </a:lnTo>
                  <a:lnTo>
                    <a:pt x="178" y="56"/>
                  </a:lnTo>
                  <a:lnTo>
                    <a:pt x="178" y="56"/>
                  </a:lnTo>
                  <a:lnTo>
                    <a:pt x="180" y="54"/>
                  </a:lnTo>
                  <a:lnTo>
                    <a:pt x="178" y="56"/>
                  </a:lnTo>
                  <a:close/>
                  <a:moveTo>
                    <a:pt x="214" y="50"/>
                  </a:moveTo>
                  <a:lnTo>
                    <a:pt x="216" y="50"/>
                  </a:lnTo>
                  <a:lnTo>
                    <a:pt x="216" y="52"/>
                  </a:lnTo>
                  <a:lnTo>
                    <a:pt x="216" y="54"/>
                  </a:lnTo>
                  <a:lnTo>
                    <a:pt x="216" y="56"/>
                  </a:lnTo>
                  <a:lnTo>
                    <a:pt x="216" y="58"/>
                  </a:lnTo>
                  <a:lnTo>
                    <a:pt x="216" y="60"/>
                  </a:lnTo>
                  <a:lnTo>
                    <a:pt x="216" y="62"/>
                  </a:lnTo>
                  <a:lnTo>
                    <a:pt x="218" y="64"/>
                  </a:lnTo>
                  <a:lnTo>
                    <a:pt x="218" y="66"/>
                  </a:lnTo>
                  <a:lnTo>
                    <a:pt x="218" y="70"/>
                  </a:lnTo>
                  <a:lnTo>
                    <a:pt x="218" y="72"/>
                  </a:lnTo>
                  <a:lnTo>
                    <a:pt x="218" y="74"/>
                  </a:lnTo>
                  <a:lnTo>
                    <a:pt x="220" y="76"/>
                  </a:lnTo>
                  <a:lnTo>
                    <a:pt x="220" y="78"/>
                  </a:lnTo>
                  <a:lnTo>
                    <a:pt x="220" y="78"/>
                  </a:lnTo>
                  <a:lnTo>
                    <a:pt x="220" y="80"/>
                  </a:lnTo>
                  <a:lnTo>
                    <a:pt x="220" y="82"/>
                  </a:lnTo>
                  <a:lnTo>
                    <a:pt x="220" y="84"/>
                  </a:lnTo>
                  <a:lnTo>
                    <a:pt x="220" y="86"/>
                  </a:lnTo>
                  <a:lnTo>
                    <a:pt x="220" y="88"/>
                  </a:lnTo>
                  <a:lnTo>
                    <a:pt x="220" y="90"/>
                  </a:lnTo>
                  <a:lnTo>
                    <a:pt x="220" y="92"/>
                  </a:lnTo>
                  <a:lnTo>
                    <a:pt x="222" y="94"/>
                  </a:lnTo>
                  <a:lnTo>
                    <a:pt x="222" y="96"/>
                  </a:lnTo>
                  <a:lnTo>
                    <a:pt x="222" y="100"/>
                  </a:lnTo>
                  <a:lnTo>
                    <a:pt x="222" y="102"/>
                  </a:lnTo>
                  <a:lnTo>
                    <a:pt x="222" y="104"/>
                  </a:lnTo>
                  <a:lnTo>
                    <a:pt x="222" y="106"/>
                  </a:lnTo>
                  <a:lnTo>
                    <a:pt x="222" y="108"/>
                  </a:lnTo>
                  <a:lnTo>
                    <a:pt x="222" y="110"/>
                  </a:lnTo>
                  <a:lnTo>
                    <a:pt x="222" y="112"/>
                  </a:lnTo>
                  <a:lnTo>
                    <a:pt x="224" y="112"/>
                  </a:lnTo>
                  <a:lnTo>
                    <a:pt x="224" y="114"/>
                  </a:lnTo>
                  <a:lnTo>
                    <a:pt x="224" y="116"/>
                  </a:lnTo>
                  <a:lnTo>
                    <a:pt x="224" y="118"/>
                  </a:lnTo>
                  <a:lnTo>
                    <a:pt x="224" y="120"/>
                  </a:lnTo>
                  <a:lnTo>
                    <a:pt x="226" y="122"/>
                  </a:lnTo>
                  <a:lnTo>
                    <a:pt x="224" y="122"/>
                  </a:lnTo>
                  <a:lnTo>
                    <a:pt x="222" y="122"/>
                  </a:lnTo>
                  <a:lnTo>
                    <a:pt x="222" y="120"/>
                  </a:lnTo>
                  <a:lnTo>
                    <a:pt x="220" y="118"/>
                  </a:lnTo>
                  <a:lnTo>
                    <a:pt x="222" y="118"/>
                  </a:lnTo>
                  <a:lnTo>
                    <a:pt x="222" y="116"/>
                  </a:lnTo>
                  <a:lnTo>
                    <a:pt x="222" y="114"/>
                  </a:lnTo>
                  <a:lnTo>
                    <a:pt x="222" y="112"/>
                  </a:lnTo>
                  <a:lnTo>
                    <a:pt x="220" y="112"/>
                  </a:lnTo>
                  <a:lnTo>
                    <a:pt x="220" y="110"/>
                  </a:lnTo>
                  <a:lnTo>
                    <a:pt x="220" y="108"/>
                  </a:lnTo>
                  <a:lnTo>
                    <a:pt x="220" y="106"/>
                  </a:lnTo>
                  <a:lnTo>
                    <a:pt x="220" y="104"/>
                  </a:lnTo>
                  <a:lnTo>
                    <a:pt x="220" y="102"/>
                  </a:lnTo>
                  <a:lnTo>
                    <a:pt x="218" y="102"/>
                  </a:lnTo>
                  <a:lnTo>
                    <a:pt x="220" y="100"/>
                  </a:lnTo>
                  <a:lnTo>
                    <a:pt x="218" y="100"/>
                  </a:lnTo>
                  <a:lnTo>
                    <a:pt x="218" y="98"/>
                  </a:lnTo>
                  <a:lnTo>
                    <a:pt x="218" y="94"/>
                  </a:lnTo>
                  <a:lnTo>
                    <a:pt x="218" y="90"/>
                  </a:lnTo>
                  <a:lnTo>
                    <a:pt x="218" y="88"/>
                  </a:lnTo>
                  <a:lnTo>
                    <a:pt x="220" y="88"/>
                  </a:lnTo>
                  <a:lnTo>
                    <a:pt x="220" y="86"/>
                  </a:lnTo>
                  <a:lnTo>
                    <a:pt x="220" y="84"/>
                  </a:lnTo>
                  <a:lnTo>
                    <a:pt x="220" y="82"/>
                  </a:lnTo>
                  <a:lnTo>
                    <a:pt x="218" y="82"/>
                  </a:lnTo>
                  <a:lnTo>
                    <a:pt x="218" y="80"/>
                  </a:lnTo>
                  <a:lnTo>
                    <a:pt x="218" y="78"/>
                  </a:lnTo>
                  <a:lnTo>
                    <a:pt x="216" y="78"/>
                  </a:lnTo>
                  <a:lnTo>
                    <a:pt x="218" y="78"/>
                  </a:lnTo>
                  <a:lnTo>
                    <a:pt x="216" y="76"/>
                  </a:lnTo>
                  <a:lnTo>
                    <a:pt x="216" y="74"/>
                  </a:lnTo>
                  <a:lnTo>
                    <a:pt x="216" y="72"/>
                  </a:lnTo>
                  <a:lnTo>
                    <a:pt x="216" y="70"/>
                  </a:lnTo>
                  <a:lnTo>
                    <a:pt x="216" y="68"/>
                  </a:lnTo>
                  <a:lnTo>
                    <a:pt x="214" y="66"/>
                  </a:lnTo>
                  <a:lnTo>
                    <a:pt x="216" y="66"/>
                  </a:lnTo>
                  <a:lnTo>
                    <a:pt x="216" y="64"/>
                  </a:lnTo>
                  <a:lnTo>
                    <a:pt x="214" y="64"/>
                  </a:lnTo>
                  <a:lnTo>
                    <a:pt x="214" y="62"/>
                  </a:lnTo>
                  <a:lnTo>
                    <a:pt x="214" y="60"/>
                  </a:lnTo>
                  <a:lnTo>
                    <a:pt x="212" y="60"/>
                  </a:lnTo>
                  <a:lnTo>
                    <a:pt x="214" y="58"/>
                  </a:lnTo>
                  <a:lnTo>
                    <a:pt x="214" y="56"/>
                  </a:lnTo>
                  <a:lnTo>
                    <a:pt x="214" y="54"/>
                  </a:lnTo>
                  <a:lnTo>
                    <a:pt x="212" y="54"/>
                  </a:lnTo>
                  <a:lnTo>
                    <a:pt x="212" y="52"/>
                  </a:lnTo>
                  <a:lnTo>
                    <a:pt x="214" y="50"/>
                  </a:lnTo>
                  <a:close/>
                  <a:moveTo>
                    <a:pt x="178" y="44"/>
                  </a:moveTo>
                  <a:lnTo>
                    <a:pt x="178" y="42"/>
                  </a:lnTo>
                  <a:lnTo>
                    <a:pt x="178" y="42"/>
                  </a:lnTo>
                  <a:lnTo>
                    <a:pt x="178" y="40"/>
                  </a:lnTo>
                  <a:lnTo>
                    <a:pt x="178" y="40"/>
                  </a:lnTo>
                  <a:lnTo>
                    <a:pt x="178" y="42"/>
                  </a:lnTo>
                  <a:lnTo>
                    <a:pt x="178" y="44"/>
                  </a:lnTo>
                  <a:lnTo>
                    <a:pt x="178" y="44"/>
                  </a:lnTo>
                  <a:close/>
                  <a:moveTo>
                    <a:pt x="214" y="50"/>
                  </a:moveTo>
                  <a:lnTo>
                    <a:pt x="214" y="48"/>
                  </a:lnTo>
                  <a:lnTo>
                    <a:pt x="212" y="48"/>
                  </a:lnTo>
                  <a:lnTo>
                    <a:pt x="212" y="46"/>
                  </a:lnTo>
                  <a:lnTo>
                    <a:pt x="210" y="44"/>
                  </a:lnTo>
                  <a:lnTo>
                    <a:pt x="212" y="44"/>
                  </a:lnTo>
                  <a:lnTo>
                    <a:pt x="210" y="42"/>
                  </a:lnTo>
                  <a:lnTo>
                    <a:pt x="212" y="42"/>
                  </a:lnTo>
                  <a:lnTo>
                    <a:pt x="210" y="40"/>
                  </a:lnTo>
                  <a:lnTo>
                    <a:pt x="212" y="40"/>
                  </a:lnTo>
                  <a:lnTo>
                    <a:pt x="212" y="38"/>
                  </a:lnTo>
                  <a:lnTo>
                    <a:pt x="212" y="36"/>
                  </a:lnTo>
                  <a:lnTo>
                    <a:pt x="212" y="38"/>
                  </a:lnTo>
                  <a:lnTo>
                    <a:pt x="214" y="40"/>
                  </a:lnTo>
                  <a:lnTo>
                    <a:pt x="214" y="42"/>
                  </a:lnTo>
                  <a:lnTo>
                    <a:pt x="214" y="44"/>
                  </a:lnTo>
                  <a:lnTo>
                    <a:pt x="214" y="46"/>
                  </a:lnTo>
                  <a:lnTo>
                    <a:pt x="214" y="48"/>
                  </a:lnTo>
                  <a:lnTo>
                    <a:pt x="214" y="50"/>
                  </a:lnTo>
                  <a:close/>
                  <a:moveTo>
                    <a:pt x="212" y="36"/>
                  </a:moveTo>
                  <a:lnTo>
                    <a:pt x="210" y="36"/>
                  </a:lnTo>
                  <a:lnTo>
                    <a:pt x="210" y="34"/>
                  </a:lnTo>
                  <a:lnTo>
                    <a:pt x="210" y="32"/>
                  </a:lnTo>
                  <a:lnTo>
                    <a:pt x="212" y="34"/>
                  </a:lnTo>
                  <a:lnTo>
                    <a:pt x="212" y="36"/>
                  </a:lnTo>
                  <a:close/>
                  <a:moveTo>
                    <a:pt x="170" y="30"/>
                  </a:moveTo>
                  <a:lnTo>
                    <a:pt x="168" y="32"/>
                  </a:lnTo>
                  <a:lnTo>
                    <a:pt x="170" y="30"/>
                  </a:lnTo>
                  <a:lnTo>
                    <a:pt x="172" y="30"/>
                  </a:lnTo>
                  <a:lnTo>
                    <a:pt x="172" y="30"/>
                  </a:lnTo>
                  <a:lnTo>
                    <a:pt x="170" y="30"/>
                  </a:lnTo>
                  <a:close/>
                  <a:moveTo>
                    <a:pt x="204" y="2"/>
                  </a:moveTo>
                  <a:lnTo>
                    <a:pt x="204" y="6"/>
                  </a:lnTo>
                  <a:lnTo>
                    <a:pt x="204" y="10"/>
                  </a:lnTo>
                  <a:lnTo>
                    <a:pt x="206" y="12"/>
                  </a:lnTo>
                  <a:lnTo>
                    <a:pt x="206" y="14"/>
                  </a:lnTo>
                  <a:lnTo>
                    <a:pt x="206" y="16"/>
                  </a:lnTo>
                  <a:lnTo>
                    <a:pt x="208" y="18"/>
                  </a:lnTo>
                  <a:lnTo>
                    <a:pt x="208" y="20"/>
                  </a:lnTo>
                  <a:lnTo>
                    <a:pt x="208" y="22"/>
                  </a:lnTo>
                  <a:lnTo>
                    <a:pt x="208" y="24"/>
                  </a:lnTo>
                  <a:lnTo>
                    <a:pt x="210" y="26"/>
                  </a:lnTo>
                  <a:lnTo>
                    <a:pt x="210" y="28"/>
                  </a:lnTo>
                  <a:lnTo>
                    <a:pt x="210" y="30"/>
                  </a:lnTo>
                  <a:lnTo>
                    <a:pt x="210" y="30"/>
                  </a:lnTo>
                  <a:lnTo>
                    <a:pt x="210" y="32"/>
                  </a:lnTo>
                  <a:lnTo>
                    <a:pt x="210" y="30"/>
                  </a:lnTo>
                  <a:lnTo>
                    <a:pt x="208" y="32"/>
                  </a:lnTo>
                  <a:lnTo>
                    <a:pt x="208" y="30"/>
                  </a:lnTo>
                  <a:lnTo>
                    <a:pt x="208" y="30"/>
                  </a:lnTo>
                  <a:lnTo>
                    <a:pt x="206" y="28"/>
                  </a:lnTo>
                  <a:lnTo>
                    <a:pt x="208" y="28"/>
                  </a:lnTo>
                  <a:lnTo>
                    <a:pt x="208" y="26"/>
                  </a:lnTo>
                  <a:lnTo>
                    <a:pt x="208" y="24"/>
                  </a:lnTo>
                  <a:lnTo>
                    <a:pt x="206" y="22"/>
                  </a:lnTo>
                  <a:lnTo>
                    <a:pt x="208" y="22"/>
                  </a:lnTo>
                  <a:lnTo>
                    <a:pt x="208" y="20"/>
                  </a:lnTo>
                  <a:lnTo>
                    <a:pt x="206" y="20"/>
                  </a:lnTo>
                  <a:lnTo>
                    <a:pt x="206" y="18"/>
                  </a:lnTo>
                  <a:lnTo>
                    <a:pt x="206" y="16"/>
                  </a:lnTo>
                  <a:lnTo>
                    <a:pt x="204" y="16"/>
                  </a:lnTo>
                  <a:lnTo>
                    <a:pt x="204" y="14"/>
                  </a:lnTo>
                  <a:lnTo>
                    <a:pt x="204" y="12"/>
                  </a:lnTo>
                  <a:lnTo>
                    <a:pt x="202" y="12"/>
                  </a:lnTo>
                  <a:lnTo>
                    <a:pt x="202" y="10"/>
                  </a:lnTo>
                  <a:lnTo>
                    <a:pt x="202" y="8"/>
                  </a:lnTo>
                  <a:lnTo>
                    <a:pt x="204" y="8"/>
                  </a:lnTo>
                  <a:lnTo>
                    <a:pt x="204" y="6"/>
                  </a:lnTo>
                  <a:lnTo>
                    <a:pt x="202" y="6"/>
                  </a:lnTo>
                  <a:lnTo>
                    <a:pt x="200" y="6"/>
                  </a:lnTo>
                  <a:lnTo>
                    <a:pt x="202" y="4"/>
                  </a:lnTo>
                  <a:lnTo>
                    <a:pt x="204" y="2"/>
                  </a:lnTo>
                  <a:close/>
                  <a:moveTo>
                    <a:pt x="208" y="124"/>
                  </a:moveTo>
                  <a:lnTo>
                    <a:pt x="206" y="126"/>
                  </a:lnTo>
                  <a:lnTo>
                    <a:pt x="206" y="124"/>
                  </a:lnTo>
                  <a:lnTo>
                    <a:pt x="206" y="126"/>
                  </a:lnTo>
                  <a:lnTo>
                    <a:pt x="208" y="128"/>
                  </a:lnTo>
                  <a:lnTo>
                    <a:pt x="208" y="130"/>
                  </a:lnTo>
                  <a:lnTo>
                    <a:pt x="206" y="130"/>
                  </a:lnTo>
                  <a:lnTo>
                    <a:pt x="194" y="138"/>
                  </a:lnTo>
                  <a:lnTo>
                    <a:pt x="192" y="138"/>
                  </a:lnTo>
                  <a:lnTo>
                    <a:pt x="190" y="140"/>
                  </a:lnTo>
                  <a:lnTo>
                    <a:pt x="188" y="142"/>
                  </a:lnTo>
                  <a:lnTo>
                    <a:pt x="180" y="146"/>
                  </a:lnTo>
                  <a:lnTo>
                    <a:pt x="172" y="152"/>
                  </a:lnTo>
                  <a:lnTo>
                    <a:pt x="170" y="154"/>
                  </a:lnTo>
                  <a:lnTo>
                    <a:pt x="172" y="154"/>
                  </a:lnTo>
                  <a:lnTo>
                    <a:pt x="174" y="152"/>
                  </a:lnTo>
                  <a:lnTo>
                    <a:pt x="178" y="148"/>
                  </a:lnTo>
                  <a:lnTo>
                    <a:pt x="184" y="146"/>
                  </a:lnTo>
                  <a:lnTo>
                    <a:pt x="186" y="144"/>
                  </a:lnTo>
                  <a:lnTo>
                    <a:pt x="188" y="142"/>
                  </a:lnTo>
                  <a:lnTo>
                    <a:pt x="190" y="142"/>
                  </a:lnTo>
                  <a:lnTo>
                    <a:pt x="192" y="140"/>
                  </a:lnTo>
                  <a:lnTo>
                    <a:pt x="194" y="138"/>
                  </a:lnTo>
                  <a:lnTo>
                    <a:pt x="194" y="140"/>
                  </a:lnTo>
                  <a:lnTo>
                    <a:pt x="196" y="138"/>
                  </a:lnTo>
                  <a:lnTo>
                    <a:pt x="200" y="136"/>
                  </a:lnTo>
                  <a:lnTo>
                    <a:pt x="202" y="134"/>
                  </a:lnTo>
                  <a:lnTo>
                    <a:pt x="204" y="134"/>
                  </a:lnTo>
                  <a:lnTo>
                    <a:pt x="206" y="132"/>
                  </a:lnTo>
                  <a:lnTo>
                    <a:pt x="212" y="128"/>
                  </a:lnTo>
                  <a:lnTo>
                    <a:pt x="214" y="128"/>
                  </a:lnTo>
                  <a:lnTo>
                    <a:pt x="216" y="128"/>
                  </a:lnTo>
                  <a:lnTo>
                    <a:pt x="214" y="130"/>
                  </a:lnTo>
                  <a:lnTo>
                    <a:pt x="212" y="130"/>
                  </a:lnTo>
                  <a:lnTo>
                    <a:pt x="208" y="134"/>
                  </a:lnTo>
                  <a:lnTo>
                    <a:pt x="204" y="136"/>
                  </a:lnTo>
                  <a:lnTo>
                    <a:pt x="202" y="138"/>
                  </a:lnTo>
                  <a:lnTo>
                    <a:pt x="200" y="138"/>
                  </a:lnTo>
                  <a:lnTo>
                    <a:pt x="198" y="138"/>
                  </a:lnTo>
                  <a:lnTo>
                    <a:pt x="198" y="140"/>
                  </a:lnTo>
                  <a:lnTo>
                    <a:pt x="196" y="140"/>
                  </a:lnTo>
                  <a:lnTo>
                    <a:pt x="194" y="140"/>
                  </a:lnTo>
                  <a:lnTo>
                    <a:pt x="192" y="142"/>
                  </a:lnTo>
                  <a:lnTo>
                    <a:pt x="194" y="144"/>
                  </a:lnTo>
                  <a:lnTo>
                    <a:pt x="192" y="144"/>
                  </a:lnTo>
                  <a:lnTo>
                    <a:pt x="192" y="146"/>
                  </a:lnTo>
                  <a:lnTo>
                    <a:pt x="194" y="146"/>
                  </a:lnTo>
                  <a:lnTo>
                    <a:pt x="194" y="144"/>
                  </a:lnTo>
                  <a:lnTo>
                    <a:pt x="196" y="144"/>
                  </a:lnTo>
                  <a:lnTo>
                    <a:pt x="196" y="146"/>
                  </a:lnTo>
                  <a:lnTo>
                    <a:pt x="198" y="146"/>
                  </a:lnTo>
                  <a:lnTo>
                    <a:pt x="198" y="144"/>
                  </a:lnTo>
                  <a:lnTo>
                    <a:pt x="200" y="144"/>
                  </a:lnTo>
                  <a:lnTo>
                    <a:pt x="200" y="146"/>
                  </a:lnTo>
                  <a:lnTo>
                    <a:pt x="198" y="148"/>
                  </a:lnTo>
                  <a:lnTo>
                    <a:pt x="196" y="150"/>
                  </a:lnTo>
                  <a:lnTo>
                    <a:pt x="194" y="152"/>
                  </a:lnTo>
                  <a:lnTo>
                    <a:pt x="196" y="154"/>
                  </a:lnTo>
                  <a:lnTo>
                    <a:pt x="194" y="154"/>
                  </a:lnTo>
                  <a:lnTo>
                    <a:pt x="194" y="156"/>
                  </a:lnTo>
                  <a:lnTo>
                    <a:pt x="194" y="158"/>
                  </a:lnTo>
                  <a:lnTo>
                    <a:pt x="196" y="158"/>
                  </a:lnTo>
                  <a:lnTo>
                    <a:pt x="198" y="158"/>
                  </a:lnTo>
                  <a:lnTo>
                    <a:pt x="198" y="156"/>
                  </a:lnTo>
                  <a:lnTo>
                    <a:pt x="200" y="156"/>
                  </a:lnTo>
                  <a:lnTo>
                    <a:pt x="202" y="156"/>
                  </a:lnTo>
                  <a:lnTo>
                    <a:pt x="204" y="156"/>
                  </a:lnTo>
                  <a:lnTo>
                    <a:pt x="206" y="156"/>
                  </a:lnTo>
                  <a:lnTo>
                    <a:pt x="206" y="154"/>
                  </a:lnTo>
                  <a:lnTo>
                    <a:pt x="206" y="152"/>
                  </a:lnTo>
                  <a:lnTo>
                    <a:pt x="208" y="148"/>
                  </a:lnTo>
                  <a:lnTo>
                    <a:pt x="210" y="148"/>
                  </a:lnTo>
                  <a:lnTo>
                    <a:pt x="212" y="148"/>
                  </a:lnTo>
                  <a:lnTo>
                    <a:pt x="214" y="148"/>
                  </a:lnTo>
                  <a:lnTo>
                    <a:pt x="216" y="146"/>
                  </a:lnTo>
                  <a:lnTo>
                    <a:pt x="218" y="146"/>
                  </a:lnTo>
                  <a:lnTo>
                    <a:pt x="220" y="146"/>
                  </a:lnTo>
                  <a:lnTo>
                    <a:pt x="220" y="144"/>
                  </a:lnTo>
                  <a:lnTo>
                    <a:pt x="222" y="142"/>
                  </a:lnTo>
                  <a:lnTo>
                    <a:pt x="224" y="142"/>
                  </a:lnTo>
                  <a:lnTo>
                    <a:pt x="224" y="144"/>
                  </a:lnTo>
                  <a:lnTo>
                    <a:pt x="224" y="146"/>
                  </a:lnTo>
                  <a:lnTo>
                    <a:pt x="226" y="146"/>
                  </a:lnTo>
                  <a:lnTo>
                    <a:pt x="226" y="144"/>
                  </a:lnTo>
                  <a:lnTo>
                    <a:pt x="224" y="142"/>
                  </a:lnTo>
                  <a:lnTo>
                    <a:pt x="224" y="140"/>
                  </a:lnTo>
                  <a:lnTo>
                    <a:pt x="226" y="140"/>
                  </a:lnTo>
                  <a:lnTo>
                    <a:pt x="224" y="138"/>
                  </a:lnTo>
                  <a:lnTo>
                    <a:pt x="226" y="138"/>
                  </a:lnTo>
                  <a:lnTo>
                    <a:pt x="224" y="136"/>
                  </a:lnTo>
                  <a:lnTo>
                    <a:pt x="224" y="134"/>
                  </a:lnTo>
                  <a:lnTo>
                    <a:pt x="224" y="132"/>
                  </a:lnTo>
                  <a:lnTo>
                    <a:pt x="224" y="130"/>
                  </a:lnTo>
                  <a:lnTo>
                    <a:pt x="224" y="128"/>
                  </a:lnTo>
                  <a:lnTo>
                    <a:pt x="226" y="128"/>
                  </a:lnTo>
                  <a:lnTo>
                    <a:pt x="226" y="132"/>
                  </a:lnTo>
                  <a:lnTo>
                    <a:pt x="226" y="134"/>
                  </a:lnTo>
                  <a:lnTo>
                    <a:pt x="226" y="136"/>
                  </a:lnTo>
                  <a:lnTo>
                    <a:pt x="226" y="140"/>
                  </a:lnTo>
                  <a:lnTo>
                    <a:pt x="226" y="142"/>
                  </a:lnTo>
                  <a:lnTo>
                    <a:pt x="228" y="144"/>
                  </a:lnTo>
                  <a:lnTo>
                    <a:pt x="228" y="146"/>
                  </a:lnTo>
                  <a:lnTo>
                    <a:pt x="228" y="148"/>
                  </a:lnTo>
                  <a:lnTo>
                    <a:pt x="228" y="150"/>
                  </a:lnTo>
                  <a:lnTo>
                    <a:pt x="228" y="152"/>
                  </a:lnTo>
                  <a:lnTo>
                    <a:pt x="228" y="154"/>
                  </a:lnTo>
                  <a:lnTo>
                    <a:pt x="228" y="156"/>
                  </a:lnTo>
                  <a:lnTo>
                    <a:pt x="228" y="158"/>
                  </a:lnTo>
                  <a:lnTo>
                    <a:pt x="228" y="160"/>
                  </a:lnTo>
                  <a:lnTo>
                    <a:pt x="228" y="162"/>
                  </a:lnTo>
                  <a:lnTo>
                    <a:pt x="228" y="164"/>
                  </a:lnTo>
                  <a:lnTo>
                    <a:pt x="226" y="164"/>
                  </a:lnTo>
                  <a:lnTo>
                    <a:pt x="224" y="164"/>
                  </a:lnTo>
                  <a:lnTo>
                    <a:pt x="224" y="162"/>
                  </a:lnTo>
                  <a:lnTo>
                    <a:pt x="224" y="160"/>
                  </a:lnTo>
                  <a:lnTo>
                    <a:pt x="222" y="160"/>
                  </a:lnTo>
                  <a:lnTo>
                    <a:pt x="220" y="160"/>
                  </a:lnTo>
                  <a:lnTo>
                    <a:pt x="220" y="158"/>
                  </a:lnTo>
                  <a:lnTo>
                    <a:pt x="218" y="158"/>
                  </a:lnTo>
                  <a:lnTo>
                    <a:pt x="218" y="160"/>
                  </a:lnTo>
                  <a:lnTo>
                    <a:pt x="216" y="160"/>
                  </a:lnTo>
                  <a:lnTo>
                    <a:pt x="214" y="160"/>
                  </a:lnTo>
                  <a:lnTo>
                    <a:pt x="214" y="162"/>
                  </a:lnTo>
                  <a:lnTo>
                    <a:pt x="212" y="162"/>
                  </a:lnTo>
                  <a:lnTo>
                    <a:pt x="212" y="160"/>
                  </a:lnTo>
                  <a:lnTo>
                    <a:pt x="210" y="160"/>
                  </a:lnTo>
                  <a:lnTo>
                    <a:pt x="208" y="160"/>
                  </a:lnTo>
                  <a:lnTo>
                    <a:pt x="208" y="158"/>
                  </a:lnTo>
                  <a:lnTo>
                    <a:pt x="208" y="160"/>
                  </a:lnTo>
                  <a:lnTo>
                    <a:pt x="206" y="160"/>
                  </a:lnTo>
                  <a:lnTo>
                    <a:pt x="204" y="162"/>
                  </a:lnTo>
                  <a:lnTo>
                    <a:pt x="204" y="160"/>
                  </a:lnTo>
                  <a:lnTo>
                    <a:pt x="202" y="160"/>
                  </a:lnTo>
                  <a:lnTo>
                    <a:pt x="198" y="162"/>
                  </a:lnTo>
                  <a:lnTo>
                    <a:pt x="196" y="162"/>
                  </a:lnTo>
                  <a:lnTo>
                    <a:pt x="196" y="164"/>
                  </a:lnTo>
                  <a:lnTo>
                    <a:pt x="194" y="164"/>
                  </a:lnTo>
                  <a:lnTo>
                    <a:pt x="192" y="164"/>
                  </a:lnTo>
                  <a:lnTo>
                    <a:pt x="190" y="164"/>
                  </a:lnTo>
                  <a:lnTo>
                    <a:pt x="188" y="164"/>
                  </a:lnTo>
                  <a:lnTo>
                    <a:pt x="186" y="164"/>
                  </a:lnTo>
                  <a:lnTo>
                    <a:pt x="186" y="162"/>
                  </a:lnTo>
                  <a:lnTo>
                    <a:pt x="184" y="162"/>
                  </a:lnTo>
                  <a:lnTo>
                    <a:pt x="184" y="160"/>
                  </a:lnTo>
                  <a:lnTo>
                    <a:pt x="182" y="160"/>
                  </a:lnTo>
                  <a:lnTo>
                    <a:pt x="182" y="162"/>
                  </a:lnTo>
                  <a:lnTo>
                    <a:pt x="182" y="164"/>
                  </a:lnTo>
                  <a:lnTo>
                    <a:pt x="184" y="164"/>
                  </a:lnTo>
                  <a:lnTo>
                    <a:pt x="184" y="166"/>
                  </a:lnTo>
                  <a:lnTo>
                    <a:pt x="186" y="168"/>
                  </a:lnTo>
                  <a:lnTo>
                    <a:pt x="186" y="170"/>
                  </a:lnTo>
                  <a:lnTo>
                    <a:pt x="184" y="170"/>
                  </a:lnTo>
                  <a:lnTo>
                    <a:pt x="180" y="168"/>
                  </a:lnTo>
                  <a:lnTo>
                    <a:pt x="178" y="168"/>
                  </a:lnTo>
                  <a:lnTo>
                    <a:pt x="178" y="168"/>
                  </a:lnTo>
                  <a:lnTo>
                    <a:pt x="178" y="170"/>
                  </a:lnTo>
                  <a:lnTo>
                    <a:pt x="178" y="172"/>
                  </a:lnTo>
                  <a:lnTo>
                    <a:pt x="176" y="172"/>
                  </a:lnTo>
                  <a:lnTo>
                    <a:pt x="176" y="170"/>
                  </a:lnTo>
                  <a:lnTo>
                    <a:pt x="174" y="170"/>
                  </a:lnTo>
                  <a:lnTo>
                    <a:pt x="174" y="172"/>
                  </a:lnTo>
                  <a:lnTo>
                    <a:pt x="172" y="172"/>
                  </a:lnTo>
                  <a:lnTo>
                    <a:pt x="172" y="174"/>
                  </a:lnTo>
                  <a:lnTo>
                    <a:pt x="172" y="174"/>
                  </a:lnTo>
                  <a:lnTo>
                    <a:pt x="170" y="174"/>
                  </a:lnTo>
                  <a:lnTo>
                    <a:pt x="170" y="174"/>
                  </a:lnTo>
                  <a:lnTo>
                    <a:pt x="170" y="172"/>
                  </a:lnTo>
                  <a:lnTo>
                    <a:pt x="168" y="172"/>
                  </a:lnTo>
                  <a:lnTo>
                    <a:pt x="168" y="174"/>
                  </a:lnTo>
                  <a:lnTo>
                    <a:pt x="168" y="172"/>
                  </a:lnTo>
                  <a:lnTo>
                    <a:pt x="166" y="172"/>
                  </a:lnTo>
                  <a:lnTo>
                    <a:pt x="164" y="172"/>
                  </a:lnTo>
                  <a:lnTo>
                    <a:pt x="164" y="174"/>
                  </a:lnTo>
                  <a:lnTo>
                    <a:pt x="162" y="174"/>
                  </a:lnTo>
                  <a:lnTo>
                    <a:pt x="162" y="174"/>
                  </a:lnTo>
                  <a:lnTo>
                    <a:pt x="160" y="174"/>
                  </a:lnTo>
                  <a:lnTo>
                    <a:pt x="158" y="174"/>
                  </a:lnTo>
                  <a:lnTo>
                    <a:pt x="156" y="174"/>
                  </a:lnTo>
                  <a:lnTo>
                    <a:pt x="156" y="176"/>
                  </a:lnTo>
                  <a:lnTo>
                    <a:pt x="156" y="178"/>
                  </a:lnTo>
                  <a:lnTo>
                    <a:pt x="158" y="178"/>
                  </a:lnTo>
                  <a:lnTo>
                    <a:pt x="158" y="180"/>
                  </a:lnTo>
                  <a:lnTo>
                    <a:pt x="158" y="182"/>
                  </a:lnTo>
                  <a:lnTo>
                    <a:pt x="158" y="184"/>
                  </a:lnTo>
                  <a:lnTo>
                    <a:pt x="160" y="184"/>
                  </a:lnTo>
                  <a:lnTo>
                    <a:pt x="162" y="184"/>
                  </a:lnTo>
                  <a:lnTo>
                    <a:pt x="160" y="184"/>
                  </a:lnTo>
                  <a:lnTo>
                    <a:pt x="160" y="186"/>
                  </a:lnTo>
                  <a:lnTo>
                    <a:pt x="158" y="186"/>
                  </a:lnTo>
                  <a:lnTo>
                    <a:pt x="156" y="186"/>
                  </a:lnTo>
                  <a:lnTo>
                    <a:pt x="156" y="188"/>
                  </a:lnTo>
                  <a:lnTo>
                    <a:pt x="158" y="188"/>
                  </a:lnTo>
                  <a:lnTo>
                    <a:pt x="160" y="188"/>
                  </a:lnTo>
                  <a:lnTo>
                    <a:pt x="160" y="190"/>
                  </a:lnTo>
                  <a:lnTo>
                    <a:pt x="160" y="192"/>
                  </a:lnTo>
                  <a:lnTo>
                    <a:pt x="158" y="192"/>
                  </a:lnTo>
                  <a:lnTo>
                    <a:pt x="158" y="194"/>
                  </a:lnTo>
                  <a:lnTo>
                    <a:pt x="158" y="196"/>
                  </a:lnTo>
                  <a:lnTo>
                    <a:pt x="156" y="196"/>
                  </a:lnTo>
                  <a:lnTo>
                    <a:pt x="154" y="196"/>
                  </a:lnTo>
                  <a:lnTo>
                    <a:pt x="156" y="196"/>
                  </a:lnTo>
                  <a:lnTo>
                    <a:pt x="158" y="196"/>
                  </a:lnTo>
                  <a:lnTo>
                    <a:pt x="158" y="198"/>
                  </a:lnTo>
                  <a:lnTo>
                    <a:pt x="156" y="198"/>
                  </a:lnTo>
                  <a:lnTo>
                    <a:pt x="156" y="200"/>
                  </a:lnTo>
                  <a:lnTo>
                    <a:pt x="156" y="202"/>
                  </a:lnTo>
                  <a:lnTo>
                    <a:pt x="154" y="202"/>
                  </a:lnTo>
                  <a:lnTo>
                    <a:pt x="152" y="202"/>
                  </a:lnTo>
                  <a:lnTo>
                    <a:pt x="150" y="202"/>
                  </a:lnTo>
                  <a:lnTo>
                    <a:pt x="148" y="204"/>
                  </a:lnTo>
                  <a:lnTo>
                    <a:pt x="148" y="202"/>
                  </a:lnTo>
                  <a:lnTo>
                    <a:pt x="146" y="202"/>
                  </a:lnTo>
                  <a:lnTo>
                    <a:pt x="144" y="202"/>
                  </a:lnTo>
                  <a:lnTo>
                    <a:pt x="146" y="202"/>
                  </a:lnTo>
                  <a:lnTo>
                    <a:pt x="148" y="198"/>
                  </a:lnTo>
                  <a:lnTo>
                    <a:pt x="146" y="198"/>
                  </a:lnTo>
                  <a:lnTo>
                    <a:pt x="146" y="200"/>
                  </a:lnTo>
                  <a:lnTo>
                    <a:pt x="144" y="200"/>
                  </a:lnTo>
                  <a:lnTo>
                    <a:pt x="144" y="198"/>
                  </a:lnTo>
                  <a:lnTo>
                    <a:pt x="144" y="196"/>
                  </a:lnTo>
                  <a:lnTo>
                    <a:pt x="144" y="194"/>
                  </a:lnTo>
                  <a:lnTo>
                    <a:pt x="142" y="194"/>
                  </a:lnTo>
                  <a:lnTo>
                    <a:pt x="142" y="196"/>
                  </a:lnTo>
                  <a:lnTo>
                    <a:pt x="142" y="200"/>
                  </a:lnTo>
                  <a:lnTo>
                    <a:pt x="142" y="202"/>
                  </a:lnTo>
                  <a:lnTo>
                    <a:pt x="140" y="202"/>
                  </a:lnTo>
                  <a:lnTo>
                    <a:pt x="138" y="202"/>
                  </a:lnTo>
                  <a:lnTo>
                    <a:pt x="138" y="200"/>
                  </a:lnTo>
                  <a:lnTo>
                    <a:pt x="136" y="200"/>
                  </a:lnTo>
                  <a:lnTo>
                    <a:pt x="134" y="198"/>
                  </a:lnTo>
                  <a:lnTo>
                    <a:pt x="134" y="200"/>
                  </a:lnTo>
                  <a:lnTo>
                    <a:pt x="132" y="200"/>
                  </a:lnTo>
                  <a:lnTo>
                    <a:pt x="132" y="198"/>
                  </a:lnTo>
                  <a:lnTo>
                    <a:pt x="132" y="196"/>
                  </a:lnTo>
                  <a:lnTo>
                    <a:pt x="130" y="196"/>
                  </a:lnTo>
                  <a:lnTo>
                    <a:pt x="130" y="198"/>
                  </a:lnTo>
                  <a:lnTo>
                    <a:pt x="130" y="196"/>
                  </a:lnTo>
                  <a:lnTo>
                    <a:pt x="132" y="194"/>
                  </a:lnTo>
                  <a:lnTo>
                    <a:pt x="132" y="192"/>
                  </a:lnTo>
                  <a:lnTo>
                    <a:pt x="132" y="190"/>
                  </a:lnTo>
                  <a:lnTo>
                    <a:pt x="130" y="190"/>
                  </a:lnTo>
                  <a:lnTo>
                    <a:pt x="130" y="192"/>
                  </a:lnTo>
                  <a:lnTo>
                    <a:pt x="130" y="192"/>
                  </a:lnTo>
                  <a:lnTo>
                    <a:pt x="130" y="190"/>
                  </a:lnTo>
                  <a:lnTo>
                    <a:pt x="130" y="188"/>
                  </a:lnTo>
                  <a:lnTo>
                    <a:pt x="130" y="186"/>
                  </a:lnTo>
                  <a:lnTo>
                    <a:pt x="128" y="186"/>
                  </a:lnTo>
                  <a:lnTo>
                    <a:pt x="128" y="188"/>
                  </a:lnTo>
                  <a:lnTo>
                    <a:pt x="126" y="188"/>
                  </a:lnTo>
                  <a:lnTo>
                    <a:pt x="126" y="190"/>
                  </a:lnTo>
                  <a:lnTo>
                    <a:pt x="124" y="188"/>
                  </a:lnTo>
                  <a:lnTo>
                    <a:pt x="126" y="188"/>
                  </a:lnTo>
                  <a:lnTo>
                    <a:pt x="126" y="186"/>
                  </a:lnTo>
                  <a:lnTo>
                    <a:pt x="126" y="184"/>
                  </a:lnTo>
                  <a:lnTo>
                    <a:pt x="124" y="186"/>
                  </a:lnTo>
                  <a:lnTo>
                    <a:pt x="122" y="188"/>
                  </a:lnTo>
                  <a:lnTo>
                    <a:pt x="120" y="188"/>
                  </a:lnTo>
                  <a:lnTo>
                    <a:pt x="120" y="186"/>
                  </a:lnTo>
                  <a:lnTo>
                    <a:pt x="118" y="186"/>
                  </a:lnTo>
                  <a:lnTo>
                    <a:pt x="118" y="188"/>
                  </a:lnTo>
                  <a:lnTo>
                    <a:pt x="116" y="188"/>
                  </a:lnTo>
                  <a:lnTo>
                    <a:pt x="116" y="186"/>
                  </a:lnTo>
                  <a:lnTo>
                    <a:pt x="116" y="184"/>
                  </a:lnTo>
                  <a:lnTo>
                    <a:pt x="118" y="184"/>
                  </a:lnTo>
                  <a:lnTo>
                    <a:pt x="118" y="182"/>
                  </a:lnTo>
                  <a:lnTo>
                    <a:pt x="116" y="180"/>
                  </a:lnTo>
                  <a:lnTo>
                    <a:pt x="116" y="182"/>
                  </a:lnTo>
                  <a:lnTo>
                    <a:pt x="114" y="184"/>
                  </a:lnTo>
                  <a:lnTo>
                    <a:pt x="112" y="184"/>
                  </a:lnTo>
                  <a:lnTo>
                    <a:pt x="110" y="184"/>
                  </a:lnTo>
                  <a:lnTo>
                    <a:pt x="110" y="186"/>
                  </a:lnTo>
                  <a:lnTo>
                    <a:pt x="108" y="186"/>
                  </a:lnTo>
                  <a:lnTo>
                    <a:pt x="108" y="184"/>
                  </a:lnTo>
                  <a:lnTo>
                    <a:pt x="108" y="182"/>
                  </a:lnTo>
                  <a:lnTo>
                    <a:pt x="108" y="180"/>
                  </a:lnTo>
                  <a:lnTo>
                    <a:pt x="106" y="178"/>
                  </a:lnTo>
                  <a:lnTo>
                    <a:pt x="104" y="176"/>
                  </a:lnTo>
                  <a:lnTo>
                    <a:pt x="106" y="176"/>
                  </a:lnTo>
                  <a:lnTo>
                    <a:pt x="106" y="174"/>
                  </a:lnTo>
                  <a:lnTo>
                    <a:pt x="106" y="174"/>
                  </a:lnTo>
                  <a:lnTo>
                    <a:pt x="104" y="174"/>
                  </a:lnTo>
                  <a:lnTo>
                    <a:pt x="104" y="174"/>
                  </a:lnTo>
                  <a:lnTo>
                    <a:pt x="102" y="174"/>
                  </a:lnTo>
                  <a:lnTo>
                    <a:pt x="102" y="174"/>
                  </a:lnTo>
                  <a:lnTo>
                    <a:pt x="104" y="172"/>
                  </a:lnTo>
                  <a:lnTo>
                    <a:pt x="104" y="170"/>
                  </a:lnTo>
                  <a:lnTo>
                    <a:pt x="104" y="172"/>
                  </a:lnTo>
                  <a:lnTo>
                    <a:pt x="102" y="172"/>
                  </a:lnTo>
                  <a:lnTo>
                    <a:pt x="102" y="174"/>
                  </a:lnTo>
                  <a:lnTo>
                    <a:pt x="102" y="172"/>
                  </a:lnTo>
                  <a:lnTo>
                    <a:pt x="102" y="170"/>
                  </a:lnTo>
                  <a:lnTo>
                    <a:pt x="100" y="170"/>
                  </a:lnTo>
                  <a:lnTo>
                    <a:pt x="100" y="168"/>
                  </a:lnTo>
                  <a:lnTo>
                    <a:pt x="98" y="168"/>
                  </a:lnTo>
                  <a:lnTo>
                    <a:pt x="98" y="170"/>
                  </a:lnTo>
                  <a:lnTo>
                    <a:pt x="96" y="170"/>
                  </a:lnTo>
                  <a:lnTo>
                    <a:pt x="96" y="172"/>
                  </a:lnTo>
                  <a:lnTo>
                    <a:pt x="94" y="172"/>
                  </a:lnTo>
                  <a:lnTo>
                    <a:pt x="94" y="170"/>
                  </a:lnTo>
                  <a:lnTo>
                    <a:pt x="92" y="170"/>
                  </a:lnTo>
                  <a:lnTo>
                    <a:pt x="90" y="170"/>
                  </a:lnTo>
                  <a:lnTo>
                    <a:pt x="88" y="170"/>
                  </a:lnTo>
                  <a:lnTo>
                    <a:pt x="88" y="168"/>
                  </a:lnTo>
                  <a:lnTo>
                    <a:pt x="90" y="168"/>
                  </a:lnTo>
                  <a:lnTo>
                    <a:pt x="92" y="166"/>
                  </a:lnTo>
                  <a:lnTo>
                    <a:pt x="94" y="166"/>
                  </a:lnTo>
                  <a:lnTo>
                    <a:pt x="94" y="164"/>
                  </a:lnTo>
                  <a:lnTo>
                    <a:pt x="94" y="162"/>
                  </a:lnTo>
                  <a:lnTo>
                    <a:pt x="92" y="162"/>
                  </a:lnTo>
                  <a:lnTo>
                    <a:pt x="92" y="164"/>
                  </a:lnTo>
                  <a:lnTo>
                    <a:pt x="92" y="166"/>
                  </a:lnTo>
                  <a:lnTo>
                    <a:pt x="90" y="166"/>
                  </a:lnTo>
                  <a:lnTo>
                    <a:pt x="88" y="162"/>
                  </a:lnTo>
                  <a:lnTo>
                    <a:pt x="88" y="160"/>
                  </a:lnTo>
                  <a:lnTo>
                    <a:pt x="90" y="160"/>
                  </a:lnTo>
                  <a:lnTo>
                    <a:pt x="88" y="160"/>
                  </a:lnTo>
                  <a:lnTo>
                    <a:pt x="86" y="160"/>
                  </a:lnTo>
                  <a:lnTo>
                    <a:pt x="84" y="160"/>
                  </a:lnTo>
                  <a:lnTo>
                    <a:pt x="84" y="162"/>
                  </a:lnTo>
                  <a:lnTo>
                    <a:pt x="82" y="162"/>
                  </a:lnTo>
                  <a:lnTo>
                    <a:pt x="82" y="160"/>
                  </a:lnTo>
                  <a:lnTo>
                    <a:pt x="82" y="160"/>
                  </a:lnTo>
                  <a:lnTo>
                    <a:pt x="82" y="158"/>
                  </a:lnTo>
                  <a:lnTo>
                    <a:pt x="82" y="156"/>
                  </a:lnTo>
                  <a:lnTo>
                    <a:pt x="82" y="154"/>
                  </a:lnTo>
                  <a:lnTo>
                    <a:pt x="80" y="154"/>
                  </a:lnTo>
                  <a:lnTo>
                    <a:pt x="80" y="152"/>
                  </a:lnTo>
                  <a:lnTo>
                    <a:pt x="78" y="152"/>
                  </a:lnTo>
                  <a:lnTo>
                    <a:pt x="78" y="150"/>
                  </a:lnTo>
                  <a:lnTo>
                    <a:pt x="76" y="150"/>
                  </a:lnTo>
                  <a:lnTo>
                    <a:pt x="74" y="150"/>
                  </a:lnTo>
                  <a:lnTo>
                    <a:pt x="74" y="148"/>
                  </a:lnTo>
                  <a:lnTo>
                    <a:pt x="74" y="146"/>
                  </a:lnTo>
                  <a:lnTo>
                    <a:pt x="76" y="146"/>
                  </a:lnTo>
                  <a:lnTo>
                    <a:pt x="76" y="148"/>
                  </a:lnTo>
                  <a:lnTo>
                    <a:pt x="78" y="148"/>
                  </a:lnTo>
                  <a:lnTo>
                    <a:pt x="80" y="148"/>
                  </a:lnTo>
                  <a:lnTo>
                    <a:pt x="80" y="146"/>
                  </a:lnTo>
                  <a:lnTo>
                    <a:pt x="80" y="144"/>
                  </a:lnTo>
                  <a:lnTo>
                    <a:pt x="78" y="144"/>
                  </a:lnTo>
                  <a:lnTo>
                    <a:pt x="78" y="146"/>
                  </a:lnTo>
                  <a:lnTo>
                    <a:pt x="76" y="146"/>
                  </a:lnTo>
                  <a:lnTo>
                    <a:pt x="76" y="144"/>
                  </a:lnTo>
                  <a:lnTo>
                    <a:pt x="74" y="144"/>
                  </a:lnTo>
                  <a:lnTo>
                    <a:pt x="74" y="146"/>
                  </a:lnTo>
                  <a:lnTo>
                    <a:pt x="70" y="142"/>
                  </a:lnTo>
                  <a:lnTo>
                    <a:pt x="68" y="142"/>
                  </a:lnTo>
                  <a:lnTo>
                    <a:pt x="70" y="140"/>
                  </a:lnTo>
                  <a:lnTo>
                    <a:pt x="70" y="142"/>
                  </a:lnTo>
                  <a:lnTo>
                    <a:pt x="72" y="142"/>
                  </a:lnTo>
                  <a:lnTo>
                    <a:pt x="72" y="140"/>
                  </a:lnTo>
                  <a:lnTo>
                    <a:pt x="74" y="140"/>
                  </a:lnTo>
                  <a:lnTo>
                    <a:pt x="74" y="138"/>
                  </a:lnTo>
                  <a:lnTo>
                    <a:pt x="72" y="138"/>
                  </a:lnTo>
                  <a:lnTo>
                    <a:pt x="72" y="136"/>
                  </a:lnTo>
                  <a:lnTo>
                    <a:pt x="70" y="136"/>
                  </a:lnTo>
                  <a:lnTo>
                    <a:pt x="68" y="136"/>
                  </a:lnTo>
                  <a:lnTo>
                    <a:pt x="68" y="138"/>
                  </a:lnTo>
                  <a:lnTo>
                    <a:pt x="66" y="138"/>
                  </a:lnTo>
                  <a:lnTo>
                    <a:pt x="64" y="138"/>
                  </a:lnTo>
                  <a:lnTo>
                    <a:pt x="62" y="138"/>
                  </a:lnTo>
                  <a:lnTo>
                    <a:pt x="62" y="136"/>
                  </a:lnTo>
                  <a:lnTo>
                    <a:pt x="64" y="136"/>
                  </a:lnTo>
                  <a:lnTo>
                    <a:pt x="64" y="134"/>
                  </a:lnTo>
                  <a:lnTo>
                    <a:pt x="66" y="134"/>
                  </a:lnTo>
                  <a:lnTo>
                    <a:pt x="64" y="132"/>
                  </a:lnTo>
                  <a:lnTo>
                    <a:pt x="64" y="134"/>
                  </a:lnTo>
                  <a:lnTo>
                    <a:pt x="62" y="134"/>
                  </a:lnTo>
                  <a:lnTo>
                    <a:pt x="62" y="136"/>
                  </a:lnTo>
                  <a:lnTo>
                    <a:pt x="62" y="134"/>
                  </a:lnTo>
                  <a:lnTo>
                    <a:pt x="60" y="134"/>
                  </a:lnTo>
                  <a:lnTo>
                    <a:pt x="60" y="136"/>
                  </a:lnTo>
                  <a:lnTo>
                    <a:pt x="62" y="136"/>
                  </a:lnTo>
                  <a:lnTo>
                    <a:pt x="60" y="136"/>
                  </a:lnTo>
                  <a:lnTo>
                    <a:pt x="58" y="136"/>
                  </a:lnTo>
                  <a:lnTo>
                    <a:pt x="56" y="136"/>
                  </a:lnTo>
                  <a:lnTo>
                    <a:pt x="56" y="134"/>
                  </a:lnTo>
                  <a:lnTo>
                    <a:pt x="54" y="134"/>
                  </a:lnTo>
                  <a:lnTo>
                    <a:pt x="54" y="136"/>
                  </a:lnTo>
                  <a:lnTo>
                    <a:pt x="56" y="136"/>
                  </a:lnTo>
                  <a:lnTo>
                    <a:pt x="56" y="138"/>
                  </a:lnTo>
                  <a:lnTo>
                    <a:pt x="54" y="138"/>
                  </a:lnTo>
                  <a:lnTo>
                    <a:pt x="54" y="136"/>
                  </a:lnTo>
                  <a:lnTo>
                    <a:pt x="52" y="136"/>
                  </a:lnTo>
                  <a:lnTo>
                    <a:pt x="54" y="136"/>
                  </a:lnTo>
                  <a:lnTo>
                    <a:pt x="54" y="134"/>
                  </a:lnTo>
                  <a:lnTo>
                    <a:pt x="52" y="134"/>
                  </a:lnTo>
                  <a:lnTo>
                    <a:pt x="52" y="132"/>
                  </a:lnTo>
                  <a:lnTo>
                    <a:pt x="50" y="132"/>
                  </a:lnTo>
                  <a:lnTo>
                    <a:pt x="50" y="134"/>
                  </a:lnTo>
                  <a:lnTo>
                    <a:pt x="50" y="136"/>
                  </a:lnTo>
                  <a:lnTo>
                    <a:pt x="48" y="136"/>
                  </a:lnTo>
                  <a:lnTo>
                    <a:pt x="46" y="136"/>
                  </a:lnTo>
                  <a:lnTo>
                    <a:pt x="46" y="138"/>
                  </a:lnTo>
                  <a:lnTo>
                    <a:pt x="46" y="136"/>
                  </a:lnTo>
                  <a:lnTo>
                    <a:pt x="46" y="134"/>
                  </a:lnTo>
                  <a:lnTo>
                    <a:pt x="40" y="134"/>
                  </a:lnTo>
                  <a:lnTo>
                    <a:pt x="40" y="136"/>
                  </a:lnTo>
                  <a:lnTo>
                    <a:pt x="38" y="134"/>
                  </a:lnTo>
                  <a:lnTo>
                    <a:pt x="36" y="134"/>
                  </a:lnTo>
                  <a:lnTo>
                    <a:pt x="34" y="134"/>
                  </a:lnTo>
                  <a:lnTo>
                    <a:pt x="34" y="136"/>
                  </a:lnTo>
                  <a:lnTo>
                    <a:pt x="34" y="136"/>
                  </a:lnTo>
                  <a:lnTo>
                    <a:pt x="34" y="134"/>
                  </a:lnTo>
                  <a:lnTo>
                    <a:pt x="34" y="132"/>
                  </a:lnTo>
                  <a:lnTo>
                    <a:pt x="34" y="130"/>
                  </a:lnTo>
                  <a:lnTo>
                    <a:pt x="32" y="128"/>
                  </a:lnTo>
                  <a:lnTo>
                    <a:pt x="30" y="128"/>
                  </a:lnTo>
                  <a:lnTo>
                    <a:pt x="30" y="130"/>
                  </a:lnTo>
                  <a:lnTo>
                    <a:pt x="28" y="130"/>
                  </a:lnTo>
                  <a:lnTo>
                    <a:pt x="30" y="130"/>
                  </a:lnTo>
                  <a:lnTo>
                    <a:pt x="30" y="132"/>
                  </a:lnTo>
                  <a:lnTo>
                    <a:pt x="32" y="132"/>
                  </a:lnTo>
                  <a:lnTo>
                    <a:pt x="30" y="134"/>
                  </a:lnTo>
                  <a:lnTo>
                    <a:pt x="28" y="134"/>
                  </a:lnTo>
                  <a:lnTo>
                    <a:pt x="26" y="134"/>
                  </a:lnTo>
                  <a:lnTo>
                    <a:pt x="24" y="134"/>
                  </a:lnTo>
                  <a:lnTo>
                    <a:pt x="24" y="132"/>
                  </a:lnTo>
                  <a:lnTo>
                    <a:pt x="22" y="132"/>
                  </a:lnTo>
                  <a:lnTo>
                    <a:pt x="22" y="130"/>
                  </a:lnTo>
                  <a:lnTo>
                    <a:pt x="22" y="128"/>
                  </a:lnTo>
                  <a:lnTo>
                    <a:pt x="24" y="128"/>
                  </a:lnTo>
                  <a:lnTo>
                    <a:pt x="26" y="128"/>
                  </a:lnTo>
                  <a:lnTo>
                    <a:pt x="24" y="128"/>
                  </a:lnTo>
                  <a:lnTo>
                    <a:pt x="24" y="126"/>
                  </a:lnTo>
                  <a:lnTo>
                    <a:pt x="22" y="126"/>
                  </a:lnTo>
                  <a:lnTo>
                    <a:pt x="22" y="126"/>
                  </a:lnTo>
                  <a:lnTo>
                    <a:pt x="20" y="126"/>
                  </a:lnTo>
                  <a:lnTo>
                    <a:pt x="18" y="126"/>
                  </a:lnTo>
                  <a:lnTo>
                    <a:pt x="18" y="126"/>
                  </a:lnTo>
                  <a:lnTo>
                    <a:pt x="18" y="128"/>
                  </a:lnTo>
                  <a:lnTo>
                    <a:pt x="18" y="130"/>
                  </a:lnTo>
                  <a:lnTo>
                    <a:pt x="16" y="130"/>
                  </a:lnTo>
                  <a:lnTo>
                    <a:pt x="16" y="128"/>
                  </a:lnTo>
                  <a:lnTo>
                    <a:pt x="16" y="126"/>
                  </a:lnTo>
                  <a:lnTo>
                    <a:pt x="16" y="126"/>
                  </a:lnTo>
                  <a:lnTo>
                    <a:pt x="14" y="126"/>
                  </a:lnTo>
                  <a:lnTo>
                    <a:pt x="12" y="126"/>
                  </a:lnTo>
                  <a:lnTo>
                    <a:pt x="12" y="126"/>
                  </a:lnTo>
                  <a:lnTo>
                    <a:pt x="12" y="128"/>
                  </a:lnTo>
                  <a:lnTo>
                    <a:pt x="10" y="128"/>
                  </a:lnTo>
                  <a:lnTo>
                    <a:pt x="10" y="126"/>
                  </a:lnTo>
                  <a:lnTo>
                    <a:pt x="8" y="126"/>
                  </a:lnTo>
                  <a:lnTo>
                    <a:pt x="6" y="126"/>
                  </a:lnTo>
                  <a:lnTo>
                    <a:pt x="4" y="126"/>
                  </a:lnTo>
                  <a:lnTo>
                    <a:pt x="2" y="126"/>
                  </a:lnTo>
                  <a:lnTo>
                    <a:pt x="0" y="126"/>
                  </a:lnTo>
                  <a:lnTo>
                    <a:pt x="2" y="124"/>
                  </a:lnTo>
                  <a:lnTo>
                    <a:pt x="2" y="122"/>
                  </a:lnTo>
                  <a:lnTo>
                    <a:pt x="2" y="118"/>
                  </a:lnTo>
                  <a:lnTo>
                    <a:pt x="2" y="116"/>
                  </a:lnTo>
                  <a:lnTo>
                    <a:pt x="2" y="114"/>
                  </a:lnTo>
                  <a:lnTo>
                    <a:pt x="2" y="110"/>
                  </a:lnTo>
                  <a:lnTo>
                    <a:pt x="2" y="108"/>
                  </a:lnTo>
                  <a:lnTo>
                    <a:pt x="2" y="106"/>
                  </a:lnTo>
                  <a:lnTo>
                    <a:pt x="2" y="104"/>
                  </a:lnTo>
                  <a:lnTo>
                    <a:pt x="2" y="102"/>
                  </a:lnTo>
                  <a:lnTo>
                    <a:pt x="2" y="100"/>
                  </a:lnTo>
                  <a:lnTo>
                    <a:pt x="2" y="98"/>
                  </a:lnTo>
                  <a:lnTo>
                    <a:pt x="2" y="96"/>
                  </a:lnTo>
                  <a:lnTo>
                    <a:pt x="2" y="94"/>
                  </a:lnTo>
                  <a:lnTo>
                    <a:pt x="2" y="92"/>
                  </a:lnTo>
                  <a:lnTo>
                    <a:pt x="2" y="90"/>
                  </a:lnTo>
                  <a:lnTo>
                    <a:pt x="2" y="88"/>
                  </a:lnTo>
                  <a:lnTo>
                    <a:pt x="2" y="86"/>
                  </a:lnTo>
                  <a:lnTo>
                    <a:pt x="2" y="84"/>
                  </a:lnTo>
                  <a:lnTo>
                    <a:pt x="2" y="80"/>
                  </a:lnTo>
                  <a:lnTo>
                    <a:pt x="2" y="78"/>
                  </a:lnTo>
                  <a:lnTo>
                    <a:pt x="2" y="78"/>
                  </a:lnTo>
                  <a:lnTo>
                    <a:pt x="2" y="76"/>
                  </a:lnTo>
                  <a:lnTo>
                    <a:pt x="2" y="74"/>
                  </a:lnTo>
                  <a:lnTo>
                    <a:pt x="2" y="72"/>
                  </a:lnTo>
                  <a:lnTo>
                    <a:pt x="2" y="70"/>
                  </a:lnTo>
                  <a:lnTo>
                    <a:pt x="2" y="66"/>
                  </a:lnTo>
                  <a:lnTo>
                    <a:pt x="2" y="64"/>
                  </a:lnTo>
                  <a:lnTo>
                    <a:pt x="2" y="62"/>
                  </a:lnTo>
                  <a:lnTo>
                    <a:pt x="2" y="60"/>
                  </a:lnTo>
                  <a:lnTo>
                    <a:pt x="2" y="58"/>
                  </a:lnTo>
                  <a:lnTo>
                    <a:pt x="2" y="54"/>
                  </a:lnTo>
                  <a:lnTo>
                    <a:pt x="2" y="50"/>
                  </a:lnTo>
                  <a:lnTo>
                    <a:pt x="2" y="48"/>
                  </a:lnTo>
                  <a:lnTo>
                    <a:pt x="2" y="46"/>
                  </a:lnTo>
                  <a:lnTo>
                    <a:pt x="2" y="44"/>
                  </a:lnTo>
                  <a:lnTo>
                    <a:pt x="2" y="42"/>
                  </a:lnTo>
                  <a:lnTo>
                    <a:pt x="2" y="38"/>
                  </a:lnTo>
                  <a:lnTo>
                    <a:pt x="2" y="36"/>
                  </a:lnTo>
                  <a:lnTo>
                    <a:pt x="2" y="34"/>
                  </a:lnTo>
                  <a:lnTo>
                    <a:pt x="2" y="32"/>
                  </a:lnTo>
                  <a:lnTo>
                    <a:pt x="2" y="30"/>
                  </a:lnTo>
                  <a:lnTo>
                    <a:pt x="2" y="30"/>
                  </a:lnTo>
                  <a:lnTo>
                    <a:pt x="2" y="28"/>
                  </a:lnTo>
                  <a:lnTo>
                    <a:pt x="2" y="26"/>
                  </a:lnTo>
                  <a:lnTo>
                    <a:pt x="2" y="24"/>
                  </a:lnTo>
                  <a:lnTo>
                    <a:pt x="6" y="24"/>
                  </a:lnTo>
                  <a:lnTo>
                    <a:pt x="10" y="26"/>
                  </a:lnTo>
                  <a:lnTo>
                    <a:pt x="12" y="26"/>
                  </a:lnTo>
                  <a:lnTo>
                    <a:pt x="14" y="26"/>
                  </a:lnTo>
                  <a:lnTo>
                    <a:pt x="22" y="28"/>
                  </a:lnTo>
                  <a:lnTo>
                    <a:pt x="24" y="28"/>
                  </a:lnTo>
                  <a:lnTo>
                    <a:pt x="26" y="28"/>
                  </a:lnTo>
                  <a:lnTo>
                    <a:pt x="28" y="28"/>
                  </a:lnTo>
                  <a:lnTo>
                    <a:pt x="30" y="28"/>
                  </a:lnTo>
                  <a:lnTo>
                    <a:pt x="32" y="30"/>
                  </a:lnTo>
                  <a:lnTo>
                    <a:pt x="34" y="30"/>
                  </a:lnTo>
                  <a:lnTo>
                    <a:pt x="34" y="30"/>
                  </a:lnTo>
                  <a:lnTo>
                    <a:pt x="36" y="30"/>
                  </a:lnTo>
                  <a:lnTo>
                    <a:pt x="38" y="30"/>
                  </a:lnTo>
                  <a:lnTo>
                    <a:pt x="40" y="30"/>
                  </a:lnTo>
                  <a:lnTo>
                    <a:pt x="42" y="30"/>
                  </a:lnTo>
                  <a:lnTo>
                    <a:pt x="44" y="30"/>
                  </a:lnTo>
                  <a:lnTo>
                    <a:pt x="46" y="30"/>
                  </a:lnTo>
                  <a:lnTo>
                    <a:pt x="48" y="30"/>
                  </a:lnTo>
                  <a:lnTo>
                    <a:pt x="50" y="30"/>
                  </a:lnTo>
                  <a:lnTo>
                    <a:pt x="52" y="30"/>
                  </a:lnTo>
                  <a:lnTo>
                    <a:pt x="54" y="30"/>
                  </a:lnTo>
                  <a:lnTo>
                    <a:pt x="54" y="32"/>
                  </a:lnTo>
                  <a:lnTo>
                    <a:pt x="56" y="32"/>
                  </a:lnTo>
                  <a:lnTo>
                    <a:pt x="58" y="32"/>
                  </a:lnTo>
                  <a:lnTo>
                    <a:pt x="60" y="32"/>
                  </a:lnTo>
                  <a:lnTo>
                    <a:pt x="64" y="32"/>
                  </a:lnTo>
                  <a:lnTo>
                    <a:pt x="68" y="34"/>
                  </a:lnTo>
                  <a:lnTo>
                    <a:pt x="76" y="34"/>
                  </a:lnTo>
                  <a:lnTo>
                    <a:pt x="78" y="36"/>
                  </a:lnTo>
                  <a:lnTo>
                    <a:pt x="82" y="36"/>
                  </a:lnTo>
                  <a:lnTo>
                    <a:pt x="84" y="36"/>
                  </a:lnTo>
                  <a:lnTo>
                    <a:pt x="86" y="36"/>
                  </a:lnTo>
                  <a:lnTo>
                    <a:pt x="88" y="36"/>
                  </a:lnTo>
                  <a:lnTo>
                    <a:pt x="92" y="38"/>
                  </a:lnTo>
                  <a:lnTo>
                    <a:pt x="96" y="38"/>
                  </a:lnTo>
                  <a:lnTo>
                    <a:pt x="100" y="38"/>
                  </a:lnTo>
                  <a:lnTo>
                    <a:pt x="102" y="40"/>
                  </a:lnTo>
                  <a:lnTo>
                    <a:pt x="104" y="40"/>
                  </a:lnTo>
                  <a:lnTo>
                    <a:pt x="106" y="40"/>
                  </a:lnTo>
                  <a:lnTo>
                    <a:pt x="108" y="40"/>
                  </a:lnTo>
                  <a:lnTo>
                    <a:pt x="108" y="38"/>
                  </a:lnTo>
                  <a:lnTo>
                    <a:pt x="108" y="36"/>
                  </a:lnTo>
                  <a:lnTo>
                    <a:pt x="108" y="34"/>
                  </a:lnTo>
                  <a:lnTo>
                    <a:pt x="108" y="32"/>
                  </a:lnTo>
                  <a:lnTo>
                    <a:pt x="108" y="30"/>
                  </a:lnTo>
                  <a:lnTo>
                    <a:pt x="110" y="30"/>
                  </a:lnTo>
                  <a:lnTo>
                    <a:pt x="112" y="30"/>
                  </a:lnTo>
                  <a:lnTo>
                    <a:pt x="114" y="32"/>
                  </a:lnTo>
                  <a:lnTo>
                    <a:pt x="114" y="34"/>
                  </a:lnTo>
                  <a:lnTo>
                    <a:pt x="112" y="34"/>
                  </a:lnTo>
                  <a:lnTo>
                    <a:pt x="114" y="36"/>
                  </a:lnTo>
                  <a:lnTo>
                    <a:pt x="114" y="34"/>
                  </a:lnTo>
                  <a:lnTo>
                    <a:pt x="116" y="34"/>
                  </a:lnTo>
                  <a:lnTo>
                    <a:pt x="116" y="32"/>
                  </a:lnTo>
                  <a:lnTo>
                    <a:pt x="114" y="30"/>
                  </a:lnTo>
                  <a:lnTo>
                    <a:pt x="114" y="30"/>
                  </a:lnTo>
                  <a:lnTo>
                    <a:pt x="114" y="28"/>
                  </a:lnTo>
                  <a:lnTo>
                    <a:pt x="114" y="30"/>
                  </a:lnTo>
                  <a:lnTo>
                    <a:pt x="116" y="30"/>
                  </a:lnTo>
                  <a:lnTo>
                    <a:pt x="116" y="28"/>
                  </a:lnTo>
                  <a:lnTo>
                    <a:pt x="118" y="28"/>
                  </a:lnTo>
                  <a:lnTo>
                    <a:pt x="120" y="28"/>
                  </a:lnTo>
                  <a:lnTo>
                    <a:pt x="122" y="28"/>
                  </a:lnTo>
                  <a:lnTo>
                    <a:pt x="124" y="28"/>
                  </a:lnTo>
                  <a:lnTo>
                    <a:pt x="124" y="30"/>
                  </a:lnTo>
                  <a:lnTo>
                    <a:pt x="126" y="30"/>
                  </a:lnTo>
                  <a:lnTo>
                    <a:pt x="126" y="28"/>
                  </a:lnTo>
                  <a:lnTo>
                    <a:pt x="124" y="28"/>
                  </a:lnTo>
                  <a:lnTo>
                    <a:pt x="124" y="26"/>
                  </a:lnTo>
                  <a:lnTo>
                    <a:pt x="126" y="26"/>
                  </a:lnTo>
                  <a:lnTo>
                    <a:pt x="128" y="26"/>
                  </a:lnTo>
                  <a:lnTo>
                    <a:pt x="128" y="28"/>
                  </a:lnTo>
                  <a:lnTo>
                    <a:pt x="128" y="30"/>
                  </a:lnTo>
                  <a:lnTo>
                    <a:pt x="130" y="30"/>
                  </a:lnTo>
                  <a:lnTo>
                    <a:pt x="130" y="30"/>
                  </a:lnTo>
                  <a:lnTo>
                    <a:pt x="130" y="30"/>
                  </a:lnTo>
                  <a:lnTo>
                    <a:pt x="132" y="30"/>
                  </a:lnTo>
                  <a:lnTo>
                    <a:pt x="132" y="30"/>
                  </a:lnTo>
                  <a:lnTo>
                    <a:pt x="134" y="30"/>
                  </a:lnTo>
                  <a:lnTo>
                    <a:pt x="134" y="28"/>
                  </a:lnTo>
                  <a:lnTo>
                    <a:pt x="136" y="26"/>
                  </a:lnTo>
                  <a:lnTo>
                    <a:pt x="136" y="24"/>
                  </a:lnTo>
                  <a:lnTo>
                    <a:pt x="136" y="22"/>
                  </a:lnTo>
                  <a:lnTo>
                    <a:pt x="136" y="20"/>
                  </a:lnTo>
                  <a:lnTo>
                    <a:pt x="136" y="18"/>
                  </a:lnTo>
                  <a:lnTo>
                    <a:pt x="138" y="18"/>
                  </a:lnTo>
                  <a:lnTo>
                    <a:pt x="140" y="18"/>
                  </a:lnTo>
                  <a:lnTo>
                    <a:pt x="140" y="16"/>
                  </a:lnTo>
                  <a:lnTo>
                    <a:pt x="142" y="16"/>
                  </a:lnTo>
                  <a:lnTo>
                    <a:pt x="142" y="14"/>
                  </a:lnTo>
                  <a:lnTo>
                    <a:pt x="144" y="12"/>
                  </a:lnTo>
                  <a:lnTo>
                    <a:pt x="146" y="12"/>
                  </a:lnTo>
                  <a:lnTo>
                    <a:pt x="146" y="10"/>
                  </a:lnTo>
                  <a:lnTo>
                    <a:pt x="146" y="8"/>
                  </a:lnTo>
                  <a:lnTo>
                    <a:pt x="148" y="6"/>
                  </a:lnTo>
                  <a:lnTo>
                    <a:pt x="148" y="4"/>
                  </a:lnTo>
                  <a:lnTo>
                    <a:pt x="148" y="2"/>
                  </a:lnTo>
                  <a:lnTo>
                    <a:pt x="150" y="2"/>
                  </a:lnTo>
                  <a:lnTo>
                    <a:pt x="152" y="0"/>
                  </a:lnTo>
                  <a:lnTo>
                    <a:pt x="154" y="0"/>
                  </a:lnTo>
                  <a:lnTo>
                    <a:pt x="154" y="4"/>
                  </a:lnTo>
                  <a:lnTo>
                    <a:pt x="156" y="6"/>
                  </a:lnTo>
                  <a:lnTo>
                    <a:pt x="154" y="6"/>
                  </a:lnTo>
                  <a:lnTo>
                    <a:pt x="152" y="6"/>
                  </a:lnTo>
                  <a:lnTo>
                    <a:pt x="152" y="4"/>
                  </a:lnTo>
                  <a:lnTo>
                    <a:pt x="150" y="6"/>
                  </a:lnTo>
                  <a:lnTo>
                    <a:pt x="156" y="8"/>
                  </a:lnTo>
                  <a:lnTo>
                    <a:pt x="156" y="6"/>
                  </a:lnTo>
                  <a:lnTo>
                    <a:pt x="156" y="8"/>
                  </a:lnTo>
                  <a:lnTo>
                    <a:pt x="156" y="10"/>
                  </a:lnTo>
                  <a:lnTo>
                    <a:pt x="156" y="14"/>
                  </a:lnTo>
                  <a:lnTo>
                    <a:pt x="154" y="14"/>
                  </a:lnTo>
                  <a:lnTo>
                    <a:pt x="152" y="16"/>
                  </a:lnTo>
                  <a:lnTo>
                    <a:pt x="150" y="18"/>
                  </a:lnTo>
                  <a:lnTo>
                    <a:pt x="152" y="20"/>
                  </a:lnTo>
                  <a:lnTo>
                    <a:pt x="158" y="20"/>
                  </a:lnTo>
                  <a:lnTo>
                    <a:pt x="160" y="20"/>
                  </a:lnTo>
                  <a:lnTo>
                    <a:pt x="164" y="18"/>
                  </a:lnTo>
                  <a:lnTo>
                    <a:pt x="164" y="20"/>
                  </a:lnTo>
                  <a:lnTo>
                    <a:pt x="150" y="24"/>
                  </a:lnTo>
                  <a:lnTo>
                    <a:pt x="148" y="26"/>
                  </a:lnTo>
                  <a:lnTo>
                    <a:pt x="146" y="28"/>
                  </a:lnTo>
                  <a:lnTo>
                    <a:pt x="144" y="28"/>
                  </a:lnTo>
                  <a:lnTo>
                    <a:pt x="144" y="30"/>
                  </a:lnTo>
                  <a:lnTo>
                    <a:pt x="146" y="28"/>
                  </a:lnTo>
                  <a:lnTo>
                    <a:pt x="148" y="28"/>
                  </a:lnTo>
                  <a:lnTo>
                    <a:pt x="150" y="26"/>
                  </a:lnTo>
                  <a:lnTo>
                    <a:pt x="150" y="28"/>
                  </a:lnTo>
                  <a:lnTo>
                    <a:pt x="152" y="26"/>
                  </a:lnTo>
                  <a:lnTo>
                    <a:pt x="154" y="24"/>
                  </a:lnTo>
                  <a:lnTo>
                    <a:pt x="156" y="22"/>
                  </a:lnTo>
                  <a:lnTo>
                    <a:pt x="160" y="22"/>
                  </a:lnTo>
                  <a:lnTo>
                    <a:pt x="166" y="20"/>
                  </a:lnTo>
                  <a:lnTo>
                    <a:pt x="168" y="22"/>
                  </a:lnTo>
                  <a:lnTo>
                    <a:pt x="170" y="22"/>
                  </a:lnTo>
                  <a:lnTo>
                    <a:pt x="170" y="24"/>
                  </a:lnTo>
                  <a:lnTo>
                    <a:pt x="168" y="26"/>
                  </a:lnTo>
                  <a:lnTo>
                    <a:pt x="168" y="28"/>
                  </a:lnTo>
                  <a:lnTo>
                    <a:pt x="168" y="30"/>
                  </a:lnTo>
                  <a:lnTo>
                    <a:pt x="166" y="30"/>
                  </a:lnTo>
                  <a:lnTo>
                    <a:pt x="164" y="30"/>
                  </a:lnTo>
                  <a:lnTo>
                    <a:pt x="164" y="32"/>
                  </a:lnTo>
                  <a:lnTo>
                    <a:pt x="162" y="32"/>
                  </a:lnTo>
                  <a:lnTo>
                    <a:pt x="162" y="34"/>
                  </a:lnTo>
                  <a:lnTo>
                    <a:pt x="162" y="36"/>
                  </a:lnTo>
                  <a:lnTo>
                    <a:pt x="164" y="36"/>
                  </a:lnTo>
                  <a:lnTo>
                    <a:pt x="164" y="38"/>
                  </a:lnTo>
                  <a:lnTo>
                    <a:pt x="164" y="40"/>
                  </a:lnTo>
                  <a:lnTo>
                    <a:pt x="164" y="42"/>
                  </a:lnTo>
                  <a:lnTo>
                    <a:pt x="164" y="44"/>
                  </a:lnTo>
                  <a:lnTo>
                    <a:pt x="166" y="46"/>
                  </a:lnTo>
                  <a:lnTo>
                    <a:pt x="166" y="48"/>
                  </a:lnTo>
                  <a:lnTo>
                    <a:pt x="166" y="50"/>
                  </a:lnTo>
                  <a:lnTo>
                    <a:pt x="166" y="52"/>
                  </a:lnTo>
                  <a:lnTo>
                    <a:pt x="168" y="52"/>
                  </a:lnTo>
                  <a:lnTo>
                    <a:pt x="170" y="52"/>
                  </a:lnTo>
                  <a:lnTo>
                    <a:pt x="170" y="50"/>
                  </a:lnTo>
                  <a:lnTo>
                    <a:pt x="172" y="50"/>
                  </a:lnTo>
                  <a:lnTo>
                    <a:pt x="174" y="50"/>
                  </a:lnTo>
                  <a:lnTo>
                    <a:pt x="176" y="50"/>
                  </a:lnTo>
                  <a:lnTo>
                    <a:pt x="176" y="52"/>
                  </a:lnTo>
                  <a:lnTo>
                    <a:pt x="174" y="52"/>
                  </a:lnTo>
                  <a:lnTo>
                    <a:pt x="174" y="54"/>
                  </a:lnTo>
                  <a:lnTo>
                    <a:pt x="172" y="54"/>
                  </a:lnTo>
                  <a:lnTo>
                    <a:pt x="172" y="52"/>
                  </a:lnTo>
                  <a:lnTo>
                    <a:pt x="172" y="54"/>
                  </a:lnTo>
                  <a:lnTo>
                    <a:pt x="170" y="56"/>
                  </a:lnTo>
                  <a:lnTo>
                    <a:pt x="170" y="58"/>
                  </a:lnTo>
                  <a:lnTo>
                    <a:pt x="170" y="60"/>
                  </a:lnTo>
                  <a:lnTo>
                    <a:pt x="172" y="60"/>
                  </a:lnTo>
                  <a:lnTo>
                    <a:pt x="170" y="60"/>
                  </a:lnTo>
                  <a:lnTo>
                    <a:pt x="172" y="60"/>
                  </a:lnTo>
                  <a:lnTo>
                    <a:pt x="174" y="62"/>
                  </a:lnTo>
                  <a:lnTo>
                    <a:pt x="172" y="62"/>
                  </a:lnTo>
                  <a:lnTo>
                    <a:pt x="170" y="62"/>
                  </a:lnTo>
                  <a:lnTo>
                    <a:pt x="168" y="64"/>
                  </a:lnTo>
                  <a:lnTo>
                    <a:pt x="170" y="64"/>
                  </a:lnTo>
                  <a:lnTo>
                    <a:pt x="170" y="66"/>
                  </a:lnTo>
                  <a:lnTo>
                    <a:pt x="170" y="68"/>
                  </a:lnTo>
                  <a:lnTo>
                    <a:pt x="168" y="68"/>
                  </a:lnTo>
                  <a:lnTo>
                    <a:pt x="168" y="70"/>
                  </a:lnTo>
                  <a:lnTo>
                    <a:pt x="168" y="74"/>
                  </a:lnTo>
                  <a:lnTo>
                    <a:pt x="166" y="76"/>
                  </a:lnTo>
                  <a:lnTo>
                    <a:pt x="166" y="78"/>
                  </a:lnTo>
                  <a:lnTo>
                    <a:pt x="168" y="78"/>
                  </a:lnTo>
                  <a:lnTo>
                    <a:pt x="170" y="76"/>
                  </a:lnTo>
                  <a:lnTo>
                    <a:pt x="170" y="74"/>
                  </a:lnTo>
                  <a:lnTo>
                    <a:pt x="170" y="72"/>
                  </a:lnTo>
                  <a:lnTo>
                    <a:pt x="168" y="70"/>
                  </a:lnTo>
                  <a:lnTo>
                    <a:pt x="170" y="68"/>
                  </a:lnTo>
                  <a:lnTo>
                    <a:pt x="172" y="68"/>
                  </a:lnTo>
                  <a:lnTo>
                    <a:pt x="172" y="66"/>
                  </a:lnTo>
                  <a:lnTo>
                    <a:pt x="174" y="68"/>
                  </a:lnTo>
                  <a:lnTo>
                    <a:pt x="174" y="70"/>
                  </a:lnTo>
                  <a:lnTo>
                    <a:pt x="176" y="70"/>
                  </a:lnTo>
                  <a:lnTo>
                    <a:pt x="176" y="72"/>
                  </a:lnTo>
                  <a:lnTo>
                    <a:pt x="176" y="74"/>
                  </a:lnTo>
                  <a:lnTo>
                    <a:pt x="178" y="74"/>
                  </a:lnTo>
                  <a:lnTo>
                    <a:pt x="178" y="76"/>
                  </a:lnTo>
                  <a:lnTo>
                    <a:pt x="178" y="76"/>
                  </a:lnTo>
                  <a:lnTo>
                    <a:pt x="180" y="78"/>
                  </a:lnTo>
                  <a:lnTo>
                    <a:pt x="180" y="78"/>
                  </a:lnTo>
                  <a:lnTo>
                    <a:pt x="180" y="80"/>
                  </a:lnTo>
                  <a:lnTo>
                    <a:pt x="178" y="82"/>
                  </a:lnTo>
                  <a:lnTo>
                    <a:pt x="178" y="84"/>
                  </a:lnTo>
                  <a:lnTo>
                    <a:pt x="178" y="84"/>
                  </a:lnTo>
                  <a:lnTo>
                    <a:pt x="178" y="86"/>
                  </a:lnTo>
                  <a:lnTo>
                    <a:pt x="178" y="88"/>
                  </a:lnTo>
                  <a:lnTo>
                    <a:pt x="178" y="88"/>
                  </a:lnTo>
                  <a:lnTo>
                    <a:pt x="178" y="90"/>
                  </a:lnTo>
                  <a:lnTo>
                    <a:pt x="180" y="90"/>
                  </a:lnTo>
                  <a:lnTo>
                    <a:pt x="180" y="92"/>
                  </a:lnTo>
                  <a:lnTo>
                    <a:pt x="178" y="90"/>
                  </a:lnTo>
                  <a:lnTo>
                    <a:pt x="178" y="90"/>
                  </a:lnTo>
                  <a:lnTo>
                    <a:pt x="178" y="92"/>
                  </a:lnTo>
                  <a:lnTo>
                    <a:pt x="178" y="92"/>
                  </a:lnTo>
                  <a:lnTo>
                    <a:pt x="178" y="94"/>
                  </a:lnTo>
                  <a:lnTo>
                    <a:pt x="178" y="96"/>
                  </a:lnTo>
                  <a:lnTo>
                    <a:pt x="180" y="96"/>
                  </a:lnTo>
                  <a:lnTo>
                    <a:pt x="180" y="98"/>
                  </a:lnTo>
                  <a:lnTo>
                    <a:pt x="182" y="100"/>
                  </a:lnTo>
                  <a:lnTo>
                    <a:pt x="184" y="102"/>
                  </a:lnTo>
                  <a:lnTo>
                    <a:pt x="184" y="104"/>
                  </a:lnTo>
                  <a:lnTo>
                    <a:pt x="182" y="104"/>
                  </a:lnTo>
                  <a:lnTo>
                    <a:pt x="180" y="102"/>
                  </a:lnTo>
                  <a:lnTo>
                    <a:pt x="180" y="100"/>
                  </a:lnTo>
                  <a:lnTo>
                    <a:pt x="180" y="102"/>
                  </a:lnTo>
                  <a:lnTo>
                    <a:pt x="178" y="102"/>
                  </a:lnTo>
                  <a:lnTo>
                    <a:pt x="178" y="102"/>
                  </a:lnTo>
                  <a:lnTo>
                    <a:pt x="178" y="100"/>
                  </a:lnTo>
                  <a:lnTo>
                    <a:pt x="176" y="102"/>
                  </a:lnTo>
                  <a:lnTo>
                    <a:pt x="176" y="104"/>
                  </a:lnTo>
                  <a:lnTo>
                    <a:pt x="178" y="104"/>
                  </a:lnTo>
                  <a:lnTo>
                    <a:pt x="178" y="104"/>
                  </a:lnTo>
                  <a:lnTo>
                    <a:pt x="180" y="104"/>
                  </a:lnTo>
                  <a:lnTo>
                    <a:pt x="180" y="106"/>
                  </a:lnTo>
                  <a:lnTo>
                    <a:pt x="180" y="108"/>
                  </a:lnTo>
                  <a:lnTo>
                    <a:pt x="180" y="110"/>
                  </a:lnTo>
                  <a:lnTo>
                    <a:pt x="182" y="110"/>
                  </a:lnTo>
                  <a:lnTo>
                    <a:pt x="182" y="112"/>
                  </a:lnTo>
                  <a:lnTo>
                    <a:pt x="184" y="112"/>
                  </a:lnTo>
                  <a:lnTo>
                    <a:pt x="184" y="114"/>
                  </a:lnTo>
                  <a:lnTo>
                    <a:pt x="186" y="114"/>
                  </a:lnTo>
                  <a:lnTo>
                    <a:pt x="186" y="116"/>
                  </a:lnTo>
                  <a:lnTo>
                    <a:pt x="188" y="116"/>
                  </a:lnTo>
                  <a:lnTo>
                    <a:pt x="190" y="116"/>
                  </a:lnTo>
                  <a:lnTo>
                    <a:pt x="192" y="118"/>
                  </a:lnTo>
                  <a:lnTo>
                    <a:pt x="194" y="118"/>
                  </a:lnTo>
                  <a:lnTo>
                    <a:pt x="196" y="118"/>
                  </a:lnTo>
                  <a:lnTo>
                    <a:pt x="198" y="118"/>
                  </a:lnTo>
                  <a:lnTo>
                    <a:pt x="200" y="118"/>
                  </a:lnTo>
                  <a:lnTo>
                    <a:pt x="202" y="118"/>
                  </a:lnTo>
                  <a:lnTo>
                    <a:pt x="204" y="120"/>
                  </a:lnTo>
                  <a:lnTo>
                    <a:pt x="204" y="118"/>
                  </a:lnTo>
                  <a:lnTo>
                    <a:pt x="206" y="118"/>
                  </a:lnTo>
                  <a:lnTo>
                    <a:pt x="208" y="118"/>
                  </a:lnTo>
                  <a:lnTo>
                    <a:pt x="210" y="120"/>
                  </a:lnTo>
                  <a:lnTo>
                    <a:pt x="210" y="122"/>
                  </a:lnTo>
                  <a:lnTo>
                    <a:pt x="208" y="122"/>
                  </a:lnTo>
                  <a:lnTo>
                    <a:pt x="208" y="124"/>
                  </a:lnTo>
                  <a:close/>
                  <a:moveTo>
                    <a:pt x="198" y="2"/>
                  </a:moveTo>
                  <a:lnTo>
                    <a:pt x="196" y="0"/>
                  </a:lnTo>
                  <a:lnTo>
                    <a:pt x="202" y="0"/>
                  </a:lnTo>
                  <a:lnTo>
                    <a:pt x="200" y="0"/>
                  </a:lnTo>
                  <a:lnTo>
                    <a:pt x="198" y="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3" name="Freeform 288"/>
            <p:cNvSpPr>
              <a:spLocks noEditPoints="1"/>
            </p:cNvSpPr>
            <p:nvPr/>
          </p:nvSpPr>
          <p:spPr bwMode="auto">
            <a:xfrm>
              <a:off x="6600825" y="5621338"/>
              <a:ext cx="390525" cy="171450"/>
            </a:xfrm>
            <a:custGeom>
              <a:avLst/>
              <a:gdLst>
                <a:gd name="T0" fmla="*/ 236 w 246"/>
                <a:gd name="T1" fmla="*/ 64 h 108"/>
                <a:gd name="T2" fmla="*/ 246 w 246"/>
                <a:gd name="T3" fmla="*/ 68 h 108"/>
                <a:gd name="T4" fmla="*/ 246 w 246"/>
                <a:gd name="T5" fmla="*/ 66 h 108"/>
                <a:gd name="T6" fmla="*/ 186 w 246"/>
                <a:gd name="T7" fmla="*/ 58 h 108"/>
                <a:gd name="T8" fmla="*/ 240 w 246"/>
                <a:gd name="T9" fmla="*/ 58 h 108"/>
                <a:gd name="T10" fmla="*/ 184 w 246"/>
                <a:gd name="T11" fmla="*/ 54 h 108"/>
                <a:gd name="T12" fmla="*/ 178 w 246"/>
                <a:gd name="T13" fmla="*/ 50 h 108"/>
                <a:gd name="T14" fmla="*/ 190 w 246"/>
                <a:gd name="T15" fmla="*/ 50 h 108"/>
                <a:gd name="T16" fmla="*/ 180 w 246"/>
                <a:gd name="T17" fmla="*/ 50 h 108"/>
                <a:gd name="T18" fmla="*/ 240 w 246"/>
                <a:gd name="T19" fmla="*/ 50 h 108"/>
                <a:gd name="T20" fmla="*/ 238 w 246"/>
                <a:gd name="T21" fmla="*/ 36 h 108"/>
                <a:gd name="T22" fmla="*/ 234 w 246"/>
                <a:gd name="T23" fmla="*/ 44 h 108"/>
                <a:gd name="T24" fmla="*/ 234 w 246"/>
                <a:gd name="T25" fmla="*/ 34 h 108"/>
                <a:gd name="T26" fmla="*/ 186 w 246"/>
                <a:gd name="T27" fmla="*/ 36 h 108"/>
                <a:gd name="T28" fmla="*/ 210 w 246"/>
                <a:gd name="T29" fmla="*/ 18 h 108"/>
                <a:gd name="T30" fmla="*/ 210 w 246"/>
                <a:gd name="T31" fmla="*/ 16 h 108"/>
                <a:gd name="T32" fmla="*/ 220 w 246"/>
                <a:gd name="T33" fmla="*/ 2 h 108"/>
                <a:gd name="T34" fmla="*/ 234 w 246"/>
                <a:gd name="T35" fmla="*/ 32 h 108"/>
                <a:gd name="T36" fmla="*/ 226 w 246"/>
                <a:gd name="T37" fmla="*/ 26 h 108"/>
                <a:gd name="T38" fmla="*/ 222 w 246"/>
                <a:gd name="T39" fmla="*/ 18 h 108"/>
                <a:gd name="T40" fmla="*/ 222 w 246"/>
                <a:gd name="T41" fmla="*/ 16 h 108"/>
                <a:gd name="T42" fmla="*/ 224 w 246"/>
                <a:gd name="T43" fmla="*/ 10 h 108"/>
                <a:gd name="T44" fmla="*/ 228 w 246"/>
                <a:gd name="T45" fmla="*/ 8 h 108"/>
                <a:gd name="T46" fmla="*/ 232 w 246"/>
                <a:gd name="T47" fmla="*/ 20 h 108"/>
                <a:gd name="T48" fmla="*/ 182 w 246"/>
                <a:gd name="T49" fmla="*/ 34 h 108"/>
                <a:gd name="T50" fmla="*/ 182 w 246"/>
                <a:gd name="T51" fmla="*/ 40 h 108"/>
                <a:gd name="T52" fmla="*/ 172 w 246"/>
                <a:gd name="T53" fmla="*/ 42 h 108"/>
                <a:gd name="T54" fmla="*/ 168 w 246"/>
                <a:gd name="T55" fmla="*/ 42 h 108"/>
                <a:gd name="T56" fmla="*/ 180 w 246"/>
                <a:gd name="T57" fmla="*/ 42 h 108"/>
                <a:gd name="T58" fmla="*/ 176 w 246"/>
                <a:gd name="T59" fmla="*/ 50 h 108"/>
                <a:gd name="T60" fmla="*/ 172 w 246"/>
                <a:gd name="T61" fmla="*/ 50 h 108"/>
                <a:gd name="T62" fmla="*/ 172 w 246"/>
                <a:gd name="T63" fmla="*/ 54 h 108"/>
                <a:gd name="T64" fmla="*/ 180 w 246"/>
                <a:gd name="T65" fmla="*/ 56 h 108"/>
                <a:gd name="T66" fmla="*/ 180 w 246"/>
                <a:gd name="T67" fmla="*/ 62 h 108"/>
                <a:gd name="T68" fmla="*/ 180 w 246"/>
                <a:gd name="T69" fmla="*/ 64 h 108"/>
                <a:gd name="T70" fmla="*/ 176 w 246"/>
                <a:gd name="T71" fmla="*/ 72 h 108"/>
                <a:gd name="T72" fmla="*/ 188 w 246"/>
                <a:gd name="T73" fmla="*/ 68 h 108"/>
                <a:gd name="T74" fmla="*/ 192 w 246"/>
                <a:gd name="T75" fmla="*/ 72 h 108"/>
                <a:gd name="T76" fmla="*/ 184 w 246"/>
                <a:gd name="T77" fmla="*/ 86 h 108"/>
                <a:gd name="T78" fmla="*/ 176 w 246"/>
                <a:gd name="T79" fmla="*/ 98 h 108"/>
                <a:gd name="T80" fmla="*/ 168 w 246"/>
                <a:gd name="T81" fmla="*/ 94 h 108"/>
                <a:gd name="T82" fmla="*/ 160 w 246"/>
                <a:gd name="T83" fmla="*/ 96 h 108"/>
                <a:gd name="T84" fmla="*/ 158 w 246"/>
                <a:gd name="T85" fmla="*/ 104 h 108"/>
                <a:gd name="T86" fmla="*/ 152 w 246"/>
                <a:gd name="T87" fmla="*/ 104 h 108"/>
                <a:gd name="T88" fmla="*/ 132 w 246"/>
                <a:gd name="T89" fmla="*/ 104 h 108"/>
                <a:gd name="T90" fmla="*/ 102 w 246"/>
                <a:gd name="T91" fmla="*/ 100 h 108"/>
                <a:gd name="T92" fmla="*/ 86 w 246"/>
                <a:gd name="T93" fmla="*/ 98 h 108"/>
                <a:gd name="T94" fmla="*/ 70 w 246"/>
                <a:gd name="T95" fmla="*/ 96 h 108"/>
                <a:gd name="T96" fmla="*/ 46 w 246"/>
                <a:gd name="T97" fmla="*/ 86 h 108"/>
                <a:gd name="T98" fmla="*/ 46 w 246"/>
                <a:gd name="T99" fmla="*/ 60 h 108"/>
                <a:gd name="T100" fmla="*/ 20 w 246"/>
                <a:gd name="T101" fmla="*/ 58 h 108"/>
                <a:gd name="T102" fmla="*/ 2 w 246"/>
                <a:gd name="T103" fmla="*/ 50 h 108"/>
                <a:gd name="T104" fmla="*/ 8 w 246"/>
                <a:gd name="T105" fmla="*/ 24 h 108"/>
                <a:gd name="T106" fmla="*/ 14 w 246"/>
                <a:gd name="T107" fmla="*/ 10 h 108"/>
                <a:gd name="T108" fmla="*/ 24 w 246"/>
                <a:gd name="T109" fmla="*/ 0 h 108"/>
                <a:gd name="T110" fmla="*/ 42 w 246"/>
                <a:gd name="T111" fmla="*/ 2 h 108"/>
                <a:gd name="T112" fmla="*/ 74 w 246"/>
                <a:gd name="T113" fmla="*/ 2 h 108"/>
                <a:gd name="T114" fmla="*/ 108 w 246"/>
                <a:gd name="T115" fmla="*/ 2 h 108"/>
                <a:gd name="T116" fmla="*/ 152 w 246"/>
                <a:gd name="T117" fmla="*/ 2 h 108"/>
                <a:gd name="T118" fmla="*/ 180 w 246"/>
                <a:gd name="T119" fmla="*/ 4 h 108"/>
                <a:gd name="T120" fmla="*/ 176 w 246"/>
                <a:gd name="T121" fmla="*/ 12 h 108"/>
                <a:gd name="T122" fmla="*/ 184 w 246"/>
                <a:gd name="T123" fmla="*/ 2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6" h="108">
                  <a:moveTo>
                    <a:pt x="176" y="70"/>
                  </a:moveTo>
                  <a:lnTo>
                    <a:pt x="176" y="68"/>
                  </a:lnTo>
                  <a:lnTo>
                    <a:pt x="178" y="68"/>
                  </a:lnTo>
                  <a:lnTo>
                    <a:pt x="178" y="70"/>
                  </a:lnTo>
                  <a:lnTo>
                    <a:pt x="176" y="70"/>
                  </a:lnTo>
                  <a:close/>
                  <a:moveTo>
                    <a:pt x="238" y="66"/>
                  </a:moveTo>
                  <a:lnTo>
                    <a:pt x="238" y="68"/>
                  </a:lnTo>
                  <a:lnTo>
                    <a:pt x="236" y="66"/>
                  </a:lnTo>
                  <a:lnTo>
                    <a:pt x="236" y="64"/>
                  </a:lnTo>
                  <a:lnTo>
                    <a:pt x="238" y="64"/>
                  </a:lnTo>
                  <a:lnTo>
                    <a:pt x="238" y="66"/>
                  </a:lnTo>
                  <a:close/>
                  <a:moveTo>
                    <a:pt x="194" y="62"/>
                  </a:moveTo>
                  <a:lnTo>
                    <a:pt x="194" y="64"/>
                  </a:lnTo>
                  <a:lnTo>
                    <a:pt x="192" y="62"/>
                  </a:lnTo>
                  <a:lnTo>
                    <a:pt x="194" y="60"/>
                  </a:lnTo>
                  <a:lnTo>
                    <a:pt x="194" y="62"/>
                  </a:lnTo>
                  <a:close/>
                  <a:moveTo>
                    <a:pt x="246" y="66"/>
                  </a:moveTo>
                  <a:lnTo>
                    <a:pt x="246" y="68"/>
                  </a:lnTo>
                  <a:lnTo>
                    <a:pt x="240" y="68"/>
                  </a:lnTo>
                  <a:lnTo>
                    <a:pt x="240" y="66"/>
                  </a:lnTo>
                  <a:lnTo>
                    <a:pt x="240" y="64"/>
                  </a:lnTo>
                  <a:lnTo>
                    <a:pt x="242" y="62"/>
                  </a:lnTo>
                  <a:lnTo>
                    <a:pt x="242" y="60"/>
                  </a:lnTo>
                  <a:lnTo>
                    <a:pt x="244" y="60"/>
                  </a:lnTo>
                  <a:lnTo>
                    <a:pt x="246" y="62"/>
                  </a:lnTo>
                  <a:lnTo>
                    <a:pt x="246" y="64"/>
                  </a:lnTo>
                  <a:lnTo>
                    <a:pt x="246" y="66"/>
                  </a:lnTo>
                  <a:close/>
                  <a:moveTo>
                    <a:pt x="182" y="58"/>
                  </a:moveTo>
                  <a:lnTo>
                    <a:pt x="184" y="58"/>
                  </a:lnTo>
                  <a:lnTo>
                    <a:pt x="186" y="58"/>
                  </a:lnTo>
                  <a:lnTo>
                    <a:pt x="184" y="58"/>
                  </a:lnTo>
                  <a:lnTo>
                    <a:pt x="184" y="56"/>
                  </a:lnTo>
                  <a:lnTo>
                    <a:pt x="186" y="56"/>
                  </a:lnTo>
                  <a:lnTo>
                    <a:pt x="188" y="56"/>
                  </a:lnTo>
                  <a:lnTo>
                    <a:pt x="186" y="56"/>
                  </a:lnTo>
                  <a:lnTo>
                    <a:pt x="186" y="58"/>
                  </a:lnTo>
                  <a:lnTo>
                    <a:pt x="186" y="60"/>
                  </a:lnTo>
                  <a:lnTo>
                    <a:pt x="184" y="60"/>
                  </a:lnTo>
                  <a:lnTo>
                    <a:pt x="182" y="60"/>
                  </a:lnTo>
                  <a:lnTo>
                    <a:pt x="182" y="58"/>
                  </a:lnTo>
                  <a:close/>
                  <a:moveTo>
                    <a:pt x="242" y="54"/>
                  </a:moveTo>
                  <a:lnTo>
                    <a:pt x="244" y="56"/>
                  </a:lnTo>
                  <a:lnTo>
                    <a:pt x="242" y="58"/>
                  </a:lnTo>
                  <a:lnTo>
                    <a:pt x="240" y="60"/>
                  </a:lnTo>
                  <a:lnTo>
                    <a:pt x="240" y="58"/>
                  </a:lnTo>
                  <a:lnTo>
                    <a:pt x="240" y="56"/>
                  </a:lnTo>
                  <a:lnTo>
                    <a:pt x="240" y="54"/>
                  </a:lnTo>
                  <a:lnTo>
                    <a:pt x="242" y="54"/>
                  </a:lnTo>
                  <a:close/>
                  <a:moveTo>
                    <a:pt x="186" y="54"/>
                  </a:moveTo>
                  <a:lnTo>
                    <a:pt x="184" y="54"/>
                  </a:lnTo>
                  <a:lnTo>
                    <a:pt x="184" y="56"/>
                  </a:lnTo>
                  <a:lnTo>
                    <a:pt x="182" y="56"/>
                  </a:lnTo>
                  <a:lnTo>
                    <a:pt x="182" y="54"/>
                  </a:lnTo>
                  <a:lnTo>
                    <a:pt x="184" y="54"/>
                  </a:lnTo>
                  <a:lnTo>
                    <a:pt x="186" y="54"/>
                  </a:lnTo>
                  <a:close/>
                  <a:moveTo>
                    <a:pt x="190" y="54"/>
                  </a:moveTo>
                  <a:lnTo>
                    <a:pt x="188" y="54"/>
                  </a:lnTo>
                  <a:lnTo>
                    <a:pt x="188" y="52"/>
                  </a:lnTo>
                  <a:lnTo>
                    <a:pt x="188" y="50"/>
                  </a:lnTo>
                  <a:lnTo>
                    <a:pt x="190" y="50"/>
                  </a:lnTo>
                  <a:lnTo>
                    <a:pt x="190" y="52"/>
                  </a:lnTo>
                  <a:lnTo>
                    <a:pt x="190" y="54"/>
                  </a:lnTo>
                  <a:close/>
                  <a:moveTo>
                    <a:pt x="178" y="50"/>
                  </a:moveTo>
                  <a:lnTo>
                    <a:pt x="180" y="50"/>
                  </a:lnTo>
                  <a:lnTo>
                    <a:pt x="180" y="52"/>
                  </a:lnTo>
                  <a:lnTo>
                    <a:pt x="178" y="52"/>
                  </a:lnTo>
                  <a:lnTo>
                    <a:pt x="176" y="52"/>
                  </a:lnTo>
                  <a:lnTo>
                    <a:pt x="178" y="50"/>
                  </a:lnTo>
                  <a:close/>
                  <a:moveTo>
                    <a:pt x="190" y="50"/>
                  </a:moveTo>
                  <a:lnTo>
                    <a:pt x="190" y="50"/>
                  </a:lnTo>
                  <a:lnTo>
                    <a:pt x="188" y="50"/>
                  </a:lnTo>
                  <a:lnTo>
                    <a:pt x="190" y="50"/>
                  </a:lnTo>
                  <a:lnTo>
                    <a:pt x="190" y="48"/>
                  </a:lnTo>
                  <a:lnTo>
                    <a:pt x="190" y="50"/>
                  </a:lnTo>
                  <a:close/>
                  <a:moveTo>
                    <a:pt x="184" y="48"/>
                  </a:moveTo>
                  <a:lnTo>
                    <a:pt x="184" y="50"/>
                  </a:lnTo>
                  <a:lnTo>
                    <a:pt x="182" y="50"/>
                  </a:lnTo>
                  <a:lnTo>
                    <a:pt x="182" y="50"/>
                  </a:lnTo>
                  <a:lnTo>
                    <a:pt x="180" y="50"/>
                  </a:lnTo>
                  <a:lnTo>
                    <a:pt x="182" y="50"/>
                  </a:lnTo>
                  <a:lnTo>
                    <a:pt x="180" y="50"/>
                  </a:lnTo>
                  <a:lnTo>
                    <a:pt x="182" y="50"/>
                  </a:lnTo>
                  <a:lnTo>
                    <a:pt x="184" y="48"/>
                  </a:lnTo>
                  <a:close/>
                  <a:moveTo>
                    <a:pt x="238" y="46"/>
                  </a:moveTo>
                  <a:lnTo>
                    <a:pt x="240" y="48"/>
                  </a:lnTo>
                  <a:lnTo>
                    <a:pt x="240" y="46"/>
                  </a:lnTo>
                  <a:lnTo>
                    <a:pt x="240" y="48"/>
                  </a:lnTo>
                  <a:lnTo>
                    <a:pt x="242" y="50"/>
                  </a:lnTo>
                  <a:lnTo>
                    <a:pt x="240" y="50"/>
                  </a:lnTo>
                  <a:lnTo>
                    <a:pt x="240" y="50"/>
                  </a:lnTo>
                  <a:lnTo>
                    <a:pt x="240" y="52"/>
                  </a:lnTo>
                  <a:lnTo>
                    <a:pt x="238" y="52"/>
                  </a:lnTo>
                  <a:lnTo>
                    <a:pt x="240" y="52"/>
                  </a:lnTo>
                  <a:lnTo>
                    <a:pt x="238" y="50"/>
                  </a:lnTo>
                  <a:lnTo>
                    <a:pt x="238" y="50"/>
                  </a:lnTo>
                  <a:lnTo>
                    <a:pt x="238" y="48"/>
                  </a:lnTo>
                  <a:lnTo>
                    <a:pt x="238" y="46"/>
                  </a:lnTo>
                  <a:close/>
                  <a:moveTo>
                    <a:pt x="236" y="36"/>
                  </a:moveTo>
                  <a:lnTo>
                    <a:pt x="238" y="36"/>
                  </a:lnTo>
                  <a:lnTo>
                    <a:pt x="238" y="38"/>
                  </a:lnTo>
                  <a:lnTo>
                    <a:pt x="238" y="40"/>
                  </a:lnTo>
                  <a:lnTo>
                    <a:pt x="240" y="44"/>
                  </a:lnTo>
                  <a:lnTo>
                    <a:pt x="238" y="44"/>
                  </a:lnTo>
                  <a:lnTo>
                    <a:pt x="238" y="46"/>
                  </a:lnTo>
                  <a:lnTo>
                    <a:pt x="238" y="44"/>
                  </a:lnTo>
                  <a:lnTo>
                    <a:pt x="236" y="44"/>
                  </a:lnTo>
                  <a:lnTo>
                    <a:pt x="236" y="46"/>
                  </a:lnTo>
                  <a:lnTo>
                    <a:pt x="234" y="44"/>
                  </a:lnTo>
                  <a:lnTo>
                    <a:pt x="236" y="44"/>
                  </a:lnTo>
                  <a:lnTo>
                    <a:pt x="234" y="42"/>
                  </a:lnTo>
                  <a:lnTo>
                    <a:pt x="234" y="40"/>
                  </a:lnTo>
                  <a:lnTo>
                    <a:pt x="236" y="40"/>
                  </a:lnTo>
                  <a:lnTo>
                    <a:pt x="236" y="38"/>
                  </a:lnTo>
                  <a:lnTo>
                    <a:pt x="234" y="38"/>
                  </a:lnTo>
                  <a:lnTo>
                    <a:pt x="234" y="36"/>
                  </a:lnTo>
                  <a:lnTo>
                    <a:pt x="236" y="36"/>
                  </a:lnTo>
                  <a:close/>
                  <a:moveTo>
                    <a:pt x="234" y="34"/>
                  </a:moveTo>
                  <a:lnTo>
                    <a:pt x="232" y="36"/>
                  </a:lnTo>
                  <a:lnTo>
                    <a:pt x="232" y="34"/>
                  </a:lnTo>
                  <a:lnTo>
                    <a:pt x="232" y="32"/>
                  </a:lnTo>
                  <a:lnTo>
                    <a:pt x="234" y="34"/>
                  </a:lnTo>
                  <a:close/>
                  <a:moveTo>
                    <a:pt x="182" y="32"/>
                  </a:moveTo>
                  <a:lnTo>
                    <a:pt x="184" y="32"/>
                  </a:lnTo>
                  <a:lnTo>
                    <a:pt x="186" y="32"/>
                  </a:lnTo>
                  <a:lnTo>
                    <a:pt x="186" y="34"/>
                  </a:lnTo>
                  <a:lnTo>
                    <a:pt x="186" y="36"/>
                  </a:lnTo>
                  <a:lnTo>
                    <a:pt x="184" y="36"/>
                  </a:lnTo>
                  <a:lnTo>
                    <a:pt x="182" y="34"/>
                  </a:lnTo>
                  <a:lnTo>
                    <a:pt x="184" y="34"/>
                  </a:lnTo>
                  <a:lnTo>
                    <a:pt x="182" y="32"/>
                  </a:lnTo>
                  <a:close/>
                  <a:moveTo>
                    <a:pt x="200" y="16"/>
                  </a:moveTo>
                  <a:lnTo>
                    <a:pt x="198" y="18"/>
                  </a:lnTo>
                  <a:lnTo>
                    <a:pt x="198" y="16"/>
                  </a:lnTo>
                  <a:lnTo>
                    <a:pt x="200" y="16"/>
                  </a:lnTo>
                  <a:close/>
                  <a:moveTo>
                    <a:pt x="210" y="18"/>
                  </a:moveTo>
                  <a:lnTo>
                    <a:pt x="208" y="18"/>
                  </a:lnTo>
                  <a:lnTo>
                    <a:pt x="208" y="16"/>
                  </a:lnTo>
                  <a:lnTo>
                    <a:pt x="210" y="16"/>
                  </a:lnTo>
                  <a:lnTo>
                    <a:pt x="210" y="18"/>
                  </a:lnTo>
                  <a:close/>
                  <a:moveTo>
                    <a:pt x="214" y="16"/>
                  </a:moveTo>
                  <a:lnTo>
                    <a:pt x="214" y="18"/>
                  </a:lnTo>
                  <a:lnTo>
                    <a:pt x="212" y="16"/>
                  </a:lnTo>
                  <a:lnTo>
                    <a:pt x="212" y="18"/>
                  </a:lnTo>
                  <a:lnTo>
                    <a:pt x="210" y="16"/>
                  </a:lnTo>
                  <a:lnTo>
                    <a:pt x="212" y="16"/>
                  </a:lnTo>
                  <a:lnTo>
                    <a:pt x="214" y="16"/>
                  </a:lnTo>
                  <a:close/>
                  <a:moveTo>
                    <a:pt x="222" y="10"/>
                  </a:moveTo>
                  <a:lnTo>
                    <a:pt x="220" y="10"/>
                  </a:lnTo>
                  <a:lnTo>
                    <a:pt x="220" y="8"/>
                  </a:lnTo>
                  <a:lnTo>
                    <a:pt x="220" y="6"/>
                  </a:lnTo>
                  <a:lnTo>
                    <a:pt x="218" y="4"/>
                  </a:lnTo>
                  <a:lnTo>
                    <a:pt x="218" y="2"/>
                  </a:lnTo>
                  <a:lnTo>
                    <a:pt x="220" y="2"/>
                  </a:lnTo>
                  <a:lnTo>
                    <a:pt x="220" y="4"/>
                  </a:lnTo>
                  <a:lnTo>
                    <a:pt x="220" y="6"/>
                  </a:lnTo>
                  <a:lnTo>
                    <a:pt x="222" y="6"/>
                  </a:lnTo>
                  <a:lnTo>
                    <a:pt x="222" y="8"/>
                  </a:lnTo>
                  <a:lnTo>
                    <a:pt x="222" y="10"/>
                  </a:lnTo>
                  <a:close/>
                  <a:moveTo>
                    <a:pt x="236" y="36"/>
                  </a:moveTo>
                  <a:lnTo>
                    <a:pt x="236" y="34"/>
                  </a:lnTo>
                  <a:lnTo>
                    <a:pt x="234" y="34"/>
                  </a:lnTo>
                  <a:lnTo>
                    <a:pt x="234" y="32"/>
                  </a:lnTo>
                  <a:lnTo>
                    <a:pt x="232" y="30"/>
                  </a:lnTo>
                  <a:lnTo>
                    <a:pt x="232" y="32"/>
                  </a:lnTo>
                  <a:lnTo>
                    <a:pt x="230" y="30"/>
                  </a:lnTo>
                  <a:lnTo>
                    <a:pt x="230" y="28"/>
                  </a:lnTo>
                  <a:lnTo>
                    <a:pt x="230" y="26"/>
                  </a:lnTo>
                  <a:lnTo>
                    <a:pt x="228" y="26"/>
                  </a:lnTo>
                  <a:lnTo>
                    <a:pt x="228" y="24"/>
                  </a:lnTo>
                  <a:lnTo>
                    <a:pt x="228" y="26"/>
                  </a:lnTo>
                  <a:lnTo>
                    <a:pt x="226" y="26"/>
                  </a:lnTo>
                  <a:lnTo>
                    <a:pt x="226" y="28"/>
                  </a:lnTo>
                  <a:lnTo>
                    <a:pt x="226" y="30"/>
                  </a:lnTo>
                  <a:lnTo>
                    <a:pt x="224" y="28"/>
                  </a:lnTo>
                  <a:lnTo>
                    <a:pt x="224" y="26"/>
                  </a:lnTo>
                  <a:lnTo>
                    <a:pt x="222" y="24"/>
                  </a:lnTo>
                  <a:lnTo>
                    <a:pt x="222" y="22"/>
                  </a:lnTo>
                  <a:lnTo>
                    <a:pt x="222" y="22"/>
                  </a:lnTo>
                  <a:lnTo>
                    <a:pt x="222" y="20"/>
                  </a:lnTo>
                  <a:lnTo>
                    <a:pt x="222" y="18"/>
                  </a:lnTo>
                  <a:lnTo>
                    <a:pt x="220" y="18"/>
                  </a:lnTo>
                  <a:lnTo>
                    <a:pt x="218" y="18"/>
                  </a:lnTo>
                  <a:lnTo>
                    <a:pt x="216" y="16"/>
                  </a:lnTo>
                  <a:lnTo>
                    <a:pt x="216" y="18"/>
                  </a:lnTo>
                  <a:lnTo>
                    <a:pt x="214" y="16"/>
                  </a:lnTo>
                  <a:lnTo>
                    <a:pt x="216" y="16"/>
                  </a:lnTo>
                  <a:lnTo>
                    <a:pt x="218" y="16"/>
                  </a:lnTo>
                  <a:lnTo>
                    <a:pt x="220" y="16"/>
                  </a:lnTo>
                  <a:lnTo>
                    <a:pt x="222" y="16"/>
                  </a:lnTo>
                  <a:lnTo>
                    <a:pt x="222" y="16"/>
                  </a:lnTo>
                  <a:lnTo>
                    <a:pt x="224" y="16"/>
                  </a:lnTo>
                  <a:lnTo>
                    <a:pt x="222" y="14"/>
                  </a:lnTo>
                  <a:lnTo>
                    <a:pt x="222" y="14"/>
                  </a:lnTo>
                  <a:lnTo>
                    <a:pt x="220" y="14"/>
                  </a:lnTo>
                  <a:lnTo>
                    <a:pt x="222" y="14"/>
                  </a:lnTo>
                  <a:lnTo>
                    <a:pt x="222" y="12"/>
                  </a:lnTo>
                  <a:lnTo>
                    <a:pt x="222" y="10"/>
                  </a:lnTo>
                  <a:lnTo>
                    <a:pt x="224" y="10"/>
                  </a:lnTo>
                  <a:lnTo>
                    <a:pt x="222" y="8"/>
                  </a:lnTo>
                  <a:lnTo>
                    <a:pt x="222" y="6"/>
                  </a:lnTo>
                  <a:lnTo>
                    <a:pt x="222" y="6"/>
                  </a:lnTo>
                  <a:lnTo>
                    <a:pt x="222" y="4"/>
                  </a:lnTo>
                  <a:lnTo>
                    <a:pt x="222" y="2"/>
                  </a:lnTo>
                  <a:lnTo>
                    <a:pt x="226" y="2"/>
                  </a:lnTo>
                  <a:lnTo>
                    <a:pt x="226" y="4"/>
                  </a:lnTo>
                  <a:lnTo>
                    <a:pt x="228" y="6"/>
                  </a:lnTo>
                  <a:lnTo>
                    <a:pt x="228" y="8"/>
                  </a:lnTo>
                  <a:lnTo>
                    <a:pt x="228" y="10"/>
                  </a:lnTo>
                  <a:lnTo>
                    <a:pt x="230" y="12"/>
                  </a:lnTo>
                  <a:lnTo>
                    <a:pt x="230" y="14"/>
                  </a:lnTo>
                  <a:lnTo>
                    <a:pt x="228" y="14"/>
                  </a:lnTo>
                  <a:lnTo>
                    <a:pt x="228" y="16"/>
                  </a:lnTo>
                  <a:lnTo>
                    <a:pt x="230" y="16"/>
                  </a:lnTo>
                  <a:lnTo>
                    <a:pt x="232" y="16"/>
                  </a:lnTo>
                  <a:lnTo>
                    <a:pt x="232" y="18"/>
                  </a:lnTo>
                  <a:lnTo>
                    <a:pt x="232" y="20"/>
                  </a:lnTo>
                  <a:lnTo>
                    <a:pt x="232" y="22"/>
                  </a:lnTo>
                  <a:lnTo>
                    <a:pt x="234" y="24"/>
                  </a:lnTo>
                  <a:lnTo>
                    <a:pt x="234" y="26"/>
                  </a:lnTo>
                  <a:lnTo>
                    <a:pt x="234" y="28"/>
                  </a:lnTo>
                  <a:lnTo>
                    <a:pt x="236" y="30"/>
                  </a:lnTo>
                  <a:lnTo>
                    <a:pt x="236" y="34"/>
                  </a:lnTo>
                  <a:lnTo>
                    <a:pt x="236" y="36"/>
                  </a:lnTo>
                  <a:close/>
                  <a:moveTo>
                    <a:pt x="182" y="32"/>
                  </a:moveTo>
                  <a:lnTo>
                    <a:pt x="182" y="34"/>
                  </a:lnTo>
                  <a:lnTo>
                    <a:pt x="180" y="34"/>
                  </a:lnTo>
                  <a:lnTo>
                    <a:pt x="182" y="34"/>
                  </a:lnTo>
                  <a:lnTo>
                    <a:pt x="182" y="36"/>
                  </a:lnTo>
                  <a:lnTo>
                    <a:pt x="180" y="36"/>
                  </a:lnTo>
                  <a:lnTo>
                    <a:pt x="178" y="36"/>
                  </a:lnTo>
                  <a:lnTo>
                    <a:pt x="178" y="38"/>
                  </a:lnTo>
                  <a:lnTo>
                    <a:pt x="180" y="36"/>
                  </a:lnTo>
                  <a:lnTo>
                    <a:pt x="182" y="38"/>
                  </a:lnTo>
                  <a:lnTo>
                    <a:pt x="182" y="40"/>
                  </a:lnTo>
                  <a:lnTo>
                    <a:pt x="180" y="40"/>
                  </a:lnTo>
                  <a:lnTo>
                    <a:pt x="180" y="42"/>
                  </a:lnTo>
                  <a:lnTo>
                    <a:pt x="178" y="42"/>
                  </a:lnTo>
                  <a:lnTo>
                    <a:pt x="176" y="42"/>
                  </a:lnTo>
                  <a:lnTo>
                    <a:pt x="176" y="44"/>
                  </a:lnTo>
                  <a:lnTo>
                    <a:pt x="174" y="44"/>
                  </a:lnTo>
                  <a:lnTo>
                    <a:pt x="174" y="44"/>
                  </a:lnTo>
                  <a:lnTo>
                    <a:pt x="174" y="42"/>
                  </a:lnTo>
                  <a:lnTo>
                    <a:pt x="172" y="42"/>
                  </a:lnTo>
                  <a:lnTo>
                    <a:pt x="172" y="40"/>
                  </a:lnTo>
                  <a:lnTo>
                    <a:pt x="170" y="40"/>
                  </a:lnTo>
                  <a:lnTo>
                    <a:pt x="170" y="42"/>
                  </a:lnTo>
                  <a:lnTo>
                    <a:pt x="168" y="40"/>
                  </a:lnTo>
                  <a:lnTo>
                    <a:pt x="166" y="40"/>
                  </a:lnTo>
                  <a:lnTo>
                    <a:pt x="166" y="38"/>
                  </a:lnTo>
                  <a:lnTo>
                    <a:pt x="164" y="40"/>
                  </a:lnTo>
                  <a:lnTo>
                    <a:pt x="166" y="40"/>
                  </a:lnTo>
                  <a:lnTo>
                    <a:pt x="168" y="42"/>
                  </a:lnTo>
                  <a:lnTo>
                    <a:pt x="168" y="44"/>
                  </a:lnTo>
                  <a:lnTo>
                    <a:pt x="170" y="42"/>
                  </a:lnTo>
                  <a:lnTo>
                    <a:pt x="172" y="44"/>
                  </a:lnTo>
                  <a:lnTo>
                    <a:pt x="174" y="44"/>
                  </a:lnTo>
                  <a:lnTo>
                    <a:pt x="174" y="44"/>
                  </a:lnTo>
                  <a:lnTo>
                    <a:pt x="176" y="46"/>
                  </a:lnTo>
                  <a:lnTo>
                    <a:pt x="178" y="44"/>
                  </a:lnTo>
                  <a:lnTo>
                    <a:pt x="178" y="42"/>
                  </a:lnTo>
                  <a:lnTo>
                    <a:pt x="180" y="42"/>
                  </a:lnTo>
                  <a:lnTo>
                    <a:pt x="180" y="44"/>
                  </a:lnTo>
                  <a:lnTo>
                    <a:pt x="182" y="44"/>
                  </a:lnTo>
                  <a:lnTo>
                    <a:pt x="182" y="46"/>
                  </a:lnTo>
                  <a:lnTo>
                    <a:pt x="180" y="46"/>
                  </a:lnTo>
                  <a:lnTo>
                    <a:pt x="180" y="48"/>
                  </a:lnTo>
                  <a:lnTo>
                    <a:pt x="180" y="50"/>
                  </a:lnTo>
                  <a:lnTo>
                    <a:pt x="178" y="50"/>
                  </a:lnTo>
                  <a:lnTo>
                    <a:pt x="176" y="50"/>
                  </a:lnTo>
                  <a:lnTo>
                    <a:pt x="176" y="50"/>
                  </a:lnTo>
                  <a:lnTo>
                    <a:pt x="174" y="50"/>
                  </a:lnTo>
                  <a:lnTo>
                    <a:pt x="174" y="50"/>
                  </a:lnTo>
                  <a:lnTo>
                    <a:pt x="174" y="50"/>
                  </a:lnTo>
                  <a:lnTo>
                    <a:pt x="174" y="52"/>
                  </a:lnTo>
                  <a:lnTo>
                    <a:pt x="172" y="52"/>
                  </a:lnTo>
                  <a:lnTo>
                    <a:pt x="172" y="54"/>
                  </a:lnTo>
                  <a:lnTo>
                    <a:pt x="170" y="54"/>
                  </a:lnTo>
                  <a:lnTo>
                    <a:pt x="170" y="52"/>
                  </a:lnTo>
                  <a:lnTo>
                    <a:pt x="172" y="50"/>
                  </a:lnTo>
                  <a:lnTo>
                    <a:pt x="174" y="50"/>
                  </a:lnTo>
                  <a:lnTo>
                    <a:pt x="172" y="48"/>
                  </a:lnTo>
                  <a:lnTo>
                    <a:pt x="170" y="50"/>
                  </a:lnTo>
                  <a:lnTo>
                    <a:pt x="170" y="50"/>
                  </a:lnTo>
                  <a:lnTo>
                    <a:pt x="168" y="52"/>
                  </a:lnTo>
                  <a:lnTo>
                    <a:pt x="170" y="54"/>
                  </a:lnTo>
                  <a:lnTo>
                    <a:pt x="170" y="56"/>
                  </a:lnTo>
                  <a:lnTo>
                    <a:pt x="170" y="54"/>
                  </a:lnTo>
                  <a:lnTo>
                    <a:pt x="172" y="54"/>
                  </a:lnTo>
                  <a:lnTo>
                    <a:pt x="174" y="54"/>
                  </a:lnTo>
                  <a:lnTo>
                    <a:pt x="174" y="56"/>
                  </a:lnTo>
                  <a:lnTo>
                    <a:pt x="174" y="56"/>
                  </a:lnTo>
                  <a:lnTo>
                    <a:pt x="176" y="56"/>
                  </a:lnTo>
                  <a:lnTo>
                    <a:pt x="176" y="54"/>
                  </a:lnTo>
                  <a:lnTo>
                    <a:pt x="174" y="54"/>
                  </a:lnTo>
                  <a:lnTo>
                    <a:pt x="176" y="54"/>
                  </a:lnTo>
                  <a:lnTo>
                    <a:pt x="178" y="54"/>
                  </a:lnTo>
                  <a:lnTo>
                    <a:pt x="180" y="56"/>
                  </a:lnTo>
                  <a:lnTo>
                    <a:pt x="182" y="56"/>
                  </a:lnTo>
                  <a:lnTo>
                    <a:pt x="182" y="58"/>
                  </a:lnTo>
                  <a:lnTo>
                    <a:pt x="180" y="58"/>
                  </a:lnTo>
                  <a:lnTo>
                    <a:pt x="180" y="56"/>
                  </a:lnTo>
                  <a:lnTo>
                    <a:pt x="180" y="58"/>
                  </a:lnTo>
                  <a:lnTo>
                    <a:pt x="178" y="58"/>
                  </a:lnTo>
                  <a:lnTo>
                    <a:pt x="178" y="60"/>
                  </a:lnTo>
                  <a:lnTo>
                    <a:pt x="180" y="60"/>
                  </a:lnTo>
                  <a:lnTo>
                    <a:pt x="180" y="62"/>
                  </a:lnTo>
                  <a:lnTo>
                    <a:pt x="182" y="62"/>
                  </a:lnTo>
                  <a:lnTo>
                    <a:pt x="182" y="64"/>
                  </a:lnTo>
                  <a:lnTo>
                    <a:pt x="184" y="64"/>
                  </a:lnTo>
                  <a:lnTo>
                    <a:pt x="184" y="62"/>
                  </a:lnTo>
                  <a:lnTo>
                    <a:pt x="186" y="62"/>
                  </a:lnTo>
                  <a:lnTo>
                    <a:pt x="186" y="64"/>
                  </a:lnTo>
                  <a:lnTo>
                    <a:pt x="184" y="64"/>
                  </a:lnTo>
                  <a:lnTo>
                    <a:pt x="182" y="64"/>
                  </a:lnTo>
                  <a:lnTo>
                    <a:pt x="180" y="64"/>
                  </a:lnTo>
                  <a:lnTo>
                    <a:pt x="178" y="64"/>
                  </a:lnTo>
                  <a:lnTo>
                    <a:pt x="176" y="66"/>
                  </a:lnTo>
                  <a:lnTo>
                    <a:pt x="174" y="66"/>
                  </a:lnTo>
                  <a:lnTo>
                    <a:pt x="176" y="68"/>
                  </a:lnTo>
                  <a:lnTo>
                    <a:pt x="174" y="68"/>
                  </a:lnTo>
                  <a:lnTo>
                    <a:pt x="176" y="68"/>
                  </a:lnTo>
                  <a:lnTo>
                    <a:pt x="176" y="70"/>
                  </a:lnTo>
                  <a:lnTo>
                    <a:pt x="174" y="70"/>
                  </a:lnTo>
                  <a:lnTo>
                    <a:pt x="176" y="72"/>
                  </a:lnTo>
                  <a:lnTo>
                    <a:pt x="178" y="72"/>
                  </a:lnTo>
                  <a:lnTo>
                    <a:pt x="180" y="72"/>
                  </a:lnTo>
                  <a:lnTo>
                    <a:pt x="180" y="70"/>
                  </a:lnTo>
                  <a:lnTo>
                    <a:pt x="182" y="70"/>
                  </a:lnTo>
                  <a:lnTo>
                    <a:pt x="182" y="68"/>
                  </a:lnTo>
                  <a:lnTo>
                    <a:pt x="182" y="66"/>
                  </a:lnTo>
                  <a:lnTo>
                    <a:pt x="184" y="68"/>
                  </a:lnTo>
                  <a:lnTo>
                    <a:pt x="186" y="68"/>
                  </a:lnTo>
                  <a:lnTo>
                    <a:pt x="188" y="68"/>
                  </a:lnTo>
                  <a:lnTo>
                    <a:pt x="188" y="70"/>
                  </a:lnTo>
                  <a:lnTo>
                    <a:pt x="190" y="70"/>
                  </a:lnTo>
                  <a:lnTo>
                    <a:pt x="192" y="68"/>
                  </a:lnTo>
                  <a:lnTo>
                    <a:pt x="192" y="66"/>
                  </a:lnTo>
                  <a:lnTo>
                    <a:pt x="194" y="66"/>
                  </a:lnTo>
                  <a:lnTo>
                    <a:pt x="194" y="68"/>
                  </a:lnTo>
                  <a:lnTo>
                    <a:pt x="194" y="70"/>
                  </a:lnTo>
                  <a:lnTo>
                    <a:pt x="192" y="70"/>
                  </a:lnTo>
                  <a:lnTo>
                    <a:pt x="192" y="72"/>
                  </a:lnTo>
                  <a:lnTo>
                    <a:pt x="192" y="74"/>
                  </a:lnTo>
                  <a:lnTo>
                    <a:pt x="190" y="76"/>
                  </a:lnTo>
                  <a:lnTo>
                    <a:pt x="190" y="78"/>
                  </a:lnTo>
                  <a:lnTo>
                    <a:pt x="190" y="80"/>
                  </a:lnTo>
                  <a:lnTo>
                    <a:pt x="188" y="80"/>
                  </a:lnTo>
                  <a:lnTo>
                    <a:pt x="186" y="82"/>
                  </a:lnTo>
                  <a:lnTo>
                    <a:pt x="186" y="84"/>
                  </a:lnTo>
                  <a:lnTo>
                    <a:pt x="184" y="84"/>
                  </a:lnTo>
                  <a:lnTo>
                    <a:pt x="184" y="86"/>
                  </a:lnTo>
                  <a:lnTo>
                    <a:pt x="182" y="86"/>
                  </a:lnTo>
                  <a:lnTo>
                    <a:pt x="180" y="86"/>
                  </a:lnTo>
                  <a:lnTo>
                    <a:pt x="180" y="88"/>
                  </a:lnTo>
                  <a:lnTo>
                    <a:pt x="180" y="90"/>
                  </a:lnTo>
                  <a:lnTo>
                    <a:pt x="180" y="92"/>
                  </a:lnTo>
                  <a:lnTo>
                    <a:pt x="180" y="94"/>
                  </a:lnTo>
                  <a:lnTo>
                    <a:pt x="178" y="96"/>
                  </a:lnTo>
                  <a:lnTo>
                    <a:pt x="178" y="98"/>
                  </a:lnTo>
                  <a:lnTo>
                    <a:pt x="176" y="98"/>
                  </a:lnTo>
                  <a:lnTo>
                    <a:pt x="176" y="98"/>
                  </a:lnTo>
                  <a:lnTo>
                    <a:pt x="174" y="98"/>
                  </a:lnTo>
                  <a:lnTo>
                    <a:pt x="174" y="98"/>
                  </a:lnTo>
                  <a:lnTo>
                    <a:pt x="174" y="98"/>
                  </a:lnTo>
                  <a:lnTo>
                    <a:pt x="172" y="98"/>
                  </a:lnTo>
                  <a:lnTo>
                    <a:pt x="172" y="96"/>
                  </a:lnTo>
                  <a:lnTo>
                    <a:pt x="172" y="94"/>
                  </a:lnTo>
                  <a:lnTo>
                    <a:pt x="170" y="94"/>
                  </a:lnTo>
                  <a:lnTo>
                    <a:pt x="168" y="94"/>
                  </a:lnTo>
                  <a:lnTo>
                    <a:pt x="168" y="96"/>
                  </a:lnTo>
                  <a:lnTo>
                    <a:pt x="170" y="96"/>
                  </a:lnTo>
                  <a:lnTo>
                    <a:pt x="170" y="98"/>
                  </a:lnTo>
                  <a:lnTo>
                    <a:pt x="168" y="98"/>
                  </a:lnTo>
                  <a:lnTo>
                    <a:pt x="168" y="96"/>
                  </a:lnTo>
                  <a:lnTo>
                    <a:pt x="166" y="96"/>
                  </a:lnTo>
                  <a:lnTo>
                    <a:pt x="164" y="96"/>
                  </a:lnTo>
                  <a:lnTo>
                    <a:pt x="162" y="96"/>
                  </a:lnTo>
                  <a:lnTo>
                    <a:pt x="160" y="96"/>
                  </a:lnTo>
                  <a:lnTo>
                    <a:pt x="160" y="98"/>
                  </a:lnTo>
                  <a:lnTo>
                    <a:pt x="158" y="98"/>
                  </a:lnTo>
                  <a:lnTo>
                    <a:pt x="158" y="96"/>
                  </a:lnTo>
                  <a:lnTo>
                    <a:pt x="158" y="98"/>
                  </a:lnTo>
                  <a:lnTo>
                    <a:pt x="158" y="98"/>
                  </a:lnTo>
                  <a:lnTo>
                    <a:pt x="160" y="100"/>
                  </a:lnTo>
                  <a:lnTo>
                    <a:pt x="160" y="102"/>
                  </a:lnTo>
                  <a:lnTo>
                    <a:pt x="158" y="102"/>
                  </a:lnTo>
                  <a:lnTo>
                    <a:pt x="158" y="104"/>
                  </a:lnTo>
                  <a:lnTo>
                    <a:pt x="156" y="102"/>
                  </a:lnTo>
                  <a:lnTo>
                    <a:pt x="158" y="102"/>
                  </a:lnTo>
                  <a:lnTo>
                    <a:pt x="158" y="100"/>
                  </a:lnTo>
                  <a:lnTo>
                    <a:pt x="156" y="98"/>
                  </a:lnTo>
                  <a:lnTo>
                    <a:pt x="154" y="98"/>
                  </a:lnTo>
                  <a:lnTo>
                    <a:pt x="152" y="98"/>
                  </a:lnTo>
                  <a:lnTo>
                    <a:pt x="152" y="100"/>
                  </a:lnTo>
                  <a:lnTo>
                    <a:pt x="152" y="102"/>
                  </a:lnTo>
                  <a:lnTo>
                    <a:pt x="152" y="104"/>
                  </a:lnTo>
                  <a:lnTo>
                    <a:pt x="152" y="106"/>
                  </a:lnTo>
                  <a:lnTo>
                    <a:pt x="152" y="108"/>
                  </a:lnTo>
                  <a:lnTo>
                    <a:pt x="150" y="108"/>
                  </a:lnTo>
                  <a:lnTo>
                    <a:pt x="148" y="108"/>
                  </a:lnTo>
                  <a:lnTo>
                    <a:pt x="146" y="108"/>
                  </a:lnTo>
                  <a:lnTo>
                    <a:pt x="144" y="106"/>
                  </a:lnTo>
                  <a:lnTo>
                    <a:pt x="140" y="106"/>
                  </a:lnTo>
                  <a:lnTo>
                    <a:pt x="136" y="106"/>
                  </a:lnTo>
                  <a:lnTo>
                    <a:pt x="132" y="104"/>
                  </a:lnTo>
                  <a:lnTo>
                    <a:pt x="130" y="104"/>
                  </a:lnTo>
                  <a:lnTo>
                    <a:pt x="128" y="104"/>
                  </a:lnTo>
                  <a:lnTo>
                    <a:pt x="126" y="104"/>
                  </a:lnTo>
                  <a:lnTo>
                    <a:pt x="122" y="104"/>
                  </a:lnTo>
                  <a:lnTo>
                    <a:pt x="120" y="102"/>
                  </a:lnTo>
                  <a:lnTo>
                    <a:pt x="112" y="102"/>
                  </a:lnTo>
                  <a:lnTo>
                    <a:pt x="108" y="100"/>
                  </a:lnTo>
                  <a:lnTo>
                    <a:pt x="104" y="100"/>
                  </a:lnTo>
                  <a:lnTo>
                    <a:pt x="102" y="100"/>
                  </a:lnTo>
                  <a:lnTo>
                    <a:pt x="100" y="100"/>
                  </a:lnTo>
                  <a:lnTo>
                    <a:pt x="98" y="100"/>
                  </a:lnTo>
                  <a:lnTo>
                    <a:pt x="98" y="98"/>
                  </a:lnTo>
                  <a:lnTo>
                    <a:pt x="96" y="98"/>
                  </a:lnTo>
                  <a:lnTo>
                    <a:pt x="94" y="98"/>
                  </a:lnTo>
                  <a:lnTo>
                    <a:pt x="92" y="98"/>
                  </a:lnTo>
                  <a:lnTo>
                    <a:pt x="90" y="98"/>
                  </a:lnTo>
                  <a:lnTo>
                    <a:pt x="88" y="98"/>
                  </a:lnTo>
                  <a:lnTo>
                    <a:pt x="86" y="98"/>
                  </a:lnTo>
                  <a:lnTo>
                    <a:pt x="84" y="98"/>
                  </a:lnTo>
                  <a:lnTo>
                    <a:pt x="82" y="98"/>
                  </a:lnTo>
                  <a:lnTo>
                    <a:pt x="80" y="98"/>
                  </a:lnTo>
                  <a:lnTo>
                    <a:pt x="78" y="98"/>
                  </a:lnTo>
                  <a:lnTo>
                    <a:pt x="78" y="98"/>
                  </a:lnTo>
                  <a:lnTo>
                    <a:pt x="76" y="98"/>
                  </a:lnTo>
                  <a:lnTo>
                    <a:pt x="74" y="96"/>
                  </a:lnTo>
                  <a:lnTo>
                    <a:pt x="72" y="96"/>
                  </a:lnTo>
                  <a:lnTo>
                    <a:pt x="70" y="96"/>
                  </a:lnTo>
                  <a:lnTo>
                    <a:pt x="68" y="96"/>
                  </a:lnTo>
                  <a:lnTo>
                    <a:pt x="66" y="96"/>
                  </a:lnTo>
                  <a:lnTo>
                    <a:pt x="58" y="94"/>
                  </a:lnTo>
                  <a:lnTo>
                    <a:pt x="56" y="94"/>
                  </a:lnTo>
                  <a:lnTo>
                    <a:pt x="54" y="94"/>
                  </a:lnTo>
                  <a:lnTo>
                    <a:pt x="50" y="92"/>
                  </a:lnTo>
                  <a:lnTo>
                    <a:pt x="46" y="92"/>
                  </a:lnTo>
                  <a:lnTo>
                    <a:pt x="46" y="90"/>
                  </a:lnTo>
                  <a:lnTo>
                    <a:pt x="46" y="86"/>
                  </a:lnTo>
                  <a:lnTo>
                    <a:pt x="46" y="84"/>
                  </a:lnTo>
                  <a:lnTo>
                    <a:pt x="46" y="82"/>
                  </a:lnTo>
                  <a:lnTo>
                    <a:pt x="46" y="78"/>
                  </a:lnTo>
                  <a:lnTo>
                    <a:pt x="46" y="76"/>
                  </a:lnTo>
                  <a:lnTo>
                    <a:pt x="46" y="72"/>
                  </a:lnTo>
                  <a:lnTo>
                    <a:pt x="46" y="70"/>
                  </a:lnTo>
                  <a:lnTo>
                    <a:pt x="46" y="64"/>
                  </a:lnTo>
                  <a:lnTo>
                    <a:pt x="46" y="62"/>
                  </a:lnTo>
                  <a:lnTo>
                    <a:pt x="46" y="60"/>
                  </a:lnTo>
                  <a:lnTo>
                    <a:pt x="40" y="60"/>
                  </a:lnTo>
                  <a:lnTo>
                    <a:pt x="36" y="60"/>
                  </a:lnTo>
                  <a:lnTo>
                    <a:pt x="32" y="60"/>
                  </a:lnTo>
                  <a:lnTo>
                    <a:pt x="30" y="60"/>
                  </a:lnTo>
                  <a:lnTo>
                    <a:pt x="28" y="60"/>
                  </a:lnTo>
                  <a:lnTo>
                    <a:pt x="26" y="60"/>
                  </a:lnTo>
                  <a:lnTo>
                    <a:pt x="24" y="58"/>
                  </a:lnTo>
                  <a:lnTo>
                    <a:pt x="22" y="58"/>
                  </a:lnTo>
                  <a:lnTo>
                    <a:pt x="20" y="58"/>
                  </a:lnTo>
                  <a:lnTo>
                    <a:pt x="16" y="58"/>
                  </a:lnTo>
                  <a:lnTo>
                    <a:pt x="14" y="58"/>
                  </a:lnTo>
                  <a:lnTo>
                    <a:pt x="10" y="56"/>
                  </a:lnTo>
                  <a:lnTo>
                    <a:pt x="6" y="56"/>
                  </a:lnTo>
                  <a:lnTo>
                    <a:pt x="2" y="56"/>
                  </a:lnTo>
                  <a:lnTo>
                    <a:pt x="0" y="56"/>
                  </a:lnTo>
                  <a:lnTo>
                    <a:pt x="0" y="52"/>
                  </a:lnTo>
                  <a:lnTo>
                    <a:pt x="2" y="50"/>
                  </a:lnTo>
                  <a:lnTo>
                    <a:pt x="2" y="50"/>
                  </a:lnTo>
                  <a:lnTo>
                    <a:pt x="2" y="46"/>
                  </a:lnTo>
                  <a:lnTo>
                    <a:pt x="2" y="42"/>
                  </a:lnTo>
                  <a:lnTo>
                    <a:pt x="4" y="42"/>
                  </a:lnTo>
                  <a:lnTo>
                    <a:pt x="4" y="40"/>
                  </a:lnTo>
                  <a:lnTo>
                    <a:pt x="4" y="38"/>
                  </a:lnTo>
                  <a:lnTo>
                    <a:pt x="6" y="32"/>
                  </a:lnTo>
                  <a:lnTo>
                    <a:pt x="6" y="30"/>
                  </a:lnTo>
                  <a:lnTo>
                    <a:pt x="6" y="24"/>
                  </a:lnTo>
                  <a:lnTo>
                    <a:pt x="8" y="24"/>
                  </a:lnTo>
                  <a:lnTo>
                    <a:pt x="8" y="26"/>
                  </a:lnTo>
                  <a:lnTo>
                    <a:pt x="14" y="26"/>
                  </a:lnTo>
                  <a:lnTo>
                    <a:pt x="14" y="24"/>
                  </a:lnTo>
                  <a:lnTo>
                    <a:pt x="12" y="20"/>
                  </a:lnTo>
                  <a:lnTo>
                    <a:pt x="12" y="18"/>
                  </a:lnTo>
                  <a:lnTo>
                    <a:pt x="12" y="16"/>
                  </a:lnTo>
                  <a:lnTo>
                    <a:pt x="12" y="12"/>
                  </a:lnTo>
                  <a:lnTo>
                    <a:pt x="14" y="12"/>
                  </a:lnTo>
                  <a:lnTo>
                    <a:pt x="14" y="10"/>
                  </a:lnTo>
                  <a:lnTo>
                    <a:pt x="14" y="8"/>
                  </a:lnTo>
                  <a:lnTo>
                    <a:pt x="14" y="4"/>
                  </a:lnTo>
                  <a:lnTo>
                    <a:pt x="14" y="2"/>
                  </a:lnTo>
                  <a:lnTo>
                    <a:pt x="16" y="2"/>
                  </a:lnTo>
                  <a:lnTo>
                    <a:pt x="16" y="2"/>
                  </a:lnTo>
                  <a:lnTo>
                    <a:pt x="16" y="0"/>
                  </a:lnTo>
                  <a:lnTo>
                    <a:pt x="18" y="0"/>
                  </a:lnTo>
                  <a:lnTo>
                    <a:pt x="20" y="0"/>
                  </a:lnTo>
                  <a:lnTo>
                    <a:pt x="24" y="0"/>
                  </a:lnTo>
                  <a:lnTo>
                    <a:pt x="26" y="0"/>
                  </a:lnTo>
                  <a:lnTo>
                    <a:pt x="28" y="2"/>
                  </a:lnTo>
                  <a:lnTo>
                    <a:pt x="30" y="2"/>
                  </a:lnTo>
                  <a:lnTo>
                    <a:pt x="30" y="2"/>
                  </a:lnTo>
                  <a:lnTo>
                    <a:pt x="34" y="2"/>
                  </a:lnTo>
                  <a:lnTo>
                    <a:pt x="36" y="2"/>
                  </a:lnTo>
                  <a:lnTo>
                    <a:pt x="38" y="2"/>
                  </a:lnTo>
                  <a:lnTo>
                    <a:pt x="40" y="2"/>
                  </a:lnTo>
                  <a:lnTo>
                    <a:pt x="42" y="2"/>
                  </a:lnTo>
                  <a:lnTo>
                    <a:pt x="44" y="2"/>
                  </a:lnTo>
                  <a:lnTo>
                    <a:pt x="46" y="2"/>
                  </a:lnTo>
                  <a:lnTo>
                    <a:pt x="48" y="2"/>
                  </a:lnTo>
                  <a:lnTo>
                    <a:pt x="54" y="2"/>
                  </a:lnTo>
                  <a:lnTo>
                    <a:pt x="58" y="2"/>
                  </a:lnTo>
                  <a:lnTo>
                    <a:pt x="62" y="2"/>
                  </a:lnTo>
                  <a:lnTo>
                    <a:pt x="66" y="2"/>
                  </a:lnTo>
                  <a:lnTo>
                    <a:pt x="70" y="2"/>
                  </a:lnTo>
                  <a:lnTo>
                    <a:pt x="74" y="2"/>
                  </a:lnTo>
                  <a:lnTo>
                    <a:pt x="76" y="2"/>
                  </a:lnTo>
                  <a:lnTo>
                    <a:pt x="78" y="2"/>
                  </a:lnTo>
                  <a:lnTo>
                    <a:pt x="80" y="2"/>
                  </a:lnTo>
                  <a:lnTo>
                    <a:pt x="96" y="2"/>
                  </a:lnTo>
                  <a:lnTo>
                    <a:pt x="98" y="2"/>
                  </a:lnTo>
                  <a:lnTo>
                    <a:pt x="100" y="2"/>
                  </a:lnTo>
                  <a:lnTo>
                    <a:pt x="102" y="2"/>
                  </a:lnTo>
                  <a:lnTo>
                    <a:pt x="106" y="2"/>
                  </a:lnTo>
                  <a:lnTo>
                    <a:pt x="108" y="2"/>
                  </a:lnTo>
                  <a:lnTo>
                    <a:pt x="110" y="2"/>
                  </a:lnTo>
                  <a:lnTo>
                    <a:pt x="112" y="2"/>
                  </a:lnTo>
                  <a:lnTo>
                    <a:pt x="120" y="2"/>
                  </a:lnTo>
                  <a:lnTo>
                    <a:pt x="122" y="2"/>
                  </a:lnTo>
                  <a:lnTo>
                    <a:pt x="124" y="2"/>
                  </a:lnTo>
                  <a:lnTo>
                    <a:pt x="132" y="2"/>
                  </a:lnTo>
                  <a:lnTo>
                    <a:pt x="136" y="2"/>
                  </a:lnTo>
                  <a:lnTo>
                    <a:pt x="148" y="2"/>
                  </a:lnTo>
                  <a:lnTo>
                    <a:pt x="152" y="2"/>
                  </a:lnTo>
                  <a:lnTo>
                    <a:pt x="156" y="2"/>
                  </a:lnTo>
                  <a:lnTo>
                    <a:pt x="160" y="2"/>
                  </a:lnTo>
                  <a:lnTo>
                    <a:pt x="164" y="2"/>
                  </a:lnTo>
                  <a:lnTo>
                    <a:pt x="168" y="2"/>
                  </a:lnTo>
                  <a:lnTo>
                    <a:pt x="174" y="2"/>
                  </a:lnTo>
                  <a:lnTo>
                    <a:pt x="176" y="2"/>
                  </a:lnTo>
                  <a:lnTo>
                    <a:pt x="178" y="2"/>
                  </a:lnTo>
                  <a:lnTo>
                    <a:pt x="178" y="4"/>
                  </a:lnTo>
                  <a:lnTo>
                    <a:pt x="180" y="4"/>
                  </a:lnTo>
                  <a:lnTo>
                    <a:pt x="178" y="4"/>
                  </a:lnTo>
                  <a:lnTo>
                    <a:pt x="180" y="6"/>
                  </a:lnTo>
                  <a:lnTo>
                    <a:pt x="178" y="6"/>
                  </a:lnTo>
                  <a:lnTo>
                    <a:pt x="178" y="8"/>
                  </a:lnTo>
                  <a:lnTo>
                    <a:pt x="180" y="8"/>
                  </a:lnTo>
                  <a:lnTo>
                    <a:pt x="180" y="10"/>
                  </a:lnTo>
                  <a:lnTo>
                    <a:pt x="180" y="12"/>
                  </a:lnTo>
                  <a:lnTo>
                    <a:pt x="178" y="12"/>
                  </a:lnTo>
                  <a:lnTo>
                    <a:pt x="176" y="12"/>
                  </a:lnTo>
                  <a:lnTo>
                    <a:pt x="178" y="12"/>
                  </a:lnTo>
                  <a:lnTo>
                    <a:pt x="180" y="12"/>
                  </a:lnTo>
                  <a:lnTo>
                    <a:pt x="182" y="12"/>
                  </a:lnTo>
                  <a:lnTo>
                    <a:pt x="182" y="14"/>
                  </a:lnTo>
                  <a:lnTo>
                    <a:pt x="182" y="16"/>
                  </a:lnTo>
                  <a:lnTo>
                    <a:pt x="182" y="18"/>
                  </a:lnTo>
                  <a:lnTo>
                    <a:pt x="184" y="18"/>
                  </a:lnTo>
                  <a:lnTo>
                    <a:pt x="186" y="18"/>
                  </a:lnTo>
                  <a:lnTo>
                    <a:pt x="184" y="20"/>
                  </a:lnTo>
                  <a:lnTo>
                    <a:pt x="184" y="22"/>
                  </a:lnTo>
                  <a:lnTo>
                    <a:pt x="184" y="24"/>
                  </a:lnTo>
                  <a:lnTo>
                    <a:pt x="184" y="26"/>
                  </a:lnTo>
                  <a:lnTo>
                    <a:pt x="184" y="28"/>
                  </a:lnTo>
                  <a:lnTo>
                    <a:pt x="184" y="30"/>
                  </a:lnTo>
                  <a:lnTo>
                    <a:pt x="182" y="30"/>
                  </a:lnTo>
                  <a:lnTo>
                    <a:pt x="182" y="32"/>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4" name="Freeform 87"/>
            <p:cNvSpPr>
              <a:spLocks/>
            </p:cNvSpPr>
            <p:nvPr/>
          </p:nvSpPr>
          <p:spPr bwMode="auto">
            <a:xfrm>
              <a:off x="6715125" y="4306888"/>
              <a:ext cx="314325" cy="304800"/>
            </a:xfrm>
            <a:custGeom>
              <a:avLst/>
              <a:gdLst>
                <a:gd name="T0" fmla="*/ 120 w 198"/>
                <a:gd name="T1" fmla="*/ 2 h 192"/>
                <a:gd name="T2" fmla="*/ 128 w 198"/>
                <a:gd name="T3" fmla="*/ 8 h 192"/>
                <a:gd name="T4" fmla="*/ 136 w 198"/>
                <a:gd name="T5" fmla="*/ 12 h 192"/>
                <a:gd name="T6" fmla="*/ 144 w 198"/>
                <a:gd name="T7" fmla="*/ 14 h 192"/>
                <a:gd name="T8" fmla="*/ 150 w 198"/>
                <a:gd name="T9" fmla="*/ 22 h 192"/>
                <a:gd name="T10" fmla="*/ 152 w 198"/>
                <a:gd name="T11" fmla="*/ 26 h 192"/>
                <a:gd name="T12" fmla="*/ 164 w 198"/>
                <a:gd name="T13" fmla="*/ 26 h 192"/>
                <a:gd name="T14" fmla="*/ 172 w 198"/>
                <a:gd name="T15" fmla="*/ 22 h 192"/>
                <a:gd name="T16" fmla="*/ 178 w 198"/>
                <a:gd name="T17" fmla="*/ 22 h 192"/>
                <a:gd name="T18" fmla="*/ 184 w 198"/>
                <a:gd name="T19" fmla="*/ 30 h 192"/>
                <a:gd name="T20" fmla="*/ 186 w 198"/>
                <a:gd name="T21" fmla="*/ 38 h 192"/>
                <a:gd name="T22" fmla="*/ 190 w 198"/>
                <a:gd name="T23" fmla="*/ 48 h 192"/>
                <a:gd name="T24" fmla="*/ 194 w 198"/>
                <a:gd name="T25" fmla="*/ 56 h 192"/>
                <a:gd name="T26" fmla="*/ 190 w 198"/>
                <a:gd name="T27" fmla="*/ 64 h 192"/>
                <a:gd name="T28" fmla="*/ 192 w 198"/>
                <a:gd name="T29" fmla="*/ 72 h 192"/>
                <a:gd name="T30" fmla="*/ 192 w 198"/>
                <a:gd name="T31" fmla="*/ 88 h 192"/>
                <a:gd name="T32" fmla="*/ 188 w 198"/>
                <a:gd name="T33" fmla="*/ 108 h 192"/>
                <a:gd name="T34" fmla="*/ 192 w 198"/>
                <a:gd name="T35" fmla="*/ 120 h 192"/>
                <a:gd name="T36" fmla="*/ 194 w 198"/>
                <a:gd name="T37" fmla="*/ 122 h 192"/>
                <a:gd name="T38" fmla="*/ 198 w 198"/>
                <a:gd name="T39" fmla="*/ 128 h 192"/>
                <a:gd name="T40" fmla="*/ 196 w 198"/>
                <a:gd name="T41" fmla="*/ 132 h 192"/>
                <a:gd name="T42" fmla="*/ 184 w 198"/>
                <a:gd name="T43" fmla="*/ 144 h 192"/>
                <a:gd name="T44" fmla="*/ 160 w 198"/>
                <a:gd name="T45" fmla="*/ 162 h 192"/>
                <a:gd name="T46" fmla="*/ 138 w 198"/>
                <a:gd name="T47" fmla="*/ 182 h 192"/>
                <a:gd name="T48" fmla="*/ 124 w 198"/>
                <a:gd name="T49" fmla="*/ 192 h 192"/>
                <a:gd name="T50" fmla="*/ 118 w 198"/>
                <a:gd name="T51" fmla="*/ 188 h 192"/>
                <a:gd name="T52" fmla="*/ 110 w 198"/>
                <a:gd name="T53" fmla="*/ 186 h 192"/>
                <a:gd name="T54" fmla="*/ 104 w 198"/>
                <a:gd name="T55" fmla="*/ 186 h 192"/>
                <a:gd name="T56" fmla="*/ 100 w 198"/>
                <a:gd name="T57" fmla="*/ 182 h 192"/>
                <a:gd name="T58" fmla="*/ 94 w 198"/>
                <a:gd name="T59" fmla="*/ 174 h 192"/>
                <a:gd name="T60" fmla="*/ 82 w 198"/>
                <a:gd name="T61" fmla="*/ 176 h 192"/>
                <a:gd name="T62" fmla="*/ 78 w 198"/>
                <a:gd name="T63" fmla="*/ 172 h 192"/>
                <a:gd name="T64" fmla="*/ 70 w 198"/>
                <a:gd name="T65" fmla="*/ 166 h 192"/>
                <a:gd name="T66" fmla="*/ 70 w 198"/>
                <a:gd name="T67" fmla="*/ 154 h 192"/>
                <a:gd name="T68" fmla="*/ 64 w 198"/>
                <a:gd name="T69" fmla="*/ 146 h 192"/>
                <a:gd name="T70" fmla="*/ 54 w 198"/>
                <a:gd name="T71" fmla="*/ 142 h 192"/>
                <a:gd name="T72" fmla="*/ 44 w 198"/>
                <a:gd name="T73" fmla="*/ 144 h 192"/>
                <a:gd name="T74" fmla="*/ 34 w 198"/>
                <a:gd name="T75" fmla="*/ 140 h 192"/>
                <a:gd name="T76" fmla="*/ 24 w 198"/>
                <a:gd name="T77" fmla="*/ 136 h 192"/>
                <a:gd name="T78" fmla="*/ 22 w 198"/>
                <a:gd name="T79" fmla="*/ 128 h 192"/>
                <a:gd name="T80" fmla="*/ 18 w 198"/>
                <a:gd name="T81" fmla="*/ 116 h 192"/>
                <a:gd name="T82" fmla="*/ 16 w 198"/>
                <a:gd name="T83" fmla="*/ 110 h 192"/>
                <a:gd name="T84" fmla="*/ 10 w 198"/>
                <a:gd name="T85" fmla="*/ 104 h 192"/>
                <a:gd name="T86" fmla="*/ 8 w 198"/>
                <a:gd name="T87" fmla="*/ 100 h 192"/>
                <a:gd name="T88" fmla="*/ 0 w 198"/>
                <a:gd name="T89" fmla="*/ 92 h 192"/>
                <a:gd name="T90" fmla="*/ 8 w 198"/>
                <a:gd name="T91" fmla="*/ 84 h 192"/>
                <a:gd name="T92" fmla="*/ 18 w 198"/>
                <a:gd name="T93" fmla="*/ 76 h 192"/>
                <a:gd name="T94" fmla="*/ 26 w 198"/>
                <a:gd name="T95" fmla="*/ 70 h 192"/>
                <a:gd name="T96" fmla="*/ 36 w 198"/>
                <a:gd name="T97" fmla="*/ 62 h 192"/>
                <a:gd name="T98" fmla="*/ 50 w 198"/>
                <a:gd name="T99" fmla="*/ 52 h 192"/>
                <a:gd name="T100" fmla="*/ 62 w 198"/>
                <a:gd name="T101" fmla="*/ 40 h 192"/>
                <a:gd name="T102" fmla="*/ 74 w 198"/>
                <a:gd name="T103" fmla="*/ 30 h 192"/>
                <a:gd name="T104" fmla="*/ 84 w 198"/>
                <a:gd name="T105" fmla="*/ 22 h 192"/>
                <a:gd name="T106" fmla="*/ 92 w 198"/>
                <a:gd name="T107" fmla="*/ 16 h 192"/>
                <a:gd name="T108" fmla="*/ 112 w 198"/>
                <a:gd name="T10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8" h="192">
                  <a:moveTo>
                    <a:pt x="114" y="0"/>
                  </a:moveTo>
                  <a:lnTo>
                    <a:pt x="116" y="0"/>
                  </a:lnTo>
                  <a:lnTo>
                    <a:pt x="116" y="2"/>
                  </a:lnTo>
                  <a:lnTo>
                    <a:pt x="118" y="2"/>
                  </a:lnTo>
                  <a:lnTo>
                    <a:pt x="118" y="4"/>
                  </a:lnTo>
                  <a:lnTo>
                    <a:pt x="120" y="4"/>
                  </a:lnTo>
                  <a:lnTo>
                    <a:pt x="120" y="2"/>
                  </a:lnTo>
                  <a:lnTo>
                    <a:pt x="122" y="2"/>
                  </a:lnTo>
                  <a:lnTo>
                    <a:pt x="124" y="2"/>
                  </a:lnTo>
                  <a:lnTo>
                    <a:pt x="124" y="4"/>
                  </a:lnTo>
                  <a:lnTo>
                    <a:pt x="124" y="6"/>
                  </a:lnTo>
                  <a:lnTo>
                    <a:pt x="126" y="6"/>
                  </a:lnTo>
                  <a:lnTo>
                    <a:pt x="126" y="8"/>
                  </a:lnTo>
                  <a:lnTo>
                    <a:pt x="128" y="8"/>
                  </a:lnTo>
                  <a:lnTo>
                    <a:pt x="128" y="10"/>
                  </a:lnTo>
                  <a:lnTo>
                    <a:pt x="130" y="8"/>
                  </a:lnTo>
                  <a:lnTo>
                    <a:pt x="130" y="10"/>
                  </a:lnTo>
                  <a:lnTo>
                    <a:pt x="132" y="10"/>
                  </a:lnTo>
                  <a:lnTo>
                    <a:pt x="134" y="10"/>
                  </a:lnTo>
                  <a:lnTo>
                    <a:pt x="134" y="12"/>
                  </a:lnTo>
                  <a:lnTo>
                    <a:pt x="136" y="12"/>
                  </a:lnTo>
                  <a:lnTo>
                    <a:pt x="136" y="10"/>
                  </a:lnTo>
                  <a:lnTo>
                    <a:pt x="138" y="10"/>
                  </a:lnTo>
                  <a:lnTo>
                    <a:pt x="138" y="12"/>
                  </a:lnTo>
                  <a:lnTo>
                    <a:pt x="140" y="12"/>
                  </a:lnTo>
                  <a:lnTo>
                    <a:pt x="142" y="14"/>
                  </a:lnTo>
                  <a:lnTo>
                    <a:pt x="144" y="14"/>
                  </a:lnTo>
                  <a:lnTo>
                    <a:pt x="144" y="14"/>
                  </a:lnTo>
                  <a:lnTo>
                    <a:pt x="144" y="16"/>
                  </a:lnTo>
                  <a:lnTo>
                    <a:pt x="146" y="16"/>
                  </a:lnTo>
                  <a:lnTo>
                    <a:pt x="148" y="16"/>
                  </a:lnTo>
                  <a:lnTo>
                    <a:pt x="148" y="18"/>
                  </a:lnTo>
                  <a:lnTo>
                    <a:pt x="148" y="20"/>
                  </a:lnTo>
                  <a:lnTo>
                    <a:pt x="150" y="20"/>
                  </a:lnTo>
                  <a:lnTo>
                    <a:pt x="150" y="22"/>
                  </a:lnTo>
                  <a:lnTo>
                    <a:pt x="150" y="24"/>
                  </a:lnTo>
                  <a:lnTo>
                    <a:pt x="150" y="26"/>
                  </a:lnTo>
                  <a:lnTo>
                    <a:pt x="150" y="26"/>
                  </a:lnTo>
                  <a:lnTo>
                    <a:pt x="150" y="28"/>
                  </a:lnTo>
                  <a:lnTo>
                    <a:pt x="150" y="28"/>
                  </a:lnTo>
                  <a:lnTo>
                    <a:pt x="152" y="28"/>
                  </a:lnTo>
                  <a:lnTo>
                    <a:pt x="152" y="26"/>
                  </a:lnTo>
                  <a:lnTo>
                    <a:pt x="154" y="28"/>
                  </a:lnTo>
                  <a:lnTo>
                    <a:pt x="154" y="26"/>
                  </a:lnTo>
                  <a:lnTo>
                    <a:pt x="156" y="26"/>
                  </a:lnTo>
                  <a:lnTo>
                    <a:pt x="158" y="26"/>
                  </a:lnTo>
                  <a:lnTo>
                    <a:pt x="160" y="26"/>
                  </a:lnTo>
                  <a:lnTo>
                    <a:pt x="162" y="26"/>
                  </a:lnTo>
                  <a:lnTo>
                    <a:pt x="164" y="26"/>
                  </a:lnTo>
                  <a:lnTo>
                    <a:pt x="164" y="24"/>
                  </a:lnTo>
                  <a:lnTo>
                    <a:pt x="166" y="22"/>
                  </a:lnTo>
                  <a:lnTo>
                    <a:pt x="166" y="24"/>
                  </a:lnTo>
                  <a:lnTo>
                    <a:pt x="168" y="24"/>
                  </a:lnTo>
                  <a:lnTo>
                    <a:pt x="170" y="24"/>
                  </a:lnTo>
                  <a:lnTo>
                    <a:pt x="172" y="24"/>
                  </a:lnTo>
                  <a:lnTo>
                    <a:pt x="172" y="22"/>
                  </a:lnTo>
                  <a:lnTo>
                    <a:pt x="170" y="22"/>
                  </a:lnTo>
                  <a:lnTo>
                    <a:pt x="170" y="20"/>
                  </a:lnTo>
                  <a:lnTo>
                    <a:pt x="172" y="20"/>
                  </a:lnTo>
                  <a:lnTo>
                    <a:pt x="174" y="20"/>
                  </a:lnTo>
                  <a:lnTo>
                    <a:pt x="174" y="22"/>
                  </a:lnTo>
                  <a:lnTo>
                    <a:pt x="176" y="22"/>
                  </a:lnTo>
                  <a:lnTo>
                    <a:pt x="178" y="22"/>
                  </a:lnTo>
                  <a:lnTo>
                    <a:pt x="178" y="24"/>
                  </a:lnTo>
                  <a:lnTo>
                    <a:pt x="180" y="24"/>
                  </a:lnTo>
                  <a:lnTo>
                    <a:pt x="182" y="24"/>
                  </a:lnTo>
                  <a:lnTo>
                    <a:pt x="182" y="26"/>
                  </a:lnTo>
                  <a:lnTo>
                    <a:pt x="182" y="28"/>
                  </a:lnTo>
                  <a:lnTo>
                    <a:pt x="184" y="28"/>
                  </a:lnTo>
                  <a:lnTo>
                    <a:pt x="184" y="30"/>
                  </a:lnTo>
                  <a:lnTo>
                    <a:pt x="186" y="30"/>
                  </a:lnTo>
                  <a:lnTo>
                    <a:pt x="186" y="32"/>
                  </a:lnTo>
                  <a:lnTo>
                    <a:pt x="188" y="32"/>
                  </a:lnTo>
                  <a:lnTo>
                    <a:pt x="188" y="34"/>
                  </a:lnTo>
                  <a:lnTo>
                    <a:pt x="186" y="34"/>
                  </a:lnTo>
                  <a:lnTo>
                    <a:pt x="186" y="36"/>
                  </a:lnTo>
                  <a:lnTo>
                    <a:pt x="186" y="38"/>
                  </a:lnTo>
                  <a:lnTo>
                    <a:pt x="186" y="40"/>
                  </a:lnTo>
                  <a:lnTo>
                    <a:pt x="188" y="40"/>
                  </a:lnTo>
                  <a:lnTo>
                    <a:pt x="188" y="42"/>
                  </a:lnTo>
                  <a:lnTo>
                    <a:pt x="188" y="44"/>
                  </a:lnTo>
                  <a:lnTo>
                    <a:pt x="190" y="44"/>
                  </a:lnTo>
                  <a:lnTo>
                    <a:pt x="190" y="46"/>
                  </a:lnTo>
                  <a:lnTo>
                    <a:pt x="190" y="48"/>
                  </a:lnTo>
                  <a:lnTo>
                    <a:pt x="192" y="48"/>
                  </a:lnTo>
                  <a:lnTo>
                    <a:pt x="192" y="50"/>
                  </a:lnTo>
                  <a:lnTo>
                    <a:pt x="194" y="50"/>
                  </a:lnTo>
                  <a:lnTo>
                    <a:pt x="196" y="52"/>
                  </a:lnTo>
                  <a:lnTo>
                    <a:pt x="196" y="54"/>
                  </a:lnTo>
                  <a:lnTo>
                    <a:pt x="196" y="56"/>
                  </a:lnTo>
                  <a:lnTo>
                    <a:pt x="194" y="56"/>
                  </a:lnTo>
                  <a:lnTo>
                    <a:pt x="194" y="58"/>
                  </a:lnTo>
                  <a:lnTo>
                    <a:pt x="194" y="60"/>
                  </a:lnTo>
                  <a:lnTo>
                    <a:pt x="194" y="62"/>
                  </a:lnTo>
                  <a:lnTo>
                    <a:pt x="194" y="62"/>
                  </a:lnTo>
                  <a:lnTo>
                    <a:pt x="192" y="62"/>
                  </a:lnTo>
                  <a:lnTo>
                    <a:pt x="192" y="64"/>
                  </a:lnTo>
                  <a:lnTo>
                    <a:pt x="190" y="64"/>
                  </a:lnTo>
                  <a:lnTo>
                    <a:pt x="190" y="66"/>
                  </a:lnTo>
                  <a:lnTo>
                    <a:pt x="192" y="66"/>
                  </a:lnTo>
                  <a:lnTo>
                    <a:pt x="192" y="68"/>
                  </a:lnTo>
                  <a:lnTo>
                    <a:pt x="194" y="68"/>
                  </a:lnTo>
                  <a:lnTo>
                    <a:pt x="194" y="70"/>
                  </a:lnTo>
                  <a:lnTo>
                    <a:pt x="194" y="72"/>
                  </a:lnTo>
                  <a:lnTo>
                    <a:pt x="192" y="72"/>
                  </a:lnTo>
                  <a:lnTo>
                    <a:pt x="192" y="74"/>
                  </a:lnTo>
                  <a:lnTo>
                    <a:pt x="192" y="76"/>
                  </a:lnTo>
                  <a:lnTo>
                    <a:pt x="192" y="78"/>
                  </a:lnTo>
                  <a:lnTo>
                    <a:pt x="192" y="82"/>
                  </a:lnTo>
                  <a:lnTo>
                    <a:pt x="192" y="84"/>
                  </a:lnTo>
                  <a:lnTo>
                    <a:pt x="192" y="86"/>
                  </a:lnTo>
                  <a:lnTo>
                    <a:pt x="192" y="88"/>
                  </a:lnTo>
                  <a:lnTo>
                    <a:pt x="190" y="96"/>
                  </a:lnTo>
                  <a:lnTo>
                    <a:pt x="190" y="98"/>
                  </a:lnTo>
                  <a:lnTo>
                    <a:pt x="190" y="100"/>
                  </a:lnTo>
                  <a:lnTo>
                    <a:pt x="190" y="102"/>
                  </a:lnTo>
                  <a:lnTo>
                    <a:pt x="190" y="106"/>
                  </a:lnTo>
                  <a:lnTo>
                    <a:pt x="190" y="108"/>
                  </a:lnTo>
                  <a:lnTo>
                    <a:pt x="188" y="108"/>
                  </a:lnTo>
                  <a:lnTo>
                    <a:pt x="188" y="110"/>
                  </a:lnTo>
                  <a:lnTo>
                    <a:pt x="188" y="112"/>
                  </a:lnTo>
                  <a:lnTo>
                    <a:pt x="190" y="114"/>
                  </a:lnTo>
                  <a:lnTo>
                    <a:pt x="190" y="116"/>
                  </a:lnTo>
                  <a:lnTo>
                    <a:pt x="190" y="118"/>
                  </a:lnTo>
                  <a:lnTo>
                    <a:pt x="192" y="118"/>
                  </a:lnTo>
                  <a:lnTo>
                    <a:pt x="192" y="120"/>
                  </a:lnTo>
                  <a:lnTo>
                    <a:pt x="194" y="120"/>
                  </a:lnTo>
                  <a:lnTo>
                    <a:pt x="196" y="122"/>
                  </a:lnTo>
                  <a:lnTo>
                    <a:pt x="194" y="122"/>
                  </a:lnTo>
                  <a:lnTo>
                    <a:pt x="194" y="120"/>
                  </a:lnTo>
                  <a:lnTo>
                    <a:pt x="192" y="120"/>
                  </a:lnTo>
                  <a:lnTo>
                    <a:pt x="192" y="122"/>
                  </a:lnTo>
                  <a:lnTo>
                    <a:pt x="194" y="122"/>
                  </a:lnTo>
                  <a:lnTo>
                    <a:pt x="192" y="122"/>
                  </a:lnTo>
                  <a:lnTo>
                    <a:pt x="192" y="124"/>
                  </a:lnTo>
                  <a:lnTo>
                    <a:pt x="194" y="124"/>
                  </a:lnTo>
                  <a:lnTo>
                    <a:pt x="194" y="126"/>
                  </a:lnTo>
                  <a:lnTo>
                    <a:pt x="196" y="126"/>
                  </a:lnTo>
                  <a:lnTo>
                    <a:pt x="198" y="126"/>
                  </a:lnTo>
                  <a:lnTo>
                    <a:pt x="198" y="128"/>
                  </a:lnTo>
                  <a:lnTo>
                    <a:pt x="196" y="128"/>
                  </a:lnTo>
                  <a:lnTo>
                    <a:pt x="194" y="128"/>
                  </a:lnTo>
                  <a:lnTo>
                    <a:pt x="194" y="130"/>
                  </a:lnTo>
                  <a:lnTo>
                    <a:pt x="196" y="130"/>
                  </a:lnTo>
                  <a:lnTo>
                    <a:pt x="194" y="130"/>
                  </a:lnTo>
                  <a:lnTo>
                    <a:pt x="196" y="130"/>
                  </a:lnTo>
                  <a:lnTo>
                    <a:pt x="196" y="132"/>
                  </a:lnTo>
                  <a:lnTo>
                    <a:pt x="194" y="132"/>
                  </a:lnTo>
                  <a:lnTo>
                    <a:pt x="196" y="132"/>
                  </a:lnTo>
                  <a:lnTo>
                    <a:pt x="196" y="134"/>
                  </a:lnTo>
                  <a:lnTo>
                    <a:pt x="194" y="134"/>
                  </a:lnTo>
                  <a:lnTo>
                    <a:pt x="192" y="136"/>
                  </a:lnTo>
                  <a:lnTo>
                    <a:pt x="188" y="140"/>
                  </a:lnTo>
                  <a:lnTo>
                    <a:pt x="184" y="144"/>
                  </a:lnTo>
                  <a:lnTo>
                    <a:pt x="182" y="144"/>
                  </a:lnTo>
                  <a:lnTo>
                    <a:pt x="180" y="146"/>
                  </a:lnTo>
                  <a:lnTo>
                    <a:pt x="178" y="148"/>
                  </a:lnTo>
                  <a:lnTo>
                    <a:pt x="172" y="152"/>
                  </a:lnTo>
                  <a:lnTo>
                    <a:pt x="170" y="154"/>
                  </a:lnTo>
                  <a:lnTo>
                    <a:pt x="166" y="158"/>
                  </a:lnTo>
                  <a:lnTo>
                    <a:pt x="160" y="162"/>
                  </a:lnTo>
                  <a:lnTo>
                    <a:pt x="158" y="164"/>
                  </a:lnTo>
                  <a:lnTo>
                    <a:pt x="154" y="168"/>
                  </a:lnTo>
                  <a:lnTo>
                    <a:pt x="150" y="172"/>
                  </a:lnTo>
                  <a:lnTo>
                    <a:pt x="150" y="174"/>
                  </a:lnTo>
                  <a:lnTo>
                    <a:pt x="144" y="178"/>
                  </a:lnTo>
                  <a:lnTo>
                    <a:pt x="142" y="180"/>
                  </a:lnTo>
                  <a:lnTo>
                    <a:pt x="138" y="182"/>
                  </a:lnTo>
                  <a:lnTo>
                    <a:pt x="136" y="184"/>
                  </a:lnTo>
                  <a:lnTo>
                    <a:pt x="134" y="186"/>
                  </a:lnTo>
                  <a:lnTo>
                    <a:pt x="132" y="188"/>
                  </a:lnTo>
                  <a:lnTo>
                    <a:pt x="130" y="190"/>
                  </a:lnTo>
                  <a:lnTo>
                    <a:pt x="128" y="192"/>
                  </a:lnTo>
                  <a:lnTo>
                    <a:pt x="126" y="192"/>
                  </a:lnTo>
                  <a:lnTo>
                    <a:pt x="124" y="192"/>
                  </a:lnTo>
                  <a:lnTo>
                    <a:pt x="122" y="192"/>
                  </a:lnTo>
                  <a:lnTo>
                    <a:pt x="122" y="190"/>
                  </a:lnTo>
                  <a:lnTo>
                    <a:pt x="120" y="190"/>
                  </a:lnTo>
                  <a:lnTo>
                    <a:pt x="120" y="192"/>
                  </a:lnTo>
                  <a:lnTo>
                    <a:pt x="118" y="192"/>
                  </a:lnTo>
                  <a:lnTo>
                    <a:pt x="118" y="190"/>
                  </a:lnTo>
                  <a:lnTo>
                    <a:pt x="118" y="188"/>
                  </a:lnTo>
                  <a:lnTo>
                    <a:pt x="120" y="188"/>
                  </a:lnTo>
                  <a:lnTo>
                    <a:pt x="120" y="186"/>
                  </a:lnTo>
                  <a:lnTo>
                    <a:pt x="118" y="186"/>
                  </a:lnTo>
                  <a:lnTo>
                    <a:pt x="116" y="186"/>
                  </a:lnTo>
                  <a:lnTo>
                    <a:pt x="114" y="186"/>
                  </a:lnTo>
                  <a:lnTo>
                    <a:pt x="112" y="186"/>
                  </a:lnTo>
                  <a:lnTo>
                    <a:pt x="110" y="186"/>
                  </a:lnTo>
                  <a:lnTo>
                    <a:pt x="110" y="184"/>
                  </a:lnTo>
                  <a:lnTo>
                    <a:pt x="108" y="184"/>
                  </a:lnTo>
                  <a:lnTo>
                    <a:pt x="106" y="184"/>
                  </a:lnTo>
                  <a:lnTo>
                    <a:pt x="106" y="186"/>
                  </a:lnTo>
                  <a:lnTo>
                    <a:pt x="104" y="186"/>
                  </a:lnTo>
                  <a:lnTo>
                    <a:pt x="104" y="188"/>
                  </a:lnTo>
                  <a:lnTo>
                    <a:pt x="104" y="186"/>
                  </a:lnTo>
                  <a:lnTo>
                    <a:pt x="102" y="186"/>
                  </a:lnTo>
                  <a:lnTo>
                    <a:pt x="102" y="184"/>
                  </a:lnTo>
                  <a:lnTo>
                    <a:pt x="102" y="186"/>
                  </a:lnTo>
                  <a:lnTo>
                    <a:pt x="102" y="186"/>
                  </a:lnTo>
                  <a:lnTo>
                    <a:pt x="100" y="186"/>
                  </a:lnTo>
                  <a:lnTo>
                    <a:pt x="100" y="184"/>
                  </a:lnTo>
                  <a:lnTo>
                    <a:pt x="100" y="182"/>
                  </a:lnTo>
                  <a:lnTo>
                    <a:pt x="98" y="182"/>
                  </a:lnTo>
                  <a:lnTo>
                    <a:pt x="98" y="180"/>
                  </a:lnTo>
                  <a:lnTo>
                    <a:pt x="98" y="178"/>
                  </a:lnTo>
                  <a:lnTo>
                    <a:pt x="96" y="178"/>
                  </a:lnTo>
                  <a:lnTo>
                    <a:pt x="96" y="176"/>
                  </a:lnTo>
                  <a:lnTo>
                    <a:pt x="94" y="176"/>
                  </a:lnTo>
                  <a:lnTo>
                    <a:pt x="94" y="174"/>
                  </a:lnTo>
                  <a:lnTo>
                    <a:pt x="92" y="174"/>
                  </a:lnTo>
                  <a:lnTo>
                    <a:pt x="90" y="174"/>
                  </a:lnTo>
                  <a:lnTo>
                    <a:pt x="88" y="174"/>
                  </a:lnTo>
                  <a:lnTo>
                    <a:pt x="86" y="174"/>
                  </a:lnTo>
                  <a:lnTo>
                    <a:pt x="86" y="176"/>
                  </a:lnTo>
                  <a:lnTo>
                    <a:pt x="84" y="176"/>
                  </a:lnTo>
                  <a:lnTo>
                    <a:pt x="82" y="176"/>
                  </a:lnTo>
                  <a:lnTo>
                    <a:pt x="82" y="174"/>
                  </a:lnTo>
                  <a:lnTo>
                    <a:pt x="80" y="174"/>
                  </a:lnTo>
                  <a:lnTo>
                    <a:pt x="80" y="172"/>
                  </a:lnTo>
                  <a:lnTo>
                    <a:pt x="82" y="172"/>
                  </a:lnTo>
                  <a:lnTo>
                    <a:pt x="80" y="170"/>
                  </a:lnTo>
                  <a:lnTo>
                    <a:pt x="78" y="170"/>
                  </a:lnTo>
                  <a:lnTo>
                    <a:pt x="78" y="172"/>
                  </a:lnTo>
                  <a:lnTo>
                    <a:pt x="78" y="170"/>
                  </a:lnTo>
                  <a:lnTo>
                    <a:pt x="76" y="170"/>
                  </a:lnTo>
                  <a:lnTo>
                    <a:pt x="76" y="172"/>
                  </a:lnTo>
                  <a:lnTo>
                    <a:pt x="74" y="170"/>
                  </a:lnTo>
                  <a:lnTo>
                    <a:pt x="72" y="170"/>
                  </a:lnTo>
                  <a:lnTo>
                    <a:pt x="70" y="168"/>
                  </a:lnTo>
                  <a:lnTo>
                    <a:pt x="70" y="166"/>
                  </a:lnTo>
                  <a:lnTo>
                    <a:pt x="70" y="164"/>
                  </a:lnTo>
                  <a:lnTo>
                    <a:pt x="72" y="162"/>
                  </a:lnTo>
                  <a:lnTo>
                    <a:pt x="70" y="160"/>
                  </a:lnTo>
                  <a:lnTo>
                    <a:pt x="70" y="158"/>
                  </a:lnTo>
                  <a:lnTo>
                    <a:pt x="70" y="158"/>
                  </a:lnTo>
                  <a:lnTo>
                    <a:pt x="70" y="156"/>
                  </a:lnTo>
                  <a:lnTo>
                    <a:pt x="70" y="154"/>
                  </a:lnTo>
                  <a:lnTo>
                    <a:pt x="70" y="152"/>
                  </a:lnTo>
                  <a:lnTo>
                    <a:pt x="70" y="150"/>
                  </a:lnTo>
                  <a:lnTo>
                    <a:pt x="68" y="148"/>
                  </a:lnTo>
                  <a:lnTo>
                    <a:pt x="68" y="146"/>
                  </a:lnTo>
                  <a:lnTo>
                    <a:pt x="66" y="148"/>
                  </a:lnTo>
                  <a:lnTo>
                    <a:pt x="66" y="146"/>
                  </a:lnTo>
                  <a:lnTo>
                    <a:pt x="64" y="146"/>
                  </a:lnTo>
                  <a:lnTo>
                    <a:pt x="64" y="144"/>
                  </a:lnTo>
                  <a:lnTo>
                    <a:pt x="62" y="144"/>
                  </a:lnTo>
                  <a:lnTo>
                    <a:pt x="60" y="144"/>
                  </a:lnTo>
                  <a:lnTo>
                    <a:pt x="58" y="144"/>
                  </a:lnTo>
                  <a:lnTo>
                    <a:pt x="56" y="144"/>
                  </a:lnTo>
                  <a:lnTo>
                    <a:pt x="54" y="144"/>
                  </a:lnTo>
                  <a:lnTo>
                    <a:pt x="54" y="142"/>
                  </a:lnTo>
                  <a:lnTo>
                    <a:pt x="54" y="144"/>
                  </a:lnTo>
                  <a:lnTo>
                    <a:pt x="52" y="144"/>
                  </a:lnTo>
                  <a:lnTo>
                    <a:pt x="52" y="142"/>
                  </a:lnTo>
                  <a:lnTo>
                    <a:pt x="50" y="142"/>
                  </a:lnTo>
                  <a:lnTo>
                    <a:pt x="48" y="142"/>
                  </a:lnTo>
                  <a:lnTo>
                    <a:pt x="46" y="144"/>
                  </a:lnTo>
                  <a:lnTo>
                    <a:pt x="44" y="144"/>
                  </a:lnTo>
                  <a:lnTo>
                    <a:pt x="42" y="146"/>
                  </a:lnTo>
                  <a:lnTo>
                    <a:pt x="40" y="144"/>
                  </a:lnTo>
                  <a:lnTo>
                    <a:pt x="40" y="142"/>
                  </a:lnTo>
                  <a:lnTo>
                    <a:pt x="38" y="142"/>
                  </a:lnTo>
                  <a:lnTo>
                    <a:pt x="36" y="142"/>
                  </a:lnTo>
                  <a:lnTo>
                    <a:pt x="34" y="142"/>
                  </a:lnTo>
                  <a:lnTo>
                    <a:pt x="34" y="140"/>
                  </a:lnTo>
                  <a:lnTo>
                    <a:pt x="32" y="140"/>
                  </a:lnTo>
                  <a:lnTo>
                    <a:pt x="30" y="140"/>
                  </a:lnTo>
                  <a:lnTo>
                    <a:pt x="30" y="138"/>
                  </a:lnTo>
                  <a:lnTo>
                    <a:pt x="28" y="138"/>
                  </a:lnTo>
                  <a:lnTo>
                    <a:pt x="26" y="138"/>
                  </a:lnTo>
                  <a:lnTo>
                    <a:pt x="26" y="136"/>
                  </a:lnTo>
                  <a:lnTo>
                    <a:pt x="24" y="136"/>
                  </a:lnTo>
                  <a:lnTo>
                    <a:pt x="24" y="134"/>
                  </a:lnTo>
                  <a:lnTo>
                    <a:pt x="24" y="132"/>
                  </a:lnTo>
                  <a:lnTo>
                    <a:pt x="24" y="130"/>
                  </a:lnTo>
                  <a:lnTo>
                    <a:pt x="22" y="130"/>
                  </a:lnTo>
                  <a:lnTo>
                    <a:pt x="24" y="130"/>
                  </a:lnTo>
                  <a:lnTo>
                    <a:pt x="24" y="128"/>
                  </a:lnTo>
                  <a:lnTo>
                    <a:pt x="22" y="128"/>
                  </a:lnTo>
                  <a:lnTo>
                    <a:pt x="22" y="126"/>
                  </a:lnTo>
                  <a:lnTo>
                    <a:pt x="22" y="124"/>
                  </a:lnTo>
                  <a:lnTo>
                    <a:pt x="20" y="124"/>
                  </a:lnTo>
                  <a:lnTo>
                    <a:pt x="20" y="122"/>
                  </a:lnTo>
                  <a:lnTo>
                    <a:pt x="20" y="120"/>
                  </a:lnTo>
                  <a:lnTo>
                    <a:pt x="18" y="118"/>
                  </a:lnTo>
                  <a:lnTo>
                    <a:pt x="18" y="116"/>
                  </a:lnTo>
                  <a:lnTo>
                    <a:pt x="18" y="114"/>
                  </a:lnTo>
                  <a:lnTo>
                    <a:pt x="16" y="114"/>
                  </a:lnTo>
                  <a:lnTo>
                    <a:pt x="16" y="112"/>
                  </a:lnTo>
                  <a:lnTo>
                    <a:pt x="14" y="112"/>
                  </a:lnTo>
                  <a:lnTo>
                    <a:pt x="14" y="110"/>
                  </a:lnTo>
                  <a:lnTo>
                    <a:pt x="14" y="110"/>
                  </a:lnTo>
                  <a:lnTo>
                    <a:pt x="16" y="110"/>
                  </a:lnTo>
                  <a:lnTo>
                    <a:pt x="14" y="110"/>
                  </a:lnTo>
                  <a:lnTo>
                    <a:pt x="14" y="108"/>
                  </a:lnTo>
                  <a:lnTo>
                    <a:pt x="14" y="110"/>
                  </a:lnTo>
                  <a:lnTo>
                    <a:pt x="14" y="108"/>
                  </a:lnTo>
                  <a:lnTo>
                    <a:pt x="14" y="106"/>
                  </a:lnTo>
                  <a:lnTo>
                    <a:pt x="12" y="106"/>
                  </a:lnTo>
                  <a:lnTo>
                    <a:pt x="10" y="104"/>
                  </a:lnTo>
                  <a:lnTo>
                    <a:pt x="8" y="104"/>
                  </a:lnTo>
                  <a:lnTo>
                    <a:pt x="8" y="102"/>
                  </a:lnTo>
                  <a:lnTo>
                    <a:pt x="6" y="102"/>
                  </a:lnTo>
                  <a:lnTo>
                    <a:pt x="6" y="100"/>
                  </a:lnTo>
                  <a:lnTo>
                    <a:pt x="8" y="100"/>
                  </a:lnTo>
                  <a:lnTo>
                    <a:pt x="6" y="100"/>
                  </a:lnTo>
                  <a:lnTo>
                    <a:pt x="8" y="100"/>
                  </a:lnTo>
                  <a:lnTo>
                    <a:pt x="6" y="98"/>
                  </a:lnTo>
                  <a:lnTo>
                    <a:pt x="6" y="96"/>
                  </a:lnTo>
                  <a:lnTo>
                    <a:pt x="6" y="96"/>
                  </a:lnTo>
                  <a:lnTo>
                    <a:pt x="6" y="94"/>
                  </a:lnTo>
                  <a:lnTo>
                    <a:pt x="4" y="94"/>
                  </a:lnTo>
                  <a:lnTo>
                    <a:pt x="2" y="92"/>
                  </a:lnTo>
                  <a:lnTo>
                    <a:pt x="0" y="92"/>
                  </a:lnTo>
                  <a:lnTo>
                    <a:pt x="2" y="90"/>
                  </a:lnTo>
                  <a:lnTo>
                    <a:pt x="4" y="90"/>
                  </a:lnTo>
                  <a:lnTo>
                    <a:pt x="4" y="88"/>
                  </a:lnTo>
                  <a:lnTo>
                    <a:pt x="6" y="88"/>
                  </a:lnTo>
                  <a:lnTo>
                    <a:pt x="6" y="86"/>
                  </a:lnTo>
                  <a:lnTo>
                    <a:pt x="8" y="86"/>
                  </a:lnTo>
                  <a:lnTo>
                    <a:pt x="8" y="84"/>
                  </a:lnTo>
                  <a:lnTo>
                    <a:pt x="10" y="84"/>
                  </a:lnTo>
                  <a:lnTo>
                    <a:pt x="10" y="82"/>
                  </a:lnTo>
                  <a:lnTo>
                    <a:pt x="12" y="82"/>
                  </a:lnTo>
                  <a:lnTo>
                    <a:pt x="12" y="80"/>
                  </a:lnTo>
                  <a:lnTo>
                    <a:pt x="14" y="80"/>
                  </a:lnTo>
                  <a:lnTo>
                    <a:pt x="16" y="78"/>
                  </a:lnTo>
                  <a:lnTo>
                    <a:pt x="18" y="76"/>
                  </a:lnTo>
                  <a:lnTo>
                    <a:pt x="20" y="76"/>
                  </a:lnTo>
                  <a:lnTo>
                    <a:pt x="20" y="74"/>
                  </a:lnTo>
                  <a:lnTo>
                    <a:pt x="22" y="74"/>
                  </a:lnTo>
                  <a:lnTo>
                    <a:pt x="22" y="72"/>
                  </a:lnTo>
                  <a:lnTo>
                    <a:pt x="24" y="72"/>
                  </a:lnTo>
                  <a:lnTo>
                    <a:pt x="24" y="70"/>
                  </a:lnTo>
                  <a:lnTo>
                    <a:pt x="26" y="70"/>
                  </a:lnTo>
                  <a:lnTo>
                    <a:pt x="26" y="68"/>
                  </a:lnTo>
                  <a:lnTo>
                    <a:pt x="28" y="68"/>
                  </a:lnTo>
                  <a:lnTo>
                    <a:pt x="30" y="68"/>
                  </a:lnTo>
                  <a:lnTo>
                    <a:pt x="30" y="66"/>
                  </a:lnTo>
                  <a:lnTo>
                    <a:pt x="32" y="64"/>
                  </a:lnTo>
                  <a:lnTo>
                    <a:pt x="34" y="64"/>
                  </a:lnTo>
                  <a:lnTo>
                    <a:pt x="36" y="62"/>
                  </a:lnTo>
                  <a:lnTo>
                    <a:pt x="38" y="62"/>
                  </a:lnTo>
                  <a:lnTo>
                    <a:pt x="40" y="62"/>
                  </a:lnTo>
                  <a:lnTo>
                    <a:pt x="40" y="60"/>
                  </a:lnTo>
                  <a:lnTo>
                    <a:pt x="42" y="58"/>
                  </a:lnTo>
                  <a:lnTo>
                    <a:pt x="44" y="56"/>
                  </a:lnTo>
                  <a:lnTo>
                    <a:pt x="48" y="54"/>
                  </a:lnTo>
                  <a:lnTo>
                    <a:pt x="50" y="52"/>
                  </a:lnTo>
                  <a:lnTo>
                    <a:pt x="52" y="50"/>
                  </a:lnTo>
                  <a:lnTo>
                    <a:pt x="54" y="50"/>
                  </a:lnTo>
                  <a:lnTo>
                    <a:pt x="54" y="48"/>
                  </a:lnTo>
                  <a:lnTo>
                    <a:pt x="54" y="48"/>
                  </a:lnTo>
                  <a:lnTo>
                    <a:pt x="58" y="44"/>
                  </a:lnTo>
                  <a:lnTo>
                    <a:pt x="60" y="42"/>
                  </a:lnTo>
                  <a:lnTo>
                    <a:pt x="62" y="40"/>
                  </a:lnTo>
                  <a:lnTo>
                    <a:pt x="64" y="40"/>
                  </a:lnTo>
                  <a:lnTo>
                    <a:pt x="64" y="38"/>
                  </a:lnTo>
                  <a:lnTo>
                    <a:pt x="66" y="38"/>
                  </a:lnTo>
                  <a:lnTo>
                    <a:pt x="70" y="36"/>
                  </a:lnTo>
                  <a:lnTo>
                    <a:pt x="70" y="34"/>
                  </a:lnTo>
                  <a:lnTo>
                    <a:pt x="74" y="32"/>
                  </a:lnTo>
                  <a:lnTo>
                    <a:pt x="74" y="30"/>
                  </a:lnTo>
                  <a:lnTo>
                    <a:pt x="76" y="30"/>
                  </a:lnTo>
                  <a:lnTo>
                    <a:pt x="76" y="28"/>
                  </a:lnTo>
                  <a:lnTo>
                    <a:pt x="78" y="26"/>
                  </a:lnTo>
                  <a:lnTo>
                    <a:pt x="80" y="26"/>
                  </a:lnTo>
                  <a:lnTo>
                    <a:pt x="82" y="26"/>
                  </a:lnTo>
                  <a:lnTo>
                    <a:pt x="82" y="24"/>
                  </a:lnTo>
                  <a:lnTo>
                    <a:pt x="84" y="22"/>
                  </a:lnTo>
                  <a:lnTo>
                    <a:pt x="86" y="22"/>
                  </a:lnTo>
                  <a:lnTo>
                    <a:pt x="86" y="20"/>
                  </a:lnTo>
                  <a:lnTo>
                    <a:pt x="88" y="20"/>
                  </a:lnTo>
                  <a:lnTo>
                    <a:pt x="88" y="18"/>
                  </a:lnTo>
                  <a:lnTo>
                    <a:pt x="90" y="18"/>
                  </a:lnTo>
                  <a:lnTo>
                    <a:pt x="92" y="18"/>
                  </a:lnTo>
                  <a:lnTo>
                    <a:pt x="92" y="16"/>
                  </a:lnTo>
                  <a:lnTo>
                    <a:pt x="94" y="16"/>
                  </a:lnTo>
                  <a:lnTo>
                    <a:pt x="96" y="14"/>
                  </a:lnTo>
                  <a:lnTo>
                    <a:pt x="96" y="14"/>
                  </a:lnTo>
                  <a:lnTo>
                    <a:pt x="100" y="12"/>
                  </a:lnTo>
                  <a:lnTo>
                    <a:pt x="102" y="10"/>
                  </a:lnTo>
                  <a:lnTo>
                    <a:pt x="108" y="4"/>
                  </a:lnTo>
                  <a:lnTo>
                    <a:pt x="112" y="0"/>
                  </a:lnTo>
                  <a:lnTo>
                    <a:pt x="114"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5" name="Freeform 118"/>
            <p:cNvSpPr>
              <a:spLocks/>
            </p:cNvSpPr>
            <p:nvPr/>
          </p:nvSpPr>
          <p:spPr bwMode="auto">
            <a:xfrm>
              <a:off x="7134225" y="4108450"/>
              <a:ext cx="317500" cy="341313"/>
            </a:xfrm>
            <a:custGeom>
              <a:avLst/>
              <a:gdLst>
                <a:gd name="T0" fmla="*/ 104 w 200"/>
                <a:gd name="T1" fmla="*/ 14 h 215"/>
                <a:gd name="T2" fmla="*/ 122 w 200"/>
                <a:gd name="T3" fmla="*/ 34 h 215"/>
                <a:gd name="T4" fmla="*/ 140 w 200"/>
                <a:gd name="T5" fmla="*/ 50 h 215"/>
                <a:gd name="T6" fmla="*/ 152 w 200"/>
                <a:gd name="T7" fmla="*/ 64 h 215"/>
                <a:gd name="T8" fmla="*/ 164 w 200"/>
                <a:gd name="T9" fmla="*/ 75 h 215"/>
                <a:gd name="T10" fmla="*/ 188 w 200"/>
                <a:gd name="T11" fmla="*/ 99 h 215"/>
                <a:gd name="T12" fmla="*/ 198 w 200"/>
                <a:gd name="T13" fmla="*/ 109 h 215"/>
                <a:gd name="T14" fmla="*/ 200 w 200"/>
                <a:gd name="T15" fmla="*/ 125 h 215"/>
                <a:gd name="T16" fmla="*/ 198 w 200"/>
                <a:gd name="T17" fmla="*/ 139 h 215"/>
                <a:gd name="T18" fmla="*/ 198 w 200"/>
                <a:gd name="T19" fmla="*/ 151 h 215"/>
                <a:gd name="T20" fmla="*/ 198 w 200"/>
                <a:gd name="T21" fmla="*/ 167 h 215"/>
                <a:gd name="T22" fmla="*/ 196 w 200"/>
                <a:gd name="T23" fmla="*/ 181 h 215"/>
                <a:gd name="T24" fmla="*/ 196 w 200"/>
                <a:gd name="T25" fmla="*/ 191 h 215"/>
                <a:gd name="T26" fmla="*/ 190 w 200"/>
                <a:gd name="T27" fmla="*/ 215 h 215"/>
                <a:gd name="T28" fmla="*/ 174 w 200"/>
                <a:gd name="T29" fmla="*/ 213 h 215"/>
                <a:gd name="T30" fmla="*/ 174 w 200"/>
                <a:gd name="T31" fmla="*/ 205 h 215"/>
                <a:gd name="T32" fmla="*/ 176 w 200"/>
                <a:gd name="T33" fmla="*/ 199 h 215"/>
                <a:gd name="T34" fmla="*/ 168 w 200"/>
                <a:gd name="T35" fmla="*/ 191 h 215"/>
                <a:gd name="T36" fmla="*/ 164 w 200"/>
                <a:gd name="T37" fmla="*/ 199 h 215"/>
                <a:gd name="T38" fmla="*/ 162 w 200"/>
                <a:gd name="T39" fmla="*/ 193 h 215"/>
                <a:gd name="T40" fmla="*/ 156 w 200"/>
                <a:gd name="T41" fmla="*/ 187 h 215"/>
                <a:gd name="T42" fmla="*/ 156 w 200"/>
                <a:gd name="T43" fmla="*/ 187 h 215"/>
                <a:gd name="T44" fmla="*/ 160 w 200"/>
                <a:gd name="T45" fmla="*/ 195 h 215"/>
                <a:gd name="T46" fmla="*/ 160 w 200"/>
                <a:gd name="T47" fmla="*/ 203 h 215"/>
                <a:gd name="T48" fmla="*/ 146 w 200"/>
                <a:gd name="T49" fmla="*/ 203 h 215"/>
                <a:gd name="T50" fmla="*/ 130 w 200"/>
                <a:gd name="T51" fmla="*/ 203 h 215"/>
                <a:gd name="T52" fmla="*/ 116 w 200"/>
                <a:gd name="T53" fmla="*/ 203 h 215"/>
                <a:gd name="T54" fmla="*/ 116 w 200"/>
                <a:gd name="T55" fmla="*/ 203 h 215"/>
                <a:gd name="T56" fmla="*/ 112 w 200"/>
                <a:gd name="T57" fmla="*/ 195 h 215"/>
                <a:gd name="T58" fmla="*/ 100 w 200"/>
                <a:gd name="T59" fmla="*/ 199 h 215"/>
                <a:gd name="T60" fmla="*/ 92 w 200"/>
                <a:gd name="T61" fmla="*/ 199 h 215"/>
                <a:gd name="T62" fmla="*/ 90 w 200"/>
                <a:gd name="T63" fmla="*/ 197 h 215"/>
                <a:gd name="T64" fmla="*/ 86 w 200"/>
                <a:gd name="T65" fmla="*/ 189 h 215"/>
                <a:gd name="T66" fmla="*/ 84 w 200"/>
                <a:gd name="T67" fmla="*/ 185 h 215"/>
                <a:gd name="T68" fmla="*/ 80 w 200"/>
                <a:gd name="T69" fmla="*/ 181 h 215"/>
                <a:gd name="T70" fmla="*/ 78 w 200"/>
                <a:gd name="T71" fmla="*/ 173 h 215"/>
                <a:gd name="T72" fmla="*/ 74 w 200"/>
                <a:gd name="T73" fmla="*/ 169 h 215"/>
                <a:gd name="T74" fmla="*/ 70 w 200"/>
                <a:gd name="T75" fmla="*/ 163 h 215"/>
                <a:gd name="T76" fmla="*/ 74 w 200"/>
                <a:gd name="T77" fmla="*/ 159 h 215"/>
                <a:gd name="T78" fmla="*/ 76 w 200"/>
                <a:gd name="T79" fmla="*/ 149 h 215"/>
                <a:gd name="T80" fmla="*/ 70 w 200"/>
                <a:gd name="T81" fmla="*/ 145 h 215"/>
                <a:gd name="T82" fmla="*/ 66 w 200"/>
                <a:gd name="T83" fmla="*/ 139 h 215"/>
                <a:gd name="T84" fmla="*/ 60 w 200"/>
                <a:gd name="T85" fmla="*/ 137 h 215"/>
                <a:gd name="T86" fmla="*/ 54 w 200"/>
                <a:gd name="T87" fmla="*/ 131 h 215"/>
                <a:gd name="T88" fmla="*/ 46 w 200"/>
                <a:gd name="T89" fmla="*/ 125 h 215"/>
                <a:gd name="T90" fmla="*/ 42 w 200"/>
                <a:gd name="T91" fmla="*/ 115 h 215"/>
                <a:gd name="T92" fmla="*/ 40 w 200"/>
                <a:gd name="T93" fmla="*/ 105 h 215"/>
                <a:gd name="T94" fmla="*/ 38 w 200"/>
                <a:gd name="T95" fmla="*/ 97 h 215"/>
                <a:gd name="T96" fmla="*/ 32 w 200"/>
                <a:gd name="T97" fmla="*/ 91 h 215"/>
                <a:gd name="T98" fmla="*/ 18 w 200"/>
                <a:gd name="T99" fmla="*/ 83 h 215"/>
                <a:gd name="T100" fmla="*/ 0 w 200"/>
                <a:gd name="T101" fmla="*/ 75 h 215"/>
                <a:gd name="T102" fmla="*/ 16 w 200"/>
                <a:gd name="T103" fmla="*/ 60 h 215"/>
                <a:gd name="T104" fmla="*/ 26 w 200"/>
                <a:gd name="T105" fmla="*/ 54 h 215"/>
                <a:gd name="T106" fmla="*/ 40 w 200"/>
                <a:gd name="T107" fmla="*/ 42 h 215"/>
                <a:gd name="T108" fmla="*/ 56 w 200"/>
                <a:gd name="T109" fmla="*/ 28 h 215"/>
                <a:gd name="T110" fmla="*/ 78 w 200"/>
                <a:gd name="T111" fmla="*/ 10 h 215"/>
                <a:gd name="T112" fmla="*/ 92 w 200"/>
                <a:gd name="T113" fmla="*/ 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215">
                  <a:moveTo>
                    <a:pt x="94" y="6"/>
                  </a:moveTo>
                  <a:lnTo>
                    <a:pt x="96" y="6"/>
                  </a:lnTo>
                  <a:lnTo>
                    <a:pt x="96" y="8"/>
                  </a:lnTo>
                  <a:lnTo>
                    <a:pt x="98" y="8"/>
                  </a:lnTo>
                  <a:lnTo>
                    <a:pt x="100" y="12"/>
                  </a:lnTo>
                  <a:lnTo>
                    <a:pt x="104" y="14"/>
                  </a:lnTo>
                  <a:lnTo>
                    <a:pt x="108" y="18"/>
                  </a:lnTo>
                  <a:lnTo>
                    <a:pt x="110" y="22"/>
                  </a:lnTo>
                  <a:lnTo>
                    <a:pt x="112" y="22"/>
                  </a:lnTo>
                  <a:lnTo>
                    <a:pt x="118" y="30"/>
                  </a:lnTo>
                  <a:lnTo>
                    <a:pt x="120" y="30"/>
                  </a:lnTo>
                  <a:lnTo>
                    <a:pt x="122" y="34"/>
                  </a:lnTo>
                  <a:lnTo>
                    <a:pt x="126" y="36"/>
                  </a:lnTo>
                  <a:lnTo>
                    <a:pt x="128" y="38"/>
                  </a:lnTo>
                  <a:lnTo>
                    <a:pt x="128" y="42"/>
                  </a:lnTo>
                  <a:lnTo>
                    <a:pt x="130" y="42"/>
                  </a:lnTo>
                  <a:lnTo>
                    <a:pt x="138" y="50"/>
                  </a:lnTo>
                  <a:lnTo>
                    <a:pt x="140" y="50"/>
                  </a:lnTo>
                  <a:lnTo>
                    <a:pt x="142" y="54"/>
                  </a:lnTo>
                  <a:lnTo>
                    <a:pt x="146" y="56"/>
                  </a:lnTo>
                  <a:lnTo>
                    <a:pt x="146" y="58"/>
                  </a:lnTo>
                  <a:lnTo>
                    <a:pt x="150" y="60"/>
                  </a:lnTo>
                  <a:lnTo>
                    <a:pt x="152" y="62"/>
                  </a:lnTo>
                  <a:lnTo>
                    <a:pt x="152" y="64"/>
                  </a:lnTo>
                  <a:lnTo>
                    <a:pt x="154" y="64"/>
                  </a:lnTo>
                  <a:lnTo>
                    <a:pt x="154" y="66"/>
                  </a:lnTo>
                  <a:lnTo>
                    <a:pt x="156" y="66"/>
                  </a:lnTo>
                  <a:lnTo>
                    <a:pt x="160" y="71"/>
                  </a:lnTo>
                  <a:lnTo>
                    <a:pt x="162" y="73"/>
                  </a:lnTo>
                  <a:lnTo>
                    <a:pt x="164" y="75"/>
                  </a:lnTo>
                  <a:lnTo>
                    <a:pt x="172" y="83"/>
                  </a:lnTo>
                  <a:lnTo>
                    <a:pt x="174" y="85"/>
                  </a:lnTo>
                  <a:lnTo>
                    <a:pt x="178" y="91"/>
                  </a:lnTo>
                  <a:lnTo>
                    <a:pt x="180" y="91"/>
                  </a:lnTo>
                  <a:lnTo>
                    <a:pt x="186" y="97"/>
                  </a:lnTo>
                  <a:lnTo>
                    <a:pt x="188" y="99"/>
                  </a:lnTo>
                  <a:lnTo>
                    <a:pt x="190" y="101"/>
                  </a:lnTo>
                  <a:lnTo>
                    <a:pt x="192" y="103"/>
                  </a:lnTo>
                  <a:lnTo>
                    <a:pt x="194" y="103"/>
                  </a:lnTo>
                  <a:lnTo>
                    <a:pt x="194" y="105"/>
                  </a:lnTo>
                  <a:lnTo>
                    <a:pt x="196" y="107"/>
                  </a:lnTo>
                  <a:lnTo>
                    <a:pt x="198" y="109"/>
                  </a:lnTo>
                  <a:lnTo>
                    <a:pt x="200" y="111"/>
                  </a:lnTo>
                  <a:lnTo>
                    <a:pt x="200" y="115"/>
                  </a:lnTo>
                  <a:lnTo>
                    <a:pt x="200" y="119"/>
                  </a:lnTo>
                  <a:lnTo>
                    <a:pt x="200" y="121"/>
                  </a:lnTo>
                  <a:lnTo>
                    <a:pt x="200" y="123"/>
                  </a:lnTo>
                  <a:lnTo>
                    <a:pt x="200" y="125"/>
                  </a:lnTo>
                  <a:lnTo>
                    <a:pt x="198" y="127"/>
                  </a:lnTo>
                  <a:lnTo>
                    <a:pt x="198" y="129"/>
                  </a:lnTo>
                  <a:lnTo>
                    <a:pt x="198" y="131"/>
                  </a:lnTo>
                  <a:lnTo>
                    <a:pt x="198" y="133"/>
                  </a:lnTo>
                  <a:lnTo>
                    <a:pt x="198" y="135"/>
                  </a:lnTo>
                  <a:lnTo>
                    <a:pt x="198" y="139"/>
                  </a:lnTo>
                  <a:lnTo>
                    <a:pt x="198" y="141"/>
                  </a:lnTo>
                  <a:lnTo>
                    <a:pt x="198" y="143"/>
                  </a:lnTo>
                  <a:lnTo>
                    <a:pt x="198" y="145"/>
                  </a:lnTo>
                  <a:lnTo>
                    <a:pt x="198" y="147"/>
                  </a:lnTo>
                  <a:lnTo>
                    <a:pt x="198" y="149"/>
                  </a:lnTo>
                  <a:lnTo>
                    <a:pt x="198" y="151"/>
                  </a:lnTo>
                  <a:lnTo>
                    <a:pt x="198" y="153"/>
                  </a:lnTo>
                  <a:lnTo>
                    <a:pt x="198" y="155"/>
                  </a:lnTo>
                  <a:lnTo>
                    <a:pt x="198" y="157"/>
                  </a:lnTo>
                  <a:lnTo>
                    <a:pt x="198" y="159"/>
                  </a:lnTo>
                  <a:lnTo>
                    <a:pt x="198" y="161"/>
                  </a:lnTo>
                  <a:lnTo>
                    <a:pt x="198" y="167"/>
                  </a:lnTo>
                  <a:lnTo>
                    <a:pt x="198" y="169"/>
                  </a:lnTo>
                  <a:lnTo>
                    <a:pt x="196" y="173"/>
                  </a:lnTo>
                  <a:lnTo>
                    <a:pt x="196" y="175"/>
                  </a:lnTo>
                  <a:lnTo>
                    <a:pt x="196" y="177"/>
                  </a:lnTo>
                  <a:lnTo>
                    <a:pt x="196" y="179"/>
                  </a:lnTo>
                  <a:lnTo>
                    <a:pt x="196" y="181"/>
                  </a:lnTo>
                  <a:lnTo>
                    <a:pt x="196" y="183"/>
                  </a:lnTo>
                  <a:lnTo>
                    <a:pt x="196" y="185"/>
                  </a:lnTo>
                  <a:lnTo>
                    <a:pt x="196" y="187"/>
                  </a:lnTo>
                  <a:lnTo>
                    <a:pt x="196" y="187"/>
                  </a:lnTo>
                  <a:lnTo>
                    <a:pt x="196" y="189"/>
                  </a:lnTo>
                  <a:lnTo>
                    <a:pt x="196" y="191"/>
                  </a:lnTo>
                  <a:lnTo>
                    <a:pt x="196" y="197"/>
                  </a:lnTo>
                  <a:lnTo>
                    <a:pt x="196" y="203"/>
                  </a:lnTo>
                  <a:lnTo>
                    <a:pt x="196" y="205"/>
                  </a:lnTo>
                  <a:lnTo>
                    <a:pt x="194" y="215"/>
                  </a:lnTo>
                  <a:lnTo>
                    <a:pt x="192" y="215"/>
                  </a:lnTo>
                  <a:lnTo>
                    <a:pt x="190" y="215"/>
                  </a:lnTo>
                  <a:lnTo>
                    <a:pt x="184" y="215"/>
                  </a:lnTo>
                  <a:lnTo>
                    <a:pt x="178" y="215"/>
                  </a:lnTo>
                  <a:lnTo>
                    <a:pt x="176" y="215"/>
                  </a:lnTo>
                  <a:lnTo>
                    <a:pt x="176" y="215"/>
                  </a:lnTo>
                  <a:lnTo>
                    <a:pt x="174" y="215"/>
                  </a:lnTo>
                  <a:lnTo>
                    <a:pt x="174" y="213"/>
                  </a:lnTo>
                  <a:lnTo>
                    <a:pt x="174" y="211"/>
                  </a:lnTo>
                  <a:lnTo>
                    <a:pt x="174" y="209"/>
                  </a:lnTo>
                  <a:lnTo>
                    <a:pt x="176" y="209"/>
                  </a:lnTo>
                  <a:lnTo>
                    <a:pt x="176" y="207"/>
                  </a:lnTo>
                  <a:lnTo>
                    <a:pt x="174" y="207"/>
                  </a:lnTo>
                  <a:lnTo>
                    <a:pt x="174" y="205"/>
                  </a:lnTo>
                  <a:lnTo>
                    <a:pt x="176" y="205"/>
                  </a:lnTo>
                  <a:lnTo>
                    <a:pt x="176" y="203"/>
                  </a:lnTo>
                  <a:lnTo>
                    <a:pt x="176" y="203"/>
                  </a:lnTo>
                  <a:lnTo>
                    <a:pt x="176" y="201"/>
                  </a:lnTo>
                  <a:lnTo>
                    <a:pt x="174" y="201"/>
                  </a:lnTo>
                  <a:lnTo>
                    <a:pt x="176" y="199"/>
                  </a:lnTo>
                  <a:lnTo>
                    <a:pt x="176" y="197"/>
                  </a:lnTo>
                  <a:lnTo>
                    <a:pt x="176" y="195"/>
                  </a:lnTo>
                  <a:lnTo>
                    <a:pt x="174" y="193"/>
                  </a:lnTo>
                  <a:lnTo>
                    <a:pt x="172" y="191"/>
                  </a:lnTo>
                  <a:lnTo>
                    <a:pt x="170" y="191"/>
                  </a:lnTo>
                  <a:lnTo>
                    <a:pt x="168" y="191"/>
                  </a:lnTo>
                  <a:lnTo>
                    <a:pt x="168" y="193"/>
                  </a:lnTo>
                  <a:lnTo>
                    <a:pt x="166" y="193"/>
                  </a:lnTo>
                  <a:lnTo>
                    <a:pt x="166" y="195"/>
                  </a:lnTo>
                  <a:lnTo>
                    <a:pt x="166" y="197"/>
                  </a:lnTo>
                  <a:lnTo>
                    <a:pt x="164" y="197"/>
                  </a:lnTo>
                  <a:lnTo>
                    <a:pt x="164" y="199"/>
                  </a:lnTo>
                  <a:lnTo>
                    <a:pt x="162" y="199"/>
                  </a:lnTo>
                  <a:lnTo>
                    <a:pt x="160" y="199"/>
                  </a:lnTo>
                  <a:lnTo>
                    <a:pt x="160" y="197"/>
                  </a:lnTo>
                  <a:lnTo>
                    <a:pt x="162" y="197"/>
                  </a:lnTo>
                  <a:lnTo>
                    <a:pt x="162" y="195"/>
                  </a:lnTo>
                  <a:lnTo>
                    <a:pt x="162" y="193"/>
                  </a:lnTo>
                  <a:lnTo>
                    <a:pt x="162" y="191"/>
                  </a:lnTo>
                  <a:lnTo>
                    <a:pt x="162" y="189"/>
                  </a:lnTo>
                  <a:lnTo>
                    <a:pt x="158" y="189"/>
                  </a:lnTo>
                  <a:lnTo>
                    <a:pt x="158" y="187"/>
                  </a:lnTo>
                  <a:lnTo>
                    <a:pt x="156" y="187"/>
                  </a:lnTo>
                  <a:lnTo>
                    <a:pt x="156" y="187"/>
                  </a:lnTo>
                  <a:lnTo>
                    <a:pt x="156" y="189"/>
                  </a:lnTo>
                  <a:lnTo>
                    <a:pt x="156" y="187"/>
                  </a:lnTo>
                  <a:lnTo>
                    <a:pt x="156" y="187"/>
                  </a:lnTo>
                  <a:lnTo>
                    <a:pt x="154" y="187"/>
                  </a:lnTo>
                  <a:lnTo>
                    <a:pt x="154" y="187"/>
                  </a:lnTo>
                  <a:lnTo>
                    <a:pt x="156" y="187"/>
                  </a:lnTo>
                  <a:lnTo>
                    <a:pt x="154" y="189"/>
                  </a:lnTo>
                  <a:lnTo>
                    <a:pt x="156" y="191"/>
                  </a:lnTo>
                  <a:lnTo>
                    <a:pt x="158" y="191"/>
                  </a:lnTo>
                  <a:lnTo>
                    <a:pt x="160" y="191"/>
                  </a:lnTo>
                  <a:lnTo>
                    <a:pt x="160" y="193"/>
                  </a:lnTo>
                  <a:lnTo>
                    <a:pt x="160" y="195"/>
                  </a:lnTo>
                  <a:lnTo>
                    <a:pt x="158" y="197"/>
                  </a:lnTo>
                  <a:lnTo>
                    <a:pt x="160" y="199"/>
                  </a:lnTo>
                  <a:lnTo>
                    <a:pt x="158" y="199"/>
                  </a:lnTo>
                  <a:lnTo>
                    <a:pt x="160" y="201"/>
                  </a:lnTo>
                  <a:lnTo>
                    <a:pt x="162" y="203"/>
                  </a:lnTo>
                  <a:lnTo>
                    <a:pt x="160" y="203"/>
                  </a:lnTo>
                  <a:lnTo>
                    <a:pt x="158" y="203"/>
                  </a:lnTo>
                  <a:lnTo>
                    <a:pt x="156" y="203"/>
                  </a:lnTo>
                  <a:lnTo>
                    <a:pt x="154" y="203"/>
                  </a:lnTo>
                  <a:lnTo>
                    <a:pt x="150" y="205"/>
                  </a:lnTo>
                  <a:lnTo>
                    <a:pt x="146" y="205"/>
                  </a:lnTo>
                  <a:lnTo>
                    <a:pt x="146" y="203"/>
                  </a:lnTo>
                  <a:lnTo>
                    <a:pt x="148" y="203"/>
                  </a:lnTo>
                  <a:lnTo>
                    <a:pt x="146" y="203"/>
                  </a:lnTo>
                  <a:lnTo>
                    <a:pt x="142" y="203"/>
                  </a:lnTo>
                  <a:lnTo>
                    <a:pt x="138" y="203"/>
                  </a:lnTo>
                  <a:lnTo>
                    <a:pt x="134" y="203"/>
                  </a:lnTo>
                  <a:lnTo>
                    <a:pt x="130" y="203"/>
                  </a:lnTo>
                  <a:lnTo>
                    <a:pt x="128" y="203"/>
                  </a:lnTo>
                  <a:lnTo>
                    <a:pt x="126" y="203"/>
                  </a:lnTo>
                  <a:lnTo>
                    <a:pt x="124" y="203"/>
                  </a:lnTo>
                  <a:lnTo>
                    <a:pt x="122" y="203"/>
                  </a:lnTo>
                  <a:lnTo>
                    <a:pt x="120" y="203"/>
                  </a:lnTo>
                  <a:lnTo>
                    <a:pt x="116" y="203"/>
                  </a:lnTo>
                  <a:lnTo>
                    <a:pt x="116" y="205"/>
                  </a:lnTo>
                  <a:lnTo>
                    <a:pt x="116" y="207"/>
                  </a:lnTo>
                  <a:lnTo>
                    <a:pt x="114" y="207"/>
                  </a:lnTo>
                  <a:lnTo>
                    <a:pt x="114" y="205"/>
                  </a:lnTo>
                  <a:lnTo>
                    <a:pt x="114" y="203"/>
                  </a:lnTo>
                  <a:lnTo>
                    <a:pt x="116" y="203"/>
                  </a:lnTo>
                  <a:lnTo>
                    <a:pt x="114" y="203"/>
                  </a:lnTo>
                  <a:lnTo>
                    <a:pt x="114" y="201"/>
                  </a:lnTo>
                  <a:lnTo>
                    <a:pt x="114" y="199"/>
                  </a:lnTo>
                  <a:lnTo>
                    <a:pt x="114" y="197"/>
                  </a:lnTo>
                  <a:lnTo>
                    <a:pt x="112" y="197"/>
                  </a:lnTo>
                  <a:lnTo>
                    <a:pt x="112" y="195"/>
                  </a:lnTo>
                  <a:lnTo>
                    <a:pt x="110" y="195"/>
                  </a:lnTo>
                  <a:lnTo>
                    <a:pt x="108" y="197"/>
                  </a:lnTo>
                  <a:lnTo>
                    <a:pt x="106" y="197"/>
                  </a:lnTo>
                  <a:lnTo>
                    <a:pt x="104" y="197"/>
                  </a:lnTo>
                  <a:lnTo>
                    <a:pt x="102" y="199"/>
                  </a:lnTo>
                  <a:lnTo>
                    <a:pt x="100" y="199"/>
                  </a:lnTo>
                  <a:lnTo>
                    <a:pt x="98" y="199"/>
                  </a:lnTo>
                  <a:lnTo>
                    <a:pt x="96" y="199"/>
                  </a:lnTo>
                  <a:lnTo>
                    <a:pt x="96" y="201"/>
                  </a:lnTo>
                  <a:lnTo>
                    <a:pt x="94" y="201"/>
                  </a:lnTo>
                  <a:lnTo>
                    <a:pt x="92" y="201"/>
                  </a:lnTo>
                  <a:lnTo>
                    <a:pt x="92" y="199"/>
                  </a:lnTo>
                  <a:lnTo>
                    <a:pt x="92" y="197"/>
                  </a:lnTo>
                  <a:lnTo>
                    <a:pt x="92" y="199"/>
                  </a:lnTo>
                  <a:lnTo>
                    <a:pt x="94" y="199"/>
                  </a:lnTo>
                  <a:lnTo>
                    <a:pt x="94" y="197"/>
                  </a:lnTo>
                  <a:lnTo>
                    <a:pt x="92" y="197"/>
                  </a:lnTo>
                  <a:lnTo>
                    <a:pt x="90" y="197"/>
                  </a:lnTo>
                  <a:lnTo>
                    <a:pt x="88" y="197"/>
                  </a:lnTo>
                  <a:lnTo>
                    <a:pt x="88" y="195"/>
                  </a:lnTo>
                  <a:lnTo>
                    <a:pt x="88" y="193"/>
                  </a:lnTo>
                  <a:lnTo>
                    <a:pt x="86" y="193"/>
                  </a:lnTo>
                  <a:lnTo>
                    <a:pt x="86" y="191"/>
                  </a:lnTo>
                  <a:lnTo>
                    <a:pt x="86" y="189"/>
                  </a:lnTo>
                  <a:lnTo>
                    <a:pt x="88" y="189"/>
                  </a:lnTo>
                  <a:lnTo>
                    <a:pt x="86" y="189"/>
                  </a:lnTo>
                  <a:lnTo>
                    <a:pt x="86" y="187"/>
                  </a:lnTo>
                  <a:lnTo>
                    <a:pt x="84" y="187"/>
                  </a:lnTo>
                  <a:lnTo>
                    <a:pt x="84" y="187"/>
                  </a:lnTo>
                  <a:lnTo>
                    <a:pt x="84" y="185"/>
                  </a:lnTo>
                  <a:lnTo>
                    <a:pt x="84" y="183"/>
                  </a:lnTo>
                  <a:lnTo>
                    <a:pt x="82" y="183"/>
                  </a:lnTo>
                  <a:lnTo>
                    <a:pt x="80" y="183"/>
                  </a:lnTo>
                  <a:lnTo>
                    <a:pt x="80" y="183"/>
                  </a:lnTo>
                  <a:lnTo>
                    <a:pt x="80" y="181"/>
                  </a:lnTo>
                  <a:lnTo>
                    <a:pt x="80" y="181"/>
                  </a:lnTo>
                  <a:lnTo>
                    <a:pt x="80" y="179"/>
                  </a:lnTo>
                  <a:lnTo>
                    <a:pt x="80" y="179"/>
                  </a:lnTo>
                  <a:lnTo>
                    <a:pt x="78" y="179"/>
                  </a:lnTo>
                  <a:lnTo>
                    <a:pt x="78" y="177"/>
                  </a:lnTo>
                  <a:lnTo>
                    <a:pt x="78" y="175"/>
                  </a:lnTo>
                  <a:lnTo>
                    <a:pt x="78" y="173"/>
                  </a:lnTo>
                  <a:lnTo>
                    <a:pt x="78" y="171"/>
                  </a:lnTo>
                  <a:lnTo>
                    <a:pt x="76" y="171"/>
                  </a:lnTo>
                  <a:lnTo>
                    <a:pt x="74" y="171"/>
                  </a:lnTo>
                  <a:lnTo>
                    <a:pt x="76" y="171"/>
                  </a:lnTo>
                  <a:lnTo>
                    <a:pt x="76" y="169"/>
                  </a:lnTo>
                  <a:lnTo>
                    <a:pt x="74" y="169"/>
                  </a:lnTo>
                  <a:lnTo>
                    <a:pt x="74" y="167"/>
                  </a:lnTo>
                  <a:lnTo>
                    <a:pt x="76" y="165"/>
                  </a:lnTo>
                  <a:lnTo>
                    <a:pt x="74" y="165"/>
                  </a:lnTo>
                  <a:lnTo>
                    <a:pt x="74" y="163"/>
                  </a:lnTo>
                  <a:lnTo>
                    <a:pt x="72" y="163"/>
                  </a:lnTo>
                  <a:lnTo>
                    <a:pt x="70" y="163"/>
                  </a:lnTo>
                  <a:lnTo>
                    <a:pt x="70" y="161"/>
                  </a:lnTo>
                  <a:lnTo>
                    <a:pt x="72" y="161"/>
                  </a:lnTo>
                  <a:lnTo>
                    <a:pt x="70" y="161"/>
                  </a:lnTo>
                  <a:lnTo>
                    <a:pt x="70" y="159"/>
                  </a:lnTo>
                  <a:lnTo>
                    <a:pt x="72" y="159"/>
                  </a:lnTo>
                  <a:lnTo>
                    <a:pt x="74" y="159"/>
                  </a:lnTo>
                  <a:lnTo>
                    <a:pt x="72" y="157"/>
                  </a:lnTo>
                  <a:lnTo>
                    <a:pt x="72" y="155"/>
                  </a:lnTo>
                  <a:lnTo>
                    <a:pt x="72" y="153"/>
                  </a:lnTo>
                  <a:lnTo>
                    <a:pt x="74" y="153"/>
                  </a:lnTo>
                  <a:lnTo>
                    <a:pt x="76" y="151"/>
                  </a:lnTo>
                  <a:lnTo>
                    <a:pt x="76" y="149"/>
                  </a:lnTo>
                  <a:lnTo>
                    <a:pt x="74" y="149"/>
                  </a:lnTo>
                  <a:lnTo>
                    <a:pt x="74" y="151"/>
                  </a:lnTo>
                  <a:lnTo>
                    <a:pt x="72" y="149"/>
                  </a:lnTo>
                  <a:lnTo>
                    <a:pt x="72" y="147"/>
                  </a:lnTo>
                  <a:lnTo>
                    <a:pt x="70" y="147"/>
                  </a:lnTo>
                  <a:lnTo>
                    <a:pt x="70" y="145"/>
                  </a:lnTo>
                  <a:lnTo>
                    <a:pt x="68" y="145"/>
                  </a:lnTo>
                  <a:lnTo>
                    <a:pt x="68" y="143"/>
                  </a:lnTo>
                  <a:lnTo>
                    <a:pt x="68" y="141"/>
                  </a:lnTo>
                  <a:lnTo>
                    <a:pt x="66" y="141"/>
                  </a:lnTo>
                  <a:lnTo>
                    <a:pt x="66" y="139"/>
                  </a:lnTo>
                  <a:lnTo>
                    <a:pt x="66" y="139"/>
                  </a:lnTo>
                  <a:lnTo>
                    <a:pt x="66" y="137"/>
                  </a:lnTo>
                  <a:lnTo>
                    <a:pt x="64" y="137"/>
                  </a:lnTo>
                  <a:lnTo>
                    <a:pt x="62" y="137"/>
                  </a:lnTo>
                  <a:lnTo>
                    <a:pt x="62" y="135"/>
                  </a:lnTo>
                  <a:lnTo>
                    <a:pt x="60" y="135"/>
                  </a:lnTo>
                  <a:lnTo>
                    <a:pt x="60" y="137"/>
                  </a:lnTo>
                  <a:lnTo>
                    <a:pt x="60" y="135"/>
                  </a:lnTo>
                  <a:lnTo>
                    <a:pt x="58" y="135"/>
                  </a:lnTo>
                  <a:lnTo>
                    <a:pt x="56" y="135"/>
                  </a:lnTo>
                  <a:lnTo>
                    <a:pt x="56" y="133"/>
                  </a:lnTo>
                  <a:lnTo>
                    <a:pt x="54" y="133"/>
                  </a:lnTo>
                  <a:lnTo>
                    <a:pt x="54" y="131"/>
                  </a:lnTo>
                  <a:lnTo>
                    <a:pt x="52" y="131"/>
                  </a:lnTo>
                  <a:lnTo>
                    <a:pt x="52" y="129"/>
                  </a:lnTo>
                  <a:lnTo>
                    <a:pt x="50" y="129"/>
                  </a:lnTo>
                  <a:lnTo>
                    <a:pt x="48" y="127"/>
                  </a:lnTo>
                  <a:lnTo>
                    <a:pt x="46" y="127"/>
                  </a:lnTo>
                  <a:lnTo>
                    <a:pt x="46" y="125"/>
                  </a:lnTo>
                  <a:lnTo>
                    <a:pt x="46" y="123"/>
                  </a:lnTo>
                  <a:lnTo>
                    <a:pt x="44" y="121"/>
                  </a:lnTo>
                  <a:lnTo>
                    <a:pt x="44" y="119"/>
                  </a:lnTo>
                  <a:lnTo>
                    <a:pt x="44" y="117"/>
                  </a:lnTo>
                  <a:lnTo>
                    <a:pt x="42" y="117"/>
                  </a:lnTo>
                  <a:lnTo>
                    <a:pt x="42" y="115"/>
                  </a:lnTo>
                  <a:lnTo>
                    <a:pt x="42" y="113"/>
                  </a:lnTo>
                  <a:lnTo>
                    <a:pt x="42" y="111"/>
                  </a:lnTo>
                  <a:lnTo>
                    <a:pt x="42" y="109"/>
                  </a:lnTo>
                  <a:lnTo>
                    <a:pt x="42" y="107"/>
                  </a:lnTo>
                  <a:lnTo>
                    <a:pt x="40" y="107"/>
                  </a:lnTo>
                  <a:lnTo>
                    <a:pt x="40" y="105"/>
                  </a:lnTo>
                  <a:lnTo>
                    <a:pt x="40" y="103"/>
                  </a:lnTo>
                  <a:lnTo>
                    <a:pt x="38" y="103"/>
                  </a:lnTo>
                  <a:lnTo>
                    <a:pt x="40" y="101"/>
                  </a:lnTo>
                  <a:lnTo>
                    <a:pt x="38" y="101"/>
                  </a:lnTo>
                  <a:lnTo>
                    <a:pt x="38" y="99"/>
                  </a:lnTo>
                  <a:lnTo>
                    <a:pt x="38" y="97"/>
                  </a:lnTo>
                  <a:lnTo>
                    <a:pt x="36" y="97"/>
                  </a:lnTo>
                  <a:lnTo>
                    <a:pt x="36" y="95"/>
                  </a:lnTo>
                  <a:lnTo>
                    <a:pt x="36" y="93"/>
                  </a:lnTo>
                  <a:lnTo>
                    <a:pt x="34" y="91"/>
                  </a:lnTo>
                  <a:lnTo>
                    <a:pt x="34" y="91"/>
                  </a:lnTo>
                  <a:lnTo>
                    <a:pt x="32" y="91"/>
                  </a:lnTo>
                  <a:lnTo>
                    <a:pt x="32" y="89"/>
                  </a:lnTo>
                  <a:lnTo>
                    <a:pt x="30" y="87"/>
                  </a:lnTo>
                  <a:lnTo>
                    <a:pt x="26" y="85"/>
                  </a:lnTo>
                  <a:lnTo>
                    <a:pt x="22" y="85"/>
                  </a:lnTo>
                  <a:lnTo>
                    <a:pt x="22" y="83"/>
                  </a:lnTo>
                  <a:lnTo>
                    <a:pt x="18" y="83"/>
                  </a:lnTo>
                  <a:lnTo>
                    <a:pt x="12" y="79"/>
                  </a:lnTo>
                  <a:lnTo>
                    <a:pt x="10" y="79"/>
                  </a:lnTo>
                  <a:lnTo>
                    <a:pt x="8" y="77"/>
                  </a:lnTo>
                  <a:lnTo>
                    <a:pt x="6" y="77"/>
                  </a:lnTo>
                  <a:lnTo>
                    <a:pt x="2" y="75"/>
                  </a:lnTo>
                  <a:lnTo>
                    <a:pt x="0" y="75"/>
                  </a:lnTo>
                  <a:lnTo>
                    <a:pt x="2" y="73"/>
                  </a:lnTo>
                  <a:lnTo>
                    <a:pt x="8" y="66"/>
                  </a:lnTo>
                  <a:lnTo>
                    <a:pt x="10" y="66"/>
                  </a:lnTo>
                  <a:lnTo>
                    <a:pt x="12" y="64"/>
                  </a:lnTo>
                  <a:lnTo>
                    <a:pt x="16" y="62"/>
                  </a:lnTo>
                  <a:lnTo>
                    <a:pt x="16" y="60"/>
                  </a:lnTo>
                  <a:lnTo>
                    <a:pt x="18" y="60"/>
                  </a:lnTo>
                  <a:lnTo>
                    <a:pt x="18" y="58"/>
                  </a:lnTo>
                  <a:lnTo>
                    <a:pt x="20" y="58"/>
                  </a:lnTo>
                  <a:lnTo>
                    <a:pt x="22" y="56"/>
                  </a:lnTo>
                  <a:lnTo>
                    <a:pt x="24" y="54"/>
                  </a:lnTo>
                  <a:lnTo>
                    <a:pt x="26" y="54"/>
                  </a:lnTo>
                  <a:lnTo>
                    <a:pt x="28" y="50"/>
                  </a:lnTo>
                  <a:lnTo>
                    <a:pt x="30" y="48"/>
                  </a:lnTo>
                  <a:lnTo>
                    <a:pt x="32" y="46"/>
                  </a:lnTo>
                  <a:lnTo>
                    <a:pt x="34" y="44"/>
                  </a:lnTo>
                  <a:lnTo>
                    <a:pt x="36" y="44"/>
                  </a:lnTo>
                  <a:lnTo>
                    <a:pt x="40" y="42"/>
                  </a:lnTo>
                  <a:lnTo>
                    <a:pt x="42" y="40"/>
                  </a:lnTo>
                  <a:lnTo>
                    <a:pt x="44" y="38"/>
                  </a:lnTo>
                  <a:lnTo>
                    <a:pt x="48" y="34"/>
                  </a:lnTo>
                  <a:lnTo>
                    <a:pt x="50" y="32"/>
                  </a:lnTo>
                  <a:lnTo>
                    <a:pt x="52" y="32"/>
                  </a:lnTo>
                  <a:lnTo>
                    <a:pt x="56" y="28"/>
                  </a:lnTo>
                  <a:lnTo>
                    <a:pt x="58" y="26"/>
                  </a:lnTo>
                  <a:lnTo>
                    <a:pt x="60" y="24"/>
                  </a:lnTo>
                  <a:lnTo>
                    <a:pt x="64" y="22"/>
                  </a:lnTo>
                  <a:lnTo>
                    <a:pt x="68" y="20"/>
                  </a:lnTo>
                  <a:lnTo>
                    <a:pt x="68" y="18"/>
                  </a:lnTo>
                  <a:lnTo>
                    <a:pt x="78" y="10"/>
                  </a:lnTo>
                  <a:lnTo>
                    <a:pt x="80" y="8"/>
                  </a:lnTo>
                  <a:lnTo>
                    <a:pt x="82" y="6"/>
                  </a:lnTo>
                  <a:lnTo>
                    <a:pt x="84" y="4"/>
                  </a:lnTo>
                  <a:lnTo>
                    <a:pt x="88" y="2"/>
                  </a:lnTo>
                  <a:lnTo>
                    <a:pt x="88" y="0"/>
                  </a:lnTo>
                  <a:lnTo>
                    <a:pt x="92" y="4"/>
                  </a:lnTo>
                  <a:lnTo>
                    <a:pt x="94" y="6"/>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6" name="Freeform 191"/>
            <p:cNvSpPr>
              <a:spLocks/>
            </p:cNvSpPr>
            <p:nvPr/>
          </p:nvSpPr>
          <p:spPr bwMode="auto">
            <a:xfrm>
              <a:off x="6832600" y="4516438"/>
              <a:ext cx="390525" cy="279400"/>
            </a:xfrm>
            <a:custGeom>
              <a:avLst/>
              <a:gdLst>
                <a:gd name="T0" fmla="*/ 216 w 246"/>
                <a:gd name="T1" fmla="*/ 28 h 176"/>
                <a:gd name="T2" fmla="*/ 222 w 246"/>
                <a:gd name="T3" fmla="*/ 34 h 176"/>
                <a:gd name="T4" fmla="*/ 230 w 246"/>
                <a:gd name="T5" fmla="*/ 44 h 176"/>
                <a:gd name="T6" fmla="*/ 240 w 246"/>
                <a:gd name="T7" fmla="*/ 42 h 176"/>
                <a:gd name="T8" fmla="*/ 244 w 246"/>
                <a:gd name="T9" fmla="*/ 52 h 176"/>
                <a:gd name="T10" fmla="*/ 232 w 246"/>
                <a:gd name="T11" fmla="*/ 50 h 176"/>
                <a:gd name="T12" fmla="*/ 222 w 246"/>
                <a:gd name="T13" fmla="*/ 46 h 176"/>
                <a:gd name="T14" fmla="*/ 222 w 246"/>
                <a:gd name="T15" fmla="*/ 56 h 176"/>
                <a:gd name="T16" fmla="*/ 234 w 246"/>
                <a:gd name="T17" fmla="*/ 70 h 176"/>
                <a:gd name="T18" fmla="*/ 238 w 246"/>
                <a:gd name="T19" fmla="*/ 82 h 176"/>
                <a:gd name="T20" fmla="*/ 208 w 246"/>
                <a:gd name="T21" fmla="*/ 90 h 176"/>
                <a:gd name="T22" fmla="*/ 172 w 246"/>
                <a:gd name="T23" fmla="*/ 96 h 176"/>
                <a:gd name="T24" fmla="*/ 140 w 246"/>
                <a:gd name="T25" fmla="*/ 100 h 176"/>
                <a:gd name="T26" fmla="*/ 132 w 246"/>
                <a:gd name="T27" fmla="*/ 110 h 176"/>
                <a:gd name="T28" fmla="*/ 138 w 246"/>
                <a:gd name="T29" fmla="*/ 118 h 176"/>
                <a:gd name="T30" fmla="*/ 152 w 246"/>
                <a:gd name="T31" fmla="*/ 124 h 176"/>
                <a:gd name="T32" fmla="*/ 166 w 246"/>
                <a:gd name="T33" fmla="*/ 126 h 176"/>
                <a:gd name="T34" fmla="*/ 152 w 246"/>
                <a:gd name="T35" fmla="*/ 136 h 176"/>
                <a:gd name="T36" fmla="*/ 134 w 246"/>
                <a:gd name="T37" fmla="*/ 142 h 176"/>
                <a:gd name="T38" fmla="*/ 128 w 246"/>
                <a:gd name="T39" fmla="*/ 146 h 176"/>
                <a:gd name="T40" fmla="*/ 120 w 246"/>
                <a:gd name="T41" fmla="*/ 138 h 176"/>
                <a:gd name="T42" fmla="*/ 116 w 246"/>
                <a:gd name="T43" fmla="*/ 148 h 176"/>
                <a:gd name="T44" fmla="*/ 118 w 246"/>
                <a:gd name="T45" fmla="*/ 156 h 176"/>
                <a:gd name="T46" fmla="*/ 106 w 246"/>
                <a:gd name="T47" fmla="*/ 166 h 176"/>
                <a:gd name="T48" fmla="*/ 94 w 246"/>
                <a:gd name="T49" fmla="*/ 170 h 176"/>
                <a:gd name="T50" fmla="*/ 94 w 246"/>
                <a:gd name="T51" fmla="*/ 176 h 176"/>
                <a:gd name="T52" fmla="*/ 86 w 246"/>
                <a:gd name="T53" fmla="*/ 168 h 176"/>
                <a:gd name="T54" fmla="*/ 78 w 246"/>
                <a:gd name="T55" fmla="*/ 160 h 176"/>
                <a:gd name="T56" fmla="*/ 74 w 246"/>
                <a:gd name="T57" fmla="*/ 156 h 176"/>
                <a:gd name="T58" fmla="*/ 72 w 246"/>
                <a:gd name="T59" fmla="*/ 152 h 176"/>
                <a:gd name="T60" fmla="*/ 66 w 246"/>
                <a:gd name="T61" fmla="*/ 154 h 176"/>
                <a:gd name="T62" fmla="*/ 58 w 246"/>
                <a:gd name="T63" fmla="*/ 156 h 176"/>
                <a:gd name="T64" fmla="*/ 50 w 246"/>
                <a:gd name="T65" fmla="*/ 156 h 176"/>
                <a:gd name="T66" fmla="*/ 46 w 246"/>
                <a:gd name="T67" fmla="*/ 158 h 176"/>
                <a:gd name="T68" fmla="*/ 40 w 246"/>
                <a:gd name="T69" fmla="*/ 156 h 176"/>
                <a:gd name="T70" fmla="*/ 38 w 246"/>
                <a:gd name="T71" fmla="*/ 150 h 176"/>
                <a:gd name="T72" fmla="*/ 32 w 246"/>
                <a:gd name="T73" fmla="*/ 148 h 176"/>
                <a:gd name="T74" fmla="*/ 28 w 246"/>
                <a:gd name="T75" fmla="*/ 144 h 176"/>
                <a:gd name="T76" fmla="*/ 22 w 246"/>
                <a:gd name="T77" fmla="*/ 136 h 176"/>
                <a:gd name="T78" fmla="*/ 12 w 246"/>
                <a:gd name="T79" fmla="*/ 142 h 176"/>
                <a:gd name="T80" fmla="*/ 2 w 246"/>
                <a:gd name="T81" fmla="*/ 140 h 176"/>
                <a:gd name="T82" fmla="*/ 14 w 246"/>
                <a:gd name="T83" fmla="*/ 120 h 176"/>
                <a:gd name="T84" fmla="*/ 30 w 246"/>
                <a:gd name="T85" fmla="*/ 94 h 176"/>
                <a:gd name="T86" fmla="*/ 44 w 246"/>
                <a:gd name="T87" fmla="*/ 74 h 176"/>
                <a:gd name="T88" fmla="*/ 58 w 246"/>
                <a:gd name="T89" fmla="*/ 56 h 176"/>
                <a:gd name="T90" fmla="*/ 84 w 246"/>
                <a:gd name="T91" fmla="*/ 32 h 176"/>
                <a:gd name="T92" fmla="*/ 114 w 246"/>
                <a:gd name="T93" fmla="*/ 8 h 176"/>
                <a:gd name="T94" fmla="*/ 124 w 246"/>
                <a:gd name="T95" fmla="*/ 2 h 176"/>
                <a:gd name="T96" fmla="*/ 128 w 246"/>
                <a:gd name="T97" fmla="*/ 2 h 176"/>
                <a:gd name="T98" fmla="*/ 134 w 246"/>
                <a:gd name="T99" fmla="*/ 2 h 176"/>
                <a:gd name="T100" fmla="*/ 142 w 246"/>
                <a:gd name="T101" fmla="*/ 4 h 176"/>
                <a:gd name="T102" fmla="*/ 146 w 246"/>
                <a:gd name="T103" fmla="*/ 6 h 176"/>
                <a:gd name="T104" fmla="*/ 148 w 246"/>
                <a:gd name="T105" fmla="*/ 4 h 176"/>
                <a:gd name="T106" fmla="*/ 154 w 246"/>
                <a:gd name="T107" fmla="*/ 2 h 176"/>
                <a:gd name="T108" fmla="*/ 156 w 246"/>
                <a:gd name="T109" fmla="*/ 8 h 176"/>
                <a:gd name="T110" fmla="*/ 164 w 246"/>
                <a:gd name="T111" fmla="*/ 12 h 176"/>
                <a:gd name="T112" fmla="*/ 174 w 246"/>
                <a:gd name="T113" fmla="*/ 20 h 176"/>
                <a:gd name="T114" fmla="*/ 184 w 246"/>
                <a:gd name="T115" fmla="*/ 20 h 176"/>
                <a:gd name="T116" fmla="*/ 196 w 246"/>
                <a:gd name="T117" fmla="*/ 26 h 176"/>
                <a:gd name="T118" fmla="*/ 202 w 246"/>
                <a:gd name="T119" fmla="*/ 1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6" h="176">
                  <a:moveTo>
                    <a:pt x="206" y="18"/>
                  </a:moveTo>
                  <a:lnTo>
                    <a:pt x="208" y="18"/>
                  </a:lnTo>
                  <a:lnTo>
                    <a:pt x="210" y="20"/>
                  </a:lnTo>
                  <a:lnTo>
                    <a:pt x="210" y="22"/>
                  </a:lnTo>
                  <a:lnTo>
                    <a:pt x="212" y="24"/>
                  </a:lnTo>
                  <a:lnTo>
                    <a:pt x="214" y="24"/>
                  </a:lnTo>
                  <a:lnTo>
                    <a:pt x="216" y="26"/>
                  </a:lnTo>
                  <a:lnTo>
                    <a:pt x="216" y="26"/>
                  </a:lnTo>
                  <a:lnTo>
                    <a:pt x="216" y="28"/>
                  </a:lnTo>
                  <a:lnTo>
                    <a:pt x="218" y="28"/>
                  </a:lnTo>
                  <a:lnTo>
                    <a:pt x="220" y="28"/>
                  </a:lnTo>
                  <a:lnTo>
                    <a:pt x="220" y="30"/>
                  </a:lnTo>
                  <a:lnTo>
                    <a:pt x="222" y="30"/>
                  </a:lnTo>
                  <a:lnTo>
                    <a:pt x="222" y="32"/>
                  </a:lnTo>
                  <a:lnTo>
                    <a:pt x="222" y="32"/>
                  </a:lnTo>
                  <a:lnTo>
                    <a:pt x="222" y="34"/>
                  </a:lnTo>
                  <a:lnTo>
                    <a:pt x="222" y="34"/>
                  </a:lnTo>
                  <a:lnTo>
                    <a:pt x="222" y="34"/>
                  </a:lnTo>
                  <a:lnTo>
                    <a:pt x="222" y="36"/>
                  </a:lnTo>
                  <a:lnTo>
                    <a:pt x="224" y="36"/>
                  </a:lnTo>
                  <a:lnTo>
                    <a:pt x="224" y="38"/>
                  </a:lnTo>
                  <a:lnTo>
                    <a:pt x="226" y="38"/>
                  </a:lnTo>
                  <a:lnTo>
                    <a:pt x="226" y="40"/>
                  </a:lnTo>
                  <a:lnTo>
                    <a:pt x="228" y="40"/>
                  </a:lnTo>
                  <a:lnTo>
                    <a:pt x="228" y="42"/>
                  </a:lnTo>
                  <a:lnTo>
                    <a:pt x="228" y="44"/>
                  </a:lnTo>
                  <a:lnTo>
                    <a:pt x="230" y="44"/>
                  </a:lnTo>
                  <a:lnTo>
                    <a:pt x="232" y="44"/>
                  </a:lnTo>
                  <a:lnTo>
                    <a:pt x="234" y="44"/>
                  </a:lnTo>
                  <a:lnTo>
                    <a:pt x="234" y="42"/>
                  </a:lnTo>
                  <a:lnTo>
                    <a:pt x="234" y="40"/>
                  </a:lnTo>
                  <a:lnTo>
                    <a:pt x="236" y="40"/>
                  </a:lnTo>
                  <a:lnTo>
                    <a:pt x="238" y="38"/>
                  </a:lnTo>
                  <a:lnTo>
                    <a:pt x="240" y="38"/>
                  </a:lnTo>
                  <a:lnTo>
                    <a:pt x="240" y="40"/>
                  </a:lnTo>
                  <a:lnTo>
                    <a:pt x="240" y="42"/>
                  </a:lnTo>
                  <a:lnTo>
                    <a:pt x="242" y="42"/>
                  </a:lnTo>
                  <a:lnTo>
                    <a:pt x="242" y="44"/>
                  </a:lnTo>
                  <a:lnTo>
                    <a:pt x="244" y="44"/>
                  </a:lnTo>
                  <a:lnTo>
                    <a:pt x="244" y="46"/>
                  </a:lnTo>
                  <a:lnTo>
                    <a:pt x="246" y="46"/>
                  </a:lnTo>
                  <a:lnTo>
                    <a:pt x="246" y="48"/>
                  </a:lnTo>
                  <a:lnTo>
                    <a:pt x="246" y="50"/>
                  </a:lnTo>
                  <a:lnTo>
                    <a:pt x="246" y="52"/>
                  </a:lnTo>
                  <a:lnTo>
                    <a:pt x="244" y="52"/>
                  </a:lnTo>
                  <a:lnTo>
                    <a:pt x="244" y="54"/>
                  </a:lnTo>
                  <a:lnTo>
                    <a:pt x="242" y="54"/>
                  </a:lnTo>
                  <a:lnTo>
                    <a:pt x="242" y="56"/>
                  </a:lnTo>
                  <a:lnTo>
                    <a:pt x="240" y="56"/>
                  </a:lnTo>
                  <a:lnTo>
                    <a:pt x="238" y="56"/>
                  </a:lnTo>
                  <a:lnTo>
                    <a:pt x="236" y="54"/>
                  </a:lnTo>
                  <a:lnTo>
                    <a:pt x="234" y="54"/>
                  </a:lnTo>
                  <a:lnTo>
                    <a:pt x="234" y="52"/>
                  </a:lnTo>
                  <a:lnTo>
                    <a:pt x="232" y="50"/>
                  </a:lnTo>
                  <a:lnTo>
                    <a:pt x="230" y="50"/>
                  </a:lnTo>
                  <a:lnTo>
                    <a:pt x="230" y="48"/>
                  </a:lnTo>
                  <a:lnTo>
                    <a:pt x="228" y="48"/>
                  </a:lnTo>
                  <a:lnTo>
                    <a:pt x="228" y="46"/>
                  </a:lnTo>
                  <a:lnTo>
                    <a:pt x="226" y="46"/>
                  </a:lnTo>
                  <a:lnTo>
                    <a:pt x="224" y="46"/>
                  </a:lnTo>
                  <a:lnTo>
                    <a:pt x="222" y="44"/>
                  </a:lnTo>
                  <a:lnTo>
                    <a:pt x="222" y="44"/>
                  </a:lnTo>
                  <a:lnTo>
                    <a:pt x="222" y="46"/>
                  </a:lnTo>
                  <a:lnTo>
                    <a:pt x="220" y="46"/>
                  </a:lnTo>
                  <a:lnTo>
                    <a:pt x="220" y="48"/>
                  </a:lnTo>
                  <a:lnTo>
                    <a:pt x="218" y="48"/>
                  </a:lnTo>
                  <a:lnTo>
                    <a:pt x="218" y="50"/>
                  </a:lnTo>
                  <a:lnTo>
                    <a:pt x="216" y="50"/>
                  </a:lnTo>
                  <a:lnTo>
                    <a:pt x="218" y="52"/>
                  </a:lnTo>
                  <a:lnTo>
                    <a:pt x="218" y="54"/>
                  </a:lnTo>
                  <a:lnTo>
                    <a:pt x="220" y="56"/>
                  </a:lnTo>
                  <a:lnTo>
                    <a:pt x="222" y="56"/>
                  </a:lnTo>
                  <a:lnTo>
                    <a:pt x="222" y="58"/>
                  </a:lnTo>
                  <a:lnTo>
                    <a:pt x="222" y="60"/>
                  </a:lnTo>
                  <a:lnTo>
                    <a:pt x="224" y="62"/>
                  </a:lnTo>
                  <a:lnTo>
                    <a:pt x="224" y="64"/>
                  </a:lnTo>
                  <a:lnTo>
                    <a:pt x="226" y="64"/>
                  </a:lnTo>
                  <a:lnTo>
                    <a:pt x="228" y="66"/>
                  </a:lnTo>
                  <a:lnTo>
                    <a:pt x="230" y="68"/>
                  </a:lnTo>
                  <a:lnTo>
                    <a:pt x="232" y="68"/>
                  </a:lnTo>
                  <a:lnTo>
                    <a:pt x="234" y="70"/>
                  </a:lnTo>
                  <a:lnTo>
                    <a:pt x="236" y="70"/>
                  </a:lnTo>
                  <a:lnTo>
                    <a:pt x="236" y="72"/>
                  </a:lnTo>
                  <a:lnTo>
                    <a:pt x="236" y="74"/>
                  </a:lnTo>
                  <a:lnTo>
                    <a:pt x="236" y="74"/>
                  </a:lnTo>
                  <a:lnTo>
                    <a:pt x="236" y="76"/>
                  </a:lnTo>
                  <a:lnTo>
                    <a:pt x="236" y="78"/>
                  </a:lnTo>
                  <a:lnTo>
                    <a:pt x="236" y="80"/>
                  </a:lnTo>
                  <a:lnTo>
                    <a:pt x="238" y="80"/>
                  </a:lnTo>
                  <a:lnTo>
                    <a:pt x="238" y="82"/>
                  </a:lnTo>
                  <a:lnTo>
                    <a:pt x="238" y="84"/>
                  </a:lnTo>
                  <a:lnTo>
                    <a:pt x="228" y="86"/>
                  </a:lnTo>
                  <a:lnTo>
                    <a:pt x="226" y="86"/>
                  </a:lnTo>
                  <a:lnTo>
                    <a:pt x="224" y="86"/>
                  </a:lnTo>
                  <a:lnTo>
                    <a:pt x="222" y="86"/>
                  </a:lnTo>
                  <a:lnTo>
                    <a:pt x="220" y="88"/>
                  </a:lnTo>
                  <a:lnTo>
                    <a:pt x="214" y="88"/>
                  </a:lnTo>
                  <a:lnTo>
                    <a:pt x="212" y="90"/>
                  </a:lnTo>
                  <a:lnTo>
                    <a:pt x="208" y="90"/>
                  </a:lnTo>
                  <a:lnTo>
                    <a:pt x="204" y="90"/>
                  </a:lnTo>
                  <a:lnTo>
                    <a:pt x="196" y="92"/>
                  </a:lnTo>
                  <a:lnTo>
                    <a:pt x="194" y="92"/>
                  </a:lnTo>
                  <a:lnTo>
                    <a:pt x="188" y="92"/>
                  </a:lnTo>
                  <a:lnTo>
                    <a:pt x="182" y="94"/>
                  </a:lnTo>
                  <a:lnTo>
                    <a:pt x="178" y="94"/>
                  </a:lnTo>
                  <a:lnTo>
                    <a:pt x="176" y="94"/>
                  </a:lnTo>
                  <a:lnTo>
                    <a:pt x="174" y="96"/>
                  </a:lnTo>
                  <a:lnTo>
                    <a:pt x="172" y="96"/>
                  </a:lnTo>
                  <a:lnTo>
                    <a:pt x="166" y="96"/>
                  </a:lnTo>
                  <a:lnTo>
                    <a:pt x="164" y="96"/>
                  </a:lnTo>
                  <a:lnTo>
                    <a:pt x="158" y="98"/>
                  </a:lnTo>
                  <a:lnTo>
                    <a:pt x="156" y="98"/>
                  </a:lnTo>
                  <a:lnTo>
                    <a:pt x="154" y="98"/>
                  </a:lnTo>
                  <a:lnTo>
                    <a:pt x="148" y="100"/>
                  </a:lnTo>
                  <a:lnTo>
                    <a:pt x="146" y="100"/>
                  </a:lnTo>
                  <a:lnTo>
                    <a:pt x="144" y="100"/>
                  </a:lnTo>
                  <a:lnTo>
                    <a:pt x="140" y="100"/>
                  </a:lnTo>
                  <a:lnTo>
                    <a:pt x="136" y="102"/>
                  </a:lnTo>
                  <a:lnTo>
                    <a:pt x="134" y="102"/>
                  </a:lnTo>
                  <a:lnTo>
                    <a:pt x="132" y="102"/>
                  </a:lnTo>
                  <a:lnTo>
                    <a:pt x="132" y="104"/>
                  </a:lnTo>
                  <a:lnTo>
                    <a:pt x="132" y="106"/>
                  </a:lnTo>
                  <a:lnTo>
                    <a:pt x="134" y="106"/>
                  </a:lnTo>
                  <a:lnTo>
                    <a:pt x="134" y="108"/>
                  </a:lnTo>
                  <a:lnTo>
                    <a:pt x="132" y="108"/>
                  </a:lnTo>
                  <a:lnTo>
                    <a:pt x="132" y="110"/>
                  </a:lnTo>
                  <a:lnTo>
                    <a:pt x="134" y="110"/>
                  </a:lnTo>
                  <a:lnTo>
                    <a:pt x="134" y="112"/>
                  </a:lnTo>
                  <a:lnTo>
                    <a:pt x="136" y="112"/>
                  </a:lnTo>
                  <a:lnTo>
                    <a:pt x="136" y="114"/>
                  </a:lnTo>
                  <a:lnTo>
                    <a:pt x="136" y="116"/>
                  </a:lnTo>
                  <a:lnTo>
                    <a:pt x="138" y="116"/>
                  </a:lnTo>
                  <a:lnTo>
                    <a:pt x="140" y="116"/>
                  </a:lnTo>
                  <a:lnTo>
                    <a:pt x="140" y="118"/>
                  </a:lnTo>
                  <a:lnTo>
                    <a:pt x="138" y="118"/>
                  </a:lnTo>
                  <a:lnTo>
                    <a:pt x="140" y="120"/>
                  </a:lnTo>
                  <a:lnTo>
                    <a:pt x="142" y="120"/>
                  </a:lnTo>
                  <a:lnTo>
                    <a:pt x="142" y="120"/>
                  </a:lnTo>
                  <a:lnTo>
                    <a:pt x="144" y="120"/>
                  </a:lnTo>
                  <a:lnTo>
                    <a:pt x="146" y="120"/>
                  </a:lnTo>
                  <a:lnTo>
                    <a:pt x="148" y="120"/>
                  </a:lnTo>
                  <a:lnTo>
                    <a:pt x="150" y="122"/>
                  </a:lnTo>
                  <a:lnTo>
                    <a:pt x="152" y="122"/>
                  </a:lnTo>
                  <a:lnTo>
                    <a:pt x="152" y="124"/>
                  </a:lnTo>
                  <a:lnTo>
                    <a:pt x="154" y="124"/>
                  </a:lnTo>
                  <a:lnTo>
                    <a:pt x="154" y="126"/>
                  </a:lnTo>
                  <a:lnTo>
                    <a:pt x="156" y="126"/>
                  </a:lnTo>
                  <a:lnTo>
                    <a:pt x="156" y="124"/>
                  </a:lnTo>
                  <a:lnTo>
                    <a:pt x="158" y="124"/>
                  </a:lnTo>
                  <a:lnTo>
                    <a:pt x="160" y="124"/>
                  </a:lnTo>
                  <a:lnTo>
                    <a:pt x="160" y="126"/>
                  </a:lnTo>
                  <a:lnTo>
                    <a:pt x="164" y="126"/>
                  </a:lnTo>
                  <a:lnTo>
                    <a:pt x="166" y="126"/>
                  </a:lnTo>
                  <a:lnTo>
                    <a:pt x="166" y="128"/>
                  </a:lnTo>
                  <a:lnTo>
                    <a:pt x="164" y="130"/>
                  </a:lnTo>
                  <a:lnTo>
                    <a:pt x="162" y="132"/>
                  </a:lnTo>
                  <a:lnTo>
                    <a:pt x="160" y="132"/>
                  </a:lnTo>
                  <a:lnTo>
                    <a:pt x="158" y="132"/>
                  </a:lnTo>
                  <a:lnTo>
                    <a:pt x="156" y="134"/>
                  </a:lnTo>
                  <a:lnTo>
                    <a:pt x="154" y="134"/>
                  </a:lnTo>
                  <a:lnTo>
                    <a:pt x="152" y="134"/>
                  </a:lnTo>
                  <a:lnTo>
                    <a:pt x="152" y="136"/>
                  </a:lnTo>
                  <a:lnTo>
                    <a:pt x="150" y="136"/>
                  </a:lnTo>
                  <a:lnTo>
                    <a:pt x="148" y="136"/>
                  </a:lnTo>
                  <a:lnTo>
                    <a:pt x="146" y="138"/>
                  </a:lnTo>
                  <a:lnTo>
                    <a:pt x="144" y="138"/>
                  </a:lnTo>
                  <a:lnTo>
                    <a:pt x="142" y="140"/>
                  </a:lnTo>
                  <a:lnTo>
                    <a:pt x="140" y="140"/>
                  </a:lnTo>
                  <a:lnTo>
                    <a:pt x="138" y="142"/>
                  </a:lnTo>
                  <a:lnTo>
                    <a:pt x="136" y="142"/>
                  </a:lnTo>
                  <a:lnTo>
                    <a:pt x="134" y="142"/>
                  </a:lnTo>
                  <a:lnTo>
                    <a:pt x="136" y="144"/>
                  </a:lnTo>
                  <a:lnTo>
                    <a:pt x="134" y="144"/>
                  </a:lnTo>
                  <a:lnTo>
                    <a:pt x="132" y="146"/>
                  </a:lnTo>
                  <a:lnTo>
                    <a:pt x="130" y="146"/>
                  </a:lnTo>
                  <a:lnTo>
                    <a:pt x="130" y="148"/>
                  </a:lnTo>
                  <a:lnTo>
                    <a:pt x="128" y="148"/>
                  </a:lnTo>
                  <a:lnTo>
                    <a:pt x="126" y="148"/>
                  </a:lnTo>
                  <a:lnTo>
                    <a:pt x="126" y="146"/>
                  </a:lnTo>
                  <a:lnTo>
                    <a:pt x="128" y="146"/>
                  </a:lnTo>
                  <a:lnTo>
                    <a:pt x="128" y="144"/>
                  </a:lnTo>
                  <a:lnTo>
                    <a:pt x="126" y="142"/>
                  </a:lnTo>
                  <a:lnTo>
                    <a:pt x="126" y="140"/>
                  </a:lnTo>
                  <a:lnTo>
                    <a:pt x="126" y="138"/>
                  </a:lnTo>
                  <a:lnTo>
                    <a:pt x="126" y="138"/>
                  </a:lnTo>
                  <a:lnTo>
                    <a:pt x="124" y="136"/>
                  </a:lnTo>
                  <a:lnTo>
                    <a:pt x="124" y="138"/>
                  </a:lnTo>
                  <a:lnTo>
                    <a:pt x="122" y="138"/>
                  </a:lnTo>
                  <a:lnTo>
                    <a:pt x="120" y="138"/>
                  </a:lnTo>
                  <a:lnTo>
                    <a:pt x="120" y="140"/>
                  </a:lnTo>
                  <a:lnTo>
                    <a:pt x="118" y="140"/>
                  </a:lnTo>
                  <a:lnTo>
                    <a:pt x="116" y="140"/>
                  </a:lnTo>
                  <a:lnTo>
                    <a:pt x="116" y="142"/>
                  </a:lnTo>
                  <a:lnTo>
                    <a:pt x="114" y="142"/>
                  </a:lnTo>
                  <a:lnTo>
                    <a:pt x="114" y="144"/>
                  </a:lnTo>
                  <a:lnTo>
                    <a:pt x="114" y="146"/>
                  </a:lnTo>
                  <a:lnTo>
                    <a:pt x="114" y="148"/>
                  </a:lnTo>
                  <a:lnTo>
                    <a:pt x="116" y="148"/>
                  </a:lnTo>
                  <a:lnTo>
                    <a:pt x="116" y="150"/>
                  </a:lnTo>
                  <a:lnTo>
                    <a:pt x="118" y="152"/>
                  </a:lnTo>
                  <a:lnTo>
                    <a:pt x="120" y="152"/>
                  </a:lnTo>
                  <a:lnTo>
                    <a:pt x="122" y="152"/>
                  </a:lnTo>
                  <a:lnTo>
                    <a:pt x="122" y="154"/>
                  </a:lnTo>
                  <a:lnTo>
                    <a:pt x="120" y="154"/>
                  </a:lnTo>
                  <a:lnTo>
                    <a:pt x="120" y="152"/>
                  </a:lnTo>
                  <a:lnTo>
                    <a:pt x="118" y="154"/>
                  </a:lnTo>
                  <a:lnTo>
                    <a:pt x="118" y="156"/>
                  </a:lnTo>
                  <a:lnTo>
                    <a:pt x="116" y="156"/>
                  </a:lnTo>
                  <a:lnTo>
                    <a:pt x="116" y="158"/>
                  </a:lnTo>
                  <a:lnTo>
                    <a:pt x="114" y="158"/>
                  </a:lnTo>
                  <a:lnTo>
                    <a:pt x="114" y="160"/>
                  </a:lnTo>
                  <a:lnTo>
                    <a:pt x="112" y="160"/>
                  </a:lnTo>
                  <a:lnTo>
                    <a:pt x="110" y="162"/>
                  </a:lnTo>
                  <a:lnTo>
                    <a:pt x="108" y="162"/>
                  </a:lnTo>
                  <a:lnTo>
                    <a:pt x="108" y="164"/>
                  </a:lnTo>
                  <a:lnTo>
                    <a:pt x="106" y="166"/>
                  </a:lnTo>
                  <a:lnTo>
                    <a:pt x="104" y="168"/>
                  </a:lnTo>
                  <a:lnTo>
                    <a:pt x="104" y="168"/>
                  </a:lnTo>
                  <a:lnTo>
                    <a:pt x="102" y="168"/>
                  </a:lnTo>
                  <a:lnTo>
                    <a:pt x="102" y="170"/>
                  </a:lnTo>
                  <a:lnTo>
                    <a:pt x="100" y="172"/>
                  </a:lnTo>
                  <a:lnTo>
                    <a:pt x="100" y="170"/>
                  </a:lnTo>
                  <a:lnTo>
                    <a:pt x="98" y="170"/>
                  </a:lnTo>
                  <a:lnTo>
                    <a:pt x="96" y="170"/>
                  </a:lnTo>
                  <a:lnTo>
                    <a:pt x="94" y="170"/>
                  </a:lnTo>
                  <a:lnTo>
                    <a:pt x="94" y="172"/>
                  </a:lnTo>
                  <a:lnTo>
                    <a:pt x="96" y="172"/>
                  </a:lnTo>
                  <a:lnTo>
                    <a:pt x="98" y="172"/>
                  </a:lnTo>
                  <a:lnTo>
                    <a:pt x="98" y="174"/>
                  </a:lnTo>
                  <a:lnTo>
                    <a:pt x="96" y="174"/>
                  </a:lnTo>
                  <a:lnTo>
                    <a:pt x="96" y="176"/>
                  </a:lnTo>
                  <a:lnTo>
                    <a:pt x="98" y="176"/>
                  </a:lnTo>
                  <a:lnTo>
                    <a:pt x="96" y="176"/>
                  </a:lnTo>
                  <a:lnTo>
                    <a:pt x="94" y="176"/>
                  </a:lnTo>
                  <a:lnTo>
                    <a:pt x="94" y="174"/>
                  </a:lnTo>
                  <a:lnTo>
                    <a:pt x="92" y="174"/>
                  </a:lnTo>
                  <a:lnTo>
                    <a:pt x="90" y="174"/>
                  </a:lnTo>
                  <a:lnTo>
                    <a:pt x="90" y="172"/>
                  </a:lnTo>
                  <a:lnTo>
                    <a:pt x="88" y="172"/>
                  </a:lnTo>
                  <a:lnTo>
                    <a:pt x="88" y="170"/>
                  </a:lnTo>
                  <a:lnTo>
                    <a:pt x="88" y="168"/>
                  </a:lnTo>
                  <a:lnTo>
                    <a:pt x="88" y="168"/>
                  </a:lnTo>
                  <a:lnTo>
                    <a:pt x="86" y="168"/>
                  </a:lnTo>
                  <a:lnTo>
                    <a:pt x="84" y="168"/>
                  </a:lnTo>
                  <a:lnTo>
                    <a:pt x="82" y="168"/>
                  </a:lnTo>
                  <a:lnTo>
                    <a:pt x="80" y="166"/>
                  </a:lnTo>
                  <a:lnTo>
                    <a:pt x="80" y="164"/>
                  </a:lnTo>
                  <a:lnTo>
                    <a:pt x="80" y="162"/>
                  </a:lnTo>
                  <a:lnTo>
                    <a:pt x="80" y="160"/>
                  </a:lnTo>
                  <a:lnTo>
                    <a:pt x="80" y="158"/>
                  </a:lnTo>
                  <a:lnTo>
                    <a:pt x="78" y="158"/>
                  </a:lnTo>
                  <a:lnTo>
                    <a:pt x="78" y="160"/>
                  </a:lnTo>
                  <a:lnTo>
                    <a:pt x="78" y="162"/>
                  </a:lnTo>
                  <a:lnTo>
                    <a:pt x="76" y="162"/>
                  </a:lnTo>
                  <a:lnTo>
                    <a:pt x="76" y="162"/>
                  </a:lnTo>
                  <a:lnTo>
                    <a:pt x="74" y="162"/>
                  </a:lnTo>
                  <a:lnTo>
                    <a:pt x="72" y="162"/>
                  </a:lnTo>
                  <a:lnTo>
                    <a:pt x="72" y="160"/>
                  </a:lnTo>
                  <a:lnTo>
                    <a:pt x="72" y="158"/>
                  </a:lnTo>
                  <a:lnTo>
                    <a:pt x="74" y="158"/>
                  </a:lnTo>
                  <a:lnTo>
                    <a:pt x="74" y="156"/>
                  </a:lnTo>
                  <a:lnTo>
                    <a:pt x="74" y="154"/>
                  </a:lnTo>
                  <a:lnTo>
                    <a:pt x="74" y="152"/>
                  </a:lnTo>
                  <a:lnTo>
                    <a:pt x="72" y="152"/>
                  </a:lnTo>
                  <a:lnTo>
                    <a:pt x="72" y="150"/>
                  </a:lnTo>
                  <a:lnTo>
                    <a:pt x="70" y="150"/>
                  </a:lnTo>
                  <a:lnTo>
                    <a:pt x="70" y="152"/>
                  </a:lnTo>
                  <a:lnTo>
                    <a:pt x="68" y="152"/>
                  </a:lnTo>
                  <a:lnTo>
                    <a:pt x="70" y="152"/>
                  </a:lnTo>
                  <a:lnTo>
                    <a:pt x="72" y="152"/>
                  </a:lnTo>
                  <a:lnTo>
                    <a:pt x="72" y="154"/>
                  </a:lnTo>
                  <a:lnTo>
                    <a:pt x="70" y="156"/>
                  </a:lnTo>
                  <a:lnTo>
                    <a:pt x="70" y="158"/>
                  </a:lnTo>
                  <a:lnTo>
                    <a:pt x="68" y="158"/>
                  </a:lnTo>
                  <a:lnTo>
                    <a:pt x="68" y="156"/>
                  </a:lnTo>
                  <a:lnTo>
                    <a:pt x="70" y="156"/>
                  </a:lnTo>
                  <a:lnTo>
                    <a:pt x="70" y="154"/>
                  </a:lnTo>
                  <a:lnTo>
                    <a:pt x="68" y="154"/>
                  </a:lnTo>
                  <a:lnTo>
                    <a:pt x="66" y="154"/>
                  </a:lnTo>
                  <a:lnTo>
                    <a:pt x="66" y="152"/>
                  </a:lnTo>
                  <a:lnTo>
                    <a:pt x="64" y="152"/>
                  </a:lnTo>
                  <a:lnTo>
                    <a:pt x="64" y="154"/>
                  </a:lnTo>
                  <a:lnTo>
                    <a:pt x="64" y="156"/>
                  </a:lnTo>
                  <a:lnTo>
                    <a:pt x="64" y="158"/>
                  </a:lnTo>
                  <a:lnTo>
                    <a:pt x="62" y="158"/>
                  </a:lnTo>
                  <a:lnTo>
                    <a:pt x="62" y="156"/>
                  </a:lnTo>
                  <a:lnTo>
                    <a:pt x="60" y="156"/>
                  </a:lnTo>
                  <a:lnTo>
                    <a:pt x="58" y="156"/>
                  </a:lnTo>
                  <a:lnTo>
                    <a:pt x="58" y="154"/>
                  </a:lnTo>
                  <a:lnTo>
                    <a:pt x="56" y="154"/>
                  </a:lnTo>
                  <a:lnTo>
                    <a:pt x="54" y="152"/>
                  </a:lnTo>
                  <a:lnTo>
                    <a:pt x="52" y="152"/>
                  </a:lnTo>
                  <a:lnTo>
                    <a:pt x="52" y="150"/>
                  </a:lnTo>
                  <a:lnTo>
                    <a:pt x="52" y="152"/>
                  </a:lnTo>
                  <a:lnTo>
                    <a:pt x="52" y="154"/>
                  </a:lnTo>
                  <a:lnTo>
                    <a:pt x="50" y="154"/>
                  </a:lnTo>
                  <a:lnTo>
                    <a:pt x="50" y="156"/>
                  </a:lnTo>
                  <a:lnTo>
                    <a:pt x="50" y="154"/>
                  </a:lnTo>
                  <a:lnTo>
                    <a:pt x="48" y="154"/>
                  </a:lnTo>
                  <a:lnTo>
                    <a:pt x="46" y="154"/>
                  </a:lnTo>
                  <a:lnTo>
                    <a:pt x="44" y="154"/>
                  </a:lnTo>
                  <a:lnTo>
                    <a:pt x="44" y="152"/>
                  </a:lnTo>
                  <a:lnTo>
                    <a:pt x="44" y="154"/>
                  </a:lnTo>
                  <a:lnTo>
                    <a:pt x="44" y="156"/>
                  </a:lnTo>
                  <a:lnTo>
                    <a:pt x="46" y="156"/>
                  </a:lnTo>
                  <a:lnTo>
                    <a:pt x="46" y="158"/>
                  </a:lnTo>
                  <a:lnTo>
                    <a:pt x="44" y="156"/>
                  </a:lnTo>
                  <a:lnTo>
                    <a:pt x="44" y="158"/>
                  </a:lnTo>
                  <a:lnTo>
                    <a:pt x="44" y="160"/>
                  </a:lnTo>
                  <a:lnTo>
                    <a:pt x="44" y="162"/>
                  </a:lnTo>
                  <a:lnTo>
                    <a:pt x="44" y="160"/>
                  </a:lnTo>
                  <a:lnTo>
                    <a:pt x="44" y="158"/>
                  </a:lnTo>
                  <a:lnTo>
                    <a:pt x="42" y="158"/>
                  </a:lnTo>
                  <a:lnTo>
                    <a:pt x="42" y="156"/>
                  </a:lnTo>
                  <a:lnTo>
                    <a:pt x="40" y="156"/>
                  </a:lnTo>
                  <a:lnTo>
                    <a:pt x="38" y="156"/>
                  </a:lnTo>
                  <a:lnTo>
                    <a:pt x="38" y="158"/>
                  </a:lnTo>
                  <a:lnTo>
                    <a:pt x="36" y="158"/>
                  </a:lnTo>
                  <a:lnTo>
                    <a:pt x="36" y="156"/>
                  </a:lnTo>
                  <a:lnTo>
                    <a:pt x="36" y="154"/>
                  </a:lnTo>
                  <a:lnTo>
                    <a:pt x="34" y="154"/>
                  </a:lnTo>
                  <a:lnTo>
                    <a:pt x="34" y="152"/>
                  </a:lnTo>
                  <a:lnTo>
                    <a:pt x="36" y="152"/>
                  </a:lnTo>
                  <a:lnTo>
                    <a:pt x="38" y="150"/>
                  </a:lnTo>
                  <a:lnTo>
                    <a:pt x="38" y="148"/>
                  </a:lnTo>
                  <a:lnTo>
                    <a:pt x="36" y="150"/>
                  </a:lnTo>
                  <a:lnTo>
                    <a:pt x="34" y="150"/>
                  </a:lnTo>
                  <a:lnTo>
                    <a:pt x="32" y="150"/>
                  </a:lnTo>
                  <a:lnTo>
                    <a:pt x="32" y="152"/>
                  </a:lnTo>
                  <a:lnTo>
                    <a:pt x="30" y="152"/>
                  </a:lnTo>
                  <a:lnTo>
                    <a:pt x="30" y="150"/>
                  </a:lnTo>
                  <a:lnTo>
                    <a:pt x="30" y="148"/>
                  </a:lnTo>
                  <a:lnTo>
                    <a:pt x="32" y="148"/>
                  </a:lnTo>
                  <a:lnTo>
                    <a:pt x="30" y="148"/>
                  </a:lnTo>
                  <a:lnTo>
                    <a:pt x="30" y="146"/>
                  </a:lnTo>
                  <a:lnTo>
                    <a:pt x="32" y="146"/>
                  </a:lnTo>
                  <a:lnTo>
                    <a:pt x="32" y="144"/>
                  </a:lnTo>
                  <a:lnTo>
                    <a:pt x="30" y="144"/>
                  </a:lnTo>
                  <a:lnTo>
                    <a:pt x="30" y="146"/>
                  </a:lnTo>
                  <a:lnTo>
                    <a:pt x="28" y="146"/>
                  </a:lnTo>
                  <a:lnTo>
                    <a:pt x="28" y="144"/>
                  </a:lnTo>
                  <a:lnTo>
                    <a:pt x="28" y="144"/>
                  </a:lnTo>
                  <a:lnTo>
                    <a:pt x="28" y="142"/>
                  </a:lnTo>
                  <a:lnTo>
                    <a:pt x="26" y="142"/>
                  </a:lnTo>
                  <a:lnTo>
                    <a:pt x="26" y="144"/>
                  </a:lnTo>
                  <a:lnTo>
                    <a:pt x="24" y="144"/>
                  </a:lnTo>
                  <a:lnTo>
                    <a:pt x="22" y="144"/>
                  </a:lnTo>
                  <a:lnTo>
                    <a:pt x="22" y="142"/>
                  </a:lnTo>
                  <a:lnTo>
                    <a:pt x="22" y="140"/>
                  </a:lnTo>
                  <a:lnTo>
                    <a:pt x="22" y="138"/>
                  </a:lnTo>
                  <a:lnTo>
                    <a:pt x="22" y="136"/>
                  </a:lnTo>
                  <a:lnTo>
                    <a:pt x="22" y="134"/>
                  </a:lnTo>
                  <a:lnTo>
                    <a:pt x="22" y="136"/>
                  </a:lnTo>
                  <a:lnTo>
                    <a:pt x="20" y="136"/>
                  </a:lnTo>
                  <a:lnTo>
                    <a:pt x="20" y="138"/>
                  </a:lnTo>
                  <a:lnTo>
                    <a:pt x="18" y="138"/>
                  </a:lnTo>
                  <a:lnTo>
                    <a:pt x="18" y="140"/>
                  </a:lnTo>
                  <a:lnTo>
                    <a:pt x="16" y="140"/>
                  </a:lnTo>
                  <a:lnTo>
                    <a:pt x="14" y="140"/>
                  </a:lnTo>
                  <a:lnTo>
                    <a:pt x="12" y="142"/>
                  </a:lnTo>
                  <a:lnTo>
                    <a:pt x="10" y="144"/>
                  </a:lnTo>
                  <a:lnTo>
                    <a:pt x="8" y="144"/>
                  </a:lnTo>
                  <a:lnTo>
                    <a:pt x="8" y="146"/>
                  </a:lnTo>
                  <a:lnTo>
                    <a:pt x="6" y="146"/>
                  </a:lnTo>
                  <a:lnTo>
                    <a:pt x="6" y="144"/>
                  </a:lnTo>
                  <a:lnTo>
                    <a:pt x="6" y="142"/>
                  </a:lnTo>
                  <a:lnTo>
                    <a:pt x="4" y="142"/>
                  </a:lnTo>
                  <a:lnTo>
                    <a:pt x="2" y="142"/>
                  </a:lnTo>
                  <a:lnTo>
                    <a:pt x="2" y="140"/>
                  </a:lnTo>
                  <a:lnTo>
                    <a:pt x="0" y="140"/>
                  </a:lnTo>
                  <a:lnTo>
                    <a:pt x="2" y="140"/>
                  </a:lnTo>
                  <a:lnTo>
                    <a:pt x="2" y="138"/>
                  </a:lnTo>
                  <a:lnTo>
                    <a:pt x="4" y="136"/>
                  </a:lnTo>
                  <a:lnTo>
                    <a:pt x="6" y="132"/>
                  </a:lnTo>
                  <a:lnTo>
                    <a:pt x="10" y="126"/>
                  </a:lnTo>
                  <a:lnTo>
                    <a:pt x="12" y="124"/>
                  </a:lnTo>
                  <a:lnTo>
                    <a:pt x="14" y="120"/>
                  </a:lnTo>
                  <a:lnTo>
                    <a:pt x="14" y="120"/>
                  </a:lnTo>
                  <a:lnTo>
                    <a:pt x="16" y="120"/>
                  </a:lnTo>
                  <a:lnTo>
                    <a:pt x="16" y="118"/>
                  </a:lnTo>
                  <a:lnTo>
                    <a:pt x="18" y="114"/>
                  </a:lnTo>
                  <a:lnTo>
                    <a:pt x="20" y="112"/>
                  </a:lnTo>
                  <a:lnTo>
                    <a:pt x="22" y="110"/>
                  </a:lnTo>
                  <a:lnTo>
                    <a:pt x="26" y="104"/>
                  </a:lnTo>
                  <a:lnTo>
                    <a:pt x="26" y="102"/>
                  </a:lnTo>
                  <a:lnTo>
                    <a:pt x="28" y="98"/>
                  </a:lnTo>
                  <a:lnTo>
                    <a:pt x="30" y="94"/>
                  </a:lnTo>
                  <a:lnTo>
                    <a:pt x="30" y="92"/>
                  </a:lnTo>
                  <a:lnTo>
                    <a:pt x="32" y="92"/>
                  </a:lnTo>
                  <a:lnTo>
                    <a:pt x="32" y="90"/>
                  </a:lnTo>
                  <a:lnTo>
                    <a:pt x="34" y="86"/>
                  </a:lnTo>
                  <a:lnTo>
                    <a:pt x="36" y="84"/>
                  </a:lnTo>
                  <a:lnTo>
                    <a:pt x="38" y="82"/>
                  </a:lnTo>
                  <a:lnTo>
                    <a:pt x="40" y="78"/>
                  </a:lnTo>
                  <a:lnTo>
                    <a:pt x="42" y="76"/>
                  </a:lnTo>
                  <a:lnTo>
                    <a:pt x="44" y="74"/>
                  </a:lnTo>
                  <a:lnTo>
                    <a:pt x="44" y="72"/>
                  </a:lnTo>
                  <a:lnTo>
                    <a:pt x="46" y="70"/>
                  </a:lnTo>
                  <a:lnTo>
                    <a:pt x="48" y="66"/>
                  </a:lnTo>
                  <a:lnTo>
                    <a:pt x="50" y="66"/>
                  </a:lnTo>
                  <a:lnTo>
                    <a:pt x="52" y="64"/>
                  </a:lnTo>
                  <a:lnTo>
                    <a:pt x="52" y="60"/>
                  </a:lnTo>
                  <a:lnTo>
                    <a:pt x="54" y="60"/>
                  </a:lnTo>
                  <a:lnTo>
                    <a:pt x="56" y="58"/>
                  </a:lnTo>
                  <a:lnTo>
                    <a:pt x="58" y="56"/>
                  </a:lnTo>
                  <a:lnTo>
                    <a:pt x="60" y="54"/>
                  </a:lnTo>
                  <a:lnTo>
                    <a:pt x="62" y="52"/>
                  </a:lnTo>
                  <a:lnTo>
                    <a:pt x="64" y="50"/>
                  </a:lnTo>
                  <a:lnTo>
                    <a:pt x="68" y="48"/>
                  </a:lnTo>
                  <a:lnTo>
                    <a:pt x="70" y="46"/>
                  </a:lnTo>
                  <a:lnTo>
                    <a:pt x="76" y="42"/>
                  </a:lnTo>
                  <a:lnTo>
                    <a:pt x="76" y="40"/>
                  </a:lnTo>
                  <a:lnTo>
                    <a:pt x="80" y="36"/>
                  </a:lnTo>
                  <a:lnTo>
                    <a:pt x="84" y="32"/>
                  </a:lnTo>
                  <a:lnTo>
                    <a:pt x="86" y="30"/>
                  </a:lnTo>
                  <a:lnTo>
                    <a:pt x="92" y="26"/>
                  </a:lnTo>
                  <a:lnTo>
                    <a:pt x="96" y="22"/>
                  </a:lnTo>
                  <a:lnTo>
                    <a:pt x="98" y="20"/>
                  </a:lnTo>
                  <a:lnTo>
                    <a:pt x="104" y="16"/>
                  </a:lnTo>
                  <a:lnTo>
                    <a:pt x="106" y="14"/>
                  </a:lnTo>
                  <a:lnTo>
                    <a:pt x="108" y="12"/>
                  </a:lnTo>
                  <a:lnTo>
                    <a:pt x="110" y="12"/>
                  </a:lnTo>
                  <a:lnTo>
                    <a:pt x="114" y="8"/>
                  </a:lnTo>
                  <a:lnTo>
                    <a:pt x="118" y="4"/>
                  </a:lnTo>
                  <a:lnTo>
                    <a:pt x="120" y="2"/>
                  </a:lnTo>
                  <a:lnTo>
                    <a:pt x="122" y="2"/>
                  </a:lnTo>
                  <a:lnTo>
                    <a:pt x="122" y="0"/>
                  </a:lnTo>
                  <a:lnTo>
                    <a:pt x="122" y="2"/>
                  </a:lnTo>
                  <a:lnTo>
                    <a:pt x="124" y="2"/>
                  </a:lnTo>
                  <a:lnTo>
                    <a:pt x="122" y="2"/>
                  </a:lnTo>
                  <a:lnTo>
                    <a:pt x="124" y="4"/>
                  </a:lnTo>
                  <a:lnTo>
                    <a:pt x="124" y="2"/>
                  </a:lnTo>
                  <a:lnTo>
                    <a:pt x="126" y="2"/>
                  </a:lnTo>
                  <a:lnTo>
                    <a:pt x="124" y="2"/>
                  </a:lnTo>
                  <a:lnTo>
                    <a:pt x="126" y="2"/>
                  </a:lnTo>
                  <a:lnTo>
                    <a:pt x="126" y="4"/>
                  </a:lnTo>
                  <a:lnTo>
                    <a:pt x="126" y="2"/>
                  </a:lnTo>
                  <a:lnTo>
                    <a:pt x="126" y="2"/>
                  </a:lnTo>
                  <a:lnTo>
                    <a:pt x="126" y="0"/>
                  </a:lnTo>
                  <a:lnTo>
                    <a:pt x="126" y="2"/>
                  </a:lnTo>
                  <a:lnTo>
                    <a:pt x="128" y="2"/>
                  </a:lnTo>
                  <a:lnTo>
                    <a:pt x="130" y="2"/>
                  </a:lnTo>
                  <a:lnTo>
                    <a:pt x="130" y="4"/>
                  </a:lnTo>
                  <a:lnTo>
                    <a:pt x="130" y="2"/>
                  </a:lnTo>
                  <a:lnTo>
                    <a:pt x="132" y="2"/>
                  </a:lnTo>
                  <a:lnTo>
                    <a:pt x="132" y="4"/>
                  </a:lnTo>
                  <a:lnTo>
                    <a:pt x="132" y="2"/>
                  </a:lnTo>
                  <a:lnTo>
                    <a:pt x="132" y="4"/>
                  </a:lnTo>
                  <a:lnTo>
                    <a:pt x="134" y="4"/>
                  </a:lnTo>
                  <a:lnTo>
                    <a:pt x="134" y="2"/>
                  </a:lnTo>
                  <a:lnTo>
                    <a:pt x="136" y="2"/>
                  </a:lnTo>
                  <a:lnTo>
                    <a:pt x="136" y="0"/>
                  </a:lnTo>
                  <a:lnTo>
                    <a:pt x="138" y="0"/>
                  </a:lnTo>
                  <a:lnTo>
                    <a:pt x="138" y="2"/>
                  </a:lnTo>
                  <a:lnTo>
                    <a:pt x="140" y="2"/>
                  </a:lnTo>
                  <a:lnTo>
                    <a:pt x="138" y="2"/>
                  </a:lnTo>
                  <a:lnTo>
                    <a:pt x="138" y="4"/>
                  </a:lnTo>
                  <a:lnTo>
                    <a:pt x="140" y="4"/>
                  </a:lnTo>
                  <a:lnTo>
                    <a:pt x="142" y="4"/>
                  </a:lnTo>
                  <a:lnTo>
                    <a:pt x="140" y="4"/>
                  </a:lnTo>
                  <a:lnTo>
                    <a:pt x="140" y="6"/>
                  </a:lnTo>
                  <a:lnTo>
                    <a:pt x="142" y="6"/>
                  </a:lnTo>
                  <a:lnTo>
                    <a:pt x="142" y="8"/>
                  </a:lnTo>
                  <a:lnTo>
                    <a:pt x="144" y="8"/>
                  </a:lnTo>
                  <a:lnTo>
                    <a:pt x="142" y="8"/>
                  </a:lnTo>
                  <a:lnTo>
                    <a:pt x="144" y="8"/>
                  </a:lnTo>
                  <a:lnTo>
                    <a:pt x="146" y="8"/>
                  </a:lnTo>
                  <a:lnTo>
                    <a:pt x="146" y="6"/>
                  </a:lnTo>
                  <a:lnTo>
                    <a:pt x="146" y="8"/>
                  </a:lnTo>
                  <a:lnTo>
                    <a:pt x="146" y="6"/>
                  </a:lnTo>
                  <a:lnTo>
                    <a:pt x="146" y="4"/>
                  </a:lnTo>
                  <a:lnTo>
                    <a:pt x="148" y="4"/>
                  </a:lnTo>
                  <a:lnTo>
                    <a:pt x="146" y="6"/>
                  </a:lnTo>
                  <a:lnTo>
                    <a:pt x="148" y="6"/>
                  </a:lnTo>
                  <a:lnTo>
                    <a:pt x="148" y="4"/>
                  </a:lnTo>
                  <a:lnTo>
                    <a:pt x="150" y="4"/>
                  </a:lnTo>
                  <a:lnTo>
                    <a:pt x="148" y="4"/>
                  </a:lnTo>
                  <a:lnTo>
                    <a:pt x="150" y="6"/>
                  </a:lnTo>
                  <a:lnTo>
                    <a:pt x="150" y="4"/>
                  </a:lnTo>
                  <a:lnTo>
                    <a:pt x="150" y="6"/>
                  </a:lnTo>
                  <a:lnTo>
                    <a:pt x="152" y="6"/>
                  </a:lnTo>
                  <a:lnTo>
                    <a:pt x="152" y="4"/>
                  </a:lnTo>
                  <a:lnTo>
                    <a:pt x="152" y="6"/>
                  </a:lnTo>
                  <a:lnTo>
                    <a:pt x="152" y="4"/>
                  </a:lnTo>
                  <a:lnTo>
                    <a:pt x="154" y="4"/>
                  </a:lnTo>
                  <a:lnTo>
                    <a:pt x="154" y="2"/>
                  </a:lnTo>
                  <a:lnTo>
                    <a:pt x="156" y="2"/>
                  </a:lnTo>
                  <a:lnTo>
                    <a:pt x="156" y="4"/>
                  </a:lnTo>
                  <a:lnTo>
                    <a:pt x="156" y="2"/>
                  </a:lnTo>
                  <a:lnTo>
                    <a:pt x="158" y="2"/>
                  </a:lnTo>
                  <a:lnTo>
                    <a:pt x="156" y="4"/>
                  </a:lnTo>
                  <a:lnTo>
                    <a:pt x="158" y="4"/>
                  </a:lnTo>
                  <a:lnTo>
                    <a:pt x="158" y="6"/>
                  </a:lnTo>
                  <a:lnTo>
                    <a:pt x="156" y="6"/>
                  </a:lnTo>
                  <a:lnTo>
                    <a:pt x="156" y="8"/>
                  </a:lnTo>
                  <a:lnTo>
                    <a:pt x="158" y="8"/>
                  </a:lnTo>
                  <a:lnTo>
                    <a:pt x="158" y="10"/>
                  </a:lnTo>
                  <a:lnTo>
                    <a:pt x="160" y="8"/>
                  </a:lnTo>
                  <a:lnTo>
                    <a:pt x="160" y="6"/>
                  </a:lnTo>
                  <a:lnTo>
                    <a:pt x="162" y="6"/>
                  </a:lnTo>
                  <a:lnTo>
                    <a:pt x="164" y="6"/>
                  </a:lnTo>
                  <a:lnTo>
                    <a:pt x="164" y="8"/>
                  </a:lnTo>
                  <a:lnTo>
                    <a:pt x="164" y="10"/>
                  </a:lnTo>
                  <a:lnTo>
                    <a:pt x="164" y="12"/>
                  </a:lnTo>
                  <a:lnTo>
                    <a:pt x="164" y="14"/>
                  </a:lnTo>
                  <a:lnTo>
                    <a:pt x="166" y="14"/>
                  </a:lnTo>
                  <a:lnTo>
                    <a:pt x="168" y="14"/>
                  </a:lnTo>
                  <a:lnTo>
                    <a:pt x="168" y="16"/>
                  </a:lnTo>
                  <a:lnTo>
                    <a:pt x="170" y="16"/>
                  </a:lnTo>
                  <a:lnTo>
                    <a:pt x="170" y="18"/>
                  </a:lnTo>
                  <a:lnTo>
                    <a:pt x="172" y="18"/>
                  </a:lnTo>
                  <a:lnTo>
                    <a:pt x="174" y="18"/>
                  </a:lnTo>
                  <a:lnTo>
                    <a:pt x="174" y="20"/>
                  </a:lnTo>
                  <a:lnTo>
                    <a:pt x="174" y="20"/>
                  </a:lnTo>
                  <a:lnTo>
                    <a:pt x="176" y="22"/>
                  </a:lnTo>
                  <a:lnTo>
                    <a:pt x="176" y="20"/>
                  </a:lnTo>
                  <a:lnTo>
                    <a:pt x="176" y="22"/>
                  </a:lnTo>
                  <a:lnTo>
                    <a:pt x="176" y="20"/>
                  </a:lnTo>
                  <a:lnTo>
                    <a:pt x="178" y="20"/>
                  </a:lnTo>
                  <a:lnTo>
                    <a:pt x="180" y="20"/>
                  </a:lnTo>
                  <a:lnTo>
                    <a:pt x="182" y="20"/>
                  </a:lnTo>
                  <a:lnTo>
                    <a:pt x="184" y="20"/>
                  </a:lnTo>
                  <a:lnTo>
                    <a:pt x="186" y="20"/>
                  </a:lnTo>
                  <a:lnTo>
                    <a:pt x="188" y="20"/>
                  </a:lnTo>
                  <a:lnTo>
                    <a:pt x="188" y="22"/>
                  </a:lnTo>
                  <a:lnTo>
                    <a:pt x="190" y="22"/>
                  </a:lnTo>
                  <a:lnTo>
                    <a:pt x="192" y="22"/>
                  </a:lnTo>
                  <a:lnTo>
                    <a:pt x="192" y="24"/>
                  </a:lnTo>
                  <a:lnTo>
                    <a:pt x="194" y="24"/>
                  </a:lnTo>
                  <a:lnTo>
                    <a:pt x="194" y="26"/>
                  </a:lnTo>
                  <a:lnTo>
                    <a:pt x="196" y="26"/>
                  </a:lnTo>
                  <a:lnTo>
                    <a:pt x="198" y="26"/>
                  </a:lnTo>
                  <a:lnTo>
                    <a:pt x="200" y="26"/>
                  </a:lnTo>
                  <a:lnTo>
                    <a:pt x="200" y="24"/>
                  </a:lnTo>
                  <a:lnTo>
                    <a:pt x="200" y="26"/>
                  </a:lnTo>
                  <a:lnTo>
                    <a:pt x="200" y="24"/>
                  </a:lnTo>
                  <a:lnTo>
                    <a:pt x="198" y="22"/>
                  </a:lnTo>
                  <a:lnTo>
                    <a:pt x="198" y="20"/>
                  </a:lnTo>
                  <a:lnTo>
                    <a:pt x="200" y="20"/>
                  </a:lnTo>
                  <a:lnTo>
                    <a:pt x="202" y="18"/>
                  </a:lnTo>
                  <a:lnTo>
                    <a:pt x="204" y="18"/>
                  </a:lnTo>
                  <a:lnTo>
                    <a:pt x="206" y="18"/>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7" name="Freeform 236"/>
            <p:cNvSpPr>
              <a:spLocks/>
            </p:cNvSpPr>
            <p:nvPr/>
          </p:nvSpPr>
          <p:spPr bwMode="auto">
            <a:xfrm>
              <a:off x="7283450" y="3895725"/>
              <a:ext cx="404813" cy="388938"/>
            </a:xfrm>
            <a:custGeom>
              <a:avLst/>
              <a:gdLst>
                <a:gd name="T0" fmla="*/ 156 w 255"/>
                <a:gd name="T1" fmla="*/ 4 h 245"/>
                <a:gd name="T2" fmla="*/ 164 w 255"/>
                <a:gd name="T3" fmla="*/ 6 h 245"/>
                <a:gd name="T4" fmla="*/ 172 w 255"/>
                <a:gd name="T5" fmla="*/ 8 h 245"/>
                <a:gd name="T6" fmla="*/ 178 w 255"/>
                <a:gd name="T7" fmla="*/ 14 h 245"/>
                <a:gd name="T8" fmla="*/ 182 w 255"/>
                <a:gd name="T9" fmla="*/ 20 h 245"/>
                <a:gd name="T10" fmla="*/ 188 w 255"/>
                <a:gd name="T11" fmla="*/ 28 h 245"/>
                <a:gd name="T12" fmla="*/ 190 w 255"/>
                <a:gd name="T13" fmla="*/ 32 h 245"/>
                <a:gd name="T14" fmla="*/ 184 w 255"/>
                <a:gd name="T15" fmla="*/ 36 h 245"/>
                <a:gd name="T16" fmla="*/ 186 w 255"/>
                <a:gd name="T17" fmla="*/ 42 h 245"/>
                <a:gd name="T18" fmla="*/ 196 w 255"/>
                <a:gd name="T19" fmla="*/ 46 h 245"/>
                <a:gd name="T20" fmla="*/ 194 w 255"/>
                <a:gd name="T21" fmla="*/ 52 h 245"/>
                <a:gd name="T22" fmla="*/ 184 w 255"/>
                <a:gd name="T23" fmla="*/ 52 h 245"/>
                <a:gd name="T24" fmla="*/ 188 w 255"/>
                <a:gd name="T25" fmla="*/ 60 h 245"/>
                <a:gd name="T26" fmla="*/ 190 w 255"/>
                <a:gd name="T27" fmla="*/ 66 h 245"/>
                <a:gd name="T28" fmla="*/ 192 w 255"/>
                <a:gd name="T29" fmla="*/ 72 h 245"/>
                <a:gd name="T30" fmla="*/ 200 w 255"/>
                <a:gd name="T31" fmla="*/ 76 h 245"/>
                <a:gd name="T32" fmla="*/ 208 w 255"/>
                <a:gd name="T33" fmla="*/ 76 h 245"/>
                <a:gd name="T34" fmla="*/ 212 w 255"/>
                <a:gd name="T35" fmla="*/ 82 h 245"/>
                <a:gd name="T36" fmla="*/ 216 w 255"/>
                <a:gd name="T37" fmla="*/ 92 h 245"/>
                <a:gd name="T38" fmla="*/ 222 w 255"/>
                <a:gd name="T39" fmla="*/ 100 h 245"/>
                <a:gd name="T40" fmla="*/ 218 w 255"/>
                <a:gd name="T41" fmla="*/ 104 h 245"/>
                <a:gd name="T42" fmla="*/ 224 w 255"/>
                <a:gd name="T43" fmla="*/ 110 h 245"/>
                <a:gd name="T44" fmla="*/ 229 w 255"/>
                <a:gd name="T45" fmla="*/ 116 h 245"/>
                <a:gd name="T46" fmla="*/ 237 w 255"/>
                <a:gd name="T47" fmla="*/ 118 h 245"/>
                <a:gd name="T48" fmla="*/ 239 w 255"/>
                <a:gd name="T49" fmla="*/ 126 h 245"/>
                <a:gd name="T50" fmla="*/ 241 w 255"/>
                <a:gd name="T51" fmla="*/ 134 h 245"/>
                <a:gd name="T52" fmla="*/ 249 w 255"/>
                <a:gd name="T53" fmla="*/ 134 h 245"/>
                <a:gd name="T54" fmla="*/ 251 w 255"/>
                <a:gd name="T55" fmla="*/ 140 h 245"/>
                <a:gd name="T56" fmla="*/ 237 w 255"/>
                <a:gd name="T57" fmla="*/ 154 h 245"/>
                <a:gd name="T58" fmla="*/ 226 w 255"/>
                <a:gd name="T59" fmla="*/ 168 h 245"/>
                <a:gd name="T60" fmla="*/ 202 w 255"/>
                <a:gd name="T61" fmla="*/ 184 h 245"/>
                <a:gd name="T62" fmla="*/ 186 w 255"/>
                <a:gd name="T63" fmla="*/ 194 h 245"/>
                <a:gd name="T64" fmla="*/ 172 w 255"/>
                <a:gd name="T65" fmla="*/ 205 h 245"/>
                <a:gd name="T66" fmla="*/ 156 w 255"/>
                <a:gd name="T67" fmla="*/ 215 h 245"/>
                <a:gd name="T68" fmla="*/ 142 w 255"/>
                <a:gd name="T69" fmla="*/ 223 h 245"/>
                <a:gd name="T70" fmla="*/ 130 w 255"/>
                <a:gd name="T71" fmla="*/ 229 h 245"/>
                <a:gd name="T72" fmla="*/ 116 w 255"/>
                <a:gd name="T73" fmla="*/ 239 h 245"/>
                <a:gd name="T74" fmla="*/ 106 w 255"/>
                <a:gd name="T75" fmla="*/ 245 h 245"/>
                <a:gd name="T76" fmla="*/ 96 w 255"/>
                <a:gd name="T77" fmla="*/ 235 h 245"/>
                <a:gd name="T78" fmla="*/ 78 w 255"/>
                <a:gd name="T79" fmla="*/ 217 h 245"/>
                <a:gd name="T80" fmla="*/ 60 w 255"/>
                <a:gd name="T81" fmla="*/ 198 h 245"/>
                <a:gd name="T82" fmla="*/ 48 w 255"/>
                <a:gd name="T83" fmla="*/ 188 h 245"/>
                <a:gd name="T84" fmla="*/ 32 w 255"/>
                <a:gd name="T85" fmla="*/ 170 h 245"/>
                <a:gd name="T86" fmla="*/ 14 w 255"/>
                <a:gd name="T87" fmla="*/ 152 h 245"/>
                <a:gd name="T88" fmla="*/ 0 w 255"/>
                <a:gd name="T89" fmla="*/ 140 h 245"/>
                <a:gd name="T90" fmla="*/ 10 w 255"/>
                <a:gd name="T91" fmla="*/ 134 h 245"/>
                <a:gd name="T92" fmla="*/ 20 w 255"/>
                <a:gd name="T93" fmla="*/ 128 h 245"/>
                <a:gd name="T94" fmla="*/ 34 w 255"/>
                <a:gd name="T95" fmla="*/ 122 h 245"/>
                <a:gd name="T96" fmla="*/ 46 w 255"/>
                <a:gd name="T97" fmla="*/ 112 h 245"/>
                <a:gd name="T98" fmla="*/ 64 w 255"/>
                <a:gd name="T99" fmla="*/ 102 h 245"/>
                <a:gd name="T100" fmla="*/ 74 w 255"/>
                <a:gd name="T101" fmla="*/ 94 h 245"/>
                <a:gd name="T102" fmla="*/ 82 w 255"/>
                <a:gd name="T103" fmla="*/ 88 h 245"/>
                <a:gd name="T104" fmla="*/ 96 w 255"/>
                <a:gd name="T105" fmla="*/ 76 h 245"/>
                <a:gd name="T106" fmla="*/ 100 w 255"/>
                <a:gd name="T107" fmla="*/ 62 h 245"/>
                <a:gd name="T108" fmla="*/ 110 w 255"/>
                <a:gd name="T109" fmla="*/ 40 h 245"/>
                <a:gd name="T110" fmla="*/ 118 w 255"/>
                <a:gd name="T111" fmla="*/ 32 h 245"/>
                <a:gd name="T112" fmla="*/ 124 w 255"/>
                <a:gd name="T113" fmla="*/ 28 h 245"/>
                <a:gd name="T114" fmla="*/ 130 w 255"/>
                <a:gd name="T115" fmla="*/ 22 h 245"/>
                <a:gd name="T116" fmla="*/ 134 w 255"/>
                <a:gd name="T117" fmla="*/ 16 h 245"/>
                <a:gd name="T118" fmla="*/ 140 w 255"/>
                <a:gd name="T119" fmla="*/ 8 h 245"/>
                <a:gd name="T120" fmla="*/ 150 w 255"/>
                <a:gd name="T121" fmla="*/ 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45">
                  <a:moveTo>
                    <a:pt x="150" y="4"/>
                  </a:moveTo>
                  <a:lnTo>
                    <a:pt x="152" y="4"/>
                  </a:lnTo>
                  <a:lnTo>
                    <a:pt x="152" y="2"/>
                  </a:lnTo>
                  <a:lnTo>
                    <a:pt x="154" y="2"/>
                  </a:lnTo>
                  <a:lnTo>
                    <a:pt x="156" y="2"/>
                  </a:lnTo>
                  <a:lnTo>
                    <a:pt x="156" y="4"/>
                  </a:lnTo>
                  <a:lnTo>
                    <a:pt x="158" y="4"/>
                  </a:lnTo>
                  <a:lnTo>
                    <a:pt x="158" y="6"/>
                  </a:lnTo>
                  <a:lnTo>
                    <a:pt x="160" y="6"/>
                  </a:lnTo>
                  <a:lnTo>
                    <a:pt x="162" y="6"/>
                  </a:lnTo>
                  <a:lnTo>
                    <a:pt x="162" y="4"/>
                  </a:lnTo>
                  <a:lnTo>
                    <a:pt x="164" y="6"/>
                  </a:lnTo>
                  <a:lnTo>
                    <a:pt x="166" y="6"/>
                  </a:lnTo>
                  <a:lnTo>
                    <a:pt x="166" y="4"/>
                  </a:lnTo>
                  <a:lnTo>
                    <a:pt x="168" y="4"/>
                  </a:lnTo>
                  <a:lnTo>
                    <a:pt x="170" y="4"/>
                  </a:lnTo>
                  <a:lnTo>
                    <a:pt x="170" y="6"/>
                  </a:lnTo>
                  <a:lnTo>
                    <a:pt x="172" y="8"/>
                  </a:lnTo>
                  <a:lnTo>
                    <a:pt x="174" y="8"/>
                  </a:lnTo>
                  <a:lnTo>
                    <a:pt x="174" y="10"/>
                  </a:lnTo>
                  <a:lnTo>
                    <a:pt x="174" y="12"/>
                  </a:lnTo>
                  <a:lnTo>
                    <a:pt x="176" y="12"/>
                  </a:lnTo>
                  <a:lnTo>
                    <a:pt x="178" y="12"/>
                  </a:lnTo>
                  <a:lnTo>
                    <a:pt x="178" y="14"/>
                  </a:lnTo>
                  <a:lnTo>
                    <a:pt x="178" y="14"/>
                  </a:lnTo>
                  <a:lnTo>
                    <a:pt x="178" y="16"/>
                  </a:lnTo>
                  <a:lnTo>
                    <a:pt x="180" y="16"/>
                  </a:lnTo>
                  <a:lnTo>
                    <a:pt x="182" y="16"/>
                  </a:lnTo>
                  <a:lnTo>
                    <a:pt x="184" y="18"/>
                  </a:lnTo>
                  <a:lnTo>
                    <a:pt x="182" y="20"/>
                  </a:lnTo>
                  <a:lnTo>
                    <a:pt x="182" y="22"/>
                  </a:lnTo>
                  <a:lnTo>
                    <a:pt x="182" y="24"/>
                  </a:lnTo>
                  <a:lnTo>
                    <a:pt x="184" y="24"/>
                  </a:lnTo>
                  <a:lnTo>
                    <a:pt x="184" y="26"/>
                  </a:lnTo>
                  <a:lnTo>
                    <a:pt x="186" y="26"/>
                  </a:lnTo>
                  <a:lnTo>
                    <a:pt x="188" y="28"/>
                  </a:lnTo>
                  <a:lnTo>
                    <a:pt x="188" y="30"/>
                  </a:lnTo>
                  <a:lnTo>
                    <a:pt x="190" y="30"/>
                  </a:lnTo>
                  <a:lnTo>
                    <a:pt x="190" y="32"/>
                  </a:lnTo>
                  <a:lnTo>
                    <a:pt x="190" y="32"/>
                  </a:lnTo>
                  <a:lnTo>
                    <a:pt x="188" y="32"/>
                  </a:lnTo>
                  <a:lnTo>
                    <a:pt x="190" y="32"/>
                  </a:lnTo>
                  <a:lnTo>
                    <a:pt x="190" y="34"/>
                  </a:lnTo>
                  <a:lnTo>
                    <a:pt x="188" y="34"/>
                  </a:lnTo>
                  <a:lnTo>
                    <a:pt x="186" y="34"/>
                  </a:lnTo>
                  <a:lnTo>
                    <a:pt x="184" y="34"/>
                  </a:lnTo>
                  <a:lnTo>
                    <a:pt x="186" y="36"/>
                  </a:lnTo>
                  <a:lnTo>
                    <a:pt x="184" y="36"/>
                  </a:lnTo>
                  <a:lnTo>
                    <a:pt x="184" y="38"/>
                  </a:lnTo>
                  <a:lnTo>
                    <a:pt x="186" y="38"/>
                  </a:lnTo>
                  <a:lnTo>
                    <a:pt x="186" y="40"/>
                  </a:lnTo>
                  <a:lnTo>
                    <a:pt x="186" y="42"/>
                  </a:lnTo>
                  <a:lnTo>
                    <a:pt x="184" y="42"/>
                  </a:lnTo>
                  <a:lnTo>
                    <a:pt x="186" y="42"/>
                  </a:lnTo>
                  <a:lnTo>
                    <a:pt x="186" y="44"/>
                  </a:lnTo>
                  <a:lnTo>
                    <a:pt x="188" y="46"/>
                  </a:lnTo>
                  <a:lnTo>
                    <a:pt x="190" y="46"/>
                  </a:lnTo>
                  <a:lnTo>
                    <a:pt x="192" y="46"/>
                  </a:lnTo>
                  <a:lnTo>
                    <a:pt x="194" y="46"/>
                  </a:lnTo>
                  <a:lnTo>
                    <a:pt x="196" y="46"/>
                  </a:lnTo>
                  <a:lnTo>
                    <a:pt x="196" y="48"/>
                  </a:lnTo>
                  <a:lnTo>
                    <a:pt x="196" y="50"/>
                  </a:lnTo>
                  <a:lnTo>
                    <a:pt x="194" y="50"/>
                  </a:lnTo>
                  <a:lnTo>
                    <a:pt x="194" y="52"/>
                  </a:lnTo>
                  <a:lnTo>
                    <a:pt x="194" y="50"/>
                  </a:lnTo>
                  <a:lnTo>
                    <a:pt x="194" y="52"/>
                  </a:lnTo>
                  <a:lnTo>
                    <a:pt x="192" y="50"/>
                  </a:lnTo>
                  <a:lnTo>
                    <a:pt x="192" y="52"/>
                  </a:lnTo>
                  <a:lnTo>
                    <a:pt x="190" y="52"/>
                  </a:lnTo>
                  <a:lnTo>
                    <a:pt x="188" y="52"/>
                  </a:lnTo>
                  <a:lnTo>
                    <a:pt x="186" y="52"/>
                  </a:lnTo>
                  <a:lnTo>
                    <a:pt x="184" y="52"/>
                  </a:lnTo>
                  <a:lnTo>
                    <a:pt x="184" y="54"/>
                  </a:lnTo>
                  <a:lnTo>
                    <a:pt x="184" y="56"/>
                  </a:lnTo>
                  <a:lnTo>
                    <a:pt x="184" y="58"/>
                  </a:lnTo>
                  <a:lnTo>
                    <a:pt x="184" y="60"/>
                  </a:lnTo>
                  <a:lnTo>
                    <a:pt x="186" y="60"/>
                  </a:lnTo>
                  <a:lnTo>
                    <a:pt x="188" y="60"/>
                  </a:lnTo>
                  <a:lnTo>
                    <a:pt x="188" y="62"/>
                  </a:lnTo>
                  <a:lnTo>
                    <a:pt x="188" y="64"/>
                  </a:lnTo>
                  <a:lnTo>
                    <a:pt x="188" y="66"/>
                  </a:lnTo>
                  <a:lnTo>
                    <a:pt x="190" y="66"/>
                  </a:lnTo>
                  <a:lnTo>
                    <a:pt x="190" y="64"/>
                  </a:lnTo>
                  <a:lnTo>
                    <a:pt x="190" y="66"/>
                  </a:lnTo>
                  <a:lnTo>
                    <a:pt x="192" y="66"/>
                  </a:lnTo>
                  <a:lnTo>
                    <a:pt x="194" y="66"/>
                  </a:lnTo>
                  <a:lnTo>
                    <a:pt x="194" y="68"/>
                  </a:lnTo>
                  <a:lnTo>
                    <a:pt x="192" y="68"/>
                  </a:lnTo>
                  <a:lnTo>
                    <a:pt x="192" y="70"/>
                  </a:lnTo>
                  <a:lnTo>
                    <a:pt x="192" y="72"/>
                  </a:lnTo>
                  <a:lnTo>
                    <a:pt x="194" y="72"/>
                  </a:lnTo>
                  <a:lnTo>
                    <a:pt x="196" y="72"/>
                  </a:lnTo>
                  <a:lnTo>
                    <a:pt x="198" y="72"/>
                  </a:lnTo>
                  <a:lnTo>
                    <a:pt x="198" y="74"/>
                  </a:lnTo>
                  <a:lnTo>
                    <a:pt x="200" y="74"/>
                  </a:lnTo>
                  <a:lnTo>
                    <a:pt x="200" y="76"/>
                  </a:lnTo>
                  <a:lnTo>
                    <a:pt x="202" y="76"/>
                  </a:lnTo>
                  <a:lnTo>
                    <a:pt x="204" y="76"/>
                  </a:lnTo>
                  <a:lnTo>
                    <a:pt x="204" y="74"/>
                  </a:lnTo>
                  <a:lnTo>
                    <a:pt x="206" y="74"/>
                  </a:lnTo>
                  <a:lnTo>
                    <a:pt x="206" y="76"/>
                  </a:lnTo>
                  <a:lnTo>
                    <a:pt x="208" y="76"/>
                  </a:lnTo>
                  <a:lnTo>
                    <a:pt x="208" y="78"/>
                  </a:lnTo>
                  <a:lnTo>
                    <a:pt x="208" y="80"/>
                  </a:lnTo>
                  <a:lnTo>
                    <a:pt x="208" y="80"/>
                  </a:lnTo>
                  <a:lnTo>
                    <a:pt x="210" y="80"/>
                  </a:lnTo>
                  <a:lnTo>
                    <a:pt x="212" y="80"/>
                  </a:lnTo>
                  <a:lnTo>
                    <a:pt x="212" y="82"/>
                  </a:lnTo>
                  <a:lnTo>
                    <a:pt x="212" y="84"/>
                  </a:lnTo>
                  <a:lnTo>
                    <a:pt x="214" y="86"/>
                  </a:lnTo>
                  <a:lnTo>
                    <a:pt x="214" y="88"/>
                  </a:lnTo>
                  <a:lnTo>
                    <a:pt x="214" y="90"/>
                  </a:lnTo>
                  <a:lnTo>
                    <a:pt x="214" y="92"/>
                  </a:lnTo>
                  <a:lnTo>
                    <a:pt x="216" y="92"/>
                  </a:lnTo>
                  <a:lnTo>
                    <a:pt x="218" y="92"/>
                  </a:lnTo>
                  <a:lnTo>
                    <a:pt x="218" y="94"/>
                  </a:lnTo>
                  <a:lnTo>
                    <a:pt x="220" y="94"/>
                  </a:lnTo>
                  <a:lnTo>
                    <a:pt x="220" y="96"/>
                  </a:lnTo>
                  <a:lnTo>
                    <a:pt x="222" y="98"/>
                  </a:lnTo>
                  <a:lnTo>
                    <a:pt x="222" y="100"/>
                  </a:lnTo>
                  <a:lnTo>
                    <a:pt x="224" y="100"/>
                  </a:lnTo>
                  <a:lnTo>
                    <a:pt x="224" y="102"/>
                  </a:lnTo>
                  <a:lnTo>
                    <a:pt x="222" y="102"/>
                  </a:lnTo>
                  <a:lnTo>
                    <a:pt x="220" y="102"/>
                  </a:lnTo>
                  <a:lnTo>
                    <a:pt x="220" y="104"/>
                  </a:lnTo>
                  <a:lnTo>
                    <a:pt x="218" y="104"/>
                  </a:lnTo>
                  <a:lnTo>
                    <a:pt x="218" y="106"/>
                  </a:lnTo>
                  <a:lnTo>
                    <a:pt x="220" y="106"/>
                  </a:lnTo>
                  <a:lnTo>
                    <a:pt x="220" y="108"/>
                  </a:lnTo>
                  <a:lnTo>
                    <a:pt x="220" y="110"/>
                  </a:lnTo>
                  <a:lnTo>
                    <a:pt x="222" y="110"/>
                  </a:lnTo>
                  <a:lnTo>
                    <a:pt x="224" y="110"/>
                  </a:lnTo>
                  <a:lnTo>
                    <a:pt x="224" y="112"/>
                  </a:lnTo>
                  <a:lnTo>
                    <a:pt x="226" y="112"/>
                  </a:lnTo>
                  <a:lnTo>
                    <a:pt x="226" y="112"/>
                  </a:lnTo>
                  <a:lnTo>
                    <a:pt x="229" y="112"/>
                  </a:lnTo>
                  <a:lnTo>
                    <a:pt x="229" y="114"/>
                  </a:lnTo>
                  <a:lnTo>
                    <a:pt x="229" y="116"/>
                  </a:lnTo>
                  <a:lnTo>
                    <a:pt x="231" y="116"/>
                  </a:lnTo>
                  <a:lnTo>
                    <a:pt x="233" y="116"/>
                  </a:lnTo>
                  <a:lnTo>
                    <a:pt x="235" y="116"/>
                  </a:lnTo>
                  <a:lnTo>
                    <a:pt x="235" y="118"/>
                  </a:lnTo>
                  <a:lnTo>
                    <a:pt x="237" y="116"/>
                  </a:lnTo>
                  <a:lnTo>
                    <a:pt x="237" y="118"/>
                  </a:lnTo>
                  <a:lnTo>
                    <a:pt x="237" y="120"/>
                  </a:lnTo>
                  <a:lnTo>
                    <a:pt x="237" y="122"/>
                  </a:lnTo>
                  <a:lnTo>
                    <a:pt x="235" y="122"/>
                  </a:lnTo>
                  <a:lnTo>
                    <a:pt x="237" y="124"/>
                  </a:lnTo>
                  <a:lnTo>
                    <a:pt x="237" y="126"/>
                  </a:lnTo>
                  <a:lnTo>
                    <a:pt x="239" y="126"/>
                  </a:lnTo>
                  <a:lnTo>
                    <a:pt x="239" y="128"/>
                  </a:lnTo>
                  <a:lnTo>
                    <a:pt x="239" y="128"/>
                  </a:lnTo>
                  <a:lnTo>
                    <a:pt x="239" y="130"/>
                  </a:lnTo>
                  <a:lnTo>
                    <a:pt x="241" y="130"/>
                  </a:lnTo>
                  <a:lnTo>
                    <a:pt x="241" y="132"/>
                  </a:lnTo>
                  <a:lnTo>
                    <a:pt x="241" y="134"/>
                  </a:lnTo>
                  <a:lnTo>
                    <a:pt x="243" y="134"/>
                  </a:lnTo>
                  <a:lnTo>
                    <a:pt x="245" y="134"/>
                  </a:lnTo>
                  <a:lnTo>
                    <a:pt x="245" y="132"/>
                  </a:lnTo>
                  <a:lnTo>
                    <a:pt x="247" y="132"/>
                  </a:lnTo>
                  <a:lnTo>
                    <a:pt x="249" y="132"/>
                  </a:lnTo>
                  <a:lnTo>
                    <a:pt x="249" y="134"/>
                  </a:lnTo>
                  <a:lnTo>
                    <a:pt x="251" y="134"/>
                  </a:lnTo>
                  <a:lnTo>
                    <a:pt x="253" y="134"/>
                  </a:lnTo>
                  <a:lnTo>
                    <a:pt x="253" y="136"/>
                  </a:lnTo>
                  <a:lnTo>
                    <a:pt x="255" y="136"/>
                  </a:lnTo>
                  <a:lnTo>
                    <a:pt x="253" y="136"/>
                  </a:lnTo>
                  <a:lnTo>
                    <a:pt x="251" y="140"/>
                  </a:lnTo>
                  <a:lnTo>
                    <a:pt x="249" y="142"/>
                  </a:lnTo>
                  <a:lnTo>
                    <a:pt x="245" y="146"/>
                  </a:lnTo>
                  <a:lnTo>
                    <a:pt x="243" y="148"/>
                  </a:lnTo>
                  <a:lnTo>
                    <a:pt x="241" y="150"/>
                  </a:lnTo>
                  <a:lnTo>
                    <a:pt x="239" y="152"/>
                  </a:lnTo>
                  <a:lnTo>
                    <a:pt x="237" y="154"/>
                  </a:lnTo>
                  <a:lnTo>
                    <a:pt x="235" y="156"/>
                  </a:lnTo>
                  <a:lnTo>
                    <a:pt x="231" y="160"/>
                  </a:lnTo>
                  <a:lnTo>
                    <a:pt x="229" y="162"/>
                  </a:lnTo>
                  <a:lnTo>
                    <a:pt x="229" y="164"/>
                  </a:lnTo>
                  <a:lnTo>
                    <a:pt x="226" y="164"/>
                  </a:lnTo>
                  <a:lnTo>
                    <a:pt x="226" y="168"/>
                  </a:lnTo>
                  <a:lnTo>
                    <a:pt x="222" y="170"/>
                  </a:lnTo>
                  <a:lnTo>
                    <a:pt x="214" y="176"/>
                  </a:lnTo>
                  <a:lnTo>
                    <a:pt x="210" y="180"/>
                  </a:lnTo>
                  <a:lnTo>
                    <a:pt x="208" y="180"/>
                  </a:lnTo>
                  <a:lnTo>
                    <a:pt x="204" y="184"/>
                  </a:lnTo>
                  <a:lnTo>
                    <a:pt x="202" y="184"/>
                  </a:lnTo>
                  <a:lnTo>
                    <a:pt x="200" y="186"/>
                  </a:lnTo>
                  <a:lnTo>
                    <a:pt x="196" y="188"/>
                  </a:lnTo>
                  <a:lnTo>
                    <a:pt x="194" y="190"/>
                  </a:lnTo>
                  <a:lnTo>
                    <a:pt x="192" y="190"/>
                  </a:lnTo>
                  <a:lnTo>
                    <a:pt x="190" y="192"/>
                  </a:lnTo>
                  <a:lnTo>
                    <a:pt x="186" y="194"/>
                  </a:lnTo>
                  <a:lnTo>
                    <a:pt x="182" y="196"/>
                  </a:lnTo>
                  <a:lnTo>
                    <a:pt x="180" y="198"/>
                  </a:lnTo>
                  <a:lnTo>
                    <a:pt x="178" y="198"/>
                  </a:lnTo>
                  <a:lnTo>
                    <a:pt x="178" y="200"/>
                  </a:lnTo>
                  <a:lnTo>
                    <a:pt x="174" y="202"/>
                  </a:lnTo>
                  <a:lnTo>
                    <a:pt x="172" y="205"/>
                  </a:lnTo>
                  <a:lnTo>
                    <a:pt x="166" y="209"/>
                  </a:lnTo>
                  <a:lnTo>
                    <a:pt x="164" y="209"/>
                  </a:lnTo>
                  <a:lnTo>
                    <a:pt x="162" y="211"/>
                  </a:lnTo>
                  <a:lnTo>
                    <a:pt x="160" y="213"/>
                  </a:lnTo>
                  <a:lnTo>
                    <a:pt x="158" y="213"/>
                  </a:lnTo>
                  <a:lnTo>
                    <a:pt x="156" y="215"/>
                  </a:lnTo>
                  <a:lnTo>
                    <a:pt x="154" y="215"/>
                  </a:lnTo>
                  <a:lnTo>
                    <a:pt x="154" y="217"/>
                  </a:lnTo>
                  <a:lnTo>
                    <a:pt x="148" y="219"/>
                  </a:lnTo>
                  <a:lnTo>
                    <a:pt x="146" y="221"/>
                  </a:lnTo>
                  <a:lnTo>
                    <a:pt x="144" y="221"/>
                  </a:lnTo>
                  <a:lnTo>
                    <a:pt x="142" y="223"/>
                  </a:lnTo>
                  <a:lnTo>
                    <a:pt x="140" y="225"/>
                  </a:lnTo>
                  <a:lnTo>
                    <a:pt x="138" y="225"/>
                  </a:lnTo>
                  <a:lnTo>
                    <a:pt x="134" y="225"/>
                  </a:lnTo>
                  <a:lnTo>
                    <a:pt x="134" y="227"/>
                  </a:lnTo>
                  <a:lnTo>
                    <a:pt x="130" y="227"/>
                  </a:lnTo>
                  <a:lnTo>
                    <a:pt x="130" y="229"/>
                  </a:lnTo>
                  <a:lnTo>
                    <a:pt x="128" y="231"/>
                  </a:lnTo>
                  <a:lnTo>
                    <a:pt x="124" y="233"/>
                  </a:lnTo>
                  <a:lnTo>
                    <a:pt x="122" y="235"/>
                  </a:lnTo>
                  <a:lnTo>
                    <a:pt x="120" y="235"/>
                  </a:lnTo>
                  <a:lnTo>
                    <a:pt x="118" y="237"/>
                  </a:lnTo>
                  <a:lnTo>
                    <a:pt x="116" y="239"/>
                  </a:lnTo>
                  <a:lnTo>
                    <a:pt x="114" y="239"/>
                  </a:lnTo>
                  <a:lnTo>
                    <a:pt x="112" y="239"/>
                  </a:lnTo>
                  <a:lnTo>
                    <a:pt x="110" y="241"/>
                  </a:lnTo>
                  <a:lnTo>
                    <a:pt x="110" y="243"/>
                  </a:lnTo>
                  <a:lnTo>
                    <a:pt x="106" y="243"/>
                  </a:lnTo>
                  <a:lnTo>
                    <a:pt x="106" y="245"/>
                  </a:lnTo>
                  <a:lnTo>
                    <a:pt x="104" y="243"/>
                  </a:lnTo>
                  <a:lnTo>
                    <a:pt x="102" y="241"/>
                  </a:lnTo>
                  <a:lnTo>
                    <a:pt x="100" y="239"/>
                  </a:lnTo>
                  <a:lnTo>
                    <a:pt x="100" y="237"/>
                  </a:lnTo>
                  <a:lnTo>
                    <a:pt x="98" y="237"/>
                  </a:lnTo>
                  <a:lnTo>
                    <a:pt x="96" y="235"/>
                  </a:lnTo>
                  <a:lnTo>
                    <a:pt x="94" y="233"/>
                  </a:lnTo>
                  <a:lnTo>
                    <a:pt x="92" y="231"/>
                  </a:lnTo>
                  <a:lnTo>
                    <a:pt x="86" y="225"/>
                  </a:lnTo>
                  <a:lnTo>
                    <a:pt x="84" y="225"/>
                  </a:lnTo>
                  <a:lnTo>
                    <a:pt x="80" y="219"/>
                  </a:lnTo>
                  <a:lnTo>
                    <a:pt x="78" y="217"/>
                  </a:lnTo>
                  <a:lnTo>
                    <a:pt x="70" y="209"/>
                  </a:lnTo>
                  <a:lnTo>
                    <a:pt x="68" y="207"/>
                  </a:lnTo>
                  <a:lnTo>
                    <a:pt x="66" y="205"/>
                  </a:lnTo>
                  <a:lnTo>
                    <a:pt x="62" y="200"/>
                  </a:lnTo>
                  <a:lnTo>
                    <a:pt x="60" y="200"/>
                  </a:lnTo>
                  <a:lnTo>
                    <a:pt x="60" y="198"/>
                  </a:lnTo>
                  <a:lnTo>
                    <a:pt x="58" y="198"/>
                  </a:lnTo>
                  <a:lnTo>
                    <a:pt x="58" y="196"/>
                  </a:lnTo>
                  <a:lnTo>
                    <a:pt x="56" y="194"/>
                  </a:lnTo>
                  <a:lnTo>
                    <a:pt x="52" y="192"/>
                  </a:lnTo>
                  <a:lnTo>
                    <a:pt x="52" y="190"/>
                  </a:lnTo>
                  <a:lnTo>
                    <a:pt x="48" y="188"/>
                  </a:lnTo>
                  <a:lnTo>
                    <a:pt x="46" y="184"/>
                  </a:lnTo>
                  <a:lnTo>
                    <a:pt x="44" y="184"/>
                  </a:lnTo>
                  <a:lnTo>
                    <a:pt x="36" y="176"/>
                  </a:lnTo>
                  <a:lnTo>
                    <a:pt x="34" y="176"/>
                  </a:lnTo>
                  <a:lnTo>
                    <a:pt x="34" y="172"/>
                  </a:lnTo>
                  <a:lnTo>
                    <a:pt x="32" y="170"/>
                  </a:lnTo>
                  <a:lnTo>
                    <a:pt x="28" y="168"/>
                  </a:lnTo>
                  <a:lnTo>
                    <a:pt x="26" y="164"/>
                  </a:lnTo>
                  <a:lnTo>
                    <a:pt x="24" y="164"/>
                  </a:lnTo>
                  <a:lnTo>
                    <a:pt x="18" y="156"/>
                  </a:lnTo>
                  <a:lnTo>
                    <a:pt x="16" y="156"/>
                  </a:lnTo>
                  <a:lnTo>
                    <a:pt x="14" y="152"/>
                  </a:lnTo>
                  <a:lnTo>
                    <a:pt x="10" y="148"/>
                  </a:lnTo>
                  <a:lnTo>
                    <a:pt x="6" y="146"/>
                  </a:lnTo>
                  <a:lnTo>
                    <a:pt x="4" y="142"/>
                  </a:lnTo>
                  <a:lnTo>
                    <a:pt x="2" y="142"/>
                  </a:lnTo>
                  <a:lnTo>
                    <a:pt x="2" y="140"/>
                  </a:lnTo>
                  <a:lnTo>
                    <a:pt x="0" y="140"/>
                  </a:lnTo>
                  <a:lnTo>
                    <a:pt x="2" y="140"/>
                  </a:lnTo>
                  <a:lnTo>
                    <a:pt x="4" y="138"/>
                  </a:lnTo>
                  <a:lnTo>
                    <a:pt x="6" y="138"/>
                  </a:lnTo>
                  <a:lnTo>
                    <a:pt x="6" y="136"/>
                  </a:lnTo>
                  <a:lnTo>
                    <a:pt x="8" y="136"/>
                  </a:lnTo>
                  <a:lnTo>
                    <a:pt x="10" y="134"/>
                  </a:lnTo>
                  <a:lnTo>
                    <a:pt x="12" y="134"/>
                  </a:lnTo>
                  <a:lnTo>
                    <a:pt x="14" y="132"/>
                  </a:lnTo>
                  <a:lnTo>
                    <a:pt x="16" y="132"/>
                  </a:lnTo>
                  <a:lnTo>
                    <a:pt x="18" y="130"/>
                  </a:lnTo>
                  <a:lnTo>
                    <a:pt x="20" y="130"/>
                  </a:lnTo>
                  <a:lnTo>
                    <a:pt x="20" y="128"/>
                  </a:lnTo>
                  <a:lnTo>
                    <a:pt x="22" y="128"/>
                  </a:lnTo>
                  <a:lnTo>
                    <a:pt x="22" y="128"/>
                  </a:lnTo>
                  <a:lnTo>
                    <a:pt x="24" y="128"/>
                  </a:lnTo>
                  <a:lnTo>
                    <a:pt x="28" y="126"/>
                  </a:lnTo>
                  <a:lnTo>
                    <a:pt x="30" y="124"/>
                  </a:lnTo>
                  <a:lnTo>
                    <a:pt x="34" y="122"/>
                  </a:lnTo>
                  <a:lnTo>
                    <a:pt x="34" y="120"/>
                  </a:lnTo>
                  <a:lnTo>
                    <a:pt x="36" y="118"/>
                  </a:lnTo>
                  <a:lnTo>
                    <a:pt x="40" y="116"/>
                  </a:lnTo>
                  <a:lnTo>
                    <a:pt x="42" y="116"/>
                  </a:lnTo>
                  <a:lnTo>
                    <a:pt x="44" y="114"/>
                  </a:lnTo>
                  <a:lnTo>
                    <a:pt x="46" y="112"/>
                  </a:lnTo>
                  <a:lnTo>
                    <a:pt x="48" y="112"/>
                  </a:lnTo>
                  <a:lnTo>
                    <a:pt x="50" y="110"/>
                  </a:lnTo>
                  <a:lnTo>
                    <a:pt x="52" y="108"/>
                  </a:lnTo>
                  <a:lnTo>
                    <a:pt x="56" y="106"/>
                  </a:lnTo>
                  <a:lnTo>
                    <a:pt x="58" y="106"/>
                  </a:lnTo>
                  <a:lnTo>
                    <a:pt x="64" y="102"/>
                  </a:lnTo>
                  <a:lnTo>
                    <a:pt x="64" y="100"/>
                  </a:lnTo>
                  <a:lnTo>
                    <a:pt x="66" y="100"/>
                  </a:lnTo>
                  <a:lnTo>
                    <a:pt x="70" y="98"/>
                  </a:lnTo>
                  <a:lnTo>
                    <a:pt x="72" y="96"/>
                  </a:lnTo>
                  <a:lnTo>
                    <a:pt x="74" y="96"/>
                  </a:lnTo>
                  <a:lnTo>
                    <a:pt x="74" y="94"/>
                  </a:lnTo>
                  <a:lnTo>
                    <a:pt x="76" y="94"/>
                  </a:lnTo>
                  <a:lnTo>
                    <a:pt x="76" y="92"/>
                  </a:lnTo>
                  <a:lnTo>
                    <a:pt x="78" y="92"/>
                  </a:lnTo>
                  <a:lnTo>
                    <a:pt x="80" y="92"/>
                  </a:lnTo>
                  <a:lnTo>
                    <a:pt x="82" y="90"/>
                  </a:lnTo>
                  <a:lnTo>
                    <a:pt x="82" y="88"/>
                  </a:lnTo>
                  <a:lnTo>
                    <a:pt x="84" y="88"/>
                  </a:lnTo>
                  <a:lnTo>
                    <a:pt x="92" y="82"/>
                  </a:lnTo>
                  <a:lnTo>
                    <a:pt x="92" y="80"/>
                  </a:lnTo>
                  <a:lnTo>
                    <a:pt x="94" y="80"/>
                  </a:lnTo>
                  <a:lnTo>
                    <a:pt x="94" y="78"/>
                  </a:lnTo>
                  <a:lnTo>
                    <a:pt x="96" y="76"/>
                  </a:lnTo>
                  <a:lnTo>
                    <a:pt x="96" y="72"/>
                  </a:lnTo>
                  <a:lnTo>
                    <a:pt x="98" y="70"/>
                  </a:lnTo>
                  <a:lnTo>
                    <a:pt x="98" y="68"/>
                  </a:lnTo>
                  <a:lnTo>
                    <a:pt x="98" y="66"/>
                  </a:lnTo>
                  <a:lnTo>
                    <a:pt x="100" y="64"/>
                  </a:lnTo>
                  <a:lnTo>
                    <a:pt x="100" y="62"/>
                  </a:lnTo>
                  <a:lnTo>
                    <a:pt x="100" y="60"/>
                  </a:lnTo>
                  <a:lnTo>
                    <a:pt x="102" y="58"/>
                  </a:lnTo>
                  <a:lnTo>
                    <a:pt x="102" y="54"/>
                  </a:lnTo>
                  <a:lnTo>
                    <a:pt x="104" y="50"/>
                  </a:lnTo>
                  <a:lnTo>
                    <a:pt x="106" y="44"/>
                  </a:lnTo>
                  <a:lnTo>
                    <a:pt x="110" y="40"/>
                  </a:lnTo>
                  <a:lnTo>
                    <a:pt x="112" y="38"/>
                  </a:lnTo>
                  <a:lnTo>
                    <a:pt x="114" y="36"/>
                  </a:lnTo>
                  <a:lnTo>
                    <a:pt x="114" y="34"/>
                  </a:lnTo>
                  <a:lnTo>
                    <a:pt x="116" y="34"/>
                  </a:lnTo>
                  <a:lnTo>
                    <a:pt x="116" y="32"/>
                  </a:lnTo>
                  <a:lnTo>
                    <a:pt x="118" y="32"/>
                  </a:lnTo>
                  <a:lnTo>
                    <a:pt x="118" y="32"/>
                  </a:lnTo>
                  <a:lnTo>
                    <a:pt x="120" y="32"/>
                  </a:lnTo>
                  <a:lnTo>
                    <a:pt x="120" y="30"/>
                  </a:lnTo>
                  <a:lnTo>
                    <a:pt x="122" y="30"/>
                  </a:lnTo>
                  <a:lnTo>
                    <a:pt x="122" y="28"/>
                  </a:lnTo>
                  <a:lnTo>
                    <a:pt x="124" y="28"/>
                  </a:lnTo>
                  <a:lnTo>
                    <a:pt x="124" y="26"/>
                  </a:lnTo>
                  <a:lnTo>
                    <a:pt x="126" y="26"/>
                  </a:lnTo>
                  <a:lnTo>
                    <a:pt x="126" y="24"/>
                  </a:lnTo>
                  <a:lnTo>
                    <a:pt x="128" y="24"/>
                  </a:lnTo>
                  <a:lnTo>
                    <a:pt x="128" y="22"/>
                  </a:lnTo>
                  <a:lnTo>
                    <a:pt x="130" y="22"/>
                  </a:lnTo>
                  <a:lnTo>
                    <a:pt x="130" y="20"/>
                  </a:lnTo>
                  <a:lnTo>
                    <a:pt x="130" y="20"/>
                  </a:lnTo>
                  <a:lnTo>
                    <a:pt x="130" y="18"/>
                  </a:lnTo>
                  <a:lnTo>
                    <a:pt x="132" y="18"/>
                  </a:lnTo>
                  <a:lnTo>
                    <a:pt x="132" y="16"/>
                  </a:lnTo>
                  <a:lnTo>
                    <a:pt x="134" y="16"/>
                  </a:lnTo>
                  <a:lnTo>
                    <a:pt x="134" y="14"/>
                  </a:lnTo>
                  <a:lnTo>
                    <a:pt x="136" y="14"/>
                  </a:lnTo>
                  <a:lnTo>
                    <a:pt x="136" y="12"/>
                  </a:lnTo>
                  <a:lnTo>
                    <a:pt x="138" y="12"/>
                  </a:lnTo>
                  <a:lnTo>
                    <a:pt x="138" y="10"/>
                  </a:lnTo>
                  <a:lnTo>
                    <a:pt x="140" y="8"/>
                  </a:lnTo>
                  <a:lnTo>
                    <a:pt x="142" y="6"/>
                  </a:lnTo>
                  <a:lnTo>
                    <a:pt x="144" y="4"/>
                  </a:lnTo>
                  <a:lnTo>
                    <a:pt x="148" y="0"/>
                  </a:lnTo>
                  <a:lnTo>
                    <a:pt x="148" y="2"/>
                  </a:lnTo>
                  <a:lnTo>
                    <a:pt x="150" y="2"/>
                  </a:lnTo>
                  <a:lnTo>
                    <a:pt x="150" y="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8" name="Freeform 286"/>
            <p:cNvSpPr>
              <a:spLocks noEditPoints="1"/>
            </p:cNvSpPr>
            <p:nvPr/>
          </p:nvSpPr>
          <p:spPr bwMode="auto">
            <a:xfrm>
              <a:off x="7413625" y="4130675"/>
              <a:ext cx="442913" cy="481013"/>
            </a:xfrm>
            <a:custGeom>
              <a:avLst/>
              <a:gdLst>
                <a:gd name="T0" fmla="*/ 12 w 279"/>
                <a:gd name="T1" fmla="*/ 287 h 303"/>
                <a:gd name="T2" fmla="*/ 106 w 279"/>
                <a:gd name="T3" fmla="*/ 231 h 303"/>
                <a:gd name="T4" fmla="*/ 62 w 279"/>
                <a:gd name="T5" fmla="*/ 229 h 303"/>
                <a:gd name="T6" fmla="*/ 52 w 279"/>
                <a:gd name="T7" fmla="*/ 223 h 303"/>
                <a:gd name="T8" fmla="*/ 114 w 279"/>
                <a:gd name="T9" fmla="*/ 227 h 303"/>
                <a:gd name="T10" fmla="*/ 126 w 279"/>
                <a:gd name="T11" fmla="*/ 219 h 303"/>
                <a:gd name="T12" fmla="*/ 126 w 279"/>
                <a:gd name="T13" fmla="*/ 209 h 303"/>
                <a:gd name="T14" fmla="*/ 110 w 279"/>
                <a:gd name="T15" fmla="*/ 209 h 303"/>
                <a:gd name="T16" fmla="*/ 88 w 279"/>
                <a:gd name="T17" fmla="*/ 219 h 303"/>
                <a:gd name="T18" fmla="*/ 66 w 279"/>
                <a:gd name="T19" fmla="*/ 225 h 303"/>
                <a:gd name="T20" fmla="*/ 64 w 279"/>
                <a:gd name="T21" fmla="*/ 217 h 303"/>
                <a:gd name="T22" fmla="*/ 48 w 279"/>
                <a:gd name="T23" fmla="*/ 213 h 303"/>
                <a:gd name="T24" fmla="*/ 60 w 279"/>
                <a:gd name="T25" fmla="*/ 193 h 303"/>
                <a:gd name="T26" fmla="*/ 66 w 279"/>
                <a:gd name="T27" fmla="*/ 171 h 303"/>
                <a:gd name="T28" fmla="*/ 60 w 279"/>
                <a:gd name="T29" fmla="*/ 175 h 303"/>
                <a:gd name="T30" fmla="*/ 50 w 279"/>
                <a:gd name="T31" fmla="*/ 193 h 303"/>
                <a:gd name="T32" fmla="*/ 40 w 279"/>
                <a:gd name="T33" fmla="*/ 191 h 303"/>
                <a:gd name="T34" fmla="*/ 38 w 279"/>
                <a:gd name="T35" fmla="*/ 195 h 303"/>
                <a:gd name="T36" fmla="*/ 26 w 279"/>
                <a:gd name="T37" fmla="*/ 211 h 303"/>
                <a:gd name="T38" fmla="*/ 20 w 279"/>
                <a:gd name="T39" fmla="*/ 171 h 303"/>
                <a:gd name="T40" fmla="*/ 22 w 279"/>
                <a:gd name="T41" fmla="*/ 137 h 303"/>
                <a:gd name="T42" fmla="*/ 24 w 279"/>
                <a:gd name="T43" fmla="*/ 107 h 303"/>
                <a:gd name="T44" fmla="*/ 46 w 279"/>
                <a:gd name="T45" fmla="*/ 83 h 303"/>
                <a:gd name="T46" fmla="*/ 76 w 279"/>
                <a:gd name="T47" fmla="*/ 65 h 303"/>
                <a:gd name="T48" fmla="*/ 112 w 279"/>
                <a:gd name="T49" fmla="*/ 42 h 303"/>
                <a:gd name="T50" fmla="*/ 153 w 279"/>
                <a:gd name="T51" fmla="*/ 8 h 303"/>
                <a:gd name="T52" fmla="*/ 169 w 279"/>
                <a:gd name="T53" fmla="*/ 14 h 303"/>
                <a:gd name="T54" fmla="*/ 173 w 279"/>
                <a:gd name="T55" fmla="*/ 30 h 303"/>
                <a:gd name="T56" fmla="*/ 175 w 279"/>
                <a:gd name="T57" fmla="*/ 50 h 303"/>
                <a:gd name="T58" fmla="*/ 193 w 279"/>
                <a:gd name="T59" fmla="*/ 61 h 303"/>
                <a:gd name="T60" fmla="*/ 191 w 279"/>
                <a:gd name="T61" fmla="*/ 73 h 303"/>
                <a:gd name="T62" fmla="*/ 193 w 279"/>
                <a:gd name="T63" fmla="*/ 81 h 303"/>
                <a:gd name="T64" fmla="*/ 193 w 279"/>
                <a:gd name="T65" fmla="*/ 93 h 303"/>
                <a:gd name="T66" fmla="*/ 223 w 279"/>
                <a:gd name="T67" fmla="*/ 95 h 303"/>
                <a:gd name="T68" fmla="*/ 235 w 279"/>
                <a:gd name="T69" fmla="*/ 115 h 303"/>
                <a:gd name="T70" fmla="*/ 251 w 279"/>
                <a:gd name="T71" fmla="*/ 129 h 303"/>
                <a:gd name="T72" fmla="*/ 263 w 279"/>
                <a:gd name="T73" fmla="*/ 145 h 303"/>
                <a:gd name="T74" fmla="*/ 279 w 279"/>
                <a:gd name="T75" fmla="*/ 145 h 303"/>
                <a:gd name="T76" fmla="*/ 225 w 279"/>
                <a:gd name="T77" fmla="*/ 177 h 303"/>
                <a:gd name="T78" fmla="*/ 231 w 279"/>
                <a:gd name="T79" fmla="*/ 173 h 303"/>
                <a:gd name="T80" fmla="*/ 207 w 279"/>
                <a:gd name="T81" fmla="*/ 177 h 303"/>
                <a:gd name="T82" fmla="*/ 185 w 279"/>
                <a:gd name="T83" fmla="*/ 175 h 303"/>
                <a:gd name="T84" fmla="*/ 149 w 279"/>
                <a:gd name="T85" fmla="*/ 189 h 303"/>
                <a:gd name="T86" fmla="*/ 140 w 279"/>
                <a:gd name="T87" fmla="*/ 205 h 303"/>
                <a:gd name="T88" fmla="*/ 142 w 279"/>
                <a:gd name="T89" fmla="*/ 217 h 303"/>
                <a:gd name="T90" fmla="*/ 165 w 279"/>
                <a:gd name="T91" fmla="*/ 207 h 303"/>
                <a:gd name="T92" fmla="*/ 185 w 279"/>
                <a:gd name="T93" fmla="*/ 195 h 303"/>
                <a:gd name="T94" fmla="*/ 203 w 279"/>
                <a:gd name="T95" fmla="*/ 185 h 303"/>
                <a:gd name="T96" fmla="*/ 211 w 279"/>
                <a:gd name="T97" fmla="*/ 185 h 303"/>
                <a:gd name="T98" fmla="*/ 189 w 279"/>
                <a:gd name="T99" fmla="*/ 201 h 303"/>
                <a:gd name="T100" fmla="*/ 163 w 279"/>
                <a:gd name="T101" fmla="*/ 213 h 303"/>
                <a:gd name="T102" fmla="*/ 136 w 279"/>
                <a:gd name="T103" fmla="*/ 225 h 303"/>
                <a:gd name="T104" fmla="*/ 116 w 279"/>
                <a:gd name="T105" fmla="*/ 233 h 303"/>
                <a:gd name="T106" fmla="*/ 94 w 279"/>
                <a:gd name="T107" fmla="*/ 245 h 303"/>
                <a:gd name="T108" fmla="*/ 72 w 279"/>
                <a:gd name="T109" fmla="*/ 257 h 303"/>
                <a:gd name="T110" fmla="*/ 40 w 279"/>
                <a:gd name="T111" fmla="*/ 275 h 303"/>
                <a:gd name="T112" fmla="*/ 56 w 279"/>
                <a:gd name="T113" fmla="*/ 263 h 303"/>
                <a:gd name="T114" fmla="*/ 72 w 279"/>
                <a:gd name="T115" fmla="*/ 249 h 303"/>
                <a:gd name="T116" fmla="*/ 94 w 279"/>
                <a:gd name="T117" fmla="*/ 239 h 303"/>
                <a:gd name="T118" fmla="*/ 104 w 279"/>
                <a:gd name="T119" fmla="*/ 23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9" h="303">
                  <a:moveTo>
                    <a:pt x="2" y="303"/>
                  </a:moveTo>
                  <a:lnTo>
                    <a:pt x="0" y="303"/>
                  </a:lnTo>
                  <a:lnTo>
                    <a:pt x="2" y="299"/>
                  </a:lnTo>
                  <a:lnTo>
                    <a:pt x="2" y="297"/>
                  </a:lnTo>
                  <a:lnTo>
                    <a:pt x="4" y="297"/>
                  </a:lnTo>
                  <a:lnTo>
                    <a:pt x="4" y="295"/>
                  </a:lnTo>
                  <a:lnTo>
                    <a:pt x="6" y="295"/>
                  </a:lnTo>
                  <a:lnTo>
                    <a:pt x="6" y="293"/>
                  </a:lnTo>
                  <a:lnTo>
                    <a:pt x="8" y="293"/>
                  </a:lnTo>
                  <a:lnTo>
                    <a:pt x="8" y="291"/>
                  </a:lnTo>
                  <a:lnTo>
                    <a:pt x="10" y="291"/>
                  </a:lnTo>
                  <a:lnTo>
                    <a:pt x="10" y="289"/>
                  </a:lnTo>
                  <a:lnTo>
                    <a:pt x="12" y="289"/>
                  </a:lnTo>
                  <a:lnTo>
                    <a:pt x="12" y="287"/>
                  </a:lnTo>
                  <a:lnTo>
                    <a:pt x="14" y="287"/>
                  </a:lnTo>
                  <a:lnTo>
                    <a:pt x="16" y="289"/>
                  </a:lnTo>
                  <a:lnTo>
                    <a:pt x="18" y="291"/>
                  </a:lnTo>
                  <a:lnTo>
                    <a:pt x="16" y="291"/>
                  </a:lnTo>
                  <a:lnTo>
                    <a:pt x="14" y="291"/>
                  </a:lnTo>
                  <a:lnTo>
                    <a:pt x="12" y="293"/>
                  </a:lnTo>
                  <a:lnTo>
                    <a:pt x="10" y="295"/>
                  </a:lnTo>
                  <a:lnTo>
                    <a:pt x="10" y="297"/>
                  </a:lnTo>
                  <a:lnTo>
                    <a:pt x="8" y="297"/>
                  </a:lnTo>
                  <a:lnTo>
                    <a:pt x="6" y="299"/>
                  </a:lnTo>
                  <a:lnTo>
                    <a:pt x="4" y="301"/>
                  </a:lnTo>
                  <a:lnTo>
                    <a:pt x="2" y="303"/>
                  </a:lnTo>
                  <a:close/>
                  <a:moveTo>
                    <a:pt x="106" y="233"/>
                  </a:moveTo>
                  <a:lnTo>
                    <a:pt x="106" y="231"/>
                  </a:lnTo>
                  <a:lnTo>
                    <a:pt x="108" y="231"/>
                  </a:lnTo>
                  <a:lnTo>
                    <a:pt x="106" y="233"/>
                  </a:lnTo>
                  <a:close/>
                  <a:moveTo>
                    <a:pt x="54" y="225"/>
                  </a:moveTo>
                  <a:lnTo>
                    <a:pt x="52" y="227"/>
                  </a:lnTo>
                  <a:lnTo>
                    <a:pt x="54" y="227"/>
                  </a:lnTo>
                  <a:lnTo>
                    <a:pt x="56" y="227"/>
                  </a:lnTo>
                  <a:lnTo>
                    <a:pt x="58" y="225"/>
                  </a:lnTo>
                  <a:lnTo>
                    <a:pt x="60" y="225"/>
                  </a:lnTo>
                  <a:lnTo>
                    <a:pt x="62" y="225"/>
                  </a:lnTo>
                  <a:lnTo>
                    <a:pt x="64" y="225"/>
                  </a:lnTo>
                  <a:lnTo>
                    <a:pt x="66" y="223"/>
                  </a:lnTo>
                  <a:lnTo>
                    <a:pt x="64" y="227"/>
                  </a:lnTo>
                  <a:lnTo>
                    <a:pt x="64" y="229"/>
                  </a:lnTo>
                  <a:lnTo>
                    <a:pt x="62" y="229"/>
                  </a:lnTo>
                  <a:lnTo>
                    <a:pt x="60" y="231"/>
                  </a:lnTo>
                  <a:lnTo>
                    <a:pt x="58" y="231"/>
                  </a:lnTo>
                  <a:lnTo>
                    <a:pt x="54" y="233"/>
                  </a:lnTo>
                  <a:lnTo>
                    <a:pt x="52" y="235"/>
                  </a:lnTo>
                  <a:lnTo>
                    <a:pt x="50" y="235"/>
                  </a:lnTo>
                  <a:lnTo>
                    <a:pt x="48" y="235"/>
                  </a:lnTo>
                  <a:lnTo>
                    <a:pt x="48" y="233"/>
                  </a:lnTo>
                  <a:lnTo>
                    <a:pt x="48" y="231"/>
                  </a:lnTo>
                  <a:lnTo>
                    <a:pt x="48" y="229"/>
                  </a:lnTo>
                  <a:lnTo>
                    <a:pt x="48" y="227"/>
                  </a:lnTo>
                  <a:lnTo>
                    <a:pt x="48" y="225"/>
                  </a:lnTo>
                  <a:lnTo>
                    <a:pt x="48" y="225"/>
                  </a:lnTo>
                  <a:lnTo>
                    <a:pt x="50" y="225"/>
                  </a:lnTo>
                  <a:lnTo>
                    <a:pt x="52" y="223"/>
                  </a:lnTo>
                  <a:lnTo>
                    <a:pt x="52" y="221"/>
                  </a:lnTo>
                  <a:lnTo>
                    <a:pt x="54" y="223"/>
                  </a:lnTo>
                  <a:lnTo>
                    <a:pt x="56" y="223"/>
                  </a:lnTo>
                  <a:lnTo>
                    <a:pt x="54" y="225"/>
                  </a:lnTo>
                  <a:close/>
                  <a:moveTo>
                    <a:pt x="106" y="233"/>
                  </a:moveTo>
                  <a:lnTo>
                    <a:pt x="108" y="233"/>
                  </a:lnTo>
                  <a:lnTo>
                    <a:pt x="108" y="235"/>
                  </a:lnTo>
                  <a:lnTo>
                    <a:pt x="110" y="235"/>
                  </a:lnTo>
                  <a:lnTo>
                    <a:pt x="110" y="233"/>
                  </a:lnTo>
                  <a:lnTo>
                    <a:pt x="110" y="231"/>
                  </a:lnTo>
                  <a:lnTo>
                    <a:pt x="112" y="231"/>
                  </a:lnTo>
                  <a:lnTo>
                    <a:pt x="114" y="231"/>
                  </a:lnTo>
                  <a:lnTo>
                    <a:pt x="114" y="229"/>
                  </a:lnTo>
                  <a:lnTo>
                    <a:pt x="114" y="227"/>
                  </a:lnTo>
                  <a:lnTo>
                    <a:pt x="116" y="229"/>
                  </a:lnTo>
                  <a:lnTo>
                    <a:pt x="118" y="229"/>
                  </a:lnTo>
                  <a:lnTo>
                    <a:pt x="118" y="227"/>
                  </a:lnTo>
                  <a:lnTo>
                    <a:pt x="120" y="227"/>
                  </a:lnTo>
                  <a:lnTo>
                    <a:pt x="122" y="227"/>
                  </a:lnTo>
                  <a:lnTo>
                    <a:pt x="124" y="227"/>
                  </a:lnTo>
                  <a:lnTo>
                    <a:pt x="124" y="225"/>
                  </a:lnTo>
                  <a:lnTo>
                    <a:pt x="126" y="225"/>
                  </a:lnTo>
                  <a:lnTo>
                    <a:pt x="126" y="223"/>
                  </a:lnTo>
                  <a:lnTo>
                    <a:pt x="128" y="223"/>
                  </a:lnTo>
                  <a:lnTo>
                    <a:pt x="128" y="221"/>
                  </a:lnTo>
                  <a:lnTo>
                    <a:pt x="126" y="221"/>
                  </a:lnTo>
                  <a:lnTo>
                    <a:pt x="126" y="221"/>
                  </a:lnTo>
                  <a:lnTo>
                    <a:pt x="126" y="219"/>
                  </a:lnTo>
                  <a:lnTo>
                    <a:pt x="128" y="219"/>
                  </a:lnTo>
                  <a:lnTo>
                    <a:pt x="128" y="217"/>
                  </a:lnTo>
                  <a:lnTo>
                    <a:pt x="126" y="217"/>
                  </a:lnTo>
                  <a:lnTo>
                    <a:pt x="126" y="215"/>
                  </a:lnTo>
                  <a:lnTo>
                    <a:pt x="128" y="215"/>
                  </a:lnTo>
                  <a:lnTo>
                    <a:pt x="128" y="213"/>
                  </a:lnTo>
                  <a:lnTo>
                    <a:pt x="126" y="213"/>
                  </a:lnTo>
                  <a:lnTo>
                    <a:pt x="126" y="211"/>
                  </a:lnTo>
                  <a:lnTo>
                    <a:pt x="128" y="211"/>
                  </a:lnTo>
                  <a:lnTo>
                    <a:pt x="128" y="209"/>
                  </a:lnTo>
                  <a:lnTo>
                    <a:pt x="130" y="207"/>
                  </a:lnTo>
                  <a:lnTo>
                    <a:pt x="128" y="207"/>
                  </a:lnTo>
                  <a:lnTo>
                    <a:pt x="128" y="209"/>
                  </a:lnTo>
                  <a:lnTo>
                    <a:pt x="126" y="209"/>
                  </a:lnTo>
                  <a:lnTo>
                    <a:pt x="126" y="207"/>
                  </a:lnTo>
                  <a:lnTo>
                    <a:pt x="124" y="209"/>
                  </a:lnTo>
                  <a:lnTo>
                    <a:pt x="124" y="207"/>
                  </a:lnTo>
                  <a:lnTo>
                    <a:pt x="122" y="207"/>
                  </a:lnTo>
                  <a:lnTo>
                    <a:pt x="120" y="207"/>
                  </a:lnTo>
                  <a:lnTo>
                    <a:pt x="120" y="209"/>
                  </a:lnTo>
                  <a:lnTo>
                    <a:pt x="120" y="211"/>
                  </a:lnTo>
                  <a:lnTo>
                    <a:pt x="118" y="213"/>
                  </a:lnTo>
                  <a:lnTo>
                    <a:pt x="118" y="211"/>
                  </a:lnTo>
                  <a:lnTo>
                    <a:pt x="116" y="213"/>
                  </a:lnTo>
                  <a:lnTo>
                    <a:pt x="116" y="211"/>
                  </a:lnTo>
                  <a:lnTo>
                    <a:pt x="114" y="211"/>
                  </a:lnTo>
                  <a:lnTo>
                    <a:pt x="112" y="209"/>
                  </a:lnTo>
                  <a:lnTo>
                    <a:pt x="110" y="209"/>
                  </a:lnTo>
                  <a:lnTo>
                    <a:pt x="108" y="209"/>
                  </a:lnTo>
                  <a:lnTo>
                    <a:pt x="108" y="211"/>
                  </a:lnTo>
                  <a:lnTo>
                    <a:pt x="106" y="209"/>
                  </a:lnTo>
                  <a:lnTo>
                    <a:pt x="106" y="211"/>
                  </a:lnTo>
                  <a:lnTo>
                    <a:pt x="104" y="211"/>
                  </a:lnTo>
                  <a:lnTo>
                    <a:pt x="102" y="213"/>
                  </a:lnTo>
                  <a:lnTo>
                    <a:pt x="100" y="213"/>
                  </a:lnTo>
                  <a:lnTo>
                    <a:pt x="98" y="215"/>
                  </a:lnTo>
                  <a:lnTo>
                    <a:pt x="96" y="215"/>
                  </a:lnTo>
                  <a:lnTo>
                    <a:pt x="96" y="217"/>
                  </a:lnTo>
                  <a:lnTo>
                    <a:pt x="94" y="217"/>
                  </a:lnTo>
                  <a:lnTo>
                    <a:pt x="92" y="219"/>
                  </a:lnTo>
                  <a:lnTo>
                    <a:pt x="90" y="219"/>
                  </a:lnTo>
                  <a:lnTo>
                    <a:pt x="88" y="219"/>
                  </a:lnTo>
                  <a:lnTo>
                    <a:pt x="86" y="221"/>
                  </a:lnTo>
                  <a:lnTo>
                    <a:pt x="84" y="221"/>
                  </a:lnTo>
                  <a:lnTo>
                    <a:pt x="82" y="221"/>
                  </a:lnTo>
                  <a:lnTo>
                    <a:pt x="80" y="221"/>
                  </a:lnTo>
                  <a:lnTo>
                    <a:pt x="78" y="221"/>
                  </a:lnTo>
                  <a:lnTo>
                    <a:pt x="76" y="221"/>
                  </a:lnTo>
                  <a:lnTo>
                    <a:pt x="76" y="223"/>
                  </a:lnTo>
                  <a:lnTo>
                    <a:pt x="74" y="223"/>
                  </a:lnTo>
                  <a:lnTo>
                    <a:pt x="72" y="223"/>
                  </a:lnTo>
                  <a:lnTo>
                    <a:pt x="70" y="225"/>
                  </a:lnTo>
                  <a:lnTo>
                    <a:pt x="68" y="225"/>
                  </a:lnTo>
                  <a:lnTo>
                    <a:pt x="66" y="227"/>
                  </a:lnTo>
                  <a:lnTo>
                    <a:pt x="64" y="229"/>
                  </a:lnTo>
                  <a:lnTo>
                    <a:pt x="66" y="225"/>
                  </a:lnTo>
                  <a:lnTo>
                    <a:pt x="68" y="223"/>
                  </a:lnTo>
                  <a:lnTo>
                    <a:pt x="68" y="221"/>
                  </a:lnTo>
                  <a:lnTo>
                    <a:pt x="70" y="221"/>
                  </a:lnTo>
                  <a:lnTo>
                    <a:pt x="70" y="223"/>
                  </a:lnTo>
                  <a:lnTo>
                    <a:pt x="72" y="221"/>
                  </a:lnTo>
                  <a:lnTo>
                    <a:pt x="74" y="221"/>
                  </a:lnTo>
                  <a:lnTo>
                    <a:pt x="72" y="221"/>
                  </a:lnTo>
                  <a:lnTo>
                    <a:pt x="70" y="221"/>
                  </a:lnTo>
                  <a:lnTo>
                    <a:pt x="70" y="221"/>
                  </a:lnTo>
                  <a:lnTo>
                    <a:pt x="68" y="221"/>
                  </a:lnTo>
                  <a:lnTo>
                    <a:pt x="68" y="219"/>
                  </a:lnTo>
                  <a:lnTo>
                    <a:pt x="66" y="219"/>
                  </a:lnTo>
                  <a:lnTo>
                    <a:pt x="64" y="219"/>
                  </a:lnTo>
                  <a:lnTo>
                    <a:pt x="64" y="217"/>
                  </a:lnTo>
                  <a:lnTo>
                    <a:pt x="62" y="219"/>
                  </a:lnTo>
                  <a:lnTo>
                    <a:pt x="60" y="221"/>
                  </a:lnTo>
                  <a:lnTo>
                    <a:pt x="58" y="221"/>
                  </a:lnTo>
                  <a:lnTo>
                    <a:pt x="56" y="221"/>
                  </a:lnTo>
                  <a:lnTo>
                    <a:pt x="54" y="221"/>
                  </a:lnTo>
                  <a:lnTo>
                    <a:pt x="54" y="221"/>
                  </a:lnTo>
                  <a:lnTo>
                    <a:pt x="52" y="219"/>
                  </a:lnTo>
                  <a:lnTo>
                    <a:pt x="52" y="217"/>
                  </a:lnTo>
                  <a:lnTo>
                    <a:pt x="50" y="217"/>
                  </a:lnTo>
                  <a:lnTo>
                    <a:pt x="50" y="215"/>
                  </a:lnTo>
                  <a:lnTo>
                    <a:pt x="48" y="215"/>
                  </a:lnTo>
                  <a:lnTo>
                    <a:pt x="48" y="213"/>
                  </a:lnTo>
                  <a:lnTo>
                    <a:pt x="48" y="213"/>
                  </a:lnTo>
                  <a:lnTo>
                    <a:pt x="48" y="213"/>
                  </a:lnTo>
                  <a:lnTo>
                    <a:pt x="48" y="211"/>
                  </a:lnTo>
                  <a:lnTo>
                    <a:pt x="50" y="211"/>
                  </a:lnTo>
                  <a:lnTo>
                    <a:pt x="52" y="209"/>
                  </a:lnTo>
                  <a:lnTo>
                    <a:pt x="54" y="207"/>
                  </a:lnTo>
                  <a:lnTo>
                    <a:pt x="54" y="205"/>
                  </a:lnTo>
                  <a:lnTo>
                    <a:pt x="52" y="205"/>
                  </a:lnTo>
                  <a:lnTo>
                    <a:pt x="52" y="203"/>
                  </a:lnTo>
                  <a:lnTo>
                    <a:pt x="54" y="203"/>
                  </a:lnTo>
                  <a:lnTo>
                    <a:pt x="56" y="201"/>
                  </a:lnTo>
                  <a:lnTo>
                    <a:pt x="58" y="199"/>
                  </a:lnTo>
                  <a:lnTo>
                    <a:pt x="58" y="197"/>
                  </a:lnTo>
                  <a:lnTo>
                    <a:pt x="60" y="197"/>
                  </a:lnTo>
                  <a:lnTo>
                    <a:pt x="60" y="195"/>
                  </a:lnTo>
                  <a:lnTo>
                    <a:pt x="60" y="193"/>
                  </a:lnTo>
                  <a:lnTo>
                    <a:pt x="62" y="191"/>
                  </a:lnTo>
                  <a:lnTo>
                    <a:pt x="64" y="189"/>
                  </a:lnTo>
                  <a:lnTo>
                    <a:pt x="64" y="187"/>
                  </a:lnTo>
                  <a:lnTo>
                    <a:pt x="64" y="185"/>
                  </a:lnTo>
                  <a:lnTo>
                    <a:pt x="62" y="183"/>
                  </a:lnTo>
                  <a:lnTo>
                    <a:pt x="60" y="183"/>
                  </a:lnTo>
                  <a:lnTo>
                    <a:pt x="62" y="181"/>
                  </a:lnTo>
                  <a:lnTo>
                    <a:pt x="62" y="179"/>
                  </a:lnTo>
                  <a:lnTo>
                    <a:pt x="64" y="177"/>
                  </a:lnTo>
                  <a:lnTo>
                    <a:pt x="64" y="175"/>
                  </a:lnTo>
                  <a:lnTo>
                    <a:pt x="66" y="175"/>
                  </a:lnTo>
                  <a:lnTo>
                    <a:pt x="68" y="173"/>
                  </a:lnTo>
                  <a:lnTo>
                    <a:pt x="68" y="173"/>
                  </a:lnTo>
                  <a:lnTo>
                    <a:pt x="66" y="171"/>
                  </a:lnTo>
                  <a:lnTo>
                    <a:pt x="68" y="171"/>
                  </a:lnTo>
                  <a:lnTo>
                    <a:pt x="70" y="171"/>
                  </a:lnTo>
                  <a:lnTo>
                    <a:pt x="72" y="171"/>
                  </a:lnTo>
                  <a:lnTo>
                    <a:pt x="72" y="169"/>
                  </a:lnTo>
                  <a:lnTo>
                    <a:pt x="70" y="169"/>
                  </a:lnTo>
                  <a:lnTo>
                    <a:pt x="68" y="169"/>
                  </a:lnTo>
                  <a:lnTo>
                    <a:pt x="66" y="171"/>
                  </a:lnTo>
                  <a:lnTo>
                    <a:pt x="64" y="171"/>
                  </a:lnTo>
                  <a:lnTo>
                    <a:pt x="66" y="169"/>
                  </a:lnTo>
                  <a:lnTo>
                    <a:pt x="64" y="171"/>
                  </a:lnTo>
                  <a:lnTo>
                    <a:pt x="64" y="173"/>
                  </a:lnTo>
                  <a:lnTo>
                    <a:pt x="64" y="173"/>
                  </a:lnTo>
                  <a:lnTo>
                    <a:pt x="62" y="173"/>
                  </a:lnTo>
                  <a:lnTo>
                    <a:pt x="60" y="175"/>
                  </a:lnTo>
                  <a:lnTo>
                    <a:pt x="58" y="177"/>
                  </a:lnTo>
                  <a:lnTo>
                    <a:pt x="58" y="179"/>
                  </a:lnTo>
                  <a:lnTo>
                    <a:pt x="56" y="179"/>
                  </a:lnTo>
                  <a:lnTo>
                    <a:pt x="56" y="181"/>
                  </a:lnTo>
                  <a:lnTo>
                    <a:pt x="56" y="183"/>
                  </a:lnTo>
                  <a:lnTo>
                    <a:pt x="58" y="185"/>
                  </a:lnTo>
                  <a:lnTo>
                    <a:pt x="58" y="187"/>
                  </a:lnTo>
                  <a:lnTo>
                    <a:pt x="56" y="187"/>
                  </a:lnTo>
                  <a:lnTo>
                    <a:pt x="54" y="187"/>
                  </a:lnTo>
                  <a:lnTo>
                    <a:pt x="54" y="189"/>
                  </a:lnTo>
                  <a:lnTo>
                    <a:pt x="54" y="191"/>
                  </a:lnTo>
                  <a:lnTo>
                    <a:pt x="54" y="193"/>
                  </a:lnTo>
                  <a:lnTo>
                    <a:pt x="52" y="191"/>
                  </a:lnTo>
                  <a:lnTo>
                    <a:pt x="50" y="193"/>
                  </a:lnTo>
                  <a:lnTo>
                    <a:pt x="50" y="191"/>
                  </a:lnTo>
                  <a:lnTo>
                    <a:pt x="48" y="191"/>
                  </a:lnTo>
                  <a:lnTo>
                    <a:pt x="48" y="193"/>
                  </a:lnTo>
                  <a:lnTo>
                    <a:pt x="48" y="193"/>
                  </a:lnTo>
                  <a:lnTo>
                    <a:pt x="46" y="193"/>
                  </a:lnTo>
                  <a:lnTo>
                    <a:pt x="46" y="195"/>
                  </a:lnTo>
                  <a:lnTo>
                    <a:pt x="44" y="195"/>
                  </a:lnTo>
                  <a:lnTo>
                    <a:pt x="42" y="197"/>
                  </a:lnTo>
                  <a:lnTo>
                    <a:pt x="40" y="199"/>
                  </a:lnTo>
                  <a:lnTo>
                    <a:pt x="38" y="199"/>
                  </a:lnTo>
                  <a:lnTo>
                    <a:pt x="40" y="197"/>
                  </a:lnTo>
                  <a:lnTo>
                    <a:pt x="40" y="195"/>
                  </a:lnTo>
                  <a:lnTo>
                    <a:pt x="40" y="193"/>
                  </a:lnTo>
                  <a:lnTo>
                    <a:pt x="40" y="191"/>
                  </a:lnTo>
                  <a:lnTo>
                    <a:pt x="42" y="191"/>
                  </a:lnTo>
                  <a:lnTo>
                    <a:pt x="42" y="189"/>
                  </a:lnTo>
                  <a:lnTo>
                    <a:pt x="40" y="187"/>
                  </a:lnTo>
                  <a:lnTo>
                    <a:pt x="42" y="185"/>
                  </a:lnTo>
                  <a:lnTo>
                    <a:pt x="40" y="185"/>
                  </a:lnTo>
                  <a:lnTo>
                    <a:pt x="40" y="183"/>
                  </a:lnTo>
                  <a:lnTo>
                    <a:pt x="38" y="185"/>
                  </a:lnTo>
                  <a:lnTo>
                    <a:pt x="40" y="185"/>
                  </a:lnTo>
                  <a:lnTo>
                    <a:pt x="40" y="187"/>
                  </a:lnTo>
                  <a:lnTo>
                    <a:pt x="40" y="189"/>
                  </a:lnTo>
                  <a:lnTo>
                    <a:pt x="38" y="189"/>
                  </a:lnTo>
                  <a:lnTo>
                    <a:pt x="38" y="191"/>
                  </a:lnTo>
                  <a:lnTo>
                    <a:pt x="38" y="193"/>
                  </a:lnTo>
                  <a:lnTo>
                    <a:pt x="38" y="195"/>
                  </a:lnTo>
                  <a:lnTo>
                    <a:pt x="36" y="195"/>
                  </a:lnTo>
                  <a:lnTo>
                    <a:pt x="34" y="195"/>
                  </a:lnTo>
                  <a:lnTo>
                    <a:pt x="34" y="197"/>
                  </a:lnTo>
                  <a:lnTo>
                    <a:pt x="32" y="195"/>
                  </a:lnTo>
                  <a:lnTo>
                    <a:pt x="32" y="197"/>
                  </a:lnTo>
                  <a:lnTo>
                    <a:pt x="30" y="197"/>
                  </a:lnTo>
                  <a:lnTo>
                    <a:pt x="28" y="199"/>
                  </a:lnTo>
                  <a:lnTo>
                    <a:pt x="26" y="201"/>
                  </a:lnTo>
                  <a:lnTo>
                    <a:pt x="26" y="203"/>
                  </a:lnTo>
                  <a:lnTo>
                    <a:pt x="24" y="203"/>
                  </a:lnTo>
                  <a:lnTo>
                    <a:pt x="24" y="205"/>
                  </a:lnTo>
                  <a:lnTo>
                    <a:pt x="24" y="207"/>
                  </a:lnTo>
                  <a:lnTo>
                    <a:pt x="24" y="209"/>
                  </a:lnTo>
                  <a:lnTo>
                    <a:pt x="26" y="211"/>
                  </a:lnTo>
                  <a:lnTo>
                    <a:pt x="24" y="211"/>
                  </a:lnTo>
                  <a:lnTo>
                    <a:pt x="22" y="213"/>
                  </a:lnTo>
                  <a:lnTo>
                    <a:pt x="20" y="213"/>
                  </a:lnTo>
                  <a:lnTo>
                    <a:pt x="20" y="211"/>
                  </a:lnTo>
                  <a:lnTo>
                    <a:pt x="18" y="205"/>
                  </a:lnTo>
                  <a:lnTo>
                    <a:pt x="18" y="201"/>
                  </a:lnTo>
                  <a:lnTo>
                    <a:pt x="20" y="191"/>
                  </a:lnTo>
                  <a:lnTo>
                    <a:pt x="20" y="189"/>
                  </a:lnTo>
                  <a:lnTo>
                    <a:pt x="20" y="183"/>
                  </a:lnTo>
                  <a:lnTo>
                    <a:pt x="20" y="177"/>
                  </a:lnTo>
                  <a:lnTo>
                    <a:pt x="20" y="175"/>
                  </a:lnTo>
                  <a:lnTo>
                    <a:pt x="20" y="173"/>
                  </a:lnTo>
                  <a:lnTo>
                    <a:pt x="20" y="173"/>
                  </a:lnTo>
                  <a:lnTo>
                    <a:pt x="20" y="171"/>
                  </a:lnTo>
                  <a:lnTo>
                    <a:pt x="20" y="169"/>
                  </a:lnTo>
                  <a:lnTo>
                    <a:pt x="20" y="167"/>
                  </a:lnTo>
                  <a:lnTo>
                    <a:pt x="20" y="165"/>
                  </a:lnTo>
                  <a:lnTo>
                    <a:pt x="20" y="163"/>
                  </a:lnTo>
                  <a:lnTo>
                    <a:pt x="20" y="161"/>
                  </a:lnTo>
                  <a:lnTo>
                    <a:pt x="20" y="159"/>
                  </a:lnTo>
                  <a:lnTo>
                    <a:pt x="22" y="155"/>
                  </a:lnTo>
                  <a:lnTo>
                    <a:pt x="22" y="153"/>
                  </a:lnTo>
                  <a:lnTo>
                    <a:pt x="22" y="147"/>
                  </a:lnTo>
                  <a:lnTo>
                    <a:pt x="22" y="145"/>
                  </a:lnTo>
                  <a:lnTo>
                    <a:pt x="22" y="143"/>
                  </a:lnTo>
                  <a:lnTo>
                    <a:pt x="22" y="141"/>
                  </a:lnTo>
                  <a:lnTo>
                    <a:pt x="22" y="139"/>
                  </a:lnTo>
                  <a:lnTo>
                    <a:pt x="22" y="137"/>
                  </a:lnTo>
                  <a:lnTo>
                    <a:pt x="22" y="135"/>
                  </a:lnTo>
                  <a:lnTo>
                    <a:pt x="22" y="133"/>
                  </a:lnTo>
                  <a:lnTo>
                    <a:pt x="22" y="131"/>
                  </a:lnTo>
                  <a:lnTo>
                    <a:pt x="22" y="129"/>
                  </a:lnTo>
                  <a:lnTo>
                    <a:pt x="22" y="127"/>
                  </a:lnTo>
                  <a:lnTo>
                    <a:pt x="22" y="125"/>
                  </a:lnTo>
                  <a:lnTo>
                    <a:pt x="22" y="121"/>
                  </a:lnTo>
                  <a:lnTo>
                    <a:pt x="22" y="119"/>
                  </a:lnTo>
                  <a:lnTo>
                    <a:pt x="22" y="117"/>
                  </a:lnTo>
                  <a:lnTo>
                    <a:pt x="22" y="115"/>
                  </a:lnTo>
                  <a:lnTo>
                    <a:pt x="22" y="113"/>
                  </a:lnTo>
                  <a:lnTo>
                    <a:pt x="24" y="111"/>
                  </a:lnTo>
                  <a:lnTo>
                    <a:pt x="24" y="109"/>
                  </a:lnTo>
                  <a:lnTo>
                    <a:pt x="24" y="107"/>
                  </a:lnTo>
                  <a:lnTo>
                    <a:pt x="24" y="105"/>
                  </a:lnTo>
                  <a:lnTo>
                    <a:pt x="24" y="101"/>
                  </a:lnTo>
                  <a:lnTo>
                    <a:pt x="24" y="97"/>
                  </a:lnTo>
                  <a:lnTo>
                    <a:pt x="24" y="95"/>
                  </a:lnTo>
                  <a:lnTo>
                    <a:pt x="28" y="95"/>
                  </a:lnTo>
                  <a:lnTo>
                    <a:pt x="28" y="93"/>
                  </a:lnTo>
                  <a:lnTo>
                    <a:pt x="30" y="91"/>
                  </a:lnTo>
                  <a:lnTo>
                    <a:pt x="32" y="91"/>
                  </a:lnTo>
                  <a:lnTo>
                    <a:pt x="34" y="91"/>
                  </a:lnTo>
                  <a:lnTo>
                    <a:pt x="36" y="89"/>
                  </a:lnTo>
                  <a:lnTo>
                    <a:pt x="38" y="87"/>
                  </a:lnTo>
                  <a:lnTo>
                    <a:pt x="40" y="87"/>
                  </a:lnTo>
                  <a:lnTo>
                    <a:pt x="42" y="85"/>
                  </a:lnTo>
                  <a:lnTo>
                    <a:pt x="46" y="83"/>
                  </a:lnTo>
                  <a:lnTo>
                    <a:pt x="48" y="81"/>
                  </a:lnTo>
                  <a:lnTo>
                    <a:pt x="48" y="79"/>
                  </a:lnTo>
                  <a:lnTo>
                    <a:pt x="52" y="79"/>
                  </a:lnTo>
                  <a:lnTo>
                    <a:pt x="52" y="77"/>
                  </a:lnTo>
                  <a:lnTo>
                    <a:pt x="56" y="77"/>
                  </a:lnTo>
                  <a:lnTo>
                    <a:pt x="58" y="77"/>
                  </a:lnTo>
                  <a:lnTo>
                    <a:pt x="60" y="75"/>
                  </a:lnTo>
                  <a:lnTo>
                    <a:pt x="62" y="73"/>
                  </a:lnTo>
                  <a:lnTo>
                    <a:pt x="64" y="73"/>
                  </a:lnTo>
                  <a:lnTo>
                    <a:pt x="66" y="71"/>
                  </a:lnTo>
                  <a:lnTo>
                    <a:pt x="72" y="69"/>
                  </a:lnTo>
                  <a:lnTo>
                    <a:pt x="72" y="67"/>
                  </a:lnTo>
                  <a:lnTo>
                    <a:pt x="74" y="67"/>
                  </a:lnTo>
                  <a:lnTo>
                    <a:pt x="76" y="65"/>
                  </a:lnTo>
                  <a:lnTo>
                    <a:pt x="78" y="65"/>
                  </a:lnTo>
                  <a:lnTo>
                    <a:pt x="80" y="63"/>
                  </a:lnTo>
                  <a:lnTo>
                    <a:pt x="82" y="61"/>
                  </a:lnTo>
                  <a:lnTo>
                    <a:pt x="84" y="61"/>
                  </a:lnTo>
                  <a:lnTo>
                    <a:pt x="90" y="57"/>
                  </a:lnTo>
                  <a:lnTo>
                    <a:pt x="92" y="54"/>
                  </a:lnTo>
                  <a:lnTo>
                    <a:pt x="96" y="52"/>
                  </a:lnTo>
                  <a:lnTo>
                    <a:pt x="96" y="50"/>
                  </a:lnTo>
                  <a:lnTo>
                    <a:pt x="98" y="50"/>
                  </a:lnTo>
                  <a:lnTo>
                    <a:pt x="100" y="48"/>
                  </a:lnTo>
                  <a:lnTo>
                    <a:pt x="104" y="46"/>
                  </a:lnTo>
                  <a:lnTo>
                    <a:pt x="108" y="44"/>
                  </a:lnTo>
                  <a:lnTo>
                    <a:pt x="110" y="42"/>
                  </a:lnTo>
                  <a:lnTo>
                    <a:pt x="112" y="42"/>
                  </a:lnTo>
                  <a:lnTo>
                    <a:pt x="114" y="40"/>
                  </a:lnTo>
                  <a:lnTo>
                    <a:pt x="118" y="38"/>
                  </a:lnTo>
                  <a:lnTo>
                    <a:pt x="120" y="36"/>
                  </a:lnTo>
                  <a:lnTo>
                    <a:pt x="122" y="36"/>
                  </a:lnTo>
                  <a:lnTo>
                    <a:pt x="126" y="32"/>
                  </a:lnTo>
                  <a:lnTo>
                    <a:pt x="128" y="32"/>
                  </a:lnTo>
                  <a:lnTo>
                    <a:pt x="132" y="28"/>
                  </a:lnTo>
                  <a:lnTo>
                    <a:pt x="140" y="22"/>
                  </a:lnTo>
                  <a:lnTo>
                    <a:pt x="144" y="20"/>
                  </a:lnTo>
                  <a:lnTo>
                    <a:pt x="144" y="16"/>
                  </a:lnTo>
                  <a:lnTo>
                    <a:pt x="147" y="16"/>
                  </a:lnTo>
                  <a:lnTo>
                    <a:pt x="147" y="14"/>
                  </a:lnTo>
                  <a:lnTo>
                    <a:pt x="149" y="12"/>
                  </a:lnTo>
                  <a:lnTo>
                    <a:pt x="153" y="8"/>
                  </a:lnTo>
                  <a:lnTo>
                    <a:pt x="155" y="6"/>
                  </a:lnTo>
                  <a:lnTo>
                    <a:pt x="157" y="4"/>
                  </a:lnTo>
                  <a:lnTo>
                    <a:pt x="159" y="2"/>
                  </a:lnTo>
                  <a:lnTo>
                    <a:pt x="161" y="0"/>
                  </a:lnTo>
                  <a:lnTo>
                    <a:pt x="163" y="2"/>
                  </a:lnTo>
                  <a:lnTo>
                    <a:pt x="165" y="4"/>
                  </a:lnTo>
                  <a:lnTo>
                    <a:pt x="167" y="4"/>
                  </a:lnTo>
                  <a:lnTo>
                    <a:pt x="167" y="6"/>
                  </a:lnTo>
                  <a:lnTo>
                    <a:pt x="169" y="6"/>
                  </a:lnTo>
                  <a:lnTo>
                    <a:pt x="171" y="8"/>
                  </a:lnTo>
                  <a:lnTo>
                    <a:pt x="169" y="10"/>
                  </a:lnTo>
                  <a:lnTo>
                    <a:pt x="167" y="12"/>
                  </a:lnTo>
                  <a:lnTo>
                    <a:pt x="167" y="14"/>
                  </a:lnTo>
                  <a:lnTo>
                    <a:pt x="169" y="14"/>
                  </a:lnTo>
                  <a:lnTo>
                    <a:pt x="171" y="18"/>
                  </a:lnTo>
                  <a:lnTo>
                    <a:pt x="173" y="18"/>
                  </a:lnTo>
                  <a:lnTo>
                    <a:pt x="173" y="20"/>
                  </a:lnTo>
                  <a:lnTo>
                    <a:pt x="173" y="22"/>
                  </a:lnTo>
                  <a:lnTo>
                    <a:pt x="171" y="22"/>
                  </a:lnTo>
                  <a:lnTo>
                    <a:pt x="171" y="24"/>
                  </a:lnTo>
                  <a:lnTo>
                    <a:pt x="169" y="24"/>
                  </a:lnTo>
                  <a:lnTo>
                    <a:pt x="171" y="24"/>
                  </a:lnTo>
                  <a:lnTo>
                    <a:pt x="169" y="26"/>
                  </a:lnTo>
                  <a:lnTo>
                    <a:pt x="169" y="28"/>
                  </a:lnTo>
                  <a:lnTo>
                    <a:pt x="169" y="28"/>
                  </a:lnTo>
                  <a:lnTo>
                    <a:pt x="171" y="28"/>
                  </a:lnTo>
                  <a:lnTo>
                    <a:pt x="171" y="30"/>
                  </a:lnTo>
                  <a:lnTo>
                    <a:pt x="173" y="30"/>
                  </a:lnTo>
                  <a:lnTo>
                    <a:pt x="173" y="32"/>
                  </a:lnTo>
                  <a:lnTo>
                    <a:pt x="173" y="34"/>
                  </a:lnTo>
                  <a:lnTo>
                    <a:pt x="173" y="36"/>
                  </a:lnTo>
                  <a:lnTo>
                    <a:pt x="173" y="38"/>
                  </a:lnTo>
                  <a:lnTo>
                    <a:pt x="173" y="40"/>
                  </a:lnTo>
                  <a:lnTo>
                    <a:pt x="171" y="40"/>
                  </a:lnTo>
                  <a:lnTo>
                    <a:pt x="173" y="40"/>
                  </a:lnTo>
                  <a:lnTo>
                    <a:pt x="171" y="42"/>
                  </a:lnTo>
                  <a:lnTo>
                    <a:pt x="171" y="44"/>
                  </a:lnTo>
                  <a:lnTo>
                    <a:pt x="171" y="46"/>
                  </a:lnTo>
                  <a:lnTo>
                    <a:pt x="173" y="46"/>
                  </a:lnTo>
                  <a:lnTo>
                    <a:pt x="173" y="48"/>
                  </a:lnTo>
                  <a:lnTo>
                    <a:pt x="175" y="48"/>
                  </a:lnTo>
                  <a:lnTo>
                    <a:pt x="175" y="50"/>
                  </a:lnTo>
                  <a:lnTo>
                    <a:pt x="177" y="50"/>
                  </a:lnTo>
                  <a:lnTo>
                    <a:pt x="179" y="50"/>
                  </a:lnTo>
                  <a:lnTo>
                    <a:pt x="181" y="50"/>
                  </a:lnTo>
                  <a:lnTo>
                    <a:pt x="183" y="50"/>
                  </a:lnTo>
                  <a:lnTo>
                    <a:pt x="185" y="50"/>
                  </a:lnTo>
                  <a:lnTo>
                    <a:pt x="185" y="52"/>
                  </a:lnTo>
                  <a:lnTo>
                    <a:pt x="185" y="54"/>
                  </a:lnTo>
                  <a:lnTo>
                    <a:pt x="187" y="54"/>
                  </a:lnTo>
                  <a:lnTo>
                    <a:pt x="187" y="57"/>
                  </a:lnTo>
                  <a:lnTo>
                    <a:pt x="189" y="57"/>
                  </a:lnTo>
                  <a:lnTo>
                    <a:pt x="189" y="59"/>
                  </a:lnTo>
                  <a:lnTo>
                    <a:pt x="191" y="59"/>
                  </a:lnTo>
                  <a:lnTo>
                    <a:pt x="193" y="59"/>
                  </a:lnTo>
                  <a:lnTo>
                    <a:pt x="193" y="61"/>
                  </a:lnTo>
                  <a:lnTo>
                    <a:pt x="193" y="61"/>
                  </a:lnTo>
                  <a:lnTo>
                    <a:pt x="193" y="59"/>
                  </a:lnTo>
                  <a:lnTo>
                    <a:pt x="193" y="61"/>
                  </a:lnTo>
                  <a:lnTo>
                    <a:pt x="195" y="61"/>
                  </a:lnTo>
                  <a:lnTo>
                    <a:pt x="195" y="63"/>
                  </a:lnTo>
                  <a:lnTo>
                    <a:pt x="195" y="65"/>
                  </a:lnTo>
                  <a:lnTo>
                    <a:pt x="193" y="65"/>
                  </a:lnTo>
                  <a:lnTo>
                    <a:pt x="193" y="65"/>
                  </a:lnTo>
                  <a:lnTo>
                    <a:pt x="193" y="67"/>
                  </a:lnTo>
                  <a:lnTo>
                    <a:pt x="193" y="69"/>
                  </a:lnTo>
                  <a:lnTo>
                    <a:pt x="191" y="69"/>
                  </a:lnTo>
                  <a:lnTo>
                    <a:pt x="191" y="71"/>
                  </a:lnTo>
                  <a:lnTo>
                    <a:pt x="193" y="71"/>
                  </a:lnTo>
                  <a:lnTo>
                    <a:pt x="191" y="73"/>
                  </a:lnTo>
                  <a:lnTo>
                    <a:pt x="191" y="75"/>
                  </a:lnTo>
                  <a:lnTo>
                    <a:pt x="193" y="73"/>
                  </a:lnTo>
                  <a:lnTo>
                    <a:pt x="193" y="75"/>
                  </a:lnTo>
                  <a:lnTo>
                    <a:pt x="193" y="77"/>
                  </a:lnTo>
                  <a:lnTo>
                    <a:pt x="191" y="77"/>
                  </a:lnTo>
                  <a:lnTo>
                    <a:pt x="193" y="77"/>
                  </a:lnTo>
                  <a:lnTo>
                    <a:pt x="193" y="77"/>
                  </a:lnTo>
                  <a:lnTo>
                    <a:pt x="193" y="79"/>
                  </a:lnTo>
                  <a:lnTo>
                    <a:pt x="191" y="79"/>
                  </a:lnTo>
                  <a:lnTo>
                    <a:pt x="191" y="77"/>
                  </a:lnTo>
                  <a:lnTo>
                    <a:pt x="191" y="79"/>
                  </a:lnTo>
                  <a:lnTo>
                    <a:pt x="191" y="81"/>
                  </a:lnTo>
                  <a:lnTo>
                    <a:pt x="193" y="79"/>
                  </a:lnTo>
                  <a:lnTo>
                    <a:pt x="193" y="81"/>
                  </a:lnTo>
                  <a:lnTo>
                    <a:pt x="195" y="81"/>
                  </a:lnTo>
                  <a:lnTo>
                    <a:pt x="193" y="81"/>
                  </a:lnTo>
                  <a:lnTo>
                    <a:pt x="193" y="83"/>
                  </a:lnTo>
                  <a:lnTo>
                    <a:pt x="193" y="83"/>
                  </a:lnTo>
                  <a:lnTo>
                    <a:pt x="193" y="85"/>
                  </a:lnTo>
                  <a:lnTo>
                    <a:pt x="193" y="85"/>
                  </a:lnTo>
                  <a:lnTo>
                    <a:pt x="195" y="85"/>
                  </a:lnTo>
                  <a:lnTo>
                    <a:pt x="195" y="87"/>
                  </a:lnTo>
                  <a:lnTo>
                    <a:pt x="193" y="87"/>
                  </a:lnTo>
                  <a:lnTo>
                    <a:pt x="193" y="89"/>
                  </a:lnTo>
                  <a:lnTo>
                    <a:pt x="195" y="89"/>
                  </a:lnTo>
                  <a:lnTo>
                    <a:pt x="195" y="91"/>
                  </a:lnTo>
                  <a:lnTo>
                    <a:pt x="193" y="91"/>
                  </a:lnTo>
                  <a:lnTo>
                    <a:pt x="193" y="93"/>
                  </a:lnTo>
                  <a:lnTo>
                    <a:pt x="195" y="93"/>
                  </a:lnTo>
                  <a:lnTo>
                    <a:pt x="195" y="95"/>
                  </a:lnTo>
                  <a:lnTo>
                    <a:pt x="199" y="95"/>
                  </a:lnTo>
                  <a:lnTo>
                    <a:pt x="201" y="95"/>
                  </a:lnTo>
                  <a:lnTo>
                    <a:pt x="205" y="95"/>
                  </a:lnTo>
                  <a:lnTo>
                    <a:pt x="207" y="95"/>
                  </a:lnTo>
                  <a:lnTo>
                    <a:pt x="209" y="95"/>
                  </a:lnTo>
                  <a:lnTo>
                    <a:pt x="211" y="95"/>
                  </a:lnTo>
                  <a:lnTo>
                    <a:pt x="215" y="95"/>
                  </a:lnTo>
                  <a:lnTo>
                    <a:pt x="217" y="95"/>
                  </a:lnTo>
                  <a:lnTo>
                    <a:pt x="219" y="95"/>
                  </a:lnTo>
                  <a:lnTo>
                    <a:pt x="221" y="97"/>
                  </a:lnTo>
                  <a:lnTo>
                    <a:pt x="223" y="97"/>
                  </a:lnTo>
                  <a:lnTo>
                    <a:pt x="223" y="95"/>
                  </a:lnTo>
                  <a:lnTo>
                    <a:pt x="225" y="95"/>
                  </a:lnTo>
                  <a:lnTo>
                    <a:pt x="225" y="97"/>
                  </a:lnTo>
                  <a:lnTo>
                    <a:pt x="227" y="99"/>
                  </a:lnTo>
                  <a:lnTo>
                    <a:pt x="229" y="99"/>
                  </a:lnTo>
                  <a:lnTo>
                    <a:pt x="231" y="101"/>
                  </a:lnTo>
                  <a:lnTo>
                    <a:pt x="233" y="101"/>
                  </a:lnTo>
                  <a:lnTo>
                    <a:pt x="233" y="103"/>
                  </a:lnTo>
                  <a:lnTo>
                    <a:pt x="233" y="105"/>
                  </a:lnTo>
                  <a:lnTo>
                    <a:pt x="235" y="105"/>
                  </a:lnTo>
                  <a:lnTo>
                    <a:pt x="233" y="107"/>
                  </a:lnTo>
                  <a:lnTo>
                    <a:pt x="233" y="109"/>
                  </a:lnTo>
                  <a:lnTo>
                    <a:pt x="233" y="111"/>
                  </a:lnTo>
                  <a:lnTo>
                    <a:pt x="233" y="113"/>
                  </a:lnTo>
                  <a:lnTo>
                    <a:pt x="235" y="115"/>
                  </a:lnTo>
                  <a:lnTo>
                    <a:pt x="235" y="117"/>
                  </a:lnTo>
                  <a:lnTo>
                    <a:pt x="235" y="119"/>
                  </a:lnTo>
                  <a:lnTo>
                    <a:pt x="237" y="119"/>
                  </a:lnTo>
                  <a:lnTo>
                    <a:pt x="239" y="121"/>
                  </a:lnTo>
                  <a:lnTo>
                    <a:pt x="241" y="123"/>
                  </a:lnTo>
                  <a:lnTo>
                    <a:pt x="243" y="123"/>
                  </a:lnTo>
                  <a:lnTo>
                    <a:pt x="243" y="125"/>
                  </a:lnTo>
                  <a:lnTo>
                    <a:pt x="243" y="125"/>
                  </a:lnTo>
                  <a:lnTo>
                    <a:pt x="243" y="125"/>
                  </a:lnTo>
                  <a:lnTo>
                    <a:pt x="245" y="125"/>
                  </a:lnTo>
                  <a:lnTo>
                    <a:pt x="247" y="125"/>
                  </a:lnTo>
                  <a:lnTo>
                    <a:pt x="247" y="127"/>
                  </a:lnTo>
                  <a:lnTo>
                    <a:pt x="249" y="129"/>
                  </a:lnTo>
                  <a:lnTo>
                    <a:pt x="251" y="129"/>
                  </a:lnTo>
                  <a:lnTo>
                    <a:pt x="251" y="131"/>
                  </a:lnTo>
                  <a:lnTo>
                    <a:pt x="253" y="131"/>
                  </a:lnTo>
                  <a:lnTo>
                    <a:pt x="253" y="133"/>
                  </a:lnTo>
                  <a:lnTo>
                    <a:pt x="255" y="133"/>
                  </a:lnTo>
                  <a:lnTo>
                    <a:pt x="255" y="135"/>
                  </a:lnTo>
                  <a:lnTo>
                    <a:pt x="255" y="137"/>
                  </a:lnTo>
                  <a:lnTo>
                    <a:pt x="255" y="139"/>
                  </a:lnTo>
                  <a:lnTo>
                    <a:pt x="255" y="141"/>
                  </a:lnTo>
                  <a:lnTo>
                    <a:pt x="255" y="143"/>
                  </a:lnTo>
                  <a:lnTo>
                    <a:pt x="257" y="143"/>
                  </a:lnTo>
                  <a:lnTo>
                    <a:pt x="257" y="145"/>
                  </a:lnTo>
                  <a:lnTo>
                    <a:pt x="259" y="145"/>
                  </a:lnTo>
                  <a:lnTo>
                    <a:pt x="261" y="145"/>
                  </a:lnTo>
                  <a:lnTo>
                    <a:pt x="263" y="145"/>
                  </a:lnTo>
                  <a:lnTo>
                    <a:pt x="265" y="145"/>
                  </a:lnTo>
                  <a:lnTo>
                    <a:pt x="265" y="143"/>
                  </a:lnTo>
                  <a:lnTo>
                    <a:pt x="267" y="143"/>
                  </a:lnTo>
                  <a:lnTo>
                    <a:pt x="269" y="143"/>
                  </a:lnTo>
                  <a:lnTo>
                    <a:pt x="269" y="145"/>
                  </a:lnTo>
                  <a:lnTo>
                    <a:pt x="271" y="145"/>
                  </a:lnTo>
                  <a:lnTo>
                    <a:pt x="271" y="143"/>
                  </a:lnTo>
                  <a:lnTo>
                    <a:pt x="273" y="143"/>
                  </a:lnTo>
                  <a:lnTo>
                    <a:pt x="275" y="143"/>
                  </a:lnTo>
                  <a:lnTo>
                    <a:pt x="277" y="143"/>
                  </a:lnTo>
                  <a:lnTo>
                    <a:pt x="277" y="141"/>
                  </a:lnTo>
                  <a:lnTo>
                    <a:pt x="279" y="141"/>
                  </a:lnTo>
                  <a:lnTo>
                    <a:pt x="279" y="143"/>
                  </a:lnTo>
                  <a:lnTo>
                    <a:pt x="279" y="145"/>
                  </a:lnTo>
                  <a:lnTo>
                    <a:pt x="277" y="147"/>
                  </a:lnTo>
                  <a:lnTo>
                    <a:pt x="275" y="149"/>
                  </a:lnTo>
                  <a:lnTo>
                    <a:pt x="273" y="149"/>
                  </a:lnTo>
                  <a:lnTo>
                    <a:pt x="247" y="165"/>
                  </a:lnTo>
                  <a:lnTo>
                    <a:pt x="243" y="167"/>
                  </a:lnTo>
                  <a:lnTo>
                    <a:pt x="239" y="171"/>
                  </a:lnTo>
                  <a:lnTo>
                    <a:pt x="237" y="171"/>
                  </a:lnTo>
                  <a:lnTo>
                    <a:pt x="235" y="173"/>
                  </a:lnTo>
                  <a:lnTo>
                    <a:pt x="231" y="173"/>
                  </a:lnTo>
                  <a:lnTo>
                    <a:pt x="231" y="173"/>
                  </a:lnTo>
                  <a:lnTo>
                    <a:pt x="231" y="173"/>
                  </a:lnTo>
                  <a:lnTo>
                    <a:pt x="229" y="173"/>
                  </a:lnTo>
                  <a:lnTo>
                    <a:pt x="227" y="175"/>
                  </a:lnTo>
                  <a:lnTo>
                    <a:pt x="225" y="177"/>
                  </a:lnTo>
                  <a:lnTo>
                    <a:pt x="223" y="179"/>
                  </a:lnTo>
                  <a:lnTo>
                    <a:pt x="219" y="181"/>
                  </a:lnTo>
                  <a:lnTo>
                    <a:pt x="219" y="179"/>
                  </a:lnTo>
                  <a:lnTo>
                    <a:pt x="221" y="179"/>
                  </a:lnTo>
                  <a:lnTo>
                    <a:pt x="221" y="177"/>
                  </a:lnTo>
                  <a:lnTo>
                    <a:pt x="223" y="177"/>
                  </a:lnTo>
                  <a:lnTo>
                    <a:pt x="225" y="175"/>
                  </a:lnTo>
                  <a:lnTo>
                    <a:pt x="227" y="175"/>
                  </a:lnTo>
                  <a:lnTo>
                    <a:pt x="227" y="173"/>
                  </a:lnTo>
                  <a:lnTo>
                    <a:pt x="229" y="173"/>
                  </a:lnTo>
                  <a:lnTo>
                    <a:pt x="229" y="173"/>
                  </a:lnTo>
                  <a:lnTo>
                    <a:pt x="229" y="171"/>
                  </a:lnTo>
                  <a:lnTo>
                    <a:pt x="231" y="171"/>
                  </a:lnTo>
                  <a:lnTo>
                    <a:pt x="231" y="173"/>
                  </a:lnTo>
                  <a:lnTo>
                    <a:pt x="231" y="171"/>
                  </a:lnTo>
                  <a:lnTo>
                    <a:pt x="233" y="173"/>
                  </a:lnTo>
                  <a:lnTo>
                    <a:pt x="233" y="171"/>
                  </a:lnTo>
                  <a:lnTo>
                    <a:pt x="231" y="171"/>
                  </a:lnTo>
                  <a:lnTo>
                    <a:pt x="231" y="169"/>
                  </a:lnTo>
                  <a:lnTo>
                    <a:pt x="229" y="169"/>
                  </a:lnTo>
                  <a:lnTo>
                    <a:pt x="227" y="171"/>
                  </a:lnTo>
                  <a:lnTo>
                    <a:pt x="225" y="171"/>
                  </a:lnTo>
                  <a:lnTo>
                    <a:pt x="219" y="173"/>
                  </a:lnTo>
                  <a:lnTo>
                    <a:pt x="217" y="173"/>
                  </a:lnTo>
                  <a:lnTo>
                    <a:pt x="215" y="173"/>
                  </a:lnTo>
                  <a:lnTo>
                    <a:pt x="213" y="175"/>
                  </a:lnTo>
                  <a:lnTo>
                    <a:pt x="209" y="175"/>
                  </a:lnTo>
                  <a:lnTo>
                    <a:pt x="207" y="177"/>
                  </a:lnTo>
                  <a:lnTo>
                    <a:pt x="205" y="177"/>
                  </a:lnTo>
                  <a:lnTo>
                    <a:pt x="203" y="177"/>
                  </a:lnTo>
                  <a:lnTo>
                    <a:pt x="203" y="175"/>
                  </a:lnTo>
                  <a:lnTo>
                    <a:pt x="201" y="175"/>
                  </a:lnTo>
                  <a:lnTo>
                    <a:pt x="201" y="173"/>
                  </a:lnTo>
                  <a:lnTo>
                    <a:pt x="199" y="173"/>
                  </a:lnTo>
                  <a:lnTo>
                    <a:pt x="197" y="175"/>
                  </a:lnTo>
                  <a:lnTo>
                    <a:pt x="195" y="175"/>
                  </a:lnTo>
                  <a:lnTo>
                    <a:pt x="193" y="173"/>
                  </a:lnTo>
                  <a:lnTo>
                    <a:pt x="193" y="173"/>
                  </a:lnTo>
                  <a:lnTo>
                    <a:pt x="191" y="175"/>
                  </a:lnTo>
                  <a:lnTo>
                    <a:pt x="189" y="173"/>
                  </a:lnTo>
                  <a:lnTo>
                    <a:pt x="187" y="175"/>
                  </a:lnTo>
                  <a:lnTo>
                    <a:pt x="185" y="175"/>
                  </a:lnTo>
                  <a:lnTo>
                    <a:pt x="183" y="175"/>
                  </a:lnTo>
                  <a:lnTo>
                    <a:pt x="183" y="177"/>
                  </a:lnTo>
                  <a:lnTo>
                    <a:pt x="177" y="179"/>
                  </a:lnTo>
                  <a:lnTo>
                    <a:pt x="177" y="177"/>
                  </a:lnTo>
                  <a:lnTo>
                    <a:pt x="177" y="179"/>
                  </a:lnTo>
                  <a:lnTo>
                    <a:pt x="165" y="185"/>
                  </a:lnTo>
                  <a:lnTo>
                    <a:pt x="161" y="185"/>
                  </a:lnTo>
                  <a:lnTo>
                    <a:pt x="159" y="187"/>
                  </a:lnTo>
                  <a:lnTo>
                    <a:pt x="159" y="185"/>
                  </a:lnTo>
                  <a:lnTo>
                    <a:pt x="157" y="185"/>
                  </a:lnTo>
                  <a:lnTo>
                    <a:pt x="157" y="187"/>
                  </a:lnTo>
                  <a:lnTo>
                    <a:pt x="155" y="187"/>
                  </a:lnTo>
                  <a:lnTo>
                    <a:pt x="151" y="189"/>
                  </a:lnTo>
                  <a:lnTo>
                    <a:pt x="149" y="189"/>
                  </a:lnTo>
                  <a:lnTo>
                    <a:pt x="147" y="191"/>
                  </a:lnTo>
                  <a:lnTo>
                    <a:pt x="147" y="189"/>
                  </a:lnTo>
                  <a:lnTo>
                    <a:pt x="144" y="191"/>
                  </a:lnTo>
                  <a:lnTo>
                    <a:pt x="144" y="191"/>
                  </a:lnTo>
                  <a:lnTo>
                    <a:pt x="142" y="193"/>
                  </a:lnTo>
                  <a:lnTo>
                    <a:pt x="142" y="195"/>
                  </a:lnTo>
                  <a:lnTo>
                    <a:pt x="140" y="195"/>
                  </a:lnTo>
                  <a:lnTo>
                    <a:pt x="140" y="197"/>
                  </a:lnTo>
                  <a:lnTo>
                    <a:pt x="138" y="199"/>
                  </a:lnTo>
                  <a:lnTo>
                    <a:pt x="140" y="199"/>
                  </a:lnTo>
                  <a:lnTo>
                    <a:pt x="142" y="199"/>
                  </a:lnTo>
                  <a:lnTo>
                    <a:pt x="142" y="201"/>
                  </a:lnTo>
                  <a:lnTo>
                    <a:pt x="142" y="203"/>
                  </a:lnTo>
                  <a:lnTo>
                    <a:pt x="140" y="205"/>
                  </a:lnTo>
                  <a:lnTo>
                    <a:pt x="138" y="205"/>
                  </a:lnTo>
                  <a:lnTo>
                    <a:pt x="138" y="207"/>
                  </a:lnTo>
                  <a:lnTo>
                    <a:pt x="136" y="209"/>
                  </a:lnTo>
                  <a:lnTo>
                    <a:pt x="136" y="211"/>
                  </a:lnTo>
                  <a:lnTo>
                    <a:pt x="136" y="213"/>
                  </a:lnTo>
                  <a:lnTo>
                    <a:pt x="136" y="215"/>
                  </a:lnTo>
                  <a:lnTo>
                    <a:pt x="136" y="217"/>
                  </a:lnTo>
                  <a:lnTo>
                    <a:pt x="134" y="217"/>
                  </a:lnTo>
                  <a:lnTo>
                    <a:pt x="134" y="219"/>
                  </a:lnTo>
                  <a:lnTo>
                    <a:pt x="136" y="219"/>
                  </a:lnTo>
                  <a:lnTo>
                    <a:pt x="138" y="219"/>
                  </a:lnTo>
                  <a:lnTo>
                    <a:pt x="138" y="217"/>
                  </a:lnTo>
                  <a:lnTo>
                    <a:pt x="140" y="217"/>
                  </a:lnTo>
                  <a:lnTo>
                    <a:pt x="142" y="217"/>
                  </a:lnTo>
                  <a:lnTo>
                    <a:pt x="144" y="217"/>
                  </a:lnTo>
                  <a:lnTo>
                    <a:pt x="144" y="215"/>
                  </a:lnTo>
                  <a:lnTo>
                    <a:pt x="147" y="215"/>
                  </a:lnTo>
                  <a:lnTo>
                    <a:pt x="149" y="213"/>
                  </a:lnTo>
                  <a:lnTo>
                    <a:pt x="151" y="213"/>
                  </a:lnTo>
                  <a:lnTo>
                    <a:pt x="151" y="215"/>
                  </a:lnTo>
                  <a:lnTo>
                    <a:pt x="153" y="213"/>
                  </a:lnTo>
                  <a:lnTo>
                    <a:pt x="155" y="213"/>
                  </a:lnTo>
                  <a:lnTo>
                    <a:pt x="157" y="211"/>
                  </a:lnTo>
                  <a:lnTo>
                    <a:pt x="159" y="209"/>
                  </a:lnTo>
                  <a:lnTo>
                    <a:pt x="161" y="209"/>
                  </a:lnTo>
                  <a:lnTo>
                    <a:pt x="163" y="209"/>
                  </a:lnTo>
                  <a:lnTo>
                    <a:pt x="163" y="207"/>
                  </a:lnTo>
                  <a:lnTo>
                    <a:pt x="165" y="207"/>
                  </a:lnTo>
                  <a:lnTo>
                    <a:pt x="167" y="205"/>
                  </a:lnTo>
                  <a:lnTo>
                    <a:pt x="169" y="205"/>
                  </a:lnTo>
                  <a:lnTo>
                    <a:pt x="171" y="205"/>
                  </a:lnTo>
                  <a:lnTo>
                    <a:pt x="171" y="203"/>
                  </a:lnTo>
                  <a:lnTo>
                    <a:pt x="173" y="203"/>
                  </a:lnTo>
                  <a:lnTo>
                    <a:pt x="175" y="203"/>
                  </a:lnTo>
                  <a:lnTo>
                    <a:pt x="175" y="201"/>
                  </a:lnTo>
                  <a:lnTo>
                    <a:pt x="173" y="201"/>
                  </a:lnTo>
                  <a:lnTo>
                    <a:pt x="175" y="201"/>
                  </a:lnTo>
                  <a:lnTo>
                    <a:pt x="177" y="199"/>
                  </a:lnTo>
                  <a:lnTo>
                    <a:pt x="179" y="197"/>
                  </a:lnTo>
                  <a:lnTo>
                    <a:pt x="181" y="197"/>
                  </a:lnTo>
                  <a:lnTo>
                    <a:pt x="183" y="197"/>
                  </a:lnTo>
                  <a:lnTo>
                    <a:pt x="185" y="195"/>
                  </a:lnTo>
                  <a:lnTo>
                    <a:pt x="187" y="195"/>
                  </a:lnTo>
                  <a:lnTo>
                    <a:pt x="189" y="195"/>
                  </a:lnTo>
                  <a:lnTo>
                    <a:pt x="189" y="193"/>
                  </a:lnTo>
                  <a:lnTo>
                    <a:pt x="191" y="193"/>
                  </a:lnTo>
                  <a:lnTo>
                    <a:pt x="193" y="191"/>
                  </a:lnTo>
                  <a:lnTo>
                    <a:pt x="193" y="191"/>
                  </a:lnTo>
                  <a:lnTo>
                    <a:pt x="195" y="191"/>
                  </a:lnTo>
                  <a:lnTo>
                    <a:pt x="195" y="189"/>
                  </a:lnTo>
                  <a:lnTo>
                    <a:pt x="197" y="189"/>
                  </a:lnTo>
                  <a:lnTo>
                    <a:pt x="199" y="189"/>
                  </a:lnTo>
                  <a:lnTo>
                    <a:pt x="199" y="187"/>
                  </a:lnTo>
                  <a:lnTo>
                    <a:pt x="201" y="187"/>
                  </a:lnTo>
                  <a:lnTo>
                    <a:pt x="203" y="187"/>
                  </a:lnTo>
                  <a:lnTo>
                    <a:pt x="203" y="185"/>
                  </a:lnTo>
                  <a:lnTo>
                    <a:pt x="205" y="185"/>
                  </a:lnTo>
                  <a:lnTo>
                    <a:pt x="207" y="185"/>
                  </a:lnTo>
                  <a:lnTo>
                    <a:pt x="207" y="183"/>
                  </a:lnTo>
                  <a:lnTo>
                    <a:pt x="209" y="183"/>
                  </a:lnTo>
                  <a:lnTo>
                    <a:pt x="211" y="183"/>
                  </a:lnTo>
                  <a:lnTo>
                    <a:pt x="211" y="181"/>
                  </a:lnTo>
                  <a:lnTo>
                    <a:pt x="213" y="181"/>
                  </a:lnTo>
                  <a:lnTo>
                    <a:pt x="215" y="181"/>
                  </a:lnTo>
                  <a:lnTo>
                    <a:pt x="217" y="181"/>
                  </a:lnTo>
                  <a:lnTo>
                    <a:pt x="217" y="183"/>
                  </a:lnTo>
                  <a:lnTo>
                    <a:pt x="215" y="183"/>
                  </a:lnTo>
                  <a:lnTo>
                    <a:pt x="215" y="185"/>
                  </a:lnTo>
                  <a:lnTo>
                    <a:pt x="213" y="185"/>
                  </a:lnTo>
                  <a:lnTo>
                    <a:pt x="211" y="185"/>
                  </a:lnTo>
                  <a:lnTo>
                    <a:pt x="211" y="187"/>
                  </a:lnTo>
                  <a:lnTo>
                    <a:pt x="209" y="187"/>
                  </a:lnTo>
                  <a:lnTo>
                    <a:pt x="207" y="189"/>
                  </a:lnTo>
                  <a:lnTo>
                    <a:pt x="203" y="191"/>
                  </a:lnTo>
                  <a:lnTo>
                    <a:pt x="201" y="191"/>
                  </a:lnTo>
                  <a:lnTo>
                    <a:pt x="201" y="193"/>
                  </a:lnTo>
                  <a:lnTo>
                    <a:pt x="199" y="193"/>
                  </a:lnTo>
                  <a:lnTo>
                    <a:pt x="197" y="195"/>
                  </a:lnTo>
                  <a:lnTo>
                    <a:pt x="195" y="195"/>
                  </a:lnTo>
                  <a:lnTo>
                    <a:pt x="193" y="197"/>
                  </a:lnTo>
                  <a:lnTo>
                    <a:pt x="193" y="199"/>
                  </a:lnTo>
                  <a:lnTo>
                    <a:pt x="191" y="199"/>
                  </a:lnTo>
                  <a:lnTo>
                    <a:pt x="189" y="199"/>
                  </a:lnTo>
                  <a:lnTo>
                    <a:pt x="189" y="201"/>
                  </a:lnTo>
                  <a:lnTo>
                    <a:pt x="187" y="201"/>
                  </a:lnTo>
                  <a:lnTo>
                    <a:pt x="185" y="203"/>
                  </a:lnTo>
                  <a:lnTo>
                    <a:pt x="183" y="203"/>
                  </a:lnTo>
                  <a:lnTo>
                    <a:pt x="181" y="205"/>
                  </a:lnTo>
                  <a:lnTo>
                    <a:pt x="177" y="207"/>
                  </a:lnTo>
                  <a:lnTo>
                    <a:pt x="175" y="207"/>
                  </a:lnTo>
                  <a:lnTo>
                    <a:pt x="175" y="209"/>
                  </a:lnTo>
                  <a:lnTo>
                    <a:pt x="173" y="209"/>
                  </a:lnTo>
                  <a:lnTo>
                    <a:pt x="171" y="209"/>
                  </a:lnTo>
                  <a:lnTo>
                    <a:pt x="171" y="211"/>
                  </a:lnTo>
                  <a:lnTo>
                    <a:pt x="169" y="211"/>
                  </a:lnTo>
                  <a:lnTo>
                    <a:pt x="167" y="211"/>
                  </a:lnTo>
                  <a:lnTo>
                    <a:pt x="165" y="213"/>
                  </a:lnTo>
                  <a:lnTo>
                    <a:pt x="163" y="213"/>
                  </a:lnTo>
                  <a:lnTo>
                    <a:pt x="161" y="215"/>
                  </a:lnTo>
                  <a:lnTo>
                    <a:pt x="159" y="215"/>
                  </a:lnTo>
                  <a:lnTo>
                    <a:pt x="157" y="217"/>
                  </a:lnTo>
                  <a:lnTo>
                    <a:pt x="155" y="217"/>
                  </a:lnTo>
                  <a:lnTo>
                    <a:pt x="153" y="219"/>
                  </a:lnTo>
                  <a:lnTo>
                    <a:pt x="151" y="219"/>
                  </a:lnTo>
                  <a:lnTo>
                    <a:pt x="149" y="219"/>
                  </a:lnTo>
                  <a:lnTo>
                    <a:pt x="149" y="221"/>
                  </a:lnTo>
                  <a:lnTo>
                    <a:pt x="147" y="221"/>
                  </a:lnTo>
                  <a:lnTo>
                    <a:pt x="144" y="221"/>
                  </a:lnTo>
                  <a:lnTo>
                    <a:pt x="142" y="221"/>
                  </a:lnTo>
                  <a:lnTo>
                    <a:pt x="140" y="223"/>
                  </a:lnTo>
                  <a:lnTo>
                    <a:pt x="138" y="223"/>
                  </a:lnTo>
                  <a:lnTo>
                    <a:pt x="136" y="225"/>
                  </a:lnTo>
                  <a:lnTo>
                    <a:pt x="134" y="225"/>
                  </a:lnTo>
                  <a:lnTo>
                    <a:pt x="132" y="225"/>
                  </a:lnTo>
                  <a:lnTo>
                    <a:pt x="130" y="227"/>
                  </a:lnTo>
                  <a:lnTo>
                    <a:pt x="128" y="227"/>
                  </a:lnTo>
                  <a:lnTo>
                    <a:pt x="128" y="229"/>
                  </a:lnTo>
                  <a:lnTo>
                    <a:pt x="126" y="227"/>
                  </a:lnTo>
                  <a:lnTo>
                    <a:pt x="126" y="229"/>
                  </a:lnTo>
                  <a:lnTo>
                    <a:pt x="126" y="231"/>
                  </a:lnTo>
                  <a:lnTo>
                    <a:pt x="124" y="231"/>
                  </a:lnTo>
                  <a:lnTo>
                    <a:pt x="122" y="231"/>
                  </a:lnTo>
                  <a:lnTo>
                    <a:pt x="120" y="231"/>
                  </a:lnTo>
                  <a:lnTo>
                    <a:pt x="118" y="231"/>
                  </a:lnTo>
                  <a:lnTo>
                    <a:pt x="118" y="233"/>
                  </a:lnTo>
                  <a:lnTo>
                    <a:pt x="116" y="233"/>
                  </a:lnTo>
                  <a:lnTo>
                    <a:pt x="114" y="233"/>
                  </a:lnTo>
                  <a:lnTo>
                    <a:pt x="114" y="235"/>
                  </a:lnTo>
                  <a:lnTo>
                    <a:pt x="112" y="235"/>
                  </a:lnTo>
                  <a:lnTo>
                    <a:pt x="110" y="237"/>
                  </a:lnTo>
                  <a:lnTo>
                    <a:pt x="108" y="237"/>
                  </a:lnTo>
                  <a:lnTo>
                    <a:pt x="106" y="237"/>
                  </a:lnTo>
                  <a:lnTo>
                    <a:pt x="106" y="239"/>
                  </a:lnTo>
                  <a:lnTo>
                    <a:pt x="104" y="239"/>
                  </a:lnTo>
                  <a:lnTo>
                    <a:pt x="102" y="239"/>
                  </a:lnTo>
                  <a:lnTo>
                    <a:pt x="100" y="241"/>
                  </a:lnTo>
                  <a:lnTo>
                    <a:pt x="98" y="241"/>
                  </a:lnTo>
                  <a:lnTo>
                    <a:pt x="96" y="243"/>
                  </a:lnTo>
                  <a:lnTo>
                    <a:pt x="96" y="243"/>
                  </a:lnTo>
                  <a:lnTo>
                    <a:pt x="94" y="245"/>
                  </a:lnTo>
                  <a:lnTo>
                    <a:pt x="92" y="245"/>
                  </a:lnTo>
                  <a:lnTo>
                    <a:pt x="90" y="247"/>
                  </a:lnTo>
                  <a:lnTo>
                    <a:pt x="88" y="247"/>
                  </a:lnTo>
                  <a:lnTo>
                    <a:pt x="86" y="249"/>
                  </a:lnTo>
                  <a:lnTo>
                    <a:pt x="84" y="249"/>
                  </a:lnTo>
                  <a:lnTo>
                    <a:pt x="82" y="251"/>
                  </a:lnTo>
                  <a:lnTo>
                    <a:pt x="80" y="251"/>
                  </a:lnTo>
                  <a:lnTo>
                    <a:pt x="80" y="253"/>
                  </a:lnTo>
                  <a:lnTo>
                    <a:pt x="78" y="253"/>
                  </a:lnTo>
                  <a:lnTo>
                    <a:pt x="76" y="253"/>
                  </a:lnTo>
                  <a:lnTo>
                    <a:pt x="76" y="255"/>
                  </a:lnTo>
                  <a:lnTo>
                    <a:pt x="74" y="255"/>
                  </a:lnTo>
                  <a:lnTo>
                    <a:pt x="72" y="255"/>
                  </a:lnTo>
                  <a:lnTo>
                    <a:pt x="72" y="257"/>
                  </a:lnTo>
                  <a:lnTo>
                    <a:pt x="70" y="257"/>
                  </a:lnTo>
                  <a:lnTo>
                    <a:pt x="68" y="259"/>
                  </a:lnTo>
                  <a:lnTo>
                    <a:pt x="68" y="257"/>
                  </a:lnTo>
                  <a:lnTo>
                    <a:pt x="68" y="259"/>
                  </a:lnTo>
                  <a:lnTo>
                    <a:pt x="66" y="259"/>
                  </a:lnTo>
                  <a:lnTo>
                    <a:pt x="64" y="261"/>
                  </a:lnTo>
                  <a:lnTo>
                    <a:pt x="62" y="261"/>
                  </a:lnTo>
                  <a:lnTo>
                    <a:pt x="60" y="263"/>
                  </a:lnTo>
                  <a:lnTo>
                    <a:pt x="58" y="263"/>
                  </a:lnTo>
                  <a:lnTo>
                    <a:pt x="56" y="265"/>
                  </a:lnTo>
                  <a:lnTo>
                    <a:pt x="54" y="265"/>
                  </a:lnTo>
                  <a:lnTo>
                    <a:pt x="54" y="267"/>
                  </a:lnTo>
                  <a:lnTo>
                    <a:pt x="50" y="269"/>
                  </a:lnTo>
                  <a:lnTo>
                    <a:pt x="40" y="275"/>
                  </a:lnTo>
                  <a:lnTo>
                    <a:pt x="30" y="281"/>
                  </a:lnTo>
                  <a:lnTo>
                    <a:pt x="22" y="287"/>
                  </a:lnTo>
                  <a:lnTo>
                    <a:pt x="20" y="291"/>
                  </a:lnTo>
                  <a:lnTo>
                    <a:pt x="16" y="285"/>
                  </a:lnTo>
                  <a:lnTo>
                    <a:pt x="20" y="283"/>
                  </a:lnTo>
                  <a:lnTo>
                    <a:pt x="22" y="281"/>
                  </a:lnTo>
                  <a:lnTo>
                    <a:pt x="26" y="277"/>
                  </a:lnTo>
                  <a:lnTo>
                    <a:pt x="30" y="275"/>
                  </a:lnTo>
                  <a:lnTo>
                    <a:pt x="46" y="267"/>
                  </a:lnTo>
                  <a:lnTo>
                    <a:pt x="46" y="263"/>
                  </a:lnTo>
                  <a:lnTo>
                    <a:pt x="48" y="261"/>
                  </a:lnTo>
                  <a:lnTo>
                    <a:pt x="52" y="261"/>
                  </a:lnTo>
                  <a:lnTo>
                    <a:pt x="54" y="261"/>
                  </a:lnTo>
                  <a:lnTo>
                    <a:pt x="56" y="263"/>
                  </a:lnTo>
                  <a:lnTo>
                    <a:pt x="56" y="261"/>
                  </a:lnTo>
                  <a:lnTo>
                    <a:pt x="56" y="259"/>
                  </a:lnTo>
                  <a:lnTo>
                    <a:pt x="58" y="259"/>
                  </a:lnTo>
                  <a:lnTo>
                    <a:pt x="56" y="257"/>
                  </a:lnTo>
                  <a:lnTo>
                    <a:pt x="58" y="257"/>
                  </a:lnTo>
                  <a:lnTo>
                    <a:pt x="60" y="257"/>
                  </a:lnTo>
                  <a:lnTo>
                    <a:pt x="60" y="255"/>
                  </a:lnTo>
                  <a:lnTo>
                    <a:pt x="62" y="255"/>
                  </a:lnTo>
                  <a:lnTo>
                    <a:pt x="64" y="255"/>
                  </a:lnTo>
                  <a:lnTo>
                    <a:pt x="66" y="253"/>
                  </a:lnTo>
                  <a:lnTo>
                    <a:pt x="68" y="251"/>
                  </a:lnTo>
                  <a:lnTo>
                    <a:pt x="70" y="251"/>
                  </a:lnTo>
                  <a:lnTo>
                    <a:pt x="70" y="249"/>
                  </a:lnTo>
                  <a:lnTo>
                    <a:pt x="72" y="249"/>
                  </a:lnTo>
                  <a:lnTo>
                    <a:pt x="74" y="249"/>
                  </a:lnTo>
                  <a:lnTo>
                    <a:pt x="76" y="247"/>
                  </a:lnTo>
                  <a:lnTo>
                    <a:pt x="78" y="247"/>
                  </a:lnTo>
                  <a:lnTo>
                    <a:pt x="80" y="247"/>
                  </a:lnTo>
                  <a:lnTo>
                    <a:pt x="80" y="245"/>
                  </a:lnTo>
                  <a:lnTo>
                    <a:pt x="82" y="245"/>
                  </a:lnTo>
                  <a:lnTo>
                    <a:pt x="84" y="245"/>
                  </a:lnTo>
                  <a:lnTo>
                    <a:pt x="86" y="243"/>
                  </a:lnTo>
                  <a:lnTo>
                    <a:pt x="88" y="243"/>
                  </a:lnTo>
                  <a:lnTo>
                    <a:pt x="90" y="243"/>
                  </a:lnTo>
                  <a:lnTo>
                    <a:pt x="90" y="241"/>
                  </a:lnTo>
                  <a:lnTo>
                    <a:pt x="92" y="241"/>
                  </a:lnTo>
                  <a:lnTo>
                    <a:pt x="92" y="239"/>
                  </a:lnTo>
                  <a:lnTo>
                    <a:pt x="94" y="239"/>
                  </a:lnTo>
                  <a:lnTo>
                    <a:pt x="94" y="241"/>
                  </a:lnTo>
                  <a:lnTo>
                    <a:pt x="96" y="239"/>
                  </a:lnTo>
                  <a:lnTo>
                    <a:pt x="96" y="239"/>
                  </a:lnTo>
                  <a:lnTo>
                    <a:pt x="98" y="239"/>
                  </a:lnTo>
                  <a:lnTo>
                    <a:pt x="98" y="237"/>
                  </a:lnTo>
                  <a:lnTo>
                    <a:pt x="98" y="235"/>
                  </a:lnTo>
                  <a:lnTo>
                    <a:pt x="100" y="235"/>
                  </a:lnTo>
                  <a:lnTo>
                    <a:pt x="100" y="237"/>
                  </a:lnTo>
                  <a:lnTo>
                    <a:pt x="102" y="239"/>
                  </a:lnTo>
                  <a:lnTo>
                    <a:pt x="102" y="237"/>
                  </a:lnTo>
                  <a:lnTo>
                    <a:pt x="102" y="235"/>
                  </a:lnTo>
                  <a:lnTo>
                    <a:pt x="104" y="235"/>
                  </a:lnTo>
                  <a:lnTo>
                    <a:pt x="104" y="237"/>
                  </a:lnTo>
                  <a:lnTo>
                    <a:pt x="104" y="235"/>
                  </a:lnTo>
                  <a:lnTo>
                    <a:pt x="106" y="235"/>
                  </a:lnTo>
                  <a:lnTo>
                    <a:pt x="104" y="233"/>
                  </a:lnTo>
                  <a:lnTo>
                    <a:pt x="106" y="233"/>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9" name="Freeform 134"/>
            <p:cNvSpPr>
              <a:spLocks noEditPoints="1"/>
            </p:cNvSpPr>
            <p:nvPr/>
          </p:nvSpPr>
          <p:spPr bwMode="auto">
            <a:xfrm>
              <a:off x="6572250" y="5038725"/>
              <a:ext cx="422275" cy="241300"/>
            </a:xfrm>
            <a:custGeom>
              <a:avLst/>
              <a:gdLst>
                <a:gd name="T0" fmla="*/ 254 w 266"/>
                <a:gd name="T1" fmla="*/ 46 h 152"/>
                <a:gd name="T2" fmla="*/ 234 w 266"/>
                <a:gd name="T3" fmla="*/ 104 h 152"/>
                <a:gd name="T4" fmla="*/ 220 w 266"/>
                <a:gd name="T5" fmla="*/ 128 h 152"/>
                <a:gd name="T6" fmla="*/ 222 w 266"/>
                <a:gd name="T7" fmla="*/ 108 h 152"/>
                <a:gd name="T8" fmla="*/ 226 w 266"/>
                <a:gd name="T9" fmla="*/ 88 h 152"/>
                <a:gd name="T10" fmla="*/ 234 w 266"/>
                <a:gd name="T11" fmla="*/ 66 h 152"/>
                <a:gd name="T12" fmla="*/ 244 w 266"/>
                <a:gd name="T13" fmla="*/ 44 h 152"/>
                <a:gd name="T14" fmla="*/ 252 w 266"/>
                <a:gd name="T15" fmla="*/ 26 h 152"/>
                <a:gd name="T16" fmla="*/ 42 w 266"/>
                <a:gd name="T17" fmla="*/ 2 h 152"/>
                <a:gd name="T18" fmla="*/ 58 w 266"/>
                <a:gd name="T19" fmla="*/ 10 h 152"/>
                <a:gd name="T20" fmla="*/ 70 w 266"/>
                <a:gd name="T21" fmla="*/ 26 h 152"/>
                <a:gd name="T22" fmla="*/ 122 w 266"/>
                <a:gd name="T23" fmla="*/ 30 h 152"/>
                <a:gd name="T24" fmla="*/ 182 w 266"/>
                <a:gd name="T25" fmla="*/ 28 h 152"/>
                <a:gd name="T26" fmla="*/ 234 w 266"/>
                <a:gd name="T27" fmla="*/ 28 h 152"/>
                <a:gd name="T28" fmla="*/ 226 w 266"/>
                <a:gd name="T29" fmla="*/ 50 h 152"/>
                <a:gd name="T30" fmla="*/ 220 w 266"/>
                <a:gd name="T31" fmla="*/ 72 h 152"/>
                <a:gd name="T32" fmla="*/ 214 w 266"/>
                <a:gd name="T33" fmla="*/ 92 h 152"/>
                <a:gd name="T34" fmla="*/ 204 w 266"/>
                <a:gd name="T35" fmla="*/ 114 h 152"/>
                <a:gd name="T36" fmla="*/ 192 w 266"/>
                <a:gd name="T37" fmla="*/ 116 h 152"/>
                <a:gd name="T38" fmla="*/ 172 w 266"/>
                <a:gd name="T39" fmla="*/ 128 h 152"/>
                <a:gd name="T40" fmla="*/ 170 w 266"/>
                <a:gd name="T41" fmla="*/ 122 h 152"/>
                <a:gd name="T42" fmla="*/ 180 w 266"/>
                <a:gd name="T43" fmla="*/ 110 h 152"/>
                <a:gd name="T44" fmla="*/ 184 w 266"/>
                <a:gd name="T45" fmla="*/ 98 h 152"/>
                <a:gd name="T46" fmla="*/ 188 w 266"/>
                <a:gd name="T47" fmla="*/ 84 h 152"/>
                <a:gd name="T48" fmla="*/ 182 w 266"/>
                <a:gd name="T49" fmla="*/ 70 h 152"/>
                <a:gd name="T50" fmla="*/ 178 w 266"/>
                <a:gd name="T51" fmla="*/ 64 h 152"/>
                <a:gd name="T52" fmla="*/ 174 w 266"/>
                <a:gd name="T53" fmla="*/ 76 h 152"/>
                <a:gd name="T54" fmla="*/ 166 w 266"/>
                <a:gd name="T55" fmla="*/ 62 h 152"/>
                <a:gd name="T56" fmla="*/ 166 w 266"/>
                <a:gd name="T57" fmla="*/ 52 h 152"/>
                <a:gd name="T58" fmla="*/ 168 w 266"/>
                <a:gd name="T59" fmla="*/ 80 h 152"/>
                <a:gd name="T60" fmla="*/ 172 w 266"/>
                <a:gd name="T61" fmla="*/ 80 h 152"/>
                <a:gd name="T62" fmla="*/ 182 w 266"/>
                <a:gd name="T63" fmla="*/ 84 h 152"/>
                <a:gd name="T64" fmla="*/ 176 w 266"/>
                <a:gd name="T65" fmla="*/ 92 h 152"/>
                <a:gd name="T66" fmla="*/ 166 w 266"/>
                <a:gd name="T67" fmla="*/ 102 h 152"/>
                <a:gd name="T68" fmla="*/ 158 w 266"/>
                <a:gd name="T69" fmla="*/ 114 h 152"/>
                <a:gd name="T70" fmla="*/ 148 w 266"/>
                <a:gd name="T71" fmla="*/ 114 h 152"/>
                <a:gd name="T72" fmla="*/ 140 w 266"/>
                <a:gd name="T73" fmla="*/ 106 h 152"/>
                <a:gd name="T74" fmla="*/ 144 w 266"/>
                <a:gd name="T75" fmla="*/ 118 h 152"/>
                <a:gd name="T76" fmla="*/ 136 w 266"/>
                <a:gd name="T77" fmla="*/ 120 h 152"/>
                <a:gd name="T78" fmla="*/ 126 w 266"/>
                <a:gd name="T79" fmla="*/ 108 h 152"/>
                <a:gd name="T80" fmla="*/ 120 w 266"/>
                <a:gd name="T81" fmla="*/ 92 h 152"/>
                <a:gd name="T82" fmla="*/ 112 w 266"/>
                <a:gd name="T83" fmla="*/ 84 h 152"/>
                <a:gd name="T84" fmla="*/ 96 w 266"/>
                <a:gd name="T85" fmla="*/ 74 h 152"/>
                <a:gd name="T86" fmla="*/ 102 w 266"/>
                <a:gd name="T87" fmla="*/ 82 h 152"/>
                <a:gd name="T88" fmla="*/ 100 w 266"/>
                <a:gd name="T89" fmla="*/ 90 h 152"/>
                <a:gd name="T90" fmla="*/ 106 w 266"/>
                <a:gd name="T91" fmla="*/ 96 h 152"/>
                <a:gd name="T92" fmla="*/ 118 w 266"/>
                <a:gd name="T93" fmla="*/ 108 h 152"/>
                <a:gd name="T94" fmla="*/ 126 w 266"/>
                <a:gd name="T95" fmla="*/ 126 h 152"/>
                <a:gd name="T96" fmla="*/ 104 w 266"/>
                <a:gd name="T97" fmla="*/ 130 h 152"/>
                <a:gd name="T98" fmla="*/ 86 w 266"/>
                <a:gd name="T99" fmla="*/ 128 h 152"/>
                <a:gd name="T100" fmla="*/ 72 w 266"/>
                <a:gd name="T101" fmla="*/ 140 h 152"/>
                <a:gd name="T102" fmla="*/ 58 w 266"/>
                <a:gd name="T103" fmla="*/ 140 h 152"/>
                <a:gd name="T104" fmla="*/ 44 w 266"/>
                <a:gd name="T105" fmla="*/ 142 h 152"/>
                <a:gd name="T106" fmla="*/ 30 w 266"/>
                <a:gd name="T107" fmla="*/ 152 h 152"/>
                <a:gd name="T108" fmla="*/ 8 w 266"/>
                <a:gd name="T109" fmla="*/ 134 h 152"/>
                <a:gd name="T110" fmla="*/ 0 w 266"/>
                <a:gd name="T111" fmla="*/ 106 h 152"/>
                <a:gd name="T112" fmla="*/ 0 w 266"/>
                <a:gd name="T113" fmla="*/ 60 h 152"/>
                <a:gd name="T114" fmla="*/ 0 w 266"/>
                <a:gd name="T115" fmla="*/ 28 h 152"/>
                <a:gd name="T116" fmla="*/ 12 w 266"/>
                <a:gd name="T11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6" h="152">
                  <a:moveTo>
                    <a:pt x="250" y="24"/>
                  </a:moveTo>
                  <a:lnTo>
                    <a:pt x="250" y="26"/>
                  </a:lnTo>
                  <a:lnTo>
                    <a:pt x="250" y="24"/>
                  </a:lnTo>
                  <a:lnTo>
                    <a:pt x="252" y="22"/>
                  </a:lnTo>
                  <a:lnTo>
                    <a:pt x="250" y="24"/>
                  </a:lnTo>
                  <a:close/>
                  <a:moveTo>
                    <a:pt x="260" y="32"/>
                  </a:moveTo>
                  <a:lnTo>
                    <a:pt x="260" y="34"/>
                  </a:lnTo>
                  <a:lnTo>
                    <a:pt x="258" y="36"/>
                  </a:lnTo>
                  <a:lnTo>
                    <a:pt x="258" y="38"/>
                  </a:lnTo>
                  <a:lnTo>
                    <a:pt x="256" y="40"/>
                  </a:lnTo>
                  <a:lnTo>
                    <a:pt x="256" y="42"/>
                  </a:lnTo>
                  <a:lnTo>
                    <a:pt x="254" y="44"/>
                  </a:lnTo>
                  <a:lnTo>
                    <a:pt x="254" y="46"/>
                  </a:lnTo>
                  <a:lnTo>
                    <a:pt x="252" y="48"/>
                  </a:lnTo>
                  <a:lnTo>
                    <a:pt x="252" y="52"/>
                  </a:lnTo>
                  <a:lnTo>
                    <a:pt x="250" y="52"/>
                  </a:lnTo>
                  <a:lnTo>
                    <a:pt x="248" y="60"/>
                  </a:lnTo>
                  <a:lnTo>
                    <a:pt x="244" y="68"/>
                  </a:lnTo>
                  <a:lnTo>
                    <a:pt x="244" y="70"/>
                  </a:lnTo>
                  <a:lnTo>
                    <a:pt x="242" y="74"/>
                  </a:lnTo>
                  <a:lnTo>
                    <a:pt x="240" y="82"/>
                  </a:lnTo>
                  <a:lnTo>
                    <a:pt x="240" y="84"/>
                  </a:lnTo>
                  <a:lnTo>
                    <a:pt x="238" y="88"/>
                  </a:lnTo>
                  <a:lnTo>
                    <a:pt x="236" y="94"/>
                  </a:lnTo>
                  <a:lnTo>
                    <a:pt x="236" y="96"/>
                  </a:lnTo>
                  <a:lnTo>
                    <a:pt x="234" y="104"/>
                  </a:lnTo>
                  <a:lnTo>
                    <a:pt x="232" y="108"/>
                  </a:lnTo>
                  <a:lnTo>
                    <a:pt x="230" y="112"/>
                  </a:lnTo>
                  <a:lnTo>
                    <a:pt x="230" y="118"/>
                  </a:lnTo>
                  <a:lnTo>
                    <a:pt x="228" y="120"/>
                  </a:lnTo>
                  <a:lnTo>
                    <a:pt x="228" y="124"/>
                  </a:lnTo>
                  <a:lnTo>
                    <a:pt x="226" y="126"/>
                  </a:lnTo>
                  <a:lnTo>
                    <a:pt x="226" y="128"/>
                  </a:lnTo>
                  <a:lnTo>
                    <a:pt x="222" y="128"/>
                  </a:lnTo>
                  <a:lnTo>
                    <a:pt x="220" y="128"/>
                  </a:lnTo>
                  <a:lnTo>
                    <a:pt x="220" y="128"/>
                  </a:lnTo>
                  <a:lnTo>
                    <a:pt x="220" y="128"/>
                  </a:lnTo>
                  <a:lnTo>
                    <a:pt x="218" y="128"/>
                  </a:lnTo>
                  <a:lnTo>
                    <a:pt x="220" y="128"/>
                  </a:lnTo>
                  <a:lnTo>
                    <a:pt x="220" y="126"/>
                  </a:lnTo>
                  <a:lnTo>
                    <a:pt x="220" y="124"/>
                  </a:lnTo>
                  <a:lnTo>
                    <a:pt x="220" y="122"/>
                  </a:lnTo>
                  <a:lnTo>
                    <a:pt x="220" y="120"/>
                  </a:lnTo>
                  <a:lnTo>
                    <a:pt x="222" y="120"/>
                  </a:lnTo>
                  <a:lnTo>
                    <a:pt x="224" y="120"/>
                  </a:lnTo>
                  <a:lnTo>
                    <a:pt x="224" y="118"/>
                  </a:lnTo>
                  <a:lnTo>
                    <a:pt x="222" y="116"/>
                  </a:lnTo>
                  <a:lnTo>
                    <a:pt x="222" y="114"/>
                  </a:lnTo>
                  <a:lnTo>
                    <a:pt x="222" y="112"/>
                  </a:lnTo>
                  <a:lnTo>
                    <a:pt x="220" y="112"/>
                  </a:lnTo>
                  <a:lnTo>
                    <a:pt x="220" y="110"/>
                  </a:lnTo>
                  <a:lnTo>
                    <a:pt x="222" y="108"/>
                  </a:lnTo>
                  <a:lnTo>
                    <a:pt x="220" y="108"/>
                  </a:lnTo>
                  <a:lnTo>
                    <a:pt x="220" y="106"/>
                  </a:lnTo>
                  <a:lnTo>
                    <a:pt x="222" y="104"/>
                  </a:lnTo>
                  <a:lnTo>
                    <a:pt x="222" y="102"/>
                  </a:lnTo>
                  <a:lnTo>
                    <a:pt x="222" y="100"/>
                  </a:lnTo>
                  <a:lnTo>
                    <a:pt x="222" y="98"/>
                  </a:lnTo>
                  <a:lnTo>
                    <a:pt x="222" y="96"/>
                  </a:lnTo>
                  <a:lnTo>
                    <a:pt x="222" y="94"/>
                  </a:lnTo>
                  <a:lnTo>
                    <a:pt x="224" y="94"/>
                  </a:lnTo>
                  <a:lnTo>
                    <a:pt x="224" y="92"/>
                  </a:lnTo>
                  <a:lnTo>
                    <a:pt x="226" y="92"/>
                  </a:lnTo>
                  <a:lnTo>
                    <a:pt x="226" y="90"/>
                  </a:lnTo>
                  <a:lnTo>
                    <a:pt x="226" y="88"/>
                  </a:lnTo>
                  <a:lnTo>
                    <a:pt x="228" y="86"/>
                  </a:lnTo>
                  <a:lnTo>
                    <a:pt x="228" y="84"/>
                  </a:lnTo>
                  <a:lnTo>
                    <a:pt x="230" y="84"/>
                  </a:lnTo>
                  <a:lnTo>
                    <a:pt x="230" y="82"/>
                  </a:lnTo>
                  <a:lnTo>
                    <a:pt x="230" y="80"/>
                  </a:lnTo>
                  <a:lnTo>
                    <a:pt x="232" y="80"/>
                  </a:lnTo>
                  <a:lnTo>
                    <a:pt x="232" y="80"/>
                  </a:lnTo>
                  <a:lnTo>
                    <a:pt x="232" y="78"/>
                  </a:lnTo>
                  <a:lnTo>
                    <a:pt x="232" y="74"/>
                  </a:lnTo>
                  <a:lnTo>
                    <a:pt x="232" y="72"/>
                  </a:lnTo>
                  <a:lnTo>
                    <a:pt x="234" y="70"/>
                  </a:lnTo>
                  <a:lnTo>
                    <a:pt x="234" y="68"/>
                  </a:lnTo>
                  <a:lnTo>
                    <a:pt x="234" y="66"/>
                  </a:lnTo>
                  <a:lnTo>
                    <a:pt x="236" y="66"/>
                  </a:lnTo>
                  <a:lnTo>
                    <a:pt x="236" y="64"/>
                  </a:lnTo>
                  <a:lnTo>
                    <a:pt x="238" y="62"/>
                  </a:lnTo>
                  <a:lnTo>
                    <a:pt x="238" y="60"/>
                  </a:lnTo>
                  <a:lnTo>
                    <a:pt x="238" y="58"/>
                  </a:lnTo>
                  <a:lnTo>
                    <a:pt x="240" y="56"/>
                  </a:lnTo>
                  <a:lnTo>
                    <a:pt x="240" y="56"/>
                  </a:lnTo>
                  <a:lnTo>
                    <a:pt x="240" y="54"/>
                  </a:lnTo>
                  <a:lnTo>
                    <a:pt x="240" y="52"/>
                  </a:lnTo>
                  <a:lnTo>
                    <a:pt x="242" y="50"/>
                  </a:lnTo>
                  <a:lnTo>
                    <a:pt x="242" y="48"/>
                  </a:lnTo>
                  <a:lnTo>
                    <a:pt x="244" y="46"/>
                  </a:lnTo>
                  <a:lnTo>
                    <a:pt x="244" y="44"/>
                  </a:lnTo>
                  <a:lnTo>
                    <a:pt x="246" y="42"/>
                  </a:lnTo>
                  <a:lnTo>
                    <a:pt x="246" y="40"/>
                  </a:lnTo>
                  <a:lnTo>
                    <a:pt x="248" y="38"/>
                  </a:lnTo>
                  <a:lnTo>
                    <a:pt x="248" y="36"/>
                  </a:lnTo>
                  <a:lnTo>
                    <a:pt x="250" y="36"/>
                  </a:lnTo>
                  <a:lnTo>
                    <a:pt x="250" y="34"/>
                  </a:lnTo>
                  <a:lnTo>
                    <a:pt x="250" y="32"/>
                  </a:lnTo>
                  <a:lnTo>
                    <a:pt x="252" y="32"/>
                  </a:lnTo>
                  <a:lnTo>
                    <a:pt x="252" y="32"/>
                  </a:lnTo>
                  <a:lnTo>
                    <a:pt x="252" y="30"/>
                  </a:lnTo>
                  <a:lnTo>
                    <a:pt x="254" y="28"/>
                  </a:lnTo>
                  <a:lnTo>
                    <a:pt x="252" y="28"/>
                  </a:lnTo>
                  <a:lnTo>
                    <a:pt x="252" y="26"/>
                  </a:lnTo>
                  <a:lnTo>
                    <a:pt x="254" y="24"/>
                  </a:lnTo>
                  <a:lnTo>
                    <a:pt x="254" y="22"/>
                  </a:lnTo>
                  <a:lnTo>
                    <a:pt x="256" y="22"/>
                  </a:lnTo>
                  <a:lnTo>
                    <a:pt x="258" y="20"/>
                  </a:lnTo>
                  <a:lnTo>
                    <a:pt x="260" y="20"/>
                  </a:lnTo>
                  <a:lnTo>
                    <a:pt x="266" y="22"/>
                  </a:lnTo>
                  <a:lnTo>
                    <a:pt x="266" y="24"/>
                  </a:lnTo>
                  <a:lnTo>
                    <a:pt x="264" y="28"/>
                  </a:lnTo>
                  <a:lnTo>
                    <a:pt x="262" y="28"/>
                  </a:lnTo>
                  <a:lnTo>
                    <a:pt x="262" y="30"/>
                  </a:lnTo>
                  <a:lnTo>
                    <a:pt x="260" y="32"/>
                  </a:lnTo>
                  <a:close/>
                  <a:moveTo>
                    <a:pt x="42" y="0"/>
                  </a:moveTo>
                  <a:lnTo>
                    <a:pt x="42" y="2"/>
                  </a:lnTo>
                  <a:lnTo>
                    <a:pt x="44" y="2"/>
                  </a:lnTo>
                  <a:lnTo>
                    <a:pt x="44" y="4"/>
                  </a:lnTo>
                  <a:lnTo>
                    <a:pt x="44" y="6"/>
                  </a:lnTo>
                  <a:lnTo>
                    <a:pt x="46" y="6"/>
                  </a:lnTo>
                  <a:lnTo>
                    <a:pt x="48" y="6"/>
                  </a:lnTo>
                  <a:lnTo>
                    <a:pt x="48" y="6"/>
                  </a:lnTo>
                  <a:lnTo>
                    <a:pt x="50" y="6"/>
                  </a:lnTo>
                  <a:lnTo>
                    <a:pt x="52" y="6"/>
                  </a:lnTo>
                  <a:lnTo>
                    <a:pt x="54" y="6"/>
                  </a:lnTo>
                  <a:lnTo>
                    <a:pt x="54" y="8"/>
                  </a:lnTo>
                  <a:lnTo>
                    <a:pt x="56" y="8"/>
                  </a:lnTo>
                  <a:lnTo>
                    <a:pt x="56" y="10"/>
                  </a:lnTo>
                  <a:lnTo>
                    <a:pt x="58" y="10"/>
                  </a:lnTo>
                  <a:lnTo>
                    <a:pt x="58" y="12"/>
                  </a:lnTo>
                  <a:lnTo>
                    <a:pt x="58" y="14"/>
                  </a:lnTo>
                  <a:lnTo>
                    <a:pt x="58" y="16"/>
                  </a:lnTo>
                  <a:lnTo>
                    <a:pt x="58" y="18"/>
                  </a:lnTo>
                  <a:lnTo>
                    <a:pt x="60" y="18"/>
                  </a:lnTo>
                  <a:lnTo>
                    <a:pt x="60" y="20"/>
                  </a:lnTo>
                  <a:lnTo>
                    <a:pt x="62" y="20"/>
                  </a:lnTo>
                  <a:lnTo>
                    <a:pt x="64" y="22"/>
                  </a:lnTo>
                  <a:lnTo>
                    <a:pt x="66" y="22"/>
                  </a:lnTo>
                  <a:lnTo>
                    <a:pt x="66" y="24"/>
                  </a:lnTo>
                  <a:lnTo>
                    <a:pt x="68" y="24"/>
                  </a:lnTo>
                  <a:lnTo>
                    <a:pt x="68" y="26"/>
                  </a:lnTo>
                  <a:lnTo>
                    <a:pt x="70" y="26"/>
                  </a:lnTo>
                  <a:lnTo>
                    <a:pt x="70" y="28"/>
                  </a:lnTo>
                  <a:lnTo>
                    <a:pt x="70" y="30"/>
                  </a:lnTo>
                  <a:lnTo>
                    <a:pt x="72" y="30"/>
                  </a:lnTo>
                  <a:lnTo>
                    <a:pt x="74" y="30"/>
                  </a:lnTo>
                  <a:lnTo>
                    <a:pt x="84" y="30"/>
                  </a:lnTo>
                  <a:lnTo>
                    <a:pt x="86" y="30"/>
                  </a:lnTo>
                  <a:lnTo>
                    <a:pt x="98" y="30"/>
                  </a:lnTo>
                  <a:lnTo>
                    <a:pt x="104" y="30"/>
                  </a:lnTo>
                  <a:lnTo>
                    <a:pt x="106" y="30"/>
                  </a:lnTo>
                  <a:lnTo>
                    <a:pt x="112" y="30"/>
                  </a:lnTo>
                  <a:lnTo>
                    <a:pt x="116" y="30"/>
                  </a:lnTo>
                  <a:lnTo>
                    <a:pt x="120" y="30"/>
                  </a:lnTo>
                  <a:lnTo>
                    <a:pt x="122" y="30"/>
                  </a:lnTo>
                  <a:lnTo>
                    <a:pt x="126" y="30"/>
                  </a:lnTo>
                  <a:lnTo>
                    <a:pt x="134" y="30"/>
                  </a:lnTo>
                  <a:lnTo>
                    <a:pt x="138" y="30"/>
                  </a:lnTo>
                  <a:lnTo>
                    <a:pt x="144" y="28"/>
                  </a:lnTo>
                  <a:lnTo>
                    <a:pt x="146" y="28"/>
                  </a:lnTo>
                  <a:lnTo>
                    <a:pt x="148" y="28"/>
                  </a:lnTo>
                  <a:lnTo>
                    <a:pt x="150" y="28"/>
                  </a:lnTo>
                  <a:lnTo>
                    <a:pt x="152" y="28"/>
                  </a:lnTo>
                  <a:lnTo>
                    <a:pt x="154" y="28"/>
                  </a:lnTo>
                  <a:lnTo>
                    <a:pt x="162" y="28"/>
                  </a:lnTo>
                  <a:lnTo>
                    <a:pt x="172" y="28"/>
                  </a:lnTo>
                  <a:lnTo>
                    <a:pt x="178" y="28"/>
                  </a:lnTo>
                  <a:lnTo>
                    <a:pt x="182" y="28"/>
                  </a:lnTo>
                  <a:lnTo>
                    <a:pt x="188" y="28"/>
                  </a:lnTo>
                  <a:lnTo>
                    <a:pt x="190" y="30"/>
                  </a:lnTo>
                  <a:lnTo>
                    <a:pt x="192" y="30"/>
                  </a:lnTo>
                  <a:lnTo>
                    <a:pt x="196" y="30"/>
                  </a:lnTo>
                  <a:lnTo>
                    <a:pt x="202" y="30"/>
                  </a:lnTo>
                  <a:lnTo>
                    <a:pt x="208" y="30"/>
                  </a:lnTo>
                  <a:lnTo>
                    <a:pt x="212" y="30"/>
                  </a:lnTo>
                  <a:lnTo>
                    <a:pt x="216" y="30"/>
                  </a:lnTo>
                  <a:lnTo>
                    <a:pt x="218" y="30"/>
                  </a:lnTo>
                  <a:lnTo>
                    <a:pt x="218" y="28"/>
                  </a:lnTo>
                  <a:lnTo>
                    <a:pt x="224" y="28"/>
                  </a:lnTo>
                  <a:lnTo>
                    <a:pt x="232" y="28"/>
                  </a:lnTo>
                  <a:lnTo>
                    <a:pt x="234" y="28"/>
                  </a:lnTo>
                  <a:lnTo>
                    <a:pt x="234" y="30"/>
                  </a:lnTo>
                  <a:lnTo>
                    <a:pt x="232" y="32"/>
                  </a:lnTo>
                  <a:lnTo>
                    <a:pt x="232" y="32"/>
                  </a:lnTo>
                  <a:lnTo>
                    <a:pt x="232" y="34"/>
                  </a:lnTo>
                  <a:lnTo>
                    <a:pt x="230" y="36"/>
                  </a:lnTo>
                  <a:lnTo>
                    <a:pt x="230" y="38"/>
                  </a:lnTo>
                  <a:lnTo>
                    <a:pt x="230" y="40"/>
                  </a:lnTo>
                  <a:lnTo>
                    <a:pt x="228" y="40"/>
                  </a:lnTo>
                  <a:lnTo>
                    <a:pt x="228" y="42"/>
                  </a:lnTo>
                  <a:lnTo>
                    <a:pt x="228" y="44"/>
                  </a:lnTo>
                  <a:lnTo>
                    <a:pt x="226" y="46"/>
                  </a:lnTo>
                  <a:lnTo>
                    <a:pt x="226" y="48"/>
                  </a:lnTo>
                  <a:lnTo>
                    <a:pt x="226" y="50"/>
                  </a:lnTo>
                  <a:lnTo>
                    <a:pt x="224" y="52"/>
                  </a:lnTo>
                  <a:lnTo>
                    <a:pt x="226" y="54"/>
                  </a:lnTo>
                  <a:lnTo>
                    <a:pt x="226" y="56"/>
                  </a:lnTo>
                  <a:lnTo>
                    <a:pt x="224" y="58"/>
                  </a:lnTo>
                  <a:lnTo>
                    <a:pt x="224" y="60"/>
                  </a:lnTo>
                  <a:lnTo>
                    <a:pt x="222" y="60"/>
                  </a:lnTo>
                  <a:lnTo>
                    <a:pt x="222" y="62"/>
                  </a:lnTo>
                  <a:lnTo>
                    <a:pt x="222" y="64"/>
                  </a:lnTo>
                  <a:lnTo>
                    <a:pt x="222" y="66"/>
                  </a:lnTo>
                  <a:lnTo>
                    <a:pt x="220" y="66"/>
                  </a:lnTo>
                  <a:lnTo>
                    <a:pt x="220" y="68"/>
                  </a:lnTo>
                  <a:lnTo>
                    <a:pt x="220" y="70"/>
                  </a:lnTo>
                  <a:lnTo>
                    <a:pt x="220" y="72"/>
                  </a:lnTo>
                  <a:lnTo>
                    <a:pt x="220" y="74"/>
                  </a:lnTo>
                  <a:lnTo>
                    <a:pt x="218" y="74"/>
                  </a:lnTo>
                  <a:lnTo>
                    <a:pt x="218" y="76"/>
                  </a:lnTo>
                  <a:lnTo>
                    <a:pt x="218" y="78"/>
                  </a:lnTo>
                  <a:lnTo>
                    <a:pt x="218" y="80"/>
                  </a:lnTo>
                  <a:lnTo>
                    <a:pt x="220" y="80"/>
                  </a:lnTo>
                  <a:lnTo>
                    <a:pt x="220" y="80"/>
                  </a:lnTo>
                  <a:lnTo>
                    <a:pt x="218" y="82"/>
                  </a:lnTo>
                  <a:lnTo>
                    <a:pt x="218" y="84"/>
                  </a:lnTo>
                  <a:lnTo>
                    <a:pt x="216" y="86"/>
                  </a:lnTo>
                  <a:lnTo>
                    <a:pt x="216" y="88"/>
                  </a:lnTo>
                  <a:lnTo>
                    <a:pt x="214" y="90"/>
                  </a:lnTo>
                  <a:lnTo>
                    <a:pt x="214" y="92"/>
                  </a:lnTo>
                  <a:lnTo>
                    <a:pt x="214" y="94"/>
                  </a:lnTo>
                  <a:lnTo>
                    <a:pt x="212" y="94"/>
                  </a:lnTo>
                  <a:lnTo>
                    <a:pt x="212" y="96"/>
                  </a:lnTo>
                  <a:lnTo>
                    <a:pt x="212" y="98"/>
                  </a:lnTo>
                  <a:lnTo>
                    <a:pt x="210" y="98"/>
                  </a:lnTo>
                  <a:lnTo>
                    <a:pt x="210" y="100"/>
                  </a:lnTo>
                  <a:lnTo>
                    <a:pt x="210" y="102"/>
                  </a:lnTo>
                  <a:lnTo>
                    <a:pt x="210" y="104"/>
                  </a:lnTo>
                  <a:lnTo>
                    <a:pt x="208" y="106"/>
                  </a:lnTo>
                  <a:lnTo>
                    <a:pt x="208" y="108"/>
                  </a:lnTo>
                  <a:lnTo>
                    <a:pt x="208" y="110"/>
                  </a:lnTo>
                  <a:lnTo>
                    <a:pt x="206" y="112"/>
                  </a:lnTo>
                  <a:lnTo>
                    <a:pt x="204" y="114"/>
                  </a:lnTo>
                  <a:lnTo>
                    <a:pt x="202" y="114"/>
                  </a:lnTo>
                  <a:lnTo>
                    <a:pt x="204" y="112"/>
                  </a:lnTo>
                  <a:lnTo>
                    <a:pt x="202" y="112"/>
                  </a:lnTo>
                  <a:lnTo>
                    <a:pt x="202" y="114"/>
                  </a:lnTo>
                  <a:lnTo>
                    <a:pt x="200" y="112"/>
                  </a:lnTo>
                  <a:lnTo>
                    <a:pt x="202" y="114"/>
                  </a:lnTo>
                  <a:lnTo>
                    <a:pt x="200" y="114"/>
                  </a:lnTo>
                  <a:lnTo>
                    <a:pt x="200" y="116"/>
                  </a:lnTo>
                  <a:lnTo>
                    <a:pt x="198" y="116"/>
                  </a:lnTo>
                  <a:lnTo>
                    <a:pt x="196" y="116"/>
                  </a:lnTo>
                  <a:lnTo>
                    <a:pt x="194" y="116"/>
                  </a:lnTo>
                  <a:lnTo>
                    <a:pt x="192" y="116"/>
                  </a:lnTo>
                  <a:lnTo>
                    <a:pt x="192" y="116"/>
                  </a:lnTo>
                  <a:lnTo>
                    <a:pt x="192" y="118"/>
                  </a:lnTo>
                  <a:lnTo>
                    <a:pt x="190" y="118"/>
                  </a:lnTo>
                  <a:lnTo>
                    <a:pt x="188" y="120"/>
                  </a:lnTo>
                  <a:lnTo>
                    <a:pt x="186" y="120"/>
                  </a:lnTo>
                  <a:lnTo>
                    <a:pt x="184" y="122"/>
                  </a:lnTo>
                  <a:lnTo>
                    <a:pt x="182" y="124"/>
                  </a:lnTo>
                  <a:lnTo>
                    <a:pt x="180" y="124"/>
                  </a:lnTo>
                  <a:lnTo>
                    <a:pt x="180" y="126"/>
                  </a:lnTo>
                  <a:lnTo>
                    <a:pt x="178" y="128"/>
                  </a:lnTo>
                  <a:lnTo>
                    <a:pt x="176" y="128"/>
                  </a:lnTo>
                  <a:lnTo>
                    <a:pt x="176" y="128"/>
                  </a:lnTo>
                  <a:lnTo>
                    <a:pt x="174" y="128"/>
                  </a:lnTo>
                  <a:lnTo>
                    <a:pt x="172" y="128"/>
                  </a:lnTo>
                  <a:lnTo>
                    <a:pt x="172" y="128"/>
                  </a:lnTo>
                  <a:lnTo>
                    <a:pt x="172" y="128"/>
                  </a:lnTo>
                  <a:lnTo>
                    <a:pt x="170" y="128"/>
                  </a:lnTo>
                  <a:lnTo>
                    <a:pt x="168" y="128"/>
                  </a:lnTo>
                  <a:lnTo>
                    <a:pt x="168" y="128"/>
                  </a:lnTo>
                  <a:lnTo>
                    <a:pt x="166" y="128"/>
                  </a:lnTo>
                  <a:lnTo>
                    <a:pt x="164" y="128"/>
                  </a:lnTo>
                  <a:lnTo>
                    <a:pt x="164" y="126"/>
                  </a:lnTo>
                  <a:lnTo>
                    <a:pt x="166" y="126"/>
                  </a:lnTo>
                  <a:lnTo>
                    <a:pt x="168" y="126"/>
                  </a:lnTo>
                  <a:lnTo>
                    <a:pt x="168" y="124"/>
                  </a:lnTo>
                  <a:lnTo>
                    <a:pt x="170" y="124"/>
                  </a:lnTo>
                  <a:lnTo>
                    <a:pt x="170" y="122"/>
                  </a:lnTo>
                  <a:lnTo>
                    <a:pt x="172" y="122"/>
                  </a:lnTo>
                  <a:lnTo>
                    <a:pt x="172" y="120"/>
                  </a:lnTo>
                  <a:lnTo>
                    <a:pt x="174" y="120"/>
                  </a:lnTo>
                  <a:lnTo>
                    <a:pt x="176" y="120"/>
                  </a:lnTo>
                  <a:lnTo>
                    <a:pt x="178" y="120"/>
                  </a:lnTo>
                  <a:lnTo>
                    <a:pt x="180" y="118"/>
                  </a:lnTo>
                  <a:lnTo>
                    <a:pt x="178" y="116"/>
                  </a:lnTo>
                  <a:lnTo>
                    <a:pt x="180" y="116"/>
                  </a:lnTo>
                  <a:lnTo>
                    <a:pt x="180" y="114"/>
                  </a:lnTo>
                  <a:lnTo>
                    <a:pt x="178" y="114"/>
                  </a:lnTo>
                  <a:lnTo>
                    <a:pt x="176" y="112"/>
                  </a:lnTo>
                  <a:lnTo>
                    <a:pt x="178" y="112"/>
                  </a:lnTo>
                  <a:lnTo>
                    <a:pt x="180" y="110"/>
                  </a:lnTo>
                  <a:lnTo>
                    <a:pt x="182" y="108"/>
                  </a:lnTo>
                  <a:lnTo>
                    <a:pt x="182" y="110"/>
                  </a:lnTo>
                  <a:lnTo>
                    <a:pt x="184" y="110"/>
                  </a:lnTo>
                  <a:lnTo>
                    <a:pt x="182" y="110"/>
                  </a:lnTo>
                  <a:lnTo>
                    <a:pt x="182" y="108"/>
                  </a:lnTo>
                  <a:lnTo>
                    <a:pt x="184" y="108"/>
                  </a:lnTo>
                  <a:lnTo>
                    <a:pt x="184" y="106"/>
                  </a:lnTo>
                  <a:lnTo>
                    <a:pt x="184" y="104"/>
                  </a:lnTo>
                  <a:lnTo>
                    <a:pt x="186" y="102"/>
                  </a:lnTo>
                  <a:lnTo>
                    <a:pt x="184" y="102"/>
                  </a:lnTo>
                  <a:lnTo>
                    <a:pt x="182" y="102"/>
                  </a:lnTo>
                  <a:lnTo>
                    <a:pt x="184" y="100"/>
                  </a:lnTo>
                  <a:lnTo>
                    <a:pt x="184" y="98"/>
                  </a:lnTo>
                  <a:lnTo>
                    <a:pt x="184" y="96"/>
                  </a:lnTo>
                  <a:lnTo>
                    <a:pt x="186" y="96"/>
                  </a:lnTo>
                  <a:lnTo>
                    <a:pt x="186" y="94"/>
                  </a:lnTo>
                  <a:lnTo>
                    <a:pt x="184" y="94"/>
                  </a:lnTo>
                  <a:lnTo>
                    <a:pt x="184" y="92"/>
                  </a:lnTo>
                  <a:lnTo>
                    <a:pt x="182" y="92"/>
                  </a:lnTo>
                  <a:lnTo>
                    <a:pt x="182" y="90"/>
                  </a:lnTo>
                  <a:lnTo>
                    <a:pt x="184" y="90"/>
                  </a:lnTo>
                  <a:lnTo>
                    <a:pt x="184" y="88"/>
                  </a:lnTo>
                  <a:lnTo>
                    <a:pt x="186" y="88"/>
                  </a:lnTo>
                  <a:lnTo>
                    <a:pt x="188" y="88"/>
                  </a:lnTo>
                  <a:lnTo>
                    <a:pt x="188" y="86"/>
                  </a:lnTo>
                  <a:lnTo>
                    <a:pt x="188" y="84"/>
                  </a:lnTo>
                  <a:lnTo>
                    <a:pt x="188" y="82"/>
                  </a:lnTo>
                  <a:lnTo>
                    <a:pt x="188" y="80"/>
                  </a:lnTo>
                  <a:lnTo>
                    <a:pt x="186" y="80"/>
                  </a:lnTo>
                  <a:lnTo>
                    <a:pt x="184" y="80"/>
                  </a:lnTo>
                  <a:lnTo>
                    <a:pt x="184" y="78"/>
                  </a:lnTo>
                  <a:lnTo>
                    <a:pt x="186" y="78"/>
                  </a:lnTo>
                  <a:lnTo>
                    <a:pt x="188" y="78"/>
                  </a:lnTo>
                  <a:lnTo>
                    <a:pt x="188" y="76"/>
                  </a:lnTo>
                  <a:lnTo>
                    <a:pt x="186" y="76"/>
                  </a:lnTo>
                  <a:lnTo>
                    <a:pt x="184" y="76"/>
                  </a:lnTo>
                  <a:lnTo>
                    <a:pt x="184" y="74"/>
                  </a:lnTo>
                  <a:lnTo>
                    <a:pt x="184" y="72"/>
                  </a:lnTo>
                  <a:lnTo>
                    <a:pt x="182" y="70"/>
                  </a:lnTo>
                  <a:lnTo>
                    <a:pt x="184" y="70"/>
                  </a:lnTo>
                  <a:lnTo>
                    <a:pt x="186" y="68"/>
                  </a:lnTo>
                  <a:lnTo>
                    <a:pt x="188" y="68"/>
                  </a:lnTo>
                  <a:lnTo>
                    <a:pt x="186" y="68"/>
                  </a:lnTo>
                  <a:lnTo>
                    <a:pt x="184" y="68"/>
                  </a:lnTo>
                  <a:lnTo>
                    <a:pt x="182" y="68"/>
                  </a:lnTo>
                  <a:lnTo>
                    <a:pt x="182" y="66"/>
                  </a:lnTo>
                  <a:lnTo>
                    <a:pt x="182" y="64"/>
                  </a:lnTo>
                  <a:lnTo>
                    <a:pt x="182" y="66"/>
                  </a:lnTo>
                  <a:lnTo>
                    <a:pt x="180" y="66"/>
                  </a:lnTo>
                  <a:lnTo>
                    <a:pt x="180" y="64"/>
                  </a:lnTo>
                  <a:lnTo>
                    <a:pt x="180" y="62"/>
                  </a:lnTo>
                  <a:lnTo>
                    <a:pt x="178" y="64"/>
                  </a:lnTo>
                  <a:lnTo>
                    <a:pt x="178" y="66"/>
                  </a:lnTo>
                  <a:lnTo>
                    <a:pt x="178" y="68"/>
                  </a:lnTo>
                  <a:lnTo>
                    <a:pt x="180" y="66"/>
                  </a:lnTo>
                  <a:lnTo>
                    <a:pt x="180" y="68"/>
                  </a:lnTo>
                  <a:lnTo>
                    <a:pt x="180" y="70"/>
                  </a:lnTo>
                  <a:lnTo>
                    <a:pt x="180" y="72"/>
                  </a:lnTo>
                  <a:lnTo>
                    <a:pt x="182" y="72"/>
                  </a:lnTo>
                  <a:lnTo>
                    <a:pt x="182" y="74"/>
                  </a:lnTo>
                  <a:lnTo>
                    <a:pt x="180" y="76"/>
                  </a:lnTo>
                  <a:lnTo>
                    <a:pt x="178" y="76"/>
                  </a:lnTo>
                  <a:lnTo>
                    <a:pt x="176" y="74"/>
                  </a:lnTo>
                  <a:lnTo>
                    <a:pt x="174" y="74"/>
                  </a:lnTo>
                  <a:lnTo>
                    <a:pt x="174" y="76"/>
                  </a:lnTo>
                  <a:lnTo>
                    <a:pt x="172" y="76"/>
                  </a:lnTo>
                  <a:lnTo>
                    <a:pt x="170" y="76"/>
                  </a:lnTo>
                  <a:lnTo>
                    <a:pt x="170" y="74"/>
                  </a:lnTo>
                  <a:lnTo>
                    <a:pt x="170" y="76"/>
                  </a:lnTo>
                  <a:lnTo>
                    <a:pt x="168" y="76"/>
                  </a:lnTo>
                  <a:lnTo>
                    <a:pt x="168" y="74"/>
                  </a:lnTo>
                  <a:lnTo>
                    <a:pt x="168" y="72"/>
                  </a:lnTo>
                  <a:lnTo>
                    <a:pt x="166" y="70"/>
                  </a:lnTo>
                  <a:lnTo>
                    <a:pt x="166" y="68"/>
                  </a:lnTo>
                  <a:lnTo>
                    <a:pt x="166" y="66"/>
                  </a:lnTo>
                  <a:lnTo>
                    <a:pt x="164" y="64"/>
                  </a:lnTo>
                  <a:lnTo>
                    <a:pt x="166" y="64"/>
                  </a:lnTo>
                  <a:lnTo>
                    <a:pt x="166" y="62"/>
                  </a:lnTo>
                  <a:lnTo>
                    <a:pt x="166" y="60"/>
                  </a:lnTo>
                  <a:lnTo>
                    <a:pt x="166" y="58"/>
                  </a:lnTo>
                  <a:lnTo>
                    <a:pt x="168" y="56"/>
                  </a:lnTo>
                  <a:lnTo>
                    <a:pt x="168" y="58"/>
                  </a:lnTo>
                  <a:lnTo>
                    <a:pt x="168" y="56"/>
                  </a:lnTo>
                  <a:lnTo>
                    <a:pt x="166" y="56"/>
                  </a:lnTo>
                  <a:lnTo>
                    <a:pt x="166" y="54"/>
                  </a:lnTo>
                  <a:lnTo>
                    <a:pt x="168" y="52"/>
                  </a:lnTo>
                  <a:lnTo>
                    <a:pt x="170" y="52"/>
                  </a:lnTo>
                  <a:lnTo>
                    <a:pt x="170" y="50"/>
                  </a:lnTo>
                  <a:lnTo>
                    <a:pt x="168" y="50"/>
                  </a:lnTo>
                  <a:lnTo>
                    <a:pt x="168" y="52"/>
                  </a:lnTo>
                  <a:lnTo>
                    <a:pt x="166" y="52"/>
                  </a:lnTo>
                  <a:lnTo>
                    <a:pt x="164" y="54"/>
                  </a:lnTo>
                  <a:lnTo>
                    <a:pt x="166" y="56"/>
                  </a:lnTo>
                  <a:lnTo>
                    <a:pt x="166" y="58"/>
                  </a:lnTo>
                  <a:lnTo>
                    <a:pt x="164" y="58"/>
                  </a:lnTo>
                  <a:lnTo>
                    <a:pt x="164" y="60"/>
                  </a:lnTo>
                  <a:lnTo>
                    <a:pt x="164" y="62"/>
                  </a:lnTo>
                  <a:lnTo>
                    <a:pt x="164" y="64"/>
                  </a:lnTo>
                  <a:lnTo>
                    <a:pt x="164" y="66"/>
                  </a:lnTo>
                  <a:lnTo>
                    <a:pt x="164" y="68"/>
                  </a:lnTo>
                  <a:lnTo>
                    <a:pt x="166" y="74"/>
                  </a:lnTo>
                  <a:lnTo>
                    <a:pt x="166" y="76"/>
                  </a:lnTo>
                  <a:lnTo>
                    <a:pt x="168" y="78"/>
                  </a:lnTo>
                  <a:lnTo>
                    <a:pt x="168" y="80"/>
                  </a:lnTo>
                  <a:lnTo>
                    <a:pt x="166" y="80"/>
                  </a:lnTo>
                  <a:lnTo>
                    <a:pt x="166" y="80"/>
                  </a:lnTo>
                  <a:lnTo>
                    <a:pt x="164" y="80"/>
                  </a:lnTo>
                  <a:lnTo>
                    <a:pt x="164" y="82"/>
                  </a:lnTo>
                  <a:lnTo>
                    <a:pt x="166" y="82"/>
                  </a:lnTo>
                  <a:lnTo>
                    <a:pt x="166" y="84"/>
                  </a:lnTo>
                  <a:lnTo>
                    <a:pt x="168" y="84"/>
                  </a:lnTo>
                  <a:lnTo>
                    <a:pt x="168" y="82"/>
                  </a:lnTo>
                  <a:lnTo>
                    <a:pt x="166" y="82"/>
                  </a:lnTo>
                  <a:lnTo>
                    <a:pt x="168" y="82"/>
                  </a:lnTo>
                  <a:lnTo>
                    <a:pt x="168" y="80"/>
                  </a:lnTo>
                  <a:lnTo>
                    <a:pt x="170" y="80"/>
                  </a:lnTo>
                  <a:lnTo>
                    <a:pt x="172" y="80"/>
                  </a:lnTo>
                  <a:lnTo>
                    <a:pt x="170" y="80"/>
                  </a:lnTo>
                  <a:lnTo>
                    <a:pt x="172" y="80"/>
                  </a:lnTo>
                  <a:lnTo>
                    <a:pt x="174" y="80"/>
                  </a:lnTo>
                  <a:lnTo>
                    <a:pt x="176" y="80"/>
                  </a:lnTo>
                  <a:lnTo>
                    <a:pt x="176" y="78"/>
                  </a:lnTo>
                  <a:lnTo>
                    <a:pt x="178" y="78"/>
                  </a:lnTo>
                  <a:lnTo>
                    <a:pt x="178" y="80"/>
                  </a:lnTo>
                  <a:lnTo>
                    <a:pt x="178" y="80"/>
                  </a:lnTo>
                  <a:lnTo>
                    <a:pt x="178" y="82"/>
                  </a:lnTo>
                  <a:lnTo>
                    <a:pt x="178" y="80"/>
                  </a:lnTo>
                  <a:lnTo>
                    <a:pt x="180" y="82"/>
                  </a:lnTo>
                  <a:lnTo>
                    <a:pt x="182" y="82"/>
                  </a:lnTo>
                  <a:lnTo>
                    <a:pt x="182" y="84"/>
                  </a:lnTo>
                  <a:lnTo>
                    <a:pt x="184" y="84"/>
                  </a:lnTo>
                  <a:lnTo>
                    <a:pt x="184" y="82"/>
                  </a:lnTo>
                  <a:lnTo>
                    <a:pt x="186" y="82"/>
                  </a:lnTo>
                  <a:lnTo>
                    <a:pt x="186" y="84"/>
                  </a:lnTo>
                  <a:lnTo>
                    <a:pt x="186" y="86"/>
                  </a:lnTo>
                  <a:lnTo>
                    <a:pt x="184" y="86"/>
                  </a:lnTo>
                  <a:lnTo>
                    <a:pt x="182" y="86"/>
                  </a:lnTo>
                  <a:lnTo>
                    <a:pt x="180" y="88"/>
                  </a:lnTo>
                  <a:lnTo>
                    <a:pt x="178" y="90"/>
                  </a:lnTo>
                  <a:lnTo>
                    <a:pt x="178" y="92"/>
                  </a:lnTo>
                  <a:lnTo>
                    <a:pt x="178" y="94"/>
                  </a:lnTo>
                  <a:lnTo>
                    <a:pt x="176" y="94"/>
                  </a:lnTo>
                  <a:lnTo>
                    <a:pt x="176" y="92"/>
                  </a:lnTo>
                  <a:lnTo>
                    <a:pt x="174" y="92"/>
                  </a:lnTo>
                  <a:lnTo>
                    <a:pt x="176" y="94"/>
                  </a:lnTo>
                  <a:lnTo>
                    <a:pt x="174" y="96"/>
                  </a:lnTo>
                  <a:lnTo>
                    <a:pt x="174" y="94"/>
                  </a:lnTo>
                  <a:lnTo>
                    <a:pt x="172" y="94"/>
                  </a:lnTo>
                  <a:lnTo>
                    <a:pt x="174" y="96"/>
                  </a:lnTo>
                  <a:lnTo>
                    <a:pt x="172" y="96"/>
                  </a:lnTo>
                  <a:lnTo>
                    <a:pt x="172" y="98"/>
                  </a:lnTo>
                  <a:lnTo>
                    <a:pt x="174" y="98"/>
                  </a:lnTo>
                  <a:lnTo>
                    <a:pt x="170" y="102"/>
                  </a:lnTo>
                  <a:lnTo>
                    <a:pt x="168" y="102"/>
                  </a:lnTo>
                  <a:lnTo>
                    <a:pt x="168" y="100"/>
                  </a:lnTo>
                  <a:lnTo>
                    <a:pt x="166" y="102"/>
                  </a:lnTo>
                  <a:lnTo>
                    <a:pt x="166" y="104"/>
                  </a:lnTo>
                  <a:lnTo>
                    <a:pt x="164" y="104"/>
                  </a:lnTo>
                  <a:lnTo>
                    <a:pt x="164" y="106"/>
                  </a:lnTo>
                  <a:lnTo>
                    <a:pt x="164" y="104"/>
                  </a:lnTo>
                  <a:lnTo>
                    <a:pt x="166" y="104"/>
                  </a:lnTo>
                  <a:lnTo>
                    <a:pt x="168" y="104"/>
                  </a:lnTo>
                  <a:lnTo>
                    <a:pt x="168" y="106"/>
                  </a:lnTo>
                  <a:lnTo>
                    <a:pt x="166" y="108"/>
                  </a:lnTo>
                  <a:lnTo>
                    <a:pt x="164" y="108"/>
                  </a:lnTo>
                  <a:lnTo>
                    <a:pt x="162" y="110"/>
                  </a:lnTo>
                  <a:lnTo>
                    <a:pt x="160" y="112"/>
                  </a:lnTo>
                  <a:lnTo>
                    <a:pt x="158" y="112"/>
                  </a:lnTo>
                  <a:lnTo>
                    <a:pt x="158" y="114"/>
                  </a:lnTo>
                  <a:lnTo>
                    <a:pt x="156" y="114"/>
                  </a:lnTo>
                  <a:lnTo>
                    <a:pt x="156" y="112"/>
                  </a:lnTo>
                  <a:lnTo>
                    <a:pt x="156" y="110"/>
                  </a:lnTo>
                  <a:lnTo>
                    <a:pt x="156" y="108"/>
                  </a:lnTo>
                  <a:lnTo>
                    <a:pt x="156" y="110"/>
                  </a:lnTo>
                  <a:lnTo>
                    <a:pt x="154" y="110"/>
                  </a:lnTo>
                  <a:lnTo>
                    <a:pt x="152" y="110"/>
                  </a:lnTo>
                  <a:lnTo>
                    <a:pt x="150" y="110"/>
                  </a:lnTo>
                  <a:lnTo>
                    <a:pt x="152" y="112"/>
                  </a:lnTo>
                  <a:lnTo>
                    <a:pt x="152" y="114"/>
                  </a:lnTo>
                  <a:lnTo>
                    <a:pt x="150" y="114"/>
                  </a:lnTo>
                  <a:lnTo>
                    <a:pt x="148" y="116"/>
                  </a:lnTo>
                  <a:lnTo>
                    <a:pt x="148" y="114"/>
                  </a:lnTo>
                  <a:lnTo>
                    <a:pt x="146" y="114"/>
                  </a:lnTo>
                  <a:lnTo>
                    <a:pt x="144" y="116"/>
                  </a:lnTo>
                  <a:lnTo>
                    <a:pt x="144" y="116"/>
                  </a:lnTo>
                  <a:lnTo>
                    <a:pt x="144" y="114"/>
                  </a:lnTo>
                  <a:lnTo>
                    <a:pt x="144" y="116"/>
                  </a:lnTo>
                  <a:lnTo>
                    <a:pt x="142" y="114"/>
                  </a:lnTo>
                  <a:lnTo>
                    <a:pt x="142" y="112"/>
                  </a:lnTo>
                  <a:lnTo>
                    <a:pt x="142" y="110"/>
                  </a:lnTo>
                  <a:lnTo>
                    <a:pt x="140" y="110"/>
                  </a:lnTo>
                  <a:lnTo>
                    <a:pt x="140" y="108"/>
                  </a:lnTo>
                  <a:lnTo>
                    <a:pt x="138" y="108"/>
                  </a:lnTo>
                  <a:lnTo>
                    <a:pt x="138" y="106"/>
                  </a:lnTo>
                  <a:lnTo>
                    <a:pt x="140" y="106"/>
                  </a:lnTo>
                  <a:lnTo>
                    <a:pt x="140" y="104"/>
                  </a:lnTo>
                  <a:lnTo>
                    <a:pt x="138" y="104"/>
                  </a:lnTo>
                  <a:lnTo>
                    <a:pt x="138" y="102"/>
                  </a:lnTo>
                  <a:lnTo>
                    <a:pt x="138" y="100"/>
                  </a:lnTo>
                  <a:lnTo>
                    <a:pt x="138" y="102"/>
                  </a:lnTo>
                  <a:lnTo>
                    <a:pt x="138" y="104"/>
                  </a:lnTo>
                  <a:lnTo>
                    <a:pt x="138" y="106"/>
                  </a:lnTo>
                  <a:lnTo>
                    <a:pt x="136" y="108"/>
                  </a:lnTo>
                  <a:lnTo>
                    <a:pt x="138" y="110"/>
                  </a:lnTo>
                  <a:lnTo>
                    <a:pt x="140" y="112"/>
                  </a:lnTo>
                  <a:lnTo>
                    <a:pt x="140" y="114"/>
                  </a:lnTo>
                  <a:lnTo>
                    <a:pt x="142" y="116"/>
                  </a:lnTo>
                  <a:lnTo>
                    <a:pt x="144" y="118"/>
                  </a:lnTo>
                  <a:lnTo>
                    <a:pt x="144" y="118"/>
                  </a:lnTo>
                  <a:lnTo>
                    <a:pt x="146" y="120"/>
                  </a:lnTo>
                  <a:lnTo>
                    <a:pt x="146" y="122"/>
                  </a:lnTo>
                  <a:lnTo>
                    <a:pt x="146" y="124"/>
                  </a:lnTo>
                  <a:lnTo>
                    <a:pt x="144" y="126"/>
                  </a:lnTo>
                  <a:lnTo>
                    <a:pt x="144" y="126"/>
                  </a:lnTo>
                  <a:lnTo>
                    <a:pt x="142" y="126"/>
                  </a:lnTo>
                  <a:lnTo>
                    <a:pt x="140" y="126"/>
                  </a:lnTo>
                  <a:lnTo>
                    <a:pt x="140" y="124"/>
                  </a:lnTo>
                  <a:lnTo>
                    <a:pt x="138" y="124"/>
                  </a:lnTo>
                  <a:lnTo>
                    <a:pt x="138" y="122"/>
                  </a:lnTo>
                  <a:lnTo>
                    <a:pt x="136" y="122"/>
                  </a:lnTo>
                  <a:lnTo>
                    <a:pt x="136" y="120"/>
                  </a:lnTo>
                  <a:lnTo>
                    <a:pt x="138" y="120"/>
                  </a:lnTo>
                  <a:lnTo>
                    <a:pt x="138" y="118"/>
                  </a:lnTo>
                  <a:lnTo>
                    <a:pt x="136" y="118"/>
                  </a:lnTo>
                  <a:lnTo>
                    <a:pt x="136" y="116"/>
                  </a:lnTo>
                  <a:lnTo>
                    <a:pt x="136" y="114"/>
                  </a:lnTo>
                  <a:lnTo>
                    <a:pt x="136" y="112"/>
                  </a:lnTo>
                  <a:lnTo>
                    <a:pt x="134" y="112"/>
                  </a:lnTo>
                  <a:lnTo>
                    <a:pt x="132" y="112"/>
                  </a:lnTo>
                  <a:lnTo>
                    <a:pt x="130" y="112"/>
                  </a:lnTo>
                  <a:lnTo>
                    <a:pt x="130" y="110"/>
                  </a:lnTo>
                  <a:lnTo>
                    <a:pt x="130" y="108"/>
                  </a:lnTo>
                  <a:lnTo>
                    <a:pt x="128" y="108"/>
                  </a:lnTo>
                  <a:lnTo>
                    <a:pt x="126" y="108"/>
                  </a:lnTo>
                  <a:lnTo>
                    <a:pt x="126" y="106"/>
                  </a:lnTo>
                  <a:lnTo>
                    <a:pt x="124" y="104"/>
                  </a:lnTo>
                  <a:lnTo>
                    <a:pt x="126" y="104"/>
                  </a:lnTo>
                  <a:lnTo>
                    <a:pt x="126" y="102"/>
                  </a:lnTo>
                  <a:lnTo>
                    <a:pt x="128" y="100"/>
                  </a:lnTo>
                  <a:lnTo>
                    <a:pt x="126" y="100"/>
                  </a:lnTo>
                  <a:lnTo>
                    <a:pt x="126" y="98"/>
                  </a:lnTo>
                  <a:lnTo>
                    <a:pt x="124" y="98"/>
                  </a:lnTo>
                  <a:lnTo>
                    <a:pt x="122" y="98"/>
                  </a:lnTo>
                  <a:lnTo>
                    <a:pt x="122" y="96"/>
                  </a:lnTo>
                  <a:lnTo>
                    <a:pt x="122" y="94"/>
                  </a:lnTo>
                  <a:lnTo>
                    <a:pt x="120" y="94"/>
                  </a:lnTo>
                  <a:lnTo>
                    <a:pt x="120" y="92"/>
                  </a:lnTo>
                  <a:lnTo>
                    <a:pt x="118" y="92"/>
                  </a:lnTo>
                  <a:lnTo>
                    <a:pt x="118" y="90"/>
                  </a:lnTo>
                  <a:lnTo>
                    <a:pt x="118" y="88"/>
                  </a:lnTo>
                  <a:lnTo>
                    <a:pt x="118" y="90"/>
                  </a:lnTo>
                  <a:lnTo>
                    <a:pt x="118" y="92"/>
                  </a:lnTo>
                  <a:lnTo>
                    <a:pt x="116" y="90"/>
                  </a:lnTo>
                  <a:lnTo>
                    <a:pt x="114" y="90"/>
                  </a:lnTo>
                  <a:lnTo>
                    <a:pt x="114" y="88"/>
                  </a:lnTo>
                  <a:lnTo>
                    <a:pt x="116" y="88"/>
                  </a:lnTo>
                  <a:lnTo>
                    <a:pt x="114" y="88"/>
                  </a:lnTo>
                  <a:lnTo>
                    <a:pt x="114" y="86"/>
                  </a:lnTo>
                  <a:lnTo>
                    <a:pt x="112" y="86"/>
                  </a:lnTo>
                  <a:lnTo>
                    <a:pt x="112" y="84"/>
                  </a:lnTo>
                  <a:lnTo>
                    <a:pt x="110" y="84"/>
                  </a:lnTo>
                  <a:lnTo>
                    <a:pt x="108" y="82"/>
                  </a:lnTo>
                  <a:lnTo>
                    <a:pt x="106" y="82"/>
                  </a:lnTo>
                  <a:lnTo>
                    <a:pt x="106" y="80"/>
                  </a:lnTo>
                  <a:lnTo>
                    <a:pt x="106" y="80"/>
                  </a:lnTo>
                  <a:lnTo>
                    <a:pt x="104" y="78"/>
                  </a:lnTo>
                  <a:lnTo>
                    <a:pt x="104" y="76"/>
                  </a:lnTo>
                  <a:lnTo>
                    <a:pt x="102" y="76"/>
                  </a:lnTo>
                  <a:lnTo>
                    <a:pt x="102" y="78"/>
                  </a:lnTo>
                  <a:lnTo>
                    <a:pt x="100" y="76"/>
                  </a:lnTo>
                  <a:lnTo>
                    <a:pt x="98" y="74"/>
                  </a:lnTo>
                  <a:lnTo>
                    <a:pt x="96" y="74"/>
                  </a:lnTo>
                  <a:lnTo>
                    <a:pt x="96" y="74"/>
                  </a:lnTo>
                  <a:lnTo>
                    <a:pt x="94" y="74"/>
                  </a:lnTo>
                  <a:lnTo>
                    <a:pt x="94" y="72"/>
                  </a:lnTo>
                  <a:lnTo>
                    <a:pt x="94" y="74"/>
                  </a:lnTo>
                  <a:lnTo>
                    <a:pt x="96" y="74"/>
                  </a:lnTo>
                  <a:lnTo>
                    <a:pt x="96" y="76"/>
                  </a:lnTo>
                  <a:lnTo>
                    <a:pt x="98" y="76"/>
                  </a:lnTo>
                  <a:lnTo>
                    <a:pt x="98" y="78"/>
                  </a:lnTo>
                  <a:lnTo>
                    <a:pt x="100" y="78"/>
                  </a:lnTo>
                  <a:lnTo>
                    <a:pt x="102" y="78"/>
                  </a:lnTo>
                  <a:lnTo>
                    <a:pt x="102" y="80"/>
                  </a:lnTo>
                  <a:lnTo>
                    <a:pt x="104" y="80"/>
                  </a:lnTo>
                  <a:lnTo>
                    <a:pt x="102" y="80"/>
                  </a:lnTo>
                  <a:lnTo>
                    <a:pt x="102" y="82"/>
                  </a:lnTo>
                  <a:lnTo>
                    <a:pt x="104" y="82"/>
                  </a:lnTo>
                  <a:lnTo>
                    <a:pt x="104" y="84"/>
                  </a:lnTo>
                  <a:lnTo>
                    <a:pt x="106" y="84"/>
                  </a:lnTo>
                  <a:lnTo>
                    <a:pt x="106" y="86"/>
                  </a:lnTo>
                  <a:lnTo>
                    <a:pt x="106" y="88"/>
                  </a:lnTo>
                  <a:lnTo>
                    <a:pt x="106" y="90"/>
                  </a:lnTo>
                  <a:lnTo>
                    <a:pt x="108" y="90"/>
                  </a:lnTo>
                  <a:lnTo>
                    <a:pt x="108" y="92"/>
                  </a:lnTo>
                  <a:lnTo>
                    <a:pt x="106" y="92"/>
                  </a:lnTo>
                  <a:lnTo>
                    <a:pt x="104" y="92"/>
                  </a:lnTo>
                  <a:lnTo>
                    <a:pt x="102" y="92"/>
                  </a:lnTo>
                  <a:lnTo>
                    <a:pt x="102" y="90"/>
                  </a:lnTo>
                  <a:lnTo>
                    <a:pt x="100" y="90"/>
                  </a:lnTo>
                  <a:lnTo>
                    <a:pt x="100" y="88"/>
                  </a:lnTo>
                  <a:lnTo>
                    <a:pt x="98" y="88"/>
                  </a:lnTo>
                  <a:lnTo>
                    <a:pt x="100" y="88"/>
                  </a:lnTo>
                  <a:lnTo>
                    <a:pt x="100" y="90"/>
                  </a:lnTo>
                  <a:lnTo>
                    <a:pt x="100" y="92"/>
                  </a:lnTo>
                  <a:lnTo>
                    <a:pt x="102" y="92"/>
                  </a:lnTo>
                  <a:lnTo>
                    <a:pt x="100" y="92"/>
                  </a:lnTo>
                  <a:lnTo>
                    <a:pt x="100" y="94"/>
                  </a:lnTo>
                  <a:lnTo>
                    <a:pt x="102" y="92"/>
                  </a:lnTo>
                  <a:lnTo>
                    <a:pt x="102" y="94"/>
                  </a:lnTo>
                  <a:lnTo>
                    <a:pt x="104" y="96"/>
                  </a:lnTo>
                  <a:lnTo>
                    <a:pt x="104" y="94"/>
                  </a:lnTo>
                  <a:lnTo>
                    <a:pt x="106" y="96"/>
                  </a:lnTo>
                  <a:lnTo>
                    <a:pt x="108" y="96"/>
                  </a:lnTo>
                  <a:lnTo>
                    <a:pt x="108" y="94"/>
                  </a:lnTo>
                  <a:lnTo>
                    <a:pt x="110" y="94"/>
                  </a:lnTo>
                  <a:lnTo>
                    <a:pt x="112" y="94"/>
                  </a:lnTo>
                  <a:lnTo>
                    <a:pt x="112" y="96"/>
                  </a:lnTo>
                  <a:lnTo>
                    <a:pt x="114" y="98"/>
                  </a:lnTo>
                  <a:lnTo>
                    <a:pt x="114" y="100"/>
                  </a:lnTo>
                  <a:lnTo>
                    <a:pt x="116" y="100"/>
                  </a:lnTo>
                  <a:lnTo>
                    <a:pt x="116" y="102"/>
                  </a:lnTo>
                  <a:lnTo>
                    <a:pt x="116" y="104"/>
                  </a:lnTo>
                  <a:lnTo>
                    <a:pt x="118" y="106"/>
                  </a:lnTo>
                  <a:lnTo>
                    <a:pt x="116" y="108"/>
                  </a:lnTo>
                  <a:lnTo>
                    <a:pt x="118" y="108"/>
                  </a:lnTo>
                  <a:lnTo>
                    <a:pt x="118" y="110"/>
                  </a:lnTo>
                  <a:lnTo>
                    <a:pt x="120" y="110"/>
                  </a:lnTo>
                  <a:lnTo>
                    <a:pt x="120" y="112"/>
                  </a:lnTo>
                  <a:lnTo>
                    <a:pt x="120" y="114"/>
                  </a:lnTo>
                  <a:lnTo>
                    <a:pt x="122" y="114"/>
                  </a:lnTo>
                  <a:lnTo>
                    <a:pt x="122" y="116"/>
                  </a:lnTo>
                  <a:lnTo>
                    <a:pt x="124" y="118"/>
                  </a:lnTo>
                  <a:lnTo>
                    <a:pt x="126" y="118"/>
                  </a:lnTo>
                  <a:lnTo>
                    <a:pt x="128" y="120"/>
                  </a:lnTo>
                  <a:lnTo>
                    <a:pt x="130" y="120"/>
                  </a:lnTo>
                  <a:lnTo>
                    <a:pt x="128" y="122"/>
                  </a:lnTo>
                  <a:lnTo>
                    <a:pt x="128" y="124"/>
                  </a:lnTo>
                  <a:lnTo>
                    <a:pt x="126" y="126"/>
                  </a:lnTo>
                  <a:lnTo>
                    <a:pt x="124" y="126"/>
                  </a:lnTo>
                  <a:lnTo>
                    <a:pt x="124" y="128"/>
                  </a:lnTo>
                  <a:lnTo>
                    <a:pt x="122" y="128"/>
                  </a:lnTo>
                  <a:lnTo>
                    <a:pt x="120" y="128"/>
                  </a:lnTo>
                  <a:lnTo>
                    <a:pt x="118" y="128"/>
                  </a:lnTo>
                  <a:lnTo>
                    <a:pt x="116" y="128"/>
                  </a:lnTo>
                  <a:lnTo>
                    <a:pt x="116" y="128"/>
                  </a:lnTo>
                  <a:lnTo>
                    <a:pt x="114" y="128"/>
                  </a:lnTo>
                  <a:lnTo>
                    <a:pt x="112" y="128"/>
                  </a:lnTo>
                  <a:lnTo>
                    <a:pt x="110" y="128"/>
                  </a:lnTo>
                  <a:lnTo>
                    <a:pt x="108" y="130"/>
                  </a:lnTo>
                  <a:lnTo>
                    <a:pt x="106" y="130"/>
                  </a:lnTo>
                  <a:lnTo>
                    <a:pt x="104" y="130"/>
                  </a:lnTo>
                  <a:lnTo>
                    <a:pt x="104" y="128"/>
                  </a:lnTo>
                  <a:lnTo>
                    <a:pt x="102" y="128"/>
                  </a:lnTo>
                  <a:lnTo>
                    <a:pt x="100" y="128"/>
                  </a:lnTo>
                  <a:lnTo>
                    <a:pt x="98" y="128"/>
                  </a:lnTo>
                  <a:lnTo>
                    <a:pt x="96" y="126"/>
                  </a:lnTo>
                  <a:lnTo>
                    <a:pt x="96" y="126"/>
                  </a:lnTo>
                  <a:lnTo>
                    <a:pt x="96" y="128"/>
                  </a:lnTo>
                  <a:lnTo>
                    <a:pt x="94" y="128"/>
                  </a:lnTo>
                  <a:lnTo>
                    <a:pt x="92" y="128"/>
                  </a:lnTo>
                  <a:lnTo>
                    <a:pt x="90" y="128"/>
                  </a:lnTo>
                  <a:lnTo>
                    <a:pt x="88" y="128"/>
                  </a:lnTo>
                  <a:lnTo>
                    <a:pt x="86" y="128"/>
                  </a:lnTo>
                  <a:lnTo>
                    <a:pt x="86" y="128"/>
                  </a:lnTo>
                  <a:lnTo>
                    <a:pt x="84" y="128"/>
                  </a:lnTo>
                  <a:lnTo>
                    <a:pt x="84" y="130"/>
                  </a:lnTo>
                  <a:lnTo>
                    <a:pt x="82" y="130"/>
                  </a:lnTo>
                  <a:lnTo>
                    <a:pt x="80" y="130"/>
                  </a:lnTo>
                  <a:lnTo>
                    <a:pt x="78" y="130"/>
                  </a:lnTo>
                  <a:lnTo>
                    <a:pt x="78" y="132"/>
                  </a:lnTo>
                  <a:lnTo>
                    <a:pt x="78" y="134"/>
                  </a:lnTo>
                  <a:lnTo>
                    <a:pt x="78" y="136"/>
                  </a:lnTo>
                  <a:lnTo>
                    <a:pt x="76" y="136"/>
                  </a:lnTo>
                  <a:lnTo>
                    <a:pt x="76" y="138"/>
                  </a:lnTo>
                  <a:lnTo>
                    <a:pt x="74" y="138"/>
                  </a:lnTo>
                  <a:lnTo>
                    <a:pt x="72" y="138"/>
                  </a:lnTo>
                  <a:lnTo>
                    <a:pt x="72" y="140"/>
                  </a:lnTo>
                  <a:lnTo>
                    <a:pt x="70" y="140"/>
                  </a:lnTo>
                  <a:lnTo>
                    <a:pt x="68" y="140"/>
                  </a:lnTo>
                  <a:lnTo>
                    <a:pt x="68" y="138"/>
                  </a:lnTo>
                  <a:lnTo>
                    <a:pt x="66" y="138"/>
                  </a:lnTo>
                  <a:lnTo>
                    <a:pt x="64" y="138"/>
                  </a:lnTo>
                  <a:lnTo>
                    <a:pt x="66" y="138"/>
                  </a:lnTo>
                  <a:lnTo>
                    <a:pt x="66" y="140"/>
                  </a:lnTo>
                  <a:lnTo>
                    <a:pt x="64" y="140"/>
                  </a:lnTo>
                  <a:lnTo>
                    <a:pt x="62" y="140"/>
                  </a:lnTo>
                  <a:lnTo>
                    <a:pt x="62" y="142"/>
                  </a:lnTo>
                  <a:lnTo>
                    <a:pt x="60" y="142"/>
                  </a:lnTo>
                  <a:lnTo>
                    <a:pt x="60" y="140"/>
                  </a:lnTo>
                  <a:lnTo>
                    <a:pt x="58" y="140"/>
                  </a:lnTo>
                  <a:lnTo>
                    <a:pt x="58" y="142"/>
                  </a:lnTo>
                  <a:lnTo>
                    <a:pt x="56" y="142"/>
                  </a:lnTo>
                  <a:lnTo>
                    <a:pt x="56" y="144"/>
                  </a:lnTo>
                  <a:lnTo>
                    <a:pt x="54" y="142"/>
                  </a:lnTo>
                  <a:lnTo>
                    <a:pt x="52" y="142"/>
                  </a:lnTo>
                  <a:lnTo>
                    <a:pt x="52" y="140"/>
                  </a:lnTo>
                  <a:lnTo>
                    <a:pt x="50" y="142"/>
                  </a:lnTo>
                  <a:lnTo>
                    <a:pt x="48" y="142"/>
                  </a:lnTo>
                  <a:lnTo>
                    <a:pt x="48" y="142"/>
                  </a:lnTo>
                  <a:lnTo>
                    <a:pt x="46" y="142"/>
                  </a:lnTo>
                  <a:lnTo>
                    <a:pt x="46" y="140"/>
                  </a:lnTo>
                  <a:lnTo>
                    <a:pt x="46" y="142"/>
                  </a:lnTo>
                  <a:lnTo>
                    <a:pt x="44" y="142"/>
                  </a:lnTo>
                  <a:lnTo>
                    <a:pt x="42" y="142"/>
                  </a:lnTo>
                  <a:lnTo>
                    <a:pt x="42" y="144"/>
                  </a:lnTo>
                  <a:lnTo>
                    <a:pt x="40" y="144"/>
                  </a:lnTo>
                  <a:lnTo>
                    <a:pt x="38" y="144"/>
                  </a:lnTo>
                  <a:lnTo>
                    <a:pt x="36" y="144"/>
                  </a:lnTo>
                  <a:lnTo>
                    <a:pt x="36" y="146"/>
                  </a:lnTo>
                  <a:lnTo>
                    <a:pt x="34" y="148"/>
                  </a:lnTo>
                  <a:lnTo>
                    <a:pt x="34" y="150"/>
                  </a:lnTo>
                  <a:lnTo>
                    <a:pt x="34" y="152"/>
                  </a:lnTo>
                  <a:lnTo>
                    <a:pt x="32" y="152"/>
                  </a:lnTo>
                  <a:lnTo>
                    <a:pt x="32" y="150"/>
                  </a:lnTo>
                  <a:lnTo>
                    <a:pt x="32" y="152"/>
                  </a:lnTo>
                  <a:lnTo>
                    <a:pt x="30" y="152"/>
                  </a:lnTo>
                  <a:lnTo>
                    <a:pt x="28" y="152"/>
                  </a:lnTo>
                  <a:lnTo>
                    <a:pt x="26" y="152"/>
                  </a:lnTo>
                  <a:lnTo>
                    <a:pt x="24" y="152"/>
                  </a:lnTo>
                  <a:lnTo>
                    <a:pt x="24" y="148"/>
                  </a:lnTo>
                  <a:lnTo>
                    <a:pt x="24" y="142"/>
                  </a:lnTo>
                  <a:lnTo>
                    <a:pt x="24" y="140"/>
                  </a:lnTo>
                  <a:lnTo>
                    <a:pt x="24" y="138"/>
                  </a:lnTo>
                  <a:lnTo>
                    <a:pt x="24" y="136"/>
                  </a:lnTo>
                  <a:lnTo>
                    <a:pt x="24" y="134"/>
                  </a:lnTo>
                  <a:lnTo>
                    <a:pt x="22" y="134"/>
                  </a:lnTo>
                  <a:lnTo>
                    <a:pt x="20" y="134"/>
                  </a:lnTo>
                  <a:lnTo>
                    <a:pt x="16" y="134"/>
                  </a:lnTo>
                  <a:lnTo>
                    <a:pt x="8" y="134"/>
                  </a:lnTo>
                  <a:lnTo>
                    <a:pt x="0" y="134"/>
                  </a:lnTo>
                  <a:lnTo>
                    <a:pt x="0" y="132"/>
                  </a:lnTo>
                  <a:lnTo>
                    <a:pt x="0" y="128"/>
                  </a:lnTo>
                  <a:lnTo>
                    <a:pt x="0" y="128"/>
                  </a:lnTo>
                  <a:lnTo>
                    <a:pt x="0" y="124"/>
                  </a:lnTo>
                  <a:lnTo>
                    <a:pt x="0" y="122"/>
                  </a:lnTo>
                  <a:lnTo>
                    <a:pt x="0" y="120"/>
                  </a:lnTo>
                  <a:lnTo>
                    <a:pt x="0" y="118"/>
                  </a:lnTo>
                  <a:lnTo>
                    <a:pt x="0" y="116"/>
                  </a:lnTo>
                  <a:lnTo>
                    <a:pt x="0" y="112"/>
                  </a:lnTo>
                  <a:lnTo>
                    <a:pt x="0" y="110"/>
                  </a:lnTo>
                  <a:lnTo>
                    <a:pt x="0" y="108"/>
                  </a:lnTo>
                  <a:lnTo>
                    <a:pt x="0" y="106"/>
                  </a:lnTo>
                  <a:lnTo>
                    <a:pt x="0" y="104"/>
                  </a:lnTo>
                  <a:lnTo>
                    <a:pt x="0" y="102"/>
                  </a:lnTo>
                  <a:lnTo>
                    <a:pt x="0" y="100"/>
                  </a:lnTo>
                  <a:lnTo>
                    <a:pt x="0" y="98"/>
                  </a:lnTo>
                  <a:lnTo>
                    <a:pt x="0" y="94"/>
                  </a:lnTo>
                  <a:lnTo>
                    <a:pt x="0" y="90"/>
                  </a:lnTo>
                  <a:lnTo>
                    <a:pt x="0" y="88"/>
                  </a:lnTo>
                  <a:lnTo>
                    <a:pt x="0" y="86"/>
                  </a:lnTo>
                  <a:lnTo>
                    <a:pt x="0" y="78"/>
                  </a:lnTo>
                  <a:lnTo>
                    <a:pt x="0" y="72"/>
                  </a:lnTo>
                  <a:lnTo>
                    <a:pt x="0" y="68"/>
                  </a:lnTo>
                  <a:lnTo>
                    <a:pt x="0" y="64"/>
                  </a:lnTo>
                  <a:lnTo>
                    <a:pt x="0" y="60"/>
                  </a:lnTo>
                  <a:lnTo>
                    <a:pt x="0" y="54"/>
                  </a:lnTo>
                  <a:lnTo>
                    <a:pt x="0" y="52"/>
                  </a:lnTo>
                  <a:lnTo>
                    <a:pt x="0" y="50"/>
                  </a:lnTo>
                  <a:lnTo>
                    <a:pt x="0" y="46"/>
                  </a:lnTo>
                  <a:lnTo>
                    <a:pt x="0" y="42"/>
                  </a:lnTo>
                  <a:lnTo>
                    <a:pt x="0" y="40"/>
                  </a:lnTo>
                  <a:lnTo>
                    <a:pt x="0" y="38"/>
                  </a:lnTo>
                  <a:lnTo>
                    <a:pt x="0" y="36"/>
                  </a:lnTo>
                  <a:lnTo>
                    <a:pt x="0" y="34"/>
                  </a:lnTo>
                  <a:lnTo>
                    <a:pt x="0" y="32"/>
                  </a:lnTo>
                  <a:lnTo>
                    <a:pt x="0" y="32"/>
                  </a:lnTo>
                  <a:lnTo>
                    <a:pt x="0" y="30"/>
                  </a:lnTo>
                  <a:lnTo>
                    <a:pt x="0" y="28"/>
                  </a:lnTo>
                  <a:lnTo>
                    <a:pt x="0" y="24"/>
                  </a:lnTo>
                  <a:lnTo>
                    <a:pt x="0" y="22"/>
                  </a:lnTo>
                  <a:lnTo>
                    <a:pt x="0" y="20"/>
                  </a:lnTo>
                  <a:lnTo>
                    <a:pt x="0" y="18"/>
                  </a:lnTo>
                  <a:lnTo>
                    <a:pt x="0" y="16"/>
                  </a:lnTo>
                  <a:lnTo>
                    <a:pt x="0" y="14"/>
                  </a:lnTo>
                  <a:lnTo>
                    <a:pt x="0" y="10"/>
                  </a:lnTo>
                  <a:lnTo>
                    <a:pt x="0" y="4"/>
                  </a:lnTo>
                  <a:lnTo>
                    <a:pt x="0" y="0"/>
                  </a:lnTo>
                  <a:lnTo>
                    <a:pt x="2" y="0"/>
                  </a:lnTo>
                  <a:lnTo>
                    <a:pt x="4" y="0"/>
                  </a:lnTo>
                  <a:lnTo>
                    <a:pt x="10" y="0"/>
                  </a:lnTo>
                  <a:lnTo>
                    <a:pt x="12" y="0"/>
                  </a:lnTo>
                  <a:lnTo>
                    <a:pt x="14" y="0"/>
                  </a:lnTo>
                  <a:lnTo>
                    <a:pt x="16" y="0"/>
                  </a:lnTo>
                  <a:lnTo>
                    <a:pt x="18" y="0"/>
                  </a:lnTo>
                  <a:lnTo>
                    <a:pt x="20" y="0"/>
                  </a:lnTo>
                  <a:lnTo>
                    <a:pt x="30" y="0"/>
                  </a:lnTo>
                  <a:lnTo>
                    <a:pt x="34" y="0"/>
                  </a:lnTo>
                  <a:lnTo>
                    <a:pt x="38" y="0"/>
                  </a:lnTo>
                  <a:lnTo>
                    <a:pt x="40" y="0"/>
                  </a:lnTo>
                  <a:lnTo>
                    <a:pt x="42"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20" name="Freeform 287"/>
            <p:cNvSpPr>
              <a:spLocks/>
            </p:cNvSpPr>
            <p:nvPr/>
          </p:nvSpPr>
          <p:spPr bwMode="auto">
            <a:xfrm>
              <a:off x="6648450" y="4729163"/>
              <a:ext cx="387350" cy="207963"/>
            </a:xfrm>
            <a:custGeom>
              <a:avLst/>
              <a:gdLst>
                <a:gd name="T0" fmla="*/ 144 w 244"/>
                <a:gd name="T1" fmla="*/ 10 h 131"/>
                <a:gd name="T2" fmla="*/ 148 w 244"/>
                <a:gd name="T3" fmla="*/ 14 h 131"/>
                <a:gd name="T4" fmla="*/ 154 w 244"/>
                <a:gd name="T5" fmla="*/ 16 h 131"/>
                <a:gd name="T6" fmla="*/ 156 w 244"/>
                <a:gd name="T7" fmla="*/ 22 h 131"/>
                <a:gd name="T8" fmla="*/ 162 w 244"/>
                <a:gd name="T9" fmla="*/ 24 h 131"/>
                <a:gd name="T10" fmla="*/ 166 w 244"/>
                <a:gd name="T11" fmla="*/ 22 h 131"/>
                <a:gd name="T12" fmla="*/ 174 w 244"/>
                <a:gd name="T13" fmla="*/ 22 h 131"/>
                <a:gd name="T14" fmla="*/ 182 w 244"/>
                <a:gd name="T15" fmla="*/ 20 h 131"/>
                <a:gd name="T16" fmla="*/ 188 w 244"/>
                <a:gd name="T17" fmla="*/ 18 h 131"/>
                <a:gd name="T18" fmla="*/ 190 w 244"/>
                <a:gd name="T19" fmla="*/ 22 h 131"/>
                <a:gd name="T20" fmla="*/ 194 w 244"/>
                <a:gd name="T21" fmla="*/ 26 h 131"/>
                <a:gd name="T22" fmla="*/ 202 w 244"/>
                <a:gd name="T23" fmla="*/ 34 h 131"/>
                <a:gd name="T24" fmla="*/ 216 w 244"/>
                <a:gd name="T25" fmla="*/ 56 h 131"/>
                <a:gd name="T26" fmla="*/ 226 w 244"/>
                <a:gd name="T27" fmla="*/ 70 h 131"/>
                <a:gd name="T28" fmla="*/ 236 w 244"/>
                <a:gd name="T29" fmla="*/ 84 h 131"/>
                <a:gd name="T30" fmla="*/ 242 w 244"/>
                <a:gd name="T31" fmla="*/ 98 h 131"/>
                <a:gd name="T32" fmla="*/ 240 w 244"/>
                <a:gd name="T33" fmla="*/ 107 h 131"/>
                <a:gd name="T34" fmla="*/ 232 w 244"/>
                <a:gd name="T35" fmla="*/ 123 h 131"/>
                <a:gd name="T36" fmla="*/ 218 w 244"/>
                <a:gd name="T37" fmla="*/ 131 h 131"/>
                <a:gd name="T38" fmla="*/ 214 w 244"/>
                <a:gd name="T39" fmla="*/ 125 h 131"/>
                <a:gd name="T40" fmla="*/ 218 w 244"/>
                <a:gd name="T41" fmla="*/ 121 h 131"/>
                <a:gd name="T42" fmla="*/ 210 w 244"/>
                <a:gd name="T43" fmla="*/ 111 h 131"/>
                <a:gd name="T44" fmla="*/ 194 w 244"/>
                <a:gd name="T45" fmla="*/ 111 h 131"/>
                <a:gd name="T46" fmla="*/ 182 w 244"/>
                <a:gd name="T47" fmla="*/ 115 h 131"/>
                <a:gd name="T48" fmla="*/ 180 w 244"/>
                <a:gd name="T49" fmla="*/ 113 h 131"/>
                <a:gd name="T50" fmla="*/ 176 w 244"/>
                <a:gd name="T51" fmla="*/ 109 h 131"/>
                <a:gd name="T52" fmla="*/ 160 w 244"/>
                <a:gd name="T53" fmla="*/ 111 h 131"/>
                <a:gd name="T54" fmla="*/ 144 w 244"/>
                <a:gd name="T55" fmla="*/ 113 h 131"/>
                <a:gd name="T56" fmla="*/ 144 w 244"/>
                <a:gd name="T57" fmla="*/ 113 h 131"/>
                <a:gd name="T58" fmla="*/ 136 w 244"/>
                <a:gd name="T59" fmla="*/ 115 h 131"/>
                <a:gd name="T60" fmla="*/ 128 w 244"/>
                <a:gd name="T61" fmla="*/ 109 h 131"/>
                <a:gd name="T62" fmla="*/ 124 w 244"/>
                <a:gd name="T63" fmla="*/ 119 h 131"/>
                <a:gd name="T64" fmla="*/ 134 w 244"/>
                <a:gd name="T65" fmla="*/ 123 h 131"/>
                <a:gd name="T66" fmla="*/ 120 w 244"/>
                <a:gd name="T67" fmla="*/ 121 h 131"/>
                <a:gd name="T68" fmla="*/ 106 w 244"/>
                <a:gd name="T69" fmla="*/ 117 h 131"/>
                <a:gd name="T70" fmla="*/ 96 w 244"/>
                <a:gd name="T71" fmla="*/ 113 h 131"/>
                <a:gd name="T72" fmla="*/ 88 w 244"/>
                <a:gd name="T73" fmla="*/ 102 h 131"/>
                <a:gd name="T74" fmla="*/ 86 w 244"/>
                <a:gd name="T75" fmla="*/ 113 h 131"/>
                <a:gd name="T76" fmla="*/ 74 w 244"/>
                <a:gd name="T77" fmla="*/ 102 h 131"/>
                <a:gd name="T78" fmla="*/ 70 w 244"/>
                <a:gd name="T79" fmla="*/ 94 h 131"/>
                <a:gd name="T80" fmla="*/ 60 w 244"/>
                <a:gd name="T81" fmla="*/ 96 h 131"/>
                <a:gd name="T82" fmla="*/ 56 w 244"/>
                <a:gd name="T83" fmla="*/ 92 h 131"/>
                <a:gd name="T84" fmla="*/ 46 w 244"/>
                <a:gd name="T85" fmla="*/ 90 h 131"/>
                <a:gd name="T86" fmla="*/ 42 w 244"/>
                <a:gd name="T87" fmla="*/ 84 h 131"/>
                <a:gd name="T88" fmla="*/ 34 w 244"/>
                <a:gd name="T89" fmla="*/ 86 h 131"/>
                <a:gd name="T90" fmla="*/ 32 w 244"/>
                <a:gd name="T91" fmla="*/ 74 h 131"/>
                <a:gd name="T92" fmla="*/ 36 w 244"/>
                <a:gd name="T93" fmla="*/ 64 h 131"/>
                <a:gd name="T94" fmla="*/ 36 w 244"/>
                <a:gd name="T95" fmla="*/ 52 h 131"/>
                <a:gd name="T96" fmla="*/ 28 w 244"/>
                <a:gd name="T97" fmla="*/ 52 h 131"/>
                <a:gd name="T98" fmla="*/ 18 w 244"/>
                <a:gd name="T99" fmla="*/ 52 h 131"/>
                <a:gd name="T100" fmla="*/ 6 w 244"/>
                <a:gd name="T101" fmla="*/ 44 h 131"/>
                <a:gd name="T102" fmla="*/ 2 w 244"/>
                <a:gd name="T103" fmla="*/ 34 h 131"/>
                <a:gd name="T104" fmla="*/ 4 w 244"/>
                <a:gd name="T105" fmla="*/ 28 h 131"/>
                <a:gd name="T106" fmla="*/ 12 w 244"/>
                <a:gd name="T107" fmla="*/ 16 h 131"/>
                <a:gd name="T108" fmla="*/ 28 w 244"/>
                <a:gd name="T109" fmla="*/ 4 h 131"/>
                <a:gd name="T110" fmla="*/ 48 w 244"/>
                <a:gd name="T111" fmla="*/ 6 h 131"/>
                <a:gd name="T112" fmla="*/ 80 w 244"/>
                <a:gd name="T113" fmla="*/ 12 h 131"/>
                <a:gd name="T114" fmla="*/ 98 w 244"/>
                <a:gd name="T115" fmla="*/ 16 h 131"/>
                <a:gd name="T116" fmla="*/ 122 w 244"/>
                <a:gd name="T117" fmla="*/ 8 h 131"/>
                <a:gd name="T118" fmla="*/ 134 w 244"/>
                <a:gd name="T119" fmla="*/ 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4" h="131">
                  <a:moveTo>
                    <a:pt x="138" y="4"/>
                  </a:moveTo>
                  <a:lnTo>
                    <a:pt x="138" y="6"/>
                  </a:lnTo>
                  <a:lnTo>
                    <a:pt x="138" y="8"/>
                  </a:lnTo>
                  <a:lnTo>
                    <a:pt x="138" y="10"/>
                  </a:lnTo>
                  <a:lnTo>
                    <a:pt x="140" y="10"/>
                  </a:lnTo>
                  <a:lnTo>
                    <a:pt x="142" y="10"/>
                  </a:lnTo>
                  <a:lnTo>
                    <a:pt x="142" y="8"/>
                  </a:lnTo>
                  <a:lnTo>
                    <a:pt x="144" y="8"/>
                  </a:lnTo>
                  <a:lnTo>
                    <a:pt x="144" y="10"/>
                  </a:lnTo>
                  <a:lnTo>
                    <a:pt x="144" y="10"/>
                  </a:lnTo>
                  <a:lnTo>
                    <a:pt x="144" y="12"/>
                  </a:lnTo>
                  <a:lnTo>
                    <a:pt x="146" y="12"/>
                  </a:lnTo>
                  <a:lnTo>
                    <a:pt x="146" y="10"/>
                  </a:lnTo>
                  <a:lnTo>
                    <a:pt x="148" y="10"/>
                  </a:lnTo>
                  <a:lnTo>
                    <a:pt x="148" y="12"/>
                  </a:lnTo>
                  <a:lnTo>
                    <a:pt x="146" y="12"/>
                  </a:lnTo>
                  <a:lnTo>
                    <a:pt x="146" y="14"/>
                  </a:lnTo>
                  <a:lnTo>
                    <a:pt x="148" y="14"/>
                  </a:lnTo>
                  <a:lnTo>
                    <a:pt x="146" y="14"/>
                  </a:lnTo>
                  <a:lnTo>
                    <a:pt x="146" y="16"/>
                  </a:lnTo>
                  <a:lnTo>
                    <a:pt x="146" y="18"/>
                  </a:lnTo>
                  <a:lnTo>
                    <a:pt x="148" y="18"/>
                  </a:lnTo>
                  <a:lnTo>
                    <a:pt x="148" y="16"/>
                  </a:lnTo>
                  <a:lnTo>
                    <a:pt x="150" y="16"/>
                  </a:lnTo>
                  <a:lnTo>
                    <a:pt x="152" y="16"/>
                  </a:lnTo>
                  <a:lnTo>
                    <a:pt x="154" y="14"/>
                  </a:lnTo>
                  <a:lnTo>
                    <a:pt x="154" y="16"/>
                  </a:lnTo>
                  <a:lnTo>
                    <a:pt x="152" y="18"/>
                  </a:lnTo>
                  <a:lnTo>
                    <a:pt x="150" y="18"/>
                  </a:lnTo>
                  <a:lnTo>
                    <a:pt x="150" y="20"/>
                  </a:lnTo>
                  <a:lnTo>
                    <a:pt x="152" y="20"/>
                  </a:lnTo>
                  <a:lnTo>
                    <a:pt x="152" y="22"/>
                  </a:lnTo>
                  <a:lnTo>
                    <a:pt x="152" y="24"/>
                  </a:lnTo>
                  <a:lnTo>
                    <a:pt x="154" y="24"/>
                  </a:lnTo>
                  <a:lnTo>
                    <a:pt x="154" y="22"/>
                  </a:lnTo>
                  <a:lnTo>
                    <a:pt x="156" y="22"/>
                  </a:lnTo>
                  <a:lnTo>
                    <a:pt x="158" y="22"/>
                  </a:lnTo>
                  <a:lnTo>
                    <a:pt x="158" y="24"/>
                  </a:lnTo>
                  <a:lnTo>
                    <a:pt x="160" y="24"/>
                  </a:lnTo>
                  <a:lnTo>
                    <a:pt x="160" y="26"/>
                  </a:lnTo>
                  <a:lnTo>
                    <a:pt x="160" y="28"/>
                  </a:lnTo>
                  <a:lnTo>
                    <a:pt x="160" y="26"/>
                  </a:lnTo>
                  <a:lnTo>
                    <a:pt x="160" y="24"/>
                  </a:lnTo>
                  <a:lnTo>
                    <a:pt x="160" y="22"/>
                  </a:lnTo>
                  <a:lnTo>
                    <a:pt x="162" y="24"/>
                  </a:lnTo>
                  <a:lnTo>
                    <a:pt x="162" y="22"/>
                  </a:lnTo>
                  <a:lnTo>
                    <a:pt x="160" y="22"/>
                  </a:lnTo>
                  <a:lnTo>
                    <a:pt x="160" y="20"/>
                  </a:lnTo>
                  <a:lnTo>
                    <a:pt x="160" y="18"/>
                  </a:lnTo>
                  <a:lnTo>
                    <a:pt x="160" y="20"/>
                  </a:lnTo>
                  <a:lnTo>
                    <a:pt x="162" y="20"/>
                  </a:lnTo>
                  <a:lnTo>
                    <a:pt x="164" y="20"/>
                  </a:lnTo>
                  <a:lnTo>
                    <a:pt x="166" y="20"/>
                  </a:lnTo>
                  <a:lnTo>
                    <a:pt x="166" y="22"/>
                  </a:lnTo>
                  <a:lnTo>
                    <a:pt x="166" y="20"/>
                  </a:lnTo>
                  <a:lnTo>
                    <a:pt x="168" y="20"/>
                  </a:lnTo>
                  <a:lnTo>
                    <a:pt x="168" y="18"/>
                  </a:lnTo>
                  <a:lnTo>
                    <a:pt x="168" y="16"/>
                  </a:lnTo>
                  <a:lnTo>
                    <a:pt x="168" y="18"/>
                  </a:lnTo>
                  <a:lnTo>
                    <a:pt x="170" y="18"/>
                  </a:lnTo>
                  <a:lnTo>
                    <a:pt x="172" y="20"/>
                  </a:lnTo>
                  <a:lnTo>
                    <a:pt x="174" y="20"/>
                  </a:lnTo>
                  <a:lnTo>
                    <a:pt x="174" y="22"/>
                  </a:lnTo>
                  <a:lnTo>
                    <a:pt x="176" y="22"/>
                  </a:lnTo>
                  <a:lnTo>
                    <a:pt x="178" y="22"/>
                  </a:lnTo>
                  <a:lnTo>
                    <a:pt x="178" y="24"/>
                  </a:lnTo>
                  <a:lnTo>
                    <a:pt x="180" y="24"/>
                  </a:lnTo>
                  <a:lnTo>
                    <a:pt x="180" y="22"/>
                  </a:lnTo>
                  <a:lnTo>
                    <a:pt x="180" y="20"/>
                  </a:lnTo>
                  <a:lnTo>
                    <a:pt x="180" y="18"/>
                  </a:lnTo>
                  <a:lnTo>
                    <a:pt x="182" y="18"/>
                  </a:lnTo>
                  <a:lnTo>
                    <a:pt x="182" y="20"/>
                  </a:lnTo>
                  <a:lnTo>
                    <a:pt x="184" y="20"/>
                  </a:lnTo>
                  <a:lnTo>
                    <a:pt x="186" y="20"/>
                  </a:lnTo>
                  <a:lnTo>
                    <a:pt x="186" y="22"/>
                  </a:lnTo>
                  <a:lnTo>
                    <a:pt x="184" y="22"/>
                  </a:lnTo>
                  <a:lnTo>
                    <a:pt x="184" y="24"/>
                  </a:lnTo>
                  <a:lnTo>
                    <a:pt x="186" y="24"/>
                  </a:lnTo>
                  <a:lnTo>
                    <a:pt x="186" y="22"/>
                  </a:lnTo>
                  <a:lnTo>
                    <a:pt x="188" y="20"/>
                  </a:lnTo>
                  <a:lnTo>
                    <a:pt x="188" y="18"/>
                  </a:lnTo>
                  <a:lnTo>
                    <a:pt x="186" y="18"/>
                  </a:lnTo>
                  <a:lnTo>
                    <a:pt x="184" y="18"/>
                  </a:lnTo>
                  <a:lnTo>
                    <a:pt x="186" y="18"/>
                  </a:lnTo>
                  <a:lnTo>
                    <a:pt x="186" y="16"/>
                  </a:lnTo>
                  <a:lnTo>
                    <a:pt x="188" y="16"/>
                  </a:lnTo>
                  <a:lnTo>
                    <a:pt x="188" y="18"/>
                  </a:lnTo>
                  <a:lnTo>
                    <a:pt x="190" y="18"/>
                  </a:lnTo>
                  <a:lnTo>
                    <a:pt x="190" y="20"/>
                  </a:lnTo>
                  <a:lnTo>
                    <a:pt x="190" y="22"/>
                  </a:lnTo>
                  <a:lnTo>
                    <a:pt x="190" y="24"/>
                  </a:lnTo>
                  <a:lnTo>
                    <a:pt x="188" y="24"/>
                  </a:lnTo>
                  <a:lnTo>
                    <a:pt x="188" y="26"/>
                  </a:lnTo>
                  <a:lnTo>
                    <a:pt x="188" y="28"/>
                  </a:lnTo>
                  <a:lnTo>
                    <a:pt x="190" y="28"/>
                  </a:lnTo>
                  <a:lnTo>
                    <a:pt x="192" y="28"/>
                  </a:lnTo>
                  <a:lnTo>
                    <a:pt x="192" y="28"/>
                  </a:lnTo>
                  <a:lnTo>
                    <a:pt x="194" y="28"/>
                  </a:lnTo>
                  <a:lnTo>
                    <a:pt x="194" y="26"/>
                  </a:lnTo>
                  <a:lnTo>
                    <a:pt x="194" y="24"/>
                  </a:lnTo>
                  <a:lnTo>
                    <a:pt x="196" y="24"/>
                  </a:lnTo>
                  <a:lnTo>
                    <a:pt x="196" y="26"/>
                  </a:lnTo>
                  <a:lnTo>
                    <a:pt x="196" y="28"/>
                  </a:lnTo>
                  <a:lnTo>
                    <a:pt x="196" y="30"/>
                  </a:lnTo>
                  <a:lnTo>
                    <a:pt x="196" y="32"/>
                  </a:lnTo>
                  <a:lnTo>
                    <a:pt x="198" y="34"/>
                  </a:lnTo>
                  <a:lnTo>
                    <a:pt x="200" y="34"/>
                  </a:lnTo>
                  <a:lnTo>
                    <a:pt x="202" y="34"/>
                  </a:lnTo>
                  <a:lnTo>
                    <a:pt x="204" y="34"/>
                  </a:lnTo>
                  <a:lnTo>
                    <a:pt x="204" y="34"/>
                  </a:lnTo>
                  <a:lnTo>
                    <a:pt x="204" y="36"/>
                  </a:lnTo>
                  <a:lnTo>
                    <a:pt x="204" y="38"/>
                  </a:lnTo>
                  <a:lnTo>
                    <a:pt x="206" y="38"/>
                  </a:lnTo>
                  <a:lnTo>
                    <a:pt x="206" y="40"/>
                  </a:lnTo>
                  <a:lnTo>
                    <a:pt x="212" y="50"/>
                  </a:lnTo>
                  <a:lnTo>
                    <a:pt x="214" y="52"/>
                  </a:lnTo>
                  <a:lnTo>
                    <a:pt x="216" y="56"/>
                  </a:lnTo>
                  <a:lnTo>
                    <a:pt x="218" y="58"/>
                  </a:lnTo>
                  <a:lnTo>
                    <a:pt x="218" y="60"/>
                  </a:lnTo>
                  <a:lnTo>
                    <a:pt x="220" y="60"/>
                  </a:lnTo>
                  <a:lnTo>
                    <a:pt x="220" y="62"/>
                  </a:lnTo>
                  <a:lnTo>
                    <a:pt x="222" y="64"/>
                  </a:lnTo>
                  <a:lnTo>
                    <a:pt x="222" y="66"/>
                  </a:lnTo>
                  <a:lnTo>
                    <a:pt x="224" y="66"/>
                  </a:lnTo>
                  <a:lnTo>
                    <a:pt x="224" y="68"/>
                  </a:lnTo>
                  <a:lnTo>
                    <a:pt x="226" y="70"/>
                  </a:lnTo>
                  <a:lnTo>
                    <a:pt x="226" y="72"/>
                  </a:lnTo>
                  <a:lnTo>
                    <a:pt x="228" y="72"/>
                  </a:lnTo>
                  <a:lnTo>
                    <a:pt x="228" y="74"/>
                  </a:lnTo>
                  <a:lnTo>
                    <a:pt x="228" y="76"/>
                  </a:lnTo>
                  <a:lnTo>
                    <a:pt x="230" y="76"/>
                  </a:lnTo>
                  <a:lnTo>
                    <a:pt x="232" y="78"/>
                  </a:lnTo>
                  <a:lnTo>
                    <a:pt x="232" y="80"/>
                  </a:lnTo>
                  <a:lnTo>
                    <a:pt x="234" y="82"/>
                  </a:lnTo>
                  <a:lnTo>
                    <a:pt x="236" y="84"/>
                  </a:lnTo>
                  <a:lnTo>
                    <a:pt x="236" y="86"/>
                  </a:lnTo>
                  <a:lnTo>
                    <a:pt x="238" y="86"/>
                  </a:lnTo>
                  <a:lnTo>
                    <a:pt x="238" y="88"/>
                  </a:lnTo>
                  <a:lnTo>
                    <a:pt x="240" y="90"/>
                  </a:lnTo>
                  <a:lnTo>
                    <a:pt x="242" y="92"/>
                  </a:lnTo>
                  <a:lnTo>
                    <a:pt x="242" y="94"/>
                  </a:lnTo>
                  <a:lnTo>
                    <a:pt x="242" y="96"/>
                  </a:lnTo>
                  <a:lnTo>
                    <a:pt x="242" y="96"/>
                  </a:lnTo>
                  <a:lnTo>
                    <a:pt x="242" y="98"/>
                  </a:lnTo>
                  <a:lnTo>
                    <a:pt x="244" y="98"/>
                  </a:lnTo>
                  <a:lnTo>
                    <a:pt x="244" y="100"/>
                  </a:lnTo>
                  <a:lnTo>
                    <a:pt x="244" y="102"/>
                  </a:lnTo>
                  <a:lnTo>
                    <a:pt x="244" y="105"/>
                  </a:lnTo>
                  <a:lnTo>
                    <a:pt x="242" y="102"/>
                  </a:lnTo>
                  <a:lnTo>
                    <a:pt x="242" y="102"/>
                  </a:lnTo>
                  <a:lnTo>
                    <a:pt x="242" y="105"/>
                  </a:lnTo>
                  <a:lnTo>
                    <a:pt x="242" y="107"/>
                  </a:lnTo>
                  <a:lnTo>
                    <a:pt x="240" y="107"/>
                  </a:lnTo>
                  <a:lnTo>
                    <a:pt x="240" y="109"/>
                  </a:lnTo>
                  <a:lnTo>
                    <a:pt x="240" y="111"/>
                  </a:lnTo>
                  <a:lnTo>
                    <a:pt x="238" y="113"/>
                  </a:lnTo>
                  <a:lnTo>
                    <a:pt x="236" y="115"/>
                  </a:lnTo>
                  <a:lnTo>
                    <a:pt x="236" y="117"/>
                  </a:lnTo>
                  <a:lnTo>
                    <a:pt x="234" y="119"/>
                  </a:lnTo>
                  <a:lnTo>
                    <a:pt x="234" y="121"/>
                  </a:lnTo>
                  <a:lnTo>
                    <a:pt x="232" y="121"/>
                  </a:lnTo>
                  <a:lnTo>
                    <a:pt x="232" y="123"/>
                  </a:lnTo>
                  <a:lnTo>
                    <a:pt x="230" y="125"/>
                  </a:lnTo>
                  <a:lnTo>
                    <a:pt x="230" y="127"/>
                  </a:lnTo>
                  <a:lnTo>
                    <a:pt x="228" y="129"/>
                  </a:lnTo>
                  <a:lnTo>
                    <a:pt x="228" y="131"/>
                  </a:lnTo>
                  <a:lnTo>
                    <a:pt x="226" y="131"/>
                  </a:lnTo>
                  <a:lnTo>
                    <a:pt x="224" y="131"/>
                  </a:lnTo>
                  <a:lnTo>
                    <a:pt x="222" y="131"/>
                  </a:lnTo>
                  <a:lnTo>
                    <a:pt x="220" y="131"/>
                  </a:lnTo>
                  <a:lnTo>
                    <a:pt x="218" y="131"/>
                  </a:lnTo>
                  <a:lnTo>
                    <a:pt x="218" y="129"/>
                  </a:lnTo>
                  <a:lnTo>
                    <a:pt x="216" y="129"/>
                  </a:lnTo>
                  <a:lnTo>
                    <a:pt x="214" y="129"/>
                  </a:lnTo>
                  <a:lnTo>
                    <a:pt x="214" y="127"/>
                  </a:lnTo>
                  <a:lnTo>
                    <a:pt x="212" y="127"/>
                  </a:lnTo>
                  <a:lnTo>
                    <a:pt x="210" y="127"/>
                  </a:lnTo>
                  <a:lnTo>
                    <a:pt x="210" y="125"/>
                  </a:lnTo>
                  <a:lnTo>
                    <a:pt x="212" y="125"/>
                  </a:lnTo>
                  <a:lnTo>
                    <a:pt x="214" y="125"/>
                  </a:lnTo>
                  <a:lnTo>
                    <a:pt x="214" y="127"/>
                  </a:lnTo>
                  <a:lnTo>
                    <a:pt x="216" y="127"/>
                  </a:lnTo>
                  <a:lnTo>
                    <a:pt x="218" y="127"/>
                  </a:lnTo>
                  <a:lnTo>
                    <a:pt x="218" y="125"/>
                  </a:lnTo>
                  <a:lnTo>
                    <a:pt x="218" y="123"/>
                  </a:lnTo>
                  <a:lnTo>
                    <a:pt x="216" y="123"/>
                  </a:lnTo>
                  <a:lnTo>
                    <a:pt x="218" y="121"/>
                  </a:lnTo>
                  <a:lnTo>
                    <a:pt x="218" y="119"/>
                  </a:lnTo>
                  <a:lnTo>
                    <a:pt x="218" y="121"/>
                  </a:lnTo>
                  <a:lnTo>
                    <a:pt x="216" y="121"/>
                  </a:lnTo>
                  <a:lnTo>
                    <a:pt x="214" y="121"/>
                  </a:lnTo>
                  <a:lnTo>
                    <a:pt x="214" y="119"/>
                  </a:lnTo>
                  <a:lnTo>
                    <a:pt x="212" y="119"/>
                  </a:lnTo>
                  <a:lnTo>
                    <a:pt x="212" y="117"/>
                  </a:lnTo>
                  <a:lnTo>
                    <a:pt x="210" y="117"/>
                  </a:lnTo>
                  <a:lnTo>
                    <a:pt x="210" y="115"/>
                  </a:lnTo>
                  <a:lnTo>
                    <a:pt x="210" y="113"/>
                  </a:lnTo>
                  <a:lnTo>
                    <a:pt x="210" y="111"/>
                  </a:lnTo>
                  <a:lnTo>
                    <a:pt x="208" y="111"/>
                  </a:lnTo>
                  <a:lnTo>
                    <a:pt x="206" y="109"/>
                  </a:lnTo>
                  <a:lnTo>
                    <a:pt x="204" y="109"/>
                  </a:lnTo>
                  <a:lnTo>
                    <a:pt x="202" y="109"/>
                  </a:lnTo>
                  <a:lnTo>
                    <a:pt x="200" y="109"/>
                  </a:lnTo>
                  <a:lnTo>
                    <a:pt x="198" y="109"/>
                  </a:lnTo>
                  <a:lnTo>
                    <a:pt x="196" y="109"/>
                  </a:lnTo>
                  <a:lnTo>
                    <a:pt x="196" y="111"/>
                  </a:lnTo>
                  <a:lnTo>
                    <a:pt x="194" y="111"/>
                  </a:lnTo>
                  <a:lnTo>
                    <a:pt x="192" y="111"/>
                  </a:lnTo>
                  <a:lnTo>
                    <a:pt x="192" y="111"/>
                  </a:lnTo>
                  <a:lnTo>
                    <a:pt x="190" y="111"/>
                  </a:lnTo>
                  <a:lnTo>
                    <a:pt x="190" y="113"/>
                  </a:lnTo>
                  <a:lnTo>
                    <a:pt x="188" y="113"/>
                  </a:lnTo>
                  <a:lnTo>
                    <a:pt x="186" y="113"/>
                  </a:lnTo>
                  <a:lnTo>
                    <a:pt x="186" y="115"/>
                  </a:lnTo>
                  <a:lnTo>
                    <a:pt x="184" y="115"/>
                  </a:lnTo>
                  <a:lnTo>
                    <a:pt x="182" y="115"/>
                  </a:lnTo>
                  <a:lnTo>
                    <a:pt x="178" y="119"/>
                  </a:lnTo>
                  <a:lnTo>
                    <a:pt x="176" y="119"/>
                  </a:lnTo>
                  <a:lnTo>
                    <a:pt x="174" y="119"/>
                  </a:lnTo>
                  <a:lnTo>
                    <a:pt x="176" y="119"/>
                  </a:lnTo>
                  <a:lnTo>
                    <a:pt x="174" y="119"/>
                  </a:lnTo>
                  <a:lnTo>
                    <a:pt x="176" y="117"/>
                  </a:lnTo>
                  <a:lnTo>
                    <a:pt x="178" y="115"/>
                  </a:lnTo>
                  <a:lnTo>
                    <a:pt x="180" y="115"/>
                  </a:lnTo>
                  <a:lnTo>
                    <a:pt x="180" y="113"/>
                  </a:lnTo>
                  <a:lnTo>
                    <a:pt x="182" y="113"/>
                  </a:lnTo>
                  <a:lnTo>
                    <a:pt x="184" y="111"/>
                  </a:lnTo>
                  <a:lnTo>
                    <a:pt x="182" y="111"/>
                  </a:lnTo>
                  <a:lnTo>
                    <a:pt x="182" y="109"/>
                  </a:lnTo>
                  <a:lnTo>
                    <a:pt x="182" y="107"/>
                  </a:lnTo>
                  <a:lnTo>
                    <a:pt x="180" y="107"/>
                  </a:lnTo>
                  <a:lnTo>
                    <a:pt x="180" y="109"/>
                  </a:lnTo>
                  <a:lnTo>
                    <a:pt x="178" y="109"/>
                  </a:lnTo>
                  <a:lnTo>
                    <a:pt x="176" y="109"/>
                  </a:lnTo>
                  <a:lnTo>
                    <a:pt x="174" y="109"/>
                  </a:lnTo>
                  <a:lnTo>
                    <a:pt x="172" y="109"/>
                  </a:lnTo>
                  <a:lnTo>
                    <a:pt x="172" y="111"/>
                  </a:lnTo>
                  <a:lnTo>
                    <a:pt x="170" y="111"/>
                  </a:lnTo>
                  <a:lnTo>
                    <a:pt x="168" y="111"/>
                  </a:lnTo>
                  <a:lnTo>
                    <a:pt x="166" y="111"/>
                  </a:lnTo>
                  <a:lnTo>
                    <a:pt x="164" y="111"/>
                  </a:lnTo>
                  <a:lnTo>
                    <a:pt x="162" y="111"/>
                  </a:lnTo>
                  <a:lnTo>
                    <a:pt x="160" y="111"/>
                  </a:lnTo>
                  <a:lnTo>
                    <a:pt x="158" y="111"/>
                  </a:lnTo>
                  <a:lnTo>
                    <a:pt x="156" y="111"/>
                  </a:lnTo>
                  <a:lnTo>
                    <a:pt x="156" y="113"/>
                  </a:lnTo>
                  <a:lnTo>
                    <a:pt x="154" y="113"/>
                  </a:lnTo>
                  <a:lnTo>
                    <a:pt x="152" y="113"/>
                  </a:lnTo>
                  <a:lnTo>
                    <a:pt x="150" y="113"/>
                  </a:lnTo>
                  <a:lnTo>
                    <a:pt x="148" y="113"/>
                  </a:lnTo>
                  <a:lnTo>
                    <a:pt x="146" y="113"/>
                  </a:lnTo>
                  <a:lnTo>
                    <a:pt x="144" y="113"/>
                  </a:lnTo>
                  <a:lnTo>
                    <a:pt x="144" y="111"/>
                  </a:lnTo>
                  <a:lnTo>
                    <a:pt x="144" y="111"/>
                  </a:lnTo>
                  <a:lnTo>
                    <a:pt x="144" y="109"/>
                  </a:lnTo>
                  <a:lnTo>
                    <a:pt x="144" y="111"/>
                  </a:lnTo>
                  <a:lnTo>
                    <a:pt x="144" y="109"/>
                  </a:lnTo>
                  <a:lnTo>
                    <a:pt x="144" y="111"/>
                  </a:lnTo>
                  <a:lnTo>
                    <a:pt x="142" y="111"/>
                  </a:lnTo>
                  <a:lnTo>
                    <a:pt x="144" y="111"/>
                  </a:lnTo>
                  <a:lnTo>
                    <a:pt x="144" y="113"/>
                  </a:lnTo>
                  <a:lnTo>
                    <a:pt x="144" y="115"/>
                  </a:lnTo>
                  <a:lnTo>
                    <a:pt x="142" y="117"/>
                  </a:lnTo>
                  <a:lnTo>
                    <a:pt x="142" y="115"/>
                  </a:lnTo>
                  <a:lnTo>
                    <a:pt x="140" y="113"/>
                  </a:lnTo>
                  <a:lnTo>
                    <a:pt x="140" y="115"/>
                  </a:lnTo>
                  <a:lnTo>
                    <a:pt x="138" y="115"/>
                  </a:lnTo>
                  <a:lnTo>
                    <a:pt x="138" y="117"/>
                  </a:lnTo>
                  <a:lnTo>
                    <a:pt x="136" y="117"/>
                  </a:lnTo>
                  <a:lnTo>
                    <a:pt x="136" y="115"/>
                  </a:lnTo>
                  <a:lnTo>
                    <a:pt x="136" y="113"/>
                  </a:lnTo>
                  <a:lnTo>
                    <a:pt x="136" y="111"/>
                  </a:lnTo>
                  <a:lnTo>
                    <a:pt x="134" y="111"/>
                  </a:lnTo>
                  <a:lnTo>
                    <a:pt x="134" y="109"/>
                  </a:lnTo>
                  <a:lnTo>
                    <a:pt x="132" y="109"/>
                  </a:lnTo>
                  <a:lnTo>
                    <a:pt x="132" y="107"/>
                  </a:lnTo>
                  <a:lnTo>
                    <a:pt x="130" y="109"/>
                  </a:lnTo>
                  <a:lnTo>
                    <a:pt x="128" y="111"/>
                  </a:lnTo>
                  <a:lnTo>
                    <a:pt x="128" y="109"/>
                  </a:lnTo>
                  <a:lnTo>
                    <a:pt x="128" y="111"/>
                  </a:lnTo>
                  <a:lnTo>
                    <a:pt x="126" y="111"/>
                  </a:lnTo>
                  <a:lnTo>
                    <a:pt x="126" y="113"/>
                  </a:lnTo>
                  <a:lnTo>
                    <a:pt x="124" y="113"/>
                  </a:lnTo>
                  <a:lnTo>
                    <a:pt x="126" y="113"/>
                  </a:lnTo>
                  <a:lnTo>
                    <a:pt x="124" y="113"/>
                  </a:lnTo>
                  <a:lnTo>
                    <a:pt x="124" y="115"/>
                  </a:lnTo>
                  <a:lnTo>
                    <a:pt x="124" y="117"/>
                  </a:lnTo>
                  <a:lnTo>
                    <a:pt x="124" y="119"/>
                  </a:lnTo>
                  <a:lnTo>
                    <a:pt x="126" y="119"/>
                  </a:lnTo>
                  <a:lnTo>
                    <a:pt x="128" y="119"/>
                  </a:lnTo>
                  <a:lnTo>
                    <a:pt x="130" y="119"/>
                  </a:lnTo>
                  <a:lnTo>
                    <a:pt x="130" y="121"/>
                  </a:lnTo>
                  <a:lnTo>
                    <a:pt x="132" y="121"/>
                  </a:lnTo>
                  <a:lnTo>
                    <a:pt x="134" y="121"/>
                  </a:lnTo>
                  <a:lnTo>
                    <a:pt x="134" y="123"/>
                  </a:lnTo>
                  <a:lnTo>
                    <a:pt x="134" y="125"/>
                  </a:lnTo>
                  <a:lnTo>
                    <a:pt x="134" y="123"/>
                  </a:lnTo>
                  <a:lnTo>
                    <a:pt x="132" y="123"/>
                  </a:lnTo>
                  <a:lnTo>
                    <a:pt x="130" y="123"/>
                  </a:lnTo>
                  <a:lnTo>
                    <a:pt x="130" y="121"/>
                  </a:lnTo>
                  <a:lnTo>
                    <a:pt x="128" y="123"/>
                  </a:lnTo>
                  <a:lnTo>
                    <a:pt x="126" y="123"/>
                  </a:lnTo>
                  <a:lnTo>
                    <a:pt x="126" y="121"/>
                  </a:lnTo>
                  <a:lnTo>
                    <a:pt x="124" y="121"/>
                  </a:lnTo>
                  <a:lnTo>
                    <a:pt x="122" y="121"/>
                  </a:lnTo>
                  <a:lnTo>
                    <a:pt x="120" y="121"/>
                  </a:lnTo>
                  <a:lnTo>
                    <a:pt x="118" y="121"/>
                  </a:lnTo>
                  <a:lnTo>
                    <a:pt x="118" y="119"/>
                  </a:lnTo>
                  <a:lnTo>
                    <a:pt x="116" y="119"/>
                  </a:lnTo>
                  <a:lnTo>
                    <a:pt x="116" y="117"/>
                  </a:lnTo>
                  <a:lnTo>
                    <a:pt x="114" y="117"/>
                  </a:lnTo>
                  <a:lnTo>
                    <a:pt x="112" y="117"/>
                  </a:lnTo>
                  <a:lnTo>
                    <a:pt x="110" y="117"/>
                  </a:lnTo>
                  <a:lnTo>
                    <a:pt x="108" y="117"/>
                  </a:lnTo>
                  <a:lnTo>
                    <a:pt x="106" y="117"/>
                  </a:lnTo>
                  <a:lnTo>
                    <a:pt x="104" y="117"/>
                  </a:lnTo>
                  <a:lnTo>
                    <a:pt x="102" y="117"/>
                  </a:lnTo>
                  <a:lnTo>
                    <a:pt x="102" y="119"/>
                  </a:lnTo>
                  <a:lnTo>
                    <a:pt x="100" y="119"/>
                  </a:lnTo>
                  <a:lnTo>
                    <a:pt x="100" y="117"/>
                  </a:lnTo>
                  <a:lnTo>
                    <a:pt x="98" y="117"/>
                  </a:lnTo>
                  <a:lnTo>
                    <a:pt x="98" y="115"/>
                  </a:lnTo>
                  <a:lnTo>
                    <a:pt x="98" y="113"/>
                  </a:lnTo>
                  <a:lnTo>
                    <a:pt x="96" y="113"/>
                  </a:lnTo>
                  <a:lnTo>
                    <a:pt x="96" y="113"/>
                  </a:lnTo>
                  <a:lnTo>
                    <a:pt x="96" y="111"/>
                  </a:lnTo>
                  <a:lnTo>
                    <a:pt x="96" y="109"/>
                  </a:lnTo>
                  <a:lnTo>
                    <a:pt x="96" y="107"/>
                  </a:lnTo>
                  <a:lnTo>
                    <a:pt x="96" y="105"/>
                  </a:lnTo>
                  <a:lnTo>
                    <a:pt x="94" y="105"/>
                  </a:lnTo>
                  <a:lnTo>
                    <a:pt x="92" y="105"/>
                  </a:lnTo>
                  <a:lnTo>
                    <a:pt x="90" y="102"/>
                  </a:lnTo>
                  <a:lnTo>
                    <a:pt x="88" y="102"/>
                  </a:lnTo>
                  <a:lnTo>
                    <a:pt x="88" y="105"/>
                  </a:lnTo>
                  <a:lnTo>
                    <a:pt x="90" y="105"/>
                  </a:lnTo>
                  <a:lnTo>
                    <a:pt x="90" y="109"/>
                  </a:lnTo>
                  <a:lnTo>
                    <a:pt x="90" y="111"/>
                  </a:lnTo>
                  <a:lnTo>
                    <a:pt x="90" y="113"/>
                  </a:lnTo>
                  <a:lnTo>
                    <a:pt x="88" y="113"/>
                  </a:lnTo>
                  <a:lnTo>
                    <a:pt x="88" y="115"/>
                  </a:lnTo>
                  <a:lnTo>
                    <a:pt x="86" y="115"/>
                  </a:lnTo>
                  <a:lnTo>
                    <a:pt x="86" y="113"/>
                  </a:lnTo>
                  <a:lnTo>
                    <a:pt x="84" y="113"/>
                  </a:lnTo>
                  <a:lnTo>
                    <a:pt x="82" y="113"/>
                  </a:lnTo>
                  <a:lnTo>
                    <a:pt x="80" y="111"/>
                  </a:lnTo>
                  <a:lnTo>
                    <a:pt x="78" y="111"/>
                  </a:lnTo>
                  <a:lnTo>
                    <a:pt x="74" y="109"/>
                  </a:lnTo>
                  <a:lnTo>
                    <a:pt x="74" y="107"/>
                  </a:lnTo>
                  <a:lnTo>
                    <a:pt x="76" y="107"/>
                  </a:lnTo>
                  <a:lnTo>
                    <a:pt x="76" y="105"/>
                  </a:lnTo>
                  <a:lnTo>
                    <a:pt x="74" y="102"/>
                  </a:lnTo>
                  <a:lnTo>
                    <a:pt x="72" y="102"/>
                  </a:lnTo>
                  <a:lnTo>
                    <a:pt x="72" y="100"/>
                  </a:lnTo>
                  <a:lnTo>
                    <a:pt x="72" y="102"/>
                  </a:lnTo>
                  <a:lnTo>
                    <a:pt x="70" y="100"/>
                  </a:lnTo>
                  <a:lnTo>
                    <a:pt x="68" y="100"/>
                  </a:lnTo>
                  <a:lnTo>
                    <a:pt x="68" y="98"/>
                  </a:lnTo>
                  <a:lnTo>
                    <a:pt x="70" y="98"/>
                  </a:lnTo>
                  <a:lnTo>
                    <a:pt x="70" y="96"/>
                  </a:lnTo>
                  <a:lnTo>
                    <a:pt x="70" y="94"/>
                  </a:lnTo>
                  <a:lnTo>
                    <a:pt x="68" y="94"/>
                  </a:lnTo>
                  <a:lnTo>
                    <a:pt x="68" y="96"/>
                  </a:lnTo>
                  <a:lnTo>
                    <a:pt x="66" y="98"/>
                  </a:lnTo>
                  <a:lnTo>
                    <a:pt x="64" y="96"/>
                  </a:lnTo>
                  <a:lnTo>
                    <a:pt x="64" y="94"/>
                  </a:lnTo>
                  <a:lnTo>
                    <a:pt x="62" y="94"/>
                  </a:lnTo>
                  <a:lnTo>
                    <a:pt x="60" y="94"/>
                  </a:lnTo>
                  <a:lnTo>
                    <a:pt x="62" y="96"/>
                  </a:lnTo>
                  <a:lnTo>
                    <a:pt x="60" y="96"/>
                  </a:lnTo>
                  <a:lnTo>
                    <a:pt x="58" y="94"/>
                  </a:lnTo>
                  <a:lnTo>
                    <a:pt x="58" y="96"/>
                  </a:lnTo>
                  <a:lnTo>
                    <a:pt x="56" y="96"/>
                  </a:lnTo>
                  <a:lnTo>
                    <a:pt x="56" y="94"/>
                  </a:lnTo>
                  <a:lnTo>
                    <a:pt x="56" y="96"/>
                  </a:lnTo>
                  <a:lnTo>
                    <a:pt x="54" y="96"/>
                  </a:lnTo>
                  <a:lnTo>
                    <a:pt x="54" y="94"/>
                  </a:lnTo>
                  <a:lnTo>
                    <a:pt x="56" y="94"/>
                  </a:lnTo>
                  <a:lnTo>
                    <a:pt x="56" y="92"/>
                  </a:lnTo>
                  <a:lnTo>
                    <a:pt x="54" y="92"/>
                  </a:lnTo>
                  <a:lnTo>
                    <a:pt x="52" y="90"/>
                  </a:lnTo>
                  <a:lnTo>
                    <a:pt x="50" y="90"/>
                  </a:lnTo>
                  <a:lnTo>
                    <a:pt x="50" y="88"/>
                  </a:lnTo>
                  <a:lnTo>
                    <a:pt x="50" y="90"/>
                  </a:lnTo>
                  <a:lnTo>
                    <a:pt x="48" y="90"/>
                  </a:lnTo>
                  <a:lnTo>
                    <a:pt x="48" y="92"/>
                  </a:lnTo>
                  <a:lnTo>
                    <a:pt x="48" y="92"/>
                  </a:lnTo>
                  <a:lnTo>
                    <a:pt x="46" y="90"/>
                  </a:lnTo>
                  <a:lnTo>
                    <a:pt x="48" y="90"/>
                  </a:lnTo>
                  <a:lnTo>
                    <a:pt x="48" y="88"/>
                  </a:lnTo>
                  <a:lnTo>
                    <a:pt x="48" y="86"/>
                  </a:lnTo>
                  <a:lnTo>
                    <a:pt x="46" y="86"/>
                  </a:lnTo>
                  <a:lnTo>
                    <a:pt x="46" y="88"/>
                  </a:lnTo>
                  <a:lnTo>
                    <a:pt x="44" y="86"/>
                  </a:lnTo>
                  <a:lnTo>
                    <a:pt x="42" y="84"/>
                  </a:lnTo>
                  <a:lnTo>
                    <a:pt x="42" y="82"/>
                  </a:lnTo>
                  <a:lnTo>
                    <a:pt x="42" y="84"/>
                  </a:lnTo>
                  <a:lnTo>
                    <a:pt x="40" y="84"/>
                  </a:lnTo>
                  <a:lnTo>
                    <a:pt x="38" y="84"/>
                  </a:lnTo>
                  <a:lnTo>
                    <a:pt x="36" y="84"/>
                  </a:lnTo>
                  <a:lnTo>
                    <a:pt x="36" y="86"/>
                  </a:lnTo>
                  <a:lnTo>
                    <a:pt x="36" y="88"/>
                  </a:lnTo>
                  <a:lnTo>
                    <a:pt x="34" y="88"/>
                  </a:lnTo>
                  <a:lnTo>
                    <a:pt x="34" y="86"/>
                  </a:lnTo>
                  <a:lnTo>
                    <a:pt x="32" y="86"/>
                  </a:lnTo>
                  <a:lnTo>
                    <a:pt x="34" y="86"/>
                  </a:lnTo>
                  <a:lnTo>
                    <a:pt x="34" y="84"/>
                  </a:lnTo>
                  <a:lnTo>
                    <a:pt x="32" y="84"/>
                  </a:lnTo>
                  <a:lnTo>
                    <a:pt x="32" y="82"/>
                  </a:lnTo>
                  <a:lnTo>
                    <a:pt x="32" y="82"/>
                  </a:lnTo>
                  <a:lnTo>
                    <a:pt x="32" y="80"/>
                  </a:lnTo>
                  <a:lnTo>
                    <a:pt x="32" y="78"/>
                  </a:lnTo>
                  <a:lnTo>
                    <a:pt x="30" y="78"/>
                  </a:lnTo>
                  <a:lnTo>
                    <a:pt x="30" y="76"/>
                  </a:lnTo>
                  <a:lnTo>
                    <a:pt x="32" y="74"/>
                  </a:lnTo>
                  <a:lnTo>
                    <a:pt x="32" y="76"/>
                  </a:lnTo>
                  <a:lnTo>
                    <a:pt x="34" y="76"/>
                  </a:lnTo>
                  <a:lnTo>
                    <a:pt x="34" y="74"/>
                  </a:lnTo>
                  <a:lnTo>
                    <a:pt x="34" y="72"/>
                  </a:lnTo>
                  <a:lnTo>
                    <a:pt x="36" y="72"/>
                  </a:lnTo>
                  <a:lnTo>
                    <a:pt x="36" y="70"/>
                  </a:lnTo>
                  <a:lnTo>
                    <a:pt x="36" y="68"/>
                  </a:lnTo>
                  <a:lnTo>
                    <a:pt x="36" y="66"/>
                  </a:lnTo>
                  <a:lnTo>
                    <a:pt x="36" y="64"/>
                  </a:lnTo>
                  <a:lnTo>
                    <a:pt x="36" y="62"/>
                  </a:lnTo>
                  <a:lnTo>
                    <a:pt x="38" y="62"/>
                  </a:lnTo>
                  <a:lnTo>
                    <a:pt x="38" y="60"/>
                  </a:lnTo>
                  <a:lnTo>
                    <a:pt x="38" y="62"/>
                  </a:lnTo>
                  <a:lnTo>
                    <a:pt x="38" y="60"/>
                  </a:lnTo>
                  <a:lnTo>
                    <a:pt x="38" y="58"/>
                  </a:lnTo>
                  <a:lnTo>
                    <a:pt x="38" y="56"/>
                  </a:lnTo>
                  <a:lnTo>
                    <a:pt x="36" y="54"/>
                  </a:lnTo>
                  <a:lnTo>
                    <a:pt x="36" y="52"/>
                  </a:lnTo>
                  <a:lnTo>
                    <a:pt x="34" y="52"/>
                  </a:lnTo>
                  <a:lnTo>
                    <a:pt x="36" y="52"/>
                  </a:lnTo>
                  <a:lnTo>
                    <a:pt x="34" y="50"/>
                  </a:lnTo>
                  <a:lnTo>
                    <a:pt x="32" y="50"/>
                  </a:lnTo>
                  <a:lnTo>
                    <a:pt x="32" y="52"/>
                  </a:lnTo>
                  <a:lnTo>
                    <a:pt x="30" y="52"/>
                  </a:lnTo>
                  <a:lnTo>
                    <a:pt x="30" y="50"/>
                  </a:lnTo>
                  <a:lnTo>
                    <a:pt x="28" y="50"/>
                  </a:lnTo>
                  <a:lnTo>
                    <a:pt x="28" y="52"/>
                  </a:lnTo>
                  <a:lnTo>
                    <a:pt x="28" y="50"/>
                  </a:lnTo>
                  <a:lnTo>
                    <a:pt x="28" y="52"/>
                  </a:lnTo>
                  <a:lnTo>
                    <a:pt x="26" y="52"/>
                  </a:lnTo>
                  <a:lnTo>
                    <a:pt x="28" y="52"/>
                  </a:lnTo>
                  <a:lnTo>
                    <a:pt x="26" y="52"/>
                  </a:lnTo>
                  <a:lnTo>
                    <a:pt x="24" y="52"/>
                  </a:lnTo>
                  <a:lnTo>
                    <a:pt x="22" y="52"/>
                  </a:lnTo>
                  <a:lnTo>
                    <a:pt x="20" y="52"/>
                  </a:lnTo>
                  <a:lnTo>
                    <a:pt x="18" y="52"/>
                  </a:lnTo>
                  <a:lnTo>
                    <a:pt x="16" y="52"/>
                  </a:lnTo>
                  <a:lnTo>
                    <a:pt x="14" y="50"/>
                  </a:lnTo>
                  <a:lnTo>
                    <a:pt x="12" y="50"/>
                  </a:lnTo>
                  <a:lnTo>
                    <a:pt x="12" y="48"/>
                  </a:lnTo>
                  <a:lnTo>
                    <a:pt x="10" y="48"/>
                  </a:lnTo>
                  <a:lnTo>
                    <a:pt x="10" y="46"/>
                  </a:lnTo>
                  <a:lnTo>
                    <a:pt x="8" y="46"/>
                  </a:lnTo>
                  <a:lnTo>
                    <a:pt x="8" y="44"/>
                  </a:lnTo>
                  <a:lnTo>
                    <a:pt x="6" y="44"/>
                  </a:lnTo>
                  <a:lnTo>
                    <a:pt x="6" y="42"/>
                  </a:lnTo>
                  <a:lnTo>
                    <a:pt x="4" y="42"/>
                  </a:lnTo>
                  <a:lnTo>
                    <a:pt x="2" y="42"/>
                  </a:lnTo>
                  <a:lnTo>
                    <a:pt x="2" y="40"/>
                  </a:lnTo>
                  <a:lnTo>
                    <a:pt x="2" y="38"/>
                  </a:lnTo>
                  <a:lnTo>
                    <a:pt x="4" y="38"/>
                  </a:lnTo>
                  <a:lnTo>
                    <a:pt x="4" y="36"/>
                  </a:lnTo>
                  <a:lnTo>
                    <a:pt x="2" y="36"/>
                  </a:lnTo>
                  <a:lnTo>
                    <a:pt x="2" y="34"/>
                  </a:lnTo>
                  <a:lnTo>
                    <a:pt x="0" y="34"/>
                  </a:lnTo>
                  <a:lnTo>
                    <a:pt x="0" y="34"/>
                  </a:lnTo>
                  <a:lnTo>
                    <a:pt x="0" y="32"/>
                  </a:lnTo>
                  <a:lnTo>
                    <a:pt x="0" y="30"/>
                  </a:lnTo>
                  <a:lnTo>
                    <a:pt x="2" y="30"/>
                  </a:lnTo>
                  <a:lnTo>
                    <a:pt x="4" y="30"/>
                  </a:lnTo>
                  <a:lnTo>
                    <a:pt x="2" y="30"/>
                  </a:lnTo>
                  <a:lnTo>
                    <a:pt x="2" y="28"/>
                  </a:lnTo>
                  <a:lnTo>
                    <a:pt x="4" y="28"/>
                  </a:lnTo>
                  <a:lnTo>
                    <a:pt x="4" y="26"/>
                  </a:lnTo>
                  <a:lnTo>
                    <a:pt x="2" y="26"/>
                  </a:lnTo>
                  <a:lnTo>
                    <a:pt x="4" y="22"/>
                  </a:lnTo>
                  <a:lnTo>
                    <a:pt x="6" y="22"/>
                  </a:lnTo>
                  <a:lnTo>
                    <a:pt x="6" y="20"/>
                  </a:lnTo>
                  <a:lnTo>
                    <a:pt x="8" y="20"/>
                  </a:lnTo>
                  <a:lnTo>
                    <a:pt x="8" y="18"/>
                  </a:lnTo>
                  <a:lnTo>
                    <a:pt x="10" y="18"/>
                  </a:lnTo>
                  <a:lnTo>
                    <a:pt x="12" y="16"/>
                  </a:lnTo>
                  <a:lnTo>
                    <a:pt x="14" y="16"/>
                  </a:lnTo>
                  <a:lnTo>
                    <a:pt x="16" y="14"/>
                  </a:lnTo>
                  <a:lnTo>
                    <a:pt x="18" y="12"/>
                  </a:lnTo>
                  <a:lnTo>
                    <a:pt x="18" y="10"/>
                  </a:lnTo>
                  <a:lnTo>
                    <a:pt x="22" y="8"/>
                  </a:lnTo>
                  <a:lnTo>
                    <a:pt x="24" y="6"/>
                  </a:lnTo>
                  <a:lnTo>
                    <a:pt x="26" y="6"/>
                  </a:lnTo>
                  <a:lnTo>
                    <a:pt x="26" y="4"/>
                  </a:lnTo>
                  <a:lnTo>
                    <a:pt x="28" y="4"/>
                  </a:lnTo>
                  <a:lnTo>
                    <a:pt x="28" y="2"/>
                  </a:lnTo>
                  <a:lnTo>
                    <a:pt x="30" y="2"/>
                  </a:lnTo>
                  <a:lnTo>
                    <a:pt x="32" y="2"/>
                  </a:lnTo>
                  <a:lnTo>
                    <a:pt x="34" y="2"/>
                  </a:lnTo>
                  <a:lnTo>
                    <a:pt x="38" y="4"/>
                  </a:lnTo>
                  <a:lnTo>
                    <a:pt x="40" y="4"/>
                  </a:lnTo>
                  <a:lnTo>
                    <a:pt x="44" y="4"/>
                  </a:lnTo>
                  <a:lnTo>
                    <a:pt x="48" y="6"/>
                  </a:lnTo>
                  <a:lnTo>
                    <a:pt x="48" y="6"/>
                  </a:lnTo>
                  <a:lnTo>
                    <a:pt x="50" y="6"/>
                  </a:lnTo>
                  <a:lnTo>
                    <a:pt x="54" y="8"/>
                  </a:lnTo>
                  <a:lnTo>
                    <a:pt x="60" y="8"/>
                  </a:lnTo>
                  <a:lnTo>
                    <a:pt x="64" y="10"/>
                  </a:lnTo>
                  <a:lnTo>
                    <a:pt x="66" y="10"/>
                  </a:lnTo>
                  <a:lnTo>
                    <a:pt x="68" y="10"/>
                  </a:lnTo>
                  <a:lnTo>
                    <a:pt x="74" y="12"/>
                  </a:lnTo>
                  <a:lnTo>
                    <a:pt x="76" y="12"/>
                  </a:lnTo>
                  <a:lnTo>
                    <a:pt x="80" y="12"/>
                  </a:lnTo>
                  <a:lnTo>
                    <a:pt x="80" y="14"/>
                  </a:lnTo>
                  <a:lnTo>
                    <a:pt x="82" y="14"/>
                  </a:lnTo>
                  <a:lnTo>
                    <a:pt x="84" y="14"/>
                  </a:lnTo>
                  <a:lnTo>
                    <a:pt x="86" y="14"/>
                  </a:lnTo>
                  <a:lnTo>
                    <a:pt x="90" y="14"/>
                  </a:lnTo>
                  <a:lnTo>
                    <a:pt x="90" y="16"/>
                  </a:lnTo>
                  <a:lnTo>
                    <a:pt x="92" y="16"/>
                  </a:lnTo>
                  <a:lnTo>
                    <a:pt x="96" y="16"/>
                  </a:lnTo>
                  <a:lnTo>
                    <a:pt x="98" y="16"/>
                  </a:lnTo>
                  <a:lnTo>
                    <a:pt x="106" y="18"/>
                  </a:lnTo>
                  <a:lnTo>
                    <a:pt x="108" y="20"/>
                  </a:lnTo>
                  <a:lnTo>
                    <a:pt x="114" y="10"/>
                  </a:lnTo>
                  <a:lnTo>
                    <a:pt x="114" y="8"/>
                  </a:lnTo>
                  <a:lnTo>
                    <a:pt x="116" y="6"/>
                  </a:lnTo>
                  <a:lnTo>
                    <a:pt x="118" y="6"/>
                  </a:lnTo>
                  <a:lnTo>
                    <a:pt x="118" y="8"/>
                  </a:lnTo>
                  <a:lnTo>
                    <a:pt x="120" y="8"/>
                  </a:lnTo>
                  <a:lnTo>
                    <a:pt x="122" y="8"/>
                  </a:lnTo>
                  <a:lnTo>
                    <a:pt x="122" y="10"/>
                  </a:lnTo>
                  <a:lnTo>
                    <a:pt x="122" y="12"/>
                  </a:lnTo>
                  <a:lnTo>
                    <a:pt x="124" y="12"/>
                  </a:lnTo>
                  <a:lnTo>
                    <a:pt x="124" y="10"/>
                  </a:lnTo>
                  <a:lnTo>
                    <a:pt x="126" y="10"/>
                  </a:lnTo>
                  <a:lnTo>
                    <a:pt x="128" y="8"/>
                  </a:lnTo>
                  <a:lnTo>
                    <a:pt x="130" y="6"/>
                  </a:lnTo>
                  <a:lnTo>
                    <a:pt x="132" y="6"/>
                  </a:lnTo>
                  <a:lnTo>
                    <a:pt x="134" y="6"/>
                  </a:lnTo>
                  <a:lnTo>
                    <a:pt x="134" y="4"/>
                  </a:lnTo>
                  <a:lnTo>
                    <a:pt x="136" y="4"/>
                  </a:lnTo>
                  <a:lnTo>
                    <a:pt x="136" y="2"/>
                  </a:lnTo>
                  <a:lnTo>
                    <a:pt x="138" y="2"/>
                  </a:lnTo>
                  <a:lnTo>
                    <a:pt x="138" y="0"/>
                  </a:lnTo>
                  <a:lnTo>
                    <a:pt x="138" y="2"/>
                  </a:lnTo>
                  <a:lnTo>
                    <a:pt x="138" y="4"/>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21" name="Freeform 291"/>
            <p:cNvSpPr>
              <a:spLocks noEditPoints="1"/>
            </p:cNvSpPr>
            <p:nvPr/>
          </p:nvSpPr>
          <p:spPr bwMode="auto">
            <a:xfrm>
              <a:off x="6632575" y="4837113"/>
              <a:ext cx="450850" cy="249238"/>
            </a:xfrm>
            <a:custGeom>
              <a:avLst/>
              <a:gdLst>
                <a:gd name="T0" fmla="*/ 230 w 284"/>
                <a:gd name="T1" fmla="*/ 145 h 157"/>
                <a:gd name="T2" fmla="*/ 220 w 284"/>
                <a:gd name="T3" fmla="*/ 143 h 157"/>
                <a:gd name="T4" fmla="*/ 224 w 284"/>
                <a:gd name="T5" fmla="*/ 133 h 157"/>
                <a:gd name="T6" fmla="*/ 232 w 284"/>
                <a:gd name="T7" fmla="*/ 127 h 157"/>
                <a:gd name="T8" fmla="*/ 226 w 284"/>
                <a:gd name="T9" fmla="*/ 115 h 157"/>
                <a:gd name="T10" fmla="*/ 194 w 284"/>
                <a:gd name="T11" fmla="*/ 103 h 157"/>
                <a:gd name="T12" fmla="*/ 252 w 284"/>
                <a:gd name="T13" fmla="*/ 87 h 157"/>
                <a:gd name="T14" fmla="*/ 246 w 284"/>
                <a:gd name="T15" fmla="*/ 85 h 157"/>
                <a:gd name="T16" fmla="*/ 234 w 284"/>
                <a:gd name="T17" fmla="*/ 65 h 157"/>
                <a:gd name="T18" fmla="*/ 250 w 284"/>
                <a:gd name="T19" fmla="*/ 63 h 157"/>
                <a:gd name="T20" fmla="*/ 250 w 284"/>
                <a:gd name="T21" fmla="*/ 95 h 157"/>
                <a:gd name="T22" fmla="*/ 260 w 284"/>
                <a:gd name="T23" fmla="*/ 81 h 157"/>
                <a:gd name="T24" fmla="*/ 264 w 284"/>
                <a:gd name="T25" fmla="*/ 69 h 157"/>
                <a:gd name="T26" fmla="*/ 266 w 284"/>
                <a:gd name="T27" fmla="*/ 61 h 157"/>
                <a:gd name="T28" fmla="*/ 266 w 284"/>
                <a:gd name="T29" fmla="*/ 59 h 157"/>
                <a:gd name="T30" fmla="*/ 280 w 284"/>
                <a:gd name="T31" fmla="*/ 57 h 157"/>
                <a:gd name="T32" fmla="*/ 272 w 284"/>
                <a:gd name="T33" fmla="*/ 69 h 157"/>
                <a:gd name="T34" fmla="*/ 260 w 284"/>
                <a:gd name="T35" fmla="*/ 87 h 157"/>
                <a:gd name="T36" fmla="*/ 246 w 284"/>
                <a:gd name="T37" fmla="*/ 113 h 157"/>
                <a:gd name="T38" fmla="*/ 232 w 284"/>
                <a:gd name="T39" fmla="*/ 129 h 157"/>
                <a:gd name="T40" fmla="*/ 236 w 284"/>
                <a:gd name="T41" fmla="*/ 113 h 157"/>
                <a:gd name="T42" fmla="*/ 268 w 284"/>
                <a:gd name="T43" fmla="*/ 57 h 157"/>
                <a:gd name="T44" fmla="*/ 278 w 284"/>
                <a:gd name="T45" fmla="*/ 53 h 157"/>
                <a:gd name="T46" fmla="*/ 276 w 284"/>
                <a:gd name="T47" fmla="*/ 51 h 157"/>
                <a:gd name="T48" fmla="*/ 270 w 284"/>
                <a:gd name="T49" fmla="*/ 47 h 157"/>
                <a:gd name="T50" fmla="*/ 194 w 284"/>
                <a:gd name="T51" fmla="*/ 101 h 157"/>
                <a:gd name="T52" fmla="*/ 196 w 284"/>
                <a:gd name="T53" fmla="*/ 117 h 157"/>
                <a:gd name="T54" fmla="*/ 186 w 284"/>
                <a:gd name="T55" fmla="*/ 129 h 157"/>
                <a:gd name="T56" fmla="*/ 192 w 284"/>
                <a:gd name="T57" fmla="*/ 123 h 157"/>
                <a:gd name="T58" fmla="*/ 200 w 284"/>
                <a:gd name="T59" fmla="*/ 113 h 157"/>
                <a:gd name="T60" fmla="*/ 206 w 284"/>
                <a:gd name="T61" fmla="*/ 105 h 157"/>
                <a:gd name="T62" fmla="*/ 214 w 284"/>
                <a:gd name="T63" fmla="*/ 111 h 157"/>
                <a:gd name="T64" fmla="*/ 204 w 284"/>
                <a:gd name="T65" fmla="*/ 133 h 157"/>
                <a:gd name="T66" fmla="*/ 196 w 284"/>
                <a:gd name="T67" fmla="*/ 153 h 157"/>
                <a:gd name="T68" fmla="*/ 152 w 284"/>
                <a:gd name="T69" fmla="*/ 157 h 157"/>
                <a:gd name="T70" fmla="*/ 100 w 284"/>
                <a:gd name="T71" fmla="*/ 157 h 157"/>
                <a:gd name="T72" fmla="*/ 36 w 284"/>
                <a:gd name="T73" fmla="*/ 157 h 157"/>
                <a:gd name="T74" fmla="*/ 22 w 284"/>
                <a:gd name="T75" fmla="*/ 145 h 157"/>
                <a:gd name="T76" fmla="*/ 10 w 284"/>
                <a:gd name="T77" fmla="*/ 133 h 157"/>
                <a:gd name="T78" fmla="*/ 2 w 284"/>
                <a:gd name="T79" fmla="*/ 119 h 157"/>
                <a:gd name="T80" fmla="*/ 2 w 284"/>
                <a:gd name="T81" fmla="*/ 91 h 157"/>
                <a:gd name="T82" fmla="*/ 4 w 284"/>
                <a:gd name="T83" fmla="*/ 53 h 157"/>
                <a:gd name="T84" fmla="*/ 20 w 284"/>
                <a:gd name="T85" fmla="*/ 20 h 157"/>
                <a:gd name="T86" fmla="*/ 46 w 284"/>
                <a:gd name="T87" fmla="*/ 2 h 157"/>
                <a:gd name="T88" fmla="*/ 42 w 284"/>
                <a:gd name="T89" fmla="*/ 14 h 157"/>
                <a:gd name="T90" fmla="*/ 52 w 284"/>
                <a:gd name="T91" fmla="*/ 16 h 157"/>
                <a:gd name="T92" fmla="*/ 58 w 284"/>
                <a:gd name="T93" fmla="*/ 22 h 157"/>
                <a:gd name="T94" fmla="*/ 66 w 284"/>
                <a:gd name="T95" fmla="*/ 28 h 157"/>
                <a:gd name="T96" fmla="*/ 80 w 284"/>
                <a:gd name="T97" fmla="*/ 26 h 157"/>
                <a:gd name="T98" fmla="*/ 84 w 284"/>
                <a:gd name="T99" fmla="*/ 39 h 157"/>
                <a:gd name="T100" fmla="*/ 100 w 284"/>
                <a:gd name="T101" fmla="*/ 41 h 157"/>
                <a:gd name="T102" fmla="*/ 106 w 284"/>
                <a:gd name="T103" fmla="*/ 45 h 157"/>
                <a:gd name="T104" fmla="*/ 122 w 284"/>
                <a:gd name="T105" fmla="*/ 49 h 157"/>
                <a:gd name="T106" fmla="*/ 140 w 284"/>
                <a:gd name="T107" fmla="*/ 53 h 157"/>
                <a:gd name="T108" fmla="*/ 162 w 284"/>
                <a:gd name="T109" fmla="*/ 61 h 157"/>
                <a:gd name="T110" fmla="*/ 176 w 284"/>
                <a:gd name="T111" fmla="*/ 61 h 157"/>
                <a:gd name="T112" fmla="*/ 156 w 284"/>
                <a:gd name="T113" fmla="*/ 61 h 157"/>
                <a:gd name="T114" fmla="*/ 174 w 284"/>
                <a:gd name="T115" fmla="*/ 65 h 157"/>
                <a:gd name="T116" fmla="*/ 178 w 284"/>
                <a:gd name="T117"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157">
                  <a:moveTo>
                    <a:pt x="224" y="129"/>
                  </a:moveTo>
                  <a:lnTo>
                    <a:pt x="226" y="129"/>
                  </a:lnTo>
                  <a:lnTo>
                    <a:pt x="228" y="129"/>
                  </a:lnTo>
                  <a:lnTo>
                    <a:pt x="230" y="131"/>
                  </a:lnTo>
                  <a:lnTo>
                    <a:pt x="230" y="133"/>
                  </a:lnTo>
                  <a:lnTo>
                    <a:pt x="230" y="135"/>
                  </a:lnTo>
                  <a:lnTo>
                    <a:pt x="230" y="137"/>
                  </a:lnTo>
                  <a:lnTo>
                    <a:pt x="234" y="137"/>
                  </a:lnTo>
                  <a:lnTo>
                    <a:pt x="232" y="139"/>
                  </a:lnTo>
                  <a:lnTo>
                    <a:pt x="232" y="141"/>
                  </a:lnTo>
                  <a:lnTo>
                    <a:pt x="230" y="143"/>
                  </a:lnTo>
                  <a:lnTo>
                    <a:pt x="230" y="145"/>
                  </a:lnTo>
                  <a:lnTo>
                    <a:pt x="228" y="147"/>
                  </a:lnTo>
                  <a:lnTo>
                    <a:pt x="228" y="149"/>
                  </a:lnTo>
                  <a:lnTo>
                    <a:pt x="222" y="147"/>
                  </a:lnTo>
                  <a:lnTo>
                    <a:pt x="220" y="147"/>
                  </a:lnTo>
                  <a:lnTo>
                    <a:pt x="218" y="149"/>
                  </a:lnTo>
                  <a:lnTo>
                    <a:pt x="220" y="147"/>
                  </a:lnTo>
                  <a:lnTo>
                    <a:pt x="220" y="145"/>
                  </a:lnTo>
                  <a:lnTo>
                    <a:pt x="218" y="143"/>
                  </a:lnTo>
                  <a:lnTo>
                    <a:pt x="218" y="141"/>
                  </a:lnTo>
                  <a:lnTo>
                    <a:pt x="218" y="143"/>
                  </a:lnTo>
                  <a:lnTo>
                    <a:pt x="220" y="141"/>
                  </a:lnTo>
                  <a:lnTo>
                    <a:pt x="220" y="143"/>
                  </a:lnTo>
                  <a:lnTo>
                    <a:pt x="222" y="143"/>
                  </a:lnTo>
                  <a:lnTo>
                    <a:pt x="222" y="141"/>
                  </a:lnTo>
                  <a:lnTo>
                    <a:pt x="224" y="143"/>
                  </a:lnTo>
                  <a:lnTo>
                    <a:pt x="224" y="141"/>
                  </a:lnTo>
                  <a:lnTo>
                    <a:pt x="222" y="141"/>
                  </a:lnTo>
                  <a:lnTo>
                    <a:pt x="220" y="141"/>
                  </a:lnTo>
                  <a:lnTo>
                    <a:pt x="220" y="139"/>
                  </a:lnTo>
                  <a:lnTo>
                    <a:pt x="222" y="139"/>
                  </a:lnTo>
                  <a:lnTo>
                    <a:pt x="222" y="137"/>
                  </a:lnTo>
                  <a:lnTo>
                    <a:pt x="222" y="135"/>
                  </a:lnTo>
                  <a:lnTo>
                    <a:pt x="222" y="133"/>
                  </a:lnTo>
                  <a:lnTo>
                    <a:pt x="224" y="133"/>
                  </a:lnTo>
                  <a:lnTo>
                    <a:pt x="224" y="131"/>
                  </a:lnTo>
                  <a:lnTo>
                    <a:pt x="222" y="131"/>
                  </a:lnTo>
                  <a:lnTo>
                    <a:pt x="222" y="129"/>
                  </a:lnTo>
                  <a:lnTo>
                    <a:pt x="222" y="127"/>
                  </a:lnTo>
                  <a:lnTo>
                    <a:pt x="224" y="127"/>
                  </a:lnTo>
                  <a:lnTo>
                    <a:pt x="222" y="129"/>
                  </a:lnTo>
                  <a:lnTo>
                    <a:pt x="224" y="129"/>
                  </a:lnTo>
                  <a:close/>
                  <a:moveTo>
                    <a:pt x="232" y="127"/>
                  </a:moveTo>
                  <a:lnTo>
                    <a:pt x="230" y="127"/>
                  </a:lnTo>
                  <a:lnTo>
                    <a:pt x="230" y="125"/>
                  </a:lnTo>
                  <a:lnTo>
                    <a:pt x="232" y="125"/>
                  </a:lnTo>
                  <a:lnTo>
                    <a:pt x="232" y="127"/>
                  </a:lnTo>
                  <a:close/>
                  <a:moveTo>
                    <a:pt x="226" y="121"/>
                  </a:moveTo>
                  <a:lnTo>
                    <a:pt x="224" y="121"/>
                  </a:lnTo>
                  <a:lnTo>
                    <a:pt x="226" y="119"/>
                  </a:lnTo>
                  <a:lnTo>
                    <a:pt x="226" y="121"/>
                  </a:lnTo>
                  <a:close/>
                  <a:moveTo>
                    <a:pt x="220" y="113"/>
                  </a:moveTo>
                  <a:lnTo>
                    <a:pt x="220" y="115"/>
                  </a:lnTo>
                  <a:lnTo>
                    <a:pt x="220" y="113"/>
                  </a:lnTo>
                  <a:lnTo>
                    <a:pt x="220" y="111"/>
                  </a:lnTo>
                  <a:lnTo>
                    <a:pt x="222" y="111"/>
                  </a:lnTo>
                  <a:lnTo>
                    <a:pt x="222" y="113"/>
                  </a:lnTo>
                  <a:lnTo>
                    <a:pt x="220" y="113"/>
                  </a:lnTo>
                  <a:close/>
                  <a:moveTo>
                    <a:pt x="226" y="115"/>
                  </a:moveTo>
                  <a:lnTo>
                    <a:pt x="226" y="117"/>
                  </a:lnTo>
                  <a:lnTo>
                    <a:pt x="226" y="113"/>
                  </a:lnTo>
                  <a:lnTo>
                    <a:pt x="226" y="111"/>
                  </a:lnTo>
                  <a:lnTo>
                    <a:pt x="228" y="111"/>
                  </a:lnTo>
                  <a:lnTo>
                    <a:pt x="228" y="111"/>
                  </a:lnTo>
                  <a:lnTo>
                    <a:pt x="226" y="115"/>
                  </a:lnTo>
                  <a:close/>
                  <a:moveTo>
                    <a:pt x="194" y="99"/>
                  </a:moveTo>
                  <a:lnTo>
                    <a:pt x="196" y="101"/>
                  </a:lnTo>
                  <a:lnTo>
                    <a:pt x="198" y="101"/>
                  </a:lnTo>
                  <a:lnTo>
                    <a:pt x="198" y="103"/>
                  </a:lnTo>
                  <a:lnTo>
                    <a:pt x="196" y="103"/>
                  </a:lnTo>
                  <a:lnTo>
                    <a:pt x="194" y="103"/>
                  </a:lnTo>
                  <a:lnTo>
                    <a:pt x="194" y="101"/>
                  </a:lnTo>
                  <a:lnTo>
                    <a:pt x="194" y="99"/>
                  </a:lnTo>
                  <a:close/>
                  <a:moveTo>
                    <a:pt x="246" y="97"/>
                  </a:moveTo>
                  <a:lnTo>
                    <a:pt x="246" y="95"/>
                  </a:lnTo>
                  <a:lnTo>
                    <a:pt x="246" y="93"/>
                  </a:lnTo>
                  <a:lnTo>
                    <a:pt x="248" y="93"/>
                  </a:lnTo>
                  <a:lnTo>
                    <a:pt x="248" y="95"/>
                  </a:lnTo>
                  <a:lnTo>
                    <a:pt x="246" y="95"/>
                  </a:lnTo>
                  <a:lnTo>
                    <a:pt x="246" y="97"/>
                  </a:lnTo>
                  <a:close/>
                  <a:moveTo>
                    <a:pt x="252" y="87"/>
                  </a:moveTo>
                  <a:lnTo>
                    <a:pt x="252" y="89"/>
                  </a:lnTo>
                  <a:lnTo>
                    <a:pt x="252" y="87"/>
                  </a:lnTo>
                  <a:close/>
                  <a:moveTo>
                    <a:pt x="252" y="85"/>
                  </a:moveTo>
                  <a:lnTo>
                    <a:pt x="252" y="83"/>
                  </a:lnTo>
                  <a:lnTo>
                    <a:pt x="252" y="85"/>
                  </a:lnTo>
                  <a:close/>
                  <a:moveTo>
                    <a:pt x="244" y="85"/>
                  </a:moveTo>
                  <a:lnTo>
                    <a:pt x="244" y="87"/>
                  </a:lnTo>
                  <a:lnTo>
                    <a:pt x="242" y="85"/>
                  </a:lnTo>
                  <a:lnTo>
                    <a:pt x="244" y="85"/>
                  </a:lnTo>
                  <a:lnTo>
                    <a:pt x="242" y="85"/>
                  </a:lnTo>
                  <a:lnTo>
                    <a:pt x="244" y="85"/>
                  </a:lnTo>
                  <a:lnTo>
                    <a:pt x="244" y="83"/>
                  </a:lnTo>
                  <a:lnTo>
                    <a:pt x="246" y="83"/>
                  </a:lnTo>
                  <a:lnTo>
                    <a:pt x="246" y="85"/>
                  </a:lnTo>
                  <a:lnTo>
                    <a:pt x="244" y="85"/>
                  </a:lnTo>
                  <a:close/>
                  <a:moveTo>
                    <a:pt x="262" y="69"/>
                  </a:moveTo>
                  <a:lnTo>
                    <a:pt x="262" y="67"/>
                  </a:lnTo>
                  <a:lnTo>
                    <a:pt x="262" y="69"/>
                  </a:lnTo>
                  <a:close/>
                  <a:moveTo>
                    <a:pt x="230" y="65"/>
                  </a:moveTo>
                  <a:lnTo>
                    <a:pt x="228" y="65"/>
                  </a:lnTo>
                  <a:lnTo>
                    <a:pt x="230" y="65"/>
                  </a:lnTo>
                  <a:close/>
                  <a:moveTo>
                    <a:pt x="242" y="63"/>
                  </a:moveTo>
                  <a:lnTo>
                    <a:pt x="240" y="65"/>
                  </a:lnTo>
                  <a:lnTo>
                    <a:pt x="238" y="65"/>
                  </a:lnTo>
                  <a:lnTo>
                    <a:pt x="236" y="65"/>
                  </a:lnTo>
                  <a:lnTo>
                    <a:pt x="234" y="65"/>
                  </a:lnTo>
                  <a:lnTo>
                    <a:pt x="234" y="63"/>
                  </a:lnTo>
                  <a:lnTo>
                    <a:pt x="236" y="63"/>
                  </a:lnTo>
                  <a:lnTo>
                    <a:pt x="238" y="63"/>
                  </a:lnTo>
                  <a:lnTo>
                    <a:pt x="240" y="63"/>
                  </a:lnTo>
                  <a:lnTo>
                    <a:pt x="242" y="63"/>
                  </a:lnTo>
                  <a:close/>
                  <a:moveTo>
                    <a:pt x="250" y="63"/>
                  </a:moveTo>
                  <a:lnTo>
                    <a:pt x="250" y="63"/>
                  </a:lnTo>
                  <a:lnTo>
                    <a:pt x="248" y="63"/>
                  </a:lnTo>
                  <a:lnTo>
                    <a:pt x="246" y="63"/>
                  </a:lnTo>
                  <a:lnTo>
                    <a:pt x="248" y="63"/>
                  </a:lnTo>
                  <a:lnTo>
                    <a:pt x="250" y="63"/>
                  </a:lnTo>
                  <a:close/>
                  <a:moveTo>
                    <a:pt x="250" y="63"/>
                  </a:moveTo>
                  <a:lnTo>
                    <a:pt x="252" y="63"/>
                  </a:lnTo>
                  <a:lnTo>
                    <a:pt x="252" y="63"/>
                  </a:lnTo>
                  <a:lnTo>
                    <a:pt x="252" y="63"/>
                  </a:lnTo>
                  <a:lnTo>
                    <a:pt x="252" y="63"/>
                  </a:lnTo>
                  <a:lnTo>
                    <a:pt x="250" y="63"/>
                  </a:lnTo>
                  <a:lnTo>
                    <a:pt x="250" y="63"/>
                  </a:lnTo>
                  <a:close/>
                  <a:moveTo>
                    <a:pt x="246" y="97"/>
                  </a:moveTo>
                  <a:lnTo>
                    <a:pt x="246" y="99"/>
                  </a:lnTo>
                  <a:lnTo>
                    <a:pt x="248" y="97"/>
                  </a:lnTo>
                  <a:lnTo>
                    <a:pt x="248" y="95"/>
                  </a:lnTo>
                  <a:lnTo>
                    <a:pt x="250" y="97"/>
                  </a:lnTo>
                  <a:lnTo>
                    <a:pt x="250" y="95"/>
                  </a:lnTo>
                  <a:lnTo>
                    <a:pt x="252" y="95"/>
                  </a:lnTo>
                  <a:lnTo>
                    <a:pt x="252" y="93"/>
                  </a:lnTo>
                  <a:lnTo>
                    <a:pt x="252" y="91"/>
                  </a:lnTo>
                  <a:lnTo>
                    <a:pt x="252" y="89"/>
                  </a:lnTo>
                  <a:lnTo>
                    <a:pt x="252" y="89"/>
                  </a:lnTo>
                  <a:lnTo>
                    <a:pt x="254" y="89"/>
                  </a:lnTo>
                  <a:lnTo>
                    <a:pt x="256" y="87"/>
                  </a:lnTo>
                  <a:lnTo>
                    <a:pt x="256" y="85"/>
                  </a:lnTo>
                  <a:lnTo>
                    <a:pt x="256" y="83"/>
                  </a:lnTo>
                  <a:lnTo>
                    <a:pt x="258" y="83"/>
                  </a:lnTo>
                  <a:lnTo>
                    <a:pt x="258" y="81"/>
                  </a:lnTo>
                  <a:lnTo>
                    <a:pt x="260" y="81"/>
                  </a:lnTo>
                  <a:lnTo>
                    <a:pt x="258" y="79"/>
                  </a:lnTo>
                  <a:lnTo>
                    <a:pt x="260" y="79"/>
                  </a:lnTo>
                  <a:lnTo>
                    <a:pt x="262" y="77"/>
                  </a:lnTo>
                  <a:lnTo>
                    <a:pt x="264" y="75"/>
                  </a:lnTo>
                  <a:lnTo>
                    <a:pt x="262" y="75"/>
                  </a:lnTo>
                  <a:lnTo>
                    <a:pt x="264" y="75"/>
                  </a:lnTo>
                  <a:lnTo>
                    <a:pt x="264" y="73"/>
                  </a:lnTo>
                  <a:lnTo>
                    <a:pt x="264" y="71"/>
                  </a:lnTo>
                  <a:lnTo>
                    <a:pt x="266" y="71"/>
                  </a:lnTo>
                  <a:lnTo>
                    <a:pt x="264" y="69"/>
                  </a:lnTo>
                  <a:lnTo>
                    <a:pt x="266" y="69"/>
                  </a:lnTo>
                  <a:lnTo>
                    <a:pt x="264" y="69"/>
                  </a:lnTo>
                  <a:lnTo>
                    <a:pt x="264" y="67"/>
                  </a:lnTo>
                  <a:lnTo>
                    <a:pt x="266" y="67"/>
                  </a:lnTo>
                  <a:lnTo>
                    <a:pt x="268" y="65"/>
                  </a:lnTo>
                  <a:lnTo>
                    <a:pt x="270" y="65"/>
                  </a:lnTo>
                  <a:lnTo>
                    <a:pt x="272" y="65"/>
                  </a:lnTo>
                  <a:lnTo>
                    <a:pt x="272" y="63"/>
                  </a:lnTo>
                  <a:lnTo>
                    <a:pt x="270" y="63"/>
                  </a:lnTo>
                  <a:lnTo>
                    <a:pt x="272" y="63"/>
                  </a:lnTo>
                  <a:lnTo>
                    <a:pt x="272" y="61"/>
                  </a:lnTo>
                  <a:lnTo>
                    <a:pt x="270" y="61"/>
                  </a:lnTo>
                  <a:lnTo>
                    <a:pt x="268" y="61"/>
                  </a:lnTo>
                  <a:lnTo>
                    <a:pt x="266" y="61"/>
                  </a:lnTo>
                  <a:lnTo>
                    <a:pt x="264" y="61"/>
                  </a:lnTo>
                  <a:lnTo>
                    <a:pt x="262" y="61"/>
                  </a:lnTo>
                  <a:lnTo>
                    <a:pt x="260" y="63"/>
                  </a:lnTo>
                  <a:lnTo>
                    <a:pt x="258" y="63"/>
                  </a:lnTo>
                  <a:lnTo>
                    <a:pt x="256" y="63"/>
                  </a:lnTo>
                  <a:lnTo>
                    <a:pt x="254" y="61"/>
                  </a:lnTo>
                  <a:lnTo>
                    <a:pt x="256" y="61"/>
                  </a:lnTo>
                  <a:lnTo>
                    <a:pt x="258" y="61"/>
                  </a:lnTo>
                  <a:lnTo>
                    <a:pt x="260" y="59"/>
                  </a:lnTo>
                  <a:lnTo>
                    <a:pt x="262" y="59"/>
                  </a:lnTo>
                  <a:lnTo>
                    <a:pt x="264" y="59"/>
                  </a:lnTo>
                  <a:lnTo>
                    <a:pt x="266" y="59"/>
                  </a:lnTo>
                  <a:lnTo>
                    <a:pt x="268" y="59"/>
                  </a:lnTo>
                  <a:lnTo>
                    <a:pt x="270" y="59"/>
                  </a:lnTo>
                  <a:lnTo>
                    <a:pt x="270" y="57"/>
                  </a:lnTo>
                  <a:lnTo>
                    <a:pt x="272" y="57"/>
                  </a:lnTo>
                  <a:lnTo>
                    <a:pt x="274" y="57"/>
                  </a:lnTo>
                  <a:lnTo>
                    <a:pt x="276" y="57"/>
                  </a:lnTo>
                  <a:lnTo>
                    <a:pt x="276" y="55"/>
                  </a:lnTo>
                  <a:lnTo>
                    <a:pt x="278" y="55"/>
                  </a:lnTo>
                  <a:lnTo>
                    <a:pt x="276" y="57"/>
                  </a:lnTo>
                  <a:lnTo>
                    <a:pt x="278" y="57"/>
                  </a:lnTo>
                  <a:lnTo>
                    <a:pt x="280" y="55"/>
                  </a:lnTo>
                  <a:lnTo>
                    <a:pt x="280" y="57"/>
                  </a:lnTo>
                  <a:lnTo>
                    <a:pt x="282" y="57"/>
                  </a:lnTo>
                  <a:lnTo>
                    <a:pt x="284" y="59"/>
                  </a:lnTo>
                  <a:lnTo>
                    <a:pt x="282" y="59"/>
                  </a:lnTo>
                  <a:lnTo>
                    <a:pt x="282" y="61"/>
                  </a:lnTo>
                  <a:lnTo>
                    <a:pt x="280" y="61"/>
                  </a:lnTo>
                  <a:lnTo>
                    <a:pt x="280" y="63"/>
                  </a:lnTo>
                  <a:lnTo>
                    <a:pt x="278" y="63"/>
                  </a:lnTo>
                  <a:lnTo>
                    <a:pt x="278" y="63"/>
                  </a:lnTo>
                  <a:lnTo>
                    <a:pt x="276" y="65"/>
                  </a:lnTo>
                  <a:lnTo>
                    <a:pt x="274" y="67"/>
                  </a:lnTo>
                  <a:lnTo>
                    <a:pt x="274" y="69"/>
                  </a:lnTo>
                  <a:lnTo>
                    <a:pt x="272" y="69"/>
                  </a:lnTo>
                  <a:lnTo>
                    <a:pt x="272" y="71"/>
                  </a:lnTo>
                  <a:lnTo>
                    <a:pt x="270" y="71"/>
                  </a:lnTo>
                  <a:lnTo>
                    <a:pt x="270" y="73"/>
                  </a:lnTo>
                  <a:lnTo>
                    <a:pt x="268" y="75"/>
                  </a:lnTo>
                  <a:lnTo>
                    <a:pt x="266" y="77"/>
                  </a:lnTo>
                  <a:lnTo>
                    <a:pt x="266" y="79"/>
                  </a:lnTo>
                  <a:lnTo>
                    <a:pt x="264" y="79"/>
                  </a:lnTo>
                  <a:lnTo>
                    <a:pt x="264" y="81"/>
                  </a:lnTo>
                  <a:lnTo>
                    <a:pt x="262" y="83"/>
                  </a:lnTo>
                  <a:lnTo>
                    <a:pt x="262" y="85"/>
                  </a:lnTo>
                  <a:lnTo>
                    <a:pt x="260" y="85"/>
                  </a:lnTo>
                  <a:lnTo>
                    <a:pt x="260" y="87"/>
                  </a:lnTo>
                  <a:lnTo>
                    <a:pt x="260" y="89"/>
                  </a:lnTo>
                  <a:lnTo>
                    <a:pt x="258" y="89"/>
                  </a:lnTo>
                  <a:lnTo>
                    <a:pt x="258" y="91"/>
                  </a:lnTo>
                  <a:lnTo>
                    <a:pt x="256" y="93"/>
                  </a:lnTo>
                  <a:lnTo>
                    <a:pt x="254" y="95"/>
                  </a:lnTo>
                  <a:lnTo>
                    <a:pt x="252" y="99"/>
                  </a:lnTo>
                  <a:lnTo>
                    <a:pt x="252" y="101"/>
                  </a:lnTo>
                  <a:lnTo>
                    <a:pt x="252" y="101"/>
                  </a:lnTo>
                  <a:lnTo>
                    <a:pt x="250" y="107"/>
                  </a:lnTo>
                  <a:lnTo>
                    <a:pt x="248" y="111"/>
                  </a:lnTo>
                  <a:lnTo>
                    <a:pt x="248" y="111"/>
                  </a:lnTo>
                  <a:lnTo>
                    <a:pt x="246" y="113"/>
                  </a:lnTo>
                  <a:lnTo>
                    <a:pt x="242" y="119"/>
                  </a:lnTo>
                  <a:lnTo>
                    <a:pt x="240" y="125"/>
                  </a:lnTo>
                  <a:lnTo>
                    <a:pt x="238" y="125"/>
                  </a:lnTo>
                  <a:lnTo>
                    <a:pt x="238" y="129"/>
                  </a:lnTo>
                  <a:lnTo>
                    <a:pt x="236" y="131"/>
                  </a:lnTo>
                  <a:lnTo>
                    <a:pt x="236" y="133"/>
                  </a:lnTo>
                  <a:lnTo>
                    <a:pt x="234" y="135"/>
                  </a:lnTo>
                  <a:lnTo>
                    <a:pt x="232" y="135"/>
                  </a:lnTo>
                  <a:lnTo>
                    <a:pt x="230" y="133"/>
                  </a:lnTo>
                  <a:lnTo>
                    <a:pt x="232" y="133"/>
                  </a:lnTo>
                  <a:lnTo>
                    <a:pt x="232" y="131"/>
                  </a:lnTo>
                  <a:lnTo>
                    <a:pt x="232" y="129"/>
                  </a:lnTo>
                  <a:lnTo>
                    <a:pt x="234" y="129"/>
                  </a:lnTo>
                  <a:lnTo>
                    <a:pt x="234" y="127"/>
                  </a:lnTo>
                  <a:lnTo>
                    <a:pt x="234" y="125"/>
                  </a:lnTo>
                  <a:lnTo>
                    <a:pt x="236" y="125"/>
                  </a:lnTo>
                  <a:lnTo>
                    <a:pt x="236" y="123"/>
                  </a:lnTo>
                  <a:lnTo>
                    <a:pt x="234" y="123"/>
                  </a:lnTo>
                  <a:lnTo>
                    <a:pt x="234" y="121"/>
                  </a:lnTo>
                  <a:lnTo>
                    <a:pt x="236" y="121"/>
                  </a:lnTo>
                  <a:lnTo>
                    <a:pt x="236" y="119"/>
                  </a:lnTo>
                  <a:lnTo>
                    <a:pt x="236" y="117"/>
                  </a:lnTo>
                  <a:lnTo>
                    <a:pt x="236" y="115"/>
                  </a:lnTo>
                  <a:lnTo>
                    <a:pt x="236" y="113"/>
                  </a:lnTo>
                  <a:lnTo>
                    <a:pt x="236" y="111"/>
                  </a:lnTo>
                  <a:lnTo>
                    <a:pt x="238" y="109"/>
                  </a:lnTo>
                  <a:lnTo>
                    <a:pt x="240" y="109"/>
                  </a:lnTo>
                  <a:lnTo>
                    <a:pt x="240" y="107"/>
                  </a:lnTo>
                  <a:lnTo>
                    <a:pt x="242" y="103"/>
                  </a:lnTo>
                  <a:lnTo>
                    <a:pt x="242" y="101"/>
                  </a:lnTo>
                  <a:lnTo>
                    <a:pt x="244" y="101"/>
                  </a:lnTo>
                  <a:lnTo>
                    <a:pt x="244" y="99"/>
                  </a:lnTo>
                  <a:lnTo>
                    <a:pt x="244" y="101"/>
                  </a:lnTo>
                  <a:lnTo>
                    <a:pt x="244" y="99"/>
                  </a:lnTo>
                  <a:lnTo>
                    <a:pt x="246" y="97"/>
                  </a:lnTo>
                  <a:close/>
                  <a:moveTo>
                    <a:pt x="268" y="57"/>
                  </a:moveTo>
                  <a:lnTo>
                    <a:pt x="266" y="57"/>
                  </a:lnTo>
                  <a:lnTo>
                    <a:pt x="266" y="55"/>
                  </a:lnTo>
                  <a:lnTo>
                    <a:pt x="268" y="55"/>
                  </a:lnTo>
                  <a:lnTo>
                    <a:pt x="268" y="53"/>
                  </a:lnTo>
                  <a:lnTo>
                    <a:pt x="270" y="55"/>
                  </a:lnTo>
                  <a:lnTo>
                    <a:pt x="268" y="55"/>
                  </a:lnTo>
                  <a:lnTo>
                    <a:pt x="268" y="57"/>
                  </a:lnTo>
                  <a:close/>
                  <a:moveTo>
                    <a:pt x="280" y="45"/>
                  </a:moveTo>
                  <a:lnTo>
                    <a:pt x="280" y="47"/>
                  </a:lnTo>
                  <a:lnTo>
                    <a:pt x="278" y="49"/>
                  </a:lnTo>
                  <a:lnTo>
                    <a:pt x="276" y="51"/>
                  </a:lnTo>
                  <a:lnTo>
                    <a:pt x="278" y="53"/>
                  </a:lnTo>
                  <a:lnTo>
                    <a:pt x="278" y="55"/>
                  </a:lnTo>
                  <a:lnTo>
                    <a:pt x="276" y="55"/>
                  </a:lnTo>
                  <a:lnTo>
                    <a:pt x="274" y="55"/>
                  </a:lnTo>
                  <a:lnTo>
                    <a:pt x="272" y="55"/>
                  </a:lnTo>
                  <a:lnTo>
                    <a:pt x="272" y="53"/>
                  </a:lnTo>
                  <a:lnTo>
                    <a:pt x="270" y="51"/>
                  </a:lnTo>
                  <a:lnTo>
                    <a:pt x="272" y="51"/>
                  </a:lnTo>
                  <a:lnTo>
                    <a:pt x="272" y="49"/>
                  </a:lnTo>
                  <a:lnTo>
                    <a:pt x="272" y="47"/>
                  </a:lnTo>
                  <a:lnTo>
                    <a:pt x="272" y="49"/>
                  </a:lnTo>
                  <a:lnTo>
                    <a:pt x="274" y="49"/>
                  </a:lnTo>
                  <a:lnTo>
                    <a:pt x="276" y="51"/>
                  </a:lnTo>
                  <a:lnTo>
                    <a:pt x="276" y="49"/>
                  </a:lnTo>
                  <a:lnTo>
                    <a:pt x="278" y="49"/>
                  </a:lnTo>
                  <a:lnTo>
                    <a:pt x="278" y="47"/>
                  </a:lnTo>
                  <a:lnTo>
                    <a:pt x="278" y="45"/>
                  </a:lnTo>
                  <a:lnTo>
                    <a:pt x="280" y="45"/>
                  </a:lnTo>
                  <a:close/>
                  <a:moveTo>
                    <a:pt x="270" y="47"/>
                  </a:moveTo>
                  <a:lnTo>
                    <a:pt x="268" y="45"/>
                  </a:lnTo>
                  <a:lnTo>
                    <a:pt x="266" y="43"/>
                  </a:lnTo>
                  <a:lnTo>
                    <a:pt x="266" y="41"/>
                  </a:lnTo>
                  <a:lnTo>
                    <a:pt x="268" y="43"/>
                  </a:lnTo>
                  <a:lnTo>
                    <a:pt x="270" y="45"/>
                  </a:lnTo>
                  <a:lnTo>
                    <a:pt x="270" y="47"/>
                  </a:lnTo>
                  <a:lnTo>
                    <a:pt x="272" y="47"/>
                  </a:lnTo>
                  <a:lnTo>
                    <a:pt x="270" y="47"/>
                  </a:lnTo>
                  <a:close/>
                  <a:moveTo>
                    <a:pt x="260" y="39"/>
                  </a:moveTo>
                  <a:lnTo>
                    <a:pt x="260" y="37"/>
                  </a:lnTo>
                  <a:lnTo>
                    <a:pt x="262" y="37"/>
                  </a:lnTo>
                  <a:lnTo>
                    <a:pt x="260" y="39"/>
                  </a:lnTo>
                  <a:close/>
                  <a:moveTo>
                    <a:pt x="264" y="34"/>
                  </a:moveTo>
                  <a:lnTo>
                    <a:pt x="264" y="32"/>
                  </a:lnTo>
                  <a:lnTo>
                    <a:pt x="266" y="32"/>
                  </a:lnTo>
                  <a:lnTo>
                    <a:pt x="264" y="34"/>
                  </a:lnTo>
                  <a:close/>
                  <a:moveTo>
                    <a:pt x="194" y="99"/>
                  </a:moveTo>
                  <a:lnTo>
                    <a:pt x="194" y="101"/>
                  </a:lnTo>
                  <a:lnTo>
                    <a:pt x="192" y="101"/>
                  </a:lnTo>
                  <a:lnTo>
                    <a:pt x="192" y="103"/>
                  </a:lnTo>
                  <a:lnTo>
                    <a:pt x="192" y="105"/>
                  </a:lnTo>
                  <a:lnTo>
                    <a:pt x="194" y="107"/>
                  </a:lnTo>
                  <a:lnTo>
                    <a:pt x="194" y="109"/>
                  </a:lnTo>
                  <a:lnTo>
                    <a:pt x="196" y="111"/>
                  </a:lnTo>
                  <a:lnTo>
                    <a:pt x="198" y="109"/>
                  </a:lnTo>
                  <a:lnTo>
                    <a:pt x="198" y="111"/>
                  </a:lnTo>
                  <a:lnTo>
                    <a:pt x="198" y="111"/>
                  </a:lnTo>
                  <a:lnTo>
                    <a:pt x="196" y="113"/>
                  </a:lnTo>
                  <a:lnTo>
                    <a:pt x="196" y="115"/>
                  </a:lnTo>
                  <a:lnTo>
                    <a:pt x="196" y="117"/>
                  </a:lnTo>
                  <a:lnTo>
                    <a:pt x="194" y="117"/>
                  </a:lnTo>
                  <a:lnTo>
                    <a:pt x="192" y="117"/>
                  </a:lnTo>
                  <a:lnTo>
                    <a:pt x="192" y="119"/>
                  </a:lnTo>
                  <a:lnTo>
                    <a:pt x="190" y="119"/>
                  </a:lnTo>
                  <a:lnTo>
                    <a:pt x="188" y="119"/>
                  </a:lnTo>
                  <a:lnTo>
                    <a:pt x="188" y="123"/>
                  </a:lnTo>
                  <a:lnTo>
                    <a:pt x="188" y="125"/>
                  </a:lnTo>
                  <a:lnTo>
                    <a:pt x="190" y="125"/>
                  </a:lnTo>
                  <a:lnTo>
                    <a:pt x="190" y="127"/>
                  </a:lnTo>
                  <a:lnTo>
                    <a:pt x="188" y="127"/>
                  </a:lnTo>
                  <a:lnTo>
                    <a:pt x="188" y="129"/>
                  </a:lnTo>
                  <a:lnTo>
                    <a:pt x="186" y="129"/>
                  </a:lnTo>
                  <a:lnTo>
                    <a:pt x="184" y="129"/>
                  </a:lnTo>
                  <a:lnTo>
                    <a:pt x="182" y="127"/>
                  </a:lnTo>
                  <a:lnTo>
                    <a:pt x="182" y="129"/>
                  </a:lnTo>
                  <a:lnTo>
                    <a:pt x="184" y="129"/>
                  </a:lnTo>
                  <a:lnTo>
                    <a:pt x="186" y="129"/>
                  </a:lnTo>
                  <a:lnTo>
                    <a:pt x="186" y="131"/>
                  </a:lnTo>
                  <a:lnTo>
                    <a:pt x="188" y="131"/>
                  </a:lnTo>
                  <a:lnTo>
                    <a:pt x="190" y="129"/>
                  </a:lnTo>
                  <a:lnTo>
                    <a:pt x="192" y="129"/>
                  </a:lnTo>
                  <a:lnTo>
                    <a:pt x="190" y="127"/>
                  </a:lnTo>
                  <a:lnTo>
                    <a:pt x="190" y="125"/>
                  </a:lnTo>
                  <a:lnTo>
                    <a:pt x="192" y="123"/>
                  </a:lnTo>
                  <a:lnTo>
                    <a:pt x="192" y="121"/>
                  </a:lnTo>
                  <a:lnTo>
                    <a:pt x="194" y="121"/>
                  </a:lnTo>
                  <a:lnTo>
                    <a:pt x="194" y="119"/>
                  </a:lnTo>
                  <a:lnTo>
                    <a:pt x="196" y="119"/>
                  </a:lnTo>
                  <a:lnTo>
                    <a:pt x="198" y="121"/>
                  </a:lnTo>
                  <a:lnTo>
                    <a:pt x="198" y="119"/>
                  </a:lnTo>
                  <a:lnTo>
                    <a:pt x="200" y="119"/>
                  </a:lnTo>
                  <a:lnTo>
                    <a:pt x="198" y="117"/>
                  </a:lnTo>
                  <a:lnTo>
                    <a:pt x="200" y="117"/>
                  </a:lnTo>
                  <a:lnTo>
                    <a:pt x="200" y="115"/>
                  </a:lnTo>
                  <a:lnTo>
                    <a:pt x="202" y="113"/>
                  </a:lnTo>
                  <a:lnTo>
                    <a:pt x="200" y="113"/>
                  </a:lnTo>
                  <a:lnTo>
                    <a:pt x="200" y="111"/>
                  </a:lnTo>
                  <a:lnTo>
                    <a:pt x="202" y="111"/>
                  </a:lnTo>
                  <a:lnTo>
                    <a:pt x="202" y="113"/>
                  </a:lnTo>
                  <a:lnTo>
                    <a:pt x="202" y="111"/>
                  </a:lnTo>
                  <a:lnTo>
                    <a:pt x="202" y="111"/>
                  </a:lnTo>
                  <a:lnTo>
                    <a:pt x="202" y="109"/>
                  </a:lnTo>
                  <a:lnTo>
                    <a:pt x="202" y="107"/>
                  </a:lnTo>
                  <a:lnTo>
                    <a:pt x="202" y="107"/>
                  </a:lnTo>
                  <a:lnTo>
                    <a:pt x="202" y="105"/>
                  </a:lnTo>
                  <a:lnTo>
                    <a:pt x="202" y="103"/>
                  </a:lnTo>
                  <a:lnTo>
                    <a:pt x="202" y="103"/>
                  </a:lnTo>
                  <a:lnTo>
                    <a:pt x="206" y="105"/>
                  </a:lnTo>
                  <a:lnTo>
                    <a:pt x="208" y="105"/>
                  </a:lnTo>
                  <a:lnTo>
                    <a:pt x="210" y="105"/>
                  </a:lnTo>
                  <a:lnTo>
                    <a:pt x="212" y="105"/>
                  </a:lnTo>
                  <a:lnTo>
                    <a:pt x="216" y="107"/>
                  </a:lnTo>
                  <a:lnTo>
                    <a:pt x="218" y="107"/>
                  </a:lnTo>
                  <a:lnTo>
                    <a:pt x="220" y="109"/>
                  </a:lnTo>
                  <a:lnTo>
                    <a:pt x="220" y="111"/>
                  </a:lnTo>
                  <a:lnTo>
                    <a:pt x="218" y="109"/>
                  </a:lnTo>
                  <a:lnTo>
                    <a:pt x="216" y="109"/>
                  </a:lnTo>
                  <a:lnTo>
                    <a:pt x="216" y="111"/>
                  </a:lnTo>
                  <a:lnTo>
                    <a:pt x="216" y="111"/>
                  </a:lnTo>
                  <a:lnTo>
                    <a:pt x="214" y="111"/>
                  </a:lnTo>
                  <a:lnTo>
                    <a:pt x="214" y="113"/>
                  </a:lnTo>
                  <a:lnTo>
                    <a:pt x="212" y="113"/>
                  </a:lnTo>
                  <a:lnTo>
                    <a:pt x="212" y="115"/>
                  </a:lnTo>
                  <a:lnTo>
                    <a:pt x="210" y="117"/>
                  </a:lnTo>
                  <a:lnTo>
                    <a:pt x="210" y="119"/>
                  </a:lnTo>
                  <a:lnTo>
                    <a:pt x="210" y="121"/>
                  </a:lnTo>
                  <a:lnTo>
                    <a:pt x="208" y="123"/>
                  </a:lnTo>
                  <a:lnTo>
                    <a:pt x="208" y="125"/>
                  </a:lnTo>
                  <a:lnTo>
                    <a:pt x="206" y="127"/>
                  </a:lnTo>
                  <a:lnTo>
                    <a:pt x="206" y="129"/>
                  </a:lnTo>
                  <a:lnTo>
                    <a:pt x="204" y="131"/>
                  </a:lnTo>
                  <a:lnTo>
                    <a:pt x="204" y="133"/>
                  </a:lnTo>
                  <a:lnTo>
                    <a:pt x="202" y="135"/>
                  </a:lnTo>
                  <a:lnTo>
                    <a:pt x="202" y="137"/>
                  </a:lnTo>
                  <a:lnTo>
                    <a:pt x="202" y="139"/>
                  </a:lnTo>
                  <a:lnTo>
                    <a:pt x="202" y="141"/>
                  </a:lnTo>
                  <a:lnTo>
                    <a:pt x="202" y="143"/>
                  </a:lnTo>
                  <a:lnTo>
                    <a:pt x="204" y="143"/>
                  </a:lnTo>
                  <a:lnTo>
                    <a:pt x="202" y="145"/>
                  </a:lnTo>
                  <a:lnTo>
                    <a:pt x="202" y="147"/>
                  </a:lnTo>
                  <a:lnTo>
                    <a:pt x="200" y="149"/>
                  </a:lnTo>
                  <a:lnTo>
                    <a:pt x="198" y="149"/>
                  </a:lnTo>
                  <a:lnTo>
                    <a:pt x="198" y="151"/>
                  </a:lnTo>
                  <a:lnTo>
                    <a:pt x="196" y="153"/>
                  </a:lnTo>
                  <a:lnTo>
                    <a:pt x="196" y="155"/>
                  </a:lnTo>
                  <a:lnTo>
                    <a:pt x="194" y="155"/>
                  </a:lnTo>
                  <a:lnTo>
                    <a:pt x="186" y="155"/>
                  </a:lnTo>
                  <a:lnTo>
                    <a:pt x="180" y="155"/>
                  </a:lnTo>
                  <a:lnTo>
                    <a:pt x="180" y="157"/>
                  </a:lnTo>
                  <a:lnTo>
                    <a:pt x="178" y="157"/>
                  </a:lnTo>
                  <a:lnTo>
                    <a:pt x="174" y="157"/>
                  </a:lnTo>
                  <a:lnTo>
                    <a:pt x="170" y="157"/>
                  </a:lnTo>
                  <a:lnTo>
                    <a:pt x="164" y="157"/>
                  </a:lnTo>
                  <a:lnTo>
                    <a:pt x="158" y="157"/>
                  </a:lnTo>
                  <a:lnTo>
                    <a:pt x="154" y="157"/>
                  </a:lnTo>
                  <a:lnTo>
                    <a:pt x="152" y="157"/>
                  </a:lnTo>
                  <a:lnTo>
                    <a:pt x="150" y="155"/>
                  </a:lnTo>
                  <a:lnTo>
                    <a:pt x="144" y="155"/>
                  </a:lnTo>
                  <a:lnTo>
                    <a:pt x="140" y="155"/>
                  </a:lnTo>
                  <a:lnTo>
                    <a:pt x="134" y="155"/>
                  </a:lnTo>
                  <a:lnTo>
                    <a:pt x="124" y="155"/>
                  </a:lnTo>
                  <a:lnTo>
                    <a:pt x="116" y="155"/>
                  </a:lnTo>
                  <a:lnTo>
                    <a:pt x="114" y="155"/>
                  </a:lnTo>
                  <a:lnTo>
                    <a:pt x="112" y="155"/>
                  </a:lnTo>
                  <a:lnTo>
                    <a:pt x="110" y="155"/>
                  </a:lnTo>
                  <a:lnTo>
                    <a:pt x="108" y="155"/>
                  </a:lnTo>
                  <a:lnTo>
                    <a:pt x="106" y="155"/>
                  </a:lnTo>
                  <a:lnTo>
                    <a:pt x="100" y="157"/>
                  </a:lnTo>
                  <a:lnTo>
                    <a:pt x="96" y="157"/>
                  </a:lnTo>
                  <a:lnTo>
                    <a:pt x="88" y="157"/>
                  </a:lnTo>
                  <a:lnTo>
                    <a:pt x="84" y="157"/>
                  </a:lnTo>
                  <a:lnTo>
                    <a:pt x="82" y="157"/>
                  </a:lnTo>
                  <a:lnTo>
                    <a:pt x="78" y="157"/>
                  </a:lnTo>
                  <a:lnTo>
                    <a:pt x="74" y="157"/>
                  </a:lnTo>
                  <a:lnTo>
                    <a:pt x="68" y="157"/>
                  </a:lnTo>
                  <a:lnTo>
                    <a:pt x="66" y="157"/>
                  </a:lnTo>
                  <a:lnTo>
                    <a:pt x="60" y="157"/>
                  </a:lnTo>
                  <a:lnTo>
                    <a:pt x="48" y="157"/>
                  </a:lnTo>
                  <a:lnTo>
                    <a:pt x="46" y="157"/>
                  </a:lnTo>
                  <a:lnTo>
                    <a:pt x="36" y="157"/>
                  </a:lnTo>
                  <a:lnTo>
                    <a:pt x="34" y="157"/>
                  </a:lnTo>
                  <a:lnTo>
                    <a:pt x="32" y="157"/>
                  </a:lnTo>
                  <a:lnTo>
                    <a:pt x="32" y="155"/>
                  </a:lnTo>
                  <a:lnTo>
                    <a:pt x="32" y="153"/>
                  </a:lnTo>
                  <a:lnTo>
                    <a:pt x="30" y="153"/>
                  </a:lnTo>
                  <a:lnTo>
                    <a:pt x="30" y="151"/>
                  </a:lnTo>
                  <a:lnTo>
                    <a:pt x="28" y="151"/>
                  </a:lnTo>
                  <a:lnTo>
                    <a:pt x="28" y="149"/>
                  </a:lnTo>
                  <a:lnTo>
                    <a:pt x="26" y="149"/>
                  </a:lnTo>
                  <a:lnTo>
                    <a:pt x="24" y="147"/>
                  </a:lnTo>
                  <a:lnTo>
                    <a:pt x="22" y="147"/>
                  </a:lnTo>
                  <a:lnTo>
                    <a:pt x="22" y="145"/>
                  </a:lnTo>
                  <a:lnTo>
                    <a:pt x="20" y="145"/>
                  </a:lnTo>
                  <a:lnTo>
                    <a:pt x="20" y="143"/>
                  </a:lnTo>
                  <a:lnTo>
                    <a:pt x="20" y="141"/>
                  </a:lnTo>
                  <a:lnTo>
                    <a:pt x="20" y="139"/>
                  </a:lnTo>
                  <a:lnTo>
                    <a:pt x="20" y="137"/>
                  </a:lnTo>
                  <a:lnTo>
                    <a:pt x="18" y="137"/>
                  </a:lnTo>
                  <a:lnTo>
                    <a:pt x="18" y="135"/>
                  </a:lnTo>
                  <a:lnTo>
                    <a:pt x="16" y="135"/>
                  </a:lnTo>
                  <a:lnTo>
                    <a:pt x="16" y="133"/>
                  </a:lnTo>
                  <a:lnTo>
                    <a:pt x="14" y="133"/>
                  </a:lnTo>
                  <a:lnTo>
                    <a:pt x="12" y="133"/>
                  </a:lnTo>
                  <a:lnTo>
                    <a:pt x="10" y="133"/>
                  </a:lnTo>
                  <a:lnTo>
                    <a:pt x="10" y="133"/>
                  </a:lnTo>
                  <a:lnTo>
                    <a:pt x="8" y="133"/>
                  </a:lnTo>
                  <a:lnTo>
                    <a:pt x="6" y="133"/>
                  </a:lnTo>
                  <a:lnTo>
                    <a:pt x="6" y="131"/>
                  </a:lnTo>
                  <a:lnTo>
                    <a:pt x="6" y="129"/>
                  </a:lnTo>
                  <a:lnTo>
                    <a:pt x="4" y="129"/>
                  </a:lnTo>
                  <a:lnTo>
                    <a:pt x="4" y="127"/>
                  </a:lnTo>
                  <a:lnTo>
                    <a:pt x="2" y="127"/>
                  </a:lnTo>
                  <a:lnTo>
                    <a:pt x="0" y="127"/>
                  </a:lnTo>
                  <a:lnTo>
                    <a:pt x="0" y="123"/>
                  </a:lnTo>
                  <a:lnTo>
                    <a:pt x="2" y="121"/>
                  </a:lnTo>
                  <a:lnTo>
                    <a:pt x="2" y="119"/>
                  </a:lnTo>
                  <a:lnTo>
                    <a:pt x="2" y="117"/>
                  </a:lnTo>
                  <a:lnTo>
                    <a:pt x="2" y="115"/>
                  </a:lnTo>
                  <a:lnTo>
                    <a:pt x="2" y="113"/>
                  </a:lnTo>
                  <a:lnTo>
                    <a:pt x="2" y="111"/>
                  </a:lnTo>
                  <a:lnTo>
                    <a:pt x="2" y="111"/>
                  </a:lnTo>
                  <a:lnTo>
                    <a:pt x="2" y="109"/>
                  </a:lnTo>
                  <a:lnTo>
                    <a:pt x="2" y="107"/>
                  </a:lnTo>
                  <a:lnTo>
                    <a:pt x="2" y="105"/>
                  </a:lnTo>
                  <a:lnTo>
                    <a:pt x="2" y="103"/>
                  </a:lnTo>
                  <a:lnTo>
                    <a:pt x="2" y="99"/>
                  </a:lnTo>
                  <a:lnTo>
                    <a:pt x="2" y="97"/>
                  </a:lnTo>
                  <a:lnTo>
                    <a:pt x="2" y="91"/>
                  </a:lnTo>
                  <a:lnTo>
                    <a:pt x="2" y="89"/>
                  </a:lnTo>
                  <a:lnTo>
                    <a:pt x="2" y="87"/>
                  </a:lnTo>
                  <a:lnTo>
                    <a:pt x="4" y="81"/>
                  </a:lnTo>
                  <a:lnTo>
                    <a:pt x="4" y="79"/>
                  </a:lnTo>
                  <a:lnTo>
                    <a:pt x="4" y="77"/>
                  </a:lnTo>
                  <a:lnTo>
                    <a:pt x="4" y="73"/>
                  </a:lnTo>
                  <a:lnTo>
                    <a:pt x="4" y="67"/>
                  </a:lnTo>
                  <a:lnTo>
                    <a:pt x="4" y="63"/>
                  </a:lnTo>
                  <a:lnTo>
                    <a:pt x="4" y="63"/>
                  </a:lnTo>
                  <a:lnTo>
                    <a:pt x="4" y="59"/>
                  </a:lnTo>
                  <a:lnTo>
                    <a:pt x="4" y="57"/>
                  </a:lnTo>
                  <a:lnTo>
                    <a:pt x="4" y="53"/>
                  </a:lnTo>
                  <a:lnTo>
                    <a:pt x="4" y="51"/>
                  </a:lnTo>
                  <a:lnTo>
                    <a:pt x="4" y="49"/>
                  </a:lnTo>
                  <a:lnTo>
                    <a:pt x="4" y="47"/>
                  </a:lnTo>
                  <a:lnTo>
                    <a:pt x="4" y="43"/>
                  </a:lnTo>
                  <a:lnTo>
                    <a:pt x="4" y="39"/>
                  </a:lnTo>
                  <a:lnTo>
                    <a:pt x="4" y="37"/>
                  </a:lnTo>
                  <a:lnTo>
                    <a:pt x="8" y="34"/>
                  </a:lnTo>
                  <a:lnTo>
                    <a:pt x="10" y="32"/>
                  </a:lnTo>
                  <a:lnTo>
                    <a:pt x="10" y="30"/>
                  </a:lnTo>
                  <a:lnTo>
                    <a:pt x="12" y="28"/>
                  </a:lnTo>
                  <a:lnTo>
                    <a:pt x="16" y="24"/>
                  </a:lnTo>
                  <a:lnTo>
                    <a:pt x="20" y="20"/>
                  </a:lnTo>
                  <a:lnTo>
                    <a:pt x="26" y="16"/>
                  </a:lnTo>
                  <a:lnTo>
                    <a:pt x="28" y="14"/>
                  </a:lnTo>
                  <a:lnTo>
                    <a:pt x="28" y="14"/>
                  </a:lnTo>
                  <a:lnTo>
                    <a:pt x="30" y="14"/>
                  </a:lnTo>
                  <a:lnTo>
                    <a:pt x="32" y="12"/>
                  </a:lnTo>
                  <a:lnTo>
                    <a:pt x="34" y="10"/>
                  </a:lnTo>
                  <a:lnTo>
                    <a:pt x="36" y="8"/>
                  </a:lnTo>
                  <a:lnTo>
                    <a:pt x="38" y="6"/>
                  </a:lnTo>
                  <a:lnTo>
                    <a:pt x="40" y="4"/>
                  </a:lnTo>
                  <a:lnTo>
                    <a:pt x="42" y="4"/>
                  </a:lnTo>
                  <a:lnTo>
                    <a:pt x="46" y="0"/>
                  </a:lnTo>
                  <a:lnTo>
                    <a:pt x="46" y="2"/>
                  </a:lnTo>
                  <a:lnTo>
                    <a:pt x="46" y="4"/>
                  </a:lnTo>
                  <a:lnTo>
                    <a:pt x="44" y="4"/>
                  </a:lnTo>
                  <a:lnTo>
                    <a:pt x="44" y="6"/>
                  </a:lnTo>
                  <a:lnTo>
                    <a:pt x="44" y="8"/>
                  </a:lnTo>
                  <a:lnTo>
                    <a:pt x="42" y="8"/>
                  </a:lnTo>
                  <a:lnTo>
                    <a:pt x="42" y="6"/>
                  </a:lnTo>
                  <a:lnTo>
                    <a:pt x="40" y="8"/>
                  </a:lnTo>
                  <a:lnTo>
                    <a:pt x="40" y="10"/>
                  </a:lnTo>
                  <a:lnTo>
                    <a:pt x="42" y="10"/>
                  </a:lnTo>
                  <a:lnTo>
                    <a:pt x="42" y="12"/>
                  </a:lnTo>
                  <a:lnTo>
                    <a:pt x="42" y="14"/>
                  </a:lnTo>
                  <a:lnTo>
                    <a:pt x="42" y="14"/>
                  </a:lnTo>
                  <a:lnTo>
                    <a:pt x="42" y="16"/>
                  </a:lnTo>
                  <a:lnTo>
                    <a:pt x="44" y="16"/>
                  </a:lnTo>
                  <a:lnTo>
                    <a:pt x="44" y="18"/>
                  </a:lnTo>
                  <a:lnTo>
                    <a:pt x="42" y="18"/>
                  </a:lnTo>
                  <a:lnTo>
                    <a:pt x="44" y="18"/>
                  </a:lnTo>
                  <a:lnTo>
                    <a:pt x="44" y="20"/>
                  </a:lnTo>
                  <a:lnTo>
                    <a:pt x="46" y="20"/>
                  </a:lnTo>
                  <a:lnTo>
                    <a:pt x="46" y="18"/>
                  </a:lnTo>
                  <a:lnTo>
                    <a:pt x="46" y="16"/>
                  </a:lnTo>
                  <a:lnTo>
                    <a:pt x="48" y="16"/>
                  </a:lnTo>
                  <a:lnTo>
                    <a:pt x="50" y="16"/>
                  </a:lnTo>
                  <a:lnTo>
                    <a:pt x="52" y="16"/>
                  </a:lnTo>
                  <a:lnTo>
                    <a:pt x="52" y="14"/>
                  </a:lnTo>
                  <a:lnTo>
                    <a:pt x="52" y="16"/>
                  </a:lnTo>
                  <a:lnTo>
                    <a:pt x="54" y="18"/>
                  </a:lnTo>
                  <a:lnTo>
                    <a:pt x="56" y="20"/>
                  </a:lnTo>
                  <a:lnTo>
                    <a:pt x="56" y="18"/>
                  </a:lnTo>
                  <a:lnTo>
                    <a:pt x="58" y="18"/>
                  </a:lnTo>
                  <a:lnTo>
                    <a:pt x="58" y="20"/>
                  </a:lnTo>
                  <a:lnTo>
                    <a:pt x="58" y="22"/>
                  </a:lnTo>
                  <a:lnTo>
                    <a:pt x="56" y="22"/>
                  </a:lnTo>
                  <a:lnTo>
                    <a:pt x="58" y="24"/>
                  </a:lnTo>
                  <a:lnTo>
                    <a:pt x="58" y="24"/>
                  </a:lnTo>
                  <a:lnTo>
                    <a:pt x="58" y="22"/>
                  </a:lnTo>
                  <a:lnTo>
                    <a:pt x="60" y="22"/>
                  </a:lnTo>
                  <a:lnTo>
                    <a:pt x="60" y="20"/>
                  </a:lnTo>
                  <a:lnTo>
                    <a:pt x="60" y="22"/>
                  </a:lnTo>
                  <a:lnTo>
                    <a:pt x="62" y="22"/>
                  </a:lnTo>
                  <a:lnTo>
                    <a:pt x="64" y="24"/>
                  </a:lnTo>
                  <a:lnTo>
                    <a:pt x="66" y="24"/>
                  </a:lnTo>
                  <a:lnTo>
                    <a:pt x="66" y="26"/>
                  </a:lnTo>
                  <a:lnTo>
                    <a:pt x="64" y="26"/>
                  </a:lnTo>
                  <a:lnTo>
                    <a:pt x="64" y="28"/>
                  </a:lnTo>
                  <a:lnTo>
                    <a:pt x="66" y="28"/>
                  </a:lnTo>
                  <a:lnTo>
                    <a:pt x="66" y="26"/>
                  </a:lnTo>
                  <a:lnTo>
                    <a:pt x="66" y="28"/>
                  </a:lnTo>
                  <a:lnTo>
                    <a:pt x="68" y="28"/>
                  </a:lnTo>
                  <a:lnTo>
                    <a:pt x="68" y="26"/>
                  </a:lnTo>
                  <a:lnTo>
                    <a:pt x="70" y="28"/>
                  </a:lnTo>
                  <a:lnTo>
                    <a:pt x="72" y="28"/>
                  </a:lnTo>
                  <a:lnTo>
                    <a:pt x="70" y="26"/>
                  </a:lnTo>
                  <a:lnTo>
                    <a:pt x="72" y="26"/>
                  </a:lnTo>
                  <a:lnTo>
                    <a:pt x="74" y="26"/>
                  </a:lnTo>
                  <a:lnTo>
                    <a:pt x="74" y="28"/>
                  </a:lnTo>
                  <a:lnTo>
                    <a:pt x="76" y="30"/>
                  </a:lnTo>
                  <a:lnTo>
                    <a:pt x="78" y="28"/>
                  </a:lnTo>
                  <a:lnTo>
                    <a:pt x="78" y="26"/>
                  </a:lnTo>
                  <a:lnTo>
                    <a:pt x="80" y="26"/>
                  </a:lnTo>
                  <a:lnTo>
                    <a:pt x="80" y="28"/>
                  </a:lnTo>
                  <a:lnTo>
                    <a:pt x="80" y="30"/>
                  </a:lnTo>
                  <a:lnTo>
                    <a:pt x="78" y="30"/>
                  </a:lnTo>
                  <a:lnTo>
                    <a:pt x="78" y="32"/>
                  </a:lnTo>
                  <a:lnTo>
                    <a:pt x="80" y="32"/>
                  </a:lnTo>
                  <a:lnTo>
                    <a:pt x="82" y="34"/>
                  </a:lnTo>
                  <a:lnTo>
                    <a:pt x="82" y="32"/>
                  </a:lnTo>
                  <a:lnTo>
                    <a:pt x="82" y="34"/>
                  </a:lnTo>
                  <a:lnTo>
                    <a:pt x="84" y="34"/>
                  </a:lnTo>
                  <a:lnTo>
                    <a:pt x="86" y="37"/>
                  </a:lnTo>
                  <a:lnTo>
                    <a:pt x="86" y="39"/>
                  </a:lnTo>
                  <a:lnTo>
                    <a:pt x="84" y="39"/>
                  </a:lnTo>
                  <a:lnTo>
                    <a:pt x="84" y="41"/>
                  </a:lnTo>
                  <a:lnTo>
                    <a:pt x="88" y="43"/>
                  </a:lnTo>
                  <a:lnTo>
                    <a:pt x="90" y="43"/>
                  </a:lnTo>
                  <a:lnTo>
                    <a:pt x="92" y="45"/>
                  </a:lnTo>
                  <a:lnTo>
                    <a:pt x="94" y="45"/>
                  </a:lnTo>
                  <a:lnTo>
                    <a:pt x="96" y="45"/>
                  </a:lnTo>
                  <a:lnTo>
                    <a:pt x="96" y="47"/>
                  </a:lnTo>
                  <a:lnTo>
                    <a:pt x="98" y="47"/>
                  </a:lnTo>
                  <a:lnTo>
                    <a:pt x="98" y="45"/>
                  </a:lnTo>
                  <a:lnTo>
                    <a:pt x="100" y="45"/>
                  </a:lnTo>
                  <a:lnTo>
                    <a:pt x="100" y="43"/>
                  </a:lnTo>
                  <a:lnTo>
                    <a:pt x="100" y="41"/>
                  </a:lnTo>
                  <a:lnTo>
                    <a:pt x="100" y="37"/>
                  </a:lnTo>
                  <a:lnTo>
                    <a:pt x="98" y="37"/>
                  </a:lnTo>
                  <a:lnTo>
                    <a:pt x="98" y="34"/>
                  </a:lnTo>
                  <a:lnTo>
                    <a:pt x="100" y="34"/>
                  </a:lnTo>
                  <a:lnTo>
                    <a:pt x="102" y="37"/>
                  </a:lnTo>
                  <a:lnTo>
                    <a:pt x="104" y="37"/>
                  </a:lnTo>
                  <a:lnTo>
                    <a:pt x="106" y="37"/>
                  </a:lnTo>
                  <a:lnTo>
                    <a:pt x="106" y="39"/>
                  </a:lnTo>
                  <a:lnTo>
                    <a:pt x="106" y="41"/>
                  </a:lnTo>
                  <a:lnTo>
                    <a:pt x="106" y="43"/>
                  </a:lnTo>
                  <a:lnTo>
                    <a:pt x="106" y="45"/>
                  </a:lnTo>
                  <a:lnTo>
                    <a:pt x="106" y="45"/>
                  </a:lnTo>
                  <a:lnTo>
                    <a:pt x="108" y="45"/>
                  </a:lnTo>
                  <a:lnTo>
                    <a:pt x="108" y="47"/>
                  </a:lnTo>
                  <a:lnTo>
                    <a:pt x="108" y="49"/>
                  </a:lnTo>
                  <a:lnTo>
                    <a:pt x="110" y="49"/>
                  </a:lnTo>
                  <a:lnTo>
                    <a:pt x="110" y="51"/>
                  </a:lnTo>
                  <a:lnTo>
                    <a:pt x="112" y="51"/>
                  </a:lnTo>
                  <a:lnTo>
                    <a:pt x="112" y="49"/>
                  </a:lnTo>
                  <a:lnTo>
                    <a:pt x="114" y="49"/>
                  </a:lnTo>
                  <a:lnTo>
                    <a:pt x="116" y="49"/>
                  </a:lnTo>
                  <a:lnTo>
                    <a:pt x="118" y="49"/>
                  </a:lnTo>
                  <a:lnTo>
                    <a:pt x="120" y="49"/>
                  </a:lnTo>
                  <a:lnTo>
                    <a:pt x="122" y="49"/>
                  </a:lnTo>
                  <a:lnTo>
                    <a:pt x="124" y="49"/>
                  </a:lnTo>
                  <a:lnTo>
                    <a:pt x="126" y="49"/>
                  </a:lnTo>
                  <a:lnTo>
                    <a:pt x="126" y="51"/>
                  </a:lnTo>
                  <a:lnTo>
                    <a:pt x="128" y="51"/>
                  </a:lnTo>
                  <a:lnTo>
                    <a:pt x="128" y="53"/>
                  </a:lnTo>
                  <a:lnTo>
                    <a:pt x="130" y="53"/>
                  </a:lnTo>
                  <a:lnTo>
                    <a:pt x="132" y="53"/>
                  </a:lnTo>
                  <a:lnTo>
                    <a:pt x="134" y="53"/>
                  </a:lnTo>
                  <a:lnTo>
                    <a:pt x="136" y="53"/>
                  </a:lnTo>
                  <a:lnTo>
                    <a:pt x="136" y="55"/>
                  </a:lnTo>
                  <a:lnTo>
                    <a:pt x="138" y="55"/>
                  </a:lnTo>
                  <a:lnTo>
                    <a:pt x="140" y="53"/>
                  </a:lnTo>
                  <a:lnTo>
                    <a:pt x="140" y="55"/>
                  </a:lnTo>
                  <a:lnTo>
                    <a:pt x="142" y="55"/>
                  </a:lnTo>
                  <a:lnTo>
                    <a:pt x="144" y="55"/>
                  </a:lnTo>
                  <a:lnTo>
                    <a:pt x="144" y="57"/>
                  </a:lnTo>
                  <a:lnTo>
                    <a:pt x="144" y="59"/>
                  </a:lnTo>
                  <a:lnTo>
                    <a:pt x="146" y="61"/>
                  </a:lnTo>
                  <a:lnTo>
                    <a:pt x="150" y="63"/>
                  </a:lnTo>
                  <a:lnTo>
                    <a:pt x="154" y="63"/>
                  </a:lnTo>
                  <a:lnTo>
                    <a:pt x="154" y="61"/>
                  </a:lnTo>
                  <a:lnTo>
                    <a:pt x="156" y="59"/>
                  </a:lnTo>
                  <a:lnTo>
                    <a:pt x="160" y="59"/>
                  </a:lnTo>
                  <a:lnTo>
                    <a:pt x="162" y="61"/>
                  </a:lnTo>
                  <a:lnTo>
                    <a:pt x="164" y="61"/>
                  </a:lnTo>
                  <a:lnTo>
                    <a:pt x="164" y="63"/>
                  </a:lnTo>
                  <a:lnTo>
                    <a:pt x="166" y="63"/>
                  </a:lnTo>
                  <a:lnTo>
                    <a:pt x="166" y="61"/>
                  </a:lnTo>
                  <a:lnTo>
                    <a:pt x="168" y="59"/>
                  </a:lnTo>
                  <a:lnTo>
                    <a:pt x="170" y="59"/>
                  </a:lnTo>
                  <a:lnTo>
                    <a:pt x="172" y="57"/>
                  </a:lnTo>
                  <a:lnTo>
                    <a:pt x="174" y="57"/>
                  </a:lnTo>
                  <a:lnTo>
                    <a:pt x="176" y="55"/>
                  </a:lnTo>
                  <a:lnTo>
                    <a:pt x="178" y="57"/>
                  </a:lnTo>
                  <a:lnTo>
                    <a:pt x="178" y="59"/>
                  </a:lnTo>
                  <a:lnTo>
                    <a:pt x="176" y="61"/>
                  </a:lnTo>
                  <a:lnTo>
                    <a:pt x="176" y="63"/>
                  </a:lnTo>
                  <a:lnTo>
                    <a:pt x="174" y="63"/>
                  </a:lnTo>
                  <a:lnTo>
                    <a:pt x="174" y="63"/>
                  </a:lnTo>
                  <a:lnTo>
                    <a:pt x="174" y="65"/>
                  </a:lnTo>
                  <a:lnTo>
                    <a:pt x="172" y="63"/>
                  </a:lnTo>
                  <a:lnTo>
                    <a:pt x="170" y="63"/>
                  </a:lnTo>
                  <a:lnTo>
                    <a:pt x="166" y="63"/>
                  </a:lnTo>
                  <a:lnTo>
                    <a:pt x="164" y="63"/>
                  </a:lnTo>
                  <a:lnTo>
                    <a:pt x="162" y="63"/>
                  </a:lnTo>
                  <a:lnTo>
                    <a:pt x="160" y="63"/>
                  </a:lnTo>
                  <a:lnTo>
                    <a:pt x="158" y="61"/>
                  </a:lnTo>
                  <a:lnTo>
                    <a:pt x="156" y="61"/>
                  </a:lnTo>
                  <a:lnTo>
                    <a:pt x="156" y="63"/>
                  </a:lnTo>
                  <a:lnTo>
                    <a:pt x="154" y="63"/>
                  </a:lnTo>
                  <a:lnTo>
                    <a:pt x="154" y="63"/>
                  </a:lnTo>
                  <a:lnTo>
                    <a:pt x="156" y="63"/>
                  </a:lnTo>
                  <a:lnTo>
                    <a:pt x="158" y="63"/>
                  </a:lnTo>
                  <a:lnTo>
                    <a:pt x="160" y="63"/>
                  </a:lnTo>
                  <a:lnTo>
                    <a:pt x="162" y="63"/>
                  </a:lnTo>
                  <a:lnTo>
                    <a:pt x="164" y="63"/>
                  </a:lnTo>
                  <a:lnTo>
                    <a:pt x="166" y="65"/>
                  </a:lnTo>
                  <a:lnTo>
                    <a:pt x="170" y="65"/>
                  </a:lnTo>
                  <a:lnTo>
                    <a:pt x="172" y="65"/>
                  </a:lnTo>
                  <a:lnTo>
                    <a:pt x="174" y="65"/>
                  </a:lnTo>
                  <a:lnTo>
                    <a:pt x="174" y="67"/>
                  </a:lnTo>
                  <a:lnTo>
                    <a:pt x="174" y="69"/>
                  </a:lnTo>
                  <a:lnTo>
                    <a:pt x="174" y="71"/>
                  </a:lnTo>
                  <a:lnTo>
                    <a:pt x="174" y="73"/>
                  </a:lnTo>
                  <a:lnTo>
                    <a:pt x="174" y="75"/>
                  </a:lnTo>
                  <a:lnTo>
                    <a:pt x="174" y="77"/>
                  </a:lnTo>
                  <a:lnTo>
                    <a:pt x="174" y="79"/>
                  </a:lnTo>
                  <a:lnTo>
                    <a:pt x="176" y="79"/>
                  </a:lnTo>
                  <a:lnTo>
                    <a:pt x="174" y="79"/>
                  </a:lnTo>
                  <a:lnTo>
                    <a:pt x="176" y="81"/>
                  </a:lnTo>
                  <a:lnTo>
                    <a:pt x="178" y="83"/>
                  </a:lnTo>
                  <a:lnTo>
                    <a:pt x="178" y="85"/>
                  </a:lnTo>
                  <a:lnTo>
                    <a:pt x="178" y="87"/>
                  </a:lnTo>
                  <a:lnTo>
                    <a:pt x="180" y="89"/>
                  </a:lnTo>
                  <a:lnTo>
                    <a:pt x="182" y="91"/>
                  </a:lnTo>
                  <a:lnTo>
                    <a:pt x="182" y="93"/>
                  </a:lnTo>
                  <a:lnTo>
                    <a:pt x="184" y="93"/>
                  </a:lnTo>
                  <a:lnTo>
                    <a:pt x="186" y="95"/>
                  </a:lnTo>
                  <a:lnTo>
                    <a:pt x="188" y="97"/>
                  </a:lnTo>
                  <a:lnTo>
                    <a:pt x="190" y="97"/>
                  </a:lnTo>
                  <a:lnTo>
                    <a:pt x="192" y="99"/>
                  </a:lnTo>
                  <a:lnTo>
                    <a:pt x="194" y="99"/>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22" name="Freeform 292"/>
            <p:cNvSpPr>
              <a:spLocks noEditPoints="1"/>
            </p:cNvSpPr>
            <p:nvPr/>
          </p:nvSpPr>
          <p:spPr bwMode="auto">
            <a:xfrm>
              <a:off x="7140575" y="4421188"/>
              <a:ext cx="304800" cy="374650"/>
            </a:xfrm>
            <a:custGeom>
              <a:avLst/>
              <a:gdLst>
                <a:gd name="T0" fmla="*/ 44 w 192"/>
                <a:gd name="T1" fmla="*/ 174 h 236"/>
                <a:gd name="T2" fmla="*/ 42 w 192"/>
                <a:gd name="T3" fmla="*/ 164 h 236"/>
                <a:gd name="T4" fmla="*/ 100 w 192"/>
                <a:gd name="T5" fmla="*/ 158 h 236"/>
                <a:gd name="T6" fmla="*/ 92 w 192"/>
                <a:gd name="T7" fmla="*/ 146 h 236"/>
                <a:gd name="T8" fmla="*/ 146 w 192"/>
                <a:gd name="T9" fmla="*/ 126 h 236"/>
                <a:gd name="T10" fmla="*/ 116 w 192"/>
                <a:gd name="T11" fmla="*/ 152 h 236"/>
                <a:gd name="T12" fmla="*/ 136 w 192"/>
                <a:gd name="T13" fmla="*/ 142 h 236"/>
                <a:gd name="T14" fmla="*/ 154 w 192"/>
                <a:gd name="T15" fmla="*/ 134 h 236"/>
                <a:gd name="T16" fmla="*/ 166 w 192"/>
                <a:gd name="T17" fmla="*/ 130 h 236"/>
                <a:gd name="T18" fmla="*/ 154 w 192"/>
                <a:gd name="T19" fmla="*/ 146 h 236"/>
                <a:gd name="T20" fmla="*/ 124 w 192"/>
                <a:gd name="T21" fmla="*/ 160 h 236"/>
                <a:gd name="T22" fmla="*/ 98 w 192"/>
                <a:gd name="T23" fmla="*/ 178 h 236"/>
                <a:gd name="T24" fmla="*/ 76 w 192"/>
                <a:gd name="T25" fmla="*/ 194 h 236"/>
                <a:gd name="T26" fmla="*/ 52 w 192"/>
                <a:gd name="T27" fmla="*/ 214 h 236"/>
                <a:gd name="T28" fmla="*/ 28 w 192"/>
                <a:gd name="T29" fmla="*/ 234 h 236"/>
                <a:gd name="T30" fmla="*/ 36 w 192"/>
                <a:gd name="T31" fmla="*/ 216 h 236"/>
                <a:gd name="T32" fmla="*/ 38 w 192"/>
                <a:gd name="T33" fmla="*/ 196 h 236"/>
                <a:gd name="T34" fmla="*/ 64 w 192"/>
                <a:gd name="T35" fmla="*/ 190 h 236"/>
                <a:gd name="T36" fmla="*/ 84 w 192"/>
                <a:gd name="T37" fmla="*/ 178 h 236"/>
                <a:gd name="T38" fmla="*/ 98 w 192"/>
                <a:gd name="T39" fmla="*/ 162 h 236"/>
                <a:gd name="T40" fmla="*/ 172 w 192"/>
                <a:gd name="T41" fmla="*/ 120 h 236"/>
                <a:gd name="T42" fmla="*/ 162 w 192"/>
                <a:gd name="T43" fmla="*/ 110 h 236"/>
                <a:gd name="T44" fmla="*/ 112 w 192"/>
                <a:gd name="T45" fmla="*/ 28 h 236"/>
                <a:gd name="T46" fmla="*/ 186 w 192"/>
                <a:gd name="T47" fmla="*/ 32 h 236"/>
                <a:gd name="T48" fmla="*/ 176 w 192"/>
                <a:gd name="T49" fmla="*/ 22 h 236"/>
                <a:gd name="T50" fmla="*/ 98 w 192"/>
                <a:gd name="T51" fmla="*/ 48 h 236"/>
                <a:gd name="T52" fmla="*/ 100 w 192"/>
                <a:gd name="T53" fmla="*/ 56 h 236"/>
                <a:gd name="T54" fmla="*/ 118 w 192"/>
                <a:gd name="T55" fmla="*/ 56 h 236"/>
                <a:gd name="T56" fmla="*/ 138 w 192"/>
                <a:gd name="T57" fmla="*/ 74 h 236"/>
                <a:gd name="T58" fmla="*/ 122 w 192"/>
                <a:gd name="T59" fmla="*/ 86 h 236"/>
                <a:gd name="T60" fmla="*/ 130 w 192"/>
                <a:gd name="T61" fmla="*/ 88 h 236"/>
                <a:gd name="T62" fmla="*/ 144 w 192"/>
                <a:gd name="T63" fmla="*/ 80 h 236"/>
                <a:gd name="T64" fmla="*/ 160 w 192"/>
                <a:gd name="T65" fmla="*/ 94 h 236"/>
                <a:gd name="T66" fmla="*/ 164 w 192"/>
                <a:gd name="T67" fmla="*/ 108 h 236"/>
                <a:gd name="T68" fmla="*/ 144 w 192"/>
                <a:gd name="T69" fmla="*/ 114 h 236"/>
                <a:gd name="T70" fmla="*/ 122 w 192"/>
                <a:gd name="T71" fmla="*/ 126 h 236"/>
                <a:gd name="T72" fmla="*/ 94 w 192"/>
                <a:gd name="T73" fmla="*/ 138 h 236"/>
                <a:gd name="T74" fmla="*/ 84 w 192"/>
                <a:gd name="T75" fmla="*/ 142 h 236"/>
                <a:gd name="T76" fmla="*/ 76 w 192"/>
                <a:gd name="T77" fmla="*/ 134 h 236"/>
                <a:gd name="T78" fmla="*/ 72 w 192"/>
                <a:gd name="T79" fmla="*/ 116 h 236"/>
                <a:gd name="T80" fmla="*/ 52 w 192"/>
                <a:gd name="T81" fmla="*/ 100 h 236"/>
                <a:gd name="T82" fmla="*/ 32 w 192"/>
                <a:gd name="T83" fmla="*/ 90 h 236"/>
                <a:gd name="T84" fmla="*/ 40 w 192"/>
                <a:gd name="T85" fmla="*/ 94 h 236"/>
                <a:gd name="T86" fmla="*/ 30 w 192"/>
                <a:gd name="T87" fmla="*/ 98 h 236"/>
                <a:gd name="T88" fmla="*/ 18 w 192"/>
                <a:gd name="T89" fmla="*/ 84 h 236"/>
                <a:gd name="T90" fmla="*/ 8 w 192"/>
                <a:gd name="T91" fmla="*/ 60 h 236"/>
                <a:gd name="T92" fmla="*/ 6 w 192"/>
                <a:gd name="T93" fmla="*/ 44 h 236"/>
                <a:gd name="T94" fmla="*/ 50 w 192"/>
                <a:gd name="T95" fmla="*/ 24 h 236"/>
                <a:gd name="T96" fmla="*/ 84 w 192"/>
                <a:gd name="T97" fmla="*/ 10 h 236"/>
                <a:gd name="T98" fmla="*/ 100 w 192"/>
                <a:gd name="T99" fmla="*/ 32 h 236"/>
                <a:gd name="T100" fmla="*/ 84 w 192"/>
                <a:gd name="T101" fmla="*/ 0 h 236"/>
                <a:gd name="T102" fmla="*/ 114 w 192"/>
                <a:gd name="T103" fmla="*/ 20 h 236"/>
                <a:gd name="T104" fmla="*/ 122 w 192"/>
                <a:gd name="T105" fmla="*/ 6 h 236"/>
                <a:gd name="T106" fmla="*/ 160 w 192"/>
                <a:gd name="T107" fmla="*/ 6 h 236"/>
                <a:gd name="T108" fmla="*/ 164 w 192"/>
                <a:gd name="T109" fmla="*/ 18 h 236"/>
                <a:gd name="T110" fmla="*/ 168 w 192"/>
                <a:gd name="T111" fmla="*/ 38 h 236"/>
                <a:gd name="T112" fmla="*/ 170 w 192"/>
                <a:gd name="T113" fmla="*/ 40 h 236"/>
                <a:gd name="T114" fmla="*/ 142 w 192"/>
                <a:gd name="T115" fmla="*/ 54 h 236"/>
                <a:gd name="T116" fmla="*/ 150 w 192"/>
                <a:gd name="T117" fmla="*/ 50 h 236"/>
                <a:gd name="T118" fmla="*/ 148 w 192"/>
                <a:gd name="T119" fmla="*/ 30 h 236"/>
                <a:gd name="T120" fmla="*/ 142 w 192"/>
                <a:gd name="T121" fmla="*/ 38 h 236"/>
                <a:gd name="T122" fmla="*/ 136 w 192"/>
                <a:gd name="T123" fmla="*/ 32 h 236"/>
                <a:gd name="T124" fmla="*/ 120 w 192"/>
                <a:gd name="T125" fmla="*/ 3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 h="236">
                  <a:moveTo>
                    <a:pt x="74" y="182"/>
                  </a:moveTo>
                  <a:lnTo>
                    <a:pt x="72" y="182"/>
                  </a:lnTo>
                  <a:lnTo>
                    <a:pt x="72" y="180"/>
                  </a:lnTo>
                  <a:lnTo>
                    <a:pt x="74" y="182"/>
                  </a:lnTo>
                  <a:close/>
                  <a:moveTo>
                    <a:pt x="42" y="180"/>
                  </a:moveTo>
                  <a:lnTo>
                    <a:pt x="42" y="178"/>
                  </a:lnTo>
                  <a:lnTo>
                    <a:pt x="44" y="178"/>
                  </a:lnTo>
                  <a:lnTo>
                    <a:pt x="46" y="176"/>
                  </a:lnTo>
                  <a:lnTo>
                    <a:pt x="44" y="178"/>
                  </a:lnTo>
                  <a:lnTo>
                    <a:pt x="42" y="180"/>
                  </a:lnTo>
                  <a:close/>
                  <a:moveTo>
                    <a:pt x="46" y="172"/>
                  </a:moveTo>
                  <a:lnTo>
                    <a:pt x="48" y="174"/>
                  </a:lnTo>
                  <a:lnTo>
                    <a:pt x="46" y="174"/>
                  </a:lnTo>
                  <a:lnTo>
                    <a:pt x="46" y="176"/>
                  </a:lnTo>
                  <a:lnTo>
                    <a:pt x="44" y="176"/>
                  </a:lnTo>
                  <a:lnTo>
                    <a:pt x="44" y="174"/>
                  </a:lnTo>
                  <a:lnTo>
                    <a:pt x="44" y="172"/>
                  </a:lnTo>
                  <a:lnTo>
                    <a:pt x="46" y="172"/>
                  </a:lnTo>
                  <a:close/>
                  <a:moveTo>
                    <a:pt x="42" y="180"/>
                  </a:moveTo>
                  <a:lnTo>
                    <a:pt x="40" y="180"/>
                  </a:lnTo>
                  <a:lnTo>
                    <a:pt x="38" y="180"/>
                  </a:lnTo>
                  <a:lnTo>
                    <a:pt x="38" y="180"/>
                  </a:lnTo>
                  <a:lnTo>
                    <a:pt x="38" y="180"/>
                  </a:lnTo>
                  <a:lnTo>
                    <a:pt x="38" y="178"/>
                  </a:lnTo>
                  <a:lnTo>
                    <a:pt x="38" y="176"/>
                  </a:lnTo>
                  <a:lnTo>
                    <a:pt x="38" y="174"/>
                  </a:lnTo>
                  <a:lnTo>
                    <a:pt x="38" y="170"/>
                  </a:lnTo>
                  <a:lnTo>
                    <a:pt x="40" y="168"/>
                  </a:lnTo>
                  <a:lnTo>
                    <a:pt x="40" y="166"/>
                  </a:lnTo>
                  <a:lnTo>
                    <a:pt x="40" y="160"/>
                  </a:lnTo>
                  <a:lnTo>
                    <a:pt x="40" y="162"/>
                  </a:lnTo>
                  <a:lnTo>
                    <a:pt x="42" y="164"/>
                  </a:lnTo>
                  <a:lnTo>
                    <a:pt x="42" y="166"/>
                  </a:lnTo>
                  <a:lnTo>
                    <a:pt x="44" y="168"/>
                  </a:lnTo>
                  <a:lnTo>
                    <a:pt x="44" y="170"/>
                  </a:lnTo>
                  <a:lnTo>
                    <a:pt x="44" y="172"/>
                  </a:lnTo>
                  <a:lnTo>
                    <a:pt x="42" y="172"/>
                  </a:lnTo>
                  <a:lnTo>
                    <a:pt x="42" y="174"/>
                  </a:lnTo>
                  <a:lnTo>
                    <a:pt x="42" y="176"/>
                  </a:lnTo>
                  <a:lnTo>
                    <a:pt x="42" y="178"/>
                  </a:lnTo>
                  <a:lnTo>
                    <a:pt x="42" y="180"/>
                  </a:lnTo>
                  <a:close/>
                  <a:moveTo>
                    <a:pt x="100" y="160"/>
                  </a:moveTo>
                  <a:lnTo>
                    <a:pt x="98" y="162"/>
                  </a:lnTo>
                  <a:lnTo>
                    <a:pt x="98" y="160"/>
                  </a:lnTo>
                  <a:lnTo>
                    <a:pt x="100" y="160"/>
                  </a:lnTo>
                  <a:close/>
                  <a:moveTo>
                    <a:pt x="104" y="158"/>
                  </a:moveTo>
                  <a:lnTo>
                    <a:pt x="102" y="158"/>
                  </a:lnTo>
                  <a:lnTo>
                    <a:pt x="100" y="158"/>
                  </a:lnTo>
                  <a:lnTo>
                    <a:pt x="102" y="158"/>
                  </a:lnTo>
                  <a:lnTo>
                    <a:pt x="102" y="156"/>
                  </a:lnTo>
                  <a:lnTo>
                    <a:pt x="104" y="156"/>
                  </a:lnTo>
                  <a:lnTo>
                    <a:pt x="104" y="158"/>
                  </a:lnTo>
                  <a:close/>
                  <a:moveTo>
                    <a:pt x="106" y="154"/>
                  </a:moveTo>
                  <a:lnTo>
                    <a:pt x="106" y="152"/>
                  </a:lnTo>
                  <a:lnTo>
                    <a:pt x="108" y="152"/>
                  </a:lnTo>
                  <a:lnTo>
                    <a:pt x="108" y="154"/>
                  </a:lnTo>
                  <a:lnTo>
                    <a:pt x="106" y="154"/>
                  </a:lnTo>
                  <a:close/>
                  <a:moveTo>
                    <a:pt x="98" y="148"/>
                  </a:moveTo>
                  <a:lnTo>
                    <a:pt x="98" y="150"/>
                  </a:lnTo>
                  <a:lnTo>
                    <a:pt x="96" y="148"/>
                  </a:lnTo>
                  <a:lnTo>
                    <a:pt x="96" y="146"/>
                  </a:lnTo>
                  <a:lnTo>
                    <a:pt x="98" y="148"/>
                  </a:lnTo>
                  <a:close/>
                  <a:moveTo>
                    <a:pt x="94" y="144"/>
                  </a:moveTo>
                  <a:lnTo>
                    <a:pt x="92" y="146"/>
                  </a:lnTo>
                  <a:lnTo>
                    <a:pt x="92" y="144"/>
                  </a:lnTo>
                  <a:lnTo>
                    <a:pt x="90" y="146"/>
                  </a:lnTo>
                  <a:lnTo>
                    <a:pt x="88" y="144"/>
                  </a:lnTo>
                  <a:lnTo>
                    <a:pt x="90" y="144"/>
                  </a:lnTo>
                  <a:lnTo>
                    <a:pt x="92" y="142"/>
                  </a:lnTo>
                  <a:lnTo>
                    <a:pt x="92" y="144"/>
                  </a:lnTo>
                  <a:lnTo>
                    <a:pt x="94" y="144"/>
                  </a:lnTo>
                  <a:close/>
                  <a:moveTo>
                    <a:pt x="154" y="124"/>
                  </a:moveTo>
                  <a:lnTo>
                    <a:pt x="152" y="124"/>
                  </a:lnTo>
                  <a:lnTo>
                    <a:pt x="150" y="126"/>
                  </a:lnTo>
                  <a:lnTo>
                    <a:pt x="148" y="126"/>
                  </a:lnTo>
                  <a:lnTo>
                    <a:pt x="148" y="128"/>
                  </a:lnTo>
                  <a:lnTo>
                    <a:pt x="146" y="128"/>
                  </a:lnTo>
                  <a:lnTo>
                    <a:pt x="144" y="128"/>
                  </a:lnTo>
                  <a:lnTo>
                    <a:pt x="146" y="128"/>
                  </a:lnTo>
                  <a:lnTo>
                    <a:pt x="146" y="126"/>
                  </a:lnTo>
                  <a:lnTo>
                    <a:pt x="148" y="126"/>
                  </a:lnTo>
                  <a:lnTo>
                    <a:pt x="148" y="124"/>
                  </a:lnTo>
                  <a:lnTo>
                    <a:pt x="150" y="124"/>
                  </a:lnTo>
                  <a:lnTo>
                    <a:pt x="154" y="122"/>
                  </a:lnTo>
                  <a:lnTo>
                    <a:pt x="154" y="124"/>
                  </a:lnTo>
                  <a:close/>
                  <a:moveTo>
                    <a:pt x="104" y="158"/>
                  </a:moveTo>
                  <a:lnTo>
                    <a:pt x="106" y="156"/>
                  </a:lnTo>
                  <a:lnTo>
                    <a:pt x="108" y="156"/>
                  </a:lnTo>
                  <a:lnTo>
                    <a:pt x="108" y="154"/>
                  </a:lnTo>
                  <a:lnTo>
                    <a:pt x="110" y="154"/>
                  </a:lnTo>
                  <a:lnTo>
                    <a:pt x="110" y="152"/>
                  </a:lnTo>
                  <a:lnTo>
                    <a:pt x="112" y="152"/>
                  </a:lnTo>
                  <a:lnTo>
                    <a:pt x="112" y="150"/>
                  </a:lnTo>
                  <a:lnTo>
                    <a:pt x="114" y="150"/>
                  </a:lnTo>
                  <a:lnTo>
                    <a:pt x="114" y="152"/>
                  </a:lnTo>
                  <a:lnTo>
                    <a:pt x="116" y="152"/>
                  </a:lnTo>
                  <a:lnTo>
                    <a:pt x="118" y="152"/>
                  </a:lnTo>
                  <a:lnTo>
                    <a:pt x="120" y="152"/>
                  </a:lnTo>
                  <a:lnTo>
                    <a:pt x="120" y="150"/>
                  </a:lnTo>
                  <a:lnTo>
                    <a:pt x="122" y="150"/>
                  </a:lnTo>
                  <a:lnTo>
                    <a:pt x="122" y="148"/>
                  </a:lnTo>
                  <a:lnTo>
                    <a:pt x="122" y="146"/>
                  </a:lnTo>
                  <a:lnTo>
                    <a:pt x="124" y="146"/>
                  </a:lnTo>
                  <a:lnTo>
                    <a:pt x="124" y="144"/>
                  </a:lnTo>
                  <a:lnTo>
                    <a:pt x="124" y="144"/>
                  </a:lnTo>
                  <a:lnTo>
                    <a:pt x="126" y="144"/>
                  </a:lnTo>
                  <a:lnTo>
                    <a:pt x="128" y="142"/>
                  </a:lnTo>
                  <a:lnTo>
                    <a:pt x="128" y="144"/>
                  </a:lnTo>
                  <a:lnTo>
                    <a:pt x="130" y="142"/>
                  </a:lnTo>
                  <a:lnTo>
                    <a:pt x="132" y="142"/>
                  </a:lnTo>
                  <a:lnTo>
                    <a:pt x="134" y="142"/>
                  </a:lnTo>
                  <a:lnTo>
                    <a:pt x="136" y="142"/>
                  </a:lnTo>
                  <a:lnTo>
                    <a:pt x="138" y="142"/>
                  </a:lnTo>
                  <a:lnTo>
                    <a:pt x="140" y="142"/>
                  </a:lnTo>
                  <a:lnTo>
                    <a:pt x="140" y="140"/>
                  </a:lnTo>
                  <a:lnTo>
                    <a:pt x="142" y="140"/>
                  </a:lnTo>
                  <a:lnTo>
                    <a:pt x="144" y="140"/>
                  </a:lnTo>
                  <a:lnTo>
                    <a:pt x="146" y="140"/>
                  </a:lnTo>
                  <a:lnTo>
                    <a:pt x="148" y="138"/>
                  </a:lnTo>
                  <a:lnTo>
                    <a:pt x="150" y="138"/>
                  </a:lnTo>
                  <a:lnTo>
                    <a:pt x="152" y="138"/>
                  </a:lnTo>
                  <a:lnTo>
                    <a:pt x="152" y="136"/>
                  </a:lnTo>
                  <a:lnTo>
                    <a:pt x="154" y="136"/>
                  </a:lnTo>
                  <a:lnTo>
                    <a:pt x="156" y="136"/>
                  </a:lnTo>
                  <a:lnTo>
                    <a:pt x="156" y="134"/>
                  </a:lnTo>
                  <a:lnTo>
                    <a:pt x="158" y="134"/>
                  </a:lnTo>
                  <a:lnTo>
                    <a:pt x="154" y="134"/>
                  </a:lnTo>
                  <a:lnTo>
                    <a:pt x="154" y="134"/>
                  </a:lnTo>
                  <a:lnTo>
                    <a:pt x="156" y="132"/>
                  </a:lnTo>
                  <a:lnTo>
                    <a:pt x="158" y="128"/>
                  </a:lnTo>
                  <a:lnTo>
                    <a:pt x="154" y="128"/>
                  </a:lnTo>
                  <a:lnTo>
                    <a:pt x="158" y="124"/>
                  </a:lnTo>
                  <a:lnTo>
                    <a:pt x="158" y="122"/>
                  </a:lnTo>
                  <a:lnTo>
                    <a:pt x="158" y="120"/>
                  </a:lnTo>
                  <a:lnTo>
                    <a:pt x="160" y="120"/>
                  </a:lnTo>
                  <a:lnTo>
                    <a:pt x="160" y="118"/>
                  </a:lnTo>
                  <a:lnTo>
                    <a:pt x="162" y="116"/>
                  </a:lnTo>
                  <a:lnTo>
                    <a:pt x="164" y="116"/>
                  </a:lnTo>
                  <a:lnTo>
                    <a:pt x="166" y="118"/>
                  </a:lnTo>
                  <a:lnTo>
                    <a:pt x="166" y="122"/>
                  </a:lnTo>
                  <a:lnTo>
                    <a:pt x="166" y="124"/>
                  </a:lnTo>
                  <a:lnTo>
                    <a:pt x="166" y="126"/>
                  </a:lnTo>
                  <a:lnTo>
                    <a:pt x="166" y="128"/>
                  </a:lnTo>
                  <a:lnTo>
                    <a:pt x="166" y="130"/>
                  </a:lnTo>
                  <a:lnTo>
                    <a:pt x="168" y="132"/>
                  </a:lnTo>
                  <a:lnTo>
                    <a:pt x="168" y="130"/>
                  </a:lnTo>
                  <a:lnTo>
                    <a:pt x="168" y="126"/>
                  </a:lnTo>
                  <a:lnTo>
                    <a:pt x="168" y="124"/>
                  </a:lnTo>
                  <a:lnTo>
                    <a:pt x="168" y="120"/>
                  </a:lnTo>
                  <a:lnTo>
                    <a:pt x="170" y="122"/>
                  </a:lnTo>
                  <a:lnTo>
                    <a:pt x="172" y="124"/>
                  </a:lnTo>
                  <a:lnTo>
                    <a:pt x="170" y="128"/>
                  </a:lnTo>
                  <a:lnTo>
                    <a:pt x="170" y="130"/>
                  </a:lnTo>
                  <a:lnTo>
                    <a:pt x="168" y="132"/>
                  </a:lnTo>
                  <a:lnTo>
                    <a:pt x="166" y="134"/>
                  </a:lnTo>
                  <a:lnTo>
                    <a:pt x="166" y="134"/>
                  </a:lnTo>
                  <a:lnTo>
                    <a:pt x="164" y="136"/>
                  </a:lnTo>
                  <a:lnTo>
                    <a:pt x="160" y="140"/>
                  </a:lnTo>
                  <a:lnTo>
                    <a:pt x="158" y="142"/>
                  </a:lnTo>
                  <a:lnTo>
                    <a:pt x="154" y="146"/>
                  </a:lnTo>
                  <a:lnTo>
                    <a:pt x="152" y="146"/>
                  </a:lnTo>
                  <a:lnTo>
                    <a:pt x="150" y="148"/>
                  </a:lnTo>
                  <a:lnTo>
                    <a:pt x="148" y="148"/>
                  </a:lnTo>
                  <a:lnTo>
                    <a:pt x="146" y="150"/>
                  </a:lnTo>
                  <a:lnTo>
                    <a:pt x="144" y="150"/>
                  </a:lnTo>
                  <a:lnTo>
                    <a:pt x="142" y="152"/>
                  </a:lnTo>
                  <a:lnTo>
                    <a:pt x="140" y="152"/>
                  </a:lnTo>
                  <a:lnTo>
                    <a:pt x="136" y="154"/>
                  </a:lnTo>
                  <a:lnTo>
                    <a:pt x="134" y="154"/>
                  </a:lnTo>
                  <a:lnTo>
                    <a:pt x="132" y="156"/>
                  </a:lnTo>
                  <a:lnTo>
                    <a:pt x="130" y="156"/>
                  </a:lnTo>
                  <a:lnTo>
                    <a:pt x="130" y="158"/>
                  </a:lnTo>
                  <a:lnTo>
                    <a:pt x="128" y="158"/>
                  </a:lnTo>
                  <a:lnTo>
                    <a:pt x="126" y="160"/>
                  </a:lnTo>
                  <a:lnTo>
                    <a:pt x="124" y="160"/>
                  </a:lnTo>
                  <a:lnTo>
                    <a:pt x="124" y="160"/>
                  </a:lnTo>
                  <a:lnTo>
                    <a:pt x="124" y="162"/>
                  </a:lnTo>
                  <a:lnTo>
                    <a:pt x="122" y="162"/>
                  </a:lnTo>
                  <a:lnTo>
                    <a:pt x="120" y="164"/>
                  </a:lnTo>
                  <a:lnTo>
                    <a:pt x="118" y="164"/>
                  </a:lnTo>
                  <a:lnTo>
                    <a:pt x="116" y="166"/>
                  </a:lnTo>
                  <a:lnTo>
                    <a:pt x="114" y="166"/>
                  </a:lnTo>
                  <a:lnTo>
                    <a:pt x="112" y="168"/>
                  </a:lnTo>
                  <a:lnTo>
                    <a:pt x="110" y="170"/>
                  </a:lnTo>
                  <a:lnTo>
                    <a:pt x="108" y="170"/>
                  </a:lnTo>
                  <a:lnTo>
                    <a:pt x="106" y="172"/>
                  </a:lnTo>
                  <a:lnTo>
                    <a:pt x="104" y="174"/>
                  </a:lnTo>
                  <a:lnTo>
                    <a:pt x="102" y="174"/>
                  </a:lnTo>
                  <a:lnTo>
                    <a:pt x="102" y="176"/>
                  </a:lnTo>
                  <a:lnTo>
                    <a:pt x="100" y="176"/>
                  </a:lnTo>
                  <a:lnTo>
                    <a:pt x="98" y="176"/>
                  </a:lnTo>
                  <a:lnTo>
                    <a:pt x="98" y="178"/>
                  </a:lnTo>
                  <a:lnTo>
                    <a:pt x="96" y="178"/>
                  </a:lnTo>
                  <a:lnTo>
                    <a:pt x="96" y="180"/>
                  </a:lnTo>
                  <a:lnTo>
                    <a:pt x="94" y="180"/>
                  </a:lnTo>
                  <a:lnTo>
                    <a:pt x="92" y="180"/>
                  </a:lnTo>
                  <a:lnTo>
                    <a:pt x="90" y="180"/>
                  </a:lnTo>
                  <a:lnTo>
                    <a:pt x="90" y="182"/>
                  </a:lnTo>
                  <a:lnTo>
                    <a:pt x="88" y="182"/>
                  </a:lnTo>
                  <a:lnTo>
                    <a:pt x="86" y="184"/>
                  </a:lnTo>
                  <a:lnTo>
                    <a:pt x="84" y="184"/>
                  </a:lnTo>
                  <a:lnTo>
                    <a:pt x="84" y="186"/>
                  </a:lnTo>
                  <a:lnTo>
                    <a:pt x="82" y="188"/>
                  </a:lnTo>
                  <a:lnTo>
                    <a:pt x="80" y="188"/>
                  </a:lnTo>
                  <a:lnTo>
                    <a:pt x="78" y="190"/>
                  </a:lnTo>
                  <a:lnTo>
                    <a:pt x="76" y="192"/>
                  </a:lnTo>
                  <a:lnTo>
                    <a:pt x="76" y="192"/>
                  </a:lnTo>
                  <a:lnTo>
                    <a:pt x="76" y="194"/>
                  </a:lnTo>
                  <a:lnTo>
                    <a:pt x="74" y="194"/>
                  </a:lnTo>
                  <a:lnTo>
                    <a:pt x="72" y="196"/>
                  </a:lnTo>
                  <a:lnTo>
                    <a:pt x="70" y="198"/>
                  </a:lnTo>
                  <a:lnTo>
                    <a:pt x="68" y="198"/>
                  </a:lnTo>
                  <a:lnTo>
                    <a:pt x="66" y="200"/>
                  </a:lnTo>
                  <a:lnTo>
                    <a:pt x="66" y="202"/>
                  </a:lnTo>
                  <a:lnTo>
                    <a:pt x="64" y="202"/>
                  </a:lnTo>
                  <a:lnTo>
                    <a:pt x="64" y="204"/>
                  </a:lnTo>
                  <a:lnTo>
                    <a:pt x="62" y="204"/>
                  </a:lnTo>
                  <a:lnTo>
                    <a:pt x="60" y="206"/>
                  </a:lnTo>
                  <a:lnTo>
                    <a:pt x="58" y="208"/>
                  </a:lnTo>
                  <a:lnTo>
                    <a:pt x="56" y="208"/>
                  </a:lnTo>
                  <a:lnTo>
                    <a:pt x="56" y="210"/>
                  </a:lnTo>
                  <a:lnTo>
                    <a:pt x="54" y="210"/>
                  </a:lnTo>
                  <a:lnTo>
                    <a:pt x="52" y="212"/>
                  </a:lnTo>
                  <a:lnTo>
                    <a:pt x="52" y="214"/>
                  </a:lnTo>
                  <a:lnTo>
                    <a:pt x="50" y="214"/>
                  </a:lnTo>
                  <a:lnTo>
                    <a:pt x="48" y="216"/>
                  </a:lnTo>
                  <a:lnTo>
                    <a:pt x="46" y="216"/>
                  </a:lnTo>
                  <a:lnTo>
                    <a:pt x="46" y="218"/>
                  </a:lnTo>
                  <a:lnTo>
                    <a:pt x="44" y="218"/>
                  </a:lnTo>
                  <a:lnTo>
                    <a:pt x="44" y="220"/>
                  </a:lnTo>
                  <a:lnTo>
                    <a:pt x="42" y="222"/>
                  </a:lnTo>
                  <a:lnTo>
                    <a:pt x="40" y="222"/>
                  </a:lnTo>
                  <a:lnTo>
                    <a:pt x="40" y="224"/>
                  </a:lnTo>
                  <a:lnTo>
                    <a:pt x="38" y="224"/>
                  </a:lnTo>
                  <a:lnTo>
                    <a:pt x="36" y="226"/>
                  </a:lnTo>
                  <a:lnTo>
                    <a:pt x="34" y="228"/>
                  </a:lnTo>
                  <a:lnTo>
                    <a:pt x="32" y="228"/>
                  </a:lnTo>
                  <a:lnTo>
                    <a:pt x="30" y="230"/>
                  </a:lnTo>
                  <a:lnTo>
                    <a:pt x="28" y="232"/>
                  </a:lnTo>
                  <a:lnTo>
                    <a:pt x="28" y="234"/>
                  </a:lnTo>
                  <a:lnTo>
                    <a:pt x="26" y="236"/>
                  </a:lnTo>
                  <a:lnTo>
                    <a:pt x="26" y="234"/>
                  </a:lnTo>
                  <a:lnTo>
                    <a:pt x="28" y="232"/>
                  </a:lnTo>
                  <a:lnTo>
                    <a:pt x="28" y="230"/>
                  </a:lnTo>
                  <a:lnTo>
                    <a:pt x="28" y="228"/>
                  </a:lnTo>
                  <a:lnTo>
                    <a:pt x="28" y="228"/>
                  </a:lnTo>
                  <a:lnTo>
                    <a:pt x="28" y="228"/>
                  </a:lnTo>
                  <a:lnTo>
                    <a:pt x="28" y="226"/>
                  </a:lnTo>
                  <a:lnTo>
                    <a:pt x="28" y="224"/>
                  </a:lnTo>
                  <a:lnTo>
                    <a:pt x="30" y="222"/>
                  </a:lnTo>
                  <a:lnTo>
                    <a:pt x="30" y="220"/>
                  </a:lnTo>
                  <a:lnTo>
                    <a:pt x="32" y="220"/>
                  </a:lnTo>
                  <a:lnTo>
                    <a:pt x="32" y="218"/>
                  </a:lnTo>
                  <a:lnTo>
                    <a:pt x="34" y="218"/>
                  </a:lnTo>
                  <a:lnTo>
                    <a:pt x="34" y="216"/>
                  </a:lnTo>
                  <a:lnTo>
                    <a:pt x="36" y="216"/>
                  </a:lnTo>
                  <a:lnTo>
                    <a:pt x="36" y="214"/>
                  </a:lnTo>
                  <a:lnTo>
                    <a:pt x="36" y="212"/>
                  </a:lnTo>
                  <a:lnTo>
                    <a:pt x="38" y="212"/>
                  </a:lnTo>
                  <a:lnTo>
                    <a:pt x="40" y="210"/>
                  </a:lnTo>
                  <a:lnTo>
                    <a:pt x="40" y="208"/>
                  </a:lnTo>
                  <a:lnTo>
                    <a:pt x="38" y="208"/>
                  </a:lnTo>
                  <a:lnTo>
                    <a:pt x="36" y="208"/>
                  </a:lnTo>
                  <a:lnTo>
                    <a:pt x="34" y="208"/>
                  </a:lnTo>
                  <a:lnTo>
                    <a:pt x="34" y="206"/>
                  </a:lnTo>
                  <a:lnTo>
                    <a:pt x="34" y="204"/>
                  </a:lnTo>
                  <a:lnTo>
                    <a:pt x="34" y="202"/>
                  </a:lnTo>
                  <a:lnTo>
                    <a:pt x="34" y="200"/>
                  </a:lnTo>
                  <a:lnTo>
                    <a:pt x="34" y="198"/>
                  </a:lnTo>
                  <a:lnTo>
                    <a:pt x="34" y="196"/>
                  </a:lnTo>
                  <a:lnTo>
                    <a:pt x="36" y="196"/>
                  </a:lnTo>
                  <a:lnTo>
                    <a:pt x="38" y="196"/>
                  </a:lnTo>
                  <a:lnTo>
                    <a:pt x="38" y="194"/>
                  </a:lnTo>
                  <a:lnTo>
                    <a:pt x="40" y="194"/>
                  </a:lnTo>
                  <a:lnTo>
                    <a:pt x="40" y="192"/>
                  </a:lnTo>
                  <a:lnTo>
                    <a:pt x="42" y="192"/>
                  </a:lnTo>
                  <a:lnTo>
                    <a:pt x="44" y="192"/>
                  </a:lnTo>
                  <a:lnTo>
                    <a:pt x="46" y="192"/>
                  </a:lnTo>
                  <a:lnTo>
                    <a:pt x="48" y="192"/>
                  </a:lnTo>
                  <a:lnTo>
                    <a:pt x="50" y="192"/>
                  </a:lnTo>
                  <a:lnTo>
                    <a:pt x="52" y="192"/>
                  </a:lnTo>
                  <a:lnTo>
                    <a:pt x="54" y="192"/>
                  </a:lnTo>
                  <a:lnTo>
                    <a:pt x="56" y="192"/>
                  </a:lnTo>
                  <a:lnTo>
                    <a:pt x="58" y="192"/>
                  </a:lnTo>
                  <a:lnTo>
                    <a:pt x="58" y="190"/>
                  </a:lnTo>
                  <a:lnTo>
                    <a:pt x="60" y="190"/>
                  </a:lnTo>
                  <a:lnTo>
                    <a:pt x="62" y="190"/>
                  </a:lnTo>
                  <a:lnTo>
                    <a:pt x="64" y="190"/>
                  </a:lnTo>
                  <a:lnTo>
                    <a:pt x="66" y="190"/>
                  </a:lnTo>
                  <a:lnTo>
                    <a:pt x="68" y="190"/>
                  </a:lnTo>
                  <a:lnTo>
                    <a:pt x="68" y="188"/>
                  </a:lnTo>
                  <a:lnTo>
                    <a:pt x="70" y="188"/>
                  </a:lnTo>
                  <a:lnTo>
                    <a:pt x="72" y="188"/>
                  </a:lnTo>
                  <a:lnTo>
                    <a:pt x="74" y="186"/>
                  </a:lnTo>
                  <a:lnTo>
                    <a:pt x="76" y="184"/>
                  </a:lnTo>
                  <a:lnTo>
                    <a:pt x="76" y="182"/>
                  </a:lnTo>
                  <a:lnTo>
                    <a:pt x="76" y="180"/>
                  </a:lnTo>
                  <a:lnTo>
                    <a:pt x="76" y="180"/>
                  </a:lnTo>
                  <a:lnTo>
                    <a:pt x="78" y="180"/>
                  </a:lnTo>
                  <a:lnTo>
                    <a:pt x="78" y="180"/>
                  </a:lnTo>
                  <a:lnTo>
                    <a:pt x="80" y="180"/>
                  </a:lnTo>
                  <a:lnTo>
                    <a:pt x="82" y="180"/>
                  </a:lnTo>
                  <a:lnTo>
                    <a:pt x="84" y="180"/>
                  </a:lnTo>
                  <a:lnTo>
                    <a:pt x="84" y="178"/>
                  </a:lnTo>
                  <a:lnTo>
                    <a:pt x="86" y="178"/>
                  </a:lnTo>
                  <a:lnTo>
                    <a:pt x="84" y="178"/>
                  </a:lnTo>
                  <a:lnTo>
                    <a:pt x="82" y="178"/>
                  </a:lnTo>
                  <a:lnTo>
                    <a:pt x="84" y="176"/>
                  </a:lnTo>
                  <a:lnTo>
                    <a:pt x="84" y="174"/>
                  </a:lnTo>
                  <a:lnTo>
                    <a:pt x="86" y="172"/>
                  </a:lnTo>
                  <a:lnTo>
                    <a:pt x="88" y="170"/>
                  </a:lnTo>
                  <a:lnTo>
                    <a:pt x="90" y="168"/>
                  </a:lnTo>
                  <a:lnTo>
                    <a:pt x="92" y="166"/>
                  </a:lnTo>
                  <a:lnTo>
                    <a:pt x="94" y="166"/>
                  </a:lnTo>
                  <a:lnTo>
                    <a:pt x="96" y="166"/>
                  </a:lnTo>
                  <a:lnTo>
                    <a:pt x="98" y="166"/>
                  </a:lnTo>
                  <a:lnTo>
                    <a:pt x="98" y="164"/>
                  </a:lnTo>
                  <a:lnTo>
                    <a:pt x="96" y="164"/>
                  </a:lnTo>
                  <a:lnTo>
                    <a:pt x="98" y="164"/>
                  </a:lnTo>
                  <a:lnTo>
                    <a:pt x="98" y="162"/>
                  </a:lnTo>
                  <a:lnTo>
                    <a:pt x="100" y="162"/>
                  </a:lnTo>
                  <a:lnTo>
                    <a:pt x="102" y="162"/>
                  </a:lnTo>
                  <a:lnTo>
                    <a:pt x="102" y="160"/>
                  </a:lnTo>
                  <a:lnTo>
                    <a:pt x="104" y="160"/>
                  </a:lnTo>
                  <a:lnTo>
                    <a:pt x="106" y="160"/>
                  </a:lnTo>
                  <a:lnTo>
                    <a:pt x="108" y="158"/>
                  </a:lnTo>
                  <a:lnTo>
                    <a:pt x="106" y="158"/>
                  </a:lnTo>
                  <a:lnTo>
                    <a:pt x="104" y="158"/>
                  </a:lnTo>
                  <a:close/>
                  <a:moveTo>
                    <a:pt x="172" y="120"/>
                  </a:moveTo>
                  <a:lnTo>
                    <a:pt x="172" y="120"/>
                  </a:lnTo>
                  <a:lnTo>
                    <a:pt x="170" y="120"/>
                  </a:lnTo>
                  <a:lnTo>
                    <a:pt x="172" y="120"/>
                  </a:lnTo>
                  <a:lnTo>
                    <a:pt x="172" y="118"/>
                  </a:lnTo>
                  <a:lnTo>
                    <a:pt x="172" y="116"/>
                  </a:lnTo>
                  <a:lnTo>
                    <a:pt x="174" y="116"/>
                  </a:lnTo>
                  <a:lnTo>
                    <a:pt x="172" y="120"/>
                  </a:lnTo>
                  <a:close/>
                  <a:moveTo>
                    <a:pt x="158" y="118"/>
                  </a:moveTo>
                  <a:lnTo>
                    <a:pt x="158" y="120"/>
                  </a:lnTo>
                  <a:lnTo>
                    <a:pt x="156" y="120"/>
                  </a:lnTo>
                  <a:lnTo>
                    <a:pt x="156" y="118"/>
                  </a:lnTo>
                  <a:lnTo>
                    <a:pt x="158" y="116"/>
                  </a:lnTo>
                  <a:lnTo>
                    <a:pt x="160" y="116"/>
                  </a:lnTo>
                  <a:lnTo>
                    <a:pt x="160" y="114"/>
                  </a:lnTo>
                  <a:lnTo>
                    <a:pt x="162" y="116"/>
                  </a:lnTo>
                  <a:lnTo>
                    <a:pt x="160" y="116"/>
                  </a:lnTo>
                  <a:lnTo>
                    <a:pt x="160" y="118"/>
                  </a:lnTo>
                  <a:lnTo>
                    <a:pt x="158" y="118"/>
                  </a:lnTo>
                  <a:close/>
                  <a:moveTo>
                    <a:pt x="166" y="116"/>
                  </a:moveTo>
                  <a:lnTo>
                    <a:pt x="162" y="116"/>
                  </a:lnTo>
                  <a:lnTo>
                    <a:pt x="162" y="114"/>
                  </a:lnTo>
                  <a:lnTo>
                    <a:pt x="162" y="112"/>
                  </a:lnTo>
                  <a:lnTo>
                    <a:pt x="162" y="110"/>
                  </a:lnTo>
                  <a:lnTo>
                    <a:pt x="164" y="108"/>
                  </a:lnTo>
                  <a:lnTo>
                    <a:pt x="166" y="108"/>
                  </a:lnTo>
                  <a:lnTo>
                    <a:pt x="166" y="110"/>
                  </a:lnTo>
                  <a:lnTo>
                    <a:pt x="168" y="110"/>
                  </a:lnTo>
                  <a:lnTo>
                    <a:pt x="166" y="112"/>
                  </a:lnTo>
                  <a:lnTo>
                    <a:pt x="166" y="114"/>
                  </a:lnTo>
                  <a:lnTo>
                    <a:pt x="166" y="116"/>
                  </a:lnTo>
                  <a:close/>
                  <a:moveTo>
                    <a:pt x="120" y="30"/>
                  </a:moveTo>
                  <a:lnTo>
                    <a:pt x="118" y="32"/>
                  </a:lnTo>
                  <a:lnTo>
                    <a:pt x="116" y="32"/>
                  </a:lnTo>
                  <a:lnTo>
                    <a:pt x="118" y="30"/>
                  </a:lnTo>
                  <a:lnTo>
                    <a:pt x="120" y="30"/>
                  </a:lnTo>
                  <a:close/>
                  <a:moveTo>
                    <a:pt x="114" y="32"/>
                  </a:moveTo>
                  <a:lnTo>
                    <a:pt x="112" y="32"/>
                  </a:lnTo>
                  <a:lnTo>
                    <a:pt x="112" y="30"/>
                  </a:lnTo>
                  <a:lnTo>
                    <a:pt x="112" y="28"/>
                  </a:lnTo>
                  <a:lnTo>
                    <a:pt x="112" y="26"/>
                  </a:lnTo>
                  <a:lnTo>
                    <a:pt x="112" y="24"/>
                  </a:lnTo>
                  <a:lnTo>
                    <a:pt x="114" y="24"/>
                  </a:lnTo>
                  <a:lnTo>
                    <a:pt x="114" y="26"/>
                  </a:lnTo>
                  <a:lnTo>
                    <a:pt x="116" y="26"/>
                  </a:lnTo>
                  <a:lnTo>
                    <a:pt x="114" y="28"/>
                  </a:lnTo>
                  <a:lnTo>
                    <a:pt x="114" y="30"/>
                  </a:lnTo>
                  <a:lnTo>
                    <a:pt x="114" y="32"/>
                  </a:lnTo>
                  <a:close/>
                  <a:moveTo>
                    <a:pt x="190" y="18"/>
                  </a:moveTo>
                  <a:lnTo>
                    <a:pt x="190" y="22"/>
                  </a:lnTo>
                  <a:lnTo>
                    <a:pt x="192" y="28"/>
                  </a:lnTo>
                  <a:lnTo>
                    <a:pt x="192" y="30"/>
                  </a:lnTo>
                  <a:lnTo>
                    <a:pt x="190" y="30"/>
                  </a:lnTo>
                  <a:lnTo>
                    <a:pt x="188" y="30"/>
                  </a:lnTo>
                  <a:lnTo>
                    <a:pt x="186" y="30"/>
                  </a:lnTo>
                  <a:lnTo>
                    <a:pt x="186" y="32"/>
                  </a:lnTo>
                  <a:lnTo>
                    <a:pt x="184" y="32"/>
                  </a:lnTo>
                  <a:lnTo>
                    <a:pt x="182" y="34"/>
                  </a:lnTo>
                  <a:lnTo>
                    <a:pt x="180" y="34"/>
                  </a:lnTo>
                  <a:lnTo>
                    <a:pt x="180" y="36"/>
                  </a:lnTo>
                  <a:lnTo>
                    <a:pt x="178" y="36"/>
                  </a:lnTo>
                  <a:lnTo>
                    <a:pt x="176" y="36"/>
                  </a:lnTo>
                  <a:lnTo>
                    <a:pt x="178" y="34"/>
                  </a:lnTo>
                  <a:lnTo>
                    <a:pt x="180" y="34"/>
                  </a:lnTo>
                  <a:lnTo>
                    <a:pt x="180" y="32"/>
                  </a:lnTo>
                  <a:lnTo>
                    <a:pt x="180" y="30"/>
                  </a:lnTo>
                  <a:lnTo>
                    <a:pt x="180" y="28"/>
                  </a:lnTo>
                  <a:lnTo>
                    <a:pt x="180" y="26"/>
                  </a:lnTo>
                  <a:lnTo>
                    <a:pt x="180" y="24"/>
                  </a:lnTo>
                  <a:lnTo>
                    <a:pt x="178" y="24"/>
                  </a:lnTo>
                  <a:lnTo>
                    <a:pt x="178" y="22"/>
                  </a:lnTo>
                  <a:lnTo>
                    <a:pt x="176" y="22"/>
                  </a:lnTo>
                  <a:lnTo>
                    <a:pt x="174" y="22"/>
                  </a:lnTo>
                  <a:lnTo>
                    <a:pt x="174" y="20"/>
                  </a:lnTo>
                  <a:lnTo>
                    <a:pt x="172" y="22"/>
                  </a:lnTo>
                  <a:lnTo>
                    <a:pt x="172" y="22"/>
                  </a:lnTo>
                  <a:lnTo>
                    <a:pt x="172" y="20"/>
                  </a:lnTo>
                  <a:lnTo>
                    <a:pt x="172" y="18"/>
                  </a:lnTo>
                  <a:lnTo>
                    <a:pt x="170" y="18"/>
                  </a:lnTo>
                  <a:lnTo>
                    <a:pt x="172" y="18"/>
                  </a:lnTo>
                  <a:lnTo>
                    <a:pt x="172" y="18"/>
                  </a:lnTo>
                  <a:lnTo>
                    <a:pt x="174" y="18"/>
                  </a:lnTo>
                  <a:lnTo>
                    <a:pt x="180" y="18"/>
                  </a:lnTo>
                  <a:lnTo>
                    <a:pt x="186" y="18"/>
                  </a:lnTo>
                  <a:lnTo>
                    <a:pt x="188" y="18"/>
                  </a:lnTo>
                  <a:lnTo>
                    <a:pt x="190" y="18"/>
                  </a:lnTo>
                  <a:close/>
                  <a:moveTo>
                    <a:pt x="100" y="48"/>
                  </a:moveTo>
                  <a:lnTo>
                    <a:pt x="98" y="48"/>
                  </a:lnTo>
                  <a:lnTo>
                    <a:pt x="98" y="50"/>
                  </a:lnTo>
                  <a:lnTo>
                    <a:pt x="98" y="52"/>
                  </a:lnTo>
                  <a:lnTo>
                    <a:pt x="96" y="52"/>
                  </a:lnTo>
                  <a:lnTo>
                    <a:pt x="94" y="52"/>
                  </a:lnTo>
                  <a:lnTo>
                    <a:pt x="92" y="52"/>
                  </a:lnTo>
                  <a:lnTo>
                    <a:pt x="92" y="50"/>
                  </a:lnTo>
                  <a:lnTo>
                    <a:pt x="90" y="48"/>
                  </a:lnTo>
                  <a:lnTo>
                    <a:pt x="90" y="50"/>
                  </a:lnTo>
                  <a:lnTo>
                    <a:pt x="90" y="52"/>
                  </a:lnTo>
                  <a:lnTo>
                    <a:pt x="90" y="54"/>
                  </a:lnTo>
                  <a:lnTo>
                    <a:pt x="92" y="54"/>
                  </a:lnTo>
                  <a:lnTo>
                    <a:pt x="94" y="54"/>
                  </a:lnTo>
                  <a:lnTo>
                    <a:pt x="96" y="54"/>
                  </a:lnTo>
                  <a:lnTo>
                    <a:pt x="98" y="54"/>
                  </a:lnTo>
                  <a:lnTo>
                    <a:pt x="98" y="56"/>
                  </a:lnTo>
                  <a:lnTo>
                    <a:pt x="100" y="56"/>
                  </a:lnTo>
                  <a:lnTo>
                    <a:pt x="100" y="54"/>
                  </a:lnTo>
                  <a:lnTo>
                    <a:pt x="102" y="54"/>
                  </a:lnTo>
                  <a:lnTo>
                    <a:pt x="104" y="54"/>
                  </a:lnTo>
                  <a:lnTo>
                    <a:pt x="104" y="56"/>
                  </a:lnTo>
                  <a:lnTo>
                    <a:pt x="106" y="56"/>
                  </a:lnTo>
                  <a:lnTo>
                    <a:pt x="106" y="54"/>
                  </a:lnTo>
                  <a:lnTo>
                    <a:pt x="106" y="52"/>
                  </a:lnTo>
                  <a:lnTo>
                    <a:pt x="106" y="50"/>
                  </a:lnTo>
                  <a:lnTo>
                    <a:pt x="108" y="50"/>
                  </a:lnTo>
                  <a:lnTo>
                    <a:pt x="110" y="50"/>
                  </a:lnTo>
                  <a:lnTo>
                    <a:pt x="112" y="50"/>
                  </a:lnTo>
                  <a:lnTo>
                    <a:pt x="114" y="50"/>
                  </a:lnTo>
                  <a:lnTo>
                    <a:pt x="116" y="52"/>
                  </a:lnTo>
                  <a:lnTo>
                    <a:pt x="116" y="54"/>
                  </a:lnTo>
                  <a:lnTo>
                    <a:pt x="118" y="54"/>
                  </a:lnTo>
                  <a:lnTo>
                    <a:pt x="118" y="56"/>
                  </a:lnTo>
                  <a:lnTo>
                    <a:pt x="120" y="56"/>
                  </a:lnTo>
                  <a:lnTo>
                    <a:pt x="122" y="58"/>
                  </a:lnTo>
                  <a:lnTo>
                    <a:pt x="124" y="58"/>
                  </a:lnTo>
                  <a:lnTo>
                    <a:pt x="124" y="60"/>
                  </a:lnTo>
                  <a:lnTo>
                    <a:pt x="126" y="60"/>
                  </a:lnTo>
                  <a:lnTo>
                    <a:pt x="128" y="60"/>
                  </a:lnTo>
                  <a:lnTo>
                    <a:pt x="128" y="62"/>
                  </a:lnTo>
                  <a:lnTo>
                    <a:pt x="128" y="64"/>
                  </a:lnTo>
                  <a:lnTo>
                    <a:pt x="130" y="64"/>
                  </a:lnTo>
                  <a:lnTo>
                    <a:pt x="130" y="66"/>
                  </a:lnTo>
                  <a:lnTo>
                    <a:pt x="130" y="68"/>
                  </a:lnTo>
                  <a:lnTo>
                    <a:pt x="132" y="70"/>
                  </a:lnTo>
                  <a:lnTo>
                    <a:pt x="132" y="72"/>
                  </a:lnTo>
                  <a:lnTo>
                    <a:pt x="134" y="72"/>
                  </a:lnTo>
                  <a:lnTo>
                    <a:pt x="136" y="74"/>
                  </a:lnTo>
                  <a:lnTo>
                    <a:pt x="138" y="74"/>
                  </a:lnTo>
                  <a:lnTo>
                    <a:pt x="138" y="76"/>
                  </a:lnTo>
                  <a:lnTo>
                    <a:pt x="140" y="76"/>
                  </a:lnTo>
                  <a:lnTo>
                    <a:pt x="138" y="76"/>
                  </a:lnTo>
                  <a:lnTo>
                    <a:pt x="138" y="78"/>
                  </a:lnTo>
                  <a:lnTo>
                    <a:pt x="136" y="78"/>
                  </a:lnTo>
                  <a:lnTo>
                    <a:pt x="136" y="76"/>
                  </a:lnTo>
                  <a:lnTo>
                    <a:pt x="134" y="76"/>
                  </a:lnTo>
                  <a:lnTo>
                    <a:pt x="134" y="78"/>
                  </a:lnTo>
                  <a:lnTo>
                    <a:pt x="132" y="78"/>
                  </a:lnTo>
                  <a:lnTo>
                    <a:pt x="130" y="78"/>
                  </a:lnTo>
                  <a:lnTo>
                    <a:pt x="128" y="80"/>
                  </a:lnTo>
                  <a:lnTo>
                    <a:pt x="128" y="82"/>
                  </a:lnTo>
                  <a:lnTo>
                    <a:pt x="126" y="84"/>
                  </a:lnTo>
                  <a:lnTo>
                    <a:pt x="124" y="84"/>
                  </a:lnTo>
                  <a:lnTo>
                    <a:pt x="124" y="86"/>
                  </a:lnTo>
                  <a:lnTo>
                    <a:pt x="122" y="86"/>
                  </a:lnTo>
                  <a:lnTo>
                    <a:pt x="120" y="86"/>
                  </a:lnTo>
                  <a:lnTo>
                    <a:pt x="120" y="84"/>
                  </a:lnTo>
                  <a:lnTo>
                    <a:pt x="118" y="84"/>
                  </a:lnTo>
                  <a:lnTo>
                    <a:pt x="116" y="84"/>
                  </a:lnTo>
                  <a:lnTo>
                    <a:pt x="116" y="86"/>
                  </a:lnTo>
                  <a:lnTo>
                    <a:pt x="116" y="86"/>
                  </a:lnTo>
                  <a:lnTo>
                    <a:pt x="118" y="86"/>
                  </a:lnTo>
                  <a:lnTo>
                    <a:pt x="120" y="86"/>
                  </a:lnTo>
                  <a:lnTo>
                    <a:pt x="122" y="86"/>
                  </a:lnTo>
                  <a:lnTo>
                    <a:pt x="124" y="86"/>
                  </a:lnTo>
                  <a:lnTo>
                    <a:pt x="124" y="88"/>
                  </a:lnTo>
                  <a:lnTo>
                    <a:pt x="124" y="88"/>
                  </a:lnTo>
                  <a:lnTo>
                    <a:pt x="126" y="88"/>
                  </a:lnTo>
                  <a:lnTo>
                    <a:pt x="128" y="90"/>
                  </a:lnTo>
                  <a:lnTo>
                    <a:pt x="128" y="88"/>
                  </a:lnTo>
                  <a:lnTo>
                    <a:pt x="130" y="88"/>
                  </a:lnTo>
                  <a:lnTo>
                    <a:pt x="130" y="86"/>
                  </a:lnTo>
                  <a:lnTo>
                    <a:pt x="132" y="86"/>
                  </a:lnTo>
                  <a:lnTo>
                    <a:pt x="132" y="86"/>
                  </a:lnTo>
                  <a:lnTo>
                    <a:pt x="132" y="84"/>
                  </a:lnTo>
                  <a:lnTo>
                    <a:pt x="134" y="84"/>
                  </a:lnTo>
                  <a:lnTo>
                    <a:pt x="134" y="82"/>
                  </a:lnTo>
                  <a:lnTo>
                    <a:pt x="136" y="82"/>
                  </a:lnTo>
                  <a:lnTo>
                    <a:pt x="138" y="82"/>
                  </a:lnTo>
                  <a:lnTo>
                    <a:pt x="140" y="82"/>
                  </a:lnTo>
                  <a:lnTo>
                    <a:pt x="140" y="80"/>
                  </a:lnTo>
                  <a:lnTo>
                    <a:pt x="142" y="80"/>
                  </a:lnTo>
                  <a:lnTo>
                    <a:pt x="140" y="80"/>
                  </a:lnTo>
                  <a:lnTo>
                    <a:pt x="138" y="78"/>
                  </a:lnTo>
                  <a:lnTo>
                    <a:pt x="140" y="78"/>
                  </a:lnTo>
                  <a:lnTo>
                    <a:pt x="142" y="78"/>
                  </a:lnTo>
                  <a:lnTo>
                    <a:pt x="144" y="80"/>
                  </a:lnTo>
                  <a:lnTo>
                    <a:pt x="146" y="80"/>
                  </a:lnTo>
                  <a:lnTo>
                    <a:pt x="146" y="82"/>
                  </a:lnTo>
                  <a:lnTo>
                    <a:pt x="148" y="82"/>
                  </a:lnTo>
                  <a:lnTo>
                    <a:pt x="150" y="84"/>
                  </a:lnTo>
                  <a:lnTo>
                    <a:pt x="152" y="84"/>
                  </a:lnTo>
                  <a:lnTo>
                    <a:pt x="152" y="86"/>
                  </a:lnTo>
                  <a:lnTo>
                    <a:pt x="154" y="86"/>
                  </a:lnTo>
                  <a:lnTo>
                    <a:pt x="154" y="86"/>
                  </a:lnTo>
                  <a:lnTo>
                    <a:pt x="156" y="86"/>
                  </a:lnTo>
                  <a:lnTo>
                    <a:pt x="156" y="88"/>
                  </a:lnTo>
                  <a:lnTo>
                    <a:pt x="156" y="90"/>
                  </a:lnTo>
                  <a:lnTo>
                    <a:pt x="158" y="90"/>
                  </a:lnTo>
                  <a:lnTo>
                    <a:pt x="160" y="90"/>
                  </a:lnTo>
                  <a:lnTo>
                    <a:pt x="162" y="92"/>
                  </a:lnTo>
                  <a:lnTo>
                    <a:pt x="160" y="92"/>
                  </a:lnTo>
                  <a:lnTo>
                    <a:pt x="160" y="94"/>
                  </a:lnTo>
                  <a:lnTo>
                    <a:pt x="162" y="94"/>
                  </a:lnTo>
                  <a:lnTo>
                    <a:pt x="162" y="96"/>
                  </a:lnTo>
                  <a:lnTo>
                    <a:pt x="162" y="94"/>
                  </a:lnTo>
                  <a:lnTo>
                    <a:pt x="162" y="92"/>
                  </a:lnTo>
                  <a:lnTo>
                    <a:pt x="164" y="94"/>
                  </a:lnTo>
                  <a:lnTo>
                    <a:pt x="164" y="96"/>
                  </a:lnTo>
                  <a:lnTo>
                    <a:pt x="166" y="96"/>
                  </a:lnTo>
                  <a:lnTo>
                    <a:pt x="166" y="98"/>
                  </a:lnTo>
                  <a:lnTo>
                    <a:pt x="166" y="100"/>
                  </a:lnTo>
                  <a:lnTo>
                    <a:pt x="168" y="100"/>
                  </a:lnTo>
                  <a:lnTo>
                    <a:pt x="168" y="102"/>
                  </a:lnTo>
                  <a:lnTo>
                    <a:pt x="168" y="104"/>
                  </a:lnTo>
                  <a:lnTo>
                    <a:pt x="168" y="106"/>
                  </a:lnTo>
                  <a:lnTo>
                    <a:pt x="166" y="106"/>
                  </a:lnTo>
                  <a:lnTo>
                    <a:pt x="164" y="106"/>
                  </a:lnTo>
                  <a:lnTo>
                    <a:pt x="164" y="108"/>
                  </a:lnTo>
                  <a:lnTo>
                    <a:pt x="164" y="106"/>
                  </a:lnTo>
                  <a:lnTo>
                    <a:pt x="164" y="104"/>
                  </a:lnTo>
                  <a:lnTo>
                    <a:pt x="166" y="104"/>
                  </a:lnTo>
                  <a:lnTo>
                    <a:pt x="164" y="104"/>
                  </a:lnTo>
                  <a:lnTo>
                    <a:pt x="162" y="104"/>
                  </a:lnTo>
                  <a:lnTo>
                    <a:pt x="160" y="104"/>
                  </a:lnTo>
                  <a:lnTo>
                    <a:pt x="158" y="104"/>
                  </a:lnTo>
                  <a:lnTo>
                    <a:pt x="158" y="106"/>
                  </a:lnTo>
                  <a:lnTo>
                    <a:pt x="156" y="106"/>
                  </a:lnTo>
                  <a:lnTo>
                    <a:pt x="154" y="108"/>
                  </a:lnTo>
                  <a:lnTo>
                    <a:pt x="152" y="108"/>
                  </a:lnTo>
                  <a:lnTo>
                    <a:pt x="152" y="110"/>
                  </a:lnTo>
                  <a:lnTo>
                    <a:pt x="150" y="110"/>
                  </a:lnTo>
                  <a:lnTo>
                    <a:pt x="148" y="112"/>
                  </a:lnTo>
                  <a:lnTo>
                    <a:pt x="146" y="112"/>
                  </a:lnTo>
                  <a:lnTo>
                    <a:pt x="144" y="114"/>
                  </a:lnTo>
                  <a:lnTo>
                    <a:pt x="142" y="114"/>
                  </a:lnTo>
                  <a:lnTo>
                    <a:pt x="140" y="116"/>
                  </a:lnTo>
                  <a:lnTo>
                    <a:pt x="138" y="118"/>
                  </a:lnTo>
                  <a:lnTo>
                    <a:pt x="138" y="116"/>
                  </a:lnTo>
                  <a:lnTo>
                    <a:pt x="136" y="116"/>
                  </a:lnTo>
                  <a:lnTo>
                    <a:pt x="136" y="118"/>
                  </a:lnTo>
                  <a:lnTo>
                    <a:pt x="134" y="118"/>
                  </a:lnTo>
                  <a:lnTo>
                    <a:pt x="132" y="118"/>
                  </a:lnTo>
                  <a:lnTo>
                    <a:pt x="130" y="120"/>
                  </a:lnTo>
                  <a:lnTo>
                    <a:pt x="128" y="120"/>
                  </a:lnTo>
                  <a:lnTo>
                    <a:pt x="126" y="122"/>
                  </a:lnTo>
                  <a:lnTo>
                    <a:pt x="124" y="122"/>
                  </a:lnTo>
                  <a:lnTo>
                    <a:pt x="124" y="124"/>
                  </a:lnTo>
                  <a:lnTo>
                    <a:pt x="124" y="124"/>
                  </a:lnTo>
                  <a:lnTo>
                    <a:pt x="122" y="124"/>
                  </a:lnTo>
                  <a:lnTo>
                    <a:pt x="122" y="126"/>
                  </a:lnTo>
                  <a:lnTo>
                    <a:pt x="120" y="126"/>
                  </a:lnTo>
                  <a:lnTo>
                    <a:pt x="118" y="126"/>
                  </a:lnTo>
                  <a:lnTo>
                    <a:pt x="116" y="128"/>
                  </a:lnTo>
                  <a:lnTo>
                    <a:pt x="114" y="128"/>
                  </a:lnTo>
                  <a:lnTo>
                    <a:pt x="114" y="130"/>
                  </a:lnTo>
                  <a:lnTo>
                    <a:pt x="112" y="130"/>
                  </a:lnTo>
                  <a:lnTo>
                    <a:pt x="110" y="132"/>
                  </a:lnTo>
                  <a:lnTo>
                    <a:pt x="108" y="132"/>
                  </a:lnTo>
                  <a:lnTo>
                    <a:pt x="106" y="134"/>
                  </a:lnTo>
                  <a:lnTo>
                    <a:pt x="104" y="134"/>
                  </a:lnTo>
                  <a:lnTo>
                    <a:pt x="104" y="134"/>
                  </a:lnTo>
                  <a:lnTo>
                    <a:pt x="102" y="134"/>
                  </a:lnTo>
                  <a:lnTo>
                    <a:pt x="100" y="134"/>
                  </a:lnTo>
                  <a:lnTo>
                    <a:pt x="98" y="136"/>
                  </a:lnTo>
                  <a:lnTo>
                    <a:pt x="96" y="138"/>
                  </a:lnTo>
                  <a:lnTo>
                    <a:pt x="94" y="138"/>
                  </a:lnTo>
                  <a:lnTo>
                    <a:pt x="94" y="140"/>
                  </a:lnTo>
                  <a:lnTo>
                    <a:pt x="92" y="140"/>
                  </a:lnTo>
                  <a:lnTo>
                    <a:pt x="90" y="142"/>
                  </a:lnTo>
                  <a:lnTo>
                    <a:pt x="88" y="142"/>
                  </a:lnTo>
                  <a:lnTo>
                    <a:pt x="88" y="144"/>
                  </a:lnTo>
                  <a:lnTo>
                    <a:pt x="86" y="144"/>
                  </a:lnTo>
                  <a:lnTo>
                    <a:pt x="84" y="146"/>
                  </a:lnTo>
                  <a:lnTo>
                    <a:pt x="82" y="146"/>
                  </a:lnTo>
                  <a:lnTo>
                    <a:pt x="82" y="144"/>
                  </a:lnTo>
                  <a:lnTo>
                    <a:pt x="84" y="144"/>
                  </a:lnTo>
                  <a:lnTo>
                    <a:pt x="86" y="142"/>
                  </a:lnTo>
                  <a:lnTo>
                    <a:pt x="88" y="142"/>
                  </a:lnTo>
                  <a:lnTo>
                    <a:pt x="90" y="140"/>
                  </a:lnTo>
                  <a:lnTo>
                    <a:pt x="88" y="140"/>
                  </a:lnTo>
                  <a:lnTo>
                    <a:pt x="86" y="140"/>
                  </a:lnTo>
                  <a:lnTo>
                    <a:pt x="84" y="142"/>
                  </a:lnTo>
                  <a:lnTo>
                    <a:pt x="82" y="142"/>
                  </a:lnTo>
                  <a:lnTo>
                    <a:pt x="82" y="140"/>
                  </a:lnTo>
                  <a:lnTo>
                    <a:pt x="84" y="140"/>
                  </a:lnTo>
                  <a:lnTo>
                    <a:pt x="86" y="140"/>
                  </a:lnTo>
                  <a:lnTo>
                    <a:pt x="88" y="140"/>
                  </a:lnTo>
                  <a:lnTo>
                    <a:pt x="88" y="138"/>
                  </a:lnTo>
                  <a:lnTo>
                    <a:pt x="86" y="136"/>
                  </a:lnTo>
                  <a:lnTo>
                    <a:pt x="88" y="136"/>
                  </a:lnTo>
                  <a:lnTo>
                    <a:pt x="88" y="134"/>
                  </a:lnTo>
                  <a:lnTo>
                    <a:pt x="86" y="134"/>
                  </a:lnTo>
                  <a:lnTo>
                    <a:pt x="84" y="136"/>
                  </a:lnTo>
                  <a:lnTo>
                    <a:pt x="82" y="138"/>
                  </a:lnTo>
                  <a:lnTo>
                    <a:pt x="80" y="138"/>
                  </a:lnTo>
                  <a:lnTo>
                    <a:pt x="78" y="136"/>
                  </a:lnTo>
                  <a:lnTo>
                    <a:pt x="76" y="136"/>
                  </a:lnTo>
                  <a:lnTo>
                    <a:pt x="76" y="134"/>
                  </a:lnTo>
                  <a:lnTo>
                    <a:pt x="76" y="134"/>
                  </a:lnTo>
                  <a:lnTo>
                    <a:pt x="74" y="134"/>
                  </a:lnTo>
                  <a:lnTo>
                    <a:pt x="74" y="136"/>
                  </a:lnTo>
                  <a:lnTo>
                    <a:pt x="72" y="136"/>
                  </a:lnTo>
                  <a:lnTo>
                    <a:pt x="72" y="134"/>
                  </a:lnTo>
                  <a:lnTo>
                    <a:pt x="70" y="134"/>
                  </a:lnTo>
                  <a:lnTo>
                    <a:pt x="72" y="134"/>
                  </a:lnTo>
                  <a:lnTo>
                    <a:pt x="72" y="132"/>
                  </a:lnTo>
                  <a:lnTo>
                    <a:pt x="72" y="130"/>
                  </a:lnTo>
                  <a:lnTo>
                    <a:pt x="74" y="128"/>
                  </a:lnTo>
                  <a:lnTo>
                    <a:pt x="74" y="126"/>
                  </a:lnTo>
                  <a:lnTo>
                    <a:pt x="74" y="124"/>
                  </a:lnTo>
                  <a:lnTo>
                    <a:pt x="72" y="122"/>
                  </a:lnTo>
                  <a:lnTo>
                    <a:pt x="70" y="120"/>
                  </a:lnTo>
                  <a:lnTo>
                    <a:pt x="72" y="118"/>
                  </a:lnTo>
                  <a:lnTo>
                    <a:pt x="72" y="116"/>
                  </a:lnTo>
                  <a:lnTo>
                    <a:pt x="70" y="114"/>
                  </a:lnTo>
                  <a:lnTo>
                    <a:pt x="68" y="114"/>
                  </a:lnTo>
                  <a:lnTo>
                    <a:pt x="64" y="112"/>
                  </a:lnTo>
                  <a:lnTo>
                    <a:pt x="64" y="114"/>
                  </a:lnTo>
                  <a:lnTo>
                    <a:pt x="62" y="114"/>
                  </a:lnTo>
                  <a:lnTo>
                    <a:pt x="62" y="112"/>
                  </a:lnTo>
                  <a:lnTo>
                    <a:pt x="60" y="112"/>
                  </a:lnTo>
                  <a:lnTo>
                    <a:pt x="58" y="112"/>
                  </a:lnTo>
                  <a:lnTo>
                    <a:pt x="56" y="110"/>
                  </a:lnTo>
                  <a:lnTo>
                    <a:pt x="56" y="108"/>
                  </a:lnTo>
                  <a:lnTo>
                    <a:pt x="56" y="106"/>
                  </a:lnTo>
                  <a:lnTo>
                    <a:pt x="56" y="104"/>
                  </a:lnTo>
                  <a:lnTo>
                    <a:pt x="56" y="102"/>
                  </a:lnTo>
                  <a:lnTo>
                    <a:pt x="54" y="102"/>
                  </a:lnTo>
                  <a:lnTo>
                    <a:pt x="54" y="100"/>
                  </a:lnTo>
                  <a:lnTo>
                    <a:pt x="52" y="100"/>
                  </a:lnTo>
                  <a:lnTo>
                    <a:pt x="50" y="98"/>
                  </a:lnTo>
                  <a:lnTo>
                    <a:pt x="48" y="98"/>
                  </a:lnTo>
                  <a:lnTo>
                    <a:pt x="48" y="96"/>
                  </a:lnTo>
                  <a:lnTo>
                    <a:pt x="46" y="96"/>
                  </a:lnTo>
                  <a:lnTo>
                    <a:pt x="44" y="94"/>
                  </a:lnTo>
                  <a:lnTo>
                    <a:pt x="44" y="92"/>
                  </a:lnTo>
                  <a:lnTo>
                    <a:pt x="42" y="92"/>
                  </a:lnTo>
                  <a:lnTo>
                    <a:pt x="42" y="90"/>
                  </a:lnTo>
                  <a:lnTo>
                    <a:pt x="44" y="88"/>
                  </a:lnTo>
                  <a:lnTo>
                    <a:pt x="42" y="86"/>
                  </a:lnTo>
                  <a:lnTo>
                    <a:pt x="40" y="86"/>
                  </a:lnTo>
                  <a:lnTo>
                    <a:pt x="38" y="86"/>
                  </a:lnTo>
                  <a:lnTo>
                    <a:pt x="38" y="88"/>
                  </a:lnTo>
                  <a:lnTo>
                    <a:pt x="36" y="88"/>
                  </a:lnTo>
                  <a:lnTo>
                    <a:pt x="34" y="88"/>
                  </a:lnTo>
                  <a:lnTo>
                    <a:pt x="32" y="90"/>
                  </a:lnTo>
                  <a:lnTo>
                    <a:pt x="32" y="92"/>
                  </a:lnTo>
                  <a:lnTo>
                    <a:pt x="32" y="94"/>
                  </a:lnTo>
                  <a:lnTo>
                    <a:pt x="30" y="94"/>
                  </a:lnTo>
                  <a:lnTo>
                    <a:pt x="32" y="96"/>
                  </a:lnTo>
                  <a:lnTo>
                    <a:pt x="32" y="98"/>
                  </a:lnTo>
                  <a:lnTo>
                    <a:pt x="32" y="96"/>
                  </a:lnTo>
                  <a:lnTo>
                    <a:pt x="34" y="98"/>
                  </a:lnTo>
                  <a:lnTo>
                    <a:pt x="34" y="100"/>
                  </a:lnTo>
                  <a:lnTo>
                    <a:pt x="34" y="98"/>
                  </a:lnTo>
                  <a:lnTo>
                    <a:pt x="34" y="96"/>
                  </a:lnTo>
                  <a:lnTo>
                    <a:pt x="34" y="94"/>
                  </a:lnTo>
                  <a:lnTo>
                    <a:pt x="36" y="94"/>
                  </a:lnTo>
                  <a:lnTo>
                    <a:pt x="36" y="96"/>
                  </a:lnTo>
                  <a:lnTo>
                    <a:pt x="38" y="96"/>
                  </a:lnTo>
                  <a:lnTo>
                    <a:pt x="38" y="94"/>
                  </a:lnTo>
                  <a:lnTo>
                    <a:pt x="40" y="94"/>
                  </a:lnTo>
                  <a:lnTo>
                    <a:pt x="42" y="94"/>
                  </a:lnTo>
                  <a:lnTo>
                    <a:pt x="42" y="96"/>
                  </a:lnTo>
                  <a:lnTo>
                    <a:pt x="44" y="96"/>
                  </a:lnTo>
                  <a:lnTo>
                    <a:pt x="44" y="98"/>
                  </a:lnTo>
                  <a:lnTo>
                    <a:pt x="42" y="100"/>
                  </a:lnTo>
                  <a:lnTo>
                    <a:pt x="40" y="100"/>
                  </a:lnTo>
                  <a:lnTo>
                    <a:pt x="40" y="102"/>
                  </a:lnTo>
                  <a:lnTo>
                    <a:pt x="40" y="104"/>
                  </a:lnTo>
                  <a:lnTo>
                    <a:pt x="38" y="104"/>
                  </a:lnTo>
                  <a:lnTo>
                    <a:pt x="36" y="104"/>
                  </a:lnTo>
                  <a:lnTo>
                    <a:pt x="34" y="104"/>
                  </a:lnTo>
                  <a:lnTo>
                    <a:pt x="34" y="102"/>
                  </a:lnTo>
                  <a:lnTo>
                    <a:pt x="34" y="100"/>
                  </a:lnTo>
                  <a:lnTo>
                    <a:pt x="32" y="100"/>
                  </a:lnTo>
                  <a:lnTo>
                    <a:pt x="32" y="98"/>
                  </a:lnTo>
                  <a:lnTo>
                    <a:pt x="30" y="98"/>
                  </a:lnTo>
                  <a:lnTo>
                    <a:pt x="30" y="96"/>
                  </a:lnTo>
                  <a:lnTo>
                    <a:pt x="28" y="96"/>
                  </a:lnTo>
                  <a:lnTo>
                    <a:pt x="28" y="94"/>
                  </a:lnTo>
                  <a:lnTo>
                    <a:pt x="28" y="94"/>
                  </a:lnTo>
                  <a:lnTo>
                    <a:pt x="28" y="94"/>
                  </a:lnTo>
                  <a:lnTo>
                    <a:pt x="28" y="92"/>
                  </a:lnTo>
                  <a:lnTo>
                    <a:pt x="28" y="92"/>
                  </a:lnTo>
                  <a:lnTo>
                    <a:pt x="28" y="90"/>
                  </a:lnTo>
                  <a:lnTo>
                    <a:pt x="26" y="90"/>
                  </a:lnTo>
                  <a:lnTo>
                    <a:pt x="26" y="88"/>
                  </a:lnTo>
                  <a:lnTo>
                    <a:pt x="24" y="88"/>
                  </a:lnTo>
                  <a:lnTo>
                    <a:pt x="22" y="88"/>
                  </a:lnTo>
                  <a:lnTo>
                    <a:pt x="22" y="86"/>
                  </a:lnTo>
                  <a:lnTo>
                    <a:pt x="22" y="86"/>
                  </a:lnTo>
                  <a:lnTo>
                    <a:pt x="20" y="84"/>
                  </a:lnTo>
                  <a:lnTo>
                    <a:pt x="18" y="84"/>
                  </a:lnTo>
                  <a:lnTo>
                    <a:pt x="16" y="82"/>
                  </a:lnTo>
                  <a:lnTo>
                    <a:pt x="16" y="80"/>
                  </a:lnTo>
                  <a:lnTo>
                    <a:pt x="14" y="78"/>
                  </a:lnTo>
                  <a:lnTo>
                    <a:pt x="12" y="78"/>
                  </a:lnTo>
                  <a:lnTo>
                    <a:pt x="12" y="76"/>
                  </a:lnTo>
                  <a:lnTo>
                    <a:pt x="10" y="76"/>
                  </a:lnTo>
                  <a:lnTo>
                    <a:pt x="10" y="74"/>
                  </a:lnTo>
                  <a:lnTo>
                    <a:pt x="10" y="72"/>
                  </a:lnTo>
                  <a:lnTo>
                    <a:pt x="8" y="72"/>
                  </a:lnTo>
                  <a:lnTo>
                    <a:pt x="10" y="70"/>
                  </a:lnTo>
                  <a:lnTo>
                    <a:pt x="8" y="70"/>
                  </a:lnTo>
                  <a:lnTo>
                    <a:pt x="8" y="68"/>
                  </a:lnTo>
                  <a:lnTo>
                    <a:pt x="8" y="66"/>
                  </a:lnTo>
                  <a:lnTo>
                    <a:pt x="10" y="64"/>
                  </a:lnTo>
                  <a:lnTo>
                    <a:pt x="10" y="62"/>
                  </a:lnTo>
                  <a:lnTo>
                    <a:pt x="8" y="60"/>
                  </a:lnTo>
                  <a:lnTo>
                    <a:pt x="10" y="60"/>
                  </a:lnTo>
                  <a:lnTo>
                    <a:pt x="10" y="58"/>
                  </a:lnTo>
                  <a:lnTo>
                    <a:pt x="8" y="58"/>
                  </a:lnTo>
                  <a:lnTo>
                    <a:pt x="8" y="56"/>
                  </a:lnTo>
                  <a:lnTo>
                    <a:pt x="6" y="56"/>
                  </a:lnTo>
                  <a:lnTo>
                    <a:pt x="8" y="54"/>
                  </a:lnTo>
                  <a:lnTo>
                    <a:pt x="6" y="54"/>
                  </a:lnTo>
                  <a:lnTo>
                    <a:pt x="6" y="56"/>
                  </a:lnTo>
                  <a:lnTo>
                    <a:pt x="4" y="56"/>
                  </a:lnTo>
                  <a:lnTo>
                    <a:pt x="4" y="54"/>
                  </a:lnTo>
                  <a:lnTo>
                    <a:pt x="2" y="52"/>
                  </a:lnTo>
                  <a:lnTo>
                    <a:pt x="2" y="50"/>
                  </a:lnTo>
                  <a:lnTo>
                    <a:pt x="0" y="50"/>
                  </a:lnTo>
                  <a:lnTo>
                    <a:pt x="0" y="48"/>
                  </a:lnTo>
                  <a:lnTo>
                    <a:pt x="4" y="44"/>
                  </a:lnTo>
                  <a:lnTo>
                    <a:pt x="6" y="44"/>
                  </a:lnTo>
                  <a:lnTo>
                    <a:pt x="8" y="42"/>
                  </a:lnTo>
                  <a:lnTo>
                    <a:pt x="10" y="40"/>
                  </a:lnTo>
                  <a:lnTo>
                    <a:pt x="14" y="38"/>
                  </a:lnTo>
                  <a:lnTo>
                    <a:pt x="18" y="38"/>
                  </a:lnTo>
                  <a:lnTo>
                    <a:pt x="18" y="36"/>
                  </a:lnTo>
                  <a:lnTo>
                    <a:pt x="20" y="36"/>
                  </a:lnTo>
                  <a:lnTo>
                    <a:pt x="24" y="34"/>
                  </a:lnTo>
                  <a:lnTo>
                    <a:pt x="24" y="32"/>
                  </a:lnTo>
                  <a:lnTo>
                    <a:pt x="26" y="32"/>
                  </a:lnTo>
                  <a:lnTo>
                    <a:pt x="28" y="32"/>
                  </a:lnTo>
                  <a:lnTo>
                    <a:pt x="30" y="30"/>
                  </a:lnTo>
                  <a:lnTo>
                    <a:pt x="32" y="30"/>
                  </a:lnTo>
                  <a:lnTo>
                    <a:pt x="36" y="28"/>
                  </a:lnTo>
                  <a:lnTo>
                    <a:pt x="38" y="28"/>
                  </a:lnTo>
                  <a:lnTo>
                    <a:pt x="48" y="24"/>
                  </a:lnTo>
                  <a:lnTo>
                    <a:pt x="50" y="24"/>
                  </a:lnTo>
                  <a:lnTo>
                    <a:pt x="54" y="22"/>
                  </a:lnTo>
                  <a:lnTo>
                    <a:pt x="56" y="22"/>
                  </a:lnTo>
                  <a:lnTo>
                    <a:pt x="58" y="22"/>
                  </a:lnTo>
                  <a:lnTo>
                    <a:pt x="62" y="20"/>
                  </a:lnTo>
                  <a:lnTo>
                    <a:pt x="64" y="20"/>
                  </a:lnTo>
                  <a:lnTo>
                    <a:pt x="66" y="20"/>
                  </a:lnTo>
                  <a:lnTo>
                    <a:pt x="68" y="18"/>
                  </a:lnTo>
                  <a:lnTo>
                    <a:pt x="72" y="14"/>
                  </a:lnTo>
                  <a:lnTo>
                    <a:pt x="76" y="12"/>
                  </a:lnTo>
                  <a:lnTo>
                    <a:pt x="80" y="8"/>
                  </a:lnTo>
                  <a:lnTo>
                    <a:pt x="82" y="6"/>
                  </a:lnTo>
                  <a:lnTo>
                    <a:pt x="84" y="6"/>
                  </a:lnTo>
                  <a:lnTo>
                    <a:pt x="84" y="8"/>
                  </a:lnTo>
                  <a:lnTo>
                    <a:pt x="82" y="8"/>
                  </a:lnTo>
                  <a:lnTo>
                    <a:pt x="82" y="10"/>
                  </a:lnTo>
                  <a:lnTo>
                    <a:pt x="84" y="10"/>
                  </a:lnTo>
                  <a:lnTo>
                    <a:pt x="84" y="12"/>
                  </a:lnTo>
                  <a:lnTo>
                    <a:pt x="86" y="14"/>
                  </a:lnTo>
                  <a:lnTo>
                    <a:pt x="88" y="14"/>
                  </a:lnTo>
                  <a:lnTo>
                    <a:pt x="88" y="16"/>
                  </a:lnTo>
                  <a:lnTo>
                    <a:pt x="90" y="16"/>
                  </a:lnTo>
                  <a:lnTo>
                    <a:pt x="90" y="18"/>
                  </a:lnTo>
                  <a:lnTo>
                    <a:pt x="92" y="18"/>
                  </a:lnTo>
                  <a:lnTo>
                    <a:pt x="92" y="20"/>
                  </a:lnTo>
                  <a:lnTo>
                    <a:pt x="92" y="22"/>
                  </a:lnTo>
                  <a:lnTo>
                    <a:pt x="92" y="24"/>
                  </a:lnTo>
                  <a:lnTo>
                    <a:pt x="94" y="26"/>
                  </a:lnTo>
                  <a:lnTo>
                    <a:pt x="96" y="26"/>
                  </a:lnTo>
                  <a:lnTo>
                    <a:pt x="96" y="28"/>
                  </a:lnTo>
                  <a:lnTo>
                    <a:pt x="98" y="28"/>
                  </a:lnTo>
                  <a:lnTo>
                    <a:pt x="100" y="30"/>
                  </a:lnTo>
                  <a:lnTo>
                    <a:pt x="100" y="32"/>
                  </a:lnTo>
                  <a:lnTo>
                    <a:pt x="100" y="34"/>
                  </a:lnTo>
                  <a:lnTo>
                    <a:pt x="98" y="34"/>
                  </a:lnTo>
                  <a:lnTo>
                    <a:pt x="98" y="36"/>
                  </a:lnTo>
                  <a:lnTo>
                    <a:pt x="96" y="36"/>
                  </a:lnTo>
                  <a:lnTo>
                    <a:pt x="96" y="38"/>
                  </a:lnTo>
                  <a:lnTo>
                    <a:pt x="96" y="38"/>
                  </a:lnTo>
                  <a:lnTo>
                    <a:pt x="98" y="38"/>
                  </a:lnTo>
                  <a:lnTo>
                    <a:pt x="98" y="40"/>
                  </a:lnTo>
                  <a:lnTo>
                    <a:pt x="98" y="42"/>
                  </a:lnTo>
                  <a:lnTo>
                    <a:pt x="100" y="42"/>
                  </a:lnTo>
                  <a:lnTo>
                    <a:pt x="100" y="44"/>
                  </a:lnTo>
                  <a:lnTo>
                    <a:pt x="100" y="46"/>
                  </a:lnTo>
                  <a:lnTo>
                    <a:pt x="100" y="48"/>
                  </a:lnTo>
                  <a:close/>
                  <a:moveTo>
                    <a:pt x="86" y="2"/>
                  </a:moveTo>
                  <a:lnTo>
                    <a:pt x="84" y="2"/>
                  </a:lnTo>
                  <a:lnTo>
                    <a:pt x="84" y="0"/>
                  </a:lnTo>
                  <a:lnTo>
                    <a:pt x="86" y="0"/>
                  </a:lnTo>
                  <a:lnTo>
                    <a:pt x="86" y="2"/>
                  </a:lnTo>
                  <a:close/>
                  <a:moveTo>
                    <a:pt x="120" y="30"/>
                  </a:moveTo>
                  <a:lnTo>
                    <a:pt x="120" y="28"/>
                  </a:lnTo>
                  <a:lnTo>
                    <a:pt x="118" y="28"/>
                  </a:lnTo>
                  <a:lnTo>
                    <a:pt x="116" y="30"/>
                  </a:lnTo>
                  <a:lnTo>
                    <a:pt x="116" y="28"/>
                  </a:lnTo>
                  <a:lnTo>
                    <a:pt x="116" y="26"/>
                  </a:lnTo>
                  <a:lnTo>
                    <a:pt x="116" y="24"/>
                  </a:lnTo>
                  <a:lnTo>
                    <a:pt x="114" y="24"/>
                  </a:lnTo>
                  <a:lnTo>
                    <a:pt x="114" y="22"/>
                  </a:lnTo>
                  <a:lnTo>
                    <a:pt x="112" y="20"/>
                  </a:lnTo>
                  <a:lnTo>
                    <a:pt x="112" y="22"/>
                  </a:lnTo>
                  <a:lnTo>
                    <a:pt x="110" y="22"/>
                  </a:lnTo>
                  <a:lnTo>
                    <a:pt x="112" y="20"/>
                  </a:lnTo>
                  <a:lnTo>
                    <a:pt x="114" y="20"/>
                  </a:lnTo>
                  <a:lnTo>
                    <a:pt x="114" y="18"/>
                  </a:lnTo>
                  <a:lnTo>
                    <a:pt x="116" y="16"/>
                  </a:lnTo>
                  <a:lnTo>
                    <a:pt x="116" y="14"/>
                  </a:lnTo>
                  <a:lnTo>
                    <a:pt x="118" y="12"/>
                  </a:lnTo>
                  <a:lnTo>
                    <a:pt x="118" y="10"/>
                  </a:lnTo>
                  <a:lnTo>
                    <a:pt x="116" y="10"/>
                  </a:lnTo>
                  <a:lnTo>
                    <a:pt x="116" y="8"/>
                  </a:lnTo>
                  <a:lnTo>
                    <a:pt x="114" y="8"/>
                  </a:lnTo>
                  <a:lnTo>
                    <a:pt x="114" y="10"/>
                  </a:lnTo>
                  <a:lnTo>
                    <a:pt x="112" y="10"/>
                  </a:lnTo>
                  <a:lnTo>
                    <a:pt x="112" y="8"/>
                  </a:lnTo>
                  <a:lnTo>
                    <a:pt x="112" y="6"/>
                  </a:lnTo>
                  <a:lnTo>
                    <a:pt x="116" y="6"/>
                  </a:lnTo>
                  <a:lnTo>
                    <a:pt x="118" y="6"/>
                  </a:lnTo>
                  <a:lnTo>
                    <a:pt x="120" y="6"/>
                  </a:lnTo>
                  <a:lnTo>
                    <a:pt x="122" y="6"/>
                  </a:lnTo>
                  <a:lnTo>
                    <a:pt x="124" y="6"/>
                  </a:lnTo>
                  <a:lnTo>
                    <a:pt x="126" y="6"/>
                  </a:lnTo>
                  <a:lnTo>
                    <a:pt x="130" y="6"/>
                  </a:lnTo>
                  <a:lnTo>
                    <a:pt x="134" y="6"/>
                  </a:lnTo>
                  <a:lnTo>
                    <a:pt x="138" y="6"/>
                  </a:lnTo>
                  <a:lnTo>
                    <a:pt x="142" y="6"/>
                  </a:lnTo>
                  <a:lnTo>
                    <a:pt x="144" y="6"/>
                  </a:lnTo>
                  <a:lnTo>
                    <a:pt x="142" y="6"/>
                  </a:lnTo>
                  <a:lnTo>
                    <a:pt x="142" y="8"/>
                  </a:lnTo>
                  <a:lnTo>
                    <a:pt x="146" y="8"/>
                  </a:lnTo>
                  <a:lnTo>
                    <a:pt x="150" y="6"/>
                  </a:lnTo>
                  <a:lnTo>
                    <a:pt x="152" y="6"/>
                  </a:lnTo>
                  <a:lnTo>
                    <a:pt x="154" y="6"/>
                  </a:lnTo>
                  <a:lnTo>
                    <a:pt x="156" y="6"/>
                  </a:lnTo>
                  <a:lnTo>
                    <a:pt x="158" y="6"/>
                  </a:lnTo>
                  <a:lnTo>
                    <a:pt x="160" y="6"/>
                  </a:lnTo>
                  <a:lnTo>
                    <a:pt x="160" y="4"/>
                  </a:lnTo>
                  <a:lnTo>
                    <a:pt x="162" y="4"/>
                  </a:lnTo>
                  <a:lnTo>
                    <a:pt x="164" y="2"/>
                  </a:lnTo>
                  <a:lnTo>
                    <a:pt x="164" y="0"/>
                  </a:lnTo>
                  <a:lnTo>
                    <a:pt x="166" y="2"/>
                  </a:lnTo>
                  <a:lnTo>
                    <a:pt x="166" y="4"/>
                  </a:lnTo>
                  <a:lnTo>
                    <a:pt x="164" y="6"/>
                  </a:lnTo>
                  <a:lnTo>
                    <a:pt x="166" y="6"/>
                  </a:lnTo>
                  <a:lnTo>
                    <a:pt x="164" y="8"/>
                  </a:lnTo>
                  <a:lnTo>
                    <a:pt x="164" y="10"/>
                  </a:lnTo>
                  <a:lnTo>
                    <a:pt x="162" y="12"/>
                  </a:lnTo>
                  <a:lnTo>
                    <a:pt x="160" y="14"/>
                  </a:lnTo>
                  <a:lnTo>
                    <a:pt x="160" y="16"/>
                  </a:lnTo>
                  <a:lnTo>
                    <a:pt x="160" y="18"/>
                  </a:lnTo>
                  <a:lnTo>
                    <a:pt x="162" y="18"/>
                  </a:lnTo>
                  <a:lnTo>
                    <a:pt x="164" y="18"/>
                  </a:lnTo>
                  <a:lnTo>
                    <a:pt x="164" y="20"/>
                  </a:lnTo>
                  <a:lnTo>
                    <a:pt x="166" y="20"/>
                  </a:lnTo>
                  <a:lnTo>
                    <a:pt x="166" y="22"/>
                  </a:lnTo>
                  <a:lnTo>
                    <a:pt x="164" y="22"/>
                  </a:lnTo>
                  <a:lnTo>
                    <a:pt x="164" y="24"/>
                  </a:lnTo>
                  <a:lnTo>
                    <a:pt x="162" y="24"/>
                  </a:lnTo>
                  <a:lnTo>
                    <a:pt x="162" y="26"/>
                  </a:lnTo>
                  <a:lnTo>
                    <a:pt x="162" y="28"/>
                  </a:lnTo>
                  <a:lnTo>
                    <a:pt x="162" y="30"/>
                  </a:lnTo>
                  <a:lnTo>
                    <a:pt x="164" y="32"/>
                  </a:lnTo>
                  <a:lnTo>
                    <a:pt x="166" y="32"/>
                  </a:lnTo>
                  <a:lnTo>
                    <a:pt x="168" y="32"/>
                  </a:lnTo>
                  <a:lnTo>
                    <a:pt x="170" y="34"/>
                  </a:lnTo>
                  <a:lnTo>
                    <a:pt x="168" y="34"/>
                  </a:lnTo>
                  <a:lnTo>
                    <a:pt x="168" y="36"/>
                  </a:lnTo>
                  <a:lnTo>
                    <a:pt x="168" y="38"/>
                  </a:lnTo>
                  <a:lnTo>
                    <a:pt x="168" y="38"/>
                  </a:lnTo>
                  <a:lnTo>
                    <a:pt x="170" y="38"/>
                  </a:lnTo>
                  <a:lnTo>
                    <a:pt x="170" y="38"/>
                  </a:lnTo>
                  <a:lnTo>
                    <a:pt x="172" y="38"/>
                  </a:lnTo>
                  <a:lnTo>
                    <a:pt x="172" y="38"/>
                  </a:lnTo>
                  <a:lnTo>
                    <a:pt x="174" y="36"/>
                  </a:lnTo>
                  <a:lnTo>
                    <a:pt x="172" y="36"/>
                  </a:lnTo>
                  <a:lnTo>
                    <a:pt x="172" y="36"/>
                  </a:lnTo>
                  <a:lnTo>
                    <a:pt x="172" y="34"/>
                  </a:lnTo>
                  <a:lnTo>
                    <a:pt x="172" y="34"/>
                  </a:lnTo>
                  <a:lnTo>
                    <a:pt x="174" y="36"/>
                  </a:lnTo>
                  <a:lnTo>
                    <a:pt x="174" y="38"/>
                  </a:lnTo>
                  <a:lnTo>
                    <a:pt x="172" y="38"/>
                  </a:lnTo>
                  <a:lnTo>
                    <a:pt x="172" y="38"/>
                  </a:lnTo>
                  <a:lnTo>
                    <a:pt x="170" y="38"/>
                  </a:lnTo>
                  <a:lnTo>
                    <a:pt x="170" y="40"/>
                  </a:lnTo>
                  <a:lnTo>
                    <a:pt x="168" y="40"/>
                  </a:lnTo>
                  <a:lnTo>
                    <a:pt x="166" y="40"/>
                  </a:lnTo>
                  <a:lnTo>
                    <a:pt x="164" y="42"/>
                  </a:lnTo>
                  <a:lnTo>
                    <a:pt x="162" y="44"/>
                  </a:lnTo>
                  <a:lnTo>
                    <a:pt x="160" y="44"/>
                  </a:lnTo>
                  <a:lnTo>
                    <a:pt x="158" y="46"/>
                  </a:lnTo>
                  <a:lnTo>
                    <a:pt x="156" y="46"/>
                  </a:lnTo>
                  <a:lnTo>
                    <a:pt x="154" y="48"/>
                  </a:lnTo>
                  <a:lnTo>
                    <a:pt x="152" y="48"/>
                  </a:lnTo>
                  <a:lnTo>
                    <a:pt x="152" y="50"/>
                  </a:lnTo>
                  <a:lnTo>
                    <a:pt x="150" y="50"/>
                  </a:lnTo>
                  <a:lnTo>
                    <a:pt x="148" y="50"/>
                  </a:lnTo>
                  <a:lnTo>
                    <a:pt x="148" y="52"/>
                  </a:lnTo>
                  <a:lnTo>
                    <a:pt x="146" y="52"/>
                  </a:lnTo>
                  <a:lnTo>
                    <a:pt x="144" y="54"/>
                  </a:lnTo>
                  <a:lnTo>
                    <a:pt x="142" y="54"/>
                  </a:lnTo>
                  <a:lnTo>
                    <a:pt x="140" y="54"/>
                  </a:lnTo>
                  <a:lnTo>
                    <a:pt x="140" y="52"/>
                  </a:lnTo>
                  <a:lnTo>
                    <a:pt x="140" y="50"/>
                  </a:lnTo>
                  <a:lnTo>
                    <a:pt x="140" y="48"/>
                  </a:lnTo>
                  <a:lnTo>
                    <a:pt x="140" y="46"/>
                  </a:lnTo>
                  <a:lnTo>
                    <a:pt x="142" y="46"/>
                  </a:lnTo>
                  <a:lnTo>
                    <a:pt x="142" y="44"/>
                  </a:lnTo>
                  <a:lnTo>
                    <a:pt x="142" y="46"/>
                  </a:lnTo>
                  <a:lnTo>
                    <a:pt x="144" y="46"/>
                  </a:lnTo>
                  <a:lnTo>
                    <a:pt x="144" y="48"/>
                  </a:lnTo>
                  <a:lnTo>
                    <a:pt x="144" y="50"/>
                  </a:lnTo>
                  <a:lnTo>
                    <a:pt x="146" y="50"/>
                  </a:lnTo>
                  <a:lnTo>
                    <a:pt x="148" y="50"/>
                  </a:lnTo>
                  <a:lnTo>
                    <a:pt x="148" y="48"/>
                  </a:lnTo>
                  <a:lnTo>
                    <a:pt x="150" y="48"/>
                  </a:lnTo>
                  <a:lnTo>
                    <a:pt x="150" y="50"/>
                  </a:lnTo>
                  <a:lnTo>
                    <a:pt x="150" y="48"/>
                  </a:lnTo>
                  <a:lnTo>
                    <a:pt x="152" y="48"/>
                  </a:lnTo>
                  <a:lnTo>
                    <a:pt x="152" y="46"/>
                  </a:lnTo>
                  <a:lnTo>
                    <a:pt x="154" y="46"/>
                  </a:lnTo>
                  <a:lnTo>
                    <a:pt x="154" y="44"/>
                  </a:lnTo>
                  <a:lnTo>
                    <a:pt x="156" y="44"/>
                  </a:lnTo>
                  <a:lnTo>
                    <a:pt x="156" y="42"/>
                  </a:lnTo>
                  <a:lnTo>
                    <a:pt x="156" y="40"/>
                  </a:lnTo>
                  <a:lnTo>
                    <a:pt x="154" y="38"/>
                  </a:lnTo>
                  <a:lnTo>
                    <a:pt x="154" y="38"/>
                  </a:lnTo>
                  <a:lnTo>
                    <a:pt x="152" y="36"/>
                  </a:lnTo>
                  <a:lnTo>
                    <a:pt x="152" y="34"/>
                  </a:lnTo>
                  <a:lnTo>
                    <a:pt x="152" y="32"/>
                  </a:lnTo>
                  <a:lnTo>
                    <a:pt x="150" y="32"/>
                  </a:lnTo>
                  <a:lnTo>
                    <a:pt x="148" y="32"/>
                  </a:lnTo>
                  <a:lnTo>
                    <a:pt x="148" y="30"/>
                  </a:lnTo>
                  <a:lnTo>
                    <a:pt x="148" y="28"/>
                  </a:lnTo>
                  <a:lnTo>
                    <a:pt x="148" y="26"/>
                  </a:lnTo>
                  <a:lnTo>
                    <a:pt x="148" y="24"/>
                  </a:lnTo>
                  <a:lnTo>
                    <a:pt x="148" y="22"/>
                  </a:lnTo>
                  <a:lnTo>
                    <a:pt x="148" y="20"/>
                  </a:lnTo>
                  <a:lnTo>
                    <a:pt x="146" y="20"/>
                  </a:lnTo>
                  <a:lnTo>
                    <a:pt x="146" y="22"/>
                  </a:lnTo>
                  <a:lnTo>
                    <a:pt x="146" y="24"/>
                  </a:lnTo>
                  <a:lnTo>
                    <a:pt x="146" y="26"/>
                  </a:lnTo>
                  <a:lnTo>
                    <a:pt x="146" y="28"/>
                  </a:lnTo>
                  <a:lnTo>
                    <a:pt x="146" y="30"/>
                  </a:lnTo>
                  <a:lnTo>
                    <a:pt x="148" y="32"/>
                  </a:lnTo>
                  <a:lnTo>
                    <a:pt x="146" y="34"/>
                  </a:lnTo>
                  <a:lnTo>
                    <a:pt x="144" y="34"/>
                  </a:lnTo>
                  <a:lnTo>
                    <a:pt x="144" y="36"/>
                  </a:lnTo>
                  <a:lnTo>
                    <a:pt x="142" y="38"/>
                  </a:lnTo>
                  <a:lnTo>
                    <a:pt x="142" y="38"/>
                  </a:lnTo>
                  <a:lnTo>
                    <a:pt x="140" y="38"/>
                  </a:lnTo>
                  <a:lnTo>
                    <a:pt x="140" y="40"/>
                  </a:lnTo>
                  <a:lnTo>
                    <a:pt x="140" y="42"/>
                  </a:lnTo>
                  <a:lnTo>
                    <a:pt x="140" y="40"/>
                  </a:lnTo>
                  <a:lnTo>
                    <a:pt x="138" y="40"/>
                  </a:lnTo>
                  <a:lnTo>
                    <a:pt x="136" y="38"/>
                  </a:lnTo>
                  <a:lnTo>
                    <a:pt x="134" y="38"/>
                  </a:lnTo>
                  <a:lnTo>
                    <a:pt x="132" y="38"/>
                  </a:lnTo>
                  <a:lnTo>
                    <a:pt x="130" y="38"/>
                  </a:lnTo>
                  <a:lnTo>
                    <a:pt x="132" y="38"/>
                  </a:lnTo>
                  <a:lnTo>
                    <a:pt x="132" y="38"/>
                  </a:lnTo>
                  <a:lnTo>
                    <a:pt x="134" y="38"/>
                  </a:lnTo>
                  <a:lnTo>
                    <a:pt x="136" y="36"/>
                  </a:lnTo>
                  <a:lnTo>
                    <a:pt x="136" y="34"/>
                  </a:lnTo>
                  <a:lnTo>
                    <a:pt x="136" y="32"/>
                  </a:lnTo>
                  <a:lnTo>
                    <a:pt x="134" y="32"/>
                  </a:lnTo>
                  <a:lnTo>
                    <a:pt x="132" y="30"/>
                  </a:lnTo>
                  <a:lnTo>
                    <a:pt x="132" y="28"/>
                  </a:lnTo>
                  <a:lnTo>
                    <a:pt x="132" y="26"/>
                  </a:lnTo>
                  <a:lnTo>
                    <a:pt x="130" y="26"/>
                  </a:lnTo>
                  <a:lnTo>
                    <a:pt x="128" y="26"/>
                  </a:lnTo>
                  <a:lnTo>
                    <a:pt x="128" y="28"/>
                  </a:lnTo>
                  <a:lnTo>
                    <a:pt x="130" y="28"/>
                  </a:lnTo>
                  <a:lnTo>
                    <a:pt x="130" y="30"/>
                  </a:lnTo>
                  <a:lnTo>
                    <a:pt x="128" y="30"/>
                  </a:lnTo>
                  <a:lnTo>
                    <a:pt x="126" y="30"/>
                  </a:lnTo>
                  <a:lnTo>
                    <a:pt x="124" y="30"/>
                  </a:lnTo>
                  <a:lnTo>
                    <a:pt x="124" y="28"/>
                  </a:lnTo>
                  <a:lnTo>
                    <a:pt x="122" y="28"/>
                  </a:lnTo>
                  <a:lnTo>
                    <a:pt x="122" y="30"/>
                  </a:lnTo>
                  <a:lnTo>
                    <a:pt x="120" y="30"/>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23" name="Freeform 290"/>
            <p:cNvSpPr>
              <a:spLocks noEditPoints="1"/>
            </p:cNvSpPr>
            <p:nvPr/>
          </p:nvSpPr>
          <p:spPr bwMode="auto">
            <a:xfrm>
              <a:off x="6972300" y="4649788"/>
              <a:ext cx="238125" cy="274638"/>
            </a:xfrm>
            <a:custGeom>
              <a:avLst/>
              <a:gdLst>
                <a:gd name="T0" fmla="*/ 66 w 150"/>
                <a:gd name="T1" fmla="*/ 167 h 173"/>
                <a:gd name="T2" fmla="*/ 76 w 150"/>
                <a:gd name="T3" fmla="*/ 134 h 173"/>
                <a:gd name="T4" fmla="*/ 62 w 150"/>
                <a:gd name="T5" fmla="*/ 128 h 173"/>
                <a:gd name="T6" fmla="*/ 110 w 150"/>
                <a:gd name="T7" fmla="*/ 92 h 173"/>
                <a:gd name="T8" fmla="*/ 128 w 150"/>
                <a:gd name="T9" fmla="*/ 92 h 173"/>
                <a:gd name="T10" fmla="*/ 116 w 150"/>
                <a:gd name="T11" fmla="*/ 108 h 173"/>
                <a:gd name="T12" fmla="*/ 100 w 150"/>
                <a:gd name="T13" fmla="*/ 126 h 173"/>
                <a:gd name="T14" fmla="*/ 86 w 150"/>
                <a:gd name="T15" fmla="*/ 142 h 173"/>
                <a:gd name="T16" fmla="*/ 72 w 150"/>
                <a:gd name="T17" fmla="*/ 155 h 173"/>
                <a:gd name="T18" fmla="*/ 84 w 150"/>
                <a:gd name="T19" fmla="*/ 138 h 173"/>
                <a:gd name="T20" fmla="*/ 88 w 150"/>
                <a:gd name="T21" fmla="*/ 132 h 173"/>
                <a:gd name="T22" fmla="*/ 88 w 150"/>
                <a:gd name="T23" fmla="*/ 120 h 173"/>
                <a:gd name="T24" fmla="*/ 102 w 150"/>
                <a:gd name="T25" fmla="*/ 114 h 173"/>
                <a:gd name="T26" fmla="*/ 106 w 150"/>
                <a:gd name="T27" fmla="*/ 106 h 173"/>
                <a:gd name="T28" fmla="*/ 114 w 150"/>
                <a:gd name="T29" fmla="*/ 102 h 173"/>
                <a:gd name="T30" fmla="*/ 118 w 150"/>
                <a:gd name="T31" fmla="*/ 92 h 173"/>
                <a:gd name="T32" fmla="*/ 16 w 150"/>
                <a:gd name="T33" fmla="*/ 88 h 173"/>
                <a:gd name="T34" fmla="*/ 32 w 150"/>
                <a:gd name="T35" fmla="*/ 98 h 173"/>
                <a:gd name="T36" fmla="*/ 32 w 150"/>
                <a:gd name="T37" fmla="*/ 116 h 173"/>
                <a:gd name="T38" fmla="*/ 22 w 150"/>
                <a:gd name="T39" fmla="*/ 120 h 173"/>
                <a:gd name="T40" fmla="*/ 2 w 150"/>
                <a:gd name="T41" fmla="*/ 88 h 173"/>
                <a:gd name="T42" fmla="*/ 118 w 150"/>
                <a:gd name="T43" fmla="*/ 86 h 173"/>
                <a:gd name="T44" fmla="*/ 74 w 150"/>
                <a:gd name="T45" fmla="*/ 82 h 173"/>
                <a:gd name="T46" fmla="*/ 76 w 150"/>
                <a:gd name="T47" fmla="*/ 104 h 173"/>
                <a:gd name="T48" fmla="*/ 62 w 150"/>
                <a:gd name="T49" fmla="*/ 118 h 173"/>
                <a:gd name="T50" fmla="*/ 48 w 150"/>
                <a:gd name="T51" fmla="*/ 136 h 173"/>
                <a:gd name="T52" fmla="*/ 40 w 150"/>
                <a:gd name="T53" fmla="*/ 146 h 173"/>
                <a:gd name="T54" fmla="*/ 34 w 150"/>
                <a:gd name="T55" fmla="*/ 136 h 173"/>
                <a:gd name="T56" fmla="*/ 30 w 150"/>
                <a:gd name="T57" fmla="*/ 118 h 173"/>
                <a:gd name="T58" fmla="*/ 42 w 150"/>
                <a:gd name="T59" fmla="*/ 106 h 173"/>
                <a:gd name="T60" fmla="*/ 44 w 150"/>
                <a:gd name="T61" fmla="*/ 96 h 173"/>
                <a:gd name="T62" fmla="*/ 52 w 150"/>
                <a:gd name="T63" fmla="*/ 90 h 173"/>
                <a:gd name="T64" fmla="*/ 64 w 150"/>
                <a:gd name="T65" fmla="*/ 84 h 173"/>
                <a:gd name="T66" fmla="*/ 108 w 150"/>
                <a:gd name="T67" fmla="*/ 72 h 173"/>
                <a:gd name="T68" fmla="*/ 126 w 150"/>
                <a:gd name="T69" fmla="*/ 82 h 173"/>
                <a:gd name="T70" fmla="*/ 136 w 150"/>
                <a:gd name="T71" fmla="*/ 76 h 173"/>
                <a:gd name="T72" fmla="*/ 128 w 150"/>
                <a:gd name="T73" fmla="*/ 90 h 173"/>
                <a:gd name="T74" fmla="*/ 118 w 150"/>
                <a:gd name="T75" fmla="*/ 80 h 173"/>
                <a:gd name="T76" fmla="*/ 120 w 150"/>
                <a:gd name="T77" fmla="*/ 72 h 173"/>
                <a:gd name="T78" fmla="*/ 110 w 150"/>
                <a:gd name="T79" fmla="*/ 70 h 173"/>
                <a:gd name="T80" fmla="*/ 124 w 150"/>
                <a:gd name="T81" fmla="*/ 56 h 173"/>
                <a:gd name="T82" fmla="*/ 134 w 150"/>
                <a:gd name="T83" fmla="*/ 50 h 173"/>
                <a:gd name="T84" fmla="*/ 124 w 150"/>
                <a:gd name="T85" fmla="*/ 52 h 173"/>
                <a:gd name="T86" fmla="*/ 112 w 150"/>
                <a:gd name="T87" fmla="*/ 66 h 173"/>
                <a:gd name="T88" fmla="*/ 98 w 150"/>
                <a:gd name="T89" fmla="*/ 72 h 173"/>
                <a:gd name="T90" fmla="*/ 98 w 150"/>
                <a:gd name="T91" fmla="*/ 54 h 173"/>
                <a:gd name="T92" fmla="*/ 104 w 150"/>
                <a:gd name="T93" fmla="*/ 38 h 173"/>
                <a:gd name="T94" fmla="*/ 112 w 150"/>
                <a:gd name="T95" fmla="*/ 22 h 173"/>
                <a:gd name="T96" fmla="*/ 98 w 150"/>
                <a:gd name="T97" fmla="*/ 34 h 173"/>
                <a:gd name="T98" fmla="*/ 98 w 150"/>
                <a:gd name="T99" fmla="*/ 42 h 173"/>
                <a:gd name="T100" fmla="*/ 94 w 150"/>
                <a:gd name="T101" fmla="*/ 58 h 173"/>
                <a:gd name="T102" fmla="*/ 86 w 150"/>
                <a:gd name="T103" fmla="*/ 66 h 173"/>
                <a:gd name="T104" fmla="*/ 78 w 150"/>
                <a:gd name="T105" fmla="*/ 54 h 173"/>
                <a:gd name="T106" fmla="*/ 72 w 150"/>
                <a:gd name="T107" fmla="*/ 40 h 173"/>
                <a:gd name="T108" fmla="*/ 54 w 150"/>
                <a:gd name="T109" fmla="*/ 36 h 173"/>
                <a:gd name="T110" fmla="*/ 46 w 150"/>
                <a:gd name="T111" fmla="*/ 24 h 173"/>
                <a:gd name="T112" fmla="*/ 70 w 150"/>
                <a:gd name="T113" fmla="*/ 14 h 173"/>
                <a:gd name="T114" fmla="*/ 124 w 150"/>
                <a:gd name="T115" fmla="*/ 6 h 173"/>
                <a:gd name="T116" fmla="*/ 146 w 150"/>
                <a:gd name="T117" fmla="*/ 8 h 173"/>
                <a:gd name="T118" fmla="*/ 144 w 150"/>
                <a:gd name="T119" fmla="*/ 36 h 173"/>
                <a:gd name="T120" fmla="*/ 134 w 150"/>
                <a:gd name="T121" fmla="*/ 4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173">
                  <a:moveTo>
                    <a:pt x="64" y="169"/>
                  </a:moveTo>
                  <a:lnTo>
                    <a:pt x="64" y="171"/>
                  </a:lnTo>
                  <a:lnTo>
                    <a:pt x="62" y="169"/>
                  </a:lnTo>
                  <a:lnTo>
                    <a:pt x="64" y="167"/>
                  </a:lnTo>
                  <a:lnTo>
                    <a:pt x="66" y="165"/>
                  </a:lnTo>
                  <a:lnTo>
                    <a:pt x="66" y="163"/>
                  </a:lnTo>
                  <a:lnTo>
                    <a:pt x="66" y="161"/>
                  </a:lnTo>
                  <a:lnTo>
                    <a:pt x="66" y="159"/>
                  </a:lnTo>
                  <a:lnTo>
                    <a:pt x="68" y="159"/>
                  </a:lnTo>
                  <a:lnTo>
                    <a:pt x="68" y="161"/>
                  </a:lnTo>
                  <a:lnTo>
                    <a:pt x="68" y="163"/>
                  </a:lnTo>
                  <a:lnTo>
                    <a:pt x="66" y="165"/>
                  </a:lnTo>
                  <a:lnTo>
                    <a:pt x="66" y="167"/>
                  </a:lnTo>
                  <a:lnTo>
                    <a:pt x="64" y="169"/>
                  </a:lnTo>
                  <a:close/>
                  <a:moveTo>
                    <a:pt x="66" y="152"/>
                  </a:moveTo>
                  <a:lnTo>
                    <a:pt x="64" y="152"/>
                  </a:lnTo>
                  <a:lnTo>
                    <a:pt x="66" y="150"/>
                  </a:lnTo>
                  <a:lnTo>
                    <a:pt x="66" y="152"/>
                  </a:lnTo>
                  <a:close/>
                  <a:moveTo>
                    <a:pt x="70" y="140"/>
                  </a:moveTo>
                  <a:lnTo>
                    <a:pt x="70" y="138"/>
                  </a:lnTo>
                  <a:lnTo>
                    <a:pt x="72" y="136"/>
                  </a:lnTo>
                  <a:lnTo>
                    <a:pt x="72" y="138"/>
                  </a:lnTo>
                  <a:lnTo>
                    <a:pt x="70" y="140"/>
                  </a:lnTo>
                  <a:close/>
                  <a:moveTo>
                    <a:pt x="76" y="136"/>
                  </a:moveTo>
                  <a:lnTo>
                    <a:pt x="74" y="136"/>
                  </a:lnTo>
                  <a:lnTo>
                    <a:pt x="76" y="134"/>
                  </a:lnTo>
                  <a:lnTo>
                    <a:pt x="78" y="134"/>
                  </a:lnTo>
                  <a:lnTo>
                    <a:pt x="76" y="136"/>
                  </a:lnTo>
                  <a:close/>
                  <a:moveTo>
                    <a:pt x="60" y="138"/>
                  </a:moveTo>
                  <a:lnTo>
                    <a:pt x="58" y="138"/>
                  </a:lnTo>
                  <a:lnTo>
                    <a:pt x="58" y="136"/>
                  </a:lnTo>
                  <a:lnTo>
                    <a:pt x="58" y="134"/>
                  </a:lnTo>
                  <a:lnTo>
                    <a:pt x="60" y="134"/>
                  </a:lnTo>
                  <a:lnTo>
                    <a:pt x="60" y="132"/>
                  </a:lnTo>
                  <a:lnTo>
                    <a:pt x="60" y="134"/>
                  </a:lnTo>
                  <a:lnTo>
                    <a:pt x="60" y="136"/>
                  </a:lnTo>
                  <a:lnTo>
                    <a:pt x="60" y="138"/>
                  </a:lnTo>
                  <a:close/>
                  <a:moveTo>
                    <a:pt x="62" y="126"/>
                  </a:moveTo>
                  <a:lnTo>
                    <a:pt x="62" y="128"/>
                  </a:lnTo>
                  <a:lnTo>
                    <a:pt x="62" y="126"/>
                  </a:lnTo>
                  <a:lnTo>
                    <a:pt x="60" y="126"/>
                  </a:lnTo>
                  <a:lnTo>
                    <a:pt x="60" y="128"/>
                  </a:lnTo>
                  <a:lnTo>
                    <a:pt x="58" y="128"/>
                  </a:lnTo>
                  <a:lnTo>
                    <a:pt x="60" y="126"/>
                  </a:lnTo>
                  <a:lnTo>
                    <a:pt x="62" y="126"/>
                  </a:lnTo>
                  <a:close/>
                  <a:moveTo>
                    <a:pt x="102" y="106"/>
                  </a:moveTo>
                  <a:lnTo>
                    <a:pt x="104" y="106"/>
                  </a:lnTo>
                  <a:lnTo>
                    <a:pt x="106" y="106"/>
                  </a:lnTo>
                  <a:lnTo>
                    <a:pt x="104" y="108"/>
                  </a:lnTo>
                  <a:lnTo>
                    <a:pt x="102" y="106"/>
                  </a:lnTo>
                  <a:close/>
                  <a:moveTo>
                    <a:pt x="112" y="92"/>
                  </a:moveTo>
                  <a:lnTo>
                    <a:pt x="110" y="92"/>
                  </a:lnTo>
                  <a:lnTo>
                    <a:pt x="110" y="90"/>
                  </a:lnTo>
                  <a:lnTo>
                    <a:pt x="112" y="90"/>
                  </a:lnTo>
                  <a:lnTo>
                    <a:pt x="112" y="92"/>
                  </a:lnTo>
                  <a:close/>
                  <a:moveTo>
                    <a:pt x="116" y="90"/>
                  </a:moveTo>
                  <a:lnTo>
                    <a:pt x="116" y="92"/>
                  </a:lnTo>
                  <a:lnTo>
                    <a:pt x="114" y="92"/>
                  </a:lnTo>
                  <a:lnTo>
                    <a:pt x="112" y="92"/>
                  </a:lnTo>
                  <a:lnTo>
                    <a:pt x="114" y="92"/>
                  </a:lnTo>
                  <a:lnTo>
                    <a:pt x="116" y="90"/>
                  </a:lnTo>
                  <a:close/>
                  <a:moveTo>
                    <a:pt x="124" y="90"/>
                  </a:moveTo>
                  <a:lnTo>
                    <a:pt x="126" y="90"/>
                  </a:lnTo>
                  <a:lnTo>
                    <a:pt x="126" y="92"/>
                  </a:lnTo>
                  <a:lnTo>
                    <a:pt x="128" y="92"/>
                  </a:lnTo>
                  <a:lnTo>
                    <a:pt x="130" y="92"/>
                  </a:lnTo>
                  <a:lnTo>
                    <a:pt x="130" y="94"/>
                  </a:lnTo>
                  <a:lnTo>
                    <a:pt x="128" y="94"/>
                  </a:lnTo>
                  <a:lnTo>
                    <a:pt x="128" y="96"/>
                  </a:lnTo>
                  <a:lnTo>
                    <a:pt x="126" y="96"/>
                  </a:lnTo>
                  <a:lnTo>
                    <a:pt x="126" y="98"/>
                  </a:lnTo>
                  <a:lnTo>
                    <a:pt x="124" y="100"/>
                  </a:lnTo>
                  <a:lnTo>
                    <a:pt x="122" y="100"/>
                  </a:lnTo>
                  <a:lnTo>
                    <a:pt x="122" y="102"/>
                  </a:lnTo>
                  <a:lnTo>
                    <a:pt x="120" y="102"/>
                  </a:lnTo>
                  <a:lnTo>
                    <a:pt x="120" y="104"/>
                  </a:lnTo>
                  <a:lnTo>
                    <a:pt x="118" y="106"/>
                  </a:lnTo>
                  <a:lnTo>
                    <a:pt x="116" y="108"/>
                  </a:lnTo>
                  <a:lnTo>
                    <a:pt x="114" y="110"/>
                  </a:lnTo>
                  <a:lnTo>
                    <a:pt x="112" y="112"/>
                  </a:lnTo>
                  <a:lnTo>
                    <a:pt x="112" y="114"/>
                  </a:lnTo>
                  <a:lnTo>
                    <a:pt x="110" y="114"/>
                  </a:lnTo>
                  <a:lnTo>
                    <a:pt x="110" y="116"/>
                  </a:lnTo>
                  <a:lnTo>
                    <a:pt x="108" y="116"/>
                  </a:lnTo>
                  <a:lnTo>
                    <a:pt x="108" y="118"/>
                  </a:lnTo>
                  <a:lnTo>
                    <a:pt x="106" y="118"/>
                  </a:lnTo>
                  <a:lnTo>
                    <a:pt x="106" y="120"/>
                  </a:lnTo>
                  <a:lnTo>
                    <a:pt x="104" y="120"/>
                  </a:lnTo>
                  <a:lnTo>
                    <a:pt x="104" y="122"/>
                  </a:lnTo>
                  <a:lnTo>
                    <a:pt x="102" y="124"/>
                  </a:lnTo>
                  <a:lnTo>
                    <a:pt x="100" y="126"/>
                  </a:lnTo>
                  <a:lnTo>
                    <a:pt x="100" y="128"/>
                  </a:lnTo>
                  <a:lnTo>
                    <a:pt x="98" y="128"/>
                  </a:lnTo>
                  <a:lnTo>
                    <a:pt x="98" y="130"/>
                  </a:lnTo>
                  <a:lnTo>
                    <a:pt x="96" y="130"/>
                  </a:lnTo>
                  <a:lnTo>
                    <a:pt x="96" y="132"/>
                  </a:lnTo>
                  <a:lnTo>
                    <a:pt x="94" y="132"/>
                  </a:lnTo>
                  <a:lnTo>
                    <a:pt x="94" y="132"/>
                  </a:lnTo>
                  <a:lnTo>
                    <a:pt x="92" y="132"/>
                  </a:lnTo>
                  <a:lnTo>
                    <a:pt x="92" y="134"/>
                  </a:lnTo>
                  <a:lnTo>
                    <a:pt x="90" y="136"/>
                  </a:lnTo>
                  <a:lnTo>
                    <a:pt x="88" y="138"/>
                  </a:lnTo>
                  <a:lnTo>
                    <a:pt x="86" y="140"/>
                  </a:lnTo>
                  <a:lnTo>
                    <a:pt x="86" y="142"/>
                  </a:lnTo>
                  <a:lnTo>
                    <a:pt x="86" y="142"/>
                  </a:lnTo>
                  <a:lnTo>
                    <a:pt x="86" y="144"/>
                  </a:lnTo>
                  <a:lnTo>
                    <a:pt x="86" y="146"/>
                  </a:lnTo>
                  <a:lnTo>
                    <a:pt x="84" y="146"/>
                  </a:lnTo>
                  <a:lnTo>
                    <a:pt x="84" y="148"/>
                  </a:lnTo>
                  <a:lnTo>
                    <a:pt x="76" y="161"/>
                  </a:lnTo>
                  <a:lnTo>
                    <a:pt x="70" y="171"/>
                  </a:lnTo>
                  <a:lnTo>
                    <a:pt x="70" y="173"/>
                  </a:lnTo>
                  <a:lnTo>
                    <a:pt x="66" y="171"/>
                  </a:lnTo>
                  <a:lnTo>
                    <a:pt x="68" y="165"/>
                  </a:lnTo>
                  <a:lnTo>
                    <a:pt x="70" y="161"/>
                  </a:lnTo>
                  <a:lnTo>
                    <a:pt x="70" y="155"/>
                  </a:lnTo>
                  <a:lnTo>
                    <a:pt x="72" y="155"/>
                  </a:lnTo>
                  <a:lnTo>
                    <a:pt x="72" y="152"/>
                  </a:lnTo>
                  <a:lnTo>
                    <a:pt x="72" y="150"/>
                  </a:lnTo>
                  <a:lnTo>
                    <a:pt x="72" y="148"/>
                  </a:lnTo>
                  <a:lnTo>
                    <a:pt x="74" y="146"/>
                  </a:lnTo>
                  <a:lnTo>
                    <a:pt x="76" y="146"/>
                  </a:lnTo>
                  <a:lnTo>
                    <a:pt x="78" y="146"/>
                  </a:lnTo>
                  <a:lnTo>
                    <a:pt x="78" y="144"/>
                  </a:lnTo>
                  <a:lnTo>
                    <a:pt x="80" y="144"/>
                  </a:lnTo>
                  <a:lnTo>
                    <a:pt x="80" y="142"/>
                  </a:lnTo>
                  <a:lnTo>
                    <a:pt x="82" y="142"/>
                  </a:lnTo>
                  <a:lnTo>
                    <a:pt x="82" y="140"/>
                  </a:lnTo>
                  <a:lnTo>
                    <a:pt x="84" y="140"/>
                  </a:lnTo>
                  <a:lnTo>
                    <a:pt x="84" y="138"/>
                  </a:lnTo>
                  <a:lnTo>
                    <a:pt x="84" y="136"/>
                  </a:lnTo>
                  <a:lnTo>
                    <a:pt x="86" y="136"/>
                  </a:lnTo>
                  <a:lnTo>
                    <a:pt x="86" y="134"/>
                  </a:lnTo>
                  <a:lnTo>
                    <a:pt x="84" y="134"/>
                  </a:lnTo>
                  <a:lnTo>
                    <a:pt x="82" y="134"/>
                  </a:lnTo>
                  <a:lnTo>
                    <a:pt x="80" y="134"/>
                  </a:lnTo>
                  <a:lnTo>
                    <a:pt x="82" y="134"/>
                  </a:lnTo>
                  <a:lnTo>
                    <a:pt x="84" y="134"/>
                  </a:lnTo>
                  <a:lnTo>
                    <a:pt x="84" y="132"/>
                  </a:lnTo>
                  <a:lnTo>
                    <a:pt x="86" y="132"/>
                  </a:lnTo>
                  <a:lnTo>
                    <a:pt x="86" y="134"/>
                  </a:lnTo>
                  <a:lnTo>
                    <a:pt x="86" y="132"/>
                  </a:lnTo>
                  <a:lnTo>
                    <a:pt x="88" y="132"/>
                  </a:lnTo>
                  <a:lnTo>
                    <a:pt x="88" y="130"/>
                  </a:lnTo>
                  <a:lnTo>
                    <a:pt x="88" y="128"/>
                  </a:lnTo>
                  <a:lnTo>
                    <a:pt x="90" y="126"/>
                  </a:lnTo>
                  <a:lnTo>
                    <a:pt x="90" y="124"/>
                  </a:lnTo>
                  <a:lnTo>
                    <a:pt x="90" y="122"/>
                  </a:lnTo>
                  <a:lnTo>
                    <a:pt x="92" y="122"/>
                  </a:lnTo>
                  <a:lnTo>
                    <a:pt x="92" y="120"/>
                  </a:lnTo>
                  <a:lnTo>
                    <a:pt x="90" y="120"/>
                  </a:lnTo>
                  <a:lnTo>
                    <a:pt x="90" y="122"/>
                  </a:lnTo>
                  <a:lnTo>
                    <a:pt x="88" y="122"/>
                  </a:lnTo>
                  <a:lnTo>
                    <a:pt x="88" y="120"/>
                  </a:lnTo>
                  <a:lnTo>
                    <a:pt x="88" y="122"/>
                  </a:lnTo>
                  <a:lnTo>
                    <a:pt x="88" y="120"/>
                  </a:lnTo>
                  <a:lnTo>
                    <a:pt x="88" y="118"/>
                  </a:lnTo>
                  <a:lnTo>
                    <a:pt x="90" y="118"/>
                  </a:lnTo>
                  <a:lnTo>
                    <a:pt x="90" y="116"/>
                  </a:lnTo>
                  <a:lnTo>
                    <a:pt x="90" y="114"/>
                  </a:lnTo>
                  <a:lnTo>
                    <a:pt x="92" y="116"/>
                  </a:lnTo>
                  <a:lnTo>
                    <a:pt x="92" y="114"/>
                  </a:lnTo>
                  <a:lnTo>
                    <a:pt x="94" y="112"/>
                  </a:lnTo>
                  <a:lnTo>
                    <a:pt x="94" y="114"/>
                  </a:lnTo>
                  <a:lnTo>
                    <a:pt x="96" y="114"/>
                  </a:lnTo>
                  <a:lnTo>
                    <a:pt x="96" y="112"/>
                  </a:lnTo>
                  <a:lnTo>
                    <a:pt x="98" y="114"/>
                  </a:lnTo>
                  <a:lnTo>
                    <a:pt x="100" y="114"/>
                  </a:lnTo>
                  <a:lnTo>
                    <a:pt x="102" y="114"/>
                  </a:lnTo>
                  <a:lnTo>
                    <a:pt x="100" y="112"/>
                  </a:lnTo>
                  <a:lnTo>
                    <a:pt x="100" y="110"/>
                  </a:lnTo>
                  <a:lnTo>
                    <a:pt x="102" y="110"/>
                  </a:lnTo>
                  <a:lnTo>
                    <a:pt x="104" y="112"/>
                  </a:lnTo>
                  <a:lnTo>
                    <a:pt x="104" y="114"/>
                  </a:lnTo>
                  <a:lnTo>
                    <a:pt x="106" y="114"/>
                  </a:lnTo>
                  <a:lnTo>
                    <a:pt x="104" y="114"/>
                  </a:lnTo>
                  <a:lnTo>
                    <a:pt x="106" y="112"/>
                  </a:lnTo>
                  <a:lnTo>
                    <a:pt x="106" y="110"/>
                  </a:lnTo>
                  <a:lnTo>
                    <a:pt x="108" y="110"/>
                  </a:lnTo>
                  <a:lnTo>
                    <a:pt x="108" y="108"/>
                  </a:lnTo>
                  <a:lnTo>
                    <a:pt x="106" y="108"/>
                  </a:lnTo>
                  <a:lnTo>
                    <a:pt x="106" y="106"/>
                  </a:lnTo>
                  <a:lnTo>
                    <a:pt x="104" y="104"/>
                  </a:lnTo>
                  <a:lnTo>
                    <a:pt x="106" y="104"/>
                  </a:lnTo>
                  <a:lnTo>
                    <a:pt x="108" y="104"/>
                  </a:lnTo>
                  <a:lnTo>
                    <a:pt x="110" y="104"/>
                  </a:lnTo>
                  <a:lnTo>
                    <a:pt x="108" y="104"/>
                  </a:lnTo>
                  <a:lnTo>
                    <a:pt x="108" y="102"/>
                  </a:lnTo>
                  <a:lnTo>
                    <a:pt x="110" y="102"/>
                  </a:lnTo>
                  <a:lnTo>
                    <a:pt x="110" y="104"/>
                  </a:lnTo>
                  <a:lnTo>
                    <a:pt x="112" y="104"/>
                  </a:lnTo>
                  <a:lnTo>
                    <a:pt x="112" y="106"/>
                  </a:lnTo>
                  <a:lnTo>
                    <a:pt x="112" y="104"/>
                  </a:lnTo>
                  <a:lnTo>
                    <a:pt x="114" y="104"/>
                  </a:lnTo>
                  <a:lnTo>
                    <a:pt x="114" y="102"/>
                  </a:lnTo>
                  <a:lnTo>
                    <a:pt x="112" y="100"/>
                  </a:lnTo>
                  <a:lnTo>
                    <a:pt x="112" y="98"/>
                  </a:lnTo>
                  <a:lnTo>
                    <a:pt x="114" y="96"/>
                  </a:lnTo>
                  <a:lnTo>
                    <a:pt x="114" y="98"/>
                  </a:lnTo>
                  <a:lnTo>
                    <a:pt x="116" y="96"/>
                  </a:lnTo>
                  <a:lnTo>
                    <a:pt x="114" y="96"/>
                  </a:lnTo>
                  <a:lnTo>
                    <a:pt x="112" y="96"/>
                  </a:lnTo>
                  <a:lnTo>
                    <a:pt x="114" y="96"/>
                  </a:lnTo>
                  <a:lnTo>
                    <a:pt x="114" y="94"/>
                  </a:lnTo>
                  <a:lnTo>
                    <a:pt x="116" y="94"/>
                  </a:lnTo>
                  <a:lnTo>
                    <a:pt x="118" y="94"/>
                  </a:lnTo>
                  <a:lnTo>
                    <a:pt x="116" y="92"/>
                  </a:lnTo>
                  <a:lnTo>
                    <a:pt x="118" y="92"/>
                  </a:lnTo>
                  <a:lnTo>
                    <a:pt x="118" y="90"/>
                  </a:lnTo>
                  <a:lnTo>
                    <a:pt x="120" y="90"/>
                  </a:lnTo>
                  <a:lnTo>
                    <a:pt x="122" y="90"/>
                  </a:lnTo>
                  <a:lnTo>
                    <a:pt x="122" y="88"/>
                  </a:lnTo>
                  <a:lnTo>
                    <a:pt x="124" y="90"/>
                  </a:lnTo>
                  <a:close/>
                  <a:moveTo>
                    <a:pt x="6" y="92"/>
                  </a:moveTo>
                  <a:lnTo>
                    <a:pt x="8" y="94"/>
                  </a:lnTo>
                  <a:lnTo>
                    <a:pt x="10" y="92"/>
                  </a:lnTo>
                  <a:lnTo>
                    <a:pt x="12" y="92"/>
                  </a:lnTo>
                  <a:lnTo>
                    <a:pt x="14" y="92"/>
                  </a:lnTo>
                  <a:lnTo>
                    <a:pt x="14" y="90"/>
                  </a:lnTo>
                  <a:lnTo>
                    <a:pt x="14" y="88"/>
                  </a:lnTo>
                  <a:lnTo>
                    <a:pt x="16" y="88"/>
                  </a:lnTo>
                  <a:lnTo>
                    <a:pt x="18" y="88"/>
                  </a:lnTo>
                  <a:lnTo>
                    <a:pt x="20" y="90"/>
                  </a:lnTo>
                  <a:lnTo>
                    <a:pt x="22" y="90"/>
                  </a:lnTo>
                  <a:lnTo>
                    <a:pt x="22" y="92"/>
                  </a:lnTo>
                  <a:lnTo>
                    <a:pt x="24" y="92"/>
                  </a:lnTo>
                  <a:lnTo>
                    <a:pt x="26" y="92"/>
                  </a:lnTo>
                  <a:lnTo>
                    <a:pt x="26" y="94"/>
                  </a:lnTo>
                  <a:lnTo>
                    <a:pt x="28" y="94"/>
                  </a:lnTo>
                  <a:lnTo>
                    <a:pt x="26" y="96"/>
                  </a:lnTo>
                  <a:lnTo>
                    <a:pt x="28" y="96"/>
                  </a:lnTo>
                  <a:lnTo>
                    <a:pt x="28" y="98"/>
                  </a:lnTo>
                  <a:lnTo>
                    <a:pt x="30" y="98"/>
                  </a:lnTo>
                  <a:lnTo>
                    <a:pt x="32" y="98"/>
                  </a:lnTo>
                  <a:lnTo>
                    <a:pt x="34" y="98"/>
                  </a:lnTo>
                  <a:lnTo>
                    <a:pt x="34" y="100"/>
                  </a:lnTo>
                  <a:lnTo>
                    <a:pt x="34" y="102"/>
                  </a:lnTo>
                  <a:lnTo>
                    <a:pt x="36" y="102"/>
                  </a:lnTo>
                  <a:lnTo>
                    <a:pt x="36" y="104"/>
                  </a:lnTo>
                  <a:lnTo>
                    <a:pt x="36" y="106"/>
                  </a:lnTo>
                  <a:lnTo>
                    <a:pt x="36" y="108"/>
                  </a:lnTo>
                  <a:lnTo>
                    <a:pt x="34" y="108"/>
                  </a:lnTo>
                  <a:lnTo>
                    <a:pt x="34" y="110"/>
                  </a:lnTo>
                  <a:lnTo>
                    <a:pt x="34" y="112"/>
                  </a:lnTo>
                  <a:lnTo>
                    <a:pt x="34" y="114"/>
                  </a:lnTo>
                  <a:lnTo>
                    <a:pt x="32" y="114"/>
                  </a:lnTo>
                  <a:lnTo>
                    <a:pt x="32" y="116"/>
                  </a:lnTo>
                  <a:lnTo>
                    <a:pt x="30" y="116"/>
                  </a:lnTo>
                  <a:lnTo>
                    <a:pt x="30" y="118"/>
                  </a:lnTo>
                  <a:lnTo>
                    <a:pt x="28" y="118"/>
                  </a:lnTo>
                  <a:lnTo>
                    <a:pt x="30" y="120"/>
                  </a:lnTo>
                  <a:lnTo>
                    <a:pt x="28" y="120"/>
                  </a:lnTo>
                  <a:lnTo>
                    <a:pt x="28" y="122"/>
                  </a:lnTo>
                  <a:lnTo>
                    <a:pt x="26" y="122"/>
                  </a:lnTo>
                  <a:lnTo>
                    <a:pt x="26" y="124"/>
                  </a:lnTo>
                  <a:lnTo>
                    <a:pt x="24" y="126"/>
                  </a:lnTo>
                  <a:lnTo>
                    <a:pt x="24" y="124"/>
                  </a:lnTo>
                  <a:lnTo>
                    <a:pt x="24" y="122"/>
                  </a:lnTo>
                  <a:lnTo>
                    <a:pt x="22" y="122"/>
                  </a:lnTo>
                  <a:lnTo>
                    <a:pt x="22" y="120"/>
                  </a:lnTo>
                  <a:lnTo>
                    <a:pt x="20" y="118"/>
                  </a:lnTo>
                  <a:lnTo>
                    <a:pt x="20" y="116"/>
                  </a:lnTo>
                  <a:lnTo>
                    <a:pt x="18" y="116"/>
                  </a:lnTo>
                  <a:lnTo>
                    <a:pt x="18" y="114"/>
                  </a:lnTo>
                  <a:lnTo>
                    <a:pt x="16" y="112"/>
                  </a:lnTo>
                  <a:lnTo>
                    <a:pt x="16" y="110"/>
                  </a:lnTo>
                  <a:lnTo>
                    <a:pt x="14" y="110"/>
                  </a:lnTo>
                  <a:lnTo>
                    <a:pt x="14" y="108"/>
                  </a:lnTo>
                  <a:lnTo>
                    <a:pt x="12" y="106"/>
                  </a:lnTo>
                  <a:lnTo>
                    <a:pt x="10" y="102"/>
                  </a:lnTo>
                  <a:lnTo>
                    <a:pt x="8" y="100"/>
                  </a:lnTo>
                  <a:lnTo>
                    <a:pt x="2" y="90"/>
                  </a:lnTo>
                  <a:lnTo>
                    <a:pt x="2" y="88"/>
                  </a:lnTo>
                  <a:lnTo>
                    <a:pt x="0" y="88"/>
                  </a:lnTo>
                  <a:lnTo>
                    <a:pt x="2" y="88"/>
                  </a:lnTo>
                  <a:lnTo>
                    <a:pt x="2" y="90"/>
                  </a:lnTo>
                  <a:lnTo>
                    <a:pt x="4" y="90"/>
                  </a:lnTo>
                  <a:lnTo>
                    <a:pt x="6" y="90"/>
                  </a:lnTo>
                  <a:lnTo>
                    <a:pt x="6" y="92"/>
                  </a:lnTo>
                  <a:close/>
                  <a:moveTo>
                    <a:pt x="120" y="88"/>
                  </a:moveTo>
                  <a:lnTo>
                    <a:pt x="118" y="88"/>
                  </a:lnTo>
                  <a:lnTo>
                    <a:pt x="116" y="88"/>
                  </a:lnTo>
                  <a:lnTo>
                    <a:pt x="114" y="88"/>
                  </a:lnTo>
                  <a:lnTo>
                    <a:pt x="116" y="86"/>
                  </a:lnTo>
                  <a:lnTo>
                    <a:pt x="116" y="88"/>
                  </a:lnTo>
                  <a:lnTo>
                    <a:pt x="118" y="86"/>
                  </a:lnTo>
                  <a:lnTo>
                    <a:pt x="118" y="88"/>
                  </a:lnTo>
                  <a:lnTo>
                    <a:pt x="120" y="88"/>
                  </a:lnTo>
                  <a:close/>
                  <a:moveTo>
                    <a:pt x="68" y="74"/>
                  </a:moveTo>
                  <a:lnTo>
                    <a:pt x="70" y="74"/>
                  </a:lnTo>
                  <a:lnTo>
                    <a:pt x="72" y="74"/>
                  </a:lnTo>
                  <a:lnTo>
                    <a:pt x="74" y="74"/>
                  </a:lnTo>
                  <a:lnTo>
                    <a:pt x="74" y="76"/>
                  </a:lnTo>
                  <a:lnTo>
                    <a:pt x="76" y="76"/>
                  </a:lnTo>
                  <a:lnTo>
                    <a:pt x="76" y="78"/>
                  </a:lnTo>
                  <a:lnTo>
                    <a:pt x="78" y="78"/>
                  </a:lnTo>
                  <a:lnTo>
                    <a:pt x="76" y="80"/>
                  </a:lnTo>
                  <a:lnTo>
                    <a:pt x="74" y="80"/>
                  </a:lnTo>
                  <a:lnTo>
                    <a:pt x="74" y="82"/>
                  </a:lnTo>
                  <a:lnTo>
                    <a:pt x="74" y="84"/>
                  </a:lnTo>
                  <a:lnTo>
                    <a:pt x="74" y="84"/>
                  </a:lnTo>
                  <a:lnTo>
                    <a:pt x="72" y="86"/>
                  </a:lnTo>
                  <a:lnTo>
                    <a:pt x="72" y="88"/>
                  </a:lnTo>
                  <a:lnTo>
                    <a:pt x="72" y="90"/>
                  </a:lnTo>
                  <a:lnTo>
                    <a:pt x="74" y="90"/>
                  </a:lnTo>
                  <a:lnTo>
                    <a:pt x="74" y="92"/>
                  </a:lnTo>
                  <a:lnTo>
                    <a:pt x="74" y="94"/>
                  </a:lnTo>
                  <a:lnTo>
                    <a:pt x="74" y="96"/>
                  </a:lnTo>
                  <a:lnTo>
                    <a:pt x="74" y="98"/>
                  </a:lnTo>
                  <a:lnTo>
                    <a:pt x="76" y="100"/>
                  </a:lnTo>
                  <a:lnTo>
                    <a:pt x="76" y="102"/>
                  </a:lnTo>
                  <a:lnTo>
                    <a:pt x="76" y="104"/>
                  </a:lnTo>
                  <a:lnTo>
                    <a:pt x="74" y="104"/>
                  </a:lnTo>
                  <a:lnTo>
                    <a:pt x="72" y="104"/>
                  </a:lnTo>
                  <a:lnTo>
                    <a:pt x="70" y="104"/>
                  </a:lnTo>
                  <a:lnTo>
                    <a:pt x="70" y="106"/>
                  </a:lnTo>
                  <a:lnTo>
                    <a:pt x="68" y="106"/>
                  </a:lnTo>
                  <a:lnTo>
                    <a:pt x="68" y="108"/>
                  </a:lnTo>
                  <a:lnTo>
                    <a:pt x="68" y="110"/>
                  </a:lnTo>
                  <a:lnTo>
                    <a:pt x="66" y="112"/>
                  </a:lnTo>
                  <a:lnTo>
                    <a:pt x="66" y="114"/>
                  </a:lnTo>
                  <a:lnTo>
                    <a:pt x="66" y="116"/>
                  </a:lnTo>
                  <a:lnTo>
                    <a:pt x="64" y="116"/>
                  </a:lnTo>
                  <a:lnTo>
                    <a:pt x="64" y="118"/>
                  </a:lnTo>
                  <a:lnTo>
                    <a:pt x="62" y="118"/>
                  </a:lnTo>
                  <a:lnTo>
                    <a:pt x="60" y="118"/>
                  </a:lnTo>
                  <a:lnTo>
                    <a:pt x="60" y="120"/>
                  </a:lnTo>
                  <a:lnTo>
                    <a:pt x="58" y="122"/>
                  </a:lnTo>
                  <a:lnTo>
                    <a:pt x="56" y="124"/>
                  </a:lnTo>
                  <a:lnTo>
                    <a:pt x="58" y="124"/>
                  </a:lnTo>
                  <a:lnTo>
                    <a:pt x="58" y="126"/>
                  </a:lnTo>
                  <a:lnTo>
                    <a:pt x="56" y="126"/>
                  </a:lnTo>
                  <a:lnTo>
                    <a:pt x="54" y="128"/>
                  </a:lnTo>
                  <a:lnTo>
                    <a:pt x="54" y="130"/>
                  </a:lnTo>
                  <a:lnTo>
                    <a:pt x="52" y="132"/>
                  </a:lnTo>
                  <a:lnTo>
                    <a:pt x="50" y="132"/>
                  </a:lnTo>
                  <a:lnTo>
                    <a:pt x="50" y="134"/>
                  </a:lnTo>
                  <a:lnTo>
                    <a:pt x="48" y="136"/>
                  </a:lnTo>
                  <a:lnTo>
                    <a:pt x="48" y="138"/>
                  </a:lnTo>
                  <a:lnTo>
                    <a:pt x="46" y="136"/>
                  </a:lnTo>
                  <a:lnTo>
                    <a:pt x="46" y="138"/>
                  </a:lnTo>
                  <a:lnTo>
                    <a:pt x="46" y="140"/>
                  </a:lnTo>
                  <a:lnTo>
                    <a:pt x="44" y="140"/>
                  </a:lnTo>
                  <a:lnTo>
                    <a:pt x="46" y="140"/>
                  </a:lnTo>
                  <a:lnTo>
                    <a:pt x="44" y="142"/>
                  </a:lnTo>
                  <a:lnTo>
                    <a:pt x="44" y="144"/>
                  </a:lnTo>
                  <a:lnTo>
                    <a:pt x="44" y="142"/>
                  </a:lnTo>
                  <a:lnTo>
                    <a:pt x="42" y="142"/>
                  </a:lnTo>
                  <a:lnTo>
                    <a:pt x="42" y="144"/>
                  </a:lnTo>
                  <a:lnTo>
                    <a:pt x="40" y="144"/>
                  </a:lnTo>
                  <a:lnTo>
                    <a:pt x="40" y="146"/>
                  </a:lnTo>
                  <a:lnTo>
                    <a:pt x="42" y="146"/>
                  </a:lnTo>
                  <a:lnTo>
                    <a:pt x="42" y="148"/>
                  </a:lnTo>
                  <a:lnTo>
                    <a:pt x="40" y="148"/>
                  </a:lnTo>
                  <a:lnTo>
                    <a:pt x="40" y="150"/>
                  </a:lnTo>
                  <a:lnTo>
                    <a:pt x="40" y="148"/>
                  </a:lnTo>
                  <a:lnTo>
                    <a:pt x="38" y="148"/>
                  </a:lnTo>
                  <a:lnTo>
                    <a:pt x="38" y="146"/>
                  </a:lnTo>
                  <a:lnTo>
                    <a:pt x="38" y="146"/>
                  </a:lnTo>
                  <a:lnTo>
                    <a:pt x="38" y="144"/>
                  </a:lnTo>
                  <a:lnTo>
                    <a:pt x="38" y="142"/>
                  </a:lnTo>
                  <a:lnTo>
                    <a:pt x="36" y="140"/>
                  </a:lnTo>
                  <a:lnTo>
                    <a:pt x="34" y="138"/>
                  </a:lnTo>
                  <a:lnTo>
                    <a:pt x="34" y="136"/>
                  </a:lnTo>
                  <a:lnTo>
                    <a:pt x="32" y="136"/>
                  </a:lnTo>
                  <a:lnTo>
                    <a:pt x="32" y="134"/>
                  </a:lnTo>
                  <a:lnTo>
                    <a:pt x="30" y="132"/>
                  </a:lnTo>
                  <a:lnTo>
                    <a:pt x="28" y="130"/>
                  </a:lnTo>
                  <a:lnTo>
                    <a:pt x="28" y="128"/>
                  </a:lnTo>
                  <a:lnTo>
                    <a:pt x="26" y="126"/>
                  </a:lnTo>
                  <a:lnTo>
                    <a:pt x="28" y="126"/>
                  </a:lnTo>
                  <a:lnTo>
                    <a:pt x="28" y="124"/>
                  </a:lnTo>
                  <a:lnTo>
                    <a:pt x="30" y="124"/>
                  </a:lnTo>
                  <a:lnTo>
                    <a:pt x="28" y="122"/>
                  </a:lnTo>
                  <a:lnTo>
                    <a:pt x="30" y="122"/>
                  </a:lnTo>
                  <a:lnTo>
                    <a:pt x="30" y="120"/>
                  </a:lnTo>
                  <a:lnTo>
                    <a:pt x="30" y="118"/>
                  </a:lnTo>
                  <a:lnTo>
                    <a:pt x="32" y="118"/>
                  </a:lnTo>
                  <a:lnTo>
                    <a:pt x="34" y="118"/>
                  </a:lnTo>
                  <a:lnTo>
                    <a:pt x="36" y="116"/>
                  </a:lnTo>
                  <a:lnTo>
                    <a:pt x="38" y="116"/>
                  </a:lnTo>
                  <a:lnTo>
                    <a:pt x="38" y="114"/>
                  </a:lnTo>
                  <a:lnTo>
                    <a:pt x="38" y="112"/>
                  </a:lnTo>
                  <a:lnTo>
                    <a:pt x="38" y="110"/>
                  </a:lnTo>
                  <a:lnTo>
                    <a:pt x="38" y="110"/>
                  </a:lnTo>
                  <a:lnTo>
                    <a:pt x="38" y="108"/>
                  </a:lnTo>
                  <a:lnTo>
                    <a:pt x="38" y="106"/>
                  </a:lnTo>
                  <a:lnTo>
                    <a:pt x="40" y="106"/>
                  </a:lnTo>
                  <a:lnTo>
                    <a:pt x="42" y="104"/>
                  </a:lnTo>
                  <a:lnTo>
                    <a:pt x="42" y="106"/>
                  </a:lnTo>
                  <a:lnTo>
                    <a:pt x="44" y="106"/>
                  </a:lnTo>
                  <a:lnTo>
                    <a:pt x="44" y="104"/>
                  </a:lnTo>
                  <a:lnTo>
                    <a:pt x="46" y="104"/>
                  </a:lnTo>
                  <a:lnTo>
                    <a:pt x="46" y="102"/>
                  </a:lnTo>
                  <a:lnTo>
                    <a:pt x="44" y="102"/>
                  </a:lnTo>
                  <a:lnTo>
                    <a:pt x="44" y="100"/>
                  </a:lnTo>
                  <a:lnTo>
                    <a:pt x="44" y="102"/>
                  </a:lnTo>
                  <a:lnTo>
                    <a:pt x="42" y="102"/>
                  </a:lnTo>
                  <a:lnTo>
                    <a:pt x="42" y="100"/>
                  </a:lnTo>
                  <a:lnTo>
                    <a:pt x="42" y="98"/>
                  </a:lnTo>
                  <a:lnTo>
                    <a:pt x="40" y="98"/>
                  </a:lnTo>
                  <a:lnTo>
                    <a:pt x="42" y="96"/>
                  </a:lnTo>
                  <a:lnTo>
                    <a:pt x="44" y="96"/>
                  </a:lnTo>
                  <a:lnTo>
                    <a:pt x="44" y="98"/>
                  </a:lnTo>
                  <a:lnTo>
                    <a:pt x="46" y="98"/>
                  </a:lnTo>
                  <a:lnTo>
                    <a:pt x="46" y="96"/>
                  </a:lnTo>
                  <a:lnTo>
                    <a:pt x="44" y="96"/>
                  </a:lnTo>
                  <a:lnTo>
                    <a:pt x="46" y="94"/>
                  </a:lnTo>
                  <a:lnTo>
                    <a:pt x="44" y="94"/>
                  </a:lnTo>
                  <a:lnTo>
                    <a:pt x="46" y="92"/>
                  </a:lnTo>
                  <a:lnTo>
                    <a:pt x="48" y="92"/>
                  </a:lnTo>
                  <a:lnTo>
                    <a:pt x="48" y="90"/>
                  </a:lnTo>
                  <a:lnTo>
                    <a:pt x="50" y="90"/>
                  </a:lnTo>
                  <a:lnTo>
                    <a:pt x="52" y="90"/>
                  </a:lnTo>
                  <a:lnTo>
                    <a:pt x="52" y="92"/>
                  </a:lnTo>
                  <a:lnTo>
                    <a:pt x="52" y="90"/>
                  </a:lnTo>
                  <a:lnTo>
                    <a:pt x="54" y="90"/>
                  </a:lnTo>
                  <a:lnTo>
                    <a:pt x="56" y="90"/>
                  </a:lnTo>
                  <a:lnTo>
                    <a:pt x="58" y="90"/>
                  </a:lnTo>
                  <a:lnTo>
                    <a:pt x="58" y="88"/>
                  </a:lnTo>
                  <a:lnTo>
                    <a:pt x="56" y="88"/>
                  </a:lnTo>
                  <a:lnTo>
                    <a:pt x="56" y="86"/>
                  </a:lnTo>
                  <a:lnTo>
                    <a:pt x="54" y="86"/>
                  </a:lnTo>
                  <a:lnTo>
                    <a:pt x="56" y="86"/>
                  </a:lnTo>
                  <a:lnTo>
                    <a:pt x="58" y="86"/>
                  </a:lnTo>
                  <a:lnTo>
                    <a:pt x="60" y="84"/>
                  </a:lnTo>
                  <a:lnTo>
                    <a:pt x="62" y="84"/>
                  </a:lnTo>
                  <a:lnTo>
                    <a:pt x="64" y="84"/>
                  </a:lnTo>
                  <a:lnTo>
                    <a:pt x="64" y="84"/>
                  </a:lnTo>
                  <a:lnTo>
                    <a:pt x="66" y="84"/>
                  </a:lnTo>
                  <a:lnTo>
                    <a:pt x="68" y="82"/>
                  </a:lnTo>
                  <a:lnTo>
                    <a:pt x="68" y="80"/>
                  </a:lnTo>
                  <a:lnTo>
                    <a:pt x="70" y="80"/>
                  </a:lnTo>
                  <a:lnTo>
                    <a:pt x="68" y="78"/>
                  </a:lnTo>
                  <a:lnTo>
                    <a:pt x="68" y="76"/>
                  </a:lnTo>
                  <a:lnTo>
                    <a:pt x="68" y="74"/>
                  </a:lnTo>
                  <a:lnTo>
                    <a:pt x="66" y="74"/>
                  </a:lnTo>
                  <a:lnTo>
                    <a:pt x="68" y="74"/>
                  </a:lnTo>
                  <a:close/>
                  <a:moveTo>
                    <a:pt x="112" y="72"/>
                  </a:moveTo>
                  <a:lnTo>
                    <a:pt x="110" y="72"/>
                  </a:lnTo>
                  <a:lnTo>
                    <a:pt x="108" y="74"/>
                  </a:lnTo>
                  <a:lnTo>
                    <a:pt x="108" y="72"/>
                  </a:lnTo>
                  <a:lnTo>
                    <a:pt x="110" y="72"/>
                  </a:lnTo>
                  <a:lnTo>
                    <a:pt x="112" y="72"/>
                  </a:lnTo>
                  <a:close/>
                  <a:moveTo>
                    <a:pt x="128" y="72"/>
                  </a:moveTo>
                  <a:lnTo>
                    <a:pt x="126" y="74"/>
                  </a:lnTo>
                  <a:lnTo>
                    <a:pt x="124" y="74"/>
                  </a:lnTo>
                  <a:lnTo>
                    <a:pt x="124" y="76"/>
                  </a:lnTo>
                  <a:lnTo>
                    <a:pt x="126" y="76"/>
                  </a:lnTo>
                  <a:lnTo>
                    <a:pt x="124" y="78"/>
                  </a:lnTo>
                  <a:lnTo>
                    <a:pt x="124" y="80"/>
                  </a:lnTo>
                  <a:lnTo>
                    <a:pt x="126" y="80"/>
                  </a:lnTo>
                  <a:lnTo>
                    <a:pt x="124" y="80"/>
                  </a:lnTo>
                  <a:lnTo>
                    <a:pt x="124" y="82"/>
                  </a:lnTo>
                  <a:lnTo>
                    <a:pt x="126" y="82"/>
                  </a:lnTo>
                  <a:lnTo>
                    <a:pt x="126" y="84"/>
                  </a:lnTo>
                  <a:lnTo>
                    <a:pt x="126" y="82"/>
                  </a:lnTo>
                  <a:lnTo>
                    <a:pt x="126" y="80"/>
                  </a:lnTo>
                  <a:lnTo>
                    <a:pt x="128" y="78"/>
                  </a:lnTo>
                  <a:lnTo>
                    <a:pt x="128" y="76"/>
                  </a:lnTo>
                  <a:lnTo>
                    <a:pt x="130" y="74"/>
                  </a:lnTo>
                  <a:lnTo>
                    <a:pt x="130" y="76"/>
                  </a:lnTo>
                  <a:lnTo>
                    <a:pt x="132" y="76"/>
                  </a:lnTo>
                  <a:lnTo>
                    <a:pt x="134" y="76"/>
                  </a:lnTo>
                  <a:lnTo>
                    <a:pt x="134" y="76"/>
                  </a:lnTo>
                  <a:lnTo>
                    <a:pt x="136" y="76"/>
                  </a:lnTo>
                  <a:lnTo>
                    <a:pt x="136" y="74"/>
                  </a:lnTo>
                  <a:lnTo>
                    <a:pt x="136" y="76"/>
                  </a:lnTo>
                  <a:lnTo>
                    <a:pt x="136" y="78"/>
                  </a:lnTo>
                  <a:lnTo>
                    <a:pt x="134" y="80"/>
                  </a:lnTo>
                  <a:lnTo>
                    <a:pt x="134" y="82"/>
                  </a:lnTo>
                  <a:lnTo>
                    <a:pt x="134" y="84"/>
                  </a:lnTo>
                  <a:lnTo>
                    <a:pt x="134" y="84"/>
                  </a:lnTo>
                  <a:lnTo>
                    <a:pt x="134" y="84"/>
                  </a:lnTo>
                  <a:lnTo>
                    <a:pt x="132" y="86"/>
                  </a:lnTo>
                  <a:lnTo>
                    <a:pt x="132" y="88"/>
                  </a:lnTo>
                  <a:lnTo>
                    <a:pt x="132" y="90"/>
                  </a:lnTo>
                  <a:lnTo>
                    <a:pt x="130" y="90"/>
                  </a:lnTo>
                  <a:lnTo>
                    <a:pt x="130" y="92"/>
                  </a:lnTo>
                  <a:lnTo>
                    <a:pt x="128" y="92"/>
                  </a:lnTo>
                  <a:lnTo>
                    <a:pt x="128" y="90"/>
                  </a:lnTo>
                  <a:lnTo>
                    <a:pt x="126" y="90"/>
                  </a:lnTo>
                  <a:lnTo>
                    <a:pt x="128" y="88"/>
                  </a:lnTo>
                  <a:lnTo>
                    <a:pt x="126" y="88"/>
                  </a:lnTo>
                  <a:lnTo>
                    <a:pt x="124" y="86"/>
                  </a:lnTo>
                  <a:lnTo>
                    <a:pt x="122" y="86"/>
                  </a:lnTo>
                  <a:lnTo>
                    <a:pt x="120" y="84"/>
                  </a:lnTo>
                  <a:lnTo>
                    <a:pt x="122" y="84"/>
                  </a:lnTo>
                  <a:lnTo>
                    <a:pt x="122" y="84"/>
                  </a:lnTo>
                  <a:lnTo>
                    <a:pt x="120" y="84"/>
                  </a:lnTo>
                  <a:lnTo>
                    <a:pt x="120" y="82"/>
                  </a:lnTo>
                  <a:lnTo>
                    <a:pt x="122" y="82"/>
                  </a:lnTo>
                  <a:lnTo>
                    <a:pt x="120" y="80"/>
                  </a:lnTo>
                  <a:lnTo>
                    <a:pt x="118" y="80"/>
                  </a:lnTo>
                  <a:lnTo>
                    <a:pt x="118" y="78"/>
                  </a:lnTo>
                  <a:lnTo>
                    <a:pt x="120" y="78"/>
                  </a:lnTo>
                  <a:lnTo>
                    <a:pt x="120" y="80"/>
                  </a:lnTo>
                  <a:lnTo>
                    <a:pt x="120" y="78"/>
                  </a:lnTo>
                  <a:lnTo>
                    <a:pt x="122" y="78"/>
                  </a:lnTo>
                  <a:lnTo>
                    <a:pt x="122" y="76"/>
                  </a:lnTo>
                  <a:lnTo>
                    <a:pt x="120" y="76"/>
                  </a:lnTo>
                  <a:lnTo>
                    <a:pt x="118" y="76"/>
                  </a:lnTo>
                  <a:lnTo>
                    <a:pt x="118" y="74"/>
                  </a:lnTo>
                  <a:lnTo>
                    <a:pt x="120" y="74"/>
                  </a:lnTo>
                  <a:lnTo>
                    <a:pt x="120" y="72"/>
                  </a:lnTo>
                  <a:lnTo>
                    <a:pt x="122" y="72"/>
                  </a:lnTo>
                  <a:lnTo>
                    <a:pt x="120" y="72"/>
                  </a:lnTo>
                  <a:lnTo>
                    <a:pt x="122" y="72"/>
                  </a:lnTo>
                  <a:lnTo>
                    <a:pt x="122" y="70"/>
                  </a:lnTo>
                  <a:lnTo>
                    <a:pt x="122" y="68"/>
                  </a:lnTo>
                  <a:lnTo>
                    <a:pt x="124" y="68"/>
                  </a:lnTo>
                  <a:lnTo>
                    <a:pt x="126" y="70"/>
                  </a:lnTo>
                  <a:lnTo>
                    <a:pt x="128" y="72"/>
                  </a:lnTo>
                  <a:close/>
                  <a:moveTo>
                    <a:pt x="110" y="70"/>
                  </a:moveTo>
                  <a:lnTo>
                    <a:pt x="112" y="68"/>
                  </a:lnTo>
                  <a:lnTo>
                    <a:pt x="116" y="64"/>
                  </a:lnTo>
                  <a:lnTo>
                    <a:pt x="114" y="66"/>
                  </a:lnTo>
                  <a:lnTo>
                    <a:pt x="114" y="68"/>
                  </a:lnTo>
                  <a:lnTo>
                    <a:pt x="112" y="70"/>
                  </a:lnTo>
                  <a:lnTo>
                    <a:pt x="110" y="70"/>
                  </a:lnTo>
                  <a:close/>
                  <a:moveTo>
                    <a:pt x="120" y="62"/>
                  </a:moveTo>
                  <a:lnTo>
                    <a:pt x="118" y="62"/>
                  </a:lnTo>
                  <a:lnTo>
                    <a:pt x="118" y="60"/>
                  </a:lnTo>
                  <a:lnTo>
                    <a:pt x="120" y="60"/>
                  </a:lnTo>
                  <a:lnTo>
                    <a:pt x="120" y="62"/>
                  </a:lnTo>
                  <a:close/>
                  <a:moveTo>
                    <a:pt x="124" y="56"/>
                  </a:moveTo>
                  <a:lnTo>
                    <a:pt x="122" y="56"/>
                  </a:lnTo>
                  <a:lnTo>
                    <a:pt x="124" y="54"/>
                  </a:lnTo>
                  <a:lnTo>
                    <a:pt x="126" y="54"/>
                  </a:lnTo>
                  <a:lnTo>
                    <a:pt x="128" y="52"/>
                  </a:lnTo>
                  <a:lnTo>
                    <a:pt x="128" y="54"/>
                  </a:lnTo>
                  <a:lnTo>
                    <a:pt x="126" y="54"/>
                  </a:lnTo>
                  <a:lnTo>
                    <a:pt x="124" y="56"/>
                  </a:lnTo>
                  <a:close/>
                  <a:moveTo>
                    <a:pt x="132" y="52"/>
                  </a:moveTo>
                  <a:lnTo>
                    <a:pt x="134" y="52"/>
                  </a:lnTo>
                  <a:lnTo>
                    <a:pt x="132" y="52"/>
                  </a:lnTo>
                  <a:lnTo>
                    <a:pt x="130" y="54"/>
                  </a:lnTo>
                  <a:lnTo>
                    <a:pt x="132" y="52"/>
                  </a:lnTo>
                  <a:close/>
                  <a:moveTo>
                    <a:pt x="132" y="52"/>
                  </a:moveTo>
                  <a:lnTo>
                    <a:pt x="132" y="50"/>
                  </a:lnTo>
                  <a:lnTo>
                    <a:pt x="130" y="52"/>
                  </a:lnTo>
                  <a:lnTo>
                    <a:pt x="130" y="50"/>
                  </a:lnTo>
                  <a:lnTo>
                    <a:pt x="132" y="50"/>
                  </a:lnTo>
                  <a:lnTo>
                    <a:pt x="132" y="48"/>
                  </a:lnTo>
                  <a:lnTo>
                    <a:pt x="134" y="48"/>
                  </a:lnTo>
                  <a:lnTo>
                    <a:pt x="134" y="50"/>
                  </a:lnTo>
                  <a:lnTo>
                    <a:pt x="132" y="52"/>
                  </a:lnTo>
                  <a:close/>
                  <a:moveTo>
                    <a:pt x="134" y="48"/>
                  </a:moveTo>
                  <a:lnTo>
                    <a:pt x="134" y="46"/>
                  </a:lnTo>
                  <a:lnTo>
                    <a:pt x="136" y="44"/>
                  </a:lnTo>
                  <a:lnTo>
                    <a:pt x="134" y="44"/>
                  </a:lnTo>
                  <a:lnTo>
                    <a:pt x="134" y="46"/>
                  </a:lnTo>
                  <a:lnTo>
                    <a:pt x="132" y="46"/>
                  </a:lnTo>
                  <a:lnTo>
                    <a:pt x="132" y="48"/>
                  </a:lnTo>
                  <a:lnTo>
                    <a:pt x="130" y="48"/>
                  </a:lnTo>
                  <a:lnTo>
                    <a:pt x="128" y="50"/>
                  </a:lnTo>
                  <a:lnTo>
                    <a:pt x="126" y="50"/>
                  </a:lnTo>
                  <a:lnTo>
                    <a:pt x="126" y="52"/>
                  </a:lnTo>
                  <a:lnTo>
                    <a:pt x="124" y="52"/>
                  </a:lnTo>
                  <a:lnTo>
                    <a:pt x="122" y="54"/>
                  </a:lnTo>
                  <a:lnTo>
                    <a:pt x="120" y="56"/>
                  </a:lnTo>
                  <a:lnTo>
                    <a:pt x="120" y="58"/>
                  </a:lnTo>
                  <a:lnTo>
                    <a:pt x="118" y="58"/>
                  </a:lnTo>
                  <a:lnTo>
                    <a:pt x="118" y="60"/>
                  </a:lnTo>
                  <a:lnTo>
                    <a:pt x="116" y="60"/>
                  </a:lnTo>
                  <a:lnTo>
                    <a:pt x="116" y="62"/>
                  </a:lnTo>
                  <a:lnTo>
                    <a:pt x="114" y="62"/>
                  </a:lnTo>
                  <a:lnTo>
                    <a:pt x="114" y="64"/>
                  </a:lnTo>
                  <a:lnTo>
                    <a:pt x="114" y="66"/>
                  </a:lnTo>
                  <a:lnTo>
                    <a:pt x="112" y="66"/>
                  </a:lnTo>
                  <a:lnTo>
                    <a:pt x="110" y="66"/>
                  </a:lnTo>
                  <a:lnTo>
                    <a:pt x="112" y="66"/>
                  </a:lnTo>
                  <a:lnTo>
                    <a:pt x="112" y="64"/>
                  </a:lnTo>
                  <a:lnTo>
                    <a:pt x="114" y="64"/>
                  </a:lnTo>
                  <a:lnTo>
                    <a:pt x="114" y="62"/>
                  </a:lnTo>
                  <a:lnTo>
                    <a:pt x="112" y="62"/>
                  </a:lnTo>
                  <a:lnTo>
                    <a:pt x="110" y="64"/>
                  </a:lnTo>
                  <a:lnTo>
                    <a:pt x="108" y="66"/>
                  </a:lnTo>
                  <a:lnTo>
                    <a:pt x="106" y="68"/>
                  </a:lnTo>
                  <a:lnTo>
                    <a:pt x="106" y="70"/>
                  </a:lnTo>
                  <a:lnTo>
                    <a:pt x="106" y="72"/>
                  </a:lnTo>
                  <a:lnTo>
                    <a:pt x="104" y="72"/>
                  </a:lnTo>
                  <a:lnTo>
                    <a:pt x="102" y="72"/>
                  </a:lnTo>
                  <a:lnTo>
                    <a:pt x="100" y="72"/>
                  </a:lnTo>
                  <a:lnTo>
                    <a:pt x="98" y="72"/>
                  </a:lnTo>
                  <a:lnTo>
                    <a:pt x="96" y="72"/>
                  </a:lnTo>
                  <a:lnTo>
                    <a:pt x="96" y="70"/>
                  </a:lnTo>
                  <a:lnTo>
                    <a:pt x="96" y="68"/>
                  </a:lnTo>
                  <a:lnTo>
                    <a:pt x="94" y="68"/>
                  </a:lnTo>
                  <a:lnTo>
                    <a:pt x="96" y="68"/>
                  </a:lnTo>
                  <a:lnTo>
                    <a:pt x="98" y="66"/>
                  </a:lnTo>
                  <a:lnTo>
                    <a:pt x="98" y="64"/>
                  </a:lnTo>
                  <a:lnTo>
                    <a:pt x="100" y="64"/>
                  </a:lnTo>
                  <a:lnTo>
                    <a:pt x="100" y="62"/>
                  </a:lnTo>
                  <a:lnTo>
                    <a:pt x="100" y="60"/>
                  </a:lnTo>
                  <a:lnTo>
                    <a:pt x="100" y="58"/>
                  </a:lnTo>
                  <a:lnTo>
                    <a:pt x="100" y="56"/>
                  </a:lnTo>
                  <a:lnTo>
                    <a:pt x="98" y="54"/>
                  </a:lnTo>
                  <a:lnTo>
                    <a:pt x="100" y="54"/>
                  </a:lnTo>
                  <a:lnTo>
                    <a:pt x="102" y="54"/>
                  </a:lnTo>
                  <a:lnTo>
                    <a:pt x="104" y="54"/>
                  </a:lnTo>
                  <a:lnTo>
                    <a:pt x="104" y="52"/>
                  </a:lnTo>
                  <a:lnTo>
                    <a:pt x="102" y="52"/>
                  </a:lnTo>
                  <a:lnTo>
                    <a:pt x="104" y="50"/>
                  </a:lnTo>
                  <a:lnTo>
                    <a:pt x="104" y="48"/>
                  </a:lnTo>
                  <a:lnTo>
                    <a:pt x="106" y="48"/>
                  </a:lnTo>
                  <a:lnTo>
                    <a:pt x="106" y="46"/>
                  </a:lnTo>
                  <a:lnTo>
                    <a:pt x="108" y="44"/>
                  </a:lnTo>
                  <a:lnTo>
                    <a:pt x="106" y="42"/>
                  </a:lnTo>
                  <a:lnTo>
                    <a:pt x="106" y="40"/>
                  </a:lnTo>
                  <a:lnTo>
                    <a:pt x="104" y="38"/>
                  </a:lnTo>
                  <a:lnTo>
                    <a:pt x="102" y="38"/>
                  </a:lnTo>
                  <a:lnTo>
                    <a:pt x="102" y="36"/>
                  </a:lnTo>
                  <a:lnTo>
                    <a:pt x="102" y="36"/>
                  </a:lnTo>
                  <a:lnTo>
                    <a:pt x="104" y="34"/>
                  </a:lnTo>
                  <a:lnTo>
                    <a:pt x="104" y="32"/>
                  </a:lnTo>
                  <a:lnTo>
                    <a:pt x="106" y="32"/>
                  </a:lnTo>
                  <a:lnTo>
                    <a:pt x="106" y="30"/>
                  </a:lnTo>
                  <a:lnTo>
                    <a:pt x="108" y="28"/>
                  </a:lnTo>
                  <a:lnTo>
                    <a:pt x="108" y="26"/>
                  </a:lnTo>
                  <a:lnTo>
                    <a:pt x="108" y="24"/>
                  </a:lnTo>
                  <a:lnTo>
                    <a:pt x="110" y="24"/>
                  </a:lnTo>
                  <a:lnTo>
                    <a:pt x="110" y="22"/>
                  </a:lnTo>
                  <a:lnTo>
                    <a:pt x="112" y="22"/>
                  </a:lnTo>
                  <a:lnTo>
                    <a:pt x="112" y="20"/>
                  </a:lnTo>
                  <a:lnTo>
                    <a:pt x="110" y="20"/>
                  </a:lnTo>
                  <a:lnTo>
                    <a:pt x="108" y="20"/>
                  </a:lnTo>
                  <a:lnTo>
                    <a:pt x="106" y="22"/>
                  </a:lnTo>
                  <a:lnTo>
                    <a:pt x="106" y="24"/>
                  </a:lnTo>
                  <a:lnTo>
                    <a:pt x="104" y="26"/>
                  </a:lnTo>
                  <a:lnTo>
                    <a:pt x="102" y="26"/>
                  </a:lnTo>
                  <a:lnTo>
                    <a:pt x="102" y="24"/>
                  </a:lnTo>
                  <a:lnTo>
                    <a:pt x="100" y="26"/>
                  </a:lnTo>
                  <a:lnTo>
                    <a:pt x="100" y="28"/>
                  </a:lnTo>
                  <a:lnTo>
                    <a:pt x="98" y="30"/>
                  </a:lnTo>
                  <a:lnTo>
                    <a:pt x="98" y="32"/>
                  </a:lnTo>
                  <a:lnTo>
                    <a:pt x="98" y="34"/>
                  </a:lnTo>
                  <a:lnTo>
                    <a:pt x="96" y="34"/>
                  </a:lnTo>
                  <a:lnTo>
                    <a:pt x="96" y="36"/>
                  </a:lnTo>
                  <a:lnTo>
                    <a:pt x="94" y="36"/>
                  </a:lnTo>
                  <a:lnTo>
                    <a:pt x="92" y="36"/>
                  </a:lnTo>
                  <a:lnTo>
                    <a:pt x="90" y="36"/>
                  </a:lnTo>
                  <a:lnTo>
                    <a:pt x="88" y="38"/>
                  </a:lnTo>
                  <a:lnTo>
                    <a:pt x="90" y="38"/>
                  </a:lnTo>
                  <a:lnTo>
                    <a:pt x="92" y="38"/>
                  </a:lnTo>
                  <a:lnTo>
                    <a:pt x="92" y="36"/>
                  </a:lnTo>
                  <a:lnTo>
                    <a:pt x="94" y="38"/>
                  </a:lnTo>
                  <a:lnTo>
                    <a:pt x="96" y="40"/>
                  </a:lnTo>
                  <a:lnTo>
                    <a:pt x="98" y="40"/>
                  </a:lnTo>
                  <a:lnTo>
                    <a:pt x="98" y="42"/>
                  </a:lnTo>
                  <a:lnTo>
                    <a:pt x="100" y="42"/>
                  </a:lnTo>
                  <a:lnTo>
                    <a:pt x="100" y="44"/>
                  </a:lnTo>
                  <a:lnTo>
                    <a:pt x="100" y="46"/>
                  </a:lnTo>
                  <a:lnTo>
                    <a:pt x="100" y="48"/>
                  </a:lnTo>
                  <a:lnTo>
                    <a:pt x="98" y="48"/>
                  </a:lnTo>
                  <a:lnTo>
                    <a:pt x="98" y="50"/>
                  </a:lnTo>
                  <a:lnTo>
                    <a:pt x="96" y="50"/>
                  </a:lnTo>
                  <a:lnTo>
                    <a:pt x="96" y="52"/>
                  </a:lnTo>
                  <a:lnTo>
                    <a:pt x="94" y="52"/>
                  </a:lnTo>
                  <a:lnTo>
                    <a:pt x="94" y="54"/>
                  </a:lnTo>
                  <a:lnTo>
                    <a:pt x="92" y="54"/>
                  </a:lnTo>
                  <a:lnTo>
                    <a:pt x="94" y="56"/>
                  </a:lnTo>
                  <a:lnTo>
                    <a:pt x="94" y="58"/>
                  </a:lnTo>
                  <a:lnTo>
                    <a:pt x="92" y="58"/>
                  </a:lnTo>
                  <a:lnTo>
                    <a:pt x="92" y="60"/>
                  </a:lnTo>
                  <a:lnTo>
                    <a:pt x="92" y="62"/>
                  </a:lnTo>
                  <a:lnTo>
                    <a:pt x="92" y="64"/>
                  </a:lnTo>
                  <a:lnTo>
                    <a:pt x="90" y="64"/>
                  </a:lnTo>
                  <a:lnTo>
                    <a:pt x="90" y="66"/>
                  </a:lnTo>
                  <a:lnTo>
                    <a:pt x="90" y="68"/>
                  </a:lnTo>
                  <a:lnTo>
                    <a:pt x="90" y="70"/>
                  </a:lnTo>
                  <a:lnTo>
                    <a:pt x="88" y="70"/>
                  </a:lnTo>
                  <a:lnTo>
                    <a:pt x="86" y="70"/>
                  </a:lnTo>
                  <a:lnTo>
                    <a:pt x="86" y="68"/>
                  </a:lnTo>
                  <a:lnTo>
                    <a:pt x="86" y="68"/>
                  </a:lnTo>
                  <a:lnTo>
                    <a:pt x="86" y="66"/>
                  </a:lnTo>
                  <a:lnTo>
                    <a:pt x="84" y="66"/>
                  </a:lnTo>
                  <a:lnTo>
                    <a:pt x="82" y="68"/>
                  </a:lnTo>
                  <a:lnTo>
                    <a:pt x="82" y="66"/>
                  </a:lnTo>
                  <a:lnTo>
                    <a:pt x="80" y="66"/>
                  </a:lnTo>
                  <a:lnTo>
                    <a:pt x="80" y="64"/>
                  </a:lnTo>
                  <a:lnTo>
                    <a:pt x="78" y="64"/>
                  </a:lnTo>
                  <a:lnTo>
                    <a:pt x="78" y="62"/>
                  </a:lnTo>
                  <a:lnTo>
                    <a:pt x="76" y="62"/>
                  </a:lnTo>
                  <a:lnTo>
                    <a:pt x="78" y="62"/>
                  </a:lnTo>
                  <a:lnTo>
                    <a:pt x="80" y="60"/>
                  </a:lnTo>
                  <a:lnTo>
                    <a:pt x="80" y="58"/>
                  </a:lnTo>
                  <a:lnTo>
                    <a:pt x="78" y="56"/>
                  </a:lnTo>
                  <a:lnTo>
                    <a:pt x="78" y="54"/>
                  </a:lnTo>
                  <a:lnTo>
                    <a:pt x="78" y="52"/>
                  </a:lnTo>
                  <a:lnTo>
                    <a:pt x="78" y="50"/>
                  </a:lnTo>
                  <a:lnTo>
                    <a:pt x="80" y="48"/>
                  </a:lnTo>
                  <a:lnTo>
                    <a:pt x="82" y="48"/>
                  </a:lnTo>
                  <a:lnTo>
                    <a:pt x="82" y="46"/>
                  </a:lnTo>
                  <a:lnTo>
                    <a:pt x="82" y="44"/>
                  </a:lnTo>
                  <a:lnTo>
                    <a:pt x="80" y="44"/>
                  </a:lnTo>
                  <a:lnTo>
                    <a:pt x="82" y="42"/>
                  </a:lnTo>
                  <a:lnTo>
                    <a:pt x="80" y="42"/>
                  </a:lnTo>
                  <a:lnTo>
                    <a:pt x="78" y="42"/>
                  </a:lnTo>
                  <a:lnTo>
                    <a:pt x="76" y="42"/>
                  </a:lnTo>
                  <a:lnTo>
                    <a:pt x="72" y="42"/>
                  </a:lnTo>
                  <a:lnTo>
                    <a:pt x="72" y="40"/>
                  </a:lnTo>
                  <a:lnTo>
                    <a:pt x="70" y="40"/>
                  </a:lnTo>
                  <a:lnTo>
                    <a:pt x="68" y="40"/>
                  </a:lnTo>
                  <a:lnTo>
                    <a:pt x="68" y="42"/>
                  </a:lnTo>
                  <a:lnTo>
                    <a:pt x="66" y="42"/>
                  </a:lnTo>
                  <a:lnTo>
                    <a:pt x="66" y="40"/>
                  </a:lnTo>
                  <a:lnTo>
                    <a:pt x="64" y="40"/>
                  </a:lnTo>
                  <a:lnTo>
                    <a:pt x="64" y="38"/>
                  </a:lnTo>
                  <a:lnTo>
                    <a:pt x="62" y="38"/>
                  </a:lnTo>
                  <a:lnTo>
                    <a:pt x="60" y="36"/>
                  </a:lnTo>
                  <a:lnTo>
                    <a:pt x="58" y="36"/>
                  </a:lnTo>
                  <a:lnTo>
                    <a:pt x="56" y="36"/>
                  </a:lnTo>
                  <a:lnTo>
                    <a:pt x="54" y="36"/>
                  </a:lnTo>
                  <a:lnTo>
                    <a:pt x="54" y="36"/>
                  </a:lnTo>
                  <a:lnTo>
                    <a:pt x="52" y="36"/>
                  </a:lnTo>
                  <a:lnTo>
                    <a:pt x="50" y="34"/>
                  </a:lnTo>
                  <a:lnTo>
                    <a:pt x="52" y="34"/>
                  </a:lnTo>
                  <a:lnTo>
                    <a:pt x="52" y="32"/>
                  </a:lnTo>
                  <a:lnTo>
                    <a:pt x="50" y="32"/>
                  </a:lnTo>
                  <a:lnTo>
                    <a:pt x="48" y="32"/>
                  </a:lnTo>
                  <a:lnTo>
                    <a:pt x="48" y="30"/>
                  </a:lnTo>
                  <a:lnTo>
                    <a:pt x="48" y="28"/>
                  </a:lnTo>
                  <a:lnTo>
                    <a:pt x="46" y="28"/>
                  </a:lnTo>
                  <a:lnTo>
                    <a:pt x="46" y="26"/>
                  </a:lnTo>
                  <a:lnTo>
                    <a:pt x="44" y="26"/>
                  </a:lnTo>
                  <a:lnTo>
                    <a:pt x="44" y="24"/>
                  </a:lnTo>
                  <a:lnTo>
                    <a:pt x="46" y="24"/>
                  </a:lnTo>
                  <a:lnTo>
                    <a:pt x="46" y="22"/>
                  </a:lnTo>
                  <a:lnTo>
                    <a:pt x="44" y="22"/>
                  </a:lnTo>
                  <a:lnTo>
                    <a:pt x="44" y="20"/>
                  </a:lnTo>
                  <a:lnTo>
                    <a:pt x="44" y="18"/>
                  </a:lnTo>
                  <a:lnTo>
                    <a:pt x="46" y="18"/>
                  </a:lnTo>
                  <a:lnTo>
                    <a:pt x="48" y="18"/>
                  </a:lnTo>
                  <a:lnTo>
                    <a:pt x="52" y="16"/>
                  </a:lnTo>
                  <a:lnTo>
                    <a:pt x="56" y="16"/>
                  </a:lnTo>
                  <a:lnTo>
                    <a:pt x="58" y="16"/>
                  </a:lnTo>
                  <a:lnTo>
                    <a:pt x="60" y="16"/>
                  </a:lnTo>
                  <a:lnTo>
                    <a:pt x="66" y="14"/>
                  </a:lnTo>
                  <a:lnTo>
                    <a:pt x="68" y="14"/>
                  </a:lnTo>
                  <a:lnTo>
                    <a:pt x="70" y="14"/>
                  </a:lnTo>
                  <a:lnTo>
                    <a:pt x="76" y="12"/>
                  </a:lnTo>
                  <a:lnTo>
                    <a:pt x="78" y="12"/>
                  </a:lnTo>
                  <a:lnTo>
                    <a:pt x="84" y="12"/>
                  </a:lnTo>
                  <a:lnTo>
                    <a:pt x="86" y="12"/>
                  </a:lnTo>
                  <a:lnTo>
                    <a:pt x="88" y="10"/>
                  </a:lnTo>
                  <a:lnTo>
                    <a:pt x="90" y="10"/>
                  </a:lnTo>
                  <a:lnTo>
                    <a:pt x="94" y="10"/>
                  </a:lnTo>
                  <a:lnTo>
                    <a:pt x="100" y="8"/>
                  </a:lnTo>
                  <a:lnTo>
                    <a:pt x="106" y="8"/>
                  </a:lnTo>
                  <a:lnTo>
                    <a:pt x="108" y="8"/>
                  </a:lnTo>
                  <a:lnTo>
                    <a:pt x="116" y="6"/>
                  </a:lnTo>
                  <a:lnTo>
                    <a:pt x="120" y="6"/>
                  </a:lnTo>
                  <a:lnTo>
                    <a:pt x="124" y="6"/>
                  </a:lnTo>
                  <a:lnTo>
                    <a:pt x="126" y="4"/>
                  </a:lnTo>
                  <a:lnTo>
                    <a:pt x="132" y="4"/>
                  </a:lnTo>
                  <a:lnTo>
                    <a:pt x="134" y="2"/>
                  </a:lnTo>
                  <a:lnTo>
                    <a:pt x="136" y="2"/>
                  </a:lnTo>
                  <a:lnTo>
                    <a:pt x="138" y="2"/>
                  </a:lnTo>
                  <a:lnTo>
                    <a:pt x="140" y="2"/>
                  </a:lnTo>
                  <a:lnTo>
                    <a:pt x="150" y="0"/>
                  </a:lnTo>
                  <a:lnTo>
                    <a:pt x="150" y="2"/>
                  </a:lnTo>
                  <a:lnTo>
                    <a:pt x="148" y="2"/>
                  </a:lnTo>
                  <a:lnTo>
                    <a:pt x="148" y="4"/>
                  </a:lnTo>
                  <a:lnTo>
                    <a:pt x="148" y="6"/>
                  </a:lnTo>
                  <a:lnTo>
                    <a:pt x="146" y="6"/>
                  </a:lnTo>
                  <a:lnTo>
                    <a:pt x="146" y="8"/>
                  </a:lnTo>
                  <a:lnTo>
                    <a:pt x="144" y="8"/>
                  </a:lnTo>
                  <a:lnTo>
                    <a:pt x="144" y="10"/>
                  </a:lnTo>
                  <a:lnTo>
                    <a:pt x="142" y="12"/>
                  </a:lnTo>
                  <a:lnTo>
                    <a:pt x="144" y="12"/>
                  </a:lnTo>
                  <a:lnTo>
                    <a:pt x="144" y="14"/>
                  </a:lnTo>
                  <a:lnTo>
                    <a:pt x="146" y="16"/>
                  </a:lnTo>
                  <a:lnTo>
                    <a:pt x="146" y="22"/>
                  </a:lnTo>
                  <a:lnTo>
                    <a:pt x="146" y="24"/>
                  </a:lnTo>
                  <a:lnTo>
                    <a:pt x="144" y="26"/>
                  </a:lnTo>
                  <a:lnTo>
                    <a:pt x="144" y="30"/>
                  </a:lnTo>
                  <a:lnTo>
                    <a:pt x="144" y="32"/>
                  </a:lnTo>
                  <a:lnTo>
                    <a:pt x="144" y="34"/>
                  </a:lnTo>
                  <a:lnTo>
                    <a:pt x="144" y="36"/>
                  </a:lnTo>
                  <a:lnTo>
                    <a:pt x="144" y="36"/>
                  </a:lnTo>
                  <a:lnTo>
                    <a:pt x="142" y="36"/>
                  </a:lnTo>
                  <a:lnTo>
                    <a:pt x="142" y="38"/>
                  </a:lnTo>
                  <a:lnTo>
                    <a:pt x="140" y="38"/>
                  </a:lnTo>
                  <a:lnTo>
                    <a:pt x="140" y="40"/>
                  </a:lnTo>
                  <a:lnTo>
                    <a:pt x="138" y="40"/>
                  </a:lnTo>
                  <a:lnTo>
                    <a:pt x="138" y="42"/>
                  </a:lnTo>
                  <a:lnTo>
                    <a:pt x="136" y="42"/>
                  </a:lnTo>
                  <a:lnTo>
                    <a:pt x="138" y="42"/>
                  </a:lnTo>
                  <a:lnTo>
                    <a:pt x="138" y="44"/>
                  </a:lnTo>
                  <a:lnTo>
                    <a:pt x="136" y="46"/>
                  </a:lnTo>
                  <a:lnTo>
                    <a:pt x="134" y="46"/>
                  </a:lnTo>
                  <a:lnTo>
                    <a:pt x="134" y="48"/>
                  </a:lnTo>
                  <a:lnTo>
                    <a:pt x="134" y="48"/>
                  </a:lnTo>
                  <a:close/>
                </a:path>
              </a:pathLst>
            </a:custGeom>
            <a:solidFill>
              <a:schemeClr val="bg1">
                <a:lumMod val="85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grpSp>
      <p:grpSp>
        <p:nvGrpSpPr>
          <p:cNvPr id="924" name="组合 923"/>
          <p:cNvGrpSpPr/>
          <p:nvPr/>
        </p:nvGrpSpPr>
        <p:grpSpPr>
          <a:xfrm>
            <a:off x="2106179" y="261351"/>
            <a:ext cx="6753628" cy="6224950"/>
            <a:chOff x="2324465" y="-139702"/>
            <a:chExt cx="6597306" cy="6080864"/>
          </a:xfrm>
        </p:grpSpPr>
        <p:sp>
          <p:nvSpPr>
            <p:cNvPr id="925" name="Rectangle 297"/>
            <p:cNvSpPr>
              <a:spLocks noChangeArrowheads="1"/>
            </p:cNvSpPr>
            <p:nvPr/>
          </p:nvSpPr>
          <p:spPr bwMode="auto">
            <a:xfrm>
              <a:off x="4187825" y="3203575"/>
              <a:ext cx="18477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Pecos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26" name="Rectangle 298"/>
            <p:cNvSpPr>
              <a:spLocks noChangeArrowheads="1"/>
            </p:cNvSpPr>
            <p:nvPr/>
          </p:nvSpPr>
          <p:spPr bwMode="auto">
            <a:xfrm>
              <a:off x="3878263" y="3795712"/>
              <a:ext cx="2630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Brewster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27" name="Rectangle 300"/>
            <p:cNvSpPr>
              <a:spLocks noChangeArrowheads="1"/>
            </p:cNvSpPr>
            <p:nvPr/>
          </p:nvSpPr>
          <p:spPr bwMode="auto">
            <a:xfrm>
              <a:off x="5945187" y="4941889"/>
              <a:ext cx="17538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W</a:t>
              </a:r>
              <a:r>
                <a:rPr lang="zh-CN" altLang="zh-CN" sz="533" dirty="0">
                  <a:solidFill>
                    <a:srgbClr val="000000"/>
                  </a:solidFill>
                  <a:latin typeface="Arial" panose="020B0604020202020204" pitchFamily="34" charset="0"/>
                  <a:ea typeface="宋体" pitchFamily="2" charset="-122"/>
                  <a:cs typeface="Arial" panose="020B0604020202020204" pitchFamily="34" charset="0"/>
                </a:rPr>
                <a:t>ebb</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28" name="Rectangle 301"/>
            <p:cNvSpPr>
              <a:spLocks noChangeArrowheads="1"/>
            </p:cNvSpPr>
            <p:nvPr/>
          </p:nvSpPr>
          <p:spPr bwMode="auto">
            <a:xfrm>
              <a:off x="2759075" y="2774156"/>
              <a:ext cx="28812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Hudspeth</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29" name="Rectangle 302"/>
            <p:cNvSpPr>
              <a:spLocks noChangeArrowheads="1"/>
            </p:cNvSpPr>
            <p:nvPr/>
          </p:nvSpPr>
          <p:spPr bwMode="auto">
            <a:xfrm>
              <a:off x="3389314" y="3657598"/>
              <a:ext cx="23958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Presidio</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30" name="Rectangle 304"/>
            <p:cNvSpPr>
              <a:spLocks noChangeArrowheads="1"/>
            </p:cNvSpPr>
            <p:nvPr/>
          </p:nvSpPr>
          <p:spPr bwMode="auto">
            <a:xfrm>
              <a:off x="4457929" y="3567908"/>
              <a:ext cx="18790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T</a:t>
              </a:r>
              <a:r>
                <a:rPr lang="zh-CN" altLang="zh-CN" sz="533" dirty="0">
                  <a:solidFill>
                    <a:srgbClr val="000000"/>
                  </a:solidFill>
                  <a:latin typeface="Arial" panose="020B0604020202020204" pitchFamily="34" charset="0"/>
                  <a:ea typeface="宋体" pitchFamily="2" charset="-122"/>
                  <a:cs typeface="Arial" panose="020B0604020202020204" pitchFamily="34" charset="0"/>
                </a:rPr>
                <a:t>errell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31" name="Rectangle 305"/>
            <p:cNvSpPr>
              <a:spLocks noChangeArrowheads="1"/>
            </p:cNvSpPr>
            <p:nvPr/>
          </p:nvSpPr>
          <p:spPr bwMode="auto">
            <a:xfrm>
              <a:off x="3235325" y="2811464"/>
              <a:ext cx="30535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Culberson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32" name="Rectangle 306"/>
            <p:cNvSpPr>
              <a:spLocks noChangeArrowheads="1"/>
            </p:cNvSpPr>
            <p:nvPr/>
          </p:nvSpPr>
          <p:spPr bwMode="auto">
            <a:xfrm>
              <a:off x="3708400" y="2903538"/>
              <a:ext cx="22705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Reeves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33" name="Rectangle 307"/>
            <p:cNvSpPr>
              <a:spLocks noChangeArrowheads="1"/>
            </p:cNvSpPr>
            <p:nvPr/>
          </p:nvSpPr>
          <p:spPr bwMode="auto">
            <a:xfrm>
              <a:off x="4822826" y="3236913"/>
              <a:ext cx="24897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Crockett</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34" name="Rectangle 311"/>
            <p:cNvSpPr>
              <a:spLocks noChangeArrowheads="1"/>
            </p:cNvSpPr>
            <p:nvPr/>
          </p:nvSpPr>
          <p:spPr bwMode="auto">
            <a:xfrm>
              <a:off x="4861884" y="3701249"/>
              <a:ext cx="29282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Val V</a:t>
              </a:r>
              <a:r>
                <a:rPr lang="zh-CN" altLang="zh-CN" sz="533" dirty="0">
                  <a:solidFill>
                    <a:srgbClr val="000000"/>
                  </a:solidFill>
                  <a:latin typeface="Arial" panose="020B0604020202020204" pitchFamily="34" charset="0"/>
                  <a:ea typeface="宋体" pitchFamily="2" charset="-122"/>
                  <a:cs typeface="Arial" panose="020B0604020202020204" pitchFamily="34" charset="0"/>
                </a:rPr>
                <a:t>erde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35" name="Rectangle 312"/>
            <p:cNvSpPr>
              <a:spLocks noChangeArrowheads="1"/>
            </p:cNvSpPr>
            <p:nvPr/>
          </p:nvSpPr>
          <p:spPr bwMode="auto">
            <a:xfrm>
              <a:off x="7010401" y="2490789"/>
              <a:ext cx="9082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Hill</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36" name="Rectangle 313"/>
            <p:cNvSpPr>
              <a:spLocks noChangeArrowheads="1"/>
            </p:cNvSpPr>
            <p:nvPr/>
          </p:nvSpPr>
          <p:spPr bwMode="auto">
            <a:xfrm>
              <a:off x="6283325" y="4986337"/>
              <a:ext cx="17068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Duval</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37" name="Rectangle 314"/>
            <p:cNvSpPr>
              <a:spLocks noChangeArrowheads="1"/>
            </p:cNvSpPr>
            <p:nvPr/>
          </p:nvSpPr>
          <p:spPr bwMode="auto">
            <a:xfrm>
              <a:off x="6813550" y="3044823"/>
              <a:ext cx="10961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Bell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38" name="Rectangle 315"/>
            <p:cNvSpPr>
              <a:spLocks noChangeArrowheads="1"/>
            </p:cNvSpPr>
            <p:nvPr/>
          </p:nvSpPr>
          <p:spPr bwMode="auto">
            <a:xfrm>
              <a:off x="7812086" y="3740150"/>
              <a:ext cx="17694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Harris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39" name="Rectangle 316"/>
            <p:cNvSpPr>
              <a:spLocks noChangeArrowheads="1"/>
            </p:cNvSpPr>
            <p:nvPr/>
          </p:nvSpPr>
          <p:spPr bwMode="auto">
            <a:xfrm>
              <a:off x="6007100" y="4311650"/>
              <a:ext cx="11431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Frio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0" name="Rectangle 317"/>
            <p:cNvSpPr>
              <a:spLocks noChangeArrowheads="1"/>
            </p:cNvSpPr>
            <p:nvPr/>
          </p:nvSpPr>
          <p:spPr bwMode="auto">
            <a:xfrm>
              <a:off x="6454776" y="1419225"/>
              <a:ext cx="13310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Clay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1" name="Rectangle 318"/>
            <p:cNvSpPr>
              <a:spLocks noChangeArrowheads="1"/>
            </p:cNvSpPr>
            <p:nvPr/>
          </p:nvSpPr>
          <p:spPr bwMode="auto">
            <a:xfrm>
              <a:off x="5902326" y="3624263"/>
              <a:ext cx="12527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Kerr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2" name="Rectangle 319"/>
            <p:cNvSpPr>
              <a:spLocks noChangeArrowheads="1"/>
            </p:cNvSpPr>
            <p:nvPr/>
          </p:nvSpPr>
          <p:spPr bwMode="auto">
            <a:xfrm>
              <a:off x="8121650" y="3197226"/>
              <a:ext cx="12840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Polk</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3" name="Rectangle 320"/>
            <p:cNvSpPr>
              <a:spLocks noChangeArrowheads="1"/>
            </p:cNvSpPr>
            <p:nvPr/>
          </p:nvSpPr>
          <p:spPr bwMode="auto">
            <a:xfrm>
              <a:off x="5197474" y="998838"/>
              <a:ext cx="11431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Hall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44" name="Rectangle 321"/>
            <p:cNvSpPr>
              <a:spLocks noChangeArrowheads="1"/>
            </p:cNvSpPr>
            <p:nvPr/>
          </p:nvSpPr>
          <p:spPr bwMode="auto">
            <a:xfrm>
              <a:off x="4219575" y="-107950"/>
              <a:ext cx="2082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Dallam</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45" name="Rectangle 322"/>
            <p:cNvSpPr>
              <a:spLocks noChangeArrowheads="1"/>
            </p:cNvSpPr>
            <p:nvPr/>
          </p:nvSpPr>
          <p:spPr bwMode="auto">
            <a:xfrm>
              <a:off x="5062538" y="2897188"/>
              <a:ext cx="12997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Irion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6" name="Rectangle 323"/>
            <p:cNvSpPr>
              <a:spLocks noChangeArrowheads="1"/>
            </p:cNvSpPr>
            <p:nvPr/>
          </p:nvSpPr>
          <p:spPr bwMode="auto">
            <a:xfrm>
              <a:off x="7175501" y="2279650"/>
              <a:ext cx="11900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Ellis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7" name="Rectangle 324"/>
            <p:cNvSpPr>
              <a:spLocks noChangeArrowheads="1"/>
            </p:cNvSpPr>
            <p:nvPr/>
          </p:nvSpPr>
          <p:spPr bwMode="auto">
            <a:xfrm>
              <a:off x="5332414" y="3667126"/>
              <a:ext cx="2599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Edwards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8" name="Rectangle 325"/>
            <p:cNvSpPr>
              <a:spLocks noChangeArrowheads="1"/>
            </p:cNvSpPr>
            <p:nvPr/>
          </p:nvSpPr>
          <p:spPr bwMode="auto">
            <a:xfrm>
              <a:off x="4635500" y="1247775"/>
              <a:ext cx="13779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Hale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9" name="Rectangle 326"/>
            <p:cNvSpPr>
              <a:spLocks noChangeArrowheads="1"/>
            </p:cNvSpPr>
            <p:nvPr/>
          </p:nvSpPr>
          <p:spPr bwMode="auto">
            <a:xfrm>
              <a:off x="6157914" y="5626100"/>
              <a:ext cx="14406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Starr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50" name="Rectangle 327"/>
            <p:cNvSpPr>
              <a:spLocks noChangeArrowheads="1"/>
            </p:cNvSpPr>
            <p:nvPr/>
          </p:nvSpPr>
          <p:spPr bwMode="auto">
            <a:xfrm>
              <a:off x="4217988" y="163513"/>
              <a:ext cx="21139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Hartley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51" name="Rectangle 330"/>
            <p:cNvSpPr>
              <a:spLocks noChangeArrowheads="1"/>
            </p:cNvSpPr>
            <p:nvPr/>
          </p:nvSpPr>
          <p:spPr bwMode="auto">
            <a:xfrm>
              <a:off x="3405183" y="3258737"/>
              <a:ext cx="29282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Jeff </a:t>
              </a:r>
              <a:r>
                <a:rPr lang="zh-CN" altLang="zh-CN" sz="533" dirty="0">
                  <a:solidFill>
                    <a:srgbClr val="000000"/>
                  </a:solidFill>
                  <a:latin typeface="Arial" panose="020B0604020202020204" pitchFamily="34" charset="0"/>
                  <a:ea typeface="宋体" pitchFamily="2" charset="-122"/>
                  <a:cs typeface="Arial" panose="020B0604020202020204" pitchFamily="34" charset="0"/>
                </a:rPr>
                <a:t>Davis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52" name="Rectangle 331"/>
            <p:cNvSpPr>
              <a:spLocks noChangeArrowheads="1"/>
            </p:cNvSpPr>
            <p:nvPr/>
          </p:nvSpPr>
          <p:spPr bwMode="auto">
            <a:xfrm>
              <a:off x="5260976" y="3368675"/>
              <a:ext cx="1941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Sutton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53" name="Rectangle 332"/>
            <p:cNvSpPr>
              <a:spLocks noChangeArrowheads="1"/>
            </p:cNvSpPr>
            <p:nvPr/>
          </p:nvSpPr>
          <p:spPr bwMode="auto">
            <a:xfrm>
              <a:off x="4202113" y="2044700"/>
              <a:ext cx="21139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Gaines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54" name="Rectangle 333"/>
            <p:cNvSpPr>
              <a:spLocks noChangeArrowheads="1"/>
            </p:cNvSpPr>
            <p:nvPr/>
          </p:nvSpPr>
          <p:spPr bwMode="auto">
            <a:xfrm>
              <a:off x="7542213" y="2897188"/>
              <a:ext cx="15032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Leon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55" name="Rectangle 334"/>
            <p:cNvSpPr>
              <a:spLocks noChangeArrowheads="1"/>
            </p:cNvSpPr>
            <p:nvPr/>
          </p:nvSpPr>
          <p:spPr bwMode="auto">
            <a:xfrm>
              <a:off x="5630865" y="4060709"/>
              <a:ext cx="2082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Uvalde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56" name="Rectangle 335"/>
            <p:cNvSpPr>
              <a:spLocks noChangeArrowheads="1"/>
            </p:cNvSpPr>
            <p:nvPr/>
          </p:nvSpPr>
          <p:spPr bwMode="auto">
            <a:xfrm>
              <a:off x="5422900" y="1519239"/>
              <a:ext cx="13310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King</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57" name="Rectangle 336"/>
            <p:cNvSpPr>
              <a:spLocks noChangeArrowheads="1"/>
            </p:cNvSpPr>
            <p:nvPr/>
          </p:nvSpPr>
          <p:spPr bwMode="auto">
            <a:xfrm>
              <a:off x="5141913" y="431800"/>
              <a:ext cx="14406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Gray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58" name="Rectangle 337"/>
            <p:cNvSpPr>
              <a:spLocks noChangeArrowheads="1"/>
            </p:cNvSpPr>
            <p:nvPr/>
          </p:nvSpPr>
          <p:spPr bwMode="auto">
            <a:xfrm>
              <a:off x="4210050" y="431800"/>
              <a:ext cx="23488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Oldham</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59" name="Rectangle 338"/>
            <p:cNvSpPr>
              <a:spLocks noChangeArrowheads="1"/>
            </p:cNvSpPr>
            <p:nvPr/>
          </p:nvSpPr>
          <p:spPr bwMode="auto">
            <a:xfrm>
              <a:off x="6691313" y="4568826"/>
              <a:ext cx="11900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Bee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60" name="Rectangle 339"/>
            <p:cNvSpPr>
              <a:spLocks noChangeArrowheads="1"/>
            </p:cNvSpPr>
            <p:nvPr/>
          </p:nvSpPr>
          <p:spPr bwMode="auto">
            <a:xfrm>
              <a:off x="6469064" y="1752600"/>
              <a:ext cx="13623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Jack</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61" name="Rectangle 340"/>
            <p:cNvSpPr>
              <a:spLocks noChangeArrowheads="1"/>
            </p:cNvSpPr>
            <p:nvPr/>
          </p:nvSpPr>
          <p:spPr bwMode="auto">
            <a:xfrm>
              <a:off x="4510088" y="2860675"/>
              <a:ext cx="18007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Upton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62" name="Rectangle 341"/>
            <p:cNvSpPr>
              <a:spLocks noChangeArrowheads="1"/>
            </p:cNvSpPr>
            <p:nvPr/>
          </p:nvSpPr>
          <p:spPr bwMode="auto">
            <a:xfrm>
              <a:off x="6416676" y="2391161"/>
              <a:ext cx="15972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Erath</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63" name="Rectangle 342"/>
            <p:cNvSpPr>
              <a:spLocks noChangeArrowheads="1"/>
            </p:cNvSpPr>
            <p:nvPr/>
          </p:nvSpPr>
          <p:spPr bwMode="auto">
            <a:xfrm>
              <a:off x="6289676" y="3976688"/>
              <a:ext cx="17381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Bexar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64" name="Rectangle 343"/>
            <p:cNvSpPr>
              <a:spLocks noChangeArrowheads="1"/>
            </p:cNvSpPr>
            <p:nvPr/>
          </p:nvSpPr>
          <p:spPr bwMode="auto">
            <a:xfrm>
              <a:off x="5156273" y="1813778"/>
              <a:ext cx="13779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Kent</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65" name="Rectangle 344"/>
            <p:cNvSpPr>
              <a:spLocks noChangeArrowheads="1"/>
            </p:cNvSpPr>
            <p:nvPr/>
          </p:nvSpPr>
          <p:spPr bwMode="auto">
            <a:xfrm>
              <a:off x="8406627" y="1895307"/>
              <a:ext cx="15189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Cass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66" name="Rectangle 346"/>
            <p:cNvSpPr>
              <a:spLocks noChangeArrowheads="1"/>
            </p:cNvSpPr>
            <p:nvPr/>
          </p:nvSpPr>
          <p:spPr bwMode="auto">
            <a:xfrm>
              <a:off x="4626857" y="1804546"/>
              <a:ext cx="14562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L</a:t>
              </a:r>
              <a:r>
                <a:rPr lang="zh-CN" altLang="zh-CN" sz="533" dirty="0">
                  <a:solidFill>
                    <a:srgbClr val="000000"/>
                  </a:solidFill>
                  <a:latin typeface="Arial" panose="020B0604020202020204" pitchFamily="34" charset="0"/>
                  <a:ea typeface="宋体" pitchFamily="2" charset="-122"/>
                  <a:cs typeface="Arial" panose="020B0604020202020204" pitchFamily="34" charset="0"/>
                </a:rPr>
                <a:t>ynn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67" name="Rectangle 347"/>
            <p:cNvSpPr>
              <a:spLocks noChangeArrowheads="1"/>
            </p:cNvSpPr>
            <p:nvPr/>
          </p:nvSpPr>
          <p:spPr bwMode="auto">
            <a:xfrm>
              <a:off x="7516813" y="1816099"/>
              <a:ext cx="14249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Hunt</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68" name="Rectangle 348"/>
            <p:cNvSpPr>
              <a:spLocks noChangeArrowheads="1"/>
            </p:cNvSpPr>
            <p:nvPr/>
          </p:nvSpPr>
          <p:spPr bwMode="auto">
            <a:xfrm>
              <a:off x="6721475" y="1760539"/>
              <a:ext cx="1471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Wise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69" name="Rectangle 349"/>
            <p:cNvSpPr>
              <a:spLocks noChangeArrowheads="1"/>
            </p:cNvSpPr>
            <p:nvPr/>
          </p:nvSpPr>
          <p:spPr bwMode="auto">
            <a:xfrm>
              <a:off x="4362450" y="1247775"/>
              <a:ext cx="16911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Lamb</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70" name="Rectangle 350"/>
            <p:cNvSpPr>
              <a:spLocks noChangeArrowheads="1"/>
            </p:cNvSpPr>
            <p:nvPr/>
          </p:nvSpPr>
          <p:spPr bwMode="auto">
            <a:xfrm>
              <a:off x="4887913" y="1244600"/>
              <a:ext cx="16285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Floyd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71" name="Rectangle 351"/>
            <p:cNvSpPr>
              <a:spLocks noChangeArrowheads="1"/>
            </p:cNvSpPr>
            <p:nvPr/>
          </p:nvSpPr>
          <p:spPr bwMode="auto">
            <a:xfrm>
              <a:off x="5321300" y="4033838"/>
              <a:ext cx="20356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Kinney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72" name="Rectangle 352"/>
            <p:cNvSpPr>
              <a:spLocks noChangeArrowheads="1"/>
            </p:cNvSpPr>
            <p:nvPr/>
          </p:nvSpPr>
          <p:spPr bwMode="auto">
            <a:xfrm>
              <a:off x="8361363" y="3203575"/>
              <a:ext cx="4071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T</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73" name="Rectangle 353"/>
            <p:cNvSpPr>
              <a:spLocks noChangeArrowheads="1"/>
            </p:cNvSpPr>
            <p:nvPr/>
          </p:nvSpPr>
          <p:spPr bwMode="auto">
            <a:xfrm>
              <a:off x="8388351" y="3203575"/>
              <a:ext cx="10648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yler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74" name="Rectangle 354"/>
            <p:cNvSpPr>
              <a:spLocks noChangeArrowheads="1"/>
            </p:cNvSpPr>
            <p:nvPr/>
          </p:nvSpPr>
          <p:spPr bwMode="auto">
            <a:xfrm>
              <a:off x="6399213" y="5711826"/>
              <a:ext cx="22705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Hidalgo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75" name="Rectangle 355"/>
            <p:cNvSpPr>
              <a:spLocks noChangeArrowheads="1"/>
            </p:cNvSpPr>
            <p:nvPr/>
          </p:nvSpPr>
          <p:spPr bwMode="auto">
            <a:xfrm>
              <a:off x="8156576" y="2424114"/>
              <a:ext cx="15189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Rusk</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76" name="Rectangle 357"/>
            <p:cNvSpPr>
              <a:spLocks noChangeArrowheads="1"/>
            </p:cNvSpPr>
            <p:nvPr/>
          </p:nvSpPr>
          <p:spPr bwMode="auto">
            <a:xfrm>
              <a:off x="4364297" y="1795463"/>
              <a:ext cx="15502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T</a:t>
              </a:r>
              <a:r>
                <a:rPr lang="zh-CN" altLang="zh-CN" sz="533" dirty="0">
                  <a:solidFill>
                    <a:srgbClr val="000000"/>
                  </a:solidFill>
                  <a:latin typeface="Arial" panose="020B0604020202020204" pitchFamily="34" charset="0"/>
                  <a:ea typeface="宋体" pitchFamily="2" charset="-122"/>
                  <a:cs typeface="Arial" panose="020B0604020202020204" pitchFamily="34" charset="0"/>
                </a:rPr>
                <a:t>erry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77" name="Rectangle 358"/>
            <p:cNvSpPr>
              <a:spLocks noChangeArrowheads="1"/>
            </p:cNvSpPr>
            <p:nvPr/>
          </p:nvSpPr>
          <p:spPr bwMode="auto">
            <a:xfrm>
              <a:off x="5638013" y="4332286"/>
              <a:ext cx="20043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Zavala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78" name="Rectangle 359"/>
            <p:cNvSpPr>
              <a:spLocks noChangeArrowheads="1"/>
            </p:cNvSpPr>
            <p:nvPr/>
          </p:nvSpPr>
          <p:spPr bwMode="auto">
            <a:xfrm>
              <a:off x="5646738" y="4565650"/>
              <a:ext cx="2082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Dimmit</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79" name="Rectangle 360"/>
            <p:cNvSpPr>
              <a:spLocks noChangeArrowheads="1"/>
            </p:cNvSpPr>
            <p:nvPr/>
          </p:nvSpPr>
          <p:spPr bwMode="auto">
            <a:xfrm>
              <a:off x="5278438" y="2552700"/>
              <a:ext cx="15659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Coke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0" name="Rectangle 361"/>
            <p:cNvSpPr>
              <a:spLocks noChangeArrowheads="1"/>
            </p:cNvSpPr>
            <p:nvPr/>
          </p:nvSpPr>
          <p:spPr bwMode="auto">
            <a:xfrm>
              <a:off x="5626100" y="3368675"/>
              <a:ext cx="20356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Kimble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1" name="Rectangle 362"/>
            <p:cNvSpPr>
              <a:spLocks noChangeArrowheads="1"/>
            </p:cNvSpPr>
            <p:nvPr/>
          </p:nvSpPr>
          <p:spPr bwMode="auto">
            <a:xfrm>
              <a:off x="5678488" y="1528764"/>
              <a:ext cx="15189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Knox</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82" name="Rectangle 363"/>
            <p:cNvSpPr>
              <a:spLocks noChangeArrowheads="1"/>
            </p:cNvSpPr>
            <p:nvPr/>
          </p:nvSpPr>
          <p:spPr bwMode="auto">
            <a:xfrm>
              <a:off x="4184650" y="2305048"/>
              <a:ext cx="2599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Andrews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3" name="Rectangle 364"/>
            <p:cNvSpPr>
              <a:spLocks noChangeArrowheads="1"/>
            </p:cNvSpPr>
            <p:nvPr/>
          </p:nvSpPr>
          <p:spPr bwMode="auto">
            <a:xfrm>
              <a:off x="5969001" y="4030664"/>
              <a:ext cx="22079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Medina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84" name="Rectangle 365"/>
            <p:cNvSpPr>
              <a:spLocks noChangeArrowheads="1"/>
            </p:cNvSpPr>
            <p:nvPr/>
          </p:nvSpPr>
          <p:spPr bwMode="auto">
            <a:xfrm>
              <a:off x="4268788" y="2563813"/>
              <a:ext cx="15502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Ector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5" name="Rectangle 366"/>
            <p:cNvSpPr>
              <a:spLocks noChangeArrowheads="1"/>
            </p:cNvSpPr>
            <p:nvPr/>
          </p:nvSpPr>
          <p:spPr bwMode="auto">
            <a:xfrm>
              <a:off x="6191250" y="3249614"/>
              <a:ext cx="16442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Llano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6" name="Rectangle 367"/>
            <p:cNvSpPr>
              <a:spLocks noChangeArrowheads="1"/>
            </p:cNvSpPr>
            <p:nvPr/>
          </p:nvSpPr>
          <p:spPr bwMode="auto">
            <a:xfrm>
              <a:off x="5964239" y="4611689"/>
              <a:ext cx="2411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La Salle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7" name="Rectangle 368"/>
            <p:cNvSpPr>
              <a:spLocks noChangeArrowheads="1"/>
            </p:cNvSpPr>
            <p:nvPr/>
          </p:nvSpPr>
          <p:spPr bwMode="auto">
            <a:xfrm>
              <a:off x="8108950" y="3570289"/>
              <a:ext cx="20043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Liberty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8" name="Rectangle 369"/>
            <p:cNvSpPr>
              <a:spLocks noChangeArrowheads="1"/>
            </p:cNvSpPr>
            <p:nvPr/>
          </p:nvSpPr>
          <p:spPr bwMode="auto">
            <a:xfrm>
              <a:off x="7935914" y="2265363"/>
              <a:ext cx="17068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Smith</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9" name="Rectangle 370"/>
            <p:cNvSpPr>
              <a:spLocks noChangeArrowheads="1"/>
            </p:cNvSpPr>
            <p:nvPr/>
          </p:nvSpPr>
          <p:spPr bwMode="auto">
            <a:xfrm>
              <a:off x="4586288" y="431800"/>
              <a:ext cx="17851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Potter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90" name="Rectangle 371"/>
            <p:cNvSpPr>
              <a:spLocks noChangeArrowheads="1"/>
            </p:cNvSpPr>
            <p:nvPr/>
          </p:nvSpPr>
          <p:spPr bwMode="auto">
            <a:xfrm>
              <a:off x="7051675" y="3197226"/>
              <a:ext cx="17851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Milam</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91" name="Rectangle 372"/>
            <p:cNvSpPr>
              <a:spLocks noChangeArrowheads="1"/>
            </p:cNvSpPr>
            <p:nvPr/>
          </p:nvSpPr>
          <p:spPr bwMode="auto">
            <a:xfrm>
              <a:off x="6243638" y="2771773"/>
              <a:ext cx="13153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Mills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92" name="Rectangle 374"/>
            <p:cNvSpPr>
              <a:spLocks noChangeArrowheads="1"/>
            </p:cNvSpPr>
            <p:nvPr/>
          </p:nvSpPr>
          <p:spPr bwMode="auto">
            <a:xfrm>
              <a:off x="6669089" y="3478213"/>
              <a:ext cx="18007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T</a:t>
              </a:r>
              <a:r>
                <a:rPr lang="zh-CN" altLang="zh-CN" sz="533" dirty="0">
                  <a:solidFill>
                    <a:srgbClr val="000000"/>
                  </a:solidFill>
                  <a:latin typeface="Arial" panose="020B0604020202020204" pitchFamily="34" charset="0"/>
                  <a:ea typeface="宋体" pitchFamily="2" charset="-122"/>
                  <a:cs typeface="Arial" panose="020B0604020202020204" pitchFamily="34" charset="0"/>
                </a:rPr>
                <a:t>ravis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93" name="Rectangle 375"/>
            <p:cNvSpPr>
              <a:spLocks noChangeArrowheads="1"/>
            </p:cNvSpPr>
            <p:nvPr/>
          </p:nvSpPr>
          <p:spPr bwMode="auto">
            <a:xfrm>
              <a:off x="7100889" y="3478213"/>
              <a:ext cx="11274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Lee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94" name="Rectangle 376"/>
            <p:cNvSpPr>
              <a:spLocks noChangeArrowheads="1"/>
            </p:cNvSpPr>
            <p:nvPr/>
          </p:nvSpPr>
          <p:spPr bwMode="auto">
            <a:xfrm>
              <a:off x="6677471" y="5446713"/>
              <a:ext cx="22705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Kenedy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95" name="Rectangle 377"/>
            <p:cNvSpPr>
              <a:spLocks noChangeArrowheads="1"/>
            </p:cNvSpPr>
            <p:nvPr/>
          </p:nvSpPr>
          <p:spPr bwMode="auto">
            <a:xfrm>
              <a:off x="7754938" y="4125912"/>
              <a:ext cx="24741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Brazoria</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96" name="Rectangle 378"/>
            <p:cNvSpPr>
              <a:spLocks noChangeArrowheads="1"/>
            </p:cNvSpPr>
            <p:nvPr/>
          </p:nvSpPr>
          <p:spPr bwMode="auto">
            <a:xfrm>
              <a:off x="7259638" y="1779588"/>
              <a:ext cx="16598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Collin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97" name="Rectangle 379"/>
            <p:cNvSpPr>
              <a:spLocks noChangeArrowheads="1"/>
            </p:cNvSpPr>
            <p:nvPr/>
          </p:nvSpPr>
          <p:spPr bwMode="auto">
            <a:xfrm>
              <a:off x="5395913" y="1241426"/>
              <a:ext cx="17538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Cottle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98" name="Rectangle 380"/>
            <p:cNvSpPr>
              <a:spLocks noChangeArrowheads="1"/>
            </p:cNvSpPr>
            <p:nvPr/>
          </p:nvSpPr>
          <p:spPr bwMode="auto">
            <a:xfrm>
              <a:off x="7083425" y="2927351"/>
              <a:ext cx="13936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Falls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99" name="Rectangle 381"/>
            <p:cNvSpPr>
              <a:spLocks noChangeArrowheads="1"/>
            </p:cNvSpPr>
            <p:nvPr/>
          </p:nvSpPr>
          <p:spPr bwMode="auto">
            <a:xfrm>
              <a:off x="5592838" y="2085094"/>
              <a:ext cx="17851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Jones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00" name="Rectangle 382"/>
            <p:cNvSpPr>
              <a:spLocks noChangeArrowheads="1"/>
            </p:cNvSpPr>
            <p:nvPr/>
          </p:nvSpPr>
          <p:spPr bwMode="auto">
            <a:xfrm>
              <a:off x="5138739" y="1244600"/>
              <a:ext cx="19730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Motley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01" name="Rectangle 383"/>
            <p:cNvSpPr>
              <a:spLocks noChangeArrowheads="1"/>
            </p:cNvSpPr>
            <p:nvPr/>
          </p:nvSpPr>
          <p:spPr bwMode="auto">
            <a:xfrm>
              <a:off x="5332414" y="2308225"/>
              <a:ext cx="17538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Nolan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02" name="Rectangle 385"/>
            <p:cNvSpPr>
              <a:spLocks noChangeArrowheads="1"/>
            </p:cNvSpPr>
            <p:nvPr/>
          </p:nvSpPr>
          <p:spPr bwMode="auto">
            <a:xfrm>
              <a:off x="3987799" y="2781103"/>
              <a:ext cx="15972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W</a:t>
              </a:r>
              <a:r>
                <a:rPr lang="zh-CN" altLang="zh-CN" sz="533" dirty="0">
                  <a:solidFill>
                    <a:srgbClr val="000000"/>
                  </a:solidFill>
                  <a:latin typeface="Arial" panose="020B0604020202020204" pitchFamily="34" charset="0"/>
                  <a:ea typeface="宋体" pitchFamily="2" charset="-122"/>
                  <a:cs typeface="Arial" panose="020B0604020202020204" pitchFamily="34" charset="0"/>
                </a:rPr>
                <a:t>ard</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03" name="Rectangle 386"/>
            <p:cNvSpPr>
              <a:spLocks noChangeArrowheads="1"/>
            </p:cNvSpPr>
            <p:nvPr/>
          </p:nvSpPr>
          <p:spPr bwMode="auto">
            <a:xfrm>
              <a:off x="8343900" y="1633538"/>
              <a:ext cx="18164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Bowie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04" name="Rectangle 387"/>
            <p:cNvSpPr>
              <a:spLocks noChangeArrowheads="1"/>
            </p:cNvSpPr>
            <p:nvPr/>
          </p:nvSpPr>
          <p:spPr bwMode="auto">
            <a:xfrm>
              <a:off x="4576764" y="134143"/>
              <a:ext cx="1910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Moore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05" name="Rectangle 388"/>
            <p:cNvSpPr>
              <a:spLocks noChangeArrowheads="1"/>
            </p:cNvSpPr>
            <p:nvPr/>
          </p:nvSpPr>
          <p:spPr bwMode="auto">
            <a:xfrm>
              <a:off x="5589588" y="2308225"/>
              <a:ext cx="4071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T</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06" name="Rectangle 389"/>
            <p:cNvSpPr>
              <a:spLocks noChangeArrowheads="1"/>
            </p:cNvSpPr>
            <p:nvPr/>
          </p:nvSpPr>
          <p:spPr bwMode="auto">
            <a:xfrm>
              <a:off x="5614989" y="2308225"/>
              <a:ext cx="14406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aylor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07" name="Rectangle 390"/>
            <p:cNvSpPr>
              <a:spLocks noChangeArrowheads="1"/>
            </p:cNvSpPr>
            <p:nvPr/>
          </p:nvSpPr>
          <p:spPr bwMode="auto">
            <a:xfrm>
              <a:off x="7747001" y="1489075"/>
              <a:ext cx="1910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Lamar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08" name="Rectangle 392"/>
            <p:cNvSpPr>
              <a:spLocks noChangeArrowheads="1"/>
            </p:cNvSpPr>
            <p:nvPr/>
          </p:nvSpPr>
          <p:spPr bwMode="auto">
            <a:xfrm>
              <a:off x="6201216" y="1841765"/>
              <a:ext cx="1941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Y</a:t>
              </a:r>
              <a:r>
                <a:rPr lang="zh-CN" altLang="zh-CN" sz="533" dirty="0">
                  <a:solidFill>
                    <a:srgbClr val="000000"/>
                  </a:solidFill>
                  <a:latin typeface="Arial" panose="020B0604020202020204" pitchFamily="34" charset="0"/>
                  <a:ea typeface="宋体" pitchFamily="2" charset="-122"/>
                  <a:cs typeface="Arial" panose="020B0604020202020204" pitchFamily="34" charset="0"/>
                </a:rPr>
                <a:t>oung</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09" name="Rectangle 393"/>
            <p:cNvSpPr>
              <a:spLocks noChangeArrowheads="1"/>
            </p:cNvSpPr>
            <p:nvPr/>
          </p:nvSpPr>
          <p:spPr bwMode="auto">
            <a:xfrm>
              <a:off x="4884739" y="1782763"/>
              <a:ext cx="18164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Garza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10" name="Rectangle 394"/>
            <p:cNvSpPr>
              <a:spLocks noChangeArrowheads="1"/>
            </p:cNvSpPr>
            <p:nvPr/>
          </p:nvSpPr>
          <p:spPr bwMode="auto">
            <a:xfrm>
              <a:off x="6427788" y="3179763"/>
              <a:ext cx="19730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Burnet</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11" name="Rectangle 395"/>
            <p:cNvSpPr>
              <a:spLocks noChangeArrowheads="1"/>
            </p:cNvSpPr>
            <p:nvPr/>
          </p:nvSpPr>
          <p:spPr bwMode="auto">
            <a:xfrm>
              <a:off x="6043613" y="2616198"/>
              <a:ext cx="18947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Brown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12" name="Rectangle 396"/>
            <p:cNvSpPr>
              <a:spLocks noChangeArrowheads="1"/>
            </p:cNvSpPr>
            <p:nvPr/>
          </p:nvSpPr>
          <p:spPr bwMode="auto">
            <a:xfrm>
              <a:off x="6629401" y="2844800"/>
              <a:ext cx="20669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Coryell</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13" name="Rectangle 397"/>
            <p:cNvSpPr>
              <a:spLocks noChangeArrowheads="1"/>
            </p:cNvSpPr>
            <p:nvPr/>
          </p:nvSpPr>
          <p:spPr bwMode="auto">
            <a:xfrm>
              <a:off x="7137401" y="2065300"/>
              <a:ext cx="18477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Dallas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14" name="Rectangle 398"/>
            <p:cNvSpPr>
              <a:spLocks noChangeArrowheads="1"/>
            </p:cNvSpPr>
            <p:nvPr/>
          </p:nvSpPr>
          <p:spPr bwMode="auto">
            <a:xfrm>
              <a:off x="4552950" y="2305048"/>
              <a:ext cx="18634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Martin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15" name="Rectangle 399"/>
            <p:cNvSpPr>
              <a:spLocks noChangeArrowheads="1"/>
            </p:cNvSpPr>
            <p:nvPr/>
          </p:nvSpPr>
          <p:spPr bwMode="auto">
            <a:xfrm>
              <a:off x="4752975" y="2860675"/>
              <a:ext cx="23645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Reagan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16" name="Rectangle 400"/>
            <p:cNvSpPr>
              <a:spLocks noChangeArrowheads="1"/>
            </p:cNvSpPr>
            <p:nvPr/>
          </p:nvSpPr>
          <p:spPr bwMode="auto">
            <a:xfrm>
              <a:off x="5321522" y="2075716"/>
              <a:ext cx="18477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Fisher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17" name="Rectangle 401"/>
            <p:cNvSpPr>
              <a:spLocks noChangeArrowheads="1"/>
            </p:cNvSpPr>
            <p:nvPr/>
          </p:nvSpPr>
          <p:spPr bwMode="auto">
            <a:xfrm>
              <a:off x="5924550" y="1522413"/>
              <a:ext cx="18790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Baylor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18" name="Rectangle 402"/>
            <p:cNvSpPr>
              <a:spLocks noChangeArrowheads="1"/>
            </p:cNvSpPr>
            <p:nvPr/>
          </p:nvSpPr>
          <p:spPr bwMode="auto">
            <a:xfrm>
              <a:off x="7821613" y="2887663"/>
              <a:ext cx="25054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Houston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19" name="Rectangle 403"/>
            <p:cNvSpPr>
              <a:spLocks noChangeArrowheads="1"/>
            </p:cNvSpPr>
            <p:nvPr/>
          </p:nvSpPr>
          <p:spPr bwMode="auto">
            <a:xfrm>
              <a:off x="6188075" y="1522413"/>
              <a:ext cx="19573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Archer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20" name="Rectangle 404"/>
            <p:cNvSpPr>
              <a:spLocks noChangeArrowheads="1"/>
            </p:cNvSpPr>
            <p:nvPr/>
          </p:nvSpPr>
          <p:spPr bwMode="auto">
            <a:xfrm>
              <a:off x="5648326" y="3756024"/>
              <a:ext cx="13779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Real</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21" name="Rectangle 405"/>
            <p:cNvSpPr>
              <a:spLocks noChangeArrowheads="1"/>
            </p:cNvSpPr>
            <p:nvPr/>
          </p:nvSpPr>
          <p:spPr bwMode="auto">
            <a:xfrm>
              <a:off x="4173538" y="701675"/>
              <a:ext cx="3319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Deaf Smith</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22" name="Rectangle 406"/>
            <p:cNvSpPr>
              <a:spLocks noChangeArrowheads="1"/>
            </p:cNvSpPr>
            <p:nvPr/>
          </p:nvSpPr>
          <p:spPr bwMode="auto">
            <a:xfrm>
              <a:off x="4394200" y="966788"/>
              <a:ext cx="19730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Castro</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23" name="Rectangle 407"/>
            <p:cNvSpPr>
              <a:spLocks noChangeArrowheads="1"/>
            </p:cNvSpPr>
            <p:nvPr/>
          </p:nvSpPr>
          <p:spPr bwMode="auto">
            <a:xfrm>
              <a:off x="6927851" y="1539139"/>
              <a:ext cx="1941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Cooke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24" name="Rectangle 408"/>
            <p:cNvSpPr>
              <a:spLocks noChangeArrowheads="1"/>
            </p:cNvSpPr>
            <p:nvPr/>
          </p:nvSpPr>
          <p:spPr bwMode="auto">
            <a:xfrm>
              <a:off x="5116513" y="665641"/>
              <a:ext cx="2082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Donley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25" name="Rectangle 409"/>
            <p:cNvSpPr>
              <a:spLocks noChangeArrowheads="1"/>
            </p:cNvSpPr>
            <p:nvPr/>
          </p:nvSpPr>
          <p:spPr bwMode="auto">
            <a:xfrm>
              <a:off x="5062684" y="2069438"/>
              <a:ext cx="1910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Scurry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26" name="Rectangle 410"/>
            <p:cNvSpPr>
              <a:spLocks noChangeArrowheads="1"/>
            </p:cNvSpPr>
            <p:nvPr/>
          </p:nvSpPr>
          <p:spPr bwMode="auto">
            <a:xfrm>
              <a:off x="5773739" y="2662238"/>
              <a:ext cx="26933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Coleman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27" name="Rectangle 411"/>
            <p:cNvSpPr>
              <a:spLocks noChangeArrowheads="1"/>
            </p:cNvSpPr>
            <p:nvPr/>
          </p:nvSpPr>
          <p:spPr bwMode="auto">
            <a:xfrm>
              <a:off x="4114799" y="1247775"/>
              <a:ext cx="18007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Bailey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28" name="Rectangle 412"/>
            <p:cNvSpPr>
              <a:spLocks noChangeArrowheads="1"/>
            </p:cNvSpPr>
            <p:nvPr/>
          </p:nvSpPr>
          <p:spPr bwMode="auto">
            <a:xfrm>
              <a:off x="8501156" y="3133725"/>
              <a:ext cx="20043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Jasper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29" name="Rectangle 413"/>
            <p:cNvSpPr>
              <a:spLocks noChangeArrowheads="1"/>
            </p:cNvSpPr>
            <p:nvPr/>
          </p:nvSpPr>
          <p:spPr bwMode="auto">
            <a:xfrm>
              <a:off x="6629401" y="1986846"/>
              <a:ext cx="19573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Parker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30" name="Rectangle 414"/>
            <p:cNvSpPr>
              <a:spLocks noChangeArrowheads="1"/>
            </p:cNvSpPr>
            <p:nvPr/>
          </p:nvSpPr>
          <p:spPr bwMode="auto">
            <a:xfrm>
              <a:off x="4841876" y="431800"/>
              <a:ext cx="2160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Carson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31" name="Rectangle 415"/>
            <p:cNvSpPr>
              <a:spLocks noChangeArrowheads="1"/>
            </p:cNvSpPr>
            <p:nvPr/>
          </p:nvSpPr>
          <p:spPr bwMode="auto">
            <a:xfrm>
              <a:off x="5932488" y="5334440"/>
              <a:ext cx="20983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Zapata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32" name="Rectangle 417"/>
            <p:cNvSpPr>
              <a:spLocks noChangeArrowheads="1"/>
            </p:cNvSpPr>
            <p:nvPr/>
          </p:nvSpPr>
          <p:spPr bwMode="auto">
            <a:xfrm>
              <a:off x="5249539" y="2820982"/>
              <a:ext cx="33980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T</a:t>
              </a:r>
              <a:r>
                <a:rPr lang="zh-CN" altLang="zh-CN" sz="533" dirty="0">
                  <a:solidFill>
                    <a:srgbClr val="000000"/>
                  </a:solidFill>
                  <a:latin typeface="Arial" panose="020B0604020202020204" pitchFamily="34" charset="0"/>
                  <a:ea typeface="宋体" pitchFamily="2" charset="-122"/>
                  <a:cs typeface="Arial" panose="020B0604020202020204" pitchFamily="34" charset="0"/>
                </a:rPr>
                <a:t>om Green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33" name="Rectangle 418"/>
            <p:cNvSpPr>
              <a:spLocks noChangeArrowheads="1"/>
            </p:cNvSpPr>
            <p:nvPr/>
          </p:nvSpPr>
          <p:spPr bwMode="auto">
            <a:xfrm>
              <a:off x="7277100" y="2460623"/>
              <a:ext cx="23801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Navarro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34" name="Rectangle 419"/>
            <p:cNvSpPr>
              <a:spLocks noChangeArrowheads="1"/>
            </p:cNvSpPr>
            <p:nvPr/>
          </p:nvSpPr>
          <p:spPr bwMode="auto">
            <a:xfrm>
              <a:off x="6967538" y="1770064"/>
              <a:ext cx="21766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Denton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35" name="Rectangle 420"/>
            <p:cNvSpPr>
              <a:spLocks noChangeArrowheads="1"/>
            </p:cNvSpPr>
            <p:nvPr/>
          </p:nvSpPr>
          <p:spPr bwMode="auto">
            <a:xfrm>
              <a:off x="7472363" y="1535113"/>
              <a:ext cx="20513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Fannin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36" name="Rectangle 421"/>
            <p:cNvSpPr>
              <a:spLocks noChangeArrowheads="1"/>
            </p:cNvSpPr>
            <p:nvPr/>
          </p:nvSpPr>
          <p:spPr bwMode="auto">
            <a:xfrm>
              <a:off x="5918200" y="3240089"/>
              <a:ext cx="20200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Mason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37" name="Rectangle 422"/>
            <p:cNvSpPr>
              <a:spLocks noChangeArrowheads="1"/>
            </p:cNvSpPr>
            <p:nvPr/>
          </p:nvSpPr>
          <p:spPr bwMode="auto">
            <a:xfrm>
              <a:off x="5307346" y="4373563"/>
              <a:ext cx="26620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Maverick</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38" name="Rectangle 423"/>
            <p:cNvSpPr>
              <a:spLocks noChangeArrowheads="1"/>
            </p:cNvSpPr>
            <p:nvPr/>
          </p:nvSpPr>
          <p:spPr bwMode="auto">
            <a:xfrm>
              <a:off x="4857750" y="1566068"/>
              <a:ext cx="21139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Crosby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39" name="Rectangle 424"/>
            <p:cNvSpPr>
              <a:spLocks noChangeArrowheads="1"/>
            </p:cNvSpPr>
            <p:nvPr/>
          </p:nvSpPr>
          <p:spPr bwMode="auto">
            <a:xfrm>
              <a:off x="6689726" y="2546349"/>
              <a:ext cx="22705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Bosque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40" name="Rectangle 425"/>
            <p:cNvSpPr>
              <a:spLocks noChangeArrowheads="1"/>
            </p:cNvSpPr>
            <p:nvPr/>
          </p:nvSpPr>
          <p:spPr bwMode="auto">
            <a:xfrm>
              <a:off x="8342313" y="3465514"/>
              <a:ext cx="19730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Hardin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41" name="Rectangle 426"/>
            <p:cNvSpPr>
              <a:spLocks noChangeArrowheads="1"/>
            </p:cNvSpPr>
            <p:nvPr/>
          </p:nvSpPr>
          <p:spPr bwMode="auto">
            <a:xfrm>
              <a:off x="2324465" y="2589211"/>
              <a:ext cx="22862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El Paso</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42" name="Rectangle 428"/>
            <p:cNvSpPr>
              <a:spLocks noChangeArrowheads="1"/>
            </p:cNvSpPr>
            <p:nvPr/>
          </p:nvSpPr>
          <p:spPr bwMode="auto">
            <a:xfrm>
              <a:off x="6863373" y="2058567"/>
              <a:ext cx="2160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T</a:t>
              </a:r>
              <a:r>
                <a:rPr lang="zh-CN" altLang="zh-CN" sz="533" dirty="0">
                  <a:solidFill>
                    <a:srgbClr val="000000"/>
                  </a:solidFill>
                  <a:latin typeface="Arial" panose="020B0604020202020204" pitchFamily="34" charset="0"/>
                  <a:ea typeface="宋体" pitchFamily="2" charset="-122"/>
                  <a:cs typeface="Arial" panose="020B0604020202020204" pitchFamily="34" charset="0"/>
                </a:rPr>
                <a:t>arrant</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43" name="Rectangle 429"/>
            <p:cNvSpPr>
              <a:spLocks noChangeArrowheads="1"/>
            </p:cNvSpPr>
            <p:nvPr/>
          </p:nvSpPr>
          <p:spPr bwMode="auto">
            <a:xfrm>
              <a:off x="4558281" y="670719"/>
              <a:ext cx="22705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Randall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44" name="Rectangle 430"/>
            <p:cNvSpPr>
              <a:spLocks noChangeArrowheads="1"/>
            </p:cNvSpPr>
            <p:nvPr/>
          </p:nvSpPr>
          <p:spPr bwMode="auto">
            <a:xfrm>
              <a:off x="5088739" y="140590"/>
              <a:ext cx="23488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Roberts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45" name="Rectangle 431"/>
            <p:cNvSpPr>
              <a:spLocks noChangeArrowheads="1"/>
            </p:cNvSpPr>
            <p:nvPr/>
          </p:nvSpPr>
          <p:spPr bwMode="auto">
            <a:xfrm>
              <a:off x="5522913" y="2586038"/>
              <a:ext cx="24584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Runnels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46" name="Rectangle 432"/>
            <p:cNvSpPr>
              <a:spLocks noChangeArrowheads="1"/>
            </p:cNvSpPr>
            <p:nvPr/>
          </p:nvSpPr>
          <p:spPr bwMode="auto">
            <a:xfrm>
              <a:off x="6530975" y="3627438"/>
              <a:ext cx="15189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Hays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47" name="Rectangle 433"/>
            <p:cNvSpPr>
              <a:spLocks noChangeArrowheads="1"/>
            </p:cNvSpPr>
            <p:nvPr/>
          </p:nvSpPr>
          <p:spPr bwMode="auto">
            <a:xfrm>
              <a:off x="4899593" y="942973"/>
              <a:ext cx="22079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Briscoe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48" name="Rectangle 434"/>
            <p:cNvSpPr>
              <a:spLocks noChangeArrowheads="1"/>
            </p:cNvSpPr>
            <p:nvPr/>
          </p:nvSpPr>
          <p:spPr bwMode="auto">
            <a:xfrm>
              <a:off x="6865938" y="4189413"/>
              <a:ext cx="20043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DeWitt</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49" name="Rectangle 435"/>
            <p:cNvSpPr>
              <a:spLocks noChangeArrowheads="1"/>
            </p:cNvSpPr>
            <p:nvPr/>
          </p:nvSpPr>
          <p:spPr bwMode="auto">
            <a:xfrm>
              <a:off x="4122738" y="966788"/>
              <a:ext cx="21922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Parmer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50" name="Rectangle 436"/>
            <p:cNvSpPr>
              <a:spLocks noChangeArrowheads="1"/>
            </p:cNvSpPr>
            <p:nvPr/>
          </p:nvSpPr>
          <p:spPr bwMode="auto">
            <a:xfrm>
              <a:off x="4805363" y="2044700"/>
              <a:ext cx="2160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Borden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51" name="Rectangle 437"/>
            <p:cNvSpPr>
              <a:spLocks noChangeArrowheads="1"/>
            </p:cNvSpPr>
            <p:nvPr/>
          </p:nvSpPr>
          <p:spPr bwMode="auto">
            <a:xfrm>
              <a:off x="7065963" y="4016375"/>
              <a:ext cx="2160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Lavaca</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52" name="Rectangle 438"/>
            <p:cNvSpPr>
              <a:spLocks noChangeArrowheads="1"/>
            </p:cNvSpPr>
            <p:nvPr/>
          </p:nvSpPr>
          <p:spPr bwMode="auto">
            <a:xfrm>
              <a:off x="5648471" y="1847968"/>
              <a:ext cx="21766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Haskell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53" name="Rectangle 439"/>
            <p:cNvSpPr>
              <a:spLocks noChangeArrowheads="1"/>
            </p:cNvSpPr>
            <p:nvPr/>
          </p:nvSpPr>
          <p:spPr bwMode="auto">
            <a:xfrm>
              <a:off x="4259263" y="2824161"/>
              <a:ext cx="18321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Crane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54" name="Rectangle 440"/>
            <p:cNvSpPr>
              <a:spLocks noChangeArrowheads="1"/>
            </p:cNvSpPr>
            <p:nvPr/>
          </p:nvSpPr>
          <p:spPr bwMode="auto">
            <a:xfrm>
              <a:off x="5586413" y="2886076"/>
              <a:ext cx="23175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Concho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55" name="Rectangle 441"/>
            <p:cNvSpPr>
              <a:spLocks noChangeArrowheads="1"/>
            </p:cNvSpPr>
            <p:nvPr/>
          </p:nvSpPr>
          <p:spPr bwMode="auto">
            <a:xfrm>
              <a:off x="5656263" y="1314450"/>
              <a:ext cx="17538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Foard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56" name="Rectangle 442"/>
            <p:cNvSpPr>
              <a:spLocks noChangeArrowheads="1"/>
            </p:cNvSpPr>
            <p:nvPr/>
          </p:nvSpPr>
          <p:spPr bwMode="auto">
            <a:xfrm>
              <a:off x="6238875" y="4291012"/>
              <a:ext cx="27403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Atascosa</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57" name="Rectangle 443"/>
            <p:cNvSpPr>
              <a:spLocks noChangeArrowheads="1"/>
            </p:cNvSpPr>
            <p:nvPr/>
          </p:nvSpPr>
          <p:spPr bwMode="auto">
            <a:xfrm>
              <a:off x="6811963" y="4427537"/>
              <a:ext cx="19260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Goliad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58" name="Rectangle 444"/>
            <p:cNvSpPr>
              <a:spLocks noChangeArrowheads="1"/>
            </p:cNvSpPr>
            <p:nvPr/>
          </p:nvSpPr>
          <p:spPr bwMode="auto">
            <a:xfrm>
              <a:off x="6453187" y="5362572"/>
              <a:ext cx="20669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Brooks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59" name="Rectangle 445"/>
            <p:cNvSpPr>
              <a:spLocks noChangeArrowheads="1"/>
            </p:cNvSpPr>
            <p:nvPr/>
          </p:nvSpPr>
          <p:spPr bwMode="auto">
            <a:xfrm>
              <a:off x="7062789" y="3732213"/>
              <a:ext cx="22392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Fayette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60" name="Rectangle 446"/>
            <p:cNvSpPr>
              <a:spLocks noChangeArrowheads="1"/>
            </p:cNvSpPr>
            <p:nvPr/>
          </p:nvSpPr>
          <p:spPr bwMode="auto">
            <a:xfrm>
              <a:off x="5218113" y="3135314"/>
              <a:ext cx="3100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Schleicher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61" name="Rectangle 447"/>
            <p:cNvSpPr>
              <a:spLocks noChangeArrowheads="1"/>
            </p:cNvSpPr>
            <p:nvPr/>
          </p:nvSpPr>
          <p:spPr bwMode="auto">
            <a:xfrm>
              <a:off x="7408863" y="4076699"/>
              <a:ext cx="25367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Wharton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62" name="Rectangle 449"/>
            <p:cNvSpPr>
              <a:spLocks noChangeArrowheads="1"/>
            </p:cNvSpPr>
            <p:nvPr/>
          </p:nvSpPr>
          <p:spPr bwMode="auto">
            <a:xfrm>
              <a:off x="7854197" y="2027127"/>
              <a:ext cx="17538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W</a:t>
              </a:r>
              <a:r>
                <a:rPr lang="zh-CN" altLang="zh-CN" sz="533" dirty="0">
                  <a:solidFill>
                    <a:srgbClr val="000000"/>
                  </a:solidFill>
                  <a:latin typeface="Arial" panose="020B0604020202020204" pitchFamily="34" charset="0"/>
                  <a:ea typeface="宋体" pitchFamily="2" charset="-122"/>
                  <a:cs typeface="Arial" panose="020B0604020202020204" pitchFamily="34" charset="0"/>
                </a:rPr>
                <a:t>ood</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63" name="Rectangle 450"/>
            <p:cNvSpPr>
              <a:spLocks noChangeArrowheads="1"/>
            </p:cNvSpPr>
            <p:nvPr/>
          </p:nvSpPr>
          <p:spPr bwMode="auto">
            <a:xfrm>
              <a:off x="5057774" y="2305048"/>
              <a:ext cx="22548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Mitchell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64" name="Rectangle 451"/>
            <p:cNvSpPr>
              <a:spLocks noChangeArrowheads="1"/>
            </p:cNvSpPr>
            <p:nvPr/>
          </p:nvSpPr>
          <p:spPr bwMode="auto">
            <a:xfrm>
              <a:off x="8461375" y="2603501"/>
              <a:ext cx="20356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Shelby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65" name="Rectangle 452"/>
            <p:cNvSpPr>
              <a:spLocks noChangeArrowheads="1"/>
            </p:cNvSpPr>
            <p:nvPr/>
          </p:nvSpPr>
          <p:spPr bwMode="auto">
            <a:xfrm>
              <a:off x="4986337" y="2638985"/>
              <a:ext cx="22548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Sterling</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66" name="Rectangle 453"/>
            <p:cNvSpPr>
              <a:spLocks noChangeArrowheads="1"/>
            </p:cNvSpPr>
            <p:nvPr/>
          </p:nvSpPr>
          <p:spPr bwMode="auto">
            <a:xfrm>
              <a:off x="7164830" y="1488076"/>
              <a:ext cx="25211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Grayson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67" name="Rectangle 454"/>
            <p:cNvSpPr>
              <a:spLocks noChangeArrowheads="1"/>
            </p:cNvSpPr>
            <p:nvPr/>
          </p:nvSpPr>
          <p:spPr bwMode="auto">
            <a:xfrm>
              <a:off x="4621212" y="998839"/>
              <a:ext cx="23645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Swisher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68" name="Rectangle 455"/>
            <p:cNvSpPr>
              <a:spLocks noChangeArrowheads="1"/>
            </p:cNvSpPr>
            <p:nvPr/>
          </p:nvSpPr>
          <p:spPr bwMode="auto">
            <a:xfrm>
              <a:off x="6034088" y="3475038"/>
              <a:ext cx="25367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Gillespie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69" name="Rectangle 456"/>
            <p:cNvSpPr>
              <a:spLocks noChangeArrowheads="1"/>
            </p:cNvSpPr>
            <p:nvPr/>
          </p:nvSpPr>
          <p:spPr bwMode="auto">
            <a:xfrm>
              <a:off x="5375275" y="431800"/>
              <a:ext cx="24897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Wheeler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70" name="Rectangle 457"/>
            <p:cNvSpPr>
              <a:spLocks noChangeArrowheads="1"/>
            </p:cNvSpPr>
            <p:nvPr/>
          </p:nvSpPr>
          <p:spPr bwMode="auto">
            <a:xfrm>
              <a:off x="4338638" y="1575593"/>
              <a:ext cx="23645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Hockley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71" name="Rectangle 458"/>
            <p:cNvSpPr>
              <a:spLocks noChangeArrowheads="1"/>
            </p:cNvSpPr>
            <p:nvPr/>
          </p:nvSpPr>
          <p:spPr bwMode="auto">
            <a:xfrm>
              <a:off x="8380413" y="2409823"/>
              <a:ext cx="2082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Panola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72" name="Rectangle 459"/>
            <p:cNvSpPr>
              <a:spLocks noChangeArrowheads="1"/>
            </p:cNvSpPr>
            <p:nvPr/>
          </p:nvSpPr>
          <p:spPr bwMode="auto">
            <a:xfrm>
              <a:off x="4795838" y="2305048"/>
              <a:ext cx="23175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Howard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73" name="Rectangle 460"/>
            <p:cNvSpPr>
              <a:spLocks noChangeArrowheads="1"/>
            </p:cNvSpPr>
            <p:nvPr/>
          </p:nvSpPr>
          <p:spPr bwMode="auto">
            <a:xfrm>
              <a:off x="5111260" y="1501019"/>
              <a:ext cx="23645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Dickens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74" name="Rectangle 461"/>
            <p:cNvSpPr>
              <a:spLocks noChangeArrowheads="1"/>
            </p:cNvSpPr>
            <p:nvPr/>
          </p:nvSpPr>
          <p:spPr bwMode="auto">
            <a:xfrm>
              <a:off x="7978775" y="3022599"/>
              <a:ext cx="4071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T</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75" name="Rectangle 462"/>
            <p:cNvSpPr>
              <a:spLocks noChangeArrowheads="1"/>
            </p:cNvSpPr>
            <p:nvPr/>
          </p:nvSpPr>
          <p:spPr bwMode="auto">
            <a:xfrm>
              <a:off x="8007350" y="3022599"/>
              <a:ext cx="13936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rinity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76" name="Rectangle 463"/>
            <p:cNvSpPr>
              <a:spLocks noChangeArrowheads="1"/>
            </p:cNvSpPr>
            <p:nvPr/>
          </p:nvSpPr>
          <p:spPr bwMode="auto">
            <a:xfrm>
              <a:off x="5588000" y="3135314"/>
              <a:ext cx="22862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Menard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77" name="Rectangle 464"/>
            <p:cNvSpPr>
              <a:spLocks noChangeArrowheads="1"/>
            </p:cNvSpPr>
            <p:nvPr/>
          </p:nvSpPr>
          <p:spPr bwMode="auto">
            <a:xfrm>
              <a:off x="4486276" y="2603501"/>
              <a:ext cx="23488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Midland</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78" name="Rectangle 465"/>
            <p:cNvSpPr>
              <a:spLocks noChangeArrowheads="1"/>
            </p:cNvSpPr>
            <p:nvPr/>
          </p:nvSpPr>
          <p:spPr bwMode="auto">
            <a:xfrm>
              <a:off x="5366521" y="198033"/>
              <a:ext cx="2599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Hemphill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79" name="Rectangle 466"/>
            <p:cNvSpPr>
              <a:spLocks noChangeArrowheads="1"/>
            </p:cNvSpPr>
            <p:nvPr/>
          </p:nvSpPr>
          <p:spPr bwMode="auto">
            <a:xfrm>
              <a:off x="6053138" y="2936378"/>
              <a:ext cx="29439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San Saba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80" name="Rectangle 467"/>
            <p:cNvSpPr>
              <a:spLocks noChangeArrowheads="1"/>
            </p:cNvSpPr>
            <p:nvPr/>
          </p:nvSpPr>
          <p:spPr bwMode="auto">
            <a:xfrm>
              <a:off x="6481763" y="4138612"/>
              <a:ext cx="19887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Wilson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81" name="Rectangle 468"/>
            <p:cNvSpPr>
              <a:spLocks noChangeArrowheads="1"/>
            </p:cNvSpPr>
            <p:nvPr/>
          </p:nvSpPr>
          <p:spPr bwMode="auto">
            <a:xfrm>
              <a:off x="6451328" y="4660458"/>
              <a:ext cx="2630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Live Oak</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82" name="Rectangle 470"/>
            <p:cNvSpPr>
              <a:spLocks noChangeArrowheads="1"/>
            </p:cNvSpPr>
            <p:nvPr/>
          </p:nvSpPr>
          <p:spPr bwMode="auto">
            <a:xfrm>
              <a:off x="7738570" y="3221011"/>
              <a:ext cx="20669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W</a:t>
              </a:r>
              <a:r>
                <a:rPr lang="zh-CN" altLang="zh-CN" sz="533" dirty="0">
                  <a:solidFill>
                    <a:srgbClr val="000000"/>
                  </a:solidFill>
                  <a:latin typeface="Arial" panose="020B0604020202020204" pitchFamily="34" charset="0"/>
                  <a:ea typeface="宋体" pitchFamily="2" charset="-122"/>
                  <a:cs typeface="Arial" panose="020B0604020202020204" pitchFamily="34" charset="0"/>
                </a:rPr>
                <a:t>alker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83" name="Rectangle 471"/>
            <p:cNvSpPr>
              <a:spLocks noChangeArrowheads="1"/>
            </p:cNvSpPr>
            <p:nvPr/>
          </p:nvSpPr>
          <p:spPr bwMode="auto">
            <a:xfrm>
              <a:off x="4526182" y="2078817"/>
              <a:ext cx="24271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Dawson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84" name="Rectangle 472"/>
            <p:cNvSpPr>
              <a:spLocks noChangeArrowheads="1"/>
            </p:cNvSpPr>
            <p:nvPr/>
          </p:nvSpPr>
          <p:spPr bwMode="auto">
            <a:xfrm>
              <a:off x="5076042" y="-39417"/>
              <a:ext cx="26620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Ochiltree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85" name="Rectangle 473"/>
            <p:cNvSpPr>
              <a:spLocks noChangeArrowheads="1"/>
            </p:cNvSpPr>
            <p:nvPr/>
          </p:nvSpPr>
          <p:spPr bwMode="auto">
            <a:xfrm>
              <a:off x="4540671" y="-69850"/>
              <a:ext cx="27246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Sherman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86" name="Rectangle 474"/>
            <p:cNvSpPr>
              <a:spLocks noChangeArrowheads="1"/>
            </p:cNvSpPr>
            <p:nvPr/>
          </p:nvSpPr>
          <p:spPr bwMode="auto">
            <a:xfrm>
              <a:off x="3984625" y="2576513"/>
              <a:ext cx="22079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Winkler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87" name="Rectangle 475"/>
            <p:cNvSpPr>
              <a:spLocks noChangeArrowheads="1"/>
            </p:cNvSpPr>
            <p:nvPr/>
          </p:nvSpPr>
          <p:spPr bwMode="auto">
            <a:xfrm>
              <a:off x="6204442" y="4541838"/>
              <a:ext cx="28656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McMullen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88" name="Rectangle 476"/>
            <p:cNvSpPr>
              <a:spLocks noChangeArrowheads="1"/>
            </p:cNvSpPr>
            <p:nvPr/>
          </p:nvSpPr>
          <p:spPr bwMode="auto">
            <a:xfrm>
              <a:off x="7054850" y="4351338"/>
              <a:ext cx="4384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V</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89" name="Rectangle 477"/>
            <p:cNvSpPr>
              <a:spLocks noChangeArrowheads="1"/>
            </p:cNvSpPr>
            <p:nvPr/>
          </p:nvSpPr>
          <p:spPr bwMode="auto">
            <a:xfrm>
              <a:off x="7086601" y="4351338"/>
              <a:ext cx="17694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ictoria</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90" name="Rectangle 478"/>
            <p:cNvSpPr>
              <a:spLocks noChangeArrowheads="1"/>
            </p:cNvSpPr>
            <p:nvPr/>
          </p:nvSpPr>
          <p:spPr bwMode="auto">
            <a:xfrm>
              <a:off x="7649369" y="2603501"/>
              <a:ext cx="28656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Anderson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91" name="Rectangle 479"/>
            <p:cNvSpPr>
              <a:spLocks noChangeArrowheads="1"/>
            </p:cNvSpPr>
            <p:nvPr/>
          </p:nvSpPr>
          <p:spPr bwMode="auto">
            <a:xfrm>
              <a:off x="4807636" y="-139702"/>
              <a:ext cx="27246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Hansford</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92" name="Rectangle 480"/>
            <p:cNvSpPr>
              <a:spLocks noChangeArrowheads="1"/>
            </p:cNvSpPr>
            <p:nvPr/>
          </p:nvSpPr>
          <p:spPr bwMode="auto">
            <a:xfrm>
              <a:off x="6864351" y="3606799"/>
              <a:ext cx="23018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Bastrop</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93" name="Rectangle 481"/>
            <p:cNvSpPr>
              <a:spLocks noChangeArrowheads="1"/>
            </p:cNvSpPr>
            <p:nvPr/>
          </p:nvSpPr>
          <p:spPr bwMode="auto">
            <a:xfrm>
              <a:off x="7972426" y="1535000"/>
              <a:ext cx="29752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Red River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94" name="Rectangle 482"/>
            <p:cNvSpPr>
              <a:spLocks noChangeArrowheads="1"/>
            </p:cNvSpPr>
            <p:nvPr/>
          </p:nvSpPr>
          <p:spPr bwMode="auto">
            <a:xfrm>
              <a:off x="4584701" y="1494630"/>
              <a:ext cx="25367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Lubbock</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95" name="Rectangle 483"/>
            <p:cNvSpPr>
              <a:spLocks noChangeArrowheads="1"/>
            </p:cNvSpPr>
            <p:nvPr/>
          </p:nvSpPr>
          <p:spPr bwMode="auto">
            <a:xfrm>
              <a:off x="8329613" y="2160587"/>
              <a:ext cx="25211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Harrison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96" name="Rectangle 484"/>
            <p:cNvSpPr>
              <a:spLocks noChangeArrowheads="1"/>
            </p:cNvSpPr>
            <p:nvPr/>
          </p:nvSpPr>
          <p:spPr bwMode="auto">
            <a:xfrm>
              <a:off x="6143625" y="5369367"/>
              <a:ext cx="28342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Jim Hogg</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97" name="Rectangle 485"/>
            <p:cNvSpPr>
              <a:spLocks noChangeArrowheads="1"/>
            </p:cNvSpPr>
            <p:nvPr/>
          </p:nvSpPr>
          <p:spPr bwMode="auto">
            <a:xfrm>
              <a:off x="6094413" y="2298700"/>
              <a:ext cx="2599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Eastland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98" name="Rectangle 486"/>
            <p:cNvSpPr>
              <a:spLocks noChangeArrowheads="1"/>
            </p:cNvSpPr>
            <p:nvPr/>
          </p:nvSpPr>
          <p:spPr bwMode="auto">
            <a:xfrm>
              <a:off x="5359400" y="-107950"/>
              <a:ext cx="28656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Lipscomb</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99" name="Rectangle 487"/>
            <p:cNvSpPr>
              <a:spLocks noChangeArrowheads="1"/>
            </p:cNvSpPr>
            <p:nvPr/>
          </p:nvSpPr>
          <p:spPr bwMode="auto">
            <a:xfrm>
              <a:off x="6716713" y="4022724"/>
              <a:ext cx="28186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Gonzales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00" name="Rectangle 488"/>
            <p:cNvSpPr>
              <a:spLocks noChangeArrowheads="1"/>
            </p:cNvSpPr>
            <p:nvPr/>
          </p:nvSpPr>
          <p:spPr bwMode="auto">
            <a:xfrm>
              <a:off x="5862555" y="1260894"/>
              <a:ext cx="2849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Wilbarger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01" name="Rectangle 489"/>
            <p:cNvSpPr>
              <a:spLocks noChangeArrowheads="1"/>
            </p:cNvSpPr>
            <p:nvPr/>
          </p:nvSpPr>
          <p:spPr bwMode="auto">
            <a:xfrm>
              <a:off x="8474888" y="3756572"/>
              <a:ext cx="27559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Jefferson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02" name="Rectangle 492"/>
            <p:cNvSpPr>
              <a:spLocks noChangeArrowheads="1"/>
            </p:cNvSpPr>
            <p:nvPr/>
          </p:nvSpPr>
          <p:spPr bwMode="auto">
            <a:xfrm>
              <a:off x="5818189" y="2311401"/>
              <a:ext cx="26463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Callahan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03" name="Rectangle 494"/>
            <p:cNvSpPr>
              <a:spLocks noChangeArrowheads="1"/>
            </p:cNvSpPr>
            <p:nvPr/>
          </p:nvSpPr>
          <p:spPr bwMode="auto">
            <a:xfrm>
              <a:off x="4074613" y="1814788"/>
              <a:ext cx="24584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Y</a:t>
              </a:r>
              <a:r>
                <a:rPr lang="zh-CN" altLang="zh-CN" sz="533" dirty="0">
                  <a:solidFill>
                    <a:srgbClr val="000000"/>
                  </a:solidFill>
                  <a:latin typeface="Arial" panose="020B0604020202020204" pitchFamily="34" charset="0"/>
                  <a:ea typeface="宋体" pitchFamily="2" charset="-122"/>
                  <a:cs typeface="Arial" panose="020B0604020202020204" pitchFamily="34" charset="0"/>
                </a:rPr>
                <a:t>oakum</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04" name="Rectangle 495"/>
            <p:cNvSpPr>
              <a:spLocks noChangeArrowheads="1"/>
            </p:cNvSpPr>
            <p:nvPr/>
          </p:nvSpPr>
          <p:spPr bwMode="auto">
            <a:xfrm>
              <a:off x="3740150" y="2576513"/>
              <a:ext cx="19730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Loving</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05" name="Rectangle 496"/>
            <p:cNvSpPr>
              <a:spLocks noChangeArrowheads="1"/>
            </p:cNvSpPr>
            <p:nvPr/>
          </p:nvSpPr>
          <p:spPr bwMode="auto">
            <a:xfrm>
              <a:off x="7243763" y="3878263"/>
              <a:ext cx="27246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Colorado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06" name="Rectangle 498"/>
            <p:cNvSpPr>
              <a:spLocks noChangeArrowheads="1"/>
            </p:cNvSpPr>
            <p:nvPr/>
          </p:nvSpPr>
          <p:spPr bwMode="auto">
            <a:xfrm>
              <a:off x="6669088" y="3263900"/>
              <a:ext cx="32101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Williamson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07" name="Rectangle 499"/>
            <p:cNvSpPr>
              <a:spLocks noChangeArrowheads="1"/>
            </p:cNvSpPr>
            <p:nvPr/>
          </p:nvSpPr>
          <p:spPr bwMode="auto">
            <a:xfrm>
              <a:off x="5810300" y="3030393"/>
              <a:ext cx="31161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McCulloch</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08" name="Rectangle 500"/>
            <p:cNvSpPr>
              <a:spLocks noChangeArrowheads="1"/>
            </p:cNvSpPr>
            <p:nvPr/>
          </p:nvSpPr>
          <p:spPr bwMode="auto">
            <a:xfrm>
              <a:off x="7391400" y="3713163"/>
              <a:ext cx="18477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Austin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09" name="Rectangle 501"/>
            <p:cNvSpPr>
              <a:spLocks noChangeArrowheads="1"/>
            </p:cNvSpPr>
            <p:nvPr/>
          </p:nvSpPr>
          <p:spPr bwMode="auto">
            <a:xfrm>
              <a:off x="7727951" y="1775655"/>
              <a:ext cx="2411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Hopkins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10" name="Rectangle 502"/>
            <p:cNvSpPr>
              <a:spLocks noChangeArrowheads="1"/>
            </p:cNvSpPr>
            <p:nvPr/>
          </p:nvSpPr>
          <p:spPr bwMode="auto">
            <a:xfrm>
              <a:off x="6324600" y="3505200"/>
              <a:ext cx="20356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Blanco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11" name="Rectangle 503"/>
            <p:cNvSpPr>
              <a:spLocks noChangeArrowheads="1"/>
            </p:cNvSpPr>
            <p:nvPr/>
          </p:nvSpPr>
          <p:spPr bwMode="auto">
            <a:xfrm>
              <a:off x="6871486" y="2779557"/>
              <a:ext cx="31474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McLennan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12" name="Rectangle 504"/>
            <p:cNvSpPr>
              <a:spLocks noChangeArrowheads="1"/>
            </p:cNvSpPr>
            <p:nvPr/>
          </p:nvSpPr>
          <p:spPr bwMode="auto">
            <a:xfrm>
              <a:off x="6575425" y="4291012"/>
              <a:ext cx="21139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Karnes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13" name="Rectangle 505"/>
            <p:cNvSpPr>
              <a:spLocks noChangeArrowheads="1"/>
            </p:cNvSpPr>
            <p:nvPr/>
          </p:nvSpPr>
          <p:spPr bwMode="auto">
            <a:xfrm>
              <a:off x="6634164" y="5137149"/>
              <a:ext cx="23018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Kleberg</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14" name="Rectangle 506"/>
            <p:cNvSpPr>
              <a:spLocks noChangeArrowheads="1"/>
            </p:cNvSpPr>
            <p:nvPr/>
          </p:nvSpPr>
          <p:spPr bwMode="auto">
            <a:xfrm>
              <a:off x="7497763" y="4338273"/>
              <a:ext cx="32257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Matagorda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15" name="Rectangle 507"/>
            <p:cNvSpPr>
              <a:spLocks noChangeArrowheads="1"/>
            </p:cNvSpPr>
            <p:nvPr/>
          </p:nvSpPr>
          <p:spPr bwMode="auto">
            <a:xfrm>
              <a:off x="6067719" y="2113007"/>
              <a:ext cx="28342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Stephens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16" name="Rectangle 508"/>
            <p:cNvSpPr>
              <a:spLocks noChangeArrowheads="1"/>
            </p:cNvSpPr>
            <p:nvPr/>
          </p:nvSpPr>
          <p:spPr bwMode="auto">
            <a:xfrm>
              <a:off x="6330950" y="2038350"/>
              <a:ext cx="30378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Palo Pinto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17" name="Rectangle 509"/>
            <p:cNvSpPr>
              <a:spLocks noChangeArrowheads="1"/>
            </p:cNvSpPr>
            <p:nvPr/>
          </p:nvSpPr>
          <p:spPr bwMode="auto">
            <a:xfrm>
              <a:off x="6629401" y="1485901"/>
              <a:ext cx="30065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Montague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18" name="Rectangle 510"/>
            <p:cNvSpPr>
              <a:spLocks noChangeArrowheads="1"/>
            </p:cNvSpPr>
            <p:nvPr/>
          </p:nvSpPr>
          <p:spPr bwMode="auto">
            <a:xfrm>
              <a:off x="8224076" y="2938376"/>
              <a:ext cx="2599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Angelina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19" name="Rectangle 511"/>
            <p:cNvSpPr>
              <a:spLocks noChangeArrowheads="1"/>
            </p:cNvSpPr>
            <p:nvPr/>
          </p:nvSpPr>
          <p:spPr bwMode="auto">
            <a:xfrm>
              <a:off x="6721475" y="4981574"/>
              <a:ext cx="22705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Nueces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20" name="Rectangle 512"/>
            <p:cNvSpPr>
              <a:spLocks noChangeArrowheads="1"/>
            </p:cNvSpPr>
            <p:nvPr/>
          </p:nvSpPr>
          <p:spPr bwMode="auto">
            <a:xfrm>
              <a:off x="7234238" y="4259263"/>
              <a:ext cx="24428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Jackson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21" name="Rectangle 513"/>
            <p:cNvSpPr>
              <a:spLocks noChangeArrowheads="1"/>
            </p:cNvSpPr>
            <p:nvPr/>
          </p:nvSpPr>
          <p:spPr bwMode="auto">
            <a:xfrm>
              <a:off x="5370404" y="1760390"/>
              <a:ext cx="28969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Stonewall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22" name="Rectangle 514"/>
            <p:cNvSpPr>
              <a:spLocks noChangeArrowheads="1"/>
            </p:cNvSpPr>
            <p:nvPr/>
          </p:nvSpPr>
          <p:spPr bwMode="auto">
            <a:xfrm>
              <a:off x="4089400" y="1528764"/>
              <a:ext cx="25367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Cochran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23" name="Rectangle 515"/>
            <p:cNvSpPr>
              <a:spLocks noChangeArrowheads="1"/>
            </p:cNvSpPr>
            <p:nvPr/>
          </p:nvSpPr>
          <p:spPr bwMode="auto">
            <a:xfrm>
              <a:off x="4795670" y="768035"/>
              <a:ext cx="30848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Armstrong</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24" name="Rectangle 516"/>
            <p:cNvSpPr>
              <a:spLocks noChangeArrowheads="1"/>
            </p:cNvSpPr>
            <p:nvPr/>
          </p:nvSpPr>
          <p:spPr bwMode="auto">
            <a:xfrm>
              <a:off x="6469064" y="2662238"/>
              <a:ext cx="26463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Hamilton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25" name="Rectangle 517"/>
            <p:cNvSpPr>
              <a:spLocks noChangeArrowheads="1"/>
            </p:cNvSpPr>
            <p:nvPr/>
          </p:nvSpPr>
          <p:spPr bwMode="auto">
            <a:xfrm>
              <a:off x="6969125" y="4602162"/>
              <a:ext cx="23175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Refugio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26" name="Rectangle 519"/>
            <p:cNvSpPr>
              <a:spLocks noChangeArrowheads="1"/>
            </p:cNvSpPr>
            <p:nvPr/>
          </p:nvSpPr>
          <p:spPr bwMode="auto">
            <a:xfrm>
              <a:off x="8073812" y="1760932"/>
              <a:ext cx="14406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T</a:t>
              </a:r>
              <a:r>
                <a:rPr lang="zh-CN" altLang="zh-CN" sz="533" dirty="0">
                  <a:solidFill>
                    <a:srgbClr val="000000"/>
                  </a:solidFill>
                  <a:latin typeface="Arial" panose="020B0604020202020204" pitchFamily="34" charset="0"/>
                  <a:ea typeface="宋体" pitchFamily="2" charset="-122"/>
                  <a:cs typeface="Arial" panose="020B0604020202020204" pitchFamily="34" charset="0"/>
                </a:rPr>
                <a:t>itus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27" name="Rectangle 520"/>
            <p:cNvSpPr>
              <a:spLocks noChangeArrowheads="1"/>
            </p:cNvSpPr>
            <p:nvPr/>
          </p:nvSpPr>
          <p:spPr bwMode="auto">
            <a:xfrm>
              <a:off x="7358062" y="2106351"/>
              <a:ext cx="26933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Kaufman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28" name="Rectangle 521"/>
            <p:cNvSpPr>
              <a:spLocks noChangeArrowheads="1"/>
            </p:cNvSpPr>
            <p:nvPr/>
          </p:nvSpPr>
          <p:spPr bwMode="auto">
            <a:xfrm>
              <a:off x="6711950" y="5861050"/>
              <a:ext cx="2771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Cameron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29" name="Rectangle 522"/>
            <p:cNvSpPr>
              <a:spLocks noChangeArrowheads="1"/>
            </p:cNvSpPr>
            <p:nvPr/>
          </p:nvSpPr>
          <p:spPr bwMode="auto">
            <a:xfrm>
              <a:off x="6180138" y="1296988"/>
              <a:ext cx="21766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Wichita</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30" name="Rectangle 523"/>
            <p:cNvSpPr>
              <a:spLocks noChangeArrowheads="1"/>
            </p:cNvSpPr>
            <p:nvPr/>
          </p:nvSpPr>
          <p:spPr bwMode="auto">
            <a:xfrm>
              <a:off x="5870575" y="3805237"/>
              <a:ext cx="25367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Bandera</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31" name="Rectangle 524"/>
            <p:cNvSpPr>
              <a:spLocks noChangeArrowheads="1"/>
            </p:cNvSpPr>
            <p:nvPr/>
          </p:nvSpPr>
          <p:spPr bwMode="auto">
            <a:xfrm>
              <a:off x="7416801" y="2679699"/>
              <a:ext cx="30221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Freestone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32" name="Rectangle 525"/>
            <p:cNvSpPr>
              <a:spLocks noChangeArrowheads="1"/>
            </p:cNvSpPr>
            <p:nvPr/>
          </p:nvSpPr>
          <p:spPr bwMode="auto">
            <a:xfrm>
              <a:off x="6835775" y="2262188"/>
              <a:ext cx="25367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Johnson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33" name="Rectangle 526"/>
            <p:cNvSpPr>
              <a:spLocks noChangeArrowheads="1"/>
            </p:cNvSpPr>
            <p:nvPr/>
          </p:nvSpPr>
          <p:spPr bwMode="auto">
            <a:xfrm>
              <a:off x="6238875" y="2555874"/>
              <a:ext cx="32570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Comanche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34" name="Rectangle 527"/>
            <p:cNvSpPr>
              <a:spLocks noChangeArrowheads="1"/>
            </p:cNvSpPr>
            <p:nvPr/>
          </p:nvSpPr>
          <p:spPr bwMode="auto">
            <a:xfrm>
              <a:off x="4784726" y="210440"/>
              <a:ext cx="33510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Hutchinson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35" name="Rectangle 528"/>
            <p:cNvSpPr>
              <a:spLocks noChangeArrowheads="1"/>
            </p:cNvSpPr>
            <p:nvPr/>
          </p:nvSpPr>
          <p:spPr bwMode="auto">
            <a:xfrm>
              <a:off x="7555137" y="2371723"/>
              <a:ext cx="3288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Henderson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36" name="Rectangle 529"/>
            <p:cNvSpPr>
              <a:spLocks noChangeArrowheads="1"/>
            </p:cNvSpPr>
            <p:nvPr/>
          </p:nvSpPr>
          <p:spPr bwMode="auto">
            <a:xfrm>
              <a:off x="4725988" y="2563813"/>
              <a:ext cx="30535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Glasscock</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37" name="Rectangle 530"/>
            <p:cNvSpPr>
              <a:spLocks noChangeArrowheads="1"/>
            </p:cNvSpPr>
            <p:nvPr/>
          </p:nvSpPr>
          <p:spPr bwMode="auto">
            <a:xfrm>
              <a:off x="7632700" y="3933825"/>
              <a:ext cx="29439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Fort Bend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38" name="Rectangle 532"/>
            <p:cNvSpPr>
              <a:spLocks noChangeArrowheads="1"/>
            </p:cNvSpPr>
            <p:nvPr/>
          </p:nvSpPr>
          <p:spPr bwMode="auto">
            <a:xfrm>
              <a:off x="7564501" y="2217841"/>
              <a:ext cx="3100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V</a:t>
              </a:r>
              <a:r>
                <a:rPr lang="zh-CN" altLang="zh-CN" sz="533" dirty="0">
                  <a:solidFill>
                    <a:srgbClr val="000000"/>
                  </a:solidFill>
                  <a:latin typeface="Arial" panose="020B0604020202020204" pitchFamily="34" charset="0"/>
                  <a:ea typeface="宋体" pitchFamily="2" charset="-122"/>
                  <a:cs typeface="Arial" panose="020B0604020202020204" pitchFamily="34" charset="0"/>
                </a:rPr>
                <a:t>an Zandt</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39" name="Rectangle 533"/>
            <p:cNvSpPr>
              <a:spLocks noChangeArrowheads="1"/>
            </p:cNvSpPr>
            <p:nvPr/>
          </p:nvSpPr>
          <p:spPr bwMode="auto">
            <a:xfrm>
              <a:off x="6172200" y="3697289"/>
              <a:ext cx="22235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Kendall</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40" name="Rectangle 534"/>
            <p:cNvSpPr>
              <a:spLocks noChangeArrowheads="1"/>
            </p:cNvSpPr>
            <p:nvPr/>
          </p:nvSpPr>
          <p:spPr bwMode="auto">
            <a:xfrm>
              <a:off x="6392863" y="3765550"/>
              <a:ext cx="1941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Comal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41" name="Rectangle 535"/>
            <p:cNvSpPr>
              <a:spLocks noChangeArrowheads="1"/>
            </p:cNvSpPr>
            <p:nvPr/>
          </p:nvSpPr>
          <p:spPr bwMode="auto">
            <a:xfrm>
              <a:off x="7713664" y="3468688"/>
              <a:ext cx="37425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Montgomery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42" name="Rectangle 536"/>
            <p:cNvSpPr>
              <a:spLocks noChangeArrowheads="1"/>
            </p:cNvSpPr>
            <p:nvPr/>
          </p:nvSpPr>
          <p:spPr bwMode="auto">
            <a:xfrm>
              <a:off x="8066088" y="2047875"/>
              <a:ext cx="2160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Upshur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43" name="Rectangle 537"/>
            <p:cNvSpPr>
              <a:spLocks noChangeArrowheads="1"/>
            </p:cNvSpPr>
            <p:nvPr/>
          </p:nvSpPr>
          <p:spPr bwMode="auto">
            <a:xfrm>
              <a:off x="6637338" y="2232025"/>
              <a:ext cx="16128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Hood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44" name="Rectangle 538"/>
            <p:cNvSpPr>
              <a:spLocks noChangeArrowheads="1"/>
            </p:cNvSpPr>
            <p:nvPr/>
          </p:nvSpPr>
          <p:spPr bwMode="auto">
            <a:xfrm>
              <a:off x="7231063" y="3049588"/>
              <a:ext cx="3100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Robertson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45" name="Rectangle 539"/>
            <p:cNvSpPr>
              <a:spLocks noChangeArrowheads="1"/>
            </p:cNvSpPr>
            <p:nvPr/>
          </p:nvSpPr>
          <p:spPr bwMode="auto">
            <a:xfrm>
              <a:off x="8623892" y="2903866"/>
              <a:ext cx="2082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Sabine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46" name="Rectangle 540"/>
            <p:cNvSpPr>
              <a:spLocks noChangeArrowheads="1"/>
            </p:cNvSpPr>
            <p:nvPr/>
          </p:nvSpPr>
          <p:spPr bwMode="auto">
            <a:xfrm>
              <a:off x="6691313" y="5676900"/>
              <a:ext cx="2082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Willacy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47" name="Rectangle 541"/>
            <p:cNvSpPr>
              <a:spLocks noChangeArrowheads="1"/>
            </p:cNvSpPr>
            <p:nvPr/>
          </p:nvSpPr>
          <p:spPr bwMode="auto">
            <a:xfrm>
              <a:off x="7188200" y="3370263"/>
              <a:ext cx="2630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Burleson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48" name="Rectangle 542"/>
            <p:cNvSpPr>
              <a:spLocks noChangeArrowheads="1"/>
            </p:cNvSpPr>
            <p:nvPr/>
          </p:nvSpPr>
          <p:spPr bwMode="auto">
            <a:xfrm>
              <a:off x="5618163" y="1112838"/>
              <a:ext cx="31474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Hardeman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49" name="Rectangle 543"/>
            <p:cNvSpPr>
              <a:spLocks noChangeArrowheads="1"/>
            </p:cNvSpPr>
            <p:nvPr/>
          </p:nvSpPr>
          <p:spPr bwMode="auto">
            <a:xfrm>
              <a:off x="6357939" y="2979738"/>
              <a:ext cx="3100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Lampasas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0" name="Rectangle 544"/>
            <p:cNvSpPr>
              <a:spLocks noChangeArrowheads="1"/>
            </p:cNvSpPr>
            <p:nvPr/>
          </p:nvSpPr>
          <p:spPr bwMode="auto">
            <a:xfrm>
              <a:off x="8353425" y="1993900"/>
              <a:ext cx="20513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Marion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51" name="Rectangle 545"/>
            <p:cNvSpPr>
              <a:spLocks noChangeArrowheads="1"/>
            </p:cNvSpPr>
            <p:nvPr/>
          </p:nvSpPr>
          <p:spPr bwMode="auto">
            <a:xfrm>
              <a:off x="6694488" y="3749675"/>
              <a:ext cx="25211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Caldwell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2" name="Rectangle 546"/>
            <p:cNvSpPr>
              <a:spLocks noChangeArrowheads="1"/>
            </p:cNvSpPr>
            <p:nvPr/>
          </p:nvSpPr>
          <p:spPr bwMode="auto">
            <a:xfrm>
              <a:off x="7701849" y="1649410"/>
              <a:ext cx="15659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Delta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3" name="Rectangle 547"/>
            <p:cNvSpPr>
              <a:spLocks noChangeArrowheads="1"/>
            </p:cNvSpPr>
            <p:nvPr/>
          </p:nvSpPr>
          <p:spPr bwMode="auto">
            <a:xfrm>
              <a:off x="7539160" y="3115469"/>
              <a:ext cx="25367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Madison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4" name="Rectangle 548"/>
            <p:cNvSpPr>
              <a:spLocks noChangeArrowheads="1"/>
            </p:cNvSpPr>
            <p:nvPr/>
          </p:nvSpPr>
          <p:spPr bwMode="auto">
            <a:xfrm>
              <a:off x="8623301" y="3588590"/>
              <a:ext cx="22392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Orange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5" name="Rectangle 549"/>
            <p:cNvSpPr>
              <a:spLocks noChangeArrowheads="1"/>
            </p:cNvSpPr>
            <p:nvPr/>
          </p:nvSpPr>
          <p:spPr bwMode="auto">
            <a:xfrm>
              <a:off x="7634290" y="1960641"/>
              <a:ext cx="17068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Rains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6" name="Rectangle 550"/>
            <p:cNvSpPr>
              <a:spLocks noChangeArrowheads="1"/>
            </p:cNvSpPr>
            <p:nvPr/>
          </p:nvSpPr>
          <p:spPr bwMode="auto">
            <a:xfrm>
              <a:off x="8120063" y="2200275"/>
              <a:ext cx="18634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Gregg</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57" name="Rectangle 551"/>
            <p:cNvSpPr>
              <a:spLocks noChangeArrowheads="1"/>
            </p:cNvSpPr>
            <p:nvPr/>
          </p:nvSpPr>
          <p:spPr bwMode="auto">
            <a:xfrm>
              <a:off x="8693150" y="3201301"/>
              <a:ext cx="22862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Newton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8" name="Rectangle 552"/>
            <p:cNvSpPr>
              <a:spLocks noChangeArrowheads="1"/>
            </p:cNvSpPr>
            <p:nvPr/>
          </p:nvSpPr>
          <p:spPr bwMode="auto">
            <a:xfrm>
              <a:off x="7878764" y="2528887"/>
              <a:ext cx="29125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Cherokee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9" name="Rectangle 553"/>
            <p:cNvSpPr>
              <a:spLocks noChangeArrowheads="1"/>
            </p:cNvSpPr>
            <p:nvPr/>
          </p:nvSpPr>
          <p:spPr bwMode="auto">
            <a:xfrm>
              <a:off x="7535862" y="3343276"/>
              <a:ext cx="21452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Grimes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60" name="Rectangle 554"/>
            <p:cNvSpPr>
              <a:spLocks noChangeArrowheads="1"/>
            </p:cNvSpPr>
            <p:nvPr/>
          </p:nvSpPr>
          <p:spPr bwMode="auto">
            <a:xfrm>
              <a:off x="7208838" y="2754312"/>
              <a:ext cx="3100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Limestone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1" name="Rectangle 555"/>
            <p:cNvSpPr>
              <a:spLocks noChangeArrowheads="1"/>
            </p:cNvSpPr>
            <p:nvPr/>
          </p:nvSpPr>
          <p:spPr bwMode="auto">
            <a:xfrm>
              <a:off x="6417846" y="4889101"/>
              <a:ext cx="28342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Jim</a:t>
              </a:r>
              <a:r>
                <a:rPr lang="en-US" altLang="zh-CN" sz="533" dirty="0">
                  <a:solidFill>
                    <a:srgbClr val="000000"/>
                  </a:solidFill>
                  <a:latin typeface="Arial" panose="020B0604020202020204" pitchFamily="34" charset="0"/>
                  <a:ea typeface="宋体" pitchFamily="2" charset="-122"/>
                  <a:cs typeface="Arial" panose="020B0604020202020204" pitchFamily="34" charset="0"/>
                </a:rPr>
                <a:t> Wells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2" name="Rectangle 558"/>
            <p:cNvSpPr>
              <a:spLocks noChangeArrowheads="1"/>
            </p:cNvSpPr>
            <p:nvPr/>
          </p:nvSpPr>
          <p:spPr bwMode="auto">
            <a:xfrm>
              <a:off x="7342187" y="3273425"/>
              <a:ext cx="20669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Brazos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3" name="Rectangle 559"/>
            <p:cNvSpPr>
              <a:spLocks noChangeArrowheads="1"/>
            </p:cNvSpPr>
            <p:nvPr/>
          </p:nvSpPr>
          <p:spPr bwMode="auto">
            <a:xfrm>
              <a:off x="5394326" y="942972"/>
              <a:ext cx="2771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Childress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4" name="Rectangle 561"/>
            <p:cNvSpPr>
              <a:spLocks noChangeArrowheads="1"/>
            </p:cNvSpPr>
            <p:nvPr/>
          </p:nvSpPr>
          <p:spPr bwMode="auto">
            <a:xfrm>
              <a:off x="7525796" y="3645695"/>
              <a:ext cx="18790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W</a:t>
              </a:r>
              <a:r>
                <a:rPr lang="zh-CN" altLang="zh-CN" sz="533" dirty="0">
                  <a:solidFill>
                    <a:srgbClr val="000000"/>
                  </a:solidFill>
                  <a:latin typeface="Arial" panose="020B0604020202020204" pitchFamily="34" charset="0"/>
                  <a:ea typeface="宋体" pitchFamily="2" charset="-122"/>
                  <a:cs typeface="Arial" panose="020B0604020202020204" pitchFamily="34" charset="0"/>
                </a:rPr>
                <a:t>aller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5" name="Rectangle 562"/>
            <p:cNvSpPr>
              <a:spLocks noChangeArrowheads="1"/>
            </p:cNvSpPr>
            <p:nvPr/>
          </p:nvSpPr>
          <p:spPr bwMode="auto">
            <a:xfrm>
              <a:off x="5775767" y="2001352"/>
              <a:ext cx="35232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Shackelford</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6" name="Rectangle 563"/>
            <p:cNvSpPr>
              <a:spLocks noChangeArrowheads="1"/>
            </p:cNvSpPr>
            <p:nvPr/>
          </p:nvSpPr>
          <p:spPr bwMode="auto">
            <a:xfrm>
              <a:off x="5307014" y="733109"/>
              <a:ext cx="40087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Collingsworth</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7" name="Rectangle 564"/>
            <p:cNvSpPr>
              <a:spLocks noChangeArrowheads="1"/>
            </p:cNvSpPr>
            <p:nvPr/>
          </p:nvSpPr>
          <p:spPr bwMode="auto">
            <a:xfrm>
              <a:off x="8095081" y="2686377"/>
              <a:ext cx="41026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Nacogdoches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8" name="Rectangle 565"/>
            <p:cNvSpPr>
              <a:spLocks noChangeArrowheads="1"/>
            </p:cNvSpPr>
            <p:nvPr/>
          </p:nvSpPr>
          <p:spPr bwMode="auto">
            <a:xfrm>
              <a:off x="5831499" y="1733549"/>
              <a:ext cx="41339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Throckmorton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9" name="Rectangle 566"/>
            <p:cNvSpPr>
              <a:spLocks noChangeArrowheads="1"/>
            </p:cNvSpPr>
            <p:nvPr/>
          </p:nvSpPr>
          <p:spPr bwMode="auto">
            <a:xfrm>
              <a:off x="6508750" y="3895725"/>
              <a:ext cx="3288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Guadalupe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70" name="Rectangle 567"/>
            <p:cNvSpPr>
              <a:spLocks noChangeArrowheads="1"/>
            </p:cNvSpPr>
            <p:nvPr/>
          </p:nvSpPr>
          <p:spPr bwMode="auto">
            <a:xfrm>
              <a:off x="8162927" y="3825875"/>
              <a:ext cx="3100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Chambers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71" name="Rectangle 568"/>
            <p:cNvSpPr>
              <a:spLocks noChangeArrowheads="1"/>
            </p:cNvSpPr>
            <p:nvPr/>
          </p:nvSpPr>
          <p:spPr bwMode="auto">
            <a:xfrm>
              <a:off x="6713538" y="4803774"/>
              <a:ext cx="35859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San Patricio</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72" name="Rectangle 569"/>
            <p:cNvSpPr>
              <a:spLocks noChangeArrowheads="1"/>
            </p:cNvSpPr>
            <p:nvPr/>
          </p:nvSpPr>
          <p:spPr bwMode="auto">
            <a:xfrm>
              <a:off x="7886700" y="3322638"/>
              <a:ext cx="34919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San Jacinto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73" name="Rectangle 571"/>
            <p:cNvSpPr>
              <a:spLocks noChangeArrowheads="1"/>
            </p:cNvSpPr>
            <p:nvPr/>
          </p:nvSpPr>
          <p:spPr bwMode="auto">
            <a:xfrm>
              <a:off x="7258050" y="3540804"/>
              <a:ext cx="3538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W</a:t>
              </a:r>
              <a:r>
                <a:rPr lang="zh-CN" altLang="zh-CN" sz="533" dirty="0">
                  <a:solidFill>
                    <a:srgbClr val="000000"/>
                  </a:solidFill>
                  <a:latin typeface="Arial" panose="020B0604020202020204" pitchFamily="34" charset="0"/>
                  <a:ea typeface="宋体" pitchFamily="2" charset="-122"/>
                  <a:cs typeface="Arial" panose="020B0604020202020204" pitchFamily="34" charset="0"/>
                </a:rPr>
                <a:t>ashington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74" name="Rectangle 572"/>
            <p:cNvSpPr>
              <a:spLocks noChangeArrowheads="1"/>
            </p:cNvSpPr>
            <p:nvPr/>
          </p:nvSpPr>
          <p:spPr bwMode="auto">
            <a:xfrm>
              <a:off x="7231063" y="4500563"/>
              <a:ext cx="25054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Calhoun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75" name="Rectangle 573"/>
            <p:cNvSpPr>
              <a:spLocks noChangeArrowheads="1"/>
            </p:cNvSpPr>
            <p:nvPr/>
          </p:nvSpPr>
          <p:spPr bwMode="auto">
            <a:xfrm>
              <a:off x="8198643" y="1846925"/>
              <a:ext cx="18477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Morris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76" name="Rectangle 575"/>
            <p:cNvSpPr>
              <a:spLocks noChangeArrowheads="1"/>
            </p:cNvSpPr>
            <p:nvPr/>
          </p:nvSpPr>
          <p:spPr bwMode="auto">
            <a:xfrm>
              <a:off x="8344099" y="2792037"/>
              <a:ext cx="43532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San </a:t>
              </a:r>
              <a:r>
                <a:rPr lang="zh-CN" altLang="zh-CN" sz="533" dirty="0">
                  <a:solidFill>
                    <a:srgbClr val="000000"/>
                  </a:solidFill>
                  <a:latin typeface="Arial" panose="020B0604020202020204" pitchFamily="34" charset="0"/>
                  <a:ea typeface="宋体" pitchFamily="2" charset="-122"/>
                  <a:cs typeface="Arial" panose="020B0604020202020204" pitchFamily="34" charset="0"/>
                </a:rPr>
                <a:t>Augustine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77" name="Rectangle 576"/>
            <p:cNvSpPr>
              <a:spLocks noChangeArrowheads="1"/>
            </p:cNvSpPr>
            <p:nvPr/>
          </p:nvSpPr>
          <p:spPr bwMode="auto">
            <a:xfrm>
              <a:off x="7920038" y="1687513"/>
              <a:ext cx="23645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Franklin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78" name="Rectangle 577"/>
            <p:cNvSpPr>
              <a:spLocks noChangeArrowheads="1"/>
            </p:cNvSpPr>
            <p:nvPr/>
          </p:nvSpPr>
          <p:spPr bwMode="auto">
            <a:xfrm>
              <a:off x="8051800" y="1908175"/>
              <a:ext cx="18007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Camp</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79" name="Rectangle 578"/>
            <p:cNvSpPr>
              <a:spLocks noChangeArrowheads="1"/>
            </p:cNvSpPr>
            <p:nvPr/>
          </p:nvSpPr>
          <p:spPr bwMode="auto">
            <a:xfrm>
              <a:off x="8070850" y="4016375"/>
              <a:ext cx="30065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Galveston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80" name="Rectangle 579"/>
            <p:cNvSpPr>
              <a:spLocks noChangeArrowheads="1"/>
            </p:cNvSpPr>
            <p:nvPr/>
          </p:nvSpPr>
          <p:spPr bwMode="auto">
            <a:xfrm>
              <a:off x="6608763" y="2354264"/>
              <a:ext cx="29595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Somervell</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81" name="Rectangle 580"/>
            <p:cNvSpPr>
              <a:spLocks noChangeArrowheads="1"/>
            </p:cNvSpPr>
            <p:nvPr/>
          </p:nvSpPr>
          <p:spPr bwMode="auto">
            <a:xfrm>
              <a:off x="7305675" y="1954213"/>
              <a:ext cx="26620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Rockwall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82" name="Rectangle 581"/>
            <p:cNvSpPr>
              <a:spLocks noChangeArrowheads="1"/>
            </p:cNvSpPr>
            <p:nvPr/>
          </p:nvSpPr>
          <p:spPr bwMode="auto">
            <a:xfrm>
              <a:off x="7132635" y="4737763"/>
              <a:ext cx="24428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Aransas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grpSp>
      <p:sp>
        <p:nvSpPr>
          <p:cNvPr id="2" name="Rectangle 1">
            <a:extLst>
              <a:ext uri="{FF2B5EF4-FFF2-40B4-BE49-F238E27FC236}">
                <a16:creationId xmlns:a16="http://schemas.microsoft.com/office/drawing/2014/main" id="{4B224848-20E7-4B0B-BD38-33A08D24A591}"/>
              </a:ext>
            </a:extLst>
          </p:cNvPr>
          <p:cNvSpPr/>
          <p:nvPr/>
        </p:nvSpPr>
        <p:spPr>
          <a:xfrm>
            <a:off x="2063553" y="758579"/>
            <a:ext cx="836259" cy="297395"/>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Bookman Old Style" panose="02050604050505020204" pitchFamily="18" charset="0"/>
                <a:cs typeface="Arial" panose="020B0604020202020204" pitchFamily="34" charset="0"/>
              </a:rPr>
              <a:t>Tier 1</a:t>
            </a:r>
          </a:p>
        </p:txBody>
      </p:sp>
      <p:sp>
        <p:nvSpPr>
          <p:cNvPr id="576" name="Rectangle 575">
            <a:extLst>
              <a:ext uri="{FF2B5EF4-FFF2-40B4-BE49-F238E27FC236}">
                <a16:creationId xmlns:a16="http://schemas.microsoft.com/office/drawing/2014/main" id="{C12CB620-2B8D-4E31-BA5A-5BE181573E47}"/>
              </a:ext>
            </a:extLst>
          </p:cNvPr>
          <p:cNvSpPr/>
          <p:nvPr/>
        </p:nvSpPr>
        <p:spPr>
          <a:xfrm>
            <a:off x="2063553" y="1247797"/>
            <a:ext cx="836259" cy="315273"/>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Bookman Old Style" panose="02050604050505020204" pitchFamily="18" charset="0"/>
                <a:cs typeface="Arial" panose="020B0604020202020204" pitchFamily="34" charset="0"/>
              </a:rPr>
              <a:t>Tier 2</a:t>
            </a:r>
          </a:p>
        </p:txBody>
      </p:sp>
      <p:sp>
        <p:nvSpPr>
          <p:cNvPr id="577" name="Rectangle 576">
            <a:extLst>
              <a:ext uri="{FF2B5EF4-FFF2-40B4-BE49-F238E27FC236}">
                <a16:creationId xmlns:a16="http://schemas.microsoft.com/office/drawing/2014/main" id="{4D352C3D-3869-411E-95EC-2E11867AA07B}"/>
              </a:ext>
            </a:extLst>
          </p:cNvPr>
          <p:cNvSpPr/>
          <p:nvPr/>
        </p:nvSpPr>
        <p:spPr>
          <a:xfrm>
            <a:off x="2063553" y="1763714"/>
            <a:ext cx="836259" cy="308774"/>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Bookman Old Style" panose="02050604050505020204" pitchFamily="18" charset="0"/>
                <a:cs typeface="Arial" panose="020B0604020202020204" pitchFamily="34" charset="0"/>
              </a:rPr>
              <a:t>Tier 3</a:t>
            </a:r>
          </a:p>
        </p:txBody>
      </p:sp>
    </p:spTree>
    <p:extLst>
      <p:ext uri="{BB962C8B-B14F-4D97-AF65-F5344CB8AC3E}">
        <p14:creationId xmlns:p14="http://schemas.microsoft.com/office/powerpoint/2010/main" val="373994821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defTabSz="457200"/>
            <a:fld id="{4A9D0740-9057-A440-83F0-D81A9D2B18CA}" type="slidenum">
              <a:rPr lang="en-US">
                <a:solidFill>
                  <a:prstClr val="white">
                    <a:tint val="75000"/>
                  </a:prstClr>
                </a:solidFill>
                <a:latin typeface="Calibri"/>
              </a:rPr>
              <a:pPr defTabSz="457200"/>
              <a:t>30</a:t>
            </a:fld>
            <a:endParaRPr lang="en-US">
              <a:solidFill>
                <a:prstClr val="white">
                  <a:tint val="75000"/>
                </a:prstClr>
              </a:solidFill>
              <a:latin typeface="Calibri"/>
            </a:endParaRPr>
          </a:p>
        </p:txBody>
      </p:sp>
      <p:sp>
        <p:nvSpPr>
          <p:cNvPr id="6" name="Title 5">
            <a:extLst>
              <a:ext uri="{FF2B5EF4-FFF2-40B4-BE49-F238E27FC236}">
                <a16:creationId xmlns:a16="http://schemas.microsoft.com/office/drawing/2014/main" id="{FE42391B-6249-40B5-8706-0A3A1548B158}"/>
              </a:ext>
            </a:extLst>
          </p:cNvPr>
          <p:cNvSpPr>
            <a:spLocks noGrp="1"/>
          </p:cNvSpPr>
          <p:nvPr>
            <p:ph type="title"/>
          </p:nvPr>
        </p:nvSpPr>
        <p:spPr/>
        <p:txBody>
          <a:bodyPr/>
          <a:lstStyle/>
          <a:p>
            <a:r>
              <a:rPr lang="en-US" dirty="0">
                <a:latin typeface="Bookman Old Style" panose="02050604050505020204" pitchFamily="18" charset="0"/>
              </a:rPr>
              <a:t>For More Information</a:t>
            </a:r>
          </a:p>
        </p:txBody>
      </p:sp>
      <p:graphicFrame>
        <p:nvGraphicFramePr>
          <p:cNvPr id="5" name="Content Placeholder 2">
            <a:extLst>
              <a:ext uri="{FF2B5EF4-FFF2-40B4-BE49-F238E27FC236}">
                <a16:creationId xmlns:a16="http://schemas.microsoft.com/office/drawing/2014/main" id="{1A1B9CAA-7E5C-4130-8A4D-C0706B1CEE59}"/>
              </a:ext>
            </a:extLst>
          </p:cNvPr>
          <p:cNvGraphicFramePr>
            <a:graphicFrameLocks noGrp="1"/>
          </p:cNvGraphicFramePr>
          <p:nvPr>
            <p:ph idx="1"/>
            <p:extLst>
              <p:ext uri="{D42A27DB-BD31-4B8C-83A1-F6EECF244321}">
                <p14:modId xmlns:p14="http://schemas.microsoft.com/office/powerpoint/2010/main" val="4016364171"/>
              </p:ext>
            </p:extLst>
          </p:nvPr>
        </p:nvGraphicFramePr>
        <p:xfrm>
          <a:off x="609600" y="2327275"/>
          <a:ext cx="10972800" cy="379888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87145886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43" name="Rectangle 2"/>
          <p:cNvSpPr>
            <a:spLocks noGrp="1" noChangeArrowheads="1"/>
          </p:cNvSpPr>
          <p:nvPr>
            <p:ph type="title"/>
          </p:nvPr>
        </p:nvSpPr>
        <p:spPr>
          <a:xfrm>
            <a:off x="6077054" y="465688"/>
            <a:ext cx="3537527" cy="768085"/>
          </a:xfrm>
        </p:spPr>
        <p:txBody>
          <a:bodyPr>
            <a:noAutofit/>
          </a:bodyPr>
          <a:lstStyle/>
          <a:p>
            <a:r>
              <a:rPr lang="en-US" altLang="zh-CN" sz="3600" b="0" dirty="0">
                <a:latin typeface="Bookman Old Style" panose="02050604050505020204" pitchFamily="18" charset="0"/>
              </a:rPr>
              <a:t>Tiers 2022-23</a:t>
            </a:r>
          </a:p>
        </p:txBody>
      </p:sp>
      <p:grpSp>
        <p:nvGrpSpPr>
          <p:cNvPr id="463" name="组合 462"/>
          <p:cNvGrpSpPr/>
          <p:nvPr/>
        </p:nvGrpSpPr>
        <p:grpSpPr>
          <a:xfrm>
            <a:off x="2063553" y="189847"/>
            <a:ext cx="6742607" cy="6424084"/>
            <a:chOff x="2270125" y="-222250"/>
            <a:chExt cx="6586538" cy="6275388"/>
          </a:xfrm>
          <a:solidFill>
            <a:srgbClr val="4BAFC8"/>
          </a:solidFill>
        </p:grpSpPr>
        <p:sp>
          <p:nvSpPr>
            <p:cNvPr id="464" name="Freeform 56"/>
            <p:cNvSpPr>
              <a:spLocks/>
            </p:cNvSpPr>
            <p:nvPr/>
          </p:nvSpPr>
          <p:spPr bwMode="auto">
            <a:xfrm>
              <a:off x="4075113" y="-222250"/>
              <a:ext cx="441325" cy="279400"/>
            </a:xfrm>
            <a:custGeom>
              <a:avLst/>
              <a:gdLst>
                <a:gd name="T0" fmla="*/ 76 w 278"/>
                <a:gd name="T1" fmla="*/ 0 h 176"/>
                <a:gd name="T2" fmla="*/ 160 w 278"/>
                <a:gd name="T3" fmla="*/ 0 h 176"/>
                <a:gd name="T4" fmla="*/ 278 w 278"/>
                <a:gd name="T5" fmla="*/ 0 h 176"/>
                <a:gd name="T6" fmla="*/ 278 w 278"/>
                <a:gd name="T7" fmla="*/ 6 h 176"/>
                <a:gd name="T8" fmla="*/ 278 w 278"/>
                <a:gd name="T9" fmla="*/ 12 h 176"/>
                <a:gd name="T10" fmla="*/ 278 w 278"/>
                <a:gd name="T11" fmla="*/ 20 h 176"/>
                <a:gd name="T12" fmla="*/ 278 w 278"/>
                <a:gd name="T13" fmla="*/ 30 h 176"/>
                <a:gd name="T14" fmla="*/ 278 w 278"/>
                <a:gd name="T15" fmla="*/ 32 h 176"/>
                <a:gd name="T16" fmla="*/ 278 w 278"/>
                <a:gd name="T17" fmla="*/ 44 h 176"/>
                <a:gd name="T18" fmla="*/ 278 w 278"/>
                <a:gd name="T19" fmla="*/ 48 h 176"/>
                <a:gd name="T20" fmla="*/ 278 w 278"/>
                <a:gd name="T21" fmla="*/ 52 h 176"/>
                <a:gd name="T22" fmla="*/ 278 w 278"/>
                <a:gd name="T23" fmla="*/ 62 h 176"/>
                <a:gd name="T24" fmla="*/ 278 w 278"/>
                <a:gd name="T25" fmla="*/ 74 h 176"/>
                <a:gd name="T26" fmla="*/ 278 w 278"/>
                <a:gd name="T27" fmla="*/ 86 h 176"/>
                <a:gd name="T28" fmla="*/ 278 w 278"/>
                <a:gd name="T29" fmla="*/ 90 h 176"/>
                <a:gd name="T30" fmla="*/ 278 w 278"/>
                <a:gd name="T31" fmla="*/ 96 h 176"/>
                <a:gd name="T32" fmla="*/ 278 w 278"/>
                <a:gd name="T33" fmla="*/ 102 h 176"/>
                <a:gd name="T34" fmla="*/ 278 w 278"/>
                <a:gd name="T35" fmla="*/ 108 h 176"/>
                <a:gd name="T36" fmla="*/ 278 w 278"/>
                <a:gd name="T37" fmla="*/ 120 h 176"/>
                <a:gd name="T38" fmla="*/ 278 w 278"/>
                <a:gd name="T39" fmla="*/ 128 h 176"/>
                <a:gd name="T40" fmla="*/ 278 w 278"/>
                <a:gd name="T41" fmla="*/ 148 h 176"/>
                <a:gd name="T42" fmla="*/ 278 w 278"/>
                <a:gd name="T43" fmla="*/ 170 h 176"/>
                <a:gd name="T44" fmla="*/ 278 w 278"/>
                <a:gd name="T45" fmla="*/ 176 h 176"/>
                <a:gd name="T46" fmla="*/ 268 w 278"/>
                <a:gd name="T47" fmla="*/ 176 h 176"/>
                <a:gd name="T48" fmla="*/ 264 w 278"/>
                <a:gd name="T49" fmla="*/ 176 h 176"/>
                <a:gd name="T50" fmla="*/ 252 w 278"/>
                <a:gd name="T51" fmla="*/ 176 h 176"/>
                <a:gd name="T52" fmla="*/ 246 w 278"/>
                <a:gd name="T53" fmla="*/ 176 h 176"/>
                <a:gd name="T54" fmla="*/ 236 w 278"/>
                <a:gd name="T55" fmla="*/ 176 h 176"/>
                <a:gd name="T56" fmla="*/ 228 w 278"/>
                <a:gd name="T57" fmla="*/ 176 h 176"/>
                <a:gd name="T58" fmla="*/ 218 w 278"/>
                <a:gd name="T59" fmla="*/ 176 h 176"/>
                <a:gd name="T60" fmla="*/ 212 w 278"/>
                <a:gd name="T61" fmla="*/ 176 h 176"/>
                <a:gd name="T62" fmla="*/ 202 w 278"/>
                <a:gd name="T63" fmla="*/ 176 h 176"/>
                <a:gd name="T64" fmla="*/ 198 w 278"/>
                <a:gd name="T65" fmla="*/ 176 h 176"/>
                <a:gd name="T66" fmla="*/ 190 w 278"/>
                <a:gd name="T67" fmla="*/ 176 h 176"/>
                <a:gd name="T68" fmla="*/ 180 w 278"/>
                <a:gd name="T69" fmla="*/ 176 h 176"/>
                <a:gd name="T70" fmla="*/ 174 w 278"/>
                <a:gd name="T71" fmla="*/ 176 h 176"/>
                <a:gd name="T72" fmla="*/ 170 w 278"/>
                <a:gd name="T73" fmla="*/ 176 h 176"/>
                <a:gd name="T74" fmla="*/ 166 w 278"/>
                <a:gd name="T75" fmla="*/ 176 h 176"/>
                <a:gd name="T76" fmla="*/ 162 w 278"/>
                <a:gd name="T77" fmla="*/ 176 h 176"/>
                <a:gd name="T78" fmla="*/ 158 w 278"/>
                <a:gd name="T79" fmla="*/ 176 h 176"/>
                <a:gd name="T80" fmla="*/ 144 w 278"/>
                <a:gd name="T81" fmla="*/ 176 h 176"/>
                <a:gd name="T82" fmla="*/ 118 w 278"/>
                <a:gd name="T83" fmla="*/ 176 h 176"/>
                <a:gd name="T84" fmla="*/ 106 w 278"/>
                <a:gd name="T85" fmla="*/ 176 h 176"/>
                <a:gd name="T86" fmla="*/ 100 w 278"/>
                <a:gd name="T87" fmla="*/ 176 h 176"/>
                <a:gd name="T88" fmla="*/ 92 w 278"/>
                <a:gd name="T89" fmla="*/ 176 h 176"/>
                <a:gd name="T90" fmla="*/ 74 w 278"/>
                <a:gd name="T91" fmla="*/ 176 h 176"/>
                <a:gd name="T92" fmla="*/ 56 w 278"/>
                <a:gd name="T93" fmla="*/ 176 h 176"/>
                <a:gd name="T94" fmla="*/ 42 w 278"/>
                <a:gd name="T95" fmla="*/ 176 h 176"/>
                <a:gd name="T96" fmla="*/ 36 w 278"/>
                <a:gd name="T97" fmla="*/ 176 h 176"/>
                <a:gd name="T98" fmla="*/ 20 w 278"/>
                <a:gd name="T99" fmla="*/ 176 h 176"/>
                <a:gd name="T100" fmla="*/ 12 w 278"/>
                <a:gd name="T101" fmla="*/ 176 h 176"/>
                <a:gd name="T102" fmla="*/ 0 w 278"/>
                <a:gd name="T103" fmla="*/ 176 h 176"/>
                <a:gd name="T104" fmla="*/ 0 w 278"/>
                <a:gd name="T105" fmla="*/ 106 h 176"/>
                <a:gd name="T106" fmla="*/ 0 w 278"/>
                <a:gd name="T107" fmla="*/ 46 h 176"/>
                <a:gd name="T108" fmla="*/ 0 w 278"/>
                <a:gd name="T109" fmla="*/ 12 h 176"/>
                <a:gd name="T110" fmla="*/ 0 w 278"/>
                <a:gd name="T11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8" h="176">
                  <a:moveTo>
                    <a:pt x="14" y="0"/>
                  </a:moveTo>
                  <a:lnTo>
                    <a:pt x="76" y="0"/>
                  </a:lnTo>
                  <a:lnTo>
                    <a:pt x="98" y="0"/>
                  </a:lnTo>
                  <a:lnTo>
                    <a:pt x="160" y="0"/>
                  </a:lnTo>
                  <a:lnTo>
                    <a:pt x="252" y="0"/>
                  </a:lnTo>
                  <a:lnTo>
                    <a:pt x="278" y="0"/>
                  </a:lnTo>
                  <a:lnTo>
                    <a:pt x="278" y="2"/>
                  </a:lnTo>
                  <a:lnTo>
                    <a:pt x="278" y="6"/>
                  </a:lnTo>
                  <a:lnTo>
                    <a:pt x="278" y="10"/>
                  </a:lnTo>
                  <a:lnTo>
                    <a:pt x="278" y="12"/>
                  </a:lnTo>
                  <a:lnTo>
                    <a:pt x="278" y="18"/>
                  </a:lnTo>
                  <a:lnTo>
                    <a:pt x="278" y="20"/>
                  </a:lnTo>
                  <a:lnTo>
                    <a:pt x="278" y="28"/>
                  </a:lnTo>
                  <a:lnTo>
                    <a:pt x="278" y="30"/>
                  </a:lnTo>
                  <a:lnTo>
                    <a:pt x="278" y="32"/>
                  </a:lnTo>
                  <a:lnTo>
                    <a:pt x="278" y="32"/>
                  </a:lnTo>
                  <a:lnTo>
                    <a:pt x="278" y="38"/>
                  </a:lnTo>
                  <a:lnTo>
                    <a:pt x="278" y="44"/>
                  </a:lnTo>
                  <a:lnTo>
                    <a:pt x="278" y="46"/>
                  </a:lnTo>
                  <a:lnTo>
                    <a:pt x="278" y="48"/>
                  </a:lnTo>
                  <a:lnTo>
                    <a:pt x="278" y="50"/>
                  </a:lnTo>
                  <a:lnTo>
                    <a:pt x="278" y="52"/>
                  </a:lnTo>
                  <a:lnTo>
                    <a:pt x="278" y="54"/>
                  </a:lnTo>
                  <a:lnTo>
                    <a:pt x="278" y="62"/>
                  </a:lnTo>
                  <a:lnTo>
                    <a:pt x="278" y="68"/>
                  </a:lnTo>
                  <a:lnTo>
                    <a:pt x="278" y="74"/>
                  </a:lnTo>
                  <a:lnTo>
                    <a:pt x="278" y="78"/>
                  </a:lnTo>
                  <a:lnTo>
                    <a:pt x="278" y="86"/>
                  </a:lnTo>
                  <a:lnTo>
                    <a:pt x="278" y="88"/>
                  </a:lnTo>
                  <a:lnTo>
                    <a:pt x="278" y="90"/>
                  </a:lnTo>
                  <a:lnTo>
                    <a:pt x="278" y="92"/>
                  </a:lnTo>
                  <a:lnTo>
                    <a:pt x="278" y="96"/>
                  </a:lnTo>
                  <a:lnTo>
                    <a:pt x="278" y="98"/>
                  </a:lnTo>
                  <a:lnTo>
                    <a:pt x="278" y="102"/>
                  </a:lnTo>
                  <a:lnTo>
                    <a:pt x="278" y="104"/>
                  </a:lnTo>
                  <a:lnTo>
                    <a:pt x="278" y="108"/>
                  </a:lnTo>
                  <a:lnTo>
                    <a:pt x="278" y="116"/>
                  </a:lnTo>
                  <a:lnTo>
                    <a:pt x="278" y="120"/>
                  </a:lnTo>
                  <a:lnTo>
                    <a:pt x="278" y="124"/>
                  </a:lnTo>
                  <a:lnTo>
                    <a:pt x="278" y="128"/>
                  </a:lnTo>
                  <a:lnTo>
                    <a:pt x="278" y="136"/>
                  </a:lnTo>
                  <a:lnTo>
                    <a:pt x="278" y="148"/>
                  </a:lnTo>
                  <a:lnTo>
                    <a:pt x="278" y="150"/>
                  </a:lnTo>
                  <a:lnTo>
                    <a:pt x="278" y="170"/>
                  </a:lnTo>
                  <a:lnTo>
                    <a:pt x="278" y="174"/>
                  </a:lnTo>
                  <a:lnTo>
                    <a:pt x="278" y="176"/>
                  </a:lnTo>
                  <a:lnTo>
                    <a:pt x="272" y="176"/>
                  </a:lnTo>
                  <a:lnTo>
                    <a:pt x="268" y="176"/>
                  </a:lnTo>
                  <a:lnTo>
                    <a:pt x="266" y="176"/>
                  </a:lnTo>
                  <a:lnTo>
                    <a:pt x="264" y="176"/>
                  </a:lnTo>
                  <a:lnTo>
                    <a:pt x="262" y="176"/>
                  </a:lnTo>
                  <a:lnTo>
                    <a:pt x="252" y="176"/>
                  </a:lnTo>
                  <a:lnTo>
                    <a:pt x="250" y="176"/>
                  </a:lnTo>
                  <a:lnTo>
                    <a:pt x="246" y="176"/>
                  </a:lnTo>
                  <a:lnTo>
                    <a:pt x="240" y="176"/>
                  </a:lnTo>
                  <a:lnTo>
                    <a:pt x="236" y="176"/>
                  </a:lnTo>
                  <a:lnTo>
                    <a:pt x="234" y="176"/>
                  </a:lnTo>
                  <a:lnTo>
                    <a:pt x="228" y="176"/>
                  </a:lnTo>
                  <a:lnTo>
                    <a:pt x="222" y="176"/>
                  </a:lnTo>
                  <a:lnTo>
                    <a:pt x="218" y="176"/>
                  </a:lnTo>
                  <a:lnTo>
                    <a:pt x="216" y="176"/>
                  </a:lnTo>
                  <a:lnTo>
                    <a:pt x="212" y="176"/>
                  </a:lnTo>
                  <a:lnTo>
                    <a:pt x="204" y="176"/>
                  </a:lnTo>
                  <a:lnTo>
                    <a:pt x="202" y="176"/>
                  </a:lnTo>
                  <a:lnTo>
                    <a:pt x="200" y="176"/>
                  </a:lnTo>
                  <a:lnTo>
                    <a:pt x="198" y="176"/>
                  </a:lnTo>
                  <a:lnTo>
                    <a:pt x="196" y="176"/>
                  </a:lnTo>
                  <a:lnTo>
                    <a:pt x="190" y="176"/>
                  </a:lnTo>
                  <a:lnTo>
                    <a:pt x="186" y="176"/>
                  </a:lnTo>
                  <a:lnTo>
                    <a:pt x="180" y="176"/>
                  </a:lnTo>
                  <a:lnTo>
                    <a:pt x="178" y="176"/>
                  </a:lnTo>
                  <a:lnTo>
                    <a:pt x="174" y="176"/>
                  </a:lnTo>
                  <a:lnTo>
                    <a:pt x="172" y="176"/>
                  </a:lnTo>
                  <a:lnTo>
                    <a:pt x="170" y="176"/>
                  </a:lnTo>
                  <a:lnTo>
                    <a:pt x="168" y="176"/>
                  </a:lnTo>
                  <a:lnTo>
                    <a:pt x="166" y="176"/>
                  </a:lnTo>
                  <a:lnTo>
                    <a:pt x="164" y="176"/>
                  </a:lnTo>
                  <a:lnTo>
                    <a:pt x="162" y="176"/>
                  </a:lnTo>
                  <a:lnTo>
                    <a:pt x="160" y="176"/>
                  </a:lnTo>
                  <a:lnTo>
                    <a:pt x="158" y="176"/>
                  </a:lnTo>
                  <a:lnTo>
                    <a:pt x="146" y="176"/>
                  </a:lnTo>
                  <a:lnTo>
                    <a:pt x="144" y="176"/>
                  </a:lnTo>
                  <a:lnTo>
                    <a:pt x="132" y="176"/>
                  </a:lnTo>
                  <a:lnTo>
                    <a:pt x="118" y="176"/>
                  </a:lnTo>
                  <a:lnTo>
                    <a:pt x="116" y="176"/>
                  </a:lnTo>
                  <a:lnTo>
                    <a:pt x="106" y="176"/>
                  </a:lnTo>
                  <a:lnTo>
                    <a:pt x="102" y="176"/>
                  </a:lnTo>
                  <a:lnTo>
                    <a:pt x="100" y="176"/>
                  </a:lnTo>
                  <a:lnTo>
                    <a:pt x="98" y="176"/>
                  </a:lnTo>
                  <a:lnTo>
                    <a:pt x="92" y="176"/>
                  </a:lnTo>
                  <a:lnTo>
                    <a:pt x="86" y="176"/>
                  </a:lnTo>
                  <a:lnTo>
                    <a:pt x="74" y="176"/>
                  </a:lnTo>
                  <a:lnTo>
                    <a:pt x="64" y="176"/>
                  </a:lnTo>
                  <a:lnTo>
                    <a:pt x="56" y="176"/>
                  </a:lnTo>
                  <a:lnTo>
                    <a:pt x="52" y="176"/>
                  </a:lnTo>
                  <a:lnTo>
                    <a:pt x="42" y="176"/>
                  </a:lnTo>
                  <a:lnTo>
                    <a:pt x="38" y="176"/>
                  </a:lnTo>
                  <a:lnTo>
                    <a:pt x="36" y="176"/>
                  </a:lnTo>
                  <a:lnTo>
                    <a:pt x="26" y="176"/>
                  </a:lnTo>
                  <a:lnTo>
                    <a:pt x="20" y="176"/>
                  </a:lnTo>
                  <a:lnTo>
                    <a:pt x="14" y="176"/>
                  </a:lnTo>
                  <a:lnTo>
                    <a:pt x="12" y="176"/>
                  </a:lnTo>
                  <a:lnTo>
                    <a:pt x="6" y="176"/>
                  </a:lnTo>
                  <a:lnTo>
                    <a:pt x="0" y="176"/>
                  </a:lnTo>
                  <a:lnTo>
                    <a:pt x="0" y="140"/>
                  </a:lnTo>
                  <a:lnTo>
                    <a:pt x="0" y="106"/>
                  </a:lnTo>
                  <a:lnTo>
                    <a:pt x="0" y="54"/>
                  </a:lnTo>
                  <a:lnTo>
                    <a:pt x="0" y="46"/>
                  </a:lnTo>
                  <a:lnTo>
                    <a:pt x="0" y="44"/>
                  </a:lnTo>
                  <a:lnTo>
                    <a:pt x="0" y="12"/>
                  </a:lnTo>
                  <a:lnTo>
                    <a:pt x="0" y="10"/>
                  </a:lnTo>
                  <a:lnTo>
                    <a:pt x="0" y="0"/>
                  </a:lnTo>
                  <a:lnTo>
                    <a:pt x="14"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65" name="Freeform 59"/>
            <p:cNvSpPr>
              <a:spLocks/>
            </p:cNvSpPr>
            <p:nvPr/>
          </p:nvSpPr>
          <p:spPr bwMode="auto">
            <a:xfrm>
              <a:off x="4075113" y="592138"/>
              <a:ext cx="438150" cy="271463"/>
            </a:xfrm>
            <a:custGeom>
              <a:avLst/>
              <a:gdLst>
                <a:gd name="T0" fmla="*/ 244 w 276"/>
                <a:gd name="T1" fmla="*/ 0 h 171"/>
                <a:gd name="T2" fmla="*/ 252 w 276"/>
                <a:gd name="T3" fmla="*/ 0 h 171"/>
                <a:gd name="T4" fmla="*/ 258 w 276"/>
                <a:gd name="T5" fmla="*/ 0 h 171"/>
                <a:gd name="T6" fmla="*/ 270 w 276"/>
                <a:gd name="T7" fmla="*/ 0 h 171"/>
                <a:gd name="T8" fmla="*/ 276 w 276"/>
                <a:gd name="T9" fmla="*/ 4 h 171"/>
                <a:gd name="T10" fmla="*/ 276 w 276"/>
                <a:gd name="T11" fmla="*/ 14 h 171"/>
                <a:gd name="T12" fmla="*/ 276 w 276"/>
                <a:gd name="T13" fmla="*/ 24 h 171"/>
                <a:gd name="T14" fmla="*/ 276 w 276"/>
                <a:gd name="T15" fmla="*/ 36 h 171"/>
                <a:gd name="T16" fmla="*/ 276 w 276"/>
                <a:gd name="T17" fmla="*/ 46 h 171"/>
                <a:gd name="T18" fmla="*/ 276 w 276"/>
                <a:gd name="T19" fmla="*/ 58 h 171"/>
                <a:gd name="T20" fmla="*/ 276 w 276"/>
                <a:gd name="T21" fmla="*/ 72 h 171"/>
                <a:gd name="T22" fmla="*/ 276 w 276"/>
                <a:gd name="T23" fmla="*/ 82 h 171"/>
                <a:gd name="T24" fmla="*/ 276 w 276"/>
                <a:gd name="T25" fmla="*/ 98 h 171"/>
                <a:gd name="T26" fmla="*/ 276 w 276"/>
                <a:gd name="T27" fmla="*/ 108 h 171"/>
                <a:gd name="T28" fmla="*/ 276 w 276"/>
                <a:gd name="T29" fmla="*/ 116 h 171"/>
                <a:gd name="T30" fmla="*/ 276 w 276"/>
                <a:gd name="T31" fmla="*/ 132 h 171"/>
                <a:gd name="T32" fmla="*/ 276 w 276"/>
                <a:gd name="T33" fmla="*/ 148 h 171"/>
                <a:gd name="T34" fmla="*/ 276 w 276"/>
                <a:gd name="T35" fmla="*/ 171 h 171"/>
                <a:gd name="T36" fmla="*/ 270 w 276"/>
                <a:gd name="T37" fmla="*/ 171 h 171"/>
                <a:gd name="T38" fmla="*/ 258 w 276"/>
                <a:gd name="T39" fmla="*/ 171 h 171"/>
                <a:gd name="T40" fmla="*/ 240 w 276"/>
                <a:gd name="T41" fmla="*/ 171 h 171"/>
                <a:gd name="T42" fmla="*/ 228 w 276"/>
                <a:gd name="T43" fmla="*/ 171 h 171"/>
                <a:gd name="T44" fmla="*/ 218 w 276"/>
                <a:gd name="T45" fmla="*/ 171 h 171"/>
                <a:gd name="T46" fmla="*/ 212 w 276"/>
                <a:gd name="T47" fmla="*/ 171 h 171"/>
                <a:gd name="T48" fmla="*/ 202 w 276"/>
                <a:gd name="T49" fmla="*/ 171 h 171"/>
                <a:gd name="T50" fmla="*/ 192 w 276"/>
                <a:gd name="T51" fmla="*/ 171 h 171"/>
                <a:gd name="T52" fmla="*/ 184 w 276"/>
                <a:gd name="T53" fmla="*/ 171 h 171"/>
                <a:gd name="T54" fmla="*/ 176 w 276"/>
                <a:gd name="T55" fmla="*/ 171 h 171"/>
                <a:gd name="T56" fmla="*/ 172 w 276"/>
                <a:gd name="T57" fmla="*/ 171 h 171"/>
                <a:gd name="T58" fmla="*/ 164 w 276"/>
                <a:gd name="T59" fmla="*/ 171 h 171"/>
                <a:gd name="T60" fmla="*/ 150 w 276"/>
                <a:gd name="T61" fmla="*/ 171 h 171"/>
                <a:gd name="T62" fmla="*/ 140 w 276"/>
                <a:gd name="T63" fmla="*/ 171 h 171"/>
                <a:gd name="T64" fmla="*/ 130 w 276"/>
                <a:gd name="T65" fmla="*/ 171 h 171"/>
                <a:gd name="T66" fmla="*/ 118 w 276"/>
                <a:gd name="T67" fmla="*/ 171 h 171"/>
                <a:gd name="T68" fmla="*/ 110 w 276"/>
                <a:gd name="T69" fmla="*/ 171 h 171"/>
                <a:gd name="T70" fmla="*/ 98 w 276"/>
                <a:gd name="T71" fmla="*/ 171 h 171"/>
                <a:gd name="T72" fmla="*/ 88 w 276"/>
                <a:gd name="T73" fmla="*/ 171 h 171"/>
                <a:gd name="T74" fmla="*/ 74 w 276"/>
                <a:gd name="T75" fmla="*/ 171 h 171"/>
                <a:gd name="T76" fmla="*/ 56 w 276"/>
                <a:gd name="T77" fmla="*/ 169 h 171"/>
                <a:gd name="T78" fmla="*/ 24 w 276"/>
                <a:gd name="T79" fmla="*/ 169 h 171"/>
                <a:gd name="T80" fmla="*/ 12 w 276"/>
                <a:gd name="T81" fmla="*/ 169 h 171"/>
                <a:gd name="T82" fmla="*/ 6 w 276"/>
                <a:gd name="T83" fmla="*/ 171 h 171"/>
                <a:gd name="T84" fmla="*/ 0 w 276"/>
                <a:gd name="T85" fmla="*/ 171 h 171"/>
                <a:gd name="T86" fmla="*/ 0 w 276"/>
                <a:gd name="T87" fmla="*/ 90 h 171"/>
                <a:gd name="T88" fmla="*/ 2 w 276"/>
                <a:gd name="T89" fmla="*/ 0 h 171"/>
                <a:gd name="T90" fmla="*/ 12 w 276"/>
                <a:gd name="T91" fmla="*/ 0 h 171"/>
                <a:gd name="T92" fmla="*/ 20 w 276"/>
                <a:gd name="T93" fmla="*/ 0 h 171"/>
                <a:gd name="T94" fmla="*/ 32 w 276"/>
                <a:gd name="T95" fmla="*/ 0 h 171"/>
                <a:gd name="T96" fmla="*/ 40 w 276"/>
                <a:gd name="T97" fmla="*/ 0 h 171"/>
                <a:gd name="T98" fmla="*/ 48 w 276"/>
                <a:gd name="T99" fmla="*/ 0 h 171"/>
                <a:gd name="T100" fmla="*/ 72 w 276"/>
                <a:gd name="T101" fmla="*/ 0 h 171"/>
                <a:gd name="T102" fmla="*/ 92 w 276"/>
                <a:gd name="T103" fmla="*/ 0 h 171"/>
                <a:gd name="T104" fmla="*/ 106 w 276"/>
                <a:gd name="T105" fmla="*/ 0 h 171"/>
                <a:gd name="T106" fmla="*/ 124 w 276"/>
                <a:gd name="T107" fmla="*/ 0 h 171"/>
                <a:gd name="T108" fmla="*/ 142 w 276"/>
                <a:gd name="T109" fmla="*/ 0 h 171"/>
                <a:gd name="T110" fmla="*/ 158 w 276"/>
                <a:gd name="T111" fmla="*/ 0 h 171"/>
                <a:gd name="T112" fmla="*/ 172 w 276"/>
                <a:gd name="T113" fmla="*/ 0 h 171"/>
                <a:gd name="T114" fmla="*/ 192 w 276"/>
                <a:gd name="T115" fmla="*/ 0 h 171"/>
                <a:gd name="T116" fmla="*/ 204 w 276"/>
                <a:gd name="T117" fmla="*/ 0 h 171"/>
                <a:gd name="T118" fmla="*/ 210 w 276"/>
                <a:gd name="T119" fmla="*/ 0 h 171"/>
                <a:gd name="T120" fmla="*/ 224 w 276"/>
                <a:gd name="T1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6" h="171">
                  <a:moveTo>
                    <a:pt x="224" y="0"/>
                  </a:moveTo>
                  <a:lnTo>
                    <a:pt x="236" y="0"/>
                  </a:lnTo>
                  <a:lnTo>
                    <a:pt x="244" y="0"/>
                  </a:lnTo>
                  <a:lnTo>
                    <a:pt x="248" y="0"/>
                  </a:lnTo>
                  <a:lnTo>
                    <a:pt x="250" y="0"/>
                  </a:lnTo>
                  <a:lnTo>
                    <a:pt x="252" y="0"/>
                  </a:lnTo>
                  <a:lnTo>
                    <a:pt x="254" y="0"/>
                  </a:lnTo>
                  <a:lnTo>
                    <a:pt x="256" y="0"/>
                  </a:lnTo>
                  <a:lnTo>
                    <a:pt x="258" y="0"/>
                  </a:lnTo>
                  <a:lnTo>
                    <a:pt x="260" y="0"/>
                  </a:lnTo>
                  <a:lnTo>
                    <a:pt x="266" y="0"/>
                  </a:lnTo>
                  <a:lnTo>
                    <a:pt x="270" y="0"/>
                  </a:lnTo>
                  <a:lnTo>
                    <a:pt x="270" y="0"/>
                  </a:lnTo>
                  <a:lnTo>
                    <a:pt x="276" y="0"/>
                  </a:lnTo>
                  <a:lnTo>
                    <a:pt x="276" y="4"/>
                  </a:lnTo>
                  <a:lnTo>
                    <a:pt x="276" y="6"/>
                  </a:lnTo>
                  <a:lnTo>
                    <a:pt x="276" y="10"/>
                  </a:lnTo>
                  <a:lnTo>
                    <a:pt x="276" y="14"/>
                  </a:lnTo>
                  <a:lnTo>
                    <a:pt x="276" y="16"/>
                  </a:lnTo>
                  <a:lnTo>
                    <a:pt x="276" y="22"/>
                  </a:lnTo>
                  <a:lnTo>
                    <a:pt x="276" y="24"/>
                  </a:lnTo>
                  <a:lnTo>
                    <a:pt x="276" y="26"/>
                  </a:lnTo>
                  <a:lnTo>
                    <a:pt x="276" y="32"/>
                  </a:lnTo>
                  <a:lnTo>
                    <a:pt x="276" y="36"/>
                  </a:lnTo>
                  <a:lnTo>
                    <a:pt x="276" y="38"/>
                  </a:lnTo>
                  <a:lnTo>
                    <a:pt x="276" y="44"/>
                  </a:lnTo>
                  <a:lnTo>
                    <a:pt x="276" y="46"/>
                  </a:lnTo>
                  <a:lnTo>
                    <a:pt x="276" y="48"/>
                  </a:lnTo>
                  <a:lnTo>
                    <a:pt x="276" y="54"/>
                  </a:lnTo>
                  <a:lnTo>
                    <a:pt x="276" y="58"/>
                  </a:lnTo>
                  <a:lnTo>
                    <a:pt x="276" y="60"/>
                  </a:lnTo>
                  <a:lnTo>
                    <a:pt x="276" y="66"/>
                  </a:lnTo>
                  <a:lnTo>
                    <a:pt x="276" y="72"/>
                  </a:lnTo>
                  <a:lnTo>
                    <a:pt x="276" y="78"/>
                  </a:lnTo>
                  <a:lnTo>
                    <a:pt x="276" y="80"/>
                  </a:lnTo>
                  <a:lnTo>
                    <a:pt x="276" y="82"/>
                  </a:lnTo>
                  <a:lnTo>
                    <a:pt x="276" y="84"/>
                  </a:lnTo>
                  <a:lnTo>
                    <a:pt x="276" y="90"/>
                  </a:lnTo>
                  <a:lnTo>
                    <a:pt x="276" y="98"/>
                  </a:lnTo>
                  <a:lnTo>
                    <a:pt x="276" y="100"/>
                  </a:lnTo>
                  <a:lnTo>
                    <a:pt x="276" y="102"/>
                  </a:lnTo>
                  <a:lnTo>
                    <a:pt x="276" y="108"/>
                  </a:lnTo>
                  <a:lnTo>
                    <a:pt x="276" y="110"/>
                  </a:lnTo>
                  <a:lnTo>
                    <a:pt x="276" y="114"/>
                  </a:lnTo>
                  <a:lnTo>
                    <a:pt x="276" y="116"/>
                  </a:lnTo>
                  <a:lnTo>
                    <a:pt x="276" y="120"/>
                  </a:lnTo>
                  <a:lnTo>
                    <a:pt x="276" y="128"/>
                  </a:lnTo>
                  <a:lnTo>
                    <a:pt x="276" y="132"/>
                  </a:lnTo>
                  <a:lnTo>
                    <a:pt x="276" y="134"/>
                  </a:lnTo>
                  <a:lnTo>
                    <a:pt x="276" y="140"/>
                  </a:lnTo>
                  <a:lnTo>
                    <a:pt x="276" y="148"/>
                  </a:lnTo>
                  <a:lnTo>
                    <a:pt x="276" y="152"/>
                  </a:lnTo>
                  <a:lnTo>
                    <a:pt x="276" y="169"/>
                  </a:lnTo>
                  <a:lnTo>
                    <a:pt x="276" y="171"/>
                  </a:lnTo>
                  <a:lnTo>
                    <a:pt x="274" y="171"/>
                  </a:lnTo>
                  <a:lnTo>
                    <a:pt x="272" y="171"/>
                  </a:lnTo>
                  <a:lnTo>
                    <a:pt x="270" y="171"/>
                  </a:lnTo>
                  <a:lnTo>
                    <a:pt x="264" y="171"/>
                  </a:lnTo>
                  <a:lnTo>
                    <a:pt x="262" y="171"/>
                  </a:lnTo>
                  <a:lnTo>
                    <a:pt x="258" y="171"/>
                  </a:lnTo>
                  <a:lnTo>
                    <a:pt x="250" y="171"/>
                  </a:lnTo>
                  <a:lnTo>
                    <a:pt x="246" y="171"/>
                  </a:lnTo>
                  <a:lnTo>
                    <a:pt x="240" y="171"/>
                  </a:lnTo>
                  <a:lnTo>
                    <a:pt x="238" y="171"/>
                  </a:lnTo>
                  <a:lnTo>
                    <a:pt x="234" y="171"/>
                  </a:lnTo>
                  <a:lnTo>
                    <a:pt x="228" y="171"/>
                  </a:lnTo>
                  <a:lnTo>
                    <a:pt x="222" y="171"/>
                  </a:lnTo>
                  <a:lnTo>
                    <a:pt x="220" y="171"/>
                  </a:lnTo>
                  <a:lnTo>
                    <a:pt x="218" y="171"/>
                  </a:lnTo>
                  <a:lnTo>
                    <a:pt x="216" y="171"/>
                  </a:lnTo>
                  <a:lnTo>
                    <a:pt x="214" y="171"/>
                  </a:lnTo>
                  <a:lnTo>
                    <a:pt x="212" y="171"/>
                  </a:lnTo>
                  <a:lnTo>
                    <a:pt x="210" y="171"/>
                  </a:lnTo>
                  <a:lnTo>
                    <a:pt x="206" y="171"/>
                  </a:lnTo>
                  <a:lnTo>
                    <a:pt x="202" y="171"/>
                  </a:lnTo>
                  <a:lnTo>
                    <a:pt x="198" y="171"/>
                  </a:lnTo>
                  <a:lnTo>
                    <a:pt x="196" y="171"/>
                  </a:lnTo>
                  <a:lnTo>
                    <a:pt x="192" y="171"/>
                  </a:lnTo>
                  <a:lnTo>
                    <a:pt x="190" y="171"/>
                  </a:lnTo>
                  <a:lnTo>
                    <a:pt x="186" y="171"/>
                  </a:lnTo>
                  <a:lnTo>
                    <a:pt x="184" y="171"/>
                  </a:lnTo>
                  <a:lnTo>
                    <a:pt x="180" y="171"/>
                  </a:lnTo>
                  <a:lnTo>
                    <a:pt x="178" y="171"/>
                  </a:lnTo>
                  <a:lnTo>
                    <a:pt x="176" y="171"/>
                  </a:lnTo>
                  <a:lnTo>
                    <a:pt x="174" y="171"/>
                  </a:lnTo>
                  <a:lnTo>
                    <a:pt x="174" y="171"/>
                  </a:lnTo>
                  <a:lnTo>
                    <a:pt x="172" y="171"/>
                  </a:lnTo>
                  <a:lnTo>
                    <a:pt x="170" y="171"/>
                  </a:lnTo>
                  <a:lnTo>
                    <a:pt x="168" y="171"/>
                  </a:lnTo>
                  <a:lnTo>
                    <a:pt x="164" y="171"/>
                  </a:lnTo>
                  <a:lnTo>
                    <a:pt x="160" y="171"/>
                  </a:lnTo>
                  <a:lnTo>
                    <a:pt x="158" y="171"/>
                  </a:lnTo>
                  <a:lnTo>
                    <a:pt x="150" y="171"/>
                  </a:lnTo>
                  <a:lnTo>
                    <a:pt x="146" y="171"/>
                  </a:lnTo>
                  <a:lnTo>
                    <a:pt x="144" y="171"/>
                  </a:lnTo>
                  <a:lnTo>
                    <a:pt x="140" y="171"/>
                  </a:lnTo>
                  <a:lnTo>
                    <a:pt x="138" y="171"/>
                  </a:lnTo>
                  <a:lnTo>
                    <a:pt x="136" y="171"/>
                  </a:lnTo>
                  <a:lnTo>
                    <a:pt x="130" y="171"/>
                  </a:lnTo>
                  <a:lnTo>
                    <a:pt x="128" y="171"/>
                  </a:lnTo>
                  <a:lnTo>
                    <a:pt x="124" y="171"/>
                  </a:lnTo>
                  <a:lnTo>
                    <a:pt x="118" y="171"/>
                  </a:lnTo>
                  <a:lnTo>
                    <a:pt x="114" y="171"/>
                  </a:lnTo>
                  <a:lnTo>
                    <a:pt x="112" y="171"/>
                  </a:lnTo>
                  <a:lnTo>
                    <a:pt x="110" y="171"/>
                  </a:lnTo>
                  <a:lnTo>
                    <a:pt x="106" y="171"/>
                  </a:lnTo>
                  <a:lnTo>
                    <a:pt x="100" y="171"/>
                  </a:lnTo>
                  <a:lnTo>
                    <a:pt x="98" y="171"/>
                  </a:lnTo>
                  <a:lnTo>
                    <a:pt x="94" y="171"/>
                  </a:lnTo>
                  <a:lnTo>
                    <a:pt x="92" y="169"/>
                  </a:lnTo>
                  <a:lnTo>
                    <a:pt x="88" y="171"/>
                  </a:lnTo>
                  <a:lnTo>
                    <a:pt x="86" y="171"/>
                  </a:lnTo>
                  <a:lnTo>
                    <a:pt x="78" y="171"/>
                  </a:lnTo>
                  <a:lnTo>
                    <a:pt x="74" y="171"/>
                  </a:lnTo>
                  <a:lnTo>
                    <a:pt x="68" y="171"/>
                  </a:lnTo>
                  <a:lnTo>
                    <a:pt x="62" y="171"/>
                  </a:lnTo>
                  <a:lnTo>
                    <a:pt x="56" y="169"/>
                  </a:lnTo>
                  <a:lnTo>
                    <a:pt x="52" y="169"/>
                  </a:lnTo>
                  <a:lnTo>
                    <a:pt x="50" y="169"/>
                  </a:lnTo>
                  <a:lnTo>
                    <a:pt x="24" y="169"/>
                  </a:lnTo>
                  <a:lnTo>
                    <a:pt x="18" y="169"/>
                  </a:lnTo>
                  <a:lnTo>
                    <a:pt x="14" y="169"/>
                  </a:lnTo>
                  <a:lnTo>
                    <a:pt x="12" y="169"/>
                  </a:lnTo>
                  <a:lnTo>
                    <a:pt x="10" y="169"/>
                  </a:lnTo>
                  <a:lnTo>
                    <a:pt x="8" y="171"/>
                  </a:lnTo>
                  <a:lnTo>
                    <a:pt x="6" y="171"/>
                  </a:lnTo>
                  <a:lnTo>
                    <a:pt x="4" y="171"/>
                  </a:lnTo>
                  <a:lnTo>
                    <a:pt x="2" y="171"/>
                  </a:lnTo>
                  <a:lnTo>
                    <a:pt x="0" y="171"/>
                  </a:lnTo>
                  <a:lnTo>
                    <a:pt x="0" y="162"/>
                  </a:lnTo>
                  <a:lnTo>
                    <a:pt x="0" y="142"/>
                  </a:lnTo>
                  <a:lnTo>
                    <a:pt x="0" y="90"/>
                  </a:lnTo>
                  <a:lnTo>
                    <a:pt x="0" y="12"/>
                  </a:lnTo>
                  <a:lnTo>
                    <a:pt x="0" y="0"/>
                  </a:lnTo>
                  <a:lnTo>
                    <a:pt x="2" y="0"/>
                  </a:lnTo>
                  <a:lnTo>
                    <a:pt x="4" y="0"/>
                  </a:lnTo>
                  <a:lnTo>
                    <a:pt x="10" y="0"/>
                  </a:lnTo>
                  <a:lnTo>
                    <a:pt x="12" y="0"/>
                  </a:lnTo>
                  <a:lnTo>
                    <a:pt x="14" y="0"/>
                  </a:lnTo>
                  <a:lnTo>
                    <a:pt x="18" y="0"/>
                  </a:lnTo>
                  <a:lnTo>
                    <a:pt x="20" y="0"/>
                  </a:lnTo>
                  <a:lnTo>
                    <a:pt x="22" y="0"/>
                  </a:lnTo>
                  <a:lnTo>
                    <a:pt x="26" y="0"/>
                  </a:lnTo>
                  <a:lnTo>
                    <a:pt x="32" y="0"/>
                  </a:lnTo>
                  <a:lnTo>
                    <a:pt x="34" y="0"/>
                  </a:lnTo>
                  <a:lnTo>
                    <a:pt x="38" y="0"/>
                  </a:lnTo>
                  <a:lnTo>
                    <a:pt x="40" y="0"/>
                  </a:lnTo>
                  <a:lnTo>
                    <a:pt x="42" y="0"/>
                  </a:lnTo>
                  <a:lnTo>
                    <a:pt x="46" y="0"/>
                  </a:lnTo>
                  <a:lnTo>
                    <a:pt x="48" y="0"/>
                  </a:lnTo>
                  <a:lnTo>
                    <a:pt x="52" y="0"/>
                  </a:lnTo>
                  <a:lnTo>
                    <a:pt x="66" y="0"/>
                  </a:lnTo>
                  <a:lnTo>
                    <a:pt x="72" y="0"/>
                  </a:lnTo>
                  <a:lnTo>
                    <a:pt x="82" y="0"/>
                  </a:lnTo>
                  <a:lnTo>
                    <a:pt x="88" y="0"/>
                  </a:lnTo>
                  <a:lnTo>
                    <a:pt x="92" y="0"/>
                  </a:lnTo>
                  <a:lnTo>
                    <a:pt x="94" y="0"/>
                  </a:lnTo>
                  <a:lnTo>
                    <a:pt x="102" y="0"/>
                  </a:lnTo>
                  <a:lnTo>
                    <a:pt x="106" y="0"/>
                  </a:lnTo>
                  <a:lnTo>
                    <a:pt x="112" y="0"/>
                  </a:lnTo>
                  <a:lnTo>
                    <a:pt x="122" y="0"/>
                  </a:lnTo>
                  <a:lnTo>
                    <a:pt x="124" y="0"/>
                  </a:lnTo>
                  <a:lnTo>
                    <a:pt x="132" y="0"/>
                  </a:lnTo>
                  <a:lnTo>
                    <a:pt x="136" y="0"/>
                  </a:lnTo>
                  <a:lnTo>
                    <a:pt x="142" y="0"/>
                  </a:lnTo>
                  <a:lnTo>
                    <a:pt x="146" y="0"/>
                  </a:lnTo>
                  <a:lnTo>
                    <a:pt x="152" y="0"/>
                  </a:lnTo>
                  <a:lnTo>
                    <a:pt x="158" y="0"/>
                  </a:lnTo>
                  <a:lnTo>
                    <a:pt x="162" y="0"/>
                  </a:lnTo>
                  <a:lnTo>
                    <a:pt x="170" y="0"/>
                  </a:lnTo>
                  <a:lnTo>
                    <a:pt x="172" y="0"/>
                  </a:lnTo>
                  <a:lnTo>
                    <a:pt x="180" y="0"/>
                  </a:lnTo>
                  <a:lnTo>
                    <a:pt x="186" y="0"/>
                  </a:lnTo>
                  <a:lnTo>
                    <a:pt x="192" y="0"/>
                  </a:lnTo>
                  <a:lnTo>
                    <a:pt x="200" y="0"/>
                  </a:lnTo>
                  <a:lnTo>
                    <a:pt x="202" y="0"/>
                  </a:lnTo>
                  <a:lnTo>
                    <a:pt x="204" y="0"/>
                  </a:lnTo>
                  <a:lnTo>
                    <a:pt x="206" y="0"/>
                  </a:lnTo>
                  <a:lnTo>
                    <a:pt x="208" y="0"/>
                  </a:lnTo>
                  <a:lnTo>
                    <a:pt x="210" y="0"/>
                  </a:lnTo>
                  <a:lnTo>
                    <a:pt x="212" y="0"/>
                  </a:lnTo>
                  <a:lnTo>
                    <a:pt x="214" y="0"/>
                  </a:lnTo>
                  <a:lnTo>
                    <a:pt x="224"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66" name="Freeform 101"/>
            <p:cNvSpPr>
              <a:spLocks/>
            </p:cNvSpPr>
            <p:nvPr/>
          </p:nvSpPr>
          <p:spPr bwMode="auto">
            <a:xfrm>
              <a:off x="4075113" y="57150"/>
              <a:ext cx="441325" cy="268288"/>
            </a:xfrm>
            <a:custGeom>
              <a:avLst/>
              <a:gdLst>
                <a:gd name="T0" fmla="*/ 234 w 278"/>
                <a:gd name="T1" fmla="*/ 0 h 169"/>
                <a:gd name="T2" fmla="*/ 246 w 278"/>
                <a:gd name="T3" fmla="*/ 0 h 169"/>
                <a:gd name="T4" fmla="*/ 262 w 278"/>
                <a:gd name="T5" fmla="*/ 0 h 169"/>
                <a:gd name="T6" fmla="*/ 268 w 278"/>
                <a:gd name="T7" fmla="*/ 0 h 169"/>
                <a:gd name="T8" fmla="*/ 278 w 278"/>
                <a:gd name="T9" fmla="*/ 2 h 169"/>
                <a:gd name="T10" fmla="*/ 278 w 278"/>
                <a:gd name="T11" fmla="*/ 16 h 169"/>
                <a:gd name="T12" fmla="*/ 278 w 278"/>
                <a:gd name="T13" fmla="*/ 26 h 169"/>
                <a:gd name="T14" fmla="*/ 278 w 278"/>
                <a:gd name="T15" fmla="*/ 44 h 169"/>
                <a:gd name="T16" fmla="*/ 278 w 278"/>
                <a:gd name="T17" fmla="*/ 54 h 169"/>
                <a:gd name="T18" fmla="*/ 278 w 278"/>
                <a:gd name="T19" fmla="*/ 85 h 169"/>
                <a:gd name="T20" fmla="*/ 278 w 278"/>
                <a:gd name="T21" fmla="*/ 97 h 169"/>
                <a:gd name="T22" fmla="*/ 278 w 278"/>
                <a:gd name="T23" fmla="*/ 119 h 169"/>
                <a:gd name="T24" fmla="*/ 278 w 278"/>
                <a:gd name="T25" fmla="*/ 133 h 169"/>
                <a:gd name="T26" fmla="*/ 278 w 278"/>
                <a:gd name="T27" fmla="*/ 145 h 169"/>
                <a:gd name="T28" fmla="*/ 278 w 278"/>
                <a:gd name="T29" fmla="*/ 165 h 169"/>
                <a:gd name="T30" fmla="*/ 270 w 278"/>
                <a:gd name="T31" fmla="*/ 167 h 169"/>
                <a:gd name="T32" fmla="*/ 264 w 278"/>
                <a:gd name="T33" fmla="*/ 167 h 169"/>
                <a:gd name="T34" fmla="*/ 256 w 278"/>
                <a:gd name="T35" fmla="*/ 167 h 169"/>
                <a:gd name="T36" fmla="*/ 244 w 278"/>
                <a:gd name="T37" fmla="*/ 167 h 169"/>
                <a:gd name="T38" fmla="*/ 238 w 278"/>
                <a:gd name="T39" fmla="*/ 167 h 169"/>
                <a:gd name="T40" fmla="*/ 230 w 278"/>
                <a:gd name="T41" fmla="*/ 167 h 169"/>
                <a:gd name="T42" fmla="*/ 220 w 278"/>
                <a:gd name="T43" fmla="*/ 167 h 169"/>
                <a:gd name="T44" fmla="*/ 210 w 278"/>
                <a:gd name="T45" fmla="*/ 167 h 169"/>
                <a:gd name="T46" fmla="*/ 196 w 278"/>
                <a:gd name="T47" fmla="*/ 167 h 169"/>
                <a:gd name="T48" fmla="*/ 184 w 278"/>
                <a:gd name="T49" fmla="*/ 167 h 169"/>
                <a:gd name="T50" fmla="*/ 170 w 278"/>
                <a:gd name="T51" fmla="*/ 167 h 169"/>
                <a:gd name="T52" fmla="*/ 156 w 278"/>
                <a:gd name="T53" fmla="*/ 167 h 169"/>
                <a:gd name="T54" fmla="*/ 148 w 278"/>
                <a:gd name="T55" fmla="*/ 167 h 169"/>
                <a:gd name="T56" fmla="*/ 134 w 278"/>
                <a:gd name="T57" fmla="*/ 167 h 169"/>
                <a:gd name="T58" fmla="*/ 126 w 278"/>
                <a:gd name="T59" fmla="*/ 167 h 169"/>
                <a:gd name="T60" fmla="*/ 116 w 278"/>
                <a:gd name="T61" fmla="*/ 167 h 169"/>
                <a:gd name="T62" fmla="*/ 106 w 278"/>
                <a:gd name="T63" fmla="*/ 167 h 169"/>
                <a:gd name="T64" fmla="*/ 94 w 278"/>
                <a:gd name="T65" fmla="*/ 167 h 169"/>
                <a:gd name="T66" fmla="*/ 86 w 278"/>
                <a:gd name="T67" fmla="*/ 167 h 169"/>
                <a:gd name="T68" fmla="*/ 78 w 278"/>
                <a:gd name="T69" fmla="*/ 167 h 169"/>
                <a:gd name="T70" fmla="*/ 66 w 278"/>
                <a:gd name="T71" fmla="*/ 167 h 169"/>
                <a:gd name="T72" fmla="*/ 56 w 278"/>
                <a:gd name="T73" fmla="*/ 167 h 169"/>
                <a:gd name="T74" fmla="*/ 48 w 278"/>
                <a:gd name="T75" fmla="*/ 167 h 169"/>
                <a:gd name="T76" fmla="*/ 36 w 278"/>
                <a:gd name="T77" fmla="*/ 167 h 169"/>
                <a:gd name="T78" fmla="*/ 22 w 278"/>
                <a:gd name="T79" fmla="*/ 167 h 169"/>
                <a:gd name="T80" fmla="*/ 2 w 278"/>
                <a:gd name="T81" fmla="*/ 169 h 169"/>
                <a:gd name="T82" fmla="*/ 0 w 278"/>
                <a:gd name="T83" fmla="*/ 155 h 169"/>
                <a:gd name="T84" fmla="*/ 0 w 278"/>
                <a:gd name="T85" fmla="*/ 85 h 169"/>
                <a:gd name="T86" fmla="*/ 0 w 278"/>
                <a:gd name="T87" fmla="*/ 0 h 169"/>
                <a:gd name="T88" fmla="*/ 14 w 278"/>
                <a:gd name="T89" fmla="*/ 0 h 169"/>
                <a:gd name="T90" fmla="*/ 36 w 278"/>
                <a:gd name="T91" fmla="*/ 0 h 169"/>
                <a:gd name="T92" fmla="*/ 52 w 278"/>
                <a:gd name="T93" fmla="*/ 0 h 169"/>
                <a:gd name="T94" fmla="*/ 74 w 278"/>
                <a:gd name="T95" fmla="*/ 0 h 169"/>
                <a:gd name="T96" fmla="*/ 98 w 278"/>
                <a:gd name="T97" fmla="*/ 0 h 169"/>
                <a:gd name="T98" fmla="*/ 106 w 278"/>
                <a:gd name="T99" fmla="*/ 0 h 169"/>
                <a:gd name="T100" fmla="*/ 132 w 278"/>
                <a:gd name="T101" fmla="*/ 0 h 169"/>
                <a:gd name="T102" fmla="*/ 158 w 278"/>
                <a:gd name="T103" fmla="*/ 0 h 169"/>
                <a:gd name="T104" fmla="*/ 164 w 278"/>
                <a:gd name="T105" fmla="*/ 0 h 169"/>
                <a:gd name="T106" fmla="*/ 170 w 278"/>
                <a:gd name="T107" fmla="*/ 0 h 169"/>
                <a:gd name="T108" fmla="*/ 178 w 278"/>
                <a:gd name="T109" fmla="*/ 0 h 169"/>
                <a:gd name="T110" fmla="*/ 190 w 278"/>
                <a:gd name="T111" fmla="*/ 0 h 169"/>
                <a:gd name="T112" fmla="*/ 200 w 278"/>
                <a:gd name="T113" fmla="*/ 0 h 169"/>
                <a:gd name="T114" fmla="*/ 212 w 278"/>
                <a:gd name="T115" fmla="*/ 0 h 169"/>
                <a:gd name="T116" fmla="*/ 222 w 278"/>
                <a:gd name="T117"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8" h="169">
                  <a:moveTo>
                    <a:pt x="222" y="0"/>
                  </a:moveTo>
                  <a:lnTo>
                    <a:pt x="228" y="0"/>
                  </a:lnTo>
                  <a:lnTo>
                    <a:pt x="234" y="0"/>
                  </a:lnTo>
                  <a:lnTo>
                    <a:pt x="236" y="0"/>
                  </a:lnTo>
                  <a:lnTo>
                    <a:pt x="240" y="0"/>
                  </a:lnTo>
                  <a:lnTo>
                    <a:pt x="246" y="0"/>
                  </a:lnTo>
                  <a:lnTo>
                    <a:pt x="250" y="0"/>
                  </a:lnTo>
                  <a:lnTo>
                    <a:pt x="252" y="0"/>
                  </a:lnTo>
                  <a:lnTo>
                    <a:pt x="262" y="0"/>
                  </a:lnTo>
                  <a:lnTo>
                    <a:pt x="264" y="0"/>
                  </a:lnTo>
                  <a:lnTo>
                    <a:pt x="266" y="0"/>
                  </a:lnTo>
                  <a:lnTo>
                    <a:pt x="268" y="0"/>
                  </a:lnTo>
                  <a:lnTo>
                    <a:pt x="272" y="0"/>
                  </a:lnTo>
                  <a:lnTo>
                    <a:pt x="278" y="0"/>
                  </a:lnTo>
                  <a:lnTo>
                    <a:pt x="278" y="2"/>
                  </a:lnTo>
                  <a:lnTo>
                    <a:pt x="278" y="10"/>
                  </a:lnTo>
                  <a:lnTo>
                    <a:pt x="278" y="14"/>
                  </a:lnTo>
                  <a:lnTo>
                    <a:pt x="278" y="16"/>
                  </a:lnTo>
                  <a:lnTo>
                    <a:pt x="278" y="18"/>
                  </a:lnTo>
                  <a:lnTo>
                    <a:pt x="278" y="20"/>
                  </a:lnTo>
                  <a:lnTo>
                    <a:pt x="278" y="26"/>
                  </a:lnTo>
                  <a:lnTo>
                    <a:pt x="278" y="34"/>
                  </a:lnTo>
                  <a:lnTo>
                    <a:pt x="278" y="40"/>
                  </a:lnTo>
                  <a:lnTo>
                    <a:pt x="278" y="44"/>
                  </a:lnTo>
                  <a:lnTo>
                    <a:pt x="278" y="48"/>
                  </a:lnTo>
                  <a:lnTo>
                    <a:pt x="278" y="50"/>
                  </a:lnTo>
                  <a:lnTo>
                    <a:pt x="278" y="54"/>
                  </a:lnTo>
                  <a:lnTo>
                    <a:pt x="278" y="68"/>
                  </a:lnTo>
                  <a:lnTo>
                    <a:pt x="278" y="72"/>
                  </a:lnTo>
                  <a:lnTo>
                    <a:pt x="278" y="85"/>
                  </a:lnTo>
                  <a:lnTo>
                    <a:pt x="278" y="91"/>
                  </a:lnTo>
                  <a:lnTo>
                    <a:pt x="278" y="95"/>
                  </a:lnTo>
                  <a:lnTo>
                    <a:pt x="278" y="97"/>
                  </a:lnTo>
                  <a:lnTo>
                    <a:pt x="278" y="101"/>
                  </a:lnTo>
                  <a:lnTo>
                    <a:pt x="278" y="113"/>
                  </a:lnTo>
                  <a:lnTo>
                    <a:pt x="278" y="119"/>
                  </a:lnTo>
                  <a:lnTo>
                    <a:pt x="278" y="123"/>
                  </a:lnTo>
                  <a:lnTo>
                    <a:pt x="278" y="127"/>
                  </a:lnTo>
                  <a:lnTo>
                    <a:pt x="278" y="133"/>
                  </a:lnTo>
                  <a:lnTo>
                    <a:pt x="278" y="139"/>
                  </a:lnTo>
                  <a:lnTo>
                    <a:pt x="278" y="143"/>
                  </a:lnTo>
                  <a:lnTo>
                    <a:pt x="278" y="145"/>
                  </a:lnTo>
                  <a:lnTo>
                    <a:pt x="278" y="151"/>
                  </a:lnTo>
                  <a:lnTo>
                    <a:pt x="278" y="161"/>
                  </a:lnTo>
                  <a:lnTo>
                    <a:pt x="278" y="165"/>
                  </a:lnTo>
                  <a:lnTo>
                    <a:pt x="278" y="167"/>
                  </a:lnTo>
                  <a:lnTo>
                    <a:pt x="274" y="167"/>
                  </a:lnTo>
                  <a:lnTo>
                    <a:pt x="270" y="167"/>
                  </a:lnTo>
                  <a:lnTo>
                    <a:pt x="268" y="167"/>
                  </a:lnTo>
                  <a:lnTo>
                    <a:pt x="266" y="167"/>
                  </a:lnTo>
                  <a:lnTo>
                    <a:pt x="264" y="167"/>
                  </a:lnTo>
                  <a:lnTo>
                    <a:pt x="262" y="167"/>
                  </a:lnTo>
                  <a:lnTo>
                    <a:pt x="258" y="167"/>
                  </a:lnTo>
                  <a:lnTo>
                    <a:pt x="256" y="167"/>
                  </a:lnTo>
                  <a:lnTo>
                    <a:pt x="250" y="167"/>
                  </a:lnTo>
                  <a:lnTo>
                    <a:pt x="248" y="167"/>
                  </a:lnTo>
                  <a:lnTo>
                    <a:pt x="244" y="167"/>
                  </a:lnTo>
                  <a:lnTo>
                    <a:pt x="242" y="167"/>
                  </a:lnTo>
                  <a:lnTo>
                    <a:pt x="240" y="167"/>
                  </a:lnTo>
                  <a:lnTo>
                    <a:pt x="238" y="167"/>
                  </a:lnTo>
                  <a:lnTo>
                    <a:pt x="236" y="167"/>
                  </a:lnTo>
                  <a:lnTo>
                    <a:pt x="232" y="167"/>
                  </a:lnTo>
                  <a:lnTo>
                    <a:pt x="230" y="167"/>
                  </a:lnTo>
                  <a:lnTo>
                    <a:pt x="222" y="167"/>
                  </a:lnTo>
                  <a:lnTo>
                    <a:pt x="222" y="167"/>
                  </a:lnTo>
                  <a:lnTo>
                    <a:pt x="220" y="167"/>
                  </a:lnTo>
                  <a:lnTo>
                    <a:pt x="216" y="167"/>
                  </a:lnTo>
                  <a:lnTo>
                    <a:pt x="212" y="167"/>
                  </a:lnTo>
                  <a:lnTo>
                    <a:pt x="210" y="167"/>
                  </a:lnTo>
                  <a:lnTo>
                    <a:pt x="204" y="167"/>
                  </a:lnTo>
                  <a:lnTo>
                    <a:pt x="200" y="167"/>
                  </a:lnTo>
                  <a:lnTo>
                    <a:pt x="196" y="167"/>
                  </a:lnTo>
                  <a:lnTo>
                    <a:pt x="190" y="167"/>
                  </a:lnTo>
                  <a:lnTo>
                    <a:pt x="188" y="167"/>
                  </a:lnTo>
                  <a:lnTo>
                    <a:pt x="184" y="167"/>
                  </a:lnTo>
                  <a:lnTo>
                    <a:pt x="174" y="167"/>
                  </a:lnTo>
                  <a:lnTo>
                    <a:pt x="172" y="167"/>
                  </a:lnTo>
                  <a:lnTo>
                    <a:pt x="170" y="167"/>
                  </a:lnTo>
                  <a:lnTo>
                    <a:pt x="164" y="167"/>
                  </a:lnTo>
                  <a:lnTo>
                    <a:pt x="158" y="167"/>
                  </a:lnTo>
                  <a:lnTo>
                    <a:pt x="156" y="167"/>
                  </a:lnTo>
                  <a:lnTo>
                    <a:pt x="152" y="167"/>
                  </a:lnTo>
                  <a:lnTo>
                    <a:pt x="150" y="167"/>
                  </a:lnTo>
                  <a:lnTo>
                    <a:pt x="148" y="167"/>
                  </a:lnTo>
                  <a:lnTo>
                    <a:pt x="146" y="167"/>
                  </a:lnTo>
                  <a:lnTo>
                    <a:pt x="144" y="167"/>
                  </a:lnTo>
                  <a:lnTo>
                    <a:pt x="134" y="167"/>
                  </a:lnTo>
                  <a:lnTo>
                    <a:pt x="132" y="167"/>
                  </a:lnTo>
                  <a:lnTo>
                    <a:pt x="128" y="167"/>
                  </a:lnTo>
                  <a:lnTo>
                    <a:pt x="126" y="167"/>
                  </a:lnTo>
                  <a:lnTo>
                    <a:pt x="124" y="167"/>
                  </a:lnTo>
                  <a:lnTo>
                    <a:pt x="118" y="167"/>
                  </a:lnTo>
                  <a:lnTo>
                    <a:pt x="116" y="167"/>
                  </a:lnTo>
                  <a:lnTo>
                    <a:pt x="114" y="167"/>
                  </a:lnTo>
                  <a:lnTo>
                    <a:pt x="110" y="167"/>
                  </a:lnTo>
                  <a:lnTo>
                    <a:pt x="106" y="167"/>
                  </a:lnTo>
                  <a:lnTo>
                    <a:pt x="100" y="167"/>
                  </a:lnTo>
                  <a:lnTo>
                    <a:pt x="98" y="167"/>
                  </a:lnTo>
                  <a:lnTo>
                    <a:pt x="94" y="167"/>
                  </a:lnTo>
                  <a:lnTo>
                    <a:pt x="92" y="167"/>
                  </a:lnTo>
                  <a:lnTo>
                    <a:pt x="90" y="167"/>
                  </a:lnTo>
                  <a:lnTo>
                    <a:pt x="86" y="167"/>
                  </a:lnTo>
                  <a:lnTo>
                    <a:pt x="84" y="167"/>
                  </a:lnTo>
                  <a:lnTo>
                    <a:pt x="80" y="167"/>
                  </a:lnTo>
                  <a:lnTo>
                    <a:pt x="78" y="167"/>
                  </a:lnTo>
                  <a:lnTo>
                    <a:pt x="72" y="167"/>
                  </a:lnTo>
                  <a:lnTo>
                    <a:pt x="68" y="167"/>
                  </a:lnTo>
                  <a:lnTo>
                    <a:pt x="66" y="167"/>
                  </a:lnTo>
                  <a:lnTo>
                    <a:pt x="60" y="167"/>
                  </a:lnTo>
                  <a:lnTo>
                    <a:pt x="58" y="167"/>
                  </a:lnTo>
                  <a:lnTo>
                    <a:pt x="56" y="167"/>
                  </a:lnTo>
                  <a:lnTo>
                    <a:pt x="52" y="167"/>
                  </a:lnTo>
                  <a:lnTo>
                    <a:pt x="50" y="167"/>
                  </a:lnTo>
                  <a:lnTo>
                    <a:pt x="48" y="167"/>
                  </a:lnTo>
                  <a:lnTo>
                    <a:pt x="42" y="167"/>
                  </a:lnTo>
                  <a:lnTo>
                    <a:pt x="38" y="167"/>
                  </a:lnTo>
                  <a:lnTo>
                    <a:pt x="36" y="167"/>
                  </a:lnTo>
                  <a:lnTo>
                    <a:pt x="30" y="167"/>
                  </a:lnTo>
                  <a:lnTo>
                    <a:pt x="24" y="167"/>
                  </a:lnTo>
                  <a:lnTo>
                    <a:pt x="22" y="167"/>
                  </a:lnTo>
                  <a:lnTo>
                    <a:pt x="14" y="167"/>
                  </a:lnTo>
                  <a:lnTo>
                    <a:pt x="6" y="169"/>
                  </a:lnTo>
                  <a:lnTo>
                    <a:pt x="2" y="169"/>
                  </a:lnTo>
                  <a:lnTo>
                    <a:pt x="0" y="169"/>
                  </a:lnTo>
                  <a:lnTo>
                    <a:pt x="0" y="157"/>
                  </a:lnTo>
                  <a:lnTo>
                    <a:pt x="0" y="155"/>
                  </a:lnTo>
                  <a:lnTo>
                    <a:pt x="0" y="123"/>
                  </a:lnTo>
                  <a:lnTo>
                    <a:pt x="0" y="105"/>
                  </a:lnTo>
                  <a:lnTo>
                    <a:pt x="0" y="85"/>
                  </a:lnTo>
                  <a:lnTo>
                    <a:pt x="0" y="34"/>
                  </a:lnTo>
                  <a:lnTo>
                    <a:pt x="0" y="20"/>
                  </a:lnTo>
                  <a:lnTo>
                    <a:pt x="0" y="0"/>
                  </a:lnTo>
                  <a:lnTo>
                    <a:pt x="6" y="0"/>
                  </a:lnTo>
                  <a:lnTo>
                    <a:pt x="12" y="0"/>
                  </a:lnTo>
                  <a:lnTo>
                    <a:pt x="14" y="0"/>
                  </a:lnTo>
                  <a:lnTo>
                    <a:pt x="20" y="0"/>
                  </a:lnTo>
                  <a:lnTo>
                    <a:pt x="26" y="0"/>
                  </a:lnTo>
                  <a:lnTo>
                    <a:pt x="36" y="0"/>
                  </a:lnTo>
                  <a:lnTo>
                    <a:pt x="38" y="0"/>
                  </a:lnTo>
                  <a:lnTo>
                    <a:pt x="42" y="0"/>
                  </a:lnTo>
                  <a:lnTo>
                    <a:pt x="52" y="0"/>
                  </a:lnTo>
                  <a:lnTo>
                    <a:pt x="56" y="0"/>
                  </a:lnTo>
                  <a:lnTo>
                    <a:pt x="64" y="0"/>
                  </a:lnTo>
                  <a:lnTo>
                    <a:pt x="74" y="0"/>
                  </a:lnTo>
                  <a:lnTo>
                    <a:pt x="86" y="0"/>
                  </a:lnTo>
                  <a:lnTo>
                    <a:pt x="92" y="0"/>
                  </a:lnTo>
                  <a:lnTo>
                    <a:pt x="98" y="0"/>
                  </a:lnTo>
                  <a:lnTo>
                    <a:pt x="100" y="0"/>
                  </a:lnTo>
                  <a:lnTo>
                    <a:pt x="102" y="0"/>
                  </a:lnTo>
                  <a:lnTo>
                    <a:pt x="106" y="0"/>
                  </a:lnTo>
                  <a:lnTo>
                    <a:pt x="116" y="0"/>
                  </a:lnTo>
                  <a:lnTo>
                    <a:pt x="118" y="0"/>
                  </a:lnTo>
                  <a:lnTo>
                    <a:pt x="132" y="0"/>
                  </a:lnTo>
                  <a:lnTo>
                    <a:pt x="144" y="0"/>
                  </a:lnTo>
                  <a:lnTo>
                    <a:pt x="146" y="0"/>
                  </a:lnTo>
                  <a:lnTo>
                    <a:pt x="158" y="0"/>
                  </a:lnTo>
                  <a:lnTo>
                    <a:pt x="160" y="0"/>
                  </a:lnTo>
                  <a:lnTo>
                    <a:pt x="162" y="0"/>
                  </a:lnTo>
                  <a:lnTo>
                    <a:pt x="164" y="0"/>
                  </a:lnTo>
                  <a:lnTo>
                    <a:pt x="166" y="0"/>
                  </a:lnTo>
                  <a:lnTo>
                    <a:pt x="168" y="0"/>
                  </a:lnTo>
                  <a:lnTo>
                    <a:pt x="170" y="0"/>
                  </a:lnTo>
                  <a:lnTo>
                    <a:pt x="172" y="0"/>
                  </a:lnTo>
                  <a:lnTo>
                    <a:pt x="174" y="0"/>
                  </a:lnTo>
                  <a:lnTo>
                    <a:pt x="178" y="0"/>
                  </a:lnTo>
                  <a:lnTo>
                    <a:pt x="180" y="0"/>
                  </a:lnTo>
                  <a:lnTo>
                    <a:pt x="186" y="0"/>
                  </a:lnTo>
                  <a:lnTo>
                    <a:pt x="190" y="0"/>
                  </a:lnTo>
                  <a:lnTo>
                    <a:pt x="196" y="0"/>
                  </a:lnTo>
                  <a:lnTo>
                    <a:pt x="198" y="0"/>
                  </a:lnTo>
                  <a:lnTo>
                    <a:pt x="200" y="0"/>
                  </a:lnTo>
                  <a:lnTo>
                    <a:pt x="202" y="0"/>
                  </a:lnTo>
                  <a:lnTo>
                    <a:pt x="204" y="0"/>
                  </a:lnTo>
                  <a:lnTo>
                    <a:pt x="212" y="0"/>
                  </a:lnTo>
                  <a:lnTo>
                    <a:pt x="216" y="0"/>
                  </a:lnTo>
                  <a:lnTo>
                    <a:pt x="218" y="0"/>
                  </a:lnTo>
                  <a:lnTo>
                    <a:pt x="22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67" name="Freeform 175"/>
            <p:cNvSpPr>
              <a:spLocks/>
            </p:cNvSpPr>
            <p:nvPr/>
          </p:nvSpPr>
          <p:spPr bwMode="auto">
            <a:xfrm>
              <a:off x="4075113" y="322263"/>
              <a:ext cx="441325" cy="269875"/>
            </a:xfrm>
            <a:custGeom>
              <a:avLst/>
              <a:gdLst>
                <a:gd name="T0" fmla="*/ 278 w 278"/>
                <a:gd name="T1" fmla="*/ 8 h 170"/>
                <a:gd name="T2" fmla="*/ 276 w 278"/>
                <a:gd name="T3" fmla="*/ 40 h 170"/>
                <a:gd name="T4" fmla="*/ 276 w 278"/>
                <a:gd name="T5" fmla="*/ 52 h 170"/>
                <a:gd name="T6" fmla="*/ 276 w 278"/>
                <a:gd name="T7" fmla="*/ 64 h 170"/>
                <a:gd name="T8" fmla="*/ 276 w 278"/>
                <a:gd name="T9" fmla="*/ 72 h 170"/>
                <a:gd name="T10" fmla="*/ 276 w 278"/>
                <a:gd name="T11" fmla="*/ 86 h 170"/>
                <a:gd name="T12" fmla="*/ 276 w 278"/>
                <a:gd name="T13" fmla="*/ 94 h 170"/>
                <a:gd name="T14" fmla="*/ 276 w 278"/>
                <a:gd name="T15" fmla="*/ 100 h 170"/>
                <a:gd name="T16" fmla="*/ 276 w 278"/>
                <a:gd name="T17" fmla="*/ 106 h 170"/>
                <a:gd name="T18" fmla="*/ 276 w 278"/>
                <a:gd name="T19" fmla="*/ 132 h 170"/>
                <a:gd name="T20" fmla="*/ 276 w 278"/>
                <a:gd name="T21" fmla="*/ 154 h 170"/>
                <a:gd name="T22" fmla="*/ 276 w 278"/>
                <a:gd name="T23" fmla="*/ 162 h 170"/>
                <a:gd name="T24" fmla="*/ 276 w 278"/>
                <a:gd name="T25" fmla="*/ 170 h 170"/>
                <a:gd name="T26" fmla="*/ 266 w 278"/>
                <a:gd name="T27" fmla="*/ 170 h 170"/>
                <a:gd name="T28" fmla="*/ 256 w 278"/>
                <a:gd name="T29" fmla="*/ 170 h 170"/>
                <a:gd name="T30" fmla="*/ 250 w 278"/>
                <a:gd name="T31" fmla="*/ 170 h 170"/>
                <a:gd name="T32" fmla="*/ 236 w 278"/>
                <a:gd name="T33" fmla="*/ 170 h 170"/>
                <a:gd name="T34" fmla="*/ 212 w 278"/>
                <a:gd name="T35" fmla="*/ 170 h 170"/>
                <a:gd name="T36" fmla="*/ 206 w 278"/>
                <a:gd name="T37" fmla="*/ 170 h 170"/>
                <a:gd name="T38" fmla="*/ 200 w 278"/>
                <a:gd name="T39" fmla="*/ 170 h 170"/>
                <a:gd name="T40" fmla="*/ 180 w 278"/>
                <a:gd name="T41" fmla="*/ 170 h 170"/>
                <a:gd name="T42" fmla="*/ 162 w 278"/>
                <a:gd name="T43" fmla="*/ 170 h 170"/>
                <a:gd name="T44" fmla="*/ 146 w 278"/>
                <a:gd name="T45" fmla="*/ 170 h 170"/>
                <a:gd name="T46" fmla="*/ 132 w 278"/>
                <a:gd name="T47" fmla="*/ 170 h 170"/>
                <a:gd name="T48" fmla="*/ 112 w 278"/>
                <a:gd name="T49" fmla="*/ 170 h 170"/>
                <a:gd name="T50" fmla="*/ 94 w 278"/>
                <a:gd name="T51" fmla="*/ 170 h 170"/>
                <a:gd name="T52" fmla="*/ 82 w 278"/>
                <a:gd name="T53" fmla="*/ 170 h 170"/>
                <a:gd name="T54" fmla="*/ 52 w 278"/>
                <a:gd name="T55" fmla="*/ 170 h 170"/>
                <a:gd name="T56" fmla="*/ 42 w 278"/>
                <a:gd name="T57" fmla="*/ 170 h 170"/>
                <a:gd name="T58" fmla="*/ 34 w 278"/>
                <a:gd name="T59" fmla="*/ 170 h 170"/>
                <a:gd name="T60" fmla="*/ 22 w 278"/>
                <a:gd name="T61" fmla="*/ 170 h 170"/>
                <a:gd name="T62" fmla="*/ 14 w 278"/>
                <a:gd name="T63" fmla="*/ 170 h 170"/>
                <a:gd name="T64" fmla="*/ 4 w 278"/>
                <a:gd name="T65" fmla="*/ 170 h 170"/>
                <a:gd name="T66" fmla="*/ 0 w 278"/>
                <a:gd name="T67" fmla="*/ 158 h 170"/>
                <a:gd name="T68" fmla="*/ 0 w 278"/>
                <a:gd name="T69" fmla="*/ 88 h 170"/>
                <a:gd name="T70" fmla="*/ 2 w 278"/>
                <a:gd name="T71" fmla="*/ 2 h 170"/>
                <a:gd name="T72" fmla="*/ 22 w 278"/>
                <a:gd name="T73" fmla="*/ 0 h 170"/>
                <a:gd name="T74" fmla="*/ 36 w 278"/>
                <a:gd name="T75" fmla="*/ 0 h 170"/>
                <a:gd name="T76" fmla="*/ 48 w 278"/>
                <a:gd name="T77" fmla="*/ 0 h 170"/>
                <a:gd name="T78" fmla="*/ 56 w 278"/>
                <a:gd name="T79" fmla="*/ 0 h 170"/>
                <a:gd name="T80" fmla="*/ 66 w 278"/>
                <a:gd name="T81" fmla="*/ 0 h 170"/>
                <a:gd name="T82" fmla="*/ 78 w 278"/>
                <a:gd name="T83" fmla="*/ 0 h 170"/>
                <a:gd name="T84" fmla="*/ 86 w 278"/>
                <a:gd name="T85" fmla="*/ 0 h 170"/>
                <a:gd name="T86" fmla="*/ 94 w 278"/>
                <a:gd name="T87" fmla="*/ 0 h 170"/>
                <a:gd name="T88" fmla="*/ 106 w 278"/>
                <a:gd name="T89" fmla="*/ 0 h 170"/>
                <a:gd name="T90" fmla="*/ 116 w 278"/>
                <a:gd name="T91" fmla="*/ 0 h 170"/>
                <a:gd name="T92" fmla="*/ 126 w 278"/>
                <a:gd name="T93" fmla="*/ 0 h 170"/>
                <a:gd name="T94" fmla="*/ 134 w 278"/>
                <a:gd name="T95" fmla="*/ 0 h 170"/>
                <a:gd name="T96" fmla="*/ 148 w 278"/>
                <a:gd name="T97" fmla="*/ 0 h 170"/>
                <a:gd name="T98" fmla="*/ 156 w 278"/>
                <a:gd name="T99" fmla="*/ 0 h 170"/>
                <a:gd name="T100" fmla="*/ 170 w 278"/>
                <a:gd name="T101" fmla="*/ 0 h 170"/>
                <a:gd name="T102" fmla="*/ 184 w 278"/>
                <a:gd name="T103" fmla="*/ 0 h 170"/>
                <a:gd name="T104" fmla="*/ 196 w 278"/>
                <a:gd name="T105" fmla="*/ 0 h 170"/>
                <a:gd name="T106" fmla="*/ 210 w 278"/>
                <a:gd name="T107" fmla="*/ 0 h 170"/>
                <a:gd name="T108" fmla="*/ 220 w 278"/>
                <a:gd name="T109" fmla="*/ 0 h 170"/>
                <a:gd name="T110" fmla="*/ 230 w 278"/>
                <a:gd name="T111" fmla="*/ 0 h 170"/>
                <a:gd name="T112" fmla="*/ 238 w 278"/>
                <a:gd name="T113" fmla="*/ 0 h 170"/>
                <a:gd name="T114" fmla="*/ 244 w 278"/>
                <a:gd name="T115" fmla="*/ 0 h 170"/>
                <a:gd name="T116" fmla="*/ 256 w 278"/>
                <a:gd name="T117" fmla="*/ 0 h 170"/>
                <a:gd name="T118" fmla="*/ 264 w 278"/>
                <a:gd name="T119" fmla="*/ 0 h 170"/>
                <a:gd name="T120" fmla="*/ 270 w 278"/>
                <a:gd name="T121" fmla="*/ 0 h 170"/>
                <a:gd name="T122" fmla="*/ 278 w 278"/>
                <a:gd name="T123" fmla="*/ 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8" h="170">
                  <a:moveTo>
                    <a:pt x="278" y="2"/>
                  </a:moveTo>
                  <a:lnTo>
                    <a:pt x="278" y="4"/>
                  </a:lnTo>
                  <a:lnTo>
                    <a:pt x="278" y="8"/>
                  </a:lnTo>
                  <a:lnTo>
                    <a:pt x="278" y="16"/>
                  </a:lnTo>
                  <a:lnTo>
                    <a:pt x="276" y="36"/>
                  </a:lnTo>
                  <a:lnTo>
                    <a:pt x="276" y="40"/>
                  </a:lnTo>
                  <a:lnTo>
                    <a:pt x="276" y="48"/>
                  </a:lnTo>
                  <a:lnTo>
                    <a:pt x="276" y="50"/>
                  </a:lnTo>
                  <a:lnTo>
                    <a:pt x="276" y="52"/>
                  </a:lnTo>
                  <a:lnTo>
                    <a:pt x="276" y="54"/>
                  </a:lnTo>
                  <a:lnTo>
                    <a:pt x="276" y="58"/>
                  </a:lnTo>
                  <a:lnTo>
                    <a:pt x="276" y="64"/>
                  </a:lnTo>
                  <a:lnTo>
                    <a:pt x="276" y="68"/>
                  </a:lnTo>
                  <a:lnTo>
                    <a:pt x="276" y="70"/>
                  </a:lnTo>
                  <a:lnTo>
                    <a:pt x="276" y="72"/>
                  </a:lnTo>
                  <a:lnTo>
                    <a:pt x="276" y="74"/>
                  </a:lnTo>
                  <a:lnTo>
                    <a:pt x="276" y="84"/>
                  </a:lnTo>
                  <a:lnTo>
                    <a:pt x="276" y="86"/>
                  </a:lnTo>
                  <a:lnTo>
                    <a:pt x="276" y="88"/>
                  </a:lnTo>
                  <a:lnTo>
                    <a:pt x="276" y="92"/>
                  </a:lnTo>
                  <a:lnTo>
                    <a:pt x="276" y="94"/>
                  </a:lnTo>
                  <a:lnTo>
                    <a:pt x="276" y="96"/>
                  </a:lnTo>
                  <a:lnTo>
                    <a:pt x="276" y="98"/>
                  </a:lnTo>
                  <a:lnTo>
                    <a:pt x="276" y="100"/>
                  </a:lnTo>
                  <a:lnTo>
                    <a:pt x="276" y="102"/>
                  </a:lnTo>
                  <a:lnTo>
                    <a:pt x="276" y="104"/>
                  </a:lnTo>
                  <a:lnTo>
                    <a:pt x="276" y="106"/>
                  </a:lnTo>
                  <a:lnTo>
                    <a:pt x="276" y="122"/>
                  </a:lnTo>
                  <a:lnTo>
                    <a:pt x="276" y="130"/>
                  </a:lnTo>
                  <a:lnTo>
                    <a:pt x="276" y="132"/>
                  </a:lnTo>
                  <a:lnTo>
                    <a:pt x="276" y="142"/>
                  </a:lnTo>
                  <a:lnTo>
                    <a:pt x="276" y="146"/>
                  </a:lnTo>
                  <a:lnTo>
                    <a:pt x="276" y="154"/>
                  </a:lnTo>
                  <a:lnTo>
                    <a:pt x="276" y="156"/>
                  </a:lnTo>
                  <a:lnTo>
                    <a:pt x="276" y="158"/>
                  </a:lnTo>
                  <a:lnTo>
                    <a:pt x="276" y="162"/>
                  </a:lnTo>
                  <a:lnTo>
                    <a:pt x="276" y="164"/>
                  </a:lnTo>
                  <a:lnTo>
                    <a:pt x="276" y="170"/>
                  </a:lnTo>
                  <a:lnTo>
                    <a:pt x="276" y="170"/>
                  </a:lnTo>
                  <a:lnTo>
                    <a:pt x="270" y="170"/>
                  </a:lnTo>
                  <a:lnTo>
                    <a:pt x="270" y="170"/>
                  </a:lnTo>
                  <a:lnTo>
                    <a:pt x="266" y="170"/>
                  </a:lnTo>
                  <a:lnTo>
                    <a:pt x="260" y="170"/>
                  </a:lnTo>
                  <a:lnTo>
                    <a:pt x="258" y="170"/>
                  </a:lnTo>
                  <a:lnTo>
                    <a:pt x="256" y="170"/>
                  </a:lnTo>
                  <a:lnTo>
                    <a:pt x="254" y="170"/>
                  </a:lnTo>
                  <a:lnTo>
                    <a:pt x="252" y="170"/>
                  </a:lnTo>
                  <a:lnTo>
                    <a:pt x="250" y="170"/>
                  </a:lnTo>
                  <a:lnTo>
                    <a:pt x="248" y="170"/>
                  </a:lnTo>
                  <a:lnTo>
                    <a:pt x="244" y="170"/>
                  </a:lnTo>
                  <a:lnTo>
                    <a:pt x="236" y="170"/>
                  </a:lnTo>
                  <a:lnTo>
                    <a:pt x="224" y="170"/>
                  </a:lnTo>
                  <a:lnTo>
                    <a:pt x="214" y="170"/>
                  </a:lnTo>
                  <a:lnTo>
                    <a:pt x="212" y="170"/>
                  </a:lnTo>
                  <a:lnTo>
                    <a:pt x="210" y="170"/>
                  </a:lnTo>
                  <a:lnTo>
                    <a:pt x="208" y="170"/>
                  </a:lnTo>
                  <a:lnTo>
                    <a:pt x="206" y="170"/>
                  </a:lnTo>
                  <a:lnTo>
                    <a:pt x="204" y="170"/>
                  </a:lnTo>
                  <a:lnTo>
                    <a:pt x="202" y="170"/>
                  </a:lnTo>
                  <a:lnTo>
                    <a:pt x="200" y="170"/>
                  </a:lnTo>
                  <a:lnTo>
                    <a:pt x="192" y="170"/>
                  </a:lnTo>
                  <a:lnTo>
                    <a:pt x="186" y="170"/>
                  </a:lnTo>
                  <a:lnTo>
                    <a:pt x="180" y="170"/>
                  </a:lnTo>
                  <a:lnTo>
                    <a:pt x="172" y="170"/>
                  </a:lnTo>
                  <a:lnTo>
                    <a:pt x="170" y="170"/>
                  </a:lnTo>
                  <a:lnTo>
                    <a:pt x="162" y="170"/>
                  </a:lnTo>
                  <a:lnTo>
                    <a:pt x="158" y="170"/>
                  </a:lnTo>
                  <a:lnTo>
                    <a:pt x="152" y="170"/>
                  </a:lnTo>
                  <a:lnTo>
                    <a:pt x="146" y="170"/>
                  </a:lnTo>
                  <a:lnTo>
                    <a:pt x="142" y="170"/>
                  </a:lnTo>
                  <a:lnTo>
                    <a:pt x="136" y="170"/>
                  </a:lnTo>
                  <a:lnTo>
                    <a:pt x="132" y="170"/>
                  </a:lnTo>
                  <a:lnTo>
                    <a:pt x="124" y="170"/>
                  </a:lnTo>
                  <a:lnTo>
                    <a:pt x="122" y="170"/>
                  </a:lnTo>
                  <a:lnTo>
                    <a:pt x="112" y="170"/>
                  </a:lnTo>
                  <a:lnTo>
                    <a:pt x="106" y="170"/>
                  </a:lnTo>
                  <a:lnTo>
                    <a:pt x="102" y="170"/>
                  </a:lnTo>
                  <a:lnTo>
                    <a:pt x="94" y="170"/>
                  </a:lnTo>
                  <a:lnTo>
                    <a:pt x="92" y="170"/>
                  </a:lnTo>
                  <a:lnTo>
                    <a:pt x="88" y="170"/>
                  </a:lnTo>
                  <a:lnTo>
                    <a:pt x="82" y="170"/>
                  </a:lnTo>
                  <a:lnTo>
                    <a:pt x="72" y="170"/>
                  </a:lnTo>
                  <a:lnTo>
                    <a:pt x="66" y="170"/>
                  </a:lnTo>
                  <a:lnTo>
                    <a:pt x="52" y="170"/>
                  </a:lnTo>
                  <a:lnTo>
                    <a:pt x="48" y="170"/>
                  </a:lnTo>
                  <a:lnTo>
                    <a:pt x="46" y="170"/>
                  </a:lnTo>
                  <a:lnTo>
                    <a:pt x="42" y="170"/>
                  </a:lnTo>
                  <a:lnTo>
                    <a:pt x="40" y="170"/>
                  </a:lnTo>
                  <a:lnTo>
                    <a:pt x="38" y="170"/>
                  </a:lnTo>
                  <a:lnTo>
                    <a:pt x="34" y="170"/>
                  </a:lnTo>
                  <a:lnTo>
                    <a:pt x="32" y="170"/>
                  </a:lnTo>
                  <a:lnTo>
                    <a:pt x="26" y="170"/>
                  </a:lnTo>
                  <a:lnTo>
                    <a:pt x="22" y="170"/>
                  </a:lnTo>
                  <a:lnTo>
                    <a:pt x="20" y="170"/>
                  </a:lnTo>
                  <a:lnTo>
                    <a:pt x="18" y="170"/>
                  </a:lnTo>
                  <a:lnTo>
                    <a:pt x="14" y="170"/>
                  </a:lnTo>
                  <a:lnTo>
                    <a:pt x="12" y="170"/>
                  </a:lnTo>
                  <a:lnTo>
                    <a:pt x="10" y="170"/>
                  </a:lnTo>
                  <a:lnTo>
                    <a:pt x="4" y="170"/>
                  </a:lnTo>
                  <a:lnTo>
                    <a:pt x="2" y="170"/>
                  </a:lnTo>
                  <a:lnTo>
                    <a:pt x="0" y="170"/>
                  </a:lnTo>
                  <a:lnTo>
                    <a:pt x="0" y="158"/>
                  </a:lnTo>
                  <a:lnTo>
                    <a:pt x="0" y="150"/>
                  </a:lnTo>
                  <a:lnTo>
                    <a:pt x="0" y="148"/>
                  </a:lnTo>
                  <a:lnTo>
                    <a:pt x="0" y="88"/>
                  </a:lnTo>
                  <a:lnTo>
                    <a:pt x="0" y="50"/>
                  </a:lnTo>
                  <a:lnTo>
                    <a:pt x="0" y="2"/>
                  </a:lnTo>
                  <a:lnTo>
                    <a:pt x="2" y="2"/>
                  </a:lnTo>
                  <a:lnTo>
                    <a:pt x="6" y="2"/>
                  </a:lnTo>
                  <a:lnTo>
                    <a:pt x="14" y="0"/>
                  </a:lnTo>
                  <a:lnTo>
                    <a:pt x="22" y="0"/>
                  </a:lnTo>
                  <a:lnTo>
                    <a:pt x="24" y="0"/>
                  </a:lnTo>
                  <a:lnTo>
                    <a:pt x="30" y="0"/>
                  </a:lnTo>
                  <a:lnTo>
                    <a:pt x="36" y="0"/>
                  </a:lnTo>
                  <a:lnTo>
                    <a:pt x="38" y="0"/>
                  </a:lnTo>
                  <a:lnTo>
                    <a:pt x="42" y="0"/>
                  </a:lnTo>
                  <a:lnTo>
                    <a:pt x="48" y="0"/>
                  </a:lnTo>
                  <a:lnTo>
                    <a:pt x="50" y="0"/>
                  </a:lnTo>
                  <a:lnTo>
                    <a:pt x="52" y="0"/>
                  </a:lnTo>
                  <a:lnTo>
                    <a:pt x="56" y="0"/>
                  </a:lnTo>
                  <a:lnTo>
                    <a:pt x="58" y="0"/>
                  </a:lnTo>
                  <a:lnTo>
                    <a:pt x="60" y="0"/>
                  </a:lnTo>
                  <a:lnTo>
                    <a:pt x="66" y="0"/>
                  </a:lnTo>
                  <a:lnTo>
                    <a:pt x="68" y="0"/>
                  </a:lnTo>
                  <a:lnTo>
                    <a:pt x="72" y="0"/>
                  </a:lnTo>
                  <a:lnTo>
                    <a:pt x="78" y="0"/>
                  </a:lnTo>
                  <a:lnTo>
                    <a:pt x="80" y="0"/>
                  </a:lnTo>
                  <a:lnTo>
                    <a:pt x="84" y="0"/>
                  </a:lnTo>
                  <a:lnTo>
                    <a:pt x="86" y="0"/>
                  </a:lnTo>
                  <a:lnTo>
                    <a:pt x="90" y="0"/>
                  </a:lnTo>
                  <a:lnTo>
                    <a:pt x="92" y="0"/>
                  </a:lnTo>
                  <a:lnTo>
                    <a:pt x="94" y="0"/>
                  </a:lnTo>
                  <a:lnTo>
                    <a:pt x="98" y="0"/>
                  </a:lnTo>
                  <a:lnTo>
                    <a:pt x="100" y="0"/>
                  </a:lnTo>
                  <a:lnTo>
                    <a:pt x="106" y="0"/>
                  </a:lnTo>
                  <a:lnTo>
                    <a:pt x="110" y="0"/>
                  </a:lnTo>
                  <a:lnTo>
                    <a:pt x="114" y="0"/>
                  </a:lnTo>
                  <a:lnTo>
                    <a:pt x="116" y="0"/>
                  </a:lnTo>
                  <a:lnTo>
                    <a:pt x="118" y="0"/>
                  </a:lnTo>
                  <a:lnTo>
                    <a:pt x="124" y="0"/>
                  </a:lnTo>
                  <a:lnTo>
                    <a:pt x="126" y="0"/>
                  </a:lnTo>
                  <a:lnTo>
                    <a:pt x="128" y="0"/>
                  </a:lnTo>
                  <a:lnTo>
                    <a:pt x="132" y="0"/>
                  </a:lnTo>
                  <a:lnTo>
                    <a:pt x="134" y="0"/>
                  </a:lnTo>
                  <a:lnTo>
                    <a:pt x="144" y="0"/>
                  </a:lnTo>
                  <a:lnTo>
                    <a:pt x="146" y="0"/>
                  </a:lnTo>
                  <a:lnTo>
                    <a:pt x="148" y="0"/>
                  </a:lnTo>
                  <a:lnTo>
                    <a:pt x="150" y="0"/>
                  </a:lnTo>
                  <a:lnTo>
                    <a:pt x="152" y="0"/>
                  </a:lnTo>
                  <a:lnTo>
                    <a:pt x="156" y="0"/>
                  </a:lnTo>
                  <a:lnTo>
                    <a:pt x="158" y="0"/>
                  </a:lnTo>
                  <a:lnTo>
                    <a:pt x="164" y="0"/>
                  </a:lnTo>
                  <a:lnTo>
                    <a:pt x="170" y="0"/>
                  </a:lnTo>
                  <a:lnTo>
                    <a:pt x="172" y="0"/>
                  </a:lnTo>
                  <a:lnTo>
                    <a:pt x="174" y="0"/>
                  </a:lnTo>
                  <a:lnTo>
                    <a:pt x="184" y="0"/>
                  </a:lnTo>
                  <a:lnTo>
                    <a:pt x="188" y="0"/>
                  </a:lnTo>
                  <a:lnTo>
                    <a:pt x="190" y="0"/>
                  </a:lnTo>
                  <a:lnTo>
                    <a:pt x="196" y="0"/>
                  </a:lnTo>
                  <a:lnTo>
                    <a:pt x="200" y="0"/>
                  </a:lnTo>
                  <a:lnTo>
                    <a:pt x="204" y="0"/>
                  </a:lnTo>
                  <a:lnTo>
                    <a:pt x="210" y="0"/>
                  </a:lnTo>
                  <a:lnTo>
                    <a:pt x="212" y="0"/>
                  </a:lnTo>
                  <a:lnTo>
                    <a:pt x="216" y="0"/>
                  </a:lnTo>
                  <a:lnTo>
                    <a:pt x="220" y="0"/>
                  </a:lnTo>
                  <a:lnTo>
                    <a:pt x="222" y="0"/>
                  </a:lnTo>
                  <a:lnTo>
                    <a:pt x="222" y="0"/>
                  </a:lnTo>
                  <a:lnTo>
                    <a:pt x="230" y="0"/>
                  </a:lnTo>
                  <a:lnTo>
                    <a:pt x="232" y="0"/>
                  </a:lnTo>
                  <a:lnTo>
                    <a:pt x="236" y="0"/>
                  </a:lnTo>
                  <a:lnTo>
                    <a:pt x="238" y="0"/>
                  </a:lnTo>
                  <a:lnTo>
                    <a:pt x="240" y="0"/>
                  </a:lnTo>
                  <a:lnTo>
                    <a:pt x="242" y="0"/>
                  </a:lnTo>
                  <a:lnTo>
                    <a:pt x="244" y="0"/>
                  </a:lnTo>
                  <a:lnTo>
                    <a:pt x="248" y="0"/>
                  </a:lnTo>
                  <a:lnTo>
                    <a:pt x="250" y="0"/>
                  </a:lnTo>
                  <a:lnTo>
                    <a:pt x="256" y="0"/>
                  </a:lnTo>
                  <a:lnTo>
                    <a:pt x="258" y="0"/>
                  </a:lnTo>
                  <a:lnTo>
                    <a:pt x="262" y="0"/>
                  </a:lnTo>
                  <a:lnTo>
                    <a:pt x="264" y="0"/>
                  </a:lnTo>
                  <a:lnTo>
                    <a:pt x="266" y="0"/>
                  </a:lnTo>
                  <a:lnTo>
                    <a:pt x="268" y="0"/>
                  </a:lnTo>
                  <a:lnTo>
                    <a:pt x="270" y="0"/>
                  </a:lnTo>
                  <a:lnTo>
                    <a:pt x="274" y="0"/>
                  </a:lnTo>
                  <a:lnTo>
                    <a:pt x="278" y="0"/>
                  </a:lnTo>
                  <a:lnTo>
                    <a:pt x="278"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68" name="Freeform 180"/>
            <p:cNvSpPr>
              <a:spLocks/>
            </p:cNvSpPr>
            <p:nvPr/>
          </p:nvSpPr>
          <p:spPr bwMode="auto">
            <a:xfrm>
              <a:off x="4075113" y="860425"/>
              <a:ext cx="260350" cy="266700"/>
            </a:xfrm>
            <a:custGeom>
              <a:avLst/>
              <a:gdLst>
                <a:gd name="T0" fmla="*/ 56 w 164"/>
                <a:gd name="T1" fmla="*/ 0 h 168"/>
                <a:gd name="T2" fmla="*/ 74 w 164"/>
                <a:gd name="T3" fmla="*/ 2 h 168"/>
                <a:gd name="T4" fmla="*/ 88 w 164"/>
                <a:gd name="T5" fmla="*/ 2 h 168"/>
                <a:gd name="T6" fmla="*/ 98 w 164"/>
                <a:gd name="T7" fmla="*/ 2 h 168"/>
                <a:gd name="T8" fmla="*/ 110 w 164"/>
                <a:gd name="T9" fmla="*/ 2 h 168"/>
                <a:gd name="T10" fmla="*/ 118 w 164"/>
                <a:gd name="T11" fmla="*/ 2 h 168"/>
                <a:gd name="T12" fmla="*/ 130 w 164"/>
                <a:gd name="T13" fmla="*/ 2 h 168"/>
                <a:gd name="T14" fmla="*/ 140 w 164"/>
                <a:gd name="T15" fmla="*/ 2 h 168"/>
                <a:gd name="T16" fmla="*/ 150 w 164"/>
                <a:gd name="T17" fmla="*/ 2 h 168"/>
                <a:gd name="T18" fmla="*/ 164 w 164"/>
                <a:gd name="T19" fmla="*/ 2 h 168"/>
                <a:gd name="T20" fmla="*/ 164 w 164"/>
                <a:gd name="T21" fmla="*/ 10 h 168"/>
                <a:gd name="T22" fmla="*/ 164 w 164"/>
                <a:gd name="T23" fmla="*/ 16 h 168"/>
                <a:gd name="T24" fmla="*/ 164 w 164"/>
                <a:gd name="T25" fmla="*/ 26 h 168"/>
                <a:gd name="T26" fmla="*/ 164 w 164"/>
                <a:gd name="T27" fmla="*/ 40 h 168"/>
                <a:gd name="T28" fmla="*/ 164 w 164"/>
                <a:gd name="T29" fmla="*/ 48 h 168"/>
                <a:gd name="T30" fmla="*/ 164 w 164"/>
                <a:gd name="T31" fmla="*/ 56 h 168"/>
                <a:gd name="T32" fmla="*/ 164 w 164"/>
                <a:gd name="T33" fmla="*/ 66 h 168"/>
                <a:gd name="T34" fmla="*/ 164 w 164"/>
                <a:gd name="T35" fmla="*/ 76 h 168"/>
                <a:gd name="T36" fmla="*/ 164 w 164"/>
                <a:gd name="T37" fmla="*/ 86 h 168"/>
                <a:gd name="T38" fmla="*/ 164 w 164"/>
                <a:gd name="T39" fmla="*/ 96 h 168"/>
                <a:gd name="T40" fmla="*/ 164 w 164"/>
                <a:gd name="T41" fmla="*/ 102 h 168"/>
                <a:gd name="T42" fmla="*/ 164 w 164"/>
                <a:gd name="T43" fmla="*/ 108 h 168"/>
                <a:gd name="T44" fmla="*/ 164 w 164"/>
                <a:gd name="T45" fmla="*/ 116 h 168"/>
                <a:gd name="T46" fmla="*/ 164 w 164"/>
                <a:gd name="T47" fmla="*/ 126 h 168"/>
                <a:gd name="T48" fmla="*/ 164 w 164"/>
                <a:gd name="T49" fmla="*/ 134 h 168"/>
                <a:gd name="T50" fmla="*/ 164 w 164"/>
                <a:gd name="T51" fmla="*/ 144 h 168"/>
                <a:gd name="T52" fmla="*/ 164 w 164"/>
                <a:gd name="T53" fmla="*/ 156 h 168"/>
                <a:gd name="T54" fmla="*/ 164 w 164"/>
                <a:gd name="T55" fmla="*/ 166 h 168"/>
                <a:gd name="T56" fmla="*/ 158 w 164"/>
                <a:gd name="T57" fmla="*/ 168 h 168"/>
                <a:gd name="T58" fmla="*/ 152 w 164"/>
                <a:gd name="T59" fmla="*/ 168 h 168"/>
                <a:gd name="T60" fmla="*/ 140 w 164"/>
                <a:gd name="T61" fmla="*/ 168 h 168"/>
                <a:gd name="T62" fmla="*/ 134 w 164"/>
                <a:gd name="T63" fmla="*/ 168 h 168"/>
                <a:gd name="T64" fmla="*/ 128 w 164"/>
                <a:gd name="T65" fmla="*/ 168 h 168"/>
                <a:gd name="T66" fmla="*/ 122 w 164"/>
                <a:gd name="T67" fmla="*/ 168 h 168"/>
                <a:gd name="T68" fmla="*/ 116 w 164"/>
                <a:gd name="T69" fmla="*/ 168 h 168"/>
                <a:gd name="T70" fmla="*/ 108 w 164"/>
                <a:gd name="T71" fmla="*/ 168 h 168"/>
                <a:gd name="T72" fmla="*/ 96 w 164"/>
                <a:gd name="T73" fmla="*/ 168 h 168"/>
                <a:gd name="T74" fmla="*/ 88 w 164"/>
                <a:gd name="T75" fmla="*/ 168 h 168"/>
                <a:gd name="T76" fmla="*/ 78 w 164"/>
                <a:gd name="T77" fmla="*/ 168 h 168"/>
                <a:gd name="T78" fmla="*/ 72 w 164"/>
                <a:gd name="T79" fmla="*/ 168 h 168"/>
                <a:gd name="T80" fmla="*/ 64 w 164"/>
                <a:gd name="T81" fmla="*/ 168 h 168"/>
                <a:gd name="T82" fmla="*/ 54 w 164"/>
                <a:gd name="T83" fmla="*/ 168 h 168"/>
                <a:gd name="T84" fmla="*/ 48 w 164"/>
                <a:gd name="T85" fmla="*/ 168 h 168"/>
                <a:gd name="T86" fmla="*/ 40 w 164"/>
                <a:gd name="T87" fmla="*/ 168 h 168"/>
                <a:gd name="T88" fmla="*/ 32 w 164"/>
                <a:gd name="T89" fmla="*/ 168 h 168"/>
                <a:gd name="T90" fmla="*/ 24 w 164"/>
                <a:gd name="T91" fmla="*/ 168 h 168"/>
                <a:gd name="T92" fmla="*/ 16 w 164"/>
                <a:gd name="T93" fmla="*/ 168 h 168"/>
                <a:gd name="T94" fmla="*/ 2 w 164"/>
                <a:gd name="T95" fmla="*/ 168 h 168"/>
                <a:gd name="T96" fmla="*/ 0 w 164"/>
                <a:gd name="T97" fmla="*/ 138 h 168"/>
                <a:gd name="T98" fmla="*/ 0 w 164"/>
                <a:gd name="T99" fmla="*/ 4 h 168"/>
                <a:gd name="T100" fmla="*/ 4 w 164"/>
                <a:gd name="T101" fmla="*/ 2 h 168"/>
                <a:gd name="T102" fmla="*/ 10 w 164"/>
                <a:gd name="T103" fmla="*/ 0 h 168"/>
                <a:gd name="T104" fmla="*/ 18 w 164"/>
                <a:gd name="T10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4" h="168">
                  <a:moveTo>
                    <a:pt x="50" y="0"/>
                  </a:moveTo>
                  <a:lnTo>
                    <a:pt x="52" y="0"/>
                  </a:lnTo>
                  <a:lnTo>
                    <a:pt x="56" y="0"/>
                  </a:lnTo>
                  <a:lnTo>
                    <a:pt x="62" y="2"/>
                  </a:lnTo>
                  <a:lnTo>
                    <a:pt x="68" y="2"/>
                  </a:lnTo>
                  <a:lnTo>
                    <a:pt x="74" y="2"/>
                  </a:lnTo>
                  <a:lnTo>
                    <a:pt x="78" y="2"/>
                  </a:lnTo>
                  <a:lnTo>
                    <a:pt x="86" y="2"/>
                  </a:lnTo>
                  <a:lnTo>
                    <a:pt x="88" y="2"/>
                  </a:lnTo>
                  <a:lnTo>
                    <a:pt x="92" y="0"/>
                  </a:lnTo>
                  <a:lnTo>
                    <a:pt x="94" y="2"/>
                  </a:lnTo>
                  <a:lnTo>
                    <a:pt x="98" y="2"/>
                  </a:lnTo>
                  <a:lnTo>
                    <a:pt x="100" y="2"/>
                  </a:lnTo>
                  <a:lnTo>
                    <a:pt x="106" y="2"/>
                  </a:lnTo>
                  <a:lnTo>
                    <a:pt x="110" y="2"/>
                  </a:lnTo>
                  <a:lnTo>
                    <a:pt x="112" y="2"/>
                  </a:lnTo>
                  <a:lnTo>
                    <a:pt x="114" y="2"/>
                  </a:lnTo>
                  <a:lnTo>
                    <a:pt x="118" y="2"/>
                  </a:lnTo>
                  <a:lnTo>
                    <a:pt x="124" y="2"/>
                  </a:lnTo>
                  <a:lnTo>
                    <a:pt x="128" y="2"/>
                  </a:lnTo>
                  <a:lnTo>
                    <a:pt x="130" y="2"/>
                  </a:lnTo>
                  <a:lnTo>
                    <a:pt x="136" y="2"/>
                  </a:lnTo>
                  <a:lnTo>
                    <a:pt x="138" y="2"/>
                  </a:lnTo>
                  <a:lnTo>
                    <a:pt x="140" y="2"/>
                  </a:lnTo>
                  <a:lnTo>
                    <a:pt x="144" y="2"/>
                  </a:lnTo>
                  <a:lnTo>
                    <a:pt x="146" y="2"/>
                  </a:lnTo>
                  <a:lnTo>
                    <a:pt x="150" y="2"/>
                  </a:lnTo>
                  <a:lnTo>
                    <a:pt x="158" y="2"/>
                  </a:lnTo>
                  <a:lnTo>
                    <a:pt x="160" y="2"/>
                  </a:lnTo>
                  <a:lnTo>
                    <a:pt x="164" y="2"/>
                  </a:lnTo>
                  <a:lnTo>
                    <a:pt x="164" y="6"/>
                  </a:lnTo>
                  <a:lnTo>
                    <a:pt x="164" y="8"/>
                  </a:lnTo>
                  <a:lnTo>
                    <a:pt x="164" y="10"/>
                  </a:lnTo>
                  <a:lnTo>
                    <a:pt x="164" y="12"/>
                  </a:lnTo>
                  <a:lnTo>
                    <a:pt x="164" y="14"/>
                  </a:lnTo>
                  <a:lnTo>
                    <a:pt x="164" y="16"/>
                  </a:lnTo>
                  <a:lnTo>
                    <a:pt x="164" y="18"/>
                  </a:lnTo>
                  <a:lnTo>
                    <a:pt x="164" y="24"/>
                  </a:lnTo>
                  <a:lnTo>
                    <a:pt x="164" y="26"/>
                  </a:lnTo>
                  <a:lnTo>
                    <a:pt x="164" y="30"/>
                  </a:lnTo>
                  <a:lnTo>
                    <a:pt x="164" y="36"/>
                  </a:lnTo>
                  <a:lnTo>
                    <a:pt x="164" y="40"/>
                  </a:lnTo>
                  <a:lnTo>
                    <a:pt x="164" y="42"/>
                  </a:lnTo>
                  <a:lnTo>
                    <a:pt x="164" y="44"/>
                  </a:lnTo>
                  <a:lnTo>
                    <a:pt x="164" y="48"/>
                  </a:lnTo>
                  <a:lnTo>
                    <a:pt x="164" y="50"/>
                  </a:lnTo>
                  <a:lnTo>
                    <a:pt x="164" y="54"/>
                  </a:lnTo>
                  <a:lnTo>
                    <a:pt x="164" y="56"/>
                  </a:lnTo>
                  <a:lnTo>
                    <a:pt x="164" y="60"/>
                  </a:lnTo>
                  <a:lnTo>
                    <a:pt x="164" y="62"/>
                  </a:lnTo>
                  <a:lnTo>
                    <a:pt x="164" y="66"/>
                  </a:lnTo>
                  <a:lnTo>
                    <a:pt x="164" y="72"/>
                  </a:lnTo>
                  <a:lnTo>
                    <a:pt x="164" y="72"/>
                  </a:lnTo>
                  <a:lnTo>
                    <a:pt x="164" y="76"/>
                  </a:lnTo>
                  <a:lnTo>
                    <a:pt x="164" y="78"/>
                  </a:lnTo>
                  <a:lnTo>
                    <a:pt x="164" y="84"/>
                  </a:lnTo>
                  <a:lnTo>
                    <a:pt x="164" y="86"/>
                  </a:lnTo>
                  <a:lnTo>
                    <a:pt x="164" y="90"/>
                  </a:lnTo>
                  <a:lnTo>
                    <a:pt x="164" y="94"/>
                  </a:lnTo>
                  <a:lnTo>
                    <a:pt x="164" y="96"/>
                  </a:lnTo>
                  <a:lnTo>
                    <a:pt x="164" y="98"/>
                  </a:lnTo>
                  <a:lnTo>
                    <a:pt x="164" y="100"/>
                  </a:lnTo>
                  <a:lnTo>
                    <a:pt x="164" y="102"/>
                  </a:lnTo>
                  <a:lnTo>
                    <a:pt x="164" y="104"/>
                  </a:lnTo>
                  <a:lnTo>
                    <a:pt x="164" y="106"/>
                  </a:lnTo>
                  <a:lnTo>
                    <a:pt x="164" y="108"/>
                  </a:lnTo>
                  <a:lnTo>
                    <a:pt x="164" y="110"/>
                  </a:lnTo>
                  <a:lnTo>
                    <a:pt x="164" y="114"/>
                  </a:lnTo>
                  <a:lnTo>
                    <a:pt x="164" y="116"/>
                  </a:lnTo>
                  <a:lnTo>
                    <a:pt x="164" y="120"/>
                  </a:lnTo>
                  <a:lnTo>
                    <a:pt x="164" y="124"/>
                  </a:lnTo>
                  <a:lnTo>
                    <a:pt x="164" y="126"/>
                  </a:lnTo>
                  <a:lnTo>
                    <a:pt x="164" y="128"/>
                  </a:lnTo>
                  <a:lnTo>
                    <a:pt x="164" y="132"/>
                  </a:lnTo>
                  <a:lnTo>
                    <a:pt x="164" y="134"/>
                  </a:lnTo>
                  <a:lnTo>
                    <a:pt x="164" y="136"/>
                  </a:lnTo>
                  <a:lnTo>
                    <a:pt x="164" y="140"/>
                  </a:lnTo>
                  <a:lnTo>
                    <a:pt x="164" y="144"/>
                  </a:lnTo>
                  <a:lnTo>
                    <a:pt x="164" y="146"/>
                  </a:lnTo>
                  <a:lnTo>
                    <a:pt x="164" y="152"/>
                  </a:lnTo>
                  <a:lnTo>
                    <a:pt x="164" y="156"/>
                  </a:lnTo>
                  <a:lnTo>
                    <a:pt x="164" y="158"/>
                  </a:lnTo>
                  <a:lnTo>
                    <a:pt x="164" y="162"/>
                  </a:lnTo>
                  <a:lnTo>
                    <a:pt x="164" y="166"/>
                  </a:lnTo>
                  <a:lnTo>
                    <a:pt x="164" y="168"/>
                  </a:lnTo>
                  <a:lnTo>
                    <a:pt x="160" y="168"/>
                  </a:lnTo>
                  <a:lnTo>
                    <a:pt x="158" y="168"/>
                  </a:lnTo>
                  <a:lnTo>
                    <a:pt x="156" y="168"/>
                  </a:lnTo>
                  <a:lnTo>
                    <a:pt x="154" y="168"/>
                  </a:lnTo>
                  <a:lnTo>
                    <a:pt x="152" y="168"/>
                  </a:lnTo>
                  <a:lnTo>
                    <a:pt x="148" y="168"/>
                  </a:lnTo>
                  <a:lnTo>
                    <a:pt x="146" y="168"/>
                  </a:lnTo>
                  <a:lnTo>
                    <a:pt x="140" y="168"/>
                  </a:lnTo>
                  <a:lnTo>
                    <a:pt x="138" y="168"/>
                  </a:lnTo>
                  <a:lnTo>
                    <a:pt x="136" y="168"/>
                  </a:lnTo>
                  <a:lnTo>
                    <a:pt x="134" y="168"/>
                  </a:lnTo>
                  <a:lnTo>
                    <a:pt x="132" y="168"/>
                  </a:lnTo>
                  <a:lnTo>
                    <a:pt x="130" y="168"/>
                  </a:lnTo>
                  <a:lnTo>
                    <a:pt x="128" y="168"/>
                  </a:lnTo>
                  <a:lnTo>
                    <a:pt x="126" y="168"/>
                  </a:lnTo>
                  <a:lnTo>
                    <a:pt x="126" y="168"/>
                  </a:lnTo>
                  <a:lnTo>
                    <a:pt x="122" y="168"/>
                  </a:lnTo>
                  <a:lnTo>
                    <a:pt x="120" y="168"/>
                  </a:lnTo>
                  <a:lnTo>
                    <a:pt x="118" y="168"/>
                  </a:lnTo>
                  <a:lnTo>
                    <a:pt x="116" y="168"/>
                  </a:lnTo>
                  <a:lnTo>
                    <a:pt x="112" y="168"/>
                  </a:lnTo>
                  <a:lnTo>
                    <a:pt x="110" y="168"/>
                  </a:lnTo>
                  <a:lnTo>
                    <a:pt x="108" y="168"/>
                  </a:lnTo>
                  <a:lnTo>
                    <a:pt x="104" y="168"/>
                  </a:lnTo>
                  <a:lnTo>
                    <a:pt x="102" y="168"/>
                  </a:lnTo>
                  <a:lnTo>
                    <a:pt x="96" y="168"/>
                  </a:lnTo>
                  <a:lnTo>
                    <a:pt x="92" y="168"/>
                  </a:lnTo>
                  <a:lnTo>
                    <a:pt x="90" y="168"/>
                  </a:lnTo>
                  <a:lnTo>
                    <a:pt x="88" y="168"/>
                  </a:lnTo>
                  <a:lnTo>
                    <a:pt x="84" y="168"/>
                  </a:lnTo>
                  <a:lnTo>
                    <a:pt x="82" y="168"/>
                  </a:lnTo>
                  <a:lnTo>
                    <a:pt x="78" y="168"/>
                  </a:lnTo>
                  <a:lnTo>
                    <a:pt x="78" y="168"/>
                  </a:lnTo>
                  <a:lnTo>
                    <a:pt x="74" y="168"/>
                  </a:lnTo>
                  <a:lnTo>
                    <a:pt x="72" y="168"/>
                  </a:lnTo>
                  <a:lnTo>
                    <a:pt x="68" y="168"/>
                  </a:lnTo>
                  <a:lnTo>
                    <a:pt x="66" y="168"/>
                  </a:lnTo>
                  <a:lnTo>
                    <a:pt x="64" y="168"/>
                  </a:lnTo>
                  <a:lnTo>
                    <a:pt x="60" y="168"/>
                  </a:lnTo>
                  <a:lnTo>
                    <a:pt x="58" y="168"/>
                  </a:lnTo>
                  <a:lnTo>
                    <a:pt x="54" y="168"/>
                  </a:lnTo>
                  <a:lnTo>
                    <a:pt x="52" y="168"/>
                  </a:lnTo>
                  <a:lnTo>
                    <a:pt x="50" y="168"/>
                  </a:lnTo>
                  <a:lnTo>
                    <a:pt x="48" y="168"/>
                  </a:lnTo>
                  <a:lnTo>
                    <a:pt x="46" y="168"/>
                  </a:lnTo>
                  <a:lnTo>
                    <a:pt x="42" y="168"/>
                  </a:lnTo>
                  <a:lnTo>
                    <a:pt x="40" y="168"/>
                  </a:lnTo>
                  <a:lnTo>
                    <a:pt x="38" y="168"/>
                  </a:lnTo>
                  <a:lnTo>
                    <a:pt x="34" y="168"/>
                  </a:lnTo>
                  <a:lnTo>
                    <a:pt x="32" y="168"/>
                  </a:lnTo>
                  <a:lnTo>
                    <a:pt x="30" y="168"/>
                  </a:lnTo>
                  <a:lnTo>
                    <a:pt x="28" y="168"/>
                  </a:lnTo>
                  <a:lnTo>
                    <a:pt x="24" y="168"/>
                  </a:lnTo>
                  <a:lnTo>
                    <a:pt x="22" y="168"/>
                  </a:lnTo>
                  <a:lnTo>
                    <a:pt x="20" y="168"/>
                  </a:lnTo>
                  <a:lnTo>
                    <a:pt x="16" y="168"/>
                  </a:lnTo>
                  <a:lnTo>
                    <a:pt x="14" y="168"/>
                  </a:lnTo>
                  <a:lnTo>
                    <a:pt x="8" y="168"/>
                  </a:lnTo>
                  <a:lnTo>
                    <a:pt x="2" y="168"/>
                  </a:lnTo>
                  <a:lnTo>
                    <a:pt x="0" y="168"/>
                  </a:lnTo>
                  <a:lnTo>
                    <a:pt x="0" y="166"/>
                  </a:lnTo>
                  <a:lnTo>
                    <a:pt x="0" y="138"/>
                  </a:lnTo>
                  <a:lnTo>
                    <a:pt x="0" y="96"/>
                  </a:lnTo>
                  <a:lnTo>
                    <a:pt x="0" y="38"/>
                  </a:lnTo>
                  <a:lnTo>
                    <a:pt x="0" y="4"/>
                  </a:lnTo>
                  <a:lnTo>
                    <a:pt x="0" y="2"/>
                  </a:lnTo>
                  <a:lnTo>
                    <a:pt x="2" y="2"/>
                  </a:lnTo>
                  <a:lnTo>
                    <a:pt x="4" y="2"/>
                  </a:lnTo>
                  <a:lnTo>
                    <a:pt x="6" y="2"/>
                  </a:lnTo>
                  <a:lnTo>
                    <a:pt x="8" y="2"/>
                  </a:lnTo>
                  <a:lnTo>
                    <a:pt x="10" y="0"/>
                  </a:lnTo>
                  <a:lnTo>
                    <a:pt x="12" y="0"/>
                  </a:lnTo>
                  <a:lnTo>
                    <a:pt x="14" y="0"/>
                  </a:lnTo>
                  <a:lnTo>
                    <a:pt x="18" y="0"/>
                  </a:lnTo>
                  <a:lnTo>
                    <a:pt x="24" y="0"/>
                  </a:lnTo>
                  <a:lnTo>
                    <a:pt x="5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69" name="Freeform 186"/>
            <p:cNvSpPr>
              <a:spLocks/>
            </p:cNvSpPr>
            <p:nvPr/>
          </p:nvSpPr>
          <p:spPr bwMode="auto">
            <a:xfrm>
              <a:off x="4513263" y="592138"/>
              <a:ext cx="273050" cy="271463"/>
            </a:xfrm>
            <a:custGeom>
              <a:avLst/>
              <a:gdLst>
                <a:gd name="T0" fmla="*/ 50 w 172"/>
                <a:gd name="T1" fmla="*/ 0 h 171"/>
                <a:gd name="T2" fmla="*/ 68 w 172"/>
                <a:gd name="T3" fmla="*/ 0 h 171"/>
                <a:gd name="T4" fmla="*/ 76 w 172"/>
                <a:gd name="T5" fmla="*/ 0 h 171"/>
                <a:gd name="T6" fmla="*/ 84 w 172"/>
                <a:gd name="T7" fmla="*/ 0 h 171"/>
                <a:gd name="T8" fmla="*/ 92 w 172"/>
                <a:gd name="T9" fmla="*/ 0 h 171"/>
                <a:gd name="T10" fmla="*/ 98 w 172"/>
                <a:gd name="T11" fmla="*/ 0 h 171"/>
                <a:gd name="T12" fmla="*/ 106 w 172"/>
                <a:gd name="T13" fmla="*/ 0 h 171"/>
                <a:gd name="T14" fmla="*/ 114 w 172"/>
                <a:gd name="T15" fmla="*/ 0 h 171"/>
                <a:gd name="T16" fmla="*/ 122 w 172"/>
                <a:gd name="T17" fmla="*/ 0 h 171"/>
                <a:gd name="T18" fmla="*/ 130 w 172"/>
                <a:gd name="T19" fmla="*/ 0 h 171"/>
                <a:gd name="T20" fmla="*/ 140 w 172"/>
                <a:gd name="T21" fmla="*/ 0 h 171"/>
                <a:gd name="T22" fmla="*/ 150 w 172"/>
                <a:gd name="T23" fmla="*/ 0 h 171"/>
                <a:gd name="T24" fmla="*/ 172 w 172"/>
                <a:gd name="T25" fmla="*/ 8 h 171"/>
                <a:gd name="T26" fmla="*/ 172 w 172"/>
                <a:gd name="T27" fmla="*/ 32 h 171"/>
                <a:gd name="T28" fmla="*/ 172 w 172"/>
                <a:gd name="T29" fmla="*/ 48 h 171"/>
                <a:gd name="T30" fmla="*/ 172 w 172"/>
                <a:gd name="T31" fmla="*/ 66 h 171"/>
                <a:gd name="T32" fmla="*/ 172 w 172"/>
                <a:gd name="T33" fmla="*/ 78 h 171"/>
                <a:gd name="T34" fmla="*/ 172 w 172"/>
                <a:gd name="T35" fmla="*/ 94 h 171"/>
                <a:gd name="T36" fmla="*/ 172 w 172"/>
                <a:gd name="T37" fmla="*/ 102 h 171"/>
                <a:gd name="T38" fmla="*/ 172 w 172"/>
                <a:gd name="T39" fmla="*/ 120 h 171"/>
                <a:gd name="T40" fmla="*/ 172 w 172"/>
                <a:gd name="T41" fmla="*/ 136 h 171"/>
                <a:gd name="T42" fmla="*/ 170 w 172"/>
                <a:gd name="T43" fmla="*/ 148 h 171"/>
                <a:gd name="T44" fmla="*/ 170 w 172"/>
                <a:gd name="T45" fmla="*/ 160 h 171"/>
                <a:gd name="T46" fmla="*/ 160 w 172"/>
                <a:gd name="T47" fmla="*/ 169 h 171"/>
                <a:gd name="T48" fmla="*/ 140 w 172"/>
                <a:gd name="T49" fmla="*/ 169 h 171"/>
                <a:gd name="T50" fmla="*/ 134 w 172"/>
                <a:gd name="T51" fmla="*/ 169 h 171"/>
                <a:gd name="T52" fmla="*/ 122 w 172"/>
                <a:gd name="T53" fmla="*/ 169 h 171"/>
                <a:gd name="T54" fmla="*/ 110 w 172"/>
                <a:gd name="T55" fmla="*/ 169 h 171"/>
                <a:gd name="T56" fmla="*/ 100 w 172"/>
                <a:gd name="T57" fmla="*/ 169 h 171"/>
                <a:gd name="T58" fmla="*/ 92 w 172"/>
                <a:gd name="T59" fmla="*/ 169 h 171"/>
                <a:gd name="T60" fmla="*/ 82 w 172"/>
                <a:gd name="T61" fmla="*/ 169 h 171"/>
                <a:gd name="T62" fmla="*/ 74 w 172"/>
                <a:gd name="T63" fmla="*/ 169 h 171"/>
                <a:gd name="T64" fmla="*/ 64 w 172"/>
                <a:gd name="T65" fmla="*/ 169 h 171"/>
                <a:gd name="T66" fmla="*/ 52 w 172"/>
                <a:gd name="T67" fmla="*/ 169 h 171"/>
                <a:gd name="T68" fmla="*/ 38 w 172"/>
                <a:gd name="T69" fmla="*/ 169 h 171"/>
                <a:gd name="T70" fmla="*/ 16 w 172"/>
                <a:gd name="T71" fmla="*/ 169 h 171"/>
                <a:gd name="T72" fmla="*/ 0 w 172"/>
                <a:gd name="T73" fmla="*/ 169 h 171"/>
                <a:gd name="T74" fmla="*/ 0 w 172"/>
                <a:gd name="T75" fmla="*/ 134 h 171"/>
                <a:gd name="T76" fmla="*/ 0 w 172"/>
                <a:gd name="T77" fmla="*/ 116 h 171"/>
                <a:gd name="T78" fmla="*/ 0 w 172"/>
                <a:gd name="T79" fmla="*/ 102 h 171"/>
                <a:gd name="T80" fmla="*/ 0 w 172"/>
                <a:gd name="T81" fmla="*/ 84 h 171"/>
                <a:gd name="T82" fmla="*/ 0 w 172"/>
                <a:gd name="T83" fmla="*/ 72 h 171"/>
                <a:gd name="T84" fmla="*/ 0 w 172"/>
                <a:gd name="T85" fmla="*/ 54 h 171"/>
                <a:gd name="T86" fmla="*/ 0 w 172"/>
                <a:gd name="T87" fmla="*/ 38 h 171"/>
                <a:gd name="T88" fmla="*/ 0 w 172"/>
                <a:gd name="T89" fmla="*/ 24 h 171"/>
                <a:gd name="T90" fmla="*/ 0 w 172"/>
                <a:gd name="T91" fmla="*/ 10 h 171"/>
                <a:gd name="T92" fmla="*/ 2 w 172"/>
                <a:gd name="T93" fmla="*/ 0 h 171"/>
                <a:gd name="T94" fmla="*/ 18 w 172"/>
                <a:gd name="T95" fmla="*/ 0 h 171"/>
                <a:gd name="T96" fmla="*/ 32 w 172"/>
                <a:gd name="T9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 h="171">
                  <a:moveTo>
                    <a:pt x="40" y="0"/>
                  </a:moveTo>
                  <a:lnTo>
                    <a:pt x="44" y="0"/>
                  </a:lnTo>
                  <a:lnTo>
                    <a:pt x="44" y="0"/>
                  </a:lnTo>
                  <a:lnTo>
                    <a:pt x="50" y="0"/>
                  </a:lnTo>
                  <a:lnTo>
                    <a:pt x="52" y="0"/>
                  </a:lnTo>
                  <a:lnTo>
                    <a:pt x="56" y="0"/>
                  </a:lnTo>
                  <a:lnTo>
                    <a:pt x="62" y="0"/>
                  </a:lnTo>
                  <a:lnTo>
                    <a:pt x="68" y="0"/>
                  </a:lnTo>
                  <a:lnTo>
                    <a:pt x="70" y="0"/>
                  </a:lnTo>
                  <a:lnTo>
                    <a:pt x="72" y="0"/>
                  </a:lnTo>
                  <a:lnTo>
                    <a:pt x="74" y="0"/>
                  </a:lnTo>
                  <a:lnTo>
                    <a:pt x="76" y="0"/>
                  </a:lnTo>
                  <a:lnTo>
                    <a:pt x="78" y="0"/>
                  </a:lnTo>
                  <a:lnTo>
                    <a:pt x="80" y="0"/>
                  </a:lnTo>
                  <a:lnTo>
                    <a:pt x="82" y="0"/>
                  </a:lnTo>
                  <a:lnTo>
                    <a:pt x="84" y="0"/>
                  </a:lnTo>
                  <a:lnTo>
                    <a:pt x="86" y="0"/>
                  </a:lnTo>
                  <a:lnTo>
                    <a:pt x="88" y="0"/>
                  </a:lnTo>
                  <a:lnTo>
                    <a:pt x="90" y="0"/>
                  </a:lnTo>
                  <a:lnTo>
                    <a:pt x="92" y="0"/>
                  </a:lnTo>
                  <a:lnTo>
                    <a:pt x="92" y="0"/>
                  </a:lnTo>
                  <a:lnTo>
                    <a:pt x="94" y="0"/>
                  </a:lnTo>
                  <a:lnTo>
                    <a:pt x="96" y="0"/>
                  </a:lnTo>
                  <a:lnTo>
                    <a:pt x="98" y="0"/>
                  </a:lnTo>
                  <a:lnTo>
                    <a:pt x="100" y="0"/>
                  </a:lnTo>
                  <a:lnTo>
                    <a:pt x="102" y="0"/>
                  </a:lnTo>
                  <a:lnTo>
                    <a:pt x="104" y="0"/>
                  </a:lnTo>
                  <a:lnTo>
                    <a:pt x="106" y="0"/>
                  </a:lnTo>
                  <a:lnTo>
                    <a:pt x="108" y="0"/>
                  </a:lnTo>
                  <a:lnTo>
                    <a:pt x="110" y="0"/>
                  </a:lnTo>
                  <a:lnTo>
                    <a:pt x="112" y="0"/>
                  </a:lnTo>
                  <a:lnTo>
                    <a:pt x="114" y="0"/>
                  </a:lnTo>
                  <a:lnTo>
                    <a:pt x="116" y="0"/>
                  </a:lnTo>
                  <a:lnTo>
                    <a:pt x="118" y="0"/>
                  </a:lnTo>
                  <a:lnTo>
                    <a:pt x="120" y="0"/>
                  </a:lnTo>
                  <a:lnTo>
                    <a:pt x="122" y="0"/>
                  </a:lnTo>
                  <a:lnTo>
                    <a:pt x="124" y="0"/>
                  </a:lnTo>
                  <a:lnTo>
                    <a:pt x="126" y="0"/>
                  </a:lnTo>
                  <a:lnTo>
                    <a:pt x="128" y="0"/>
                  </a:lnTo>
                  <a:lnTo>
                    <a:pt x="130" y="0"/>
                  </a:lnTo>
                  <a:lnTo>
                    <a:pt x="136" y="0"/>
                  </a:lnTo>
                  <a:lnTo>
                    <a:pt x="138" y="0"/>
                  </a:lnTo>
                  <a:lnTo>
                    <a:pt x="140" y="0"/>
                  </a:lnTo>
                  <a:lnTo>
                    <a:pt x="140" y="0"/>
                  </a:lnTo>
                  <a:lnTo>
                    <a:pt x="142" y="0"/>
                  </a:lnTo>
                  <a:lnTo>
                    <a:pt x="146" y="0"/>
                  </a:lnTo>
                  <a:lnTo>
                    <a:pt x="148" y="0"/>
                  </a:lnTo>
                  <a:lnTo>
                    <a:pt x="150" y="0"/>
                  </a:lnTo>
                  <a:lnTo>
                    <a:pt x="162" y="0"/>
                  </a:lnTo>
                  <a:lnTo>
                    <a:pt x="168" y="0"/>
                  </a:lnTo>
                  <a:lnTo>
                    <a:pt x="172" y="0"/>
                  </a:lnTo>
                  <a:lnTo>
                    <a:pt x="172" y="8"/>
                  </a:lnTo>
                  <a:lnTo>
                    <a:pt x="172" y="18"/>
                  </a:lnTo>
                  <a:lnTo>
                    <a:pt x="172" y="20"/>
                  </a:lnTo>
                  <a:lnTo>
                    <a:pt x="172" y="24"/>
                  </a:lnTo>
                  <a:lnTo>
                    <a:pt x="172" y="32"/>
                  </a:lnTo>
                  <a:lnTo>
                    <a:pt x="172" y="38"/>
                  </a:lnTo>
                  <a:lnTo>
                    <a:pt x="172" y="40"/>
                  </a:lnTo>
                  <a:lnTo>
                    <a:pt x="172" y="44"/>
                  </a:lnTo>
                  <a:lnTo>
                    <a:pt x="172" y="48"/>
                  </a:lnTo>
                  <a:lnTo>
                    <a:pt x="172" y="50"/>
                  </a:lnTo>
                  <a:lnTo>
                    <a:pt x="172" y="54"/>
                  </a:lnTo>
                  <a:lnTo>
                    <a:pt x="172" y="62"/>
                  </a:lnTo>
                  <a:lnTo>
                    <a:pt x="172" y="66"/>
                  </a:lnTo>
                  <a:lnTo>
                    <a:pt x="172" y="72"/>
                  </a:lnTo>
                  <a:lnTo>
                    <a:pt x="172" y="74"/>
                  </a:lnTo>
                  <a:lnTo>
                    <a:pt x="172" y="76"/>
                  </a:lnTo>
                  <a:lnTo>
                    <a:pt x="172" y="78"/>
                  </a:lnTo>
                  <a:lnTo>
                    <a:pt x="172" y="80"/>
                  </a:lnTo>
                  <a:lnTo>
                    <a:pt x="172" y="84"/>
                  </a:lnTo>
                  <a:lnTo>
                    <a:pt x="172" y="88"/>
                  </a:lnTo>
                  <a:lnTo>
                    <a:pt x="172" y="94"/>
                  </a:lnTo>
                  <a:lnTo>
                    <a:pt x="172" y="96"/>
                  </a:lnTo>
                  <a:lnTo>
                    <a:pt x="172" y="96"/>
                  </a:lnTo>
                  <a:lnTo>
                    <a:pt x="172" y="98"/>
                  </a:lnTo>
                  <a:lnTo>
                    <a:pt x="172" y="102"/>
                  </a:lnTo>
                  <a:lnTo>
                    <a:pt x="172" y="106"/>
                  </a:lnTo>
                  <a:lnTo>
                    <a:pt x="172" y="114"/>
                  </a:lnTo>
                  <a:lnTo>
                    <a:pt x="172" y="116"/>
                  </a:lnTo>
                  <a:lnTo>
                    <a:pt x="172" y="120"/>
                  </a:lnTo>
                  <a:lnTo>
                    <a:pt x="172" y="124"/>
                  </a:lnTo>
                  <a:lnTo>
                    <a:pt x="172" y="128"/>
                  </a:lnTo>
                  <a:lnTo>
                    <a:pt x="172" y="134"/>
                  </a:lnTo>
                  <a:lnTo>
                    <a:pt x="172" y="136"/>
                  </a:lnTo>
                  <a:lnTo>
                    <a:pt x="172" y="138"/>
                  </a:lnTo>
                  <a:lnTo>
                    <a:pt x="170" y="144"/>
                  </a:lnTo>
                  <a:lnTo>
                    <a:pt x="170" y="146"/>
                  </a:lnTo>
                  <a:lnTo>
                    <a:pt x="170" y="148"/>
                  </a:lnTo>
                  <a:lnTo>
                    <a:pt x="170" y="150"/>
                  </a:lnTo>
                  <a:lnTo>
                    <a:pt x="170" y="154"/>
                  </a:lnTo>
                  <a:lnTo>
                    <a:pt x="170" y="156"/>
                  </a:lnTo>
                  <a:lnTo>
                    <a:pt x="170" y="160"/>
                  </a:lnTo>
                  <a:lnTo>
                    <a:pt x="170" y="169"/>
                  </a:lnTo>
                  <a:lnTo>
                    <a:pt x="166" y="169"/>
                  </a:lnTo>
                  <a:lnTo>
                    <a:pt x="164" y="169"/>
                  </a:lnTo>
                  <a:lnTo>
                    <a:pt x="160" y="169"/>
                  </a:lnTo>
                  <a:lnTo>
                    <a:pt x="158" y="169"/>
                  </a:lnTo>
                  <a:lnTo>
                    <a:pt x="150" y="169"/>
                  </a:lnTo>
                  <a:lnTo>
                    <a:pt x="146" y="169"/>
                  </a:lnTo>
                  <a:lnTo>
                    <a:pt x="140" y="169"/>
                  </a:lnTo>
                  <a:lnTo>
                    <a:pt x="138" y="171"/>
                  </a:lnTo>
                  <a:lnTo>
                    <a:pt x="136" y="171"/>
                  </a:lnTo>
                  <a:lnTo>
                    <a:pt x="136" y="169"/>
                  </a:lnTo>
                  <a:lnTo>
                    <a:pt x="134" y="169"/>
                  </a:lnTo>
                  <a:lnTo>
                    <a:pt x="132" y="169"/>
                  </a:lnTo>
                  <a:lnTo>
                    <a:pt x="130" y="169"/>
                  </a:lnTo>
                  <a:lnTo>
                    <a:pt x="124" y="169"/>
                  </a:lnTo>
                  <a:lnTo>
                    <a:pt x="122" y="169"/>
                  </a:lnTo>
                  <a:lnTo>
                    <a:pt x="120" y="169"/>
                  </a:lnTo>
                  <a:lnTo>
                    <a:pt x="118" y="169"/>
                  </a:lnTo>
                  <a:lnTo>
                    <a:pt x="112" y="169"/>
                  </a:lnTo>
                  <a:lnTo>
                    <a:pt x="110" y="169"/>
                  </a:lnTo>
                  <a:lnTo>
                    <a:pt x="108" y="169"/>
                  </a:lnTo>
                  <a:lnTo>
                    <a:pt x="106" y="169"/>
                  </a:lnTo>
                  <a:lnTo>
                    <a:pt x="102" y="169"/>
                  </a:lnTo>
                  <a:lnTo>
                    <a:pt x="100" y="169"/>
                  </a:lnTo>
                  <a:lnTo>
                    <a:pt x="98" y="169"/>
                  </a:lnTo>
                  <a:lnTo>
                    <a:pt x="96" y="169"/>
                  </a:lnTo>
                  <a:lnTo>
                    <a:pt x="94" y="169"/>
                  </a:lnTo>
                  <a:lnTo>
                    <a:pt x="92" y="169"/>
                  </a:lnTo>
                  <a:lnTo>
                    <a:pt x="90" y="169"/>
                  </a:lnTo>
                  <a:lnTo>
                    <a:pt x="88" y="169"/>
                  </a:lnTo>
                  <a:lnTo>
                    <a:pt x="84" y="169"/>
                  </a:lnTo>
                  <a:lnTo>
                    <a:pt x="82" y="169"/>
                  </a:lnTo>
                  <a:lnTo>
                    <a:pt x="80" y="169"/>
                  </a:lnTo>
                  <a:lnTo>
                    <a:pt x="78" y="169"/>
                  </a:lnTo>
                  <a:lnTo>
                    <a:pt x="76" y="169"/>
                  </a:lnTo>
                  <a:lnTo>
                    <a:pt x="74" y="169"/>
                  </a:lnTo>
                  <a:lnTo>
                    <a:pt x="70" y="169"/>
                  </a:lnTo>
                  <a:lnTo>
                    <a:pt x="68" y="169"/>
                  </a:lnTo>
                  <a:lnTo>
                    <a:pt x="66" y="169"/>
                  </a:lnTo>
                  <a:lnTo>
                    <a:pt x="64" y="169"/>
                  </a:lnTo>
                  <a:lnTo>
                    <a:pt x="62" y="169"/>
                  </a:lnTo>
                  <a:lnTo>
                    <a:pt x="56" y="169"/>
                  </a:lnTo>
                  <a:lnTo>
                    <a:pt x="54" y="169"/>
                  </a:lnTo>
                  <a:lnTo>
                    <a:pt x="52" y="169"/>
                  </a:lnTo>
                  <a:lnTo>
                    <a:pt x="50" y="169"/>
                  </a:lnTo>
                  <a:lnTo>
                    <a:pt x="44" y="169"/>
                  </a:lnTo>
                  <a:lnTo>
                    <a:pt x="40" y="169"/>
                  </a:lnTo>
                  <a:lnTo>
                    <a:pt x="38" y="169"/>
                  </a:lnTo>
                  <a:lnTo>
                    <a:pt x="34" y="169"/>
                  </a:lnTo>
                  <a:lnTo>
                    <a:pt x="32" y="169"/>
                  </a:lnTo>
                  <a:lnTo>
                    <a:pt x="22" y="169"/>
                  </a:lnTo>
                  <a:lnTo>
                    <a:pt x="16" y="169"/>
                  </a:lnTo>
                  <a:lnTo>
                    <a:pt x="14" y="169"/>
                  </a:lnTo>
                  <a:lnTo>
                    <a:pt x="2" y="171"/>
                  </a:lnTo>
                  <a:lnTo>
                    <a:pt x="0" y="171"/>
                  </a:lnTo>
                  <a:lnTo>
                    <a:pt x="0" y="169"/>
                  </a:lnTo>
                  <a:lnTo>
                    <a:pt x="0" y="152"/>
                  </a:lnTo>
                  <a:lnTo>
                    <a:pt x="0" y="148"/>
                  </a:lnTo>
                  <a:lnTo>
                    <a:pt x="0" y="140"/>
                  </a:lnTo>
                  <a:lnTo>
                    <a:pt x="0" y="134"/>
                  </a:lnTo>
                  <a:lnTo>
                    <a:pt x="0" y="132"/>
                  </a:lnTo>
                  <a:lnTo>
                    <a:pt x="0" y="128"/>
                  </a:lnTo>
                  <a:lnTo>
                    <a:pt x="0" y="120"/>
                  </a:lnTo>
                  <a:lnTo>
                    <a:pt x="0" y="116"/>
                  </a:lnTo>
                  <a:lnTo>
                    <a:pt x="0" y="114"/>
                  </a:lnTo>
                  <a:lnTo>
                    <a:pt x="0" y="110"/>
                  </a:lnTo>
                  <a:lnTo>
                    <a:pt x="0" y="108"/>
                  </a:lnTo>
                  <a:lnTo>
                    <a:pt x="0" y="102"/>
                  </a:lnTo>
                  <a:lnTo>
                    <a:pt x="0" y="100"/>
                  </a:lnTo>
                  <a:lnTo>
                    <a:pt x="0" y="98"/>
                  </a:lnTo>
                  <a:lnTo>
                    <a:pt x="0" y="90"/>
                  </a:lnTo>
                  <a:lnTo>
                    <a:pt x="0" y="84"/>
                  </a:lnTo>
                  <a:lnTo>
                    <a:pt x="0" y="82"/>
                  </a:lnTo>
                  <a:lnTo>
                    <a:pt x="0" y="80"/>
                  </a:lnTo>
                  <a:lnTo>
                    <a:pt x="0" y="78"/>
                  </a:lnTo>
                  <a:lnTo>
                    <a:pt x="0" y="72"/>
                  </a:lnTo>
                  <a:lnTo>
                    <a:pt x="0" y="66"/>
                  </a:lnTo>
                  <a:lnTo>
                    <a:pt x="0" y="60"/>
                  </a:lnTo>
                  <a:lnTo>
                    <a:pt x="0" y="58"/>
                  </a:lnTo>
                  <a:lnTo>
                    <a:pt x="0" y="54"/>
                  </a:lnTo>
                  <a:lnTo>
                    <a:pt x="0" y="48"/>
                  </a:lnTo>
                  <a:lnTo>
                    <a:pt x="0" y="46"/>
                  </a:lnTo>
                  <a:lnTo>
                    <a:pt x="0" y="44"/>
                  </a:lnTo>
                  <a:lnTo>
                    <a:pt x="0" y="38"/>
                  </a:lnTo>
                  <a:lnTo>
                    <a:pt x="0" y="36"/>
                  </a:lnTo>
                  <a:lnTo>
                    <a:pt x="0" y="32"/>
                  </a:lnTo>
                  <a:lnTo>
                    <a:pt x="0" y="26"/>
                  </a:lnTo>
                  <a:lnTo>
                    <a:pt x="0" y="24"/>
                  </a:lnTo>
                  <a:lnTo>
                    <a:pt x="0" y="22"/>
                  </a:lnTo>
                  <a:lnTo>
                    <a:pt x="0" y="16"/>
                  </a:lnTo>
                  <a:lnTo>
                    <a:pt x="0" y="14"/>
                  </a:lnTo>
                  <a:lnTo>
                    <a:pt x="0" y="10"/>
                  </a:lnTo>
                  <a:lnTo>
                    <a:pt x="0" y="6"/>
                  </a:lnTo>
                  <a:lnTo>
                    <a:pt x="0" y="4"/>
                  </a:lnTo>
                  <a:lnTo>
                    <a:pt x="0" y="0"/>
                  </a:lnTo>
                  <a:lnTo>
                    <a:pt x="2" y="0"/>
                  </a:lnTo>
                  <a:lnTo>
                    <a:pt x="6" y="0"/>
                  </a:lnTo>
                  <a:lnTo>
                    <a:pt x="12" y="0"/>
                  </a:lnTo>
                  <a:lnTo>
                    <a:pt x="14" y="0"/>
                  </a:lnTo>
                  <a:lnTo>
                    <a:pt x="18" y="0"/>
                  </a:lnTo>
                  <a:lnTo>
                    <a:pt x="22" y="0"/>
                  </a:lnTo>
                  <a:lnTo>
                    <a:pt x="26" y="0"/>
                  </a:lnTo>
                  <a:lnTo>
                    <a:pt x="30" y="0"/>
                  </a:lnTo>
                  <a:lnTo>
                    <a:pt x="32" y="0"/>
                  </a:lnTo>
                  <a:lnTo>
                    <a:pt x="34" y="0"/>
                  </a:lnTo>
                  <a:lnTo>
                    <a:pt x="40"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0" name="Freeform 205"/>
            <p:cNvSpPr>
              <a:spLocks/>
            </p:cNvSpPr>
            <p:nvPr/>
          </p:nvSpPr>
          <p:spPr bwMode="auto">
            <a:xfrm>
              <a:off x="4516438" y="-222250"/>
              <a:ext cx="269875" cy="279400"/>
            </a:xfrm>
            <a:custGeom>
              <a:avLst/>
              <a:gdLst>
                <a:gd name="T0" fmla="*/ 102 w 170"/>
                <a:gd name="T1" fmla="*/ 0 h 176"/>
                <a:gd name="T2" fmla="*/ 170 w 170"/>
                <a:gd name="T3" fmla="*/ 10 h 176"/>
                <a:gd name="T4" fmla="*/ 170 w 170"/>
                <a:gd name="T5" fmla="*/ 18 h 176"/>
                <a:gd name="T6" fmla="*/ 170 w 170"/>
                <a:gd name="T7" fmla="*/ 32 h 176"/>
                <a:gd name="T8" fmla="*/ 170 w 170"/>
                <a:gd name="T9" fmla="*/ 44 h 176"/>
                <a:gd name="T10" fmla="*/ 170 w 170"/>
                <a:gd name="T11" fmla="*/ 56 h 176"/>
                <a:gd name="T12" fmla="*/ 170 w 170"/>
                <a:gd name="T13" fmla="*/ 70 h 176"/>
                <a:gd name="T14" fmla="*/ 170 w 170"/>
                <a:gd name="T15" fmla="*/ 80 h 176"/>
                <a:gd name="T16" fmla="*/ 170 w 170"/>
                <a:gd name="T17" fmla="*/ 86 h 176"/>
                <a:gd name="T18" fmla="*/ 170 w 170"/>
                <a:gd name="T19" fmla="*/ 94 h 176"/>
                <a:gd name="T20" fmla="*/ 170 w 170"/>
                <a:gd name="T21" fmla="*/ 114 h 176"/>
                <a:gd name="T22" fmla="*/ 170 w 170"/>
                <a:gd name="T23" fmla="*/ 126 h 176"/>
                <a:gd name="T24" fmla="*/ 170 w 170"/>
                <a:gd name="T25" fmla="*/ 138 h 176"/>
                <a:gd name="T26" fmla="*/ 170 w 170"/>
                <a:gd name="T27" fmla="*/ 150 h 176"/>
                <a:gd name="T28" fmla="*/ 170 w 170"/>
                <a:gd name="T29" fmla="*/ 162 h 176"/>
                <a:gd name="T30" fmla="*/ 170 w 170"/>
                <a:gd name="T31" fmla="*/ 172 h 176"/>
                <a:gd name="T32" fmla="*/ 166 w 170"/>
                <a:gd name="T33" fmla="*/ 176 h 176"/>
                <a:gd name="T34" fmla="*/ 160 w 170"/>
                <a:gd name="T35" fmla="*/ 176 h 176"/>
                <a:gd name="T36" fmla="*/ 154 w 170"/>
                <a:gd name="T37" fmla="*/ 176 h 176"/>
                <a:gd name="T38" fmla="*/ 146 w 170"/>
                <a:gd name="T39" fmla="*/ 176 h 176"/>
                <a:gd name="T40" fmla="*/ 140 w 170"/>
                <a:gd name="T41" fmla="*/ 176 h 176"/>
                <a:gd name="T42" fmla="*/ 134 w 170"/>
                <a:gd name="T43" fmla="*/ 176 h 176"/>
                <a:gd name="T44" fmla="*/ 124 w 170"/>
                <a:gd name="T45" fmla="*/ 176 h 176"/>
                <a:gd name="T46" fmla="*/ 118 w 170"/>
                <a:gd name="T47" fmla="*/ 176 h 176"/>
                <a:gd name="T48" fmla="*/ 108 w 170"/>
                <a:gd name="T49" fmla="*/ 176 h 176"/>
                <a:gd name="T50" fmla="*/ 102 w 170"/>
                <a:gd name="T51" fmla="*/ 176 h 176"/>
                <a:gd name="T52" fmla="*/ 94 w 170"/>
                <a:gd name="T53" fmla="*/ 176 h 176"/>
                <a:gd name="T54" fmla="*/ 90 w 170"/>
                <a:gd name="T55" fmla="*/ 176 h 176"/>
                <a:gd name="T56" fmla="*/ 84 w 170"/>
                <a:gd name="T57" fmla="*/ 176 h 176"/>
                <a:gd name="T58" fmla="*/ 74 w 170"/>
                <a:gd name="T59" fmla="*/ 176 h 176"/>
                <a:gd name="T60" fmla="*/ 62 w 170"/>
                <a:gd name="T61" fmla="*/ 176 h 176"/>
                <a:gd name="T62" fmla="*/ 56 w 170"/>
                <a:gd name="T63" fmla="*/ 176 h 176"/>
                <a:gd name="T64" fmla="*/ 50 w 170"/>
                <a:gd name="T65" fmla="*/ 176 h 176"/>
                <a:gd name="T66" fmla="*/ 42 w 170"/>
                <a:gd name="T67" fmla="*/ 176 h 176"/>
                <a:gd name="T68" fmla="*/ 32 w 170"/>
                <a:gd name="T69" fmla="*/ 176 h 176"/>
                <a:gd name="T70" fmla="*/ 22 w 170"/>
                <a:gd name="T71" fmla="*/ 176 h 176"/>
                <a:gd name="T72" fmla="*/ 14 w 170"/>
                <a:gd name="T73" fmla="*/ 176 h 176"/>
                <a:gd name="T74" fmla="*/ 4 w 170"/>
                <a:gd name="T75" fmla="*/ 176 h 176"/>
                <a:gd name="T76" fmla="*/ 0 w 170"/>
                <a:gd name="T77" fmla="*/ 170 h 176"/>
                <a:gd name="T78" fmla="*/ 0 w 170"/>
                <a:gd name="T79" fmla="*/ 136 h 176"/>
                <a:gd name="T80" fmla="*/ 0 w 170"/>
                <a:gd name="T81" fmla="*/ 120 h 176"/>
                <a:gd name="T82" fmla="*/ 0 w 170"/>
                <a:gd name="T83" fmla="*/ 104 h 176"/>
                <a:gd name="T84" fmla="*/ 0 w 170"/>
                <a:gd name="T85" fmla="*/ 96 h 176"/>
                <a:gd name="T86" fmla="*/ 0 w 170"/>
                <a:gd name="T87" fmla="*/ 88 h 176"/>
                <a:gd name="T88" fmla="*/ 0 w 170"/>
                <a:gd name="T89" fmla="*/ 74 h 176"/>
                <a:gd name="T90" fmla="*/ 0 w 170"/>
                <a:gd name="T91" fmla="*/ 54 h 176"/>
                <a:gd name="T92" fmla="*/ 0 w 170"/>
                <a:gd name="T93" fmla="*/ 48 h 176"/>
                <a:gd name="T94" fmla="*/ 0 w 170"/>
                <a:gd name="T95" fmla="*/ 38 h 176"/>
                <a:gd name="T96" fmla="*/ 0 w 170"/>
                <a:gd name="T97" fmla="*/ 30 h 176"/>
                <a:gd name="T98" fmla="*/ 0 w 170"/>
                <a:gd name="T99" fmla="*/ 18 h 176"/>
                <a:gd name="T100" fmla="*/ 0 w 170"/>
                <a:gd name="T101" fmla="*/ 6 h 176"/>
                <a:gd name="T102" fmla="*/ 6 w 170"/>
                <a:gd name="T10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 h="176">
                  <a:moveTo>
                    <a:pt x="50" y="0"/>
                  </a:moveTo>
                  <a:lnTo>
                    <a:pt x="76" y="0"/>
                  </a:lnTo>
                  <a:lnTo>
                    <a:pt x="102" y="0"/>
                  </a:lnTo>
                  <a:lnTo>
                    <a:pt x="118" y="0"/>
                  </a:lnTo>
                  <a:lnTo>
                    <a:pt x="170" y="0"/>
                  </a:lnTo>
                  <a:lnTo>
                    <a:pt x="170" y="10"/>
                  </a:lnTo>
                  <a:lnTo>
                    <a:pt x="170" y="14"/>
                  </a:lnTo>
                  <a:lnTo>
                    <a:pt x="170" y="16"/>
                  </a:lnTo>
                  <a:lnTo>
                    <a:pt x="170" y="18"/>
                  </a:lnTo>
                  <a:lnTo>
                    <a:pt x="170" y="22"/>
                  </a:lnTo>
                  <a:lnTo>
                    <a:pt x="170" y="28"/>
                  </a:lnTo>
                  <a:lnTo>
                    <a:pt x="170" y="32"/>
                  </a:lnTo>
                  <a:lnTo>
                    <a:pt x="170" y="32"/>
                  </a:lnTo>
                  <a:lnTo>
                    <a:pt x="170" y="34"/>
                  </a:lnTo>
                  <a:lnTo>
                    <a:pt x="170" y="44"/>
                  </a:lnTo>
                  <a:lnTo>
                    <a:pt x="170" y="50"/>
                  </a:lnTo>
                  <a:lnTo>
                    <a:pt x="170" y="52"/>
                  </a:lnTo>
                  <a:lnTo>
                    <a:pt x="170" y="56"/>
                  </a:lnTo>
                  <a:lnTo>
                    <a:pt x="170" y="58"/>
                  </a:lnTo>
                  <a:lnTo>
                    <a:pt x="170" y="66"/>
                  </a:lnTo>
                  <a:lnTo>
                    <a:pt x="170" y="70"/>
                  </a:lnTo>
                  <a:lnTo>
                    <a:pt x="170" y="72"/>
                  </a:lnTo>
                  <a:lnTo>
                    <a:pt x="170" y="78"/>
                  </a:lnTo>
                  <a:lnTo>
                    <a:pt x="170" y="80"/>
                  </a:lnTo>
                  <a:lnTo>
                    <a:pt x="170" y="80"/>
                  </a:lnTo>
                  <a:lnTo>
                    <a:pt x="170" y="84"/>
                  </a:lnTo>
                  <a:lnTo>
                    <a:pt x="170" y="86"/>
                  </a:lnTo>
                  <a:lnTo>
                    <a:pt x="170" y="88"/>
                  </a:lnTo>
                  <a:lnTo>
                    <a:pt x="170" y="92"/>
                  </a:lnTo>
                  <a:lnTo>
                    <a:pt x="170" y="94"/>
                  </a:lnTo>
                  <a:lnTo>
                    <a:pt x="170" y="98"/>
                  </a:lnTo>
                  <a:lnTo>
                    <a:pt x="170" y="102"/>
                  </a:lnTo>
                  <a:lnTo>
                    <a:pt x="170" y="114"/>
                  </a:lnTo>
                  <a:lnTo>
                    <a:pt x="170" y="118"/>
                  </a:lnTo>
                  <a:lnTo>
                    <a:pt x="170" y="124"/>
                  </a:lnTo>
                  <a:lnTo>
                    <a:pt x="170" y="126"/>
                  </a:lnTo>
                  <a:lnTo>
                    <a:pt x="170" y="132"/>
                  </a:lnTo>
                  <a:lnTo>
                    <a:pt x="170" y="136"/>
                  </a:lnTo>
                  <a:lnTo>
                    <a:pt x="170" y="138"/>
                  </a:lnTo>
                  <a:lnTo>
                    <a:pt x="170" y="142"/>
                  </a:lnTo>
                  <a:lnTo>
                    <a:pt x="170" y="148"/>
                  </a:lnTo>
                  <a:lnTo>
                    <a:pt x="170" y="150"/>
                  </a:lnTo>
                  <a:lnTo>
                    <a:pt x="170" y="156"/>
                  </a:lnTo>
                  <a:lnTo>
                    <a:pt x="170" y="158"/>
                  </a:lnTo>
                  <a:lnTo>
                    <a:pt x="170" y="162"/>
                  </a:lnTo>
                  <a:lnTo>
                    <a:pt x="170" y="166"/>
                  </a:lnTo>
                  <a:lnTo>
                    <a:pt x="170" y="170"/>
                  </a:lnTo>
                  <a:lnTo>
                    <a:pt x="170" y="172"/>
                  </a:lnTo>
                  <a:lnTo>
                    <a:pt x="170" y="176"/>
                  </a:lnTo>
                  <a:lnTo>
                    <a:pt x="168" y="176"/>
                  </a:lnTo>
                  <a:lnTo>
                    <a:pt x="166" y="176"/>
                  </a:lnTo>
                  <a:lnTo>
                    <a:pt x="164" y="176"/>
                  </a:lnTo>
                  <a:lnTo>
                    <a:pt x="162" y="176"/>
                  </a:lnTo>
                  <a:lnTo>
                    <a:pt x="160" y="176"/>
                  </a:lnTo>
                  <a:lnTo>
                    <a:pt x="158" y="176"/>
                  </a:lnTo>
                  <a:lnTo>
                    <a:pt x="156" y="176"/>
                  </a:lnTo>
                  <a:lnTo>
                    <a:pt x="154" y="176"/>
                  </a:lnTo>
                  <a:lnTo>
                    <a:pt x="150" y="176"/>
                  </a:lnTo>
                  <a:lnTo>
                    <a:pt x="148" y="176"/>
                  </a:lnTo>
                  <a:lnTo>
                    <a:pt x="146" y="176"/>
                  </a:lnTo>
                  <a:lnTo>
                    <a:pt x="144" y="176"/>
                  </a:lnTo>
                  <a:lnTo>
                    <a:pt x="142" y="176"/>
                  </a:lnTo>
                  <a:lnTo>
                    <a:pt x="140" y="176"/>
                  </a:lnTo>
                  <a:lnTo>
                    <a:pt x="138" y="176"/>
                  </a:lnTo>
                  <a:lnTo>
                    <a:pt x="138" y="176"/>
                  </a:lnTo>
                  <a:lnTo>
                    <a:pt x="134" y="176"/>
                  </a:lnTo>
                  <a:lnTo>
                    <a:pt x="130" y="176"/>
                  </a:lnTo>
                  <a:lnTo>
                    <a:pt x="128" y="176"/>
                  </a:lnTo>
                  <a:lnTo>
                    <a:pt x="124" y="176"/>
                  </a:lnTo>
                  <a:lnTo>
                    <a:pt x="122" y="176"/>
                  </a:lnTo>
                  <a:lnTo>
                    <a:pt x="120" y="176"/>
                  </a:lnTo>
                  <a:lnTo>
                    <a:pt x="118" y="176"/>
                  </a:lnTo>
                  <a:lnTo>
                    <a:pt x="112" y="176"/>
                  </a:lnTo>
                  <a:lnTo>
                    <a:pt x="110" y="176"/>
                  </a:lnTo>
                  <a:lnTo>
                    <a:pt x="108" y="176"/>
                  </a:lnTo>
                  <a:lnTo>
                    <a:pt x="106" y="176"/>
                  </a:lnTo>
                  <a:lnTo>
                    <a:pt x="104" y="176"/>
                  </a:lnTo>
                  <a:lnTo>
                    <a:pt x="102" y="176"/>
                  </a:lnTo>
                  <a:lnTo>
                    <a:pt x="100" y="176"/>
                  </a:lnTo>
                  <a:lnTo>
                    <a:pt x="96" y="176"/>
                  </a:lnTo>
                  <a:lnTo>
                    <a:pt x="94" y="176"/>
                  </a:lnTo>
                  <a:lnTo>
                    <a:pt x="92" y="176"/>
                  </a:lnTo>
                  <a:lnTo>
                    <a:pt x="90" y="176"/>
                  </a:lnTo>
                  <a:lnTo>
                    <a:pt x="90" y="176"/>
                  </a:lnTo>
                  <a:lnTo>
                    <a:pt x="88" y="176"/>
                  </a:lnTo>
                  <a:lnTo>
                    <a:pt x="86" y="176"/>
                  </a:lnTo>
                  <a:lnTo>
                    <a:pt x="84" y="176"/>
                  </a:lnTo>
                  <a:lnTo>
                    <a:pt x="82" y="176"/>
                  </a:lnTo>
                  <a:lnTo>
                    <a:pt x="80" y="176"/>
                  </a:lnTo>
                  <a:lnTo>
                    <a:pt x="74" y="176"/>
                  </a:lnTo>
                  <a:lnTo>
                    <a:pt x="66" y="176"/>
                  </a:lnTo>
                  <a:lnTo>
                    <a:pt x="64" y="176"/>
                  </a:lnTo>
                  <a:lnTo>
                    <a:pt x="62" y="176"/>
                  </a:lnTo>
                  <a:lnTo>
                    <a:pt x="60" y="176"/>
                  </a:lnTo>
                  <a:lnTo>
                    <a:pt x="58" y="176"/>
                  </a:lnTo>
                  <a:lnTo>
                    <a:pt x="56" y="176"/>
                  </a:lnTo>
                  <a:lnTo>
                    <a:pt x="54" y="176"/>
                  </a:lnTo>
                  <a:lnTo>
                    <a:pt x="52" y="176"/>
                  </a:lnTo>
                  <a:lnTo>
                    <a:pt x="50" y="176"/>
                  </a:lnTo>
                  <a:lnTo>
                    <a:pt x="48" y="176"/>
                  </a:lnTo>
                  <a:lnTo>
                    <a:pt x="42" y="176"/>
                  </a:lnTo>
                  <a:lnTo>
                    <a:pt x="42" y="176"/>
                  </a:lnTo>
                  <a:lnTo>
                    <a:pt x="40" y="176"/>
                  </a:lnTo>
                  <a:lnTo>
                    <a:pt x="38" y="176"/>
                  </a:lnTo>
                  <a:lnTo>
                    <a:pt x="32" y="176"/>
                  </a:lnTo>
                  <a:lnTo>
                    <a:pt x="30" y="176"/>
                  </a:lnTo>
                  <a:lnTo>
                    <a:pt x="24" y="176"/>
                  </a:lnTo>
                  <a:lnTo>
                    <a:pt x="22" y="176"/>
                  </a:lnTo>
                  <a:lnTo>
                    <a:pt x="20" y="176"/>
                  </a:lnTo>
                  <a:lnTo>
                    <a:pt x="18" y="176"/>
                  </a:lnTo>
                  <a:lnTo>
                    <a:pt x="14" y="176"/>
                  </a:lnTo>
                  <a:lnTo>
                    <a:pt x="12" y="176"/>
                  </a:lnTo>
                  <a:lnTo>
                    <a:pt x="6" y="176"/>
                  </a:lnTo>
                  <a:lnTo>
                    <a:pt x="4" y="176"/>
                  </a:lnTo>
                  <a:lnTo>
                    <a:pt x="0" y="176"/>
                  </a:lnTo>
                  <a:lnTo>
                    <a:pt x="0" y="174"/>
                  </a:lnTo>
                  <a:lnTo>
                    <a:pt x="0" y="170"/>
                  </a:lnTo>
                  <a:lnTo>
                    <a:pt x="0" y="150"/>
                  </a:lnTo>
                  <a:lnTo>
                    <a:pt x="0" y="148"/>
                  </a:lnTo>
                  <a:lnTo>
                    <a:pt x="0" y="136"/>
                  </a:lnTo>
                  <a:lnTo>
                    <a:pt x="0" y="128"/>
                  </a:lnTo>
                  <a:lnTo>
                    <a:pt x="0" y="124"/>
                  </a:lnTo>
                  <a:lnTo>
                    <a:pt x="0" y="120"/>
                  </a:lnTo>
                  <a:lnTo>
                    <a:pt x="0" y="116"/>
                  </a:lnTo>
                  <a:lnTo>
                    <a:pt x="0" y="108"/>
                  </a:lnTo>
                  <a:lnTo>
                    <a:pt x="0" y="104"/>
                  </a:lnTo>
                  <a:lnTo>
                    <a:pt x="0" y="102"/>
                  </a:lnTo>
                  <a:lnTo>
                    <a:pt x="0" y="98"/>
                  </a:lnTo>
                  <a:lnTo>
                    <a:pt x="0" y="96"/>
                  </a:lnTo>
                  <a:lnTo>
                    <a:pt x="0" y="92"/>
                  </a:lnTo>
                  <a:lnTo>
                    <a:pt x="0" y="90"/>
                  </a:lnTo>
                  <a:lnTo>
                    <a:pt x="0" y="88"/>
                  </a:lnTo>
                  <a:lnTo>
                    <a:pt x="0" y="86"/>
                  </a:lnTo>
                  <a:lnTo>
                    <a:pt x="0" y="78"/>
                  </a:lnTo>
                  <a:lnTo>
                    <a:pt x="0" y="74"/>
                  </a:lnTo>
                  <a:lnTo>
                    <a:pt x="0" y="68"/>
                  </a:lnTo>
                  <a:lnTo>
                    <a:pt x="0" y="62"/>
                  </a:lnTo>
                  <a:lnTo>
                    <a:pt x="0" y="54"/>
                  </a:lnTo>
                  <a:lnTo>
                    <a:pt x="0" y="52"/>
                  </a:lnTo>
                  <a:lnTo>
                    <a:pt x="0" y="50"/>
                  </a:lnTo>
                  <a:lnTo>
                    <a:pt x="0" y="48"/>
                  </a:lnTo>
                  <a:lnTo>
                    <a:pt x="0" y="46"/>
                  </a:lnTo>
                  <a:lnTo>
                    <a:pt x="0" y="44"/>
                  </a:lnTo>
                  <a:lnTo>
                    <a:pt x="0" y="38"/>
                  </a:lnTo>
                  <a:lnTo>
                    <a:pt x="0" y="32"/>
                  </a:lnTo>
                  <a:lnTo>
                    <a:pt x="0" y="32"/>
                  </a:lnTo>
                  <a:lnTo>
                    <a:pt x="0" y="30"/>
                  </a:lnTo>
                  <a:lnTo>
                    <a:pt x="0" y="28"/>
                  </a:lnTo>
                  <a:lnTo>
                    <a:pt x="0" y="20"/>
                  </a:lnTo>
                  <a:lnTo>
                    <a:pt x="0" y="18"/>
                  </a:lnTo>
                  <a:lnTo>
                    <a:pt x="0" y="12"/>
                  </a:lnTo>
                  <a:lnTo>
                    <a:pt x="0" y="10"/>
                  </a:lnTo>
                  <a:lnTo>
                    <a:pt x="0" y="6"/>
                  </a:lnTo>
                  <a:lnTo>
                    <a:pt x="0" y="2"/>
                  </a:lnTo>
                  <a:lnTo>
                    <a:pt x="0" y="0"/>
                  </a:lnTo>
                  <a:lnTo>
                    <a:pt x="6" y="0"/>
                  </a:lnTo>
                  <a:lnTo>
                    <a:pt x="42" y="0"/>
                  </a:lnTo>
                  <a:lnTo>
                    <a:pt x="5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1" name="Freeform 25"/>
            <p:cNvSpPr>
              <a:spLocks/>
            </p:cNvSpPr>
            <p:nvPr/>
          </p:nvSpPr>
          <p:spPr bwMode="auto">
            <a:xfrm>
              <a:off x="3694113" y="3297238"/>
              <a:ext cx="742950" cy="981075"/>
            </a:xfrm>
            <a:custGeom>
              <a:avLst/>
              <a:gdLst>
                <a:gd name="T0" fmla="*/ 432 w 468"/>
                <a:gd name="T1" fmla="*/ 261 h 618"/>
                <a:gd name="T2" fmla="*/ 466 w 468"/>
                <a:gd name="T3" fmla="*/ 291 h 618"/>
                <a:gd name="T4" fmla="*/ 454 w 468"/>
                <a:gd name="T5" fmla="*/ 301 h 618"/>
                <a:gd name="T6" fmla="*/ 448 w 468"/>
                <a:gd name="T7" fmla="*/ 321 h 618"/>
                <a:gd name="T8" fmla="*/ 438 w 468"/>
                <a:gd name="T9" fmla="*/ 329 h 618"/>
                <a:gd name="T10" fmla="*/ 422 w 468"/>
                <a:gd name="T11" fmla="*/ 323 h 618"/>
                <a:gd name="T12" fmla="*/ 406 w 468"/>
                <a:gd name="T13" fmla="*/ 325 h 618"/>
                <a:gd name="T14" fmla="*/ 394 w 468"/>
                <a:gd name="T15" fmla="*/ 335 h 618"/>
                <a:gd name="T16" fmla="*/ 378 w 468"/>
                <a:gd name="T17" fmla="*/ 335 h 618"/>
                <a:gd name="T18" fmla="*/ 360 w 468"/>
                <a:gd name="T19" fmla="*/ 339 h 618"/>
                <a:gd name="T20" fmla="*/ 348 w 468"/>
                <a:gd name="T21" fmla="*/ 361 h 618"/>
                <a:gd name="T22" fmla="*/ 340 w 468"/>
                <a:gd name="T23" fmla="*/ 375 h 618"/>
                <a:gd name="T24" fmla="*/ 334 w 468"/>
                <a:gd name="T25" fmla="*/ 391 h 618"/>
                <a:gd name="T26" fmla="*/ 324 w 468"/>
                <a:gd name="T27" fmla="*/ 405 h 618"/>
                <a:gd name="T28" fmla="*/ 314 w 468"/>
                <a:gd name="T29" fmla="*/ 417 h 618"/>
                <a:gd name="T30" fmla="*/ 312 w 468"/>
                <a:gd name="T31" fmla="*/ 437 h 618"/>
                <a:gd name="T32" fmla="*/ 308 w 468"/>
                <a:gd name="T33" fmla="*/ 457 h 618"/>
                <a:gd name="T34" fmla="*/ 306 w 468"/>
                <a:gd name="T35" fmla="*/ 467 h 618"/>
                <a:gd name="T36" fmla="*/ 290 w 468"/>
                <a:gd name="T37" fmla="*/ 483 h 618"/>
                <a:gd name="T38" fmla="*/ 284 w 468"/>
                <a:gd name="T39" fmla="*/ 505 h 618"/>
                <a:gd name="T40" fmla="*/ 290 w 468"/>
                <a:gd name="T41" fmla="*/ 519 h 618"/>
                <a:gd name="T42" fmla="*/ 286 w 468"/>
                <a:gd name="T43" fmla="*/ 531 h 618"/>
                <a:gd name="T44" fmla="*/ 278 w 468"/>
                <a:gd name="T45" fmla="*/ 539 h 618"/>
                <a:gd name="T46" fmla="*/ 258 w 468"/>
                <a:gd name="T47" fmla="*/ 541 h 618"/>
                <a:gd name="T48" fmla="*/ 248 w 468"/>
                <a:gd name="T49" fmla="*/ 561 h 618"/>
                <a:gd name="T50" fmla="*/ 238 w 468"/>
                <a:gd name="T51" fmla="*/ 571 h 618"/>
                <a:gd name="T52" fmla="*/ 226 w 468"/>
                <a:gd name="T53" fmla="*/ 586 h 618"/>
                <a:gd name="T54" fmla="*/ 222 w 468"/>
                <a:gd name="T55" fmla="*/ 594 h 618"/>
                <a:gd name="T56" fmla="*/ 218 w 468"/>
                <a:gd name="T57" fmla="*/ 610 h 618"/>
                <a:gd name="T58" fmla="*/ 196 w 468"/>
                <a:gd name="T59" fmla="*/ 616 h 618"/>
                <a:gd name="T60" fmla="*/ 174 w 468"/>
                <a:gd name="T61" fmla="*/ 612 h 618"/>
                <a:gd name="T62" fmla="*/ 166 w 468"/>
                <a:gd name="T63" fmla="*/ 614 h 618"/>
                <a:gd name="T64" fmla="*/ 156 w 468"/>
                <a:gd name="T65" fmla="*/ 602 h 618"/>
                <a:gd name="T66" fmla="*/ 146 w 468"/>
                <a:gd name="T67" fmla="*/ 600 h 618"/>
                <a:gd name="T68" fmla="*/ 144 w 468"/>
                <a:gd name="T69" fmla="*/ 596 h 618"/>
                <a:gd name="T70" fmla="*/ 128 w 468"/>
                <a:gd name="T71" fmla="*/ 598 h 618"/>
                <a:gd name="T72" fmla="*/ 114 w 468"/>
                <a:gd name="T73" fmla="*/ 588 h 618"/>
                <a:gd name="T74" fmla="*/ 104 w 468"/>
                <a:gd name="T75" fmla="*/ 575 h 618"/>
                <a:gd name="T76" fmla="*/ 92 w 468"/>
                <a:gd name="T77" fmla="*/ 563 h 618"/>
                <a:gd name="T78" fmla="*/ 80 w 468"/>
                <a:gd name="T79" fmla="*/ 553 h 618"/>
                <a:gd name="T80" fmla="*/ 62 w 468"/>
                <a:gd name="T81" fmla="*/ 551 h 618"/>
                <a:gd name="T82" fmla="*/ 44 w 468"/>
                <a:gd name="T83" fmla="*/ 547 h 618"/>
                <a:gd name="T84" fmla="*/ 22 w 468"/>
                <a:gd name="T85" fmla="*/ 535 h 618"/>
                <a:gd name="T86" fmla="*/ 12 w 468"/>
                <a:gd name="T87" fmla="*/ 527 h 618"/>
                <a:gd name="T88" fmla="*/ 4 w 468"/>
                <a:gd name="T89" fmla="*/ 507 h 618"/>
                <a:gd name="T90" fmla="*/ 4 w 468"/>
                <a:gd name="T91" fmla="*/ 431 h 618"/>
                <a:gd name="T92" fmla="*/ 2 w 468"/>
                <a:gd name="T93" fmla="*/ 389 h 618"/>
                <a:gd name="T94" fmla="*/ 2 w 468"/>
                <a:gd name="T95" fmla="*/ 333 h 618"/>
                <a:gd name="T96" fmla="*/ 2 w 468"/>
                <a:gd name="T97" fmla="*/ 303 h 618"/>
                <a:gd name="T98" fmla="*/ 2 w 468"/>
                <a:gd name="T99" fmla="*/ 255 h 618"/>
                <a:gd name="T100" fmla="*/ 2 w 468"/>
                <a:gd name="T101" fmla="*/ 175 h 618"/>
                <a:gd name="T102" fmla="*/ 2 w 468"/>
                <a:gd name="T103" fmla="*/ 132 h 618"/>
                <a:gd name="T104" fmla="*/ 26 w 468"/>
                <a:gd name="T105" fmla="*/ 72 h 618"/>
                <a:gd name="T106" fmla="*/ 72 w 468"/>
                <a:gd name="T107" fmla="*/ 34 h 618"/>
                <a:gd name="T108" fmla="*/ 116 w 468"/>
                <a:gd name="T109" fmla="*/ 0 h 618"/>
                <a:gd name="T110" fmla="*/ 146 w 468"/>
                <a:gd name="T111" fmla="*/ 24 h 618"/>
                <a:gd name="T112" fmla="*/ 174 w 468"/>
                <a:gd name="T113" fmla="*/ 48 h 618"/>
                <a:gd name="T114" fmla="*/ 200 w 468"/>
                <a:gd name="T115" fmla="*/ 70 h 618"/>
                <a:gd name="T116" fmla="*/ 234 w 468"/>
                <a:gd name="T117" fmla="*/ 98 h 618"/>
                <a:gd name="T118" fmla="*/ 268 w 468"/>
                <a:gd name="T119" fmla="*/ 124 h 618"/>
                <a:gd name="T120" fmla="*/ 294 w 468"/>
                <a:gd name="T121" fmla="*/ 146 h 618"/>
                <a:gd name="T122" fmla="*/ 332 w 468"/>
                <a:gd name="T123" fmla="*/ 177 h 618"/>
                <a:gd name="T124" fmla="*/ 382 w 468"/>
                <a:gd name="T125" fmla="*/ 219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 h="618">
                  <a:moveTo>
                    <a:pt x="390" y="225"/>
                  </a:moveTo>
                  <a:lnTo>
                    <a:pt x="392" y="227"/>
                  </a:lnTo>
                  <a:lnTo>
                    <a:pt x="396" y="229"/>
                  </a:lnTo>
                  <a:lnTo>
                    <a:pt x="404" y="235"/>
                  </a:lnTo>
                  <a:lnTo>
                    <a:pt x="408" y="239"/>
                  </a:lnTo>
                  <a:lnTo>
                    <a:pt x="412" y="243"/>
                  </a:lnTo>
                  <a:lnTo>
                    <a:pt x="414" y="245"/>
                  </a:lnTo>
                  <a:lnTo>
                    <a:pt x="416" y="247"/>
                  </a:lnTo>
                  <a:lnTo>
                    <a:pt x="416" y="249"/>
                  </a:lnTo>
                  <a:lnTo>
                    <a:pt x="418" y="249"/>
                  </a:lnTo>
                  <a:lnTo>
                    <a:pt x="422" y="253"/>
                  </a:lnTo>
                  <a:lnTo>
                    <a:pt x="430" y="259"/>
                  </a:lnTo>
                  <a:lnTo>
                    <a:pt x="432" y="261"/>
                  </a:lnTo>
                  <a:lnTo>
                    <a:pt x="436" y="263"/>
                  </a:lnTo>
                  <a:lnTo>
                    <a:pt x="440" y="265"/>
                  </a:lnTo>
                  <a:lnTo>
                    <a:pt x="442" y="267"/>
                  </a:lnTo>
                  <a:lnTo>
                    <a:pt x="448" y="271"/>
                  </a:lnTo>
                  <a:lnTo>
                    <a:pt x="448" y="273"/>
                  </a:lnTo>
                  <a:lnTo>
                    <a:pt x="452" y="275"/>
                  </a:lnTo>
                  <a:lnTo>
                    <a:pt x="460" y="281"/>
                  </a:lnTo>
                  <a:lnTo>
                    <a:pt x="462" y="283"/>
                  </a:lnTo>
                  <a:lnTo>
                    <a:pt x="466" y="287"/>
                  </a:lnTo>
                  <a:lnTo>
                    <a:pt x="466" y="289"/>
                  </a:lnTo>
                  <a:lnTo>
                    <a:pt x="468" y="289"/>
                  </a:lnTo>
                  <a:lnTo>
                    <a:pt x="466" y="289"/>
                  </a:lnTo>
                  <a:lnTo>
                    <a:pt x="466" y="291"/>
                  </a:lnTo>
                  <a:lnTo>
                    <a:pt x="466" y="293"/>
                  </a:lnTo>
                  <a:lnTo>
                    <a:pt x="466" y="295"/>
                  </a:lnTo>
                  <a:lnTo>
                    <a:pt x="464" y="295"/>
                  </a:lnTo>
                  <a:lnTo>
                    <a:pt x="464" y="293"/>
                  </a:lnTo>
                  <a:lnTo>
                    <a:pt x="462" y="293"/>
                  </a:lnTo>
                  <a:lnTo>
                    <a:pt x="462" y="293"/>
                  </a:lnTo>
                  <a:lnTo>
                    <a:pt x="460" y="295"/>
                  </a:lnTo>
                  <a:lnTo>
                    <a:pt x="460" y="297"/>
                  </a:lnTo>
                  <a:lnTo>
                    <a:pt x="460" y="299"/>
                  </a:lnTo>
                  <a:lnTo>
                    <a:pt x="458" y="299"/>
                  </a:lnTo>
                  <a:lnTo>
                    <a:pt x="456" y="299"/>
                  </a:lnTo>
                  <a:lnTo>
                    <a:pt x="456" y="301"/>
                  </a:lnTo>
                  <a:lnTo>
                    <a:pt x="454" y="301"/>
                  </a:lnTo>
                  <a:lnTo>
                    <a:pt x="454" y="303"/>
                  </a:lnTo>
                  <a:lnTo>
                    <a:pt x="456" y="303"/>
                  </a:lnTo>
                  <a:lnTo>
                    <a:pt x="456" y="305"/>
                  </a:lnTo>
                  <a:lnTo>
                    <a:pt x="456" y="307"/>
                  </a:lnTo>
                  <a:lnTo>
                    <a:pt x="454" y="309"/>
                  </a:lnTo>
                  <a:lnTo>
                    <a:pt x="454" y="311"/>
                  </a:lnTo>
                  <a:lnTo>
                    <a:pt x="452" y="313"/>
                  </a:lnTo>
                  <a:lnTo>
                    <a:pt x="452" y="313"/>
                  </a:lnTo>
                  <a:lnTo>
                    <a:pt x="452" y="315"/>
                  </a:lnTo>
                  <a:lnTo>
                    <a:pt x="450" y="317"/>
                  </a:lnTo>
                  <a:lnTo>
                    <a:pt x="450" y="319"/>
                  </a:lnTo>
                  <a:lnTo>
                    <a:pt x="450" y="321"/>
                  </a:lnTo>
                  <a:lnTo>
                    <a:pt x="448" y="321"/>
                  </a:lnTo>
                  <a:lnTo>
                    <a:pt x="448" y="323"/>
                  </a:lnTo>
                  <a:lnTo>
                    <a:pt x="446" y="323"/>
                  </a:lnTo>
                  <a:lnTo>
                    <a:pt x="446" y="325"/>
                  </a:lnTo>
                  <a:lnTo>
                    <a:pt x="448" y="325"/>
                  </a:lnTo>
                  <a:lnTo>
                    <a:pt x="448" y="327"/>
                  </a:lnTo>
                  <a:lnTo>
                    <a:pt x="448" y="331"/>
                  </a:lnTo>
                  <a:lnTo>
                    <a:pt x="446" y="331"/>
                  </a:lnTo>
                  <a:lnTo>
                    <a:pt x="446" y="329"/>
                  </a:lnTo>
                  <a:lnTo>
                    <a:pt x="444" y="329"/>
                  </a:lnTo>
                  <a:lnTo>
                    <a:pt x="442" y="329"/>
                  </a:lnTo>
                  <a:lnTo>
                    <a:pt x="440" y="331"/>
                  </a:lnTo>
                  <a:lnTo>
                    <a:pt x="440" y="329"/>
                  </a:lnTo>
                  <a:lnTo>
                    <a:pt x="438" y="329"/>
                  </a:lnTo>
                  <a:lnTo>
                    <a:pt x="436" y="329"/>
                  </a:lnTo>
                  <a:lnTo>
                    <a:pt x="436" y="327"/>
                  </a:lnTo>
                  <a:lnTo>
                    <a:pt x="434" y="327"/>
                  </a:lnTo>
                  <a:lnTo>
                    <a:pt x="432" y="325"/>
                  </a:lnTo>
                  <a:lnTo>
                    <a:pt x="432" y="327"/>
                  </a:lnTo>
                  <a:lnTo>
                    <a:pt x="430" y="327"/>
                  </a:lnTo>
                  <a:lnTo>
                    <a:pt x="430" y="325"/>
                  </a:lnTo>
                  <a:lnTo>
                    <a:pt x="428" y="325"/>
                  </a:lnTo>
                  <a:lnTo>
                    <a:pt x="426" y="325"/>
                  </a:lnTo>
                  <a:lnTo>
                    <a:pt x="426" y="327"/>
                  </a:lnTo>
                  <a:lnTo>
                    <a:pt x="424" y="327"/>
                  </a:lnTo>
                  <a:lnTo>
                    <a:pt x="424" y="325"/>
                  </a:lnTo>
                  <a:lnTo>
                    <a:pt x="422" y="323"/>
                  </a:lnTo>
                  <a:lnTo>
                    <a:pt x="420" y="323"/>
                  </a:lnTo>
                  <a:lnTo>
                    <a:pt x="420" y="325"/>
                  </a:lnTo>
                  <a:lnTo>
                    <a:pt x="418" y="325"/>
                  </a:lnTo>
                  <a:lnTo>
                    <a:pt x="416" y="325"/>
                  </a:lnTo>
                  <a:lnTo>
                    <a:pt x="416" y="323"/>
                  </a:lnTo>
                  <a:lnTo>
                    <a:pt x="414" y="321"/>
                  </a:lnTo>
                  <a:lnTo>
                    <a:pt x="414" y="323"/>
                  </a:lnTo>
                  <a:lnTo>
                    <a:pt x="414" y="323"/>
                  </a:lnTo>
                  <a:lnTo>
                    <a:pt x="412" y="323"/>
                  </a:lnTo>
                  <a:lnTo>
                    <a:pt x="410" y="323"/>
                  </a:lnTo>
                  <a:lnTo>
                    <a:pt x="408" y="323"/>
                  </a:lnTo>
                  <a:lnTo>
                    <a:pt x="406" y="323"/>
                  </a:lnTo>
                  <a:lnTo>
                    <a:pt x="406" y="325"/>
                  </a:lnTo>
                  <a:lnTo>
                    <a:pt x="408" y="325"/>
                  </a:lnTo>
                  <a:lnTo>
                    <a:pt x="408" y="327"/>
                  </a:lnTo>
                  <a:lnTo>
                    <a:pt x="408" y="329"/>
                  </a:lnTo>
                  <a:lnTo>
                    <a:pt x="406" y="331"/>
                  </a:lnTo>
                  <a:lnTo>
                    <a:pt x="404" y="331"/>
                  </a:lnTo>
                  <a:lnTo>
                    <a:pt x="404" y="333"/>
                  </a:lnTo>
                  <a:lnTo>
                    <a:pt x="402" y="333"/>
                  </a:lnTo>
                  <a:lnTo>
                    <a:pt x="400" y="333"/>
                  </a:lnTo>
                  <a:lnTo>
                    <a:pt x="400" y="335"/>
                  </a:lnTo>
                  <a:lnTo>
                    <a:pt x="400" y="337"/>
                  </a:lnTo>
                  <a:lnTo>
                    <a:pt x="398" y="337"/>
                  </a:lnTo>
                  <a:lnTo>
                    <a:pt x="396" y="337"/>
                  </a:lnTo>
                  <a:lnTo>
                    <a:pt x="394" y="335"/>
                  </a:lnTo>
                  <a:lnTo>
                    <a:pt x="394" y="333"/>
                  </a:lnTo>
                  <a:lnTo>
                    <a:pt x="392" y="331"/>
                  </a:lnTo>
                  <a:lnTo>
                    <a:pt x="392" y="329"/>
                  </a:lnTo>
                  <a:lnTo>
                    <a:pt x="390" y="327"/>
                  </a:lnTo>
                  <a:lnTo>
                    <a:pt x="388" y="329"/>
                  </a:lnTo>
                  <a:lnTo>
                    <a:pt x="388" y="331"/>
                  </a:lnTo>
                  <a:lnTo>
                    <a:pt x="388" y="333"/>
                  </a:lnTo>
                  <a:lnTo>
                    <a:pt x="386" y="333"/>
                  </a:lnTo>
                  <a:lnTo>
                    <a:pt x="386" y="335"/>
                  </a:lnTo>
                  <a:lnTo>
                    <a:pt x="384" y="335"/>
                  </a:lnTo>
                  <a:lnTo>
                    <a:pt x="382" y="335"/>
                  </a:lnTo>
                  <a:lnTo>
                    <a:pt x="380" y="335"/>
                  </a:lnTo>
                  <a:lnTo>
                    <a:pt x="378" y="335"/>
                  </a:lnTo>
                  <a:lnTo>
                    <a:pt x="378" y="337"/>
                  </a:lnTo>
                  <a:lnTo>
                    <a:pt x="376" y="337"/>
                  </a:lnTo>
                  <a:lnTo>
                    <a:pt x="374" y="337"/>
                  </a:lnTo>
                  <a:lnTo>
                    <a:pt x="374" y="339"/>
                  </a:lnTo>
                  <a:lnTo>
                    <a:pt x="372" y="339"/>
                  </a:lnTo>
                  <a:lnTo>
                    <a:pt x="372" y="341"/>
                  </a:lnTo>
                  <a:lnTo>
                    <a:pt x="370" y="341"/>
                  </a:lnTo>
                  <a:lnTo>
                    <a:pt x="368" y="341"/>
                  </a:lnTo>
                  <a:lnTo>
                    <a:pt x="366" y="341"/>
                  </a:lnTo>
                  <a:lnTo>
                    <a:pt x="366" y="341"/>
                  </a:lnTo>
                  <a:lnTo>
                    <a:pt x="362" y="341"/>
                  </a:lnTo>
                  <a:lnTo>
                    <a:pt x="360" y="341"/>
                  </a:lnTo>
                  <a:lnTo>
                    <a:pt x="360" y="339"/>
                  </a:lnTo>
                  <a:lnTo>
                    <a:pt x="360" y="337"/>
                  </a:lnTo>
                  <a:lnTo>
                    <a:pt x="358" y="337"/>
                  </a:lnTo>
                  <a:lnTo>
                    <a:pt x="356" y="337"/>
                  </a:lnTo>
                  <a:lnTo>
                    <a:pt x="356" y="339"/>
                  </a:lnTo>
                  <a:lnTo>
                    <a:pt x="356" y="341"/>
                  </a:lnTo>
                  <a:lnTo>
                    <a:pt x="354" y="343"/>
                  </a:lnTo>
                  <a:lnTo>
                    <a:pt x="352" y="345"/>
                  </a:lnTo>
                  <a:lnTo>
                    <a:pt x="352" y="347"/>
                  </a:lnTo>
                  <a:lnTo>
                    <a:pt x="352" y="351"/>
                  </a:lnTo>
                  <a:lnTo>
                    <a:pt x="352" y="353"/>
                  </a:lnTo>
                  <a:lnTo>
                    <a:pt x="350" y="355"/>
                  </a:lnTo>
                  <a:lnTo>
                    <a:pt x="348" y="359"/>
                  </a:lnTo>
                  <a:lnTo>
                    <a:pt x="348" y="361"/>
                  </a:lnTo>
                  <a:lnTo>
                    <a:pt x="350" y="361"/>
                  </a:lnTo>
                  <a:lnTo>
                    <a:pt x="350" y="361"/>
                  </a:lnTo>
                  <a:lnTo>
                    <a:pt x="350" y="363"/>
                  </a:lnTo>
                  <a:lnTo>
                    <a:pt x="348" y="363"/>
                  </a:lnTo>
                  <a:lnTo>
                    <a:pt x="346" y="365"/>
                  </a:lnTo>
                  <a:lnTo>
                    <a:pt x="346" y="367"/>
                  </a:lnTo>
                  <a:lnTo>
                    <a:pt x="344" y="367"/>
                  </a:lnTo>
                  <a:lnTo>
                    <a:pt x="344" y="369"/>
                  </a:lnTo>
                  <a:lnTo>
                    <a:pt x="342" y="369"/>
                  </a:lnTo>
                  <a:lnTo>
                    <a:pt x="342" y="371"/>
                  </a:lnTo>
                  <a:lnTo>
                    <a:pt x="340" y="371"/>
                  </a:lnTo>
                  <a:lnTo>
                    <a:pt x="340" y="373"/>
                  </a:lnTo>
                  <a:lnTo>
                    <a:pt x="340" y="375"/>
                  </a:lnTo>
                  <a:lnTo>
                    <a:pt x="338" y="375"/>
                  </a:lnTo>
                  <a:lnTo>
                    <a:pt x="336" y="375"/>
                  </a:lnTo>
                  <a:lnTo>
                    <a:pt x="336" y="377"/>
                  </a:lnTo>
                  <a:lnTo>
                    <a:pt x="334" y="377"/>
                  </a:lnTo>
                  <a:lnTo>
                    <a:pt x="334" y="379"/>
                  </a:lnTo>
                  <a:lnTo>
                    <a:pt x="336" y="379"/>
                  </a:lnTo>
                  <a:lnTo>
                    <a:pt x="336" y="381"/>
                  </a:lnTo>
                  <a:lnTo>
                    <a:pt x="336" y="383"/>
                  </a:lnTo>
                  <a:lnTo>
                    <a:pt x="336" y="387"/>
                  </a:lnTo>
                  <a:lnTo>
                    <a:pt x="336" y="389"/>
                  </a:lnTo>
                  <a:lnTo>
                    <a:pt x="334" y="389"/>
                  </a:lnTo>
                  <a:lnTo>
                    <a:pt x="336" y="391"/>
                  </a:lnTo>
                  <a:lnTo>
                    <a:pt x="334" y="391"/>
                  </a:lnTo>
                  <a:lnTo>
                    <a:pt x="334" y="393"/>
                  </a:lnTo>
                  <a:lnTo>
                    <a:pt x="332" y="393"/>
                  </a:lnTo>
                  <a:lnTo>
                    <a:pt x="330" y="391"/>
                  </a:lnTo>
                  <a:lnTo>
                    <a:pt x="328" y="391"/>
                  </a:lnTo>
                  <a:lnTo>
                    <a:pt x="326" y="393"/>
                  </a:lnTo>
                  <a:lnTo>
                    <a:pt x="328" y="395"/>
                  </a:lnTo>
                  <a:lnTo>
                    <a:pt x="328" y="397"/>
                  </a:lnTo>
                  <a:lnTo>
                    <a:pt x="328" y="399"/>
                  </a:lnTo>
                  <a:lnTo>
                    <a:pt x="328" y="401"/>
                  </a:lnTo>
                  <a:lnTo>
                    <a:pt x="326" y="401"/>
                  </a:lnTo>
                  <a:lnTo>
                    <a:pt x="324" y="401"/>
                  </a:lnTo>
                  <a:lnTo>
                    <a:pt x="324" y="403"/>
                  </a:lnTo>
                  <a:lnTo>
                    <a:pt x="324" y="405"/>
                  </a:lnTo>
                  <a:lnTo>
                    <a:pt x="324" y="407"/>
                  </a:lnTo>
                  <a:lnTo>
                    <a:pt x="324" y="409"/>
                  </a:lnTo>
                  <a:lnTo>
                    <a:pt x="326" y="409"/>
                  </a:lnTo>
                  <a:lnTo>
                    <a:pt x="322" y="409"/>
                  </a:lnTo>
                  <a:lnTo>
                    <a:pt x="322" y="411"/>
                  </a:lnTo>
                  <a:lnTo>
                    <a:pt x="320" y="411"/>
                  </a:lnTo>
                  <a:lnTo>
                    <a:pt x="320" y="409"/>
                  </a:lnTo>
                  <a:lnTo>
                    <a:pt x="318" y="409"/>
                  </a:lnTo>
                  <a:lnTo>
                    <a:pt x="318" y="411"/>
                  </a:lnTo>
                  <a:lnTo>
                    <a:pt x="318" y="413"/>
                  </a:lnTo>
                  <a:lnTo>
                    <a:pt x="318" y="417"/>
                  </a:lnTo>
                  <a:lnTo>
                    <a:pt x="316" y="417"/>
                  </a:lnTo>
                  <a:lnTo>
                    <a:pt x="314" y="417"/>
                  </a:lnTo>
                  <a:lnTo>
                    <a:pt x="314" y="419"/>
                  </a:lnTo>
                  <a:lnTo>
                    <a:pt x="316" y="419"/>
                  </a:lnTo>
                  <a:lnTo>
                    <a:pt x="316" y="423"/>
                  </a:lnTo>
                  <a:lnTo>
                    <a:pt x="316" y="425"/>
                  </a:lnTo>
                  <a:lnTo>
                    <a:pt x="316" y="427"/>
                  </a:lnTo>
                  <a:lnTo>
                    <a:pt x="316" y="429"/>
                  </a:lnTo>
                  <a:lnTo>
                    <a:pt x="316" y="431"/>
                  </a:lnTo>
                  <a:lnTo>
                    <a:pt x="318" y="431"/>
                  </a:lnTo>
                  <a:lnTo>
                    <a:pt x="316" y="431"/>
                  </a:lnTo>
                  <a:lnTo>
                    <a:pt x="316" y="433"/>
                  </a:lnTo>
                  <a:lnTo>
                    <a:pt x="314" y="433"/>
                  </a:lnTo>
                  <a:lnTo>
                    <a:pt x="312" y="435"/>
                  </a:lnTo>
                  <a:lnTo>
                    <a:pt x="312" y="437"/>
                  </a:lnTo>
                  <a:lnTo>
                    <a:pt x="312" y="439"/>
                  </a:lnTo>
                  <a:lnTo>
                    <a:pt x="310" y="439"/>
                  </a:lnTo>
                  <a:lnTo>
                    <a:pt x="310" y="441"/>
                  </a:lnTo>
                  <a:lnTo>
                    <a:pt x="310" y="443"/>
                  </a:lnTo>
                  <a:lnTo>
                    <a:pt x="310" y="445"/>
                  </a:lnTo>
                  <a:lnTo>
                    <a:pt x="312" y="445"/>
                  </a:lnTo>
                  <a:lnTo>
                    <a:pt x="310" y="445"/>
                  </a:lnTo>
                  <a:lnTo>
                    <a:pt x="308" y="447"/>
                  </a:lnTo>
                  <a:lnTo>
                    <a:pt x="308" y="451"/>
                  </a:lnTo>
                  <a:lnTo>
                    <a:pt x="308" y="453"/>
                  </a:lnTo>
                  <a:lnTo>
                    <a:pt x="308" y="455"/>
                  </a:lnTo>
                  <a:lnTo>
                    <a:pt x="308" y="457"/>
                  </a:lnTo>
                  <a:lnTo>
                    <a:pt x="308" y="457"/>
                  </a:lnTo>
                  <a:lnTo>
                    <a:pt x="306" y="457"/>
                  </a:lnTo>
                  <a:lnTo>
                    <a:pt x="306" y="459"/>
                  </a:lnTo>
                  <a:lnTo>
                    <a:pt x="308" y="459"/>
                  </a:lnTo>
                  <a:lnTo>
                    <a:pt x="310" y="459"/>
                  </a:lnTo>
                  <a:lnTo>
                    <a:pt x="310" y="461"/>
                  </a:lnTo>
                  <a:lnTo>
                    <a:pt x="312" y="461"/>
                  </a:lnTo>
                  <a:lnTo>
                    <a:pt x="314" y="461"/>
                  </a:lnTo>
                  <a:lnTo>
                    <a:pt x="314" y="463"/>
                  </a:lnTo>
                  <a:lnTo>
                    <a:pt x="312" y="463"/>
                  </a:lnTo>
                  <a:lnTo>
                    <a:pt x="310" y="463"/>
                  </a:lnTo>
                  <a:lnTo>
                    <a:pt x="308" y="465"/>
                  </a:lnTo>
                  <a:lnTo>
                    <a:pt x="308" y="467"/>
                  </a:lnTo>
                  <a:lnTo>
                    <a:pt x="306" y="467"/>
                  </a:lnTo>
                  <a:lnTo>
                    <a:pt x="306" y="469"/>
                  </a:lnTo>
                  <a:lnTo>
                    <a:pt x="306" y="471"/>
                  </a:lnTo>
                  <a:lnTo>
                    <a:pt x="304" y="471"/>
                  </a:lnTo>
                  <a:lnTo>
                    <a:pt x="302" y="471"/>
                  </a:lnTo>
                  <a:lnTo>
                    <a:pt x="302" y="475"/>
                  </a:lnTo>
                  <a:lnTo>
                    <a:pt x="304" y="475"/>
                  </a:lnTo>
                  <a:lnTo>
                    <a:pt x="304" y="477"/>
                  </a:lnTo>
                  <a:lnTo>
                    <a:pt x="300" y="479"/>
                  </a:lnTo>
                  <a:lnTo>
                    <a:pt x="298" y="481"/>
                  </a:lnTo>
                  <a:lnTo>
                    <a:pt x="294" y="479"/>
                  </a:lnTo>
                  <a:lnTo>
                    <a:pt x="292" y="479"/>
                  </a:lnTo>
                  <a:lnTo>
                    <a:pt x="290" y="481"/>
                  </a:lnTo>
                  <a:lnTo>
                    <a:pt x="290" y="483"/>
                  </a:lnTo>
                  <a:lnTo>
                    <a:pt x="292" y="483"/>
                  </a:lnTo>
                  <a:lnTo>
                    <a:pt x="292" y="485"/>
                  </a:lnTo>
                  <a:lnTo>
                    <a:pt x="292" y="487"/>
                  </a:lnTo>
                  <a:lnTo>
                    <a:pt x="290" y="489"/>
                  </a:lnTo>
                  <a:lnTo>
                    <a:pt x="290" y="491"/>
                  </a:lnTo>
                  <a:lnTo>
                    <a:pt x="288" y="493"/>
                  </a:lnTo>
                  <a:lnTo>
                    <a:pt x="288" y="497"/>
                  </a:lnTo>
                  <a:lnTo>
                    <a:pt x="288" y="499"/>
                  </a:lnTo>
                  <a:lnTo>
                    <a:pt x="288" y="501"/>
                  </a:lnTo>
                  <a:lnTo>
                    <a:pt x="288" y="503"/>
                  </a:lnTo>
                  <a:lnTo>
                    <a:pt x="288" y="505"/>
                  </a:lnTo>
                  <a:lnTo>
                    <a:pt x="286" y="505"/>
                  </a:lnTo>
                  <a:lnTo>
                    <a:pt x="284" y="505"/>
                  </a:lnTo>
                  <a:lnTo>
                    <a:pt x="284" y="507"/>
                  </a:lnTo>
                  <a:lnTo>
                    <a:pt x="284" y="509"/>
                  </a:lnTo>
                  <a:lnTo>
                    <a:pt x="286" y="509"/>
                  </a:lnTo>
                  <a:lnTo>
                    <a:pt x="284" y="509"/>
                  </a:lnTo>
                  <a:lnTo>
                    <a:pt x="284" y="511"/>
                  </a:lnTo>
                  <a:lnTo>
                    <a:pt x="282" y="511"/>
                  </a:lnTo>
                  <a:lnTo>
                    <a:pt x="282" y="513"/>
                  </a:lnTo>
                  <a:lnTo>
                    <a:pt x="284" y="515"/>
                  </a:lnTo>
                  <a:lnTo>
                    <a:pt x="286" y="515"/>
                  </a:lnTo>
                  <a:lnTo>
                    <a:pt x="286" y="517"/>
                  </a:lnTo>
                  <a:lnTo>
                    <a:pt x="288" y="517"/>
                  </a:lnTo>
                  <a:lnTo>
                    <a:pt x="288" y="519"/>
                  </a:lnTo>
                  <a:lnTo>
                    <a:pt x="290" y="519"/>
                  </a:lnTo>
                  <a:lnTo>
                    <a:pt x="290" y="517"/>
                  </a:lnTo>
                  <a:lnTo>
                    <a:pt x="292" y="517"/>
                  </a:lnTo>
                  <a:lnTo>
                    <a:pt x="294" y="519"/>
                  </a:lnTo>
                  <a:lnTo>
                    <a:pt x="294" y="521"/>
                  </a:lnTo>
                  <a:lnTo>
                    <a:pt x="296" y="523"/>
                  </a:lnTo>
                  <a:lnTo>
                    <a:pt x="296" y="525"/>
                  </a:lnTo>
                  <a:lnTo>
                    <a:pt x="296" y="527"/>
                  </a:lnTo>
                  <a:lnTo>
                    <a:pt x="294" y="527"/>
                  </a:lnTo>
                  <a:lnTo>
                    <a:pt x="290" y="531"/>
                  </a:lnTo>
                  <a:lnTo>
                    <a:pt x="288" y="531"/>
                  </a:lnTo>
                  <a:lnTo>
                    <a:pt x="286" y="531"/>
                  </a:lnTo>
                  <a:lnTo>
                    <a:pt x="286" y="533"/>
                  </a:lnTo>
                  <a:lnTo>
                    <a:pt x="286" y="531"/>
                  </a:lnTo>
                  <a:lnTo>
                    <a:pt x="284" y="531"/>
                  </a:lnTo>
                  <a:lnTo>
                    <a:pt x="282" y="529"/>
                  </a:lnTo>
                  <a:lnTo>
                    <a:pt x="282" y="527"/>
                  </a:lnTo>
                  <a:lnTo>
                    <a:pt x="280" y="527"/>
                  </a:lnTo>
                  <a:lnTo>
                    <a:pt x="280" y="529"/>
                  </a:lnTo>
                  <a:lnTo>
                    <a:pt x="280" y="531"/>
                  </a:lnTo>
                  <a:lnTo>
                    <a:pt x="280" y="533"/>
                  </a:lnTo>
                  <a:lnTo>
                    <a:pt x="280" y="535"/>
                  </a:lnTo>
                  <a:lnTo>
                    <a:pt x="278" y="535"/>
                  </a:lnTo>
                  <a:lnTo>
                    <a:pt x="278" y="537"/>
                  </a:lnTo>
                  <a:lnTo>
                    <a:pt x="280" y="537"/>
                  </a:lnTo>
                  <a:lnTo>
                    <a:pt x="280" y="539"/>
                  </a:lnTo>
                  <a:lnTo>
                    <a:pt x="278" y="539"/>
                  </a:lnTo>
                  <a:lnTo>
                    <a:pt x="278" y="537"/>
                  </a:lnTo>
                  <a:lnTo>
                    <a:pt x="276" y="537"/>
                  </a:lnTo>
                  <a:lnTo>
                    <a:pt x="274" y="537"/>
                  </a:lnTo>
                  <a:lnTo>
                    <a:pt x="272" y="539"/>
                  </a:lnTo>
                  <a:lnTo>
                    <a:pt x="270" y="539"/>
                  </a:lnTo>
                  <a:lnTo>
                    <a:pt x="270" y="541"/>
                  </a:lnTo>
                  <a:lnTo>
                    <a:pt x="270" y="543"/>
                  </a:lnTo>
                  <a:lnTo>
                    <a:pt x="270" y="545"/>
                  </a:lnTo>
                  <a:lnTo>
                    <a:pt x="268" y="543"/>
                  </a:lnTo>
                  <a:lnTo>
                    <a:pt x="264" y="541"/>
                  </a:lnTo>
                  <a:lnTo>
                    <a:pt x="262" y="541"/>
                  </a:lnTo>
                  <a:lnTo>
                    <a:pt x="260" y="541"/>
                  </a:lnTo>
                  <a:lnTo>
                    <a:pt x="258" y="541"/>
                  </a:lnTo>
                  <a:lnTo>
                    <a:pt x="256" y="543"/>
                  </a:lnTo>
                  <a:lnTo>
                    <a:pt x="254" y="545"/>
                  </a:lnTo>
                  <a:lnTo>
                    <a:pt x="256" y="547"/>
                  </a:lnTo>
                  <a:lnTo>
                    <a:pt x="256" y="549"/>
                  </a:lnTo>
                  <a:lnTo>
                    <a:pt x="256" y="551"/>
                  </a:lnTo>
                  <a:lnTo>
                    <a:pt x="254" y="553"/>
                  </a:lnTo>
                  <a:lnTo>
                    <a:pt x="254" y="553"/>
                  </a:lnTo>
                  <a:lnTo>
                    <a:pt x="252" y="553"/>
                  </a:lnTo>
                  <a:lnTo>
                    <a:pt x="252" y="555"/>
                  </a:lnTo>
                  <a:lnTo>
                    <a:pt x="250" y="557"/>
                  </a:lnTo>
                  <a:lnTo>
                    <a:pt x="250" y="559"/>
                  </a:lnTo>
                  <a:lnTo>
                    <a:pt x="250" y="561"/>
                  </a:lnTo>
                  <a:lnTo>
                    <a:pt x="248" y="561"/>
                  </a:lnTo>
                  <a:lnTo>
                    <a:pt x="246" y="563"/>
                  </a:lnTo>
                  <a:lnTo>
                    <a:pt x="246" y="565"/>
                  </a:lnTo>
                  <a:lnTo>
                    <a:pt x="244" y="565"/>
                  </a:lnTo>
                  <a:lnTo>
                    <a:pt x="242" y="565"/>
                  </a:lnTo>
                  <a:lnTo>
                    <a:pt x="242" y="567"/>
                  </a:lnTo>
                  <a:lnTo>
                    <a:pt x="242" y="569"/>
                  </a:lnTo>
                  <a:lnTo>
                    <a:pt x="244" y="569"/>
                  </a:lnTo>
                  <a:lnTo>
                    <a:pt x="244" y="571"/>
                  </a:lnTo>
                  <a:lnTo>
                    <a:pt x="242" y="571"/>
                  </a:lnTo>
                  <a:lnTo>
                    <a:pt x="242" y="573"/>
                  </a:lnTo>
                  <a:lnTo>
                    <a:pt x="240" y="573"/>
                  </a:lnTo>
                  <a:lnTo>
                    <a:pt x="238" y="573"/>
                  </a:lnTo>
                  <a:lnTo>
                    <a:pt x="238" y="571"/>
                  </a:lnTo>
                  <a:lnTo>
                    <a:pt x="236" y="571"/>
                  </a:lnTo>
                  <a:lnTo>
                    <a:pt x="234" y="573"/>
                  </a:lnTo>
                  <a:lnTo>
                    <a:pt x="232" y="575"/>
                  </a:lnTo>
                  <a:lnTo>
                    <a:pt x="232" y="573"/>
                  </a:lnTo>
                  <a:lnTo>
                    <a:pt x="230" y="573"/>
                  </a:lnTo>
                  <a:lnTo>
                    <a:pt x="230" y="575"/>
                  </a:lnTo>
                  <a:lnTo>
                    <a:pt x="228" y="575"/>
                  </a:lnTo>
                  <a:lnTo>
                    <a:pt x="228" y="577"/>
                  </a:lnTo>
                  <a:lnTo>
                    <a:pt x="228" y="579"/>
                  </a:lnTo>
                  <a:lnTo>
                    <a:pt x="228" y="582"/>
                  </a:lnTo>
                  <a:lnTo>
                    <a:pt x="226" y="582"/>
                  </a:lnTo>
                  <a:lnTo>
                    <a:pt x="226" y="584"/>
                  </a:lnTo>
                  <a:lnTo>
                    <a:pt x="226" y="586"/>
                  </a:lnTo>
                  <a:lnTo>
                    <a:pt x="226" y="588"/>
                  </a:lnTo>
                  <a:lnTo>
                    <a:pt x="226" y="590"/>
                  </a:lnTo>
                  <a:lnTo>
                    <a:pt x="224" y="590"/>
                  </a:lnTo>
                  <a:lnTo>
                    <a:pt x="224" y="588"/>
                  </a:lnTo>
                  <a:lnTo>
                    <a:pt x="224" y="586"/>
                  </a:lnTo>
                  <a:lnTo>
                    <a:pt x="222" y="586"/>
                  </a:lnTo>
                  <a:lnTo>
                    <a:pt x="222" y="586"/>
                  </a:lnTo>
                  <a:lnTo>
                    <a:pt x="222" y="588"/>
                  </a:lnTo>
                  <a:lnTo>
                    <a:pt x="222" y="588"/>
                  </a:lnTo>
                  <a:lnTo>
                    <a:pt x="222" y="590"/>
                  </a:lnTo>
                  <a:lnTo>
                    <a:pt x="222" y="590"/>
                  </a:lnTo>
                  <a:lnTo>
                    <a:pt x="222" y="592"/>
                  </a:lnTo>
                  <a:lnTo>
                    <a:pt x="222" y="594"/>
                  </a:lnTo>
                  <a:lnTo>
                    <a:pt x="220" y="596"/>
                  </a:lnTo>
                  <a:lnTo>
                    <a:pt x="222" y="596"/>
                  </a:lnTo>
                  <a:lnTo>
                    <a:pt x="222" y="598"/>
                  </a:lnTo>
                  <a:lnTo>
                    <a:pt x="222" y="598"/>
                  </a:lnTo>
                  <a:lnTo>
                    <a:pt x="222" y="600"/>
                  </a:lnTo>
                  <a:lnTo>
                    <a:pt x="222" y="602"/>
                  </a:lnTo>
                  <a:lnTo>
                    <a:pt x="222" y="602"/>
                  </a:lnTo>
                  <a:lnTo>
                    <a:pt x="222" y="602"/>
                  </a:lnTo>
                  <a:lnTo>
                    <a:pt x="220" y="602"/>
                  </a:lnTo>
                  <a:lnTo>
                    <a:pt x="220" y="604"/>
                  </a:lnTo>
                  <a:lnTo>
                    <a:pt x="218" y="606"/>
                  </a:lnTo>
                  <a:lnTo>
                    <a:pt x="218" y="608"/>
                  </a:lnTo>
                  <a:lnTo>
                    <a:pt x="218" y="610"/>
                  </a:lnTo>
                  <a:lnTo>
                    <a:pt x="218" y="612"/>
                  </a:lnTo>
                  <a:lnTo>
                    <a:pt x="218" y="614"/>
                  </a:lnTo>
                  <a:lnTo>
                    <a:pt x="214" y="614"/>
                  </a:lnTo>
                  <a:lnTo>
                    <a:pt x="212" y="614"/>
                  </a:lnTo>
                  <a:lnTo>
                    <a:pt x="210" y="616"/>
                  </a:lnTo>
                  <a:lnTo>
                    <a:pt x="206" y="618"/>
                  </a:lnTo>
                  <a:lnTo>
                    <a:pt x="204" y="618"/>
                  </a:lnTo>
                  <a:lnTo>
                    <a:pt x="202" y="618"/>
                  </a:lnTo>
                  <a:lnTo>
                    <a:pt x="202" y="616"/>
                  </a:lnTo>
                  <a:lnTo>
                    <a:pt x="200" y="616"/>
                  </a:lnTo>
                  <a:lnTo>
                    <a:pt x="200" y="614"/>
                  </a:lnTo>
                  <a:lnTo>
                    <a:pt x="198" y="616"/>
                  </a:lnTo>
                  <a:lnTo>
                    <a:pt x="196" y="616"/>
                  </a:lnTo>
                  <a:lnTo>
                    <a:pt x="196" y="614"/>
                  </a:lnTo>
                  <a:lnTo>
                    <a:pt x="194" y="614"/>
                  </a:lnTo>
                  <a:lnTo>
                    <a:pt x="192" y="614"/>
                  </a:lnTo>
                  <a:lnTo>
                    <a:pt x="190" y="612"/>
                  </a:lnTo>
                  <a:lnTo>
                    <a:pt x="188" y="612"/>
                  </a:lnTo>
                  <a:lnTo>
                    <a:pt x="186" y="612"/>
                  </a:lnTo>
                  <a:lnTo>
                    <a:pt x="184" y="612"/>
                  </a:lnTo>
                  <a:lnTo>
                    <a:pt x="182" y="612"/>
                  </a:lnTo>
                  <a:lnTo>
                    <a:pt x="180" y="612"/>
                  </a:lnTo>
                  <a:lnTo>
                    <a:pt x="178" y="614"/>
                  </a:lnTo>
                  <a:lnTo>
                    <a:pt x="176" y="614"/>
                  </a:lnTo>
                  <a:lnTo>
                    <a:pt x="174" y="614"/>
                  </a:lnTo>
                  <a:lnTo>
                    <a:pt x="174" y="612"/>
                  </a:lnTo>
                  <a:lnTo>
                    <a:pt x="174" y="612"/>
                  </a:lnTo>
                  <a:lnTo>
                    <a:pt x="174" y="610"/>
                  </a:lnTo>
                  <a:lnTo>
                    <a:pt x="172" y="610"/>
                  </a:lnTo>
                  <a:lnTo>
                    <a:pt x="170" y="610"/>
                  </a:lnTo>
                  <a:lnTo>
                    <a:pt x="170" y="608"/>
                  </a:lnTo>
                  <a:lnTo>
                    <a:pt x="170" y="610"/>
                  </a:lnTo>
                  <a:lnTo>
                    <a:pt x="170" y="612"/>
                  </a:lnTo>
                  <a:lnTo>
                    <a:pt x="168" y="612"/>
                  </a:lnTo>
                  <a:lnTo>
                    <a:pt x="168" y="614"/>
                  </a:lnTo>
                  <a:lnTo>
                    <a:pt x="166" y="616"/>
                  </a:lnTo>
                  <a:lnTo>
                    <a:pt x="164" y="616"/>
                  </a:lnTo>
                  <a:lnTo>
                    <a:pt x="164" y="614"/>
                  </a:lnTo>
                  <a:lnTo>
                    <a:pt x="166" y="614"/>
                  </a:lnTo>
                  <a:lnTo>
                    <a:pt x="166" y="612"/>
                  </a:lnTo>
                  <a:lnTo>
                    <a:pt x="166" y="610"/>
                  </a:lnTo>
                  <a:lnTo>
                    <a:pt x="164" y="608"/>
                  </a:lnTo>
                  <a:lnTo>
                    <a:pt x="164" y="606"/>
                  </a:lnTo>
                  <a:lnTo>
                    <a:pt x="162" y="606"/>
                  </a:lnTo>
                  <a:lnTo>
                    <a:pt x="160" y="606"/>
                  </a:lnTo>
                  <a:lnTo>
                    <a:pt x="158" y="604"/>
                  </a:lnTo>
                  <a:lnTo>
                    <a:pt x="158" y="606"/>
                  </a:lnTo>
                  <a:lnTo>
                    <a:pt x="156" y="606"/>
                  </a:lnTo>
                  <a:lnTo>
                    <a:pt x="154" y="604"/>
                  </a:lnTo>
                  <a:lnTo>
                    <a:pt x="154" y="602"/>
                  </a:lnTo>
                  <a:lnTo>
                    <a:pt x="156" y="602"/>
                  </a:lnTo>
                  <a:lnTo>
                    <a:pt x="156" y="602"/>
                  </a:lnTo>
                  <a:lnTo>
                    <a:pt x="158" y="602"/>
                  </a:lnTo>
                  <a:lnTo>
                    <a:pt x="158" y="600"/>
                  </a:lnTo>
                  <a:lnTo>
                    <a:pt x="156" y="600"/>
                  </a:lnTo>
                  <a:lnTo>
                    <a:pt x="154" y="600"/>
                  </a:lnTo>
                  <a:lnTo>
                    <a:pt x="152" y="602"/>
                  </a:lnTo>
                  <a:lnTo>
                    <a:pt x="152" y="602"/>
                  </a:lnTo>
                  <a:lnTo>
                    <a:pt x="150" y="602"/>
                  </a:lnTo>
                  <a:lnTo>
                    <a:pt x="148" y="602"/>
                  </a:lnTo>
                  <a:lnTo>
                    <a:pt x="148" y="602"/>
                  </a:lnTo>
                  <a:lnTo>
                    <a:pt x="146" y="602"/>
                  </a:lnTo>
                  <a:lnTo>
                    <a:pt x="146" y="600"/>
                  </a:lnTo>
                  <a:lnTo>
                    <a:pt x="146" y="598"/>
                  </a:lnTo>
                  <a:lnTo>
                    <a:pt x="146" y="600"/>
                  </a:lnTo>
                  <a:lnTo>
                    <a:pt x="148" y="600"/>
                  </a:lnTo>
                  <a:lnTo>
                    <a:pt x="148" y="598"/>
                  </a:lnTo>
                  <a:lnTo>
                    <a:pt x="150" y="598"/>
                  </a:lnTo>
                  <a:lnTo>
                    <a:pt x="150" y="596"/>
                  </a:lnTo>
                  <a:lnTo>
                    <a:pt x="150" y="594"/>
                  </a:lnTo>
                  <a:lnTo>
                    <a:pt x="148" y="594"/>
                  </a:lnTo>
                  <a:lnTo>
                    <a:pt x="148" y="592"/>
                  </a:lnTo>
                  <a:lnTo>
                    <a:pt x="148" y="594"/>
                  </a:lnTo>
                  <a:lnTo>
                    <a:pt x="146" y="594"/>
                  </a:lnTo>
                  <a:lnTo>
                    <a:pt x="146" y="592"/>
                  </a:lnTo>
                  <a:lnTo>
                    <a:pt x="144" y="592"/>
                  </a:lnTo>
                  <a:lnTo>
                    <a:pt x="144" y="594"/>
                  </a:lnTo>
                  <a:lnTo>
                    <a:pt x="144" y="596"/>
                  </a:lnTo>
                  <a:lnTo>
                    <a:pt x="142" y="598"/>
                  </a:lnTo>
                  <a:lnTo>
                    <a:pt x="142" y="602"/>
                  </a:lnTo>
                  <a:lnTo>
                    <a:pt x="140" y="602"/>
                  </a:lnTo>
                  <a:lnTo>
                    <a:pt x="138" y="602"/>
                  </a:lnTo>
                  <a:lnTo>
                    <a:pt x="136" y="602"/>
                  </a:lnTo>
                  <a:lnTo>
                    <a:pt x="136" y="600"/>
                  </a:lnTo>
                  <a:lnTo>
                    <a:pt x="134" y="600"/>
                  </a:lnTo>
                  <a:lnTo>
                    <a:pt x="132" y="600"/>
                  </a:lnTo>
                  <a:lnTo>
                    <a:pt x="130" y="600"/>
                  </a:lnTo>
                  <a:lnTo>
                    <a:pt x="130" y="598"/>
                  </a:lnTo>
                  <a:lnTo>
                    <a:pt x="130" y="596"/>
                  </a:lnTo>
                  <a:lnTo>
                    <a:pt x="128" y="596"/>
                  </a:lnTo>
                  <a:lnTo>
                    <a:pt x="128" y="598"/>
                  </a:lnTo>
                  <a:lnTo>
                    <a:pt x="126" y="598"/>
                  </a:lnTo>
                  <a:lnTo>
                    <a:pt x="126" y="596"/>
                  </a:lnTo>
                  <a:lnTo>
                    <a:pt x="126" y="594"/>
                  </a:lnTo>
                  <a:lnTo>
                    <a:pt x="126" y="594"/>
                  </a:lnTo>
                  <a:lnTo>
                    <a:pt x="124" y="596"/>
                  </a:lnTo>
                  <a:lnTo>
                    <a:pt x="122" y="594"/>
                  </a:lnTo>
                  <a:lnTo>
                    <a:pt x="120" y="594"/>
                  </a:lnTo>
                  <a:lnTo>
                    <a:pt x="118" y="594"/>
                  </a:lnTo>
                  <a:lnTo>
                    <a:pt x="118" y="592"/>
                  </a:lnTo>
                  <a:lnTo>
                    <a:pt x="118" y="590"/>
                  </a:lnTo>
                  <a:lnTo>
                    <a:pt x="118" y="588"/>
                  </a:lnTo>
                  <a:lnTo>
                    <a:pt x="116" y="588"/>
                  </a:lnTo>
                  <a:lnTo>
                    <a:pt x="114" y="588"/>
                  </a:lnTo>
                  <a:lnTo>
                    <a:pt x="114" y="586"/>
                  </a:lnTo>
                  <a:lnTo>
                    <a:pt x="112" y="586"/>
                  </a:lnTo>
                  <a:lnTo>
                    <a:pt x="112" y="584"/>
                  </a:lnTo>
                  <a:lnTo>
                    <a:pt x="112" y="582"/>
                  </a:lnTo>
                  <a:lnTo>
                    <a:pt x="108" y="582"/>
                  </a:lnTo>
                  <a:lnTo>
                    <a:pt x="108" y="584"/>
                  </a:lnTo>
                  <a:lnTo>
                    <a:pt x="106" y="584"/>
                  </a:lnTo>
                  <a:lnTo>
                    <a:pt x="104" y="584"/>
                  </a:lnTo>
                  <a:lnTo>
                    <a:pt x="104" y="582"/>
                  </a:lnTo>
                  <a:lnTo>
                    <a:pt x="106" y="582"/>
                  </a:lnTo>
                  <a:lnTo>
                    <a:pt x="106" y="579"/>
                  </a:lnTo>
                  <a:lnTo>
                    <a:pt x="106" y="577"/>
                  </a:lnTo>
                  <a:lnTo>
                    <a:pt x="104" y="575"/>
                  </a:lnTo>
                  <a:lnTo>
                    <a:pt x="102" y="575"/>
                  </a:lnTo>
                  <a:lnTo>
                    <a:pt x="102" y="573"/>
                  </a:lnTo>
                  <a:lnTo>
                    <a:pt x="100" y="573"/>
                  </a:lnTo>
                  <a:lnTo>
                    <a:pt x="98" y="569"/>
                  </a:lnTo>
                  <a:lnTo>
                    <a:pt x="98" y="567"/>
                  </a:lnTo>
                  <a:lnTo>
                    <a:pt x="96" y="567"/>
                  </a:lnTo>
                  <a:lnTo>
                    <a:pt x="96" y="569"/>
                  </a:lnTo>
                  <a:lnTo>
                    <a:pt x="94" y="569"/>
                  </a:lnTo>
                  <a:lnTo>
                    <a:pt x="94" y="567"/>
                  </a:lnTo>
                  <a:lnTo>
                    <a:pt x="96" y="565"/>
                  </a:lnTo>
                  <a:lnTo>
                    <a:pt x="94" y="563"/>
                  </a:lnTo>
                  <a:lnTo>
                    <a:pt x="92" y="565"/>
                  </a:lnTo>
                  <a:lnTo>
                    <a:pt x="92" y="563"/>
                  </a:lnTo>
                  <a:lnTo>
                    <a:pt x="90" y="563"/>
                  </a:lnTo>
                  <a:lnTo>
                    <a:pt x="88" y="563"/>
                  </a:lnTo>
                  <a:lnTo>
                    <a:pt x="88" y="561"/>
                  </a:lnTo>
                  <a:lnTo>
                    <a:pt x="88" y="559"/>
                  </a:lnTo>
                  <a:lnTo>
                    <a:pt x="88" y="557"/>
                  </a:lnTo>
                  <a:lnTo>
                    <a:pt x="86" y="557"/>
                  </a:lnTo>
                  <a:lnTo>
                    <a:pt x="86" y="555"/>
                  </a:lnTo>
                  <a:lnTo>
                    <a:pt x="82" y="555"/>
                  </a:lnTo>
                  <a:lnTo>
                    <a:pt x="80" y="555"/>
                  </a:lnTo>
                  <a:lnTo>
                    <a:pt x="78" y="555"/>
                  </a:lnTo>
                  <a:lnTo>
                    <a:pt x="78" y="553"/>
                  </a:lnTo>
                  <a:lnTo>
                    <a:pt x="78" y="553"/>
                  </a:lnTo>
                  <a:lnTo>
                    <a:pt x="80" y="553"/>
                  </a:lnTo>
                  <a:lnTo>
                    <a:pt x="78" y="551"/>
                  </a:lnTo>
                  <a:lnTo>
                    <a:pt x="78" y="553"/>
                  </a:lnTo>
                  <a:lnTo>
                    <a:pt x="76" y="553"/>
                  </a:lnTo>
                  <a:lnTo>
                    <a:pt x="74" y="553"/>
                  </a:lnTo>
                  <a:lnTo>
                    <a:pt x="72" y="553"/>
                  </a:lnTo>
                  <a:lnTo>
                    <a:pt x="72" y="553"/>
                  </a:lnTo>
                  <a:lnTo>
                    <a:pt x="70" y="553"/>
                  </a:lnTo>
                  <a:lnTo>
                    <a:pt x="68" y="553"/>
                  </a:lnTo>
                  <a:lnTo>
                    <a:pt x="68" y="553"/>
                  </a:lnTo>
                  <a:lnTo>
                    <a:pt x="66" y="553"/>
                  </a:lnTo>
                  <a:lnTo>
                    <a:pt x="66" y="551"/>
                  </a:lnTo>
                  <a:lnTo>
                    <a:pt x="64" y="551"/>
                  </a:lnTo>
                  <a:lnTo>
                    <a:pt x="62" y="551"/>
                  </a:lnTo>
                  <a:lnTo>
                    <a:pt x="62" y="549"/>
                  </a:lnTo>
                  <a:lnTo>
                    <a:pt x="60" y="549"/>
                  </a:lnTo>
                  <a:lnTo>
                    <a:pt x="58" y="549"/>
                  </a:lnTo>
                  <a:lnTo>
                    <a:pt x="56" y="549"/>
                  </a:lnTo>
                  <a:lnTo>
                    <a:pt x="54" y="549"/>
                  </a:lnTo>
                  <a:lnTo>
                    <a:pt x="54" y="551"/>
                  </a:lnTo>
                  <a:lnTo>
                    <a:pt x="52" y="551"/>
                  </a:lnTo>
                  <a:lnTo>
                    <a:pt x="52" y="549"/>
                  </a:lnTo>
                  <a:lnTo>
                    <a:pt x="50" y="551"/>
                  </a:lnTo>
                  <a:lnTo>
                    <a:pt x="48" y="551"/>
                  </a:lnTo>
                  <a:lnTo>
                    <a:pt x="48" y="549"/>
                  </a:lnTo>
                  <a:lnTo>
                    <a:pt x="46" y="547"/>
                  </a:lnTo>
                  <a:lnTo>
                    <a:pt x="44" y="547"/>
                  </a:lnTo>
                  <a:lnTo>
                    <a:pt x="42" y="545"/>
                  </a:lnTo>
                  <a:lnTo>
                    <a:pt x="40" y="545"/>
                  </a:lnTo>
                  <a:lnTo>
                    <a:pt x="38" y="545"/>
                  </a:lnTo>
                  <a:lnTo>
                    <a:pt x="36" y="543"/>
                  </a:lnTo>
                  <a:lnTo>
                    <a:pt x="34" y="543"/>
                  </a:lnTo>
                  <a:lnTo>
                    <a:pt x="32" y="543"/>
                  </a:lnTo>
                  <a:lnTo>
                    <a:pt x="32" y="541"/>
                  </a:lnTo>
                  <a:lnTo>
                    <a:pt x="30" y="541"/>
                  </a:lnTo>
                  <a:lnTo>
                    <a:pt x="28" y="541"/>
                  </a:lnTo>
                  <a:lnTo>
                    <a:pt x="28" y="543"/>
                  </a:lnTo>
                  <a:lnTo>
                    <a:pt x="28" y="541"/>
                  </a:lnTo>
                  <a:lnTo>
                    <a:pt x="26" y="539"/>
                  </a:lnTo>
                  <a:lnTo>
                    <a:pt x="22" y="535"/>
                  </a:lnTo>
                  <a:lnTo>
                    <a:pt x="22" y="533"/>
                  </a:lnTo>
                  <a:lnTo>
                    <a:pt x="20" y="533"/>
                  </a:lnTo>
                  <a:lnTo>
                    <a:pt x="20" y="531"/>
                  </a:lnTo>
                  <a:lnTo>
                    <a:pt x="20" y="529"/>
                  </a:lnTo>
                  <a:lnTo>
                    <a:pt x="20" y="527"/>
                  </a:lnTo>
                  <a:lnTo>
                    <a:pt x="18" y="527"/>
                  </a:lnTo>
                  <a:lnTo>
                    <a:pt x="16" y="527"/>
                  </a:lnTo>
                  <a:lnTo>
                    <a:pt x="14" y="527"/>
                  </a:lnTo>
                  <a:lnTo>
                    <a:pt x="16" y="527"/>
                  </a:lnTo>
                  <a:lnTo>
                    <a:pt x="16" y="525"/>
                  </a:lnTo>
                  <a:lnTo>
                    <a:pt x="14" y="523"/>
                  </a:lnTo>
                  <a:lnTo>
                    <a:pt x="12" y="525"/>
                  </a:lnTo>
                  <a:lnTo>
                    <a:pt x="12" y="527"/>
                  </a:lnTo>
                  <a:lnTo>
                    <a:pt x="10" y="527"/>
                  </a:lnTo>
                  <a:lnTo>
                    <a:pt x="8" y="525"/>
                  </a:lnTo>
                  <a:lnTo>
                    <a:pt x="6" y="525"/>
                  </a:lnTo>
                  <a:lnTo>
                    <a:pt x="8" y="525"/>
                  </a:lnTo>
                  <a:lnTo>
                    <a:pt x="8" y="523"/>
                  </a:lnTo>
                  <a:lnTo>
                    <a:pt x="8" y="521"/>
                  </a:lnTo>
                  <a:lnTo>
                    <a:pt x="6" y="521"/>
                  </a:lnTo>
                  <a:lnTo>
                    <a:pt x="8" y="519"/>
                  </a:lnTo>
                  <a:lnTo>
                    <a:pt x="10" y="517"/>
                  </a:lnTo>
                  <a:lnTo>
                    <a:pt x="8" y="515"/>
                  </a:lnTo>
                  <a:lnTo>
                    <a:pt x="6" y="511"/>
                  </a:lnTo>
                  <a:lnTo>
                    <a:pt x="4" y="511"/>
                  </a:lnTo>
                  <a:lnTo>
                    <a:pt x="4" y="507"/>
                  </a:lnTo>
                  <a:lnTo>
                    <a:pt x="4" y="503"/>
                  </a:lnTo>
                  <a:lnTo>
                    <a:pt x="4" y="497"/>
                  </a:lnTo>
                  <a:lnTo>
                    <a:pt x="4" y="493"/>
                  </a:lnTo>
                  <a:lnTo>
                    <a:pt x="4" y="489"/>
                  </a:lnTo>
                  <a:lnTo>
                    <a:pt x="4" y="483"/>
                  </a:lnTo>
                  <a:lnTo>
                    <a:pt x="4" y="481"/>
                  </a:lnTo>
                  <a:lnTo>
                    <a:pt x="4" y="479"/>
                  </a:lnTo>
                  <a:lnTo>
                    <a:pt x="4" y="475"/>
                  </a:lnTo>
                  <a:lnTo>
                    <a:pt x="4" y="471"/>
                  </a:lnTo>
                  <a:lnTo>
                    <a:pt x="4" y="469"/>
                  </a:lnTo>
                  <a:lnTo>
                    <a:pt x="4" y="435"/>
                  </a:lnTo>
                  <a:lnTo>
                    <a:pt x="4" y="433"/>
                  </a:lnTo>
                  <a:lnTo>
                    <a:pt x="4" y="431"/>
                  </a:lnTo>
                  <a:lnTo>
                    <a:pt x="4" y="427"/>
                  </a:lnTo>
                  <a:lnTo>
                    <a:pt x="4" y="425"/>
                  </a:lnTo>
                  <a:lnTo>
                    <a:pt x="4" y="419"/>
                  </a:lnTo>
                  <a:lnTo>
                    <a:pt x="4" y="417"/>
                  </a:lnTo>
                  <a:lnTo>
                    <a:pt x="4" y="411"/>
                  </a:lnTo>
                  <a:lnTo>
                    <a:pt x="4" y="409"/>
                  </a:lnTo>
                  <a:lnTo>
                    <a:pt x="4" y="407"/>
                  </a:lnTo>
                  <a:lnTo>
                    <a:pt x="4" y="405"/>
                  </a:lnTo>
                  <a:lnTo>
                    <a:pt x="4" y="399"/>
                  </a:lnTo>
                  <a:lnTo>
                    <a:pt x="4" y="397"/>
                  </a:lnTo>
                  <a:lnTo>
                    <a:pt x="4" y="395"/>
                  </a:lnTo>
                  <a:lnTo>
                    <a:pt x="4" y="391"/>
                  </a:lnTo>
                  <a:lnTo>
                    <a:pt x="2" y="389"/>
                  </a:lnTo>
                  <a:lnTo>
                    <a:pt x="2" y="385"/>
                  </a:lnTo>
                  <a:lnTo>
                    <a:pt x="2" y="383"/>
                  </a:lnTo>
                  <a:lnTo>
                    <a:pt x="2" y="381"/>
                  </a:lnTo>
                  <a:lnTo>
                    <a:pt x="2" y="379"/>
                  </a:lnTo>
                  <a:lnTo>
                    <a:pt x="2" y="369"/>
                  </a:lnTo>
                  <a:lnTo>
                    <a:pt x="2" y="367"/>
                  </a:lnTo>
                  <a:lnTo>
                    <a:pt x="2" y="363"/>
                  </a:lnTo>
                  <a:lnTo>
                    <a:pt x="2" y="359"/>
                  </a:lnTo>
                  <a:lnTo>
                    <a:pt x="2" y="347"/>
                  </a:lnTo>
                  <a:lnTo>
                    <a:pt x="2" y="345"/>
                  </a:lnTo>
                  <a:lnTo>
                    <a:pt x="2" y="343"/>
                  </a:lnTo>
                  <a:lnTo>
                    <a:pt x="2" y="335"/>
                  </a:lnTo>
                  <a:lnTo>
                    <a:pt x="2" y="333"/>
                  </a:lnTo>
                  <a:lnTo>
                    <a:pt x="2" y="331"/>
                  </a:lnTo>
                  <a:lnTo>
                    <a:pt x="2" y="329"/>
                  </a:lnTo>
                  <a:lnTo>
                    <a:pt x="2" y="327"/>
                  </a:lnTo>
                  <a:lnTo>
                    <a:pt x="2" y="325"/>
                  </a:lnTo>
                  <a:lnTo>
                    <a:pt x="2" y="323"/>
                  </a:lnTo>
                  <a:lnTo>
                    <a:pt x="2" y="321"/>
                  </a:lnTo>
                  <a:lnTo>
                    <a:pt x="2" y="319"/>
                  </a:lnTo>
                  <a:lnTo>
                    <a:pt x="2" y="317"/>
                  </a:lnTo>
                  <a:lnTo>
                    <a:pt x="2" y="315"/>
                  </a:lnTo>
                  <a:lnTo>
                    <a:pt x="2" y="313"/>
                  </a:lnTo>
                  <a:lnTo>
                    <a:pt x="2" y="309"/>
                  </a:lnTo>
                  <a:lnTo>
                    <a:pt x="2" y="305"/>
                  </a:lnTo>
                  <a:lnTo>
                    <a:pt x="2" y="303"/>
                  </a:lnTo>
                  <a:lnTo>
                    <a:pt x="2" y="299"/>
                  </a:lnTo>
                  <a:lnTo>
                    <a:pt x="2" y="295"/>
                  </a:lnTo>
                  <a:lnTo>
                    <a:pt x="2" y="293"/>
                  </a:lnTo>
                  <a:lnTo>
                    <a:pt x="2" y="291"/>
                  </a:lnTo>
                  <a:lnTo>
                    <a:pt x="2" y="289"/>
                  </a:lnTo>
                  <a:lnTo>
                    <a:pt x="2" y="285"/>
                  </a:lnTo>
                  <a:lnTo>
                    <a:pt x="2" y="281"/>
                  </a:lnTo>
                  <a:lnTo>
                    <a:pt x="2" y="279"/>
                  </a:lnTo>
                  <a:lnTo>
                    <a:pt x="2" y="273"/>
                  </a:lnTo>
                  <a:lnTo>
                    <a:pt x="2" y="271"/>
                  </a:lnTo>
                  <a:lnTo>
                    <a:pt x="2" y="265"/>
                  </a:lnTo>
                  <a:lnTo>
                    <a:pt x="2" y="261"/>
                  </a:lnTo>
                  <a:lnTo>
                    <a:pt x="2" y="255"/>
                  </a:lnTo>
                  <a:lnTo>
                    <a:pt x="2" y="245"/>
                  </a:lnTo>
                  <a:lnTo>
                    <a:pt x="2" y="239"/>
                  </a:lnTo>
                  <a:lnTo>
                    <a:pt x="2" y="235"/>
                  </a:lnTo>
                  <a:lnTo>
                    <a:pt x="2" y="229"/>
                  </a:lnTo>
                  <a:lnTo>
                    <a:pt x="2" y="223"/>
                  </a:lnTo>
                  <a:lnTo>
                    <a:pt x="2" y="203"/>
                  </a:lnTo>
                  <a:lnTo>
                    <a:pt x="2" y="199"/>
                  </a:lnTo>
                  <a:lnTo>
                    <a:pt x="2" y="195"/>
                  </a:lnTo>
                  <a:lnTo>
                    <a:pt x="2" y="189"/>
                  </a:lnTo>
                  <a:lnTo>
                    <a:pt x="2" y="187"/>
                  </a:lnTo>
                  <a:lnTo>
                    <a:pt x="2" y="185"/>
                  </a:lnTo>
                  <a:lnTo>
                    <a:pt x="2" y="179"/>
                  </a:lnTo>
                  <a:lnTo>
                    <a:pt x="2" y="175"/>
                  </a:lnTo>
                  <a:lnTo>
                    <a:pt x="2" y="169"/>
                  </a:lnTo>
                  <a:lnTo>
                    <a:pt x="2" y="163"/>
                  </a:lnTo>
                  <a:lnTo>
                    <a:pt x="2" y="161"/>
                  </a:lnTo>
                  <a:lnTo>
                    <a:pt x="2" y="159"/>
                  </a:lnTo>
                  <a:lnTo>
                    <a:pt x="2" y="152"/>
                  </a:lnTo>
                  <a:lnTo>
                    <a:pt x="2" y="150"/>
                  </a:lnTo>
                  <a:lnTo>
                    <a:pt x="2" y="148"/>
                  </a:lnTo>
                  <a:lnTo>
                    <a:pt x="2" y="146"/>
                  </a:lnTo>
                  <a:lnTo>
                    <a:pt x="2" y="142"/>
                  </a:lnTo>
                  <a:lnTo>
                    <a:pt x="2" y="140"/>
                  </a:lnTo>
                  <a:lnTo>
                    <a:pt x="2" y="138"/>
                  </a:lnTo>
                  <a:lnTo>
                    <a:pt x="2" y="136"/>
                  </a:lnTo>
                  <a:lnTo>
                    <a:pt x="2" y="132"/>
                  </a:lnTo>
                  <a:lnTo>
                    <a:pt x="2" y="130"/>
                  </a:lnTo>
                  <a:lnTo>
                    <a:pt x="2" y="128"/>
                  </a:lnTo>
                  <a:lnTo>
                    <a:pt x="2" y="126"/>
                  </a:lnTo>
                  <a:lnTo>
                    <a:pt x="2" y="122"/>
                  </a:lnTo>
                  <a:lnTo>
                    <a:pt x="2" y="118"/>
                  </a:lnTo>
                  <a:lnTo>
                    <a:pt x="2" y="116"/>
                  </a:lnTo>
                  <a:lnTo>
                    <a:pt x="2" y="112"/>
                  </a:lnTo>
                  <a:lnTo>
                    <a:pt x="2" y="110"/>
                  </a:lnTo>
                  <a:lnTo>
                    <a:pt x="2" y="108"/>
                  </a:lnTo>
                  <a:lnTo>
                    <a:pt x="0" y="96"/>
                  </a:lnTo>
                  <a:lnTo>
                    <a:pt x="0" y="92"/>
                  </a:lnTo>
                  <a:lnTo>
                    <a:pt x="6" y="90"/>
                  </a:lnTo>
                  <a:lnTo>
                    <a:pt x="26" y="72"/>
                  </a:lnTo>
                  <a:lnTo>
                    <a:pt x="28" y="72"/>
                  </a:lnTo>
                  <a:lnTo>
                    <a:pt x="30" y="70"/>
                  </a:lnTo>
                  <a:lnTo>
                    <a:pt x="36" y="64"/>
                  </a:lnTo>
                  <a:lnTo>
                    <a:pt x="38" y="62"/>
                  </a:lnTo>
                  <a:lnTo>
                    <a:pt x="40" y="62"/>
                  </a:lnTo>
                  <a:lnTo>
                    <a:pt x="46" y="56"/>
                  </a:lnTo>
                  <a:lnTo>
                    <a:pt x="52" y="52"/>
                  </a:lnTo>
                  <a:lnTo>
                    <a:pt x="56" y="48"/>
                  </a:lnTo>
                  <a:lnTo>
                    <a:pt x="60" y="44"/>
                  </a:lnTo>
                  <a:lnTo>
                    <a:pt x="66" y="40"/>
                  </a:lnTo>
                  <a:lnTo>
                    <a:pt x="70" y="38"/>
                  </a:lnTo>
                  <a:lnTo>
                    <a:pt x="70" y="36"/>
                  </a:lnTo>
                  <a:lnTo>
                    <a:pt x="72" y="34"/>
                  </a:lnTo>
                  <a:lnTo>
                    <a:pt x="76" y="32"/>
                  </a:lnTo>
                  <a:lnTo>
                    <a:pt x="78" y="30"/>
                  </a:lnTo>
                  <a:lnTo>
                    <a:pt x="78" y="28"/>
                  </a:lnTo>
                  <a:lnTo>
                    <a:pt x="82" y="24"/>
                  </a:lnTo>
                  <a:lnTo>
                    <a:pt x="84" y="24"/>
                  </a:lnTo>
                  <a:lnTo>
                    <a:pt x="88" y="22"/>
                  </a:lnTo>
                  <a:lnTo>
                    <a:pt x="90" y="22"/>
                  </a:lnTo>
                  <a:lnTo>
                    <a:pt x="96" y="16"/>
                  </a:lnTo>
                  <a:lnTo>
                    <a:pt x="98" y="14"/>
                  </a:lnTo>
                  <a:lnTo>
                    <a:pt x="100" y="14"/>
                  </a:lnTo>
                  <a:lnTo>
                    <a:pt x="104" y="10"/>
                  </a:lnTo>
                  <a:lnTo>
                    <a:pt x="110" y="4"/>
                  </a:lnTo>
                  <a:lnTo>
                    <a:pt x="116" y="0"/>
                  </a:lnTo>
                  <a:lnTo>
                    <a:pt x="122" y="6"/>
                  </a:lnTo>
                  <a:lnTo>
                    <a:pt x="126" y="8"/>
                  </a:lnTo>
                  <a:lnTo>
                    <a:pt x="126" y="10"/>
                  </a:lnTo>
                  <a:lnTo>
                    <a:pt x="128" y="12"/>
                  </a:lnTo>
                  <a:lnTo>
                    <a:pt x="130" y="14"/>
                  </a:lnTo>
                  <a:lnTo>
                    <a:pt x="132" y="16"/>
                  </a:lnTo>
                  <a:lnTo>
                    <a:pt x="134" y="18"/>
                  </a:lnTo>
                  <a:lnTo>
                    <a:pt x="138" y="20"/>
                  </a:lnTo>
                  <a:lnTo>
                    <a:pt x="140" y="20"/>
                  </a:lnTo>
                  <a:lnTo>
                    <a:pt x="140" y="22"/>
                  </a:lnTo>
                  <a:lnTo>
                    <a:pt x="142" y="24"/>
                  </a:lnTo>
                  <a:lnTo>
                    <a:pt x="144" y="24"/>
                  </a:lnTo>
                  <a:lnTo>
                    <a:pt x="146" y="24"/>
                  </a:lnTo>
                  <a:lnTo>
                    <a:pt x="146" y="26"/>
                  </a:lnTo>
                  <a:lnTo>
                    <a:pt x="148" y="26"/>
                  </a:lnTo>
                  <a:lnTo>
                    <a:pt x="150" y="28"/>
                  </a:lnTo>
                  <a:lnTo>
                    <a:pt x="152" y="28"/>
                  </a:lnTo>
                  <a:lnTo>
                    <a:pt x="152" y="30"/>
                  </a:lnTo>
                  <a:lnTo>
                    <a:pt x="154" y="32"/>
                  </a:lnTo>
                  <a:lnTo>
                    <a:pt x="158" y="34"/>
                  </a:lnTo>
                  <a:lnTo>
                    <a:pt x="164" y="40"/>
                  </a:lnTo>
                  <a:lnTo>
                    <a:pt x="166" y="40"/>
                  </a:lnTo>
                  <a:lnTo>
                    <a:pt x="170" y="44"/>
                  </a:lnTo>
                  <a:lnTo>
                    <a:pt x="172" y="44"/>
                  </a:lnTo>
                  <a:lnTo>
                    <a:pt x="172" y="46"/>
                  </a:lnTo>
                  <a:lnTo>
                    <a:pt x="174" y="48"/>
                  </a:lnTo>
                  <a:lnTo>
                    <a:pt x="176" y="50"/>
                  </a:lnTo>
                  <a:lnTo>
                    <a:pt x="178" y="52"/>
                  </a:lnTo>
                  <a:lnTo>
                    <a:pt x="180" y="54"/>
                  </a:lnTo>
                  <a:lnTo>
                    <a:pt x="182" y="54"/>
                  </a:lnTo>
                  <a:lnTo>
                    <a:pt x="188" y="60"/>
                  </a:lnTo>
                  <a:lnTo>
                    <a:pt x="190" y="60"/>
                  </a:lnTo>
                  <a:lnTo>
                    <a:pt x="190" y="62"/>
                  </a:lnTo>
                  <a:lnTo>
                    <a:pt x="192" y="64"/>
                  </a:lnTo>
                  <a:lnTo>
                    <a:pt x="194" y="64"/>
                  </a:lnTo>
                  <a:lnTo>
                    <a:pt x="194" y="66"/>
                  </a:lnTo>
                  <a:lnTo>
                    <a:pt x="196" y="68"/>
                  </a:lnTo>
                  <a:lnTo>
                    <a:pt x="198" y="68"/>
                  </a:lnTo>
                  <a:lnTo>
                    <a:pt x="200" y="70"/>
                  </a:lnTo>
                  <a:lnTo>
                    <a:pt x="202" y="70"/>
                  </a:lnTo>
                  <a:lnTo>
                    <a:pt x="202" y="72"/>
                  </a:lnTo>
                  <a:lnTo>
                    <a:pt x="204" y="72"/>
                  </a:lnTo>
                  <a:lnTo>
                    <a:pt x="208" y="74"/>
                  </a:lnTo>
                  <a:lnTo>
                    <a:pt x="210" y="76"/>
                  </a:lnTo>
                  <a:lnTo>
                    <a:pt x="212" y="78"/>
                  </a:lnTo>
                  <a:lnTo>
                    <a:pt x="214" y="80"/>
                  </a:lnTo>
                  <a:lnTo>
                    <a:pt x="218" y="82"/>
                  </a:lnTo>
                  <a:lnTo>
                    <a:pt x="222" y="86"/>
                  </a:lnTo>
                  <a:lnTo>
                    <a:pt x="222" y="88"/>
                  </a:lnTo>
                  <a:lnTo>
                    <a:pt x="226" y="90"/>
                  </a:lnTo>
                  <a:lnTo>
                    <a:pt x="226" y="92"/>
                  </a:lnTo>
                  <a:lnTo>
                    <a:pt x="234" y="98"/>
                  </a:lnTo>
                  <a:lnTo>
                    <a:pt x="238" y="102"/>
                  </a:lnTo>
                  <a:lnTo>
                    <a:pt x="240" y="102"/>
                  </a:lnTo>
                  <a:lnTo>
                    <a:pt x="242" y="104"/>
                  </a:lnTo>
                  <a:lnTo>
                    <a:pt x="246" y="108"/>
                  </a:lnTo>
                  <a:lnTo>
                    <a:pt x="250" y="110"/>
                  </a:lnTo>
                  <a:lnTo>
                    <a:pt x="254" y="114"/>
                  </a:lnTo>
                  <a:lnTo>
                    <a:pt x="256" y="114"/>
                  </a:lnTo>
                  <a:lnTo>
                    <a:pt x="258" y="116"/>
                  </a:lnTo>
                  <a:lnTo>
                    <a:pt x="260" y="118"/>
                  </a:lnTo>
                  <a:lnTo>
                    <a:pt x="262" y="120"/>
                  </a:lnTo>
                  <a:lnTo>
                    <a:pt x="264" y="120"/>
                  </a:lnTo>
                  <a:lnTo>
                    <a:pt x="264" y="120"/>
                  </a:lnTo>
                  <a:lnTo>
                    <a:pt x="268" y="124"/>
                  </a:lnTo>
                  <a:lnTo>
                    <a:pt x="270" y="126"/>
                  </a:lnTo>
                  <a:lnTo>
                    <a:pt x="272" y="128"/>
                  </a:lnTo>
                  <a:lnTo>
                    <a:pt x="274" y="128"/>
                  </a:lnTo>
                  <a:lnTo>
                    <a:pt x="274" y="130"/>
                  </a:lnTo>
                  <a:lnTo>
                    <a:pt x="278" y="132"/>
                  </a:lnTo>
                  <a:lnTo>
                    <a:pt x="282" y="136"/>
                  </a:lnTo>
                  <a:lnTo>
                    <a:pt x="284" y="138"/>
                  </a:lnTo>
                  <a:lnTo>
                    <a:pt x="286" y="138"/>
                  </a:lnTo>
                  <a:lnTo>
                    <a:pt x="286" y="140"/>
                  </a:lnTo>
                  <a:lnTo>
                    <a:pt x="290" y="142"/>
                  </a:lnTo>
                  <a:lnTo>
                    <a:pt x="290" y="144"/>
                  </a:lnTo>
                  <a:lnTo>
                    <a:pt x="292" y="144"/>
                  </a:lnTo>
                  <a:lnTo>
                    <a:pt x="294" y="146"/>
                  </a:lnTo>
                  <a:lnTo>
                    <a:pt x="298" y="148"/>
                  </a:lnTo>
                  <a:lnTo>
                    <a:pt x="300" y="152"/>
                  </a:lnTo>
                  <a:lnTo>
                    <a:pt x="302" y="152"/>
                  </a:lnTo>
                  <a:lnTo>
                    <a:pt x="304" y="154"/>
                  </a:lnTo>
                  <a:lnTo>
                    <a:pt x="310" y="159"/>
                  </a:lnTo>
                  <a:lnTo>
                    <a:pt x="314" y="163"/>
                  </a:lnTo>
                  <a:lnTo>
                    <a:pt x="318" y="167"/>
                  </a:lnTo>
                  <a:lnTo>
                    <a:pt x="318" y="169"/>
                  </a:lnTo>
                  <a:lnTo>
                    <a:pt x="320" y="169"/>
                  </a:lnTo>
                  <a:lnTo>
                    <a:pt x="324" y="171"/>
                  </a:lnTo>
                  <a:lnTo>
                    <a:pt x="326" y="173"/>
                  </a:lnTo>
                  <a:lnTo>
                    <a:pt x="328" y="173"/>
                  </a:lnTo>
                  <a:lnTo>
                    <a:pt x="332" y="177"/>
                  </a:lnTo>
                  <a:lnTo>
                    <a:pt x="334" y="179"/>
                  </a:lnTo>
                  <a:lnTo>
                    <a:pt x="336" y="181"/>
                  </a:lnTo>
                  <a:lnTo>
                    <a:pt x="340" y="185"/>
                  </a:lnTo>
                  <a:lnTo>
                    <a:pt x="348" y="191"/>
                  </a:lnTo>
                  <a:lnTo>
                    <a:pt x="350" y="191"/>
                  </a:lnTo>
                  <a:lnTo>
                    <a:pt x="350" y="193"/>
                  </a:lnTo>
                  <a:lnTo>
                    <a:pt x="358" y="199"/>
                  </a:lnTo>
                  <a:lnTo>
                    <a:pt x="360" y="199"/>
                  </a:lnTo>
                  <a:lnTo>
                    <a:pt x="362" y="201"/>
                  </a:lnTo>
                  <a:lnTo>
                    <a:pt x="372" y="211"/>
                  </a:lnTo>
                  <a:lnTo>
                    <a:pt x="380" y="217"/>
                  </a:lnTo>
                  <a:lnTo>
                    <a:pt x="380" y="217"/>
                  </a:lnTo>
                  <a:lnTo>
                    <a:pt x="382" y="219"/>
                  </a:lnTo>
                  <a:lnTo>
                    <a:pt x="388" y="223"/>
                  </a:lnTo>
                  <a:lnTo>
                    <a:pt x="390" y="225"/>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2" name="Freeform 55"/>
            <p:cNvSpPr>
              <a:spLocks/>
            </p:cNvSpPr>
            <p:nvPr/>
          </p:nvSpPr>
          <p:spPr bwMode="auto">
            <a:xfrm>
              <a:off x="3133725" y="2511425"/>
              <a:ext cx="450850" cy="788988"/>
            </a:xfrm>
            <a:custGeom>
              <a:avLst/>
              <a:gdLst>
                <a:gd name="T0" fmla="*/ 284 w 284"/>
                <a:gd name="T1" fmla="*/ 2 h 497"/>
                <a:gd name="T2" fmla="*/ 282 w 284"/>
                <a:gd name="T3" fmla="*/ 24 h 497"/>
                <a:gd name="T4" fmla="*/ 280 w 284"/>
                <a:gd name="T5" fmla="*/ 34 h 497"/>
                <a:gd name="T6" fmla="*/ 278 w 284"/>
                <a:gd name="T7" fmla="*/ 64 h 497"/>
                <a:gd name="T8" fmla="*/ 278 w 284"/>
                <a:gd name="T9" fmla="*/ 80 h 497"/>
                <a:gd name="T10" fmla="*/ 276 w 284"/>
                <a:gd name="T11" fmla="*/ 98 h 497"/>
                <a:gd name="T12" fmla="*/ 274 w 284"/>
                <a:gd name="T13" fmla="*/ 134 h 497"/>
                <a:gd name="T14" fmla="*/ 270 w 284"/>
                <a:gd name="T15" fmla="*/ 164 h 497"/>
                <a:gd name="T16" fmla="*/ 268 w 284"/>
                <a:gd name="T17" fmla="*/ 188 h 497"/>
                <a:gd name="T18" fmla="*/ 266 w 284"/>
                <a:gd name="T19" fmla="*/ 218 h 497"/>
                <a:gd name="T20" fmla="*/ 264 w 284"/>
                <a:gd name="T21" fmla="*/ 239 h 497"/>
                <a:gd name="T22" fmla="*/ 264 w 284"/>
                <a:gd name="T23" fmla="*/ 257 h 497"/>
                <a:gd name="T24" fmla="*/ 262 w 284"/>
                <a:gd name="T25" fmla="*/ 283 h 497"/>
                <a:gd name="T26" fmla="*/ 260 w 284"/>
                <a:gd name="T27" fmla="*/ 305 h 497"/>
                <a:gd name="T28" fmla="*/ 258 w 284"/>
                <a:gd name="T29" fmla="*/ 325 h 497"/>
                <a:gd name="T30" fmla="*/ 256 w 284"/>
                <a:gd name="T31" fmla="*/ 333 h 497"/>
                <a:gd name="T32" fmla="*/ 246 w 284"/>
                <a:gd name="T33" fmla="*/ 341 h 497"/>
                <a:gd name="T34" fmla="*/ 236 w 284"/>
                <a:gd name="T35" fmla="*/ 349 h 497"/>
                <a:gd name="T36" fmla="*/ 224 w 284"/>
                <a:gd name="T37" fmla="*/ 355 h 497"/>
                <a:gd name="T38" fmla="*/ 210 w 284"/>
                <a:gd name="T39" fmla="*/ 363 h 497"/>
                <a:gd name="T40" fmla="*/ 200 w 284"/>
                <a:gd name="T41" fmla="*/ 369 h 497"/>
                <a:gd name="T42" fmla="*/ 192 w 284"/>
                <a:gd name="T43" fmla="*/ 375 h 497"/>
                <a:gd name="T44" fmla="*/ 172 w 284"/>
                <a:gd name="T45" fmla="*/ 387 h 497"/>
                <a:gd name="T46" fmla="*/ 156 w 284"/>
                <a:gd name="T47" fmla="*/ 397 h 497"/>
                <a:gd name="T48" fmla="*/ 144 w 284"/>
                <a:gd name="T49" fmla="*/ 405 h 497"/>
                <a:gd name="T50" fmla="*/ 124 w 284"/>
                <a:gd name="T51" fmla="*/ 419 h 497"/>
                <a:gd name="T52" fmla="*/ 100 w 284"/>
                <a:gd name="T53" fmla="*/ 431 h 497"/>
                <a:gd name="T54" fmla="*/ 88 w 284"/>
                <a:gd name="T55" fmla="*/ 441 h 497"/>
                <a:gd name="T56" fmla="*/ 64 w 284"/>
                <a:gd name="T57" fmla="*/ 455 h 497"/>
                <a:gd name="T58" fmla="*/ 58 w 284"/>
                <a:gd name="T59" fmla="*/ 459 h 497"/>
                <a:gd name="T60" fmla="*/ 50 w 284"/>
                <a:gd name="T61" fmla="*/ 465 h 497"/>
                <a:gd name="T62" fmla="*/ 44 w 284"/>
                <a:gd name="T63" fmla="*/ 469 h 497"/>
                <a:gd name="T64" fmla="*/ 36 w 284"/>
                <a:gd name="T65" fmla="*/ 473 h 497"/>
                <a:gd name="T66" fmla="*/ 20 w 284"/>
                <a:gd name="T67" fmla="*/ 483 h 497"/>
                <a:gd name="T68" fmla="*/ 8 w 284"/>
                <a:gd name="T69" fmla="*/ 491 h 497"/>
                <a:gd name="T70" fmla="*/ 0 w 284"/>
                <a:gd name="T71" fmla="*/ 491 h 497"/>
                <a:gd name="T72" fmla="*/ 0 w 284"/>
                <a:gd name="T73" fmla="*/ 471 h 497"/>
                <a:gd name="T74" fmla="*/ 0 w 284"/>
                <a:gd name="T75" fmla="*/ 455 h 497"/>
                <a:gd name="T76" fmla="*/ 0 w 284"/>
                <a:gd name="T77" fmla="*/ 437 h 497"/>
                <a:gd name="T78" fmla="*/ 0 w 284"/>
                <a:gd name="T79" fmla="*/ 369 h 497"/>
                <a:gd name="T80" fmla="*/ 2 w 284"/>
                <a:gd name="T81" fmla="*/ 325 h 497"/>
                <a:gd name="T82" fmla="*/ 2 w 284"/>
                <a:gd name="T83" fmla="*/ 289 h 497"/>
                <a:gd name="T84" fmla="*/ 2 w 284"/>
                <a:gd name="T85" fmla="*/ 265 h 497"/>
                <a:gd name="T86" fmla="*/ 2 w 284"/>
                <a:gd name="T87" fmla="*/ 245 h 497"/>
                <a:gd name="T88" fmla="*/ 2 w 284"/>
                <a:gd name="T89" fmla="*/ 214 h 497"/>
                <a:gd name="T90" fmla="*/ 2 w 284"/>
                <a:gd name="T91" fmla="*/ 154 h 497"/>
                <a:gd name="T92" fmla="*/ 0 w 284"/>
                <a:gd name="T93" fmla="*/ 106 h 497"/>
                <a:gd name="T94" fmla="*/ 0 w 284"/>
                <a:gd name="T95" fmla="*/ 88 h 497"/>
                <a:gd name="T96" fmla="*/ 0 w 284"/>
                <a:gd name="T97" fmla="*/ 50 h 497"/>
                <a:gd name="T98" fmla="*/ 0 w 284"/>
                <a:gd name="T99" fmla="*/ 40 h 497"/>
                <a:gd name="T100" fmla="*/ 0 w 284"/>
                <a:gd name="T101" fmla="*/ 0 h 497"/>
                <a:gd name="T102" fmla="*/ 144 w 284"/>
                <a:gd name="T103" fmla="*/ 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4" h="497">
                  <a:moveTo>
                    <a:pt x="278" y="0"/>
                  </a:moveTo>
                  <a:lnTo>
                    <a:pt x="280" y="0"/>
                  </a:lnTo>
                  <a:lnTo>
                    <a:pt x="282" y="0"/>
                  </a:lnTo>
                  <a:lnTo>
                    <a:pt x="284" y="0"/>
                  </a:lnTo>
                  <a:lnTo>
                    <a:pt x="284" y="2"/>
                  </a:lnTo>
                  <a:lnTo>
                    <a:pt x="284" y="4"/>
                  </a:lnTo>
                  <a:lnTo>
                    <a:pt x="282" y="4"/>
                  </a:lnTo>
                  <a:lnTo>
                    <a:pt x="282" y="18"/>
                  </a:lnTo>
                  <a:lnTo>
                    <a:pt x="282" y="20"/>
                  </a:lnTo>
                  <a:lnTo>
                    <a:pt x="282" y="24"/>
                  </a:lnTo>
                  <a:lnTo>
                    <a:pt x="282" y="28"/>
                  </a:lnTo>
                  <a:lnTo>
                    <a:pt x="282" y="30"/>
                  </a:lnTo>
                  <a:lnTo>
                    <a:pt x="280" y="30"/>
                  </a:lnTo>
                  <a:lnTo>
                    <a:pt x="280" y="32"/>
                  </a:lnTo>
                  <a:lnTo>
                    <a:pt x="280" y="34"/>
                  </a:lnTo>
                  <a:lnTo>
                    <a:pt x="280" y="38"/>
                  </a:lnTo>
                  <a:lnTo>
                    <a:pt x="280" y="40"/>
                  </a:lnTo>
                  <a:lnTo>
                    <a:pt x="280" y="48"/>
                  </a:lnTo>
                  <a:lnTo>
                    <a:pt x="280" y="50"/>
                  </a:lnTo>
                  <a:lnTo>
                    <a:pt x="278" y="64"/>
                  </a:lnTo>
                  <a:lnTo>
                    <a:pt x="278" y="66"/>
                  </a:lnTo>
                  <a:lnTo>
                    <a:pt x="278" y="68"/>
                  </a:lnTo>
                  <a:lnTo>
                    <a:pt x="278" y="72"/>
                  </a:lnTo>
                  <a:lnTo>
                    <a:pt x="278" y="78"/>
                  </a:lnTo>
                  <a:lnTo>
                    <a:pt x="278" y="80"/>
                  </a:lnTo>
                  <a:lnTo>
                    <a:pt x="276" y="88"/>
                  </a:lnTo>
                  <a:lnTo>
                    <a:pt x="276" y="90"/>
                  </a:lnTo>
                  <a:lnTo>
                    <a:pt x="276" y="94"/>
                  </a:lnTo>
                  <a:lnTo>
                    <a:pt x="276" y="96"/>
                  </a:lnTo>
                  <a:lnTo>
                    <a:pt x="276" y="98"/>
                  </a:lnTo>
                  <a:lnTo>
                    <a:pt x="276" y="102"/>
                  </a:lnTo>
                  <a:lnTo>
                    <a:pt x="274" y="110"/>
                  </a:lnTo>
                  <a:lnTo>
                    <a:pt x="274" y="120"/>
                  </a:lnTo>
                  <a:lnTo>
                    <a:pt x="274" y="128"/>
                  </a:lnTo>
                  <a:lnTo>
                    <a:pt x="274" y="134"/>
                  </a:lnTo>
                  <a:lnTo>
                    <a:pt x="272" y="138"/>
                  </a:lnTo>
                  <a:lnTo>
                    <a:pt x="272" y="140"/>
                  </a:lnTo>
                  <a:lnTo>
                    <a:pt x="272" y="146"/>
                  </a:lnTo>
                  <a:lnTo>
                    <a:pt x="272" y="148"/>
                  </a:lnTo>
                  <a:lnTo>
                    <a:pt x="270" y="164"/>
                  </a:lnTo>
                  <a:lnTo>
                    <a:pt x="270" y="174"/>
                  </a:lnTo>
                  <a:lnTo>
                    <a:pt x="270" y="178"/>
                  </a:lnTo>
                  <a:lnTo>
                    <a:pt x="270" y="180"/>
                  </a:lnTo>
                  <a:lnTo>
                    <a:pt x="268" y="186"/>
                  </a:lnTo>
                  <a:lnTo>
                    <a:pt x="268" y="188"/>
                  </a:lnTo>
                  <a:lnTo>
                    <a:pt x="268" y="196"/>
                  </a:lnTo>
                  <a:lnTo>
                    <a:pt x="268" y="198"/>
                  </a:lnTo>
                  <a:lnTo>
                    <a:pt x="268" y="208"/>
                  </a:lnTo>
                  <a:lnTo>
                    <a:pt x="266" y="216"/>
                  </a:lnTo>
                  <a:lnTo>
                    <a:pt x="266" y="218"/>
                  </a:lnTo>
                  <a:lnTo>
                    <a:pt x="266" y="220"/>
                  </a:lnTo>
                  <a:lnTo>
                    <a:pt x="266" y="222"/>
                  </a:lnTo>
                  <a:lnTo>
                    <a:pt x="266" y="226"/>
                  </a:lnTo>
                  <a:lnTo>
                    <a:pt x="266" y="233"/>
                  </a:lnTo>
                  <a:lnTo>
                    <a:pt x="264" y="239"/>
                  </a:lnTo>
                  <a:lnTo>
                    <a:pt x="264" y="245"/>
                  </a:lnTo>
                  <a:lnTo>
                    <a:pt x="264" y="247"/>
                  </a:lnTo>
                  <a:lnTo>
                    <a:pt x="264" y="249"/>
                  </a:lnTo>
                  <a:lnTo>
                    <a:pt x="264" y="253"/>
                  </a:lnTo>
                  <a:lnTo>
                    <a:pt x="264" y="257"/>
                  </a:lnTo>
                  <a:lnTo>
                    <a:pt x="262" y="271"/>
                  </a:lnTo>
                  <a:lnTo>
                    <a:pt x="262" y="273"/>
                  </a:lnTo>
                  <a:lnTo>
                    <a:pt x="262" y="279"/>
                  </a:lnTo>
                  <a:lnTo>
                    <a:pt x="262" y="281"/>
                  </a:lnTo>
                  <a:lnTo>
                    <a:pt x="262" y="283"/>
                  </a:lnTo>
                  <a:lnTo>
                    <a:pt x="262" y="287"/>
                  </a:lnTo>
                  <a:lnTo>
                    <a:pt x="260" y="291"/>
                  </a:lnTo>
                  <a:lnTo>
                    <a:pt x="260" y="295"/>
                  </a:lnTo>
                  <a:lnTo>
                    <a:pt x="260" y="303"/>
                  </a:lnTo>
                  <a:lnTo>
                    <a:pt x="260" y="305"/>
                  </a:lnTo>
                  <a:lnTo>
                    <a:pt x="260" y="309"/>
                  </a:lnTo>
                  <a:lnTo>
                    <a:pt x="260" y="315"/>
                  </a:lnTo>
                  <a:lnTo>
                    <a:pt x="258" y="321"/>
                  </a:lnTo>
                  <a:lnTo>
                    <a:pt x="258" y="323"/>
                  </a:lnTo>
                  <a:lnTo>
                    <a:pt x="258" y="325"/>
                  </a:lnTo>
                  <a:lnTo>
                    <a:pt x="258" y="327"/>
                  </a:lnTo>
                  <a:lnTo>
                    <a:pt x="258" y="327"/>
                  </a:lnTo>
                  <a:lnTo>
                    <a:pt x="258" y="329"/>
                  </a:lnTo>
                  <a:lnTo>
                    <a:pt x="258" y="333"/>
                  </a:lnTo>
                  <a:lnTo>
                    <a:pt x="256" y="333"/>
                  </a:lnTo>
                  <a:lnTo>
                    <a:pt x="256" y="335"/>
                  </a:lnTo>
                  <a:lnTo>
                    <a:pt x="252" y="337"/>
                  </a:lnTo>
                  <a:lnTo>
                    <a:pt x="250" y="337"/>
                  </a:lnTo>
                  <a:lnTo>
                    <a:pt x="248" y="339"/>
                  </a:lnTo>
                  <a:lnTo>
                    <a:pt x="246" y="341"/>
                  </a:lnTo>
                  <a:lnTo>
                    <a:pt x="244" y="341"/>
                  </a:lnTo>
                  <a:lnTo>
                    <a:pt x="242" y="343"/>
                  </a:lnTo>
                  <a:lnTo>
                    <a:pt x="240" y="345"/>
                  </a:lnTo>
                  <a:lnTo>
                    <a:pt x="238" y="345"/>
                  </a:lnTo>
                  <a:lnTo>
                    <a:pt x="236" y="349"/>
                  </a:lnTo>
                  <a:lnTo>
                    <a:pt x="234" y="349"/>
                  </a:lnTo>
                  <a:lnTo>
                    <a:pt x="232" y="349"/>
                  </a:lnTo>
                  <a:lnTo>
                    <a:pt x="228" y="353"/>
                  </a:lnTo>
                  <a:lnTo>
                    <a:pt x="226" y="355"/>
                  </a:lnTo>
                  <a:lnTo>
                    <a:pt x="224" y="355"/>
                  </a:lnTo>
                  <a:lnTo>
                    <a:pt x="222" y="357"/>
                  </a:lnTo>
                  <a:lnTo>
                    <a:pt x="218" y="359"/>
                  </a:lnTo>
                  <a:lnTo>
                    <a:pt x="214" y="361"/>
                  </a:lnTo>
                  <a:lnTo>
                    <a:pt x="212" y="363"/>
                  </a:lnTo>
                  <a:lnTo>
                    <a:pt x="210" y="363"/>
                  </a:lnTo>
                  <a:lnTo>
                    <a:pt x="208" y="365"/>
                  </a:lnTo>
                  <a:lnTo>
                    <a:pt x="206" y="365"/>
                  </a:lnTo>
                  <a:lnTo>
                    <a:pt x="206" y="367"/>
                  </a:lnTo>
                  <a:lnTo>
                    <a:pt x="202" y="369"/>
                  </a:lnTo>
                  <a:lnTo>
                    <a:pt x="200" y="369"/>
                  </a:lnTo>
                  <a:lnTo>
                    <a:pt x="198" y="371"/>
                  </a:lnTo>
                  <a:lnTo>
                    <a:pt x="196" y="371"/>
                  </a:lnTo>
                  <a:lnTo>
                    <a:pt x="194" y="373"/>
                  </a:lnTo>
                  <a:lnTo>
                    <a:pt x="194" y="375"/>
                  </a:lnTo>
                  <a:lnTo>
                    <a:pt x="192" y="375"/>
                  </a:lnTo>
                  <a:lnTo>
                    <a:pt x="190" y="375"/>
                  </a:lnTo>
                  <a:lnTo>
                    <a:pt x="188" y="377"/>
                  </a:lnTo>
                  <a:lnTo>
                    <a:pt x="186" y="377"/>
                  </a:lnTo>
                  <a:lnTo>
                    <a:pt x="174" y="385"/>
                  </a:lnTo>
                  <a:lnTo>
                    <a:pt x="172" y="387"/>
                  </a:lnTo>
                  <a:lnTo>
                    <a:pt x="170" y="389"/>
                  </a:lnTo>
                  <a:lnTo>
                    <a:pt x="168" y="389"/>
                  </a:lnTo>
                  <a:lnTo>
                    <a:pt x="162" y="393"/>
                  </a:lnTo>
                  <a:lnTo>
                    <a:pt x="160" y="395"/>
                  </a:lnTo>
                  <a:lnTo>
                    <a:pt x="156" y="397"/>
                  </a:lnTo>
                  <a:lnTo>
                    <a:pt x="152" y="399"/>
                  </a:lnTo>
                  <a:lnTo>
                    <a:pt x="150" y="401"/>
                  </a:lnTo>
                  <a:lnTo>
                    <a:pt x="148" y="403"/>
                  </a:lnTo>
                  <a:lnTo>
                    <a:pt x="146" y="403"/>
                  </a:lnTo>
                  <a:lnTo>
                    <a:pt x="144" y="405"/>
                  </a:lnTo>
                  <a:lnTo>
                    <a:pt x="134" y="411"/>
                  </a:lnTo>
                  <a:lnTo>
                    <a:pt x="132" y="413"/>
                  </a:lnTo>
                  <a:lnTo>
                    <a:pt x="128" y="417"/>
                  </a:lnTo>
                  <a:lnTo>
                    <a:pt x="124" y="417"/>
                  </a:lnTo>
                  <a:lnTo>
                    <a:pt x="124" y="419"/>
                  </a:lnTo>
                  <a:lnTo>
                    <a:pt x="122" y="419"/>
                  </a:lnTo>
                  <a:lnTo>
                    <a:pt x="114" y="423"/>
                  </a:lnTo>
                  <a:lnTo>
                    <a:pt x="108" y="427"/>
                  </a:lnTo>
                  <a:lnTo>
                    <a:pt x="106" y="427"/>
                  </a:lnTo>
                  <a:lnTo>
                    <a:pt x="100" y="431"/>
                  </a:lnTo>
                  <a:lnTo>
                    <a:pt x="96" y="435"/>
                  </a:lnTo>
                  <a:lnTo>
                    <a:pt x="94" y="435"/>
                  </a:lnTo>
                  <a:lnTo>
                    <a:pt x="92" y="437"/>
                  </a:lnTo>
                  <a:lnTo>
                    <a:pt x="92" y="439"/>
                  </a:lnTo>
                  <a:lnTo>
                    <a:pt x="88" y="441"/>
                  </a:lnTo>
                  <a:lnTo>
                    <a:pt x="86" y="443"/>
                  </a:lnTo>
                  <a:lnTo>
                    <a:pt x="84" y="443"/>
                  </a:lnTo>
                  <a:lnTo>
                    <a:pt x="80" y="445"/>
                  </a:lnTo>
                  <a:lnTo>
                    <a:pt x="74" y="449"/>
                  </a:lnTo>
                  <a:lnTo>
                    <a:pt x="64" y="455"/>
                  </a:lnTo>
                  <a:lnTo>
                    <a:pt x="64" y="457"/>
                  </a:lnTo>
                  <a:lnTo>
                    <a:pt x="62" y="457"/>
                  </a:lnTo>
                  <a:lnTo>
                    <a:pt x="60" y="457"/>
                  </a:lnTo>
                  <a:lnTo>
                    <a:pt x="60" y="459"/>
                  </a:lnTo>
                  <a:lnTo>
                    <a:pt x="58" y="459"/>
                  </a:lnTo>
                  <a:lnTo>
                    <a:pt x="56" y="461"/>
                  </a:lnTo>
                  <a:lnTo>
                    <a:pt x="54" y="461"/>
                  </a:lnTo>
                  <a:lnTo>
                    <a:pt x="54" y="463"/>
                  </a:lnTo>
                  <a:lnTo>
                    <a:pt x="52" y="463"/>
                  </a:lnTo>
                  <a:lnTo>
                    <a:pt x="50" y="465"/>
                  </a:lnTo>
                  <a:lnTo>
                    <a:pt x="48" y="465"/>
                  </a:lnTo>
                  <a:lnTo>
                    <a:pt x="48" y="467"/>
                  </a:lnTo>
                  <a:lnTo>
                    <a:pt x="46" y="467"/>
                  </a:lnTo>
                  <a:lnTo>
                    <a:pt x="44" y="469"/>
                  </a:lnTo>
                  <a:lnTo>
                    <a:pt x="44" y="469"/>
                  </a:lnTo>
                  <a:lnTo>
                    <a:pt x="44" y="471"/>
                  </a:lnTo>
                  <a:lnTo>
                    <a:pt x="42" y="471"/>
                  </a:lnTo>
                  <a:lnTo>
                    <a:pt x="40" y="471"/>
                  </a:lnTo>
                  <a:lnTo>
                    <a:pt x="38" y="471"/>
                  </a:lnTo>
                  <a:lnTo>
                    <a:pt x="36" y="473"/>
                  </a:lnTo>
                  <a:lnTo>
                    <a:pt x="32" y="475"/>
                  </a:lnTo>
                  <a:lnTo>
                    <a:pt x="30" y="477"/>
                  </a:lnTo>
                  <a:lnTo>
                    <a:pt x="28" y="477"/>
                  </a:lnTo>
                  <a:lnTo>
                    <a:pt x="24" y="481"/>
                  </a:lnTo>
                  <a:lnTo>
                    <a:pt x="20" y="483"/>
                  </a:lnTo>
                  <a:lnTo>
                    <a:pt x="18" y="485"/>
                  </a:lnTo>
                  <a:lnTo>
                    <a:pt x="16" y="485"/>
                  </a:lnTo>
                  <a:lnTo>
                    <a:pt x="14" y="487"/>
                  </a:lnTo>
                  <a:lnTo>
                    <a:pt x="10" y="489"/>
                  </a:lnTo>
                  <a:lnTo>
                    <a:pt x="8" y="491"/>
                  </a:lnTo>
                  <a:lnTo>
                    <a:pt x="6" y="493"/>
                  </a:lnTo>
                  <a:lnTo>
                    <a:pt x="4" y="493"/>
                  </a:lnTo>
                  <a:lnTo>
                    <a:pt x="0" y="497"/>
                  </a:lnTo>
                  <a:lnTo>
                    <a:pt x="0" y="493"/>
                  </a:lnTo>
                  <a:lnTo>
                    <a:pt x="0" y="491"/>
                  </a:lnTo>
                  <a:lnTo>
                    <a:pt x="0" y="485"/>
                  </a:lnTo>
                  <a:lnTo>
                    <a:pt x="0" y="481"/>
                  </a:lnTo>
                  <a:lnTo>
                    <a:pt x="0" y="475"/>
                  </a:lnTo>
                  <a:lnTo>
                    <a:pt x="0" y="471"/>
                  </a:lnTo>
                  <a:lnTo>
                    <a:pt x="0" y="471"/>
                  </a:lnTo>
                  <a:lnTo>
                    <a:pt x="0" y="467"/>
                  </a:lnTo>
                  <a:lnTo>
                    <a:pt x="0" y="465"/>
                  </a:lnTo>
                  <a:lnTo>
                    <a:pt x="0" y="461"/>
                  </a:lnTo>
                  <a:lnTo>
                    <a:pt x="0" y="457"/>
                  </a:lnTo>
                  <a:lnTo>
                    <a:pt x="0" y="455"/>
                  </a:lnTo>
                  <a:lnTo>
                    <a:pt x="0" y="451"/>
                  </a:lnTo>
                  <a:lnTo>
                    <a:pt x="0" y="445"/>
                  </a:lnTo>
                  <a:lnTo>
                    <a:pt x="0" y="443"/>
                  </a:lnTo>
                  <a:lnTo>
                    <a:pt x="0" y="439"/>
                  </a:lnTo>
                  <a:lnTo>
                    <a:pt x="0" y="437"/>
                  </a:lnTo>
                  <a:lnTo>
                    <a:pt x="0" y="433"/>
                  </a:lnTo>
                  <a:lnTo>
                    <a:pt x="2" y="433"/>
                  </a:lnTo>
                  <a:lnTo>
                    <a:pt x="2" y="395"/>
                  </a:lnTo>
                  <a:lnTo>
                    <a:pt x="2" y="369"/>
                  </a:lnTo>
                  <a:lnTo>
                    <a:pt x="0" y="369"/>
                  </a:lnTo>
                  <a:lnTo>
                    <a:pt x="0" y="359"/>
                  </a:lnTo>
                  <a:lnTo>
                    <a:pt x="0" y="357"/>
                  </a:lnTo>
                  <a:lnTo>
                    <a:pt x="0" y="353"/>
                  </a:lnTo>
                  <a:lnTo>
                    <a:pt x="0" y="351"/>
                  </a:lnTo>
                  <a:lnTo>
                    <a:pt x="2" y="325"/>
                  </a:lnTo>
                  <a:lnTo>
                    <a:pt x="2" y="307"/>
                  </a:lnTo>
                  <a:lnTo>
                    <a:pt x="2" y="301"/>
                  </a:lnTo>
                  <a:lnTo>
                    <a:pt x="2" y="295"/>
                  </a:lnTo>
                  <a:lnTo>
                    <a:pt x="2" y="291"/>
                  </a:lnTo>
                  <a:lnTo>
                    <a:pt x="2" y="289"/>
                  </a:lnTo>
                  <a:lnTo>
                    <a:pt x="2" y="283"/>
                  </a:lnTo>
                  <a:lnTo>
                    <a:pt x="2" y="281"/>
                  </a:lnTo>
                  <a:lnTo>
                    <a:pt x="2" y="281"/>
                  </a:lnTo>
                  <a:lnTo>
                    <a:pt x="2" y="273"/>
                  </a:lnTo>
                  <a:lnTo>
                    <a:pt x="2" y="265"/>
                  </a:lnTo>
                  <a:lnTo>
                    <a:pt x="2" y="263"/>
                  </a:lnTo>
                  <a:lnTo>
                    <a:pt x="2" y="261"/>
                  </a:lnTo>
                  <a:lnTo>
                    <a:pt x="2" y="259"/>
                  </a:lnTo>
                  <a:lnTo>
                    <a:pt x="2" y="255"/>
                  </a:lnTo>
                  <a:lnTo>
                    <a:pt x="2" y="245"/>
                  </a:lnTo>
                  <a:lnTo>
                    <a:pt x="2" y="241"/>
                  </a:lnTo>
                  <a:lnTo>
                    <a:pt x="2" y="237"/>
                  </a:lnTo>
                  <a:lnTo>
                    <a:pt x="2" y="233"/>
                  </a:lnTo>
                  <a:lnTo>
                    <a:pt x="2" y="233"/>
                  </a:lnTo>
                  <a:lnTo>
                    <a:pt x="2" y="214"/>
                  </a:lnTo>
                  <a:lnTo>
                    <a:pt x="2" y="198"/>
                  </a:lnTo>
                  <a:lnTo>
                    <a:pt x="2" y="186"/>
                  </a:lnTo>
                  <a:lnTo>
                    <a:pt x="2" y="180"/>
                  </a:lnTo>
                  <a:lnTo>
                    <a:pt x="2" y="170"/>
                  </a:lnTo>
                  <a:lnTo>
                    <a:pt x="2" y="154"/>
                  </a:lnTo>
                  <a:lnTo>
                    <a:pt x="2" y="140"/>
                  </a:lnTo>
                  <a:lnTo>
                    <a:pt x="0" y="128"/>
                  </a:lnTo>
                  <a:lnTo>
                    <a:pt x="0" y="120"/>
                  </a:lnTo>
                  <a:lnTo>
                    <a:pt x="0" y="114"/>
                  </a:lnTo>
                  <a:lnTo>
                    <a:pt x="0" y="106"/>
                  </a:lnTo>
                  <a:lnTo>
                    <a:pt x="0" y="102"/>
                  </a:lnTo>
                  <a:lnTo>
                    <a:pt x="0" y="100"/>
                  </a:lnTo>
                  <a:lnTo>
                    <a:pt x="0" y="96"/>
                  </a:lnTo>
                  <a:lnTo>
                    <a:pt x="0" y="94"/>
                  </a:lnTo>
                  <a:lnTo>
                    <a:pt x="0" y="88"/>
                  </a:lnTo>
                  <a:lnTo>
                    <a:pt x="0" y="88"/>
                  </a:lnTo>
                  <a:lnTo>
                    <a:pt x="0" y="72"/>
                  </a:lnTo>
                  <a:lnTo>
                    <a:pt x="0" y="66"/>
                  </a:lnTo>
                  <a:lnTo>
                    <a:pt x="0" y="54"/>
                  </a:lnTo>
                  <a:lnTo>
                    <a:pt x="0" y="50"/>
                  </a:lnTo>
                  <a:lnTo>
                    <a:pt x="0" y="48"/>
                  </a:lnTo>
                  <a:lnTo>
                    <a:pt x="0" y="44"/>
                  </a:lnTo>
                  <a:lnTo>
                    <a:pt x="0" y="42"/>
                  </a:lnTo>
                  <a:lnTo>
                    <a:pt x="0" y="40"/>
                  </a:lnTo>
                  <a:lnTo>
                    <a:pt x="0" y="40"/>
                  </a:lnTo>
                  <a:lnTo>
                    <a:pt x="0" y="32"/>
                  </a:lnTo>
                  <a:lnTo>
                    <a:pt x="0" y="26"/>
                  </a:lnTo>
                  <a:lnTo>
                    <a:pt x="0" y="22"/>
                  </a:lnTo>
                  <a:lnTo>
                    <a:pt x="0" y="18"/>
                  </a:lnTo>
                  <a:lnTo>
                    <a:pt x="0" y="0"/>
                  </a:lnTo>
                  <a:lnTo>
                    <a:pt x="12" y="0"/>
                  </a:lnTo>
                  <a:lnTo>
                    <a:pt x="22" y="0"/>
                  </a:lnTo>
                  <a:lnTo>
                    <a:pt x="28" y="0"/>
                  </a:lnTo>
                  <a:lnTo>
                    <a:pt x="122" y="0"/>
                  </a:lnTo>
                  <a:lnTo>
                    <a:pt x="144" y="0"/>
                  </a:lnTo>
                  <a:lnTo>
                    <a:pt x="260" y="0"/>
                  </a:lnTo>
                  <a:lnTo>
                    <a:pt x="278" y="0"/>
                  </a:lnTo>
                  <a:lnTo>
                    <a:pt x="27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3" name="Freeform 71"/>
            <p:cNvSpPr>
              <a:spLocks/>
            </p:cNvSpPr>
            <p:nvPr/>
          </p:nvSpPr>
          <p:spPr bwMode="auto">
            <a:xfrm>
              <a:off x="2270125" y="2511425"/>
              <a:ext cx="342900" cy="366713"/>
            </a:xfrm>
            <a:custGeom>
              <a:avLst/>
              <a:gdLst>
                <a:gd name="T0" fmla="*/ 202 w 216"/>
                <a:gd name="T1" fmla="*/ 38 h 231"/>
                <a:gd name="T2" fmla="*/ 202 w 216"/>
                <a:gd name="T3" fmla="*/ 46 h 231"/>
                <a:gd name="T4" fmla="*/ 204 w 216"/>
                <a:gd name="T5" fmla="*/ 78 h 231"/>
                <a:gd name="T6" fmla="*/ 204 w 216"/>
                <a:gd name="T7" fmla="*/ 94 h 231"/>
                <a:gd name="T8" fmla="*/ 204 w 216"/>
                <a:gd name="T9" fmla="*/ 124 h 231"/>
                <a:gd name="T10" fmla="*/ 204 w 216"/>
                <a:gd name="T11" fmla="*/ 140 h 231"/>
                <a:gd name="T12" fmla="*/ 204 w 216"/>
                <a:gd name="T13" fmla="*/ 184 h 231"/>
                <a:gd name="T14" fmla="*/ 216 w 216"/>
                <a:gd name="T15" fmla="*/ 202 h 231"/>
                <a:gd name="T16" fmla="*/ 210 w 216"/>
                <a:gd name="T17" fmla="*/ 222 h 231"/>
                <a:gd name="T18" fmla="*/ 196 w 216"/>
                <a:gd name="T19" fmla="*/ 226 h 231"/>
                <a:gd name="T20" fmla="*/ 182 w 216"/>
                <a:gd name="T21" fmla="*/ 226 h 231"/>
                <a:gd name="T22" fmla="*/ 168 w 216"/>
                <a:gd name="T23" fmla="*/ 216 h 231"/>
                <a:gd name="T24" fmla="*/ 160 w 216"/>
                <a:gd name="T25" fmla="*/ 214 h 231"/>
                <a:gd name="T26" fmla="*/ 152 w 216"/>
                <a:gd name="T27" fmla="*/ 208 h 231"/>
                <a:gd name="T28" fmla="*/ 148 w 216"/>
                <a:gd name="T29" fmla="*/ 202 h 231"/>
                <a:gd name="T30" fmla="*/ 138 w 216"/>
                <a:gd name="T31" fmla="*/ 200 h 231"/>
                <a:gd name="T32" fmla="*/ 132 w 216"/>
                <a:gd name="T33" fmla="*/ 188 h 231"/>
                <a:gd name="T34" fmla="*/ 128 w 216"/>
                <a:gd name="T35" fmla="*/ 184 h 231"/>
                <a:gd name="T36" fmla="*/ 124 w 216"/>
                <a:gd name="T37" fmla="*/ 172 h 231"/>
                <a:gd name="T38" fmla="*/ 112 w 216"/>
                <a:gd name="T39" fmla="*/ 160 h 231"/>
                <a:gd name="T40" fmla="*/ 108 w 216"/>
                <a:gd name="T41" fmla="*/ 150 h 231"/>
                <a:gd name="T42" fmla="*/ 106 w 216"/>
                <a:gd name="T43" fmla="*/ 138 h 231"/>
                <a:gd name="T44" fmla="*/ 100 w 216"/>
                <a:gd name="T45" fmla="*/ 128 h 231"/>
                <a:gd name="T46" fmla="*/ 94 w 216"/>
                <a:gd name="T47" fmla="*/ 120 h 231"/>
                <a:gd name="T48" fmla="*/ 90 w 216"/>
                <a:gd name="T49" fmla="*/ 112 h 231"/>
                <a:gd name="T50" fmla="*/ 84 w 216"/>
                <a:gd name="T51" fmla="*/ 106 h 231"/>
                <a:gd name="T52" fmla="*/ 80 w 216"/>
                <a:gd name="T53" fmla="*/ 100 h 231"/>
                <a:gd name="T54" fmla="*/ 74 w 216"/>
                <a:gd name="T55" fmla="*/ 94 h 231"/>
                <a:gd name="T56" fmla="*/ 64 w 216"/>
                <a:gd name="T57" fmla="*/ 92 h 231"/>
                <a:gd name="T58" fmla="*/ 58 w 216"/>
                <a:gd name="T59" fmla="*/ 90 h 231"/>
                <a:gd name="T60" fmla="*/ 50 w 216"/>
                <a:gd name="T61" fmla="*/ 94 h 231"/>
                <a:gd name="T62" fmla="*/ 42 w 216"/>
                <a:gd name="T63" fmla="*/ 88 h 231"/>
                <a:gd name="T64" fmla="*/ 36 w 216"/>
                <a:gd name="T65" fmla="*/ 84 h 231"/>
                <a:gd name="T66" fmla="*/ 32 w 216"/>
                <a:gd name="T67" fmla="*/ 76 h 231"/>
                <a:gd name="T68" fmla="*/ 22 w 216"/>
                <a:gd name="T69" fmla="*/ 76 h 231"/>
                <a:gd name="T70" fmla="*/ 16 w 216"/>
                <a:gd name="T71" fmla="*/ 70 h 231"/>
                <a:gd name="T72" fmla="*/ 10 w 216"/>
                <a:gd name="T73" fmla="*/ 64 h 231"/>
                <a:gd name="T74" fmla="*/ 10 w 216"/>
                <a:gd name="T75" fmla="*/ 58 h 231"/>
                <a:gd name="T76" fmla="*/ 2 w 216"/>
                <a:gd name="T77" fmla="*/ 50 h 231"/>
                <a:gd name="T78" fmla="*/ 6 w 216"/>
                <a:gd name="T79" fmla="*/ 44 h 231"/>
                <a:gd name="T80" fmla="*/ 0 w 216"/>
                <a:gd name="T81" fmla="*/ 40 h 231"/>
                <a:gd name="T82" fmla="*/ 6 w 216"/>
                <a:gd name="T83" fmla="*/ 36 h 231"/>
                <a:gd name="T84" fmla="*/ 8 w 216"/>
                <a:gd name="T85" fmla="*/ 30 h 231"/>
                <a:gd name="T86" fmla="*/ 8 w 216"/>
                <a:gd name="T87" fmla="*/ 26 h 231"/>
                <a:gd name="T88" fmla="*/ 10 w 216"/>
                <a:gd name="T89" fmla="*/ 18 h 231"/>
                <a:gd name="T90" fmla="*/ 8 w 216"/>
                <a:gd name="T91" fmla="*/ 14 h 231"/>
                <a:gd name="T92" fmla="*/ 2 w 216"/>
                <a:gd name="T93" fmla="*/ 10 h 231"/>
                <a:gd name="T94" fmla="*/ 6 w 216"/>
                <a:gd name="T95" fmla="*/ 4 h 231"/>
                <a:gd name="T96" fmla="*/ 12 w 216"/>
                <a:gd name="T97" fmla="*/ 0 h 231"/>
                <a:gd name="T98" fmla="*/ 62 w 216"/>
                <a:gd name="T99" fmla="*/ 0 h 231"/>
                <a:gd name="T100" fmla="*/ 128 w 216"/>
                <a:gd name="T101" fmla="*/ 0 h 231"/>
                <a:gd name="T102" fmla="*/ 200 w 216"/>
                <a:gd name="T103" fmla="*/ 0 h 231"/>
                <a:gd name="T104" fmla="*/ 202 w 216"/>
                <a:gd name="T105"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231">
                  <a:moveTo>
                    <a:pt x="202" y="12"/>
                  </a:moveTo>
                  <a:lnTo>
                    <a:pt x="202" y="16"/>
                  </a:lnTo>
                  <a:lnTo>
                    <a:pt x="202" y="26"/>
                  </a:lnTo>
                  <a:lnTo>
                    <a:pt x="202" y="36"/>
                  </a:lnTo>
                  <a:lnTo>
                    <a:pt x="202" y="38"/>
                  </a:lnTo>
                  <a:lnTo>
                    <a:pt x="202" y="40"/>
                  </a:lnTo>
                  <a:lnTo>
                    <a:pt x="202" y="40"/>
                  </a:lnTo>
                  <a:lnTo>
                    <a:pt x="202" y="42"/>
                  </a:lnTo>
                  <a:lnTo>
                    <a:pt x="202" y="44"/>
                  </a:lnTo>
                  <a:lnTo>
                    <a:pt x="202" y="46"/>
                  </a:lnTo>
                  <a:lnTo>
                    <a:pt x="204" y="54"/>
                  </a:lnTo>
                  <a:lnTo>
                    <a:pt x="204" y="56"/>
                  </a:lnTo>
                  <a:lnTo>
                    <a:pt x="204" y="64"/>
                  </a:lnTo>
                  <a:lnTo>
                    <a:pt x="204" y="76"/>
                  </a:lnTo>
                  <a:lnTo>
                    <a:pt x="204" y="78"/>
                  </a:lnTo>
                  <a:lnTo>
                    <a:pt x="204" y="82"/>
                  </a:lnTo>
                  <a:lnTo>
                    <a:pt x="204" y="86"/>
                  </a:lnTo>
                  <a:lnTo>
                    <a:pt x="204" y="88"/>
                  </a:lnTo>
                  <a:lnTo>
                    <a:pt x="204" y="90"/>
                  </a:lnTo>
                  <a:lnTo>
                    <a:pt x="204" y="94"/>
                  </a:lnTo>
                  <a:lnTo>
                    <a:pt x="204" y="108"/>
                  </a:lnTo>
                  <a:lnTo>
                    <a:pt x="204" y="112"/>
                  </a:lnTo>
                  <a:lnTo>
                    <a:pt x="204" y="118"/>
                  </a:lnTo>
                  <a:lnTo>
                    <a:pt x="204" y="120"/>
                  </a:lnTo>
                  <a:lnTo>
                    <a:pt x="204" y="124"/>
                  </a:lnTo>
                  <a:lnTo>
                    <a:pt x="204" y="126"/>
                  </a:lnTo>
                  <a:lnTo>
                    <a:pt x="204" y="132"/>
                  </a:lnTo>
                  <a:lnTo>
                    <a:pt x="204" y="136"/>
                  </a:lnTo>
                  <a:lnTo>
                    <a:pt x="204" y="138"/>
                  </a:lnTo>
                  <a:lnTo>
                    <a:pt x="204" y="140"/>
                  </a:lnTo>
                  <a:lnTo>
                    <a:pt x="204" y="146"/>
                  </a:lnTo>
                  <a:lnTo>
                    <a:pt x="204" y="156"/>
                  </a:lnTo>
                  <a:lnTo>
                    <a:pt x="204" y="162"/>
                  </a:lnTo>
                  <a:lnTo>
                    <a:pt x="204" y="182"/>
                  </a:lnTo>
                  <a:lnTo>
                    <a:pt x="204" y="184"/>
                  </a:lnTo>
                  <a:lnTo>
                    <a:pt x="204" y="186"/>
                  </a:lnTo>
                  <a:lnTo>
                    <a:pt x="204" y="194"/>
                  </a:lnTo>
                  <a:lnTo>
                    <a:pt x="214" y="194"/>
                  </a:lnTo>
                  <a:lnTo>
                    <a:pt x="216" y="194"/>
                  </a:lnTo>
                  <a:lnTo>
                    <a:pt x="216" y="202"/>
                  </a:lnTo>
                  <a:lnTo>
                    <a:pt x="216" y="212"/>
                  </a:lnTo>
                  <a:lnTo>
                    <a:pt x="216" y="214"/>
                  </a:lnTo>
                  <a:lnTo>
                    <a:pt x="216" y="216"/>
                  </a:lnTo>
                  <a:lnTo>
                    <a:pt x="212" y="222"/>
                  </a:lnTo>
                  <a:lnTo>
                    <a:pt x="210" y="222"/>
                  </a:lnTo>
                  <a:lnTo>
                    <a:pt x="208" y="224"/>
                  </a:lnTo>
                  <a:lnTo>
                    <a:pt x="204" y="228"/>
                  </a:lnTo>
                  <a:lnTo>
                    <a:pt x="202" y="231"/>
                  </a:lnTo>
                  <a:lnTo>
                    <a:pt x="202" y="228"/>
                  </a:lnTo>
                  <a:lnTo>
                    <a:pt x="196" y="226"/>
                  </a:lnTo>
                  <a:lnTo>
                    <a:pt x="194" y="226"/>
                  </a:lnTo>
                  <a:lnTo>
                    <a:pt x="190" y="226"/>
                  </a:lnTo>
                  <a:lnTo>
                    <a:pt x="188" y="226"/>
                  </a:lnTo>
                  <a:lnTo>
                    <a:pt x="184" y="226"/>
                  </a:lnTo>
                  <a:lnTo>
                    <a:pt x="182" y="226"/>
                  </a:lnTo>
                  <a:lnTo>
                    <a:pt x="178" y="226"/>
                  </a:lnTo>
                  <a:lnTo>
                    <a:pt x="176" y="224"/>
                  </a:lnTo>
                  <a:lnTo>
                    <a:pt x="172" y="218"/>
                  </a:lnTo>
                  <a:lnTo>
                    <a:pt x="170" y="216"/>
                  </a:lnTo>
                  <a:lnTo>
                    <a:pt x="168" y="216"/>
                  </a:lnTo>
                  <a:lnTo>
                    <a:pt x="166" y="216"/>
                  </a:lnTo>
                  <a:lnTo>
                    <a:pt x="164" y="216"/>
                  </a:lnTo>
                  <a:lnTo>
                    <a:pt x="162" y="216"/>
                  </a:lnTo>
                  <a:lnTo>
                    <a:pt x="160" y="216"/>
                  </a:lnTo>
                  <a:lnTo>
                    <a:pt x="160" y="214"/>
                  </a:lnTo>
                  <a:lnTo>
                    <a:pt x="156" y="212"/>
                  </a:lnTo>
                  <a:lnTo>
                    <a:pt x="154" y="212"/>
                  </a:lnTo>
                  <a:lnTo>
                    <a:pt x="154" y="210"/>
                  </a:lnTo>
                  <a:lnTo>
                    <a:pt x="154" y="210"/>
                  </a:lnTo>
                  <a:lnTo>
                    <a:pt x="152" y="208"/>
                  </a:lnTo>
                  <a:lnTo>
                    <a:pt x="152" y="206"/>
                  </a:lnTo>
                  <a:lnTo>
                    <a:pt x="150" y="206"/>
                  </a:lnTo>
                  <a:lnTo>
                    <a:pt x="150" y="204"/>
                  </a:lnTo>
                  <a:lnTo>
                    <a:pt x="148" y="204"/>
                  </a:lnTo>
                  <a:lnTo>
                    <a:pt x="148" y="202"/>
                  </a:lnTo>
                  <a:lnTo>
                    <a:pt x="146" y="202"/>
                  </a:lnTo>
                  <a:lnTo>
                    <a:pt x="144" y="202"/>
                  </a:lnTo>
                  <a:lnTo>
                    <a:pt x="142" y="202"/>
                  </a:lnTo>
                  <a:lnTo>
                    <a:pt x="140" y="200"/>
                  </a:lnTo>
                  <a:lnTo>
                    <a:pt x="138" y="200"/>
                  </a:lnTo>
                  <a:lnTo>
                    <a:pt x="138" y="198"/>
                  </a:lnTo>
                  <a:lnTo>
                    <a:pt x="136" y="198"/>
                  </a:lnTo>
                  <a:lnTo>
                    <a:pt x="134" y="194"/>
                  </a:lnTo>
                  <a:lnTo>
                    <a:pt x="134" y="192"/>
                  </a:lnTo>
                  <a:lnTo>
                    <a:pt x="132" y="188"/>
                  </a:lnTo>
                  <a:lnTo>
                    <a:pt x="132" y="186"/>
                  </a:lnTo>
                  <a:lnTo>
                    <a:pt x="132" y="184"/>
                  </a:lnTo>
                  <a:lnTo>
                    <a:pt x="130" y="184"/>
                  </a:lnTo>
                  <a:lnTo>
                    <a:pt x="130" y="184"/>
                  </a:lnTo>
                  <a:lnTo>
                    <a:pt x="128" y="184"/>
                  </a:lnTo>
                  <a:lnTo>
                    <a:pt x="128" y="182"/>
                  </a:lnTo>
                  <a:lnTo>
                    <a:pt x="126" y="178"/>
                  </a:lnTo>
                  <a:lnTo>
                    <a:pt x="126" y="174"/>
                  </a:lnTo>
                  <a:lnTo>
                    <a:pt x="126" y="172"/>
                  </a:lnTo>
                  <a:lnTo>
                    <a:pt x="124" y="172"/>
                  </a:lnTo>
                  <a:lnTo>
                    <a:pt x="124" y="170"/>
                  </a:lnTo>
                  <a:lnTo>
                    <a:pt x="122" y="170"/>
                  </a:lnTo>
                  <a:lnTo>
                    <a:pt x="118" y="166"/>
                  </a:lnTo>
                  <a:lnTo>
                    <a:pt x="114" y="164"/>
                  </a:lnTo>
                  <a:lnTo>
                    <a:pt x="112" y="160"/>
                  </a:lnTo>
                  <a:lnTo>
                    <a:pt x="112" y="158"/>
                  </a:lnTo>
                  <a:lnTo>
                    <a:pt x="112" y="154"/>
                  </a:lnTo>
                  <a:lnTo>
                    <a:pt x="110" y="154"/>
                  </a:lnTo>
                  <a:lnTo>
                    <a:pt x="110" y="152"/>
                  </a:lnTo>
                  <a:lnTo>
                    <a:pt x="108" y="150"/>
                  </a:lnTo>
                  <a:lnTo>
                    <a:pt x="108" y="146"/>
                  </a:lnTo>
                  <a:lnTo>
                    <a:pt x="106" y="144"/>
                  </a:lnTo>
                  <a:lnTo>
                    <a:pt x="106" y="142"/>
                  </a:lnTo>
                  <a:lnTo>
                    <a:pt x="106" y="140"/>
                  </a:lnTo>
                  <a:lnTo>
                    <a:pt x="106" y="138"/>
                  </a:lnTo>
                  <a:lnTo>
                    <a:pt x="104" y="134"/>
                  </a:lnTo>
                  <a:lnTo>
                    <a:pt x="102" y="134"/>
                  </a:lnTo>
                  <a:lnTo>
                    <a:pt x="100" y="132"/>
                  </a:lnTo>
                  <a:lnTo>
                    <a:pt x="100" y="130"/>
                  </a:lnTo>
                  <a:lnTo>
                    <a:pt x="100" y="128"/>
                  </a:lnTo>
                  <a:lnTo>
                    <a:pt x="98" y="128"/>
                  </a:lnTo>
                  <a:lnTo>
                    <a:pt x="98" y="126"/>
                  </a:lnTo>
                  <a:lnTo>
                    <a:pt x="96" y="122"/>
                  </a:lnTo>
                  <a:lnTo>
                    <a:pt x="96" y="120"/>
                  </a:lnTo>
                  <a:lnTo>
                    <a:pt x="94" y="120"/>
                  </a:lnTo>
                  <a:lnTo>
                    <a:pt x="94" y="116"/>
                  </a:lnTo>
                  <a:lnTo>
                    <a:pt x="94" y="114"/>
                  </a:lnTo>
                  <a:lnTo>
                    <a:pt x="92" y="114"/>
                  </a:lnTo>
                  <a:lnTo>
                    <a:pt x="92" y="112"/>
                  </a:lnTo>
                  <a:lnTo>
                    <a:pt x="90" y="112"/>
                  </a:lnTo>
                  <a:lnTo>
                    <a:pt x="90" y="110"/>
                  </a:lnTo>
                  <a:lnTo>
                    <a:pt x="88" y="110"/>
                  </a:lnTo>
                  <a:lnTo>
                    <a:pt x="86" y="108"/>
                  </a:lnTo>
                  <a:lnTo>
                    <a:pt x="84" y="108"/>
                  </a:lnTo>
                  <a:lnTo>
                    <a:pt x="84" y="106"/>
                  </a:lnTo>
                  <a:lnTo>
                    <a:pt x="84" y="104"/>
                  </a:lnTo>
                  <a:lnTo>
                    <a:pt x="84" y="102"/>
                  </a:lnTo>
                  <a:lnTo>
                    <a:pt x="84" y="100"/>
                  </a:lnTo>
                  <a:lnTo>
                    <a:pt x="82" y="100"/>
                  </a:lnTo>
                  <a:lnTo>
                    <a:pt x="80" y="100"/>
                  </a:lnTo>
                  <a:lnTo>
                    <a:pt x="80" y="98"/>
                  </a:lnTo>
                  <a:lnTo>
                    <a:pt x="78" y="98"/>
                  </a:lnTo>
                  <a:lnTo>
                    <a:pt x="76" y="96"/>
                  </a:lnTo>
                  <a:lnTo>
                    <a:pt x="74" y="96"/>
                  </a:lnTo>
                  <a:lnTo>
                    <a:pt x="74" y="94"/>
                  </a:lnTo>
                  <a:lnTo>
                    <a:pt x="72" y="94"/>
                  </a:lnTo>
                  <a:lnTo>
                    <a:pt x="70" y="92"/>
                  </a:lnTo>
                  <a:lnTo>
                    <a:pt x="68" y="92"/>
                  </a:lnTo>
                  <a:lnTo>
                    <a:pt x="66" y="92"/>
                  </a:lnTo>
                  <a:lnTo>
                    <a:pt x="64" y="92"/>
                  </a:lnTo>
                  <a:lnTo>
                    <a:pt x="64" y="90"/>
                  </a:lnTo>
                  <a:lnTo>
                    <a:pt x="62" y="90"/>
                  </a:lnTo>
                  <a:lnTo>
                    <a:pt x="60" y="88"/>
                  </a:lnTo>
                  <a:lnTo>
                    <a:pt x="58" y="88"/>
                  </a:lnTo>
                  <a:lnTo>
                    <a:pt x="58" y="90"/>
                  </a:lnTo>
                  <a:lnTo>
                    <a:pt x="56" y="90"/>
                  </a:lnTo>
                  <a:lnTo>
                    <a:pt x="56" y="92"/>
                  </a:lnTo>
                  <a:lnTo>
                    <a:pt x="54" y="92"/>
                  </a:lnTo>
                  <a:lnTo>
                    <a:pt x="54" y="94"/>
                  </a:lnTo>
                  <a:lnTo>
                    <a:pt x="50" y="94"/>
                  </a:lnTo>
                  <a:lnTo>
                    <a:pt x="48" y="94"/>
                  </a:lnTo>
                  <a:lnTo>
                    <a:pt x="46" y="92"/>
                  </a:lnTo>
                  <a:lnTo>
                    <a:pt x="44" y="90"/>
                  </a:lnTo>
                  <a:lnTo>
                    <a:pt x="42" y="90"/>
                  </a:lnTo>
                  <a:lnTo>
                    <a:pt x="42" y="88"/>
                  </a:lnTo>
                  <a:lnTo>
                    <a:pt x="42" y="88"/>
                  </a:lnTo>
                  <a:lnTo>
                    <a:pt x="40" y="88"/>
                  </a:lnTo>
                  <a:lnTo>
                    <a:pt x="40" y="86"/>
                  </a:lnTo>
                  <a:lnTo>
                    <a:pt x="38" y="86"/>
                  </a:lnTo>
                  <a:lnTo>
                    <a:pt x="36" y="84"/>
                  </a:lnTo>
                  <a:lnTo>
                    <a:pt x="36" y="82"/>
                  </a:lnTo>
                  <a:lnTo>
                    <a:pt x="36" y="80"/>
                  </a:lnTo>
                  <a:lnTo>
                    <a:pt x="34" y="80"/>
                  </a:lnTo>
                  <a:lnTo>
                    <a:pt x="34" y="78"/>
                  </a:lnTo>
                  <a:lnTo>
                    <a:pt x="32" y="76"/>
                  </a:lnTo>
                  <a:lnTo>
                    <a:pt x="32" y="78"/>
                  </a:lnTo>
                  <a:lnTo>
                    <a:pt x="30" y="76"/>
                  </a:lnTo>
                  <a:lnTo>
                    <a:pt x="28" y="76"/>
                  </a:lnTo>
                  <a:lnTo>
                    <a:pt x="24" y="76"/>
                  </a:lnTo>
                  <a:lnTo>
                    <a:pt x="22" y="76"/>
                  </a:lnTo>
                  <a:lnTo>
                    <a:pt x="20" y="76"/>
                  </a:lnTo>
                  <a:lnTo>
                    <a:pt x="20" y="74"/>
                  </a:lnTo>
                  <a:lnTo>
                    <a:pt x="18" y="72"/>
                  </a:lnTo>
                  <a:lnTo>
                    <a:pt x="16" y="72"/>
                  </a:lnTo>
                  <a:lnTo>
                    <a:pt x="16" y="70"/>
                  </a:lnTo>
                  <a:lnTo>
                    <a:pt x="14" y="68"/>
                  </a:lnTo>
                  <a:lnTo>
                    <a:pt x="12" y="68"/>
                  </a:lnTo>
                  <a:lnTo>
                    <a:pt x="12" y="66"/>
                  </a:lnTo>
                  <a:lnTo>
                    <a:pt x="10" y="66"/>
                  </a:lnTo>
                  <a:lnTo>
                    <a:pt x="10" y="64"/>
                  </a:lnTo>
                  <a:lnTo>
                    <a:pt x="10" y="62"/>
                  </a:lnTo>
                  <a:lnTo>
                    <a:pt x="12" y="60"/>
                  </a:lnTo>
                  <a:lnTo>
                    <a:pt x="10" y="60"/>
                  </a:lnTo>
                  <a:lnTo>
                    <a:pt x="10" y="58"/>
                  </a:lnTo>
                  <a:lnTo>
                    <a:pt x="10" y="58"/>
                  </a:lnTo>
                  <a:lnTo>
                    <a:pt x="8" y="56"/>
                  </a:lnTo>
                  <a:lnTo>
                    <a:pt x="6" y="54"/>
                  </a:lnTo>
                  <a:lnTo>
                    <a:pt x="6" y="52"/>
                  </a:lnTo>
                  <a:lnTo>
                    <a:pt x="4" y="52"/>
                  </a:lnTo>
                  <a:lnTo>
                    <a:pt x="2" y="50"/>
                  </a:lnTo>
                  <a:lnTo>
                    <a:pt x="2" y="48"/>
                  </a:lnTo>
                  <a:lnTo>
                    <a:pt x="4" y="48"/>
                  </a:lnTo>
                  <a:lnTo>
                    <a:pt x="4" y="46"/>
                  </a:lnTo>
                  <a:lnTo>
                    <a:pt x="4" y="44"/>
                  </a:lnTo>
                  <a:lnTo>
                    <a:pt x="6" y="44"/>
                  </a:lnTo>
                  <a:lnTo>
                    <a:pt x="4" y="42"/>
                  </a:lnTo>
                  <a:lnTo>
                    <a:pt x="2" y="42"/>
                  </a:lnTo>
                  <a:lnTo>
                    <a:pt x="2" y="40"/>
                  </a:lnTo>
                  <a:lnTo>
                    <a:pt x="0" y="40"/>
                  </a:lnTo>
                  <a:lnTo>
                    <a:pt x="0" y="40"/>
                  </a:lnTo>
                  <a:lnTo>
                    <a:pt x="0" y="38"/>
                  </a:lnTo>
                  <a:lnTo>
                    <a:pt x="2" y="38"/>
                  </a:lnTo>
                  <a:lnTo>
                    <a:pt x="2" y="36"/>
                  </a:lnTo>
                  <a:lnTo>
                    <a:pt x="4" y="36"/>
                  </a:lnTo>
                  <a:lnTo>
                    <a:pt x="6" y="36"/>
                  </a:lnTo>
                  <a:lnTo>
                    <a:pt x="6" y="34"/>
                  </a:lnTo>
                  <a:lnTo>
                    <a:pt x="8" y="34"/>
                  </a:lnTo>
                  <a:lnTo>
                    <a:pt x="8" y="32"/>
                  </a:lnTo>
                  <a:lnTo>
                    <a:pt x="10" y="32"/>
                  </a:lnTo>
                  <a:lnTo>
                    <a:pt x="8" y="30"/>
                  </a:lnTo>
                  <a:lnTo>
                    <a:pt x="6" y="30"/>
                  </a:lnTo>
                  <a:lnTo>
                    <a:pt x="4" y="30"/>
                  </a:lnTo>
                  <a:lnTo>
                    <a:pt x="6" y="28"/>
                  </a:lnTo>
                  <a:lnTo>
                    <a:pt x="6" y="26"/>
                  </a:lnTo>
                  <a:lnTo>
                    <a:pt x="8" y="26"/>
                  </a:lnTo>
                  <a:lnTo>
                    <a:pt x="8" y="24"/>
                  </a:lnTo>
                  <a:lnTo>
                    <a:pt x="6" y="22"/>
                  </a:lnTo>
                  <a:lnTo>
                    <a:pt x="8" y="22"/>
                  </a:lnTo>
                  <a:lnTo>
                    <a:pt x="10" y="20"/>
                  </a:lnTo>
                  <a:lnTo>
                    <a:pt x="10" y="18"/>
                  </a:lnTo>
                  <a:lnTo>
                    <a:pt x="8" y="18"/>
                  </a:lnTo>
                  <a:lnTo>
                    <a:pt x="6" y="18"/>
                  </a:lnTo>
                  <a:lnTo>
                    <a:pt x="6" y="16"/>
                  </a:lnTo>
                  <a:lnTo>
                    <a:pt x="8" y="16"/>
                  </a:lnTo>
                  <a:lnTo>
                    <a:pt x="8" y="14"/>
                  </a:lnTo>
                  <a:lnTo>
                    <a:pt x="8" y="12"/>
                  </a:lnTo>
                  <a:lnTo>
                    <a:pt x="6" y="12"/>
                  </a:lnTo>
                  <a:lnTo>
                    <a:pt x="4" y="12"/>
                  </a:lnTo>
                  <a:lnTo>
                    <a:pt x="4" y="10"/>
                  </a:lnTo>
                  <a:lnTo>
                    <a:pt x="2" y="10"/>
                  </a:lnTo>
                  <a:lnTo>
                    <a:pt x="2" y="8"/>
                  </a:lnTo>
                  <a:lnTo>
                    <a:pt x="2" y="6"/>
                  </a:lnTo>
                  <a:lnTo>
                    <a:pt x="4" y="6"/>
                  </a:lnTo>
                  <a:lnTo>
                    <a:pt x="4" y="4"/>
                  </a:lnTo>
                  <a:lnTo>
                    <a:pt x="6" y="4"/>
                  </a:lnTo>
                  <a:lnTo>
                    <a:pt x="8" y="4"/>
                  </a:lnTo>
                  <a:lnTo>
                    <a:pt x="8" y="2"/>
                  </a:lnTo>
                  <a:lnTo>
                    <a:pt x="8" y="0"/>
                  </a:lnTo>
                  <a:lnTo>
                    <a:pt x="10" y="0"/>
                  </a:lnTo>
                  <a:lnTo>
                    <a:pt x="12" y="0"/>
                  </a:lnTo>
                  <a:lnTo>
                    <a:pt x="18" y="0"/>
                  </a:lnTo>
                  <a:lnTo>
                    <a:pt x="36" y="0"/>
                  </a:lnTo>
                  <a:lnTo>
                    <a:pt x="42" y="0"/>
                  </a:lnTo>
                  <a:lnTo>
                    <a:pt x="44" y="0"/>
                  </a:lnTo>
                  <a:lnTo>
                    <a:pt x="62" y="0"/>
                  </a:lnTo>
                  <a:lnTo>
                    <a:pt x="82" y="0"/>
                  </a:lnTo>
                  <a:lnTo>
                    <a:pt x="84" y="0"/>
                  </a:lnTo>
                  <a:lnTo>
                    <a:pt x="102" y="0"/>
                  </a:lnTo>
                  <a:lnTo>
                    <a:pt x="104" y="0"/>
                  </a:lnTo>
                  <a:lnTo>
                    <a:pt x="128" y="0"/>
                  </a:lnTo>
                  <a:lnTo>
                    <a:pt x="130" y="0"/>
                  </a:lnTo>
                  <a:lnTo>
                    <a:pt x="132" y="0"/>
                  </a:lnTo>
                  <a:lnTo>
                    <a:pt x="138" y="0"/>
                  </a:lnTo>
                  <a:lnTo>
                    <a:pt x="140" y="0"/>
                  </a:lnTo>
                  <a:lnTo>
                    <a:pt x="200" y="0"/>
                  </a:lnTo>
                  <a:lnTo>
                    <a:pt x="202" y="0"/>
                  </a:lnTo>
                  <a:lnTo>
                    <a:pt x="202" y="0"/>
                  </a:lnTo>
                  <a:lnTo>
                    <a:pt x="202" y="2"/>
                  </a:lnTo>
                  <a:lnTo>
                    <a:pt x="202" y="10"/>
                  </a:lnTo>
                  <a:lnTo>
                    <a:pt x="202" y="1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4" name="Freeform 113"/>
            <p:cNvSpPr>
              <a:spLocks/>
            </p:cNvSpPr>
            <p:nvPr/>
          </p:nvSpPr>
          <p:spPr bwMode="auto">
            <a:xfrm>
              <a:off x="2590800" y="2511425"/>
              <a:ext cx="546100" cy="808037"/>
            </a:xfrm>
            <a:custGeom>
              <a:avLst/>
              <a:gdLst>
                <a:gd name="T0" fmla="*/ 342 w 344"/>
                <a:gd name="T1" fmla="*/ 40 h 509"/>
                <a:gd name="T2" fmla="*/ 342 w 344"/>
                <a:gd name="T3" fmla="*/ 72 h 509"/>
                <a:gd name="T4" fmla="*/ 342 w 344"/>
                <a:gd name="T5" fmla="*/ 106 h 509"/>
                <a:gd name="T6" fmla="*/ 344 w 344"/>
                <a:gd name="T7" fmla="*/ 180 h 509"/>
                <a:gd name="T8" fmla="*/ 344 w 344"/>
                <a:gd name="T9" fmla="*/ 241 h 509"/>
                <a:gd name="T10" fmla="*/ 344 w 344"/>
                <a:gd name="T11" fmla="*/ 273 h 509"/>
                <a:gd name="T12" fmla="*/ 344 w 344"/>
                <a:gd name="T13" fmla="*/ 301 h 509"/>
                <a:gd name="T14" fmla="*/ 342 w 344"/>
                <a:gd name="T15" fmla="*/ 369 h 509"/>
                <a:gd name="T16" fmla="*/ 342 w 344"/>
                <a:gd name="T17" fmla="*/ 443 h 509"/>
                <a:gd name="T18" fmla="*/ 342 w 344"/>
                <a:gd name="T19" fmla="*/ 467 h 509"/>
                <a:gd name="T20" fmla="*/ 342 w 344"/>
                <a:gd name="T21" fmla="*/ 493 h 509"/>
                <a:gd name="T22" fmla="*/ 322 w 344"/>
                <a:gd name="T23" fmla="*/ 509 h 509"/>
                <a:gd name="T24" fmla="*/ 318 w 344"/>
                <a:gd name="T25" fmla="*/ 495 h 509"/>
                <a:gd name="T26" fmla="*/ 308 w 344"/>
                <a:gd name="T27" fmla="*/ 489 h 509"/>
                <a:gd name="T28" fmla="*/ 300 w 344"/>
                <a:gd name="T29" fmla="*/ 489 h 509"/>
                <a:gd name="T30" fmla="*/ 296 w 344"/>
                <a:gd name="T31" fmla="*/ 483 h 509"/>
                <a:gd name="T32" fmla="*/ 290 w 344"/>
                <a:gd name="T33" fmla="*/ 477 h 509"/>
                <a:gd name="T34" fmla="*/ 282 w 344"/>
                <a:gd name="T35" fmla="*/ 469 h 509"/>
                <a:gd name="T36" fmla="*/ 274 w 344"/>
                <a:gd name="T37" fmla="*/ 465 h 509"/>
                <a:gd name="T38" fmla="*/ 266 w 344"/>
                <a:gd name="T39" fmla="*/ 461 h 509"/>
                <a:gd name="T40" fmla="*/ 260 w 344"/>
                <a:gd name="T41" fmla="*/ 459 h 509"/>
                <a:gd name="T42" fmla="*/ 252 w 344"/>
                <a:gd name="T43" fmla="*/ 451 h 509"/>
                <a:gd name="T44" fmla="*/ 250 w 344"/>
                <a:gd name="T45" fmla="*/ 449 h 509"/>
                <a:gd name="T46" fmla="*/ 244 w 344"/>
                <a:gd name="T47" fmla="*/ 445 h 509"/>
                <a:gd name="T48" fmla="*/ 234 w 344"/>
                <a:gd name="T49" fmla="*/ 445 h 509"/>
                <a:gd name="T50" fmla="*/ 226 w 344"/>
                <a:gd name="T51" fmla="*/ 437 h 509"/>
                <a:gd name="T52" fmla="*/ 220 w 344"/>
                <a:gd name="T53" fmla="*/ 441 h 509"/>
                <a:gd name="T54" fmla="*/ 216 w 344"/>
                <a:gd name="T55" fmla="*/ 435 h 509"/>
                <a:gd name="T56" fmla="*/ 206 w 344"/>
                <a:gd name="T57" fmla="*/ 431 h 509"/>
                <a:gd name="T58" fmla="*/ 200 w 344"/>
                <a:gd name="T59" fmla="*/ 427 h 509"/>
                <a:gd name="T60" fmla="*/ 190 w 344"/>
                <a:gd name="T61" fmla="*/ 425 h 509"/>
                <a:gd name="T62" fmla="*/ 190 w 344"/>
                <a:gd name="T63" fmla="*/ 419 h 509"/>
                <a:gd name="T64" fmla="*/ 186 w 344"/>
                <a:gd name="T65" fmla="*/ 409 h 509"/>
                <a:gd name="T66" fmla="*/ 176 w 344"/>
                <a:gd name="T67" fmla="*/ 403 h 509"/>
                <a:gd name="T68" fmla="*/ 166 w 344"/>
                <a:gd name="T69" fmla="*/ 395 h 509"/>
                <a:gd name="T70" fmla="*/ 160 w 344"/>
                <a:gd name="T71" fmla="*/ 387 h 509"/>
                <a:gd name="T72" fmla="*/ 150 w 344"/>
                <a:gd name="T73" fmla="*/ 381 h 509"/>
                <a:gd name="T74" fmla="*/ 140 w 344"/>
                <a:gd name="T75" fmla="*/ 375 h 509"/>
                <a:gd name="T76" fmla="*/ 134 w 344"/>
                <a:gd name="T77" fmla="*/ 365 h 509"/>
                <a:gd name="T78" fmla="*/ 128 w 344"/>
                <a:gd name="T79" fmla="*/ 349 h 509"/>
                <a:gd name="T80" fmla="*/ 120 w 344"/>
                <a:gd name="T81" fmla="*/ 337 h 509"/>
                <a:gd name="T82" fmla="*/ 110 w 344"/>
                <a:gd name="T83" fmla="*/ 329 h 509"/>
                <a:gd name="T84" fmla="*/ 94 w 344"/>
                <a:gd name="T85" fmla="*/ 323 h 509"/>
                <a:gd name="T86" fmla="*/ 84 w 344"/>
                <a:gd name="T87" fmla="*/ 313 h 509"/>
                <a:gd name="T88" fmla="*/ 74 w 344"/>
                <a:gd name="T89" fmla="*/ 311 h 509"/>
                <a:gd name="T90" fmla="*/ 68 w 344"/>
                <a:gd name="T91" fmla="*/ 299 h 509"/>
                <a:gd name="T92" fmla="*/ 54 w 344"/>
                <a:gd name="T93" fmla="*/ 283 h 509"/>
                <a:gd name="T94" fmla="*/ 48 w 344"/>
                <a:gd name="T95" fmla="*/ 275 h 509"/>
                <a:gd name="T96" fmla="*/ 40 w 344"/>
                <a:gd name="T97" fmla="*/ 265 h 509"/>
                <a:gd name="T98" fmla="*/ 28 w 344"/>
                <a:gd name="T99" fmla="*/ 257 h 509"/>
                <a:gd name="T100" fmla="*/ 18 w 344"/>
                <a:gd name="T101" fmla="*/ 243 h 509"/>
                <a:gd name="T102" fmla="*/ 8 w 344"/>
                <a:gd name="T103" fmla="*/ 237 h 509"/>
                <a:gd name="T104" fmla="*/ 8 w 344"/>
                <a:gd name="T105" fmla="*/ 222 h 509"/>
                <a:gd name="T106" fmla="*/ 12 w 344"/>
                <a:gd name="T107" fmla="*/ 194 h 509"/>
                <a:gd name="T108" fmla="*/ 2 w 344"/>
                <a:gd name="T109" fmla="*/ 146 h 509"/>
                <a:gd name="T110" fmla="*/ 2 w 344"/>
                <a:gd name="T111" fmla="*/ 120 h 509"/>
                <a:gd name="T112" fmla="*/ 2 w 344"/>
                <a:gd name="T113" fmla="*/ 86 h 509"/>
                <a:gd name="T114" fmla="*/ 0 w 344"/>
                <a:gd name="T115" fmla="*/ 46 h 509"/>
                <a:gd name="T116" fmla="*/ 0 w 344"/>
                <a:gd name="T117" fmla="*/ 26 h 509"/>
                <a:gd name="T118" fmla="*/ 222 w 344"/>
                <a:gd name="T119"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4" h="509">
                  <a:moveTo>
                    <a:pt x="342" y="0"/>
                  </a:moveTo>
                  <a:lnTo>
                    <a:pt x="342" y="18"/>
                  </a:lnTo>
                  <a:lnTo>
                    <a:pt x="342" y="22"/>
                  </a:lnTo>
                  <a:lnTo>
                    <a:pt x="342" y="26"/>
                  </a:lnTo>
                  <a:lnTo>
                    <a:pt x="342" y="32"/>
                  </a:lnTo>
                  <a:lnTo>
                    <a:pt x="342" y="40"/>
                  </a:lnTo>
                  <a:lnTo>
                    <a:pt x="342" y="40"/>
                  </a:lnTo>
                  <a:lnTo>
                    <a:pt x="342" y="42"/>
                  </a:lnTo>
                  <a:lnTo>
                    <a:pt x="342" y="44"/>
                  </a:lnTo>
                  <a:lnTo>
                    <a:pt x="342" y="48"/>
                  </a:lnTo>
                  <a:lnTo>
                    <a:pt x="342" y="50"/>
                  </a:lnTo>
                  <a:lnTo>
                    <a:pt x="342" y="54"/>
                  </a:lnTo>
                  <a:lnTo>
                    <a:pt x="342" y="66"/>
                  </a:lnTo>
                  <a:lnTo>
                    <a:pt x="342" y="72"/>
                  </a:lnTo>
                  <a:lnTo>
                    <a:pt x="342" y="88"/>
                  </a:lnTo>
                  <a:lnTo>
                    <a:pt x="342" y="88"/>
                  </a:lnTo>
                  <a:lnTo>
                    <a:pt x="342" y="94"/>
                  </a:lnTo>
                  <a:lnTo>
                    <a:pt x="342" y="96"/>
                  </a:lnTo>
                  <a:lnTo>
                    <a:pt x="342" y="100"/>
                  </a:lnTo>
                  <a:lnTo>
                    <a:pt x="342" y="102"/>
                  </a:lnTo>
                  <a:lnTo>
                    <a:pt x="342" y="106"/>
                  </a:lnTo>
                  <a:lnTo>
                    <a:pt x="342" y="114"/>
                  </a:lnTo>
                  <a:lnTo>
                    <a:pt x="342" y="120"/>
                  </a:lnTo>
                  <a:lnTo>
                    <a:pt x="342" y="128"/>
                  </a:lnTo>
                  <a:lnTo>
                    <a:pt x="344" y="140"/>
                  </a:lnTo>
                  <a:lnTo>
                    <a:pt x="344" y="154"/>
                  </a:lnTo>
                  <a:lnTo>
                    <a:pt x="344" y="170"/>
                  </a:lnTo>
                  <a:lnTo>
                    <a:pt x="344" y="180"/>
                  </a:lnTo>
                  <a:lnTo>
                    <a:pt x="344" y="186"/>
                  </a:lnTo>
                  <a:lnTo>
                    <a:pt x="344" y="198"/>
                  </a:lnTo>
                  <a:lnTo>
                    <a:pt x="344" y="214"/>
                  </a:lnTo>
                  <a:lnTo>
                    <a:pt x="344" y="233"/>
                  </a:lnTo>
                  <a:lnTo>
                    <a:pt x="344" y="233"/>
                  </a:lnTo>
                  <a:lnTo>
                    <a:pt x="344" y="237"/>
                  </a:lnTo>
                  <a:lnTo>
                    <a:pt x="344" y="241"/>
                  </a:lnTo>
                  <a:lnTo>
                    <a:pt x="344" y="245"/>
                  </a:lnTo>
                  <a:lnTo>
                    <a:pt x="344" y="255"/>
                  </a:lnTo>
                  <a:lnTo>
                    <a:pt x="344" y="259"/>
                  </a:lnTo>
                  <a:lnTo>
                    <a:pt x="344" y="261"/>
                  </a:lnTo>
                  <a:lnTo>
                    <a:pt x="344" y="263"/>
                  </a:lnTo>
                  <a:lnTo>
                    <a:pt x="344" y="265"/>
                  </a:lnTo>
                  <a:lnTo>
                    <a:pt x="344" y="273"/>
                  </a:lnTo>
                  <a:lnTo>
                    <a:pt x="344" y="281"/>
                  </a:lnTo>
                  <a:lnTo>
                    <a:pt x="344" y="281"/>
                  </a:lnTo>
                  <a:lnTo>
                    <a:pt x="344" y="283"/>
                  </a:lnTo>
                  <a:lnTo>
                    <a:pt x="344" y="289"/>
                  </a:lnTo>
                  <a:lnTo>
                    <a:pt x="344" y="291"/>
                  </a:lnTo>
                  <a:lnTo>
                    <a:pt x="344" y="295"/>
                  </a:lnTo>
                  <a:lnTo>
                    <a:pt x="344" y="301"/>
                  </a:lnTo>
                  <a:lnTo>
                    <a:pt x="344" y="307"/>
                  </a:lnTo>
                  <a:lnTo>
                    <a:pt x="344" y="325"/>
                  </a:lnTo>
                  <a:lnTo>
                    <a:pt x="342" y="351"/>
                  </a:lnTo>
                  <a:lnTo>
                    <a:pt x="342" y="353"/>
                  </a:lnTo>
                  <a:lnTo>
                    <a:pt x="342" y="357"/>
                  </a:lnTo>
                  <a:lnTo>
                    <a:pt x="342" y="359"/>
                  </a:lnTo>
                  <a:lnTo>
                    <a:pt x="342" y="369"/>
                  </a:lnTo>
                  <a:lnTo>
                    <a:pt x="344" y="369"/>
                  </a:lnTo>
                  <a:lnTo>
                    <a:pt x="344" y="395"/>
                  </a:lnTo>
                  <a:lnTo>
                    <a:pt x="344" y="433"/>
                  </a:lnTo>
                  <a:lnTo>
                    <a:pt x="342" y="433"/>
                  </a:lnTo>
                  <a:lnTo>
                    <a:pt x="342" y="437"/>
                  </a:lnTo>
                  <a:lnTo>
                    <a:pt x="342" y="439"/>
                  </a:lnTo>
                  <a:lnTo>
                    <a:pt x="342" y="443"/>
                  </a:lnTo>
                  <a:lnTo>
                    <a:pt x="342" y="445"/>
                  </a:lnTo>
                  <a:lnTo>
                    <a:pt x="342" y="451"/>
                  </a:lnTo>
                  <a:lnTo>
                    <a:pt x="342" y="455"/>
                  </a:lnTo>
                  <a:lnTo>
                    <a:pt x="342" y="457"/>
                  </a:lnTo>
                  <a:lnTo>
                    <a:pt x="342" y="461"/>
                  </a:lnTo>
                  <a:lnTo>
                    <a:pt x="342" y="465"/>
                  </a:lnTo>
                  <a:lnTo>
                    <a:pt x="342" y="467"/>
                  </a:lnTo>
                  <a:lnTo>
                    <a:pt x="342" y="471"/>
                  </a:lnTo>
                  <a:lnTo>
                    <a:pt x="342" y="471"/>
                  </a:lnTo>
                  <a:lnTo>
                    <a:pt x="342" y="475"/>
                  </a:lnTo>
                  <a:lnTo>
                    <a:pt x="342" y="481"/>
                  </a:lnTo>
                  <a:lnTo>
                    <a:pt x="342" y="485"/>
                  </a:lnTo>
                  <a:lnTo>
                    <a:pt x="342" y="491"/>
                  </a:lnTo>
                  <a:lnTo>
                    <a:pt x="342" y="493"/>
                  </a:lnTo>
                  <a:lnTo>
                    <a:pt x="342" y="497"/>
                  </a:lnTo>
                  <a:lnTo>
                    <a:pt x="336" y="501"/>
                  </a:lnTo>
                  <a:lnTo>
                    <a:pt x="330" y="505"/>
                  </a:lnTo>
                  <a:lnTo>
                    <a:pt x="328" y="505"/>
                  </a:lnTo>
                  <a:lnTo>
                    <a:pt x="326" y="507"/>
                  </a:lnTo>
                  <a:lnTo>
                    <a:pt x="324" y="509"/>
                  </a:lnTo>
                  <a:lnTo>
                    <a:pt x="322" y="509"/>
                  </a:lnTo>
                  <a:lnTo>
                    <a:pt x="322" y="507"/>
                  </a:lnTo>
                  <a:lnTo>
                    <a:pt x="322" y="505"/>
                  </a:lnTo>
                  <a:lnTo>
                    <a:pt x="322" y="501"/>
                  </a:lnTo>
                  <a:lnTo>
                    <a:pt x="322" y="499"/>
                  </a:lnTo>
                  <a:lnTo>
                    <a:pt x="322" y="497"/>
                  </a:lnTo>
                  <a:lnTo>
                    <a:pt x="320" y="497"/>
                  </a:lnTo>
                  <a:lnTo>
                    <a:pt x="318" y="495"/>
                  </a:lnTo>
                  <a:lnTo>
                    <a:pt x="318" y="493"/>
                  </a:lnTo>
                  <a:lnTo>
                    <a:pt x="316" y="493"/>
                  </a:lnTo>
                  <a:lnTo>
                    <a:pt x="316" y="491"/>
                  </a:lnTo>
                  <a:lnTo>
                    <a:pt x="316" y="489"/>
                  </a:lnTo>
                  <a:lnTo>
                    <a:pt x="314" y="487"/>
                  </a:lnTo>
                  <a:lnTo>
                    <a:pt x="312" y="489"/>
                  </a:lnTo>
                  <a:lnTo>
                    <a:pt x="308" y="489"/>
                  </a:lnTo>
                  <a:lnTo>
                    <a:pt x="308" y="491"/>
                  </a:lnTo>
                  <a:lnTo>
                    <a:pt x="306" y="489"/>
                  </a:lnTo>
                  <a:lnTo>
                    <a:pt x="306" y="487"/>
                  </a:lnTo>
                  <a:lnTo>
                    <a:pt x="304" y="487"/>
                  </a:lnTo>
                  <a:lnTo>
                    <a:pt x="302" y="487"/>
                  </a:lnTo>
                  <a:lnTo>
                    <a:pt x="302" y="489"/>
                  </a:lnTo>
                  <a:lnTo>
                    <a:pt x="300" y="489"/>
                  </a:lnTo>
                  <a:lnTo>
                    <a:pt x="298" y="489"/>
                  </a:lnTo>
                  <a:lnTo>
                    <a:pt x="298" y="487"/>
                  </a:lnTo>
                  <a:lnTo>
                    <a:pt x="296" y="487"/>
                  </a:lnTo>
                  <a:lnTo>
                    <a:pt x="298" y="487"/>
                  </a:lnTo>
                  <a:lnTo>
                    <a:pt x="296" y="487"/>
                  </a:lnTo>
                  <a:lnTo>
                    <a:pt x="296" y="485"/>
                  </a:lnTo>
                  <a:lnTo>
                    <a:pt x="296" y="483"/>
                  </a:lnTo>
                  <a:lnTo>
                    <a:pt x="294" y="481"/>
                  </a:lnTo>
                  <a:lnTo>
                    <a:pt x="292" y="481"/>
                  </a:lnTo>
                  <a:lnTo>
                    <a:pt x="292" y="483"/>
                  </a:lnTo>
                  <a:lnTo>
                    <a:pt x="290" y="483"/>
                  </a:lnTo>
                  <a:lnTo>
                    <a:pt x="290" y="481"/>
                  </a:lnTo>
                  <a:lnTo>
                    <a:pt x="290" y="479"/>
                  </a:lnTo>
                  <a:lnTo>
                    <a:pt x="290" y="477"/>
                  </a:lnTo>
                  <a:lnTo>
                    <a:pt x="288" y="475"/>
                  </a:lnTo>
                  <a:lnTo>
                    <a:pt x="286" y="475"/>
                  </a:lnTo>
                  <a:lnTo>
                    <a:pt x="284" y="473"/>
                  </a:lnTo>
                  <a:lnTo>
                    <a:pt x="284" y="471"/>
                  </a:lnTo>
                  <a:lnTo>
                    <a:pt x="282" y="471"/>
                  </a:lnTo>
                  <a:lnTo>
                    <a:pt x="282" y="471"/>
                  </a:lnTo>
                  <a:lnTo>
                    <a:pt x="282" y="469"/>
                  </a:lnTo>
                  <a:lnTo>
                    <a:pt x="282" y="467"/>
                  </a:lnTo>
                  <a:lnTo>
                    <a:pt x="280" y="467"/>
                  </a:lnTo>
                  <a:lnTo>
                    <a:pt x="278" y="467"/>
                  </a:lnTo>
                  <a:lnTo>
                    <a:pt x="280" y="465"/>
                  </a:lnTo>
                  <a:lnTo>
                    <a:pt x="278" y="465"/>
                  </a:lnTo>
                  <a:lnTo>
                    <a:pt x="276" y="465"/>
                  </a:lnTo>
                  <a:lnTo>
                    <a:pt x="274" y="465"/>
                  </a:lnTo>
                  <a:lnTo>
                    <a:pt x="272" y="463"/>
                  </a:lnTo>
                  <a:lnTo>
                    <a:pt x="270" y="463"/>
                  </a:lnTo>
                  <a:lnTo>
                    <a:pt x="270" y="465"/>
                  </a:lnTo>
                  <a:lnTo>
                    <a:pt x="268" y="465"/>
                  </a:lnTo>
                  <a:lnTo>
                    <a:pt x="266" y="465"/>
                  </a:lnTo>
                  <a:lnTo>
                    <a:pt x="266" y="463"/>
                  </a:lnTo>
                  <a:lnTo>
                    <a:pt x="266" y="461"/>
                  </a:lnTo>
                  <a:lnTo>
                    <a:pt x="268" y="457"/>
                  </a:lnTo>
                  <a:lnTo>
                    <a:pt x="266" y="457"/>
                  </a:lnTo>
                  <a:lnTo>
                    <a:pt x="264" y="457"/>
                  </a:lnTo>
                  <a:lnTo>
                    <a:pt x="264" y="455"/>
                  </a:lnTo>
                  <a:lnTo>
                    <a:pt x="262" y="457"/>
                  </a:lnTo>
                  <a:lnTo>
                    <a:pt x="262" y="459"/>
                  </a:lnTo>
                  <a:lnTo>
                    <a:pt x="260" y="459"/>
                  </a:lnTo>
                  <a:lnTo>
                    <a:pt x="258" y="455"/>
                  </a:lnTo>
                  <a:lnTo>
                    <a:pt x="258" y="453"/>
                  </a:lnTo>
                  <a:lnTo>
                    <a:pt x="258" y="451"/>
                  </a:lnTo>
                  <a:lnTo>
                    <a:pt x="256" y="451"/>
                  </a:lnTo>
                  <a:lnTo>
                    <a:pt x="256" y="449"/>
                  </a:lnTo>
                  <a:lnTo>
                    <a:pt x="254" y="449"/>
                  </a:lnTo>
                  <a:lnTo>
                    <a:pt x="252" y="451"/>
                  </a:lnTo>
                  <a:lnTo>
                    <a:pt x="250" y="451"/>
                  </a:lnTo>
                  <a:lnTo>
                    <a:pt x="250" y="453"/>
                  </a:lnTo>
                  <a:lnTo>
                    <a:pt x="248" y="453"/>
                  </a:lnTo>
                  <a:lnTo>
                    <a:pt x="246" y="451"/>
                  </a:lnTo>
                  <a:lnTo>
                    <a:pt x="246" y="449"/>
                  </a:lnTo>
                  <a:lnTo>
                    <a:pt x="248" y="449"/>
                  </a:lnTo>
                  <a:lnTo>
                    <a:pt x="250" y="449"/>
                  </a:lnTo>
                  <a:lnTo>
                    <a:pt x="250" y="447"/>
                  </a:lnTo>
                  <a:lnTo>
                    <a:pt x="250" y="445"/>
                  </a:lnTo>
                  <a:lnTo>
                    <a:pt x="248" y="443"/>
                  </a:lnTo>
                  <a:lnTo>
                    <a:pt x="246" y="443"/>
                  </a:lnTo>
                  <a:lnTo>
                    <a:pt x="246" y="445"/>
                  </a:lnTo>
                  <a:lnTo>
                    <a:pt x="244" y="447"/>
                  </a:lnTo>
                  <a:lnTo>
                    <a:pt x="244" y="445"/>
                  </a:lnTo>
                  <a:lnTo>
                    <a:pt x="242" y="445"/>
                  </a:lnTo>
                  <a:lnTo>
                    <a:pt x="242" y="445"/>
                  </a:lnTo>
                  <a:lnTo>
                    <a:pt x="240" y="445"/>
                  </a:lnTo>
                  <a:lnTo>
                    <a:pt x="238" y="445"/>
                  </a:lnTo>
                  <a:lnTo>
                    <a:pt x="238" y="447"/>
                  </a:lnTo>
                  <a:lnTo>
                    <a:pt x="236" y="447"/>
                  </a:lnTo>
                  <a:lnTo>
                    <a:pt x="234" y="445"/>
                  </a:lnTo>
                  <a:lnTo>
                    <a:pt x="234" y="443"/>
                  </a:lnTo>
                  <a:lnTo>
                    <a:pt x="232" y="443"/>
                  </a:lnTo>
                  <a:lnTo>
                    <a:pt x="230" y="443"/>
                  </a:lnTo>
                  <a:lnTo>
                    <a:pt x="230" y="441"/>
                  </a:lnTo>
                  <a:lnTo>
                    <a:pt x="228" y="439"/>
                  </a:lnTo>
                  <a:lnTo>
                    <a:pt x="226" y="439"/>
                  </a:lnTo>
                  <a:lnTo>
                    <a:pt x="226" y="437"/>
                  </a:lnTo>
                  <a:lnTo>
                    <a:pt x="224" y="437"/>
                  </a:lnTo>
                  <a:lnTo>
                    <a:pt x="224" y="435"/>
                  </a:lnTo>
                  <a:lnTo>
                    <a:pt x="222" y="437"/>
                  </a:lnTo>
                  <a:lnTo>
                    <a:pt x="222" y="439"/>
                  </a:lnTo>
                  <a:lnTo>
                    <a:pt x="220" y="441"/>
                  </a:lnTo>
                  <a:lnTo>
                    <a:pt x="220" y="443"/>
                  </a:lnTo>
                  <a:lnTo>
                    <a:pt x="220" y="441"/>
                  </a:lnTo>
                  <a:lnTo>
                    <a:pt x="218" y="441"/>
                  </a:lnTo>
                  <a:lnTo>
                    <a:pt x="220" y="441"/>
                  </a:lnTo>
                  <a:lnTo>
                    <a:pt x="218" y="441"/>
                  </a:lnTo>
                  <a:lnTo>
                    <a:pt x="216" y="441"/>
                  </a:lnTo>
                  <a:lnTo>
                    <a:pt x="216" y="439"/>
                  </a:lnTo>
                  <a:lnTo>
                    <a:pt x="216" y="437"/>
                  </a:lnTo>
                  <a:lnTo>
                    <a:pt x="216" y="435"/>
                  </a:lnTo>
                  <a:lnTo>
                    <a:pt x="214" y="435"/>
                  </a:lnTo>
                  <a:lnTo>
                    <a:pt x="212" y="435"/>
                  </a:lnTo>
                  <a:lnTo>
                    <a:pt x="212" y="433"/>
                  </a:lnTo>
                  <a:lnTo>
                    <a:pt x="210" y="433"/>
                  </a:lnTo>
                  <a:lnTo>
                    <a:pt x="210" y="431"/>
                  </a:lnTo>
                  <a:lnTo>
                    <a:pt x="208" y="431"/>
                  </a:lnTo>
                  <a:lnTo>
                    <a:pt x="206" y="431"/>
                  </a:lnTo>
                  <a:lnTo>
                    <a:pt x="206" y="433"/>
                  </a:lnTo>
                  <a:lnTo>
                    <a:pt x="204" y="433"/>
                  </a:lnTo>
                  <a:lnTo>
                    <a:pt x="204" y="431"/>
                  </a:lnTo>
                  <a:lnTo>
                    <a:pt x="204" y="429"/>
                  </a:lnTo>
                  <a:lnTo>
                    <a:pt x="202" y="429"/>
                  </a:lnTo>
                  <a:lnTo>
                    <a:pt x="202" y="427"/>
                  </a:lnTo>
                  <a:lnTo>
                    <a:pt x="200" y="427"/>
                  </a:lnTo>
                  <a:lnTo>
                    <a:pt x="198" y="427"/>
                  </a:lnTo>
                  <a:lnTo>
                    <a:pt x="196" y="427"/>
                  </a:lnTo>
                  <a:lnTo>
                    <a:pt x="194" y="425"/>
                  </a:lnTo>
                  <a:lnTo>
                    <a:pt x="192" y="427"/>
                  </a:lnTo>
                  <a:lnTo>
                    <a:pt x="192" y="427"/>
                  </a:lnTo>
                  <a:lnTo>
                    <a:pt x="192" y="425"/>
                  </a:lnTo>
                  <a:lnTo>
                    <a:pt x="190" y="425"/>
                  </a:lnTo>
                  <a:lnTo>
                    <a:pt x="192" y="423"/>
                  </a:lnTo>
                  <a:lnTo>
                    <a:pt x="192" y="423"/>
                  </a:lnTo>
                  <a:lnTo>
                    <a:pt x="192" y="421"/>
                  </a:lnTo>
                  <a:lnTo>
                    <a:pt x="192" y="421"/>
                  </a:lnTo>
                  <a:lnTo>
                    <a:pt x="192" y="419"/>
                  </a:lnTo>
                  <a:lnTo>
                    <a:pt x="192" y="419"/>
                  </a:lnTo>
                  <a:lnTo>
                    <a:pt x="190" y="419"/>
                  </a:lnTo>
                  <a:lnTo>
                    <a:pt x="190" y="417"/>
                  </a:lnTo>
                  <a:lnTo>
                    <a:pt x="192" y="417"/>
                  </a:lnTo>
                  <a:lnTo>
                    <a:pt x="192" y="415"/>
                  </a:lnTo>
                  <a:lnTo>
                    <a:pt x="192" y="413"/>
                  </a:lnTo>
                  <a:lnTo>
                    <a:pt x="190" y="413"/>
                  </a:lnTo>
                  <a:lnTo>
                    <a:pt x="188" y="413"/>
                  </a:lnTo>
                  <a:lnTo>
                    <a:pt x="186" y="409"/>
                  </a:lnTo>
                  <a:lnTo>
                    <a:pt x="184" y="409"/>
                  </a:lnTo>
                  <a:lnTo>
                    <a:pt x="182" y="407"/>
                  </a:lnTo>
                  <a:lnTo>
                    <a:pt x="180" y="407"/>
                  </a:lnTo>
                  <a:lnTo>
                    <a:pt x="178" y="407"/>
                  </a:lnTo>
                  <a:lnTo>
                    <a:pt x="178" y="405"/>
                  </a:lnTo>
                  <a:lnTo>
                    <a:pt x="176" y="405"/>
                  </a:lnTo>
                  <a:lnTo>
                    <a:pt x="176" y="403"/>
                  </a:lnTo>
                  <a:lnTo>
                    <a:pt x="174" y="403"/>
                  </a:lnTo>
                  <a:lnTo>
                    <a:pt x="174" y="401"/>
                  </a:lnTo>
                  <a:lnTo>
                    <a:pt x="170" y="401"/>
                  </a:lnTo>
                  <a:lnTo>
                    <a:pt x="168" y="399"/>
                  </a:lnTo>
                  <a:lnTo>
                    <a:pt x="168" y="397"/>
                  </a:lnTo>
                  <a:lnTo>
                    <a:pt x="166" y="397"/>
                  </a:lnTo>
                  <a:lnTo>
                    <a:pt x="166" y="395"/>
                  </a:lnTo>
                  <a:lnTo>
                    <a:pt x="164" y="395"/>
                  </a:lnTo>
                  <a:lnTo>
                    <a:pt x="162" y="393"/>
                  </a:lnTo>
                  <a:lnTo>
                    <a:pt x="162" y="391"/>
                  </a:lnTo>
                  <a:lnTo>
                    <a:pt x="160" y="391"/>
                  </a:lnTo>
                  <a:lnTo>
                    <a:pt x="158" y="391"/>
                  </a:lnTo>
                  <a:lnTo>
                    <a:pt x="160" y="389"/>
                  </a:lnTo>
                  <a:lnTo>
                    <a:pt x="160" y="387"/>
                  </a:lnTo>
                  <a:lnTo>
                    <a:pt x="158" y="385"/>
                  </a:lnTo>
                  <a:lnTo>
                    <a:pt x="158" y="383"/>
                  </a:lnTo>
                  <a:lnTo>
                    <a:pt x="156" y="383"/>
                  </a:lnTo>
                  <a:lnTo>
                    <a:pt x="156" y="385"/>
                  </a:lnTo>
                  <a:lnTo>
                    <a:pt x="154" y="385"/>
                  </a:lnTo>
                  <a:lnTo>
                    <a:pt x="152" y="383"/>
                  </a:lnTo>
                  <a:lnTo>
                    <a:pt x="150" y="381"/>
                  </a:lnTo>
                  <a:lnTo>
                    <a:pt x="150" y="379"/>
                  </a:lnTo>
                  <a:lnTo>
                    <a:pt x="148" y="379"/>
                  </a:lnTo>
                  <a:lnTo>
                    <a:pt x="148" y="377"/>
                  </a:lnTo>
                  <a:lnTo>
                    <a:pt x="146" y="377"/>
                  </a:lnTo>
                  <a:lnTo>
                    <a:pt x="144" y="377"/>
                  </a:lnTo>
                  <a:lnTo>
                    <a:pt x="142" y="375"/>
                  </a:lnTo>
                  <a:lnTo>
                    <a:pt x="140" y="375"/>
                  </a:lnTo>
                  <a:lnTo>
                    <a:pt x="138" y="373"/>
                  </a:lnTo>
                  <a:lnTo>
                    <a:pt x="138" y="371"/>
                  </a:lnTo>
                  <a:lnTo>
                    <a:pt x="138" y="369"/>
                  </a:lnTo>
                  <a:lnTo>
                    <a:pt x="138" y="367"/>
                  </a:lnTo>
                  <a:lnTo>
                    <a:pt x="136" y="367"/>
                  </a:lnTo>
                  <a:lnTo>
                    <a:pt x="136" y="365"/>
                  </a:lnTo>
                  <a:lnTo>
                    <a:pt x="134" y="365"/>
                  </a:lnTo>
                  <a:lnTo>
                    <a:pt x="134" y="363"/>
                  </a:lnTo>
                  <a:lnTo>
                    <a:pt x="134" y="361"/>
                  </a:lnTo>
                  <a:lnTo>
                    <a:pt x="134" y="359"/>
                  </a:lnTo>
                  <a:lnTo>
                    <a:pt x="134" y="355"/>
                  </a:lnTo>
                  <a:lnTo>
                    <a:pt x="132" y="351"/>
                  </a:lnTo>
                  <a:lnTo>
                    <a:pt x="130" y="349"/>
                  </a:lnTo>
                  <a:lnTo>
                    <a:pt x="128" y="349"/>
                  </a:lnTo>
                  <a:lnTo>
                    <a:pt x="128" y="347"/>
                  </a:lnTo>
                  <a:lnTo>
                    <a:pt x="128" y="345"/>
                  </a:lnTo>
                  <a:lnTo>
                    <a:pt x="126" y="343"/>
                  </a:lnTo>
                  <a:lnTo>
                    <a:pt x="126" y="341"/>
                  </a:lnTo>
                  <a:lnTo>
                    <a:pt x="124" y="341"/>
                  </a:lnTo>
                  <a:lnTo>
                    <a:pt x="124" y="339"/>
                  </a:lnTo>
                  <a:lnTo>
                    <a:pt x="120" y="337"/>
                  </a:lnTo>
                  <a:lnTo>
                    <a:pt x="118" y="335"/>
                  </a:lnTo>
                  <a:lnTo>
                    <a:pt x="116" y="335"/>
                  </a:lnTo>
                  <a:lnTo>
                    <a:pt x="114" y="335"/>
                  </a:lnTo>
                  <a:lnTo>
                    <a:pt x="112" y="333"/>
                  </a:lnTo>
                  <a:lnTo>
                    <a:pt x="112" y="331"/>
                  </a:lnTo>
                  <a:lnTo>
                    <a:pt x="112" y="329"/>
                  </a:lnTo>
                  <a:lnTo>
                    <a:pt x="110" y="329"/>
                  </a:lnTo>
                  <a:lnTo>
                    <a:pt x="106" y="327"/>
                  </a:lnTo>
                  <a:lnTo>
                    <a:pt x="104" y="327"/>
                  </a:lnTo>
                  <a:lnTo>
                    <a:pt x="104" y="327"/>
                  </a:lnTo>
                  <a:lnTo>
                    <a:pt x="102" y="327"/>
                  </a:lnTo>
                  <a:lnTo>
                    <a:pt x="100" y="327"/>
                  </a:lnTo>
                  <a:lnTo>
                    <a:pt x="96" y="325"/>
                  </a:lnTo>
                  <a:lnTo>
                    <a:pt x="94" y="323"/>
                  </a:lnTo>
                  <a:lnTo>
                    <a:pt x="92" y="323"/>
                  </a:lnTo>
                  <a:lnTo>
                    <a:pt x="92" y="321"/>
                  </a:lnTo>
                  <a:lnTo>
                    <a:pt x="90" y="321"/>
                  </a:lnTo>
                  <a:lnTo>
                    <a:pt x="90" y="319"/>
                  </a:lnTo>
                  <a:lnTo>
                    <a:pt x="90" y="317"/>
                  </a:lnTo>
                  <a:lnTo>
                    <a:pt x="88" y="317"/>
                  </a:lnTo>
                  <a:lnTo>
                    <a:pt x="84" y="313"/>
                  </a:lnTo>
                  <a:lnTo>
                    <a:pt x="82" y="313"/>
                  </a:lnTo>
                  <a:lnTo>
                    <a:pt x="82" y="311"/>
                  </a:lnTo>
                  <a:lnTo>
                    <a:pt x="80" y="311"/>
                  </a:lnTo>
                  <a:lnTo>
                    <a:pt x="78" y="313"/>
                  </a:lnTo>
                  <a:lnTo>
                    <a:pt x="76" y="313"/>
                  </a:lnTo>
                  <a:lnTo>
                    <a:pt x="74" y="313"/>
                  </a:lnTo>
                  <a:lnTo>
                    <a:pt x="74" y="311"/>
                  </a:lnTo>
                  <a:lnTo>
                    <a:pt x="72" y="311"/>
                  </a:lnTo>
                  <a:lnTo>
                    <a:pt x="72" y="309"/>
                  </a:lnTo>
                  <a:lnTo>
                    <a:pt x="70" y="305"/>
                  </a:lnTo>
                  <a:lnTo>
                    <a:pt x="70" y="303"/>
                  </a:lnTo>
                  <a:lnTo>
                    <a:pt x="70" y="301"/>
                  </a:lnTo>
                  <a:lnTo>
                    <a:pt x="70" y="299"/>
                  </a:lnTo>
                  <a:lnTo>
                    <a:pt x="68" y="299"/>
                  </a:lnTo>
                  <a:lnTo>
                    <a:pt x="66" y="299"/>
                  </a:lnTo>
                  <a:lnTo>
                    <a:pt x="66" y="297"/>
                  </a:lnTo>
                  <a:lnTo>
                    <a:pt x="60" y="291"/>
                  </a:lnTo>
                  <a:lnTo>
                    <a:pt x="58" y="289"/>
                  </a:lnTo>
                  <a:lnTo>
                    <a:pt x="58" y="287"/>
                  </a:lnTo>
                  <a:lnTo>
                    <a:pt x="56" y="285"/>
                  </a:lnTo>
                  <a:lnTo>
                    <a:pt x="54" y="283"/>
                  </a:lnTo>
                  <a:lnTo>
                    <a:pt x="54" y="281"/>
                  </a:lnTo>
                  <a:lnTo>
                    <a:pt x="52" y="281"/>
                  </a:lnTo>
                  <a:lnTo>
                    <a:pt x="52" y="281"/>
                  </a:lnTo>
                  <a:lnTo>
                    <a:pt x="50" y="279"/>
                  </a:lnTo>
                  <a:lnTo>
                    <a:pt x="48" y="277"/>
                  </a:lnTo>
                  <a:lnTo>
                    <a:pt x="48" y="275"/>
                  </a:lnTo>
                  <a:lnTo>
                    <a:pt x="48" y="275"/>
                  </a:lnTo>
                  <a:lnTo>
                    <a:pt x="48" y="273"/>
                  </a:lnTo>
                  <a:lnTo>
                    <a:pt x="48" y="271"/>
                  </a:lnTo>
                  <a:lnTo>
                    <a:pt x="46" y="271"/>
                  </a:lnTo>
                  <a:lnTo>
                    <a:pt x="44" y="269"/>
                  </a:lnTo>
                  <a:lnTo>
                    <a:pt x="42" y="267"/>
                  </a:lnTo>
                  <a:lnTo>
                    <a:pt x="42" y="265"/>
                  </a:lnTo>
                  <a:lnTo>
                    <a:pt x="40" y="265"/>
                  </a:lnTo>
                  <a:lnTo>
                    <a:pt x="38" y="265"/>
                  </a:lnTo>
                  <a:lnTo>
                    <a:pt x="36" y="265"/>
                  </a:lnTo>
                  <a:lnTo>
                    <a:pt x="34" y="265"/>
                  </a:lnTo>
                  <a:lnTo>
                    <a:pt x="32" y="261"/>
                  </a:lnTo>
                  <a:lnTo>
                    <a:pt x="32" y="259"/>
                  </a:lnTo>
                  <a:lnTo>
                    <a:pt x="30" y="257"/>
                  </a:lnTo>
                  <a:lnTo>
                    <a:pt x="28" y="257"/>
                  </a:lnTo>
                  <a:lnTo>
                    <a:pt x="26" y="257"/>
                  </a:lnTo>
                  <a:lnTo>
                    <a:pt x="24" y="257"/>
                  </a:lnTo>
                  <a:lnTo>
                    <a:pt x="22" y="257"/>
                  </a:lnTo>
                  <a:lnTo>
                    <a:pt x="20" y="255"/>
                  </a:lnTo>
                  <a:lnTo>
                    <a:pt x="16" y="247"/>
                  </a:lnTo>
                  <a:lnTo>
                    <a:pt x="18" y="245"/>
                  </a:lnTo>
                  <a:lnTo>
                    <a:pt x="18" y="243"/>
                  </a:lnTo>
                  <a:lnTo>
                    <a:pt x="18" y="241"/>
                  </a:lnTo>
                  <a:lnTo>
                    <a:pt x="16" y="241"/>
                  </a:lnTo>
                  <a:lnTo>
                    <a:pt x="16" y="237"/>
                  </a:lnTo>
                  <a:lnTo>
                    <a:pt x="14" y="237"/>
                  </a:lnTo>
                  <a:lnTo>
                    <a:pt x="12" y="237"/>
                  </a:lnTo>
                  <a:lnTo>
                    <a:pt x="10" y="237"/>
                  </a:lnTo>
                  <a:lnTo>
                    <a:pt x="8" y="237"/>
                  </a:lnTo>
                  <a:lnTo>
                    <a:pt x="8" y="235"/>
                  </a:lnTo>
                  <a:lnTo>
                    <a:pt x="6" y="233"/>
                  </a:lnTo>
                  <a:lnTo>
                    <a:pt x="4" y="233"/>
                  </a:lnTo>
                  <a:lnTo>
                    <a:pt x="0" y="231"/>
                  </a:lnTo>
                  <a:lnTo>
                    <a:pt x="2" y="228"/>
                  </a:lnTo>
                  <a:lnTo>
                    <a:pt x="6" y="224"/>
                  </a:lnTo>
                  <a:lnTo>
                    <a:pt x="8" y="222"/>
                  </a:lnTo>
                  <a:lnTo>
                    <a:pt x="10" y="222"/>
                  </a:lnTo>
                  <a:lnTo>
                    <a:pt x="14" y="216"/>
                  </a:lnTo>
                  <a:lnTo>
                    <a:pt x="14" y="214"/>
                  </a:lnTo>
                  <a:lnTo>
                    <a:pt x="14" y="212"/>
                  </a:lnTo>
                  <a:lnTo>
                    <a:pt x="14" y="202"/>
                  </a:lnTo>
                  <a:lnTo>
                    <a:pt x="14" y="194"/>
                  </a:lnTo>
                  <a:lnTo>
                    <a:pt x="12" y="194"/>
                  </a:lnTo>
                  <a:lnTo>
                    <a:pt x="2" y="194"/>
                  </a:lnTo>
                  <a:lnTo>
                    <a:pt x="2" y="186"/>
                  </a:lnTo>
                  <a:lnTo>
                    <a:pt x="2" y="184"/>
                  </a:lnTo>
                  <a:lnTo>
                    <a:pt x="2" y="182"/>
                  </a:lnTo>
                  <a:lnTo>
                    <a:pt x="2" y="162"/>
                  </a:lnTo>
                  <a:lnTo>
                    <a:pt x="2" y="156"/>
                  </a:lnTo>
                  <a:lnTo>
                    <a:pt x="2" y="146"/>
                  </a:lnTo>
                  <a:lnTo>
                    <a:pt x="2" y="140"/>
                  </a:lnTo>
                  <a:lnTo>
                    <a:pt x="2" y="138"/>
                  </a:lnTo>
                  <a:lnTo>
                    <a:pt x="2" y="136"/>
                  </a:lnTo>
                  <a:lnTo>
                    <a:pt x="2" y="132"/>
                  </a:lnTo>
                  <a:lnTo>
                    <a:pt x="2" y="126"/>
                  </a:lnTo>
                  <a:lnTo>
                    <a:pt x="2" y="124"/>
                  </a:lnTo>
                  <a:lnTo>
                    <a:pt x="2" y="120"/>
                  </a:lnTo>
                  <a:lnTo>
                    <a:pt x="2" y="118"/>
                  </a:lnTo>
                  <a:lnTo>
                    <a:pt x="2" y="112"/>
                  </a:lnTo>
                  <a:lnTo>
                    <a:pt x="2" y="108"/>
                  </a:lnTo>
                  <a:lnTo>
                    <a:pt x="2" y="94"/>
                  </a:lnTo>
                  <a:lnTo>
                    <a:pt x="2" y="90"/>
                  </a:lnTo>
                  <a:lnTo>
                    <a:pt x="2" y="88"/>
                  </a:lnTo>
                  <a:lnTo>
                    <a:pt x="2" y="86"/>
                  </a:lnTo>
                  <a:lnTo>
                    <a:pt x="2" y="82"/>
                  </a:lnTo>
                  <a:lnTo>
                    <a:pt x="2" y="78"/>
                  </a:lnTo>
                  <a:lnTo>
                    <a:pt x="2" y="76"/>
                  </a:lnTo>
                  <a:lnTo>
                    <a:pt x="2" y="64"/>
                  </a:lnTo>
                  <a:lnTo>
                    <a:pt x="2" y="56"/>
                  </a:lnTo>
                  <a:lnTo>
                    <a:pt x="2" y="54"/>
                  </a:lnTo>
                  <a:lnTo>
                    <a:pt x="0" y="46"/>
                  </a:lnTo>
                  <a:lnTo>
                    <a:pt x="0" y="44"/>
                  </a:lnTo>
                  <a:lnTo>
                    <a:pt x="0" y="42"/>
                  </a:lnTo>
                  <a:lnTo>
                    <a:pt x="0" y="40"/>
                  </a:lnTo>
                  <a:lnTo>
                    <a:pt x="0" y="40"/>
                  </a:lnTo>
                  <a:lnTo>
                    <a:pt x="0" y="38"/>
                  </a:lnTo>
                  <a:lnTo>
                    <a:pt x="0" y="36"/>
                  </a:lnTo>
                  <a:lnTo>
                    <a:pt x="0" y="26"/>
                  </a:lnTo>
                  <a:lnTo>
                    <a:pt x="0" y="16"/>
                  </a:lnTo>
                  <a:lnTo>
                    <a:pt x="0" y="12"/>
                  </a:lnTo>
                  <a:lnTo>
                    <a:pt x="0" y="10"/>
                  </a:lnTo>
                  <a:lnTo>
                    <a:pt x="0" y="2"/>
                  </a:lnTo>
                  <a:lnTo>
                    <a:pt x="0" y="0"/>
                  </a:lnTo>
                  <a:lnTo>
                    <a:pt x="54" y="0"/>
                  </a:lnTo>
                  <a:lnTo>
                    <a:pt x="222" y="0"/>
                  </a:lnTo>
                  <a:lnTo>
                    <a:pt x="254" y="0"/>
                  </a:lnTo>
                  <a:lnTo>
                    <a:pt x="318" y="0"/>
                  </a:lnTo>
                  <a:lnTo>
                    <a:pt x="320" y="0"/>
                  </a:lnTo>
                  <a:lnTo>
                    <a:pt x="34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5" name="Freeform 120"/>
            <p:cNvSpPr>
              <a:spLocks/>
            </p:cNvSpPr>
            <p:nvPr/>
          </p:nvSpPr>
          <p:spPr bwMode="auto">
            <a:xfrm>
              <a:off x="3105150" y="3040063"/>
              <a:ext cx="773113" cy="406400"/>
            </a:xfrm>
            <a:custGeom>
              <a:avLst/>
              <a:gdLst>
                <a:gd name="T0" fmla="*/ 453 w 487"/>
                <a:gd name="T1" fmla="*/ 136 h 256"/>
                <a:gd name="T2" fmla="*/ 467 w 487"/>
                <a:gd name="T3" fmla="*/ 146 h 256"/>
                <a:gd name="T4" fmla="*/ 481 w 487"/>
                <a:gd name="T5" fmla="*/ 166 h 256"/>
                <a:gd name="T6" fmla="*/ 461 w 487"/>
                <a:gd name="T7" fmla="*/ 184 h 256"/>
                <a:gd name="T8" fmla="*/ 449 w 487"/>
                <a:gd name="T9" fmla="*/ 192 h 256"/>
                <a:gd name="T10" fmla="*/ 437 w 487"/>
                <a:gd name="T11" fmla="*/ 202 h 256"/>
                <a:gd name="T12" fmla="*/ 411 w 487"/>
                <a:gd name="T13" fmla="*/ 224 h 256"/>
                <a:gd name="T14" fmla="*/ 397 w 487"/>
                <a:gd name="T15" fmla="*/ 234 h 256"/>
                <a:gd name="T16" fmla="*/ 349 w 487"/>
                <a:gd name="T17" fmla="*/ 254 h 256"/>
                <a:gd name="T18" fmla="*/ 329 w 487"/>
                <a:gd name="T19" fmla="*/ 252 h 256"/>
                <a:gd name="T20" fmla="*/ 316 w 487"/>
                <a:gd name="T21" fmla="*/ 250 h 256"/>
                <a:gd name="T22" fmla="*/ 300 w 487"/>
                <a:gd name="T23" fmla="*/ 246 h 256"/>
                <a:gd name="T24" fmla="*/ 280 w 487"/>
                <a:gd name="T25" fmla="*/ 240 h 256"/>
                <a:gd name="T26" fmla="*/ 268 w 487"/>
                <a:gd name="T27" fmla="*/ 238 h 256"/>
                <a:gd name="T28" fmla="*/ 248 w 487"/>
                <a:gd name="T29" fmla="*/ 234 h 256"/>
                <a:gd name="T30" fmla="*/ 226 w 487"/>
                <a:gd name="T31" fmla="*/ 230 h 256"/>
                <a:gd name="T32" fmla="*/ 208 w 487"/>
                <a:gd name="T33" fmla="*/ 226 h 256"/>
                <a:gd name="T34" fmla="*/ 182 w 487"/>
                <a:gd name="T35" fmla="*/ 218 h 256"/>
                <a:gd name="T36" fmla="*/ 158 w 487"/>
                <a:gd name="T37" fmla="*/ 214 h 256"/>
                <a:gd name="T38" fmla="*/ 138 w 487"/>
                <a:gd name="T39" fmla="*/ 208 h 256"/>
                <a:gd name="T40" fmla="*/ 128 w 487"/>
                <a:gd name="T41" fmla="*/ 206 h 256"/>
                <a:gd name="T42" fmla="*/ 114 w 487"/>
                <a:gd name="T43" fmla="*/ 202 h 256"/>
                <a:gd name="T44" fmla="*/ 98 w 487"/>
                <a:gd name="T45" fmla="*/ 198 h 256"/>
                <a:gd name="T46" fmla="*/ 64 w 487"/>
                <a:gd name="T47" fmla="*/ 190 h 256"/>
                <a:gd name="T48" fmla="*/ 40 w 487"/>
                <a:gd name="T49" fmla="*/ 186 h 256"/>
                <a:gd name="T50" fmla="*/ 22 w 487"/>
                <a:gd name="T51" fmla="*/ 182 h 256"/>
                <a:gd name="T52" fmla="*/ 12 w 487"/>
                <a:gd name="T53" fmla="*/ 178 h 256"/>
                <a:gd name="T54" fmla="*/ 4 w 487"/>
                <a:gd name="T55" fmla="*/ 172 h 256"/>
                <a:gd name="T56" fmla="*/ 24 w 487"/>
                <a:gd name="T57" fmla="*/ 160 h 256"/>
                <a:gd name="T58" fmla="*/ 36 w 487"/>
                <a:gd name="T59" fmla="*/ 152 h 256"/>
                <a:gd name="T60" fmla="*/ 50 w 487"/>
                <a:gd name="T61" fmla="*/ 142 h 256"/>
                <a:gd name="T62" fmla="*/ 62 w 487"/>
                <a:gd name="T63" fmla="*/ 138 h 256"/>
                <a:gd name="T64" fmla="*/ 66 w 487"/>
                <a:gd name="T65" fmla="*/ 132 h 256"/>
                <a:gd name="T66" fmla="*/ 74 w 487"/>
                <a:gd name="T67" fmla="*/ 128 h 256"/>
                <a:gd name="T68" fmla="*/ 82 w 487"/>
                <a:gd name="T69" fmla="*/ 124 h 256"/>
                <a:gd name="T70" fmla="*/ 104 w 487"/>
                <a:gd name="T71" fmla="*/ 110 h 256"/>
                <a:gd name="T72" fmla="*/ 114 w 487"/>
                <a:gd name="T73" fmla="*/ 102 h 256"/>
                <a:gd name="T74" fmla="*/ 140 w 487"/>
                <a:gd name="T75" fmla="*/ 86 h 256"/>
                <a:gd name="T76" fmla="*/ 152 w 487"/>
                <a:gd name="T77" fmla="*/ 78 h 256"/>
                <a:gd name="T78" fmla="*/ 170 w 487"/>
                <a:gd name="T79" fmla="*/ 66 h 256"/>
                <a:gd name="T80" fmla="*/ 188 w 487"/>
                <a:gd name="T81" fmla="*/ 56 h 256"/>
                <a:gd name="T82" fmla="*/ 208 w 487"/>
                <a:gd name="T83" fmla="*/ 42 h 256"/>
                <a:gd name="T84" fmla="*/ 216 w 487"/>
                <a:gd name="T85" fmla="*/ 38 h 256"/>
                <a:gd name="T86" fmla="*/ 226 w 487"/>
                <a:gd name="T87" fmla="*/ 32 h 256"/>
                <a:gd name="T88" fmla="*/ 240 w 487"/>
                <a:gd name="T89" fmla="*/ 24 h 256"/>
                <a:gd name="T90" fmla="*/ 252 w 487"/>
                <a:gd name="T91" fmla="*/ 16 h 256"/>
                <a:gd name="T92" fmla="*/ 262 w 487"/>
                <a:gd name="T93" fmla="*/ 8 h 256"/>
                <a:gd name="T94" fmla="*/ 274 w 487"/>
                <a:gd name="T95" fmla="*/ 2 h 256"/>
                <a:gd name="T96" fmla="*/ 290 w 487"/>
                <a:gd name="T97" fmla="*/ 10 h 256"/>
                <a:gd name="T98" fmla="*/ 296 w 487"/>
                <a:gd name="T99" fmla="*/ 16 h 256"/>
                <a:gd name="T100" fmla="*/ 304 w 487"/>
                <a:gd name="T101" fmla="*/ 24 h 256"/>
                <a:gd name="T102" fmla="*/ 321 w 487"/>
                <a:gd name="T103" fmla="*/ 36 h 256"/>
                <a:gd name="T104" fmla="*/ 331 w 487"/>
                <a:gd name="T105" fmla="*/ 42 h 256"/>
                <a:gd name="T106" fmla="*/ 345 w 487"/>
                <a:gd name="T107" fmla="*/ 52 h 256"/>
                <a:gd name="T108" fmla="*/ 361 w 487"/>
                <a:gd name="T109" fmla="*/ 66 h 256"/>
                <a:gd name="T110" fmla="*/ 377 w 487"/>
                <a:gd name="T111" fmla="*/ 76 h 256"/>
                <a:gd name="T112" fmla="*/ 397 w 487"/>
                <a:gd name="T113" fmla="*/ 90 h 256"/>
                <a:gd name="T114" fmla="*/ 415 w 487"/>
                <a:gd name="T115" fmla="*/ 106 h 256"/>
                <a:gd name="T116" fmla="*/ 433 w 487"/>
                <a:gd name="T117" fmla="*/ 12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7" h="256">
                  <a:moveTo>
                    <a:pt x="441" y="126"/>
                  </a:moveTo>
                  <a:lnTo>
                    <a:pt x="445" y="128"/>
                  </a:lnTo>
                  <a:lnTo>
                    <a:pt x="449" y="132"/>
                  </a:lnTo>
                  <a:lnTo>
                    <a:pt x="451" y="136"/>
                  </a:lnTo>
                  <a:lnTo>
                    <a:pt x="453" y="136"/>
                  </a:lnTo>
                  <a:lnTo>
                    <a:pt x="453" y="138"/>
                  </a:lnTo>
                  <a:lnTo>
                    <a:pt x="457" y="138"/>
                  </a:lnTo>
                  <a:lnTo>
                    <a:pt x="461" y="142"/>
                  </a:lnTo>
                  <a:lnTo>
                    <a:pt x="465" y="144"/>
                  </a:lnTo>
                  <a:lnTo>
                    <a:pt x="467" y="146"/>
                  </a:lnTo>
                  <a:lnTo>
                    <a:pt x="469" y="148"/>
                  </a:lnTo>
                  <a:lnTo>
                    <a:pt x="473" y="150"/>
                  </a:lnTo>
                  <a:lnTo>
                    <a:pt x="479" y="156"/>
                  </a:lnTo>
                  <a:lnTo>
                    <a:pt x="487" y="162"/>
                  </a:lnTo>
                  <a:lnTo>
                    <a:pt x="481" y="166"/>
                  </a:lnTo>
                  <a:lnTo>
                    <a:pt x="475" y="172"/>
                  </a:lnTo>
                  <a:lnTo>
                    <a:pt x="471" y="176"/>
                  </a:lnTo>
                  <a:lnTo>
                    <a:pt x="469" y="176"/>
                  </a:lnTo>
                  <a:lnTo>
                    <a:pt x="467" y="178"/>
                  </a:lnTo>
                  <a:lnTo>
                    <a:pt x="461" y="184"/>
                  </a:lnTo>
                  <a:lnTo>
                    <a:pt x="459" y="184"/>
                  </a:lnTo>
                  <a:lnTo>
                    <a:pt x="455" y="186"/>
                  </a:lnTo>
                  <a:lnTo>
                    <a:pt x="453" y="186"/>
                  </a:lnTo>
                  <a:lnTo>
                    <a:pt x="449" y="190"/>
                  </a:lnTo>
                  <a:lnTo>
                    <a:pt x="449" y="192"/>
                  </a:lnTo>
                  <a:lnTo>
                    <a:pt x="447" y="194"/>
                  </a:lnTo>
                  <a:lnTo>
                    <a:pt x="443" y="196"/>
                  </a:lnTo>
                  <a:lnTo>
                    <a:pt x="441" y="198"/>
                  </a:lnTo>
                  <a:lnTo>
                    <a:pt x="441" y="200"/>
                  </a:lnTo>
                  <a:lnTo>
                    <a:pt x="437" y="202"/>
                  </a:lnTo>
                  <a:lnTo>
                    <a:pt x="431" y="206"/>
                  </a:lnTo>
                  <a:lnTo>
                    <a:pt x="427" y="210"/>
                  </a:lnTo>
                  <a:lnTo>
                    <a:pt x="423" y="214"/>
                  </a:lnTo>
                  <a:lnTo>
                    <a:pt x="417" y="218"/>
                  </a:lnTo>
                  <a:lnTo>
                    <a:pt x="411" y="224"/>
                  </a:lnTo>
                  <a:lnTo>
                    <a:pt x="409" y="224"/>
                  </a:lnTo>
                  <a:lnTo>
                    <a:pt x="407" y="226"/>
                  </a:lnTo>
                  <a:lnTo>
                    <a:pt x="401" y="232"/>
                  </a:lnTo>
                  <a:lnTo>
                    <a:pt x="399" y="234"/>
                  </a:lnTo>
                  <a:lnTo>
                    <a:pt x="397" y="234"/>
                  </a:lnTo>
                  <a:lnTo>
                    <a:pt x="377" y="252"/>
                  </a:lnTo>
                  <a:lnTo>
                    <a:pt x="371" y="254"/>
                  </a:lnTo>
                  <a:lnTo>
                    <a:pt x="351" y="254"/>
                  </a:lnTo>
                  <a:lnTo>
                    <a:pt x="351" y="254"/>
                  </a:lnTo>
                  <a:lnTo>
                    <a:pt x="349" y="254"/>
                  </a:lnTo>
                  <a:lnTo>
                    <a:pt x="345" y="254"/>
                  </a:lnTo>
                  <a:lnTo>
                    <a:pt x="341" y="256"/>
                  </a:lnTo>
                  <a:lnTo>
                    <a:pt x="339" y="254"/>
                  </a:lnTo>
                  <a:lnTo>
                    <a:pt x="335" y="254"/>
                  </a:lnTo>
                  <a:lnTo>
                    <a:pt x="329" y="252"/>
                  </a:lnTo>
                  <a:lnTo>
                    <a:pt x="325" y="252"/>
                  </a:lnTo>
                  <a:lnTo>
                    <a:pt x="323" y="250"/>
                  </a:lnTo>
                  <a:lnTo>
                    <a:pt x="321" y="250"/>
                  </a:lnTo>
                  <a:lnTo>
                    <a:pt x="318" y="250"/>
                  </a:lnTo>
                  <a:lnTo>
                    <a:pt x="316" y="250"/>
                  </a:lnTo>
                  <a:lnTo>
                    <a:pt x="312" y="248"/>
                  </a:lnTo>
                  <a:lnTo>
                    <a:pt x="308" y="248"/>
                  </a:lnTo>
                  <a:lnTo>
                    <a:pt x="302" y="246"/>
                  </a:lnTo>
                  <a:lnTo>
                    <a:pt x="302" y="246"/>
                  </a:lnTo>
                  <a:lnTo>
                    <a:pt x="300" y="246"/>
                  </a:lnTo>
                  <a:lnTo>
                    <a:pt x="290" y="244"/>
                  </a:lnTo>
                  <a:lnTo>
                    <a:pt x="288" y="242"/>
                  </a:lnTo>
                  <a:lnTo>
                    <a:pt x="282" y="242"/>
                  </a:lnTo>
                  <a:lnTo>
                    <a:pt x="282" y="240"/>
                  </a:lnTo>
                  <a:lnTo>
                    <a:pt x="280" y="240"/>
                  </a:lnTo>
                  <a:lnTo>
                    <a:pt x="278" y="240"/>
                  </a:lnTo>
                  <a:lnTo>
                    <a:pt x="276" y="240"/>
                  </a:lnTo>
                  <a:lnTo>
                    <a:pt x="272" y="238"/>
                  </a:lnTo>
                  <a:lnTo>
                    <a:pt x="270" y="238"/>
                  </a:lnTo>
                  <a:lnTo>
                    <a:pt x="268" y="238"/>
                  </a:lnTo>
                  <a:lnTo>
                    <a:pt x="264" y="236"/>
                  </a:lnTo>
                  <a:lnTo>
                    <a:pt x="262" y="236"/>
                  </a:lnTo>
                  <a:lnTo>
                    <a:pt x="258" y="236"/>
                  </a:lnTo>
                  <a:lnTo>
                    <a:pt x="254" y="234"/>
                  </a:lnTo>
                  <a:lnTo>
                    <a:pt x="248" y="234"/>
                  </a:lnTo>
                  <a:lnTo>
                    <a:pt x="246" y="234"/>
                  </a:lnTo>
                  <a:lnTo>
                    <a:pt x="240" y="232"/>
                  </a:lnTo>
                  <a:lnTo>
                    <a:pt x="236" y="232"/>
                  </a:lnTo>
                  <a:lnTo>
                    <a:pt x="228" y="230"/>
                  </a:lnTo>
                  <a:lnTo>
                    <a:pt x="226" y="230"/>
                  </a:lnTo>
                  <a:lnTo>
                    <a:pt x="222" y="228"/>
                  </a:lnTo>
                  <a:lnTo>
                    <a:pt x="220" y="228"/>
                  </a:lnTo>
                  <a:lnTo>
                    <a:pt x="218" y="228"/>
                  </a:lnTo>
                  <a:lnTo>
                    <a:pt x="216" y="226"/>
                  </a:lnTo>
                  <a:lnTo>
                    <a:pt x="208" y="226"/>
                  </a:lnTo>
                  <a:lnTo>
                    <a:pt x="202" y="224"/>
                  </a:lnTo>
                  <a:lnTo>
                    <a:pt x="200" y="222"/>
                  </a:lnTo>
                  <a:lnTo>
                    <a:pt x="190" y="220"/>
                  </a:lnTo>
                  <a:lnTo>
                    <a:pt x="188" y="220"/>
                  </a:lnTo>
                  <a:lnTo>
                    <a:pt x="182" y="218"/>
                  </a:lnTo>
                  <a:lnTo>
                    <a:pt x="180" y="218"/>
                  </a:lnTo>
                  <a:lnTo>
                    <a:pt x="174" y="216"/>
                  </a:lnTo>
                  <a:lnTo>
                    <a:pt x="170" y="216"/>
                  </a:lnTo>
                  <a:lnTo>
                    <a:pt x="160" y="214"/>
                  </a:lnTo>
                  <a:lnTo>
                    <a:pt x="158" y="214"/>
                  </a:lnTo>
                  <a:lnTo>
                    <a:pt x="156" y="212"/>
                  </a:lnTo>
                  <a:lnTo>
                    <a:pt x="154" y="212"/>
                  </a:lnTo>
                  <a:lnTo>
                    <a:pt x="150" y="210"/>
                  </a:lnTo>
                  <a:lnTo>
                    <a:pt x="144" y="210"/>
                  </a:lnTo>
                  <a:lnTo>
                    <a:pt x="138" y="208"/>
                  </a:lnTo>
                  <a:lnTo>
                    <a:pt x="134" y="208"/>
                  </a:lnTo>
                  <a:lnTo>
                    <a:pt x="134" y="206"/>
                  </a:lnTo>
                  <a:lnTo>
                    <a:pt x="132" y="206"/>
                  </a:lnTo>
                  <a:lnTo>
                    <a:pt x="130" y="206"/>
                  </a:lnTo>
                  <a:lnTo>
                    <a:pt x="128" y="206"/>
                  </a:lnTo>
                  <a:lnTo>
                    <a:pt x="126" y="206"/>
                  </a:lnTo>
                  <a:lnTo>
                    <a:pt x="122" y="204"/>
                  </a:lnTo>
                  <a:lnTo>
                    <a:pt x="120" y="204"/>
                  </a:lnTo>
                  <a:lnTo>
                    <a:pt x="116" y="202"/>
                  </a:lnTo>
                  <a:lnTo>
                    <a:pt x="114" y="202"/>
                  </a:lnTo>
                  <a:lnTo>
                    <a:pt x="110" y="202"/>
                  </a:lnTo>
                  <a:lnTo>
                    <a:pt x="106" y="200"/>
                  </a:lnTo>
                  <a:lnTo>
                    <a:pt x="102" y="200"/>
                  </a:lnTo>
                  <a:lnTo>
                    <a:pt x="100" y="198"/>
                  </a:lnTo>
                  <a:lnTo>
                    <a:pt x="98" y="198"/>
                  </a:lnTo>
                  <a:lnTo>
                    <a:pt x="86" y="196"/>
                  </a:lnTo>
                  <a:lnTo>
                    <a:pt x="76" y="192"/>
                  </a:lnTo>
                  <a:lnTo>
                    <a:pt x="74" y="192"/>
                  </a:lnTo>
                  <a:lnTo>
                    <a:pt x="70" y="192"/>
                  </a:lnTo>
                  <a:lnTo>
                    <a:pt x="64" y="190"/>
                  </a:lnTo>
                  <a:lnTo>
                    <a:pt x="62" y="190"/>
                  </a:lnTo>
                  <a:lnTo>
                    <a:pt x="62" y="190"/>
                  </a:lnTo>
                  <a:lnTo>
                    <a:pt x="54" y="188"/>
                  </a:lnTo>
                  <a:lnTo>
                    <a:pt x="48" y="186"/>
                  </a:lnTo>
                  <a:lnTo>
                    <a:pt x="40" y="186"/>
                  </a:lnTo>
                  <a:lnTo>
                    <a:pt x="36" y="186"/>
                  </a:lnTo>
                  <a:lnTo>
                    <a:pt x="36" y="184"/>
                  </a:lnTo>
                  <a:lnTo>
                    <a:pt x="32" y="184"/>
                  </a:lnTo>
                  <a:lnTo>
                    <a:pt x="24" y="182"/>
                  </a:lnTo>
                  <a:lnTo>
                    <a:pt x="22" y="182"/>
                  </a:lnTo>
                  <a:lnTo>
                    <a:pt x="20" y="182"/>
                  </a:lnTo>
                  <a:lnTo>
                    <a:pt x="18" y="180"/>
                  </a:lnTo>
                  <a:lnTo>
                    <a:pt x="14" y="180"/>
                  </a:lnTo>
                  <a:lnTo>
                    <a:pt x="12" y="180"/>
                  </a:lnTo>
                  <a:lnTo>
                    <a:pt x="12" y="178"/>
                  </a:lnTo>
                  <a:lnTo>
                    <a:pt x="8" y="178"/>
                  </a:lnTo>
                  <a:lnTo>
                    <a:pt x="6" y="178"/>
                  </a:lnTo>
                  <a:lnTo>
                    <a:pt x="0" y="176"/>
                  </a:lnTo>
                  <a:lnTo>
                    <a:pt x="2" y="174"/>
                  </a:lnTo>
                  <a:lnTo>
                    <a:pt x="4" y="172"/>
                  </a:lnTo>
                  <a:lnTo>
                    <a:pt x="6" y="172"/>
                  </a:lnTo>
                  <a:lnTo>
                    <a:pt x="12" y="168"/>
                  </a:lnTo>
                  <a:lnTo>
                    <a:pt x="18" y="164"/>
                  </a:lnTo>
                  <a:lnTo>
                    <a:pt x="22" y="160"/>
                  </a:lnTo>
                  <a:lnTo>
                    <a:pt x="24" y="160"/>
                  </a:lnTo>
                  <a:lnTo>
                    <a:pt x="26" y="158"/>
                  </a:lnTo>
                  <a:lnTo>
                    <a:pt x="28" y="156"/>
                  </a:lnTo>
                  <a:lnTo>
                    <a:pt x="32" y="154"/>
                  </a:lnTo>
                  <a:lnTo>
                    <a:pt x="34" y="152"/>
                  </a:lnTo>
                  <a:lnTo>
                    <a:pt x="36" y="152"/>
                  </a:lnTo>
                  <a:lnTo>
                    <a:pt x="38" y="150"/>
                  </a:lnTo>
                  <a:lnTo>
                    <a:pt x="42" y="148"/>
                  </a:lnTo>
                  <a:lnTo>
                    <a:pt x="46" y="144"/>
                  </a:lnTo>
                  <a:lnTo>
                    <a:pt x="48" y="144"/>
                  </a:lnTo>
                  <a:lnTo>
                    <a:pt x="50" y="142"/>
                  </a:lnTo>
                  <a:lnTo>
                    <a:pt x="54" y="140"/>
                  </a:lnTo>
                  <a:lnTo>
                    <a:pt x="56" y="138"/>
                  </a:lnTo>
                  <a:lnTo>
                    <a:pt x="58" y="138"/>
                  </a:lnTo>
                  <a:lnTo>
                    <a:pt x="60" y="138"/>
                  </a:lnTo>
                  <a:lnTo>
                    <a:pt x="62" y="138"/>
                  </a:lnTo>
                  <a:lnTo>
                    <a:pt x="62" y="136"/>
                  </a:lnTo>
                  <a:lnTo>
                    <a:pt x="62" y="136"/>
                  </a:lnTo>
                  <a:lnTo>
                    <a:pt x="64" y="134"/>
                  </a:lnTo>
                  <a:lnTo>
                    <a:pt x="66" y="134"/>
                  </a:lnTo>
                  <a:lnTo>
                    <a:pt x="66" y="132"/>
                  </a:lnTo>
                  <a:lnTo>
                    <a:pt x="68" y="132"/>
                  </a:lnTo>
                  <a:lnTo>
                    <a:pt x="70" y="130"/>
                  </a:lnTo>
                  <a:lnTo>
                    <a:pt x="72" y="130"/>
                  </a:lnTo>
                  <a:lnTo>
                    <a:pt x="72" y="128"/>
                  </a:lnTo>
                  <a:lnTo>
                    <a:pt x="74" y="128"/>
                  </a:lnTo>
                  <a:lnTo>
                    <a:pt x="76" y="126"/>
                  </a:lnTo>
                  <a:lnTo>
                    <a:pt x="78" y="126"/>
                  </a:lnTo>
                  <a:lnTo>
                    <a:pt x="78" y="124"/>
                  </a:lnTo>
                  <a:lnTo>
                    <a:pt x="80" y="124"/>
                  </a:lnTo>
                  <a:lnTo>
                    <a:pt x="82" y="124"/>
                  </a:lnTo>
                  <a:lnTo>
                    <a:pt x="82" y="122"/>
                  </a:lnTo>
                  <a:lnTo>
                    <a:pt x="92" y="116"/>
                  </a:lnTo>
                  <a:lnTo>
                    <a:pt x="98" y="112"/>
                  </a:lnTo>
                  <a:lnTo>
                    <a:pt x="102" y="110"/>
                  </a:lnTo>
                  <a:lnTo>
                    <a:pt x="104" y="110"/>
                  </a:lnTo>
                  <a:lnTo>
                    <a:pt x="106" y="108"/>
                  </a:lnTo>
                  <a:lnTo>
                    <a:pt x="110" y="106"/>
                  </a:lnTo>
                  <a:lnTo>
                    <a:pt x="110" y="104"/>
                  </a:lnTo>
                  <a:lnTo>
                    <a:pt x="112" y="102"/>
                  </a:lnTo>
                  <a:lnTo>
                    <a:pt x="114" y="102"/>
                  </a:lnTo>
                  <a:lnTo>
                    <a:pt x="118" y="98"/>
                  </a:lnTo>
                  <a:lnTo>
                    <a:pt x="124" y="94"/>
                  </a:lnTo>
                  <a:lnTo>
                    <a:pt x="126" y="94"/>
                  </a:lnTo>
                  <a:lnTo>
                    <a:pt x="132" y="90"/>
                  </a:lnTo>
                  <a:lnTo>
                    <a:pt x="140" y="86"/>
                  </a:lnTo>
                  <a:lnTo>
                    <a:pt x="142" y="86"/>
                  </a:lnTo>
                  <a:lnTo>
                    <a:pt x="142" y="84"/>
                  </a:lnTo>
                  <a:lnTo>
                    <a:pt x="146" y="84"/>
                  </a:lnTo>
                  <a:lnTo>
                    <a:pt x="150" y="80"/>
                  </a:lnTo>
                  <a:lnTo>
                    <a:pt x="152" y="78"/>
                  </a:lnTo>
                  <a:lnTo>
                    <a:pt x="162" y="72"/>
                  </a:lnTo>
                  <a:lnTo>
                    <a:pt x="164" y="70"/>
                  </a:lnTo>
                  <a:lnTo>
                    <a:pt x="166" y="70"/>
                  </a:lnTo>
                  <a:lnTo>
                    <a:pt x="168" y="68"/>
                  </a:lnTo>
                  <a:lnTo>
                    <a:pt x="170" y="66"/>
                  </a:lnTo>
                  <a:lnTo>
                    <a:pt x="174" y="64"/>
                  </a:lnTo>
                  <a:lnTo>
                    <a:pt x="178" y="62"/>
                  </a:lnTo>
                  <a:lnTo>
                    <a:pt x="180" y="60"/>
                  </a:lnTo>
                  <a:lnTo>
                    <a:pt x="186" y="56"/>
                  </a:lnTo>
                  <a:lnTo>
                    <a:pt x="188" y="56"/>
                  </a:lnTo>
                  <a:lnTo>
                    <a:pt x="190" y="54"/>
                  </a:lnTo>
                  <a:lnTo>
                    <a:pt x="192" y="52"/>
                  </a:lnTo>
                  <a:lnTo>
                    <a:pt x="204" y="44"/>
                  </a:lnTo>
                  <a:lnTo>
                    <a:pt x="206" y="44"/>
                  </a:lnTo>
                  <a:lnTo>
                    <a:pt x="208" y="42"/>
                  </a:lnTo>
                  <a:lnTo>
                    <a:pt x="210" y="42"/>
                  </a:lnTo>
                  <a:lnTo>
                    <a:pt x="212" y="42"/>
                  </a:lnTo>
                  <a:lnTo>
                    <a:pt x="212" y="40"/>
                  </a:lnTo>
                  <a:lnTo>
                    <a:pt x="214" y="38"/>
                  </a:lnTo>
                  <a:lnTo>
                    <a:pt x="216" y="38"/>
                  </a:lnTo>
                  <a:lnTo>
                    <a:pt x="218" y="36"/>
                  </a:lnTo>
                  <a:lnTo>
                    <a:pt x="220" y="36"/>
                  </a:lnTo>
                  <a:lnTo>
                    <a:pt x="224" y="34"/>
                  </a:lnTo>
                  <a:lnTo>
                    <a:pt x="224" y="32"/>
                  </a:lnTo>
                  <a:lnTo>
                    <a:pt x="226" y="32"/>
                  </a:lnTo>
                  <a:lnTo>
                    <a:pt x="228" y="30"/>
                  </a:lnTo>
                  <a:lnTo>
                    <a:pt x="230" y="30"/>
                  </a:lnTo>
                  <a:lnTo>
                    <a:pt x="232" y="28"/>
                  </a:lnTo>
                  <a:lnTo>
                    <a:pt x="236" y="26"/>
                  </a:lnTo>
                  <a:lnTo>
                    <a:pt x="240" y="24"/>
                  </a:lnTo>
                  <a:lnTo>
                    <a:pt x="242" y="22"/>
                  </a:lnTo>
                  <a:lnTo>
                    <a:pt x="244" y="22"/>
                  </a:lnTo>
                  <a:lnTo>
                    <a:pt x="246" y="20"/>
                  </a:lnTo>
                  <a:lnTo>
                    <a:pt x="250" y="16"/>
                  </a:lnTo>
                  <a:lnTo>
                    <a:pt x="252" y="16"/>
                  </a:lnTo>
                  <a:lnTo>
                    <a:pt x="254" y="16"/>
                  </a:lnTo>
                  <a:lnTo>
                    <a:pt x="256" y="12"/>
                  </a:lnTo>
                  <a:lnTo>
                    <a:pt x="258" y="12"/>
                  </a:lnTo>
                  <a:lnTo>
                    <a:pt x="260" y="10"/>
                  </a:lnTo>
                  <a:lnTo>
                    <a:pt x="262" y="8"/>
                  </a:lnTo>
                  <a:lnTo>
                    <a:pt x="264" y="8"/>
                  </a:lnTo>
                  <a:lnTo>
                    <a:pt x="266" y="6"/>
                  </a:lnTo>
                  <a:lnTo>
                    <a:pt x="268" y="4"/>
                  </a:lnTo>
                  <a:lnTo>
                    <a:pt x="270" y="4"/>
                  </a:lnTo>
                  <a:lnTo>
                    <a:pt x="274" y="2"/>
                  </a:lnTo>
                  <a:lnTo>
                    <a:pt x="274" y="0"/>
                  </a:lnTo>
                  <a:lnTo>
                    <a:pt x="276" y="0"/>
                  </a:lnTo>
                  <a:lnTo>
                    <a:pt x="282" y="6"/>
                  </a:lnTo>
                  <a:lnTo>
                    <a:pt x="286" y="8"/>
                  </a:lnTo>
                  <a:lnTo>
                    <a:pt x="290" y="10"/>
                  </a:lnTo>
                  <a:lnTo>
                    <a:pt x="290" y="12"/>
                  </a:lnTo>
                  <a:lnTo>
                    <a:pt x="292" y="12"/>
                  </a:lnTo>
                  <a:lnTo>
                    <a:pt x="292" y="14"/>
                  </a:lnTo>
                  <a:lnTo>
                    <a:pt x="294" y="14"/>
                  </a:lnTo>
                  <a:lnTo>
                    <a:pt x="296" y="16"/>
                  </a:lnTo>
                  <a:lnTo>
                    <a:pt x="298" y="16"/>
                  </a:lnTo>
                  <a:lnTo>
                    <a:pt x="300" y="18"/>
                  </a:lnTo>
                  <a:lnTo>
                    <a:pt x="302" y="20"/>
                  </a:lnTo>
                  <a:lnTo>
                    <a:pt x="302" y="22"/>
                  </a:lnTo>
                  <a:lnTo>
                    <a:pt x="304" y="24"/>
                  </a:lnTo>
                  <a:lnTo>
                    <a:pt x="306" y="24"/>
                  </a:lnTo>
                  <a:lnTo>
                    <a:pt x="308" y="26"/>
                  </a:lnTo>
                  <a:lnTo>
                    <a:pt x="310" y="28"/>
                  </a:lnTo>
                  <a:lnTo>
                    <a:pt x="314" y="32"/>
                  </a:lnTo>
                  <a:lnTo>
                    <a:pt x="321" y="36"/>
                  </a:lnTo>
                  <a:lnTo>
                    <a:pt x="323" y="38"/>
                  </a:lnTo>
                  <a:lnTo>
                    <a:pt x="327" y="40"/>
                  </a:lnTo>
                  <a:lnTo>
                    <a:pt x="329" y="42"/>
                  </a:lnTo>
                  <a:lnTo>
                    <a:pt x="331" y="42"/>
                  </a:lnTo>
                  <a:lnTo>
                    <a:pt x="331" y="42"/>
                  </a:lnTo>
                  <a:lnTo>
                    <a:pt x="333" y="42"/>
                  </a:lnTo>
                  <a:lnTo>
                    <a:pt x="335" y="44"/>
                  </a:lnTo>
                  <a:lnTo>
                    <a:pt x="339" y="48"/>
                  </a:lnTo>
                  <a:lnTo>
                    <a:pt x="341" y="48"/>
                  </a:lnTo>
                  <a:lnTo>
                    <a:pt x="345" y="52"/>
                  </a:lnTo>
                  <a:lnTo>
                    <a:pt x="349" y="54"/>
                  </a:lnTo>
                  <a:lnTo>
                    <a:pt x="351" y="56"/>
                  </a:lnTo>
                  <a:lnTo>
                    <a:pt x="357" y="62"/>
                  </a:lnTo>
                  <a:lnTo>
                    <a:pt x="359" y="64"/>
                  </a:lnTo>
                  <a:lnTo>
                    <a:pt x="361" y="66"/>
                  </a:lnTo>
                  <a:lnTo>
                    <a:pt x="363" y="68"/>
                  </a:lnTo>
                  <a:lnTo>
                    <a:pt x="367" y="70"/>
                  </a:lnTo>
                  <a:lnTo>
                    <a:pt x="369" y="72"/>
                  </a:lnTo>
                  <a:lnTo>
                    <a:pt x="375" y="76"/>
                  </a:lnTo>
                  <a:lnTo>
                    <a:pt x="377" y="76"/>
                  </a:lnTo>
                  <a:lnTo>
                    <a:pt x="379" y="78"/>
                  </a:lnTo>
                  <a:lnTo>
                    <a:pt x="379" y="80"/>
                  </a:lnTo>
                  <a:lnTo>
                    <a:pt x="383" y="82"/>
                  </a:lnTo>
                  <a:lnTo>
                    <a:pt x="389" y="86"/>
                  </a:lnTo>
                  <a:lnTo>
                    <a:pt x="397" y="90"/>
                  </a:lnTo>
                  <a:lnTo>
                    <a:pt x="399" y="92"/>
                  </a:lnTo>
                  <a:lnTo>
                    <a:pt x="401" y="96"/>
                  </a:lnTo>
                  <a:lnTo>
                    <a:pt x="405" y="98"/>
                  </a:lnTo>
                  <a:lnTo>
                    <a:pt x="409" y="102"/>
                  </a:lnTo>
                  <a:lnTo>
                    <a:pt x="415" y="106"/>
                  </a:lnTo>
                  <a:lnTo>
                    <a:pt x="417" y="106"/>
                  </a:lnTo>
                  <a:lnTo>
                    <a:pt x="417" y="108"/>
                  </a:lnTo>
                  <a:lnTo>
                    <a:pt x="423" y="112"/>
                  </a:lnTo>
                  <a:lnTo>
                    <a:pt x="427" y="116"/>
                  </a:lnTo>
                  <a:lnTo>
                    <a:pt x="433" y="120"/>
                  </a:lnTo>
                  <a:lnTo>
                    <a:pt x="435" y="120"/>
                  </a:lnTo>
                  <a:lnTo>
                    <a:pt x="441" y="126"/>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6" name="Freeform 181"/>
            <p:cNvSpPr>
              <a:spLocks/>
            </p:cNvSpPr>
            <p:nvPr/>
          </p:nvSpPr>
          <p:spPr bwMode="auto">
            <a:xfrm>
              <a:off x="3805238" y="2884488"/>
              <a:ext cx="908050" cy="769938"/>
            </a:xfrm>
            <a:custGeom>
              <a:avLst/>
              <a:gdLst>
                <a:gd name="T0" fmla="*/ 188 w 572"/>
                <a:gd name="T1" fmla="*/ 6 h 485"/>
                <a:gd name="T2" fmla="*/ 200 w 572"/>
                <a:gd name="T3" fmla="*/ 8 h 485"/>
                <a:gd name="T4" fmla="*/ 214 w 572"/>
                <a:gd name="T5" fmla="*/ 16 h 485"/>
                <a:gd name="T6" fmla="*/ 226 w 572"/>
                <a:gd name="T7" fmla="*/ 28 h 485"/>
                <a:gd name="T8" fmla="*/ 240 w 572"/>
                <a:gd name="T9" fmla="*/ 40 h 485"/>
                <a:gd name="T10" fmla="*/ 248 w 572"/>
                <a:gd name="T11" fmla="*/ 34 h 485"/>
                <a:gd name="T12" fmla="*/ 260 w 572"/>
                <a:gd name="T13" fmla="*/ 34 h 485"/>
                <a:gd name="T14" fmla="*/ 270 w 572"/>
                <a:gd name="T15" fmla="*/ 26 h 485"/>
                <a:gd name="T16" fmla="*/ 282 w 572"/>
                <a:gd name="T17" fmla="*/ 18 h 485"/>
                <a:gd name="T18" fmla="*/ 296 w 572"/>
                <a:gd name="T19" fmla="*/ 22 h 485"/>
                <a:gd name="T20" fmla="*/ 308 w 572"/>
                <a:gd name="T21" fmla="*/ 34 h 485"/>
                <a:gd name="T22" fmla="*/ 316 w 572"/>
                <a:gd name="T23" fmla="*/ 40 h 485"/>
                <a:gd name="T24" fmla="*/ 328 w 572"/>
                <a:gd name="T25" fmla="*/ 40 h 485"/>
                <a:gd name="T26" fmla="*/ 342 w 572"/>
                <a:gd name="T27" fmla="*/ 46 h 485"/>
                <a:gd name="T28" fmla="*/ 350 w 572"/>
                <a:gd name="T29" fmla="*/ 54 h 485"/>
                <a:gd name="T30" fmla="*/ 362 w 572"/>
                <a:gd name="T31" fmla="*/ 62 h 485"/>
                <a:gd name="T32" fmla="*/ 366 w 572"/>
                <a:gd name="T33" fmla="*/ 78 h 485"/>
                <a:gd name="T34" fmla="*/ 364 w 572"/>
                <a:gd name="T35" fmla="*/ 92 h 485"/>
                <a:gd name="T36" fmla="*/ 374 w 572"/>
                <a:gd name="T37" fmla="*/ 106 h 485"/>
                <a:gd name="T38" fmla="*/ 390 w 572"/>
                <a:gd name="T39" fmla="*/ 112 h 485"/>
                <a:gd name="T40" fmla="*/ 404 w 572"/>
                <a:gd name="T41" fmla="*/ 120 h 485"/>
                <a:gd name="T42" fmla="*/ 418 w 572"/>
                <a:gd name="T43" fmla="*/ 124 h 485"/>
                <a:gd name="T44" fmla="*/ 434 w 572"/>
                <a:gd name="T45" fmla="*/ 126 h 485"/>
                <a:gd name="T46" fmla="*/ 440 w 572"/>
                <a:gd name="T47" fmla="*/ 134 h 485"/>
                <a:gd name="T48" fmla="*/ 452 w 572"/>
                <a:gd name="T49" fmla="*/ 138 h 485"/>
                <a:gd name="T50" fmla="*/ 466 w 572"/>
                <a:gd name="T51" fmla="*/ 140 h 485"/>
                <a:gd name="T52" fmla="*/ 482 w 572"/>
                <a:gd name="T53" fmla="*/ 138 h 485"/>
                <a:gd name="T54" fmla="*/ 492 w 572"/>
                <a:gd name="T55" fmla="*/ 140 h 485"/>
                <a:gd name="T56" fmla="*/ 506 w 572"/>
                <a:gd name="T57" fmla="*/ 144 h 485"/>
                <a:gd name="T58" fmla="*/ 520 w 572"/>
                <a:gd name="T59" fmla="*/ 152 h 485"/>
                <a:gd name="T60" fmla="*/ 534 w 572"/>
                <a:gd name="T61" fmla="*/ 164 h 485"/>
                <a:gd name="T62" fmla="*/ 536 w 572"/>
                <a:gd name="T63" fmla="*/ 180 h 485"/>
                <a:gd name="T64" fmla="*/ 546 w 572"/>
                <a:gd name="T65" fmla="*/ 192 h 485"/>
                <a:gd name="T66" fmla="*/ 550 w 572"/>
                <a:gd name="T67" fmla="*/ 206 h 485"/>
                <a:gd name="T68" fmla="*/ 550 w 572"/>
                <a:gd name="T69" fmla="*/ 224 h 485"/>
                <a:gd name="T70" fmla="*/ 560 w 572"/>
                <a:gd name="T71" fmla="*/ 238 h 485"/>
                <a:gd name="T72" fmla="*/ 570 w 572"/>
                <a:gd name="T73" fmla="*/ 254 h 485"/>
                <a:gd name="T74" fmla="*/ 528 w 572"/>
                <a:gd name="T75" fmla="*/ 264 h 485"/>
                <a:gd name="T76" fmla="*/ 484 w 572"/>
                <a:gd name="T77" fmla="*/ 264 h 485"/>
                <a:gd name="T78" fmla="*/ 432 w 572"/>
                <a:gd name="T79" fmla="*/ 284 h 485"/>
                <a:gd name="T80" fmla="*/ 392 w 572"/>
                <a:gd name="T81" fmla="*/ 296 h 485"/>
                <a:gd name="T82" fmla="*/ 392 w 572"/>
                <a:gd name="T83" fmla="*/ 344 h 485"/>
                <a:gd name="T84" fmla="*/ 392 w 572"/>
                <a:gd name="T85" fmla="*/ 384 h 485"/>
                <a:gd name="T86" fmla="*/ 368 w 572"/>
                <a:gd name="T87" fmla="*/ 400 h 485"/>
                <a:gd name="T88" fmla="*/ 330 w 572"/>
                <a:gd name="T89" fmla="*/ 400 h 485"/>
                <a:gd name="T90" fmla="*/ 320 w 572"/>
                <a:gd name="T91" fmla="*/ 439 h 485"/>
                <a:gd name="T92" fmla="*/ 310 w 572"/>
                <a:gd name="T93" fmla="*/ 477 h 485"/>
                <a:gd name="T94" fmla="*/ 256 w 572"/>
                <a:gd name="T95" fmla="*/ 433 h 485"/>
                <a:gd name="T96" fmla="*/ 220 w 572"/>
                <a:gd name="T97" fmla="*/ 404 h 485"/>
                <a:gd name="T98" fmla="*/ 194 w 572"/>
                <a:gd name="T99" fmla="*/ 380 h 485"/>
                <a:gd name="T100" fmla="*/ 156 w 572"/>
                <a:gd name="T101" fmla="*/ 350 h 485"/>
                <a:gd name="T102" fmla="*/ 126 w 572"/>
                <a:gd name="T103" fmla="*/ 328 h 485"/>
                <a:gd name="T104" fmla="*/ 102 w 572"/>
                <a:gd name="T105" fmla="*/ 304 h 485"/>
                <a:gd name="T106" fmla="*/ 72 w 572"/>
                <a:gd name="T107" fmla="*/ 284 h 485"/>
                <a:gd name="T108" fmla="*/ 32 w 572"/>
                <a:gd name="T109" fmla="*/ 248 h 485"/>
                <a:gd name="T110" fmla="*/ 8 w 572"/>
                <a:gd name="T111" fmla="*/ 214 h 485"/>
                <a:gd name="T112" fmla="*/ 38 w 572"/>
                <a:gd name="T113" fmla="*/ 178 h 485"/>
                <a:gd name="T114" fmla="*/ 68 w 572"/>
                <a:gd name="T115" fmla="*/ 138 h 485"/>
                <a:gd name="T116" fmla="*/ 106 w 572"/>
                <a:gd name="T117" fmla="*/ 92 h 485"/>
                <a:gd name="T118" fmla="*/ 136 w 572"/>
                <a:gd name="T119" fmla="*/ 54 h 485"/>
                <a:gd name="T120" fmla="*/ 158 w 572"/>
                <a:gd name="T121" fmla="*/ 28 h 485"/>
                <a:gd name="T122" fmla="*/ 180 w 572"/>
                <a:gd name="T123"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485">
                  <a:moveTo>
                    <a:pt x="180" y="0"/>
                  </a:moveTo>
                  <a:lnTo>
                    <a:pt x="182" y="0"/>
                  </a:lnTo>
                  <a:lnTo>
                    <a:pt x="182" y="2"/>
                  </a:lnTo>
                  <a:lnTo>
                    <a:pt x="184" y="2"/>
                  </a:lnTo>
                  <a:lnTo>
                    <a:pt x="186" y="4"/>
                  </a:lnTo>
                  <a:lnTo>
                    <a:pt x="184" y="4"/>
                  </a:lnTo>
                  <a:lnTo>
                    <a:pt x="186" y="4"/>
                  </a:lnTo>
                  <a:lnTo>
                    <a:pt x="186" y="6"/>
                  </a:lnTo>
                  <a:lnTo>
                    <a:pt x="186" y="4"/>
                  </a:lnTo>
                  <a:lnTo>
                    <a:pt x="186" y="6"/>
                  </a:lnTo>
                  <a:lnTo>
                    <a:pt x="188" y="6"/>
                  </a:lnTo>
                  <a:lnTo>
                    <a:pt x="188" y="4"/>
                  </a:lnTo>
                  <a:lnTo>
                    <a:pt x="188" y="6"/>
                  </a:lnTo>
                  <a:lnTo>
                    <a:pt x="190" y="6"/>
                  </a:lnTo>
                  <a:lnTo>
                    <a:pt x="192" y="6"/>
                  </a:lnTo>
                  <a:lnTo>
                    <a:pt x="192" y="4"/>
                  </a:lnTo>
                  <a:lnTo>
                    <a:pt x="192" y="6"/>
                  </a:lnTo>
                  <a:lnTo>
                    <a:pt x="192" y="4"/>
                  </a:lnTo>
                  <a:lnTo>
                    <a:pt x="194" y="4"/>
                  </a:lnTo>
                  <a:lnTo>
                    <a:pt x="194" y="6"/>
                  </a:lnTo>
                  <a:lnTo>
                    <a:pt x="194" y="8"/>
                  </a:lnTo>
                  <a:lnTo>
                    <a:pt x="196" y="8"/>
                  </a:lnTo>
                  <a:lnTo>
                    <a:pt x="196" y="6"/>
                  </a:lnTo>
                  <a:lnTo>
                    <a:pt x="198" y="6"/>
                  </a:lnTo>
                  <a:lnTo>
                    <a:pt x="198" y="8"/>
                  </a:lnTo>
                  <a:lnTo>
                    <a:pt x="200" y="8"/>
                  </a:lnTo>
                  <a:lnTo>
                    <a:pt x="200" y="6"/>
                  </a:lnTo>
                  <a:lnTo>
                    <a:pt x="200" y="6"/>
                  </a:lnTo>
                  <a:lnTo>
                    <a:pt x="200" y="8"/>
                  </a:lnTo>
                  <a:lnTo>
                    <a:pt x="202" y="8"/>
                  </a:lnTo>
                  <a:lnTo>
                    <a:pt x="204" y="8"/>
                  </a:lnTo>
                  <a:lnTo>
                    <a:pt x="204" y="10"/>
                  </a:lnTo>
                  <a:lnTo>
                    <a:pt x="204" y="12"/>
                  </a:lnTo>
                  <a:lnTo>
                    <a:pt x="206" y="12"/>
                  </a:lnTo>
                  <a:lnTo>
                    <a:pt x="208" y="12"/>
                  </a:lnTo>
                  <a:lnTo>
                    <a:pt x="210" y="12"/>
                  </a:lnTo>
                  <a:lnTo>
                    <a:pt x="212" y="14"/>
                  </a:lnTo>
                  <a:lnTo>
                    <a:pt x="214" y="14"/>
                  </a:lnTo>
                  <a:lnTo>
                    <a:pt x="214" y="16"/>
                  </a:lnTo>
                  <a:lnTo>
                    <a:pt x="214" y="18"/>
                  </a:lnTo>
                  <a:lnTo>
                    <a:pt x="216" y="18"/>
                  </a:lnTo>
                  <a:lnTo>
                    <a:pt x="218" y="18"/>
                  </a:lnTo>
                  <a:lnTo>
                    <a:pt x="218" y="20"/>
                  </a:lnTo>
                  <a:lnTo>
                    <a:pt x="220" y="20"/>
                  </a:lnTo>
                  <a:lnTo>
                    <a:pt x="222" y="20"/>
                  </a:lnTo>
                  <a:lnTo>
                    <a:pt x="224" y="20"/>
                  </a:lnTo>
                  <a:lnTo>
                    <a:pt x="224" y="22"/>
                  </a:lnTo>
                  <a:lnTo>
                    <a:pt x="222" y="22"/>
                  </a:lnTo>
                  <a:lnTo>
                    <a:pt x="222" y="24"/>
                  </a:lnTo>
                  <a:lnTo>
                    <a:pt x="222" y="26"/>
                  </a:lnTo>
                  <a:lnTo>
                    <a:pt x="224" y="26"/>
                  </a:lnTo>
                  <a:lnTo>
                    <a:pt x="226" y="28"/>
                  </a:lnTo>
                  <a:lnTo>
                    <a:pt x="228" y="28"/>
                  </a:lnTo>
                  <a:lnTo>
                    <a:pt x="228" y="30"/>
                  </a:lnTo>
                  <a:lnTo>
                    <a:pt x="230" y="30"/>
                  </a:lnTo>
                  <a:lnTo>
                    <a:pt x="232" y="30"/>
                  </a:lnTo>
                  <a:lnTo>
                    <a:pt x="232" y="32"/>
                  </a:lnTo>
                  <a:lnTo>
                    <a:pt x="234" y="32"/>
                  </a:lnTo>
                  <a:lnTo>
                    <a:pt x="236" y="32"/>
                  </a:lnTo>
                  <a:lnTo>
                    <a:pt x="236" y="34"/>
                  </a:lnTo>
                  <a:lnTo>
                    <a:pt x="236" y="36"/>
                  </a:lnTo>
                  <a:lnTo>
                    <a:pt x="238" y="36"/>
                  </a:lnTo>
                  <a:lnTo>
                    <a:pt x="238" y="38"/>
                  </a:lnTo>
                  <a:lnTo>
                    <a:pt x="240" y="38"/>
                  </a:lnTo>
                  <a:lnTo>
                    <a:pt x="240" y="40"/>
                  </a:lnTo>
                  <a:lnTo>
                    <a:pt x="238" y="40"/>
                  </a:lnTo>
                  <a:lnTo>
                    <a:pt x="240" y="40"/>
                  </a:lnTo>
                  <a:lnTo>
                    <a:pt x="240" y="38"/>
                  </a:lnTo>
                  <a:lnTo>
                    <a:pt x="240" y="40"/>
                  </a:lnTo>
                  <a:lnTo>
                    <a:pt x="242" y="40"/>
                  </a:lnTo>
                  <a:lnTo>
                    <a:pt x="242" y="38"/>
                  </a:lnTo>
                  <a:lnTo>
                    <a:pt x="244" y="38"/>
                  </a:lnTo>
                  <a:lnTo>
                    <a:pt x="244" y="36"/>
                  </a:lnTo>
                  <a:lnTo>
                    <a:pt x="244" y="38"/>
                  </a:lnTo>
                  <a:lnTo>
                    <a:pt x="244" y="36"/>
                  </a:lnTo>
                  <a:lnTo>
                    <a:pt x="246" y="36"/>
                  </a:lnTo>
                  <a:lnTo>
                    <a:pt x="246" y="34"/>
                  </a:lnTo>
                  <a:lnTo>
                    <a:pt x="248" y="34"/>
                  </a:lnTo>
                  <a:lnTo>
                    <a:pt x="248" y="34"/>
                  </a:lnTo>
                  <a:lnTo>
                    <a:pt x="250" y="34"/>
                  </a:lnTo>
                  <a:lnTo>
                    <a:pt x="250" y="32"/>
                  </a:lnTo>
                  <a:lnTo>
                    <a:pt x="252" y="32"/>
                  </a:lnTo>
                  <a:lnTo>
                    <a:pt x="252" y="30"/>
                  </a:lnTo>
                  <a:lnTo>
                    <a:pt x="254" y="30"/>
                  </a:lnTo>
                  <a:lnTo>
                    <a:pt x="256" y="30"/>
                  </a:lnTo>
                  <a:lnTo>
                    <a:pt x="256" y="28"/>
                  </a:lnTo>
                  <a:lnTo>
                    <a:pt x="256" y="30"/>
                  </a:lnTo>
                  <a:lnTo>
                    <a:pt x="258" y="30"/>
                  </a:lnTo>
                  <a:lnTo>
                    <a:pt x="260" y="30"/>
                  </a:lnTo>
                  <a:lnTo>
                    <a:pt x="260" y="32"/>
                  </a:lnTo>
                  <a:lnTo>
                    <a:pt x="260" y="34"/>
                  </a:lnTo>
                  <a:lnTo>
                    <a:pt x="260" y="36"/>
                  </a:lnTo>
                  <a:lnTo>
                    <a:pt x="262" y="34"/>
                  </a:lnTo>
                  <a:lnTo>
                    <a:pt x="264" y="34"/>
                  </a:lnTo>
                  <a:lnTo>
                    <a:pt x="264" y="32"/>
                  </a:lnTo>
                  <a:lnTo>
                    <a:pt x="264" y="34"/>
                  </a:lnTo>
                  <a:lnTo>
                    <a:pt x="266" y="34"/>
                  </a:lnTo>
                  <a:lnTo>
                    <a:pt x="266" y="32"/>
                  </a:lnTo>
                  <a:lnTo>
                    <a:pt x="268" y="32"/>
                  </a:lnTo>
                  <a:lnTo>
                    <a:pt x="268" y="30"/>
                  </a:lnTo>
                  <a:lnTo>
                    <a:pt x="270" y="30"/>
                  </a:lnTo>
                  <a:lnTo>
                    <a:pt x="268" y="28"/>
                  </a:lnTo>
                  <a:lnTo>
                    <a:pt x="268" y="26"/>
                  </a:lnTo>
                  <a:lnTo>
                    <a:pt x="270" y="26"/>
                  </a:lnTo>
                  <a:lnTo>
                    <a:pt x="270" y="28"/>
                  </a:lnTo>
                  <a:lnTo>
                    <a:pt x="270" y="26"/>
                  </a:lnTo>
                  <a:lnTo>
                    <a:pt x="270" y="24"/>
                  </a:lnTo>
                  <a:lnTo>
                    <a:pt x="272" y="24"/>
                  </a:lnTo>
                  <a:lnTo>
                    <a:pt x="272" y="22"/>
                  </a:lnTo>
                  <a:lnTo>
                    <a:pt x="274" y="22"/>
                  </a:lnTo>
                  <a:lnTo>
                    <a:pt x="274" y="24"/>
                  </a:lnTo>
                  <a:lnTo>
                    <a:pt x="274" y="22"/>
                  </a:lnTo>
                  <a:lnTo>
                    <a:pt x="276" y="22"/>
                  </a:lnTo>
                  <a:lnTo>
                    <a:pt x="278" y="22"/>
                  </a:lnTo>
                  <a:lnTo>
                    <a:pt x="280" y="20"/>
                  </a:lnTo>
                  <a:lnTo>
                    <a:pt x="282" y="20"/>
                  </a:lnTo>
                  <a:lnTo>
                    <a:pt x="282" y="18"/>
                  </a:lnTo>
                  <a:lnTo>
                    <a:pt x="284" y="18"/>
                  </a:lnTo>
                  <a:lnTo>
                    <a:pt x="286" y="18"/>
                  </a:lnTo>
                  <a:lnTo>
                    <a:pt x="286" y="16"/>
                  </a:lnTo>
                  <a:lnTo>
                    <a:pt x="288" y="16"/>
                  </a:lnTo>
                  <a:lnTo>
                    <a:pt x="290" y="16"/>
                  </a:lnTo>
                  <a:lnTo>
                    <a:pt x="290" y="18"/>
                  </a:lnTo>
                  <a:lnTo>
                    <a:pt x="290" y="20"/>
                  </a:lnTo>
                  <a:lnTo>
                    <a:pt x="290" y="22"/>
                  </a:lnTo>
                  <a:lnTo>
                    <a:pt x="292" y="20"/>
                  </a:lnTo>
                  <a:lnTo>
                    <a:pt x="292" y="22"/>
                  </a:lnTo>
                  <a:lnTo>
                    <a:pt x="294" y="22"/>
                  </a:lnTo>
                  <a:lnTo>
                    <a:pt x="296" y="22"/>
                  </a:lnTo>
                  <a:lnTo>
                    <a:pt x="296" y="22"/>
                  </a:lnTo>
                  <a:lnTo>
                    <a:pt x="296" y="24"/>
                  </a:lnTo>
                  <a:lnTo>
                    <a:pt x="296" y="26"/>
                  </a:lnTo>
                  <a:lnTo>
                    <a:pt x="298" y="24"/>
                  </a:lnTo>
                  <a:lnTo>
                    <a:pt x="298" y="26"/>
                  </a:lnTo>
                  <a:lnTo>
                    <a:pt x="298" y="28"/>
                  </a:lnTo>
                  <a:lnTo>
                    <a:pt x="298" y="30"/>
                  </a:lnTo>
                  <a:lnTo>
                    <a:pt x="300" y="30"/>
                  </a:lnTo>
                  <a:lnTo>
                    <a:pt x="302" y="30"/>
                  </a:lnTo>
                  <a:lnTo>
                    <a:pt x="302" y="32"/>
                  </a:lnTo>
                  <a:lnTo>
                    <a:pt x="304" y="32"/>
                  </a:lnTo>
                  <a:lnTo>
                    <a:pt x="306" y="32"/>
                  </a:lnTo>
                  <a:lnTo>
                    <a:pt x="306" y="34"/>
                  </a:lnTo>
                  <a:lnTo>
                    <a:pt x="308" y="34"/>
                  </a:lnTo>
                  <a:lnTo>
                    <a:pt x="306" y="34"/>
                  </a:lnTo>
                  <a:lnTo>
                    <a:pt x="308" y="34"/>
                  </a:lnTo>
                  <a:lnTo>
                    <a:pt x="308" y="36"/>
                  </a:lnTo>
                  <a:lnTo>
                    <a:pt x="308" y="38"/>
                  </a:lnTo>
                  <a:lnTo>
                    <a:pt x="310" y="38"/>
                  </a:lnTo>
                  <a:lnTo>
                    <a:pt x="310" y="40"/>
                  </a:lnTo>
                  <a:lnTo>
                    <a:pt x="312" y="40"/>
                  </a:lnTo>
                  <a:lnTo>
                    <a:pt x="314" y="40"/>
                  </a:lnTo>
                  <a:lnTo>
                    <a:pt x="314" y="42"/>
                  </a:lnTo>
                  <a:lnTo>
                    <a:pt x="314" y="40"/>
                  </a:lnTo>
                  <a:lnTo>
                    <a:pt x="316" y="40"/>
                  </a:lnTo>
                  <a:lnTo>
                    <a:pt x="316" y="42"/>
                  </a:lnTo>
                  <a:lnTo>
                    <a:pt x="316" y="40"/>
                  </a:lnTo>
                  <a:lnTo>
                    <a:pt x="316" y="38"/>
                  </a:lnTo>
                  <a:lnTo>
                    <a:pt x="318" y="40"/>
                  </a:lnTo>
                  <a:lnTo>
                    <a:pt x="318" y="38"/>
                  </a:lnTo>
                  <a:lnTo>
                    <a:pt x="320" y="38"/>
                  </a:lnTo>
                  <a:lnTo>
                    <a:pt x="322" y="38"/>
                  </a:lnTo>
                  <a:lnTo>
                    <a:pt x="322" y="40"/>
                  </a:lnTo>
                  <a:lnTo>
                    <a:pt x="324" y="40"/>
                  </a:lnTo>
                  <a:lnTo>
                    <a:pt x="326" y="40"/>
                  </a:lnTo>
                  <a:lnTo>
                    <a:pt x="326" y="38"/>
                  </a:lnTo>
                  <a:lnTo>
                    <a:pt x="326" y="40"/>
                  </a:lnTo>
                  <a:lnTo>
                    <a:pt x="328" y="40"/>
                  </a:lnTo>
                  <a:lnTo>
                    <a:pt x="330" y="40"/>
                  </a:lnTo>
                  <a:lnTo>
                    <a:pt x="328" y="40"/>
                  </a:lnTo>
                  <a:lnTo>
                    <a:pt x="330" y="40"/>
                  </a:lnTo>
                  <a:lnTo>
                    <a:pt x="330" y="42"/>
                  </a:lnTo>
                  <a:lnTo>
                    <a:pt x="332" y="42"/>
                  </a:lnTo>
                  <a:lnTo>
                    <a:pt x="334" y="42"/>
                  </a:lnTo>
                  <a:lnTo>
                    <a:pt x="336" y="42"/>
                  </a:lnTo>
                  <a:lnTo>
                    <a:pt x="338" y="42"/>
                  </a:lnTo>
                  <a:lnTo>
                    <a:pt x="340" y="44"/>
                  </a:lnTo>
                  <a:lnTo>
                    <a:pt x="340" y="46"/>
                  </a:lnTo>
                  <a:lnTo>
                    <a:pt x="342" y="44"/>
                  </a:lnTo>
                  <a:lnTo>
                    <a:pt x="342" y="46"/>
                  </a:lnTo>
                  <a:lnTo>
                    <a:pt x="342" y="46"/>
                  </a:lnTo>
                  <a:lnTo>
                    <a:pt x="342" y="46"/>
                  </a:lnTo>
                  <a:lnTo>
                    <a:pt x="342" y="46"/>
                  </a:lnTo>
                  <a:lnTo>
                    <a:pt x="344" y="46"/>
                  </a:lnTo>
                  <a:lnTo>
                    <a:pt x="344" y="48"/>
                  </a:lnTo>
                  <a:lnTo>
                    <a:pt x="344" y="48"/>
                  </a:lnTo>
                  <a:lnTo>
                    <a:pt x="344" y="50"/>
                  </a:lnTo>
                  <a:lnTo>
                    <a:pt x="346" y="50"/>
                  </a:lnTo>
                  <a:lnTo>
                    <a:pt x="348" y="50"/>
                  </a:lnTo>
                  <a:lnTo>
                    <a:pt x="348" y="52"/>
                  </a:lnTo>
                  <a:lnTo>
                    <a:pt x="350" y="52"/>
                  </a:lnTo>
                  <a:lnTo>
                    <a:pt x="350" y="54"/>
                  </a:lnTo>
                  <a:lnTo>
                    <a:pt x="350" y="52"/>
                  </a:lnTo>
                  <a:lnTo>
                    <a:pt x="350" y="54"/>
                  </a:lnTo>
                  <a:lnTo>
                    <a:pt x="352" y="54"/>
                  </a:lnTo>
                  <a:lnTo>
                    <a:pt x="350" y="54"/>
                  </a:lnTo>
                  <a:lnTo>
                    <a:pt x="352" y="54"/>
                  </a:lnTo>
                  <a:lnTo>
                    <a:pt x="352" y="56"/>
                  </a:lnTo>
                  <a:lnTo>
                    <a:pt x="350" y="56"/>
                  </a:lnTo>
                  <a:lnTo>
                    <a:pt x="352" y="56"/>
                  </a:lnTo>
                  <a:lnTo>
                    <a:pt x="354" y="56"/>
                  </a:lnTo>
                  <a:lnTo>
                    <a:pt x="354" y="54"/>
                  </a:lnTo>
                  <a:lnTo>
                    <a:pt x="356" y="56"/>
                  </a:lnTo>
                  <a:lnTo>
                    <a:pt x="356" y="58"/>
                  </a:lnTo>
                  <a:lnTo>
                    <a:pt x="358" y="58"/>
                  </a:lnTo>
                  <a:lnTo>
                    <a:pt x="360" y="58"/>
                  </a:lnTo>
                  <a:lnTo>
                    <a:pt x="360" y="60"/>
                  </a:lnTo>
                  <a:lnTo>
                    <a:pt x="360" y="62"/>
                  </a:lnTo>
                  <a:lnTo>
                    <a:pt x="362" y="62"/>
                  </a:lnTo>
                  <a:lnTo>
                    <a:pt x="360" y="64"/>
                  </a:lnTo>
                  <a:lnTo>
                    <a:pt x="362" y="64"/>
                  </a:lnTo>
                  <a:lnTo>
                    <a:pt x="362" y="66"/>
                  </a:lnTo>
                  <a:lnTo>
                    <a:pt x="362" y="64"/>
                  </a:lnTo>
                  <a:lnTo>
                    <a:pt x="362" y="66"/>
                  </a:lnTo>
                  <a:lnTo>
                    <a:pt x="364" y="66"/>
                  </a:lnTo>
                  <a:lnTo>
                    <a:pt x="364" y="68"/>
                  </a:lnTo>
                  <a:lnTo>
                    <a:pt x="364" y="70"/>
                  </a:lnTo>
                  <a:lnTo>
                    <a:pt x="364" y="72"/>
                  </a:lnTo>
                  <a:lnTo>
                    <a:pt x="364" y="74"/>
                  </a:lnTo>
                  <a:lnTo>
                    <a:pt x="364" y="76"/>
                  </a:lnTo>
                  <a:lnTo>
                    <a:pt x="364" y="78"/>
                  </a:lnTo>
                  <a:lnTo>
                    <a:pt x="366" y="78"/>
                  </a:lnTo>
                  <a:lnTo>
                    <a:pt x="364" y="78"/>
                  </a:lnTo>
                  <a:lnTo>
                    <a:pt x="366" y="78"/>
                  </a:lnTo>
                  <a:lnTo>
                    <a:pt x="366" y="80"/>
                  </a:lnTo>
                  <a:lnTo>
                    <a:pt x="366" y="82"/>
                  </a:lnTo>
                  <a:lnTo>
                    <a:pt x="364" y="82"/>
                  </a:lnTo>
                  <a:lnTo>
                    <a:pt x="366" y="82"/>
                  </a:lnTo>
                  <a:lnTo>
                    <a:pt x="366" y="84"/>
                  </a:lnTo>
                  <a:lnTo>
                    <a:pt x="364" y="84"/>
                  </a:lnTo>
                  <a:lnTo>
                    <a:pt x="364" y="86"/>
                  </a:lnTo>
                  <a:lnTo>
                    <a:pt x="364" y="88"/>
                  </a:lnTo>
                  <a:lnTo>
                    <a:pt x="364" y="90"/>
                  </a:lnTo>
                  <a:lnTo>
                    <a:pt x="364" y="92"/>
                  </a:lnTo>
                  <a:lnTo>
                    <a:pt x="364" y="92"/>
                  </a:lnTo>
                  <a:lnTo>
                    <a:pt x="366" y="92"/>
                  </a:lnTo>
                  <a:lnTo>
                    <a:pt x="366" y="94"/>
                  </a:lnTo>
                  <a:lnTo>
                    <a:pt x="368" y="94"/>
                  </a:lnTo>
                  <a:lnTo>
                    <a:pt x="368" y="96"/>
                  </a:lnTo>
                  <a:lnTo>
                    <a:pt x="368" y="98"/>
                  </a:lnTo>
                  <a:lnTo>
                    <a:pt x="370" y="100"/>
                  </a:lnTo>
                  <a:lnTo>
                    <a:pt x="370" y="102"/>
                  </a:lnTo>
                  <a:lnTo>
                    <a:pt x="372" y="102"/>
                  </a:lnTo>
                  <a:lnTo>
                    <a:pt x="370" y="102"/>
                  </a:lnTo>
                  <a:lnTo>
                    <a:pt x="370" y="104"/>
                  </a:lnTo>
                  <a:lnTo>
                    <a:pt x="372" y="104"/>
                  </a:lnTo>
                  <a:lnTo>
                    <a:pt x="374" y="104"/>
                  </a:lnTo>
                  <a:lnTo>
                    <a:pt x="374" y="106"/>
                  </a:lnTo>
                  <a:lnTo>
                    <a:pt x="374" y="104"/>
                  </a:lnTo>
                  <a:lnTo>
                    <a:pt x="376" y="104"/>
                  </a:lnTo>
                  <a:lnTo>
                    <a:pt x="376" y="106"/>
                  </a:lnTo>
                  <a:lnTo>
                    <a:pt x="378" y="106"/>
                  </a:lnTo>
                  <a:lnTo>
                    <a:pt x="380" y="106"/>
                  </a:lnTo>
                  <a:lnTo>
                    <a:pt x="382" y="106"/>
                  </a:lnTo>
                  <a:lnTo>
                    <a:pt x="384" y="106"/>
                  </a:lnTo>
                  <a:lnTo>
                    <a:pt x="386" y="106"/>
                  </a:lnTo>
                  <a:lnTo>
                    <a:pt x="386" y="108"/>
                  </a:lnTo>
                  <a:lnTo>
                    <a:pt x="388" y="108"/>
                  </a:lnTo>
                  <a:lnTo>
                    <a:pt x="388" y="110"/>
                  </a:lnTo>
                  <a:lnTo>
                    <a:pt x="390" y="110"/>
                  </a:lnTo>
                  <a:lnTo>
                    <a:pt x="390" y="112"/>
                  </a:lnTo>
                  <a:lnTo>
                    <a:pt x="392" y="112"/>
                  </a:lnTo>
                  <a:lnTo>
                    <a:pt x="392" y="112"/>
                  </a:lnTo>
                  <a:lnTo>
                    <a:pt x="394" y="112"/>
                  </a:lnTo>
                  <a:lnTo>
                    <a:pt x="396" y="112"/>
                  </a:lnTo>
                  <a:lnTo>
                    <a:pt x="396" y="114"/>
                  </a:lnTo>
                  <a:lnTo>
                    <a:pt x="398" y="116"/>
                  </a:lnTo>
                  <a:lnTo>
                    <a:pt x="398" y="114"/>
                  </a:lnTo>
                  <a:lnTo>
                    <a:pt x="398" y="116"/>
                  </a:lnTo>
                  <a:lnTo>
                    <a:pt x="398" y="118"/>
                  </a:lnTo>
                  <a:lnTo>
                    <a:pt x="400" y="118"/>
                  </a:lnTo>
                  <a:lnTo>
                    <a:pt x="402" y="118"/>
                  </a:lnTo>
                  <a:lnTo>
                    <a:pt x="402" y="120"/>
                  </a:lnTo>
                  <a:lnTo>
                    <a:pt x="404" y="120"/>
                  </a:lnTo>
                  <a:lnTo>
                    <a:pt x="404" y="122"/>
                  </a:lnTo>
                  <a:lnTo>
                    <a:pt x="406" y="122"/>
                  </a:lnTo>
                  <a:lnTo>
                    <a:pt x="406" y="124"/>
                  </a:lnTo>
                  <a:lnTo>
                    <a:pt x="408" y="124"/>
                  </a:lnTo>
                  <a:lnTo>
                    <a:pt x="410" y="126"/>
                  </a:lnTo>
                  <a:lnTo>
                    <a:pt x="410" y="124"/>
                  </a:lnTo>
                  <a:lnTo>
                    <a:pt x="410" y="126"/>
                  </a:lnTo>
                  <a:lnTo>
                    <a:pt x="412" y="126"/>
                  </a:lnTo>
                  <a:lnTo>
                    <a:pt x="412" y="124"/>
                  </a:lnTo>
                  <a:lnTo>
                    <a:pt x="414" y="124"/>
                  </a:lnTo>
                  <a:lnTo>
                    <a:pt x="416" y="126"/>
                  </a:lnTo>
                  <a:lnTo>
                    <a:pt x="416" y="124"/>
                  </a:lnTo>
                  <a:lnTo>
                    <a:pt x="418" y="124"/>
                  </a:lnTo>
                  <a:lnTo>
                    <a:pt x="418" y="122"/>
                  </a:lnTo>
                  <a:lnTo>
                    <a:pt x="420" y="122"/>
                  </a:lnTo>
                  <a:lnTo>
                    <a:pt x="422" y="122"/>
                  </a:lnTo>
                  <a:lnTo>
                    <a:pt x="424" y="122"/>
                  </a:lnTo>
                  <a:lnTo>
                    <a:pt x="424" y="124"/>
                  </a:lnTo>
                  <a:lnTo>
                    <a:pt x="426" y="124"/>
                  </a:lnTo>
                  <a:lnTo>
                    <a:pt x="428" y="124"/>
                  </a:lnTo>
                  <a:lnTo>
                    <a:pt x="428" y="126"/>
                  </a:lnTo>
                  <a:lnTo>
                    <a:pt x="428" y="124"/>
                  </a:lnTo>
                  <a:lnTo>
                    <a:pt x="428" y="126"/>
                  </a:lnTo>
                  <a:lnTo>
                    <a:pt x="430" y="126"/>
                  </a:lnTo>
                  <a:lnTo>
                    <a:pt x="432" y="126"/>
                  </a:lnTo>
                  <a:lnTo>
                    <a:pt x="434" y="126"/>
                  </a:lnTo>
                  <a:lnTo>
                    <a:pt x="436" y="126"/>
                  </a:lnTo>
                  <a:lnTo>
                    <a:pt x="436" y="128"/>
                  </a:lnTo>
                  <a:lnTo>
                    <a:pt x="438" y="130"/>
                  </a:lnTo>
                  <a:lnTo>
                    <a:pt x="436" y="130"/>
                  </a:lnTo>
                  <a:lnTo>
                    <a:pt x="438" y="132"/>
                  </a:lnTo>
                  <a:lnTo>
                    <a:pt x="438" y="134"/>
                  </a:lnTo>
                  <a:lnTo>
                    <a:pt x="440" y="134"/>
                  </a:lnTo>
                  <a:lnTo>
                    <a:pt x="438" y="136"/>
                  </a:lnTo>
                  <a:lnTo>
                    <a:pt x="440" y="136"/>
                  </a:lnTo>
                  <a:lnTo>
                    <a:pt x="440" y="138"/>
                  </a:lnTo>
                  <a:lnTo>
                    <a:pt x="440" y="136"/>
                  </a:lnTo>
                  <a:lnTo>
                    <a:pt x="440" y="136"/>
                  </a:lnTo>
                  <a:lnTo>
                    <a:pt x="440" y="134"/>
                  </a:lnTo>
                  <a:lnTo>
                    <a:pt x="440" y="132"/>
                  </a:lnTo>
                  <a:lnTo>
                    <a:pt x="442" y="132"/>
                  </a:lnTo>
                  <a:lnTo>
                    <a:pt x="442" y="134"/>
                  </a:lnTo>
                  <a:lnTo>
                    <a:pt x="444" y="134"/>
                  </a:lnTo>
                  <a:lnTo>
                    <a:pt x="442" y="134"/>
                  </a:lnTo>
                  <a:lnTo>
                    <a:pt x="444" y="136"/>
                  </a:lnTo>
                  <a:lnTo>
                    <a:pt x="444" y="134"/>
                  </a:lnTo>
                  <a:lnTo>
                    <a:pt x="444" y="136"/>
                  </a:lnTo>
                  <a:lnTo>
                    <a:pt x="446" y="136"/>
                  </a:lnTo>
                  <a:lnTo>
                    <a:pt x="448" y="136"/>
                  </a:lnTo>
                  <a:lnTo>
                    <a:pt x="450" y="136"/>
                  </a:lnTo>
                  <a:lnTo>
                    <a:pt x="452" y="136"/>
                  </a:lnTo>
                  <a:lnTo>
                    <a:pt x="452" y="138"/>
                  </a:lnTo>
                  <a:lnTo>
                    <a:pt x="454" y="138"/>
                  </a:lnTo>
                  <a:lnTo>
                    <a:pt x="452" y="138"/>
                  </a:lnTo>
                  <a:lnTo>
                    <a:pt x="454" y="138"/>
                  </a:lnTo>
                  <a:lnTo>
                    <a:pt x="454" y="140"/>
                  </a:lnTo>
                  <a:lnTo>
                    <a:pt x="456" y="140"/>
                  </a:lnTo>
                  <a:lnTo>
                    <a:pt x="458" y="140"/>
                  </a:lnTo>
                  <a:lnTo>
                    <a:pt x="458" y="138"/>
                  </a:lnTo>
                  <a:lnTo>
                    <a:pt x="460" y="138"/>
                  </a:lnTo>
                  <a:lnTo>
                    <a:pt x="460" y="140"/>
                  </a:lnTo>
                  <a:lnTo>
                    <a:pt x="462" y="140"/>
                  </a:lnTo>
                  <a:lnTo>
                    <a:pt x="464" y="140"/>
                  </a:lnTo>
                  <a:lnTo>
                    <a:pt x="466" y="140"/>
                  </a:lnTo>
                  <a:lnTo>
                    <a:pt x="466" y="140"/>
                  </a:lnTo>
                  <a:lnTo>
                    <a:pt x="468" y="140"/>
                  </a:lnTo>
                  <a:lnTo>
                    <a:pt x="470" y="140"/>
                  </a:lnTo>
                  <a:lnTo>
                    <a:pt x="470" y="140"/>
                  </a:lnTo>
                  <a:lnTo>
                    <a:pt x="472" y="140"/>
                  </a:lnTo>
                  <a:lnTo>
                    <a:pt x="474" y="140"/>
                  </a:lnTo>
                  <a:lnTo>
                    <a:pt x="474" y="142"/>
                  </a:lnTo>
                  <a:lnTo>
                    <a:pt x="476" y="140"/>
                  </a:lnTo>
                  <a:lnTo>
                    <a:pt x="478" y="140"/>
                  </a:lnTo>
                  <a:lnTo>
                    <a:pt x="478" y="140"/>
                  </a:lnTo>
                  <a:lnTo>
                    <a:pt x="480" y="140"/>
                  </a:lnTo>
                  <a:lnTo>
                    <a:pt x="482" y="138"/>
                  </a:lnTo>
                  <a:lnTo>
                    <a:pt x="482" y="140"/>
                  </a:lnTo>
                  <a:lnTo>
                    <a:pt x="482" y="138"/>
                  </a:lnTo>
                  <a:lnTo>
                    <a:pt x="484" y="138"/>
                  </a:lnTo>
                  <a:lnTo>
                    <a:pt x="484" y="136"/>
                  </a:lnTo>
                  <a:lnTo>
                    <a:pt x="486" y="138"/>
                  </a:lnTo>
                  <a:lnTo>
                    <a:pt x="484" y="138"/>
                  </a:lnTo>
                  <a:lnTo>
                    <a:pt x="486" y="138"/>
                  </a:lnTo>
                  <a:lnTo>
                    <a:pt x="488" y="138"/>
                  </a:lnTo>
                  <a:lnTo>
                    <a:pt x="490" y="138"/>
                  </a:lnTo>
                  <a:lnTo>
                    <a:pt x="490" y="140"/>
                  </a:lnTo>
                  <a:lnTo>
                    <a:pt x="490" y="138"/>
                  </a:lnTo>
                  <a:lnTo>
                    <a:pt x="490" y="140"/>
                  </a:lnTo>
                  <a:lnTo>
                    <a:pt x="490" y="140"/>
                  </a:lnTo>
                  <a:lnTo>
                    <a:pt x="490" y="140"/>
                  </a:lnTo>
                  <a:lnTo>
                    <a:pt x="492" y="140"/>
                  </a:lnTo>
                  <a:lnTo>
                    <a:pt x="492" y="142"/>
                  </a:lnTo>
                  <a:lnTo>
                    <a:pt x="494" y="142"/>
                  </a:lnTo>
                  <a:lnTo>
                    <a:pt x="494" y="144"/>
                  </a:lnTo>
                  <a:lnTo>
                    <a:pt x="496" y="144"/>
                  </a:lnTo>
                  <a:lnTo>
                    <a:pt x="496" y="142"/>
                  </a:lnTo>
                  <a:lnTo>
                    <a:pt x="498" y="142"/>
                  </a:lnTo>
                  <a:lnTo>
                    <a:pt x="500" y="142"/>
                  </a:lnTo>
                  <a:lnTo>
                    <a:pt x="500" y="140"/>
                  </a:lnTo>
                  <a:lnTo>
                    <a:pt x="502" y="140"/>
                  </a:lnTo>
                  <a:lnTo>
                    <a:pt x="502" y="142"/>
                  </a:lnTo>
                  <a:lnTo>
                    <a:pt x="504" y="142"/>
                  </a:lnTo>
                  <a:lnTo>
                    <a:pt x="506" y="142"/>
                  </a:lnTo>
                  <a:lnTo>
                    <a:pt x="506" y="144"/>
                  </a:lnTo>
                  <a:lnTo>
                    <a:pt x="508" y="144"/>
                  </a:lnTo>
                  <a:lnTo>
                    <a:pt x="508" y="146"/>
                  </a:lnTo>
                  <a:lnTo>
                    <a:pt x="510" y="146"/>
                  </a:lnTo>
                  <a:lnTo>
                    <a:pt x="510" y="148"/>
                  </a:lnTo>
                  <a:lnTo>
                    <a:pt x="512" y="148"/>
                  </a:lnTo>
                  <a:lnTo>
                    <a:pt x="512" y="150"/>
                  </a:lnTo>
                  <a:lnTo>
                    <a:pt x="514" y="150"/>
                  </a:lnTo>
                  <a:lnTo>
                    <a:pt x="514" y="152"/>
                  </a:lnTo>
                  <a:lnTo>
                    <a:pt x="514" y="154"/>
                  </a:lnTo>
                  <a:lnTo>
                    <a:pt x="516" y="152"/>
                  </a:lnTo>
                  <a:lnTo>
                    <a:pt x="516" y="154"/>
                  </a:lnTo>
                  <a:lnTo>
                    <a:pt x="518" y="152"/>
                  </a:lnTo>
                  <a:lnTo>
                    <a:pt x="520" y="152"/>
                  </a:lnTo>
                  <a:lnTo>
                    <a:pt x="520" y="154"/>
                  </a:lnTo>
                  <a:lnTo>
                    <a:pt x="520" y="156"/>
                  </a:lnTo>
                  <a:lnTo>
                    <a:pt x="522" y="156"/>
                  </a:lnTo>
                  <a:lnTo>
                    <a:pt x="524" y="156"/>
                  </a:lnTo>
                  <a:lnTo>
                    <a:pt x="524" y="158"/>
                  </a:lnTo>
                  <a:lnTo>
                    <a:pt x="526" y="158"/>
                  </a:lnTo>
                  <a:lnTo>
                    <a:pt x="526" y="160"/>
                  </a:lnTo>
                  <a:lnTo>
                    <a:pt x="526" y="162"/>
                  </a:lnTo>
                  <a:lnTo>
                    <a:pt x="528" y="162"/>
                  </a:lnTo>
                  <a:lnTo>
                    <a:pt x="528" y="164"/>
                  </a:lnTo>
                  <a:lnTo>
                    <a:pt x="530" y="164"/>
                  </a:lnTo>
                  <a:lnTo>
                    <a:pt x="532" y="164"/>
                  </a:lnTo>
                  <a:lnTo>
                    <a:pt x="534" y="164"/>
                  </a:lnTo>
                  <a:lnTo>
                    <a:pt x="536" y="164"/>
                  </a:lnTo>
                  <a:lnTo>
                    <a:pt x="538" y="166"/>
                  </a:lnTo>
                  <a:lnTo>
                    <a:pt x="538" y="168"/>
                  </a:lnTo>
                  <a:lnTo>
                    <a:pt x="538" y="170"/>
                  </a:lnTo>
                  <a:lnTo>
                    <a:pt x="538" y="170"/>
                  </a:lnTo>
                  <a:lnTo>
                    <a:pt x="538" y="172"/>
                  </a:lnTo>
                  <a:lnTo>
                    <a:pt x="538" y="174"/>
                  </a:lnTo>
                  <a:lnTo>
                    <a:pt x="536" y="174"/>
                  </a:lnTo>
                  <a:lnTo>
                    <a:pt x="536" y="176"/>
                  </a:lnTo>
                  <a:lnTo>
                    <a:pt x="534" y="178"/>
                  </a:lnTo>
                  <a:lnTo>
                    <a:pt x="536" y="180"/>
                  </a:lnTo>
                  <a:lnTo>
                    <a:pt x="538" y="180"/>
                  </a:lnTo>
                  <a:lnTo>
                    <a:pt x="536" y="180"/>
                  </a:lnTo>
                  <a:lnTo>
                    <a:pt x="538" y="182"/>
                  </a:lnTo>
                  <a:lnTo>
                    <a:pt x="538" y="182"/>
                  </a:lnTo>
                  <a:lnTo>
                    <a:pt x="540" y="184"/>
                  </a:lnTo>
                  <a:lnTo>
                    <a:pt x="540" y="182"/>
                  </a:lnTo>
                  <a:lnTo>
                    <a:pt x="540" y="184"/>
                  </a:lnTo>
                  <a:lnTo>
                    <a:pt x="542" y="184"/>
                  </a:lnTo>
                  <a:lnTo>
                    <a:pt x="542" y="186"/>
                  </a:lnTo>
                  <a:lnTo>
                    <a:pt x="544" y="186"/>
                  </a:lnTo>
                  <a:lnTo>
                    <a:pt x="544" y="188"/>
                  </a:lnTo>
                  <a:lnTo>
                    <a:pt x="544" y="188"/>
                  </a:lnTo>
                  <a:lnTo>
                    <a:pt x="546" y="188"/>
                  </a:lnTo>
                  <a:lnTo>
                    <a:pt x="546" y="190"/>
                  </a:lnTo>
                  <a:lnTo>
                    <a:pt x="546" y="192"/>
                  </a:lnTo>
                  <a:lnTo>
                    <a:pt x="546" y="194"/>
                  </a:lnTo>
                  <a:lnTo>
                    <a:pt x="548" y="194"/>
                  </a:lnTo>
                  <a:lnTo>
                    <a:pt x="548" y="196"/>
                  </a:lnTo>
                  <a:lnTo>
                    <a:pt x="548" y="198"/>
                  </a:lnTo>
                  <a:lnTo>
                    <a:pt x="546" y="198"/>
                  </a:lnTo>
                  <a:lnTo>
                    <a:pt x="548" y="198"/>
                  </a:lnTo>
                  <a:lnTo>
                    <a:pt x="546" y="198"/>
                  </a:lnTo>
                  <a:lnTo>
                    <a:pt x="546" y="200"/>
                  </a:lnTo>
                  <a:lnTo>
                    <a:pt x="548" y="200"/>
                  </a:lnTo>
                  <a:lnTo>
                    <a:pt x="548" y="202"/>
                  </a:lnTo>
                  <a:lnTo>
                    <a:pt x="550" y="202"/>
                  </a:lnTo>
                  <a:lnTo>
                    <a:pt x="550" y="204"/>
                  </a:lnTo>
                  <a:lnTo>
                    <a:pt x="550" y="206"/>
                  </a:lnTo>
                  <a:lnTo>
                    <a:pt x="552" y="206"/>
                  </a:lnTo>
                  <a:lnTo>
                    <a:pt x="552" y="208"/>
                  </a:lnTo>
                  <a:lnTo>
                    <a:pt x="552" y="210"/>
                  </a:lnTo>
                  <a:lnTo>
                    <a:pt x="552" y="212"/>
                  </a:lnTo>
                  <a:lnTo>
                    <a:pt x="552" y="214"/>
                  </a:lnTo>
                  <a:lnTo>
                    <a:pt x="552" y="216"/>
                  </a:lnTo>
                  <a:lnTo>
                    <a:pt x="550" y="216"/>
                  </a:lnTo>
                  <a:lnTo>
                    <a:pt x="550" y="218"/>
                  </a:lnTo>
                  <a:lnTo>
                    <a:pt x="550" y="220"/>
                  </a:lnTo>
                  <a:lnTo>
                    <a:pt x="552" y="220"/>
                  </a:lnTo>
                  <a:lnTo>
                    <a:pt x="552" y="222"/>
                  </a:lnTo>
                  <a:lnTo>
                    <a:pt x="550" y="222"/>
                  </a:lnTo>
                  <a:lnTo>
                    <a:pt x="550" y="224"/>
                  </a:lnTo>
                  <a:lnTo>
                    <a:pt x="550" y="226"/>
                  </a:lnTo>
                  <a:lnTo>
                    <a:pt x="552" y="228"/>
                  </a:lnTo>
                  <a:lnTo>
                    <a:pt x="552" y="226"/>
                  </a:lnTo>
                  <a:lnTo>
                    <a:pt x="552" y="228"/>
                  </a:lnTo>
                  <a:lnTo>
                    <a:pt x="554" y="228"/>
                  </a:lnTo>
                  <a:lnTo>
                    <a:pt x="556" y="228"/>
                  </a:lnTo>
                  <a:lnTo>
                    <a:pt x="558" y="230"/>
                  </a:lnTo>
                  <a:lnTo>
                    <a:pt x="558" y="232"/>
                  </a:lnTo>
                  <a:lnTo>
                    <a:pt x="558" y="234"/>
                  </a:lnTo>
                  <a:lnTo>
                    <a:pt x="558" y="236"/>
                  </a:lnTo>
                  <a:lnTo>
                    <a:pt x="558" y="236"/>
                  </a:lnTo>
                  <a:lnTo>
                    <a:pt x="560" y="236"/>
                  </a:lnTo>
                  <a:lnTo>
                    <a:pt x="560" y="238"/>
                  </a:lnTo>
                  <a:lnTo>
                    <a:pt x="560" y="240"/>
                  </a:lnTo>
                  <a:lnTo>
                    <a:pt x="560" y="242"/>
                  </a:lnTo>
                  <a:lnTo>
                    <a:pt x="560" y="244"/>
                  </a:lnTo>
                  <a:lnTo>
                    <a:pt x="560" y="246"/>
                  </a:lnTo>
                  <a:lnTo>
                    <a:pt x="560" y="248"/>
                  </a:lnTo>
                  <a:lnTo>
                    <a:pt x="562" y="248"/>
                  </a:lnTo>
                  <a:lnTo>
                    <a:pt x="564" y="248"/>
                  </a:lnTo>
                  <a:lnTo>
                    <a:pt x="564" y="250"/>
                  </a:lnTo>
                  <a:lnTo>
                    <a:pt x="566" y="250"/>
                  </a:lnTo>
                  <a:lnTo>
                    <a:pt x="566" y="252"/>
                  </a:lnTo>
                  <a:lnTo>
                    <a:pt x="568" y="252"/>
                  </a:lnTo>
                  <a:lnTo>
                    <a:pt x="570" y="252"/>
                  </a:lnTo>
                  <a:lnTo>
                    <a:pt x="570" y="254"/>
                  </a:lnTo>
                  <a:lnTo>
                    <a:pt x="570" y="256"/>
                  </a:lnTo>
                  <a:lnTo>
                    <a:pt x="572" y="258"/>
                  </a:lnTo>
                  <a:lnTo>
                    <a:pt x="572" y="260"/>
                  </a:lnTo>
                  <a:lnTo>
                    <a:pt x="572" y="262"/>
                  </a:lnTo>
                  <a:lnTo>
                    <a:pt x="572" y="264"/>
                  </a:lnTo>
                  <a:lnTo>
                    <a:pt x="570" y="266"/>
                  </a:lnTo>
                  <a:lnTo>
                    <a:pt x="560" y="264"/>
                  </a:lnTo>
                  <a:lnTo>
                    <a:pt x="554" y="264"/>
                  </a:lnTo>
                  <a:lnTo>
                    <a:pt x="548" y="264"/>
                  </a:lnTo>
                  <a:lnTo>
                    <a:pt x="546" y="264"/>
                  </a:lnTo>
                  <a:lnTo>
                    <a:pt x="538" y="264"/>
                  </a:lnTo>
                  <a:lnTo>
                    <a:pt x="538" y="264"/>
                  </a:lnTo>
                  <a:lnTo>
                    <a:pt x="528" y="264"/>
                  </a:lnTo>
                  <a:lnTo>
                    <a:pt x="526" y="264"/>
                  </a:lnTo>
                  <a:lnTo>
                    <a:pt x="524" y="264"/>
                  </a:lnTo>
                  <a:lnTo>
                    <a:pt x="520" y="264"/>
                  </a:lnTo>
                  <a:lnTo>
                    <a:pt x="514" y="264"/>
                  </a:lnTo>
                  <a:lnTo>
                    <a:pt x="508" y="264"/>
                  </a:lnTo>
                  <a:lnTo>
                    <a:pt x="500" y="264"/>
                  </a:lnTo>
                  <a:lnTo>
                    <a:pt x="498" y="264"/>
                  </a:lnTo>
                  <a:lnTo>
                    <a:pt x="496" y="264"/>
                  </a:lnTo>
                  <a:lnTo>
                    <a:pt x="492" y="264"/>
                  </a:lnTo>
                  <a:lnTo>
                    <a:pt x="490" y="264"/>
                  </a:lnTo>
                  <a:lnTo>
                    <a:pt x="490" y="264"/>
                  </a:lnTo>
                  <a:lnTo>
                    <a:pt x="488" y="264"/>
                  </a:lnTo>
                  <a:lnTo>
                    <a:pt x="484" y="264"/>
                  </a:lnTo>
                  <a:lnTo>
                    <a:pt x="470" y="264"/>
                  </a:lnTo>
                  <a:lnTo>
                    <a:pt x="468" y="264"/>
                  </a:lnTo>
                  <a:lnTo>
                    <a:pt x="460" y="264"/>
                  </a:lnTo>
                  <a:lnTo>
                    <a:pt x="456" y="264"/>
                  </a:lnTo>
                  <a:lnTo>
                    <a:pt x="456" y="266"/>
                  </a:lnTo>
                  <a:lnTo>
                    <a:pt x="456" y="276"/>
                  </a:lnTo>
                  <a:lnTo>
                    <a:pt x="456" y="280"/>
                  </a:lnTo>
                  <a:lnTo>
                    <a:pt x="456" y="282"/>
                  </a:lnTo>
                  <a:lnTo>
                    <a:pt x="456" y="284"/>
                  </a:lnTo>
                  <a:lnTo>
                    <a:pt x="440" y="284"/>
                  </a:lnTo>
                  <a:lnTo>
                    <a:pt x="436" y="284"/>
                  </a:lnTo>
                  <a:lnTo>
                    <a:pt x="434" y="284"/>
                  </a:lnTo>
                  <a:lnTo>
                    <a:pt x="432" y="284"/>
                  </a:lnTo>
                  <a:lnTo>
                    <a:pt x="420" y="284"/>
                  </a:lnTo>
                  <a:lnTo>
                    <a:pt x="416" y="284"/>
                  </a:lnTo>
                  <a:lnTo>
                    <a:pt x="414" y="284"/>
                  </a:lnTo>
                  <a:lnTo>
                    <a:pt x="412" y="284"/>
                  </a:lnTo>
                  <a:lnTo>
                    <a:pt x="410" y="284"/>
                  </a:lnTo>
                  <a:lnTo>
                    <a:pt x="400" y="284"/>
                  </a:lnTo>
                  <a:lnTo>
                    <a:pt x="398" y="284"/>
                  </a:lnTo>
                  <a:lnTo>
                    <a:pt x="396" y="284"/>
                  </a:lnTo>
                  <a:lnTo>
                    <a:pt x="392" y="284"/>
                  </a:lnTo>
                  <a:lnTo>
                    <a:pt x="392" y="286"/>
                  </a:lnTo>
                  <a:lnTo>
                    <a:pt x="392" y="292"/>
                  </a:lnTo>
                  <a:lnTo>
                    <a:pt x="392" y="294"/>
                  </a:lnTo>
                  <a:lnTo>
                    <a:pt x="392" y="296"/>
                  </a:lnTo>
                  <a:lnTo>
                    <a:pt x="392" y="302"/>
                  </a:lnTo>
                  <a:lnTo>
                    <a:pt x="392" y="310"/>
                  </a:lnTo>
                  <a:lnTo>
                    <a:pt x="392" y="312"/>
                  </a:lnTo>
                  <a:lnTo>
                    <a:pt x="392" y="318"/>
                  </a:lnTo>
                  <a:lnTo>
                    <a:pt x="392" y="322"/>
                  </a:lnTo>
                  <a:lnTo>
                    <a:pt x="392" y="324"/>
                  </a:lnTo>
                  <a:lnTo>
                    <a:pt x="392" y="326"/>
                  </a:lnTo>
                  <a:lnTo>
                    <a:pt x="392" y="328"/>
                  </a:lnTo>
                  <a:lnTo>
                    <a:pt x="392" y="332"/>
                  </a:lnTo>
                  <a:lnTo>
                    <a:pt x="392" y="336"/>
                  </a:lnTo>
                  <a:lnTo>
                    <a:pt x="392" y="338"/>
                  </a:lnTo>
                  <a:lnTo>
                    <a:pt x="392" y="342"/>
                  </a:lnTo>
                  <a:lnTo>
                    <a:pt x="392" y="344"/>
                  </a:lnTo>
                  <a:lnTo>
                    <a:pt x="392" y="346"/>
                  </a:lnTo>
                  <a:lnTo>
                    <a:pt x="392" y="348"/>
                  </a:lnTo>
                  <a:lnTo>
                    <a:pt x="392" y="350"/>
                  </a:lnTo>
                  <a:lnTo>
                    <a:pt x="392" y="356"/>
                  </a:lnTo>
                  <a:lnTo>
                    <a:pt x="392" y="358"/>
                  </a:lnTo>
                  <a:lnTo>
                    <a:pt x="392" y="360"/>
                  </a:lnTo>
                  <a:lnTo>
                    <a:pt x="392" y="364"/>
                  </a:lnTo>
                  <a:lnTo>
                    <a:pt x="392" y="368"/>
                  </a:lnTo>
                  <a:lnTo>
                    <a:pt x="392" y="372"/>
                  </a:lnTo>
                  <a:lnTo>
                    <a:pt x="392" y="376"/>
                  </a:lnTo>
                  <a:lnTo>
                    <a:pt x="392" y="380"/>
                  </a:lnTo>
                  <a:lnTo>
                    <a:pt x="392" y="382"/>
                  </a:lnTo>
                  <a:lnTo>
                    <a:pt x="392" y="384"/>
                  </a:lnTo>
                  <a:lnTo>
                    <a:pt x="392" y="390"/>
                  </a:lnTo>
                  <a:lnTo>
                    <a:pt x="392" y="392"/>
                  </a:lnTo>
                  <a:lnTo>
                    <a:pt x="392" y="394"/>
                  </a:lnTo>
                  <a:lnTo>
                    <a:pt x="392" y="396"/>
                  </a:lnTo>
                  <a:lnTo>
                    <a:pt x="392" y="400"/>
                  </a:lnTo>
                  <a:lnTo>
                    <a:pt x="388" y="400"/>
                  </a:lnTo>
                  <a:lnTo>
                    <a:pt x="386" y="400"/>
                  </a:lnTo>
                  <a:lnTo>
                    <a:pt x="382" y="400"/>
                  </a:lnTo>
                  <a:lnTo>
                    <a:pt x="380" y="400"/>
                  </a:lnTo>
                  <a:lnTo>
                    <a:pt x="378" y="400"/>
                  </a:lnTo>
                  <a:lnTo>
                    <a:pt x="374" y="400"/>
                  </a:lnTo>
                  <a:lnTo>
                    <a:pt x="370" y="400"/>
                  </a:lnTo>
                  <a:lnTo>
                    <a:pt x="368" y="400"/>
                  </a:lnTo>
                  <a:lnTo>
                    <a:pt x="366" y="400"/>
                  </a:lnTo>
                  <a:lnTo>
                    <a:pt x="364" y="400"/>
                  </a:lnTo>
                  <a:lnTo>
                    <a:pt x="362" y="400"/>
                  </a:lnTo>
                  <a:lnTo>
                    <a:pt x="360" y="400"/>
                  </a:lnTo>
                  <a:lnTo>
                    <a:pt x="358" y="400"/>
                  </a:lnTo>
                  <a:lnTo>
                    <a:pt x="350" y="400"/>
                  </a:lnTo>
                  <a:lnTo>
                    <a:pt x="348" y="400"/>
                  </a:lnTo>
                  <a:lnTo>
                    <a:pt x="346" y="400"/>
                  </a:lnTo>
                  <a:lnTo>
                    <a:pt x="344" y="400"/>
                  </a:lnTo>
                  <a:lnTo>
                    <a:pt x="342" y="400"/>
                  </a:lnTo>
                  <a:lnTo>
                    <a:pt x="334" y="400"/>
                  </a:lnTo>
                  <a:lnTo>
                    <a:pt x="332" y="400"/>
                  </a:lnTo>
                  <a:lnTo>
                    <a:pt x="330" y="400"/>
                  </a:lnTo>
                  <a:lnTo>
                    <a:pt x="324" y="400"/>
                  </a:lnTo>
                  <a:lnTo>
                    <a:pt x="322" y="400"/>
                  </a:lnTo>
                  <a:lnTo>
                    <a:pt x="320" y="400"/>
                  </a:lnTo>
                  <a:lnTo>
                    <a:pt x="320" y="404"/>
                  </a:lnTo>
                  <a:lnTo>
                    <a:pt x="320" y="408"/>
                  </a:lnTo>
                  <a:lnTo>
                    <a:pt x="320" y="410"/>
                  </a:lnTo>
                  <a:lnTo>
                    <a:pt x="320" y="412"/>
                  </a:lnTo>
                  <a:lnTo>
                    <a:pt x="320" y="414"/>
                  </a:lnTo>
                  <a:lnTo>
                    <a:pt x="320" y="429"/>
                  </a:lnTo>
                  <a:lnTo>
                    <a:pt x="320" y="433"/>
                  </a:lnTo>
                  <a:lnTo>
                    <a:pt x="320" y="435"/>
                  </a:lnTo>
                  <a:lnTo>
                    <a:pt x="320" y="437"/>
                  </a:lnTo>
                  <a:lnTo>
                    <a:pt x="320" y="439"/>
                  </a:lnTo>
                  <a:lnTo>
                    <a:pt x="320" y="447"/>
                  </a:lnTo>
                  <a:lnTo>
                    <a:pt x="320" y="455"/>
                  </a:lnTo>
                  <a:lnTo>
                    <a:pt x="320" y="457"/>
                  </a:lnTo>
                  <a:lnTo>
                    <a:pt x="320" y="459"/>
                  </a:lnTo>
                  <a:lnTo>
                    <a:pt x="320" y="467"/>
                  </a:lnTo>
                  <a:lnTo>
                    <a:pt x="320" y="477"/>
                  </a:lnTo>
                  <a:lnTo>
                    <a:pt x="320" y="479"/>
                  </a:lnTo>
                  <a:lnTo>
                    <a:pt x="320" y="481"/>
                  </a:lnTo>
                  <a:lnTo>
                    <a:pt x="320" y="485"/>
                  </a:lnTo>
                  <a:lnTo>
                    <a:pt x="318" y="483"/>
                  </a:lnTo>
                  <a:lnTo>
                    <a:pt x="312" y="479"/>
                  </a:lnTo>
                  <a:lnTo>
                    <a:pt x="310" y="477"/>
                  </a:lnTo>
                  <a:lnTo>
                    <a:pt x="310" y="477"/>
                  </a:lnTo>
                  <a:lnTo>
                    <a:pt x="302" y="471"/>
                  </a:lnTo>
                  <a:lnTo>
                    <a:pt x="292" y="461"/>
                  </a:lnTo>
                  <a:lnTo>
                    <a:pt x="290" y="459"/>
                  </a:lnTo>
                  <a:lnTo>
                    <a:pt x="288" y="459"/>
                  </a:lnTo>
                  <a:lnTo>
                    <a:pt x="280" y="453"/>
                  </a:lnTo>
                  <a:lnTo>
                    <a:pt x="280" y="451"/>
                  </a:lnTo>
                  <a:lnTo>
                    <a:pt x="278" y="451"/>
                  </a:lnTo>
                  <a:lnTo>
                    <a:pt x="270" y="445"/>
                  </a:lnTo>
                  <a:lnTo>
                    <a:pt x="266" y="441"/>
                  </a:lnTo>
                  <a:lnTo>
                    <a:pt x="264" y="439"/>
                  </a:lnTo>
                  <a:lnTo>
                    <a:pt x="262" y="437"/>
                  </a:lnTo>
                  <a:lnTo>
                    <a:pt x="258" y="433"/>
                  </a:lnTo>
                  <a:lnTo>
                    <a:pt x="256" y="433"/>
                  </a:lnTo>
                  <a:lnTo>
                    <a:pt x="254" y="431"/>
                  </a:lnTo>
                  <a:lnTo>
                    <a:pt x="250" y="429"/>
                  </a:lnTo>
                  <a:lnTo>
                    <a:pt x="248" y="429"/>
                  </a:lnTo>
                  <a:lnTo>
                    <a:pt x="248" y="427"/>
                  </a:lnTo>
                  <a:lnTo>
                    <a:pt x="244" y="423"/>
                  </a:lnTo>
                  <a:lnTo>
                    <a:pt x="240" y="419"/>
                  </a:lnTo>
                  <a:lnTo>
                    <a:pt x="234" y="414"/>
                  </a:lnTo>
                  <a:lnTo>
                    <a:pt x="232" y="412"/>
                  </a:lnTo>
                  <a:lnTo>
                    <a:pt x="230" y="412"/>
                  </a:lnTo>
                  <a:lnTo>
                    <a:pt x="228" y="408"/>
                  </a:lnTo>
                  <a:lnTo>
                    <a:pt x="224" y="406"/>
                  </a:lnTo>
                  <a:lnTo>
                    <a:pt x="222" y="404"/>
                  </a:lnTo>
                  <a:lnTo>
                    <a:pt x="220" y="404"/>
                  </a:lnTo>
                  <a:lnTo>
                    <a:pt x="220" y="402"/>
                  </a:lnTo>
                  <a:lnTo>
                    <a:pt x="216" y="400"/>
                  </a:lnTo>
                  <a:lnTo>
                    <a:pt x="216" y="398"/>
                  </a:lnTo>
                  <a:lnTo>
                    <a:pt x="214" y="398"/>
                  </a:lnTo>
                  <a:lnTo>
                    <a:pt x="212" y="396"/>
                  </a:lnTo>
                  <a:lnTo>
                    <a:pt x="208" y="392"/>
                  </a:lnTo>
                  <a:lnTo>
                    <a:pt x="204" y="390"/>
                  </a:lnTo>
                  <a:lnTo>
                    <a:pt x="204" y="388"/>
                  </a:lnTo>
                  <a:lnTo>
                    <a:pt x="202" y="388"/>
                  </a:lnTo>
                  <a:lnTo>
                    <a:pt x="200" y="386"/>
                  </a:lnTo>
                  <a:lnTo>
                    <a:pt x="198" y="384"/>
                  </a:lnTo>
                  <a:lnTo>
                    <a:pt x="194" y="380"/>
                  </a:lnTo>
                  <a:lnTo>
                    <a:pt x="194" y="380"/>
                  </a:lnTo>
                  <a:lnTo>
                    <a:pt x="192" y="380"/>
                  </a:lnTo>
                  <a:lnTo>
                    <a:pt x="190" y="378"/>
                  </a:lnTo>
                  <a:lnTo>
                    <a:pt x="188" y="376"/>
                  </a:lnTo>
                  <a:lnTo>
                    <a:pt x="186" y="374"/>
                  </a:lnTo>
                  <a:lnTo>
                    <a:pt x="184" y="374"/>
                  </a:lnTo>
                  <a:lnTo>
                    <a:pt x="180" y="370"/>
                  </a:lnTo>
                  <a:lnTo>
                    <a:pt x="176" y="368"/>
                  </a:lnTo>
                  <a:lnTo>
                    <a:pt x="172" y="364"/>
                  </a:lnTo>
                  <a:lnTo>
                    <a:pt x="170" y="362"/>
                  </a:lnTo>
                  <a:lnTo>
                    <a:pt x="168" y="362"/>
                  </a:lnTo>
                  <a:lnTo>
                    <a:pt x="164" y="358"/>
                  </a:lnTo>
                  <a:lnTo>
                    <a:pt x="156" y="352"/>
                  </a:lnTo>
                  <a:lnTo>
                    <a:pt x="156" y="350"/>
                  </a:lnTo>
                  <a:lnTo>
                    <a:pt x="152" y="348"/>
                  </a:lnTo>
                  <a:lnTo>
                    <a:pt x="152" y="346"/>
                  </a:lnTo>
                  <a:lnTo>
                    <a:pt x="148" y="342"/>
                  </a:lnTo>
                  <a:lnTo>
                    <a:pt x="144" y="340"/>
                  </a:lnTo>
                  <a:lnTo>
                    <a:pt x="142" y="338"/>
                  </a:lnTo>
                  <a:lnTo>
                    <a:pt x="140" y="336"/>
                  </a:lnTo>
                  <a:lnTo>
                    <a:pt x="138" y="334"/>
                  </a:lnTo>
                  <a:lnTo>
                    <a:pt x="134" y="332"/>
                  </a:lnTo>
                  <a:lnTo>
                    <a:pt x="132" y="332"/>
                  </a:lnTo>
                  <a:lnTo>
                    <a:pt x="132" y="330"/>
                  </a:lnTo>
                  <a:lnTo>
                    <a:pt x="130" y="330"/>
                  </a:lnTo>
                  <a:lnTo>
                    <a:pt x="128" y="328"/>
                  </a:lnTo>
                  <a:lnTo>
                    <a:pt x="126" y="328"/>
                  </a:lnTo>
                  <a:lnTo>
                    <a:pt x="124" y="326"/>
                  </a:lnTo>
                  <a:lnTo>
                    <a:pt x="124" y="324"/>
                  </a:lnTo>
                  <a:lnTo>
                    <a:pt x="122" y="324"/>
                  </a:lnTo>
                  <a:lnTo>
                    <a:pt x="120" y="322"/>
                  </a:lnTo>
                  <a:lnTo>
                    <a:pt x="120" y="320"/>
                  </a:lnTo>
                  <a:lnTo>
                    <a:pt x="118" y="320"/>
                  </a:lnTo>
                  <a:lnTo>
                    <a:pt x="112" y="314"/>
                  </a:lnTo>
                  <a:lnTo>
                    <a:pt x="110" y="314"/>
                  </a:lnTo>
                  <a:lnTo>
                    <a:pt x="108" y="312"/>
                  </a:lnTo>
                  <a:lnTo>
                    <a:pt x="106" y="310"/>
                  </a:lnTo>
                  <a:lnTo>
                    <a:pt x="104" y="308"/>
                  </a:lnTo>
                  <a:lnTo>
                    <a:pt x="102" y="306"/>
                  </a:lnTo>
                  <a:lnTo>
                    <a:pt x="102" y="304"/>
                  </a:lnTo>
                  <a:lnTo>
                    <a:pt x="100" y="304"/>
                  </a:lnTo>
                  <a:lnTo>
                    <a:pt x="96" y="300"/>
                  </a:lnTo>
                  <a:lnTo>
                    <a:pt x="94" y="300"/>
                  </a:lnTo>
                  <a:lnTo>
                    <a:pt x="88" y="294"/>
                  </a:lnTo>
                  <a:lnTo>
                    <a:pt x="84" y="292"/>
                  </a:lnTo>
                  <a:lnTo>
                    <a:pt x="82" y="290"/>
                  </a:lnTo>
                  <a:lnTo>
                    <a:pt x="82" y="288"/>
                  </a:lnTo>
                  <a:lnTo>
                    <a:pt x="80" y="288"/>
                  </a:lnTo>
                  <a:lnTo>
                    <a:pt x="78" y="286"/>
                  </a:lnTo>
                  <a:lnTo>
                    <a:pt x="76" y="286"/>
                  </a:lnTo>
                  <a:lnTo>
                    <a:pt x="76" y="284"/>
                  </a:lnTo>
                  <a:lnTo>
                    <a:pt x="74" y="284"/>
                  </a:lnTo>
                  <a:lnTo>
                    <a:pt x="72" y="284"/>
                  </a:lnTo>
                  <a:lnTo>
                    <a:pt x="70" y="282"/>
                  </a:lnTo>
                  <a:lnTo>
                    <a:pt x="70" y="280"/>
                  </a:lnTo>
                  <a:lnTo>
                    <a:pt x="68" y="280"/>
                  </a:lnTo>
                  <a:lnTo>
                    <a:pt x="64" y="278"/>
                  </a:lnTo>
                  <a:lnTo>
                    <a:pt x="62" y="276"/>
                  </a:lnTo>
                  <a:lnTo>
                    <a:pt x="60" y="274"/>
                  </a:lnTo>
                  <a:lnTo>
                    <a:pt x="58" y="272"/>
                  </a:lnTo>
                  <a:lnTo>
                    <a:pt x="56" y="270"/>
                  </a:lnTo>
                  <a:lnTo>
                    <a:pt x="56" y="268"/>
                  </a:lnTo>
                  <a:lnTo>
                    <a:pt x="52" y="266"/>
                  </a:lnTo>
                  <a:lnTo>
                    <a:pt x="46" y="260"/>
                  </a:lnTo>
                  <a:lnTo>
                    <a:pt x="38" y="254"/>
                  </a:lnTo>
                  <a:lnTo>
                    <a:pt x="32" y="248"/>
                  </a:lnTo>
                  <a:lnTo>
                    <a:pt x="28" y="246"/>
                  </a:lnTo>
                  <a:lnTo>
                    <a:pt x="26" y="244"/>
                  </a:lnTo>
                  <a:lnTo>
                    <a:pt x="24" y="242"/>
                  </a:lnTo>
                  <a:lnTo>
                    <a:pt x="20" y="240"/>
                  </a:lnTo>
                  <a:lnTo>
                    <a:pt x="16" y="236"/>
                  </a:lnTo>
                  <a:lnTo>
                    <a:pt x="12" y="236"/>
                  </a:lnTo>
                  <a:lnTo>
                    <a:pt x="12" y="234"/>
                  </a:lnTo>
                  <a:lnTo>
                    <a:pt x="10" y="234"/>
                  </a:lnTo>
                  <a:lnTo>
                    <a:pt x="8" y="230"/>
                  </a:lnTo>
                  <a:lnTo>
                    <a:pt x="4" y="226"/>
                  </a:lnTo>
                  <a:lnTo>
                    <a:pt x="0" y="224"/>
                  </a:lnTo>
                  <a:lnTo>
                    <a:pt x="6" y="216"/>
                  </a:lnTo>
                  <a:lnTo>
                    <a:pt x="8" y="214"/>
                  </a:lnTo>
                  <a:lnTo>
                    <a:pt x="8" y="212"/>
                  </a:lnTo>
                  <a:lnTo>
                    <a:pt x="10" y="208"/>
                  </a:lnTo>
                  <a:lnTo>
                    <a:pt x="14" y="204"/>
                  </a:lnTo>
                  <a:lnTo>
                    <a:pt x="16" y="202"/>
                  </a:lnTo>
                  <a:lnTo>
                    <a:pt x="20" y="198"/>
                  </a:lnTo>
                  <a:lnTo>
                    <a:pt x="24" y="192"/>
                  </a:lnTo>
                  <a:lnTo>
                    <a:pt x="26" y="190"/>
                  </a:lnTo>
                  <a:lnTo>
                    <a:pt x="28" y="188"/>
                  </a:lnTo>
                  <a:lnTo>
                    <a:pt x="28" y="188"/>
                  </a:lnTo>
                  <a:lnTo>
                    <a:pt x="32" y="184"/>
                  </a:lnTo>
                  <a:lnTo>
                    <a:pt x="34" y="182"/>
                  </a:lnTo>
                  <a:lnTo>
                    <a:pt x="34" y="180"/>
                  </a:lnTo>
                  <a:lnTo>
                    <a:pt x="38" y="178"/>
                  </a:lnTo>
                  <a:lnTo>
                    <a:pt x="38" y="176"/>
                  </a:lnTo>
                  <a:lnTo>
                    <a:pt x="40" y="174"/>
                  </a:lnTo>
                  <a:lnTo>
                    <a:pt x="44" y="168"/>
                  </a:lnTo>
                  <a:lnTo>
                    <a:pt x="48" y="166"/>
                  </a:lnTo>
                  <a:lnTo>
                    <a:pt x="54" y="158"/>
                  </a:lnTo>
                  <a:lnTo>
                    <a:pt x="54" y="156"/>
                  </a:lnTo>
                  <a:lnTo>
                    <a:pt x="56" y="154"/>
                  </a:lnTo>
                  <a:lnTo>
                    <a:pt x="56" y="152"/>
                  </a:lnTo>
                  <a:lnTo>
                    <a:pt x="58" y="150"/>
                  </a:lnTo>
                  <a:lnTo>
                    <a:pt x="62" y="144"/>
                  </a:lnTo>
                  <a:lnTo>
                    <a:pt x="64" y="142"/>
                  </a:lnTo>
                  <a:lnTo>
                    <a:pt x="68" y="140"/>
                  </a:lnTo>
                  <a:lnTo>
                    <a:pt x="68" y="138"/>
                  </a:lnTo>
                  <a:lnTo>
                    <a:pt x="70" y="136"/>
                  </a:lnTo>
                  <a:lnTo>
                    <a:pt x="76" y="128"/>
                  </a:lnTo>
                  <a:lnTo>
                    <a:pt x="78" y="126"/>
                  </a:lnTo>
                  <a:lnTo>
                    <a:pt x="82" y="120"/>
                  </a:lnTo>
                  <a:lnTo>
                    <a:pt x="84" y="120"/>
                  </a:lnTo>
                  <a:lnTo>
                    <a:pt x="86" y="118"/>
                  </a:lnTo>
                  <a:lnTo>
                    <a:pt x="88" y="114"/>
                  </a:lnTo>
                  <a:lnTo>
                    <a:pt x="94" y="106"/>
                  </a:lnTo>
                  <a:lnTo>
                    <a:pt x="98" y="100"/>
                  </a:lnTo>
                  <a:lnTo>
                    <a:pt x="104" y="94"/>
                  </a:lnTo>
                  <a:lnTo>
                    <a:pt x="104" y="92"/>
                  </a:lnTo>
                  <a:lnTo>
                    <a:pt x="104" y="92"/>
                  </a:lnTo>
                  <a:lnTo>
                    <a:pt x="106" y="92"/>
                  </a:lnTo>
                  <a:lnTo>
                    <a:pt x="108" y="90"/>
                  </a:lnTo>
                  <a:lnTo>
                    <a:pt x="114" y="82"/>
                  </a:lnTo>
                  <a:lnTo>
                    <a:pt x="114" y="80"/>
                  </a:lnTo>
                  <a:lnTo>
                    <a:pt x="116" y="80"/>
                  </a:lnTo>
                  <a:lnTo>
                    <a:pt x="120" y="74"/>
                  </a:lnTo>
                  <a:lnTo>
                    <a:pt x="120" y="72"/>
                  </a:lnTo>
                  <a:lnTo>
                    <a:pt x="122" y="72"/>
                  </a:lnTo>
                  <a:lnTo>
                    <a:pt x="124" y="68"/>
                  </a:lnTo>
                  <a:lnTo>
                    <a:pt x="128" y="64"/>
                  </a:lnTo>
                  <a:lnTo>
                    <a:pt x="130" y="62"/>
                  </a:lnTo>
                  <a:lnTo>
                    <a:pt x="130" y="60"/>
                  </a:lnTo>
                  <a:lnTo>
                    <a:pt x="134" y="58"/>
                  </a:lnTo>
                  <a:lnTo>
                    <a:pt x="136" y="54"/>
                  </a:lnTo>
                  <a:lnTo>
                    <a:pt x="140" y="48"/>
                  </a:lnTo>
                  <a:lnTo>
                    <a:pt x="142" y="48"/>
                  </a:lnTo>
                  <a:lnTo>
                    <a:pt x="144" y="46"/>
                  </a:lnTo>
                  <a:lnTo>
                    <a:pt x="146" y="44"/>
                  </a:lnTo>
                  <a:lnTo>
                    <a:pt x="148" y="42"/>
                  </a:lnTo>
                  <a:lnTo>
                    <a:pt x="148" y="40"/>
                  </a:lnTo>
                  <a:lnTo>
                    <a:pt x="150" y="40"/>
                  </a:lnTo>
                  <a:lnTo>
                    <a:pt x="152" y="38"/>
                  </a:lnTo>
                  <a:lnTo>
                    <a:pt x="152" y="36"/>
                  </a:lnTo>
                  <a:lnTo>
                    <a:pt x="152" y="34"/>
                  </a:lnTo>
                  <a:lnTo>
                    <a:pt x="154" y="32"/>
                  </a:lnTo>
                  <a:lnTo>
                    <a:pt x="156" y="30"/>
                  </a:lnTo>
                  <a:lnTo>
                    <a:pt x="158" y="28"/>
                  </a:lnTo>
                  <a:lnTo>
                    <a:pt x="158" y="26"/>
                  </a:lnTo>
                  <a:lnTo>
                    <a:pt x="162" y="22"/>
                  </a:lnTo>
                  <a:lnTo>
                    <a:pt x="164" y="20"/>
                  </a:lnTo>
                  <a:lnTo>
                    <a:pt x="168" y="16"/>
                  </a:lnTo>
                  <a:lnTo>
                    <a:pt x="168" y="14"/>
                  </a:lnTo>
                  <a:lnTo>
                    <a:pt x="170" y="12"/>
                  </a:lnTo>
                  <a:lnTo>
                    <a:pt x="172" y="10"/>
                  </a:lnTo>
                  <a:lnTo>
                    <a:pt x="174" y="8"/>
                  </a:lnTo>
                  <a:lnTo>
                    <a:pt x="174" y="6"/>
                  </a:lnTo>
                  <a:lnTo>
                    <a:pt x="176" y="6"/>
                  </a:lnTo>
                  <a:lnTo>
                    <a:pt x="178" y="4"/>
                  </a:lnTo>
                  <a:lnTo>
                    <a:pt x="180" y="2"/>
                  </a:lnTo>
                  <a:lnTo>
                    <a:pt x="18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7" name="Freeform 184"/>
            <p:cNvSpPr>
              <a:spLocks/>
            </p:cNvSpPr>
            <p:nvPr/>
          </p:nvSpPr>
          <p:spPr bwMode="auto">
            <a:xfrm>
              <a:off x="3105150" y="3319463"/>
              <a:ext cx="595313" cy="792163"/>
            </a:xfrm>
            <a:custGeom>
              <a:avLst/>
              <a:gdLst>
                <a:gd name="T0" fmla="*/ 74 w 375"/>
                <a:gd name="T1" fmla="*/ 16 h 499"/>
                <a:gd name="T2" fmla="*/ 126 w 375"/>
                <a:gd name="T3" fmla="*/ 30 h 499"/>
                <a:gd name="T4" fmla="*/ 160 w 375"/>
                <a:gd name="T5" fmla="*/ 38 h 499"/>
                <a:gd name="T6" fmla="*/ 220 w 375"/>
                <a:gd name="T7" fmla="*/ 52 h 499"/>
                <a:gd name="T8" fmla="*/ 268 w 375"/>
                <a:gd name="T9" fmla="*/ 62 h 499"/>
                <a:gd name="T10" fmla="*/ 302 w 375"/>
                <a:gd name="T11" fmla="*/ 70 h 499"/>
                <a:gd name="T12" fmla="*/ 345 w 375"/>
                <a:gd name="T13" fmla="*/ 78 h 499"/>
                <a:gd name="T14" fmla="*/ 373 w 375"/>
                <a:gd name="T15" fmla="*/ 112 h 499"/>
                <a:gd name="T16" fmla="*/ 373 w 375"/>
                <a:gd name="T17" fmla="*/ 145 h 499"/>
                <a:gd name="T18" fmla="*/ 373 w 375"/>
                <a:gd name="T19" fmla="*/ 209 h 499"/>
                <a:gd name="T20" fmla="*/ 373 w 375"/>
                <a:gd name="T21" fmla="*/ 271 h 499"/>
                <a:gd name="T22" fmla="*/ 373 w 375"/>
                <a:gd name="T23" fmla="*/ 305 h 499"/>
                <a:gd name="T24" fmla="*/ 373 w 375"/>
                <a:gd name="T25" fmla="*/ 345 h 499"/>
                <a:gd name="T26" fmla="*/ 375 w 375"/>
                <a:gd name="T27" fmla="*/ 385 h 499"/>
                <a:gd name="T28" fmla="*/ 375 w 375"/>
                <a:gd name="T29" fmla="*/ 455 h 499"/>
                <a:gd name="T30" fmla="*/ 373 w 375"/>
                <a:gd name="T31" fmla="*/ 499 h 499"/>
                <a:gd name="T32" fmla="*/ 357 w 375"/>
                <a:gd name="T33" fmla="*/ 491 h 499"/>
                <a:gd name="T34" fmla="*/ 343 w 375"/>
                <a:gd name="T35" fmla="*/ 491 h 499"/>
                <a:gd name="T36" fmla="*/ 323 w 375"/>
                <a:gd name="T37" fmla="*/ 487 h 499"/>
                <a:gd name="T38" fmla="*/ 302 w 375"/>
                <a:gd name="T39" fmla="*/ 481 h 499"/>
                <a:gd name="T40" fmla="*/ 286 w 375"/>
                <a:gd name="T41" fmla="*/ 469 h 499"/>
                <a:gd name="T42" fmla="*/ 270 w 375"/>
                <a:gd name="T43" fmla="*/ 459 h 499"/>
                <a:gd name="T44" fmla="*/ 258 w 375"/>
                <a:gd name="T45" fmla="*/ 451 h 499"/>
                <a:gd name="T46" fmla="*/ 252 w 375"/>
                <a:gd name="T47" fmla="*/ 439 h 499"/>
                <a:gd name="T48" fmla="*/ 242 w 375"/>
                <a:gd name="T49" fmla="*/ 421 h 499"/>
                <a:gd name="T50" fmla="*/ 232 w 375"/>
                <a:gd name="T51" fmla="*/ 413 h 499"/>
                <a:gd name="T52" fmla="*/ 214 w 375"/>
                <a:gd name="T53" fmla="*/ 405 h 499"/>
                <a:gd name="T54" fmla="*/ 206 w 375"/>
                <a:gd name="T55" fmla="*/ 401 h 499"/>
                <a:gd name="T56" fmla="*/ 190 w 375"/>
                <a:gd name="T57" fmla="*/ 395 h 499"/>
                <a:gd name="T58" fmla="*/ 170 w 375"/>
                <a:gd name="T59" fmla="*/ 379 h 499"/>
                <a:gd name="T60" fmla="*/ 156 w 375"/>
                <a:gd name="T61" fmla="*/ 363 h 499"/>
                <a:gd name="T62" fmla="*/ 146 w 375"/>
                <a:gd name="T63" fmla="*/ 357 h 499"/>
                <a:gd name="T64" fmla="*/ 136 w 375"/>
                <a:gd name="T65" fmla="*/ 347 h 499"/>
                <a:gd name="T66" fmla="*/ 134 w 375"/>
                <a:gd name="T67" fmla="*/ 335 h 499"/>
                <a:gd name="T68" fmla="*/ 130 w 375"/>
                <a:gd name="T69" fmla="*/ 315 h 499"/>
                <a:gd name="T70" fmla="*/ 120 w 375"/>
                <a:gd name="T71" fmla="*/ 301 h 499"/>
                <a:gd name="T72" fmla="*/ 112 w 375"/>
                <a:gd name="T73" fmla="*/ 289 h 499"/>
                <a:gd name="T74" fmla="*/ 106 w 375"/>
                <a:gd name="T75" fmla="*/ 277 h 499"/>
                <a:gd name="T76" fmla="*/ 98 w 375"/>
                <a:gd name="T77" fmla="*/ 267 h 499"/>
                <a:gd name="T78" fmla="*/ 96 w 375"/>
                <a:gd name="T79" fmla="*/ 249 h 499"/>
                <a:gd name="T80" fmla="*/ 90 w 375"/>
                <a:gd name="T81" fmla="*/ 235 h 499"/>
                <a:gd name="T82" fmla="*/ 90 w 375"/>
                <a:gd name="T83" fmla="*/ 223 h 499"/>
                <a:gd name="T84" fmla="*/ 88 w 375"/>
                <a:gd name="T85" fmla="*/ 205 h 499"/>
                <a:gd name="T86" fmla="*/ 92 w 375"/>
                <a:gd name="T87" fmla="*/ 195 h 499"/>
                <a:gd name="T88" fmla="*/ 88 w 375"/>
                <a:gd name="T89" fmla="*/ 185 h 499"/>
                <a:gd name="T90" fmla="*/ 92 w 375"/>
                <a:gd name="T91" fmla="*/ 167 h 499"/>
                <a:gd name="T92" fmla="*/ 86 w 375"/>
                <a:gd name="T93" fmla="*/ 145 h 499"/>
                <a:gd name="T94" fmla="*/ 70 w 375"/>
                <a:gd name="T95" fmla="*/ 134 h 499"/>
                <a:gd name="T96" fmla="*/ 66 w 375"/>
                <a:gd name="T97" fmla="*/ 120 h 499"/>
                <a:gd name="T98" fmla="*/ 54 w 375"/>
                <a:gd name="T99" fmla="*/ 108 h 499"/>
                <a:gd name="T100" fmla="*/ 50 w 375"/>
                <a:gd name="T101" fmla="*/ 94 h 499"/>
                <a:gd name="T102" fmla="*/ 36 w 375"/>
                <a:gd name="T103" fmla="*/ 86 h 499"/>
                <a:gd name="T104" fmla="*/ 36 w 375"/>
                <a:gd name="T105" fmla="*/ 68 h 499"/>
                <a:gd name="T106" fmla="*/ 34 w 375"/>
                <a:gd name="T107" fmla="*/ 50 h 499"/>
                <a:gd name="T108" fmla="*/ 26 w 375"/>
                <a:gd name="T109" fmla="*/ 32 h 499"/>
                <a:gd name="T110" fmla="*/ 20 w 375"/>
                <a:gd name="T111" fmla="*/ 14 h 499"/>
                <a:gd name="T112" fmla="*/ 14 w 375"/>
                <a:gd name="T113" fmla="*/ 10 h 499"/>
                <a:gd name="T114" fmla="*/ 0 w 375"/>
                <a:gd name="T115" fmla="*/ 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5" h="499">
                  <a:moveTo>
                    <a:pt x="24" y="6"/>
                  </a:moveTo>
                  <a:lnTo>
                    <a:pt x="32" y="8"/>
                  </a:lnTo>
                  <a:lnTo>
                    <a:pt x="36" y="8"/>
                  </a:lnTo>
                  <a:lnTo>
                    <a:pt x="36" y="10"/>
                  </a:lnTo>
                  <a:lnTo>
                    <a:pt x="40" y="10"/>
                  </a:lnTo>
                  <a:lnTo>
                    <a:pt x="48" y="10"/>
                  </a:lnTo>
                  <a:lnTo>
                    <a:pt x="54" y="12"/>
                  </a:lnTo>
                  <a:lnTo>
                    <a:pt x="62" y="14"/>
                  </a:lnTo>
                  <a:lnTo>
                    <a:pt x="62" y="14"/>
                  </a:lnTo>
                  <a:lnTo>
                    <a:pt x="64" y="14"/>
                  </a:lnTo>
                  <a:lnTo>
                    <a:pt x="70" y="16"/>
                  </a:lnTo>
                  <a:lnTo>
                    <a:pt x="74" y="16"/>
                  </a:lnTo>
                  <a:lnTo>
                    <a:pt x="76" y="16"/>
                  </a:lnTo>
                  <a:lnTo>
                    <a:pt x="86" y="20"/>
                  </a:lnTo>
                  <a:lnTo>
                    <a:pt x="98" y="22"/>
                  </a:lnTo>
                  <a:lnTo>
                    <a:pt x="100" y="22"/>
                  </a:lnTo>
                  <a:lnTo>
                    <a:pt x="102" y="24"/>
                  </a:lnTo>
                  <a:lnTo>
                    <a:pt x="106" y="24"/>
                  </a:lnTo>
                  <a:lnTo>
                    <a:pt x="110" y="26"/>
                  </a:lnTo>
                  <a:lnTo>
                    <a:pt x="114" y="26"/>
                  </a:lnTo>
                  <a:lnTo>
                    <a:pt x="116" y="26"/>
                  </a:lnTo>
                  <a:lnTo>
                    <a:pt x="120" y="28"/>
                  </a:lnTo>
                  <a:lnTo>
                    <a:pt x="122" y="28"/>
                  </a:lnTo>
                  <a:lnTo>
                    <a:pt x="126" y="30"/>
                  </a:lnTo>
                  <a:lnTo>
                    <a:pt x="128" y="30"/>
                  </a:lnTo>
                  <a:lnTo>
                    <a:pt x="130" y="30"/>
                  </a:lnTo>
                  <a:lnTo>
                    <a:pt x="132" y="30"/>
                  </a:lnTo>
                  <a:lnTo>
                    <a:pt x="134" y="30"/>
                  </a:lnTo>
                  <a:lnTo>
                    <a:pt x="134" y="32"/>
                  </a:lnTo>
                  <a:lnTo>
                    <a:pt x="138" y="32"/>
                  </a:lnTo>
                  <a:lnTo>
                    <a:pt x="144" y="34"/>
                  </a:lnTo>
                  <a:lnTo>
                    <a:pt x="150" y="34"/>
                  </a:lnTo>
                  <a:lnTo>
                    <a:pt x="154" y="36"/>
                  </a:lnTo>
                  <a:lnTo>
                    <a:pt x="156" y="36"/>
                  </a:lnTo>
                  <a:lnTo>
                    <a:pt x="158" y="38"/>
                  </a:lnTo>
                  <a:lnTo>
                    <a:pt x="160" y="38"/>
                  </a:lnTo>
                  <a:lnTo>
                    <a:pt x="170" y="40"/>
                  </a:lnTo>
                  <a:lnTo>
                    <a:pt x="174" y="40"/>
                  </a:lnTo>
                  <a:lnTo>
                    <a:pt x="180" y="42"/>
                  </a:lnTo>
                  <a:lnTo>
                    <a:pt x="182" y="42"/>
                  </a:lnTo>
                  <a:lnTo>
                    <a:pt x="188" y="44"/>
                  </a:lnTo>
                  <a:lnTo>
                    <a:pt x="190" y="44"/>
                  </a:lnTo>
                  <a:lnTo>
                    <a:pt x="200" y="46"/>
                  </a:lnTo>
                  <a:lnTo>
                    <a:pt x="202" y="48"/>
                  </a:lnTo>
                  <a:lnTo>
                    <a:pt x="208" y="50"/>
                  </a:lnTo>
                  <a:lnTo>
                    <a:pt x="216" y="50"/>
                  </a:lnTo>
                  <a:lnTo>
                    <a:pt x="218" y="52"/>
                  </a:lnTo>
                  <a:lnTo>
                    <a:pt x="220" y="52"/>
                  </a:lnTo>
                  <a:lnTo>
                    <a:pt x="222" y="52"/>
                  </a:lnTo>
                  <a:lnTo>
                    <a:pt x="226" y="54"/>
                  </a:lnTo>
                  <a:lnTo>
                    <a:pt x="228" y="54"/>
                  </a:lnTo>
                  <a:lnTo>
                    <a:pt x="236" y="56"/>
                  </a:lnTo>
                  <a:lnTo>
                    <a:pt x="240" y="56"/>
                  </a:lnTo>
                  <a:lnTo>
                    <a:pt x="246" y="58"/>
                  </a:lnTo>
                  <a:lnTo>
                    <a:pt x="248" y="58"/>
                  </a:lnTo>
                  <a:lnTo>
                    <a:pt x="254" y="58"/>
                  </a:lnTo>
                  <a:lnTo>
                    <a:pt x="258" y="60"/>
                  </a:lnTo>
                  <a:lnTo>
                    <a:pt x="262" y="60"/>
                  </a:lnTo>
                  <a:lnTo>
                    <a:pt x="264" y="60"/>
                  </a:lnTo>
                  <a:lnTo>
                    <a:pt x="268" y="62"/>
                  </a:lnTo>
                  <a:lnTo>
                    <a:pt x="270" y="62"/>
                  </a:lnTo>
                  <a:lnTo>
                    <a:pt x="272" y="62"/>
                  </a:lnTo>
                  <a:lnTo>
                    <a:pt x="276" y="64"/>
                  </a:lnTo>
                  <a:lnTo>
                    <a:pt x="278" y="64"/>
                  </a:lnTo>
                  <a:lnTo>
                    <a:pt x="280" y="64"/>
                  </a:lnTo>
                  <a:lnTo>
                    <a:pt x="282" y="64"/>
                  </a:lnTo>
                  <a:lnTo>
                    <a:pt x="282" y="66"/>
                  </a:lnTo>
                  <a:lnTo>
                    <a:pt x="288" y="66"/>
                  </a:lnTo>
                  <a:lnTo>
                    <a:pt x="290" y="68"/>
                  </a:lnTo>
                  <a:lnTo>
                    <a:pt x="300" y="70"/>
                  </a:lnTo>
                  <a:lnTo>
                    <a:pt x="302" y="70"/>
                  </a:lnTo>
                  <a:lnTo>
                    <a:pt x="302" y="70"/>
                  </a:lnTo>
                  <a:lnTo>
                    <a:pt x="308" y="72"/>
                  </a:lnTo>
                  <a:lnTo>
                    <a:pt x="312" y="72"/>
                  </a:lnTo>
                  <a:lnTo>
                    <a:pt x="316" y="74"/>
                  </a:lnTo>
                  <a:lnTo>
                    <a:pt x="318" y="74"/>
                  </a:lnTo>
                  <a:lnTo>
                    <a:pt x="321" y="74"/>
                  </a:lnTo>
                  <a:lnTo>
                    <a:pt x="323" y="74"/>
                  </a:lnTo>
                  <a:lnTo>
                    <a:pt x="325" y="76"/>
                  </a:lnTo>
                  <a:lnTo>
                    <a:pt x="329" y="76"/>
                  </a:lnTo>
                  <a:lnTo>
                    <a:pt x="335" y="78"/>
                  </a:lnTo>
                  <a:lnTo>
                    <a:pt x="339" y="78"/>
                  </a:lnTo>
                  <a:lnTo>
                    <a:pt x="341" y="80"/>
                  </a:lnTo>
                  <a:lnTo>
                    <a:pt x="345" y="78"/>
                  </a:lnTo>
                  <a:lnTo>
                    <a:pt x="349" y="78"/>
                  </a:lnTo>
                  <a:lnTo>
                    <a:pt x="351" y="78"/>
                  </a:lnTo>
                  <a:lnTo>
                    <a:pt x="351" y="78"/>
                  </a:lnTo>
                  <a:lnTo>
                    <a:pt x="371" y="78"/>
                  </a:lnTo>
                  <a:lnTo>
                    <a:pt x="371" y="82"/>
                  </a:lnTo>
                  <a:lnTo>
                    <a:pt x="373" y="94"/>
                  </a:lnTo>
                  <a:lnTo>
                    <a:pt x="373" y="96"/>
                  </a:lnTo>
                  <a:lnTo>
                    <a:pt x="373" y="98"/>
                  </a:lnTo>
                  <a:lnTo>
                    <a:pt x="373" y="102"/>
                  </a:lnTo>
                  <a:lnTo>
                    <a:pt x="373" y="104"/>
                  </a:lnTo>
                  <a:lnTo>
                    <a:pt x="373" y="108"/>
                  </a:lnTo>
                  <a:lnTo>
                    <a:pt x="373" y="112"/>
                  </a:lnTo>
                  <a:lnTo>
                    <a:pt x="373" y="114"/>
                  </a:lnTo>
                  <a:lnTo>
                    <a:pt x="373" y="116"/>
                  </a:lnTo>
                  <a:lnTo>
                    <a:pt x="373" y="118"/>
                  </a:lnTo>
                  <a:lnTo>
                    <a:pt x="373" y="122"/>
                  </a:lnTo>
                  <a:lnTo>
                    <a:pt x="373" y="124"/>
                  </a:lnTo>
                  <a:lnTo>
                    <a:pt x="373" y="126"/>
                  </a:lnTo>
                  <a:lnTo>
                    <a:pt x="373" y="128"/>
                  </a:lnTo>
                  <a:lnTo>
                    <a:pt x="373" y="132"/>
                  </a:lnTo>
                  <a:lnTo>
                    <a:pt x="373" y="134"/>
                  </a:lnTo>
                  <a:lnTo>
                    <a:pt x="373" y="136"/>
                  </a:lnTo>
                  <a:lnTo>
                    <a:pt x="373" y="138"/>
                  </a:lnTo>
                  <a:lnTo>
                    <a:pt x="373" y="145"/>
                  </a:lnTo>
                  <a:lnTo>
                    <a:pt x="373" y="147"/>
                  </a:lnTo>
                  <a:lnTo>
                    <a:pt x="373" y="149"/>
                  </a:lnTo>
                  <a:lnTo>
                    <a:pt x="373" y="155"/>
                  </a:lnTo>
                  <a:lnTo>
                    <a:pt x="373" y="161"/>
                  </a:lnTo>
                  <a:lnTo>
                    <a:pt x="373" y="165"/>
                  </a:lnTo>
                  <a:lnTo>
                    <a:pt x="373" y="171"/>
                  </a:lnTo>
                  <a:lnTo>
                    <a:pt x="373" y="173"/>
                  </a:lnTo>
                  <a:lnTo>
                    <a:pt x="373" y="175"/>
                  </a:lnTo>
                  <a:lnTo>
                    <a:pt x="373" y="181"/>
                  </a:lnTo>
                  <a:lnTo>
                    <a:pt x="373" y="185"/>
                  </a:lnTo>
                  <a:lnTo>
                    <a:pt x="373" y="189"/>
                  </a:lnTo>
                  <a:lnTo>
                    <a:pt x="373" y="209"/>
                  </a:lnTo>
                  <a:lnTo>
                    <a:pt x="373" y="215"/>
                  </a:lnTo>
                  <a:lnTo>
                    <a:pt x="373" y="221"/>
                  </a:lnTo>
                  <a:lnTo>
                    <a:pt x="373" y="225"/>
                  </a:lnTo>
                  <a:lnTo>
                    <a:pt x="373" y="231"/>
                  </a:lnTo>
                  <a:lnTo>
                    <a:pt x="373" y="241"/>
                  </a:lnTo>
                  <a:lnTo>
                    <a:pt x="373" y="247"/>
                  </a:lnTo>
                  <a:lnTo>
                    <a:pt x="373" y="251"/>
                  </a:lnTo>
                  <a:lnTo>
                    <a:pt x="373" y="257"/>
                  </a:lnTo>
                  <a:lnTo>
                    <a:pt x="373" y="259"/>
                  </a:lnTo>
                  <a:lnTo>
                    <a:pt x="373" y="265"/>
                  </a:lnTo>
                  <a:lnTo>
                    <a:pt x="373" y="267"/>
                  </a:lnTo>
                  <a:lnTo>
                    <a:pt x="373" y="271"/>
                  </a:lnTo>
                  <a:lnTo>
                    <a:pt x="373" y="275"/>
                  </a:lnTo>
                  <a:lnTo>
                    <a:pt x="373" y="277"/>
                  </a:lnTo>
                  <a:lnTo>
                    <a:pt x="373" y="279"/>
                  </a:lnTo>
                  <a:lnTo>
                    <a:pt x="373" y="281"/>
                  </a:lnTo>
                  <a:lnTo>
                    <a:pt x="373" y="285"/>
                  </a:lnTo>
                  <a:lnTo>
                    <a:pt x="373" y="289"/>
                  </a:lnTo>
                  <a:lnTo>
                    <a:pt x="373" y="291"/>
                  </a:lnTo>
                  <a:lnTo>
                    <a:pt x="373" y="295"/>
                  </a:lnTo>
                  <a:lnTo>
                    <a:pt x="373" y="299"/>
                  </a:lnTo>
                  <a:lnTo>
                    <a:pt x="373" y="301"/>
                  </a:lnTo>
                  <a:lnTo>
                    <a:pt x="373" y="303"/>
                  </a:lnTo>
                  <a:lnTo>
                    <a:pt x="373" y="305"/>
                  </a:lnTo>
                  <a:lnTo>
                    <a:pt x="373" y="307"/>
                  </a:lnTo>
                  <a:lnTo>
                    <a:pt x="373" y="309"/>
                  </a:lnTo>
                  <a:lnTo>
                    <a:pt x="373" y="311"/>
                  </a:lnTo>
                  <a:lnTo>
                    <a:pt x="373" y="313"/>
                  </a:lnTo>
                  <a:lnTo>
                    <a:pt x="373" y="315"/>
                  </a:lnTo>
                  <a:lnTo>
                    <a:pt x="373" y="317"/>
                  </a:lnTo>
                  <a:lnTo>
                    <a:pt x="373" y="319"/>
                  </a:lnTo>
                  <a:lnTo>
                    <a:pt x="373" y="321"/>
                  </a:lnTo>
                  <a:lnTo>
                    <a:pt x="373" y="329"/>
                  </a:lnTo>
                  <a:lnTo>
                    <a:pt x="373" y="331"/>
                  </a:lnTo>
                  <a:lnTo>
                    <a:pt x="373" y="333"/>
                  </a:lnTo>
                  <a:lnTo>
                    <a:pt x="373" y="345"/>
                  </a:lnTo>
                  <a:lnTo>
                    <a:pt x="373" y="349"/>
                  </a:lnTo>
                  <a:lnTo>
                    <a:pt x="373" y="353"/>
                  </a:lnTo>
                  <a:lnTo>
                    <a:pt x="373" y="355"/>
                  </a:lnTo>
                  <a:lnTo>
                    <a:pt x="373" y="365"/>
                  </a:lnTo>
                  <a:lnTo>
                    <a:pt x="373" y="367"/>
                  </a:lnTo>
                  <a:lnTo>
                    <a:pt x="373" y="369"/>
                  </a:lnTo>
                  <a:lnTo>
                    <a:pt x="373" y="371"/>
                  </a:lnTo>
                  <a:lnTo>
                    <a:pt x="373" y="375"/>
                  </a:lnTo>
                  <a:lnTo>
                    <a:pt x="375" y="377"/>
                  </a:lnTo>
                  <a:lnTo>
                    <a:pt x="375" y="381"/>
                  </a:lnTo>
                  <a:lnTo>
                    <a:pt x="375" y="383"/>
                  </a:lnTo>
                  <a:lnTo>
                    <a:pt x="375" y="385"/>
                  </a:lnTo>
                  <a:lnTo>
                    <a:pt x="375" y="391"/>
                  </a:lnTo>
                  <a:lnTo>
                    <a:pt x="375" y="393"/>
                  </a:lnTo>
                  <a:lnTo>
                    <a:pt x="375" y="395"/>
                  </a:lnTo>
                  <a:lnTo>
                    <a:pt x="375" y="397"/>
                  </a:lnTo>
                  <a:lnTo>
                    <a:pt x="375" y="403"/>
                  </a:lnTo>
                  <a:lnTo>
                    <a:pt x="375" y="405"/>
                  </a:lnTo>
                  <a:lnTo>
                    <a:pt x="375" y="411"/>
                  </a:lnTo>
                  <a:lnTo>
                    <a:pt x="375" y="413"/>
                  </a:lnTo>
                  <a:lnTo>
                    <a:pt x="375" y="417"/>
                  </a:lnTo>
                  <a:lnTo>
                    <a:pt x="375" y="419"/>
                  </a:lnTo>
                  <a:lnTo>
                    <a:pt x="375" y="421"/>
                  </a:lnTo>
                  <a:lnTo>
                    <a:pt x="375" y="455"/>
                  </a:lnTo>
                  <a:lnTo>
                    <a:pt x="375" y="457"/>
                  </a:lnTo>
                  <a:lnTo>
                    <a:pt x="375" y="461"/>
                  </a:lnTo>
                  <a:lnTo>
                    <a:pt x="375" y="465"/>
                  </a:lnTo>
                  <a:lnTo>
                    <a:pt x="375" y="467"/>
                  </a:lnTo>
                  <a:lnTo>
                    <a:pt x="375" y="469"/>
                  </a:lnTo>
                  <a:lnTo>
                    <a:pt x="375" y="475"/>
                  </a:lnTo>
                  <a:lnTo>
                    <a:pt x="375" y="479"/>
                  </a:lnTo>
                  <a:lnTo>
                    <a:pt x="375" y="483"/>
                  </a:lnTo>
                  <a:lnTo>
                    <a:pt x="375" y="489"/>
                  </a:lnTo>
                  <a:lnTo>
                    <a:pt x="375" y="493"/>
                  </a:lnTo>
                  <a:lnTo>
                    <a:pt x="375" y="497"/>
                  </a:lnTo>
                  <a:lnTo>
                    <a:pt x="373" y="499"/>
                  </a:lnTo>
                  <a:lnTo>
                    <a:pt x="371" y="499"/>
                  </a:lnTo>
                  <a:lnTo>
                    <a:pt x="369" y="499"/>
                  </a:lnTo>
                  <a:lnTo>
                    <a:pt x="369" y="497"/>
                  </a:lnTo>
                  <a:lnTo>
                    <a:pt x="369" y="495"/>
                  </a:lnTo>
                  <a:lnTo>
                    <a:pt x="369" y="493"/>
                  </a:lnTo>
                  <a:lnTo>
                    <a:pt x="367" y="493"/>
                  </a:lnTo>
                  <a:lnTo>
                    <a:pt x="365" y="495"/>
                  </a:lnTo>
                  <a:lnTo>
                    <a:pt x="363" y="495"/>
                  </a:lnTo>
                  <a:lnTo>
                    <a:pt x="361" y="493"/>
                  </a:lnTo>
                  <a:lnTo>
                    <a:pt x="359" y="493"/>
                  </a:lnTo>
                  <a:lnTo>
                    <a:pt x="359" y="491"/>
                  </a:lnTo>
                  <a:lnTo>
                    <a:pt x="357" y="491"/>
                  </a:lnTo>
                  <a:lnTo>
                    <a:pt x="355" y="491"/>
                  </a:lnTo>
                  <a:lnTo>
                    <a:pt x="353" y="491"/>
                  </a:lnTo>
                  <a:lnTo>
                    <a:pt x="351" y="491"/>
                  </a:lnTo>
                  <a:lnTo>
                    <a:pt x="351" y="491"/>
                  </a:lnTo>
                  <a:lnTo>
                    <a:pt x="351" y="491"/>
                  </a:lnTo>
                  <a:lnTo>
                    <a:pt x="349" y="491"/>
                  </a:lnTo>
                  <a:lnTo>
                    <a:pt x="347" y="491"/>
                  </a:lnTo>
                  <a:lnTo>
                    <a:pt x="345" y="491"/>
                  </a:lnTo>
                  <a:lnTo>
                    <a:pt x="345" y="491"/>
                  </a:lnTo>
                  <a:lnTo>
                    <a:pt x="347" y="491"/>
                  </a:lnTo>
                  <a:lnTo>
                    <a:pt x="345" y="491"/>
                  </a:lnTo>
                  <a:lnTo>
                    <a:pt x="343" y="491"/>
                  </a:lnTo>
                  <a:lnTo>
                    <a:pt x="341" y="491"/>
                  </a:lnTo>
                  <a:lnTo>
                    <a:pt x="339" y="491"/>
                  </a:lnTo>
                  <a:lnTo>
                    <a:pt x="337" y="491"/>
                  </a:lnTo>
                  <a:lnTo>
                    <a:pt x="335" y="491"/>
                  </a:lnTo>
                  <a:lnTo>
                    <a:pt x="335" y="489"/>
                  </a:lnTo>
                  <a:lnTo>
                    <a:pt x="333" y="489"/>
                  </a:lnTo>
                  <a:lnTo>
                    <a:pt x="333" y="487"/>
                  </a:lnTo>
                  <a:lnTo>
                    <a:pt x="331" y="487"/>
                  </a:lnTo>
                  <a:lnTo>
                    <a:pt x="331" y="489"/>
                  </a:lnTo>
                  <a:lnTo>
                    <a:pt x="329" y="489"/>
                  </a:lnTo>
                  <a:lnTo>
                    <a:pt x="327" y="487"/>
                  </a:lnTo>
                  <a:lnTo>
                    <a:pt x="323" y="487"/>
                  </a:lnTo>
                  <a:lnTo>
                    <a:pt x="321" y="487"/>
                  </a:lnTo>
                  <a:lnTo>
                    <a:pt x="318" y="487"/>
                  </a:lnTo>
                  <a:lnTo>
                    <a:pt x="316" y="487"/>
                  </a:lnTo>
                  <a:lnTo>
                    <a:pt x="312" y="487"/>
                  </a:lnTo>
                  <a:lnTo>
                    <a:pt x="312" y="485"/>
                  </a:lnTo>
                  <a:lnTo>
                    <a:pt x="310" y="485"/>
                  </a:lnTo>
                  <a:lnTo>
                    <a:pt x="310" y="483"/>
                  </a:lnTo>
                  <a:lnTo>
                    <a:pt x="308" y="483"/>
                  </a:lnTo>
                  <a:lnTo>
                    <a:pt x="306" y="483"/>
                  </a:lnTo>
                  <a:lnTo>
                    <a:pt x="304" y="483"/>
                  </a:lnTo>
                  <a:lnTo>
                    <a:pt x="304" y="481"/>
                  </a:lnTo>
                  <a:lnTo>
                    <a:pt x="302" y="481"/>
                  </a:lnTo>
                  <a:lnTo>
                    <a:pt x="302" y="481"/>
                  </a:lnTo>
                  <a:lnTo>
                    <a:pt x="300" y="479"/>
                  </a:lnTo>
                  <a:lnTo>
                    <a:pt x="298" y="479"/>
                  </a:lnTo>
                  <a:lnTo>
                    <a:pt x="296" y="477"/>
                  </a:lnTo>
                  <a:lnTo>
                    <a:pt x="294" y="475"/>
                  </a:lnTo>
                  <a:lnTo>
                    <a:pt x="292" y="475"/>
                  </a:lnTo>
                  <a:lnTo>
                    <a:pt x="292" y="473"/>
                  </a:lnTo>
                  <a:lnTo>
                    <a:pt x="290" y="473"/>
                  </a:lnTo>
                  <a:lnTo>
                    <a:pt x="290" y="471"/>
                  </a:lnTo>
                  <a:lnTo>
                    <a:pt x="288" y="471"/>
                  </a:lnTo>
                  <a:lnTo>
                    <a:pt x="288" y="469"/>
                  </a:lnTo>
                  <a:lnTo>
                    <a:pt x="286" y="469"/>
                  </a:lnTo>
                  <a:lnTo>
                    <a:pt x="284" y="469"/>
                  </a:lnTo>
                  <a:lnTo>
                    <a:pt x="282" y="469"/>
                  </a:lnTo>
                  <a:lnTo>
                    <a:pt x="280" y="467"/>
                  </a:lnTo>
                  <a:lnTo>
                    <a:pt x="280" y="465"/>
                  </a:lnTo>
                  <a:lnTo>
                    <a:pt x="280" y="463"/>
                  </a:lnTo>
                  <a:lnTo>
                    <a:pt x="278" y="463"/>
                  </a:lnTo>
                  <a:lnTo>
                    <a:pt x="278" y="461"/>
                  </a:lnTo>
                  <a:lnTo>
                    <a:pt x="274" y="459"/>
                  </a:lnTo>
                  <a:lnTo>
                    <a:pt x="274" y="457"/>
                  </a:lnTo>
                  <a:lnTo>
                    <a:pt x="272" y="457"/>
                  </a:lnTo>
                  <a:lnTo>
                    <a:pt x="272" y="459"/>
                  </a:lnTo>
                  <a:lnTo>
                    <a:pt x="270" y="459"/>
                  </a:lnTo>
                  <a:lnTo>
                    <a:pt x="270" y="457"/>
                  </a:lnTo>
                  <a:lnTo>
                    <a:pt x="270" y="455"/>
                  </a:lnTo>
                  <a:lnTo>
                    <a:pt x="268" y="455"/>
                  </a:lnTo>
                  <a:lnTo>
                    <a:pt x="266" y="455"/>
                  </a:lnTo>
                  <a:lnTo>
                    <a:pt x="266" y="453"/>
                  </a:lnTo>
                  <a:lnTo>
                    <a:pt x="264" y="453"/>
                  </a:lnTo>
                  <a:lnTo>
                    <a:pt x="264" y="455"/>
                  </a:lnTo>
                  <a:lnTo>
                    <a:pt x="262" y="455"/>
                  </a:lnTo>
                  <a:lnTo>
                    <a:pt x="262" y="453"/>
                  </a:lnTo>
                  <a:lnTo>
                    <a:pt x="260" y="453"/>
                  </a:lnTo>
                  <a:lnTo>
                    <a:pt x="260" y="451"/>
                  </a:lnTo>
                  <a:lnTo>
                    <a:pt x="258" y="451"/>
                  </a:lnTo>
                  <a:lnTo>
                    <a:pt x="258" y="449"/>
                  </a:lnTo>
                  <a:lnTo>
                    <a:pt x="258" y="451"/>
                  </a:lnTo>
                  <a:lnTo>
                    <a:pt x="256" y="451"/>
                  </a:lnTo>
                  <a:lnTo>
                    <a:pt x="254" y="449"/>
                  </a:lnTo>
                  <a:lnTo>
                    <a:pt x="254" y="447"/>
                  </a:lnTo>
                  <a:lnTo>
                    <a:pt x="254" y="445"/>
                  </a:lnTo>
                  <a:lnTo>
                    <a:pt x="254" y="445"/>
                  </a:lnTo>
                  <a:lnTo>
                    <a:pt x="254" y="443"/>
                  </a:lnTo>
                  <a:lnTo>
                    <a:pt x="252" y="443"/>
                  </a:lnTo>
                  <a:lnTo>
                    <a:pt x="252" y="443"/>
                  </a:lnTo>
                  <a:lnTo>
                    <a:pt x="252" y="441"/>
                  </a:lnTo>
                  <a:lnTo>
                    <a:pt x="252" y="439"/>
                  </a:lnTo>
                  <a:lnTo>
                    <a:pt x="250" y="439"/>
                  </a:lnTo>
                  <a:lnTo>
                    <a:pt x="248" y="437"/>
                  </a:lnTo>
                  <a:lnTo>
                    <a:pt x="248" y="435"/>
                  </a:lnTo>
                  <a:lnTo>
                    <a:pt x="248" y="433"/>
                  </a:lnTo>
                  <a:lnTo>
                    <a:pt x="246" y="433"/>
                  </a:lnTo>
                  <a:lnTo>
                    <a:pt x="244" y="433"/>
                  </a:lnTo>
                  <a:lnTo>
                    <a:pt x="242" y="431"/>
                  </a:lnTo>
                  <a:lnTo>
                    <a:pt x="240" y="429"/>
                  </a:lnTo>
                  <a:lnTo>
                    <a:pt x="240" y="427"/>
                  </a:lnTo>
                  <a:lnTo>
                    <a:pt x="242" y="427"/>
                  </a:lnTo>
                  <a:lnTo>
                    <a:pt x="242" y="423"/>
                  </a:lnTo>
                  <a:lnTo>
                    <a:pt x="242" y="421"/>
                  </a:lnTo>
                  <a:lnTo>
                    <a:pt x="242" y="419"/>
                  </a:lnTo>
                  <a:lnTo>
                    <a:pt x="242" y="417"/>
                  </a:lnTo>
                  <a:lnTo>
                    <a:pt x="240" y="417"/>
                  </a:lnTo>
                  <a:lnTo>
                    <a:pt x="238" y="419"/>
                  </a:lnTo>
                  <a:lnTo>
                    <a:pt x="236" y="419"/>
                  </a:lnTo>
                  <a:lnTo>
                    <a:pt x="236" y="421"/>
                  </a:lnTo>
                  <a:lnTo>
                    <a:pt x="236" y="419"/>
                  </a:lnTo>
                  <a:lnTo>
                    <a:pt x="234" y="419"/>
                  </a:lnTo>
                  <a:lnTo>
                    <a:pt x="234" y="417"/>
                  </a:lnTo>
                  <a:lnTo>
                    <a:pt x="234" y="415"/>
                  </a:lnTo>
                  <a:lnTo>
                    <a:pt x="234" y="413"/>
                  </a:lnTo>
                  <a:lnTo>
                    <a:pt x="232" y="413"/>
                  </a:lnTo>
                  <a:lnTo>
                    <a:pt x="230" y="413"/>
                  </a:lnTo>
                  <a:lnTo>
                    <a:pt x="230" y="411"/>
                  </a:lnTo>
                  <a:lnTo>
                    <a:pt x="228" y="411"/>
                  </a:lnTo>
                  <a:lnTo>
                    <a:pt x="228" y="409"/>
                  </a:lnTo>
                  <a:lnTo>
                    <a:pt x="226" y="409"/>
                  </a:lnTo>
                  <a:lnTo>
                    <a:pt x="226" y="407"/>
                  </a:lnTo>
                  <a:lnTo>
                    <a:pt x="224" y="407"/>
                  </a:lnTo>
                  <a:lnTo>
                    <a:pt x="222" y="407"/>
                  </a:lnTo>
                  <a:lnTo>
                    <a:pt x="220" y="405"/>
                  </a:lnTo>
                  <a:lnTo>
                    <a:pt x="218" y="405"/>
                  </a:lnTo>
                  <a:lnTo>
                    <a:pt x="216" y="405"/>
                  </a:lnTo>
                  <a:lnTo>
                    <a:pt x="214" y="405"/>
                  </a:lnTo>
                  <a:lnTo>
                    <a:pt x="214" y="403"/>
                  </a:lnTo>
                  <a:lnTo>
                    <a:pt x="216" y="403"/>
                  </a:lnTo>
                  <a:lnTo>
                    <a:pt x="214" y="403"/>
                  </a:lnTo>
                  <a:lnTo>
                    <a:pt x="212" y="403"/>
                  </a:lnTo>
                  <a:lnTo>
                    <a:pt x="210" y="403"/>
                  </a:lnTo>
                  <a:lnTo>
                    <a:pt x="208" y="403"/>
                  </a:lnTo>
                  <a:lnTo>
                    <a:pt x="210" y="403"/>
                  </a:lnTo>
                  <a:lnTo>
                    <a:pt x="210" y="401"/>
                  </a:lnTo>
                  <a:lnTo>
                    <a:pt x="208" y="401"/>
                  </a:lnTo>
                  <a:lnTo>
                    <a:pt x="208" y="399"/>
                  </a:lnTo>
                  <a:lnTo>
                    <a:pt x="206" y="399"/>
                  </a:lnTo>
                  <a:lnTo>
                    <a:pt x="206" y="401"/>
                  </a:lnTo>
                  <a:lnTo>
                    <a:pt x="206" y="403"/>
                  </a:lnTo>
                  <a:lnTo>
                    <a:pt x="206" y="403"/>
                  </a:lnTo>
                  <a:lnTo>
                    <a:pt x="204" y="403"/>
                  </a:lnTo>
                  <a:lnTo>
                    <a:pt x="204" y="405"/>
                  </a:lnTo>
                  <a:lnTo>
                    <a:pt x="202" y="405"/>
                  </a:lnTo>
                  <a:lnTo>
                    <a:pt x="202" y="403"/>
                  </a:lnTo>
                  <a:lnTo>
                    <a:pt x="198" y="401"/>
                  </a:lnTo>
                  <a:lnTo>
                    <a:pt x="194" y="399"/>
                  </a:lnTo>
                  <a:lnTo>
                    <a:pt x="194" y="397"/>
                  </a:lnTo>
                  <a:lnTo>
                    <a:pt x="192" y="397"/>
                  </a:lnTo>
                  <a:lnTo>
                    <a:pt x="192" y="395"/>
                  </a:lnTo>
                  <a:lnTo>
                    <a:pt x="190" y="395"/>
                  </a:lnTo>
                  <a:lnTo>
                    <a:pt x="190" y="397"/>
                  </a:lnTo>
                  <a:lnTo>
                    <a:pt x="188" y="397"/>
                  </a:lnTo>
                  <a:lnTo>
                    <a:pt x="188" y="395"/>
                  </a:lnTo>
                  <a:lnTo>
                    <a:pt x="184" y="395"/>
                  </a:lnTo>
                  <a:lnTo>
                    <a:pt x="184" y="393"/>
                  </a:lnTo>
                  <a:lnTo>
                    <a:pt x="184" y="391"/>
                  </a:lnTo>
                  <a:lnTo>
                    <a:pt x="182" y="389"/>
                  </a:lnTo>
                  <a:lnTo>
                    <a:pt x="182" y="387"/>
                  </a:lnTo>
                  <a:lnTo>
                    <a:pt x="180" y="385"/>
                  </a:lnTo>
                  <a:lnTo>
                    <a:pt x="178" y="385"/>
                  </a:lnTo>
                  <a:lnTo>
                    <a:pt x="174" y="381"/>
                  </a:lnTo>
                  <a:lnTo>
                    <a:pt x="170" y="379"/>
                  </a:lnTo>
                  <a:lnTo>
                    <a:pt x="168" y="377"/>
                  </a:lnTo>
                  <a:lnTo>
                    <a:pt x="164" y="375"/>
                  </a:lnTo>
                  <a:lnTo>
                    <a:pt x="164" y="373"/>
                  </a:lnTo>
                  <a:lnTo>
                    <a:pt x="162" y="373"/>
                  </a:lnTo>
                  <a:lnTo>
                    <a:pt x="160" y="373"/>
                  </a:lnTo>
                  <a:lnTo>
                    <a:pt x="160" y="371"/>
                  </a:lnTo>
                  <a:lnTo>
                    <a:pt x="160" y="369"/>
                  </a:lnTo>
                  <a:lnTo>
                    <a:pt x="158" y="369"/>
                  </a:lnTo>
                  <a:lnTo>
                    <a:pt x="158" y="367"/>
                  </a:lnTo>
                  <a:lnTo>
                    <a:pt x="158" y="365"/>
                  </a:lnTo>
                  <a:lnTo>
                    <a:pt x="156" y="365"/>
                  </a:lnTo>
                  <a:lnTo>
                    <a:pt x="156" y="363"/>
                  </a:lnTo>
                  <a:lnTo>
                    <a:pt x="154" y="363"/>
                  </a:lnTo>
                  <a:lnTo>
                    <a:pt x="152" y="363"/>
                  </a:lnTo>
                  <a:lnTo>
                    <a:pt x="152" y="361"/>
                  </a:lnTo>
                  <a:lnTo>
                    <a:pt x="150" y="363"/>
                  </a:lnTo>
                  <a:lnTo>
                    <a:pt x="148" y="363"/>
                  </a:lnTo>
                  <a:lnTo>
                    <a:pt x="150" y="363"/>
                  </a:lnTo>
                  <a:lnTo>
                    <a:pt x="148" y="365"/>
                  </a:lnTo>
                  <a:lnTo>
                    <a:pt x="148" y="363"/>
                  </a:lnTo>
                  <a:lnTo>
                    <a:pt x="146" y="361"/>
                  </a:lnTo>
                  <a:lnTo>
                    <a:pt x="148" y="359"/>
                  </a:lnTo>
                  <a:lnTo>
                    <a:pt x="146" y="359"/>
                  </a:lnTo>
                  <a:lnTo>
                    <a:pt x="146" y="357"/>
                  </a:lnTo>
                  <a:lnTo>
                    <a:pt x="144" y="355"/>
                  </a:lnTo>
                  <a:lnTo>
                    <a:pt x="142" y="353"/>
                  </a:lnTo>
                  <a:lnTo>
                    <a:pt x="142" y="351"/>
                  </a:lnTo>
                  <a:lnTo>
                    <a:pt x="142" y="349"/>
                  </a:lnTo>
                  <a:lnTo>
                    <a:pt x="140" y="349"/>
                  </a:lnTo>
                  <a:lnTo>
                    <a:pt x="140" y="351"/>
                  </a:lnTo>
                  <a:lnTo>
                    <a:pt x="138" y="351"/>
                  </a:lnTo>
                  <a:lnTo>
                    <a:pt x="140" y="351"/>
                  </a:lnTo>
                  <a:lnTo>
                    <a:pt x="140" y="349"/>
                  </a:lnTo>
                  <a:lnTo>
                    <a:pt x="138" y="347"/>
                  </a:lnTo>
                  <a:lnTo>
                    <a:pt x="136" y="347"/>
                  </a:lnTo>
                  <a:lnTo>
                    <a:pt x="136" y="347"/>
                  </a:lnTo>
                  <a:lnTo>
                    <a:pt x="138" y="347"/>
                  </a:lnTo>
                  <a:lnTo>
                    <a:pt x="140" y="345"/>
                  </a:lnTo>
                  <a:lnTo>
                    <a:pt x="142" y="345"/>
                  </a:lnTo>
                  <a:lnTo>
                    <a:pt x="140" y="345"/>
                  </a:lnTo>
                  <a:lnTo>
                    <a:pt x="140" y="343"/>
                  </a:lnTo>
                  <a:lnTo>
                    <a:pt x="138" y="343"/>
                  </a:lnTo>
                  <a:lnTo>
                    <a:pt x="136" y="343"/>
                  </a:lnTo>
                  <a:lnTo>
                    <a:pt x="136" y="341"/>
                  </a:lnTo>
                  <a:lnTo>
                    <a:pt x="136" y="337"/>
                  </a:lnTo>
                  <a:lnTo>
                    <a:pt x="136" y="335"/>
                  </a:lnTo>
                  <a:lnTo>
                    <a:pt x="136" y="333"/>
                  </a:lnTo>
                  <a:lnTo>
                    <a:pt x="134" y="335"/>
                  </a:lnTo>
                  <a:lnTo>
                    <a:pt x="134" y="333"/>
                  </a:lnTo>
                  <a:lnTo>
                    <a:pt x="134" y="331"/>
                  </a:lnTo>
                  <a:lnTo>
                    <a:pt x="134" y="329"/>
                  </a:lnTo>
                  <a:lnTo>
                    <a:pt x="132" y="329"/>
                  </a:lnTo>
                  <a:lnTo>
                    <a:pt x="132" y="327"/>
                  </a:lnTo>
                  <a:lnTo>
                    <a:pt x="134" y="325"/>
                  </a:lnTo>
                  <a:lnTo>
                    <a:pt x="130" y="323"/>
                  </a:lnTo>
                  <a:lnTo>
                    <a:pt x="128" y="321"/>
                  </a:lnTo>
                  <a:lnTo>
                    <a:pt x="128" y="319"/>
                  </a:lnTo>
                  <a:lnTo>
                    <a:pt x="130" y="317"/>
                  </a:lnTo>
                  <a:lnTo>
                    <a:pt x="128" y="315"/>
                  </a:lnTo>
                  <a:lnTo>
                    <a:pt x="130" y="315"/>
                  </a:lnTo>
                  <a:lnTo>
                    <a:pt x="130" y="313"/>
                  </a:lnTo>
                  <a:lnTo>
                    <a:pt x="128" y="311"/>
                  </a:lnTo>
                  <a:lnTo>
                    <a:pt x="126" y="309"/>
                  </a:lnTo>
                  <a:lnTo>
                    <a:pt x="126" y="307"/>
                  </a:lnTo>
                  <a:lnTo>
                    <a:pt x="124" y="307"/>
                  </a:lnTo>
                  <a:lnTo>
                    <a:pt x="124" y="305"/>
                  </a:lnTo>
                  <a:lnTo>
                    <a:pt x="122" y="305"/>
                  </a:lnTo>
                  <a:lnTo>
                    <a:pt x="122" y="303"/>
                  </a:lnTo>
                  <a:lnTo>
                    <a:pt x="122" y="301"/>
                  </a:lnTo>
                  <a:lnTo>
                    <a:pt x="122" y="299"/>
                  </a:lnTo>
                  <a:lnTo>
                    <a:pt x="120" y="299"/>
                  </a:lnTo>
                  <a:lnTo>
                    <a:pt x="120" y="301"/>
                  </a:lnTo>
                  <a:lnTo>
                    <a:pt x="118" y="299"/>
                  </a:lnTo>
                  <a:lnTo>
                    <a:pt x="116" y="299"/>
                  </a:lnTo>
                  <a:lnTo>
                    <a:pt x="114" y="297"/>
                  </a:lnTo>
                  <a:lnTo>
                    <a:pt x="114" y="295"/>
                  </a:lnTo>
                  <a:lnTo>
                    <a:pt x="116" y="295"/>
                  </a:lnTo>
                  <a:lnTo>
                    <a:pt x="114" y="295"/>
                  </a:lnTo>
                  <a:lnTo>
                    <a:pt x="112" y="293"/>
                  </a:lnTo>
                  <a:lnTo>
                    <a:pt x="114" y="291"/>
                  </a:lnTo>
                  <a:lnTo>
                    <a:pt x="114" y="289"/>
                  </a:lnTo>
                  <a:lnTo>
                    <a:pt x="114" y="287"/>
                  </a:lnTo>
                  <a:lnTo>
                    <a:pt x="112" y="287"/>
                  </a:lnTo>
                  <a:lnTo>
                    <a:pt x="112" y="289"/>
                  </a:lnTo>
                  <a:lnTo>
                    <a:pt x="110" y="289"/>
                  </a:lnTo>
                  <a:lnTo>
                    <a:pt x="110" y="287"/>
                  </a:lnTo>
                  <a:lnTo>
                    <a:pt x="112" y="287"/>
                  </a:lnTo>
                  <a:lnTo>
                    <a:pt x="110" y="287"/>
                  </a:lnTo>
                  <a:lnTo>
                    <a:pt x="110" y="285"/>
                  </a:lnTo>
                  <a:lnTo>
                    <a:pt x="110" y="285"/>
                  </a:lnTo>
                  <a:lnTo>
                    <a:pt x="110" y="283"/>
                  </a:lnTo>
                  <a:lnTo>
                    <a:pt x="110" y="281"/>
                  </a:lnTo>
                  <a:lnTo>
                    <a:pt x="110" y="279"/>
                  </a:lnTo>
                  <a:lnTo>
                    <a:pt x="110" y="277"/>
                  </a:lnTo>
                  <a:lnTo>
                    <a:pt x="108" y="277"/>
                  </a:lnTo>
                  <a:lnTo>
                    <a:pt x="106" y="277"/>
                  </a:lnTo>
                  <a:lnTo>
                    <a:pt x="106" y="275"/>
                  </a:lnTo>
                  <a:lnTo>
                    <a:pt x="104" y="275"/>
                  </a:lnTo>
                  <a:lnTo>
                    <a:pt x="104" y="273"/>
                  </a:lnTo>
                  <a:lnTo>
                    <a:pt x="102" y="271"/>
                  </a:lnTo>
                  <a:lnTo>
                    <a:pt x="100" y="271"/>
                  </a:lnTo>
                  <a:lnTo>
                    <a:pt x="100" y="269"/>
                  </a:lnTo>
                  <a:lnTo>
                    <a:pt x="100" y="267"/>
                  </a:lnTo>
                  <a:lnTo>
                    <a:pt x="100" y="265"/>
                  </a:lnTo>
                  <a:lnTo>
                    <a:pt x="102" y="265"/>
                  </a:lnTo>
                  <a:lnTo>
                    <a:pt x="100" y="265"/>
                  </a:lnTo>
                  <a:lnTo>
                    <a:pt x="100" y="267"/>
                  </a:lnTo>
                  <a:lnTo>
                    <a:pt x="98" y="267"/>
                  </a:lnTo>
                  <a:lnTo>
                    <a:pt x="98" y="265"/>
                  </a:lnTo>
                  <a:lnTo>
                    <a:pt x="98" y="263"/>
                  </a:lnTo>
                  <a:lnTo>
                    <a:pt x="96" y="263"/>
                  </a:lnTo>
                  <a:lnTo>
                    <a:pt x="94" y="261"/>
                  </a:lnTo>
                  <a:lnTo>
                    <a:pt x="94" y="259"/>
                  </a:lnTo>
                  <a:lnTo>
                    <a:pt x="94" y="257"/>
                  </a:lnTo>
                  <a:lnTo>
                    <a:pt x="94" y="255"/>
                  </a:lnTo>
                  <a:lnTo>
                    <a:pt x="94" y="253"/>
                  </a:lnTo>
                  <a:lnTo>
                    <a:pt x="94" y="251"/>
                  </a:lnTo>
                  <a:lnTo>
                    <a:pt x="94" y="251"/>
                  </a:lnTo>
                  <a:lnTo>
                    <a:pt x="94" y="249"/>
                  </a:lnTo>
                  <a:lnTo>
                    <a:pt x="96" y="249"/>
                  </a:lnTo>
                  <a:lnTo>
                    <a:pt x="96" y="247"/>
                  </a:lnTo>
                  <a:lnTo>
                    <a:pt x="94" y="247"/>
                  </a:lnTo>
                  <a:lnTo>
                    <a:pt x="92" y="247"/>
                  </a:lnTo>
                  <a:lnTo>
                    <a:pt x="94" y="243"/>
                  </a:lnTo>
                  <a:lnTo>
                    <a:pt x="94" y="241"/>
                  </a:lnTo>
                  <a:lnTo>
                    <a:pt x="92" y="239"/>
                  </a:lnTo>
                  <a:lnTo>
                    <a:pt x="92" y="241"/>
                  </a:lnTo>
                  <a:lnTo>
                    <a:pt x="90" y="241"/>
                  </a:lnTo>
                  <a:lnTo>
                    <a:pt x="90" y="239"/>
                  </a:lnTo>
                  <a:lnTo>
                    <a:pt x="92" y="237"/>
                  </a:lnTo>
                  <a:lnTo>
                    <a:pt x="92" y="235"/>
                  </a:lnTo>
                  <a:lnTo>
                    <a:pt x="90" y="235"/>
                  </a:lnTo>
                  <a:lnTo>
                    <a:pt x="90" y="233"/>
                  </a:lnTo>
                  <a:lnTo>
                    <a:pt x="88" y="233"/>
                  </a:lnTo>
                  <a:lnTo>
                    <a:pt x="90" y="233"/>
                  </a:lnTo>
                  <a:lnTo>
                    <a:pt x="92" y="233"/>
                  </a:lnTo>
                  <a:lnTo>
                    <a:pt x="92" y="231"/>
                  </a:lnTo>
                  <a:lnTo>
                    <a:pt x="90" y="231"/>
                  </a:lnTo>
                  <a:lnTo>
                    <a:pt x="90" y="229"/>
                  </a:lnTo>
                  <a:lnTo>
                    <a:pt x="90" y="231"/>
                  </a:lnTo>
                  <a:lnTo>
                    <a:pt x="90" y="229"/>
                  </a:lnTo>
                  <a:lnTo>
                    <a:pt x="90" y="227"/>
                  </a:lnTo>
                  <a:lnTo>
                    <a:pt x="90" y="225"/>
                  </a:lnTo>
                  <a:lnTo>
                    <a:pt x="90" y="223"/>
                  </a:lnTo>
                  <a:lnTo>
                    <a:pt x="88" y="223"/>
                  </a:lnTo>
                  <a:lnTo>
                    <a:pt x="86" y="223"/>
                  </a:lnTo>
                  <a:lnTo>
                    <a:pt x="86" y="221"/>
                  </a:lnTo>
                  <a:lnTo>
                    <a:pt x="88" y="217"/>
                  </a:lnTo>
                  <a:lnTo>
                    <a:pt x="88" y="215"/>
                  </a:lnTo>
                  <a:lnTo>
                    <a:pt x="86" y="213"/>
                  </a:lnTo>
                  <a:lnTo>
                    <a:pt x="84" y="211"/>
                  </a:lnTo>
                  <a:lnTo>
                    <a:pt x="86" y="211"/>
                  </a:lnTo>
                  <a:lnTo>
                    <a:pt x="86" y="209"/>
                  </a:lnTo>
                  <a:lnTo>
                    <a:pt x="86" y="207"/>
                  </a:lnTo>
                  <a:lnTo>
                    <a:pt x="88" y="207"/>
                  </a:lnTo>
                  <a:lnTo>
                    <a:pt x="88" y="205"/>
                  </a:lnTo>
                  <a:lnTo>
                    <a:pt x="90" y="205"/>
                  </a:lnTo>
                  <a:lnTo>
                    <a:pt x="90" y="203"/>
                  </a:lnTo>
                  <a:lnTo>
                    <a:pt x="90" y="203"/>
                  </a:lnTo>
                  <a:lnTo>
                    <a:pt x="92" y="203"/>
                  </a:lnTo>
                  <a:lnTo>
                    <a:pt x="92" y="201"/>
                  </a:lnTo>
                  <a:lnTo>
                    <a:pt x="92" y="199"/>
                  </a:lnTo>
                  <a:lnTo>
                    <a:pt x="92" y="201"/>
                  </a:lnTo>
                  <a:lnTo>
                    <a:pt x="90" y="201"/>
                  </a:lnTo>
                  <a:lnTo>
                    <a:pt x="90" y="199"/>
                  </a:lnTo>
                  <a:lnTo>
                    <a:pt x="92" y="199"/>
                  </a:lnTo>
                  <a:lnTo>
                    <a:pt x="92" y="197"/>
                  </a:lnTo>
                  <a:lnTo>
                    <a:pt x="92" y="195"/>
                  </a:lnTo>
                  <a:lnTo>
                    <a:pt x="92" y="197"/>
                  </a:lnTo>
                  <a:lnTo>
                    <a:pt x="90" y="197"/>
                  </a:lnTo>
                  <a:lnTo>
                    <a:pt x="90" y="195"/>
                  </a:lnTo>
                  <a:lnTo>
                    <a:pt x="90" y="193"/>
                  </a:lnTo>
                  <a:lnTo>
                    <a:pt x="90" y="191"/>
                  </a:lnTo>
                  <a:lnTo>
                    <a:pt x="90" y="193"/>
                  </a:lnTo>
                  <a:lnTo>
                    <a:pt x="92" y="193"/>
                  </a:lnTo>
                  <a:lnTo>
                    <a:pt x="92" y="191"/>
                  </a:lnTo>
                  <a:lnTo>
                    <a:pt x="90" y="191"/>
                  </a:lnTo>
                  <a:lnTo>
                    <a:pt x="90" y="189"/>
                  </a:lnTo>
                  <a:lnTo>
                    <a:pt x="90" y="187"/>
                  </a:lnTo>
                  <a:lnTo>
                    <a:pt x="88" y="185"/>
                  </a:lnTo>
                  <a:lnTo>
                    <a:pt x="88" y="183"/>
                  </a:lnTo>
                  <a:lnTo>
                    <a:pt x="88" y="181"/>
                  </a:lnTo>
                  <a:lnTo>
                    <a:pt x="90" y="181"/>
                  </a:lnTo>
                  <a:lnTo>
                    <a:pt x="90" y="179"/>
                  </a:lnTo>
                  <a:lnTo>
                    <a:pt x="92" y="179"/>
                  </a:lnTo>
                  <a:lnTo>
                    <a:pt x="92" y="177"/>
                  </a:lnTo>
                  <a:lnTo>
                    <a:pt x="90" y="177"/>
                  </a:lnTo>
                  <a:lnTo>
                    <a:pt x="90" y="175"/>
                  </a:lnTo>
                  <a:lnTo>
                    <a:pt x="90" y="173"/>
                  </a:lnTo>
                  <a:lnTo>
                    <a:pt x="92" y="173"/>
                  </a:lnTo>
                  <a:lnTo>
                    <a:pt x="92" y="169"/>
                  </a:lnTo>
                  <a:lnTo>
                    <a:pt x="92" y="167"/>
                  </a:lnTo>
                  <a:lnTo>
                    <a:pt x="92" y="165"/>
                  </a:lnTo>
                  <a:lnTo>
                    <a:pt x="90" y="163"/>
                  </a:lnTo>
                  <a:lnTo>
                    <a:pt x="88" y="161"/>
                  </a:lnTo>
                  <a:lnTo>
                    <a:pt x="88" y="159"/>
                  </a:lnTo>
                  <a:lnTo>
                    <a:pt x="88" y="157"/>
                  </a:lnTo>
                  <a:lnTo>
                    <a:pt x="88" y="155"/>
                  </a:lnTo>
                  <a:lnTo>
                    <a:pt x="86" y="155"/>
                  </a:lnTo>
                  <a:lnTo>
                    <a:pt x="86" y="155"/>
                  </a:lnTo>
                  <a:lnTo>
                    <a:pt x="86" y="153"/>
                  </a:lnTo>
                  <a:lnTo>
                    <a:pt x="84" y="151"/>
                  </a:lnTo>
                  <a:lnTo>
                    <a:pt x="84" y="149"/>
                  </a:lnTo>
                  <a:lnTo>
                    <a:pt x="86" y="145"/>
                  </a:lnTo>
                  <a:lnTo>
                    <a:pt x="84" y="145"/>
                  </a:lnTo>
                  <a:lnTo>
                    <a:pt x="82" y="145"/>
                  </a:lnTo>
                  <a:lnTo>
                    <a:pt x="82" y="142"/>
                  </a:lnTo>
                  <a:lnTo>
                    <a:pt x="80" y="140"/>
                  </a:lnTo>
                  <a:lnTo>
                    <a:pt x="80" y="138"/>
                  </a:lnTo>
                  <a:lnTo>
                    <a:pt x="78" y="138"/>
                  </a:lnTo>
                  <a:lnTo>
                    <a:pt x="78" y="136"/>
                  </a:lnTo>
                  <a:lnTo>
                    <a:pt x="76" y="134"/>
                  </a:lnTo>
                  <a:lnTo>
                    <a:pt x="74" y="134"/>
                  </a:lnTo>
                  <a:lnTo>
                    <a:pt x="76" y="136"/>
                  </a:lnTo>
                  <a:lnTo>
                    <a:pt x="74" y="136"/>
                  </a:lnTo>
                  <a:lnTo>
                    <a:pt x="70" y="134"/>
                  </a:lnTo>
                  <a:lnTo>
                    <a:pt x="70" y="132"/>
                  </a:lnTo>
                  <a:lnTo>
                    <a:pt x="72" y="132"/>
                  </a:lnTo>
                  <a:lnTo>
                    <a:pt x="72" y="130"/>
                  </a:lnTo>
                  <a:lnTo>
                    <a:pt x="70" y="130"/>
                  </a:lnTo>
                  <a:lnTo>
                    <a:pt x="68" y="130"/>
                  </a:lnTo>
                  <a:lnTo>
                    <a:pt x="66" y="128"/>
                  </a:lnTo>
                  <a:lnTo>
                    <a:pt x="68" y="128"/>
                  </a:lnTo>
                  <a:lnTo>
                    <a:pt x="68" y="126"/>
                  </a:lnTo>
                  <a:lnTo>
                    <a:pt x="68" y="124"/>
                  </a:lnTo>
                  <a:lnTo>
                    <a:pt x="68" y="122"/>
                  </a:lnTo>
                  <a:lnTo>
                    <a:pt x="68" y="120"/>
                  </a:lnTo>
                  <a:lnTo>
                    <a:pt x="66" y="120"/>
                  </a:lnTo>
                  <a:lnTo>
                    <a:pt x="66" y="118"/>
                  </a:lnTo>
                  <a:lnTo>
                    <a:pt x="64" y="118"/>
                  </a:lnTo>
                  <a:lnTo>
                    <a:pt x="62" y="118"/>
                  </a:lnTo>
                  <a:lnTo>
                    <a:pt x="62" y="116"/>
                  </a:lnTo>
                  <a:lnTo>
                    <a:pt x="62" y="114"/>
                  </a:lnTo>
                  <a:lnTo>
                    <a:pt x="62" y="114"/>
                  </a:lnTo>
                  <a:lnTo>
                    <a:pt x="60" y="114"/>
                  </a:lnTo>
                  <a:lnTo>
                    <a:pt x="60" y="112"/>
                  </a:lnTo>
                  <a:lnTo>
                    <a:pt x="58" y="110"/>
                  </a:lnTo>
                  <a:lnTo>
                    <a:pt x="58" y="108"/>
                  </a:lnTo>
                  <a:lnTo>
                    <a:pt x="56" y="108"/>
                  </a:lnTo>
                  <a:lnTo>
                    <a:pt x="54" y="108"/>
                  </a:lnTo>
                  <a:lnTo>
                    <a:pt x="52" y="106"/>
                  </a:lnTo>
                  <a:lnTo>
                    <a:pt x="54" y="106"/>
                  </a:lnTo>
                  <a:lnTo>
                    <a:pt x="52" y="106"/>
                  </a:lnTo>
                  <a:lnTo>
                    <a:pt x="50" y="104"/>
                  </a:lnTo>
                  <a:lnTo>
                    <a:pt x="50" y="102"/>
                  </a:lnTo>
                  <a:lnTo>
                    <a:pt x="48" y="102"/>
                  </a:lnTo>
                  <a:lnTo>
                    <a:pt x="50" y="102"/>
                  </a:lnTo>
                  <a:lnTo>
                    <a:pt x="52" y="102"/>
                  </a:lnTo>
                  <a:lnTo>
                    <a:pt x="52" y="98"/>
                  </a:lnTo>
                  <a:lnTo>
                    <a:pt x="52" y="96"/>
                  </a:lnTo>
                  <a:lnTo>
                    <a:pt x="50" y="96"/>
                  </a:lnTo>
                  <a:lnTo>
                    <a:pt x="50" y="94"/>
                  </a:lnTo>
                  <a:lnTo>
                    <a:pt x="52" y="94"/>
                  </a:lnTo>
                  <a:lnTo>
                    <a:pt x="50" y="94"/>
                  </a:lnTo>
                  <a:lnTo>
                    <a:pt x="50" y="92"/>
                  </a:lnTo>
                  <a:lnTo>
                    <a:pt x="48" y="94"/>
                  </a:lnTo>
                  <a:lnTo>
                    <a:pt x="46" y="94"/>
                  </a:lnTo>
                  <a:lnTo>
                    <a:pt x="44" y="94"/>
                  </a:lnTo>
                  <a:lnTo>
                    <a:pt x="44" y="92"/>
                  </a:lnTo>
                  <a:lnTo>
                    <a:pt x="40" y="90"/>
                  </a:lnTo>
                  <a:lnTo>
                    <a:pt x="38" y="90"/>
                  </a:lnTo>
                  <a:lnTo>
                    <a:pt x="38" y="88"/>
                  </a:lnTo>
                  <a:lnTo>
                    <a:pt x="36" y="88"/>
                  </a:lnTo>
                  <a:lnTo>
                    <a:pt x="36" y="86"/>
                  </a:lnTo>
                  <a:lnTo>
                    <a:pt x="38" y="86"/>
                  </a:lnTo>
                  <a:lnTo>
                    <a:pt x="38" y="84"/>
                  </a:lnTo>
                  <a:lnTo>
                    <a:pt x="38" y="82"/>
                  </a:lnTo>
                  <a:lnTo>
                    <a:pt x="38" y="80"/>
                  </a:lnTo>
                  <a:lnTo>
                    <a:pt x="40" y="78"/>
                  </a:lnTo>
                  <a:lnTo>
                    <a:pt x="40" y="76"/>
                  </a:lnTo>
                  <a:lnTo>
                    <a:pt x="38" y="76"/>
                  </a:lnTo>
                  <a:lnTo>
                    <a:pt x="36" y="74"/>
                  </a:lnTo>
                  <a:lnTo>
                    <a:pt x="36" y="72"/>
                  </a:lnTo>
                  <a:lnTo>
                    <a:pt x="38" y="72"/>
                  </a:lnTo>
                  <a:lnTo>
                    <a:pt x="38" y="70"/>
                  </a:lnTo>
                  <a:lnTo>
                    <a:pt x="36" y="68"/>
                  </a:lnTo>
                  <a:lnTo>
                    <a:pt x="34" y="68"/>
                  </a:lnTo>
                  <a:lnTo>
                    <a:pt x="34" y="66"/>
                  </a:lnTo>
                  <a:lnTo>
                    <a:pt x="36" y="64"/>
                  </a:lnTo>
                  <a:lnTo>
                    <a:pt x="34" y="64"/>
                  </a:lnTo>
                  <a:lnTo>
                    <a:pt x="34" y="62"/>
                  </a:lnTo>
                  <a:lnTo>
                    <a:pt x="34" y="60"/>
                  </a:lnTo>
                  <a:lnTo>
                    <a:pt x="34" y="58"/>
                  </a:lnTo>
                  <a:lnTo>
                    <a:pt x="34" y="56"/>
                  </a:lnTo>
                  <a:lnTo>
                    <a:pt x="32" y="56"/>
                  </a:lnTo>
                  <a:lnTo>
                    <a:pt x="34" y="54"/>
                  </a:lnTo>
                  <a:lnTo>
                    <a:pt x="34" y="52"/>
                  </a:lnTo>
                  <a:lnTo>
                    <a:pt x="34" y="50"/>
                  </a:lnTo>
                  <a:lnTo>
                    <a:pt x="32" y="50"/>
                  </a:lnTo>
                  <a:lnTo>
                    <a:pt x="32" y="48"/>
                  </a:lnTo>
                  <a:lnTo>
                    <a:pt x="32" y="46"/>
                  </a:lnTo>
                  <a:lnTo>
                    <a:pt x="32" y="44"/>
                  </a:lnTo>
                  <a:lnTo>
                    <a:pt x="32" y="42"/>
                  </a:lnTo>
                  <a:lnTo>
                    <a:pt x="30" y="42"/>
                  </a:lnTo>
                  <a:lnTo>
                    <a:pt x="28" y="40"/>
                  </a:lnTo>
                  <a:lnTo>
                    <a:pt x="30" y="38"/>
                  </a:lnTo>
                  <a:lnTo>
                    <a:pt x="30" y="36"/>
                  </a:lnTo>
                  <a:lnTo>
                    <a:pt x="28" y="34"/>
                  </a:lnTo>
                  <a:lnTo>
                    <a:pt x="26" y="34"/>
                  </a:lnTo>
                  <a:lnTo>
                    <a:pt x="26" y="32"/>
                  </a:lnTo>
                  <a:lnTo>
                    <a:pt x="28" y="32"/>
                  </a:lnTo>
                  <a:lnTo>
                    <a:pt x="28" y="30"/>
                  </a:lnTo>
                  <a:lnTo>
                    <a:pt x="26" y="28"/>
                  </a:lnTo>
                  <a:lnTo>
                    <a:pt x="24" y="26"/>
                  </a:lnTo>
                  <a:lnTo>
                    <a:pt x="26" y="24"/>
                  </a:lnTo>
                  <a:lnTo>
                    <a:pt x="24" y="24"/>
                  </a:lnTo>
                  <a:lnTo>
                    <a:pt x="24" y="22"/>
                  </a:lnTo>
                  <a:lnTo>
                    <a:pt x="24" y="20"/>
                  </a:lnTo>
                  <a:lnTo>
                    <a:pt x="22" y="20"/>
                  </a:lnTo>
                  <a:lnTo>
                    <a:pt x="22" y="18"/>
                  </a:lnTo>
                  <a:lnTo>
                    <a:pt x="20" y="16"/>
                  </a:lnTo>
                  <a:lnTo>
                    <a:pt x="20" y="14"/>
                  </a:lnTo>
                  <a:lnTo>
                    <a:pt x="18" y="14"/>
                  </a:lnTo>
                  <a:lnTo>
                    <a:pt x="18" y="16"/>
                  </a:lnTo>
                  <a:lnTo>
                    <a:pt x="18" y="14"/>
                  </a:lnTo>
                  <a:lnTo>
                    <a:pt x="16" y="14"/>
                  </a:lnTo>
                  <a:lnTo>
                    <a:pt x="16" y="12"/>
                  </a:lnTo>
                  <a:lnTo>
                    <a:pt x="18" y="12"/>
                  </a:lnTo>
                  <a:lnTo>
                    <a:pt x="18" y="10"/>
                  </a:lnTo>
                  <a:lnTo>
                    <a:pt x="16" y="10"/>
                  </a:lnTo>
                  <a:lnTo>
                    <a:pt x="14" y="10"/>
                  </a:lnTo>
                  <a:lnTo>
                    <a:pt x="14" y="10"/>
                  </a:lnTo>
                  <a:lnTo>
                    <a:pt x="14" y="10"/>
                  </a:lnTo>
                  <a:lnTo>
                    <a:pt x="14" y="10"/>
                  </a:lnTo>
                  <a:lnTo>
                    <a:pt x="14" y="8"/>
                  </a:lnTo>
                  <a:lnTo>
                    <a:pt x="14" y="10"/>
                  </a:lnTo>
                  <a:lnTo>
                    <a:pt x="12" y="10"/>
                  </a:lnTo>
                  <a:lnTo>
                    <a:pt x="10" y="10"/>
                  </a:lnTo>
                  <a:lnTo>
                    <a:pt x="8" y="10"/>
                  </a:lnTo>
                  <a:lnTo>
                    <a:pt x="8" y="8"/>
                  </a:lnTo>
                  <a:lnTo>
                    <a:pt x="6" y="8"/>
                  </a:lnTo>
                  <a:lnTo>
                    <a:pt x="4" y="8"/>
                  </a:lnTo>
                  <a:lnTo>
                    <a:pt x="2" y="8"/>
                  </a:lnTo>
                  <a:lnTo>
                    <a:pt x="0" y="6"/>
                  </a:lnTo>
                  <a:lnTo>
                    <a:pt x="0" y="4"/>
                  </a:lnTo>
                  <a:lnTo>
                    <a:pt x="0" y="2"/>
                  </a:lnTo>
                  <a:lnTo>
                    <a:pt x="0" y="0"/>
                  </a:lnTo>
                  <a:lnTo>
                    <a:pt x="6" y="2"/>
                  </a:lnTo>
                  <a:lnTo>
                    <a:pt x="8" y="2"/>
                  </a:lnTo>
                  <a:lnTo>
                    <a:pt x="12" y="2"/>
                  </a:lnTo>
                  <a:lnTo>
                    <a:pt x="12" y="4"/>
                  </a:lnTo>
                  <a:lnTo>
                    <a:pt x="14" y="4"/>
                  </a:lnTo>
                  <a:lnTo>
                    <a:pt x="18" y="4"/>
                  </a:lnTo>
                  <a:lnTo>
                    <a:pt x="20" y="6"/>
                  </a:lnTo>
                  <a:lnTo>
                    <a:pt x="22" y="6"/>
                  </a:lnTo>
                  <a:lnTo>
                    <a:pt x="24" y="6"/>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8" name="Freeform 190"/>
            <p:cNvSpPr>
              <a:spLocks/>
            </p:cNvSpPr>
            <p:nvPr/>
          </p:nvSpPr>
          <p:spPr bwMode="auto">
            <a:xfrm>
              <a:off x="3543300" y="2511425"/>
              <a:ext cx="547688" cy="728663"/>
            </a:xfrm>
            <a:custGeom>
              <a:avLst/>
              <a:gdLst>
                <a:gd name="T0" fmla="*/ 51 w 345"/>
                <a:gd name="T1" fmla="*/ 14 h 459"/>
                <a:gd name="T2" fmla="*/ 57 w 345"/>
                <a:gd name="T3" fmla="*/ 24 h 459"/>
                <a:gd name="T4" fmla="*/ 61 w 345"/>
                <a:gd name="T5" fmla="*/ 38 h 459"/>
                <a:gd name="T6" fmla="*/ 71 w 345"/>
                <a:gd name="T7" fmla="*/ 48 h 459"/>
                <a:gd name="T8" fmla="*/ 77 w 345"/>
                <a:gd name="T9" fmla="*/ 46 h 459"/>
                <a:gd name="T10" fmla="*/ 85 w 345"/>
                <a:gd name="T11" fmla="*/ 46 h 459"/>
                <a:gd name="T12" fmla="*/ 89 w 345"/>
                <a:gd name="T13" fmla="*/ 62 h 459"/>
                <a:gd name="T14" fmla="*/ 93 w 345"/>
                <a:gd name="T15" fmla="*/ 78 h 459"/>
                <a:gd name="T16" fmla="*/ 99 w 345"/>
                <a:gd name="T17" fmla="*/ 88 h 459"/>
                <a:gd name="T18" fmla="*/ 109 w 345"/>
                <a:gd name="T19" fmla="*/ 92 h 459"/>
                <a:gd name="T20" fmla="*/ 113 w 345"/>
                <a:gd name="T21" fmla="*/ 96 h 459"/>
                <a:gd name="T22" fmla="*/ 123 w 345"/>
                <a:gd name="T23" fmla="*/ 96 h 459"/>
                <a:gd name="T24" fmla="*/ 133 w 345"/>
                <a:gd name="T25" fmla="*/ 100 h 459"/>
                <a:gd name="T26" fmla="*/ 145 w 345"/>
                <a:gd name="T27" fmla="*/ 110 h 459"/>
                <a:gd name="T28" fmla="*/ 153 w 345"/>
                <a:gd name="T29" fmla="*/ 118 h 459"/>
                <a:gd name="T30" fmla="*/ 151 w 345"/>
                <a:gd name="T31" fmla="*/ 126 h 459"/>
                <a:gd name="T32" fmla="*/ 159 w 345"/>
                <a:gd name="T33" fmla="*/ 132 h 459"/>
                <a:gd name="T34" fmla="*/ 169 w 345"/>
                <a:gd name="T35" fmla="*/ 136 h 459"/>
                <a:gd name="T36" fmla="*/ 179 w 345"/>
                <a:gd name="T37" fmla="*/ 136 h 459"/>
                <a:gd name="T38" fmla="*/ 187 w 345"/>
                <a:gd name="T39" fmla="*/ 144 h 459"/>
                <a:gd name="T40" fmla="*/ 189 w 345"/>
                <a:gd name="T41" fmla="*/ 154 h 459"/>
                <a:gd name="T42" fmla="*/ 185 w 345"/>
                <a:gd name="T43" fmla="*/ 158 h 459"/>
                <a:gd name="T44" fmla="*/ 189 w 345"/>
                <a:gd name="T45" fmla="*/ 164 h 459"/>
                <a:gd name="T46" fmla="*/ 191 w 345"/>
                <a:gd name="T47" fmla="*/ 176 h 459"/>
                <a:gd name="T48" fmla="*/ 189 w 345"/>
                <a:gd name="T49" fmla="*/ 184 h 459"/>
                <a:gd name="T50" fmla="*/ 197 w 345"/>
                <a:gd name="T51" fmla="*/ 196 h 459"/>
                <a:gd name="T52" fmla="*/ 197 w 345"/>
                <a:gd name="T53" fmla="*/ 208 h 459"/>
                <a:gd name="T54" fmla="*/ 207 w 345"/>
                <a:gd name="T55" fmla="*/ 214 h 459"/>
                <a:gd name="T56" fmla="*/ 219 w 345"/>
                <a:gd name="T57" fmla="*/ 214 h 459"/>
                <a:gd name="T58" fmla="*/ 227 w 345"/>
                <a:gd name="T59" fmla="*/ 218 h 459"/>
                <a:gd name="T60" fmla="*/ 239 w 345"/>
                <a:gd name="T61" fmla="*/ 216 h 459"/>
                <a:gd name="T62" fmla="*/ 253 w 345"/>
                <a:gd name="T63" fmla="*/ 218 h 459"/>
                <a:gd name="T64" fmla="*/ 263 w 345"/>
                <a:gd name="T65" fmla="*/ 214 h 459"/>
                <a:gd name="T66" fmla="*/ 269 w 345"/>
                <a:gd name="T67" fmla="*/ 224 h 459"/>
                <a:gd name="T68" fmla="*/ 279 w 345"/>
                <a:gd name="T69" fmla="*/ 233 h 459"/>
                <a:gd name="T70" fmla="*/ 295 w 345"/>
                <a:gd name="T71" fmla="*/ 235 h 459"/>
                <a:gd name="T72" fmla="*/ 315 w 345"/>
                <a:gd name="T73" fmla="*/ 237 h 459"/>
                <a:gd name="T74" fmla="*/ 329 w 345"/>
                <a:gd name="T75" fmla="*/ 235 h 459"/>
                <a:gd name="T76" fmla="*/ 333 w 345"/>
                <a:gd name="T77" fmla="*/ 233 h 459"/>
                <a:gd name="T78" fmla="*/ 343 w 345"/>
                <a:gd name="T79" fmla="*/ 239 h 459"/>
                <a:gd name="T80" fmla="*/ 323 w 345"/>
                <a:gd name="T81" fmla="*/ 261 h 459"/>
                <a:gd name="T82" fmla="*/ 311 w 345"/>
                <a:gd name="T83" fmla="*/ 279 h 459"/>
                <a:gd name="T84" fmla="*/ 287 w 345"/>
                <a:gd name="T85" fmla="*/ 307 h 459"/>
                <a:gd name="T86" fmla="*/ 269 w 345"/>
                <a:gd name="T87" fmla="*/ 329 h 459"/>
                <a:gd name="T88" fmla="*/ 233 w 345"/>
                <a:gd name="T89" fmla="*/ 373 h 459"/>
                <a:gd name="T90" fmla="*/ 209 w 345"/>
                <a:gd name="T91" fmla="*/ 403 h 459"/>
                <a:gd name="T92" fmla="*/ 189 w 345"/>
                <a:gd name="T93" fmla="*/ 427 h 459"/>
                <a:gd name="T94" fmla="*/ 157 w 345"/>
                <a:gd name="T95" fmla="*/ 453 h 459"/>
                <a:gd name="T96" fmla="*/ 121 w 345"/>
                <a:gd name="T97" fmla="*/ 423 h 459"/>
                <a:gd name="T98" fmla="*/ 85 w 345"/>
                <a:gd name="T99" fmla="*/ 399 h 459"/>
                <a:gd name="T100" fmla="*/ 55 w 345"/>
                <a:gd name="T101" fmla="*/ 375 h 459"/>
                <a:gd name="T102" fmla="*/ 28 w 345"/>
                <a:gd name="T103" fmla="*/ 357 h 459"/>
                <a:gd name="T104" fmla="*/ 14 w 345"/>
                <a:gd name="T105" fmla="*/ 343 h 459"/>
                <a:gd name="T106" fmla="*/ 2 w 345"/>
                <a:gd name="T107" fmla="*/ 315 h 459"/>
                <a:gd name="T108" fmla="*/ 4 w 345"/>
                <a:gd name="T109" fmla="*/ 273 h 459"/>
                <a:gd name="T110" fmla="*/ 8 w 345"/>
                <a:gd name="T111" fmla="*/ 222 h 459"/>
                <a:gd name="T112" fmla="*/ 12 w 345"/>
                <a:gd name="T113" fmla="*/ 178 h 459"/>
                <a:gd name="T114" fmla="*/ 16 w 345"/>
                <a:gd name="T115" fmla="*/ 110 h 459"/>
                <a:gd name="T116" fmla="*/ 20 w 345"/>
                <a:gd name="T117" fmla="*/ 68 h 459"/>
                <a:gd name="T118" fmla="*/ 24 w 345"/>
                <a:gd name="T119" fmla="*/ 30 h 459"/>
                <a:gd name="T120" fmla="*/ 38 w 345"/>
                <a:gd name="T121" fmla="*/ 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5" h="459">
                  <a:moveTo>
                    <a:pt x="40" y="8"/>
                  </a:moveTo>
                  <a:lnTo>
                    <a:pt x="42" y="8"/>
                  </a:lnTo>
                  <a:lnTo>
                    <a:pt x="45" y="8"/>
                  </a:lnTo>
                  <a:lnTo>
                    <a:pt x="45" y="6"/>
                  </a:lnTo>
                  <a:lnTo>
                    <a:pt x="47" y="6"/>
                  </a:lnTo>
                  <a:lnTo>
                    <a:pt x="49" y="6"/>
                  </a:lnTo>
                  <a:lnTo>
                    <a:pt x="49" y="8"/>
                  </a:lnTo>
                  <a:lnTo>
                    <a:pt x="49" y="10"/>
                  </a:lnTo>
                  <a:lnTo>
                    <a:pt x="49" y="12"/>
                  </a:lnTo>
                  <a:lnTo>
                    <a:pt x="51" y="14"/>
                  </a:lnTo>
                  <a:lnTo>
                    <a:pt x="51" y="16"/>
                  </a:lnTo>
                  <a:lnTo>
                    <a:pt x="49" y="18"/>
                  </a:lnTo>
                  <a:lnTo>
                    <a:pt x="49" y="20"/>
                  </a:lnTo>
                  <a:lnTo>
                    <a:pt x="51" y="20"/>
                  </a:lnTo>
                  <a:lnTo>
                    <a:pt x="51" y="22"/>
                  </a:lnTo>
                  <a:lnTo>
                    <a:pt x="53" y="22"/>
                  </a:lnTo>
                  <a:lnTo>
                    <a:pt x="55" y="20"/>
                  </a:lnTo>
                  <a:lnTo>
                    <a:pt x="55" y="22"/>
                  </a:lnTo>
                  <a:lnTo>
                    <a:pt x="57" y="22"/>
                  </a:lnTo>
                  <a:lnTo>
                    <a:pt x="57" y="24"/>
                  </a:lnTo>
                  <a:lnTo>
                    <a:pt x="59" y="24"/>
                  </a:lnTo>
                  <a:lnTo>
                    <a:pt x="59" y="26"/>
                  </a:lnTo>
                  <a:lnTo>
                    <a:pt x="59" y="28"/>
                  </a:lnTo>
                  <a:lnTo>
                    <a:pt x="61" y="28"/>
                  </a:lnTo>
                  <a:lnTo>
                    <a:pt x="59" y="28"/>
                  </a:lnTo>
                  <a:lnTo>
                    <a:pt x="59" y="30"/>
                  </a:lnTo>
                  <a:lnTo>
                    <a:pt x="59" y="32"/>
                  </a:lnTo>
                  <a:lnTo>
                    <a:pt x="59" y="34"/>
                  </a:lnTo>
                  <a:lnTo>
                    <a:pt x="61" y="36"/>
                  </a:lnTo>
                  <a:lnTo>
                    <a:pt x="61" y="38"/>
                  </a:lnTo>
                  <a:lnTo>
                    <a:pt x="63" y="40"/>
                  </a:lnTo>
                  <a:lnTo>
                    <a:pt x="65" y="40"/>
                  </a:lnTo>
                  <a:lnTo>
                    <a:pt x="65" y="40"/>
                  </a:lnTo>
                  <a:lnTo>
                    <a:pt x="67" y="40"/>
                  </a:lnTo>
                  <a:lnTo>
                    <a:pt x="69" y="40"/>
                  </a:lnTo>
                  <a:lnTo>
                    <a:pt x="71" y="40"/>
                  </a:lnTo>
                  <a:lnTo>
                    <a:pt x="71" y="42"/>
                  </a:lnTo>
                  <a:lnTo>
                    <a:pt x="71" y="44"/>
                  </a:lnTo>
                  <a:lnTo>
                    <a:pt x="71" y="46"/>
                  </a:lnTo>
                  <a:lnTo>
                    <a:pt x="71" y="48"/>
                  </a:lnTo>
                  <a:lnTo>
                    <a:pt x="69" y="48"/>
                  </a:lnTo>
                  <a:lnTo>
                    <a:pt x="69" y="50"/>
                  </a:lnTo>
                  <a:lnTo>
                    <a:pt x="71" y="50"/>
                  </a:lnTo>
                  <a:lnTo>
                    <a:pt x="71" y="52"/>
                  </a:lnTo>
                  <a:lnTo>
                    <a:pt x="73" y="52"/>
                  </a:lnTo>
                  <a:lnTo>
                    <a:pt x="73" y="50"/>
                  </a:lnTo>
                  <a:lnTo>
                    <a:pt x="75" y="48"/>
                  </a:lnTo>
                  <a:lnTo>
                    <a:pt x="75" y="48"/>
                  </a:lnTo>
                  <a:lnTo>
                    <a:pt x="75" y="46"/>
                  </a:lnTo>
                  <a:lnTo>
                    <a:pt x="77" y="46"/>
                  </a:lnTo>
                  <a:lnTo>
                    <a:pt x="77" y="44"/>
                  </a:lnTo>
                  <a:lnTo>
                    <a:pt x="79" y="44"/>
                  </a:lnTo>
                  <a:lnTo>
                    <a:pt x="81" y="44"/>
                  </a:lnTo>
                  <a:lnTo>
                    <a:pt x="81" y="42"/>
                  </a:lnTo>
                  <a:lnTo>
                    <a:pt x="83" y="42"/>
                  </a:lnTo>
                  <a:lnTo>
                    <a:pt x="85" y="42"/>
                  </a:lnTo>
                  <a:lnTo>
                    <a:pt x="87" y="42"/>
                  </a:lnTo>
                  <a:lnTo>
                    <a:pt x="87" y="44"/>
                  </a:lnTo>
                  <a:lnTo>
                    <a:pt x="87" y="46"/>
                  </a:lnTo>
                  <a:lnTo>
                    <a:pt x="85" y="46"/>
                  </a:lnTo>
                  <a:lnTo>
                    <a:pt x="85" y="48"/>
                  </a:lnTo>
                  <a:lnTo>
                    <a:pt x="87" y="50"/>
                  </a:lnTo>
                  <a:lnTo>
                    <a:pt x="87" y="52"/>
                  </a:lnTo>
                  <a:lnTo>
                    <a:pt x="89" y="52"/>
                  </a:lnTo>
                  <a:lnTo>
                    <a:pt x="89" y="54"/>
                  </a:lnTo>
                  <a:lnTo>
                    <a:pt x="91" y="54"/>
                  </a:lnTo>
                  <a:lnTo>
                    <a:pt x="91" y="56"/>
                  </a:lnTo>
                  <a:lnTo>
                    <a:pt x="91" y="58"/>
                  </a:lnTo>
                  <a:lnTo>
                    <a:pt x="91" y="60"/>
                  </a:lnTo>
                  <a:lnTo>
                    <a:pt x="89" y="62"/>
                  </a:lnTo>
                  <a:lnTo>
                    <a:pt x="91" y="62"/>
                  </a:lnTo>
                  <a:lnTo>
                    <a:pt x="91" y="64"/>
                  </a:lnTo>
                  <a:lnTo>
                    <a:pt x="93" y="64"/>
                  </a:lnTo>
                  <a:lnTo>
                    <a:pt x="93" y="66"/>
                  </a:lnTo>
                  <a:lnTo>
                    <a:pt x="93" y="68"/>
                  </a:lnTo>
                  <a:lnTo>
                    <a:pt x="93" y="70"/>
                  </a:lnTo>
                  <a:lnTo>
                    <a:pt x="93" y="72"/>
                  </a:lnTo>
                  <a:lnTo>
                    <a:pt x="93" y="74"/>
                  </a:lnTo>
                  <a:lnTo>
                    <a:pt x="93" y="76"/>
                  </a:lnTo>
                  <a:lnTo>
                    <a:pt x="93" y="78"/>
                  </a:lnTo>
                  <a:lnTo>
                    <a:pt x="93" y="80"/>
                  </a:lnTo>
                  <a:lnTo>
                    <a:pt x="95" y="80"/>
                  </a:lnTo>
                  <a:lnTo>
                    <a:pt x="95" y="82"/>
                  </a:lnTo>
                  <a:lnTo>
                    <a:pt x="95" y="84"/>
                  </a:lnTo>
                  <a:lnTo>
                    <a:pt x="97" y="84"/>
                  </a:lnTo>
                  <a:lnTo>
                    <a:pt x="97" y="86"/>
                  </a:lnTo>
                  <a:lnTo>
                    <a:pt x="97" y="88"/>
                  </a:lnTo>
                  <a:lnTo>
                    <a:pt x="99" y="88"/>
                  </a:lnTo>
                  <a:lnTo>
                    <a:pt x="99" y="86"/>
                  </a:lnTo>
                  <a:lnTo>
                    <a:pt x="99" y="88"/>
                  </a:lnTo>
                  <a:lnTo>
                    <a:pt x="99" y="86"/>
                  </a:lnTo>
                  <a:lnTo>
                    <a:pt x="101" y="86"/>
                  </a:lnTo>
                  <a:lnTo>
                    <a:pt x="103" y="88"/>
                  </a:lnTo>
                  <a:lnTo>
                    <a:pt x="101" y="88"/>
                  </a:lnTo>
                  <a:lnTo>
                    <a:pt x="103" y="88"/>
                  </a:lnTo>
                  <a:lnTo>
                    <a:pt x="105" y="88"/>
                  </a:lnTo>
                  <a:lnTo>
                    <a:pt x="105" y="90"/>
                  </a:lnTo>
                  <a:lnTo>
                    <a:pt x="107" y="90"/>
                  </a:lnTo>
                  <a:lnTo>
                    <a:pt x="107" y="92"/>
                  </a:lnTo>
                  <a:lnTo>
                    <a:pt x="109" y="92"/>
                  </a:lnTo>
                  <a:lnTo>
                    <a:pt x="109" y="94"/>
                  </a:lnTo>
                  <a:lnTo>
                    <a:pt x="111" y="94"/>
                  </a:lnTo>
                  <a:lnTo>
                    <a:pt x="109" y="94"/>
                  </a:lnTo>
                  <a:lnTo>
                    <a:pt x="109" y="96"/>
                  </a:lnTo>
                  <a:lnTo>
                    <a:pt x="111" y="96"/>
                  </a:lnTo>
                  <a:lnTo>
                    <a:pt x="111" y="98"/>
                  </a:lnTo>
                  <a:lnTo>
                    <a:pt x="113" y="98"/>
                  </a:lnTo>
                  <a:lnTo>
                    <a:pt x="113" y="96"/>
                  </a:lnTo>
                  <a:lnTo>
                    <a:pt x="115" y="96"/>
                  </a:lnTo>
                  <a:lnTo>
                    <a:pt x="113" y="96"/>
                  </a:lnTo>
                  <a:lnTo>
                    <a:pt x="113" y="98"/>
                  </a:lnTo>
                  <a:lnTo>
                    <a:pt x="115" y="98"/>
                  </a:lnTo>
                  <a:lnTo>
                    <a:pt x="117" y="98"/>
                  </a:lnTo>
                  <a:lnTo>
                    <a:pt x="119" y="98"/>
                  </a:lnTo>
                  <a:lnTo>
                    <a:pt x="119" y="96"/>
                  </a:lnTo>
                  <a:lnTo>
                    <a:pt x="121" y="98"/>
                  </a:lnTo>
                  <a:lnTo>
                    <a:pt x="123" y="96"/>
                  </a:lnTo>
                  <a:lnTo>
                    <a:pt x="121" y="96"/>
                  </a:lnTo>
                  <a:lnTo>
                    <a:pt x="123" y="96"/>
                  </a:lnTo>
                  <a:lnTo>
                    <a:pt x="123" y="96"/>
                  </a:lnTo>
                  <a:lnTo>
                    <a:pt x="125" y="96"/>
                  </a:lnTo>
                  <a:lnTo>
                    <a:pt x="125" y="94"/>
                  </a:lnTo>
                  <a:lnTo>
                    <a:pt x="127" y="94"/>
                  </a:lnTo>
                  <a:lnTo>
                    <a:pt x="129" y="94"/>
                  </a:lnTo>
                  <a:lnTo>
                    <a:pt x="131" y="96"/>
                  </a:lnTo>
                  <a:lnTo>
                    <a:pt x="131" y="98"/>
                  </a:lnTo>
                  <a:lnTo>
                    <a:pt x="133" y="98"/>
                  </a:lnTo>
                  <a:lnTo>
                    <a:pt x="131" y="98"/>
                  </a:lnTo>
                  <a:lnTo>
                    <a:pt x="133" y="98"/>
                  </a:lnTo>
                  <a:lnTo>
                    <a:pt x="133" y="100"/>
                  </a:lnTo>
                  <a:lnTo>
                    <a:pt x="133" y="102"/>
                  </a:lnTo>
                  <a:lnTo>
                    <a:pt x="135" y="102"/>
                  </a:lnTo>
                  <a:lnTo>
                    <a:pt x="135" y="104"/>
                  </a:lnTo>
                  <a:lnTo>
                    <a:pt x="137" y="104"/>
                  </a:lnTo>
                  <a:lnTo>
                    <a:pt x="137" y="106"/>
                  </a:lnTo>
                  <a:lnTo>
                    <a:pt x="137" y="108"/>
                  </a:lnTo>
                  <a:lnTo>
                    <a:pt x="139" y="108"/>
                  </a:lnTo>
                  <a:lnTo>
                    <a:pt x="141" y="108"/>
                  </a:lnTo>
                  <a:lnTo>
                    <a:pt x="143" y="108"/>
                  </a:lnTo>
                  <a:lnTo>
                    <a:pt x="145" y="110"/>
                  </a:lnTo>
                  <a:lnTo>
                    <a:pt x="147" y="110"/>
                  </a:lnTo>
                  <a:lnTo>
                    <a:pt x="149" y="110"/>
                  </a:lnTo>
                  <a:lnTo>
                    <a:pt x="149" y="112"/>
                  </a:lnTo>
                  <a:lnTo>
                    <a:pt x="149" y="110"/>
                  </a:lnTo>
                  <a:lnTo>
                    <a:pt x="151" y="110"/>
                  </a:lnTo>
                  <a:lnTo>
                    <a:pt x="151" y="112"/>
                  </a:lnTo>
                  <a:lnTo>
                    <a:pt x="151" y="114"/>
                  </a:lnTo>
                  <a:lnTo>
                    <a:pt x="153" y="114"/>
                  </a:lnTo>
                  <a:lnTo>
                    <a:pt x="153" y="116"/>
                  </a:lnTo>
                  <a:lnTo>
                    <a:pt x="153" y="118"/>
                  </a:lnTo>
                  <a:lnTo>
                    <a:pt x="151" y="116"/>
                  </a:lnTo>
                  <a:lnTo>
                    <a:pt x="151" y="118"/>
                  </a:lnTo>
                  <a:lnTo>
                    <a:pt x="149" y="116"/>
                  </a:lnTo>
                  <a:lnTo>
                    <a:pt x="147" y="116"/>
                  </a:lnTo>
                  <a:lnTo>
                    <a:pt x="149" y="118"/>
                  </a:lnTo>
                  <a:lnTo>
                    <a:pt x="149" y="120"/>
                  </a:lnTo>
                  <a:lnTo>
                    <a:pt x="149" y="122"/>
                  </a:lnTo>
                  <a:lnTo>
                    <a:pt x="149" y="124"/>
                  </a:lnTo>
                  <a:lnTo>
                    <a:pt x="151" y="124"/>
                  </a:lnTo>
                  <a:lnTo>
                    <a:pt x="151" y="126"/>
                  </a:lnTo>
                  <a:lnTo>
                    <a:pt x="153" y="124"/>
                  </a:lnTo>
                  <a:lnTo>
                    <a:pt x="153" y="126"/>
                  </a:lnTo>
                  <a:lnTo>
                    <a:pt x="153" y="128"/>
                  </a:lnTo>
                  <a:lnTo>
                    <a:pt x="153" y="130"/>
                  </a:lnTo>
                  <a:lnTo>
                    <a:pt x="155" y="130"/>
                  </a:lnTo>
                  <a:lnTo>
                    <a:pt x="155" y="132"/>
                  </a:lnTo>
                  <a:lnTo>
                    <a:pt x="155" y="130"/>
                  </a:lnTo>
                  <a:lnTo>
                    <a:pt x="157" y="130"/>
                  </a:lnTo>
                  <a:lnTo>
                    <a:pt x="157" y="132"/>
                  </a:lnTo>
                  <a:lnTo>
                    <a:pt x="159" y="132"/>
                  </a:lnTo>
                  <a:lnTo>
                    <a:pt x="159" y="134"/>
                  </a:lnTo>
                  <a:lnTo>
                    <a:pt x="159" y="132"/>
                  </a:lnTo>
                  <a:lnTo>
                    <a:pt x="159" y="134"/>
                  </a:lnTo>
                  <a:lnTo>
                    <a:pt x="161" y="134"/>
                  </a:lnTo>
                  <a:lnTo>
                    <a:pt x="163" y="134"/>
                  </a:lnTo>
                  <a:lnTo>
                    <a:pt x="163" y="136"/>
                  </a:lnTo>
                  <a:lnTo>
                    <a:pt x="165" y="136"/>
                  </a:lnTo>
                  <a:lnTo>
                    <a:pt x="165" y="136"/>
                  </a:lnTo>
                  <a:lnTo>
                    <a:pt x="167" y="136"/>
                  </a:lnTo>
                  <a:lnTo>
                    <a:pt x="169" y="136"/>
                  </a:lnTo>
                  <a:lnTo>
                    <a:pt x="171" y="136"/>
                  </a:lnTo>
                  <a:lnTo>
                    <a:pt x="173" y="136"/>
                  </a:lnTo>
                  <a:lnTo>
                    <a:pt x="173" y="136"/>
                  </a:lnTo>
                  <a:lnTo>
                    <a:pt x="173" y="136"/>
                  </a:lnTo>
                  <a:lnTo>
                    <a:pt x="173" y="134"/>
                  </a:lnTo>
                  <a:lnTo>
                    <a:pt x="175" y="134"/>
                  </a:lnTo>
                  <a:lnTo>
                    <a:pt x="177" y="136"/>
                  </a:lnTo>
                  <a:lnTo>
                    <a:pt x="177" y="134"/>
                  </a:lnTo>
                  <a:lnTo>
                    <a:pt x="177" y="136"/>
                  </a:lnTo>
                  <a:lnTo>
                    <a:pt x="179" y="136"/>
                  </a:lnTo>
                  <a:lnTo>
                    <a:pt x="181" y="136"/>
                  </a:lnTo>
                  <a:lnTo>
                    <a:pt x="181" y="136"/>
                  </a:lnTo>
                  <a:lnTo>
                    <a:pt x="183" y="138"/>
                  </a:lnTo>
                  <a:lnTo>
                    <a:pt x="183" y="136"/>
                  </a:lnTo>
                  <a:lnTo>
                    <a:pt x="183" y="138"/>
                  </a:lnTo>
                  <a:lnTo>
                    <a:pt x="185" y="138"/>
                  </a:lnTo>
                  <a:lnTo>
                    <a:pt x="185" y="140"/>
                  </a:lnTo>
                  <a:lnTo>
                    <a:pt x="187" y="140"/>
                  </a:lnTo>
                  <a:lnTo>
                    <a:pt x="187" y="142"/>
                  </a:lnTo>
                  <a:lnTo>
                    <a:pt x="187" y="144"/>
                  </a:lnTo>
                  <a:lnTo>
                    <a:pt x="187" y="146"/>
                  </a:lnTo>
                  <a:lnTo>
                    <a:pt x="187" y="148"/>
                  </a:lnTo>
                  <a:lnTo>
                    <a:pt x="189" y="148"/>
                  </a:lnTo>
                  <a:lnTo>
                    <a:pt x="187" y="148"/>
                  </a:lnTo>
                  <a:lnTo>
                    <a:pt x="189" y="148"/>
                  </a:lnTo>
                  <a:lnTo>
                    <a:pt x="189" y="150"/>
                  </a:lnTo>
                  <a:lnTo>
                    <a:pt x="189" y="152"/>
                  </a:lnTo>
                  <a:lnTo>
                    <a:pt x="187" y="152"/>
                  </a:lnTo>
                  <a:lnTo>
                    <a:pt x="189" y="152"/>
                  </a:lnTo>
                  <a:lnTo>
                    <a:pt x="189" y="154"/>
                  </a:lnTo>
                  <a:lnTo>
                    <a:pt x="187" y="154"/>
                  </a:lnTo>
                  <a:lnTo>
                    <a:pt x="187" y="152"/>
                  </a:lnTo>
                  <a:lnTo>
                    <a:pt x="187" y="154"/>
                  </a:lnTo>
                  <a:lnTo>
                    <a:pt x="189" y="154"/>
                  </a:lnTo>
                  <a:lnTo>
                    <a:pt x="187" y="154"/>
                  </a:lnTo>
                  <a:lnTo>
                    <a:pt x="187" y="156"/>
                  </a:lnTo>
                  <a:lnTo>
                    <a:pt x="187" y="158"/>
                  </a:lnTo>
                  <a:lnTo>
                    <a:pt x="187" y="156"/>
                  </a:lnTo>
                  <a:lnTo>
                    <a:pt x="185" y="156"/>
                  </a:lnTo>
                  <a:lnTo>
                    <a:pt x="185" y="158"/>
                  </a:lnTo>
                  <a:lnTo>
                    <a:pt x="187" y="158"/>
                  </a:lnTo>
                  <a:lnTo>
                    <a:pt x="185" y="158"/>
                  </a:lnTo>
                  <a:lnTo>
                    <a:pt x="187" y="158"/>
                  </a:lnTo>
                  <a:lnTo>
                    <a:pt x="187" y="160"/>
                  </a:lnTo>
                  <a:lnTo>
                    <a:pt x="187" y="162"/>
                  </a:lnTo>
                  <a:lnTo>
                    <a:pt x="189" y="162"/>
                  </a:lnTo>
                  <a:lnTo>
                    <a:pt x="187" y="162"/>
                  </a:lnTo>
                  <a:lnTo>
                    <a:pt x="189" y="162"/>
                  </a:lnTo>
                  <a:lnTo>
                    <a:pt x="187" y="164"/>
                  </a:lnTo>
                  <a:lnTo>
                    <a:pt x="189" y="164"/>
                  </a:lnTo>
                  <a:lnTo>
                    <a:pt x="191" y="164"/>
                  </a:lnTo>
                  <a:lnTo>
                    <a:pt x="191" y="166"/>
                  </a:lnTo>
                  <a:lnTo>
                    <a:pt x="189" y="166"/>
                  </a:lnTo>
                  <a:lnTo>
                    <a:pt x="191" y="166"/>
                  </a:lnTo>
                  <a:lnTo>
                    <a:pt x="191" y="168"/>
                  </a:lnTo>
                  <a:lnTo>
                    <a:pt x="193" y="168"/>
                  </a:lnTo>
                  <a:lnTo>
                    <a:pt x="191" y="170"/>
                  </a:lnTo>
                  <a:lnTo>
                    <a:pt x="191" y="172"/>
                  </a:lnTo>
                  <a:lnTo>
                    <a:pt x="191" y="174"/>
                  </a:lnTo>
                  <a:lnTo>
                    <a:pt x="191" y="176"/>
                  </a:lnTo>
                  <a:lnTo>
                    <a:pt x="191" y="178"/>
                  </a:lnTo>
                  <a:lnTo>
                    <a:pt x="189" y="178"/>
                  </a:lnTo>
                  <a:lnTo>
                    <a:pt x="191" y="178"/>
                  </a:lnTo>
                  <a:lnTo>
                    <a:pt x="191" y="180"/>
                  </a:lnTo>
                  <a:lnTo>
                    <a:pt x="193" y="180"/>
                  </a:lnTo>
                  <a:lnTo>
                    <a:pt x="191" y="180"/>
                  </a:lnTo>
                  <a:lnTo>
                    <a:pt x="191" y="182"/>
                  </a:lnTo>
                  <a:lnTo>
                    <a:pt x="189" y="182"/>
                  </a:lnTo>
                  <a:lnTo>
                    <a:pt x="189" y="184"/>
                  </a:lnTo>
                  <a:lnTo>
                    <a:pt x="189" y="184"/>
                  </a:lnTo>
                  <a:lnTo>
                    <a:pt x="191" y="184"/>
                  </a:lnTo>
                  <a:lnTo>
                    <a:pt x="191" y="186"/>
                  </a:lnTo>
                  <a:lnTo>
                    <a:pt x="191" y="188"/>
                  </a:lnTo>
                  <a:lnTo>
                    <a:pt x="193" y="188"/>
                  </a:lnTo>
                  <a:lnTo>
                    <a:pt x="193" y="190"/>
                  </a:lnTo>
                  <a:lnTo>
                    <a:pt x="193" y="192"/>
                  </a:lnTo>
                  <a:lnTo>
                    <a:pt x="195" y="192"/>
                  </a:lnTo>
                  <a:lnTo>
                    <a:pt x="195" y="194"/>
                  </a:lnTo>
                  <a:lnTo>
                    <a:pt x="197" y="194"/>
                  </a:lnTo>
                  <a:lnTo>
                    <a:pt x="197" y="196"/>
                  </a:lnTo>
                  <a:lnTo>
                    <a:pt x="197" y="198"/>
                  </a:lnTo>
                  <a:lnTo>
                    <a:pt x="195" y="198"/>
                  </a:lnTo>
                  <a:lnTo>
                    <a:pt x="195" y="200"/>
                  </a:lnTo>
                  <a:lnTo>
                    <a:pt x="195" y="202"/>
                  </a:lnTo>
                  <a:lnTo>
                    <a:pt x="193" y="202"/>
                  </a:lnTo>
                  <a:lnTo>
                    <a:pt x="195" y="202"/>
                  </a:lnTo>
                  <a:lnTo>
                    <a:pt x="195" y="204"/>
                  </a:lnTo>
                  <a:lnTo>
                    <a:pt x="195" y="206"/>
                  </a:lnTo>
                  <a:lnTo>
                    <a:pt x="197" y="206"/>
                  </a:lnTo>
                  <a:lnTo>
                    <a:pt x="197" y="208"/>
                  </a:lnTo>
                  <a:lnTo>
                    <a:pt x="199" y="208"/>
                  </a:lnTo>
                  <a:lnTo>
                    <a:pt x="199" y="210"/>
                  </a:lnTo>
                  <a:lnTo>
                    <a:pt x="201" y="210"/>
                  </a:lnTo>
                  <a:lnTo>
                    <a:pt x="201" y="212"/>
                  </a:lnTo>
                  <a:lnTo>
                    <a:pt x="203" y="212"/>
                  </a:lnTo>
                  <a:lnTo>
                    <a:pt x="201" y="212"/>
                  </a:lnTo>
                  <a:lnTo>
                    <a:pt x="203" y="212"/>
                  </a:lnTo>
                  <a:lnTo>
                    <a:pt x="203" y="214"/>
                  </a:lnTo>
                  <a:lnTo>
                    <a:pt x="205" y="214"/>
                  </a:lnTo>
                  <a:lnTo>
                    <a:pt x="207" y="214"/>
                  </a:lnTo>
                  <a:lnTo>
                    <a:pt x="209" y="216"/>
                  </a:lnTo>
                  <a:lnTo>
                    <a:pt x="209" y="214"/>
                  </a:lnTo>
                  <a:lnTo>
                    <a:pt x="209" y="212"/>
                  </a:lnTo>
                  <a:lnTo>
                    <a:pt x="211" y="212"/>
                  </a:lnTo>
                  <a:lnTo>
                    <a:pt x="209" y="212"/>
                  </a:lnTo>
                  <a:lnTo>
                    <a:pt x="211" y="212"/>
                  </a:lnTo>
                  <a:lnTo>
                    <a:pt x="213" y="212"/>
                  </a:lnTo>
                  <a:lnTo>
                    <a:pt x="215" y="214"/>
                  </a:lnTo>
                  <a:lnTo>
                    <a:pt x="217" y="214"/>
                  </a:lnTo>
                  <a:lnTo>
                    <a:pt x="219" y="214"/>
                  </a:lnTo>
                  <a:lnTo>
                    <a:pt x="219" y="212"/>
                  </a:lnTo>
                  <a:lnTo>
                    <a:pt x="221" y="214"/>
                  </a:lnTo>
                  <a:lnTo>
                    <a:pt x="221" y="212"/>
                  </a:lnTo>
                  <a:lnTo>
                    <a:pt x="221" y="212"/>
                  </a:lnTo>
                  <a:lnTo>
                    <a:pt x="223" y="212"/>
                  </a:lnTo>
                  <a:lnTo>
                    <a:pt x="225" y="212"/>
                  </a:lnTo>
                  <a:lnTo>
                    <a:pt x="225" y="214"/>
                  </a:lnTo>
                  <a:lnTo>
                    <a:pt x="225" y="216"/>
                  </a:lnTo>
                  <a:lnTo>
                    <a:pt x="227" y="216"/>
                  </a:lnTo>
                  <a:lnTo>
                    <a:pt x="227" y="218"/>
                  </a:lnTo>
                  <a:lnTo>
                    <a:pt x="229" y="218"/>
                  </a:lnTo>
                  <a:lnTo>
                    <a:pt x="231" y="218"/>
                  </a:lnTo>
                  <a:lnTo>
                    <a:pt x="233" y="218"/>
                  </a:lnTo>
                  <a:lnTo>
                    <a:pt x="231" y="218"/>
                  </a:lnTo>
                  <a:lnTo>
                    <a:pt x="231" y="220"/>
                  </a:lnTo>
                  <a:lnTo>
                    <a:pt x="233" y="218"/>
                  </a:lnTo>
                  <a:lnTo>
                    <a:pt x="235" y="218"/>
                  </a:lnTo>
                  <a:lnTo>
                    <a:pt x="237" y="218"/>
                  </a:lnTo>
                  <a:lnTo>
                    <a:pt x="237" y="216"/>
                  </a:lnTo>
                  <a:lnTo>
                    <a:pt x="239" y="216"/>
                  </a:lnTo>
                  <a:lnTo>
                    <a:pt x="241" y="216"/>
                  </a:lnTo>
                  <a:lnTo>
                    <a:pt x="241" y="218"/>
                  </a:lnTo>
                  <a:lnTo>
                    <a:pt x="243" y="218"/>
                  </a:lnTo>
                  <a:lnTo>
                    <a:pt x="243" y="220"/>
                  </a:lnTo>
                  <a:lnTo>
                    <a:pt x="245" y="220"/>
                  </a:lnTo>
                  <a:lnTo>
                    <a:pt x="247" y="220"/>
                  </a:lnTo>
                  <a:lnTo>
                    <a:pt x="247" y="218"/>
                  </a:lnTo>
                  <a:lnTo>
                    <a:pt x="249" y="218"/>
                  </a:lnTo>
                  <a:lnTo>
                    <a:pt x="251" y="218"/>
                  </a:lnTo>
                  <a:lnTo>
                    <a:pt x="253" y="218"/>
                  </a:lnTo>
                  <a:lnTo>
                    <a:pt x="251" y="218"/>
                  </a:lnTo>
                  <a:lnTo>
                    <a:pt x="253" y="216"/>
                  </a:lnTo>
                  <a:lnTo>
                    <a:pt x="255" y="216"/>
                  </a:lnTo>
                  <a:lnTo>
                    <a:pt x="257" y="216"/>
                  </a:lnTo>
                  <a:lnTo>
                    <a:pt x="259" y="216"/>
                  </a:lnTo>
                  <a:lnTo>
                    <a:pt x="259" y="218"/>
                  </a:lnTo>
                  <a:lnTo>
                    <a:pt x="261" y="218"/>
                  </a:lnTo>
                  <a:lnTo>
                    <a:pt x="263" y="218"/>
                  </a:lnTo>
                  <a:lnTo>
                    <a:pt x="263" y="216"/>
                  </a:lnTo>
                  <a:lnTo>
                    <a:pt x="263" y="214"/>
                  </a:lnTo>
                  <a:lnTo>
                    <a:pt x="265" y="214"/>
                  </a:lnTo>
                  <a:lnTo>
                    <a:pt x="267" y="214"/>
                  </a:lnTo>
                  <a:lnTo>
                    <a:pt x="267" y="216"/>
                  </a:lnTo>
                  <a:lnTo>
                    <a:pt x="269" y="216"/>
                  </a:lnTo>
                  <a:lnTo>
                    <a:pt x="269" y="218"/>
                  </a:lnTo>
                  <a:lnTo>
                    <a:pt x="267" y="218"/>
                  </a:lnTo>
                  <a:lnTo>
                    <a:pt x="267" y="220"/>
                  </a:lnTo>
                  <a:lnTo>
                    <a:pt x="269" y="220"/>
                  </a:lnTo>
                  <a:lnTo>
                    <a:pt x="269" y="222"/>
                  </a:lnTo>
                  <a:lnTo>
                    <a:pt x="269" y="224"/>
                  </a:lnTo>
                  <a:lnTo>
                    <a:pt x="269" y="224"/>
                  </a:lnTo>
                  <a:lnTo>
                    <a:pt x="269" y="226"/>
                  </a:lnTo>
                  <a:lnTo>
                    <a:pt x="269" y="228"/>
                  </a:lnTo>
                  <a:lnTo>
                    <a:pt x="271" y="228"/>
                  </a:lnTo>
                  <a:lnTo>
                    <a:pt x="273" y="228"/>
                  </a:lnTo>
                  <a:lnTo>
                    <a:pt x="273" y="231"/>
                  </a:lnTo>
                  <a:lnTo>
                    <a:pt x="275" y="231"/>
                  </a:lnTo>
                  <a:lnTo>
                    <a:pt x="277" y="231"/>
                  </a:lnTo>
                  <a:lnTo>
                    <a:pt x="279" y="231"/>
                  </a:lnTo>
                  <a:lnTo>
                    <a:pt x="279" y="233"/>
                  </a:lnTo>
                  <a:lnTo>
                    <a:pt x="281" y="233"/>
                  </a:lnTo>
                  <a:lnTo>
                    <a:pt x="283" y="233"/>
                  </a:lnTo>
                  <a:lnTo>
                    <a:pt x="283" y="233"/>
                  </a:lnTo>
                  <a:lnTo>
                    <a:pt x="285" y="233"/>
                  </a:lnTo>
                  <a:lnTo>
                    <a:pt x="287" y="233"/>
                  </a:lnTo>
                  <a:lnTo>
                    <a:pt x="287" y="235"/>
                  </a:lnTo>
                  <a:lnTo>
                    <a:pt x="289" y="235"/>
                  </a:lnTo>
                  <a:lnTo>
                    <a:pt x="291" y="235"/>
                  </a:lnTo>
                  <a:lnTo>
                    <a:pt x="293" y="235"/>
                  </a:lnTo>
                  <a:lnTo>
                    <a:pt x="295" y="235"/>
                  </a:lnTo>
                  <a:lnTo>
                    <a:pt x="297" y="235"/>
                  </a:lnTo>
                  <a:lnTo>
                    <a:pt x="299" y="235"/>
                  </a:lnTo>
                  <a:lnTo>
                    <a:pt x="301" y="235"/>
                  </a:lnTo>
                  <a:lnTo>
                    <a:pt x="303" y="237"/>
                  </a:lnTo>
                  <a:lnTo>
                    <a:pt x="305" y="237"/>
                  </a:lnTo>
                  <a:lnTo>
                    <a:pt x="307" y="237"/>
                  </a:lnTo>
                  <a:lnTo>
                    <a:pt x="309" y="237"/>
                  </a:lnTo>
                  <a:lnTo>
                    <a:pt x="311" y="237"/>
                  </a:lnTo>
                  <a:lnTo>
                    <a:pt x="313" y="237"/>
                  </a:lnTo>
                  <a:lnTo>
                    <a:pt x="315" y="237"/>
                  </a:lnTo>
                  <a:lnTo>
                    <a:pt x="315" y="239"/>
                  </a:lnTo>
                  <a:lnTo>
                    <a:pt x="317" y="239"/>
                  </a:lnTo>
                  <a:lnTo>
                    <a:pt x="317" y="237"/>
                  </a:lnTo>
                  <a:lnTo>
                    <a:pt x="317" y="237"/>
                  </a:lnTo>
                  <a:lnTo>
                    <a:pt x="319" y="237"/>
                  </a:lnTo>
                  <a:lnTo>
                    <a:pt x="321" y="237"/>
                  </a:lnTo>
                  <a:lnTo>
                    <a:pt x="323" y="237"/>
                  </a:lnTo>
                  <a:lnTo>
                    <a:pt x="325" y="237"/>
                  </a:lnTo>
                  <a:lnTo>
                    <a:pt x="327" y="237"/>
                  </a:lnTo>
                  <a:lnTo>
                    <a:pt x="329" y="235"/>
                  </a:lnTo>
                  <a:lnTo>
                    <a:pt x="327" y="235"/>
                  </a:lnTo>
                  <a:lnTo>
                    <a:pt x="327" y="233"/>
                  </a:lnTo>
                  <a:lnTo>
                    <a:pt x="327" y="233"/>
                  </a:lnTo>
                  <a:lnTo>
                    <a:pt x="327" y="233"/>
                  </a:lnTo>
                  <a:lnTo>
                    <a:pt x="327" y="233"/>
                  </a:lnTo>
                  <a:lnTo>
                    <a:pt x="329" y="233"/>
                  </a:lnTo>
                  <a:lnTo>
                    <a:pt x="331" y="233"/>
                  </a:lnTo>
                  <a:lnTo>
                    <a:pt x="331" y="231"/>
                  </a:lnTo>
                  <a:lnTo>
                    <a:pt x="333" y="231"/>
                  </a:lnTo>
                  <a:lnTo>
                    <a:pt x="333" y="233"/>
                  </a:lnTo>
                  <a:lnTo>
                    <a:pt x="333" y="231"/>
                  </a:lnTo>
                  <a:lnTo>
                    <a:pt x="335" y="233"/>
                  </a:lnTo>
                  <a:lnTo>
                    <a:pt x="337" y="233"/>
                  </a:lnTo>
                  <a:lnTo>
                    <a:pt x="339" y="233"/>
                  </a:lnTo>
                  <a:lnTo>
                    <a:pt x="341" y="233"/>
                  </a:lnTo>
                  <a:lnTo>
                    <a:pt x="343" y="233"/>
                  </a:lnTo>
                  <a:lnTo>
                    <a:pt x="345" y="233"/>
                  </a:lnTo>
                  <a:lnTo>
                    <a:pt x="345" y="235"/>
                  </a:lnTo>
                  <a:lnTo>
                    <a:pt x="345" y="237"/>
                  </a:lnTo>
                  <a:lnTo>
                    <a:pt x="343" y="239"/>
                  </a:lnTo>
                  <a:lnTo>
                    <a:pt x="341" y="241"/>
                  </a:lnTo>
                  <a:lnTo>
                    <a:pt x="339" y="241"/>
                  </a:lnTo>
                  <a:lnTo>
                    <a:pt x="339" y="243"/>
                  </a:lnTo>
                  <a:lnTo>
                    <a:pt x="337" y="245"/>
                  </a:lnTo>
                  <a:lnTo>
                    <a:pt x="335" y="247"/>
                  </a:lnTo>
                  <a:lnTo>
                    <a:pt x="333" y="249"/>
                  </a:lnTo>
                  <a:lnTo>
                    <a:pt x="333" y="251"/>
                  </a:lnTo>
                  <a:lnTo>
                    <a:pt x="329" y="255"/>
                  </a:lnTo>
                  <a:lnTo>
                    <a:pt x="327" y="257"/>
                  </a:lnTo>
                  <a:lnTo>
                    <a:pt x="323" y="261"/>
                  </a:lnTo>
                  <a:lnTo>
                    <a:pt x="323" y="263"/>
                  </a:lnTo>
                  <a:lnTo>
                    <a:pt x="321" y="265"/>
                  </a:lnTo>
                  <a:lnTo>
                    <a:pt x="319" y="267"/>
                  </a:lnTo>
                  <a:lnTo>
                    <a:pt x="317" y="269"/>
                  </a:lnTo>
                  <a:lnTo>
                    <a:pt x="317" y="271"/>
                  </a:lnTo>
                  <a:lnTo>
                    <a:pt x="317" y="273"/>
                  </a:lnTo>
                  <a:lnTo>
                    <a:pt x="315" y="275"/>
                  </a:lnTo>
                  <a:lnTo>
                    <a:pt x="313" y="275"/>
                  </a:lnTo>
                  <a:lnTo>
                    <a:pt x="313" y="277"/>
                  </a:lnTo>
                  <a:lnTo>
                    <a:pt x="311" y="279"/>
                  </a:lnTo>
                  <a:lnTo>
                    <a:pt x="309" y="281"/>
                  </a:lnTo>
                  <a:lnTo>
                    <a:pt x="307" y="283"/>
                  </a:lnTo>
                  <a:lnTo>
                    <a:pt x="305" y="283"/>
                  </a:lnTo>
                  <a:lnTo>
                    <a:pt x="301" y="289"/>
                  </a:lnTo>
                  <a:lnTo>
                    <a:pt x="299" y="293"/>
                  </a:lnTo>
                  <a:lnTo>
                    <a:pt x="295" y="295"/>
                  </a:lnTo>
                  <a:lnTo>
                    <a:pt x="295" y="297"/>
                  </a:lnTo>
                  <a:lnTo>
                    <a:pt x="293" y="299"/>
                  </a:lnTo>
                  <a:lnTo>
                    <a:pt x="289" y="303"/>
                  </a:lnTo>
                  <a:lnTo>
                    <a:pt x="287" y="307"/>
                  </a:lnTo>
                  <a:lnTo>
                    <a:pt x="285" y="307"/>
                  </a:lnTo>
                  <a:lnTo>
                    <a:pt x="285" y="309"/>
                  </a:lnTo>
                  <a:lnTo>
                    <a:pt x="281" y="315"/>
                  </a:lnTo>
                  <a:lnTo>
                    <a:pt x="279" y="315"/>
                  </a:lnTo>
                  <a:lnTo>
                    <a:pt x="279" y="317"/>
                  </a:lnTo>
                  <a:lnTo>
                    <a:pt x="273" y="325"/>
                  </a:lnTo>
                  <a:lnTo>
                    <a:pt x="271" y="327"/>
                  </a:lnTo>
                  <a:lnTo>
                    <a:pt x="269" y="327"/>
                  </a:lnTo>
                  <a:lnTo>
                    <a:pt x="269" y="327"/>
                  </a:lnTo>
                  <a:lnTo>
                    <a:pt x="269" y="329"/>
                  </a:lnTo>
                  <a:lnTo>
                    <a:pt x="263" y="335"/>
                  </a:lnTo>
                  <a:lnTo>
                    <a:pt x="259" y="341"/>
                  </a:lnTo>
                  <a:lnTo>
                    <a:pt x="253" y="349"/>
                  </a:lnTo>
                  <a:lnTo>
                    <a:pt x="251" y="353"/>
                  </a:lnTo>
                  <a:lnTo>
                    <a:pt x="249" y="355"/>
                  </a:lnTo>
                  <a:lnTo>
                    <a:pt x="247" y="355"/>
                  </a:lnTo>
                  <a:lnTo>
                    <a:pt x="243" y="361"/>
                  </a:lnTo>
                  <a:lnTo>
                    <a:pt x="241" y="363"/>
                  </a:lnTo>
                  <a:lnTo>
                    <a:pt x="235" y="371"/>
                  </a:lnTo>
                  <a:lnTo>
                    <a:pt x="233" y="373"/>
                  </a:lnTo>
                  <a:lnTo>
                    <a:pt x="233" y="375"/>
                  </a:lnTo>
                  <a:lnTo>
                    <a:pt x="229" y="377"/>
                  </a:lnTo>
                  <a:lnTo>
                    <a:pt x="227" y="379"/>
                  </a:lnTo>
                  <a:lnTo>
                    <a:pt x="223" y="385"/>
                  </a:lnTo>
                  <a:lnTo>
                    <a:pt x="221" y="387"/>
                  </a:lnTo>
                  <a:lnTo>
                    <a:pt x="221" y="389"/>
                  </a:lnTo>
                  <a:lnTo>
                    <a:pt x="219" y="391"/>
                  </a:lnTo>
                  <a:lnTo>
                    <a:pt x="219" y="393"/>
                  </a:lnTo>
                  <a:lnTo>
                    <a:pt x="213" y="401"/>
                  </a:lnTo>
                  <a:lnTo>
                    <a:pt x="209" y="403"/>
                  </a:lnTo>
                  <a:lnTo>
                    <a:pt x="205" y="409"/>
                  </a:lnTo>
                  <a:lnTo>
                    <a:pt x="203" y="411"/>
                  </a:lnTo>
                  <a:lnTo>
                    <a:pt x="203" y="413"/>
                  </a:lnTo>
                  <a:lnTo>
                    <a:pt x="199" y="415"/>
                  </a:lnTo>
                  <a:lnTo>
                    <a:pt x="199" y="417"/>
                  </a:lnTo>
                  <a:lnTo>
                    <a:pt x="197" y="419"/>
                  </a:lnTo>
                  <a:lnTo>
                    <a:pt x="193" y="423"/>
                  </a:lnTo>
                  <a:lnTo>
                    <a:pt x="193" y="423"/>
                  </a:lnTo>
                  <a:lnTo>
                    <a:pt x="191" y="425"/>
                  </a:lnTo>
                  <a:lnTo>
                    <a:pt x="189" y="427"/>
                  </a:lnTo>
                  <a:lnTo>
                    <a:pt x="185" y="433"/>
                  </a:lnTo>
                  <a:lnTo>
                    <a:pt x="181" y="437"/>
                  </a:lnTo>
                  <a:lnTo>
                    <a:pt x="179" y="439"/>
                  </a:lnTo>
                  <a:lnTo>
                    <a:pt x="175" y="443"/>
                  </a:lnTo>
                  <a:lnTo>
                    <a:pt x="173" y="447"/>
                  </a:lnTo>
                  <a:lnTo>
                    <a:pt x="173" y="449"/>
                  </a:lnTo>
                  <a:lnTo>
                    <a:pt x="171" y="451"/>
                  </a:lnTo>
                  <a:lnTo>
                    <a:pt x="165" y="459"/>
                  </a:lnTo>
                  <a:lnTo>
                    <a:pt x="159" y="453"/>
                  </a:lnTo>
                  <a:lnTo>
                    <a:pt x="157" y="453"/>
                  </a:lnTo>
                  <a:lnTo>
                    <a:pt x="151" y="449"/>
                  </a:lnTo>
                  <a:lnTo>
                    <a:pt x="147" y="445"/>
                  </a:lnTo>
                  <a:lnTo>
                    <a:pt x="141" y="441"/>
                  </a:lnTo>
                  <a:lnTo>
                    <a:pt x="141" y="439"/>
                  </a:lnTo>
                  <a:lnTo>
                    <a:pt x="139" y="439"/>
                  </a:lnTo>
                  <a:lnTo>
                    <a:pt x="133" y="435"/>
                  </a:lnTo>
                  <a:lnTo>
                    <a:pt x="129" y="431"/>
                  </a:lnTo>
                  <a:lnTo>
                    <a:pt x="125" y="429"/>
                  </a:lnTo>
                  <a:lnTo>
                    <a:pt x="123" y="425"/>
                  </a:lnTo>
                  <a:lnTo>
                    <a:pt x="121" y="423"/>
                  </a:lnTo>
                  <a:lnTo>
                    <a:pt x="113" y="419"/>
                  </a:lnTo>
                  <a:lnTo>
                    <a:pt x="107" y="415"/>
                  </a:lnTo>
                  <a:lnTo>
                    <a:pt x="103" y="413"/>
                  </a:lnTo>
                  <a:lnTo>
                    <a:pt x="103" y="411"/>
                  </a:lnTo>
                  <a:lnTo>
                    <a:pt x="101" y="409"/>
                  </a:lnTo>
                  <a:lnTo>
                    <a:pt x="99" y="409"/>
                  </a:lnTo>
                  <a:lnTo>
                    <a:pt x="93" y="405"/>
                  </a:lnTo>
                  <a:lnTo>
                    <a:pt x="91" y="403"/>
                  </a:lnTo>
                  <a:lnTo>
                    <a:pt x="87" y="401"/>
                  </a:lnTo>
                  <a:lnTo>
                    <a:pt x="85" y="399"/>
                  </a:lnTo>
                  <a:lnTo>
                    <a:pt x="83" y="397"/>
                  </a:lnTo>
                  <a:lnTo>
                    <a:pt x="81" y="395"/>
                  </a:lnTo>
                  <a:lnTo>
                    <a:pt x="75" y="389"/>
                  </a:lnTo>
                  <a:lnTo>
                    <a:pt x="73" y="387"/>
                  </a:lnTo>
                  <a:lnTo>
                    <a:pt x="69" y="385"/>
                  </a:lnTo>
                  <a:lnTo>
                    <a:pt x="65" y="381"/>
                  </a:lnTo>
                  <a:lnTo>
                    <a:pt x="63" y="381"/>
                  </a:lnTo>
                  <a:lnTo>
                    <a:pt x="59" y="377"/>
                  </a:lnTo>
                  <a:lnTo>
                    <a:pt x="57" y="375"/>
                  </a:lnTo>
                  <a:lnTo>
                    <a:pt x="55" y="375"/>
                  </a:lnTo>
                  <a:lnTo>
                    <a:pt x="55" y="375"/>
                  </a:lnTo>
                  <a:lnTo>
                    <a:pt x="53" y="375"/>
                  </a:lnTo>
                  <a:lnTo>
                    <a:pt x="51" y="373"/>
                  </a:lnTo>
                  <a:lnTo>
                    <a:pt x="47" y="371"/>
                  </a:lnTo>
                  <a:lnTo>
                    <a:pt x="45" y="369"/>
                  </a:lnTo>
                  <a:lnTo>
                    <a:pt x="38" y="365"/>
                  </a:lnTo>
                  <a:lnTo>
                    <a:pt x="34" y="361"/>
                  </a:lnTo>
                  <a:lnTo>
                    <a:pt x="32" y="359"/>
                  </a:lnTo>
                  <a:lnTo>
                    <a:pt x="30" y="357"/>
                  </a:lnTo>
                  <a:lnTo>
                    <a:pt x="28" y="357"/>
                  </a:lnTo>
                  <a:lnTo>
                    <a:pt x="26" y="355"/>
                  </a:lnTo>
                  <a:lnTo>
                    <a:pt x="26" y="353"/>
                  </a:lnTo>
                  <a:lnTo>
                    <a:pt x="24" y="351"/>
                  </a:lnTo>
                  <a:lnTo>
                    <a:pt x="22" y="349"/>
                  </a:lnTo>
                  <a:lnTo>
                    <a:pt x="20" y="349"/>
                  </a:lnTo>
                  <a:lnTo>
                    <a:pt x="18" y="347"/>
                  </a:lnTo>
                  <a:lnTo>
                    <a:pt x="16" y="347"/>
                  </a:lnTo>
                  <a:lnTo>
                    <a:pt x="16" y="345"/>
                  </a:lnTo>
                  <a:lnTo>
                    <a:pt x="14" y="345"/>
                  </a:lnTo>
                  <a:lnTo>
                    <a:pt x="14" y="343"/>
                  </a:lnTo>
                  <a:lnTo>
                    <a:pt x="10" y="341"/>
                  </a:lnTo>
                  <a:lnTo>
                    <a:pt x="6" y="339"/>
                  </a:lnTo>
                  <a:lnTo>
                    <a:pt x="0" y="333"/>
                  </a:lnTo>
                  <a:lnTo>
                    <a:pt x="0" y="329"/>
                  </a:lnTo>
                  <a:lnTo>
                    <a:pt x="0" y="327"/>
                  </a:lnTo>
                  <a:lnTo>
                    <a:pt x="0" y="327"/>
                  </a:lnTo>
                  <a:lnTo>
                    <a:pt x="0" y="325"/>
                  </a:lnTo>
                  <a:lnTo>
                    <a:pt x="0" y="323"/>
                  </a:lnTo>
                  <a:lnTo>
                    <a:pt x="0" y="321"/>
                  </a:lnTo>
                  <a:lnTo>
                    <a:pt x="2" y="315"/>
                  </a:lnTo>
                  <a:lnTo>
                    <a:pt x="2" y="309"/>
                  </a:lnTo>
                  <a:lnTo>
                    <a:pt x="2" y="305"/>
                  </a:lnTo>
                  <a:lnTo>
                    <a:pt x="2" y="303"/>
                  </a:lnTo>
                  <a:lnTo>
                    <a:pt x="2" y="295"/>
                  </a:lnTo>
                  <a:lnTo>
                    <a:pt x="2" y="291"/>
                  </a:lnTo>
                  <a:lnTo>
                    <a:pt x="4" y="287"/>
                  </a:lnTo>
                  <a:lnTo>
                    <a:pt x="4" y="283"/>
                  </a:lnTo>
                  <a:lnTo>
                    <a:pt x="4" y="281"/>
                  </a:lnTo>
                  <a:lnTo>
                    <a:pt x="4" y="279"/>
                  </a:lnTo>
                  <a:lnTo>
                    <a:pt x="4" y="273"/>
                  </a:lnTo>
                  <a:lnTo>
                    <a:pt x="4" y="271"/>
                  </a:lnTo>
                  <a:lnTo>
                    <a:pt x="6" y="257"/>
                  </a:lnTo>
                  <a:lnTo>
                    <a:pt x="6" y="253"/>
                  </a:lnTo>
                  <a:lnTo>
                    <a:pt x="6" y="249"/>
                  </a:lnTo>
                  <a:lnTo>
                    <a:pt x="6" y="247"/>
                  </a:lnTo>
                  <a:lnTo>
                    <a:pt x="6" y="245"/>
                  </a:lnTo>
                  <a:lnTo>
                    <a:pt x="6" y="239"/>
                  </a:lnTo>
                  <a:lnTo>
                    <a:pt x="8" y="233"/>
                  </a:lnTo>
                  <a:lnTo>
                    <a:pt x="8" y="226"/>
                  </a:lnTo>
                  <a:lnTo>
                    <a:pt x="8" y="222"/>
                  </a:lnTo>
                  <a:lnTo>
                    <a:pt x="8" y="220"/>
                  </a:lnTo>
                  <a:lnTo>
                    <a:pt x="8" y="218"/>
                  </a:lnTo>
                  <a:lnTo>
                    <a:pt x="8" y="216"/>
                  </a:lnTo>
                  <a:lnTo>
                    <a:pt x="10" y="208"/>
                  </a:lnTo>
                  <a:lnTo>
                    <a:pt x="10" y="198"/>
                  </a:lnTo>
                  <a:lnTo>
                    <a:pt x="10" y="196"/>
                  </a:lnTo>
                  <a:lnTo>
                    <a:pt x="10" y="188"/>
                  </a:lnTo>
                  <a:lnTo>
                    <a:pt x="10" y="186"/>
                  </a:lnTo>
                  <a:lnTo>
                    <a:pt x="12" y="180"/>
                  </a:lnTo>
                  <a:lnTo>
                    <a:pt x="12" y="178"/>
                  </a:lnTo>
                  <a:lnTo>
                    <a:pt x="12" y="174"/>
                  </a:lnTo>
                  <a:lnTo>
                    <a:pt x="12" y="164"/>
                  </a:lnTo>
                  <a:lnTo>
                    <a:pt x="14" y="148"/>
                  </a:lnTo>
                  <a:lnTo>
                    <a:pt x="14" y="146"/>
                  </a:lnTo>
                  <a:lnTo>
                    <a:pt x="14" y="140"/>
                  </a:lnTo>
                  <a:lnTo>
                    <a:pt x="14" y="138"/>
                  </a:lnTo>
                  <a:lnTo>
                    <a:pt x="16" y="134"/>
                  </a:lnTo>
                  <a:lnTo>
                    <a:pt x="16" y="128"/>
                  </a:lnTo>
                  <a:lnTo>
                    <a:pt x="16" y="120"/>
                  </a:lnTo>
                  <a:lnTo>
                    <a:pt x="16" y="110"/>
                  </a:lnTo>
                  <a:lnTo>
                    <a:pt x="18" y="102"/>
                  </a:lnTo>
                  <a:lnTo>
                    <a:pt x="18" y="98"/>
                  </a:lnTo>
                  <a:lnTo>
                    <a:pt x="18" y="96"/>
                  </a:lnTo>
                  <a:lnTo>
                    <a:pt x="18" y="94"/>
                  </a:lnTo>
                  <a:lnTo>
                    <a:pt x="18" y="90"/>
                  </a:lnTo>
                  <a:lnTo>
                    <a:pt x="18" y="88"/>
                  </a:lnTo>
                  <a:lnTo>
                    <a:pt x="20" y="80"/>
                  </a:lnTo>
                  <a:lnTo>
                    <a:pt x="20" y="78"/>
                  </a:lnTo>
                  <a:lnTo>
                    <a:pt x="20" y="72"/>
                  </a:lnTo>
                  <a:lnTo>
                    <a:pt x="20" y="68"/>
                  </a:lnTo>
                  <a:lnTo>
                    <a:pt x="20" y="66"/>
                  </a:lnTo>
                  <a:lnTo>
                    <a:pt x="20" y="64"/>
                  </a:lnTo>
                  <a:lnTo>
                    <a:pt x="22" y="50"/>
                  </a:lnTo>
                  <a:lnTo>
                    <a:pt x="22" y="48"/>
                  </a:lnTo>
                  <a:lnTo>
                    <a:pt x="22" y="40"/>
                  </a:lnTo>
                  <a:lnTo>
                    <a:pt x="22" y="38"/>
                  </a:lnTo>
                  <a:lnTo>
                    <a:pt x="22" y="34"/>
                  </a:lnTo>
                  <a:lnTo>
                    <a:pt x="22" y="32"/>
                  </a:lnTo>
                  <a:lnTo>
                    <a:pt x="22" y="30"/>
                  </a:lnTo>
                  <a:lnTo>
                    <a:pt x="24" y="30"/>
                  </a:lnTo>
                  <a:lnTo>
                    <a:pt x="24" y="28"/>
                  </a:lnTo>
                  <a:lnTo>
                    <a:pt x="24" y="24"/>
                  </a:lnTo>
                  <a:lnTo>
                    <a:pt x="24" y="20"/>
                  </a:lnTo>
                  <a:lnTo>
                    <a:pt x="24" y="18"/>
                  </a:lnTo>
                  <a:lnTo>
                    <a:pt x="24" y="4"/>
                  </a:lnTo>
                  <a:lnTo>
                    <a:pt x="26" y="4"/>
                  </a:lnTo>
                  <a:lnTo>
                    <a:pt x="26" y="2"/>
                  </a:lnTo>
                  <a:lnTo>
                    <a:pt x="26" y="0"/>
                  </a:lnTo>
                  <a:lnTo>
                    <a:pt x="38" y="0"/>
                  </a:lnTo>
                  <a:lnTo>
                    <a:pt x="38" y="2"/>
                  </a:lnTo>
                  <a:lnTo>
                    <a:pt x="36" y="2"/>
                  </a:lnTo>
                  <a:lnTo>
                    <a:pt x="36" y="4"/>
                  </a:lnTo>
                  <a:lnTo>
                    <a:pt x="38" y="4"/>
                  </a:lnTo>
                  <a:lnTo>
                    <a:pt x="38" y="6"/>
                  </a:lnTo>
                  <a:lnTo>
                    <a:pt x="38" y="8"/>
                  </a:lnTo>
                  <a:lnTo>
                    <a:pt x="40" y="8"/>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79" name="Freeform 217"/>
            <p:cNvSpPr>
              <a:spLocks/>
            </p:cNvSpPr>
            <p:nvPr/>
          </p:nvSpPr>
          <p:spPr bwMode="auto">
            <a:xfrm>
              <a:off x="4313238" y="3303588"/>
              <a:ext cx="463550" cy="509588"/>
            </a:xfrm>
            <a:custGeom>
              <a:avLst/>
              <a:gdLst>
                <a:gd name="T0" fmla="*/ 266 w 292"/>
                <a:gd name="T1" fmla="*/ 2 h 321"/>
                <a:gd name="T2" fmla="*/ 276 w 292"/>
                <a:gd name="T3" fmla="*/ 6 h 321"/>
                <a:gd name="T4" fmla="*/ 288 w 292"/>
                <a:gd name="T5" fmla="*/ 14 h 321"/>
                <a:gd name="T6" fmla="*/ 286 w 292"/>
                <a:gd name="T7" fmla="*/ 22 h 321"/>
                <a:gd name="T8" fmla="*/ 292 w 292"/>
                <a:gd name="T9" fmla="*/ 34 h 321"/>
                <a:gd name="T10" fmla="*/ 284 w 292"/>
                <a:gd name="T11" fmla="*/ 48 h 321"/>
                <a:gd name="T12" fmla="*/ 282 w 292"/>
                <a:gd name="T13" fmla="*/ 58 h 321"/>
                <a:gd name="T14" fmla="*/ 276 w 292"/>
                <a:gd name="T15" fmla="*/ 68 h 321"/>
                <a:gd name="T16" fmla="*/ 266 w 292"/>
                <a:gd name="T17" fmla="*/ 68 h 321"/>
                <a:gd name="T18" fmla="*/ 266 w 292"/>
                <a:gd name="T19" fmla="*/ 72 h 321"/>
                <a:gd name="T20" fmla="*/ 264 w 292"/>
                <a:gd name="T21" fmla="*/ 84 h 321"/>
                <a:gd name="T22" fmla="*/ 268 w 292"/>
                <a:gd name="T23" fmla="*/ 92 h 321"/>
                <a:gd name="T24" fmla="*/ 274 w 292"/>
                <a:gd name="T25" fmla="*/ 102 h 321"/>
                <a:gd name="T26" fmla="*/ 286 w 292"/>
                <a:gd name="T27" fmla="*/ 108 h 321"/>
                <a:gd name="T28" fmla="*/ 284 w 292"/>
                <a:gd name="T29" fmla="*/ 116 h 321"/>
                <a:gd name="T30" fmla="*/ 270 w 292"/>
                <a:gd name="T31" fmla="*/ 116 h 321"/>
                <a:gd name="T32" fmla="*/ 262 w 292"/>
                <a:gd name="T33" fmla="*/ 124 h 321"/>
                <a:gd name="T34" fmla="*/ 256 w 292"/>
                <a:gd name="T35" fmla="*/ 144 h 321"/>
                <a:gd name="T36" fmla="*/ 256 w 292"/>
                <a:gd name="T37" fmla="*/ 173 h 321"/>
                <a:gd name="T38" fmla="*/ 256 w 292"/>
                <a:gd name="T39" fmla="*/ 201 h 321"/>
                <a:gd name="T40" fmla="*/ 256 w 292"/>
                <a:gd name="T41" fmla="*/ 237 h 321"/>
                <a:gd name="T42" fmla="*/ 256 w 292"/>
                <a:gd name="T43" fmla="*/ 259 h 321"/>
                <a:gd name="T44" fmla="*/ 256 w 292"/>
                <a:gd name="T45" fmla="*/ 283 h 321"/>
                <a:gd name="T46" fmla="*/ 256 w 292"/>
                <a:gd name="T47" fmla="*/ 303 h 321"/>
                <a:gd name="T48" fmla="*/ 248 w 292"/>
                <a:gd name="T49" fmla="*/ 319 h 321"/>
                <a:gd name="T50" fmla="*/ 240 w 292"/>
                <a:gd name="T51" fmla="*/ 313 h 321"/>
                <a:gd name="T52" fmla="*/ 236 w 292"/>
                <a:gd name="T53" fmla="*/ 315 h 321"/>
                <a:gd name="T54" fmla="*/ 226 w 292"/>
                <a:gd name="T55" fmla="*/ 311 h 321"/>
                <a:gd name="T56" fmla="*/ 214 w 292"/>
                <a:gd name="T57" fmla="*/ 313 h 321"/>
                <a:gd name="T58" fmla="*/ 200 w 292"/>
                <a:gd name="T59" fmla="*/ 319 h 321"/>
                <a:gd name="T60" fmla="*/ 192 w 292"/>
                <a:gd name="T61" fmla="*/ 313 h 321"/>
                <a:gd name="T62" fmla="*/ 184 w 292"/>
                <a:gd name="T63" fmla="*/ 311 h 321"/>
                <a:gd name="T64" fmla="*/ 170 w 292"/>
                <a:gd name="T65" fmla="*/ 311 h 321"/>
                <a:gd name="T66" fmla="*/ 162 w 292"/>
                <a:gd name="T67" fmla="*/ 317 h 321"/>
                <a:gd name="T68" fmla="*/ 146 w 292"/>
                <a:gd name="T69" fmla="*/ 315 h 321"/>
                <a:gd name="T70" fmla="*/ 136 w 292"/>
                <a:gd name="T71" fmla="*/ 311 h 321"/>
                <a:gd name="T72" fmla="*/ 122 w 292"/>
                <a:gd name="T73" fmla="*/ 305 h 321"/>
                <a:gd name="T74" fmla="*/ 118 w 292"/>
                <a:gd name="T75" fmla="*/ 301 h 321"/>
                <a:gd name="T76" fmla="*/ 108 w 292"/>
                <a:gd name="T77" fmla="*/ 297 h 321"/>
                <a:gd name="T78" fmla="*/ 100 w 292"/>
                <a:gd name="T79" fmla="*/ 295 h 321"/>
                <a:gd name="T80" fmla="*/ 90 w 292"/>
                <a:gd name="T81" fmla="*/ 289 h 321"/>
                <a:gd name="T82" fmla="*/ 76 w 292"/>
                <a:gd name="T83" fmla="*/ 283 h 321"/>
                <a:gd name="T84" fmla="*/ 42 w 292"/>
                <a:gd name="T85" fmla="*/ 257 h 321"/>
                <a:gd name="T86" fmla="*/ 14 w 292"/>
                <a:gd name="T87" fmla="*/ 231 h 321"/>
                <a:gd name="T88" fmla="*/ 0 w 292"/>
                <a:gd name="T89" fmla="*/ 193 h 321"/>
                <a:gd name="T90" fmla="*/ 0 w 292"/>
                <a:gd name="T91" fmla="*/ 148 h 321"/>
                <a:gd name="T92" fmla="*/ 14 w 292"/>
                <a:gd name="T93" fmla="*/ 136 h 321"/>
                <a:gd name="T94" fmla="*/ 44 w 292"/>
                <a:gd name="T95" fmla="*/ 136 h 321"/>
                <a:gd name="T96" fmla="*/ 68 w 292"/>
                <a:gd name="T97" fmla="*/ 136 h 321"/>
                <a:gd name="T98" fmla="*/ 72 w 292"/>
                <a:gd name="T99" fmla="*/ 112 h 321"/>
                <a:gd name="T100" fmla="*/ 72 w 292"/>
                <a:gd name="T101" fmla="*/ 82 h 321"/>
                <a:gd name="T102" fmla="*/ 72 w 292"/>
                <a:gd name="T103" fmla="*/ 58 h 321"/>
                <a:gd name="T104" fmla="*/ 72 w 292"/>
                <a:gd name="T105" fmla="*/ 20 h 321"/>
                <a:gd name="T106" fmla="*/ 112 w 292"/>
                <a:gd name="T107" fmla="*/ 20 h 321"/>
                <a:gd name="T108" fmla="*/ 136 w 292"/>
                <a:gd name="T109" fmla="*/ 0 h 321"/>
                <a:gd name="T110" fmla="*/ 176 w 292"/>
                <a:gd name="T111" fmla="*/ 0 h 321"/>
                <a:gd name="T112" fmla="*/ 218 w 292"/>
                <a:gd name="T113" fmla="*/ 0 h 321"/>
                <a:gd name="T114" fmla="*/ 256 w 292"/>
                <a:gd name="T115"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321">
                  <a:moveTo>
                    <a:pt x="256" y="0"/>
                  </a:moveTo>
                  <a:lnTo>
                    <a:pt x="258" y="0"/>
                  </a:lnTo>
                  <a:lnTo>
                    <a:pt x="258" y="2"/>
                  </a:lnTo>
                  <a:lnTo>
                    <a:pt x="260" y="2"/>
                  </a:lnTo>
                  <a:lnTo>
                    <a:pt x="262" y="2"/>
                  </a:lnTo>
                  <a:lnTo>
                    <a:pt x="264" y="0"/>
                  </a:lnTo>
                  <a:lnTo>
                    <a:pt x="264" y="2"/>
                  </a:lnTo>
                  <a:lnTo>
                    <a:pt x="266" y="2"/>
                  </a:lnTo>
                  <a:lnTo>
                    <a:pt x="266" y="2"/>
                  </a:lnTo>
                  <a:lnTo>
                    <a:pt x="268" y="2"/>
                  </a:lnTo>
                  <a:lnTo>
                    <a:pt x="270" y="0"/>
                  </a:lnTo>
                  <a:lnTo>
                    <a:pt x="270" y="2"/>
                  </a:lnTo>
                  <a:lnTo>
                    <a:pt x="272" y="4"/>
                  </a:lnTo>
                  <a:lnTo>
                    <a:pt x="274" y="4"/>
                  </a:lnTo>
                  <a:lnTo>
                    <a:pt x="274" y="2"/>
                  </a:lnTo>
                  <a:lnTo>
                    <a:pt x="274" y="4"/>
                  </a:lnTo>
                  <a:lnTo>
                    <a:pt x="276" y="4"/>
                  </a:lnTo>
                  <a:lnTo>
                    <a:pt x="276" y="6"/>
                  </a:lnTo>
                  <a:lnTo>
                    <a:pt x="278" y="6"/>
                  </a:lnTo>
                  <a:lnTo>
                    <a:pt x="280" y="8"/>
                  </a:lnTo>
                  <a:lnTo>
                    <a:pt x="282" y="6"/>
                  </a:lnTo>
                  <a:lnTo>
                    <a:pt x="284" y="8"/>
                  </a:lnTo>
                  <a:lnTo>
                    <a:pt x="284" y="10"/>
                  </a:lnTo>
                  <a:lnTo>
                    <a:pt x="286" y="10"/>
                  </a:lnTo>
                  <a:lnTo>
                    <a:pt x="286" y="12"/>
                  </a:lnTo>
                  <a:lnTo>
                    <a:pt x="288" y="12"/>
                  </a:lnTo>
                  <a:lnTo>
                    <a:pt x="288" y="14"/>
                  </a:lnTo>
                  <a:lnTo>
                    <a:pt x="286" y="16"/>
                  </a:lnTo>
                  <a:lnTo>
                    <a:pt x="288" y="16"/>
                  </a:lnTo>
                  <a:lnTo>
                    <a:pt x="286" y="16"/>
                  </a:lnTo>
                  <a:lnTo>
                    <a:pt x="288" y="18"/>
                  </a:lnTo>
                  <a:lnTo>
                    <a:pt x="286" y="18"/>
                  </a:lnTo>
                  <a:lnTo>
                    <a:pt x="288" y="20"/>
                  </a:lnTo>
                  <a:lnTo>
                    <a:pt x="288" y="20"/>
                  </a:lnTo>
                  <a:lnTo>
                    <a:pt x="286" y="20"/>
                  </a:lnTo>
                  <a:lnTo>
                    <a:pt x="286" y="22"/>
                  </a:lnTo>
                  <a:lnTo>
                    <a:pt x="286" y="24"/>
                  </a:lnTo>
                  <a:lnTo>
                    <a:pt x="286" y="26"/>
                  </a:lnTo>
                  <a:lnTo>
                    <a:pt x="288" y="26"/>
                  </a:lnTo>
                  <a:lnTo>
                    <a:pt x="288" y="28"/>
                  </a:lnTo>
                  <a:lnTo>
                    <a:pt x="288" y="30"/>
                  </a:lnTo>
                  <a:lnTo>
                    <a:pt x="290" y="30"/>
                  </a:lnTo>
                  <a:lnTo>
                    <a:pt x="290" y="32"/>
                  </a:lnTo>
                  <a:lnTo>
                    <a:pt x="290" y="34"/>
                  </a:lnTo>
                  <a:lnTo>
                    <a:pt x="292" y="34"/>
                  </a:lnTo>
                  <a:lnTo>
                    <a:pt x="292" y="36"/>
                  </a:lnTo>
                  <a:lnTo>
                    <a:pt x="290" y="36"/>
                  </a:lnTo>
                  <a:lnTo>
                    <a:pt x="290" y="38"/>
                  </a:lnTo>
                  <a:lnTo>
                    <a:pt x="288" y="40"/>
                  </a:lnTo>
                  <a:lnTo>
                    <a:pt x="288" y="42"/>
                  </a:lnTo>
                  <a:lnTo>
                    <a:pt x="286" y="42"/>
                  </a:lnTo>
                  <a:lnTo>
                    <a:pt x="286" y="44"/>
                  </a:lnTo>
                  <a:lnTo>
                    <a:pt x="284" y="46"/>
                  </a:lnTo>
                  <a:lnTo>
                    <a:pt x="284" y="48"/>
                  </a:lnTo>
                  <a:lnTo>
                    <a:pt x="282" y="48"/>
                  </a:lnTo>
                  <a:lnTo>
                    <a:pt x="280" y="48"/>
                  </a:lnTo>
                  <a:lnTo>
                    <a:pt x="280" y="50"/>
                  </a:lnTo>
                  <a:lnTo>
                    <a:pt x="280" y="52"/>
                  </a:lnTo>
                  <a:lnTo>
                    <a:pt x="280" y="54"/>
                  </a:lnTo>
                  <a:lnTo>
                    <a:pt x="282" y="56"/>
                  </a:lnTo>
                  <a:lnTo>
                    <a:pt x="280" y="56"/>
                  </a:lnTo>
                  <a:lnTo>
                    <a:pt x="282" y="56"/>
                  </a:lnTo>
                  <a:lnTo>
                    <a:pt x="282" y="58"/>
                  </a:lnTo>
                  <a:lnTo>
                    <a:pt x="280" y="58"/>
                  </a:lnTo>
                  <a:lnTo>
                    <a:pt x="278" y="60"/>
                  </a:lnTo>
                  <a:lnTo>
                    <a:pt x="276" y="60"/>
                  </a:lnTo>
                  <a:lnTo>
                    <a:pt x="276" y="62"/>
                  </a:lnTo>
                  <a:lnTo>
                    <a:pt x="276" y="64"/>
                  </a:lnTo>
                  <a:lnTo>
                    <a:pt x="276" y="66"/>
                  </a:lnTo>
                  <a:lnTo>
                    <a:pt x="278" y="68"/>
                  </a:lnTo>
                  <a:lnTo>
                    <a:pt x="276" y="68"/>
                  </a:lnTo>
                  <a:lnTo>
                    <a:pt x="276" y="68"/>
                  </a:lnTo>
                  <a:lnTo>
                    <a:pt x="274" y="68"/>
                  </a:lnTo>
                  <a:lnTo>
                    <a:pt x="274" y="70"/>
                  </a:lnTo>
                  <a:lnTo>
                    <a:pt x="274" y="72"/>
                  </a:lnTo>
                  <a:lnTo>
                    <a:pt x="272" y="72"/>
                  </a:lnTo>
                  <a:lnTo>
                    <a:pt x="270" y="72"/>
                  </a:lnTo>
                  <a:lnTo>
                    <a:pt x="270" y="70"/>
                  </a:lnTo>
                  <a:lnTo>
                    <a:pt x="268" y="70"/>
                  </a:lnTo>
                  <a:lnTo>
                    <a:pt x="268" y="68"/>
                  </a:lnTo>
                  <a:lnTo>
                    <a:pt x="266" y="68"/>
                  </a:lnTo>
                  <a:lnTo>
                    <a:pt x="266" y="68"/>
                  </a:lnTo>
                  <a:lnTo>
                    <a:pt x="266" y="68"/>
                  </a:lnTo>
                  <a:lnTo>
                    <a:pt x="266" y="68"/>
                  </a:lnTo>
                  <a:lnTo>
                    <a:pt x="264" y="68"/>
                  </a:lnTo>
                  <a:lnTo>
                    <a:pt x="266" y="68"/>
                  </a:lnTo>
                  <a:lnTo>
                    <a:pt x="266" y="70"/>
                  </a:lnTo>
                  <a:lnTo>
                    <a:pt x="264" y="70"/>
                  </a:lnTo>
                  <a:lnTo>
                    <a:pt x="266" y="70"/>
                  </a:lnTo>
                  <a:lnTo>
                    <a:pt x="266" y="72"/>
                  </a:lnTo>
                  <a:lnTo>
                    <a:pt x="266" y="72"/>
                  </a:lnTo>
                  <a:lnTo>
                    <a:pt x="268" y="74"/>
                  </a:lnTo>
                  <a:lnTo>
                    <a:pt x="266" y="74"/>
                  </a:lnTo>
                  <a:lnTo>
                    <a:pt x="266" y="76"/>
                  </a:lnTo>
                  <a:lnTo>
                    <a:pt x="266" y="78"/>
                  </a:lnTo>
                  <a:lnTo>
                    <a:pt x="266" y="80"/>
                  </a:lnTo>
                  <a:lnTo>
                    <a:pt x="266" y="82"/>
                  </a:lnTo>
                  <a:lnTo>
                    <a:pt x="264" y="82"/>
                  </a:lnTo>
                  <a:lnTo>
                    <a:pt x="264" y="84"/>
                  </a:lnTo>
                  <a:lnTo>
                    <a:pt x="262" y="84"/>
                  </a:lnTo>
                  <a:lnTo>
                    <a:pt x="262" y="86"/>
                  </a:lnTo>
                  <a:lnTo>
                    <a:pt x="264" y="86"/>
                  </a:lnTo>
                  <a:lnTo>
                    <a:pt x="264" y="88"/>
                  </a:lnTo>
                  <a:lnTo>
                    <a:pt x="264" y="90"/>
                  </a:lnTo>
                  <a:lnTo>
                    <a:pt x="266" y="90"/>
                  </a:lnTo>
                  <a:lnTo>
                    <a:pt x="266" y="90"/>
                  </a:lnTo>
                  <a:lnTo>
                    <a:pt x="266" y="92"/>
                  </a:lnTo>
                  <a:lnTo>
                    <a:pt x="268" y="92"/>
                  </a:lnTo>
                  <a:lnTo>
                    <a:pt x="270" y="92"/>
                  </a:lnTo>
                  <a:lnTo>
                    <a:pt x="272" y="92"/>
                  </a:lnTo>
                  <a:lnTo>
                    <a:pt x="274" y="94"/>
                  </a:lnTo>
                  <a:lnTo>
                    <a:pt x="274" y="96"/>
                  </a:lnTo>
                  <a:lnTo>
                    <a:pt x="276" y="96"/>
                  </a:lnTo>
                  <a:lnTo>
                    <a:pt x="276" y="98"/>
                  </a:lnTo>
                  <a:lnTo>
                    <a:pt x="274" y="98"/>
                  </a:lnTo>
                  <a:lnTo>
                    <a:pt x="274" y="100"/>
                  </a:lnTo>
                  <a:lnTo>
                    <a:pt x="274" y="102"/>
                  </a:lnTo>
                  <a:lnTo>
                    <a:pt x="276" y="102"/>
                  </a:lnTo>
                  <a:lnTo>
                    <a:pt x="276" y="104"/>
                  </a:lnTo>
                  <a:lnTo>
                    <a:pt x="278" y="104"/>
                  </a:lnTo>
                  <a:lnTo>
                    <a:pt x="278" y="106"/>
                  </a:lnTo>
                  <a:lnTo>
                    <a:pt x="280" y="106"/>
                  </a:lnTo>
                  <a:lnTo>
                    <a:pt x="282" y="106"/>
                  </a:lnTo>
                  <a:lnTo>
                    <a:pt x="282" y="108"/>
                  </a:lnTo>
                  <a:lnTo>
                    <a:pt x="284" y="108"/>
                  </a:lnTo>
                  <a:lnTo>
                    <a:pt x="286" y="108"/>
                  </a:lnTo>
                  <a:lnTo>
                    <a:pt x="286" y="110"/>
                  </a:lnTo>
                  <a:lnTo>
                    <a:pt x="288" y="110"/>
                  </a:lnTo>
                  <a:lnTo>
                    <a:pt x="286" y="110"/>
                  </a:lnTo>
                  <a:lnTo>
                    <a:pt x="286" y="112"/>
                  </a:lnTo>
                  <a:lnTo>
                    <a:pt x="288" y="112"/>
                  </a:lnTo>
                  <a:lnTo>
                    <a:pt x="288" y="114"/>
                  </a:lnTo>
                  <a:lnTo>
                    <a:pt x="286" y="114"/>
                  </a:lnTo>
                  <a:lnTo>
                    <a:pt x="286" y="116"/>
                  </a:lnTo>
                  <a:lnTo>
                    <a:pt x="284" y="116"/>
                  </a:lnTo>
                  <a:lnTo>
                    <a:pt x="282" y="116"/>
                  </a:lnTo>
                  <a:lnTo>
                    <a:pt x="280" y="116"/>
                  </a:lnTo>
                  <a:lnTo>
                    <a:pt x="278" y="116"/>
                  </a:lnTo>
                  <a:lnTo>
                    <a:pt x="278" y="114"/>
                  </a:lnTo>
                  <a:lnTo>
                    <a:pt x="276" y="114"/>
                  </a:lnTo>
                  <a:lnTo>
                    <a:pt x="274" y="114"/>
                  </a:lnTo>
                  <a:lnTo>
                    <a:pt x="272" y="114"/>
                  </a:lnTo>
                  <a:lnTo>
                    <a:pt x="272" y="116"/>
                  </a:lnTo>
                  <a:lnTo>
                    <a:pt x="270" y="116"/>
                  </a:lnTo>
                  <a:lnTo>
                    <a:pt x="268" y="116"/>
                  </a:lnTo>
                  <a:lnTo>
                    <a:pt x="268" y="116"/>
                  </a:lnTo>
                  <a:lnTo>
                    <a:pt x="266" y="116"/>
                  </a:lnTo>
                  <a:lnTo>
                    <a:pt x="266" y="118"/>
                  </a:lnTo>
                  <a:lnTo>
                    <a:pt x="266" y="118"/>
                  </a:lnTo>
                  <a:lnTo>
                    <a:pt x="264" y="120"/>
                  </a:lnTo>
                  <a:lnTo>
                    <a:pt x="262" y="120"/>
                  </a:lnTo>
                  <a:lnTo>
                    <a:pt x="262" y="122"/>
                  </a:lnTo>
                  <a:lnTo>
                    <a:pt x="262" y="124"/>
                  </a:lnTo>
                  <a:lnTo>
                    <a:pt x="262" y="126"/>
                  </a:lnTo>
                  <a:lnTo>
                    <a:pt x="262" y="128"/>
                  </a:lnTo>
                  <a:lnTo>
                    <a:pt x="260" y="128"/>
                  </a:lnTo>
                  <a:lnTo>
                    <a:pt x="260" y="130"/>
                  </a:lnTo>
                  <a:lnTo>
                    <a:pt x="258" y="132"/>
                  </a:lnTo>
                  <a:lnTo>
                    <a:pt x="256" y="132"/>
                  </a:lnTo>
                  <a:lnTo>
                    <a:pt x="256" y="134"/>
                  </a:lnTo>
                  <a:lnTo>
                    <a:pt x="256" y="136"/>
                  </a:lnTo>
                  <a:lnTo>
                    <a:pt x="256" y="144"/>
                  </a:lnTo>
                  <a:lnTo>
                    <a:pt x="256" y="146"/>
                  </a:lnTo>
                  <a:lnTo>
                    <a:pt x="256" y="148"/>
                  </a:lnTo>
                  <a:lnTo>
                    <a:pt x="256" y="152"/>
                  </a:lnTo>
                  <a:lnTo>
                    <a:pt x="256" y="155"/>
                  </a:lnTo>
                  <a:lnTo>
                    <a:pt x="256" y="159"/>
                  </a:lnTo>
                  <a:lnTo>
                    <a:pt x="256" y="163"/>
                  </a:lnTo>
                  <a:lnTo>
                    <a:pt x="256" y="169"/>
                  </a:lnTo>
                  <a:lnTo>
                    <a:pt x="256" y="171"/>
                  </a:lnTo>
                  <a:lnTo>
                    <a:pt x="256" y="173"/>
                  </a:lnTo>
                  <a:lnTo>
                    <a:pt x="256" y="175"/>
                  </a:lnTo>
                  <a:lnTo>
                    <a:pt x="256" y="177"/>
                  </a:lnTo>
                  <a:lnTo>
                    <a:pt x="256" y="183"/>
                  </a:lnTo>
                  <a:lnTo>
                    <a:pt x="256" y="185"/>
                  </a:lnTo>
                  <a:lnTo>
                    <a:pt x="256" y="187"/>
                  </a:lnTo>
                  <a:lnTo>
                    <a:pt x="256" y="191"/>
                  </a:lnTo>
                  <a:lnTo>
                    <a:pt x="256" y="195"/>
                  </a:lnTo>
                  <a:lnTo>
                    <a:pt x="256" y="199"/>
                  </a:lnTo>
                  <a:lnTo>
                    <a:pt x="256" y="201"/>
                  </a:lnTo>
                  <a:lnTo>
                    <a:pt x="256" y="205"/>
                  </a:lnTo>
                  <a:lnTo>
                    <a:pt x="256" y="207"/>
                  </a:lnTo>
                  <a:lnTo>
                    <a:pt x="256" y="209"/>
                  </a:lnTo>
                  <a:lnTo>
                    <a:pt x="256" y="213"/>
                  </a:lnTo>
                  <a:lnTo>
                    <a:pt x="256" y="219"/>
                  </a:lnTo>
                  <a:lnTo>
                    <a:pt x="256" y="223"/>
                  </a:lnTo>
                  <a:lnTo>
                    <a:pt x="256" y="225"/>
                  </a:lnTo>
                  <a:lnTo>
                    <a:pt x="256" y="233"/>
                  </a:lnTo>
                  <a:lnTo>
                    <a:pt x="256" y="237"/>
                  </a:lnTo>
                  <a:lnTo>
                    <a:pt x="256" y="239"/>
                  </a:lnTo>
                  <a:lnTo>
                    <a:pt x="256" y="241"/>
                  </a:lnTo>
                  <a:lnTo>
                    <a:pt x="256" y="243"/>
                  </a:lnTo>
                  <a:lnTo>
                    <a:pt x="256" y="245"/>
                  </a:lnTo>
                  <a:lnTo>
                    <a:pt x="256" y="249"/>
                  </a:lnTo>
                  <a:lnTo>
                    <a:pt x="256" y="251"/>
                  </a:lnTo>
                  <a:lnTo>
                    <a:pt x="256" y="253"/>
                  </a:lnTo>
                  <a:lnTo>
                    <a:pt x="256" y="257"/>
                  </a:lnTo>
                  <a:lnTo>
                    <a:pt x="256" y="259"/>
                  </a:lnTo>
                  <a:lnTo>
                    <a:pt x="256" y="261"/>
                  </a:lnTo>
                  <a:lnTo>
                    <a:pt x="256" y="263"/>
                  </a:lnTo>
                  <a:lnTo>
                    <a:pt x="256" y="265"/>
                  </a:lnTo>
                  <a:lnTo>
                    <a:pt x="256" y="269"/>
                  </a:lnTo>
                  <a:lnTo>
                    <a:pt x="256" y="273"/>
                  </a:lnTo>
                  <a:lnTo>
                    <a:pt x="256" y="277"/>
                  </a:lnTo>
                  <a:lnTo>
                    <a:pt x="256" y="279"/>
                  </a:lnTo>
                  <a:lnTo>
                    <a:pt x="256" y="281"/>
                  </a:lnTo>
                  <a:lnTo>
                    <a:pt x="256" y="283"/>
                  </a:lnTo>
                  <a:lnTo>
                    <a:pt x="256" y="285"/>
                  </a:lnTo>
                  <a:lnTo>
                    <a:pt x="256" y="287"/>
                  </a:lnTo>
                  <a:lnTo>
                    <a:pt x="256" y="291"/>
                  </a:lnTo>
                  <a:lnTo>
                    <a:pt x="256" y="293"/>
                  </a:lnTo>
                  <a:lnTo>
                    <a:pt x="256" y="295"/>
                  </a:lnTo>
                  <a:lnTo>
                    <a:pt x="256" y="297"/>
                  </a:lnTo>
                  <a:lnTo>
                    <a:pt x="256" y="299"/>
                  </a:lnTo>
                  <a:lnTo>
                    <a:pt x="256" y="301"/>
                  </a:lnTo>
                  <a:lnTo>
                    <a:pt x="256" y="303"/>
                  </a:lnTo>
                  <a:lnTo>
                    <a:pt x="256" y="307"/>
                  </a:lnTo>
                  <a:lnTo>
                    <a:pt x="256" y="309"/>
                  </a:lnTo>
                  <a:lnTo>
                    <a:pt x="256" y="313"/>
                  </a:lnTo>
                  <a:lnTo>
                    <a:pt x="256" y="319"/>
                  </a:lnTo>
                  <a:lnTo>
                    <a:pt x="254" y="319"/>
                  </a:lnTo>
                  <a:lnTo>
                    <a:pt x="252" y="317"/>
                  </a:lnTo>
                  <a:lnTo>
                    <a:pt x="250" y="317"/>
                  </a:lnTo>
                  <a:lnTo>
                    <a:pt x="248" y="317"/>
                  </a:lnTo>
                  <a:lnTo>
                    <a:pt x="248" y="319"/>
                  </a:lnTo>
                  <a:lnTo>
                    <a:pt x="246" y="321"/>
                  </a:lnTo>
                  <a:lnTo>
                    <a:pt x="244" y="321"/>
                  </a:lnTo>
                  <a:lnTo>
                    <a:pt x="242" y="321"/>
                  </a:lnTo>
                  <a:lnTo>
                    <a:pt x="240" y="321"/>
                  </a:lnTo>
                  <a:lnTo>
                    <a:pt x="240" y="319"/>
                  </a:lnTo>
                  <a:lnTo>
                    <a:pt x="238" y="319"/>
                  </a:lnTo>
                  <a:lnTo>
                    <a:pt x="238" y="317"/>
                  </a:lnTo>
                  <a:lnTo>
                    <a:pt x="238" y="315"/>
                  </a:lnTo>
                  <a:lnTo>
                    <a:pt x="240" y="313"/>
                  </a:lnTo>
                  <a:lnTo>
                    <a:pt x="242" y="311"/>
                  </a:lnTo>
                  <a:lnTo>
                    <a:pt x="240" y="311"/>
                  </a:lnTo>
                  <a:lnTo>
                    <a:pt x="238" y="309"/>
                  </a:lnTo>
                  <a:lnTo>
                    <a:pt x="236" y="309"/>
                  </a:lnTo>
                  <a:lnTo>
                    <a:pt x="234" y="309"/>
                  </a:lnTo>
                  <a:lnTo>
                    <a:pt x="234" y="311"/>
                  </a:lnTo>
                  <a:lnTo>
                    <a:pt x="234" y="313"/>
                  </a:lnTo>
                  <a:lnTo>
                    <a:pt x="236" y="313"/>
                  </a:lnTo>
                  <a:lnTo>
                    <a:pt x="236" y="315"/>
                  </a:lnTo>
                  <a:lnTo>
                    <a:pt x="236" y="317"/>
                  </a:lnTo>
                  <a:lnTo>
                    <a:pt x="234" y="317"/>
                  </a:lnTo>
                  <a:lnTo>
                    <a:pt x="232" y="317"/>
                  </a:lnTo>
                  <a:lnTo>
                    <a:pt x="232" y="315"/>
                  </a:lnTo>
                  <a:lnTo>
                    <a:pt x="230" y="315"/>
                  </a:lnTo>
                  <a:lnTo>
                    <a:pt x="228" y="311"/>
                  </a:lnTo>
                  <a:lnTo>
                    <a:pt x="226" y="311"/>
                  </a:lnTo>
                  <a:lnTo>
                    <a:pt x="228" y="311"/>
                  </a:lnTo>
                  <a:lnTo>
                    <a:pt x="226" y="311"/>
                  </a:lnTo>
                  <a:lnTo>
                    <a:pt x="226" y="309"/>
                  </a:lnTo>
                  <a:lnTo>
                    <a:pt x="224" y="309"/>
                  </a:lnTo>
                  <a:lnTo>
                    <a:pt x="222" y="313"/>
                  </a:lnTo>
                  <a:lnTo>
                    <a:pt x="220" y="313"/>
                  </a:lnTo>
                  <a:lnTo>
                    <a:pt x="220" y="315"/>
                  </a:lnTo>
                  <a:lnTo>
                    <a:pt x="218" y="315"/>
                  </a:lnTo>
                  <a:lnTo>
                    <a:pt x="216" y="315"/>
                  </a:lnTo>
                  <a:lnTo>
                    <a:pt x="216" y="313"/>
                  </a:lnTo>
                  <a:lnTo>
                    <a:pt x="214" y="313"/>
                  </a:lnTo>
                  <a:lnTo>
                    <a:pt x="212" y="313"/>
                  </a:lnTo>
                  <a:lnTo>
                    <a:pt x="210" y="313"/>
                  </a:lnTo>
                  <a:lnTo>
                    <a:pt x="208" y="313"/>
                  </a:lnTo>
                  <a:lnTo>
                    <a:pt x="206" y="315"/>
                  </a:lnTo>
                  <a:lnTo>
                    <a:pt x="206" y="317"/>
                  </a:lnTo>
                  <a:lnTo>
                    <a:pt x="204" y="317"/>
                  </a:lnTo>
                  <a:lnTo>
                    <a:pt x="204" y="319"/>
                  </a:lnTo>
                  <a:lnTo>
                    <a:pt x="202" y="319"/>
                  </a:lnTo>
                  <a:lnTo>
                    <a:pt x="200" y="319"/>
                  </a:lnTo>
                  <a:lnTo>
                    <a:pt x="200" y="317"/>
                  </a:lnTo>
                  <a:lnTo>
                    <a:pt x="200" y="315"/>
                  </a:lnTo>
                  <a:lnTo>
                    <a:pt x="200" y="313"/>
                  </a:lnTo>
                  <a:lnTo>
                    <a:pt x="198" y="313"/>
                  </a:lnTo>
                  <a:lnTo>
                    <a:pt x="196" y="313"/>
                  </a:lnTo>
                  <a:lnTo>
                    <a:pt x="194" y="313"/>
                  </a:lnTo>
                  <a:lnTo>
                    <a:pt x="194" y="315"/>
                  </a:lnTo>
                  <a:lnTo>
                    <a:pt x="192" y="315"/>
                  </a:lnTo>
                  <a:lnTo>
                    <a:pt x="192" y="313"/>
                  </a:lnTo>
                  <a:lnTo>
                    <a:pt x="190" y="313"/>
                  </a:lnTo>
                  <a:lnTo>
                    <a:pt x="190" y="311"/>
                  </a:lnTo>
                  <a:lnTo>
                    <a:pt x="190" y="309"/>
                  </a:lnTo>
                  <a:lnTo>
                    <a:pt x="190" y="309"/>
                  </a:lnTo>
                  <a:lnTo>
                    <a:pt x="188" y="309"/>
                  </a:lnTo>
                  <a:lnTo>
                    <a:pt x="186" y="309"/>
                  </a:lnTo>
                  <a:lnTo>
                    <a:pt x="184" y="309"/>
                  </a:lnTo>
                  <a:lnTo>
                    <a:pt x="184" y="309"/>
                  </a:lnTo>
                  <a:lnTo>
                    <a:pt x="184" y="311"/>
                  </a:lnTo>
                  <a:lnTo>
                    <a:pt x="184" y="313"/>
                  </a:lnTo>
                  <a:lnTo>
                    <a:pt x="182" y="313"/>
                  </a:lnTo>
                  <a:lnTo>
                    <a:pt x="180" y="311"/>
                  </a:lnTo>
                  <a:lnTo>
                    <a:pt x="178" y="311"/>
                  </a:lnTo>
                  <a:lnTo>
                    <a:pt x="176" y="313"/>
                  </a:lnTo>
                  <a:lnTo>
                    <a:pt x="174" y="313"/>
                  </a:lnTo>
                  <a:lnTo>
                    <a:pt x="172" y="313"/>
                  </a:lnTo>
                  <a:lnTo>
                    <a:pt x="172" y="311"/>
                  </a:lnTo>
                  <a:lnTo>
                    <a:pt x="170" y="311"/>
                  </a:lnTo>
                  <a:lnTo>
                    <a:pt x="170" y="311"/>
                  </a:lnTo>
                  <a:lnTo>
                    <a:pt x="168" y="311"/>
                  </a:lnTo>
                  <a:lnTo>
                    <a:pt x="168" y="313"/>
                  </a:lnTo>
                  <a:lnTo>
                    <a:pt x="168" y="315"/>
                  </a:lnTo>
                  <a:lnTo>
                    <a:pt x="168" y="317"/>
                  </a:lnTo>
                  <a:lnTo>
                    <a:pt x="166" y="317"/>
                  </a:lnTo>
                  <a:lnTo>
                    <a:pt x="164" y="317"/>
                  </a:lnTo>
                  <a:lnTo>
                    <a:pt x="164" y="319"/>
                  </a:lnTo>
                  <a:lnTo>
                    <a:pt x="162" y="317"/>
                  </a:lnTo>
                  <a:lnTo>
                    <a:pt x="160" y="317"/>
                  </a:lnTo>
                  <a:lnTo>
                    <a:pt x="158" y="317"/>
                  </a:lnTo>
                  <a:lnTo>
                    <a:pt x="156" y="317"/>
                  </a:lnTo>
                  <a:lnTo>
                    <a:pt x="156" y="315"/>
                  </a:lnTo>
                  <a:lnTo>
                    <a:pt x="154" y="315"/>
                  </a:lnTo>
                  <a:lnTo>
                    <a:pt x="152" y="315"/>
                  </a:lnTo>
                  <a:lnTo>
                    <a:pt x="150" y="315"/>
                  </a:lnTo>
                  <a:lnTo>
                    <a:pt x="148" y="315"/>
                  </a:lnTo>
                  <a:lnTo>
                    <a:pt x="146" y="315"/>
                  </a:lnTo>
                  <a:lnTo>
                    <a:pt x="144" y="315"/>
                  </a:lnTo>
                  <a:lnTo>
                    <a:pt x="142" y="315"/>
                  </a:lnTo>
                  <a:lnTo>
                    <a:pt x="142" y="313"/>
                  </a:lnTo>
                  <a:lnTo>
                    <a:pt x="142" y="311"/>
                  </a:lnTo>
                  <a:lnTo>
                    <a:pt x="140" y="311"/>
                  </a:lnTo>
                  <a:lnTo>
                    <a:pt x="140" y="313"/>
                  </a:lnTo>
                  <a:lnTo>
                    <a:pt x="138" y="313"/>
                  </a:lnTo>
                  <a:lnTo>
                    <a:pt x="136" y="313"/>
                  </a:lnTo>
                  <a:lnTo>
                    <a:pt x="136" y="311"/>
                  </a:lnTo>
                  <a:lnTo>
                    <a:pt x="134" y="311"/>
                  </a:lnTo>
                  <a:lnTo>
                    <a:pt x="132" y="311"/>
                  </a:lnTo>
                  <a:lnTo>
                    <a:pt x="132" y="309"/>
                  </a:lnTo>
                  <a:lnTo>
                    <a:pt x="130" y="309"/>
                  </a:lnTo>
                  <a:lnTo>
                    <a:pt x="128" y="309"/>
                  </a:lnTo>
                  <a:lnTo>
                    <a:pt x="128" y="307"/>
                  </a:lnTo>
                  <a:lnTo>
                    <a:pt x="126" y="305"/>
                  </a:lnTo>
                  <a:lnTo>
                    <a:pt x="124" y="305"/>
                  </a:lnTo>
                  <a:lnTo>
                    <a:pt x="122" y="305"/>
                  </a:lnTo>
                  <a:lnTo>
                    <a:pt x="122" y="303"/>
                  </a:lnTo>
                  <a:lnTo>
                    <a:pt x="122" y="301"/>
                  </a:lnTo>
                  <a:lnTo>
                    <a:pt x="122" y="299"/>
                  </a:lnTo>
                  <a:lnTo>
                    <a:pt x="122" y="297"/>
                  </a:lnTo>
                  <a:lnTo>
                    <a:pt x="120" y="297"/>
                  </a:lnTo>
                  <a:lnTo>
                    <a:pt x="120" y="297"/>
                  </a:lnTo>
                  <a:lnTo>
                    <a:pt x="120" y="299"/>
                  </a:lnTo>
                  <a:lnTo>
                    <a:pt x="120" y="301"/>
                  </a:lnTo>
                  <a:lnTo>
                    <a:pt x="118" y="301"/>
                  </a:lnTo>
                  <a:lnTo>
                    <a:pt x="116" y="301"/>
                  </a:lnTo>
                  <a:lnTo>
                    <a:pt x="116" y="299"/>
                  </a:lnTo>
                  <a:lnTo>
                    <a:pt x="114" y="299"/>
                  </a:lnTo>
                  <a:lnTo>
                    <a:pt x="114" y="297"/>
                  </a:lnTo>
                  <a:lnTo>
                    <a:pt x="112" y="297"/>
                  </a:lnTo>
                  <a:lnTo>
                    <a:pt x="112" y="299"/>
                  </a:lnTo>
                  <a:lnTo>
                    <a:pt x="110" y="299"/>
                  </a:lnTo>
                  <a:lnTo>
                    <a:pt x="108" y="299"/>
                  </a:lnTo>
                  <a:lnTo>
                    <a:pt x="108" y="297"/>
                  </a:lnTo>
                  <a:lnTo>
                    <a:pt x="106" y="297"/>
                  </a:lnTo>
                  <a:lnTo>
                    <a:pt x="104" y="297"/>
                  </a:lnTo>
                  <a:lnTo>
                    <a:pt x="102" y="297"/>
                  </a:lnTo>
                  <a:lnTo>
                    <a:pt x="102" y="295"/>
                  </a:lnTo>
                  <a:lnTo>
                    <a:pt x="102" y="293"/>
                  </a:lnTo>
                  <a:lnTo>
                    <a:pt x="102" y="291"/>
                  </a:lnTo>
                  <a:lnTo>
                    <a:pt x="100" y="291"/>
                  </a:lnTo>
                  <a:lnTo>
                    <a:pt x="100" y="293"/>
                  </a:lnTo>
                  <a:lnTo>
                    <a:pt x="100" y="295"/>
                  </a:lnTo>
                  <a:lnTo>
                    <a:pt x="98" y="295"/>
                  </a:lnTo>
                  <a:lnTo>
                    <a:pt x="96" y="295"/>
                  </a:lnTo>
                  <a:lnTo>
                    <a:pt x="96" y="293"/>
                  </a:lnTo>
                  <a:lnTo>
                    <a:pt x="96" y="291"/>
                  </a:lnTo>
                  <a:lnTo>
                    <a:pt x="96" y="289"/>
                  </a:lnTo>
                  <a:lnTo>
                    <a:pt x="94" y="289"/>
                  </a:lnTo>
                  <a:lnTo>
                    <a:pt x="92" y="291"/>
                  </a:lnTo>
                  <a:lnTo>
                    <a:pt x="90" y="291"/>
                  </a:lnTo>
                  <a:lnTo>
                    <a:pt x="90" y="289"/>
                  </a:lnTo>
                  <a:lnTo>
                    <a:pt x="88" y="289"/>
                  </a:lnTo>
                  <a:lnTo>
                    <a:pt x="88" y="287"/>
                  </a:lnTo>
                  <a:lnTo>
                    <a:pt x="86" y="287"/>
                  </a:lnTo>
                  <a:lnTo>
                    <a:pt x="84" y="285"/>
                  </a:lnTo>
                  <a:lnTo>
                    <a:pt x="82" y="285"/>
                  </a:lnTo>
                  <a:lnTo>
                    <a:pt x="80" y="285"/>
                  </a:lnTo>
                  <a:lnTo>
                    <a:pt x="78" y="285"/>
                  </a:lnTo>
                  <a:lnTo>
                    <a:pt x="76" y="285"/>
                  </a:lnTo>
                  <a:lnTo>
                    <a:pt x="76" y="283"/>
                  </a:lnTo>
                  <a:lnTo>
                    <a:pt x="72" y="279"/>
                  </a:lnTo>
                  <a:lnTo>
                    <a:pt x="70" y="277"/>
                  </a:lnTo>
                  <a:lnTo>
                    <a:pt x="62" y="271"/>
                  </a:lnTo>
                  <a:lnTo>
                    <a:pt x="58" y="269"/>
                  </a:lnTo>
                  <a:lnTo>
                    <a:pt x="58" y="267"/>
                  </a:lnTo>
                  <a:lnTo>
                    <a:pt x="52" y="263"/>
                  </a:lnTo>
                  <a:lnTo>
                    <a:pt x="50" y="261"/>
                  </a:lnTo>
                  <a:lnTo>
                    <a:pt x="46" y="259"/>
                  </a:lnTo>
                  <a:lnTo>
                    <a:pt x="42" y="257"/>
                  </a:lnTo>
                  <a:lnTo>
                    <a:pt x="40" y="255"/>
                  </a:lnTo>
                  <a:lnTo>
                    <a:pt x="32" y="249"/>
                  </a:lnTo>
                  <a:lnTo>
                    <a:pt x="28" y="245"/>
                  </a:lnTo>
                  <a:lnTo>
                    <a:pt x="26" y="245"/>
                  </a:lnTo>
                  <a:lnTo>
                    <a:pt x="26" y="243"/>
                  </a:lnTo>
                  <a:lnTo>
                    <a:pt x="24" y="241"/>
                  </a:lnTo>
                  <a:lnTo>
                    <a:pt x="22" y="239"/>
                  </a:lnTo>
                  <a:lnTo>
                    <a:pt x="18" y="235"/>
                  </a:lnTo>
                  <a:lnTo>
                    <a:pt x="14" y="231"/>
                  </a:lnTo>
                  <a:lnTo>
                    <a:pt x="6" y="225"/>
                  </a:lnTo>
                  <a:lnTo>
                    <a:pt x="2" y="223"/>
                  </a:lnTo>
                  <a:lnTo>
                    <a:pt x="0" y="221"/>
                  </a:lnTo>
                  <a:lnTo>
                    <a:pt x="0" y="217"/>
                  </a:lnTo>
                  <a:lnTo>
                    <a:pt x="0" y="215"/>
                  </a:lnTo>
                  <a:lnTo>
                    <a:pt x="0" y="213"/>
                  </a:lnTo>
                  <a:lnTo>
                    <a:pt x="0" y="203"/>
                  </a:lnTo>
                  <a:lnTo>
                    <a:pt x="0" y="195"/>
                  </a:lnTo>
                  <a:lnTo>
                    <a:pt x="0" y="193"/>
                  </a:lnTo>
                  <a:lnTo>
                    <a:pt x="0" y="191"/>
                  </a:lnTo>
                  <a:lnTo>
                    <a:pt x="0" y="183"/>
                  </a:lnTo>
                  <a:lnTo>
                    <a:pt x="0" y="175"/>
                  </a:lnTo>
                  <a:lnTo>
                    <a:pt x="0" y="173"/>
                  </a:lnTo>
                  <a:lnTo>
                    <a:pt x="0" y="171"/>
                  </a:lnTo>
                  <a:lnTo>
                    <a:pt x="0" y="169"/>
                  </a:lnTo>
                  <a:lnTo>
                    <a:pt x="0" y="165"/>
                  </a:lnTo>
                  <a:lnTo>
                    <a:pt x="0" y="150"/>
                  </a:lnTo>
                  <a:lnTo>
                    <a:pt x="0" y="148"/>
                  </a:lnTo>
                  <a:lnTo>
                    <a:pt x="0" y="146"/>
                  </a:lnTo>
                  <a:lnTo>
                    <a:pt x="0" y="144"/>
                  </a:lnTo>
                  <a:lnTo>
                    <a:pt x="0" y="140"/>
                  </a:lnTo>
                  <a:lnTo>
                    <a:pt x="0" y="136"/>
                  </a:lnTo>
                  <a:lnTo>
                    <a:pt x="2" y="136"/>
                  </a:lnTo>
                  <a:lnTo>
                    <a:pt x="4" y="136"/>
                  </a:lnTo>
                  <a:lnTo>
                    <a:pt x="10" y="136"/>
                  </a:lnTo>
                  <a:lnTo>
                    <a:pt x="12" y="136"/>
                  </a:lnTo>
                  <a:lnTo>
                    <a:pt x="14" y="136"/>
                  </a:lnTo>
                  <a:lnTo>
                    <a:pt x="22" y="136"/>
                  </a:lnTo>
                  <a:lnTo>
                    <a:pt x="24" y="136"/>
                  </a:lnTo>
                  <a:lnTo>
                    <a:pt x="26" y="136"/>
                  </a:lnTo>
                  <a:lnTo>
                    <a:pt x="28" y="136"/>
                  </a:lnTo>
                  <a:lnTo>
                    <a:pt x="30" y="136"/>
                  </a:lnTo>
                  <a:lnTo>
                    <a:pt x="38" y="136"/>
                  </a:lnTo>
                  <a:lnTo>
                    <a:pt x="40" y="136"/>
                  </a:lnTo>
                  <a:lnTo>
                    <a:pt x="42" y="136"/>
                  </a:lnTo>
                  <a:lnTo>
                    <a:pt x="44" y="136"/>
                  </a:lnTo>
                  <a:lnTo>
                    <a:pt x="46" y="136"/>
                  </a:lnTo>
                  <a:lnTo>
                    <a:pt x="48" y="136"/>
                  </a:lnTo>
                  <a:lnTo>
                    <a:pt x="50" y="136"/>
                  </a:lnTo>
                  <a:lnTo>
                    <a:pt x="54" y="136"/>
                  </a:lnTo>
                  <a:lnTo>
                    <a:pt x="58" y="136"/>
                  </a:lnTo>
                  <a:lnTo>
                    <a:pt x="60" y="136"/>
                  </a:lnTo>
                  <a:lnTo>
                    <a:pt x="62" y="136"/>
                  </a:lnTo>
                  <a:lnTo>
                    <a:pt x="66" y="136"/>
                  </a:lnTo>
                  <a:lnTo>
                    <a:pt x="68" y="136"/>
                  </a:lnTo>
                  <a:lnTo>
                    <a:pt x="72" y="136"/>
                  </a:lnTo>
                  <a:lnTo>
                    <a:pt x="72" y="132"/>
                  </a:lnTo>
                  <a:lnTo>
                    <a:pt x="72" y="130"/>
                  </a:lnTo>
                  <a:lnTo>
                    <a:pt x="72" y="128"/>
                  </a:lnTo>
                  <a:lnTo>
                    <a:pt x="72" y="126"/>
                  </a:lnTo>
                  <a:lnTo>
                    <a:pt x="72" y="120"/>
                  </a:lnTo>
                  <a:lnTo>
                    <a:pt x="72" y="118"/>
                  </a:lnTo>
                  <a:lnTo>
                    <a:pt x="72" y="116"/>
                  </a:lnTo>
                  <a:lnTo>
                    <a:pt x="72" y="112"/>
                  </a:lnTo>
                  <a:lnTo>
                    <a:pt x="72" y="108"/>
                  </a:lnTo>
                  <a:lnTo>
                    <a:pt x="72" y="104"/>
                  </a:lnTo>
                  <a:lnTo>
                    <a:pt x="72" y="100"/>
                  </a:lnTo>
                  <a:lnTo>
                    <a:pt x="72" y="96"/>
                  </a:lnTo>
                  <a:lnTo>
                    <a:pt x="72" y="94"/>
                  </a:lnTo>
                  <a:lnTo>
                    <a:pt x="72" y="92"/>
                  </a:lnTo>
                  <a:lnTo>
                    <a:pt x="72" y="86"/>
                  </a:lnTo>
                  <a:lnTo>
                    <a:pt x="72" y="84"/>
                  </a:lnTo>
                  <a:lnTo>
                    <a:pt x="72" y="82"/>
                  </a:lnTo>
                  <a:lnTo>
                    <a:pt x="72" y="80"/>
                  </a:lnTo>
                  <a:lnTo>
                    <a:pt x="72" y="78"/>
                  </a:lnTo>
                  <a:lnTo>
                    <a:pt x="72" y="74"/>
                  </a:lnTo>
                  <a:lnTo>
                    <a:pt x="72" y="72"/>
                  </a:lnTo>
                  <a:lnTo>
                    <a:pt x="72" y="68"/>
                  </a:lnTo>
                  <a:lnTo>
                    <a:pt x="72" y="64"/>
                  </a:lnTo>
                  <a:lnTo>
                    <a:pt x="72" y="62"/>
                  </a:lnTo>
                  <a:lnTo>
                    <a:pt x="72" y="60"/>
                  </a:lnTo>
                  <a:lnTo>
                    <a:pt x="72" y="58"/>
                  </a:lnTo>
                  <a:lnTo>
                    <a:pt x="72" y="54"/>
                  </a:lnTo>
                  <a:lnTo>
                    <a:pt x="72" y="48"/>
                  </a:lnTo>
                  <a:lnTo>
                    <a:pt x="72" y="46"/>
                  </a:lnTo>
                  <a:lnTo>
                    <a:pt x="72" y="38"/>
                  </a:lnTo>
                  <a:lnTo>
                    <a:pt x="72" y="32"/>
                  </a:lnTo>
                  <a:lnTo>
                    <a:pt x="72" y="30"/>
                  </a:lnTo>
                  <a:lnTo>
                    <a:pt x="72" y="28"/>
                  </a:lnTo>
                  <a:lnTo>
                    <a:pt x="72" y="22"/>
                  </a:lnTo>
                  <a:lnTo>
                    <a:pt x="72" y="20"/>
                  </a:lnTo>
                  <a:lnTo>
                    <a:pt x="76" y="20"/>
                  </a:lnTo>
                  <a:lnTo>
                    <a:pt x="78" y="20"/>
                  </a:lnTo>
                  <a:lnTo>
                    <a:pt x="80" y="20"/>
                  </a:lnTo>
                  <a:lnTo>
                    <a:pt x="90" y="20"/>
                  </a:lnTo>
                  <a:lnTo>
                    <a:pt x="92" y="20"/>
                  </a:lnTo>
                  <a:lnTo>
                    <a:pt x="94" y="20"/>
                  </a:lnTo>
                  <a:lnTo>
                    <a:pt x="96" y="20"/>
                  </a:lnTo>
                  <a:lnTo>
                    <a:pt x="100" y="20"/>
                  </a:lnTo>
                  <a:lnTo>
                    <a:pt x="112" y="20"/>
                  </a:lnTo>
                  <a:lnTo>
                    <a:pt x="114" y="20"/>
                  </a:lnTo>
                  <a:lnTo>
                    <a:pt x="116" y="20"/>
                  </a:lnTo>
                  <a:lnTo>
                    <a:pt x="120" y="20"/>
                  </a:lnTo>
                  <a:lnTo>
                    <a:pt x="136" y="20"/>
                  </a:lnTo>
                  <a:lnTo>
                    <a:pt x="136" y="18"/>
                  </a:lnTo>
                  <a:lnTo>
                    <a:pt x="136" y="16"/>
                  </a:lnTo>
                  <a:lnTo>
                    <a:pt x="136" y="12"/>
                  </a:lnTo>
                  <a:lnTo>
                    <a:pt x="136" y="2"/>
                  </a:lnTo>
                  <a:lnTo>
                    <a:pt x="136" y="0"/>
                  </a:lnTo>
                  <a:lnTo>
                    <a:pt x="140" y="0"/>
                  </a:lnTo>
                  <a:lnTo>
                    <a:pt x="148" y="0"/>
                  </a:lnTo>
                  <a:lnTo>
                    <a:pt x="150" y="0"/>
                  </a:lnTo>
                  <a:lnTo>
                    <a:pt x="164" y="0"/>
                  </a:lnTo>
                  <a:lnTo>
                    <a:pt x="168" y="0"/>
                  </a:lnTo>
                  <a:lnTo>
                    <a:pt x="170" y="0"/>
                  </a:lnTo>
                  <a:lnTo>
                    <a:pt x="170" y="0"/>
                  </a:lnTo>
                  <a:lnTo>
                    <a:pt x="172" y="0"/>
                  </a:lnTo>
                  <a:lnTo>
                    <a:pt x="176" y="0"/>
                  </a:lnTo>
                  <a:lnTo>
                    <a:pt x="178" y="0"/>
                  </a:lnTo>
                  <a:lnTo>
                    <a:pt x="180" y="0"/>
                  </a:lnTo>
                  <a:lnTo>
                    <a:pt x="188" y="0"/>
                  </a:lnTo>
                  <a:lnTo>
                    <a:pt x="194" y="0"/>
                  </a:lnTo>
                  <a:lnTo>
                    <a:pt x="200" y="0"/>
                  </a:lnTo>
                  <a:lnTo>
                    <a:pt x="204" y="0"/>
                  </a:lnTo>
                  <a:lnTo>
                    <a:pt x="206" y="0"/>
                  </a:lnTo>
                  <a:lnTo>
                    <a:pt x="208" y="0"/>
                  </a:lnTo>
                  <a:lnTo>
                    <a:pt x="218" y="0"/>
                  </a:lnTo>
                  <a:lnTo>
                    <a:pt x="218" y="0"/>
                  </a:lnTo>
                  <a:lnTo>
                    <a:pt x="226" y="0"/>
                  </a:lnTo>
                  <a:lnTo>
                    <a:pt x="228" y="0"/>
                  </a:lnTo>
                  <a:lnTo>
                    <a:pt x="234" y="0"/>
                  </a:lnTo>
                  <a:lnTo>
                    <a:pt x="240" y="0"/>
                  </a:lnTo>
                  <a:lnTo>
                    <a:pt x="250" y="2"/>
                  </a:lnTo>
                  <a:lnTo>
                    <a:pt x="252" y="0"/>
                  </a:lnTo>
                  <a:lnTo>
                    <a:pt x="254" y="0"/>
                  </a:lnTo>
                  <a:lnTo>
                    <a:pt x="256" y="0"/>
                  </a:lnTo>
                  <a:lnTo>
                    <a:pt x="254" y="0"/>
                  </a:lnTo>
                  <a:lnTo>
                    <a:pt x="256"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0" name="Freeform 52"/>
            <p:cNvSpPr>
              <a:spLocks/>
            </p:cNvSpPr>
            <p:nvPr/>
          </p:nvSpPr>
          <p:spPr bwMode="auto">
            <a:xfrm>
              <a:off x="4211638" y="2720975"/>
              <a:ext cx="234950" cy="331788"/>
            </a:xfrm>
            <a:custGeom>
              <a:avLst/>
              <a:gdLst>
                <a:gd name="T0" fmla="*/ 68 w 148"/>
                <a:gd name="T1" fmla="*/ 0 h 209"/>
                <a:gd name="T2" fmla="*/ 88 w 148"/>
                <a:gd name="T3" fmla="*/ 0 h 209"/>
                <a:gd name="T4" fmla="*/ 118 w 148"/>
                <a:gd name="T5" fmla="*/ 0 h 209"/>
                <a:gd name="T6" fmla="*/ 142 w 148"/>
                <a:gd name="T7" fmla="*/ 0 h 209"/>
                <a:gd name="T8" fmla="*/ 142 w 148"/>
                <a:gd name="T9" fmla="*/ 22 h 209"/>
                <a:gd name="T10" fmla="*/ 142 w 148"/>
                <a:gd name="T11" fmla="*/ 48 h 209"/>
                <a:gd name="T12" fmla="*/ 144 w 148"/>
                <a:gd name="T13" fmla="*/ 62 h 209"/>
                <a:gd name="T14" fmla="*/ 144 w 148"/>
                <a:gd name="T15" fmla="*/ 78 h 209"/>
                <a:gd name="T16" fmla="*/ 144 w 148"/>
                <a:gd name="T17" fmla="*/ 90 h 209"/>
                <a:gd name="T18" fmla="*/ 144 w 148"/>
                <a:gd name="T19" fmla="*/ 101 h 209"/>
                <a:gd name="T20" fmla="*/ 144 w 148"/>
                <a:gd name="T21" fmla="*/ 119 h 209"/>
                <a:gd name="T22" fmla="*/ 144 w 148"/>
                <a:gd name="T23" fmla="*/ 133 h 209"/>
                <a:gd name="T24" fmla="*/ 146 w 148"/>
                <a:gd name="T25" fmla="*/ 149 h 209"/>
                <a:gd name="T26" fmla="*/ 146 w 148"/>
                <a:gd name="T27" fmla="*/ 165 h 209"/>
                <a:gd name="T28" fmla="*/ 146 w 148"/>
                <a:gd name="T29" fmla="*/ 179 h 209"/>
                <a:gd name="T30" fmla="*/ 148 w 148"/>
                <a:gd name="T31" fmla="*/ 195 h 209"/>
                <a:gd name="T32" fmla="*/ 148 w 148"/>
                <a:gd name="T33" fmla="*/ 207 h 209"/>
                <a:gd name="T34" fmla="*/ 132 w 148"/>
                <a:gd name="T35" fmla="*/ 207 h 209"/>
                <a:gd name="T36" fmla="*/ 118 w 148"/>
                <a:gd name="T37" fmla="*/ 207 h 209"/>
                <a:gd name="T38" fmla="*/ 116 w 148"/>
                <a:gd name="T39" fmla="*/ 205 h 209"/>
                <a:gd name="T40" fmla="*/ 110 w 148"/>
                <a:gd name="T41" fmla="*/ 197 h 209"/>
                <a:gd name="T42" fmla="*/ 108 w 148"/>
                <a:gd name="T43" fmla="*/ 189 h 209"/>
                <a:gd name="T44" fmla="*/ 110 w 148"/>
                <a:gd name="T45" fmla="*/ 183 h 209"/>
                <a:gd name="T46" fmla="*/ 108 w 148"/>
                <a:gd name="T47" fmla="*/ 177 h 209"/>
                <a:gd name="T48" fmla="*/ 106 w 148"/>
                <a:gd name="T49" fmla="*/ 167 h 209"/>
                <a:gd name="T50" fmla="*/ 104 w 148"/>
                <a:gd name="T51" fmla="*/ 163 h 209"/>
                <a:gd name="T52" fmla="*/ 98 w 148"/>
                <a:gd name="T53" fmla="*/ 159 h 209"/>
                <a:gd name="T54" fmla="*/ 96 w 148"/>
                <a:gd name="T55" fmla="*/ 157 h 209"/>
                <a:gd name="T56" fmla="*/ 92 w 148"/>
                <a:gd name="T57" fmla="*/ 153 h 209"/>
                <a:gd name="T58" fmla="*/ 86 w 148"/>
                <a:gd name="T59" fmla="*/ 149 h 209"/>
                <a:gd name="T60" fmla="*/ 84 w 148"/>
                <a:gd name="T61" fmla="*/ 147 h 209"/>
                <a:gd name="T62" fmla="*/ 74 w 148"/>
                <a:gd name="T63" fmla="*/ 143 h 209"/>
                <a:gd name="T64" fmla="*/ 70 w 148"/>
                <a:gd name="T65" fmla="*/ 143 h 209"/>
                <a:gd name="T66" fmla="*/ 62 w 148"/>
                <a:gd name="T67" fmla="*/ 143 h 209"/>
                <a:gd name="T68" fmla="*/ 58 w 148"/>
                <a:gd name="T69" fmla="*/ 145 h 209"/>
                <a:gd name="T70" fmla="*/ 52 w 148"/>
                <a:gd name="T71" fmla="*/ 139 h 209"/>
                <a:gd name="T72" fmla="*/ 48 w 148"/>
                <a:gd name="T73" fmla="*/ 135 h 209"/>
                <a:gd name="T74" fmla="*/ 42 w 148"/>
                <a:gd name="T75" fmla="*/ 129 h 209"/>
                <a:gd name="T76" fmla="*/ 38 w 148"/>
                <a:gd name="T77" fmla="*/ 125 h 209"/>
                <a:gd name="T78" fmla="*/ 34 w 148"/>
                <a:gd name="T79" fmla="*/ 119 h 209"/>
                <a:gd name="T80" fmla="*/ 26 w 148"/>
                <a:gd name="T81" fmla="*/ 123 h 209"/>
                <a:gd name="T82" fmla="*/ 18 w 148"/>
                <a:gd name="T83" fmla="*/ 125 h 209"/>
                <a:gd name="T84" fmla="*/ 14 w 148"/>
                <a:gd name="T85" fmla="*/ 129 h 209"/>
                <a:gd name="T86" fmla="*/ 10 w 148"/>
                <a:gd name="T87" fmla="*/ 135 h 209"/>
                <a:gd name="T88" fmla="*/ 4 w 148"/>
                <a:gd name="T89" fmla="*/ 139 h 209"/>
                <a:gd name="T90" fmla="*/ 0 w 148"/>
                <a:gd name="T91" fmla="*/ 131 h 209"/>
                <a:gd name="T92" fmla="*/ 0 w 148"/>
                <a:gd name="T93" fmla="*/ 107 h 209"/>
                <a:gd name="T94" fmla="*/ 0 w 148"/>
                <a:gd name="T95" fmla="*/ 82 h 209"/>
                <a:gd name="T96" fmla="*/ 0 w 148"/>
                <a:gd name="T97" fmla="*/ 68 h 209"/>
                <a:gd name="T98" fmla="*/ 0 w 148"/>
                <a:gd name="T99" fmla="*/ 56 h 209"/>
                <a:gd name="T100" fmla="*/ 0 w 148"/>
                <a:gd name="T101" fmla="*/ 42 h 209"/>
                <a:gd name="T102" fmla="*/ 0 w 148"/>
                <a:gd name="T103" fmla="*/ 26 h 209"/>
                <a:gd name="T104" fmla="*/ 6 w 148"/>
                <a:gd name="T105" fmla="*/ 0 h 209"/>
                <a:gd name="T106" fmla="*/ 30 w 148"/>
                <a:gd name="T107"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8" h="209">
                  <a:moveTo>
                    <a:pt x="52" y="0"/>
                  </a:moveTo>
                  <a:lnTo>
                    <a:pt x="54" y="0"/>
                  </a:lnTo>
                  <a:lnTo>
                    <a:pt x="58" y="0"/>
                  </a:lnTo>
                  <a:lnTo>
                    <a:pt x="60" y="0"/>
                  </a:lnTo>
                  <a:lnTo>
                    <a:pt x="64" y="0"/>
                  </a:lnTo>
                  <a:lnTo>
                    <a:pt x="68" y="0"/>
                  </a:lnTo>
                  <a:lnTo>
                    <a:pt x="72" y="0"/>
                  </a:lnTo>
                  <a:lnTo>
                    <a:pt x="76" y="0"/>
                  </a:lnTo>
                  <a:lnTo>
                    <a:pt x="82" y="0"/>
                  </a:lnTo>
                  <a:lnTo>
                    <a:pt x="84" y="0"/>
                  </a:lnTo>
                  <a:lnTo>
                    <a:pt x="86" y="0"/>
                  </a:lnTo>
                  <a:lnTo>
                    <a:pt x="88" y="0"/>
                  </a:lnTo>
                  <a:lnTo>
                    <a:pt x="88" y="0"/>
                  </a:lnTo>
                  <a:lnTo>
                    <a:pt x="90" y="0"/>
                  </a:lnTo>
                  <a:lnTo>
                    <a:pt x="92" y="0"/>
                  </a:lnTo>
                  <a:lnTo>
                    <a:pt x="108" y="0"/>
                  </a:lnTo>
                  <a:lnTo>
                    <a:pt x="112" y="0"/>
                  </a:lnTo>
                  <a:lnTo>
                    <a:pt x="118" y="0"/>
                  </a:lnTo>
                  <a:lnTo>
                    <a:pt x="122" y="0"/>
                  </a:lnTo>
                  <a:lnTo>
                    <a:pt x="126" y="0"/>
                  </a:lnTo>
                  <a:lnTo>
                    <a:pt x="128" y="0"/>
                  </a:lnTo>
                  <a:lnTo>
                    <a:pt x="130" y="0"/>
                  </a:lnTo>
                  <a:lnTo>
                    <a:pt x="138" y="0"/>
                  </a:lnTo>
                  <a:lnTo>
                    <a:pt x="142" y="0"/>
                  </a:lnTo>
                  <a:lnTo>
                    <a:pt x="142" y="2"/>
                  </a:lnTo>
                  <a:lnTo>
                    <a:pt x="142" y="4"/>
                  </a:lnTo>
                  <a:lnTo>
                    <a:pt x="142" y="8"/>
                  </a:lnTo>
                  <a:lnTo>
                    <a:pt x="142" y="10"/>
                  </a:lnTo>
                  <a:lnTo>
                    <a:pt x="142" y="14"/>
                  </a:lnTo>
                  <a:lnTo>
                    <a:pt x="142" y="22"/>
                  </a:lnTo>
                  <a:lnTo>
                    <a:pt x="142" y="28"/>
                  </a:lnTo>
                  <a:lnTo>
                    <a:pt x="142" y="30"/>
                  </a:lnTo>
                  <a:lnTo>
                    <a:pt x="142" y="38"/>
                  </a:lnTo>
                  <a:lnTo>
                    <a:pt x="142" y="42"/>
                  </a:lnTo>
                  <a:lnTo>
                    <a:pt x="142" y="46"/>
                  </a:lnTo>
                  <a:lnTo>
                    <a:pt x="142" y="48"/>
                  </a:lnTo>
                  <a:lnTo>
                    <a:pt x="142" y="52"/>
                  </a:lnTo>
                  <a:lnTo>
                    <a:pt x="142" y="54"/>
                  </a:lnTo>
                  <a:lnTo>
                    <a:pt x="142" y="58"/>
                  </a:lnTo>
                  <a:lnTo>
                    <a:pt x="142" y="60"/>
                  </a:lnTo>
                  <a:lnTo>
                    <a:pt x="144" y="60"/>
                  </a:lnTo>
                  <a:lnTo>
                    <a:pt x="144" y="62"/>
                  </a:lnTo>
                  <a:lnTo>
                    <a:pt x="144" y="66"/>
                  </a:lnTo>
                  <a:lnTo>
                    <a:pt x="144" y="68"/>
                  </a:lnTo>
                  <a:lnTo>
                    <a:pt x="144" y="72"/>
                  </a:lnTo>
                  <a:lnTo>
                    <a:pt x="144" y="74"/>
                  </a:lnTo>
                  <a:lnTo>
                    <a:pt x="144" y="76"/>
                  </a:lnTo>
                  <a:lnTo>
                    <a:pt x="144" y="78"/>
                  </a:lnTo>
                  <a:lnTo>
                    <a:pt x="144" y="80"/>
                  </a:lnTo>
                  <a:lnTo>
                    <a:pt x="144" y="82"/>
                  </a:lnTo>
                  <a:lnTo>
                    <a:pt x="144" y="84"/>
                  </a:lnTo>
                  <a:lnTo>
                    <a:pt x="144" y="86"/>
                  </a:lnTo>
                  <a:lnTo>
                    <a:pt x="144" y="88"/>
                  </a:lnTo>
                  <a:lnTo>
                    <a:pt x="144" y="90"/>
                  </a:lnTo>
                  <a:lnTo>
                    <a:pt x="144" y="92"/>
                  </a:lnTo>
                  <a:lnTo>
                    <a:pt x="144" y="94"/>
                  </a:lnTo>
                  <a:lnTo>
                    <a:pt x="144" y="96"/>
                  </a:lnTo>
                  <a:lnTo>
                    <a:pt x="144" y="99"/>
                  </a:lnTo>
                  <a:lnTo>
                    <a:pt x="144" y="101"/>
                  </a:lnTo>
                  <a:lnTo>
                    <a:pt x="144" y="101"/>
                  </a:lnTo>
                  <a:lnTo>
                    <a:pt x="144" y="103"/>
                  </a:lnTo>
                  <a:lnTo>
                    <a:pt x="144" y="105"/>
                  </a:lnTo>
                  <a:lnTo>
                    <a:pt x="144" y="107"/>
                  </a:lnTo>
                  <a:lnTo>
                    <a:pt x="144" y="109"/>
                  </a:lnTo>
                  <a:lnTo>
                    <a:pt x="144" y="111"/>
                  </a:lnTo>
                  <a:lnTo>
                    <a:pt x="144" y="119"/>
                  </a:lnTo>
                  <a:lnTo>
                    <a:pt x="144" y="121"/>
                  </a:lnTo>
                  <a:lnTo>
                    <a:pt x="144" y="123"/>
                  </a:lnTo>
                  <a:lnTo>
                    <a:pt x="144" y="125"/>
                  </a:lnTo>
                  <a:lnTo>
                    <a:pt x="144" y="129"/>
                  </a:lnTo>
                  <a:lnTo>
                    <a:pt x="144" y="131"/>
                  </a:lnTo>
                  <a:lnTo>
                    <a:pt x="144" y="133"/>
                  </a:lnTo>
                  <a:lnTo>
                    <a:pt x="144" y="135"/>
                  </a:lnTo>
                  <a:lnTo>
                    <a:pt x="144" y="139"/>
                  </a:lnTo>
                  <a:lnTo>
                    <a:pt x="144" y="143"/>
                  </a:lnTo>
                  <a:lnTo>
                    <a:pt x="146" y="145"/>
                  </a:lnTo>
                  <a:lnTo>
                    <a:pt x="146" y="147"/>
                  </a:lnTo>
                  <a:lnTo>
                    <a:pt x="146" y="149"/>
                  </a:lnTo>
                  <a:lnTo>
                    <a:pt x="146" y="149"/>
                  </a:lnTo>
                  <a:lnTo>
                    <a:pt x="146" y="151"/>
                  </a:lnTo>
                  <a:lnTo>
                    <a:pt x="146" y="155"/>
                  </a:lnTo>
                  <a:lnTo>
                    <a:pt x="146" y="157"/>
                  </a:lnTo>
                  <a:lnTo>
                    <a:pt x="146" y="159"/>
                  </a:lnTo>
                  <a:lnTo>
                    <a:pt x="146" y="165"/>
                  </a:lnTo>
                  <a:lnTo>
                    <a:pt x="146" y="167"/>
                  </a:lnTo>
                  <a:lnTo>
                    <a:pt x="146" y="169"/>
                  </a:lnTo>
                  <a:lnTo>
                    <a:pt x="146" y="173"/>
                  </a:lnTo>
                  <a:lnTo>
                    <a:pt x="146" y="175"/>
                  </a:lnTo>
                  <a:lnTo>
                    <a:pt x="146" y="177"/>
                  </a:lnTo>
                  <a:lnTo>
                    <a:pt x="146" y="179"/>
                  </a:lnTo>
                  <a:lnTo>
                    <a:pt x="146" y="181"/>
                  </a:lnTo>
                  <a:lnTo>
                    <a:pt x="148" y="183"/>
                  </a:lnTo>
                  <a:lnTo>
                    <a:pt x="148" y="187"/>
                  </a:lnTo>
                  <a:lnTo>
                    <a:pt x="148" y="189"/>
                  </a:lnTo>
                  <a:lnTo>
                    <a:pt x="148" y="193"/>
                  </a:lnTo>
                  <a:lnTo>
                    <a:pt x="148" y="195"/>
                  </a:lnTo>
                  <a:lnTo>
                    <a:pt x="148" y="195"/>
                  </a:lnTo>
                  <a:lnTo>
                    <a:pt x="148" y="197"/>
                  </a:lnTo>
                  <a:lnTo>
                    <a:pt x="148" y="199"/>
                  </a:lnTo>
                  <a:lnTo>
                    <a:pt x="148" y="201"/>
                  </a:lnTo>
                  <a:lnTo>
                    <a:pt x="148" y="205"/>
                  </a:lnTo>
                  <a:lnTo>
                    <a:pt x="148" y="207"/>
                  </a:lnTo>
                  <a:lnTo>
                    <a:pt x="148" y="209"/>
                  </a:lnTo>
                  <a:lnTo>
                    <a:pt x="146" y="209"/>
                  </a:lnTo>
                  <a:lnTo>
                    <a:pt x="142" y="209"/>
                  </a:lnTo>
                  <a:lnTo>
                    <a:pt x="136" y="209"/>
                  </a:lnTo>
                  <a:lnTo>
                    <a:pt x="134" y="209"/>
                  </a:lnTo>
                  <a:lnTo>
                    <a:pt x="132" y="207"/>
                  </a:lnTo>
                  <a:lnTo>
                    <a:pt x="130" y="207"/>
                  </a:lnTo>
                  <a:lnTo>
                    <a:pt x="128" y="207"/>
                  </a:lnTo>
                  <a:lnTo>
                    <a:pt x="126" y="207"/>
                  </a:lnTo>
                  <a:lnTo>
                    <a:pt x="124" y="207"/>
                  </a:lnTo>
                  <a:lnTo>
                    <a:pt x="120" y="207"/>
                  </a:lnTo>
                  <a:lnTo>
                    <a:pt x="118" y="207"/>
                  </a:lnTo>
                  <a:lnTo>
                    <a:pt x="118" y="209"/>
                  </a:lnTo>
                  <a:lnTo>
                    <a:pt x="118" y="207"/>
                  </a:lnTo>
                  <a:lnTo>
                    <a:pt x="116" y="207"/>
                  </a:lnTo>
                  <a:lnTo>
                    <a:pt x="114" y="207"/>
                  </a:lnTo>
                  <a:lnTo>
                    <a:pt x="114" y="205"/>
                  </a:lnTo>
                  <a:lnTo>
                    <a:pt x="116" y="205"/>
                  </a:lnTo>
                  <a:lnTo>
                    <a:pt x="114" y="205"/>
                  </a:lnTo>
                  <a:lnTo>
                    <a:pt x="114" y="203"/>
                  </a:lnTo>
                  <a:lnTo>
                    <a:pt x="112" y="201"/>
                  </a:lnTo>
                  <a:lnTo>
                    <a:pt x="112" y="199"/>
                  </a:lnTo>
                  <a:lnTo>
                    <a:pt x="112" y="197"/>
                  </a:lnTo>
                  <a:lnTo>
                    <a:pt x="110" y="197"/>
                  </a:lnTo>
                  <a:lnTo>
                    <a:pt x="110" y="195"/>
                  </a:lnTo>
                  <a:lnTo>
                    <a:pt x="108" y="195"/>
                  </a:lnTo>
                  <a:lnTo>
                    <a:pt x="108" y="195"/>
                  </a:lnTo>
                  <a:lnTo>
                    <a:pt x="108" y="193"/>
                  </a:lnTo>
                  <a:lnTo>
                    <a:pt x="108" y="191"/>
                  </a:lnTo>
                  <a:lnTo>
                    <a:pt x="108" y="189"/>
                  </a:lnTo>
                  <a:lnTo>
                    <a:pt x="108" y="187"/>
                  </a:lnTo>
                  <a:lnTo>
                    <a:pt x="110" y="187"/>
                  </a:lnTo>
                  <a:lnTo>
                    <a:pt x="110" y="185"/>
                  </a:lnTo>
                  <a:lnTo>
                    <a:pt x="108" y="185"/>
                  </a:lnTo>
                  <a:lnTo>
                    <a:pt x="110" y="185"/>
                  </a:lnTo>
                  <a:lnTo>
                    <a:pt x="110" y="183"/>
                  </a:lnTo>
                  <a:lnTo>
                    <a:pt x="110" y="181"/>
                  </a:lnTo>
                  <a:lnTo>
                    <a:pt x="108" y="181"/>
                  </a:lnTo>
                  <a:lnTo>
                    <a:pt x="110" y="181"/>
                  </a:lnTo>
                  <a:lnTo>
                    <a:pt x="108" y="181"/>
                  </a:lnTo>
                  <a:lnTo>
                    <a:pt x="108" y="179"/>
                  </a:lnTo>
                  <a:lnTo>
                    <a:pt x="108" y="177"/>
                  </a:lnTo>
                  <a:lnTo>
                    <a:pt x="108" y="175"/>
                  </a:lnTo>
                  <a:lnTo>
                    <a:pt x="108" y="173"/>
                  </a:lnTo>
                  <a:lnTo>
                    <a:pt x="108" y="171"/>
                  </a:lnTo>
                  <a:lnTo>
                    <a:pt x="108" y="169"/>
                  </a:lnTo>
                  <a:lnTo>
                    <a:pt x="106" y="169"/>
                  </a:lnTo>
                  <a:lnTo>
                    <a:pt x="106" y="167"/>
                  </a:lnTo>
                  <a:lnTo>
                    <a:pt x="106" y="169"/>
                  </a:lnTo>
                  <a:lnTo>
                    <a:pt x="106" y="167"/>
                  </a:lnTo>
                  <a:lnTo>
                    <a:pt x="104" y="167"/>
                  </a:lnTo>
                  <a:lnTo>
                    <a:pt x="106" y="165"/>
                  </a:lnTo>
                  <a:lnTo>
                    <a:pt x="104" y="165"/>
                  </a:lnTo>
                  <a:lnTo>
                    <a:pt x="104" y="163"/>
                  </a:lnTo>
                  <a:lnTo>
                    <a:pt x="104" y="161"/>
                  </a:lnTo>
                  <a:lnTo>
                    <a:pt x="102" y="161"/>
                  </a:lnTo>
                  <a:lnTo>
                    <a:pt x="100" y="161"/>
                  </a:lnTo>
                  <a:lnTo>
                    <a:pt x="100" y="159"/>
                  </a:lnTo>
                  <a:lnTo>
                    <a:pt x="98" y="157"/>
                  </a:lnTo>
                  <a:lnTo>
                    <a:pt x="98" y="159"/>
                  </a:lnTo>
                  <a:lnTo>
                    <a:pt x="96" y="159"/>
                  </a:lnTo>
                  <a:lnTo>
                    <a:pt x="94" y="159"/>
                  </a:lnTo>
                  <a:lnTo>
                    <a:pt x="96" y="159"/>
                  </a:lnTo>
                  <a:lnTo>
                    <a:pt x="96" y="157"/>
                  </a:lnTo>
                  <a:lnTo>
                    <a:pt x="94" y="157"/>
                  </a:lnTo>
                  <a:lnTo>
                    <a:pt x="96" y="157"/>
                  </a:lnTo>
                  <a:lnTo>
                    <a:pt x="94" y="157"/>
                  </a:lnTo>
                  <a:lnTo>
                    <a:pt x="94" y="155"/>
                  </a:lnTo>
                  <a:lnTo>
                    <a:pt x="94" y="157"/>
                  </a:lnTo>
                  <a:lnTo>
                    <a:pt x="94" y="155"/>
                  </a:lnTo>
                  <a:lnTo>
                    <a:pt x="92" y="155"/>
                  </a:lnTo>
                  <a:lnTo>
                    <a:pt x="92" y="153"/>
                  </a:lnTo>
                  <a:lnTo>
                    <a:pt x="90" y="153"/>
                  </a:lnTo>
                  <a:lnTo>
                    <a:pt x="88" y="153"/>
                  </a:lnTo>
                  <a:lnTo>
                    <a:pt x="88" y="151"/>
                  </a:lnTo>
                  <a:lnTo>
                    <a:pt x="88" y="151"/>
                  </a:lnTo>
                  <a:lnTo>
                    <a:pt x="88" y="149"/>
                  </a:lnTo>
                  <a:lnTo>
                    <a:pt x="86" y="149"/>
                  </a:lnTo>
                  <a:lnTo>
                    <a:pt x="86" y="149"/>
                  </a:lnTo>
                  <a:lnTo>
                    <a:pt x="86" y="149"/>
                  </a:lnTo>
                  <a:lnTo>
                    <a:pt x="86" y="149"/>
                  </a:lnTo>
                  <a:lnTo>
                    <a:pt x="86" y="147"/>
                  </a:lnTo>
                  <a:lnTo>
                    <a:pt x="84" y="149"/>
                  </a:lnTo>
                  <a:lnTo>
                    <a:pt x="84" y="147"/>
                  </a:lnTo>
                  <a:lnTo>
                    <a:pt x="82" y="145"/>
                  </a:lnTo>
                  <a:lnTo>
                    <a:pt x="80" y="145"/>
                  </a:lnTo>
                  <a:lnTo>
                    <a:pt x="78" y="145"/>
                  </a:lnTo>
                  <a:lnTo>
                    <a:pt x="76" y="145"/>
                  </a:lnTo>
                  <a:lnTo>
                    <a:pt x="74" y="145"/>
                  </a:lnTo>
                  <a:lnTo>
                    <a:pt x="74" y="143"/>
                  </a:lnTo>
                  <a:lnTo>
                    <a:pt x="72" y="143"/>
                  </a:lnTo>
                  <a:lnTo>
                    <a:pt x="74" y="143"/>
                  </a:lnTo>
                  <a:lnTo>
                    <a:pt x="72" y="143"/>
                  </a:lnTo>
                  <a:lnTo>
                    <a:pt x="70" y="143"/>
                  </a:lnTo>
                  <a:lnTo>
                    <a:pt x="70" y="141"/>
                  </a:lnTo>
                  <a:lnTo>
                    <a:pt x="70" y="143"/>
                  </a:lnTo>
                  <a:lnTo>
                    <a:pt x="68" y="143"/>
                  </a:lnTo>
                  <a:lnTo>
                    <a:pt x="66" y="143"/>
                  </a:lnTo>
                  <a:lnTo>
                    <a:pt x="66" y="141"/>
                  </a:lnTo>
                  <a:lnTo>
                    <a:pt x="64" y="141"/>
                  </a:lnTo>
                  <a:lnTo>
                    <a:pt x="62" y="141"/>
                  </a:lnTo>
                  <a:lnTo>
                    <a:pt x="62" y="143"/>
                  </a:lnTo>
                  <a:lnTo>
                    <a:pt x="60" y="141"/>
                  </a:lnTo>
                  <a:lnTo>
                    <a:pt x="60" y="143"/>
                  </a:lnTo>
                  <a:lnTo>
                    <a:pt x="60" y="145"/>
                  </a:lnTo>
                  <a:lnTo>
                    <a:pt x="60" y="143"/>
                  </a:lnTo>
                  <a:lnTo>
                    <a:pt x="58" y="143"/>
                  </a:lnTo>
                  <a:lnTo>
                    <a:pt x="58" y="145"/>
                  </a:lnTo>
                  <a:lnTo>
                    <a:pt x="58" y="143"/>
                  </a:lnTo>
                  <a:lnTo>
                    <a:pt x="56" y="143"/>
                  </a:lnTo>
                  <a:lnTo>
                    <a:pt x="54" y="143"/>
                  </a:lnTo>
                  <a:lnTo>
                    <a:pt x="54" y="141"/>
                  </a:lnTo>
                  <a:lnTo>
                    <a:pt x="52" y="141"/>
                  </a:lnTo>
                  <a:lnTo>
                    <a:pt x="52" y="139"/>
                  </a:lnTo>
                  <a:lnTo>
                    <a:pt x="52" y="137"/>
                  </a:lnTo>
                  <a:lnTo>
                    <a:pt x="50" y="137"/>
                  </a:lnTo>
                  <a:lnTo>
                    <a:pt x="52" y="137"/>
                  </a:lnTo>
                  <a:lnTo>
                    <a:pt x="50" y="137"/>
                  </a:lnTo>
                  <a:lnTo>
                    <a:pt x="50" y="135"/>
                  </a:lnTo>
                  <a:lnTo>
                    <a:pt x="48" y="135"/>
                  </a:lnTo>
                  <a:lnTo>
                    <a:pt x="46" y="135"/>
                  </a:lnTo>
                  <a:lnTo>
                    <a:pt x="46" y="133"/>
                  </a:lnTo>
                  <a:lnTo>
                    <a:pt x="44" y="133"/>
                  </a:lnTo>
                  <a:lnTo>
                    <a:pt x="42" y="133"/>
                  </a:lnTo>
                  <a:lnTo>
                    <a:pt x="42" y="131"/>
                  </a:lnTo>
                  <a:lnTo>
                    <a:pt x="42" y="129"/>
                  </a:lnTo>
                  <a:lnTo>
                    <a:pt x="42" y="127"/>
                  </a:lnTo>
                  <a:lnTo>
                    <a:pt x="40" y="129"/>
                  </a:lnTo>
                  <a:lnTo>
                    <a:pt x="40" y="127"/>
                  </a:lnTo>
                  <a:lnTo>
                    <a:pt x="40" y="125"/>
                  </a:lnTo>
                  <a:lnTo>
                    <a:pt x="40" y="125"/>
                  </a:lnTo>
                  <a:lnTo>
                    <a:pt x="38" y="125"/>
                  </a:lnTo>
                  <a:lnTo>
                    <a:pt x="36" y="125"/>
                  </a:lnTo>
                  <a:lnTo>
                    <a:pt x="36" y="123"/>
                  </a:lnTo>
                  <a:lnTo>
                    <a:pt x="34" y="125"/>
                  </a:lnTo>
                  <a:lnTo>
                    <a:pt x="34" y="123"/>
                  </a:lnTo>
                  <a:lnTo>
                    <a:pt x="34" y="121"/>
                  </a:lnTo>
                  <a:lnTo>
                    <a:pt x="34" y="119"/>
                  </a:lnTo>
                  <a:lnTo>
                    <a:pt x="32" y="119"/>
                  </a:lnTo>
                  <a:lnTo>
                    <a:pt x="30" y="119"/>
                  </a:lnTo>
                  <a:lnTo>
                    <a:pt x="30" y="121"/>
                  </a:lnTo>
                  <a:lnTo>
                    <a:pt x="28" y="121"/>
                  </a:lnTo>
                  <a:lnTo>
                    <a:pt x="26" y="121"/>
                  </a:lnTo>
                  <a:lnTo>
                    <a:pt x="26" y="123"/>
                  </a:lnTo>
                  <a:lnTo>
                    <a:pt x="24" y="123"/>
                  </a:lnTo>
                  <a:lnTo>
                    <a:pt x="22" y="125"/>
                  </a:lnTo>
                  <a:lnTo>
                    <a:pt x="20" y="125"/>
                  </a:lnTo>
                  <a:lnTo>
                    <a:pt x="18" y="125"/>
                  </a:lnTo>
                  <a:lnTo>
                    <a:pt x="18" y="127"/>
                  </a:lnTo>
                  <a:lnTo>
                    <a:pt x="18" y="125"/>
                  </a:lnTo>
                  <a:lnTo>
                    <a:pt x="16" y="125"/>
                  </a:lnTo>
                  <a:lnTo>
                    <a:pt x="16" y="127"/>
                  </a:lnTo>
                  <a:lnTo>
                    <a:pt x="14" y="127"/>
                  </a:lnTo>
                  <a:lnTo>
                    <a:pt x="14" y="129"/>
                  </a:lnTo>
                  <a:lnTo>
                    <a:pt x="14" y="131"/>
                  </a:lnTo>
                  <a:lnTo>
                    <a:pt x="14" y="129"/>
                  </a:lnTo>
                  <a:lnTo>
                    <a:pt x="12" y="129"/>
                  </a:lnTo>
                  <a:lnTo>
                    <a:pt x="12" y="131"/>
                  </a:lnTo>
                  <a:lnTo>
                    <a:pt x="14" y="133"/>
                  </a:lnTo>
                  <a:lnTo>
                    <a:pt x="12" y="133"/>
                  </a:lnTo>
                  <a:lnTo>
                    <a:pt x="12" y="135"/>
                  </a:lnTo>
                  <a:lnTo>
                    <a:pt x="10" y="135"/>
                  </a:lnTo>
                  <a:lnTo>
                    <a:pt x="10" y="137"/>
                  </a:lnTo>
                  <a:lnTo>
                    <a:pt x="8" y="137"/>
                  </a:lnTo>
                  <a:lnTo>
                    <a:pt x="8" y="135"/>
                  </a:lnTo>
                  <a:lnTo>
                    <a:pt x="8" y="137"/>
                  </a:lnTo>
                  <a:lnTo>
                    <a:pt x="6" y="137"/>
                  </a:lnTo>
                  <a:lnTo>
                    <a:pt x="4" y="139"/>
                  </a:lnTo>
                  <a:lnTo>
                    <a:pt x="4" y="137"/>
                  </a:lnTo>
                  <a:lnTo>
                    <a:pt x="4" y="135"/>
                  </a:lnTo>
                  <a:lnTo>
                    <a:pt x="4" y="133"/>
                  </a:lnTo>
                  <a:lnTo>
                    <a:pt x="2" y="133"/>
                  </a:lnTo>
                  <a:lnTo>
                    <a:pt x="0" y="133"/>
                  </a:lnTo>
                  <a:lnTo>
                    <a:pt x="0" y="131"/>
                  </a:lnTo>
                  <a:lnTo>
                    <a:pt x="0" y="121"/>
                  </a:lnTo>
                  <a:lnTo>
                    <a:pt x="0" y="119"/>
                  </a:lnTo>
                  <a:lnTo>
                    <a:pt x="0" y="117"/>
                  </a:lnTo>
                  <a:lnTo>
                    <a:pt x="0" y="113"/>
                  </a:lnTo>
                  <a:lnTo>
                    <a:pt x="0" y="109"/>
                  </a:lnTo>
                  <a:lnTo>
                    <a:pt x="0" y="107"/>
                  </a:lnTo>
                  <a:lnTo>
                    <a:pt x="0" y="105"/>
                  </a:lnTo>
                  <a:lnTo>
                    <a:pt x="0" y="101"/>
                  </a:lnTo>
                  <a:lnTo>
                    <a:pt x="0" y="96"/>
                  </a:lnTo>
                  <a:lnTo>
                    <a:pt x="0" y="94"/>
                  </a:lnTo>
                  <a:lnTo>
                    <a:pt x="0" y="84"/>
                  </a:lnTo>
                  <a:lnTo>
                    <a:pt x="0" y="82"/>
                  </a:lnTo>
                  <a:lnTo>
                    <a:pt x="0" y="80"/>
                  </a:lnTo>
                  <a:lnTo>
                    <a:pt x="0" y="76"/>
                  </a:lnTo>
                  <a:lnTo>
                    <a:pt x="0" y="74"/>
                  </a:lnTo>
                  <a:lnTo>
                    <a:pt x="0" y="72"/>
                  </a:lnTo>
                  <a:lnTo>
                    <a:pt x="0" y="70"/>
                  </a:lnTo>
                  <a:lnTo>
                    <a:pt x="0" y="68"/>
                  </a:lnTo>
                  <a:lnTo>
                    <a:pt x="0" y="66"/>
                  </a:lnTo>
                  <a:lnTo>
                    <a:pt x="0" y="64"/>
                  </a:lnTo>
                  <a:lnTo>
                    <a:pt x="0" y="62"/>
                  </a:lnTo>
                  <a:lnTo>
                    <a:pt x="0" y="60"/>
                  </a:lnTo>
                  <a:lnTo>
                    <a:pt x="0" y="58"/>
                  </a:lnTo>
                  <a:lnTo>
                    <a:pt x="0" y="56"/>
                  </a:lnTo>
                  <a:lnTo>
                    <a:pt x="0" y="54"/>
                  </a:lnTo>
                  <a:lnTo>
                    <a:pt x="0" y="52"/>
                  </a:lnTo>
                  <a:lnTo>
                    <a:pt x="0" y="50"/>
                  </a:lnTo>
                  <a:lnTo>
                    <a:pt x="0" y="48"/>
                  </a:lnTo>
                  <a:lnTo>
                    <a:pt x="0" y="44"/>
                  </a:lnTo>
                  <a:lnTo>
                    <a:pt x="0" y="42"/>
                  </a:lnTo>
                  <a:lnTo>
                    <a:pt x="0" y="40"/>
                  </a:lnTo>
                  <a:lnTo>
                    <a:pt x="0" y="38"/>
                  </a:lnTo>
                  <a:lnTo>
                    <a:pt x="0" y="36"/>
                  </a:lnTo>
                  <a:lnTo>
                    <a:pt x="0" y="34"/>
                  </a:lnTo>
                  <a:lnTo>
                    <a:pt x="0" y="32"/>
                  </a:lnTo>
                  <a:lnTo>
                    <a:pt x="0" y="26"/>
                  </a:lnTo>
                  <a:lnTo>
                    <a:pt x="0" y="18"/>
                  </a:lnTo>
                  <a:lnTo>
                    <a:pt x="0" y="8"/>
                  </a:lnTo>
                  <a:lnTo>
                    <a:pt x="0" y="4"/>
                  </a:lnTo>
                  <a:lnTo>
                    <a:pt x="0" y="0"/>
                  </a:lnTo>
                  <a:lnTo>
                    <a:pt x="2" y="0"/>
                  </a:lnTo>
                  <a:lnTo>
                    <a:pt x="6" y="0"/>
                  </a:lnTo>
                  <a:lnTo>
                    <a:pt x="8" y="0"/>
                  </a:lnTo>
                  <a:lnTo>
                    <a:pt x="14" y="0"/>
                  </a:lnTo>
                  <a:lnTo>
                    <a:pt x="18" y="0"/>
                  </a:lnTo>
                  <a:lnTo>
                    <a:pt x="22" y="0"/>
                  </a:lnTo>
                  <a:lnTo>
                    <a:pt x="26" y="0"/>
                  </a:lnTo>
                  <a:lnTo>
                    <a:pt x="30" y="0"/>
                  </a:lnTo>
                  <a:lnTo>
                    <a:pt x="42" y="0"/>
                  </a:lnTo>
                  <a:lnTo>
                    <a:pt x="44" y="0"/>
                  </a:lnTo>
                  <a:lnTo>
                    <a:pt x="46" y="0"/>
                  </a:lnTo>
                  <a:lnTo>
                    <a:pt x="50" y="0"/>
                  </a:lnTo>
                  <a:lnTo>
                    <a:pt x="5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1" name="Freeform 53"/>
            <p:cNvSpPr>
              <a:spLocks/>
            </p:cNvSpPr>
            <p:nvPr/>
          </p:nvSpPr>
          <p:spPr bwMode="auto">
            <a:xfrm>
              <a:off x="4402138" y="3049588"/>
              <a:ext cx="714375" cy="466725"/>
            </a:xfrm>
            <a:custGeom>
              <a:avLst/>
              <a:gdLst>
                <a:gd name="T0" fmla="*/ 60 w 450"/>
                <a:gd name="T1" fmla="*/ 2 h 294"/>
                <a:gd name="T2" fmla="*/ 96 w 450"/>
                <a:gd name="T3" fmla="*/ 2 h 294"/>
                <a:gd name="T4" fmla="*/ 138 w 450"/>
                <a:gd name="T5" fmla="*/ 2 h 294"/>
                <a:gd name="T6" fmla="*/ 188 w 450"/>
                <a:gd name="T7" fmla="*/ 4 h 294"/>
                <a:gd name="T8" fmla="*/ 266 w 450"/>
                <a:gd name="T9" fmla="*/ 4 h 294"/>
                <a:gd name="T10" fmla="*/ 306 w 450"/>
                <a:gd name="T11" fmla="*/ 4 h 294"/>
                <a:gd name="T12" fmla="*/ 334 w 450"/>
                <a:gd name="T13" fmla="*/ 4 h 294"/>
                <a:gd name="T14" fmla="*/ 382 w 450"/>
                <a:gd name="T15" fmla="*/ 4 h 294"/>
                <a:gd name="T16" fmla="*/ 444 w 450"/>
                <a:gd name="T17" fmla="*/ 2 h 294"/>
                <a:gd name="T18" fmla="*/ 450 w 450"/>
                <a:gd name="T19" fmla="*/ 50 h 294"/>
                <a:gd name="T20" fmla="*/ 450 w 450"/>
                <a:gd name="T21" fmla="*/ 110 h 294"/>
                <a:gd name="T22" fmla="*/ 450 w 450"/>
                <a:gd name="T23" fmla="*/ 160 h 294"/>
                <a:gd name="T24" fmla="*/ 450 w 450"/>
                <a:gd name="T25" fmla="*/ 196 h 294"/>
                <a:gd name="T26" fmla="*/ 450 w 450"/>
                <a:gd name="T27" fmla="*/ 240 h 294"/>
                <a:gd name="T28" fmla="*/ 450 w 450"/>
                <a:gd name="T29" fmla="*/ 270 h 294"/>
                <a:gd name="T30" fmla="*/ 448 w 450"/>
                <a:gd name="T31" fmla="*/ 294 h 294"/>
                <a:gd name="T32" fmla="*/ 418 w 450"/>
                <a:gd name="T33" fmla="*/ 294 h 294"/>
                <a:gd name="T34" fmla="*/ 376 w 450"/>
                <a:gd name="T35" fmla="*/ 294 h 294"/>
                <a:gd name="T36" fmla="*/ 330 w 450"/>
                <a:gd name="T37" fmla="*/ 294 h 294"/>
                <a:gd name="T38" fmla="*/ 298 w 450"/>
                <a:gd name="T39" fmla="*/ 294 h 294"/>
                <a:gd name="T40" fmla="*/ 268 w 450"/>
                <a:gd name="T41" fmla="*/ 294 h 294"/>
                <a:gd name="T42" fmla="*/ 242 w 450"/>
                <a:gd name="T43" fmla="*/ 294 h 294"/>
                <a:gd name="T44" fmla="*/ 210 w 450"/>
                <a:gd name="T45" fmla="*/ 294 h 294"/>
                <a:gd name="T46" fmla="*/ 206 w 450"/>
                <a:gd name="T47" fmla="*/ 286 h 294"/>
                <a:gd name="T48" fmla="*/ 216 w 450"/>
                <a:gd name="T49" fmla="*/ 276 h 294"/>
                <a:gd name="T50" fmla="*/ 232 w 450"/>
                <a:gd name="T51" fmla="*/ 274 h 294"/>
                <a:gd name="T52" fmla="*/ 222 w 450"/>
                <a:gd name="T53" fmla="*/ 266 h 294"/>
                <a:gd name="T54" fmla="*/ 216 w 450"/>
                <a:gd name="T55" fmla="*/ 252 h 294"/>
                <a:gd name="T56" fmla="*/ 208 w 450"/>
                <a:gd name="T57" fmla="*/ 244 h 294"/>
                <a:gd name="T58" fmla="*/ 208 w 450"/>
                <a:gd name="T59" fmla="*/ 230 h 294"/>
                <a:gd name="T60" fmla="*/ 214 w 450"/>
                <a:gd name="T61" fmla="*/ 232 h 294"/>
                <a:gd name="T62" fmla="*/ 220 w 450"/>
                <a:gd name="T63" fmla="*/ 220 h 294"/>
                <a:gd name="T64" fmla="*/ 226 w 450"/>
                <a:gd name="T65" fmla="*/ 208 h 294"/>
                <a:gd name="T66" fmla="*/ 234 w 450"/>
                <a:gd name="T67" fmla="*/ 194 h 294"/>
                <a:gd name="T68" fmla="*/ 232 w 450"/>
                <a:gd name="T69" fmla="*/ 180 h 294"/>
                <a:gd name="T70" fmla="*/ 228 w 450"/>
                <a:gd name="T71" fmla="*/ 168 h 294"/>
                <a:gd name="T72" fmla="*/ 214 w 450"/>
                <a:gd name="T73" fmla="*/ 160 h 294"/>
                <a:gd name="T74" fmla="*/ 198 w 450"/>
                <a:gd name="T75" fmla="*/ 160 h 294"/>
                <a:gd name="T76" fmla="*/ 190 w 450"/>
                <a:gd name="T77" fmla="*/ 148 h 294"/>
                <a:gd name="T78" fmla="*/ 184 w 450"/>
                <a:gd name="T79" fmla="*/ 132 h 294"/>
                <a:gd name="T80" fmla="*/ 174 w 450"/>
                <a:gd name="T81" fmla="*/ 122 h 294"/>
                <a:gd name="T82" fmla="*/ 176 w 450"/>
                <a:gd name="T83" fmla="*/ 106 h 294"/>
                <a:gd name="T84" fmla="*/ 170 w 450"/>
                <a:gd name="T85" fmla="*/ 94 h 294"/>
                <a:gd name="T86" fmla="*/ 166 w 450"/>
                <a:gd name="T87" fmla="*/ 82 h 294"/>
                <a:gd name="T88" fmla="*/ 160 w 450"/>
                <a:gd name="T89" fmla="*/ 72 h 294"/>
                <a:gd name="T90" fmla="*/ 154 w 450"/>
                <a:gd name="T91" fmla="*/ 60 h 294"/>
                <a:gd name="T92" fmla="*/ 144 w 450"/>
                <a:gd name="T93" fmla="*/ 48 h 294"/>
                <a:gd name="T94" fmla="*/ 132 w 450"/>
                <a:gd name="T95" fmla="*/ 42 h 294"/>
                <a:gd name="T96" fmla="*/ 120 w 450"/>
                <a:gd name="T97" fmla="*/ 40 h 294"/>
                <a:gd name="T98" fmla="*/ 112 w 450"/>
                <a:gd name="T99" fmla="*/ 34 h 294"/>
                <a:gd name="T100" fmla="*/ 102 w 450"/>
                <a:gd name="T101" fmla="*/ 36 h 294"/>
                <a:gd name="T102" fmla="*/ 86 w 450"/>
                <a:gd name="T103" fmla="*/ 36 h 294"/>
                <a:gd name="T104" fmla="*/ 76 w 450"/>
                <a:gd name="T105" fmla="*/ 32 h 294"/>
                <a:gd name="T106" fmla="*/ 64 w 450"/>
                <a:gd name="T107" fmla="*/ 28 h 294"/>
                <a:gd name="T108" fmla="*/ 62 w 450"/>
                <a:gd name="T109" fmla="*/ 26 h 294"/>
                <a:gd name="T110" fmla="*/ 48 w 450"/>
                <a:gd name="T111" fmla="*/ 20 h 294"/>
                <a:gd name="T112" fmla="*/ 34 w 450"/>
                <a:gd name="T113" fmla="*/ 22 h 294"/>
                <a:gd name="T114" fmla="*/ 22 w 450"/>
                <a:gd name="T115" fmla="*/ 14 h 294"/>
                <a:gd name="T116" fmla="*/ 12 w 450"/>
                <a:gd name="T117" fmla="*/ 6 h 294"/>
                <a:gd name="T118" fmla="*/ 6 w 450"/>
                <a:gd name="T11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294">
                  <a:moveTo>
                    <a:pt x="16" y="2"/>
                  </a:moveTo>
                  <a:lnTo>
                    <a:pt x="22" y="2"/>
                  </a:lnTo>
                  <a:lnTo>
                    <a:pt x="26" y="2"/>
                  </a:lnTo>
                  <a:lnTo>
                    <a:pt x="28" y="2"/>
                  </a:lnTo>
                  <a:lnTo>
                    <a:pt x="32" y="2"/>
                  </a:lnTo>
                  <a:lnTo>
                    <a:pt x="34" y="2"/>
                  </a:lnTo>
                  <a:lnTo>
                    <a:pt x="38" y="2"/>
                  </a:lnTo>
                  <a:lnTo>
                    <a:pt x="42" y="2"/>
                  </a:lnTo>
                  <a:lnTo>
                    <a:pt x="44" y="2"/>
                  </a:lnTo>
                  <a:lnTo>
                    <a:pt x="56" y="2"/>
                  </a:lnTo>
                  <a:lnTo>
                    <a:pt x="60" y="2"/>
                  </a:lnTo>
                  <a:lnTo>
                    <a:pt x="62" y="2"/>
                  </a:lnTo>
                  <a:lnTo>
                    <a:pt x="64" y="2"/>
                  </a:lnTo>
                  <a:lnTo>
                    <a:pt x="64" y="2"/>
                  </a:lnTo>
                  <a:lnTo>
                    <a:pt x="68" y="2"/>
                  </a:lnTo>
                  <a:lnTo>
                    <a:pt x="70" y="2"/>
                  </a:lnTo>
                  <a:lnTo>
                    <a:pt x="74" y="2"/>
                  </a:lnTo>
                  <a:lnTo>
                    <a:pt x="76" y="2"/>
                  </a:lnTo>
                  <a:lnTo>
                    <a:pt x="80" y="2"/>
                  </a:lnTo>
                  <a:lnTo>
                    <a:pt x="84" y="2"/>
                  </a:lnTo>
                  <a:lnTo>
                    <a:pt x="86" y="2"/>
                  </a:lnTo>
                  <a:lnTo>
                    <a:pt x="96" y="2"/>
                  </a:lnTo>
                  <a:lnTo>
                    <a:pt x="98" y="2"/>
                  </a:lnTo>
                  <a:lnTo>
                    <a:pt x="104" y="2"/>
                  </a:lnTo>
                  <a:lnTo>
                    <a:pt x="110" y="2"/>
                  </a:lnTo>
                  <a:lnTo>
                    <a:pt x="114" y="2"/>
                  </a:lnTo>
                  <a:lnTo>
                    <a:pt x="116" y="2"/>
                  </a:lnTo>
                  <a:lnTo>
                    <a:pt x="120" y="2"/>
                  </a:lnTo>
                  <a:lnTo>
                    <a:pt x="122" y="2"/>
                  </a:lnTo>
                  <a:lnTo>
                    <a:pt x="126" y="2"/>
                  </a:lnTo>
                  <a:lnTo>
                    <a:pt x="128" y="2"/>
                  </a:lnTo>
                  <a:lnTo>
                    <a:pt x="136" y="2"/>
                  </a:lnTo>
                  <a:lnTo>
                    <a:pt x="138" y="2"/>
                  </a:lnTo>
                  <a:lnTo>
                    <a:pt x="148" y="2"/>
                  </a:lnTo>
                  <a:lnTo>
                    <a:pt x="150" y="4"/>
                  </a:lnTo>
                  <a:lnTo>
                    <a:pt x="152" y="4"/>
                  </a:lnTo>
                  <a:lnTo>
                    <a:pt x="154" y="4"/>
                  </a:lnTo>
                  <a:lnTo>
                    <a:pt x="166" y="4"/>
                  </a:lnTo>
                  <a:lnTo>
                    <a:pt x="168" y="4"/>
                  </a:lnTo>
                  <a:lnTo>
                    <a:pt x="176" y="4"/>
                  </a:lnTo>
                  <a:lnTo>
                    <a:pt x="178" y="4"/>
                  </a:lnTo>
                  <a:lnTo>
                    <a:pt x="180" y="4"/>
                  </a:lnTo>
                  <a:lnTo>
                    <a:pt x="184" y="4"/>
                  </a:lnTo>
                  <a:lnTo>
                    <a:pt x="188" y="4"/>
                  </a:lnTo>
                  <a:lnTo>
                    <a:pt x="194" y="4"/>
                  </a:lnTo>
                  <a:lnTo>
                    <a:pt x="202" y="4"/>
                  </a:lnTo>
                  <a:lnTo>
                    <a:pt x="204" y="4"/>
                  </a:lnTo>
                  <a:lnTo>
                    <a:pt x="212" y="4"/>
                  </a:lnTo>
                  <a:lnTo>
                    <a:pt x="216" y="4"/>
                  </a:lnTo>
                  <a:lnTo>
                    <a:pt x="222" y="4"/>
                  </a:lnTo>
                  <a:lnTo>
                    <a:pt x="232" y="4"/>
                  </a:lnTo>
                  <a:lnTo>
                    <a:pt x="242" y="4"/>
                  </a:lnTo>
                  <a:lnTo>
                    <a:pt x="244" y="4"/>
                  </a:lnTo>
                  <a:lnTo>
                    <a:pt x="258" y="4"/>
                  </a:lnTo>
                  <a:lnTo>
                    <a:pt x="266" y="4"/>
                  </a:lnTo>
                  <a:lnTo>
                    <a:pt x="270" y="4"/>
                  </a:lnTo>
                  <a:lnTo>
                    <a:pt x="280" y="4"/>
                  </a:lnTo>
                  <a:lnTo>
                    <a:pt x="286" y="4"/>
                  </a:lnTo>
                  <a:lnTo>
                    <a:pt x="292" y="4"/>
                  </a:lnTo>
                  <a:lnTo>
                    <a:pt x="294" y="4"/>
                  </a:lnTo>
                  <a:lnTo>
                    <a:pt x="296" y="4"/>
                  </a:lnTo>
                  <a:lnTo>
                    <a:pt x="298" y="4"/>
                  </a:lnTo>
                  <a:lnTo>
                    <a:pt x="302" y="4"/>
                  </a:lnTo>
                  <a:lnTo>
                    <a:pt x="304" y="4"/>
                  </a:lnTo>
                  <a:lnTo>
                    <a:pt x="306" y="4"/>
                  </a:lnTo>
                  <a:lnTo>
                    <a:pt x="306" y="4"/>
                  </a:lnTo>
                  <a:lnTo>
                    <a:pt x="308" y="4"/>
                  </a:lnTo>
                  <a:lnTo>
                    <a:pt x="310" y="4"/>
                  </a:lnTo>
                  <a:lnTo>
                    <a:pt x="312" y="4"/>
                  </a:lnTo>
                  <a:lnTo>
                    <a:pt x="314" y="4"/>
                  </a:lnTo>
                  <a:lnTo>
                    <a:pt x="316" y="4"/>
                  </a:lnTo>
                  <a:lnTo>
                    <a:pt x="320" y="4"/>
                  </a:lnTo>
                  <a:lnTo>
                    <a:pt x="322" y="4"/>
                  </a:lnTo>
                  <a:lnTo>
                    <a:pt x="324" y="4"/>
                  </a:lnTo>
                  <a:lnTo>
                    <a:pt x="326" y="4"/>
                  </a:lnTo>
                  <a:lnTo>
                    <a:pt x="330" y="4"/>
                  </a:lnTo>
                  <a:lnTo>
                    <a:pt x="334" y="4"/>
                  </a:lnTo>
                  <a:lnTo>
                    <a:pt x="342" y="4"/>
                  </a:lnTo>
                  <a:lnTo>
                    <a:pt x="350" y="4"/>
                  </a:lnTo>
                  <a:lnTo>
                    <a:pt x="352" y="4"/>
                  </a:lnTo>
                  <a:lnTo>
                    <a:pt x="354" y="4"/>
                  </a:lnTo>
                  <a:lnTo>
                    <a:pt x="360" y="4"/>
                  </a:lnTo>
                  <a:lnTo>
                    <a:pt x="364" y="4"/>
                  </a:lnTo>
                  <a:lnTo>
                    <a:pt x="366" y="4"/>
                  </a:lnTo>
                  <a:lnTo>
                    <a:pt x="368" y="4"/>
                  </a:lnTo>
                  <a:lnTo>
                    <a:pt x="374" y="4"/>
                  </a:lnTo>
                  <a:lnTo>
                    <a:pt x="380" y="4"/>
                  </a:lnTo>
                  <a:lnTo>
                    <a:pt x="382" y="4"/>
                  </a:lnTo>
                  <a:lnTo>
                    <a:pt x="384" y="4"/>
                  </a:lnTo>
                  <a:lnTo>
                    <a:pt x="386" y="4"/>
                  </a:lnTo>
                  <a:lnTo>
                    <a:pt x="394" y="4"/>
                  </a:lnTo>
                  <a:lnTo>
                    <a:pt x="400" y="4"/>
                  </a:lnTo>
                  <a:lnTo>
                    <a:pt x="402" y="4"/>
                  </a:lnTo>
                  <a:lnTo>
                    <a:pt x="406" y="4"/>
                  </a:lnTo>
                  <a:lnTo>
                    <a:pt x="418" y="4"/>
                  </a:lnTo>
                  <a:lnTo>
                    <a:pt x="420" y="4"/>
                  </a:lnTo>
                  <a:lnTo>
                    <a:pt x="432" y="2"/>
                  </a:lnTo>
                  <a:lnTo>
                    <a:pt x="440" y="2"/>
                  </a:lnTo>
                  <a:lnTo>
                    <a:pt x="444" y="2"/>
                  </a:lnTo>
                  <a:lnTo>
                    <a:pt x="448" y="2"/>
                  </a:lnTo>
                  <a:lnTo>
                    <a:pt x="450" y="2"/>
                  </a:lnTo>
                  <a:lnTo>
                    <a:pt x="450" y="10"/>
                  </a:lnTo>
                  <a:lnTo>
                    <a:pt x="450" y="16"/>
                  </a:lnTo>
                  <a:lnTo>
                    <a:pt x="450" y="24"/>
                  </a:lnTo>
                  <a:lnTo>
                    <a:pt x="450" y="32"/>
                  </a:lnTo>
                  <a:lnTo>
                    <a:pt x="450" y="34"/>
                  </a:lnTo>
                  <a:lnTo>
                    <a:pt x="450" y="36"/>
                  </a:lnTo>
                  <a:lnTo>
                    <a:pt x="450" y="44"/>
                  </a:lnTo>
                  <a:lnTo>
                    <a:pt x="450" y="48"/>
                  </a:lnTo>
                  <a:lnTo>
                    <a:pt x="450" y="50"/>
                  </a:lnTo>
                  <a:lnTo>
                    <a:pt x="450" y="56"/>
                  </a:lnTo>
                  <a:lnTo>
                    <a:pt x="450" y="60"/>
                  </a:lnTo>
                  <a:lnTo>
                    <a:pt x="450" y="66"/>
                  </a:lnTo>
                  <a:lnTo>
                    <a:pt x="450" y="76"/>
                  </a:lnTo>
                  <a:lnTo>
                    <a:pt x="450" y="80"/>
                  </a:lnTo>
                  <a:lnTo>
                    <a:pt x="450" y="84"/>
                  </a:lnTo>
                  <a:lnTo>
                    <a:pt x="450" y="94"/>
                  </a:lnTo>
                  <a:lnTo>
                    <a:pt x="450" y="96"/>
                  </a:lnTo>
                  <a:lnTo>
                    <a:pt x="450" y="98"/>
                  </a:lnTo>
                  <a:lnTo>
                    <a:pt x="450" y="104"/>
                  </a:lnTo>
                  <a:lnTo>
                    <a:pt x="450" y="110"/>
                  </a:lnTo>
                  <a:lnTo>
                    <a:pt x="450" y="114"/>
                  </a:lnTo>
                  <a:lnTo>
                    <a:pt x="450" y="120"/>
                  </a:lnTo>
                  <a:lnTo>
                    <a:pt x="450" y="126"/>
                  </a:lnTo>
                  <a:lnTo>
                    <a:pt x="450" y="130"/>
                  </a:lnTo>
                  <a:lnTo>
                    <a:pt x="450" y="140"/>
                  </a:lnTo>
                  <a:lnTo>
                    <a:pt x="450" y="148"/>
                  </a:lnTo>
                  <a:lnTo>
                    <a:pt x="450" y="150"/>
                  </a:lnTo>
                  <a:lnTo>
                    <a:pt x="450" y="152"/>
                  </a:lnTo>
                  <a:lnTo>
                    <a:pt x="450" y="156"/>
                  </a:lnTo>
                  <a:lnTo>
                    <a:pt x="450" y="158"/>
                  </a:lnTo>
                  <a:lnTo>
                    <a:pt x="450" y="160"/>
                  </a:lnTo>
                  <a:lnTo>
                    <a:pt x="450" y="162"/>
                  </a:lnTo>
                  <a:lnTo>
                    <a:pt x="450" y="164"/>
                  </a:lnTo>
                  <a:lnTo>
                    <a:pt x="450" y="172"/>
                  </a:lnTo>
                  <a:lnTo>
                    <a:pt x="450" y="176"/>
                  </a:lnTo>
                  <a:lnTo>
                    <a:pt x="450" y="180"/>
                  </a:lnTo>
                  <a:lnTo>
                    <a:pt x="450" y="182"/>
                  </a:lnTo>
                  <a:lnTo>
                    <a:pt x="450" y="184"/>
                  </a:lnTo>
                  <a:lnTo>
                    <a:pt x="450" y="190"/>
                  </a:lnTo>
                  <a:lnTo>
                    <a:pt x="450" y="192"/>
                  </a:lnTo>
                  <a:lnTo>
                    <a:pt x="450" y="194"/>
                  </a:lnTo>
                  <a:lnTo>
                    <a:pt x="450" y="196"/>
                  </a:lnTo>
                  <a:lnTo>
                    <a:pt x="450" y="206"/>
                  </a:lnTo>
                  <a:lnTo>
                    <a:pt x="450" y="214"/>
                  </a:lnTo>
                  <a:lnTo>
                    <a:pt x="450" y="216"/>
                  </a:lnTo>
                  <a:lnTo>
                    <a:pt x="450" y="218"/>
                  </a:lnTo>
                  <a:lnTo>
                    <a:pt x="450" y="220"/>
                  </a:lnTo>
                  <a:lnTo>
                    <a:pt x="450" y="222"/>
                  </a:lnTo>
                  <a:lnTo>
                    <a:pt x="450" y="226"/>
                  </a:lnTo>
                  <a:lnTo>
                    <a:pt x="450" y="232"/>
                  </a:lnTo>
                  <a:lnTo>
                    <a:pt x="450" y="234"/>
                  </a:lnTo>
                  <a:lnTo>
                    <a:pt x="450" y="236"/>
                  </a:lnTo>
                  <a:lnTo>
                    <a:pt x="450" y="240"/>
                  </a:lnTo>
                  <a:lnTo>
                    <a:pt x="450" y="244"/>
                  </a:lnTo>
                  <a:lnTo>
                    <a:pt x="450" y="248"/>
                  </a:lnTo>
                  <a:lnTo>
                    <a:pt x="450" y="252"/>
                  </a:lnTo>
                  <a:lnTo>
                    <a:pt x="450" y="254"/>
                  </a:lnTo>
                  <a:lnTo>
                    <a:pt x="450" y="256"/>
                  </a:lnTo>
                  <a:lnTo>
                    <a:pt x="450" y="258"/>
                  </a:lnTo>
                  <a:lnTo>
                    <a:pt x="450" y="260"/>
                  </a:lnTo>
                  <a:lnTo>
                    <a:pt x="450" y="264"/>
                  </a:lnTo>
                  <a:lnTo>
                    <a:pt x="450" y="266"/>
                  </a:lnTo>
                  <a:lnTo>
                    <a:pt x="450" y="268"/>
                  </a:lnTo>
                  <a:lnTo>
                    <a:pt x="450" y="270"/>
                  </a:lnTo>
                  <a:lnTo>
                    <a:pt x="450" y="272"/>
                  </a:lnTo>
                  <a:lnTo>
                    <a:pt x="450" y="274"/>
                  </a:lnTo>
                  <a:lnTo>
                    <a:pt x="450" y="276"/>
                  </a:lnTo>
                  <a:lnTo>
                    <a:pt x="450" y="276"/>
                  </a:lnTo>
                  <a:lnTo>
                    <a:pt x="450" y="278"/>
                  </a:lnTo>
                  <a:lnTo>
                    <a:pt x="450" y="280"/>
                  </a:lnTo>
                  <a:lnTo>
                    <a:pt x="450" y="282"/>
                  </a:lnTo>
                  <a:lnTo>
                    <a:pt x="450" y="284"/>
                  </a:lnTo>
                  <a:lnTo>
                    <a:pt x="450" y="290"/>
                  </a:lnTo>
                  <a:lnTo>
                    <a:pt x="450" y="294"/>
                  </a:lnTo>
                  <a:lnTo>
                    <a:pt x="448" y="294"/>
                  </a:lnTo>
                  <a:lnTo>
                    <a:pt x="446" y="294"/>
                  </a:lnTo>
                  <a:lnTo>
                    <a:pt x="444" y="294"/>
                  </a:lnTo>
                  <a:lnTo>
                    <a:pt x="440" y="294"/>
                  </a:lnTo>
                  <a:lnTo>
                    <a:pt x="438" y="294"/>
                  </a:lnTo>
                  <a:lnTo>
                    <a:pt x="436" y="294"/>
                  </a:lnTo>
                  <a:lnTo>
                    <a:pt x="434" y="294"/>
                  </a:lnTo>
                  <a:lnTo>
                    <a:pt x="432" y="294"/>
                  </a:lnTo>
                  <a:lnTo>
                    <a:pt x="430" y="294"/>
                  </a:lnTo>
                  <a:lnTo>
                    <a:pt x="428" y="294"/>
                  </a:lnTo>
                  <a:lnTo>
                    <a:pt x="422" y="294"/>
                  </a:lnTo>
                  <a:lnTo>
                    <a:pt x="418" y="294"/>
                  </a:lnTo>
                  <a:lnTo>
                    <a:pt x="416" y="294"/>
                  </a:lnTo>
                  <a:lnTo>
                    <a:pt x="410" y="294"/>
                  </a:lnTo>
                  <a:lnTo>
                    <a:pt x="400" y="294"/>
                  </a:lnTo>
                  <a:lnTo>
                    <a:pt x="398" y="294"/>
                  </a:lnTo>
                  <a:lnTo>
                    <a:pt x="396" y="294"/>
                  </a:lnTo>
                  <a:lnTo>
                    <a:pt x="394" y="294"/>
                  </a:lnTo>
                  <a:lnTo>
                    <a:pt x="390" y="294"/>
                  </a:lnTo>
                  <a:lnTo>
                    <a:pt x="386" y="294"/>
                  </a:lnTo>
                  <a:lnTo>
                    <a:pt x="382" y="294"/>
                  </a:lnTo>
                  <a:lnTo>
                    <a:pt x="378" y="294"/>
                  </a:lnTo>
                  <a:lnTo>
                    <a:pt x="376" y="294"/>
                  </a:lnTo>
                  <a:lnTo>
                    <a:pt x="372" y="294"/>
                  </a:lnTo>
                  <a:lnTo>
                    <a:pt x="370" y="294"/>
                  </a:lnTo>
                  <a:lnTo>
                    <a:pt x="364" y="294"/>
                  </a:lnTo>
                  <a:lnTo>
                    <a:pt x="362" y="294"/>
                  </a:lnTo>
                  <a:lnTo>
                    <a:pt x="360" y="294"/>
                  </a:lnTo>
                  <a:lnTo>
                    <a:pt x="358" y="294"/>
                  </a:lnTo>
                  <a:lnTo>
                    <a:pt x="354" y="294"/>
                  </a:lnTo>
                  <a:lnTo>
                    <a:pt x="350" y="294"/>
                  </a:lnTo>
                  <a:lnTo>
                    <a:pt x="348" y="294"/>
                  </a:lnTo>
                  <a:lnTo>
                    <a:pt x="340" y="294"/>
                  </a:lnTo>
                  <a:lnTo>
                    <a:pt x="330" y="294"/>
                  </a:lnTo>
                  <a:lnTo>
                    <a:pt x="328" y="294"/>
                  </a:lnTo>
                  <a:lnTo>
                    <a:pt x="324" y="294"/>
                  </a:lnTo>
                  <a:lnTo>
                    <a:pt x="322" y="294"/>
                  </a:lnTo>
                  <a:lnTo>
                    <a:pt x="320" y="294"/>
                  </a:lnTo>
                  <a:lnTo>
                    <a:pt x="318" y="294"/>
                  </a:lnTo>
                  <a:lnTo>
                    <a:pt x="316" y="294"/>
                  </a:lnTo>
                  <a:lnTo>
                    <a:pt x="312" y="294"/>
                  </a:lnTo>
                  <a:lnTo>
                    <a:pt x="308" y="294"/>
                  </a:lnTo>
                  <a:lnTo>
                    <a:pt x="306" y="294"/>
                  </a:lnTo>
                  <a:lnTo>
                    <a:pt x="304" y="294"/>
                  </a:lnTo>
                  <a:lnTo>
                    <a:pt x="298" y="294"/>
                  </a:lnTo>
                  <a:lnTo>
                    <a:pt x="296" y="294"/>
                  </a:lnTo>
                  <a:lnTo>
                    <a:pt x="294" y="294"/>
                  </a:lnTo>
                  <a:lnTo>
                    <a:pt x="290" y="294"/>
                  </a:lnTo>
                  <a:lnTo>
                    <a:pt x="288" y="294"/>
                  </a:lnTo>
                  <a:lnTo>
                    <a:pt x="286" y="294"/>
                  </a:lnTo>
                  <a:lnTo>
                    <a:pt x="284" y="294"/>
                  </a:lnTo>
                  <a:lnTo>
                    <a:pt x="280" y="294"/>
                  </a:lnTo>
                  <a:lnTo>
                    <a:pt x="278" y="294"/>
                  </a:lnTo>
                  <a:lnTo>
                    <a:pt x="272" y="294"/>
                  </a:lnTo>
                  <a:lnTo>
                    <a:pt x="270" y="294"/>
                  </a:lnTo>
                  <a:lnTo>
                    <a:pt x="268" y="294"/>
                  </a:lnTo>
                  <a:lnTo>
                    <a:pt x="266" y="294"/>
                  </a:lnTo>
                  <a:lnTo>
                    <a:pt x="264" y="294"/>
                  </a:lnTo>
                  <a:lnTo>
                    <a:pt x="260" y="294"/>
                  </a:lnTo>
                  <a:lnTo>
                    <a:pt x="258" y="294"/>
                  </a:lnTo>
                  <a:lnTo>
                    <a:pt x="254" y="294"/>
                  </a:lnTo>
                  <a:lnTo>
                    <a:pt x="252" y="294"/>
                  </a:lnTo>
                  <a:lnTo>
                    <a:pt x="250" y="294"/>
                  </a:lnTo>
                  <a:lnTo>
                    <a:pt x="248" y="294"/>
                  </a:lnTo>
                  <a:lnTo>
                    <a:pt x="246" y="294"/>
                  </a:lnTo>
                  <a:lnTo>
                    <a:pt x="244" y="294"/>
                  </a:lnTo>
                  <a:lnTo>
                    <a:pt x="242" y="294"/>
                  </a:lnTo>
                  <a:lnTo>
                    <a:pt x="240" y="294"/>
                  </a:lnTo>
                  <a:lnTo>
                    <a:pt x="238" y="294"/>
                  </a:lnTo>
                  <a:lnTo>
                    <a:pt x="236" y="294"/>
                  </a:lnTo>
                  <a:lnTo>
                    <a:pt x="234" y="294"/>
                  </a:lnTo>
                  <a:lnTo>
                    <a:pt x="230" y="294"/>
                  </a:lnTo>
                  <a:lnTo>
                    <a:pt x="226" y="294"/>
                  </a:lnTo>
                  <a:lnTo>
                    <a:pt x="220" y="294"/>
                  </a:lnTo>
                  <a:lnTo>
                    <a:pt x="218" y="294"/>
                  </a:lnTo>
                  <a:lnTo>
                    <a:pt x="216" y="294"/>
                  </a:lnTo>
                  <a:lnTo>
                    <a:pt x="214" y="294"/>
                  </a:lnTo>
                  <a:lnTo>
                    <a:pt x="210" y="294"/>
                  </a:lnTo>
                  <a:lnTo>
                    <a:pt x="208" y="294"/>
                  </a:lnTo>
                  <a:lnTo>
                    <a:pt x="206" y="294"/>
                  </a:lnTo>
                  <a:lnTo>
                    <a:pt x="204" y="294"/>
                  </a:lnTo>
                  <a:lnTo>
                    <a:pt x="202" y="294"/>
                  </a:lnTo>
                  <a:lnTo>
                    <a:pt x="200" y="294"/>
                  </a:lnTo>
                  <a:lnTo>
                    <a:pt x="200" y="292"/>
                  </a:lnTo>
                  <a:lnTo>
                    <a:pt x="202" y="292"/>
                  </a:lnTo>
                  <a:lnTo>
                    <a:pt x="204" y="290"/>
                  </a:lnTo>
                  <a:lnTo>
                    <a:pt x="204" y="288"/>
                  </a:lnTo>
                  <a:lnTo>
                    <a:pt x="206" y="288"/>
                  </a:lnTo>
                  <a:lnTo>
                    <a:pt x="206" y="286"/>
                  </a:lnTo>
                  <a:lnTo>
                    <a:pt x="206" y="284"/>
                  </a:lnTo>
                  <a:lnTo>
                    <a:pt x="206" y="282"/>
                  </a:lnTo>
                  <a:lnTo>
                    <a:pt x="206" y="280"/>
                  </a:lnTo>
                  <a:lnTo>
                    <a:pt x="208" y="280"/>
                  </a:lnTo>
                  <a:lnTo>
                    <a:pt x="210" y="278"/>
                  </a:lnTo>
                  <a:lnTo>
                    <a:pt x="210" y="278"/>
                  </a:lnTo>
                  <a:lnTo>
                    <a:pt x="210" y="276"/>
                  </a:lnTo>
                  <a:lnTo>
                    <a:pt x="212" y="276"/>
                  </a:lnTo>
                  <a:lnTo>
                    <a:pt x="212" y="276"/>
                  </a:lnTo>
                  <a:lnTo>
                    <a:pt x="214" y="276"/>
                  </a:lnTo>
                  <a:lnTo>
                    <a:pt x="216" y="276"/>
                  </a:lnTo>
                  <a:lnTo>
                    <a:pt x="216" y="274"/>
                  </a:lnTo>
                  <a:lnTo>
                    <a:pt x="218" y="274"/>
                  </a:lnTo>
                  <a:lnTo>
                    <a:pt x="220" y="274"/>
                  </a:lnTo>
                  <a:lnTo>
                    <a:pt x="222" y="274"/>
                  </a:lnTo>
                  <a:lnTo>
                    <a:pt x="222" y="276"/>
                  </a:lnTo>
                  <a:lnTo>
                    <a:pt x="224" y="276"/>
                  </a:lnTo>
                  <a:lnTo>
                    <a:pt x="226" y="276"/>
                  </a:lnTo>
                  <a:lnTo>
                    <a:pt x="228" y="276"/>
                  </a:lnTo>
                  <a:lnTo>
                    <a:pt x="230" y="276"/>
                  </a:lnTo>
                  <a:lnTo>
                    <a:pt x="230" y="274"/>
                  </a:lnTo>
                  <a:lnTo>
                    <a:pt x="232" y="274"/>
                  </a:lnTo>
                  <a:lnTo>
                    <a:pt x="232" y="272"/>
                  </a:lnTo>
                  <a:lnTo>
                    <a:pt x="230" y="272"/>
                  </a:lnTo>
                  <a:lnTo>
                    <a:pt x="230" y="270"/>
                  </a:lnTo>
                  <a:lnTo>
                    <a:pt x="232" y="270"/>
                  </a:lnTo>
                  <a:lnTo>
                    <a:pt x="230" y="270"/>
                  </a:lnTo>
                  <a:lnTo>
                    <a:pt x="230" y="268"/>
                  </a:lnTo>
                  <a:lnTo>
                    <a:pt x="228" y="268"/>
                  </a:lnTo>
                  <a:lnTo>
                    <a:pt x="226" y="268"/>
                  </a:lnTo>
                  <a:lnTo>
                    <a:pt x="226" y="266"/>
                  </a:lnTo>
                  <a:lnTo>
                    <a:pt x="224" y="266"/>
                  </a:lnTo>
                  <a:lnTo>
                    <a:pt x="222" y="266"/>
                  </a:lnTo>
                  <a:lnTo>
                    <a:pt x="222" y="264"/>
                  </a:lnTo>
                  <a:lnTo>
                    <a:pt x="220" y="264"/>
                  </a:lnTo>
                  <a:lnTo>
                    <a:pt x="220" y="262"/>
                  </a:lnTo>
                  <a:lnTo>
                    <a:pt x="218" y="262"/>
                  </a:lnTo>
                  <a:lnTo>
                    <a:pt x="218" y="260"/>
                  </a:lnTo>
                  <a:lnTo>
                    <a:pt x="218" y="258"/>
                  </a:lnTo>
                  <a:lnTo>
                    <a:pt x="220" y="258"/>
                  </a:lnTo>
                  <a:lnTo>
                    <a:pt x="220" y="256"/>
                  </a:lnTo>
                  <a:lnTo>
                    <a:pt x="218" y="256"/>
                  </a:lnTo>
                  <a:lnTo>
                    <a:pt x="218" y="254"/>
                  </a:lnTo>
                  <a:lnTo>
                    <a:pt x="216" y="252"/>
                  </a:lnTo>
                  <a:lnTo>
                    <a:pt x="214" y="252"/>
                  </a:lnTo>
                  <a:lnTo>
                    <a:pt x="212" y="252"/>
                  </a:lnTo>
                  <a:lnTo>
                    <a:pt x="210" y="252"/>
                  </a:lnTo>
                  <a:lnTo>
                    <a:pt x="210" y="250"/>
                  </a:lnTo>
                  <a:lnTo>
                    <a:pt x="210" y="250"/>
                  </a:lnTo>
                  <a:lnTo>
                    <a:pt x="208" y="250"/>
                  </a:lnTo>
                  <a:lnTo>
                    <a:pt x="208" y="248"/>
                  </a:lnTo>
                  <a:lnTo>
                    <a:pt x="208" y="246"/>
                  </a:lnTo>
                  <a:lnTo>
                    <a:pt x="206" y="246"/>
                  </a:lnTo>
                  <a:lnTo>
                    <a:pt x="206" y="244"/>
                  </a:lnTo>
                  <a:lnTo>
                    <a:pt x="208" y="244"/>
                  </a:lnTo>
                  <a:lnTo>
                    <a:pt x="208" y="242"/>
                  </a:lnTo>
                  <a:lnTo>
                    <a:pt x="210" y="242"/>
                  </a:lnTo>
                  <a:lnTo>
                    <a:pt x="210" y="240"/>
                  </a:lnTo>
                  <a:lnTo>
                    <a:pt x="210" y="238"/>
                  </a:lnTo>
                  <a:lnTo>
                    <a:pt x="210" y="236"/>
                  </a:lnTo>
                  <a:lnTo>
                    <a:pt x="210" y="234"/>
                  </a:lnTo>
                  <a:lnTo>
                    <a:pt x="212" y="234"/>
                  </a:lnTo>
                  <a:lnTo>
                    <a:pt x="210" y="232"/>
                  </a:lnTo>
                  <a:lnTo>
                    <a:pt x="210" y="232"/>
                  </a:lnTo>
                  <a:lnTo>
                    <a:pt x="210" y="230"/>
                  </a:lnTo>
                  <a:lnTo>
                    <a:pt x="208" y="230"/>
                  </a:lnTo>
                  <a:lnTo>
                    <a:pt x="210" y="230"/>
                  </a:lnTo>
                  <a:lnTo>
                    <a:pt x="210" y="228"/>
                  </a:lnTo>
                  <a:lnTo>
                    <a:pt x="208" y="228"/>
                  </a:lnTo>
                  <a:lnTo>
                    <a:pt x="210" y="228"/>
                  </a:lnTo>
                  <a:lnTo>
                    <a:pt x="210" y="228"/>
                  </a:lnTo>
                  <a:lnTo>
                    <a:pt x="210" y="228"/>
                  </a:lnTo>
                  <a:lnTo>
                    <a:pt x="210" y="228"/>
                  </a:lnTo>
                  <a:lnTo>
                    <a:pt x="212" y="228"/>
                  </a:lnTo>
                  <a:lnTo>
                    <a:pt x="212" y="230"/>
                  </a:lnTo>
                  <a:lnTo>
                    <a:pt x="214" y="230"/>
                  </a:lnTo>
                  <a:lnTo>
                    <a:pt x="214" y="232"/>
                  </a:lnTo>
                  <a:lnTo>
                    <a:pt x="216" y="232"/>
                  </a:lnTo>
                  <a:lnTo>
                    <a:pt x="218" y="232"/>
                  </a:lnTo>
                  <a:lnTo>
                    <a:pt x="218" y="230"/>
                  </a:lnTo>
                  <a:lnTo>
                    <a:pt x="218" y="228"/>
                  </a:lnTo>
                  <a:lnTo>
                    <a:pt x="220" y="228"/>
                  </a:lnTo>
                  <a:lnTo>
                    <a:pt x="220" y="228"/>
                  </a:lnTo>
                  <a:lnTo>
                    <a:pt x="222" y="228"/>
                  </a:lnTo>
                  <a:lnTo>
                    <a:pt x="220" y="226"/>
                  </a:lnTo>
                  <a:lnTo>
                    <a:pt x="220" y="224"/>
                  </a:lnTo>
                  <a:lnTo>
                    <a:pt x="220" y="222"/>
                  </a:lnTo>
                  <a:lnTo>
                    <a:pt x="220" y="220"/>
                  </a:lnTo>
                  <a:lnTo>
                    <a:pt x="222" y="220"/>
                  </a:lnTo>
                  <a:lnTo>
                    <a:pt x="224" y="218"/>
                  </a:lnTo>
                  <a:lnTo>
                    <a:pt x="226" y="218"/>
                  </a:lnTo>
                  <a:lnTo>
                    <a:pt x="226" y="216"/>
                  </a:lnTo>
                  <a:lnTo>
                    <a:pt x="224" y="216"/>
                  </a:lnTo>
                  <a:lnTo>
                    <a:pt x="226" y="216"/>
                  </a:lnTo>
                  <a:lnTo>
                    <a:pt x="224" y="214"/>
                  </a:lnTo>
                  <a:lnTo>
                    <a:pt x="224" y="212"/>
                  </a:lnTo>
                  <a:lnTo>
                    <a:pt x="224" y="210"/>
                  </a:lnTo>
                  <a:lnTo>
                    <a:pt x="224" y="208"/>
                  </a:lnTo>
                  <a:lnTo>
                    <a:pt x="226" y="208"/>
                  </a:lnTo>
                  <a:lnTo>
                    <a:pt x="228" y="208"/>
                  </a:lnTo>
                  <a:lnTo>
                    <a:pt x="228" y="206"/>
                  </a:lnTo>
                  <a:lnTo>
                    <a:pt x="230" y="204"/>
                  </a:lnTo>
                  <a:lnTo>
                    <a:pt x="230" y="202"/>
                  </a:lnTo>
                  <a:lnTo>
                    <a:pt x="232" y="202"/>
                  </a:lnTo>
                  <a:lnTo>
                    <a:pt x="232" y="200"/>
                  </a:lnTo>
                  <a:lnTo>
                    <a:pt x="234" y="198"/>
                  </a:lnTo>
                  <a:lnTo>
                    <a:pt x="234" y="196"/>
                  </a:lnTo>
                  <a:lnTo>
                    <a:pt x="236" y="196"/>
                  </a:lnTo>
                  <a:lnTo>
                    <a:pt x="236" y="194"/>
                  </a:lnTo>
                  <a:lnTo>
                    <a:pt x="234" y="194"/>
                  </a:lnTo>
                  <a:lnTo>
                    <a:pt x="234" y="192"/>
                  </a:lnTo>
                  <a:lnTo>
                    <a:pt x="234" y="190"/>
                  </a:lnTo>
                  <a:lnTo>
                    <a:pt x="232" y="190"/>
                  </a:lnTo>
                  <a:lnTo>
                    <a:pt x="232" y="188"/>
                  </a:lnTo>
                  <a:lnTo>
                    <a:pt x="232" y="186"/>
                  </a:lnTo>
                  <a:lnTo>
                    <a:pt x="230" y="186"/>
                  </a:lnTo>
                  <a:lnTo>
                    <a:pt x="230" y="184"/>
                  </a:lnTo>
                  <a:lnTo>
                    <a:pt x="230" y="182"/>
                  </a:lnTo>
                  <a:lnTo>
                    <a:pt x="230" y="180"/>
                  </a:lnTo>
                  <a:lnTo>
                    <a:pt x="232" y="180"/>
                  </a:lnTo>
                  <a:lnTo>
                    <a:pt x="232" y="180"/>
                  </a:lnTo>
                  <a:lnTo>
                    <a:pt x="230" y="178"/>
                  </a:lnTo>
                  <a:lnTo>
                    <a:pt x="232" y="178"/>
                  </a:lnTo>
                  <a:lnTo>
                    <a:pt x="230" y="176"/>
                  </a:lnTo>
                  <a:lnTo>
                    <a:pt x="232" y="176"/>
                  </a:lnTo>
                  <a:lnTo>
                    <a:pt x="230" y="176"/>
                  </a:lnTo>
                  <a:lnTo>
                    <a:pt x="232" y="174"/>
                  </a:lnTo>
                  <a:lnTo>
                    <a:pt x="232" y="172"/>
                  </a:lnTo>
                  <a:lnTo>
                    <a:pt x="230" y="172"/>
                  </a:lnTo>
                  <a:lnTo>
                    <a:pt x="230" y="170"/>
                  </a:lnTo>
                  <a:lnTo>
                    <a:pt x="228" y="170"/>
                  </a:lnTo>
                  <a:lnTo>
                    <a:pt x="228" y="168"/>
                  </a:lnTo>
                  <a:lnTo>
                    <a:pt x="226" y="166"/>
                  </a:lnTo>
                  <a:lnTo>
                    <a:pt x="224" y="168"/>
                  </a:lnTo>
                  <a:lnTo>
                    <a:pt x="222" y="166"/>
                  </a:lnTo>
                  <a:lnTo>
                    <a:pt x="220" y="166"/>
                  </a:lnTo>
                  <a:lnTo>
                    <a:pt x="220" y="164"/>
                  </a:lnTo>
                  <a:lnTo>
                    <a:pt x="218" y="164"/>
                  </a:lnTo>
                  <a:lnTo>
                    <a:pt x="218" y="162"/>
                  </a:lnTo>
                  <a:lnTo>
                    <a:pt x="218" y="164"/>
                  </a:lnTo>
                  <a:lnTo>
                    <a:pt x="216" y="164"/>
                  </a:lnTo>
                  <a:lnTo>
                    <a:pt x="214" y="162"/>
                  </a:lnTo>
                  <a:lnTo>
                    <a:pt x="214" y="160"/>
                  </a:lnTo>
                  <a:lnTo>
                    <a:pt x="212" y="162"/>
                  </a:lnTo>
                  <a:lnTo>
                    <a:pt x="210" y="162"/>
                  </a:lnTo>
                  <a:lnTo>
                    <a:pt x="210" y="162"/>
                  </a:lnTo>
                  <a:lnTo>
                    <a:pt x="208" y="162"/>
                  </a:lnTo>
                  <a:lnTo>
                    <a:pt x="208" y="160"/>
                  </a:lnTo>
                  <a:lnTo>
                    <a:pt x="206" y="162"/>
                  </a:lnTo>
                  <a:lnTo>
                    <a:pt x="204" y="162"/>
                  </a:lnTo>
                  <a:lnTo>
                    <a:pt x="202" y="162"/>
                  </a:lnTo>
                  <a:lnTo>
                    <a:pt x="202" y="160"/>
                  </a:lnTo>
                  <a:lnTo>
                    <a:pt x="200" y="160"/>
                  </a:lnTo>
                  <a:lnTo>
                    <a:pt x="198" y="160"/>
                  </a:lnTo>
                  <a:lnTo>
                    <a:pt x="200" y="160"/>
                  </a:lnTo>
                  <a:lnTo>
                    <a:pt x="198" y="160"/>
                  </a:lnTo>
                  <a:lnTo>
                    <a:pt x="196" y="160"/>
                  </a:lnTo>
                  <a:lnTo>
                    <a:pt x="196" y="158"/>
                  </a:lnTo>
                  <a:lnTo>
                    <a:pt x="196" y="156"/>
                  </a:lnTo>
                  <a:lnTo>
                    <a:pt x="196" y="154"/>
                  </a:lnTo>
                  <a:lnTo>
                    <a:pt x="194" y="152"/>
                  </a:lnTo>
                  <a:lnTo>
                    <a:pt x="194" y="150"/>
                  </a:lnTo>
                  <a:lnTo>
                    <a:pt x="194" y="148"/>
                  </a:lnTo>
                  <a:lnTo>
                    <a:pt x="192" y="148"/>
                  </a:lnTo>
                  <a:lnTo>
                    <a:pt x="190" y="148"/>
                  </a:lnTo>
                  <a:lnTo>
                    <a:pt x="190" y="146"/>
                  </a:lnTo>
                  <a:lnTo>
                    <a:pt x="188" y="146"/>
                  </a:lnTo>
                  <a:lnTo>
                    <a:pt x="188" y="144"/>
                  </a:lnTo>
                  <a:lnTo>
                    <a:pt x="186" y="144"/>
                  </a:lnTo>
                  <a:lnTo>
                    <a:pt x="184" y="144"/>
                  </a:lnTo>
                  <a:lnTo>
                    <a:pt x="184" y="142"/>
                  </a:lnTo>
                  <a:lnTo>
                    <a:pt x="184" y="140"/>
                  </a:lnTo>
                  <a:lnTo>
                    <a:pt x="184" y="138"/>
                  </a:lnTo>
                  <a:lnTo>
                    <a:pt x="184" y="136"/>
                  </a:lnTo>
                  <a:lnTo>
                    <a:pt x="184" y="134"/>
                  </a:lnTo>
                  <a:lnTo>
                    <a:pt x="184" y="132"/>
                  </a:lnTo>
                  <a:lnTo>
                    <a:pt x="182" y="132"/>
                  </a:lnTo>
                  <a:lnTo>
                    <a:pt x="182" y="132"/>
                  </a:lnTo>
                  <a:lnTo>
                    <a:pt x="182" y="130"/>
                  </a:lnTo>
                  <a:lnTo>
                    <a:pt x="182" y="128"/>
                  </a:lnTo>
                  <a:lnTo>
                    <a:pt x="182" y="126"/>
                  </a:lnTo>
                  <a:lnTo>
                    <a:pt x="180" y="124"/>
                  </a:lnTo>
                  <a:lnTo>
                    <a:pt x="178" y="124"/>
                  </a:lnTo>
                  <a:lnTo>
                    <a:pt x="176" y="124"/>
                  </a:lnTo>
                  <a:lnTo>
                    <a:pt x="176" y="122"/>
                  </a:lnTo>
                  <a:lnTo>
                    <a:pt x="176" y="124"/>
                  </a:lnTo>
                  <a:lnTo>
                    <a:pt x="174" y="122"/>
                  </a:lnTo>
                  <a:lnTo>
                    <a:pt x="174" y="120"/>
                  </a:lnTo>
                  <a:lnTo>
                    <a:pt x="174" y="118"/>
                  </a:lnTo>
                  <a:lnTo>
                    <a:pt x="176" y="118"/>
                  </a:lnTo>
                  <a:lnTo>
                    <a:pt x="176" y="116"/>
                  </a:lnTo>
                  <a:lnTo>
                    <a:pt x="174" y="116"/>
                  </a:lnTo>
                  <a:lnTo>
                    <a:pt x="174" y="114"/>
                  </a:lnTo>
                  <a:lnTo>
                    <a:pt x="174" y="112"/>
                  </a:lnTo>
                  <a:lnTo>
                    <a:pt x="176" y="112"/>
                  </a:lnTo>
                  <a:lnTo>
                    <a:pt x="176" y="110"/>
                  </a:lnTo>
                  <a:lnTo>
                    <a:pt x="176" y="108"/>
                  </a:lnTo>
                  <a:lnTo>
                    <a:pt x="176" y="106"/>
                  </a:lnTo>
                  <a:lnTo>
                    <a:pt x="176" y="104"/>
                  </a:lnTo>
                  <a:lnTo>
                    <a:pt x="176" y="102"/>
                  </a:lnTo>
                  <a:lnTo>
                    <a:pt x="174" y="102"/>
                  </a:lnTo>
                  <a:lnTo>
                    <a:pt x="174" y="100"/>
                  </a:lnTo>
                  <a:lnTo>
                    <a:pt x="174" y="98"/>
                  </a:lnTo>
                  <a:lnTo>
                    <a:pt x="172" y="98"/>
                  </a:lnTo>
                  <a:lnTo>
                    <a:pt x="172" y="96"/>
                  </a:lnTo>
                  <a:lnTo>
                    <a:pt x="170" y="96"/>
                  </a:lnTo>
                  <a:lnTo>
                    <a:pt x="170" y="94"/>
                  </a:lnTo>
                  <a:lnTo>
                    <a:pt x="172" y="94"/>
                  </a:lnTo>
                  <a:lnTo>
                    <a:pt x="170" y="94"/>
                  </a:lnTo>
                  <a:lnTo>
                    <a:pt x="172" y="94"/>
                  </a:lnTo>
                  <a:lnTo>
                    <a:pt x="172" y="92"/>
                  </a:lnTo>
                  <a:lnTo>
                    <a:pt x="172" y="90"/>
                  </a:lnTo>
                  <a:lnTo>
                    <a:pt x="170" y="90"/>
                  </a:lnTo>
                  <a:lnTo>
                    <a:pt x="170" y="88"/>
                  </a:lnTo>
                  <a:lnTo>
                    <a:pt x="170" y="86"/>
                  </a:lnTo>
                  <a:lnTo>
                    <a:pt x="170" y="84"/>
                  </a:lnTo>
                  <a:lnTo>
                    <a:pt x="168" y="84"/>
                  </a:lnTo>
                  <a:lnTo>
                    <a:pt x="168" y="84"/>
                  </a:lnTo>
                  <a:lnTo>
                    <a:pt x="168" y="82"/>
                  </a:lnTo>
                  <a:lnTo>
                    <a:pt x="166" y="82"/>
                  </a:lnTo>
                  <a:lnTo>
                    <a:pt x="166" y="80"/>
                  </a:lnTo>
                  <a:lnTo>
                    <a:pt x="164" y="80"/>
                  </a:lnTo>
                  <a:lnTo>
                    <a:pt x="164" y="78"/>
                  </a:lnTo>
                  <a:lnTo>
                    <a:pt x="164" y="80"/>
                  </a:lnTo>
                  <a:lnTo>
                    <a:pt x="162" y="78"/>
                  </a:lnTo>
                  <a:lnTo>
                    <a:pt x="162" y="78"/>
                  </a:lnTo>
                  <a:lnTo>
                    <a:pt x="160" y="76"/>
                  </a:lnTo>
                  <a:lnTo>
                    <a:pt x="162" y="76"/>
                  </a:lnTo>
                  <a:lnTo>
                    <a:pt x="160" y="76"/>
                  </a:lnTo>
                  <a:lnTo>
                    <a:pt x="158" y="74"/>
                  </a:lnTo>
                  <a:lnTo>
                    <a:pt x="160" y="72"/>
                  </a:lnTo>
                  <a:lnTo>
                    <a:pt x="160" y="70"/>
                  </a:lnTo>
                  <a:lnTo>
                    <a:pt x="162" y="70"/>
                  </a:lnTo>
                  <a:lnTo>
                    <a:pt x="162" y="68"/>
                  </a:lnTo>
                  <a:lnTo>
                    <a:pt x="162" y="66"/>
                  </a:lnTo>
                  <a:lnTo>
                    <a:pt x="162" y="66"/>
                  </a:lnTo>
                  <a:lnTo>
                    <a:pt x="162" y="64"/>
                  </a:lnTo>
                  <a:lnTo>
                    <a:pt x="162" y="62"/>
                  </a:lnTo>
                  <a:lnTo>
                    <a:pt x="160" y="60"/>
                  </a:lnTo>
                  <a:lnTo>
                    <a:pt x="158" y="60"/>
                  </a:lnTo>
                  <a:lnTo>
                    <a:pt x="156" y="60"/>
                  </a:lnTo>
                  <a:lnTo>
                    <a:pt x="154" y="60"/>
                  </a:lnTo>
                  <a:lnTo>
                    <a:pt x="152" y="60"/>
                  </a:lnTo>
                  <a:lnTo>
                    <a:pt x="152" y="58"/>
                  </a:lnTo>
                  <a:lnTo>
                    <a:pt x="150" y="58"/>
                  </a:lnTo>
                  <a:lnTo>
                    <a:pt x="150" y="56"/>
                  </a:lnTo>
                  <a:lnTo>
                    <a:pt x="150" y="54"/>
                  </a:lnTo>
                  <a:lnTo>
                    <a:pt x="148" y="54"/>
                  </a:lnTo>
                  <a:lnTo>
                    <a:pt x="148" y="52"/>
                  </a:lnTo>
                  <a:lnTo>
                    <a:pt x="146" y="52"/>
                  </a:lnTo>
                  <a:lnTo>
                    <a:pt x="144" y="52"/>
                  </a:lnTo>
                  <a:lnTo>
                    <a:pt x="144" y="50"/>
                  </a:lnTo>
                  <a:lnTo>
                    <a:pt x="144" y="48"/>
                  </a:lnTo>
                  <a:lnTo>
                    <a:pt x="142" y="48"/>
                  </a:lnTo>
                  <a:lnTo>
                    <a:pt x="140" y="50"/>
                  </a:lnTo>
                  <a:lnTo>
                    <a:pt x="140" y="48"/>
                  </a:lnTo>
                  <a:lnTo>
                    <a:pt x="138" y="50"/>
                  </a:lnTo>
                  <a:lnTo>
                    <a:pt x="138" y="48"/>
                  </a:lnTo>
                  <a:lnTo>
                    <a:pt x="138" y="46"/>
                  </a:lnTo>
                  <a:lnTo>
                    <a:pt x="136" y="46"/>
                  </a:lnTo>
                  <a:lnTo>
                    <a:pt x="136" y="44"/>
                  </a:lnTo>
                  <a:lnTo>
                    <a:pt x="134" y="44"/>
                  </a:lnTo>
                  <a:lnTo>
                    <a:pt x="134" y="42"/>
                  </a:lnTo>
                  <a:lnTo>
                    <a:pt x="132" y="42"/>
                  </a:lnTo>
                  <a:lnTo>
                    <a:pt x="132" y="40"/>
                  </a:lnTo>
                  <a:lnTo>
                    <a:pt x="130" y="40"/>
                  </a:lnTo>
                  <a:lnTo>
                    <a:pt x="130" y="38"/>
                  </a:lnTo>
                  <a:lnTo>
                    <a:pt x="128" y="38"/>
                  </a:lnTo>
                  <a:lnTo>
                    <a:pt x="126" y="38"/>
                  </a:lnTo>
                  <a:lnTo>
                    <a:pt x="126" y="36"/>
                  </a:lnTo>
                  <a:lnTo>
                    <a:pt x="124" y="36"/>
                  </a:lnTo>
                  <a:lnTo>
                    <a:pt x="124" y="38"/>
                  </a:lnTo>
                  <a:lnTo>
                    <a:pt x="122" y="38"/>
                  </a:lnTo>
                  <a:lnTo>
                    <a:pt x="120" y="38"/>
                  </a:lnTo>
                  <a:lnTo>
                    <a:pt x="120" y="40"/>
                  </a:lnTo>
                  <a:lnTo>
                    <a:pt x="118" y="40"/>
                  </a:lnTo>
                  <a:lnTo>
                    <a:pt x="118" y="38"/>
                  </a:lnTo>
                  <a:lnTo>
                    <a:pt x="116" y="38"/>
                  </a:lnTo>
                  <a:lnTo>
                    <a:pt x="116" y="36"/>
                  </a:lnTo>
                  <a:lnTo>
                    <a:pt x="114" y="36"/>
                  </a:lnTo>
                  <a:lnTo>
                    <a:pt x="114" y="36"/>
                  </a:lnTo>
                  <a:lnTo>
                    <a:pt x="114" y="36"/>
                  </a:lnTo>
                  <a:lnTo>
                    <a:pt x="114" y="34"/>
                  </a:lnTo>
                  <a:lnTo>
                    <a:pt x="114" y="36"/>
                  </a:lnTo>
                  <a:lnTo>
                    <a:pt x="114" y="34"/>
                  </a:lnTo>
                  <a:lnTo>
                    <a:pt x="112" y="34"/>
                  </a:lnTo>
                  <a:lnTo>
                    <a:pt x="110" y="34"/>
                  </a:lnTo>
                  <a:lnTo>
                    <a:pt x="108" y="34"/>
                  </a:lnTo>
                  <a:lnTo>
                    <a:pt x="110" y="34"/>
                  </a:lnTo>
                  <a:lnTo>
                    <a:pt x="108" y="32"/>
                  </a:lnTo>
                  <a:lnTo>
                    <a:pt x="108" y="34"/>
                  </a:lnTo>
                  <a:lnTo>
                    <a:pt x="106" y="34"/>
                  </a:lnTo>
                  <a:lnTo>
                    <a:pt x="106" y="36"/>
                  </a:lnTo>
                  <a:lnTo>
                    <a:pt x="106" y="34"/>
                  </a:lnTo>
                  <a:lnTo>
                    <a:pt x="104" y="36"/>
                  </a:lnTo>
                  <a:lnTo>
                    <a:pt x="102" y="36"/>
                  </a:lnTo>
                  <a:lnTo>
                    <a:pt x="102" y="36"/>
                  </a:lnTo>
                  <a:lnTo>
                    <a:pt x="100" y="36"/>
                  </a:lnTo>
                  <a:lnTo>
                    <a:pt x="98" y="38"/>
                  </a:lnTo>
                  <a:lnTo>
                    <a:pt x="98" y="36"/>
                  </a:lnTo>
                  <a:lnTo>
                    <a:pt x="96" y="36"/>
                  </a:lnTo>
                  <a:lnTo>
                    <a:pt x="94" y="36"/>
                  </a:lnTo>
                  <a:lnTo>
                    <a:pt x="94" y="36"/>
                  </a:lnTo>
                  <a:lnTo>
                    <a:pt x="92" y="36"/>
                  </a:lnTo>
                  <a:lnTo>
                    <a:pt x="90" y="36"/>
                  </a:lnTo>
                  <a:lnTo>
                    <a:pt x="90" y="36"/>
                  </a:lnTo>
                  <a:lnTo>
                    <a:pt x="88" y="36"/>
                  </a:lnTo>
                  <a:lnTo>
                    <a:pt x="86" y="36"/>
                  </a:lnTo>
                  <a:lnTo>
                    <a:pt x="84" y="36"/>
                  </a:lnTo>
                  <a:lnTo>
                    <a:pt x="84" y="34"/>
                  </a:lnTo>
                  <a:lnTo>
                    <a:pt x="82" y="34"/>
                  </a:lnTo>
                  <a:lnTo>
                    <a:pt x="82" y="36"/>
                  </a:lnTo>
                  <a:lnTo>
                    <a:pt x="80" y="36"/>
                  </a:lnTo>
                  <a:lnTo>
                    <a:pt x="78" y="36"/>
                  </a:lnTo>
                  <a:lnTo>
                    <a:pt x="78" y="34"/>
                  </a:lnTo>
                  <a:lnTo>
                    <a:pt x="76" y="34"/>
                  </a:lnTo>
                  <a:lnTo>
                    <a:pt x="78" y="34"/>
                  </a:lnTo>
                  <a:lnTo>
                    <a:pt x="76" y="34"/>
                  </a:lnTo>
                  <a:lnTo>
                    <a:pt x="76" y="32"/>
                  </a:lnTo>
                  <a:lnTo>
                    <a:pt x="74" y="32"/>
                  </a:lnTo>
                  <a:lnTo>
                    <a:pt x="72" y="32"/>
                  </a:lnTo>
                  <a:lnTo>
                    <a:pt x="70" y="32"/>
                  </a:lnTo>
                  <a:lnTo>
                    <a:pt x="68" y="32"/>
                  </a:lnTo>
                  <a:lnTo>
                    <a:pt x="68" y="30"/>
                  </a:lnTo>
                  <a:lnTo>
                    <a:pt x="68" y="32"/>
                  </a:lnTo>
                  <a:lnTo>
                    <a:pt x="66" y="30"/>
                  </a:lnTo>
                  <a:lnTo>
                    <a:pt x="68" y="30"/>
                  </a:lnTo>
                  <a:lnTo>
                    <a:pt x="66" y="30"/>
                  </a:lnTo>
                  <a:lnTo>
                    <a:pt x="66" y="28"/>
                  </a:lnTo>
                  <a:lnTo>
                    <a:pt x="64" y="28"/>
                  </a:lnTo>
                  <a:lnTo>
                    <a:pt x="64" y="30"/>
                  </a:lnTo>
                  <a:lnTo>
                    <a:pt x="64" y="32"/>
                  </a:lnTo>
                  <a:lnTo>
                    <a:pt x="64" y="32"/>
                  </a:lnTo>
                  <a:lnTo>
                    <a:pt x="64" y="34"/>
                  </a:lnTo>
                  <a:lnTo>
                    <a:pt x="64" y="32"/>
                  </a:lnTo>
                  <a:lnTo>
                    <a:pt x="62" y="32"/>
                  </a:lnTo>
                  <a:lnTo>
                    <a:pt x="64" y="30"/>
                  </a:lnTo>
                  <a:lnTo>
                    <a:pt x="62" y="30"/>
                  </a:lnTo>
                  <a:lnTo>
                    <a:pt x="62" y="28"/>
                  </a:lnTo>
                  <a:lnTo>
                    <a:pt x="60" y="26"/>
                  </a:lnTo>
                  <a:lnTo>
                    <a:pt x="62" y="26"/>
                  </a:lnTo>
                  <a:lnTo>
                    <a:pt x="60" y="24"/>
                  </a:lnTo>
                  <a:lnTo>
                    <a:pt x="60" y="22"/>
                  </a:lnTo>
                  <a:lnTo>
                    <a:pt x="58" y="22"/>
                  </a:lnTo>
                  <a:lnTo>
                    <a:pt x="56" y="22"/>
                  </a:lnTo>
                  <a:lnTo>
                    <a:pt x="54" y="22"/>
                  </a:lnTo>
                  <a:lnTo>
                    <a:pt x="52" y="22"/>
                  </a:lnTo>
                  <a:lnTo>
                    <a:pt x="52" y="20"/>
                  </a:lnTo>
                  <a:lnTo>
                    <a:pt x="52" y="22"/>
                  </a:lnTo>
                  <a:lnTo>
                    <a:pt x="52" y="20"/>
                  </a:lnTo>
                  <a:lnTo>
                    <a:pt x="50" y="20"/>
                  </a:lnTo>
                  <a:lnTo>
                    <a:pt x="48" y="20"/>
                  </a:lnTo>
                  <a:lnTo>
                    <a:pt x="48" y="18"/>
                  </a:lnTo>
                  <a:lnTo>
                    <a:pt x="46" y="18"/>
                  </a:lnTo>
                  <a:lnTo>
                    <a:pt x="44" y="18"/>
                  </a:lnTo>
                  <a:lnTo>
                    <a:pt x="42" y="18"/>
                  </a:lnTo>
                  <a:lnTo>
                    <a:pt x="42" y="20"/>
                  </a:lnTo>
                  <a:lnTo>
                    <a:pt x="40" y="20"/>
                  </a:lnTo>
                  <a:lnTo>
                    <a:pt x="40" y="22"/>
                  </a:lnTo>
                  <a:lnTo>
                    <a:pt x="38" y="20"/>
                  </a:lnTo>
                  <a:lnTo>
                    <a:pt x="36" y="20"/>
                  </a:lnTo>
                  <a:lnTo>
                    <a:pt x="36" y="22"/>
                  </a:lnTo>
                  <a:lnTo>
                    <a:pt x="34" y="22"/>
                  </a:lnTo>
                  <a:lnTo>
                    <a:pt x="34" y="20"/>
                  </a:lnTo>
                  <a:lnTo>
                    <a:pt x="34" y="22"/>
                  </a:lnTo>
                  <a:lnTo>
                    <a:pt x="32" y="20"/>
                  </a:lnTo>
                  <a:lnTo>
                    <a:pt x="30" y="20"/>
                  </a:lnTo>
                  <a:lnTo>
                    <a:pt x="30" y="18"/>
                  </a:lnTo>
                  <a:lnTo>
                    <a:pt x="28" y="18"/>
                  </a:lnTo>
                  <a:lnTo>
                    <a:pt x="28" y="16"/>
                  </a:lnTo>
                  <a:lnTo>
                    <a:pt x="26" y="16"/>
                  </a:lnTo>
                  <a:lnTo>
                    <a:pt x="26" y="14"/>
                  </a:lnTo>
                  <a:lnTo>
                    <a:pt x="24" y="14"/>
                  </a:lnTo>
                  <a:lnTo>
                    <a:pt x="22" y="14"/>
                  </a:lnTo>
                  <a:lnTo>
                    <a:pt x="22" y="12"/>
                  </a:lnTo>
                  <a:lnTo>
                    <a:pt x="22" y="10"/>
                  </a:lnTo>
                  <a:lnTo>
                    <a:pt x="22" y="12"/>
                  </a:lnTo>
                  <a:lnTo>
                    <a:pt x="20" y="10"/>
                  </a:lnTo>
                  <a:lnTo>
                    <a:pt x="20" y="8"/>
                  </a:lnTo>
                  <a:lnTo>
                    <a:pt x="18" y="8"/>
                  </a:lnTo>
                  <a:lnTo>
                    <a:pt x="16" y="8"/>
                  </a:lnTo>
                  <a:lnTo>
                    <a:pt x="16" y="8"/>
                  </a:lnTo>
                  <a:lnTo>
                    <a:pt x="14" y="8"/>
                  </a:lnTo>
                  <a:lnTo>
                    <a:pt x="14" y="6"/>
                  </a:lnTo>
                  <a:lnTo>
                    <a:pt x="12" y="6"/>
                  </a:lnTo>
                  <a:lnTo>
                    <a:pt x="12" y="4"/>
                  </a:lnTo>
                  <a:lnTo>
                    <a:pt x="10" y="4"/>
                  </a:lnTo>
                  <a:lnTo>
                    <a:pt x="10" y="2"/>
                  </a:lnTo>
                  <a:lnTo>
                    <a:pt x="8" y="2"/>
                  </a:lnTo>
                  <a:lnTo>
                    <a:pt x="6" y="2"/>
                  </a:lnTo>
                  <a:lnTo>
                    <a:pt x="4" y="2"/>
                  </a:lnTo>
                  <a:lnTo>
                    <a:pt x="2" y="2"/>
                  </a:lnTo>
                  <a:lnTo>
                    <a:pt x="0" y="2"/>
                  </a:lnTo>
                  <a:lnTo>
                    <a:pt x="0" y="0"/>
                  </a:lnTo>
                  <a:lnTo>
                    <a:pt x="4" y="0"/>
                  </a:lnTo>
                  <a:lnTo>
                    <a:pt x="6" y="0"/>
                  </a:lnTo>
                  <a:lnTo>
                    <a:pt x="8" y="0"/>
                  </a:lnTo>
                  <a:lnTo>
                    <a:pt x="10" y="0"/>
                  </a:lnTo>
                  <a:lnTo>
                    <a:pt x="12" y="0"/>
                  </a:lnTo>
                  <a:lnTo>
                    <a:pt x="14" y="2"/>
                  </a:lnTo>
                  <a:lnTo>
                    <a:pt x="16"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2" name="Freeform 64"/>
            <p:cNvSpPr>
              <a:spLocks/>
            </p:cNvSpPr>
            <p:nvPr/>
          </p:nvSpPr>
          <p:spPr bwMode="auto">
            <a:xfrm>
              <a:off x="5541963" y="4465638"/>
              <a:ext cx="363538" cy="254000"/>
            </a:xfrm>
            <a:custGeom>
              <a:avLst/>
              <a:gdLst>
                <a:gd name="T0" fmla="*/ 225 w 229"/>
                <a:gd name="T1" fmla="*/ 158 h 160"/>
                <a:gd name="T2" fmla="*/ 195 w 229"/>
                <a:gd name="T3" fmla="*/ 158 h 160"/>
                <a:gd name="T4" fmla="*/ 169 w 229"/>
                <a:gd name="T5" fmla="*/ 158 h 160"/>
                <a:gd name="T6" fmla="*/ 161 w 229"/>
                <a:gd name="T7" fmla="*/ 158 h 160"/>
                <a:gd name="T8" fmla="*/ 149 w 229"/>
                <a:gd name="T9" fmla="*/ 158 h 160"/>
                <a:gd name="T10" fmla="*/ 139 w 229"/>
                <a:gd name="T11" fmla="*/ 158 h 160"/>
                <a:gd name="T12" fmla="*/ 123 w 229"/>
                <a:gd name="T13" fmla="*/ 158 h 160"/>
                <a:gd name="T14" fmla="*/ 109 w 229"/>
                <a:gd name="T15" fmla="*/ 158 h 160"/>
                <a:gd name="T16" fmla="*/ 97 w 229"/>
                <a:gd name="T17" fmla="*/ 158 h 160"/>
                <a:gd name="T18" fmla="*/ 87 w 229"/>
                <a:gd name="T19" fmla="*/ 158 h 160"/>
                <a:gd name="T20" fmla="*/ 79 w 229"/>
                <a:gd name="T21" fmla="*/ 160 h 160"/>
                <a:gd name="T22" fmla="*/ 69 w 229"/>
                <a:gd name="T23" fmla="*/ 160 h 160"/>
                <a:gd name="T24" fmla="*/ 46 w 229"/>
                <a:gd name="T25" fmla="*/ 160 h 160"/>
                <a:gd name="T26" fmla="*/ 28 w 229"/>
                <a:gd name="T27" fmla="*/ 160 h 160"/>
                <a:gd name="T28" fmla="*/ 10 w 229"/>
                <a:gd name="T29" fmla="*/ 160 h 160"/>
                <a:gd name="T30" fmla="*/ 0 w 229"/>
                <a:gd name="T31" fmla="*/ 146 h 160"/>
                <a:gd name="T32" fmla="*/ 0 w 229"/>
                <a:gd name="T33" fmla="*/ 126 h 160"/>
                <a:gd name="T34" fmla="*/ 0 w 229"/>
                <a:gd name="T35" fmla="*/ 112 h 160"/>
                <a:gd name="T36" fmla="*/ 0 w 229"/>
                <a:gd name="T37" fmla="*/ 96 h 160"/>
                <a:gd name="T38" fmla="*/ 0 w 229"/>
                <a:gd name="T39" fmla="*/ 84 h 160"/>
                <a:gd name="T40" fmla="*/ 0 w 229"/>
                <a:gd name="T41" fmla="*/ 60 h 160"/>
                <a:gd name="T42" fmla="*/ 0 w 229"/>
                <a:gd name="T43" fmla="*/ 48 h 160"/>
                <a:gd name="T44" fmla="*/ 0 w 229"/>
                <a:gd name="T45" fmla="*/ 22 h 160"/>
                <a:gd name="T46" fmla="*/ 0 w 229"/>
                <a:gd name="T47" fmla="*/ 8 h 160"/>
                <a:gd name="T48" fmla="*/ 2 w 229"/>
                <a:gd name="T49" fmla="*/ 0 h 160"/>
                <a:gd name="T50" fmla="*/ 22 w 229"/>
                <a:gd name="T51" fmla="*/ 0 h 160"/>
                <a:gd name="T52" fmla="*/ 32 w 229"/>
                <a:gd name="T53" fmla="*/ 0 h 160"/>
                <a:gd name="T54" fmla="*/ 46 w 229"/>
                <a:gd name="T55" fmla="*/ 0 h 160"/>
                <a:gd name="T56" fmla="*/ 61 w 229"/>
                <a:gd name="T57" fmla="*/ 0 h 160"/>
                <a:gd name="T58" fmla="*/ 73 w 229"/>
                <a:gd name="T59" fmla="*/ 0 h 160"/>
                <a:gd name="T60" fmla="*/ 85 w 229"/>
                <a:gd name="T61" fmla="*/ 2 h 160"/>
                <a:gd name="T62" fmla="*/ 95 w 229"/>
                <a:gd name="T63" fmla="*/ 2 h 160"/>
                <a:gd name="T64" fmla="*/ 107 w 229"/>
                <a:gd name="T65" fmla="*/ 2 h 160"/>
                <a:gd name="T66" fmla="*/ 115 w 229"/>
                <a:gd name="T67" fmla="*/ 2 h 160"/>
                <a:gd name="T68" fmla="*/ 133 w 229"/>
                <a:gd name="T69" fmla="*/ 2 h 160"/>
                <a:gd name="T70" fmla="*/ 141 w 229"/>
                <a:gd name="T71" fmla="*/ 2 h 160"/>
                <a:gd name="T72" fmla="*/ 153 w 229"/>
                <a:gd name="T73" fmla="*/ 2 h 160"/>
                <a:gd name="T74" fmla="*/ 165 w 229"/>
                <a:gd name="T75" fmla="*/ 2 h 160"/>
                <a:gd name="T76" fmla="*/ 173 w 229"/>
                <a:gd name="T77" fmla="*/ 2 h 160"/>
                <a:gd name="T78" fmla="*/ 183 w 229"/>
                <a:gd name="T79" fmla="*/ 2 h 160"/>
                <a:gd name="T80" fmla="*/ 195 w 229"/>
                <a:gd name="T81" fmla="*/ 2 h 160"/>
                <a:gd name="T82" fmla="*/ 207 w 229"/>
                <a:gd name="T83" fmla="*/ 2 h 160"/>
                <a:gd name="T84" fmla="*/ 217 w 229"/>
                <a:gd name="T85" fmla="*/ 2 h 160"/>
                <a:gd name="T86" fmla="*/ 225 w 229"/>
                <a:gd name="T87" fmla="*/ 2 h 160"/>
                <a:gd name="T88" fmla="*/ 227 w 229"/>
                <a:gd name="T89" fmla="*/ 10 h 160"/>
                <a:gd name="T90" fmla="*/ 227 w 229"/>
                <a:gd name="T91" fmla="*/ 24 h 160"/>
                <a:gd name="T92" fmla="*/ 227 w 229"/>
                <a:gd name="T93" fmla="*/ 42 h 160"/>
                <a:gd name="T94" fmla="*/ 227 w 229"/>
                <a:gd name="T95" fmla="*/ 56 h 160"/>
                <a:gd name="T96" fmla="*/ 227 w 229"/>
                <a:gd name="T97" fmla="*/ 70 h 160"/>
                <a:gd name="T98" fmla="*/ 227 w 229"/>
                <a:gd name="T99" fmla="*/ 78 h 160"/>
                <a:gd name="T100" fmla="*/ 227 w 229"/>
                <a:gd name="T101" fmla="*/ 88 h 160"/>
                <a:gd name="T102" fmla="*/ 229 w 229"/>
                <a:gd name="T103" fmla="*/ 102 h 160"/>
                <a:gd name="T104" fmla="*/ 229 w 229"/>
                <a:gd name="T105" fmla="*/ 114 h 160"/>
                <a:gd name="T106" fmla="*/ 229 w 229"/>
                <a:gd name="T107" fmla="*/ 126 h 160"/>
                <a:gd name="T108" fmla="*/ 227 w 229"/>
                <a:gd name="T109" fmla="*/ 14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9" h="160">
                  <a:moveTo>
                    <a:pt x="229" y="156"/>
                  </a:moveTo>
                  <a:lnTo>
                    <a:pt x="229" y="158"/>
                  </a:lnTo>
                  <a:lnTo>
                    <a:pt x="227" y="158"/>
                  </a:lnTo>
                  <a:lnTo>
                    <a:pt x="225" y="158"/>
                  </a:lnTo>
                  <a:lnTo>
                    <a:pt x="215" y="158"/>
                  </a:lnTo>
                  <a:lnTo>
                    <a:pt x="209" y="158"/>
                  </a:lnTo>
                  <a:lnTo>
                    <a:pt x="201" y="158"/>
                  </a:lnTo>
                  <a:lnTo>
                    <a:pt x="195" y="158"/>
                  </a:lnTo>
                  <a:lnTo>
                    <a:pt x="187" y="158"/>
                  </a:lnTo>
                  <a:lnTo>
                    <a:pt x="181" y="158"/>
                  </a:lnTo>
                  <a:lnTo>
                    <a:pt x="171" y="158"/>
                  </a:lnTo>
                  <a:lnTo>
                    <a:pt x="169" y="158"/>
                  </a:lnTo>
                  <a:lnTo>
                    <a:pt x="167" y="158"/>
                  </a:lnTo>
                  <a:lnTo>
                    <a:pt x="165" y="158"/>
                  </a:lnTo>
                  <a:lnTo>
                    <a:pt x="163" y="158"/>
                  </a:lnTo>
                  <a:lnTo>
                    <a:pt x="161" y="158"/>
                  </a:lnTo>
                  <a:lnTo>
                    <a:pt x="159" y="158"/>
                  </a:lnTo>
                  <a:lnTo>
                    <a:pt x="157" y="158"/>
                  </a:lnTo>
                  <a:lnTo>
                    <a:pt x="155" y="158"/>
                  </a:lnTo>
                  <a:lnTo>
                    <a:pt x="149" y="158"/>
                  </a:lnTo>
                  <a:lnTo>
                    <a:pt x="147" y="158"/>
                  </a:lnTo>
                  <a:lnTo>
                    <a:pt x="143" y="158"/>
                  </a:lnTo>
                  <a:lnTo>
                    <a:pt x="141" y="158"/>
                  </a:lnTo>
                  <a:lnTo>
                    <a:pt x="139" y="158"/>
                  </a:lnTo>
                  <a:lnTo>
                    <a:pt x="133" y="158"/>
                  </a:lnTo>
                  <a:lnTo>
                    <a:pt x="131" y="158"/>
                  </a:lnTo>
                  <a:lnTo>
                    <a:pt x="129" y="158"/>
                  </a:lnTo>
                  <a:lnTo>
                    <a:pt x="123" y="158"/>
                  </a:lnTo>
                  <a:lnTo>
                    <a:pt x="121" y="158"/>
                  </a:lnTo>
                  <a:lnTo>
                    <a:pt x="117" y="158"/>
                  </a:lnTo>
                  <a:lnTo>
                    <a:pt x="113" y="158"/>
                  </a:lnTo>
                  <a:lnTo>
                    <a:pt x="109" y="158"/>
                  </a:lnTo>
                  <a:lnTo>
                    <a:pt x="107" y="158"/>
                  </a:lnTo>
                  <a:lnTo>
                    <a:pt x="103" y="158"/>
                  </a:lnTo>
                  <a:lnTo>
                    <a:pt x="101" y="158"/>
                  </a:lnTo>
                  <a:lnTo>
                    <a:pt x="97" y="158"/>
                  </a:lnTo>
                  <a:lnTo>
                    <a:pt x="95" y="158"/>
                  </a:lnTo>
                  <a:lnTo>
                    <a:pt x="91" y="158"/>
                  </a:lnTo>
                  <a:lnTo>
                    <a:pt x="89" y="158"/>
                  </a:lnTo>
                  <a:lnTo>
                    <a:pt x="87" y="158"/>
                  </a:lnTo>
                  <a:lnTo>
                    <a:pt x="87" y="160"/>
                  </a:lnTo>
                  <a:lnTo>
                    <a:pt x="85" y="160"/>
                  </a:lnTo>
                  <a:lnTo>
                    <a:pt x="83" y="160"/>
                  </a:lnTo>
                  <a:lnTo>
                    <a:pt x="79" y="160"/>
                  </a:lnTo>
                  <a:lnTo>
                    <a:pt x="77" y="160"/>
                  </a:lnTo>
                  <a:lnTo>
                    <a:pt x="73" y="160"/>
                  </a:lnTo>
                  <a:lnTo>
                    <a:pt x="71" y="160"/>
                  </a:lnTo>
                  <a:lnTo>
                    <a:pt x="69" y="160"/>
                  </a:lnTo>
                  <a:lnTo>
                    <a:pt x="67" y="160"/>
                  </a:lnTo>
                  <a:lnTo>
                    <a:pt x="63" y="160"/>
                  </a:lnTo>
                  <a:lnTo>
                    <a:pt x="57" y="160"/>
                  </a:lnTo>
                  <a:lnTo>
                    <a:pt x="46" y="160"/>
                  </a:lnTo>
                  <a:lnTo>
                    <a:pt x="40" y="160"/>
                  </a:lnTo>
                  <a:lnTo>
                    <a:pt x="38" y="160"/>
                  </a:lnTo>
                  <a:lnTo>
                    <a:pt x="36" y="160"/>
                  </a:lnTo>
                  <a:lnTo>
                    <a:pt x="28" y="160"/>
                  </a:lnTo>
                  <a:lnTo>
                    <a:pt x="20" y="160"/>
                  </a:lnTo>
                  <a:lnTo>
                    <a:pt x="16" y="160"/>
                  </a:lnTo>
                  <a:lnTo>
                    <a:pt x="14" y="160"/>
                  </a:lnTo>
                  <a:lnTo>
                    <a:pt x="10" y="160"/>
                  </a:lnTo>
                  <a:lnTo>
                    <a:pt x="6" y="160"/>
                  </a:lnTo>
                  <a:lnTo>
                    <a:pt x="0" y="160"/>
                  </a:lnTo>
                  <a:lnTo>
                    <a:pt x="0" y="152"/>
                  </a:lnTo>
                  <a:lnTo>
                    <a:pt x="0" y="146"/>
                  </a:lnTo>
                  <a:lnTo>
                    <a:pt x="0" y="142"/>
                  </a:lnTo>
                  <a:lnTo>
                    <a:pt x="0" y="138"/>
                  </a:lnTo>
                  <a:lnTo>
                    <a:pt x="0" y="136"/>
                  </a:lnTo>
                  <a:lnTo>
                    <a:pt x="0" y="126"/>
                  </a:lnTo>
                  <a:lnTo>
                    <a:pt x="0" y="120"/>
                  </a:lnTo>
                  <a:lnTo>
                    <a:pt x="0" y="118"/>
                  </a:lnTo>
                  <a:lnTo>
                    <a:pt x="0" y="114"/>
                  </a:lnTo>
                  <a:lnTo>
                    <a:pt x="0" y="112"/>
                  </a:lnTo>
                  <a:lnTo>
                    <a:pt x="0" y="108"/>
                  </a:lnTo>
                  <a:lnTo>
                    <a:pt x="0" y="106"/>
                  </a:lnTo>
                  <a:lnTo>
                    <a:pt x="0" y="98"/>
                  </a:lnTo>
                  <a:lnTo>
                    <a:pt x="0" y="96"/>
                  </a:lnTo>
                  <a:lnTo>
                    <a:pt x="0" y="94"/>
                  </a:lnTo>
                  <a:lnTo>
                    <a:pt x="0" y="90"/>
                  </a:lnTo>
                  <a:lnTo>
                    <a:pt x="0" y="88"/>
                  </a:lnTo>
                  <a:lnTo>
                    <a:pt x="0" y="84"/>
                  </a:lnTo>
                  <a:lnTo>
                    <a:pt x="0" y="72"/>
                  </a:lnTo>
                  <a:lnTo>
                    <a:pt x="0" y="68"/>
                  </a:lnTo>
                  <a:lnTo>
                    <a:pt x="0" y="64"/>
                  </a:lnTo>
                  <a:lnTo>
                    <a:pt x="0" y="60"/>
                  </a:lnTo>
                  <a:lnTo>
                    <a:pt x="0" y="58"/>
                  </a:lnTo>
                  <a:lnTo>
                    <a:pt x="0" y="56"/>
                  </a:lnTo>
                  <a:lnTo>
                    <a:pt x="0" y="52"/>
                  </a:lnTo>
                  <a:lnTo>
                    <a:pt x="0" y="48"/>
                  </a:lnTo>
                  <a:lnTo>
                    <a:pt x="0" y="44"/>
                  </a:lnTo>
                  <a:lnTo>
                    <a:pt x="0" y="36"/>
                  </a:lnTo>
                  <a:lnTo>
                    <a:pt x="0" y="34"/>
                  </a:lnTo>
                  <a:lnTo>
                    <a:pt x="0" y="22"/>
                  </a:lnTo>
                  <a:lnTo>
                    <a:pt x="0" y="16"/>
                  </a:lnTo>
                  <a:lnTo>
                    <a:pt x="0" y="14"/>
                  </a:lnTo>
                  <a:lnTo>
                    <a:pt x="0" y="10"/>
                  </a:lnTo>
                  <a:lnTo>
                    <a:pt x="0" y="8"/>
                  </a:lnTo>
                  <a:lnTo>
                    <a:pt x="0" y="6"/>
                  </a:lnTo>
                  <a:lnTo>
                    <a:pt x="0" y="4"/>
                  </a:lnTo>
                  <a:lnTo>
                    <a:pt x="0" y="0"/>
                  </a:lnTo>
                  <a:lnTo>
                    <a:pt x="2" y="0"/>
                  </a:lnTo>
                  <a:lnTo>
                    <a:pt x="6" y="0"/>
                  </a:lnTo>
                  <a:lnTo>
                    <a:pt x="8" y="0"/>
                  </a:lnTo>
                  <a:lnTo>
                    <a:pt x="16" y="0"/>
                  </a:lnTo>
                  <a:lnTo>
                    <a:pt x="22" y="0"/>
                  </a:lnTo>
                  <a:lnTo>
                    <a:pt x="22" y="0"/>
                  </a:lnTo>
                  <a:lnTo>
                    <a:pt x="26" y="0"/>
                  </a:lnTo>
                  <a:lnTo>
                    <a:pt x="30" y="0"/>
                  </a:lnTo>
                  <a:lnTo>
                    <a:pt x="32" y="0"/>
                  </a:lnTo>
                  <a:lnTo>
                    <a:pt x="34" y="0"/>
                  </a:lnTo>
                  <a:lnTo>
                    <a:pt x="36" y="0"/>
                  </a:lnTo>
                  <a:lnTo>
                    <a:pt x="42" y="0"/>
                  </a:lnTo>
                  <a:lnTo>
                    <a:pt x="46" y="0"/>
                  </a:lnTo>
                  <a:lnTo>
                    <a:pt x="48" y="0"/>
                  </a:lnTo>
                  <a:lnTo>
                    <a:pt x="50" y="0"/>
                  </a:lnTo>
                  <a:lnTo>
                    <a:pt x="59" y="0"/>
                  </a:lnTo>
                  <a:lnTo>
                    <a:pt x="61" y="0"/>
                  </a:lnTo>
                  <a:lnTo>
                    <a:pt x="65" y="0"/>
                  </a:lnTo>
                  <a:lnTo>
                    <a:pt x="67" y="0"/>
                  </a:lnTo>
                  <a:lnTo>
                    <a:pt x="71" y="0"/>
                  </a:lnTo>
                  <a:lnTo>
                    <a:pt x="73" y="0"/>
                  </a:lnTo>
                  <a:lnTo>
                    <a:pt x="77" y="2"/>
                  </a:lnTo>
                  <a:lnTo>
                    <a:pt x="81" y="2"/>
                  </a:lnTo>
                  <a:lnTo>
                    <a:pt x="83" y="2"/>
                  </a:lnTo>
                  <a:lnTo>
                    <a:pt x="85" y="2"/>
                  </a:lnTo>
                  <a:lnTo>
                    <a:pt x="87" y="2"/>
                  </a:lnTo>
                  <a:lnTo>
                    <a:pt x="89" y="2"/>
                  </a:lnTo>
                  <a:lnTo>
                    <a:pt x="91" y="2"/>
                  </a:lnTo>
                  <a:lnTo>
                    <a:pt x="95" y="2"/>
                  </a:lnTo>
                  <a:lnTo>
                    <a:pt x="97" y="2"/>
                  </a:lnTo>
                  <a:lnTo>
                    <a:pt x="101" y="2"/>
                  </a:lnTo>
                  <a:lnTo>
                    <a:pt x="105" y="2"/>
                  </a:lnTo>
                  <a:lnTo>
                    <a:pt x="107" y="2"/>
                  </a:lnTo>
                  <a:lnTo>
                    <a:pt x="109" y="2"/>
                  </a:lnTo>
                  <a:lnTo>
                    <a:pt x="111" y="2"/>
                  </a:lnTo>
                  <a:lnTo>
                    <a:pt x="113" y="2"/>
                  </a:lnTo>
                  <a:lnTo>
                    <a:pt x="115" y="2"/>
                  </a:lnTo>
                  <a:lnTo>
                    <a:pt x="117" y="2"/>
                  </a:lnTo>
                  <a:lnTo>
                    <a:pt x="127" y="2"/>
                  </a:lnTo>
                  <a:lnTo>
                    <a:pt x="131" y="2"/>
                  </a:lnTo>
                  <a:lnTo>
                    <a:pt x="133" y="2"/>
                  </a:lnTo>
                  <a:lnTo>
                    <a:pt x="135" y="2"/>
                  </a:lnTo>
                  <a:lnTo>
                    <a:pt x="137" y="2"/>
                  </a:lnTo>
                  <a:lnTo>
                    <a:pt x="139" y="2"/>
                  </a:lnTo>
                  <a:lnTo>
                    <a:pt x="141" y="2"/>
                  </a:lnTo>
                  <a:lnTo>
                    <a:pt x="145" y="2"/>
                  </a:lnTo>
                  <a:lnTo>
                    <a:pt x="147" y="2"/>
                  </a:lnTo>
                  <a:lnTo>
                    <a:pt x="149" y="2"/>
                  </a:lnTo>
                  <a:lnTo>
                    <a:pt x="153" y="2"/>
                  </a:lnTo>
                  <a:lnTo>
                    <a:pt x="157" y="2"/>
                  </a:lnTo>
                  <a:lnTo>
                    <a:pt x="159" y="2"/>
                  </a:lnTo>
                  <a:lnTo>
                    <a:pt x="161" y="2"/>
                  </a:lnTo>
                  <a:lnTo>
                    <a:pt x="165" y="2"/>
                  </a:lnTo>
                  <a:lnTo>
                    <a:pt x="167" y="2"/>
                  </a:lnTo>
                  <a:lnTo>
                    <a:pt x="167" y="2"/>
                  </a:lnTo>
                  <a:lnTo>
                    <a:pt x="169" y="2"/>
                  </a:lnTo>
                  <a:lnTo>
                    <a:pt x="173" y="2"/>
                  </a:lnTo>
                  <a:lnTo>
                    <a:pt x="175" y="2"/>
                  </a:lnTo>
                  <a:lnTo>
                    <a:pt x="179" y="2"/>
                  </a:lnTo>
                  <a:lnTo>
                    <a:pt x="181" y="2"/>
                  </a:lnTo>
                  <a:lnTo>
                    <a:pt x="183" y="2"/>
                  </a:lnTo>
                  <a:lnTo>
                    <a:pt x="187" y="2"/>
                  </a:lnTo>
                  <a:lnTo>
                    <a:pt x="189" y="2"/>
                  </a:lnTo>
                  <a:lnTo>
                    <a:pt x="191" y="2"/>
                  </a:lnTo>
                  <a:lnTo>
                    <a:pt x="195" y="2"/>
                  </a:lnTo>
                  <a:lnTo>
                    <a:pt x="197" y="2"/>
                  </a:lnTo>
                  <a:lnTo>
                    <a:pt x="201" y="2"/>
                  </a:lnTo>
                  <a:lnTo>
                    <a:pt x="205" y="2"/>
                  </a:lnTo>
                  <a:lnTo>
                    <a:pt x="207" y="2"/>
                  </a:lnTo>
                  <a:lnTo>
                    <a:pt x="209" y="2"/>
                  </a:lnTo>
                  <a:lnTo>
                    <a:pt x="211" y="2"/>
                  </a:lnTo>
                  <a:lnTo>
                    <a:pt x="215" y="2"/>
                  </a:lnTo>
                  <a:lnTo>
                    <a:pt x="217" y="2"/>
                  </a:lnTo>
                  <a:lnTo>
                    <a:pt x="219" y="2"/>
                  </a:lnTo>
                  <a:lnTo>
                    <a:pt x="221" y="2"/>
                  </a:lnTo>
                  <a:lnTo>
                    <a:pt x="223" y="2"/>
                  </a:lnTo>
                  <a:lnTo>
                    <a:pt x="225" y="2"/>
                  </a:lnTo>
                  <a:lnTo>
                    <a:pt x="227" y="2"/>
                  </a:lnTo>
                  <a:lnTo>
                    <a:pt x="227" y="6"/>
                  </a:lnTo>
                  <a:lnTo>
                    <a:pt x="227" y="8"/>
                  </a:lnTo>
                  <a:lnTo>
                    <a:pt x="227" y="10"/>
                  </a:lnTo>
                  <a:lnTo>
                    <a:pt x="227" y="10"/>
                  </a:lnTo>
                  <a:lnTo>
                    <a:pt x="227" y="18"/>
                  </a:lnTo>
                  <a:lnTo>
                    <a:pt x="227" y="22"/>
                  </a:lnTo>
                  <a:lnTo>
                    <a:pt x="227" y="24"/>
                  </a:lnTo>
                  <a:lnTo>
                    <a:pt x="227" y="34"/>
                  </a:lnTo>
                  <a:lnTo>
                    <a:pt x="227" y="36"/>
                  </a:lnTo>
                  <a:lnTo>
                    <a:pt x="227" y="40"/>
                  </a:lnTo>
                  <a:lnTo>
                    <a:pt x="227" y="42"/>
                  </a:lnTo>
                  <a:lnTo>
                    <a:pt x="227" y="44"/>
                  </a:lnTo>
                  <a:lnTo>
                    <a:pt x="227" y="46"/>
                  </a:lnTo>
                  <a:lnTo>
                    <a:pt x="227" y="52"/>
                  </a:lnTo>
                  <a:lnTo>
                    <a:pt x="227" y="56"/>
                  </a:lnTo>
                  <a:lnTo>
                    <a:pt x="227" y="60"/>
                  </a:lnTo>
                  <a:lnTo>
                    <a:pt x="227" y="62"/>
                  </a:lnTo>
                  <a:lnTo>
                    <a:pt x="227" y="66"/>
                  </a:lnTo>
                  <a:lnTo>
                    <a:pt x="227" y="70"/>
                  </a:lnTo>
                  <a:lnTo>
                    <a:pt x="227" y="72"/>
                  </a:lnTo>
                  <a:lnTo>
                    <a:pt x="227" y="74"/>
                  </a:lnTo>
                  <a:lnTo>
                    <a:pt x="227" y="76"/>
                  </a:lnTo>
                  <a:lnTo>
                    <a:pt x="227" y="78"/>
                  </a:lnTo>
                  <a:lnTo>
                    <a:pt x="227" y="80"/>
                  </a:lnTo>
                  <a:lnTo>
                    <a:pt x="227" y="84"/>
                  </a:lnTo>
                  <a:lnTo>
                    <a:pt x="227" y="86"/>
                  </a:lnTo>
                  <a:lnTo>
                    <a:pt x="227" y="88"/>
                  </a:lnTo>
                  <a:lnTo>
                    <a:pt x="227" y="90"/>
                  </a:lnTo>
                  <a:lnTo>
                    <a:pt x="227" y="96"/>
                  </a:lnTo>
                  <a:lnTo>
                    <a:pt x="227" y="98"/>
                  </a:lnTo>
                  <a:lnTo>
                    <a:pt x="229" y="102"/>
                  </a:lnTo>
                  <a:lnTo>
                    <a:pt x="229" y="106"/>
                  </a:lnTo>
                  <a:lnTo>
                    <a:pt x="229" y="108"/>
                  </a:lnTo>
                  <a:lnTo>
                    <a:pt x="229" y="112"/>
                  </a:lnTo>
                  <a:lnTo>
                    <a:pt x="229" y="114"/>
                  </a:lnTo>
                  <a:lnTo>
                    <a:pt x="229" y="118"/>
                  </a:lnTo>
                  <a:lnTo>
                    <a:pt x="229" y="122"/>
                  </a:lnTo>
                  <a:lnTo>
                    <a:pt x="229" y="124"/>
                  </a:lnTo>
                  <a:lnTo>
                    <a:pt x="229" y="126"/>
                  </a:lnTo>
                  <a:lnTo>
                    <a:pt x="229" y="128"/>
                  </a:lnTo>
                  <a:lnTo>
                    <a:pt x="229" y="130"/>
                  </a:lnTo>
                  <a:lnTo>
                    <a:pt x="227" y="136"/>
                  </a:lnTo>
                  <a:lnTo>
                    <a:pt x="227" y="142"/>
                  </a:lnTo>
                  <a:lnTo>
                    <a:pt x="229" y="148"/>
                  </a:lnTo>
                  <a:lnTo>
                    <a:pt x="229" y="156"/>
                  </a:lnTo>
                  <a:lnTo>
                    <a:pt x="229" y="156"/>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3" name="Freeform 133"/>
            <p:cNvSpPr>
              <a:spLocks/>
            </p:cNvSpPr>
            <p:nvPr/>
          </p:nvSpPr>
          <p:spPr bwMode="auto">
            <a:xfrm>
              <a:off x="5199063" y="3902075"/>
              <a:ext cx="346075" cy="311150"/>
            </a:xfrm>
            <a:custGeom>
              <a:avLst/>
              <a:gdLst>
                <a:gd name="T0" fmla="*/ 66 w 218"/>
                <a:gd name="T1" fmla="*/ 0 h 196"/>
                <a:gd name="T2" fmla="*/ 84 w 218"/>
                <a:gd name="T3" fmla="*/ 0 h 196"/>
                <a:gd name="T4" fmla="*/ 106 w 218"/>
                <a:gd name="T5" fmla="*/ 0 h 196"/>
                <a:gd name="T6" fmla="*/ 120 w 218"/>
                <a:gd name="T7" fmla="*/ 0 h 196"/>
                <a:gd name="T8" fmla="*/ 152 w 218"/>
                <a:gd name="T9" fmla="*/ 0 h 196"/>
                <a:gd name="T10" fmla="*/ 180 w 218"/>
                <a:gd name="T11" fmla="*/ 0 h 196"/>
                <a:gd name="T12" fmla="*/ 218 w 218"/>
                <a:gd name="T13" fmla="*/ 0 h 196"/>
                <a:gd name="T14" fmla="*/ 218 w 218"/>
                <a:gd name="T15" fmla="*/ 22 h 196"/>
                <a:gd name="T16" fmla="*/ 218 w 218"/>
                <a:gd name="T17" fmla="*/ 48 h 196"/>
                <a:gd name="T18" fmla="*/ 218 w 218"/>
                <a:gd name="T19" fmla="*/ 58 h 196"/>
                <a:gd name="T20" fmla="*/ 218 w 218"/>
                <a:gd name="T21" fmla="*/ 68 h 196"/>
                <a:gd name="T22" fmla="*/ 218 w 218"/>
                <a:gd name="T23" fmla="*/ 78 h 196"/>
                <a:gd name="T24" fmla="*/ 218 w 218"/>
                <a:gd name="T25" fmla="*/ 88 h 196"/>
                <a:gd name="T26" fmla="*/ 218 w 218"/>
                <a:gd name="T27" fmla="*/ 100 h 196"/>
                <a:gd name="T28" fmla="*/ 218 w 218"/>
                <a:gd name="T29" fmla="*/ 112 h 196"/>
                <a:gd name="T30" fmla="*/ 218 w 218"/>
                <a:gd name="T31" fmla="*/ 124 h 196"/>
                <a:gd name="T32" fmla="*/ 218 w 218"/>
                <a:gd name="T33" fmla="*/ 134 h 196"/>
                <a:gd name="T34" fmla="*/ 218 w 218"/>
                <a:gd name="T35" fmla="*/ 150 h 196"/>
                <a:gd name="T36" fmla="*/ 218 w 218"/>
                <a:gd name="T37" fmla="*/ 170 h 196"/>
                <a:gd name="T38" fmla="*/ 218 w 218"/>
                <a:gd name="T39" fmla="*/ 182 h 196"/>
                <a:gd name="T40" fmla="*/ 216 w 218"/>
                <a:gd name="T41" fmla="*/ 196 h 196"/>
                <a:gd name="T42" fmla="*/ 192 w 218"/>
                <a:gd name="T43" fmla="*/ 196 h 196"/>
                <a:gd name="T44" fmla="*/ 172 w 218"/>
                <a:gd name="T45" fmla="*/ 196 h 196"/>
                <a:gd name="T46" fmla="*/ 148 w 218"/>
                <a:gd name="T47" fmla="*/ 196 h 196"/>
                <a:gd name="T48" fmla="*/ 130 w 218"/>
                <a:gd name="T49" fmla="*/ 196 h 196"/>
                <a:gd name="T50" fmla="*/ 104 w 218"/>
                <a:gd name="T51" fmla="*/ 196 h 196"/>
                <a:gd name="T52" fmla="*/ 68 w 218"/>
                <a:gd name="T53" fmla="*/ 196 h 196"/>
                <a:gd name="T54" fmla="*/ 54 w 218"/>
                <a:gd name="T55" fmla="*/ 196 h 196"/>
                <a:gd name="T56" fmla="*/ 42 w 218"/>
                <a:gd name="T57" fmla="*/ 196 h 196"/>
                <a:gd name="T58" fmla="*/ 38 w 218"/>
                <a:gd name="T59" fmla="*/ 186 h 196"/>
                <a:gd name="T60" fmla="*/ 30 w 218"/>
                <a:gd name="T61" fmla="*/ 184 h 196"/>
                <a:gd name="T62" fmla="*/ 24 w 218"/>
                <a:gd name="T63" fmla="*/ 180 h 196"/>
                <a:gd name="T64" fmla="*/ 20 w 218"/>
                <a:gd name="T65" fmla="*/ 172 h 196"/>
                <a:gd name="T66" fmla="*/ 12 w 218"/>
                <a:gd name="T67" fmla="*/ 168 h 196"/>
                <a:gd name="T68" fmla="*/ 8 w 218"/>
                <a:gd name="T69" fmla="*/ 166 h 196"/>
                <a:gd name="T70" fmla="*/ 10 w 218"/>
                <a:gd name="T71" fmla="*/ 158 h 196"/>
                <a:gd name="T72" fmla="*/ 6 w 218"/>
                <a:gd name="T73" fmla="*/ 152 h 196"/>
                <a:gd name="T74" fmla="*/ 4 w 218"/>
                <a:gd name="T75" fmla="*/ 144 h 196"/>
                <a:gd name="T76" fmla="*/ 2 w 218"/>
                <a:gd name="T77" fmla="*/ 140 h 196"/>
                <a:gd name="T78" fmla="*/ 8 w 218"/>
                <a:gd name="T79" fmla="*/ 138 h 196"/>
                <a:gd name="T80" fmla="*/ 14 w 218"/>
                <a:gd name="T81" fmla="*/ 138 h 196"/>
                <a:gd name="T82" fmla="*/ 16 w 218"/>
                <a:gd name="T83" fmla="*/ 134 h 196"/>
                <a:gd name="T84" fmla="*/ 18 w 218"/>
                <a:gd name="T85" fmla="*/ 126 h 196"/>
                <a:gd name="T86" fmla="*/ 18 w 218"/>
                <a:gd name="T87" fmla="*/ 122 h 196"/>
                <a:gd name="T88" fmla="*/ 16 w 218"/>
                <a:gd name="T89" fmla="*/ 114 h 196"/>
                <a:gd name="T90" fmla="*/ 18 w 218"/>
                <a:gd name="T91" fmla="*/ 108 h 196"/>
                <a:gd name="T92" fmla="*/ 26 w 218"/>
                <a:gd name="T93" fmla="*/ 106 h 196"/>
                <a:gd name="T94" fmla="*/ 30 w 218"/>
                <a:gd name="T95" fmla="*/ 98 h 196"/>
                <a:gd name="T96" fmla="*/ 30 w 218"/>
                <a:gd name="T97" fmla="*/ 88 h 196"/>
                <a:gd name="T98" fmla="*/ 32 w 218"/>
                <a:gd name="T99" fmla="*/ 80 h 196"/>
                <a:gd name="T100" fmla="*/ 32 w 218"/>
                <a:gd name="T101" fmla="*/ 70 h 196"/>
                <a:gd name="T102" fmla="*/ 32 w 218"/>
                <a:gd name="T103" fmla="*/ 50 h 196"/>
                <a:gd name="T104" fmla="*/ 32 w 218"/>
                <a:gd name="T105" fmla="*/ 40 h 196"/>
                <a:gd name="T106" fmla="*/ 32 w 218"/>
                <a:gd name="T107" fmla="*/ 28 h 196"/>
                <a:gd name="T108" fmla="*/ 32 w 218"/>
                <a:gd name="T109" fmla="*/ 14 h 196"/>
                <a:gd name="T110" fmla="*/ 32 w 218"/>
                <a:gd name="T111" fmla="*/ 0 h 196"/>
                <a:gd name="T112" fmla="*/ 48 w 218"/>
                <a:gd name="T113"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8" h="196">
                  <a:moveTo>
                    <a:pt x="52" y="0"/>
                  </a:moveTo>
                  <a:lnTo>
                    <a:pt x="54" y="0"/>
                  </a:lnTo>
                  <a:lnTo>
                    <a:pt x="56" y="0"/>
                  </a:lnTo>
                  <a:lnTo>
                    <a:pt x="62" y="0"/>
                  </a:lnTo>
                  <a:lnTo>
                    <a:pt x="66" y="0"/>
                  </a:lnTo>
                  <a:lnTo>
                    <a:pt x="70" y="0"/>
                  </a:lnTo>
                  <a:lnTo>
                    <a:pt x="72" y="0"/>
                  </a:lnTo>
                  <a:lnTo>
                    <a:pt x="76" y="0"/>
                  </a:lnTo>
                  <a:lnTo>
                    <a:pt x="78" y="0"/>
                  </a:lnTo>
                  <a:lnTo>
                    <a:pt x="84" y="0"/>
                  </a:lnTo>
                  <a:lnTo>
                    <a:pt x="92" y="0"/>
                  </a:lnTo>
                  <a:lnTo>
                    <a:pt x="94" y="0"/>
                  </a:lnTo>
                  <a:lnTo>
                    <a:pt x="98" y="0"/>
                  </a:lnTo>
                  <a:lnTo>
                    <a:pt x="104" y="0"/>
                  </a:lnTo>
                  <a:lnTo>
                    <a:pt x="106" y="0"/>
                  </a:lnTo>
                  <a:lnTo>
                    <a:pt x="110" y="0"/>
                  </a:lnTo>
                  <a:lnTo>
                    <a:pt x="112" y="0"/>
                  </a:lnTo>
                  <a:lnTo>
                    <a:pt x="114" y="0"/>
                  </a:lnTo>
                  <a:lnTo>
                    <a:pt x="118" y="0"/>
                  </a:lnTo>
                  <a:lnTo>
                    <a:pt x="120" y="0"/>
                  </a:lnTo>
                  <a:lnTo>
                    <a:pt x="130" y="0"/>
                  </a:lnTo>
                  <a:lnTo>
                    <a:pt x="134" y="0"/>
                  </a:lnTo>
                  <a:lnTo>
                    <a:pt x="136" y="0"/>
                  </a:lnTo>
                  <a:lnTo>
                    <a:pt x="138" y="0"/>
                  </a:lnTo>
                  <a:lnTo>
                    <a:pt x="152" y="0"/>
                  </a:lnTo>
                  <a:lnTo>
                    <a:pt x="156" y="0"/>
                  </a:lnTo>
                  <a:lnTo>
                    <a:pt x="170" y="0"/>
                  </a:lnTo>
                  <a:lnTo>
                    <a:pt x="174" y="0"/>
                  </a:lnTo>
                  <a:lnTo>
                    <a:pt x="178" y="0"/>
                  </a:lnTo>
                  <a:lnTo>
                    <a:pt x="180" y="0"/>
                  </a:lnTo>
                  <a:lnTo>
                    <a:pt x="194" y="0"/>
                  </a:lnTo>
                  <a:lnTo>
                    <a:pt x="204" y="0"/>
                  </a:lnTo>
                  <a:lnTo>
                    <a:pt x="206" y="0"/>
                  </a:lnTo>
                  <a:lnTo>
                    <a:pt x="214" y="0"/>
                  </a:lnTo>
                  <a:lnTo>
                    <a:pt x="218" y="0"/>
                  </a:lnTo>
                  <a:lnTo>
                    <a:pt x="218" y="6"/>
                  </a:lnTo>
                  <a:lnTo>
                    <a:pt x="218" y="8"/>
                  </a:lnTo>
                  <a:lnTo>
                    <a:pt x="218" y="16"/>
                  </a:lnTo>
                  <a:lnTo>
                    <a:pt x="218" y="20"/>
                  </a:lnTo>
                  <a:lnTo>
                    <a:pt x="218" y="22"/>
                  </a:lnTo>
                  <a:lnTo>
                    <a:pt x="218" y="28"/>
                  </a:lnTo>
                  <a:lnTo>
                    <a:pt x="218" y="38"/>
                  </a:lnTo>
                  <a:lnTo>
                    <a:pt x="218" y="42"/>
                  </a:lnTo>
                  <a:lnTo>
                    <a:pt x="218" y="46"/>
                  </a:lnTo>
                  <a:lnTo>
                    <a:pt x="218" y="48"/>
                  </a:lnTo>
                  <a:lnTo>
                    <a:pt x="218" y="50"/>
                  </a:lnTo>
                  <a:lnTo>
                    <a:pt x="218" y="52"/>
                  </a:lnTo>
                  <a:lnTo>
                    <a:pt x="218" y="54"/>
                  </a:lnTo>
                  <a:lnTo>
                    <a:pt x="218" y="56"/>
                  </a:lnTo>
                  <a:lnTo>
                    <a:pt x="218" y="58"/>
                  </a:lnTo>
                  <a:lnTo>
                    <a:pt x="218" y="60"/>
                  </a:lnTo>
                  <a:lnTo>
                    <a:pt x="218" y="62"/>
                  </a:lnTo>
                  <a:lnTo>
                    <a:pt x="218" y="64"/>
                  </a:lnTo>
                  <a:lnTo>
                    <a:pt x="218" y="66"/>
                  </a:lnTo>
                  <a:lnTo>
                    <a:pt x="218" y="68"/>
                  </a:lnTo>
                  <a:lnTo>
                    <a:pt x="218" y="70"/>
                  </a:lnTo>
                  <a:lnTo>
                    <a:pt x="218" y="72"/>
                  </a:lnTo>
                  <a:lnTo>
                    <a:pt x="218" y="74"/>
                  </a:lnTo>
                  <a:lnTo>
                    <a:pt x="218" y="76"/>
                  </a:lnTo>
                  <a:lnTo>
                    <a:pt x="218" y="78"/>
                  </a:lnTo>
                  <a:lnTo>
                    <a:pt x="218" y="80"/>
                  </a:lnTo>
                  <a:lnTo>
                    <a:pt x="218" y="82"/>
                  </a:lnTo>
                  <a:lnTo>
                    <a:pt x="218" y="84"/>
                  </a:lnTo>
                  <a:lnTo>
                    <a:pt x="218" y="86"/>
                  </a:lnTo>
                  <a:lnTo>
                    <a:pt x="218" y="88"/>
                  </a:lnTo>
                  <a:lnTo>
                    <a:pt x="218" y="90"/>
                  </a:lnTo>
                  <a:lnTo>
                    <a:pt x="218" y="92"/>
                  </a:lnTo>
                  <a:lnTo>
                    <a:pt x="218" y="94"/>
                  </a:lnTo>
                  <a:lnTo>
                    <a:pt x="218" y="98"/>
                  </a:lnTo>
                  <a:lnTo>
                    <a:pt x="218" y="100"/>
                  </a:lnTo>
                  <a:lnTo>
                    <a:pt x="218" y="102"/>
                  </a:lnTo>
                  <a:lnTo>
                    <a:pt x="218" y="104"/>
                  </a:lnTo>
                  <a:lnTo>
                    <a:pt x="218" y="106"/>
                  </a:lnTo>
                  <a:lnTo>
                    <a:pt x="218" y="110"/>
                  </a:lnTo>
                  <a:lnTo>
                    <a:pt x="218" y="112"/>
                  </a:lnTo>
                  <a:lnTo>
                    <a:pt x="218" y="114"/>
                  </a:lnTo>
                  <a:lnTo>
                    <a:pt x="218" y="116"/>
                  </a:lnTo>
                  <a:lnTo>
                    <a:pt x="218" y="118"/>
                  </a:lnTo>
                  <a:lnTo>
                    <a:pt x="218" y="122"/>
                  </a:lnTo>
                  <a:lnTo>
                    <a:pt x="218" y="124"/>
                  </a:lnTo>
                  <a:lnTo>
                    <a:pt x="218" y="126"/>
                  </a:lnTo>
                  <a:lnTo>
                    <a:pt x="218" y="128"/>
                  </a:lnTo>
                  <a:lnTo>
                    <a:pt x="218" y="130"/>
                  </a:lnTo>
                  <a:lnTo>
                    <a:pt x="218" y="132"/>
                  </a:lnTo>
                  <a:lnTo>
                    <a:pt x="218" y="134"/>
                  </a:lnTo>
                  <a:lnTo>
                    <a:pt x="218" y="136"/>
                  </a:lnTo>
                  <a:lnTo>
                    <a:pt x="218" y="138"/>
                  </a:lnTo>
                  <a:lnTo>
                    <a:pt x="218" y="140"/>
                  </a:lnTo>
                  <a:lnTo>
                    <a:pt x="218" y="142"/>
                  </a:lnTo>
                  <a:lnTo>
                    <a:pt x="218" y="150"/>
                  </a:lnTo>
                  <a:lnTo>
                    <a:pt x="218" y="160"/>
                  </a:lnTo>
                  <a:lnTo>
                    <a:pt x="218" y="164"/>
                  </a:lnTo>
                  <a:lnTo>
                    <a:pt x="218" y="166"/>
                  </a:lnTo>
                  <a:lnTo>
                    <a:pt x="218" y="168"/>
                  </a:lnTo>
                  <a:lnTo>
                    <a:pt x="218" y="170"/>
                  </a:lnTo>
                  <a:lnTo>
                    <a:pt x="218" y="172"/>
                  </a:lnTo>
                  <a:lnTo>
                    <a:pt x="218" y="174"/>
                  </a:lnTo>
                  <a:lnTo>
                    <a:pt x="218" y="178"/>
                  </a:lnTo>
                  <a:lnTo>
                    <a:pt x="218" y="180"/>
                  </a:lnTo>
                  <a:lnTo>
                    <a:pt x="218" y="182"/>
                  </a:lnTo>
                  <a:lnTo>
                    <a:pt x="218" y="184"/>
                  </a:lnTo>
                  <a:lnTo>
                    <a:pt x="218" y="190"/>
                  </a:lnTo>
                  <a:lnTo>
                    <a:pt x="218" y="194"/>
                  </a:lnTo>
                  <a:lnTo>
                    <a:pt x="218" y="196"/>
                  </a:lnTo>
                  <a:lnTo>
                    <a:pt x="216" y="196"/>
                  </a:lnTo>
                  <a:lnTo>
                    <a:pt x="214" y="196"/>
                  </a:lnTo>
                  <a:lnTo>
                    <a:pt x="212" y="196"/>
                  </a:lnTo>
                  <a:lnTo>
                    <a:pt x="198" y="196"/>
                  </a:lnTo>
                  <a:lnTo>
                    <a:pt x="196" y="196"/>
                  </a:lnTo>
                  <a:lnTo>
                    <a:pt x="192" y="196"/>
                  </a:lnTo>
                  <a:lnTo>
                    <a:pt x="190" y="196"/>
                  </a:lnTo>
                  <a:lnTo>
                    <a:pt x="184" y="196"/>
                  </a:lnTo>
                  <a:lnTo>
                    <a:pt x="180" y="196"/>
                  </a:lnTo>
                  <a:lnTo>
                    <a:pt x="174" y="196"/>
                  </a:lnTo>
                  <a:lnTo>
                    <a:pt x="172" y="196"/>
                  </a:lnTo>
                  <a:lnTo>
                    <a:pt x="168" y="196"/>
                  </a:lnTo>
                  <a:lnTo>
                    <a:pt x="164" y="196"/>
                  </a:lnTo>
                  <a:lnTo>
                    <a:pt x="156" y="196"/>
                  </a:lnTo>
                  <a:lnTo>
                    <a:pt x="152" y="196"/>
                  </a:lnTo>
                  <a:lnTo>
                    <a:pt x="148" y="196"/>
                  </a:lnTo>
                  <a:lnTo>
                    <a:pt x="142" y="196"/>
                  </a:lnTo>
                  <a:lnTo>
                    <a:pt x="142" y="196"/>
                  </a:lnTo>
                  <a:lnTo>
                    <a:pt x="140" y="196"/>
                  </a:lnTo>
                  <a:lnTo>
                    <a:pt x="134" y="196"/>
                  </a:lnTo>
                  <a:lnTo>
                    <a:pt x="130" y="196"/>
                  </a:lnTo>
                  <a:lnTo>
                    <a:pt x="126" y="196"/>
                  </a:lnTo>
                  <a:lnTo>
                    <a:pt x="122" y="196"/>
                  </a:lnTo>
                  <a:lnTo>
                    <a:pt x="120" y="196"/>
                  </a:lnTo>
                  <a:lnTo>
                    <a:pt x="110" y="196"/>
                  </a:lnTo>
                  <a:lnTo>
                    <a:pt x="104" y="196"/>
                  </a:lnTo>
                  <a:lnTo>
                    <a:pt x="94" y="196"/>
                  </a:lnTo>
                  <a:lnTo>
                    <a:pt x="92" y="196"/>
                  </a:lnTo>
                  <a:lnTo>
                    <a:pt x="78" y="196"/>
                  </a:lnTo>
                  <a:lnTo>
                    <a:pt x="76" y="196"/>
                  </a:lnTo>
                  <a:lnTo>
                    <a:pt x="68" y="196"/>
                  </a:lnTo>
                  <a:lnTo>
                    <a:pt x="66" y="196"/>
                  </a:lnTo>
                  <a:lnTo>
                    <a:pt x="60" y="196"/>
                  </a:lnTo>
                  <a:lnTo>
                    <a:pt x="58" y="196"/>
                  </a:lnTo>
                  <a:lnTo>
                    <a:pt x="56" y="196"/>
                  </a:lnTo>
                  <a:lnTo>
                    <a:pt x="54" y="196"/>
                  </a:lnTo>
                  <a:lnTo>
                    <a:pt x="52" y="196"/>
                  </a:lnTo>
                  <a:lnTo>
                    <a:pt x="48" y="196"/>
                  </a:lnTo>
                  <a:lnTo>
                    <a:pt x="46" y="196"/>
                  </a:lnTo>
                  <a:lnTo>
                    <a:pt x="44" y="196"/>
                  </a:lnTo>
                  <a:lnTo>
                    <a:pt x="42" y="196"/>
                  </a:lnTo>
                  <a:lnTo>
                    <a:pt x="42" y="192"/>
                  </a:lnTo>
                  <a:lnTo>
                    <a:pt x="40" y="190"/>
                  </a:lnTo>
                  <a:lnTo>
                    <a:pt x="40" y="188"/>
                  </a:lnTo>
                  <a:lnTo>
                    <a:pt x="38" y="188"/>
                  </a:lnTo>
                  <a:lnTo>
                    <a:pt x="38" y="186"/>
                  </a:lnTo>
                  <a:lnTo>
                    <a:pt x="36" y="186"/>
                  </a:lnTo>
                  <a:lnTo>
                    <a:pt x="36" y="184"/>
                  </a:lnTo>
                  <a:lnTo>
                    <a:pt x="34" y="184"/>
                  </a:lnTo>
                  <a:lnTo>
                    <a:pt x="32" y="184"/>
                  </a:lnTo>
                  <a:lnTo>
                    <a:pt x="30" y="184"/>
                  </a:lnTo>
                  <a:lnTo>
                    <a:pt x="30" y="182"/>
                  </a:lnTo>
                  <a:lnTo>
                    <a:pt x="28" y="182"/>
                  </a:lnTo>
                  <a:lnTo>
                    <a:pt x="26" y="182"/>
                  </a:lnTo>
                  <a:lnTo>
                    <a:pt x="26" y="180"/>
                  </a:lnTo>
                  <a:lnTo>
                    <a:pt x="24" y="180"/>
                  </a:lnTo>
                  <a:lnTo>
                    <a:pt x="24" y="178"/>
                  </a:lnTo>
                  <a:lnTo>
                    <a:pt x="20" y="176"/>
                  </a:lnTo>
                  <a:lnTo>
                    <a:pt x="20" y="174"/>
                  </a:lnTo>
                  <a:lnTo>
                    <a:pt x="20" y="172"/>
                  </a:lnTo>
                  <a:lnTo>
                    <a:pt x="20" y="172"/>
                  </a:lnTo>
                  <a:lnTo>
                    <a:pt x="18" y="172"/>
                  </a:lnTo>
                  <a:lnTo>
                    <a:pt x="16" y="172"/>
                  </a:lnTo>
                  <a:lnTo>
                    <a:pt x="14" y="170"/>
                  </a:lnTo>
                  <a:lnTo>
                    <a:pt x="12" y="170"/>
                  </a:lnTo>
                  <a:lnTo>
                    <a:pt x="12" y="168"/>
                  </a:lnTo>
                  <a:lnTo>
                    <a:pt x="10" y="168"/>
                  </a:lnTo>
                  <a:lnTo>
                    <a:pt x="10" y="166"/>
                  </a:lnTo>
                  <a:lnTo>
                    <a:pt x="10" y="168"/>
                  </a:lnTo>
                  <a:lnTo>
                    <a:pt x="10" y="166"/>
                  </a:lnTo>
                  <a:lnTo>
                    <a:pt x="8" y="166"/>
                  </a:lnTo>
                  <a:lnTo>
                    <a:pt x="8" y="164"/>
                  </a:lnTo>
                  <a:lnTo>
                    <a:pt x="8" y="162"/>
                  </a:lnTo>
                  <a:lnTo>
                    <a:pt x="10" y="162"/>
                  </a:lnTo>
                  <a:lnTo>
                    <a:pt x="10" y="160"/>
                  </a:lnTo>
                  <a:lnTo>
                    <a:pt x="10" y="158"/>
                  </a:lnTo>
                  <a:lnTo>
                    <a:pt x="10" y="156"/>
                  </a:lnTo>
                  <a:lnTo>
                    <a:pt x="10" y="154"/>
                  </a:lnTo>
                  <a:lnTo>
                    <a:pt x="8" y="154"/>
                  </a:lnTo>
                  <a:lnTo>
                    <a:pt x="6" y="154"/>
                  </a:lnTo>
                  <a:lnTo>
                    <a:pt x="6" y="152"/>
                  </a:lnTo>
                  <a:lnTo>
                    <a:pt x="8" y="152"/>
                  </a:lnTo>
                  <a:lnTo>
                    <a:pt x="8" y="150"/>
                  </a:lnTo>
                  <a:lnTo>
                    <a:pt x="6" y="148"/>
                  </a:lnTo>
                  <a:lnTo>
                    <a:pt x="6" y="146"/>
                  </a:lnTo>
                  <a:lnTo>
                    <a:pt x="4" y="144"/>
                  </a:lnTo>
                  <a:lnTo>
                    <a:pt x="2" y="144"/>
                  </a:lnTo>
                  <a:lnTo>
                    <a:pt x="0" y="144"/>
                  </a:lnTo>
                  <a:lnTo>
                    <a:pt x="0" y="142"/>
                  </a:lnTo>
                  <a:lnTo>
                    <a:pt x="0" y="140"/>
                  </a:lnTo>
                  <a:lnTo>
                    <a:pt x="2" y="140"/>
                  </a:lnTo>
                  <a:lnTo>
                    <a:pt x="2" y="138"/>
                  </a:lnTo>
                  <a:lnTo>
                    <a:pt x="4" y="138"/>
                  </a:lnTo>
                  <a:lnTo>
                    <a:pt x="4" y="136"/>
                  </a:lnTo>
                  <a:lnTo>
                    <a:pt x="6" y="136"/>
                  </a:lnTo>
                  <a:lnTo>
                    <a:pt x="8" y="138"/>
                  </a:lnTo>
                  <a:lnTo>
                    <a:pt x="10" y="138"/>
                  </a:lnTo>
                  <a:lnTo>
                    <a:pt x="10" y="140"/>
                  </a:lnTo>
                  <a:lnTo>
                    <a:pt x="12" y="140"/>
                  </a:lnTo>
                  <a:lnTo>
                    <a:pt x="14" y="140"/>
                  </a:lnTo>
                  <a:lnTo>
                    <a:pt x="14" y="138"/>
                  </a:lnTo>
                  <a:lnTo>
                    <a:pt x="12" y="138"/>
                  </a:lnTo>
                  <a:lnTo>
                    <a:pt x="12" y="136"/>
                  </a:lnTo>
                  <a:lnTo>
                    <a:pt x="12" y="134"/>
                  </a:lnTo>
                  <a:lnTo>
                    <a:pt x="14" y="134"/>
                  </a:lnTo>
                  <a:lnTo>
                    <a:pt x="16" y="134"/>
                  </a:lnTo>
                  <a:lnTo>
                    <a:pt x="18" y="134"/>
                  </a:lnTo>
                  <a:lnTo>
                    <a:pt x="18" y="132"/>
                  </a:lnTo>
                  <a:lnTo>
                    <a:pt x="18" y="130"/>
                  </a:lnTo>
                  <a:lnTo>
                    <a:pt x="18" y="128"/>
                  </a:lnTo>
                  <a:lnTo>
                    <a:pt x="18" y="126"/>
                  </a:lnTo>
                  <a:lnTo>
                    <a:pt x="18" y="124"/>
                  </a:lnTo>
                  <a:lnTo>
                    <a:pt x="20" y="124"/>
                  </a:lnTo>
                  <a:lnTo>
                    <a:pt x="20" y="124"/>
                  </a:lnTo>
                  <a:lnTo>
                    <a:pt x="20" y="122"/>
                  </a:lnTo>
                  <a:lnTo>
                    <a:pt x="18" y="122"/>
                  </a:lnTo>
                  <a:lnTo>
                    <a:pt x="18" y="120"/>
                  </a:lnTo>
                  <a:lnTo>
                    <a:pt x="18" y="118"/>
                  </a:lnTo>
                  <a:lnTo>
                    <a:pt x="16" y="118"/>
                  </a:lnTo>
                  <a:lnTo>
                    <a:pt x="16" y="116"/>
                  </a:lnTo>
                  <a:lnTo>
                    <a:pt x="16" y="114"/>
                  </a:lnTo>
                  <a:lnTo>
                    <a:pt x="18" y="114"/>
                  </a:lnTo>
                  <a:lnTo>
                    <a:pt x="18" y="112"/>
                  </a:lnTo>
                  <a:lnTo>
                    <a:pt x="16" y="110"/>
                  </a:lnTo>
                  <a:lnTo>
                    <a:pt x="16" y="108"/>
                  </a:lnTo>
                  <a:lnTo>
                    <a:pt x="18" y="108"/>
                  </a:lnTo>
                  <a:lnTo>
                    <a:pt x="20" y="108"/>
                  </a:lnTo>
                  <a:lnTo>
                    <a:pt x="22" y="108"/>
                  </a:lnTo>
                  <a:lnTo>
                    <a:pt x="22" y="106"/>
                  </a:lnTo>
                  <a:lnTo>
                    <a:pt x="24" y="106"/>
                  </a:lnTo>
                  <a:lnTo>
                    <a:pt x="26" y="106"/>
                  </a:lnTo>
                  <a:lnTo>
                    <a:pt x="28" y="104"/>
                  </a:lnTo>
                  <a:lnTo>
                    <a:pt x="28" y="102"/>
                  </a:lnTo>
                  <a:lnTo>
                    <a:pt x="28" y="100"/>
                  </a:lnTo>
                  <a:lnTo>
                    <a:pt x="28" y="98"/>
                  </a:lnTo>
                  <a:lnTo>
                    <a:pt x="30" y="98"/>
                  </a:lnTo>
                  <a:lnTo>
                    <a:pt x="30" y="96"/>
                  </a:lnTo>
                  <a:lnTo>
                    <a:pt x="30" y="94"/>
                  </a:lnTo>
                  <a:lnTo>
                    <a:pt x="28" y="92"/>
                  </a:lnTo>
                  <a:lnTo>
                    <a:pt x="30" y="90"/>
                  </a:lnTo>
                  <a:lnTo>
                    <a:pt x="30" y="88"/>
                  </a:lnTo>
                  <a:lnTo>
                    <a:pt x="30" y="86"/>
                  </a:lnTo>
                  <a:lnTo>
                    <a:pt x="30" y="84"/>
                  </a:lnTo>
                  <a:lnTo>
                    <a:pt x="30" y="82"/>
                  </a:lnTo>
                  <a:lnTo>
                    <a:pt x="30" y="80"/>
                  </a:lnTo>
                  <a:lnTo>
                    <a:pt x="32" y="80"/>
                  </a:lnTo>
                  <a:lnTo>
                    <a:pt x="32" y="78"/>
                  </a:lnTo>
                  <a:lnTo>
                    <a:pt x="32" y="76"/>
                  </a:lnTo>
                  <a:lnTo>
                    <a:pt x="32" y="76"/>
                  </a:lnTo>
                  <a:lnTo>
                    <a:pt x="32" y="74"/>
                  </a:lnTo>
                  <a:lnTo>
                    <a:pt x="32" y="70"/>
                  </a:lnTo>
                  <a:lnTo>
                    <a:pt x="32" y="68"/>
                  </a:lnTo>
                  <a:lnTo>
                    <a:pt x="32" y="62"/>
                  </a:lnTo>
                  <a:lnTo>
                    <a:pt x="32" y="60"/>
                  </a:lnTo>
                  <a:lnTo>
                    <a:pt x="32" y="52"/>
                  </a:lnTo>
                  <a:lnTo>
                    <a:pt x="32" y="50"/>
                  </a:lnTo>
                  <a:lnTo>
                    <a:pt x="32" y="48"/>
                  </a:lnTo>
                  <a:lnTo>
                    <a:pt x="32" y="46"/>
                  </a:lnTo>
                  <a:lnTo>
                    <a:pt x="32" y="44"/>
                  </a:lnTo>
                  <a:lnTo>
                    <a:pt x="32" y="42"/>
                  </a:lnTo>
                  <a:lnTo>
                    <a:pt x="32" y="40"/>
                  </a:lnTo>
                  <a:lnTo>
                    <a:pt x="32" y="36"/>
                  </a:lnTo>
                  <a:lnTo>
                    <a:pt x="32" y="34"/>
                  </a:lnTo>
                  <a:lnTo>
                    <a:pt x="32" y="32"/>
                  </a:lnTo>
                  <a:lnTo>
                    <a:pt x="32" y="30"/>
                  </a:lnTo>
                  <a:lnTo>
                    <a:pt x="32" y="28"/>
                  </a:lnTo>
                  <a:lnTo>
                    <a:pt x="32" y="26"/>
                  </a:lnTo>
                  <a:lnTo>
                    <a:pt x="32" y="22"/>
                  </a:lnTo>
                  <a:lnTo>
                    <a:pt x="32" y="20"/>
                  </a:lnTo>
                  <a:lnTo>
                    <a:pt x="32" y="18"/>
                  </a:lnTo>
                  <a:lnTo>
                    <a:pt x="32" y="14"/>
                  </a:lnTo>
                  <a:lnTo>
                    <a:pt x="32" y="12"/>
                  </a:lnTo>
                  <a:lnTo>
                    <a:pt x="32" y="10"/>
                  </a:lnTo>
                  <a:lnTo>
                    <a:pt x="32" y="4"/>
                  </a:lnTo>
                  <a:lnTo>
                    <a:pt x="32" y="2"/>
                  </a:lnTo>
                  <a:lnTo>
                    <a:pt x="32" y="0"/>
                  </a:lnTo>
                  <a:lnTo>
                    <a:pt x="38" y="0"/>
                  </a:lnTo>
                  <a:lnTo>
                    <a:pt x="42" y="0"/>
                  </a:lnTo>
                  <a:lnTo>
                    <a:pt x="44" y="0"/>
                  </a:lnTo>
                  <a:lnTo>
                    <a:pt x="44" y="0"/>
                  </a:lnTo>
                  <a:lnTo>
                    <a:pt x="48" y="0"/>
                  </a:lnTo>
                  <a:lnTo>
                    <a:pt x="5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4" name="Freeform 148"/>
            <p:cNvSpPr>
              <a:spLocks/>
            </p:cNvSpPr>
            <p:nvPr/>
          </p:nvSpPr>
          <p:spPr bwMode="auto">
            <a:xfrm>
              <a:off x="3600450" y="2511425"/>
              <a:ext cx="331788" cy="209550"/>
            </a:xfrm>
            <a:custGeom>
              <a:avLst/>
              <a:gdLst>
                <a:gd name="T0" fmla="*/ 209 w 209"/>
                <a:gd name="T1" fmla="*/ 26 h 132"/>
                <a:gd name="T2" fmla="*/ 209 w 209"/>
                <a:gd name="T3" fmla="*/ 40 h 132"/>
                <a:gd name="T4" fmla="*/ 209 w 209"/>
                <a:gd name="T5" fmla="*/ 52 h 132"/>
                <a:gd name="T6" fmla="*/ 209 w 209"/>
                <a:gd name="T7" fmla="*/ 84 h 132"/>
                <a:gd name="T8" fmla="*/ 209 w 209"/>
                <a:gd name="T9" fmla="*/ 102 h 132"/>
                <a:gd name="T10" fmla="*/ 209 w 209"/>
                <a:gd name="T11" fmla="*/ 116 h 132"/>
                <a:gd name="T12" fmla="*/ 205 w 209"/>
                <a:gd name="T13" fmla="*/ 132 h 132"/>
                <a:gd name="T14" fmla="*/ 189 w 209"/>
                <a:gd name="T15" fmla="*/ 132 h 132"/>
                <a:gd name="T16" fmla="*/ 171 w 209"/>
                <a:gd name="T17" fmla="*/ 132 h 132"/>
                <a:gd name="T18" fmla="*/ 159 w 209"/>
                <a:gd name="T19" fmla="*/ 132 h 132"/>
                <a:gd name="T20" fmla="*/ 145 w 209"/>
                <a:gd name="T21" fmla="*/ 132 h 132"/>
                <a:gd name="T22" fmla="*/ 121 w 209"/>
                <a:gd name="T23" fmla="*/ 132 h 132"/>
                <a:gd name="T24" fmla="*/ 119 w 209"/>
                <a:gd name="T25" fmla="*/ 130 h 132"/>
                <a:gd name="T26" fmla="*/ 117 w 209"/>
                <a:gd name="T27" fmla="*/ 124 h 132"/>
                <a:gd name="T28" fmla="*/ 113 w 209"/>
                <a:gd name="T29" fmla="*/ 122 h 132"/>
                <a:gd name="T30" fmla="*/ 113 w 209"/>
                <a:gd name="T31" fmla="*/ 116 h 132"/>
                <a:gd name="T32" fmla="*/ 117 w 209"/>
                <a:gd name="T33" fmla="*/ 116 h 132"/>
                <a:gd name="T34" fmla="*/ 115 w 209"/>
                <a:gd name="T35" fmla="*/ 110 h 132"/>
                <a:gd name="T36" fmla="*/ 111 w 209"/>
                <a:gd name="T37" fmla="*/ 110 h 132"/>
                <a:gd name="T38" fmla="*/ 103 w 209"/>
                <a:gd name="T39" fmla="*/ 108 h 132"/>
                <a:gd name="T40" fmla="*/ 99 w 209"/>
                <a:gd name="T41" fmla="*/ 104 h 132"/>
                <a:gd name="T42" fmla="*/ 97 w 209"/>
                <a:gd name="T43" fmla="*/ 98 h 132"/>
                <a:gd name="T44" fmla="*/ 95 w 209"/>
                <a:gd name="T45" fmla="*/ 96 h 132"/>
                <a:gd name="T46" fmla="*/ 89 w 209"/>
                <a:gd name="T47" fmla="*/ 96 h 132"/>
                <a:gd name="T48" fmla="*/ 87 w 209"/>
                <a:gd name="T49" fmla="*/ 96 h 132"/>
                <a:gd name="T50" fmla="*/ 81 w 209"/>
                <a:gd name="T51" fmla="*/ 98 h 132"/>
                <a:gd name="T52" fmla="*/ 79 w 209"/>
                <a:gd name="T53" fmla="*/ 96 h 132"/>
                <a:gd name="T54" fmla="*/ 75 w 209"/>
                <a:gd name="T55" fmla="*/ 96 h 132"/>
                <a:gd name="T56" fmla="*/ 73 w 209"/>
                <a:gd name="T57" fmla="*/ 94 h 132"/>
                <a:gd name="T58" fmla="*/ 69 w 209"/>
                <a:gd name="T59" fmla="*/ 90 h 132"/>
                <a:gd name="T60" fmla="*/ 67 w 209"/>
                <a:gd name="T61" fmla="*/ 88 h 132"/>
                <a:gd name="T62" fmla="*/ 63 w 209"/>
                <a:gd name="T63" fmla="*/ 86 h 132"/>
                <a:gd name="T64" fmla="*/ 61 w 209"/>
                <a:gd name="T65" fmla="*/ 84 h 132"/>
                <a:gd name="T66" fmla="*/ 57 w 209"/>
                <a:gd name="T67" fmla="*/ 80 h 132"/>
                <a:gd name="T68" fmla="*/ 57 w 209"/>
                <a:gd name="T69" fmla="*/ 72 h 132"/>
                <a:gd name="T70" fmla="*/ 57 w 209"/>
                <a:gd name="T71" fmla="*/ 64 h 132"/>
                <a:gd name="T72" fmla="*/ 55 w 209"/>
                <a:gd name="T73" fmla="*/ 60 h 132"/>
                <a:gd name="T74" fmla="*/ 53 w 209"/>
                <a:gd name="T75" fmla="*/ 54 h 132"/>
                <a:gd name="T76" fmla="*/ 49 w 209"/>
                <a:gd name="T77" fmla="*/ 48 h 132"/>
                <a:gd name="T78" fmla="*/ 51 w 209"/>
                <a:gd name="T79" fmla="*/ 42 h 132"/>
                <a:gd name="T80" fmla="*/ 45 w 209"/>
                <a:gd name="T81" fmla="*/ 44 h 132"/>
                <a:gd name="T82" fmla="*/ 39 w 209"/>
                <a:gd name="T83" fmla="*/ 46 h 132"/>
                <a:gd name="T84" fmla="*/ 37 w 209"/>
                <a:gd name="T85" fmla="*/ 52 h 132"/>
                <a:gd name="T86" fmla="*/ 33 w 209"/>
                <a:gd name="T87" fmla="*/ 48 h 132"/>
                <a:gd name="T88" fmla="*/ 35 w 209"/>
                <a:gd name="T89" fmla="*/ 42 h 132"/>
                <a:gd name="T90" fmla="*/ 29 w 209"/>
                <a:gd name="T91" fmla="*/ 40 h 132"/>
                <a:gd name="T92" fmla="*/ 25 w 209"/>
                <a:gd name="T93" fmla="*/ 36 h 132"/>
                <a:gd name="T94" fmla="*/ 23 w 209"/>
                <a:gd name="T95" fmla="*/ 28 h 132"/>
                <a:gd name="T96" fmla="*/ 23 w 209"/>
                <a:gd name="T97" fmla="*/ 24 h 132"/>
                <a:gd name="T98" fmla="*/ 19 w 209"/>
                <a:gd name="T99" fmla="*/ 20 h 132"/>
                <a:gd name="T100" fmla="*/ 13 w 209"/>
                <a:gd name="T101" fmla="*/ 20 h 132"/>
                <a:gd name="T102" fmla="*/ 13 w 209"/>
                <a:gd name="T103" fmla="*/ 12 h 132"/>
                <a:gd name="T104" fmla="*/ 11 w 209"/>
                <a:gd name="T105" fmla="*/ 6 h 132"/>
                <a:gd name="T106" fmla="*/ 4 w 209"/>
                <a:gd name="T107" fmla="*/ 8 h 132"/>
                <a:gd name="T108" fmla="*/ 0 w 209"/>
                <a:gd name="T109" fmla="*/ 4 h 132"/>
                <a:gd name="T110" fmla="*/ 85 w 209"/>
                <a:gd name="T11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9" h="132">
                  <a:moveTo>
                    <a:pt x="209" y="0"/>
                  </a:moveTo>
                  <a:lnTo>
                    <a:pt x="209" y="8"/>
                  </a:lnTo>
                  <a:lnTo>
                    <a:pt x="209" y="10"/>
                  </a:lnTo>
                  <a:lnTo>
                    <a:pt x="209" y="26"/>
                  </a:lnTo>
                  <a:lnTo>
                    <a:pt x="209" y="32"/>
                  </a:lnTo>
                  <a:lnTo>
                    <a:pt x="209" y="34"/>
                  </a:lnTo>
                  <a:lnTo>
                    <a:pt x="209" y="36"/>
                  </a:lnTo>
                  <a:lnTo>
                    <a:pt x="209" y="40"/>
                  </a:lnTo>
                  <a:lnTo>
                    <a:pt x="209" y="42"/>
                  </a:lnTo>
                  <a:lnTo>
                    <a:pt x="209" y="48"/>
                  </a:lnTo>
                  <a:lnTo>
                    <a:pt x="209" y="50"/>
                  </a:lnTo>
                  <a:lnTo>
                    <a:pt x="209" y="52"/>
                  </a:lnTo>
                  <a:lnTo>
                    <a:pt x="209" y="62"/>
                  </a:lnTo>
                  <a:lnTo>
                    <a:pt x="209" y="68"/>
                  </a:lnTo>
                  <a:lnTo>
                    <a:pt x="209" y="74"/>
                  </a:lnTo>
                  <a:lnTo>
                    <a:pt x="209" y="84"/>
                  </a:lnTo>
                  <a:lnTo>
                    <a:pt x="209" y="86"/>
                  </a:lnTo>
                  <a:lnTo>
                    <a:pt x="209" y="88"/>
                  </a:lnTo>
                  <a:lnTo>
                    <a:pt x="209" y="94"/>
                  </a:lnTo>
                  <a:lnTo>
                    <a:pt x="209" y="102"/>
                  </a:lnTo>
                  <a:lnTo>
                    <a:pt x="209" y="104"/>
                  </a:lnTo>
                  <a:lnTo>
                    <a:pt x="209" y="106"/>
                  </a:lnTo>
                  <a:lnTo>
                    <a:pt x="209" y="108"/>
                  </a:lnTo>
                  <a:lnTo>
                    <a:pt x="209" y="116"/>
                  </a:lnTo>
                  <a:lnTo>
                    <a:pt x="209" y="124"/>
                  </a:lnTo>
                  <a:lnTo>
                    <a:pt x="209" y="128"/>
                  </a:lnTo>
                  <a:lnTo>
                    <a:pt x="209" y="132"/>
                  </a:lnTo>
                  <a:lnTo>
                    <a:pt x="205" y="132"/>
                  </a:lnTo>
                  <a:lnTo>
                    <a:pt x="203" y="132"/>
                  </a:lnTo>
                  <a:lnTo>
                    <a:pt x="195" y="132"/>
                  </a:lnTo>
                  <a:lnTo>
                    <a:pt x="193" y="132"/>
                  </a:lnTo>
                  <a:lnTo>
                    <a:pt x="189" y="132"/>
                  </a:lnTo>
                  <a:lnTo>
                    <a:pt x="187" y="132"/>
                  </a:lnTo>
                  <a:lnTo>
                    <a:pt x="181" y="132"/>
                  </a:lnTo>
                  <a:lnTo>
                    <a:pt x="177" y="132"/>
                  </a:lnTo>
                  <a:lnTo>
                    <a:pt x="171" y="132"/>
                  </a:lnTo>
                  <a:lnTo>
                    <a:pt x="169" y="132"/>
                  </a:lnTo>
                  <a:lnTo>
                    <a:pt x="163" y="132"/>
                  </a:lnTo>
                  <a:lnTo>
                    <a:pt x="161" y="132"/>
                  </a:lnTo>
                  <a:lnTo>
                    <a:pt x="159" y="132"/>
                  </a:lnTo>
                  <a:lnTo>
                    <a:pt x="157" y="132"/>
                  </a:lnTo>
                  <a:lnTo>
                    <a:pt x="155" y="132"/>
                  </a:lnTo>
                  <a:lnTo>
                    <a:pt x="147" y="132"/>
                  </a:lnTo>
                  <a:lnTo>
                    <a:pt x="145" y="132"/>
                  </a:lnTo>
                  <a:lnTo>
                    <a:pt x="139" y="132"/>
                  </a:lnTo>
                  <a:lnTo>
                    <a:pt x="133" y="132"/>
                  </a:lnTo>
                  <a:lnTo>
                    <a:pt x="123" y="132"/>
                  </a:lnTo>
                  <a:lnTo>
                    <a:pt x="121" y="132"/>
                  </a:lnTo>
                  <a:lnTo>
                    <a:pt x="121" y="130"/>
                  </a:lnTo>
                  <a:lnTo>
                    <a:pt x="119" y="130"/>
                  </a:lnTo>
                  <a:lnTo>
                    <a:pt x="119" y="132"/>
                  </a:lnTo>
                  <a:lnTo>
                    <a:pt x="119" y="130"/>
                  </a:lnTo>
                  <a:lnTo>
                    <a:pt x="117" y="130"/>
                  </a:lnTo>
                  <a:lnTo>
                    <a:pt x="117" y="128"/>
                  </a:lnTo>
                  <a:lnTo>
                    <a:pt x="117" y="126"/>
                  </a:lnTo>
                  <a:lnTo>
                    <a:pt x="117" y="124"/>
                  </a:lnTo>
                  <a:lnTo>
                    <a:pt x="115" y="126"/>
                  </a:lnTo>
                  <a:lnTo>
                    <a:pt x="115" y="124"/>
                  </a:lnTo>
                  <a:lnTo>
                    <a:pt x="113" y="124"/>
                  </a:lnTo>
                  <a:lnTo>
                    <a:pt x="113" y="122"/>
                  </a:lnTo>
                  <a:lnTo>
                    <a:pt x="113" y="120"/>
                  </a:lnTo>
                  <a:lnTo>
                    <a:pt x="113" y="118"/>
                  </a:lnTo>
                  <a:lnTo>
                    <a:pt x="111" y="116"/>
                  </a:lnTo>
                  <a:lnTo>
                    <a:pt x="113" y="116"/>
                  </a:lnTo>
                  <a:lnTo>
                    <a:pt x="115" y="118"/>
                  </a:lnTo>
                  <a:lnTo>
                    <a:pt x="115" y="116"/>
                  </a:lnTo>
                  <a:lnTo>
                    <a:pt x="117" y="118"/>
                  </a:lnTo>
                  <a:lnTo>
                    <a:pt x="117" y="116"/>
                  </a:lnTo>
                  <a:lnTo>
                    <a:pt x="117" y="114"/>
                  </a:lnTo>
                  <a:lnTo>
                    <a:pt x="115" y="114"/>
                  </a:lnTo>
                  <a:lnTo>
                    <a:pt x="115" y="112"/>
                  </a:lnTo>
                  <a:lnTo>
                    <a:pt x="115" y="110"/>
                  </a:lnTo>
                  <a:lnTo>
                    <a:pt x="113" y="110"/>
                  </a:lnTo>
                  <a:lnTo>
                    <a:pt x="113" y="112"/>
                  </a:lnTo>
                  <a:lnTo>
                    <a:pt x="113" y="110"/>
                  </a:lnTo>
                  <a:lnTo>
                    <a:pt x="111" y="110"/>
                  </a:lnTo>
                  <a:lnTo>
                    <a:pt x="109" y="110"/>
                  </a:lnTo>
                  <a:lnTo>
                    <a:pt x="107" y="108"/>
                  </a:lnTo>
                  <a:lnTo>
                    <a:pt x="105" y="108"/>
                  </a:lnTo>
                  <a:lnTo>
                    <a:pt x="103" y="108"/>
                  </a:lnTo>
                  <a:lnTo>
                    <a:pt x="101" y="108"/>
                  </a:lnTo>
                  <a:lnTo>
                    <a:pt x="101" y="106"/>
                  </a:lnTo>
                  <a:lnTo>
                    <a:pt x="101" y="104"/>
                  </a:lnTo>
                  <a:lnTo>
                    <a:pt x="99" y="104"/>
                  </a:lnTo>
                  <a:lnTo>
                    <a:pt x="99" y="102"/>
                  </a:lnTo>
                  <a:lnTo>
                    <a:pt x="97" y="102"/>
                  </a:lnTo>
                  <a:lnTo>
                    <a:pt x="97" y="100"/>
                  </a:lnTo>
                  <a:lnTo>
                    <a:pt x="97" y="98"/>
                  </a:lnTo>
                  <a:lnTo>
                    <a:pt x="95" y="98"/>
                  </a:lnTo>
                  <a:lnTo>
                    <a:pt x="97" y="98"/>
                  </a:lnTo>
                  <a:lnTo>
                    <a:pt x="95" y="98"/>
                  </a:lnTo>
                  <a:lnTo>
                    <a:pt x="95" y="96"/>
                  </a:lnTo>
                  <a:lnTo>
                    <a:pt x="93" y="94"/>
                  </a:lnTo>
                  <a:lnTo>
                    <a:pt x="91" y="94"/>
                  </a:lnTo>
                  <a:lnTo>
                    <a:pt x="89" y="94"/>
                  </a:lnTo>
                  <a:lnTo>
                    <a:pt x="89" y="96"/>
                  </a:lnTo>
                  <a:lnTo>
                    <a:pt x="87" y="96"/>
                  </a:lnTo>
                  <a:lnTo>
                    <a:pt x="87" y="96"/>
                  </a:lnTo>
                  <a:lnTo>
                    <a:pt x="85" y="96"/>
                  </a:lnTo>
                  <a:lnTo>
                    <a:pt x="87" y="96"/>
                  </a:lnTo>
                  <a:lnTo>
                    <a:pt x="85" y="98"/>
                  </a:lnTo>
                  <a:lnTo>
                    <a:pt x="83" y="96"/>
                  </a:lnTo>
                  <a:lnTo>
                    <a:pt x="83" y="98"/>
                  </a:lnTo>
                  <a:lnTo>
                    <a:pt x="81" y="98"/>
                  </a:lnTo>
                  <a:lnTo>
                    <a:pt x="79" y="98"/>
                  </a:lnTo>
                  <a:lnTo>
                    <a:pt x="77" y="98"/>
                  </a:lnTo>
                  <a:lnTo>
                    <a:pt x="77" y="96"/>
                  </a:lnTo>
                  <a:lnTo>
                    <a:pt x="79" y="96"/>
                  </a:lnTo>
                  <a:lnTo>
                    <a:pt x="77" y="96"/>
                  </a:lnTo>
                  <a:lnTo>
                    <a:pt x="77" y="98"/>
                  </a:lnTo>
                  <a:lnTo>
                    <a:pt x="75" y="98"/>
                  </a:lnTo>
                  <a:lnTo>
                    <a:pt x="75" y="96"/>
                  </a:lnTo>
                  <a:lnTo>
                    <a:pt x="73" y="96"/>
                  </a:lnTo>
                  <a:lnTo>
                    <a:pt x="73" y="94"/>
                  </a:lnTo>
                  <a:lnTo>
                    <a:pt x="75" y="94"/>
                  </a:lnTo>
                  <a:lnTo>
                    <a:pt x="73" y="94"/>
                  </a:lnTo>
                  <a:lnTo>
                    <a:pt x="73" y="92"/>
                  </a:lnTo>
                  <a:lnTo>
                    <a:pt x="71" y="92"/>
                  </a:lnTo>
                  <a:lnTo>
                    <a:pt x="71" y="90"/>
                  </a:lnTo>
                  <a:lnTo>
                    <a:pt x="69" y="90"/>
                  </a:lnTo>
                  <a:lnTo>
                    <a:pt x="69" y="88"/>
                  </a:lnTo>
                  <a:lnTo>
                    <a:pt x="67" y="88"/>
                  </a:lnTo>
                  <a:lnTo>
                    <a:pt x="65" y="88"/>
                  </a:lnTo>
                  <a:lnTo>
                    <a:pt x="67" y="88"/>
                  </a:lnTo>
                  <a:lnTo>
                    <a:pt x="65" y="86"/>
                  </a:lnTo>
                  <a:lnTo>
                    <a:pt x="63" y="86"/>
                  </a:lnTo>
                  <a:lnTo>
                    <a:pt x="63" y="88"/>
                  </a:lnTo>
                  <a:lnTo>
                    <a:pt x="63" y="86"/>
                  </a:lnTo>
                  <a:lnTo>
                    <a:pt x="63" y="88"/>
                  </a:lnTo>
                  <a:lnTo>
                    <a:pt x="61" y="88"/>
                  </a:lnTo>
                  <a:lnTo>
                    <a:pt x="61" y="86"/>
                  </a:lnTo>
                  <a:lnTo>
                    <a:pt x="61" y="84"/>
                  </a:lnTo>
                  <a:lnTo>
                    <a:pt x="59" y="84"/>
                  </a:lnTo>
                  <a:lnTo>
                    <a:pt x="59" y="82"/>
                  </a:lnTo>
                  <a:lnTo>
                    <a:pt x="59" y="80"/>
                  </a:lnTo>
                  <a:lnTo>
                    <a:pt x="57" y="80"/>
                  </a:lnTo>
                  <a:lnTo>
                    <a:pt x="57" y="78"/>
                  </a:lnTo>
                  <a:lnTo>
                    <a:pt x="57" y="76"/>
                  </a:lnTo>
                  <a:lnTo>
                    <a:pt x="57" y="74"/>
                  </a:lnTo>
                  <a:lnTo>
                    <a:pt x="57" y="72"/>
                  </a:lnTo>
                  <a:lnTo>
                    <a:pt x="57" y="70"/>
                  </a:lnTo>
                  <a:lnTo>
                    <a:pt x="57" y="68"/>
                  </a:lnTo>
                  <a:lnTo>
                    <a:pt x="57" y="66"/>
                  </a:lnTo>
                  <a:lnTo>
                    <a:pt x="57" y="64"/>
                  </a:lnTo>
                  <a:lnTo>
                    <a:pt x="55" y="64"/>
                  </a:lnTo>
                  <a:lnTo>
                    <a:pt x="55" y="62"/>
                  </a:lnTo>
                  <a:lnTo>
                    <a:pt x="53" y="62"/>
                  </a:lnTo>
                  <a:lnTo>
                    <a:pt x="55" y="60"/>
                  </a:lnTo>
                  <a:lnTo>
                    <a:pt x="55" y="58"/>
                  </a:lnTo>
                  <a:lnTo>
                    <a:pt x="55" y="56"/>
                  </a:lnTo>
                  <a:lnTo>
                    <a:pt x="55" y="54"/>
                  </a:lnTo>
                  <a:lnTo>
                    <a:pt x="53" y="54"/>
                  </a:lnTo>
                  <a:lnTo>
                    <a:pt x="53" y="52"/>
                  </a:lnTo>
                  <a:lnTo>
                    <a:pt x="51" y="52"/>
                  </a:lnTo>
                  <a:lnTo>
                    <a:pt x="51" y="50"/>
                  </a:lnTo>
                  <a:lnTo>
                    <a:pt x="49" y="48"/>
                  </a:lnTo>
                  <a:lnTo>
                    <a:pt x="49" y="46"/>
                  </a:lnTo>
                  <a:lnTo>
                    <a:pt x="51" y="46"/>
                  </a:lnTo>
                  <a:lnTo>
                    <a:pt x="51" y="44"/>
                  </a:lnTo>
                  <a:lnTo>
                    <a:pt x="51" y="42"/>
                  </a:lnTo>
                  <a:lnTo>
                    <a:pt x="49" y="42"/>
                  </a:lnTo>
                  <a:lnTo>
                    <a:pt x="47" y="42"/>
                  </a:lnTo>
                  <a:lnTo>
                    <a:pt x="45" y="42"/>
                  </a:lnTo>
                  <a:lnTo>
                    <a:pt x="45" y="44"/>
                  </a:lnTo>
                  <a:lnTo>
                    <a:pt x="43" y="44"/>
                  </a:lnTo>
                  <a:lnTo>
                    <a:pt x="41" y="44"/>
                  </a:lnTo>
                  <a:lnTo>
                    <a:pt x="41" y="46"/>
                  </a:lnTo>
                  <a:lnTo>
                    <a:pt x="39" y="46"/>
                  </a:lnTo>
                  <a:lnTo>
                    <a:pt x="39" y="48"/>
                  </a:lnTo>
                  <a:lnTo>
                    <a:pt x="39" y="48"/>
                  </a:lnTo>
                  <a:lnTo>
                    <a:pt x="37" y="50"/>
                  </a:lnTo>
                  <a:lnTo>
                    <a:pt x="37" y="52"/>
                  </a:lnTo>
                  <a:lnTo>
                    <a:pt x="35" y="52"/>
                  </a:lnTo>
                  <a:lnTo>
                    <a:pt x="35" y="50"/>
                  </a:lnTo>
                  <a:lnTo>
                    <a:pt x="33" y="50"/>
                  </a:lnTo>
                  <a:lnTo>
                    <a:pt x="33" y="48"/>
                  </a:lnTo>
                  <a:lnTo>
                    <a:pt x="35" y="48"/>
                  </a:lnTo>
                  <a:lnTo>
                    <a:pt x="35" y="46"/>
                  </a:lnTo>
                  <a:lnTo>
                    <a:pt x="35" y="44"/>
                  </a:lnTo>
                  <a:lnTo>
                    <a:pt x="35" y="42"/>
                  </a:lnTo>
                  <a:lnTo>
                    <a:pt x="35" y="40"/>
                  </a:lnTo>
                  <a:lnTo>
                    <a:pt x="33" y="40"/>
                  </a:lnTo>
                  <a:lnTo>
                    <a:pt x="31" y="40"/>
                  </a:lnTo>
                  <a:lnTo>
                    <a:pt x="29" y="40"/>
                  </a:lnTo>
                  <a:lnTo>
                    <a:pt x="29" y="40"/>
                  </a:lnTo>
                  <a:lnTo>
                    <a:pt x="27" y="40"/>
                  </a:lnTo>
                  <a:lnTo>
                    <a:pt x="25" y="38"/>
                  </a:lnTo>
                  <a:lnTo>
                    <a:pt x="25" y="36"/>
                  </a:lnTo>
                  <a:lnTo>
                    <a:pt x="23" y="34"/>
                  </a:lnTo>
                  <a:lnTo>
                    <a:pt x="23" y="32"/>
                  </a:lnTo>
                  <a:lnTo>
                    <a:pt x="23" y="30"/>
                  </a:lnTo>
                  <a:lnTo>
                    <a:pt x="23" y="28"/>
                  </a:lnTo>
                  <a:lnTo>
                    <a:pt x="25" y="28"/>
                  </a:lnTo>
                  <a:lnTo>
                    <a:pt x="23" y="28"/>
                  </a:lnTo>
                  <a:lnTo>
                    <a:pt x="23" y="26"/>
                  </a:lnTo>
                  <a:lnTo>
                    <a:pt x="23" y="24"/>
                  </a:lnTo>
                  <a:lnTo>
                    <a:pt x="21" y="24"/>
                  </a:lnTo>
                  <a:lnTo>
                    <a:pt x="21" y="22"/>
                  </a:lnTo>
                  <a:lnTo>
                    <a:pt x="19" y="22"/>
                  </a:lnTo>
                  <a:lnTo>
                    <a:pt x="19" y="20"/>
                  </a:lnTo>
                  <a:lnTo>
                    <a:pt x="17" y="22"/>
                  </a:lnTo>
                  <a:lnTo>
                    <a:pt x="15" y="22"/>
                  </a:lnTo>
                  <a:lnTo>
                    <a:pt x="15" y="20"/>
                  </a:lnTo>
                  <a:lnTo>
                    <a:pt x="13" y="20"/>
                  </a:lnTo>
                  <a:lnTo>
                    <a:pt x="13" y="18"/>
                  </a:lnTo>
                  <a:lnTo>
                    <a:pt x="15" y="16"/>
                  </a:lnTo>
                  <a:lnTo>
                    <a:pt x="15" y="14"/>
                  </a:lnTo>
                  <a:lnTo>
                    <a:pt x="13" y="12"/>
                  </a:lnTo>
                  <a:lnTo>
                    <a:pt x="13" y="10"/>
                  </a:lnTo>
                  <a:lnTo>
                    <a:pt x="13" y="8"/>
                  </a:lnTo>
                  <a:lnTo>
                    <a:pt x="13" y="6"/>
                  </a:lnTo>
                  <a:lnTo>
                    <a:pt x="11" y="6"/>
                  </a:lnTo>
                  <a:lnTo>
                    <a:pt x="9" y="6"/>
                  </a:lnTo>
                  <a:lnTo>
                    <a:pt x="9" y="8"/>
                  </a:lnTo>
                  <a:lnTo>
                    <a:pt x="6" y="8"/>
                  </a:lnTo>
                  <a:lnTo>
                    <a:pt x="4" y="8"/>
                  </a:lnTo>
                  <a:lnTo>
                    <a:pt x="2" y="8"/>
                  </a:lnTo>
                  <a:lnTo>
                    <a:pt x="2" y="6"/>
                  </a:lnTo>
                  <a:lnTo>
                    <a:pt x="2" y="4"/>
                  </a:lnTo>
                  <a:lnTo>
                    <a:pt x="0" y="4"/>
                  </a:lnTo>
                  <a:lnTo>
                    <a:pt x="0" y="2"/>
                  </a:lnTo>
                  <a:lnTo>
                    <a:pt x="2" y="2"/>
                  </a:lnTo>
                  <a:lnTo>
                    <a:pt x="2" y="0"/>
                  </a:lnTo>
                  <a:lnTo>
                    <a:pt x="85" y="0"/>
                  </a:lnTo>
                  <a:lnTo>
                    <a:pt x="87" y="0"/>
                  </a:lnTo>
                  <a:lnTo>
                    <a:pt x="209"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5" name="Freeform 158"/>
            <p:cNvSpPr>
              <a:spLocks/>
            </p:cNvSpPr>
            <p:nvPr/>
          </p:nvSpPr>
          <p:spPr bwMode="auto">
            <a:xfrm>
              <a:off x="5265738" y="4213225"/>
              <a:ext cx="279400" cy="506413"/>
            </a:xfrm>
            <a:custGeom>
              <a:avLst/>
              <a:gdLst>
                <a:gd name="T0" fmla="*/ 176 w 176"/>
                <a:gd name="T1" fmla="*/ 21 h 319"/>
                <a:gd name="T2" fmla="*/ 176 w 176"/>
                <a:gd name="T3" fmla="*/ 55 h 319"/>
                <a:gd name="T4" fmla="*/ 176 w 176"/>
                <a:gd name="T5" fmla="*/ 73 h 319"/>
                <a:gd name="T6" fmla="*/ 176 w 176"/>
                <a:gd name="T7" fmla="*/ 89 h 319"/>
                <a:gd name="T8" fmla="*/ 176 w 176"/>
                <a:gd name="T9" fmla="*/ 107 h 319"/>
                <a:gd name="T10" fmla="*/ 174 w 176"/>
                <a:gd name="T11" fmla="*/ 121 h 319"/>
                <a:gd name="T12" fmla="*/ 174 w 176"/>
                <a:gd name="T13" fmla="*/ 147 h 319"/>
                <a:gd name="T14" fmla="*/ 174 w 176"/>
                <a:gd name="T15" fmla="*/ 167 h 319"/>
                <a:gd name="T16" fmla="*/ 174 w 176"/>
                <a:gd name="T17" fmla="*/ 203 h 319"/>
                <a:gd name="T18" fmla="*/ 174 w 176"/>
                <a:gd name="T19" fmla="*/ 227 h 319"/>
                <a:gd name="T20" fmla="*/ 174 w 176"/>
                <a:gd name="T21" fmla="*/ 257 h 319"/>
                <a:gd name="T22" fmla="*/ 174 w 176"/>
                <a:gd name="T23" fmla="*/ 285 h 319"/>
                <a:gd name="T24" fmla="*/ 172 w 176"/>
                <a:gd name="T25" fmla="*/ 319 h 319"/>
                <a:gd name="T26" fmla="*/ 146 w 176"/>
                <a:gd name="T27" fmla="*/ 319 h 319"/>
                <a:gd name="T28" fmla="*/ 142 w 176"/>
                <a:gd name="T29" fmla="*/ 311 h 319"/>
                <a:gd name="T30" fmla="*/ 132 w 176"/>
                <a:gd name="T31" fmla="*/ 307 h 319"/>
                <a:gd name="T32" fmla="*/ 122 w 176"/>
                <a:gd name="T33" fmla="*/ 297 h 319"/>
                <a:gd name="T34" fmla="*/ 118 w 176"/>
                <a:gd name="T35" fmla="*/ 287 h 319"/>
                <a:gd name="T36" fmla="*/ 116 w 176"/>
                <a:gd name="T37" fmla="*/ 273 h 319"/>
                <a:gd name="T38" fmla="*/ 110 w 176"/>
                <a:gd name="T39" fmla="*/ 263 h 319"/>
                <a:gd name="T40" fmla="*/ 100 w 176"/>
                <a:gd name="T41" fmla="*/ 251 h 319"/>
                <a:gd name="T42" fmla="*/ 104 w 176"/>
                <a:gd name="T43" fmla="*/ 237 h 319"/>
                <a:gd name="T44" fmla="*/ 100 w 176"/>
                <a:gd name="T45" fmla="*/ 225 h 319"/>
                <a:gd name="T46" fmla="*/ 100 w 176"/>
                <a:gd name="T47" fmla="*/ 217 h 319"/>
                <a:gd name="T48" fmla="*/ 102 w 176"/>
                <a:gd name="T49" fmla="*/ 211 h 319"/>
                <a:gd name="T50" fmla="*/ 92 w 176"/>
                <a:gd name="T51" fmla="*/ 207 h 319"/>
                <a:gd name="T52" fmla="*/ 84 w 176"/>
                <a:gd name="T53" fmla="*/ 199 h 319"/>
                <a:gd name="T54" fmla="*/ 84 w 176"/>
                <a:gd name="T55" fmla="*/ 189 h 319"/>
                <a:gd name="T56" fmla="*/ 82 w 176"/>
                <a:gd name="T57" fmla="*/ 179 h 319"/>
                <a:gd name="T58" fmla="*/ 70 w 176"/>
                <a:gd name="T59" fmla="*/ 171 h 319"/>
                <a:gd name="T60" fmla="*/ 68 w 176"/>
                <a:gd name="T61" fmla="*/ 161 h 319"/>
                <a:gd name="T62" fmla="*/ 56 w 176"/>
                <a:gd name="T63" fmla="*/ 155 h 319"/>
                <a:gd name="T64" fmla="*/ 50 w 176"/>
                <a:gd name="T65" fmla="*/ 145 h 319"/>
                <a:gd name="T66" fmla="*/ 50 w 176"/>
                <a:gd name="T67" fmla="*/ 133 h 319"/>
                <a:gd name="T68" fmla="*/ 48 w 176"/>
                <a:gd name="T69" fmla="*/ 123 h 319"/>
                <a:gd name="T70" fmla="*/ 46 w 176"/>
                <a:gd name="T71" fmla="*/ 121 h 319"/>
                <a:gd name="T72" fmla="*/ 44 w 176"/>
                <a:gd name="T73" fmla="*/ 113 h 319"/>
                <a:gd name="T74" fmla="*/ 42 w 176"/>
                <a:gd name="T75" fmla="*/ 101 h 319"/>
                <a:gd name="T76" fmla="*/ 34 w 176"/>
                <a:gd name="T77" fmla="*/ 93 h 319"/>
                <a:gd name="T78" fmla="*/ 30 w 176"/>
                <a:gd name="T79" fmla="*/ 85 h 319"/>
                <a:gd name="T80" fmla="*/ 22 w 176"/>
                <a:gd name="T81" fmla="*/ 75 h 319"/>
                <a:gd name="T82" fmla="*/ 20 w 176"/>
                <a:gd name="T83" fmla="*/ 73 h 319"/>
                <a:gd name="T84" fmla="*/ 14 w 176"/>
                <a:gd name="T85" fmla="*/ 65 h 319"/>
                <a:gd name="T86" fmla="*/ 10 w 176"/>
                <a:gd name="T87" fmla="*/ 61 h 319"/>
                <a:gd name="T88" fmla="*/ 8 w 176"/>
                <a:gd name="T89" fmla="*/ 57 h 319"/>
                <a:gd name="T90" fmla="*/ 6 w 176"/>
                <a:gd name="T91" fmla="*/ 49 h 319"/>
                <a:gd name="T92" fmla="*/ 6 w 176"/>
                <a:gd name="T93" fmla="*/ 37 h 319"/>
                <a:gd name="T94" fmla="*/ 4 w 176"/>
                <a:gd name="T95" fmla="*/ 29 h 319"/>
                <a:gd name="T96" fmla="*/ 2 w 176"/>
                <a:gd name="T97" fmla="*/ 17 h 319"/>
                <a:gd name="T98" fmla="*/ 2 w 176"/>
                <a:gd name="T99" fmla="*/ 2 h 319"/>
                <a:gd name="T100" fmla="*/ 14 w 176"/>
                <a:gd name="T101" fmla="*/ 0 h 319"/>
                <a:gd name="T102" fmla="*/ 50 w 176"/>
                <a:gd name="T103" fmla="*/ 0 h 319"/>
                <a:gd name="T104" fmla="*/ 88 w 176"/>
                <a:gd name="T105" fmla="*/ 0 h 319"/>
                <a:gd name="T106" fmla="*/ 114 w 176"/>
                <a:gd name="T107" fmla="*/ 0 h 319"/>
                <a:gd name="T108" fmla="*/ 148 w 176"/>
                <a:gd name="T109" fmla="*/ 0 h 319"/>
                <a:gd name="T110" fmla="*/ 176 w 176"/>
                <a:gd name="T111"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6" h="319">
                  <a:moveTo>
                    <a:pt x="176" y="0"/>
                  </a:moveTo>
                  <a:lnTo>
                    <a:pt x="176" y="2"/>
                  </a:lnTo>
                  <a:lnTo>
                    <a:pt x="176" y="5"/>
                  </a:lnTo>
                  <a:lnTo>
                    <a:pt x="176" y="7"/>
                  </a:lnTo>
                  <a:lnTo>
                    <a:pt x="176" y="13"/>
                  </a:lnTo>
                  <a:lnTo>
                    <a:pt x="176" y="19"/>
                  </a:lnTo>
                  <a:lnTo>
                    <a:pt x="176" y="21"/>
                  </a:lnTo>
                  <a:lnTo>
                    <a:pt x="176" y="25"/>
                  </a:lnTo>
                  <a:lnTo>
                    <a:pt x="176" y="31"/>
                  </a:lnTo>
                  <a:lnTo>
                    <a:pt x="176" y="43"/>
                  </a:lnTo>
                  <a:lnTo>
                    <a:pt x="176" y="47"/>
                  </a:lnTo>
                  <a:lnTo>
                    <a:pt x="176" y="51"/>
                  </a:lnTo>
                  <a:lnTo>
                    <a:pt x="176" y="53"/>
                  </a:lnTo>
                  <a:lnTo>
                    <a:pt x="176" y="55"/>
                  </a:lnTo>
                  <a:lnTo>
                    <a:pt x="176" y="57"/>
                  </a:lnTo>
                  <a:lnTo>
                    <a:pt x="176" y="59"/>
                  </a:lnTo>
                  <a:lnTo>
                    <a:pt x="176" y="61"/>
                  </a:lnTo>
                  <a:lnTo>
                    <a:pt x="176" y="65"/>
                  </a:lnTo>
                  <a:lnTo>
                    <a:pt x="176" y="67"/>
                  </a:lnTo>
                  <a:lnTo>
                    <a:pt x="176" y="69"/>
                  </a:lnTo>
                  <a:lnTo>
                    <a:pt x="176" y="73"/>
                  </a:lnTo>
                  <a:lnTo>
                    <a:pt x="176" y="75"/>
                  </a:lnTo>
                  <a:lnTo>
                    <a:pt x="176" y="77"/>
                  </a:lnTo>
                  <a:lnTo>
                    <a:pt x="176" y="81"/>
                  </a:lnTo>
                  <a:lnTo>
                    <a:pt x="176" y="83"/>
                  </a:lnTo>
                  <a:lnTo>
                    <a:pt x="176" y="85"/>
                  </a:lnTo>
                  <a:lnTo>
                    <a:pt x="176" y="87"/>
                  </a:lnTo>
                  <a:lnTo>
                    <a:pt x="176" y="89"/>
                  </a:lnTo>
                  <a:lnTo>
                    <a:pt x="176" y="91"/>
                  </a:lnTo>
                  <a:lnTo>
                    <a:pt x="176" y="93"/>
                  </a:lnTo>
                  <a:lnTo>
                    <a:pt x="176" y="95"/>
                  </a:lnTo>
                  <a:lnTo>
                    <a:pt x="176" y="99"/>
                  </a:lnTo>
                  <a:lnTo>
                    <a:pt x="176" y="101"/>
                  </a:lnTo>
                  <a:lnTo>
                    <a:pt x="176" y="103"/>
                  </a:lnTo>
                  <a:lnTo>
                    <a:pt x="176" y="107"/>
                  </a:lnTo>
                  <a:lnTo>
                    <a:pt x="174" y="109"/>
                  </a:lnTo>
                  <a:lnTo>
                    <a:pt x="174" y="111"/>
                  </a:lnTo>
                  <a:lnTo>
                    <a:pt x="176" y="113"/>
                  </a:lnTo>
                  <a:lnTo>
                    <a:pt x="174" y="117"/>
                  </a:lnTo>
                  <a:lnTo>
                    <a:pt x="174" y="119"/>
                  </a:lnTo>
                  <a:lnTo>
                    <a:pt x="174" y="121"/>
                  </a:lnTo>
                  <a:lnTo>
                    <a:pt x="174" y="121"/>
                  </a:lnTo>
                  <a:lnTo>
                    <a:pt x="174" y="123"/>
                  </a:lnTo>
                  <a:lnTo>
                    <a:pt x="174" y="125"/>
                  </a:lnTo>
                  <a:lnTo>
                    <a:pt x="174" y="129"/>
                  </a:lnTo>
                  <a:lnTo>
                    <a:pt x="174" y="131"/>
                  </a:lnTo>
                  <a:lnTo>
                    <a:pt x="174" y="133"/>
                  </a:lnTo>
                  <a:lnTo>
                    <a:pt x="174" y="145"/>
                  </a:lnTo>
                  <a:lnTo>
                    <a:pt x="174" y="147"/>
                  </a:lnTo>
                  <a:lnTo>
                    <a:pt x="174" y="149"/>
                  </a:lnTo>
                  <a:lnTo>
                    <a:pt x="174" y="153"/>
                  </a:lnTo>
                  <a:lnTo>
                    <a:pt x="174" y="157"/>
                  </a:lnTo>
                  <a:lnTo>
                    <a:pt x="174" y="159"/>
                  </a:lnTo>
                  <a:lnTo>
                    <a:pt x="174" y="163"/>
                  </a:lnTo>
                  <a:lnTo>
                    <a:pt x="174" y="165"/>
                  </a:lnTo>
                  <a:lnTo>
                    <a:pt x="174" y="167"/>
                  </a:lnTo>
                  <a:lnTo>
                    <a:pt x="174" y="169"/>
                  </a:lnTo>
                  <a:lnTo>
                    <a:pt x="174" y="173"/>
                  </a:lnTo>
                  <a:lnTo>
                    <a:pt x="174" y="175"/>
                  </a:lnTo>
                  <a:lnTo>
                    <a:pt x="174" y="181"/>
                  </a:lnTo>
                  <a:lnTo>
                    <a:pt x="174" y="193"/>
                  </a:lnTo>
                  <a:lnTo>
                    <a:pt x="174" y="195"/>
                  </a:lnTo>
                  <a:lnTo>
                    <a:pt x="174" y="203"/>
                  </a:lnTo>
                  <a:lnTo>
                    <a:pt x="174" y="207"/>
                  </a:lnTo>
                  <a:lnTo>
                    <a:pt x="174" y="211"/>
                  </a:lnTo>
                  <a:lnTo>
                    <a:pt x="174" y="215"/>
                  </a:lnTo>
                  <a:lnTo>
                    <a:pt x="174" y="217"/>
                  </a:lnTo>
                  <a:lnTo>
                    <a:pt x="174" y="219"/>
                  </a:lnTo>
                  <a:lnTo>
                    <a:pt x="174" y="223"/>
                  </a:lnTo>
                  <a:lnTo>
                    <a:pt x="174" y="227"/>
                  </a:lnTo>
                  <a:lnTo>
                    <a:pt x="174" y="231"/>
                  </a:lnTo>
                  <a:lnTo>
                    <a:pt x="174" y="243"/>
                  </a:lnTo>
                  <a:lnTo>
                    <a:pt x="174" y="247"/>
                  </a:lnTo>
                  <a:lnTo>
                    <a:pt x="174" y="249"/>
                  </a:lnTo>
                  <a:lnTo>
                    <a:pt x="174" y="253"/>
                  </a:lnTo>
                  <a:lnTo>
                    <a:pt x="174" y="255"/>
                  </a:lnTo>
                  <a:lnTo>
                    <a:pt x="174" y="257"/>
                  </a:lnTo>
                  <a:lnTo>
                    <a:pt x="174" y="265"/>
                  </a:lnTo>
                  <a:lnTo>
                    <a:pt x="174" y="267"/>
                  </a:lnTo>
                  <a:lnTo>
                    <a:pt x="174" y="271"/>
                  </a:lnTo>
                  <a:lnTo>
                    <a:pt x="174" y="273"/>
                  </a:lnTo>
                  <a:lnTo>
                    <a:pt x="174" y="277"/>
                  </a:lnTo>
                  <a:lnTo>
                    <a:pt x="174" y="279"/>
                  </a:lnTo>
                  <a:lnTo>
                    <a:pt x="174" y="285"/>
                  </a:lnTo>
                  <a:lnTo>
                    <a:pt x="174" y="295"/>
                  </a:lnTo>
                  <a:lnTo>
                    <a:pt x="174" y="297"/>
                  </a:lnTo>
                  <a:lnTo>
                    <a:pt x="174" y="301"/>
                  </a:lnTo>
                  <a:lnTo>
                    <a:pt x="174" y="305"/>
                  </a:lnTo>
                  <a:lnTo>
                    <a:pt x="174" y="311"/>
                  </a:lnTo>
                  <a:lnTo>
                    <a:pt x="174" y="319"/>
                  </a:lnTo>
                  <a:lnTo>
                    <a:pt x="172" y="319"/>
                  </a:lnTo>
                  <a:lnTo>
                    <a:pt x="170" y="319"/>
                  </a:lnTo>
                  <a:lnTo>
                    <a:pt x="164" y="319"/>
                  </a:lnTo>
                  <a:lnTo>
                    <a:pt x="158" y="319"/>
                  </a:lnTo>
                  <a:lnTo>
                    <a:pt x="154" y="319"/>
                  </a:lnTo>
                  <a:lnTo>
                    <a:pt x="150" y="319"/>
                  </a:lnTo>
                  <a:lnTo>
                    <a:pt x="148" y="319"/>
                  </a:lnTo>
                  <a:lnTo>
                    <a:pt x="146" y="319"/>
                  </a:lnTo>
                  <a:lnTo>
                    <a:pt x="144" y="319"/>
                  </a:lnTo>
                  <a:lnTo>
                    <a:pt x="144" y="317"/>
                  </a:lnTo>
                  <a:lnTo>
                    <a:pt x="144" y="315"/>
                  </a:lnTo>
                  <a:lnTo>
                    <a:pt x="144" y="313"/>
                  </a:lnTo>
                  <a:lnTo>
                    <a:pt x="144" y="311"/>
                  </a:lnTo>
                  <a:lnTo>
                    <a:pt x="144" y="311"/>
                  </a:lnTo>
                  <a:lnTo>
                    <a:pt x="142" y="311"/>
                  </a:lnTo>
                  <a:lnTo>
                    <a:pt x="142" y="309"/>
                  </a:lnTo>
                  <a:lnTo>
                    <a:pt x="142" y="307"/>
                  </a:lnTo>
                  <a:lnTo>
                    <a:pt x="140" y="307"/>
                  </a:lnTo>
                  <a:lnTo>
                    <a:pt x="138" y="307"/>
                  </a:lnTo>
                  <a:lnTo>
                    <a:pt x="136" y="307"/>
                  </a:lnTo>
                  <a:lnTo>
                    <a:pt x="134" y="307"/>
                  </a:lnTo>
                  <a:lnTo>
                    <a:pt x="132" y="307"/>
                  </a:lnTo>
                  <a:lnTo>
                    <a:pt x="130" y="307"/>
                  </a:lnTo>
                  <a:lnTo>
                    <a:pt x="130" y="305"/>
                  </a:lnTo>
                  <a:lnTo>
                    <a:pt x="128" y="303"/>
                  </a:lnTo>
                  <a:lnTo>
                    <a:pt x="126" y="301"/>
                  </a:lnTo>
                  <a:lnTo>
                    <a:pt x="124" y="299"/>
                  </a:lnTo>
                  <a:lnTo>
                    <a:pt x="124" y="297"/>
                  </a:lnTo>
                  <a:lnTo>
                    <a:pt x="122" y="297"/>
                  </a:lnTo>
                  <a:lnTo>
                    <a:pt x="122" y="295"/>
                  </a:lnTo>
                  <a:lnTo>
                    <a:pt x="122" y="293"/>
                  </a:lnTo>
                  <a:lnTo>
                    <a:pt x="120" y="293"/>
                  </a:lnTo>
                  <a:lnTo>
                    <a:pt x="118" y="293"/>
                  </a:lnTo>
                  <a:lnTo>
                    <a:pt x="118" y="291"/>
                  </a:lnTo>
                  <a:lnTo>
                    <a:pt x="118" y="289"/>
                  </a:lnTo>
                  <a:lnTo>
                    <a:pt x="118" y="287"/>
                  </a:lnTo>
                  <a:lnTo>
                    <a:pt x="118" y="285"/>
                  </a:lnTo>
                  <a:lnTo>
                    <a:pt x="120" y="283"/>
                  </a:lnTo>
                  <a:lnTo>
                    <a:pt x="120" y="281"/>
                  </a:lnTo>
                  <a:lnTo>
                    <a:pt x="120" y="279"/>
                  </a:lnTo>
                  <a:lnTo>
                    <a:pt x="120" y="277"/>
                  </a:lnTo>
                  <a:lnTo>
                    <a:pt x="118" y="275"/>
                  </a:lnTo>
                  <a:lnTo>
                    <a:pt x="116" y="273"/>
                  </a:lnTo>
                  <a:lnTo>
                    <a:pt x="116" y="271"/>
                  </a:lnTo>
                  <a:lnTo>
                    <a:pt x="114" y="271"/>
                  </a:lnTo>
                  <a:lnTo>
                    <a:pt x="114" y="269"/>
                  </a:lnTo>
                  <a:lnTo>
                    <a:pt x="112" y="269"/>
                  </a:lnTo>
                  <a:lnTo>
                    <a:pt x="110" y="265"/>
                  </a:lnTo>
                  <a:lnTo>
                    <a:pt x="110" y="265"/>
                  </a:lnTo>
                  <a:lnTo>
                    <a:pt x="110" y="263"/>
                  </a:lnTo>
                  <a:lnTo>
                    <a:pt x="108" y="261"/>
                  </a:lnTo>
                  <a:lnTo>
                    <a:pt x="106" y="257"/>
                  </a:lnTo>
                  <a:lnTo>
                    <a:pt x="104" y="257"/>
                  </a:lnTo>
                  <a:lnTo>
                    <a:pt x="104" y="255"/>
                  </a:lnTo>
                  <a:lnTo>
                    <a:pt x="102" y="253"/>
                  </a:lnTo>
                  <a:lnTo>
                    <a:pt x="102" y="251"/>
                  </a:lnTo>
                  <a:lnTo>
                    <a:pt x="100" y="251"/>
                  </a:lnTo>
                  <a:lnTo>
                    <a:pt x="100" y="249"/>
                  </a:lnTo>
                  <a:lnTo>
                    <a:pt x="100" y="247"/>
                  </a:lnTo>
                  <a:lnTo>
                    <a:pt x="100" y="245"/>
                  </a:lnTo>
                  <a:lnTo>
                    <a:pt x="102" y="243"/>
                  </a:lnTo>
                  <a:lnTo>
                    <a:pt x="102" y="239"/>
                  </a:lnTo>
                  <a:lnTo>
                    <a:pt x="104" y="239"/>
                  </a:lnTo>
                  <a:lnTo>
                    <a:pt x="104" y="237"/>
                  </a:lnTo>
                  <a:lnTo>
                    <a:pt x="104" y="235"/>
                  </a:lnTo>
                  <a:lnTo>
                    <a:pt x="104" y="233"/>
                  </a:lnTo>
                  <a:lnTo>
                    <a:pt x="104" y="231"/>
                  </a:lnTo>
                  <a:lnTo>
                    <a:pt x="102" y="231"/>
                  </a:lnTo>
                  <a:lnTo>
                    <a:pt x="102" y="229"/>
                  </a:lnTo>
                  <a:lnTo>
                    <a:pt x="100" y="227"/>
                  </a:lnTo>
                  <a:lnTo>
                    <a:pt x="100" y="225"/>
                  </a:lnTo>
                  <a:lnTo>
                    <a:pt x="98" y="223"/>
                  </a:lnTo>
                  <a:lnTo>
                    <a:pt x="98" y="221"/>
                  </a:lnTo>
                  <a:lnTo>
                    <a:pt x="96" y="221"/>
                  </a:lnTo>
                  <a:lnTo>
                    <a:pt x="96" y="219"/>
                  </a:lnTo>
                  <a:lnTo>
                    <a:pt x="96" y="217"/>
                  </a:lnTo>
                  <a:lnTo>
                    <a:pt x="98" y="217"/>
                  </a:lnTo>
                  <a:lnTo>
                    <a:pt x="100" y="217"/>
                  </a:lnTo>
                  <a:lnTo>
                    <a:pt x="100" y="217"/>
                  </a:lnTo>
                  <a:lnTo>
                    <a:pt x="102" y="217"/>
                  </a:lnTo>
                  <a:lnTo>
                    <a:pt x="102" y="215"/>
                  </a:lnTo>
                  <a:lnTo>
                    <a:pt x="104" y="215"/>
                  </a:lnTo>
                  <a:lnTo>
                    <a:pt x="104" y="213"/>
                  </a:lnTo>
                  <a:lnTo>
                    <a:pt x="104" y="211"/>
                  </a:lnTo>
                  <a:lnTo>
                    <a:pt x="102" y="211"/>
                  </a:lnTo>
                  <a:lnTo>
                    <a:pt x="100" y="211"/>
                  </a:lnTo>
                  <a:lnTo>
                    <a:pt x="100" y="211"/>
                  </a:lnTo>
                  <a:lnTo>
                    <a:pt x="98" y="211"/>
                  </a:lnTo>
                  <a:lnTo>
                    <a:pt x="98" y="209"/>
                  </a:lnTo>
                  <a:lnTo>
                    <a:pt x="96" y="209"/>
                  </a:lnTo>
                  <a:lnTo>
                    <a:pt x="94" y="207"/>
                  </a:lnTo>
                  <a:lnTo>
                    <a:pt x="92" y="207"/>
                  </a:lnTo>
                  <a:lnTo>
                    <a:pt x="90" y="207"/>
                  </a:lnTo>
                  <a:lnTo>
                    <a:pt x="88" y="207"/>
                  </a:lnTo>
                  <a:lnTo>
                    <a:pt x="88" y="205"/>
                  </a:lnTo>
                  <a:lnTo>
                    <a:pt x="88" y="203"/>
                  </a:lnTo>
                  <a:lnTo>
                    <a:pt x="86" y="201"/>
                  </a:lnTo>
                  <a:lnTo>
                    <a:pt x="84" y="201"/>
                  </a:lnTo>
                  <a:lnTo>
                    <a:pt x="84" y="199"/>
                  </a:lnTo>
                  <a:lnTo>
                    <a:pt x="82" y="199"/>
                  </a:lnTo>
                  <a:lnTo>
                    <a:pt x="82" y="197"/>
                  </a:lnTo>
                  <a:lnTo>
                    <a:pt x="82" y="195"/>
                  </a:lnTo>
                  <a:lnTo>
                    <a:pt x="82" y="193"/>
                  </a:lnTo>
                  <a:lnTo>
                    <a:pt x="82" y="191"/>
                  </a:lnTo>
                  <a:lnTo>
                    <a:pt x="82" y="189"/>
                  </a:lnTo>
                  <a:lnTo>
                    <a:pt x="84" y="189"/>
                  </a:lnTo>
                  <a:lnTo>
                    <a:pt x="84" y="185"/>
                  </a:lnTo>
                  <a:lnTo>
                    <a:pt x="86" y="185"/>
                  </a:lnTo>
                  <a:lnTo>
                    <a:pt x="86" y="183"/>
                  </a:lnTo>
                  <a:lnTo>
                    <a:pt x="86" y="181"/>
                  </a:lnTo>
                  <a:lnTo>
                    <a:pt x="86" y="179"/>
                  </a:lnTo>
                  <a:lnTo>
                    <a:pt x="84" y="179"/>
                  </a:lnTo>
                  <a:lnTo>
                    <a:pt x="82" y="179"/>
                  </a:lnTo>
                  <a:lnTo>
                    <a:pt x="80" y="177"/>
                  </a:lnTo>
                  <a:lnTo>
                    <a:pt x="78" y="177"/>
                  </a:lnTo>
                  <a:lnTo>
                    <a:pt x="76" y="177"/>
                  </a:lnTo>
                  <a:lnTo>
                    <a:pt x="74" y="175"/>
                  </a:lnTo>
                  <a:lnTo>
                    <a:pt x="74" y="173"/>
                  </a:lnTo>
                  <a:lnTo>
                    <a:pt x="72" y="171"/>
                  </a:lnTo>
                  <a:lnTo>
                    <a:pt x="70" y="171"/>
                  </a:lnTo>
                  <a:lnTo>
                    <a:pt x="68" y="169"/>
                  </a:lnTo>
                  <a:lnTo>
                    <a:pt x="68" y="169"/>
                  </a:lnTo>
                  <a:lnTo>
                    <a:pt x="70" y="169"/>
                  </a:lnTo>
                  <a:lnTo>
                    <a:pt x="70" y="167"/>
                  </a:lnTo>
                  <a:lnTo>
                    <a:pt x="70" y="163"/>
                  </a:lnTo>
                  <a:lnTo>
                    <a:pt x="70" y="161"/>
                  </a:lnTo>
                  <a:lnTo>
                    <a:pt x="68" y="161"/>
                  </a:lnTo>
                  <a:lnTo>
                    <a:pt x="66" y="161"/>
                  </a:lnTo>
                  <a:lnTo>
                    <a:pt x="64" y="161"/>
                  </a:lnTo>
                  <a:lnTo>
                    <a:pt x="60" y="159"/>
                  </a:lnTo>
                  <a:lnTo>
                    <a:pt x="60" y="157"/>
                  </a:lnTo>
                  <a:lnTo>
                    <a:pt x="58" y="157"/>
                  </a:lnTo>
                  <a:lnTo>
                    <a:pt x="58" y="155"/>
                  </a:lnTo>
                  <a:lnTo>
                    <a:pt x="56" y="155"/>
                  </a:lnTo>
                  <a:lnTo>
                    <a:pt x="54" y="155"/>
                  </a:lnTo>
                  <a:lnTo>
                    <a:pt x="52" y="155"/>
                  </a:lnTo>
                  <a:lnTo>
                    <a:pt x="52" y="153"/>
                  </a:lnTo>
                  <a:lnTo>
                    <a:pt x="52" y="151"/>
                  </a:lnTo>
                  <a:lnTo>
                    <a:pt x="50" y="149"/>
                  </a:lnTo>
                  <a:lnTo>
                    <a:pt x="50" y="147"/>
                  </a:lnTo>
                  <a:lnTo>
                    <a:pt x="50" y="145"/>
                  </a:lnTo>
                  <a:lnTo>
                    <a:pt x="50" y="143"/>
                  </a:lnTo>
                  <a:lnTo>
                    <a:pt x="50" y="141"/>
                  </a:lnTo>
                  <a:lnTo>
                    <a:pt x="50" y="139"/>
                  </a:lnTo>
                  <a:lnTo>
                    <a:pt x="50" y="137"/>
                  </a:lnTo>
                  <a:lnTo>
                    <a:pt x="50" y="135"/>
                  </a:lnTo>
                  <a:lnTo>
                    <a:pt x="50" y="135"/>
                  </a:lnTo>
                  <a:lnTo>
                    <a:pt x="50" y="133"/>
                  </a:lnTo>
                  <a:lnTo>
                    <a:pt x="50" y="131"/>
                  </a:lnTo>
                  <a:lnTo>
                    <a:pt x="50" y="129"/>
                  </a:lnTo>
                  <a:lnTo>
                    <a:pt x="50" y="127"/>
                  </a:lnTo>
                  <a:lnTo>
                    <a:pt x="50" y="125"/>
                  </a:lnTo>
                  <a:lnTo>
                    <a:pt x="50" y="123"/>
                  </a:lnTo>
                  <a:lnTo>
                    <a:pt x="50" y="123"/>
                  </a:lnTo>
                  <a:lnTo>
                    <a:pt x="48" y="123"/>
                  </a:lnTo>
                  <a:lnTo>
                    <a:pt x="48" y="121"/>
                  </a:lnTo>
                  <a:lnTo>
                    <a:pt x="50" y="121"/>
                  </a:lnTo>
                  <a:lnTo>
                    <a:pt x="50" y="121"/>
                  </a:lnTo>
                  <a:lnTo>
                    <a:pt x="48" y="121"/>
                  </a:lnTo>
                  <a:lnTo>
                    <a:pt x="48" y="119"/>
                  </a:lnTo>
                  <a:lnTo>
                    <a:pt x="46" y="119"/>
                  </a:lnTo>
                  <a:lnTo>
                    <a:pt x="46" y="121"/>
                  </a:lnTo>
                  <a:lnTo>
                    <a:pt x="44" y="121"/>
                  </a:lnTo>
                  <a:lnTo>
                    <a:pt x="44" y="119"/>
                  </a:lnTo>
                  <a:lnTo>
                    <a:pt x="42" y="119"/>
                  </a:lnTo>
                  <a:lnTo>
                    <a:pt x="42" y="117"/>
                  </a:lnTo>
                  <a:lnTo>
                    <a:pt x="44" y="117"/>
                  </a:lnTo>
                  <a:lnTo>
                    <a:pt x="44" y="115"/>
                  </a:lnTo>
                  <a:lnTo>
                    <a:pt x="44" y="113"/>
                  </a:lnTo>
                  <a:lnTo>
                    <a:pt x="42" y="113"/>
                  </a:lnTo>
                  <a:lnTo>
                    <a:pt x="42" y="111"/>
                  </a:lnTo>
                  <a:lnTo>
                    <a:pt x="42" y="109"/>
                  </a:lnTo>
                  <a:lnTo>
                    <a:pt x="44" y="107"/>
                  </a:lnTo>
                  <a:lnTo>
                    <a:pt x="44" y="105"/>
                  </a:lnTo>
                  <a:lnTo>
                    <a:pt x="42" y="103"/>
                  </a:lnTo>
                  <a:lnTo>
                    <a:pt x="42" y="101"/>
                  </a:lnTo>
                  <a:lnTo>
                    <a:pt x="40" y="101"/>
                  </a:lnTo>
                  <a:lnTo>
                    <a:pt x="38" y="99"/>
                  </a:lnTo>
                  <a:lnTo>
                    <a:pt x="38" y="97"/>
                  </a:lnTo>
                  <a:lnTo>
                    <a:pt x="38" y="95"/>
                  </a:lnTo>
                  <a:lnTo>
                    <a:pt x="38" y="93"/>
                  </a:lnTo>
                  <a:lnTo>
                    <a:pt x="36" y="93"/>
                  </a:lnTo>
                  <a:lnTo>
                    <a:pt x="34" y="93"/>
                  </a:lnTo>
                  <a:lnTo>
                    <a:pt x="32" y="93"/>
                  </a:lnTo>
                  <a:lnTo>
                    <a:pt x="30" y="93"/>
                  </a:lnTo>
                  <a:lnTo>
                    <a:pt x="28" y="91"/>
                  </a:lnTo>
                  <a:lnTo>
                    <a:pt x="28" y="89"/>
                  </a:lnTo>
                  <a:lnTo>
                    <a:pt x="30" y="89"/>
                  </a:lnTo>
                  <a:lnTo>
                    <a:pt x="30" y="87"/>
                  </a:lnTo>
                  <a:lnTo>
                    <a:pt x="30" y="85"/>
                  </a:lnTo>
                  <a:lnTo>
                    <a:pt x="28" y="83"/>
                  </a:lnTo>
                  <a:lnTo>
                    <a:pt x="26" y="83"/>
                  </a:lnTo>
                  <a:lnTo>
                    <a:pt x="26" y="81"/>
                  </a:lnTo>
                  <a:lnTo>
                    <a:pt x="24" y="81"/>
                  </a:lnTo>
                  <a:lnTo>
                    <a:pt x="24" y="79"/>
                  </a:lnTo>
                  <a:lnTo>
                    <a:pt x="24" y="77"/>
                  </a:lnTo>
                  <a:lnTo>
                    <a:pt x="22" y="75"/>
                  </a:lnTo>
                  <a:lnTo>
                    <a:pt x="22" y="77"/>
                  </a:lnTo>
                  <a:lnTo>
                    <a:pt x="22" y="75"/>
                  </a:lnTo>
                  <a:lnTo>
                    <a:pt x="22" y="73"/>
                  </a:lnTo>
                  <a:lnTo>
                    <a:pt x="24" y="73"/>
                  </a:lnTo>
                  <a:lnTo>
                    <a:pt x="24" y="73"/>
                  </a:lnTo>
                  <a:lnTo>
                    <a:pt x="22" y="73"/>
                  </a:lnTo>
                  <a:lnTo>
                    <a:pt x="20" y="73"/>
                  </a:lnTo>
                  <a:lnTo>
                    <a:pt x="20" y="71"/>
                  </a:lnTo>
                  <a:lnTo>
                    <a:pt x="20" y="69"/>
                  </a:lnTo>
                  <a:lnTo>
                    <a:pt x="20" y="67"/>
                  </a:lnTo>
                  <a:lnTo>
                    <a:pt x="18" y="67"/>
                  </a:lnTo>
                  <a:lnTo>
                    <a:pt x="16" y="67"/>
                  </a:lnTo>
                  <a:lnTo>
                    <a:pt x="16" y="65"/>
                  </a:lnTo>
                  <a:lnTo>
                    <a:pt x="14" y="65"/>
                  </a:lnTo>
                  <a:lnTo>
                    <a:pt x="12" y="65"/>
                  </a:lnTo>
                  <a:lnTo>
                    <a:pt x="12" y="67"/>
                  </a:lnTo>
                  <a:lnTo>
                    <a:pt x="10" y="67"/>
                  </a:lnTo>
                  <a:lnTo>
                    <a:pt x="10" y="65"/>
                  </a:lnTo>
                  <a:lnTo>
                    <a:pt x="8" y="63"/>
                  </a:lnTo>
                  <a:lnTo>
                    <a:pt x="8" y="61"/>
                  </a:lnTo>
                  <a:lnTo>
                    <a:pt x="10" y="61"/>
                  </a:lnTo>
                  <a:lnTo>
                    <a:pt x="10" y="63"/>
                  </a:lnTo>
                  <a:lnTo>
                    <a:pt x="10" y="61"/>
                  </a:lnTo>
                  <a:lnTo>
                    <a:pt x="12" y="61"/>
                  </a:lnTo>
                  <a:lnTo>
                    <a:pt x="12" y="59"/>
                  </a:lnTo>
                  <a:lnTo>
                    <a:pt x="10" y="59"/>
                  </a:lnTo>
                  <a:lnTo>
                    <a:pt x="8" y="59"/>
                  </a:lnTo>
                  <a:lnTo>
                    <a:pt x="8" y="57"/>
                  </a:lnTo>
                  <a:lnTo>
                    <a:pt x="8" y="55"/>
                  </a:lnTo>
                  <a:lnTo>
                    <a:pt x="6" y="55"/>
                  </a:lnTo>
                  <a:lnTo>
                    <a:pt x="6" y="53"/>
                  </a:lnTo>
                  <a:lnTo>
                    <a:pt x="4" y="53"/>
                  </a:lnTo>
                  <a:lnTo>
                    <a:pt x="4" y="51"/>
                  </a:lnTo>
                  <a:lnTo>
                    <a:pt x="4" y="49"/>
                  </a:lnTo>
                  <a:lnTo>
                    <a:pt x="6" y="49"/>
                  </a:lnTo>
                  <a:lnTo>
                    <a:pt x="6" y="47"/>
                  </a:lnTo>
                  <a:lnTo>
                    <a:pt x="6" y="45"/>
                  </a:lnTo>
                  <a:lnTo>
                    <a:pt x="6" y="43"/>
                  </a:lnTo>
                  <a:lnTo>
                    <a:pt x="6" y="41"/>
                  </a:lnTo>
                  <a:lnTo>
                    <a:pt x="6" y="39"/>
                  </a:lnTo>
                  <a:lnTo>
                    <a:pt x="4" y="39"/>
                  </a:lnTo>
                  <a:lnTo>
                    <a:pt x="6" y="37"/>
                  </a:lnTo>
                  <a:lnTo>
                    <a:pt x="6" y="35"/>
                  </a:lnTo>
                  <a:lnTo>
                    <a:pt x="6" y="33"/>
                  </a:lnTo>
                  <a:lnTo>
                    <a:pt x="4" y="33"/>
                  </a:lnTo>
                  <a:lnTo>
                    <a:pt x="4" y="31"/>
                  </a:lnTo>
                  <a:lnTo>
                    <a:pt x="6" y="31"/>
                  </a:lnTo>
                  <a:lnTo>
                    <a:pt x="4" y="31"/>
                  </a:lnTo>
                  <a:lnTo>
                    <a:pt x="4" y="29"/>
                  </a:lnTo>
                  <a:lnTo>
                    <a:pt x="4" y="27"/>
                  </a:lnTo>
                  <a:lnTo>
                    <a:pt x="4" y="25"/>
                  </a:lnTo>
                  <a:lnTo>
                    <a:pt x="2" y="25"/>
                  </a:lnTo>
                  <a:lnTo>
                    <a:pt x="2" y="25"/>
                  </a:lnTo>
                  <a:lnTo>
                    <a:pt x="2" y="23"/>
                  </a:lnTo>
                  <a:lnTo>
                    <a:pt x="2" y="19"/>
                  </a:lnTo>
                  <a:lnTo>
                    <a:pt x="2" y="17"/>
                  </a:lnTo>
                  <a:lnTo>
                    <a:pt x="2" y="15"/>
                  </a:lnTo>
                  <a:lnTo>
                    <a:pt x="2" y="13"/>
                  </a:lnTo>
                  <a:lnTo>
                    <a:pt x="2" y="11"/>
                  </a:lnTo>
                  <a:lnTo>
                    <a:pt x="2" y="9"/>
                  </a:lnTo>
                  <a:lnTo>
                    <a:pt x="2" y="7"/>
                  </a:lnTo>
                  <a:lnTo>
                    <a:pt x="2" y="5"/>
                  </a:lnTo>
                  <a:lnTo>
                    <a:pt x="2" y="2"/>
                  </a:lnTo>
                  <a:lnTo>
                    <a:pt x="0" y="0"/>
                  </a:lnTo>
                  <a:lnTo>
                    <a:pt x="2" y="0"/>
                  </a:lnTo>
                  <a:lnTo>
                    <a:pt x="4" y="0"/>
                  </a:lnTo>
                  <a:lnTo>
                    <a:pt x="6" y="0"/>
                  </a:lnTo>
                  <a:lnTo>
                    <a:pt x="10" y="0"/>
                  </a:lnTo>
                  <a:lnTo>
                    <a:pt x="12" y="0"/>
                  </a:lnTo>
                  <a:lnTo>
                    <a:pt x="14" y="0"/>
                  </a:lnTo>
                  <a:lnTo>
                    <a:pt x="16" y="0"/>
                  </a:lnTo>
                  <a:lnTo>
                    <a:pt x="18" y="0"/>
                  </a:lnTo>
                  <a:lnTo>
                    <a:pt x="24" y="0"/>
                  </a:lnTo>
                  <a:lnTo>
                    <a:pt x="26" y="0"/>
                  </a:lnTo>
                  <a:lnTo>
                    <a:pt x="34" y="0"/>
                  </a:lnTo>
                  <a:lnTo>
                    <a:pt x="36" y="0"/>
                  </a:lnTo>
                  <a:lnTo>
                    <a:pt x="50" y="0"/>
                  </a:lnTo>
                  <a:lnTo>
                    <a:pt x="52" y="0"/>
                  </a:lnTo>
                  <a:lnTo>
                    <a:pt x="62" y="0"/>
                  </a:lnTo>
                  <a:lnTo>
                    <a:pt x="68" y="0"/>
                  </a:lnTo>
                  <a:lnTo>
                    <a:pt x="78" y="0"/>
                  </a:lnTo>
                  <a:lnTo>
                    <a:pt x="80" y="0"/>
                  </a:lnTo>
                  <a:lnTo>
                    <a:pt x="84" y="0"/>
                  </a:lnTo>
                  <a:lnTo>
                    <a:pt x="88" y="0"/>
                  </a:lnTo>
                  <a:lnTo>
                    <a:pt x="92" y="0"/>
                  </a:lnTo>
                  <a:lnTo>
                    <a:pt x="98" y="0"/>
                  </a:lnTo>
                  <a:lnTo>
                    <a:pt x="100" y="0"/>
                  </a:lnTo>
                  <a:lnTo>
                    <a:pt x="100" y="0"/>
                  </a:lnTo>
                  <a:lnTo>
                    <a:pt x="106" y="0"/>
                  </a:lnTo>
                  <a:lnTo>
                    <a:pt x="110" y="0"/>
                  </a:lnTo>
                  <a:lnTo>
                    <a:pt x="114" y="0"/>
                  </a:lnTo>
                  <a:lnTo>
                    <a:pt x="122" y="0"/>
                  </a:lnTo>
                  <a:lnTo>
                    <a:pt x="126" y="0"/>
                  </a:lnTo>
                  <a:lnTo>
                    <a:pt x="130" y="0"/>
                  </a:lnTo>
                  <a:lnTo>
                    <a:pt x="132" y="0"/>
                  </a:lnTo>
                  <a:lnTo>
                    <a:pt x="138" y="0"/>
                  </a:lnTo>
                  <a:lnTo>
                    <a:pt x="142" y="0"/>
                  </a:lnTo>
                  <a:lnTo>
                    <a:pt x="148" y="0"/>
                  </a:lnTo>
                  <a:lnTo>
                    <a:pt x="150" y="0"/>
                  </a:lnTo>
                  <a:lnTo>
                    <a:pt x="154" y="0"/>
                  </a:lnTo>
                  <a:lnTo>
                    <a:pt x="156" y="0"/>
                  </a:lnTo>
                  <a:lnTo>
                    <a:pt x="170" y="0"/>
                  </a:lnTo>
                  <a:lnTo>
                    <a:pt x="172" y="0"/>
                  </a:lnTo>
                  <a:lnTo>
                    <a:pt x="174" y="0"/>
                  </a:lnTo>
                  <a:lnTo>
                    <a:pt x="176"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6" name="Freeform 226"/>
            <p:cNvSpPr>
              <a:spLocks/>
            </p:cNvSpPr>
            <p:nvPr/>
          </p:nvSpPr>
          <p:spPr bwMode="auto">
            <a:xfrm>
              <a:off x="4437063" y="2720975"/>
              <a:ext cx="273050" cy="334963"/>
            </a:xfrm>
            <a:custGeom>
              <a:avLst/>
              <a:gdLst>
                <a:gd name="T0" fmla="*/ 162 w 172"/>
                <a:gd name="T1" fmla="*/ 211 h 211"/>
                <a:gd name="T2" fmla="*/ 146 w 172"/>
                <a:gd name="T3" fmla="*/ 211 h 211"/>
                <a:gd name="T4" fmla="*/ 128 w 172"/>
                <a:gd name="T5" fmla="*/ 211 h 211"/>
                <a:gd name="T6" fmla="*/ 106 w 172"/>
                <a:gd name="T7" fmla="*/ 209 h 211"/>
                <a:gd name="T8" fmla="*/ 94 w 172"/>
                <a:gd name="T9" fmla="*/ 209 h 211"/>
                <a:gd name="T10" fmla="*/ 76 w 172"/>
                <a:gd name="T11" fmla="*/ 209 h 211"/>
                <a:gd name="T12" fmla="*/ 58 w 172"/>
                <a:gd name="T13" fmla="*/ 209 h 211"/>
                <a:gd name="T14" fmla="*/ 46 w 172"/>
                <a:gd name="T15" fmla="*/ 209 h 211"/>
                <a:gd name="T16" fmla="*/ 38 w 172"/>
                <a:gd name="T17" fmla="*/ 209 h 211"/>
                <a:gd name="T18" fmla="*/ 16 w 172"/>
                <a:gd name="T19" fmla="*/ 209 h 211"/>
                <a:gd name="T20" fmla="*/ 6 w 172"/>
                <a:gd name="T21" fmla="*/ 207 h 211"/>
                <a:gd name="T22" fmla="*/ 6 w 172"/>
                <a:gd name="T23" fmla="*/ 197 h 211"/>
                <a:gd name="T24" fmla="*/ 6 w 172"/>
                <a:gd name="T25" fmla="*/ 189 h 211"/>
                <a:gd name="T26" fmla="*/ 4 w 172"/>
                <a:gd name="T27" fmla="*/ 179 h 211"/>
                <a:gd name="T28" fmla="*/ 4 w 172"/>
                <a:gd name="T29" fmla="*/ 169 h 211"/>
                <a:gd name="T30" fmla="*/ 4 w 172"/>
                <a:gd name="T31" fmla="*/ 157 h 211"/>
                <a:gd name="T32" fmla="*/ 4 w 172"/>
                <a:gd name="T33" fmla="*/ 149 h 211"/>
                <a:gd name="T34" fmla="*/ 2 w 172"/>
                <a:gd name="T35" fmla="*/ 139 h 211"/>
                <a:gd name="T36" fmla="*/ 2 w 172"/>
                <a:gd name="T37" fmla="*/ 129 h 211"/>
                <a:gd name="T38" fmla="*/ 2 w 172"/>
                <a:gd name="T39" fmla="*/ 119 h 211"/>
                <a:gd name="T40" fmla="*/ 2 w 172"/>
                <a:gd name="T41" fmla="*/ 105 h 211"/>
                <a:gd name="T42" fmla="*/ 2 w 172"/>
                <a:gd name="T43" fmla="*/ 99 h 211"/>
                <a:gd name="T44" fmla="*/ 2 w 172"/>
                <a:gd name="T45" fmla="*/ 90 h 211"/>
                <a:gd name="T46" fmla="*/ 2 w 172"/>
                <a:gd name="T47" fmla="*/ 82 h 211"/>
                <a:gd name="T48" fmla="*/ 2 w 172"/>
                <a:gd name="T49" fmla="*/ 74 h 211"/>
                <a:gd name="T50" fmla="*/ 2 w 172"/>
                <a:gd name="T51" fmla="*/ 62 h 211"/>
                <a:gd name="T52" fmla="*/ 0 w 172"/>
                <a:gd name="T53" fmla="*/ 54 h 211"/>
                <a:gd name="T54" fmla="*/ 0 w 172"/>
                <a:gd name="T55" fmla="*/ 42 h 211"/>
                <a:gd name="T56" fmla="*/ 0 w 172"/>
                <a:gd name="T57" fmla="*/ 22 h 211"/>
                <a:gd name="T58" fmla="*/ 0 w 172"/>
                <a:gd name="T59" fmla="*/ 4 h 211"/>
                <a:gd name="T60" fmla="*/ 6 w 172"/>
                <a:gd name="T61" fmla="*/ 0 h 211"/>
                <a:gd name="T62" fmla="*/ 16 w 172"/>
                <a:gd name="T63" fmla="*/ 0 h 211"/>
                <a:gd name="T64" fmla="*/ 32 w 172"/>
                <a:gd name="T65" fmla="*/ 0 h 211"/>
                <a:gd name="T66" fmla="*/ 44 w 172"/>
                <a:gd name="T67" fmla="*/ 0 h 211"/>
                <a:gd name="T68" fmla="*/ 52 w 172"/>
                <a:gd name="T69" fmla="*/ 0 h 211"/>
                <a:gd name="T70" fmla="*/ 60 w 172"/>
                <a:gd name="T71" fmla="*/ 0 h 211"/>
                <a:gd name="T72" fmla="*/ 74 w 172"/>
                <a:gd name="T73" fmla="*/ 0 h 211"/>
                <a:gd name="T74" fmla="*/ 90 w 172"/>
                <a:gd name="T75" fmla="*/ 0 h 211"/>
                <a:gd name="T76" fmla="*/ 98 w 172"/>
                <a:gd name="T77" fmla="*/ 0 h 211"/>
                <a:gd name="T78" fmla="*/ 112 w 172"/>
                <a:gd name="T79" fmla="*/ 0 h 211"/>
                <a:gd name="T80" fmla="*/ 126 w 172"/>
                <a:gd name="T81" fmla="*/ 0 h 211"/>
                <a:gd name="T82" fmla="*/ 136 w 172"/>
                <a:gd name="T83" fmla="*/ 0 h 211"/>
                <a:gd name="T84" fmla="*/ 142 w 172"/>
                <a:gd name="T85" fmla="*/ 0 h 211"/>
                <a:gd name="T86" fmla="*/ 150 w 172"/>
                <a:gd name="T87" fmla="*/ 0 h 211"/>
                <a:gd name="T88" fmla="*/ 158 w 172"/>
                <a:gd name="T89" fmla="*/ 0 h 211"/>
                <a:gd name="T90" fmla="*/ 166 w 172"/>
                <a:gd name="T91" fmla="*/ 0 h 211"/>
                <a:gd name="T92" fmla="*/ 172 w 172"/>
                <a:gd name="T93" fmla="*/ 2 h 211"/>
                <a:gd name="T94" fmla="*/ 172 w 172"/>
                <a:gd name="T95" fmla="*/ 16 h 211"/>
                <a:gd name="T96" fmla="*/ 172 w 172"/>
                <a:gd name="T97" fmla="*/ 30 h 211"/>
                <a:gd name="T98" fmla="*/ 172 w 172"/>
                <a:gd name="T99" fmla="*/ 42 h 211"/>
                <a:gd name="T100" fmla="*/ 172 w 172"/>
                <a:gd name="T101" fmla="*/ 54 h 211"/>
                <a:gd name="T102" fmla="*/ 172 w 172"/>
                <a:gd name="T103" fmla="*/ 72 h 211"/>
                <a:gd name="T104" fmla="*/ 172 w 172"/>
                <a:gd name="T105" fmla="*/ 84 h 211"/>
                <a:gd name="T106" fmla="*/ 172 w 172"/>
                <a:gd name="T107" fmla="*/ 101 h 211"/>
                <a:gd name="T108" fmla="*/ 172 w 172"/>
                <a:gd name="T109" fmla="*/ 111 h 211"/>
                <a:gd name="T110" fmla="*/ 172 w 172"/>
                <a:gd name="T111" fmla="*/ 127 h 211"/>
                <a:gd name="T112" fmla="*/ 172 w 172"/>
                <a:gd name="T113" fmla="*/ 139 h 211"/>
                <a:gd name="T114" fmla="*/ 172 w 172"/>
                <a:gd name="T115" fmla="*/ 157 h 211"/>
                <a:gd name="T116" fmla="*/ 172 w 172"/>
                <a:gd name="T117" fmla="*/ 167 h 211"/>
                <a:gd name="T118" fmla="*/ 172 w 172"/>
                <a:gd name="T119" fmla="*/ 177 h 211"/>
                <a:gd name="T120" fmla="*/ 172 w 172"/>
                <a:gd name="T121" fmla="*/ 19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2" h="211">
                  <a:moveTo>
                    <a:pt x="172" y="207"/>
                  </a:moveTo>
                  <a:lnTo>
                    <a:pt x="172" y="211"/>
                  </a:lnTo>
                  <a:lnTo>
                    <a:pt x="166" y="211"/>
                  </a:lnTo>
                  <a:lnTo>
                    <a:pt x="162" y="211"/>
                  </a:lnTo>
                  <a:lnTo>
                    <a:pt x="158" y="211"/>
                  </a:lnTo>
                  <a:lnTo>
                    <a:pt x="156" y="211"/>
                  </a:lnTo>
                  <a:lnTo>
                    <a:pt x="154" y="211"/>
                  </a:lnTo>
                  <a:lnTo>
                    <a:pt x="146" y="211"/>
                  </a:lnTo>
                  <a:lnTo>
                    <a:pt x="144" y="211"/>
                  </a:lnTo>
                  <a:lnTo>
                    <a:pt x="132" y="211"/>
                  </a:lnTo>
                  <a:lnTo>
                    <a:pt x="130" y="211"/>
                  </a:lnTo>
                  <a:lnTo>
                    <a:pt x="128" y="211"/>
                  </a:lnTo>
                  <a:lnTo>
                    <a:pt x="126" y="209"/>
                  </a:lnTo>
                  <a:lnTo>
                    <a:pt x="116" y="209"/>
                  </a:lnTo>
                  <a:lnTo>
                    <a:pt x="114" y="209"/>
                  </a:lnTo>
                  <a:lnTo>
                    <a:pt x="106" y="209"/>
                  </a:lnTo>
                  <a:lnTo>
                    <a:pt x="104" y="209"/>
                  </a:lnTo>
                  <a:lnTo>
                    <a:pt x="100" y="209"/>
                  </a:lnTo>
                  <a:lnTo>
                    <a:pt x="98" y="209"/>
                  </a:lnTo>
                  <a:lnTo>
                    <a:pt x="94" y="209"/>
                  </a:lnTo>
                  <a:lnTo>
                    <a:pt x="92" y="209"/>
                  </a:lnTo>
                  <a:lnTo>
                    <a:pt x="88" y="209"/>
                  </a:lnTo>
                  <a:lnTo>
                    <a:pt x="82" y="209"/>
                  </a:lnTo>
                  <a:lnTo>
                    <a:pt x="76" y="209"/>
                  </a:lnTo>
                  <a:lnTo>
                    <a:pt x="74" y="209"/>
                  </a:lnTo>
                  <a:lnTo>
                    <a:pt x="64" y="209"/>
                  </a:lnTo>
                  <a:lnTo>
                    <a:pt x="62" y="209"/>
                  </a:lnTo>
                  <a:lnTo>
                    <a:pt x="58" y="209"/>
                  </a:lnTo>
                  <a:lnTo>
                    <a:pt x="54" y="209"/>
                  </a:lnTo>
                  <a:lnTo>
                    <a:pt x="52" y="209"/>
                  </a:lnTo>
                  <a:lnTo>
                    <a:pt x="48" y="209"/>
                  </a:lnTo>
                  <a:lnTo>
                    <a:pt x="46" y="209"/>
                  </a:lnTo>
                  <a:lnTo>
                    <a:pt x="42" y="209"/>
                  </a:lnTo>
                  <a:lnTo>
                    <a:pt x="42" y="209"/>
                  </a:lnTo>
                  <a:lnTo>
                    <a:pt x="40" y="209"/>
                  </a:lnTo>
                  <a:lnTo>
                    <a:pt x="38" y="209"/>
                  </a:lnTo>
                  <a:lnTo>
                    <a:pt x="34" y="209"/>
                  </a:lnTo>
                  <a:lnTo>
                    <a:pt x="22" y="209"/>
                  </a:lnTo>
                  <a:lnTo>
                    <a:pt x="20" y="209"/>
                  </a:lnTo>
                  <a:lnTo>
                    <a:pt x="16" y="209"/>
                  </a:lnTo>
                  <a:lnTo>
                    <a:pt x="12" y="209"/>
                  </a:lnTo>
                  <a:lnTo>
                    <a:pt x="10" y="209"/>
                  </a:lnTo>
                  <a:lnTo>
                    <a:pt x="6" y="209"/>
                  </a:lnTo>
                  <a:lnTo>
                    <a:pt x="6" y="207"/>
                  </a:lnTo>
                  <a:lnTo>
                    <a:pt x="6" y="205"/>
                  </a:lnTo>
                  <a:lnTo>
                    <a:pt x="6" y="201"/>
                  </a:lnTo>
                  <a:lnTo>
                    <a:pt x="6" y="199"/>
                  </a:lnTo>
                  <a:lnTo>
                    <a:pt x="6" y="197"/>
                  </a:lnTo>
                  <a:lnTo>
                    <a:pt x="6" y="195"/>
                  </a:lnTo>
                  <a:lnTo>
                    <a:pt x="6" y="195"/>
                  </a:lnTo>
                  <a:lnTo>
                    <a:pt x="6" y="193"/>
                  </a:lnTo>
                  <a:lnTo>
                    <a:pt x="6" y="189"/>
                  </a:lnTo>
                  <a:lnTo>
                    <a:pt x="6" y="187"/>
                  </a:lnTo>
                  <a:lnTo>
                    <a:pt x="6" y="183"/>
                  </a:lnTo>
                  <a:lnTo>
                    <a:pt x="4" y="181"/>
                  </a:lnTo>
                  <a:lnTo>
                    <a:pt x="4" y="179"/>
                  </a:lnTo>
                  <a:lnTo>
                    <a:pt x="4" y="177"/>
                  </a:lnTo>
                  <a:lnTo>
                    <a:pt x="4" y="175"/>
                  </a:lnTo>
                  <a:lnTo>
                    <a:pt x="4" y="173"/>
                  </a:lnTo>
                  <a:lnTo>
                    <a:pt x="4" y="169"/>
                  </a:lnTo>
                  <a:lnTo>
                    <a:pt x="4" y="167"/>
                  </a:lnTo>
                  <a:lnTo>
                    <a:pt x="4" y="165"/>
                  </a:lnTo>
                  <a:lnTo>
                    <a:pt x="4" y="159"/>
                  </a:lnTo>
                  <a:lnTo>
                    <a:pt x="4" y="157"/>
                  </a:lnTo>
                  <a:lnTo>
                    <a:pt x="4" y="155"/>
                  </a:lnTo>
                  <a:lnTo>
                    <a:pt x="4" y="151"/>
                  </a:lnTo>
                  <a:lnTo>
                    <a:pt x="4" y="149"/>
                  </a:lnTo>
                  <a:lnTo>
                    <a:pt x="4" y="149"/>
                  </a:lnTo>
                  <a:lnTo>
                    <a:pt x="4" y="147"/>
                  </a:lnTo>
                  <a:lnTo>
                    <a:pt x="4" y="145"/>
                  </a:lnTo>
                  <a:lnTo>
                    <a:pt x="2" y="143"/>
                  </a:lnTo>
                  <a:lnTo>
                    <a:pt x="2" y="139"/>
                  </a:lnTo>
                  <a:lnTo>
                    <a:pt x="2" y="135"/>
                  </a:lnTo>
                  <a:lnTo>
                    <a:pt x="2" y="133"/>
                  </a:lnTo>
                  <a:lnTo>
                    <a:pt x="2" y="131"/>
                  </a:lnTo>
                  <a:lnTo>
                    <a:pt x="2" y="129"/>
                  </a:lnTo>
                  <a:lnTo>
                    <a:pt x="2" y="125"/>
                  </a:lnTo>
                  <a:lnTo>
                    <a:pt x="2" y="123"/>
                  </a:lnTo>
                  <a:lnTo>
                    <a:pt x="2" y="121"/>
                  </a:lnTo>
                  <a:lnTo>
                    <a:pt x="2" y="119"/>
                  </a:lnTo>
                  <a:lnTo>
                    <a:pt x="2" y="111"/>
                  </a:lnTo>
                  <a:lnTo>
                    <a:pt x="2" y="109"/>
                  </a:lnTo>
                  <a:lnTo>
                    <a:pt x="2" y="107"/>
                  </a:lnTo>
                  <a:lnTo>
                    <a:pt x="2" y="105"/>
                  </a:lnTo>
                  <a:lnTo>
                    <a:pt x="2" y="103"/>
                  </a:lnTo>
                  <a:lnTo>
                    <a:pt x="2" y="101"/>
                  </a:lnTo>
                  <a:lnTo>
                    <a:pt x="2" y="101"/>
                  </a:lnTo>
                  <a:lnTo>
                    <a:pt x="2" y="99"/>
                  </a:lnTo>
                  <a:lnTo>
                    <a:pt x="2" y="96"/>
                  </a:lnTo>
                  <a:lnTo>
                    <a:pt x="2" y="94"/>
                  </a:lnTo>
                  <a:lnTo>
                    <a:pt x="2" y="92"/>
                  </a:lnTo>
                  <a:lnTo>
                    <a:pt x="2" y="90"/>
                  </a:lnTo>
                  <a:lnTo>
                    <a:pt x="2" y="88"/>
                  </a:lnTo>
                  <a:lnTo>
                    <a:pt x="2" y="86"/>
                  </a:lnTo>
                  <a:lnTo>
                    <a:pt x="2" y="84"/>
                  </a:lnTo>
                  <a:lnTo>
                    <a:pt x="2" y="82"/>
                  </a:lnTo>
                  <a:lnTo>
                    <a:pt x="2" y="80"/>
                  </a:lnTo>
                  <a:lnTo>
                    <a:pt x="2" y="78"/>
                  </a:lnTo>
                  <a:lnTo>
                    <a:pt x="2" y="76"/>
                  </a:lnTo>
                  <a:lnTo>
                    <a:pt x="2" y="74"/>
                  </a:lnTo>
                  <a:lnTo>
                    <a:pt x="2" y="72"/>
                  </a:lnTo>
                  <a:lnTo>
                    <a:pt x="2" y="68"/>
                  </a:lnTo>
                  <a:lnTo>
                    <a:pt x="2" y="66"/>
                  </a:lnTo>
                  <a:lnTo>
                    <a:pt x="2" y="62"/>
                  </a:lnTo>
                  <a:lnTo>
                    <a:pt x="2" y="60"/>
                  </a:lnTo>
                  <a:lnTo>
                    <a:pt x="0" y="60"/>
                  </a:lnTo>
                  <a:lnTo>
                    <a:pt x="0" y="58"/>
                  </a:lnTo>
                  <a:lnTo>
                    <a:pt x="0" y="54"/>
                  </a:lnTo>
                  <a:lnTo>
                    <a:pt x="0" y="52"/>
                  </a:lnTo>
                  <a:lnTo>
                    <a:pt x="0" y="48"/>
                  </a:lnTo>
                  <a:lnTo>
                    <a:pt x="0" y="46"/>
                  </a:lnTo>
                  <a:lnTo>
                    <a:pt x="0" y="42"/>
                  </a:lnTo>
                  <a:lnTo>
                    <a:pt x="0" y="38"/>
                  </a:lnTo>
                  <a:lnTo>
                    <a:pt x="0" y="30"/>
                  </a:lnTo>
                  <a:lnTo>
                    <a:pt x="0" y="28"/>
                  </a:lnTo>
                  <a:lnTo>
                    <a:pt x="0" y="22"/>
                  </a:lnTo>
                  <a:lnTo>
                    <a:pt x="0" y="14"/>
                  </a:lnTo>
                  <a:lnTo>
                    <a:pt x="0" y="10"/>
                  </a:lnTo>
                  <a:lnTo>
                    <a:pt x="0" y="8"/>
                  </a:lnTo>
                  <a:lnTo>
                    <a:pt x="0" y="4"/>
                  </a:lnTo>
                  <a:lnTo>
                    <a:pt x="0" y="2"/>
                  </a:lnTo>
                  <a:lnTo>
                    <a:pt x="0" y="0"/>
                  </a:lnTo>
                  <a:lnTo>
                    <a:pt x="2" y="0"/>
                  </a:lnTo>
                  <a:lnTo>
                    <a:pt x="6" y="0"/>
                  </a:lnTo>
                  <a:lnTo>
                    <a:pt x="8" y="0"/>
                  </a:lnTo>
                  <a:lnTo>
                    <a:pt x="10" y="0"/>
                  </a:lnTo>
                  <a:lnTo>
                    <a:pt x="14" y="0"/>
                  </a:lnTo>
                  <a:lnTo>
                    <a:pt x="16" y="0"/>
                  </a:lnTo>
                  <a:lnTo>
                    <a:pt x="20" y="0"/>
                  </a:lnTo>
                  <a:lnTo>
                    <a:pt x="26" y="0"/>
                  </a:lnTo>
                  <a:lnTo>
                    <a:pt x="30" y="0"/>
                  </a:lnTo>
                  <a:lnTo>
                    <a:pt x="32" y="0"/>
                  </a:lnTo>
                  <a:lnTo>
                    <a:pt x="36" y="0"/>
                  </a:lnTo>
                  <a:lnTo>
                    <a:pt x="38" y="0"/>
                  </a:lnTo>
                  <a:lnTo>
                    <a:pt x="42" y="0"/>
                  </a:lnTo>
                  <a:lnTo>
                    <a:pt x="44" y="0"/>
                  </a:lnTo>
                  <a:lnTo>
                    <a:pt x="46" y="0"/>
                  </a:lnTo>
                  <a:lnTo>
                    <a:pt x="48" y="0"/>
                  </a:lnTo>
                  <a:lnTo>
                    <a:pt x="50" y="0"/>
                  </a:lnTo>
                  <a:lnTo>
                    <a:pt x="52" y="0"/>
                  </a:lnTo>
                  <a:lnTo>
                    <a:pt x="54" y="0"/>
                  </a:lnTo>
                  <a:lnTo>
                    <a:pt x="56" y="0"/>
                  </a:lnTo>
                  <a:lnTo>
                    <a:pt x="58" y="0"/>
                  </a:lnTo>
                  <a:lnTo>
                    <a:pt x="60" y="0"/>
                  </a:lnTo>
                  <a:lnTo>
                    <a:pt x="64" y="0"/>
                  </a:lnTo>
                  <a:lnTo>
                    <a:pt x="66" y="0"/>
                  </a:lnTo>
                  <a:lnTo>
                    <a:pt x="72" y="0"/>
                  </a:lnTo>
                  <a:lnTo>
                    <a:pt x="74" y="0"/>
                  </a:lnTo>
                  <a:lnTo>
                    <a:pt x="76" y="0"/>
                  </a:lnTo>
                  <a:lnTo>
                    <a:pt x="82" y="0"/>
                  </a:lnTo>
                  <a:lnTo>
                    <a:pt x="88" y="0"/>
                  </a:lnTo>
                  <a:lnTo>
                    <a:pt x="90" y="0"/>
                  </a:lnTo>
                  <a:lnTo>
                    <a:pt x="92" y="0"/>
                  </a:lnTo>
                  <a:lnTo>
                    <a:pt x="92" y="0"/>
                  </a:lnTo>
                  <a:lnTo>
                    <a:pt x="94" y="0"/>
                  </a:lnTo>
                  <a:lnTo>
                    <a:pt x="98" y="0"/>
                  </a:lnTo>
                  <a:lnTo>
                    <a:pt x="100" y="0"/>
                  </a:lnTo>
                  <a:lnTo>
                    <a:pt x="104" y="0"/>
                  </a:lnTo>
                  <a:lnTo>
                    <a:pt x="110" y="0"/>
                  </a:lnTo>
                  <a:lnTo>
                    <a:pt x="112" y="0"/>
                  </a:lnTo>
                  <a:lnTo>
                    <a:pt x="116" y="0"/>
                  </a:lnTo>
                  <a:lnTo>
                    <a:pt x="122" y="0"/>
                  </a:lnTo>
                  <a:lnTo>
                    <a:pt x="124" y="0"/>
                  </a:lnTo>
                  <a:lnTo>
                    <a:pt x="126" y="0"/>
                  </a:lnTo>
                  <a:lnTo>
                    <a:pt x="128" y="0"/>
                  </a:lnTo>
                  <a:lnTo>
                    <a:pt x="130" y="0"/>
                  </a:lnTo>
                  <a:lnTo>
                    <a:pt x="134" y="0"/>
                  </a:lnTo>
                  <a:lnTo>
                    <a:pt x="136" y="0"/>
                  </a:lnTo>
                  <a:lnTo>
                    <a:pt x="138" y="0"/>
                  </a:lnTo>
                  <a:lnTo>
                    <a:pt x="140" y="0"/>
                  </a:lnTo>
                  <a:lnTo>
                    <a:pt x="140" y="0"/>
                  </a:lnTo>
                  <a:lnTo>
                    <a:pt x="142" y="0"/>
                  </a:lnTo>
                  <a:lnTo>
                    <a:pt x="144" y="0"/>
                  </a:lnTo>
                  <a:lnTo>
                    <a:pt x="146" y="0"/>
                  </a:lnTo>
                  <a:lnTo>
                    <a:pt x="148" y="0"/>
                  </a:lnTo>
                  <a:lnTo>
                    <a:pt x="150" y="0"/>
                  </a:lnTo>
                  <a:lnTo>
                    <a:pt x="152" y="0"/>
                  </a:lnTo>
                  <a:lnTo>
                    <a:pt x="154" y="0"/>
                  </a:lnTo>
                  <a:lnTo>
                    <a:pt x="156" y="0"/>
                  </a:lnTo>
                  <a:lnTo>
                    <a:pt x="158" y="0"/>
                  </a:lnTo>
                  <a:lnTo>
                    <a:pt x="160" y="0"/>
                  </a:lnTo>
                  <a:lnTo>
                    <a:pt x="162" y="0"/>
                  </a:lnTo>
                  <a:lnTo>
                    <a:pt x="164" y="0"/>
                  </a:lnTo>
                  <a:lnTo>
                    <a:pt x="166" y="0"/>
                  </a:lnTo>
                  <a:lnTo>
                    <a:pt x="168" y="0"/>
                  </a:lnTo>
                  <a:lnTo>
                    <a:pt x="170" y="0"/>
                  </a:lnTo>
                  <a:lnTo>
                    <a:pt x="172" y="0"/>
                  </a:lnTo>
                  <a:lnTo>
                    <a:pt x="172" y="2"/>
                  </a:lnTo>
                  <a:lnTo>
                    <a:pt x="172" y="4"/>
                  </a:lnTo>
                  <a:lnTo>
                    <a:pt x="172" y="8"/>
                  </a:lnTo>
                  <a:lnTo>
                    <a:pt x="172" y="12"/>
                  </a:lnTo>
                  <a:lnTo>
                    <a:pt x="172" y="16"/>
                  </a:lnTo>
                  <a:lnTo>
                    <a:pt x="172" y="18"/>
                  </a:lnTo>
                  <a:lnTo>
                    <a:pt x="172" y="26"/>
                  </a:lnTo>
                  <a:lnTo>
                    <a:pt x="172" y="28"/>
                  </a:lnTo>
                  <a:lnTo>
                    <a:pt x="172" y="30"/>
                  </a:lnTo>
                  <a:lnTo>
                    <a:pt x="172" y="32"/>
                  </a:lnTo>
                  <a:lnTo>
                    <a:pt x="172" y="36"/>
                  </a:lnTo>
                  <a:lnTo>
                    <a:pt x="172" y="40"/>
                  </a:lnTo>
                  <a:lnTo>
                    <a:pt x="172" y="42"/>
                  </a:lnTo>
                  <a:lnTo>
                    <a:pt x="172" y="46"/>
                  </a:lnTo>
                  <a:lnTo>
                    <a:pt x="172" y="48"/>
                  </a:lnTo>
                  <a:lnTo>
                    <a:pt x="172" y="52"/>
                  </a:lnTo>
                  <a:lnTo>
                    <a:pt x="172" y="54"/>
                  </a:lnTo>
                  <a:lnTo>
                    <a:pt x="172" y="62"/>
                  </a:lnTo>
                  <a:lnTo>
                    <a:pt x="172" y="68"/>
                  </a:lnTo>
                  <a:lnTo>
                    <a:pt x="172" y="70"/>
                  </a:lnTo>
                  <a:lnTo>
                    <a:pt x="172" y="72"/>
                  </a:lnTo>
                  <a:lnTo>
                    <a:pt x="172" y="74"/>
                  </a:lnTo>
                  <a:lnTo>
                    <a:pt x="172" y="80"/>
                  </a:lnTo>
                  <a:lnTo>
                    <a:pt x="172" y="82"/>
                  </a:lnTo>
                  <a:lnTo>
                    <a:pt x="172" y="84"/>
                  </a:lnTo>
                  <a:lnTo>
                    <a:pt x="172" y="86"/>
                  </a:lnTo>
                  <a:lnTo>
                    <a:pt x="172" y="90"/>
                  </a:lnTo>
                  <a:lnTo>
                    <a:pt x="172" y="101"/>
                  </a:lnTo>
                  <a:lnTo>
                    <a:pt x="172" y="101"/>
                  </a:lnTo>
                  <a:lnTo>
                    <a:pt x="172" y="105"/>
                  </a:lnTo>
                  <a:lnTo>
                    <a:pt x="172" y="107"/>
                  </a:lnTo>
                  <a:lnTo>
                    <a:pt x="172" y="109"/>
                  </a:lnTo>
                  <a:lnTo>
                    <a:pt x="172" y="111"/>
                  </a:lnTo>
                  <a:lnTo>
                    <a:pt x="172" y="117"/>
                  </a:lnTo>
                  <a:lnTo>
                    <a:pt x="172" y="119"/>
                  </a:lnTo>
                  <a:lnTo>
                    <a:pt x="172" y="123"/>
                  </a:lnTo>
                  <a:lnTo>
                    <a:pt x="172" y="127"/>
                  </a:lnTo>
                  <a:lnTo>
                    <a:pt x="172" y="129"/>
                  </a:lnTo>
                  <a:lnTo>
                    <a:pt x="172" y="133"/>
                  </a:lnTo>
                  <a:lnTo>
                    <a:pt x="172" y="135"/>
                  </a:lnTo>
                  <a:lnTo>
                    <a:pt x="172" y="139"/>
                  </a:lnTo>
                  <a:lnTo>
                    <a:pt x="172" y="149"/>
                  </a:lnTo>
                  <a:lnTo>
                    <a:pt x="172" y="149"/>
                  </a:lnTo>
                  <a:lnTo>
                    <a:pt x="172" y="155"/>
                  </a:lnTo>
                  <a:lnTo>
                    <a:pt x="172" y="157"/>
                  </a:lnTo>
                  <a:lnTo>
                    <a:pt x="172" y="159"/>
                  </a:lnTo>
                  <a:lnTo>
                    <a:pt x="172" y="163"/>
                  </a:lnTo>
                  <a:lnTo>
                    <a:pt x="172" y="165"/>
                  </a:lnTo>
                  <a:lnTo>
                    <a:pt x="172" y="167"/>
                  </a:lnTo>
                  <a:lnTo>
                    <a:pt x="172" y="171"/>
                  </a:lnTo>
                  <a:lnTo>
                    <a:pt x="172" y="173"/>
                  </a:lnTo>
                  <a:lnTo>
                    <a:pt x="172" y="175"/>
                  </a:lnTo>
                  <a:lnTo>
                    <a:pt x="172" y="177"/>
                  </a:lnTo>
                  <a:lnTo>
                    <a:pt x="172" y="181"/>
                  </a:lnTo>
                  <a:lnTo>
                    <a:pt x="172" y="187"/>
                  </a:lnTo>
                  <a:lnTo>
                    <a:pt x="172" y="189"/>
                  </a:lnTo>
                  <a:lnTo>
                    <a:pt x="172" y="195"/>
                  </a:lnTo>
                  <a:lnTo>
                    <a:pt x="172" y="195"/>
                  </a:lnTo>
                  <a:lnTo>
                    <a:pt x="172" y="207"/>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7" name="Freeform 228"/>
            <p:cNvSpPr>
              <a:spLocks/>
            </p:cNvSpPr>
            <p:nvPr/>
          </p:nvSpPr>
          <p:spPr bwMode="auto">
            <a:xfrm>
              <a:off x="4719638" y="3516313"/>
              <a:ext cx="530225" cy="608013"/>
            </a:xfrm>
            <a:custGeom>
              <a:avLst/>
              <a:gdLst>
                <a:gd name="T0" fmla="*/ 58 w 334"/>
                <a:gd name="T1" fmla="*/ 0 h 383"/>
                <a:gd name="T2" fmla="*/ 86 w 334"/>
                <a:gd name="T3" fmla="*/ 0 h 383"/>
                <a:gd name="T4" fmla="*/ 116 w 334"/>
                <a:gd name="T5" fmla="*/ 0 h 383"/>
                <a:gd name="T6" fmla="*/ 154 w 334"/>
                <a:gd name="T7" fmla="*/ 0 h 383"/>
                <a:gd name="T8" fmla="*/ 186 w 334"/>
                <a:gd name="T9" fmla="*/ 0 h 383"/>
                <a:gd name="T10" fmla="*/ 228 w 334"/>
                <a:gd name="T11" fmla="*/ 0 h 383"/>
                <a:gd name="T12" fmla="*/ 250 w 334"/>
                <a:gd name="T13" fmla="*/ 0 h 383"/>
                <a:gd name="T14" fmla="*/ 274 w 334"/>
                <a:gd name="T15" fmla="*/ 0 h 383"/>
                <a:gd name="T16" fmla="*/ 298 w 334"/>
                <a:gd name="T17" fmla="*/ 0 h 383"/>
                <a:gd name="T18" fmla="*/ 324 w 334"/>
                <a:gd name="T19" fmla="*/ 0 h 383"/>
                <a:gd name="T20" fmla="*/ 334 w 334"/>
                <a:gd name="T21" fmla="*/ 16 h 383"/>
                <a:gd name="T22" fmla="*/ 334 w 334"/>
                <a:gd name="T23" fmla="*/ 63 h 383"/>
                <a:gd name="T24" fmla="*/ 334 w 334"/>
                <a:gd name="T25" fmla="*/ 101 h 383"/>
                <a:gd name="T26" fmla="*/ 334 w 334"/>
                <a:gd name="T27" fmla="*/ 147 h 383"/>
                <a:gd name="T28" fmla="*/ 334 w 334"/>
                <a:gd name="T29" fmla="*/ 173 h 383"/>
                <a:gd name="T30" fmla="*/ 334 w 334"/>
                <a:gd name="T31" fmla="*/ 209 h 383"/>
                <a:gd name="T32" fmla="*/ 334 w 334"/>
                <a:gd name="T33" fmla="*/ 239 h 383"/>
                <a:gd name="T34" fmla="*/ 334 w 334"/>
                <a:gd name="T35" fmla="*/ 269 h 383"/>
                <a:gd name="T36" fmla="*/ 334 w 334"/>
                <a:gd name="T37" fmla="*/ 291 h 383"/>
                <a:gd name="T38" fmla="*/ 334 w 334"/>
                <a:gd name="T39" fmla="*/ 321 h 383"/>
                <a:gd name="T40" fmla="*/ 332 w 334"/>
                <a:gd name="T41" fmla="*/ 339 h 383"/>
                <a:gd name="T42" fmla="*/ 322 w 334"/>
                <a:gd name="T43" fmla="*/ 351 h 383"/>
                <a:gd name="T44" fmla="*/ 320 w 334"/>
                <a:gd name="T45" fmla="*/ 363 h 383"/>
                <a:gd name="T46" fmla="*/ 320 w 334"/>
                <a:gd name="T47" fmla="*/ 377 h 383"/>
                <a:gd name="T48" fmla="*/ 312 w 334"/>
                <a:gd name="T49" fmla="*/ 381 h 383"/>
                <a:gd name="T50" fmla="*/ 298 w 334"/>
                <a:gd name="T51" fmla="*/ 377 h 383"/>
                <a:gd name="T52" fmla="*/ 288 w 334"/>
                <a:gd name="T53" fmla="*/ 371 h 383"/>
                <a:gd name="T54" fmla="*/ 274 w 334"/>
                <a:gd name="T55" fmla="*/ 359 h 383"/>
                <a:gd name="T56" fmla="*/ 260 w 334"/>
                <a:gd name="T57" fmla="*/ 351 h 383"/>
                <a:gd name="T58" fmla="*/ 248 w 334"/>
                <a:gd name="T59" fmla="*/ 343 h 383"/>
                <a:gd name="T60" fmla="*/ 234 w 334"/>
                <a:gd name="T61" fmla="*/ 329 h 383"/>
                <a:gd name="T62" fmla="*/ 224 w 334"/>
                <a:gd name="T63" fmla="*/ 313 h 383"/>
                <a:gd name="T64" fmla="*/ 202 w 334"/>
                <a:gd name="T65" fmla="*/ 299 h 383"/>
                <a:gd name="T66" fmla="*/ 184 w 334"/>
                <a:gd name="T67" fmla="*/ 285 h 383"/>
                <a:gd name="T68" fmla="*/ 160 w 334"/>
                <a:gd name="T69" fmla="*/ 281 h 383"/>
                <a:gd name="T70" fmla="*/ 160 w 334"/>
                <a:gd name="T71" fmla="*/ 255 h 383"/>
                <a:gd name="T72" fmla="*/ 154 w 334"/>
                <a:gd name="T73" fmla="*/ 241 h 383"/>
                <a:gd name="T74" fmla="*/ 148 w 334"/>
                <a:gd name="T75" fmla="*/ 261 h 383"/>
                <a:gd name="T76" fmla="*/ 140 w 334"/>
                <a:gd name="T77" fmla="*/ 251 h 383"/>
                <a:gd name="T78" fmla="*/ 144 w 334"/>
                <a:gd name="T79" fmla="*/ 233 h 383"/>
                <a:gd name="T80" fmla="*/ 128 w 334"/>
                <a:gd name="T81" fmla="*/ 229 h 383"/>
                <a:gd name="T82" fmla="*/ 120 w 334"/>
                <a:gd name="T83" fmla="*/ 223 h 383"/>
                <a:gd name="T84" fmla="*/ 114 w 334"/>
                <a:gd name="T85" fmla="*/ 213 h 383"/>
                <a:gd name="T86" fmla="*/ 110 w 334"/>
                <a:gd name="T87" fmla="*/ 201 h 383"/>
                <a:gd name="T88" fmla="*/ 112 w 334"/>
                <a:gd name="T89" fmla="*/ 191 h 383"/>
                <a:gd name="T90" fmla="*/ 100 w 334"/>
                <a:gd name="T91" fmla="*/ 197 h 383"/>
                <a:gd name="T92" fmla="*/ 94 w 334"/>
                <a:gd name="T93" fmla="*/ 183 h 383"/>
                <a:gd name="T94" fmla="*/ 78 w 334"/>
                <a:gd name="T95" fmla="*/ 193 h 383"/>
                <a:gd name="T96" fmla="*/ 68 w 334"/>
                <a:gd name="T97" fmla="*/ 189 h 383"/>
                <a:gd name="T98" fmla="*/ 62 w 334"/>
                <a:gd name="T99" fmla="*/ 179 h 383"/>
                <a:gd name="T100" fmla="*/ 56 w 334"/>
                <a:gd name="T101" fmla="*/ 189 h 383"/>
                <a:gd name="T102" fmla="*/ 40 w 334"/>
                <a:gd name="T103" fmla="*/ 193 h 383"/>
                <a:gd name="T104" fmla="*/ 26 w 334"/>
                <a:gd name="T105" fmla="*/ 193 h 383"/>
                <a:gd name="T106" fmla="*/ 12 w 334"/>
                <a:gd name="T107" fmla="*/ 191 h 383"/>
                <a:gd name="T108" fmla="*/ 2 w 334"/>
                <a:gd name="T109" fmla="*/ 187 h 383"/>
                <a:gd name="T110" fmla="*/ 0 w 334"/>
                <a:gd name="T111" fmla="*/ 161 h 383"/>
                <a:gd name="T112" fmla="*/ 0 w 334"/>
                <a:gd name="T113" fmla="*/ 135 h 383"/>
                <a:gd name="T114" fmla="*/ 0 w 334"/>
                <a:gd name="T115" fmla="*/ 109 h 383"/>
                <a:gd name="T116" fmla="*/ 0 w 334"/>
                <a:gd name="T117" fmla="*/ 73 h 383"/>
                <a:gd name="T118" fmla="*/ 0 w 334"/>
                <a:gd name="T119" fmla="*/ 41 h 383"/>
                <a:gd name="T120" fmla="*/ 0 w 334"/>
                <a:gd name="T121" fmla="*/ 10 h 383"/>
                <a:gd name="T122" fmla="*/ 18 w 334"/>
                <a:gd name="T123"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4" h="383">
                  <a:moveTo>
                    <a:pt x="38" y="0"/>
                  </a:moveTo>
                  <a:lnTo>
                    <a:pt x="40" y="0"/>
                  </a:lnTo>
                  <a:lnTo>
                    <a:pt x="42" y="0"/>
                  </a:lnTo>
                  <a:lnTo>
                    <a:pt x="44" y="0"/>
                  </a:lnTo>
                  <a:lnTo>
                    <a:pt x="46" y="0"/>
                  </a:lnTo>
                  <a:lnTo>
                    <a:pt x="48" y="0"/>
                  </a:lnTo>
                  <a:lnTo>
                    <a:pt x="50" y="0"/>
                  </a:lnTo>
                  <a:lnTo>
                    <a:pt x="52" y="0"/>
                  </a:lnTo>
                  <a:lnTo>
                    <a:pt x="54" y="0"/>
                  </a:lnTo>
                  <a:lnTo>
                    <a:pt x="58" y="0"/>
                  </a:lnTo>
                  <a:lnTo>
                    <a:pt x="60" y="0"/>
                  </a:lnTo>
                  <a:lnTo>
                    <a:pt x="64" y="0"/>
                  </a:lnTo>
                  <a:lnTo>
                    <a:pt x="66" y="0"/>
                  </a:lnTo>
                  <a:lnTo>
                    <a:pt x="68" y="0"/>
                  </a:lnTo>
                  <a:lnTo>
                    <a:pt x="70" y="0"/>
                  </a:lnTo>
                  <a:lnTo>
                    <a:pt x="72" y="0"/>
                  </a:lnTo>
                  <a:lnTo>
                    <a:pt x="78" y="0"/>
                  </a:lnTo>
                  <a:lnTo>
                    <a:pt x="80" y="0"/>
                  </a:lnTo>
                  <a:lnTo>
                    <a:pt x="84" y="0"/>
                  </a:lnTo>
                  <a:lnTo>
                    <a:pt x="86" y="0"/>
                  </a:lnTo>
                  <a:lnTo>
                    <a:pt x="88" y="0"/>
                  </a:lnTo>
                  <a:lnTo>
                    <a:pt x="90" y="0"/>
                  </a:lnTo>
                  <a:lnTo>
                    <a:pt x="94" y="0"/>
                  </a:lnTo>
                  <a:lnTo>
                    <a:pt x="96" y="0"/>
                  </a:lnTo>
                  <a:lnTo>
                    <a:pt x="98" y="0"/>
                  </a:lnTo>
                  <a:lnTo>
                    <a:pt x="104" y="0"/>
                  </a:lnTo>
                  <a:lnTo>
                    <a:pt x="106" y="0"/>
                  </a:lnTo>
                  <a:lnTo>
                    <a:pt x="108" y="0"/>
                  </a:lnTo>
                  <a:lnTo>
                    <a:pt x="112" y="0"/>
                  </a:lnTo>
                  <a:lnTo>
                    <a:pt x="116" y="0"/>
                  </a:lnTo>
                  <a:lnTo>
                    <a:pt x="118" y="0"/>
                  </a:lnTo>
                  <a:lnTo>
                    <a:pt x="120" y="0"/>
                  </a:lnTo>
                  <a:lnTo>
                    <a:pt x="122" y="0"/>
                  </a:lnTo>
                  <a:lnTo>
                    <a:pt x="124" y="0"/>
                  </a:lnTo>
                  <a:lnTo>
                    <a:pt x="128" y="0"/>
                  </a:lnTo>
                  <a:lnTo>
                    <a:pt x="130" y="0"/>
                  </a:lnTo>
                  <a:lnTo>
                    <a:pt x="140" y="0"/>
                  </a:lnTo>
                  <a:lnTo>
                    <a:pt x="148" y="0"/>
                  </a:lnTo>
                  <a:lnTo>
                    <a:pt x="150" y="0"/>
                  </a:lnTo>
                  <a:lnTo>
                    <a:pt x="154" y="0"/>
                  </a:lnTo>
                  <a:lnTo>
                    <a:pt x="158" y="0"/>
                  </a:lnTo>
                  <a:lnTo>
                    <a:pt x="160" y="0"/>
                  </a:lnTo>
                  <a:lnTo>
                    <a:pt x="162" y="0"/>
                  </a:lnTo>
                  <a:lnTo>
                    <a:pt x="164" y="0"/>
                  </a:lnTo>
                  <a:lnTo>
                    <a:pt x="170" y="0"/>
                  </a:lnTo>
                  <a:lnTo>
                    <a:pt x="172" y="0"/>
                  </a:lnTo>
                  <a:lnTo>
                    <a:pt x="176" y="0"/>
                  </a:lnTo>
                  <a:lnTo>
                    <a:pt x="178" y="0"/>
                  </a:lnTo>
                  <a:lnTo>
                    <a:pt x="182" y="0"/>
                  </a:lnTo>
                  <a:lnTo>
                    <a:pt x="186" y="0"/>
                  </a:lnTo>
                  <a:lnTo>
                    <a:pt x="190" y="0"/>
                  </a:lnTo>
                  <a:lnTo>
                    <a:pt x="194" y="0"/>
                  </a:lnTo>
                  <a:lnTo>
                    <a:pt x="196" y="0"/>
                  </a:lnTo>
                  <a:lnTo>
                    <a:pt x="198" y="0"/>
                  </a:lnTo>
                  <a:lnTo>
                    <a:pt x="200" y="0"/>
                  </a:lnTo>
                  <a:lnTo>
                    <a:pt x="210" y="0"/>
                  </a:lnTo>
                  <a:lnTo>
                    <a:pt x="216" y="0"/>
                  </a:lnTo>
                  <a:lnTo>
                    <a:pt x="218" y="0"/>
                  </a:lnTo>
                  <a:lnTo>
                    <a:pt x="222" y="0"/>
                  </a:lnTo>
                  <a:lnTo>
                    <a:pt x="228" y="0"/>
                  </a:lnTo>
                  <a:lnTo>
                    <a:pt x="230" y="0"/>
                  </a:lnTo>
                  <a:lnTo>
                    <a:pt x="232" y="0"/>
                  </a:lnTo>
                  <a:lnTo>
                    <a:pt x="234" y="0"/>
                  </a:lnTo>
                  <a:lnTo>
                    <a:pt x="236" y="0"/>
                  </a:lnTo>
                  <a:lnTo>
                    <a:pt x="238" y="0"/>
                  </a:lnTo>
                  <a:lnTo>
                    <a:pt x="240" y="0"/>
                  </a:lnTo>
                  <a:lnTo>
                    <a:pt x="244" y="0"/>
                  </a:lnTo>
                  <a:lnTo>
                    <a:pt x="246" y="0"/>
                  </a:lnTo>
                  <a:lnTo>
                    <a:pt x="248" y="0"/>
                  </a:lnTo>
                  <a:lnTo>
                    <a:pt x="250" y="0"/>
                  </a:lnTo>
                  <a:lnTo>
                    <a:pt x="252" y="0"/>
                  </a:lnTo>
                  <a:lnTo>
                    <a:pt x="254" y="0"/>
                  </a:lnTo>
                  <a:lnTo>
                    <a:pt x="256" y="0"/>
                  </a:lnTo>
                  <a:lnTo>
                    <a:pt x="258" y="0"/>
                  </a:lnTo>
                  <a:lnTo>
                    <a:pt x="260" y="0"/>
                  </a:lnTo>
                  <a:lnTo>
                    <a:pt x="262" y="0"/>
                  </a:lnTo>
                  <a:lnTo>
                    <a:pt x="266" y="0"/>
                  </a:lnTo>
                  <a:lnTo>
                    <a:pt x="268" y="0"/>
                  </a:lnTo>
                  <a:lnTo>
                    <a:pt x="270" y="0"/>
                  </a:lnTo>
                  <a:lnTo>
                    <a:pt x="274" y="0"/>
                  </a:lnTo>
                  <a:lnTo>
                    <a:pt x="278" y="0"/>
                  </a:lnTo>
                  <a:lnTo>
                    <a:pt x="282" y="0"/>
                  </a:lnTo>
                  <a:lnTo>
                    <a:pt x="284" y="0"/>
                  </a:lnTo>
                  <a:lnTo>
                    <a:pt x="286" y="0"/>
                  </a:lnTo>
                  <a:lnTo>
                    <a:pt x="288" y="0"/>
                  </a:lnTo>
                  <a:lnTo>
                    <a:pt x="290" y="0"/>
                  </a:lnTo>
                  <a:lnTo>
                    <a:pt x="294" y="0"/>
                  </a:lnTo>
                  <a:lnTo>
                    <a:pt x="296" y="0"/>
                  </a:lnTo>
                  <a:lnTo>
                    <a:pt x="298" y="0"/>
                  </a:lnTo>
                  <a:lnTo>
                    <a:pt x="298" y="0"/>
                  </a:lnTo>
                  <a:lnTo>
                    <a:pt x="300" y="0"/>
                  </a:lnTo>
                  <a:lnTo>
                    <a:pt x="302" y="0"/>
                  </a:lnTo>
                  <a:lnTo>
                    <a:pt x="304" y="0"/>
                  </a:lnTo>
                  <a:lnTo>
                    <a:pt x="308" y="0"/>
                  </a:lnTo>
                  <a:lnTo>
                    <a:pt x="310" y="0"/>
                  </a:lnTo>
                  <a:lnTo>
                    <a:pt x="312" y="0"/>
                  </a:lnTo>
                  <a:lnTo>
                    <a:pt x="318" y="0"/>
                  </a:lnTo>
                  <a:lnTo>
                    <a:pt x="320" y="0"/>
                  </a:lnTo>
                  <a:lnTo>
                    <a:pt x="322" y="0"/>
                  </a:lnTo>
                  <a:lnTo>
                    <a:pt x="324" y="0"/>
                  </a:lnTo>
                  <a:lnTo>
                    <a:pt x="326" y="0"/>
                  </a:lnTo>
                  <a:lnTo>
                    <a:pt x="328" y="0"/>
                  </a:lnTo>
                  <a:lnTo>
                    <a:pt x="330" y="0"/>
                  </a:lnTo>
                  <a:lnTo>
                    <a:pt x="332" y="0"/>
                  </a:lnTo>
                  <a:lnTo>
                    <a:pt x="334" y="0"/>
                  </a:lnTo>
                  <a:lnTo>
                    <a:pt x="334" y="2"/>
                  </a:lnTo>
                  <a:lnTo>
                    <a:pt x="334" y="10"/>
                  </a:lnTo>
                  <a:lnTo>
                    <a:pt x="334" y="12"/>
                  </a:lnTo>
                  <a:lnTo>
                    <a:pt x="334" y="14"/>
                  </a:lnTo>
                  <a:lnTo>
                    <a:pt x="334" y="16"/>
                  </a:lnTo>
                  <a:lnTo>
                    <a:pt x="334" y="18"/>
                  </a:lnTo>
                  <a:lnTo>
                    <a:pt x="334" y="25"/>
                  </a:lnTo>
                  <a:lnTo>
                    <a:pt x="334" y="31"/>
                  </a:lnTo>
                  <a:lnTo>
                    <a:pt x="334" y="33"/>
                  </a:lnTo>
                  <a:lnTo>
                    <a:pt x="334" y="45"/>
                  </a:lnTo>
                  <a:lnTo>
                    <a:pt x="334" y="53"/>
                  </a:lnTo>
                  <a:lnTo>
                    <a:pt x="334" y="55"/>
                  </a:lnTo>
                  <a:lnTo>
                    <a:pt x="334" y="59"/>
                  </a:lnTo>
                  <a:lnTo>
                    <a:pt x="334" y="61"/>
                  </a:lnTo>
                  <a:lnTo>
                    <a:pt x="334" y="63"/>
                  </a:lnTo>
                  <a:lnTo>
                    <a:pt x="334" y="65"/>
                  </a:lnTo>
                  <a:lnTo>
                    <a:pt x="334" y="67"/>
                  </a:lnTo>
                  <a:lnTo>
                    <a:pt x="334" y="69"/>
                  </a:lnTo>
                  <a:lnTo>
                    <a:pt x="334" y="81"/>
                  </a:lnTo>
                  <a:lnTo>
                    <a:pt x="334" y="83"/>
                  </a:lnTo>
                  <a:lnTo>
                    <a:pt x="334" y="85"/>
                  </a:lnTo>
                  <a:lnTo>
                    <a:pt x="334" y="87"/>
                  </a:lnTo>
                  <a:lnTo>
                    <a:pt x="334" y="89"/>
                  </a:lnTo>
                  <a:lnTo>
                    <a:pt x="334" y="91"/>
                  </a:lnTo>
                  <a:lnTo>
                    <a:pt x="334" y="101"/>
                  </a:lnTo>
                  <a:lnTo>
                    <a:pt x="334" y="107"/>
                  </a:lnTo>
                  <a:lnTo>
                    <a:pt x="334" y="109"/>
                  </a:lnTo>
                  <a:lnTo>
                    <a:pt x="334" y="111"/>
                  </a:lnTo>
                  <a:lnTo>
                    <a:pt x="334" y="113"/>
                  </a:lnTo>
                  <a:lnTo>
                    <a:pt x="334" y="117"/>
                  </a:lnTo>
                  <a:lnTo>
                    <a:pt x="334" y="121"/>
                  </a:lnTo>
                  <a:lnTo>
                    <a:pt x="334" y="123"/>
                  </a:lnTo>
                  <a:lnTo>
                    <a:pt x="334" y="125"/>
                  </a:lnTo>
                  <a:lnTo>
                    <a:pt x="334" y="131"/>
                  </a:lnTo>
                  <a:lnTo>
                    <a:pt x="334" y="147"/>
                  </a:lnTo>
                  <a:lnTo>
                    <a:pt x="334" y="151"/>
                  </a:lnTo>
                  <a:lnTo>
                    <a:pt x="334" y="153"/>
                  </a:lnTo>
                  <a:lnTo>
                    <a:pt x="334" y="155"/>
                  </a:lnTo>
                  <a:lnTo>
                    <a:pt x="334" y="159"/>
                  </a:lnTo>
                  <a:lnTo>
                    <a:pt x="334" y="161"/>
                  </a:lnTo>
                  <a:lnTo>
                    <a:pt x="334" y="163"/>
                  </a:lnTo>
                  <a:lnTo>
                    <a:pt x="334" y="167"/>
                  </a:lnTo>
                  <a:lnTo>
                    <a:pt x="334" y="169"/>
                  </a:lnTo>
                  <a:lnTo>
                    <a:pt x="334" y="171"/>
                  </a:lnTo>
                  <a:lnTo>
                    <a:pt x="334" y="173"/>
                  </a:lnTo>
                  <a:lnTo>
                    <a:pt x="334" y="175"/>
                  </a:lnTo>
                  <a:lnTo>
                    <a:pt x="334" y="177"/>
                  </a:lnTo>
                  <a:lnTo>
                    <a:pt x="334" y="187"/>
                  </a:lnTo>
                  <a:lnTo>
                    <a:pt x="334" y="189"/>
                  </a:lnTo>
                  <a:lnTo>
                    <a:pt x="334" y="191"/>
                  </a:lnTo>
                  <a:lnTo>
                    <a:pt x="334" y="197"/>
                  </a:lnTo>
                  <a:lnTo>
                    <a:pt x="334" y="199"/>
                  </a:lnTo>
                  <a:lnTo>
                    <a:pt x="334" y="205"/>
                  </a:lnTo>
                  <a:lnTo>
                    <a:pt x="334" y="207"/>
                  </a:lnTo>
                  <a:lnTo>
                    <a:pt x="334" y="209"/>
                  </a:lnTo>
                  <a:lnTo>
                    <a:pt x="334" y="213"/>
                  </a:lnTo>
                  <a:lnTo>
                    <a:pt x="334" y="217"/>
                  </a:lnTo>
                  <a:lnTo>
                    <a:pt x="334" y="221"/>
                  </a:lnTo>
                  <a:lnTo>
                    <a:pt x="334" y="223"/>
                  </a:lnTo>
                  <a:lnTo>
                    <a:pt x="334" y="225"/>
                  </a:lnTo>
                  <a:lnTo>
                    <a:pt x="334" y="227"/>
                  </a:lnTo>
                  <a:lnTo>
                    <a:pt x="334" y="231"/>
                  </a:lnTo>
                  <a:lnTo>
                    <a:pt x="334" y="235"/>
                  </a:lnTo>
                  <a:lnTo>
                    <a:pt x="334" y="237"/>
                  </a:lnTo>
                  <a:lnTo>
                    <a:pt x="334" y="239"/>
                  </a:lnTo>
                  <a:lnTo>
                    <a:pt x="334" y="243"/>
                  </a:lnTo>
                  <a:lnTo>
                    <a:pt x="334" y="245"/>
                  </a:lnTo>
                  <a:lnTo>
                    <a:pt x="334" y="247"/>
                  </a:lnTo>
                  <a:lnTo>
                    <a:pt x="334" y="253"/>
                  </a:lnTo>
                  <a:lnTo>
                    <a:pt x="334" y="255"/>
                  </a:lnTo>
                  <a:lnTo>
                    <a:pt x="334" y="257"/>
                  </a:lnTo>
                  <a:lnTo>
                    <a:pt x="334" y="261"/>
                  </a:lnTo>
                  <a:lnTo>
                    <a:pt x="334" y="263"/>
                  </a:lnTo>
                  <a:lnTo>
                    <a:pt x="334" y="265"/>
                  </a:lnTo>
                  <a:lnTo>
                    <a:pt x="334" y="269"/>
                  </a:lnTo>
                  <a:lnTo>
                    <a:pt x="334" y="271"/>
                  </a:lnTo>
                  <a:lnTo>
                    <a:pt x="334" y="273"/>
                  </a:lnTo>
                  <a:lnTo>
                    <a:pt x="334" y="275"/>
                  </a:lnTo>
                  <a:lnTo>
                    <a:pt x="334" y="277"/>
                  </a:lnTo>
                  <a:lnTo>
                    <a:pt x="334" y="279"/>
                  </a:lnTo>
                  <a:lnTo>
                    <a:pt x="334" y="283"/>
                  </a:lnTo>
                  <a:lnTo>
                    <a:pt x="334" y="285"/>
                  </a:lnTo>
                  <a:lnTo>
                    <a:pt x="334" y="287"/>
                  </a:lnTo>
                  <a:lnTo>
                    <a:pt x="334" y="289"/>
                  </a:lnTo>
                  <a:lnTo>
                    <a:pt x="334" y="291"/>
                  </a:lnTo>
                  <a:lnTo>
                    <a:pt x="334" y="293"/>
                  </a:lnTo>
                  <a:lnTo>
                    <a:pt x="334" y="295"/>
                  </a:lnTo>
                  <a:lnTo>
                    <a:pt x="334" y="303"/>
                  </a:lnTo>
                  <a:lnTo>
                    <a:pt x="334" y="305"/>
                  </a:lnTo>
                  <a:lnTo>
                    <a:pt x="334" y="311"/>
                  </a:lnTo>
                  <a:lnTo>
                    <a:pt x="334" y="313"/>
                  </a:lnTo>
                  <a:lnTo>
                    <a:pt x="334" y="317"/>
                  </a:lnTo>
                  <a:lnTo>
                    <a:pt x="334" y="319"/>
                  </a:lnTo>
                  <a:lnTo>
                    <a:pt x="334" y="319"/>
                  </a:lnTo>
                  <a:lnTo>
                    <a:pt x="334" y="321"/>
                  </a:lnTo>
                  <a:lnTo>
                    <a:pt x="334" y="323"/>
                  </a:lnTo>
                  <a:lnTo>
                    <a:pt x="332" y="323"/>
                  </a:lnTo>
                  <a:lnTo>
                    <a:pt x="332" y="325"/>
                  </a:lnTo>
                  <a:lnTo>
                    <a:pt x="332" y="327"/>
                  </a:lnTo>
                  <a:lnTo>
                    <a:pt x="332" y="329"/>
                  </a:lnTo>
                  <a:lnTo>
                    <a:pt x="332" y="331"/>
                  </a:lnTo>
                  <a:lnTo>
                    <a:pt x="332" y="333"/>
                  </a:lnTo>
                  <a:lnTo>
                    <a:pt x="330" y="335"/>
                  </a:lnTo>
                  <a:lnTo>
                    <a:pt x="332" y="337"/>
                  </a:lnTo>
                  <a:lnTo>
                    <a:pt x="332" y="339"/>
                  </a:lnTo>
                  <a:lnTo>
                    <a:pt x="332" y="341"/>
                  </a:lnTo>
                  <a:lnTo>
                    <a:pt x="330" y="341"/>
                  </a:lnTo>
                  <a:lnTo>
                    <a:pt x="330" y="343"/>
                  </a:lnTo>
                  <a:lnTo>
                    <a:pt x="330" y="345"/>
                  </a:lnTo>
                  <a:lnTo>
                    <a:pt x="330" y="347"/>
                  </a:lnTo>
                  <a:lnTo>
                    <a:pt x="328" y="349"/>
                  </a:lnTo>
                  <a:lnTo>
                    <a:pt x="326" y="349"/>
                  </a:lnTo>
                  <a:lnTo>
                    <a:pt x="324" y="349"/>
                  </a:lnTo>
                  <a:lnTo>
                    <a:pt x="324" y="351"/>
                  </a:lnTo>
                  <a:lnTo>
                    <a:pt x="322" y="351"/>
                  </a:lnTo>
                  <a:lnTo>
                    <a:pt x="320" y="351"/>
                  </a:lnTo>
                  <a:lnTo>
                    <a:pt x="318" y="351"/>
                  </a:lnTo>
                  <a:lnTo>
                    <a:pt x="318" y="353"/>
                  </a:lnTo>
                  <a:lnTo>
                    <a:pt x="320" y="355"/>
                  </a:lnTo>
                  <a:lnTo>
                    <a:pt x="320" y="357"/>
                  </a:lnTo>
                  <a:lnTo>
                    <a:pt x="318" y="357"/>
                  </a:lnTo>
                  <a:lnTo>
                    <a:pt x="318" y="359"/>
                  </a:lnTo>
                  <a:lnTo>
                    <a:pt x="318" y="361"/>
                  </a:lnTo>
                  <a:lnTo>
                    <a:pt x="320" y="361"/>
                  </a:lnTo>
                  <a:lnTo>
                    <a:pt x="320" y="363"/>
                  </a:lnTo>
                  <a:lnTo>
                    <a:pt x="320" y="365"/>
                  </a:lnTo>
                  <a:lnTo>
                    <a:pt x="322" y="365"/>
                  </a:lnTo>
                  <a:lnTo>
                    <a:pt x="322" y="367"/>
                  </a:lnTo>
                  <a:lnTo>
                    <a:pt x="322" y="367"/>
                  </a:lnTo>
                  <a:lnTo>
                    <a:pt x="320" y="367"/>
                  </a:lnTo>
                  <a:lnTo>
                    <a:pt x="320" y="369"/>
                  </a:lnTo>
                  <a:lnTo>
                    <a:pt x="320" y="371"/>
                  </a:lnTo>
                  <a:lnTo>
                    <a:pt x="320" y="373"/>
                  </a:lnTo>
                  <a:lnTo>
                    <a:pt x="320" y="375"/>
                  </a:lnTo>
                  <a:lnTo>
                    <a:pt x="320" y="377"/>
                  </a:lnTo>
                  <a:lnTo>
                    <a:pt x="318" y="377"/>
                  </a:lnTo>
                  <a:lnTo>
                    <a:pt x="316" y="377"/>
                  </a:lnTo>
                  <a:lnTo>
                    <a:pt x="314" y="377"/>
                  </a:lnTo>
                  <a:lnTo>
                    <a:pt x="314" y="379"/>
                  </a:lnTo>
                  <a:lnTo>
                    <a:pt x="314" y="381"/>
                  </a:lnTo>
                  <a:lnTo>
                    <a:pt x="316" y="381"/>
                  </a:lnTo>
                  <a:lnTo>
                    <a:pt x="316" y="383"/>
                  </a:lnTo>
                  <a:lnTo>
                    <a:pt x="314" y="383"/>
                  </a:lnTo>
                  <a:lnTo>
                    <a:pt x="312" y="383"/>
                  </a:lnTo>
                  <a:lnTo>
                    <a:pt x="312" y="381"/>
                  </a:lnTo>
                  <a:lnTo>
                    <a:pt x="310" y="381"/>
                  </a:lnTo>
                  <a:lnTo>
                    <a:pt x="308" y="379"/>
                  </a:lnTo>
                  <a:lnTo>
                    <a:pt x="306" y="379"/>
                  </a:lnTo>
                  <a:lnTo>
                    <a:pt x="306" y="381"/>
                  </a:lnTo>
                  <a:lnTo>
                    <a:pt x="304" y="381"/>
                  </a:lnTo>
                  <a:lnTo>
                    <a:pt x="302" y="381"/>
                  </a:lnTo>
                  <a:lnTo>
                    <a:pt x="302" y="379"/>
                  </a:lnTo>
                  <a:lnTo>
                    <a:pt x="300" y="379"/>
                  </a:lnTo>
                  <a:lnTo>
                    <a:pt x="300" y="377"/>
                  </a:lnTo>
                  <a:lnTo>
                    <a:pt x="298" y="377"/>
                  </a:lnTo>
                  <a:lnTo>
                    <a:pt x="298" y="377"/>
                  </a:lnTo>
                  <a:lnTo>
                    <a:pt x="298" y="375"/>
                  </a:lnTo>
                  <a:lnTo>
                    <a:pt x="298" y="373"/>
                  </a:lnTo>
                  <a:lnTo>
                    <a:pt x="296" y="373"/>
                  </a:lnTo>
                  <a:lnTo>
                    <a:pt x="294" y="375"/>
                  </a:lnTo>
                  <a:lnTo>
                    <a:pt x="292" y="375"/>
                  </a:lnTo>
                  <a:lnTo>
                    <a:pt x="292" y="373"/>
                  </a:lnTo>
                  <a:lnTo>
                    <a:pt x="290" y="373"/>
                  </a:lnTo>
                  <a:lnTo>
                    <a:pt x="290" y="371"/>
                  </a:lnTo>
                  <a:lnTo>
                    <a:pt x="288" y="371"/>
                  </a:lnTo>
                  <a:lnTo>
                    <a:pt x="286" y="369"/>
                  </a:lnTo>
                  <a:lnTo>
                    <a:pt x="284" y="369"/>
                  </a:lnTo>
                  <a:lnTo>
                    <a:pt x="282" y="369"/>
                  </a:lnTo>
                  <a:lnTo>
                    <a:pt x="280" y="367"/>
                  </a:lnTo>
                  <a:lnTo>
                    <a:pt x="278" y="367"/>
                  </a:lnTo>
                  <a:lnTo>
                    <a:pt x="276" y="367"/>
                  </a:lnTo>
                  <a:lnTo>
                    <a:pt x="276" y="365"/>
                  </a:lnTo>
                  <a:lnTo>
                    <a:pt x="276" y="363"/>
                  </a:lnTo>
                  <a:lnTo>
                    <a:pt x="276" y="361"/>
                  </a:lnTo>
                  <a:lnTo>
                    <a:pt x="274" y="359"/>
                  </a:lnTo>
                  <a:lnTo>
                    <a:pt x="272" y="359"/>
                  </a:lnTo>
                  <a:lnTo>
                    <a:pt x="270" y="357"/>
                  </a:lnTo>
                  <a:lnTo>
                    <a:pt x="268" y="357"/>
                  </a:lnTo>
                  <a:lnTo>
                    <a:pt x="268" y="355"/>
                  </a:lnTo>
                  <a:lnTo>
                    <a:pt x="266" y="355"/>
                  </a:lnTo>
                  <a:lnTo>
                    <a:pt x="264" y="355"/>
                  </a:lnTo>
                  <a:lnTo>
                    <a:pt x="264" y="353"/>
                  </a:lnTo>
                  <a:lnTo>
                    <a:pt x="264" y="351"/>
                  </a:lnTo>
                  <a:lnTo>
                    <a:pt x="262" y="351"/>
                  </a:lnTo>
                  <a:lnTo>
                    <a:pt x="260" y="351"/>
                  </a:lnTo>
                  <a:lnTo>
                    <a:pt x="258" y="349"/>
                  </a:lnTo>
                  <a:lnTo>
                    <a:pt x="256" y="349"/>
                  </a:lnTo>
                  <a:lnTo>
                    <a:pt x="256" y="347"/>
                  </a:lnTo>
                  <a:lnTo>
                    <a:pt x="256" y="345"/>
                  </a:lnTo>
                  <a:lnTo>
                    <a:pt x="254" y="345"/>
                  </a:lnTo>
                  <a:lnTo>
                    <a:pt x="254" y="343"/>
                  </a:lnTo>
                  <a:lnTo>
                    <a:pt x="252" y="343"/>
                  </a:lnTo>
                  <a:lnTo>
                    <a:pt x="250" y="343"/>
                  </a:lnTo>
                  <a:lnTo>
                    <a:pt x="250" y="343"/>
                  </a:lnTo>
                  <a:lnTo>
                    <a:pt x="248" y="343"/>
                  </a:lnTo>
                  <a:lnTo>
                    <a:pt x="248" y="341"/>
                  </a:lnTo>
                  <a:lnTo>
                    <a:pt x="246" y="339"/>
                  </a:lnTo>
                  <a:lnTo>
                    <a:pt x="244" y="339"/>
                  </a:lnTo>
                  <a:lnTo>
                    <a:pt x="242" y="337"/>
                  </a:lnTo>
                  <a:lnTo>
                    <a:pt x="240" y="337"/>
                  </a:lnTo>
                  <a:lnTo>
                    <a:pt x="238" y="337"/>
                  </a:lnTo>
                  <a:lnTo>
                    <a:pt x="236" y="335"/>
                  </a:lnTo>
                  <a:lnTo>
                    <a:pt x="234" y="333"/>
                  </a:lnTo>
                  <a:lnTo>
                    <a:pt x="236" y="331"/>
                  </a:lnTo>
                  <a:lnTo>
                    <a:pt x="234" y="329"/>
                  </a:lnTo>
                  <a:lnTo>
                    <a:pt x="234" y="327"/>
                  </a:lnTo>
                  <a:lnTo>
                    <a:pt x="232" y="327"/>
                  </a:lnTo>
                  <a:lnTo>
                    <a:pt x="230" y="325"/>
                  </a:lnTo>
                  <a:lnTo>
                    <a:pt x="230" y="323"/>
                  </a:lnTo>
                  <a:lnTo>
                    <a:pt x="228" y="321"/>
                  </a:lnTo>
                  <a:lnTo>
                    <a:pt x="226" y="319"/>
                  </a:lnTo>
                  <a:lnTo>
                    <a:pt x="226" y="319"/>
                  </a:lnTo>
                  <a:lnTo>
                    <a:pt x="226" y="317"/>
                  </a:lnTo>
                  <a:lnTo>
                    <a:pt x="226" y="315"/>
                  </a:lnTo>
                  <a:lnTo>
                    <a:pt x="224" y="313"/>
                  </a:lnTo>
                  <a:lnTo>
                    <a:pt x="222" y="311"/>
                  </a:lnTo>
                  <a:lnTo>
                    <a:pt x="220" y="311"/>
                  </a:lnTo>
                  <a:lnTo>
                    <a:pt x="220" y="309"/>
                  </a:lnTo>
                  <a:lnTo>
                    <a:pt x="220" y="307"/>
                  </a:lnTo>
                  <a:lnTo>
                    <a:pt x="220" y="305"/>
                  </a:lnTo>
                  <a:lnTo>
                    <a:pt x="220" y="303"/>
                  </a:lnTo>
                  <a:lnTo>
                    <a:pt x="214" y="301"/>
                  </a:lnTo>
                  <a:lnTo>
                    <a:pt x="210" y="299"/>
                  </a:lnTo>
                  <a:lnTo>
                    <a:pt x="206" y="299"/>
                  </a:lnTo>
                  <a:lnTo>
                    <a:pt x="202" y="299"/>
                  </a:lnTo>
                  <a:lnTo>
                    <a:pt x="202" y="301"/>
                  </a:lnTo>
                  <a:lnTo>
                    <a:pt x="198" y="297"/>
                  </a:lnTo>
                  <a:lnTo>
                    <a:pt x="196" y="297"/>
                  </a:lnTo>
                  <a:lnTo>
                    <a:pt x="194" y="299"/>
                  </a:lnTo>
                  <a:lnTo>
                    <a:pt x="194" y="297"/>
                  </a:lnTo>
                  <a:lnTo>
                    <a:pt x="192" y="297"/>
                  </a:lnTo>
                  <a:lnTo>
                    <a:pt x="188" y="291"/>
                  </a:lnTo>
                  <a:lnTo>
                    <a:pt x="186" y="289"/>
                  </a:lnTo>
                  <a:lnTo>
                    <a:pt x="186" y="287"/>
                  </a:lnTo>
                  <a:lnTo>
                    <a:pt x="184" y="285"/>
                  </a:lnTo>
                  <a:lnTo>
                    <a:pt x="184" y="283"/>
                  </a:lnTo>
                  <a:lnTo>
                    <a:pt x="182" y="281"/>
                  </a:lnTo>
                  <a:lnTo>
                    <a:pt x="178" y="281"/>
                  </a:lnTo>
                  <a:lnTo>
                    <a:pt x="174" y="281"/>
                  </a:lnTo>
                  <a:lnTo>
                    <a:pt x="172" y="281"/>
                  </a:lnTo>
                  <a:lnTo>
                    <a:pt x="170" y="281"/>
                  </a:lnTo>
                  <a:lnTo>
                    <a:pt x="166" y="279"/>
                  </a:lnTo>
                  <a:lnTo>
                    <a:pt x="164" y="279"/>
                  </a:lnTo>
                  <a:lnTo>
                    <a:pt x="162" y="279"/>
                  </a:lnTo>
                  <a:lnTo>
                    <a:pt x="160" y="281"/>
                  </a:lnTo>
                  <a:lnTo>
                    <a:pt x="158" y="281"/>
                  </a:lnTo>
                  <a:lnTo>
                    <a:pt x="156" y="277"/>
                  </a:lnTo>
                  <a:lnTo>
                    <a:pt x="156" y="273"/>
                  </a:lnTo>
                  <a:lnTo>
                    <a:pt x="158" y="271"/>
                  </a:lnTo>
                  <a:lnTo>
                    <a:pt x="160" y="267"/>
                  </a:lnTo>
                  <a:lnTo>
                    <a:pt x="162" y="265"/>
                  </a:lnTo>
                  <a:lnTo>
                    <a:pt x="162" y="263"/>
                  </a:lnTo>
                  <a:lnTo>
                    <a:pt x="160" y="259"/>
                  </a:lnTo>
                  <a:lnTo>
                    <a:pt x="160" y="257"/>
                  </a:lnTo>
                  <a:lnTo>
                    <a:pt x="160" y="255"/>
                  </a:lnTo>
                  <a:lnTo>
                    <a:pt x="158" y="253"/>
                  </a:lnTo>
                  <a:lnTo>
                    <a:pt x="158" y="251"/>
                  </a:lnTo>
                  <a:lnTo>
                    <a:pt x="158" y="249"/>
                  </a:lnTo>
                  <a:lnTo>
                    <a:pt x="160" y="249"/>
                  </a:lnTo>
                  <a:lnTo>
                    <a:pt x="160" y="245"/>
                  </a:lnTo>
                  <a:lnTo>
                    <a:pt x="158" y="243"/>
                  </a:lnTo>
                  <a:lnTo>
                    <a:pt x="158" y="241"/>
                  </a:lnTo>
                  <a:lnTo>
                    <a:pt x="156" y="241"/>
                  </a:lnTo>
                  <a:lnTo>
                    <a:pt x="154" y="241"/>
                  </a:lnTo>
                  <a:lnTo>
                    <a:pt x="154" y="241"/>
                  </a:lnTo>
                  <a:lnTo>
                    <a:pt x="154" y="243"/>
                  </a:lnTo>
                  <a:lnTo>
                    <a:pt x="152" y="245"/>
                  </a:lnTo>
                  <a:lnTo>
                    <a:pt x="152" y="247"/>
                  </a:lnTo>
                  <a:lnTo>
                    <a:pt x="152" y="249"/>
                  </a:lnTo>
                  <a:lnTo>
                    <a:pt x="152" y="251"/>
                  </a:lnTo>
                  <a:lnTo>
                    <a:pt x="152" y="253"/>
                  </a:lnTo>
                  <a:lnTo>
                    <a:pt x="152" y="255"/>
                  </a:lnTo>
                  <a:lnTo>
                    <a:pt x="152" y="257"/>
                  </a:lnTo>
                  <a:lnTo>
                    <a:pt x="152" y="259"/>
                  </a:lnTo>
                  <a:lnTo>
                    <a:pt x="148" y="261"/>
                  </a:lnTo>
                  <a:lnTo>
                    <a:pt x="148" y="263"/>
                  </a:lnTo>
                  <a:lnTo>
                    <a:pt x="146" y="263"/>
                  </a:lnTo>
                  <a:lnTo>
                    <a:pt x="144" y="263"/>
                  </a:lnTo>
                  <a:lnTo>
                    <a:pt x="144" y="261"/>
                  </a:lnTo>
                  <a:lnTo>
                    <a:pt x="142" y="259"/>
                  </a:lnTo>
                  <a:lnTo>
                    <a:pt x="142" y="257"/>
                  </a:lnTo>
                  <a:lnTo>
                    <a:pt x="142" y="255"/>
                  </a:lnTo>
                  <a:lnTo>
                    <a:pt x="140" y="255"/>
                  </a:lnTo>
                  <a:lnTo>
                    <a:pt x="140" y="253"/>
                  </a:lnTo>
                  <a:lnTo>
                    <a:pt x="140" y="251"/>
                  </a:lnTo>
                  <a:lnTo>
                    <a:pt x="140" y="249"/>
                  </a:lnTo>
                  <a:lnTo>
                    <a:pt x="140" y="247"/>
                  </a:lnTo>
                  <a:lnTo>
                    <a:pt x="142" y="247"/>
                  </a:lnTo>
                  <a:lnTo>
                    <a:pt x="142" y="245"/>
                  </a:lnTo>
                  <a:lnTo>
                    <a:pt x="142" y="243"/>
                  </a:lnTo>
                  <a:lnTo>
                    <a:pt x="144" y="241"/>
                  </a:lnTo>
                  <a:lnTo>
                    <a:pt x="144" y="239"/>
                  </a:lnTo>
                  <a:lnTo>
                    <a:pt x="144" y="237"/>
                  </a:lnTo>
                  <a:lnTo>
                    <a:pt x="144" y="235"/>
                  </a:lnTo>
                  <a:lnTo>
                    <a:pt x="144" y="233"/>
                  </a:lnTo>
                  <a:lnTo>
                    <a:pt x="144" y="231"/>
                  </a:lnTo>
                  <a:lnTo>
                    <a:pt x="142" y="231"/>
                  </a:lnTo>
                  <a:lnTo>
                    <a:pt x="140" y="231"/>
                  </a:lnTo>
                  <a:lnTo>
                    <a:pt x="140" y="229"/>
                  </a:lnTo>
                  <a:lnTo>
                    <a:pt x="138" y="229"/>
                  </a:lnTo>
                  <a:lnTo>
                    <a:pt x="136" y="229"/>
                  </a:lnTo>
                  <a:lnTo>
                    <a:pt x="134" y="229"/>
                  </a:lnTo>
                  <a:lnTo>
                    <a:pt x="132" y="229"/>
                  </a:lnTo>
                  <a:lnTo>
                    <a:pt x="130" y="229"/>
                  </a:lnTo>
                  <a:lnTo>
                    <a:pt x="128" y="229"/>
                  </a:lnTo>
                  <a:lnTo>
                    <a:pt x="128" y="231"/>
                  </a:lnTo>
                  <a:lnTo>
                    <a:pt x="128" y="233"/>
                  </a:lnTo>
                  <a:lnTo>
                    <a:pt x="126" y="233"/>
                  </a:lnTo>
                  <a:lnTo>
                    <a:pt x="124" y="233"/>
                  </a:lnTo>
                  <a:lnTo>
                    <a:pt x="124" y="231"/>
                  </a:lnTo>
                  <a:lnTo>
                    <a:pt x="124" y="229"/>
                  </a:lnTo>
                  <a:lnTo>
                    <a:pt x="124" y="227"/>
                  </a:lnTo>
                  <a:lnTo>
                    <a:pt x="122" y="225"/>
                  </a:lnTo>
                  <a:lnTo>
                    <a:pt x="122" y="223"/>
                  </a:lnTo>
                  <a:lnTo>
                    <a:pt x="120" y="223"/>
                  </a:lnTo>
                  <a:lnTo>
                    <a:pt x="120" y="223"/>
                  </a:lnTo>
                  <a:lnTo>
                    <a:pt x="120" y="221"/>
                  </a:lnTo>
                  <a:lnTo>
                    <a:pt x="122" y="221"/>
                  </a:lnTo>
                  <a:lnTo>
                    <a:pt x="122" y="219"/>
                  </a:lnTo>
                  <a:lnTo>
                    <a:pt x="122" y="217"/>
                  </a:lnTo>
                  <a:lnTo>
                    <a:pt x="120" y="217"/>
                  </a:lnTo>
                  <a:lnTo>
                    <a:pt x="120" y="215"/>
                  </a:lnTo>
                  <a:lnTo>
                    <a:pt x="118" y="215"/>
                  </a:lnTo>
                  <a:lnTo>
                    <a:pt x="116" y="213"/>
                  </a:lnTo>
                  <a:lnTo>
                    <a:pt x="114" y="213"/>
                  </a:lnTo>
                  <a:lnTo>
                    <a:pt x="114" y="211"/>
                  </a:lnTo>
                  <a:lnTo>
                    <a:pt x="112" y="211"/>
                  </a:lnTo>
                  <a:lnTo>
                    <a:pt x="112" y="209"/>
                  </a:lnTo>
                  <a:lnTo>
                    <a:pt x="112" y="207"/>
                  </a:lnTo>
                  <a:lnTo>
                    <a:pt x="114" y="207"/>
                  </a:lnTo>
                  <a:lnTo>
                    <a:pt x="114" y="205"/>
                  </a:lnTo>
                  <a:lnTo>
                    <a:pt x="114" y="203"/>
                  </a:lnTo>
                  <a:lnTo>
                    <a:pt x="112" y="203"/>
                  </a:lnTo>
                  <a:lnTo>
                    <a:pt x="112" y="201"/>
                  </a:lnTo>
                  <a:lnTo>
                    <a:pt x="110" y="201"/>
                  </a:lnTo>
                  <a:lnTo>
                    <a:pt x="108" y="201"/>
                  </a:lnTo>
                  <a:lnTo>
                    <a:pt x="108" y="199"/>
                  </a:lnTo>
                  <a:lnTo>
                    <a:pt x="106" y="199"/>
                  </a:lnTo>
                  <a:lnTo>
                    <a:pt x="106" y="197"/>
                  </a:lnTo>
                  <a:lnTo>
                    <a:pt x="108" y="197"/>
                  </a:lnTo>
                  <a:lnTo>
                    <a:pt x="108" y="195"/>
                  </a:lnTo>
                  <a:lnTo>
                    <a:pt x="110" y="195"/>
                  </a:lnTo>
                  <a:lnTo>
                    <a:pt x="112" y="195"/>
                  </a:lnTo>
                  <a:lnTo>
                    <a:pt x="112" y="193"/>
                  </a:lnTo>
                  <a:lnTo>
                    <a:pt x="112" y="191"/>
                  </a:lnTo>
                  <a:lnTo>
                    <a:pt x="112" y="189"/>
                  </a:lnTo>
                  <a:lnTo>
                    <a:pt x="110" y="189"/>
                  </a:lnTo>
                  <a:lnTo>
                    <a:pt x="108" y="189"/>
                  </a:lnTo>
                  <a:lnTo>
                    <a:pt x="108" y="191"/>
                  </a:lnTo>
                  <a:lnTo>
                    <a:pt x="106" y="193"/>
                  </a:lnTo>
                  <a:lnTo>
                    <a:pt x="106" y="193"/>
                  </a:lnTo>
                  <a:lnTo>
                    <a:pt x="104" y="195"/>
                  </a:lnTo>
                  <a:lnTo>
                    <a:pt x="104" y="197"/>
                  </a:lnTo>
                  <a:lnTo>
                    <a:pt x="102" y="197"/>
                  </a:lnTo>
                  <a:lnTo>
                    <a:pt x="100" y="197"/>
                  </a:lnTo>
                  <a:lnTo>
                    <a:pt x="98" y="197"/>
                  </a:lnTo>
                  <a:lnTo>
                    <a:pt x="98" y="195"/>
                  </a:lnTo>
                  <a:lnTo>
                    <a:pt x="98" y="193"/>
                  </a:lnTo>
                  <a:lnTo>
                    <a:pt x="96" y="193"/>
                  </a:lnTo>
                  <a:lnTo>
                    <a:pt x="96" y="191"/>
                  </a:lnTo>
                  <a:lnTo>
                    <a:pt x="96" y="189"/>
                  </a:lnTo>
                  <a:lnTo>
                    <a:pt x="96" y="187"/>
                  </a:lnTo>
                  <a:lnTo>
                    <a:pt x="96" y="185"/>
                  </a:lnTo>
                  <a:lnTo>
                    <a:pt x="96" y="183"/>
                  </a:lnTo>
                  <a:lnTo>
                    <a:pt x="94" y="183"/>
                  </a:lnTo>
                  <a:lnTo>
                    <a:pt x="92" y="183"/>
                  </a:lnTo>
                  <a:lnTo>
                    <a:pt x="90" y="183"/>
                  </a:lnTo>
                  <a:lnTo>
                    <a:pt x="88" y="185"/>
                  </a:lnTo>
                  <a:lnTo>
                    <a:pt x="86" y="187"/>
                  </a:lnTo>
                  <a:lnTo>
                    <a:pt x="86" y="189"/>
                  </a:lnTo>
                  <a:lnTo>
                    <a:pt x="84" y="189"/>
                  </a:lnTo>
                  <a:lnTo>
                    <a:pt x="82" y="191"/>
                  </a:lnTo>
                  <a:lnTo>
                    <a:pt x="80" y="191"/>
                  </a:lnTo>
                  <a:lnTo>
                    <a:pt x="80" y="193"/>
                  </a:lnTo>
                  <a:lnTo>
                    <a:pt x="78" y="193"/>
                  </a:lnTo>
                  <a:lnTo>
                    <a:pt x="78" y="191"/>
                  </a:lnTo>
                  <a:lnTo>
                    <a:pt x="76" y="191"/>
                  </a:lnTo>
                  <a:lnTo>
                    <a:pt x="74" y="193"/>
                  </a:lnTo>
                  <a:lnTo>
                    <a:pt x="72" y="193"/>
                  </a:lnTo>
                  <a:lnTo>
                    <a:pt x="72" y="195"/>
                  </a:lnTo>
                  <a:lnTo>
                    <a:pt x="70" y="195"/>
                  </a:lnTo>
                  <a:lnTo>
                    <a:pt x="68" y="195"/>
                  </a:lnTo>
                  <a:lnTo>
                    <a:pt x="68" y="193"/>
                  </a:lnTo>
                  <a:lnTo>
                    <a:pt x="68" y="191"/>
                  </a:lnTo>
                  <a:lnTo>
                    <a:pt x="68" y="189"/>
                  </a:lnTo>
                  <a:lnTo>
                    <a:pt x="68" y="187"/>
                  </a:lnTo>
                  <a:lnTo>
                    <a:pt x="68" y="185"/>
                  </a:lnTo>
                  <a:lnTo>
                    <a:pt x="68" y="183"/>
                  </a:lnTo>
                  <a:lnTo>
                    <a:pt x="70" y="181"/>
                  </a:lnTo>
                  <a:lnTo>
                    <a:pt x="70" y="179"/>
                  </a:lnTo>
                  <a:lnTo>
                    <a:pt x="68" y="175"/>
                  </a:lnTo>
                  <a:lnTo>
                    <a:pt x="66" y="175"/>
                  </a:lnTo>
                  <a:lnTo>
                    <a:pt x="64" y="175"/>
                  </a:lnTo>
                  <a:lnTo>
                    <a:pt x="64" y="177"/>
                  </a:lnTo>
                  <a:lnTo>
                    <a:pt x="62" y="179"/>
                  </a:lnTo>
                  <a:lnTo>
                    <a:pt x="60" y="179"/>
                  </a:lnTo>
                  <a:lnTo>
                    <a:pt x="58" y="179"/>
                  </a:lnTo>
                  <a:lnTo>
                    <a:pt x="58" y="181"/>
                  </a:lnTo>
                  <a:lnTo>
                    <a:pt x="58" y="183"/>
                  </a:lnTo>
                  <a:lnTo>
                    <a:pt x="58" y="185"/>
                  </a:lnTo>
                  <a:lnTo>
                    <a:pt x="58" y="189"/>
                  </a:lnTo>
                  <a:lnTo>
                    <a:pt x="58" y="189"/>
                  </a:lnTo>
                  <a:lnTo>
                    <a:pt x="58" y="191"/>
                  </a:lnTo>
                  <a:lnTo>
                    <a:pt x="56" y="191"/>
                  </a:lnTo>
                  <a:lnTo>
                    <a:pt x="56" y="189"/>
                  </a:lnTo>
                  <a:lnTo>
                    <a:pt x="54" y="189"/>
                  </a:lnTo>
                  <a:lnTo>
                    <a:pt x="52" y="189"/>
                  </a:lnTo>
                  <a:lnTo>
                    <a:pt x="50" y="189"/>
                  </a:lnTo>
                  <a:lnTo>
                    <a:pt x="48" y="189"/>
                  </a:lnTo>
                  <a:lnTo>
                    <a:pt x="46" y="189"/>
                  </a:lnTo>
                  <a:lnTo>
                    <a:pt x="44" y="191"/>
                  </a:lnTo>
                  <a:lnTo>
                    <a:pt x="42" y="189"/>
                  </a:lnTo>
                  <a:lnTo>
                    <a:pt x="40" y="189"/>
                  </a:lnTo>
                  <a:lnTo>
                    <a:pt x="40" y="191"/>
                  </a:lnTo>
                  <a:lnTo>
                    <a:pt x="40" y="193"/>
                  </a:lnTo>
                  <a:lnTo>
                    <a:pt x="38" y="195"/>
                  </a:lnTo>
                  <a:lnTo>
                    <a:pt x="36" y="195"/>
                  </a:lnTo>
                  <a:lnTo>
                    <a:pt x="34" y="195"/>
                  </a:lnTo>
                  <a:lnTo>
                    <a:pt x="32" y="193"/>
                  </a:lnTo>
                  <a:lnTo>
                    <a:pt x="32" y="191"/>
                  </a:lnTo>
                  <a:lnTo>
                    <a:pt x="30" y="189"/>
                  </a:lnTo>
                  <a:lnTo>
                    <a:pt x="28" y="189"/>
                  </a:lnTo>
                  <a:lnTo>
                    <a:pt x="28" y="191"/>
                  </a:lnTo>
                  <a:lnTo>
                    <a:pt x="26" y="191"/>
                  </a:lnTo>
                  <a:lnTo>
                    <a:pt x="26" y="193"/>
                  </a:lnTo>
                  <a:lnTo>
                    <a:pt x="24" y="193"/>
                  </a:lnTo>
                  <a:lnTo>
                    <a:pt x="22" y="193"/>
                  </a:lnTo>
                  <a:lnTo>
                    <a:pt x="22" y="191"/>
                  </a:lnTo>
                  <a:lnTo>
                    <a:pt x="22" y="189"/>
                  </a:lnTo>
                  <a:lnTo>
                    <a:pt x="20" y="189"/>
                  </a:lnTo>
                  <a:lnTo>
                    <a:pt x="20" y="191"/>
                  </a:lnTo>
                  <a:lnTo>
                    <a:pt x="18" y="191"/>
                  </a:lnTo>
                  <a:lnTo>
                    <a:pt x="14" y="193"/>
                  </a:lnTo>
                  <a:lnTo>
                    <a:pt x="14" y="191"/>
                  </a:lnTo>
                  <a:lnTo>
                    <a:pt x="12" y="191"/>
                  </a:lnTo>
                  <a:lnTo>
                    <a:pt x="12" y="189"/>
                  </a:lnTo>
                  <a:lnTo>
                    <a:pt x="12" y="187"/>
                  </a:lnTo>
                  <a:lnTo>
                    <a:pt x="10" y="187"/>
                  </a:lnTo>
                  <a:lnTo>
                    <a:pt x="10" y="189"/>
                  </a:lnTo>
                  <a:lnTo>
                    <a:pt x="10" y="189"/>
                  </a:lnTo>
                  <a:lnTo>
                    <a:pt x="8" y="189"/>
                  </a:lnTo>
                  <a:lnTo>
                    <a:pt x="6" y="189"/>
                  </a:lnTo>
                  <a:lnTo>
                    <a:pt x="6" y="187"/>
                  </a:lnTo>
                  <a:lnTo>
                    <a:pt x="4" y="187"/>
                  </a:lnTo>
                  <a:lnTo>
                    <a:pt x="2" y="187"/>
                  </a:lnTo>
                  <a:lnTo>
                    <a:pt x="0" y="187"/>
                  </a:lnTo>
                  <a:lnTo>
                    <a:pt x="0" y="185"/>
                  </a:lnTo>
                  <a:lnTo>
                    <a:pt x="0" y="179"/>
                  </a:lnTo>
                  <a:lnTo>
                    <a:pt x="0" y="175"/>
                  </a:lnTo>
                  <a:lnTo>
                    <a:pt x="0" y="173"/>
                  </a:lnTo>
                  <a:lnTo>
                    <a:pt x="0" y="169"/>
                  </a:lnTo>
                  <a:lnTo>
                    <a:pt x="0" y="167"/>
                  </a:lnTo>
                  <a:lnTo>
                    <a:pt x="0" y="165"/>
                  </a:lnTo>
                  <a:lnTo>
                    <a:pt x="0" y="163"/>
                  </a:lnTo>
                  <a:lnTo>
                    <a:pt x="0" y="161"/>
                  </a:lnTo>
                  <a:lnTo>
                    <a:pt x="0" y="159"/>
                  </a:lnTo>
                  <a:lnTo>
                    <a:pt x="0" y="157"/>
                  </a:lnTo>
                  <a:lnTo>
                    <a:pt x="0" y="153"/>
                  </a:lnTo>
                  <a:lnTo>
                    <a:pt x="0" y="151"/>
                  </a:lnTo>
                  <a:lnTo>
                    <a:pt x="0" y="149"/>
                  </a:lnTo>
                  <a:lnTo>
                    <a:pt x="0" y="147"/>
                  </a:lnTo>
                  <a:lnTo>
                    <a:pt x="0" y="145"/>
                  </a:lnTo>
                  <a:lnTo>
                    <a:pt x="0" y="143"/>
                  </a:lnTo>
                  <a:lnTo>
                    <a:pt x="0" y="139"/>
                  </a:lnTo>
                  <a:lnTo>
                    <a:pt x="0" y="135"/>
                  </a:lnTo>
                  <a:lnTo>
                    <a:pt x="0" y="131"/>
                  </a:lnTo>
                  <a:lnTo>
                    <a:pt x="0" y="129"/>
                  </a:lnTo>
                  <a:lnTo>
                    <a:pt x="0" y="127"/>
                  </a:lnTo>
                  <a:lnTo>
                    <a:pt x="0" y="125"/>
                  </a:lnTo>
                  <a:lnTo>
                    <a:pt x="0" y="123"/>
                  </a:lnTo>
                  <a:lnTo>
                    <a:pt x="0" y="119"/>
                  </a:lnTo>
                  <a:lnTo>
                    <a:pt x="0" y="117"/>
                  </a:lnTo>
                  <a:lnTo>
                    <a:pt x="0" y="115"/>
                  </a:lnTo>
                  <a:lnTo>
                    <a:pt x="0" y="111"/>
                  </a:lnTo>
                  <a:lnTo>
                    <a:pt x="0" y="109"/>
                  </a:lnTo>
                  <a:lnTo>
                    <a:pt x="0" y="107"/>
                  </a:lnTo>
                  <a:lnTo>
                    <a:pt x="0" y="105"/>
                  </a:lnTo>
                  <a:lnTo>
                    <a:pt x="0" y="103"/>
                  </a:lnTo>
                  <a:lnTo>
                    <a:pt x="0" y="99"/>
                  </a:lnTo>
                  <a:lnTo>
                    <a:pt x="0" y="91"/>
                  </a:lnTo>
                  <a:lnTo>
                    <a:pt x="0" y="89"/>
                  </a:lnTo>
                  <a:lnTo>
                    <a:pt x="0" y="85"/>
                  </a:lnTo>
                  <a:lnTo>
                    <a:pt x="0" y="79"/>
                  </a:lnTo>
                  <a:lnTo>
                    <a:pt x="0" y="75"/>
                  </a:lnTo>
                  <a:lnTo>
                    <a:pt x="0" y="73"/>
                  </a:lnTo>
                  <a:lnTo>
                    <a:pt x="0" y="71"/>
                  </a:lnTo>
                  <a:lnTo>
                    <a:pt x="0" y="67"/>
                  </a:lnTo>
                  <a:lnTo>
                    <a:pt x="0" y="65"/>
                  </a:lnTo>
                  <a:lnTo>
                    <a:pt x="0" y="61"/>
                  </a:lnTo>
                  <a:lnTo>
                    <a:pt x="0" y="57"/>
                  </a:lnTo>
                  <a:lnTo>
                    <a:pt x="0" y="53"/>
                  </a:lnTo>
                  <a:lnTo>
                    <a:pt x="0" y="51"/>
                  </a:lnTo>
                  <a:lnTo>
                    <a:pt x="0" y="49"/>
                  </a:lnTo>
                  <a:lnTo>
                    <a:pt x="0" y="43"/>
                  </a:lnTo>
                  <a:lnTo>
                    <a:pt x="0" y="41"/>
                  </a:lnTo>
                  <a:lnTo>
                    <a:pt x="0" y="39"/>
                  </a:lnTo>
                  <a:lnTo>
                    <a:pt x="0" y="37"/>
                  </a:lnTo>
                  <a:lnTo>
                    <a:pt x="0" y="35"/>
                  </a:lnTo>
                  <a:lnTo>
                    <a:pt x="0" y="29"/>
                  </a:lnTo>
                  <a:lnTo>
                    <a:pt x="0" y="25"/>
                  </a:lnTo>
                  <a:lnTo>
                    <a:pt x="0" y="21"/>
                  </a:lnTo>
                  <a:lnTo>
                    <a:pt x="0" y="18"/>
                  </a:lnTo>
                  <a:lnTo>
                    <a:pt x="0" y="14"/>
                  </a:lnTo>
                  <a:lnTo>
                    <a:pt x="0" y="12"/>
                  </a:lnTo>
                  <a:lnTo>
                    <a:pt x="0" y="10"/>
                  </a:lnTo>
                  <a:lnTo>
                    <a:pt x="0" y="2"/>
                  </a:lnTo>
                  <a:lnTo>
                    <a:pt x="0" y="0"/>
                  </a:lnTo>
                  <a:lnTo>
                    <a:pt x="2" y="0"/>
                  </a:lnTo>
                  <a:lnTo>
                    <a:pt x="4" y="0"/>
                  </a:lnTo>
                  <a:lnTo>
                    <a:pt x="6" y="0"/>
                  </a:lnTo>
                  <a:lnTo>
                    <a:pt x="8" y="0"/>
                  </a:lnTo>
                  <a:lnTo>
                    <a:pt x="10" y="0"/>
                  </a:lnTo>
                  <a:lnTo>
                    <a:pt x="14" y="0"/>
                  </a:lnTo>
                  <a:lnTo>
                    <a:pt x="16" y="0"/>
                  </a:lnTo>
                  <a:lnTo>
                    <a:pt x="18" y="0"/>
                  </a:lnTo>
                  <a:lnTo>
                    <a:pt x="20" y="0"/>
                  </a:lnTo>
                  <a:lnTo>
                    <a:pt x="26" y="0"/>
                  </a:lnTo>
                  <a:lnTo>
                    <a:pt x="30" y="0"/>
                  </a:lnTo>
                  <a:lnTo>
                    <a:pt x="34" y="0"/>
                  </a:lnTo>
                  <a:lnTo>
                    <a:pt x="36" y="0"/>
                  </a:lnTo>
                  <a:lnTo>
                    <a:pt x="38"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8" name="Freeform 233"/>
            <p:cNvSpPr>
              <a:spLocks/>
            </p:cNvSpPr>
            <p:nvPr/>
          </p:nvSpPr>
          <p:spPr bwMode="auto">
            <a:xfrm>
              <a:off x="3792538" y="2720975"/>
              <a:ext cx="419100" cy="227013"/>
            </a:xfrm>
            <a:custGeom>
              <a:avLst/>
              <a:gdLst>
                <a:gd name="T0" fmla="*/ 36 w 264"/>
                <a:gd name="T1" fmla="*/ 0 h 143"/>
                <a:gd name="T2" fmla="*/ 60 w 264"/>
                <a:gd name="T3" fmla="*/ 0 h 143"/>
                <a:gd name="T4" fmla="*/ 88 w 264"/>
                <a:gd name="T5" fmla="*/ 0 h 143"/>
                <a:gd name="T6" fmla="*/ 124 w 264"/>
                <a:gd name="T7" fmla="*/ 0 h 143"/>
                <a:gd name="T8" fmla="*/ 154 w 264"/>
                <a:gd name="T9" fmla="*/ 0 h 143"/>
                <a:gd name="T10" fmla="*/ 182 w 264"/>
                <a:gd name="T11" fmla="*/ 0 h 143"/>
                <a:gd name="T12" fmla="*/ 202 w 264"/>
                <a:gd name="T13" fmla="*/ 0 h 143"/>
                <a:gd name="T14" fmla="*/ 216 w 264"/>
                <a:gd name="T15" fmla="*/ 0 h 143"/>
                <a:gd name="T16" fmla="*/ 230 w 264"/>
                <a:gd name="T17" fmla="*/ 0 h 143"/>
                <a:gd name="T18" fmla="*/ 262 w 264"/>
                <a:gd name="T19" fmla="*/ 0 h 143"/>
                <a:gd name="T20" fmla="*/ 264 w 264"/>
                <a:gd name="T21" fmla="*/ 34 h 143"/>
                <a:gd name="T22" fmla="*/ 264 w 264"/>
                <a:gd name="T23" fmla="*/ 50 h 143"/>
                <a:gd name="T24" fmla="*/ 264 w 264"/>
                <a:gd name="T25" fmla="*/ 64 h 143"/>
                <a:gd name="T26" fmla="*/ 264 w 264"/>
                <a:gd name="T27" fmla="*/ 80 h 143"/>
                <a:gd name="T28" fmla="*/ 264 w 264"/>
                <a:gd name="T29" fmla="*/ 107 h 143"/>
                <a:gd name="T30" fmla="*/ 264 w 264"/>
                <a:gd name="T31" fmla="*/ 133 h 143"/>
                <a:gd name="T32" fmla="*/ 258 w 264"/>
                <a:gd name="T33" fmla="*/ 137 h 143"/>
                <a:gd name="T34" fmla="*/ 252 w 264"/>
                <a:gd name="T35" fmla="*/ 139 h 143"/>
                <a:gd name="T36" fmla="*/ 246 w 264"/>
                <a:gd name="T37" fmla="*/ 143 h 143"/>
                <a:gd name="T38" fmla="*/ 244 w 264"/>
                <a:gd name="T39" fmla="*/ 135 h 143"/>
                <a:gd name="T40" fmla="*/ 234 w 264"/>
                <a:gd name="T41" fmla="*/ 131 h 143"/>
                <a:gd name="T42" fmla="*/ 230 w 264"/>
                <a:gd name="T43" fmla="*/ 123 h 143"/>
                <a:gd name="T44" fmla="*/ 222 w 264"/>
                <a:gd name="T45" fmla="*/ 117 h 143"/>
                <a:gd name="T46" fmla="*/ 212 w 264"/>
                <a:gd name="T47" fmla="*/ 111 h 143"/>
                <a:gd name="T48" fmla="*/ 206 w 264"/>
                <a:gd name="T49" fmla="*/ 109 h 143"/>
                <a:gd name="T50" fmla="*/ 200 w 264"/>
                <a:gd name="T51" fmla="*/ 109 h 143"/>
                <a:gd name="T52" fmla="*/ 194 w 264"/>
                <a:gd name="T53" fmla="*/ 109 h 143"/>
                <a:gd name="T54" fmla="*/ 190 w 264"/>
                <a:gd name="T55" fmla="*/ 105 h 143"/>
                <a:gd name="T56" fmla="*/ 180 w 264"/>
                <a:gd name="T57" fmla="*/ 101 h 143"/>
                <a:gd name="T58" fmla="*/ 172 w 264"/>
                <a:gd name="T59" fmla="*/ 101 h 143"/>
                <a:gd name="T60" fmla="*/ 170 w 264"/>
                <a:gd name="T61" fmla="*/ 105 h 143"/>
                <a:gd name="T62" fmla="*/ 160 w 264"/>
                <a:gd name="T63" fmla="*/ 107 h 143"/>
                <a:gd name="T64" fmla="*/ 148 w 264"/>
                <a:gd name="T65" fmla="*/ 105 h 143"/>
                <a:gd name="T66" fmla="*/ 134 w 264"/>
                <a:gd name="T67" fmla="*/ 103 h 143"/>
                <a:gd name="T68" fmla="*/ 124 w 264"/>
                <a:gd name="T69" fmla="*/ 101 h 143"/>
                <a:gd name="T70" fmla="*/ 114 w 264"/>
                <a:gd name="T71" fmla="*/ 96 h 143"/>
                <a:gd name="T72" fmla="*/ 110 w 264"/>
                <a:gd name="T73" fmla="*/ 88 h 143"/>
                <a:gd name="T74" fmla="*/ 106 w 264"/>
                <a:gd name="T75" fmla="*/ 82 h 143"/>
                <a:gd name="T76" fmla="*/ 98 w 264"/>
                <a:gd name="T77" fmla="*/ 84 h 143"/>
                <a:gd name="T78" fmla="*/ 90 w 264"/>
                <a:gd name="T79" fmla="*/ 88 h 143"/>
                <a:gd name="T80" fmla="*/ 80 w 264"/>
                <a:gd name="T81" fmla="*/ 84 h 143"/>
                <a:gd name="T82" fmla="*/ 74 w 264"/>
                <a:gd name="T83" fmla="*/ 86 h 143"/>
                <a:gd name="T84" fmla="*/ 66 w 264"/>
                <a:gd name="T85" fmla="*/ 80 h 143"/>
                <a:gd name="T86" fmla="*/ 58 w 264"/>
                <a:gd name="T87" fmla="*/ 82 h 143"/>
                <a:gd name="T88" fmla="*/ 52 w 264"/>
                <a:gd name="T89" fmla="*/ 84 h 143"/>
                <a:gd name="T90" fmla="*/ 44 w 264"/>
                <a:gd name="T91" fmla="*/ 80 h 143"/>
                <a:gd name="T92" fmla="*/ 38 w 264"/>
                <a:gd name="T93" fmla="*/ 72 h 143"/>
                <a:gd name="T94" fmla="*/ 40 w 264"/>
                <a:gd name="T95" fmla="*/ 64 h 143"/>
                <a:gd name="T96" fmla="*/ 34 w 264"/>
                <a:gd name="T97" fmla="*/ 56 h 143"/>
                <a:gd name="T98" fmla="*/ 34 w 264"/>
                <a:gd name="T99" fmla="*/ 48 h 143"/>
                <a:gd name="T100" fmla="*/ 34 w 264"/>
                <a:gd name="T101" fmla="*/ 42 h 143"/>
                <a:gd name="T102" fmla="*/ 34 w 264"/>
                <a:gd name="T103" fmla="*/ 34 h 143"/>
                <a:gd name="T104" fmla="*/ 30 w 264"/>
                <a:gd name="T105" fmla="*/ 30 h 143"/>
                <a:gd name="T106" fmla="*/ 30 w 264"/>
                <a:gd name="T107" fmla="*/ 24 h 143"/>
                <a:gd name="T108" fmla="*/ 30 w 264"/>
                <a:gd name="T109" fmla="*/ 22 h 143"/>
                <a:gd name="T110" fmla="*/ 30 w 264"/>
                <a:gd name="T111" fmla="*/ 16 h 143"/>
                <a:gd name="T112" fmla="*/ 28 w 264"/>
                <a:gd name="T113" fmla="*/ 8 h 143"/>
                <a:gd name="T114" fmla="*/ 22 w 264"/>
                <a:gd name="T115" fmla="*/ 4 h 143"/>
                <a:gd name="T116" fmla="*/ 16 w 264"/>
                <a:gd name="T117" fmla="*/ 4 h 143"/>
                <a:gd name="T118" fmla="*/ 6 w 264"/>
                <a:gd name="T119" fmla="*/ 4 h 143"/>
                <a:gd name="T120" fmla="*/ 0 w 264"/>
                <a:gd name="T1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143">
                  <a:moveTo>
                    <a:pt x="2" y="0"/>
                  </a:moveTo>
                  <a:lnTo>
                    <a:pt x="12" y="0"/>
                  </a:lnTo>
                  <a:lnTo>
                    <a:pt x="18" y="0"/>
                  </a:lnTo>
                  <a:lnTo>
                    <a:pt x="24" y="0"/>
                  </a:lnTo>
                  <a:lnTo>
                    <a:pt x="26" y="0"/>
                  </a:lnTo>
                  <a:lnTo>
                    <a:pt x="34" y="0"/>
                  </a:lnTo>
                  <a:lnTo>
                    <a:pt x="36" y="0"/>
                  </a:lnTo>
                  <a:lnTo>
                    <a:pt x="38" y="0"/>
                  </a:lnTo>
                  <a:lnTo>
                    <a:pt x="40" y="0"/>
                  </a:lnTo>
                  <a:lnTo>
                    <a:pt x="42" y="0"/>
                  </a:lnTo>
                  <a:lnTo>
                    <a:pt x="48" y="0"/>
                  </a:lnTo>
                  <a:lnTo>
                    <a:pt x="50" y="0"/>
                  </a:lnTo>
                  <a:lnTo>
                    <a:pt x="56" y="0"/>
                  </a:lnTo>
                  <a:lnTo>
                    <a:pt x="60" y="0"/>
                  </a:lnTo>
                  <a:lnTo>
                    <a:pt x="66" y="0"/>
                  </a:lnTo>
                  <a:lnTo>
                    <a:pt x="68" y="0"/>
                  </a:lnTo>
                  <a:lnTo>
                    <a:pt x="72" y="0"/>
                  </a:lnTo>
                  <a:lnTo>
                    <a:pt x="74" y="0"/>
                  </a:lnTo>
                  <a:lnTo>
                    <a:pt x="82" y="0"/>
                  </a:lnTo>
                  <a:lnTo>
                    <a:pt x="84" y="0"/>
                  </a:lnTo>
                  <a:lnTo>
                    <a:pt x="88" y="0"/>
                  </a:lnTo>
                  <a:lnTo>
                    <a:pt x="92" y="0"/>
                  </a:lnTo>
                  <a:lnTo>
                    <a:pt x="94" y="0"/>
                  </a:lnTo>
                  <a:lnTo>
                    <a:pt x="106" y="0"/>
                  </a:lnTo>
                  <a:lnTo>
                    <a:pt x="112" y="0"/>
                  </a:lnTo>
                  <a:lnTo>
                    <a:pt x="116" y="0"/>
                  </a:lnTo>
                  <a:lnTo>
                    <a:pt x="118" y="0"/>
                  </a:lnTo>
                  <a:lnTo>
                    <a:pt x="124" y="0"/>
                  </a:lnTo>
                  <a:lnTo>
                    <a:pt x="134" y="0"/>
                  </a:lnTo>
                  <a:lnTo>
                    <a:pt x="140" y="0"/>
                  </a:lnTo>
                  <a:lnTo>
                    <a:pt x="144" y="0"/>
                  </a:lnTo>
                  <a:lnTo>
                    <a:pt x="146" y="0"/>
                  </a:lnTo>
                  <a:lnTo>
                    <a:pt x="148" y="0"/>
                  </a:lnTo>
                  <a:lnTo>
                    <a:pt x="152" y="0"/>
                  </a:lnTo>
                  <a:lnTo>
                    <a:pt x="154" y="0"/>
                  </a:lnTo>
                  <a:lnTo>
                    <a:pt x="164" y="0"/>
                  </a:lnTo>
                  <a:lnTo>
                    <a:pt x="166" y="0"/>
                  </a:lnTo>
                  <a:lnTo>
                    <a:pt x="170" y="0"/>
                  </a:lnTo>
                  <a:lnTo>
                    <a:pt x="172" y="0"/>
                  </a:lnTo>
                  <a:lnTo>
                    <a:pt x="174" y="0"/>
                  </a:lnTo>
                  <a:lnTo>
                    <a:pt x="180" y="0"/>
                  </a:lnTo>
                  <a:lnTo>
                    <a:pt x="182" y="0"/>
                  </a:lnTo>
                  <a:lnTo>
                    <a:pt x="184" y="0"/>
                  </a:lnTo>
                  <a:lnTo>
                    <a:pt x="186" y="0"/>
                  </a:lnTo>
                  <a:lnTo>
                    <a:pt x="188" y="0"/>
                  </a:lnTo>
                  <a:lnTo>
                    <a:pt x="190" y="0"/>
                  </a:lnTo>
                  <a:lnTo>
                    <a:pt x="192" y="0"/>
                  </a:lnTo>
                  <a:lnTo>
                    <a:pt x="194" y="0"/>
                  </a:lnTo>
                  <a:lnTo>
                    <a:pt x="202" y="0"/>
                  </a:lnTo>
                  <a:lnTo>
                    <a:pt x="204" y="0"/>
                  </a:lnTo>
                  <a:lnTo>
                    <a:pt x="208" y="0"/>
                  </a:lnTo>
                  <a:lnTo>
                    <a:pt x="208" y="0"/>
                  </a:lnTo>
                  <a:lnTo>
                    <a:pt x="210" y="0"/>
                  </a:lnTo>
                  <a:lnTo>
                    <a:pt x="212" y="0"/>
                  </a:lnTo>
                  <a:lnTo>
                    <a:pt x="214" y="0"/>
                  </a:lnTo>
                  <a:lnTo>
                    <a:pt x="216" y="0"/>
                  </a:lnTo>
                  <a:lnTo>
                    <a:pt x="218" y="0"/>
                  </a:lnTo>
                  <a:lnTo>
                    <a:pt x="220" y="0"/>
                  </a:lnTo>
                  <a:lnTo>
                    <a:pt x="222" y="0"/>
                  </a:lnTo>
                  <a:lnTo>
                    <a:pt x="224" y="0"/>
                  </a:lnTo>
                  <a:lnTo>
                    <a:pt x="226" y="0"/>
                  </a:lnTo>
                  <a:lnTo>
                    <a:pt x="228" y="0"/>
                  </a:lnTo>
                  <a:lnTo>
                    <a:pt x="230" y="0"/>
                  </a:lnTo>
                  <a:lnTo>
                    <a:pt x="232" y="0"/>
                  </a:lnTo>
                  <a:lnTo>
                    <a:pt x="234" y="0"/>
                  </a:lnTo>
                  <a:lnTo>
                    <a:pt x="238" y="0"/>
                  </a:lnTo>
                  <a:lnTo>
                    <a:pt x="250" y="0"/>
                  </a:lnTo>
                  <a:lnTo>
                    <a:pt x="254" y="0"/>
                  </a:lnTo>
                  <a:lnTo>
                    <a:pt x="256" y="0"/>
                  </a:lnTo>
                  <a:lnTo>
                    <a:pt x="262" y="0"/>
                  </a:lnTo>
                  <a:lnTo>
                    <a:pt x="264" y="0"/>
                  </a:lnTo>
                  <a:lnTo>
                    <a:pt x="264" y="4"/>
                  </a:lnTo>
                  <a:lnTo>
                    <a:pt x="264" y="8"/>
                  </a:lnTo>
                  <a:lnTo>
                    <a:pt x="264" y="18"/>
                  </a:lnTo>
                  <a:lnTo>
                    <a:pt x="264" y="26"/>
                  </a:lnTo>
                  <a:lnTo>
                    <a:pt x="264" y="32"/>
                  </a:lnTo>
                  <a:lnTo>
                    <a:pt x="264" y="34"/>
                  </a:lnTo>
                  <a:lnTo>
                    <a:pt x="264" y="36"/>
                  </a:lnTo>
                  <a:lnTo>
                    <a:pt x="264" y="38"/>
                  </a:lnTo>
                  <a:lnTo>
                    <a:pt x="264" y="40"/>
                  </a:lnTo>
                  <a:lnTo>
                    <a:pt x="264" y="42"/>
                  </a:lnTo>
                  <a:lnTo>
                    <a:pt x="264" y="44"/>
                  </a:lnTo>
                  <a:lnTo>
                    <a:pt x="264" y="48"/>
                  </a:lnTo>
                  <a:lnTo>
                    <a:pt x="264" y="50"/>
                  </a:lnTo>
                  <a:lnTo>
                    <a:pt x="264" y="52"/>
                  </a:lnTo>
                  <a:lnTo>
                    <a:pt x="264" y="54"/>
                  </a:lnTo>
                  <a:lnTo>
                    <a:pt x="264" y="56"/>
                  </a:lnTo>
                  <a:lnTo>
                    <a:pt x="264" y="58"/>
                  </a:lnTo>
                  <a:lnTo>
                    <a:pt x="264" y="60"/>
                  </a:lnTo>
                  <a:lnTo>
                    <a:pt x="264" y="62"/>
                  </a:lnTo>
                  <a:lnTo>
                    <a:pt x="264" y="64"/>
                  </a:lnTo>
                  <a:lnTo>
                    <a:pt x="264" y="66"/>
                  </a:lnTo>
                  <a:lnTo>
                    <a:pt x="264" y="68"/>
                  </a:lnTo>
                  <a:lnTo>
                    <a:pt x="264" y="70"/>
                  </a:lnTo>
                  <a:lnTo>
                    <a:pt x="264" y="72"/>
                  </a:lnTo>
                  <a:lnTo>
                    <a:pt x="264" y="74"/>
                  </a:lnTo>
                  <a:lnTo>
                    <a:pt x="264" y="76"/>
                  </a:lnTo>
                  <a:lnTo>
                    <a:pt x="264" y="80"/>
                  </a:lnTo>
                  <a:lnTo>
                    <a:pt x="264" y="82"/>
                  </a:lnTo>
                  <a:lnTo>
                    <a:pt x="264" y="84"/>
                  </a:lnTo>
                  <a:lnTo>
                    <a:pt x="264" y="94"/>
                  </a:lnTo>
                  <a:lnTo>
                    <a:pt x="264" y="96"/>
                  </a:lnTo>
                  <a:lnTo>
                    <a:pt x="264" y="101"/>
                  </a:lnTo>
                  <a:lnTo>
                    <a:pt x="264" y="105"/>
                  </a:lnTo>
                  <a:lnTo>
                    <a:pt x="264" y="107"/>
                  </a:lnTo>
                  <a:lnTo>
                    <a:pt x="264" y="109"/>
                  </a:lnTo>
                  <a:lnTo>
                    <a:pt x="264" y="113"/>
                  </a:lnTo>
                  <a:lnTo>
                    <a:pt x="264" y="117"/>
                  </a:lnTo>
                  <a:lnTo>
                    <a:pt x="264" y="119"/>
                  </a:lnTo>
                  <a:lnTo>
                    <a:pt x="264" y="121"/>
                  </a:lnTo>
                  <a:lnTo>
                    <a:pt x="264" y="131"/>
                  </a:lnTo>
                  <a:lnTo>
                    <a:pt x="264" y="133"/>
                  </a:lnTo>
                  <a:lnTo>
                    <a:pt x="264" y="131"/>
                  </a:lnTo>
                  <a:lnTo>
                    <a:pt x="264" y="133"/>
                  </a:lnTo>
                  <a:lnTo>
                    <a:pt x="262" y="133"/>
                  </a:lnTo>
                  <a:lnTo>
                    <a:pt x="260" y="133"/>
                  </a:lnTo>
                  <a:lnTo>
                    <a:pt x="260" y="135"/>
                  </a:lnTo>
                  <a:lnTo>
                    <a:pt x="258" y="135"/>
                  </a:lnTo>
                  <a:lnTo>
                    <a:pt x="258" y="137"/>
                  </a:lnTo>
                  <a:lnTo>
                    <a:pt x="256" y="137"/>
                  </a:lnTo>
                  <a:lnTo>
                    <a:pt x="256" y="137"/>
                  </a:lnTo>
                  <a:lnTo>
                    <a:pt x="254" y="137"/>
                  </a:lnTo>
                  <a:lnTo>
                    <a:pt x="254" y="139"/>
                  </a:lnTo>
                  <a:lnTo>
                    <a:pt x="252" y="139"/>
                  </a:lnTo>
                  <a:lnTo>
                    <a:pt x="252" y="141"/>
                  </a:lnTo>
                  <a:lnTo>
                    <a:pt x="252" y="139"/>
                  </a:lnTo>
                  <a:lnTo>
                    <a:pt x="252" y="141"/>
                  </a:lnTo>
                  <a:lnTo>
                    <a:pt x="250" y="141"/>
                  </a:lnTo>
                  <a:lnTo>
                    <a:pt x="250" y="143"/>
                  </a:lnTo>
                  <a:lnTo>
                    <a:pt x="248" y="143"/>
                  </a:lnTo>
                  <a:lnTo>
                    <a:pt x="248" y="141"/>
                  </a:lnTo>
                  <a:lnTo>
                    <a:pt x="248" y="143"/>
                  </a:lnTo>
                  <a:lnTo>
                    <a:pt x="246" y="143"/>
                  </a:lnTo>
                  <a:lnTo>
                    <a:pt x="248" y="143"/>
                  </a:lnTo>
                  <a:lnTo>
                    <a:pt x="248" y="141"/>
                  </a:lnTo>
                  <a:lnTo>
                    <a:pt x="246" y="141"/>
                  </a:lnTo>
                  <a:lnTo>
                    <a:pt x="246" y="139"/>
                  </a:lnTo>
                  <a:lnTo>
                    <a:pt x="244" y="139"/>
                  </a:lnTo>
                  <a:lnTo>
                    <a:pt x="244" y="137"/>
                  </a:lnTo>
                  <a:lnTo>
                    <a:pt x="244" y="135"/>
                  </a:lnTo>
                  <a:lnTo>
                    <a:pt x="242" y="135"/>
                  </a:lnTo>
                  <a:lnTo>
                    <a:pt x="240" y="135"/>
                  </a:lnTo>
                  <a:lnTo>
                    <a:pt x="240" y="133"/>
                  </a:lnTo>
                  <a:lnTo>
                    <a:pt x="238" y="133"/>
                  </a:lnTo>
                  <a:lnTo>
                    <a:pt x="236" y="133"/>
                  </a:lnTo>
                  <a:lnTo>
                    <a:pt x="236" y="131"/>
                  </a:lnTo>
                  <a:lnTo>
                    <a:pt x="234" y="131"/>
                  </a:lnTo>
                  <a:lnTo>
                    <a:pt x="232" y="129"/>
                  </a:lnTo>
                  <a:lnTo>
                    <a:pt x="230" y="129"/>
                  </a:lnTo>
                  <a:lnTo>
                    <a:pt x="230" y="127"/>
                  </a:lnTo>
                  <a:lnTo>
                    <a:pt x="230" y="125"/>
                  </a:lnTo>
                  <a:lnTo>
                    <a:pt x="232" y="125"/>
                  </a:lnTo>
                  <a:lnTo>
                    <a:pt x="232" y="123"/>
                  </a:lnTo>
                  <a:lnTo>
                    <a:pt x="230" y="123"/>
                  </a:lnTo>
                  <a:lnTo>
                    <a:pt x="228" y="123"/>
                  </a:lnTo>
                  <a:lnTo>
                    <a:pt x="226" y="123"/>
                  </a:lnTo>
                  <a:lnTo>
                    <a:pt x="226" y="121"/>
                  </a:lnTo>
                  <a:lnTo>
                    <a:pt x="224" y="121"/>
                  </a:lnTo>
                  <a:lnTo>
                    <a:pt x="222" y="121"/>
                  </a:lnTo>
                  <a:lnTo>
                    <a:pt x="222" y="119"/>
                  </a:lnTo>
                  <a:lnTo>
                    <a:pt x="222" y="117"/>
                  </a:lnTo>
                  <a:lnTo>
                    <a:pt x="220" y="117"/>
                  </a:lnTo>
                  <a:lnTo>
                    <a:pt x="218" y="115"/>
                  </a:lnTo>
                  <a:lnTo>
                    <a:pt x="216" y="115"/>
                  </a:lnTo>
                  <a:lnTo>
                    <a:pt x="214" y="115"/>
                  </a:lnTo>
                  <a:lnTo>
                    <a:pt x="212" y="115"/>
                  </a:lnTo>
                  <a:lnTo>
                    <a:pt x="212" y="113"/>
                  </a:lnTo>
                  <a:lnTo>
                    <a:pt x="212" y="111"/>
                  </a:lnTo>
                  <a:lnTo>
                    <a:pt x="210" y="111"/>
                  </a:lnTo>
                  <a:lnTo>
                    <a:pt x="208" y="111"/>
                  </a:lnTo>
                  <a:lnTo>
                    <a:pt x="208" y="109"/>
                  </a:lnTo>
                  <a:lnTo>
                    <a:pt x="208" y="109"/>
                  </a:lnTo>
                  <a:lnTo>
                    <a:pt x="208" y="111"/>
                  </a:lnTo>
                  <a:lnTo>
                    <a:pt x="206" y="111"/>
                  </a:lnTo>
                  <a:lnTo>
                    <a:pt x="206" y="109"/>
                  </a:lnTo>
                  <a:lnTo>
                    <a:pt x="204" y="109"/>
                  </a:lnTo>
                  <a:lnTo>
                    <a:pt x="204" y="111"/>
                  </a:lnTo>
                  <a:lnTo>
                    <a:pt x="202" y="111"/>
                  </a:lnTo>
                  <a:lnTo>
                    <a:pt x="202" y="109"/>
                  </a:lnTo>
                  <a:lnTo>
                    <a:pt x="202" y="107"/>
                  </a:lnTo>
                  <a:lnTo>
                    <a:pt x="200" y="107"/>
                  </a:lnTo>
                  <a:lnTo>
                    <a:pt x="200" y="109"/>
                  </a:lnTo>
                  <a:lnTo>
                    <a:pt x="200" y="107"/>
                  </a:lnTo>
                  <a:lnTo>
                    <a:pt x="200" y="109"/>
                  </a:lnTo>
                  <a:lnTo>
                    <a:pt x="198" y="109"/>
                  </a:lnTo>
                  <a:lnTo>
                    <a:pt x="196" y="109"/>
                  </a:lnTo>
                  <a:lnTo>
                    <a:pt x="196" y="107"/>
                  </a:lnTo>
                  <a:lnTo>
                    <a:pt x="196" y="109"/>
                  </a:lnTo>
                  <a:lnTo>
                    <a:pt x="194" y="109"/>
                  </a:lnTo>
                  <a:lnTo>
                    <a:pt x="194" y="107"/>
                  </a:lnTo>
                  <a:lnTo>
                    <a:pt x="194" y="109"/>
                  </a:lnTo>
                  <a:lnTo>
                    <a:pt x="194" y="107"/>
                  </a:lnTo>
                  <a:lnTo>
                    <a:pt x="192" y="107"/>
                  </a:lnTo>
                  <a:lnTo>
                    <a:pt x="194" y="107"/>
                  </a:lnTo>
                  <a:lnTo>
                    <a:pt x="192" y="105"/>
                  </a:lnTo>
                  <a:lnTo>
                    <a:pt x="190" y="105"/>
                  </a:lnTo>
                  <a:lnTo>
                    <a:pt x="190" y="103"/>
                  </a:lnTo>
                  <a:lnTo>
                    <a:pt x="188" y="103"/>
                  </a:lnTo>
                  <a:lnTo>
                    <a:pt x="188" y="101"/>
                  </a:lnTo>
                  <a:lnTo>
                    <a:pt x="186" y="101"/>
                  </a:lnTo>
                  <a:lnTo>
                    <a:pt x="184" y="101"/>
                  </a:lnTo>
                  <a:lnTo>
                    <a:pt x="182" y="101"/>
                  </a:lnTo>
                  <a:lnTo>
                    <a:pt x="180" y="101"/>
                  </a:lnTo>
                  <a:lnTo>
                    <a:pt x="178" y="101"/>
                  </a:lnTo>
                  <a:lnTo>
                    <a:pt x="176" y="99"/>
                  </a:lnTo>
                  <a:lnTo>
                    <a:pt x="176" y="101"/>
                  </a:lnTo>
                  <a:lnTo>
                    <a:pt x="176" y="99"/>
                  </a:lnTo>
                  <a:lnTo>
                    <a:pt x="174" y="99"/>
                  </a:lnTo>
                  <a:lnTo>
                    <a:pt x="174" y="101"/>
                  </a:lnTo>
                  <a:lnTo>
                    <a:pt x="172" y="101"/>
                  </a:lnTo>
                  <a:lnTo>
                    <a:pt x="170" y="101"/>
                  </a:lnTo>
                  <a:lnTo>
                    <a:pt x="170" y="101"/>
                  </a:lnTo>
                  <a:lnTo>
                    <a:pt x="170" y="101"/>
                  </a:lnTo>
                  <a:lnTo>
                    <a:pt x="170" y="101"/>
                  </a:lnTo>
                  <a:lnTo>
                    <a:pt x="170" y="103"/>
                  </a:lnTo>
                  <a:lnTo>
                    <a:pt x="172" y="103"/>
                  </a:lnTo>
                  <a:lnTo>
                    <a:pt x="170" y="105"/>
                  </a:lnTo>
                  <a:lnTo>
                    <a:pt x="168" y="105"/>
                  </a:lnTo>
                  <a:lnTo>
                    <a:pt x="166" y="105"/>
                  </a:lnTo>
                  <a:lnTo>
                    <a:pt x="164" y="105"/>
                  </a:lnTo>
                  <a:lnTo>
                    <a:pt x="162" y="105"/>
                  </a:lnTo>
                  <a:lnTo>
                    <a:pt x="160" y="105"/>
                  </a:lnTo>
                  <a:lnTo>
                    <a:pt x="160" y="105"/>
                  </a:lnTo>
                  <a:lnTo>
                    <a:pt x="160" y="107"/>
                  </a:lnTo>
                  <a:lnTo>
                    <a:pt x="158" y="107"/>
                  </a:lnTo>
                  <a:lnTo>
                    <a:pt x="158" y="105"/>
                  </a:lnTo>
                  <a:lnTo>
                    <a:pt x="156" y="105"/>
                  </a:lnTo>
                  <a:lnTo>
                    <a:pt x="154" y="105"/>
                  </a:lnTo>
                  <a:lnTo>
                    <a:pt x="152" y="105"/>
                  </a:lnTo>
                  <a:lnTo>
                    <a:pt x="150" y="105"/>
                  </a:lnTo>
                  <a:lnTo>
                    <a:pt x="148" y="105"/>
                  </a:lnTo>
                  <a:lnTo>
                    <a:pt x="146" y="105"/>
                  </a:lnTo>
                  <a:lnTo>
                    <a:pt x="144" y="103"/>
                  </a:lnTo>
                  <a:lnTo>
                    <a:pt x="142" y="103"/>
                  </a:lnTo>
                  <a:lnTo>
                    <a:pt x="140" y="103"/>
                  </a:lnTo>
                  <a:lnTo>
                    <a:pt x="138" y="103"/>
                  </a:lnTo>
                  <a:lnTo>
                    <a:pt x="136" y="103"/>
                  </a:lnTo>
                  <a:lnTo>
                    <a:pt x="134" y="103"/>
                  </a:lnTo>
                  <a:lnTo>
                    <a:pt x="132" y="103"/>
                  </a:lnTo>
                  <a:lnTo>
                    <a:pt x="130" y="103"/>
                  </a:lnTo>
                  <a:lnTo>
                    <a:pt x="130" y="101"/>
                  </a:lnTo>
                  <a:lnTo>
                    <a:pt x="128" y="101"/>
                  </a:lnTo>
                  <a:lnTo>
                    <a:pt x="126" y="101"/>
                  </a:lnTo>
                  <a:lnTo>
                    <a:pt x="126" y="101"/>
                  </a:lnTo>
                  <a:lnTo>
                    <a:pt x="124" y="101"/>
                  </a:lnTo>
                  <a:lnTo>
                    <a:pt x="122" y="101"/>
                  </a:lnTo>
                  <a:lnTo>
                    <a:pt x="122" y="99"/>
                  </a:lnTo>
                  <a:lnTo>
                    <a:pt x="120" y="99"/>
                  </a:lnTo>
                  <a:lnTo>
                    <a:pt x="118" y="99"/>
                  </a:lnTo>
                  <a:lnTo>
                    <a:pt x="116" y="99"/>
                  </a:lnTo>
                  <a:lnTo>
                    <a:pt x="116" y="96"/>
                  </a:lnTo>
                  <a:lnTo>
                    <a:pt x="114" y="96"/>
                  </a:lnTo>
                  <a:lnTo>
                    <a:pt x="112" y="96"/>
                  </a:lnTo>
                  <a:lnTo>
                    <a:pt x="112" y="94"/>
                  </a:lnTo>
                  <a:lnTo>
                    <a:pt x="112" y="92"/>
                  </a:lnTo>
                  <a:lnTo>
                    <a:pt x="112" y="92"/>
                  </a:lnTo>
                  <a:lnTo>
                    <a:pt x="112" y="90"/>
                  </a:lnTo>
                  <a:lnTo>
                    <a:pt x="112" y="88"/>
                  </a:lnTo>
                  <a:lnTo>
                    <a:pt x="110" y="88"/>
                  </a:lnTo>
                  <a:lnTo>
                    <a:pt x="110" y="86"/>
                  </a:lnTo>
                  <a:lnTo>
                    <a:pt x="112" y="86"/>
                  </a:lnTo>
                  <a:lnTo>
                    <a:pt x="112" y="84"/>
                  </a:lnTo>
                  <a:lnTo>
                    <a:pt x="110" y="84"/>
                  </a:lnTo>
                  <a:lnTo>
                    <a:pt x="110" y="82"/>
                  </a:lnTo>
                  <a:lnTo>
                    <a:pt x="108" y="82"/>
                  </a:lnTo>
                  <a:lnTo>
                    <a:pt x="106" y="82"/>
                  </a:lnTo>
                  <a:lnTo>
                    <a:pt x="106" y="84"/>
                  </a:lnTo>
                  <a:lnTo>
                    <a:pt x="106" y="86"/>
                  </a:lnTo>
                  <a:lnTo>
                    <a:pt x="104" y="86"/>
                  </a:lnTo>
                  <a:lnTo>
                    <a:pt x="102" y="86"/>
                  </a:lnTo>
                  <a:lnTo>
                    <a:pt x="102" y="84"/>
                  </a:lnTo>
                  <a:lnTo>
                    <a:pt x="100" y="84"/>
                  </a:lnTo>
                  <a:lnTo>
                    <a:pt x="98" y="84"/>
                  </a:lnTo>
                  <a:lnTo>
                    <a:pt x="96" y="84"/>
                  </a:lnTo>
                  <a:lnTo>
                    <a:pt x="94" y="86"/>
                  </a:lnTo>
                  <a:lnTo>
                    <a:pt x="96" y="86"/>
                  </a:lnTo>
                  <a:lnTo>
                    <a:pt x="94" y="86"/>
                  </a:lnTo>
                  <a:lnTo>
                    <a:pt x="92" y="86"/>
                  </a:lnTo>
                  <a:lnTo>
                    <a:pt x="90" y="86"/>
                  </a:lnTo>
                  <a:lnTo>
                    <a:pt x="90" y="88"/>
                  </a:lnTo>
                  <a:lnTo>
                    <a:pt x="88" y="88"/>
                  </a:lnTo>
                  <a:lnTo>
                    <a:pt x="86" y="88"/>
                  </a:lnTo>
                  <a:lnTo>
                    <a:pt x="86" y="86"/>
                  </a:lnTo>
                  <a:lnTo>
                    <a:pt x="84" y="86"/>
                  </a:lnTo>
                  <a:lnTo>
                    <a:pt x="84" y="84"/>
                  </a:lnTo>
                  <a:lnTo>
                    <a:pt x="82" y="84"/>
                  </a:lnTo>
                  <a:lnTo>
                    <a:pt x="80" y="84"/>
                  </a:lnTo>
                  <a:lnTo>
                    <a:pt x="80" y="86"/>
                  </a:lnTo>
                  <a:lnTo>
                    <a:pt x="78" y="86"/>
                  </a:lnTo>
                  <a:lnTo>
                    <a:pt x="76" y="86"/>
                  </a:lnTo>
                  <a:lnTo>
                    <a:pt x="74" y="88"/>
                  </a:lnTo>
                  <a:lnTo>
                    <a:pt x="74" y="86"/>
                  </a:lnTo>
                  <a:lnTo>
                    <a:pt x="76" y="86"/>
                  </a:lnTo>
                  <a:lnTo>
                    <a:pt x="74" y="86"/>
                  </a:lnTo>
                  <a:lnTo>
                    <a:pt x="72" y="86"/>
                  </a:lnTo>
                  <a:lnTo>
                    <a:pt x="70" y="86"/>
                  </a:lnTo>
                  <a:lnTo>
                    <a:pt x="70" y="84"/>
                  </a:lnTo>
                  <a:lnTo>
                    <a:pt x="68" y="84"/>
                  </a:lnTo>
                  <a:lnTo>
                    <a:pt x="68" y="82"/>
                  </a:lnTo>
                  <a:lnTo>
                    <a:pt x="68" y="80"/>
                  </a:lnTo>
                  <a:lnTo>
                    <a:pt x="66" y="80"/>
                  </a:lnTo>
                  <a:lnTo>
                    <a:pt x="64" y="80"/>
                  </a:lnTo>
                  <a:lnTo>
                    <a:pt x="64" y="80"/>
                  </a:lnTo>
                  <a:lnTo>
                    <a:pt x="64" y="82"/>
                  </a:lnTo>
                  <a:lnTo>
                    <a:pt x="62" y="80"/>
                  </a:lnTo>
                  <a:lnTo>
                    <a:pt x="62" y="82"/>
                  </a:lnTo>
                  <a:lnTo>
                    <a:pt x="60" y="82"/>
                  </a:lnTo>
                  <a:lnTo>
                    <a:pt x="58" y="82"/>
                  </a:lnTo>
                  <a:lnTo>
                    <a:pt x="56" y="80"/>
                  </a:lnTo>
                  <a:lnTo>
                    <a:pt x="54" y="80"/>
                  </a:lnTo>
                  <a:lnTo>
                    <a:pt x="52" y="80"/>
                  </a:lnTo>
                  <a:lnTo>
                    <a:pt x="54" y="80"/>
                  </a:lnTo>
                  <a:lnTo>
                    <a:pt x="52" y="80"/>
                  </a:lnTo>
                  <a:lnTo>
                    <a:pt x="52" y="82"/>
                  </a:lnTo>
                  <a:lnTo>
                    <a:pt x="52" y="84"/>
                  </a:lnTo>
                  <a:lnTo>
                    <a:pt x="50" y="82"/>
                  </a:lnTo>
                  <a:lnTo>
                    <a:pt x="48" y="82"/>
                  </a:lnTo>
                  <a:lnTo>
                    <a:pt x="46" y="82"/>
                  </a:lnTo>
                  <a:lnTo>
                    <a:pt x="46" y="80"/>
                  </a:lnTo>
                  <a:lnTo>
                    <a:pt x="44" y="80"/>
                  </a:lnTo>
                  <a:lnTo>
                    <a:pt x="46" y="80"/>
                  </a:lnTo>
                  <a:lnTo>
                    <a:pt x="44" y="80"/>
                  </a:lnTo>
                  <a:lnTo>
                    <a:pt x="44" y="78"/>
                  </a:lnTo>
                  <a:lnTo>
                    <a:pt x="42" y="78"/>
                  </a:lnTo>
                  <a:lnTo>
                    <a:pt x="42" y="76"/>
                  </a:lnTo>
                  <a:lnTo>
                    <a:pt x="40" y="76"/>
                  </a:lnTo>
                  <a:lnTo>
                    <a:pt x="40" y="74"/>
                  </a:lnTo>
                  <a:lnTo>
                    <a:pt x="38" y="74"/>
                  </a:lnTo>
                  <a:lnTo>
                    <a:pt x="38" y="72"/>
                  </a:lnTo>
                  <a:lnTo>
                    <a:pt x="38" y="70"/>
                  </a:lnTo>
                  <a:lnTo>
                    <a:pt x="36" y="70"/>
                  </a:lnTo>
                  <a:lnTo>
                    <a:pt x="38" y="70"/>
                  </a:lnTo>
                  <a:lnTo>
                    <a:pt x="38" y="68"/>
                  </a:lnTo>
                  <a:lnTo>
                    <a:pt x="38" y="66"/>
                  </a:lnTo>
                  <a:lnTo>
                    <a:pt x="40" y="66"/>
                  </a:lnTo>
                  <a:lnTo>
                    <a:pt x="40" y="64"/>
                  </a:lnTo>
                  <a:lnTo>
                    <a:pt x="40" y="62"/>
                  </a:lnTo>
                  <a:lnTo>
                    <a:pt x="38" y="62"/>
                  </a:lnTo>
                  <a:lnTo>
                    <a:pt x="38" y="60"/>
                  </a:lnTo>
                  <a:lnTo>
                    <a:pt x="36" y="60"/>
                  </a:lnTo>
                  <a:lnTo>
                    <a:pt x="36" y="58"/>
                  </a:lnTo>
                  <a:lnTo>
                    <a:pt x="36" y="56"/>
                  </a:lnTo>
                  <a:lnTo>
                    <a:pt x="34" y="56"/>
                  </a:lnTo>
                  <a:lnTo>
                    <a:pt x="34" y="54"/>
                  </a:lnTo>
                  <a:lnTo>
                    <a:pt x="34" y="52"/>
                  </a:lnTo>
                  <a:lnTo>
                    <a:pt x="32" y="52"/>
                  </a:lnTo>
                  <a:lnTo>
                    <a:pt x="32" y="52"/>
                  </a:lnTo>
                  <a:lnTo>
                    <a:pt x="32" y="50"/>
                  </a:lnTo>
                  <a:lnTo>
                    <a:pt x="34" y="50"/>
                  </a:lnTo>
                  <a:lnTo>
                    <a:pt x="34" y="48"/>
                  </a:lnTo>
                  <a:lnTo>
                    <a:pt x="36" y="48"/>
                  </a:lnTo>
                  <a:lnTo>
                    <a:pt x="34" y="48"/>
                  </a:lnTo>
                  <a:lnTo>
                    <a:pt x="34" y="46"/>
                  </a:lnTo>
                  <a:lnTo>
                    <a:pt x="32" y="46"/>
                  </a:lnTo>
                  <a:lnTo>
                    <a:pt x="34" y="46"/>
                  </a:lnTo>
                  <a:lnTo>
                    <a:pt x="34" y="44"/>
                  </a:lnTo>
                  <a:lnTo>
                    <a:pt x="34" y="42"/>
                  </a:lnTo>
                  <a:lnTo>
                    <a:pt x="34" y="40"/>
                  </a:lnTo>
                  <a:lnTo>
                    <a:pt x="34" y="38"/>
                  </a:lnTo>
                  <a:lnTo>
                    <a:pt x="36" y="36"/>
                  </a:lnTo>
                  <a:lnTo>
                    <a:pt x="34" y="36"/>
                  </a:lnTo>
                  <a:lnTo>
                    <a:pt x="34" y="34"/>
                  </a:lnTo>
                  <a:lnTo>
                    <a:pt x="32" y="34"/>
                  </a:lnTo>
                  <a:lnTo>
                    <a:pt x="34" y="34"/>
                  </a:lnTo>
                  <a:lnTo>
                    <a:pt x="34" y="32"/>
                  </a:lnTo>
                  <a:lnTo>
                    <a:pt x="32" y="32"/>
                  </a:lnTo>
                  <a:lnTo>
                    <a:pt x="30" y="32"/>
                  </a:lnTo>
                  <a:lnTo>
                    <a:pt x="32" y="30"/>
                  </a:lnTo>
                  <a:lnTo>
                    <a:pt x="30" y="30"/>
                  </a:lnTo>
                  <a:lnTo>
                    <a:pt x="32" y="30"/>
                  </a:lnTo>
                  <a:lnTo>
                    <a:pt x="30" y="30"/>
                  </a:lnTo>
                  <a:lnTo>
                    <a:pt x="30" y="28"/>
                  </a:lnTo>
                  <a:lnTo>
                    <a:pt x="30" y="26"/>
                  </a:lnTo>
                  <a:lnTo>
                    <a:pt x="28" y="26"/>
                  </a:lnTo>
                  <a:lnTo>
                    <a:pt x="30" y="26"/>
                  </a:lnTo>
                  <a:lnTo>
                    <a:pt x="28" y="26"/>
                  </a:lnTo>
                  <a:lnTo>
                    <a:pt x="28" y="24"/>
                  </a:lnTo>
                  <a:lnTo>
                    <a:pt x="30" y="24"/>
                  </a:lnTo>
                  <a:lnTo>
                    <a:pt x="30" y="26"/>
                  </a:lnTo>
                  <a:lnTo>
                    <a:pt x="30" y="24"/>
                  </a:lnTo>
                  <a:lnTo>
                    <a:pt x="30" y="22"/>
                  </a:lnTo>
                  <a:lnTo>
                    <a:pt x="32" y="22"/>
                  </a:lnTo>
                  <a:lnTo>
                    <a:pt x="30" y="22"/>
                  </a:lnTo>
                  <a:lnTo>
                    <a:pt x="30" y="20"/>
                  </a:lnTo>
                  <a:lnTo>
                    <a:pt x="30" y="22"/>
                  </a:lnTo>
                  <a:lnTo>
                    <a:pt x="32" y="22"/>
                  </a:lnTo>
                  <a:lnTo>
                    <a:pt x="32" y="20"/>
                  </a:lnTo>
                  <a:lnTo>
                    <a:pt x="30" y="20"/>
                  </a:lnTo>
                  <a:lnTo>
                    <a:pt x="32" y="20"/>
                  </a:lnTo>
                  <a:lnTo>
                    <a:pt x="32" y="18"/>
                  </a:lnTo>
                  <a:lnTo>
                    <a:pt x="32" y="16"/>
                  </a:lnTo>
                  <a:lnTo>
                    <a:pt x="30" y="16"/>
                  </a:lnTo>
                  <a:lnTo>
                    <a:pt x="32" y="16"/>
                  </a:lnTo>
                  <a:lnTo>
                    <a:pt x="30" y="16"/>
                  </a:lnTo>
                  <a:lnTo>
                    <a:pt x="30" y="14"/>
                  </a:lnTo>
                  <a:lnTo>
                    <a:pt x="30" y="12"/>
                  </a:lnTo>
                  <a:lnTo>
                    <a:pt x="30" y="10"/>
                  </a:lnTo>
                  <a:lnTo>
                    <a:pt x="30" y="8"/>
                  </a:lnTo>
                  <a:lnTo>
                    <a:pt x="28" y="8"/>
                  </a:lnTo>
                  <a:lnTo>
                    <a:pt x="28" y="6"/>
                  </a:lnTo>
                  <a:lnTo>
                    <a:pt x="26" y="6"/>
                  </a:lnTo>
                  <a:lnTo>
                    <a:pt x="26" y="4"/>
                  </a:lnTo>
                  <a:lnTo>
                    <a:pt x="26" y="6"/>
                  </a:lnTo>
                  <a:lnTo>
                    <a:pt x="24" y="4"/>
                  </a:lnTo>
                  <a:lnTo>
                    <a:pt x="24" y="4"/>
                  </a:lnTo>
                  <a:lnTo>
                    <a:pt x="22" y="4"/>
                  </a:lnTo>
                  <a:lnTo>
                    <a:pt x="20" y="4"/>
                  </a:lnTo>
                  <a:lnTo>
                    <a:pt x="20" y="2"/>
                  </a:lnTo>
                  <a:lnTo>
                    <a:pt x="20" y="4"/>
                  </a:lnTo>
                  <a:lnTo>
                    <a:pt x="18" y="2"/>
                  </a:lnTo>
                  <a:lnTo>
                    <a:pt x="16" y="2"/>
                  </a:lnTo>
                  <a:lnTo>
                    <a:pt x="16" y="4"/>
                  </a:lnTo>
                  <a:lnTo>
                    <a:pt x="16" y="4"/>
                  </a:lnTo>
                  <a:lnTo>
                    <a:pt x="16" y="4"/>
                  </a:lnTo>
                  <a:lnTo>
                    <a:pt x="14" y="4"/>
                  </a:lnTo>
                  <a:lnTo>
                    <a:pt x="12" y="4"/>
                  </a:lnTo>
                  <a:lnTo>
                    <a:pt x="10" y="4"/>
                  </a:lnTo>
                  <a:lnTo>
                    <a:pt x="8" y="4"/>
                  </a:lnTo>
                  <a:lnTo>
                    <a:pt x="8" y="4"/>
                  </a:lnTo>
                  <a:lnTo>
                    <a:pt x="6" y="4"/>
                  </a:lnTo>
                  <a:lnTo>
                    <a:pt x="6" y="2"/>
                  </a:lnTo>
                  <a:lnTo>
                    <a:pt x="4" y="2"/>
                  </a:lnTo>
                  <a:lnTo>
                    <a:pt x="2" y="2"/>
                  </a:lnTo>
                  <a:lnTo>
                    <a:pt x="2" y="0"/>
                  </a:lnTo>
                  <a:lnTo>
                    <a:pt x="2" y="2"/>
                  </a:lnTo>
                  <a:lnTo>
                    <a:pt x="2" y="0"/>
                  </a:lnTo>
                  <a:lnTo>
                    <a:pt x="0" y="0"/>
                  </a:lnTo>
                  <a:lnTo>
                    <a:pt x="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89" name="Freeform 235"/>
            <p:cNvSpPr>
              <a:spLocks/>
            </p:cNvSpPr>
            <p:nvPr/>
          </p:nvSpPr>
          <p:spPr bwMode="auto">
            <a:xfrm>
              <a:off x="5494338" y="4716463"/>
              <a:ext cx="709613" cy="534988"/>
            </a:xfrm>
            <a:custGeom>
              <a:avLst/>
              <a:gdLst>
                <a:gd name="T0" fmla="*/ 259 w 447"/>
                <a:gd name="T1" fmla="*/ 26 h 337"/>
                <a:gd name="T2" fmla="*/ 259 w 447"/>
                <a:gd name="T3" fmla="*/ 54 h 337"/>
                <a:gd name="T4" fmla="*/ 275 w 447"/>
                <a:gd name="T5" fmla="*/ 62 h 337"/>
                <a:gd name="T6" fmla="*/ 303 w 447"/>
                <a:gd name="T7" fmla="*/ 60 h 337"/>
                <a:gd name="T8" fmla="*/ 343 w 447"/>
                <a:gd name="T9" fmla="*/ 58 h 337"/>
                <a:gd name="T10" fmla="*/ 371 w 447"/>
                <a:gd name="T11" fmla="*/ 56 h 337"/>
                <a:gd name="T12" fmla="*/ 397 w 447"/>
                <a:gd name="T13" fmla="*/ 54 h 337"/>
                <a:gd name="T14" fmla="*/ 433 w 447"/>
                <a:gd name="T15" fmla="*/ 52 h 337"/>
                <a:gd name="T16" fmla="*/ 445 w 447"/>
                <a:gd name="T17" fmla="*/ 64 h 337"/>
                <a:gd name="T18" fmla="*/ 445 w 447"/>
                <a:gd name="T19" fmla="*/ 113 h 337"/>
                <a:gd name="T20" fmla="*/ 445 w 447"/>
                <a:gd name="T21" fmla="*/ 157 h 337"/>
                <a:gd name="T22" fmla="*/ 445 w 447"/>
                <a:gd name="T23" fmla="*/ 201 h 337"/>
                <a:gd name="T24" fmla="*/ 445 w 447"/>
                <a:gd name="T25" fmla="*/ 227 h 337"/>
                <a:gd name="T26" fmla="*/ 447 w 447"/>
                <a:gd name="T27" fmla="*/ 267 h 337"/>
                <a:gd name="T28" fmla="*/ 447 w 447"/>
                <a:gd name="T29" fmla="*/ 293 h 337"/>
                <a:gd name="T30" fmla="*/ 445 w 447"/>
                <a:gd name="T31" fmla="*/ 335 h 337"/>
                <a:gd name="T32" fmla="*/ 403 w 447"/>
                <a:gd name="T33" fmla="*/ 333 h 337"/>
                <a:gd name="T34" fmla="*/ 339 w 447"/>
                <a:gd name="T35" fmla="*/ 333 h 337"/>
                <a:gd name="T36" fmla="*/ 305 w 447"/>
                <a:gd name="T37" fmla="*/ 333 h 337"/>
                <a:gd name="T38" fmla="*/ 273 w 447"/>
                <a:gd name="T39" fmla="*/ 325 h 337"/>
                <a:gd name="T40" fmla="*/ 249 w 447"/>
                <a:gd name="T41" fmla="*/ 331 h 337"/>
                <a:gd name="T42" fmla="*/ 227 w 447"/>
                <a:gd name="T43" fmla="*/ 333 h 337"/>
                <a:gd name="T44" fmla="*/ 221 w 447"/>
                <a:gd name="T45" fmla="*/ 323 h 337"/>
                <a:gd name="T46" fmla="*/ 219 w 447"/>
                <a:gd name="T47" fmla="*/ 315 h 337"/>
                <a:gd name="T48" fmla="*/ 227 w 447"/>
                <a:gd name="T49" fmla="*/ 297 h 337"/>
                <a:gd name="T50" fmla="*/ 229 w 447"/>
                <a:gd name="T51" fmla="*/ 281 h 337"/>
                <a:gd name="T52" fmla="*/ 231 w 447"/>
                <a:gd name="T53" fmla="*/ 263 h 337"/>
                <a:gd name="T54" fmla="*/ 225 w 447"/>
                <a:gd name="T55" fmla="*/ 253 h 337"/>
                <a:gd name="T56" fmla="*/ 219 w 447"/>
                <a:gd name="T57" fmla="*/ 241 h 337"/>
                <a:gd name="T58" fmla="*/ 217 w 447"/>
                <a:gd name="T59" fmla="*/ 227 h 337"/>
                <a:gd name="T60" fmla="*/ 207 w 447"/>
                <a:gd name="T61" fmla="*/ 213 h 337"/>
                <a:gd name="T62" fmla="*/ 201 w 447"/>
                <a:gd name="T63" fmla="*/ 213 h 337"/>
                <a:gd name="T64" fmla="*/ 189 w 447"/>
                <a:gd name="T65" fmla="*/ 203 h 337"/>
                <a:gd name="T66" fmla="*/ 179 w 447"/>
                <a:gd name="T67" fmla="*/ 207 h 337"/>
                <a:gd name="T68" fmla="*/ 171 w 447"/>
                <a:gd name="T69" fmla="*/ 195 h 337"/>
                <a:gd name="T70" fmla="*/ 161 w 447"/>
                <a:gd name="T71" fmla="*/ 197 h 337"/>
                <a:gd name="T72" fmla="*/ 149 w 447"/>
                <a:gd name="T73" fmla="*/ 181 h 337"/>
                <a:gd name="T74" fmla="*/ 137 w 447"/>
                <a:gd name="T75" fmla="*/ 171 h 337"/>
                <a:gd name="T76" fmla="*/ 129 w 447"/>
                <a:gd name="T77" fmla="*/ 157 h 337"/>
                <a:gd name="T78" fmla="*/ 117 w 447"/>
                <a:gd name="T79" fmla="*/ 155 h 337"/>
                <a:gd name="T80" fmla="*/ 105 w 447"/>
                <a:gd name="T81" fmla="*/ 143 h 337"/>
                <a:gd name="T82" fmla="*/ 103 w 447"/>
                <a:gd name="T83" fmla="*/ 129 h 337"/>
                <a:gd name="T84" fmla="*/ 101 w 447"/>
                <a:gd name="T85" fmla="*/ 113 h 337"/>
                <a:gd name="T86" fmla="*/ 93 w 447"/>
                <a:gd name="T87" fmla="*/ 102 h 337"/>
                <a:gd name="T88" fmla="*/ 87 w 447"/>
                <a:gd name="T89" fmla="*/ 90 h 337"/>
                <a:gd name="T90" fmla="*/ 78 w 447"/>
                <a:gd name="T91" fmla="*/ 80 h 337"/>
                <a:gd name="T92" fmla="*/ 66 w 447"/>
                <a:gd name="T93" fmla="*/ 68 h 337"/>
                <a:gd name="T94" fmla="*/ 60 w 447"/>
                <a:gd name="T95" fmla="*/ 52 h 337"/>
                <a:gd name="T96" fmla="*/ 50 w 447"/>
                <a:gd name="T97" fmla="*/ 42 h 337"/>
                <a:gd name="T98" fmla="*/ 44 w 447"/>
                <a:gd name="T99" fmla="*/ 28 h 337"/>
                <a:gd name="T100" fmla="*/ 28 w 447"/>
                <a:gd name="T101" fmla="*/ 18 h 337"/>
                <a:gd name="T102" fmla="*/ 16 w 447"/>
                <a:gd name="T103" fmla="*/ 12 h 337"/>
                <a:gd name="T104" fmla="*/ 2 w 447"/>
                <a:gd name="T105" fmla="*/ 4 h 337"/>
                <a:gd name="T106" fmla="*/ 28 w 447"/>
                <a:gd name="T107" fmla="*/ 2 h 337"/>
                <a:gd name="T108" fmla="*/ 70 w 447"/>
                <a:gd name="T109" fmla="*/ 2 h 337"/>
                <a:gd name="T110" fmla="*/ 113 w 447"/>
                <a:gd name="T111" fmla="*/ 2 h 337"/>
                <a:gd name="T112" fmla="*/ 137 w 447"/>
                <a:gd name="T113" fmla="*/ 0 h 337"/>
                <a:gd name="T114" fmla="*/ 171 w 447"/>
                <a:gd name="T115" fmla="*/ 0 h 337"/>
                <a:gd name="T116" fmla="*/ 197 w 447"/>
                <a:gd name="T117" fmla="*/ 0 h 337"/>
                <a:gd name="T118" fmla="*/ 257 w 447"/>
                <a:gd name="T119"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7" h="337">
                  <a:moveTo>
                    <a:pt x="259" y="0"/>
                  </a:moveTo>
                  <a:lnTo>
                    <a:pt x="259" y="2"/>
                  </a:lnTo>
                  <a:lnTo>
                    <a:pt x="259" y="4"/>
                  </a:lnTo>
                  <a:lnTo>
                    <a:pt x="259" y="6"/>
                  </a:lnTo>
                  <a:lnTo>
                    <a:pt x="259" y="8"/>
                  </a:lnTo>
                  <a:lnTo>
                    <a:pt x="259" y="10"/>
                  </a:lnTo>
                  <a:lnTo>
                    <a:pt x="259" y="16"/>
                  </a:lnTo>
                  <a:lnTo>
                    <a:pt x="259" y="18"/>
                  </a:lnTo>
                  <a:lnTo>
                    <a:pt x="259" y="24"/>
                  </a:lnTo>
                  <a:lnTo>
                    <a:pt x="259" y="26"/>
                  </a:lnTo>
                  <a:lnTo>
                    <a:pt x="259" y="28"/>
                  </a:lnTo>
                  <a:lnTo>
                    <a:pt x="259" y="30"/>
                  </a:lnTo>
                  <a:lnTo>
                    <a:pt x="259" y="32"/>
                  </a:lnTo>
                  <a:lnTo>
                    <a:pt x="259" y="40"/>
                  </a:lnTo>
                  <a:lnTo>
                    <a:pt x="259" y="42"/>
                  </a:lnTo>
                  <a:lnTo>
                    <a:pt x="259" y="42"/>
                  </a:lnTo>
                  <a:lnTo>
                    <a:pt x="259" y="44"/>
                  </a:lnTo>
                  <a:lnTo>
                    <a:pt x="259" y="46"/>
                  </a:lnTo>
                  <a:lnTo>
                    <a:pt x="259" y="52"/>
                  </a:lnTo>
                  <a:lnTo>
                    <a:pt x="259" y="54"/>
                  </a:lnTo>
                  <a:lnTo>
                    <a:pt x="259" y="56"/>
                  </a:lnTo>
                  <a:lnTo>
                    <a:pt x="261" y="58"/>
                  </a:lnTo>
                  <a:lnTo>
                    <a:pt x="261" y="62"/>
                  </a:lnTo>
                  <a:lnTo>
                    <a:pt x="263" y="62"/>
                  </a:lnTo>
                  <a:lnTo>
                    <a:pt x="265" y="62"/>
                  </a:lnTo>
                  <a:lnTo>
                    <a:pt x="267" y="62"/>
                  </a:lnTo>
                  <a:lnTo>
                    <a:pt x="269" y="62"/>
                  </a:lnTo>
                  <a:lnTo>
                    <a:pt x="271" y="62"/>
                  </a:lnTo>
                  <a:lnTo>
                    <a:pt x="273" y="62"/>
                  </a:lnTo>
                  <a:lnTo>
                    <a:pt x="275" y="62"/>
                  </a:lnTo>
                  <a:lnTo>
                    <a:pt x="283" y="62"/>
                  </a:lnTo>
                  <a:lnTo>
                    <a:pt x="285" y="60"/>
                  </a:lnTo>
                  <a:lnTo>
                    <a:pt x="287" y="60"/>
                  </a:lnTo>
                  <a:lnTo>
                    <a:pt x="289" y="60"/>
                  </a:lnTo>
                  <a:lnTo>
                    <a:pt x="291" y="60"/>
                  </a:lnTo>
                  <a:lnTo>
                    <a:pt x="293" y="60"/>
                  </a:lnTo>
                  <a:lnTo>
                    <a:pt x="297" y="60"/>
                  </a:lnTo>
                  <a:lnTo>
                    <a:pt x="299" y="60"/>
                  </a:lnTo>
                  <a:lnTo>
                    <a:pt x="301" y="60"/>
                  </a:lnTo>
                  <a:lnTo>
                    <a:pt x="303" y="60"/>
                  </a:lnTo>
                  <a:lnTo>
                    <a:pt x="305" y="60"/>
                  </a:lnTo>
                  <a:lnTo>
                    <a:pt x="309" y="60"/>
                  </a:lnTo>
                  <a:lnTo>
                    <a:pt x="311" y="60"/>
                  </a:lnTo>
                  <a:lnTo>
                    <a:pt x="323" y="58"/>
                  </a:lnTo>
                  <a:lnTo>
                    <a:pt x="333" y="58"/>
                  </a:lnTo>
                  <a:lnTo>
                    <a:pt x="337" y="58"/>
                  </a:lnTo>
                  <a:lnTo>
                    <a:pt x="339" y="58"/>
                  </a:lnTo>
                  <a:lnTo>
                    <a:pt x="341" y="58"/>
                  </a:lnTo>
                  <a:lnTo>
                    <a:pt x="341" y="58"/>
                  </a:lnTo>
                  <a:lnTo>
                    <a:pt x="343" y="58"/>
                  </a:lnTo>
                  <a:lnTo>
                    <a:pt x="347" y="58"/>
                  </a:lnTo>
                  <a:lnTo>
                    <a:pt x="349" y="58"/>
                  </a:lnTo>
                  <a:lnTo>
                    <a:pt x="351" y="58"/>
                  </a:lnTo>
                  <a:lnTo>
                    <a:pt x="353" y="58"/>
                  </a:lnTo>
                  <a:lnTo>
                    <a:pt x="355" y="56"/>
                  </a:lnTo>
                  <a:lnTo>
                    <a:pt x="357" y="56"/>
                  </a:lnTo>
                  <a:lnTo>
                    <a:pt x="359" y="56"/>
                  </a:lnTo>
                  <a:lnTo>
                    <a:pt x="363" y="56"/>
                  </a:lnTo>
                  <a:lnTo>
                    <a:pt x="365" y="56"/>
                  </a:lnTo>
                  <a:lnTo>
                    <a:pt x="371" y="56"/>
                  </a:lnTo>
                  <a:lnTo>
                    <a:pt x="373" y="56"/>
                  </a:lnTo>
                  <a:lnTo>
                    <a:pt x="375" y="56"/>
                  </a:lnTo>
                  <a:lnTo>
                    <a:pt x="377" y="56"/>
                  </a:lnTo>
                  <a:lnTo>
                    <a:pt x="379" y="56"/>
                  </a:lnTo>
                  <a:lnTo>
                    <a:pt x="383" y="54"/>
                  </a:lnTo>
                  <a:lnTo>
                    <a:pt x="385" y="54"/>
                  </a:lnTo>
                  <a:lnTo>
                    <a:pt x="389" y="54"/>
                  </a:lnTo>
                  <a:lnTo>
                    <a:pt x="393" y="54"/>
                  </a:lnTo>
                  <a:lnTo>
                    <a:pt x="395" y="54"/>
                  </a:lnTo>
                  <a:lnTo>
                    <a:pt x="397" y="54"/>
                  </a:lnTo>
                  <a:lnTo>
                    <a:pt x="399" y="54"/>
                  </a:lnTo>
                  <a:lnTo>
                    <a:pt x="407" y="54"/>
                  </a:lnTo>
                  <a:lnTo>
                    <a:pt x="409" y="54"/>
                  </a:lnTo>
                  <a:lnTo>
                    <a:pt x="417" y="54"/>
                  </a:lnTo>
                  <a:lnTo>
                    <a:pt x="419" y="54"/>
                  </a:lnTo>
                  <a:lnTo>
                    <a:pt x="421" y="54"/>
                  </a:lnTo>
                  <a:lnTo>
                    <a:pt x="423" y="54"/>
                  </a:lnTo>
                  <a:lnTo>
                    <a:pt x="427" y="54"/>
                  </a:lnTo>
                  <a:lnTo>
                    <a:pt x="429" y="54"/>
                  </a:lnTo>
                  <a:lnTo>
                    <a:pt x="433" y="52"/>
                  </a:lnTo>
                  <a:lnTo>
                    <a:pt x="435" y="52"/>
                  </a:lnTo>
                  <a:lnTo>
                    <a:pt x="439" y="52"/>
                  </a:lnTo>
                  <a:lnTo>
                    <a:pt x="439" y="52"/>
                  </a:lnTo>
                  <a:lnTo>
                    <a:pt x="441" y="52"/>
                  </a:lnTo>
                  <a:lnTo>
                    <a:pt x="445" y="52"/>
                  </a:lnTo>
                  <a:lnTo>
                    <a:pt x="445" y="54"/>
                  </a:lnTo>
                  <a:lnTo>
                    <a:pt x="445" y="58"/>
                  </a:lnTo>
                  <a:lnTo>
                    <a:pt x="445" y="60"/>
                  </a:lnTo>
                  <a:lnTo>
                    <a:pt x="445" y="62"/>
                  </a:lnTo>
                  <a:lnTo>
                    <a:pt x="445" y="64"/>
                  </a:lnTo>
                  <a:lnTo>
                    <a:pt x="445" y="68"/>
                  </a:lnTo>
                  <a:lnTo>
                    <a:pt x="445" y="70"/>
                  </a:lnTo>
                  <a:lnTo>
                    <a:pt x="445" y="72"/>
                  </a:lnTo>
                  <a:lnTo>
                    <a:pt x="445" y="74"/>
                  </a:lnTo>
                  <a:lnTo>
                    <a:pt x="445" y="90"/>
                  </a:lnTo>
                  <a:lnTo>
                    <a:pt x="445" y="92"/>
                  </a:lnTo>
                  <a:lnTo>
                    <a:pt x="445" y="94"/>
                  </a:lnTo>
                  <a:lnTo>
                    <a:pt x="445" y="96"/>
                  </a:lnTo>
                  <a:lnTo>
                    <a:pt x="445" y="102"/>
                  </a:lnTo>
                  <a:lnTo>
                    <a:pt x="445" y="113"/>
                  </a:lnTo>
                  <a:lnTo>
                    <a:pt x="445" y="115"/>
                  </a:lnTo>
                  <a:lnTo>
                    <a:pt x="445" y="119"/>
                  </a:lnTo>
                  <a:lnTo>
                    <a:pt x="445" y="127"/>
                  </a:lnTo>
                  <a:lnTo>
                    <a:pt x="445" y="139"/>
                  </a:lnTo>
                  <a:lnTo>
                    <a:pt x="445" y="145"/>
                  </a:lnTo>
                  <a:lnTo>
                    <a:pt x="445" y="147"/>
                  </a:lnTo>
                  <a:lnTo>
                    <a:pt x="445" y="149"/>
                  </a:lnTo>
                  <a:lnTo>
                    <a:pt x="445" y="153"/>
                  </a:lnTo>
                  <a:lnTo>
                    <a:pt x="445" y="155"/>
                  </a:lnTo>
                  <a:lnTo>
                    <a:pt x="445" y="157"/>
                  </a:lnTo>
                  <a:lnTo>
                    <a:pt x="445" y="163"/>
                  </a:lnTo>
                  <a:lnTo>
                    <a:pt x="445" y="175"/>
                  </a:lnTo>
                  <a:lnTo>
                    <a:pt x="445" y="177"/>
                  </a:lnTo>
                  <a:lnTo>
                    <a:pt x="445" y="179"/>
                  </a:lnTo>
                  <a:lnTo>
                    <a:pt x="445" y="181"/>
                  </a:lnTo>
                  <a:lnTo>
                    <a:pt x="445" y="183"/>
                  </a:lnTo>
                  <a:lnTo>
                    <a:pt x="445" y="187"/>
                  </a:lnTo>
                  <a:lnTo>
                    <a:pt x="445" y="193"/>
                  </a:lnTo>
                  <a:lnTo>
                    <a:pt x="445" y="197"/>
                  </a:lnTo>
                  <a:lnTo>
                    <a:pt x="445" y="201"/>
                  </a:lnTo>
                  <a:lnTo>
                    <a:pt x="445" y="203"/>
                  </a:lnTo>
                  <a:lnTo>
                    <a:pt x="445" y="205"/>
                  </a:lnTo>
                  <a:lnTo>
                    <a:pt x="445" y="207"/>
                  </a:lnTo>
                  <a:lnTo>
                    <a:pt x="445" y="211"/>
                  </a:lnTo>
                  <a:lnTo>
                    <a:pt x="445" y="215"/>
                  </a:lnTo>
                  <a:lnTo>
                    <a:pt x="445" y="217"/>
                  </a:lnTo>
                  <a:lnTo>
                    <a:pt x="445" y="219"/>
                  </a:lnTo>
                  <a:lnTo>
                    <a:pt x="445" y="223"/>
                  </a:lnTo>
                  <a:lnTo>
                    <a:pt x="445" y="225"/>
                  </a:lnTo>
                  <a:lnTo>
                    <a:pt x="445" y="227"/>
                  </a:lnTo>
                  <a:lnTo>
                    <a:pt x="445" y="233"/>
                  </a:lnTo>
                  <a:lnTo>
                    <a:pt x="445" y="237"/>
                  </a:lnTo>
                  <a:lnTo>
                    <a:pt x="445" y="241"/>
                  </a:lnTo>
                  <a:lnTo>
                    <a:pt x="445" y="245"/>
                  </a:lnTo>
                  <a:lnTo>
                    <a:pt x="445" y="247"/>
                  </a:lnTo>
                  <a:lnTo>
                    <a:pt x="445" y="251"/>
                  </a:lnTo>
                  <a:lnTo>
                    <a:pt x="445" y="253"/>
                  </a:lnTo>
                  <a:lnTo>
                    <a:pt x="447" y="261"/>
                  </a:lnTo>
                  <a:lnTo>
                    <a:pt x="447" y="263"/>
                  </a:lnTo>
                  <a:lnTo>
                    <a:pt x="447" y="267"/>
                  </a:lnTo>
                  <a:lnTo>
                    <a:pt x="447" y="269"/>
                  </a:lnTo>
                  <a:lnTo>
                    <a:pt x="447" y="271"/>
                  </a:lnTo>
                  <a:lnTo>
                    <a:pt x="447" y="279"/>
                  </a:lnTo>
                  <a:lnTo>
                    <a:pt x="447" y="281"/>
                  </a:lnTo>
                  <a:lnTo>
                    <a:pt x="447" y="283"/>
                  </a:lnTo>
                  <a:lnTo>
                    <a:pt x="447" y="283"/>
                  </a:lnTo>
                  <a:lnTo>
                    <a:pt x="447" y="287"/>
                  </a:lnTo>
                  <a:lnTo>
                    <a:pt x="447" y="289"/>
                  </a:lnTo>
                  <a:lnTo>
                    <a:pt x="447" y="291"/>
                  </a:lnTo>
                  <a:lnTo>
                    <a:pt x="447" y="293"/>
                  </a:lnTo>
                  <a:lnTo>
                    <a:pt x="447" y="297"/>
                  </a:lnTo>
                  <a:lnTo>
                    <a:pt x="447" y="301"/>
                  </a:lnTo>
                  <a:lnTo>
                    <a:pt x="447" y="305"/>
                  </a:lnTo>
                  <a:lnTo>
                    <a:pt x="447" y="313"/>
                  </a:lnTo>
                  <a:lnTo>
                    <a:pt x="447" y="315"/>
                  </a:lnTo>
                  <a:lnTo>
                    <a:pt x="447" y="321"/>
                  </a:lnTo>
                  <a:lnTo>
                    <a:pt x="447" y="329"/>
                  </a:lnTo>
                  <a:lnTo>
                    <a:pt x="447" y="331"/>
                  </a:lnTo>
                  <a:lnTo>
                    <a:pt x="447" y="335"/>
                  </a:lnTo>
                  <a:lnTo>
                    <a:pt x="445" y="335"/>
                  </a:lnTo>
                  <a:lnTo>
                    <a:pt x="439" y="335"/>
                  </a:lnTo>
                  <a:lnTo>
                    <a:pt x="431" y="335"/>
                  </a:lnTo>
                  <a:lnTo>
                    <a:pt x="429" y="335"/>
                  </a:lnTo>
                  <a:lnTo>
                    <a:pt x="423" y="333"/>
                  </a:lnTo>
                  <a:lnTo>
                    <a:pt x="419" y="333"/>
                  </a:lnTo>
                  <a:lnTo>
                    <a:pt x="417" y="333"/>
                  </a:lnTo>
                  <a:lnTo>
                    <a:pt x="415" y="333"/>
                  </a:lnTo>
                  <a:lnTo>
                    <a:pt x="413" y="333"/>
                  </a:lnTo>
                  <a:lnTo>
                    <a:pt x="411" y="333"/>
                  </a:lnTo>
                  <a:lnTo>
                    <a:pt x="403" y="333"/>
                  </a:lnTo>
                  <a:lnTo>
                    <a:pt x="397" y="333"/>
                  </a:lnTo>
                  <a:lnTo>
                    <a:pt x="385" y="333"/>
                  </a:lnTo>
                  <a:lnTo>
                    <a:pt x="383" y="333"/>
                  </a:lnTo>
                  <a:lnTo>
                    <a:pt x="381" y="333"/>
                  </a:lnTo>
                  <a:lnTo>
                    <a:pt x="375" y="333"/>
                  </a:lnTo>
                  <a:lnTo>
                    <a:pt x="371" y="333"/>
                  </a:lnTo>
                  <a:lnTo>
                    <a:pt x="369" y="333"/>
                  </a:lnTo>
                  <a:lnTo>
                    <a:pt x="359" y="333"/>
                  </a:lnTo>
                  <a:lnTo>
                    <a:pt x="343" y="333"/>
                  </a:lnTo>
                  <a:lnTo>
                    <a:pt x="339" y="333"/>
                  </a:lnTo>
                  <a:lnTo>
                    <a:pt x="335" y="333"/>
                  </a:lnTo>
                  <a:lnTo>
                    <a:pt x="331" y="333"/>
                  </a:lnTo>
                  <a:lnTo>
                    <a:pt x="329" y="333"/>
                  </a:lnTo>
                  <a:lnTo>
                    <a:pt x="327" y="333"/>
                  </a:lnTo>
                  <a:lnTo>
                    <a:pt x="325" y="333"/>
                  </a:lnTo>
                  <a:lnTo>
                    <a:pt x="321" y="333"/>
                  </a:lnTo>
                  <a:lnTo>
                    <a:pt x="319" y="333"/>
                  </a:lnTo>
                  <a:lnTo>
                    <a:pt x="317" y="333"/>
                  </a:lnTo>
                  <a:lnTo>
                    <a:pt x="315" y="333"/>
                  </a:lnTo>
                  <a:lnTo>
                    <a:pt x="305" y="333"/>
                  </a:lnTo>
                  <a:lnTo>
                    <a:pt x="303" y="333"/>
                  </a:lnTo>
                  <a:lnTo>
                    <a:pt x="293" y="333"/>
                  </a:lnTo>
                  <a:lnTo>
                    <a:pt x="291" y="333"/>
                  </a:lnTo>
                  <a:lnTo>
                    <a:pt x="285" y="333"/>
                  </a:lnTo>
                  <a:lnTo>
                    <a:pt x="279" y="333"/>
                  </a:lnTo>
                  <a:lnTo>
                    <a:pt x="277" y="331"/>
                  </a:lnTo>
                  <a:lnTo>
                    <a:pt x="275" y="331"/>
                  </a:lnTo>
                  <a:lnTo>
                    <a:pt x="275" y="329"/>
                  </a:lnTo>
                  <a:lnTo>
                    <a:pt x="273" y="327"/>
                  </a:lnTo>
                  <a:lnTo>
                    <a:pt x="273" y="325"/>
                  </a:lnTo>
                  <a:lnTo>
                    <a:pt x="271" y="325"/>
                  </a:lnTo>
                  <a:lnTo>
                    <a:pt x="269" y="323"/>
                  </a:lnTo>
                  <a:lnTo>
                    <a:pt x="267" y="317"/>
                  </a:lnTo>
                  <a:lnTo>
                    <a:pt x="265" y="319"/>
                  </a:lnTo>
                  <a:lnTo>
                    <a:pt x="263" y="319"/>
                  </a:lnTo>
                  <a:lnTo>
                    <a:pt x="261" y="321"/>
                  </a:lnTo>
                  <a:lnTo>
                    <a:pt x="257" y="325"/>
                  </a:lnTo>
                  <a:lnTo>
                    <a:pt x="253" y="327"/>
                  </a:lnTo>
                  <a:lnTo>
                    <a:pt x="251" y="329"/>
                  </a:lnTo>
                  <a:lnTo>
                    <a:pt x="249" y="331"/>
                  </a:lnTo>
                  <a:lnTo>
                    <a:pt x="245" y="331"/>
                  </a:lnTo>
                  <a:lnTo>
                    <a:pt x="241" y="335"/>
                  </a:lnTo>
                  <a:lnTo>
                    <a:pt x="239" y="335"/>
                  </a:lnTo>
                  <a:lnTo>
                    <a:pt x="237" y="335"/>
                  </a:lnTo>
                  <a:lnTo>
                    <a:pt x="235" y="335"/>
                  </a:lnTo>
                  <a:lnTo>
                    <a:pt x="231" y="337"/>
                  </a:lnTo>
                  <a:lnTo>
                    <a:pt x="229" y="337"/>
                  </a:lnTo>
                  <a:lnTo>
                    <a:pt x="229" y="335"/>
                  </a:lnTo>
                  <a:lnTo>
                    <a:pt x="227" y="335"/>
                  </a:lnTo>
                  <a:lnTo>
                    <a:pt x="227" y="333"/>
                  </a:lnTo>
                  <a:lnTo>
                    <a:pt x="227" y="331"/>
                  </a:lnTo>
                  <a:lnTo>
                    <a:pt x="229" y="331"/>
                  </a:lnTo>
                  <a:lnTo>
                    <a:pt x="229" y="329"/>
                  </a:lnTo>
                  <a:lnTo>
                    <a:pt x="229" y="327"/>
                  </a:lnTo>
                  <a:lnTo>
                    <a:pt x="229" y="325"/>
                  </a:lnTo>
                  <a:lnTo>
                    <a:pt x="229" y="323"/>
                  </a:lnTo>
                  <a:lnTo>
                    <a:pt x="227" y="323"/>
                  </a:lnTo>
                  <a:lnTo>
                    <a:pt x="225" y="323"/>
                  </a:lnTo>
                  <a:lnTo>
                    <a:pt x="223" y="323"/>
                  </a:lnTo>
                  <a:lnTo>
                    <a:pt x="221" y="323"/>
                  </a:lnTo>
                  <a:lnTo>
                    <a:pt x="219" y="323"/>
                  </a:lnTo>
                  <a:lnTo>
                    <a:pt x="217" y="323"/>
                  </a:lnTo>
                  <a:lnTo>
                    <a:pt x="215" y="323"/>
                  </a:lnTo>
                  <a:lnTo>
                    <a:pt x="215" y="321"/>
                  </a:lnTo>
                  <a:lnTo>
                    <a:pt x="213" y="319"/>
                  </a:lnTo>
                  <a:lnTo>
                    <a:pt x="213" y="317"/>
                  </a:lnTo>
                  <a:lnTo>
                    <a:pt x="215" y="317"/>
                  </a:lnTo>
                  <a:lnTo>
                    <a:pt x="215" y="315"/>
                  </a:lnTo>
                  <a:lnTo>
                    <a:pt x="217" y="315"/>
                  </a:lnTo>
                  <a:lnTo>
                    <a:pt x="219" y="315"/>
                  </a:lnTo>
                  <a:lnTo>
                    <a:pt x="221" y="313"/>
                  </a:lnTo>
                  <a:lnTo>
                    <a:pt x="223" y="311"/>
                  </a:lnTo>
                  <a:lnTo>
                    <a:pt x="225" y="309"/>
                  </a:lnTo>
                  <a:lnTo>
                    <a:pt x="223" y="309"/>
                  </a:lnTo>
                  <a:lnTo>
                    <a:pt x="223" y="307"/>
                  </a:lnTo>
                  <a:lnTo>
                    <a:pt x="223" y="305"/>
                  </a:lnTo>
                  <a:lnTo>
                    <a:pt x="223" y="303"/>
                  </a:lnTo>
                  <a:lnTo>
                    <a:pt x="225" y="301"/>
                  </a:lnTo>
                  <a:lnTo>
                    <a:pt x="225" y="299"/>
                  </a:lnTo>
                  <a:lnTo>
                    <a:pt x="227" y="297"/>
                  </a:lnTo>
                  <a:lnTo>
                    <a:pt x="227" y="295"/>
                  </a:lnTo>
                  <a:lnTo>
                    <a:pt x="229" y="295"/>
                  </a:lnTo>
                  <a:lnTo>
                    <a:pt x="229" y="293"/>
                  </a:lnTo>
                  <a:lnTo>
                    <a:pt x="227" y="293"/>
                  </a:lnTo>
                  <a:lnTo>
                    <a:pt x="227" y="291"/>
                  </a:lnTo>
                  <a:lnTo>
                    <a:pt x="229" y="289"/>
                  </a:lnTo>
                  <a:lnTo>
                    <a:pt x="229" y="287"/>
                  </a:lnTo>
                  <a:lnTo>
                    <a:pt x="229" y="283"/>
                  </a:lnTo>
                  <a:lnTo>
                    <a:pt x="229" y="283"/>
                  </a:lnTo>
                  <a:lnTo>
                    <a:pt x="229" y="281"/>
                  </a:lnTo>
                  <a:lnTo>
                    <a:pt x="229" y="279"/>
                  </a:lnTo>
                  <a:lnTo>
                    <a:pt x="227" y="277"/>
                  </a:lnTo>
                  <a:lnTo>
                    <a:pt x="227" y="275"/>
                  </a:lnTo>
                  <a:lnTo>
                    <a:pt x="227" y="273"/>
                  </a:lnTo>
                  <a:lnTo>
                    <a:pt x="227" y="271"/>
                  </a:lnTo>
                  <a:lnTo>
                    <a:pt x="227" y="269"/>
                  </a:lnTo>
                  <a:lnTo>
                    <a:pt x="229" y="269"/>
                  </a:lnTo>
                  <a:lnTo>
                    <a:pt x="229" y="267"/>
                  </a:lnTo>
                  <a:lnTo>
                    <a:pt x="231" y="265"/>
                  </a:lnTo>
                  <a:lnTo>
                    <a:pt x="231" y="263"/>
                  </a:lnTo>
                  <a:lnTo>
                    <a:pt x="231" y="261"/>
                  </a:lnTo>
                  <a:lnTo>
                    <a:pt x="233" y="261"/>
                  </a:lnTo>
                  <a:lnTo>
                    <a:pt x="233" y="259"/>
                  </a:lnTo>
                  <a:lnTo>
                    <a:pt x="233" y="257"/>
                  </a:lnTo>
                  <a:lnTo>
                    <a:pt x="231" y="257"/>
                  </a:lnTo>
                  <a:lnTo>
                    <a:pt x="231" y="255"/>
                  </a:lnTo>
                  <a:lnTo>
                    <a:pt x="229" y="255"/>
                  </a:lnTo>
                  <a:lnTo>
                    <a:pt x="229" y="253"/>
                  </a:lnTo>
                  <a:lnTo>
                    <a:pt x="227" y="253"/>
                  </a:lnTo>
                  <a:lnTo>
                    <a:pt x="225" y="253"/>
                  </a:lnTo>
                  <a:lnTo>
                    <a:pt x="223" y="253"/>
                  </a:lnTo>
                  <a:lnTo>
                    <a:pt x="221" y="253"/>
                  </a:lnTo>
                  <a:lnTo>
                    <a:pt x="219" y="253"/>
                  </a:lnTo>
                  <a:lnTo>
                    <a:pt x="217" y="253"/>
                  </a:lnTo>
                  <a:lnTo>
                    <a:pt x="217" y="251"/>
                  </a:lnTo>
                  <a:lnTo>
                    <a:pt x="217" y="249"/>
                  </a:lnTo>
                  <a:lnTo>
                    <a:pt x="217" y="247"/>
                  </a:lnTo>
                  <a:lnTo>
                    <a:pt x="217" y="245"/>
                  </a:lnTo>
                  <a:lnTo>
                    <a:pt x="217" y="243"/>
                  </a:lnTo>
                  <a:lnTo>
                    <a:pt x="219" y="241"/>
                  </a:lnTo>
                  <a:lnTo>
                    <a:pt x="219" y="239"/>
                  </a:lnTo>
                  <a:lnTo>
                    <a:pt x="219" y="237"/>
                  </a:lnTo>
                  <a:lnTo>
                    <a:pt x="219" y="235"/>
                  </a:lnTo>
                  <a:lnTo>
                    <a:pt x="219" y="235"/>
                  </a:lnTo>
                  <a:lnTo>
                    <a:pt x="221" y="233"/>
                  </a:lnTo>
                  <a:lnTo>
                    <a:pt x="221" y="231"/>
                  </a:lnTo>
                  <a:lnTo>
                    <a:pt x="221" y="229"/>
                  </a:lnTo>
                  <a:lnTo>
                    <a:pt x="221" y="227"/>
                  </a:lnTo>
                  <a:lnTo>
                    <a:pt x="219" y="227"/>
                  </a:lnTo>
                  <a:lnTo>
                    <a:pt x="217" y="227"/>
                  </a:lnTo>
                  <a:lnTo>
                    <a:pt x="217" y="225"/>
                  </a:lnTo>
                  <a:lnTo>
                    <a:pt x="215" y="225"/>
                  </a:lnTo>
                  <a:lnTo>
                    <a:pt x="215" y="223"/>
                  </a:lnTo>
                  <a:lnTo>
                    <a:pt x="215" y="221"/>
                  </a:lnTo>
                  <a:lnTo>
                    <a:pt x="213" y="221"/>
                  </a:lnTo>
                  <a:lnTo>
                    <a:pt x="213" y="219"/>
                  </a:lnTo>
                  <a:lnTo>
                    <a:pt x="213" y="217"/>
                  </a:lnTo>
                  <a:lnTo>
                    <a:pt x="213" y="215"/>
                  </a:lnTo>
                  <a:lnTo>
                    <a:pt x="211" y="215"/>
                  </a:lnTo>
                  <a:lnTo>
                    <a:pt x="207" y="213"/>
                  </a:lnTo>
                  <a:lnTo>
                    <a:pt x="207" y="211"/>
                  </a:lnTo>
                  <a:lnTo>
                    <a:pt x="207" y="213"/>
                  </a:lnTo>
                  <a:lnTo>
                    <a:pt x="207" y="215"/>
                  </a:lnTo>
                  <a:lnTo>
                    <a:pt x="205" y="215"/>
                  </a:lnTo>
                  <a:lnTo>
                    <a:pt x="203" y="215"/>
                  </a:lnTo>
                  <a:lnTo>
                    <a:pt x="201" y="215"/>
                  </a:lnTo>
                  <a:lnTo>
                    <a:pt x="199" y="217"/>
                  </a:lnTo>
                  <a:lnTo>
                    <a:pt x="197" y="215"/>
                  </a:lnTo>
                  <a:lnTo>
                    <a:pt x="199" y="215"/>
                  </a:lnTo>
                  <a:lnTo>
                    <a:pt x="201" y="213"/>
                  </a:lnTo>
                  <a:lnTo>
                    <a:pt x="201" y="211"/>
                  </a:lnTo>
                  <a:lnTo>
                    <a:pt x="199" y="209"/>
                  </a:lnTo>
                  <a:lnTo>
                    <a:pt x="197" y="207"/>
                  </a:lnTo>
                  <a:lnTo>
                    <a:pt x="197" y="207"/>
                  </a:lnTo>
                  <a:lnTo>
                    <a:pt x="197" y="205"/>
                  </a:lnTo>
                  <a:lnTo>
                    <a:pt x="197" y="203"/>
                  </a:lnTo>
                  <a:lnTo>
                    <a:pt x="195" y="201"/>
                  </a:lnTo>
                  <a:lnTo>
                    <a:pt x="193" y="201"/>
                  </a:lnTo>
                  <a:lnTo>
                    <a:pt x="191" y="203"/>
                  </a:lnTo>
                  <a:lnTo>
                    <a:pt x="189" y="203"/>
                  </a:lnTo>
                  <a:lnTo>
                    <a:pt x="189" y="201"/>
                  </a:lnTo>
                  <a:lnTo>
                    <a:pt x="187" y="201"/>
                  </a:lnTo>
                  <a:lnTo>
                    <a:pt x="185" y="201"/>
                  </a:lnTo>
                  <a:lnTo>
                    <a:pt x="185" y="203"/>
                  </a:lnTo>
                  <a:lnTo>
                    <a:pt x="187" y="203"/>
                  </a:lnTo>
                  <a:lnTo>
                    <a:pt x="187" y="205"/>
                  </a:lnTo>
                  <a:lnTo>
                    <a:pt x="185" y="207"/>
                  </a:lnTo>
                  <a:lnTo>
                    <a:pt x="183" y="207"/>
                  </a:lnTo>
                  <a:lnTo>
                    <a:pt x="181" y="207"/>
                  </a:lnTo>
                  <a:lnTo>
                    <a:pt x="179" y="207"/>
                  </a:lnTo>
                  <a:lnTo>
                    <a:pt x="179" y="205"/>
                  </a:lnTo>
                  <a:lnTo>
                    <a:pt x="177" y="207"/>
                  </a:lnTo>
                  <a:lnTo>
                    <a:pt x="173" y="205"/>
                  </a:lnTo>
                  <a:lnTo>
                    <a:pt x="173" y="203"/>
                  </a:lnTo>
                  <a:lnTo>
                    <a:pt x="173" y="201"/>
                  </a:lnTo>
                  <a:lnTo>
                    <a:pt x="175" y="201"/>
                  </a:lnTo>
                  <a:lnTo>
                    <a:pt x="175" y="199"/>
                  </a:lnTo>
                  <a:lnTo>
                    <a:pt x="173" y="197"/>
                  </a:lnTo>
                  <a:lnTo>
                    <a:pt x="173" y="195"/>
                  </a:lnTo>
                  <a:lnTo>
                    <a:pt x="171" y="195"/>
                  </a:lnTo>
                  <a:lnTo>
                    <a:pt x="169" y="195"/>
                  </a:lnTo>
                  <a:lnTo>
                    <a:pt x="167" y="195"/>
                  </a:lnTo>
                  <a:lnTo>
                    <a:pt x="165" y="195"/>
                  </a:lnTo>
                  <a:lnTo>
                    <a:pt x="165" y="193"/>
                  </a:lnTo>
                  <a:lnTo>
                    <a:pt x="165" y="191"/>
                  </a:lnTo>
                  <a:lnTo>
                    <a:pt x="165" y="193"/>
                  </a:lnTo>
                  <a:lnTo>
                    <a:pt x="163" y="193"/>
                  </a:lnTo>
                  <a:lnTo>
                    <a:pt x="163" y="195"/>
                  </a:lnTo>
                  <a:lnTo>
                    <a:pt x="163" y="197"/>
                  </a:lnTo>
                  <a:lnTo>
                    <a:pt x="161" y="197"/>
                  </a:lnTo>
                  <a:lnTo>
                    <a:pt x="159" y="197"/>
                  </a:lnTo>
                  <a:lnTo>
                    <a:pt x="159" y="195"/>
                  </a:lnTo>
                  <a:lnTo>
                    <a:pt x="157" y="195"/>
                  </a:lnTo>
                  <a:lnTo>
                    <a:pt x="155" y="193"/>
                  </a:lnTo>
                  <a:lnTo>
                    <a:pt x="155" y="191"/>
                  </a:lnTo>
                  <a:lnTo>
                    <a:pt x="153" y="189"/>
                  </a:lnTo>
                  <a:lnTo>
                    <a:pt x="151" y="187"/>
                  </a:lnTo>
                  <a:lnTo>
                    <a:pt x="149" y="185"/>
                  </a:lnTo>
                  <a:lnTo>
                    <a:pt x="149" y="183"/>
                  </a:lnTo>
                  <a:lnTo>
                    <a:pt x="149" y="181"/>
                  </a:lnTo>
                  <a:lnTo>
                    <a:pt x="147" y="181"/>
                  </a:lnTo>
                  <a:lnTo>
                    <a:pt x="147" y="179"/>
                  </a:lnTo>
                  <a:lnTo>
                    <a:pt x="145" y="177"/>
                  </a:lnTo>
                  <a:lnTo>
                    <a:pt x="145" y="175"/>
                  </a:lnTo>
                  <a:lnTo>
                    <a:pt x="143" y="173"/>
                  </a:lnTo>
                  <a:lnTo>
                    <a:pt x="141" y="171"/>
                  </a:lnTo>
                  <a:lnTo>
                    <a:pt x="141" y="169"/>
                  </a:lnTo>
                  <a:lnTo>
                    <a:pt x="139" y="169"/>
                  </a:lnTo>
                  <a:lnTo>
                    <a:pt x="139" y="171"/>
                  </a:lnTo>
                  <a:lnTo>
                    <a:pt x="137" y="171"/>
                  </a:lnTo>
                  <a:lnTo>
                    <a:pt x="135" y="171"/>
                  </a:lnTo>
                  <a:lnTo>
                    <a:pt x="133" y="171"/>
                  </a:lnTo>
                  <a:lnTo>
                    <a:pt x="133" y="169"/>
                  </a:lnTo>
                  <a:lnTo>
                    <a:pt x="131" y="169"/>
                  </a:lnTo>
                  <a:lnTo>
                    <a:pt x="131" y="167"/>
                  </a:lnTo>
                  <a:lnTo>
                    <a:pt x="131" y="165"/>
                  </a:lnTo>
                  <a:lnTo>
                    <a:pt x="129" y="163"/>
                  </a:lnTo>
                  <a:lnTo>
                    <a:pt x="129" y="161"/>
                  </a:lnTo>
                  <a:lnTo>
                    <a:pt x="129" y="159"/>
                  </a:lnTo>
                  <a:lnTo>
                    <a:pt x="129" y="157"/>
                  </a:lnTo>
                  <a:lnTo>
                    <a:pt x="127" y="157"/>
                  </a:lnTo>
                  <a:lnTo>
                    <a:pt x="127" y="155"/>
                  </a:lnTo>
                  <a:lnTo>
                    <a:pt x="125" y="153"/>
                  </a:lnTo>
                  <a:lnTo>
                    <a:pt x="125" y="155"/>
                  </a:lnTo>
                  <a:lnTo>
                    <a:pt x="123" y="157"/>
                  </a:lnTo>
                  <a:lnTo>
                    <a:pt x="121" y="159"/>
                  </a:lnTo>
                  <a:lnTo>
                    <a:pt x="119" y="159"/>
                  </a:lnTo>
                  <a:lnTo>
                    <a:pt x="117" y="159"/>
                  </a:lnTo>
                  <a:lnTo>
                    <a:pt x="117" y="157"/>
                  </a:lnTo>
                  <a:lnTo>
                    <a:pt x="117" y="155"/>
                  </a:lnTo>
                  <a:lnTo>
                    <a:pt x="117" y="153"/>
                  </a:lnTo>
                  <a:lnTo>
                    <a:pt x="115" y="151"/>
                  </a:lnTo>
                  <a:lnTo>
                    <a:pt x="115" y="149"/>
                  </a:lnTo>
                  <a:lnTo>
                    <a:pt x="115" y="147"/>
                  </a:lnTo>
                  <a:lnTo>
                    <a:pt x="113" y="147"/>
                  </a:lnTo>
                  <a:lnTo>
                    <a:pt x="111" y="147"/>
                  </a:lnTo>
                  <a:lnTo>
                    <a:pt x="109" y="147"/>
                  </a:lnTo>
                  <a:lnTo>
                    <a:pt x="107" y="147"/>
                  </a:lnTo>
                  <a:lnTo>
                    <a:pt x="105" y="145"/>
                  </a:lnTo>
                  <a:lnTo>
                    <a:pt x="105" y="143"/>
                  </a:lnTo>
                  <a:lnTo>
                    <a:pt x="107" y="143"/>
                  </a:lnTo>
                  <a:lnTo>
                    <a:pt x="107" y="141"/>
                  </a:lnTo>
                  <a:lnTo>
                    <a:pt x="107" y="139"/>
                  </a:lnTo>
                  <a:lnTo>
                    <a:pt x="105" y="139"/>
                  </a:lnTo>
                  <a:lnTo>
                    <a:pt x="105" y="137"/>
                  </a:lnTo>
                  <a:lnTo>
                    <a:pt x="105" y="135"/>
                  </a:lnTo>
                  <a:lnTo>
                    <a:pt x="107" y="133"/>
                  </a:lnTo>
                  <a:lnTo>
                    <a:pt x="105" y="131"/>
                  </a:lnTo>
                  <a:lnTo>
                    <a:pt x="105" y="129"/>
                  </a:lnTo>
                  <a:lnTo>
                    <a:pt x="103" y="129"/>
                  </a:lnTo>
                  <a:lnTo>
                    <a:pt x="103" y="127"/>
                  </a:lnTo>
                  <a:lnTo>
                    <a:pt x="101" y="127"/>
                  </a:lnTo>
                  <a:lnTo>
                    <a:pt x="101" y="125"/>
                  </a:lnTo>
                  <a:lnTo>
                    <a:pt x="99" y="123"/>
                  </a:lnTo>
                  <a:lnTo>
                    <a:pt x="99" y="121"/>
                  </a:lnTo>
                  <a:lnTo>
                    <a:pt x="99" y="119"/>
                  </a:lnTo>
                  <a:lnTo>
                    <a:pt x="99" y="117"/>
                  </a:lnTo>
                  <a:lnTo>
                    <a:pt x="99" y="115"/>
                  </a:lnTo>
                  <a:lnTo>
                    <a:pt x="101" y="115"/>
                  </a:lnTo>
                  <a:lnTo>
                    <a:pt x="101" y="113"/>
                  </a:lnTo>
                  <a:lnTo>
                    <a:pt x="101" y="113"/>
                  </a:lnTo>
                  <a:lnTo>
                    <a:pt x="101" y="110"/>
                  </a:lnTo>
                  <a:lnTo>
                    <a:pt x="101" y="108"/>
                  </a:lnTo>
                  <a:lnTo>
                    <a:pt x="101" y="106"/>
                  </a:lnTo>
                  <a:lnTo>
                    <a:pt x="101" y="104"/>
                  </a:lnTo>
                  <a:lnTo>
                    <a:pt x="99" y="104"/>
                  </a:lnTo>
                  <a:lnTo>
                    <a:pt x="97" y="104"/>
                  </a:lnTo>
                  <a:lnTo>
                    <a:pt x="97" y="102"/>
                  </a:lnTo>
                  <a:lnTo>
                    <a:pt x="95" y="102"/>
                  </a:lnTo>
                  <a:lnTo>
                    <a:pt x="93" y="102"/>
                  </a:lnTo>
                  <a:lnTo>
                    <a:pt x="93" y="100"/>
                  </a:lnTo>
                  <a:lnTo>
                    <a:pt x="91" y="98"/>
                  </a:lnTo>
                  <a:lnTo>
                    <a:pt x="93" y="98"/>
                  </a:lnTo>
                  <a:lnTo>
                    <a:pt x="93" y="96"/>
                  </a:lnTo>
                  <a:lnTo>
                    <a:pt x="91" y="96"/>
                  </a:lnTo>
                  <a:lnTo>
                    <a:pt x="89" y="96"/>
                  </a:lnTo>
                  <a:lnTo>
                    <a:pt x="89" y="94"/>
                  </a:lnTo>
                  <a:lnTo>
                    <a:pt x="87" y="94"/>
                  </a:lnTo>
                  <a:lnTo>
                    <a:pt x="87" y="92"/>
                  </a:lnTo>
                  <a:lnTo>
                    <a:pt x="87" y="90"/>
                  </a:lnTo>
                  <a:lnTo>
                    <a:pt x="87" y="90"/>
                  </a:lnTo>
                  <a:lnTo>
                    <a:pt x="89" y="88"/>
                  </a:lnTo>
                  <a:lnTo>
                    <a:pt x="89" y="86"/>
                  </a:lnTo>
                  <a:lnTo>
                    <a:pt x="89" y="84"/>
                  </a:lnTo>
                  <a:lnTo>
                    <a:pt x="89" y="82"/>
                  </a:lnTo>
                  <a:lnTo>
                    <a:pt x="89" y="80"/>
                  </a:lnTo>
                  <a:lnTo>
                    <a:pt x="87" y="80"/>
                  </a:lnTo>
                  <a:lnTo>
                    <a:pt x="82" y="80"/>
                  </a:lnTo>
                  <a:lnTo>
                    <a:pt x="80" y="80"/>
                  </a:lnTo>
                  <a:lnTo>
                    <a:pt x="78" y="80"/>
                  </a:lnTo>
                  <a:lnTo>
                    <a:pt x="76" y="80"/>
                  </a:lnTo>
                  <a:lnTo>
                    <a:pt x="76" y="78"/>
                  </a:lnTo>
                  <a:lnTo>
                    <a:pt x="74" y="78"/>
                  </a:lnTo>
                  <a:lnTo>
                    <a:pt x="72" y="78"/>
                  </a:lnTo>
                  <a:lnTo>
                    <a:pt x="70" y="76"/>
                  </a:lnTo>
                  <a:lnTo>
                    <a:pt x="68" y="74"/>
                  </a:lnTo>
                  <a:lnTo>
                    <a:pt x="68" y="72"/>
                  </a:lnTo>
                  <a:lnTo>
                    <a:pt x="66" y="72"/>
                  </a:lnTo>
                  <a:lnTo>
                    <a:pt x="66" y="70"/>
                  </a:lnTo>
                  <a:lnTo>
                    <a:pt x="66" y="68"/>
                  </a:lnTo>
                  <a:lnTo>
                    <a:pt x="64" y="68"/>
                  </a:lnTo>
                  <a:lnTo>
                    <a:pt x="64" y="66"/>
                  </a:lnTo>
                  <a:lnTo>
                    <a:pt x="64" y="64"/>
                  </a:lnTo>
                  <a:lnTo>
                    <a:pt x="62" y="62"/>
                  </a:lnTo>
                  <a:lnTo>
                    <a:pt x="62" y="60"/>
                  </a:lnTo>
                  <a:lnTo>
                    <a:pt x="62" y="58"/>
                  </a:lnTo>
                  <a:lnTo>
                    <a:pt x="62" y="56"/>
                  </a:lnTo>
                  <a:lnTo>
                    <a:pt x="62" y="54"/>
                  </a:lnTo>
                  <a:lnTo>
                    <a:pt x="60" y="54"/>
                  </a:lnTo>
                  <a:lnTo>
                    <a:pt x="60" y="52"/>
                  </a:lnTo>
                  <a:lnTo>
                    <a:pt x="60" y="50"/>
                  </a:lnTo>
                  <a:lnTo>
                    <a:pt x="60" y="48"/>
                  </a:lnTo>
                  <a:lnTo>
                    <a:pt x="58" y="48"/>
                  </a:lnTo>
                  <a:lnTo>
                    <a:pt x="58" y="46"/>
                  </a:lnTo>
                  <a:lnTo>
                    <a:pt x="56" y="46"/>
                  </a:lnTo>
                  <a:lnTo>
                    <a:pt x="54" y="46"/>
                  </a:lnTo>
                  <a:lnTo>
                    <a:pt x="52" y="44"/>
                  </a:lnTo>
                  <a:lnTo>
                    <a:pt x="52" y="44"/>
                  </a:lnTo>
                  <a:lnTo>
                    <a:pt x="52" y="42"/>
                  </a:lnTo>
                  <a:lnTo>
                    <a:pt x="50" y="42"/>
                  </a:lnTo>
                  <a:lnTo>
                    <a:pt x="50" y="42"/>
                  </a:lnTo>
                  <a:lnTo>
                    <a:pt x="50" y="40"/>
                  </a:lnTo>
                  <a:lnTo>
                    <a:pt x="50" y="38"/>
                  </a:lnTo>
                  <a:lnTo>
                    <a:pt x="50" y="36"/>
                  </a:lnTo>
                  <a:lnTo>
                    <a:pt x="48" y="36"/>
                  </a:lnTo>
                  <a:lnTo>
                    <a:pt x="48" y="34"/>
                  </a:lnTo>
                  <a:lnTo>
                    <a:pt x="46" y="34"/>
                  </a:lnTo>
                  <a:lnTo>
                    <a:pt x="46" y="32"/>
                  </a:lnTo>
                  <a:lnTo>
                    <a:pt x="44" y="30"/>
                  </a:lnTo>
                  <a:lnTo>
                    <a:pt x="44" y="28"/>
                  </a:lnTo>
                  <a:lnTo>
                    <a:pt x="42" y="28"/>
                  </a:lnTo>
                  <a:lnTo>
                    <a:pt x="42" y="26"/>
                  </a:lnTo>
                  <a:lnTo>
                    <a:pt x="42" y="24"/>
                  </a:lnTo>
                  <a:lnTo>
                    <a:pt x="40" y="22"/>
                  </a:lnTo>
                  <a:lnTo>
                    <a:pt x="40" y="20"/>
                  </a:lnTo>
                  <a:lnTo>
                    <a:pt x="38" y="20"/>
                  </a:lnTo>
                  <a:lnTo>
                    <a:pt x="34" y="18"/>
                  </a:lnTo>
                  <a:lnTo>
                    <a:pt x="32" y="18"/>
                  </a:lnTo>
                  <a:lnTo>
                    <a:pt x="30" y="18"/>
                  </a:lnTo>
                  <a:lnTo>
                    <a:pt x="28" y="18"/>
                  </a:lnTo>
                  <a:lnTo>
                    <a:pt x="28" y="16"/>
                  </a:lnTo>
                  <a:lnTo>
                    <a:pt x="26" y="16"/>
                  </a:lnTo>
                  <a:lnTo>
                    <a:pt x="24" y="14"/>
                  </a:lnTo>
                  <a:lnTo>
                    <a:pt x="22" y="14"/>
                  </a:lnTo>
                  <a:lnTo>
                    <a:pt x="22" y="12"/>
                  </a:lnTo>
                  <a:lnTo>
                    <a:pt x="20" y="12"/>
                  </a:lnTo>
                  <a:lnTo>
                    <a:pt x="20" y="14"/>
                  </a:lnTo>
                  <a:lnTo>
                    <a:pt x="18" y="14"/>
                  </a:lnTo>
                  <a:lnTo>
                    <a:pt x="16" y="14"/>
                  </a:lnTo>
                  <a:lnTo>
                    <a:pt x="16" y="12"/>
                  </a:lnTo>
                  <a:lnTo>
                    <a:pt x="14" y="12"/>
                  </a:lnTo>
                  <a:lnTo>
                    <a:pt x="12" y="12"/>
                  </a:lnTo>
                  <a:lnTo>
                    <a:pt x="12" y="10"/>
                  </a:lnTo>
                  <a:lnTo>
                    <a:pt x="10" y="8"/>
                  </a:lnTo>
                  <a:lnTo>
                    <a:pt x="8" y="8"/>
                  </a:lnTo>
                  <a:lnTo>
                    <a:pt x="8" y="6"/>
                  </a:lnTo>
                  <a:lnTo>
                    <a:pt x="6" y="6"/>
                  </a:lnTo>
                  <a:lnTo>
                    <a:pt x="4" y="4"/>
                  </a:lnTo>
                  <a:lnTo>
                    <a:pt x="4" y="4"/>
                  </a:lnTo>
                  <a:lnTo>
                    <a:pt x="2" y="4"/>
                  </a:lnTo>
                  <a:lnTo>
                    <a:pt x="0" y="4"/>
                  </a:lnTo>
                  <a:lnTo>
                    <a:pt x="0" y="2"/>
                  </a:lnTo>
                  <a:lnTo>
                    <a:pt x="2" y="2"/>
                  </a:lnTo>
                  <a:lnTo>
                    <a:pt x="4" y="2"/>
                  </a:lnTo>
                  <a:lnTo>
                    <a:pt x="6" y="2"/>
                  </a:lnTo>
                  <a:lnTo>
                    <a:pt x="10" y="2"/>
                  </a:lnTo>
                  <a:lnTo>
                    <a:pt x="14" y="2"/>
                  </a:lnTo>
                  <a:lnTo>
                    <a:pt x="20" y="2"/>
                  </a:lnTo>
                  <a:lnTo>
                    <a:pt x="26" y="2"/>
                  </a:lnTo>
                  <a:lnTo>
                    <a:pt x="28" y="2"/>
                  </a:lnTo>
                  <a:lnTo>
                    <a:pt x="30" y="2"/>
                  </a:lnTo>
                  <a:lnTo>
                    <a:pt x="36" y="2"/>
                  </a:lnTo>
                  <a:lnTo>
                    <a:pt x="40" y="2"/>
                  </a:lnTo>
                  <a:lnTo>
                    <a:pt x="44" y="2"/>
                  </a:lnTo>
                  <a:lnTo>
                    <a:pt x="46" y="2"/>
                  </a:lnTo>
                  <a:lnTo>
                    <a:pt x="50" y="2"/>
                  </a:lnTo>
                  <a:lnTo>
                    <a:pt x="58" y="2"/>
                  </a:lnTo>
                  <a:lnTo>
                    <a:pt x="66" y="2"/>
                  </a:lnTo>
                  <a:lnTo>
                    <a:pt x="68" y="2"/>
                  </a:lnTo>
                  <a:lnTo>
                    <a:pt x="70" y="2"/>
                  </a:lnTo>
                  <a:lnTo>
                    <a:pt x="76" y="2"/>
                  </a:lnTo>
                  <a:lnTo>
                    <a:pt x="87" y="2"/>
                  </a:lnTo>
                  <a:lnTo>
                    <a:pt x="93" y="2"/>
                  </a:lnTo>
                  <a:lnTo>
                    <a:pt x="97" y="2"/>
                  </a:lnTo>
                  <a:lnTo>
                    <a:pt x="99" y="2"/>
                  </a:lnTo>
                  <a:lnTo>
                    <a:pt x="101" y="2"/>
                  </a:lnTo>
                  <a:lnTo>
                    <a:pt x="103" y="2"/>
                  </a:lnTo>
                  <a:lnTo>
                    <a:pt x="107" y="2"/>
                  </a:lnTo>
                  <a:lnTo>
                    <a:pt x="109" y="2"/>
                  </a:lnTo>
                  <a:lnTo>
                    <a:pt x="113" y="2"/>
                  </a:lnTo>
                  <a:lnTo>
                    <a:pt x="115" y="2"/>
                  </a:lnTo>
                  <a:lnTo>
                    <a:pt x="117" y="2"/>
                  </a:lnTo>
                  <a:lnTo>
                    <a:pt x="117" y="0"/>
                  </a:lnTo>
                  <a:lnTo>
                    <a:pt x="119" y="0"/>
                  </a:lnTo>
                  <a:lnTo>
                    <a:pt x="121" y="0"/>
                  </a:lnTo>
                  <a:lnTo>
                    <a:pt x="125" y="0"/>
                  </a:lnTo>
                  <a:lnTo>
                    <a:pt x="127" y="0"/>
                  </a:lnTo>
                  <a:lnTo>
                    <a:pt x="131" y="0"/>
                  </a:lnTo>
                  <a:lnTo>
                    <a:pt x="133" y="0"/>
                  </a:lnTo>
                  <a:lnTo>
                    <a:pt x="137" y="0"/>
                  </a:lnTo>
                  <a:lnTo>
                    <a:pt x="139" y="0"/>
                  </a:lnTo>
                  <a:lnTo>
                    <a:pt x="143" y="0"/>
                  </a:lnTo>
                  <a:lnTo>
                    <a:pt x="147" y="0"/>
                  </a:lnTo>
                  <a:lnTo>
                    <a:pt x="151" y="0"/>
                  </a:lnTo>
                  <a:lnTo>
                    <a:pt x="153" y="0"/>
                  </a:lnTo>
                  <a:lnTo>
                    <a:pt x="159" y="0"/>
                  </a:lnTo>
                  <a:lnTo>
                    <a:pt x="161" y="0"/>
                  </a:lnTo>
                  <a:lnTo>
                    <a:pt x="163" y="0"/>
                  </a:lnTo>
                  <a:lnTo>
                    <a:pt x="169" y="0"/>
                  </a:lnTo>
                  <a:lnTo>
                    <a:pt x="171" y="0"/>
                  </a:lnTo>
                  <a:lnTo>
                    <a:pt x="173" y="0"/>
                  </a:lnTo>
                  <a:lnTo>
                    <a:pt x="177" y="0"/>
                  </a:lnTo>
                  <a:lnTo>
                    <a:pt x="179" y="0"/>
                  </a:lnTo>
                  <a:lnTo>
                    <a:pt x="185" y="0"/>
                  </a:lnTo>
                  <a:lnTo>
                    <a:pt x="187" y="0"/>
                  </a:lnTo>
                  <a:lnTo>
                    <a:pt x="189" y="0"/>
                  </a:lnTo>
                  <a:lnTo>
                    <a:pt x="191" y="0"/>
                  </a:lnTo>
                  <a:lnTo>
                    <a:pt x="193" y="0"/>
                  </a:lnTo>
                  <a:lnTo>
                    <a:pt x="195" y="0"/>
                  </a:lnTo>
                  <a:lnTo>
                    <a:pt x="197" y="0"/>
                  </a:lnTo>
                  <a:lnTo>
                    <a:pt x="199" y="0"/>
                  </a:lnTo>
                  <a:lnTo>
                    <a:pt x="201" y="0"/>
                  </a:lnTo>
                  <a:lnTo>
                    <a:pt x="211" y="0"/>
                  </a:lnTo>
                  <a:lnTo>
                    <a:pt x="217" y="0"/>
                  </a:lnTo>
                  <a:lnTo>
                    <a:pt x="225" y="0"/>
                  </a:lnTo>
                  <a:lnTo>
                    <a:pt x="231" y="0"/>
                  </a:lnTo>
                  <a:lnTo>
                    <a:pt x="239" y="0"/>
                  </a:lnTo>
                  <a:lnTo>
                    <a:pt x="245" y="0"/>
                  </a:lnTo>
                  <a:lnTo>
                    <a:pt x="255" y="0"/>
                  </a:lnTo>
                  <a:lnTo>
                    <a:pt x="257" y="0"/>
                  </a:lnTo>
                  <a:lnTo>
                    <a:pt x="259"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0" name="Freeform 247"/>
            <p:cNvSpPr>
              <a:spLocks/>
            </p:cNvSpPr>
            <p:nvPr/>
          </p:nvSpPr>
          <p:spPr bwMode="auto">
            <a:xfrm>
              <a:off x="5876925" y="5219700"/>
              <a:ext cx="247650" cy="420688"/>
            </a:xfrm>
            <a:custGeom>
              <a:avLst/>
              <a:gdLst>
                <a:gd name="T0" fmla="*/ 134 w 156"/>
                <a:gd name="T1" fmla="*/ 16 h 265"/>
                <a:gd name="T2" fmla="*/ 156 w 156"/>
                <a:gd name="T3" fmla="*/ 16 h 265"/>
                <a:gd name="T4" fmla="*/ 156 w 156"/>
                <a:gd name="T5" fmla="*/ 34 h 265"/>
                <a:gd name="T6" fmla="*/ 156 w 156"/>
                <a:gd name="T7" fmla="*/ 48 h 265"/>
                <a:gd name="T8" fmla="*/ 156 w 156"/>
                <a:gd name="T9" fmla="*/ 68 h 265"/>
                <a:gd name="T10" fmla="*/ 156 w 156"/>
                <a:gd name="T11" fmla="*/ 82 h 265"/>
                <a:gd name="T12" fmla="*/ 156 w 156"/>
                <a:gd name="T13" fmla="*/ 96 h 265"/>
                <a:gd name="T14" fmla="*/ 156 w 156"/>
                <a:gd name="T15" fmla="*/ 106 h 265"/>
                <a:gd name="T16" fmla="*/ 156 w 156"/>
                <a:gd name="T17" fmla="*/ 114 h 265"/>
                <a:gd name="T18" fmla="*/ 156 w 156"/>
                <a:gd name="T19" fmla="*/ 128 h 265"/>
                <a:gd name="T20" fmla="*/ 156 w 156"/>
                <a:gd name="T21" fmla="*/ 136 h 265"/>
                <a:gd name="T22" fmla="*/ 156 w 156"/>
                <a:gd name="T23" fmla="*/ 156 h 265"/>
                <a:gd name="T24" fmla="*/ 156 w 156"/>
                <a:gd name="T25" fmla="*/ 172 h 265"/>
                <a:gd name="T26" fmla="*/ 156 w 156"/>
                <a:gd name="T27" fmla="*/ 188 h 265"/>
                <a:gd name="T28" fmla="*/ 148 w 156"/>
                <a:gd name="T29" fmla="*/ 210 h 265"/>
                <a:gd name="T30" fmla="*/ 144 w 156"/>
                <a:gd name="T31" fmla="*/ 221 h 265"/>
                <a:gd name="T32" fmla="*/ 140 w 156"/>
                <a:gd name="T33" fmla="*/ 229 h 265"/>
                <a:gd name="T34" fmla="*/ 134 w 156"/>
                <a:gd name="T35" fmla="*/ 233 h 265"/>
                <a:gd name="T36" fmla="*/ 124 w 156"/>
                <a:gd name="T37" fmla="*/ 241 h 265"/>
                <a:gd name="T38" fmla="*/ 112 w 156"/>
                <a:gd name="T39" fmla="*/ 249 h 265"/>
                <a:gd name="T40" fmla="*/ 100 w 156"/>
                <a:gd name="T41" fmla="*/ 257 h 265"/>
                <a:gd name="T42" fmla="*/ 96 w 156"/>
                <a:gd name="T43" fmla="*/ 261 h 265"/>
                <a:gd name="T44" fmla="*/ 88 w 156"/>
                <a:gd name="T45" fmla="*/ 257 h 265"/>
                <a:gd name="T46" fmla="*/ 80 w 156"/>
                <a:gd name="T47" fmla="*/ 235 h 265"/>
                <a:gd name="T48" fmla="*/ 66 w 156"/>
                <a:gd name="T49" fmla="*/ 192 h 265"/>
                <a:gd name="T50" fmla="*/ 54 w 156"/>
                <a:gd name="T51" fmla="*/ 164 h 265"/>
                <a:gd name="T52" fmla="*/ 42 w 156"/>
                <a:gd name="T53" fmla="*/ 160 h 265"/>
                <a:gd name="T54" fmla="*/ 40 w 156"/>
                <a:gd name="T55" fmla="*/ 152 h 265"/>
                <a:gd name="T56" fmla="*/ 40 w 156"/>
                <a:gd name="T57" fmla="*/ 144 h 265"/>
                <a:gd name="T58" fmla="*/ 32 w 156"/>
                <a:gd name="T59" fmla="*/ 140 h 265"/>
                <a:gd name="T60" fmla="*/ 22 w 156"/>
                <a:gd name="T61" fmla="*/ 136 h 265"/>
                <a:gd name="T62" fmla="*/ 18 w 156"/>
                <a:gd name="T63" fmla="*/ 126 h 265"/>
                <a:gd name="T64" fmla="*/ 22 w 156"/>
                <a:gd name="T65" fmla="*/ 122 h 265"/>
                <a:gd name="T66" fmla="*/ 20 w 156"/>
                <a:gd name="T67" fmla="*/ 120 h 265"/>
                <a:gd name="T68" fmla="*/ 14 w 156"/>
                <a:gd name="T69" fmla="*/ 114 h 265"/>
                <a:gd name="T70" fmla="*/ 10 w 156"/>
                <a:gd name="T71" fmla="*/ 108 h 265"/>
                <a:gd name="T72" fmla="*/ 4 w 156"/>
                <a:gd name="T73" fmla="*/ 110 h 265"/>
                <a:gd name="T74" fmla="*/ 2 w 156"/>
                <a:gd name="T75" fmla="*/ 106 h 265"/>
                <a:gd name="T76" fmla="*/ 2 w 156"/>
                <a:gd name="T77" fmla="*/ 102 h 265"/>
                <a:gd name="T78" fmla="*/ 0 w 156"/>
                <a:gd name="T79" fmla="*/ 94 h 265"/>
                <a:gd name="T80" fmla="*/ 4 w 156"/>
                <a:gd name="T81" fmla="*/ 88 h 265"/>
                <a:gd name="T82" fmla="*/ 6 w 156"/>
                <a:gd name="T83" fmla="*/ 82 h 265"/>
                <a:gd name="T84" fmla="*/ 4 w 156"/>
                <a:gd name="T85" fmla="*/ 74 h 265"/>
                <a:gd name="T86" fmla="*/ 6 w 156"/>
                <a:gd name="T87" fmla="*/ 70 h 265"/>
                <a:gd name="T88" fmla="*/ 4 w 156"/>
                <a:gd name="T89" fmla="*/ 62 h 265"/>
                <a:gd name="T90" fmla="*/ 4 w 156"/>
                <a:gd name="T91" fmla="*/ 60 h 265"/>
                <a:gd name="T92" fmla="*/ 6 w 156"/>
                <a:gd name="T93" fmla="*/ 54 h 265"/>
                <a:gd name="T94" fmla="*/ 6 w 156"/>
                <a:gd name="T95" fmla="*/ 44 h 265"/>
                <a:gd name="T96" fmla="*/ 4 w 156"/>
                <a:gd name="T97" fmla="*/ 38 h 265"/>
                <a:gd name="T98" fmla="*/ 2 w 156"/>
                <a:gd name="T99" fmla="*/ 32 h 265"/>
                <a:gd name="T100" fmla="*/ 4 w 156"/>
                <a:gd name="T101" fmla="*/ 26 h 265"/>
                <a:gd name="T102" fmla="*/ 0 w 156"/>
                <a:gd name="T103" fmla="*/ 18 h 265"/>
                <a:gd name="T104" fmla="*/ 12 w 156"/>
                <a:gd name="T105" fmla="*/ 10 h 265"/>
                <a:gd name="T106" fmla="*/ 24 w 156"/>
                <a:gd name="T107" fmla="*/ 2 h 265"/>
                <a:gd name="T108" fmla="*/ 32 w 156"/>
                <a:gd name="T109" fmla="*/ 8 h 265"/>
                <a:gd name="T110" fmla="*/ 36 w 156"/>
                <a:gd name="T111" fmla="*/ 14 h 265"/>
                <a:gd name="T112" fmla="*/ 52 w 156"/>
                <a:gd name="T113" fmla="*/ 16 h 265"/>
                <a:gd name="T114" fmla="*/ 76 w 156"/>
                <a:gd name="T115" fmla="*/ 16 h 265"/>
                <a:gd name="T116" fmla="*/ 86 w 156"/>
                <a:gd name="T117" fmla="*/ 16 h 265"/>
                <a:gd name="T118" fmla="*/ 98 w 156"/>
                <a:gd name="T119" fmla="*/ 16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6" h="265">
                  <a:moveTo>
                    <a:pt x="118" y="16"/>
                  </a:moveTo>
                  <a:lnTo>
                    <a:pt x="128" y="16"/>
                  </a:lnTo>
                  <a:lnTo>
                    <a:pt x="130" y="16"/>
                  </a:lnTo>
                  <a:lnTo>
                    <a:pt x="134" y="16"/>
                  </a:lnTo>
                  <a:lnTo>
                    <a:pt x="140" y="16"/>
                  </a:lnTo>
                  <a:lnTo>
                    <a:pt x="142" y="16"/>
                  </a:lnTo>
                  <a:lnTo>
                    <a:pt x="144" y="16"/>
                  </a:lnTo>
                  <a:lnTo>
                    <a:pt x="156" y="16"/>
                  </a:lnTo>
                  <a:lnTo>
                    <a:pt x="156" y="20"/>
                  </a:lnTo>
                  <a:lnTo>
                    <a:pt x="156" y="24"/>
                  </a:lnTo>
                  <a:lnTo>
                    <a:pt x="156" y="28"/>
                  </a:lnTo>
                  <a:lnTo>
                    <a:pt x="156" y="34"/>
                  </a:lnTo>
                  <a:lnTo>
                    <a:pt x="156" y="40"/>
                  </a:lnTo>
                  <a:lnTo>
                    <a:pt x="156" y="42"/>
                  </a:lnTo>
                  <a:lnTo>
                    <a:pt x="156" y="46"/>
                  </a:lnTo>
                  <a:lnTo>
                    <a:pt x="156" y="48"/>
                  </a:lnTo>
                  <a:lnTo>
                    <a:pt x="156" y="52"/>
                  </a:lnTo>
                  <a:lnTo>
                    <a:pt x="156" y="54"/>
                  </a:lnTo>
                  <a:lnTo>
                    <a:pt x="156" y="60"/>
                  </a:lnTo>
                  <a:lnTo>
                    <a:pt x="156" y="68"/>
                  </a:lnTo>
                  <a:lnTo>
                    <a:pt x="156" y="70"/>
                  </a:lnTo>
                  <a:lnTo>
                    <a:pt x="156" y="72"/>
                  </a:lnTo>
                  <a:lnTo>
                    <a:pt x="156" y="80"/>
                  </a:lnTo>
                  <a:lnTo>
                    <a:pt x="156" y="82"/>
                  </a:lnTo>
                  <a:lnTo>
                    <a:pt x="156" y="84"/>
                  </a:lnTo>
                  <a:lnTo>
                    <a:pt x="156" y="86"/>
                  </a:lnTo>
                  <a:lnTo>
                    <a:pt x="156" y="92"/>
                  </a:lnTo>
                  <a:lnTo>
                    <a:pt x="156" y="96"/>
                  </a:lnTo>
                  <a:lnTo>
                    <a:pt x="156" y="98"/>
                  </a:lnTo>
                  <a:lnTo>
                    <a:pt x="156" y="102"/>
                  </a:lnTo>
                  <a:lnTo>
                    <a:pt x="156" y="104"/>
                  </a:lnTo>
                  <a:lnTo>
                    <a:pt x="156" y="106"/>
                  </a:lnTo>
                  <a:lnTo>
                    <a:pt x="156" y="110"/>
                  </a:lnTo>
                  <a:lnTo>
                    <a:pt x="156" y="110"/>
                  </a:lnTo>
                  <a:lnTo>
                    <a:pt x="156" y="112"/>
                  </a:lnTo>
                  <a:lnTo>
                    <a:pt x="156" y="114"/>
                  </a:lnTo>
                  <a:lnTo>
                    <a:pt x="156" y="116"/>
                  </a:lnTo>
                  <a:lnTo>
                    <a:pt x="156" y="118"/>
                  </a:lnTo>
                  <a:lnTo>
                    <a:pt x="156" y="122"/>
                  </a:lnTo>
                  <a:lnTo>
                    <a:pt x="156" y="128"/>
                  </a:lnTo>
                  <a:lnTo>
                    <a:pt x="156" y="130"/>
                  </a:lnTo>
                  <a:lnTo>
                    <a:pt x="156" y="132"/>
                  </a:lnTo>
                  <a:lnTo>
                    <a:pt x="156" y="134"/>
                  </a:lnTo>
                  <a:lnTo>
                    <a:pt x="156" y="136"/>
                  </a:lnTo>
                  <a:lnTo>
                    <a:pt x="156" y="138"/>
                  </a:lnTo>
                  <a:lnTo>
                    <a:pt x="156" y="144"/>
                  </a:lnTo>
                  <a:lnTo>
                    <a:pt x="156" y="146"/>
                  </a:lnTo>
                  <a:lnTo>
                    <a:pt x="156" y="156"/>
                  </a:lnTo>
                  <a:lnTo>
                    <a:pt x="156" y="158"/>
                  </a:lnTo>
                  <a:lnTo>
                    <a:pt x="156" y="162"/>
                  </a:lnTo>
                  <a:lnTo>
                    <a:pt x="156" y="170"/>
                  </a:lnTo>
                  <a:lnTo>
                    <a:pt x="156" y="172"/>
                  </a:lnTo>
                  <a:lnTo>
                    <a:pt x="156" y="174"/>
                  </a:lnTo>
                  <a:lnTo>
                    <a:pt x="156" y="176"/>
                  </a:lnTo>
                  <a:lnTo>
                    <a:pt x="156" y="180"/>
                  </a:lnTo>
                  <a:lnTo>
                    <a:pt x="156" y="188"/>
                  </a:lnTo>
                  <a:lnTo>
                    <a:pt x="156" y="190"/>
                  </a:lnTo>
                  <a:lnTo>
                    <a:pt x="150" y="202"/>
                  </a:lnTo>
                  <a:lnTo>
                    <a:pt x="148" y="204"/>
                  </a:lnTo>
                  <a:lnTo>
                    <a:pt x="148" y="210"/>
                  </a:lnTo>
                  <a:lnTo>
                    <a:pt x="146" y="212"/>
                  </a:lnTo>
                  <a:lnTo>
                    <a:pt x="146" y="214"/>
                  </a:lnTo>
                  <a:lnTo>
                    <a:pt x="144" y="216"/>
                  </a:lnTo>
                  <a:lnTo>
                    <a:pt x="144" y="221"/>
                  </a:lnTo>
                  <a:lnTo>
                    <a:pt x="142" y="221"/>
                  </a:lnTo>
                  <a:lnTo>
                    <a:pt x="142" y="223"/>
                  </a:lnTo>
                  <a:lnTo>
                    <a:pt x="140" y="225"/>
                  </a:lnTo>
                  <a:lnTo>
                    <a:pt x="140" y="229"/>
                  </a:lnTo>
                  <a:lnTo>
                    <a:pt x="138" y="229"/>
                  </a:lnTo>
                  <a:lnTo>
                    <a:pt x="138" y="231"/>
                  </a:lnTo>
                  <a:lnTo>
                    <a:pt x="136" y="231"/>
                  </a:lnTo>
                  <a:lnTo>
                    <a:pt x="134" y="233"/>
                  </a:lnTo>
                  <a:lnTo>
                    <a:pt x="132" y="235"/>
                  </a:lnTo>
                  <a:lnTo>
                    <a:pt x="128" y="237"/>
                  </a:lnTo>
                  <a:lnTo>
                    <a:pt x="126" y="239"/>
                  </a:lnTo>
                  <a:lnTo>
                    <a:pt x="124" y="241"/>
                  </a:lnTo>
                  <a:lnTo>
                    <a:pt x="118" y="243"/>
                  </a:lnTo>
                  <a:lnTo>
                    <a:pt x="116" y="245"/>
                  </a:lnTo>
                  <a:lnTo>
                    <a:pt x="114" y="247"/>
                  </a:lnTo>
                  <a:lnTo>
                    <a:pt x="112" y="249"/>
                  </a:lnTo>
                  <a:lnTo>
                    <a:pt x="110" y="251"/>
                  </a:lnTo>
                  <a:lnTo>
                    <a:pt x="102" y="255"/>
                  </a:lnTo>
                  <a:lnTo>
                    <a:pt x="100" y="257"/>
                  </a:lnTo>
                  <a:lnTo>
                    <a:pt x="100" y="257"/>
                  </a:lnTo>
                  <a:lnTo>
                    <a:pt x="98" y="257"/>
                  </a:lnTo>
                  <a:lnTo>
                    <a:pt x="98" y="259"/>
                  </a:lnTo>
                  <a:lnTo>
                    <a:pt x="96" y="259"/>
                  </a:lnTo>
                  <a:lnTo>
                    <a:pt x="96" y="261"/>
                  </a:lnTo>
                  <a:lnTo>
                    <a:pt x="92" y="263"/>
                  </a:lnTo>
                  <a:lnTo>
                    <a:pt x="90" y="265"/>
                  </a:lnTo>
                  <a:lnTo>
                    <a:pt x="88" y="259"/>
                  </a:lnTo>
                  <a:lnTo>
                    <a:pt x="88" y="257"/>
                  </a:lnTo>
                  <a:lnTo>
                    <a:pt x="86" y="249"/>
                  </a:lnTo>
                  <a:lnTo>
                    <a:pt x="82" y="243"/>
                  </a:lnTo>
                  <a:lnTo>
                    <a:pt x="82" y="239"/>
                  </a:lnTo>
                  <a:lnTo>
                    <a:pt x="80" y="235"/>
                  </a:lnTo>
                  <a:lnTo>
                    <a:pt x="76" y="221"/>
                  </a:lnTo>
                  <a:lnTo>
                    <a:pt x="76" y="210"/>
                  </a:lnTo>
                  <a:lnTo>
                    <a:pt x="66" y="204"/>
                  </a:lnTo>
                  <a:lnTo>
                    <a:pt x="66" y="192"/>
                  </a:lnTo>
                  <a:lnTo>
                    <a:pt x="66" y="188"/>
                  </a:lnTo>
                  <a:lnTo>
                    <a:pt x="58" y="178"/>
                  </a:lnTo>
                  <a:lnTo>
                    <a:pt x="56" y="168"/>
                  </a:lnTo>
                  <a:lnTo>
                    <a:pt x="54" y="164"/>
                  </a:lnTo>
                  <a:lnTo>
                    <a:pt x="52" y="162"/>
                  </a:lnTo>
                  <a:lnTo>
                    <a:pt x="50" y="160"/>
                  </a:lnTo>
                  <a:lnTo>
                    <a:pt x="44" y="160"/>
                  </a:lnTo>
                  <a:lnTo>
                    <a:pt x="42" y="160"/>
                  </a:lnTo>
                  <a:lnTo>
                    <a:pt x="40" y="158"/>
                  </a:lnTo>
                  <a:lnTo>
                    <a:pt x="38" y="156"/>
                  </a:lnTo>
                  <a:lnTo>
                    <a:pt x="40" y="154"/>
                  </a:lnTo>
                  <a:lnTo>
                    <a:pt x="40" y="152"/>
                  </a:lnTo>
                  <a:lnTo>
                    <a:pt x="40" y="150"/>
                  </a:lnTo>
                  <a:lnTo>
                    <a:pt x="40" y="148"/>
                  </a:lnTo>
                  <a:lnTo>
                    <a:pt x="42" y="146"/>
                  </a:lnTo>
                  <a:lnTo>
                    <a:pt x="40" y="144"/>
                  </a:lnTo>
                  <a:lnTo>
                    <a:pt x="40" y="142"/>
                  </a:lnTo>
                  <a:lnTo>
                    <a:pt x="38" y="142"/>
                  </a:lnTo>
                  <a:lnTo>
                    <a:pt x="36" y="140"/>
                  </a:lnTo>
                  <a:lnTo>
                    <a:pt x="32" y="140"/>
                  </a:lnTo>
                  <a:lnTo>
                    <a:pt x="28" y="138"/>
                  </a:lnTo>
                  <a:lnTo>
                    <a:pt x="26" y="138"/>
                  </a:lnTo>
                  <a:lnTo>
                    <a:pt x="24" y="138"/>
                  </a:lnTo>
                  <a:lnTo>
                    <a:pt x="22" y="136"/>
                  </a:lnTo>
                  <a:lnTo>
                    <a:pt x="20" y="134"/>
                  </a:lnTo>
                  <a:lnTo>
                    <a:pt x="18" y="130"/>
                  </a:lnTo>
                  <a:lnTo>
                    <a:pt x="18" y="128"/>
                  </a:lnTo>
                  <a:lnTo>
                    <a:pt x="18" y="126"/>
                  </a:lnTo>
                  <a:lnTo>
                    <a:pt x="18" y="124"/>
                  </a:lnTo>
                  <a:lnTo>
                    <a:pt x="20" y="124"/>
                  </a:lnTo>
                  <a:lnTo>
                    <a:pt x="22" y="124"/>
                  </a:lnTo>
                  <a:lnTo>
                    <a:pt x="22" y="122"/>
                  </a:lnTo>
                  <a:lnTo>
                    <a:pt x="24" y="122"/>
                  </a:lnTo>
                  <a:lnTo>
                    <a:pt x="24" y="120"/>
                  </a:lnTo>
                  <a:lnTo>
                    <a:pt x="22" y="120"/>
                  </a:lnTo>
                  <a:lnTo>
                    <a:pt x="20" y="120"/>
                  </a:lnTo>
                  <a:lnTo>
                    <a:pt x="20" y="118"/>
                  </a:lnTo>
                  <a:lnTo>
                    <a:pt x="18" y="116"/>
                  </a:lnTo>
                  <a:lnTo>
                    <a:pt x="16" y="114"/>
                  </a:lnTo>
                  <a:lnTo>
                    <a:pt x="14" y="114"/>
                  </a:lnTo>
                  <a:lnTo>
                    <a:pt x="14" y="112"/>
                  </a:lnTo>
                  <a:lnTo>
                    <a:pt x="14" y="110"/>
                  </a:lnTo>
                  <a:lnTo>
                    <a:pt x="12" y="110"/>
                  </a:lnTo>
                  <a:lnTo>
                    <a:pt x="10" y="108"/>
                  </a:lnTo>
                  <a:lnTo>
                    <a:pt x="8" y="108"/>
                  </a:lnTo>
                  <a:lnTo>
                    <a:pt x="8" y="110"/>
                  </a:lnTo>
                  <a:lnTo>
                    <a:pt x="6" y="110"/>
                  </a:lnTo>
                  <a:lnTo>
                    <a:pt x="4" y="110"/>
                  </a:lnTo>
                  <a:lnTo>
                    <a:pt x="4" y="110"/>
                  </a:lnTo>
                  <a:lnTo>
                    <a:pt x="4" y="108"/>
                  </a:lnTo>
                  <a:lnTo>
                    <a:pt x="2" y="108"/>
                  </a:lnTo>
                  <a:lnTo>
                    <a:pt x="2" y="106"/>
                  </a:lnTo>
                  <a:lnTo>
                    <a:pt x="2" y="104"/>
                  </a:lnTo>
                  <a:lnTo>
                    <a:pt x="2" y="102"/>
                  </a:lnTo>
                  <a:lnTo>
                    <a:pt x="4" y="102"/>
                  </a:lnTo>
                  <a:lnTo>
                    <a:pt x="2" y="102"/>
                  </a:lnTo>
                  <a:lnTo>
                    <a:pt x="2" y="100"/>
                  </a:lnTo>
                  <a:lnTo>
                    <a:pt x="2" y="98"/>
                  </a:lnTo>
                  <a:lnTo>
                    <a:pt x="2" y="96"/>
                  </a:lnTo>
                  <a:lnTo>
                    <a:pt x="0" y="94"/>
                  </a:lnTo>
                  <a:lnTo>
                    <a:pt x="0" y="92"/>
                  </a:lnTo>
                  <a:lnTo>
                    <a:pt x="0" y="90"/>
                  </a:lnTo>
                  <a:lnTo>
                    <a:pt x="2" y="88"/>
                  </a:lnTo>
                  <a:lnTo>
                    <a:pt x="4" y="88"/>
                  </a:lnTo>
                  <a:lnTo>
                    <a:pt x="4" y="86"/>
                  </a:lnTo>
                  <a:lnTo>
                    <a:pt x="4" y="86"/>
                  </a:lnTo>
                  <a:lnTo>
                    <a:pt x="4" y="84"/>
                  </a:lnTo>
                  <a:lnTo>
                    <a:pt x="6" y="82"/>
                  </a:lnTo>
                  <a:lnTo>
                    <a:pt x="6" y="80"/>
                  </a:lnTo>
                  <a:lnTo>
                    <a:pt x="4" y="78"/>
                  </a:lnTo>
                  <a:lnTo>
                    <a:pt x="4" y="76"/>
                  </a:lnTo>
                  <a:lnTo>
                    <a:pt x="4" y="74"/>
                  </a:lnTo>
                  <a:lnTo>
                    <a:pt x="4" y="72"/>
                  </a:lnTo>
                  <a:lnTo>
                    <a:pt x="4" y="72"/>
                  </a:lnTo>
                  <a:lnTo>
                    <a:pt x="4" y="70"/>
                  </a:lnTo>
                  <a:lnTo>
                    <a:pt x="6" y="70"/>
                  </a:lnTo>
                  <a:lnTo>
                    <a:pt x="6" y="68"/>
                  </a:lnTo>
                  <a:lnTo>
                    <a:pt x="6" y="64"/>
                  </a:lnTo>
                  <a:lnTo>
                    <a:pt x="4" y="64"/>
                  </a:lnTo>
                  <a:lnTo>
                    <a:pt x="4" y="62"/>
                  </a:lnTo>
                  <a:lnTo>
                    <a:pt x="4" y="62"/>
                  </a:lnTo>
                  <a:lnTo>
                    <a:pt x="4" y="62"/>
                  </a:lnTo>
                  <a:lnTo>
                    <a:pt x="4" y="60"/>
                  </a:lnTo>
                  <a:lnTo>
                    <a:pt x="4" y="60"/>
                  </a:lnTo>
                  <a:lnTo>
                    <a:pt x="4" y="58"/>
                  </a:lnTo>
                  <a:lnTo>
                    <a:pt x="6" y="58"/>
                  </a:lnTo>
                  <a:lnTo>
                    <a:pt x="6" y="56"/>
                  </a:lnTo>
                  <a:lnTo>
                    <a:pt x="6" y="54"/>
                  </a:lnTo>
                  <a:lnTo>
                    <a:pt x="6" y="52"/>
                  </a:lnTo>
                  <a:lnTo>
                    <a:pt x="6" y="50"/>
                  </a:lnTo>
                  <a:lnTo>
                    <a:pt x="6" y="48"/>
                  </a:lnTo>
                  <a:lnTo>
                    <a:pt x="6" y="44"/>
                  </a:lnTo>
                  <a:lnTo>
                    <a:pt x="6" y="42"/>
                  </a:lnTo>
                  <a:lnTo>
                    <a:pt x="4" y="42"/>
                  </a:lnTo>
                  <a:lnTo>
                    <a:pt x="4" y="40"/>
                  </a:lnTo>
                  <a:lnTo>
                    <a:pt x="4" y="38"/>
                  </a:lnTo>
                  <a:lnTo>
                    <a:pt x="4" y="36"/>
                  </a:lnTo>
                  <a:lnTo>
                    <a:pt x="4" y="34"/>
                  </a:lnTo>
                  <a:lnTo>
                    <a:pt x="2" y="34"/>
                  </a:lnTo>
                  <a:lnTo>
                    <a:pt x="2" y="32"/>
                  </a:lnTo>
                  <a:lnTo>
                    <a:pt x="4" y="32"/>
                  </a:lnTo>
                  <a:lnTo>
                    <a:pt x="4" y="30"/>
                  </a:lnTo>
                  <a:lnTo>
                    <a:pt x="4" y="28"/>
                  </a:lnTo>
                  <a:lnTo>
                    <a:pt x="4" y="26"/>
                  </a:lnTo>
                  <a:lnTo>
                    <a:pt x="4" y="24"/>
                  </a:lnTo>
                  <a:lnTo>
                    <a:pt x="2" y="22"/>
                  </a:lnTo>
                  <a:lnTo>
                    <a:pt x="2" y="20"/>
                  </a:lnTo>
                  <a:lnTo>
                    <a:pt x="0" y="18"/>
                  </a:lnTo>
                  <a:lnTo>
                    <a:pt x="4" y="14"/>
                  </a:lnTo>
                  <a:lnTo>
                    <a:pt x="8" y="14"/>
                  </a:lnTo>
                  <a:lnTo>
                    <a:pt x="10" y="12"/>
                  </a:lnTo>
                  <a:lnTo>
                    <a:pt x="12" y="10"/>
                  </a:lnTo>
                  <a:lnTo>
                    <a:pt x="16" y="8"/>
                  </a:lnTo>
                  <a:lnTo>
                    <a:pt x="20" y="4"/>
                  </a:lnTo>
                  <a:lnTo>
                    <a:pt x="22" y="2"/>
                  </a:lnTo>
                  <a:lnTo>
                    <a:pt x="24" y="2"/>
                  </a:lnTo>
                  <a:lnTo>
                    <a:pt x="26" y="0"/>
                  </a:lnTo>
                  <a:lnTo>
                    <a:pt x="28" y="6"/>
                  </a:lnTo>
                  <a:lnTo>
                    <a:pt x="30" y="8"/>
                  </a:lnTo>
                  <a:lnTo>
                    <a:pt x="32" y="8"/>
                  </a:lnTo>
                  <a:lnTo>
                    <a:pt x="32" y="10"/>
                  </a:lnTo>
                  <a:lnTo>
                    <a:pt x="34" y="12"/>
                  </a:lnTo>
                  <a:lnTo>
                    <a:pt x="34" y="14"/>
                  </a:lnTo>
                  <a:lnTo>
                    <a:pt x="36" y="14"/>
                  </a:lnTo>
                  <a:lnTo>
                    <a:pt x="38" y="16"/>
                  </a:lnTo>
                  <a:lnTo>
                    <a:pt x="44" y="16"/>
                  </a:lnTo>
                  <a:lnTo>
                    <a:pt x="50" y="16"/>
                  </a:lnTo>
                  <a:lnTo>
                    <a:pt x="52" y="16"/>
                  </a:lnTo>
                  <a:lnTo>
                    <a:pt x="62" y="16"/>
                  </a:lnTo>
                  <a:lnTo>
                    <a:pt x="64" y="16"/>
                  </a:lnTo>
                  <a:lnTo>
                    <a:pt x="74" y="16"/>
                  </a:lnTo>
                  <a:lnTo>
                    <a:pt x="76" y="16"/>
                  </a:lnTo>
                  <a:lnTo>
                    <a:pt x="78" y="16"/>
                  </a:lnTo>
                  <a:lnTo>
                    <a:pt x="80" y="16"/>
                  </a:lnTo>
                  <a:lnTo>
                    <a:pt x="84" y="16"/>
                  </a:lnTo>
                  <a:lnTo>
                    <a:pt x="86" y="16"/>
                  </a:lnTo>
                  <a:lnTo>
                    <a:pt x="88" y="16"/>
                  </a:lnTo>
                  <a:lnTo>
                    <a:pt x="90" y="16"/>
                  </a:lnTo>
                  <a:lnTo>
                    <a:pt x="94" y="16"/>
                  </a:lnTo>
                  <a:lnTo>
                    <a:pt x="98" y="16"/>
                  </a:lnTo>
                  <a:lnTo>
                    <a:pt x="102" y="16"/>
                  </a:lnTo>
                  <a:lnTo>
                    <a:pt x="118" y="16"/>
                  </a:lnTo>
                  <a:lnTo>
                    <a:pt x="118" y="16"/>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1" name="Freeform 7"/>
            <p:cNvSpPr>
              <a:spLocks/>
            </p:cNvSpPr>
            <p:nvPr/>
          </p:nvSpPr>
          <p:spPr bwMode="auto">
            <a:xfrm>
              <a:off x="4062413" y="2201863"/>
              <a:ext cx="431800" cy="261938"/>
            </a:xfrm>
            <a:custGeom>
              <a:avLst/>
              <a:gdLst>
                <a:gd name="T0" fmla="*/ 226 w 272"/>
                <a:gd name="T1" fmla="*/ 0 h 165"/>
                <a:gd name="T2" fmla="*/ 246 w 272"/>
                <a:gd name="T3" fmla="*/ 0 h 165"/>
                <a:gd name="T4" fmla="*/ 262 w 272"/>
                <a:gd name="T5" fmla="*/ 0 h 165"/>
                <a:gd name="T6" fmla="*/ 272 w 272"/>
                <a:gd name="T7" fmla="*/ 0 h 165"/>
                <a:gd name="T8" fmla="*/ 272 w 272"/>
                <a:gd name="T9" fmla="*/ 11 h 165"/>
                <a:gd name="T10" fmla="*/ 272 w 272"/>
                <a:gd name="T11" fmla="*/ 23 h 165"/>
                <a:gd name="T12" fmla="*/ 272 w 272"/>
                <a:gd name="T13" fmla="*/ 57 h 165"/>
                <a:gd name="T14" fmla="*/ 272 w 272"/>
                <a:gd name="T15" fmla="*/ 75 h 165"/>
                <a:gd name="T16" fmla="*/ 272 w 272"/>
                <a:gd name="T17" fmla="*/ 89 h 165"/>
                <a:gd name="T18" fmla="*/ 272 w 272"/>
                <a:gd name="T19" fmla="*/ 101 h 165"/>
                <a:gd name="T20" fmla="*/ 272 w 272"/>
                <a:gd name="T21" fmla="*/ 107 h 165"/>
                <a:gd name="T22" fmla="*/ 272 w 272"/>
                <a:gd name="T23" fmla="*/ 113 h 165"/>
                <a:gd name="T24" fmla="*/ 272 w 272"/>
                <a:gd name="T25" fmla="*/ 119 h 165"/>
                <a:gd name="T26" fmla="*/ 272 w 272"/>
                <a:gd name="T27" fmla="*/ 125 h 165"/>
                <a:gd name="T28" fmla="*/ 272 w 272"/>
                <a:gd name="T29" fmla="*/ 139 h 165"/>
                <a:gd name="T30" fmla="*/ 272 w 272"/>
                <a:gd name="T31" fmla="*/ 151 h 165"/>
                <a:gd name="T32" fmla="*/ 272 w 272"/>
                <a:gd name="T33" fmla="*/ 165 h 165"/>
                <a:gd name="T34" fmla="*/ 266 w 272"/>
                <a:gd name="T35" fmla="*/ 165 h 165"/>
                <a:gd name="T36" fmla="*/ 258 w 272"/>
                <a:gd name="T37" fmla="*/ 165 h 165"/>
                <a:gd name="T38" fmla="*/ 252 w 272"/>
                <a:gd name="T39" fmla="*/ 165 h 165"/>
                <a:gd name="T40" fmla="*/ 242 w 272"/>
                <a:gd name="T41" fmla="*/ 163 h 165"/>
                <a:gd name="T42" fmla="*/ 230 w 272"/>
                <a:gd name="T43" fmla="*/ 163 h 165"/>
                <a:gd name="T44" fmla="*/ 214 w 272"/>
                <a:gd name="T45" fmla="*/ 165 h 165"/>
                <a:gd name="T46" fmla="*/ 194 w 272"/>
                <a:gd name="T47" fmla="*/ 163 h 165"/>
                <a:gd name="T48" fmla="*/ 188 w 272"/>
                <a:gd name="T49" fmla="*/ 165 h 165"/>
                <a:gd name="T50" fmla="*/ 178 w 272"/>
                <a:gd name="T51" fmla="*/ 163 h 165"/>
                <a:gd name="T52" fmla="*/ 172 w 272"/>
                <a:gd name="T53" fmla="*/ 163 h 165"/>
                <a:gd name="T54" fmla="*/ 166 w 272"/>
                <a:gd name="T55" fmla="*/ 163 h 165"/>
                <a:gd name="T56" fmla="*/ 160 w 272"/>
                <a:gd name="T57" fmla="*/ 163 h 165"/>
                <a:gd name="T58" fmla="*/ 146 w 272"/>
                <a:gd name="T59" fmla="*/ 165 h 165"/>
                <a:gd name="T60" fmla="*/ 134 w 272"/>
                <a:gd name="T61" fmla="*/ 165 h 165"/>
                <a:gd name="T62" fmla="*/ 114 w 272"/>
                <a:gd name="T63" fmla="*/ 165 h 165"/>
                <a:gd name="T64" fmla="*/ 106 w 272"/>
                <a:gd name="T65" fmla="*/ 165 h 165"/>
                <a:gd name="T66" fmla="*/ 100 w 272"/>
                <a:gd name="T67" fmla="*/ 165 h 165"/>
                <a:gd name="T68" fmla="*/ 68 w 272"/>
                <a:gd name="T69" fmla="*/ 163 h 165"/>
                <a:gd name="T70" fmla="*/ 54 w 272"/>
                <a:gd name="T71" fmla="*/ 163 h 165"/>
                <a:gd name="T72" fmla="*/ 6 w 272"/>
                <a:gd name="T73" fmla="*/ 163 h 165"/>
                <a:gd name="T74" fmla="*/ 0 w 272"/>
                <a:gd name="T75" fmla="*/ 149 h 165"/>
                <a:gd name="T76" fmla="*/ 0 w 272"/>
                <a:gd name="T77" fmla="*/ 0 h 165"/>
                <a:gd name="T78" fmla="*/ 16 w 272"/>
                <a:gd name="T79" fmla="*/ 0 h 165"/>
                <a:gd name="T80" fmla="*/ 30 w 272"/>
                <a:gd name="T81" fmla="*/ 0 h 165"/>
                <a:gd name="T82" fmla="*/ 44 w 272"/>
                <a:gd name="T83" fmla="*/ 0 h 165"/>
                <a:gd name="T84" fmla="*/ 64 w 272"/>
                <a:gd name="T85" fmla="*/ 0 h 165"/>
                <a:gd name="T86" fmla="*/ 70 w 272"/>
                <a:gd name="T87" fmla="*/ 0 h 165"/>
                <a:gd name="T88" fmla="*/ 98 w 272"/>
                <a:gd name="T89" fmla="*/ 0 h 165"/>
                <a:gd name="T90" fmla="*/ 110 w 272"/>
                <a:gd name="T91" fmla="*/ 0 h 165"/>
                <a:gd name="T92" fmla="*/ 126 w 272"/>
                <a:gd name="T93" fmla="*/ 0 h 165"/>
                <a:gd name="T94" fmla="*/ 140 w 272"/>
                <a:gd name="T95" fmla="*/ 0 h 165"/>
                <a:gd name="T96" fmla="*/ 146 w 272"/>
                <a:gd name="T97" fmla="*/ 0 h 165"/>
                <a:gd name="T98" fmla="*/ 160 w 272"/>
                <a:gd name="T99" fmla="*/ 0 h 165"/>
                <a:gd name="T100" fmla="*/ 176 w 272"/>
                <a:gd name="T101" fmla="*/ 0 h 165"/>
                <a:gd name="T102" fmla="*/ 182 w 272"/>
                <a:gd name="T103" fmla="*/ 0 h 165"/>
                <a:gd name="T104" fmla="*/ 188 w 272"/>
                <a:gd name="T105" fmla="*/ 0 h 165"/>
                <a:gd name="T106" fmla="*/ 204 w 272"/>
                <a:gd name="T107" fmla="*/ 0 h 165"/>
                <a:gd name="T108" fmla="*/ 220 w 272"/>
                <a:gd name="T10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2" h="165">
                  <a:moveTo>
                    <a:pt x="222" y="0"/>
                  </a:moveTo>
                  <a:lnTo>
                    <a:pt x="224" y="0"/>
                  </a:lnTo>
                  <a:lnTo>
                    <a:pt x="226" y="0"/>
                  </a:lnTo>
                  <a:lnTo>
                    <a:pt x="236" y="0"/>
                  </a:lnTo>
                  <a:lnTo>
                    <a:pt x="240" y="0"/>
                  </a:lnTo>
                  <a:lnTo>
                    <a:pt x="246" y="0"/>
                  </a:lnTo>
                  <a:lnTo>
                    <a:pt x="252" y="0"/>
                  </a:lnTo>
                  <a:lnTo>
                    <a:pt x="258" y="0"/>
                  </a:lnTo>
                  <a:lnTo>
                    <a:pt x="262" y="0"/>
                  </a:lnTo>
                  <a:lnTo>
                    <a:pt x="264" y="0"/>
                  </a:lnTo>
                  <a:lnTo>
                    <a:pt x="266" y="0"/>
                  </a:lnTo>
                  <a:lnTo>
                    <a:pt x="272" y="0"/>
                  </a:lnTo>
                  <a:lnTo>
                    <a:pt x="272" y="5"/>
                  </a:lnTo>
                  <a:lnTo>
                    <a:pt x="272" y="9"/>
                  </a:lnTo>
                  <a:lnTo>
                    <a:pt x="272" y="11"/>
                  </a:lnTo>
                  <a:lnTo>
                    <a:pt x="272" y="15"/>
                  </a:lnTo>
                  <a:lnTo>
                    <a:pt x="272" y="21"/>
                  </a:lnTo>
                  <a:lnTo>
                    <a:pt x="272" y="23"/>
                  </a:lnTo>
                  <a:lnTo>
                    <a:pt x="272" y="29"/>
                  </a:lnTo>
                  <a:lnTo>
                    <a:pt x="272" y="39"/>
                  </a:lnTo>
                  <a:lnTo>
                    <a:pt x="272" y="57"/>
                  </a:lnTo>
                  <a:lnTo>
                    <a:pt x="272" y="63"/>
                  </a:lnTo>
                  <a:lnTo>
                    <a:pt x="272" y="67"/>
                  </a:lnTo>
                  <a:lnTo>
                    <a:pt x="272" y="75"/>
                  </a:lnTo>
                  <a:lnTo>
                    <a:pt x="272" y="77"/>
                  </a:lnTo>
                  <a:lnTo>
                    <a:pt x="272" y="83"/>
                  </a:lnTo>
                  <a:lnTo>
                    <a:pt x="272" y="89"/>
                  </a:lnTo>
                  <a:lnTo>
                    <a:pt x="272" y="97"/>
                  </a:lnTo>
                  <a:lnTo>
                    <a:pt x="272" y="99"/>
                  </a:lnTo>
                  <a:lnTo>
                    <a:pt x="272" y="101"/>
                  </a:lnTo>
                  <a:lnTo>
                    <a:pt x="272" y="103"/>
                  </a:lnTo>
                  <a:lnTo>
                    <a:pt x="272" y="105"/>
                  </a:lnTo>
                  <a:lnTo>
                    <a:pt x="272" y="107"/>
                  </a:lnTo>
                  <a:lnTo>
                    <a:pt x="272" y="109"/>
                  </a:lnTo>
                  <a:lnTo>
                    <a:pt x="272" y="111"/>
                  </a:lnTo>
                  <a:lnTo>
                    <a:pt x="272" y="113"/>
                  </a:lnTo>
                  <a:lnTo>
                    <a:pt x="272" y="115"/>
                  </a:lnTo>
                  <a:lnTo>
                    <a:pt x="272" y="117"/>
                  </a:lnTo>
                  <a:lnTo>
                    <a:pt x="272" y="119"/>
                  </a:lnTo>
                  <a:lnTo>
                    <a:pt x="272" y="121"/>
                  </a:lnTo>
                  <a:lnTo>
                    <a:pt x="272" y="123"/>
                  </a:lnTo>
                  <a:lnTo>
                    <a:pt x="272" y="125"/>
                  </a:lnTo>
                  <a:lnTo>
                    <a:pt x="272" y="127"/>
                  </a:lnTo>
                  <a:lnTo>
                    <a:pt x="272" y="131"/>
                  </a:lnTo>
                  <a:lnTo>
                    <a:pt x="272" y="139"/>
                  </a:lnTo>
                  <a:lnTo>
                    <a:pt x="272" y="141"/>
                  </a:lnTo>
                  <a:lnTo>
                    <a:pt x="272" y="149"/>
                  </a:lnTo>
                  <a:lnTo>
                    <a:pt x="272" y="151"/>
                  </a:lnTo>
                  <a:lnTo>
                    <a:pt x="272" y="161"/>
                  </a:lnTo>
                  <a:lnTo>
                    <a:pt x="272" y="163"/>
                  </a:lnTo>
                  <a:lnTo>
                    <a:pt x="272" y="165"/>
                  </a:lnTo>
                  <a:lnTo>
                    <a:pt x="270" y="165"/>
                  </a:lnTo>
                  <a:lnTo>
                    <a:pt x="268" y="165"/>
                  </a:lnTo>
                  <a:lnTo>
                    <a:pt x="266" y="165"/>
                  </a:lnTo>
                  <a:lnTo>
                    <a:pt x="264" y="165"/>
                  </a:lnTo>
                  <a:lnTo>
                    <a:pt x="260" y="165"/>
                  </a:lnTo>
                  <a:lnTo>
                    <a:pt x="258" y="165"/>
                  </a:lnTo>
                  <a:lnTo>
                    <a:pt x="256" y="165"/>
                  </a:lnTo>
                  <a:lnTo>
                    <a:pt x="254" y="165"/>
                  </a:lnTo>
                  <a:lnTo>
                    <a:pt x="252" y="165"/>
                  </a:lnTo>
                  <a:lnTo>
                    <a:pt x="248" y="163"/>
                  </a:lnTo>
                  <a:lnTo>
                    <a:pt x="246" y="163"/>
                  </a:lnTo>
                  <a:lnTo>
                    <a:pt x="242" y="163"/>
                  </a:lnTo>
                  <a:lnTo>
                    <a:pt x="240" y="163"/>
                  </a:lnTo>
                  <a:lnTo>
                    <a:pt x="236" y="163"/>
                  </a:lnTo>
                  <a:lnTo>
                    <a:pt x="230" y="163"/>
                  </a:lnTo>
                  <a:lnTo>
                    <a:pt x="220" y="163"/>
                  </a:lnTo>
                  <a:lnTo>
                    <a:pt x="218" y="163"/>
                  </a:lnTo>
                  <a:lnTo>
                    <a:pt x="214" y="165"/>
                  </a:lnTo>
                  <a:lnTo>
                    <a:pt x="206" y="163"/>
                  </a:lnTo>
                  <a:lnTo>
                    <a:pt x="198" y="163"/>
                  </a:lnTo>
                  <a:lnTo>
                    <a:pt x="194" y="163"/>
                  </a:lnTo>
                  <a:lnTo>
                    <a:pt x="194" y="165"/>
                  </a:lnTo>
                  <a:lnTo>
                    <a:pt x="192" y="165"/>
                  </a:lnTo>
                  <a:lnTo>
                    <a:pt x="188" y="165"/>
                  </a:lnTo>
                  <a:lnTo>
                    <a:pt x="182" y="165"/>
                  </a:lnTo>
                  <a:lnTo>
                    <a:pt x="180" y="163"/>
                  </a:lnTo>
                  <a:lnTo>
                    <a:pt x="178" y="163"/>
                  </a:lnTo>
                  <a:lnTo>
                    <a:pt x="176" y="163"/>
                  </a:lnTo>
                  <a:lnTo>
                    <a:pt x="174" y="163"/>
                  </a:lnTo>
                  <a:lnTo>
                    <a:pt x="172" y="163"/>
                  </a:lnTo>
                  <a:lnTo>
                    <a:pt x="170" y="163"/>
                  </a:lnTo>
                  <a:lnTo>
                    <a:pt x="168" y="163"/>
                  </a:lnTo>
                  <a:lnTo>
                    <a:pt x="166" y="163"/>
                  </a:lnTo>
                  <a:lnTo>
                    <a:pt x="164" y="163"/>
                  </a:lnTo>
                  <a:lnTo>
                    <a:pt x="162" y="163"/>
                  </a:lnTo>
                  <a:lnTo>
                    <a:pt x="160" y="163"/>
                  </a:lnTo>
                  <a:lnTo>
                    <a:pt x="158" y="163"/>
                  </a:lnTo>
                  <a:lnTo>
                    <a:pt x="150" y="163"/>
                  </a:lnTo>
                  <a:lnTo>
                    <a:pt x="146" y="165"/>
                  </a:lnTo>
                  <a:lnTo>
                    <a:pt x="144" y="165"/>
                  </a:lnTo>
                  <a:lnTo>
                    <a:pt x="136" y="165"/>
                  </a:lnTo>
                  <a:lnTo>
                    <a:pt x="134" y="165"/>
                  </a:lnTo>
                  <a:lnTo>
                    <a:pt x="132" y="165"/>
                  </a:lnTo>
                  <a:lnTo>
                    <a:pt x="124" y="165"/>
                  </a:lnTo>
                  <a:lnTo>
                    <a:pt x="114" y="165"/>
                  </a:lnTo>
                  <a:lnTo>
                    <a:pt x="112" y="165"/>
                  </a:lnTo>
                  <a:lnTo>
                    <a:pt x="110" y="165"/>
                  </a:lnTo>
                  <a:lnTo>
                    <a:pt x="106" y="165"/>
                  </a:lnTo>
                  <a:lnTo>
                    <a:pt x="104" y="165"/>
                  </a:lnTo>
                  <a:lnTo>
                    <a:pt x="102" y="165"/>
                  </a:lnTo>
                  <a:lnTo>
                    <a:pt x="100" y="165"/>
                  </a:lnTo>
                  <a:lnTo>
                    <a:pt x="86" y="165"/>
                  </a:lnTo>
                  <a:lnTo>
                    <a:pt x="86" y="163"/>
                  </a:lnTo>
                  <a:lnTo>
                    <a:pt x="68" y="163"/>
                  </a:lnTo>
                  <a:lnTo>
                    <a:pt x="64" y="163"/>
                  </a:lnTo>
                  <a:lnTo>
                    <a:pt x="60" y="163"/>
                  </a:lnTo>
                  <a:lnTo>
                    <a:pt x="54" y="163"/>
                  </a:lnTo>
                  <a:lnTo>
                    <a:pt x="44" y="163"/>
                  </a:lnTo>
                  <a:lnTo>
                    <a:pt x="22" y="163"/>
                  </a:lnTo>
                  <a:lnTo>
                    <a:pt x="6" y="163"/>
                  </a:lnTo>
                  <a:lnTo>
                    <a:pt x="4" y="163"/>
                  </a:lnTo>
                  <a:lnTo>
                    <a:pt x="0" y="163"/>
                  </a:lnTo>
                  <a:lnTo>
                    <a:pt x="0" y="149"/>
                  </a:lnTo>
                  <a:lnTo>
                    <a:pt x="0" y="37"/>
                  </a:lnTo>
                  <a:lnTo>
                    <a:pt x="0" y="3"/>
                  </a:lnTo>
                  <a:lnTo>
                    <a:pt x="0" y="0"/>
                  </a:lnTo>
                  <a:lnTo>
                    <a:pt x="12" y="0"/>
                  </a:lnTo>
                  <a:lnTo>
                    <a:pt x="14" y="0"/>
                  </a:lnTo>
                  <a:lnTo>
                    <a:pt x="16" y="0"/>
                  </a:lnTo>
                  <a:lnTo>
                    <a:pt x="22" y="0"/>
                  </a:lnTo>
                  <a:lnTo>
                    <a:pt x="24" y="0"/>
                  </a:lnTo>
                  <a:lnTo>
                    <a:pt x="30" y="0"/>
                  </a:lnTo>
                  <a:lnTo>
                    <a:pt x="38" y="0"/>
                  </a:lnTo>
                  <a:lnTo>
                    <a:pt x="42" y="0"/>
                  </a:lnTo>
                  <a:lnTo>
                    <a:pt x="44" y="0"/>
                  </a:lnTo>
                  <a:lnTo>
                    <a:pt x="56" y="0"/>
                  </a:lnTo>
                  <a:lnTo>
                    <a:pt x="60" y="0"/>
                  </a:lnTo>
                  <a:lnTo>
                    <a:pt x="64" y="0"/>
                  </a:lnTo>
                  <a:lnTo>
                    <a:pt x="66" y="0"/>
                  </a:lnTo>
                  <a:lnTo>
                    <a:pt x="68" y="0"/>
                  </a:lnTo>
                  <a:lnTo>
                    <a:pt x="70" y="0"/>
                  </a:lnTo>
                  <a:lnTo>
                    <a:pt x="80" y="0"/>
                  </a:lnTo>
                  <a:lnTo>
                    <a:pt x="86" y="0"/>
                  </a:lnTo>
                  <a:lnTo>
                    <a:pt x="98" y="0"/>
                  </a:lnTo>
                  <a:lnTo>
                    <a:pt x="100" y="0"/>
                  </a:lnTo>
                  <a:lnTo>
                    <a:pt x="104" y="0"/>
                  </a:lnTo>
                  <a:lnTo>
                    <a:pt x="110" y="0"/>
                  </a:lnTo>
                  <a:lnTo>
                    <a:pt x="112" y="0"/>
                  </a:lnTo>
                  <a:lnTo>
                    <a:pt x="122" y="0"/>
                  </a:lnTo>
                  <a:lnTo>
                    <a:pt x="126" y="0"/>
                  </a:lnTo>
                  <a:lnTo>
                    <a:pt x="128" y="0"/>
                  </a:lnTo>
                  <a:lnTo>
                    <a:pt x="138" y="0"/>
                  </a:lnTo>
                  <a:lnTo>
                    <a:pt x="140" y="0"/>
                  </a:lnTo>
                  <a:lnTo>
                    <a:pt x="142" y="0"/>
                  </a:lnTo>
                  <a:lnTo>
                    <a:pt x="144" y="0"/>
                  </a:lnTo>
                  <a:lnTo>
                    <a:pt x="146" y="0"/>
                  </a:lnTo>
                  <a:lnTo>
                    <a:pt x="150" y="0"/>
                  </a:lnTo>
                  <a:lnTo>
                    <a:pt x="152" y="0"/>
                  </a:lnTo>
                  <a:lnTo>
                    <a:pt x="160" y="0"/>
                  </a:lnTo>
                  <a:lnTo>
                    <a:pt x="166" y="0"/>
                  </a:lnTo>
                  <a:lnTo>
                    <a:pt x="172" y="0"/>
                  </a:lnTo>
                  <a:lnTo>
                    <a:pt x="176" y="0"/>
                  </a:lnTo>
                  <a:lnTo>
                    <a:pt x="180" y="0"/>
                  </a:lnTo>
                  <a:lnTo>
                    <a:pt x="182" y="0"/>
                  </a:lnTo>
                  <a:lnTo>
                    <a:pt x="182" y="0"/>
                  </a:lnTo>
                  <a:lnTo>
                    <a:pt x="184" y="0"/>
                  </a:lnTo>
                  <a:lnTo>
                    <a:pt x="186" y="0"/>
                  </a:lnTo>
                  <a:lnTo>
                    <a:pt x="188" y="0"/>
                  </a:lnTo>
                  <a:lnTo>
                    <a:pt x="192" y="0"/>
                  </a:lnTo>
                  <a:lnTo>
                    <a:pt x="196" y="0"/>
                  </a:lnTo>
                  <a:lnTo>
                    <a:pt x="204" y="0"/>
                  </a:lnTo>
                  <a:lnTo>
                    <a:pt x="208" y="0"/>
                  </a:lnTo>
                  <a:lnTo>
                    <a:pt x="212" y="0"/>
                  </a:lnTo>
                  <a:lnTo>
                    <a:pt x="220" y="0"/>
                  </a:lnTo>
                  <a:lnTo>
                    <a:pt x="222" y="0"/>
                  </a:lnTo>
                  <a:lnTo>
                    <a:pt x="22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2" name="Freeform 21"/>
            <p:cNvSpPr>
              <a:spLocks/>
            </p:cNvSpPr>
            <p:nvPr/>
          </p:nvSpPr>
          <p:spPr bwMode="auto">
            <a:xfrm>
              <a:off x="4751388" y="1941513"/>
              <a:ext cx="260350" cy="260350"/>
            </a:xfrm>
            <a:custGeom>
              <a:avLst/>
              <a:gdLst>
                <a:gd name="T0" fmla="*/ 154 w 164"/>
                <a:gd name="T1" fmla="*/ 164 h 164"/>
                <a:gd name="T2" fmla="*/ 142 w 164"/>
                <a:gd name="T3" fmla="*/ 164 h 164"/>
                <a:gd name="T4" fmla="*/ 136 w 164"/>
                <a:gd name="T5" fmla="*/ 162 h 164"/>
                <a:gd name="T6" fmla="*/ 116 w 164"/>
                <a:gd name="T7" fmla="*/ 162 h 164"/>
                <a:gd name="T8" fmla="*/ 108 w 164"/>
                <a:gd name="T9" fmla="*/ 162 h 164"/>
                <a:gd name="T10" fmla="*/ 98 w 164"/>
                <a:gd name="T11" fmla="*/ 162 h 164"/>
                <a:gd name="T12" fmla="*/ 88 w 164"/>
                <a:gd name="T13" fmla="*/ 162 h 164"/>
                <a:gd name="T14" fmla="*/ 80 w 164"/>
                <a:gd name="T15" fmla="*/ 162 h 164"/>
                <a:gd name="T16" fmla="*/ 68 w 164"/>
                <a:gd name="T17" fmla="*/ 162 h 164"/>
                <a:gd name="T18" fmla="*/ 58 w 164"/>
                <a:gd name="T19" fmla="*/ 162 h 164"/>
                <a:gd name="T20" fmla="*/ 50 w 164"/>
                <a:gd name="T21" fmla="*/ 162 h 164"/>
                <a:gd name="T22" fmla="*/ 38 w 164"/>
                <a:gd name="T23" fmla="*/ 162 h 164"/>
                <a:gd name="T24" fmla="*/ 32 w 164"/>
                <a:gd name="T25" fmla="*/ 162 h 164"/>
                <a:gd name="T26" fmla="*/ 24 w 164"/>
                <a:gd name="T27" fmla="*/ 162 h 164"/>
                <a:gd name="T28" fmla="*/ 4 w 164"/>
                <a:gd name="T29" fmla="*/ 162 h 164"/>
                <a:gd name="T30" fmla="*/ 2 w 164"/>
                <a:gd name="T31" fmla="*/ 156 h 164"/>
                <a:gd name="T32" fmla="*/ 0 w 164"/>
                <a:gd name="T33" fmla="*/ 144 h 164"/>
                <a:gd name="T34" fmla="*/ 0 w 164"/>
                <a:gd name="T35" fmla="*/ 132 h 164"/>
                <a:gd name="T36" fmla="*/ 0 w 164"/>
                <a:gd name="T37" fmla="*/ 122 h 164"/>
                <a:gd name="T38" fmla="*/ 0 w 164"/>
                <a:gd name="T39" fmla="*/ 112 h 164"/>
                <a:gd name="T40" fmla="*/ 0 w 164"/>
                <a:gd name="T41" fmla="*/ 104 h 164"/>
                <a:gd name="T42" fmla="*/ 0 w 164"/>
                <a:gd name="T43" fmla="*/ 92 h 164"/>
                <a:gd name="T44" fmla="*/ 0 w 164"/>
                <a:gd name="T45" fmla="*/ 78 h 164"/>
                <a:gd name="T46" fmla="*/ 0 w 164"/>
                <a:gd name="T47" fmla="*/ 64 h 164"/>
                <a:gd name="T48" fmla="*/ 0 w 164"/>
                <a:gd name="T49" fmla="*/ 54 h 164"/>
                <a:gd name="T50" fmla="*/ 0 w 164"/>
                <a:gd name="T51" fmla="*/ 38 h 164"/>
                <a:gd name="T52" fmla="*/ 0 w 164"/>
                <a:gd name="T53" fmla="*/ 24 h 164"/>
                <a:gd name="T54" fmla="*/ 0 w 164"/>
                <a:gd name="T55" fmla="*/ 14 h 164"/>
                <a:gd name="T56" fmla="*/ 0 w 164"/>
                <a:gd name="T57" fmla="*/ 0 h 164"/>
                <a:gd name="T58" fmla="*/ 14 w 164"/>
                <a:gd name="T59" fmla="*/ 0 h 164"/>
                <a:gd name="T60" fmla="*/ 26 w 164"/>
                <a:gd name="T61" fmla="*/ 0 h 164"/>
                <a:gd name="T62" fmla="*/ 44 w 164"/>
                <a:gd name="T63" fmla="*/ 0 h 164"/>
                <a:gd name="T64" fmla="*/ 54 w 164"/>
                <a:gd name="T65" fmla="*/ 0 h 164"/>
                <a:gd name="T66" fmla="*/ 68 w 164"/>
                <a:gd name="T67" fmla="*/ 0 h 164"/>
                <a:gd name="T68" fmla="*/ 80 w 164"/>
                <a:gd name="T69" fmla="*/ 0 h 164"/>
                <a:gd name="T70" fmla="*/ 100 w 164"/>
                <a:gd name="T71" fmla="*/ 0 h 164"/>
                <a:gd name="T72" fmla="*/ 112 w 164"/>
                <a:gd name="T73" fmla="*/ 0 h 164"/>
                <a:gd name="T74" fmla="*/ 120 w 164"/>
                <a:gd name="T75" fmla="*/ 0 h 164"/>
                <a:gd name="T76" fmla="*/ 130 w 164"/>
                <a:gd name="T77" fmla="*/ 0 h 164"/>
                <a:gd name="T78" fmla="*/ 136 w 164"/>
                <a:gd name="T79" fmla="*/ 0 h 164"/>
                <a:gd name="T80" fmla="*/ 150 w 164"/>
                <a:gd name="T81" fmla="*/ 0 h 164"/>
                <a:gd name="T82" fmla="*/ 164 w 164"/>
                <a:gd name="T83" fmla="*/ 2 h 164"/>
                <a:gd name="T84" fmla="*/ 164 w 164"/>
                <a:gd name="T85" fmla="*/ 10 h 164"/>
                <a:gd name="T86" fmla="*/ 164 w 164"/>
                <a:gd name="T87" fmla="*/ 18 h 164"/>
                <a:gd name="T88" fmla="*/ 164 w 164"/>
                <a:gd name="T89" fmla="*/ 38 h 164"/>
                <a:gd name="T90" fmla="*/ 164 w 164"/>
                <a:gd name="T91" fmla="*/ 48 h 164"/>
                <a:gd name="T92" fmla="*/ 164 w 164"/>
                <a:gd name="T93" fmla="*/ 60 h 164"/>
                <a:gd name="T94" fmla="*/ 164 w 164"/>
                <a:gd name="T95" fmla="*/ 66 h 164"/>
                <a:gd name="T96" fmla="*/ 164 w 164"/>
                <a:gd name="T97" fmla="*/ 76 h 164"/>
                <a:gd name="T98" fmla="*/ 164 w 164"/>
                <a:gd name="T99" fmla="*/ 84 h 164"/>
                <a:gd name="T100" fmla="*/ 164 w 164"/>
                <a:gd name="T101" fmla="*/ 94 h 164"/>
                <a:gd name="T102" fmla="*/ 164 w 164"/>
                <a:gd name="T103" fmla="*/ 110 h 164"/>
                <a:gd name="T104" fmla="*/ 164 w 164"/>
                <a:gd name="T105" fmla="*/ 118 h 164"/>
                <a:gd name="T106" fmla="*/ 164 w 164"/>
                <a:gd name="T107" fmla="*/ 126 h 164"/>
                <a:gd name="T108" fmla="*/ 164 w 164"/>
                <a:gd name="T109" fmla="*/ 134 h 164"/>
                <a:gd name="T110" fmla="*/ 164 w 164"/>
                <a:gd name="T111" fmla="*/ 144 h 164"/>
                <a:gd name="T112" fmla="*/ 164 w 164"/>
                <a:gd name="T113" fmla="*/ 152 h 164"/>
                <a:gd name="T114" fmla="*/ 164 w 164"/>
                <a:gd name="T115" fmla="*/ 16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4" h="164">
                  <a:moveTo>
                    <a:pt x="164" y="162"/>
                  </a:moveTo>
                  <a:lnTo>
                    <a:pt x="162" y="162"/>
                  </a:lnTo>
                  <a:lnTo>
                    <a:pt x="158" y="162"/>
                  </a:lnTo>
                  <a:lnTo>
                    <a:pt x="154" y="164"/>
                  </a:lnTo>
                  <a:lnTo>
                    <a:pt x="150" y="164"/>
                  </a:lnTo>
                  <a:lnTo>
                    <a:pt x="148" y="164"/>
                  </a:lnTo>
                  <a:lnTo>
                    <a:pt x="144" y="164"/>
                  </a:lnTo>
                  <a:lnTo>
                    <a:pt x="142" y="164"/>
                  </a:lnTo>
                  <a:lnTo>
                    <a:pt x="140" y="164"/>
                  </a:lnTo>
                  <a:lnTo>
                    <a:pt x="140" y="162"/>
                  </a:lnTo>
                  <a:lnTo>
                    <a:pt x="138" y="162"/>
                  </a:lnTo>
                  <a:lnTo>
                    <a:pt x="136" y="162"/>
                  </a:lnTo>
                  <a:lnTo>
                    <a:pt x="132" y="162"/>
                  </a:lnTo>
                  <a:lnTo>
                    <a:pt x="124" y="162"/>
                  </a:lnTo>
                  <a:lnTo>
                    <a:pt x="122" y="162"/>
                  </a:lnTo>
                  <a:lnTo>
                    <a:pt x="116" y="162"/>
                  </a:lnTo>
                  <a:lnTo>
                    <a:pt x="114" y="162"/>
                  </a:lnTo>
                  <a:lnTo>
                    <a:pt x="112" y="162"/>
                  </a:lnTo>
                  <a:lnTo>
                    <a:pt x="110" y="162"/>
                  </a:lnTo>
                  <a:lnTo>
                    <a:pt x="108" y="162"/>
                  </a:lnTo>
                  <a:lnTo>
                    <a:pt x="106" y="162"/>
                  </a:lnTo>
                  <a:lnTo>
                    <a:pt x="102" y="162"/>
                  </a:lnTo>
                  <a:lnTo>
                    <a:pt x="100" y="162"/>
                  </a:lnTo>
                  <a:lnTo>
                    <a:pt x="98" y="162"/>
                  </a:lnTo>
                  <a:lnTo>
                    <a:pt x="96" y="162"/>
                  </a:lnTo>
                  <a:lnTo>
                    <a:pt x="92" y="162"/>
                  </a:lnTo>
                  <a:lnTo>
                    <a:pt x="90" y="162"/>
                  </a:lnTo>
                  <a:lnTo>
                    <a:pt x="88" y="162"/>
                  </a:lnTo>
                  <a:lnTo>
                    <a:pt x="86" y="162"/>
                  </a:lnTo>
                  <a:lnTo>
                    <a:pt x="86" y="162"/>
                  </a:lnTo>
                  <a:lnTo>
                    <a:pt x="84" y="162"/>
                  </a:lnTo>
                  <a:lnTo>
                    <a:pt x="80" y="162"/>
                  </a:lnTo>
                  <a:lnTo>
                    <a:pt x="78" y="162"/>
                  </a:lnTo>
                  <a:lnTo>
                    <a:pt x="76" y="162"/>
                  </a:lnTo>
                  <a:lnTo>
                    <a:pt x="72" y="162"/>
                  </a:lnTo>
                  <a:lnTo>
                    <a:pt x="68" y="162"/>
                  </a:lnTo>
                  <a:lnTo>
                    <a:pt x="64" y="162"/>
                  </a:lnTo>
                  <a:lnTo>
                    <a:pt x="62" y="162"/>
                  </a:lnTo>
                  <a:lnTo>
                    <a:pt x="60" y="162"/>
                  </a:lnTo>
                  <a:lnTo>
                    <a:pt x="58" y="162"/>
                  </a:lnTo>
                  <a:lnTo>
                    <a:pt x="56" y="162"/>
                  </a:lnTo>
                  <a:lnTo>
                    <a:pt x="54" y="162"/>
                  </a:lnTo>
                  <a:lnTo>
                    <a:pt x="52" y="162"/>
                  </a:lnTo>
                  <a:lnTo>
                    <a:pt x="50" y="162"/>
                  </a:lnTo>
                  <a:lnTo>
                    <a:pt x="48" y="162"/>
                  </a:lnTo>
                  <a:lnTo>
                    <a:pt x="44" y="162"/>
                  </a:lnTo>
                  <a:lnTo>
                    <a:pt x="40" y="162"/>
                  </a:lnTo>
                  <a:lnTo>
                    <a:pt x="38" y="162"/>
                  </a:lnTo>
                  <a:lnTo>
                    <a:pt x="38" y="162"/>
                  </a:lnTo>
                  <a:lnTo>
                    <a:pt x="36" y="162"/>
                  </a:lnTo>
                  <a:lnTo>
                    <a:pt x="34" y="162"/>
                  </a:lnTo>
                  <a:lnTo>
                    <a:pt x="32" y="162"/>
                  </a:lnTo>
                  <a:lnTo>
                    <a:pt x="30" y="162"/>
                  </a:lnTo>
                  <a:lnTo>
                    <a:pt x="28" y="162"/>
                  </a:lnTo>
                  <a:lnTo>
                    <a:pt x="26" y="162"/>
                  </a:lnTo>
                  <a:lnTo>
                    <a:pt x="24" y="162"/>
                  </a:lnTo>
                  <a:lnTo>
                    <a:pt x="22" y="162"/>
                  </a:lnTo>
                  <a:lnTo>
                    <a:pt x="16" y="162"/>
                  </a:lnTo>
                  <a:lnTo>
                    <a:pt x="10" y="162"/>
                  </a:lnTo>
                  <a:lnTo>
                    <a:pt x="4" y="162"/>
                  </a:lnTo>
                  <a:lnTo>
                    <a:pt x="2" y="162"/>
                  </a:lnTo>
                  <a:lnTo>
                    <a:pt x="2" y="160"/>
                  </a:lnTo>
                  <a:lnTo>
                    <a:pt x="2" y="158"/>
                  </a:lnTo>
                  <a:lnTo>
                    <a:pt x="2" y="156"/>
                  </a:lnTo>
                  <a:lnTo>
                    <a:pt x="2" y="152"/>
                  </a:lnTo>
                  <a:lnTo>
                    <a:pt x="2" y="148"/>
                  </a:lnTo>
                  <a:lnTo>
                    <a:pt x="0" y="146"/>
                  </a:lnTo>
                  <a:lnTo>
                    <a:pt x="0" y="144"/>
                  </a:lnTo>
                  <a:lnTo>
                    <a:pt x="0" y="140"/>
                  </a:lnTo>
                  <a:lnTo>
                    <a:pt x="0" y="138"/>
                  </a:lnTo>
                  <a:lnTo>
                    <a:pt x="0" y="136"/>
                  </a:lnTo>
                  <a:lnTo>
                    <a:pt x="0" y="132"/>
                  </a:lnTo>
                  <a:lnTo>
                    <a:pt x="0" y="128"/>
                  </a:lnTo>
                  <a:lnTo>
                    <a:pt x="0" y="126"/>
                  </a:lnTo>
                  <a:lnTo>
                    <a:pt x="0" y="124"/>
                  </a:lnTo>
                  <a:lnTo>
                    <a:pt x="0" y="122"/>
                  </a:lnTo>
                  <a:lnTo>
                    <a:pt x="0" y="120"/>
                  </a:lnTo>
                  <a:lnTo>
                    <a:pt x="0" y="116"/>
                  </a:lnTo>
                  <a:lnTo>
                    <a:pt x="0" y="114"/>
                  </a:lnTo>
                  <a:lnTo>
                    <a:pt x="0" y="112"/>
                  </a:lnTo>
                  <a:lnTo>
                    <a:pt x="0" y="110"/>
                  </a:lnTo>
                  <a:lnTo>
                    <a:pt x="0" y="110"/>
                  </a:lnTo>
                  <a:lnTo>
                    <a:pt x="0" y="106"/>
                  </a:lnTo>
                  <a:lnTo>
                    <a:pt x="0" y="104"/>
                  </a:lnTo>
                  <a:lnTo>
                    <a:pt x="0" y="102"/>
                  </a:lnTo>
                  <a:lnTo>
                    <a:pt x="0" y="96"/>
                  </a:lnTo>
                  <a:lnTo>
                    <a:pt x="0" y="94"/>
                  </a:lnTo>
                  <a:lnTo>
                    <a:pt x="0" y="92"/>
                  </a:lnTo>
                  <a:lnTo>
                    <a:pt x="0" y="90"/>
                  </a:lnTo>
                  <a:lnTo>
                    <a:pt x="0" y="86"/>
                  </a:lnTo>
                  <a:lnTo>
                    <a:pt x="0" y="82"/>
                  </a:lnTo>
                  <a:lnTo>
                    <a:pt x="0" y="78"/>
                  </a:lnTo>
                  <a:lnTo>
                    <a:pt x="0" y="76"/>
                  </a:lnTo>
                  <a:lnTo>
                    <a:pt x="0" y="74"/>
                  </a:lnTo>
                  <a:lnTo>
                    <a:pt x="0" y="70"/>
                  </a:lnTo>
                  <a:lnTo>
                    <a:pt x="0" y="64"/>
                  </a:lnTo>
                  <a:lnTo>
                    <a:pt x="0" y="62"/>
                  </a:lnTo>
                  <a:lnTo>
                    <a:pt x="0" y="62"/>
                  </a:lnTo>
                  <a:lnTo>
                    <a:pt x="0" y="56"/>
                  </a:lnTo>
                  <a:lnTo>
                    <a:pt x="0" y="54"/>
                  </a:lnTo>
                  <a:lnTo>
                    <a:pt x="0" y="50"/>
                  </a:lnTo>
                  <a:lnTo>
                    <a:pt x="0" y="48"/>
                  </a:lnTo>
                  <a:lnTo>
                    <a:pt x="0" y="44"/>
                  </a:lnTo>
                  <a:lnTo>
                    <a:pt x="0" y="38"/>
                  </a:lnTo>
                  <a:lnTo>
                    <a:pt x="0" y="34"/>
                  </a:lnTo>
                  <a:lnTo>
                    <a:pt x="0" y="32"/>
                  </a:lnTo>
                  <a:lnTo>
                    <a:pt x="0" y="28"/>
                  </a:lnTo>
                  <a:lnTo>
                    <a:pt x="0" y="24"/>
                  </a:lnTo>
                  <a:lnTo>
                    <a:pt x="0" y="22"/>
                  </a:lnTo>
                  <a:lnTo>
                    <a:pt x="0" y="20"/>
                  </a:lnTo>
                  <a:lnTo>
                    <a:pt x="0" y="16"/>
                  </a:lnTo>
                  <a:lnTo>
                    <a:pt x="0" y="14"/>
                  </a:lnTo>
                  <a:lnTo>
                    <a:pt x="0" y="12"/>
                  </a:lnTo>
                  <a:lnTo>
                    <a:pt x="0" y="6"/>
                  </a:lnTo>
                  <a:lnTo>
                    <a:pt x="0" y="2"/>
                  </a:lnTo>
                  <a:lnTo>
                    <a:pt x="0" y="0"/>
                  </a:lnTo>
                  <a:lnTo>
                    <a:pt x="2" y="0"/>
                  </a:lnTo>
                  <a:lnTo>
                    <a:pt x="8" y="0"/>
                  </a:lnTo>
                  <a:lnTo>
                    <a:pt x="12" y="0"/>
                  </a:lnTo>
                  <a:lnTo>
                    <a:pt x="14" y="0"/>
                  </a:lnTo>
                  <a:lnTo>
                    <a:pt x="20" y="0"/>
                  </a:lnTo>
                  <a:lnTo>
                    <a:pt x="22" y="0"/>
                  </a:lnTo>
                  <a:lnTo>
                    <a:pt x="24" y="0"/>
                  </a:lnTo>
                  <a:lnTo>
                    <a:pt x="26" y="0"/>
                  </a:lnTo>
                  <a:lnTo>
                    <a:pt x="34" y="0"/>
                  </a:lnTo>
                  <a:lnTo>
                    <a:pt x="38" y="0"/>
                  </a:lnTo>
                  <a:lnTo>
                    <a:pt x="42" y="0"/>
                  </a:lnTo>
                  <a:lnTo>
                    <a:pt x="44" y="0"/>
                  </a:lnTo>
                  <a:lnTo>
                    <a:pt x="46" y="0"/>
                  </a:lnTo>
                  <a:lnTo>
                    <a:pt x="48" y="0"/>
                  </a:lnTo>
                  <a:lnTo>
                    <a:pt x="52" y="0"/>
                  </a:lnTo>
                  <a:lnTo>
                    <a:pt x="54" y="0"/>
                  </a:lnTo>
                  <a:lnTo>
                    <a:pt x="56" y="0"/>
                  </a:lnTo>
                  <a:lnTo>
                    <a:pt x="62" y="0"/>
                  </a:lnTo>
                  <a:lnTo>
                    <a:pt x="66" y="0"/>
                  </a:lnTo>
                  <a:lnTo>
                    <a:pt x="68" y="0"/>
                  </a:lnTo>
                  <a:lnTo>
                    <a:pt x="70" y="0"/>
                  </a:lnTo>
                  <a:lnTo>
                    <a:pt x="72" y="0"/>
                  </a:lnTo>
                  <a:lnTo>
                    <a:pt x="74" y="0"/>
                  </a:lnTo>
                  <a:lnTo>
                    <a:pt x="80" y="0"/>
                  </a:lnTo>
                  <a:lnTo>
                    <a:pt x="86" y="0"/>
                  </a:lnTo>
                  <a:lnTo>
                    <a:pt x="86" y="0"/>
                  </a:lnTo>
                  <a:lnTo>
                    <a:pt x="92" y="0"/>
                  </a:lnTo>
                  <a:lnTo>
                    <a:pt x="100" y="0"/>
                  </a:lnTo>
                  <a:lnTo>
                    <a:pt x="102" y="0"/>
                  </a:lnTo>
                  <a:lnTo>
                    <a:pt x="104" y="0"/>
                  </a:lnTo>
                  <a:lnTo>
                    <a:pt x="110" y="0"/>
                  </a:lnTo>
                  <a:lnTo>
                    <a:pt x="112" y="0"/>
                  </a:lnTo>
                  <a:lnTo>
                    <a:pt x="114" y="0"/>
                  </a:lnTo>
                  <a:lnTo>
                    <a:pt x="116" y="0"/>
                  </a:lnTo>
                  <a:lnTo>
                    <a:pt x="118" y="0"/>
                  </a:lnTo>
                  <a:lnTo>
                    <a:pt x="120" y="0"/>
                  </a:lnTo>
                  <a:lnTo>
                    <a:pt x="124" y="0"/>
                  </a:lnTo>
                  <a:lnTo>
                    <a:pt x="126" y="0"/>
                  </a:lnTo>
                  <a:lnTo>
                    <a:pt x="128" y="0"/>
                  </a:lnTo>
                  <a:lnTo>
                    <a:pt x="130" y="0"/>
                  </a:lnTo>
                  <a:lnTo>
                    <a:pt x="132" y="0"/>
                  </a:lnTo>
                  <a:lnTo>
                    <a:pt x="134" y="0"/>
                  </a:lnTo>
                  <a:lnTo>
                    <a:pt x="134" y="0"/>
                  </a:lnTo>
                  <a:lnTo>
                    <a:pt x="136" y="0"/>
                  </a:lnTo>
                  <a:lnTo>
                    <a:pt x="138" y="0"/>
                  </a:lnTo>
                  <a:lnTo>
                    <a:pt x="140" y="0"/>
                  </a:lnTo>
                  <a:lnTo>
                    <a:pt x="146" y="0"/>
                  </a:lnTo>
                  <a:lnTo>
                    <a:pt x="150" y="0"/>
                  </a:lnTo>
                  <a:lnTo>
                    <a:pt x="156" y="0"/>
                  </a:lnTo>
                  <a:lnTo>
                    <a:pt x="162" y="0"/>
                  </a:lnTo>
                  <a:lnTo>
                    <a:pt x="164" y="0"/>
                  </a:lnTo>
                  <a:lnTo>
                    <a:pt x="164" y="2"/>
                  </a:lnTo>
                  <a:lnTo>
                    <a:pt x="164" y="4"/>
                  </a:lnTo>
                  <a:lnTo>
                    <a:pt x="164" y="6"/>
                  </a:lnTo>
                  <a:lnTo>
                    <a:pt x="164" y="8"/>
                  </a:lnTo>
                  <a:lnTo>
                    <a:pt x="164" y="10"/>
                  </a:lnTo>
                  <a:lnTo>
                    <a:pt x="164" y="14"/>
                  </a:lnTo>
                  <a:lnTo>
                    <a:pt x="164" y="14"/>
                  </a:lnTo>
                  <a:lnTo>
                    <a:pt x="164" y="16"/>
                  </a:lnTo>
                  <a:lnTo>
                    <a:pt x="164" y="18"/>
                  </a:lnTo>
                  <a:lnTo>
                    <a:pt x="164" y="26"/>
                  </a:lnTo>
                  <a:lnTo>
                    <a:pt x="164" y="32"/>
                  </a:lnTo>
                  <a:lnTo>
                    <a:pt x="164" y="34"/>
                  </a:lnTo>
                  <a:lnTo>
                    <a:pt x="164" y="38"/>
                  </a:lnTo>
                  <a:lnTo>
                    <a:pt x="164" y="40"/>
                  </a:lnTo>
                  <a:lnTo>
                    <a:pt x="164" y="42"/>
                  </a:lnTo>
                  <a:lnTo>
                    <a:pt x="164" y="46"/>
                  </a:lnTo>
                  <a:lnTo>
                    <a:pt x="164" y="48"/>
                  </a:lnTo>
                  <a:lnTo>
                    <a:pt x="164" y="50"/>
                  </a:lnTo>
                  <a:lnTo>
                    <a:pt x="164" y="54"/>
                  </a:lnTo>
                  <a:lnTo>
                    <a:pt x="164" y="58"/>
                  </a:lnTo>
                  <a:lnTo>
                    <a:pt x="164" y="60"/>
                  </a:lnTo>
                  <a:lnTo>
                    <a:pt x="164" y="62"/>
                  </a:lnTo>
                  <a:lnTo>
                    <a:pt x="164" y="62"/>
                  </a:lnTo>
                  <a:lnTo>
                    <a:pt x="164" y="64"/>
                  </a:lnTo>
                  <a:lnTo>
                    <a:pt x="164" y="66"/>
                  </a:lnTo>
                  <a:lnTo>
                    <a:pt x="164" y="68"/>
                  </a:lnTo>
                  <a:lnTo>
                    <a:pt x="164" y="70"/>
                  </a:lnTo>
                  <a:lnTo>
                    <a:pt x="164" y="74"/>
                  </a:lnTo>
                  <a:lnTo>
                    <a:pt x="164" y="76"/>
                  </a:lnTo>
                  <a:lnTo>
                    <a:pt x="164" y="78"/>
                  </a:lnTo>
                  <a:lnTo>
                    <a:pt x="164" y="80"/>
                  </a:lnTo>
                  <a:lnTo>
                    <a:pt x="164" y="82"/>
                  </a:lnTo>
                  <a:lnTo>
                    <a:pt x="164" y="84"/>
                  </a:lnTo>
                  <a:lnTo>
                    <a:pt x="164" y="86"/>
                  </a:lnTo>
                  <a:lnTo>
                    <a:pt x="164" y="90"/>
                  </a:lnTo>
                  <a:lnTo>
                    <a:pt x="164" y="92"/>
                  </a:lnTo>
                  <a:lnTo>
                    <a:pt x="164" y="94"/>
                  </a:lnTo>
                  <a:lnTo>
                    <a:pt x="164" y="96"/>
                  </a:lnTo>
                  <a:lnTo>
                    <a:pt x="164" y="98"/>
                  </a:lnTo>
                  <a:lnTo>
                    <a:pt x="164" y="104"/>
                  </a:lnTo>
                  <a:lnTo>
                    <a:pt x="164" y="110"/>
                  </a:lnTo>
                  <a:lnTo>
                    <a:pt x="164" y="110"/>
                  </a:lnTo>
                  <a:lnTo>
                    <a:pt x="164" y="114"/>
                  </a:lnTo>
                  <a:lnTo>
                    <a:pt x="164" y="116"/>
                  </a:lnTo>
                  <a:lnTo>
                    <a:pt x="164" y="118"/>
                  </a:lnTo>
                  <a:lnTo>
                    <a:pt x="164" y="120"/>
                  </a:lnTo>
                  <a:lnTo>
                    <a:pt x="164" y="122"/>
                  </a:lnTo>
                  <a:lnTo>
                    <a:pt x="164" y="124"/>
                  </a:lnTo>
                  <a:lnTo>
                    <a:pt x="164" y="126"/>
                  </a:lnTo>
                  <a:lnTo>
                    <a:pt x="164" y="128"/>
                  </a:lnTo>
                  <a:lnTo>
                    <a:pt x="164" y="130"/>
                  </a:lnTo>
                  <a:lnTo>
                    <a:pt x="164" y="132"/>
                  </a:lnTo>
                  <a:lnTo>
                    <a:pt x="164" y="134"/>
                  </a:lnTo>
                  <a:lnTo>
                    <a:pt x="164" y="138"/>
                  </a:lnTo>
                  <a:lnTo>
                    <a:pt x="164" y="140"/>
                  </a:lnTo>
                  <a:lnTo>
                    <a:pt x="164" y="142"/>
                  </a:lnTo>
                  <a:lnTo>
                    <a:pt x="164" y="144"/>
                  </a:lnTo>
                  <a:lnTo>
                    <a:pt x="164" y="146"/>
                  </a:lnTo>
                  <a:lnTo>
                    <a:pt x="164" y="148"/>
                  </a:lnTo>
                  <a:lnTo>
                    <a:pt x="164" y="150"/>
                  </a:lnTo>
                  <a:lnTo>
                    <a:pt x="164" y="152"/>
                  </a:lnTo>
                  <a:lnTo>
                    <a:pt x="164" y="154"/>
                  </a:lnTo>
                  <a:lnTo>
                    <a:pt x="164" y="158"/>
                  </a:lnTo>
                  <a:lnTo>
                    <a:pt x="164" y="158"/>
                  </a:lnTo>
                  <a:lnTo>
                    <a:pt x="164" y="162"/>
                  </a:lnTo>
                  <a:lnTo>
                    <a:pt x="164" y="16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3" name="Freeform 57"/>
            <p:cNvSpPr>
              <a:spLocks/>
            </p:cNvSpPr>
            <p:nvPr/>
          </p:nvSpPr>
          <p:spPr bwMode="auto">
            <a:xfrm>
              <a:off x="7086600" y="1925638"/>
              <a:ext cx="260350" cy="263525"/>
            </a:xfrm>
            <a:custGeom>
              <a:avLst/>
              <a:gdLst>
                <a:gd name="T0" fmla="*/ 20 w 164"/>
                <a:gd name="T1" fmla="*/ 0 h 166"/>
                <a:gd name="T2" fmla="*/ 32 w 164"/>
                <a:gd name="T3" fmla="*/ 0 h 166"/>
                <a:gd name="T4" fmla="*/ 42 w 164"/>
                <a:gd name="T5" fmla="*/ 0 h 166"/>
                <a:gd name="T6" fmla="*/ 52 w 164"/>
                <a:gd name="T7" fmla="*/ 0 h 166"/>
                <a:gd name="T8" fmla="*/ 62 w 164"/>
                <a:gd name="T9" fmla="*/ 0 h 166"/>
                <a:gd name="T10" fmla="*/ 70 w 164"/>
                <a:gd name="T11" fmla="*/ 0 h 166"/>
                <a:gd name="T12" fmla="*/ 80 w 164"/>
                <a:gd name="T13" fmla="*/ 0 h 166"/>
                <a:gd name="T14" fmla="*/ 90 w 164"/>
                <a:gd name="T15" fmla="*/ 0 h 166"/>
                <a:gd name="T16" fmla="*/ 100 w 164"/>
                <a:gd name="T17" fmla="*/ 0 h 166"/>
                <a:gd name="T18" fmla="*/ 110 w 164"/>
                <a:gd name="T19" fmla="*/ 0 h 166"/>
                <a:gd name="T20" fmla="*/ 118 w 164"/>
                <a:gd name="T21" fmla="*/ 0 h 166"/>
                <a:gd name="T22" fmla="*/ 126 w 164"/>
                <a:gd name="T23" fmla="*/ 2 h 166"/>
                <a:gd name="T24" fmla="*/ 136 w 164"/>
                <a:gd name="T25" fmla="*/ 2 h 166"/>
                <a:gd name="T26" fmla="*/ 146 w 164"/>
                <a:gd name="T27" fmla="*/ 2 h 166"/>
                <a:gd name="T28" fmla="*/ 158 w 164"/>
                <a:gd name="T29" fmla="*/ 2 h 166"/>
                <a:gd name="T30" fmla="*/ 164 w 164"/>
                <a:gd name="T31" fmla="*/ 4 h 166"/>
                <a:gd name="T32" fmla="*/ 164 w 164"/>
                <a:gd name="T33" fmla="*/ 14 h 166"/>
                <a:gd name="T34" fmla="*/ 162 w 164"/>
                <a:gd name="T35" fmla="*/ 24 h 166"/>
                <a:gd name="T36" fmla="*/ 162 w 164"/>
                <a:gd name="T37" fmla="*/ 32 h 166"/>
                <a:gd name="T38" fmla="*/ 162 w 164"/>
                <a:gd name="T39" fmla="*/ 42 h 166"/>
                <a:gd name="T40" fmla="*/ 162 w 164"/>
                <a:gd name="T41" fmla="*/ 58 h 166"/>
                <a:gd name="T42" fmla="*/ 162 w 164"/>
                <a:gd name="T43" fmla="*/ 72 h 166"/>
                <a:gd name="T44" fmla="*/ 162 w 164"/>
                <a:gd name="T45" fmla="*/ 90 h 166"/>
                <a:gd name="T46" fmla="*/ 162 w 164"/>
                <a:gd name="T47" fmla="*/ 110 h 166"/>
                <a:gd name="T48" fmla="*/ 162 w 164"/>
                <a:gd name="T49" fmla="*/ 120 h 166"/>
                <a:gd name="T50" fmla="*/ 162 w 164"/>
                <a:gd name="T51" fmla="*/ 134 h 166"/>
                <a:gd name="T52" fmla="*/ 162 w 164"/>
                <a:gd name="T53" fmla="*/ 148 h 166"/>
                <a:gd name="T54" fmla="*/ 162 w 164"/>
                <a:gd name="T55" fmla="*/ 158 h 166"/>
                <a:gd name="T56" fmla="*/ 158 w 164"/>
                <a:gd name="T57" fmla="*/ 166 h 166"/>
                <a:gd name="T58" fmla="*/ 146 w 164"/>
                <a:gd name="T59" fmla="*/ 166 h 166"/>
                <a:gd name="T60" fmla="*/ 136 w 164"/>
                <a:gd name="T61" fmla="*/ 166 h 166"/>
                <a:gd name="T62" fmla="*/ 124 w 164"/>
                <a:gd name="T63" fmla="*/ 166 h 166"/>
                <a:gd name="T64" fmla="*/ 110 w 164"/>
                <a:gd name="T65" fmla="*/ 166 h 166"/>
                <a:gd name="T66" fmla="*/ 92 w 164"/>
                <a:gd name="T67" fmla="*/ 166 h 166"/>
                <a:gd name="T68" fmla="*/ 80 w 164"/>
                <a:gd name="T69" fmla="*/ 166 h 166"/>
                <a:gd name="T70" fmla="*/ 70 w 164"/>
                <a:gd name="T71" fmla="*/ 166 h 166"/>
                <a:gd name="T72" fmla="*/ 60 w 164"/>
                <a:gd name="T73" fmla="*/ 166 h 166"/>
                <a:gd name="T74" fmla="*/ 48 w 164"/>
                <a:gd name="T75" fmla="*/ 166 h 166"/>
                <a:gd name="T76" fmla="*/ 38 w 164"/>
                <a:gd name="T77" fmla="*/ 166 h 166"/>
                <a:gd name="T78" fmla="*/ 28 w 164"/>
                <a:gd name="T79" fmla="*/ 166 h 166"/>
                <a:gd name="T80" fmla="*/ 18 w 164"/>
                <a:gd name="T81" fmla="*/ 166 h 166"/>
                <a:gd name="T82" fmla="*/ 8 w 164"/>
                <a:gd name="T83" fmla="*/ 166 h 166"/>
                <a:gd name="T84" fmla="*/ 0 w 164"/>
                <a:gd name="T85" fmla="*/ 160 h 166"/>
                <a:gd name="T86" fmla="*/ 0 w 164"/>
                <a:gd name="T87" fmla="*/ 150 h 166"/>
                <a:gd name="T88" fmla="*/ 0 w 164"/>
                <a:gd name="T89" fmla="*/ 136 h 166"/>
                <a:gd name="T90" fmla="*/ 0 w 164"/>
                <a:gd name="T91" fmla="*/ 126 h 166"/>
                <a:gd name="T92" fmla="*/ 0 w 164"/>
                <a:gd name="T93" fmla="*/ 118 h 166"/>
                <a:gd name="T94" fmla="*/ 0 w 164"/>
                <a:gd name="T95" fmla="*/ 106 h 166"/>
                <a:gd name="T96" fmla="*/ 0 w 164"/>
                <a:gd name="T97" fmla="*/ 96 h 166"/>
                <a:gd name="T98" fmla="*/ 0 w 164"/>
                <a:gd name="T99" fmla="*/ 86 h 166"/>
                <a:gd name="T100" fmla="*/ 0 w 164"/>
                <a:gd name="T101" fmla="*/ 76 h 166"/>
                <a:gd name="T102" fmla="*/ 2 w 164"/>
                <a:gd name="T103" fmla="*/ 66 h 166"/>
                <a:gd name="T104" fmla="*/ 2 w 164"/>
                <a:gd name="T105" fmla="*/ 56 h 166"/>
                <a:gd name="T106" fmla="*/ 2 w 164"/>
                <a:gd name="T107" fmla="*/ 38 h 166"/>
                <a:gd name="T108" fmla="*/ 2 w 164"/>
                <a:gd name="T109" fmla="*/ 24 h 166"/>
                <a:gd name="T110" fmla="*/ 2 w 164"/>
                <a:gd name="T111" fmla="*/ 14 h 166"/>
                <a:gd name="T112" fmla="*/ 2 w 164"/>
                <a:gd name="T113" fmla="*/ 0 h 166"/>
                <a:gd name="T114" fmla="*/ 12 w 164"/>
                <a:gd name="T11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4" h="166">
                  <a:moveTo>
                    <a:pt x="14" y="0"/>
                  </a:moveTo>
                  <a:lnTo>
                    <a:pt x="14" y="0"/>
                  </a:lnTo>
                  <a:lnTo>
                    <a:pt x="16" y="0"/>
                  </a:lnTo>
                  <a:lnTo>
                    <a:pt x="18" y="0"/>
                  </a:lnTo>
                  <a:lnTo>
                    <a:pt x="20" y="0"/>
                  </a:lnTo>
                  <a:lnTo>
                    <a:pt x="22" y="0"/>
                  </a:lnTo>
                  <a:lnTo>
                    <a:pt x="24" y="0"/>
                  </a:lnTo>
                  <a:lnTo>
                    <a:pt x="28" y="0"/>
                  </a:lnTo>
                  <a:lnTo>
                    <a:pt x="30" y="0"/>
                  </a:lnTo>
                  <a:lnTo>
                    <a:pt x="32" y="0"/>
                  </a:lnTo>
                  <a:lnTo>
                    <a:pt x="34" y="0"/>
                  </a:lnTo>
                  <a:lnTo>
                    <a:pt x="36" y="0"/>
                  </a:lnTo>
                  <a:lnTo>
                    <a:pt x="38" y="0"/>
                  </a:lnTo>
                  <a:lnTo>
                    <a:pt x="40" y="0"/>
                  </a:lnTo>
                  <a:lnTo>
                    <a:pt x="42" y="0"/>
                  </a:lnTo>
                  <a:lnTo>
                    <a:pt x="44" y="0"/>
                  </a:lnTo>
                  <a:lnTo>
                    <a:pt x="46" y="0"/>
                  </a:lnTo>
                  <a:lnTo>
                    <a:pt x="48" y="0"/>
                  </a:lnTo>
                  <a:lnTo>
                    <a:pt x="50" y="0"/>
                  </a:lnTo>
                  <a:lnTo>
                    <a:pt x="52" y="0"/>
                  </a:lnTo>
                  <a:lnTo>
                    <a:pt x="54" y="0"/>
                  </a:lnTo>
                  <a:lnTo>
                    <a:pt x="56" y="0"/>
                  </a:lnTo>
                  <a:lnTo>
                    <a:pt x="58" y="0"/>
                  </a:lnTo>
                  <a:lnTo>
                    <a:pt x="60" y="0"/>
                  </a:lnTo>
                  <a:lnTo>
                    <a:pt x="62" y="0"/>
                  </a:lnTo>
                  <a:lnTo>
                    <a:pt x="62" y="0"/>
                  </a:lnTo>
                  <a:lnTo>
                    <a:pt x="64" y="0"/>
                  </a:lnTo>
                  <a:lnTo>
                    <a:pt x="66" y="0"/>
                  </a:lnTo>
                  <a:lnTo>
                    <a:pt x="68" y="0"/>
                  </a:lnTo>
                  <a:lnTo>
                    <a:pt x="70" y="0"/>
                  </a:lnTo>
                  <a:lnTo>
                    <a:pt x="72" y="0"/>
                  </a:lnTo>
                  <a:lnTo>
                    <a:pt x="74" y="0"/>
                  </a:lnTo>
                  <a:lnTo>
                    <a:pt x="76" y="0"/>
                  </a:lnTo>
                  <a:lnTo>
                    <a:pt x="78" y="0"/>
                  </a:lnTo>
                  <a:lnTo>
                    <a:pt x="80" y="0"/>
                  </a:lnTo>
                  <a:lnTo>
                    <a:pt x="82" y="0"/>
                  </a:lnTo>
                  <a:lnTo>
                    <a:pt x="84" y="0"/>
                  </a:lnTo>
                  <a:lnTo>
                    <a:pt x="86" y="0"/>
                  </a:lnTo>
                  <a:lnTo>
                    <a:pt x="88" y="0"/>
                  </a:lnTo>
                  <a:lnTo>
                    <a:pt x="90" y="0"/>
                  </a:lnTo>
                  <a:lnTo>
                    <a:pt x="92" y="0"/>
                  </a:lnTo>
                  <a:lnTo>
                    <a:pt x="94" y="0"/>
                  </a:lnTo>
                  <a:lnTo>
                    <a:pt x="96" y="0"/>
                  </a:lnTo>
                  <a:lnTo>
                    <a:pt x="98" y="0"/>
                  </a:lnTo>
                  <a:lnTo>
                    <a:pt x="100" y="0"/>
                  </a:lnTo>
                  <a:lnTo>
                    <a:pt x="102" y="0"/>
                  </a:lnTo>
                  <a:lnTo>
                    <a:pt x="104" y="0"/>
                  </a:lnTo>
                  <a:lnTo>
                    <a:pt x="106" y="0"/>
                  </a:lnTo>
                  <a:lnTo>
                    <a:pt x="108" y="0"/>
                  </a:lnTo>
                  <a:lnTo>
                    <a:pt x="110" y="0"/>
                  </a:lnTo>
                  <a:lnTo>
                    <a:pt x="110" y="0"/>
                  </a:lnTo>
                  <a:lnTo>
                    <a:pt x="112" y="0"/>
                  </a:lnTo>
                  <a:lnTo>
                    <a:pt x="114" y="0"/>
                  </a:lnTo>
                  <a:lnTo>
                    <a:pt x="116" y="0"/>
                  </a:lnTo>
                  <a:lnTo>
                    <a:pt x="118" y="0"/>
                  </a:lnTo>
                  <a:lnTo>
                    <a:pt x="120" y="0"/>
                  </a:lnTo>
                  <a:lnTo>
                    <a:pt x="122" y="0"/>
                  </a:lnTo>
                  <a:lnTo>
                    <a:pt x="122" y="2"/>
                  </a:lnTo>
                  <a:lnTo>
                    <a:pt x="124" y="2"/>
                  </a:lnTo>
                  <a:lnTo>
                    <a:pt x="126" y="2"/>
                  </a:lnTo>
                  <a:lnTo>
                    <a:pt x="128" y="2"/>
                  </a:lnTo>
                  <a:lnTo>
                    <a:pt x="130" y="2"/>
                  </a:lnTo>
                  <a:lnTo>
                    <a:pt x="132" y="2"/>
                  </a:lnTo>
                  <a:lnTo>
                    <a:pt x="134" y="2"/>
                  </a:lnTo>
                  <a:lnTo>
                    <a:pt x="136" y="2"/>
                  </a:lnTo>
                  <a:lnTo>
                    <a:pt x="138" y="2"/>
                  </a:lnTo>
                  <a:lnTo>
                    <a:pt x="140" y="2"/>
                  </a:lnTo>
                  <a:lnTo>
                    <a:pt x="142" y="2"/>
                  </a:lnTo>
                  <a:lnTo>
                    <a:pt x="144" y="2"/>
                  </a:lnTo>
                  <a:lnTo>
                    <a:pt x="146" y="2"/>
                  </a:lnTo>
                  <a:lnTo>
                    <a:pt x="148" y="2"/>
                  </a:lnTo>
                  <a:lnTo>
                    <a:pt x="150" y="2"/>
                  </a:lnTo>
                  <a:lnTo>
                    <a:pt x="152" y="2"/>
                  </a:lnTo>
                  <a:lnTo>
                    <a:pt x="154" y="2"/>
                  </a:lnTo>
                  <a:lnTo>
                    <a:pt x="158" y="2"/>
                  </a:lnTo>
                  <a:lnTo>
                    <a:pt x="158" y="2"/>
                  </a:lnTo>
                  <a:lnTo>
                    <a:pt x="160" y="2"/>
                  </a:lnTo>
                  <a:lnTo>
                    <a:pt x="162" y="2"/>
                  </a:lnTo>
                  <a:lnTo>
                    <a:pt x="164" y="2"/>
                  </a:lnTo>
                  <a:lnTo>
                    <a:pt x="164" y="4"/>
                  </a:lnTo>
                  <a:lnTo>
                    <a:pt x="164" y="6"/>
                  </a:lnTo>
                  <a:lnTo>
                    <a:pt x="164" y="8"/>
                  </a:lnTo>
                  <a:lnTo>
                    <a:pt x="164" y="10"/>
                  </a:lnTo>
                  <a:lnTo>
                    <a:pt x="164" y="12"/>
                  </a:lnTo>
                  <a:lnTo>
                    <a:pt x="164" y="14"/>
                  </a:lnTo>
                  <a:lnTo>
                    <a:pt x="164" y="16"/>
                  </a:lnTo>
                  <a:lnTo>
                    <a:pt x="164" y="18"/>
                  </a:lnTo>
                  <a:lnTo>
                    <a:pt x="164" y="20"/>
                  </a:lnTo>
                  <a:lnTo>
                    <a:pt x="164" y="22"/>
                  </a:lnTo>
                  <a:lnTo>
                    <a:pt x="162" y="24"/>
                  </a:lnTo>
                  <a:lnTo>
                    <a:pt x="162" y="24"/>
                  </a:lnTo>
                  <a:lnTo>
                    <a:pt x="162" y="26"/>
                  </a:lnTo>
                  <a:lnTo>
                    <a:pt x="162" y="28"/>
                  </a:lnTo>
                  <a:lnTo>
                    <a:pt x="162" y="30"/>
                  </a:lnTo>
                  <a:lnTo>
                    <a:pt x="162" y="32"/>
                  </a:lnTo>
                  <a:lnTo>
                    <a:pt x="162" y="34"/>
                  </a:lnTo>
                  <a:lnTo>
                    <a:pt x="162" y="36"/>
                  </a:lnTo>
                  <a:lnTo>
                    <a:pt x="162" y="38"/>
                  </a:lnTo>
                  <a:lnTo>
                    <a:pt x="162" y="40"/>
                  </a:lnTo>
                  <a:lnTo>
                    <a:pt x="162" y="42"/>
                  </a:lnTo>
                  <a:lnTo>
                    <a:pt x="162" y="44"/>
                  </a:lnTo>
                  <a:lnTo>
                    <a:pt x="162" y="46"/>
                  </a:lnTo>
                  <a:lnTo>
                    <a:pt x="162" y="50"/>
                  </a:lnTo>
                  <a:lnTo>
                    <a:pt x="162" y="52"/>
                  </a:lnTo>
                  <a:lnTo>
                    <a:pt x="162" y="58"/>
                  </a:lnTo>
                  <a:lnTo>
                    <a:pt x="162" y="62"/>
                  </a:lnTo>
                  <a:lnTo>
                    <a:pt x="162" y="66"/>
                  </a:lnTo>
                  <a:lnTo>
                    <a:pt x="162" y="70"/>
                  </a:lnTo>
                  <a:lnTo>
                    <a:pt x="162" y="72"/>
                  </a:lnTo>
                  <a:lnTo>
                    <a:pt x="162" y="72"/>
                  </a:lnTo>
                  <a:lnTo>
                    <a:pt x="162" y="74"/>
                  </a:lnTo>
                  <a:lnTo>
                    <a:pt x="162" y="78"/>
                  </a:lnTo>
                  <a:lnTo>
                    <a:pt x="162" y="86"/>
                  </a:lnTo>
                  <a:lnTo>
                    <a:pt x="162" y="88"/>
                  </a:lnTo>
                  <a:lnTo>
                    <a:pt x="162" y="90"/>
                  </a:lnTo>
                  <a:lnTo>
                    <a:pt x="162" y="92"/>
                  </a:lnTo>
                  <a:lnTo>
                    <a:pt x="162" y="96"/>
                  </a:lnTo>
                  <a:lnTo>
                    <a:pt x="162" y="104"/>
                  </a:lnTo>
                  <a:lnTo>
                    <a:pt x="162" y="108"/>
                  </a:lnTo>
                  <a:lnTo>
                    <a:pt x="162" y="110"/>
                  </a:lnTo>
                  <a:lnTo>
                    <a:pt x="162" y="112"/>
                  </a:lnTo>
                  <a:lnTo>
                    <a:pt x="162" y="114"/>
                  </a:lnTo>
                  <a:lnTo>
                    <a:pt x="162" y="116"/>
                  </a:lnTo>
                  <a:lnTo>
                    <a:pt x="162" y="118"/>
                  </a:lnTo>
                  <a:lnTo>
                    <a:pt x="162" y="120"/>
                  </a:lnTo>
                  <a:lnTo>
                    <a:pt x="162" y="120"/>
                  </a:lnTo>
                  <a:lnTo>
                    <a:pt x="162" y="122"/>
                  </a:lnTo>
                  <a:lnTo>
                    <a:pt x="162" y="128"/>
                  </a:lnTo>
                  <a:lnTo>
                    <a:pt x="162" y="132"/>
                  </a:lnTo>
                  <a:lnTo>
                    <a:pt x="162" y="134"/>
                  </a:lnTo>
                  <a:lnTo>
                    <a:pt x="162" y="140"/>
                  </a:lnTo>
                  <a:lnTo>
                    <a:pt x="162" y="142"/>
                  </a:lnTo>
                  <a:lnTo>
                    <a:pt x="162" y="144"/>
                  </a:lnTo>
                  <a:lnTo>
                    <a:pt x="162" y="146"/>
                  </a:lnTo>
                  <a:lnTo>
                    <a:pt x="162" y="148"/>
                  </a:lnTo>
                  <a:lnTo>
                    <a:pt x="162" y="150"/>
                  </a:lnTo>
                  <a:lnTo>
                    <a:pt x="162" y="152"/>
                  </a:lnTo>
                  <a:lnTo>
                    <a:pt x="162" y="154"/>
                  </a:lnTo>
                  <a:lnTo>
                    <a:pt x="162" y="156"/>
                  </a:lnTo>
                  <a:lnTo>
                    <a:pt x="162" y="158"/>
                  </a:lnTo>
                  <a:lnTo>
                    <a:pt x="162" y="160"/>
                  </a:lnTo>
                  <a:lnTo>
                    <a:pt x="162" y="162"/>
                  </a:lnTo>
                  <a:lnTo>
                    <a:pt x="162" y="166"/>
                  </a:lnTo>
                  <a:lnTo>
                    <a:pt x="158" y="166"/>
                  </a:lnTo>
                  <a:lnTo>
                    <a:pt x="158" y="166"/>
                  </a:lnTo>
                  <a:lnTo>
                    <a:pt x="156" y="166"/>
                  </a:lnTo>
                  <a:lnTo>
                    <a:pt x="154" y="166"/>
                  </a:lnTo>
                  <a:lnTo>
                    <a:pt x="150" y="166"/>
                  </a:lnTo>
                  <a:lnTo>
                    <a:pt x="148" y="166"/>
                  </a:lnTo>
                  <a:lnTo>
                    <a:pt x="146" y="166"/>
                  </a:lnTo>
                  <a:lnTo>
                    <a:pt x="144" y="166"/>
                  </a:lnTo>
                  <a:lnTo>
                    <a:pt x="142" y="166"/>
                  </a:lnTo>
                  <a:lnTo>
                    <a:pt x="140" y="166"/>
                  </a:lnTo>
                  <a:lnTo>
                    <a:pt x="138" y="166"/>
                  </a:lnTo>
                  <a:lnTo>
                    <a:pt x="136" y="166"/>
                  </a:lnTo>
                  <a:lnTo>
                    <a:pt x="134" y="166"/>
                  </a:lnTo>
                  <a:lnTo>
                    <a:pt x="132" y="166"/>
                  </a:lnTo>
                  <a:lnTo>
                    <a:pt x="130" y="166"/>
                  </a:lnTo>
                  <a:lnTo>
                    <a:pt x="128" y="166"/>
                  </a:lnTo>
                  <a:lnTo>
                    <a:pt x="124" y="166"/>
                  </a:lnTo>
                  <a:lnTo>
                    <a:pt x="122" y="166"/>
                  </a:lnTo>
                  <a:lnTo>
                    <a:pt x="118" y="166"/>
                  </a:lnTo>
                  <a:lnTo>
                    <a:pt x="116" y="166"/>
                  </a:lnTo>
                  <a:lnTo>
                    <a:pt x="114" y="166"/>
                  </a:lnTo>
                  <a:lnTo>
                    <a:pt x="110" y="166"/>
                  </a:lnTo>
                  <a:lnTo>
                    <a:pt x="110" y="166"/>
                  </a:lnTo>
                  <a:lnTo>
                    <a:pt x="104" y="166"/>
                  </a:lnTo>
                  <a:lnTo>
                    <a:pt x="100" y="166"/>
                  </a:lnTo>
                  <a:lnTo>
                    <a:pt x="96" y="166"/>
                  </a:lnTo>
                  <a:lnTo>
                    <a:pt x="92" y="166"/>
                  </a:lnTo>
                  <a:lnTo>
                    <a:pt x="90" y="166"/>
                  </a:lnTo>
                  <a:lnTo>
                    <a:pt x="88" y="166"/>
                  </a:lnTo>
                  <a:lnTo>
                    <a:pt x="84" y="166"/>
                  </a:lnTo>
                  <a:lnTo>
                    <a:pt x="82" y="166"/>
                  </a:lnTo>
                  <a:lnTo>
                    <a:pt x="80" y="166"/>
                  </a:lnTo>
                  <a:lnTo>
                    <a:pt x="78" y="166"/>
                  </a:lnTo>
                  <a:lnTo>
                    <a:pt x="76" y="166"/>
                  </a:lnTo>
                  <a:lnTo>
                    <a:pt x="74" y="166"/>
                  </a:lnTo>
                  <a:lnTo>
                    <a:pt x="72" y="166"/>
                  </a:lnTo>
                  <a:lnTo>
                    <a:pt x="70" y="166"/>
                  </a:lnTo>
                  <a:lnTo>
                    <a:pt x="68" y="166"/>
                  </a:lnTo>
                  <a:lnTo>
                    <a:pt x="66" y="166"/>
                  </a:lnTo>
                  <a:lnTo>
                    <a:pt x="62" y="166"/>
                  </a:lnTo>
                  <a:lnTo>
                    <a:pt x="62" y="166"/>
                  </a:lnTo>
                  <a:lnTo>
                    <a:pt x="60" y="166"/>
                  </a:lnTo>
                  <a:lnTo>
                    <a:pt x="58" y="166"/>
                  </a:lnTo>
                  <a:lnTo>
                    <a:pt x="56" y="166"/>
                  </a:lnTo>
                  <a:lnTo>
                    <a:pt x="52" y="166"/>
                  </a:lnTo>
                  <a:lnTo>
                    <a:pt x="50" y="166"/>
                  </a:lnTo>
                  <a:lnTo>
                    <a:pt x="48" y="166"/>
                  </a:lnTo>
                  <a:lnTo>
                    <a:pt x="46" y="166"/>
                  </a:lnTo>
                  <a:lnTo>
                    <a:pt x="44" y="166"/>
                  </a:lnTo>
                  <a:lnTo>
                    <a:pt x="42" y="166"/>
                  </a:lnTo>
                  <a:lnTo>
                    <a:pt x="40" y="166"/>
                  </a:lnTo>
                  <a:lnTo>
                    <a:pt x="38" y="166"/>
                  </a:lnTo>
                  <a:lnTo>
                    <a:pt x="36" y="166"/>
                  </a:lnTo>
                  <a:lnTo>
                    <a:pt x="34" y="166"/>
                  </a:lnTo>
                  <a:lnTo>
                    <a:pt x="32" y="166"/>
                  </a:lnTo>
                  <a:lnTo>
                    <a:pt x="30" y="166"/>
                  </a:lnTo>
                  <a:lnTo>
                    <a:pt x="28" y="166"/>
                  </a:lnTo>
                  <a:lnTo>
                    <a:pt x="26" y="166"/>
                  </a:lnTo>
                  <a:lnTo>
                    <a:pt x="24" y="166"/>
                  </a:lnTo>
                  <a:lnTo>
                    <a:pt x="22" y="166"/>
                  </a:lnTo>
                  <a:lnTo>
                    <a:pt x="20" y="166"/>
                  </a:lnTo>
                  <a:lnTo>
                    <a:pt x="18" y="166"/>
                  </a:lnTo>
                  <a:lnTo>
                    <a:pt x="16" y="166"/>
                  </a:lnTo>
                  <a:lnTo>
                    <a:pt x="14" y="166"/>
                  </a:lnTo>
                  <a:lnTo>
                    <a:pt x="12" y="166"/>
                  </a:lnTo>
                  <a:lnTo>
                    <a:pt x="10" y="166"/>
                  </a:lnTo>
                  <a:lnTo>
                    <a:pt x="8" y="166"/>
                  </a:lnTo>
                  <a:lnTo>
                    <a:pt x="6" y="166"/>
                  </a:lnTo>
                  <a:lnTo>
                    <a:pt x="2" y="166"/>
                  </a:lnTo>
                  <a:lnTo>
                    <a:pt x="0" y="166"/>
                  </a:lnTo>
                  <a:lnTo>
                    <a:pt x="0" y="162"/>
                  </a:lnTo>
                  <a:lnTo>
                    <a:pt x="0" y="160"/>
                  </a:lnTo>
                  <a:lnTo>
                    <a:pt x="0" y="158"/>
                  </a:lnTo>
                  <a:lnTo>
                    <a:pt x="0" y="156"/>
                  </a:lnTo>
                  <a:lnTo>
                    <a:pt x="0" y="154"/>
                  </a:lnTo>
                  <a:lnTo>
                    <a:pt x="0" y="152"/>
                  </a:lnTo>
                  <a:lnTo>
                    <a:pt x="0" y="150"/>
                  </a:lnTo>
                  <a:lnTo>
                    <a:pt x="0" y="146"/>
                  </a:lnTo>
                  <a:lnTo>
                    <a:pt x="0" y="144"/>
                  </a:lnTo>
                  <a:lnTo>
                    <a:pt x="0" y="140"/>
                  </a:lnTo>
                  <a:lnTo>
                    <a:pt x="0" y="138"/>
                  </a:lnTo>
                  <a:lnTo>
                    <a:pt x="0" y="136"/>
                  </a:lnTo>
                  <a:lnTo>
                    <a:pt x="0" y="134"/>
                  </a:lnTo>
                  <a:lnTo>
                    <a:pt x="0" y="132"/>
                  </a:lnTo>
                  <a:lnTo>
                    <a:pt x="0" y="130"/>
                  </a:lnTo>
                  <a:lnTo>
                    <a:pt x="0" y="128"/>
                  </a:lnTo>
                  <a:lnTo>
                    <a:pt x="0" y="126"/>
                  </a:lnTo>
                  <a:lnTo>
                    <a:pt x="0" y="124"/>
                  </a:lnTo>
                  <a:lnTo>
                    <a:pt x="0" y="122"/>
                  </a:lnTo>
                  <a:lnTo>
                    <a:pt x="0" y="120"/>
                  </a:lnTo>
                  <a:lnTo>
                    <a:pt x="0" y="120"/>
                  </a:lnTo>
                  <a:lnTo>
                    <a:pt x="0" y="118"/>
                  </a:lnTo>
                  <a:lnTo>
                    <a:pt x="0" y="114"/>
                  </a:lnTo>
                  <a:lnTo>
                    <a:pt x="0" y="112"/>
                  </a:lnTo>
                  <a:lnTo>
                    <a:pt x="0" y="110"/>
                  </a:lnTo>
                  <a:lnTo>
                    <a:pt x="0" y="108"/>
                  </a:lnTo>
                  <a:lnTo>
                    <a:pt x="0" y="106"/>
                  </a:lnTo>
                  <a:lnTo>
                    <a:pt x="0" y="104"/>
                  </a:lnTo>
                  <a:lnTo>
                    <a:pt x="0" y="102"/>
                  </a:lnTo>
                  <a:lnTo>
                    <a:pt x="0" y="100"/>
                  </a:lnTo>
                  <a:lnTo>
                    <a:pt x="0" y="98"/>
                  </a:lnTo>
                  <a:lnTo>
                    <a:pt x="0" y="96"/>
                  </a:lnTo>
                  <a:lnTo>
                    <a:pt x="0" y="94"/>
                  </a:lnTo>
                  <a:lnTo>
                    <a:pt x="0" y="92"/>
                  </a:lnTo>
                  <a:lnTo>
                    <a:pt x="0" y="90"/>
                  </a:lnTo>
                  <a:lnTo>
                    <a:pt x="0" y="88"/>
                  </a:lnTo>
                  <a:lnTo>
                    <a:pt x="0" y="86"/>
                  </a:lnTo>
                  <a:lnTo>
                    <a:pt x="0" y="84"/>
                  </a:lnTo>
                  <a:lnTo>
                    <a:pt x="0" y="82"/>
                  </a:lnTo>
                  <a:lnTo>
                    <a:pt x="0" y="80"/>
                  </a:lnTo>
                  <a:lnTo>
                    <a:pt x="0" y="78"/>
                  </a:lnTo>
                  <a:lnTo>
                    <a:pt x="0" y="76"/>
                  </a:lnTo>
                  <a:lnTo>
                    <a:pt x="0" y="74"/>
                  </a:lnTo>
                  <a:lnTo>
                    <a:pt x="2" y="74"/>
                  </a:lnTo>
                  <a:lnTo>
                    <a:pt x="2" y="72"/>
                  </a:lnTo>
                  <a:lnTo>
                    <a:pt x="2" y="72"/>
                  </a:lnTo>
                  <a:lnTo>
                    <a:pt x="2" y="66"/>
                  </a:lnTo>
                  <a:lnTo>
                    <a:pt x="2" y="64"/>
                  </a:lnTo>
                  <a:lnTo>
                    <a:pt x="2" y="62"/>
                  </a:lnTo>
                  <a:lnTo>
                    <a:pt x="2" y="60"/>
                  </a:lnTo>
                  <a:lnTo>
                    <a:pt x="2" y="58"/>
                  </a:lnTo>
                  <a:lnTo>
                    <a:pt x="2" y="56"/>
                  </a:lnTo>
                  <a:lnTo>
                    <a:pt x="2" y="50"/>
                  </a:lnTo>
                  <a:lnTo>
                    <a:pt x="2" y="46"/>
                  </a:lnTo>
                  <a:lnTo>
                    <a:pt x="2" y="42"/>
                  </a:lnTo>
                  <a:lnTo>
                    <a:pt x="2" y="40"/>
                  </a:lnTo>
                  <a:lnTo>
                    <a:pt x="2" y="38"/>
                  </a:lnTo>
                  <a:lnTo>
                    <a:pt x="2" y="34"/>
                  </a:lnTo>
                  <a:lnTo>
                    <a:pt x="2" y="32"/>
                  </a:lnTo>
                  <a:lnTo>
                    <a:pt x="2" y="28"/>
                  </a:lnTo>
                  <a:lnTo>
                    <a:pt x="2" y="26"/>
                  </a:lnTo>
                  <a:lnTo>
                    <a:pt x="2" y="24"/>
                  </a:lnTo>
                  <a:lnTo>
                    <a:pt x="2" y="24"/>
                  </a:lnTo>
                  <a:lnTo>
                    <a:pt x="2" y="22"/>
                  </a:lnTo>
                  <a:lnTo>
                    <a:pt x="2" y="18"/>
                  </a:lnTo>
                  <a:lnTo>
                    <a:pt x="2" y="16"/>
                  </a:lnTo>
                  <a:lnTo>
                    <a:pt x="2" y="14"/>
                  </a:lnTo>
                  <a:lnTo>
                    <a:pt x="2" y="12"/>
                  </a:lnTo>
                  <a:lnTo>
                    <a:pt x="2" y="8"/>
                  </a:lnTo>
                  <a:lnTo>
                    <a:pt x="2" y="6"/>
                  </a:lnTo>
                  <a:lnTo>
                    <a:pt x="2" y="2"/>
                  </a:lnTo>
                  <a:lnTo>
                    <a:pt x="2" y="0"/>
                  </a:lnTo>
                  <a:lnTo>
                    <a:pt x="4" y="0"/>
                  </a:lnTo>
                  <a:lnTo>
                    <a:pt x="6" y="0"/>
                  </a:lnTo>
                  <a:lnTo>
                    <a:pt x="8" y="0"/>
                  </a:lnTo>
                  <a:lnTo>
                    <a:pt x="10" y="0"/>
                  </a:lnTo>
                  <a:lnTo>
                    <a:pt x="12" y="0"/>
                  </a:lnTo>
                  <a:lnTo>
                    <a:pt x="14"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4" name="Freeform 58"/>
            <p:cNvSpPr>
              <a:spLocks/>
            </p:cNvSpPr>
            <p:nvPr/>
          </p:nvSpPr>
          <p:spPr bwMode="auto">
            <a:xfrm>
              <a:off x="4494213" y="1941513"/>
              <a:ext cx="260350" cy="260350"/>
            </a:xfrm>
            <a:custGeom>
              <a:avLst/>
              <a:gdLst>
                <a:gd name="T0" fmla="*/ 158 w 164"/>
                <a:gd name="T1" fmla="*/ 162 h 164"/>
                <a:gd name="T2" fmla="*/ 152 w 164"/>
                <a:gd name="T3" fmla="*/ 162 h 164"/>
                <a:gd name="T4" fmla="*/ 142 w 164"/>
                <a:gd name="T5" fmla="*/ 162 h 164"/>
                <a:gd name="T6" fmla="*/ 128 w 164"/>
                <a:gd name="T7" fmla="*/ 162 h 164"/>
                <a:gd name="T8" fmla="*/ 116 w 164"/>
                <a:gd name="T9" fmla="*/ 162 h 164"/>
                <a:gd name="T10" fmla="*/ 100 w 164"/>
                <a:gd name="T11" fmla="*/ 162 h 164"/>
                <a:gd name="T12" fmla="*/ 86 w 164"/>
                <a:gd name="T13" fmla="*/ 162 h 164"/>
                <a:gd name="T14" fmla="*/ 74 w 164"/>
                <a:gd name="T15" fmla="*/ 164 h 164"/>
                <a:gd name="T16" fmla="*/ 60 w 164"/>
                <a:gd name="T17" fmla="*/ 164 h 164"/>
                <a:gd name="T18" fmla="*/ 50 w 164"/>
                <a:gd name="T19" fmla="*/ 164 h 164"/>
                <a:gd name="T20" fmla="*/ 40 w 164"/>
                <a:gd name="T21" fmla="*/ 164 h 164"/>
                <a:gd name="T22" fmla="*/ 22 w 164"/>
                <a:gd name="T23" fmla="*/ 164 h 164"/>
                <a:gd name="T24" fmla="*/ 2 w 164"/>
                <a:gd name="T25" fmla="*/ 164 h 164"/>
                <a:gd name="T26" fmla="*/ 2 w 164"/>
                <a:gd name="T27" fmla="*/ 156 h 164"/>
                <a:gd name="T28" fmla="*/ 2 w 164"/>
                <a:gd name="T29" fmla="*/ 144 h 164"/>
                <a:gd name="T30" fmla="*/ 2 w 164"/>
                <a:gd name="T31" fmla="*/ 132 h 164"/>
                <a:gd name="T32" fmla="*/ 2 w 164"/>
                <a:gd name="T33" fmla="*/ 118 h 164"/>
                <a:gd name="T34" fmla="*/ 2 w 164"/>
                <a:gd name="T35" fmla="*/ 102 h 164"/>
                <a:gd name="T36" fmla="*/ 2 w 164"/>
                <a:gd name="T37" fmla="*/ 84 h 164"/>
                <a:gd name="T38" fmla="*/ 2 w 164"/>
                <a:gd name="T39" fmla="*/ 70 h 164"/>
                <a:gd name="T40" fmla="*/ 2 w 164"/>
                <a:gd name="T41" fmla="*/ 56 h 164"/>
                <a:gd name="T42" fmla="*/ 0 w 164"/>
                <a:gd name="T43" fmla="*/ 48 h 164"/>
                <a:gd name="T44" fmla="*/ 0 w 164"/>
                <a:gd name="T45" fmla="*/ 32 h 164"/>
                <a:gd name="T46" fmla="*/ 0 w 164"/>
                <a:gd name="T47" fmla="*/ 24 h 164"/>
                <a:gd name="T48" fmla="*/ 0 w 164"/>
                <a:gd name="T49" fmla="*/ 10 h 164"/>
                <a:gd name="T50" fmla="*/ 0 w 164"/>
                <a:gd name="T51" fmla="*/ 2 h 164"/>
                <a:gd name="T52" fmla="*/ 8 w 164"/>
                <a:gd name="T53" fmla="*/ 0 h 164"/>
                <a:gd name="T54" fmla="*/ 20 w 164"/>
                <a:gd name="T55" fmla="*/ 0 h 164"/>
                <a:gd name="T56" fmla="*/ 30 w 164"/>
                <a:gd name="T57" fmla="*/ 0 h 164"/>
                <a:gd name="T58" fmla="*/ 42 w 164"/>
                <a:gd name="T59" fmla="*/ 0 h 164"/>
                <a:gd name="T60" fmla="*/ 54 w 164"/>
                <a:gd name="T61" fmla="*/ 0 h 164"/>
                <a:gd name="T62" fmla="*/ 60 w 164"/>
                <a:gd name="T63" fmla="*/ 0 h 164"/>
                <a:gd name="T64" fmla="*/ 68 w 164"/>
                <a:gd name="T65" fmla="*/ 0 h 164"/>
                <a:gd name="T66" fmla="*/ 82 w 164"/>
                <a:gd name="T67" fmla="*/ 0 h 164"/>
                <a:gd name="T68" fmla="*/ 100 w 164"/>
                <a:gd name="T69" fmla="*/ 0 h 164"/>
                <a:gd name="T70" fmla="*/ 110 w 164"/>
                <a:gd name="T71" fmla="*/ 0 h 164"/>
                <a:gd name="T72" fmla="*/ 118 w 164"/>
                <a:gd name="T73" fmla="*/ 0 h 164"/>
                <a:gd name="T74" fmla="*/ 126 w 164"/>
                <a:gd name="T75" fmla="*/ 0 h 164"/>
                <a:gd name="T76" fmla="*/ 138 w 164"/>
                <a:gd name="T77" fmla="*/ 0 h 164"/>
                <a:gd name="T78" fmla="*/ 146 w 164"/>
                <a:gd name="T79" fmla="*/ 0 h 164"/>
                <a:gd name="T80" fmla="*/ 156 w 164"/>
                <a:gd name="T81" fmla="*/ 0 h 164"/>
                <a:gd name="T82" fmla="*/ 162 w 164"/>
                <a:gd name="T83" fmla="*/ 6 h 164"/>
                <a:gd name="T84" fmla="*/ 162 w 164"/>
                <a:gd name="T85" fmla="*/ 20 h 164"/>
                <a:gd name="T86" fmla="*/ 162 w 164"/>
                <a:gd name="T87" fmla="*/ 32 h 164"/>
                <a:gd name="T88" fmla="*/ 162 w 164"/>
                <a:gd name="T89" fmla="*/ 48 h 164"/>
                <a:gd name="T90" fmla="*/ 162 w 164"/>
                <a:gd name="T91" fmla="*/ 62 h 164"/>
                <a:gd name="T92" fmla="*/ 162 w 164"/>
                <a:gd name="T93" fmla="*/ 74 h 164"/>
                <a:gd name="T94" fmla="*/ 162 w 164"/>
                <a:gd name="T95" fmla="*/ 86 h 164"/>
                <a:gd name="T96" fmla="*/ 162 w 164"/>
                <a:gd name="T97" fmla="*/ 96 h 164"/>
                <a:gd name="T98" fmla="*/ 162 w 164"/>
                <a:gd name="T99" fmla="*/ 110 h 164"/>
                <a:gd name="T100" fmla="*/ 162 w 164"/>
                <a:gd name="T101" fmla="*/ 116 h 164"/>
                <a:gd name="T102" fmla="*/ 162 w 164"/>
                <a:gd name="T103" fmla="*/ 126 h 164"/>
                <a:gd name="T104" fmla="*/ 162 w 164"/>
                <a:gd name="T105" fmla="*/ 138 h 164"/>
                <a:gd name="T106" fmla="*/ 164 w 164"/>
                <a:gd name="T107" fmla="*/ 148 h 164"/>
                <a:gd name="T108" fmla="*/ 164 w 164"/>
                <a:gd name="T109" fmla="*/ 16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 h="164">
                  <a:moveTo>
                    <a:pt x="164" y="162"/>
                  </a:moveTo>
                  <a:lnTo>
                    <a:pt x="162" y="162"/>
                  </a:lnTo>
                  <a:lnTo>
                    <a:pt x="160" y="162"/>
                  </a:lnTo>
                  <a:lnTo>
                    <a:pt x="158" y="162"/>
                  </a:lnTo>
                  <a:lnTo>
                    <a:pt x="156" y="162"/>
                  </a:lnTo>
                  <a:lnTo>
                    <a:pt x="154" y="162"/>
                  </a:lnTo>
                  <a:lnTo>
                    <a:pt x="152" y="162"/>
                  </a:lnTo>
                  <a:lnTo>
                    <a:pt x="152" y="162"/>
                  </a:lnTo>
                  <a:lnTo>
                    <a:pt x="150" y="162"/>
                  </a:lnTo>
                  <a:lnTo>
                    <a:pt x="148" y="162"/>
                  </a:lnTo>
                  <a:lnTo>
                    <a:pt x="144" y="162"/>
                  </a:lnTo>
                  <a:lnTo>
                    <a:pt x="142" y="162"/>
                  </a:lnTo>
                  <a:lnTo>
                    <a:pt x="140" y="162"/>
                  </a:lnTo>
                  <a:lnTo>
                    <a:pt x="138" y="162"/>
                  </a:lnTo>
                  <a:lnTo>
                    <a:pt x="132" y="162"/>
                  </a:lnTo>
                  <a:lnTo>
                    <a:pt x="128" y="162"/>
                  </a:lnTo>
                  <a:lnTo>
                    <a:pt x="126" y="162"/>
                  </a:lnTo>
                  <a:lnTo>
                    <a:pt x="120" y="162"/>
                  </a:lnTo>
                  <a:lnTo>
                    <a:pt x="118" y="162"/>
                  </a:lnTo>
                  <a:lnTo>
                    <a:pt x="116" y="162"/>
                  </a:lnTo>
                  <a:lnTo>
                    <a:pt x="110" y="162"/>
                  </a:lnTo>
                  <a:lnTo>
                    <a:pt x="108" y="162"/>
                  </a:lnTo>
                  <a:lnTo>
                    <a:pt x="104" y="162"/>
                  </a:lnTo>
                  <a:lnTo>
                    <a:pt x="100" y="162"/>
                  </a:lnTo>
                  <a:lnTo>
                    <a:pt x="94" y="162"/>
                  </a:lnTo>
                  <a:lnTo>
                    <a:pt x="92" y="162"/>
                  </a:lnTo>
                  <a:lnTo>
                    <a:pt x="88" y="162"/>
                  </a:lnTo>
                  <a:lnTo>
                    <a:pt x="86" y="162"/>
                  </a:lnTo>
                  <a:lnTo>
                    <a:pt x="82" y="162"/>
                  </a:lnTo>
                  <a:lnTo>
                    <a:pt x="80" y="162"/>
                  </a:lnTo>
                  <a:lnTo>
                    <a:pt x="76" y="164"/>
                  </a:lnTo>
                  <a:lnTo>
                    <a:pt x="74" y="164"/>
                  </a:lnTo>
                  <a:lnTo>
                    <a:pt x="72" y="164"/>
                  </a:lnTo>
                  <a:lnTo>
                    <a:pt x="70" y="164"/>
                  </a:lnTo>
                  <a:lnTo>
                    <a:pt x="64" y="164"/>
                  </a:lnTo>
                  <a:lnTo>
                    <a:pt x="60" y="164"/>
                  </a:lnTo>
                  <a:lnTo>
                    <a:pt x="56" y="164"/>
                  </a:lnTo>
                  <a:lnTo>
                    <a:pt x="56" y="164"/>
                  </a:lnTo>
                  <a:lnTo>
                    <a:pt x="52" y="164"/>
                  </a:lnTo>
                  <a:lnTo>
                    <a:pt x="50" y="164"/>
                  </a:lnTo>
                  <a:lnTo>
                    <a:pt x="48" y="164"/>
                  </a:lnTo>
                  <a:lnTo>
                    <a:pt x="46" y="164"/>
                  </a:lnTo>
                  <a:lnTo>
                    <a:pt x="42" y="164"/>
                  </a:lnTo>
                  <a:lnTo>
                    <a:pt x="40" y="164"/>
                  </a:lnTo>
                  <a:lnTo>
                    <a:pt x="36" y="164"/>
                  </a:lnTo>
                  <a:lnTo>
                    <a:pt x="28" y="164"/>
                  </a:lnTo>
                  <a:lnTo>
                    <a:pt x="26" y="164"/>
                  </a:lnTo>
                  <a:lnTo>
                    <a:pt x="22" y="164"/>
                  </a:lnTo>
                  <a:lnTo>
                    <a:pt x="18" y="164"/>
                  </a:lnTo>
                  <a:lnTo>
                    <a:pt x="12" y="164"/>
                  </a:lnTo>
                  <a:lnTo>
                    <a:pt x="6" y="164"/>
                  </a:lnTo>
                  <a:lnTo>
                    <a:pt x="2" y="164"/>
                  </a:lnTo>
                  <a:lnTo>
                    <a:pt x="2" y="162"/>
                  </a:lnTo>
                  <a:lnTo>
                    <a:pt x="2" y="158"/>
                  </a:lnTo>
                  <a:lnTo>
                    <a:pt x="2" y="158"/>
                  </a:lnTo>
                  <a:lnTo>
                    <a:pt x="2" y="156"/>
                  </a:lnTo>
                  <a:lnTo>
                    <a:pt x="2" y="154"/>
                  </a:lnTo>
                  <a:lnTo>
                    <a:pt x="2" y="150"/>
                  </a:lnTo>
                  <a:lnTo>
                    <a:pt x="2" y="146"/>
                  </a:lnTo>
                  <a:lnTo>
                    <a:pt x="2" y="144"/>
                  </a:lnTo>
                  <a:lnTo>
                    <a:pt x="2" y="142"/>
                  </a:lnTo>
                  <a:lnTo>
                    <a:pt x="2" y="138"/>
                  </a:lnTo>
                  <a:lnTo>
                    <a:pt x="2" y="134"/>
                  </a:lnTo>
                  <a:lnTo>
                    <a:pt x="2" y="132"/>
                  </a:lnTo>
                  <a:lnTo>
                    <a:pt x="2" y="126"/>
                  </a:lnTo>
                  <a:lnTo>
                    <a:pt x="2" y="124"/>
                  </a:lnTo>
                  <a:lnTo>
                    <a:pt x="2" y="122"/>
                  </a:lnTo>
                  <a:lnTo>
                    <a:pt x="2" y="118"/>
                  </a:lnTo>
                  <a:lnTo>
                    <a:pt x="2" y="116"/>
                  </a:lnTo>
                  <a:lnTo>
                    <a:pt x="2" y="110"/>
                  </a:lnTo>
                  <a:lnTo>
                    <a:pt x="2" y="106"/>
                  </a:lnTo>
                  <a:lnTo>
                    <a:pt x="2" y="102"/>
                  </a:lnTo>
                  <a:lnTo>
                    <a:pt x="2" y="98"/>
                  </a:lnTo>
                  <a:lnTo>
                    <a:pt x="2" y="92"/>
                  </a:lnTo>
                  <a:lnTo>
                    <a:pt x="2" y="86"/>
                  </a:lnTo>
                  <a:lnTo>
                    <a:pt x="2" y="84"/>
                  </a:lnTo>
                  <a:lnTo>
                    <a:pt x="2" y="82"/>
                  </a:lnTo>
                  <a:lnTo>
                    <a:pt x="2" y="78"/>
                  </a:lnTo>
                  <a:lnTo>
                    <a:pt x="2" y="76"/>
                  </a:lnTo>
                  <a:lnTo>
                    <a:pt x="2" y="70"/>
                  </a:lnTo>
                  <a:lnTo>
                    <a:pt x="2" y="68"/>
                  </a:lnTo>
                  <a:lnTo>
                    <a:pt x="2" y="62"/>
                  </a:lnTo>
                  <a:lnTo>
                    <a:pt x="2" y="60"/>
                  </a:lnTo>
                  <a:lnTo>
                    <a:pt x="2" y="56"/>
                  </a:lnTo>
                  <a:lnTo>
                    <a:pt x="2" y="54"/>
                  </a:lnTo>
                  <a:lnTo>
                    <a:pt x="2" y="52"/>
                  </a:lnTo>
                  <a:lnTo>
                    <a:pt x="2" y="50"/>
                  </a:lnTo>
                  <a:lnTo>
                    <a:pt x="0" y="48"/>
                  </a:lnTo>
                  <a:lnTo>
                    <a:pt x="0" y="44"/>
                  </a:lnTo>
                  <a:lnTo>
                    <a:pt x="0" y="42"/>
                  </a:lnTo>
                  <a:lnTo>
                    <a:pt x="0" y="38"/>
                  </a:lnTo>
                  <a:lnTo>
                    <a:pt x="0" y="32"/>
                  </a:lnTo>
                  <a:lnTo>
                    <a:pt x="0" y="30"/>
                  </a:lnTo>
                  <a:lnTo>
                    <a:pt x="0" y="28"/>
                  </a:lnTo>
                  <a:lnTo>
                    <a:pt x="0" y="26"/>
                  </a:lnTo>
                  <a:lnTo>
                    <a:pt x="0" y="24"/>
                  </a:lnTo>
                  <a:lnTo>
                    <a:pt x="0" y="20"/>
                  </a:lnTo>
                  <a:lnTo>
                    <a:pt x="0" y="16"/>
                  </a:lnTo>
                  <a:lnTo>
                    <a:pt x="0" y="12"/>
                  </a:lnTo>
                  <a:lnTo>
                    <a:pt x="0" y="10"/>
                  </a:lnTo>
                  <a:lnTo>
                    <a:pt x="0" y="8"/>
                  </a:lnTo>
                  <a:lnTo>
                    <a:pt x="0" y="6"/>
                  </a:lnTo>
                  <a:lnTo>
                    <a:pt x="0" y="4"/>
                  </a:lnTo>
                  <a:lnTo>
                    <a:pt x="0" y="2"/>
                  </a:lnTo>
                  <a:lnTo>
                    <a:pt x="4" y="2"/>
                  </a:lnTo>
                  <a:lnTo>
                    <a:pt x="6" y="2"/>
                  </a:lnTo>
                  <a:lnTo>
                    <a:pt x="6" y="0"/>
                  </a:lnTo>
                  <a:lnTo>
                    <a:pt x="8" y="0"/>
                  </a:lnTo>
                  <a:lnTo>
                    <a:pt x="12" y="0"/>
                  </a:lnTo>
                  <a:lnTo>
                    <a:pt x="16" y="0"/>
                  </a:lnTo>
                  <a:lnTo>
                    <a:pt x="18" y="0"/>
                  </a:lnTo>
                  <a:lnTo>
                    <a:pt x="20" y="0"/>
                  </a:lnTo>
                  <a:lnTo>
                    <a:pt x="24" y="0"/>
                  </a:lnTo>
                  <a:lnTo>
                    <a:pt x="26" y="0"/>
                  </a:lnTo>
                  <a:lnTo>
                    <a:pt x="28" y="0"/>
                  </a:lnTo>
                  <a:lnTo>
                    <a:pt x="30" y="0"/>
                  </a:lnTo>
                  <a:lnTo>
                    <a:pt x="32" y="0"/>
                  </a:lnTo>
                  <a:lnTo>
                    <a:pt x="34" y="0"/>
                  </a:lnTo>
                  <a:lnTo>
                    <a:pt x="40" y="0"/>
                  </a:lnTo>
                  <a:lnTo>
                    <a:pt x="42" y="0"/>
                  </a:lnTo>
                  <a:lnTo>
                    <a:pt x="44" y="0"/>
                  </a:lnTo>
                  <a:lnTo>
                    <a:pt x="48" y="0"/>
                  </a:lnTo>
                  <a:lnTo>
                    <a:pt x="52" y="0"/>
                  </a:lnTo>
                  <a:lnTo>
                    <a:pt x="54" y="0"/>
                  </a:lnTo>
                  <a:lnTo>
                    <a:pt x="56" y="0"/>
                  </a:lnTo>
                  <a:lnTo>
                    <a:pt x="56" y="0"/>
                  </a:lnTo>
                  <a:lnTo>
                    <a:pt x="58" y="0"/>
                  </a:lnTo>
                  <a:lnTo>
                    <a:pt x="60" y="0"/>
                  </a:lnTo>
                  <a:lnTo>
                    <a:pt x="62" y="0"/>
                  </a:lnTo>
                  <a:lnTo>
                    <a:pt x="64" y="0"/>
                  </a:lnTo>
                  <a:lnTo>
                    <a:pt x="66" y="0"/>
                  </a:lnTo>
                  <a:lnTo>
                    <a:pt x="68" y="0"/>
                  </a:lnTo>
                  <a:lnTo>
                    <a:pt x="70" y="0"/>
                  </a:lnTo>
                  <a:lnTo>
                    <a:pt x="74" y="0"/>
                  </a:lnTo>
                  <a:lnTo>
                    <a:pt x="76" y="0"/>
                  </a:lnTo>
                  <a:lnTo>
                    <a:pt x="82" y="0"/>
                  </a:lnTo>
                  <a:lnTo>
                    <a:pt x="88" y="0"/>
                  </a:lnTo>
                  <a:lnTo>
                    <a:pt x="94" y="0"/>
                  </a:lnTo>
                  <a:lnTo>
                    <a:pt x="96" y="0"/>
                  </a:lnTo>
                  <a:lnTo>
                    <a:pt x="100" y="0"/>
                  </a:lnTo>
                  <a:lnTo>
                    <a:pt x="102" y="0"/>
                  </a:lnTo>
                  <a:lnTo>
                    <a:pt x="104" y="0"/>
                  </a:lnTo>
                  <a:lnTo>
                    <a:pt x="106" y="0"/>
                  </a:lnTo>
                  <a:lnTo>
                    <a:pt x="110" y="0"/>
                  </a:lnTo>
                  <a:lnTo>
                    <a:pt x="112" y="0"/>
                  </a:lnTo>
                  <a:lnTo>
                    <a:pt x="114" y="0"/>
                  </a:lnTo>
                  <a:lnTo>
                    <a:pt x="116" y="0"/>
                  </a:lnTo>
                  <a:lnTo>
                    <a:pt x="118" y="0"/>
                  </a:lnTo>
                  <a:lnTo>
                    <a:pt x="120" y="0"/>
                  </a:lnTo>
                  <a:lnTo>
                    <a:pt x="122" y="0"/>
                  </a:lnTo>
                  <a:lnTo>
                    <a:pt x="124" y="0"/>
                  </a:lnTo>
                  <a:lnTo>
                    <a:pt x="126" y="0"/>
                  </a:lnTo>
                  <a:lnTo>
                    <a:pt x="130" y="0"/>
                  </a:lnTo>
                  <a:lnTo>
                    <a:pt x="132" y="0"/>
                  </a:lnTo>
                  <a:lnTo>
                    <a:pt x="134" y="0"/>
                  </a:lnTo>
                  <a:lnTo>
                    <a:pt x="138" y="0"/>
                  </a:lnTo>
                  <a:lnTo>
                    <a:pt x="140" y="0"/>
                  </a:lnTo>
                  <a:lnTo>
                    <a:pt x="142" y="0"/>
                  </a:lnTo>
                  <a:lnTo>
                    <a:pt x="144" y="0"/>
                  </a:lnTo>
                  <a:lnTo>
                    <a:pt x="146" y="0"/>
                  </a:lnTo>
                  <a:lnTo>
                    <a:pt x="150" y="0"/>
                  </a:lnTo>
                  <a:lnTo>
                    <a:pt x="152" y="0"/>
                  </a:lnTo>
                  <a:lnTo>
                    <a:pt x="154" y="0"/>
                  </a:lnTo>
                  <a:lnTo>
                    <a:pt x="156" y="0"/>
                  </a:lnTo>
                  <a:lnTo>
                    <a:pt x="158" y="0"/>
                  </a:lnTo>
                  <a:lnTo>
                    <a:pt x="162" y="0"/>
                  </a:lnTo>
                  <a:lnTo>
                    <a:pt x="162" y="2"/>
                  </a:lnTo>
                  <a:lnTo>
                    <a:pt x="162" y="6"/>
                  </a:lnTo>
                  <a:lnTo>
                    <a:pt x="162" y="12"/>
                  </a:lnTo>
                  <a:lnTo>
                    <a:pt x="162" y="14"/>
                  </a:lnTo>
                  <a:lnTo>
                    <a:pt x="162" y="16"/>
                  </a:lnTo>
                  <a:lnTo>
                    <a:pt x="162" y="20"/>
                  </a:lnTo>
                  <a:lnTo>
                    <a:pt x="162" y="22"/>
                  </a:lnTo>
                  <a:lnTo>
                    <a:pt x="162" y="24"/>
                  </a:lnTo>
                  <a:lnTo>
                    <a:pt x="162" y="28"/>
                  </a:lnTo>
                  <a:lnTo>
                    <a:pt x="162" y="32"/>
                  </a:lnTo>
                  <a:lnTo>
                    <a:pt x="162" y="34"/>
                  </a:lnTo>
                  <a:lnTo>
                    <a:pt x="162" y="38"/>
                  </a:lnTo>
                  <a:lnTo>
                    <a:pt x="162" y="44"/>
                  </a:lnTo>
                  <a:lnTo>
                    <a:pt x="162" y="48"/>
                  </a:lnTo>
                  <a:lnTo>
                    <a:pt x="162" y="50"/>
                  </a:lnTo>
                  <a:lnTo>
                    <a:pt x="162" y="54"/>
                  </a:lnTo>
                  <a:lnTo>
                    <a:pt x="162" y="56"/>
                  </a:lnTo>
                  <a:lnTo>
                    <a:pt x="162" y="62"/>
                  </a:lnTo>
                  <a:lnTo>
                    <a:pt x="162" y="62"/>
                  </a:lnTo>
                  <a:lnTo>
                    <a:pt x="162" y="64"/>
                  </a:lnTo>
                  <a:lnTo>
                    <a:pt x="162" y="70"/>
                  </a:lnTo>
                  <a:lnTo>
                    <a:pt x="162" y="74"/>
                  </a:lnTo>
                  <a:lnTo>
                    <a:pt x="162" y="76"/>
                  </a:lnTo>
                  <a:lnTo>
                    <a:pt x="162" y="78"/>
                  </a:lnTo>
                  <a:lnTo>
                    <a:pt x="162" y="82"/>
                  </a:lnTo>
                  <a:lnTo>
                    <a:pt x="162" y="86"/>
                  </a:lnTo>
                  <a:lnTo>
                    <a:pt x="162" y="90"/>
                  </a:lnTo>
                  <a:lnTo>
                    <a:pt x="162" y="92"/>
                  </a:lnTo>
                  <a:lnTo>
                    <a:pt x="162" y="94"/>
                  </a:lnTo>
                  <a:lnTo>
                    <a:pt x="162" y="96"/>
                  </a:lnTo>
                  <a:lnTo>
                    <a:pt x="162" y="102"/>
                  </a:lnTo>
                  <a:lnTo>
                    <a:pt x="162" y="104"/>
                  </a:lnTo>
                  <a:lnTo>
                    <a:pt x="162" y="106"/>
                  </a:lnTo>
                  <a:lnTo>
                    <a:pt x="162" y="110"/>
                  </a:lnTo>
                  <a:lnTo>
                    <a:pt x="162" y="110"/>
                  </a:lnTo>
                  <a:lnTo>
                    <a:pt x="162" y="112"/>
                  </a:lnTo>
                  <a:lnTo>
                    <a:pt x="162" y="114"/>
                  </a:lnTo>
                  <a:lnTo>
                    <a:pt x="162" y="116"/>
                  </a:lnTo>
                  <a:lnTo>
                    <a:pt x="162" y="120"/>
                  </a:lnTo>
                  <a:lnTo>
                    <a:pt x="162" y="122"/>
                  </a:lnTo>
                  <a:lnTo>
                    <a:pt x="162" y="124"/>
                  </a:lnTo>
                  <a:lnTo>
                    <a:pt x="162" y="126"/>
                  </a:lnTo>
                  <a:lnTo>
                    <a:pt x="162" y="128"/>
                  </a:lnTo>
                  <a:lnTo>
                    <a:pt x="162" y="132"/>
                  </a:lnTo>
                  <a:lnTo>
                    <a:pt x="162" y="136"/>
                  </a:lnTo>
                  <a:lnTo>
                    <a:pt x="162" y="138"/>
                  </a:lnTo>
                  <a:lnTo>
                    <a:pt x="162" y="140"/>
                  </a:lnTo>
                  <a:lnTo>
                    <a:pt x="162" y="144"/>
                  </a:lnTo>
                  <a:lnTo>
                    <a:pt x="162" y="146"/>
                  </a:lnTo>
                  <a:lnTo>
                    <a:pt x="164" y="148"/>
                  </a:lnTo>
                  <a:lnTo>
                    <a:pt x="164" y="152"/>
                  </a:lnTo>
                  <a:lnTo>
                    <a:pt x="164" y="156"/>
                  </a:lnTo>
                  <a:lnTo>
                    <a:pt x="164" y="158"/>
                  </a:lnTo>
                  <a:lnTo>
                    <a:pt x="164" y="160"/>
                  </a:lnTo>
                  <a:lnTo>
                    <a:pt x="164" y="16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5" name="Freeform 76"/>
            <p:cNvSpPr>
              <a:spLocks/>
            </p:cNvSpPr>
            <p:nvPr/>
          </p:nvSpPr>
          <p:spPr bwMode="auto">
            <a:xfrm>
              <a:off x="5268913" y="1941513"/>
              <a:ext cx="257175" cy="260350"/>
            </a:xfrm>
            <a:custGeom>
              <a:avLst/>
              <a:gdLst>
                <a:gd name="T0" fmla="*/ 22 w 162"/>
                <a:gd name="T1" fmla="*/ 0 h 164"/>
                <a:gd name="T2" fmla="*/ 40 w 162"/>
                <a:gd name="T3" fmla="*/ 0 h 164"/>
                <a:gd name="T4" fmla="*/ 50 w 162"/>
                <a:gd name="T5" fmla="*/ 0 h 164"/>
                <a:gd name="T6" fmla="*/ 70 w 162"/>
                <a:gd name="T7" fmla="*/ 0 h 164"/>
                <a:gd name="T8" fmla="*/ 90 w 162"/>
                <a:gd name="T9" fmla="*/ 0 h 164"/>
                <a:gd name="T10" fmla="*/ 100 w 162"/>
                <a:gd name="T11" fmla="*/ 0 h 164"/>
                <a:gd name="T12" fmla="*/ 116 w 162"/>
                <a:gd name="T13" fmla="*/ 0 h 164"/>
                <a:gd name="T14" fmla="*/ 126 w 162"/>
                <a:gd name="T15" fmla="*/ 0 h 164"/>
                <a:gd name="T16" fmla="*/ 142 w 162"/>
                <a:gd name="T17" fmla="*/ 0 h 164"/>
                <a:gd name="T18" fmla="*/ 160 w 162"/>
                <a:gd name="T19" fmla="*/ 0 h 164"/>
                <a:gd name="T20" fmla="*/ 162 w 162"/>
                <a:gd name="T21" fmla="*/ 8 h 164"/>
                <a:gd name="T22" fmla="*/ 162 w 162"/>
                <a:gd name="T23" fmla="*/ 24 h 164"/>
                <a:gd name="T24" fmla="*/ 162 w 162"/>
                <a:gd name="T25" fmla="*/ 32 h 164"/>
                <a:gd name="T26" fmla="*/ 162 w 162"/>
                <a:gd name="T27" fmla="*/ 50 h 164"/>
                <a:gd name="T28" fmla="*/ 162 w 162"/>
                <a:gd name="T29" fmla="*/ 62 h 164"/>
                <a:gd name="T30" fmla="*/ 162 w 162"/>
                <a:gd name="T31" fmla="*/ 78 h 164"/>
                <a:gd name="T32" fmla="*/ 162 w 162"/>
                <a:gd name="T33" fmla="*/ 92 h 164"/>
                <a:gd name="T34" fmla="*/ 162 w 162"/>
                <a:gd name="T35" fmla="*/ 106 h 164"/>
                <a:gd name="T36" fmla="*/ 162 w 162"/>
                <a:gd name="T37" fmla="*/ 118 h 164"/>
                <a:gd name="T38" fmla="*/ 162 w 162"/>
                <a:gd name="T39" fmla="*/ 126 h 164"/>
                <a:gd name="T40" fmla="*/ 162 w 162"/>
                <a:gd name="T41" fmla="*/ 138 h 164"/>
                <a:gd name="T42" fmla="*/ 162 w 162"/>
                <a:gd name="T43" fmla="*/ 154 h 164"/>
                <a:gd name="T44" fmla="*/ 156 w 162"/>
                <a:gd name="T45" fmla="*/ 164 h 164"/>
                <a:gd name="T46" fmla="*/ 146 w 162"/>
                <a:gd name="T47" fmla="*/ 164 h 164"/>
                <a:gd name="T48" fmla="*/ 136 w 162"/>
                <a:gd name="T49" fmla="*/ 164 h 164"/>
                <a:gd name="T50" fmla="*/ 126 w 162"/>
                <a:gd name="T51" fmla="*/ 164 h 164"/>
                <a:gd name="T52" fmla="*/ 114 w 162"/>
                <a:gd name="T53" fmla="*/ 164 h 164"/>
                <a:gd name="T54" fmla="*/ 102 w 162"/>
                <a:gd name="T55" fmla="*/ 164 h 164"/>
                <a:gd name="T56" fmla="*/ 90 w 162"/>
                <a:gd name="T57" fmla="*/ 164 h 164"/>
                <a:gd name="T58" fmla="*/ 82 w 162"/>
                <a:gd name="T59" fmla="*/ 164 h 164"/>
                <a:gd name="T60" fmla="*/ 72 w 162"/>
                <a:gd name="T61" fmla="*/ 164 h 164"/>
                <a:gd name="T62" fmla="*/ 56 w 162"/>
                <a:gd name="T63" fmla="*/ 162 h 164"/>
                <a:gd name="T64" fmla="*/ 38 w 162"/>
                <a:gd name="T65" fmla="*/ 162 h 164"/>
                <a:gd name="T66" fmla="*/ 30 w 162"/>
                <a:gd name="T67" fmla="*/ 162 h 164"/>
                <a:gd name="T68" fmla="*/ 10 w 162"/>
                <a:gd name="T69" fmla="*/ 162 h 164"/>
                <a:gd name="T70" fmla="*/ 0 w 162"/>
                <a:gd name="T71" fmla="*/ 158 h 164"/>
                <a:gd name="T72" fmla="*/ 0 w 162"/>
                <a:gd name="T73" fmla="*/ 144 h 164"/>
                <a:gd name="T74" fmla="*/ 0 w 162"/>
                <a:gd name="T75" fmla="*/ 130 h 164"/>
                <a:gd name="T76" fmla="*/ 0 w 162"/>
                <a:gd name="T77" fmla="*/ 114 h 164"/>
                <a:gd name="T78" fmla="*/ 0 w 162"/>
                <a:gd name="T79" fmla="*/ 104 h 164"/>
                <a:gd name="T80" fmla="*/ 0 w 162"/>
                <a:gd name="T81" fmla="*/ 92 h 164"/>
                <a:gd name="T82" fmla="*/ 0 w 162"/>
                <a:gd name="T83" fmla="*/ 78 h 164"/>
                <a:gd name="T84" fmla="*/ 0 w 162"/>
                <a:gd name="T85" fmla="*/ 64 h 164"/>
                <a:gd name="T86" fmla="*/ 0 w 162"/>
                <a:gd name="T87" fmla="*/ 54 h 164"/>
                <a:gd name="T88" fmla="*/ 0 w 162"/>
                <a:gd name="T89" fmla="*/ 42 h 164"/>
                <a:gd name="T90" fmla="*/ 0 w 162"/>
                <a:gd name="T91" fmla="*/ 34 h 164"/>
                <a:gd name="T92" fmla="*/ 0 w 162"/>
                <a:gd name="T93" fmla="*/ 24 h 164"/>
                <a:gd name="T94" fmla="*/ 0 w 162"/>
                <a:gd name="T95" fmla="*/ 16 h 164"/>
                <a:gd name="T96" fmla="*/ 8 w 162"/>
                <a:gd name="T97"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2" h="164">
                  <a:moveTo>
                    <a:pt x="10" y="0"/>
                  </a:moveTo>
                  <a:lnTo>
                    <a:pt x="12" y="0"/>
                  </a:lnTo>
                  <a:lnTo>
                    <a:pt x="20" y="0"/>
                  </a:lnTo>
                  <a:lnTo>
                    <a:pt x="22" y="0"/>
                  </a:lnTo>
                  <a:lnTo>
                    <a:pt x="24" y="0"/>
                  </a:lnTo>
                  <a:lnTo>
                    <a:pt x="30" y="0"/>
                  </a:lnTo>
                  <a:lnTo>
                    <a:pt x="36" y="0"/>
                  </a:lnTo>
                  <a:lnTo>
                    <a:pt x="40" y="0"/>
                  </a:lnTo>
                  <a:lnTo>
                    <a:pt x="44" y="0"/>
                  </a:lnTo>
                  <a:lnTo>
                    <a:pt x="46" y="0"/>
                  </a:lnTo>
                  <a:lnTo>
                    <a:pt x="48" y="0"/>
                  </a:lnTo>
                  <a:lnTo>
                    <a:pt x="50" y="0"/>
                  </a:lnTo>
                  <a:lnTo>
                    <a:pt x="56" y="0"/>
                  </a:lnTo>
                  <a:lnTo>
                    <a:pt x="62" y="0"/>
                  </a:lnTo>
                  <a:lnTo>
                    <a:pt x="66" y="0"/>
                  </a:lnTo>
                  <a:lnTo>
                    <a:pt x="70" y="0"/>
                  </a:lnTo>
                  <a:lnTo>
                    <a:pt x="72" y="0"/>
                  </a:lnTo>
                  <a:lnTo>
                    <a:pt x="80" y="0"/>
                  </a:lnTo>
                  <a:lnTo>
                    <a:pt x="82" y="0"/>
                  </a:lnTo>
                  <a:lnTo>
                    <a:pt x="90" y="0"/>
                  </a:lnTo>
                  <a:lnTo>
                    <a:pt x="92" y="0"/>
                  </a:lnTo>
                  <a:lnTo>
                    <a:pt x="98" y="0"/>
                  </a:lnTo>
                  <a:lnTo>
                    <a:pt x="98" y="0"/>
                  </a:lnTo>
                  <a:lnTo>
                    <a:pt x="100" y="0"/>
                  </a:lnTo>
                  <a:lnTo>
                    <a:pt x="104" y="0"/>
                  </a:lnTo>
                  <a:lnTo>
                    <a:pt x="106" y="0"/>
                  </a:lnTo>
                  <a:lnTo>
                    <a:pt x="110" y="0"/>
                  </a:lnTo>
                  <a:lnTo>
                    <a:pt x="116" y="0"/>
                  </a:lnTo>
                  <a:lnTo>
                    <a:pt x="120" y="0"/>
                  </a:lnTo>
                  <a:lnTo>
                    <a:pt x="122" y="0"/>
                  </a:lnTo>
                  <a:lnTo>
                    <a:pt x="124" y="0"/>
                  </a:lnTo>
                  <a:lnTo>
                    <a:pt x="126" y="0"/>
                  </a:lnTo>
                  <a:lnTo>
                    <a:pt x="130" y="0"/>
                  </a:lnTo>
                  <a:lnTo>
                    <a:pt x="134" y="0"/>
                  </a:lnTo>
                  <a:lnTo>
                    <a:pt x="138" y="0"/>
                  </a:lnTo>
                  <a:lnTo>
                    <a:pt x="142" y="0"/>
                  </a:lnTo>
                  <a:lnTo>
                    <a:pt x="148" y="0"/>
                  </a:lnTo>
                  <a:lnTo>
                    <a:pt x="150" y="0"/>
                  </a:lnTo>
                  <a:lnTo>
                    <a:pt x="156" y="0"/>
                  </a:lnTo>
                  <a:lnTo>
                    <a:pt x="160" y="0"/>
                  </a:lnTo>
                  <a:lnTo>
                    <a:pt x="162" y="0"/>
                  </a:lnTo>
                  <a:lnTo>
                    <a:pt x="162" y="2"/>
                  </a:lnTo>
                  <a:lnTo>
                    <a:pt x="162" y="4"/>
                  </a:lnTo>
                  <a:lnTo>
                    <a:pt x="162" y="8"/>
                  </a:lnTo>
                  <a:lnTo>
                    <a:pt x="162" y="14"/>
                  </a:lnTo>
                  <a:lnTo>
                    <a:pt x="162" y="18"/>
                  </a:lnTo>
                  <a:lnTo>
                    <a:pt x="162" y="22"/>
                  </a:lnTo>
                  <a:lnTo>
                    <a:pt x="162" y="24"/>
                  </a:lnTo>
                  <a:lnTo>
                    <a:pt x="162" y="26"/>
                  </a:lnTo>
                  <a:lnTo>
                    <a:pt x="162" y="28"/>
                  </a:lnTo>
                  <a:lnTo>
                    <a:pt x="162" y="30"/>
                  </a:lnTo>
                  <a:lnTo>
                    <a:pt x="162" y="32"/>
                  </a:lnTo>
                  <a:lnTo>
                    <a:pt x="162" y="34"/>
                  </a:lnTo>
                  <a:lnTo>
                    <a:pt x="162" y="40"/>
                  </a:lnTo>
                  <a:lnTo>
                    <a:pt x="162" y="44"/>
                  </a:lnTo>
                  <a:lnTo>
                    <a:pt x="162" y="50"/>
                  </a:lnTo>
                  <a:lnTo>
                    <a:pt x="162" y="54"/>
                  </a:lnTo>
                  <a:lnTo>
                    <a:pt x="162" y="58"/>
                  </a:lnTo>
                  <a:lnTo>
                    <a:pt x="162" y="60"/>
                  </a:lnTo>
                  <a:lnTo>
                    <a:pt x="162" y="62"/>
                  </a:lnTo>
                  <a:lnTo>
                    <a:pt x="162" y="64"/>
                  </a:lnTo>
                  <a:lnTo>
                    <a:pt x="162" y="72"/>
                  </a:lnTo>
                  <a:lnTo>
                    <a:pt x="162" y="76"/>
                  </a:lnTo>
                  <a:lnTo>
                    <a:pt x="162" y="78"/>
                  </a:lnTo>
                  <a:lnTo>
                    <a:pt x="162" y="80"/>
                  </a:lnTo>
                  <a:lnTo>
                    <a:pt x="162" y="88"/>
                  </a:lnTo>
                  <a:lnTo>
                    <a:pt x="162" y="90"/>
                  </a:lnTo>
                  <a:lnTo>
                    <a:pt x="162" y="92"/>
                  </a:lnTo>
                  <a:lnTo>
                    <a:pt x="162" y="94"/>
                  </a:lnTo>
                  <a:lnTo>
                    <a:pt x="162" y="96"/>
                  </a:lnTo>
                  <a:lnTo>
                    <a:pt x="162" y="102"/>
                  </a:lnTo>
                  <a:lnTo>
                    <a:pt x="162" y="106"/>
                  </a:lnTo>
                  <a:lnTo>
                    <a:pt x="162" y="110"/>
                  </a:lnTo>
                  <a:lnTo>
                    <a:pt x="162" y="112"/>
                  </a:lnTo>
                  <a:lnTo>
                    <a:pt x="162" y="116"/>
                  </a:lnTo>
                  <a:lnTo>
                    <a:pt x="162" y="118"/>
                  </a:lnTo>
                  <a:lnTo>
                    <a:pt x="162" y="120"/>
                  </a:lnTo>
                  <a:lnTo>
                    <a:pt x="162" y="122"/>
                  </a:lnTo>
                  <a:lnTo>
                    <a:pt x="162" y="124"/>
                  </a:lnTo>
                  <a:lnTo>
                    <a:pt x="162" y="126"/>
                  </a:lnTo>
                  <a:lnTo>
                    <a:pt x="162" y="130"/>
                  </a:lnTo>
                  <a:lnTo>
                    <a:pt x="162" y="132"/>
                  </a:lnTo>
                  <a:lnTo>
                    <a:pt x="162" y="136"/>
                  </a:lnTo>
                  <a:lnTo>
                    <a:pt x="162" y="138"/>
                  </a:lnTo>
                  <a:lnTo>
                    <a:pt x="162" y="140"/>
                  </a:lnTo>
                  <a:lnTo>
                    <a:pt x="162" y="142"/>
                  </a:lnTo>
                  <a:lnTo>
                    <a:pt x="162" y="146"/>
                  </a:lnTo>
                  <a:lnTo>
                    <a:pt x="162" y="154"/>
                  </a:lnTo>
                  <a:lnTo>
                    <a:pt x="162" y="156"/>
                  </a:lnTo>
                  <a:lnTo>
                    <a:pt x="162" y="158"/>
                  </a:lnTo>
                  <a:lnTo>
                    <a:pt x="162" y="164"/>
                  </a:lnTo>
                  <a:lnTo>
                    <a:pt x="156" y="164"/>
                  </a:lnTo>
                  <a:lnTo>
                    <a:pt x="154" y="164"/>
                  </a:lnTo>
                  <a:lnTo>
                    <a:pt x="150" y="164"/>
                  </a:lnTo>
                  <a:lnTo>
                    <a:pt x="148" y="164"/>
                  </a:lnTo>
                  <a:lnTo>
                    <a:pt x="146" y="164"/>
                  </a:lnTo>
                  <a:lnTo>
                    <a:pt x="144" y="164"/>
                  </a:lnTo>
                  <a:lnTo>
                    <a:pt x="140" y="164"/>
                  </a:lnTo>
                  <a:lnTo>
                    <a:pt x="138" y="164"/>
                  </a:lnTo>
                  <a:lnTo>
                    <a:pt x="136" y="164"/>
                  </a:lnTo>
                  <a:lnTo>
                    <a:pt x="132" y="164"/>
                  </a:lnTo>
                  <a:lnTo>
                    <a:pt x="130" y="164"/>
                  </a:lnTo>
                  <a:lnTo>
                    <a:pt x="128" y="164"/>
                  </a:lnTo>
                  <a:lnTo>
                    <a:pt x="126" y="164"/>
                  </a:lnTo>
                  <a:lnTo>
                    <a:pt x="122" y="164"/>
                  </a:lnTo>
                  <a:lnTo>
                    <a:pt x="120" y="164"/>
                  </a:lnTo>
                  <a:lnTo>
                    <a:pt x="116" y="164"/>
                  </a:lnTo>
                  <a:lnTo>
                    <a:pt x="114" y="164"/>
                  </a:lnTo>
                  <a:lnTo>
                    <a:pt x="110" y="164"/>
                  </a:lnTo>
                  <a:lnTo>
                    <a:pt x="108" y="164"/>
                  </a:lnTo>
                  <a:lnTo>
                    <a:pt x="106" y="164"/>
                  </a:lnTo>
                  <a:lnTo>
                    <a:pt x="102" y="164"/>
                  </a:lnTo>
                  <a:lnTo>
                    <a:pt x="98" y="164"/>
                  </a:lnTo>
                  <a:lnTo>
                    <a:pt x="98" y="164"/>
                  </a:lnTo>
                  <a:lnTo>
                    <a:pt x="96" y="164"/>
                  </a:lnTo>
                  <a:lnTo>
                    <a:pt x="90" y="164"/>
                  </a:lnTo>
                  <a:lnTo>
                    <a:pt x="88" y="164"/>
                  </a:lnTo>
                  <a:lnTo>
                    <a:pt x="86" y="164"/>
                  </a:lnTo>
                  <a:lnTo>
                    <a:pt x="84" y="164"/>
                  </a:lnTo>
                  <a:lnTo>
                    <a:pt x="82" y="164"/>
                  </a:lnTo>
                  <a:lnTo>
                    <a:pt x="80" y="164"/>
                  </a:lnTo>
                  <a:lnTo>
                    <a:pt x="76" y="164"/>
                  </a:lnTo>
                  <a:lnTo>
                    <a:pt x="74" y="164"/>
                  </a:lnTo>
                  <a:lnTo>
                    <a:pt x="72" y="164"/>
                  </a:lnTo>
                  <a:lnTo>
                    <a:pt x="68" y="162"/>
                  </a:lnTo>
                  <a:lnTo>
                    <a:pt x="66" y="162"/>
                  </a:lnTo>
                  <a:lnTo>
                    <a:pt x="60" y="162"/>
                  </a:lnTo>
                  <a:lnTo>
                    <a:pt x="56" y="162"/>
                  </a:lnTo>
                  <a:lnTo>
                    <a:pt x="50" y="162"/>
                  </a:lnTo>
                  <a:lnTo>
                    <a:pt x="44" y="162"/>
                  </a:lnTo>
                  <a:lnTo>
                    <a:pt x="42" y="162"/>
                  </a:lnTo>
                  <a:lnTo>
                    <a:pt x="38" y="162"/>
                  </a:lnTo>
                  <a:lnTo>
                    <a:pt x="36" y="162"/>
                  </a:lnTo>
                  <a:lnTo>
                    <a:pt x="34" y="162"/>
                  </a:lnTo>
                  <a:lnTo>
                    <a:pt x="32" y="162"/>
                  </a:lnTo>
                  <a:lnTo>
                    <a:pt x="30" y="162"/>
                  </a:lnTo>
                  <a:lnTo>
                    <a:pt x="24" y="162"/>
                  </a:lnTo>
                  <a:lnTo>
                    <a:pt x="22" y="162"/>
                  </a:lnTo>
                  <a:lnTo>
                    <a:pt x="16" y="162"/>
                  </a:lnTo>
                  <a:lnTo>
                    <a:pt x="10" y="162"/>
                  </a:lnTo>
                  <a:lnTo>
                    <a:pt x="4" y="162"/>
                  </a:lnTo>
                  <a:lnTo>
                    <a:pt x="0" y="162"/>
                  </a:lnTo>
                  <a:lnTo>
                    <a:pt x="0" y="160"/>
                  </a:lnTo>
                  <a:lnTo>
                    <a:pt x="0" y="158"/>
                  </a:lnTo>
                  <a:lnTo>
                    <a:pt x="0" y="156"/>
                  </a:lnTo>
                  <a:lnTo>
                    <a:pt x="0" y="154"/>
                  </a:lnTo>
                  <a:lnTo>
                    <a:pt x="0" y="146"/>
                  </a:lnTo>
                  <a:lnTo>
                    <a:pt x="0" y="144"/>
                  </a:lnTo>
                  <a:lnTo>
                    <a:pt x="0" y="140"/>
                  </a:lnTo>
                  <a:lnTo>
                    <a:pt x="0" y="138"/>
                  </a:lnTo>
                  <a:lnTo>
                    <a:pt x="0" y="134"/>
                  </a:lnTo>
                  <a:lnTo>
                    <a:pt x="0" y="130"/>
                  </a:lnTo>
                  <a:lnTo>
                    <a:pt x="0" y="126"/>
                  </a:lnTo>
                  <a:lnTo>
                    <a:pt x="0" y="122"/>
                  </a:lnTo>
                  <a:lnTo>
                    <a:pt x="0" y="118"/>
                  </a:lnTo>
                  <a:lnTo>
                    <a:pt x="0" y="114"/>
                  </a:lnTo>
                  <a:lnTo>
                    <a:pt x="0" y="110"/>
                  </a:lnTo>
                  <a:lnTo>
                    <a:pt x="0" y="108"/>
                  </a:lnTo>
                  <a:lnTo>
                    <a:pt x="0" y="106"/>
                  </a:lnTo>
                  <a:lnTo>
                    <a:pt x="0" y="104"/>
                  </a:lnTo>
                  <a:lnTo>
                    <a:pt x="0" y="102"/>
                  </a:lnTo>
                  <a:lnTo>
                    <a:pt x="0" y="96"/>
                  </a:lnTo>
                  <a:lnTo>
                    <a:pt x="0" y="94"/>
                  </a:lnTo>
                  <a:lnTo>
                    <a:pt x="0" y="92"/>
                  </a:lnTo>
                  <a:lnTo>
                    <a:pt x="0" y="90"/>
                  </a:lnTo>
                  <a:lnTo>
                    <a:pt x="0" y="86"/>
                  </a:lnTo>
                  <a:lnTo>
                    <a:pt x="0" y="84"/>
                  </a:lnTo>
                  <a:lnTo>
                    <a:pt x="0" y="78"/>
                  </a:lnTo>
                  <a:lnTo>
                    <a:pt x="0" y="72"/>
                  </a:lnTo>
                  <a:lnTo>
                    <a:pt x="0" y="68"/>
                  </a:lnTo>
                  <a:lnTo>
                    <a:pt x="0" y="66"/>
                  </a:lnTo>
                  <a:lnTo>
                    <a:pt x="0" y="64"/>
                  </a:lnTo>
                  <a:lnTo>
                    <a:pt x="0" y="62"/>
                  </a:lnTo>
                  <a:lnTo>
                    <a:pt x="0" y="58"/>
                  </a:lnTo>
                  <a:lnTo>
                    <a:pt x="0" y="56"/>
                  </a:lnTo>
                  <a:lnTo>
                    <a:pt x="0" y="54"/>
                  </a:lnTo>
                  <a:lnTo>
                    <a:pt x="0" y="50"/>
                  </a:lnTo>
                  <a:lnTo>
                    <a:pt x="0" y="48"/>
                  </a:lnTo>
                  <a:lnTo>
                    <a:pt x="0" y="46"/>
                  </a:lnTo>
                  <a:lnTo>
                    <a:pt x="0" y="42"/>
                  </a:lnTo>
                  <a:lnTo>
                    <a:pt x="0" y="40"/>
                  </a:lnTo>
                  <a:lnTo>
                    <a:pt x="0" y="38"/>
                  </a:lnTo>
                  <a:lnTo>
                    <a:pt x="0" y="36"/>
                  </a:lnTo>
                  <a:lnTo>
                    <a:pt x="0" y="34"/>
                  </a:lnTo>
                  <a:lnTo>
                    <a:pt x="0" y="32"/>
                  </a:lnTo>
                  <a:lnTo>
                    <a:pt x="0" y="30"/>
                  </a:lnTo>
                  <a:lnTo>
                    <a:pt x="0" y="26"/>
                  </a:lnTo>
                  <a:lnTo>
                    <a:pt x="0" y="24"/>
                  </a:lnTo>
                  <a:lnTo>
                    <a:pt x="0" y="22"/>
                  </a:lnTo>
                  <a:lnTo>
                    <a:pt x="0" y="20"/>
                  </a:lnTo>
                  <a:lnTo>
                    <a:pt x="0" y="18"/>
                  </a:lnTo>
                  <a:lnTo>
                    <a:pt x="0" y="16"/>
                  </a:lnTo>
                  <a:lnTo>
                    <a:pt x="0" y="8"/>
                  </a:lnTo>
                  <a:lnTo>
                    <a:pt x="0" y="2"/>
                  </a:lnTo>
                  <a:lnTo>
                    <a:pt x="0" y="0"/>
                  </a:lnTo>
                  <a:lnTo>
                    <a:pt x="8" y="0"/>
                  </a:lnTo>
                  <a:lnTo>
                    <a:pt x="10" y="0"/>
                  </a:lnTo>
                  <a:lnTo>
                    <a:pt x="1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6" name="Freeform 83"/>
            <p:cNvSpPr>
              <a:spLocks/>
            </p:cNvSpPr>
            <p:nvPr/>
          </p:nvSpPr>
          <p:spPr bwMode="auto">
            <a:xfrm>
              <a:off x="4062413" y="1941513"/>
              <a:ext cx="434975" cy="260350"/>
            </a:xfrm>
            <a:custGeom>
              <a:avLst/>
              <a:gdLst>
                <a:gd name="T0" fmla="*/ 48 w 274"/>
                <a:gd name="T1" fmla="*/ 0 h 164"/>
                <a:gd name="T2" fmla="*/ 62 w 274"/>
                <a:gd name="T3" fmla="*/ 2 h 164"/>
                <a:gd name="T4" fmla="*/ 70 w 274"/>
                <a:gd name="T5" fmla="*/ 2 h 164"/>
                <a:gd name="T6" fmla="*/ 78 w 274"/>
                <a:gd name="T7" fmla="*/ 2 h 164"/>
                <a:gd name="T8" fmla="*/ 88 w 274"/>
                <a:gd name="T9" fmla="*/ 2 h 164"/>
                <a:gd name="T10" fmla="*/ 100 w 274"/>
                <a:gd name="T11" fmla="*/ 2 h 164"/>
                <a:gd name="T12" fmla="*/ 116 w 274"/>
                <a:gd name="T13" fmla="*/ 2 h 164"/>
                <a:gd name="T14" fmla="*/ 134 w 274"/>
                <a:gd name="T15" fmla="*/ 2 h 164"/>
                <a:gd name="T16" fmla="*/ 152 w 274"/>
                <a:gd name="T17" fmla="*/ 2 h 164"/>
                <a:gd name="T18" fmla="*/ 166 w 274"/>
                <a:gd name="T19" fmla="*/ 2 h 164"/>
                <a:gd name="T20" fmla="*/ 184 w 274"/>
                <a:gd name="T21" fmla="*/ 2 h 164"/>
                <a:gd name="T22" fmla="*/ 210 w 274"/>
                <a:gd name="T23" fmla="*/ 2 h 164"/>
                <a:gd name="T24" fmla="*/ 220 w 274"/>
                <a:gd name="T25" fmla="*/ 2 h 164"/>
                <a:gd name="T26" fmla="*/ 238 w 274"/>
                <a:gd name="T27" fmla="*/ 2 h 164"/>
                <a:gd name="T28" fmla="*/ 254 w 274"/>
                <a:gd name="T29" fmla="*/ 2 h 164"/>
                <a:gd name="T30" fmla="*/ 266 w 274"/>
                <a:gd name="T31" fmla="*/ 2 h 164"/>
                <a:gd name="T32" fmla="*/ 272 w 274"/>
                <a:gd name="T33" fmla="*/ 8 h 164"/>
                <a:gd name="T34" fmla="*/ 272 w 274"/>
                <a:gd name="T35" fmla="*/ 20 h 164"/>
                <a:gd name="T36" fmla="*/ 272 w 274"/>
                <a:gd name="T37" fmla="*/ 30 h 164"/>
                <a:gd name="T38" fmla="*/ 272 w 274"/>
                <a:gd name="T39" fmla="*/ 44 h 164"/>
                <a:gd name="T40" fmla="*/ 274 w 274"/>
                <a:gd name="T41" fmla="*/ 54 h 164"/>
                <a:gd name="T42" fmla="*/ 274 w 274"/>
                <a:gd name="T43" fmla="*/ 68 h 164"/>
                <a:gd name="T44" fmla="*/ 274 w 274"/>
                <a:gd name="T45" fmla="*/ 82 h 164"/>
                <a:gd name="T46" fmla="*/ 274 w 274"/>
                <a:gd name="T47" fmla="*/ 98 h 164"/>
                <a:gd name="T48" fmla="*/ 274 w 274"/>
                <a:gd name="T49" fmla="*/ 116 h 164"/>
                <a:gd name="T50" fmla="*/ 274 w 274"/>
                <a:gd name="T51" fmla="*/ 126 h 164"/>
                <a:gd name="T52" fmla="*/ 274 w 274"/>
                <a:gd name="T53" fmla="*/ 142 h 164"/>
                <a:gd name="T54" fmla="*/ 274 w 274"/>
                <a:gd name="T55" fmla="*/ 154 h 164"/>
                <a:gd name="T56" fmla="*/ 274 w 274"/>
                <a:gd name="T57" fmla="*/ 162 h 164"/>
                <a:gd name="T58" fmla="*/ 264 w 274"/>
                <a:gd name="T59" fmla="*/ 164 h 164"/>
                <a:gd name="T60" fmla="*/ 246 w 274"/>
                <a:gd name="T61" fmla="*/ 164 h 164"/>
                <a:gd name="T62" fmla="*/ 224 w 274"/>
                <a:gd name="T63" fmla="*/ 164 h 164"/>
                <a:gd name="T64" fmla="*/ 208 w 274"/>
                <a:gd name="T65" fmla="*/ 164 h 164"/>
                <a:gd name="T66" fmla="*/ 188 w 274"/>
                <a:gd name="T67" fmla="*/ 164 h 164"/>
                <a:gd name="T68" fmla="*/ 182 w 274"/>
                <a:gd name="T69" fmla="*/ 164 h 164"/>
                <a:gd name="T70" fmla="*/ 166 w 274"/>
                <a:gd name="T71" fmla="*/ 164 h 164"/>
                <a:gd name="T72" fmla="*/ 146 w 274"/>
                <a:gd name="T73" fmla="*/ 164 h 164"/>
                <a:gd name="T74" fmla="*/ 138 w 274"/>
                <a:gd name="T75" fmla="*/ 164 h 164"/>
                <a:gd name="T76" fmla="*/ 112 w 274"/>
                <a:gd name="T77" fmla="*/ 164 h 164"/>
                <a:gd name="T78" fmla="*/ 98 w 274"/>
                <a:gd name="T79" fmla="*/ 164 h 164"/>
                <a:gd name="T80" fmla="*/ 68 w 274"/>
                <a:gd name="T81" fmla="*/ 164 h 164"/>
                <a:gd name="T82" fmla="*/ 56 w 274"/>
                <a:gd name="T83" fmla="*/ 164 h 164"/>
                <a:gd name="T84" fmla="*/ 30 w 274"/>
                <a:gd name="T85" fmla="*/ 164 h 164"/>
                <a:gd name="T86" fmla="*/ 14 w 274"/>
                <a:gd name="T87" fmla="*/ 164 h 164"/>
                <a:gd name="T88" fmla="*/ 0 w 274"/>
                <a:gd name="T89" fmla="*/ 90 h 164"/>
                <a:gd name="T90" fmla="*/ 4 w 274"/>
                <a:gd name="T91" fmla="*/ 0 h 164"/>
                <a:gd name="T92" fmla="*/ 14 w 274"/>
                <a:gd name="T93" fmla="*/ 0 h 164"/>
                <a:gd name="T94" fmla="*/ 24 w 274"/>
                <a:gd name="T95" fmla="*/ 0 h 164"/>
                <a:gd name="T96" fmla="*/ 38 w 274"/>
                <a:gd name="T97" fmla="*/ 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4" h="164">
                  <a:moveTo>
                    <a:pt x="40" y="2"/>
                  </a:moveTo>
                  <a:lnTo>
                    <a:pt x="42" y="2"/>
                  </a:lnTo>
                  <a:lnTo>
                    <a:pt x="46" y="2"/>
                  </a:lnTo>
                  <a:lnTo>
                    <a:pt x="48" y="0"/>
                  </a:lnTo>
                  <a:lnTo>
                    <a:pt x="54" y="2"/>
                  </a:lnTo>
                  <a:lnTo>
                    <a:pt x="58" y="2"/>
                  </a:lnTo>
                  <a:lnTo>
                    <a:pt x="60" y="2"/>
                  </a:lnTo>
                  <a:lnTo>
                    <a:pt x="62" y="2"/>
                  </a:lnTo>
                  <a:lnTo>
                    <a:pt x="64" y="2"/>
                  </a:lnTo>
                  <a:lnTo>
                    <a:pt x="66" y="2"/>
                  </a:lnTo>
                  <a:lnTo>
                    <a:pt x="68" y="2"/>
                  </a:lnTo>
                  <a:lnTo>
                    <a:pt x="70" y="2"/>
                  </a:lnTo>
                  <a:lnTo>
                    <a:pt x="72" y="2"/>
                  </a:lnTo>
                  <a:lnTo>
                    <a:pt x="74" y="2"/>
                  </a:lnTo>
                  <a:lnTo>
                    <a:pt x="76" y="2"/>
                  </a:lnTo>
                  <a:lnTo>
                    <a:pt x="78" y="2"/>
                  </a:lnTo>
                  <a:lnTo>
                    <a:pt x="80" y="2"/>
                  </a:lnTo>
                  <a:lnTo>
                    <a:pt x="84" y="2"/>
                  </a:lnTo>
                  <a:lnTo>
                    <a:pt x="86" y="2"/>
                  </a:lnTo>
                  <a:lnTo>
                    <a:pt x="88" y="2"/>
                  </a:lnTo>
                  <a:lnTo>
                    <a:pt x="90" y="2"/>
                  </a:lnTo>
                  <a:lnTo>
                    <a:pt x="94" y="2"/>
                  </a:lnTo>
                  <a:lnTo>
                    <a:pt x="96" y="2"/>
                  </a:lnTo>
                  <a:lnTo>
                    <a:pt x="100" y="2"/>
                  </a:lnTo>
                  <a:lnTo>
                    <a:pt x="104" y="2"/>
                  </a:lnTo>
                  <a:lnTo>
                    <a:pt x="106" y="2"/>
                  </a:lnTo>
                  <a:lnTo>
                    <a:pt x="108" y="2"/>
                  </a:lnTo>
                  <a:lnTo>
                    <a:pt x="116" y="2"/>
                  </a:lnTo>
                  <a:lnTo>
                    <a:pt x="126" y="2"/>
                  </a:lnTo>
                  <a:lnTo>
                    <a:pt x="130" y="2"/>
                  </a:lnTo>
                  <a:lnTo>
                    <a:pt x="132" y="2"/>
                  </a:lnTo>
                  <a:lnTo>
                    <a:pt x="134" y="2"/>
                  </a:lnTo>
                  <a:lnTo>
                    <a:pt x="140" y="2"/>
                  </a:lnTo>
                  <a:lnTo>
                    <a:pt x="146" y="2"/>
                  </a:lnTo>
                  <a:lnTo>
                    <a:pt x="150" y="2"/>
                  </a:lnTo>
                  <a:lnTo>
                    <a:pt x="152" y="2"/>
                  </a:lnTo>
                  <a:lnTo>
                    <a:pt x="156" y="2"/>
                  </a:lnTo>
                  <a:lnTo>
                    <a:pt x="162" y="2"/>
                  </a:lnTo>
                  <a:lnTo>
                    <a:pt x="164" y="2"/>
                  </a:lnTo>
                  <a:lnTo>
                    <a:pt x="166" y="2"/>
                  </a:lnTo>
                  <a:lnTo>
                    <a:pt x="168" y="2"/>
                  </a:lnTo>
                  <a:lnTo>
                    <a:pt x="174" y="2"/>
                  </a:lnTo>
                  <a:lnTo>
                    <a:pt x="180" y="2"/>
                  </a:lnTo>
                  <a:lnTo>
                    <a:pt x="184" y="2"/>
                  </a:lnTo>
                  <a:lnTo>
                    <a:pt x="188" y="2"/>
                  </a:lnTo>
                  <a:lnTo>
                    <a:pt x="200" y="2"/>
                  </a:lnTo>
                  <a:lnTo>
                    <a:pt x="206" y="2"/>
                  </a:lnTo>
                  <a:lnTo>
                    <a:pt x="210" y="2"/>
                  </a:lnTo>
                  <a:lnTo>
                    <a:pt x="212" y="2"/>
                  </a:lnTo>
                  <a:lnTo>
                    <a:pt x="214" y="2"/>
                  </a:lnTo>
                  <a:lnTo>
                    <a:pt x="218" y="2"/>
                  </a:lnTo>
                  <a:lnTo>
                    <a:pt x="220" y="2"/>
                  </a:lnTo>
                  <a:lnTo>
                    <a:pt x="228" y="2"/>
                  </a:lnTo>
                  <a:lnTo>
                    <a:pt x="230" y="2"/>
                  </a:lnTo>
                  <a:lnTo>
                    <a:pt x="232" y="2"/>
                  </a:lnTo>
                  <a:lnTo>
                    <a:pt x="238" y="2"/>
                  </a:lnTo>
                  <a:lnTo>
                    <a:pt x="244" y="2"/>
                  </a:lnTo>
                  <a:lnTo>
                    <a:pt x="246" y="2"/>
                  </a:lnTo>
                  <a:lnTo>
                    <a:pt x="248" y="2"/>
                  </a:lnTo>
                  <a:lnTo>
                    <a:pt x="254" y="2"/>
                  </a:lnTo>
                  <a:lnTo>
                    <a:pt x="258" y="2"/>
                  </a:lnTo>
                  <a:lnTo>
                    <a:pt x="260" y="2"/>
                  </a:lnTo>
                  <a:lnTo>
                    <a:pt x="264" y="2"/>
                  </a:lnTo>
                  <a:lnTo>
                    <a:pt x="266" y="2"/>
                  </a:lnTo>
                  <a:lnTo>
                    <a:pt x="272" y="2"/>
                  </a:lnTo>
                  <a:lnTo>
                    <a:pt x="272" y="4"/>
                  </a:lnTo>
                  <a:lnTo>
                    <a:pt x="272" y="6"/>
                  </a:lnTo>
                  <a:lnTo>
                    <a:pt x="272" y="8"/>
                  </a:lnTo>
                  <a:lnTo>
                    <a:pt x="272" y="10"/>
                  </a:lnTo>
                  <a:lnTo>
                    <a:pt x="272" y="12"/>
                  </a:lnTo>
                  <a:lnTo>
                    <a:pt x="272" y="16"/>
                  </a:lnTo>
                  <a:lnTo>
                    <a:pt x="272" y="20"/>
                  </a:lnTo>
                  <a:lnTo>
                    <a:pt x="272" y="24"/>
                  </a:lnTo>
                  <a:lnTo>
                    <a:pt x="272" y="26"/>
                  </a:lnTo>
                  <a:lnTo>
                    <a:pt x="272" y="28"/>
                  </a:lnTo>
                  <a:lnTo>
                    <a:pt x="272" y="30"/>
                  </a:lnTo>
                  <a:lnTo>
                    <a:pt x="272" y="32"/>
                  </a:lnTo>
                  <a:lnTo>
                    <a:pt x="272" y="38"/>
                  </a:lnTo>
                  <a:lnTo>
                    <a:pt x="272" y="42"/>
                  </a:lnTo>
                  <a:lnTo>
                    <a:pt x="272" y="44"/>
                  </a:lnTo>
                  <a:lnTo>
                    <a:pt x="272" y="48"/>
                  </a:lnTo>
                  <a:lnTo>
                    <a:pt x="274" y="50"/>
                  </a:lnTo>
                  <a:lnTo>
                    <a:pt x="274" y="52"/>
                  </a:lnTo>
                  <a:lnTo>
                    <a:pt x="274" y="54"/>
                  </a:lnTo>
                  <a:lnTo>
                    <a:pt x="274" y="56"/>
                  </a:lnTo>
                  <a:lnTo>
                    <a:pt x="274" y="60"/>
                  </a:lnTo>
                  <a:lnTo>
                    <a:pt x="274" y="62"/>
                  </a:lnTo>
                  <a:lnTo>
                    <a:pt x="274" y="68"/>
                  </a:lnTo>
                  <a:lnTo>
                    <a:pt x="274" y="70"/>
                  </a:lnTo>
                  <a:lnTo>
                    <a:pt x="274" y="76"/>
                  </a:lnTo>
                  <a:lnTo>
                    <a:pt x="274" y="78"/>
                  </a:lnTo>
                  <a:lnTo>
                    <a:pt x="274" y="82"/>
                  </a:lnTo>
                  <a:lnTo>
                    <a:pt x="274" y="84"/>
                  </a:lnTo>
                  <a:lnTo>
                    <a:pt x="274" y="86"/>
                  </a:lnTo>
                  <a:lnTo>
                    <a:pt x="274" y="92"/>
                  </a:lnTo>
                  <a:lnTo>
                    <a:pt x="274" y="98"/>
                  </a:lnTo>
                  <a:lnTo>
                    <a:pt x="274" y="102"/>
                  </a:lnTo>
                  <a:lnTo>
                    <a:pt x="274" y="106"/>
                  </a:lnTo>
                  <a:lnTo>
                    <a:pt x="274" y="110"/>
                  </a:lnTo>
                  <a:lnTo>
                    <a:pt x="274" y="116"/>
                  </a:lnTo>
                  <a:lnTo>
                    <a:pt x="274" y="118"/>
                  </a:lnTo>
                  <a:lnTo>
                    <a:pt x="274" y="122"/>
                  </a:lnTo>
                  <a:lnTo>
                    <a:pt x="274" y="124"/>
                  </a:lnTo>
                  <a:lnTo>
                    <a:pt x="274" y="126"/>
                  </a:lnTo>
                  <a:lnTo>
                    <a:pt x="274" y="132"/>
                  </a:lnTo>
                  <a:lnTo>
                    <a:pt x="274" y="134"/>
                  </a:lnTo>
                  <a:lnTo>
                    <a:pt x="274" y="138"/>
                  </a:lnTo>
                  <a:lnTo>
                    <a:pt x="274" y="142"/>
                  </a:lnTo>
                  <a:lnTo>
                    <a:pt x="274" y="144"/>
                  </a:lnTo>
                  <a:lnTo>
                    <a:pt x="274" y="146"/>
                  </a:lnTo>
                  <a:lnTo>
                    <a:pt x="274" y="150"/>
                  </a:lnTo>
                  <a:lnTo>
                    <a:pt x="274" y="154"/>
                  </a:lnTo>
                  <a:lnTo>
                    <a:pt x="274" y="156"/>
                  </a:lnTo>
                  <a:lnTo>
                    <a:pt x="274" y="158"/>
                  </a:lnTo>
                  <a:lnTo>
                    <a:pt x="274" y="158"/>
                  </a:lnTo>
                  <a:lnTo>
                    <a:pt x="274" y="162"/>
                  </a:lnTo>
                  <a:lnTo>
                    <a:pt x="274" y="164"/>
                  </a:lnTo>
                  <a:lnTo>
                    <a:pt x="272" y="164"/>
                  </a:lnTo>
                  <a:lnTo>
                    <a:pt x="266" y="164"/>
                  </a:lnTo>
                  <a:lnTo>
                    <a:pt x="264" y="164"/>
                  </a:lnTo>
                  <a:lnTo>
                    <a:pt x="262" y="164"/>
                  </a:lnTo>
                  <a:lnTo>
                    <a:pt x="258" y="164"/>
                  </a:lnTo>
                  <a:lnTo>
                    <a:pt x="252" y="164"/>
                  </a:lnTo>
                  <a:lnTo>
                    <a:pt x="246" y="164"/>
                  </a:lnTo>
                  <a:lnTo>
                    <a:pt x="240" y="164"/>
                  </a:lnTo>
                  <a:lnTo>
                    <a:pt x="236" y="164"/>
                  </a:lnTo>
                  <a:lnTo>
                    <a:pt x="226" y="164"/>
                  </a:lnTo>
                  <a:lnTo>
                    <a:pt x="224" y="164"/>
                  </a:lnTo>
                  <a:lnTo>
                    <a:pt x="222" y="164"/>
                  </a:lnTo>
                  <a:lnTo>
                    <a:pt x="220" y="164"/>
                  </a:lnTo>
                  <a:lnTo>
                    <a:pt x="212" y="164"/>
                  </a:lnTo>
                  <a:lnTo>
                    <a:pt x="208" y="164"/>
                  </a:lnTo>
                  <a:lnTo>
                    <a:pt x="204" y="164"/>
                  </a:lnTo>
                  <a:lnTo>
                    <a:pt x="196" y="164"/>
                  </a:lnTo>
                  <a:lnTo>
                    <a:pt x="192" y="164"/>
                  </a:lnTo>
                  <a:lnTo>
                    <a:pt x="188" y="164"/>
                  </a:lnTo>
                  <a:lnTo>
                    <a:pt x="186" y="164"/>
                  </a:lnTo>
                  <a:lnTo>
                    <a:pt x="184" y="164"/>
                  </a:lnTo>
                  <a:lnTo>
                    <a:pt x="182" y="164"/>
                  </a:lnTo>
                  <a:lnTo>
                    <a:pt x="182" y="164"/>
                  </a:lnTo>
                  <a:lnTo>
                    <a:pt x="180" y="164"/>
                  </a:lnTo>
                  <a:lnTo>
                    <a:pt x="176" y="164"/>
                  </a:lnTo>
                  <a:lnTo>
                    <a:pt x="172" y="164"/>
                  </a:lnTo>
                  <a:lnTo>
                    <a:pt x="166" y="164"/>
                  </a:lnTo>
                  <a:lnTo>
                    <a:pt x="160" y="164"/>
                  </a:lnTo>
                  <a:lnTo>
                    <a:pt x="152" y="164"/>
                  </a:lnTo>
                  <a:lnTo>
                    <a:pt x="150" y="164"/>
                  </a:lnTo>
                  <a:lnTo>
                    <a:pt x="146" y="164"/>
                  </a:lnTo>
                  <a:lnTo>
                    <a:pt x="144" y="164"/>
                  </a:lnTo>
                  <a:lnTo>
                    <a:pt x="142" y="164"/>
                  </a:lnTo>
                  <a:lnTo>
                    <a:pt x="140" y="164"/>
                  </a:lnTo>
                  <a:lnTo>
                    <a:pt x="138" y="164"/>
                  </a:lnTo>
                  <a:lnTo>
                    <a:pt x="128" y="164"/>
                  </a:lnTo>
                  <a:lnTo>
                    <a:pt x="126" y="164"/>
                  </a:lnTo>
                  <a:lnTo>
                    <a:pt x="122" y="164"/>
                  </a:lnTo>
                  <a:lnTo>
                    <a:pt x="112" y="164"/>
                  </a:lnTo>
                  <a:lnTo>
                    <a:pt x="110" y="164"/>
                  </a:lnTo>
                  <a:lnTo>
                    <a:pt x="104" y="164"/>
                  </a:lnTo>
                  <a:lnTo>
                    <a:pt x="100" y="164"/>
                  </a:lnTo>
                  <a:lnTo>
                    <a:pt x="98" y="164"/>
                  </a:lnTo>
                  <a:lnTo>
                    <a:pt x="86" y="164"/>
                  </a:lnTo>
                  <a:lnTo>
                    <a:pt x="80" y="164"/>
                  </a:lnTo>
                  <a:lnTo>
                    <a:pt x="70" y="164"/>
                  </a:lnTo>
                  <a:lnTo>
                    <a:pt x="68" y="164"/>
                  </a:lnTo>
                  <a:lnTo>
                    <a:pt x="66" y="164"/>
                  </a:lnTo>
                  <a:lnTo>
                    <a:pt x="64" y="164"/>
                  </a:lnTo>
                  <a:lnTo>
                    <a:pt x="60" y="164"/>
                  </a:lnTo>
                  <a:lnTo>
                    <a:pt x="56" y="164"/>
                  </a:lnTo>
                  <a:lnTo>
                    <a:pt x="44" y="164"/>
                  </a:lnTo>
                  <a:lnTo>
                    <a:pt x="42" y="164"/>
                  </a:lnTo>
                  <a:lnTo>
                    <a:pt x="38" y="164"/>
                  </a:lnTo>
                  <a:lnTo>
                    <a:pt x="30" y="164"/>
                  </a:lnTo>
                  <a:lnTo>
                    <a:pt x="24" y="164"/>
                  </a:lnTo>
                  <a:lnTo>
                    <a:pt x="22" y="164"/>
                  </a:lnTo>
                  <a:lnTo>
                    <a:pt x="16" y="164"/>
                  </a:lnTo>
                  <a:lnTo>
                    <a:pt x="14" y="164"/>
                  </a:lnTo>
                  <a:lnTo>
                    <a:pt x="12" y="164"/>
                  </a:lnTo>
                  <a:lnTo>
                    <a:pt x="0" y="164"/>
                  </a:lnTo>
                  <a:lnTo>
                    <a:pt x="0" y="150"/>
                  </a:lnTo>
                  <a:lnTo>
                    <a:pt x="0" y="90"/>
                  </a:lnTo>
                  <a:lnTo>
                    <a:pt x="0" y="88"/>
                  </a:lnTo>
                  <a:lnTo>
                    <a:pt x="0" y="68"/>
                  </a:lnTo>
                  <a:lnTo>
                    <a:pt x="0" y="0"/>
                  </a:lnTo>
                  <a:lnTo>
                    <a:pt x="4" y="0"/>
                  </a:lnTo>
                  <a:lnTo>
                    <a:pt x="6" y="0"/>
                  </a:lnTo>
                  <a:lnTo>
                    <a:pt x="8" y="0"/>
                  </a:lnTo>
                  <a:lnTo>
                    <a:pt x="12" y="0"/>
                  </a:lnTo>
                  <a:lnTo>
                    <a:pt x="14" y="0"/>
                  </a:lnTo>
                  <a:lnTo>
                    <a:pt x="16" y="0"/>
                  </a:lnTo>
                  <a:lnTo>
                    <a:pt x="18" y="0"/>
                  </a:lnTo>
                  <a:lnTo>
                    <a:pt x="22" y="0"/>
                  </a:lnTo>
                  <a:lnTo>
                    <a:pt x="24" y="0"/>
                  </a:lnTo>
                  <a:lnTo>
                    <a:pt x="26" y="0"/>
                  </a:lnTo>
                  <a:lnTo>
                    <a:pt x="30" y="0"/>
                  </a:lnTo>
                  <a:lnTo>
                    <a:pt x="32" y="0"/>
                  </a:lnTo>
                  <a:lnTo>
                    <a:pt x="38" y="2"/>
                  </a:lnTo>
                  <a:lnTo>
                    <a:pt x="40"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7" name="Freeform 125"/>
            <p:cNvSpPr>
              <a:spLocks/>
            </p:cNvSpPr>
            <p:nvPr/>
          </p:nvSpPr>
          <p:spPr bwMode="auto">
            <a:xfrm>
              <a:off x="5526088" y="1941513"/>
              <a:ext cx="271463" cy="265113"/>
            </a:xfrm>
            <a:custGeom>
              <a:avLst/>
              <a:gdLst>
                <a:gd name="T0" fmla="*/ 62 w 171"/>
                <a:gd name="T1" fmla="*/ 0 h 167"/>
                <a:gd name="T2" fmla="*/ 77 w 171"/>
                <a:gd name="T3" fmla="*/ 0 h 167"/>
                <a:gd name="T4" fmla="*/ 85 w 171"/>
                <a:gd name="T5" fmla="*/ 0 h 167"/>
                <a:gd name="T6" fmla="*/ 93 w 171"/>
                <a:gd name="T7" fmla="*/ 2 h 167"/>
                <a:gd name="T8" fmla="*/ 105 w 171"/>
                <a:gd name="T9" fmla="*/ 2 h 167"/>
                <a:gd name="T10" fmla="*/ 113 w 171"/>
                <a:gd name="T11" fmla="*/ 2 h 167"/>
                <a:gd name="T12" fmla="*/ 121 w 171"/>
                <a:gd name="T13" fmla="*/ 2 h 167"/>
                <a:gd name="T14" fmla="*/ 129 w 171"/>
                <a:gd name="T15" fmla="*/ 2 h 167"/>
                <a:gd name="T16" fmla="*/ 139 w 171"/>
                <a:gd name="T17" fmla="*/ 2 h 167"/>
                <a:gd name="T18" fmla="*/ 159 w 171"/>
                <a:gd name="T19" fmla="*/ 2 h 167"/>
                <a:gd name="T20" fmla="*/ 169 w 171"/>
                <a:gd name="T21" fmla="*/ 2 h 167"/>
                <a:gd name="T22" fmla="*/ 171 w 171"/>
                <a:gd name="T23" fmla="*/ 16 h 167"/>
                <a:gd name="T24" fmla="*/ 171 w 171"/>
                <a:gd name="T25" fmla="*/ 32 h 167"/>
                <a:gd name="T26" fmla="*/ 171 w 171"/>
                <a:gd name="T27" fmla="*/ 52 h 167"/>
                <a:gd name="T28" fmla="*/ 171 w 171"/>
                <a:gd name="T29" fmla="*/ 62 h 167"/>
                <a:gd name="T30" fmla="*/ 171 w 171"/>
                <a:gd name="T31" fmla="*/ 76 h 167"/>
                <a:gd name="T32" fmla="*/ 171 w 171"/>
                <a:gd name="T33" fmla="*/ 86 h 167"/>
                <a:gd name="T34" fmla="*/ 171 w 171"/>
                <a:gd name="T35" fmla="*/ 96 h 167"/>
                <a:gd name="T36" fmla="*/ 171 w 171"/>
                <a:gd name="T37" fmla="*/ 104 h 167"/>
                <a:gd name="T38" fmla="*/ 171 w 171"/>
                <a:gd name="T39" fmla="*/ 112 h 167"/>
                <a:gd name="T40" fmla="*/ 171 w 171"/>
                <a:gd name="T41" fmla="*/ 126 h 167"/>
                <a:gd name="T42" fmla="*/ 171 w 171"/>
                <a:gd name="T43" fmla="*/ 138 h 167"/>
                <a:gd name="T44" fmla="*/ 171 w 171"/>
                <a:gd name="T45" fmla="*/ 150 h 167"/>
                <a:gd name="T46" fmla="*/ 171 w 171"/>
                <a:gd name="T47" fmla="*/ 158 h 167"/>
                <a:gd name="T48" fmla="*/ 167 w 171"/>
                <a:gd name="T49" fmla="*/ 167 h 167"/>
                <a:gd name="T50" fmla="*/ 149 w 171"/>
                <a:gd name="T51" fmla="*/ 164 h 167"/>
                <a:gd name="T52" fmla="*/ 139 w 171"/>
                <a:gd name="T53" fmla="*/ 164 h 167"/>
                <a:gd name="T54" fmla="*/ 131 w 171"/>
                <a:gd name="T55" fmla="*/ 164 h 167"/>
                <a:gd name="T56" fmla="*/ 121 w 171"/>
                <a:gd name="T57" fmla="*/ 164 h 167"/>
                <a:gd name="T58" fmla="*/ 111 w 171"/>
                <a:gd name="T59" fmla="*/ 164 h 167"/>
                <a:gd name="T60" fmla="*/ 97 w 171"/>
                <a:gd name="T61" fmla="*/ 164 h 167"/>
                <a:gd name="T62" fmla="*/ 79 w 171"/>
                <a:gd name="T63" fmla="*/ 164 h 167"/>
                <a:gd name="T64" fmla="*/ 62 w 171"/>
                <a:gd name="T65" fmla="*/ 164 h 167"/>
                <a:gd name="T66" fmla="*/ 50 w 171"/>
                <a:gd name="T67" fmla="*/ 164 h 167"/>
                <a:gd name="T68" fmla="*/ 40 w 171"/>
                <a:gd name="T69" fmla="*/ 164 h 167"/>
                <a:gd name="T70" fmla="*/ 26 w 171"/>
                <a:gd name="T71" fmla="*/ 164 h 167"/>
                <a:gd name="T72" fmla="*/ 12 w 171"/>
                <a:gd name="T73" fmla="*/ 164 h 167"/>
                <a:gd name="T74" fmla="*/ 2 w 171"/>
                <a:gd name="T75" fmla="*/ 164 h 167"/>
                <a:gd name="T76" fmla="*/ 0 w 171"/>
                <a:gd name="T77" fmla="*/ 154 h 167"/>
                <a:gd name="T78" fmla="*/ 0 w 171"/>
                <a:gd name="T79" fmla="*/ 138 h 167"/>
                <a:gd name="T80" fmla="*/ 0 w 171"/>
                <a:gd name="T81" fmla="*/ 126 h 167"/>
                <a:gd name="T82" fmla="*/ 0 w 171"/>
                <a:gd name="T83" fmla="*/ 118 h 167"/>
                <a:gd name="T84" fmla="*/ 0 w 171"/>
                <a:gd name="T85" fmla="*/ 106 h 167"/>
                <a:gd name="T86" fmla="*/ 0 w 171"/>
                <a:gd name="T87" fmla="*/ 92 h 167"/>
                <a:gd name="T88" fmla="*/ 0 w 171"/>
                <a:gd name="T89" fmla="*/ 78 h 167"/>
                <a:gd name="T90" fmla="*/ 0 w 171"/>
                <a:gd name="T91" fmla="*/ 62 h 167"/>
                <a:gd name="T92" fmla="*/ 0 w 171"/>
                <a:gd name="T93" fmla="*/ 50 h 167"/>
                <a:gd name="T94" fmla="*/ 0 w 171"/>
                <a:gd name="T95" fmla="*/ 32 h 167"/>
                <a:gd name="T96" fmla="*/ 0 w 171"/>
                <a:gd name="T97" fmla="*/ 24 h 167"/>
                <a:gd name="T98" fmla="*/ 0 w 171"/>
                <a:gd name="T99" fmla="*/ 8 h 167"/>
                <a:gd name="T100" fmla="*/ 2 w 171"/>
                <a:gd name="T101" fmla="*/ 0 h 167"/>
                <a:gd name="T102" fmla="*/ 12 w 171"/>
                <a:gd name="T103" fmla="*/ 0 h 167"/>
                <a:gd name="T104" fmla="*/ 32 w 171"/>
                <a:gd name="T105" fmla="*/ 0 h 167"/>
                <a:gd name="T106" fmla="*/ 48 w 171"/>
                <a:gd name="T10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1" h="167">
                  <a:moveTo>
                    <a:pt x="50" y="0"/>
                  </a:moveTo>
                  <a:lnTo>
                    <a:pt x="54" y="0"/>
                  </a:lnTo>
                  <a:lnTo>
                    <a:pt x="56" y="0"/>
                  </a:lnTo>
                  <a:lnTo>
                    <a:pt x="62" y="0"/>
                  </a:lnTo>
                  <a:lnTo>
                    <a:pt x="65" y="0"/>
                  </a:lnTo>
                  <a:lnTo>
                    <a:pt x="69" y="0"/>
                  </a:lnTo>
                  <a:lnTo>
                    <a:pt x="75" y="0"/>
                  </a:lnTo>
                  <a:lnTo>
                    <a:pt x="77" y="0"/>
                  </a:lnTo>
                  <a:lnTo>
                    <a:pt x="79" y="0"/>
                  </a:lnTo>
                  <a:lnTo>
                    <a:pt x="81" y="0"/>
                  </a:lnTo>
                  <a:lnTo>
                    <a:pt x="83" y="0"/>
                  </a:lnTo>
                  <a:lnTo>
                    <a:pt x="85" y="0"/>
                  </a:lnTo>
                  <a:lnTo>
                    <a:pt x="87" y="0"/>
                  </a:lnTo>
                  <a:lnTo>
                    <a:pt x="89" y="2"/>
                  </a:lnTo>
                  <a:lnTo>
                    <a:pt x="91" y="2"/>
                  </a:lnTo>
                  <a:lnTo>
                    <a:pt x="93" y="2"/>
                  </a:lnTo>
                  <a:lnTo>
                    <a:pt x="97" y="2"/>
                  </a:lnTo>
                  <a:lnTo>
                    <a:pt x="101" y="2"/>
                  </a:lnTo>
                  <a:lnTo>
                    <a:pt x="103" y="2"/>
                  </a:lnTo>
                  <a:lnTo>
                    <a:pt x="105" y="2"/>
                  </a:lnTo>
                  <a:lnTo>
                    <a:pt x="107" y="2"/>
                  </a:lnTo>
                  <a:lnTo>
                    <a:pt x="109" y="2"/>
                  </a:lnTo>
                  <a:lnTo>
                    <a:pt x="111" y="2"/>
                  </a:lnTo>
                  <a:lnTo>
                    <a:pt x="113" y="2"/>
                  </a:lnTo>
                  <a:lnTo>
                    <a:pt x="115" y="2"/>
                  </a:lnTo>
                  <a:lnTo>
                    <a:pt x="117" y="2"/>
                  </a:lnTo>
                  <a:lnTo>
                    <a:pt x="119" y="2"/>
                  </a:lnTo>
                  <a:lnTo>
                    <a:pt x="121" y="2"/>
                  </a:lnTo>
                  <a:lnTo>
                    <a:pt x="123" y="2"/>
                  </a:lnTo>
                  <a:lnTo>
                    <a:pt x="125" y="2"/>
                  </a:lnTo>
                  <a:lnTo>
                    <a:pt x="127" y="2"/>
                  </a:lnTo>
                  <a:lnTo>
                    <a:pt x="129" y="2"/>
                  </a:lnTo>
                  <a:lnTo>
                    <a:pt x="131" y="2"/>
                  </a:lnTo>
                  <a:lnTo>
                    <a:pt x="135" y="2"/>
                  </a:lnTo>
                  <a:lnTo>
                    <a:pt x="137" y="2"/>
                  </a:lnTo>
                  <a:lnTo>
                    <a:pt x="139" y="2"/>
                  </a:lnTo>
                  <a:lnTo>
                    <a:pt x="141" y="2"/>
                  </a:lnTo>
                  <a:lnTo>
                    <a:pt x="149" y="2"/>
                  </a:lnTo>
                  <a:lnTo>
                    <a:pt x="151" y="2"/>
                  </a:lnTo>
                  <a:lnTo>
                    <a:pt x="159" y="2"/>
                  </a:lnTo>
                  <a:lnTo>
                    <a:pt x="163" y="2"/>
                  </a:lnTo>
                  <a:lnTo>
                    <a:pt x="165" y="2"/>
                  </a:lnTo>
                  <a:lnTo>
                    <a:pt x="167" y="2"/>
                  </a:lnTo>
                  <a:lnTo>
                    <a:pt x="169" y="2"/>
                  </a:lnTo>
                  <a:lnTo>
                    <a:pt x="171" y="2"/>
                  </a:lnTo>
                  <a:lnTo>
                    <a:pt x="171" y="4"/>
                  </a:lnTo>
                  <a:lnTo>
                    <a:pt x="171" y="12"/>
                  </a:lnTo>
                  <a:lnTo>
                    <a:pt x="171" y="16"/>
                  </a:lnTo>
                  <a:lnTo>
                    <a:pt x="171" y="20"/>
                  </a:lnTo>
                  <a:lnTo>
                    <a:pt x="171" y="22"/>
                  </a:lnTo>
                  <a:lnTo>
                    <a:pt x="171" y="28"/>
                  </a:lnTo>
                  <a:lnTo>
                    <a:pt x="171" y="32"/>
                  </a:lnTo>
                  <a:lnTo>
                    <a:pt x="171" y="34"/>
                  </a:lnTo>
                  <a:lnTo>
                    <a:pt x="171" y="40"/>
                  </a:lnTo>
                  <a:lnTo>
                    <a:pt x="171" y="46"/>
                  </a:lnTo>
                  <a:lnTo>
                    <a:pt x="171" y="52"/>
                  </a:lnTo>
                  <a:lnTo>
                    <a:pt x="171" y="56"/>
                  </a:lnTo>
                  <a:lnTo>
                    <a:pt x="171" y="58"/>
                  </a:lnTo>
                  <a:lnTo>
                    <a:pt x="171" y="60"/>
                  </a:lnTo>
                  <a:lnTo>
                    <a:pt x="171" y="62"/>
                  </a:lnTo>
                  <a:lnTo>
                    <a:pt x="171" y="62"/>
                  </a:lnTo>
                  <a:lnTo>
                    <a:pt x="171" y="64"/>
                  </a:lnTo>
                  <a:lnTo>
                    <a:pt x="171" y="74"/>
                  </a:lnTo>
                  <a:lnTo>
                    <a:pt x="171" y="76"/>
                  </a:lnTo>
                  <a:lnTo>
                    <a:pt x="171" y="78"/>
                  </a:lnTo>
                  <a:lnTo>
                    <a:pt x="171" y="82"/>
                  </a:lnTo>
                  <a:lnTo>
                    <a:pt x="171" y="84"/>
                  </a:lnTo>
                  <a:lnTo>
                    <a:pt x="171" y="86"/>
                  </a:lnTo>
                  <a:lnTo>
                    <a:pt x="171" y="90"/>
                  </a:lnTo>
                  <a:lnTo>
                    <a:pt x="171" y="92"/>
                  </a:lnTo>
                  <a:lnTo>
                    <a:pt x="171" y="94"/>
                  </a:lnTo>
                  <a:lnTo>
                    <a:pt x="171" y="96"/>
                  </a:lnTo>
                  <a:lnTo>
                    <a:pt x="171" y="98"/>
                  </a:lnTo>
                  <a:lnTo>
                    <a:pt x="171" y="100"/>
                  </a:lnTo>
                  <a:lnTo>
                    <a:pt x="171" y="102"/>
                  </a:lnTo>
                  <a:lnTo>
                    <a:pt x="171" y="104"/>
                  </a:lnTo>
                  <a:lnTo>
                    <a:pt x="171" y="106"/>
                  </a:lnTo>
                  <a:lnTo>
                    <a:pt x="171" y="108"/>
                  </a:lnTo>
                  <a:lnTo>
                    <a:pt x="171" y="110"/>
                  </a:lnTo>
                  <a:lnTo>
                    <a:pt x="171" y="112"/>
                  </a:lnTo>
                  <a:lnTo>
                    <a:pt x="171" y="116"/>
                  </a:lnTo>
                  <a:lnTo>
                    <a:pt x="171" y="120"/>
                  </a:lnTo>
                  <a:lnTo>
                    <a:pt x="171" y="122"/>
                  </a:lnTo>
                  <a:lnTo>
                    <a:pt x="171" y="126"/>
                  </a:lnTo>
                  <a:lnTo>
                    <a:pt x="171" y="128"/>
                  </a:lnTo>
                  <a:lnTo>
                    <a:pt x="171" y="130"/>
                  </a:lnTo>
                  <a:lnTo>
                    <a:pt x="171" y="134"/>
                  </a:lnTo>
                  <a:lnTo>
                    <a:pt x="171" y="138"/>
                  </a:lnTo>
                  <a:lnTo>
                    <a:pt x="171" y="142"/>
                  </a:lnTo>
                  <a:lnTo>
                    <a:pt x="171" y="144"/>
                  </a:lnTo>
                  <a:lnTo>
                    <a:pt x="171" y="146"/>
                  </a:lnTo>
                  <a:lnTo>
                    <a:pt x="171" y="150"/>
                  </a:lnTo>
                  <a:lnTo>
                    <a:pt x="171" y="152"/>
                  </a:lnTo>
                  <a:lnTo>
                    <a:pt x="171" y="156"/>
                  </a:lnTo>
                  <a:lnTo>
                    <a:pt x="171" y="158"/>
                  </a:lnTo>
                  <a:lnTo>
                    <a:pt x="171" y="158"/>
                  </a:lnTo>
                  <a:lnTo>
                    <a:pt x="171" y="160"/>
                  </a:lnTo>
                  <a:lnTo>
                    <a:pt x="171" y="164"/>
                  </a:lnTo>
                  <a:lnTo>
                    <a:pt x="171" y="167"/>
                  </a:lnTo>
                  <a:lnTo>
                    <a:pt x="167" y="167"/>
                  </a:lnTo>
                  <a:lnTo>
                    <a:pt x="165" y="167"/>
                  </a:lnTo>
                  <a:lnTo>
                    <a:pt x="165" y="164"/>
                  </a:lnTo>
                  <a:lnTo>
                    <a:pt x="157" y="164"/>
                  </a:lnTo>
                  <a:lnTo>
                    <a:pt x="149" y="164"/>
                  </a:lnTo>
                  <a:lnTo>
                    <a:pt x="147" y="164"/>
                  </a:lnTo>
                  <a:lnTo>
                    <a:pt x="145" y="164"/>
                  </a:lnTo>
                  <a:lnTo>
                    <a:pt x="143" y="164"/>
                  </a:lnTo>
                  <a:lnTo>
                    <a:pt x="139" y="164"/>
                  </a:lnTo>
                  <a:lnTo>
                    <a:pt x="137" y="164"/>
                  </a:lnTo>
                  <a:lnTo>
                    <a:pt x="135" y="164"/>
                  </a:lnTo>
                  <a:lnTo>
                    <a:pt x="133" y="164"/>
                  </a:lnTo>
                  <a:lnTo>
                    <a:pt x="131" y="164"/>
                  </a:lnTo>
                  <a:lnTo>
                    <a:pt x="129" y="164"/>
                  </a:lnTo>
                  <a:lnTo>
                    <a:pt x="127" y="164"/>
                  </a:lnTo>
                  <a:lnTo>
                    <a:pt x="125" y="164"/>
                  </a:lnTo>
                  <a:lnTo>
                    <a:pt x="121" y="164"/>
                  </a:lnTo>
                  <a:lnTo>
                    <a:pt x="119" y="164"/>
                  </a:lnTo>
                  <a:lnTo>
                    <a:pt x="117" y="164"/>
                  </a:lnTo>
                  <a:lnTo>
                    <a:pt x="115" y="164"/>
                  </a:lnTo>
                  <a:lnTo>
                    <a:pt x="111" y="164"/>
                  </a:lnTo>
                  <a:lnTo>
                    <a:pt x="109" y="164"/>
                  </a:lnTo>
                  <a:lnTo>
                    <a:pt x="107" y="164"/>
                  </a:lnTo>
                  <a:lnTo>
                    <a:pt x="101" y="164"/>
                  </a:lnTo>
                  <a:lnTo>
                    <a:pt x="97" y="164"/>
                  </a:lnTo>
                  <a:lnTo>
                    <a:pt x="89" y="164"/>
                  </a:lnTo>
                  <a:lnTo>
                    <a:pt x="85" y="164"/>
                  </a:lnTo>
                  <a:lnTo>
                    <a:pt x="81" y="164"/>
                  </a:lnTo>
                  <a:lnTo>
                    <a:pt x="79" y="164"/>
                  </a:lnTo>
                  <a:lnTo>
                    <a:pt x="77" y="164"/>
                  </a:lnTo>
                  <a:lnTo>
                    <a:pt x="69" y="164"/>
                  </a:lnTo>
                  <a:lnTo>
                    <a:pt x="65" y="164"/>
                  </a:lnTo>
                  <a:lnTo>
                    <a:pt x="62" y="164"/>
                  </a:lnTo>
                  <a:lnTo>
                    <a:pt x="56" y="164"/>
                  </a:lnTo>
                  <a:lnTo>
                    <a:pt x="54" y="164"/>
                  </a:lnTo>
                  <a:lnTo>
                    <a:pt x="52" y="164"/>
                  </a:lnTo>
                  <a:lnTo>
                    <a:pt x="50" y="164"/>
                  </a:lnTo>
                  <a:lnTo>
                    <a:pt x="46" y="164"/>
                  </a:lnTo>
                  <a:lnTo>
                    <a:pt x="44" y="164"/>
                  </a:lnTo>
                  <a:lnTo>
                    <a:pt x="42" y="164"/>
                  </a:lnTo>
                  <a:lnTo>
                    <a:pt x="40" y="164"/>
                  </a:lnTo>
                  <a:lnTo>
                    <a:pt x="34" y="164"/>
                  </a:lnTo>
                  <a:lnTo>
                    <a:pt x="32" y="164"/>
                  </a:lnTo>
                  <a:lnTo>
                    <a:pt x="32" y="164"/>
                  </a:lnTo>
                  <a:lnTo>
                    <a:pt x="26" y="164"/>
                  </a:lnTo>
                  <a:lnTo>
                    <a:pt x="20" y="164"/>
                  </a:lnTo>
                  <a:lnTo>
                    <a:pt x="16" y="164"/>
                  </a:lnTo>
                  <a:lnTo>
                    <a:pt x="14" y="164"/>
                  </a:lnTo>
                  <a:lnTo>
                    <a:pt x="12" y="164"/>
                  </a:lnTo>
                  <a:lnTo>
                    <a:pt x="10" y="164"/>
                  </a:lnTo>
                  <a:lnTo>
                    <a:pt x="6" y="164"/>
                  </a:lnTo>
                  <a:lnTo>
                    <a:pt x="4" y="164"/>
                  </a:lnTo>
                  <a:lnTo>
                    <a:pt x="2" y="164"/>
                  </a:lnTo>
                  <a:lnTo>
                    <a:pt x="0" y="164"/>
                  </a:lnTo>
                  <a:lnTo>
                    <a:pt x="0" y="158"/>
                  </a:lnTo>
                  <a:lnTo>
                    <a:pt x="0" y="156"/>
                  </a:lnTo>
                  <a:lnTo>
                    <a:pt x="0" y="154"/>
                  </a:lnTo>
                  <a:lnTo>
                    <a:pt x="0" y="146"/>
                  </a:lnTo>
                  <a:lnTo>
                    <a:pt x="0" y="142"/>
                  </a:lnTo>
                  <a:lnTo>
                    <a:pt x="0" y="140"/>
                  </a:lnTo>
                  <a:lnTo>
                    <a:pt x="0" y="138"/>
                  </a:lnTo>
                  <a:lnTo>
                    <a:pt x="0" y="136"/>
                  </a:lnTo>
                  <a:lnTo>
                    <a:pt x="0" y="132"/>
                  </a:lnTo>
                  <a:lnTo>
                    <a:pt x="0" y="130"/>
                  </a:lnTo>
                  <a:lnTo>
                    <a:pt x="0" y="126"/>
                  </a:lnTo>
                  <a:lnTo>
                    <a:pt x="0" y="124"/>
                  </a:lnTo>
                  <a:lnTo>
                    <a:pt x="0" y="122"/>
                  </a:lnTo>
                  <a:lnTo>
                    <a:pt x="0" y="120"/>
                  </a:lnTo>
                  <a:lnTo>
                    <a:pt x="0" y="118"/>
                  </a:lnTo>
                  <a:lnTo>
                    <a:pt x="0" y="116"/>
                  </a:lnTo>
                  <a:lnTo>
                    <a:pt x="0" y="112"/>
                  </a:lnTo>
                  <a:lnTo>
                    <a:pt x="0" y="110"/>
                  </a:lnTo>
                  <a:lnTo>
                    <a:pt x="0" y="106"/>
                  </a:lnTo>
                  <a:lnTo>
                    <a:pt x="0" y="102"/>
                  </a:lnTo>
                  <a:lnTo>
                    <a:pt x="0" y="96"/>
                  </a:lnTo>
                  <a:lnTo>
                    <a:pt x="0" y="94"/>
                  </a:lnTo>
                  <a:lnTo>
                    <a:pt x="0" y="92"/>
                  </a:lnTo>
                  <a:lnTo>
                    <a:pt x="0" y="90"/>
                  </a:lnTo>
                  <a:lnTo>
                    <a:pt x="0" y="88"/>
                  </a:lnTo>
                  <a:lnTo>
                    <a:pt x="0" y="80"/>
                  </a:lnTo>
                  <a:lnTo>
                    <a:pt x="0" y="78"/>
                  </a:lnTo>
                  <a:lnTo>
                    <a:pt x="0" y="76"/>
                  </a:lnTo>
                  <a:lnTo>
                    <a:pt x="0" y="72"/>
                  </a:lnTo>
                  <a:lnTo>
                    <a:pt x="0" y="64"/>
                  </a:lnTo>
                  <a:lnTo>
                    <a:pt x="0" y="62"/>
                  </a:lnTo>
                  <a:lnTo>
                    <a:pt x="0" y="60"/>
                  </a:lnTo>
                  <a:lnTo>
                    <a:pt x="0" y="58"/>
                  </a:lnTo>
                  <a:lnTo>
                    <a:pt x="0" y="54"/>
                  </a:lnTo>
                  <a:lnTo>
                    <a:pt x="0" y="50"/>
                  </a:lnTo>
                  <a:lnTo>
                    <a:pt x="0" y="44"/>
                  </a:lnTo>
                  <a:lnTo>
                    <a:pt x="0" y="40"/>
                  </a:lnTo>
                  <a:lnTo>
                    <a:pt x="0" y="34"/>
                  </a:lnTo>
                  <a:lnTo>
                    <a:pt x="0" y="32"/>
                  </a:lnTo>
                  <a:lnTo>
                    <a:pt x="0" y="30"/>
                  </a:lnTo>
                  <a:lnTo>
                    <a:pt x="0" y="28"/>
                  </a:lnTo>
                  <a:lnTo>
                    <a:pt x="0" y="26"/>
                  </a:lnTo>
                  <a:lnTo>
                    <a:pt x="0" y="24"/>
                  </a:lnTo>
                  <a:lnTo>
                    <a:pt x="0" y="22"/>
                  </a:lnTo>
                  <a:lnTo>
                    <a:pt x="0" y="18"/>
                  </a:lnTo>
                  <a:lnTo>
                    <a:pt x="0" y="14"/>
                  </a:lnTo>
                  <a:lnTo>
                    <a:pt x="0" y="8"/>
                  </a:lnTo>
                  <a:lnTo>
                    <a:pt x="0" y="4"/>
                  </a:lnTo>
                  <a:lnTo>
                    <a:pt x="0" y="2"/>
                  </a:lnTo>
                  <a:lnTo>
                    <a:pt x="0" y="0"/>
                  </a:lnTo>
                  <a:lnTo>
                    <a:pt x="2" y="0"/>
                  </a:lnTo>
                  <a:lnTo>
                    <a:pt x="4" y="0"/>
                  </a:lnTo>
                  <a:lnTo>
                    <a:pt x="8" y="0"/>
                  </a:lnTo>
                  <a:lnTo>
                    <a:pt x="10" y="0"/>
                  </a:lnTo>
                  <a:lnTo>
                    <a:pt x="12" y="0"/>
                  </a:lnTo>
                  <a:lnTo>
                    <a:pt x="14" y="0"/>
                  </a:lnTo>
                  <a:lnTo>
                    <a:pt x="18" y="0"/>
                  </a:lnTo>
                  <a:lnTo>
                    <a:pt x="24" y="0"/>
                  </a:lnTo>
                  <a:lnTo>
                    <a:pt x="32" y="0"/>
                  </a:lnTo>
                  <a:lnTo>
                    <a:pt x="38" y="0"/>
                  </a:lnTo>
                  <a:lnTo>
                    <a:pt x="40" y="0"/>
                  </a:lnTo>
                  <a:lnTo>
                    <a:pt x="46" y="0"/>
                  </a:lnTo>
                  <a:lnTo>
                    <a:pt x="48" y="0"/>
                  </a:lnTo>
                  <a:lnTo>
                    <a:pt x="5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8" name="Freeform 177"/>
            <p:cNvSpPr>
              <a:spLocks/>
            </p:cNvSpPr>
            <p:nvPr/>
          </p:nvSpPr>
          <p:spPr bwMode="auto">
            <a:xfrm>
              <a:off x="6315075" y="1912938"/>
              <a:ext cx="260350" cy="296863"/>
            </a:xfrm>
            <a:custGeom>
              <a:avLst/>
              <a:gdLst>
                <a:gd name="T0" fmla="*/ 162 w 164"/>
                <a:gd name="T1" fmla="*/ 30 h 187"/>
                <a:gd name="T2" fmla="*/ 162 w 164"/>
                <a:gd name="T3" fmla="*/ 40 h 187"/>
                <a:gd name="T4" fmla="*/ 162 w 164"/>
                <a:gd name="T5" fmla="*/ 52 h 187"/>
                <a:gd name="T6" fmla="*/ 162 w 164"/>
                <a:gd name="T7" fmla="*/ 62 h 187"/>
                <a:gd name="T8" fmla="*/ 162 w 164"/>
                <a:gd name="T9" fmla="*/ 72 h 187"/>
                <a:gd name="T10" fmla="*/ 162 w 164"/>
                <a:gd name="T11" fmla="*/ 82 h 187"/>
                <a:gd name="T12" fmla="*/ 162 w 164"/>
                <a:gd name="T13" fmla="*/ 92 h 187"/>
                <a:gd name="T14" fmla="*/ 162 w 164"/>
                <a:gd name="T15" fmla="*/ 104 h 187"/>
                <a:gd name="T16" fmla="*/ 162 w 164"/>
                <a:gd name="T17" fmla="*/ 118 h 187"/>
                <a:gd name="T18" fmla="*/ 162 w 164"/>
                <a:gd name="T19" fmla="*/ 130 h 187"/>
                <a:gd name="T20" fmla="*/ 162 w 164"/>
                <a:gd name="T21" fmla="*/ 146 h 187"/>
                <a:gd name="T22" fmla="*/ 162 w 164"/>
                <a:gd name="T23" fmla="*/ 160 h 187"/>
                <a:gd name="T24" fmla="*/ 162 w 164"/>
                <a:gd name="T25" fmla="*/ 170 h 187"/>
                <a:gd name="T26" fmla="*/ 162 w 164"/>
                <a:gd name="T27" fmla="*/ 182 h 187"/>
                <a:gd name="T28" fmla="*/ 154 w 164"/>
                <a:gd name="T29" fmla="*/ 187 h 187"/>
                <a:gd name="T30" fmla="*/ 144 w 164"/>
                <a:gd name="T31" fmla="*/ 187 h 187"/>
                <a:gd name="T32" fmla="*/ 132 w 164"/>
                <a:gd name="T33" fmla="*/ 187 h 187"/>
                <a:gd name="T34" fmla="*/ 114 w 164"/>
                <a:gd name="T35" fmla="*/ 187 h 187"/>
                <a:gd name="T36" fmla="*/ 106 w 164"/>
                <a:gd name="T37" fmla="*/ 187 h 187"/>
                <a:gd name="T38" fmla="*/ 96 w 164"/>
                <a:gd name="T39" fmla="*/ 187 h 187"/>
                <a:gd name="T40" fmla="*/ 86 w 164"/>
                <a:gd name="T41" fmla="*/ 187 h 187"/>
                <a:gd name="T42" fmla="*/ 72 w 164"/>
                <a:gd name="T43" fmla="*/ 187 h 187"/>
                <a:gd name="T44" fmla="*/ 64 w 164"/>
                <a:gd name="T45" fmla="*/ 187 h 187"/>
                <a:gd name="T46" fmla="*/ 52 w 164"/>
                <a:gd name="T47" fmla="*/ 187 h 187"/>
                <a:gd name="T48" fmla="*/ 40 w 164"/>
                <a:gd name="T49" fmla="*/ 187 h 187"/>
                <a:gd name="T50" fmla="*/ 28 w 164"/>
                <a:gd name="T51" fmla="*/ 187 h 187"/>
                <a:gd name="T52" fmla="*/ 18 w 164"/>
                <a:gd name="T53" fmla="*/ 187 h 187"/>
                <a:gd name="T54" fmla="*/ 0 w 164"/>
                <a:gd name="T55" fmla="*/ 180 h 187"/>
                <a:gd name="T56" fmla="*/ 0 w 164"/>
                <a:gd name="T57" fmla="*/ 168 h 187"/>
                <a:gd name="T58" fmla="*/ 0 w 164"/>
                <a:gd name="T59" fmla="*/ 152 h 187"/>
                <a:gd name="T60" fmla="*/ 0 w 164"/>
                <a:gd name="T61" fmla="*/ 138 h 187"/>
                <a:gd name="T62" fmla="*/ 0 w 164"/>
                <a:gd name="T63" fmla="*/ 118 h 187"/>
                <a:gd name="T64" fmla="*/ 0 w 164"/>
                <a:gd name="T65" fmla="*/ 92 h 187"/>
                <a:gd name="T66" fmla="*/ 0 w 164"/>
                <a:gd name="T67" fmla="*/ 76 h 187"/>
                <a:gd name="T68" fmla="*/ 0 w 164"/>
                <a:gd name="T69" fmla="*/ 66 h 187"/>
                <a:gd name="T70" fmla="*/ 0 w 164"/>
                <a:gd name="T71" fmla="*/ 50 h 187"/>
                <a:gd name="T72" fmla="*/ 0 w 164"/>
                <a:gd name="T73" fmla="*/ 38 h 187"/>
                <a:gd name="T74" fmla="*/ 0 w 164"/>
                <a:gd name="T75" fmla="*/ 24 h 187"/>
                <a:gd name="T76" fmla="*/ 12 w 164"/>
                <a:gd name="T77" fmla="*/ 20 h 187"/>
                <a:gd name="T78" fmla="*/ 22 w 164"/>
                <a:gd name="T79" fmla="*/ 22 h 187"/>
                <a:gd name="T80" fmla="*/ 36 w 164"/>
                <a:gd name="T81" fmla="*/ 22 h 187"/>
                <a:gd name="T82" fmla="*/ 48 w 164"/>
                <a:gd name="T83" fmla="*/ 20 h 187"/>
                <a:gd name="T84" fmla="*/ 48 w 164"/>
                <a:gd name="T85" fmla="*/ 10 h 187"/>
                <a:gd name="T86" fmla="*/ 50 w 164"/>
                <a:gd name="T87" fmla="*/ 0 h 187"/>
                <a:gd name="T88" fmla="*/ 60 w 164"/>
                <a:gd name="T89" fmla="*/ 0 h 187"/>
                <a:gd name="T90" fmla="*/ 72 w 164"/>
                <a:gd name="T91" fmla="*/ 0 h 187"/>
                <a:gd name="T92" fmla="*/ 82 w 164"/>
                <a:gd name="T93" fmla="*/ 0 h 187"/>
                <a:gd name="T94" fmla="*/ 94 w 164"/>
                <a:gd name="T95" fmla="*/ 0 h 187"/>
                <a:gd name="T96" fmla="*/ 106 w 164"/>
                <a:gd name="T97" fmla="*/ 0 h 187"/>
                <a:gd name="T98" fmla="*/ 114 w 164"/>
                <a:gd name="T99" fmla="*/ 0 h 187"/>
                <a:gd name="T100" fmla="*/ 124 w 164"/>
                <a:gd name="T101" fmla="*/ 2 h 187"/>
                <a:gd name="T102" fmla="*/ 134 w 164"/>
                <a:gd name="T103" fmla="*/ 2 h 187"/>
                <a:gd name="T104" fmla="*/ 146 w 164"/>
                <a:gd name="T105" fmla="*/ 2 h 187"/>
                <a:gd name="T106" fmla="*/ 164 w 164"/>
                <a:gd name="T107" fmla="*/ 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4" h="187">
                  <a:moveTo>
                    <a:pt x="164" y="14"/>
                  </a:moveTo>
                  <a:lnTo>
                    <a:pt x="162" y="22"/>
                  </a:lnTo>
                  <a:lnTo>
                    <a:pt x="162" y="24"/>
                  </a:lnTo>
                  <a:lnTo>
                    <a:pt x="162" y="26"/>
                  </a:lnTo>
                  <a:lnTo>
                    <a:pt x="162" y="30"/>
                  </a:lnTo>
                  <a:lnTo>
                    <a:pt x="162" y="32"/>
                  </a:lnTo>
                  <a:lnTo>
                    <a:pt x="162" y="32"/>
                  </a:lnTo>
                  <a:lnTo>
                    <a:pt x="162" y="34"/>
                  </a:lnTo>
                  <a:lnTo>
                    <a:pt x="162" y="36"/>
                  </a:lnTo>
                  <a:lnTo>
                    <a:pt x="162" y="40"/>
                  </a:lnTo>
                  <a:lnTo>
                    <a:pt x="162" y="44"/>
                  </a:lnTo>
                  <a:lnTo>
                    <a:pt x="162" y="46"/>
                  </a:lnTo>
                  <a:lnTo>
                    <a:pt x="162" y="48"/>
                  </a:lnTo>
                  <a:lnTo>
                    <a:pt x="162" y="50"/>
                  </a:lnTo>
                  <a:lnTo>
                    <a:pt x="162" y="52"/>
                  </a:lnTo>
                  <a:lnTo>
                    <a:pt x="162" y="54"/>
                  </a:lnTo>
                  <a:lnTo>
                    <a:pt x="162" y="56"/>
                  </a:lnTo>
                  <a:lnTo>
                    <a:pt x="162" y="58"/>
                  </a:lnTo>
                  <a:lnTo>
                    <a:pt x="162" y="60"/>
                  </a:lnTo>
                  <a:lnTo>
                    <a:pt x="162" y="62"/>
                  </a:lnTo>
                  <a:lnTo>
                    <a:pt x="162" y="64"/>
                  </a:lnTo>
                  <a:lnTo>
                    <a:pt x="162" y="66"/>
                  </a:lnTo>
                  <a:lnTo>
                    <a:pt x="162" y="68"/>
                  </a:lnTo>
                  <a:lnTo>
                    <a:pt x="162" y="70"/>
                  </a:lnTo>
                  <a:lnTo>
                    <a:pt x="162" y="72"/>
                  </a:lnTo>
                  <a:lnTo>
                    <a:pt x="162" y="74"/>
                  </a:lnTo>
                  <a:lnTo>
                    <a:pt x="162" y="76"/>
                  </a:lnTo>
                  <a:lnTo>
                    <a:pt x="162" y="78"/>
                  </a:lnTo>
                  <a:lnTo>
                    <a:pt x="162" y="80"/>
                  </a:lnTo>
                  <a:lnTo>
                    <a:pt x="162" y="82"/>
                  </a:lnTo>
                  <a:lnTo>
                    <a:pt x="162" y="84"/>
                  </a:lnTo>
                  <a:lnTo>
                    <a:pt x="162" y="86"/>
                  </a:lnTo>
                  <a:lnTo>
                    <a:pt x="162" y="88"/>
                  </a:lnTo>
                  <a:lnTo>
                    <a:pt x="162" y="90"/>
                  </a:lnTo>
                  <a:lnTo>
                    <a:pt x="162" y="92"/>
                  </a:lnTo>
                  <a:lnTo>
                    <a:pt x="162" y="94"/>
                  </a:lnTo>
                  <a:lnTo>
                    <a:pt x="162" y="96"/>
                  </a:lnTo>
                  <a:lnTo>
                    <a:pt x="162" y="98"/>
                  </a:lnTo>
                  <a:lnTo>
                    <a:pt x="162" y="102"/>
                  </a:lnTo>
                  <a:lnTo>
                    <a:pt x="162" y="104"/>
                  </a:lnTo>
                  <a:lnTo>
                    <a:pt x="162" y="110"/>
                  </a:lnTo>
                  <a:lnTo>
                    <a:pt x="162" y="112"/>
                  </a:lnTo>
                  <a:lnTo>
                    <a:pt x="162" y="114"/>
                  </a:lnTo>
                  <a:lnTo>
                    <a:pt x="162" y="116"/>
                  </a:lnTo>
                  <a:lnTo>
                    <a:pt x="162" y="118"/>
                  </a:lnTo>
                  <a:lnTo>
                    <a:pt x="162" y="118"/>
                  </a:lnTo>
                  <a:lnTo>
                    <a:pt x="162" y="120"/>
                  </a:lnTo>
                  <a:lnTo>
                    <a:pt x="162" y="124"/>
                  </a:lnTo>
                  <a:lnTo>
                    <a:pt x="162" y="126"/>
                  </a:lnTo>
                  <a:lnTo>
                    <a:pt x="162" y="130"/>
                  </a:lnTo>
                  <a:lnTo>
                    <a:pt x="162" y="134"/>
                  </a:lnTo>
                  <a:lnTo>
                    <a:pt x="162" y="138"/>
                  </a:lnTo>
                  <a:lnTo>
                    <a:pt x="162" y="140"/>
                  </a:lnTo>
                  <a:lnTo>
                    <a:pt x="162" y="144"/>
                  </a:lnTo>
                  <a:lnTo>
                    <a:pt x="162" y="146"/>
                  </a:lnTo>
                  <a:lnTo>
                    <a:pt x="162" y="148"/>
                  </a:lnTo>
                  <a:lnTo>
                    <a:pt x="162" y="152"/>
                  </a:lnTo>
                  <a:lnTo>
                    <a:pt x="162" y="156"/>
                  </a:lnTo>
                  <a:lnTo>
                    <a:pt x="162" y="158"/>
                  </a:lnTo>
                  <a:lnTo>
                    <a:pt x="162" y="160"/>
                  </a:lnTo>
                  <a:lnTo>
                    <a:pt x="162" y="162"/>
                  </a:lnTo>
                  <a:lnTo>
                    <a:pt x="162" y="164"/>
                  </a:lnTo>
                  <a:lnTo>
                    <a:pt x="162" y="166"/>
                  </a:lnTo>
                  <a:lnTo>
                    <a:pt x="162" y="168"/>
                  </a:lnTo>
                  <a:lnTo>
                    <a:pt x="162" y="170"/>
                  </a:lnTo>
                  <a:lnTo>
                    <a:pt x="162" y="174"/>
                  </a:lnTo>
                  <a:lnTo>
                    <a:pt x="162" y="176"/>
                  </a:lnTo>
                  <a:lnTo>
                    <a:pt x="162" y="178"/>
                  </a:lnTo>
                  <a:lnTo>
                    <a:pt x="162" y="180"/>
                  </a:lnTo>
                  <a:lnTo>
                    <a:pt x="162" y="182"/>
                  </a:lnTo>
                  <a:lnTo>
                    <a:pt x="162" y="185"/>
                  </a:lnTo>
                  <a:lnTo>
                    <a:pt x="162" y="187"/>
                  </a:lnTo>
                  <a:lnTo>
                    <a:pt x="158" y="187"/>
                  </a:lnTo>
                  <a:lnTo>
                    <a:pt x="156" y="187"/>
                  </a:lnTo>
                  <a:lnTo>
                    <a:pt x="154" y="187"/>
                  </a:lnTo>
                  <a:lnTo>
                    <a:pt x="152" y="187"/>
                  </a:lnTo>
                  <a:lnTo>
                    <a:pt x="150" y="187"/>
                  </a:lnTo>
                  <a:lnTo>
                    <a:pt x="148" y="187"/>
                  </a:lnTo>
                  <a:lnTo>
                    <a:pt x="146" y="187"/>
                  </a:lnTo>
                  <a:lnTo>
                    <a:pt x="144" y="187"/>
                  </a:lnTo>
                  <a:lnTo>
                    <a:pt x="142" y="187"/>
                  </a:lnTo>
                  <a:lnTo>
                    <a:pt x="140" y="187"/>
                  </a:lnTo>
                  <a:lnTo>
                    <a:pt x="138" y="187"/>
                  </a:lnTo>
                  <a:lnTo>
                    <a:pt x="134" y="187"/>
                  </a:lnTo>
                  <a:lnTo>
                    <a:pt x="132" y="187"/>
                  </a:lnTo>
                  <a:lnTo>
                    <a:pt x="126" y="187"/>
                  </a:lnTo>
                  <a:lnTo>
                    <a:pt x="124" y="187"/>
                  </a:lnTo>
                  <a:lnTo>
                    <a:pt x="122" y="187"/>
                  </a:lnTo>
                  <a:lnTo>
                    <a:pt x="116" y="187"/>
                  </a:lnTo>
                  <a:lnTo>
                    <a:pt x="114" y="187"/>
                  </a:lnTo>
                  <a:lnTo>
                    <a:pt x="114" y="187"/>
                  </a:lnTo>
                  <a:lnTo>
                    <a:pt x="112" y="187"/>
                  </a:lnTo>
                  <a:lnTo>
                    <a:pt x="110" y="187"/>
                  </a:lnTo>
                  <a:lnTo>
                    <a:pt x="108" y="187"/>
                  </a:lnTo>
                  <a:lnTo>
                    <a:pt x="106" y="187"/>
                  </a:lnTo>
                  <a:lnTo>
                    <a:pt x="104" y="187"/>
                  </a:lnTo>
                  <a:lnTo>
                    <a:pt x="102" y="187"/>
                  </a:lnTo>
                  <a:lnTo>
                    <a:pt x="100" y="187"/>
                  </a:lnTo>
                  <a:lnTo>
                    <a:pt x="98" y="187"/>
                  </a:lnTo>
                  <a:lnTo>
                    <a:pt x="96" y="187"/>
                  </a:lnTo>
                  <a:lnTo>
                    <a:pt x="94" y="187"/>
                  </a:lnTo>
                  <a:lnTo>
                    <a:pt x="92" y="187"/>
                  </a:lnTo>
                  <a:lnTo>
                    <a:pt x="90" y="187"/>
                  </a:lnTo>
                  <a:lnTo>
                    <a:pt x="88" y="187"/>
                  </a:lnTo>
                  <a:lnTo>
                    <a:pt x="86" y="187"/>
                  </a:lnTo>
                  <a:lnTo>
                    <a:pt x="80" y="187"/>
                  </a:lnTo>
                  <a:lnTo>
                    <a:pt x="78" y="187"/>
                  </a:lnTo>
                  <a:lnTo>
                    <a:pt x="76" y="187"/>
                  </a:lnTo>
                  <a:lnTo>
                    <a:pt x="74" y="187"/>
                  </a:lnTo>
                  <a:lnTo>
                    <a:pt x="72" y="187"/>
                  </a:lnTo>
                  <a:lnTo>
                    <a:pt x="70" y="187"/>
                  </a:lnTo>
                  <a:lnTo>
                    <a:pt x="68" y="187"/>
                  </a:lnTo>
                  <a:lnTo>
                    <a:pt x="66" y="187"/>
                  </a:lnTo>
                  <a:lnTo>
                    <a:pt x="66" y="187"/>
                  </a:lnTo>
                  <a:lnTo>
                    <a:pt x="64" y="187"/>
                  </a:lnTo>
                  <a:lnTo>
                    <a:pt x="62" y="187"/>
                  </a:lnTo>
                  <a:lnTo>
                    <a:pt x="60" y="187"/>
                  </a:lnTo>
                  <a:lnTo>
                    <a:pt x="58" y="187"/>
                  </a:lnTo>
                  <a:lnTo>
                    <a:pt x="56" y="187"/>
                  </a:lnTo>
                  <a:lnTo>
                    <a:pt x="52" y="187"/>
                  </a:lnTo>
                  <a:lnTo>
                    <a:pt x="50" y="187"/>
                  </a:lnTo>
                  <a:lnTo>
                    <a:pt x="48" y="187"/>
                  </a:lnTo>
                  <a:lnTo>
                    <a:pt x="46" y="187"/>
                  </a:lnTo>
                  <a:lnTo>
                    <a:pt x="42" y="187"/>
                  </a:lnTo>
                  <a:lnTo>
                    <a:pt x="40" y="187"/>
                  </a:lnTo>
                  <a:lnTo>
                    <a:pt x="36" y="187"/>
                  </a:lnTo>
                  <a:lnTo>
                    <a:pt x="34" y="187"/>
                  </a:lnTo>
                  <a:lnTo>
                    <a:pt x="32" y="187"/>
                  </a:lnTo>
                  <a:lnTo>
                    <a:pt x="30" y="187"/>
                  </a:lnTo>
                  <a:lnTo>
                    <a:pt x="28" y="187"/>
                  </a:lnTo>
                  <a:lnTo>
                    <a:pt x="26" y="187"/>
                  </a:lnTo>
                  <a:lnTo>
                    <a:pt x="24" y="187"/>
                  </a:lnTo>
                  <a:lnTo>
                    <a:pt x="22" y="187"/>
                  </a:lnTo>
                  <a:lnTo>
                    <a:pt x="20" y="187"/>
                  </a:lnTo>
                  <a:lnTo>
                    <a:pt x="18" y="187"/>
                  </a:lnTo>
                  <a:lnTo>
                    <a:pt x="12" y="185"/>
                  </a:lnTo>
                  <a:lnTo>
                    <a:pt x="8" y="185"/>
                  </a:lnTo>
                  <a:lnTo>
                    <a:pt x="2" y="185"/>
                  </a:lnTo>
                  <a:lnTo>
                    <a:pt x="0" y="185"/>
                  </a:lnTo>
                  <a:lnTo>
                    <a:pt x="0" y="180"/>
                  </a:lnTo>
                  <a:lnTo>
                    <a:pt x="0" y="178"/>
                  </a:lnTo>
                  <a:lnTo>
                    <a:pt x="0" y="174"/>
                  </a:lnTo>
                  <a:lnTo>
                    <a:pt x="0" y="172"/>
                  </a:lnTo>
                  <a:lnTo>
                    <a:pt x="0" y="170"/>
                  </a:lnTo>
                  <a:lnTo>
                    <a:pt x="0" y="168"/>
                  </a:lnTo>
                  <a:lnTo>
                    <a:pt x="0" y="166"/>
                  </a:lnTo>
                  <a:lnTo>
                    <a:pt x="0" y="164"/>
                  </a:lnTo>
                  <a:lnTo>
                    <a:pt x="0" y="160"/>
                  </a:lnTo>
                  <a:lnTo>
                    <a:pt x="0" y="156"/>
                  </a:lnTo>
                  <a:lnTo>
                    <a:pt x="0" y="152"/>
                  </a:lnTo>
                  <a:lnTo>
                    <a:pt x="0" y="150"/>
                  </a:lnTo>
                  <a:lnTo>
                    <a:pt x="0" y="146"/>
                  </a:lnTo>
                  <a:lnTo>
                    <a:pt x="0" y="144"/>
                  </a:lnTo>
                  <a:lnTo>
                    <a:pt x="0" y="142"/>
                  </a:lnTo>
                  <a:lnTo>
                    <a:pt x="0" y="138"/>
                  </a:lnTo>
                  <a:lnTo>
                    <a:pt x="0" y="134"/>
                  </a:lnTo>
                  <a:lnTo>
                    <a:pt x="0" y="132"/>
                  </a:lnTo>
                  <a:lnTo>
                    <a:pt x="0" y="128"/>
                  </a:lnTo>
                  <a:lnTo>
                    <a:pt x="0" y="124"/>
                  </a:lnTo>
                  <a:lnTo>
                    <a:pt x="0" y="118"/>
                  </a:lnTo>
                  <a:lnTo>
                    <a:pt x="0" y="112"/>
                  </a:lnTo>
                  <a:lnTo>
                    <a:pt x="0" y="104"/>
                  </a:lnTo>
                  <a:lnTo>
                    <a:pt x="0" y="98"/>
                  </a:lnTo>
                  <a:lnTo>
                    <a:pt x="0" y="96"/>
                  </a:lnTo>
                  <a:lnTo>
                    <a:pt x="0" y="92"/>
                  </a:lnTo>
                  <a:lnTo>
                    <a:pt x="0" y="88"/>
                  </a:lnTo>
                  <a:lnTo>
                    <a:pt x="0" y="86"/>
                  </a:lnTo>
                  <a:lnTo>
                    <a:pt x="0" y="84"/>
                  </a:lnTo>
                  <a:lnTo>
                    <a:pt x="0" y="82"/>
                  </a:lnTo>
                  <a:lnTo>
                    <a:pt x="0" y="76"/>
                  </a:lnTo>
                  <a:lnTo>
                    <a:pt x="0" y="74"/>
                  </a:lnTo>
                  <a:lnTo>
                    <a:pt x="0" y="72"/>
                  </a:lnTo>
                  <a:lnTo>
                    <a:pt x="0" y="70"/>
                  </a:lnTo>
                  <a:lnTo>
                    <a:pt x="0" y="68"/>
                  </a:lnTo>
                  <a:lnTo>
                    <a:pt x="0" y="66"/>
                  </a:lnTo>
                  <a:lnTo>
                    <a:pt x="0" y="62"/>
                  </a:lnTo>
                  <a:lnTo>
                    <a:pt x="0" y="58"/>
                  </a:lnTo>
                  <a:lnTo>
                    <a:pt x="0" y="56"/>
                  </a:lnTo>
                  <a:lnTo>
                    <a:pt x="0" y="54"/>
                  </a:lnTo>
                  <a:lnTo>
                    <a:pt x="0" y="50"/>
                  </a:lnTo>
                  <a:lnTo>
                    <a:pt x="0" y="48"/>
                  </a:lnTo>
                  <a:lnTo>
                    <a:pt x="0" y="46"/>
                  </a:lnTo>
                  <a:lnTo>
                    <a:pt x="0" y="42"/>
                  </a:lnTo>
                  <a:lnTo>
                    <a:pt x="0" y="40"/>
                  </a:lnTo>
                  <a:lnTo>
                    <a:pt x="0" y="38"/>
                  </a:lnTo>
                  <a:lnTo>
                    <a:pt x="0" y="36"/>
                  </a:lnTo>
                  <a:lnTo>
                    <a:pt x="0" y="32"/>
                  </a:lnTo>
                  <a:lnTo>
                    <a:pt x="0" y="30"/>
                  </a:lnTo>
                  <a:lnTo>
                    <a:pt x="0" y="26"/>
                  </a:lnTo>
                  <a:lnTo>
                    <a:pt x="0" y="24"/>
                  </a:lnTo>
                  <a:lnTo>
                    <a:pt x="0" y="20"/>
                  </a:lnTo>
                  <a:lnTo>
                    <a:pt x="2" y="20"/>
                  </a:lnTo>
                  <a:lnTo>
                    <a:pt x="4" y="20"/>
                  </a:lnTo>
                  <a:lnTo>
                    <a:pt x="8" y="20"/>
                  </a:lnTo>
                  <a:lnTo>
                    <a:pt x="12" y="20"/>
                  </a:lnTo>
                  <a:lnTo>
                    <a:pt x="14" y="22"/>
                  </a:lnTo>
                  <a:lnTo>
                    <a:pt x="18" y="22"/>
                  </a:lnTo>
                  <a:lnTo>
                    <a:pt x="18" y="22"/>
                  </a:lnTo>
                  <a:lnTo>
                    <a:pt x="20" y="22"/>
                  </a:lnTo>
                  <a:lnTo>
                    <a:pt x="22" y="22"/>
                  </a:lnTo>
                  <a:lnTo>
                    <a:pt x="24" y="22"/>
                  </a:lnTo>
                  <a:lnTo>
                    <a:pt x="26" y="22"/>
                  </a:lnTo>
                  <a:lnTo>
                    <a:pt x="30" y="22"/>
                  </a:lnTo>
                  <a:lnTo>
                    <a:pt x="32" y="22"/>
                  </a:lnTo>
                  <a:lnTo>
                    <a:pt x="36" y="22"/>
                  </a:lnTo>
                  <a:lnTo>
                    <a:pt x="42" y="22"/>
                  </a:lnTo>
                  <a:lnTo>
                    <a:pt x="44" y="22"/>
                  </a:lnTo>
                  <a:lnTo>
                    <a:pt x="46" y="22"/>
                  </a:lnTo>
                  <a:lnTo>
                    <a:pt x="48" y="22"/>
                  </a:lnTo>
                  <a:lnTo>
                    <a:pt x="48" y="20"/>
                  </a:lnTo>
                  <a:lnTo>
                    <a:pt x="48" y="18"/>
                  </a:lnTo>
                  <a:lnTo>
                    <a:pt x="48" y="16"/>
                  </a:lnTo>
                  <a:lnTo>
                    <a:pt x="48" y="14"/>
                  </a:lnTo>
                  <a:lnTo>
                    <a:pt x="48" y="12"/>
                  </a:lnTo>
                  <a:lnTo>
                    <a:pt x="48" y="10"/>
                  </a:lnTo>
                  <a:lnTo>
                    <a:pt x="48" y="6"/>
                  </a:lnTo>
                  <a:lnTo>
                    <a:pt x="48" y="4"/>
                  </a:lnTo>
                  <a:lnTo>
                    <a:pt x="48" y="2"/>
                  </a:lnTo>
                  <a:lnTo>
                    <a:pt x="48" y="0"/>
                  </a:lnTo>
                  <a:lnTo>
                    <a:pt x="50" y="0"/>
                  </a:lnTo>
                  <a:lnTo>
                    <a:pt x="52" y="0"/>
                  </a:lnTo>
                  <a:lnTo>
                    <a:pt x="54" y="0"/>
                  </a:lnTo>
                  <a:lnTo>
                    <a:pt x="56" y="0"/>
                  </a:lnTo>
                  <a:lnTo>
                    <a:pt x="58" y="0"/>
                  </a:lnTo>
                  <a:lnTo>
                    <a:pt x="60" y="0"/>
                  </a:lnTo>
                  <a:lnTo>
                    <a:pt x="62" y="0"/>
                  </a:lnTo>
                  <a:lnTo>
                    <a:pt x="64" y="0"/>
                  </a:lnTo>
                  <a:lnTo>
                    <a:pt x="66" y="0"/>
                  </a:lnTo>
                  <a:lnTo>
                    <a:pt x="70" y="0"/>
                  </a:lnTo>
                  <a:lnTo>
                    <a:pt x="72" y="0"/>
                  </a:lnTo>
                  <a:lnTo>
                    <a:pt x="74" y="0"/>
                  </a:lnTo>
                  <a:lnTo>
                    <a:pt x="76" y="0"/>
                  </a:lnTo>
                  <a:lnTo>
                    <a:pt x="78" y="0"/>
                  </a:lnTo>
                  <a:lnTo>
                    <a:pt x="80" y="0"/>
                  </a:lnTo>
                  <a:lnTo>
                    <a:pt x="82" y="0"/>
                  </a:lnTo>
                  <a:lnTo>
                    <a:pt x="84" y="0"/>
                  </a:lnTo>
                  <a:lnTo>
                    <a:pt x="86" y="0"/>
                  </a:lnTo>
                  <a:lnTo>
                    <a:pt x="88" y="0"/>
                  </a:lnTo>
                  <a:lnTo>
                    <a:pt x="90" y="0"/>
                  </a:lnTo>
                  <a:lnTo>
                    <a:pt x="94" y="0"/>
                  </a:lnTo>
                  <a:lnTo>
                    <a:pt x="96" y="0"/>
                  </a:lnTo>
                  <a:lnTo>
                    <a:pt x="98" y="0"/>
                  </a:lnTo>
                  <a:lnTo>
                    <a:pt x="100" y="0"/>
                  </a:lnTo>
                  <a:lnTo>
                    <a:pt x="104" y="0"/>
                  </a:lnTo>
                  <a:lnTo>
                    <a:pt x="106" y="0"/>
                  </a:lnTo>
                  <a:lnTo>
                    <a:pt x="108" y="0"/>
                  </a:lnTo>
                  <a:lnTo>
                    <a:pt x="110" y="0"/>
                  </a:lnTo>
                  <a:lnTo>
                    <a:pt x="112" y="0"/>
                  </a:lnTo>
                  <a:lnTo>
                    <a:pt x="114" y="0"/>
                  </a:lnTo>
                  <a:lnTo>
                    <a:pt x="114" y="0"/>
                  </a:lnTo>
                  <a:lnTo>
                    <a:pt x="116" y="2"/>
                  </a:lnTo>
                  <a:lnTo>
                    <a:pt x="118" y="2"/>
                  </a:lnTo>
                  <a:lnTo>
                    <a:pt x="120" y="2"/>
                  </a:lnTo>
                  <a:lnTo>
                    <a:pt x="122" y="2"/>
                  </a:lnTo>
                  <a:lnTo>
                    <a:pt x="124" y="2"/>
                  </a:lnTo>
                  <a:lnTo>
                    <a:pt x="126" y="2"/>
                  </a:lnTo>
                  <a:lnTo>
                    <a:pt x="128" y="2"/>
                  </a:lnTo>
                  <a:lnTo>
                    <a:pt x="130" y="2"/>
                  </a:lnTo>
                  <a:lnTo>
                    <a:pt x="132" y="2"/>
                  </a:lnTo>
                  <a:lnTo>
                    <a:pt x="134" y="2"/>
                  </a:lnTo>
                  <a:lnTo>
                    <a:pt x="138" y="2"/>
                  </a:lnTo>
                  <a:lnTo>
                    <a:pt x="140" y="2"/>
                  </a:lnTo>
                  <a:lnTo>
                    <a:pt x="142" y="2"/>
                  </a:lnTo>
                  <a:lnTo>
                    <a:pt x="144" y="2"/>
                  </a:lnTo>
                  <a:lnTo>
                    <a:pt x="146" y="2"/>
                  </a:lnTo>
                  <a:lnTo>
                    <a:pt x="148" y="2"/>
                  </a:lnTo>
                  <a:lnTo>
                    <a:pt x="156" y="2"/>
                  </a:lnTo>
                  <a:lnTo>
                    <a:pt x="162" y="2"/>
                  </a:lnTo>
                  <a:lnTo>
                    <a:pt x="164" y="2"/>
                  </a:lnTo>
                  <a:lnTo>
                    <a:pt x="164" y="4"/>
                  </a:lnTo>
                  <a:lnTo>
                    <a:pt x="164" y="6"/>
                  </a:lnTo>
                  <a:lnTo>
                    <a:pt x="164" y="10"/>
                  </a:lnTo>
                  <a:lnTo>
                    <a:pt x="164" y="12"/>
                  </a:lnTo>
                  <a:lnTo>
                    <a:pt x="164" y="14"/>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499" name="Freeform 179"/>
            <p:cNvSpPr>
              <a:spLocks/>
            </p:cNvSpPr>
            <p:nvPr/>
          </p:nvSpPr>
          <p:spPr bwMode="auto">
            <a:xfrm>
              <a:off x="6572250" y="1916113"/>
              <a:ext cx="260350" cy="266700"/>
            </a:xfrm>
            <a:custGeom>
              <a:avLst/>
              <a:gdLst>
                <a:gd name="T0" fmla="*/ 52 w 164"/>
                <a:gd name="T1" fmla="*/ 0 h 168"/>
                <a:gd name="T2" fmla="*/ 62 w 164"/>
                <a:gd name="T3" fmla="*/ 0 h 168"/>
                <a:gd name="T4" fmla="*/ 72 w 164"/>
                <a:gd name="T5" fmla="*/ 2 h 168"/>
                <a:gd name="T6" fmla="*/ 90 w 164"/>
                <a:gd name="T7" fmla="*/ 2 h 168"/>
                <a:gd name="T8" fmla="*/ 98 w 164"/>
                <a:gd name="T9" fmla="*/ 2 h 168"/>
                <a:gd name="T10" fmla="*/ 108 w 164"/>
                <a:gd name="T11" fmla="*/ 2 h 168"/>
                <a:gd name="T12" fmla="*/ 120 w 164"/>
                <a:gd name="T13" fmla="*/ 2 h 168"/>
                <a:gd name="T14" fmla="*/ 136 w 164"/>
                <a:gd name="T15" fmla="*/ 2 h 168"/>
                <a:gd name="T16" fmla="*/ 146 w 164"/>
                <a:gd name="T17" fmla="*/ 2 h 168"/>
                <a:gd name="T18" fmla="*/ 156 w 164"/>
                <a:gd name="T19" fmla="*/ 2 h 168"/>
                <a:gd name="T20" fmla="*/ 164 w 164"/>
                <a:gd name="T21" fmla="*/ 6 h 168"/>
                <a:gd name="T22" fmla="*/ 164 w 164"/>
                <a:gd name="T23" fmla="*/ 16 h 168"/>
                <a:gd name="T24" fmla="*/ 164 w 164"/>
                <a:gd name="T25" fmla="*/ 28 h 168"/>
                <a:gd name="T26" fmla="*/ 164 w 164"/>
                <a:gd name="T27" fmla="*/ 36 h 168"/>
                <a:gd name="T28" fmla="*/ 162 w 164"/>
                <a:gd name="T29" fmla="*/ 44 h 168"/>
                <a:gd name="T30" fmla="*/ 162 w 164"/>
                <a:gd name="T31" fmla="*/ 58 h 168"/>
                <a:gd name="T32" fmla="*/ 162 w 164"/>
                <a:gd name="T33" fmla="*/ 72 h 168"/>
                <a:gd name="T34" fmla="*/ 162 w 164"/>
                <a:gd name="T35" fmla="*/ 86 h 168"/>
                <a:gd name="T36" fmla="*/ 162 w 164"/>
                <a:gd name="T37" fmla="*/ 104 h 168"/>
                <a:gd name="T38" fmla="*/ 162 w 164"/>
                <a:gd name="T39" fmla="*/ 118 h 168"/>
                <a:gd name="T40" fmla="*/ 162 w 164"/>
                <a:gd name="T41" fmla="*/ 130 h 168"/>
                <a:gd name="T42" fmla="*/ 162 w 164"/>
                <a:gd name="T43" fmla="*/ 144 h 168"/>
                <a:gd name="T44" fmla="*/ 162 w 164"/>
                <a:gd name="T45" fmla="*/ 156 h 168"/>
                <a:gd name="T46" fmla="*/ 160 w 164"/>
                <a:gd name="T47" fmla="*/ 168 h 168"/>
                <a:gd name="T48" fmla="*/ 146 w 164"/>
                <a:gd name="T49" fmla="*/ 168 h 168"/>
                <a:gd name="T50" fmla="*/ 134 w 164"/>
                <a:gd name="T51" fmla="*/ 168 h 168"/>
                <a:gd name="T52" fmla="*/ 118 w 164"/>
                <a:gd name="T53" fmla="*/ 168 h 168"/>
                <a:gd name="T54" fmla="*/ 106 w 164"/>
                <a:gd name="T55" fmla="*/ 168 h 168"/>
                <a:gd name="T56" fmla="*/ 96 w 164"/>
                <a:gd name="T57" fmla="*/ 168 h 168"/>
                <a:gd name="T58" fmla="*/ 82 w 164"/>
                <a:gd name="T59" fmla="*/ 168 h 168"/>
                <a:gd name="T60" fmla="*/ 70 w 164"/>
                <a:gd name="T61" fmla="*/ 168 h 168"/>
                <a:gd name="T62" fmla="*/ 54 w 164"/>
                <a:gd name="T63" fmla="*/ 168 h 168"/>
                <a:gd name="T64" fmla="*/ 38 w 164"/>
                <a:gd name="T65" fmla="*/ 168 h 168"/>
                <a:gd name="T66" fmla="*/ 26 w 164"/>
                <a:gd name="T67" fmla="*/ 168 h 168"/>
                <a:gd name="T68" fmla="*/ 12 w 164"/>
                <a:gd name="T69" fmla="*/ 168 h 168"/>
                <a:gd name="T70" fmla="*/ 0 w 164"/>
                <a:gd name="T71" fmla="*/ 168 h 168"/>
                <a:gd name="T72" fmla="*/ 0 w 164"/>
                <a:gd name="T73" fmla="*/ 158 h 168"/>
                <a:gd name="T74" fmla="*/ 0 w 164"/>
                <a:gd name="T75" fmla="*/ 144 h 168"/>
                <a:gd name="T76" fmla="*/ 0 w 164"/>
                <a:gd name="T77" fmla="*/ 128 h 168"/>
                <a:gd name="T78" fmla="*/ 0 w 164"/>
                <a:gd name="T79" fmla="*/ 116 h 168"/>
                <a:gd name="T80" fmla="*/ 0 w 164"/>
                <a:gd name="T81" fmla="*/ 102 h 168"/>
                <a:gd name="T82" fmla="*/ 0 w 164"/>
                <a:gd name="T83" fmla="*/ 90 h 168"/>
                <a:gd name="T84" fmla="*/ 0 w 164"/>
                <a:gd name="T85" fmla="*/ 80 h 168"/>
                <a:gd name="T86" fmla="*/ 0 w 164"/>
                <a:gd name="T87" fmla="*/ 70 h 168"/>
                <a:gd name="T88" fmla="*/ 0 w 164"/>
                <a:gd name="T89" fmla="*/ 60 h 168"/>
                <a:gd name="T90" fmla="*/ 0 w 164"/>
                <a:gd name="T91" fmla="*/ 50 h 168"/>
                <a:gd name="T92" fmla="*/ 0 w 164"/>
                <a:gd name="T93" fmla="*/ 38 h 168"/>
                <a:gd name="T94" fmla="*/ 0 w 164"/>
                <a:gd name="T95" fmla="*/ 28 h 168"/>
                <a:gd name="T96" fmla="*/ 2 w 164"/>
                <a:gd name="T97" fmla="*/ 10 h 168"/>
                <a:gd name="T98" fmla="*/ 6 w 164"/>
                <a:gd name="T99" fmla="*/ 0 h 168"/>
                <a:gd name="T100" fmla="*/ 20 w 164"/>
                <a:gd name="T101" fmla="*/ 0 h 168"/>
                <a:gd name="T102" fmla="*/ 30 w 164"/>
                <a:gd name="T103" fmla="*/ 0 h 168"/>
                <a:gd name="T104" fmla="*/ 40 w 164"/>
                <a:gd name="T10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4" h="168">
                  <a:moveTo>
                    <a:pt x="46" y="0"/>
                  </a:moveTo>
                  <a:lnTo>
                    <a:pt x="48" y="0"/>
                  </a:lnTo>
                  <a:lnTo>
                    <a:pt x="48" y="0"/>
                  </a:lnTo>
                  <a:lnTo>
                    <a:pt x="50" y="0"/>
                  </a:lnTo>
                  <a:lnTo>
                    <a:pt x="52" y="0"/>
                  </a:lnTo>
                  <a:lnTo>
                    <a:pt x="54" y="0"/>
                  </a:lnTo>
                  <a:lnTo>
                    <a:pt x="56" y="0"/>
                  </a:lnTo>
                  <a:lnTo>
                    <a:pt x="58" y="0"/>
                  </a:lnTo>
                  <a:lnTo>
                    <a:pt x="60" y="0"/>
                  </a:lnTo>
                  <a:lnTo>
                    <a:pt x="62" y="0"/>
                  </a:lnTo>
                  <a:lnTo>
                    <a:pt x="64" y="0"/>
                  </a:lnTo>
                  <a:lnTo>
                    <a:pt x="66" y="0"/>
                  </a:lnTo>
                  <a:lnTo>
                    <a:pt x="68" y="0"/>
                  </a:lnTo>
                  <a:lnTo>
                    <a:pt x="70" y="2"/>
                  </a:lnTo>
                  <a:lnTo>
                    <a:pt x="72" y="2"/>
                  </a:lnTo>
                  <a:lnTo>
                    <a:pt x="74" y="2"/>
                  </a:lnTo>
                  <a:lnTo>
                    <a:pt x="76" y="2"/>
                  </a:lnTo>
                  <a:lnTo>
                    <a:pt x="78" y="2"/>
                  </a:lnTo>
                  <a:lnTo>
                    <a:pt x="84" y="2"/>
                  </a:lnTo>
                  <a:lnTo>
                    <a:pt x="90" y="2"/>
                  </a:lnTo>
                  <a:lnTo>
                    <a:pt x="92" y="2"/>
                  </a:lnTo>
                  <a:lnTo>
                    <a:pt x="94" y="2"/>
                  </a:lnTo>
                  <a:lnTo>
                    <a:pt x="96" y="2"/>
                  </a:lnTo>
                  <a:lnTo>
                    <a:pt x="96" y="2"/>
                  </a:lnTo>
                  <a:lnTo>
                    <a:pt x="98" y="2"/>
                  </a:lnTo>
                  <a:lnTo>
                    <a:pt x="100" y="2"/>
                  </a:lnTo>
                  <a:lnTo>
                    <a:pt x="102" y="2"/>
                  </a:lnTo>
                  <a:lnTo>
                    <a:pt x="104" y="2"/>
                  </a:lnTo>
                  <a:lnTo>
                    <a:pt x="106" y="2"/>
                  </a:lnTo>
                  <a:lnTo>
                    <a:pt x="108" y="2"/>
                  </a:lnTo>
                  <a:lnTo>
                    <a:pt x="110" y="2"/>
                  </a:lnTo>
                  <a:lnTo>
                    <a:pt x="112" y="2"/>
                  </a:lnTo>
                  <a:lnTo>
                    <a:pt x="114" y="2"/>
                  </a:lnTo>
                  <a:lnTo>
                    <a:pt x="118" y="2"/>
                  </a:lnTo>
                  <a:lnTo>
                    <a:pt x="120" y="2"/>
                  </a:lnTo>
                  <a:lnTo>
                    <a:pt x="122" y="2"/>
                  </a:lnTo>
                  <a:lnTo>
                    <a:pt x="124" y="2"/>
                  </a:lnTo>
                  <a:lnTo>
                    <a:pt x="128" y="2"/>
                  </a:lnTo>
                  <a:lnTo>
                    <a:pt x="134" y="2"/>
                  </a:lnTo>
                  <a:lnTo>
                    <a:pt x="136" y="2"/>
                  </a:lnTo>
                  <a:lnTo>
                    <a:pt x="138" y="2"/>
                  </a:lnTo>
                  <a:lnTo>
                    <a:pt x="140" y="2"/>
                  </a:lnTo>
                  <a:lnTo>
                    <a:pt x="142" y="2"/>
                  </a:lnTo>
                  <a:lnTo>
                    <a:pt x="144" y="2"/>
                  </a:lnTo>
                  <a:lnTo>
                    <a:pt x="146" y="2"/>
                  </a:lnTo>
                  <a:lnTo>
                    <a:pt x="148" y="2"/>
                  </a:lnTo>
                  <a:lnTo>
                    <a:pt x="150" y="2"/>
                  </a:lnTo>
                  <a:lnTo>
                    <a:pt x="152" y="2"/>
                  </a:lnTo>
                  <a:lnTo>
                    <a:pt x="154" y="2"/>
                  </a:lnTo>
                  <a:lnTo>
                    <a:pt x="156" y="2"/>
                  </a:lnTo>
                  <a:lnTo>
                    <a:pt x="158" y="2"/>
                  </a:lnTo>
                  <a:lnTo>
                    <a:pt x="160" y="2"/>
                  </a:lnTo>
                  <a:lnTo>
                    <a:pt x="162" y="2"/>
                  </a:lnTo>
                  <a:lnTo>
                    <a:pt x="164" y="4"/>
                  </a:lnTo>
                  <a:lnTo>
                    <a:pt x="164" y="6"/>
                  </a:lnTo>
                  <a:lnTo>
                    <a:pt x="164" y="8"/>
                  </a:lnTo>
                  <a:lnTo>
                    <a:pt x="164" y="10"/>
                  </a:lnTo>
                  <a:lnTo>
                    <a:pt x="164" y="12"/>
                  </a:lnTo>
                  <a:lnTo>
                    <a:pt x="164" y="14"/>
                  </a:lnTo>
                  <a:lnTo>
                    <a:pt x="164" y="16"/>
                  </a:lnTo>
                  <a:lnTo>
                    <a:pt x="164" y="20"/>
                  </a:lnTo>
                  <a:lnTo>
                    <a:pt x="164" y="22"/>
                  </a:lnTo>
                  <a:lnTo>
                    <a:pt x="164" y="24"/>
                  </a:lnTo>
                  <a:lnTo>
                    <a:pt x="164" y="26"/>
                  </a:lnTo>
                  <a:lnTo>
                    <a:pt x="164" y="28"/>
                  </a:lnTo>
                  <a:lnTo>
                    <a:pt x="164" y="30"/>
                  </a:lnTo>
                  <a:lnTo>
                    <a:pt x="164" y="30"/>
                  </a:lnTo>
                  <a:lnTo>
                    <a:pt x="164" y="32"/>
                  </a:lnTo>
                  <a:lnTo>
                    <a:pt x="164" y="34"/>
                  </a:lnTo>
                  <a:lnTo>
                    <a:pt x="164" y="36"/>
                  </a:lnTo>
                  <a:lnTo>
                    <a:pt x="162" y="36"/>
                  </a:lnTo>
                  <a:lnTo>
                    <a:pt x="162" y="38"/>
                  </a:lnTo>
                  <a:lnTo>
                    <a:pt x="162" y="40"/>
                  </a:lnTo>
                  <a:lnTo>
                    <a:pt x="162" y="42"/>
                  </a:lnTo>
                  <a:lnTo>
                    <a:pt x="162" y="44"/>
                  </a:lnTo>
                  <a:lnTo>
                    <a:pt x="162" y="46"/>
                  </a:lnTo>
                  <a:lnTo>
                    <a:pt x="162" y="48"/>
                  </a:lnTo>
                  <a:lnTo>
                    <a:pt x="162" y="52"/>
                  </a:lnTo>
                  <a:lnTo>
                    <a:pt x="162" y="56"/>
                  </a:lnTo>
                  <a:lnTo>
                    <a:pt x="162" y="58"/>
                  </a:lnTo>
                  <a:lnTo>
                    <a:pt x="162" y="62"/>
                  </a:lnTo>
                  <a:lnTo>
                    <a:pt x="162" y="66"/>
                  </a:lnTo>
                  <a:lnTo>
                    <a:pt x="162" y="68"/>
                  </a:lnTo>
                  <a:lnTo>
                    <a:pt x="162" y="70"/>
                  </a:lnTo>
                  <a:lnTo>
                    <a:pt x="162" y="72"/>
                  </a:lnTo>
                  <a:lnTo>
                    <a:pt x="162" y="74"/>
                  </a:lnTo>
                  <a:lnTo>
                    <a:pt x="162" y="76"/>
                  </a:lnTo>
                  <a:lnTo>
                    <a:pt x="162" y="78"/>
                  </a:lnTo>
                  <a:lnTo>
                    <a:pt x="162" y="84"/>
                  </a:lnTo>
                  <a:lnTo>
                    <a:pt x="162" y="86"/>
                  </a:lnTo>
                  <a:lnTo>
                    <a:pt x="162" y="92"/>
                  </a:lnTo>
                  <a:lnTo>
                    <a:pt x="162" y="96"/>
                  </a:lnTo>
                  <a:lnTo>
                    <a:pt x="162" y="98"/>
                  </a:lnTo>
                  <a:lnTo>
                    <a:pt x="162" y="100"/>
                  </a:lnTo>
                  <a:lnTo>
                    <a:pt x="162" y="104"/>
                  </a:lnTo>
                  <a:lnTo>
                    <a:pt x="162" y="106"/>
                  </a:lnTo>
                  <a:lnTo>
                    <a:pt x="162" y="110"/>
                  </a:lnTo>
                  <a:lnTo>
                    <a:pt x="162" y="112"/>
                  </a:lnTo>
                  <a:lnTo>
                    <a:pt x="162" y="114"/>
                  </a:lnTo>
                  <a:lnTo>
                    <a:pt x="162" y="118"/>
                  </a:lnTo>
                  <a:lnTo>
                    <a:pt x="162" y="120"/>
                  </a:lnTo>
                  <a:lnTo>
                    <a:pt x="162" y="122"/>
                  </a:lnTo>
                  <a:lnTo>
                    <a:pt x="162" y="124"/>
                  </a:lnTo>
                  <a:lnTo>
                    <a:pt x="162" y="126"/>
                  </a:lnTo>
                  <a:lnTo>
                    <a:pt x="162" y="130"/>
                  </a:lnTo>
                  <a:lnTo>
                    <a:pt x="162" y="134"/>
                  </a:lnTo>
                  <a:lnTo>
                    <a:pt x="162" y="138"/>
                  </a:lnTo>
                  <a:lnTo>
                    <a:pt x="162" y="140"/>
                  </a:lnTo>
                  <a:lnTo>
                    <a:pt x="162" y="142"/>
                  </a:lnTo>
                  <a:lnTo>
                    <a:pt x="162" y="144"/>
                  </a:lnTo>
                  <a:lnTo>
                    <a:pt x="162" y="146"/>
                  </a:lnTo>
                  <a:lnTo>
                    <a:pt x="162" y="148"/>
                  </a:lnTo>
                  <a:lnTo>
                    <a:pt x="162" y="150"/>
                  </a:lnTo>
                  <a:lnTo>
                    <a:pt x="162" y="152"/>
                  </a:lnTo>
                  <a:lnTo>
                    <a:pt x="162" y="156"/>
                  </a:lnTo>
                  <a:lnTo>
                    <a:pt x="162" y="160"/>
                  </a:lnTo>
                  <a:lnTo>
                    <a:pt x="162" y="162"/>
                  </a:lnTo>
                  <a:lnTo>
                    <a:pt x="162" y="166"/>
                  </a:lnTo>
                  <a:lnTo>
                    <a:pt x="162" y="168"/>
                  </a:lnTo>
                  <a:lnTo>
                    <a:pt x="160" y="168"/>
                  </a:lnTo>
                  <a:lnTo>
                    <a:pt x="158" y="168"/>
                  </a:lnTo>
                  <a:lnTo>
                    <a:pt x="154" y="168"/>
                  </a:lnTo>
                  <a:lnTo>
                    <a:pt x="152" y="168"/>
                  </a:lnTo>
                  <a:lnTo>
                    <a:pt x="150" y="168"/>
                  </a:lnTo>
                  <a:lnTo>
                    <a:pt x="146" y="168"/>
                  </a:lnTo>
                  <a:lnTo>
                    <a:pt x="144" y="168"/>
                  </a:lnTo>
                  <a:lnTo>
                    <a:pt x="142" y="168"/>
                  </a:lnTo>
                  <a:lnTo>
                    <a:pt x="138" y="168"/>
                  </a:lnTo>
                  <a:lnTo>
                    <a:pt x="136" y="168"/>
                  </a:lnTo>
                  <a:lnTo>
                    <a:pt x="134" y="168"/>
                  </a:lnTo>
                  <a:lnTo>
                    <a:pt x="132" y="168"/>
                  </a:lnTo>
                  <a:lnTo>
                    <a:pt x="126" y="168"/>
                  </a:lnTo>
                  <a:lnTo>
                    <a:pt x="124" y="168"/>
                  </a:lnTo>
                  <a:lnTo>
                    <a:pt x="122" y="168"/>
                  </a:lnTo>
                  <a:lnTo>
                    <a:pt x="118" y="168"/>
                  </a:lnTo>
                  <a:lnTo>
                    <a:pt x="116" y="168"/>
                  </a:lnTo>
                  <a:lnTo>
                    <a:pt x="114" y="168"/>
                  </a:lnTo>
                  <a:lnTo>
                    <a:pt x="112" y="168"/>
                  </a:lnTo>
                  <a:lnTo>
                    <a:pt x="108" y="168"/>
                  </a:lnTo>
                  <a:lnTo>
                    <a:pt x="106" y="168"/>
                  </a:lnTo>
                  <a:lnTo>
                    <a:pt x="104" y="168"/>
                  </a:lnTo>
                  <a:lnTo>
                    <a:pt x="102" y="168"/>
                  </a:lnTo>
                  <a:lnTo>
                    <a:pt x="98" y="168"/>
                  </a:lnTo>
                  <a:lnTo>
                    <a:pt x="96" y="168"/>
                  </a:lnTo>
                  <a:lnTo>
                    <a:pt x="96" y="168"/>
                  </a:lnTo>
                  <a:lnTo>
                    <a:pt x="94" y="168"/>
                  </a:lnTo>
                  <a:lnTo>
                    <a:pt x="88" y="168"/>
                  </a:lnTo>
                  <a:lnTo>
                    <a:pt x="86" y="168"/>
                  </a:lnTo>
                  <a:lnTo>
                    <a:pt x="84" y="168"/>
                  </a:lnTo>
                  <a:lnTo>
                    <a:pt x="82" y="168"/>
                  </a:lnTo>
                  <a:lnTo>
                    <a:pt x="80" y="168"/>
                  </a:lnTo>
                  <a:lnTo>
                    <a:pt x="78" y="168"/>
                  </a:lnTo>
                  <a:lnTo>
                    <a:pt x="76" y="168"/>
                  </a:lnTo>
                  <a:lnTo>
                    <a:pt x="72" y="168"/>
                  </a:lnTo>
                  <a:lnTo>
                    <a:pt x="70" y="168"/>
                  </a:lnTo>
                  <a:lnTo>
                    <a:pt x="68" y="168"/>
                  </a:lnTo>
                  <a:lnTo>
                    <a:pt x="64" y="168"/>
                  </a:lnTo>
                  <a:lnTo>
                    <a:pt x="60" y="168"/>
                  </a:lnTo>
                  <a:lnTo>
                    <a:pt x="58" y="168"/>
                  </a:lnTo>
                  <a:lnTo>
                    <a:pt x="54" y="168"/>
                  </a:lnTo>
                  <a:lnTo>
                    <a:pt x="52" y="168"/>
                  </a:lnTo>
                  <a:lnTo>
                    <a:pt x="50" y="168"/>
                  </a:lnTo>
                  <a:lnTo>
                    <a:pt x="48" y="168"/>
                  </a:lnTo>
                  <a:lnTo>
                    <a:pt x="46" y="168"/>
                  </a:lnTo>
                  <a:lnTo>
                    <a:pt x="38" y="168"/>
                  </a:lnTo>
                  <a:lnTo>
                    <a:pt x="36" y="168"/>
                  </a:lnTo>
                  <a:lnTo>
                    <a:pt x="32" y="168"/>
                  </a:lnTo>
                  <a:lnTo>
                    <a:pt x="30" y="168"/>
                  </a:lnTo>
                  <a:lnTo>
                    <a:pt x="28" y="168"/>
                  </a:lnTo>
                  <a:lnTo>
                    <a:pt x="26" y="168"/>
                  </a:lnTo>
                  <a:lnTo>
                    <a:pt x="24" y="168"/>
                  </a:lnTo>
                  <a:lnTo>
                    <a:pt x="22" y="168"/>
                  </a:lnTo>
                  <a:lnTo>
                    <a:pt x="20" y="168"/>
                  </a:lnTo>
                  <a:lnTo>
                    <a:pt x="14" y="168"/>
                  </a:lnTo>
                  <a:lnTo>
                    <a:pt x="12" y="168"/>
                  </a:lnTo>
                  <a:lnTo>
                    <a:pt x="10" y="168"/>
                  </a:lnTo>
                  <a:lnTo>
                    <a:pt x="8" y="168"/>
                  </a:lnTo>
                  <a:lnTo>
                    <a:pt x="2" y="168"/>
                  </a:lnTo>
                  <a:lnTo>
                    <a:pt x="0" y="168"/>
                  </a:lnTo>
                  <a:lnTo>
                    <a:pt x="0" y="168"/>
                  </a:lnTo>
                  <a:lnTo>
                    <a:pt x="0" y="166"/>
                  </a:lnTo>
                  <a:lnTo>
                    <a:pt x="0" y="164"/>
                  </a:lnTo>
                  <a:lnTo>
                    <a:pt x="0" y="162"/>
                  </a:lnTo>
                  <a:lnTo>
                    <a:pt x="0" y="160"/>
                  </a:lnTo>
                  <a:lnTo>
                    <a:pt x="0" y="158"/>
                  </a:lnTo>
                  <a:lnTo>
                    <a:pt x="0" y="156"/>
                  </a:lnTo>
                  <a:lnTo>
                    <a:pt x="0" y="154"/>
                  </a:lnTo>
                  <a:lnTo>
                    <a:pt x="0" y="150"/>
                  </a:lnTo>
                  <a:lnTo>
                    <a:pt x="0" y="146"/>
                  </a:lnTo>
                  <a:lnTo>
                    <a:pt x="0" y="144"/>
                  </a:lnTo>
                  <a:lnTo>
                    <a:pt x="0" y="142"/>
                  </a:lnTo>
                  <a:lnTo>
                    <a:pt x="0" y="138"/>
                  </a:lnTo>
                  <a:lnTo>
                    <a:pt x="0" y="136"/>
                  </a:lnTo>
                  <a:lnTo>
                    <a:pt x="0" y="132"/>
                  </a:lnTo>
                  <a:lnTo>
                    <a:pt x="0" y="128"/>
                  </a:lnTo>
                  <a:lnTo>
                    <a:pt x="0" y="124"/>
                  </a:lnTo>
                  <a:lnTo>
                    <a:pt x="0" y="122"/>
                  </a:lnTo>
                  <a:lnTo>
                    <a:pt x="0" y="118"/>
                  </a:lnTo>
                  <a:lnTo>
                    <a:pt x="0" y="116"/>
                  </a:lnTo>
                  <a:lnTo>
                    <a:pt x="0" y="116"/>
                  </a:lnTo>
                  <a:lnTo>
                    <a:pt x="0" y="114"/>
                  </a:lnTo>
                  <a:lnTo>
                    <a:pt x="0" y="112"/>
                  </a:lnTo>
                  <a:lnTo>
                    <a:pt x="0" y="110"/>
                  </a:lnTo>
                  <a:lnTo>
                    <a:pt x="0" y="108"/>
                  </a:lnTo>
                  <a:lnTo>
                    <a:pt x="0" y="102"/>
                  </a:lnTo>
                  <a:lnTo>
                    <a:pt x="0" y="100"/>
                  </a:lnTo>
                  <a:lnTo>
                    <a:pt x="0" y="96"/>
                  </a:lnTo>
                  <a:lnTo>
                    <a:pt x="0" y="94"/>
                  </a:lnTo>
                  <a:lnTo>
                    <a:pt x="0" y="92"/>
                  </a:lnTo>
                  <a:lnTo>
                    <a:pt x="0" y="90"/>
                  </a:lnTo>
                  <a:lnTo>
                    <a:pt x="0" y="88"/>
                  </a:lnTo>
                  <a:lnTo>
                    <a:pt x="0" y="86"/>
                  </a:lnTo>
                  <a:lnTo>
                    <a:pt x="0" y="84"/>
                  </a:lnTo>
                  <a:lnTo>
                    <a:pt x="0" y="82"/>
                  </a:lnTo>
                  <a:lnTo>
                    <a:pt x="0" y="80"/>
                  </a:lnTo>
                  <a:lnTo>
                    <a:pt x="0" y="78"/>
                  </a:lnTo>
                  <a:lnTo>
                    <a:pt x="0" y="76"/>
                  </a:lnTo>
                  <a:lnTo>
                    <a:pt x="0" y="74"/>
                  </a:lnTo>
                  <a:lnTo>
                    <a:pt x="0" y="72"/>
                  </a:lnTo>
                  <a:lnTo>
                    <a:pt x="0" y="70"/>
                  </a:lnTo>
                  <a:lnTo>
                    <a:pt x="0" y="68"/>
                  </a:lnTo>
                  <a:lnTo>
                    <a:pt x="0" y="66"/>
                  </a:lnTo>
                  <a:lnTo>
                    <a:pt x="0" y="64"/>
                  </a:lnTo>
                  <a:lnTo>
                    <a:pt x="0" y="62"/>
                  </a:lnTo>
                  <a:lnTo>
                    <a:pt x="0" y="60"/>
                  </a:lnTo>
                  <a:lnTo>
                    <a:pt x="0" y="58"/>
                  </a:lnTo>
                  <a:lnTo>
                    <a:pt x="0" y="56"/>
                  </a:lnTo>
                  <a:lnTo>
                    <a:pt x="0" y="54"/>
                  </a:lnTo>
                  <a:lnTo>
                    <a:pt x="0" y="52"/>
                  </a:lnTo>
                  <a:lnTo>
                    <a:pt x="0" y="50"/>
                  </a:lnTo>
                  <a:lnTo>
                    <a:pt x="0" y="48"/>
                  </a:lnTo>
                  <a:lnTo>
                    <a:pt x="0" y="46"/>
                  </a:lnTo>
                  <a:lnTo>
                    <a:pt x="0" y="44"/>
                  </a:lnTo>
                  <a:lnTo>
                    <a:pt x="0" y="42"/>
                  </a:lnTo>
                  <a:lnTo>
                    <a:pt x="0" y="38"/>
                  </a:lnTo>
                  <a:lnTo>
                    <a:pt x="0" y="34"/>
                  </a:lnTo>
                  <a:lnTo>
                    <a:pt x="0" y="32"/>
                  </a:lnTo>
                  <a:lnTo>
                    <a:pt x="0" y="30"/>
                  </a:lnTo>
                  <a:lnTo>
                    <a:pt x="0" y="30"/>
                  </a:lnTo>
                  <a:lnTo>
                    <a:pt x="0" y="28"/>
                  </a:lnTo>
                  <a:lnTo>
                    <a:pt x="0" y="24"/>
                  </a:lnTo>
                  <a:lnTo>
                    <a:pt x="0" y="22"/>
                  </a:lnTo>
                  <a:lnTo>
                    <a:pt x="0" y="20"/>
                  </a:lnTo>
                  <a:lnTo>
                    <a:pt x="2" y="12"/>
                  </a:lnTo>
                  <a:lnTo>
                    <a:pt x="2" y="10"/>
                  </a:lnTo>
                  <a:lnTo>
                    <a:pt x="2" y="8"/>
                  </a:lnTo>
                  <a:lnTo>
                    <a:pt x="2" y="4"/>
                  </a:lnTo>
                  <a:lnTo>
                    <a:pt x="2" y="2"/>
                  </a:lnTo>
                  <a:lnTo>
                    <a:pt x="2" y="0"/>
                  </a:lnTo>
                  <a:lnTo>
                    <a:pt x="6" y="0"/>
                  </a:lnTo>
                  <a:lnTo>
                    <a:pt x="10" y="0"/>
                  </a:lnTo>
                  <a:lnTo>
                    <a:pt x="12" y="0"/>
                  </a:lnTo>
                  <a:lnTo>
                    <a:pt x="16" y="0"/>
                  </a:lnTo>
                  <a:lnTo>
                    <a:pt x="18" y="0"/>
                  </a:lnTo>
                  <a:lnTo>
                    <a:pt x="20" y="0"/>
                  </a:lnTo>
                  <a:lnTo>
                    <a:pt x="22" y="0"/>
                  </a:lnTo>
                  <a:lnTo>
                    <a:pt x="24" y="0"/>
                  </a:lnTo>
                  <a:lnTo>
                    <a:pt x="26" y="0"/>
                  </a:lnTo>
                  <a:lnTo>
                    <a:pt x="28" y="0"/>
                  </a:lnTo>
                  <a:lnTo>
                    <a:pt x="30" y="0"/>
                  </a:lnTo>
                  <a:lnTo>
                    <a:pt x="32" y="0"/>
                  </a:lnTo>
                  <a:lnTo>
                    <a:pt x="34" y="0"/>
                  </a:lnTo>
                  <a:lnTo>
                    <a:pt x="36" y="0"/>
                  </a:lnTo>
                  <a:lnTo>
                    <a:pt x="38" y="0"/>
                  </a:lnTo>
                  <a:lnTo>
                    <a:pt x="40" y="0"/>
                  </a:lnTo>
                  <a:lnTo>
                    <a:pt x="42" y="0"/>
                  </a:lnTo>
                  <a:lnTo>
                    <a:pt x="44" y="0"/>
                  </a:lnTo>
                  <a:lnTo>
                    <a:pt x="46"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1" name="Freeform 202"/>
            <p:cNvSpPr>
              <a:spLocks/>
            </p:cNvSpPr>
            <p:nvPr/>
          </p:nvSpPr>
          <p:spPr bwMode="auto">
            <a:xfrm>
              <a:off x="5011738" y="1935163"/>
              <a:ext cx="257175" cy="263525"/>
            </a:xfrm>
            <a:custGeom>
              <a:avLst/>
              <a:gdLst>
                <a:gd name="T0" fmla="*/ 148 w 162"/>
                <a:gd name="T1" fmla="*/ 4 h 166"/>
                <a:gd name="T2" fmla="*/ 160 w 162"/>
                <a:gd name="T3" fmla="*/ 4 h 166"/>
                <a:gd name="T4" fmla="*/ 162 w 162"/>
                <a:gd name="T5" fmla="*/ 20 h 166"/>
                <a:gd name="T6" fmla="*/ 162 w 162"/>
                <a:gd name="T7" fmla="*/ 28 h 166"/>
                <a:gd name="T8" fmla="*/ 162 w 162"/>
                <a:gd name="T9" fmla="*/ 38 h 166"/>
                <a:gd name="T10" fmla="*/ 162 w 162"/>
                <a:gd name="T11" fmla="*/ 46 h 166"/>
                <a:gd name="T12" fmla="*/ 162 w 162"/>
                <a:gd name="T13" fmla="*/ 58 h 166"/>
                <a:gd name="T14" fmla="*/ 162 w 162"/>
                <a:gd name="T15" fmla="*/ 68 h 166"/>
                <a:gd name="T16" fmla="*/ 162 w 162"/>
                <a:gd name="T17" fmla="*/ 82 h 166"/>
                <a:gd name="T18" fmla="*/ 162 w 162"/>
                <a:gd name="T19" fmla="*/ 96 h 166"/>
                <a:gd name="T20" fmla="*/ 162 w 162"/>
                <a:gd name="T21" fmla="*/ 108 h 166"/>
                <a:gd name="T22" fmla="*/ 162 w 162"/>
                <a:gd name="T23" fmla="*/ 118 h 166"/>
                <a:gd name="T24" fmla="*/ 162 w 162"/>
                <a:gd name="T25" fmla="*/ 134 h 166"/>
                <a:gd name="T26" fmla="*/ 162 w 162"/>
                <a:gd name="T27" fmla="*/ 148 h 166"/>
                <a:gd name="T28" fmla="*/ 162 w 162"/>
                <a:gd name="T29" fmla="*/ 162 h 166"/>
                <a:gd name="T30" fmla="*/ 156 w 162"/>
                <a:gd name="T31" fmla="*/ 166 h 166"/>
                <a:gd name="T32" fmla="*/ 140 w 162"/>
                <a:gd name="T33" fmla="*/ 166 h 166"/>
                <a:gd name="T34" fmla="*/ 116 w 162"/>
                <a:gd name="T35" fmla="*/ 166 h 166"/>
                <a:gd name="T36" fmla="*/ 106 w 162"/>
                <a:gd name="T37" fmla="*/ 166 h 166"/>
                <a:gd name="T38" fmla="*/ 94 w 162"/>
                <a:gd name="T39" fmla="*/ 166 h 166"/>
                <a:gd name="T40" fmla="*/ 78 w 162"/>
                <a:gd name="T41" fmla="*/ 166 h 166"/>
                <a:gd name="T42" fmla="*/ 66 w 162"/>
                <a:gd name="T43" fmla="*/ 166 h 166"/>
                <a:gd name="T44" fmla="*/ 58 w 162"/>
                <a:gd name="T45" fmla="*/ 166 h 166"/>
                <a:gd name="T46" fmla="*/ 48 w 162"/>
                <a:gd name="T47" fmla="*/ 166 h 166"/>
                <a:gd name="T48" fmla="*/ 38 w 162"/>
                <a:gd name="T49" fmla="*/ 166 h 166"/>
                <a:gd name="T50" fmla="*/ 28 w 162"/>
                <a:gd name="T51" fmla="*/ 166 h 166"/>
                <a:gd name="T52" fmla="*/ 16 w 162"/>
                <a:gd name="T53" fmla="*/ 166 h 166"/>
                <a:gd name="T54" fmla="*/ 4 w 162"/>
                <a:gd name="T55" fmla="*/ 166 h 166"/>
                <a:gd name="T56" fmla="*/ 0 w 162"/>
                <a:gd name="T57" fmla="*/ 162 h 166"/>
                <a:gd name="T58" fmla="*/ 0 w 162"/>
                <a:gd name="T59" fmla="*/ 152 h 166"/>
                <a:gd name="T60" fmla="*/ 0 w 162"/>
                <a:gd name="T61" fmla="*/ 144 h 166"/>
                <a:gd name="T62" fmla="*/ 0 w 162"/>
                <a:gd name="T63" fmla="*/ 134 h 166"/>
                <a:gd name="T64" fmla="*/ 0 w 162"/>
                <a:gd name="T65" fmla="*/ 126 h 166"/>
                <a:gd name="T66" fmla="*/ 0 w 162"/>
                <a:gd name="T67" fmla="*/ 118 h 166"/>
                <a:gd name="T68" fmla="*/ 0 w 162"/>
                <a:gd name="T69" fmla="*/ 102 h 166"/>
                <a:gd name="T70" fmla="*/ 0 w 162"/>
                <a:gd name="T71" fmla="*/ 94 h 166"/>
                <a:gd name="T72" fmla="*/ 0 w 162"/>
                <a:gd name="T73" fmla="*/ 84 h 166"/>
                <a:gd name="T74" fmla="*/ 0 w 162"/>
                <a:gd name="T75" fmla="*/ 74 h 166"/>
                <a:gd name="T76" fmla="*/ 0 w 162"/>
                <a:gd name="T77" fmla="*/ 66 h 166"/>
                <a:gd name="T78" fmla="*/ 0 w 162"/>
                <a:gd name="T79" fmla="*/ 58 h 166"/>
                <a:gd name="T80" fmla="*/ 0 w 162"/>
                <a:gd name="T81" fmla="*/ 46 h 166"/>
                <a:gd name="T82" fmla="*/ 0 w 162"/>
                <a:gd name="T83" fmla="*/ 36 h 166"/>
                <a:gd name="T84" fmla="*/ 0 w 162"/>
                <a:gd name="T85" fmla="*/ 18 h 166"/>
                <a:gd name="T86" fmla="*/ 0 w 162"/>
                <a:gd name="T87" fmla="*/ 10 h 166"/>
                <a:gd name="T88" fmla="*/ 2 w 162"/>
                <a:gd name="T89" fmla="*/ 4 h 166"/>
                <a:gd name="T90" fmla="*/ 12 w 162"/>
                <a:gd name="T91" fmla="*/ 2 h 166"/>
                <a:gd name="T92" fmla="*/ 24 w 162"/>
                <a:gd name="T93" fmla="*/ 2 h 166"/>
                <a:gd name="T94" fmla="*/ 36 w 162"/>
                <a:gd name="T95" fmla="*/ 2 h 166"/>
                <a:gd name="T96" fmla="*/ 48 w 162"/>
                <a:gd name="T97" fmla="*/ 0 h 166"/>
                <a:gd name="T98" fmla="*/ 64 w 162"/>
                <a:gd name="T99" fmla="*/ 2 h 166"/>
                <a:gd name="T100" fmla="*/ 78 w 162"/>
                <a:gd name="T101" fmla="*/ 2 h 166"/>
                <a:gd name="T102" fmla="*/ 90 w 162"/>
                <a:gd name="T103" fmla="*/ 2 h 166"/>
                <a:gd name="T104" fmla="*/ 100 w 162"/>
                <a:gd name="T105" fmla="*/ 2 h 166"/>
                <a:gd name="T106" fmla="*/ 108 w 162"/>
                <a:gd name="T107" fmla="*/ 2 h 166"/>
                <a:gd name="T108" fmla="*/ 128 w 162"/>
                <a:gd name="T109" fmla="*/ 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 h="166">
                  <a:moveTo>
                    <a:pt x="134" y="4"/>
                  </a:moveTo>
                  <a:lnTo>
                    <a:pt x="138" y="4"/>
                  </a:lnTo>
                  <a:lnTo>
                    <a:pt x="146" y="4"/>
                  </a:lnTo>
                  <a:lnTo>
                    <a:pt x="148" y="4"/>
                  </a:lnTo>
                  <a:lnTo>
                    <a:pt x="152" y="4"/>
                  </a:lnTo>
                  <a:lnTo>
                    <a:pt x="154" y="4"/>
                  </a:lnTo>
                  <a:lnTo>
                    <a:pt x="158" y="4"/>
                  </a:lnTo>
                  <a:lnTo>
                    <a:pt x="160" y="4"/>
                  </a:lnTo>
                  <a:lnTo>
                    <a:pt x="162" y="4"/>
                  </a:lnTo>
                  <a:lnTo>
                    <a:pt x="162" y="6"/>
                  </a:lnTo>
                  <a:lnTo>
                    <a:pt x="162" y="12"/>
                  </a:lnTo>
                  <a:lnTo>
                    <a:pt x="162" y="20"/>
                  </a:lnTo>
                  <a:lnTo>
                    <a:pt x="162" y="22"/>
                  </a:lnTo>
                  <a:lnTo>
                    <a:pt x="162" y="24"/>
                  </a:lnTo>
                  <a:lnTo>
                    <a:pt x="162" y="26"/>
                  </a:lnTo>
                  <a:lnTo>
                    <a:pt x="162" y="28"/>
                  </a:lnTo>
                  <a:lnTo>
                    <a:pt x="162" y="30"/>
                  </a:lnTo>
                  <a:lnTo>
                    <a:pt x="162" y="34"/>
                  </a:lnTo>
                  <a:lnTo>
                    <a:pt x="162" y="36"/>
                  </a:lnTo>
                  <a:lnTo>
                    <a:pt x="162" y="38"/>
                  </a:lnTo>
                  <a:lnTo>
                    <a:pt x="162" y="40"/>
                  </a:lnTo>
                  <a:lnTo>
                    <a:pt x="162" y="42"/>
                  </a:lnTo>
                  <a:lnTo>
                    <a:pt x="162" y="44"/>
                  </a:lnTo>
                  <a:lnTo>
                    <a:pt x="162" y="46"/>
                  </a:lnTo>
                  <a:lnTo>
                    <a:pt x="162" y="50"/>
                  </a:lnTo>
                  <a:lnTo>
                    <a:pt x="162" y="52"/>
                  </a:lnTo>
                  <a:lnTo>
                    <a:pt x="162" y="54"/>
                  </a:lnTo>
                  <a:lnTo>
                    <a:pt x="162" y="58"/>
                  </a:lnTo>
                  <a:lnTo>
                    <a:pt x="162" y="60"/>
                  </a:lnTo>
                  <a:lnTo>
                    <a:pt x="162" y="62"/>
                  </a:lnTo>
                  <a:lnTo>
                    <a:pt x="162" y="66"/>
                  </a:lnTo>
                  <a:lnTo>
                    <a:pt x="162" y="68"/>
                  </a:lnTo>
                  <a:lnTo>
                    <a:pt x="162" y="70"/>
                  </a:lnTo>
                  <a:lnTo>
                    <a:pt x="162" y="72"/>
                  </a:lnTo>
                  <a:lnTo>
                    <a:pt x="162" y="76"/>
                  </a:lnTo>
                  <a:lnTo>
                    <a:pt x="162" y="82"/>
                  </a:lnTo>
                  <a:lnTo>
                    <a:pt x="162" y="88"/>
                  </a:lnTo>
                  <a:lnTo>
                    <a:pt x="162" y="90"/>
                  </a:lnTo>
                  <a:lnTo>
                    <a:pt x="162" y="94"/>
                  </a:lnTo>
                  <a:lnTo>
                    <a:pt x="162" y="96"/>
                  </a:lnTo>
                  <a:lnTo>
                    <a:pt x="162" y="98"/>
                  </a:lnTo>
                  <a:lnTo>
                    <a:pt x="162" y="100"/>
                  </a:lnTo>
                  <a:lnTo>
                    <a:pt x="162" y="106"/>
                  </a:lnTo>
                  <a:lnTo>
                    <a:pt x="162" y="108"/>
                  </a:lnTo>
                  <a:lnTo>
                    <a:pt x="162" y="110"/>
                  </a:lnTo>
                  <a:lnTo>
                    <a:pt x="162" y="112"/>
                  </a:lnTo>
                  <a:lnTo>
                    <a:pt x="162" y="114"/>
                  </a:lnTo>
                  <a:lnTo>
                    <a:pt x="162" y="118"/>
                  </a:lnTo>
                  <a:lnTo>
                    <a:pt x="162" y="122"/>
                  </a:lnTo>
                  <a:lnTo>
                    <a:pt x="162" y="126"/>
                  </a:lnTo>
                  <a:lnTo>
                    <a:pt x="162" y="130"/>
                  </a:lnTo>
                  <a:lnTo>
                    <a:pt x="162" y="134"/>
                  </a:lnTo>
                  <a:lnTo>
                    <a:pt x="162" y="138"/>
                  </a:lnTo>
                  <a:lnTo>
                    <a:pt x="162" y="142"/>
                  </a:lnTo>
                  <a:lnTo>
                    <a:pt x="162" y="144"/>
                  </a:lnTo>
                  <a:lnTo>
                    <a:pt x="162" y="148"/>
                  </a:lnTo>
                  <a:lnTo>
                    <a:pt x="162" y="150"/>
                  </a:lnTo>
                  <a:lnTo>
                    <a:pt x="162" y="158"/>
                  </a:lnTo>
                  <a:lnTo>
                    <a:pt x="162" y="160"/>
                  </a:lnTo>
                  <a:lnTo>
                    <a:pt x="162" y="162"/>
                  </a:lnTo>
                  <a:lnTo>
                    <a:pt x="162" y="164"/>
                  </a:lnTo>
                  <a:lnTo>
                    <a:pt x="162" y="166"/>
                  </a:lnTo>
                  <a:lnTo>
                    <a:pt x="162" y="166"/>
                  </a:lnTo>
                  <a:lnTo>
                    <a:pt x="156" y="166"/>
                  </a:lnTo>
                  <a:lnTo>
                    <a:pt x="150" y="166"/>
                  </a:lnTo>
                  <a:lnTo>
                    <a:pt x="148" y="166"/>
                  </a:lnTo>
                  <a:lnTo>
                    <a:pt x="142" y="166"/>
                  </a:lnTo>
                  <a:lnTo>
                    <a:pt x="140" y="166"/>
                  </a:lnTo>
                  <a:lnTo>
                    <a:pt x="134" y="166"/>
                  </a:lnTo>
                  <a:lnTo>
                    <a:pt x="132" y="166"/>
                  </a:lnTo>
                  <a:lnTo>
                    <a:pt x="122" y="166"/>
                  </a:lnTo>
                  <a:lnTo>
                    <a:pt x="116" y="166"/>
                  </a:lnTo>
                  <a:lnTo>
                    <a:pt x="114" y="166"/>
                  </a:lnTo>
                  <a:lnTo>
                    <a:pt x="110" y="166"/>
                  </a:lnTo>
                  <a:lnTo>
                    <a:pt x="108" y="166"/>
                  </a:lnTo>
                  <a:lnTo>
                    <a:pt x="106" y="166"/>
                  </a:lnTo>
                  <a:lnTo>
                    <a:pt x="104" y="166"/>
                  </a:lnTo>
                  <a:lnTo>
                    <a:pt x="98" y="166"/>
                  </a:lnTo>
                  <a:lnTo>
                    <a:pt x="96" y="166"/>
                  </a:lnTo>
                  <a:lnTo>
                    <a:pt x="94" y="166"/>
                  </a:lnTo>
                  <a:lnTo>
                    <a:pt x="88" y="166"/>
                  </a:lnTo>
                  <a:lnTo>
                    <a:pt x="84" y="166"/>
                  </a:lnTo>
                  <a:lnTo>
                    <a:pt x="80" y="166"/>
                  </a:lnTo>
                  <a:lnTo>
                    <a:pt x="78" y="166"/>
                  </a:lnTo>
                  <a:lnTo>
                    <a:pt x="76" y="166"/>
                  </a:lnTo>
                  <a:lnTo>
                    <a:pt x="74" y="166"/>
                  </a:lnTo>
                  <a:lnTo>
                    <a:pt x="70" y="166"/>
                  </a:lnTo>
                  <a:lnTo>
                    <a:pt x="66" y="166"/>
                  </a:lnTo>
                  <a:lnTo>
                    <a:pt x="64" y="166"/>
                  </a:lnTo>
                  <a:lnTo>
                    <a:pt x="62" y="166"/>
                  </a:lnTo>
                  <a:lnTo>
                    <a:pt x="60" y="166"/>
                  </a:lnTo>
                  <a:lnTo>
                    <a:pt x="58" y="166"/>
                  </a:lnTo>
                  <a:lnTo>
                    <a:pt x="56" y="166"/>
                  </a:lnTo>
                  <a:lnTo>
                    <a:pt x="54" y="166"/>
                  </a:lnTo>
                  <a:lnTo>
                    <a:pt x="52" y="166"/>
                  </a:lnTo>
                  <a:lnTo>
                    <a:pt x="48" y="166"/>
                  </a:lnTo>
                  <a:lnTo>
                    <a:pt x="46" y="166"/>
                  </a:lnTo>
                  <a:lnTo>
                    <a:pt x="44" y="166"/>
                  </a:lnTo>
                  <a:lnTo>
                    <a:pt x="40" y="166"/>
                  </a:lnTo>
                  <a:lnTo>
                    <a:pt x="38" y="166"/>
                  </a:lnTo>
                  <a:lnTo>
                    <a:pt x="34" y="166"/>
                  </a:lnTo>
                  <a:lnTo>
                    <a:pt x="32" y="166"/>
                  </a:lnTo>
                  <a:lnTo>
                    <a:pt x="30" y="166"/>
                  </a:lnTo>
                  <a:lnTo>
                    <a:pt x="28" y="166"/>
                  </a:lnTo>
                  <a:lnTo>
                    <a:pt x="26" y="166"/>
                  </a:lnTo>
                  <a:lnTo>
                    <a:pt x="20" y="166"/>
                  </a:lnTo>
                  <a:lnTo>
                    <a:pt x="18" y="166"/>
                  </a:lnTo>
                  <a:lnTo>
                    <a:pt x="16" y="166"/>
                  </a:lnTo>
                  <a:lnTo>
                    <a:pt x="14" y="166"/>
                  </a:lnTo>
                  <a:lnTo>
                    <a:pt x="12" y="166"/>
                  </a:lnTo>
                  <a:lnTo>
                    <a:pt x="8" y="166"/>
                  </a:lnTo>
                  <a:lnTo>
                    <a:pt x="4" y="166"/>
                  </a:lnTo>
                  <a:lnTo>
                    <a:pt x="2" y="166"/>
                  </a:lnTo>
                  <a:lnTo>
                    <a:pt x="0" y="166"/>
                  </a:lnTo>
                  <a:lnTo>
                    <a:pt x="0" y="162"/>
                  </a:lnTo>
                  <a:lnTo>
                    <a:pt x="0" y="162"/>
                  </a:lnTo>
                  <a:lnTo>
                    <a:pt x="0" y="158"/>
                  </a:lnTo>
                  <a:lnTo>
                    <a:pt x="0" y="156"/>
                  </a:lnTo>
                  <a:lnTo>
                    <a:pt x="0" y="154"/>
                  </a:lnTo>
                  <a:lnTo>
                    <a:pt x="0" y="152"/>
                  </a:lnTo>
                  <a:lnTo>
                    <a:pt x="0" y="150"/>
                  </a:lnTo>
                  <a:lnTo>
                    <a:pt x="0" y="148"/>
                  </a:lnTo>
                  <a:lnTo>
                    <a:pt x="0" y="146"/>
                  </a:lnTo>
                  <a:lnTo>
                    <a:pt x="0" y="144"/>
                  </a:lnTo>
                  <a:lnTo>
                    <a:pt x="0" y="142"/>
                  </a:lnTo>
                  <a:lnTo>
                    <a:pt x="0" y="138"/>
                  </a:lnTo>
                  <a:lnTo>
                    <a:pt x="0" y="136"/>
                  </a:lnTo>
                  <a:lnTo>
                    <a:pt x="0" y="134"/>
                  </a:lnTo>
                  <a:lnTo>
                    <a:pt x="0" y="132"/>
                  </a:lnTo>
                  <a:lnTo>
                    <a:pt x="0" y="130"/>
                  </a:lnTo>
                  <a:lnTo>
                    <a:pt x="0" y="128"/>
                  </a:lnTo>
                  <a:lnTo>
                    <a:pt x="0" y="126"/>
                  </a:lnTo>
                  <a:lnTo>
                    <a:pt x="0" y="124"/>
                  </a:lnTo>
                  <a:lnTo>
                    <a:pt x="0" y="122"/>
                  </a:lnTo>
                  <a:lnTo>
                    <a:pt x="0" y="120"/>
                  </a:lnTo>
                  <a:lnTo>
                    <a:pt x="0" y="118"/>
                  </a:lnTo>
                  <a:lnTo>
                    <a:pt x="0" y="114"/>
                  </a:lnTo>
                  <a:lnTo>
                    <a:pt x="0" y="114"/>
                  </a:lnTo>
                  <a:lnTo>
                    <a:pt x="0" y="108"/>
                  </a:lnTo>
                  <a:lnTo>
                    <a:pt x="0" y="102"/>
                  </a:lnTo>
                  <a:lnTo>
                    <a:pt x="0" y="100"/>
                  </a:lnTo>
                  <a:lnTo>
                    <a:pt x="0" y="98"/>
                  </a:lnTo>
                  <a:lnTo>
                    <a:pt x="0" y="96"/>
                  </a:lnTo>
                  <a:lnTo>
                    <a:pt x="0" y="94"/>
                  </a:lnTo>
                  <a:lnTo>
                    <a:pt x="0" y="90"/>
                  </a:lnTo>
                  <a:lnTo>
                    <a:pt x="0" y="88"/>
                  </a:lnTo>
                  <a:lnTo>
                    <a:pt x="0" y="86"/>
                  </a:lnTo>
                  <a:lnTo>
                    <a:pt x="0" y="84"/>
                  </a:lnTo>
                  <a:lnTo>
                    <a:pt x="0" y="82"/>
                  </a:lnTo>
                  <a:lnTo>
                    <a:pt x="0" y="80"/>
                  </a:lnTo>
                  <a:lnTo>
                    <a:pt x="0" y="78"/>
                  </a:lnTo>
                  <a:lnTo>
                    <a:pt x="0" y="74"/>
                  </a:lnTo>
                  <a:lnTo>
                    <a:pt x="0" y="72"/>
                  </a:lnTo>
                  <a:lnTo>
                    <a:pt x="0" y="70"/>
                  </a:lnTo>
                  <a:lnTo>
                    <a:pt x="0" y="68"/>
                  </a:lnTo>
                  <a:lnTo>
                    <a:pt x="0" y="66"/>
                  </a:lnTo>
                  <a:lnTo>
                    <a:pt x="0" y="66"/>
                  </a:lnTo>
                  <a:lnTo>
                    <a:pt x="0" y="64"/>
                  </a:lnTo>
                  <a:lnTo>
                    <a:pt x="0" y="62"/>
                  </a:lnTo>
                  <a:lnTo>
                    <a:pt x="0" y="58"/>
                  </a:lnTo>
                  <a:lnTo>
                    <a:pt x="0" y="54"/>
                  </a:lnTo>
                  <a:lnTo>
                    <a:pt x="0" y="52"/>
                  </a:lnTo>
                  <a:lnTo>
                    <a:pt x="0" y="50"/>
                  </a:lnTo>
                  <a:lnTo>
                    <a:pt x="0" y="46"/>
                  </a:lnTo>
                  <a:lnTo>
                    <a:pt x="0" y="44"/>
                  </a:lnTo>
                  <a:lnTo>
                    <a:pt x="0" y="42"/>
                  </a:lnTo>
                  <a:lnTo>
                    <a:pt x="0" y="38"/>
                  </a:lnTo>
                  <a:lnTo>
                    <a:pt x="0" y="36"/>
                  </a:lnTo>
                  <a:lnTo>
                    <a:pt x="0" y="30"/>
                  </a:lnTo>
                  <a:lnTo>
                    <a:pt x="0" y="22"/>
                  </a:lnTo>
                  <a:lnTo>
                    <a:pt x="0" y="20"/>
                  </a:lnTo>
                  <a:lnTo>
                    <a:pt x="0" y="18"/>
                  </a:lnTo>
                  <a:lnTo>
                    <a:pt x="0" y="18"/>
                  </a:lnTo>
                  <a:lnTo>
                    <a:pt x="0" y="14"/>
                  </a:lnTo>
                  <a:lnTo>
                    <a:pt x="0" y="12"/>
                  </a:lnTo>
                  <a:lnTo>
                    <a:pt x="0" y="10"/>
                  </a:lnTo>
                  <a:lnTo>
                    <a:pt x="0" y="8"/>
                  </a:lnTo>
                  <a:lnTo>
                    <a:pt x="0" y="6"/>
                  </a:lnTo>
                  <a:lnTo>
                    <a:pt x="0" y="4"/>
                  </a:lnTo>
                  <a:lnTo>
                    <a:pt x="2" y="4"/>
                  </a:lnTo>
                  <a:lnTo>
                    <a:pt x="4" y="4"/>
                  </a:lnTo>
                  <a:lnTo>
                    <a:pt x="4" y="2"/>
                  </a:lnTo>
                  <a:lnTo>
                    <a:pt x="6" y="2"/>
                  </a:lnTo>
                  <a:lnTo>
                    <a:pt x="12" y="2"/>
                  </a:lnTo>
                  <a:lnTo>
                    <a:pt x="16" y="2"/>
                  </a:lnTo>
                  <a:lnTo>
                    <a:pt x="20" y="2"/>
                  </a:lnTo>
                  <a:lnTo>
                    <a:pt x="22" y="2"/>
                  </a:lnTo>
                  <a:lnTo>
                    <a:pt x="24" y="2"/>
                  </a:lnTo>
                  <a:lnTo>
                    <a:pt x="26" y="2"/>
                  </a:lnTo>
                  <a:lnTo>
                    <a:pt x="28" y="2"/>
                  </a:lnTo>
                  <a:lnTo>
                    <a:pt x="32" y="2"/>
                  </a:lnTo>
                  <a:lnTo>
                    <a:pt x="36" y="2"/>
                  </a:lnTo>
                  <a:lnTo>
                    <a:pt x="40" y="0"/>
                  </a:lnTo>
                  <a:lnTo>
                    <a:pt x="42" y="0"/>
                  </a:lnTo>
                  <a:lnTo>
                    <a:pt x="44" y="0"/>
                  </a:lnTo>
                  <a:lnTo>
                    <a:pt x="48" y="0"/>
                  </a:lnTo>
                  <a:lnTo>
                    <a:pt x="54" y="2"/>
                  </a:lnTo>
                  <a:lnTo>
                    <a:pt x="56" y="2"/>
                  </a:lnTo>
                  <a:lnTo>
                    <a:pt x="58" y="2"/>
                  </a:lnTo>
                  <a:lnTo>
                    <a:pt x="64" y="2"/>
                  </a:lnTo>
                  <a:lnTo>
                    <a:pt x="68" y="2"/>
                  </a:lnTo>
                  <a:lnTo>
                    <a:pt x="70" y="2"/>
                  </a:lnTo>
                  <a:lnTo>
                    <a:pt x="74" y="2"/>
                  </a:lnTo>
                  <a:lnTo>
                    <a:pt x="78" y="2"/>
                  </a:lnTo>
                  <a:lnTo>
                    <a:pt x="82" y="2"/>
                  </a:lnTo>
                  <a:lnTo>
                    <a:pt x="84" y="2"/>
                  </a:lnTo>
                  <a:lnTo>
                    <a:pt x="88" y="2"/>
                  </a:lnTo>
                  <a:lnTo>
                    <a:pt x="90" y="2"/>
                  </a:lnTo>
                  <a:lnTo>
                    <a:pt x="92" y="2"/>
                  </a:lnTo>
                  <a:lnTo>
                    <a:pt x="94" y="2"/>
                  </a:lnTo>
                  <a:lnTo>
                    <a:pt x="98" y="2"/>
                  </a:lnTo>
                  <a:lnTo>
                    <a:pt x="100" y="2"/>
                  </a:lnTo>
                  <a:lnTo>
                    <a:pt x="102" y="2"/>
                  </a:lnTo>
                  <a:lnTo>
                    <a:pt x="104" y="2"/>
                  </a:lnTo>
                  <a:lnTo>
                    <a:pt x="106" y="2"/>
                  </a:lnTo>
                  <a:lnTo>
                    <a:pt x="108" y="2"/>
                  </a:lnTo>
                  <a:lnTo>
                    <a:pt x="110" y="2"/>
                  </a:lnTo>
                  <a:lnTo>
                    <a:pt x="114" y="2"/>
                  </a:lnTo>
                  <a:lnTo>
                    <a:pt x="124" y="4"/>
                  </a:lnTo>
                  <a:lnTo>
                    <a:pt x="128" y="4"/>
                  </a:lnTo>
                  <a:lnTo>
                    <a:pt x="130" y="4"/>
                  </a:lnTo>
                  <a:lnTo>
                    <a:pt x="134" y="4"/>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2" name="Freeform 203"/>
            <p:cNvSpPr>
              <a:spLocks/>
            </p:cNvSpPr>
            <p:nvPr/>
          </p:nvSpPr>
          <p:spPr bwMode="auto">
            <a:xfrm>
              <a:off x="5797550" y="1944688"/>
              <a:ext cx="257175" cy="261938"/>
            </a:xfrm>
            <a:custGeom>
              <a:avLst/>
              <a:gdLst>
                <a:gd name="T0" fmla="*/ 162 w 162"/>
                <a:gd name="T1" fmla="*/ 0 h 165"/>
                <a:gd name="T2" fmla="*/ 162 w 162"/>
                <a:gd name="T3" fmla="*/ 14 h 165"/>
                <a:gd name="T4" fmla="*/ 162 w 162"/>
                <a:gd name="T5" fmla="*/ 24 h 165"/>
                <a:gd name="T6" fmla="*/ 162 w 162"/>
                <a:gd name="T7" fmla="*/ 32 h 165"/>
                <a:gd name="T8" fmla="*/ 162 w 162"/>
                <a:gd name="T9" fmla="*/ 42 h 165"/>
                <a:gd name="T10" fmla="*/ 162 w 162"/>
                <a:gd name="T11" fmla="*/ 54 h 165"/>
                <a:gd name="T12" fmla="*/ 162 w 162"/>
                <a:gd name="T13" fmla="*/ 64 h 165"/>
                <a:gd name="T14" fmla="*/ 162 w 162"/>
                <a:gd name="T15" fmla="*/ 76 h 165"/>
                <a:gd name="T16" fmla="*/ 162 w 162"/>
                <a:gd name="T17" fmla="*/ 86 h 165"/>
                <a:gd name="T18" fmla="*/ 162 w 162"/>
                <a:gd name="T19" fmla="*/ 106 h 165"/>
                <a:gd name="T20" fmla="*/ 162 w 162"/>
                <a:gd name="T21" fmla="*/ 114 h 165"/>
                <a:gd name="T22" fmla="*/ 162 w 162"/>
                <a:gd name="T23" fmla="*/ 134 h 165"/>
                <a:gd name="T24" fmla="*/ 162 w 162"/>
                <a:gd name="T25" fmla="*/ 146 h 165"/>
                <a:gd name="T26" fmla="*/ 162 w 162"/>
                <a:gd name="T27" fmla="*/ 158 h 165"/>
                <a:gd name="T28" fmla="*/ 160 w 162"/>
                <a:gd name="T29" fmla="*/ 165 h 165"/>
                <a:gd name="T30" fmla="*/ 150 w 162"/>
                <a:gd name="T31" fmla="*/ 165 h 165"/>
                <a:gd name="T32" fmla="*/ 140 w 162"/>
                <a:gd name="T33" fmla="*/ 165 h 165"/>
                <a:gd name="T34" fmla="*/ 126 w 162"/>
                <a:gd name="T35" fmla="*/ 165 h 165"/>
                <a:gd name="T36" fmla="*/ 114 w 162"/>
                <a:gd name="T37" fmla="*/ 165 h 165"/>
                <a:gd name="T38" fmla="*/ 102 w 162"/>
                <a:gd name="T39" fmla="*/ 165 h 165"/>
                <a:gd name="T40" fmla="*/ 94 w 162"/>
                <a:gd name="T41" fmla="*/ 165 h 165"/>
                <a:gd name="T42" fmla="*/ 74 w 162"/>
                <a:gd name="T43" fmla="*/ 165 h 165"/>
                <a:gd name="T44" fmla="*/ 64 w 162"/>
                <a:gd name="T45" fmla="*/ 165 h 165"/>
                <a:gd name="T46" fmla="*/ 54 w 162"/>
                <a:gd name="T47" fmla="*/ 165 h 165"/>
                <a:gd name="T48" fmla="*/ 44 w 162"/>
                <a:gd name="T49" fmla="*/ 165 h 165"/>
                <a:gd name="T50" fmla="*/ 30 w 162"/>
                <a:gd name="T51" fmla="*/ 165 h 165"/>
                <a:gd name="T52" fmla="*/ 22 w 162"/>
                <a:gd name="T53" fmla="*/ 165 h 165"/>
                <a:gd name="T54" fmla="*/ 8 w 162"/>
                <a:gd name="T55" fmla="*/ 165 h 165"/>
                <a:gd name="T56" fmla="*/ 0 w 162"/>
                <a:gd name="T57" fmla="*/ 162 h 165"/>
                <a:gd name="T58" fmla="*/ 0 w 162"/>
                <a:gd name="T59" fmla="*/ 154 h 165"/>
                <a:gd name="T60" fmla="*/ 0 w 162"/>
                <a:gd name="T61" fmla="*/ 142 h 165"/>
                <a:gd name="T62" fmla="*/ 0 w 162"/>
                <a:gd name="T63" fmla="*/ 128 h 165"/>
                <a:gd name="T64" fmla="*/ 0 w 162"/>
                <a:gd name="T65" fmla="*/ 118 h 165"/>
                <a:gd name="T66" fmla="*/ 0 w 162"/>
                <a:gd name="T67" fmla="*/ 106 h 165"/>
                <a:gd name="T68" fmla="*/ 0 w 162"/>
                <a:gd name="T69" fmla="*/ 98 h 165"/>
                <a:gd name="T70" fmla="*/ 0 w 162"/>
                <a:gd name="T71" fmla="*/ 90 h 165"/>
                <a:gd name="T72" fmla="*/ 0 w 162"/>
                <a:gd name="T73" fmla="*/ 80 h 165"/>
                <a:gd name="T74" fmla="*/ 0 w 162"/>
                <a:gd name="T75" fmla="*/ 62 h 165"/>
                <a:gd name="T76" fmla="*/ 0 w 162"/>
                <a:gd name="T77" fmla="*/ 56 h 165"/>
                <a:gd name="T78" fmla="*/ 0 w 162"/>
                <a:gd name="T79" fmla="*/ 38 h 165"/>
                <a:gd name="T80" fmla="*/ 0 w 162"/>
                <a:gd name="T81" fmla="*/ 20 h 165"/>
                <a:gd name="T82" fmla="*/ 0 w 162"/>
                <a:gd name="T83" fmla="*/ 2 h 165"/>
                <a:gd name="T84" fmla="*/ 16 w 162"/>
                <a:gd name="T85" fmla="*/ 0 h 165"/>
                <a:gd name="T86" fmla="*/ 26 w 162"/>
                <a:gd name="T87" fmla="*/ 0 h 165"/>
                <a:gd name="T88" fmla="*/ 40 w 162"/>
                <a:gd name="T89" fmla="*/ 0 h 165"/>
                <a:gd name="T90" fmla="*/ 48 w 162"/>
                <a:gd name="T91" fmla="*/ 0 h 165"/>
                <a:gd name="T92" fmla="*/ 54 w 162"/>
                <a:gd name="T93" fmla="*/ 0 h 165"/>
                <a:gd name="T94" fmla="*/ 68 w 162"/>
                <a:gd name="T95" fmla="*/ 0 h 165"/>
                <a:gd name="T96" fmla="*/ 76 w 162"/>
                <a:gd name="T97" fmla="*/ 0 h 165"/>
                <a:gd name="T98" fmla="*/ 90 w 162"/>
                <a:gd name="T99" fmla="*/ 0 h 165"/>
                <a:gd name="T100" fmla="*/ 100 w 162"/>
                <a:gd name="T101" fmla="*/ 0 h 165"/>
                <a:gd name="T102" fmla="*/ 108 w 162"/>
                <a:gd name="T103" fmla="*/ 0 h 165"/>
                <a:gd name="T104" fmla="*/ 118 w 162"/>
                <a:gd name="T105" fmla="*/ 0 h 165"/>
                <a:gd name="T106" fmla="*/ 128 w 162"/>
                <a:gd name="T107" fmla="*/ 0 h 165"/>
                <a:gd name="T108" fmla="*/ 138 w 162"/>
                <a:gd name="T109" fmla="*/ 0 h 165"/>
                <a:gd name="T110" fmla="*/ 150 w 162"/>
                <a:gd name="T111"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2" h="165">
                  <a:moveTo>
                    <a:pt x="152" y="0"/>
                  </a:moveTo>
                  <a:lnTo>
                    <a:pt x="154" y="0"/>
                  </a:lnTo>
                  <a:lnTo>
                    <a:pt x="160" y="0"/>
                  </a:lnTo>
                  <a:lnTo>
                    <a:pt x="162" y="0"/>
                  </a:lnTo>
                  <a:lnTo>
                    <a:pt x="162" y="4"/>
                  </a:lnTo>
                  <a:lnTo>
                    <a:pt x="162" y="10"/>
                  </a:lnTo>
                  <a:lnTo>
                    <a:pt x="162" y="12"/>
                  </a:lnTo>
                  <a:lnTo>
                    <a:pt x="162" y="14"/>
                  </a:lnTo>
                  <a:lnTo>
                    <a:pt x="162" y="16"/>
                  </a:lnTo>
                  <a:lnTo>
                    <a:pt x="162" y="18"/>
                  </a:lnTo>
                  <a:lnTo>
                    <a:pt x="162" y="20"/>
                  </a:lnTo>
                  <a:lnTo>
                    <a:pt x="162" y="24"/>
                  </a:lnTo>
                  <a:lnTo>
                    <a:pt x="162" y="26"/>
                  </a:lnTo>
                  <a:lnTo>
                    <a:pt x="162" y="28"/>
                  </a:lnTo>
                  <a:lnTo>
                    <a:pt x="162" y="30"/>
                  </a:lnTo>
                  <a:lnTo>
                    <a:pt x="162" y="32"/>
                  </a:lnTo>
                  <a:lnTo>
                    <a:pt x="162" y="34"/>
                  </a:lnTo>
                  <a:lnTo>
                    <a:pt x="162" y="36"/>
                  </a:lnTo>
                  <a:lnTo>
                    <a:pt x="162" y="38"/>
                  </a:lnTo>
                  <a:lnTo>
                    <a:pt x="162" y="42"/>
                  </a:lnTo>
                  <a:lnTo>
                    <a:pt x="162" y="44"/>
                  </a:lnTo>
                  <a:lnTo>
                    <a:pt x="162" y="46"/>
                  </a:lnTo>
                  <a:lnTo>
                    <a:pt x="162" y="50"/>
                  </a:lnTo>
                  <a:lnTo>
                    <a:pt x="162" y="54"/>
                  </a:lnTo>
                  <a:lnTo>
                    <a:pt x="162" y="56"/>
                  </a:lnTo>
                  <a:lnTo>
                    <a:pt x="162" y="58"/>
                  </a:lnTo>
                  <a:lnTo>
                    <a:pt x="162" y="60"/>
                  </a:lnTo>
                  <a:lnTo>
                    <a:pt x="162" y="64"/>
                  </a:lnTo>
                  <a:lnTo>
                    <a:pt x="162" y="68"/>
                  </a:lnTo>
                  <a:lnTo>
                    <a:pt x="162" y="72"/>
                  </a:lnTo>
                  <a:lnTo>
                    <a:pt x="162" y="74"/>
                  </a:lnTo>
                  <a:lnTo>
                    <a:pt x="162" y="76"/>
                  </a:lnTo>
                  <a:lnTo>
                    <a:pt x="162" y="80"/>
                  </a:lnTo>
                  <a:lnTo>
                    <a:pt x="162" y="82"/>
                  </a:lnTo>
                  <a:lnTo>
                    <a:pt x="162" y="84"/>
                  </a:lnTo>
                  <a:lnTo>
                    <a:pt x="162" y="86"/>
                  </a:lnTo>
                  <a:lnTo>
                    <a:pt x="162" y="94"/>
                  </a:lnTo>
                  <a:lnTo>
                    <a:pt x="162" y="100"/>
                  </a:lnTo>
                  <a:lnTo>
                    <a:pt x="162" y="102"/>
                  </a:lnTo>
                  <a:lnTo>
                    <a:pt x="162" y="106"/>
                  </a:lnTo>
                  <a:lnTo>
                    <a:pt x="162" y="108"/>
                  </a:lnTo>
                  <a:lnTo>
                    <a:pt x="162" y="108"/>
                  </a:lnTo>
                  <a:lnTo>
                    <a:pt x="162" y="110"/>
                  </a:lnTo>
                  <a:lnTo>
                    <a:pt x="162" y="114"/>
                  </a:lnTo>
                  <a:lnTo>
                    <a:pt x="162" y="120"/>
                  </a:lnTo>
                  <a:lnTo>
                    <a:pt x="162" y="124"/>
                  </a:lnTo>
                  <a:lnTo>
                    <a:pt x="162" y="130"/>
                  </a:lnTo>
                  <a:lnTo>
                    <a:pt x="162" y="134"/>
                  </a:lnTo>
                  <a:lnTo>
                    <a:pt x="162" y="138"/>
                  </a:lnTo>
                  <a:lnTo>
                    <a:pt x="162" y="140"/>
                  </a:lnTo>
                  <a:lnTo>
                    <a:pt x="162" y="142"/>
                  </a:lnTo>
                  <a:lnTo>
                    <a:pt x="162" y="146"/>
                  </a:lnTo>
                  <a:lnTo>
                    <a:pt x="162" y="150"/>
                  </a:lnTo>
                  <a:lnTo>
                    <a:pt x="162" y="152"/>
                  </a:lnTo>
                  <a:lnTo>
                    <a:pt x="162" y="156"/>
                  </a:lnTo>
                  <a:lnTo>
                    <a:pt x="162" y="158"/>
                  </a:lnTo>
                  <a:lnTo>
                    <a:pt x="162" y="160"/>
                  </a:lnTo>
                  <a:lnTo>
                    <a:pt x="162" y="162"/>
                  </a:lnTo>
                  <a:lnTo>
                    <a:pt x="162" y="165"/>
                  </a:lnTo>
                  <a:lnTo>
                    <a:pt x="160" y="165"/>
                  </a:lnTo>
                  <a:lnTo>
                    <a:pt x="158" y="165"/>
                  </a:lnTo>
                  <a:lnTo>
                    <a:pt x="156" y="165"/>
                  </a:lnTo>
                  <a:lnTo>
                    <a:pt x="152" y="165"/>
                  </a:lnTo>
                  <a:lnTo>
                    <a:pt x="150" y="165"/>
                  </a:lnTo>
                  <a:lnTo>
                    <a:pt x="150" y="165"/>
                  </a:lnTo>
                  <a:lnTo>
                    <a:pt x="148" y="165"/>
                  </a:lnTo>
                  <a:lnTo>
                    <a:pt x="142" y="165"/>
                  </a:lnTo>
                  <a:lnTo>
                    <a:pt x="140" y="165"/>
                  </a:lnTo>
                  <a:lnTo>
                    <a:pt x="136" y="165"/>
                  </a:lnTo>
                  <a:lnTo>
                    <a:pt x="132" y="165"/>
                  </a:lnTo>
                  <a:lnTo>
                    <a:pt x="130" y="165"/>
                  </a:lnTo>
                  <a:lnTo>
                    <a:pt x="126" y="165"/>
                  </a:lnTo>
                  <a:lnTo>
                    <a:pt x="124" y="165"/>
                  </a:lnTo>
                  <a:lnTo>
                    <a:pt x="122" y="165"/>
                  </a:lnTo>
                  <a:lnTo>
                    <a:pt x="116" y="165"/>
                  </a:lnTo>
                  <a:lnTo>
                    <a:pt x="114" y="165"/>
                  </a:lnTo>
                  <a:lnTo>
                    <a:pt x="112" y="165"/>
                  </a:lnTo>
                  <a:lnTo>
                    <a:pt x="110" y="165"/>
                  </a:lnTo>
                  <a:lnTo>
                    <a:pt x="106" y="165"/>
                  </a:lnTo>
                  <a:lnTo>
                    <a:pt x="102" y="165"/>
                  </a:lnTo>
                  <a:lnTo>
                    <a:pt x="102" y="165"/>
                  </a:lnTo>
                  <a:lnTo>
                    <a:pt x="100" y="165"/>
                  </a:lnTo>
                  <a:lnTo>
                    <a:pt x="98" y="165"/>
                  </a:lnTo>
                  <a:lnTo>
                    <a:pt x="94" y="165"/>
                  </a:lnTo>
                  <a:lnTo>
                    <a:pt x="84" y="165"/>
                  </a:lnTo>
                  <a:lnTo>
                    <a:pt x="82" y="165"/>
                  </a:lnTo>
                  <a:lnTo>
                    <a:pt x="76" y="165"/>
                  </a:lnTo>
                  <a:lnTo>
                    <a:pt x="74" y="165"/>
                  </a:lnTo>
                  <a:lnTo>
                    <a:pt x="72" y="165"/>
                  </a:lnTo>
                  <a:lnTo>
                    <a:pt x="70" y="165"/>
                  </a:lnTo>
                  <a:lnTo>
                    <a:pt x="66" y="165"/>
                  </a:lnTo>
                  <a:lnTo>
                    <a:pt x="64" y="165"/>
                  </a:lnTo>
                  <a:lnTo>
                    <a:pt x="62" y="165"/>
                  </a:lnTo>
                  <a:lnTo>
                    <a:pt x="56" y="165"/>
                  </a:lnTo>
                  <a:lnTo>
                    <a:pt x="54" y="165"/>
                  </a:lnTo>
                  <a:lnTo>
                    <a:pt x="54" y="165"/>
                  </a:lnTo>
                  <a:lnTo>
                    <a:pt x="52" y="165"/>
                  </a:lnTo>
                  <a:lnTo>
                    <a:pt x="48" y="165"/>
                  </a:lnTo>
                  <a:lnTo>
                    <a:pt x="46" y="165"/>
                  </a:lnTo>
                  <a:lnTo>
                    <a:pt x="44" y="165"/>
                  </a:lnTo>
                  <a:lnTo>
                    <a:pt x="36" y="165"/>
                  </a:lnTo>
                  <a:lnTo>
                    <a:pt x="34" y="165"/>
                  </a:lnTo>
                  <a:lnTo>
                    <a:pt x="32" y="165"/>
                  </a:lnTo>
                  <a:lnTo>
                    <a:pt x="30" y="165"/>
                  </a:lnTo>
                  <a:lnTo>
                    <a:pt x="28" y="165"/>
                  </a:lnTo>
                  <a:lnTo>
                    <a:pt x="26" y="165"/>
                  </a:lnTo>
                  <a:lnTo>
                    <a:pt x="24" y="165"/>
                  </a:lnTo>
                  <a:lnTo>
                    <a:pt x="22" y="165"/>
                  </a:lnTo>
                  <a:lnTo>
                    <a:pt x="20" y="165"/>
                  </a:lnTo>
                  <a:lnTo>
                    <a:pt x="18" y="165"/>
                  </a:lnTo>
                  <a:lnTo>
                    <a:pt x="14" y="165"/>
                  </a:lnTo>
                  <a:lnTo>
                    <a:pt x="8" y="165"/>
                  </a:lnTo>
                  <a:lnTo>
                    <a:pt x="6" y="165"/>
                  </a:lnTo>
                  <a:lnTo>
                    <a:pt x="6" y="165"/>
                  </a:lnTo>
                  <a:lnTo>
                    <a:pt x="0" y="165"/>
                  </a:lnTo>
                  <a:lnTo>
                    <a:pt x="0" y="162"/>
                  </a:lnTo>
                  <a:lnTo>
                    <a:pt x="0" y="158"/>
                  </a:lnTo>
                  <a:lnTo>
                    <a:pt x="0" y="156"/>
                  </a:lnTo>
                  <a:lnTo>
                    <a:pt x="0" y="156"/>
                  </a:lnTo>
                  <a:lnTo>
                    <a:pt x="0" y="154"/>
                  </a:lnTo>
                  <a:lnTo>
                    <a:pt x="0" y="150"/>
                  </a:lnTo>
                  <a:lnTo>
                    <a:pt x="0" y="148"/>
                  </a:lnTo>
                  <a:lnTo>
                    <a:pt x="0" y="144"/>
                  </a:lnTo>
                  <a:lnTo>
                    <a:pt x="0" y="142"/>
                  </a:lnTo>
                  <a:lnTo>
                    <a:pt x="0" y="140"/>
                  </a:lnTo>
                  <a:lnTo>
                    <a:pt x="0" y="136"/>
                  </a:lnTo>
                  <a:lnTo>
                    <a:pt x="0" y="132"/>
                  </a:lnTo>
                  <a:lnTo>
                    <a:pt x="0" y="128"/>
                  </a:lnTo>
                  <a:lnTo>
                    <a:pt x="0" y="126"/>
                  </a:lnTo>
                  <a:lnTo>
                    <a:pt x="0" y="124"/>
                  </a:lnTo>
                  <a:lnTo>
                    <a:pt x="0" y="120"/>
                  </a:lnTo>
                  <a:lnTo>
                    <a:pt x="0" y="118"/>
                  </a:lnTo>
                  <a:lnTo>
                    <a:pt x="0" y="114"/>
                  </a:lnTo>
                  <a:lnTo>
                    <a:pt x="0" y="110"/>
                  </a:lnTo>
                  <a:lnTo>
                    <a:pt x="0" y="108"/>
                  </a:lnTo>
                  <a:lnTo>
                    <a:pt x="0" y="106"/>
                  </a:lnTo>
                  <a:lnTo>
                    <a:pt x="0" y="104"/>
                  </a:lnTo>
                  <a:lnTo>
                    <a:pt x="0" y="102"/>
                  </a:lnTo>
                  <a:lnTo>
                    <a:pt x="0" y="100"/>
                  </a:lnTo>
                  <a:lnTo>
                    <a:pt x="0" y="98"/>
                  </a:lnTo>
                  <a:lnTo>
                    <a:pt x="0" y="96"/>
                  </a:lnTo>
                  <a:lnTo>
                    <a:pt x="0" y="94"/>
                  </a:lnTo>
                  <a:lnTo>
                    <a:pt x="0" y="92"/>
                  </a:lnTo>
                  <a:lnTo>
                    <a:pt x="0" y="90"/>
                  </a:lnTo>
                  <a:lnTo>
                    <a:pt x="0" y="88"/>
                  </a:lnTo>
                  <a:lnTo>
                    <a:pt x="0" y="84"/>
                  </a:lnTo>
                  <a:lnTo>
                    <a:pt x="0" y="82"/>
                  </a:lnTo>
                  <a:lnTo>
                    <a:pt x="0" y="80"/>
                  </a:lnTo>
                  <a:lnTo>
                    <a:pt x="0" y="76"/>
                  </a:lnTo>
                  <a:lnTo>
                    <a:pt x="0" y="74"/>
                  </a:lnTo>
                  <a:lnTo>
                    <a:pt x="0" y="72"/>
                  </a:lnTo>
                  <a:lnTo>
                    <a:pt x="0" y="62"/>
                  </a:lnTo>
                  <a:lnTo>
                    <a:pt x="0" y="60"/>
                  </a:lnTo>
                  <a:lnTo>
                    <a:pt x="0" y="60"/>
                  </a:lnTo>
                  <a:lnTo>
                    <a:pt x="0" y="58"/>
                  </a:lnTo>
                  <a:lnTo>
                    <a:pt x="0" y="56"/>
                  </a:lnTo>
                  <a:lnTo>
                    <a:pt x="0" y="54"/>
                  </a:lnTo>
                  <a:lnTo>
                    <a:pt x="0" y="50"/>
                  </a:lnTo>
                  <a:lnTo>
                    <a:pt x="0" y="44"/>
                  </a:lnTo>
                  <a:lnTo>
                    <a:pt x="0" y="38"/>
                  </a:lnTo>
                  <a:lnTo>
                    <a:pt x="0" y="32"/>
                  </a:lnTo>
                  <a:lnTo>
                    <a:pt x="0" y="30"/>
                  </a:lnTo>
                  <a:lnTo>
                    <a:pt x="0" y="26"/>
                  </a:lnTo>
                  <a:lnTo>
                    <a:pt x="0" y="20"/>
                  </a:lnTo>
                  <a:lnTo>
                    <a:pt x="0" y="18"/>
                  </a:lnTo>
                  <a:lnTo>
                    <a:pt x="0" y="14"/>
                  </a:lnTo>
                  <a:lnTo>
                    <a:pt x="0" y="10"/>
                  </a:lnTo>
                  <a:lnTo>
                    <a:pt x="0" y="2"/>
                  </a:lnTo>
                  <a:lnTo>
                    <a:pt x="0" y="0"/>
                  </a:lnTo>
                  <a:lnTo>
                    <a:pt x="10" y="0"/>
                  </a:lnTo>
                  <a:lnTo>
                    <a:pt x="14" y="0"/>
                  </a:lnTo>
                  <a:lnTo>
                    <a:pt x="16" y="0"/>
                  </a:lnTo>
                  <a:lnTo>
                    <a:pt x="20" y="0"/>
                  </a:lnTo>
                  <a:lnTo>
                    <a:pt x="22" y="0"/>
                  </a:lnTo>
                  <a:lnTo>
                    <a:pt x="24" y="0"/>
                  </a:lnTo>
                  <a:lnTo>
                    <a:pt x="26" y="0"/>
                  </a:lnTo>
                  <a:lnTo>
                    <a:pt x="32" y="0"/>
                  </a:lnTo>
                  <a:lnTo>
                    <a:pt x="34" y="0"/>
                  </a:lnTo>
                  <a:lnTo>
                    <a:pt x="36" y="0"/>
                  </a:lnTo>
                  <a:lnTo>
                    <a:pt x="40" y="0"/>
                  </a:lnTo>
                  <a:lnTo>
                    <a:pt x="42" y="0"/>
                  </a:lnTo>
                  <a:lnTo>
                    <a:pt x="44" y="0"/>
                  </a:lnTo>
                  <a:lnTo>
                    <a:pt x="46" y="0"/>
                  </a:lnTo>
                  <a:lnTo>
                    <a:pt x="48" y="0"/>
                  </a:lnTo>
                  <a:lnTo>
                    <a:pt x="50" y="0"/>
                  </a:lnTo>
                  <a:lnTo>
                    <a:pt x="52" y="0"/>
                  </a:lnTo>
                  <a:lnTo>
                    <a:pt x="54" y="0"/>
                  </a:lnTo>
                  <a:lnTo>
                    <a:pt x="54" y="0"/>
                  </a:lnTo>
                  <a:lnTo>
                    <a:pt x="58" y="0"/>
                  </a:lnTo>
                  <a:lnTo>
                    <a:pt x="60" y="0"/>
                  </a:lnTo>
                  <a:lnTo>
                    <a:pt x="66" y="0"/>
                  </a:lnTo>
                  <a:lnTo>
                    <a:pt x="68" y="0"/>
                  </a:lnTo>
                  <a:lnTo>
                    <a:pt x="70" y="0"/>
                  </a:lnTo>
                  <a:lnTo>
                    <a:pt x="72" y="0"/>
                  </a:lnTo>
                  <a:lnTo>
                    <a:pt x="74" y="0"/>
                  </a:lnTo>
                  <a:lnTo>
                    <a:pt x="76" y="0"/>
                  </a:lnTo>
                  <a:lnTo>
                    <a:pt x="80" y="0"/>
                  </a:lnTo>
                  <a:lnTo>
                    <a:pt x="84" y="0"/>
                  </a:lnTo>
                  <a:lnTo>
                    <a:pt x="88" y="0"/>
                  </a:lnTo>
                  <a:lnTo>
                    <a:pt x="90" y="0"/>
                  </a:lnTo>
                  <a:lnTo>
                    <a:pt x="92" y="0"/>
                  </a:lnTo>
                  <a:lnTo>
                    <a:pt x="94" y="0"/>
                  </a:lnTo>
                  <a:lnTo>
                    <a:pt x="98" y="0"/>
                  </a:lnTo>
                  <a:lnTo>
                    <a:pt x="100" y="0"/>
                  </a:lnTo>
                  <a:lnTo>
                    <a:pt x="102" y="0"/>
                  </a:lnTo>
                  <a:lnTo>
                    <a:pt x="102" y="0"/>
                  </a:lnTo>
                  <a:lnTo>
                    <a:pt x="106" y="0"/>
                  </a:lnTo>
                  <a:lnTo>
                    <a:pt x="108" y="0"/>
                  </a:lnTo>
                  <a:lnTo>
                    <a:pt x="110" y="0"/>
                  </a:lnTo>
                  <a:lnTo>
                    <a:pt x="112" y="0"/>
                  </a:lnTo>
                  <a:lnTo>
                    <a:pt x="116" y="0"/>
                  </a:lnTo>
                  <a:lnTo>
                    <a:pt x="118" y="0"/>
                  </a:lnTo>
                  <a:lnTo>
                    <a:pt x="120" y="0"/>
                  </a:lnTo>
                  <a:lnTo>
                    <a:pt x="122" y="0"/>
                  </a:lnTo>
                  <a:lnTo>
                    <a:pt x="126" y="0"/>
                  </a:lnTo>
                  <a:lnTo>
                    <a:pt x="128" y="0"/>
                  </a:lnTo>
                  <a:lnTo>
                    <a:pt x="130" y="0"/>
                  </a:lnTo>
                  <a:lnTo>
                    <a:pt x="132" y="0"/>
                  </a:lnTo>
                  <a:lnTo>
                    <a:pt x="134" y="0"/>
                  </a:lnTo>
                  <a:lnTo>
                    <a:pt x="138" y="0"/>
                  </a:lnTo>
                  <a:lnTo>
                    <a:pt x="142" y="0"/>
                  </a:lnTo>
                  <a:lnTo>
                    <a:pt x="144" y="0"/>
                  </a:lnTo>
                  <a:lnTo>
                    <a:pt x="146" y="0"/>
                  </a:lnTo>
                  <a:lnTo>
                    <a:pt x="150" y="0"/>
                  </a:lnTo>
                  <a:lnTo>
                    <a:pt x="15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3" name="Freeform 210"/>
            <p:cNvSpPr>
              <a:spLocks/>
            </p:cNvSpPr>
            <p:nvPr/>
          </p:nvSpPr>
          <p:spPr bwMode="auto">
            <a:xfrm>
              <a:off x="6054725" y="1944688"/>
              <a:ext cx="260350" cy="261938"/>
            </a:xfrm>
            <a:custGeom>
              <a:avLst/>
              <a:gdLst>
                <a:gd name="T0" fmla="*/ 70 w 164"/>
                <a:gd name="T1" fmla="*/ 0 h 165"/>
                <a:gd name="T2" fmla="*/ 80 w 164"/>
                <a:gd name="T3" fmla="*/ 0 h 165"/>
                <a:gd name="T4" fmla="*/ 86 w 164"/>
                <a:gd name="T5" fmla="*/ 0 h 165"/>
                <a:gd name="T6" fmla="*/ 96 w 164"/>
                <a:gd name="T7" fmla="*/ 0 h 165"/>
                <a:gd name="T8" fmla="*/ 104 w 164"/>
                <a:gd name="T9" fmla="*/ 0 h 165"/>
                <a:gd name="T10" fmla="*/ 112 w 164"/>
                <a:gd name="T11" fmla="*/ 0 h 165"/>
                <a:gd name="T12" fmla="*/ 120 w 164"/>
                <a:gd name="T13" fmla="*/ 0 h 165"/>
                <a:gd name="T14" fmla="*/ 128 w 164"/>
                <a:gd name="T15" fmla="*/ 0 h 165"/>
                <a:gd name="T16" fmla="*/ 134 w 164"/>
                <a:gd name="T17" fmla="*/ 0 h 165"/>
                <a:gd name="T18" fmla="*/ 144 w 164"/>
                <a:gd name="T19" fmla="*/ 0 h 165"/>
                <a:gd name="T20" fmla="*/ 154 w 164"/>
                <a:gd name="T21" fmla="*/ 0 h 165"/>
                <a:gd name="T22" fmla="*/ 164 w 164"/>
                <a:gd name="T23" fmla="*/ 4 h 165"/>
                <a:gd name="T24" fmla="*/ 164 w 164"/>
                <a:gd name="T25" fmla="*/ 16 h 165"/>
                <a:gd name="T26" fmla="*/ 164 w 164"/>
                <a:gd name="T27" fmla="*/ 26 h 165"/>
                <a:gd name="T28" fmla="*/ 164 w 164"/>
                <a:gd name="T29" fmla="*/ 36 h 165"/>
                <a:gd name="T30" fmla="*/ 164 w 164"/>
                <a:gd name="T31" fmla="*/ 48 h 165"/>
                <a:gd name="T32" fmla="*/ 164 w 164"/>
                <a:gd name="T33" fmla="*/ 56 h 165"/>
                <a:gd name="T34" fmla="*/ 164 w 164"/>
                <a:gd name="T35" fmla="*/ 68 h 165"/>
                <a:gd name="T36" fmla="*/ 164 w 164"/>
                <a:gd name="T37" fmla="*/ 84 h 165"/>
                <a:gd name="T38" fmla="*/ 164 w 164"/>
                <a:gd name="T39" fmla="*/ 108 h 165"/>
                <a:gd name="T40" fmla="*/ 164 w 164"/>
                <a:gd name="T41" fmla="*/ 122 h 165"/>
                <a:gd name="T42" fmla="*/ 164 w 164"/>
                <a:gd name="T43" fmla="*/ 132 h 165"/>
                <a:gd name="T44" fmla="*/ 164 w 164"/>
                <a:gd name="T45" fmla="*/ 146 h 165"/>
                <a:gd name="T46" fmla="*/ 164 w 164"/>
                <a:gd name="T47" fmla="*/ 154 h 165"/>
                <a:gd name="T48" fmla="*/ 162 w 164"/>
                <a:gd name="T49" fmla="*/ 165 h 165"/>
                <a:gd name="T50" fmla="*/ 148 w 164"/>
                <a:gd name="T51" fmla="*/ 165 h 165"/>
                <a:gd name="T52" fmla="*/ 138 w 164"/>
                <a:gd name="T53" fmla="*/ 165 h 165"/>
                <a:gd name="T54" fmla="*/ 128 w 164"/>
                <a:gd name="T55" fmla="*/ 165 h 165"/>
                <a:gd name="T56" fmla="*/ 120 w 164"/>
                <a:gd name="T57" fmla="*/ 165 h 165"/>
                <a:gd name="T58" fmla="*/ 108 w 164"/>
                <a:gd name="T59" fmla="*/ 165 h 165"/>
                <a:gd name="T60" fmla="*/ 100 w 164"/>
                <a:gd name="T61" fmla="*/ 165 h 165"/>
                <a:gd name="T62" fmla="*/ 88 w 164"/>
                <a:gd name="T63" fmla="*/ 165 h 165"/>
                <a:gd name="T64" fmla="*/ 76 w 164"/>
                <a:gd name="T65" fmla="*/ 165 h 165"/>
                <a:gd name="T66" fmla="*/ 66 w 164"/>
                <a:gd name="T67" fmla="*/ 165 h 165"/>
                <a:gd name="T68" fmla="*/ 56 w 164"/>
                <a:gd name="T69" fmla="*/ 165 h 165"/>
                <a:gd name="T70" fmla="*/ 48 w 164"/>
                <a:gd name="T71" fmla="*/ 165 h 165"/>
                <a:gd name="T72" fmla="*/ 36 w 164"/>
                <a:gd name="T73" fmla="*/ 165 h 165"/>
                <a:gd name="T74" fmla="*/ 26 w 164"/>
                <a:gd name="T75" fmla="*/ 165 h 165"/>
                <a:gd name="T76" fmla="*/ 14 w 164"/>
                <a:gd name="T77" fmla="*/ 165 h 165"/>
                <a:gd name="T78" fmla="*/ 4 w 164"/>
                <a:gd name="T79" fmla="*/ 165 h 165"/>
                <a:gd name="T80" fmla="*/ 0 w 164"/>
                <a:gd name="T81" fmla="*/ 160 h 165"/>
                <a:gd name="T82" fmla="*/ 0 w 164"/>
                <a:gd name="T83" fmla="*/ 150 h 165"/>
                <a:gd name="T84" fmla="*/ 0 w 164"/>
                <a:gd name="T85" fmla="*/ 138 h 165"/>
                <a:gd name="T86" fmla="*/ 0 w 164"/>
                <a:gd name="T87" fmla="*/ 120 h 165"/>
                <a:gd name="T88" fmla="*/ 0 w 164"/>
                <a:gd name="T89" fmla="*/ 108 h 165"/>
                <a:gd name="T90" fmla="*/ 0 w 164"/>
                <a:gd name="T91" fmla="*/ 94 h 165"/>
                <a:gd name="T92" fmla="*/ 0 w 164"/>
                <a:gd name="T93" fmla="*/ 80 h 165"/>
                <a:gd name="T94" fmla="*/ 0 w 164"/>
                <a:gd name="T95" fmla="*/ 68 h 165"/>
                <a:gd name="T96" fmla="*/ 0 w 164"/>
                <a:gd name="T97" fmla="*/ 56 h 165"/>
                <a:gd name="T98" fmla="*/ 0 w 164"/>
                <a:gd name="T99" fmla="*/ 44 h 165"/>
                <a:gd name="T100" fmla="*/ 0 w 164"/>
                <a:gd name="T101" fmla="*/ 34 h 165"/>
                <a:gd name="T102" fmla="*/ 0 w 164"/>
                <a:gd name="T103" fmla="*/ 26 h 165"/>
                <a:gd name="T104" fmla="*/ 0 w 164"/>
                <a:gd name="T105" fmla="*/ 16 h 165"/>
                <a:gd name="T106" fmla="*/ 0 w 164"/>
                <a:gd name="T107" fmla="*/ 4 h 165"/>
                <a:gd name="T108" fmla="*/ 12 w 164"/>
                <a:gd name="T109" fmla="*/ 0 h 165"/>
                <a:gd name="T110" fmla="*/ 24 w 164"/>
                <a:gd name="T111" fmla="*/ 0 h 165"/>
                <a:gd name="T112" fmla="*/ 36 w 164"/>
                <a:gd name="T113" fmla="*/ 0 h 165"/>
                <a:gd name="T114" fmla="*/ 46 w 164"/>
                <a:gd name="T115" fmla="*/ 0 h 165"/>
                <a:gd name="T116" fmla="*/ 56 w 164"/>
                <a:gd name="T11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4" h="165">
                  <a:moveTo>
                    <a:pt x="64" y="0"/>
                  </a:moveTo>
                  <a:lnTo>
                    <a:pt x="66" y="0"/>
                  </a:lnTo>
                  <a:lnTo>
                    <a:pt x="68" y="0"/>
                  </a:lnTo>
                  <a:lnTo>
                    <a:pt x="70" y="0"/>
                  </a:lnTo>
                  <a:lnTo>
                    <a:pt x="72" y="0"/>
                  </a:lnTo>
                  <a:lnTo>
                    <a:pt x="76" y="0"/>
                  </a:lnTo>
                  <a:lnTo>
                    <a:pt x="78" y="0"/>
                  </a:lnTo>
                  <a:lnTo>
                    <a:pt x="80" y="0"/>
                  </a:lnTo>
                  <a:lnTo>
                    <a:pt x="82" y="0"/>
                  </a:lnTo>
                  <a:lnTo>
                    <a:pt x="84" y="0"/>
                  </a:lnTo>
                  <a:lnTo>
                    <a:pt x="86" y="0"/>
                  </a:lnTo>
                  <a:lnTo>
                    <a:pt x="86" y="0"/>
                  </a:lnTo>
                  <a:lnTo>
                    <a:pt x="88" y="0"/>
                  </a:lnTo>
                  <a:lnTo>
                    <a:pt x="90" y="0"/>
                  </a:lnTo>
                  <a:lnTo>
                    <a:pt x="94" y="0"/>
                  </a:lnTo>
                  <a:lnTo>
                    <a:pt x="96" y="0"/>
                  </a:lnTo>
                  <a:lnTo>
                    <a:pt x="98" y="0"/>
                  </a:lnTo>
                  <a:lnTo>
                    <a:pt x="100" y="0"/>
                  </a:lnTo>
                  <a:lnTo>
                    <a:pt x="102" y="0"/>
                  </a:lnTo>
                  <a:lnTo>
                    <a:pt x="104" y="0"/>
                  </a:lnTo>
                  <a:lnTo>
                    <a:pt x="106" y="0"/>
                  </a:lnTo>
                  <a:lnTo>
                    <a:pt x="108" y="0"/>
                  </a:lnTo>
                  <a:lnTo>
                    <a:pt x="110" y="0"/>
                  </a:lnTo>
                  <a:lnTo>
                    <a:pt x="112" y="0"/>
                  </a:lnTo>
                  <a:lnTo>
                    <a:pt x="114" y="0"/>
                  </a:lnTo>
                  <a:lnTo>
                    <a:pt x="116" y="0"/>
                  </a:lnTo>
                  <a:lnTo>
                    <a:pt x="118" y="0"/>
                  </a:lnTo>
                  <a:lnTo>
                    <a:pt x="120" y="0"/>
                  </a:lnTo>
                  <a:lnTo>
                    <a:pt x="122" y="0"/>
                  </a:lnTo>
                  <a:lnTo>
                    <a:pt x="124" y="0"/>
                  </a:lnTo>
                  <a:lnTo>
                    <a:pt x="126" y="0"/>
                  </a:lnTo>
                  <a:lnTo>
                    <a:pt x="128" y="0"/>
                  </a:lnTo>
                  <a:lnTo>
                    <a:pt x="130" y="0"/>
                  </a:lnTo>
                  <a:lnTo>
                    <a:pt x="132" y="0"/>
                  </a:lnTo>
                  <a:lnTo>
                    <a:pt x="134" y="0"/>
                  </a:lnTo>
                  <a:lnTo>
                    <a:pt x="134" y="0"/>
                  </a:lnTo>
                  <a:lnTo>
                    <a:pt x="136" y="0"/>
                  </a:lnTo>
                  <a:lnTo>
                    <a:pt x="138" y="0"/>
                  </a:lnTo>
                  <a:lnTo>
                    <a:pt x="140" y="0"/>
                  </a:lnTo>
                  <a:lnTo>
                    <a:pt x="144" y="0"/>
                  </a:lnTo>
                  <a:lnTo>
                    <a:pt x="146" y="0"/>
                  </a:lnTo>
                  <a:lnTo>
                    <a:pt x="148" y="0"/>
                  </a:lnTo>
                  <a:lnTo>
                    <a:pt x="150" y="0"/>
                  </a:lnTo>
                  <a:lnTo>
                    <a:pt x="154" y="0"/>
                  </a:lnTo>
                  <a:lnTo>
                    <a:pt x="156" y="0"/>
                  </a:lnTo>
                  <a:lnTo>
                    <a:pt x="162" y="0"/>
                  </a:lnTo>
                  <a:lnTo>
                    <a:pt x="164" y="0"/>
                  </a:lnTo>
                  <a:lnTo>
                    <a:pt x="164" y="4"/>
                  </a:lnTo>
                  <a:lnTo>
                    <a:pt x="164" y="6"/>
                  </a:lnTo>
                  <a:lnTo>
                    <a:pt x="164" y="10"/>
                  </a:lnTo>
                  <a:lnTo>
                    <a:pt x="164" y="12"/>
                  </a:lnTo>
                  <a:lnTo>
                    <a:pt x="164" y="16"/>
                  </a:lnTo>
                  <a:lnTo>
                    <a:pt x="164" y="18"/>
                  </a:lnTo>
                  <a:lnTo>
                    <a:pt x="164" y="20"/>
                  </a:lnTo>
                  <a:lnTo>
                    <a:pt x="164" y="22"/>
                  </a:lnTo>
                  <a:lnTo>
                    <a:pt x="164" y="26"/>
                  </a:lnTo>
                  <a:lnTo>
                    <a:pt x="164" y="28"/>
                  </a:lnTo>
                  <a:lnTo>
                    <a:pt x="164" y="30"/>
                  </a:lnTo>
                  <a:lnTo>
                    <a:pt x="164" y="34"/>
                  </a:lnTo>
                  <a:lnTo>
                    <a:pt x="164" y="36"/>
                  </a:lnTo>
                  <a:lnTo>
                    <a:pt x="164" y="38"/>
                  </a:lnTo>
                  <a:lnTo>
                    <a:pt x="164" y="42"/>
                  </a:lnTo>
                  <a:lnTo>
                    <a:pt x="164" y="46"/>
                  </a:lnTo>
                  <a:lnTo>
                    <a:pt x="164" y="48"/>
                  </a:lnTo>
                  <a:lnTo>
                    <a:pt x="164" y="50"/>
                  </a:lnTo>
                  <a:lnTo>
                    <a:pt x="164" y="52"/>
                  </a:lnTo>
                  <a:lnTo>
                    <a:pt x="164" y="54"/>
                  </a:lnTo>
                  <a:lnTo>
                    <a:pt x="164" y="56"/>
                  </a:lnTo>
                  <a:lnTo>
                    <a:pt x="164" y="62"/>
                  </a:lnTo>
                  <a:lnTo>
                    <a:pt x="164" y="64"/>
                  </a:lnTo>
                  <a:lnTo>
                    <a:pt x="164" y="66"/>
                  </a:lnTo>
                  <a:lnTo>
                    <a:pt x="164" y="68"/>
                  </a:lnTo>
                  <a:lnTo>
                    <a:pt x="164" y="72"/>
                  </a:lnTo>
                  <a:lnTo>
                    <a:pt x="164" y="76"/>
                  </a:lnTo>
                  <a:lnTo>
                    <a:pt x="164" y="78"/>
                  </a:lnTo>
                  <a:lnTo>
                    <a:pt x="164" y="84"/>
                  </a:lnTo>
                  <a:lnTo>
                    <a:pt x="164" y="92"/>
                  </a:lnTo>
                  <a:lnTo>
                    <a:pt x="164" y="98"/>
                  </a:lnTo>
                  <a:lnTo>
                    <a:pt x="164" y="104"/>
                  </a:lnTo>
                  <a:lnTo>
                    <a:pt x="164" y="108"/>
                  </a:lnTo>
                  <a:lnTo>
                    <a:pt x="164" y="112"/>
                  </a:lnTo>
                  <a:lnTo>
                    <a:pt x="164" y="114"/>
                  </a:lnTo>
                  <a:lnTo>
                    <a:pt x="164" y="118"/>
                  </a:lnTo>
                  <a:lnTo>
                    <a:pt x="164" y="122"/>
                  </a:lnTo>
                  <a:lnTo>
                    <a:pt x="164" y="124"/>
                  </a:lnTo>
                  <a:lnTo>
                    <a:pt x="164" y="126"/>
                  </a:lnTo>
                  <a:lnTo>
                    <a:pt x="164" y="130"/>
                  </a:lnTo>
                  <a:lnTo>
                    <a:pt x="164" y="132"/>
                  </a:lnTo>
                  <a:lnTo>
                    <a:pt x="164" y="136"/>
                  </a:lnTo>
                  <a:lnTo>
                    <a:pt x="164" y="140"/>
                  </a:lnTo>
                  <a:lnTo>
                    <a:pt x="164" y="144"/>
                  </a:lnTo>
                  <a:lnTo>
                    <a:pt x="164" y="146"/>
                  </a:lnTo>
                  <a:lnTo>
                    <a:pt x="164" y="148"/>
                  </a:lnTo>
                  <a:lnTo>
                    <a:pt x="164" y="150"/>
                  </a:lnTo>
                  <a:lnTo>
                    <a:pt x="164" y="152"/>
                  </a:lnTo>
                  <a:lnTo>
                    <a:pt x="164" y="154"/>
                  </a:lnTo>
                  <a:lnTo>
                    <a:pt x="164" y="158"/>
                  </a:lnTo>
                  <a:lnTo>
                    <a:pt x="164" y="160"/>
                  </a:lnTo>
                  <a:lnTo>
                    <a:pt x="164" y="165"/>
                  </a:lnTo>
                  <a:lnTo>
                    <a:pt x="162" y="165"/>
                  </a:lnTo>
                  <a:lnTo>
                    <a:pt x="156" y="165"/>
                  </a:lnTo>
                  <a:lnTo>
                    <a:pt x="154" y="165"/>
                  </a:lnTo>
                  <a:lnTo>
                    <a:pt x="150" y="165"/>
                  </a:lnTo>
                  <a:lnTo>
                    <a:pt x="148" y="165"/>
                  </a:lnTo>
                  <a:lnTo>
                    <a:pt x="146" y="165"/>
                  </a:lnTo>
                  <a:lnTo>
                    <a:pt x="142" y="165"/>
                  </a:lnTo>
                  <a:lnTo>
                    <a:pt x="140" y="165"/>
                  </a:lnTo>
                  <a:lnTo>
                    <a:pt x="138" y="165"/>
                  </a:lnTo>
                  <a:lnTo>
                    <a:pt x="136" y="165"/>
                  </a:lnTo>
                  <a:lnTo>
                    <a:pt x="132" y="165"/>
                  </a:lnTo>
                  <a:lnTo>
                    <a:pt x="130" y="165"/>
                  </a:lnTo>
                  <a:lnTo>
                    <a:pt x="128" y="165"/>
                  </a:lnTo>
                  <a:lnTo>
                    <a:pt x="126" y="165"/>
                  </a:lnTo>
                  <a:lnTo>
                    <a:pt x="124" y="165"/>
                  </a:lnTo>
                  <a:lnTo>
                    <a:pt x="122" y="165"/>
                  </a:lnTo>
                  <a:lnTo>
                    <a:pt x="120" y="165"/>
                  </a:lnTo>
                  <a:lnTo>
                    <a:pt x="118" y="165"/>
                  </a:lnTo>
                  <a:lnTo>
                    <a:pt x="112" y="165"/>
                  </a:lnTo>
                  <a:lnTo>
                    <a:pt x="110" y="165"/>
                  </a:lnTo>
                  <a:lnTo>
                    <a:pt x="108" y="165"/>
                  </a:lnTo>
                  <a:lnTo>
                    <a:pt x="106" y="165"/>
                  </a:lnTo>
                  <a:lnTo>
                    <a:pt x="104" y="165"/>
                  </a:lnTo>
                  <a:lnTo>
                    <a:pt x="102" y="165"/>
                  </a:lnTo>
                  <a:lnTo>
                    <a:pt x="100" y="165"/>
                  </a:lnTo>
                  <a:lnTo>
                    <a:pt x="96" y="165"/>
                  </a:lnTo>
                  <a:lnTo>
                    <a:pt x="94" y="165"/>
                  </a:lnTo>
                  <a:lnTo>
                    <a:pt x="90" y="165"/>
                  </a:lnTo>
                  <a:lnTo>
                    <a:pt x="88" y="165"/>
                  </a:lnTo>
                  <a:lnTo>
                    <a:pt x="86" y="165"/>
                  </a:lnTo>
                  <a:lnTo>
                    <a:pt x="84" y="165"/>
                  </a:lnTo>
                  <a:lnTo>
                    <a:pt x="78" y="165"/>
                  </a:lnTo>
                  <a:lnTo>
                    <a:pt x="76" y="165"/>
                  </a:lnTo>
                  <a:lnTo>
                    <a:pt x="74" y="165"/>
                  </a:lnTo>
                  <a:lnTo>
                    <a:pt x="72" y="165"/>
                  </a:lnTo>
                  <a:lnTo>
                    <a:pt x="70" y="165"/>
                  </a:lnTo>
                  <a:lnTo>
                    <a:pt x="66" y="165"/>
                  </a:lnTo>
                  <a:lnTo>
                    <a:pt x="64" y="165"/>
                  </a:lnTo>
                  <a:lnTo>
                    <a:pt x="62" y="165"/>
                  </a:lnTo>
                  <a:lnTo>
                    <a:pt x="60" y="165"/>
                  </a:lnTo>
                  <a:lnTo>
                    <a:pt x="56" y="165"/>
                  </a:lnTo>
                  <a:lnTo>
                    <a:pt x="54" y="165"/>
                  </a:lnTo>
                  <a:lnTo>
                    <a:pt x="52" y="165"/>
                  </a:lnTo>
                  <a:lnTo>
                    <a:pt x="50" y="165"/>
                  </a:lnTo>
                  <a:lnTo>
                    <a:pt x="48" y="165"/>
                  </a:lnTo>
                  <a:lnTo>
                    <a:pt x="44" y="165"/>
                  </a:lnTo>
                  <a:lnTo>
                    <a:pt x="42" y="165"/>
                  </a:lnTo>
                  <a:lnTo>
                    <a:pt x="38" y="165"/>
                  </a:lnTo>
                  <a:lnTo>
                    <a:pt x="36" y="165"/>
                  </a:lnTo>
                  <a:lnTo>
                    <a:pt x="36" y="165"/>
                  </a:lnTo>
                  <a:lnTo>
                    <a:pt x="30" y="165"/>
                  </a:lnTo>
                  <a:lnTo>
                    <a:pt x="28" y="165"/>
                  </a:lnTo>
                  <a:lnTo>
                    <a:pt x="26" y="165"/>
                  </a:lnTo>
                  <a:lnTo>
                    <a:pt x="24" y="165"/>
                  </a:lnTo>
                  <a:lnTo>
                    <a:pt x="22" y="165"/>
                  </a:lnTo>
                  <a:lnTo>
                    <a:pt x="16" y="165"/>
                  </a:lnTo>
                  <a:lnTo>
                    <a:pt x="14" y="165"/>
                  </a:lnTo>
                  <a:lnTo>
                    <a:pt x="12" y="165"/>
                  </a:lnTo>
                  <a:lnTo>
                    <a:pt x="8" y="165"/>
                  </a:lnTo>
                  <a:lnTo>
                    <a:pt x="6" y="165"/>
                  </a:lnTo>
                  <a:lnTo>
                    <a:pt x="4" y="165"/>
                  </a:lnTo>
                  <a:lnTo>
                    <a:pt x="2" y="165"/>
                  </a:lnTo>
                  <a:lnTo>
                    <a:pt x="0" y="165"/>
                  </a:lnTo>
                  <a:lnTo>
                    <a:pt x="0" y="162"/>
                  </a:lnTo>
                  <a:lnTo>
                    <a:pt x="0" y="160"/>
                  </a:lnTo>
                  <a:lnTo>
                    <a:pt x="0" y="158"/>
                  </a:lnTo>
                  <a:lnTo>
                    <a:pt x="0" y="156"/>
                  </a:lnTo>
                  <a:lnTo>
                    <a:pt x="0" y="152"/>
                  </a:lnTo>
                  <a:lnTo>
                    <a:pt x="0" y="150"/>
                  </a:lnTo>
                  <a:lnTo>
                    <a:pt x="0" y="146"/>
                  </a:lnTo>
                  <a:lnTo>
                    <a:pt x="0" y="142"/>
                  </a:lnTo>
                  <a:lnTo>
                    <a:pt x="0" y="140"/>
                  </a:lnTo>
                  <a:lnTo>
                    <a:pt x="0" y="138"/>
                  </a:lnTo>
                  <a:lnTo>
                    <a:pt x="0" y="134"/>
                  </a:lnTo>
                  <a:lnTo>
                    <a:pt x="0" y="130"/>
                  </a:lnTo>
                  <a:lnTo>
                    <a:pt x="0" y="124"/>
                  </a:lnTo>
                  <a:lnTo>
                    <a:pt x="0" y="120"/>
                  </a:lnTo>
                  <a:lnTo>
                    <a:pt x="0" y="114"/>
                  </a:lnTo>
                  <a:lnTo>
                    <a:pt x="0" y="110"/>
                  </a:lnTo>
                  <a:lnTo>
                    <a:pt x="0" y="108"/>
                  </a:lnTo>
                  <a:lnTo>
                    <a:pt x="0" y="108"/>
                  </a:lnTo>
                  <a:lnTo>
                    <a:pt x="0" y="106"/>
                  </a:lnTo>
                  <a:lnTo>
                    <a:pt x="0" y="102"/>
                  </a:lnTo>
                  <a:lnTo>
                    <a:pt x="0" y="100"/>
                  </a:lnTo>
                  <a:lnTo>
                    <a:pt x="0" y="94"/>
                  </a:lnTo>
                  <a:lnTo>
                    <a:pt x="0" y="86"/>
                  </a:lnTo>
                  <a:lnTo>
                    <a:pt x="0" y="84"/>
                  </a:lnTo>
                  <a:lnTo>
                    <a:pt x="0" y="82"/>
                  </a:lnTo>
                  <a:lnTo>
                    <a:pt x="0" y="80"/>
                  </a:lnTo>
                  <a:lnTo>
                    <a:pt x="0" y="76"/>
                  </a:lnTo>
                  <a:lnTo>
                    <a:pt x="0" y="74"/>
                  </a:lnTo>
                  <a:lnTo>
                    <a:pt x="0" y="72"/>
                  </a:lnTo>
                  <a:lnTo>
                    <a:pt x="0" y="68"/>
                  </a:lnTo>
                  <a:lnTo>
                    <a:pt x="0" y="64"/>
                  </a:lnTo>
                  <a:lnTo>
                    <a:pt x="0" y="60"/>
                  </a:lnTo>
                  <a:lnTo>
                    <a:pt x="0" y="58"/>
                  </a:lnTo>
                  <a:lnTo>
                    <a:pt x="0" y="56"/>
                  </a:lnTo>
                  <a:lnTo>
                    <a:pt x="0" y="54"/>
                  </a:lnTo>
                  <a:lnTo>
                    <a:pt x="0" y="50"/>
                  </a:lnTo>
                  <a:lnTo>
                    <a:pt x="0" y="46"/>
                  </a:lnTo>
                  <a:lnTo>
                    <a:pt x="0" y="44"/>
                  </a:lnTo>
                  <a:lnTo>
                    <a:pt x="0" y="42"/>
                  </a:lnTo>
                  <a:lnTo>
                    <a:pt x="0" y="38"/>
                  </a:lnTo>
                  <a:lnTo>
                    <a:pt x="0" y="36"/>
                  </a:lnTo>
                  <a:lnTo>
                    <a:pt x="0" y="34"/>
                  </a:lnTo>
                  <a:lnTo>
                    <a:pt x="0" y="32"/>
                  </a:lnTo>
                  <a:lnTo>
                    <a:pt x="0" y="30"/>
                  </a:lnTo>
                  <a:lnTo>
                    <a:pt x="0" y="28"/>
                  </a:lnTo>
                  <a:lnTo>
                    <a:pt x="0" y="26"/>
                  </a:lnTo>
                  <a:lnTo>
                    <a:pt x="0" y="24"/>
                  </a:lnTo>
                  <a:lnTo>
                    <a:pt x="0" y="20"/>
                  </a:lnTo>
                  <a:lnTo>
                    <a:pt x="0" y="18"/>
                  </a:lnTo>
                  <a:lnTo>
                    <a:pt x="0" y="16"/>
                  </a:lnTo>
                  <a:lnTo>
                    <a:pt x="0" y="14"/>
                  </a:lnTo>
                  <a:lnTo>
                    <a:pt x="0" y="12"/>
                  </a:lnTo>
                  <a:lnTo>
                    <a:pt x="0" y="10"/>
                  </a:lnTo>
                  <a:lnTo>
                    <a:pt x="0" y="4"/>
                  </a:lnTo>
                  <a:lnTo>
                    <a:pt x="0" y="0"/>
                  </a:lnTo>
                  <a:lnTo>
                    <a:pt x="4" y="0"/>
                  </a:lnTo>
                  <a:lnTo>
                    <a:pt x="8" y="0"/>
                  </a:lnTo>
                  <a:lnTo>
                    <a:pt x="12" y="0"/>
                  </a:lnTo>
                  <a:lnTo>
                    <a:pt x="14" y="0"/>
                  </a:lnTo>
                  <a:lnTo>
                    <a:pt x="16" y="0"/>
                  </a:lnTo>
                  <a:lnTo>
                    <a:pt x="18" y="0"/>
                  </a:lnTo>
                  <a:lnTo>
                    <a:pt x="24" y="0"/>
                  </a:lnTo>
                  <a:lnTo>
                    <a:pt x="26" y="0"/>
                  </a:lnTo>
                  <a:lnTo>
                    <a:pt x="28" y="0"/>
                  </a:lnTo>
                  <a:lnTo>
                    <a:pt x="30" y="0"/>
                  </a:lnTo>
                  <a:lnTo>
                    <a:pt x="36" y="0"/>
                  </a:lnTo>
                  <a:lnTo>
                    <a:pt x="38" y="0"/>
                  </a:lnTo>
                  <a:lnTo>
                    <a:pt x="42" y="0"/>
                  </a:lnTo>
                  <a:lnTo>
                    <a:pt x="44" y="0"/>
                  </a:lnTo>
                  <a:lnTo>
                    <a:pt x="46" y="0"/>
                  </a:lnTo>
                  <a:lnTo>
                    <a:pt x="50" y="0"/>
                  </a:lnTo>
                  <a:lnTo>
                    <a:pt x="52" y="0"/>
                  </a:lnTo>
                  <a:lnTo>
                    <a:pt x="54" y="0"/>
                  </a:lnTo>
                  <a:lnTo>
                    <a:pt x="56" y="0"/>
                  </a:lnTo>
                  <a:lnTo>
                    <a:pt x="58" y="0"/>
                  </a:lnTo>
                  <a:lnTo>
                    <a:pt x="60" y="0"/>
                  </a:lnTo>
                  <a:lnTo>
                    <a:pt x="64"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4" name="Freeform 215"/>
            <p:cNvSpPr>
              <a:spLocks/>
            </p:cNvSpPr>
            <p:nvPr/>
          </p:nvSpPr>
          <p:spPr bwMode="auto">
            <a:xfrm>
              <a:off x="6829425" y="1922463"/>
              <a:ext cx="260350" cy="266700"/>
            </a:xfrm>
            <a:custGeom>
              <a:avLst/>
              <a:gdLst>
                <a:gd name="T0" fmla="*/ 10 w 164"/>
                <a:gd name="T1" fmla="*/ 0 h 168"/>
                <a:gd name="T2" fmla="*/ 22 w 164"/>
                <a:gd name="T3" fmla="*/ 0 h 168"/>
                <a:gd name="T4" fmla="*/ 32 w 164"/>
                <a:gd name="T5" fmla="*/ 0 h 168"/>
                <a:gd name="T6" fmla="*/ 46 w 164"/>
                <a:gd name="T7" fmla="*/ 0 h 168"/>
                <a:gd name="T8" fmla="*/ 56 w 164"/>
                <a:gd name="T9" fmla="*/ 2 h 168"/>
                <a:gd name="T10" fmla="*/ 68 w 164"/>
                <a:gd name="T11" fmla="*/ 2 h 168"/>
                <a:gd name="T12" fmla="*/ 78 w 164"/>
                <a:gd name="T13" fmla="*/ 2 h 168"/>
                <a:gd name="T14" fmla="*/ 86 w 164"/>
                <a:gd name="T15" fmla="*/ 2 h 168"/>
                <a:gd name="T16" fmla="*/ 96 w 164"/>
                <a:gd name="T17" fmla="*/ 2 h 168"/>
                <a:gd name="T18" fmla="*/ 108 w 164"/>
                <a:gd name="T19" fmla="*/ 2 h 168"/>
                <a:gd name="T20" fmla="*/ 118 w 164"/>
                <a:gd name="T21" fmla="*/ 2 h 168"/>
                <a:gd name="T22" fmla="*/ 128 w 164"/>
                <a:gd name="T23" fmla="*/ 2 h 168"/>
                <a:gd name="T24" fmla="*/ 136 w 164"/>
                <a:gd name="T25" fmla="*/ 2 h 168"/>
                <a:gd name="T26" fmla="*/ 146 w 164"/>
                <a:gd name="T27" fmla="*/ 2 h 168"/>
                <a:gd name="T28" fmla="*/ 154 w 164"/>
                <a:gd name="T29" fmla="*/ 4 h 168"/>
                <a:gd name="T30" fmla="*/ 164 w 164"/>
                <a:gd name="T31" fmla="*/ 4 h 168"/>
                <a:gd name="T32" fmla="*/ 164 w 164"/>
                <a:gd name="T33" fmla="*/ 18 h 168"/>
                <a:gd name="T34" fmla="*/ 164 w 164"/>
                <a:gd name="T35" fmla="*/ 28 h 168"/>
                <a:gd name="T36" fmla="*/ 164 w 164"/>
                <a:gd name="T37" fmla="*/ 42 h 168"/>
                <a:gd name="T38" fmla="*/ 164 w 164"/>
                <a:gd name="T39" fmla="*/ 60 h 168"/>
                <a:gd name="T40" fmla="*/ 164 w 164"/>
                <a:gd name="T41" fmla="*/ 74 h 168"/>
                <a:gd name="T42" fmla="*/ 162 w 164"/>
                <a:gd name="T43" fmla="*/ 80 h 168"/>
                <a:gd name="T44" fmla="*/ 162 w 164"/>
                <a:gd name="T45" fmla="*/ 90 h 168"/>
                <a:gd name="T46" fmla="*/ 162 w 164"/>
                <a:gd name="T47" fmla="*/ 100 h 168"/>
                <a:gd name="T48" fmla="*/ 162 w 164"/>
                <a:gd name="T49" fmla="*/ 110 h 168"/>
                <a:gd name="T50" fmla="*/ 162 w 164"/>
                <a:gd name="T51" fmla="*/ 122 h 168"/>
                <a:gd name="T52" fmla="*/ 162 w 164"/>
                <a:gd name="T53" fmla="*/ 130 h 168"/>
                <a:gd name="T54" fmla="*/ 162 w 164"/>
                <a:gd name="T55" fmla="*/ 140 h 168"/>
                <a:gd name="T56" fmla="*/ 162 w 164"/>
                <a:gd name="T57" fmla="*/ 154 h 168"/>
                <a:gd name="T58" fmla="*/ 162 w 164"/>
                <a:gd name="T59" fmla="*/ 164 h 168"/>
                <a:gd name="T60" fmla="*/ 154 w 164"/>
                <a:gd name="T61" fmla="*/ 168 h 168"/>
                <a:gd name="T62" fmla="*/ 144 w 164"/>
                <a:gd name="T63" fmla="*/ 168 h 168"/>
                <a:gd name="T64" fmla="*/ 134 w 164"/>
                <a:gd name="T65" fmla="*/ 166 h 168"/>
                <a:gd name="T66" fmla="*/ 126 w 164"/>
                <a:gd name="T67" fmla="*/ 166 h 168"/>
                <a:gd name="T68" fmla="*/ 116 w 164"/>
                <a:gd name="T69" fmla="*/ 166 h 168"/>
                <a:gd name="T70" fmla="*/ 104 w 164"/>
                <a:gd name="T71" fmla="*/ 166 h 168"/>
                <a:gd name="T72" fmla="*/ 92 w 164"/>
                <a:gd name="T73" fmla="*/ 166 h 168"/>
                <a:gd name="T74" fmla="*/ 80 w 164"/>
                <a:gd name="T75" fmla="*/ 166 h 168"/>
                <a:gd name="T76" fmla="*/ 72 w 164"/>
                <a:gd name="T77" fmla="*/ 166 h 168"/>
                <a:gd name="T78" fmla="*/ 62 w 164"/>
                <a:gd name="T79" fmla="*/ 166 h 168"/>
                <a:gd name="T80" fmla="*/ 52 w 164"/>
                <a:gd name="T81" fmla="*/ 166 h 168"/>
                <a:gd name="T82" fmla="*/ 42 w 164"/>
                <a:gd name="T83" fmla="*/ 166 h 168"/>
                <a:gd name="T84" fmla="*/ 32 w 164"/>
                <a:gd name="T85" fmla="*/ 166 h 168"/>
                <a:gd name="T86" fmla="*/ 18 w 164"/>
                <a:gd name="T87" fmla="*/ 164 h 168"/>
                <a:gd name="T88" fmla="*/ 0 w 164"/>
                <a:gd name="T89" fmla="*/ 162 h 168"/>
                <a:gd name="T90" fmla="*/ 0 w 164"/>
                <a:gd name="T91" fmla="*/ 146 h 168"/>
                <a:gd name="T92" fmla="*/ 0 w 164"/>
                <a:gd name="T93" fmla="*/ 136 h 168"/>
                <a:gd name="T94" fmla="*/ 0 w 164"/>
                <a:gd name="T95" fmla="*/ 120 h 168"/>
                <a:gd name="T96" fmla="*/ 0 w 164"/>
                <a:gd name="T97" fmla="*/ 108 h 168"/>
                <a:gd name="T98" fmla="*/ 0 w 164"/>
                <a:gd name="T99" fmla="*/ 94 h 168"/>
                <a:gd name="T100" fmla="*/ 0 w 164"/>
                <a:gd name="T101" fmla="*/ 74 h 168"/>
                <a:gd name="T102" fmla="*/ 0 w 164"/>
                <a:gd name="T103" fmla="*/ 64 h 168"/>
                <a:gd name="T104" fmla="*/ 0 w 164"/>
                <a:gd name="T105" fmla="*/ 48 h 168"/>
                <a:gd name="T106" fmla="*/ 0 w 164"/>
                <a:gd name="T107" fmla="*/ 36 h 168"/>
                <a:gd name="T108" fmla="*/ 2 w 164"/>
                <a:gd name="T109" fmla="*/ 28 h 168"/>
                <a:gd name="T110" fmla="*/ 2 w 164"/>
                <a:gd name="T111" fmla="*/ 20 h 168"/>
                <a:gd name="T112" fmla="*/ 2 w 164"/>
                <a:gd name="T113" fmla="*/ 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68">
                  <a:moveTo>
                    <a:pt x="2" y="0"/>
                  </a:moveTo>
                  <a:lnTo>
                    <a:pt x="4" y="0"/>
                  </a:lnTo>
                  <a:lnTo>
                    <a:pt x="6" y="0"/>
                  </a:lnTo>
                  <a:lnTo>
                    <a:pt x="8" y="0"/>
                  </a:lnTo>
                  <a:lnTo>
                    <a:pt x="10" y="0"/>
                  </a:lnTo>
                  <a:lnTo>
                    <a:pt x="12" y="0"/>
                  </a:lnTo>
                  <a:lnTo>
                    <a:pt x="14" y="0"/>
                  </a:lnTo>
                  <a:lnTo>
                    <a:pt x="16" y="0"/>
                  </a:lnTo>
                  <a:lnTo>
                    <a:pt x="20" y="0"/>
                  </a:lnTo>
                  <a:lnTo>
                    <a:pt x="22" y="0"/>
                  </a:lnTo>
                  <a:lnTo>
                    <a:pt x="26" y="0"/>
                  </a:lnTo>
                  <a:lnTo>
                    <a:pt x="28" y="0"/>
                  </a:lnTo>
                  <a:lnTo>
                    <a:pt x="30" y="0"/>
                  </a:lnTo>
                  <a:lnTo>
                    <a:pt x="30" y="0"/>
                  </a:lnTo>
                  <a:lnTo>
                    <a:pt x="32" y="0"/>
                  </a:lnTo>
                  <a:lnTo>
                    <a:pt x="34" y="0"/>
                  </a:lnTo>
                  <a:lnTo>
                    <a:pt x="36" y="0"/>
                  </a:lnTo>
                  <a:lnTo>
                    <a:pt x="42" y="0"/>
                  </a:lnTo>
                  <a:lnTo>
                    <a:pt x="44" y="0"/>
                  </a:lnTo>
                  <a:lnTo>
                    <a:pt x="46" y="0"/>
                  </a:lnTo>
                  <a:lnTo>
                    <a:pt x="48" y="0"/>
                  </a:lnTo>
                  <a:lnTo>
                    <a:pt x="50" y="0"/>
                  </a:lnTo>
                  <a:lnTo>
                    <a:pt x="52" y="0"/>
                  </a:lnTo>
                  <a:lnTo>
                    <a:pt x="54" y="2"/>
                  </a:lnTo>
                  <a:lnTo>
                    <a:pt x="56" y="2"/>
                  </a:lnTo>
                  <a:lnTo>
                    <a:pt x="58" y="2"/>
                  </a:lnTo>
                  <a:lnTo>
                    <a:pt x="60" y="2"/>
                  </a:lnTo>
                  <a:lnTo>
                    <a:pt x="62" y="2"/>
                  </a:lnTo>
                  <a:lnTo>
                    <a:pt x="64" y="2"/>
                  </a:lnTo>
                  <a:lnTo>
                    <a:pt x="68" y="2"/>
                  </a:lnTo>
                  <a:lnTo>
                    <a:pt x="70" y="2"/>
                  </a:lnTo>
                  <a:lnTo>
                    <a:pt x="72" y="2"/>
                  </a:lnTo>
                  <a:lnTo>
                    <a:pt x="74" y="2"/>
                  </a:lnTo>
                  <a:lnTo>
                    <a:pt x="76" y="2"/>
                  </a:lnTo>
                  <a:lnTo>
                    <a:pt x="78" y="2"/>
                  </a:lnTo>
                  <a:lnTo>
                    <a:pt x="78" y="2"/>
                  </a:lnTo>
                  <a:lnTo>
                    <a:pt x="80" y="2"/>
                  </a:lnTo>
                  <a:lnTo>
                    <a:pt x="82" y="2"/>
                  </a:lnTo>
                  <a:lnTo>
                    <a:pt x="84" y="2"/>
                  </a:lnTo>
                  <a:lnTo>
                    <a:pt x="86" y="2"/>
                  </a:lnTo>
                  <a:lnTo>
                    <a:pt x="88" y="2"/>
                  </a:lnTo>
                  <a:lnTo>
                    <a:pt x="90" y="2"/>
                  </a:lnTo>
                  <a:lnTo>
                    <a:pt x="92" y="2"/>
                  </a:lnTo>
                  <a:lnTo>
                    <a:pt x="94" y="2"/>
                  </a:lnTo>
                  <a:lnTo>
                    <a:pt x="96" y="2"/>
                  </a:lnTo>
                  <a:lnTo>
                    <a:pt x="98" y="2"/>
                  </a:lnTo>
                  <a:lnTo>
                    <a:pt x="100" y="2"/>
                  </a:lnTo>
                  <a:lnTo>
                    <a:pt x="102" y="2"/>
                  </a:lnTo>
                  <a:lnTo>
                    <a:pt x="104" y="2"/>
                  </a:lnTo>
                  <a:lnTo>
                    <a:pt x="108" y="2"/>
                  </a:lnTo>
                  <a:lnTo>
                    <a:pt x="110" y="2"/>
                  </a:lnTo>
                  <a:lnTo>
                    <a:pt x="112" y="2"/>
                  </a:lnTo>
                  <a:lnTo>
                    <a:pt x="114" y="2"/>
                  </a:lnTo>
                  <a:lnTo>
                    <a:pt x="116" y="2"/>
                  </a:lnTo>
                  <a:lnTo>
                    <a:pt x="118" y="2"/>
                  </a:lnTo>
                  <a:lnTo>
                    <a:pt x="120" y="2"/>
                  </a:lnTo>
                  <a:lnTo>
                    <a:pt x="122" y="2"/>
                  </a:lnTo>
                  <a:lnTo>
                    <a:pt x="124" y="2"/>
                  </a:lnTo>
                  <a:lnTo>
                    <a:pt x="126" y="2"/>
                  </a:lnTo>
                  <a:lnTo>
                    <a:pt x="128" y="2"/>
                  </a:lnTo>
                  <a:lnTo>
                    <a:pt x="128" y="2"/>
                  </a:lnTo>
                  <a:lnTo>
                    <a:pt x="130" y="2"/>
                  </a:lnTo>
                  <a:lnTo>
                    <a:pt x="132" y="2"/>
                  </a:lnTo>
                  <a:lnTo>
                    <a:pt x="134" y="2"/>
                  </a:lnTo>
                  <a:lnTo>
                    <a:pt x="136" y="2"/>
                  </a:lnTo>
                  <a:lnTo>
                    <a:pt x="138" y="2"/>
                  </a:lnTo>
                  <a:lnTo>
                    <a:pt x="140" y="2"/>
                  </a:lnTo>
                  <a:lnTo>
                    <a:pt x="142" y="2"/>
                  </a:lnTo>
                  <a:lnTo>
                    <a:pt x="144" y="2"/>
                  </a:lnTo>
                  <a:lnTo>
                    <a:pt x="146" y="2"/>
                  </a:lnTo>
                  <a:lnTo>
                    <a:pt x="148" y="2"/>
                  </a:lnTo>
                  <a:lnTo>
                    <a:pt x="150" y="2"/>
                  </a:lnTo>
                  <a:lnTo>
                    <a:pt x="152" y="2"/>
                  </a:lnTo>
                  <a:lnTo>
                    <a:pt x="154" y="2"/>
                  </a:lnTo>
                  <a:lnTo>
                    <a:pt x="154" y="4"/>
                  </a:lnTo>
                  <a:lnTo>
                    <a:pt x="158" y="4"/>
                  </a:lnTo>
                  <a:lnTo>
                    <a:pt x="160" y="4"/>
                  </a:lnTo>
                  <a:lnTo>
                    <a:pt x="162" y="4"/>
                  </a:lnTo>
                  <a:lnTo>
                    <a:pt x="164" y="2"/>
                  </a:lnTo>
                  <a:lnTo>
                    <a:pt x="164" y="4"/>
                  </a:lnTo>
                  <a:lnTo>
                    <a:pt x="164" y="8"/>
                  </a:lnTo>
                  <a:lnTo>
                    <a:pt x="164" y="10"/>
                  </a:lnTo>
                  <a:lnTo>
                    <a:pt x="164" y="14"/>
                  </a:lnTo>
                  <a:lnTo>
                    <a:pt x="164" y="16"/>
                  </a:lnTo>
                  <a:lnTo>
                    <a:pt x="164" y="18"/>
                  </a:lnTo>
                  <a:lnTo>
                    <a:pt x="164" y="20"/>
                  </a:lnTo>
                  <a:lnTo>
                    <a:pt x="164" y="24"/>
                  </a:lnTo>
                  <a:lnTo>
                    <a:pt x="164" y="26"/>
                  </a:lnTo>
                  <a:lnTo>
                    <a:pt x="164" y="26"/>
                  </a:lnTo>
                  <a:lnTo>
                    <a:pt x="164" y="28"/>
                  </a:lnTo>
                  <a:lnTo>
                    <a:pt x="164" y="30"/>
                  </a:lnTo>
                  <a:lnTo>
                    <a:pt x="164" y="34"/>
                  </a:lnTo>
                  <a:lnTo>
                    <a:pt x="164" y="36"/>
                  </a:lnTo>
                  <a:lnTo>
                    <a:pt x="164" y="40"/>
                  </a:lnTo>
                  <a:lnTo>
                    <a:pt x="164" y="42"/>
                  </a:lnTo>
                  <a:lnTo>
                    <a:pt x="164" y="44"/>
                  </a:lnTo>
                  <a:lnTo>
                    <a:pt x="164" y="48"/>
                  </a:lnTo>
                  <a:lnTo>
                    <a:pt x="164" y="52"/>
                  </a:lnTo>
                  <a:lnTo>
                    <a:pt x="164" y="58"/>
                  </a:lnTo>
                  <a:lnTo>
                    <a:pt x="164" y="60"/>
                  </a:lnTo>
                  <a:lnTo>
                    <a:pt x="164" y="62"/>
                  </a:lnTo>
                  <a:lnTo>
                    <a:pt x="164" y="64"/>
                  </a:lnTo>
                  <a:lnTo>
                    <a:pt x="164" y="66"/>
                  </a:lnTo>
                  <a:lnTo>
                    <a:pt x="164" y="68"/>
                  </a:lnTo>
                  <a:lnTo>
                    <a:pt x="164" y="74"/>
                  </a:lnTo>
                  <a:lnTo>
                    <a:pt x="164" y="74"/>
                  </a:lnTo>
                  <a:lnTo>
                    <a:pt x="164" y="76"/>
                  </a:lnTo>
                  <a:lnTo>
                    <a:pt x="162" y="76"/>
                  </a:lnTo>
                  <a:lnTo>
                    <a:pt x="162" y="78"/>
                  </a:lnTo>
                  <a:lnTo>
                    <a:pt x="162" y="80"/>
                  </a:lnTo>
                  <a:lnTo>
                    <a:pt x="162" y="82"/>
                  </a:lnTo>
                  <a:lnTo>
                    <a:pt x="162" y="84"/>
                  </a:lnTo>
                  <a:lnTo>
                    <a:pt x="162" y="86"/>
                  </a:lnTo>
                  <a:lnTo>
                    <a:pt x="162" y="88"/>
                  </a:lnTo>
                  <a:lnTo>
                    <a:pt x="162" y="90"/>
                  </a:lnTo>
                  <a:lnTo>
                    <a:pt x="162" y="92"/>
                  </a:lnTo>
                  <a:lnTo>
                    <a:pt x="162" y="94"/>
                  </a:lnTo>
                  <a:lnTo>
                    <a:pt x="162" y="96"/>
                  </a:lnTo>
                  <a:lnTo>
                    <a:pt x="162" y="98"/>
                  </a:lnTo>
                  <a:lnTo>
                    <a:pt x="162" y="100"/>
                  </a:lnTo>
                  <a:lnTo>
                    <a:pt x="162" y="102"/>
                  </a:lnTo>
                  <a:lnTo>
                    <a:pt x="162" y="104"/>
                  </a:lnTo>
                  <a:lnTo>
                    <a:pt x="162" y="106"/>
                  </a:lnTo>
                  <a:lnTo>
                    <a:pt x="162" y="108"/>
                  </a:lnTo>
                  <a:lnTo>
                    <a:pt x="162" y="110"/>
                  </a:lnTo>
                  <a:lnTo>
                    <a:pt x="162" y="112"/>
                  </a:lnTo>
                  <a:lnTo>
                    <a:pt x="162" y="114"/>
                  </a:lnTo>
                  <a:lnTo>
                    <a:pt x="162" y="116"/>
                  </a:lnTo>
                  <a:lnTo>
                    <a:pt x="162" y="120"/>
                  </a:lnTo>
                  <a:lnTo>
                    <a:pt x="162" y="122"/>
                  </a:lnTo>
                  <a:lnTo>
                    <a:pt x="162" y="122"/>
                  </a:lnTo>
                  <a:lnTo>
                    <a:pt x="162" y="124"/>
                  </a:lnTo>
                  <a:lnTo>
                    <a:pt x="162" y="126"/>
                  </a:lnTo>
                  <a:lnTo>
                    <a:pt x="162" y="128"/>
                  </a:lnTo>
                  <a:lnTo>
                    <a:pt x="162" y="130"/>
                  </a:lnTo>
                  <a:lnTo>
                    <a:pt x="162" y="132"/>
                  </a:lnTo>
                  <a:lnTo>
                    <a:pt x="162" y="134"/>
                  </a:lnTo>
                  <a:lnTo>
                    <a:pt x="162" y="136"/>
                  </a:lnTo>
                  <a:lnTo>
                    <a:pt x="162" y="138"/>
                  </a:lnTo>
                  <a:lnTo>
                    <a:pt x="162" y="140"/>
                  </a:lnTo>
                  <a:lnTo>
                    <a:pt x="162" y="142"/>
                  </a:lnTo>
                  <a:lnTo>
                    <a:pt x="162" y="146"/>
                  </a:lnTo>
                  <a:lnTo>
                    <a:pt x="162" y="148"/>
                  </a:lnTo>
                  <a:lnTo>
                    <a:pt x="162" y="152"/>
                  </a:lnTo>
                  <a:lnTo>
                    <a:pt x="162" y="154"/>
                  </a:lnTo>
                  <a:lnTo>
                    <a:pt x="162" y="156"/>
                  </a:lnTo>
                  <a:lnTo>
                    <a:pt x="162" y="158"/>
                  </a:lnTo>
                  <a:lnTo>
                    <a:pt x="162" y="160"/>
                  </a:lnTo>
                  <a:lnTo>
                    <a:pt x="162" y="162"/>
                  </a:lnTo>
                  <a:lnTo>
                    <a:pt x="162" y="164"/>
                  </a:lnTo>
                  <a:lnTo>
                    <a:pt x="162" y="168"/>
                  </a:lnTo>
                  <a:lnTo>
                    <a:pt x="160" y="168"/>
                  </a:lnTo>
                  <a:lnTo>
                    <a:pt x="158" y="168"/>
                  </a:lnTo>
                  <a:lnTo>
                    <a:pt x="156" y="168"/>
                  </a:lnTo>
                  <a:lnTo>
                    <a:pt x="154" y="168"/>
                  </a:lnTo>
                  <a:lnTo>
                    <a:pt x="152" y="168"/>
                  </a:lnTo>
                  <a:lnTo>
                    <a:pt x="150" y="168"/>
                  </a:lnTo>
                  <a:lnTo>
                    <a:pt x="148" y="168"/>
                  </a:lnTo>
                  <a:lnTo>
                    <a:pt x="146" y="168"/>
                  </a:lnTo>
                  <a:lnTo>
                    <a:pt x="144" y="168"/>
                  </a:lnTo>
                  <a:lnTo>
                    <a:pt x="142" y="166"/>
                  </a:lnTo>
                  <a:lnTo>
                    <a:pt x="140" y="168"/>
                  </a:lnTo>
                  <a:lnTo>
                    <a:pt x="138" y="168"/>
                  </a:lnTo>
                  <a:lnTo>
                    <a:pt x="134" y="168"/>
                  </a:lnTo>
                  <a:lnTo>
                    <a:pt x="134" y="166"/>
                  </a:lnTo>
                  <a:lnTo>
                    <a:pt x="132" y="166"/>
                  </a:lnTo>
                  <a:lnTo>
                    <a:pt x="130" y="166"/>
                  </a:lnTo>
                  <a:lnTo>
                    <a:pt x="128" y="166"/>
                  </a:lnTo>
                  <a:lnTo>
                    <a:pt x="128" y="166"/>
                  </a:lnTo>
                  <a:lnTo>
                    <a:pt x="126" y="166"/>
                  </a:lnTo>
                  <a:lnTo>
                    <a:pt x="124" y="166"/>
                  </a:lnTo>
                  <a:lnTo>
                    <a:pt x="122" y="166"/>
                  </a:lnTo>
                  <a:lnTo>
                    <a:pt x="120" y="166"/>
                  </a:lnTo>
                  <a:lnTo>
                    <a:pt x="118" y="166"/>
                  </a:lnTo>
                  <a:lnTo>
                    <a:pt x="116" y="166"/>
                  </a:lnTo>
                  <a:lnTo>
                    <a:pt x="112" y="166"/>
                  </a:lnTo>
                  <a:lnTo>
                    <a:pt x="110" y="166"/>
                  </a:lnTo>
                  <a:lnTo>
                    <a:pt x="108" y="166"/>
                  </a:lnTo>
                  <a:lnTo>
                    <a:pt x="106" y="166"/>
                  </a:lnTo>
                  <a:lnTo>
                    <a:pt x="104" y="166"/>
                  </a:lnTo>
                  <a:lnTo>
                    <a:pt x="102" y="166"/>
                  </a:lnTo>
                  <a:lnTo>
                    <a:pt x="100" y="166"/>
                  </a:lnTo>
                  <a:lnTo>
                    <a:pt x="98" y="166"/>
                  </a:lnTo>
                  <a:lnTo>
                    <a:pt x="94" y="166"/>
                  </a:lnTo>
                  <a:lnTo>
                    <a:pt x="92" y="166"/>
                  </a:lnTo>
                  <a:lnTo>
                    <a:pt x="90" y="166"/>
                  </a:lnTo>
                  <a:lnTo>
                    <a:pt x="88" y="166"/>
                  </a:lnTo>
                  <a:lnTo>
                    <a:pt x="86" y="166"/>
                  </a:lnTo>
                  <a:lnTo>
                    <a:pt x="82" y="166"/>
                  </a:lnTo>
                  <a:lnTo>
                    <a:pt x="80" y="166"/>
                  </a:lnTo>
                  <a:lnTo>
                    <a:pt x="78" y="166"/>
                  </a:lnTo>
                  <a:lnTo>
                    <a:pt x="78" y="166"/>
                  </a:lnTo>
                  <a:lnTo>
                    <a:pt x="76" y="166"/>
                  </a:lnTo>
                  <a:lnTo>
                    <a:pt x="74" y="166"/>
                  </a:lnTo>
                  <a:lnTo>
                    <a:pt x="72" y="166"/>
                  </a:lnTo>
                  <a:lnTo>
                    <a:pt x="70" y="166"/>
                  </a:lnTo>
                  <a:lnTo>
                    <a:pt x="68" y="166"/>
                  </a:lnTo>
                  <a:lnTo>
                    <a:pt x="66" y="166"/>
                  </a:lnTo>
                  <a:lnTo>
                    <a:pt x="64" y="166"/>
                  </a:lnTo>
                  <a:lnTo>
                    <a:pt x="62" y="166"/>
                  </a:lnTo>
                  <a:lnTo>
                    <a:pt x="60" y="166"/>
                  </a:lnTo>
                  <a:lnTo>
                    <a:pt x="58" y="166"/>
                  </a:lnTo>
                  <a:lnTo>
                    <a:pt x="56" y="166"/>
                  </a:lnTo>
                  <a:lnTo>
                    <a:pt x="54" y="166"/>
                  </a:lnTo>
                  <a:lnTo>
                    <a:pt x="52" y="166"/>
                  </a:lnTo>
                  <a:lnTo>
                    <a:pt x="50" y="166"/>
                  </a:lnTo>
                  <a:lnTo>
                    <a:pt x="48" y="166"/>
                  </a:lnTo>
                  <a:lnTo>
                    <a:pt x="46" y="166"/>
                  </a:lnTo>
                  <a:lnTo>
                    <a:pt x="44" y="166"/>
                  </a:lnTo>
                  <a:lnTo>
                    <a:pt x="42" y="166"/>
                  </a:lnTo>
                  <a:lnTo>
                    <a:pt x="40" y="166"/>
                  </a:lnTo>
                  <a:lnTo>
                    <a:pt x="38" y="166"/>
                  </a:lnTo>
                  <a:lnTo>
                    <a:pt x="36" y="166"/>
                  </a:lnTo>
                  <a:lnTo>
                    <a:pt x="34" y="166"/>
                  </a:lnTo>
                  <a:lnTo>
                    <a:pt x="32" y="166"/>
                  </a:lnTo>
                  <a:lnTo>
                    <a:pt x="30" y="166"/>
                  </a:lnTo>
                  <a:lnTo>
                    <a:pt x="26" y="164"/>
                  </a:lnTo>
                  <a:lnTo>
                    <a:pt x="24" y="164"/>
                  </a:lnTo>
                  <a:lnTo>
                    <a:pt x="22" y="164"/>
                  </a:lnTo>
                  <a:lnTo>
                    <a:pt x="18" y="164"/>
                  </a:lnTo>
                  <a:lnTo>
                    <a:pt x="14" y="164"/>
                  </a:lnTo>
                  <a:lnTo>
                    <a:pt x="10" y="164"/>
                  </a:lnTo>
                  <a:lnTo>
                    <a:pt x="4" y="164"/>
                  </a:lnTo>
                  <a:lnTo>
                    <a:pt x="0" y="164"/>
                  </a:lnTo>
                  <a:lnTo>
                    <a:pt x="0" y="162"/>
                  </a:lnTo>
                  <a:lnTo>
                    <a:pt x="0" y="158"/>
                  </a:lnTo>
                  <a:lnTo>
                    <a:pt x="0" y="156"/>
                  </a:lnTo>
                  <a:lnTo>
                    <a:pt x="0" y="152"/>
                  </a:lnTo>
                  <a:lnTo>
                    <a:pt x="0" y="148"/>
                  </a:lnTo>
                  <a:lnTo>
                    <a:pt x="0" y="146"/>
                  </a:lnTo>
                  <a:lnTo>
                    <a:pt x="0" y="144"/>
                  </a:lnTo>
                  <a:lnTo>
                    <a:pt x="0" y="142"/>
                  </a:lnTo>
                  <a:lnTo>
                    <a:pt x="0" y="140"/>
                  </a:lnTo>
                  <a:lnTo>
                    <a:pt x="0" y="138"/>
                  </a:lnTo>
                  <a:lnTo>
                    <a:pt x="0" y="136"/>
                  </a:lnTo>
                  <a:lnTo>
                    <a:pt x="0" y="134"/>
                  </a:lnTo>
                  <a:lnTo>
                    <a:pt x="0" y="130"/>
                  </a:lnTo>
                  <a:lnTo>
                    <a:pt x="0" y="126"/>
                  </a:lnTo>
                  <a:lnTo>
                    <a:pt x="0" y="122"/>
                  </a:lnTo>
                  <a:lnTo>
                    <a:pt x="0" y="120"/>
                  </a:lnTo>
                  <a:lnTo>
                    <a:pt x="0" y="118"/>
                  </a:lnTo>
                  <a:lnTo>
                    <a:pt x="0" y="116"/>
                  </a:lnTo>
                  <a:lnTo>
                    <a:pt x="0" y="114"/>
                  </a:lnTo>
                  <a:lnTo>
                    <a:pt x="0" y="110"/>
                  </a:lnTo>
                  <a:lnTo>
                    <a:pt x="0" y="108"/>
                  </a:lnTo>
                  <a:lnTo>
                    <a:pt x="0" y="106"/>
                  </a:lnTo>
                  <a:lnTo>
                    <a:pt x="0" y="102"/>
                  </a:lnTo>
                  <a:lnTo>
                    <a:pt x="0" y="100"/>
                  </a:lnTo>
                  <a:lnTo>
                    <a:pt x="0" y="96"/>
                  </a:lnTo>
                  <a:lnTo>
                    <a:pt x="0" y="94"/>
                  </a:lnTo>
                  <a:lnTo>
                    <a:pt x="0" y="92"/>
                  </a:lnTo>
                  <a:lnTo>
                    <a:pt x="0" y="88"/>
                  </a:lnTo>
                  <a:lnTo>
                    <a:pt x="0" y="82"/>
                  </a:lnTo>
                  <a:lnTo>
                    <a:pt x="0" y="80"/>
                  </a:lnTo>
                  <a:lnTo>
                    <a:pt x="0" y="74"/>
                  </a:lnTo>
                  <a:lnTo>
                    <a:pt x="0" y="72"/>
                  </a:lnTo>
                  <a:lnTo>
                    <a:pt x="0" y="70"/>
                  </a:lnTo>
                  <a:lnTo>
                    <a:pt x="0" y="68"/>
                  </a:lnTo>
                  <a:lnTo>
                    <a:pt x="0" y="66"/>
                  </a:lnTo>
                  <a:lnTo>
                    <a:pt x="0" y="64"/>
                  </a:lnTo>
                  <a:lnTo>
                    <a:pt x="0" y="62"/>
                  </a:lnTo>
                  <a:lnTo>
                    <a:pt x="0" y="58"/>
                  </a:lnTo>
                  <a:lnTo>
                    <a:pt x="0" y="54"/>
                  </a:lnTo>
                  <a:lnTo>
                    <a:pt x="0" y="52"/>
                  </a:lnTo>
                  <a:lnTo>
                    <a:pt x="0" y="48"/>
                  </a:lnTo>
                  <a:lnTo>
                    <a:pt x="0" y="44"/>
                  </a:lnTo>
                  <a:lnTo>
                    <a:pt x="0" y="42"/>
                  </a:lnTo>
                  <a:lnTo>
                    <a:pt x="0" y="40"/>
                  </a:lnTo>
                  <a:lnTo>
                    <a:pt x="0" y="38"/>
                  </a:lnTo>
                  <a:lnTo>
                    <a:pt x="0" y="36"/>
                  </a:lnTo>
                  <a:lnTo>
                    <a:pt x="0" y="34"/>
                  </a:lnTo>
                  <a:lnTo>
                    <a:pt x="0" y="32"/>
                  </a:lnTo>
                  <a:lnTo>
                    <a:pt x="2" y="32"/>
                  </a:lnTo>
                  <a:lnTo>
                    <a:pt x="2" y="30"/>
                  </a:lnTo>
                  <a:lnTo>
                    <a:pt x="2" y="28"/>
                  </a:lnTo>
                  <a:lnTo>
                    <a:pt x="2" y="26"/>
                  </a:lnTo>
                  <a:lnTo>
                    <a:pt x="2" y="26"/>
                  </a:lnTo>
                  <a:lnTo>
                    <a:pt x="2" y="24"/>
                  </a:lnTo>
                  <a:lnTo>
                    <a:pt x="2" y="22"/>
                  </a:lnTo>
                  <a:lnTo>
                    <a:pt x="2" y="20"/>
                  </a:lnTo>
                  <a:lnTo>
                    <a:pt x="2" y="18"/>
                  </a:lnTo>
                  <a:lnTo>
                    <a:pt x="2" y="16"/>
                  </a:lnTo>
                  <a:lnTo>
                    <a:pt x="2" y="12"/>
                  </a:lnTo>
                  <a:lnTo>
                    <a:pt x="2" y="10"/>
                  </a:lnTo>
                  <a:lnTo>
                    <a:pt x="2" y="8"/>
                  </a:lnTo>
                  <a:lnTo>
                    <a:pt x="2" y="6"/>
                  </a:lnTo>
                  <a:lnTo>
                    <a:pt x="2" y="4"/>
                  </a:lnTo>
                  <a:lnTo>
                    <a:pt x="2" y="2"/>
                  </a:lnTo>
                  <a:lnTo>
                    <a:pt x="2"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5" name="Freeform 16"/>
            <p:cNvSpPr>
              <a:spLocks/>
            </p:cNvSpPr>
            <p:nvPr/>
          </p:nvSpPr>
          <p:spPr bwMode="auto">
            <a:xfrm>
              <a:off x="5864225" y="1416050"/>
              <a:ext cx="260350" cy="261938"/>
            </a:xfrm>
            <a:custGeom>
              <a:avLst/>
              <a:gdLst>
                <a:gd name="T0" fmla="*/ 164 w 164"/>
                <a:gd name="T1" fmla="*/ 8 h 165"/>
                <a:gd name="T2" fmla="*/ 164 w 164"/>
                <a:gd name="T3" fmla="*/ 20 h 165"/>
                <a:gd name="T4" fmla="*/ 164 w 164"/>
                <a:gd name="T5" fmla="*/ 38 h 165"/>
                <a:gd name="T6" fmla="*/ 164 w 164"/>
                <a:gd name="T7" fmla="*/ 54 h 165"/>
                <a:gd name="T8" fmla="*/ 164 w 164"/>
                <a:gd name="T9" fmla="*/ 72 h 165"/>
                <a:gd name="T10" fmla="*/ 164 w 164"/>
                <a:gd name="T11" fmla="*/ 81 h 165"/>
                <a:gd name="T12" fmla="*/ 164 w 164"/>
                <a:gd name="T13" fmla="*/ 93 h 165"/>
                <a:gd name="T14" fmla="*/ 164 w 164"/>
                <a:gd name="T15" fmla="*/ 105 h 165"/>
                <a:gd name="T16" fmla="*/ 164 w 164"/>
                <a:gd name="T17" fmla="*/ 117 h 165"/>
                <a:gd name="T18" fmla="*/ 164 w 164"/>
                <a:gd name="T19" fmla="*/ 129 h 165"/>
                <a:gd name="T20" fmla="*/ 164 w 164"/>
                <a:gd name="T21" fmla="*/ 137 h 165"/>
                <a:gd name="T22" fmla="*/ 164 w 164"/>
                <a:gd name="T23" fmla="*/ 151 h 165"/>
                <a:gd name="T24" fmla="*/ 164 w 164"/>
                <a:gd name="T25" fmla="*/ 159 h 165"/>
                <a:gd name="T26" fmla="*/ 160 w 164"/>
                <a:gd name="T27" fmla="*/ 165 h 165"/>
                <a:gd name="T28" fmla="*/ 146 w 164"/>
                <a:gd name="T29" fmla="*/ 165 h 165"/>
                <a:gd name="T30" fmla="*/ 134 w 164"/>
                <a:gd name="T31" fmla="*/ 165 h 165"/>
                <a:gd name="T32" fmla="*/ 122 w 164"/>
                <a:gd name="T33" fmla="*/ 165 h 165"/>
                <a:gd name="T34" fmla="*/ 108 w 164"/>
                <a:gd name="T35" fmla="*/ 165 h 165"/>
                <a:gd name="T36" fmla="*/ 100 w 164"/>
                <a:gd name="T37" fmla="*/ 165 h 165"/>
                <a:gd name="T38" fmla="*/ 92 w 164"/>
                <a:gd name="T39" fmla="*/ 165 h 165"/>
                <a:gd name="T40" fmla="*/ 82 w 164"/>
                <a:gd name="T41" fmla="*/ 165 h 165"/>
                <a:gd name="T42" fmla="*/ 68 w 164"/>
                <a:gd name="T43" fmla="*/ 165 h 165"/>
                <a:gd name="T44" fmla="*/ 54 w 164"/>
                <a:gd name="T45" fmla="*/ 165 h 165"/>
                <a:gd name="T46" fmla="*/ 40 w 164"/>
                <a:gd name="T47" fmla="*/ 165 h 165"/>
                <a:gd name="T48" fmla="*/ 28 w 164"/>
                <a:gd name="T49" fmla="*/ 165 h 165"/>
                <a:gd name="T50" fmla="*/ 20 w 164"/>
                <a:gd name="T51" fmla="*/ 165 h 165"/>
                <a:gd name="T52" fmla="*/ 12 w 164"/>
                <a:gd name="T53" fmla="*/ 165 h 165"/>
                <a:gd name="T54" fmla="*/ 2 w 164"/>
                <a:gd name="T55" fmla="*/ 159 h 165"/>
                <a:gd name="T56" fmla="*/ 2 w 164"/>
                <a:gd name="T57" fmla="*/ 151 h 165"/>
                <a:gd name="T58" fmla="*/ 2 w 164"/>
                <a:gd name="T59" fmla="*/ 139 h 165"/>
                <a:gd name="T60" fmla="*/ 2 w 164"/>
                <a:gd name="T61" fmla="*/ 127 h 165"/>
                <a:gd name="T62" fmla="*/ 2 w 164"/>
                <a:gd name="T63" fmla="*/ 119 h 165"/>
                <a:gd name="T64" fmla="*/ 2 w 164"/>
                <a:gd name="T65" fmla="*/ 107 h 165"/>
                <a:gd name="T66" fmla="*/ 2 w 164"/>
                <a:gd name="T67" fmla="*/ 101 h 165"/>
                <a:gd name="T68" fmla="*/ 2 w 164"/>
                <a:gd name="T69" fmla="*/ 93 h 165"/>
                <a:gd name="T70" fmla="*/ 2 w 164"/>
                <a:gd name="T71" fmla="*/ 83 h 165"/>
                <a:gd name="T72" fmla="*/ 2 w 164"/>
                <a:gd name="T73" fmla="*/ 62 h 165"/>
                <a:gd name="T74" fmla="*/ 2 w 164"/>
                <a:gd name="T75" fmla="*/ 54 h 165"/>
                <a:gd name="T76" fmla="*/ 0 w 164"/>
                <a:gd name="T77" fmla="*/ 46 h 165"/>
                <a:gd name="T78" fmla="*/ 0 w 164"/>
                <a:gd name="T79" fmla="*/ 38 h 165"/>
                <a:gd name="T80" fmla="*/ 0 w 164"/>
                <a:gd name="T81" fmla="*/ 28 h 165"/>
                <a:gd name="T82" fmla="*/ 0 w 164"/>
                <a:gd name="T83" fmla="*/ 18 h 165"/>
                <a:gd name="T84" fmla="*/ 0 w 164"/>
                <a:gd name="T85" fmla="*/ 6 h 165"/>
                <a:gd name="T86" fmla="*/ 2 w 164"/>
                <a:gd name="T87" fmla="*/ 0 h 165"/>
                <a:gd name="T88" fmla="*/ 12 w 164"/>
                <a:gd name="T89" fmla="*/ 0 h 165"/>
                <a:gd name="T90" fmla="*/ 22 w 164"/>
                <a:gd name="T91" fmla="*/ 0 h 165"/>
                <a:gd name="T92" fmla="*/ 36 w 164"/>
                <a:gd name="T93" fmla="*/ 0 h 165"/>
                <a:gd name="T94" fmla="*/ 44 w 164"/>
                <a:gd name="T95" fmla="*/ 0 h 165"/>
                <a:gd name="T96" fmla="*/ 52 w 164"/>
                <a:gd name="T97" fmla="*/ 0 h 165"/>
                <a:gd name="T98" fmla="*/ 60 w 164"/>
                <a:gd name="T99" fmla="*/ 0 h 165"/>
                <a:gd name="T100" fmla="*/ 74 w 164"/>
                <a:gd name="T101" fmla="*/ 0 h 165"/>
                <a:gd name="T102" fmla="*/ 88 w 164"/>
                <a:gd name="T103" fmla="*/ 0 h 165"/>
                <a:gd name="T104" fmla="*/ 96 w 164"/>
                <a:gd name="T105" fmla="*/ 0 h 165"/>
                <a:gd name="T106" fmla="*/ 108 w 164"/>
                <a:gd name="T107" fmla="*/ 0 h 165"/>
                <a:gd name="T108" fmla="*/ 122 w 164"/>
                <a:gd name="T109" fmla="*/ 0 h 165"/>
                <a:gd name="T110" fmla="*/ 134 w 164"/>
                <a:gd name="T111" fmla="*/ 0 h 165"/>
                <a:gd name="T112" fmla="*/ 144 w 164"/>
                <a:gd name="T113" fmla="*/ 0 h 165"/>
                <a:gd name="T114" fmla="*/ 158 w 164"/>
                <a:gd name="T11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4" h="165">
                  <a:moveTo>
                    <a:pt x="164" y="0"/>
                  </a:moveTo>
                  <a:lnTo>
                    <a:pt x="164" y="4"/>
                  </a:lnTo>
                  <a:lnTo>
                    <a:pt x="164" y="6"/>
                  </a:lnTo>
                  <a:lnTo>
                    <a:pt x="164" y="8"/>
                  </a:lnTo>
                  <a:lnTo>
                    <a:pt x="164" y="8"/>
                  </a:lnTo>
                  <a:lnTo>
                    <a:pt x="164" y="14"/>
                  </a:lnTo>
                  <a:lnTo>
                    <a:pt x="164" y="18"/>
                  </a:lnTo>
                  <a:lnTo>
                    <a:pt x="164" y="20"/>
                  </a:lnTo>
                  <a:lnTo>
                    <a:pt x="164" y="24"/>
                  </a:lnTo>
                  <a:lnTo>
                    <a:pt x="164" y="32"/>
                  </a:lnTo>
                  <a:lnTo>
                    <a:pt x="164" y="36"/>
                  </a:lnTo>
                  <a:lnTo>
                    <a:pt x="164" y="38"/>
                  </a:lnTo>
                  <a:lnTo>
                    <a:pt x="164" y="40"/>
                  </a:lnTo>
                  <a:lnTo>
                    <a:pt x="164" y="48"/>
                  </a:lnTo>
                  <a:lnTo>
                    <a:pt x="164" y="52"/>
                  </a:lnTo>
                  <a:lnTo>
                    <a:pt x="164" y="54"/>
                  </a:lnTo>
                  <a:lnTo>
                    <a:pt x="164" y="56"/>
                  </a:lnTo>
                  <a:lnTo>
                    <a:pt x="164" y="64"/>
                  </a:lnTo>
                  <a:lnTo>
                    <a:pt x="164" y="70"/>
                  </a:lnTo>
                  <a:lnTo>
                    <a:pt x="164" y="72"/>
                  </a:lnTo>
                  <a:lnTo>
                    <a:pt x="164" y="75"/>
                  </a:lnTo>
                  <a:lnTo>
                    <a:pt x="164" y="77"/>
                  </a:lnTo>
                  <a:lnTo>
                    <a:pt x="164" y="79"/>
                  </a:lnTo>
                  <a:lnTo>
                    <a:pt x="164" y="81"/>
                  </a:lnTo>
                  <a:lnTo>
                    <a:pt x="164" y="83"/>
                  </a:lnTo>
                  <a:lnTo>
                    <a:pt x="164" y="87"/>
                  </a:lnTo>
                  <a:lnTo>
                    <a:pt x="164" y="91"/>
                  </a:lnTo>
                  <a:lnTo>
                    <a:pt x="164" y="93"/>
                  </a:lnTo>
                  <a:lnTo>
                    <a:pt x="164" y="97"/>
                  </a:lnTo>
                  <a:lnTo>
                    <a:pt x="164" y="99"/>
                  </a:lnTo>
                  <a:lnTo>
                    <a:pt x="164" y="101"/>
                  </a:lnTo>
                  <a:lnTo>
                    <a:pt x="164" y="105"/>
                  </a:lnTo>
                  <a:lnTo>
                    <a:pt x="164" y="107"/>
                  </a:lnTo>
                  <a:lnTo>
                    <a:pt x="164" y="111"/>
                  </a:lnTo>
                  <a:lnTo>
                    <a:pt x="164" y="115"/>
                  </a:lnTo>
                  <a:lnTo>
                    <a:pt x="164" y="117"/>
                  </a:lnTo>
                  <a:lnTo>
                    <a:pt x="164" y="119"/>
                  </a:lnTo>
                  <a:lnTo>
                    <a:pt x="164" y="123"/>
                  </a:lnTo>
                  <a:lnTo>
                    <a:pt x="164" y="127"/>
                  </a:lnTo>
                  <a:lnTo>
                    <a:pt x="164" y="129"/>
                  </a:lnTo>
                  <a:lnTo>
                    <a:pt x="164" y="131"/>
                  </a:lnTo>
                  <a:lnTo>
                    <a:pt x="164" y="133"/>
                  </a:lnTo>
                  <a:lnTo>
                    <a:pt x="164" y="135"/>
                  </a:lnTo>
                  <a:lnTo>
                    <a:pt x="164" y="137"/>
                  </a:lnTo>
                  <a:lnTo>
                    <a:pt x="164" y="139"/>
                  </a:lnTo>
                  <a:lnTo>
                    <a:pt x="164" y="141"/>
                  </a:lnTo>
                  <a:lnTo>
                    <a:pt x="164" y="145"/>
                  </a:lnTo>
                  <a:lnTo>
                    <a:pt x="164" y="151"/>
                  </a:lnTo>
                  <a:lnTo>
                    <a:pt x="164" y="153"/>
                  </a:lnTo>
                  <a:lnTo>
                    <a:pt x="164" y="155"/>
                  </a:lnTo>
                  <a:lnTo>
                    <a:pt x="164" y="157"/>
                  </a:lnTo>
                  <a:lnTo>
                    <a:pt x="164" y="159"/>
                  </a:lnTo>
                  <a:lnTo>
                    <a:pt x="164" y="163"/>
                  </a:lnTo>
                  <a:lnTo>
                    <a:pt x="164" y="165"/>
                  </a:lnTo>
                  <a:lnTo>
                    <a:pt x="162" y="165"/>
                  </a:lnTo>
                  <a:lnTo>
                    <a:pt x="160" y="165"/>
                  </a:lnTo>
                  <a:lnTo>
                    <a:pt x="156" y="165"/>
                  </a:lnTo>
                  <a:lnTo>
                    <a:pt x="150" y="165"/>
                  </a:lnTo>
                  <a:lnTo>
                    <a:pt x="148" y="165"/>
                  </a:lnTo>
                  <a:lnTo>
                    <a:pt x="146" y="165"/>
                  </a:lnTo>
                  <a:lnTo>
                    <a:pt x="144" y="165"/>
                  </a:lnTo>
                  <a:lnTo>
                    <a:pt x="140" y="165"/>
                  </a:lnTo>
                  <a:lnTo>
                    <a:pt x="136" y="165"/>
                  </a:lnTo>
                  <a:lnTo>
                    <a:pt x="134" y="165"/>
                  </a:lnTo>
                  <a:lnTo>
                    <a:pt x="130" y="165"/>
                  </a:lnTo>
                  <a:lnTo>
                    <a:pt x="128" y="165"/>
                  </a:lnTo>
                  <a:lnTo>
                    <a:pt x="124" y="165"/>
                  </a:lnTo>
                  <a:lnTo>
                    <a:pt x="122" y="165"/>
                  </a:lnTo>
                  <a:lnTo>
                    <a:pt x="120" y="165"/>
                  </a:lnTo>
                  <a:lnTo>
                    <a:pt x="112" y="165"/>
                  </a:lnTo>
                  <a:lnTo>
                    <a:pt x="110" y="165"/>
                  </a:lnTo>
                  <a:lnTo>
                    <a:pt x="108" y="165"/>
                  </a:lnTo>
                  <a:lnTo>
                    <a:pt x="108" y="165"/>
                  </a:lnTo>
                  <a:lnTo>
                    <a:pt x="104" y="165"/>
                  </a:lnTo>
                  <a:lnTo>
                    <a:pt x="102" y="165"/>
                  </a:lnTo>
                  <a:lnTo>
                    <a:pt x="100" y="165"/>
                  </a:lnTo>
                  <a:lnTo>
                    <a:pt x="98" y="165"/>
                  </a:lnTo>
                  <a:lnTo>
                    <a:pt x="96" y="165"/>
                  </a:lnTo>
                  <a:lnTo>
                    <a:pt x="94" y="165"/>
                  </a:lnTo>
                  <a:lnTo>
                    <a:pt x="92" y="165"/>
                  </a:lnTo>
                  <a:lnTo>
                    <a:pt x="88" y="165"/>
                  </a:lnTo>
                  <a:lnTo>
                    <a:pt x="86" y="165"/>
                  </a:lnTo>
                  <a:lnTo>
                    <a:pt x="84" y="165"/>
                  </a:lnTo>
                  <a:lnTo>
                    <a:pt x="82" y="165"/>
                  </a:lnTo>
                  <a:lnTo>
                    <a:pt x="76" y="165"/>
                  </a:lnTo>
                  <a:lnTo>
                    <a:pt x="72" y="165"/>
                  </a:lnTo>
                  <a:lnTo>
                    <a:pt x="70" y="165"/>
                  </a:lnTo>
                  <a:lnTo>
                    <a:pt x="68" y="165"/>
                  </a:lnTo>
                  <a:lnTo>
                    <a:pt x="66" y="165"/>
                  </a:lnTo>
                  <a:lnTo>
                    <a:pt x="60" y="165"/>
                  </a:lnTo>
                  <a:lnTo>
                    <a:pt x="58" y="165"/>
                  </a:lnTo>
                  <a:lnTo>
                    <a:pt x="54" y="165"/>
                  </a:lnTo>
                  <a:lnTo>
                    <a:pt x="52" y="165"/>
                  </a:lnTo>
                  <a:lnTo>
                    <a:pt x="48" y="165"/>
                  </a:lnTo>
                  <a:lnTo>
                    <a:pt x="46" y="165"/>
                  </a:lnTo>
                  <a:lnTo>
                    <a:pt x="40" y="165"/>
                  </a:lnTo>
                  <a:lnTo>
                    <a:pt x="34" y="165"/>
                  </a:lnTo>
                  <a:lnTo>
                    <a:pt x="32" y="165"/>
                  </a:lnTo>
                  <a:lnTo>
                    <a:pt x="30" y="165"/>
                  </a:lnTo>
                  <a:lnTo>
                    <a:pt x="28" y="165"/>
                  </a:lnTo>
                  <a:lnTo>
                    <a:pt x="26" y="165"/>
                  </a:lnTo>
                  <a:lnTo>
                    <a:pt x="24" y="165"/>
                  </a:lnTo>
                  <a:lnTo>
                    <a:pt x="22" y="165"/>
                  </a:lnTo>
                  <a:lnTo>
                    <a:pt x="20" y="165"/>
                  </a:lnTo>
                  <a:lnTo>
                    <a:pt x="16" y="165"/>
                  </a:lnTo>
                  <a:lnTo>
                    <a:pt x="14" y="165"/>
                  </a:lnTo>
                  <a:lnTo>
                    <a:pt x="12" y="165"/>
                  </a:lnTo>
                  <a:lnTo>
                    <a:pt x="12" y="165"/>
                  </a:lnTo>
                  <a:lnTo>
                    <a:pt x="8" y="165"/>
                  </a:lnTo>
                  <a:lnTo>
                    <a:pt x="4" y="165"/>
                  </a:lnTo>
                  <a:lnTo>
                    <a:pt x="2" y="165"/>
                  </a:lnTo>
                  <a:lnTo>
                    <a:pt x="2" y="159"/>
                  </a:lnTo>
                  <a:lnTo>
                    <a:pt x="2" y="157"/>
                  </a:lnTo>
                  <a:lnTo>
                    <a:pt x="2" y="155"/>
                  </a:lnTo>
                  <a:lnTo>
                    <a:pt x="2" y="153"/>
                  </a:lnTo>
                  <a:lnTo>
                    <a:pt x="2" y="151"/>
                  </a:lnTo>
                  <a:lnTo>
                    <a:pt x="2" y="149"/>
                  </a:lnTo>
                  <a:lnTo>
                    <a:pt x="2" y="147"/>
                  </a:lnTo>
                  <a:lnTo>
                    <a:pt x="2" y="141"/>
                  </a:lnTo>
                  <a:lnTo>
                    <a:pt x="2" y="139"/>
                  </a:lnTo>
                  <a:lnTo>
                    <a:pt x="2" y="135"/>
                  </a:lnTo>
                  <a:lnTo>
                    <a:pt x="2" y="133"/>
                  </a:lnTo>
                  <a:lnTo>
                    <a:pt x="2" y="131"/>
                  </a:lnTo>
                  <a:lnTo>
                    <a:pt x="2" y="127"/>
                  </a:lnTo>
                  <a:lnTo>
                    <a:pt x="2" y="125"/>
                  </a:lnTo>
                  <a:lnTo>
                    <a:pt x="2" y="123"/>
                  </a:lnTo>
                  <a:lnTo>
                    <a:pt x="2" y="121"/>
                  </a:lnTo>
                  <a:lnTo>
                    <a:pt x="2" y="119"/>
                  </a:lnTo>
                  <a:lnTo>
                    <a:pt x="2" y="117"/>
                  </a:lnTo>
                  <a:lnTo>
                    <a:pt x="2" y="113"/>
                  </a:lnTo>
                  <a:lnTo>
                    <a:pt x="2" y="109"/>
                  </a:lnTo>
                  <a:lnTo>
                    <a:pt x="2" y="107"/>
                  </a:lnTo>
                  <a:lnTo>
                    <a:pt x="2" y="105"/>
                  </a:lnTo>
                  <a:lnTo>
                    <a:pt x="2" y="105"/>
                  </a:lnTo>
                  <a:lnTo>
                    <a:pt x="2" y="103"/>
                  </a:lnTo>
                  <a:lnTo>
                    <a:pt x="2" y="101"/>
                  </a:lnTo>
                  <a:lnTo>
                    <a:pt x="2" y="99"/>
                  </a:lnTo>
                  <a:lnTo>
                    <a:pt x="2" y="97"/>
                  </a:lnTo>
                  <a:lnTo>
                    <a:pt x="2" y="95"/>
                  </a:lnTo>
                  <a:lnTo>
                    <a:pt x="2" y="93"/>
                  </a:lnTo>
                  <a:lnTo>
                    <a:pt x="2" y="91"/>
                  </a:lnTo>
                  <a:lnTo>
                    <a:pt x="2" y="87"/>
                  </a:lnTo>
                  <a:lnTo>
                    <a:pt x="2" y="85"/>
                  </a:lnTo>
                  <a:lnTo>
                    <a:pt x="2" y="83"/>
                  </a:lnTo>
                  <a:lnTo>
                    <a:pt x="2" y="81"/>
                  </a:lnTo>
                  <a:lnTo>
                    <a:pt x="2" y="70"/>
                  </a:lnTo>
                  <a:lnTo>
                    <a:pt x="2" y="68"/>
                  </a:lnTo>
                  <a:lnTo>
                    <a:pt x="2" y="62"/>
                  </a:lnTo>
                  <a:lnTo>
                    <a:pt x="2" y="60"/>
                  </a:lnTo>
                  <a:lnTo>
                    <a:pt x="2" y="58"/>
                  </a:lnTo>
                  <a:lnTo>
                    <a:pt x="2" y="56"/>
                  </a:lnTo>
                  <a:lnTo>
                    <a:pt x="2" y="54"/>
                  </a:lnTo>
                  <a:lnTo>
                    <a:pt x="2" y="52"/>
                  </a:lnTo>
                  <a:lnTo>
                    <a:pt x="2" y="50"/>
                  </a:lnTo>
                  <a:lnTo>
                    <a:pt x="2" y="48"/>
                  </a:lnTo>
                  <a:lnTo>
                    <a:pt x="0" y="46"/>
                  </a:lnTo>
                  <a:lnTo>
                    <a:pt x="0" y="44"/>
                  </a:lnTo>
                  <a:lnTo>
                    <a:pt x="0" y="42"/>
                  </a:lnTo>
                  <a:lnTo>
                    <a:pt x="0" y="40"/>
                  </a:lnTo>
                  <a:lnTo>
                    <a:pt x="0" y="38"/>
                  </a:lnTo>
                  <a:lnTo>
                    <a:pt x="0" y="34"/>
                  </a:lnTo>
                  <a:lnTo>
                    <a:pt x="0" y="32"/>
                  </a:lnTo>
                  <a:lnTo>
                    <a:pt x="0" y="30"/>
                  </a:lnTo>
                  <a:lnTo>
                    <a:pt x="0" y="28"/>
                  </a:lnTo>
                  <a:lnTo>
                    <a:pt x="0" y="26"/>
                  </a:lnTo>
                  <a:lnTo>
                    <a:pt x="0" y="22"/>
                  </a:lnTo>
                  <a:lnTo>
                    <a:pt x="0" y="20"/>
                  </a:lnTo>
                  <a:lnTo>
                    <a:pt x="0" y="18"/>
                  </a:lnTo>
                  <a:lnTo>
                    <a:pt x="0" y="16"/>
                  </a:lnTo>
                  <a:lnTo>
                    <a:pt x="0" y="10"/>
                  </a:lnTo>
                  <a:lnTo>
                    <a:pt x="0" y="8"/>
                  </a:lnTo>
                  <a:lnTo>
                    <a:pt x="0" y="6"/>
                  </a:lnTo>
                  <a:lnTo>
                    <a:pt x="0" y="4"/>
                  </a:lnTo>
                  <a:lnTo>
                    <a:pt x="0" y="2"/>
                  </a:lnTo>
                  <a:lnTo>
                    <a:pt x="0" y="0"/>
                  </a:lnTo>
                  <a:lnTo>
                    <a:pt x="2" y="0"/>
                  </a:lnTo>
                  <a:lnTo>
                    <a:pt x="6" y="0"/>
                  </a:lnTo>
                  <a:lnTo>
                    <a:pt x="8" y="0"/>
                  </a:lnTo>
                  <a:lnTo>
                    <a:pt x="10" y="0"/>
                  </a:lnTo>
                  <a:lnTo>
                    <a:pt x="12" y="0"/>
                  </a:lnTo>
                  <a:lnTo>
                    <a:pt x="14" y="0"/>
                  </a:lnTo>
                  <a:lnTo>
                    <a:pt x="18" y="0"/>
                  </a:lnTo>
                  <a:lnTo>
                    <a:pt x="20" y="0"/>
                  </a:lnTo>
                  <a:lnTo>
                    <a:pt x="22" y="0"/>
                  </a:lnTo>
                  <a:lnTo>
                    <a:pt x="28" y="0"/>
                  </a:lnTo>
                  <a:lnTo>
                    <a:pt x="30" y="0"/>
                  </a:lnTo>
                  <a:lnTo>
                    <a:pt x="32" y="0"/>
                  </a:lnTo>
                  <a:lnTo>
                    <a:pt x="36" y="0"/>
                  </a:lnTo>
                  <a:lnTo>
                    <a:pt x="38" y="0"/>
                  </a:lnTo>
                  <a:lnTo>
                    <a:pt x="40" y="0"/>
                  </a:lnTo>
                  <a:lnTo>
                    <a:pt x="42" y="0"/>
                  </a:lnTo>
                  <a:lnTo>
                    <a:pt x="44" y="0"/>
                  </a:lnTo>
                  <a:lnTo>
                    <a:pt x="46" y="0"/>
                  </a:lnTo>
                  <a:lnTo>
                    <a:pt x="48" y="0"/>
                  </a:lnTo>
                  <a:lnTo>
                    <a:pt x="50" y="0"/>
                  </a:lnTo>
                  <a:lnTo>
                    <a:pt x="52" y="0"/>
                  </a:lnTo>
                  <a:lnTo>
                    <a:pt x="54" y="0"/>
                  </a:lnTo>
                  <a:lnTo>
                    <a:pt x="56" y="0"/>
                  </a:lnTo>
                  <a:lnTo>
                    <a:pt x="60" y="0"/>
                  </a:lnTo>
                  <a:lnTo>
                    <a:pt x="60" y="0"/>
                  </a:lnTo>
                  <a:lnTo>
                    <a:pt x="64" y="0"/>
                  </a:lnTo>
                  <a:lnTo>
                    <a:pt x="70" y="0"/>
                  </a:lnTo>
                  <a:lnTo>
                    <a:pt x="72" y="0"/>
                  </a:lnTo>
                  <a:lnTo>
                    <a:pt x="74" y="0"/>
                  </a:lnTo>
                  <a:lnTo>
                    <a:pt x="80" y="0"/>
                  </a:lnTo>
                  <a:lnTo>
                    <a:pt x="82" y="0"/>
                  </a:lnTo>
                  <a:lnTo>
                    <a:pt x="84" y="0"/>
                  </a:lnTo>
                  <a:lnTo>
                    <a:pt x="88" y="0"/>
                  </a:lnTo>
                  <a:lnTo>
                    <a:pt x="90" y="0"/>
                  </a:lnTo>
                  <a:lnTo>
                    <a:pt x="92" y="0"/>
                  </a:lnTo>
                  <a:lnTo>
                    <a:pt x="94" y="0"/>
                  </a:lnTo>
                  <a:lnTo>
                    <a:pt x="96" y="0"/>
                  </a:lnTo>
                  <a:lnTo>
                    <a:pt x="100" y="0"/>
                  </a:lnTo>
                  <a:lnTo>
                    <a:pt x="102" y="0"/>
                  </a:lnTo>
                  <a:lnTo>
                    <a:pt x="106" y="0"/>
                  </a:lnTo>
                  <a:lnTo>
                    <a:pt x="108" y="0"/>
                  </a:lnTo>
                  <a:lnTo>
                    <a:pt x="110" y="0"/>
                  </a:lnTo>
                  <a:lnTo>
                    <a:pt x="118" y="0"/>
                  </a:lnTo>
                  <a:lnTo>
                    <a:pt x="120" y="0"/>
                  </a:lnTo>
                  <a:lnTo>
                    <a:pt x="122" y="0"/>
                  </a:lnTo>
                  <a:lnTo>
                    <a:pt x="128" y="0"/>
                  </a:lnTo>
                  <a:lnTo>
                    <a:pt x="130" y="0"/>
                  </a:lnTo>
                  <a:lnTo>
                    <a:pt x="132" y="0"/>
                  </a:lnTo>
                  <a:lnTo>
                    <a:pt x="134" y="0"/>
                  </a:lnTo>
                  <a:lnTo>
                    <a:pt x="136" y="0"/>
                  </a:lnTo>
                  <a:lnTo>
                    <a:pt x="138" y="0"/>
                  </a:lnTo>
                  <a:lnTo>
                    <a:pt x="140" y="0"/>
                  </a:lnTo>
                  <a:lnTo>
                    <a:pt x="144" y="0"/>
                  </a:lnTo>
                  <a:lnTo>
                    <a:pt x="150" y="0"/>
                  </a:lnTo>
                  <a:lnTo>
                    <a:pt x="154" y="0"/>
                  </a:lnTo>
                  <a:lnTo>
                    <a:pt x="156" y="0"/>
                  </a:lnTo>
                  <a:lnTo>
                    <a:pt x="158" y="0"/>
                  </a:lnTo>
                  <a:lnTo>
                    <a:pt x="162" y="0"/>
                  </a:lnTo>
                  <a:lnTo>
                    <a:pt x="164"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6" name="Freeform 26"/>
            <p:cNvSpPr>
              <a:spLocks/>
            </p:cNvSpPr>
            <p:nvPr/>
          </p:nvSpPr>
          <p:spPr bwMode="auto">
            <a:xfrm>
              <a:off x="4862513" y="860425"/>
              <a:ext cx="263525" cy="266700"/>
            </a:xfrm>
            <a:custGeom>
              <a:avLst/>
              <a:gdLst>
                <a:gd name="T0" fmla="*/ 128 w 166"/>
                <a:gd name="T1" fmla="*/ 0 h 168"/>
                <a:gd name="T2" fmla="*/ 138 w 166"/>
                <a:gd name="T3" fmla="*/ 0 h 168"/>
                <a:gd name="T4" fmla="*/ 146 w 166"/>
                <a:gd name="T5" fmla="*/ 0 h 168"/>
                <a:gd name="T6" fmla="*/ 154 w 166"/>
                <a:gd name="T7" fmla="*/ 0 h 168"/>
                <a:gd name="T8" fmla="*/ 160 w 166"/>
                <a:gd name="T9" fmla="*/ 0 h 168"/>
                <a:gd name="T10" fmla="*/ 166 w 166"/>
                <a:gd name="T11" fmla="*/ 4 h 168"/>
                <a:gd name="T12" fmla="*/ 166 w 166"/>
                <a:gd name="T13" fmla="*/ 16 h 168"/>
                <a:gd name="T14" fmla="*/ 166 w 166"/>
                <a:gd name="T15" fmla="*/ 24 h 168"/>
                <a:gd name="T16" fmla="*/ 166 w 166"/>
                <a:gd name="T17" fmla="*/ 38 h 168"/>
                <a:gd name="T18" fmla="*/ 166 w 166"/>
                <a:gd name="T19" fmla="*/ 46 h 168"/>
                <a:gd name="T20" fmla="*/ 166 w 166"/>
                <a:gd name="T21" fmla="*/ 54 h 168"/>
                <a:gd name="T22" fmla="*/ 166 w 166"/>
                <a:gd name="T23" fmla="*/ 62 h 168"/>
                <a:gd name="T24" fmla="*/ 166 w 166"/>
                <a:gd name="T25" fmla="*/ 72 h 168"/>
                <a:gd name="T26" fmla="*/ 166 w 166"/>
                <a:gd name="T27" fmla="*/ 78 h 168"/>
                <a:gd name="T28" fmla="*/ 166 w 166"/>
                <a:gd name="T29" fmla="*/ 88 h 168"/>
                <a:gd name="T30" fmla="*/ 166 w 166"/>
                <a:gd name="T31" fmla="*/ 96 h 168"/>
                <a:gd name="T32" fmla="*/ 166 w 166"/>
                <a:gd name="T33" fmla="*/ 106 h 168"/>
                <a:gd name="T34" fmla="*/ 166 w 166"/>
                <a:gd name="T35" fmla="*/ 118 h 168"/>
                <a:gd name="T36" fmla="*/ 166 w 166"/>
                <a:gd name="T37" fmla="*/ 124 h 168"/>
                <a:gd name="T38" fmla="*/ 166 w 166"/>
                <a:gd name="T39" fmla="*/ 132 h 168"/>
                <a:gd name="T40" fmla="*/ 166 w 166"/>
                <a:gd name="T41" fmla="*/ 144 h 168"/>
                <a:gd name="T42" fmla="*/ 166 w 166"/>
                <a:gd name="T43" fmla="*/ 158 h 168"/>
                <a:gd name="T44" fmla="*/ 166 w 166"/>
                <a:gd name="T45" fmla="*/ 168 h 168"/>
                <a:gd name="T46" fmla="*/ 152 w 166"/>
                <a:gd name="T47" fmla="*/ 168 h 168"/>
                <a:gd name="T48" fmla="*/ 136 w 166"/>
                <a:gd name="T49" fmla="*/ 168 h 168"/>
                <a:gd name="T50" fmla="*/ 124 w 166"/>
                <a:gd name="T51" fmla="*/ 168 h 168"/>
                <a:gd name="T52" fmla="*/ 114 w 166"/>
                <a:gd name="T53" fmla="*/ 168 h 168"/>
                <a:gd name="T54" fmla="*/ 104 w 166"/>
                <a:gd name="T55" fmla="*/ 168 h 168"/>
                <a:gd name="T56" fmla="*/ 96 w 166"/>
                <a:gd name="T57" fmla="*/ 168 h 168"/>
                <a:gd name="T58" fmla="*/ 88 w 166"/>
                <a:gd name="T59" fmla="*/ 168 h 168"/>
                <a:gd name="T60" fmla="*/ 78 w 166"/>
                <a:gd name="T61" fmla="*/ 168 h 168"/>
                <a:gd name="T62" fmla="*/ 70 w 166"/>
                <a:gd name="T63" fmla="*/ 168 h 168"/>
                <a:gd name="T64" fmla="*/ 64 w 166"/>
                <a:gd name="T65" fmla="*/ 168 h 168"/>
                <a:gd name="T66" fmla="*/ 52 w 166"/>
                <a:gd name="T67" fmla="*/ 168 h 168"/>
                <a:gd name="T68" fmla="*/ 40 w 166"/>
                <a:gd name="T69" fmla="*/ 168 h 168"/>
                <a:gd name="T70" fmla="*/ 30 w 166"/>
                <a:gd name="T71" fmla="*/ 168 h 168"/>
                <a:gd name="T72" fmla="*/ 20 w 166"/>
                <a:gd name="T73" fmla="*/ 168 h 168"/>
                <a:gd name="T74" fmla="*/ 12 w 166"/>
                <a:gd name="T75" fmla="*/ 168 h 168"/>
                <a:gd name="T76" fmla="*/ 0 w 166"/>
                <a:gd name="T77" fmla="*/ 168 h 168"/>
                <a:gd name="T78" fmla="*/ 0 w 166"/>
                <a:gd name="T79" fmla="*/ 154 h 168"/>
                <a:gd name="T80" fmla="*/ 0 w 166"/>
                <a:gd name="T81" fmla="*/ 134 h 168"/>
                <a:gd name="T82" fmla="*/ 0 w 166"/>
                <a:gd name="T83" fmla="*/ 126 h 168"/>
                <a:gd name="T84" fmla="*/ 0 w 166"/>
                <a:gd name="T85" fmla="*/ 120 h 168"/>
                <a:gd name="T86" fmla="*/ 0 w 166"/>
                <a:gd name="T87" fmla="*/ 110 h 168"/>
                <a:gd name="T88" fmla="*/ 0 w 166"/>
                <a:gd name="T89" fmla="*/ 94 h 168"/>
                <a:gd name="T90" fmla="*/ 0 w 166"/>
                <a:gd name="T91" fmla="*/ 84 h 168"/>
                <a:gd name="T92" fmla="*/ 0 w 166"/>
                <a:gd name="T93" fmla="*/ 76 h 168"/>
                <a:gd name="T94" fmla="*/ 0 w 166"/>
                <a:gd name="T95" fmla="*/ 66 h 168"/>
                <a:gd name="T96" fmla="*/ 0 w 166"/>
                <a:gd name="T97" fmla="*/ 52 h 168"/>
                <a:gd name="T98" fmla="*/ 0 w 166"/>
                <a:gd name="T99" fmla="*/ 42 h 168"/>
                <a:gd name="T100" fmla="*/ 0 w 166"/>
                <a:gd name="T101" fmla="*/ 30 h 168"/>
                <a:gd name="T102" fmla="*/ 0 w 166"/>
                <a:gd name="T103" fmla="*/ 24 h 168"/>
                <a:gd name="T104" fmla="*/ 0 w 166"/>
                <a:gd name="T105" fmla="*/ 12 h 168"/>
                <a:gd name="T106" fmla="*/ 12 w 166"/>
                <a:gd name="T107" fmla="*/ 2 h 168"/>
                <a:gd name="T108" fmla="*/ 30 w 166"/>
                <a:gd name="T109" fmla="*/ 0 h 168"/>
                <a:gd name="T110" fmla="*/ 42 w 166"/>
                <a:gd name="T111" fmla="*/ 0 h 168"/>
                <a:gd name="T112" fmla="*/ 52 w 166"/>
                <a:gd name="T113" fmla="*/ 0 h 168"/>
                <a:gd name="T114" fmla="*/ 60 w 166"/>
                <a:gd name="T115" fmla="*/ 0 h 168"/>
                <a:gd name="T116" fmla="*/ 66 w 166"/>
                <a:gd name="T117" fmla="*/ 0 h 168"/>
                <a:gd name="T118" fmla="*/ 74 w 166"/>
                <a:gd name="T119" fmla="*/ 0 h 168"/>
                <a:gd name="T120" fmla="*/ 92 w 166"/>
                <a:gd name="T121" fmla="*/ 0 h 168"/>
                <a:gd name="T122" fmla="*/ 106 w 166"/>
                <a:gd name="T123" fmla="*/ 0 h 168"/>
                <a:gd name="T124" fmla="*/ 116 w 166"/>
                <a:gd name="T1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6" h="168">
                  <a:moveTo>
                    <a:pt x="120" y="0"/>
                  </a:moveTo>
                  <a:lnTo>
                    <a:pt x="122" y="0"/>
                  </a:lnTo>
                  <a:lnTo>
                    <a:pt x="124" y="0"/>
                  </a:lnTo>
                  <a:lnTo>
                    <a:pt x="128" y="0"/>
                  </a:lnTo>
                  <a:lnTo>
                    <a:pt x="132" y="0"/>
                  </a:lnTo>
                  <a:lnTo>
                    <a:pt x="134" y="0"/>
                  </a:lnTo>
                  <a:lnTo>
                    <a:pt x="136" y="0"/>
                  </a:lnTo>
                  <a:lnTo>
                    <a:pt x="138" y="0"/>
                  </a:lnTo>
                  <a:lnTo>
                    <a:pt x="140" y="0"/>
                  </a:lnTo>
                  <a:lnTo>
                    <a:pt x="142" y="0"/>
                  </a:lnTo>
                  <a:lnTo>
                    <a:pt x="144" y="0"/>
                  </a:lnTo>
                  <a:lnTo>
                    <a:pt x="146" y="0"/>
                  </a:lnTo>
                  <a:lnTo>
                    <a:pt x="148" y="0"/>
                  </a:lnTo>
                  <a:lnTo>
                    <a:pt x="150" y="0"/>
                  </a:lnTo>
                  <a:lnTo>
                    <a:pt x="152" y="0"/>
                  </a:lnTo>
                  <a:lnTo>
                    <a:pt x="154" y="0"/>
                  </a:lnTo>
                  <a:lnTo>
                    <a:pt x="156" y="0"/>
                  </a:lnTo>
                  <a:lnTo>
                    <a:pt x="158" y="0"/>
                  </a:lnTo>
                  <a:lnTo>
                    <a:pt x="160" y="0"/>
                  </a:lnTo>
                  <a:lnTo>
                    <a:pt x="160" y="0"/>
                  </a:lnTo>
                  <a:lnTo>
                    <a:pt x="164" y="0"/>
                  </a:lnTo>
                  <a:lnTo>
                    <a:pt x="166" y="0"/>
                  </a:lnTo>
                  <a:lnTo>
                    <a:pt x="166" y="2"/>
                  </a:lnTo>
                  <a:lnTo>
                    <a:pt x="166" y="4"/>
                  </a:lnTo>
                  <a:lnTo>
                    <a:pt x="166" y="8"/>
                  </a:lnTo>
                  <a:lnTo>
                    <a:pt x="166" y="10"/>
                  </a:lnTo>
                  <a:lnTo>
                    <a:pt x="166" y="14"/>
                  </a:lnTo>
                  <a:lnTo>
                    <a:pt x="166" y="16"/>
                  </a:lnTo>
                  <a:lnTo>
                    <a:pt x="166" y="20"/>
                  </a:lnTo>
                  <a:lnTo>
                    <a:pt x="166" y="22"/>
                  </a:lnTo>
                  <a:lnTo>
                    <a:pt x="166" y="24"/>
                  </a:lnTo>
                  <a:lnTo>
                    <a:pt x="166" y="24"/>
                  </a:lnTo>
                  <a:lnTo>
                    <a:pt x="166" y="26"/>
                  </a:lnTo>
                  <a:lnTo>
                    <a:pt x="166" y="32"/>
                  </a:lnTo>
                  <a:lnTo>
                    <a:pt x="166" y="34"/>
                  </a:lnTo>
                  <a:lnTo>
                    <a:pt x="166" y="38"/>
                  </a:lnTo>
                  <a:lnTo>
                    <a:pt x="166" y="40"/>
                  </a:lnTo>
                  <a:lnTo>
                    <a:pt x="166" y="42"/>
                  </a:lnTo>
                  <a:lnTo>
                    <a:pt x="166" y="44"/>
                  </a:lnTo>
                  <a:lnTo>
                    <a:pt x="166" y="46"/>
                  </a:lnTo>
                  <a:lnTo>
                    <a:pt x="166" y="48"/>
                  </a:lnTo>
                  <a:lnTo>
                    <a:pt x="166" y="50"/>
                  </a:lnTo>
                  <a:lnTo>
                    <a:pt x="166" y="52"/>
                  </a:lnTo>
                  <a:lnTo>
                    <a:pt x="166" y="54"/>
                  </a:lnTo>
                  <a:lnTo>
                    <a:pt x="166" y="56"/>
                  </a:lnTo>
                  <a:lnTo>
                    <a:pt x="166" y="58"/>
                  </a:lnTo>
                  <a:lnTo>
                    <a:pt x="166" y="60"/>
                  </a:lnTo>
                  <a:lnTo>
                    <a:pt x="166" y="62"/>
                  </a:lnTo>
                  <a:lnTo>
                    <a:pt x="166" y="66"/>
                  </a:lnTo>
                  <a:lnTo>
                    <a:pt x="166" y="68"/>
                  </a:lnTo>
                  <a:lnTo>
                    <a:pt x="166" y="70"/>
                  </a:lnTo>
                  <a:lnTo>
                    <a:pt x="166" y="72"/>
                  </a:lnTo>
                  <a:lnTo>
                    <a:pt x="166" y="72"/>
                  </a:lnTo>
                  <a:lnTo>
                    <a:pt x="166" y="74"/>
                  </a:lnTo>
                  <a:lnTo>
                    <a:pt x="166" y="76"/>
                  </a:lnTo>
                  <a:lnTo>
                    <a:pt x="166" y="78"/>
                  </a:lnTo>
                  <a:lnTo>
                    <a:pt x="166" y="80"/>
                  </a:lnTo>
                  <a:lnTo>
                    <a:pt x="166" y="82"/>
                  </a:lnTo>
                  <a:lnTo>
                    <a:pt x="166" y="86"/>
                  </a:lnTo>
                  <a:lnTo>
                    <a:pt x="166" y="88"/>
                  </a:lnTo>
                  <a:lnTo>
                    <a:pt x="166" y="90"/>
                  </a:lnTo>
                  <a:lnTo>
                    <a:pt x="166" y="92"/>
                  </a:lnTo>
                  <a:lnTo>
                    <a:pt x="166" y="94"/>
                  </a:lnTo>
                  <a:lnTo>
                    <a:pt x="166" y="96"/>
                  </a:lnTo>
                  <a:lnTo>
                    <a:pt x="166" y="98"/>
                  </a:lnTo>
                  <a:lnTo>
                    <a:pt x="166" y="100"/>
                  </a:lnTo>
                  <a:lnTo>
                    <a:pt x="166" y="102"/>
                  </a:lnTo>
                  <a:lnTo>
                    <a:pt x="166" y="106"/>
                  </a:lnTo>
                  <a:lnTo>
                    <a:pt x="166" y="108"/>
                  </a:lnTo>
                  <a:lnTo>
                    <a:pt x="166" y="112"/>
                  </a:lnTo>
                  <a:lnTo>
                    <a:pt x="166" y="114"/>
                  </a:lnTo>
                  <a:lnTo>
                    <a:pt x="166" y="118"/>
                  </a:lnTo>
                  <a:lnTo>
                    <a:pt x="166" y="120"/>
                  </a:lnTo>
                  <a:lnTo>
                    <a:pt x="166" y="120"/>
                  </a:lnTo>
                  <a:lnTo>
                    <a:pt x="166" y="122"/>
                  </a:lnTo>
                  <a:lnTo>
                    <a:pt x="166" y="124"/>
                  </a:lnTo>
                  <a:lnTo>
                    <a:pt x="166" y="126"/>
                  </a:lnTo>
                  <a:lnTo>
                    <a:pt x="166" y="128"/>
                  </a:lnTo>
                  <a:lnTo>
                    <a:pt x="166" y="130"/>
                  </a:lnTo>
                  <a:lnTo>
                    <a:pt x="166" y="132"/>
                  </a:lnTo>
                  <a:lnTo>
                    <a:pt x="166" y="134"/>
                  </a:lnTo>
                  <a:lnTo>
                    <a:pt x="166" y="140"/>
                  </a:lnTo>
                  <a:lnTo>
                    <a:pt x="166" y="142"/>
                  </a:lnTo>
                  <a:lnTo>
                    <a:pt x="166" y="144"/>
                  </a:lnTo>
                  <a:lnTo>
                    <a:pt x="166" y="146"/>
                  </a:lnTo>
                  <a:lnTo>
                    <a:pt x="166" y="148"/>
                  </a:lnTo>
                  <a:lnTo>
                    <a:pt x="166" y="154"/>
                  </a:lnTo>
                  <a:lnTo>
                    <a:pt x="166" y="158"/>
                  </a:lnTo>
                  <a:lnTo>
                    <a:pt x="166" y="160"/>
                  </a:lnTo>
                  <a:lnTo>
                    <a:pt x="166" y="162"/>
                  </a:lnTo>
                  <a:lnTo>
                    <a:pt x="166" y="164"/>
                  </a:lnTo>
                  <a:lnTo>
                    <a:pt x="166" y="168"/>
                  </a:lnTo>
                  <a:lnTo>
                    <a:pt x="162" y="168"/>
                  </a:lnTo>
                  <a:lnTo>
                    <a:pt x="160" y="168"/>
                  </a:lnTo>
                  <a:lnTo>
                    <a:pt x="160" y="168"/>
                  </a:lnTo>
                  <a:lnTo>
                    <a:pt x="152" y="168"/>
                  </a:lnTo>
                  <a:lnTo>
                    <a:pt x="150" y="168"/>
                  </a:lnTo>
                  <a:lnTo>
                    <a:pt x="148" y="168"/>
                  </a:lnTo>
                  <a:lnTo>
                    <a:pt x="142" y="168"/>
                  </a:lnTo>
                  <a:lnTo>
                    <a:pt x="136" y="168"/>
                  </a:lnTo>
                  <a:lnTo>
                    <a:pt x="132" y="168"/>
                  </a:lnTo>
                  <a:lnTo>
                    <a:pt x="130" y="168"/>
                  </a:lnTo>
                  <a:lnTo>
                    <a:pt x="126" y="168"/>
                  </a:lnTo>
                  <a:lnTo>
                    <a:pt x="124" y="168"/>
                  </a:lnTo>
                  <a:lnTo>
                    <a:pt x="122" y="168"/>
                  </a:lnTo>
                  <a:lnTo>
                    <a:pt x="120" y="168"/>
                  </a:lnTo>
                  <a:lnTo>
                    <a:pt x="116" y="168"/>
                  </a:lnTo>
                  <a:lnTo>
                    <a:pt x="114" y="168"/>
                  </a:lnTo>
                  <a:lnTo>
                    <a:pt x="112" y="168"/>
                  </a:lnTo>
                  <a:lnTo>
                    <a:pt x="110" y="168"/>
                  </a:lnTo>
                  <a:lnTo>
                    <a:pt x="106" y="168"/>
                  </a:lnTo>
                  <a:lnTo>
                    <a:pt x="104" y="168"/>
                  </a:lnTo>
                  <a:lnTo>
                    <a:pt x="102" y="168"/>
                  </a:lnTo>
                  <a:lnTo>
                    <a:pt x="100" y="168"/>
                  </a:lnTo>
                  <a:lnTo>
                    <a:pt x="98" y="168"/>
                  </a:lnTo>
                  <a:lnTo>
                    <a:pt x="96" y="168"/>
                  </a:lnTo>
                  <a:lnTo>
                    <a:pt x="94" y="168"/>
                  </a:lnTo>
                  <a:lnTo>
                    <a:pt x="92" y="168"/>
                  </a:lnTo>
                  <a:lnTo>
                    <a:pt x="90" y="168"/>
                  </a:lnTo>
                  <a:lnTo>
                    <a:pt x="88" y="168"/>
                  </a:lnTo>
                  <a:lnTo>
                    <a:pt x="86" y="168"/>
                  </a:lnTo>
                  <a:lnTo>
                    <a:pt x="84" y="168"/>
                  </a:lnTo>
                  <a:lnTo>
                    <a:pt x="80" y="168"/>
                  </a:lnTo>
                  <a:lnTo>
                    <a:pt x="78" y="168"/>
                  </a:lnTo>
                  <a:lnTo>
                    <a:pt x="76" y="168"/>
                  </a:lnTo>
                  <a:lnTo>
                    <a:pt x="74" y="168"/>
                  </a:lnTo>
                  <a:lnTo>
                    <a:pt x="72" y="168"/>
                  </a:lnTo>
                  <a:lnTo>
                    <a:pt x="70" y="168"/>
                  </a:lnTo>
                  <a:lnTo>
                    <a:pt x="68" y="168"/>
                  </a:lnTo>
                  <a:lnTo>
                    <a:pt x="66" y="168"/>
                  </a:lnTo>
                  <a:lnTo>
                    <a:pt x="64" y="168"/>
                  </a:lnTo>
                  <a:lnTo>
                    <a:pt x="64" y="168"/>
                  </a:lnTo>
                  <a:lnTo>
                    <a:pt x="58" y="168"/>
                  </a:lnTo>
                  <a:lnTo>
                    <a:pt x="56" y="168"/>
                  </a:lnTo>
                  <a:lnTo>
                    <a:pt x="54" y="168"/>
                  </a:lnTo>
                  <a:lnTo>
                    <a:pt x="52" y="168"/>
                  </a:lnTo>
                  <a:lnTo>
                    <a:pt x="50" y="168"/>
                  </a:lnTo>
                  <a:lnTo>
                    <a:pt x="46" y="168"/>
                  </a:lnTo>
                  <a:lnTo>
                    <a:pt x="44" y="168"/>
                  </a:lnTo>
                  <a:lnTo>
                    <a:pt x="40" y="168"/>
                  </a:lnTo>
                  <a:lnTo>
                    <a:pt x="38" y="168"/>
                  </a:lnTo>
                  <a:lnTo>
                    <a:pt x="36" y="168"/>
                  </a:lnTo>
                  <a:lnTo>
                    <a:pt x="34" y="168"/>
                  </a:lnTo>
                  <a:lnTo>
                    <a:pt x="30" y="168"/>
                  </a:lnTo>
                  <a:lnTo>
                    <a:pt x="28" y="168"/>
                  </a:lnTo>
                  <a:lnTo>
                    <a:pt x="24" y="168"/>
                  </a:lnTo>
                  <a:lnTo>
                    <a:pt x="22" y="168"/>
                  </a:lnTo>
                  <a:lnTo>
                    <a:pt x="20" y="168"/>
                  </a:lnTo>
                  <a:lnTo>
                    <a:pt x="18" y="168"/>
                  </a:lnTo>
                  <a:lnTo>
                    <a:pt x="16" y="168"/>
                  </a:lnTo>
                  <a:lnTo>
                    <a:pt x="16" y="168"/>
                  </a:lnTo>
                  <a:lnTo>
                    <a:pt x="12" y="168"/>
                  </a:lnTo>
                  <a:lnTo>
                    <a:pt x="10" y="168"/>
                  </a:lnTo>
                  <a:lnTo>
                    <a:pt x="6" y="168"/>
                  </a:lnTo>
                  <a:lnTo>
                    <a:pt x="2" y="168"/>
                  </a:lnTo>
                  <a:lnTo>
                    <a:pt x="0" y="168"/>
                  </a:lnTo>
                  <a:lnTo>
                    <a:pt x="0" y="166"/>
                  </a:lnTo>
                  <a:lnTo>
                    <a:pt x="0" y="164"/>
                  </a:lnTo>
                  <a:lnTo>
                    <a:pt x="0" y="160"/>
                  </a:lnTo>
                  <a:lnTo>
                    <a:pt x="0" y="154"/>
                  </a:lnTo>
                  <a:lnTo>
                    <a:pt x="0" y="146"/>
                  </a:lnTo>
                  <a:lnTo>
                    <a:pt x="0" y="144"/>
                  </a:lnTo>
                  <a:lnTo>
                    <a:pt x="0" y="136"/>
                  </a:lnTo>
                  <a:lnTo>
                    <a:pt x="0" y="134"/>
                  </a:lnTo>
                  <a:lnTo>
                    <a:pt x="0" y="132"/>
                  </a:lnTo>
                  <a:lnTo>
                    <a:pt x="0" y="130"/>
                  </a:lnTo>
                  <a:lnTo>
                    <a:pt x="0" y="128"/>
                  </a:lnTo>
                  <a:lnTo>
                    <a:pt x="0" y="126"/>
                  </a:lnTo>
                  <a:lnTo>
                    <a:pt x="0" y="124"/>
                  </a:lnTo>
                  <a:lnTo>
                    <a:pt x="0" y="122"/>
                  </a:lnTo>
                  <a:lnTo>
                    <a:pt x="0" y="120"/>
                  </a:lnTo>
                  <a:lnTo>
                    <a:pt x="0" y="120"/>
                  </a:lnTo>
                  <a:lnTo>
                    <a:pt x="0" y="118"/>
                  </a:lnTo>
                  <a:lnTo>
                    <a:pt x="0" y="116"/>
                  </a:lnTo>
                  <a:lnTo>
                    <a:pt x="0" y="112"/>
                  </a:lnTo>
                  <a:lnTo>
                    <a:pt x="0" y="110"/>
                  </a:lnTo>
                  <a:lnTo>
                    <a:pt x="0" y="104"/>
                  </a:lnTo>
                  <a:lnTo>
                    <a:pt x="0" y="98"/>
                  </a:lnTo>
                  <a:lnTo>
                    <a:pt x="0" y="96"/>
                  </a:lnTo>
                  <a:lnTo>
                    <a:pt x="0" y="94"/>
                  </a:lnTo>
                  <a:lnTo>
                    <a:pt x="0" y="92"/>
                  </a:lnTo>
                  <a:lnTo>
                    <a:pt x="0" y="88"/>
                  </a:lnTo>
                  <a:lnTo>
                    <a:pt x="0" y="86"/>
                  </a:lnTo>
                  <a:lnTo>
                    <a:pt x="0" y="84"/>
                  </a:lnTo>
                  <a:lnTo>
                    <a:pt x="0" y="82"/>
                  </a:lnTo>
                  <a:lnTo>
                    <a:pt x="0" y="80"/>
                  </a:lnTo>
                  <a:lnTo>
                    <a:pt x="0" y="78"/>
                  </a:lnTo>
                  <a:lnTo>
                    <a:pt x="0" y="76"/>
                  </a:lnTo>
                  <a:lnTo>
                    <a:pt x="0" y="74"/>
                  </a:lnTo>
                  <a:lnTo>
                    <a:pt x="0" y="72"/>
                  </a:lnTo>
                  <a:lnTo>
                    <a:pt x="0" y="72"/>
                  </a:lnTo>
                  <a:lnTo>
                    <a:pt x="0" y="66"/>
                  </a:lnTo>
                  <a:lnTo>
                    <a:pt x="0" y="64"/>
                  </a:lnTo>
                  <a:lnTo>
                    <a:pt x="0" y="60"/>
                  </a:lnTo>
                  <a:lnTo>
                    <a:pt x="0" y="54"/>
                  </a:lnTo>
                  <a:lnTo>
                    <a:pt x="0" y="52"/>
                  </a:lnTo>
                  <a:lnTo>
                    <a:pt x="0" y="50"/>
                  </a:lnTo>
                  <a:lnTo>
                    <a:pt x="0" y="48"/>
                  </a:lnTo>
                  <a:lnTo>
                    <a:pt x="0" y="46"/>
                  </a:lnTo>
                  <a:lnTo>
                    <a:pt x="0" y="42"/>
                  </a:lnTo>
                  <a:lnTo>
                    <a:pt x="0" y="38"/>
                  </a:lnTo>
                  <a:lnTo>
                    <a:pt x="0" y="36"/>
                  </a:lnTo>
                  <a:lnTo>
                    <a:pt x="0" y="34"/>
                  </a:lnTo>
                  <a:lnTo>
                    <a:pt x="0" y="30"/>
                  </a:lnTo>
                  <a:lnTo>
                    <a:pt x="0" y="28"/>
                  </a:lnTo>
                  <a:lnTo>
                    <a:pt x="0" y="26"/>
                  </a:lnTo>
                  <a:lnTo>
                    <a:pt x="0" y="24"/>
                  </a:lnTo>
                  <a:lnTo>
                    <a:pt x="0" y="24"/>
                  </a:lnTo>
                  <a:lnTo>
                    <a:pt x="0" y="22"/>
                  </a:lnTo>
                  <a:lnTo>
                    <a:pt x="0" y="20"/>
                  </a:lnTo>
                  <a:lnTo>
                    <a:pt x="0" y="16"/>
                  </a:lnTo>
                  <a:lnTo>
                    <a:pt x="0" y="12"/>
                  </a:lnTo>
                  <a:lnTo>
                    <a:pt x="0" y="2"/>
                  </a:lnTo>
                  <a:lnTo>
                    <a:pt x="4" y="2"/>
                  </a:lnTo>
                  <a:lnTo>
                    <a:pt x="10" y="2"/>
                  </a:lnTo>
                  <a:lnTo>
                    <a:pt x="12" y="2"/>
                  </a:lnTo>
                  <a:lnTo>
                    <a:pt x="14" y="0"/>
                  </a:lnTo>
                  <a:lnTo>
                    <a:pt x="24" y="0"/>
                  </a:lnTo>
                  <a:lnTo>
                    <a:pt x="26" y="0"/>
                  </a:lnTo>
                  <a:lnTo>
                    <a:pt x="30" y="0"/>
                  </a:lnTo>
                  <a:lnTo>
                    <a:pt x="32" y="0"/>
                  </a:lnTo>
                  <a:lnTo>
                    <a:pt x="34" y="0"/>
                  </a:lnTo>
                  <a:lnTo>
                    <a:pt x="40" y="0"/>
                  </a:lnTo>
                  <a:lnTo>
                    <a:pt x="42" y="0"/>
                  </a:lnTo>
                  <a:lnTo>
                    <a:pt x="46" y="0"/>
                  </a:lnTo>
                  <a:lnTo>
                    <a:pt x="48" y="0"/>
                  </a:lnTo>
                  <a:lnTo>
                    <a:pt x="50" y="0"/>
                  </a:lnTo>
                  <a:lnTo>
                    <a:pt x="52" y="0"/>
                  </a:lnTo>
                  <a:lnTo>
                    <a:pt x="54" y="0"/>
                  </a:lnTo>
                  <a:lnTo>
                    <a:pt x="56" y="0"/>
                  </a:lnTo>
                  <a:lnTo>
                    <a:pt x="58" y="0"/>
                  </a:lnTo>
                  <a:lnTo>
                    <a:pt x="60" y="0"/>
                  </a:lnTo>
                  <a:lnTo>
                    <a:pt x="62" y="0"/>
                  </a:lnTo>
                  <a:lnTo>
                    <a:pt x="64" y="0"/>
                  </a:lnTo>
                  <a:lnTo>
                    <a:pt x="64" y="0"/>
                  </a:lnTo>
                  <a:lnTo>
                    <a:pt x="66" y="0"/>
                  </a:lnTo>
                  <a:lnTo>
                    <a:pt x="68" y="0"/>
                  </a:lnTo>
                  <a:lnTo>
                    <a:pt x="70" y="0"/>
                  </a:lnTo>
                  <a:lnTo>
                    <a:pt x="72" y="0"/>
                  </a:lnTo>
                  <a:lnTo>
                    <a:pt x="74" y="0"/>
                  </a:lnTo>
                  <a:lnTo>
                    <a:pt x="76" y="0"/>
                  </a:lnTo>
                  <a:lnTo>
                    <a:pt x="84" y="0"/>
                  </a:lnTo>
                  <a:lnTo>
                    <a:pt x="86" y="0"/>
                  </a:lnTo>
                  <a:lnTo>
                    <a:pt x="92" y="0"/>
                  </a:lnTo>
                  <a:lnTo>
                    <a:pt x="98" y="0"/>
                  </a:lnTo>
                  <a:lnTo>
                    <a:pt x="102" y="0"/>
                  </a:lnTo>
                  <a:lnTo>
                    <a:pt x="104" y="0"/>
                  </a:lnTo>
                  <a:lnTo>
                    <a:pt x="106" y="0"/>
                  </a:lnTo>
                  <a:lnTo>
                    <a:pt x="108" y="0"/>
                  </a:lnTo>
                  <a:lnTo>
                    <a:pt x="110" y="0"/>
                  </a:lnTo>
                  <a:lnTo>
                    <a:pt x="114" y="0"/>
                  </a:lnTo>
                  <a:lnTo>
                    <a:pt x="116" y="0"/>
                  </a:lnTo>
                  <a:lnTo>
                    <a:pt x="118" y="0"/>
                  </a:lnTo>
                  <a:lnTo>
                    <a:pt x="12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7" name="Freeform 43"/>
            <p:cNvSpPr>
              <a:spLocks/>
            </p:cNvSpPr>
            <p:nvPr/>
          </p:nvSpPr>
          <p:spPr bwMode="auto">
            <a:xfrm>
              <a:off x="7185025" y="1674813"/>
              <a:ext cx="273050" cy="254000"/>
            </a:xfrm>
            <a:custGeom>
              <a:avLst/>
              <a:gdLst>
                <a:gd name="T0" fmla="*/ 10 w 172"/>
                <a:gd name="T1" fmla="*/ 0 h 160"/>
                <a:gd name="T2" fmla="*/ 22 w 172"/>
                <a:gd name="T3" fmla="*/ 0 h 160"/>
                <a:gd name="T4" fmla="*/ 32 w 172"/>
                <a:gd name="T5" fmla="*/ 0 h 160"/>
                <a:gd name="T6" fmla="*/ 42 w 172"/>
                <a:gd name="T7" fmla="*/ 0 h 160"/>
                <a:gd name="T8" fmla="*/ 56 w 172"/>
                <a:gd name="T9" fmla="*/ 2 h 160"/>
                <a:gd name="T10" fmla="*/ 70 w 172"/>
                <a:gd name="T11" fmla="*/ 2 h 160"/>
                <a:gd name="T12" fmla="*/ 84 w 172"/>
                <a:gd name="T13" fmla="*/ 2 h 160"/>
                <a:gd name="T14" fmla="*/ 94 w 172"/>
                <a:gd name="T15" fmla="*/ 2 h 160"/>
                <a:gd name="T16" fmla="*/ 102 w 172"/>
                <a:gd name="T17" fmla="*/ 2 h 160"/>
                <a:gd name="T18" fmla="*/ 116 w 172"/>
                <a:gd name="T19" fmla="*/ 2 h 160"/>
                <a:gd name="T20" fmla="*/ 130 w 172"/>
                <a:gd name="T21" fmla="*/ 2 h 160"/>
                <a:gd name="T22" fmla="*/ 140 w 172"/>
                <a:gd name="T23" fmla="*/ 2 h 160"/>
                <a:gd name="T24" fmla="*/ 144 w 172"/>
                <a:gd name="T25" fmla="*/ 8 h 160"/>
                <a:gd name="T26" fmla="*/ 144 w 172"/>
                <a:gd name="T27" fmla="*/ 20 h 160"/>
                <a:gd name="T28" fmla="*/ 152 w 172"/>
                <a:gd name="T29" fmla="*/ 24 h 160"/>
                <a:gd name="T30" fmla="*/ 160 w 172"/>
                <a:gd name="T31" fmla="*/ 22 h 160"/>
                <a:gd name="T32" fmla="*/ 172 w 172"/>
                <a:gd name="T33" fmla="*/ 20 h 160"/>
                <a:gd name="T34" fmla="*/ 172 w 172"/>
                <a:gd name="T35" fmla="*/ 36 h 160"/>
                <a:gd name="T36" fmla="*/ 172 w 172"/>
                <a:gd name="T37" fmla="*/ 46 h 160"/>
                <a:gd name="T38" fmla="*/ 172 w 172"/>
                <a:gd name="T39" fmla="*/ 62 h 160"/>
                <a:gd name="T40" fmla="*/ 172 w 172"/>
                <a:gd name="T41" fmla="*/ 72 h 160"/>
                <a:gd name="T42" fmla="*/ 172 w 172"/>
                <a:gd name="T43" fmla="*/ 84 h 160"/>
                <a:gd name="T44" fmla="*/ 172 w 172"/>
                <a:gd name="T45" fmla="*/ 94 h 160"/>
                <a:gd name="T46" fmla="*/ 172 w 172"/>
                <a:gd name="T47" fmla="*/ 104 h 160"/>
                <a:gd name="T48" fmla="*/ 172 w 172"/>
                <a:gd name="T49" fmla="*/ 120 h 160"/>
                <a:gd name="T50" fmla="*/ 172 w 172"/>
                <a:gd name="T51" fmla="*/ 132 h 160"/>
                <a:gd name="T52" fmla="*/ 172 w 172"/>
                <a:gd name="T53" fmla="*/ 142 h 160"/>
                <a:gd name="T54" fmla="*/ 172 w 172"/>
                <a:gd name="T55" fmla="*/ 154 h 160"/>
                <a:gd name="T56" fmla="*/ 168 w 172"/>
                <a:gd name="T57" fmla="*/ 160 h 160"/>
                <a:gd name="T58" fmla="*/ 158 w 172"/>
                <a:gd name="T59" fmla="*/ 160 h 160"/>
                <a:gd name="T60" fmla="*/ 148 w 172"/>
                <a:gd name="T61" fmla="*/ 160 h 160"/>
                <a:gd name="T62" fmla="*/ 140 w 172"/>
                <a:gd name="T63" fmla="*/ 160 h 160"/>
                <a:gd name="T64" fmla="*/ 130 w 172"/>
                <a:gd name="T65" fmla="*/ 160 h 160"/>
                <a:gd name="T66" fmla="*/ 118 w 172"/>
                <a:gd name="T67" fmla="*/ 160 h 160"/>
                <a:gd name="T68" fmla="*/ 106 w 172"/>
                <a:gd name="T69" fmla="*/ 160 h 160"/>
                <a:gd name="T70" fmla="*/ 96 w 172"/>
                <a:gd name="T71" fmla="*/ 160 h 160"/>
                <a:gd name="T72" fmla="*/ 86 w 172"/>
                <a:gd name="T73" fmla="*/ 160 h 160"/>
                <a:gd name="T74" fmla="*/ 76 w 172"/>
                <a:gd name="T75" fmla="*/ 160 h 160"/>
                <a:gd name="T76" fmla="*/ 66 w 172"/>
                <a:gd name="T77" fmla="*/ 160 h 160"/>
                <a:gd name="T78" fmla="*/ 58 w 172"/>
                <a:gd name="T79" fmla="*/ 158 h 160"/>
                <a:gd name="T80" fmla="*/ 48 w 172"/>
                <a:gd name="T81" fmla="*/ 158 h 160"/>
                <a:gd name="T82" fmla="*/ 40 w 172"/>
                <a:gd name="T83" fmla="*/ 158 h 160"/>
                <a:gd name="T84" fmla="*/ 30 w 172"/>
                <a:gd name="T85" fmla="*/ 158 h 160"/>
                <a:gd name="T86" fmla="*/ 20 w 172"/>
                <a:gd name="T87" fmla="*/ 158 h 160"/>
                <a:gd name="T88" fmla="*/ 10 w 172"/>
                <a:gd name="T89" fmla="*/ 158 h 160"/>
                <a:gd name="T90" fmla="*/ 0 w 172"/>
                <a:gd name="T91" fmla="*/ 158 h 160"/>
                <a:gd name="T92" fmla="*/ 0 w 172"/>
                <a:gd name="T93" fmla="*/ 150 h 160"/>
                <a:gd name="T94" fmla="*/ 0 w 172"/>
                <a:gd name="T95" fmla="*/ 140 h 160"/>
                <a:gd name="T96" fmla="*/ 0 w 172"/>
                <a:gd name="T97" fmla="*/ 132 h 160"/>
                <a:gd name="T98" fmla="*/ 0 w 172"/>
                <a:gd name="T99" fmla="*/ 122 h 160"/>
                <a:gd name="T100" fmla="*/ 0 w 172"/>
                <a:gd name="T101" fmla="*/ 112 h 160"/>
                <a:gd name="T102" fmla="*/ 0 w 172"/>
                <a:gd name="T103" fmla="*/ 100 h 160"/>
                <a:gd name="T104" fmla="*/ 0 w 172"/>
                <a:gd name="T105" fmla="*/ 90 h 160"/>
                <a:gd name="T106" fmla="*/ 0 w 172"/>
                <a:gd name="T107" fmla="*/ 78 h 160"/>
                <a:gd name="T108" fmla="*/ 0 w 172"/>
                <a:gd name="T109" fmla="*/ 66 h 160"/>
                <a:gd name="T110" fmla="*/ 0 w 172"/>
                <a:gd name="T111" fmla="*/ 54 h 160"/>
                <a:gd name="T112" fmla="*/ 0 w 172"/>
                <a:gd name="T113" fmla="*/ 42 h 160"/>
                <a:gd name="T114" fmla="*/ 0 w 172"/>
                <a:gd name="T115" fmla="*/ 32 h 160"/>
                <a:gd name="T116" fmla="*/ 0 w 172"/>
                <a:gd name="T117" fmla="*/ 20 h 160"/>
                <a:gd name="T118" fmla="*/ 0 w 172"/>
                <a:gd name="T119" fmla="*/ 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2" h="160">
                  <a:moveTo>
                    <a:pt x="2" y="0"/>
                  </a:moveTo>
                  <a:lnTo>
                    <a:pt x="4" y="0"/>
                  </a:lnTo>
                  <a:lnTo>
                    <a:pt x="6" y="0"/>
                  </a:lnTo>
                  <a:lnTo>
                    <a:pt x="8" y="0"/>
                  </a:lnTo>
                  <a:lnTo>
                    <a:pt x="10" y="0"/>
                  </a:lnTo>
                  <a:lnTo>
                    <a:pt x="14" y="0"/>
                  </a:lnTo>
                  <a:lnTo>
                    <a:pt x="16" y="0"/>
                  </a:lnTo>
                  <a:lnTo>
                    <a:pt x="18" y="0"/>
                  </a:lnTo>
                  <a:lnTo>
                    <a:pt x="20" y="0"/>
                  </a:lnTo>
                  <a:lnTo>
                    <a:pt x="22" y="0"/>
                  </a:lnTo>
                  <a:lnTo>
                    <a:pt x="24" y="0"/>
                  </a:lnTo>
                  <a:lnTo>
                    <a:pt x="26" y="0"/>
                  </a:lnTo>
                  <a:lnTo>
                    <a:pt x="28" y="0"/>
                  </a:lnTo>
                  <a:lnTo>
                    <a:pt x="30" y="0"/>
                  </a:lnTo>
                  <a:lnTo>
                    <a:pt x="32" y="0"/>
                  </a:lnTo>
                  <a:lnTo>
                    <a:pt x="34" y="0"/>
                  </a:lnTo>
                  <a:lnTo>
                    <a:pt x="36" y="0"/>
                  </a:lnTo>
                  <a:lnTo>
                    <a:pt x="38" y="0"/>
                  </a:lnTo>
                  <a:lnTo>
                    <a:pt x="40" y="0"/>
                  </a:lnTo>
                  <a:lnTo>
                    <a:pt x="42" y="0"/>
                  </a:lnTo>
                  <a:lnTo>
                    <a:pt x="44" y="0"/>
                  </a:lnTo>
                  <a:lnTo>
                    <a:pt x="46" y="0"/>
                  </a:lnTo>
                  <a:lnTo>
                    <a:pt x="48" y="2"/>
                  </a:lnTo>
                  <a:lnTo>
                    <a:pt x="54" y="2"/>
                  </a:lnTo>
                  <a:lnTo>
                    <a:pt x="56" y="2"/>
                  </a:lnTo>
                  <a:lnTo>
                    <a:pt x="58" y="2"/>
                  </a:lnTo>
                  <a:lnTo>
                    <a:pt x="62" y="2"/>
                  </a:lnTo>
                  <a:lnTo>
                    <a:pt x="66" y="2"/>
                  </a:lnTo>
                  <a:lnTo>
                    <a:pt x="68" y="2"/>
                  </a:lnTo>
                  <a:lnTo>
                    <a:pt x="70" y="2"/>
                  </a:lnTo>
                  <a:lnTo>
                    <a:pt x="72" y="2"/>
                  </a:lnTo>
                  <a:lnTo>
                    <a:pt x="74" y="2"/>
                  </a:lnTo>
                  <a:lnTo>
                    <a:pt x="80" y="2"/>
                  </a:lnTo>
                  <a:lnTo>
                    <a:pt x="82" y="2"/>
                  </a:lnTo>
                  <a:lnTo>
                    <a:pt x="84" y="2"/>
                  </a:lnTo>
                  <a:lnTo>
                    <a:pt x="86" y="2"/>
                  </a:lnTo>
                  <a:lnTo>
                    <a:pt x="88" y="2"/>
                  </a:lnTo>
                  <a:lnTo>
                    <a:pt x="90" y="2"/>
                  </a:lnTo>
                  <a:lnTo>
                    <a:pt x="92" y="2"/>
                  </a:lnTo>
                  <a:lnTo>
                    <a:pt x="94" y="2"/>
                  </a:lnTo>
                  <a:lnTo>
                    <a:pt x="96" y="2"/>
                  </a:lnTo>
                  <a:lnTo>
                    <a:pt x="96" y="2"/>
                  </a:lnTo>
                  <a:lnTo>
                    <a:pt x="98" y="2"/>
                  </a:lnTo>
                  <a:lnTo>
                    <a:pt x="100" y="2"/>
                  </a:lnTo>
                  <a:lnTo>
                    <a:pt x="102" y="2"/>
                  </a:lnTo>
                  <a:lnTo>
                    <a:pt x="104" y="2"/>
                  </a:lnTo>
                  <a:lnTo>
                    <a:pt x="106" y="2"/>
                  </a:lnTo>
                  <a:lnTo>
                    <a:pt x="110" y="2"/>
                  </a:lnTo>
                  <a:lnTo>
                    <a:pt x="114" y="2"/>
                  </a:lnTo>
                  <a:lnTo>
                    <a:pt x="116" y="2"/>
                  </a:lnTo>
                  <a:lnTo>
                    <a:pt x="120" y="2"/>
                  </a:lnTo>
                  <a:lnTo>
                    <a:pt x="122" y="2"/>
                  </a:lnTo>
                  <a:lnTo>
                    <a:pt x="124" y="2"/>
                  </a:lnTo>
                  <a:lnTo>
                    <a:pt x="126" y="2"/>
                  </a:lnTo>
                  <a:lnTo>
                    <a:pt x="130" y="2"/>
                  </a:lnTo>
                  <a:lnTo>
                    <a:pt x="132" y="2"/>
                  </a:lnTo>
                  <a:lnTo>
                    <a:pt x="134" y="2"/>
                  </a:lnTo>
                  <a:lnTo>
                    <a:pt x="136" y="2"/>
                  </a:lnTo>
                  <a:lnTo>
                    <a:pt x="138" y="2"/>
                  </a:lnTo>
                  <a:lnTo>
                    <a:pt x="140" y="2"/>
                  </a:lnTo>
                  <a:lnTo>
                    <a:pt x="142" y="2"/>
                  </a:lnTo>
                  <a:lnTo>
                    <a:pt x="144" y="2"/>
                  </a:lnTo>
                  <a:lnTo>
                    <a:pt x="144" y="4"/>
                  </a:lnTo>
                  <a:lnTo>
                    <a:pt x="144" y="6"/>
                  </a:lnTo>
                  <a:lnTo>
                    <a:pt x="144" y="8"/>
                  </a:lnTo>
                  <a:lnTo>
                    <a:pt x="144" y="12"/>
                  </a:lnTo>
                  <a:lnTo>
                    <a:pt x="144" y="14"/>
                  </a:lnTo>
                  <a:lnTo>
                    <a:pt x="144" y="16"/>
                  </a:lnTo>
                  <a:lnTo>
                    <a:pt x="144" y="18"/>
                  </a:lnTo>
                  <a:lnTo>
                    <a:pt x="144" y="20"/>
                  </a:lnTo>
                  <a:lnTo>
                    <a:pt x="144" y="22"/>
                  </a:lnTo>
                  <a:lnTo>
                    <a:pt x="144" y="24"/>
                  </a:lnTo>
                  <a:lnTo>
                    <a:pt x="146" y="24"/>
                  </a:lnTo>
                  <a:lnTo>
                    <a:pt x="148" y="24"/>
                  </a:lnTo>
                  <a:lnTo>
                    <a:pt x="152" y="24"/>
                  </a:lnTo>
                  <a:lnTo>
                    <a:pt x="154" y="24"/>
                  </a:lnTo>
                  <a:lnTo>
                    <a:pt x="156" y="24"/>
                  </a:lnTo>
                  <a:lnTo>
                    <a:pt x="156" y="22"/>
                  </a:lnTo>
                  <a:lnTo>
                    <a:pt x="158" y="22"/>
                  </a:lnTo>
                  <a:lnTo>
                    <a:pt x="160" y="22"/>
                  </a:lnTo>
                  <a:lnTo>
                    <a:pt x="162" y="22"/>
                  </a:lnTo>
                  <a:lnTo>
                    <a:pt x="164" y="22"/>
                  </a:lnTo>
                  <a:lnTo>
                    <a:pt x="166" y="22"/>
                  </a:lnTo>
                  <a:lnTo>
                    <a:pt x="168" y="22"/>
                  </a:lnTo>
                  <a:lnTo>
                    <a:pt x="172" y="20"/>
                  </a:lnTo>
                  <a:lnTo>
                    <a:pt x="172" y="24"/>
                  </a:lnTo>
                  <a:lnTo>
                    <a:pt x="172" y="26"/>
                  </a:lnTo>
                  <a:lnTo>
                    <a:pt x="172" y="28"/>
                  </a:lnTo>
                  <a:lnTo>
                    <a:pt x="172" y="30"/>
                  </a:lnTo>
                  <a:lnTo>
                    <a:pt x="172" y="36"/>
                  </a:lnTo>
                  <a:lnTo>
                    <a:pt x="172" y="38"/>
                  </a:lnTo>
                  <a:lnTo>
                    <a:pt x="172" y="38"/>
                  </a:lnTo>
                  <a:lnTo>
                    <a:pt x="172" y="40"/>
                  </a:lnTo>
                  <a:lnTo>
                    <a:pt x="172" y="42"/>
                  </a:lnTo>
                  <a:lnTo>
                    <a:pt x="172" y="46"/>
                  </a:lnTo>
                  <a:lnTo>
                    <a:pt x="172" y="50"/>
                  </a:lnTo>
                  <a:lnTo>
                    <a:pt x="172" y="56"/>
                  </a:lnTo>
                  <a:lnTo>
                    <a:pt x="172" y="58"/>
                  </a:lnTo>
                  <a:lnTo>
                    <a:pt x="172" y="60"/>
                  </a:lnTo>
                  <a:lnTo>
                    <a:pt x="172" y="62"/>
                  </a:lnTo>
                  <a:lnTo>
                    <a:pt x="172" y="64"/>
                  </a:lnTo>
                  <a:lnTo>
                    <a:pt x="172" y="66"/>
                  </a:lnTo>
                  <a:lnTo>
                    <a:pt x="172" y="68"/>
                  </a:lnTo>
                  <a:lnTo>
                    <a:pt x="172" y="70"/>
                  </a:lnTo>
                  <a:lnTo>
                    <a:pt x="172" y="72"/>
                  </a:lnTo>
                  <a:lnTo>
                    <a:pt x="172" y="74"/>
                  </a:lnTo>
                  <a:lnTo>
                    <a:pt x="172" y="76"/>
                  </a:lnTo>
                  <a:lnTo>
                    <a:pt x="172" y="78"/>
                  </a:lnTo>
                  <a:lnTo>
                    <a:pt x="172" y="82"/>
                  </a:lnTo>
                  <a:lnTo>
                    <a:pt x="172" y="84"/>
                  </a:lnTo>
                  <a:lnTo>
                    <a:pt x="172" y="86"/>
                  </a:lnTo>
                  <a:lnTo>
                    <a:pt x="172" y="88"/>
                  </a:lnTo>
                  <a:lnTo>
                    <a:pt x="172" y="90"/>
                  </a:lnTo>
                  <a:lnTo>
                    <a:pt x="172" y="92"/>
                  </a:lnTo>
                  <a:lnTo>
                    <a:pt x="172" y="94"/>
                  </a:lnTo>
                  <a:lnTo>
                    <a:pt x="172" y="96"/>
                  </a:lnTo>
                  <a:lnTo>
                    <a:pt x="172" y="98"/>
                  </a:lnTo>
                  <a:lnTo>
                    <a:pt x="172" y="100"/>
                  </a:lnTo>
                  <a:lnTo>
                    <a:pt x="172" y="102"/>
                  </a:lnTo>
                  <a:lnTo>
                    <a:pt x="172" y="104"/>
                  </a:lnTo>
                  <a:lnTo>
                    <a:pt x="172" y="108"/>
                  </a:lnTo>
                  <a:lnTo>
                    <a:pt x="172" y="112"/>
                  </a:lnTo>
                  <a:lnTo>
                    <a:pt x="172" y="114"/>
                  </a:lnTo>
                  <a:lnTo>
                    <a:pt x="172" y="116"/>
                  </a:lnTo>
                  <a:lnTo>
                    <a:pt x="172" y="120"/>
                  </a:lnTo>
                  <a:lnTo>
                    <a:pt x="172" y="124"/>
                  </a:lnTo>
                  <a:lnTo>
                    <a:pt x="172" y="126"/>
                  </a:lnTo>
                  <a:lnTo>
                    <a:pt x="172" y="128"/>
                  </a:lnTo>
                  <a:lnTo>
                    <a:pt x="172" y="130"/>
                  </a:lnTo>
                  <a:lnTo>
                    <a:pt x="172" y="132"/>
                  </a:lnTo>
                  <a:lnTo>
                    <a:pt x="172" y="134"/>
                  </a:lnTo>
                  <a:lnTo>
                    <a:pt x="172" y="134"/>
                  </a:lnTo>
                  <a:lnTo>
                    <a:pt x="172" y="138"/>
                  </a:lnTo>
                  <a:lnTo>
                    <a:pt x="172" y="140"/>
                  </a:lnTo>
                  <a:lnTo>
                    <a:pt x="172" y="142"/>
                  </a:lnTo>
                  <a:lnTo>
                    <a:pt x="172" y="144"/>
                  </a:lnTo>
                  <a:lnTo>
                    <a:pt x="172" y="146"/>
                  </a:lnTo>
                  <a:lnTo>
                    <a:pt x="172" y="148"/>
                  </a:lnTo>
                  <a:lnTo>
                    <a:pt x="172" y="152"/>
                  </a:lnTo>
                  <a:lnTo>
                    <a:pt x="172" y="154"/>
                  </a:lnTo>
                  <a:lnTo>
                    <a:pt x="172" y="156"/>
                  </a:lnTo>
                  <a:lnTo>
                    <a:pt x="172" y="158"/>
                  </a:lnTo>
                  <a:lnTo>
                    <a:pt x="172" y="160"/>
                  </a:lnTo>
                  <a:lnTo>
                    <a:pt x="170" y="160"/>
                  </a:lnTo>
                  <a:lnTo>
                    <a:pt x="168" y="160"/>
                  </a:lnTo>
                  <a:lnTo>
                    <a:pt x="166" y="160"/>
                  </a:lnTo>
                  <a:lnTo>
                    <a:pt x="164" y="160"/>
                  </a:lnTo>
                  <a:lnTo>
                    <a:pt x="162" y="160"/>
                  </a:lnTo>
                  <a:lnTo>
                    <a:pt x="160" y="160"/>
                  </a:lnTo>
                  <a:lnTo>
                    <a:pt x="158" y="160"/>
                  </a:lnTo>
                  <a:lnTo>
                    <a:pt x="156" y="160"/>
                  </a:lnTo>
                  <a:lnTo>
                    <a:pt x="154" y="160"/>
                  </a:lnTo>
                  <a:lnTo>
                    <a:pt x="152" y="160"/>
                  </a:lnTo>
                  <a:lnTo>
                    <a:pt x="150" y="160"/>
                  </a:lnTo>
                  <a:lnTo>
                    <a:pt x="148" y="160"/>
                  </a:lnTo>
                  <a:lnTo>
                    <a:pt x="146" y="160"/>
                  </a:lnTo>
                  <a:lnTo>
                    <a:pt x="144" y="160"/>
                  </a:lnTo>
                  <a:lnTo>
                    <a:pt x="144" y="160"/>
                  </a:lnTo>
                  <a:lnTo>
                    <a:pt x="142" y="160"/>
                  </a:lnTo>
                  <a:lnTo>
                    <a:pt x="140" y="160"/>
                  </a:lnTo>
                  <a:lnTo>
                    <a:pt x="138" y="160"/>
                  </a:lnTo>
                  <a:lnTo>
                    <a:pt x="136" y="160"/>
                  </a:lnTo>
                  <a:lnTo>
                    <a:pt x="134" y="160"/>
                  </a:lnTo>
                  <a:lnTo>
                    <a:pt x="132" y="160"/>
                  </a:lnTo>
                  <a:lnTo>
                    <a:pt x="130" y="160"/>
                  </a:lnTo>
                  <a:lnTo>
                    <a:pt x="128" y="160"/>
                  </a:lnTo>
                  <a:lnTo>
                    <a:pt x="126" y="160"/>
                  </a:lnTo>
                  <a:lnTo>
                    <a:pt x="124" y="160"/>
                  </a:lnTo>
                  <a:lnTo>
                    <a:pt x="122" y="160"/>
                  </a:lnTo>
                  <a:lnTo>
                    <a:pt x="118" y="160"/>
                  </a:lnTo>
                  <a:lnTo>
                    <a:pt x="114" y="160"/>
                  </a:lnTo>
                  <a:lnTo>
                    <a:pt x="112" y="160"/>
                  </a:lnTo>
                  <a:lnTo>
                    <a:pt x="110" y="160"/>
                  </a:lnTo>
                  <a:lnTo>
                    <a:pt x="108" y="160"/>
                  </a:lnTo>
                  <a:lnTo>
                    <a:pt x="106" y="160"/>
                  </a:lnTo>
                  <a:lnTo>
                    <a:pt x="104" y="160"/>
                  </a:lnTo>
                  <a:lnTo>
                    <a:pt x="102" y="160"/>
                  </a:lnTo>
                  <a:lnTo>
                    <a:pt x="100" y="160"/>
                  </a:lnTo>
                  <a:lnTo>
                    <a:pt x="98" y="160"/>
                  </a:lnTo>
                  <a:lnTo>
                    <a:pt x="96" y="160"/>
                  </a:lnTo>
                  <a:lnTo>
                    <a:pt x="96" y="160"/>
                  </a:lnTo>
                  <a:lnTo>
                    <a:pt x="92" y="160"/>
                  </a:lnTo>
                  <a:lnTo>
                    <a:pt x="90" y="160"/>
                  </a:lnTo>
                  <a:lnTo>
                    <a:pt x="88" y="160"/>
                  </a:lnTo>
                  <a:lnTo>
                    <a:pt x="86" y="160"/>
                  </a:lnTo>
                  <a:lnTo>
                    <a:pt x="84" y="160"/>
                  </a:lnTo>
                  <a:lnTo>
                    <a:pt x="82" y="160"/>
                  </a:lnTo>
                  <a:lnTo>
                    <a:pt x="80" y="160"/>
                  </a:lnTo>
                  <a:lnTo>
                    <a:pt x="78" y="160"/>
                  </a:lnTo>
                  <a:lnTo>
                    <a:pt x="76" y="160"/>
                  </a:lnTo>
                  <a:lnTo>
                    <a:pt x="74" y="160"/>
                  </a:lnTo>
                  <a:lnTo>
                    <a:pt x="72" y="160"/>
                  </a:lnTo>
                  <a:lnTo>
                    <a:pt x="70" y="160"/>
                  </a:lnTo>
                  <a:lnTo>
                    <a:pt x="68" y="160"/>
                  </a:lnTo>
                  <a:lnTo>
                    <a:pt x="66" y="160"/>
                  </a:lnTo>
                  <a:lnTo>
                    <a:pt x="64" y="160"/>
                  </a:lnTo>
                  <a:lnTo>
                    <a:pt x="62" y="160"/>
                  </a:lnTo>
                  <a:lnTo>
                    <a:pt x="60" y="160"/>
                  </a:lnTo>
                  <a:lnTo>
                    <a:pt x="60" y="158"/>
                  </a:lnTo>
                  <a:lnTo>
                    <a:pt x="58" y="158"/>
                  </a:lnTo>
                  <a:lnTo>
                    <a:pt x="56" y="158"/>
                  </a:lnTo>
                  <a:lnTo>
                    <a:pt x="54" y="158"/>
                  </a:lnTo>
                  <a:lnTo>
                    <a:pt x="52" y="158"/>
                  </a:lnTo>
                  <a:lnTo>
                    <a:pt x="50" y="158"/>
                  </a:lnTo>
                  <a:lnTo>
                    <a:pt x="48" y="158"/>
                  </a:lnTo>
                  <a:lnTo>
                    <a:pt x="48" y="158"/>
                  </a:lnTo>
                  <a:lnTo>
                    <a:pt x="46" y="158"/>
                  </a:lnTo>
                  <a:lnTo>
                    <a:pt x="44" y="158"/>
                  </a:lnTo>
                  <a:lnTo>
                    <a:pt x="42" y="158"/>
                  </a:lnTo>
                  <a:lnTo>
                    <a:pt x="40" y="158"/>
                  </a:lnTo>
                  <a:lnTo>
                    <a:pt x="38" y="158"/>
                  </a:lnTo>
                  <a:lnTo>
                    <a:pt x="36" y="158"/>
                  </a:lnTo>
                  <a:lnTo>
                    <a:pt x="34" y="158"/>
                  </a:lnTo>
                  <a:lnTo>
                    <a:pt x="32" y="158"/>
                  </a:lnTo>
                  <a:lnTo>
                    <a:pt x="30" y="158"/>
                  </a:lnTo>
                  <a:lnTo>
                    <a:pt x="28" y="158"/>
                  </a:lnTo>
                  <a:lnTo>
                    <a:pt x="26" y="158"/>
                  </a:lnTo>
                  <a:lnTo>
                    <a:pt x="24" y="158"/>
                  </a:lnTo>
                  <a:lnTo>
                    <a:pt x="22" y="158"/>
                  </a:lnTo>
                  <a:lnTo>
                    <a:pt x="20" y="158"/>
                  </a:lnTo>
                  <a:lnTo>
                    <a:pt x="18" y="158"/>
                  </a:lnTo>
                  <a:lnTo>
                    <a:pt x="16" y="158"/>
                  </a:lnTo>
                  <a:lnTo>
                    <a:pt x="14" y="158"/>
                  </a:lnTo>
                  <a:lnTo>
                    <a:pt x="12" y="158"/>
                  </a:lnTo>
                  <a:lnTo>
                    <a:pt x="10" y="158"/>
                  </a:lnTo>
                  <a:lnTo>
                    <a:pt x="8" y="158"/>
                  </a:lnTo>
                  <a:lnTo>
                    <a:pt x="6" y="158"/>
                  </a:lnTo>
                  <a:lnTo>
                    <a:pt x="4" y="158"/>
                  </a:lnTo>
                  <a:lnTo>
                    <a:pt x="2" y="158"/>
                  </a:lnTo>
                  <a:lnTo>
                    <a:pt x="0" y="158"/>
                  </a:lnTo>
                  <a:lnTo>
                    <a:pt x="0" y="158"/>
                  </a:lnTo>
                  <a:lnTo>
                    <a:pt x="0" y="156"/>
                  </a:lnTo>
                  <a:lnTo>
                    <a:pt x="0" y="154"/>
                  </a:lnTo>
                  <a:lnTo>
                    <a:pt x="0" y="152"/>
                  </a:lnTo>
                  <a:lnTo>
                    <a:pt x="0" y="150"/>
                  </a:lnTo>
                  <a:lnTo>
                    <a:pt x="0" y="148"/>
                  </a:lnTo>
                  <a:lnTo>
                    <a:pt x="0" y="146"/>
                  </a:lnTo>
                  <a:lnTo>
                    <a:pt x="0" y="144"/>
                  </a:lnTo>
                  <a:lnTo>
                    <a:pt x="0" y="142"/>
                  </a:lnTo>
                  <a:lnTo>
                    <a:pt x="0" y="140"/>
                  </a:lnTo>
                  <a:lnTo>
                    <a:pt x="0" y="138"/>
                  </a:lnTo>
                  <a:lnTo>
                    <a:pt x="0" y="136"/>
                  </a:lnTo>
                  <a:lnTo>
                    <a:pt x="0" y="134"/>
                  </a:lnTo>
                  <a:lnTo>
                    <a:pt x="0" y="134"/>
                  </a:lnTo>
                  <a:lnTo>
                    <a:pt x="0" y="132"/>
                  </a:lnTo>
                  <a:lnTo>
                    <a:pt x="0" y="130"/>
                  </a:lnTo>
                  <a:lnTo>
                    <a:pt x="0" y="128"/>
                  </a:lnTo>
                  <a:lnTo>
                    <a:pt x="0" y="126"/>
                  </a:lnTo>
                  <a:lnTo>
                    <a:pt x="0" y="124"/>
                  </a:lnTo>
                  <a:lnTo>
                    <a:pt x="0" y="122"/>
                  </a:lnTo>
                  <a:lnTo>
                    <a:pt x="0" y="120"/>
                  </a:lnTo>
                  <a:lnTo>
                    <a:pt x="0" y="118"/>
                  </a:lnTo>
                  <a:lnTo>
                    <a:pt x="0" y="116"/>
                  </a:lnTo>
                  <a:lnTo>
                    <a:pt x="0" y="114"/>
                  </a:lnTo>
                  <a:lnTo>
                    <a:pt x="0" y="112"/>
                  </a:lnTo>
                  <a:lnTo>
                    <a:pt x="0" y="110"/>
                  </a:lnTo>
                  <a:lnTo>
                    <a:pt x="0" y="108"/>
                  </a:lnTo>
                  <a:lnTo>
                    <a:pt x="0" y="106"/>
                  </a:lnTo>
                  <a:lnTo>
                    <a:pt x="0" y="104"/>
                  </a:lnTo>
                  <a:lnTo>
                    <a:pt x="0" y="100"/>
                  </a:lnTo>
                  <a:lnTo>
                    <a:pt x="0" y="98"/>
                  </a:lnTo>
                  <a:lnTo>
                    <a:pt x="0" y="96"/>
                  </a:lnTo>
                  <a:lnTo>
                    <a:pt x="0" y="94"/>
                  </a:lnTo>
                  <a:lnTo>
                    <a:pt x="0" y="92"/>
                  </a:lnTo>
                  <a:lnTo>
                    <a:pt x="0" y="90"/>
                  </a:lnTo>
                  <a:lnTo>
                    <a:pt x="0" y="86"/>
                  </a:lnTo>
                  <a:lnTo>
                    <a:pt x="0" y="86"/>
                  </a:lnTo>
                  <a:lnTo>
                    <a:pt x="0" y="82"/>
                  </a:lnTo>
                  <a:lnTo>
                    <a:pt x="0" y="80"/>
                  </a:lnTo>
                  <a:lnTo>
                    <a:pt x="0" y="78"/>
                  </a:lnTo>
                  <a:lnTo>
                    <a:pt x="0" y="76"/>
                  </a:lnTo>
                  <a:lnTo>
                    <a:pt x="0" y="74"/>
                  </a:lnTo>
                  <a:lnTo>
                    <a:pt x="0" y="72"/>
                  </a:lnTo>
                  <a:lnTo>
                    <a:pt x="0" y="70"/>
                  </a:lnTo>
                  <a:lnTo>
                    <a:pt x="0" y="66"/>
                  </a:lnTo>
                  <a:lnTo>
                    <a:pt x="0" y="62"/>
                  </a:lnTo>
                  <a:lnTo>
                    <a:pt x="0" y="60"/>
                  </a:lnTo>
                  <a:lnTo>
                    <a:pt x="0" y="58"/>
                  </a:lnTo>
                  <a:lnTo>
                    <a:pt x="0" y="56"/>
                  </a:lnTo>
                  <a:lnTo>
                    <a:pt x="0" y="54"/>
                  </a:lnTo>
                  <a:lnTo>
                    <a:pt x="0" y="50"/>
                  </a:lnTo>
                  <a:lnTo>
                    <a:pt x="0" y="48"/>
                  </a:lnTo>
                  <a:lnTo>
                    <a:pt x="0" y="46"/>
                  </a:lnTo>
                  <a:lnTo>
                    <a:pt x="0" y="44"/>
                  </a:lnTo>
                  <a:lnTo>
                    <a:pt x="0" y="42"/>
                  </a:lnTo>
                  <a:lnTo>
                    <a:pt x="0" y="40"/>
                  </a:lnTo>
                  <a:lnTo>
                    <a:pt x="0" y="38"/>
                  </a:lnTo>
                  <a:lnTo>
                    <a:pt x="0" y="38"/>
                  </a:lnTo>
                  <a:lnTo>
                    <a:pt x="0" y="36"/>
                  </a:lnTo>
                  <a:lnTo>
                    <a:pt x="0" y="32"/>
                  </a:lnTo>
                  <a:lnTo>
                    <a:pt x="0" y="30"/>
                  </a:lnTo>
                  <a:lnTo>
                    <a:pt x="0" y="26"/>
                  </a:lnTo>
                  <a:lnTo>
                    <a:pt x="0" y="24"/>
                  </a:lnTo>
                  <a:lnTo>
                    <a:pt x="0" y="22"/>
                  </a:lnTo>
                  <a:lnTo>
                    <a:pt x="0" y="20"/>
                  </a:lnTo>
                  <a:lnTo>
                    <a:pt x="0" y="14"/>
                  </a:lnTo>
                  <a:lnTo>
                    <a:pt x="0" y="12"/>
                  </a:lnTo>
                  <a:lnTo>
                    <a:pt x="0" y="10"/>
                  </a:lnTo>
                  <a:lnTo>
                    <a:pt x="0" y="8"/>
                  </a:lnTo>
                  <a:lnTo>
                    <a:pt x="0" y="6"/>
                  </a:lnTo>
                  <a:lnTo>
                    <a:pt x="0" y="4"/>
                  </a:lnTo>
                  <a:lnTo>
                    <a:pt x="0" y="2"/>
                  </a:lnTo>
                  <a:lnTo>
                    <a:pt x="0" y="0"/>
                  </a:lnTo>
                  <a:lnTo>
                    <a:pt x="2"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8" name="Freeform 49"/>
            <p:cNvSpPr>
              <a:spLocks/>
            </p:cNvSpPr>
            <p:nvPr/>
          </p:nvSpPr>
          <p:spPr bwMode="auto">
            <a:xfrm>
              <a:off x="6861175" y="1343025"/>
              <a:ext cx="273050" cy="325438"/>
            </a:xfrm>
            <a:custGeom>
              <a:avLst/>
              <a:gdLst>
                <a:gd name="T0" fmla="*/ 170 w 172"/>
                <a:gd name="T1" fmla="*/ 8 h 205"/>
                <a:gd name="T2" fmla="*/ 170 w 172"/>
                <a:gd name="T3" fmla="*/ 26 h 205"/>
                <a:gd name="T4" fmla="*/ 170 w 172"/>
                <a:gd name="T5" fmla="*/ 50 h 205"/>
                <a:gd name="T6" fmla="*/ 170 w 172"/>
                <a:gd name="T7" fmla="*/ 76 h 205"/>
                <a:gd name="T8" fmla="*/ 170 w 172"/>
                <a:gd name="T9" fmla="*/ 96 h 205"/>
                <a:gd name="T10" fmla="*/ 170 w 172"/>
                <a:gd name="T11" fmla="*/ 116 h 205"/>
                <a:gd name="T12" fmla="*/ 172 w 172"/>
                <a:gd name="T13" fmla="*/ 135 h 205"/>
                <a:gd name="T14" fmla="*/ 172 w 172"/>
                <a:gd name="T15" fmla="*/ 155 h 205"/>
                <a:gd name="T16" fmla="*/ 172 w 172"/>
                <a:gd name="T17" fmla="*/ 173 h 205"/>
                <a:gd name="T18" fmla="*/ 170 w 172"/>
                <a:gd name="T19" fmla="*/ 185 h 205"/>
                <a:gd name="T20" fmla="*/ 170 w 172"/>
                <a:gd name="T21" fmla="*/ 199 h 205"/>
                <a:gd name="T22" fmla="*/ 158 w 172"/>
                <a:gd name="T23" fmla="*/ 203 h 205"/>
                <a:gd name="T24" fmla="*/ 144 w 172"/>
                <a:gd name="T25" fmla="*/ 203 h 205"/>
                <a:gd name="T26" fmla="*/ 120 w 172"/>
                <a:gd name="T27" fmla="*/ 203 h 205"/>
                <a:gd name="T28" fmla="*/ 106 w 172"/>
                <a:gd name="T29" fmla="*/ 201 h 205"/>
                <a:gd name="T30" fmla="*/ 86 w 172"/>
                <a:gd name="T31" fmla="*/ 201 h 205"/>
                <a:gd name="T32" fmla="*/ 70 w 172"/>
                <a:gd name="T33" fmla="*/ 201 h 205"/>
                <a:gd name="T34" fmla="*/ 54 w 172"/>
                <a:gd name="T35" fmla="*/ 199 h 205"/>
                <a:gd name="T36" fmla="*/ 38 w 172"/>
                <a:gd name="T37" fmla="*/ 199 h 205"/>
                <a:gd name="T38" fmla="*/ 18 w 172"/>
                <a:gd name="T39" fmla="*/ 199 h 205"/>
                <a:gd name="T40" fmla="*/ 0 w 172"/>
                <a:gd name="T41" fmla="*/ 199 h 205"/>
                <a:gd name="T42" fmla="*/ 0 w 172"/>
                <a:gd name="T43" fmla="*/ 179 h 205"/>
                <a:gd name="T44" fmla="*/ 0 w 172"/>
                <a:gd name="T45" fmla="*/ 159 h 205"/>
                <a:gd name="T46" fmla="*/ 0 w 172"/>
                <a:gd name="T47" fmla="*/ 141 h 205"/>
                <a:gd name="T48" fmla="*/ 0 w 172"/>
                <a:gd name="T49" fmla="*/ 116 h 205"/>
                <a:gd name="T50" fmla="*/ 0 w 172"/>
                <a:gd name="T51" fmla="*/ 94 h 205"/>
                <a:gd name="T52" fmla="*/ 2 w 172"/>
                <a:gd name="T53" fmla="*/ 76 h 205"/>
                <a:gd name="T54" fmla="*/ 2 w 172"/>
                <a:gd name="T55" fmla="*/ 54 h 205"/>
                <a:gd name="T56" fmla="*/ 2 w 172"/>
                <a:gd name="T57" fmla="*/ 36 h 205"/>
                <a:gd name="T58" fmla="*/ 2 w 172"/>
                <a:gd name="T59" fmla="*/ 16 h 205"/>
                <a:gd name="T60" fmla="*/ 10 w 172"/>
                <a:gd name="T61" fmla="*/ 32 h 205"/>
                <a:gd name="T62" fmla="*/ 8 w 172"/>
                <a:gd name="T63" fmla="*/ 44 h 205"/>
                <a:gd name="T64" fmla="*/ 22 w 172"/>
                <a:gd name="T65" fmla="*/ 52 h 205"/>
                <a:gd name="T66" fmla="*/ 42 w 172"/>
                <a:gd name="T67" fmla="*/ 46 h 205"/>
                <a:gd name="T68" fmla="*/ 48 w 172"/>
                <a:gd name="T69" fmla="*/ 28 h 205"/>
                <a:gd name="T70" fmla="*/ 48 w 172"/>
                <a:gd name="T71" fmla="*/ 38 h 205"/>
                <a:gd name="T72" fmla="*/ 56 w 172"/>
                <a:gd name="T73" fmla="*/ 26 h 205"/>
                <a:gd name="T74" fmla="*/ 66 w 172"/>
                <a:gd name="T75" fmla="*/ 34 h 205"/>
                <a:gd name="T76" fmla="*/ 76 w 172"/>
                <a:gd name="T77" fmla="*/ 24 h 205"/>
                <a:gd name="T78" fmla="*/ 84 w 172"/>
                <a:gd name="T79" fmla="*/ 14 h 205"/>
                <a:gd name="T80" fmla="*/ 98 w 172"/>
                <a:gd name="T81" fmla="*/ 24 h 205"/>
                <a:gd name="T82" fmla="*/ 102 w 172"/>
                <a:gd name="T83" fmla="*/ 40 h 205"/>
                <a:gd name="T84" fmla="*/ 90 w 172"/>
                <a:gd name="T85" fmla="*/ 54 h 205"/>
                <a:gd name="T86" fmla="*/ 94 w 172"/>
                <a:gd name="T87" fmla="*/ 72 h 205"/>
                <a:gd name="T88" fmla="*/ 100 w 172"/>
                <a:gd name="T89" fmla="*/ 84 h 205"/>
                <a:gd name="T90" fmla="*/ 116 w 172"/>
                <a:gd name="T91" fmla="*/ 90 h 205"/>
                <a:gd name="T92" fmla="*/ 126 w 172"/>
                <a:gd name="T93" fmla="*/ 82 h 205"/>
                <a:gd name="T94" fmla="*/ 124 w 172"/>
                <a:gd name="T95" fmla="*/ 64 h 205"/>
                <a:gd name="T96" fmla="*/ 136 w 172"/>
                <a:gd name="T97" fmla="*/ 54 h 205"/>
                <a:gd name="T98" fmla="*/ 134 w 172"/>
                <a:gd name="T99" fmla="*/ 44 h 205"/>
                <a:gd name="T100" fmla="*/ 124 w 172"/>
                <a:gd name="T101" fmla="*/ 40 h 205"/>
                <a:gd name="T102" fmla="*/ 140 w 172"/>
                <a:gd name="T103" fmla="*/ 44 h 205"/>
                <a:gd name="T104" fmla="*/ 154 w 172"/>
                <a:gd name="T105" fmla="*/ 34 h 205"/>
                <a:gd name="T106" fmla="*/ 156 w 172"/>
                <a:gd name="T107" fmla="*/ 16 h 205"/>
                <a:gd name="T108" fmla="*/ 158 w 172"/>
                <a:gd name="T109"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205">
                  <a:moveTo>
                    <a:pt x="160" y="8"/>
                  </a:moveTo>
                  <a:lnTo>
                    <a:pt x="162" y="8"/>
                  </a:lnTo>
                  <a:lnTo>
                    <a:pt x="164" y="6"/>
                  </a:lnTo>
                  <a:lnTo>
                    <a:pt x="166" y="6"/>
                  </a:lnTo>
                  <a:lnTo>
                    <a:pt x="170" y="2"/>
                  </a:lnTo>
                  <a:lnTo>
                    <a:pt x="170" y="4"/>
                  </a:lnTo>
                  <a:lnTo>
                    <a:pt x="170" y="8"/>
                  </a:lnTo>
                  <a:lnTo>
                    <a:pt x="170" y="8"/>
                  </a:lnTo>
                  <a:lnTo>
                    <a:pt x="170" y="10"/>
                  </a:lnTo>
                  <a:lnTo>
                    <a:pt x="170" y="12"/>
                  </a:lnTo>
                  <a:lnTo>
                    <a:pt x="170" y="16"/>
                  </a:lnTo>
                  <a:lnTo>
                    <a:pt x="170" y="20"/>
                  </a:lnTo>
                  <a:lnTo>
                    <a:pt x="170" y="22"/>
                  </a:lnTo>
                  <a:lnTo>
                    <a:pt x="170" y="26"/>
                  </a:lnTo>
                  <a:lnTo>
                    <a:pt x="170" y="30"/>
                  </a:lnTo>
                  <a:lnTo>
                    <a:pt x="170" y="32"/>
                  </a:lnTo>
                  <a:lnTo>
                    <a:pt x="170" y="42"/>
                  </a:lnTo>
                  <a:lnTo>
                    <a:pt x="170" y="44"/>
                  </a:lnTo>
                  <a:lnTo>
                    <a:pt x="170" y="46"/>
                  </a:lnTo>
                  <a:lnTo>
                    <a:pt x="170" y="48"/>
                  </a:lnTo>
                  <a:lnTo>
                    <a:pt x="170" y="50"/>
                  </a:lnTo>
                  <a:lnTo>
                    <a:pt x="170" y="54"/>
                  </a:lnTo>
                  <a:lnTo>
                    <a:pt x="170" y="56"/>
                  </a:lnTo>
                  <a:lnTo>
                    <a:pt x="170" y="58"/>
                  </a:lnTo>
                  <a:lnTo>
                    <a:pt x="170" y="62"/>
                  </a:lnTo>
                  <a:lnTo>
                    <a:pt x="170" y="66"/>
                  </a:lnTo>
                  <a:lnTo>
                    <a:pt x="170" y="74"/>
                  </a:lnTo>
                  <a:lnTo>
                    <a:pt x="170" y="76"/>
                  </a:lnTo>
                  <a:lnTo>
                    <a:pt x="170" y="78"/>
                  </a:lnTo>
                  <a:lnTo>
                    <a:pt x="170" y="82"/>
                  </a:lnTo>
                  <a:lnTo>
                    <a:pt x="170" y="84"/>
                  </a:lnTo>
                  <a:lnTo>
                    <a:pt x="170" y="90"/>
                  </a:lnTo>
                  <a:lnTo>
                    <a:pt x="170" y="92"/>
                  </a:lnTo>
                  <a:lnTo>
                    <a:pt x="170" y="94"/>
                  </a:lnTo>
                  <a:lnTo>
                    <a:pt x="170" y="96"/>
                  </a:lnTo>
                  <a:lnTo>
                    <a:pt x="170" y="102"/>
                  </a:lnTo>
                  <a:lnTo>
                    <a:pt x="170" y="102"/>
                  </a:lnTo>
                  <a:lnTo>
                    <a:pt x="170" y="104"/>
                  </a:lnTo>
                  <a:lnTo>
                    <a:pt x="170" y="108"/>
                  </a:lnTo>
                  <a:lnTo>
                    <a:pt x="170" y="112"/>
                  </a:lnTo>
                  <a:lnTo>
                    <a:pt x="170" y="114"/>
                  </a:lnTo>
                  <a:lnTo>
                    <a:pt x="170" y="116"/>
                  </a:lnTo>
                  <a:lnTo>
                    <a:pt x="170" y="118"/>
                  </a:lnTo>
                  <a:lnTo>
                    <a:pt x="170" y="123"/>
                  </a:lnTo>
                  <a:lnTo>
                    <a:pt x="172" y="125"/>
                  </a:lnTo>
                  <a:lnTo>
                    <a:pt x="172" y="127"/>
                  </a:lnTo>
                  <a:lnTo>
                    <a:pt x="172" y="129"/>
                  </a:lnTo>
                  <a:lnTo>
                    <a:pt x="172" y="133"/>
                  </a:lnTo>
                  <a:lnTo>
                    <a:pt x="172" y="135"/>
                  </a:lnTo>
                  <a:lnTo>
                    <a:pt x="172" y="137"/>
                  </a:lnTo>
                  <a:lnTo>
                    <a:pt x="172" y="139"/>
                  </a:lnTo>
                  <a:lnTo>
                    <a:pt x="172" y="141"/>
                  </a:lnTo>
                  <a:lnTo>
                    <a:pt x="172" y="145"/>
                  </a:lnTo>
                  <a:lnTo>
                    <a:pt x="172" y="149"/>
                  </a:lnTo>
                  <a:lnTo>
                    <a:pt x="172" y="151"/>
                  </a:lnTo>
                  <a:lnTo>
                    <a:pt x="172" y="155"/>
                  </a:lnTo>
                  <a:lnTo>
                    <a:pt x="172" y="159"/>
                  </a:lnTo>
                  <a:lnTo>
                    <a:pt x="172" y="161"/>
                  </a:lnTo>
                  <a:lnTo>
                    <a:pt x="172" y="163"/>
                  </a:lnTo>
                  <a:lnTo>
                    <a:pt x="172" y="165"/>
                  </a:lnTo>
                  <a:lnTo>
                    <a:pt x="172" y="167"/>
                  </a:lnTo>
                  <a:lnTo>
                    <a:pt x="172" y="171"/>
                  </a:lnTo>
                  <a:lnTo>
                    <a:pt x="172" y="173"/>
                  </a:lnTo>
                  <a:lnTo>
                    <a:pt x="172" y="175"/>
                  </a:lnTo>
                  <a:lnTo>
                    <a:pt x="172" y="177"/>
                  </a:lnTo>
                  <a:lnTo>
                    <a:pt x="172" y="179"/>
                  </a:lnTo>
                  <a:lnTo>
                    <a:pt x="170" y="179"/>
                  </a:lnTo>
                  <a:lnTo>
                    <a:pt x="170" y="181"/>
                  </a:lnTo>
                  <a:lnTo>
                    <a:pt x="170" y="183"/>
                  </a:lnTo>
                  <a:lnTo>
                    <a:pt x="170" y="185"/>
                  </a:lnTo>
                  <a:lnTo>
                    <a:pt x="170" y="187"/>
                  </a:lnTo>
                  <a:lnTo>
                    <a:pt x="170" y="189"/>
                  </a:lnTo>
                  <a:lnTo>
                    <a:pt x="170" y="191"/>
                  </a:lnTo>
                  <a:lnTo>
                    <a:pt x="170" y="193"/>
                  </a:lnTo>
                  <a:lnTo>
                    <a:pt x="170" y="195"/>
                  </a:lnTo>
                  <a:lnTo>
                    <a:pt x="170" y="197"/>
                  </a:lnTo>
                  <a:lnTo>
                    <a:pt x="170" y="199"/>
                  </a:lnTo>
                  <a:lnTo>
                    <a:pt x="170" y="199"/>
                  </a:lnTo>
                  <a:lnTo>
                    <a:pt x="170" y="205"/>
                  </a:lnTo>
                  <a:lnTo>
                    <a:pt x="166" y="205"/>
                  </a:lnTo>
                  <a:lnTo>
                    <a:pt x="164" y="205"/>
                  </a:lnTo>
                  <a:lnTo>
                    <a:pt x="162" y="205"/>
                  </a:lnTo>
                  <a:lnTo>
                    <a:pt x="162" y="203"/>
                  </a:lnTo>
                  <a:lnTo>
                    <a:pt x="158" y="203"/>
                  </a:lnTo>
                  <a:lnTo>
                    <a:pt x="156" y="203"/>
                  </a:lnTo>
                  <a:lnTo>
                    <a:pt x="156" y="203"/>
                  </a:lnTo>
                  <a:lnTo>
                    <a:pt x="154" y="203"/>
                  </a:lnTo>
                  <a:lnTo>
                    <a:pt x="152" y="203"/>
                  </a:lnTo>
                  <a:lnTo>
                    <a:pt x="150" y="203"/>
                  </a:lnTo>
                  <a:lnTo>
                    <a:pt x="148" y="203"/>
                  </a:lnTo>
                  <a:lnTo>
                    <a:pt x="144" y="203"/>
                  </a:lnTo>
                  <a:lnTo>
                    <a:pt x="142" y="203"/>
                  </a:lnTo>
                  <a:lnTo>
                    <a:pt x="138" y="203"/>
                  </a:lnTo>
                  <a:lnTo>
                    <a:pt x="136" y="203"/>
                  </a:lnTo>
                  <a:lnTo>
                    <a:pt x="128" y="203"/>
                  </a:lnTo>
                  <a:lnTo>
                    <a:pt x="124" y="203"/>
                  </a:lnTo>
                  <a:lnTo>
                    <a:pt x="122" y="203"/>
                  </a:lnTo>
                  <a:lnTo>
                    <a:pt x="120" y="203"/>
                  </a:lnTo>
                  <a:lnTo>
                    <a:pt x="118" y="203"/>
                  </a:lnTo>
                  <a:lnTo>
                    <a:pt x="116" y="203"/>
                  </a:lnTo>
                  <a:lnTo>
                    <a:pt x="114" y="201"/>
                  </a:lnTo>
                  <a:lnTo>
                    <a:pt x="112" y="201"/>
                  </a:lnTo>
                  <a:lnTo>
                    <a:pt x="110" y="201"/>
                  </a:lnTo>
                  <a:lnTo>
                    <a:pt x="108" y="201"/>
                  </a:lnTo>
                  <a:lnTo>
                    <a:pt x="106" y="201"/>
                  </a:lnTo>
                  <a:lnTo>
                    <a:pt x="104" y="201"/>
                  </a:lnTo>
                  <a:lnTo>
                    <a:pt x="100" y="201"/>
                  </a:lnTo>
                  <a:lnTo>
                    <a:pt x="98" y="201"/>
                  </a:lnTo>
                  <a:lnTo>
                    <a:pt x="96" y="201"/>
                  </a:lnTo>
                  <a:lnTo>
                    <a:pt x="94" y="201"/>
                  </a:lnTo>
                  <a:lnTo>
                    <a:pt x="90" y="201"/>
                  </a:lnTo>
                  <a:lnTo>
                    <a:pt x="86" y="201"/>
                  </a:lnTo>
                  <a:lnTo>
                    <a:pt x="84" y="201"/>
                  </a:lnTo>
                  <a:lnTo>
                    <a:pt x="80" y="201"/>
                  </a:lnTo>
                  <a:lnTo>
                    <a:pt x="78" y="201"/>
                  </a:lnTo>
                  <a:lnTo>
                    <a:pt x="76" y="201"/>
                  </a:lnTo>
                  <a:lnTo>
                    <a:pt x="74" y="201"/>
                  </a:lnTo>
                  <a:lnTo>
                    <a:pt x="72" y="201"/>
                  </a:lnTo>
                  <a:lnTo>
                    <a:pt x="70" y="201"/>
                  </a:lnTo>
                  <a:lnTo>
                    <a:pt x="68" y="201"/>
                  </a:lnTo>
                  <a:lnTo>
                    <a:pt x="64" y="201"/>
                  </a:lnTo>
                  <a:lnTo>
                    <a:pt x="62" y="201"/>
                  </a:lnTo>
                  <a:lnTo>
                    <a:pt x="60" y="199"/>
                  </a:lnTo>
                  <a:lnTo>
                    <a:pt x="58" y="199"/>
                  </a:lnTo>
                  <a:lnTo>
                    <a:pt x="56" y="199"/>
                  </a:lnTo>
                  <a:lnTo>
                    <a:pt x="54" y="199"/>
                  </a:lnTo>
                  <a:lnTo>
                    <a:pt x="52" y="199"/>
                  </a:lnTo>
                  <a:lnTo>
                    <a:pt x="50" y="199"/>
                  </a:lnTo>
                  <a:lnTo>
                    <a:pt x="48" y="199"/>
                  </a:lnTo>
                  <a:lnTo>
                    <a:pt x="46" y="199"/>
                  </a:lnTo>
                  <a:lnTo>
                    <a:pt x="44" y="199"/>
                  </a:lnTo>
                  <a:lnTo>
                    <a:pt x="40" y="199"/>
                  </a:lnTo>
                  <a:lnTo>
                    <a:pt x="38" y="199"/>
                  </a:lnTo>
                  <a:lnTo>
                    <a:pt x="36" y="199"/>
                  </a:lnTo>
                  <a:lnTo>
                    <a:pt x="32" y="199"/>
                  </a:lnTo>
                  <a:lnTo>
                    <a:pt x="32" y="199"/>
                  </a:lnTo>
                  <a:lnTo>
                    <a:pt x="28" y="199"/>
                  </a:lnTo>
                  <a:lnTo>
                    <a:pt x="24" y="199"/>
                  </a:lnTo>
                  <a:lnTo>
                    <a:pt x="22" y="199"/>
                  </a:lnTo>
                  <a:lnTo>
                    <a:pt x="18" y="199"/>
                  </a:lnTo>
                  <a:lnTo>
                    <a:pt x="12" y="199"/>
                  </a:lnTo>
                  <a:lnTo>
                    <a:pt x="10" y="199"/>
                  </a:lnTo>
                  <a:lnTo>
                    <a:pt x="8" y="199"/>
                  </a:lnTo>
                  <a:lnTo>
                    <a:pt x="6" y="199"/>
                  </a:lnTo>
                  <a:lnTo>
                    <a:pt x="4" y="199"/>
                  </a:lnTo>
                  <a:lnTo>
                    <a:pt x="2" y="199"/>
                  </a:lnTo>
                  <a:lnTo>
                    <a:pt x="0" y="199"/>
                  </a:lnTo>
                  <a:lnTo>
                    <a:pt x="0" y="197"/>
                  </a:lnTo>
                  <a:lnTo>
                    <a:pt x="0" y="193"/>
                  </a:lnTo>
                  <a:lnTo>
                    <a:pt x="0" y="189"/>
                  </a:lnTo>
                  <a:lnTo>
                    <a:pt x="0" y="185"/>
                  </a:lnTo>
                  <a:lnTo>
                    <a:pt x="0" y="183"/>
                  </a:lnTo>
                  <a:lnTo>
                    <a:pt x="0" y="181"/>
                  </a:lnTo>
                  <a:lnTo>
                    <a:pt x="0" y="179"/>
                  </a:lnTo>
                  <a:lnTo>
                    <a:pt x="0" y="175"/>
                  </a:lnTo>
                  <a:lnTo>
                    <a:pt x="0" y="173"/>
                  </a:lnTo>
                  <a:lnTo>
                    <a:pt x="0" y="169"/>
                  </a:lnTo>
                  <a:lnTo>
                    <a:pt x="0" y="165"/>
                  </a:lnTo>
                  <a:lnTo>
                    <a:pt x="0" y="163"/>
                  </a:lnTo>
                  <a:lnTo>
                    <a:pt x="0" y="161"/>
                  </a:lnTo>
                  <a:lnTo>
                    <a:pt x="0" y="159"/>
                  </a:lnTo>
                  <a:lnTo>
                    <a:pt x="0" y="157"/>
                  </a:lnTo>
                  <a:lnTo>
                    <a:pt x="0" y="155"/>
                  </a:lnTo>
                  <a:lnTo>
                    <a:pt x="0" y="151"/>
                  </a:lnTo>
                  <a:lnTo>
                    <a:pt x="0" y="149"/>
                  </a:lnTo>
                  <a:lnTo>
                    <a:pt x="0" y="147"/>
                  </a:lnTo>
                  <a:lnTo>
                    <a:pt x="0" y="143"/>
                  </a:lnTo>
                  <a:lnTo>
                    <a:pt x="0" y="141"/>
                  </a:lnTo>
                  <a:lnTo>
                    <a:pt x="0" y="137"/>
                  </a:lnTo>
                  <a:lnTo>
                    <a:pt x="0" y="131"/>
                  </a:lnTo>
                  <a:lnTo>
                    <a:pt x="0" y="127"/>
                  </a:lnTo>
                  <a:lnTo>
                    <a:pt x="0" y="125"/>
                  </a:lnTo>
                  <a:lnTo>
                    <a:pt x="0" y="123"/>
                  </a:lnTo>
                  <a:lnTo>
                    <a:pt x="0" y="121"/>
                  </a:lnTo>
                  <a:lnTo>
                    <a:pt x="0" y="116"/>
                  </a:lnTo>
                  <a:lnTo>
                    <a:pt x="0" y="112"/>
                  </a:lnTo>
                  <a:lnTo>
                    <a:pt x="0" y="108"/>
                  </a:lnTo>
                  <a:lnTo>
                    <a:pt x="0" y="104"/>
                  </a:lnTo>
                  <a:lnTo>
                    <a:pt x="0" y="102"/>
                  </a:lnTo>
                  <a:lnTo>
                    <a:pt x="0" y="100"/>
                  </a:lnTo>
                  <a:lnTo>
                    <a:pt x="0" y="98"/>
                  </a:lnTo>
                  <a:lnTo>
                    <a:pt x="0" y="94"/>
                  </a:lnTo>
                  <a:lnTo>
                    <a:pt x="0" y="92"/>
                  </a:lnTo>
                  <a:lnTo>
                    <a:pt x="0" y="90"/>
                  </a:lnTo>
                  <a:lnTo>
                    <a:pt x="0" y="84"/>
                  </a:lnTo>
                  <a:lnTo>
                    <a:pt x="0" y="82"/>
                  </a:lnTo>
                  <a:lnTo>
                    <a:pt x="0" y="80"/>
                  </a:lnTo>
                  <a:lnTo>
                    <a:pt x="2" y="78"/>
                  </a:lnTo>
                  <a:lnTo>
                    <a:pt x="2" y="76"/>
                  </a:lnTo>
                  <a:lnTo>
                    <a:pt x="2" y="72"/>
                  </a:lnTo>
                  <a:lnTo>
                    <a:pt x="2" y="70"/>
                  </a:lnTo>
                  <a:lnTo>
                    <a:pt x="2" y="68"/>
                  </a:lnTo>
                  <a:lnTo>
                    <a:pt x="2" y="64"/>
                  </a:lnTo>
                  <a:lnTo>
                    <a:pt x="2" y="60"/>
                  </a:lnTo>
                  <a:lnTo>
                    <a:pt x="2" y="58"/>
                  </a:lnTo>
                  <a:lnTo>
                    <a:pt x="2" y="54"/>
                  </a:lnTo>
                  <a:lnTo>
                    <a:pt x="2" y="54"/>
                  </a:lnTo>
                  <a:lnTo>
                    <a:pt x="2" y="52"/>
                  </a:lnTo>
                  <a:lnTo>
                    <a:pt x="2" y="50"/>
                  </a:lnTo>
                  <a:lnTo>
                    <a:pt x="2" y="44"/>
                  </a:lnTo>
                  <a:lnTo>
                    <a:pt x="2" y="42"/>
                  </a:lnTo>
                  <a:lnTo>
                    <a:pt x="2" y="38"/>
                  </a:lnTo>
                  <a:lnTo>
                    <a:pt x="2" y="36"/>
                  </a:lnTo>
                  <a:lnTo>
                    <a:pt x="2" y="30"/>
                  </a:lnTo>
                  <a:lnTo>
                    <a:pt x="2" y="28"/>
                  </a:lnTo>
                  <a:lnTo>
                    <a:pt x="2" y="26"/>
                  </a:lnTo>
                  <a:lnTo>
                    <a:pt x="2" y="24"/>
                  </a:lnTo>
                  <a:lnTo>
                    <a:pt x="2" y="22"/>
                  </a:lnTo>
                  <a:lnTo>
                    <a:pt x="2" y="18"/>
                  </a:lnTo>
                  <a:lnTo>
                    <a:pt x="2" y="16"/>
                  </a:lnTo>
                  <a:lnTo>
                    <a:pt x="2" y="14"/>
                  </a:lnTo>
                  <a:lnTo>
                    <a:pt x="4" y="16"/>
                  </a:lnTo>
                  <a:lnTo>
                    <a:pt x="10" y="18"/>
                  </a:lnTo>
                  <a:lnTo>
                    <a:pt x="10" y="22"/>
                  </a:lnTo>
                  <a:lnTo>
                    <a:pt x="10" y="24"/>
                  </a:lnTo>
                  <a:lnTo>
                    <a:pt x="10" y="26"/>
                  </a:lnTo>
                  <a:lnTo>
                    <a:pt x="10" y="32"/>
                  </a:lnTo>
                  <a:lnTo>
                    <a:pt x="10" y="34"/>
                  </a:lnTo>
                  <a:lnTo>
                    <a:pt x="10" y="34"/>
                  </a:lnTo>
                  <a:lnTo>
                    <a:pt x="10" y="36"/>
                  </a:lnTo>
                  <a:lnTo>
                    <a:pt x="10" y="38"/>
                  </a:lnTo>
                  <a:lnTo>
                    <a:pt x="8" y="40"/>
                  </a:lnTo>
                  <a:lnTo>
                    <a:pt x="8" y="42"/>
                  </a:lnTo>
                  <a:lnTo>
                    <a:pt x="8" y="44"/>
                  </a:lnTo>
                  <a:lnTo>
                    <a:pt x="10" y="48"/>
                  </a:lnTo>
                  <a:lnTo>
                    <a:pt x="10" y="50"/>
                  </a:lnTo>
                  <a:lnTo>
                    <a:pt x="12" y="50"/>
                  </a:lnTo>
                  <a:lnTo>
                    <a:pt x="14" y="50"/>
                  </a:lnTo>
                  <a:lnTo>
                    <a:pt x="16" y="52"/>
                  </a:lnTo>
                  <a:lnTo>
                    <a:pt x="18" y="52"/>
                  </a:lnTo>
                  <a:lnTo>
                    <a:pt x="22" y="52"/>
                  </a:lnTo>
                  <a:lnTo>
                    <a:pt x="24" y="52"/>
                  </a:lnTo>
                  <a:lnTo>
                    <a:pt x="26" y="52"/>
                  </a:lnTo>
                  <a:lnTo>
                    <a:pt x="30" y="52"/>
                  </a:lnTo>
                  <a:lnTo>
                    <a:pt x="36" y="52"/>
                  </a:lnTo>
                  <a:lnTo>
                    <a:pt x="38" y="52"/>
                  </a:lnTo>
                  <a:lnTo>
                    <a:pt x="40" y="48"/>
                  </a:lnTo>
                  <a:lnTo>
                    <a:pt x="42" y="46"/>
                  </a:lnTo>
                  <a:lnTo>
                    <a:pt x="44" y="44"/>
                  </a:lnTo>
                  <a:lnTo>
                    <a:pt x="44" y="42"/>
                  </a:lnTo>
                  <a:lnTo>
                    <a:pt x="46" y="40"/>
                  </a:lnTo>
                  <a:lnTo>
                    <a:pt x="46" y="38"/>
                  </a:lnTo>
                  <a:lnTo>
                    <a:pt x="46" y="36"/>
                  </a:lnTo>
                  <a:lnTo>
                    <a:pt x="48" y="30"/>
                  </a:lnTo>
                  <a:lnTo>
                    <a:pt x="48" y="28"/>
                  </a:lnTo>
                  <a:lnTo>
                    <a:pt x="50" y="26"/>
                  </a:lnTo>
                  <a:lnTo>
                    <a:pt x="52" y="26"/>
                  </a:lnTo>
                  <a:lnTo>
                    <a:pt x="52" y="28"/>
                  </a:lnTo>
                  <a:lnTo>
                    <a:pt x="50" y="32"/>
                  </a:lnTo>
                  <a:lnTo>
                    <a:pt x="48" y="34"/>
                  </a:lnTo>
                  <a:lnTo>
                    <a:pt x="48" y="36"/>
                  </a:lnTo>
                  <a:lnTo>
                    <a:pt x="48" y="38"/>
                  </a:lnTo>
                  <a:lnTo>
                    <a:pt x="50" y="38"/>
                  </a:lnTo>
                  <a:lnTo>
                    <a:pt x="54" y="34"/>
                  </a:lnTo>
                  <a:lnTo>
                    <a:pt x="56" y="34"/>
                  </a:lnTo>
                  <a:lnTo>
                    <a:pt x="56" y="32"/>
                  </a:lnTo>
                  <a:lnTo>
                    <a:pt x="56" y="30"/>
                  </a:lnTo>
                  <a:lnTo>
                    <a:pt x="56" y="28"/>
                  </a:lnTo>
                  <a:lnTo>
                    <a:pt x="56" y="26"/>
                  </a:lnTo>
                  <a:lnTo>
                    <a:pt x="56" y="24"/>
                  </a:lnTo>
                  <a:lnTo>
                    <a:pt x="58" y="24"/>
                  </a:lnTo>
                  <a:lnTo>
                    <a:pt x="58" y="26"/>
                  </a:lnTo>
                  <a:lnTo>
                    <a:pt x="58" y="28"/>
                  </a:lnTo>
                  <a:lnTo>
                    <a:pt x="60" y="30"/>
                  </a:lnTo>
                  <a:lnTo>
                    <a:pt x="62" y="32"/>
                  </a:lnTo>
                  <a:lnTo>
                    <a:pt x="66" y="34"/>
                  </a:lnTo>
                  <a:lnTo>
                    <a:pt x="68" y="36"/>
                  </a:lnTo>
                  <a:lnTo>
                    <a:pt x="72" y="34"/>
                  </a:lnTo>
                  <a:lnTo>
                    <a:pt x="74" y="34"/>
                  </a:lnTo>
                  <a:lnTo>
                    <a:pt x="74" y="30"/>
                  </a:lnTo>
                  <a:lnTo>
                    <a:pt x="74" y="28"/>
                  </a:lnTo>
                  <a:lnTo>
                    <a:pt x="74" y="26"/>
                  </a:lnTo>
                  <a:lnTo>
                    <a:pt x="76" y="24"/>
                  </a:lnTo>
                  <a:lnTo>
                    <a:pt x="76" y="22"/>
                  </a:lnTo>
                  <a:lnTo>
                    <a:pt x="76" y="20"/>
                  </a:lnTo>
                  <a:lnTo>
                    <a:pt x="76" y="18"/>
                  </a:lnTo>
                  <a:lnTo>
                    <a:pt x="78" y="18"/>
                  </a:lnTo>
                  <a:lnTo>
                    <a:pt x="80" y="16"/>
                  </a:lnTo>
                  <a:lnTo>
                    <a:pt x="82" y="14"/>
                  </a:lnTo>
                  <a:lnTo>
                    <a:pt x="84" y="14"/>
                  </a:lnTo>
                  <a:lnTo>
                    <a:pt x="86" y="14"/>
                  </a:lnTo>
                  <a:lnTo>
                    <a:pt x="88" y="14"/>
                  </a:lnTo>
                  <a:lnTo>
                    <a:pt x="90" y="16"/>
                  </a:lnTo>
                  <a:lnTo>
                    <a:pt x="92" y="18"/>
                  </a:lnTo>
                  <a:lnTo>
                    <a:pt x="96" y="20"/>
                  </a:lnTo>
                  <a:lnTo>
                    <a:pt x="96" y="22"/>
                  </a:lnTo>
                  <a:lnTo>
                    <a:pt x="98" y="24"/>
                  </a:lnTo>
                  <a:lnTo>
                    <a:pt x="98" y="28"/>
                  </a:lnTo>
                  <a:lnTo>
                    <a:pt x="98" y="30"/>
                  </a:lnTo>
                  <a:lnTo>
                    <a:pt x="100" y="32"/>
                  </a:lnTo>
                  <a:lnTo>
                    <a:pt x="100" y="34"/>
                  </a:lnTo>
                  <a:lnTo>
                    <a:pt x="100" y="36"/>
                  </a:lnTo>
                  <a:lnTo>
                    <a:pt x="102" y="38"/>
                  </a:lnTo>
                  <a:lnTo>
                    <a:pt x="102" y="40"/>
                  </a:lnTo>
                  <a:lnTo>
                    <a:pt x="102" y="44"/>
                  </a:lnTo>
                  <a:lnTo>
                    <a:pt x="100" y="46"/>
                  </a:lnTo>
                  <a:lnTo>
                    <a:pt x="98" y="48"/>
                  </a:lnTo>
                  <a:lnTo>
                    <a:pt x="92" y="48"/>
                  </a:lnTo>
                  <a:lnTo>
                    <a:pt x="90" y="50"/>
                  </a:lnTo>
                  <a:lnTo>
                    <a:pt x="88" y="54"/>
                  </a:lnTo>
                  <a:lnTo>
                    <a:pt x="90" y="54"/>
                  </a:lnTo>
                  <a:lnTo>
                    <a:pt x="90" y="58"/>
                  </a:lnTo>
                  <a:lnTo>
                    <a:pt x="92" y="62"/>
                  </a:lnTo>
                  <a:lnTo>
                    <a:pt x="92" y="64"/>
                  </a:lnTo>
                  <a:lnTo>
                    <a:pt x="94" y="66"/>
                  </a:lnTo>
                  <a:lnTo>
                    <a:pt x="94" y="68"/>
                  </a:lnTo>
                  <a:lnTo>
                    <a:pt x="94" y="70"/>
                  </a:lnTo>
                  <a:lnTo>
                    <a:pt x="94" y="72"/>
                  </a:lnTo>
                  <a:lnTo>
                    <a:pt x="92" y="74"/>
                  </a:lnTo>
                  <a:lnTo>
                    <a:pt x="94" y="74"/>
                  </a:lnTo>
                  <a:lnTo>
                    <a:pt x="96" y="76"/>
                  </a:lnTo>
                  <a:lnTo>
                    <a:pt x="98" y="78"/>
                  </a:lnTo>
                  <a:lnTo>
                    <a:pt x="100" y="80"/>
                  </a:lnTo>
                  <a:lnTo>
                    <a:pt x="100" y="82"/>
                  </a:lnTo>
                  <a:lnTo>
                    <a:pt x="100" y="84"/>
                  </a:lnTo>
                  <a:lnTo>
                    <a:pt x="104" y="86"/>
                  </a:lnTo>
                  <a:lnTo>
                    <a:pt x="106" y="88"/>
                  </a:lnTo>
                  <a:lnTo>
                    <a:pt x="108" y="88"/>
                  </a:lnTo>
                  <a:lnTo>
                    <a:pt x="108" y="90"/>
                  </a:lnTo>
                  <a:lnTo>
                    <a:pt x="110" y="90"/>
                  </a:lnTo>
                  <a:lnTo>
                    <a:pt x="112" y="90"/>
                  </a:lnTo>
                  <a:lnTo>
                    <a:pt x="116" y="90"/>
                  </a:lnTo>
                  <a:lnTo>
                    <a:pt x="118" y="90"/>
                  </a:lnTo>
                  <a:lnTo>
                    <a:pt x="120" y="90"/>
                  </a:lnTo>
                  <a:lnTo>
                    <a:pt x="120" y="88"/>
                  </a:lnTo>
                  <a:lnTo>
                    <a:pt x="122" y="86"/>
                  </a:lnTo>
                  <a:lnTo>
                    <a:pt x="124" y="86"/>
                  </a:lnTo>
                  <a:lnTo>
                    <a:pt x="124" y="84"/>
                  </a:lnTo>
                  <a:lnTo>
                    <a:pt x="126" y="82"/>
                  </a:lnTo>
                  <a:lnTo>
                    <a:pt x="126" y="80"/>
                  </a:lnTo>
                  <a:lnTo>
                    <a:pt x="126" y="78"/>
                  </a:lnTo>
                  <a:lnTo>
                    <a:pt x="126" y="74"/>
                  </a:lnTo>
                  <a:lnTo>
                    <a:pt x="126" y="72"/>
                  </a:lnTo>
                  <a:lnTo>
                    <a:pt x="126" y="70"/>
                  </a:lnTo>
                  <a:lnTo>
                    <a:pt x="126" y="68"/>
                  </a:lnTo>
                  <a:lnTo>
                    <a:pt x="124" y="64"/>
                  </a:lnTo>
                  <a:lnTo>
                    <a:pt x="124" y="62"/>
                  </a:lnTo>
                  <a:lnTo>
                    <a:pt x="124" y="60"/>
                  </a:lnTo>
                  <a:lnTo>
                    <a:pt x="124" y="58"/>
                  </a:lnTo>
                  <a:lnTo>
                    <a:pt x="124" y="56"/>
                  </a:lnTo>
                  <a:lnTo>
                    <a:pt x="126" y="54"/>
                  </a:lnTo>
                  <a:lnTo>
                    <a:pt x="128" y="54"/>
                  </a:lnTo>
                  <a:lnTo>
                    <a:pt x="136" y="54"/>
                  </a:lnTo>
                  <a:lnTo>
                    <a:pt x="138" y="54"/>
                  </a:lnTo>
                  <a:lnTo>
                    <a:pt x="138" y="52"/>
                  </a:lnTo>
                  <a:lnTo>
                    <a:pt x="138" y="50"/>
                  </a:lnTo>
                  <a:lnTo>
                    <a:pt x="138" y="48"/>
                  </a:lnTo>
                  <a:lnTo>
                    <a:pt x="136" y="46"/>
                  </a:lnTo>
                  <a:lnTo>
                    <a:pt x="134" y="46"/>
                  </a:lnTo>
                  <a:lnTo>
                    <a:pt x="134" y="44"/>
                  </a:lnTo>
                  <a:lnTo>
                    <a:pt x="132" y="44"/>
                  </a:lnTo>
                  <a:lnTo>
                    <a:pt x="130" y="44"/>
                  </a:lnTo>
                  <a:lnTo>
                    <a:pt x="128" y="44"/>
                  </a:lnTo>
                  <a:lnTo>
                    <a:pt x="126" y="44"/>
                  </a:lnTo>
                  <a:lnTo>
                    <a:pt x="124" y="44"/>
                  </a:lnTo>
                  <a:lnTo>
                    <a:pt x="124" y="42"/>
                  </a:lnTo>
                  <a:lnTo>
                    <a:pt x="124" y="40"/>
                  </a:lnTo>
                  <a:lnTo>
                    <a:pt x="126" y="38"/>
                  </a:lnTo>
                  <a:lnTo>
                    <a:pt x="130" y="36"/>
                  </a:lnTo>
                  <a:lnTo>
                    <a:pt x="132" y="36"/>
                  </a:lnTo>
                  <a:lnTo>
                    <a:pt x="134" y="36"/>
                  </a:lnTo>
                  <a:lnTo>
                    <a:pt x="136" y="38"/>
                  </a:lnTo>
                  <a:lnTo>
                    <a:pt x="138" y="42"/>
                  </a:lnTo>
                  <a:lnTo>
                    <a:pt x="140" y="44"/>
                  </a:lnTo>
                  <a:lnTo>
                    <a:pt x="142" y="44"/>
                  </a:lnTo>
                  <a:lnTo>
                    <a:pt x="144" y="44"/>
                  </a:lnTo>
                  <a:lnTo>
                    <a:pt x="146" y="42"/>
                  </a:lnTo>
                  <a:lnTo>
                    <a:pt x="148" y="42"/>
                  </a:lnTo>
                  <a:lnTo>
                    <a:pt x="148" y="40"/>
                  </a:lnTo>
                  <a:lnTo>
                    <a:pt x="152" y="36"/>
                  </a:lnTo>
                  <a:lnTo>
                    <a:pt x="154" y="34"/>
                  </a:lnTo>
                  <a:lnTo>
                    <a:pt x="154" y="32"/>
                  </a:lnTo>
                  <a:lnTo>
                    <a:pt x="156" y="30"/>
                  </a:lnTo>
                  <a:lnTo>
                    <a:pt x="156" y="28"/>
                  </a:lnTo>
                  <a:lnTo>
                    <a:pt x="158" y="24"/>
                  </a:lnTo>
                  <a:lnTo>
                    <a:pt x="158" y="20"/>
                  </a:lnTo>
                  <a:lnTo>
                    <a:pt x="158" y="18"/>
                  </a:lnTo>
                  <a:lnTo>
                    <a:pt x="156" y="16"/>
                  </a:lnTo>
                  <a:lnTo>
                    <a:pt x="156" y="12"/>
                  </a:lnTo>
                  <a:lnTo>
                    <a:pt x="156" y="8"/>
                  </a:lnTo>
                  <a:lnTo>
                    <a:pt x="156" y="6"/>
                  </a:lnTo>
                  <a:lnTo>
                    <a:pt x="156" y="4"/>
                  </a:lnTo>
                  <a:lnTo>
                    <a:pt x="156" y="2"/>
                  </a:lnTo>
                  <a:lnTo>
                    <a:pt x="156" y="0"/>
                  </a:lnTo>
                  <a:lnTo>
                    <a:pt x="158" y="0"/>
                  </a:lnTo>
                  <a:lnTo>
                    <a:pt x="160" y="0"/>
                  </a:lnTo>
                  <a:lnTo>
                    <a:pt x="158" y="2"/>
                  </a:lnTo>
                  <a:lnTo>
                    <a:pt x="158" y="4"/>
                  </a:lnTo>
                  <a:lnTo>
                    <a:pt x="160" y="8"/>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09" name="Freeform 65"/>
            <p:cNvSpPr>
              <a:spLocks/>
            </p:cNvSpPr>
            <p:nvPr/>
          </p:nvSpPr>
          <p:spPr bwMode="auto">
            <a:xfrm>
              <a:off x="5053013" y="592138"/>
              <a:ext cx="279400" cy="268288"/>
            </a:xfrm>
            <a:custGeom>
              <a:avLst/>
              <a:gdLst>
                <a:gd name="T0" fmla="*/ 84 w 176"/>
                <a:gd name="T1" fmla="*/ 0 h 169"/>
                <a:gd name="T2" fmla="*/ 94 w 176"/>
                <a:gd name="T3" fmla="*/ 0 h 169"/>
                <a:gd name="T4" fmla="*/ 106 w 176"/>
                <a:gd name="T5" fmla="*/ 0 h 169"/>
                <a:gd name="T6" fmla="*/ 116 w 176"/>
                <a:gd name="T7" fmla="*/ 0 h 169"/>
                <a:gd name="T8" fmla="*/ 130 w 176"/>
                <a:gd name="T9" fmla="*/ 0 h 169"/>
                <a:gd name="T10" fmla="*/ 138 w 176"/>
                <a:gd name="T11" fmla="*/ 0 h 169"/>
                <a:gd name="T12" fmla="*/ 150 w 176"/>
                <a:gd name="T13" fmla="*/ 0 h 169"/>
                <a:gd name="T14" fmla="*/ 162 w 176"/>
                <a:gd name="T15" fmla="*/ 0 h 169"/>
                <a:gd name="T16" fmla="*/ 172 w 176"/>
                <a:gd name="T17" fmla="*/ 0 h 169"/>
                <a:gd name="T18" fmla="*/ 176 w 176"/>
                <a:gd name="T19" fmla="*/ 14 h 169"/>
                <a:gd name="T20" fmla="*/ 174 w 176"/>
                <a:gd name="T21" fmla="*/ 28 h 169"/>
                <a:gd name="T22" fmla="*/ 174 w 176"/>
                <a:gd name="T23" fmla="*/ 50 h 169"/>
                <a:gd name="T24" fmla="*/ 174 w 176"/>
                <a:gd name="T25" fmla="*/ 66 h 169"/>
                <a:gd name="T26" fmla="*/ 174 w 176"/>
                <a:gd name="T27" fmla="*/ 78 h 169"/>
                <a:gd name="T28" fmla="*/ 174 w 176"/>
                <a:gd name="T29" fmla="*/ 88 h 169"/>
                <a:gd name="T30" fmla="*/ 174 w 176"/>
                <a:gd name="T31" fmla="*/ 96 h 169"/>
                <a:gd name="T32" fmla="*/ 174 w 176"/>
                <a:gd name="T33" fmla="*/ 106 h 169"/>
                <a:gd name="T34" fmla="*/ 174 w 176"/>
                <a:gd name="T35" fmla="*/ 118 h 169"/>
                <a:gd name="T36" fmla="*/ 174 w 176"/>
                <a:gd name="T37" fmla="*/ 132 h 169"/>
                <a:gd name="T38" fmla="*/ 174 w 176"/>
                <a:gd name="T39" fmla="*/ 144 h 169"/>
                <a:gd name="T40" fmla="*/ 174 w 176"/>
                <a:gd name="T41" fmla="*/ 156 h 169"/>
                <a:gd name="T42" fmla="*/ 162 w 176"/>
                <a:gd name="T43" fmla="*/ 169 h 169"/>
                <a:gd name="T44" fmla="*/ 150 w 176"/>
                <a:gd name="T45" fmla="*/ 169 h 169"/>
                <a:gd name="T46" fmla="*/ 136 w 176"/>
                <a:gd name="T47" fmla="*/ 169 h 169"/>
                <a:gd name="T48" fmla="*/ 128 w 176"/>
                <a:gd name="T49" fmla="*/ 169 h 169"/>
                <a:gd name="T50" fmla="*/ 118 w 176"/>
                <a:gd name="T51" fmla="*/ 169 h 169"/>
                <a:gd name="T52" fmla="*/ 108 w 176"/>
                <a:gd name="T53" fmla="*/ 169 h 169"/>
                <a:gd name="T54" fmla="*/ 98 w 176"/>
                <a:gd name="T55" fmla="*/ 169 h 169"/>
                <a:gd name="T56" fmla="*/ 88 w 176"/>
                <a:gd name="T57" fmla="*/ 169 h 169"/>
                <a:gd name="T58" fmla="*/ 80 w 176"/>
                <a:gd name="T59" fmla="*/ 169 h 169"/>
                <a:gd name="T60" fmla="*/ 70 w 176"/>
                <a:gd name="T61" fmla="*/ 169 h 169"/>
                <a:gd name="T62" fmla="*/ 60 w 176"/>
                <a:gd name="T63" fmla="*/ 169 h 169"/>
                <a:gd name="T64" fmla="*/ 46 w 176"/>
                <a:gd name="T65" fmla="*/ 169 h 169"/>
                <a:gd name="T66" fmla="*/ 36 w 176"/>
                <a:gd name="T67" fmla="*/ 169 h 169"/>
                <a:gd name="T68" fmla="*/ 26 w 176"/>
                <a:gd name="T69" fmla="*/ 169 h 169"/>
                <a:gd name="T70" fmla="*/ 16 w 176"/>
                <a:gd name="T71" fmla="*/ 169 h 169"/>
                <a:gd name="T72" fmla="*/ 2 w 176"/>
                <a:gd name="T73" fmla="*/ 169 h 169"/>
                <a:gd name="T74" fmla="*/ 0 w 176"/>
                <a:gd name="T75" fmla="*/ 150 h 169"/>
                <a:gd name="T76" fmla="*/ 0 w 176"/>
                <a:gd name="T77" fmla="*/ 132 h 169"/>
                <a:gd name="T78" fmla="*/ 0 w 176"/>
                <a:gd name="T79" fmla="*/ 114 h 169"/>
                <a:gd name="T80" fmla="*/ 0 w 176"/>
                <a:gd name="T81" fmla="*/ 96 h 169"/>
                <a:gd name="T82" fmla="*/ 0 w 176"/>
                <a:gd name="T83" fmla="*/ 84 h 169"/>
                <a:gd name="T84" fmla="*/ 0 w 176"/>
                <a:gd name="T85" fmla="*/ 56 h 169"/>
                <a:gd name="T86" fmla="*/ 0 w 176"/>
                <a:gd name="T87" fmla="*/ 36 h 169"/>
                <a:gd name="T88" fmla="*/ 2 w 176"/>
                <a:gd name="T89" fmla="*/ 28 h 169"/>
                <a:gd name="T90" fmla="*/ 2 w 176"/>
                <a:gd name="T91" fmla="*/ 6 h 169"/>
                <a:gd name="T92" fmla="*/ 8 w 176"/>
                <a:gd name="T93" fmla="*/ 0 h 169"/>
                <a:gd name="T94" fmla="*/ 30 w 176"/>
                <a:gd name="T95" fmla="*/ 0 h 169"/>
                <a:gd name="T96" fmla="*/ 40 w 176"/>
                <a:gd name="T97" fmla="*/ 0 h 169"/>
                <a:gd name="T98" fmla="*/ 54 w 176"/>
                <a:gd name="T99" fmla="*/ 0 h 169"/>
                <a:gd name="T100" fmla="*/ 64 w 176"/>
                <a:gd name="T101" fmla="*/ 0 h 169"/>
                <a:gd name="T102" fmla="*/ 74 w 176"/>
                <a:gd name="T10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6" h="169">
                  <a:moveTo>
                    <a:pt x="76" y="0"/>
                  </a:moveTo>
                  <a:lnTo>
                    <a:pt x="78" y="0"/>
                  </a:lnTo>
                  <a:lnTo>
                    <a:pt x="80" y="0"/>
                  </a:lnTo>
                  <a:lnTo>
                    <a:pt x="82" y="0"/>
                  </a:lnTo>
                  <a:lnTo>
                    <a:pt x="84" y="0"/>
                  </a:lnTo>
                  <a:lnTo>
                    <a:pt x="86" y="0"/>
                  </a:lnTo>
                  <a:lnTo>
                    <a:pt x="88" y="0"/>
                  </a:lnTo>
                  <a:lnTo>
                    <a:pt x="90" y="0"/>
                  </a:lnTo>
                  <a:lnTo>
                    <a:pt x="92" y="0"/>
                  </a:lnTo>
                  <a:lnTo>
                    <a:pt x="94" y="0"/>
                  </a:lnTo>
                  <a:lnTo>
                    <a:pt x="96" y="0"/>
                  </a:lnTo>
                  <a:lnTo>
                    <a:pt x="98" y="0"/>
                  </a:lnTo>
                  <a:lnTo>
                    <a:pt x="100" y="0"/>
                  </a:lnTo>
                  <a:lnTo>
                    <a:pt x="104" y="0"/>
                  </a:lnTo>
                  <a:lnTo>
                    <a:pt x="106" y="0"/>
                  </a:lnTo>
                  <a:lnTo>
                    <a:pt x="108" y="0"/>
                  </a:lnTo>
                  <a:lnTo>
                    <a:pt x="110" y="0"/>
                  </a:lnTo>
                  <a:lnTo>
                    <a:pt x="112" y="0"/>
                  </a:lnTo>
                  <a:lnTo>
                    <a:pt x="114" y="0"/>
                  </a:lnTo>
                  <a:lnTo>
                    <a:pt x="116" y="0"/>
                  </a:lnTo>
                  <a:lnTo>
                    <a:pt x="120" y="0"/>
                  </a:lnTo>
                  <a:lnTo>
                    <a:pt x="122" y="0"/>
                  </a:lnTo>
                  <a:lnTo>
                    <a:pt x="124" y="0"/>
                  </a:lnTo>
                  <a:lnTo>
                    <a:pt x="128" y="0"/>
                  </a:lnTo>
                  <a:lnTo>
                    <a:pt x="130" y="0"/>
                  </a:lnTo>
                  <a:lnTo>
                    <a:pt x="132" y="0"/>
                  </a:lnTo>
                  <a:lnTo>
                    <a:pt x="134" y="0"/>
                  </a:lnTo>
                  <a:lnTo>
                    <a:pt x="136" y="0"/>
                  </a:lnTo>
                  <a:lnTo>
                    <a:pt x="136" y="0"/>
                  </a:lnTo>
                  <a:lnTo>
                    <a:pt x="138" y="0"/>
                  </a:lnTo>
                  <a:lnTo>
                    <a:pt x="140" y="0"/>
                  </a:lnTo>
                  <a:lnTo>
                    <a:pt x="144" y="0"/>
                  </a:lnTo>
                  <a:lnTo>
                    <a:pt x="146" y="0"/>
                  </a:lnTo>
                  <a:lnTo>
                    <a:pt x="148" y="0"/>
                  </a:lnTo>
                  <a:lnTo>
                    <a:pt x="150" y="0"/>
                  </a:lnTo>
                  <a:lnTo>
                    <a:pt x="152" y="0"/>
                  </a:lnTo>
                  <a:lnTo>
                    <a:pt x="156" y="0"/>
                  </a:lnTo>
                  <a:lnTo>
                    <a:pt x="158" y="0"/>
                  </a:lnTo>
                  <a:lnTo>
                    <a:pt x="160" y="0"/>
                  </a:lnTo>
                  <a:lnTo>
                    <a:pt x="162" y="0"/>
                  </a:lnTo>
                  <a:lnTo>
                    <a:pt x="164" y="0"/>
                  </a:lnTo>
                  <a:lnTo>
                    <a:pt x="166" y="0"/>
                  </a:lnTo>
                  <a:lnTo>
                    <a:pt x="168" y="0"/>
                  </a:lnTo>
                  <a:lnTo>
                    <a:pt x="170" y="0"/>
                  </a:lnTo>
                  <a:lnTo>
                    <a:pt x="172" y="0"/>
                  </a:lnTo>
                  <a:lnTo>
                    <a:pt x="174" y="0"/>
                  </a:lnTo>
                  <a:lnTo>
                    <a:pt x="176" y="0"/>
                  </a:lnTo>
                  <a:lnTo>
                    <a:pt x="176" y="4"/>
                  </a:lnTo>
                  <a:lnTo>
                    <a:pt x="176" y="12"/>
                  </a:lnTo>
                  <a:lnTo>
                    <a:pt x="176" y="14"/>
                  </a:lnTo>
                  <a:lnTo>
                    <a:pt x="176" y="16"/>
                  </a:lnTo>
                  <a:lnTo>
                    <a:pt x="176" y="18"/>
                  </a:lnTo>
                  <a:lnTo>
                    <a:pt x="176" y="22"/>
                  </a:lnTo>
                  <a:lnTo>
                    <a:pt x="176" y="24"/>
                  </a:lnTo>
                  <a:lnTo>
                    <a:pt x="174" y="28"/>
                  </a:lnTo>
                  <a:lnTo>
                    <a:pt x="174" y="44"/>
                  </a:lnTo>
                  <a:lnTo>
                    <a:pt x="174" y="46"/>
                  </a:lnTo>
                  <a:lnTo>
                    <a:pt x="174" y="48"/>
                  </a:lnTo>
                  <a:lnTo>
                    <a:pt x="174" y="48"/>
                  </a:lnTo>
                  <a:lnTo>
                    <a:pt x="174" y="50"/>
                  </a:lnTo>
                  <a:lnTo>
                    <a:pt x="174" y="52"/>
                  </a:lnTo>
                  <a:lnTo>
                    <a:pt x="174" y="54"/>
                  </a:lnTo>
                  <a:lnTo>
                    <a:pt x="174" y="58"/>
                  </a:lnTo>
                  <a:lnTo>
                    <a:pt x="174" y="64"/>
                  </a:lnTo>
                  <a:lnTo>
                    <a:pt x="174" y="66"/>
                  </a:lnTo>
                  <a:lnTo>
                    <a:pt x="174" y="68"/>
                  </a:lnTo>
                  <a:lnTo>
                    <a:pt x="174" y="72"/>
                  </a:lnTo>
                  <a:lnTo>
                    <a:pt x="174" y="74"/>
                  </a:lnTo>
                  <a:lnTo>
                    <a:pt x="174" y="76"/>
                  </a:lnTo>
                  <a:lnTo>
                    <a:pt x="174" y="78"/>
                  </a:lnTo>
                  <a:lnTo>
                    <a:pt x="174" y="80"/>
                  </a:lnTo>
                  <a:lnTo>
                    <a:pt x="174" y="82"/>
                  </a:lnTo>
                  <a:lnTo>
                    <a:pt x="174" y="84"/>
                  </a:lnTo>
                  <a:lnTo>
                    <a:pt x="174" y="86"/>
                  </a:lnTo>
                  <a:lnTo>
                    <a:pt x="174" y="88"/>
                  </a:lnTo>
                  <a:lnTo>
                    <a:pt x="174" y="90"/>
                  </a:lnTo>
                  <a:lnTo>
                    <a:pt x="174" y="92"/>
                  </a:lnTo>
                  <a:lnTo>
                    <a:pt x="174" y="94"/>
                  </a:lnTo>
                  <a:lnTo>
                    <a:pt x="174" y="96"/>
                  </a:lnTo>
                  <a:lnTo>
                    <a:pt x="174" y="96"/>
                  </a:lnTo>
                  <a:lnTo>
                    <a:pt x="174" y="98"/>
                  </a:lnTo>
                  <a:lnTo>
                    <a:pt x="174" y="100"/>
                  </a:lnTo>
                  <a:lnTo>
                    <a:pt x="174" y="102"/>
                  </a:lnTo>
                  <a:lnTo>
                    <a:pt x="174" y="104"/>
                  </a:lnTo>
                  <a:lnTo>
                    <a:pt x="174" y="106"/>
                  </a:lnTo>
                  <a:lnTo>
                    <a:pt x="174" y="110"/>
                  </a:lnTo>
                  <a:lnTo>
                    <a:pt x="174" y="112"/>
                  </a:lnTo>
                  <a:lnTo>
                    <a:pt x="174" y="114"/>
                  </a:lnTo>
                  <a:lnTo>
                    <a:pt x="174" y="116"/>
                  </a:lnTo>
                  <a:lnTo>
                    <a:pt x="174" y="118"/>
                  </a:lnTo>
                  <a:lnTo>
                    <a:pt x="174" y="120"/>
                  </a:lnTo>
                  <a:lnTo>
                    <a:pt x="174" y="122"/>
                  </a:lnTo>
                  <a:lnTo>
                    <a:pt x="174" y="124"/>
                  </a:lnTo>
                  <a:lnTo>
                    <a:pt x="174" y="128"/>
                  </a:lnTo>
                  <a:lnTo>
                    <a:pt x="174" y="132"/>
                  </a:lnTo>
                  <a:lnTo>
                    <a:pt x="174" y="134"/>
                  </a:lnTo>
                  <a:lnTo>
                    <a:pt x="174" y="136"/>
                  </a:lnTo>
                  <a:lnTo>
                    <a:pt x="174" y="138"/>
                  </a:lnTo>
                  <a:lnTo>
                    <a:pt x="174" y="140"/>
                  </a:lnTo>
                  <a:lnTo>
                    <a:pt x="174" y="144"/>
                  </a:lnTo>
                  <a:lnTo>
                    <a:pt x="174" y="144"/>
                  </a:lnTo>
                  <a:lnTo>
                    <a:pt x="174" y="146"/>
                  </a:lnTo>
                  <a:lnTo>
                    <a:pt x="174" y="148"/>
                  </a:lnTo>
                  <a:lnTo>
                    <a:pt x="174" y="154"/>
                  </a:lnTo>
                  <a:lnTo>
                    <a:pt x="174" y="156"/>
                  </a:lnTo>
                  <a:lnTo>
                    <a:pt x="174" y="169"/>
                  </a:lnTo>
                  <a:lnTo>
                    <a:pt x="172" y="169"/>
                  </a:lnTo>
                  <a:lnTo>
                    <a:pt x="170" y="169"/>
                  </a:lnTo>
                  <a:lnTo>
                    <a:pt x="164" y="169"/>
                  </a:lnTo>
                  <a:lnTo>
                    <a:pt x="162" y="169"/>
                  </a:lnTo>
                  <a:lnTo>
                    <a:pt x="160" y="169"/>
                  </a:lnTo>
                  <a:lnTo>
                    <a:pt x="158" y="169"/>
                  </a:lnTo>
                  <a:lnTo>
                    <a:pt x="156" y="169"/>
                  </a:lnTo>
                  <a:lnTo>
                    <a:pt x="154" y="169"/>
                  </a:lnTo>
                  <a:lnTo>
                    <a:pt x="150" y="169"/>
                  </a:lnTo>
                  <a:lnTo>
                    <a:pt x="148" y="169"/>
                  </a:lnTo>
                  <a:lnTo>
                    <a:pt x="146" y="169"/>
                  </a:lnTo>
                  <a:lnTo>
                    <a:pt x="144" y="169"/>
                  </a:lnTo>
                  <a:lnTo>
                    <a:pt x="142" y="169"/>
                  </a:lnTo>
                  <a:lnTo>
                    <a:pt x="136" y="169"/>
                  </a:lnTo>
                  <a:lnTo>
                    <a:pt x="136" y="169"/>
                  </a:lnTo>
                  <a:lnTo>
                    <a:pt x="134" y="169"/>
                  </a:lnTo>
                  <a:lnTo>
                    <a:pt x="132" y="169"/>
                  </a:lnTo>
                  <a:lnTo>
                    <a:pt x="130" y="169"/>
                  </a:lnTo>
                  <a:lnTo>
                    <a:pt x="128" y="169"/>
                  </a:lnTo>
                  <a:lnTo>
                    <a:pt x="126" y="169"/>
                  </a:lnTo>
                  <a:lnTo>
                    <a:pt x="124" y="169"/>
                  </a:lnTo>
                  <a:lnTo>
                    <a:pt x="122" y="169"/>
                  </a:lnTo>
                  <a:lnTo>
                    <a:pt x="120" y="169"/>
                  </a:lnTo>
                  <a:lnTo>
                    <a:pt x="118" y="169"/>
                  </a:lnTo>
                  <a:lnTo>
                    <a:pt x="116" y="169"/>
                  </a:lnTo>
                  <a:lnTo>
                    <a:pt x="114" y="169"/>
                  </a:lnTo>
                  <a:lnTo>
                    <a:pt x="112" y="169"/>
                  </a:lnTo>
                  <a:lnTo>
                    <a:pt x="110" y="169"/>
                  </a:lnTo>
                  <a:lnTo>
                    <a:pt x="108" y="169"/>
                  </a:lnTo>
                  <a:lnTo>
                    <a:pt x="106" y="169"/>
                  </a:lnTo>
                  <a:lnTo>
                    <a:pt x="104" y="169"/>
                  </a:lnTo>
                  <a:lnTo>
                    <a:pt x="102" y="169"/>
                  </a:lnTo>
                  <a:lnTo>
                    <a:pt x="100" y="169"/>
                  </a:lnTo>
                  <a:lnTo>
                    <a:pt x="98" y="169"/>
                  </a:lnTo>
                  <a:lnTo>
                    <a:pt x="96" y="169"/>
                  </a:lnTo>
                  <a:lnTo>
                    <a:pt x="94" y="169"/>
                  </a:lnTo>
                  <a:lnTo>
                    <a:pt x="92" y="169"/>
                  </a:lnTo>
                  <a:lnTo>
                    <a:pt x="90" y="169"/>
                  </a:lnTo>
                  <a:lnTo>
                    <a:pt x="88" y="169"/>
                  </a:lnTo>
                  <a:lnTo>
                    <a:pt x="88" y="169"/>
                  </a:lnTo>
                  <a:lnTo>
                    <a:pt x="86" y="169"/>
                  </a:lnTo>
                  <a:lnTo>
                    <a:pt x="84" y="169"/>
                  </a:lnTo>
                  <a:lnTo>
                    <a:pt x="82" y="169"/>
                  </a:lnTo>
                  <a:lnTo>
                    <a:pt x="80" y="169"/>
                  </a:lnTo>
                  <a:lnTo>
                    <a:pt x="78" y="169"/>
                  </a:lnTo>
                  <a:lnTo>
                    <a:pt x="76" y="169"/>
                  </a:lnTo>
                  <a:lnTo>
                    <a:pt x="74" y="169"/>
                  </a:lnTo>
                  <a:lnTo>
                    <a:pt x="72" y="169"/>
                  </a:lnTo>
                  <a:lnTo>
                    <a:pt x="70" y="169"/>
                  </a:lnTo>
                  <a:lnTo>
                    <a:pt x="68" y="169"/>
                  </a:lnTo>
                  <a:lnTo>
                    <a:pt x="66" y="169"/>
                  </a:lnTo>
                  <a:lnTo>
                    <a:pt x="64" y="169"/>
                  </a:lnTo>
                  <a:lnTo>
                    <a:pt x="62" y="169"/>
                  </a:lnTo>
                  <a:lnTo>
                    <a:pt x="60" y="169"/>
                  </a:lnTo>
                  <a:lnTo>
                    <a:pt x="58" y="169"/>
                  </a:lnTo>
                  <a:lnTo>
                    <a:pt x="56" y="169"/>
                  </a:lnTo>
                  <a:lnTo>
                    <a:pt x="50" y="169"/>
                  </a:lnTo>
                  <a:lnTo>
                    <a:pt x="48" y="169"/>
                  </a:lnTo>
                  <a:lnTo>
                    <a:pt x="46" y="169"/>
                  </a:lnTo>
                  <a:lnTo>
                    <a:pt x="44" y="169"/>
                  </a:lnTo>
                  <a:lnTo>
                    <a:pt x="40" y="169"/>
                  </a:lnTo>
                  <a:lnTo>
                    <a:pt x="40" y="169"/>
                  </a:lnTo>
                  <a:lnTo>
                    <a:pt x="38" y="169"/>
                  </a:lnTo>
                  <a:lnTo>
                    <a:pt x="36" y="169"/>
                  </a:lnTo>
                  <a:lnTo>
                    <a:pt x="34" y="169"/>
                  </a:lnTo>
                  <a:lnTo>
                    <a:pt x="32" y="169"/>
                  </a:lnTo>
                  <a:lnTo>
                    <a:pt x="30" y="169"/>
                  </a:lnTo>
                  <a:lnTo>
                    <a:pt x="28" y="169"/>
                  </a:lnTo>
                  <a:lnTo>
                    <a:pt x="26" y="169"/>
                  </a:lnTo>
                  <a:lnTo>
                    <a:pt x="24" y="169"/>
                  </a:lnTo>
                  <a:lnTo>
                    <a:pt x="22" y="169"/>
                  </a:lnTo>
                  <a:lnTo>
                    <a:pt x="20" y="169"/>
                  </a:lnTo>
                  <a:lnTo>
                    <a:pt x="18" y="169"/>
                  </a:lnTo>
                  <a:lnTo>
                    <a:pt x="16" y="169"/>
                  </a:lnTo>
                  <a:lnTo>
                    <a:pt x="14" y="169"/>
                  </a:lnTo>
                  <a:lnTo>
                    <a:pt x="12" y="169"/>
                  </a:lnTo>
                  <a:lnTo>
                    <a:pt x="8" y="169"/>
                  </a:lnTo>
                  <a:lnTo>
                    <a:pt x="4" y="169"/>
                  </a:lnTo>
                  <a:lnTo>
                    <a:pt x="2" y="169"/>
                  </a:lnTo>
                  <a:lnTo>
                    <a:pt x="0" y="169"/>
                  </a:lnTo>
                  <a:lnTo>
                    <a:pt x="0" y="162"/>
                  </a:lnTo>
                  <a:lnTo>
                    <a:pt x="0" y="160"/>
                  </a:lnTo>
                  <a:lnTo>
                    <a:pt x="0" y="152"/>
                  </a:lnTo>
                  <a:lnTo>
                    <a:pt x="0" y="150"/>
                  </a:lnTo>
                  <a:lnTo>
                    <a:pt x="0" y="144"/>
                  </a:lnTo>
                  <a:lnTo>
                    <a:pt x="0" y="144"/>
                  </a:lnTo>
                  <a:lnTo>
                    <a:pt x="0" y="138"/>
                  </a:lnTo>
                  <a:lnTo>
                    <a:pt x="0" y="134"/>
                  </a:lnTo>
                  <a:lnTo>
                    <a:pt x="0" y="132"/>
                  </a:lnTo>
                  <a:lnTo>
                    <a:pt x="0" y="130"/>
                  </a:lnTo>
                  <a:lnTo>
                    <a:pt x="0" y="126"/>
                  </a:lnTo>
                  <a:lnTo>
                    <a:pt x="0" y="122"/>
                  </a:lnTo>
                  <a:lnTo>
                    <a:pt x="0" y="120"/>
                  </a:lnTo>
                  <a:lnTo>
                    <a:pt x="0" y="114"/>
                  </a:lnTo>
                  <a:lnTo>
                    <a:pt x="0" y="112"/>
                  </a:lnTo>
                  <a:lnTo>
                    <a:pt x="0" y="108"/>
                  </a:lnTo>
                  <a:lnTo>
                    <a:pt x="0" y="106"/>
                  </a:lnTo>
                  <a:lnTo>
                    <a:pt x="0" y="102"/>
                  </a:lnTo>
                  <a:lnTo>
                    <a:pt x="0" y="96"/>
                  </a:lnTo>
                  <a:lnTo>
                    <a:pt x="0" y="96"/>
                  </a:lnTo>
                  <a:lnTo>
                    <a:pt x="0" y="90"/>
                  </a:lnTo>
                  <a:lnTo>
                    <a:pt x="0" y="88"/>
                  </a:lnTo>
                  <a:lnTo>
                    <a:pt x="0" y="86"/>
                  </a:lnTo>
                  <a:lnTo>
                    <a:pt x="0" y="84"/>
                  </a:lnTo>
                  <a:lnTo>
                    <a:pt x="0" y="80"/>
                  </a:lnTo>
                  <a:lnTo>
                    <a:pt x="0" y="72"/>
                  </a:lnTo>
                  <a:lnTo>
                    <a:pt x="0" y="64"/>
                  </a:lnTo>
                  <a:lnTo>
                    <a:pt x="0" y="60"/>
                  </a:lnTo>
                  <a:lnTo>
                    <a:pt x="0" y="56"/>
                  </a:lnTo>
                  <a:lnTo>
                    <a:pt x="0" y="48"/>
                  </a:lnTo>
                  <a:lnTo>
                    <a:pt x="0" y="46"/>
                  </a:lnTo>
                  <a:lnTo>
                    <a:pt x="0" y="44"/>
                  </a:lnTo>
                  <a:lnTo>
                    <a:pt x="0" y="42"/>
                  </a:lnTo>
                  <a:lnTo>
                    <a:pt x="0" y="36"/>
                  </a:lnTo>
                  <a:lnTo>
                    <a:pt x="0" y="34"/>
                  </a:lnTo>
                  <a:lnTo>
                    <a:pt x="0" y="32"/>
                  </a:lnTo>
                  <a:lnTo>
                    <a:pt x="0" y="30"/>
                  </a:lnTo>
                  <a:lnTo>
                    <a:pt x="2" y="30"/>
                  </a:lnTo>
                  <a:lnTo>
                    <a:pt x="2" y="28"/>
                  </a:lnTo>
                  <a:lnTo>
                    <a:pt x="0" y="24"/>
                  </a:lnTo>
                  <a:lnTo>
                    <a:pt x="0" y="20"/>
                  </a:lnTo>
                  <a:lnTo>
                    <a:pt x="0" y="18"/>
                  </a:lnTo>
                  <a:lnTo>
                    <a:pt x="2" y="8"/>
                  </a:lnTo>
                  <a:lnTo>
                    <a:pt x="2" y="6"/>
                  </a:lnTo>
                  <a:lnTo>
                    <a:pt x="2" y="4"/>
                  </a:lnTo>
                  <a:lnTo>
                    <a:pt x="2" y="2"/>
                  </a:lnTo>
                  <a:lnTo>
                    <a:pt x="2" y="0"/>
                  </a:lnTo>
                  <a:lnTo>
                    <a:pt x="4" y="0"/>
                  </a:lnTo>
                  <a:lnTo>
                    <a:pt x="8" y="0"/>
                  </a:lnTo>
                  <a:lnTo>
                    <a:pt x="20" y="0"/>
                  </a:lnTo>
                  <a:lnTo>
                    <a:pt x="24" y="0"/>
                  </a:lnTo>
                  <a:lnTo>
                    <a:pt x="26" y="0"/>
                  </a:lnTo>
                  <a:lnTo>
                    <a:pt x="28" y="0"/>
                  </a:lnTo>
                  <a:lnTo>
                    <a:pt x="30" y="0"/>
                  </a:lnTo>
                  <a:lnTo>
                    <a:pt x="34" y="0"/>
                  </a:lnTo>
                  <a:lnTo>
                    <a:pt x="36" y="0"/>
                  </a:lnTo>
                  <a:lnTo>
                    <a:pt x="38" y="0"/>
                  </a:lnTo>
                  <a:lnTo>
                    <a:pt x="40" y="0"/>
                  </a:lnTo>
                  <a:lnTo>
                    <a:pt x="40" y="0"/>
                  </a:lnTo>
                  <a:lnTo>
                    <a:pt x="42" y="0"/>
                  </a:lnTo>
                  <a:lnTo>
                    <a:pt x="44" y="0"/>
                  </a:lnTo>
                  <a:lnTo>
                    <a:pt x="48" y="0"/>
                  </a:lnTo>
                  <a:lnTo>
                    <a:pt x="50" y="0"/>
                  </a:lnTo>
                  <a:lnTo>
                    <a:pt x="54" y="0"/>
                  </a:lnTo>
                  <a:lnTo>
                    <a:pt x="56" y="0"/>
                  </a:lnTo>
                  <a:lnTo>
                    <a:pt x="58" y="0"/>
                  </a:lnTo>
                  <a:lnTo>
                    <a:pt x="60" y="0"/>
                  </a:lnTo>
                  <a:lnTo>
                    <a:pt x="62" y="0"/>
                  </a:lnTo>
                  <a:lnTo>
                    <a:pt x="64" y="0"/>
                  </a:lnTo>
                  <a:lnTo>
                    <a:pt x="66" y="0"/>
                  </a:lnTo>
                  <a:lnTo>
                    <a:pt x="68" y="0"/>
                  </a:lnTo>
                  <a:lnTo>
                    <a:pt x="70" y="0"/>
                  </a:lnTo>
                  <a:lnTo>
                    <a:pt x="72" y="0"/>
                  </a:lnTo>
                  <a:lnTo>
                    <a:pt x="74" y="0"/>
                  </a:lnTo>
                  <a:lnTo>
                    <a:pt x="76"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0" name="Freeform 77"/>
            <p:cNvSpPr>
              <a:spLocks/>
            </p:cNvSpPr>
            <p:nvPr/>
          </p:nvSpPr>
          <p:spPr bwMode="auto">
            <a:xfrm>
              <a:off x="4814888" y="1127125"/>
              <a:ext cx="263525" cy="292100"/>
            </a:xfrm>
            <a:custGeom>
              <a:avLst/>
              <a:gdLst>
                <a:gd name="T0" fmla="*/ 84 w 166"/>
                <a:gd name="T1" fmla="*/ 0 h 184"/>
                <a:gd name="T2" fmla="*/ 94 w 166"/>
                <a:gd name="T3" fmla="*/ 0 h 184"/>
                <a:gd name="T4" fmla="*/ 102 w 166"/>
                <a:gd name="T5" fmla="*/ 0 h 184"/>
                <a:gd name="T6" fmla="*/ 110 w 166"/>
                <a:gd name="T7" fmla="*/ 0 h 184"/>
                <a:gd name="T8" fmla="*/ 120 w 166"/>
                <a:gd name="T9" fmla="*/ 0 h 184"/>
                <a:gd name="T10" fmla="*/ 128 w 166"/>
                <a:gd name="T11" fmla="*/ 0 h 184"/>
                <a:gd name="T12" fmla="*/ 136 w 166"/>
                <a:gd name="T13" fmla="*/ 0 h 184"/>
                <a:gd name="T14" fmla="*/ 146 w 166"/>
                <a:gd name="T15" fmla="*/ 0 h 184"/>
                <a:gd name="T16" fmla="*/ 156 w 166"/>
                <a:gd name="T17" fmla="*/ 0 h 184"/>
                <a:gd name="T18" fmla="*/ 166 w 166"/>
                <a:gd name="T19" fmla="*/ 0 h 184"/>
                <a:gd name="T20" fmla="*/ 166 w 166"/>
                <a:gd name="T21" fmla="*/ 14 h 184"/>
                <a:gd name="T22" fmla="*/ 166 w 166"/>
                <a:gd name="T23" fmla="*/ 28 h 184"/>
                <a:gd name="T24" fmla="*/ 166 w 166"/>
                <a:gd name="T25" fmla="*/ 44 h 184"/>
                <a:gd name="T26" fmla="*/ 166 w 166"/>
                <a:gd name="T27" fmla="*/ 52 h 184"/>
                <a:gd name="T28" fmla="*/ 166 w 166"/>
                <a:gd name="T29" fmla="*/ 62 h 184"/>
                <a:gd name="T30" fmla="*/ 166 w 166"/>
                <a:gd name="T31" fmla="*/ 74 h 184"/>
                <a:gd name="T32" fmla="*/ 166 w 166"/>
                <a:gd name="T33" fmla="*/ 86 h 184"/>
                <a:gd name="T34" fmla="*/ 166 w 166"/>
                <a:gd name="T35" fmla="*/ 96 h 184"/>
                <a:gd name="T36" fmla="*/ 166 w 166"/>
                <a:gd name="T37" fmla="*/ 104 h 184"/>
                <a:gd name="T38" fmla="*/ 166 w 166"/>
                <a:gd name="T39" fmla="*/ 114 h 184"/>
                <a:gd name="T40" fmla="*/ 166 w 166"/>
                <a:gd name="T41" fmla="*/ 130 h 184"/>
                <a:gd name="T42" fmla="*/ 166 w 166"/>
                <a:gd name="T43" fmla="*/ 142 h 184"/>
                <a:gd name="T44" fmla="*/ 166 w 166"/>
                <a:gd name="T45" fmla="*/ 156 h 184"/>
                <a:gd name="T46" fmla="*/ 166 w 166"/>
                <a:gd name="T47" fmla="*/ 168 h 184"/>
                <a:gd name="T48" fmla="*/ 156 w 166"/>
                <a:gd name="T49" fmla="*/ 182 h 184"/>
                <a:gd name="T50" fmla="*/ 142 w 166"/>
                <a:gd name="T51" fmla="*/ 182 h 184"/>
                <a:gd name="T52" fmla="*/ 124 w 166"/>
                <a:gd name="T53" fmla="*/ 182 h 184"/>
                <a:gd name="T54" fmla="*/ 106 w 166"/>
                <a:gd name="T55" fmla="*/ 182 h 184"/>
                <a:gd name="T56" fmla="*/ 94 w 166"/>
                <a:gd name="T57" fmla="*/ 182 h 184"/>
                <a:gd name="T58" fmla="*/ 82 w 166"/>
                <a:gd name="T59" fmla="*/ 184 h 184"/>
                <a:gd name="T60" fmla="*/ 60 w 166"/>
                <a:gd name="T61" fmla="*/ 184 h 184"/>
                <a:gd name="T62" fmla="*/ 46 w 166"/>
                <a:gd name="T63" fmla="*/ 184 h 184"/>
                <a:gd name="T64" fmla="*/ 26 w 166"/>
                <a:gd name="T65" fmla="*/ 184 h 184"/>
                <a:gd name="T66" fmla="*/ 10 w 166"/>
                <a:gd name="T67" fmla="*/ 184 h 184"/>
                <a:gd name="T68" fmla="*/ 0 w 166"/>
                <a:gd name="T69" fmla="*/ 176 h 184"/>
                <a:gd name="T70" fmla="*/ 0 w 166"/>
                <a:gd name="T71" fmla="*/ 164 h 184"/>
                <a:gd name="T72" fmla="*/ 0 w 166"/>
                <a:gd name="T73" fmla="*/ 150 h 184"/>
                <a:gd name="T74" fmla="*/ 0 w 166"/>
                <a:gd name="T75" fmla="*/ 144 h 184"/>
                <a:gd name="T76" fmla="*/ 0 w 166"/>
                <a:gd name="T77" fmla="*/ 126 h 184"/>
                <a:gd name="T78" fmla="*/ 0 w 166"/>
                <a:gd name="T79" fmla="*/ 110 h 184"/>
                <a:gd name="T80" fmla="*/ 0 w 166"/>
                <a:gd name="T81" fmla="*/ 100 h 184"/>
                <a:gd name="T82" fmla="*/ 0 w 166"/>
                <a:gd name="T83" fmla="*/ 86 h 184"/>
                <a:gd name="T84" fmla="*/ 0 w 166"/>
                <a:gd name="T85" fmla="*/ 70 h 184"/>
                <a:gd name="T86" fmla="*/ 0 w 166"/>
                <a:gd name="T87" fmla="*/ 60 h 184"/>
                <a:gd name="T88" fmla="*/ 0 w 166"/>
                <a:gd name="T89" fmla="*/ 48 h 184"/>
                <a:gd name="T90" fmla="*/ 0 w 166"/>
                <a:gd name="T91" fmla="*/ 34 h 184"/>
                <a:gd name="T92" fmla="*/ 0 w 166"/>
                <a:gd name="T93" fmla="*/ 20 h 184"/>
                <a:gd name="T94" fmla="*/ 0 w 166"/>
                <a:gd name="T95" fmla="*/ 6 h 184"/>
                <a:gd name="T96" fmla="*/ 4 w 166"/>
                <a:gd name="T97" fmla="*/ 0 h 184"/>
                <a:gd name="T98" fmla="*/ 12 w 166"/>
                <a:gd name="T99" fmla="*/ 0 h 184"/>
                <a:gd name="T100" fmla="*/ 22 w 166"/>
                <a:gd name="T101" fmla="*/ 0 h 184"/>
                <a:gd name="T102" fmla="*/ 32 w 166"/>
                <a:gd name="T103" fmla="*/ 0 h 184"/>
                <a:gd name="T104" fmla="*/ 46 w 166"/>
                <a:gd name="T105" fmla="*/ 0 h 184"/>
                <a:gd name="T106" fmla="*/ 52 w 166"/>
                <a:gd name="T107" fmla="*/ 0 h 184"/>
                <a:gd name="T108" fmla="*/ 64 w 166"/>
                <a:gd name="T109" fmla="*/ 0 h 184"/>
                <a:gd name="T110" fmla="*/ 74 w 166"/>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84">
                  <a:moveTo>
                    <a:pt x="76" y="0"/>
                  </a:moveTo>
                  <a:lnTo>
                    <a:pt x="80" y="0"/>
                  </a:lnTo>
                  <a:lnTo>
                    <a:pt x="82" y="0"/>
                  </a:lnTo>
                  <a:lnTo>
                    <a:pt x="84" y="0"/>
                  </a:lnTo>
                  <a:lnTo>
                    <a:pt x="86" y="0"/>
                  </a:lnTo>
                  <a:lnTo>
                    <a:pt x="88" y="0"/>
                  </a:lnTo>
                  <a:lnTo>
                    <a:pt x="94" y="0"/>
                  </a:lnTo>
                  <a:lnTo>
                    <a:pt x="94" y="0"/>
                  </a:lnTo>
                  <a:lnTo>
                    <a:pt x="96" y="0"/>
                  </a:lnTo>
                  <a:lnTo>
                    <a:pt x="98" y="0"/>
                  </a:lnTo>
                  <a:lnTo>
                    <a:pt x="100" y="0"/>
                  </a:lnTo>
                  <a:lnTo>
                    <a:pt x="102" y="0"/>
                  </a:lnTo>
                  <a:lnTo>
                    <a:pt x="104" y="0"/>
                  </a:lnTo>
                  <a:lnTo>
                    <a:pt x="106" y="0"/>
                  </a:lnTo>
                  <a:lnTo>
                    <a:pt x="108" y="0"/>
                  </a:lnTo>
                  <a:lnTo>
                    <a:pt x="110" y="0"/>
                  </a:lnTo>
                  <a:lnTo>
                    <a:pt x="114" y="0"/>
                  </a:lnTo>
                  <a:lnTo>
                    <a:pt x="116" y="0"/>
                  </a:lnTo>
                  <a:lnTo>
                    <a:pt x="118" y="0"/>
                  </a:lnTo>
                  <a:lnTo>
                    <a:pt x="120" y="0"/>
                  </a:lnTo>
                  <a:lnTo>
                    <a:pt x="122" y="0"/>
                  </a:lnTo>
                  <a:lnTo>
                    <a:pt x="124" y="0"/>
                  </a:lnTo>
                  <a:lnTo>
                    <a:pt x="126" y="0"/>
                  </a:lnTo>
                  <a:lnTo>
                    <a:pt x="128" y="0"/>
                  </a:lnTo>
                  <a:lnTo>
                    <a:pt x="130" y="0"/>
                  </a:lnTo>
                  <a:lnTo>
                    <a:pt x="132" y="0"/>
                  </a:lnTo>
                  <a:lnTo>
                    <a:pt x="134" y="0"/>
                  </a:lnTo>
                  <a:lnTo>
                    <a:pt x="136" y="0"/>
                  </a:lnTo>
                  <a:lnTo>
                    <a:pt x="140" y="0"/>
                  </a:lnTo>
                  <a:lnTo>
                    <a:pt x="142" y="0"/>
                  </a:lnTo>
                  <a:lnTo>
                    <a:pt x="144" y="0"/>
                  </a:lnTo>
                  <a:lnTo>
                    <a:pt x="146" y="0"/>
                  </a:lnTo>
                  <a:lnTo>
                    <a:pt x="150" y="0"/>
                  </a:lnTo>
                  <a:lnTo>
                    <a:pt x="152" y="0"/>
                  </a:lnTo>
                  <a:lnTo>
                    <a:pt x="154" y="0"/>
                  </a:lnTo>
                  <a:lnTo>
                    <a:pt x="156" y="0"/>
                  </a:lnTo>
                  <a:lnTo>
                    <a:pt x="160" y="0"/>
                  </a:lnTo>
                  <a:lnTo>
                    <a:pt x="162" y="0"/>
                  </a:lnTo>
                  <a:lnTo>
                    <a:pt x="166" y="0"/>
                  </a:lnTo>
                  <a:lnTo>
                    <a:pt x="166" y="0"/>
                  </a:lnTo>
                  <a:lnTo>
                    <a:pt x="166" y="2"/>
                  </a:lnTo>
                  <a:lnTo>
                    <a:pt x="166" y="4"/>
                  </a:lnTo>
                  <a:lnTo>
                    <a:pt x="166" y="6"/>
                  </a:lnTo>
                  <a:lnTo>
                    <a:pt x="166" y="14"/>
                  </a:lnTo>
                  <a:lnTo>
                    <a:pt x="166" y="16"/>
                  </a:lnTo>
                  <a:lnTo>
                    <a:pt x="166" y="20"/>
                  </a:lnTo>
                  <a:lnTo>
                    <a:pt x="166" y="24"/>
                  </a:lnTo>
                  <a:lnTo>
                    <a:pt x="166" y="28"/>
                  </a:lnTo>
                  <a:lnTo>
                    <a:pt x="166" y="34"/>
                  </a:lnTo>
                  <a:lnTo>
                    <a:pt x="166" y="38"/>
                  </a:lnTo>
                  <a:lnTo>
                    <a:pt x="166" y="40"/>
                  </a:lnTo>
                  <a:lnTo>
                    <a:pt x="166" y="44"/>
                  </a:lnTo>
                  <a:lnTo>
                    <a:pt x="166" y="48"/>
                  </a:lnTo>
                  <a:lnTo>
                    <a:pt x="166" y="48"/>
                  </a:lnTo>
                  <a:lnTo>
                    <a:pt x="166" y="50"/>
                  </a:lnTo>
                  <a:lnTo>
                    <a:pt x="166" y="52"/>
                  </a:lnTo>
                  <a:lnTo>
                    <a:pt x="166" y="54"/>
                  </a:lnTo>
                  <a:lnTo>
                    <a:pt x="166" y="56"/>
                  </a:lnTo>
                  <a:lnTo>
                    <a:pt x="166" y="58"/>
                  </a:lnTo>
                  <a:lnTo>
                    <a:pt x="166" y="62"/>
                  </a:lnTo>
                  <a:lnTo>
                    <a:pt x="166" y="66"/>
                  </a:lnTo>
                  <a:lnTo>
                    <a:pt x="166" y="68"/>
                  </a:lnTo>
                  <a:lnTo>
                    <a:pt x="166" y="72"/>
                  </a:lnTo>
                  <a:lnTo>
                    <a:pt x="166" y="74"/>
                  </a:lnTo>
                  <a:lnTo>
                    <a:pt x="166" y="78"/>
                  </a:lnTo>
                  <a:lnTo>
                    <a:pt x="166" y="80"/>
                  </a:lnTo>
                  <a:lnTo>
                    <a:pt x="166" y="82"/>
                  </a:lnTo>
                  <a:lnTo>
                    <a:pt x="166" y="86"/>
                  </a:lnTo>
                  <a:lnTo>
                    <a:pt x="166" y="90"/>
                  </a:lnTo>
                  <a:lnTo>
                    <a:pt x="166" y="92"/>
                  </a:lnTo>
                  <a:lnTo>
                    <a:pt x="166" y="96"/>
                  </a:lnTo>
                  <a:lnTo>
                    <a:pt x="166" y="96"/>
                  </a:lnTo>
                  <a:lnTo>
                    <a:pt x="166" y="98"/>
                  </a:lnTo>
                  <a:lnTo>
                    <a:pt x="166" y="100"/>
                  </a:lnTo>
                  <a:lnTo>
                    <a:pt x="166" y="102"/>
                  </a:lnTo>
                  <a:lnTo>
                    <a:pt x="166" y="104"/>
                  </a:lnTo>
                  <a:lnTo>
                    <a:pt x="166" y="106"/>
                  </a:lnTo>
                  <a:lnTo>
                    <a:pt x="166" y="108"/>
                  </a:lnTo>
                  <a:lnTo>
                    <a:pt x="166" y="110"/>
                  </a:lnTo>
                  <a:lnTo>
                    <a:pt x="166" y="114"/>
                  </a:lnTo>
                  <a:lnTo>
                    <a:pt x="166" y="118"/>
                  </a:lnTo>
                  <a:lnTo>
                    <a:pt x="166" y="122"/>
                  </a:lnTo>
                  <a:lnTo>
                    <a:pt x="166" y="128"/>
                  </a:lnTo>
                  <a:lnTo>
                    <a:pt x="166" y="130"/>
                  </a:lnTo>
                  <a:lnTo>
                    <a:pt x="166" y="134"/>
                  </a:lnTo>
                  <a:lnTo>
                    <a:pt x="166" y="136"/>
                  </a:lnTo>
                  <a:lnTo>
                    <a:pt x="166" y="138"/>
                  </a:lnTo>
                  <a:lnTo>
                    <a:pt x="166" y="142"/>
                  </a:lnTo>
                  <a:lnTo>
                    <a:pt x="166" y="144"/>
                  </a:lnTo>
                  <a:lnTo>
                    <a:pt x="166" y="150"/>
                  </a:lnTo>
                  <a:lnTo>
                    <a:pt x="166" y="154"/>
                  </a:lnTo>
                  <a:lnTo>
                    <a:pt x="166" y="156"/>
                  </a:lnTo>
                  <a:lnTo>
                    <a:pt x="166" y="160"/>
                  </a:lnTo>
                  <a:lnTo>
                    <a:pt x="166" y="162"/>
                  </a:lnTo>
                  <a:lnTo>
                    <a:pt x="166" y="166"/>
                  </a:lnTo>
                  <a:lnTo>
                    <a:pt x="166" y="168"/>
                  </a:lnTo>
                  <a:lnTo>
                    <a:pt x="166" y="172"/>
                  </a:lnTo>
                  <a:lnTo>
                    <a:pt x="166" y="182"/>
                  </a:lnTo>
                  <a:lnTo>
                    <a:pt x="162" y="182"/>
                  </a:lnTo>
                  <a:lnTo>
                    <a:pt x="156" y="182"/>
                  </a:lnTo>
                  <a:lnTo>
                    <a:pt x="152" y="182"/>
                  </a:lnTo>
                  <a:lnTo>
                    <a:pt x="148" y="182"/>
                  </a:lnTo>
                  <a:lnTo>
                    <a:pt x="146" y="182"/>
                  </a:lnTo>
                  <a:lnTo>
                    <a:pt x="142" y="182"/>
                  </a:lnTo>
                  <a:lnTo>
                    <a:pt x="140" y="182"/>
                  </a:lnTo>
                  <a:lnTo>
                    <a:pt x="132" y="182"/>
                  </a:lnTo>
                  <a:lnTo>
                    <a:pt x="130" y="182"/>
                  </a:lnTo>
                  <a:lnTo>
                    <a:pt x="124" y="182"/>
                  </a:lnTo>
                  <a:lnTo>
                    <a:pt x="118" y="182"/>
                  </a:lnTo>
                  <a:lnTo>
                    <a:pt x="114" y="182"/>
                  </a:lnTo>
                  <a:lnTo>
                    <a:pt x="108" y="182"/>
                  </a:lnTo>
                  <a:lnTo>
                    <a:pt x="106" y="182"/>
                  </a:lnTo>
                  <a:lnTo>
                    <a:pt x="102" y="182"/>
                  </a:lnTo>
                  <a:lnTo>
                    <a:pt x="100" y="182"/>
                  </a:lnTo>
                  <a:lnTo>
                    <a:pt x="98" y="182"/>
                  </a:lnTo>
                  <a:lnTo>
                    <a:pt x="94" y="182"/>
                  </a:lnTo>
                  <a:lnTo>
                    <a:pt x="92" y="182"/>
                  </a:lnTo>
                  <a:lnTo>
                    <a:pt x="86" y="184"/>
                  </a:lnTo>
                  <a:lnTo>
                    <a:pt x="84" y="184"/>
                  </a:lnTo>
                  <a:lnTo>
                    <a:pt x="82" y="184"/>
                  </a:lnTo>
                  <a:lnTo>
                    <a:pt x="80" y="184"/>
                  </a:lnTo>
                  <a:lnTo>
                    <a:pt x="74" y="184"/>
                  </a:lnTo>
                  <a:lnTo>
                    <a:pt x="62" y="184"/>
                  </a:lnTo>
                  <a:lnTo>
                    <a:pt x="60" y="184"/>
                  </a:lnTo>
                  <a:lnTo>
                    <a:pt x="58" y="184"/>
                  </a:lnTo>
                  <a:lnTo>
                    <a:pt x="56" y="184"/>
                  </a:lnTo>
                  <a:lnTo>
                    <a:pt x="54" y="184"/>
                  </a:lnTo>
                  <a:lnTo>
                    <a:pt x="46" y="184"/>
                  </a:lnTo>
                  <a:lnTo>
                    <a:pt x="44" y="184"/>
                  </a:lnTo>
                  <a:lnTo>
                    <a:pt x="38" y="184"/>
                  </a:lnTo>
                  <a:lnTo>
                    <a:pt x="32" y="184"/>
                  </a:lnTo>
                  <a:lnTo>
                    <a:pt x="26" y="184"/>
                  </a:lnTo>
                  <a:lnTo>
                    <a:pt x="20" y="184"/>
                  </a:lnTo>
                  <a:lnTo>
                    <a:pt x="18" y="184"/>
                  </a:lnTo>
                  <a:lnTo>
                    <a:pt x="12" y="184"/>
                  </a:lnTo>
                  <a:lnTo>
                    <a:pt x="10" y="184"/>
                  </a:lnTo>
                  <a:lnTo>
                    <a:pt x="6" y="184"/>
                  </a:lnTo>
                  <a:lnTo>
                    <a:pt x="0" y="184"/>
                  </a:lnTo>
                  <a:lnTo>
                    <a:pt x="0" y="180"/>
                  </a:lnTo>
                  <a:lnTo>
                    <a:pt x="0" y="176"/>
                  </a:lnTo>
                  <a:lnTo>
                    <a:pt x="0" y="174"/>
                  </a:lnTo>
                  <a:lnTo>
                    <a:pt x="0" y="170"/>
                  </a:lnTo>
                  <a:lnTo>
                    <a:pt x="0" y="166"/>
                  </a:lnTo>
                  <a:lnTo>
                    <a:pt x="0" y="164"/>
                  </a:lnTo>
                  <a:lnTo>
                    <a:pt x="0" y="162"/>
                  </a:lnTo>
                  <a:lnTo>
                    <a:pt x="0" y="158"/>
                  </a:lnTo>
                  <a:lnTo>
                    <a:pt x="0" y="152"/>
                  </a:lnTo>
                  <a:lnTo>
                    <a:pt x="0" y="150"/>
                  </a:lnTo>
                  <a:lnTo>
                    <a:pt x="0" y="148"/>
                  </a:lnTo>
                  <a:lnTo>
                    <a:pt x="0" y="146"/>
                  </a:lnTo>
                  <a:lnTo>
                    <a:pt x="0" y="144"/>
                  </a:lnTo>
                  <a:lnTo>
                    <a:pt x="0" y="144"/>
                  </a:lnTo>
                  <a:lnTo>
                    <a:pt x="0" y="142"/>
                  </a:lnTo>
                  <a:lnTo>
                    <a:pt x="0" y="138"/>
                  </a:lnTo>
                  <a:lnTo>
                    <a:pt x="0" y="132"/>
                  </a:lnTo>
                  <a:lnTo>
                    <a:pt x="0" y="126"/>
                  </a:lnTo>
                  <a:lnTo>
                    <a:pt x="0" y="124"/>
                  </a:lnTo>
                  <a:lnTo>
                    <a:pt x="0" y="120"/>
                  </a:lnTo>
                  <a:lnTo>
                    <a:pt x="0" y="118"/>
                  </a:lnTo>
                  <a:lnTo>
                    <a:pt x="0" y="110"/>
                  </a:lnTo>
                  <a:lnTo>
                    <a:pt x="0" y="108"/>
                  </a:lnTo>
                  <a:lnTo>
                    <a:pt x="0" y="106"/>
                  </a:lnTo>
                  <a:lnTo>
                    <a:pt x="0" y="102"/>
                  </a:lnTo>
                  <a:lnTo>
                    <a:pt x="0" y="100"/>
                  </a:lnTo>
                  <a:lnTo>
                    <a:pt x="0" y="96"/>
                  </a:lnTo>
                  <a:lnTo>
                    <a:pt x="0" y="92"/>
                  </a:lnTo>
                  <a:lnTo>
                    <a:pt x="0" y="88"/>
                  </a:lnTo>
                  <a:lnTo>
                    <a:pt x="0" y="86"/>
                  </a:lnTo>
                  <a:lnTo>
                    <a:pt x="0" y="80"/>
                  </a:lnTo>
                  <a:lnTo>
                    <a:pt x="0" y="74"/>
                  </a:lnTo>
                  <a:lnTo>
                    <a:pt x="0" y="72"/>
                  </a:lnTo>
                  <a:lnTo>
                    <a:pt x="0" y="70"/>
                  </a:lnTo>
                  <a:lnTo>
                    <a:pt x="0" y="68"/>
                  </a:lnTo>
                  <a:lnTo>
                    <a:pt x="0" y="64"/>
                  </a:lnTo>
                  <a:lnTo>
                    <a:pt x="0" y="62"/>
                  </a:lnTo>
                  <a:lnTo>
                    <a:pt x="0" y="60"/>
                  </a:lnTo>
                  <a:lnTo>
                    <a:pt x="0" y="58"/>
                  </a:lnTo>
                  <a:lnTo>
                    <a:pt x="0" y="54"/>
                  </a:lnTo>
                  <a:lnTo>
                    <a:pt x="0" y="48"/>
                  </a:lnTo>
                  <a:lnTo>
                    <a:pt x="0" y="48"/>
                  </a:lnTo>
                  <a:lnTo>
                    <a:pt x="0" y="44"/>
                  </a:lnTo>
                  <a:lnTo>
                    <a:pt x="0" y="40"/>
                  </a:lnTo>
                  <a:lnTo>
                    <a:pt x="0" y="38"/>
                  </a:lnTo>
                  <a:lnTo>
                    <a:pt x="0" y="34"/>
                  </a:lnTo>
                  <a:lnTo>
                    <a:pt x="0" y="32"/>
                  </a:lnTo>
                  <a:lnTo>
                    <a:pt x="0" y="26"/>
                  </a:lnTo>
                  <a:lnTo>
                    <a:pt x="0" y="24"/>
                  </a:lnTo>
                  <a:lnTo>
                    <a:pt x="0" y="20"/>
                  </a:lnTo>
                  <a:lnTo>
                    <a:pt x="0" y="18"/>
                  </a:lnTo>
                  <a:lnTo>
                    <a:pt x="0" y="16"/>
                  </a:lnTo>
                  <a:lnTo>
                    <a:pt x="0" y="12"/>
                  </a:lnTo>
                  <a:lnTo>
                    <a:pt x="0" y="6"/>
                  </a:lnTo>
                  <a:lnTo>
                    <a:pt x="0" y="2"/>
                  </a:lnTo>
                  <a:lnTo>
                    <a:pt x="0" y="0"/>
                  </a:lnTo>
                  <a:lnTo>
                    <a:pt x="2" y="0"/>
                  </a:lnTo>
                  <a:lnTo>
                    <a:pt x="4" y="0"/>
                  </a:lnTo>
                  <a:lnTo>
                    <a:pt x="6" y="0"/>
                  </a:lnTo>
                  <a:lnTo>
                    <a:pt x="8" y="0"/>
                  </a:lnTo>
                  <a:lnTo>
                    <a:pt x="10" y="0"/>
                  </a:lnTo>
                  <a:lnTo>
                    <a:pt x="12" y="0"/>
                  </a:lnTo>
                  <a:lnTo>
                    <a:pt x="14" y="0"/>
                  </a:lnTo>
                  <a:lnTo>
                    <a:pt x="16" y="0"/>
                  </a:lnTo>
                  <a:lnTo>
                    <a:pt x="20" y="0"/>
                  </a:lnTo>
                  <a:lnTo>
                    <a:pt x="22" y="0"/>
                  </a:lnTo>
                  <a:lnTo>
                    <a:pt x="26" y="0"/>
                  </a:lnTo>
                  <a:lnTo>
                    <a:pt x="28" y="0"/>
                  </a:lnTo>
                  <a:lnTo>
                    <a:pt x="30" y="0"/>
                  </a:lnTo>
                  <a:lnTo>
                    <a:pt x="32" y="0"/>
                  </a:lnTo>
                  <a:lnTo>
                    <a:pt x="36" y="0"/>
                  </a:lnTo>
                  <a:lnTo>
                    <a:pt x="40" y="0"/>
                  </a:lnTo>
                  <a:lnTo>
                    <a:pt x="42" y="0"/>
                  </a:lnTo>
                  <a:lnTo>
                    <a:pt x="46" y="0"/>
                  </a:lnTo>
                  <a:lnTo>
                    <a:pt x="46" y="0"/>
                  </a:lnTo>
                  <a:lnTo>
                    <a:pt x="48" y="0"/>
                  </a:lnTo>
                  <a:lnTo>
                    <a:pt x="50" y="0"/>
                  </a:lnTo>
                  <a:lnTo>
                    <a:pt x="52" y="0"/>
                  </a:lnTo>
                  <a:lnTo>
                    <a:pt x="54" y="0"/>
                  </a:lnTo>
                  <a:lnTo>
                    <a:pt x="58" y="0"/>
                  </a:lnTo>
                  <a:lnTo>
                    <a:pt x="60" y="0"/>
                  </a:lnTo>
                  <a:lnTo>
                    <a:pt x="64" y="0"/>
                  </a:lnTo>
                  <a:lnTo>
                    <a:pt x="66" y="0"/>
                  </a:lnTo>
                  <a:lnTo>
                    <a:pt x="68" y="0"/>
                  </a:lnTo>
                  <a:lnTo>
                    <a:pt x="70" y="0"/>
                  </a:lnTo>
                  <a:lnTo>
                    <a:pt x="74" y="0"/>
                  </a:lnTo>
                  <a:lnTo>
                    <a:pt x="76"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1" name="Freeform 89"/>
            <p:cNvSpPr>
              <a:spLocks/>
            </p:cNvSpPr>
            <p:nvPr/>
          </p:nvSpPr>
          <p:spPr bwMode="auto">
            <a:xfrm>
              <a:off x="5056188" y="325438"/>
              <a:ext cx="276225" cy="266700"/>
            </a:xfrm>
            <a:custGeom>
              <a:avLst/>
              <a:gdLst>
                <a:gd name="T0" fmla="*/ 116 w 174"/>
                <a:gd name="T1" fmla="*/ 0 h 168"/>
                <a:gd name="T2" fmla="*/ 132 w 174"/>
                <a:gd name="T3" fmla="*/ 0 h 168"/>
                <a:gd name="T4" fmla="*/ 160 w 174"/>
                <a:gd name="T5" fmla="*/ 0 h 168"/>
                <a:gd name="T6" fmla="*/ 172 w 174"/>
                <a:gd name="T7" fmla="*/ 4 h 168"/>
                <a:gd name="T8" fmla="*/ 172 w 174"/>
                <a:gd name="T9" fmla="*/ 16 h 168"/>
                <a:gd name="T10" fmla="*/ 172 w 174"/>
                <a:gd name="T11" fmla="*/ 26 h 168"/>
                <a:gd name="T12" fmla="*/ 172 w 174"/>
                <a:gd name="T13" fmla="*/ 40 h 168"/>
                <a:gd name="T14" fmla="*/ 172 w 174"/>
                <a:gd name="T15" fmla="*/ 50 h 168"/>
                <a:gd name="T16" fmla="*/ 172 w 174"/>
                <a:gd name="T17" fmla="*/ 66 h 168"/>
                <a:gd name="T18" fmla="*/ 174 w 174"/>
                <a:gd name="T19" fmla="*/ 88 h 168"/>
                <a:gd name="T20" fmla="*/ 174 w 174"/>
                <a:gd name="T21" fmla="*/ 98 h 168"/>
                <a:gd name="T22" fmla="*/ 174 w 174"/>
                <a:gd name="T23" fmla="*/ 108 h 168"/>
                <a:gd name="T24" fmla="*/ 174 w 174"/>
                <a:gd name="T25" fmla="*/ 118 h 168"/>
                <a:gd name="T26" fmla="*/ 174 w 174"/>
                <a:gd name="T27" fmla="*/ 126 h 168"/>
                <a:gd name="T28" fmla="*/ 174 w 174"/>
                <a:gd name="T29" fmla="*/ 136 h 168"/>
                <a:gd name="T30" fmla="*/ 174 w 174"/>
                <a:gd name="T31" fmla="*/ 146 h 168"/>
                <a:gd name="T32" fmla="*/ 174 w 174"/>
                <a:gd name="T33" fmla="*/ 156 h 168"/>
                <a:gd name="T34" fmla="*/ 174 w 174"/>
                <a:gd name="T35" fmla="*/ 166 h 168"/>
                <a:gd name="T36" fmla="*/ 168 w 174"/>
                <a:gd name="T37" fmla="*/ 168 h 168"/>
                <a:gd name="T38" fmla="*/ 158 w 174"/>
                <a:gd name="T39" fmla="*/ 168 h 168"/>
                <a:gd name="T40" fmla="*/ 146 w 174"/>
                <a:gd name="T41" fmla="*/ 168 h 168"/>
                <a:gd name="T42" fmla="*/ 134 w 174"/>
                <a:gd name="T43" fmla="*/ 168 h 168"/>
                <a:gd name="T44" fmla="*/ 126 w 174"/>
                <a:gd name="T45" fmla="*/ 168 h 168"/>
                <a:gd name="T46" fmla="*/ 112 w 174"/>
                <a:gd name="T47" fmla="*/ 168 h 168"/>
                <a:gd name="T48" fmla="*/ 102 w 174"/>
                <a:gd name="T49" fmla="*/ 168 h 168"/>
                <a:gd name="T50" fmla="*/ 90 w 174"/>
                <a:gd name="T51" fmla="*/ 168 h 168"/>
                <a:gd name="T52" fmla="*/ 80 w 174"/>
                <a:gd name="T53" fmla="*/ 168 h 168"/>
                <a:gd name="T54" fmla="*/ 70 w 174"/>
                <a:gd name="T55" fmla="*/ 168 h 168"/>
                <a:gd name="T56" fmla="*/ 60 w 174"/>
                <a:gd name="T57" fmla="*/ 168 h 168"/>
                <a:gd name="T58" fmla="*/ 48 w 174"/>
                <a:gd name="T59" fmla="*/ 168 h 168"/>
                <a:gd name="T60" fmla="*/ 38 w 174"/>
                <a:gd name="T61" fmla="*/ 168 h 168"/>
                <a:gd name="T62" fmla="*/ 26 w 174"/>
                <a:gd name="T63" fmla="*/ 168 h 168"/>
                <a:gd name="T64" fmla="*/ 2 w 174"/>
                <a:gd name="T65" fmla="*/ 168 h 168"/>
                <a:gd name="T66" fmla="*/ 0 w 174"/>
                <a:gd name="T67" fmla="*/ 160 h 168"/>
                <a:gd name="T68" fmla="*/ 0 w 174"/>
                <a:gd name="T69" fmla="*/ 144 h 168"/>
                <a:gd name="T70" fmla="*/ 0 w 174"/>
                <a:gd name="T71" fmla="*/ 124 h 168"/>
                <a:gd name="T72" fmla="*/ 0 w 174"/>
                <a:gd name="T73" fmla="*/ 94 h 168"/>
                <a:gd name="T74" fmla="*/ 0 w 174"/>
                <a:gd name="T75" fmla="*/ 76 h 168"/>
                <a:gd name="T76" fmla="*/ 0 w 174"/>
                <a:gd name="T77" fmla="*/ 64 h 168"/>
                <a:gd name="T78" fmla="*/ 0 w 174"/>
                <a:gd name="T79" fmla="*/ 48 h 168"/>
                <a:gd name="T80" fmla="*/ 0 w 174"/>
                <a:gd name="T81" fmla="*/ 34 h 168"/>
                <a:gd name="T82" fmla="*/ 0 w 174"/>
                <a:gd name="T83" fmla="*/ 24 h 168"/>
                <a:gd name="T84" fmla="*/ 0 w 174"/>
                <a:gd name="T85" fmla="*/ 16 h 168"/>
                <a:gd name="T86" fmla="*/ 0 w 174"/>
                <a:gd name="T87" fmla="*/ 2 h 168"/>
                <a:gd name="T88" fmla="*/ 12 w 174"/>
                <a:gd name="T89" fmla="*/ 0 h 168"/>
                <a:gd name="T90" fmla="*/ 32 w 174"/>
                <a:gd name="T91" fmla="*/ 0 h 168"/>
                <a:gd name="T92" fmla="*/ 52 w 174"/>
                <a:gd name="T93" fmla="*/ 0 h 168"/>
                <a:gd name="T94" fmla="*/ 70 w 174"/>
                <a:gd name="T95" fmla="*/ 0 h 168"/>
                <a:gd name="T96" fmla="*/ 80 w 174"/>
                <a:gd name="T97" fmla="*/ 0 h 168"/>
                <a:gd name="T98" fmla="*/ 88 w 174"/>
                <a:gd name="T99" fmla="*/ 0 h 168"/>
                <a:gd name="T100" fmla="*/ 100 w 174"/>
                <a:gd name="T10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 h="168">
                  <a:moveTo>
                    <a:pt x="106" y="0"/>
                  </a:moveTo>
                  <a:lnTo>
                    <a:pt x="108" y="0"/>
                  </a:lnTo>
                  <a:lnTo>
                    <a:pt x="110" y="0"/>
                  </a:lnTo>
                  <a:lnTo>
                    <a:pt x="114" y="0"/>
                  </a:lnTo>
                  <a:lnTo>
                    <a:pt x="116" y="0"/>
                  </a:lnTo>
                  <a:lnTo>
                    <a:pt x="120" y="0"/>
                  </a:lnTo>
                  <a:lnTo>
                    <a:pt x="124" y="0"/>
                  </a:lnTo>
                  <a:lnTo>
                    <a:pt x="128" y="0"/>
                  </a:lnTo>
                  <a:lnTo>
                    <a:pt x="130" y="0"/>
                  </a:lnTo>
                  <a:lnTo>
                    <a:pt x="132" y="0"/>
                  </a:lnTo>
                  <a:lnTo>
                    <a:pt x="142" y="0"/>
                  </a:lnTo>
                  <a:lnTo>
                    <a:pt x="144" y="0"/>
                  </a:lnTo>
                  <a:lnTo>
                    <a:pt x="154" y="0"/>
                  </a:lnTo>
                  <a:lnTo>
                    <a:pt x="158" y="0"/>
                  </a:lnTo>
                  <a:lnTo>
                    <a:pt x="160" y="0"/>
                  </a:lnTo>
                  <a:lnTo>
                    <a:pt x="166" y="0"/>
                  </a:lnTo>
                  <a:lnTo>
                    <a:pt x="170" y="0"/>
                  </a:lnTo>
                  <a:lnTo>
                    <a:pt x="172" y="0"/>
                  </a:lnTo>
                  <a:lnTo>
                    <a:pt x="172" y="2"/>
                  </a:lnTo>
                  <a:lnTo>
                    <a:pt x="172" y="4"/>
                  </a:lnTo>
                  <a:lnTo>
                    <a:pt x="172" y="6"/>
                  </a:lnTo>
                  <a:lnTo>
                    <a:pt x="172" y="8"/>
                  </a:lnTo>
                  <a:lnTo>
                    <a:pt x="172" y="10"/>
                  </a:lnTo>
                  <a:lnTo>
                    <a:pt x="172" y="14"/>
                  </a:lnTo>
                  <a:lnTo>
                    <a:pt x="172" y="16"/>
                  </a:lnTo>
                  <a:lnTo>
                    <a:pt x="172" y="18"/>
                  </a:lnTo>
                  <a:lnTo>
                    <a:pt x="172" y="22"/>
                  </a:lnTo>
                  <a:lnTo>
                    <a:pt x="172" y="24"/>
                  </a:lnTo>
                  <a:lnTo>
                    <a:pt x="172" y="24"/>
                  </a:lnTo>
                  <a:lnTo>
                    <a:pt x="172" y="26"/>
                  </a:lnTo>
                  <a:lnTo>
                    <a:pt x="172" y="28"/>
                  </a:lnTo>
                  <a:lnTo>
                    <a:pt x="172" y="34"/>
                  </a:lnTo>
                  <a:lnTo>
                    <a:pt x="172" y="36"/>
                  </a:lnTo>
                  <a:lnTo>
                    <a:pt x="172" y="38"/>
                  </a:lnTo>
                  <a:lnTo>
                    <a:pt x="172" y="40"/>
                  </a:lnTo>
                  <a:lnTo>
                    <a:pt x="172" y="42"/>
                  </a:lnTo>
                  <a:lnTo>
                    <a:pt x="172" y="44"/>
                  </a:lnTo>
                  <a:lnTo>
                    <a:pt x="172" y="46"/>
                  </a:lnTo>
                  <a:lnTo>
                    <a:pt x="172" y="48"/>
                  </a:lnTo>
                  <a:lnTo>
                    <a:pt x="172" y="50"/>
                  </a:lnTo>
                  <a:lnTo>
                    <a:pt x="172" y="52"/>
                  </a:lnTo>
                  <a:lnTo>
                    <a:pt x="172" y="54"/>
                  </a:lnTo>
                  <a:lnTo>
                    <a:pt x="172" y="58"/>
                  </a:lnTo>
                  <a:lnTo>
                    <a:pt x="172" y="60"/>
                  </a:lnTo>
                  <a:lnTo>
                    <a:pt x="172" y="66"/>
                  </a:lnTo>
                  <a:lnTo>
                    <a:pt x="172" y="68"/>
                  </a:lnTo>
                  <a:lnTo>
                    <a:pt x="172" y="70"/>
                  </a:lnTo>
                  <a:lnTo>
                    <a:pt x="172" y="72"/>
                  </a:lnTo>
                  <a:lnTo>
                    <a:pt x="174" y="72"/>
                  </a:lnTo>
                  <a:lnTo>
                    <a:pt x="174" y="88"/>
                  </a:lnTo>
                  <a:lnTo>
                    <a:pt x="174" y="90"/>
                  </a:lnTo>
                  <a:lnTo>
                    <a:pt x="174" y="92"/>
                  </a:lnTo>
                  <a:lnTo>
                    <a:pt x="174" y="94"/>
                  </a:lnTo>
                  <a:lnTo>
                    <a:pt x="174" y="96"/>
                  </a:lnTo>
                  <a:lnTo>
                    <a:pt x="174" y="98"/>
                  </a:lnTo>
                  <a:lnTo>
                    <a:pt x="174" y="100"/>
                  </a:lnTo>
                  <a:lnTo>
                    <a:pt x="174" y="102"/>
                  </a:lnTo>
                  <a:lnTo>
                    <a:pt x="174" y="104"/>
                  </a:lnTo>
                  <a:lnTo>
                    <a:pt x="174" y="106"/>
                  </a:lnTo>
                  <a:lnTo>
                    <a:pt x="174" y="108"/>
                  </a:lnTo>
                  <a:lnTo>
                    <a:pt x="174" y="110"/>
                  </a:lnTo>
                  <a:lnTo>
                    <a:pt x="174" y="112"/>
                  </a:lnTo>
                  <a:lnTo>
                    <a:pt x="174" y="114"/>
                  </a:lnTo>
                  <a:lnTo>
                    <a:pt x="174" y="116"/>
                  </a:lnTo>
                  <a:lnTo>
                    <a:pt x="174" y="118"/>
                  </a:lnTo>
                  <a:lnTo>
                    <a:pt x="174" y="120"/>
                  </a:lnTo>
                  <a:lnTo>
                    <a:pt x="174" y="120"/>
                  </a:lnTo>
                  <a:lnTo>
                    <a:pt x="174" y="122"/>
                  </a:lnTo>
                  <a:lnTo>
                    <a:pt x="174" y="124"/>
                  </a:lnTo>
                  <a:lnTo>
                    <a:pt x="174" y="126"/>
                  </a:lnTo>
                  <a:lnTo>
                    <a:pt x="174" y="128"/>
                  </a:lnTo>
                  <a:lnTo>
                    <a:pt x="174" y="130"/>
                  </a:lnTo>
                  <a:lnTo>
                    <a:pt x="174" y="132"/>
                  </a:lnTo>
                  <a:lnTo>
                    <a:pt x="174" y="134"/>
                  </a:lnTo>
                  <a:lnTo>
                    <a:pt x="174" y="136"/>
                  </a:lnTo>
                  <a:lnTo>
                    <a:pt x="174" y="138"/>
                  </a:lnTo>
                  <a:lnTo>
                    <a:pt x="174" y="140"/>
                  </a:lnTo>
                  <a:lnTo>
                    <a:pt x="174" y="142"/>
                  </a:lnTo>
                  <a:lnTo>
                    <a:pt x="174" y="144"/>
                  </a:lnTo>
                  <a:lnTo>
                    <a:pt x="174" y="146"/>
                  </a:lnTo>
                  <a:lnTo>
                    <a:pt x="174" y="148"/>
                  </a:lnTo>
                  <a:lnTo>
                    <a:pt x="174" y="150"/>
                  </a:lnTo>
                  <a:lnTo>
                    <a:pt x="174" y="152"/>
                  </a:lnTo>
                  <a:lnTo>
                    <a:pt x="174" y="154"/>
                  </a:lnTo>
                  <a:lnTo>
                    <a:pt x="174" y="156"/>
                  </a:lnTo>
                  <a:lnTo>
                    <a:pt x="174" y="158"/>
                  </a:lnTo>
                  <a:lnTo>
                    <a:pt x="174" y="160"/>
                  </a:lnTo>
                  <a:lnTo>
                    <a:pt x="174" y="162"/>
                  </a:lnTo>
                  <a:lnTo>
                    <a:pt x="174" y="164"/>
                  </a:lnTo>
                  <a:lnTo>
                    <a:pt x="174" y="166"/>
                  </a:lnTo>
                  <a:lnTo>
                    <a:pt x="174" y="168"/>
                  </a:lnTo>
                  <a:lnTo>
                    <a:pt x="174" y="168"/>
                  </a:lnTo>
                  <a:lnTo>
                    <a:pt x="172" y="168"/>
                  </a:lnTo>
                  <a:lnTo>
                    <a:pt x="170" y="168"/>
                  </a:lnTo>
                  <a:lnTo>
                    <a:pt x="168" y="168"/>
                  </a:lnTo>
                  <a:lnTo>
                    <a:pt x="166" y="168"/>
                  </a:lnTo>
                  <a:lnTo>
                    <a:pt x="164" y="168"/>
                  </a:lnTo>
                  <a:lnTo>
                    <a:pt x="162" y="168"/>
                  </a:lnTo>
                  <a:lnTo>
                    <a:pt x="160" y="168"/>
                  </a:lnTo>
                  <a:lnTo>
                    <a:pt x="158" y="168"/>
                  </a:lnTo>
                  <a:lnTo>
                    <a:pt x="156" y="168"/>
                  </a:lnTo>
                  <a:lnTo>
                    <a:pt x="154" y="168"/>
                  </a:lnTo>
                  <a:lnTo>
                    <a:pt x="150" y="168"/>
                  </a:lnTo>
                  <a:lnTo>
                    <a:pt x="148" y="168"/>
                  </a:lnTo>
                  <a:lnTo>
                    <a:pt x="146" y="168"/>
                  </a:lnTo>
                  <a:lnTo>
                    <a:pt x="144" y="168"/>
                  </a:lnTo>
                  <a:lnTo>
                    <a:pt x="142" y="168"/>
                  </a:lnTo>
                  <a:lnTo>
                    <a:pt x="138" y="168"/>
                  </a:lnTo>
                  <a:lnTo>
                    <a:pt x="136" y="168"/>
                  </a:lnTo>
                  <a:lnTo>
                    <a:pt x="134" y="168"/>
                  </a:lnTo>
                  <a:lnTo>
                    <a:pt x="134" y="168"/>
                  </a:lnTo>
                  <a:lnTo>
                    <a:pt x="132" y="168"/>
                  </a:lnTo>
                  <a:lnTo>
                    <a:pt x="130" y="168"/>
                  </a:lnTo>
                  <a:lnTo>
                    <a:pt x="128" y="168"/>
                  </a:lnTo>
                  <a:lnTo>
                    <a:pt x="126" y="168"/>
                  </a:lnTo>
                  <a:lnTo>
                    <a:pt x="122" y="168"/>
                  </a:lnTo>
                  <a:lnTo>
                    <a:pt x="120" y="168"/>
                  </a:lnTo>
                  <a:lnTo>
                    <a:pt x="118" y="168"/>
                  </a:lnTo>
                  <a:lnTo>
                    <a:pt x="114" y="168"/>
                  </a:lnTo>
                  <a:lnTo>
                    <a:pt x="112" y="168"/>
                  </a:lnTo>
                  <a:lnTo>
                    <a:pt x="110" y="168"/>
                  </a:lnTo>
                  <a:lnTo>
                    <a:pt x="108" y="168"/>
                  </a:lnTo>
                  <a:lnTo>
                    <a:pt x="106" y="168"/>
                  </a:lnTo>
                  <a:lnTo>
                    <a:pt x="104" y="168"/>
                  </a:lnTo>
                  <a:lnTo>
                    <a:pt x="102" y="168"/>
                  </a:lnTo>
                  <a:lnTo>
                    <a:pt x="98" y="168"/>
                  </a:lnTo>
                  <a:lnTo>
                    <a:pt x="96" y="168"/>
                  </a:lnTo>
                  <a:lnTo>
                    <a:pt x="94" y="168"/>
                  </a:lnTo>
                  <a:lnTo>
                    <a:pt x="92" y="168"/>
                  </a:lnTo>
                  <a:lnTo>
                    <a:pt x="90" y="168"/>
                  </a:lnTo>
                  <a:lnTo>
                    <a:pt x="88" y="168"/>
                  </a:lnTo>
                  <a:lnTo>
                    <a:pt x="86" y="168"/>
                  </a:lnTo>
                  <a:lnTo>
                    <a:pt x="84" y="168"/>
                  </a:lnTo>
                  <a:lnTo>
                    <a:pt x="82" y="168"/>
                  </a:lnTo>
                  <a:lnTo>
                    <a:pt x="80" y="168"/>
                  </a:lnTo>
                  <a:lnTo>
                    <a:pt x="78" y="168"/>
                  </a:lnTo>
                  <a:lnTo>
                    <a:pt x="76" y="168"/>
                  </a:lnTo>
                  <a:lnTo>
                    <a:pt x="74" y="168"/>
                  </a:lnTo>
                  <a:lnTo>
                    <a:pt x="72" y="168"/>
                  </a:lnTo>
                  <a:lnTo>
                    <a:pt x="70" y="168"/>
                  </a:lnTo>
                  <a:lnTo>
                    <a:pt x="68" y="168"/>
                  </a:lnTo>
                  <a:lnTo>
                    <a:pt x="66" y="168"/>
                  </a:lnTo>
                  <a:lnTo>
                    <a:pt x="64" y="168"/>
                  </a:lnTo>
                  <a:lnTo>
                    <a:pt x="62" y="168"/>
                  </a:lnTo>
                  <a:lnTo>
                    <a:pt x="60" y="168"/>
                  </a:lnTo>
                  <a:lnTo>
                    <a:pt x="58" y="168"/>
                  </a:lnTo>
                  <a:lnTo>
                    <a:pt x="56" y="168"/>
                  </a:lnTo>
                  <a:lnTo>
                    <a:pt x="54" y="168"/>
                  </a:lnTo>
                  <a:lnTo>
                    <a:pt x="52" y="168"/>
                  </a:lnTo>
                  <a:lnTo>
                    <a:pt x="48" y="168"/>
                  </a:lnTo>
                  <a:lnTo>
                    <a:pt x="46" y="168"/>
                  </a:lnTo>
                  <a:lnTo>
                    <a:pt x="42" y="168"/>
                  </a:lnTo>
                  <a:lnTo>
                    <a:pt x="40" y="168"/>
                  </a:lnTo>
                  <a:lnTo>
                    <a:pt x="38" y="168"/>
                  </a:lnTo>
                  <a:lnTo>
                    <a:pt x="38" y="168"/>
                  </a:lnTo>
                  <a:lnTo>
                    <a:pt x="36" y="168"/>
                  </a:lnTo>
                  <a:lnTo>
                    <a:pt x="34" y="168"/>
                  </a:lnTo>
                  <a:lnTo>
                    <a:pt x="32" y="168"/>
                  </a:lnTo>
                  <a:lnTo>
                    <a:pt x="28" y="168"/>
                  </a:lnTo>
                  <a:lnTo>
                    <a:pt x="26" y="168"/>
                  </a:lnTo>
                  <a:lnTo>
                    <a:pt x="24" y="168"/>
                  </a:lnTo>
                  <a:lnTo>
                    <a:pt x="22" y="168"/>
                  </a:lnTo>
                  <a:lnTo>
                    <a:pt x="18" y="168"/>
                  </a:lnTo>
                  <a:lnTo>
                    <a:pt x="6" y="168"/>
                  </a:lnTo>
                  <a:lnTo>
                    <a:pt x="2" y="168"/>
                  </a:lnTo>
                  <a:lnTo>
                    <a:pt x="0" y="168"/>
                  </a:lnTo>
                  <a:lnTo>
                    <a:pt x="0" y="166"/>
                  </a:lnTo>
                  <a:lnTo>
                    <a:pt x="0" y="164"/>
                  </a:lnTo>
                  <a:lnTo>
                    <a:pt x="0" y="162"/>
                  </a:lnTo>
                  <a:lnTo>
                    <a:pt x="0" y="160"/>
                  </a:lnTo>
                  <a:lnTo>
                    <a:pt x="0" y="158"/>
                  </a:lnTo>
                  <a:lnTo>
                    <a:pt x="0" y="156"/>
                  </a:lnTo>
                  <a:lnTo>
                    <a:pt x="0" y="154"/>
                  </a:lnTo>
                  <a:lnTo>
                    <a:pt x="0" y="146"/>
                  </a:lnTo>
                  <a:lnTo>
                    <a:pt x="0" y="144"/>
                  </a:lnTo>
                  <a:lnTo>
                    <a:pt x="0" y="142"/>
                  </a:lnTo>
                  <a:lnTo>
                    <a:pt x="0" y="140"/>
                  </a:lnTo>
                  <a:lnTo>
                    <a:pt x="0" y="138"/>
                  </a:lnTo>
                  <a:lnTo>
                    <a:pt x="0" y="130"/>
                  </a:lnTo>
                  <a:lnTo>
                    <a:pt x="0" y="124"/>
                  </a:lnTo>
                  <a:lnTo>
                    <a:pt x="0" y="114"/>
                  </a:lnTo>
                  <a:lnTo>
                    <a:pt x="0" y="112"/>
                  </a:lnTo>
                  <a:lnTo>
                    <a:pt x="0" y="102"/>
                  </a:lnTo>
                  <a:lnTo>
                    <a:pt x="0" y="96"/>
                  </a:lnTo>
                  <a:lnTo>
                    <a:pt x="0" y="94"/>
                  </a:lnTo>
                  <a:lnTo>
                    <a:pt x="0" y="90"/>
                  </a:lnTo>
                  <a:lnTo>
                    <a:pt x="0" y="84"/>
                  </a:lnTo>
                  <a:lnTo>
                    <a:pt x="0" y="82"/>
                  </a:lnTo>
                  <a:lnTo>
                    <a:pt x="0" y="78"/>
                  </a:lnTo>
                  <a:lnTo>
                    <a:pt x="0" y="76"/>
                  </a:lnTo>
                  <a:lnTo>
                    <a:pt x="0" y="74"/>
                  </a:lnTo>
                  <a:lnTo>
                    <a:pt x="0" y="72"/>
                  </a:lnTo>
                  <a:lnTo>
                    <a:pt x="0" y="70"/>
                  </a:lnTo>
                  <a:lnTo>
                    <a:pt x="0" y="66"/>
                  </a:lnTo>
                  <a:lnTo>
                    <a:pt x="0" y="64"/>
                  </a:lnTo>
                  <a:lnTo>
                    <a:pt x="0" y="56"/>
                  </a:lnTo>
                  <a:lnTo>
                    <a:pt x="0" y="54"/>
                  </a:lnTo>
                  <a:lnTo>
                    <a:pt x="0" y="52"/>
                  </a:lnTo>
                  <a:lnTo>
                    <a:pt x="0" y="50"/>
                  </a:lnTo>
                  <a:lnTo>
                    <a:pt x="0" y="48"/>
                  </a:lnTo>
                  <a:lnTo>
                    <a:pt x="0" y="46"/>
                  </a:lnTo>
                  <a:lnTo>
                    <a:pt x="0" y="42"/>
                  </a:lnTo>
                  <a:lnTo>
                    <a:pt x="0" y="40"/>
                  </a:lnTo>
                  <a:lnTo>
                    <a:pt x="0" y="36"/>
                  </a:lnTo>
                  <a:lnTo>
                    <a:pt x="0" y="34"/>
                  </a:lnTo>
                  <a:lnTo>
                    <a:pt x="0" y="32"/>
                  </a:lnTo>
                  <a:lnTo>
                    <a:pt x="0" y="30"/>
                  </a:lnTo>
                  <a:lnTo>
                    <a:pt x="0" y="28"/>
                  </a:lnTo>
                  <a:lnTo>
                    <a:pt x="0" y="26"/>
                  </a:lnTo>
                  <a:lnTo>
                    <a:pt x="0" y="24"/>
                  </a:lnTo>
                  <a:lnTo>
                    <a:pt x="0" y="24"/>
                  </a:lnTo>
                  <a:lnTo>
                    <a:pt x="0" y="22"/>
                  </a:lnTo>
                  <a:lnTo>
                    <a:pt x="0" y="20"/>
                  </a:lnTo>
                  <a:lnTo>
                    <a:pt x="0" y="18"/>
                  </a:lnTo>
                  <a:lnTo>
                    <a:pt x="0" y="16"/>
                  </a:lnTo>
                  <a:lnTo>
                    <a:pt x="0" y="14"/>
                  </a:lnTo>
                  <a:lnTo>
                    <a:pt x="0" y="12"/>
                  </a:lnTo>
                  <a:lnTo>
                    <a:pt x="0" y="8"/>
                  </a:lnTo>
                  <a:lnTo>
                    <a:pt x="0" y="6"/>
                  </a:lnTo>
                  <a:lnTo>
                    <a:pt x="0" y="2"/>
                  </a:lnTo>
                  <a:lnTo>
                    <a:pt x="0" y="0"/>
                  </a:lnTo>
                  <a:lnTo>
                    <a:pt x="2" y="0"/>
                  </a:lnTo>
                  <a:lnTo>
                    <a:pt x="6" y="0"/>
                  </a:lnTo>
                  <a:lnTo>
                    <a:pt x="10" y="0"/>
                  </a:lnTo>
                  <a:lnTo>
                    <a:pt x="12" y="0"/>
                  </a:lnTo>
                  <a:lnTo>
                    <a:pt x="16" y="0"/>
                  </a:lnTo>
                  <a:lnTo>
                    <a:pt x="18" y="0"/>
                  </a:lnTo>
                  <a:lnTo>
                    <a:pt x="28" y="0"/>
                  </a:lnTo>
                  <a:lnTo>
                    <a:pt x="30" y="0"/>
                  </a:lnTo>
                  <a:lnTo>
                    <a:pt x="32" y="0"/>
                  </a:lnTo>
                  <a:lnTo>
                    <a:pt x="36" y="0"/>
                  </a:lnTo>
                  <a:lnTo>
                    <a:pt x="38" y="0"/>
                  </a:lnTo>
                  <a:lnTo>
                    <a:pt x="40" y="0"/>
                  </a:lnTo>
                  <a:lnTo>
                    <a:pt x="46" y="0"/>
                  </a:lnTo>
                  <a:lnTo>
                    <a:pt x="52" y="0"/>
                  </a:lnTo>
                  <a:lnTo>
                    <a:pt x="54" y="0"/>
                  </a:lnTo>
                  <a:lnTo>
                    <a:pt x="56" y="0"/>
                  </a:lnTo>
                  <a:lnTo>
                    <a:pt x="60" y="0"/>
                  </a:lnTo>
                  <a:lnTo>
                    <a:pt x="66" y="0"/>
                  </a:lnTo>
                  <a:lnTo>
                    <a:pt x="70" y="0"/>
                  </a:lnTo>
                  <a:lnTo>
                    <a:pt x="72" y="0"/>
                  </a:lnTo>
                  <a:lnTo>
                    <a:pt x="74" y="0"/>
                  </a:lnTo>
                  <a:lnTo>
                    <a:pt x="76" y="0"/>
                  </a:lnTo>
                  <a:lnTo>
                    <a:pt x="78" y="0"/>
                  </a:lnTo>
                  <a:lnTo>
                    <a:pt x="80" y="0"/>
                  </a:lnTo>
                  <a:lnTo>
                    <a:pt x="82" y="0"/>
                  </a:lnTo>
                  <a:lnTo>
                    <a:pt x="84" y="0"/>
                  </a:lnTo>
                  <a:lnTo>
                    <a:pt x="86" y="0"/>
                  </a:lnTo>
                  <a:lnTo>
                    <a:pt x="86" y="0"/>
                  </a:lnTo>
                  <a:lnTo>
                    <a:pt x="88" y="0"/>
                  </a:lnTo>
                  <a:lnTo>
                    <a:pt x="90" y="0"/>
                  </a:lnTo>
                  <a:lnTo>
                    <a:pt x="92" y="0"/>
                  </a:lnTo>
                  <a:lnTo>
                    <a:pt x="94" y="0"/>
                  </a:lnTo>
                  <a:lnTo>
                    <a:pt x="98" y="0"/>
                  </a:lnTo>
                  <a:lnTo>
                    <a:pt x="100" y="0"/>
                  </a:lnTo>
                  <a:lnTo>
                    <a:pt x="104" y="0"/>
                  </a:lnTo>
                  <a:lnTo>
                    <a:pt x="106"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2" name="Freeform 90"/>
            <p:cNvSpPr>
              <a:spLocks/>
            </p:cNvSpPr>
            <p:nvPr/>
          </p:nvSpPr>
          <p:spPr bwMode="auto">
            <a:xfrm>
              <a:off x="7131050" y="1343025"/>
              <a:ext cx="282575" cy="334963"/>
            </a:xfrm>
            <a:custGeom>
              <a:avLst/>
              <a:gdLst>
                <a:gd name="T0" fmla="*/ 32 w 178"/>
                <a:gd name="T1" fmla="*/ 36 h 211"/>
                <a:gd name="T2" fmla="*/ 44 w 178"/>
                <a:gd name="T3" fmla="*/ 32 h 211"/>
                <a:gd name="T4" fmla="*/ 72 w 178"/>
                <a:gd name="T5" fmla="*/ 42 h 211"/>
                <a:gd name="T6" fmla="*/ 92 w 178"/>
                <a:gd name="T7" fmla="*/ 14 h 211"/>
                <a:gd name="T8" fmla="*/ 114 w 178"/>
                <a:gd name="T9" fmla="*/ 24 h 211"/>
                <a:gd name="T10" fmla="*/ 106 w 178"/>
                <a:gd name="T11" fmla="*/ 32 h 211"/>
                <a:gd name="T12" fmla="*/ 104 w 178"/>
                <a:gd name="T13" fmla="*/ 44 h 211"/>
                <a:gd name="T14" fmla="*/ 122 w 178"/>
                <a:gd name="T15" fmla="*/ 52 h 211"/>
                <a:gd name="T16" fmla="*/ 130 w 178"/>
                <a:gd name="T17" fmla="*/ 50 h 211"/>
                <a:gd name="T18" fmla="*/ 136 w 178"/>
                <a:gd name="T19" fmla="*/ 60 h 211"/>
                <a:gd name="T20" fmla="*/ 140 w 178"/>
                <a:gd name="T21" fmla="*/ 68 h 211"/>
                <a:gd name="T22" fmla="*/ 152 w 178"/>
                <a:gd name="T23" fmla="*/ 68 h 211"/>
                <a:gd name="T24" fmla="*/ 162 w 178"/>
                <a:gd name="T25" fmla="*/ 66 h 211"/>
                <a:gd name="T26" fmla="*/ 174 w 178"/>
                <a:gd name="T27" fmla="*/ 80 h 211"/>
                <a:gd name="T28" fmla="*/ 178 w 178"/>
                <a:gd name="T29" fmla="*/ 96 h 211"/>
                <a:gd name="T30" fmla="*/ 178 w 178"/>
                <a:gd name="T31" fmla="*/ 114 h 211"/>
                <a:gd name="T32" fmla="*/ 178 w 178"/>
                <a:gd name="T33" fmla="*/ 129 h 211"/>
                <a:gd name="T34" fmla="*/ 178 w 178"/>
                <a:gd name="T35" fmla="*/ 141 h 211"/>
                <a:gd name="T36" fmla="*/ 178 w 178"/>
                <a:gd name="T37" fmla="*/ 151 h 211"/>
                <a:gd name="T38" fmla="*/ 178 w 178"/>
                <a:gd name="T39" fmla="*/ 161 h 211"/>
                <a:gd name="T40" fmla="*/ 178 w 178"/>
                <a:gd name="T41" fmla="*/ 173 h 211"/>
                <a:gd name="T42" fmla="*/ 178 w 178"/>
                <a:gd name="T43" fmla="*/ 187 h 211"/>
                <a:gd name="T44" fmla="*/ 178 w 178"/>
                <a:gd name="T45" fmla="*/ 195 h 211"/>
                <a:gd name="T46" fmla="*/ 178 w 178"/>
                <a:gd name="T47" fmla="*/ 203 h 211"/>
                <a:gd name="T48" fmla="*/ 174 w 178"/>
                <a:gd name="T49" fmla="*/ 211 h 211"/>
                <a:gd name="T50" fmla="*/ 164 w 178"/>
                <a:gd name="T51" fmla="*/ 211 h 211"/>
                <a:gd name="T52" fmla="*/ 150 w 178"/>
                <a:gd name="T53" fmla="*/ 211 h 211"/>
                <a:gd name="T54" fmla="*/ 136 w 178"/>
                <a:gd name="T55" fmla="*/ 211 h 211"/>
                <a:gd name="T56" fmla="*/ 128 w 178"/>
                <a:gd name="T57" fmla="*/ 211 h 211"/>
                <a:gd name="T58" fmla="*/ 118 w 178"/>
                <a:gd name="T59" fmla="*/ 211 h 211"/>
                <a:gd name="T60" fmla="*/ 104 w 178"/>
                <a:gd name="T61" fmla="*/ 211 h 211"/>
                <a:gd name="T62" fmla="*/ 90 w 178"/>
                <a:gd name="T63" fmla="*/ 211 h 211"/>
                <a:gd name="T64" fmla="*/ 76 w 178"/>
                <a:gd name="T65" fmla="*/ 209 h 211"/>
                <a:gd name="T66" fmla="*/ 66 w 178"/>
                <a:gd name="T67" fmla="*/ 209 h 211"/>
                <a:gd name="T68" fmla="*/ 56 w 178"/>
                <a:gd name="T69" fmla="*/ 209 h 211"/>
                <a:gd name="T70" fmla="*/ 44 w 178"/>
                <a:gd name="T71" fmla="*/ 209 h 211"/>
                <a:gd name="T72" fmla="*/ 34 w 178"/>
                <a:gd name="T73" fmla="*/ 209 h 211"/>
                <a:gd name="T74" fmla="*/ 24 w 178"/>
                <a:gd name="T75" fmla="*/ 205 h 211"/>
                <a:gd name="T76" fmla="*/ 14 w 178"/>
                <a:gd name="T77" fmla="*/ 205 h 211"/>
                <a:gd name="T78" fmla="*/ 0 w 178"/>
                <a:gd name="T79" fmla="*/ 199 h 211"/>
                <a:gd name="T80" fmla="*/ 0 w 178"/>
                <a:gd name="T81" fmla="*/ 191 h 211"/>
                <a:gd name="T82" fmla="*/ 0 w 178"/>
                <a:gd name="T83" fmla="*/ 181 h 211"/>
                <a:gd name="T84" fmla="*/ 2 w 178"/>
                <a:gd name="T85" fmla="*/ 173 h 211"/>
                <a:gd name="T86" fmla="*/ 2 w 178"/>
                <a:gd name="T87" fmla="*/ 161 h 211"/>
                <a:gd name="T88" fmla="*/ 2 w 178"/>
                <a:gd name="T89" fmla="*/ 145 h 211"/>
                <a:gd name="T90" fmla="*/ 2 w 178"/>
                <a:gd name="T91" fmla="*/ 133 h 211"/>
                <a:gd name="T92" fmla="*/ 0 w 178"/>
                <a:gd name="T93" fmla="*/ 118 h 211"/>
                <a:gd name="T94" fmla="*/ 0 w 178"/>
                <a:gd name="T95" fmla="*/ 104 h 211"/>
                <a:gd name="T96" fmla="*/ 0 w 178"/>
                <a:gd name="T97" fmla="*/ 92 h 211"/>
                <a:gd name="T98" fmla="*/ 0 w 178"/>
                <a:gd name="T99" fmla="*/ 76 h 211"/>
                <a:gd name="T100" fmla="*/ 0 w 178"/>
                <a:gd name="T101" fmla="*/ 56 h 211"/>
                <a:gd name="T102" fmla="*/ 0 w 178"/>
                <a:gd name="T103" fmla="*/ 44 h 211"/>
                <a:gd name="T104" fmla="*/ 0 w 178"/>
                <a:gd name="T105" fmla="*/ 22 h 211"/>
                <a:gd name="T106" fmla="*/ 0 w 178"/>
                <a:gd name="T107" fmla="*/ 8 h 211"/>
                <a:gd name="T108" fmla="*/ 6 w 178"/>
                <a:gd name="T109" fmla="*/ 2 h 211"/>
                <a:gd name="T110" fmla="*/ 16 w 178"/>
                <a:gd name="T111" fmla="*/ 10 h 211"/>
                <a:gd name="T112" fmla="*/ 24 w 178"/>
                <a:gd name="T113" fmla="*/ 3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8" h="211">
                  <a:moveTo>
                    <a:pt x="24" y="34"/>
                  </a:moveTo>
                  <a:lnTo>
                    <a:pt x="26" y="38"/>
                  </a:lnTo>
                  <a:lnTo>
                    <a:pt x="28" y="38"/>
                  </a:lnTo>
                  <a:lnTo>
                    <a:pt x="30" y="36"/>
                  </a:lnTo>
                  <a:lnTo>
                    <a:pt x="32" y="36"/>
                  </a:lnTo>
                  <a:lnTo>
                    <a:pt x="34" y="34"/>
                  </a:lnTo>
                  <a:lnTo>
                    <a:pt x="36" y="34"/>
                  </a:lnTo>
                  <a:lnTo>
                    <a:pt x="40" y="32"/>
                  </a:lnTo>
                  <a:lnTo>
                    <a:pt x="42" y="32"/>
                  </a:lnTo>
                  <a:lnTo>
                    <a:pt x="44" y="32"/>
                  </a:lnTo>
                  <a:lnTo>
                    <a:pt x="52" y="42"/>
                  </a:lnTo>
                  <a:lnTo>
                    <a:pt x="54" y="46"/>
                  </a:lnTo>
                  <a:lnTo>
                    <a:pt x="56" y="46"/>
                  </a:lnTo>
                  <a:lnTo>
                    <a:pt x="64" y="44"/>
                  </a:lnTo>
                  <a:lnTo>
                    <a:pt x="72" y="42"/>
                  </a:lnTo>
                  <a:lnTo>
                    <a:pt x="78" y="38"/>
                  </a:lnTo>
                  <a:lnTo>
                    <a:pt x="82" y="26"/>
                  </a:lnTo>
                  <a:lnTo>
                    <a:pt x="86" y="22"/>
                  </a:lnTo>
                  <a:lnTo>
                    <a:pt x="90" y="16"/>
                  </a:lnTo>
                  <a:lnTo>
                    <a:pt x="92" y="14"/>
                  </a:lnTo>
                  <a:lnTo>
                    <a:pt x="94" y="16"/>
                  </a:lnTo>
                  <a:lnTo>
                    <a:pt x="102" y="22"/>
                  </a:lnTo>
                  <a:lnTo>
                    <a:pt x="108" y="22"/>
                  </a:lnTo>
                  <a:lnTo>
                    <a:pt x="114" y="22"/>
                  </a:lnTo>
                  <a:lnTo>
                    <a:pt x="114" y="24"/>
                  </a:lnTo>
                  <a:lnTo>
                    <a:pt x="114" y="26"/>
                  </a:lnTo>
                  <a:lnTo>
                    <a:pt x="114" y="28"/>
                  </a:lnTo>
                  <a:lnTo>
                    <a:pt x="110" y="30"/>
                  </a:lnTo>
                  <a:lnTo>
                    <a:pt x="108" y="32"/>
                  </a:lnTo>
                  <a:lnTo>
                    <a:pt x="106" y="32"/>
                  </a:lnTo>
                  <a:lnTo>
                    <a:pt x="104" y="34"/>
                  </a:lnTo>
                  <a:lnTo>
                    <a:pt x="102" y="38"/>
                  </a:lnTo>
                  <a:lnTo>
                    <a:pt x="100" y="40"/>
                  </a:lnTo>
                  <a:lnTo>
                    <a:pt x="100" y="42"/>
                  </a:lnTo>
                  <a:lnTo>
                    <a:pt x="104" y="44"/>
                  </a:lnTo>
                  <a:lnTo>
                    <a:pt x="106" y="44"/>
                  </a:lnTo>
                  <a:lnTo>
                    <a:pt x="114" y="48"/>
                  </a:lnTo>
                  <a:lnTo>
                    <a:pt x="118" y="52"/>
                  </a:lnTo>
                  <a:lnTo>
                    <a:pt x="120" y="52"/>
                  </a:lnTo>
                  <a:lnTo>
                    <a:pt x="122" y="52"/>
                  </a:lnTo>
                  <a:lnTo>
                    <a:pt x="124" y="52"/>
                  </a:lnTo>
                  <a:lnTo>
                    <a:pt x="126" y="52"/>
                  </a:lnTo>
                  <a:lnTo>
                    <a:pt x="128" y="52"/>
                  </a:lnTo>
                  <a:lnTo>
                    <a:pt x="130" y="52"/>
                  </a:lnTo>
                  <a:lnTo>
                    <a:pt x="130" y="50"/>
                  </a:lnTo>
                  <a:lnTo>
                    <a:pt x="130" y="52"/>
                  </a:lnTo>
                  <a:lnTo>
                    <a:pt x="132" y="52"/>
                  </a:lnTo>
                  <a:lnTo>
                    <a:pt x="134" y="54"/>
                  </a:lnTo>
                  <a:lnTo>
                    <a:pt x="136" y="56"/>
                  </a:lnTo>
                  <a:lnTo>
                    <a:pt x="136" y="60"/>
                  </a:lnTo>
                  <a:lnTo>
                    <a:pt x="136" y="62"/>
                  </a:lnTo>
                  <a:lnTo>
                    <a:pt x="136" y="64"/>
                  </a:lnTo>
                  <a:lnTo>
                    <a:pt x="136" y="66"/>
                  </a:lnTo>
                  <a:lnTo>
                    <a:pt x="138" y="66"/>
                  </a:lnTo>
                  <a:lnTo>
                    <a:pt x="140" y="68"/>
                  </a:lnTo>
                  <a:lnTo>
                    <a:pt x="142" y="68"/>
                  </a:lnTo>
                  <a:lnTo>
                    <a:pt x="144" y="68"/>
                  </a:lnTo>
                  <a:lnTo>
                    <a:pt x="146" y="68"/>
                  </a:lnTo>
                  <a:lnTo>
                    <a:pt x="150" y="68"/>
                  </a:lnTo>
                  <a:lnTo>
                    <a:pt x="152" y="68"/>
                  </a:lnTo>
                  <a:lnTo>
                    <a:pt x="154" y="68"/>
                  </a:lnTo>
                  <a:lnTo>
                    <a:pt x="156" y="66"/>
                  </a:lnTo>
                  <a:lnTo>
                    <a:pt x="158" y="66"/>
                  </a:lnTo>
                  <a:lnTo>
                    <a:pt x="160" y="66"/>
                  </a:lnTo>
                  <a:lnTo>
                    <a:pt x="162" y="66"/>
                  </a:lnTo>
                  <a:lnTo>
                    <a:pt x="166" y="68"/>
                  </a:lnTo>
                  <a:lnTo>
                    <a:pt x="168" y="70"/>
                  </a:lnTo>
                  <a:lnTo>
                    <a:pt x="170" y="74"/>
                  </a:lnTo>
                  <a:lnTo>
                    <a:pt x="170" y="76"/>
                  </a:lnTo>
                  <a:lnTo>
                    <a:pt x="174" y="80"/>
                  </a:lnTo>
                  <a:lnTo>
                    <a:pt x="174" y="82"/>
                  </a:lnTo>
                  <a:lnTo>
                    <a:pt x="178" y="86"/>
                  </a:lnTo>
                  <a:lnTo>
                    <a:pt x="178" y="88"/>
                  </a:lnTo>
                  <a:lnTo>
                    <a:pt x="178" y="90"/>
                  </a:lnTo>
                  <a:lnTo>
                    <a:pt x="178" y="96"/>
                  </a:lnTo>
                  <a:lnTo>
                    <a:pt x="178" y="100"/>
                  </a:lnTo>
                  <a:lnTo>
                    <a:pt x="178" y="102"/>
                  </a:lnTo>
                  <a:lnTo>
                    <a:pt x="178" y="106"/>
                  </a:lnTo>
                  <a:lnTo>
                    <a:pt x="178" y="110"/>
                  </a:lnTo>
                  <a:lnTo>
                    <a:pt x="178" y="114"/>
                  </a:lnTo>
                  <a:lnTo>
                    <a:pt x="178" y="118"/>
                  </a:lnTo>
                  <a:lnTo>
                    <a:pt x="178" y="121"/>
                  </a:lnTo>
                  <a:lnTo>
                    <a:pt x="178" y="125"/>
                  </a:lnTo>
                  <a:lnTo>
                    <a:pt x="178" y="127"/>
                  </a:lnTo>
                  <a:lnTo>
                    <a:pt x="178" y="129"/>
                  </a:lnTo>
                  <a:lnTo>
                    <a:pt x="178" y="133"/>
                  </a:lnTo>
                  <a:lnTo>
                    <a:pt x="178" y="135"/>
                  </a:lnTo>
                  <a:lnTo>
                    <a:pt x="178" y="137"/>
                  </a:lnTo>
                  <a:lnTo>
                    <a:pt x="178" y="139"/>
                  </a:lnTo>
                  <a:lnTo>
                    <a:pt x="178" y="141"/>
                  </a:lnTo>
                  <a:lnTo>
                    <a:pt x="178" y="145"/>
                  </a:lnTo>
                  <a:lnTo>
                    <a:pt x="178" y="147"/>
                  </a:lnTo>
                  <a:lnTo>
                    <a:pt x="178" y="149"/>
                  </a:lnTo>
                  <a:lnTo>
                    <a:pt x="178" y="151"/>
                  </a:lnTo>
                  <a:lnTo>
                    <a:pt x="178" y="151"/>
                  </a:lnTo>
                  <a:lnTo>
                    <a:pt x="178" y="153"/>
                  </a:lnTo>
                  <a:lnTo>
                    <a:pt x="178" y="155"/>
                  </a:lnTo>
                  <a:lnTo>
                    <a:pt x="178" y="157"/>
                  </a:lnTo>
                  <a:lnTo>
                    <a:pt x="178" y="159"/>
                  </a:lnTo>
                  <a:lnTo>
                    <a:pt x="178" y="161"/>
                  </a:lnTo>
                  <a:lnTo>
                    <a:pt x="178" y="163"/>
                  </a:lnTo>
                  <a:lnTo>
                    <a:pt x="178" y="165"/>
                  </a:lnTo>
                  <a:lnTo>
                    <a:pt x="178" y="169"/>
                  </a:lnTo>
                  <a:lnTo>
                    <a:pt x="178" y="171"/>
                  </a:lnTo>
                  <a:lnTo>
                    <a:pt x="178" y="173"/>
                  </a:lnTo>
                  <a:lnTo>
                    <a:pt x="178" y="175"/>
                  </a:lnTo>
                  <a:lnTo>
                    <a:pt x="178" y="177"/>
                  </a:lnTo>
                  <a:lnTo>
                    <a:pt x="178" y="179"/>
                  </a:lnTo>
                  <a:lnTo>
                    <a:pt x="178" y="185"/>
                  </a:lnTo>
                  <a:lnTo>
                    <a:pt x="178" y="187"/>
                  </a:lnTo>
                  <a:lnTo>
                    <a:pt x="178" y="189"/>
                  </a:lnTo>
                  <a:lnTo>
                    <a:pt x="178" y="189"/>
                  </a:lnTo>
                  <a:lnTo>
                    <a:pt x="178" y="191"/>
                  </a:lnTo>
                  <a:lnTo>
                    <a:pt x="178" y="193"/>
                  </a:lnTo>
                  <a:lnTo>
                    <a:pt x="178" y="195"/>
                  </a:lnTo>
                  <a:lnTo>
                    <a:pt x="178" y="197"/>
                  </a:lnTo>
                  <a:lnTo>
                    <a:pt x="178" y="199"/>
                  </a:lnTo>
                  <a:lnTo>
                    <a:pt x="178" y="199"/>
                  </a:lnTo>
                  <a:lnTo>
                    <a:pt x="178" y="201"/>
                  </a:lnTo>
                  <a:lnTo>
                    <a:pt x="178" y="203"/>
                  </a:lnTo>
                  <a:lnTo>
                    <a:pt x="178" y="207"/>
                  </a:lnTo>
                  <a:lnTo>
                    <a:pt x="178" y="209"/>
                  </a:lnTo>
                  <a:lnTo>
                    <a:pt x="178" y="211"/>
                  </a:lnTo>
                  <a:lnTo>
                    <a:pt x="176" y="211"/>
                  </a:lnTo>
                  <a:lnTo>
                    <a:pt x="174" y="211"/>
                  </a:lnTo>
                  <a:lnTo>
                    <a:pt x="172" y="211"/>
                  </a:lnTo>
                  <a:lnTo>
                    <a:pt x="170" y="211"/>
                  </a:lnTo>
                  <a:lnTo>
                    <a:pt x="168" y="211"/>
                  </a:lnTo>
                  <a:lnTo>
                    <a:pt x="166" y="211"/>
                  </a:lnTo>
                  <a:lnTo>
                    <a:pt x="164" y="211"/>
                  </a:lnTo>
                  <a:lnTo>
                    <a:pt x="160" y="211"/>
                  </a:lnTo>
                  <a:lnTo>
                    <a:pt x="158" y="211"/>
                  </a:lnTo>
                  <a:lnTo>
                    <a:pt x="156" y="211"/>
                  </a:lnTo>
                  <a:lnTo>
                    <a:pt x="154" y="211"/>
                  </a:lnTo>
                  <a:lnTo>
                    <a:pt x="150" y="211"/>
                  </a:lnTo>
                  <a:lnTo>
                    <a:pt x="148" y="211"/>
                  </a:lnTo>
                  <a:lnTo>
                    <a:pt x="144" y="211"/>
                  </a:lnTo>
                  <a:lnTo>
                    <a:pt x="140" y="211"/>
                  </a:lnTo>
                  <a:lnTo>
                    <a:pt x="138" y="211"/>
                  </a:lnTo>
                  <a:lnTo>
                    <a:pt x="136" y="211"/>
                  </a:lnTo>
                  <a:lnTo>
                    <a:pt x="134" y="211"/>
                  </a:lnTo>
                  <a:lnTo>
                    <a:pt x="132" y="211"/>
                  </a:lnTo>
                  <a:lnTo>
                    <a:pt x="130" y="211"/>
                  </a:lnTo>
                  <a:lnTo>
                    <a:pt x="130" y="211"/>
                  </a:lnTo>
                  <a:lnTo>
                    <a:pt x="128" y="211"/>
                  </a:lnTo>
                  <a:lnTo>
                    <a:pt x="126" y="211"/>
                  </a:lnTo>
                  <a:lnTo>
                    <a:pt x="124" y="211"/>
                  </a:lnTo>
                  <a:lnTo>
                    <a:pt x="122" y="211"/>
                  </a:lnTo>
                  <a:lnTo>
                    <a:pt x="120" y="211"/>
                  </a:lnTo>
                  <a:lnTo>
                    <a:pt x="118" y="211"/>
                  </a:lnTo>
                  <a:lnTo>
                    <a:pt x="116" y="211"/>
                  </a:lnTo>
                  <a:lnTo>
                    <a:pt x="114" y="211"/>
                  </a:lnTo>
                  <a:lnTo>
                    <a:pt x="108" y="211"/>
                  </a:lnTo>
                  <a:lnTo>
                    <a:pt x="106" y="211"/>
                  </a:lnTo>
                  <a:lnTo>
                    <a:pt x="104" y="211"/>
                  </a:lnTo>
                  <a:lnTo>
                    <a:pt x="102" y="211"/>
                  </a:lnTo>
                  <a:lnTo>
                    <a:pt x="100" y="211"/>
                  </a:lnTo>
                  <a:lnTo>
                    <a:pt x="96" y="211"/>
                  </a:lnTo>
                  <a:lnTo>
                    <a:pt x="92" y="211"/>
                  </a:lnTo>
                  <a:lnTo>
                    <a:pt x="90" y="211"/>
                  </a:lnTo>
                  <a:lnTo>
                    <a:pt x="88" y="211"/>
                  </a:lnTo>
                  <a:lnTo>
                    <a:pt x="82" y="211"/>
                  </a:lnTo>
                  <a:lnTo>
                    <a:pt x="80" y="209"/>
                  </a:lnTo>
                  <a:lnTo>
                    <a:pt x="78" y="209"/>
                  </a:lnTo>
                  <a:lnTo>
                    <a:pt x="76" y="209"/>
                  </a:lnTo>
                  <a:lnTo>
                    <a:pt x="74" y="209"/>
                  </a:lnTo>
                  <a:lnTo>
                    <a:pt x="72" y="209"/>
                  </a:lnTo>
                  <a:lnTo>
                    <a:pt x="70" y="209"/>
                  </a:lnTo>
                  <a:lnTo>
                    <a:pt x="68" y="209"/>
                  </a:lnTo>
                  <a:lnTo>
                    <a:pt x="66" y="209"/>
                  </a:lnTo>
                  <a:lnTo>
                    <a:pt x="64" y="209"/>
                  </a:lnTo>
                  <a:lnTo>
                    <a:pt x="62" y="209"/>
                  </a:lnTo>
                  <a:lnTo>
                    <a:pt x="60" y="209"/>
                  </a:lnTo>
                  <a:lnTo>
                    <a:pt x="58" y="209"/>
                  </a:lnTo>
                  <a:lnTo>
                    <a:pt x="56" y="209"/>
                  </a:lnTo>
                  <a:lnTo>
                    <a:pt x="54" y="209"/>
                  </a:lnTo>
                  <a:lnTo>
                    <a:pt x="52" y="209"/>
                  </a:lnTo>
                  <a:lnTo>
                    <a:pt x="50" y="209"/>
                  </a:lnTo>
                  <a:lnTo>
                    <a:pt x="48" y="209"/>
                  </a:lnTo>
                  <a:lnTo>
                    <a:pt x="44" y="209"/>
                  </a:lnTo>
                  <a:lnTo>
                    <a:pt x="42" y="209"/>
                  </a:lnTo>
                  <a:lnTo>
                    <a:pt x="40" y="209"/>
                  </a:lnTo>
                  <a:lnTo>
                    <a:pt x="38" y="209"/>
                  </a:lnTo>
                  <a:lnTo>
                    <a:pt x="36" y="209"/>
                  </a:lnTo>
                  <a:lnTo>
                    <a:pt x="34" y="209"/>
                  </a:lnTo>
                  <a:lnTo>
                    <a:pt x="34" y="209"/>
                  </a:lnTo>
                  <a:lnTo>
                    <a:pt x="34" y="207"/>
                  </a:lnTo>
                  <a:lnTo>
                    <a:pt x="34" y="205"/>
                  </a:lnTo>
                  <a:lnTo>
                    <a:pt x="26" y="205"/>
                  </a:lnTo>
                  <a:lnTo>
                    <a:pt x="24" y="205"/>
                  </a:lnTo>
                  <a:lnTo>
                    <a:pt x="22" y="205"/>
                  </a:lnTo>
                  <a:lnTo>
                    <a:pt x="20" y="205"/>
                  </a:lnTo>
                  <a:lnTo>
                    <a:pt x="18" y="205"/>
                  </a:lnTo>
                  <a:lnTo>
                    <a:pt x="16" y="205"/>
                  </a:lnTo>
                  <a:lnTo>
                    <a:pt x="14" y="205"/>
                  </a:lnTo>
                  <a:lnTo>
                    <a:pt x="12" y="205"/>
                  </a:lnTo>
                  <a:lnTo>
                    <a:pt x="10" y="205"/>
                  </a:lnTo>
                  <a:lnTo>
                    <a:pt x="2" y="205"/>
                  </a:lnTo>
                  <a:lnTo>
                    <a:pt x="0" y="205"/>
                  </a:lnTo>
                  <a:lnTo>
                    <a:pt x="0" y="199"/>
                  </a:lnTo>
                  <a:lnTo>
                    <a:pt x="0" y="199"/>
                  </a:lnTo>
                  <a:lnTo>
                    <a:pt x="0" y="197"/>
                  </a:lnTo>
                  <a:lnTo>
                    <a:pt x="0" y="195"/>
                  </a:lnTo>
                  <a:lnTo>
                    <a:pt x="0" y="193"/>
                  </a:lnTo>
                  <a:lnTo>
                    <a:pt x="0" y="191"/>
                  </a:lnTo>
                  <a:lnTo>
                    <a:pt x="0" y="189"/>
                  </a:lnTo>
                  <a:lnTo>
                    <a:pt x="0" y="187"/>
                  </a:lnTo>
                  <a:lnTo>
                    <a:pt x="0" y="185"/>
                  </a:lnTo>
                  <a:lnTo>
                    <a:pt x="0" y="183"/>
                  </a:lnTo>
                  <a:lnTo>
                    <a:pt x="0" y="181"/>
                  </a:lnTo>
                  <a:lnTo>
                    <a:pt x="0" y="179"/>
                  </a:lnTo>
                  <a:lnTo>
                    <a:pt x="2" y="179"/>
                  </a:lnTo>
                  <a:lnTo>
                    <a:pt x="2" y="177"/>
                  </a:lnTo>
                  <a:lnTo>
                    <a:pt x="2" y="175"/>
                  </a:lnTo>
                  <a:lnTo>
                    <a:pt x="2" y="173"/>
                  </a:lnTo>
                  <a:lnTo>
                    <a:pt x="2" y="171"/>
                  </a:lnTo>
                  <a:lnTo>
                    <a:pt x="2" y="167"/>
                  </a:lnTo>
                  <a:lnTo>
                    <a:pt x="2" y="165"/>
                  </a:lnTo>
                  <a:lnTo>
                    <a:pt x="2" y="163"/>
                  </a:lnTo>
                  <a:lnTo>
                    <a:pt x="2" y="161"/>
                  </a:lnTo>
                  <a:lnTo>
                    <a:pt x="2" y="159"/>
                  </a:lnTo>
                  <a:lnTo>
                    <a:pt x="2" y="155"/>
                  </a:lnTo>
                  <a:lnTo>
                    <a:pt x="2" y="151"/>
                  </a:lnTo>
                  <a:lnTo>
                    <a:pt x="2" y="149"/>
                  </a:lnTo>
                  <a:lnTo>
                    <a:pt x="2" y="145"/>
                  </a:lnTo>
                  <a:lnTo>
                    <a:pt x="2" y="141"/>
                  </a:lnTo>
                  <a:lnTo>
                    <a:pt x="2" y="139"/>
                  </a:lnTo>
                  <a:lnTo>
                    <a:pt x="2" y="137"/>
                  </a:lnTo>
                  <a:lnTo>
                    <a:pt x="2" y="135"/>
                  </a:lnTo>
                  <a:lnTo>
                    <a:pt x="2" y="133"/>
                  </a:lnTo>
                  <a:lnTo>
                    <a:pt x="2" y="129"/>
                  </a:lnTo>
                  <a:lnTo>
                    <a:pt x="2" y="127"/>
                  </a:lnTo>
                  <a:lnTo>
                    <a:pt x="2" y="125"/>
                  </a:lnTo>
                  <a:lnTo>
                    <a:pt x="0" y="123"/>
                  </a:lnTo>
                  <a:lnTo>
                    <a:pt x="0" y="118"/>
                  </a:lnTo>
                  <a:lnTo>
                    <a:pt x="0" y="116"/>
                  </a:lnTo>
                  <a:lnTo>
                    <a:pt x="0" y="114"/>
                  </a:lnTo>
                  <a:lnTo>
                    <a:pt x="0" y="112"/>
                  </a:lnTo>
                  <a:lnTo>
                    <a:pt x="0" y="108"/>
                  </a:lnTo>
                  <a:lnTo>
                    <a:pt x="0" y="104"/>
                  </a:lnTo>
                  <a:lnTo>
                    <a:pt x="0" y="102"/>
                  </a:lnTo>
                  <a:lnTo>
                    <a:pt x="0" y="102"/>
                  </a:lnTo>
                  <a:lnTo>
                    <a:pt x="0" y="96"/>
                  </a:lnTo>
                  <a:lnTo>
                    <a:pt x="0" y="94"/>
                  </a:lnTo>
                  <a:lnTo>
                    <a:pt x="0" y="92"/>
                  </a:lnTo>
                  <a:lnTo>
                    <a:pt x="0" y="90"/>
                  </a:lnTo>
                  <a:lnTo>
                    <a:pt x="0" y="84"/>
                  </a:lnTo>
                  <a:lnTo>
                    <a:pt x="0" y="82"/>
                  </a:lnTo>
                  <a:lnTo>
                    <a:pt x="0" y="78"/>
                  </a:lnTo>
                  <a:lnTo>
                    <a:pt x="0" y="76"/>
                  </a:lnTo>
                  <a:lnTo>
                    <a:pt x="0" y="74"/>
                  </a:lnTo>
                  <a:lnTo>
                    <a:pt x="0" y="66"/>
                  </a:lnTo>
                  <a:lnTo>
                    <a:pt x="0" y="62"/>
                  </a:lnTo>
                  <a:lnTo>
                    <a:pt x="0" y="58"/>
                  </a:lnTo>
                  <a:lnTo>
                    <a:pt x="0" y="56"/>
                  </a:lnTo>
                  <a:lnTo>
                    <a:pt x="0" y="54"/>
                  </a:lnTo>
                  <a:lnTo>
                    <a:pt x="0" y="50"/>
                  </a:lnTo>
                  <a:lnTo>
                    <a:pt x="0" y="48"/>
                  </a:lnTo>
                  <a:lnTo>
                    <a:pt x="0" y="46"/>
                  </a:lnTo>
                  <a:lnTo>
                    <a:pt x="0" y="44"/>
                  </a:lnTo>
                  <a:lnTo>
                    <a:pt x="0" y="42"/>
                  </a:lnTo>
                  <a:lnTo>
                    <a:pt x="0" y="32"/>
                  </a:lnTo>
                  <a:lnTo>
                    <a:pt x="0" y="30"/>
                  </a:lnTo>
                  <a:lnTo>
                    <a:pt x="0" y="26"/>
                  </a:lnTo>
                  <a:lnTo>
                    <a:pt x="0" y="22"/>
                  </a:lnTo>
                  <a:lnTo>
                    <a:pt x="0" y="20"/>
                  </a:lnTo>
                  <a:lnTo>
                    <a:pt x="0" y="16"/>
                  </a:lnTo>
                  <a:lnTo>
                    <a:pt x="0" y="12"/>
                  </a:lnTo>
                  <a:lnTo>
                    <a:pt x="0" y="10"/>
                  </a:lnTo>
                  <a:lnTo>
                    <a:pt x="0" y="8"/>
                  </a:lnTo>
                  <a:lnTo>
                    <a:pt x="0" y="8"/>
                  </a:lnTo>
                  <a:lnTo>
                    <a:pt x="0" y="4"/>
                  </a:lnTo>
                  <a:lnTo>
                    <a:pt x="0" y="2"/>
                  </a:lnTo>
                  <a:lnTo>
                    <a:pt x="4" y="0"/>
                  </a:lnTo>
                  <a:lnTo>
                    <a:pt x="6" y="2"/>
                  </a:lnTo>
                  <a:lnTo>
                    <a:pt x="8" y="2"/>
                  </a:lnTo>
                  <a:lnTo>
                    <a:pt x="12" y="4"/>
                  </a:lnTo>
                  <a:lnTo>
                    <a:pt x="14" y="6"/>
                  </a:lnTo>
                  <a:lnTo>
                    <a:pt x="14" y="8"/>
                  </a:lnTo>
                  <a:lnTo>
                    <a:pt x="16" y="10"/>
                  </a:lnTo>
                  <a:lnTo>
                    <a:pt x="20" y="24"/>
                  </a:lnTo>
                  <a:lnTo>
                    <a:pt x="20" y="26"/>
                  </a:lnTo>
                  <a:lnTo>
                    <a:pt x="22" y="30"/>
                  </a:lnTo>
                  <a:lnTo>
                    <a:pt x="22" y="32"/>
                  </a:lnTo>
                  <a:lnTo>
                    <a:pt x="24" y="34"/>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3" name="Freeform 117"/>
            <p:cNvSpPr>
              <a:spLocks/>
            </p:cNvSpPr>
            <p:nvPr/>
          </p:nvSpPr>
          <p:spPr bwMode="auto">
            <a:xfrm>
              <a:off x="6391275" y="1639888"/>
              <a:ext cx="254000" cy="276225"/>
            </a:xfrm>
            <a:custGeom>
              <a:avLst/>
              <a:gdLst>
                <a:gd name="T0" fmla="*/ 160 w 160"/>
                <a:gd name="T1" fmla="*/ 24 h 174"/>
                <a:gd name="T2" fmla="*/ 160 w 160"/>
                <a:gd name="T3" fmla="*/ 34 h 174"/>
                <a:gd name="T4" fmla="*/ 160 w 160"/>
                <a:gd name="T5" fmla="*/ 50 h 174"/>
                <a:gd name="T6" fmla="*/ 160 w 160"/>
                <a:gd name="T7" fmla="*/ 60 h 174"/>
                <a:gd name="T8" fmla="*/ 160 w 160"/>
                <a:gd name="T9" fmla="*/ 70 h 174"/>
                <a:gd name="T10" fmla="*/ 160 w 160"/>
                <a:gd name="T11" fmla="*/ 82 h 174"/>
                <a:gd name="T12" fmla="*/ 160 w 160"/>
                <a:gd name="T13" fmla="*/ 96 h 174"/>
                <a:gd name="T14" fmla="*/ 160 w 160"/>
                <a:gd name="T15" fmla="*/ 106 h 174"/>
                <a:gd name="T16" fmla="*/ 160 w 160"/>
                <a:gd name="T17" fmla="*/ 114 h 174"/>
                <a:gd name="T18" fmla="*/ 160 w 160"/>
                <a:gd name="T19" fmla="*/ 124 h 174"/>
                <a:gd name="T20" fmla="*/ 160 w 160"/>
                <a:gd name="T21" fmla="*/ 134 h 174"/>
                <a:gd name="T22" fmla="*/ 160 w 160"/>
                <a:gd name="T23" fmla="*/ 144 h 174"/>
                <a:gd name="T24" fmla="*/ 160 w 160"/>
                <a:gd name="T25" fmla="*/ 154 h 174"/>
                <a:gd name="T26" fmla="*/ 160 w 160"/>
                <a:gd name="T27" fmla="*/ 164 h 174"/>
                <a:gd name="T28" fmla="*/ 158 w 160"/>
                <a:gd name="T29" fmla="*/ 174 h 174"/>
                <a:gd name="T30" fmla="*/ 148 w 160"/>
                <a:gd name="T31" fmla="*/ 174 h 174"/>
                <a:gd name="T32" fmla="*/ 138 w 160"/>
                <a:gd name="T33" fmla="*/ 174 h 174"/>
                <a:gd name="T34" fmla="*/ 126 w 160"/>
                <a:gd name="T35" fmla="*/ 174 h 174"/>
                <a:gd name="T36" fmla="*/ 108 w 160"/>
                <a:gd name="T37" fmla="*/ 174 h 174"/>
                <a:gd name="T38" fmla="*/ 92 w 160"/>
                <a:gd name="T39" fmla="*/ 174 h 174"/>
                <a:gd name="T40" fmla="*/ 80 w 160"/>
                <a:gd name="T41" fmla="*/ 174 h 174"/>
                <a:gd name="T42" fmla="*/ 70 w 160"/>
                <a:gd name="T43" fmla="*/ 174 h 174"/>
                <a:gd name="T44" fmla="*/ 62 w 160"/>
                <a:gd name="T45" fmla="*/ 172 h 174"/>
                <a:gd name="T46" fmla="*/ 50 w 160"/>
                <a:gd name="T47" fmla="*/ 172 h 174"/>
                <a:gd name="T48" fmla="*/ 38 w 160"/>
                <a:gd name="T49" fmla="*/ 172 h 174"/>
                <a:gd name="T50" fmla="*/ 28 w 160"/>
                <a:gd name="T51" fmla="*/ 172 h 174"/>
                <a:gd name="T52" fmla="*/ 16 w 160"/>
                <a:gd name="T53" fmla="*/ 172 h 174"/>
                <a:gd name="T54" fmla="*/ 6 w 160"/>
                <a:gd name="T55" fmla="*/ 172 h 174"/>
                <a:gd name="T56" fmla="*/ 0 w 160"/>
                <a:gd name="T57" fmla="*/ 168 h 174"/>
                <a:gd name="T58" fmla="*/ 0 w 160"/>
                <a:gd name="T59" fmla="*/ 156 h 174"/>
                <a:gd name="T60" fmla="*/ 0 w 160"/>
                <a:gd name="T61" fmla="*/ 142 h 174"/>
                <a:gd name="T62" fmla="*/ 0 w 160"/>
                <a:gd name="T63" fmla="*/ 128 h 174"/>
                <a:gd name="T64" fmla="*/ 0 w 160"/>
                <a:gd name="T65" fmla="*/ 118 h 174"/>
                <a:gd name="T66" fmla="*/ 0 w 160"/>
                <a:gd name="T67" fmla="*/ 108 h 174"/>
                <a:gd name="T68" fmla="*/ 0 w 160"/>
                <a:gd name="T69" fmla="*/ 94 h 174"/>
                <a:gd name="T70" fmla="*/ 0 w 160"/>
                <a:gd name="T71" fmla="*/ 84 h 174"/>
                <a:gd name="T72" fmla="*/ 2 w 160"/>
                <a:gd name="T73" fmla="*/ 74 h 174"/>
                <a:gd name="T74" fmla="*/ 2 w 160"/>
                <a:gd name="T75" fmla="*/ 62 h 174"/>
                <a:gd name="T76" fmla="*/ 2 w 160"/>
                <a:gd name="T77" fmla="*/ 50 h 174"/>
                <a:gd name="T78" fmla="*/ 2 w 160"/>
                <a:gd name="T79" fmla="*/ 40 h 174"/>
                <a:gd name="T80" fmla="*/ 2 w 160"/>
                <a:gd name="T81" fmla="*/ 30 h 174"/>
                <a:gd name="T82" fmla="*/ 2 w 160"/>
                <a:gd name="T83" fmla="*/ 20 h 174"/>
                <a:gd name="T84" fmla="*/ 2 w 160"/>
                <a:gd name="T85" fmla="*/ 12 h 174"/>
                <a:gd name="T86" fmla="*/ 2 w 160"/>
                <a:gd name="T87" fmla="*/ 0 h 174"/>
                <a:gd name="T88" fmla="*/ 12 w 160"/>
                <a:gd name="T89" fmla="*/ 0 h 174"/>
                <a:gd name="T90" fmla="*/ 32 w 160"/>
                <a:gd name="T91" fmla="*/ 0 h 174"/>
                <a:gd name="T92" fmla="*/ 42 w 160"/>
                <a:gd name="T93" fmla="*/ 0 h 174"/>
                <a:gd name="T94" fmla="*/ 52 w 160"/>
                <a:gd name="T95" fmla="*/ 0 h 174"/>
                <a:gd name="T96" fmla="*/ 70 w 160"/>
                <a:gd name="T97" fmla="*/ 0 h 174"/>
                <a:gd name="T98" fmla="*/ 80 w 160"/>
                <a:gd name="T99" fmla="*/ 0 h 174"/>
                <a:gd name="T100" fmla="*/ 92 w 160"/>
                <a:gd name="T101" fmla="*/ 0 h 174"/>
                <a:gd name="T102" fmla="*/ 106 w 160"/>
                <a:gd name="T103" fmla="*/ 0 h 174"/>
                <a:gd name="T104" fmla="*/ 114 w 160"/>
                <a:gd name="T105" fmla="*/ 0 h 174"/>
                <a:gd name="T106" fmla="*/ 126 w 160"/>
                <a:gd name="T107" fmla="*/ 0 h 174"/>
                <a:gd name="T108" fmla="*/ 136 w 160"/>
                <a:gd name="T109" fmla="*/ 0 h 174"/>
                <a:gd name="T110" fmla="*/ 140 w 160"/>
                <a:gd name="T111" fmla="*/ 6 h 174"/>
                <a:gd name="T112" fmla="*/ 144 w 160"/>
                <a:gd name="T113" fmla="*/ 12 h 174"/>
                <a:gd name="T114" fmla="*/ 156 w 160"/>
                <a:gd name="T115" fmla="*/ 1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74">
                  <a:moveTo>
                    <a:pt x="160" y="12"/>
                  </a:moveTo>
                  <a:lnTo>
                    <a:pt x="160" y="12"/>
                  </a:lnTo>
                  <a:lnTo>
                    <a:pt x="160" y="14"/>
                  </a:lnTo>
                  <a:lnTo>
                    <a:pt x="160" y="18"/>
                  </a:lnTo>
                  <a:lnTo>
                    <a:pt x="160" y="24"/>
                  </a:lnTo>
                  <a:lnTo>
                    <a:pt x="160" y="26"/>
                  </a:lnTo>
                  <a:lnTo>
                    <a:pt x="160" y="28"/>
                  </a:lnTo>
                  <a:lnTo>
                    <a:pt x="160" y="30"/>
                  </a:lnTo>
                  <a:lnTo>
                    <a:pt x="160" y="32"/>
                  </a:lnTo>
                  <a:lnTo>
                    <a:pt x="160" y="34"/>
                  </a:lnTo>
                  <a:lnTo>
                    <a:pt x="160" y="38"/>
                  </a:lnTo>
                  <a:lnTo>
                    <a:pt x="160" y="40"/>
                  </a:lnTo>
                  <a:lnTo>
                    <a:pt x="160" y="42"/>
                  </a:lnTo>
                  <a:lnTo>
                    <a:pt x="160" y="46"/>
                  </a:lnTo>
                  <a:lnTo>
                    <a:pt x="160" y="50"/>
                  </a:lnTo>
                  <a:lnTo>
                    <a:pt x="160" y="52"/>
                  </a:lnTo>
                  <a:lnTo>
                    <a:pt x="160" y="54"/>
                  </a:lnTo>
                  <a:lnTo>
                    <a:pt x="160" y="56"/>
                  </a:lnTo>
                  <a:lnTo>
                    <a:pt x="160" y="58"/>
                  </a:lnTo>
                  <a:lnTo>
                    <a:pt x="160" y="60"/>
                  </a:lnTo>
                  <a:lnTo>
                    <a:pt x="160" y="60"/>
                  </a:lnTo>
                  <a:lnTo>
                    <a:pt x="160" y="64"/>
                  </a:lnTo>
                  <a:lnTo>
                    <a:pt x="160" y="66"/>
                  </a:lnTo>
                  <a:lnTo>
                    <a:pt x="160" y="68"/>
                  </a:lnTo>
                  <a:lnTo>
                    <a:pt x="160" y="70"/>
                  </a:lnTo>
                  <a:lnTo>
                    <a:pt x="160" y="72"/>
                  </a:lnTo>
                  <a:lnTo>
                    <a:pt x="160" y="76"/>
                  </a:lnTo>
                  <a:lnTo>
                    <a:pt x="160" y="78"/>
                  </a:lnTo>
                  <a:lnTo>
                    <a:pt x="160" y="80"/>
                  </a:lnTo>
                  <a:lnTo>
                    <a:pt x="160" y="82"/>
                  </a:lnTo>
                  <a:lnTo>
                    <a:pt x="160" y="84"/>
                  </a:lnTo>
                  <a:lnTo>
                    <a:pt x="160" y="86"/>
                  </a:lnTo>
                  <a:lnTo>
                    <a:pt x="160" y="88"/>
                  </a:lnTo>
                  <a:lnTo>
                    <a:pt x="160" y="90"/>
                  </a:lnTo>
                  <a:lnTo>
                    <a:pt x="160" y="96"/>
                  </a:lnTo>
                  <a:lnTo>
                    <a:pt x="160" y="98"/>
                  </a:lnTo>
                  <a:lnTo>
                    <a:pt x="160" y="100"/>
                  </a:lnTo>
                  <a:lnTo>
                    <a:pt x="160" y="102"/>
                  </a:lnTo>
                  <a:lnTo>
                    <a:pt x="160" y="104"/>
                  </a:lnTo>
                  <a:lnTo>
                    <a:pt x="160" y="106"/>
                  </a:lnTo>
                  <a:lnTo>
                    <a:pt x="160" y="108"/>
                  </a:lnTo>
                  <a:lnTo>
                    <a:pt x="160" y="108"/>
                  </a:lnTo>
                  <a:lnTo>
                    <a:pt x="160" y="110"/>
                  </a:lnTo>
                  <a:lnTo>
                    <a:pt x="160" y="112"/>
                  </a:lnTo>
                  <a:lnTo>
                    <a:pt x="160" y="114"/>
                  </a:lnTo>
                  <a:lnTo>
                    <a:pt x="160" y="116"/>
                  </a:lnTo>
                  <a:lnTo>
                    <a:pt x="160" y="118"/>
                  </a:lnTo>
                  <a:lnTo>
                    <a:pt x="160" y="120"/>
                  </a:lnTo>
                  <a:lnTo>
                    <a:pt x="160" y="122"/>
                  </a:lnTo>
                  <a:lnTo>
                    <a:pt x="160" y="124"/>
                  </a:lnTo>
                  <a:lnTo>
                    <a:pt x="160" y="126"/>
                  </a:lnTo>
                  <a:lnTo>
                    <a:pt x="160" y="128"/>
                  </a:lnTo>
                  <a:lnTo>
                    <a:pt x="160" y="130"/>
                  </a:lnTo>
                  <a:lnTo>
                    <a:pt x="160" y="132"/>
                  </a:lnTo>
                  <a:lnTo>
                    <a:pt x="160" y="134"/>
                  </a:lnTo>
                  <a:lnTo>
                    <a:pt x="160" y="136"/>
                  </a:lnTo>
                  <a:lnTo>
                    <a:pt x="160" y="138"/>
                  </a:lnTo>
                  <a:lnTo>
                    <a:pt x="160" y="140"/>
                  </a:lnTo>
                  <a:lnTo>
                    <a:pt x="160" y="142"/>
                  </a:lnTo>
                  <a:lnTo>
                    <a:pt x="160" y="144"/>
                  </a:lnTo>
                  <a:lnTo>
                    <a:pt x="160" y="146"/>
                  </a:lnTo>
                  <a:lnTo>
                    <a:pt x="160" y="148"/>
                  </a:lnTo>
                  <a:lnTo>
                    <a:pt x="160" y="150"/>
                  </a:lnTo>
                  <a:lnTo>
                    <a:pt x="160" y="152"/>
                  </a:lnTo>
                  <a:lnTo>
                    <a:pt x="160" y="154"/>
                  </a:lnTo>
                  <a:lnTo>
                    <a:pt x="160" y="156"/>
                  </a:lnTo>
                  <a:lnTo>
                    <a:pt x="160" y="156"/>
                  </a:lnTo>
                  <a:lnTo>
                    <a:pt x="160" y="158"/>
                  </a:lnTo>
                  <a:lnTo>
                    <a:pt x="160" y="162"/>
                  </a:lnTo>
                  <a:lnTo>
                    <a:pt x="160" y="164"/>
                  </a:lnTo>
                  <a:lnTo>
                    <a:pt x="160" y="166"/>
                  </a:lnTo>
                  <a:lnTo>
                    <a:pt x="160" y="168"/>
                  </a:lnTo>
                  <a:lnTo>
                    <a:pt x="160" y="172"/>
                  </a:lnTo>
                  <a:lnTo>
                    <a:pt x="160" y="174"/>
                  </a:lnTo>
                  <a:lnTo>
                    <a:pt x="158" y="174"/>
                  </a:lnTo>
                  <a:lnTo>
                    <a:pt x="156" y="174"/>
                  </a:lnTo>
                  <a:lnTo>
                    <a:pt x="154" y="174"/>
                  </a:lnTo>
                  <a:lnTo>
                    <a:pt x="152" y="174"/>
                  </a:lnTo>
                  <a:lnTo>
                    <a:pt x="150" y="174"/>
                  </a:lnTo>
                  <a:lnTo>
                    <a:pt x="148" y="174"/>
                  </a:lnTo>
                  <a:lnTo>
                    <a:pt x="146" y="174"/>
                  </a:lnTo>
                  <a:lnTo>
                    <a:pt x="144" y="174"/>
                  </a:lnTo>
                  <a:lnTo>
                    <a:pt x="142" y="174"/>
                  </a:lnTo>
                  <a:lnTo>
                    <a:pt x="140" y="174"/>
                  </a:lnTo>
                  <a:lnTo>
                    <a:pt x="138" y="174"/>
                  </a:lnTo>
                  <a:lnTo>
                    <a:pt x="136" y="174"/>
                  </a:lnTo>
                  <a:lnTo>
                    <a:pt x="134" y="174"/>
                  </a:lnTo>
                  <a:lnTo>
                    <a:pt x="132" y="174"/>
                  </a:lnTo>
                  <a:lnTo>
                    <a:pt x="130" y="174"/>
                  </a:lnTo>
                  <a:lnTo>
                    <a:pt x="126" y="174"/>
                  </a:lnTo>
                  <a:lnTo>
                    <a:pt x="124" y="174"/>
                  </a:lnTo>
                  <a:lnTo>
                    <a:pt x="120" y="174"/>
                  </a:lnTo>
                  <a:lnTo>
                    <a:pt x="116" y="174"/>
                  </a:lnTo>
                  <a:lnTo>
                    <a:pt x="114" y="174"/>
                  </a:lnTo>
                  <a:lnTo>
                    <a:pt x="108" y="174"/>
                  </a:lnTo>
                  <a:lnTo>
                    <a:pt x="100" y="174"/>
                  </a:lnTo>
                  <a:lnTo>
                    <a:pt x="98" y="174"/>
                  </a:lnTo>
                  <a:lnTo>
                    <a:pt x="96" y="174"/>
                  </a:lnTo>
                  <a:lnTo>
                    <a:pt x="94" y="174"/>
                  </a:lnTo>
                  <a:lnTo>
                    <a:pt x="92" y="174"/>
                  </a:lnTo>
                  <a:lnTo>
                    <a:pt x="90" y="174"/>
                  </a:lnTo>
                  <a:lnTo>
                    <a:pt x="86" y="174"/>
                  </a:lnTo>
                  <a:lnTo>
                    <a:pt x="84" y="174"/>
                  </a:lnTo>
                  <a:lnTo>
                    <a:pt x="82" y="174"/>
                  </a:lnTo>
                  <a:lnTo>
                    <a:pt x="80" y="174"/>
                  </a:lnTo>
                  <a:lnTo>
                    <a:pt x="78" y="174"/>
                  </a:lnTo>
                  <a:lnTo>
                    <a:pt x="76" y="174"/>
                  </a:lnTo>
                  <a:lnTo>
                    <a:pt x="74" y="174"/>
                  </a:lnTo>
                  <a:lnTo>
                    <a:pt x="72" y="174"/>
                  </a:lnTo>
                  <a:lnTo>
                    <a:pt x="70" y="174"/>
                  </a:lnTo>
                  <a:lnTo>
                    <a:pt x="68" y="174"/>
                  </a:lnTo>
                  <a:lnTo>
                    <a:pt x="66" y="172"/>
                  </a:lnTo>
                  <a:lnTo>
                    <a:pt x="66" y="172"/>
                  </a:lnTo>
                  <a:lnTo>
                    <a:pt x="64" y="172"/>
                  </a:lnTo>
                  <a:lnTo>
                    <a:pt x="62" y="172"/>
                  </a:lnTo>
                  <a:lnTo>
                    <a:pt x="60" y="172"/>
                  </a:lnTo>
                  <a:lnTo>
                    <a:pt x="58" y="172"/>
                  </a:lnTo>
                  <a:lnTo>
                    <a:pt x="56" y="172"/>
                  </a:lnTo>
                  <a:lnTo>
                    <a:pt x="52" y="172"/>
                  </a:lnTo>
                  <a:lnTo>
                    <a:pt x="50" y="172"/>
                  </a:lnTo>
                  <a:lnTo>
                    <a:pt x="48" y="172"/>
                  </a:lnTo>
                  <a:lnTo>
                    <a:pt x="46" y="172"/>
                  </a:lnTo>
                  <a:lnTo>
                    <a:pt x="42" y="172"/>
                  </a:lnTo>
                  <a:lnTo>
                    <a:pt x="40" y="172"/>
                  </a:lnTo>
                  <a:lnTo>
                    <a:pt x="38" y="172"/>
                  </a:lnTo>
                  <a:lnTo>
                    <a:pt x="36" y="172"/>
                  </a:lnTo>
                  <a:lnTo>
                    <a:pt x="34" y="172"/>
                  </a:lnTo>
                  <a:lnTo>
                    <a:pt x="32" y="172"/>
                  </a:lnTo>
                  <a:lnTo>
                    <a:pt x="30" y="172"/>
                  </a:lnTo>
                  <a:lnTo>
                    <a:pt x="28" y="172"/>
                  </a:lnTo>
                  <a:lnTo>
                    <a:pt x="26" y="172"/>
                  </a:lnTo>
                  <a:lnTo>
                    <a:pt x="24" y="172"/>
                  </a:lnTo>
                  <a:lnTo>
                    <a:pt x="22" y="172"/>
                  </a:lnTo>
                  <a:lnTo>
                    <a:pt x="18" y="172"/>
                  </a:lnTo>
                  <a:lnTo>
                    <a:pt x="16" y="172"/>
                  </a:lnTo>
                  <a:lnTo>
                    <a:pt x="14" y="172"/>
                  </a:lnTo>
                  <a:lnTo>
                    <a:pt x="12" y="172"/>
                  </a:lnTo>
                  <a:lnTo>
                    <a:pt x="10" y="172"/>
                  </a:lnTo>
                  <a:lnTo>
                    <a:pt x="8" y="172"/>
                  </a:lnTo>
                  <a:lnTo>
                    <a:pt x="6" y="172"/>
                  </a:lnTo>
                  <a:lnTo>
                    <a:pt x="4" y="172"/>
                  </a:lnTo>
                  <a:lnTo>
                    <a:pt x="2" y="172"/>
                  </a:lnTo>
                  <a:lnTo>
                    <a:pt x="0" y="172"/>
                  </a:lnTo>
                  <a:lnTo>
                    <a:pt x="0" y="170"/>
                  </a:lnTo>
                  <a:lnTo>
                    <a:pt x="0" y="168"/>
                  </a:lnTo>
                  <a:lnTo>
                    <a:pt x="0" y="166"/>
                  </a:lnTo>
                  <a:lnTo>
                    <a:pt x="0" y="164"/>
                  </a:lnTo>
                  <a:lnTo>
                    <a:pt x="0" y="162"/>
                  </a:lnTo>
                  <a:lnTo>
                    <a:pt x="0" y="160"/>
                  </a:lnTo>
                  <a:lnTo>
                    <a:pt x="0" y="156"/>
                  </a:lnTo>
                  <a:lnTo>
                    <a:pt x="0" y="154"/>
                  </a:lnTo>
                  <a:lnTo>
                    <a:pt x="0" y="152"/>
                  </a:lnTo>
                  <a:lnTo>
                    <a:pt x="0" y="148"/>
                  </a:lnTo>
                  <a:lnTo>
                    <a:pt x="0" y="144"/>
                  </a:lnTo>
                  <a:lnTo>
                    <a:pt x="0" y="142"/>
                  </a:lnTo>
                  <a:lnTo>
                    <a:pt x="0" y="140"/>
                  </a:lnTo>
                  <a:lnTo>
                    <a:pt x="0" y="138"/>
                  </a:lnTo>
                  <a:lnTo>
                    <a:pt x="0" y="136"/>
                  </a:lnTo>
                  <a:lnTo>
                    <a:pt x="0" y="132"/>
                  </a:lnTo>
                  <a:lnTo>
                    <a:pt x="0" y="128"/>
                  </a:lnTo>
                  <a:lnTo>
                    <a:pt x="0" y="126"/>
                  </a:lnTo>
                  <a:lnTo>
                    <a:pt x="0" y="124"/>
                  </a:lnTo>
                  <a:lnTo>
                    <a:pt x="0" y="122"/>
                  </a:lnTo>
                  <a:lnTo>
                    <a:pt x="0" y="120"/>
                  </a:lnTo>
                  <a:lnTo>
                    <a:pt x="0" y="118"/>
                  </a:lnTo>
                  <a:lnTo>
                    <a:pt x="0" y="116"/>
                  </a:lnTo>
                  <a:lnTo>
                    <a:pt x="0" y="112"/>
                  </a:lnTo>
                  <a:lnTo>
                    <a:pt x="0" y="110"/>
                  </a:lnTo>
                  <a:lnTo>
                    <a:pt x="0" y="108"/>
                  </a:lnTo>
                  <a:lnTo>
                    <a:pt x="0" y="108"/>
                  </a:lnTo>
                  <a:lnTo>
                    <a:pt x="0" y="106"/>
                  </a:lnTo>
                  <a:lnTo>
                    <a:pt x="0" y="104"/>
                  </a:lnTo>
                  <a:lnTo>
                    <a:pt x="0" y="102"/>
                  </a:lnTo>
                  <a:lnTo>
                    <a:pt x="0" y="98"/>
                  </a:lnTo>
                  <a:lnTo>
                    <a:pt x="0" y="94"/>
                  </a:lnTo>
                  <a:lnTo>
                    <a:pt x="0" y="92"/>
                  </a:lnTo>
                  <a:lnTo>
                    <a:pt x="0" y="90"/>
                  </a:lnTo>
                  <a:lnTo>
                    <a:pt x="0" y="88"/>
                  </a:lnTo>
                  <a:lnTo>
                    <a:pt x="0" y="86"/>
                  </a:lnTo>
                  <a:lnTo>
                    <a:pt x="0" y="84"/>
                  </a:lnTo>
                  <a:lnTo>
                    <a:pt x="2" y="82"/>
                  </a:lnTo>
                  <a:lnTo>
                    <a:pt x="2" y="80"/>
                  </a:lnTo>
                  <a:lnTo>
                    <a:pt x="2" y="78"/>
                  </a:lnTo>
                  <a:lnTo>
                    <a:pt x="2" y="76"/>
                  </a:lnTo>
                  <a:lnTo>
                    <a:pt x="2" y="74"/>
                  </a:lnTo>
                  <a:lnTo>
                    <a:pt x="2" y="70"/>
                  </a:lnTo>
                  <a:lnTo>
                    <a:pt x="2" y="68"/>
                  </a:lnTo>
                  <a:lnTo>
                    <a:pt x="2" y="66"/>
                  </a:lnTo>
                  <a:lnTo>
                    <a:pt x="2" y="64"/>
                  </a:lnTo>
                  <a:lnTo>
                    <a:pt x="2" y="62"/>
                  </a:lnTo>
                  <a:lnTo>
                    <a:pt x="2" y="60"/>
                  </a:lnTo>
                  <a:lnTo>
                    <a:pt x="2" y="58"/>
                  </a:lnTo>
                  <a:lnTo>
                    <a:pt x="2" y="56"/>
                  </a:lnTo>
                  <a:lnTo>
                    <a:pt x="2" y="54"/>
                  </a:lnTo>
                  <a:lnTo>
                    <a:pt x="2" y="50"/>
                  </a:lnTo>
                  <a:lnTo>
                    <a:pt x="2" y="48"/>
                  </a:lnTo>
                  <a:lnTo>
                    <a:pt x="2" y="46"/>
                  </a:lnTo>
                  <a:lnTo>
                    <a:pt x="2" y="44"/>
                  </a:lnTo>
                  <a:lnTo>
                    <a:pt x="2" y="42"/>
                  </a:lnTo>
                  <a:lnTo>
                    <a:pt x="2" y="40"/>
                  </a:lnTo>
                  <a:lnTo>
                    <a:pt x="2" y="38"/>
                  </a:lnTo>
                  <a:lnTo>
                    <a:pt x="2" y="36"/>
                  </a:lnTo>
                  <a:lnTo>
                    <a:pt x="2" y="34"/>
                  </a:lnTo>
                  <a:lnTo>
                    <a:pt x="2" y="32"/>
                  </a:lnTo>
                  <a:lnTo>
                    <a:pt x="2" y="30"/>
                  </a:lnTo>
                  <a:lnTo>
                    <a:pt x="2" y="28"/>
                  </a:lnTo>
                  <a:lnTo>
                    <a:pt x="2" y="26"/>
                  </a:lnTo>
                  <a:lnTo>
                    <a:pt x="2" y="24"/>
                  </a:lnTo>
                  <a:lnTo>
                    <a:pt x="2" y="22"/>
                  </a:lnTo>
                  <a:lnTo>
                    <a:pt x="2" y="20"/>
                  </a:lnTo>
                  <a:lnTo>
                    <a:pt x="2" y="18"/>
                  </a:lnTo>
                  <a:lnTo>
                    <a:pt x="2" y="16"/>
                  </a:lnTo>
                  <a:lnTo>
                    <a:pt x="2" y="14"/>
                  </a:lnTo>
                  <a:lnTo>
                    <a:pt x="2" y="12"/>
                  </a:lnTo>
                  <a:lnTo>
                    <a:pt x="2" y="12"/>
                  </a:lnTo>
                  <a:lnTo>
                    <a:pt x="2" y="10"/>
                  </a:lnTo>
                  <a:lnTo>
                    <a:pt x="2" y="6"/>
                  </a:lnTo>
                  <a:lnTo>
                    <a:pt x="2" y="4"/>
                  </a:lnTo>
                  <a:lnTo>
                    <a:pt x="2" y="2"/>
                  </a:lnTo>
                  <a:lnTo>
                    <a:pt x="2" y="0"/>
                  </a:lnTo>
                  <a:lnTo>
                    <a:pt x="4" y="0"/>
                  </a:lnTo>
                  <a:lnTo>
                    <a:pt x="6" y="0"/>
                  </a:lnTo>
                  <a:lnTo>
                    <a:pt x="8" y="0"/>
                  </a:lnTo>
                  <a:lnTo>
                    <a:pt x="10" y="0"/>
                  </a:lnTo>
                  <a:lnTo>
                    <a:pt x="12" y="0"/>
                  </a:lnTo>
                  <a:lnTo>
                    <a:pt x="16" y="0"/>
                  </a:lnTo>
                  <a:lnTo>
                    <a:pt x="18" y="0"/>
                  </a:lnTo>
                  <a:lnTo>
                    <a:pt x="20" y="0"/>
                  </a:lnTo>
                  <a:lnTo>
                    <a:pt x="22" y="0"/>
                  </a:lnTo>
                  <a:lnTo>
                    <a:pt x="32" y="0"/>
                  </a:lnTo>
                  <a:lnTo>
                    <a:pt x="34" y="0"/>
                  </a:lnTo>
                  <a:lnTo>
                    <a:pt x="36" y="0"/>
                  </a:lnTo>
                  <a:lnTo>
                    <a:pt x="38" y="0"/>
                  </a:lnTo>
                  <a:lnTo>
                    <a:pt x="40" y="0"/>
                  </a:lnTo>
                  <a:lnTo>
                    <a:pt x="42" y="0"/>
                  </a:lnTo>
                  <a:lnTo>
                    <a:pt x="44" y="0"/>
                  </a:lnTo>
                  <a:lnTo>
                    <a:pt x="46" y="0"/>
                  </a:lnTo>
                  <a:lnTo>
                    <a:pt x="48" y="0"/>
                  </a:lnTo>
                  <a:lnTo>
                    <a:pt x="50" y="0"/>
                  </a:lnTo>
                  <a:lnTo>
                    <a:pt x="52" y="0"/>
                  </a:lnTo>
                  <a:lnTo>
                    <a:pt x="56" y="0"/>
                  </a:lnTo>
                  <a:lnTo>
                    <a:pt x="58" y="0"/>
                  </a:lnTo>
                  <a:lnTo>
                    <a:pt x="66" y="0"/>
                  </a:lnTo>
                  <a:lnTo>
                    <a:pt x="66" y="0"/>
                  </a:lnTo>
                  <a:lnTo>
                    <a:pt x="70" y="0"/>
                  </a:lnTo>
                  <a:lnTo>
                    <a:pt x="72" y="0"/>
                  </a:lnTo>
                  <a:lnTo>
                    <a:pt x="74" y="0"/>
                  </a:lnTo>
                  <a:lnTo>
                    <a:pt x="76" y="0"/>
                  </a:lnTo>
                  <a:lnTo>
                    <a:pt x="78" y="0"/>
                  </a:lnTo>
                  <a:lnTo>
                    <a:pt x="80" y="0"/>
                  </a:lnTo>
                  <a:lnTo>
                    <a:pt x="82" y="0"/>
                  </a:lnTo>
                  <a:lnTo>
                    <a:pt x="84" y="0"/>
                  </a:lnTo>
                  <a:lnTo>
                    <a:pt x="88" y="0"/>
                  </a:lnTo>
                  <a:lnTo>
                    <a:pt x="90" y="0"/>
                  </a:lnTo>
                  <a:lnTo>
                    <a:pt x="92" y="0"/>
                  </a:lnTo>
                  <a:lnTo>
                    <a:pt x="94" y="0"/>
                  </a:lnTo>
                  <a:lnTo>
                    <a:pt x="98" y="0"/>
                  </a:lnTo>
                  <a:lnTo>
                    <a:pt x="100" y="0"/>
                  </a:lnTo>
                  <a:lnTo>
                    <a:pt x="104" y="0"/>
                  </a:lnTo>
                  <a:lnTo>
                    <a:pt x="106" y="0"/>
                  </a:lnTo>
                  <a:lnTo>
                    <a:pt x="108" y="0"/>
                  </a:lnTo>
                  <a:lnTo>
                    <a:pt x="110" y="0"/>
                  </a:lnTo>
                  <a:lnTo>
                    <a:pt x="112" y="0"/>
                  </a:lnTo>
                  <a:lnTo>
                    <a:pt x="114" y="0"/>
                  </a:lnTo>
                  <a:lnTo>
                    <a:pt x="114" y="0"/>
                  </a:lnTo>
                  <a:lnTo>
                    <a:pt x="116" y="0"/>
                  </a:lnTo>
                  <a:lnTo>
                    <a:pt x="118" y="0"/>
                  </a:lnTo>
                  <a:lnTo>
                    <a:pt x="120" y="0"/>
                  </a:lnTo>
                  <a:lnTo>
                    <a:pt x="124" y="0"/>
                  </a:lnTo>
                  <a:lnTo>
                    <a:pt x="126" y="0"/>
                  </a:lnTo>
                  <a:lnTo>
                    <a:pt x="128" y="0"/>
                  </a:lnTo>
                  <a:lnTo>
                    <a:pt x="130" y="0"/>
                  </a:lnTo>
                  <a:lnTo>
                    <a:pt x="132" y="0"/>
                  </a:lnTo>
                  <a:lnTo>
                    <a:pt x="134" y="0"/>
                  </a:lnTo>
                  <a:lnTo>
                    <a:pt x="136" y="0"/>
                  </a:lnTo>
                  <a:lnTo>
                    <a:pt x="138" y="0"/>
                  </a:lnTo>
                  <a:lnTo>
                    <a:pt x="140" y="0"/>
                  </a:lnTo>
                  <a:lnTo>
                    <a:pt x="140" y="2"/>
                  </a:lnTo>
                  <a:lnTo>
                    <a:pt x="140" y="4"/>
                  </a:lnTo>
                  <a:lnTo>
                    <a:pt x="140" y="6"/>
                  </a:lnTo>
                  <a:lnTo>
                    <a:pt x="140" y="8"/>
                  </a:lnTo>
                  <a:lnTo>
                    <a:pt x="140" y="10"/>
                  </a:lnTo>
                  <a:lnTo>
                    <a:pt x="140" y="12"/>
                  </a:lnTo>
                  <a:lnTo>
                    <a:pt x="142" y="12"/>
                  </a:lnTo>
                  <a:lnTo>
                    <a:pt x="144" y="12"/>
                  </a:lnTo>
                  <a:lnTo>
                    <a:pt x="146" y="12"/>
                  </a:lnTo>
                  <a:lnTo>
                    <a:pt x="148" y="12"/>
                  </a:lnTo>
                  <a:lnTo>
                    <a:pt x="150" y="12"/>
                  </a:lnTo>
                  <a:lnTo>
                    <a:pt x="152" y="12"/>
                  </a:lnTo>
                  <a:lnTo>
                    <a:pt x="156" y="12"/>
                  </a:lnTo>
                  <a:lnTo>
                    <a:pt x="160" y="1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4" name="Freeform 132"/>
            <p:cNvSpPr>
              <a:spLocks/>
            </p:cNvSpPr>
            <p:nvPr/>
          </p:nvSpPr>
          <p:spPr bwMode="auto">
            <a:xfrm>
              <a:off x="5341938" y="1416050"/>
              <a:ext cx="263525" cy="261938"/>
            </a:xfrm>
            <a:custGeom>
              <a:avLst/>
              <a:gdLst>
                <a:gd name="T0" fmla="*/ 152 w 166"/>
                <a:gd name="T1" fmla="*/ 0 h 165"/>
                <a:gd name="T2" fmla="*/ 160 w 166"/>
                <a:gd name="T3" fmla="*/ 0 h 165"/>
                <a:gd name="T4" fmla="*/ 164 w 166"/>
                <a:gd name="T5" fmla="*/ 6 h 165"/>
                <a:gd name="T6" fmla="*/ 164 w 166"/>
                <a:gd name="T7" fmla="*/ 16 h 165"/>
                <a:gd name="T8" fmla="*/ 164 w 166"/>
                <a:gd name="T9" fmla="*/ 26 h 165"/>
                <a:gd name="T10" fmla="*/ 164 w 166"/>
                <a:gd name="T11" fmla="*/ 34 h 165"/>
                <a:gd name="T12" fmla="*/ 164 w 166"/>
                <a:gd name="T13" fmla="*/ 46 h 165"/>
                <a:gd name="T14" fmla="*/ 164 w 166"/>
                <a:gd name="T15" fmla="*/ 58 h 165"/>
                <a:gd name="T16" fmla="*/ 164 w 166"/>
                <a:gd name="T17" fmla="*/ 66 h 165"/>
                <a:gd name="T18" fmla="*/ 164 w 166"/>
                <a:gd name="T19" fmla="*/ 77 h 165"/>
                <a:gd name="T20" fmla="*/ 164 w 166"/>
                <a:gd name="T21" fmla="*/ 85 h 165"/>
                <a:gd name="T22" fmla="*/ 164 w 166"/>
                <a:gd name="T23" fmla="*/ 97 h 165"/>
                <a:gd name="T24" fmla="*/ 164 w 166"/>
                <a:gd name="T25" fmla="*/ 105 h 165"/>
                <a:gd name="T26" fmla="*/ 164 w 166"/>
                <a:gd name="T27" fmla="*/ 111 h 165"/>
                <a:gd name="T28" fmla="*/ 164 w 166"/>
                <a:gd name="T29" fmla="*/ 123 h 165"/>
                <a:gd name="T30" fmla="*/ 164 w 166"/>
                <a:gd name="T31" fmla="*/ 143 h 165"/>
                <a:gd name="T32" fmla="*/ 166 w 166"/>
                <a:gd name="T33" fmla="*/ 151 h 165"/>
                <a:gd name="T34" fmla="*/ 166 w 166"/>
                <a:gd name="T35" fmla="*/ 157 h 165"/>
                <a:gd name="T36" fmla="*/ 166 w 166"/>
                <a:gd name="T37" fmla="*/ 165 h 165"/>
                <a:gd name="T38" fmla="*/ 158 w 166"/>
                <a:gd name="T39" fmla="*/ 165 h 165"/>
                <a:gd name="T40" fmla="*/ 148 w 166"/>
                <a:gd name="T41" fmla="*/ 165 h 165"/>
                <a:gd name="T42" fmla="*/ 138 w 166"/>
                <a:gd name="T43" fmla="*/ 165 h 165"/>
                <a:gd name="T44" fmla="*/ 128 w 166"/>
                <a:gd name="T45" fmla="*/ 165 h 165"/>
                <a:gd name="T46" fmla="*/ 116 w 166"/>
                <a:gd name="T47" fmla="*/ 165 h 165"/>
                <a:gd name="T48" fmla="*/ 108 w 166"/>
                <a:gd name="T49" fmla="*/ 165 h 165"/>
                <a:gd name="T50" fmla="*/ 100 w 166"/>
                <a:gd name="T51" fmla="*/ 165 h 165"/>
                <a:gd name="T52" fmla="*/ 86 w 166"/>
                <a:gd name="T53" fmla="*/ 165 h 165"/>
                <a:gd name="T54" fmla="*/ 68 w 166"/>
                <a:gd name="T55" fmla="*/ 165 h 165"/>
                <a:gd name="T56" fmla="*/ 58 w 166"/>
                <a:gd name="T57" fmla="*/ 165 h 165"/>
                <a:gd name="T58" fmla="*/ 52 w 166"/>
                <a:gd name="T59" fmla="*/ 165 h 165"/>
                <a:gd name="T60" fmla="*/ 40 w 166"/>
                <a:gd name="T61" fmla="*/ 165 h 165"/>
                <a:gd name="T62" fmla="*/ 28 w 166"/>
                <a:gd name="T63" fmla="*/ 165 h 165"/>
                <a:gd name="T64" fmla="*/ 20 w 166"/>
                <a:gd name="T65" fmla="*/ 165 h 165"/>
                <a:gd name="T66" fmla="*/ 4 w 166"/>
                <a:gd name="T67" fmla="*/ 165 h 165"/>
                <a:gd name="T68" fmla="*/ 0 w 166"/>
                <a:gd name="T69" fmla="*/ 163 h 165"/>
                <a:gd name="T70" fmla="*/ 0 w 166"/>
                <a:gd name="T71" fmla="*/ 153 h 165"/>
                <a:gd name="T72" fmla="*/ 0 w 166"/>
                <a:gd name="T73" fmla="*/ 147 h 165"/>
                <a:gd name="T74" fmla="*/ 0 w 166"/>
                <a:gd name="T75" fmla="*/ 131 h 165"/>
                <a:gd name="T76" fmla="*/ 0 w 166"/>
                <a:gd name="T77" fmla="*/ 119 h 165"/>
                <a:gd name="T78" fmla="*/ 0 w 166"/>
                <a:gd name="T79" fmla="*/ 111 h 165"/>
                <a:gd name="T80" fmla="*/ 0 w 166"/>
                <a:gd name="T81" fmla="*/ 101 h 165"/>
                <a:gd name="T82" fmla="*/ 0 w 166"/>
                <a:gd name="T83" fmla="*/ 91 h 165"/>
                <a:gd name="T84" fmla="*/ 0 w 166"/>
                <a:gd name="T85" fmla="*/ 83 h 165"/>
                <a:gd name="T86" fmla="*/ 0 w 166"/>
                <a:gd name="T87" fmla="*/ 66 h 165"/>
                <a:gd name="T88" fmla="*/ 0 w 166"/>
                <a:gd name="T89" fmla="*/ 58 h 165"/>
                <a:gd name="T90" fmla="*/ 0 w 166"/>
                <a:gd name="T91" fmla="*/ 50 h 165"/>
                <a:gd name="T92" fmla="*/ 0 w 166"/>
                <a:gd name="T93" fmla="*/ 42 h 165"/>
                <a:gd name="T94" fmla="*/ 0 w 166"/>
                <a:gd name="T95" fmla="*/ 34 h 165"/>
                <a:gd name="T96" fmla="*/ 0 w 166"/>
                <a:gd name="T97" fmla="*/ 22 h 165"/>
                <a:gd name="T98" fmla="*/ 0 w 166"/>
                <a:gd name="T99" fmla="*/ 10 h 165"/>
                <a:gd name="T100" fmla="*/ 0 w 166"/>
                <a:gd name="T101" fmla="*/ 2 h 165"/>
                <a:gd name="T102" fmla="*/ 6 w 166"/>
                <a:gd name="T103" fmla="*/ 0 h 165"/>
                <a:gd name="T104" fmla="*/ 22 w 166"/>
                <a:gd name="T105" fmla="*/ 0 h 165"/>
                <a:gd name="T106" fmla="*/ 38 w 166"/>
                <a:gd name="T107" fmla="*/ 0 h 165"/>
                <a:gd name="T108" fmla="*/ 46 w 166"/>
                <a:gd name="T109" fmla="*/ 0 h 165"/>
                <a:gd name="T110" fmla="*/ 58 w 166"/>
                <a:gd name="T111" fmla="*/ 0 h 165"/>
                <a:gd name="T112" fmla="*/ 78 w 166"/>
                <a:gd name="T113" fmla="*/ 0 h 165"/>
                <a:gd name="T114" fmla="*/ 90 w 166"/>
                <a:gd name="T115" fmla="*/ 0 h 165"/>
                <a:gd name="T116" fmla="*/ 108 w 166"/>
                <a:gd name="T117" fmla="*/ 0 h 165"/>
                <a:gd name="T118" fmla="*/ 120 w 166"/>
                <a:gd name="T119" fmla="*/ 0 h 165"/>
                <a:gd name="T120" fmla="*/ 134 w 166"/>
                <a:gd name="T121" fmla="*/ 0 h 165"/>
                <a:gd name="T122" fmla="*/ 144 w 166"/>
                <a:gd name="T123"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6" h="165">
                  <a:moveTo>
                    <a:pt x="148" y="0"/>
                  </a:moveTo>
                  <a:lnTo>
                    <a:pt x="148" y="0"/>
                  </a:lnTo>
                  <a:lnTo>
                    <a:pt x="150" y="0"/>
                  </a:lnTo>
                  <a:lnTo>
                    <a:pt x="152" y="0"/>
                  </a:lnTo>
                  <a:lnTo>
                    <a:pt x="154" y="0"/>
                  </a:lnTo>
                  <a:lnTo>
                    <a:pt x="156" y="0"/>
                  </a:lnTo>
                  <a:lnTo>
                    <a:pt x="158" y="0"/>
                  </a:lnTo>
                  <a:lnTo>
                    <a:pt x="160" y="0"/>
                  </a:lnTo>
                  <a:lnTo>
                    <a:pt x="162" y="0"/>
                  </a:lnTo>
                  <a:lnTo>
                    <a:pt x="164" y="0"/>
                  </a:lnTo>
                  <a:lnTo>
                    <a:pt x="164" y="4"/>
                  </a:lnTo>
                  <a:lnTo>
                    <a:pt x="164" y="6"/>
                  </a:lnTo>
                  <a:lnTo>
                    <a:pt x="164" y="10"/>
                  </a:lnTo>
                  <a:lnTo>
                    <a:pt x="164" y="12"/>
                  </a:lnTo>
                  <a:lnTo>
                    <a:pt x="164" y="14"/>
                  </a:lnTo>
                  <a:lnTo>
                    <a:pt x="164" y="16"/>
                  </a:lnTo>
                  <a:lnTo>
                    <a:pt x="164" y="18"/>
                  </a:lnTo>
                  <a:lnTo>
                    <a:pt x="164" y="22"/>
                  </a:lnTo>
                  <a:lnTo>
                    <a:pt x="164" y="24"/>
                  </a:lnTo>
                  <a:lnTo>
                    <a:pt x="164" y="26"/>
                  </a:lnTo>
                  <a:lnTo>
                    <a:pt x="164" y="28"/>
                  </a:lnTo>
                  <a:lnTo>
                    <a:pt x="164" y="30"/>
                  </a:lnTo>
                  <a:lnTo>
                    <a:pt x="164" y="32"/>
                  </a:lnTo>
                  <a:lnTo>
                    <a:pt x="164" y="34"/>
                  </a:lnTo>
                  <a:lnTo>
                    <a:pt x="164" y="36"/>
                  </a:lnTo>
                  <a:lnTo>
                    <a:pt x="164" y="40"/>
                  </a:lnTo>
                  <a:lnTo>
                    <a:pt x="164" y="42"/>
                  </a:lnTo>
                  <a:lnTo>
                    <a:pt x="164" y="46"/>
                  </a:lnTo>
                  <a:lnTo>
                    <a:pt x="164" y="50"/>
                  </a:lnTo>
                  <a:lnTo>
                    <a:pt x="164" y="54"/>
                  </a:lnTo>
                  <a:lnTo>
                    <a:pt x="164" y="56"/>
                  </a:lnTo>
                  <a:lnTo>
                    <a:pt x="164" y="58"/>
                  </a:lnTo>
                  <a:lnTo>
                    <a:pt x="164" y="60"/>
                  </a:lnTo>
                  <a:lnTo>
                    <a:pt x="164" y="62"/>
                  </a:lnTo>
                  <a:lnTo>
                    <a:pt x="164" y="64"/>
                  </a:lnTo>
                  <a:lnTo>
                    <a:pt x="164" y="66"/>
                  </a:lnTo>
                  <a:lnTo>
                    <a:pt x="164" y="70"/>
                  </a:lnTo>
                  <a:lnTo>
                    <a:pt x="164" y="72"/>
                  </a:lnTo>
                  <a:lnTo>
                    <a:pt x="164" y="75"/>
                  </a:lnTo>
                  <a:lnTo>
                    <a:pt x="164" y="77"/>
                  </a:lnTo>
                  <a:lnTo>
                    <a:pt x="164" y="79"/>
                  </a:lnTo>
                  <a:lnTo>
                    <a:pt x="164" y="81"/>
                  </a:lnTo>
                  <a:lnTo>
                    <a:pt x="164" y="83"/>
                  </a:lnTo>
                  <a:lnTo>
                    <a:pt x="164" y="85"/>
                  </a:lnTo>
                  <a:lnTo>
                    <a:pt x="164" y="87"/>
                  </a:lnTo>
                  <a:lnTo>
                    <a:pt x="164" y="89"/>
                  </a:lnTo>
                  <a:lnTo>
                    <a:pt x="164" y="95"/>
                  </a:lnTo>
                  <a:lnTo>
                    <a:pt x="164" y="97"/>
                  </a:lnTo>
                  <a:lnTo>
                    <a:pt x="164" y="99"/>
                  </a:lnTo>
                  <a:lnTo>
                    <a:pt x="164" y="101"/>
                  </a:lnTo>
                  <a:lnTo>
                    <a:pt x="164" y="103"/>
                  </a:lnTo>
                  <a:lnTo>
                    <a:pt x="164" y="105"/>
                  </a:lnTo>
                  <a:lnTo>
                    <a:pt x="164" y="105"/>
                  </a:lnTo>
                  <a:lnTo>
                    <a:pt x="164" y="107"/>
                  </a:lnTo>
                  <a:lnTo>
                    <a:pt x="164" y="109"/>
                  </a:lnTo>
                  <a:lnTo>
                    <a:pt x="164" y="111"/>
                  </a:lnTo>
                  <a:lnTo>
                    <a:pt x="164" y="113"/>
                  </a:lnTo>
                  <a:lnTo>
                    <a:pt x="164" y="115"/>
                  </a:lnTo>
                  <a:lnTo>
                    <a:pt x="164" y="119"/>
                  </a:lnTo>
                  <a:lnTo>
                    <a:pt x="164" y="123"/>
                  </a:lnTo>
                  <a:lnTo>
                    <a:pt x="164" y="127"/>
                  </a:lnTo>
                  <a:lnTo>
                    <a:pt x="164" y="129"/>
                  </a:lnTo>
                  <a:lnTo>
                    <a:pt x="164" y="141"/>
                  </a:lnTo>
                  <a:lnTo>
                    <a:pt x="164" y="143"/>
                  </a:lnTo>
                  <a:lnTo>
                    <a:pt x="164" y="145"/>
                  </a:lnTo>
                  <a:lnTo>
                    <a:pt x="164" y="147"/>
                  </a:lnTo>
                  <a:lnTo>
                    <a:pt x="164" y="149"/>
                  </a:lnTo>
                  <a:lnTo>
                    <a:pt x="166" y="151"/>
                  </a:lnTo>
                  <a:lnTo>
                    <a:pt x="166" y="153"/>
                  </a:lnTo>
                  <a:lnTo>
                    <a:pt x="166" y="153"/>
                  </a:lnTo>
                  <a:lnTo>
                    <a:pt x="166" y="155"/>
                  </a:lnTo>
                  <a:lnTo>
                    <a:pt x="166" y="157"/>
                  </a:lnTo>
                  <a:lnTo>
                    <a:pt x="166" y="159"/>
                  </a:lnTo>
                  <a:lnTo>
                    <a:pt x="166" y="161"/>
                  </a:lnTo>
                  <a:lnTo>
                    <a:pt x="166" y="163"/>
                  </a:lnTo>
                  <a:lnTo>
                    <a:pt x="166" y="165"/>
                  </a:lnTo>
                  <a:lnTo>
                    <a:pt x="164" y="165"/>
                  </a:lnTo>
                  <a:lnTo>
                    <a:pt x="162" y="165"/>
                  </a:lnTo>
                  <a:lnTo>
                    <a:pt x="160" y="165"/>
                  </a:lnTo>
                  <a:lnTo>
                    <a:pt x="158" y="165"/>
                  </a:lnTo>
                  <a:lnTo>
                    <a:pt x="156" y="165"/>
                  </a:lnTo>
                  <a:lnTo>
                    <a:pt x="152" y="165"/>
                  </a:lnTo>
                  <a:lnTo>
                    <a:pt x="150" y="165"/>
                  </a:lnTo>
                  <a:lnTo>
                    <a:pt x="148" y="165"/>
                  </a:lnTo>
                  <a:lnTo>
                    <a:pt x="148" y="165"/>
                  </a:lnTo>
                  <a:lnTo>
                    <a:pt x="144" y="165"/>
                  </a:lnTo>
                  <a:lnTo>
                    <a:pt x="142" y="165"/>
                  </a:lnTo>
                  <a:lnTo>
                    <a:pt x="138" y="165"/>
                  </a:lnTo>
                  <a:lnTo>
                    <a:pt x="136" y="165"/>
                  </a:lnTo>
                  <a:lnTo>
                    <a:pt x="132" y="165"/>
                  </a:lnTo>
                  <a:lnTo>
                    <a:pt x="130" y="165"/>
                  </a:lnTo>
                  <a:lnTo>
                    <a:pt x="128" y="165"/>
                  </a:lnTo>
                  <a:lnTo>
                    <a:pt x="126" y="165"/>
                  </a:lnTo>
                  <a:lnTo>
                    <a:pt x="124" y="165"/>
                  </a:lnTo>
                  <a:lnTo>
                    <a:pt x="122" y="165"/>
                  </a:lnTo>
                  <a:lnTo>
                    <a:pt x="116" y="165"/>
                  </a:lnTo>
                  <a:lnTo>
                    <a:pt x="114" y="165"/>
                  </a:lnTo>
                  <a:lnTo>
                    <a:pt x="112" y="165"/>
                  </a:lnTo>
                  <a:lnTo>
                    <a:pt x="110" y="165"/>
                  </a:lnTo>
                  <a:lnTo>
                    <a:pt x="108" y="165"/>
                  </a:lnTo>
                  <a:lnTo>
                    <a:pt x="106" y="165"/>
                  </a:lnTo>
                  <a:lnTo>
                    <a:pt x="104" y="165"/>
                  </a:lnTo>
                  <a:lnTo>
                    <a:pt x="102" y="165"/>
                  </a:lnTo>
                  <a:lnTo>
                    <a:pt x="100" y="165"/>
                  </a:lnTo>
                  <a:lnTo>
                    <a:pt x="100" y="165"/>
                  </a:lnTo>
                  <a:lnTo>
                    <a:pt x="98" y="165"/>
                  </a:lnTo>
                  <a:lnTo>
                    <a:pt x="94" y="165"/>
                  </a:lnTo>
                  <a:lnTo>
                    <a:pt x="86" y="165"/>
                  </a:lnTo>
                  <a:lnTo>
                    <a:pt x="84" y="165"/>
                  </a:lnTo>
                  <a:lnTo>
                    <a:pt x="82" y="165"/>
                  </a:lnTo>
                  <a:lnTo>
                    <a:pt x="80" y="165"/>
                  </a:lnTo>
                  <a:lnTo>
                    <a:pt x="68" y="165"/>
                  </a:lnTo>
                  <a:lnTo>
                    <a:pt x="64" y="165"/>
                  </a:lnTo>
                  <a:lnTo>
                    <a:pt x="62" y="165"/>
                  </a:lnTo>
                  <a:lnTo>
                    <a:pt x="60" y="165"/>
                  </a:lnTo>
                  <a:lnTo>
                    <a:pt x="58" y="165"/>
                  </a:lnTo>
                  <a:lnTo>
                    <a:pt x="56" y="165"/>
                  </a:lnTo>
                  <a:lnTo>
                    <a:pt x="54" y="165"/>
                  </a:lnTo>
                  <a:lnTo>
                    <a:pt x="52" y="165"/>
                  </a:lnTo>
                  <a:lnTo>
                    <a:pt x="52" y="165"/>
                  </a:lnTo>
                  <a:lnTo>
                    <a:pt x="50" y="165"/>
                  </a:lnTo>
                  <a:lnTo>
                    <a:pt x="46" y="165"/>
                  </a:lnTo>
                  <a:lnTo>
                    <a:pt x="44" y="165"/>
                  </a:lnTo>
                  <a:lnTo>
                    <a:pt x="40" y="165"/>
                  </a:lnTo>
                  <a:lnTo>
                    <a:pt x="38" y="165"/>
                  </a:lnTo>
                  <a:lnTo>
                    <a:pt x="34" y="165"/>
                  </a:lnTo>
                  <a:lnTo>
                    <a:pt x="32" y="165"/>
                  </a:lnTo>
                  <a:lnTo>
                    <a:pt x="28" y="165"/>
                  </a:lnTo>
                  <a:lnTo>
                    <a:pt x="26" y="165"/>
                  </a:lnTo>
                  <a:lnTo>
                    <a:pt x="24" y="165"/>
                  </a:lnTo>
                  <a:lnTo>
                    <a:pt x="22" y="165"/>
                  </a:lnTo>
                  <a:lnTo>
                    <a:pt x="20" y="165"/>
                  </a:lnTo>
                  <a:lnTo>
                    <a:pt x="18" y="165"/>
                  </a:lnTo>
                  <a:lnTo>
                    <a:pt x="16" y="165"/>
                  </a:lnTo>
                  <a:lnTo>
                    <a:pt x="14" y="165"/>
                  </a:lnTo>
                  <a:lnTo>
                    <a:pt x="4" y="165"/>
                  </a:lnTo>
                  <a:lnTo>
                    <a:pt x="2" y="165"/>
                  </a:lnTo>
                  <a:lnTo>
                    <a:pt x="2" y="165"/>
                  </a:lnTo>
                  <a:lnTo>
                    <a:pt x="0" y="165"/>
                  </a:lnTo>
                  <a:lnTo>
                    <a:pt x="0" y="163"/>
                  </a:lnTo>
                  <a:lnTo>
                    <a:pt x="0" y="161"/>
                  </a:lnTo>
                  <a:lnTo>
                    <a:pt x="0" y="159"/>
                  </a:lnTo>
                  <a:lnTo>
                    <a:pt x="0" y="155"/>
                  </a:lnTo>
                  <a:lnTo>
                    <a:pt x="0" y="153"/>
                  </a:lnTo>
                  <a:lnTo>
                    <a:pt x="0" y="153"/>
                  </a:lnTo>
                  <a:lnTo>
                    <a:pt x="0" y="151"/>
                  </a:lnTo>
                  <a:lnTo>
                    <a:pt x="0" y="149"/>
                  </a:lnTo>
                  <a:lnTo>
                    <a:pt x="0" y="147"/>
                  </a:lnTo>
                  <a:lnTo>
                    <a:pt x="0" y="143"/>
                  </a:lnTo>
                  <a:lnTo>
                    <a:pt x="0" y="137"/>
                  </a:lnTo>
                  <a:lnTo>
                    <a:pt x="0" y="133"/>
                  </a:lnTo>
                  <a:lnTo>
                    <a:pt x="0" y="131"/>
                  </a:lnTo>
                  <a:lnTo>
                    <a:pt x="0" y="127"/>
                  </a:lnTo>
                  <a:lnTo>
                    <a:pt x="0" y="125"/>
                  </a:lnTo>
                  <a:lnTo>
                    <a:pt x="0" y="123"/>
                  </a:lnTo>
                  <a:lnTo>
                    <a:pt x="0" y="119"/>
                  </a:lnTo>
                  <a:lnTo>
                    <a:pt x="0" y="117"/>
                  </a:lnTo>
                  <a:lnTo>
                    <a:pt x="0" y="115"/>
                  </a:lnTo>
                  <a:lnTo>
                    <a:pt x="0" y="113"/>
                  </a:lnTo>
                  <a:lnTo>
                    <a:pt x="0" y="111"/>
                  </a:lnTo>
                  <a:lnTo>
                    <a:pt x="0" y="109"/>
                  </a:lnTo>
                  <a:lnTo>
                    <a:pt x="0" y="107"/>
                  </a:lnTo>
                  <a:lnTo>
                    <a:pt x="0" y="105"/>
                  </a:lnTo>
                  <a:lnTo>
                    <a:pt x="0" y="101"/>
                  </a:lnTo>
                  <a:lnTo>
                    <a:pt x="0" y="99"/>
                  </a:lnTo>
                  <a:lnTo>
                    <a:pt x="0" y="97"/>
                  </a:lnTo>
                  <a:lnTo>
                    <a:pt x="0" y="93"/>
                  </a:lnTo>
                  <a:lnTo>
                    <a:pt x="0" y="91"/>
                  </a:lnTo>
                  <a:lnTo>
                    <a:pt x="0" y="89"/>
                  </a:lnTo>
                  <a:lnTo>
                    <a:pt x="0" y="87"/>
                  </a:lnTo>
                  <a:lnTo>
                    <a:pt x="0" y="85"/>
                  </a:lnTo>
                  <a:lnTo>
                    <a:pt x="0" y="83"/>
                  </a:lnTo>
                  <a:lnTo>
                    <a:pt x="0" y="81"/>
                  </a:lnTo>
                  <a:lnTo>
                    <a:pt x="0" y="77"/>
                  </a:lnTo>
                  <a:lnTo>
                    <a:pt x="0" y="68"/>
                  </a:lnTo>
                  <a:lnTo>
                    <a:pt x="0" y="66"/>
                  </a:lnTo>
                  <a:lnTo>
                    <a:pt x="0" y="64"/>
                  </a:lnTo>
                  <a:lnTo>
                    <a:pt x="0" y="62"/>
                  </a:lnTo>
                  <a:lnTo>
                    <a:pt x="0" y="60"/>
                  </a:lnTo>
                  <a:lnTo>
                    <a:pt x="0" y="58"/>
                  </a:lnTo>
                  <a:lnTo>
                    <a:pt x="0" y="56"/>
                  </a:lnTo>
                  <a:lnTo>
                    <a:pt x="0" y="56"/>
                  </a:lnTo>
                  <a:lnTo>
                    <a:pt x="0" y="54"/>
                  </a:lnTo>
                  <a:lnTo>
                    <a:pt x="0" y="50"/>
                  </a:lnTo>
                  <a:lnTo>
                    <a:pt x="0" y="48"/>
                  </a:lnTo>
                  <a:lnTo>
                    <a:pt x="0" y="46"/>
                  </a:lnTo>
                  <a:lnTo>
                    <a:pt x="0" y="44"/>
                  </a:lnTo>
                  <a:lnTo>
                    <a:pt x="0" y="42"/>
                  </a:lnTo>
                  <a:lnTo>
                    <a:pt x="0" y="40"/>
                  </a:lnTo>
                  <a:lnTo>
                    <a:pt x="0" y="38"/>
                  </a:lnTo>
                  <a:lnTo>
                    <a:pt x="0" y="36"/>
                  </a:lnTo>
                  <a:lnTo>
                    <a:pt x="0" y="34"/>
                  </a:lnTo>
                  <a:lnTo>
                    <a:pt x="0" y="32"/>
                  </a:lnTo>
                  <a:lnTo>
                    <a:pt x="0" y="30"/>
                  </a:lnTo>
                  <a:lnTo>
                    <a:pt x="0" y="26"/>
                  </a:lnTo>
                  <a:lnTo>
                    <a:pt x="0" y="22"/>
                  </a:lnTo>
                  <a:lnTo>
                    <a:pt x="0" y="20"/>
                  </a:lnTo>
                  <a:lnTo>
                    <a:pt x="0" y="18"/>
                  </a:lnTo>
                  <a:lnTo>
                    <a:pt x="0" y="16"/>
                  </a:lnTo>
                  <a:lnTo>
                    <a:pt x="0" y="10"/>
                  </a:lnTo>
                  <a:lnTo>
                    <a:pt x="0" y="8"/>
                  </a:lnTo>
                  <a:lnTo>
                    <a:pt x="0" y="8"/>
                  </a:lnTo>
                  <a:lnTo>
                    <a:pt x="0" y="4"/>
                  </a:lnTo>
                  <a:lnTo>
                    <a:pt x="0" y="2"/>
                  </a:lnTo>
                  <a:lnTo>
                    <a:pt x="0" y="0"/>
                  </a:lnTo>
                  <a:lnTo>
                    <a:pt x="2" y="0"/>
                  </a:lnTo>
                  <a:lnTo>
                    <a:pt x="4" y="0"/>
                  </a:lnTo>
                  <a:lnTo>
                    <a:pt x="6" y="0"/>
                  </a:lnTo>
                  <a:lnTo>
                    <a:pt x="10" y="0"/>
                  </a:lnTo>
                  <a:lnTo>
                    <a:pt x="14" y="0"/>
                  </a:lnTo>
                  <a:lnTo>
                    <a:pt x="18" y="0"/>
                  </a:lnTo>
                  <a:lnTo>
                    <a:pt x="22" y="0"/>
                  </a:lnTo>
                  <a:lnTo>
                    <a:pt x="26" y="0"/>
                  </a:lnTo>
                  <a:lnTo>
                    <a:pt x="32" y="0"/>
                  </a:lnTo>
                  <a:lnTo>
                    <a:pt x="34" y="0"/>
                  </a:lnTo>
                  <a:lnTo>
                    <a:pt x="38" y="0"/>
                  </a:lnTo>
                  <a:lnTo>
                    <a:pt x="40" y="0"/>
                  </a:lnTo>
                  <a:lnTo>
                    <a:pt x="42" y="0"/>
                  </a:lnTo>
                  <a:lnTo>
                    <a:pt x="44" y="0"/>
                  </a:lnTo>
                  <a:lnTo>
                    <a:pt x="46" y="0"/>
                  </a:lnTo>
                  <a:lnTo>
                    <a:pt x="48" y="0"/>
                  </a:lnTo>
                  <a:lnTo>
                    <a:pt x="52" y="0"/>
                  </a:lnTo>
                  <a:lnTo>
                    <a:pt x="56" y="0"/>
                  </a:lnTo>
                  <a:lnTo>
                    <a:pt x="58" y="0"/>
                  </a:lnTo>
                  <a:lnTo>
                    <a:pt x="60" y="0"/>
                  </a:lnTo>
                  <a:lnTo>
                    <a:pt x="68" y="0"/>
                  </a:lnTo>
                  <a:lnTo>
                    <a:pt x="74" y="0"/>
                  </a:lnTo>
                  <a:lnTo>
                    <a:pt x="78" y="0"/>
                  </a:lnTo>
                  <a:lnTo>
                    <a:pt x="80" y="0"/>
                  </a:lnTo>
                  <a:lnTo>
                    <a:pt x="84" y="0"/>
                  </a:lnTo>
                  <a:lnTo>
                    <a:pt x="88" y="0"/>
                  </a:lnTo>
                  <a:lnTo>
                    <a:pt x="90" y="0"/>
                  </a:lnTo>
                  <a:lnTo>
                    <a:pt x="92" y="0"/>
                  </a:lnTo>
                  <a:lnTo>
                    <a:pt x="96" y="0"/>
                  </a:lnTo>
                  <a:lnTo>
                    <a:pt x="102" y="0"/>
                  </a:lnTo>
                  <a:lnTo>
                    <a:pt x="108" y="0"/>
                  </a:lnTo>
                  <a:lnTo>
                    <a:pt x="112" y="0"/>
                  </a:lnTo>
                  <a:lnTo>
                    <a:pt x="116" y="0"/>
                  </a:lnTo>
                  <a:lnTo>
                    <a:pt x="118" y="0"/>
                  </a:lnTo>
                  <a:lnTo>
                    <a:pt x="120" y="0"/>
                  </a:lnTo>
                  <a:lnTo>
                    <a:pt x="124" y="0"/>
                  </a:lnTo>
                  <a:lnTo>
                    <a:pt x="126" y="0"/>
                  </a:lnTo>
                  <a:lnTo>
                    <a:pt x="130" y="0"/>
                  </a:lnTo>
                  <a:lnTo>
                    <a:pt x="134" y="0"/>
                  </a:lnTo>
                  <a:lnTo>
                    <a:pt x="138" y="0"/>
                  </a:lnTo>
                  <a:lnTo>
                    <a:pt x="140" y="0"/>
                  </a:lnTo>
                  <a:lnTo>
                    <a:pt x="142" y="0"/>
                  </a:lnTo>
                  <a:lnTo>
                    <a:pt x="144" y="0"/>
                  </a:lnTo>
                  <a:lnTo>
                    <a:pt x="146" y="0"/>
                  </a:lnTo>
                  <a:lnTo>
                    <a:pt x="14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5" name="Freeform 145"/>
            <p:cNvSpPr>
              <a:spLocks/>
            </p:cNvSpPr>
            <p:nvPr/>
          </p:nvSpPr>
          <p:spPr bwMode="auto">
            <a:xfrm>
              <a:off x="5326063" y="-222250"/>
              <a:ext cx="273050" cy="279400"/>
            </a:xfrm>
            <a:custGeom>
              <a:avLst/>
              <a:gdLst>
                <a:gd name="T0" fmla="*/ 172 w 172"/>
                <a:gd name="T1" fmla="*/ 176 h 176"/>
                <a:gd name="T2" fmla="*/ 166 w 172"/>
                <a:gd name="T3" fmla="*/ 176 h 176"/>
                <a:gd name="T4" fmla="*/ 154 w 172"/>
                <a:gd name="T5" fmla="*/ 176 h 176"/>
                <a:gd name="T6" fmla="*/ 148 w 172"/>
                <a:gd name="T7" fmla="*/ 176 h 176"/>
                <a:gd name="T8" fmla="*/ 144 w 172"/>
                <a:gd name="T9" fmla="*/ 176 h 176"/>
                <a:gd name="T10" fmla="*/ 134 w 172"/>
                <a:gd name="T11" fmla="*/ 176 h 176"/>
                <a:gd name="T12" fmla="*/ 128 w 172"/>
                <a:gd name="T13" fmla="*/ 176 h 176"/>
                <a:gd name="T14" fmla="*/ 120 w 172"/>
                <a:gd name="T15" fmla="*/ 176 h 176"/>
                <a:gd name="T16" fmla="*/ 116 w 172"/>
                <a:gd name="T17" fmla="*/ 176 h 176"/>
                <a:gd name="T18" fmla="*/ 104 w 172"/>
                <a:gd name="T19" fmla="*/ 176 h 176"/>
                <a:gd name="T20" fmla="*/ 96 w 172"/>
                <a:gd name="T21" fmla="*/ 176 h 176"/>
                <a:gd name="T22" fmla="*/ 90 w 172"/>
                <a:gd name="T23" fmla="*/ 176 h 176"/>
                <a:gd name="T24" fmla="*/ 84 w 172"/>
                <a:gd name="T25" fmla="*/ 176 h 176"/>
                <a:gd name="T26" fmla="*/ 80 w 172"/>
                <a:gd name="T27" fmla="*/ 176 h 176"/>
                <a:gd name="T28" fmla="*/ 72 w 172"/>
                <a:gd name="T29" fmla="*/ 176 h 176"/>
                <a:gd name="T30" fmla="*/ 62 w 172"/>
                <a:gd name="T31" fmla="*/ 176 h 176"/>
                <a:gd name="T32" fmla="*/ 56 w 172"/>
                <a:gd name="T33" fmla="*/ 176 h 176"/>
                <a:gd name="T34" fmla="*/ 52 w 172"/>
                <a:gd name="T35" fmla="*/ 176 h 176"/>
                <a:gd name="T36" fmla="*/ 46 w 172"/>
                <a:gd name="T37" fmla="*/ 176 h 176"/>
                <a:gd name="T38" fmla="*/ 36 w 172"/>
                <a:gd name="T39" fmla="*/ 176 h 176"/>
                <a:gd name="T40" fmla="*/ 24 w 172"/>
                <a:gd name="T41" fmla="*/ 176 h 176"/>
                <a:gd name="T42" fmla="*/ 16 w 172"/>
                <a:gd name="T43" fmla="*/ 176 h 176"/>
                <a:gd name="T44" fmla="*/ 12 w 172"/>
                <a:gd name="T45" fmla="*/ 176 h 176"/>
                <a:gd name="T46" fmla="*/ 10 w 172"/>
                <a:gd name="T47" fmla="*/ 176 h 176"/>
                <a:gd name="T48" fmla="*/ 0 w 172"/>
                <a:gd name="T49" fmla="*/ 176 h 176"/>
                <a:gd name="T50" fmla="*/ 0 w 172"/>
                <a:gd name="T51" fmla="*/ 166 h 176"/>
                <a:gd name="T52" fmla="*/ 0 w 172"/>
                <a:gd name="T53" fmla="*/ 162 h 176"/>
                <a:gd name="T54" fmla="*/ 0 w 172"/>
                <a:gd name="T55" fmla="*/ 158 h 176"/>
                <a:gd name="T56" fmla="*/ 0 w 172"/>
                <a:gd name="T57" fmla="*/ 148 h 176"/>
                <a:gd name="T58" fmla="*/ 0 w 172"/>
                <a:gd name="T59" fmla="*/ 120 h 176"/>
                <a:gd name="T60" fmla="*/ 0 w 172"/>
                <a:gd name="T61" fmla="*/ 116 h 176"/>
                <a:gd name="T62" fmla="*/ 0 w 172"/>
                <a:gd name="T63" fmla="*/ 112 h 176"/>
                <a:gd name="T64" fmla="*/ 0 w 172"/>
                <a:gd name="T65" fmla="*/ 96 h 176"/>
                <a:gd name="T66" fmla="*/ 0 w 172"/>
                <a:gd name="T67" fmla="*/ 92 h 176"/>
                <a:gd name="T68" fmla="*/ 0 w 172"/>
                <a:gd name="T69" fmla="*/ 86 h 176"/>
                <a:gd name="T70" fmla="*/ 0 w 172"/>
                <a:gd name="T71" fmla="*/ 72 h 176"/>
                <a:gd name="T72" fmla="*/ 0 w 172"/>
                <a:gd name="T73" fmla="*/ 54 h 176"/>
                <a:gd name="T74" fmla="*/ 0 w 172"/>
                <a:gd name="T75" fmla="*/ 50 h 176"/>
                <a:gd name="T76" fmla="*/ 0 w 172"/>
                <a:gd name="T77" fmla="*/ 46 h 176"/>
                <a:gd name="T78" fmla="*/ 0 w 172"/>
                <a:gd name="T79" fmla="*/ 38 h 176"/>
                <a:gd name="T80" fmla="*/ 0 w 172"/>
                <a:gd name="T81" fmla="*/ 32 h 176"/>
                <a:gd name="T82" fmla="*/ 0 w 172"/>
                <a:gd name="T83" fmla="*/ 26 h 176"/>
                <a:gd name="T84" fmla="*/ 0 w 172"/>
                <a:gd name="T85" fmla="*/ 20 h 176"/>
                <a:gd name="T86" fmla="*/ 0 w 172"/>
                <a:gd name="T87" fmla="*/ 16 h 176"/>
                <a:gd name="T88" fmla="*/ 0 w 172"/>
                <a:gd name="T89" fmla="*/ 10 h 176"/>
                <a:gd name="T90" fmla="*/ 0 w 172"/>
                <a:gd name="T91" fmla="*/ 6 h 176"/>
                <a:gd name="T92" fmla="*/ 0 w 172"/>
                <a:gd name="T93" fmla="*/ 0 h 176"/>
                <a:gd name="T94" fmla="*/ 18 w 172"/>
                <a:gd name="T95" fmla="*/ 0 h 176"/>
                <a:gd name="T96" fmla="*/ 62 w 172"/>
                <a:gd name="T97" fmla="*/ 0 h 176"/>
                <a:gd name="T98" fmla="*/ 92 w 172"/>
                <a:gd name="T99" fmla="*/ 0 h 176"/>
                <a:gd name="T100" fmla="*/ 170 w 172"/>
                <a:gd name="T101" fmla="*/ 0 h 176"/>
                <a:gd name="T102" fmla="*/ 172 w 172"/>
                <a:gd name="T103" fmla="*/ 28 h 176"/>
                <a:gd name="T104" fmla="*/ 172 w 172"/>
                <a:gd name="T105" fmla="*/ 50 h 176"/>
                <a:gd name="T106" fmla="*/ 172 w 172"/>
                <a:gd name="T107" fmla="*/ 86 h 176"/>
                <a:gd name="T108" fmla="*/ 172 w 172"/>
                <a:gd name="T109" fmla="*/ 124 h 176"/>
                <a:gd name="T110" fmla="*/ 172 w 172"/>
                <a:gd name="T111" fmla="*/ 146 h 176"/>
                <a:gd name="T112" fmla="*/ 172 w 172"/>
                <a:gd name="T11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2" h="176">
                  <a:moveTo>
                    <a:pt x="172" y="170"/>
                  </a:moveTo>
                  <a:lnTo>
                    <a:pt x="172" y="176"/>
                  </a:lnTo>
                  <a:lnTo>
                    <a:pt x="170" y="176"/>
                  </a:lnTo>
                  <a:lnTo>
                    <a:pt x="166" y="176"/>
                  </a:lnTo>
                  <a:lnTo>
                    <a:pt x="158" y="176"/>
                  </a:lnTo>
                  <a:lnTo>
                    <a:pt x="154" y="176"/>
                  </a:lnTo>
                  <a:lnTo>
                    <a:pt x="150" y="176"/>
                  </a:lnTo>
                  <a:lnTo>
                    <a:pt x="148" y="176"/>
                  </a:lnTo>
                  <a:lnTo>
                    <a:pt x="146" y="176"/>
                  </a:lnTo>
                  <a:lnTo>
                    <a:pt x="144" y="176"/>
                  </a:lnTo>
                  <a:lnTo>
                    <a:pt x="140" y="176"/>
                  </a:lnTo>
                  <a:lnTo>
                    <a:pt x="134" y="176"/>
                  </a:lnTo>
                  <a:lnTo>
                    <a:pt x="132" y="176"/>
                  </a:lnTo>
                  <a:lnTo>
                    <a:pt x="128" y="176"/>
                  </a:lnTo>
                  <a:lnTo>
                    <a:pt x="124" y="176"/>
                  </a:lnTo>
                  <a:lnTo>
                    <a:pt x="120" y="176"/>
                  </a:lnTo>
                  <a:lnTo>
                    <a:pt x="118" y="176"/>
                  </a:lnTo>
                  <a:lnTo>
                    <a:pt x="116" y="176"/>
                  </a:lnTo>
                  <a:lnTo>
                    <a:pt x="110" y="176"/>
                  </a:lnTo>
                  <a:lnTo>
                    <a:pt x="104" y="176"/>
                  </a:lnTo>
                  <a:lnTo>
                    <a:pt x="98" y="176"/>
                  </a:lnTo>
                  <a:lnTo>
                    <a:pt x="96" y="176"/>
                  </a:lnTo>
                  <a:lnTo>
                    <a:pt x="94" y="176"/>
                  </a:lnTo>
                  <a:lnTo>
                    <a:pt x="90" y="176"/>
                  </a:lnTo>
                  <a:lnTo>
                    <a:pt x="86" y="176"/>
                  </a:lnTo>
                  <a:lnTo>
                    <a:pt x="84" y="176"/>
                  </a:lnTo>
                  <a:lnTo>
                    <a:pt x="82" y="176"/>
                  </a:lnTo>
                  <a:lnTo>
                    <a:pt x="80" y="176"/>
                  </a:lnTo>
                  <a:lnTo>
                    <a:pt x="76" y="176"/>
                  </a:lnTo>
                  <a:lnTo>
                    <a:pt x="72" y="176"/>
                  </a:lnTo>
                  <a:lnTo>
                    <a:pt x="70" y="176"/>
                  </a:lnTo>
                  <a:lnTo>
                    <a:pt x="62" y="176"/>
                  </a:lnTo>
                  <a:lnTo>
                    <a:pt x="58" y="176"/>
                  </a:lnTo>
                  <a:lnTo>
                    <a:pt x="56" y="176"/>
                  </a:lnTo>
                  <a:lnTo>
                    <a:pt x="54" y="176"/>
                  </a:lnTo>
                  <a:lnTo>
                    <a:pt x="52" y="176"/>
                  </a:lnTo>
                  <a:lnTo>
                    <a:pt x="48" y="176"/>
                  </a:lnTo>
                  <a:lnTo>
                    <a:pt x="46" y="176"/>
                  </a:lnTo>
                  <a:lnTo>
                    <a:pt x="40" y="176"/>
                  </a:lnTo>
                  <a:lnTo>
                    <a:pt x="36" y="176"/>
                  </a:lnTo>
                  <a:lnTo>
                    <a:pt x="26" y="176"/>
                  </a:lnTo>
                  <a:lnTo>
                    <a:pt x="24" y="176"/>
                  </a:lnTo>
                  <a:lnTo>
                    <a:pt x="20" y="176"/>
                  </a:lnTo>
                  <a:lnTo>
                    <a:pt x="16" y="176"/>
                  </a:lnTo>
                  <a:lnTo>
                    <a:pt x="14" y="176"/>
                  </a:lnTo>
                  <a:lnTo>
                    <a:pt x="12" y="176"/>
                  </a:lnTo>
                  <a:lnTo>
                    <a:pt x="12" y="176"/>
                  </a:lnTo>
                  <a:lnTo>
                    <a:pt x="10" y="176"/>
                  </a:lnTo>
                  <a:lnTo>
                    <a:pt x="2" y="176"/>
                  </a:lnTo>
                  <a:lnTo>
                    <a:pt x="0" y="176"/>
                  </a:lnTo>
                  <a:lnTo>
                    <a:pt x="0" y="168"/>
                  </a:lnTo>
                  <a:lnTo>
                    <a:pt x="0" y="166"/>
                  </a:lnTo>
                  <a:lnTo>
                    <a:pt x="0" y="164"/>
                  </a:lnTo>
                  <a:lnTo>
                    <a:pt x="0" y="162"/>
                  </a:lnTo>
                  <a:lnTo>
                    <a:pt x="0" y="160"/>
                  </a:lnTo>
                  <a:lnTo>
                    <a:pt x="0" y="158"/>
                  </a:lnTo>
                  <a:lnTo>
                    <a:pt x="0" y="150"/>
                  </a:lnTo>
                  <a:lnTo>
                    <a:pt x="0" y="148"/>
                  </a:lnTo>
                  <a:lnTo>
                    <a:pt x="0" y="130"/>
                  </a:lnTo>
                  <a:lnTo>
                    <a:pt x="0" y="120"/>
                  </a:lnTo>
                  <a:lnTo>
                    <a:pt x="0" y="118"/>
                  </a:lnTo>
                  <a:lnTo>
                    <a:pt x="0" y="116"/>
                  </a:lnTo>
                  <a:lnTo>
                    <a:pt x="0" y="114"/>
                  </a:lnTo>
                  <a:lnTo>
                    <a:pt x="0" y="112"/>
                  </a:lnTo>
                  <a:lnTo>
                    <a:pt x="0" y="98"/>
                  </a:lnTo>
                  <a:lnTo>
                    <a:pt x="0" y="96"/>
                  </a:lnTo>
                  <a:lnTo>
                    <a:pt x="0" y="94"/>
                  </a:lnTo>
                  <a:lnTo>
                    <a:pt x="0" y="92"/>
                  </a:lnTo>
                  <a:lnTo>
                    <a:pt x="0" y="88"/>
                  </a:lnTo>
                  <a:lnTo>
                    <a:pt x="0" y="86"/>
                  </a:lnTo>
                  <a:lnTo>
                    <a:pt x="0" y="82"/>
                  </a:lnTo>
                  <a:lnTo>
                    <a:pt x="0" y="72"/>
                  </a:lnTo>
                  <a:lnTo>
                    <a:pt x="0" y="60"/>
                  </a:lnTo>
                  <a:lnTo>
                    <a:pt x="0" y="54"/>
                  </a:lnTo>
                  <a:lnTo>
                    <a:pt x="0" y="52"/>
                  </a:lnTo>
                  <a:lnTo>
                    <a:pt x="0" y="50"/>
                  </a:lnTo>
                  <a:lnTo>
                    <a:pt x="0" y="48"/>
                  </a:lnTo>
                  <a:lnTo>
                    <a:pt x="0" y="46"/>
                  </a:lnTo>
                  <a:lnTo>
                    <a:pt x="0" y="42"/>
                  </a:lnTo>
                  <a:lnTo>
                    <a:pt x="0" y="38"/>
                  </a:lnTo>
                  <a:lnTo>
                    <a:pt x="0" y="34"/>
                  </a:lnTo>
                  <a:lnTo>
                    <a:pt x="0" y="32"/>
                  </a:lnTo>
                  <a:lnTo>
                    <a:pt x="0" y="28"/>
                  </a:lnTo>
                  <a:lnTo>
                    <a:pt x="0" y="26"/>
                  </a:lnTo>
                  <a:lnTo>
                    <a:pt x="0" y="22"/>
                  </a:lnTo>
                  <a:lnTo>
                    <a:pt x="0" y="20"/>
                  </a:lnTo>
                  <a:lnTo>
                    <a:pt x="0" y="18"/>
                  </a:lnTo>
                  <a:lnTo>
                    <a:pt x="0" y="16"/>
                  </a:lnTo>
                  <a:lnTo>
                    <a:pt x="0" y="14"/>
                  </a:lnTo>
                  <a:lnTo>
                    <a:pt x="0" y="10"/>
                  </a:lnTo>
                  <a:lnTo>
                    <a:pt x="0" y="8"/>
                  </a:lnTo>
                  <a:lnTo>
                    <a:pt x="0" y="6"/>
                  </a:lnTo>
                  <a:lnTo>
                    <a:pt x="0" y="4"/>
                  </a:lnTo>
                  <a:lnTo>
                    <a:pt x="0" y="0"/>
                  </a:lnTo>
                  <a:lnTo>
                    <a:pt x="6" y="0"/>
                  </a:lnTo>
                  <a:lnTo>
                    <a:pt x="18" y="0"/>
                  </a:lnTo>
                  <a:lnTo>
                    <a:pt x="60" y="0"/>
                  </a:lnTo>
                  <a:lnTo>
                    <a:pt x="62" y="0"/>
                  </a:lnTo>
                  <a:lnTo>
                    <a:pt x="62" y="0"/>
                  </a:lnTo>
                  <a:lnTo>
                    <a:pt x="92" y="0"/>
                  </a:lnTo>
                  <a:lnTo>
                    <a:pt x="110" y="0"/>
                  </a:lnTo>
                  <a:lnTo>
                    <a:pt x="170" y="0"/>
                  </a:lnTo>
                  <a:lnTo>
                    <a:pt x="172" y="0"/>
                  </a:lnTo>
                  <a:lnTo>
                    <a:pt x="172" y="28"/>
                  </a:lnTo>
                  <a:lnTo>
                    <a:pt x="172" y="42"/>
                  </a:lnTo>
                  <a:lnTo>
                    <a:pt x="172" y="50"/>
                  </a:lnTo>
                  <a:lnTo>
                    <a:pt x="172" y="52"/>
                  </a:lnTo>
                  <a:lnTo>
                    <a:pt x="172" y="86"/>
                  </a:lnTo>
                  <a:lnTo>
                    <a:pt x="172" y="94"/>
                  </a:lnTo>
                  <a:lnTo>
                    <a:pt x="172" y="124"/>
                  </a:lnTo>
                  <a:lnTo>
                    <a:pt x="172" y="144"/>
                  </a:lnTo>
                  <a:lnTo>
                    <a:pt x="172" y="146"/>
                  </a:lnTo>
                  <a:lnTo>
                    <a:pt x="172" y="170"/>
                  </a:lnTo>
                  <a:lnTo>
                    <a:pt x="172" y="17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6" name="Freeform 165"/>
            <p:cNvSpPr>
              <a:spLocks/>
            </p:cNvSpPr>
            <p:nvPr/>
          </p:nvSpPr>
          <p:spPr bwMode="auto">
            <a:xfrm>
              <a:off x="6613525" y="1320800"/>
              <a:ext cx="250825" cy="338138"/>
            </a:xfrm>
            <a:custGeom>
              <a:avLst/>
              <a:gdLst>
                <a:gd name="T0" fmla="*/ 120 w 158"/>
                <a:gd name="T1" fmla="*/ 26 h 213"/>
                <a:gd name="T2" fmla="*/ 126 w 158"/>
                <a:gd name="T3" fmla="*/ 34 h 213"/>
                <a:gd name="T4" fmla="*/ 134 w 158"/>
                <a:gd name="T5" fmla="*/ 36 h 213"/>
                <a:gd name="T6" fmla="*/ 142 w 158"/>
                <a:gd name="T7" fmla="*/ 32 h 213"/>
                <a:gd name="T8" fmla="*/ 154 w 158"/>
                <a:gd name="T9" fmla="*/ 26 h 213"/>
                <a:gd name="T10" fmla="*/ 158 w 158"/>
                <a:gd name="T11" fmla="*/ 36 h 213"/>
                <a:gd name="T12" fmla="*/ 158 w 158"/>
                <a:gd name="T13" fmla="*/ 50 h 213"/>
                <a:gd name="T14" fmla="*/ 158 w 158"/>
                <a:gd name="T15" fmla="*/ 66 h 213"/>
                <a:gd name="T16" fmla="*/ 158 w 158"/>
                <a:gd name="T17" fmla="*/ 78 h 213"/>
                <a:gd name="T18" fmla="*/ 158 w 158"/>
                <a:gd name="T19" fmla="*/ 92 h 213"/>
                <a:gd name="T20" fmla="*/ 156 w 158"/>
                <a:gd name="T21" fmla="*/ 106 h 213"/>
                <a:gd name="T22" fmla="*/ 156 w 158"/>
                <a:gd name="T23" fmla="*/ 118 h 213"/>
                <a:gd name="T24" fmla="*/ 156 w 158"/>
                <a:gd name="T25" fmla="*/ 137 h 213"/>
                <a:gd name="T26" fmla="*/ 156 w 158"/>
                <a:gd name="T27" fmla="*/ 155 h 213"/>
                <a:gd name="T28" fmla="*/ 156 w 158"/>
                <a:gd name="T29" fmla="*/ 169 h 213"/>
                <a:gd name="T30" fmla="*/ 156 w 158"/>
                <a:gd name="T31" fmla="*/ 179 h 213"/>
                <a:gd name="T32" fmla="*/ 156 w 158"/>
                <a:gd name="T33" fmla="*/ 195 h 213"/>
                <a:gd name="T34" fmla="*/ 156 w 158"/>
                <a:gd name="T35" fmla="*/ 211 h 213"/>
                <a:gd name="T36" fmla="*/ 144 w 158"/>
                <a:gd name="T37" fmla="*/ 213 h 213"/>
                <a:gd name="T38" fmla="*/ 130 w 158"/>
                <a:gd name="T39" fmla="*/ 213 h 213"/>
                <a:gd name="T40" fmla="*/ 116 w 158"/>
                <a:gd name="T41" fmla="*/ 213 h 213"/>
                <a:gd name="T42" fmla="*/ 106 w 158"/>
                <a:gd name="T43" fmla="*/ 213 h 213"/>
                <a:gd name="T44" fmla="*/ 88 w 158"/>
                <a:gd name="T45" fmla="*/ 213 h 213"/>
                <a:gd name="T46" fmla="*/ 70 w 158"/>
                <a:gd name="T47" fmla="*/ 213 h 213"/>
                <a:gd name="T48" fmla="*/ 62 w 158"/>
                <a:gd name="T49" fmla="*/ 213 h 213"/>
                <a:gd name="T50" fmla="*/ 50 w 158"/>
                <a:gd name="T51" fmla="*/ 213 h 213"/>
                <a:gd name="T52" fmla="*/ 40 w 158"/>
                <a:gd name="T53" fmla="*/ 213 h 213"/>
                <a:gd name="T54" fmla="*/ 24 w 158"/>
                <a:gd name="T55" fmla="*/ 213 h 213"/>
                <a:gd name="T56" fmla="*/ 10 w 158"/>
                <a:gd name="T57" fmla="*/ 213 h 213"/>
                <a:gd name="T58" fmla="*/ 0 w 158"/>
                <a:gd name="T59" fmla="*/ 213 h 213"/>
                <a:gd name="T60" fmla="*/ 0 w 158"/>
                <a:gd name="T61" fmla="*/ 203 h 213"/>
                <a:gd name="T62" fmla="*/ 0 w 158"/>
                <a:gd name="T63" fmla="*/ 193 h 213"/>
                <a:gd name="T64" fmla="*/ 0 w 158"/>
                <a:gd name="T65" fmla="*/ 181 h 213"/>
                <a:gd name="T66" fmla="*/ 0 w 158"/>
                <a:gd name="T67" fmla="*/ 171 h 213"/>
                <a:gd name="T68" fmla="*/ 0 w 158"/>
                <a:gd name="T69" fmla="*/ 163 h 213"/>
                <a:gd name="T70" fmla="*/ 0 w 158"/>
                <a:gd name="T71" fmla="*/ 151 h 213"/>
                <a:gd name="T72" fmla="*/ 0 w 158"/>
                <a:gd name="T73" fmla="*/ 141 h 213"/>
                <a:gd name="T74" fmla="*/ 0 w 158"/>
                <a:gd name="T75" fmla="*/ 118 h 213"/>
                <a:gd name="T76" fmla="*/ 0 w 158"/>
                <a:gd name="T77" fmla="*/ 92 h 213"/>
                <a:gd name="T78" fmla="*/ 0 w 158"/>
                <a:gd name="T79" fmla="*/ 82 h 213"/>
                <a:gd name="T80" fmla="*/ 0 w 158"/>
                <a:gd name="T81" fmla="*/ 68 h 213"/>
                <a:gd name="T82" fmla="*/ 0 w 158"/>
                <a:gd name="T83" fmla="*/ 56 h 213"/>
                <a:gd name="T84" fmla="*/ 0 w 158"/>
                <a:gd name="T85" fmla="*/ 42 h 213"/>
                <a:gd name="T86" fmla="*/ 8 w 158"/>
                <a:gd name="T87" fmla="*/ 42 h 213"/>
                <a:gd name="T88" fmla="*/ 18 w 158"/>
                <a:gd name="T89" fmla="*/ 46 h 213"/>
                <a:gd name="T90" fmla="*/ 28 w 158"/>
                <a:gd name="T91" fmla="*/ 52 h 213"/>
                <a:gd name="T92" fmla="*/ 38 w 158"/>
                <a:gd name="T93" fmla="*/ 54 h 213"/>
                <a:gd name="T94" fmla="*/ 46 w 158"/>
                <a:gd name="T95" fmla="*/ 50 h 213"/>
                <a:gd name="T96" fmla="*/ 52 w 158"/>
                <a:gd name="T97" fmla="*/ 44 h 213"/>
                <a:gd name="T98" fmla="*/ 56 w 158"/>
                <a:gd name="T99" fmla="*/ 40 h 213"/>
                <a:gd name="T100" fmla="*/ 60 w 158"/>
                <a:gd name="T101" fmla="*/ 36 h 213"/>
                <a:gd name="T102" fmla="*/ 64 w 158"/>
                <a:gd name="T103" fmla="*/ 32 h 213"/>
                <a:gd name="T104" fmla="*/ 66 w 158"/>
                <a:gd name="T105" fmla="*/ 28 h 213"/>
                <a:gd name="T106" fmla="*/ 70 w 158"/>
                <a:gd name="T107" fmla="*/ 22 h 213"/>
                <a:gd name="T108" fmla="*/ 76 w 158"/>
                <a:gd name="T109" fmla="*/ 22 h 213"/>
                <a:gd name="T110" fmla="*/ 86 w 158"/>
                <a:gd name="T111" fmla="*/ 14 h 213"/>
                <a:gd name="T112" fmla="*/ 94 w 158"/>
                <a:gd name="T113" fmla="*/ 2 h 213"/>
                <a:gd name="T114" fmla="*/ 104 w 158"/>
                <a:gd name="T115" fmla="*/ 2 h 213"/>
                <a:gd name="T116" fmla="*/ 116 w 158"/>
                <a:gd name="T117" fmla="*/ 8 h 213"/>
                <a:gd name="T118" fmla="*/ 122 w 158"/>
                <a:gd name="T119"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 h="213">
                  <a:moveTo>
                    <a:pt x="120" y="22"/>
                  </a:moveTo>
                  <a:lnTo>
                    <a:pt x="122" y="22"/>
                  </a:lnTo>
                  <a:lnTo>
                    <a:pt x="122" y="22"/>
                  </a:lnTo>
                  <a:lnTo>
                    <a:pt x="122" y="24"/>
                  </a:lnTo>
                  <a:lnTo>
                    <a:pt x="120" y="26"/>
                  </a:lnTo>
                  <a:lnTo>
                    <a:pt x="120" y="28"/>
                  </a:lnTo>
                  <a:lnTo>
                    <a:pt x="122" y="30"/>
                  </a:lnTo>
                  <a:lnTo>
                    <a:pt x="122" y="32"/>
                  </a:lnTo>
                  <a:lnTo>
                    <a:pt x="124" y="34"/>
                  </a:lnTo>
                  <a:lnTo>
                    <a:pt x="126" y="34"/>
                  </a:lnTo>
                  <a:lnTo>
                    <a:pt x="128" y="34"/>
                  </a:lnTo>
                  <a:lnTo>
                    <a:pt x="130" y="34"/>
                  </a:lnTo>
                  <a:lnTo>
                    <a:pt x="132" y="34"/>
                  </a:lnTo>
                  <a:lnTo>
                    <a:pt x="132" y="36"/>
                  </a:lnTo>
                  <a:lnTo>
                    <a:pt x="134" y="36"/>
                  </a:lnTo>
                  <a:lnTo>
                    <a:pt x="136" y="36"/>
                  </a:lnTo>
                  <a:lnTo>
                    <a:pt x="136" y="34"/>
                  </a:lnTo>
                  <a:lnTo>
                    <a:pt x="138" y="34"/>
                  </a:lnTo>
                  <a:lnTo>
                    <a:pt x="140" y="32"/>
                  </a:lnTo>
                  <a:lnTo>
                    <a:pt x="142" y="32"/>
                  </a:lnTo>
                  <a:lnTo>
                    <a:pt x="144" y="30"/>
                  </a:lnTo>
                  <a:lnTo>
                    <a:pt x="146" y="28"/>
                  </a:lnTo>
                  <a:lnTo>
                    <a:pt x="150" y="28"/>
                  </a:lnTo>
                  <a:lnTo>
                    <a:pt x="152" y="26"/>
                  </a:lnTo>
                  <a:lnTo>
                    <a:pt x="154" y="26"/>
                  </a:lnTo>
                  <a:lnTo>
                    <a:pt x="156" y="28"/>
                  </a:lnTo>
                  <a:lnTo>
                    <a:pt x="158" y="28"/>
                  </a:lnTo>
                  <a:lnTo>
                    <a:pt x="158" y="30"/>
                  </a:lnTo>
                  <a:lnTo>
                    <a:pt x="158" y="32"/>
                  </a:lnTo>
                  <a:lnTo>
                    <a:pt x="158" y="36"/>
                  </a:lnTo>
                  <a:lnTo>
                    <a:pt x="158" y="38"/>
                  </a:lnTo>
                  <a:lnTo>
                    <a:pt x="158" y="40"/>
                  </a:lnTo>
                  <a:lnTo>
                    <a:pt x="158" y="42"/>
                  </a:lnTo>
                  <a:lnTo>
                    <a:pt x="158" y="44"/>
                  </a:lnTo>
                  <a:lnTo>
                    <a:pt x="158" y="50"/>
                  </a:lnTo>
                  <a:lnTo>
                    <a:pt x="158" y="52"/>
                  </a:lnTo>
                  <a:lnTo>
                    <a:pt x="158" y="56"/>
                  </a:lnTo>
                  <a:lnTo>
                    <a:pt x="158" y="58"/>
                  </a:lnTo>
                  <a:lnTo>
                    <a:pt x="158" y="64"/>
                  </a:lnTo>
                  <a:lnTo>
                    <a:pt x="158" y="66"/>
                  </a:lnTo>
                  <a:lnTo>
                    <a:pt x="158" y="68"/>
                  </a:lnTo>
                  <a:lnTo>
                    <a:pt x="158" y="68"/>
                  </a:lnTo>
                  <a:lnTo>
                    <a:pt x="158" y="72"/>
                  </a:lnTo>
                  <a:lnTo>
                    <a:pt x="158" y="74"/>
                  </a:lnTo>
                  <a:lnTo>
                    <a:pt x="158" y="78"/>
                  </a:lnTo>
                  <a:lnTo>
                    <a:pt x="158" y="82"/>
                  </a:lnTo>
                  <a:lnTo>
                    <a:pt x="158" y="84"/>
                  </a:lnTo>
                  <a:lnTo>
                    <a:pt x="158" y="86"/>
                  </a:lnTo>
                  <a:lnTo>
                    <a:pt x="158" y="90"/>
                  </a:lnTo>
                  <a:lnTo>
                    <a:pt x="158" y="92"/>
                  </a:lnTo>
                  <a:lnTo>
                    <a:pt x="156" y="94"/>
                  </a:lnTo>
                  <a:lnTo>
                    <a:pt x="156" y="96"/>
                  </a:lnTo>
                  <a:lnTo>
                    <a:pt x="156" y="98"/>
                  </a:lnTo>
                  <a:lnTo>
                    <a:pt x="156" y="104"/>
                  </a:lnTo>
                  <a:lnTo>
                    <a:pt x="156" y="106"/>
                  </a:lnTo>
                  <a:lnTo>
                    <a:pt x="156" y="108"/>
                  </a:lnTo>
                  <a:lnTo>
                    <a:pt x="156" y="112"/>
                  </a:lnTo>
                  <a:lnTo>
                    <a:pt x="156" y="114"/>
                  </a:lnTo>
                  <a:lnTo>
                    <a:pt x="156" y="116"/>
                  </a:lnTo>
                  <a:lnTo>
                    <a:pt x="156" y="118"/>
                  </a:lnTo>
                  <a:lnTo>
                    <a:pt x="156" y="122"/>
                  </a:lnTo>
                  <a:lnTo>
                    <a:pt x="156" y="126"/>
                  </a:lnTo>
                  <a:lnTo>
                    <a:pt x="156" y="130"/>
                  </a:lnTo>
                  <a:lnTo>
                    <a:pt x="156" y="135"/>
                  </a:lnTo>
                  <a:lnTo>
                    <a:pt x="156" y="137"/>
                  </a:lnTo>
                  <a:lnTo>
                    <a:pt x="156" y="139"/>
                  </a:lnTo>
                  <a:lnTo>
                    <a:pt x="156" y="141"/>
                  </a:lnTo>
                  <a:lnTo>
                    <a:pt x="156" y="145"/>
                  </a:lnTo>
                  <a:lnTo>
                    <a:pt x="156" y="151"/>
                  </a:lnTo>
                  <a:lnTo>
                    <a:pt x="156" y="155"/>
                  </a:lnTo>
                  <a:lnTo>
                    <a:pt x="156" y="157"/>
                  </a:lnTo>
                  <a:lnTo>
                    <a:pt x="156" y="161"/>
                  </a:lnTo>
                  <a:lnTo>
                    <a:pt x="156" y="163"/>
                  </a:lnTo>
                  <a:lnTo>
                    <a:pt x="156" y="165"/>
                  </a:lnTo>
                  <a:lnTo>
                    <a:pt x="156" y="169"/>
                  </a:lnTo>
                  <a:lnTo>
                    <a:pt x="156" y="171"/>
                  </a:lnTo>
                  <a:lnTo>
                    <a:pt x="156" y="173"/>
                  </a:lnTo>
                  <a:lnTo>
                    <a:pt x="156" y="175"/>
                  </a:lnTo>
                  <a:lnTo>
                    <a:pt x="156" y="177"/>
                  </a:lnTo>
                  <a:lnTo>
                    <a:pt x="156" y="179"/>
                  </a:lnTo>
                  <a:lnTo>
                    <a:pt x="156" y="183"/>
                  </a:lnTo>
                  <a:lnTo>
                    <a:pt x="156" y="187"/>
                  </a:lnTo>
                  <a:lnTo>
                    <a:pt x="156" y="189"/>
                  </a:lnTo>
                  <a:lnTo>
                    <a:pt x="156" y="193"/>
                  </a:lnTo>
                  <a:lnTo>
                    <a:pt x="156" y="195"/>
                  </a:lnTo>
                  <a:lnTo>
                    <a:pt x="156" y="197"/>
                  </a:lnTo>
                  <a:lnTo>
                    <a:pt x="156" y="199"/>
                  </a:lnTo>
                  <a:lnTo>
                    <a:pt x="156" y="203"/>
                  </a:lnTo>
                  <a:lnTo>
                    <a:pt x="156" y="207"/>
                  </a:lnTo>
                  <a:lnTo>
                    <a:pt x="156" y="211"/>
                  </a:lnTo>
                  <a:lnTo>
                    <a:pt x="156" y="213"/>
                  </a:lnTo>
                  <a:lnTo>
                    <a:pt x="152" y="213"/>
                  </a:lnTo>
                  <a:lnTo>
                    <a:pt x="150" y="213"/>
                  </a:lnTo>
                  <a:lnTo>
                    <a:pt x="146" y="213"/>
                  </a:lnTo>
                  <a:lnTo>
                    <a:pt x="144" y="213"/>
                  </a:lnTo>
                  <a:lnTo>
                    <a:pt x="142" y="213"/>
                  </a:lnTo>
                  <a:lnTo>
                    <a:pt x="140" y="213"/>
                  </a:lnTo>
                  <a:lnTo>
                    <a:pt x="138" y="213"/>
                  </a:lnTo>
                  <a:lnTo>
                    <a:pt x="132" y="213"/>
                  </a:lnTo>
                  <a:lnTo>
                    <a:pt x="130" y="213"/>
                  </a:lnTo>
                  <a:lnTo>
                    <a:pt x="126" y="213"/>
                  </a:lnTo>
                  <a:lnTo>
                    <a:pt x="120" y="213"/>
                  </a:lnTo>
                  <a:lnTo>
                    <a:pt x="118" y="213"/>
                  </a:lnTo>
                  <a:lnTo>
                    <a:pt x="118" y="213"/>
                  </a:lnTo>
                  <a:lnTo>
                    <a:pt x="116" y="213"/>
                  </a:lnTo>
                  <a:lnTo>
                    <a:pt x="114" y="213"/>
                  </a:lnTo>
                  <a:lnTo>
                    <a:pt x="112" y="213"/>
                  </a:lnTo>
                  <a:lnTo>
                    <a:pt x="110" y="213"/>
                  </a:lnTo>
                  <a:lnTo>
                    <a:pt x="108" y="213"/>
                  </a:lnTo>
                  <a:lnTo>
                    <a:pt x="106" y="213"/>
                  </a:lnTo>
                  <a:lnTo>
                    <a:pt x="104" y="213"/>
                  </a:lnTo>
                  <a:lnTo>
                    <a:pt x="96" y="213"/>
                  </a:lnTo>
                  <a:lnTo>
                    <a:pt x="94" y="213"/>
                  </a:lnTo>
                  <a:lnTo>
                    <a:pt x="90" y="213"/>
                  </a:lnTo>
                  <a:lnTo>
                    <a:pt x="88" y="213"/>
                  </a:lnTo>
                  <a:lnTo>
                    <a:pt x="84" y="213"/>
                  </a:lnTo>
                  <a:lnTo>
                    <a:pt x="82" y="213"/>
                  </a:lnTo>
                  <a:lnTo>
                    <a:pt x="78" y="213"/>
                  </a:lnTo>
                  <a:lnTo>
                    <a:pt x="72" y="213"/>
                  </a:lnTo>
                  <a:lnTo>
                    <a:pt x="70" y="213"/>
                  </a:lnTo>
                  <a:lnTo>
                    <a:pt x="70" y="213"/>
                  </a:lnTo>
                  <a:lnTo>
                    <a:pt x="68" y="213"/>
                  </a:lnTo>
                  <a:lnTo>
                    <a:pt x="66" y="213"/>
                  </a:lnTo>
                  <a:lnTo>
                    <a:pt x="64" y="213"/>
                  </a:lnTo>
                  <a:lnTo>
                    <a:pt x="62" y="213"/>
                  </a:lnTo>
                  <a:lnTo>
                    <a:pt x="60" y="213"/>
                  </a:lnTo>
                  <a:lnTo>
                    <a:pt x="58" y="213"/>
                  </a:lnTo>
                  <a:lnTo>
                    <a:pt x="54" y="213"/>
                  </a:lnTo>
                  <a:lnTo>
                    <a:pt x="52" y="213"/>
                  </a:lnTo>
                  <a:lnTo>
                    <a:pt x="50" y="213"/>
                  </a:lnTo>
                  <a:lnTo>
                    <a:pt x="48" y="213"/>
                  </a:lnTo>
                  <a:lnTo>
                    <a:pt x="46" y="213"/>
                  </a:lnTo>
                  <a:lnTo>
                    <a:pt x="44" y="213"/>
                  </a:lnTo>
                  <a:lnTo>
                    <a:pt x="42" y="213"/>
                  </a:lnTo>
                  <a:lnTo>
                    <a:pt x="40" y="213"/>
                  </a:lnTo>
                  <a:lnTo>
                    <a:pt x="36" y="213"/>
                  </a:lnTo>
                  <a:lnTo>
                    <a:pt x="32" y="213"/>
                  </a:lnTo>
                  <a:lnTo>
                    <a:pt x="30" y="213"/>
                  </a:lnTo>
                  <a:lnTo>
                    <a:pt x="28" y="213"/>
                  </a:lnTo>
                  <a:lnTo>
                    <a:pt x="24" y="213"/>
                  </a:lnTo>
                  <a:lnTo>
                    <a:pt x="22" y="213"/>
                  </a:lnTo>
                  <a:lnTo>
                    <a:pt x="20" y="213"/>
                  </a:lnTo>
                  <a:lnTo>
                    <a:pt x="16" y="213"/>
                  </a:lnTo>
                  <a:lnTo>
                    <a:pt x="12" y="213"/>
                  </a:lnTo>
                  <a:lnTo>
                    <a:pt x="10" y="213"/>
                  </a:lnTo>
                  <a:lnTo>
                    <a:pt x="8" y="213"/>
                  </a:lnTo>
                  <a:lnTo>
                    <a:pt x="6" y="213"/>
                  </a:lnTo>
                  <a:lnTo>
                    <a:pt x="4" y="213"/>
                  </a:lnTo>
                  <a:lnTo>
                    <a:pt x="2" y="213"/>
                  </a:lnTo>
                  <a:lnTo>
                    <a:pt x="0" y="213"/>
                  </a:lnTo>
                  <a:lnTo>
                    <a:pt x="0" y="211"/>
                  </a:lnTo>
                  <a:lnTo>
                    <a:pt x="0" y="209"/>
                  </a:lnTo>
                  <a:lnTo>
                    <a:pt x="0" y="207"/>
                  </a:lnTo>
                  <a:lnTo>
                    <a:pt x="0" y="205"/>
                  </a:lnTo>
                  <a:lnTo>
                    <a:pt x="0" y="203"/>
                  </a:lnTo>
                  <a:lnTo>
                    <a:pt x="0" y="201"/>
                  </a:lnTo>
                  <a:lnTo>
                    <a:pt x="0" y="199"/>
                  </a:lnTo>
                  <a:lnTo>
                    <a:pt x="0" y="197"/>
                  </a:lnTo>
                  <a:lnTo>
                    <a:pt x="0" y="195"/>
                  </a:lnTo>
                  <a:lnTo>
                    <a:pt x="0" y="193"/>
                  </a:lnTo>
                  <a:lnTo>
                    <a:pt x="0" y="191"/>
                  </a:lnTo>
                  <a:lnTo>
                    <a:pt x="0" y="189"/>
                  </a:lnTo>
                  <a:lnTo>
                    <a:pt x="0" y="187"/>
                  </a:lnTo>
                  <a:lnTo>
                    <a:pt x="0" y="185"/>
                  </a:lnTo>
                  <a:lnTo>
                    <a:pt x="0" y="181"/>
                  </a:lnTo>
                  <a:lnTo>
                    <a:pt x="0" y="179"/>
                  </a:lnTo>
                  <a:lnTo>
                    <a:pt x="0" y="177"/>
                  </a:lnTo>
                  <a:lnTo>
                    <a:pt x="0" y="175"/>
                  </a:lnTo>
                  <a:lnTo>
                    <a:pt x="0" y="173"/>
                  </a:lnTo>
                  <a:lnTo>
                    <a:pt x="0" y="171"/>
                  </a:lnTo>
                  <a:lnTo>
                    <a:pt x="0" y="169"/>
                  </a:lnTo>
                  <a:lnTo>
                    <a:pt x="0" y="167"/>
                  </a:lnTo>
                  <a:lnTo>
                    <a:pt x="0" y="165"/>
                  </a:lnTo>
                  <a:lnTo>
                    <a:pt x="0" y="165"/>
                  </a:lnTo>
                  <a:lnTo>
                    <a:pt x="0" y="163"/>
                  </a:lnTo>
                  <a:lnTo>
                    <a:pt x="0" y="161"/>
                  </a:lnTo>
                  <a:lnTo>
                    <a:pt x="0" y="159"/>
                  </a:lnTo>
                  <a:lnTo>
                    <a:pt x="0" y="155"/>
                  </a:lnTo>
                  <a:lnTo>
                    <a:pt x="0" y="153"/>
                  </a:lnTo>
                  <a:lnTo>
                    <a:pt x="0" y="151"/>
                  </a:lnTo>
                  <a:lnTo>
                    <a:pt x="0" y="149"/>
                  </a:lnTo>
                  <a:lnTo>
                    <a:pt x="0" y="147"/>
                  </a:lnTo>
                  <a:lnTo>
                    <a:pt x="0" y="145"/>
                  </a:lnTo>
                  <a:lnTo>
                    <a:pt x="0" y="143"/>
                  </a:lnTo>
                  <a:lnTo>
                    <a:pt x="0" y="141"/>
                  </a:lnTo>
                  <a:lnTo>
                    <a:pt x="0" y="137"/>
                  </a:lnTo>
                  <a:lnTo>
                    <a:pt x="0" y="135"/>
                  </a:lnTo>
                  <a:lnTo>
                    <a:pt x="0" y="126"/>
                  </a:lnTo>
                  <a:lnTo>
                    <a:pt x="0" y="122"/>
                  </a:lnTo>
                  <a:lnTo>
                    <a:pt x="0" y="118"/>
                  </a:lnTo>
                  <a:lnTo>
                    <a:pt x="0" y="114"/>
                  </a:lnTo>
                  <a:lnTo>
                    <a:pt x="0" y="110"/>
                  </a:lnTo>
                  <a:lnTo>
                    <a:pt x="0" y="106"/>
                  </a:lnTo>
                  <a:lnTo>
                    <a:pt x="0" y="100"/>
                  </a:lnTo>
                  <a:lnTo>
                    <a:pt x="0" y="92"/>
                  </a:lnTo>
                  <a:lnTo>
                    <a:pt x="0" y="90"/>
                  </a:lnTo>
                  <a:lnTo>
                    <a:pt x="0" y="88"/>
                  </a:lnTo>
                  <a:lnTo>
                    <a:pt x="0" y="86"/>
                  </a:lnTo>
                  <a:lnTo>
                    <a:pt x="0" y="84"/>
                  </a:lnTo>
                  <a:lnTo>
                    <a:pt x="0" y="82"/>
                  </a:lnTo>
                  <a:lnTo>
                    <a:pt x="0" y="76"/>
                  </a:lnTo>
                  <a:lnTo>
                    <a:pt x="0" y="74"/>
                  </a:lnTo>
                  <a:lnTo>
                    <a:pt x="0" y="72"/>
                  </a:lnTo>
                  <a:lnTo>
                    <a:pt x="0" y="70"/>
                  </a:lnTo>
                  <a:lnTo>
                    <a:pt x="0" y="68"/>
                  </a:lnTo>
                  <a:lnTo>
                    <a:pt x="0" y="64"/>
                  </a:lnTo>
                  <a:lnTo>
                    <a:pt x="0" y="62"/>
                  </a:lnTo>
                  <a:lnTo>
                    <a:pt x="0" y="60"/>
                  </a:lnTo>
                  <a:lnTo>
                    <a:pt x="0" y="58"/>
                  </a:lnTo>
                  <a:lnTo>
                    <a:pt x="0" y="56"/>
                  </a:lnTo>
                  <a:lnTo>
                    <a:pt x="0" y="52"/>
                  </a:lnTo>
                  <a:lnTo>
                    <a:pt x="0" y="50"/>
                  </a:lnTo>
                  <a:lnTo>
                    <a:pt x="0" y="46"/>
                  </a:lnTo>
                  <a:lnTo>
                    <a:pt x="0" y="44"/>
                  </a:lnTo>
                  <a:lnTo>
                    <a:pt x="0" y="42"/>
                  </a:lnTo>
                  <a:lnTo>
                    <a:pt x="0" y="40"/>
                  </a:lnTo>
                  <a:lnTo>
                    <a:pt x="0" y="38"/>
                  </a:lnTo>
                  <a:lnTo>
                    <a:pt x="4" y="40"/>
                  </a:lnTo>
                  <a:lnTo>
                    <a:pt x="6" y="42"/>
                  </a:lnTo>
                  <a:lnTo>
                    <a:pt x="8" y="42"/>
                  </a:lnTo>
                  <a:lnTo>
                    <a:pt x="10" y="42"/>
                  </a:lnTo>
                  <a:lnTo>
                    <a:pt x="12" y="42"/>
                  </a:lnTo>
                  <a:lnTo>
                    <a:pt x="14" y="42"/>
                  </a:lnTo>
                  <a:lnTo>
                    <a:pt x="16" y="44"/>
                  </a:lnTo>
                  <a:lnTo>
                    <a:pt x="18" y="46"/>
                  </a:lnTo>
                  <a:lnTo>
                    <a:pt x="22" y="46"/>
                  </a:lnTo>
                  <a:lnTo>
                    <a:pt x="22" y="48"/>
                  </a:lnTo>
                  <a:lnTo>
                    <a:pt x="24" y="50"/>
                  </a:lnTo>
                  <a:lnTo>
                    <a:pt x="26" y="52"/>
                  </a:lnTo>
                  <a:lnTo>
                    <a:pt x="28" y="52"/>
                  </a:lnTo>
                  <a:lnTo>
                    <a:pt x="30" y="52"/>
                  </a:lnTo>
                  <a:lnTo>
                    <a:pt x="32" y="54"/>
                  </a:lnTo>
                  <a:lnTo>
                    <a:pt x="34" y="54"/>
                  </a:lnTo>
                  <a:lnTo>
                    <a:pt x="36" y="54"/>
                  </a:lnTo>
                  <a:lnTo>
                    <a:pt x="38" y="54"/>
                  </a:lnTo>
                  <a:lnTo>
                    <a:pt x="40" y="54"/>
                  </a:lnTo>
                  <a:lnTo>
                    <a:pt x="40" y="52"/>
                  </a:lnTo>
                  <a:lnTo>
                    <a:pt x="42" y="52"/>
                  </a:lnTo>
                  <a:lnTo>
                    <a:pt x="44" y="52"/>
                  </a:lnTo>
                  <a:lnTo>
                    <a:pt x="46" y="50"/>
                  </a:lnTo>
                  <a:lnTo>
                    <a:pt x="48" y="50"/>
                  </a:lnTo>
                  <a:lnTo>
                    <a:pt x="48" y="48"/>
                  </a:lnTo>
                  <a:lnTo>
                    <a:pt x="50" y="48"/>
                  </a:lnTo>
                  <a:lnTo>
                    <a:pt x="50" y="46"/>
                  </a:lnTo>
                  <a:lnTo>
                    <a:pt x="52" y="44"/>
                  </a:lnTo>
                  <a:lnTo>
                    <a:pt x="52" y="42"/>
                  </a:lnTo>
                  <a:lnTo>
                    <a:pt x="54" y="42"/>
                  </a:lnTo>
                  <a:lnTo>
                    <a:pt x="54" y="44"/>
                  </a:lnTo>
                  <a:lnTo>
                    <a:pt x="56" y="42"/>
                  </a:lnTo>
                  <a:lnTo>
                    <a:pt x="56" y="40"/>
                  </a:lnTo>
                  <a:lnTo>
                    <a:pt x="56" y="38"/>
                  </a:lnTo>
                  <a:lnTo>
                    <a:pt x="56" y="36"/>
                  </a:lnTo>
                  <a:lnTo>
                    <a:pt x="58" y="34"/>
                  </a:lnTo>
                  <a:lnTo>
                    <a:pt x="60" y="34"/>
                  </a:lnTo>
                  <a:lnTo>
                    <a:pt x="60" y="36"/>
                  </a:lnTo>
                  <a:lnTo>
                    <a:pt x="62" y="36"/>
                  </a:lnTo>
                  <a:lnTo>
                    <a:pt x="62" y="38"/>
                  </a:lnTo>
                  <a:lnTo>
                    <a:pt x="64" y="36"/>
                  </a:lnTo>
                  <a:lnTo>
                    <a:pt x="64" y="34"/>
                  </a:lnTo>
                  <a:lnTo>
                    <a:pt x="64" y="32"/>
                  </a:lnTo>
                  <a:lnTo>
                    <a:pt x="62" y="30"/>
                  </a:lnTo>
                  <a:lnTo>
                    <a:pt x="62" y="28"/>
                  </a:lnTo>
                  <a:lnTo>
                    <a:pt x="64" y="26"/>
                  </a:lnTo>
                  <a:lnTo>
                    <a:pt x="66" y="26"/>
                  </a:lnTo>
                  <a:lnTo>
                    <a:pt x="66" y="28"/>
                  </a:lnTo>
                  <a:lnTo>
                    <a:pt x="68" y="28"/>
                  </a:lnTo>
                  <a:lnTo>
                    <a:pt x="70" y="28"/>
                  </a:lnTo>
                  <a:lnTo>
                    <a:pt x="70" y="26"/>
                  </a:lnTo>
                  <a:lnTo>
                    <a:pt x="70" y="24"/>
                  </a:lnTo>
                  <a:lnTo>
                    <a:pt x="70" y="22"/>
                  </a:lnTo>
                  <a:lnTo>
                    <a:pt x="70" y="22"/>
                  </a:lnTo>
                  <a:lnTo>
                    <a:pt x="70" y="22"/>
                  </a:lnTo>
                  <a:lnTo>
                    <a:pt x="72" y="22"/>
                  </a:lnTo>
                  <a:lnTo>
                    <a:pt x="74" y="22"/>
                  </a:lnTo>
                  <a:lnTo>
                    <a:pt x="76" y="22"/>
                  </a:lnTo>
                  <a:lnTo>
                    <a:pt x="78" y="22"/>
                  </a:lnTo>
                  <a:lnTo>
                    <a:pt x="80" y="20"/>
                  </a:lnTo>
                  <a:lnTo>
                    <a:pt x="82" y="18"/>
                  </a:lnTo>
                  <a:lnTo>
                    <a:pt x="84" y="16"/>
                  </a:lnTo>
                  <a:lnTo>
                    <a:pt x="86" y="14"/>
                  </a:lnTo>
                  <a:lnTo>
                    <a:pt x="88" y="10"/>
                  </a:lnTo>
                  <a:lnTo>
                    <a:pt x="88" y="6"/>
                  </a:lnTo>
                  <a:lnTo>
                    <a:pt x="90" y="4"/>
                  </a:lnTo>
                  <a:lnTo>
                    <a:pt x="92" y="2"/>
                  </a:lnTo>
                  <a:lnTo>
                    <a:pt x="94" y="2"/>
                  </a:lnTo>
                  <a:lnTo>
                    <a:pt x="96" y="0"/>
                  </a:lnTo>
                  <a:lnTo>
                    <a:pt x="98" y="0"/>
                  </a:lnTo>
                  <a:lnTo>
                    <a:pt x="100" y="0"/>
                  </a:lnTo>
                  <a:lnTo>
                    <a:pt x="102" y="2"/>
                  </a:lnTo>
                  <a:lnTo>
                    <a:pt x="104" y="2"/>
                  </a:lnTo>
                  <a:lnTo>
                    <a:pt x="106" y="2"/>
                  </a:lnTo>
                  <a:lnTo>
                    <a:pt x="108" y="4"/>
                  </a:lnTo>
                  <a:lnTo>
                    <a:pt x="110" y="4"/>
                  </a:lnTo>
                  <a:lnTo>
                    <a:pt x="114" y="8"/>
                  </a:lnTo>
                  <a:lnTo>
                    <a:pt x="116" y="8"/>
                  </a:lnTo>
                  <a:lnTo>
                    <a:pt x="118" y="10"/>
                  </a:lnTo>
                  <a:lnTo>
                    <a:pt x="118" y="10"/>
                  </a:lnTo>
                  <a:lnTo>
                    <a:pt x="118" y="12"/>
                  </a:lnTo>
                  <a:lnTo>
                    <a:pt x="120" y="14"/>
                  </a:lnTo>
                  <a:lnTo>
                    <a:pt x="122" y="14"/>
                  </a:lnTo>
                  <a:lnTo>
                    <a:pt x="122" y="16"/>
                  </a:lnTo>
                  <a:lnTo>
                    <a:pt x="122" y="18"/>
                  </a:lnTo>
                  <a:lnTo>
                    <a:pt x="120" y="20"/>
                  </a:lnTo>
                  <a:lnTo>
                    <a:pt x="120" y="2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7" name="Freeform 192"/>
            <p:cNvSpPr>
              <a:spLocks/>
            </p:cNvSpPr>
            <p:nvPr/>
          </p:nvSpPr>
          <p:spPr bwMode="auto">
            <a:xfrm>
              <a:off x="5056188" y="53975"/>
              <a:ext cx="273050" cy="271463"/>
            </a:xfrm>
            <a:custGeom>
              <a:avLst/>
              <a:gdLst>
                <a:gd name="T0" fmla="*/ 30 w 172"/>
                <a:gd name="T1" fmla="*/ 0 h 171"/>
                <a:gd name="T2" fmla="*/ 40 w 172"/>
                <a:gd name="T3" fmla="*/ 0 h 171"/>
                <a:gd name="T4" fmla="*/ 50 w 172"/>
                <a:gd name="T5" fmla="*/ 0 h 171"/>
                <a:gd name="T6" fmla="*/ 58 w 172"/>
                <a:gd name="T7" fmla="*/ 0 h 171"/>
                <a:gd name="T8" fmla="*/ 70 w 172"/>
                <a:gd name="T9" fmla="*/ 0 h 171"/>
                <a:gd name="T10" fmla="*/ 80 w 172"/>
                <a:gd name="T11" fmla="*/ 0 h 171"/>
                <a:gd name="T12" fmla="*/ 88 w 172"/>
                <a:gd name="T13" fmla="*/ 0 h 171"/>
                <a:gd name="T14" fmla="*/ 100 w 172"/>
                <a:gd name="T15" fmla="*/ 0 h 171"/>
                <a:gd name="T16" fmla="*/ 108 w 172"/>
                <a:gd name="T17" fmla="*/ 0 h 171"/>
                <a:gd name="T18" fmla="*/ 118 w 172"/>
                <a:gd name="T19" fmla="*/ 0 h 171"/>
                <a:gd name="T20" fmla="*/ 132 w 172"/>
                <a:gd name="T21" fmla="*/ 0 h 171"/>
                <a:gd name="T22" fmla="*/ 142 w 172"/>
                <a:gd name="T23" fmla="*/ 2 h 171"/>
                <a:gd name="T24" fmla="*/ 156 w 172"/>
                <a:gd name="T25" fmla="*/ 0 h 171"/>
                <a:gd name="T26" fmla="*/ 166 w 172"/>
                <a:gd name="T27" fmla="*/ 2 h 171"/>
                <a:gd name="T28" fmla="*/ 172 w 172"/>
                <a:gd name="T29" fmla="*/ 4 h 171"/>
                <a:gd name="T30" fmla="*/ 172 w 172"/>
                <a:gd name="T31" fmla="*/ 18 h 171"/>
                <a:gd name="T32" fmla="*/ 172 w 172"/>
                <a:gd name="T33" fmla="*/ 38 h 171"/>
                <a:gd name="T34" fmla="*/ 172 w 172"/>
                <a:gd name="T35" fmla="*/ 52 h 171"/>
                <a:gd name="T36" fmla="*/ 172 w 172"/>
                <a:gd name="T37" fmla="*/ 68 h 171"/>
                <a:gd name="T38" fmla="*/ 172 w 172"/>
                <a:gd name="T39" fmla="*/ 82 h 171"/>
                <a:gd name="T40" fmla="*/ 172 w 172"/>
                <a:gd name="T41" fmla="*/ 95 h 171"/>
                <a:gd name="T42" fmla="*/ 172 w 172"/>
                <a:gd name="T43" fmla="*/ 111 h 171"/>
                <a:gd name="T44" fmla="*/ 172 w 172"/>
                <a:gd name="T45" fmla="*/ 121 h 171"/>
                <a:gd name="T46" fmla="*/ 172 w 172"/>
                <a:gd name="T47" fmla="*/ 131 h 171"/>
                <a:gd name="T48" fmla="*/ 172 w 172"/>
                <a:gd name="T49" fmla="*/ 139 h 171"/>
                <a:gd name="T50" fmla="*/ 172 w 172"/>
                <a:gd name="T51" fmla="*/ 147 h 171"/>
                <a:gd name="T52" fmla="*/ 172 w 172"/>
                <a:gd name="T53" fmla="*/ 159 h 171"/>
                <a:gd name="T54" fmla="*/ 172 w 172"/>
                <a:gd name="T55" fmla="*/ 171 h 171"/>
                <a:gd name="T56" fmla="*/ 158 w 172"/>
                <a:gd name="T57" fmla="*/ 171 h 171"/>
                <a:gd name="T58" fmla="*/ 132 w 172"/>
                <a:gd name="T59" fmla="*/ 171 h 171"/>
                <a:gd name="T60" fmla="*/ 120 w 172"/>
                <a:gd name="T61" fmla="*/ 171 h 171"/>
                <a:gd name="T62" fmla="*/ 108 w 172"/>
                <a:gd name="T63" fmla="*/ 171 h 171"/>
                <a:gd name="T64" fmla="*/ 98 w 172"/>
                <a:gd name="T65" fmla="*/ 171 h 171"/>
                <a:gd name="T66" fmla="*/ 88 w 172"/>
                <a:gd name="T67" fmla="*/ 171 h 171"/>
                <a:gd name="T68" fmla="*/ 82 w 172"/>
                <a:gd name="T69" fmla="*/ 171 h 171"/>
                <a:gd name="T70" fmla="*/ 74 w 172"/>
                <a:gd name="T71" fmla="*/ 171 h 171"/>
                <a:gd name="T72" fmla="*/ 60 w 172"/>
                <a:gd name="T73" fmla="*/ 171 h 171"/>
                <a:gd name="T74" fmla="*/ 46 w 172"/>
                <a:gd name="T75" fmla="*/ 171 h 171"/>
                <a:gd name="T76" fmla="*/ 32 w 172"/>
                <a:gd name="T77" fmla="*/ 171 h 171"/>
                <a:gd name="T78" fmla="*/ 16 w 172"/>
                <a:gd name="T79" fmla="*/ 171 h 171"/>
                <a:gd name="T80" fmla="*/ 2 w 172"/>
                <a:gd name="T81" fmla="*/ 171 h 171"/>
                <a:gd name="T82" fmla="*/ 0 w 172"/>
                <a:gd name="T83" fmla="*/ 165 h 171"/>
                <a:gd name="T84" fmla="*/ 0 w 172"/>
                <a:gd name="T85" fmla="*/ 153 h 171"/>
                <a:gd name="T86" fmla="*/ 0 w 172"/>
                <a:gd name="T87" fmla="*/ 121 h 171"/>
                <a:gd name="T88" fmla="*/ 0 w 172"/>
                <a:gd name="T89" fmla="*/ 80 h 171"/>
                <a:gd name="T90" fmla="*/ 0 w 172"/>
                <a:gd name="T91" fmla="*/ 64 h 171"/>
                <a:gd name="T92" fmla="*/ 0 w 172"/>
                <a:gd name="T93" fmla="*/ 52 h 171"/>
                <a:gd name="T94" fmla="*/ 0 w 172"/>
                <a:gd name="T95" fmla="*/ 36 h 171"/>
                <a:gd name="T96" fmla="*/ 0 w 172"/>
                <a:gd name="T97" fmla="*/ 24 h 171"/>
                <a:gd name="T98" fmla="*/ 0 w 172"/>
                <a:gd name="T99" fmla="*/ 10 h 171"/>
                <a:gd name="T100" fmla="*/ 0 w 172"/>
                <a:gd name="T101" fmla="*/ 2 h 171"/>
                <a:gd name="T102" fmla="*/ 10 w 172"/>
                <a:gd name="T103" fmla="*/ 0 h 171"/>
                <a:gd name="T104" fmla="*/ 18 w 172"/>
                <a:gd name="T105"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2" h="171">
                  <a:moveTo>
                    <a:pt x="22" y="0"/>
                  </a:moveTo>
                  <a:lnTo>
                    <a:pt x="24" y="0"/>
                  </a:lnTo>
                  <a:lnTo>
                    <a:pt x="28" y="0"/>
                  </a:lnTo>
                  <a:lnTo>
                    <a:pt x="30" y="0"/>
                  </a:lnTo>
                  <a:lnTo>
                    <a:pt x="36" y="0"/>
                  </a:lnTo>
                  <a:lnTo>
                    <a:pt x="38" y="0"/>
                  </a:lnTo>
                  <a:lnTo>
                    <a:pt x="38" y="0"/>
                  </a:lnTo>
                  <a:lnTo>
                    <a:pt x="40" y="0"/>
                  </a:lnTo>
                  <a:lnTo>
                    <a:pt x="42" y="0"/>
                  </a:lnTo>
                  <a:lnTo>
                    <a:pt x="44" y="0"/>
                  </a:lnTo>
                  <a:lnTo>
                    <a:pt x="46" y="0"/>
                  </a:lnTo>
                  <a:lnTo>
                    <a:pt x="50" y="0"/>
                  </a:lnTo>
                  <a:lnTo>
                    <a:pt x="52" y="0"/>
                  </a:lnTo>
                  <a:lnTo>
                    <a:pt x="54" y="0"/>
                  </a:lnTo>
                  <a:lnTo>
                    <a:pt x="56" y="0"/>
                  </a:lnTo>
                  <a:lnTo>
                    <a:pt x="58" y="0"/>
                  </a:lnTo>
                  <a:lnTo>
                    <a:pt x="60" y="0"/>
                  </a:lnTo>
                  <a:lnTo>
                    <a:pt x="62" y="0"/>
                  </a:lnTo>
                  <a:lnTo>
                    <a:pt x="66" y="0"/>
                  </a:lnTo>
                  <a:lnTo>
                    <a:pt x="70" y="0"/>
                  </a:lnTo>
                  <a:lnTo>
                    <a:pt x="72" y="0"/>
                  </a:lnTo>
                  <a:lnTo>
                    <a:pt x="74" y="0"/>
                  </a:lnTo>
                  <a:lnTo>
                    <a:pt x="76" y="0"/>
                  </a:lnTo>
                  <a:lnTo>
                    <a:pt x="80" y="0"/>
                  </a:lnTo>
                  <a:lnTo>
                    <a:pt x="82" y="0"/>
                  </a:lnTo>
                  <a:lnTo>
                    <a:pt x="86" y="0"/>
                  </a:lnTo>
                  <a:lnTo>
                    <a:pt x="86" y="0"/>
                  </a:lnTo>
                  <a:lnTo>
                    <a:pt x="88" y="0"/>
                  </a:lnTo>
                  <a:lnTo>
                    <a:pt x="90" y="0"/>
                  </a:lnTo>
                  <a:lnTo>
                    <a:pt x="94" y="0"/>
                  </a:lnTo>
                  <a:lnTo>
                    <a:pt x="96" y="0"/>
                  </a:lnTo>
                  <a:lnTo>
                    <a:pt x="100" y="0"/>
                  </a:lnTo>
                  <a:lnTo>
                    <a:pt x="102" y="0"/>
                  </a:lnTo>
                  <a:lnTo>
                    <a:pt x="104" y="0"/>
                  </a:lnTo>
                  <a:lnTo>
                    <a:pt x="106" y="0"/>
                  </a:lnTo>
                  <a:lnTo>
                    <a:pt x="108" y="0"/>
                  </a:lnTo>
                  <a:lnTo>
                    <a:pt x="110" y="0"/>
                  </a:lnTo>
                  <a:lnTo>
                    <a:pt x="112" y="0"/>
                  </a:lnTo>
                  <a:lnTo>
                    <a:pt x="114" y="0"/>
                  </a:lnTo>
                  <a:lnTo>
                    <a:pt x="118" y="0"/>
                  </a:lnTo>
                  <a:lnTo>
                    <a:pt x="120" y="0"/>
                  </a:lnTo>
                  <a:lnTo>
                    <a:pt x="122" y="0"/>
                  </a:lnTo>
                  <a:lnTo>
                    <a:pt x="128" y="0"/>
                  </a:lnTo>
                  <a:lnTo>
                    <a:pt x="132" y="0"/>
                  </a:lnTo>
                  <a:lnTo>
                    <a:pt x="134" y="0"/>
                  </a:lnTo>
                  <a:lnTo>
                    <a:pt x="134" y="0"/>
                  </a:lnTo>
                  <a:lnTo>
                    <a:pt x="138" y="0"/>
                  </a:lnTo>
                  <a:lnTo>
                    <a:pt x="142" y="2"/>
                  </a:lnTo>
                  <a:lnTo>
                    <a:pt x="144" y="2"/>
                  </a:lnTo>
                  <a:lnTo>
                    <a:pt x="146" y="0"/>
                  </a:lnTo>
                  <a:lnTo>
                    <a:pt x="154" y="0"/>
                  </a:lnTo>
                  <a:lnTo>
                    <a:pt x="156" y="0"/>
                  </a:lnTo>
                  <a:lnTo>
                    <a:pt x="158" y="0"/>
                  </a:lnTo>
                  <a:lnTo>
                    <a:pt x="160" y="2"/>
                  </a:lnTo>
                  <a:lnTo>
                    <a:pt x="162" y="2"/>
                  </a:lnTo>
                  <a:lnTo>
                    <a:pt x="166" y="2"/>
                  </a:lnTo>
                  <a:lnTo>
                    <a:pt x="170" y="2"/>
                  </a:lnTo>
                  <a:lnTo>
                    <a:pt x="172" y="2"/>
                  </a:lnTo>
                  <a:lnTo>
                    <a:pt x="172" y="2"/>
                  </a:lnTo>
                  <a:lnTo>
                    <a:pt x="172" y="4"/>
                  </a:lnTo>
                  <a:lnTo>
                    <a:pt x="172" y="6"/>
                  </a:lnTo>
                  <a:lnTo>
                    <a:pt x="172" y="8"/>
                  </a:lnTo>
                  <a:lnTo>
                    <a:pt x="172" y="10"/>
                  </a:lnTo>
                  <a:lnTo>
                    <a:pt x="172" y="18"/>
                  </a:lnTo>
                  <a:lnTo>
                    <a:pt x="172" y="22"/>
                  </a:lnTo>
                  <a:lnTo>
                    <a:pt x="172" y="30"/>
                  </a:lnTo>
                  <a:lnTo>
                    <a:pt x="172" y="34"/>
                  </a:lnTo>
                  <a:lnTo>
                    <a:pt x="172" y="38"/>
                  </a:lnTo>
                  <a:lnTo>
                    <a:pt x="172" y="40"/>
                  </a:lnTo>
                  <a:lnTo>
                    <a:pt x="172" y="44"/>
                  </a:lnTo>
                  <a:lnTo>
                    <a:pt x="172" y="50"/>
                  </a:lnTo>
                  <a:lnTo>
                    <a:pt x="172" y="52"/>
                  </a:lnTo>
                  <a:lnTo>
                    <a:pt x="172" y="60"/>
                  </a:lnTo>
                  <a:lnTo>
                    <a:pt x="172" y="62"/>
                  </a:lnTo>
                  <a:lnTo>
                    <a:pt x="172" y="64"/>
                  </a:lnTo>
                  <a:lnTo>
                    <a:pt x="172" y="68"/>
                  </a:lnTo>
                  <a:lnTo>
                    <a:pt x="172" y="70"/>
                  </a:lnTo>
                  <a:lnTo>
                    <a:pt x="172" y="78"/>
                  </a:lnTo>
                  <a:lnTo>
                    <a:pt x="172" y="80"/>
                  </a:lnTo>
                  <a:lnTo>
                    <a:pt x="172" y="82"/>
                  </a:lnTo>
                  <a:lnTo>
                    <a:pt x="172" y="85"/>
                  </a:lnTo>
                  <a:lnTo>
                    <a:pt x="172" y="89"/>
                  </a:lnTo>
                  <a:lnTo>
                    <a:pt x="172" y="93"/>
                  </a:lnTo>
                  <a:lnTo>
                    <a:pt x="172" y="95"/>
                  </a:lnTo>
                  <a:lnTo>
                    <a:pt x="172" y="99"/>
                  </a:lnTo>
                  <a:lnTo>
                    <a:pt x="172" y="101"/>
                  </a:lnTo>
                  <a:lnTo>
                    <a:pt x="172" y="109"/>
                  </a:lnTo>
                  <a:lnTo>
                    <a:pt x="172" y="111"/>
                  </a:lnTo>
                  <a:lnTo>
                    <a:pt x="172" y="113"/>
                  </a:lnTo>
                  <a:lnTo>
                    <a:pt x="172" y="117"/>
                  </a:lnTo>
                  <a:lnTo>
                    <a:pt x="172" y="119"/>
                  </a:lnTo>
                  <a:lnTo>
                    <a:pt x="172" y="121"/>
                  </a:lnTo>
                  <a:lnTo>
                    <a:pt x="172" y="123"/>
                  </a:lnTo>
                  <a:lnTo>
                    <a:pt x="172" y="127"/>
                  </a:lnTo>
                  <a:lnTo>
                    <a:pt x="172" y="129"/>
                  </a:lnTo>
                  <a:lnTo>
                    <a:pt x="172" y="131"/>
                  </a:lnTo>
                  <a:lnTo>
                    <a:pt x="172" y="133"/>
                  </a:lnTo>
                  <a:lnTo>
                    <a:pt x="172" y="135"/>
                  </a:lnTo>
                  <a:lnTo>
                    <a:pt x="172" y="137"/>
                  </a:lnTo>
                  <a:lnTo>
                    <a:pt x="172" y="139"/>
                  </a:lnTo>
                  <a:lnTo>
                    <a:pt x="172" y="141"/>
                  </a:lnTo>
                  <a:lnTo>
                    <a:pt x="172" y="143"/>
                  </a:lnTo>
                  <a:lnTo>
                    <a:pt x="172" y="145"/>
                  </a:lnTo>
                  <a:lnTo>
                    <a:pt x="172" y="147"/>
                  </a:lnTo>
                  <a:lnTo>
                    <a:pt x="172" y="151"/>
                  </a:lnTo>
                  <a:lnTo>
                    <a:pt x="172" y="153"/>
                  </a:lnTo>
                  <a:lnTo>
                    <a:pt x="172" y="157"/>
                  </a:lnTo>
                  <a:lnTo>
                    <a:pt x="172" y="159"/>
                  </a:lnTo>
                  <a:lnTo>
                    <a:pt x="172" y="161"/>
                  </a:lnTo>
                  <a:lnTo>
                    <a:pt x="172" y="165"/>
                  </a:lnTo>
                  <a:lnTo>
                    <a:pt x="172" y="169"/>
                  </a:lnTo>
                  <a:lnTo>
                    <a:pt x="172" y="171"/>
                  </a:lnTo>
                  <a:lnTo>
                    <a:pt x="170" y="171"/>
                  </a:lnTo>
                  <a:lnTo>
                    <a:pt x="166" y="171"/>
                  </a:lnTo>
                  <a:lnTo>
                    <a:pt x="160" y="171"/>
                  </a:lnTo>
                  <a:lnTo>
                    <a:pt x="158" y="171"/>
                  </a:lnTo>
                  <a:lnTo>
                    <a:pt x="154" y="171"/>
                  </a:lnTo>
                  <a:lnTo>
                    <a:pt x="144" y="171"/>
                  </a:lnTo>
                  <a:lnTo>
                    <a:pt x="142" y="171"/>
                  </a:lnTo>
                  <a:lnTo>
                    <a:pt x="132" y="171"/>
                  </a:lnTo>
                  <a:lnTo>
                    <a:pt x="130" y="171"/>
                  </a:lnTo>
                  <a:lnTo>
                    <a:pt x="128" y="171"/>
                  </a:lnTo>
                  <a:lnTo>
                    <a:pt x="124" y="171"/>
                  </a:lnTo>
                  <a:lnTo>
                    <a:pt x="120" y="171"/>
                  </a:lnTo>
                  <a:lnTo>
                    <a:pt x="116" y="171"/>
                  </a:lnTo>
                  <a:lnTo>
                    <a:pt x="114" y="171"/>
                  </a:lnTo>
                  <a:lnTo>
                    <a:pt x="110" y="171"/>
                  </a:lnTo>
                  <a:lnTo>
                    <a:pt x="108" y="171"/>
                  </a:lnTo>
                  <a:lnTo>
                    <a:pt x="106" y="171"/>
                  </a:lnTo>
                  <a:lnTo>
                    <a:pt x="104" y="171"/>
                  </a:lnTo>
                  <a:lnTo>
                    <a:pt x="100" y="171"/>
                  </a:lnTo>
                  <a:lnTo>
                    <a:pt x="98" y="171"/>
                  </a:lnTo>
                  <a:lnTo>
                    <a:pt x="94" y="171"/>
                  </a:lnTo>
                  <a:lnTo>
                    <a:pt x="92" y="171"/>
                  </a:lnTo>
                  <a:lnTo>
                    <a:pt x="90" y="171"/>
                  </a:lnTo>
                  <a:lnTo>
                    <a:pt x="88" y="171"/>
                  </a:lnTo>
                  <a:lnTo>
                    <a:pt x="86" y="171"/>
                  </a:lnTo>
                  <a:lnTo>
                    <a:pt x="86" y="171"/>
                  </a:lnTo>
                  <a:lnTo>
                    <a:pt x="84" y="171"/>
                  </a:lnTo>
                  <a:lnTo>
                    <a:pt x="82" y="171"/>
                  </a:lnTo>
                  <a:lnTo>
                    <a:pt x="80" y="171"/>
                  </a:lnTo>
                  <a:lnTo>
                    <a:pt x="78" y="171"/>
                  </a:lnTo>
                  <a:lnTo>
                    <a:pt x="76" y="171"/>
                  </a:lnTo>
                  <a:lnTo>
                    <a:pt x="74" y="171"/>
                  </a:lnTo>
                  <a:lnTo>
                    <a:pt x="72" y="171"/>
                  </a:lnTo>
                  <a:lnTo>
                    <a:pt x="70" y="171"/>
                  </a:lnTo>
                  <a:lnTo>
                    <a:pt x="66" y="171"/>
                  </a:lnTo>
                  <a:lnTo>
                    <a:pt x="60" y="171"/>
                  </a:lnTo>
                  <a:lnTo>
                    <a:pt x="56" y="171"/>
                  </a:lnTo>
                  <a:lnTo>
                    <a:pt x="54" y="171"/>
                  </a:lnTo>
                  <a:lnTo>
                    <a:pt x="52" y="171"/>
                  </a:lnTo>
                  <a:lnTo>
                    <a:pt x="46" y="171"/>
                  </a:lnTo>
                  <a:lnTo>
                    <a:pt x="40" y="171"/>
                  </a:lnTo>
                  <a:lnTo>
                    <a:pt x="38" y="171"/>
                  </a:lnTo>
                  <a:lnTo>
                    <a:pt x="36" y="171"/>
                  </a:lnTo>
                  <a:lnTo>
                    <a:pt x="32" y="171"/>
                  </a:lnTo>
                  <a:lnTo>
                    <a:pt x="30" y="171"/>
                  </a:lnTo>
                  <a:lnTo>
                    <a:pt x="28" y="171"/>
                  </a:lnTo>
                  <a:lnTo>
                    <a:pt x="18" y="171"/>
                  </a:lnTo>
                  <a:lnTo>
                    <a:pt x="16" y="171"/>
                  </a:lnTo>
                  <a:lnTo>
                    <a:pt x="12" y="171"/>
                  </a:lnTo>
                  <a:lnTo>
                    <a:pt x="10" y="171"/>
                  </a:lnTo>
                  <a:lnTo>
                    <a:pt x="6" y="171"/>
                  </a:lnTo>
                  <a:lnTo>
                    <a:pt x="2" y="171"/>
                  </a:lnTo>
                  <a:lnTo>
                    <a:pt x="0" y="171"/>
                  </a:lnTo>
                  <a:lnTo>
                    <a:pt x="0" y="169"/>
                  </a:lnTo>
                  <a:lnTo>
                    <a:pt x="0" y="167"/>
                  </a:lnTo>
                  <a:lnTo>
                    <a:pt x="0" y="165"/>
                  </a:lnTo>
                  <a:lnTo>
                    <a:pt x="0" y="163"/>
                  </a:lnTo>
                  <a:lnTo>
                    <a:pt x="0" y="157"/>
                  </a:lnTo>
                  <a:lnTo>
                    <a:pt x="0" y="155"/>
                  </a:lnTo>
                  <a:lnTo>
                    <a:pt x="0" y="153"/>
                  </a:lnTo>
                  <a:lnTo>
                    <a:pt x="0" y="147"/>
                  </a:lnTo>
                  <a:lnTo>
                    <a:pt x="0" y="139"/>
                  </a:lnTo>
                  <a:lnTo>
                    <a:pt x="0" y="123"/>
                  </a:lnTo>
                  <a:lnTo>
                    <a:pt x="0" y="121"/>
                  </a:lnTo>
                  <a:lnTo>
                    <a:pt x="0" y="115"/>
                  </a:lnTo>
                  <a:lnTo>
                    <a:pt x="0" y="109"/>
                  </a:lnTo>
                  <a:lnTo>
                    <a:pt x="0" y="93"/>
                  </a:lnTo>
                  <a:lnTo>
                    <a:pt x="0" y="80"/>
                  </a:lnTo>
                  <a:lnTo>
                    <a:pt x="0" y="78"/>
                  </a:lnTo>
                  <a:lnTo>
                    <a:pt x="0" y="72"/>
                  </a:lnTo>
                  <a:lnTo>
                    <a:pt x="0" y="70"/>
                  </a:lnTo>
                  <a:lnTo>
                    <a:pt x="0" y="64"/>
                  </a:lnTo>
                  <a:lnTo>
                    <a:pt x="0" y="62"/>
                  </a:lnTo>
                  <a:lnTo>
                    <a:pt x="0" y="60"/>
                  </a:lnTo>
                  <a:lnTo>
                    <a:pt x="0" y="54"/>
                  </a:lnTo>
                  <a:lnTo>
                    <a:pt x="0" y="52"/>
                  </a:lnTo>
                  <a:lnTo>
                    <a:pt x="0" y="48"/>
                  </a:lnTo>
                  <a:lnTo>
                    <a:pt x="0" y="46"/>
                  </a:lnTo>
                  <a:lnTo>
                    <a:pt x="0" y="40"/>
                  </a:lnTo>
                  <a:lnTo>
                    <a:pt x="0" y="36"/>
                  </a:lnTo>
                  <a:lnTo>
                    <a:pt x="0" y="34"/>
                  </a:lnTo>
                  <a:lnTo>
                    <a:pt x="0" y="28"/>
                  </a:lnTo>
                  <a:lnTo>
                    <a:pt x="0" y="26"/>
                  </a:lnTo>
                  <a:lnTo>
                    <a:pt x="0" y="24"/>
                  </a:lnTo>
                  <a:lnTo>
                    <a:pt x="0" y="22"/>
                  </a:lnTo>
                  <a:lnTo>
                    <a:pt x="0" y="18"/>
                  </a:lnTo>
                  <a:lnTo>
                    <a:pt x="0" y="12"/>
                  </a:lnTo>
                  <a:lnTo>
                    <a:pt x="0" y="10"/>
                  </a:lnTo>
                  <a:lnTo>
                    <a:pt x="0" y="8"/>
                  </a:lnTo>
                  <a:lnTo>
                    <a:pt x="0" y="6"/>
                  </a:lnTo>
                  <a:lnTo>
                    <a:pt x="0" y="4"/>
                  </a:lnTo>
                  <a:lnTo>
                    <a:pt x="0" y="2"/>
                  </a:lnTo>
                  <a:lnTo>
                    <a:pt x="0" y="0"/>
                  </a:lnTo>
                  <a:lnTo>
                    <a:pt x="4" y="0"/>
                  </a:lnTo>
                  <a:lnTo>
                    <a:pt x="8" y="0"/>
                  </a:lnTo>
                  <a:lnTo>
                    <a:pt x="10" y="0"/>
                  </a:lnTo>
                  <a:lnTo>
                    <a:pt x="12" y="0"/>
                  </a:lnTo>
                  <a:lnTo>
                    <a:pt x="14" y="0"/>
                  </a:lnTo>
                  <a:lnTo>
                    <a:pt x="16" y="0"/>
                  </a:lnTo>
                  <a:lnTo>
                    <a:pt x="18" y="0"/>
                  </a:lnTo>
                  <a:lnTo>
                    <a:pt x="2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8" name="Freeform 9"/>
            <p:cNvSpPr>
              <a:spLocks/>
            </p:cNvSpPr>
            <p:nvPr/>
          </p:nvSpPr>
          <p:spPr bwMode="auto">
            <a:xfrm>
              <a:off x="6124575" y="1416050"/>
              <a:ext cx="269875" cy="265113"/>
            </a:xfrm>
            <a:custGeom>
              <a:avLst/>
              <a:gdLst>
                <a:gd name="T0" fmla="*/ 168 w 170"/>
                <a:gd name="T1" fmla="*/ 10 h 167"/>
                <a:gd name="T2" fmla="*/ 168 w 170"/>
                <a:gd name="T3" fmla="*/ 18 h 167"/>
                <a:gd name="T4" fmla="*/ 168 w 170"/>
                <a:gd name="T5" fmla="*/ 30 h 167"/>
                <a:gd name="T6" fmla="*/ 168 w 170"/>
                <a:gd name="T7" fmla="*/ 42 h 167"/>
                <a:gd name="T8" fmla="*/ 168 w 170"/>
                <a:gd name="T9" fmla="*/ 54 h 167"/>
                <a:gd name="T10" fmla="*/ 168 w 170"/>
                <a:gd name="T11" fmla="*/ 60 h 167"/>
                <a:gd name="T12" fmla="*/ 168 w 170"/>
                <a:gd name="T13" fmla="*/ 68 h 167"/>
                <a:gd name="T14" fmla="*/ 168 w 170"/>
                <a:gd name="T15" fmla="*/ 79 h 167"/>
                <a:gd name="T16" fmla="*/ 168 w 170"/>
                <a:gd name="T17" fmla="*/ 89 h 167"/>
                <a:gd name="T18" fmla="*/ 168 w 170"/>
                <a:gd name="T19" fmla="*/ 97 h 167"/>
                <a:gd name="T20" fmla="*/ 168 w 170"/>
                <a:gd name="T21" fmla="*/ 105 h 167"/>
                <a:gd name="T22" fmla="*/ 168 w 170"/>
                <a:gd name="T23" fmla="*/ 111 h 167"/>
                <a:gd name="T24" fmla="*/ 170 w 170"/>
                <a:gd name="T25" fmla="*/ 127 h 167"/>
                <a:gd name="T26" fmla="*/ 170 w 170"/>
                <a:gd name="T27" fmla="*/ 137 h 167"/>
                <a:gd name="T28" fmla="*/ 170 w 170"/>
                <a:gd name="T29" fmla="*/ 147 h 167"/>
                <a:gd name="T30" fmla="*/ 170 w 170"/>
                <a:gd name="T31" fmla="*/ 155 h 167"/>
                <a:gd name="T32" fmla="*/ 170 w 170"/>
                <a:gd name="T33" fmla="*/ 163 h 167"/>
                <a:gd name="T34" fmla="*/ 164 w 170"/>
                <a:gd name="T35" fmla="*/ 167 h 167"/>
                <a:gd name="T36" fmla="*/ 156 w 170"/>
                <a:gd name="T37" fmla="*/ 167 h 167"/>
                <a:gd name="T38" fmla="*/ 146 w 170"/>
                <a:gd name="T39" fmla="*/ 167 h 167"/>
                <a:gd name="T40" fmla="*/ 138 w 170"/>
                <a:gd name="T41" fmla="*/ 167 h 167"/>
                <a:gd name="T42" fmla="*/ 130 w 170"/>
                <a:gd name="T43" fmla="*/ 167 h 167"/>
                <a:gd name="T44" fmla="*/ 120 w 170"/>
                <a:gd name="T45" fmla="*/ 167 h 167"/>
                <a:gd name="T46" fmla="*/ 110 w 170"/>
                <a:gd name="T47" fmla="*/ 167 h 167"/>
                <a:gd name="T48" fmla="*/ 102 w 170"/>
                <a:gd name="T49" fmla="*/ 167 h 167"/>
                <a:gd name="T50" fmla="*/ 94 w 170"/>
                <a:gd name="T51" fmla="*/ 167 h 167"/>
                <a:gd name="T52" fmla="*/ 88 w 170"/>
                <a:gd name="T53" fmla="*/ 167 h 167"/>
                <a:gd name="T54" fmla="*/ 74 w 170"/>
                <a:gd name="T55" fmla="*/ 167 h 167"/>
                <a:gd name="T56" fmla="*/ 64 w 170"/>
                <a:gd name="T57" fmla="*/ 167 h 167"/>
                <a:gd name="T58" fmla="*/ 50 w 170"/>
                <a:gd name="T59" fmla="*/ 167 h 167"/>
                <a:gd name="T60" fmla="*/ 42 w 170"/>
                <a:gd name="T61" fmla="*/ 167 h 167"/>
                <a:gd name="T62" fmla="*/ 34 w 170"/>
                <a:gd name="T63" fmla="*/ 165 h 167"/>
                <a:gd name="T64" fmla="*/ 22 w 170"/>
                <a:gd name="T65" fmla="*/ 165 h 167"/>
                <a:gd name="T66" fmla="*/ 8 w 170"/>
                <a:gd name="T67" fmla="*/ 165 h 167"/>
                <a:gd name="T68" fmla="*/ 0 w 170"/>
                <a:gd name="T69" fmla="*/ 163 h 167"/>
                <a:gd name="T70" fmla="*/ 0 w 170"/>
                <a:gd name="T71" fmla="*/ 153 h 167"/>
                <a:gd name="T72" fmla="*/ 0 w 170"/>
                <a:gd name="T73" fmla="*/ 139 h 167"/>
                <a:gd name="T74" fmla="*/ 0 w 170"/>
                <a:gd name="T75" fmla="*/ 131 h 167"/>
                <a:gd name="T76" fmla="*/ 0 w 170"/>
                <a:gd name="T77" fmla="*/ 119 h 167"/>
                <a:gd name="T78" fmla="*/ 0 w 170"/>
                <a:gd name="T79" fmla="*/ 107 h 167"/>
                <a:gd name="T80" fmla="*/ 0 w 170"/>
                <a:gd name="T81" fmla="*/ 97 h 167"/>
                <a:gd name="T82" fmla="*/ 0 w 170"/>
                <a:gd name="T83" fmla="*/ 83 h 167"/>
                <a:gd name="T84" fmla="*/ 0 w 170"/>
                <a:gd name="T85" fmla="*/ 75 h 167"/>
                <a:gd name="T86" fmla="*/ 0 w 170"/>
                <a:gd name="T87" fmla="*/ 56 h 167"/>
                <a:gd name="T88" fmla="*/ 0 w 170"/>
                <a:gd name="T89" fmla="*/ 40 h 167"/>
                <a:gd name="T90" fmla="*/ 0 w 170"/>
                <a:gd name="T91" fmla="*/ 24 h 167"/>
                <a:gd name="T92" fmla="*/ 0 w 170"/>
                <a:gd name="T93" fmla="*/ 8 h 167"/>
                <a:gd name="T94" fmla="*/ 0 w 170"/>
                <a:gd name="T95" fmla="*/ 0 h 167"/>
                <a:gd name="T96" fmla="*/ 12 w 170"/>
                <a:gd name="T97" fmla="*/ 0 h 167"/>
                <a:gd name="T98" fmla="*/ 22 w 170"/>
                <a:gd name="T99" fmla="*/ 0 h 167"/>
                <a:gd name="T100" fmla="*/ 34 w 170"/>
                <a:gd name="T101" fmla="*/ 0 h 167"/>
                <a:gd name="T102" fmla="*/ 42 w 170"/>
                <a:gd name="T103" fmla="*/ 0 h 167"/>
                <a:gd name="T104" fmla="*/ 48 w 170"/>
                <a:gd name="T105" fmla="*/ 0 h 167"/>
                <a:gd name="T106" fmla="*/ 66 w 170"/>
                <a:gd name="T107" fmla="*/ 0 h 167"/>
                <a:gd name="T108" fmla="*/ 74 w 170"/>
                <a:gd name="T109" fmla="*/ 0 h 167"/>
                <a:gd name="T110" fmla="*/ 84 w 170"/>
                <a:gd name="T111" fmla="*/ 0 h 167"/>
                <a:gd name="T112" fmla="*/ 100 w 170"/>
                <a:gd name="T113" fmla="*/ 0 h 167"/>
                <a:gd name="T114" fmla="*/ 114 w 170"/>
                <a:gd name="T115" fmla="*/ 0 h 167"/>
                <a:gd name="T116" fmla="*/ 126 w 170"/>
                <a:gd name="T117" fmla="*/ 0 h 167"/>
                <a:gd name="T118" fmla="*/ 138 w 170"/>
                <a:gd name="T119" fmla="*/ 0 h 167"/>
                <a:gd name="T120" fmla="*/ 146 w 170"/>
                <a:gd name="T121" fmla="*/ 0 h 167"/>
                <a:gd name="T122" fmla="*/ 154 w 170"/>
                <a:gd name="T123" fmla="*/ 0 h 167"/>
                <a:gd name="T124" fmla="*/ 168 w 170"/>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 h="167">
                  <a:moveTo>
                    <a:pt x="168" y="0"/>
                  </a:moveTo>
                  <a:lnTo>
                    <a:pt x="168" y="2"/>
                  </a:lnTo>
                  <a:lnTo>
                    <a:pt x="168" y="6"/>
                  </a:lnTo>
                  <a:lnTo>
                    <a:pt x="168" y="10"/>
                  </a:lnTo>
                  <a:lnTo>
                    <a:pt x="168" y="12"/>
                  </a:lnTo>
                  <a:lnTo>
                    <a:pt x="168" y="14"/>
                  </a:lnTo>
                  <a:lnTo>
                    <a:pt x="168" y="16"/>
                  </a:lnTo>
                  <a:lnTo>
                    <a:pt x="168" y="18"/>
                  </a:lnTo>
                  <a:lnTo>
                    <a:pt x="168" y="20"/>
                  </a:lnTo>
                  <a:lnTo>
                    <a:pt x="168" y="22"/>
                  </a:lnTo>
                  <a:lnTo>
                    <a:pt x="168" y="26"/>
                  </a:lnTo>
                  <a:lnTo>
                    <a:pt x="168" y="30"/>
                  </a:lnTo>
                  <a:lnTo>
                    <a:pt x="168" y="32"/>
                  </a:lnTo>
                  <a:lnTo>
                    <a:pt x="168" y="34"/>
                  </a:lnTo>
                  <a:lnTo>
                    <a:pt x="168" y="38"/>
                  </a:lnTo>
                  <a:lnTo>
                    <a:pt x="168" y="42"/>
                  </a:lnTo>
                  <a:lnTo>
                    <a:pt x="168" y="44"/>
                  </a:lnTo>
                  <a:lnTo>
                    <a:pt x="168" y="46"/>
                  </a:lnTo>
                  <a:lnTo>
                    <a:pt x="168" y="50"/>
                  </a:lnTo>
                  <a:lnTo>
                    <a:pt x="168" y="54"/>
                  </a:lnTo>
                  <a:lnTo>
                    <a:pt x="168" y="56"/>
                  </a:lnTo>
                  <a:lnTo>
                    <a:pt x="168" y="56"/>
                  </a:lnTo>
                  <a:lnTo>
                    <a:pt x="168" y="58"/>
                  </a:lnTo>
                  <a:lnTo>
                    <a:pt x="168" y="60"/>
                  </a:lnTo>
                  <a:lnTo>
                    <a:pt x="168" y="62"/>
                  </a:lnTo>
                  <a:lnTo>
                    <a:pt x="168" y="64"/>
                  </a:lnTo>
                  <a:lnTo>
                    <a:pt x="168" y="66"/>
                  </a:lnTo>
                  <a:lnTo>
                    <a:pt x="168" y="68"/>
                  </a:lnTo>
                  <a:lnTo>
                    <a:pt x="168" y="70"/>
                  </a:lnTo>
                  <a:lnTo>
                    <a:pt x="168" y="75"/>
                  </a:lnTo>
                  <a:lnTo>
                    <a:pt x="168" y="77"/>
                  </a:lnTo>
                  <a:lnTo>
                    <a:pt x="168" y="79"/>
                  </a:lnTo>
                  <a:lnTo>
                    <a:pt x="168" y="81"/>
                  </a:lnTo>
                  <a:lnTo>
                    <a:pt x="168" y="83"/>
                  </a:lnTo>
                  <a:lnTo>
                    <a:pt x="168" y="85"/>
                  </a:lnTo>
                  <a:lnTo>
                    <a:pt x="168" y="89"/>
                  </a:lnTo>
                  <a:lnTo>
                    <a:pt x="168" y="91"/>
                  </a:lnTo>
                  <a:lnTo>
                    <a:pt x="168" y="93"/>
                  </a:lnTo>
                  <a:lnTo>
                    <a:pt x="168" y="95"/>
                  </a:lnTo>
                  <a:lnTo>
                    <a:pt x="168" y="97"/>
                  </a:lnTo>
                  <a:lnTo>
                    <a:pt x="168" y="99"/>
                  </a:lnTo>
                  <a:lnTo>
                    <a:pt x="168" y="101"/>
                  </a:lnTo>
                  <a:lnTo>
                    <a:pt x="168" y="103"/>
                  </a:lnTo>
                  <a:lnTo>
                    <a:pt x="168" y="105"/>
                  </a:lnTo>
                  <a:lnTo>
                    <a:pt x="168" y="105"/>
                  </a:lnTo>
                  <a:lnTo>
                    <a:pt x="168" y="107"/>
                  </a:lnTo>
                  <a:lnTo>
                    <a:pt x="168" y="109"/>
                  </a:lnTo>
                  <a:lnTo>
                    <a:pt x="168" y="111"/>
                  </a:lnTo>
                  <a:lnTo>
                    <a:pt x="168" y="113"/>
                  </a:lnTo>
                  <a:lnTo>
                    <a:pt x="168" y="115"/>
                  </a:lnTo>
                  <a:lnTo>
                    <a:pt x="168" y="123"/>
                  </a:lnTo>
                  <a:lnTo>
                    <a:pt x="170" y="127"/>
                  </a:lnTo>
                  <a:lnTo>
                    <a:pt x="170" y="129"/>
                  </a:lnTo>
                  <a:lnTo>
                    <a:pt x="170" y="133"/>
                  </a:lnTo>
                  <a:lnTo>
                    <a:pt x="170" y="135"/>
                  </a:lnTo>
                  <a:lnTo>
                    <a:pt x="170" y="137"/>
                  </a:lnTo>
                  <a:lnTo>
                    <a:pt x="170" y="141"/>
                  </a:lnTo>
                  <a:lnTo>
                    <a:pt x="170" y="143"/>
                  </a:lnTo>
                  <a:lnTo>
                    <a:pt x="170" y="145"/>
                  </a:lnTo>
                  <a:lnTo>
                    <a:pt x="170" y="147"/>
                  </a:lnTo>
                  <a:lnTo>
                    <a:pt x="170" y="151"/>
                  </a:lnTo>
                  <a:lnTo>
                    <a:pt x="170" y="153"/>
                  </a:lnTo>
                  <a:lnTo>
                    <a:pt x="170" y="153"/>
                  </a:lnTo>
                  <a:lnTo>
                    <a:pt x="170" y="155"/>
                  </a:lnTo>
                  <a:lnTo>
                    <a:pt x="170" y="157"/>
                  </a:lnTo>
                  <a:lnTo>
                    <a:pt x="170" y="159"/>
                  </a:lnTo>
                  <a:lnTo>
                    <a:pt x="170" y="161"/>
                  </a:lnTo>
                  <a:lnTo>
                    <a:pt x="170" y="163"/>
                  </a:lnTo>
                  <a:lnTo>
                    <a:pt x="170" y="165"/>
                  </a:lnTo>
                  <a:lnTo>
                    <a:pt x="170" y="167"/>
                  </a:lnTo>
                  <a:lnTo>
                    <a:pt x="168" y="167"/>
                  </a:lnTo>
                  <a:lnTo>
                    <a:pt x="164" y="167"/>
                  </a:lnTo>
                  <a:lnTo>
                    <a:pt x="162" y="167"/>
                  </a:lnTo>
                  <a:lnTo>
                    <a:pt x="160" y="167"/>
                  </a:lnTo>
                  <a:lnTo>
                    <a:pt x="158" y="167"/>
                  </a:lnTo>
                  <a:lnTo>
                    <a:pt x="156" y="167"/>
                  </a:lnTo>
                  <a:lnTo>
                    <a:pt x="154" y="167"/>
                  </a:lnTo>
                  <a:lnTo>
                    <a:pt x="152" y="167"/>
                  </a:lnTo>
                  <a:lnTo>
                    <a:pt x="150" y="167"/>
                  </a:lnTo>
                  <a:lnTo>
                    <a:pt x="146" y="167"/>
                  </a:lnTo>
                  <a:lnTo>
                    <a:pt x="144" y="167"/>
                  </a:lnTo>
                  <a:lnTo>
                    <a:pt x="140" y="167"/>
                  </a:lnTo>
                  <a:lnTo>
                    <a:pt x="138" y="167"/>
                  </a:lnTo>
                  <a:lnTo>
                    <a:pt x="138" y="167"/>
                  </a:lnTo>
                  <a:lnTo>
                    <a:pt x="136" y="167"/>
                  </a:lnTo>
                  <a:lnTo>
                    <a:pt x="134" y="167"/>
                  </a:lnTo>
                  <a:lnTo>
                    <a:pt x="132" y="167"/>
                  </a:lnTo>
                  <a:lnTo>
                    <a:pt x="130" y="167"/>
                  </a:lnTo>
                  <a:lnTo>
                    <a:pt x="126" y="167"/>
                  </a:lnTo>
                  <a:lnTo>
                    <a:pt x="124" y="167"/>
                  </a:lnTo>
                  <a:lnTo>
                    <a:pt x="122" y="167"/>
                  </a:lnTo>
                  <a:lnTo>
                    <a:pt x="120" y="167"/>
                  </a:lnTo>
                  <a:lnTo>
                    <a:pt x="118" y="167"/>
                  </a:lnTo>
                  <a:lnTo>
                    <a:pt x="116" y="167"/>
                  </a:lnTo>
                  <a:lnTo>
                    <a:pt x="114" y="167"/>
                  </a:lnTo>
                  <a:lnTo>
                    <a:pt x="110" y="167"/>
                  </a:lnTo>
                  <a:lnTo>
                    <a:pt x="108" y="167"/>
                  </a:lnTo>
                  <a:lnTo>
                    <a:pt x="106" y="167"/>
                  </a:lnTo>
                  <a:lnTo>
                    <a:pt x="104" y="167"/>
                  </a:lnTo>
                  <a:lnTo>
                    <a:pt x="102" y="167"/>
                  </a:lnTo>
                  <a:lnTo>
                    <a:pt x="100" y="167"/>
                  </a:lnTo>
                  <a:lnTo>
                    <a:pt x="98" y="167"/>
                  </a:lnTo>
                  <a:lnTo>
                    <a:pt x="96" y="167"/>
                  </a:lnTo>
                  <a:lnTo>
                    <a:pt x="94" y="167"/>
                  </a:lnTo>
                  <a:lnTo>
                    <a:pt x="92" y="167"/>
                  </a:lnTo>
                  <a:lnTo>
                    <a:pt x="90" y="167"/>
                  </a:lnTo>
                  <a:lnTo>
                    <a:pt x="90" y="167"/>
                  </a:lnTo>
                  <a:lnTo>
                    <a:pt x="88" y="167"/>
                  </a:lnTo>
                  <a:lnTo>
                    <a:pt x="84" y="167"/>
                  </a:lnTo>
                  <a:lnTo>
                    <a:pt x="78" y="167"/>
                  </a:lnTo>
                  <a:lnTo>
                    <a:pt x="76" y="167"/>
                  </a:lnTo>
                  <a:lnTo>
                    <a:pt x="74" y="167"/>
                  </a:lnTo>
                  <a:lnTo>
                    <a:pt x="72" y="167"/>
                  </a:lnTo>
                  <a:lnTo>
                    <a:pt x="70" y="167"/>
                  </a:lnTo>
                  <a:lnTo>
                    <a:pt x="66" y="167"/>
                  </a:lnTo>
                  <a:lnTo>
                    <a:pt x="64" y="167"/>
                  </a:lnTo>
                  <a:lnTo>
                    <a:pt x="60" y="167"/>
                  </a:lnTo>
                  <a:lnTo>
                    <a:pt x="56" y="167"/>
                  </a:lnTo>
                  <a:lnTo>
                    <a:pt x="54" y="167"/>
                  </a:lnTo>
                  <a:lnTo>
                    <a:pt x="50" y="167"/>
                  </a:lnTo>
                  <a:lnTo>
                    <a:pt x="46" y="167"/>
                  </a:lnTo>
                  <a:lnTo>
                    <a:pt x="44" y="167"/>
                  </a:lnTo>
                  <a:lnTo>
                    <a:pt x="42" y="167"/>
                  </a:lnTo>
                  <a:lnTo>
                    <a:pt x="42" y="167"/>
                  </a:lnTo>
                  <a:lnTo>
                    <a:pt x="40" y="167"/>
                  </a:lnTo>
                  <a:lnTo>
                    <a:pt x="38" y="165"/>
                  </a:lnTo>
                  <a:lnTo>
                    <a:pt x="36" y="165"/>
                  </a:lnTo>
                  <a:lnTo>
                    <a:pt x="34" y="165"/>
                  </a:lnTo>
                  <a:lnTo>
                    <a:pt x="30" y="165"/>
                  </a:lnTo>
                  <a:lnTo>
                    <a:pt x="28" y="165"/>
                  </a:lnTo>
                  <a:lnTo>
                    <a:pt x="26" y="165"/>
                  </a:lnTo>
                  <a:lnTo>
                    <a:pt x="22" y="165"/>
                  </a:lnTo>
                  <a:lnTo>
                    <a:pt x="16" y="165"/>
                  </a:lnTo>
                  <a:lnTo>
                    <a:pt x="14" y="165"/>
                  </a:lnTo>
                  <a:lnTo>
                    <a:pt x="10" y="165"/>
                  </a:lnTo>
                  <a:lnTo>
                    <a:pt x="8" y="165"/>
                  </a:lnTo>
                  <a:lnTo>
                    <a:pt x="6" y="165"/>
                  </a:lnTo>
                  <a:lnTo>
                    <a:pt x="4" y="165"/>
                  </a:lnTo>
                  <a:lnTo>
                    <a:pt x="0" y="165"/>
                  </a:lnTo>
                  <a:lnTo>
                    <a:pt x="0" y="163"/>
                  </a:lnTo>
                  <a:lnTo>
                    <a:pt x="0" y="159"/>
                  </a:lnTo>
                  <a:lnTo>
                    <a:pt x="0" y="157"/>
                  </a:lnTo>
                  <a:lnTo>
                    <a:pt x="0" y="155"/>
                  </a:lnTo>
                  <a:lnTo>
                    <a:pt x="0" y="153"/>
                  </a:lnTo>
                  <a:lnTo>
                    <a:pt x="0" y="151"/>
                  </a:lnTo>
                  <a:lnTo>
                    <a:pt x="0" y="145"/>
                  </a:lnTo>
                  <a:lnTo>
                    <a:pt x="0" y="141"/>
                  </a:lnTo>
                  <a:lnTo>
                    <a:pt x="0" y="139"/>
                  </a:lnTo>
                  <a:lnTo>
                    <a:pt x="0" y="137"/>
                  </a:lnTo>
                  <a:lnTo>
                    <a:pt x="0" y="135"/>
                  </a:lnTo>
                  <a:lnTo>
                    <a:pt x="0" y="133"/>
                  </a:lnTo>
                  <a:lnTo>
                    <a:pt x="0" y="131"/>
                  </a:lnTo>
                  <a:lnTo>
                    <a:pt x="0" y="129"/>
                  </a:lnTo>
                  <a:lnTo>
                    <a:pt x="0" y="127"/>
                  </a:lnTo>
                  <a:lnTo>
                    <a:pt x="0" y="123"/>
                  </a:lnTo>
                  <a:lnTo>
                    <a:pt x="0" y="119"/>
                  </a:lnTo>
                  <a:lnTo>
                    <a:pt x="0" y="117"/>
                  </a:lnTo>
                  <a:lnTo>
                    <a:pt x="0" y="115"/>
                  </a:lnTo>
                  <a:lnTo>
                    <a:pt x="0" y="111"/>
                  </a:lnTo>
                  <a:lnTo>
                    <a:pt x="0" y="107"/>
                  </a:lnTo>
                  <a:lnTo>
                    <a:pt x="0" y="105"/>
                  </a:lnTo>
                  <a:lnTo>
                    <a:pt x="0" y="101"/>
                  </a:lnTo>
                  <a:lnTo>
                    <a:pt x="0" y="99"/>
                  </a:lnTo>
                  <a:lnTo>
                    <a:pt x="0" y="97"/>
                  </a:lnTo>
                  <a:lnTo>
                    <a:pt x="0" y="93"/>
                  </a:lnTo>
                  <a:lnTo>
                    <a:pt x="0" y="91"/>
                  </a:lnTo>
                  <a:lnTo>
                    <a:pt x="0" y="87"/>
                  </a:lnTo>
                  <a:lnTo>
                    <a:pt x="0" y="83"/>
                  </a:lnTo>
                  <a:lnTo>
                    <a:pt x="0" y="81"/>
                  </a:lnTo>
                  <a:lnTo>
                    <a:pt x="0" y="79"/>
                  </a:lnTo>
                  <a:lnTo>
                    <a:pt x="0" y="77"/>
                  </a:lnTo>
                  <a:lnTo>
                    <a:pt x="0" y="75"/>
                  </a:lnTo>
                  <a:lnTo>
                    <a:pt x="0" y="72"/>
                  </a:lnTo>
                  <a:lnTo>
                    <a:pt x="0" y="70"/>
                  </a:lnTo>
                  <a:lnTo>
                    <a:pt x="0" y="64"/>
                  </a:lnTo>
                  <a:lnTo>
                    <a:pt x="0" y="56"/>
                  </a:lnTo>
                  <a:lnTo>
                    <a:pt x="0" y="54"/>
                  </a:lnTo>
                  <a:lnTo>
                    <a:pt x="0" y="52"/>
                  </a:lnTo>
                  <a:lnTo>
                    <a:pt x="0" y="48"/>
                  </a:lnTo>
                  <a:lnTo>
                    <a:pt x="0" y="40"/>
                  </a:lnTo>
                  <a:lnTo>
                    <a:pt x="0" y="38"/>
                  </a:lnTo>
                  <a:lnTo>
                    <a:pt x="0" y="36"/>
                  </a:lnTo>
                  <a:lnTo>
                    <a:pt x="0" y="32"/>
                  </a:lnTo>
                  <a:lnTo>
                    <a:pt x="0" y="24"/>
                  </a:lnTo>
                  <a:lnTo>
                    <a:pt x="0" y="20"/>
                  </a:lnTo>
                  <a:lnTo>
                    <a:pt x="0" y="18"/>
                  </a:lnTo>
                  <a:lnTo>
                    <a:pt x="0" y="14"/>
                  </a:lnTo>
                  <a:lnTo>
                    <a:pt x="0" y="8"/>
                  </a:lnTo>
                  <a:lnTo>
                    <a:pt x="0" y="8"/>
                  </a:lnTo>
                  <a:lnTo>
                    <a:pt x="0" y="6"/>
                  </a:lnTo>
                  <a:lnTo>
                    <a:pt x="0" y="4"/>
                  </a:lnTo>
                  <a:lnTo>
                    <a:pt x="0" y="0"/>
                  </a:lnTo>
                  <a:lnTo>
                    <a:pt x="4" y="0"/>
                  </a:lnTo>
                  <a:lnTo>
                    <a:pt x="8" y="0"/>
                  </a:lnTo>
                  <a:lnTo>
                    <a:pt x="10" y="0"/>
                  </a:lnTo>
                  <a:lnTo>
                    <a:pt x="12" y="0"/>
                  </a:lnTo>
                  <a:lnTo>
                    <a:pt x="16" y="0"/>
                  </a:lnTo>
                  <a:lnTo>
                    <a:pt x="18" y="0"/>
                  </a:lnTo>
                  <a:lnTo>
                    <a:pt x="20" y="0"/>
                  </a:lnTo>
                  <a:lnTo>
                    <a:pt x="22" y="0"/>
                  </a:lnTo>
                  <a:lnTo>
                    <a:pt x="24" y="0"/>
                  </a:lnTo>
                  <a:lnTo>
                    <a:pt x="30" y="0"/>
                  </a:lnTo>
                  <a:lnTo>
                    <a:pt x="32" y="0"/>
                  </a:lnTo>
                  <a:lnTo>
                    <a:pt x="34" y="0"/>
                  </a:lnTo>
                  <a:lnTo>
                    <a:pt x="36" y="0"/>
                  </a:lnTo>
                  <a:lnTo>
                    <a:pt x="38" y="0"/>
                  </a:lnTo>
                  <a:lnTo>
                    <a:pt x="40" y="0"/>
                  </a:lnTo>
                  <a:lnTo>
                    <a:pt x="42" y="0"/>
                  </a:lnTo>
                  <a:lnTo>
                    <a:pt x="42" y="0"/>
                  </a:lnTo>
                  <a:lnTo>
                    <a:pt x="44" y="0"/>
                  </a:lnTo>
                  <a:lnTo>
                    <a:pt x="46" y="0"/>
                  </a:lnTo>
                  <a:lnTo>
                    <a:pt x="48" y="0"/>
                  </a:lnTo>
                  <a:lnTo>
                    <a:pt x="54" y="0"/>
                  </a:lnTo>
                  <a:lnTo>
                    <a:pt x="58" y="0"/>
                  </a:lnTo>
                  <a:lnTo>
                    <a:pt x="60" y="0"/>
                  </a:lnTo>
                  <a:lnTo>
                    <a:pt x="66" y="0"/>
                  </a:lnTo>
                  <a:lnTo>
                    <a:pt x="68" y="0"/>
                  </a:lnTo>
                  <a:lnTo>
                    <a:pt x="70" y="0"/>
                  </a:lnTo>
                  <a:lnTo>
                    <a:pt x="72" y="0"/>
                  </a:lnTo>
                  <a:lnTo>
                    <a:pt x="74" y="0"/>
                  </a:lnTo>
                  <a:lnTo>
                    <a:pt x="78" y="0"/>
                  </a:lnTo>
                  <a:lnTo>
                    <a:pt x="80" y="0"/>
                  </a:lnTo>
                  <a:lnTo>
                    <a:pt x="82" y="0"/>
                  </a:lnTo>
                  <a:lnTo>
                    <a:pt x="84" y="0"/>
                  </a:lnTo>
                  <a:lnTo>
                    <a:pt x="86" y="0"/>
                  </a:lnTo>
                  <a:lnTo>
                    <a:pt x="88" y="0"/>
                  </a:lnTo>
                  <a:lnTo>
                    <a:pt x="90" y="0"/>
                  </a:lnTo>
                  <a:lnTo>
                    <a:pt x="100" y="0"/>
                  </a:lnTo>
                  <a:lnTo>
                    <a:pt x="106" y="0"/>
                  </a:lnTo>
                  <a:lnTo>
                    <a:pt x="110" y="0"/>
                  </a:lnTo>
                  <a:lnTo>
                    <a:pt x="112" y="0"/>
                  </a:lnTo>
                  <a:lnTo>
                    <a:pt x="114" y="0"/>
                  </a:lnTo>
                  <a:lnTo>
                    <a:pt x="116" y="0"/>
                  </a:lnTo>
                  <a:lnTo>
                    <a:pt x="118" y="0"/>
                  </a:lnTo>
                  <a:lnTo>
                    <a:pt x="120" y="0"/>
                  </a:lnTo>
                  <a:lnTo>
                    <a:pt x="126" y="0"/>
                  </a:lnTo>
                  <a:lnTo>
                    <a:pt x="130" y="0"/>
                  </a:lnTo>
                  <a:lnTo>
                    <a:pt x="134" y="0"/>
                  </a:lnTo>
                  <a:lnTo>
                    <a:pt x="136" y="0"/>
                  </a:lnTo>
                  <a:lnTo>
                    <a:pt x="138" y="0"/>
                  </a:lnTo>
                  <a:lnTo>
                    <a:pt x="138" y="0"/>
                  </a:lnTo>
                  <a:lnTo>
                    <a:pt x="140" y="0"/>
                  </a:lnTo>
                  <a:lnTo>
                    <a:pt x="144" y="0"/>
                  </a:lnTo>
                  <a:lnTo>
                    <a:pt x="146" y="0"/>
                  </a:lnTo>
                  <a:lnTo>
                    <a:pt x="148" y="0"/>
                  </a:lnTo>
                  <a:lnTo>
                    <a:pt x="150" y="0"/>
                  </a:lnTo>
                  <a:lnTo>
                    <a:pt x="152" y="0"/>
                  </a:lnTo>
                  <a:lnTo>
                    <a:pt x="154" y="0"/>
                  </a:lnTo>
                  <a:lnTo>
                    <a:pt x="156" y="0"/>
                  </a:lnTo>
                  <a:lnTo>
                    <a:pt x="160" y="0"/>
                  </a:lnTo>
                  <a:lnTo>
                    <a:pt x="166" y="0"/>
                  </a:lnTo>
                  <a:lnTo>
                    <a:pt x="16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19" name="Freeform 10"/>
            <p:cNvSpPr>
              <a:spLocks/>
            </p:cNvSpPr>
            <p:nvPr/>
          </p:nvSpPr>
          <p:spPr bwMode="auto">
            <a:xfrm>
              <a:off x="4783138" y="592138"/>
              <a:ext cx="273050" cy="271463"/>
            </a:xfrm>
            <a:custGeom>
              <a:avLst/>
              <a:gdLst>
                <a:gd name="T0" fmla="*/ 12 w 172"/>
                <a:gd name="T1" fmla="*/ 0 h 171"/>
                <a:gd name="T2" fmla="*/ 26 w 172"/>
                <a:gd name="T3" fmla="*/ 0 h 171"/>
                <a:gd name="T4" fmla="*/ 38 w 172"/>
                <a:gd name="T5" fmla="*/ 0 h 171"/>
                <a:gd name="T6" fmla="*/ 58 w 172"/>
                <a:gd name="T7" fmla="*/ 0 h 171"/>
                <a:gd name="T8" fmla="*/ 76 w 172"/>
                <a:gd name="T9" fmla="*/ 0 h 171"/>
                <a:gd name="T10" fmla="*/ 88 w 172"/>
                <a:gd name="T11" fmla="*/ 0 h 171"/>
                <a:gd name="T12" fmla="*/ 104 w 172"/>
                <a:gd name="T13" fmla="*/ 0 h 171"/>
                <a:gd name="T14" fmla="*/ 112 w 172"/>
                <a:gd name="T15" fmla="*/ 0 h 171"/>
                <a:gd name="T16" fmla="*/ 120 w 172"/>
                <a:gd name="T17" fmla="*/ 0 h 171"/>
                <a:gd name="T18" fmla="*/ 128 w 172"/>
                <a:gd name="T19" fmla="*/ 0 h 171"/>
                <a:gd name="T20" fmla="*/ 140 w 172"/>
                <a:gd name="T21" fmla="*/ 0 h 171"/>
                <a:gd name="T22" fmla="*/ 158 w 172"/>
                <a:gd name="T23" fmla="*/ 0 h 171"/>
                <a:gd name="T24" fmla="*/ 172 w 172"/>
                <a:gd name="T25" fmla="*/ 2 h 171"/>
                <a:gd name="T26" fmla="*/ 170 w 172"/>
                <a:gd name="T27" fmla="*/ 18 h 171"/>
                <a:gd name="T28" fmla="*/ 172 w 172"/>
                <a:gd name="T29" fmla="*/ 30 h 171"/>
                <a:gd name="T30" fmla="*/ 170 w 172"/>
                <a:gd name="T31" fmla="*/ 36 h 171"/>
                <a:gd name="T32" fmla="*/ 170 w 172"/>
                <a:gd name="T33" fmla="*/ 48 h 171"/>
                <a:gd name="T34" fmla="*/ 170 w 172"/>
                <a:gd name="T35" fmla="*/ 72 h 171"/>
                <a:gd name="T36" fmla="*/ 170 w 172"/>
                <a:gd name="T37" fmla="*/ 88 h 171"/>
                <a:gd name="T38" fmla="*/ 170 w 172"/>
                <a:gd name="T39" fmla="*/ 102 h 171"/>
                <a:gd name="T40" fmla="*/ 170 w 172"/>
                <a:gd name="T41" fmla="*/ 114 h 171"/>
                <a:gd name="T42" fmla="*/ 170 w 172"/>
                <a:gd name="T43" fmla="*/ 130 h 171"/>
                <a:gd name="T44" fmla="*/ 170 w 172"/>
                <a:gd name="T45" fmla="*/ 144 h 171"/>
                <a:gd name="T46" fmla="*/ 170 w 172"/>
                <a:gd name="T47" fmla="*/ 160 h 171"/>
                <a:gd name="T48" fmla="*/ 166 w 172"/>
                <a:gd name="T49" fmla="*/ 169 h 171"/>
                <a:gd name="T50" fmla="*/ 156 w 172"/>
                <a:gd name="T51" fmla="*/ 169 h 171"/>
                <a:gd name="T52" fmla="*/ 142 w 172"/>
                <a:gd name="T53" fmla="*/ 169 h 171"/>
                <a:gd name="T54" fmla="*/ 124 w 172"/>
                <a:gd name="T55" fmla="*/ 169 h 171"/>
                <a:gd name="T56" fmla="*/ 116 w 172"/>
                <a:gd name="T57" fmla="*/ 169 h 171"/>
                <a:gd name="T58" fmla="*/ 110 w 172"/>
                <a:gd name="T59" fmla="*/ 169 h 171"/>
                <a:gd name="T60" fmla="*/ 102 w 172"/>
                <a:gd name="T61" fmla="*/ 169 h 171"/>
                <a:gd name="T62" fmla="*/ 92 w 172"/>
                <a:gd name="T63" fmla="*/ 169 h 171"/>
                <a:gd name="T64" fmla="*/ 80 w 172"/>
                <a:gd name="T65" fmla="*/ 169 h 171"/>
                <a:gd name="T66" fmla="*/ 62 w 172"/>
                <a:gd name="T67" fmla="*/ 171 h 171"/>
                <a:gd name="T68" fmla="*/ 48 w 172"/>
                <a:gd name="T69" fmla="*/ 171 h 171"/>
                <a:gd name="T70" fmla="*/ 34 w 172"/>
                <a:gd name="T71" fmla="*/ 169 h 171"/>
                <a:gd name="T72" fmla="*/ 18 w 172"/>
                <a:gd name="T73" fmla="*/ 171 h 171"/>
                <a:gd name="T74" fmla="*/ 6 w 172"/>
                <a:gd name="T75" fmla="*/ 169 h 171"/>
                <a:gd name="T76" fmla="*/ 0 w 172"/>
                <a:gd name="T77" fmla="*/ 160 h 171"/>
                <a:gd name="T78" fmla="*/ 0 w 172"/>
                <a:gd name="T79" fmla="*/ 148 h 171"/>
                <a:gd name="T80" fmla="*/ 2 w 172"/>
                <a:gd name="T81" fmla="*/ 136 h 171"/>
                <a:gd name="T82" fmla="*/ 2 w 172"/>
                <a:gd name="T83" fmla="*/ 120 h 171"/>
                <a:gd name="T84" fmla="*/ 2 w 172"/>
                <a:gd name="T85" fmla="*/ 102 h 171"/>
                <a:gd name="T86" fmla="*/ 2 w 172"/>
                <a:gd name="T87" fmla="*/ 94 h 171"/>
                <a:gd name="T88" fmla="*/ 2 w 172"/>
                <a:gd name="T89" fmla="*/ 78 h 171"/>
                <a:gd name="T90" fmla="*/ 2 w 172"/>
                <a:gd name="T91" fmla="*/ 66 h 171"/>
                <a:gd name="T92" fmla="*/ 2 w 172"/>
                <a:gd name="T93" fmla="*/ 48 h 171"/>
                <a:gd name="T94" fmla="*/ 2 w 172"/>
                <a:gd name="T95" fmla="*/ 32 h 171"/>
                <a:gd name="T96" fmla="*/ 2 w 172"/>
                <a:gd name="T97" fmla="*/ 8 h 171"/>
                <a:gd name="T98" fmla="*/ 6 w 172"/>
                <a:gd name="T99"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2" h="171">
                  <a:moveTo>
                    <a:pt x="6" y="0"/>
                  </a:moveTo>
                  <a:lnTo>
                    <a:pt x="8" y="0"/>
                  </a:lnTo>
                  <a:lnTo>
                    <a:pt x="10" y="0"/>
                  </a:lnTo>
                  <a:lnTo>
                    <a:pt x="12" y="0"/>
                  </a:lnTo>
                  <a:lnTo>
                    <a:pt x="18" y="0"/>
                  </a:lnTo>
                  <a:lnTo>
                    <a:pt x="22" y="0"/>
                  </a:lnTo>
                  <a:lnTo>
                    <a:pt x="24" y="0"/>
                  </a:lnTo>
                  <a:lnTo>
                    <a:pt x="26" y="0"/>
                  </a:lnTo>
                  <a:lnTo>
                    <a:pt x="28" y="0"/>
                  </a:lnTo>
                  <a:lnTo>
                    <a:pt x="30" y="0"/>
                  </a:lnTo>
                  <a:lnTo>
                    <a:pt x="32" y="0"/>
                  </a:lnTo>
                  <a:lnTo>
                    <a:pt x="38" y="0"/>
                  </a:lnTo>
                  <a:lnTo>
                    <a:pt x="40" y="0"/>
                  </a:lnTo>
                  <a:lnTo>
                    <a:pt x="44" y="0"/>
                  </a:lnTo>
                  <a:lnTo>
                    <a:pt x="54" y="0"/>
                  </a:lnTo>
                  <a:lnTo>
                    <a:pt x="58" y="0"/>
                  </a:lnTo>
                  <a:lnTo>
                    <a:pt x="66" y="0"/>
                  </a:lnTo>
                  <a:lnTo>
                    <a:pt x="66" y="0"/>
                  </a:lnTo>
                  <a:lnTo>
                    <a:pt x="72" y="0"/>
                  </a:lnTo>
                  <a:lnTo>
                    <a:pt x="76" y="0"/>
                  </a:lnTo>
                  <a:lnTo>
                    <a:pt x="78" y="0"/>
                  </a:lnTo>
                  <a:lnTo>
                    <a:pt x="80" y="0"/>
                  </a:lnTo>
                  <a:lnTo>
                    <a:pt x="84" y="0"/>
                  </a:lnTo>
                  <a:lnTo>
                    <a:pt x="88" y="0"/>
                  </a:lnTo>
                  <a:lnTo>
                    <a:pt x="94" y="0"/>
                  </a:lnTo>
                  <a:lnTo>
                    <a:pt x="96" y="0"/>
                  </a:lnTo>
                  <a:lnTo>
                    <a:pt x="102" y="0"/>
                  </a:lnTo>
                  <a:lnTo>
                    <a:pt x="104" y="0"/>
                  </a:lnTo>
                  <a:lnTo>
                    <a:pt x="106" y="0"/>
                  </a:lnTo>
                  <a:lnTo>
                    <a:pt x="108" y="0"/>
                  </a:lnTo>
                  <a:lnTo>
                    <a:pt x="110" y="0"/>
                  </a:lnTo>
                  <a:lnTo>
                    <a:pt x="112" y="0"/>
                  </a:lnTo>
                  <a:lnTo>
                    <a:pt x="114" y="0"/>
                  </a:lnTo>
                  <a:lnTo>
                    <a:pt x="116" y="0"/>
                  </a:lnTo>
                  <a:lnTo>
                    <a:pt x="118" y="0"/>
                  </a:lnTo>
                  <a:lnTo>
                    <a:pt x="120" y="0"/>
                  </a:lnTo>
                  <a:lnTo>
                    <a:pt x="122" y="0"/>
                  </a:lnTo>
                  <a:lnTo>
                    <a:pt x="124" y="0"/>
                  </a:lnTo>
                  <a:lnTo>
                    <a:pt x="126" y="0"/>
                  </a:lnTo>
                  <a:lnTo>
                    <a:pt x="128" y="0"/>
                  </a:lnTo>
                  <a:lnTo>
                    <a:pt x="130" y="0"/>
                  </a:lnTo>
                  <a:lnTo>
                    <a:pt x="132" y="0"/>
                  </a:lnTo>
                  <a:lnTo>
                    <a:pt x="136" y="0"/>
                  </a:lnTo>
                  <a:lnTo>
                    <a:pt x="140" y="0"/>
                  </a:lnTo>
                  <a:lnTo>
                    <a:pt x="142" y="0"/>
                  </a:lnTo>
                  <a:lnTo>
                    <a:pt x="144" y="0"/>
                  </a:lnTo>
                  <a:lnTo>
                    <a:pt x="146" y="0"/>
                  </a:lnTo>
                  <a:lnTo>
                    <a:pt x="158" y="0"/>
                  </a:lnTo>
                  <a:lnTo>
                    <a:pt x="160" y="0"/>
                  </a:lnTo>
                  <a:lnTo>
                    <a:pt x="164" y="0"/>
                  </a:lnTo>
                  <a:lnTo>
                    <a:pt x="172" y="0"/>
                  </a:lnTo>
                  <a:lnTo>
                    <a:pt x="172" y="2"/>
                  </a:lnTo>
                  <a:lnTo>
                    <a:pt x="172" y="4"/>
                  </a:lnTo>
                  <a:lnTo>
                    <a:pt x="172" y="6"/>
                  </a:lnTo>
                  <a:lnTo>
                    <a:pt x="172" y="8"/>
                  </a:lnTo>
                  <a:lnTo>
                    <a:pt x="170" y="18"/>
                  </a:lnTo>
                  <a:lnTo>
                    <a:pt x="170" y="20"/>
                  </a:lnTo>
                  <a:lnTo>
                    <a:pt x="170" y="24"/>
                  </a:lnTo>
                  <a:lnTo>
                    <a:pt x="172" y="28"/>
                  </a:lnTo>
                  <a:lnTo>
                    <a:pt x="172" y="30"/>
                  </a:lnTo>
                  <a:lnTo>
                    <a:pt x="170" y="30"/>
                  </a:lnTo>
                  <a:lnTo>
                    <a:pt x="170" y="32"/>
                  </a:lnTo>
                  <a:lnTo>
                    <a:pt x="170" y="34"/>
                  </a:lnTo>
                  <a:lnTo>
                    <a:pt x="170" y="36"/>
                  </a:lnTo>
                  <a:lnTo>
                    <a:pt x="170" y="42"/>
                  </a:lnTo>
                  <a:lnTo>
                    <a:pt x="170" y="44"/>
                  </a:lnTo>
                  <a:lnTo>
                    <a:pt x="170" y="46"/>
                  </a:lnTo>
                  <a:lnTo>
                    <a:pt x="170" y="48"/>
                  </a:lnTo>
                  <a:lnTo>
                    <a:pt x="170" y="56"/>
                  </a:lnTo>
                  <a:lnTo>
                    <a:pt x="170" y="60"/>
                  </a:lnTo>
                  <a:lnTo>
                    <a:pt x="170" y="64"/>
                  </a:lnTo>
                  <a:lnTo>
                    <a:pt x="170" y="72"/>
                  </a:lnTo>
                  <a:lnTo>
                    <a:pt x="170" y="80"/>
                  </a:lnTo>
                  <a:lnTo>
                    <a:pt x="170" y="84"/>
                  </a:lnTo>
                  <a:lnTo>
                    <a:pt x="170" y="86"/>
                  </a:lnTo>
                  <a:lnTo>
                    <a:pt x="170" y="88"/>
                  </a:lnTo>
                  <a:lnTo>
                    <a:pt x="170" y="90"/>
                  </a:lnTo>
                  <a:lnTo>
                    <a:pt x="170" y="96"/>
                  </a:lnTo>
                  <a:lnTo>
                    <a:pt x="170" y="96"/>
                  </a:lnTo>
                  <a:lnTo>
                    <a:pt x="170" y="102"/>
                  </a:lnTo>
                  <a:lnTo>
                    <a:pt x="170" y="106"/>
                  </a:lnTo>
                  <a:lnTo>
                    <a:pt x="170" y="108"/>
                  </a:lnTo>
                  <a:lnTo>
                    <a:pt x="170" y="112"/>
                  </a:lnTo>
                  <a:lnTo>
                    <a:pt x="170" y="114"/>
                  </a:lnTo>
                  <a:lnTo>
                    <a:pt x="170" y="120"/>
                  </a:lnTo>
                  <a:lnTo>
                    <a:pt x="170" y="122"/>
                  </a:lnTo>
                  <a:lnTo>
                    <a:pt x="170" y="126"/>
                  </a:lnTo>
                  <a:lnTo>
                    <a:pt x="170" y="130"/>
                  </a:lnTo>
                  <a:lnTo>
                    <a:pt x="170" y="132"/>
                  </a:lnTo>
                  <a:lnTo>
                    <a:pt x="170" y="134"/>
                  </a:lnTo>
                  <a:lnTo>
                    <a:pt x="170" y="138"/>
                  </a:lnTo>
                  <a:lnTo>
                    <a:pt x="170" y="144"/>
                  </a:lnTo>
                  <a:lnTo>
                    <a:pt x="170" y="144"/>
                  </a:lnTo>
                  <a:lnTo>
                    <a:pt x="170" y="150"/>
                  </a:lnTo>
                  <a:lnTo>
                    <a:pt x="170" y="152"/>
                  </a:lnTo>
                  <a:lnTo>
                    <a:pt x="170" y="160"/>
                  </a:lnTo>
                  <a:lnTo>
                    <a:pt x="170" y="162"/>
                  </a:lnTo>
                  <a:lnTo>
                    <a:pt x="170" y="169"/>
                  </a:lnTo>
                  <a:lnTo>
                    <a:pt x="168" y="169"/>
                  </a:lnTo>
                  <a:lnTo>
                    <a:pt x="166" y="169"/>
                  </a:lnTo>
                  <a:lnTo>
                    <a:pt x="164" y="169"/>
                  </a:lnTo>
                  <a:lnTo>
                    <a:pt x="160" y="169"/>
                  </a:lnTo>
                  <a:lnTo>
                    <a:pt x="158" y="169"/>
                  </a:lnTo>
                  <a:lnTo>
                    <a:pt x="156" y="169"/>
                  </a:lnTo>
                  <a:lnTo>
                    <a:pt x="154" y="169"/>
                  </a:lnTo>
                  <a:lnTo>
                    <a:pt x="152" y="169"/>
                  </a:lnTo>
                  <a:lnTo>
                    <a:pt x="148" y="169"/>
                  </a:lnTo>
                  <a:lnTo>
                    <a:pt x="142" y="169"/>
                  </a:lnTo>
                  <a:lnTo>
                    <a:pt x="136" y="169"/>
                  </a:lnTo>
                  <a:lnTo>
                    <a:pt x="134" y="169"/>
                  </a:lnTo>
                  <a:lnTo>
                    <a:pt x="126" y="169"/>
                  </a:lnTo>
                  <a:lnTo>
                    <a:pt x="124" y="169"/>
                  </a:lnTo>
                  <a:lnTo>
                    <a:pt x="122" y="169"/>
                  </a:lnTo>
                  <a:lnTo>
                    <a:pt x="120" y="169"/>
                  </a:lnTo>
                  <a:lnTo>
                    <a:pt x="118" y="169"/>
                  </a:lnTo>
                  <a:lnTo>
                    <a:pt x="116" y="169"/>
                  </a:lnTo>
                  <a:lnTo>
                    <a:pt x="114" y="169"/>
                  </a:lnTo>
                  <a:lnTo>
                    <a:pt x="114" y="169"/>
                  </a:lnTo>
                  <a:lnTo>
                    <a:pt x="112" y="169"/>
                  </a:lnTo>
                  <a:lnTo>
                    <a:pt x="110" y="169"/>
                  </a:lnTo>
                  <a:lnTo>
                    <a:pt x="108" y="169"/>
                  </a:lnTo>
                  <a:lnTo>
                    <a:pt x="106" y="169"/>
                  </a:lnTo>
                  <a:lnTo>
                    <a:pt x="104" y="169"/>
                  </a:lnTo>
                  <a:lnTo>
                    <a:pt x="102" y="169"/>
                  </a:lnTo>
                  <a:lnTo>
                    <a:pt x="100" y="169"/>
                  </a:lnTo>
                  <a:lnTo>
                    <a:pt x="98" y="169"/>
                  </a:lnTo>
                  <a:lnTo>
                    <a:pt x="96" y="169"/>
                  </a:lnTo>
                  <a:lnTo>
                    <a:pt x="92" y="169"/>
                  </a:lnTo>
                  <a:lnTo>
                    <a:pt x="90" y="169"/>
                  </a:lnTo>
                  <a:lnTo>
                    <a:pt x="84" y="169"/>
                  </a:lnTo>
                  <a:lnTo>
                    <a:pt x="82" y="169"/>
                  </a:lnTo>
                  <a:lnTo>
                    <a:pt x="80" y="169"/>
                  </a:lnTo>
                  <a:lnTo>
                    <a:pt x="76" y="169"/>
                  </a:lnTo>
                  <a:lnTo>
                    <a:pt x="74" y="169"/>
                  </a:lnTo>
                  <a:lnTo>
                    <a:pt x="64" y="169"/>
                  </a:lnTo>
                  <a:lnTo>
                    <a:pt x="62" y="171"/>
                  </a:lnTo>
                  <a:lnTo>
                    <a:pt x="60" y="171"/>
                  </a:lnTo>
                  <a:lnTo>
                    <a:pt x="54" y="171"/>
                  </a:lnTo>
                  <a:lnTo>
                    <a:pt x="50" y="171"/>
                  </a:lnTo>
                  <a:lnTo>
                    <a:pt x="48" y="171"/>
                  </a:lnTo>
                  <a:lnTo>
                    <a:pt x="44" y="171"/>
                  </a:lnTo>
                  <a:lnTo>
                    <a:pt x="40" y="169"/>
                  </a:lnTo>
                  <a:lnTo>
                    <a:pt x="38" y="169"/>
                  </a:lnTo>
                  <a:lnTo>
                    <a:pt x="34" y="169"/>
                  </a:lnTo>
                  <a:lnTo>
                    <a:pt x="28" y="171"/>
                  </a:lnTo>
                  <a:lnTo>
                    <a:pt x="26" y="171"/>
                  </a:lnTo>
                  <a:lnTo>
                    <a:pt x="22" y="171"/>
                  </a:lnTo>
                  <a:lnTo>
                    <a:pt x="18" y="171"/>
                  </a:lnTo>
                  <a:lnTo>
                    <a:pt x="16" y="171"/>
                  </a:lnTo>
                  <a:lnTo>
                    <a:pt x="14" y="171"/>
                  </a:lnTo>
                  <a:lnTo>
                    <a:pt x="10" y="169"/>
                  </a:lnTo>
                  <a:lnTo>
                    <a:pt x="6" y="169"/>
                  </a:lnTo>
                  <a:lnTo>
                    <a:pt x="4" y="169"/>
                  </a:lnTo>
                  <a:lnTo>
                    <a:pt x="2" y="169"/>
                  </a:lnTo>
                  <a:lnTo>
                    <a:pt x="0" y="169"/>
                  </a:lnTo>
                  <a:lnTo>
                    <a:pt x="0" y="160"/>
                  </a:lnTo>
                  <a:lnTo>
                    <a:pt x="0" y="156"/>
                  </a:lnTo>
                  <a:lnTo>
                    <a:pt x="0" y="154"/>
                  </a:lnTo>
                  <a:lnTo>
                    <a:pt x="0" y="150"/>
                  </a:lnTo>
                  <a:lnTo>
                    <a:pt x="0" y="148"/>
                  </a:lnTo>
                  <a:lnTo>
                    <a:pt x="0" y="146"/>
                  </a:lnTo>
                  <a:lnTo>
                    <a:pt x="0" y="144"/>
                  </a:lnTo>
                  <a:lnTo>
                    <a:pt x="2" y="138"/>
                  </a:lnTo>
                  <a:lnTo>
                    <a:pt x="2" y="136"/>
                  </a:lnTo>
                  <a:lnTo>
                    <a:pt x="2" y="134"/>
                  </a:lnTo>
                  <a:lnTo>
                    <a:pt x="2" y="128"/>
                  </a:lnTo>
                  <a:lnTo>
                    <a:pt x="2" y="124"/>
                  </a:lnTo>
                  <a:lnTo>
                    <a:pt x="2" y="120"/>
                  </a:lnTo>
                  <a:lnTo>
                    <a:pt x="2" y="116"/>
                  </a:lnTo>
                  <a:lnTo>
                    <a:pt x="2" y="114"/>
                  </a:lnTo>
                  <a:lnTo>
                    <a:pt x="2" y="106"/>
                  </a:lnTo>
                  <a:lnTo>
                    <a:pt x="2" y="102"/>
                  </a:lnTo>
                  <a:lnTo>
                    <a:pt x="2" y="98"/>
                  </a:lnTo>
                  <a:lnTo>
                    <a:pt x="2" y="96"/>
                  </a:lnTo>
                  <a:lnTo>
                    <a:pt x="2" y="96"/>
                  </a:lnTo>
                  <a:lnTo>
                    <a:pt x="2" y="94"/>
                  </a:lnTo>
                  <a:lnTo>
                    <a:pt x="2" y="88"/>
                  </a:lnTo>
                  <a:lnTo>
                    <a:pt x="2" y="84"/>
                  </a:lnTo>
                  <a:lnTo>
                    <a:pt x="2" y="80"/>
                  </a:lnTo>
                  <a:lnTo>
                    <a:pt x="2" y="78"/>
                  </a:lnTo>
                  <a:lnTo>
                    <a:pt x="2" y="76"/>
                  </a:lnTo>
                  <a:lnTo>
                    <a:pt x="2" y="74"/>
                  </a:lnTo>
                  <a:lnTo>
                    <a:pt x="2" y="72"/>
                  </a:lnTo>
                  <a:lnTo>
                    <a:pt x="2" y="66"/>
                  </a:lnTo>
                  <a:lnTo>
                    <a:pt x="2" y="62"/>
                  </a:lnTo>
                  <a:lnTo>
                    <a:pt x="2" y="54"/>
                  </a:lnTo>
                  <a:lnTo>
                    <a:pt x="2" y="50"/>
                  </a:lnTo>
                  <a:lnTo>
                    <a:pt x="2" y="48"/>
                  </a:lnTo>
                  <a:lnTo>
                    <a:pt x="2" y="44"/>
                  </a:lnTo>
                  <a:lnTo>
                    <a:pt x="2" y="40"/>
                  </a:lnTo>
                  <a:lnTo>
                    <a:pt x="2" y="38"/>
                  </a:lnTo>
                  <a:lnTo>
                    <a:pt x="2" y="32"/>
                  </a:lnTo>
                  <a:lnTo>
                    <a:pt x="2" y="24"/>
                  </a:lnTo>
                  <a:lnTo>
                    <a:pt x="2" y="20"/>
                  </a:lnTo>
                  <a:lnTo>
                    <a:pt x="2" y="18"/>
                  </a:lnTo>
                  <a:lnTo>
                    <a:pt x="2" y="8"/>
                  </a:lnTo>
                  <a:lnTo>
                    <a:pt x="2" y="0"/>
                  </a:lnTo>
                  <a:lnTo>
                    <a:pt x="4" y="0"/>
                  </a:lnTo>
                  <a:lnTo>
                    <a:pt x="6" y="0"/>
                  </a:lnTo>
                  <a:lnTo>
                    <a:pt x="6"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0" name="Freeform 13"/>
            <p:cNvSpPr>
              <a:spLocks/>
            </p:cNvSpPr>
            <p:nvPr/>
          </p:nvSpPr>
          <p:spPr bwMode="auto">
            <a:xfrm>
              <a:off x="4071938" y="1127125"/>
              <a:ext cx="215900" cy="295275"/>
            </a:xfrm>
            <a:custGeom>
              <a:avLst/>
              <a:gdLst>
                <a:gd name="T0" fmla="*/ 136 w 136"/>
                <a:gd name="T1" fmla="*/ 8 h 186"/>
                <a:gd name="T2" fmla="*/ 136 w 136"/>
                <a:gd name="T3" fmla="*/ 22 h 186"/>
                <a:gd name="T4" fmla="*/ 136 w 136"/>
                <a:gd name="T5" fmla="*/ 38 h 186"/>
                <a:gd name="T6" fmla="*/ 136 w 136"/>
                <a:gd name="T7" fmla="*/ 48 h 186"/>
                <a:gd name="T8" fmla="*/ 136 w 136"/>
                <a:gd name="T9" fmla="*/ 64 h 186"/>
                <a:gd name="T10" fmla="*/ 136 w 136"/>
                <a:gd name="T11" fmla="*/ 78 h 186"/>
                <a:gd name="T12" fmla="*/ 136 w 136"/>
                <a:gd name="T13" fmla="*/ 90 h 186"/>
                <a:gd name="T14" fmla="*/ 136 w 136"/>
                <a:gd name="T15" fmla="*/ 102 h 186"/>
                <a:gd name="T16" fmla="*/ 136 w 136"/>
                <a:gd name="T17" fmla="*/ 114 h 186"/>
                <a:gd name="T18" fmla="*/ 136 w 136"/>
                <a:gd name="T19" fmla="*/ 130 h 186"/>
                <a:gd name="T20" fmla="*/ 136 w 136"/>
                <a:gd name="T21" fmla="*/ 144 h 186"/>
                <a:gd name="T22" fmla="*/ 136 w 136"/>
                <a:gd name="T23" fmla="*/ 154 h 186"/>
                <a:gd name="T24" fmla="*/ 136 w 136"/>
                <a:gd name="T25" fmla="*/ 164 h 186"/>
                <a:gd name="T26" fmla="*/ 136 w 136"/>
                <a:gd name="T27" fmla="*/ 174 h 186"/>
                <a:gd name="T28" fmla="*/ 136 w 136"/>
                <a:gd name="T29" fmla="*/ 186 h 186"/>
                <a:gd name="T30" fmla="*/ 128 w 136"/>
                <a:gd name="T31" fmla="*/ 186 h 186"/>
                <a:gd name="T32" fmla="*/ 122 w 136"/>
                <a:gd name="T33" fmla="*/ 186 h 186"/>
                <a:gd name="T34" fmla="*/ 112 w 136"/>
                <a:gd name="T35" fmla="*/ 186 h 186"/>
                <a:gd name="T36" fmla="*/ 104 w 136"/>
                <a:gd name="T37" fmla="*/ 186 h 186"/>
                <a:gd name="T38" fmla="*/ 94 w 136"/>
                <a:gd name="T39" fmla="*/ 186 h 186"/>
                <a:gd name="T40" fmla="*/ 82 w 136"/>
                <a:gd name="T41" fmla="*/ 186 h 186"/>
                <a:gd name="T42" fmla="*/ 76 w 136"/>
                <a:gd name="T43" fmla="*/ 186 h 186"/>
                <a:gd name="T44" fmla="*/ 64 w 136"/>
                <a:gd name="T45" fmla="*/ 186 h 186"/>
                <a:gd name="T46" fmla="*/ 54 w 136"/>
                <a:gd name="T47" fmla="*/ 186 h 186"/>
                <a:gd name="T48" fmla="*/ 44 w 136"/>
                <a:gd name="T49" fmla="*/ 186 h 186"/>
                <a:gd name="T50" fmla="*/ 34 w 136"/>
                <a:gd name="T51" fmla="*/ 186 h 186"/>
                <a:gd name="T52" fmla="*/ 26 w 136"/>
                <a:gd name="T53" fmla="*/ 186 h 186"/>
                <a:gd name="T54" fmla="*/ 16 w 136"/>
                <a:gd name="T55" fmla="*/ 186 h 186"/>
                <a:gd name="T56" fmla="*/ 0 w 136"/>
                <a:gd name="T57" fmla="*/ 164 h 186"/>
                <a:gd name="T58" fmla="*/ 2 w 136"/>
                <a:gd name="T59" fmla="*/ 138 h 186"/>
                <a:gd name="T60" fmla="*/ 2 w 136"/>
                <a:gd name="T61" fmla="*/ 128 h 186"/>
                <a:gd name="T62" fmla="*/ 2 w 136"/>
                <a:gd name="T63" fmla="*/ 110 h 186"/>
                <a:gd name="T64" fmla="*/ 2 w 136"/>
                <a:gd name="T65" fmla="*/ 100 h 186"/>
                <a:gd name="T66" fmla="*/ 2 w 136"/>
                <a:gd name="T67" fmla="*/ 86 h 186"/>
                <a:gd name="T68" fmla="*/ 2 w 136"/>
                <a:gd name="T69" fmla="*/ 72 h 186"/>
                <a:gd name="T70" fmla="*/ 2 w 136"/>
                <a:gd name="T71" fmla="*/ 26 h 186"/>
                <a:gd name="T72" fmla="*/ 4 w 136"/>
                <a:gd name="T73" fmla="*/ 0 h 186"/>
                <a:gd name="T74" fmla="*/ 22 w 136"/>
                <a:gd name="T75" fmla="*/ 0 h 186"/>
                <a:gd name="T76" fmla="*/ 32 w 136"/>
                <a:gd name="T77" fmla="*/ 0 h 186"/>
                <a:gd name="T78" fmla="*/ 42 w 136"/>
                <a:gd name="T79" fmla="*/ 0 h 186"/>
                <a:gd name="T80" fmla="*/ 52 w 136"/>
                <a:gd name="T81" fmla="*/ 0 h 186"/>
                <a:gd name="T82" fmla="*/ 62 w 136"/>
                <a:gd name="T83" fmla="*/ 0 h 186"/>
                <a:gd name="T84" fmla="*/ 74 w 136"/>
                <a:gd name="T85" fmla="*/ 0 h 186"/>
                <a:gd name="T86" fmla="*/ 84 w 136"/>
                <a:gd name="T87" fmla="*/ 0 h 186"/>
                <a:gd name="T88" fmla="*/ 94 w 136"/>
                <a:gd name="T89" fmla="*/ 0 h 186"/>
                <a:gd name="T90" fmla="*/ 110 w 136"/>
                <a:gd name="T91" fmla="*/ 0 h 186"/>
                <a:gd name="T92" fmla="*/ 120 w 136"/>
                <a:gd name="T93" fmla="*/ 0 h 186"/>
                <a:gd name="T94" fmla="*/ 128 w 136"/>
                <a:gd name="T95" fmla="*/ 0 h 186"/>
                <a:gd name="T96" fmla="*/ 136 w 136"/>
                <a:gd name="T97"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 h="186">
                  <a:moveTo>
                    <a:pt x="136" y="0"/>
                  </a:moveTo>
                  <a:lnTo>
                    <a:pt x="136" y="4"/>
                  </a:lnTo>
                  <a:lnTo>
                    <a:pt x="136" y="6"/>
                  </a:lnTo>
                  <a:lnTo>
                    <a:pt x="136" y="8"/>
                  </a:lnTo>
                  <a:lnTo>
                    <a:pt x="136" y="10"/>
                  </a:lnTo>
                  <a:lnTo>
                    <a:pt x="136" y="12"/>
                  </a:lnTo>
                  <a:lnTo>
                    <a:pt x="136" y="18"/>
                  </a:lnTo>
                  <a:lnTo>
                    <a:pt x="136" y="22"/>
                  </a:lnTo>
                  <a:lnTo>
                    <a:pt x="136" y="24"/>
                  </a:lnTo>
                  <a:lnTo>
                    <a:pt x="136" y="26"/>
                  </a:lnTo>
                  <a:lnTo>
                    <a:pt x="136" y="30"/>
                  </a:lnTo>
                  <a:lnTo>
                    <a:pt x="136" y="38"/>
                  </a:lnTo>
                  <a:lnTo>
                    <a:pt x="136" y="42"/>
                  </a:lnTo>
                  <a:lnTo>
                    <a:pt x="136" y="44"/>
                  </a:lnTo>
                  <a:lnTo>
                    <a:pt x="136" y="46"/>
                  </a:lnTo>
                  <a:lnTo>
                    <a:pt x="136" y="48"/>
                  </a:lnTo>
                  <a:lnTo>
                    <a:pt x="136" y="50"/>
                  </a:lnTo>
                  <a:lnTo>
                    <a:pt x="136" y="58"/>
                  </a:lnTo>
                  <a:lnTo>
                    <a:pt x="136" y="60"/>
                  </a:lnTo>
                  <a:lnTo>
                    <a:pt x="136" y="64"/>
                  </a:lnTo>
                  <a:lnTo>
                    <a:pt x="136" y="66"/>
                  </a:lnTo>
                  <a:lnTo>
                    <a:pt x="136" y="72"/>
                  </a:lnTo>
                  <a:lnTo>
                    <a:pt x="136" y="74"/>
                  </a:lnTo>
                  <a:lnTo>
                    <a:pt x="136" y="78"/>
                  </a:lnTo>
                  <a:lnTo>
                    <a:pt x="136" y="80"/>
                  </a:lnTo>
                  <a:lnTo>
                    <a:pt x="136" y="84"/>
                  </a:lnTo>
                  <a:lnTo>
                    <a:pt x="136" y="86"/>
                  </a:lnTo>
                  <a:lnTo>
                    <a:pt x="136" y="90"/>
                  </a:lnTo>
                  <a:lnTo>
                    <a:pt x="136" y="92"/>
                  </a:lnTo>
                  <a:lnTo>
                    <a:pt x="136" y="96"/>
                  </a:lnTo>
                  <a:lnTo>
                    <a:pt x="136" y="100"/>
                  </a:lnTo>
                  <a:lnTo>
                    <a:pt x="136" y="102"/>
                  </a:lnTo>
                  <a:lnTo>
                    <a:pt x="136" y="106"/>
                  </a:lnTo>
                  <a:lnTo>
                    <a:pt x="136" y="108"/>
                  </a:lnTo>
                  <a:lnTo>
                    <a:pt x="136" y="112"/>
                  </a:lnTo>
                  <a:lnTo>
                    <a:pt x="136" y="114"/>
                  </a:lnTo>
                  <a:lnTo>
                    <a:pt x="136" y="118"/>
                  </a:lnTo>
                  <a:lnTo>
                    <a:pt x="136" y="120"/>
                  </a:lnTo>
                  <a:lnTo>
                    <a:pt x="136" y="124"/>
                  </a:lnTo>
                  <a:lnTo>
                    <a:pt x="136" y="130"/>
                  </a:lnTo>
                  <a:lnTo>
                    <a:pt x="136" y="132"/>
                  </a:lnTo>
                  <a:lnTo>
                    <a:pt x="136" y="136"/>
                  </a:lnTo>
                  <a:lnTo>
                    <a:pt x="136" y="142"/>
                  </a:lnTo>
                  <a:lnTo>
                    <a:pt x="136" y="144"/>
                  </a:lnTo>
                  <a:lnTo>
                    <a:pt x="136" y="146"/>
                  </a:lnTo>
                  <a:lnTo>
                    <a:pt x="136" y="148"/>
                  </a:lnTo>
                  <a:lnTo>
                    <a:pt x="136" y="152"/>
                  </a:lnTo>
                  <a:lnTo>
                    <a:pt x="136" y="154"/>
                  </a:lnTo>
                  <a:lnTo>
                    <a:pt x="136" y="156"/>
                  </a:lnTo>
                  <a:lnTo>
                    <a:pt x="136" y="158"/>
                  </a:lnTo>
                  <a:lnTo>
                    <a:pt x="136" y="162"/>
                  </a:lnTo>
                  <a:lnTo>
                    <a:pt x="136" y="164"/>
                  </a:lnTo>
                  <a:lnTo>
                    <a:pt x="136" y="166"/>
                  </a:lnTo>
                  <a:lnTo>
                    <a:pt x="136" y="168"/>
                  </a:lnTo>
                  <a:lnTo>
                    <a:pt x="136" y="170"/>
                  </a:lnTo>
                  <a:lnTo>
                    <a:pt x="136" y="174"/>
                  </a:lnTo>
                  <a:lnTo>
                    <a:pt x="136" y="176"/>
                  </a:lnTo>
                  <a:lnTo>
                    <a:pt x="136" y="180"/>
                  </a:lnTo>
                  <a:lnTo>
                    <a:pt x="136" y="182"/>
                  </a:lnTo>
                  <a:lnTo>
                    <a:pt x="136" y="186"/>
                  </a:lnTo>
                  <a:lnTo>
                    <a:pt x="134" y="186"/>
                  </a:lnTo>
                  <a:lnTo>
                    <a:pt x="132" y="186"/>
                  </a:lnTo>
                  <a:lnTo>
                    <a:pt x="130" y="186"/>
                  </a:lnTo>
                  <a:lnTo>
                    <a:pt x="128" y="186"/>
                  </a:lnTo>
                  <a:lnTo>
                    <a:pt x="128" y="186"/>
                  </a:lnTo>
                  <a:lnTo>
                    <a:pt x="126" y="186"/>
                  </a:lnTo>
                  <a:lnTo>
                    <a:pt x="124" y="186"/>
                  </a:lnTo>
                  <a:lnTo>
                    <a:pt x="122" y="186"/>
                  </a:lnTo>
                  <a:lnTo>
                    <a:pt x="118" y="186"/>
                  </a:lnTo>
                  <a:lnTo>
                    <a:pt x="116" y="186"/>
                  </a:lnTo>
                  <a:lnTo>
                    <a:pt x="114" y="186"/>
                  </a:lnTo>
                  <a:lnTo>
                    <a:pt x="112" y="186"/>
                  </a:lnTo>
                  <a:lnTo>
                    <a:pt x="110" y="186"/>
                  </a:lnTo>
                  <a:lnTo>
                    <a:pt x="108" y="186"/>
                  </a:lnTo>
                  <a:lnTo>
                    <a:pt x="106" y="186"/>
                  </a:lnTo>
                  <a:lnTo>
                    <a:pt x="104" y="186"/>
                  </a:lnTo>
                  <a:lnTo>
                    <a:pt x="102" y="186"/>
                  </a:lnTo>
                  <a:lnTo>
                    <a:pt x="100" y="186"/>
                  </a:lnTo>
                  <a:lnTo>
                    <a:pt x="96" y="186"/>
                  </a:lnTo>
                  <a:lnTo>
                    <a:pt x="94" y="186"/>
                  </a:lnTo>
                  <a:lnTo>
                    <a:pt x="92" y="186"/>
                  </a:lnTo>
                  <a:lnTo>
                    <a:pt x="90" y="186"/>
                  </a:lnTo>
                  <a:lnTo>
                    <a:pt x="86" y="186"/>
                  </a:lnTo>
                  <a:lnTo>
                    <a:pt x="82" y="186"/>
                  </a:lnTo>
                  <a:lnTo>
                    <a:pt x="80" y="186"/>
                  </a:lnTo>
                  <a:lnTo>
                    <a:pt x="80" y="186"/>
                  </a:lnTo>
                  <a:lnTo>
                    <a:pt x="78" y="186"/>
                  </a:lnTo>
                  <a:lnTo>
                    <a:pt x="76" y="186"/>
                  </a:lnTo>
                  <a:lnTo>
                    <a:pt x="74" y="186"/>
                  </a:lnTo>
                  <a:lnTo>
                    <a:pt x="70" y="186"/>
                  </a:lnTo>
                  <a:lnTo>
                    <a:pt x="68" y="186"/>
                  </a:lnTo>
                  <a:lnTo>
                    <a:pt x="64" y="186"/>
                  </a:lnTo>
                  <a:lnTo>
                    <a:pt x="62" y="186"/>
                  </a:lnTo>
                  <a:lnTo>
                    <a:pt x="58" y="186"/>
                  </a:lnTo>
                  <a:lnTo>
                    <a:pt x="56" y="186"/>
                  </a:lnTo>
                  <a:lnTo>
                    <a:pt x="54" y="186"/>
                  </a:lnTo>
                  <a:lnTo>
                    <a:pt x="52" y="186"/>
                  </a:lnTo>
                  <a:lnTo>
                    <a:pt x="50" y="186"/>
                  </a:lnTo>
                  <a:lnTo>
                    <a:pt x="48" y="186"/>
                  </a:lnTo>
                  <a:lnTo>
                    <a:pt x="44" y="186"/>
                  </a:lnTo>
                  <a:lnTo>
                    <a:pt x="42" y="186"/>
                  </a:lnTo>
                  <a:lnTo>
                    <a:pt x="40" y="186"/>
                  </a:lnTo>
                  <a:lnTo>
                    <a:pt x="36" y="186"/>
                  </a:lnTo>
                  <a:lnTo>
                    <a:pt x="34" y="186"/>
                  </a:lnTo>
                  <a:lnTo>
                    <a:pt x="32" y="186"/>
                  </a:lnTo>
                  <a:lnTo>
                    <a:pt x="30" y="186"/>
                  </a:lnTo>
                  <a:lnTo>
                    <a:pt x="28" y="186"/>
                  </a:lnTo>
                  <a:lnTo>
                    <a:pt x="26" y="186"/>
                  </a:lnTo>
                  <a:lnTo>
                    <a:pt x="24" y="186"/>
                  </a:lnTo>
                  <a:lnTo>
                    <a:pt x="20" y="186"/>
                  </a:lnTo>
                  <a:lnTo>
                    <a:pt x="18" y="186"/>
                  </a:lnTo>
                  <a:lnTo>
                    <a:pt x="16" y="186"/>
                  </a:lnTo>
                  <a:lnTo>
                    <a:pt x="10" y="186"/>
                  </a:lnTo>
                  <a:lnTo>
                    <a:pt x="2" y="186"/>
                  </a:lnTo>
                  <a:lnTo>
                    <a:pt x="0" y="186"/>
                  </a:lnTo>
                  <a:lnTo>
                    <a:pt x="0" y="164"/>
                  </a:lnTo>
                  <a:lnTo>
                    <a:pt x="2" y="156"/>
                  </a:lnTo>
                  <a:lnTo>
                    <a:pt x="2" y="154"/>
                  </a:lnTo>
                  <a:lnTo>
                    <a:pt x="2" y="140"/>
                  </a:lnTo>
                  <a:lnTo>
                    <a:pt x="2" y="138"/>
                  </a:lnTo>
                  <a:lnTo>
                    <a:pt x="2" y="134"/>
                  </a:lnTo>
                  <a:lnTo>
                    <a:pt x="2" y="132"/>
                  </a:lnTo>
                  <a:lnTo>
                    <a:pt x="2" y="130"/>
                  </a:lnTo>
                  <a:lnTo>
                    <a:pt x="2" y="128"/>
                  </a:lnTo>
                  <a:lnTo>
                    <a:pt x="2" y="118"/>
                  </a:lnTo>
                  <a:lnTo>
                    <a:pt x="2" y="114"/>
                  </a:lnTo>
                  <a:lnTo>
                    <a:pt x="2" y="112"/>
                  </a:lnTo>
                  <a:lnTo>
                    <a:pt x="2" y="110"/>
                  </a:lnTo>
                  <a:lnTo>
                    <a:pt x="2" y="106"/>
                  </a:lnTo>
                  <a:lnTo>
                    <a:pt x="2" y="104"/>
                  </a:lnTo>
                  <a:lnTo>
                    <a:pt x="2" y="102"/>
                  </a:lnTo>
                  <a:lnTo>
                    <a:pt x="2" y="100"/>
                  </a:lnTo>
                  <a:lnTo>
                    <a:pt x="2" y="98"/>
                  </a:lnTo>
                  <a:lnTo>
                    <a:pt x="2" y="96"/>
                  </a:lnTo>
                  <a:lnTo>
                    <a:pt x="2" y="90"/>
                  </a:lnTo>
                  <a:lnTo>
                    <a:pt x="2" y="86"/>
                  </a:lnTo>
                  <a:lnTo>
                    <a:pt x="2" y="84"/>
                  </a:lnTo>
                  <a:lnTo>
                    <a:pt x="2" y="78"/>
                  </a:lnTo>
                  <a:lnTo>
                    <a:pt x="2" y="76"/>
                  </a:lnTo>
                  <a:lnTo>
                    <a:pt x="2" y="72"/>
                  </a:lnTo>
                  <a:lnTo>
                    <a:pt x="2" y="68"/>
                  </a:lnTo>
                  <a:lnTo>
                    <a:pt x="2" y="60"/>
                  </a:lnTo>
                  <a:lnTo>
                    <a:pt x="2" y="52"/>
                  </a:lnTo>
                  <a:lnTo>
                    <a:pt x="2" y="26"/>
                  </a:lnTo>
                  <a:lnTo>
                    <a:pt x="2" y="12"/>
                  </a:lnTo>
                  <a:lnTo>
                    <a:pt x="2" y="2"/>
                  </a:lnTo>
                  <a:lnTo>
                    <a:pt x="2" y="0"/>
                  </a:lnTo>
                  <a:lnTo>
                    <a:pt x="4" y="0"/>
                  </a:lnTo>
                  <a:lnTo>
                    <a:pt x="10" y="0"/>
                  </a:lnTo>
                  <a:lnTo>
                    <a:pt x="16" y="0"/>
                  </a:lnTo>
                  <a:lnTo>
                    <a:pt x="18" y="0"/>
                  </a:lnTo>
                  <a:lnTo>
                    <a:pt x="22" y="0"/>
                  </a:lnTo>
                  <a:lnTo>
                    <a:pt x="24" y="0"/>
                  </a:lnTo>
                  <a:lnTo>
                    <a:pt x="26" y="0"/>
                  </a:lnTo>
                  <a:lnTo>
                    <a:pt x="30" y="0"/>
                  </a:lnTo>
                  <a:lnTo>
                    <a:pt x="32" y="0"/>
                  </a:lnTo>
                  <a:lnTo>
                    <a:pt x="34" y="0"/>
                  </a:lnTo>
                  <a:lnTo>
                    <a:pt x="36" y="0"/>
                  </a:lnTo>
                  <a:lnTo>
                    <a:pt x="40" y="0"/>
                  </a:lnTo>
                  <a:lnTo>
                    <a:pt x="42" y="0"/>
                  </a:lnTo>
                  <a:lnTo>
                    <a:pt x="44" y="0"/>
                  </a:lnTo>
                  <a:lnTo>
                    <a:pt x="48" y="0"/>
                  </a:lnTo>
                  <a:lnTo>
                    <a:pt x="50" y="0"/>
                  </a:lnTo>
                  <a:lnTo>
                    <a:pt x="52" y="0"/>
                  </a:lnTo>
                  <a:lnTo>
                    <a:pt x="54" y="0"/>
                  </a:lnTo>
                  <a:lnTo>
                    <a:pt x="56" y="0"/>
                  </a:lnTo>
                  <a:lnTo>
                    <a:pt x="60" y="0"/>
                  </a:lnTo>
                  <a:lnTo>
                    <a:pt x="62" y="0"/>
                  </a:lnTo>
                  <a:lnTo>
                    <a:pt x="66" y="0"/>
                  </a:lnTo>
                  <a:lnTo>
                    <a:pt x="68" y="0"/>
                  </a:lnTo>
                  <a:lnTo>
                    <a:pt x="70" y="0"/>
                  </a:lnTo>
                  <a:lnTo>
                    <a:pt x="74" y="0"/>
                  </a:lnTo>
                  <a:lnTo>
                    <a:pt x="76" y="0"/>
                  </a:lnTo>
                  <a:lnTo>
                    <a:pt x="80" y="0"/>
                  </a:lnTo>
                  <a:lnTo>
                    <a:pt x="80" y="0"/>
                  </a:lnTo>
                  <a:lnTo>
                    <a:pt x="84" y="0"/>
                  </a:lnTo>
                  <a:lnTo>
                    <a:pt x="86" y="0"/>
                  </a:lnTo>
                  <a:lnTo>
                    <a:pt x="90" y="0"/>
                  </a:lnTo>
                  <a:lnTo>
                    <a:pt x="92" y="0"/>
                  </a:lnTo>
                  <a:lnTo>
                    <a:pt x="94" y="0"/>
                  </a:lnTo>
                  <a:lnTo>
                    <a:pt x="98" y="0"/>
                  </a:lnTo>
                  <a:lnTo>
                    <a:pt x="104" y="0"/>
                  </a:lnTo>
                  <a:lnTo>
                    <a:pt x="106" y="0"/>
                  </a:lnTo>
                  <a:lnTo>
                    <a:pt x="110" y="0"/>
                  </a:lnTo>
                  <a:lnTo>
                    <a:pt x="112" y="0"/>
                  </a:lnTo>
                  <a:lnTo>
                    <a:pt x="114" y="0"/>
                  </a:lnTo>
                  <a:lnTo>
                    <a:pt x="118" y="0"/>
                  </a:lnTo>
                  <a:lnTo>
                    <a:pt x="120" y="0"/>
                  </a:lnTo>
                  <a:lnTo>
                    <a:pt x="122" y="0"/>
                  </a:lnTo>
                  <a:lnTo>
                    <a:pt x="124" y="0"/>
                  </a:lnTo>
                  <a:lnTo>
                    <a:pt x="128" y="0"/>
                  </a:lnTo>
                  <a:lnTo>
                    <a:pt x="128" y="0"/>
                  </a:lnTo>
                  <a:lnTo>
                    <a:pt x="130" y="0"/>
                  </a:lnTo>
                  <a:lnTo>
                    <a:pt x="132" y="0"/>
                  </a:lnTo>
                  <a:lnTo>
                    <a:pt x="134" y="0"/>
                  </a:lnTo>
                  <a:lnTo>
                    <a:pt x="136"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1" name="Freeform 34"/>
            <p:cNvSpPr>
              <a:spLocks/>
            </p:cNvSpPr>
            <p:nvPr/>
          </p:nvSpPr>
          <p:spPr bwMode="auto">
            <a:xfrm>
              <a:off x="4786313" y="322263"/>
              <a:ext cx="269875" cy="269875"/>
            </a:xfrm>
            <a:custGeom>
              <a:avLst/>
              <a:gdLst>
                <a:gd name="T0" fmla="*/ 170 w 170"/>
                <a:gd name="T1" fmla="*/ 2 h 170"/>
                <a:gd name="T2" fmla="*/ 170 w 170"/>
                <a:gd name="T3" fmla="*/ 14 h 170"/>
                <a:gd name="T4" fmla="*/ 170 w 170"/>
                <a:gd name="T5" fmla="*/ 22 h 170"/>
                <a:gd name="T6" fmla="*/ 170 w 170"/>
                <a:gd name="T7" fmla="*/ 28 h 170"/>
                <a:gd name="T8" fmla="*/ 170 w 170"/>
                <a:gd name="T9" fmla="*/ 36 h 170"/>
                <a:gd name="T10" fmla="*/ 170 w 170"/>
                <a:gd name="T11" fmla="*/ 48 h 170"/>
                <a:gd name="T12" fmla="*/ 170 w 170"/>
                <a:gd name="T13" fmla="*/ 56 h 170"/>
                <a:gd name="T14" fmla="*/ 170 w 170"/>
                <a:gd name="T15" fmla="*/ 72 h 170"/>
                <a:gd name="T16" fmla="*/ 170 w 170"/>
                <a:gd name="T17" fmla="*/ 80 h 170"/>
                <a:gd name="T18" fmla="*/ 170 w 170"/>
                <a:gd name="T19" fmla="*/ 96 h 170"/>
                <a:gd name="T20" fmla="*/ 170 w 170"/>
                <a:gd name="T21" fmla="*/ 116 h 170"/>
                <a:gd name="T22" fmla="*/ 170 w 170"/>
                <a:gd name="T23" fmla="*/ 142 h 170"/>
                <a:gd name="T24" fmla="*/ 170 w 170"/>
                <a:gd name="T25" fmla="*/ 156 h 170"/>
                <a:gd name="T26" fmla="*/ 170 w 170"/>
                <a:gd name="T27" fmla="*/ 164 h 170"/>
                <a:gd name="T28" fmla="*/ 162 w 170"/>
                <a:gd name="T29" fmla="*/ 170 h 170"/>
                <a:gd name="T30" fmla="*/ 142 w 170"/>
                <a:gd name="T31" fmla="*/ 170 h 170"/>
                <a:gd name="T32" fmla="*/ 130 w 170"/>
                <a:gd name="T33" fmla="*/ 170 h 170"/>
                <a:gd name="T34" fmla="*/ 122 w 170"/>
                <a:gd name="T35" fmla="*/ 170 h 170"/>
                <a:gd name="T36" fmla="*/ 114 w 170"/>
                <a:gd name="T37" fmla="*/ 170 h 170"/>
                <a:gd name="T38" fmla="*/ 106 w 170"/>
                <a:gd name="T39" fmla="*/ 170 h 170"/>
                <a:gd name="T40" fmla="*/ 94 w 170"/>
                <a:gd name="T41" fmla="*/ 170 h 170"/>
                <a:gd name="T42" fmla="*/ 78 w 170"/>
                <a:gd name="T43" fmla="*/ 170 h 170"/>
                <a:gd name="T44" fmla="*/ 64 w 170"/>
                <a:gd name="T45" fmla="*/ 170 h 170"/>
                <a:gd name="T46" fmla="*/ 42 w 170"/>
                <a:gd name="T47" fmla="*/ 170 h 170"/>
                <a:gd name="T48" fmla="*/ 28 w 170"/>
                <a:gd name="T49" fmla="*/ 170 h 170"/>
                <a:gd name="T50" fmla="*/ 20 w 170"/>
                <a:gd name="T51" fmla="*/ 170 h 170"/>
                <a:gd name="T52" fmla="*/ 6 w 170"/>
                <a:gd name="T53" fmla="*/ 170 h 170"/>
                <a:gd name="T54" fmla="*/ 0 w 170"/>
                <a:gd name="T55" fmla="*/ 170 h 170"/>
                <a:gd name="T56" fmla="*/ 0 w 170"/>
                <a:gd name="T57" fmla="*/ 158 h 170"/>
                <a:gd name="T58" fmla="*/ 0 w 170"/>
                <a:gd name="T59" fmla="*/ 140 h 170"/>
                <a:gd name="T60" fmla="*/ 0 w 170"/>
                <a:gd name="T61" fmla="*/ 124 h 170"/>
                <a:gd name="T62" fmla="*/ 0 w 170"/>
                <a:gd name="T63" fmla="*/ 106 h 170"/>
                <a:gd name="T64" fmla="*/ 0 w 170"/>
                <a:gd name="T65" fmla="*/ 90 h 170"/>
                <a:gd name="T66" fmla="*/ 0 w 170"/>
                <a:gd name="T67" fmla="*/ 74 h 170"/>
                <a:gd name="T68" fmla="*/ 0 w 170"/>
                <a:gd name="T69" fmla="*/ 60 h 170"/>
                <a:gd name="T70" fmla="*/ 0 w 170"/>
                <a:gd name="T71" fmla="*/ 36 h 170"/>
                <a:gd name="T72" fmla="*/ 0 w 170"/>
                <a:gd name="T73" fmla="*/ 24 h 170"/>
                <a:gd name="T74" fmla="*/ 0 w 170"/>
                <a:gd name="T75" fmla="*/ 16 h 170"/>
                <a:gd name="T76" fmla="*/ 0 w 170"/>
                <a:gd name="T77" fmla="*/ 2 h 170"/>
                <a:gd name="T78" fmla="*/ 8 w 170"/>
                <a:gd name="T79" fmla="*/ 0 h 170"/>
                <a:gd name="T80" fmla="*/ 16 w 170"/>
                <a:gd name="T81" fmla="*/ 0 h 170"/>
                <a:gd name="T82" fmla="*/ 22 w 170"/>
                <a:gd name="T83" fmla="*/ 0 h 170"/>
                <a:gd name="T84" fmla="*/ 32 w 170"/>
                <a:gd name="T85" fmla="*/ 0 h 170"/>
                <a:gd name="T86" fmla="*/ 40 w 170"/>
                <a:gd name="T87" fmla="*/ 0 h 170"/>
                <a:gd name="T88" fmla="*/ 52 w 170"/>
                <a:gd name="T89" fmla="*/ 0 h 170"/>
                <a:gd name="T90" fmla="*/ 62 w 170"/>
                <a:gd name="T91" fmla="*/ 0 h 170"/>
                <a:gd name="T92" fmla="*/ 68 w 170"/>
                <a:gd name="T93" fmla="*/ 0 h 170"/>
                <a:gd name="T94" fmla="*/ 78 w 170"/>
                <a:gd name="T95" fmla="*/ 0 h 170"/>
                <a:gd name="T96" fmla="*/ 86 w 170"/>
                <a:gd name="T97" fmla="*/ 0 h 170"/>
                <a:gd name="T98" fmla="*/ 94 w 170"/>
                <a:gd name="T99" fmla="*/ 0 h 170"/>
                <a:gd name="T100" fmla="*/ 102 w 170"/>
                <a:gd name="T101" fmla="*/ 0 h 170"/>
                <a:gd name="T102" fmla="*/ 112 w 170"/>
                <a:gd name="T103" fmla="*/ 0 h 170"/>
                <a:gd name="T104" fmla="*/ 120 w 170"/>
                <a:gd name="T105" fmla="*/ 0 h 170"/>
                <a:gd name="T106" fmla="*/ 128 w 170"/>
                <a:gd name="T107" fmla="*/ 0 h 170"/>
                <a:gd name="T108" fmla="*/ 136 w 170"/>
                <a:gd name="T109" fmla="*/ 0 h 170"/>
                <a:gd name="T110" fmla="*/ 144 w 170"/>
                <a:gd name="T111" fmla="*/ 0 h 170"/>
                <a:gd name="T112" fmla="*/ 160 w 170"/>
                <a:gd name="T11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70">
                  <a:moveTo>
                    <a:pt x="160" y="0"/>
                  </a:moveTo>
                  <a:lnTo>
                    <a:pt x="164" y="0"/>
                  </a:lnTo>
                  <a:lnTo>
                    <a:pt x="170" y="0"/>
                  </a:lnTo>
                  <a:lnTo>
                    <a:pt x="170" y="2"/>
                  </a:lnTo>
                  <a:lnTo>
                    <a:pt x="170" y="4"/>
                  </a:lnTo>
                  <a:lnTo>
                    <a:pt x="170" y="8"/>
                  </a:lnTo>
                  <a:lnTo>
                    <a:pt x="170" y="10"/>
                  </a:lnTo>
                  <a:lnTo>
                    <a:pt x="170" y="14"/>
                  </a:lnTo>
                  <a:lnTo>
                    <a:pt x="170" y="16"/>
                  </a:lnTo>
                  <a:lnTo>
                    <a:pt x="170" y="18"/>
                  </a:lnTo>
                  <a:lnTo>
                    <a:pt x="170" y="20"/>
                  </a:lnTo>
                  <a:lnTo>
                    <a:pt x="170" y="22"/>
                  </a:lnTo>
                  <a:lnTo>
                    <a:pt x="170" y="24"/>
                  </a:lnTo>
                  <a:lnTo>
                    <a:pt x="170" y="26"/>
                  </a:lnTo>
                  <a:lnTo>
                    <a:pt x="170" y="26"/>
                  </a:lnTo>
                  <a:lnTo>
                    <a:pt x="170" y="28"/>
                  </a:lnTo>
                  <a:lnTo>
                    <a:pt x="170" y="30"/>
                  </a:lnTo>
                  <a:lnTo>
                    <a:pt x="170" y="32"/>
                  </a:lnTo>
                  <a:lnTo>
                    <a:pt x="170" y="34"/>
                  </a:lnTo>
                  <a:lnTo>
                    <a:pt x="170" y="36"/>
                  </a:lnTo>
                  <a:lnTo>
                    <a:pt x="170" y="38"/>
                  </a:lnTo>
                  <a:lnTo>
                    <a:pt x="170" y="42"/>
                  </a:lnTo>
                  <a:lnTo>
                    <a:pt x="170" y="44"/>
                  </a:lnTo>
                  <a:lnTo>
                    <a:pt x="170" y="48"/>
                  </a:lnTo>
                  <a:lnTo>
                    <a:pt x="170" y="50"/>
                  </a:lnTo>
                  <a:lnTo>
                    <a:pt x="170" y="52"/>
                  </a:lnTo>
                  <a:lnTo>
                    <a:pt x="170" y="54"/>
                  </a:lnTo>
                  <a:lnTo>
                    <a:pt x="170" y="56"/>
                  </a:lnTo>
                  <a:lnTo>
                    <a:pt x="170" y="58"/>
                  </a:lnTo>
                  <a:lnTo>
                    <a:pt x="170" y="66"/>
                  </a:lnTo>
                  <a:lnTo>
                    <a:pt x="170" y="68"/>
                  </a:lnTo>
                  <a:lnTo>
                    <a:pt x="170" y="72"/>
                  </a:lnTo>
                  <a:lnTo>
                    <a:pt x="170" y="74"/>
                  </a:lnTo>
                  <a:lnTo>
                    <a:pt x="170" y="76"/>
                  </a:lnTo>
                  <a:lnTo>
                    <a:pt x="170" y="78"/>
                  </a:lnTo>
                  <a:lnTo>
                    <a:pt x="170" y="80"/>
                  </a:lnTo>
                  <a:lnTo>
                    <a:pt x="170" y="84"/>
                  </a:lnTo>
                  <a:lnTo>
                    <a:pt x="170" y="86"/>
                  </a:lnTo>
                  <a:lnTo>
                    <a:pt x="170" y="92"/>
                  </a:lnTo>
                  <a:lnTo>
                    <a:pt x="170" y="96"/>
                  </a:lnTo>
                  <a:lnTo>
                    <a:pt x="170" y="98"/>
                  </a:lnTo>
                  <a:lnTo>
                    <a:pt x="170" y="104"/>
                  </a:lnTo>
                  <a:lnTo>
                    <a:pt x="170" y="114"/>
                  </a:lnTo>
                  <a:lnTo>
                    <a:pt x="170" y="116"/>
                  </a:lnTo>
                  <a:lnTo>
                    <a:pt x="170" y="126"/>
                  </a:lnTo>
                  <a:lnTo>
                    <a:pt x="170" y="132"/>
                  </a:lnTo>
                  <a:lnTo>
                    <a:pt x="170" y="140"/>
                  </a:lnTo>
                  <a:lnTo>
                    <a:pt x="170" y="142"/>
                  </a:lnTo>
                  <a:lnTo>
                    <a:pt x="170" y="144"/>
                  </a:lnTo>
                  <a:lnTo>
                    <a:pt x="170" y="146"/>
                  </a:lnTo>
                  <a:lnTo>
                    <a:pt x="170" y="148"/>
                  </a:lnTo>
                  <a:lnTo>
                    <a:pt x="170" y="156"/>
                  </a:lnTo>
                  <a:lnTo>
                    <a:pt x="170" y="158"/>
                  </a:lnTo>
                  <a:lnTo>
                    <a:pt x="170" y="160"/>
                  </a:lnTo>
                  <a:lnTo>
                    <a:pt x="170" y="162"/>
                  </a:lnTo>
                  <a:lnTo>
                    <a:pt x="170" y="164"/>
                  </a:lnTo>
                  <a:lnTo>
                    <a:pt x="170" y="166"/>
                  </a:lnTo>
                  <a:lnTo>
                    <a:pt x="170" y="168"/>
                  </a:lnTo>
                  <a:lnTo>
                    <a:pt x="170" y="170"/>
                  </a:lnTo>
                  <a:lnTo>
                    <a:pt x="162" y="170"/>
                  </a:lnTo>
                  <a:lnTo>
                    <a:pt x="158" y="170"/>
                  </a:lnTo>
                  <a:lnTo>
                    <a:pt x="156" y="170"/>
                  </a:lnTo>
                  <a:lnTo>
                    <a:pt x="144" y="170"/>
                  </a:lnTo>
                  <a:lnTo>
                    <a:pt x="142" y="170"/>
                  </a:lnTo>
                  <a:lnTo>
                    <a:pt x="140" y="170"/>
                  </a:lnTo>
                  <a:lnTo>
                    <a:pt x="138" y="170"/>
                  </a:lnTo>
                  <a:lnTo>
                    <a:pt x="134" y="170"/>
                  </a:lnTo>
                  <a:lnTo>
                    <a:pt x="130" y="170"/>
                  </a:lnTo>
                  <a:lnTo>
                    <a:pt x="128" y="170"/>
                  </a:lnTo>
                  <a:lnTo>
                    <a:pt x="126" y="170"/>
                  </a:lnTo>
                  <a:lnTo>
                    <a:pt x="124" y="170"/>
                  </a:lnTo>
                  <a:lnTo>
                    <a:pt x="122" y="170"/>
                  </a:lnTo>
                  <a:lnTo>
                    <a:pt x="120" y="170"/>
                  </a:lnTo>
                  <a:lnTo>
                    <a:pt x="118" y="170"/>
                  </a:lnTo>
                  <a:lnTo>
                    <a:pt x="116" y="170"/>
                  </a:lnTo>
                  <a:lnTo>
                    <a:pt x="114" y="170"/>
                  </a:lnTo>
                  <a:lnTo>
                    <a:pt x="112" y="170"/>
                  </a:lnTo>
                  <a:lnTo>
                    <a:pt x="110" y="170"/>
                  </a:lnTo>
                  <a:lnTo>
                    <a:pt x="108" y="170"/>
                  </a:lnTo>
                  <a:lnTo>
                    <a:pt x="106" y="170"/>
                  </a:lnTo>
                  <a:lnTo>
                    <a:pt x="104" y="170"/>
                  </a:lnTo>
                  <a:lnTo>
                    <a:pt x="102" y="170"/>
                  </a:lnTo>
                  <a:lnTo>
                    <a:pt x="100" y="170"/>
                  </a:lnTo>
                  <a:lnTo>
                    <a:pt x="94" y="170"/>
                  </a:lnTo>
                  <a:lnTo>
                    <a:pt x="92" y="170"/>
                  </a:lnTo>
                  <a:lnTo>
                    <a:pt x="86" y="170"/>
                  </a:lnTo>
                  <a:lnTo>
                    <a:pt x="82" y="170"/>
                  </a:lnTo>
                  <a:lnTo>
                    <a:pt x="78" y="170"/>
                  </a:lnTo>
                  <a:lnTo>
                    <a:pt x="76" y="170"/>
                  </a:lnTo>
                  <a:lnTo>
                    <a:pt x="74" y="170"/>
                  </a:lnTo>
                  <a:lnTo>
                    <a:pt x="70" y="170"/>
                  </a:lnTo>
                  <a:lnTo>
                    <a:pt x="64" y="170"/>
                  </a:lnTo>
                  <a:lnTo>
                    <a:pt x="64" y="170"/>
                  </a:lnTo>
                  <a:lnTo>
                    <a:pt x="56" y="170"/>
                  </a:lnTo>
                  <a:lnTo>
                    <a:pt x="52" y="170"/>
                  </a:lnTo>
                  <a:lnTo>
                    <a:pt x="42" y="170"/>
                  </a:lnTo>
                  <a:lnTo>
                    <a:pt x="38" y="170"/>
                  </a:lnTo>
                  <a:lnTo>
                    <a:pt x="36" y="170"/>
                  </a:lnTo>
                  <a:lnTo>
                    <a:pt x="30" y="170"/>
                  </a:lnTo>
                  <a:lnTo>
                    <a:pt x="28" y="170"/>
                  </a:lnTo>
                  <a:lnTo>
                    <a:pt x="26" y="170"/>
                  </a:lnTo>
                  <a:lnTo>
                    <a:pt x="24" y="170"/>
                  </a:lnTo>
                  <a:lnTo>
                    <a:pt x="22" y="170"/>
                  </a:lnTo>
                  <a:lnTo>
                    <a:pt x="20" y="170"/>
                  </a:lnTo>
                  <a:lnTo>
                    <a:pt x="16" y="170"/>
                  </a:lnTo>
                  <a:lnTo>
                    <a:pt x="10" y="170"/>
                  </a:lnTo>
                  <a:lnTo>
                    <a:pt x="8" y="170"/>
                  </a:lnTo>
                  <a:lnTo>
                    <a:pt x="6" y="170"/>
                  </a:lnTo>
                  <a:lnTo>
                    <a:pt x="4" y="170"/>
                  </a:lnTo>
                  <a:lnTo>
                    <a:pt x="2" y="170"/>
                  </a:lnTo>
                  <a:lnTo>
                    <a:pt x="0" y="170"/>
                  </a:lnTo>
                  <a:lnTo>
                    <a:pt x="0" y="170"/>
                  </a:lnTo>
                  <a:lnTo>
                    <a:pt x="0" y="168"/>
                  </a:lnTo>
                  <a:lnTo>
                    <a:pt x="0" y="162"/>
                  </a:lnTo>
                  <a:lnTo>
                    <a:pt x="0" y="160"/>
                  </a:lnTo>
                  <a:lnTo>
                    <a:pt x="0" y="158"/>
                  </a:lnTo>
                  <a:lnTo>
                    <a:pt x="0" y="156"/>
                  </a:lnTo>
                  <a:lnTo>
                    <a:pt x="0" y="148"/>
                  </a:lnTo>
                  <a:lnTo>
                    <a:pt x="0" y="146"/>
                  </a:lnTo>
                  <a:lnTo>
                    <a:pt x="0" y="140"/>
                  </a:lnTo>
                  <a:lnTo>
                    <a:pt x="0" y="130"/>
                  </a:lnTo>
                  <a:lnTo>
                    <a:pt x="0" y="128"/>
                  </a:lnTo>
                  <a:lnTo>
                    <a:pt x="0" y="126"/>
                  </a:lnTo>
                  <a:lnTo>
                    <a:pt x="0" y="124"/>
                  </a:lnTo>
                  <a:lnTo>
                    <a:pt x="0" y="122"/>
                  </a:lnTo>
                  <a:lnTo>
                    <a:pt x="0" y="118"/>
                  </a:lnTo>
                  <a:lnTo>
                    <a:pt x="0" y="108"/>
                  </a:lnTo>
                  <a:lnTo>
                    <a:pt x="0" y="106"/>
                  </a:lnTo>
                  <a:lnTo>
                    <a:pt x="0" y="98"/>
                  </a:lnTo>
                  <a:lnTo>
                    <a:pt x="0" y="96"/>
                  </a:lnTo>
                  <a:lnTo>
                    <a:pt x="0" y="92"/>
                  </a:lnTo>
                  <a:lnTo>
                    <a:pt x="0" y="90"/>
                  </a:lnTo>
                  <a:lnTo>
                    <a:pt x="0" y="82"/>
                  </a:lnTo>
                  <a:lnTo>
                    <a:pt x="0" y="78"/>
                  </a:lnTo>
                  <a:lnTo>
                    <a:pt x="0" y="76"/>
                  </a:lnTo>
                  <a:lnTo>
                    <a:pt x="0" y="74"/>
                  </a:lnTo>
                  <a:lnTo>
                    <a:pt x="0" y="72"/>
                  </a:lnTo>
                  <a:lnTo>
                    <a:pt x="0" y="70"/>
                  </a:lnTo>
                  <a:lnTo>
                    <a:pt x="0" y="64"/>
                  </a:lnTo>
                  <a:lnTo>
                    <a:pt x="0" y="60"/>
                  </a:lnTo>
                  <a:lnTo>
                    <a:pt x="0" y="54"/>
                  </a:lnTo>
                  <a:lnTo>
                    <a:pt x="0" y="52"/>
                  </a:lnTo>
                  <a:lnTo>
                    <a:pt x="0" y="48"/>
                  </a:lnTo>
                  <a:lnTo>
                    <a:pt x="0" y="36"/>
                  </a:lnTo>
                  <a:lnTo>
                    <a:pt x="0" y="32"/>
                  </a:lnTo>
                  <a:lnTo>
                    <a:pt x="0" y="28"/>
                  </a:lnTo>
                  <a:lnTo>
                    <a:pt x="0" y="26"/>
                  </a:lnTo>
                  <a:lnTo>
                    <a:pt x="0" y="24"/>
                  </a:lnTo>
                  <a:lnTo>
                    <a:pt x="0" y="22"/>
                  </a:lnTo>
                  <a:lnTo>
                    <a:pt x="0" y="20"/>
                  </a:lnTo>
                  <a:lnTo>
                    <a:pt x="0" y="18"/>
                  </a:lnTo>
                  <a:lnTo>
                    <a:pt x="0" y="16"/>
                  </a:lnTo>
                  <a:lnTo>
                    <a:pt x="0" y="12"/>
                  </a:lnTo>
                  <a:lnTo>
                    <a:pt x="0" y="10"/>
                  </a:lnTo>
                  <a:lnTo>
                    <a:pt x="0" y="8"/>
                  </a:lnTo>
                  <a:lnTo>
                    <a:pt x="0" y="2"/>
                  </a:lnTo>
                  <a:lnTo>
                    <a:pt x="0" y="0"/>
                  </a:lnTo>
                  <a:lnTo>
                    <a:pt x="2" y="0"/>
                  </a:lnTo>
                  <a:lnTo>
                    <a:pt x="6" y="0"/>
                  </a:lnTo>
                  <a:lnTo>
                    <a:pt x="8" y="0"/>
                  </a:lnTo>
                  <a:lnTo>
                    <a:pt x="10" y="0"/>
                  </a:lnTo>
                  <a:lnTo>
                    <a:pt x="12" y="0"/>
                  </a:lnTo>
                  <a:lnTo>
                    <a:pt x="14" y="0"/>
                  </a:lnTo>
                  <a:lnTo>
                    <a:pt x="16" y="0"/>
                  </a:lnTo>
                  <a:lnTo>
                    <a:pt x="16" y="0"/>
                  </a:lnTo>
                  <a:lnTo>
                    <a:pt x="18" y="0"/>
                  </a:lnTo>
                  <a:lnTo>
                    <a:pt x="20" y="0"/>
                  </a:lnTo>
                  <a:lnTo>
                    <a:pt x="22" y="0"/>
                  </a:lnTo>
                  <a:lnTo>
                    <a:pt x="24" y="0"/>
                  </a:lnTo>
                  <a:lnTo>
                    <a:pt x="26" y="0"/>
                  </a:lnTo>
                  <a:lnTo>
                    <a:pt x="28" y="0"/>
                  </a:lnTo>
                  <a:lnTo>
                    <a:pt x="32" y="0"/>
                  </a:lnTo>
                  <a:lnTo>
                    <a:pt x="34" y="0"/>
                  </a:lnTo>
                  <a:lnTo>
                    <a:pt x="36" y="0"/>
                  </a:lnTo>
                  <a:lnTo>
                    <a:pt x="38" y="0"/>
                  </a:lnTo>
                  <a:lnTo>
                    <a:pt x="40" y="0"/>
                  </a:lnTo>
                  <a:lnTo>
                    <a:pt x="42" y="0"/>
                  </a:lnTo>
                  <a:lnTo>
                    <a:pt x="44" y="0"/>
                  </a:lnTo>
                  <a:lnTo>
                    <a:pt x="46" y="0"/>
                  </a:lnTo>
                  <a:lnTo>
                    <a:pt x="52" y="0"/>
                  </a:lnTo>
                  <a:lnTo>
                    <a:pt x="56" y="0"/>
                  </a:lnTo>
                  <a:lnTo>
                    <a:pt x="58" y="0"/>
                  </a:lnTo>
                  <a:lnTo>
                    <a:pt x="60" y="0"/>
                  </a:lnTo>
                  <a:lnTo>
                    <a:pt x="62" y="0"/>
                  </a:lnTo>
                  <a:lnTo>
                    <a:pt x="64" y="0"/>
                  </a:lnTo>
                  <a:lnTo>
                    <a:pt x="64" y="0"/>
                  </a:lnTo>
                  <a:lnTo>
                    <a:pt x="66" y="0"/>
                  </a:lnTo>
                  <a:lnTo>
                    <a:pt x="68" y="0"/>
                  </a:lnTo>
                  <a:lnTo>
                    <a:pt x="70" y="0"/>
                  </a:lnTo>
                  <a:lnTo>
                    <a:pt x="74" y="0"/>
                  </a:lnTo>
                  <a:lnTo>
                    <a:pt x="76" y="0"/>
                  </a:lnTo>
                  <a:lnTo>
                    <a:pt x="78" y="0"/>
                  </a:lnTo>
                  <a:lnTo>
                    <a:pt x="80" y="0"/>
                  </a:lnTo>
                  <a:lnTo>
                    <a:pt x="82" y="0"/>
                  </a:lnTo>
                  <a:lnTo>
                    <a:pt x="84" y="0"/>
                  </a:lnTo>
                  <a:lnTo>
                    <a:pt x="86" y="0"/>
                  </a:lnTo>
                  <a:lnTo>
                    <a:pt x="88" y="0"/>
                  </a:lnTo>
                  <a:lnTo>
                    <a:pt x="90" y="0"/>
                  </a:lnTo>
                  <a:lnTo>
                    <a:pt x="92" y="0"/>
                  </a:lnTo>
                  <a:lnTo>
                    <a:pt x="94" y="0"/>
                  </a:lnTo>
                  <a:lnTo>
                    <a:pt x="96" y="0"/>
                  </a:lnTo>
                  <a:lnTo>
                    <a:pt x="98" y="0"/>
                  </a:lnTo>
                  <a:lnTo>
                    <a:pt x="100" y="0"/>
                  </a:lnTo>
                  <a:lnTo>
                    <a:pt x="102" y="0"/>
                  </a:lnTo>
                  <a:lnTo>
                    <a:pt x="104" y="0"/>
                  </a:lnTo>
                  <a:lnTo>
                    <a:pt x="106" y="0"/>
                  </a:lnTo>
                  <a:lnTo>
                    <a:pt x="108" y="0"/>
                  </a:lnTo>
                  <a:lnTo>
                    <a:pt x="112" y="0"/>
                  </a:lnTo>
                  <a:lnTo>
                    <a:pt x="114" y="0"/>
                  </a:lnTo>
                  <a:lnTo>
                    <a:pt x="116" y="0"/>
                  </a:lnTo>
                  <a:lnTo>
                    <a:pt x="118" y="0"/>
                  </a:lnTo>
                  <a:lnTo>
                    <a:pt x="120" y="0"/>
                  </a:lnTo>
                  <a:lnTo>
                    <a:pt x="122" y="0"/>
                  </a:lnTo>
                  <a:lnTo>
                    <a:pt x="124" y="0"/>
                  </a:lnTo>
                  <a:lnTo>
                    <a:pt x="126" y="0"/>
                  </a:lnTo>
                  <a:lnTo>
                    <a:pt x="128" y="0"/>
                  </a:lnTo>
                  <a:lnTo>
                    <a:pt x="130" y="0"/>
                  </a:lnTo>
                  <a:lnTo>
                    <a:pt x="132" y="0"/>
                  </a:lnTo>
                  <a:lnTo>
                    <a:pt x="134" y="0"/>
                  </a:lnTo>
                  <a:lnTo>
                    <a:pt x="136" y="0"/>
                  </a:lnTo>
                  <a:lnTo>
                    <a:pt x="138" y="0"/>
                  </a:lnTo>
                  <a:lnTo>
                    <a:pt x="140" y="0"/>
                  </a:lnTo>
                  <a:lnTo>
                    <a:pt x="142" y="0"/>
                  </a:lnTo>
                  <a:lnTo>
                    <a:pt x="144" y="0"/>
                  </a:lnTo>
                  <a:lnTo>
                    <a:pt x="148" y="0"/>
                  </a:lnTo>
                  <a:lnTo>
                    <a:pt x="154" y="0"/>
                  </a:lnTo>
                  <a:lnTo>
                    <a:pt x="158" y="0"/>
                  </a:lnTo>
                  <a:lnTo>
                    <a:pt x="16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2" name="Freeform 36"/>
            <p:cNvSpPr>
              <a:spLocks/>
            </p:cNvSpPr>
            <p:nvPr/>
          </p:nvSpPr>
          <p:spPr bwMode="auto">
            <a:xfrm>
              <a:off x="4335463" y="860425"/>
              <a:ext cx="263525" cy="266700"/>
            </a:xfrm>
            <a:custGeom>
              <a:avLst/>
              <a:gdLst>
                <a:gd name="T0" fmla="*/ 160 w 166"/>
                <a:gd name="T1" fmla="*/ 168 h 168"/>
                <a:gd name="T2" fmla="*/ 152 w 166"/>
                <a:gd name="T3" fmla="*/ 168 h 168"/>
                <a:gd name="T4" fmla="*/ 140 w 166"/>
                <a:gd name="T5" fmla="*/ 168 h 168"/>
                <a:gd name="T6" fmla="*/ 130 w 166"/>
                <a:gd name="T7" fmla="*/ 168 h 168"/>
                <a:gd name="T8" fmla="*/ 118 w 166"/>
                <a:gd name="T9" fmla="*/ 168 h 168"/>
                <a:gd name="T10" fmla="*/ 104 w 166"/>
                <a:gd name="T11" fmla="*/ 168 h 168"/>
                <a:gd name="T12" fmla="*/ 86 w 166"/>
                <a:gd name="T13" fmla="*/ 168 h 168"/>
                <a:gd name="T14" fmla="*/ 74 w 166"/>
                <a:gd name="T15" fmla="*/ 168 h 168"/>
                <a:gd name="T16" fmla="*/ 62 w 166"/>
                <a:gd name="T17" fmla="*/ 168 h 168"/>
                <a:gd name="T18" fmla="*/ 52 w 166"/>
                <a:gd name="T19" fmla="*/ 168 h 168"/>
                <a:gd name="T20" fmla="*/ 42 w 166"/>
                <a:gd name="T21" fmla="*/ 168 h 168"/>
                <a:gd name="T22" fmla="*/ 30 w 166"/>
                <a:gd name="T23" fmla="*/ 168 h 168"/>
                <a:gd name="T24" fmla="*/ 18 w 166"/>
                <a:gd name="T25" fmla="*/ 168 h 168"/>
                <a:gd name="T26" fmla="*/ 10 w 166"/>
                <a:gd name="T27" fmla="*/ 168 h 168"/>
                <a:gd name="T28" fmla="*/ 2 w 166"/>
                <a:gd name="T29" fmla="*/ 168 h 168"/>
                <a:gd name="T30" fmla="*/ 0 w 166"/>
                <a:gd name="T31" fmla="*/ 158 h 168"/>
                <a:gd name="T32" fmla="*/ 0 w 166"/>
                <a:gd name="T33" fmla="*/ 144 h 168"/>
                <a:gd name="T34" fmla="*/ 0 w 166"/>
                <a:gd name="T35" fmla="*/ 132 h 168"/>
                <a:gd name="T36" fmla="*/ 0 w 166"/>
                <a:gd name="T37" fmla="*/ 120 h 168"/>
                <a:gd name="T38" fmla="*/ 0 w 166"/>
                <a:gd name="T39" fmla="*/ 108 h 168"/>
                <a:gd name="T40" fmla="*/ 0 w 166"/>
                <a:gd name="T41" fmla="*/ 100 h 168"/>
                <a:gd name="T42" fmla="*/ 0 w 166"/>
                <a:gd name="T43" fmla="*/ 90 h 168"/>
                <a:gd name="T44" fmla="*/ 0 w 166"/>
                <a:gd name="T45" fmla="*/ 76 h 168"/>
                <a:gd name="T46" fmla="*/ 0 w 166"/>
                <a:gd name="T47" fmla="*/ 62 h 168"/>
                <a:gd name="T48" fmla="*/ 0 w 166"/>
                <a:gd name="T49" fmla="*/ 50 h 168"/>
                <a:gd name="T50" fmla="*/ 0 w 166"/>
                <a:gd name="T51" fmla="*/ 40 h 168"/>
                <a:gd name="T52" fmla="*/ 0 w 166"/>
                <a:gd name="T53" fmla="*/ 24 h 168"/>
                <a:gd name="T54" fmla="*/ 0 w 166"/>
                <a:gd name="T55" fmla="*/ 12 h 168"/>
                <a:gd name="T56" fmla="*/ 0 w 166"/>
                <a:gd name="T57" fmla="*/ 2 h 168"/>
                <a:gd name="T58" fmla="*/ 10 w 166"/>
                <a:gd name="T59" fmla="*/ 2 h 168"/>
                <a:gd name="T60" fmla="*/ 16 w 166"/>
                <a:gd name="T61" fmla="*/ 2 h 168"/>
                <a:gd name="T62" fmla="*/ 28 w 166"/>
                <a:gd name="T63" fmla="*/ 2 h 168"/>
                <a:gd name="T64" fmla="*/ 42 w 166"/>
                <a:gd name="T65" fmla="*/ 2 h 168"/>
                <a:gd name="T66" fmla="*/ 52 w 166"/>
                <a:gd name="T67" fmla="*/ 2 h 168"/>
                <a:gd name="T68" fmla="*/ 64 w 166"/>
                <a:gd name="T69" fmla="*/ 2 h 168"/>
                <a:gd name="T70" fmla="*/ 82 w 166"/>
                <a:gd name="T71" fmla="*/ 2 h 168"/>
                <a:gd name="T72" fmla="*/ 100 w 166"/>
                <a:gd name="T73" fmla="*/ 2 h 168"/>
                <a:gd name="T74" fmla="*/ 112 w 166"/>
                <a:gd name="T75" fmla="*/ 2 h 168"/>
                <a:gd name="T76" fmla="*/ 134 w 166"/>
                <a:gd name="T77" fmla="*/ 0 h 168"/>
                <a:gd name="T78" fmla="*/ 152 w 166"/>
                <a:gd name="T79" fmla="*/ 0 h 168"/>
                <a:gd name="T80" fmla="*/ 166 w 166"/>
                <a:gd name="T81" fmla="*/ 0 h 168"/>
                <a:gd name="T82" fmla="*/ 166 w 166"/>
                <a:gd name="T83" fmla="*/ 24 h 168"/>
                <a:gd name="T84" fmla="*/ 166 w 166"/>
                <a:gd name="T85" fmla="*/ 34 h 168"/>
                <a:gd name="T86" fmla="*/ 166 w 166"/>
                <a:gd name="T87" fmla="*/ 48 h 168"/>
                <a:gd name="T88" fmla="*/ 166 w 166"/>
                <a:gd name="T89" fmla="*/ 62 h 168"/>
                <a:gd name="T90" fmla="*/ 166 w 166"/>
                <a:gd name="T91" fmla="*/ 78 h 168"/>
                <a:gd name="T92" fmla="*/ 166 w 166"/>
                <a:gd name="T93" fmla="*/ 90 h 168"/>
                <a:gd name="T94" fmla="*/ 166 w 166"/>
                <a:gd name="T95" fmla="*/ 100 h 168"/>
                <a:gd name="T96" fmla="*/ 166 w 166"/>
                <a:gd name="T97" fmla="*/ 114 h 168"/>
                <a:gd name="T98" fmla="*/ 166 w 166"/>
                <a:gd name="T99" fmla="*/ 126 h 168"/>
                <a:gd name="T100" fmla="*/ 166 w 166"/>
                <a:gd name="T101" fmla="*/ 140 h 168"/>
                <a:gd name="T102" fmla="*/ 166 w 166"/>
                <a:gd name="T103" fmla="*/ 148 h 168"/>
                <a:gd name="T104" fmla="*/ 166 w 166"/>
                <a:gd name="T105" fmla="*/ 16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 h="168">
                  <a:moveTo>
                    <a:pt x="166" y="168"/>
                  </a:moveTo>
                  <a:lnTo>
                    <a:pt x="164" y="168"/>
                  </a:lnTo>
                  <a:lnTo>
                    <a:pt x="162" y="168"/>
                  </a:lnTo>
                  <a:lnTo>
                    <a:pt x="160" y="168"/>
                  </a:lnTo>
                  <a:lnTo>
                    <a:pt x="156" y="168"/>
                  </a:lnTo>
                  <a:lnTo>
                    <a:pt x="156" y="168"/>
                  </a:lnTo>
                  <a:lnTo>
                    <a:pt x="154" y="168"/>
                  </a:lnTo>
                  <a:lnTo>
                    <a:pt x="152" y="168"/>
                  </a:lnTo>
                  <a:lnTo>
                    <a:pt x="150" y="168"/>
                  </a:lnTo>
                  <a:lnTo>
                    <a:pt x="146" y="168"/>
                  </a:lnTo>
                  <a:lnTo>
                    <a:pt x="142" y="168"/>
                  </a:lnTo>
                  <a:lnTo>
                    <a:pt x="140" y="168"/>
                  </a:lnTo>
                  <a:lnTo>
                    <a:pt x="138" y="168"/>
                  </a:lnTo>
                  <a:lnTo>
                    <a:pt x="136" y="168"/>
                  </a:lnTo>
                  <a:lnTo>
                    <a:pt x="134" y="168"/>
                  </a:lnTo>
                  <a:lnTo>
                    <a:pt x="130" y="168"/>
                  </a:lnTo>
                  <a:lnTo>
                    <a:pt x="126" y="168"/>
                  </a:lnTo>
                  <a:lnTo>
                    <a:pt x="122" y="168"/>
                  </a:lnTo>
                  <a:lnTo>
                    <a:pt x="120" y="168"/>
                  </a:lnTo>
                  <a:lnTo>
                    <a:pt x="118" y="168"/>
                  </a:lnTo>
                  <a:lnTo>
                    <a:pt x="112" y="168"/>
                  </a:lnTo>
                  <a:lnTo>
                    <a:pt x="110" y="168"/>
                  </a:lnTo>
                  <a:lnTo>
                    <a:pt x="108" y="168"/>
                  </a:lnTo>
                  <a:lnTo>
                    <a:pt x="104" y="168"/>
                  </a:lnTo>
                  <a:lnTo>
                    <a:pt x="96" y="168"/>
                  </a:lnTo>
                  <a:lnTo>
                    <a:pt x="92" y="168"/>
                  </a:lnTo>
                  <a:lnTo>
                    <a:pt x="88" y="168"/>
                  </a:lnTo>
                  <a:lnTo>
                    <a:pt x="86" y="168"/>
                  </a:lnTo>
                  <a:lnTo>
                    <a:pt x="84" y="168"/>
                  </a:lnTo>
                  <a:lnTo>
                    <a:pt x="80" y="168"/>
                  </a:lnTo>
                  <a:lnTo>
                    <a:pt x="78" y="168"/>
                  </a:lnTo>
                  <a:lnTo>
                    <a:pt x="74" y="168"/>
                  </a:lnTo>
                  <a:lnTo>
                    <a:pt x="72" y="168"/>
                  </a:lnTo>
                  <a:lnTo>
                    <a:pt x="68" y="168"/>
                  </a:lnTo>
                  <a:lnTo>
                    <a:pt x="66" y="168"/>
                  </a:lnTo>
                  <a:lnTo>
                    <a:pt x="62" y="168"/>
                  </a:lnTo>
                  <a:lnTo>
                    <a:pt x="60" y="168"/>
                  </a:lnTo>
                  <a:lnTo>
                    <a:pt x="58" y="168"/>
                  </a:lnTo>
                  <a:lnTo>
                    <a:pt x="54" y="168"/>
                  </a:lnTo>
                  <a:lnTo>
                    <a:pt x="52" y="168"/>
                  </a:lnTo>
                  <a:lnTo>
                    <a:pt x="50" y="168"/>
                  </a:lnTo>
                  <a:lnTo>
                    <a:pt x="48" y="168"/>
                  </a:lnTo>
                  <a:lnTo>
                    <a:pt x="44" y="168"/>
                  </a:lnTo>
                  <a:lnTo>
                    <a:pt x="42" y="168"/>
                  </a:lnTo>
                  <a:lnTo>
                    <a:pt x="38" y="168"/>
                  </a:lnTo>
                  <a:lnTo>
                    <a:pt x="36" y="168"/>
                  </a:lnTo>
                  <a:lnTo>
                    <a:pt x="34" y="168"/>
                  </a:lnTo>
                  <a:lnTo>
                    <a:pt x="30" y="168"/>
                  </a:lnTo>
                  <a:lnTo>
                    <a:pt x="28" y="168"/>
                  </a:lnTo>
                  <a:lnTo>
                    <a:pt x="24" y="168"/>
                  </a:lnTo>
                  <a:lnTo>
                    <a:pt x="22" y="168"/>
                  </a:lnTo>
                  <a:lnTo>
                    <a:pt x="18" y="168"/>
                  </a:lnTo>
                  <a:lnTo>
                    <a:pt x="16" y="168"/>
                  </a:lnTo>
                  <a:lnTo>
                    <a:pt x="14" y="168"/>
                  </a:lnTo>
                  <a:lnTo>
                    <a:pt x="12" y="168"/>
                  </a:lnTo>
                  <a:lnTo>
                    <a:pt x="10" y="168"/>
                  </a:lnTo>
                  <a:lnTo>
                    <a:pt x="10" y="168"/>
                  </a:lnTo>
                  <a:lnTo>
                    <a:pt x="8" y="168"/>
                  </a:lnTo>
                  <a:lnTo>
                    <a:pt x="4" y="168"/>
                  </a:lnTo>
                  <a:lnTo>
                    <a:pt x="2" y="168"/>
                  </a:lnTo>
                  <a:lnTo>
                    <a:pt x="0" y="168"/>
                  </a:lnTo>
                  <a:lnTo>
                    <a:pt x="0" y="166"/>
                  </a:lnTo>
                  <a:lnTo>
                    <a:pt x="0" y="162"/>
                  </a:lnTo>
                  <a:lnTo>
                    <a:pt x="0" y="158"/>
                  </a:lnTo>
                  <a:lnTo>
                    <a:pt x="0" y="156"/>
                  </a:lnTo>
                  <a:lnTo>
                    <a:pt x="0" y="152"/>
                  </a:lnTo>
                  <a:lnTo>
                    <a:pt x="0" y="146"/>
                  </a:lnTo>
                  <a:lnTo>
                    <a:pt x="0" y="144"/>
                  </a:lnTo>
                  <a:lnTo>
                    <a:pt x="0" y="140"/>
                  </a:lnTo>
                  <a:lnTo>
                    <a:pt x="0" y="136"/>
                  </a:lnTo>
                  <a:lnTo>
                    <a:pt x="0" y="134"/>
                  </a:lnTo>
                  <a:lnTo>
                    <a:pt x="0" y="132"/>
                  </a:lnTo>
                  <a:lnTo>
                    <a:pt x="0" y="128"/>
                  </a:lnTo>
                  <a:lnTo>
                    <a:pt x="0" y="126"/>
                  </a:lnTo>
                  <a:lnTo>
                    <a:pt x="0" y="124"/>
                  </a:lnTo>
                  <a:lnTo>
                    <a:pt x="0" y="120"/>
                  </a:lnTo>
                  <a:lnTo>
                    <a:pt x="0" y="116"/>
                  </a:lnTo>
                  <a:lnTo>
                    <a:pt x="0" y="114"/>
                  </a:lnTo>
                  <a:lnTo>
                    <a:pt x="0" y="110"/>
                  </a:lnTo>
                  <a:lnTo>
                    <a:pt x="0" y="108"/>
                  </a:lnTo>
                  <a:lnTo>
                    <a:pt x="0" y="106"/>
                  </a:lnTo>
                  <a:lnTo>
                    <a:pt x="0" y="104"/>
                  </a:lnTo>
                  <a:lnTo>
                    <a:pt x="0" y="102"/>
                  </a:lnTo>
                  <a:lnTo>
                    <a:pt x="0" y="100"/>
                  </a:lnTo>
                  <a:lnTo>
                    <a:pt x="0" y="98"/>
                  </a:lnTo>
                  <a:lnTo>
                    <a:pt x="0" y="96"/>
                  </a:lnTo>
                  <a:lnTo>
                    <a:pt x="0" y="94"/>
                  </a:lnTo>
                  <a:lnTo>
                    <a:pt x="0" y="90"/>
                  </a:lnTo>
                  <a:lnTo>
                    <a:pt x="0" y="86"/>
                  </a:lnTo>
                  <a:lnTo>
                    <a:pt x="0" y="84"/>
                  </a:lnTo>
                  <a:lnTo>
                    <a:pt x="0" y="78"/>
                  </a:lnTo>
                  <a:lnTo>
                    <a:pt x="0" y="76"/>
                  </a:lnTo>
                  <a:lnTo>
                    <a:pt x="0" y="72"/>
                  </a:lnTo>
                  <a:lnTo>
                    <a:pt x="0" y="72"/>
                  </a:lnTo>
                  <a:lnTo>
                    <a:pt x="0" y="66"/>
                  </a:lnTo>
                  <a:lnTo>
                    <a:pt x="0" y="62"/>
                  </a:lnTo>
                  <a:lnTo>
                    <a:pt x="0" y="60"/>
                  </a:lnTo>
                  <a:lnTo>
                    <a:pt x="0" y="56"/>
                  </a:lnTo>
                  <a:lnTo>
                    <a:pt x="0" y="54"/>
                  </a:lnTo>
                  <a:lnTo>
                    <a:pt x="0" y="50"/>
                  </a:lnTo>
                  <a:lnTo>
                    <a:pt x="0" y="48"/>
                  </a:lnTo>
                  <a:lnTo>
                    <a:pt x="0" y="44"/>
                  </a:lnTo>
                  <a:lnTo>
                    <a:pt x="0" y="42"/>
                  </a:lnTo>
                  <a:lnTo>
                    <a:pt x="0" y="40"/>
                  </a:lnTo>
                  <a:lnTo>
                    <a:pt x="0" y="36"/>
                  </a:lnTo>
                  <a:lnTo>
                    <a:pt x="0" y="30"/>
                  </a:lnTo>
                  <a:lnTo>
                    <a:pt x="0" y="26"/>
                  </a:lnTo>
                  <a:lnTo>
                    <a:pt x="0" y="24"/>
                  </a:lnTo>
                  <a:lnTo>
                    <a:pt x="0" y="18"/>
                  </a:lnTo>
                  <a:lnTo>
                    <a:pt x="0" y="16"/>
                  </a:lnTo>
                  <a:lnTo>
                    <a:pt x="0" y="14"/>
                  </a:lnTo>
                  <a:lnTo>
                    <a:pt x="0" y="12"/>
                  </a:lnTo>
                  <a:lnTo>
                    <a:pt x="0" y="10"/>
                  </a:lnTo>
                  <a:lnTo>
                    <a:pt x="0" y="8"/>
                  </a:lnTo>
                  <a:lnTo>
                    <a:pt x="0" y="6"/>
                  </a:lnTo>
                  <a:lnTo>
                    <a:pt x="0" y="2"/>
                  </a:lnTo>
                  <a:lnTo>
                    <a:pt x="4" y="2"/>
                  </a:lnTo>
                  <a:lnTo>
                    <a:pt x="6" y="2"/>
                  </a:lnTo>
                  <a:lnTo>
                    <a:pt x="8" y="2"/>
                  </a:lnTo>
                  <a:lnTo>
                    <a:pt x="10" y="2"/>
                  </a:lnTo>
                  <a:lnTo>
                    <a:pt x="10" y="2"/>
                  </a:lnTo>
                  <a:lnTo>
                    <a:pt x="12" y="2"/>
                  </a:lnTo>
                  <a:lnTo>
                    <a:pt x="14" y="2"/>
                  </a:lnTo>
                  <a:lnTo>
                    <a:pt x="16" y="2"/>
                  </a:lnTo>
                  <a:lnTo>
                    <a:pt x="20" y="2"/>
                  </a:lnTo>
                  <a:lnTo>
                    <a:pt x="22" y="2"/>
                  </a:lnTo>
                  <a:lnTo>
                    <a:pt x="26" y="2"/>
                  </a:lnTo>
                  <a:lnTo>
                    <a:pt x="28" y="2"/>
                  </a:lnTo>
                  <a:lnTo>
                    <a:pt x="32" y="2"/>
                  </a:lnTo>
                  <a:lnTo>
                    <a:pt x="34" y="2"/>
                  </a:lnTo>
                  <a:lnTo>
                    <a:pt x="38" y="2"/>
                  </a:lnTo>
                  <a:lnTo>
                    <a:pt x="42" y="2"/>
                  </a:lnTo>
                  <a:lnTo>
                    <a:pt x="46" y="2"/>
                  </a:lnTo>
                  <a:lnTo>
                    <a:pt x="48" y="2"/>
                  </a:lnTo>
                  <a:lnTo>
                    <a:pt x="50" y="2"/>
                  </a:lnTo>
                  <a:lnTo>
                    <a:pt x="52" y="2"/>
                  </a:lnTo>
                  <a:lnTo>
                    <a:pt x="54" y="2"/>
                  </a:lnTo>
                  <a:lnTo>
                    <a:pt x="56" y="2"/>
                  </a:lnTo>
                  <a:lnTo>
                    <a:pt x="58" y="2"/>
                  </a:lnTo>
                  <a:lnTo>
                    <a:pt x="64" y="2"/>
                  </a:lnTo>
                  <a:lnTo>
                    <a:pt x="70" y="2"/>
                  </a:lnTo>
                  <a:lnTo>
                    <a:pt x="74" y="2"/>
                  </a:lnTo>
                  <a:lnTo>
                    <a:pt x="76" y="2"/>
                  </a:lnTo>
                  <a:lnTo>
                    <a:pt x="82" y="2"/>
                  </a:lnTo>
                  <a:lnTo>
                    <a:pt x="86" y="2"/>
                  </a:lnTo>
                  <a:lnTo>
                    <a:pt x="94" y="2"/>
                  </a:lnTo>
                  <a:lnTo>
                    <a:pt x="98" y="2"/>
                  </a:lnTo>
                  <a:lnTo>
                    <a:pt x="100" y="2"/>
                  </a:lnTo>
                  <a:lnTo>
                    <a:pt x="106" y="2"/>
                  </a:lnTo>
                  <a:lnTo>
                    <a:pt x="108" y="2"/>
                  </a:lnTo>
                  <a:lnTo>
                    <a:pt x="110" y="2"/>
                  </a:lnTo>
                  <a:lnTo>
                    <a:pt x="112" y="2"/>
                  </a:lnTo>
                  <a:lnTo>
                    <a:pt x="114" y="2"/>
                  </a:lnTo>
                  <a:lnTo>
                    <a:pt x="126" y="0"/>
                  </a:lnTo>
                  <a:lnTo>
                    <a:pt x="128" y="0"/>
                  </a:lnTo>
                  <a:lnTo>
                    <a:pt x="134" y="0"/>
                  </a:lnTo>
                  <a:lnTo>
                    <a:pt x="144" y="0"/>
                  </a:lnTo>
                  <a:lnTo>
                    <a:pt x="146" y="0"/>
                  </a:lnTo>
                  <a:lnTo>
                    <a:pt x="150" y="0"/>
                  </a:lnTo>
                  <a:lnTo>
                    <a:pt x="152" y="0"/>
                  </a:lnTo>
                  <a:lnTo>
                    <a:pt x="156" y="0"/>
                  </a:lnTo>
                  <a:lnTo>
                    <a:pt x="162" y="0"/>
                  </a:lnTo>
                  <a:lnTo>
                    <a:pt x="164" y="0"/>
                  </a:lnTo>
                  <a:lnTo>
                    <a:pt x="166" y="0"/>
                  </a:lnTo>
                  <a:lnTo>
                    <a:pt x="166" y="6"/>
                  </a:lnTo>
                  <a:lnTo>
                    <a:pt x="166" y="12"/>
                  </a:lnTo>
                  <a:lnTo>
                    <a:pt x="166" y="20"/>
                  </a:lnTo>
                  <a:lnTo>
                    <a:pt x="166" y="24"/>
                  </a:lnTo>
                  <a:lnTo>
                    <a:pt x="166" y="24"/>
                  </a:lnTo>
                  <a:lnTo>
                    <a:pt x="166" y="26"/>
                  </a:lnTo>
                  <a:lnTo>
                    <a:pt x="166" y="28"/>
                  </a:lnTo>
                  <a:lnTo>
                    <a:pt x="166" y="34"/>
                  </a:lnTo>
                  <a:lnTo>
                    <a:pt x="166" y="36"/>
                  </a:lnTo>
                  <a:lnTo>
                    <a:pt x="166" y="40"/>
                  </a:lnTo>
                  <a:lnTo>
                    <a:pt x="166" y="46"/>
                  </a:lnTo>
                  <a:lnTo>
                    <a:pt x="166" y="48"/>
                  </a:lnTo>
                  <a:lnTo>
                    <a:pt x="166" y="50"/>
                  </a:lnTo>
                  <a:lnTo>
                    <a:pt x="166" y="56"/>
                  </a:lnTo>
                  <a:lnTo>
                    <a:pt x="166" y="60"/>
                  </a:lnTo>
                  <a:lnTo>
                    <a:pt x="166" y="62"/>
                  </a:lnTo>
                  <a:lnTo>
                    <a:pt x="166" y="70"/>
                  </a:lnTo>
                  <a:lnTo>
                    <a:pt x="166" y="72"/>
                  </a:lnTo>
                  <a:lnTo>
                    <a:pt x="166" y="76"/>
                  </a:lnTo>
                  <a:lnTo>
                    <a:pt x="166" y="78"/>
                  </a:lnTo>
                  <a:lnTo>
                    <a:pt x="166" y="82"/>
                  </a:lnTo>
                  <a:lnTo>
                    <a:pt x="166" y="84"/>
                  </a:lnTo>
                  <a:lnTo>
                    <a:pt x="166" y="86"/>
                  </a:lnTo>
                  <a:lnTo>
                    <a:pt x="166" y="90"/>
                  </a:lnTo>
                  <a:lnTo>
                    <a:pt x="166" y="94"/>
                  </a:lnTo>
                  <a:lnTo>
                    <a:pt x="166" y="96"/>
                  </a:lnTo>
                  <a:lnTo>
                    <a:pt x="166" y="98"/>
                  </a:lnTo>
                  <a:lnTo>
                    <a:pt x="166" y="100"/>
                  </a:lnTo>
                  <a:lnTo>
                    <a:pt x="166" y="102"/>
                  </a:lnTo>
                  <a:lnTo>
                    <a:pt x="166" y="108"/>
                  </a:lnTo>
                  <a:lnTo>
                    <a:pt x="166" y="110"/>
                  </a:lnTo>
                  <a:lnTo>
                    <a:pt x="166" y="114"/>
                  </a:lnTo>
                  <a:lnTo>
                    <a:pt x="166" y="116"/>
                  </a:lnTo>
                  <a:lnTo>
                    <a:pt x="166" y="120"/>
                  </a:lnTo>
                  <a:lnTo>
                    <a:pt x="166" y="122"/>
                  </a:lnTo>
                  <a:lnTo>
                    <a:pt x="166" y="126"/>
                  </a:lnTo>
                  <a:lnTo>
                    <a:pt x="166" y="130"/>
                  </a:lnTo>
                  <a:lnTo>
                    <a:pt x="166" y="134"/>
                  </a:lnTo>
                  <a:lnTo>
                    <a:pt x="166" y="136"/>
                  </a:lnTo>
                  <a:lnTo>
                    <a:pt x="166" y="140"/>
                  </a:lnTo>
                  <a:lnTo>
                    <a:pt x="166" y="142"/>
                  </a:lnTo>
                  <a:lnTo>
                    <a:pt x="166" y="144"/>
                  </a:lnTo>
                  <a:lnTo>
                    <a:pt x="166" y="146"/>
                  </a:lnTo>
                  <a:lnTo>
                    <a:pt x="166" y="148"/>
                  </a:lnTo>
                  <a:lnTo>
                    <a:pt x="166" y="150"/>
                  </a:lnTo>
                  <a:lnTo>
                    <a:pt x="166" y="152"/>
                  </a:lnTo>
                  <a:lnTo>
                    <a:pt x="166" y="154"/>
                  </a:lnTo>
                  <a:lnTo>
                    <a:pt x="166" y="160"/>
                  </a:lnTo>
                  <a:lnTo>
                    <a:pt x="166" y="162"/>
                  </a:lnTo>
                  <a:lnTo>
                    <a:pt x="166" y="164"/>
                  </a:lnTo>
                  <a:lnTo>
                    <a:pt x="166" y="168"/>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3" name="Freeform 38"/>
            <p:cNvSpPr>
              <a:spLocks/>
            </p:cNvSpPr>
            <p:nvPr/>
          </p:nvSpPr>
          <p:spPr bwMode="auto">
            <a:xfrm>
              <a:off x="5389563" y="860425"/>
              <a:ext cx="212725" cy="266700"/>
            </a:xfrm>
            <a:custGeom>
              <a:avLst/>
              <a:gdLst>
                <a:gd name="T0" fmla="*/ 16 w 134"/>
                <a:gd name="T1" fmla="*/ 2 h 168"/>
                <a:gd name="T2" fmla="*/ 28 w 134"/>
                <a:gd name="T3" fmla="*/ 2 h 168"/>
                <a:gd name="T4" fmla="*/ 38 w 134"/>
                <a:gd name="T5" fmla="*/ 2 h 168"/>
                <a:gd name="T6" fmla="*/ 48 w 134"/>
                <a:gd name="T7" fmla="*/ 2 h 168"/>
                <a:gd name="T8" fmla="*/ 62 w 134"/>
                <a:gd name="T9" fmla="*/ 2 h 168"/>
                <a:gd name="T10" fmla="*/ 70 w 134"/>
                <a:gd name="T11" fmla="*/ 2 h 168"/>
                <a:gd name="T12" fmla="*/ 76 w 134"/>
                <a:gd name="T13" fmla="*/ 2 h 168"/>
                <a:gd name="T14" fmla="*/ 84 w 134"/>
                <a:gd name="T15" fmla="*/ 2 h 168"/>
                <a:gd name="T16" fmla="*/ 92 w 134"/>
                <a:gd name="T17" fmla="*/ 2 h 168"/>
                <a:gd name="T18" fmla="*/ 100 w 134"/>
                <a:gd name="T19" fmla="*/ 2 h 168"/>
                <a:gd name="T20" fmla="*/ 108 w 134"/>
                <a:gd name="T21" fmla="*/ 2 h 168"/>
                <a:gd name="T22" fmla="*/ 116 w 134"/>
                <a:gd name="T23" fmla="*/ 2 h 168"/>
                <a:gd name="T24" fmla="*/ 132 w 134"/>
                <a:gd name="T25" fmla="*/ 2 h 168"/>
                <a:gd name="T26" fmla="*/ 132 w 134"/>
                <a:gd name="T27" fmla="*/ 58 h 168"/>
                <a:gd name="T28" fmla="*/ 134 w 134"/>
                <a:gd name="T29" fmla="*/ 74 h 168"/>
                <a:gd name="T30" fmla="*/ 134 w 134"/>
                <a:gd name="T31" fmla="*/ 82 h 168"/>
                <a:gd name="T32" fmla="*/ 132 w 134"/>
                <a:gd name="T33" fmla="*/ 100 h 168"/>
                <a:gd name="T34" fmla="*/ 132 w 134"/>
                <a:gd name="T35" fmla="*/ 108 h 168"/>
                <a:gd name="T36" fmla="*/ 132 w 134"/>
                <a:gd name="T37" fmla="*/ 116 h 168"/>
                <a:gd name="T38" fmla="*/ 132 w 134"/>
                <a:gd name="T39" fmla="*/ 124 h 168"/>
                <a:gd name="T40" fmla="*/ 132 w 134"/>
                <a:gd name="T41" fmla="*/ 132 h 168"/>
                <a:gd name="T42" fmla="*/ 132 w 134"/>
                <a:gd name="T43" fmla="*/ 140 h 168"/>
                <a:gd name="T44" fmla="*/ 132 w 134"/>
                <a:gd name="T45" fmla="*/ 148 h 168"/>
                <a:gd name="T46" fmla="*/ 132 w 134"/>
                <a:gd name="T47" fmla="*/ 160 h 168"/>
                <a:gd name="T48" fmla="*/ 130 w 134"/>
                <a:gd name="T49" fmla="*/ 168 h 168"/>
                <a:gd name="T50" fmla="*/ 118 w 134"/>
                <a:gd name="T51" fmla="*/ 168 h 168"/>
                <a:gd name="T52" fmla="*/ 106 w 134"/>
                <a:gd name="T53" fmla="*/ 168 h 168"/>
                <a:gd name="T54" fmla="*/ 94 w 134"/>
                <a:gd name="T55" fmla="*/ 168 h 168"/>
                <a:gd name="T56" fmla="*/ 86 w 134"/>
                <a:gd name="T57" fmla="*/ 168 h 168"/>
                <a:gd name="T58" fmla="*/ 76 w 134"/>
                <a:gd name="T59" fmla="*/ 168 h 168"/>
                <a:gd name="T60" fmla="*/ 68 w 134"/>
                <a:gd name="T61" fmla="*/ 168 h 168"/>
                <a:gd name="T62" fmla="*/ 60 w 134"/>
                <a:gd name="T63" fmla="*/ 168 h 168"/>
                <a:gd name="T64" fmla="*/ 52 w 134"/>
                <a:gd name="T65" fmla="*/ 168 h 168"/>
                <a:gd name="T66" fmla="*/ 42 w 134"/>
                <a:gd name="T67" fmla="*/ 168 h 168"/>
                <a:gd name="T68" fmla="*/ 32 w 134"/>
                <a:gd name="T69" fmla="*/ 168 h 168"/>
                <a:gd name="T70" fmla="*/ 24 w 134"/>
                <a:gd name="T71" fmla="*/ 168 h 168"/>
                <a:gd name="T72" fmla="*/ 18 w 134"/>
                <a:gd name="T73" fmla="*/ 168 h 168"/>
                <a:gd name="T74" fmla="*/ 10 w 134"/>
                <a:gd name="T75" fmla="*/ 168 h 168"/>
                <a:gd name="T76" fmla="*/ 0 w 134"/>
                <a:gd name="T77" fmla="*/ 166 h 168"/>
                <a:gd name="T78" fmla="*/ 0 w 134"/>
                <a:gd name="T79" fmla="*/ 156 h 168"/>
                <a:gd name="T80" fmla="*/ 0 w 134"/>
                <a:gd name="T81" fmla="*/ 144 h 168"/>
                <a:gd name="T82" fmla="*/ 2 w 134"/>
                <a:gd name="T83" fmla="*/ 126 h 168"/>
                <a:gd name="T84" fmla="*/ 2 w 134"/>
                <a:gd name="T85" fmla="*/ 120 h 168"/>
                <a:gd name="T86" fmla="*/ 2 w 134"/>
                <a:gd name="T87" fmla="*/ 112 h 168"/>
                <a:gd name="T88" fmla="*/ 2 w 134"/>
                <a:gd name="T89" fmla="*/ 98 h 168"/>
                <a:gd name="T90" fmla="*/ 2 w 134"/>
                <a:gd name="T91" fmla="*/ 90 h 168"/>
                <a:gd name="T92" fmla="*/ 2 w 134"/>
                <a:gd name="T93" fmla="*/ 78 h 168"/>
                <a:gd name="T94" fmla="*/ 2 w 134"/>
                <a:gd name="T95" fmla="*/ 72 h 168"/>
                <a:gd name="T96" fmla="*/ 2 w 134"/>
                <a:gd name="T97" fmla="*/ 62 h 168"/>
                <a:gd name="T98" fmla="*/ 2 w 134"/>
                <a:gd name="T99" fmla="*/ 50 h 168"/>
                <a:gd name="T100" fmla="*/ 2 w 134"/>
                <a:gd name="T101" fmla="*/ 40 h 168"/>
                <a:gd name="T102" fmla="*/ 2 w 134"/>
                <a:gd name="T103" fmla="*/ 22 h 168"/>
                <a:gd name="T104" fmla="*/ 2 w 134"/>
                <a:gd name="T105" fmla="*/ 12 h 168"/>
                <a:gd name="T106" fmla="*/ 2 w 134"/>
                <a:gd name="T107" fmla="*/ 0 h 168"/>
                <a:gd name="T108" fmla="*/ 12 w 134"/>
                <a:gd name="T109" fmla="*/ 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 h="168">
                  <a:moveTo>
                    <a:pt x="12" y="2"/>
                  </a:moveTo>
                  <a:lnTo>
                    <a:pt x="12" y="0"/>
                  </a:lnTo>
                  <a:lnTo>
                    <a:pt x="14" y="2"/>
                  </a:lnTo>
                  <a:lnTo>
                    <a:pt x="16" y="2"/>
                  </a:lnTo>
                  <a:lnTo>
                    <a:pt x="18" y="2"/>
                  </a:lnTo>
                  <a:lnTo>
                    <a:pt x="20" y="2"/>
                  </a:lnTo>
                  <a:lnTo>
                    <a:pt x="22" y="2"/>
                  </a:lnTo>
                  <a:lnTo>
                    <a:pt x="28" y="2"/>
                  </a:lnTo>
                  <a:lnTo>
                    <a:pt x="32" y="2"/>
                  </a:lnTo>
                  <a:lnTo>
                    <a:pt x="34" y="2"/>
                  </a:lnTo>
                  <a:lnTo>
                    <a:pt x="36" y="2"/>
                  </a:lnTo>
                  <a:lnTo>
                    <a:pt x="38" y="2"/>
                  </a:lnTo>
                  <a:lnTo>
                    <a:pt x="40" y="2"/>
                  </a:lnTo>
                  <a:lnTo>
                    <a:pt x="42" y="2"/>
                  </a:lnTo>
                  <a:lnTo>
                    <a:pt x="46" y="2"/>
                  </a:lnTo>
                  <a:lnTo>
                    <a:pt x="48" y="2"/>
                  </a:lnTo>
                  <a:lnTo>
                    <a:pt x="52" y="2"/>
                  </a:lnTo>
                  <a:lnTo>
                    <a:pt x="54" y="2"/>
                  </a:lnTo>
                  <a:lnTo>
                    <a:pt x="56" y="2"/>
                  </a:lnTo>
                  <a:lnTo>
                    <a:pt x="62" y="2"/>
                  </a:lnTo>
                  <a:lnTo>
                    <a:pt x="64" y="2"/>
                  </a:lnTo>
                  <a:lnTo>
                    <a:pt x="66" y="2"/>
                  </a:lnTo>
                  <a:lnTo>
                    <a:pt x="68" y="2"/>
                  </a:lnTo>
                  <a:lnTo>
                    <a:pt x="70" y="2"/>
                  </a:lnTo>
                  <a:lnTo>
                    <a:pt x="70" y="2"/>
                  </a:lnTo>
                  <a:lnTo>
                    <a:pt x="72" y="2"/>
                  </a:lnTo>
                  <a:lnTo>
                    <a:pt x="74" y="2"/>
                  </a:lnTo>
                  <a:lnTo>
                    <a:pt x="76" y="2"/>
                  </a:lnTo>
                  <a:lnTo>
                    <a:pt x="78" y="2"/>
                  </a:lnTo>
                  <a:lnTo>
                    <a:pt x="80" y="2"/>
                  </a:lnTo>
                  <a:lnTo>
                    <a:pt x="82" y="2"/>
                  </a:lnTo>
                  <a:lnTo>
                    <a:pt x="84" y="2"/>
                  </a:lnTo>
                  <a:lnTo>
                    <a:pt x="86" y="2"/>
                  </a:lnTo>
                  <a:lnTo>
                    <a:pt x="88" y="2"/>
                  </a:lnTo>
                  <a:lnTo>
                    <a:pt x="90" y="2"/>
                  </a:lnTo>
                  <a:lnTo>
                    <a:pt x="92" y="2"/>
                  </a:lnTo>
                  <a:lnTo>
                    <a:pt x="94" y="2"/>
                  </a:lnTo>
                  <a:lnTo>
                    <a:pt x="96" y="2"/>
                  </a:lnTo>
                  <a:lnTo>
                    <a:pt x="98" y="2"/>
                  </a:lnTo>
                  <a:lnTo>
                    <a:pt x="100" y="2"/>
                  </a:lnTo>
                  <a:lnTo>
                    <a:pt x="102" y="2"/>
                  </a:lnTo>
                  <a:lnTo>
                    <a:pt x="104" y="2"/>
                  </a:lnTo>
                  <a:lnTo>
                    <a:pt x="106" y="2"/>
                  </a:lnTo>
                  <a:lnTo>
                    <a:pt x="108" y="2"/>
                  </a:lnTo>
                  <a:lnTo>
                    <a:pt x="110" y="2"/>
                  </a:lnTo>
                  <a:lnTo>
                    <a:pt x="112" y="2"/>
                  </a:lnTo>
                  <a:lnTo>
                    <a:pt x="114" y="2"/>
                  </a:lnTo>
                  <a:lnTo>
                    <a:pt x="116" y="2"/>
                  </a:lnTo>
                  <a:lnTo>
                    <a:pt x="118" y="2"/>
                  </a:lnTo>
                  <a:lnTo>
                    <a:pt x="122" y="2"/>
                  </a:lnTo>
                  <a:lnTo>
                    <a:pt x="128" y="2"/>
                  </a:lnTo>
                  <a:lnTo>
                    <a:pt x="132" y="2"/>
                  </a:lnTo>
                  <a:lnTo>
                    <a:pt x="132" y="24"/>
                  </a:lnTo>
                  <a:lnTo>
                    <a:pt x="132" y="26"/>
                  </a:lnTo>
                  <a:lnTo>
                    <a:pt x="132" y="54"/>
                  </a:lnTo>
                  <a:lnTo>
                    <a:pt x="132" y="58"/>
                  </a:lnTo>
                  <a:lnTo>
                    <a:pt x="132" y="70"/>
                  </a:lnTo>
                  <a:lnTo>
                    <a:pt x="132" y="72"/>
                  </a:lnTo>
                  <a:lnTo>
                    <a:pt x="134" y="72"/>
                  </a:lnTo>
                  <a:lnTo>
                    <a:pt x="134" y="74"/>
                  </a:lnTo>
                  <a:lnTo>
                    <a:pt x="134" y="76"/>
                  </a:lnTo>
                  <a:lnTo>
                    <a:pt x="134" y="78"/>
                  </a:lnTo>
                  <a:lnTo>
                    <a:pt x="134" y="80"/>
                  </a:lnTo>
                  <a:lnTo>
                    <a:pt x="134" y="82"/>
                  </a:lnTo>
                  <a:lnTo>
                    <a:pt x="134" y="88"/>
                  </a:lnTo>
                  <a:lnTo>
                    <a:pt x="132" y="96"/>
                  </a:lnTo>
                  <a:lnTo>
                    <a:pt x="132" y="98"/>
                  </a:lnTo>
                  <a:lnTo>
                    <a:pt x="132" y="100"/>
                  </a:lnTo>
                  <a:lnTo>
                    <a:pt x="132" y="102"/>
                  </a:lnTo>
                  <a:lnTo>
                    <a:pt x="132" y="104"/>
                  </a:lnTo>
                  <a:lnTo>
                    <a:pt x="132" y="106"/>
                  </a:lnTo>
                  <a:lnTo>
                    <a:pt x="132" y="108"/>
                  </a:lnTo>
                  <a:lnTo>
                    <a:pt x="132" y="110"/>
                  </a:lnTo>
                  <a:lnTo>
                    <a:pt x="132" y="112"/>
                  </a:lnTo>
                  <a:lnTo>
                    <a:pt x="132" y="114"/>
                  </a:lnTo>
                  <a:lnTo>
                    <a:pt x="132" y="116"/>
                  </a:lnTo>
                  <a:lnTo>
                    <a:pt x="132" y="118"/>
                  </a:lnTo>
                  <a:lnTo>
                    <a:pt x="132" y="120"/>
                  </a:lnTo>
                  <a:lnTo>
                    <a:pt x="132" y="120"/>
                  </a:lnTo>
                  <a:lnTo>
                    <a:pt x="132" y="124"/>
                  </a:lnTo>
                  <a:lnTo>
                    <a:pt x="132" y="126"/>
                  </a:lnTo>
                  <a:lnTo>
                    <a:pt x="132" y="128"/>
                  </a:lnTo>
                  <a:lnTo>
                    <a:pt x="132" y="130"/>
                  </a:lnTo>
                  <a:lnTo>
                    <a:pt x="132" y="132"/>
                  </a:lnTo>
                  <a:lnTo>
                    <a:pt x="132" y="134"/>
                  </a:lnTo>
                  <a:lnTo>
                    <a:pt x="132" y="136"/>
                  </a:lnTo>
                  <a:lnTo>
                    <a:pt x="132" y="138"/>
                  </a:lnTo>
                  <a:lnTo>
                    <a:pt x="132" y="140"/>
                  </a:lnTo>
                  <a:lnTo>
                    <a:pt x="132" y="142"/>
                  </a:lnTo>
                  <a:lnTo>
                    <a:pt x="132" y="144"/>
                  </a:lnTo>
                  <a:lnTo>
                    <a:pt x="132" y="146"/>
                  </a:lnTo>
                  <a:lnTo>
                    <a:pt x="132" y="148"/>
                  </a:lnTo>
                  <a:lnTo>
                    <a:pt x="132" y="150"/>
                  </a:lnTo>
                  <a:lnTo>
                    <a:pt x="132" y="152"/>
                  </a:lnTo>
                  <a:lnTo>
                    <a:pt x="132" y="154"/>
                  </a:lnTo>
                  <a:lnTo>
                    <a:pt x="132" y="160"/>
                  </a:lnTo>
                  <a:lnTo>
                    <a:pt x="134" y="164"/>
                  </a:lnTo>
                  <a:lnTo>
                    <a:pt x="132" y="166"/>
                  </a:lnTo>
                  <a:lnTo>
                    <a:pt x="132" y="168"/>
                  </a:lnTo>
                  <a:lnTo>
                    <a:pt x="130" y="168"/>
                  </a:lnTo>
                  <a:lnTo>
                    <a:pt x="124" y="168"/>
                  </a:lnTo>
                  <a:lnTo>
                    <a:pt x="122" y="168"/>
                  </a:lnTo>
                  <a:lnTo>
                    <a:pt x="120" y="168"/>
                  </a:lnTo>
                  <a:lnTo>
                    <a:pt x="118" y="168"/>
                  </a:lnTo>
                  <a:lnTo>
                    <a:pt x="114" y="168"/>
                  </a:lnTo>
                  <a:lnTo>
                    <a:pt x="110" y="168"/>
                  </a:lnTo>
                  <a:lnTo>
                    <a:pt x="108" y="168"/>
                  </a:lnTo>
                  <a:lnTo>
                    <a:pt x="106" y="168"/>
                  </a:lnTo>
                  <a:lnTo>
                    <a:pt x="104" y="168"/>
                  </a:lnTo>
                  <a:lnTo>
                    <a:pt x="100" y="168"/>
                  </a:lnTo>
                  <a:lnTo>
                    <a:pt x="98" y="168"/>
                  </a:lnTo>
                  <a:lnTo>
                    <a:pt x="94" y="168"/>
                  </a:lnTo>
                  <a:lnTo>
                    <a:pt x="92" y="168"/>
                  </a:lnTo>
                  <a:lnTo>
                    <a:pt x="90" y="168"/>
                  </a:lnTo>
                  <a:lnTo>
                    <a:pt x="88" y="168"/>
                  </a:lnTo>
                  <a:lnTo>
                    <a:pt x="86" y="168"/>
                  </a:lnTo>
                  <a:lnTo>
                    <a:pt x="84" y="168"/>
                  </a:lnTo>
                  <a:lnTo>
                    <a:pt x="80" y="168"/>
                  </a:lnTo>
                  <a:lnTo>
                    <a:pt x="78" y="168"/>
                  </a:lnTo>
                  <a:lnTo>
                    <a:pt x="76" y="168"/>
                  </a:lnTo>
                  <a:lnTo>
                    <a:pt x="74" y="168"/>
                  </a:lnTo>
                  <a:lnTo>
                    <a:pt x="72" y="168"/>
                  </a:lnTo>
                  <a:lnTo>
                    <a:pt x="70" y="168"/>
                  </a:lnTo>
                  <a:lnTo>
                    <a:pt x="68" y="168"/>
                  </a:lnTo>
                  <a:lnTo>
                    <a:pt x="66" y="168"/>
                  </a:lnTo>
                  <a:lnTo>
                    <a:pt x="64" y="168"/>
                  </a:lnTo>
                  <a:lnTo>
                    <a:pt x="62" y="168"/>
                  </a:lnTo>
                  <a:lnTo>
                    <a:pt x="60" y="168"/>
                  </a:lnTo>
                  <a:lnTo>
                    <a:pt x="58" y="168"/>
                  </a:lnTo>
                  <a:lnTo>
                    <a:pt x="56" y="168"/>
                  </a:lnTo>
                  <a:lnTo>
                    <a:pt x="54" y="168"/>
                  </a:lnTo>
                  <a:lnTo>
                    <a:pt x="52" y="168"/>
                  </a:lnTo>
                  <a:lnTo>
                    <a:pt x="50" y="168"/>
                  </a:lnTo>
                  <a:lnTo>
                    <a:pt x="46" y="168"/>
                  </a:lnTo>
                  <a:lnTo>
                    <a:pt x="44" y="168"/>
                  </a:lnTo>
                  <a:lnTo>
                    <a:pt x="42" y="168"/>
                  </a:lnTo>
                  <a:lnTo>
                    <a:pt x="40" y="168"/>
                  </a:lnTo>
                  <a:lnTo>
                    <a:pt x="38" y="168"/>
                  </a:lnTo>
                  <a:lnTo>
                    <a:pt x="36" y="168"/>
                  </a:lnTo>
                  <a:lnTo>
                    <a:pt x="32" y="168"/>
                  </a:lnTo>
                  <a:lnTo>
                    <a:pt x="30" y="168"/>
                  </a:lnTo>
                  <a:lnTo>
                    <a:pt x="28" y="168"/>
                  </a:lnTo>
                  <a:lnTo>
                    <a:pt x="26" y="168"/>
                  </a:lnTo>
                  <a:lnTo>
                    <a:pt x="24" y="168"/>
                  </a:lnTo>
                  <a:lnTo>
                    <a:pt x="22" y="168"/>
                  </a:lnTo>
                  <a:lnTo>
                    <a:pt x="22" y="168"/>
                  </a:lnTo>
                  <a:lnTo>
                    <a:pt x="20" y="168"/>
                  </a:lnTo>
                  <a:lnTo>
                    <a:pt x="18" y="168"/>
                  </a:lnTo>
                  <a:lnTo>
                    <a:pt x="16" y="168"/>
                  </a:lnTo>
                  <a:lnTo>
                    <a:pt x="14" y="168"/>
                  </a:lnTo>
                  <a:lnTo>
                    <a:pt x="12" y="168"/>
                  </a:lnTo>
                  <a:lnTo>
                    <a:pt x="10" y="168"/>
                  </a:lnTo>
                  <a:lnTo>
                    <a:pt x="8" y="168"/>
                  </a:lnTo>
                  <a:lnTo>
                    <a:pt x="6" y="168"/>
                  </a:lnTo>
                  <a:lnTo>
                    <a:pt x="0" y="168"/>
                  </a:lnTo>
                  <a:lnTo>
                    <a:pt x="0" y="166"/>
                  </a:lnTo>
                  <a:lnTo>
                    <a:pt x="0" y="164"/>
                  </a:lnTo>
                  <a:lnTo>
                    <a:pt x="0" y="160"/>
                  </a:lnTo>
                  <a:lnTo>
                    <a:pt x="0" y="158"/>
                  </a:lnTo>
                  <a:lnTo>
                    <a:pt x="0" y="156"/>
                  </a:lnTo>
                  <a:lnTo>
                    <a:pt x="0" y="154"/>
                  </a:lnTo>
                  <a:lnTo>
                    <a:pt x="0" y="152"/>
                  </a:lnTo>
                  <a:lnTo>
                    <a:pt x="0" y="148"/>
                  </a:lnTo>
                  <a:lnTo>
                    <a:pt x="0" y="144"/>
                  </a:lnTo>
                  <a:lnTo>
                    <a:pt x="2" y="136"/>
                  </a:lnTo>
                  <a:lnTo>
                    <a:pt x="2" y="130"/>
                  </a:lnTo>
                  <a:lnTo>
                    <a:pt x="2" y="128"/>
                  </a:lnTo>
                  <a:lnTo>
                    <a:pt x="2" y="126"/>
                  </a:lnTo>
                  <a:lnTo>
                    <a:pt x="2" y="124"/>
                  </a:lnTo>
                  <a:lnTo>
                    <a:pt x="2" y="122"/>
                  </a:lnTo>
                  <a:lnTo>
                    <a:pt x="2" y="120"/>
                  </a:lnTo>
                  <a:lnTo>
                    <a:pt x="2" y="120"/>
                  </a:lnTo>
                  <a:lnTo>
                    <a:pt x="2" y="118"/>
                  </a:lnTo>
                  <a:lnTo>
                    <a:pt x="2" y="116"/>
                  </a:lnTo>
                  <a:lnTo>
                    <a:pt x="2" y="114"/>
                  </a:lnTo>
                  <a:lnTo>
                    <a:pt x="2" y="112"/>
                  </a:lnTo>
                  <a:lnTo>
                    <a:pt x="2" y="108"/>
                  </a:lnTo>
                  <a:lnTo>
                    <a:pt x="2" y="104"/>
                  </a:lnTo>
                  <a:lnTo>
                    <a:pt x="2" y="100"/>
                  </a:lnTo>
                  <a:lnTo>
                    <a:pt x="2" y="98"/>
                  </a:lnTo>
                  <a:lnTo>
                    <a:pt x="2" y="96"/>
                  </a:lnTo>
                  <a:lnTo>
                    <a:pt x="2" y="94"/>
                  </a:lnTo>
                  <a:lnTo>
                    <a:pt x="2" y="92"/>
                  </a:lnTo>
                  <a:lnTo>
                    <a:pt x="2" y="90"/>
                  </a:lnTo>
                  <a:lnTo>
                    <a:pt x="2" y="88"/>
                  </a:lnTo>
                  <a:lnTo>
                    <a:pt x="2" y="84"/>
                  </a:lnTo>
                  <a:lnTo>
                    <a:pt x="2" y="80"/>
                  </a:lnTo>
                  <a:lnTo>
                    <a:pt x="2" y="78"/>
                  </a:lnTo>
                  <a:lnTo>
                    <a:pt x="2" y="76"/>
                  </a:lnTo>
                  <a:lnTo>
                    <a:pt x="2" y="74"/>
                  </a:lnTo>
                  <a:lnTo>
                    <a:pt x="2" y="72"/>
                  </a:lnTo>
                  <a:lnTo>
                    <a:pt x="2" y="72"/>
                  </a:lnTo>
                  <a:lnTo>
                    <a:pt x="2" y="68"/>
                  </a:lnTo>
                  <a:lnTo>
                    <a:pt x="2" y="66"/>
                  </a:lnTo>
                  <a:lnTo>
                    <a:pt x="2" y="64"/>
                  </a:lnTo>
                  <a:lnTo>
                    <a:pt x="2" y="62"/>
                  </a:lnTo>
                  <a:lnTo>
                    <a:pt x="2" y="58"/>
                  </a:lnTo>
                  <a:lnTo>
                    <a:pt x="2" y="54"/>
                  </a:lnTo>
                  <a:lnTo>
                    <a:pt x="2" y="52"/>
                  </a:lnTo>
                  <a:lnTo>
                    <a:pt x="2" y="50"/>
                  </a:lnTo>
                  <a:lnTo>
                    <a:pt x="2" y="48"/>
                  </a:lnTo>
                  <a:lnTo>
                    <a:pt x="2" y="46"/>
                  </a:lnTo>
                  <a:lnTo>
                    <a:pt x="2" y="42"/>
                  </a:lnTo>
                  <a:lnTo>
                    <a:pt x="2" y="40"/>
                  </a:lnTo>
                  <a:lnTo>
                    <a:pt x="2" y="34"/>
                  </a:lnTo>
                  <a:lnTo>
                    <a:pt x="2" y="28"/>
                  </a:lnTo>
                  <a:lnTo>
                    <a:pt x="2" y="24"/>
                  </a:lnTo>
                  <a:lnTo>
                    <a:pt x="2" y="22"/>
                  </a:lnTo>
                  <a:lnTo>
                    <a:pt x="2" y="20"/>
                  </a:lnTo>
                  <a:lnTo>
                    <a:pt x="2" y="16"/>
                  </a:lnTo>
                  <a:lnTo>
                    <a:pt x="2" y="14"/>
                  </a:lnTo>
                  <a:lnTo>
                    <a:pt x="2" y="12"/>
                  </a:lnTo>
                  <a:lnTo>
                    <a:pt x="2" y="10"/>
                  </a:lnTo>
                  <a:lnTo>
                    <a:pt x="2" y="8"/>
                  </a:lnTo>
                  <a:lnTo>
                    <a:pt x="2" y="6"/>
                  </a:lnTo>
                  <a:lnTo>
                    <a:pt x="2" y="0"/>
                  </a:lnTo>
                  <a:lnTo>
                    <a:pt x="4" y="2"/>
                  </a:lnTo>
                  <a:lnTo>
                    <a:pt x="6" y="0"/>
                  </a:lnTo>
                  <a:lnTo>
                    <a:pt x="8" y="0"/>
                  </a:lnTo>
                  <a:lnTo>
                    <a:pt x="12"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4" name="Freeform 39"/>
            <p:cNvSpPr>
              <a:spLocks/>
            </p:cNvSpPr>
            <p:nvPr/>
          </p:nvSpPr>
          <p:spPr bwMode="auto">
            <a:xfrm>
              <a:off x="6391275" y="1219200"/>
              <a:ext cx="241300" cy="420688"/>
            </a:xfrm>
            <a:custGeom>
              <a:avLst/>
              <a:gdLst>
                <a:gd name="T0" fmla="*/ 36 w 152"/>
                <a:gd name="T1" fmla="*/ 8 h 265"/>
                <a:gd name="T2" fmla="*/ 46 w 152"/>
                <a:gd name="T3" fmla="*/ 10 h 265"/>
                <a:gd name="T4" fmla="*/ 56 w 152"/>
                <a:gd name="T5" fmla="*/ 12 h 265"/>
                <a:gd name="T6" fmla="*/ 64 w 152"/>
                <a:gd name="T7" fmla="*/ 14 h 265"/>
                <a:gd name="T8" fmla="*/ 74 w 152"/>
                <a:gd name="T9" fmla="*/ 16 h 265"/>
                <a:gd name="T10" fmla="*/ 90 w 152"/>
                <a:gd name="T11" fmla="*/ 8 h 265"/>
                <a:gd name="T12" fmla="*/ 98 w 152"/>
                <a:gd name="T13" fmla="*/ 2 h 265"/>
                <a:gd name="T14" fmla="*/ 106 w 152"/>
                <a:gd name="T15" fmla="*/ 12 h 265"/>
                <a:gd name="T16" fmla="*/ 96 w 152"/>
                <a:gd name="T17" fmla="*/ 28 h 265"/>
                <a:gd name="T18" fmla="*/ 100 w 152"/>
                <a:gd name="T19" fmla="*/ 38 h 265"/>
                <a:gd name="T20" fmla="*/ 104 w 152"/>
                <a:gd name="T21" fmla="*/ 46 h 265"/>
                <a:gd name="T22" fmla="*/ 108 w 152"/>
                <a:gd name="T23" fmla="*/ 54 h 265"/>
                <a:gd name="T24" fmla="*/ 114 w 152"/>
                <a:gd name="T25" fmla="*/ 62 h 265"/>
                <a:gd name="T26" fmla="*/ 136 w 152"/>
                <a:gd name="T27" fmla="*/ 62 h 265"/>
                <a:gd name="T28" fmla="*/ 146 w 152"/>
                <a:gd name="T29" fmla="*/ 62 h 265"/>
                <a:gd name="T30" fmla="*/ 150 w 152"/>
                <a:gd name="T31" fmla="*/ 66 h 265"/>
                <a:gd name="T32" fmla="*/ 144 w 152"/>
                <a:gd name="T33" fmla="*/ 82 h 265"/>
                <a:gd name="T34" fmla="*/ 148 w 152"/>
                <a:gd name="T35" fmla="*/ 88 h 265"/>
                <a:gd name="T36" fmla="*/ 140 w 152"/>
                <a:gd name="T37" fmla="*/ 94 h 265"/>
                <a:gd name="T38" fmla="*/ 140 w 152"/>
                <a:gd name="T39" fmla="*/ 108 h 265"/>
                <a:gd name="T40" fmla="*/ 140 w 152"/>
                <a:gd name="T41" fmla="*/ 124 h 265"/>
                <a:gd name="T42" fmla="*/ 140 w 152"/>
                <a:gd name="T43" fmla="*/ 138 h 265"/>
                <a:gd name="T44" fmla="*/ 140 w 152"/>
                <a:gd name="T45" fmla="*/ 154 h 265"/>
                <a:gd name="T46" fmla="*/ 140 w 152"/>
                <a:gd name="T47" fmla="*/ 182 h 265"/>
                <a:gd name="T48" fmla="*/ 140 w 152"/>
                <a:gd name="T49" fmla="*/ 207 h 265"/>
                <a:gd name="T50" fmla="*/ 140 w 152"/>
                <a:gd name="T51" fmla="*/ 219 h 265"/>
                <a:gd name="T52" fmla="*/ 140 w 152"/>
                <a:gd name="T53" fmla="*/ 231 h 265"/>
                <a:gd name="T54" fmla="*/ 140 w 152"/>
                <a:gd name="T55" fmla="*/ 243 h 265"/>
                <a:gd name="T56" fmla="*/ 140 w 152"/>
                <a:gd name="T57" fmla="*/ 257 h 265"/>
                <a:gd name="T58" fmla="*/ 136 w 152"/>
                <a:gd name="T59" fmla="*/ 265 h 265"/>
                <a:gd name="T60" fmla="*/ 124 w 152"/>
                <a:gd name="T61" fmla="*/ 265 h 265"/>
                <a:gd name="T62" fmla="*/ 112 w 152"/>
                <a:gd name="T63" fmla="*/ 265 h 265"/>
                <a:gd name="T64" fmla="*/ 98 w 152"/>
                <a:gd name="T65" fmla="*/ 265 h 265"/>
                <a:gd name="T66" fmla="*/ 82 w 152"/>
                <a:gd name="T67" fmla="*/ 265 h 265"/>
                <a:gd name="T68" fmla="*/ 70 w 152"/>
                <a:gd name="T69" fmla="*/ 265 h 265"/>
                <a:gd name="T70" fmla="*/ 50 w 152"/>
                <a:gd name="T71" fmla="*/ 265 h 265"/>
                <a:gd name="T72" fmla="*/ 38 w 152"/>
                <a:gd name="T73" fmla="*/ 265 h 265"/>
                <a:gd name="T74" fmla="*/ 18 w 152"/>
                <a:gd name="T75" fmla="*/ 265 h 265"/>
                <a:gd name="T76" fmla="*/ 4 w 152"/>
                <a:gd name="T77" fmla="*/ 265 h 265"/>
                <a:gd name="T78" fmla="*/ 2 w 152"/>
                <a:gd name="T79" fmla="*/ 251 h 265"/>
                <a:gd name="T80" fmla="*/ 0 w 152"/>
                <a:gd name="T81" fmla="*/ 231 h 265"/>
                <a:gd name="T82" fmla="*/ 0 w 152"/>
                <a:gd name="T83" fmla="*/ 221 h 265"/>
                <a:gd name="T84" fmla="*/ 0 w 152"/>
                <a:gd name="T85" fmla="*/ 207 h 265"/>
                <a:gd name="T86" fmla="*/ 0 w 152"/>
                <a:gd name="T87" fmla="*/ 192 h 265"/>
                <a:gd name="T88" fmla="*/ 0 w 152"/>
                <a:gd name="T89" fmla="*/ 180 h 265"/>
                <a:gd name="T90" fmla="*/ 0 w 152"/>
                <a:gd name="T91" fmla="*/ 166 h 265"/>
                <a:gd name="T92" fmla="*/ 0 w 152"/>
                <a:gd name="T93" fmla="*/ 146 h 265"/>
                <a:gd name="T94" fmla="*/ 0 w 152"/>
                <a:gd name="T95" fmla="*/ 134 h 265"/>
                <a:gd name="T96" fmla="*/ 0 w 152"/>
                <a:gd name="T97" fmla="*/ 118 h 265"/>
                <a:gd name="T98" fmla="*/ 0 w 152"/>
                <a:gd name="T99" fmla="*/ 106 h 265"/>
                <a:gd name="T100" fmla="*/ 0 w 152"/>
                <a:gd name="T101" fmla="*/ 90 h 265"/>
                <a:gd name="T102" fmla="*/ 0 w 152"/>
                <a:gd name="T103" fmla="*/ 76 h 265"/>
                <a:gd name="T104" fmla="*/ 0 w 152"/>
                <a:gd name="T105" fmla="*/ 60 h 265"/>
                <a:gd name="T106" fmla="*/ 0 w 152"/>
                <a:gd name="T107" fmla="*/ 34 h 265"/>
                <a:gd name="T108" fmla="*/ 4 w 152"/>
                <a:gd name="T109" fmla="*/ 24 h 265"/>
                <a:gd name="T110" fmla="*/ 8 w 152"/>
                <a:gd name="T111" fmla="*/ 18 h 265"/>
                <a:gd name="T112" fmla="*/ 12 w 152"/>
                <a:gd name="T113" fmla="*/ 10 h 265"/>
                <a:gd name="T114" fmla="*/ 12 w 152"/>
                <a:gd name="T115" fmla="*/ 6 h 265"/>
                <a:gd name="T116" fmla="*/ 18 w 152"/>
                <a:gd name="T117"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 h="265">
                  <a:moveTo>
                    <a:pt x="28" y="2"/>
                  </a:moveTo>
                  <a:lnTo>
                    <a:pt x="30" y="2"/>
                  </a:lnTo>
                  <a:lnTo>
                    <a:pt x="32" y="4"/>
                  </a:lnTo>
                  <a:lnTo>
                    <a:pt x="34" y="6"/>
                  </a:lnTo>
                  <a:lnTo>
                    <a:pt x="36" y="6"/>
                  </a:lnTo>
                  <a:lnTo>
                    <a:pt x="36" y="8"/>
                  </a:lnTo>
                  <a:lnTo>
                    <a:pt x="38" y="8"/>
                  </a:lnTo>
                  <a:lnTo>
                    <a:pt x="38" y="10"/>
                  </a:lnTo>
                  <a:lnTo>
                    <a:pt x="40" y="10"/>
                  </a:lnTo>
                  <a:lnTo>
                    <a:pt x="42" y="10"/>
                  </a:lnTo>
                  <a:lnTo>
                    <a:pt x="44" y="10"/>
                  </a:lnTo>
                  <a:lnTo>
                    <a:pt x="46" y="10"/>
                  </a:lnTo>
                  <a:lnTo>
                    <a:pt x="48" y="10"/>
                  </a:lnTo>
                  <a:lnTo>
                    <a:pt x="50" y="10"/>
                  </a:lnTo>
                  <a:lnTo>
                    <a:pt x="52" y="10"/>
                  </a:lnTo>
                  <a:lnTo>
                    <a:pt x="52" y="12"/>
                  </a:lnTo>
                  <a:lnTo>
                    <a:pt x="54" y="12"/>
                  </a:lnTo>
                  <a:lnTo>
                    <a:pt x="56" y="12"/>
                  </a:lnTo>
                  <a:lnTo>
                    <a:pt x="56" y="10"/>
                  </a:lnTo>
                  <a:lnTo>
                    <a:pt x="58" y="10"/>
                  </a:lnTo>
                  <a:lnTo>
                    <a:pt x="60" y="10"/>
                  </a:lnTo>
                  <a:lnTo>
                    <a:pt x="62" y="10"/>
                  </a:lnTo>
                  <a:lnTo>
                    <a:pt x="64" y="12"/>
                  </a:lnTo>
                  <a:lnTo>
                    <a:pt x="64" y="14"/>
                  </a:lnTo>
                  <a:lnTo>
                    <a:pt x="66" y="14"/>
                  </a:lnTo>
                  <a:lnTo>
                    <a:pt x="66" y="14"/>
                  </a:lnTo>
                  <a:lnTo>
                    <a:pt x="68" y="14"/>
                  </a:lnTo>
                  <a:lnTo>
                    <a:pt x="68" y="16"/>
                  </a:lnTo>
                  <a:lnTo>
                    <a:pt x="70" y="16"/>
                  </a:lnTo>
                  <a:lnTo>
                    <a:pt x="74" y="16"/>
                  </a:lnTo>
                  <a:lnTo>
                    <a:pt x="80" y="18"/>
                  </a:lnTo>
                  <a:lnTo>
                    <a:pt x="82" y="16"/>
                  </a:lnTo>
                  <a:lnTo>
                    <a:pt x="84" y="14"/>
                  </a:lnTo>
                  <a:lnTo>
                    <a:pt x="88" y="10"/>
                  </a:lnTo>
                  <a:lnTo>
                    <a:pt x="88" y="8"/>
                  </a:lnTo>
                  <a:lnTo>
                    <a:pt x="90" y="8"/>
                  </a:lnTo>
                  <a:lnTo>
                    <a:pt x="90" y="6"/>
                  </a:lnTo>
                  <a:lnTo>
                    <a:pt x="92" y="6"/>
                  </a:lnTo>
                  <a:lnTo>
                    <a:pt x="92" y="4"/>
                  </a:lnTo>
                  <a:lnTo>
                    <a:pt x="94" y="2"/>
                  </a:lnTo>
                  <a:lnTo>
                    <a:pt x="96" y="2"/>
                  </a:lnTo>
                  <a:lnTo>
                    <a:pt x="98" y="2"/>
                  </a:lnTo>
                  <a:lnTo>
                    <a:pt x="100" y="2"/>
                  </a:lnTo>
                  <a:lnTo>
                    <a:pt x="102" y="4"/>
                  </a:lnTo>
                  <a:lnTo>
                    <a:pt x="104" y="6"/>
                  </a:lnTo>
                  <a:lnTo>
                    <a:pt x="104" y="8"/>
                  </a:lnTo>
                  <a:lnTo>
                    <a:pt x="106" y="10"/>
                  </a:lnTo>
                  <a:lnTo>
                    <a:pt x="106" y="12"/>
                  </a:lnTo>
                  <a:lnTo>
                    <a:pt x="106" y="14"/>
                  </a:lnTo>
                  <a:lnTo>
                    <a:pt x="104" y="20"/>
                  </a:lnTo>
                  <a:lnTo>
                    <a:pt x="102" y="24"/>
                  </a:lnTo>
                  <a:lnTo>
                    <a:pt x="98" y="26"/>
                  </a:lnTo>
                  <a:lnTo>
                    <a:pt x="98" y="28"/>
                  </a:lnTo>
                  <a:lnTo>
                    <a:pt x="96" y="28"/>
                  </a:lnTo>
                  <a:lnTo>
                    <a:pt x="96" y="30"/>
                  </a:lnTo>
                  <a:lnTo>
                    <a:pt x="96" y="32"/>
                  </a:lnTo>
                  <a:lnTo>
                    <a:pt x="96" y="34"/>
                  </a:lnTo>
                  <a:lnTo>
                    <a:pt x="96" y="36"/>
                  </a:lnTo>
                  <a:lnTo>
                    <a:pt x="98" y="38"/>
                  </a:lnTo>
                  <a:lnTo>
                    <a:pt x="100" y="38"/>
                  </a:lnTo>
                  <a:lnTo>
                    <a:pt x="102" y="42"/>
                  </a:lnTo>
                  <a:lnTo>
                    <a:pt x="106" y="44"/>
                  </a:lnTo>
                  <a:lnTo>
                    <a:pt x="108" y="44"/>
                  </a:lnTo>
                  <a:lnTo>
                    <a:pt x="108" y="46"/>
                  </a:lnTo>
                  <a:lnTo>
                    <a:pt x="106" y="48"/>
                  </a:lnTo>
                  <a:lnTo>
                    <a:pt x="104" y="46"/>
                  </a:lnTo>
                  <a:lnTo>
                    <a:pt x="102" y="46"/>
                  </a:lnTo>
                  <a:lnTo>
                    <a:pt x="100" y="46"/>
                  </a:lnTo>
                  <a:lnTo>
                    <a:pt x="102" y="50"/>
                  </a:lnTo>
                  <a:lnTo>
                    <a:pt x="104" y="52"/>
                  </a:lnTo>
                  <a:lnTo>
                    <a:pt x="106" y="54"/>
                  </a:lnTo>
                  <a:lnTo>
                    <a:pt x="108" y="54"/>
                  </a:lnTo>
                  <a:lnTo>
                    <a:pt x="108" y="56"/>
                  </a:lnTo>
                  <a:lnTo>
                    <a:pt x="108" y="58"/>
                  </a:lnTo>
                  <a:lnTo>
                    <a:pt x="106" y="58"/>
                  </a:lnTo>
                  <a:lnTo>
                    <a:pt x="108" y="60"/>
                  </a:lnTo>
                  <a:lnTo>
                    <a:pt x="112" y="60"/>
                  </a:lnTo>
                  <a:lnTo>
                    <a:pt x="114" y="62"/>
                  </a:lnTo>
                  <a:lnTo>
                    <a:pt x="116" y="62"/>
                  </a:lnTo>
                  <a:lnTo>
                    <a:pt x="118" y="62"/>
                  </a:lnTo>
                  <a:lnTo>
                    <a:pt x="122" y="64"/>
                  </a:lnTo>
                  <a:lnTo>
                    <a:pt x="128" y="62"/>
                  </a:lnTo>
                  <a:lnTo>
                    <a:pt x="134" y="62"/>
                  </a:lnTo>
                  <a:lnTo>
                    <a:pt x="136" y="62"/>
                  </a:lnTo>
                  <a:lnTo>
                    <a:pt x="140" y="60"/>
                  </a:lnTo>
                  <a:lnTo>
                    <a:pt x="140" y="58"/>
                  </a:lnTo>
                  <a:lnTo>
                    <a:pt x="142" y="58"/>
                  </a:lnTo>
                  <a:lnTo>
                    <a:pt x="144" y="60"/>
                  </a:lnTo>
                  <a:lnTo>
                    <a:pt x="144" y="62"/>
                  </a:lnTo>
                  <a:lnTo>
                    <a:pt x="146" y="62"/>
                  </a:lnTo>
                  <a:lnTo>
                    <a:pt x="146" y="64"/>
                  </a:lnTo>
                  <a:lnTo>
                    <a:pt x="148" y="64"/>
                  </a:lnTo>
                  <a:lnTo>
                    <a:pt x="150" y="64"/>
                  </a:lnTo>
                  <a:lnTo>
                    <a:pt x="152" y="64"/>
                  </a:lnTo>
                  <a:lnTo>
                    <a:pt x="152" y="66"/>
                  </a:lnTo>
                  <a:lnTo>
                    <a:pt x="150" y="66"/>
                  </a:lnTo>
                  <a:lnTo>
                    <a:pt x="150" y="72"/>
                  </a:lnTo>
                  <a:lnTo>
                    <a:pt x="148" y="74"/>
                  </a:lnTo>
                  <a:lnTo>
                    <a:pt x="148" y="76"/>
                  </a:lnTo>
                  <a:lnTo>
                    <a:pt x="148" y="78"/>
                  </a:lnTo>
                  <a:lnTo>
                    <a:pt x="146" y="80"/>
                  </a:lnTo>
                  <a:lnTo>
                    <a:pt x="144" y="82"/>
                  </a:lnTo>
                  <a:lnTo>
                    <a:pt x="142" y="84"/>
                  </a:lnTo>
                  <a:lnTo>
                    <a:pt x="142" y="86"/>
                  </a:lnTo>
                  <a:lnTo>
                    <a:pt x="146" y="86"/>
                  </a:lnTo>
                  <a:lnTo>
                    <a:pt x="148" y="86"/>
                  </a:lnTo>
                  <a:lnTo>
                    <a:pt x="150" y="86"/>
                  </a:lnTo>
                  <a:lnTo>
                    <a:pt x="148" y="88"/>
                  </a:lnTo>
                  <a:lnTo>
                    <a:pt x="148" y="90"/>
                  </a:lnTo>
                  <a:lnTo>
                    <a:pt x="148" y="94"/>
                  </a:lnTo>
                  <a:lnTo>
                    <a:pt x="146" y="94"/>
                  </a:lnTo>
                  <a:lnTo>
                    <a:pt x="144" y="96"/>
                  </a:lnTo>
                  <a:lnTo>
                    <a:pt x="142" y="94"/>
                  </a:lnTo>
                  <a:lnTo>
                    <a:pt x="140" y="94"/>
                  </a:lnTo>
                  <a:lnTo>
                    <a:pt x="138" y="98"/>
                  </a:lnTo>
                  <a:lnTo>
                    <a:pt x="140" y="100"/>
                  </a:lnTo>
                  <a:lnTo>
                    <a:pt x="140" y="102"/>
                  </a:lnTo>
                  <a:lnTo>
                    <a:pt x="140" y="104"/>
                  </a:lnTo>
                  <a:lnTo>
                    <a:pt x="140" y="106"/>
                  </a:lnTo>
                  <a:lnTo>
                    <a:pt x="140" y="108"/>
                  </a:lnTo>
                  <a:lnTo>
                    <a:pt x="140" y="110"/>
                  </a:lnTo>
                  <a:lnTo>
                    <a:pt x="140" y="114"/>
                  </a:lnTo>
                  <a:lnTo>
                    <a:pt x="140" y="116"/>
                  </a:lnTo>
                  <a:lnTo>
                    <a:pt x="140" y="120"/>
                  </a:lnTo>
                  <a:lnTo>
                    <a:pt x="140" y="122"/>
                  </a:lnTo>
                  <a:lnTo>
                    <a:pt x="140" y="124"/>
                  </a:lnTo>
                  <a:lnTo>
                    <a:pt x="140" y="126"/>
                  </a:lnTo>
                  <a:lnTo>
                    <a:pt x="140" y="128"/>
                  </a:lnTo>
                  <a:lnTo>
                    <a:pt x="140" y="132"/>
                  </a:lnTo>
                  <a:lnTo>
                    <a:pt x="140" y="134"/>
                  </a:lnTo>
                  <a:lnTo>
                    <a:pt x="140" y="136"/>
                  </a:lnTo>
                  <a:lnTo>
                    <a:pt x="140" y="138"/>
                  </a:lnTo>
                  <a:lnTo>
                    <a:pt x="140" y="140"/>
                  </a:lnTo>
                  <a:lnTo>
                    <a:pt x="140" y="146"/>
                  </a:lnTo>
                  <a:lnTo>
                    <a:pt x="140" y="148"/>
                  </a:lnTo>
                  <a:lnTo>
                    <a:pt x="140" y="150"/>
                  </a:lnTo>
                  <a:lnTo>
                    <a:pt x="140" y="152"/>
                  </a:lnTo>
                  <a:lnTo>
                    <a:pt x="140" y="154"/>
                  </a:lnTo>
                  <a:lnTo>
                    <a:pt x="140" y="156"/>
                  </a:lnTo>
                  <a:lnTo>
                    <a:pt x="140" y="164"/>
                  </a:lnTo>
                  <a:lnTo>
                    <a:pt x="140" y="170"/>
                  </a:lnTo>
                  <a:lnTo>
                    <a:pt x="140" y="174"/>
                  </a:lnTo>
                  <a:lnTo>
                    <a:pt x="140" y="178"/>
                  </a:lnTo>
                  <a:lnTo>
                    <a:pt x="140" y="182"/>
                  </a:lnTo>
                  <a:lnTo>
                    <a:pt x="140" y="186"/>
                  </a:lnTo>
                  <a:lnTo>
                    <a:pt x="140" y="190"/>
                  </a:lnTo>
                  <a:lnTo>
                    <a:pt x="140" y="199"/>
                  </a:lnTo>
                  <a:lnTo>
                    <a:pt x="140" y="201"/>
                  </a:lnTo>
                  <a:lnTo>
                    <a:pt x="140" y="205"/>
                  </a:lnTo>
                  <a:lnTo>
                    <a:pt x="140" y="207"/>
                  </a:lnTo>
                  <a:lnTo>
                    <a:pt x="140" y="209"/>
                  </a:lnTo>
                  <a:lnTo>
                    <a:pt x="140" y="211"/>
                  </a:lnTo>
                  <a:lnTo>
                    <a:pt x="140" y="213"/>
                  </a:lnTo>
                  <a:lnTo>
                    <a:pt x="140" y="215"/>
                  </a:lnTo>
                  <a:lnTo>
                    <a:pt x="140" y="217"/>
                  </a:lnTo>
                  <a:lnTo>
                    <a:pt x="140" y="219"/>
                  </a:lnTo>
                  <a:lnTo>
                    <a:pt x="140" y="223"/>
                  </a:lnTo>
                  <a:lnTo>
                    <a:pt x="140" y="225"/>
                  </a:lnTo>
                  <a:lnTo>
                    <a:pt x="140" y="227"/>
                  </a:lnTo>
                  <a:lnTo>
                    <a:pt x="140" y="229"/>
                  </a:lnTo>
                  <a:lnTo>
                    <a:pt x="140" y="229"/>
                  </a:lnTo>
                  <a:lnTo>
                    <a:pt x="140" y="231"/>
                  </a:lnTo>
                  <a:lnTo>
                    <a:pt x="140" y="233"/>
                  </a:lnTo>
                  <a:lnTo>
                    <a:pt x="140" y="235"/>
                  </a:lnTo>
                  <a:lnTo>
                    <a:pt x="140" y="237"/>
                  </a:lnTo>
                  <a:lnTo>
                    <a:pt x="140" y="239"/>
                  </a:lnTo>
                  <a:lnTo>
                    <a:pt x="140" y="241"/>
                  </a:lnTo>
                  <a:lnTo>
                    <a:pt x="140" y="243"/>
                  </a:lnTo>
                  <a:lnTo>
                    <a:pt x="140" y="245"/>
                  </a:lnTo>
                  <a:lnTo>
                    <a:pt x="140" y="249"/>
                  </a:lnTo>
                  <a:lnTo>
                    <a:pt x="140" y="251"/>
                  </a:lnTo>
                  <a:lnTo>
                    <a:pt x="140" y="253"/>
                  </a:lnTo>
                  <a:lnTo>
                    <a:pt x="140" y="255"/>
                  </a:lnTo>
                  <a:lnTo>
                    <a:pt x="140" y="257"/>
                  </a:lnTo>
                  <a:lnTo>
                    <a:pt x="140" y="259"/>
                  </a:lnTo>
                  <a:lnTo>
                    <a:pt x="140" y="261"/>
                  </a:lnTo>
                  <a:lnTo>
                    <a:pt x="140" y="263"/>
                  </a:lnTo>
                  <a:lnTo>
                    <a:pt x="140" y="265"/>
                  </a:lnTo>
                  <a:lnTo>
                    <a:pt x="138" y="265"/>
                  </a:lnTo>
                  <a:lnTo>
                    <a:pt x="136" y="265"/>
                  </a:lnTo>
                  <a:lnTo>
                    <a:pt x="134" y="265"/>
                  </a:lnTo>
                  <a:lnTo>
                    <a:pt x="132" y="265"/>
                  </a:lnTo>
                  <a:lnTo>
                    <a:pt x="130" y="265"/>
                  </a:lnTo>
                  <a:lnTo>
                    <a:pt x="128" y="265"/>
                  </a:lnTo>
                  <a:lnTo>
                    <a:pt x="126" y="265"/>
                  </a:lnTo>
                  <a:lnTo>
                    <a:pt x="124" y="265"/>
                  </a:lnTo>
                  <a:lnTo>
                    <a:pt x="120" y="265"/>
                  </a:lnTo>
                  <a:lnTo>
                    <a:pt x="118" y="265"/>
                  </a:lnTo>
                  <a:lnTo>
                    <a:pt x="116" y="265"/>
                  </a:lnTo>
                  <a:lnTo>
                    <a:pt x="114" y="265"/>
                  </a:lnTo>
                  <a:lnTo>
                    <a:pt x="114" y="265"/>
                  </a:lnTo>
                  <a:lnTo>
                    <a:pt x="112" y="265"/>
                  </a:lnTo>
                  <a:lnTo>
                    <a:pt x="110" y="265"/>
                  </a:lnTo>
                  <a:lnTo>
                    <a:pt x="108" y="265"/>
                  </a:lnTo>
                  <a:lnTo>
                    <a:pt x="106" y="265"/>
                  </a:lnTo>
                  <a:lnTo>
                    <a:pt x="104" y="265"/>
                  </a:lnTo>
                  <a:lnTo>
                    <a:pt x="100" y="265"/>
                  </a:lnTo>
                  <a:lnTo>
                    <a:pt x="98" y="265"/>
                  </a:lnTo>
                  <a:lnTo>
                    <a:pt x="94" y="265"/>
                  </a:lnTo>
                  <a:lnTo>
                    <a:pt x="92" y="265"/>
                  </a:lnTo>
                  <a:lnTo>
                    <a:pt x="90" y="265"/>
                  </a:lnTo>
                  <a:lnTo>
                    <a:pt x="88" y="265"/>
                  </a:lnTo>
                  <a:lnTo>
                    <a:pt x="84" y="265"/>
                  </a:lnTo>
                  <a:lnTo>
                    <a:pt x="82" y="265"/>
                  </a:lnTo>
                  <a:lnTo>
                    <a:pt x="80" y="265"/>
                  </a:lnTo>
                  <a:lnTo>
                    <a:pt x="78" y="265"/>
                  </a:lnTo>
                  <a:lnTo>
                    <a:pt x="76" y="265"/>
                  </a:lnTo>
                  <a:lnTo>
                    <a:pt x="74" y="265"/>
                  </a:lnTo>
                  <a:lnTo>
                    <a:pt x="72" y="265"/>
                  </a:lnTo>
                  <a:lnTo>
                    <a:pt x="70" y="265"/>
                  </a:lnTo>
                  <a:lnTo>
                    <a:pt x="66" y="265"/>
                  </a:lnTo>
                  <a:lnTo>
                    <a:pt x="66" y="265"/>
                  </a:lnTo>
                  <a:lnTo>
                    <a:pt x="58" y="265"/>
                  </a:lnTo>
                  <a:lnTo>
                    <a:pt x="56" y="265"/>
                  </a:lnTo>
                  <a:lnTo>
                    <a:pt x="52" y="265"/>
                  </a:lnTo>
                  <a:lnTo>
                    <a:pt x="50" y="265"/>
                  </a:lnTo>
                  <a:lnTo>
                    <a:pt x="48" y="265"/>
                  </a:lnTo>
                  <a:lnTo>
                    <a:pt x="46" y="265"/>
                  </a:lnTo>
                  <a:lnTo>
                    <a:pt x="44" y="265"/>
                  </a:lnTo>
                  <a:lnTo>
                    <a:pt x="42" y="265"/>
                  </a:lnTo>
                  <a:lnTo>
                    <a:pt x="40" y="265"/>
                  </a:lnTo>
                  <a:lnTo>
                    <a:pt x="38" y="265"/>
                  </a:lnTo>
                  <a:lnTo>
                    <a:pt x="36" y="265"/>
                  </a:lnTo>
                  <a:lnTo>
                    <a:pt x="34" y="265"/>
                  </a:lnTo>
                  <a:lnTo>
                    <a:pt x="32" y="265"/>
                  </a:lnTo>
                  <a:lnTo>
                    <a:pt x="22" y="265"/>
                  </a:lnTo>
                  <a:lnTo>
                    <a:pt x="20" y="265"/>
                  </a:lnTo>
                  <a:lnTo>
                    <a:pt x="18" y="265"/>
                  </a:lnTo>
                  <a:lnTo>
                    <a:pt x="16" y="265"/>
                  </a:lnTo>
                  <a:lnTo>
                    <a:pt x="12" y="265"/>
                  </a:lnTo>
                  <a:lnTo>
                    <a:pt x="10" y="265"/>
                  </a:lnTo>
                  <a:lnTo>
                    <a:pt x="8" y="265"/>
                  </a:lnTo>
                  <a:lnTo>
                    <a:pt x="6" y="265"/>
                  </a:lnTo>
                  <a:lnTo>
                    <a:pt x="4" y="265"/>
                  </a:lnTo>
                  <a:lnTo>
                    <a:pt x="2" y="265"/>
                  </a:lnTo>
                  <a:lnTo>
                    <a:pt x="2" y="261"/>
                  </a:lnTo>
                  <a:lnTo>
                    <a:pt x="2" y="259"/>
                  </a:lnTo>
                  <a:lnTo>
                    <a:pt x="2" y="257"/>
                  </a:lnTo>
                  <a:lnTo>
                    <a:pt x="2" y="253"/>
                  </a:lnTo>
                  <a:lnTo>
                    <a:pt x="2" y="251"/>
                  </a:lnTo>
                  <a:lnTo>
                    <a:pt x="0" y="247"/>
                  </a:lnTo>
                  <a:lnTo>
                    <a:pt x="0" y="239"/>
                  </a:lnTo>
                  <a:lnTo>
                    <a:pt x="0" y="237"/>
                  </a:lnTo>
                  <a:lnTo>
                    <a:pt x="0" y="235"/>
                  </a:lnTo>
                  <a:lnTo>
                    <a:pt x="0" y="233"/>
                  </a:lnTo>
                  <a:lnTo>
                    <a:pt x="0" y="231"/>
                  </a:lnTo>
                  <a:lnTo>
                    <a:pt x="0" y="229"/>
                  </a:lnTo>
                  <a:lnTo>
                    <a:pt x="0" y="229"/>
                  </a:lnTo>
                  <a:lnTo>
                    <a:pt x="0" y="227"/>
                  </a:lnTo>
                  <a:lnTo>
                    <a:pt x="0" y="225"/>
                  </a:lnTo>
                  <a:lnTo>
                    <a:pt x="0" y="223"/>
                  </a:lnTo>
                  <a:lnTo>
                    <a:pt x="0" y="221"/>
                  </a:lnTo>
                  <a:lnTo>
                    <a:pt x="0" y="219"/>
                  </a:lnTo>
                  <a:lnTo>
                    <a:pt x="0" y="217"/>
                  </a:lnTo>
                  <a:lnTo>
                    <a:pt x="0" y="215"/>
                  </a:lnTo>
                  <a:lnTo>
                    <a:pt x="0" y="213"/>
                  </a:lnTo>
                  <a:lnTo>
                    <a:pt x="0" y="209"/>
                  </a:lnTo>
                  <a:lnTo>
                    <a:pt x="0" y="207"/>
                  </a:lnTo>
                  <a:lnTo>
                    <a:pt x="0" y="205"/>
                  </a:lnTo>
                  <a:lnTo>
                    <a:pt x="0" y="203"/>
                  </a:lnTo>
                  <a:lnTo>
                    <a:pt x="0" y="201"/>
                  </a:lnTo>
                  <a:lnTo>
                    <a:pt x="0" y="199"/>
                  </a:lnTo>
                  <a:lnTo>
                    <a:pt x="0" y="194"/>
                  </a:lnTo>
                  <a:lnTo>
                    <a:pt x="0" y="192"/>
                  </a:lnTo>
                  <a:lnTo>
                    <a:pt x="0" y="190"/>
                  </a:lnTo>
                  <a:lnTo>
                    <a:pt x="0" y="188"/>
                  </a:lnTo>
                  <a:lnTo>
                    <a:pt x="0" y="186"/>
                  </a:lnTo>
                  <a:lnTo>
                    <a:pt x="0" y="184"/>
                  </a:lnTo>
                  <a:lnTo>
                    <a:pt x="0" y="182"/>
                  </a:lnTo>
                  <a:lnTo>
                    <a:pt x="0" y="180"/>
                  </a:lnTo>
                  <a:lnTo>
                    <a:pt x="0" y="180"/>
                  </a:lnTo>
                  <a:lnTo>
                    <a:pt x="0" y="178"/>
                  </a:lnTo>
                  <a:lnTo>
                    <a:pt x="0" y="174"/>
                  </a:lnTo>
                  <a:lnTo>
                    <a:pt x="0" y="170"/>
                  </a:lnTo>
                  <a:lnTo>
                    <a:pt x="0" y="168"/>
                  </a:lnTo>
                  <a:lnTo>
                    <a:pt x="0" y="166"/>
                  </a:lnTo>
                  <a:lnTo>
                    <a:pt x="0" y="162"/>
                  </a:lnTo>
                  <a:lnTo>
                    <a:pt x="0" y="158"/>
                  </a:lnTo>
                  <a:lnTo>
                    <a:pt x="0" y="156"/>
                  </a:lnTo>
                  <a:lnTo>
                    <a:pt x="0" y="154"/>
                  </a:lnTo>
                  <a:lnTo>
                    <a:pt x="0" y="150"/>
                  </a:lnTo>
                  <a:lnTo>
                    <a:pt x="0" y="146"/>
                  </a:lnTo>
                  <a:lnTo>
                    <a:pt x="0" y="144"/>
                  </a:lnTo>
                  <a:lnTo>
                    <a:pt x="0" y="142"/>
                  </a:lnTo>
                  <a:lnTo>
                    <a:pt x="0" y="140"/>
                  </a:lnTo>
                  <a:lnTo>
                    <a:pt x="0" y="138"/>
                  </a:lnTo>
                  <a:lnTo>
                    <a:pt x="0" y="136"/>
                  </a:lnTo>
                  <a:lnTo>
                    <a:pt x="0" y="134"/>
                  </a:lnTo>
                  <a:lnTo>
                    <a:pt x="0" y="130"/>
                  </a:lnTo>
                  <a:lnTo>
                    <a:pt x="0" y="126"/>
                  </a:lnTo>
                  <a:lnTo>
                    <a:pt x="0" y="124"/>
                  </a:lnTo>
                  <a:lnTo>
                    <a:pt x="0" y="122"/>
                  </a:lnTo>
                  <a:lnTo>
                    <a:pt x="0" y="120"/>
                  </a:lnTo>
                  <a:lnTo>
                    <a:pt x="0" y="118"/>
                  </a:lnTo>
                  <a:lnTo>
                    <a:pt x="0" y="116"/>
                  </a:lnTo>
                  <a:lnTo>
                    <a:pt x="0" y="114"/>
                  </a:lnTo>
                  <a:lnTo>
                    <a:pt x="0" y="112"/>
                  </a:lnTo>
                  <a:lnTo>
                    <a:pt x="0" y="110"/>
                  </a:lnTo>
                  <a:lnTo>
                    <a:pt x="0" y="108"/>
                  </a:lnTo>
                  <a:lnTo>
                    <a:pt x="0" y="106"/>
                  </a:lnTo>
                  <a:lnTo>
                    <a:pt x="0" y="104"/>
                  </a:lnTo>
                  <a:lnTo>
                    <a:pt x="0" y="102"/>
                  </a:lnTo>
                  <a:lnTo>
                    <a:pt x="0" y="98"/>
                  </a:lnTo>
                  <a:lnTo>
                    <a:pt x="0" y="94"/>
                  </a:lnTo>
                  <a:lnTo>
                    <a:pt x="0" y="92"/>
                  </a:lnTo>
                  <a:lnTo>
                    <a:pt x="0" y="90"/>
                  </a:lnTo>
                  <a:lnTo>
                    <a:pt x="0" y="86"/>
                  </a:lnTo>
                  <a:lnTo>
                    <a:pt x="0" y="86"/>
                  </a:lnTo>
                  <a:lnTo>
                    <a:pt x="0" y="84"/>
                  </a:lnTo>
                  <a:lnTo>
                    <a:pt x="0" y="82"/>
                  </a:lnTo>
                  <a:lnTo>
                    <a:pt x="0" y="80"/>
                  </a:lnTo>
                  <a:lnTo>
                    <a:pt x="0" y="76"/>
                  </a:lnTo>
                  <a:lnTo>
                    <a:pt x="0" y="72"/>
                  </a:lnTo>
                  <a:lnTo>
                    <a:pt x="0" y="70"/>
                  </a:lnTo>
                  <a:lnTo>
                    <a:pt x="0" y="66"/>
                  </a:lnTo>
                  <a:lnTo>
                    <a:pt x="0" y="64"/>
                  </a:lnTo>
                  <a:lnTo>
                    <a:pt x="0" y="62"/>
                  </a:lnTo>
                  <a:lnTo>
                    <a:pt x="0" y="60"/>
                  </a:lnTo>
                  <a:lnTo>
                    <a:pt x="0" y="54"/>
                  </a:lnTo>
                  <a:lnTo>
                    <a:pt x="0" y="52"/>
                  </a:lnTo>
                  <a:lnTo>
                    <a:pt x="0" y="46"/>
                  </a:lnTo>
                  <a:lnTo>
                    <a:pt x="0" y="40"/>
                  </a:lnTo>
                  <a:lnTo>
                    <a:pt x="0" y="38"/>
                  </a:lnTo>
                  <a:lnTo>
                    <a:pt x="0" y="34"/>
                  </a:lnTo>
                  <a:lnTo>
                    <a:pt x="0" y="30"/>
                  </a:lnTo>
                  <a:lnTo>
                    <a:pt x="2" y="30"/>
                  </a:lnTo>
                  <a:lnTo>
                    <a:pt x="4" y="30"/>
                  </a:lnTo>
                  <a:lnTo>
                    <a:pt x="4" y="28"/>
                  </a:lnTo>
                  <a:lnTo>
                    <a:pt x="4" y="26"/>
                  </a:lnTo>
                  <a:lnTo>
                    <a:pt x="4" y="24"/>
                  </a:lnTo>
                  <a:lnTo>
                    <a:pt x="4" y="22"/>
                  </a:lnTo>
                  <a:lnTo>
                    <a:pt x="6" y="22"/>
                  </a:lnTo>
                  <a:lnTo>
                    <a:pt x="8" y="24"/>
                  </a:lnTo>
                  <a:lnTo>
                    <a:pt x="8" y="22"/>
                  </a:lnTo>
                  <a:lnTo>
                    <a:pt x="8" y="20"/>
                  </a:lnTo>
                  <a:lnTo>
                    <a:pt x="8" y="18"/>
                  </a:lnTo>
                  <a:lnTo>
                    <a:pt x="8" y="16"/>
                  </a:lnTo>
                  <a:lnTo>
                    <a:pt x="8" y="14"/>
                  </a:lnTo>
                  <a:lnTo>
                    <a:pt x="8" y="12"/>
                  </a:lnTo>
                  <a:lnTo>
                    <a:pt x="10" y="12"/>
                  </a:lnTo>
                  <a:lnTo>
                    <a:pt x="10" y="10"/>
                  </a:lnTo>
                  <a:lnTo>
                    <a:pt x="12" y="10"/>
                  </a:lnTo>
                  <a:lnTo>
                    <a:pt x="14" y="10"/>
                  </a:lnTo>
                  <a:lnTo>
                    <a:pt x="14" y="12"/>
                  </a:lnTo>
                  <a:lnTo>
                    <a:pt x="14" y="10"/>
                  </a:lnTo>
                  <a:lnTo>
                    <a:pt x="14" y="8"/>
                  </a:lnTo>
                  <a:lnTo>
                    <a:pt x="12" y="8"/>
                  </a:lnTo>
                  <a:lnTo>
                    <a:pt x="12" y="6"/>
                  </a:lnTo>
                  <a:lnTo>
                    <a:pt x="14" y="6"/>
                  </a:lnTo>
                  <a:lnTo>
                    <a:pt x="14" y="4"/>
                  </a:lnTo>
                  <a:lnTo>
                    <a:pt x="16" y="4"/>
                  </a:lnTo>
                  <a:lnTo>
                    <a:pt x="16" y="2"/>
                  </a:lnTo>
                  <a:lnTo>
                    <a:pt x="18" y="2"/>
                  </a:lnTo>
                  <a:lnTo>
                    <a:pt x="18" y="0"/>
                  </a:lnTo>
                  <a:lnTo>
                    <a:pt x="20" y="0"/>
                  </a:lnTo>
                  <a:lnTo>
                    <a:pt x="22" y="2"/>
                  </a:lnTo>
                  <a:lnTo>
                    <a:pt x="24" y="2"/>
                  </a:lnTo>
                  <a:lnTo>
                    <a:pt x="26" y="2"/>
                  </a:lnTo>
                  <a:lnTo>
                    <a:pt x="28"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5" name="Freeform 40"/>
            <p:cNvSpPr>
              <a:spLocks/>
            </p:cNvSpPr>
            <p:nvPr/>
          </p:nvSpPr>
          <p:spPr bwMode="auto">
            <a:xfrm>
              <a:off x="4068763" y="1422400"/>
              <a:ext cx="231775" cy="261938"/>
            </a:xfrm>
            <a:custGeom>
              <a:avLst/>
              <a:gdLst>
                <a:gd name="T0" fmla="*/ 138 w 146"/>
                <a:gd name="T1" fmla="*/ 4 h 165"/>
                <a:gd name="T2" fmla="*/ 138 w 146"/>
                <a:gd name="T3" fmla="*/ 8 h 165"/>
                <a:gd name="T4" fmla="*/ 140 w 146"/>
                <a:gd name="T5" fmla="*/ 12 h 165"/>
                <a:gd name="T6" fmla="*/ 140 w 146"/>
                <a:gd name="T7" fmla="*/ 22 h 165"/>
                <a:gd name="T8" fmla="*/ 140 w 146"/>
                <a:gd name="T9" fmla="*/ 32 h 165"/>
                <a:gd name="T10" fmla="*/ 140 w 146"/>
                <a:gd name="T11" fmla="*/ 38 h 165"/>
                <a:gd name="T12" fmla="*/ 140 w 146"/>
                <a:gd name="T13" fmla="*/ 46 h 165"/>
                <a:gd name="T14" fmla="*/ 140 w 146"/>
                <a:gd name="T15" fmla="*/ 54 h 165"/>
                <a:gd name="T16" fmla="*/ 140 w 146"/>
                <a:gd name="T17" fmla="*/ 60 h 165"/>
                <a:gd name="T18" fmla="*/ 142 w 146"/>
                <a:gd name="T19" fmla="*/ 66 h 165"/>
                <a:gd name="T20" fmla="*/ 142 w 146"/>
                <a:gd name="T21" fmla="*/ 75 h 165"/>
                <a:gd name="T22" fmla="*/ 142 w 146"/>
                <a:gd name="T23" fmla="*/ 81 h 165"/>
                <a:gd name="T24" fmla="*/ 142 w 146"/>
                <a:gd name="T25" fmla="*/ 87 h 165"/>
                <a:gd name="T26" fmla="*/ 142 w 146"/>
                <a:gd name="T27" fmla="*/ 93 h 165"/>
                <a:gd name="T28" fmla="*/ 142 w 146"/>
                <a:gd name="T29" fmla="*/ 101 h 165"/>
                <a:gd name="T30" fmla="*/ 144 w 146"/>
                <a:gd name="T31" fmla="*/ 113 h 165"/>
                <a:gd name="T32" fmla="*/ 144 w 146"/>
                <a:gd name="T33" fmla="*/ 121 h 165"/>
                <a:gd name="T34" fmla="*/ 144 w 146"/>
                <a:gd name="T35" fmla="*/ 127 h 165"/>
                <a:gd name="T36" fmla="*/ 144 w 146"/>
                <a:gd name="T37" fmla="*/ 135 h 165"/>
                <a:gd name="T38" fmla="*/ 144 w 146"/>
                <a:gd name="T39" fmla="*/ 147 h 165"/>
                <a:gd name="T40" fmla="*/ 144 w 146"/>
                <a:gd name="T41" fmla="*/ 151 h 165"/>
                <a:gd name="T42" fmla="*/ 144 w 146"/>
                <a:gd name="T43" fmla="*/ 157 h 165"/>
                <a:gd name="T44" fmla="*/ 146 w 146"/>
                <a:gd name="T45" fmla="*/ 165 h 165"/>
                <a:gd name="T46" fmla="*/ 136 w 146"/>
                <a:gd name="T47" fmla="*/ 165 h 165"/>
                <a:gd name="T48" fmla="*/ 116 w 146"/>
                <a:gd name="T49" fmla="*/ 165 h 165"/>
                <a:gd name="T50" fmla="*/ 104 w 146"/>
                <a:gd name="T51" fmla="*/ 165 h 165"/>
                <a:gd name="T52" fmla="*/ 98 w 146"/>
                <a:gd name="T53" fmla="*/ 165 h 165"/>
                <a:gd name="T54" fmla="*/ 86 w 146"/>
                <a:gd name="T55" fmla="*/ 165 h 165"/>
                <a:gd name="T56" fmla="*/ 68 w 146"/>
                <a:gd name="T57" fmla="*/ 165 h 165"/>
                <a:gd name="T58" fmla="*/ 56 w 146"/>
                <a:gd name="T59" fmla="*/ 165 h 165"/>
                <a:gd name="T60" fmla="*/ 50 w 146"/>
                <a:gd name="T61" fmla="*/ 165 h 165"/>
                <a:gd name="T62" fmla="*/ 42 w 146"/>
                <a:gd name="T63" fmla="*/ 165 h 165"/>
                <a:gd name="T64" fmla="*/ 30 w 146"/>
                <a:gd name="T65" fmla="*/ 165 h 165"/>
                <a:gd name="T66" fmla="*/ 22 w 146"/>
                <a:gd name="T67" fmla="*/ 165 h 165"/>
                <a:gd name="T68" fmla="*/ 10 w 146"/>
                <a:gd name="T69" fmla="*/ 165 h 165"/>
                <a:gd name="T70" fmla="*/ 0 w 146"/>
                <a:gd name="T71" fmla="*/ 101 h 165"/>
                <a:gd name="T72" fmla="*/ 2 w 146"/>
                <a:gd name="T73" fmla="*/ 75 h 165"/>
                <a:gd name="T74" fmla="*/ 2 w 146"/>
                <a:gd name="T75" fmla="*/ 0 h 165"/>
                <a:gd name="T76" fmla="*/ 18 w 146"/>
                <a:gd name="T77" fmla="*/ 0 h 165"/>
                <a:gd name="T78" fmla="*/ 26 w 146"/>
                <a:gd name="T79" fmla="*/ 0 h 165"/>
                <a:gd name="T80" fmla="*/ 32 w 146"/>
                <a:gd name="T81" fmla="*/ 0 h 165"/>
                <a:gd name="T82" fmla="*/ 38 w 146"/>
                <a:gd name="T83" fmla="*/ 0 h 165"/>
                <a:gd name="T84" fmla="*/ 46 w 146"/>
                <a:gd name="T85" fmla="*/ 0 h 165"/>
                <a:gd name="T86" fmla="*/ 54 w 146"/>
                <a:gd name="T87" fmla="*/ 0 h 165"/>
                <a:gd name="T88" fmla="*/ 60 w 146"/>
                <a:gd name="T89" fmla="*/ 0 h 165"/>
                <a:gd name="T90" fmla="*/ 70 w 146"/>
                <a:gd name="T91" fmla="*/ 0 h 165"/>
                <a:gd name="T92" fmla="*/ 78 w 146"/>
                <a:gd name="T93" fmla="*/ 0 h 165"/>
                <a:gd name="T94" fmla="*/ 82 w 146"/>
                <a:gd name="T95" fmla="*/ 0 h 165"/>
                <a:gd name="T96" fmla="*/ 92 w 146"/>
                <a:gd name="T97" fmla="*/ 0 h 165"/>
                <a:gd name="T98" fmla="*/ 98 w 146"/>
                <a:gd name="T99" fmla="*/ 0 h 165"/>
                <a:gd name="T100" fmla="*/ 106 w 146"/>
                <a:gd name="T101" fmla="*/ 0 h 165"/>
                <a:gd name="T102" fmla="*/ 112 w 146"/>
                <a:gd name="T103" fmla="*/ 0 h 165"/>
                <a:gd name="T104" fmla="*/ 118 w 146"/>
                <a:gd name="T105" fmla="*/ 0 h 165"/>
                <a:gd name="T106" fmla="*/ 126 w 146"/>
                <a:gd name="T107" fmla="*/ 0 h 165"/>
                <a:gd name="T108" fmla="*/ 130 w 146"/>
                <a:gd name="T109" fmla="*/ 0 h 165"/>
                <a:gd name="T110" fmla="*/ 136 w 146"/>
                <a:gd name="T111"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 h="165">
                  <a:moveTo>
                    <a:pt x="138" y="0"/>
                  </a:moveTo>
                  <a:lnTo>
                    <a:pt x="138" y="2"/>
                  </a:lnTo>
                  <a:lnTo>
                    <a:pt x="138" y="4"/>
                  </a:lnTo>
                  <a:lnTo>
                    <a:pt x="138" y="4"/>
                  </a:lnTo>
                  <a:lnTo>
                    <a:pt x="138" y="6"/>
                  </a:lnTo>
                  <a:lnTo>
                    <a:pt x="138" y="8"/>
                  </a:lnTo>
                  <a:lnTo>
                    <a:pt x="138" y="10"/>
                  </a:lnTo>
                  <a:lnTo>
                    <a:pt x="138" y="12"/>
                  </a:lnTo>
                  <a:lnTo>
                    <a:pt x="140" y="12"/>
                  </a:lnTo>
                  <a:lnTo>
                    <a:pt x="140" y="16"/>
                  </a:lnTo>
                  <a:lnTo>
                    <a:pt x="140" y="18"/>
                  </a:lnTo>
                  <a:lnTo>
                    <a:pt x="140" y="22"/>
                  </a:lnTo>
                  <a:lnTo>
                    <a:pt x="140" y="24"/>
                  </a:lnTo>
                  <a:lnTo>
                    <a:pt x="140" y="28"/>
                  </a:lnTo>
                  <a:lnTo>
                    <a:pt x="140" y="32"/>
                  </a:lnTo>
                  <a:lnTo>
                    <a:pt x="140" y="34"/>
                  </a:lnTo>
                  <a:lnTo>
                    <a:pt x="140" y="36"/>
                  </a:lnTo>
                  <a:lnTo>
                    <a:pt x="140" y="38"/>
                  </a:lnTo>
                  <a:lnTo>
                    <a:pt x="140" y="42"/>
                  </a:lnTo>
                  <a:lnTo>
                    <a:pt x="140" y="44"/>
                  </a:lnTo>
                  <a:lnTo>
                    <a:pt x="140" y="46"/>
                  </a:lnTo>
                  <a:lnTo>
                    <a:pt x="140" y="50"/>
                  </a:lnTo>
                  <a:lnTo>
                    <a:pt x="140" y="52"/>
                  </a:lnTo>
                  <a:lnTo>
                    <a:pt x="140" y="54"/>
                  </a:lnTo>
                  <a:lnTo>
                    <a:pt x="140" y="56"/>
                  </a:lnTo>
                  <a:lnTo>
                    <a:pt x="140" y="58"/>
                  </a:lnTo>
                  <a:lnTo>
                    <a:pt x="140" y="60"/>
                  </a:lnTo>
                  <a:lnTo>
                    <a:pt x="142" y="62"/>
                  </a:lnTo>
                  <a:lnTo>
                    <a:pt x="142" y="64"/>
                  </a:lnTo>
                  <a:lnTo>
                    <a:pt x="142" y="66"/>
                  </a:lnTo>
                  <a:lnTo>
                    <a:pt x="142" y="68"/>
                  </a:lnTo>
                  <a:lnTo>
                    <a:pt x="142" y="73"/>
                  </a:lnTo>
                  <a:lnTo>
                    <a:pt x="142" y="75"/>
                  </a:lnTo>
                  <a:lnTo>
                    <a:pt x="142" y="77"/>
                  </a:lnTo>
                  <a:lnTo>
                    <a:pt x="142" y="79"/>
                  </a:lnTo>
                  <a:lnTo>
                    <a:pt x="142" y="81"/>
                  </a:lnTo>
                  <a:lnTo>
                    <a:pt x="142" y="83"/>
                  </a:lnTo>
                  <a:lnTo>
                    <a:pt x="142" y="85"/>
                  </a:lnTo>
                  <a:lnTo>
                    <a:pt x="142" y="87"/>
                  </a:lnTo>
                  <a:lnTo>
                    <a:pt x="142" y="89"/>
                  </a:lnTo>
                  <a:lnTo>
                    <a:pt x="142" y="91"/>
                  </a:lnTo>
                  <a:lnTo>
                    <a:pt x="142" y="93"/>
                  </a:lnTo>
                  <a:lnTo>
                    <a:pt x="142" y="97"/>
                  </a:lnTo>
                  <a:lnTo>
                    <a:pt x="142" y="99"/>
                  </a:lnTo>
                  <a:lnTo>
                    <a:pt x="142" y="101"/>
                  </a:lnTo>
                  <a:lnTo>
                    <a:pt x="142" y="101"/>
                  </a:lnTo>
                  <a:lnTo>
                    <a:pt x="142" y="109"/>
                  </a:lnTo>
                  <a:lnTo>
                    <a:pt x="144" y="113"/>
                  </a:lnTo>
                  <a:lnTo>
                    <a:pt x="144" y="115"/>
                  </a:lnTo>
                  <a:lnTo>
                    <a:pt x="144" y="117"/>
                  </a:lnTo>
                  <a:lnTo>
                    <a:pt x="144" y="121"/>
                  </a:lnTo>
                  <a:lnTo>
                    <a:pt x="144" y="123"/>
                  </a:lnTo>
                  <a:lnTo>
                    <a:pt x="144" y="125"/>
                  </a:lnTo>
                  <a:lnTo>
                    <a:pt x="144" y="127"/>
                  </a:lnTo>
                  <a:lnTo>
                    <a:pt x="144" y="129"/>
                  </a:lnTo>
                  <a:lnTo>
                    <a:pt x="144" y="133"/>
                  </a:lnTo>
                  <a:lnTo>
                    <a:pt x="144" y="135"/>
                  </a:lnTo>
                  <a:lnTo>
                    <a:pt x="144" y="139"/>
                  </a:lnTo>
                  <a:lnTo>
                    <a:pt x="144" y="143"/>
                  </a:lnTo>
                  <a:lnTo>
                    <a:pt x="144" y="147"/>
                  </a:lnTo>
                  <a:lnTo>
                    <a:pt x="144" y="149"/>
                  </a:lnTo>
                  <a:lnTo>
                    <a:pt x="144" y="149"/>
                  </a:lnTo>
                  <a:lnTo>
                    <a:pt x="144" y="151"/>
                  </a:lnTo>
                  <a:lnTo>
                    <a:pt x="144" y="153"/>
                  </a:lnTo>
                  <a:lnTo>
                    <a:pt x="144" y="155"/>
                  </a:lnTo>
                  <a:lnTo>
                    <a:pt x="144" y="157"/>
                  </a:lnTo>
                  <a:lnTo>
                    <a:pt x="146" y="161"/>
                  </a:lnTo>
                  <a:lnTo>
                    <a:pt x="146" y="163"/>
                  </a:lnTo>
                  <a:lnTo>
                    <a:pt x="146" y="165"/>
                  </a:lnTo>
                  <a:lnTo>
                    <a:pt x="140" y="165"/>
                  </a:lnTo>
                  <a:lnTo>
                    <a:pt x="138" y="165"/>
                  </a:lnTo>
                  <a:lnTo>
                    <a:pt x="136" y="165"/>
                  </a:lnTo>
                  <a:lnTo>
                    <a:pt x="128" y="165"/>
                  </a:lnTo>
                  <a:lnTo>
                    <a:pt x="122" y="165"/>
                  </a:lnTo>
                  <a:lnTo>
                    <a:pt x="116" y="165"/>
                  </a:lnTo>
                  <a:lnTo>
                    <a:pt x="108" y="165"/>
                  </a:lnTo>
                  <a:lnTo>
                    <a:pt x="106" y="165"/>
                  </a:lnTo>
                  <a:lnTo>
                    <a:pt x="104" y="165"/>
                  </a:lnTo>
                  <a:lnTo>
                    <a:pt x="102" y="165"/>
                  </a:lnTo>
                  <a:lnTo>
                    <a:pt x="100" y="165"/>
                  </a:lnTo>
                  <a:lnTo>
                    <a:pt x="98" y="165"/>
                  </a:lnTo>
                  <a:lnTo>
                    <a:pt x="96" y="165"/>
                  </a:lnTo>
                  <a:lnTo>
                    <a:pt x="90" y="165"/>
                  </a:lnTo>
                  <a:lnTo>
                    <a:pt x="86" y="165"/>
                  </a:lnTo>
                  <a:lnTo>
                    <a:pt x="76" y="165"/>
                  </a:lnTo>
                  <a:lnTo>
                    <a:pt x="70" y="165"/>
                  </a:lnTo>
                  <a:lnTo>
                    <a:pt x="68" y="165"/>
                  </a:lnTo>
                  <a:lnTo>
                    <a:pt x="60" y="165"/>
                  </a:lnTo>
                  <a:lnTo>
                    <a:pt x="58" y="165"/>
                  </a:lnTo>
                  <a:lnTo>
                    <a:pt x="56" y="165"/>
                  </a:lnTo>
                  <a:lnTo>
                    <a:pt x="54" y="165"/>
                  </a:lnTo>
                  <a:lnTo>
                    <a:pt x="52" y="165"/>
                  </a:lnTo>
                  <a:lnTo>
                    <a:pt x="50" y="165"/>
                  </a:lnTo>
                  <a:lnTo>
                    <a:pt x="48" y="165"/>
                  </a:lnTo>
                  <a:lnTo>
                    <a:pt x="44" y="165"/>
                  </a:lnTo>
                  <a:lnTo>
                    <a:pt x="42" y="165"/>
                  </a:lnTo>
                  <a:lnTo>
                    <a:pt x="40" y="165"/>
                  </a:lnTo>
                  <a:lnTo>
                    <a:pt x="36" y="165"/>
                  </a:lnTo>
                  <a:lnTo>
                    <a:pt x="30" y="165"/>
                  </a:lnTo>
                  <a:lnTo>
                    <a:pt x="28" y="165"/>
                  </a:lnTo>
                  <a:lnTo>
                    <a:pt x="26" y="165"/>
                  </a:lnTo>
                  <a:lnTo>
                    <a:pt x="22" y="165"/>
                  </a:lnTo>
                  <a:lnTo>
                    <a:pt x="20" y="165"/>
                  </a:lnTo>
                  <a:lnTo>
                    <a:pt x="18" y="165"/>
                  </a:lnTo>
                  <a:lnTo>
                    <a:pt x="10" y="165"/>
                  </a:lnTo>
                  <a:lnTo>
                    <a:pt x="4" y="165"/>
                  </a:lnTo>
                  <a:lnTo>
                    <a:pt x="0" y="165"/>
                  </a:lnTo>
                  <a:lnTo>
                    <a:pt x="0" y="101"/>
                  </a:lnTo>
                  <a:lnTo>
                    <a:pt x="0" y="99"/>
                  </a:lnTo>
                  <a:lnTo>
                    <a:pt x="0" y="97"/>
                  </a:lnTo>
                  <a:lnTo>
                    <a:pt x="2" y="75"/>
                  </a:lnTo>
                  <a:lnTo>
                    <a:pt x="2" y="24"/>
                  </a:lnTo>
                  <a:lnTo>
                    <a:pt x="2" y="10"/>
                  </a:lnTo>
                  <a:lnTo>
                    <a:pt x="2" y="0"/>
                  </a:lnTo>
                  <a:lnTo>
                    <a:pt x="4" y="0"/>
                  </a:lnTo>
                  <a:lnTo>
                    <a:pt x="12" y="0"/>
                  </a:lnTo>
                  <a:lnTo>
                    <a:pt x="18" y="0"/>
                  </a:lnTo>
                  <a:lnTo>
                    <a:pt x="20" y="0"/>
                  </a:lnTo>
                  <a:lnTo>
                    <a:pt x="22" y="0"/>
                  </a:lnTo>
                  <a:lnTo>
                    <a:pt x="26" y="0"/>
                  </a:lnTo>
                  <a:lnTo>
                    <a:pt x="28" y="0"/>
                  </a:lnTo>
                  <a:lnTo>
                    <a:pt x="30" y="0"/>
                  </a:lnTo>
                  <a:lnTo>
                    <a:pt x="32" y="0"/>
                  </a:lnTo>
                  <a:lnTo>
                    <a:pt x="34" y="0"/>
                  </a:lnTo>
                  <a:lnTo>
                    <a:pt x="36" y="0"/>
                  </a:lnTo>
                  <a:lnTo>
                    <a:pt x="38" y="0"/>
                  </a:lnTo>
                  <a:lnTo>
                    <a:pt x="42" y="0"/>
                  </a:lnTo>
                  <a:lnTo>
                    <a:pt x="44" y="0"/>
                  </a:lnTo>
                  <a:lnTo>
                    <a:pt x="46" y="0"/>
                  </a:lnTo>
                  <a:lnTo>
                    <a:pt x="50" y="0"/>
                  </a:lnTo>
                  <a:lnTo>
                    <a:pt x="52" y="0"/>
                  </a:lnTo>
                  <a:lnTo>
                    <a:pt x="54" y="0"/>
                  </a:lnTo>
                  <a:lnTo>
                    <a:pt x="56" y="0"/>
                  </a:lnTo>
                  <a:lnTo>
                    <a:pt x="58" y="0"/>
                  </a:lnTo>
                  <a:lnTo>
                    <a:pt x="60" y="0"/>
                  </a:lnTo>
                  <a:lnTo>
                    <a:pt x="64" y="0"/>
                  </a:lnTo>
                  <a:lnTo>
                    <a:pt x="66" y="0"/>
                  </a:lnTo>
                  <a:lnTo>
                    <a:pt x="70" y="0"/>
                  </a:lnTo>
                  <a:lnTo>
                    <a:pt x="72" y="0"/>
                  </a:lnTo>
                  <a:lnTo>
                    <a:pt x="76" y="0"/>
                  </a:lnTo>
                  <a:lnTo>
                    <a:pt x="78" y="0"/>
                  </a:lnTo>
                  <a:lnTo>
                    <a:pt x="80" y="0"/>
                  </a:lnTo>
                  <a:lnTo>
                    <a:pt x="82" y="0"/>
                  </a:lnTo>
                  <a:lnTo>
                    <a:pt x="82" y="0"/>
                  </a:lnTo>
                  <a:lnTo>
                    <a:pt x="84" y="0"/>
                  </a:lnTo>
                  <a:lnTo>
                    <a:pt x="88" y="0"/>
                  </a:lnTo>
                  <a:lnTo>
                    <a:pt x="92" y="0"/>
                  </a:lnTo>
                  <a:lnTo>
                    <a:pt x="94" y="0"/>
                  </a:lnTo>
                  <a:lnTo>
                    <a:pt x="96" y="0"/>
                  </a:lnTo>
                  <a:lnTo>
                    <a:pt x="98" y="0"/>
                  </a:lnTo>
                  <a:lnTo>
                    <a:pt x="102" y="0"/>
                  </a:lnTo>
                  <a:lnTo>
                    <a:pt x="104" y="0"/>
                  </a:lnTo>
                  <a:lnTo>
                    <a:pt x="106" y="0"/>
                  </a:lnTo>
                  <a:lnTo>
                    <a:pt x="108" y="0"/>
                  </a:lnTo>
                  <a:lnTo>
                    <a:pt x="110" y="0"/>
                  </a:lnTo>
                  <a:lnTo>
                    <a:pt x="112" y="0"/>
                  </a:lnTo>
                  <a:lnTo>
                    <a:pt x="114" y="0"/>
                  </a:lnTo>
                  <a:lnTo>
                    <a:pt x="116" y="0"/>
                  </a:lnTo>
                  <a:lnTo>
                    <a:pt x="118" y="0"/>
                  </a:lnTo>
                  <a:lnTo>
                    <a:pt x="120" y="0"/>
                  </a:lnTo>
                  <a:lnTo>
                    <a:pt x="124" y="0"/>
                  </a:lnTo>
                  <a:lnTo>
                    <a:pt x="126" y="0"/>
                  </a:lnTo>
                  <a:lnTo>
                    <a:pt x="128" y="0"/>
                  </a:lnTo>
                  <a:lnTo>
                    <a:pt x="130" y="0"/>
                  </a:lnTo>
                  <a:lnTo>
                    <a:pt x="130" y="0"/>
                  </a:lnTo>
                  <a:lnTo>
                    <a:pt x="132" y="0"/>
                  </a:lnTo>
                  <a:lnTo>
                    <a:pt x="134" y="0"/>
                  </a:lnTo>
                  <a:lnTo>
                    <a:pt x="136" y="0"/>
                  </a:lnTo>
                  <a:lnTo>
                    <a:pt x="13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6" name="Freeform 44"/>
            <p:cNvSpPr>
              <a:spLocks/>
            </p:cNvSpPr>
            <p:nvPr/>
          </p:nvSpPr>
          <p:spPr bwMode="auto">
            <a:xfrm>
              <a:off x="5329238" y="592138"/>
              <a:ext cx="269875" cy="271463"/>
            </a:xfrm>
            <a:custGeom>
              <a:avLst/>
              <a:gdLst>
                <a:gd name="T0" fmla="*/ 50 w 170"/>
                <a:gd name="T1" fmla="*/ 0 h 171"/>
                <a:gd name="T2" fmla="*/ 60 w 170"/>
                <a:gd name="T3" fmla="*/ 0 h 171"/>
                <a:gd name="T4" fmla="*/ 70 w 170"/>
                <a:gd name="T5" fmla="*/ 0 h 171"/>
                <a:gd name="T6" fmla="*/ 80 w 170"/>
                <a:gd name="T7" fmla="*/ 0 h 171"/>
                <a:gd name="T8" fmla="*/ 88 w 170"/>
                <a:gd name="T9" fmla="*/ 0 h 171"/>
                <a:gd name="T10" fmla="*/ 96 w 170"/>
                <a:gd name="T11" fmla="*/ 0 h 171"/>
                <a:gd name="T12" fmla="*/ 106 w 170"/>
                <a:gd name="T13" fmla="*/ 0 h 171"/>
                <a:gd name="T14" fmla="*/ 120 w 170"/>
                <a:gd name="T15" fmla="*/ 0 h 171"/>
                <a:gd name="T16" fmla="*/ 128 w 170"/>
                <a:gd name="T17" fmla="*/ 0 h 171"/>
                <a:gd name="T18" fmla="*/ 142 w 170"/>
                <a:gd name="T19" fmla="*/ 0 h 171"/>
                <a:gd name="T20" fmla="*/ 158 w 170"/>
                <a:gd name="T21" fmla="*/ 0 h 171"/>
                <a:gd name="T22" fmla="*/ 170 w 170"/>
                <a:gd name="T23" fmla="*/ 0 h 171"/>
                <a:gd name="T24" fmla="*/ 170 w 170"/>
                <a:gd name="T25" fmla="*/ 60 h 171"/>
                <a:gd name="T26" fmla="*/ 170 w 170"/>
                <a:gd name="T27" fmla="*/ 171 h 171"/>
                <a:gd name="T28" fmla="*/ 154 w 170"/>
                <a:gd name="T29" fmla="*/ 171 h 171"/>
                <a:gd name="T30" fmla="*/ 146 w 170"/>
                <a:gd name="T31" fmla="*/ 171 h 171"/>
                <a:gd name="T32" fmla="*/ 138 w 170"/>
                <a:gd name="T33" fmla="*/ 171 h 171"/>
                <a:gd name="T34" fmla="*/ 130 w 170"/>
                <a:gd name="T35" fmla="*/ 171 h 171"/>
                <a:gd name="T36" fmla="*/ 122 w 170"/>
                <a:gd name="T37" fmla="*/ 171 h 171"/>
                <a:gd name="T38" fmla="*/ 114 w 170"/>
                <a:gd name="T39" fmla="*/ 171 h 171"/>
                <a:gd name="T40" fmla="*/ 108 w 170"/>
                <a:gd name="T41" fmla="*/ 171 h 171"/>
                <a:gd name="T42" fmla="*/ 100 w 170"/>
                <a:gd name="T43" fmla="*/ 171 h 171"/>
                <a:gd name="T44" fmla="*/ 86 w 170"/>
                <a:gd name="T45" fmla="*/ 171 h 171"/>
                <a:gd name="T46" fmla="*/ 76 w 170"/>
                <a:gd name="T47" fmla="*/ 171 h 171"/>
                <a:gd name="T48" fmla="*/ 66 w 170"/>
                <a:gd name="T49" fmla="*/ 171 h 171"/>
                <a:gd name="T50" fmla="*/ 54 w 170"/>
                <a:gd name="T51" fmla="*/ 171 h 171"/>
                <a:gd name="T52" fmla="*/ 46 w 170"/>
                <a:gd name="T53" fmla="*/ 169 h 171"/>
                <a:gd name="T54" fmla="*/ 38 w 170"/>
                <a:gd name="T55" fmla="*/ 169 h 171"/>
                <a:gd name="T56" fmla="*/ 30 w 170"/>
                <a:gd name="T57" fmla="*/ 169 h 171"/>
                <a:gd name="T58" fmla="*/ 24 w 170"/>
                <a:gd name="T59" fmla="*/ 169 h 171"/>
                <a:gd name="T60" fmla="*/ 14 w 170"/>
                <a:gd name="T61" fmla="*/ 169 h 171"/>
                <a:gd name="T62" fmla="*/ 8 w 170"/>
                <a:gd name="T63" fmla="*/ 169 h 171"/>
                <a:gd name="T64" fmla="*/ 0 w 170"/>
                <a:gd name="T65" fmla="*/ 169 h 171"/>
                <a:gd name="T66" fmla="*/ 0 w 170"/>
                <a:gd name="T67" fmla="*/ 146 h 171"/>
                <a:gd name="T68" fmla="*/ 0 w 170"/>
                <a:gd name="T69" fmla="*/ 138 h 171"/>
                <a:gd name="T70" fmla="*/ 0 w 170"/>
                <a:gd name="T71" fmla="*/ 128 h 171"/>
                <a:gd name="T72" fmla="*/ 0 w 170"/>
                <a:gd name="T73" fmla="*/ 118 h 171"/>
                <a:gd name="T74" fmla="*/ 0 w 170"/>
                <a:gd name="T75" fmla="*/ 110 h 171"/>
                <a:gd name="T76" fmla="*/ 0 w 170"/>
                <a:gd name="T77" fmla="*/ 100 h 171"/>
                <a:gd name="T78" fmla="*/ 0 w 170"/>
                <a:gd name="T79" fmla="*/ 94 h 171"/>
                <a:gd name="T80" fmla="*/ 0 w 170"/>
                <a:gd name="T81" fmla="*/ 86 h 171"/>
                <a:gd name="T82" fmla="*/ 0 w 170"/>
                <a:gd name="T83" fmla="*/ 78 h 171"/>
                <a:gd name="T84" fmla="*/ 0 w 170"/>
                <a:gd name="T85" fmla="*/ 68 h 171"/>
                <a:gd name="T86" fmla="*/ 0 w 170"/>
                <a:gd name="T87" fmla="*/ 54 h 171"/>
                <a:gd name="T88" fmla="*/ 0 w 170"/>
                <a:gd name="T89" fmla="*/ 48 h 171"/>
                <a:gd name="T90" fmla="*/ 2 w 170"/>
                <a:gd name="T91" fmla="*/ 24 h 171"/>
                <a:gd name="T92" fmla="*/ 2 w 170"/>
                <a:gd name="T93" fmla="*/ 14 h 171"/>
                <a:gd name="T94" fmla="*/ 4 w 170"/>
                <a:gd name="T95" fmla="*/ 0 h 171"/>
                <a:gd name="T96" fmla="*/ 10 w 170"/>
                <a:gd name="T97" fmla="*/ 0 h 171"/>
                <a:gd name="T98" fmla="*/ 18 w 170"/>
                <a:gd name="T99" fmla="*/ 0 h 171"/>
                <a:gd name="T100" fmla="*/ 26 w 170"/>
                <a:gd name="T101" fmla="*/ 0 h 171"/>
                <a:gd name="T102" fmla="*/ 38 w 170"/>
                <a:gd name="T10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 h="171">
                  <a:moveTo>
                    <a:pt x="38" y="0"/>
                  </a:moveTo>
                  <a:lnTo>
                    <a:pt x="44" y="0"/>
                  </a:lnTo>
                  <a:lnTo>
                    <a:pt x="48" y="0"/>
                  </a:lnTo>
                  <a:lnTo>
                    <a:pt x="50" y="0"/>
                  </a:lnTo>
                  <a:lnTo>
                    <a:pt x="52" y="0"/>
                  </a:lnTo>
                  <a:lnTo>
                    <a:pt x="56" y="0"/>
                  </a:lnTo>
                  <a:lnTo>
                    <a:pt x="58" y="0"/>
                  </a:lnTo>
                  <a:lnTo>
                    <a:pt x="60" y="0"/>
                  </a:lnTo>
                  <a:lnTo>
                    <a:pt x="60" y="0"/>
                  </a:lnTo>
                  <a:lnTo>
                    <a:pt x="62" y="0"/>
                  </a:lnTo>
                  <a:lnTo>
                    <a:pt x="64" y="0"/>
                  </a:lnTo>
                  <a:lnTo>
                    <a:pt x="70" y="0"/>
                  </a:lnTo>
                  <a:lnTo>
                    <a:pt x="72" y="0"/>
                  </a:lnTo>
                  <a:lnTo>
                    <a:pt x="76" y="0"/>
                  </a:lnTo>
                  <a:lnTo>
                    <a:pt x="78" y="0"/>
                  </a:lnTo>
                  <a:lnTo>
                    <a:pt x="80" y="0"/>
                  </a:lnTo>
                  <a:lnTo>
                    <a:pt x="82" y="0"/>
                  </a:lnTo>
                  <a:lnTo>
                    <a:pt x="84" y="0"/>
                  </a:lnTo>
                  <a:lnTo>
                    <a:pt x="86" y="0"/>
                  </a:lnTo>
                  <a:lnTo>
                    <a:pt x="88" y="0"/>
                  </a:lnTo>
                  <a:lnTo>
                    <a:pt x="90" y="0"/>
                  </a:lnTo>
                  <a:lnTo>
                    <a:pt x="92" y="0"/>
                  </a:lnTo>
                  <a:lnTo>
                    <a:pt x="94" y="0"/>
                  </a:lnTo>
                  <a:lnTo>
                    <a:pt x="96" y="0"/>
                  </a:lnTo>
                  <a:lnTo>
                    <a:pt x="98" y="0"/>
                  </a:lnTo>
                  <a:lnTo>
                    <a:pt x="102" y="0"/>
                  </a:lnTo>
                  <a:lnTo>
                    <a:pt x="104" y="0"/>
                  </a:lnTo>
                  <a:lnTo>
                    <a:pt x="106" y="0"/>
                  </a:lnTo>
                  <a:lnTo>
                    <a:pt x="108" y="0"/>
                  </a:lnTo>
                  <a:lnTo>
                    <a:pt x="112" y="0"/>
                  </a:lnTo>
                  <a:lnTo>
                    <a:pt x="116" y="0"/>
                  </a:lnTo>
                  <a:lnTo>
                    <a:pt x="120" y="0"/>
                  </a:lnTo>
                  <a:lnTo>
                    <a:pt x="122" y="0"/>
                  </a:lnTo>
                  <a:lnTo>
                    <a:pt x="124" y="0"/>
                  </a:lnTo>
                  <a:lnTo>
                    <a:pt x="126" y="0"/>
                  </a:lnTo>
                  <a:lnTo>
                    <a:pt x="128" y="0"/>
                  </a:lnTo>
                  <a:lnTo>
                    <a:pt x="130" y="0"/>
                  </a:lnTo>
                  <a:lnTo>
                    <a:pt x="136" y="0"/>
                  </a:lnTo>
                  <a:lnTo>
                    <a:pt x="138" y="0"/>
                  </a:lnTo>
                  <a:lnTo>
                    <a:pt x="142" y="0"/>
                  </a:lnTo>
                  <a:lnTo>
                    <a:pt x="148" y="0"/>
                  </a:lnTo>
                  <a:lnTo>
                    <a:pt x="156" y="0"/>
                  </a:lnTo>
                  <a:lnTo>
                    <a:pt x="156" y="0"/>
                  </a:lnTo>
                  <a:lnTo>
                    <a:pt x="158" y="0"/>
                  </a:lnTo>
                  <a:lnTo>
                    <a:pt x="160" y="0"/>
                  </a:lnTo>
                  <a:lnTo>
                    <a:pt x="164" y="0"/>
                  </a:lnTo>
                  <a:lnTo>
                    <a:pt x="166" y="0"/>
                  </a:lnTo>
                  <a:lnTo>
                    <a:pt x="170" y="0"/>
                  </a:lnTo>
                  <a:lnTo>
                    <a:pt x="170" y="16"/>
                  </a:lnTo>
                  <a:lnTo>
                    <a:pt x="170" y="38"/>
                  </a:lnTo>
                  <a:lnTo>
                    <a:pt x="170" y="50"/>
                  </a:lnTo>
                  <a:lnTo>
                    <a:pt x="170" y="60"/>
                  </a:lnTo>
                  <a:lnTo>
                    <a:pt x="170" y="86"/>
                  </a:lnTo>
                  <a:lnTo>
                    <a:pt x="170" y="110"/>
                  </a:lnTo>
                  <a:lnTo>
                    <a:pt x="170" y="128"/>
                  </a:lnTo>
                  <a:lnTo>
                    <a:pt x="170" y="171"/>
                  </a:lnTo>
                  <a:lnTo>
                    <a:pt x="166" y="171"/>
                  </a:lnTo>
                  <a:lnTo>
                    <a:pt x="160" y="171"/>
                  </a:lnTo>
                  <a:lnTo>
                    <a:pt x="156" y="171"/>
                  </a:lnTo>
                  <a:lnTo>
                    <a:pt x="154" y="171"/>
                  </a:lnTo>
                  <a:lnTo>
                    <a:pt x="152" y="171"/>
                  </a:lnTo>
                  <a:lnTo>
                    <a:pt x="150" y="171"/>
                  </a:lnTo>
                  <a:lnTo>
                    <a:pt x="148" y="171"/>
                  </a:lnTo>
                  <a:lnTo>
                    <a:pt x="146" y="171"/>
                  </a:lnTo>
                  <a:lnTo>
                    <a:pt x="144" y="171"/>
                  </a:lnTo>
                  <a:lnTo>
                    <a:pt x="142" y="171"/>
                  </a:lnTo>
                  <a:lnTo>
                    <a:pt x="140" y="171"/>
                  </a:lnTo>
                  <a:lnTo>
                    <a:pt x="138" y="171"/>
                  </a:lnTo>
                  <a:lnTo>
                    <a:pt x="136" y="171"/>
                  </a:lnTo>
                  <a:lnTo>
                    <a:pt x="134" y="171"/>
                  </a:lnTo>
                  <a:lnTo>
                    <a:pt x="132" y="171"/>
                  </a:lnTo>
                  <a:lnTo>
                    <a:pt x="130" y="171"/>
                  </a:lnTo>
                  <a:lnTo>
                    <a:pt x="128" y="171"/>
                  </a:lnTo>
                  <a:lnTo>
                    <a:pt x="126" y="171"/>
                  </a:lnTo>
                  <a:lnTo>
                    <a:pt x="124" y="171"/>
                  </a:lnTo>
                  <a:lnTo>
                    <a:pt x="122" y="171"/>
                  </a:lnTo>
                  <a:lnTo>
                    <a:pt x="120" y="171"/>
                  </a:lnTo>
                  <a:lnTo>
                    <a:pt x="118" y="171"/>
                  </a:lnTo>
                  <a:lnTo>
                    <a:pt x="116" y="171"/>
                  </a:lnTo>
                  <a:lnTo>
                    <a:pt x="114" y="171"/>
                  </a:lnTo>
                  <a:lnTo>
                    <a:pt x="112" y="171"/>
                  </a:lnTo>
                  <a:lnTo>
                    <a:pt x="110" y="171"/>
                  </a:lnTo>
                  <a:lnTo>
                    <a:pt x="108" y="171"/>
                  </a:lnTo>
                  <a:lnTo>
                    <a:pt x="108" y="171"/>
                  </a:lnTo>
                  <a:lnTo>
                    <a:pt x="106" y="171"/>
                  </a:lnTo>
                  <a:lnTo>
                    <a:pt x="104" y="171"/>
                  </a:lnTo>
                  <a:lnTo>
                    <a:pt x="102" y="171"/>
                  </a:lnTo>
                  <a:lnTo>
                    <a:pt x="100" y="171"/>
                  </a:lnTo>
                  <a:lnTo>
                    <a:pt x="94" y="171"/>
                  </a:lnTo>
                  <a:lnTo>
                    <a:pt x="92" y="171"/>
                  </a:lnTo>
                  <a:lnTo>
                    <a:pt x="90" y="171"/>
                  </a:lnTo>
                  <a:lnTo>
                    <a:pt x="86" y="171"/>
                  </a:lnTo>
                  <a:lnTo>
                    <a:pt x="84" y="171"/>
                  </a:lnTo>
                  <a:lnTo>
                    <a:pt x="80" y="171"/>
                  </a:lnTo>
                  <a:lnTo>
                    <a:pt x="78" y="171"/>
                  </a:lnTo>
                  <a:lnTo>
                    <a:pt x="76" y="171"/>
                  </a:lnTo>
                  <a:lnTo>
                    <a:pt x="74" y="171"/>
                  </a:lnTo>
                  <a:lnTo>
                    <a:pt x="72" y="171"/>
                  </a:lnTo>
                  <a:lnTo>
                    <a:pt x="70" y="171"/>
                  </a:lnTo>
                  <a:lnTo>
                    <a:pt x="66" y="171"/>
                  </a:lnTo>
                  <a:lnTo>
                    <a:pt x="60" y="171"/>
                  </a:lnTo>
                  <a:lnTo>
                    <a:pt x="58" y="171"/>
                  </a:lnTo>
                  <a:lnTo>
                    <a:pt x="56" y="171"/>
                  </a:lnTo>
                  <a:lnTo>
                    <a:pt x="54" y="171"/>
                  </a:lnTo>
                  <a:lnTo>
                    <a:pt x="52" y="171"/>
                  </a:lnTo>
                  <a:lnTo>
                    <a:pt x="50" y="169"/>
                  </a:lnTo>
                  <a:lnTo>
                    <a:pt x="50" y="171"/>
                  </a:lnTo>
                  <a:lnTo>
                    <a:pt x="46" y="169"/>
                  </a:lnTo>
                  <a:lnTo>
                    <a:pt x="44" y="169"/>
                  </a:lnTo>
                  <a:lnTo>
                    <a:pt x="42" y="171"/>
                  </a:lnTo>
                  <a:lnTo>
                    <a:pt x="40" y="169"/>
                  </a:lnTo>
                  <a:lnTo>
                    <a:pt x="38" y="169"/>
                  </a:lnTo>
                  <a:lnTo>
                    <a:pt x="36" y="169"/>
                  </a:lnTo>
                  <a:lnTo>
                    <a:pt x="34" y="169"/>
                  </a:lnTo>
                  <a:lnTo>
                    <a:pt x="32" y="169"/>
                  </a:lnTo>
                  <a:lnTo>
                    <a:pt x="30" y="169"/>
                  </a:lnTo>
                  <a:lnTo>
                    <a:pt x="28" y="169"/>
                  </a:lnTo>
                  <a:lnTo>
                    <a:pt x="26" y="171"/>
                  </a:lnTo>
                  <a:lnTo>
                    <a:pt x="26" y="169"/>
                  </a:lnTo>
                  <a:lnTo>
                    <a:pt x="24" y="169"/>
                  </a:lnTo>
                  <a:lnTo>
                    <a:pt x="22" y="169"/>
                  </a:lnTo>
                  <a:lnTo>
                    <a:pt x="20" y="169"/>
                  </a:lnTo>
                  <a:lnTo>
                    <a:pt x="18" y="169"/>
                  </a:lnTo>
                  <a:lnTo>
                    <a:pt x="14" y="169"/>
                  </a:lnTo>
                  <a:lnTo>
                    <a:pt x="12" y="169"/>
                  </a:lnTo>
                  <a:lnTo>
                    <a:pt x="10" y="169"/>
                  </a:lnTo>
                  <a:lnTo>
                    <a:pt x="10" y="169"/>
                  </a:lnTo>
                  <a:lnTo>
                    <a:pt x="8" y="169"/>
                  </a:lnTo>
                  <a:lnTo>
                    <a:pt x="6" y="169"/>
                  </a:lnTo>
                  <a:lnTo>
                    <a:pt x="4" y="169"/>
                  </a:lnTo>
                  <a:lnTo>
                    <a:pt x="2" y="169"/>
                  </a:lnTo>
                  <a:lnTo>
                    <a:pt x="0" y="169"/>
                  </a:lnTo>
                  <a:lnTo>
                    <a:pt x="0" y="156"/>
                  </a:lnTo>
                  <a:lnTo>
                    <a:pt x="0" y="154"/>
                  </a:lnTo>
                  <a:lnTo>
                    <a:pt x="0" y="148"/>
                  </a:lnTo>
                  <a:lnTo>
                    <a:pt x="0" y="146"/>
                  </a:lnTo>
                  <a:lnTo>
                    <a:pt x="0" y="144"/>
                  </a:lnTo>
                  <a:lnTo>
                    <a:pt x="0" y="144"/>
                  </a:lnTo>
                  <a:lnTo>
                    <a:pt x="0" y="140"/>
                  </a:lnTo>
                  <a:lnTo>
                    <a:pt x="0" y="138"/>
                  </a:lnTo>
                  <a:lnTo>
                    <a:pt x="0" y="136"/>
                  </a:lnTo>
                  <a:lnTo>
                    <a:pt x="0" y="134"/>
                  </a:lnTo>
                  <a:lnTo>
                    <a:pt x="0" y="132"/>
                  </a:lnTo>
                  <a:lnTo>
                    <a:pt x="0" y="128"/>
                  </a:lnTo>
                  <a:lnTo>
                    <a:pt x="0" y="124"/>
                  </a:lnTo>
                  <a:lnTo>
                    <a:pt x="0" y="122"/>
                  </a:lnTo>
                  <a:lnTo>
                    <a:pt x="0" y="120"/>
                  </a:lnTo>
                  <a:lnTo>
                    <a:pt x="0" y="118"/>
                  </a:lnTo>
                  <a:lnTo>
                    <a:pt x="0" y="116"/>
                  </a:lnTo>
                  <a:lnTo>
                    <a:pt x="0" y="114"/>
                  </a:lnTo>
                  <a:lnTo>
                    <a:pt x="0" y="112"/>
                  </a:lnTo>
                  <a:lnTo>
                    <a:pt x="0" y="110"/>
                  </a:lnTo>
                  <a:lnTo>
                    <a:pt x="0" y="106"/>
                  </a:lnTo>
                  <a:lnTo>
                    <a:pt x="0" y="104"/>
                  </a:lnTo>
                  <a:lnTo>
                    <a:pt x="0" y="102"/>
                  </a:lnTo>
                  <a:lnTo>
                    <a:pt x="0" y="100"/>
                  </a:lnTo>
                  <a:lnTo>
                    <a:pt x="0" y="98"/>
                  </a:lnTo>
                  <a:lnTo>
                    <a:pt x="0" y="96"/>
                  </a:lnTo>
                  <a:lnTo>
                    <a:pt x="0" y="96"/>
                  </a:lnTo>
                  <a:lnTo>
                    <a:pt x="0" y="94"/>
                  </a:lnTo>
                  <a:lnTo>
                    <a:pt x="0" y="92"/>
                  </a:lnTo>
                  <a:lnTo>
                    <a:pt x="0" y="90"/>
                  </a:lnTo>
                  <a:lnTo>
                    <a:pt x="0" y="88"/>
                  </a:lnTo>
                  <a:lnTo>
                    <a:pt x="0" y="86"/>
                  </a:lnTo>
                  <a:lnTo>
                    <a:pt x="0" y="84"/>
                  </a:lnTo>
                  <a:lnTo>
                    <a:pt x="0" y="82"/>
                  </a:lnTo>
                  <a:lnTo>
                    <a:pt x="0" y="80"/>
                  </a:lnTo>
                  <a:lnTo>
                    <a:pt x="0" y="78"/>
                  </a:lnTo>
                  <a:lnTo>
                    <a:pt x="0" y="76"/>
                  </a:lnTo>
                  <a:lnTo>
                    <a:pt x="0" y="74"/>
                  </a:lnTo>
                  <a:lnTo>
                    <a:pt x="0" y="72"/>
                  </a:lnTo>
                  <a:lnTo>
                    <a:pt x="0" y="68"/>
                  </a:lnTo>
                  <a:lnTo>
                    <a:pt x="0" y="66"/>
                  </a:lnTo>
                  <a:lnTo>
                    <a:pt x="0" y="64"/>
                  </a:lnTo>
                  <a:lnTo>
                    <a:pt x="0" y="58"/>
                  </a:lnTo>
                  <a:lnTo>
                    <a:pt x="0" y="54"/>
                  </a:lnTo>
                  <a:lnTo>
                    <a:pt x="0" y="52"/>
                  </a:lnTo>
                  <a:lnTo>
                    <a:pt x="0" y="50"/>
                  </a:lnTo>
                  <a:lnTo>
                    <a:pt x="0" y="48"/>
                  </a:lnTo>
                  <a:lnTo>
                    <a:pt x="0" y="48"/>
                  </a:lnTo>
                  <a:lnTo>
                    <a:pt x="0" y="46"/>
                  </a:lnTo>
                  <a:lnTo>
                    <a:pt x="0" y="44"/>
                  </a:lnTo>
                  <a:lnTo>
                    <a:pt x="0" y="28"/>
                  </a:lnTo>
                  <a:lnTo>
                    <a:pt x="2" y="24"/>
                  </a:lnTo>
                  <a:lnTo>
                    <a:pt x="2" y="22"/>
                  </a:lnTo>
                  <a:lnTo>
                    <a:pt x="2" y="18"/>
                  </a:lnTo>
                  <a:lnTo>
                    <a:pt x="2" y="16"/>
                  </a:lnTo>
                  <a:lnTo>
                    <a:pt x="2" y="14"/>
                  </a:lnTo>
                  <a:lnTo>
                    <a:pt x="2" y="12"/>
                  </a:lnTo>
                  <a:lnTo>
                    <a:pt x="2" y="4"/>
                  </a:lnTo>
                  <a:lnTo>
                    <a:pt x="2" y="0"/>
                  </a:lnTo>
                  <a:lnTo>
                    <a:pt x="4" y="0"/>
                  </a:lnTo>
                  <a:lnTo>
                    <a:pt x="6" y="0"/>
                  </a:lnTo>
                  <a:lnTo>
                    <a:pt x="8" y="0"/>
                  </a:lnTo>
                  <a:lnTo>
                    <a:pt x="10" y="0"/>
                  </a:lnTo>
                  <a:lnTo>
                    <a:pt x="10" y="0"/>
                  </a:lnTo>
                  <a:lnTo>
                    <a:pt x="12" y="0"/>
                  </a:lnTo>
                  <a:lnTo>
                    <a:pt x="14" y="0"/>
                  </a:lnTo>
                  <a:lnTo>
                    <a:pt x="16" y="0"/>
                  </a:lnTo>
                  <a:lnTo>
                    <a:pt x="18" y="0"/>
                  </a:lnTo>
                  <a:lnTo>
                    <a:pt x="20" y="0"/>
                  </a:lnTo>
                  <a:lnTo>
                    <a:pt x="22" y="0"/>
                  </a:lnTo>
                  <a:lnTo>
                    <a:pt x="24" y="0"/>
                  </a:lnTo>
                  <a:lnTo>
                    <a:pt x="26" y="0"/>
                  </a:lnTo>
                  <a:lnTo>
                    <a:pt x="28" y="0"/>
                  </a:lnTo>
                  <a:lnTo>
                    <a:pt x="30" y="0"/>
                  </a:lnTo>
                  <a:lnTo>
                    <a:pt x="34" y="0"/>
                  </a:lnTo>
                  <a:lnTo>
                    <a:pt x="3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7" name="Freeform 51"/>
            <p:cNvSpPr>
              <a:spLocks/>
            </p:cNvSpPr>
            <p:nvPr/>
          </p:nvSpPr>
          <p:spPr bwMode="auto">
            <a:xfrm>
              <a:off x="5341938" y="1127125"/>
              <a:ext cx="260350" cy="288925"/>
            </a:xfrm>
            <a:custGeom>
              <a:avLst/>
              <a:gdLst>
                <a:gd name="T0" fmla="*/ 10 w 164"/>
                <a:gd name="T1" fmla="*/ 0 h 182"/>
                <a:gd name="T2" fmla="*/ 18 w 164"/>
                <a:gd name="T3" fmla="*/ 0 h 182"/>
                <a:gd name="T4" fmla="*/ 26 w 164"/>
                <a:gd name="T5" fmla="*/ 0 h 182"/>
                <a:gd name="T6" fmla="*/ 38 w 164"/>
                <a:gd name="T7" fmla="*/ 0 h 182"/>
                <a:gd name="T8" fmla="*/ 46 w 164"/>
                <a:gd name="T9" fmla="*/ 0 h 182"/>
                <a:gd name="T10" fmla="*/ 52 w 164"/>
                <a:gd name="T11" fmla="*/ 0 h 182"/>
                <a:gd name="T12" fmla="*/ 60 w 164"/>
                <a:gd name="T13" fmla="*/ 0 h 182"/>
                <a:gd name="T14" fmla="*/ 70 w 164"/>
                <a:gd name="T15" fmla="*/ 0 h 182"/>
                <a:gd name="T16" fmla="*/ 80 w 164"/>
                <a:gd name="T17" fmla="*/ 0 h 182"/>
                <a:gd name="T18" fmla="*/ 88 w 164"/>
                <a:gd name="T19" fmla="*/ 0 h 182"/>
                <a:gd name="T20" fmla="*/ 96 w 164"/>
                <a:gd name="T21" fmla="*/ 0 h 182"/>
                <a:gd name="T22" fmla="*/ 104 w 164"/>
                <a:gd name="T23" fmla="*/ 0 h 182"/>
                <a:gd name="T24" fmla="*/ 114 w 164"/>
                <a:gd name="T25" fmla="*/ 0 h 182"/>
                <a:gd name="T26" fmla="*/ 122 w 164"/>
                <a:gd name="T27" fmla="*/ 0 h 182"/>
                <a:gd name="T28" fmla="*/ 134 w 164"/>
                <a:gd name="T29" fmla="*/ 0 h 182"/>
                <a:gd name="T30" fmla="*/ 144 w 164"/>
                <a:gd name="T31" fmla="*/ 0 h 182"/>
                <a:gd name="T32" fmla="*/ 154 w 164"/>
                <a:gd name="T33" fmla="*/ 0 h 182"/>
                <a:gd name="T34" fmla="*/ 162 w 164"/>
                <a:gd name="T35" fmla="*/ 4 h 182"/>
                <a:gd name="T36" fmla="*/ 162 w 164"/>
                <a:gd name="T37" fmla="*/ 14 h 182"/>
                <a:gd name="T38" fmla="*/ 162 w 164"/>
                <a:gd name="T39" fmla="*/ 34 h 182"/>
                <a:gd name="T40" fmla="*/ 160 w 164"/>
                <a:gd name="T41" fmla="*/ 28 h 182"/>
                <a:gd name="T42" fmla="*/ 156 w 164"/>
                <a:gd name="T43" fmla="*/ 28 h 182"/>
                <a:gd name="T44" fmla="*/ 148 w 164"/>
                <a:gd name="T45" fmla="*/ 30 h 182"/>
                <a:gd name="T46" fmla="*/ 148 w 164"/>
                <a:gd name="T47" fmla="*/ 38 h 182"/>
                <a:gd name="T48" fmla="*/ 148 w 164"/>
                <a:gd name="T49" fmla="*/ 50 h 182"/>
                <a:gd name="T50" fmla="*/ 148 w 164"/>
                <a:gd name="T51" fmla="*/ 58 h 182"/>
                <a:gd name="T52" fmla="*/ 148 w 164"/>
                <a:gd name="T53" fmla="*/ 74 h 182"/>
                <a:gd name="T54" fmla="*/ 148 w 164"/>
                <a:gd name="T55" fmla="*/ 84 h 182"/>
                <a:gd name="T56" fmla="*/ 148 w 164"/>
                <a:gd name="T57" fmla="*/ 96 h 182"/>
                <a:gd name="T58" fmla="*/ 148 w 164"/>
                <a:gd name="T59" fmla="*/ 108 h 182"/>
                <a:gd name="T60" fmla="*/ 148 w 164"/>
                <a:gd name="T61" fmla="*/ 116 h 182"/>
                <a:gd name="T62" fmla="*/ 148 w 164"/>
                <a:gd name="T63" fmla="*/ 130 h 182"/>
                <a:gd name="T64" fmla="*/ 148 w 164"/>
                <a:gd name="T65" fmla="*/ 140 h 182"/>
                <a:gd name="T66" fmla="*/ 148 w 164"/>
                <a:gd name="T67" fmla="*/ 148 h 182"/>
                <a:gd name="T68" fmla="*/ 148 w 164"/>
                <a:gd name="T69" fmla="*/ 156 h 182"/>
                <a:gd name="T70" fmla="*/ 148 w 164"/>
                <a:gd name="T71" fmla="*/ 168 h 182"/>
                <a:gd name="T72" fmla="*/ 148 w 164"/>
                <a:gd name="T73" fmla="*/ 180 h 182"/>
                <a:gd name="T74" fmla="*/ 142 w 164"/>
                <a:gd name="T75" fmla="*/ 182 h 182"/>
                <a:gd name="T76" fmla="*/ 130 w 164"/>
                <a:gd name="T77" fmla="*/ 182 h 182"/>
                <a:gd name="T78" fmla="*/ 118 w 164"/>
                <a:gd name="T79" fmla="*/ 182 h 182"/>
                <a:gd name="T80" fmla="*/ 102 w 164"/>
                <a:gd name="T81" fmla="*/ 182 h 182"/>
                <a:gd name="T82" fmla="*/ 88 w 164"/>
                <a:gd name="T83" fmla="*/ 182 h 182"/>
                <a:gd name="T84" fmla="*/ 74 w 164"/>
                <a:gd name="T85" fmla="*/ 182 h 182"/>
                <a:gd name="T86" fmla="*/ 56 w 164"/>
                <a:gd name="T87" fmla="*/ 182 h 182"/>
                <a:gd name="T88" fmla="*/ 44 w 164"/>
                <a:gd name="T89" fmla="*/ 182 h 182"/>
                <a:gd name="T90" fmla="*/ 34 w 164"/>
                <a:gd name="T91" fmla="*/ 182 h 182"/>
                <a:gd name="T92" fmla="*/ 18 w 164"/>
                <a:gd name="T93" fmla="*/ 182 h 182"/>
                <a:gd name="T94" fmla="*/ 4 w 164"/>
                <a:gd name="T95" fmla="*/ 182 h 182"/>
                <a:gd name="T96" fmla="*/ 0 w 164"/>
                <a:gd name="T97" fmla="*/ 176 h 182"/>
                <a:gd name="T98" fmla="*/ 0 w 164"/>
                <a:gd name="T99" fmla="*/ 162 h 182"/>
                <a:gd name="T100" fmla="*/ 0 w 164"/>
                <a:gd name="T101" fmla="*/ 154 h 182"/>
                <a:gd name="T102" fmla="*/ 0 w 164"/>
                <a:gd name="T103" fmla="*/ 146 h 182"/>
                <a:gd name="T104" fmla="*/ 0 w 164"/>
                <a:gd name="T105" fmla="*/ 140 h 182"/>
                <a:gd name="T106" fmla="*/ 0 w 164"/>
                <a:gd name="T107" fmla="*/ 128 h 182"/>
                <a:gd name="T108" fmla="*/ 0 w 164"/>
                <a:gd name="T109" fmla="*/ 114 h 182"/>
                <a:gd name="T110" fmla="*/ 0 w 164"/>
                <a:gd name="T111" fmla="*/ 96 h 182"/>
                <a:gd name="T112" fmla="*/ 0 w 164"/>
                <a:gd name="T113" fmla="*/ 72 h 182"/>
                <a:gd name="T114" fmla="*/ 0 w 164"/>
                <a:gd name="T115" fmla="*/ 46 h 182"/>
                <a:gd name="T116" fmla="*/ 0 w 164"/>
                <a:gd name="T117" fmla="*/ 34 h 182"/>
                <a:gd name="T118" fmla="*/ 0 w 164"/>
                <a:gd name="T119" fmla="*/ 12 h 182"/>
                <a:gd name="T120" fmla="*/ 0 w 164"/>
                <a:gd name="T121"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82">
                  <a:moveTo>
                    <a:pt x="4" y="0"/>
                  </a:moveTo>
                  <a:lnTo>
                    <a:pt x="6" y="0"/>
                  </a:lnTo>
                  <a:lnTo>
                    <a:pt x="8" y="0"/>
                  </a:lnTo>
                  <a:lnTo>
                    <a:pt x="10" y="0"/>
                  </a:lnTo>
                  <a:lnTo>
                    <a:pt x="12" y="0"/>
                  </a:lnTo>
                  <a:lnTo>
                    <a:pt x="14" y="0"/>
                  </a:lnTo>
                  <a:lnTo>
                    <a:pt x="16" y="0"/>
                  </a:lnTo>
                  <a:lnTo>
                    <a:pt x="18" y="0"/>
                  </a:lnTo>
                  <a:lnTo>
                    <a:pt x="20" y="0"/>
                  </a:lnTo>
                  <a:lnTo>
                    <a:pt x="22" y="0"/>
                  </a:lnTo>
                  <a:lnTo>
                    <a:pt x="24" y="0"/>
                  </a:lnTo>
                  <a:lnTo>
                    <a:pt x="26" y="0"/>
                  </a:lnTo>
                  <a:lnTo>
                    <a:pt x="28" y="0"/>
                  </a:lnTo>
                  <a:lnTo>
                    <a:pt x="30" y="0"/>
                  </a:lnTo>
                  <a:lnTo>
                    <a:pt x="36" y="0"/>
                  </a:lnTo>
                  <a:lnTo>
                    <a:pt x="38" y="0"/>
                  </a:lnTo>
                  <a:lnTo>
                    <a:pt x="40" y="0"/>
                  </a:lnTo>
                  <a:lnTo>
                    <a:pt x="42" y="0"/>
                  </a:lnTo>
                  <a:lnTo>
                    <a:pt x="44" y="0"/>
                  </a:lnTo>
                  <a:lnTo>
                    <a:pt x="46" y="0"/>
                  </a:lnTo>
                  <a:lnTo>
                    <a:pt x="48" y="0"/>
                  </a:lnTo>
                  <a:lnTo>
                    <a:pt x="50" y="0"/>
                  </a:lnTo>
                  <a:lnTo>
                    <a:pt x="52" y="0"/>
                  </a:lnTo>
                  <a:lnTo>
                    <a:pt x="52" y="0"/>
                  </a:lnTo>
                  <a:lnTo>
                    <a:pt x="54" y="0"/>
                  </a:lnTo>
                  <a:lnTo>
                    <a:pt x="56" y="0"/>
                  </a:lnTo>
                  <a:lnTo>
                    <a:pt x="58" y="0"/>
                  </a:lnTo>
                  <a:lnTo>
                    <a:pt x="60" y="0"/>
                  </a:lnTo>
                  <a:lnTo>
                    <a:pt x="62" y="0"/>
                  </a:lnTo>
                  <a:lnTo>
                    <a:pt x="66" y="0"/>
                  </a:lnTo>
                  <a:lnTo>
                    <a:pt x="68" y="0"/>
                  </a:lnTo>
                  <a:lnTo>
                    <a:pt x="70" y="0"/>
                  </a:lnTo>
                  <a:lnTo>
                    <a:pt x="72" y="0"/>
                  </a:lnTo>
                  <a:lnTo>
                    <a:pt x="74" y="0"/>
                  </a:lnTo>
                  <a:lnTo>
                    <a:pt x="76" y="0"/>
                  </a:lnTo>
                  <a:lnTo>
                    <a:pt x="80" y="0"/>
                  </a:lnTo>
                  <a:lnTo>
                    <a:pt x="82" y="0"/>
                  </a:lnTo>
                  <a:lnTo>
                    <a:pt x="84" y="0"/>
                  </a:lnTo>
                  <a:lnTo>
                    <a:pt x="86" y="0"/>
                  </a:lnTo>
                  <a:lnTo>
                    <a:pt x="88" y="0"/>
                  </a:lnTo>
                  <a:lnTo>
                    <a:pt x="90" y="0"/>
                  </a:lnTo>
                  <a:lnTo>
                    <a:pt x="92" y="0"/>
                  </a:lnTo>
                  <a:lnTo>
                    <a:pt x="94" y="0"/>
                  </a:lnTo>
                  <a:lnTo>
                    <a:pt x="96" y="0"/>
                  </a:lnTo>
                  <a:lnTo>
                    <a:pt x="98" y="0"/>
                  </a:lnTo>
                  <a:lnTo>
                    <a:pt x="100" y="0"/>
                  </a:lnTo>
                  <a:lnTo>
                    <a:pt x="102" y="0"/>
                  </a:lnTo>
                  <a:lnTo>
                    <a:pt x="104" y="0"/>
                  </a:lnTo>
                  <a:lnTo>
                    <a:pt x="106" y="0"/>
                  </a:lnTo>
                  <a:lnTo>
                    <a:pt x="108" y="0"/>
                  </a:lnTo>
                  <a:lnTo>
                    <a:pt x="110" y="0"/>
                  </a:lnTo>
                  <a:lnTo>
                    <a:pt x="114" y="0"/>
                  </a:lnTo>
                  <a:lnTo>
                    <a:pt x="116" y="0"/>
                  </a:lnTo>
                  <a:lnTo>
                    <a:pt x="118" y="0"/>
                  </a:lnTo>
                  <a:lnTo>
                    <a:pt x="120" y="0"/>
                  </a:lnTo>
                  <a:lnTo>
                    <a:pt x="122" y="0"/>
                  </a:lnTo>
                  <a:lnTo>
                    <a:pt x="124" y="0"/>
                  </a:lnTo>
                  <a:lnTo>
                    <a:pt x="128" y="0"/>
                  </a:lnTo>
                  <a:lnTo>
                    <a:pt x="130" y="0"/>
                  </a:lnTo>
                  <a:lnTo>
                    <a:pt x="134" y="0"/>
                  </a:lnTo>
                  <a:lnTo>
                    <a:pt x="136" y="0"/>
                  </a:lnTo>
                  <a:lnTo>
                    <a:pt x="138" y="0"/>
                  </a:lnTo>
                  <a:lnTo>
                    <a:pt x="140" y="0"/>
                  </a:lnTo>
                  <a:lnTo>
                    <a:pt x="144" y="0"/>
                  </a:lnTo>
                  <a:lnTo>
                    <a:pt x="148" y="0"/>
                  </a:lnTo>
                  <a:lnTo>
                    <a:pt x="150" y="0"/>
                  </a:lnTo>
                  <a:lnTo>
                    <a:pt x="152" y="0"/>
                  </a:lnTo>
                  <a:lnTo>
                    <a:pt x="154" y="0"/>
                  </a:lnTo>
                  <a:lnTo>
                    <a:pt x="160" y="0"/>
                  </a:lnTo>
                  <a:lnTo>
                    <a:pt x="162" y="0"/>
                  </a:lnTo>
                  <a:lnTo>
                    <a:pt x="162" y="2"/>
                  </a:lnTo>
                  <a:lnTo>
                    <a:pt x="162" y="4"/>
                  </a:lnTo>
                  <a:lnTo>
                    <a:pt x="162" y="6"/>
                  </a:lnTo>
                  <a:lnTo>
                    <a:pt x="162" y="10"/>
                  </a:lnTo>
                  <a:lnTo>
                    <a:pt x="162" y="12"/>
                  </a:lnTo>
                  <a:lnTo>
                    <a:pt x="162" y="14"/>
                  </a:lnTo>
                  <a:lnTo>
                    <a:pt x="162" y="24"/>
                  </a:lnTo>
                  <a:lnTo>
                    <a:pt x="162" y="28"/>
                  </a:lnTo>
                  <a:lnTo>
                    <a:pt x="164" y="34"/>
                  </a:lnTo>
                  <a:lnTo>
                    <a:pt x="162" y="34"/>
                  </a:lnTo>
                  <a:lnTo>
                    <a:pt x="160" y="34"/>
                  </a:lnTo>
                  <a:lnTo>
                    <a:pt x="160" y="32"/>
                  </a:lnTo>
                  <a:lnTo>
                    <a:pt x="160" y="30"/>
                  </a:lnTo>
                  <a:lnTo>
                    <a:pt x="160" y="28"/>
                  </a:lnTo>
                  <a:lnTo>
                    <a:pt x="160" y="26"/>
                  </a:lnTo>
                  <a:lnTo>
                    <a:pt x="158" y="26"/>
                  </a:lnTo>
                  <a:lnTo>
                    <a:pt x="158" y="28"/>
                  </a:lnTo>
                  <a:lnTo>
                    <a:pt x="156" y="28"/>
                  </a:lnTo>
                  <a:lnTo>
                    <a:pt x="154" y="28"/>
                  </a:lnTo>
                  <a:lnTo>
                    <a:pt x="152" y="28"/>
                  </a:lnTo>
                  <a:lnTo>
                    <a:pt x="150" y="28"/>
                  </a:lnTo>
                  <a:lnTo>
                    <a:pt x="148" y="30"/>
                  </a:lnTo>
                  <a:lnTo>
                    <a:pt x="148" y="32"/>
                  </a:lnTo>
                  <a:lnTo>
                    <a:pt x="148" y="32"/>
                  </a:lnTo>
                  <a:lnTo>
                    <a:pt x="148" y="34"/>
                  </a:lnTo>
                  <a:lnTo>
                    <a:pt x="148" y="38"/>
                  </a:lnTo>
                  <a:lnTo>
                    <a:pt x="148" y="42"/>
                  </a:lnTo>
                  <a:lnTo>
                    <a:pt x="148" y="44"/>
                  </a:lnTo>
                  <a:lnTo>
                    <a:pt x="148" y="48"/>
                  </a:lnTo>
                  <a:lnTo>
                    <a:pt x="148" y="50"/>
                  </a:lnTo>
                  <a:lnTo>
                    <a:pt x="148" y="52"/>
                  </a:lnTo>
                  <a:lnTo>
                    <a:pt x="148" y="54"/>
                  </a:lnTo>
                  <a:lnTo>
                    <a:pt x="148" y="56"/>
                  </a:lnTo>
                  <a:lnTo>
                    <a:pt x="148" y="58"/>
                  </a:lnTo>
                  <a:lnTo>
                    <a:pt x="148" y="62"/>
                  </a:lnTo>
                  <a:lnTo>
                    <a:pt x="148" y="68"/>
                  </a:lnTo>
                  <a:lnTo>
                    <a:pt x="148" y="72"/>
                  </a:lnTo>
                  <a:lnTo>
                    <a:pt x="148" y="74"/>
                  </a:lnTo>
                  <a:lnTo>
                    <a:pt x="148" y="76"/>
                  </a:lnTo>
                  <a:lnTo>
                    <a:pt x="148" y="78"/>
                  </a:lnTo>
                  <a:lnTo>
                    <a:pt x="148" y="80"/>
                  </a:lnTo>
                  <a:lnTo>
                    <a:pt x="148" y="84"/>
                  </a:lnTo>
                  <a:lnTo>
                    <a:pt x="148" y="86"/>
                  </a:lnTo>
                  <a:lnTo>
                    <a:pt x="148" y="90"/>
                  </a:lnTo>
                  <a:lnTo>
                    <a:pt x="148" y="92"/>
                  </a:lnTo>
                  <a:lnTo>
                    <a:pt x="148" y="96"/>
                  </a:lnTo>
                  <a:lnTo>
                    <a:pt x="148" y="96"/>
                  </a:lnTo>
                  <a:lnTo>
                    <a:pt x="148" y="98"/>
                  </a:lnTo>
                  <a:lnTo>
                    <a:pt x="148" y="102"/>
                  </a:lnTo>
                  <a:lnTo>
                    <a:pt x="148" y="108"/>
                  </a:lnTo>
                  <a:lnTo>
                    <a:pt x="148" y="110"/>
                  </a:lnTo>
                  <a:lnTo>
                    <a:pt x="148" y="112"/>
                  </a:lnTo>
                  <a:lnTo>
                    <a:pt x="148" y="114"/>
                  </a:lnTo>
                  <a:lnTo>
                    <a:pt x="148" y="116"/>
                  </a:lnTo>
                  <a:lnTo>
                    <a:pt x="148" y="118"/>
                  </a:lnTo>
                  <a:lnTo>
                    <a:pt x="148" y="122"/>
                  </a:lnTo>
                  <a:lnTo>
                    <a:pt x="148" y="126"/>
                  </a:lnTo>
                  <a:lnTo>
                    <a:pt x="148" y="130"/>
                  </a:lnTo>
                  <a:lnTo>
                    <a:pt x="148" y="134"/>
                  </a:lnTo>
                  <a:lnTo>
                    <a:pt x="148" y="136"/>
                  </a:lnTo>
                  <a:lnTo>
                    <a:pt x="148" y="138"/>
                  </a:lnTo>
                  <a:lnTo>
                    <a:pt x="148" y="140"/>
                  </a:lnTo>
                  <a:lnTo>
                    <a:pt x="148" y="142"/>
                  </a:lnTo>
                  <a:lnTo>
                    <a:pt x="148" y="144"/>
                  </a:lnTo>
                  <a:lnTo>
                    <a:pt x="148" y="146"/>
                  </a:lnTo>
                  <a:lnTo>
                    <a:pt x="148" y="148"/>
                  </a:lnTo>
                  <a:lnTo>
                    <a:pt x="148" y="150"/>
                  </a:lnTo>
                  <a:lnTo>
                    <a:pt x="148" y="152"/>
                  </a:lnTo>
                  <a:lnTo>
                    <a:pt x="148" y="154"/>
                  </a:lnTo>
                  <a:lnTo>
                    <a:pt x="148" y="156"/>
                  </a:lnTo>
                  <a:lnTo>
                    <a:pt x="148" y="162"/>
                  </a:lnTo>
                  <a:lnTo>
                    <a:pt x="148" y="164"/>
                  </a:lnTo>
                  <a:lnTo>
                    <a:pt x="148" y="166"/>
                  </a:lnTo>
                  <a:lnTo>
                    <a:pt x="148" y="168"/>
                  </a:lnTo>
                  <a:lnTo>
                    <a:pt x="148" y="170"/>
                  </a:lnTo>
                  <a:lnTo>
                    <a:pt x="148" y="174"/>
                  </a:lnTo>
                  <a:lnTo>
                    <a:pt x="148" y="176"/>
                  </a:lnTo>
                  <a:lnTo>
                    <a:pt x="148" y="180"/>
                  </a:lnTo>
                  <a:lnTo>
                    <a:pt x="148" y="182"/>
                  </a:lnTo>
                  <a:lnTo>
                    <a:pt x="146" y="182"/>
                  </a:lnTo>
                  <a:lnTo>
                    <a:pt x="144" y="182"/>
                  </a:lnTo>
                  <a:lnTo>
                    <a:pt x="142" y="182"/>
                  </a:lnTo>
                  <a:lnTo>
                    <a:pt x="140" y="182"/>
                  </a:lnTo>
                  <a:lnTo>
                    <a:pt x="138" y="182"/>
                  </a:lnTo>
                  <a:lnTo>
                    <a:pt x="134" y="182"/>
                  </a:lnTo>
                  <a:lnTo>
                    <a:pt x="130" y="182"/>
                  </a:lnTo>
                  <a:lnTo>
                    <a:pt x="126" y="182"/>
                  </a:lnTo>
                  <a:lnTo>
                    <a:pt x="124" y="182"/>
                  </a:lnTo>
                  <a:lnTo>
                    <a:pt x="120" y="182"/>
                  </a:lnTo>
                  <a:lnTo>
                    <a:pt x="118" y="182"/>
                  </a:lnTo>
                  <a:lnTo>
                    <a:pt x="116" y="182"/>
                  </a:lnTo>
                  <a:lnTo>
                    <a:pt x="112" y="182"/>
                  </a:lnTo>
                  <a:lnTo>
                    <a:pt x="108" y="182"/>
                  </a:lnTo>
                  <a:lnTo>
                    <a:pt x="102" y="182"/>
                  </a:lnTo>
                  <a:lnTo>
                    <a:pt x="96" y="182"/>
                  </a:lnTo>
                  <a:lnTo>
                    <a:pt x="92" y="182"/>
                  </a:lnTo>
                  <a:lnTo>
                    <a:pt x="90" y="182"/>
                  </a:lnTo>
                  <a:lnTo>
                    <a:pt x="88" y="182"/>
                  </a:lnTo>
                  <a:lnTo>
                    <a:pt x="84" y="182"/>
                  </a:lnTo>
                  <a:lnTo>
                    <a:pt x="80" y="182"/>
                  </a:lnTo>
                  <a:lnTo>
                    <a:pt x="78" y="182"/>
                  </a:lnTo>
                  <a:lnTo>
                    <a:pt x="74" y="182"/>
                  </a:lnTo>
                  <a:lnTo>
                    <a:pt x="68" y="182"/>
                  </a:lnTo>
                  <a:lnTo>
                    <a:pt x="60" y="182"/>
                  </a:lnTo>
                  <a:lnTo>
                    <a:pt x="58" y="182"/>
                  </a:lnTo>
                  <a:lnTo>
                    <a:pt x="56" y="182"/>
                  </a:lnTo>
                  <a:lnTo>
                    <a:pt x="52" y="182"/>
                  </a:lnTo>
                  <a:lnTo>
                    <a:pt x="48" y="182"/>
                  </a:lnTo>
                  <a:lnTo>
                    <a:pt x="46" y="182"/>
                  </a:lnTo>
                  <a:lnTo>
                    <a:pt x="44" y="182"/>
                  </a:lnTo>
                  <a:lnTo>
                    <a:pt x="42" y="182"/>
                  </a:lnTo>
                  <a:lnTo>
                    <a:pt x="40" y="182"/>
                  </a:lnTo>
                  <a:lnTo>
                    <a:pt x="38" y="182"/>
                  </a:lnTo>
                  <a:lnTo>
                    <a:pt x="34" y="182"/>
                  </a:lnTo>
                  <a:lnTo>
                    <a:pt x="32" y="182"/>
                  </a:lnTo>
                  <a:lnTo>
                    <a:pt x="26" y="182"/>
                  </a:lnTo>
                  <a:lnTo>
                    <a:pt x="22" y="182"/>
                  </a:lnTo>
                  <a:lnTo>
                    <a:pt x="18" y="182"/>
                  </a:lnTo>
                  <a:lnTo>
                    <a:pt x="14" y="182"/>
                  </a:lnTo>
                  <a:lnTo>
                    <a:pt x="10" y="182"/>
                  </a:lnTo>
                  <a:lnTo>
                    <a:pt x="6" y="182"/>
                  </a:lnTo>
                  <a:lnTo>
                    <a:pt x="4" y="182"/>
                  </a:lnTo>
                  <a:lnTo>
                    <a:pt x="2" y="182"/>
                  </a:lnTo>
                  <a:lnTo>
                    <a:pt x="0" y="182"/>
                  </a:lnTo>
                  <a:lnTo>
                    <a:pt x="0" y="178"/>
                  </a:lnTo>
                  <a:lnTo>
                    <a:pt x="0" y="176"/>
                  </a:lnTo>
                  <a:lnTo>
                    <a:pt x="0" y="174"/>
                  </a:lnTo>
                  <a:lnTo>
                    <a:pt x="0" y="172"/>
                  </a:lnTo>
                  <a:lnTo>
                    <a:pt x="0" y="166"/>
                  </a:lnTo>
                  <a:lnTo>
                    <a:pt x="0" y="162"/>
                  </a:lnTo>
                  <a:lnTo>
                    <a:pt x="0" y="160"/>
                  </a:lnTo>
                  <a:lnTo>
                    <a:pt x="0" y="158"/>
                  </a:lnTo>
                  <a:lnTo>
                    <a:pt x="0" y="156"/>
                  </a:lnTo>
                  <a:lnTo>
                    <a:pt x="0" y="154"/>
                  </a:lnTo>
                  <a:lnTo>
                    <a:pt x="0" y="152"/>
                  </a:lnTo>
                  <a:lnTo>
                    <a:pt x="0" y="150"/>
                  </a:lnTo>
                  <a:lnTo>
                    <a:pt x="0" y="148"/>
                  </a:lnTo>
                  <a:lnTo>
                    <a:pt x="0" y="146"/>
                  </a:lnTo>
                  <a:lnTo>
                    <a:pt x="0" y="144"/>
                  </a:lnTo>
                  <a:lnTo>
                    <a:pt x="0" y="144"/>
                  </a:lnTo>
                  <a:lnTo>
                    <a:pt x="0" y="142"/>
                  </a:lnTo>
                  <a:lnTo>
                    <a:pt x="0" y="140"/>
                  </a:lnTo>
                  <a:lnTo>
                    <a:pt x="0" y="136"/>
                  </a:lnTo>
                  <a:lnTo>
                    <a:pt x="0" y="134"/>
                  </a:lnTo>
                  <a:lnTo>
                    <a:pt x="0" y="132"/>
                  </a:lnTo>
                  <a:lnTo>
                    <a:pt x="0" y="128"/>
                  </a:lnTo>
                  <a:lnTo>
                    <a:pt x="0" y="120"/>
                  </a:lnTo>
                  <a:lnTo>
                    <a:pt x="0" y="118"/>
                  </a:lnTo>
                  <a:lnTo>
                    <a:pt x="0" y="116"/>
                  </a:lnTo>
                  <a:lnTo>
                    <a:pt x="0" y="114"/>
                  </a:lnTo>
                  <a:lnTo>
                    <a:pt x="0" y="112"/>
                  </a:lnTo>
                  <a:lnTo>
                    <a:pt x="0" y="104"/>
                  </a:lnTo>
                  <a:lnTo>
                    <a:pt x="0" y="102"/>
                  </a:lnTo>
                  <a:lnTo>
                    <a:pt x="0" y="96"/>
                  </a:lnTo>
                  <a:lnTo>
                    <a:pt x="0" y="96"/>
                  </a:lnTo>
                  <a:lnTo>
                    <a:pt x="0" y="94"/>
                  </a:lnTo>
                  <a:lnTo>
                    <a:pt x="0" y="88"/>
                  </a:lnTo>
                  <a:lnTo>
                    <a:pt x="0" y="72"/>
                  </a:lnTo>
                  <a:lnTo>
                    <a:pt x="0" y="54"/>
                  </a:lnTo>
                  <a:lnTo>
                    <a:pt x="0" y="48"/>
                  </a:lnTo>
                  <a:lnTo>
                    <a:pt x="0" y="48"/>
                  </a:lnTo>
                  <a:lnTo>
                    <a:pt x="0" y="46"/>
                  </a:lnTo>
                  <a:lnTo>
                    <a:pt x="0" y="44"/>
                  </a:lnTo>
                  <a:lnTo>
                    <a:pt x="0" y="42"/>
                  </a:lnTo>
                  <a:lnTo>
                    <a:pt x="0" y="38"/>
                  </a:lnTo>
                  <a:lnTo>
                    <a:pt x="0" y="34"/>
                  </a:lnTo>
                  <a:lnTo>
                    <a:pt x="0" y="30"/>
                  </a:lnTo>
                  <a:lnTo>
                    <a:pt x="0" y="24"/>
                  </a:lnTo>
                  <a:lnTo>
                    <a:pt x="0" y="20"/>
                  </a:lnTo>
                  <a:lnTo>
                    <a:pt x="0" y="12"/>
                  </a:lnTo>
                  <a:lnTo>
                    <a:pt x="0" y="4"/>
                  </a:lnTo>
                  <a:lnTo>
                    <a:pt x="0" y="2"/>
                  </a:lnTo>
                  <a:lnTo>
                    <a:pt x="0" y="0"/>
                  </a:lnTo>
                  <a:lnTo>
                    <a:pt x="0" y="0"/>
                  </a:lnTo>
                  <a:lnTo>
                    <a:pt x="2" y="0"/>
                  </a:lnTo>
                  <a:lnTo>
                    <a:pt x="2" y="0"/>
                  </a:lnTo>
                  <a:lnTo>
                    <a:pt x="4"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8" name="Freeform 54"/>
            <p:cNvSpPr>
              <a:spLocks/>
            </p:cNvSpPr>
            <p:nvPr/>
          </p:nvSpPr>
          <p:spPr bwMode="auto">
            <a:xfrm>
              <a:off x="4814888" y="1416050"/>
              <a:ext cx="263525" cy="265113"/>
            </a:xfrm>
            <a:custGeom>
              <a:avLst/>
              <a:gdLst>
                <a:gd name="T0" fmla="*/ 162 w 166"/>
                <a:gd name="T1" fmla="*/ 165 h 167"/>
                <a:gd name="T2" fmla="*/ 150 w 166"/>
                <a:gd name="T3" fmla="*/ 165 h 167"/>
                <a:gd name="T4" fmla="*/ 142 w 166"/>
                <a:gd name="T5" fmla="*/ 165 h 167"/>
                <a:gd name="T6" fmla="*/ 138 w 166"/>
                <a:gd name="T7" fmla="*/ 165 h 167"/>
                <a:gd name="T8" fmla="*/ 132 w 166"/>
                <a:gd name="T9" fmla="*/ 165 h 167"/>
                <a:gd name="T10" fmla="*/ 126 w 166"/>
                <a:gd name="T11" fmla="*/ 165 h 167"/>
                <a:gd name="T12" fmla="*/ 116 w 166"/>
                <a:gd name="T13" fmla="*/ 167 h 167"/>
                <a:gd name="T14" fmla="*/ 110 w 166"/>
                <a:gd name="T15" fmla="*/ 167 h 167"/>
                <a:gd name="T16" fmla="*/ 104 w 166"/>
                <a:gd name="T17" fmla="*/ 167 h 167"/>
                <a:gd name="T18" fmla="*/ 96 w 166"/>
                <a:gd name="T19" fmla="*/ 167 h 167"/>
                <a:gd name="T20" fmla="*/ 84 w 166"/>
                <a:gd name="T21" fmla="*/ 167 h 167"/>
                <a:gd name="T22" fmla="*/ 70 w 166"/>
                <a:gd name="T23" fmla="*/ 167 h 167"/>
                <a:gd name="T24" fmla="*/ 62 w 166"/>
                <a:gd name="T25" fmla="*/ 167 h 167"/>
                <a:gd name="T26" fmla="*/ 56 w 166"/>
                <a:gd name="T27" fmla="*/ 167 h 167"/>
                <a:gd name="T28" fmla="*/ 46 w 166"/>
                <a:gd name="T29" fmla="*/ 167 h 167"/>
                <a:gd name="T30" fmla="*/ 40 w 166"/>
                <a:gd name="T31" fmla="*/ 167 h 167"/>
                <a:gd name="T32" fmla="*/ 30 w 166"/>
                <a:gd name="T33" fmla="*/ 167 h 167"/>
                <a:gd name="T34" fmla="*/ 20 w 166"/>
                <a:gd name="T35" fmla="*/ 167 h 167"/>
                <a:gd name="T36" fmla="*/ 8 w 166"/>
                <a:gd name="T37" fmla="*/ 167 h 167"/>
                <a:gd name="T38" fmla="*/ 2 w 166"/>
                <a:gd name="T39" fmla="*/ 157 h 167"/>
                <a:gd name="T40" fmla="*/ 2 w 166"/>
                <a:gd name="T41" fmla="*/ 145 h 167"/>
                <a:gd name="T42" fmla="*/ 2 w 166"/>
                <a:gd name="T43" fmla="*/ 127 h 167"/>
                <a:gd name="T44" fmla="*/ 2 w 166"/>
                <a:gd name="T45" fmla="*/ 117 h 167"/>
                <a:gd name="T46" fmla="*/ 2 w 166"/>
                <a:gd name="T47" fmla="*/ 111 h 167"/>
                <a:gd name="T48" fmla="*/ 2 w 166"/>
                <a:gd name="T49" fmla="*/ 91 h 167"/>
                <a:gd name="T50" fmla="*/ 2 w 166"/>
                <a:gd name="T51" fmla="*/ 75 h 167"/>
                <a:gd name="T52" fmla="*/ 0 w 166"/>
                <a:gd name="T53" fmla="*/ 60 h 167"/>
                <a:gd name="T54" fmla="*/ 0 w 166"/>
                <a:gd name="T55" fmla="*/ 48 h 167"/>
                <a:gd name="T56" fmla="*/ 0 w 166"/>
                <a:gd name="T57" fmla="*/ 28 h 167"/>
                <a:gd name="T58" fmla="*/ 0 w 166"/>
                <a:gd name="T59" fmla="*/ 14 h 167"/>
                <a:gd name="T60" fmla="*/ 0 w 166"/>
                <a:gd name="T61" fmla="*/ 4 h 167"/>
                <a:gd name="T62" fmla="*/ 10 w 166"/>
                <a:gd name="T63" fmla="*/ 2 h 167"/>
                <a:gd name="T64" fmla="*/ 20 w 166"/>
                <a:gd name="T65" fmla="*/ 2 h 167"/>
                <a:gd name="T66" fmla="*/ 38 w 166"/>
                <a:gd name="T67" fmla="*/ 2 h 167"/>
                <a:gd name="T68" fmla="*/ 54 w 166"/>
                <a:gd name="T69" fmla="*/ 2 h 167"/>
                <a:gd name="T70" fmla="*/ 60 w 166"/>
                <a:gd name="T71" fmla="*/ 2 h 167"/>
                <a:gd name="T72" fmla="*/ 80 w 166"/>
                <a:gd name="T73" fmla="*/ 2 h 167"/>
                <a:gd name="T74" fmla="*/ 86 w 166"/>
                <a:gd name="T75" fmla="*/ 2 h 167"/>
                <a:gd name="T76" fmla="*/ 98 w 166"/>
                <a:gd name="T77" fmla="*/ 0 h 167"/>
                <a:gd name="T78" fmla="*/ 106 w 166"/>
                <a:gd name="T79" fmla="*/ 0 h 167"/>
                <a:gd name="T80" fmla="*/ 118 w 166"/>
                <a:gd name="T81" fmla="*/ 0 h 167"/>
                <a:gd name="T82" fmla="*/ 132 w 166"/>
                <a:gd name="T83" fmla="*/ 0 h 167"/>
                <a:gd name="T84" fmla="*/ 146 w 166"/>
                <a:gd name="T85" fmla="*/ 0 h 167"/>
                <a:gd name="T86" fmla="*/ 156 w 166"/>
                <a:gd name="T87" fmla="*/ 0 h 167"/>
                <a:gd name="T88" fmla="*/ 166 w 166"/>
                <a:gd name="T89" fmla="*/ 4 h 167"/>
                <a:gd name="T90" fmla="*/ 166 w 166"/>
                <a:gd name="T91" fmla="*/ 12 h 167"/>
                <a:gd name="T92" fmla="*/ 166 w 166"/>
                <a:gd name="T93" fmla="*/ 22 h 167"/>
                <a:gd name="T94" fmla="*/ 166 w 166"/>
                <a:gd name="T95" fmla="*/ 32 h 167"/>
                <a:gd name="T96" fmla="*/ 166 w 166"/>
                <a:gd name="T97" fmla="*/ 42 h 167"/>
                <a:gd name="T98" fmla="*/ 166 w 166"/>
                <a:gd name="T99" fmla="*/ 54 h 167"/>
                <a:gd name="T100" fmla="*/ 166 w 166"/>
                <a:gd name="T101" fmla="*/ 75 h 167"/>
                <a:gd name="T102" fmla="*/ 166 w 166"/>
                <a:gd name="T103" fmla="*/ 87 h 167"/>
                <a:gd name="T104" fmla="*/ 166 w 166"/>
                <a:gd name="T105" fmla="*/ 101 h 167"/>
                <a:gd name="T106" fmla="*/ 166 w 166"/>
                <a:gd name="T107" fmla="*/ 105 h 167"/>
                <a:gd name="T108" fmla="*/ 166 w 166"/>
                <a:gd name="T109" fmla="*/ 113 h 167"/>
                <a:gd name="T110" fmla="*/ 166 w 166"/>
                <a:gd name="T111" fmla="*/ 121 h 167"/>
                <a:gd name="T112" fmla="*/ 166 w 166"/>
                <a:gd name="T113" fmla="*/ 135 h 167"/>
                <a:gd name="T114" fmla="*/ 166 w 166"/>
                <a:gd name="T115" fmla="*/ 151 h 167"/>
                <a:gd name="T116" fmla="*/ 166 w 166"/>
                <a:gd name="T117" fmla="*/ 159 h 167"/>
                <a:gd name="T118" fmla="*/ 166 w 166"/>
                <a:gd name="T119" fmla="*/ 16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167">
                  <a:moveTo>
                    <a:pt x="166" y="165"/>
                  </a:moveTo>
                  <a:lnTo>
                    <a:pt x="164" y="165"/>
                  </a:lnTo>
                  <a:lnTo>
                    <a:pt x="162" y="165"/>
                  </a:lnTo>
                  <a:lnTo>
                    <a:pt x="156" y="165"/>
                  </a:lnTo>
                  <a:lnTo>
                    <a:pt x="154" y="165"/>
                  </a:lnTo>
                  <a:lnTo>
                    <a:pt x="150" y="165"/>
                  </a:lnTo>
                  <a:lnTo>
                    <a:pt x="148" y="165"/>
                  </a:lnTo>
                  <a:lnTo>
                    <a:pt x="146" y="165"/>
                  </a:lnTo>
                  <a:lnTo>
                    <a:pt x="142" y="165"/>
                  </a:lnTo>
                  <a:lnTo>
                    <a:pt x="142" y="165"/>
                  </a:lnTo>
                  <a:lnTo>
                    <a:pt x="140" y="165"/>
                  </a:lnTo>
                  <a:lnTo>
                    <a:pt x="138" y="165"/>
                  </a:lnTo>
                  <a:lnTo>
                    <a:pt x="136" y="165"/>
                  </a:lnTo>
                  <a:lnTo>
                    <a:pt x="134" y="165"/>
                  </a:lnTo>
                  <a:lnTo>
                    <a:pt x="132" y="165"/>
                  </a:lnTo>
                  <a:lnTo>
                    <a:pt x="130" y="165"/>
                  </a:lnTo>
                  <a:lnTo>
                    <a:pt x="128" y="165"/>
                  </a:lnTo>
                  <a:lnTo>
                    <a:pt x="126" y="165"/>
                  </a:lnTo>
                  <a:lnTo>
                    <a:pt x="124" y="165"/>
                  </a:lnTo>
                  <a:lnTo>
                    <a:pt x="122" y="167"/>
                  </a:lnTo>
                  <a:lnTo>
                    <a:pt x="116" y="167"/>
                  </a:lnTo>
                  <a:lnTo>
                    <a:pt x="114" y="167"/>
                  </a:lnTo>
                  <a:lnTo>
                    <a:pt x="112" y="167"/>
                  </a:lnTo>
                  <a:lnTo>
                    <a:pt x="110" y="167"/>
                  </a:lnTo>
                  <a:lnTo>
                    <a:pt x="108" y="167"/>
                  </a:lnTo>
                  <a:lnTo>
                    <a:pt x="106" y="167"/>
                  </a:lnTo>
                  <a:lnTo>
                    <a:pt x="104" y="167"/>
                  </a:lnTo>
                  <a:lnTo>
                    <a:pt x="100" y="167"/>
                  </a:lnTo>
                  <a:lnTo>
                    <a:pt x="98" y="167"/>
                  </a:lnTo>
                  <a:lnTo>
                    <a:pt x="96" y="167"/>
                  </a:lnTo>
                  <a:lnTo>
                    <a:pt x="94" y="167"/>
                  </a:lnTo>
                  <a:lnTo>
                    <a:pt x="88" y="167"/>
                  </a:lnTo>
                  <a:lnTo>
                    <a:pt x="84" y="167"/>
                  </a:lnTo>
                  <a:lnTo>
                    <a:pt x="76" y="167"/>
                  </a:lnTo>
                  <a:lnTo>
                    <a:pt x="74" y="167"/>
                  </a:lnTo>
                  <a:lnTo>
                    <a:pt x="70" y="167"/>
                  </a:lnTo>
                  <a:lnTo>
                    <a:pt x="66" y="167"/>
                  </a:lnTo>
                  <a:lnTo>
                    <a:pt x="64" y="167"/>
                  </a:lnTo>
                  <a:lnTo>
                    <a:pt x="62" y="167"/>
                  </a:lnTo>
                  <a:lnTo>
                    <a:pt x="60" y="167"/>
                  </a:lnTo>
                  <a:lnTo>
                    <a:pt x="58" y="167"/>
                  </a:lnTo>
                  <a:lnTo>
                    <a:pt x="56" y="167"/>
                  </a:lnTo>
                  <a:lnTo>
                    <a:pt x="52" y="167"/>
                  </a:lnTo>
                  <a:lnTo>
                    <a:pt x="50" y="167"/>
                  </a:lnTo>
                  <a:lnTo>
                    <a:pt x="46" y="167"/>
                  </a:lnTo>
                  <a:lnTo>
                    <a:pt x="44" y="167"/>
                  </a:lnTo>
                  <a:lnTo>
                    <a:pt x="42" y="167"/>
                  </a:lnTo>
                  <a:lnTo>
                    <a:pt x="40" y="167"/>
                  </a:lnTo>
                  <a:lnTo>
                    <a:pt x="38" y="167"/>
                  </a:lnTo>
                  <a:lnTo>
                    <a:pt x="36" y="167"/>
                  </a:lnTo>
                  <a:lnTo>
                    <a:pt x="30" y="167"/>
                  </a:lnTo>
                  <a:lnTo>
                    <a:pt x="28" y="167"/>
                  </a:lnTo>
                  <a:lnTo>
                    <a:pt x="26" y="167"/>
                  </a:lnTo>
                  <a:lnTo>
                    <a:pt x="20" y="167"/>
                  </a:lnTo>
                  <a:lnTo>
                    <a:pt x="18" y="167"/>
                  </a:lnTo>
                  <a:lnTo>
                    <a:pt x="14" y="167"/>
                  </a:lnTo>
                  <a:lnTo>
                    <a:pt x="8" y="167"/>
                  </a:lnTo>
                  <a:lnTo>
                    <a:pt x="2" y="167"/>
                  </a:lnTo>
                  <a:lnTo>
                    <a:pt x="2" y="163"/>
                  </a:lnTo>
                  <a:lnTo>
                    <a:pt x="2" y="157"/>
                  </a:lnTo>
                  <a:lnTo>
                    <a:pt x="2" y="153"/>
                  </a:lnTo>
                  <a:lnTo>
                    <a:pt x="2" y="151"/>
                  </a:lnTo>
                  <a:lnTo>
                    <a:pt x="2" y="145"/>
                  </a:lnTo>
                  <a:lnTo>
                    <a:pt x="2" y="141"/>
                  </a:lnTo>
                  <a:lnTo>
                    <a:pt x="2" y="131"/>
                  </a:lnTo>
                  <a:lnTo>
                    <a:pt x="2" y="127"/>
                  </a:lnTo>
                  <a:lnTo>
                    <a:pt x="2" y="125"/>
                  </a:lnTo>
                  <a:lnTo>
                    <a:pt x="2" y="119"/>
                  </a:lnTo>
                  <a:lnTo>
                    <a:pt x="2" y="117"/>
                  </a:lnTo>
                  <a:lnTo>
                    <a:pt x="2" y="115"/>
                  </a:lnTo>
                  <a:lnTo>
                    <a:pt x="2" y="113"/>
                  </a:lnTo>
                  <a:lnTo>
                    <a:pt x="2" y="111"/>
                  </a:lnTo>
                  <a:lnTo>
                    <a:pt x="2" y="105"/>
                  </a:lnTo>
                  <a:lnTo>
                    <a:pt x="2" y="97"/>
                  </a:lnTo>
                  <a:lnTo>
                    <a:pt x="2" y="91"/>
                  </a:lnTo>
                  <a:lnTo>
                    <a:pt x="2" y="87"/>
                  </a:lnTo>
                  <a:lnTo>
                    <a:pt x="2" y="81"/>
                  </a:lnTo>
                  <a:lnTo>
                    <a:pt x="2" y="75"/>
                  </a:lnTo>
                  <a:lnTo>
                    <a:pt x="2" y="68"/>
                  </a:lnTo>
                  <a:lnTo>
                    <a:pt x="2" y="62"/>
                  </a:lnTo>
                  <a:lnTo>
                    <a:pt x="0" y="60"/>
                  </a:lnTo>
                  <a:lnTo>
                    <a:pt x="0" y="56"/>
                  </a:lnTo>
                  <a:lnTo>
                    <a:pt x="0" y="52"/>
                  </a:lnTo>
                  <a:lnTo>
                    <a:pt x="0" y="48"/>
                  </a:lnTo>
                  <a:lnTo>
                    <a:pt x="0" y="32"/>
                  </a:lnTo>
                  <a:lnTo>
                    <a:pt x="0" y="30"/>
                  </a:lnTo>
                  <a:lnTo>
                    <a:pt x="0" y="28"/>
                  </a:lnTo>
                  <a:lnTo>
                    <a:pt x="0" y="22"/>
                  </a:lnTo>
                  <a:lnTo>
                    <a:pt x="0" y="18"/>
                  </a:lnTo>
                  <a:lnTo>
                    <a:pt x="0" y="14"/>
                  </a:lnTo>
                  <a:lnTo>
                    <a:pt x="0" y="12"/>
                  </a:lnTo>
                  <a:lnTo>
                    <a:pt x="0" y="8"/>
                  </a:lnTo>
                  <a:lnTo>
                    <a:pt x="0" y="4"/>
                  </a:lnTo>
                  <a:lnTo>
                    <a:pt x="0" y="2"/>
                  </a:lnTo>
                  <a:lnTo>
                    <a:pt x="6" y="2"/>
                  </a:lnTo>
                  <a:lnTo>
                    <a:pt x="10" y="2"/>
                  </a:lnTo>
                  <a:lnTo>
                    <a:pt x="12" y="2"/>
                  </a:lnTo>
                  <a:lnTo>
                    <a:pt x="18" y="2"/>
                  </a:lnTo>
                  <a:lnTo>
                    <a:pt x="20" y="2"/>
                  </a:lnTo>
                  <a:lnTo>
                    <a:pt x="26" y="2"/>
                  </a:lnTo>
                  <a:lnTo>
                    <a:pt x="32" y="2"/>
                  </a:lnTo>
                  <a:lnTo>
                    <a:pt x="38" y="2"/>
                  </a:lnTo>
                  <a:lnTo>
                    <a:pt x="44" y="2"/>
                  </a:lnTo>
                  <a:lnTo>
                    <a:pt x="46" y="2"/>
                  </a:lnTo>
                  <a:lnTo>
                    <a:pt x="54" y="2"/>
                  </a:lnTo>
                  <a:lnTo>
                    <a:pt x="56" y="2"/>
                  </a:lnTo>
                  <a:lnTo>
                    <a:pt x="58" y="2"/>
                  </a:lnTo>
                  <a:lnTo>
                    <a:pt x="60" y="2"/>
                  </a:lnTo>
                  <a:lnTo>
                    <a:pt x="62" y="2"/>
                  </a:lnTo>
                  <a:lnTo>
                    <a:pt x="74" y="2"/>
                  </a:lnTo>
                  <a:lnTo>
                    <a:pt x="80" y="2"/>
                  </a:lnTo>
                  <a:lnTo>
                    <a:pt x="82" y="2"/>
                  </a:lnTo>
                  <a:lnTo>
                    <a:pt x="84" y="2"/>
                  </a:lnTo>
                  <a:lnTo>
                    <a:pt x="86" y="2"/>
                  </a:lnTo>
                  <a:lnTo>
                    <a:pt x="92" y="0"/>
                  </a:lnTo>
                  <a:lnTo>
                    <a:pt x="94" y="0"/>
                  </a:lnTo>
                  <a:lnTo>
                    <a:pt x="98" y="0"/>
                  </a:lnTo>
                  <a:lnTo>
                    <a:pt x="100" y="0"/>
                  </a:lnTo>
                  <a:lnTo>
                    <a:pt x="102" y="0"/>
                  </a:lnTo>
                  <a:lnTo>
                    <a:pt x="106" y="0"/>
                  </a:lnTo>
                  <a:lnTo>
                    <a:pt x="108" y="0"/>
                  </a:lnTo>
                  <a:lnTo>
                    <a:pt x="114" y="0"/>
                  </a:lnTo>
                  <a:lnTo>
                    <a:pt x="118" y="0"/>
                  </a:lnTo>
                  <a:lnTo>
                    <a:pt x="124" y="0"/>
                  </a:lnTo>
                  <a:lnTo>
                    <a:pt x="130" y="0"/>
                  </a:lnTo>
                  <a:lnTo>
                    <a:pt x="132" y="0"/>
                  </a:lnTo>
                  <a:lnTo>
                    <a:pt x="140" y="0"/>
                  </a:lnTo>
                  <a:lnTo>
                    <a:pt x="142" y="0"/>
                  </a:lnTo>
                  <a:lnTo>
                    <a:pt x="146" y="0"/>
                  </a:lnTo>
                  <a:lnTo>
                    <a:pt x="148" y="0"/>
                  </a:lnTo>
                  <a:lnTo>
                    <a:pt x="152" y="0"/>
                  </a:lnTo>
                  <a:lnTo>
                    <a:pt x="156" y="0"/>
                  </a:lnTo>
                  <a:lnTo>
                    <a:pt x="162" y="0"/>
                  </a:lnTo>
                  <a:lnTo>
                    <a:pt x="166" y="0"/>
                  </a:lnTo>
                  <a:lnTo>
                    <a:pt x="166" y="4"/>
                  </a:lnTo>
                  <a:lnTo>
                    <a:pt x="166" y="8"/>
                  </a:lnTo>
                  <a:lnTo>
                    <a:pt x="166" y="10"/>
                  </a:lnTo>
                  <a:lnTo>
                    <a:pt x="166" y="12"/>
                  </a:lnTo>
                  <a:lnTo>
                    <a:pt x="166" y="14"/>
                  </a:lnTo>
                  <a:lnTo>
                    <a:pt x="166" y="20"/>
                  </a:lnTo>
                  <a:lnTo>
                    <a:pt x="166" y="22"/>
                  </a:lnTo>
                  <a:lnTo>
                    <a:pt x="166" y="28"/>
                  </a:lnTo>
                  <a:lnTo>
                    <a:pt x="166" y="30"/>
                  </a:lnTo>
                  <a:lnTo>
                    <a:pt x="166" y="32"/>
                  </a:lnTo>
                  <a:lnTo>
                    <a:pt x="166" y="36"/>
                  </a:lnTo>
                  <a:lnTo>
                    <a:pt x="166" y="38"/>
                  </a:lnTo>
                  <a:lnTo>
                    <a:pt x="166" y="42"/>
                  </a:lnTo>
                  <a:lnTo>
                    <a:pt x="166" y="48"/>
                  </a:lnTo>
                  <a:lnTo>
                    <a:pt x="166" y="50"/>
                  </a:lnTo>
                  <a:lnTo>
                    <a:pt x="166" y="54"/>
                  </a:lnTo>
                  <a:lnTo>
                    <a:pt x="166" y="56"/>
                  </a:lnTo>
                  <a:lnTo>
                    <a:pt x="166" y="56"/>
                  </a:lnTo>
                  <a:lnTo>
                    <a:pt x="166" y="75"/>
                  </a:lnTo>
                  <a:lnTo>
                    <a:pt x="166" y="77"/>
                  </a:lnTo>
                  <a:lnTo>
                    <a:pt x="166" y="81"/>
                  </a:lnTo>
                  <a:lnTo>
                    <a:pt x="166" y="87"/>
                  </a:lnTo>
                  <a:lnTo>
                    <a:pt x="166" y="89"/>
                  </a:lnTo>
                  <a:lnTo>
                    <a:pt x="166" y="97"/>
                  </a:lnTo>
                  <a:lnTo>
                    <a:pt x="166" y="101"/>
                  </a:lnTo>
                  <a:lnTo>
                    <a:pt x="166" y="103"/>
                  </a:lnTo>
                  <a:lnTo>
                    <a:pt x="166" y="105"/>
                  </a:lnTo>
                  <a:lnTo>
                    <a:pt x="166" y="105"/>
                  </a:lnTo>
                  <a:lnTo>
                    <a:pt x="166" y="109"/>
                  </a:lnTo>
                  <a:lnTo>
                    <a:pt x="166" y="111"/>
                  </a:lnTo>
                  <a:lnTo>
                    <a:pt x="166" y="113"/>
                  </a:lnTo>
                  <a:lnTo>
                    <a:pt x="166" y="117"/>
                  </a:lnTo>
                  <a:lnTo>
                    <a:pt x="166" y="119"/>
                  </a:lnTo>
                  <a:lnTo>
                    <a:pt x="166" y="121"/>
                  </a:lnTo>
                  <a:lnTo>
                    <a:pt x="166" y="127"/>
                  </a:lnTo>
                  <a:lnTo>
                    <a:pt x="166" y="131"/>
                  </a:lnTo>
                  <a:lnTo>
                    <a:pt x="166" y="135"/>
                  </a:lnTo>
                  <a:lnTo>
                    <a:pt x="166" y="139"/>
                  </a:lnTo>
                  <a:lnTo>
                    <a:pt x="166" y="143"/>
                  </a:lnTo>
                  <a:lnTo>
                    <a:pt x="166" y="151"/>
                  </a:lnTo>
                  <a:lnTo>
                    <a:pt x="166" y="155"/>
                  </a:lnTo>
                  <a:lnTo>
                    <a:pt x="166" y="157"/>
                  </a:lnTo>
                  <a:lnTo>
                    <a:pt x="166" y="159"/>
                  </a:lnTo>
                  <a:lnTo>
                    <a:pt x="166" y="161"/>
                  </a:lnTo>
                  <a:lnTo>
                    <a:pt x="166" y="163"/>
                  </a:lnTo>
                  <a:lnTo>
                    <a:pt x="166" y="165"/>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29" name="Freeform 61"/>
            <p:cNvSpPr>
              <a:spLocks/>
            </p:cNvSpPr>
            <p:nvPr/>
          </p:nvSpPr>
          <p:spPr bwMode="auto">
            <a:xfrm>
              <a:off x="6905625" y="1658938"/>
              <a:ext cx="279400" cy="269875"/>
            </a:xfrm>
            <a:custGeom>
              <a:avLst/>
              <a:gdLst>
                <a:gd name="T0" fmla="*/ 176 w 176"/>
                <a:gd name="T1" fmla="*/ 6 h 170"/>
                <a:gd name="T2" fmla="*/ 176 w 176"/>
                <a:gd name="T3" fmla="*/ 14 h 170"/>
                <a:gd name="T4" fmla="*/ 176 w 176"/>
                <a:gd name="T5" fmla="*/ 24 h 170"/>
                <a:gd name="T6" fmla="*/ 176 w 176"/>
                <a:gd name="T7" fmla="*/ 40 h 170"/>
                <a:gd name="T8" fmla="*/ 176 w 176"/>
                <a:gd name="T9" fmla="*/ 50 h 170"/>
                <a:gd name="T10" fmla="*/ 176 w 176"/>
                <a:gd name="T11" fmla="*/ 60 h 170"/>
                <a:gd name="T12" fmla="*/ 176 w 176"/>
                <a:gd name="T13" fmla="*/ 72 h 170"/>
                <a:gd name="T14" fmla="*/ 176 w 176"/>
                <a:gd name="T15" fmla="*/ 86 h 170"/>
                <a:gd name="T16" fmla="*/ 176 w 176"/>
                <a:gd name="T17" fmla="*/ 96 h 170"/>
                <a:gd name="T18" fmla="*/ 176 w 176"/>
                <a:gd name="T19" fmla="*/ 108 h 170"/>
                <a:gd name="T20" fmla="*/ 176 w 176"/>
                <a:gd name="T21" fmla="*/ 120 h 170"/>
                <a:gd name="T22" fmla="*/ 176 w 176"/>
                <a:gd name="T23" fmla="*/ 130 h 170"/>
                <a:gd name="T24" fmla="*/ 176 w 176"/>
                <a:gd name="T25" fmla="*/ 140 h 170"/>
                <a:gd name="T26" fmla="*/ 176 w 176"/>
                <a:gd name="T27" fmla="*/ 148 h 170"/>
                <a:gd name="T28" fmla="*/ 176 w 176"/>
                <a:gd name="T29" fmla="*/ 158 h 170"/>
                <a:gd name="T30" fmla="*/ 176 w 176"/>
                <a:gd name="T31" fmla="*/ 168 h 170"/>
                <a:gd name="T32" fmla="*/ 166 w 176"/>
                <a:gd name="T33" fmla="*/ 168 h 170"/>
                <a:gd name="T34" fmla="*/ 156 w 176"/>
                <a:gd name="T35" fmla="*/ 168 h 170"/>
                <a:gd name="T36" fmla="*/ 146 w 176"/>
                <a:gd name="T37" fmla="*/ 168 h 170"/>
                <a:gd name="T38" fmla="*/ 134 w 176"/>
                <a:gd name="T39" fmla="*/ 168 h 170"/>
                <a:gd name="T40" fmla="*/ 126 w 176"/>
                <a:gd name="T41" fmla="*/ 168 h 170"/>
                <a:gd name="T42" fmla="*/ 116 w 176"/>
                <a:gd name="T43" fmla="*/ 168 h 170"/>
                <a:gd name="T44" fmla="*/ 106 w 176"/>
                <a:gd name="T45" fmla="*/ 168 h 170"/>
                <a:gd name="T46" fmla="*/ 96 w 176"/>
                <a:gd name="T47" fmla="*/ 168 h 170"/>
                <a:gd name="T48" fmla="*/ 86 w 176"/>
                <a:gd name="T49" fmla="*/ 168 h 170"/>
                <a:gd name="T50" fmla="*/ 78 w 176"/>
                <a:gd name="T51" fmla="*/ 168 h 170"/>
                <a:gd name="T52" fmla="*/ 68 w 176"/>
                <a:gd name="T53" fmla="*/ 168 h 170"/>
                <a:gd name="T54" fmla="*/ 56 w 176"/>
                <a:gd name="T55" fmla="*/ 168 h 170"/>
                <a:gd name="T56" fmla="*/ 46 w 176"/>
                <a:gd name="T57" fmla="*/ 168 h 170"/>
                <a:gd name="T58" fmla="*/ 36 w 176"/>
                <a:gd name="T59" fmla="*/ 168 h 170"/>
                <a:gd name="T60" fmla="*/ 28 w 176"/>
                <a:gd name="T61" fmla="*/ 168 h 170"/>
                <a:gd name="T62" fmla="*/ 16 w 176"/>
                <a:gd name="T63" fmla="*/ 168 h 170"/>
                <a:gd name="T64" fmla="*/ 6 w 176"/>
                <a:gd name="T65" fmla="*/ 168 h 170"/>
                <a:gd name="T66" fmla="*/ 0 w 176"/>
                <a:gd name="T67" fmla="*/ 162 h 170"/>
                <a:gd name="T68" fmla="*/ 0 w 176"/>
                <a:gd name="T69" fmla="*/ 152 h 170"/>
                <a:gd name="T70" fmla="*/ 0 w 176"/>
                <a:gd name="T71" fmla="*/ 144 h 170"/>
                <a:gd name="T72" fmla="*/ 0 w 176"/>
                <a:gd name="T73" fmla="*/ 132 h 170"/>
                <a:gd name="T74" fmla="*/ 0 w 176"/>
                <a:gd name="T75" fmla="*/ 122 h 170"/>
                <a:gd name="T76" fmla="*/ 0 w 176"/>
                <a:gd name="T77" fmla="*/ 112 h 170"/>
                <a:gd name="T78" fmla="*/ 2 w 176"/>
                <a:gd name="T79" fmla="*/ 104 h 170"/>
                <a:gd name="T80" fmla="*/ 2 w 176"/>
                <a:gd name="T81" fmla="*/ 94 h 170"/>
                <a:gd name="T82" fmla="*/ 2 w 176"/>
                <a:gd name="T83" fmla="*/ 84 h 170"/>
                <a:gd name="T84" fmla="*/ 2 w 176"/>
                <a:gd name="T85" fmla="*/ 70 h 170"/>
                <a:gd name="T86" fmla="*/ 2 w 176"/>
                <a:gd name="T87" fmla="*/ 58 h 170"/>
                <a:gd name="T88" fmla="*/ 4 w 176"/>
                <a:gd name="T89" fmla="*/ 42 h 170"/>
                <a:gd name="T90" fmla="*/ 4 w 176"/>
                <a:gd name="T91" fmla="*/ 26 h 170"/>
                <a:gd name="T92" fmla="*/ 4 w 176"/>
                <a:gd name="T93" fmla="*/ 14 h 170"/>
                <a:gd name="T94" fmla="*/ 4 w 176"/>
                <a:gd name="T95" fmla="*/ 0 h 170"/>
                <a:gd name="T96" fmla="*/ 18 w 176"/>
                <a:gd name="T97" fmla="*/ 0 h 170"/>
                <a:gd name="T98" fmla="*/ 28 w 176"/>
                <a:gd name="T99" fmla="*/ 0 h 170"/>
                <a:gd name="T100" fmla="*/ 40 w 176"/>
                <a:gd name="T101" fmla="*/ 2 h 170"/>
                <a:gd name="T102" fmla="*/ 50 w 176"/>
                <a:gd name="T103" fmla="*/ 2 h 170"/>
                <a:gd name="T104" fmla="*/ 66 w 176"/>
                <a:gd name="T105" fmla="*/ 2 h 170"/>
                <a:gd name="T106" fmla="*/ 78 w 176"/>
                <a:gd name="T107" fmla="*/ 2 h 170"/>
                <a:gd name="T108" fmla="*/ 88 w 176"/>
                <a:gd name="T109" fmla="*/ 4 h 170"/>
                <a:gd name="T110" fmla="*/ 100 w 176"/>
                <a:gd name="T111" fmla="*/ 4 h 170"/>
                <a:gd name="T112" fmla="*/ 120 w 176"/>
                <a:gd name="T113" fmla="*/ 4 h 170"/>
                <a:gd name="T114" fmla="*/ 128 w 176"/>
                <a:gd name="T115" fmla="*/ 4 h 170"/>
                <a:gd name="T116" fmla="*/ 138 w 176"/>
                <a:gd name="T117" fmla="*/ 6 h 170"/>
                <a:gd name="T118" fmla="*/ 156 w 176"/>
                <a:gd name="T119" fmla="*/ 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170">
                  <a:moveTo>
                    <a:pt x="162" y="6"/>
                  </a:moveTo>
                  <a:lnTo>
                    <a:pt x="164" y="6"/>
                  </a:lnTo>
                  <a:lnTo>
                    <a:pt x="166" y="6"/>
                  </a:lnTo>
                  <a:lnTo>
                    <a:pt x="168" y="6"/>
                  </a:lnTo>
                  <a:lnTo>
                    <a:pt x="176" y="6"/>
                  </a:lnTo>
                  <a:lnTo>
                    <a:pt x="176" y="8"/>
                  </a:lnTo>
                  <a:lnTo>
                    <a:pt x="176" y="10"/>
                  </a:lnTo>
                  <a:lnTo>
                    <a:pt x="176" y="10"/>
                  </a:lnTo>
                  <a:lnTo>
                    <a:pt x="176" y="12"/>
                  </a:lnTo>
                  <a:lnTo>
                    <a:pt x="176" y="14"/>
                  </a:lnTo>
                  <a:lnTo>
                    <a:pt x="176" y="16"/>
                  </a:lnTo>
                  <a:lnTo>
                    <a:pt x="176" y="18"/>
                  </a:lnTo>
                  <a:lnTo>
                    <a:pt x="176" y="20"/>
                  </a:lnTo>
                  <a:lnTo>
                    <a:pt x="176" y="22"/>
                  </a:lnTo>
                  <a:lnTo>
                    <a:pt x="176" y="24"/>
                  </a:lnTo>
                  <a:lnTo>
                    <a:pt x="176" y="30"/>
                  </a:lnTo>
                  <a:lnTo>
                    <a:pt x="176" y="32"/>
                  </a:lnTo>
                  <a:lnTo>
                    <a:pt x="176" y="34"/>
                  </a:lnTo>
                  <a:lnTo>
                    <a:pt x="176" y="36"/>
                  </a:lnTo>
                  <a:lnTo>
                    <a:pt x="176" y="40"/>
                  </a:lnTo>
                  <a:lnTo>
                    <a:pt x="176" y="42"/>
                  </a:lnTo>
                  <a:lnTo>
                    <a:pt x="176" y="46"/>
                  </a:lnTo>
                  <a:lnTo>
                    <a:pt x="176" y="48"/>
                  </a:lnTo>
                  <a:lnTo>
                    <a:pt x="176" y="48"/>
                  </a:lnTo>
                  <a:lnTo>
                    <a:pt x="176" y="50"/>
                  </a:lnTo>
                  <a:lnTo>
                    <a:pt x="176" y="52"/>
                  </a:lnTo>
                  <a:lnTo>
                    <a:pt x="176" y="54"/>
                  </a:lnTo>
                  <a:lnTo>
                    <a:pt x="176" y="56"/>
                  </a:lnTo>
                  <a:lnTo>
                    <a:pt x="176" y="58"/>
                  </a:lnTo>
                  <a:lnTo>
                    <a:pt x="176" y="60"/>
                  </a:lnTo>
                  <a:lnTo>
                    <a:pt x="176" y="64"/>
                  </a:lnTo>
                  <a:lnTo>
                    <a:pt x="176" y="66"/>
                  </a:lnTo>
                  <a:lnTo>
                    <a:pt x="176" y="68"/>
                  </a:lnTo>
                  <a:lnTo>
                    <a:pt x="176" y="70"/>
                  </a:lnTo>
                  <a:lnTo>
                    <a:pt x="176" y="72"/>
                  </a:lnTo>
                  <a:lnTo>
                    <a:pt x="176" y="76"/>
                  </a:lnTo>
                  <a:lnTo>
                    <a:pt x="176" y="80"/>
                  </a:lnTo>
                  <a:lnTo>
                    <a:pt x="176" y="82"/>
                  </a:lnTo>
                  <a:lnTo>
                    <a:pt x="176" y="84"/>
                  </a:lnTo>
                  <a:lnTo>
                    <a:pt x="176" y="86"/>
                  </a:lnTo>
                  <a:lnTo>
                    <a:pt x="176" y="88"/>
                  </a:lnTo>
                  <a:lnTo>
                    <a:pt x="176" y="90"/>
                  </a:lnTo>
                  <a:lnTo>
                    <a:pt x="176" y="92"/>
                  </a:lnTo>
                  <a:lnTo>
                    <a:pt x="176" y="96"/>
                  </a:lnTo>
                  <a:lnTo>
                    <a:pt x="176" y="96"/>
                  </a:lnTo>
                  <a:lnTo>
                    <a:pt x="176" y="100"/>
                  </a:lnTo>
                  <a:lnTo>
                    <a:pt x="176" y="102"/>
                  </a:lnTo>
                  <a:lnTo>
                    <a:pt x="176" y="104"/>
                  </a:lnTo>
                  <a:lnTo>
                    <a:pt x="176" y="106"/>
                  </a:lnTo>
                  <a:lnTo>
                    <a:pt x="176" y="108"/>
                  </a:lnTo>
                  <a:lnTo>
                    <a:pt x="176" y="110"/>
                  </a:lnTo>
                  <a:lnTo>
                    <a:pt x="176" y="114"/>
                  </a:lnTo>
                  <a:lnTo>
                    <a:pt x="176" y="116"/>
                  </a:lnTo>
                  <a:lnTo>
                    <a:pt x="176" y="118"/>
                  </a:lnTo>
                  <a:lnTo>
                    <a:pt x="176" y="120"/>
                  </a:lnTo>
                  <a:lnTo>
                    <a:pt x="176" y="122"/>
                  </a:lnTo>
                  <a:lnTo>
                    <a:pt x="176" y="124"/>
                  </a:lnTo>
                  <a:lnTo>
                    <a:pt x="176" y="126"/>
                  </a:lnTo>
                  <a:lnTo>
                    <a:pt x="176" y="128"/>
                  </a:lnTo>
                  <a:lnTo>
                    <a:pt x="176" y="130"/>
                  </a:lnTo>
                  <a:lnTo>
                    <a:pt x="176" y="132"/>
                  </a:lnTo>
                  <a:lnTo>
                    <a:pt x="176" y="134"/>
                  </a:lnTo>
                  <a:lnTo>
                    <a:pt x="176" y="136"/>
                  </a:lnTo>
                  <a:lnTo>
                    <a:pt x="176" y="138"/>
                  </a:lnTo>
                  <a:lnTo>
                    <a:pt x="176" y="140"/>
                  </a:lnTo>
                  <a:lnTo>
                    <a:pt x="176" y="142"/>
                  </a:lnTo>
                  <a:lnTo>
                    <a:pt x="176" y="144"/>
                  </a:lnTo>
                  <a:lnTo>
                    <a:pt x="176" y="144"/>
                  </a:lnTo>
                  <a:lnTo>
                    <a:pt x="176" y="146"/>
                  </a:lnTo>
                  <a:lnTo>
                    <a:pt x="176" y="148"/>
                  </a:lnTo>
                  <a:lnTo>
                    <a:pt x="176" y="150"/>
                  </a:lnTo>
                  <a:lnTo>
                    <a:pt x="176" y="152"/>
                  </a:lnTo>
                  <a:lnTo>
                    <a:pt x="176" y="154"/>
                  </a:lnTo>
                  <a:lnTo>
                    <a:pt x="176" y="156"/>
                  </a:lnTo>
                  <a:lnTo>
                    <a:pt x="176" y="158"/>
                  </a:lnTo>
                  <a:lnTo>
                    <a:pt x="176" y="160"/>
                  </a:lnTo>
                  <a:lnTo>
                    <a:pt x="176" y="162"/>
                  </a:lnTo>
                  <a:lnTo>
                    <a:pt x="176" y="164"/>
                  </a:lnTo>
                  <a:lnTo>
                    <a:pt x="176" y="166"/>
                  </a:lnTo>
                  <a:lnTo>
                    <a:pt x="176" y="168"/>
                  </a:lnTo>
                  <a:lnTo>
                    <a:pt x="174" y="168"/>
                  </a:lnTo>
                  <a:lnTo>
                    <a:pt x="172" y="168"/>
                  </a:lnTo>
                  <a:lnTo>
                    <a:pt x="170" y="168"/>
                  </a:lnTo>
                  <a:lnTo>
                    <a:pt x="168" y="168"/>
                  </a:lnTo>
                  <a:lnTo>
                    <a:pt x="166" y="168"/>
                  </a:lnTo>
                  <a:lnTo>
                    <a:pt x="164" y="168"/>
                  </a:lnTo>
                  <a:lnTo>
                    <a:pt x="162" y="168"/>
                  </a:lnTo>
                  <a:lnTo>
                    <a:pt x="160" y="168"/>
                  </a:lnTo>
                  <a:lnTo>
                    <a:pt x="158" y="168"/>
                  </a:lnTo>
                  <a:lnTo>
                    <a:pt x="156" y="168"/>
                  </a:lnTo>
                  <a:lnTo>
                    <a:pt x="154" y="168"/>
                  </a:lnTo>
                  <a:lnTo>
                    <a:pt x="152" y="168"/>
                  </a:lnTo>
                  <a:lnTo>
                    <a:pt x="150" y="168"/>
                  </a:lnTo>
                  <a:lnTo>
                    <a:pt x="148" y="168"/>
                  </a:lnTo>
                  <a:lnTo>
                    <a:pt x="146" y="168"/>
                  </a:lnTo>
                  <a:lnTo>
                    <a:pt x="144" y="168"/>
                  </a:lnTo>
                  <a:lnTo>
                    <a:pt x="142" y="168"/>
                  </a:lnTo>
                  <a:lnTo>
                    <a:pt x="138" y="168"/>
                  </a:lnTo>
                  <a:lnTo>
                    <a:pt x="136" y="168"/>
                  </a:lnTo>
                  <a:lnTo>
                    <a:pt x="134" y="168"/>
                  </a:lnTo>
                  <a:lnTo>
                    <a:pt x="132" y="168"/>
                  </a:lnTo>
                  <a:lnTo>
                    <a:pt x="130" y="168"/>
                  </a:lnTo>
                  <a:lnTo>
                    <a:pt x="128" y="168"/>
                  </a:lnTo>
                  <a:lnTo>
                    <a:pt x="128" y="168"/>
                  </a:lnTo>
                  <a:lnTo>
                    <a:pt x="126" y="168"/>
                  </a:lnTo>
                  <a:lnTo>
                    <a:pt x="124" y="168"/>
                  </a:lnTo>
                  <a:lnTo>
                    <a:pt x="122" y="168"/>
                  </a:lnTo>
                  <a:lnTo>
                    <a:pt x="120" y="168"/>
                  </a:lnTo>
                  <a:lnTo>
                    <a:pt x="118" y="168"/>
                  </a:lnTo>
                  <a:lnTo>
                    <a:pt x="116" y="168"/>
                  </a:lnTo>
                  <a:lnTo>
                    <a:pt x="114" y="170"/>
                  </a:lnTo>
                  <a:lnTo>
                    <a:pt x="112" y="170"/>
                  </a:lnTo>
                  <a:lnTo>
                    <a:pt x="110" y="170"/>
                  </a:lnTo>
                  <a:lnTo>
                    <a:pt x="106" y="170"/>
                  </a:lnTo>
                  <a:lnTo>
                    <a:pt x="106" y="168"/>
                  </a:lnTo>
                  <a:lnTo>
                    <a:pt x="104" y="168"/>
                  </a:lnTo>
                  <a:lnTo>
                    <a:pt x="102" y="168"/>
                  </a:lnTo>
                  <a:lnTo>
                    <a:pt x="100" y="168"/>
                  </a:lnTo>
                  <a:lnTo>
                    <a:pt x="98" y="168"/>
                  </a:lnTo>
                  <a:lnTo>
                    <a:pt x="96" y="168"/>
                  </a:lnTo>
                  <a:lnTo>
                    <a:pt x="94" y="168"/>
                  </a:lnTo>
                  <a:lnTo>
                    <a:pt x="92" y="168"/>
                  </a:lnTo>
                  <a:lnTo>
                    <a:pt x="90" y="168"/>
                  </a:lnTo>
                  <a:lnTo>
                    <a:pt x="88" y="168"/>
                  </a:lnTo>
                  <a:lnTo>
                    <a:pt x="86" y="168"/>
                  </a:lnTo>
                  <a:lnTo>
                    <a:pt x="84" y="168"/>
                  </a:lnTo>
                  <a:lnTo>
                    <a:pt x="82" y="168"/>
                  </a:lnTo>
                  <a:lnTo>
                    <a:pt x="80" y="168"/>
                  </a:lnTo>
                  <a:lnTo>
                    <a:pt x="80" y="168"/>
                  </a:lnTo>
                  <a:lnTo>
                    <a:pt x="78" y="168"/>
                  </a:lnTo>
                  <a:lnTo>
                    <a:pt x="76" y="168"/>
                  </a:lnTo>
                  <a:lnTo>
                    <a:pt x="74" y="168"/>
                  </a:lnTo>
                  <a:lnTo>
                    <a:pt x="72" y="168"/>
                  </a:lnTo>
                  <a:lnTo>
                    <a:pt x="70" y="168"/>
                  </a:lnTo>
                  <a:lnTo>
                    <a:pt x="68" y="168"/>
                  </a:lnTo>
                  <a:lnTo>
                    <a:pt x="66" y="168"/>
                  </a:lnTo>
                  <a:lnTo>
                    <a:pt x="64" y="168"/>
                  </a:lnTo>
                  <a:lnTo>
                    <a:pt x="62" y="168"/>
                  </a:lnTo>
                  <a:lnTo>
                    <a:pt x="60" y="168"/>
                  </a:lnTo>
                  <a:lnTo>
                    <a:pt x="56" y="168"/>
                  </a:lnTo>
                  <a:lnTo>
                    <a:pt x="54" y="168"/>
                  </a:lnTo>
                  <a:lnTo>
                    <a:pt x="52" y="168"/>
                  </a:lnTo>
                  <a:lnTo>
                    <a:pt x="50" y="168"/>
                  </a:lnTo>
                  <a:lnTo>
                    <a:pt x="48" y="168"/>
                  </a:lnTo>
                  <a:lnTo>
                    <a:pt x="46" y="168"/>
                  </a:lnTo>
                  <a:lnTo>
                    <a:pt x="44" y="168"/>
                  </a:lnTo>
                  <a:lnTo>
                    <a:pt x="42" y="168"/>
                  </a:lnTo>
                  <a:lnTo>
                    <a:pt x="40" y="168"/>
                  </a:lnTo>
                  <a:lnTo>
                    <a:pt x="38" y="168"/>
                  </a:lnTo>
                  <a:lnTo>
                    <a:pt x="36" y="168"/>
                  </a:lnTo>
                  <a:lnTo>
                    <a:pt x="34" y="168"/>
                  </a:lnTo>
                  <a:lnTo>
                    <a:pt x="32" y="168"/>
                  </a:lnTo>
                  <a:lnTo>
                    <a:pt x="30" y="168"/>
                  </a:lnTo>
                  <a:lnTo>
                    <a:pt x="30" y="168"/>
                  </a:lnTo>
                  <a:lnTo>
                    <a:pt x="28" y="168"/>
                  </a:lnTo>
                  <a:lnTo>
                    <a:pt x="26" y="168"/>
                  </a:lnTo>
                  <a:lnTo>
                    <a:pt x="24" y="168"/>
                  </a:lnTo>
                  <a:lnTo>
                    <a:pt x="22" y="168"/>
                  </a:lnTo>
                  <a:lnTo>
                    <a:pt x="20" y="168"/>
                  </a:lnTo>
                  <a:lnTo>
                    <a:pt x="16" y="168"/>
                  </a:lnTo>
                  <a:lnTo>
                    <a:pt x="14" y="168"/>
                  </a:lnTo>
                  <a:lnTo>
                    <a:pt x="12" y="168"/>
                  </a:lnTo>
                  <a:lnTo>
                    <a:pt x="10" y="168"/>
                  </a:lnTo>
                  <a:lnTo>
                    <a:pt x="8" y="168"/>
                  </a:lnTo>
                  <a:lnTo>
                    <a:pt x="6" y="168"/>
                  </a:lnTo>
                  <a:lnTo>
                    <a:pt x="4" y="166"/>
                  </a:lnTo>
                  <a:lnTo>
                    <a:pt x="2" y="166"/>
                  </a:lnTo>
                  <a:lnTo>
                    <a:pt x="0" y="166"/>
                  </a:lnTo>
                  <a:lnTo>
                    <a:pt x="0" y="164"/>
                  </a:lnTo>
                  <a:lnTo>
                    <a:pt x="0" y="162"/>
                  </a:lnTo>
                  <a:lnTo>
                    <a:pt x="0" y="160"/>
                  </a:lnTo>
                  <a:lnTo>
                    <a:pt x="0" y="158"/>
                  </a:lnTo>
                  <a:lnTo>
                    <a:pt x="0" y="156"/>
                  </a:lnTo>
                  <a:lnTo>
                    <a:pt x="0" y="154"/>
                  </a:lnTo>
                  <a:lnTo>
                    <a:pt x="0" y="152"/>
                  </a:lnTo>
                  <a:lnTo>
                    <a:pt x="0" y="150"/>
                  </a:lnTo>
                  <a:lnTo>
                    <a:pt x="0" y="148"/>
                  </a:lnTo>
                  <a:lnTo>
                    <a:pt x="0" y="146"/>
                  </a:lnTo>
                  <a:lnTo>
                    <a:pt x="0" y="144"/>
                  </a:lnTo>
                  <a:lnTo>
                    <a:pt x="0" y="144"/>
                  </a:lnTo>
                  <a:lnTo>
                    <a:pt x="0" y="140"/>
                  </a:lnTo>
                  <a:lnTo>
                    <a:pt x="0" y="138"/>
                  </a:lnTo>
                  <a:lnTo>
                    <a:pt x="0" y="136"/>
                  </a:lnTo>
                  <a:lnTo>
                    <a:pt x="0" y="134"/>
                  </a:lnTo>
                  <a:lnTo>
                    <a:pt x="0" y="132"/>
                  </a:lnTo>
                  <a:lnTo>
                    <a:pt x="0" y="130"/>
                  </a:lnTo>
                  <a:lnTo>
                    <a:pt x="0" y="128"/>
                  </a:lnTo>
                  <a:lnTo>
                    <a:pt x="0" y="126"/>
                  </a:lnTo>
                  <a:lnTo>
                    <a:pt x="0" y="124"/>
                  </a:lnTo>
                  <a:lnTo>
                    <a:pt x="0" y="122"/>
                  </a:lnTo>
                  <a:lnTo>
                    <a:pt x="0" y="120"/>
                  </a:lnTo>
                  <a:lnTo>
                    <a:pt x="0" y="118"/>
                  </a:lnTo>
                  <a:lnTo>
                    <a:pt x="0" y="116"/>
                  </a:lnTo>
                  <a:lnTo>
                    <a:pt x="0" y="114"/>
                  </a:lnTo>
                  <a:lnTo>
                    <a:pt x="0" y="112"/>
                  </a:lnTo>
                  <a:lnTo>
                    <a:pt x="0" y="110"/>
                  </a:lnTo>
                  <a:lnTo>
                    <a:pt x="0" y="108"/>
                  </a:lnTo>
                  <a:lnTo>
                    <a:pt x="0" y="106"/>
                  </a:lnTo>
                  <a:lnTo>
                    <a:pt x="2" y="106"/>
                  </a:lnTo>
                  <a:lnTo>
                    <a:pt x="2" y="104"/>
                  </a:lnTo>
                  <a:lnTo>
                    <a:pt x="2" y="102"/>
                  </a:lnTo>
                  <a:lnTo>
                    <a:pt x="2" y="98"/>
                  </a:lnTo>
                  <a:lnTo>
                    <a:pt x="2" y="96"/>
                  </a:lnTo>
                  <a:lnTo>
                    <a:pt x="2" y="96"/>
                  </a:lnTo>
                  <a:lnTo>
                    <a:pt x="2" y="94"/>
                  </a:lnTo>
                  <a:lnTo>
                    <a:pt x="2" y="92"/>
                  </a:lnTo>
                  <a:lnTo>
                    <a:pt x="2" y="90"/>
                  </a:lnTo>
                  <a:lnTo>
                    <a:pt x="2" y="88"/>
                  </a:lnTo>
                  <a:lnTo>
                    <a:pt x="2" y="86"/>
                  </a:lnTo>
                  <a:lnTo>
                    <a:pt x="2" y="84"/>
                  </a:lnTo>
                  <a:lnTo>
                    <a:pt x="2" y="82"/>
                  </a:lnTo>
                  <a:lnTo>
                    <a:pt x="2" y="80"/>
                  </a:lnTo>
                  <a:lnTo>
                    <a:pt x="2" y="78"/>
                  </a:lnTo>
                  <a:lnTo>
                    <a:pt x="2" y="72"/>
                  </a:lnTo>
                  <a:lnTo>
                    <a:pt x="2" y="70"/>
                  </a:lnTo>
                  <a:lnTo>
                    <a:pt x="2" y="68"/>
                  </a:lnTo>
                  <a:lnTo>
                    <a:pt x="2" y="66"/>
                  </a:lnTo>
                  <a:lnTo>
                    <a:pt x="2" y="64"/>
                  </a:lnTo>
                  <a:lnTo>
                    <a:pt x="2" y="62"/>
                  </a:lnTo>
                  <a:lnTo>
                    <a:pt x="2" y="58"/>
                  </a:lnTo>
                  <a:lnTo>
                    <a:pt x="2" y="52"/>
                  </a:lnTo>
                  <a:lnTo>
                    <a:pt x="2" y="48"/>
                  </a:lnTo>
                  <a:lnTo>
                    <a:pt x="2" y="48"/>
                  </a:lnTo>
                  <a:lnTo>
                    <a:pt x="4" y="46"/>
                  </a:lnTo>
                  <a:lnTo>
                    <a:pt x="4" y="42"/>
                  </a:lnTo>
                  <a:lnTo>
                    <a:pt x="4" y="38"/>
                  </a:lnTo>
                  <a:lnTo>
                    <a:pt x="4" y="34"/>
                  </a:lnTo>
                  <a:lnTo>
                    <a:pt x="4" y="30"/>
                  </a:lnTo>
                  <a:lnTo>
                    <a:pt x="4" y="28"/>
                  </a:lnTo>
                  <a:lnTo>
                    <a:pt x="4" y="26"/>
                  </a:lnTo>
                  <a:lnTo>
                    <a:pt x="4" y="24"/>
                  </a:lnTo>
                  <a:lnTo>
                    <a:pt x="4" y="22"/>
                  </a:lnTo>
                  <a:lnTo>
                    <a:pt x="4" y="18"/>
                  </a:lnTo>
                  <a:lnTo>
                    <a:pt x="4" y="16"/>
                  </a:lnTo>
                  <a:lnTo>
                    <a:pt x="4" y="14"/>
                  </a:lnTo>
                  <a:lnTo>
                    <a:pt x="4" y="12"/>
                  </a:lnTo>
                  <a:lnTo>
                    <a:pt x="4" y="10"/>
                  </a:lnTo>
                  <a:lnTo>
                    <a:pt x="4" y="8"/>
                  </a:lnTo>
                  <a:lnTo>
                    <a:pt x="4" y="4"/>
                  </a:lnTo>
                  <a:lnTo>
                    <a:pt x="4" y="0"/>
                  </a:lnTo>
                  <a:lnTo>
                    <a:pt x="8" y="0"/>
                  </a:lnTo>
                  <a:lnTo>
                    <a:pt x="10" y="0"/>
                  </a:lnTo>
                  <a:lnTo>
                    <a:pt x="12" y="0"/>
                  </a:lnTo>
                  <a:lnTo>
                    <a:pt x="16" y="0"/>
                  </a:lnTo>
                  <a:lnTo>
                    <a:pt x="18" y="0"/>
                  </a:lnTo>
                  <a:lnTo>
                    <a:pt x="20" y="0"/>
                  </a:lnTo>
                  <a:lnTo>
                    <a:pt x="22" y="0"/>
                  </a:lnTo>
                  <a:lnTo>
                    <a:pt x="24" y="0"/>
                  </a:lnTo>
                  <a:lnTo>
                    <a:pt x="26" y="0"/>
                  </a:lnTo>
                  <a:lnTo>
                    <a:pt x="28" y="0"/>
                  </a:lnTo>
                  <a:lnTo>
                    <a:pt x="30" y="0"/>
                  </a:lnTo>
                  <a:lnTo>
                    <a:pt x="32" y="0"/>
                  </a:lnTo>
                  <a:lnTo>
                    <a:pt x="34" y="2"/>
                  </a:lnTo>
                  <a:lnTo>
                    <a:pt x="36" y="2"/>
                  </a:lnTo>
                  <a:lnTo>
                    <a:pt x="40" y="2"/>
                  </a:lnTo>
                  <a:lnTo>
                    <a:pt x="42" y="2"/>
                  </a:lnTo>
                  <a:lnTo>
                    <a:pt x="44" y="2"/>
                  </a:lnTo>
                  <a:lnTo>
                    <a:pt x="46" y="2"/>
                  </a:lnTo>
                  <a:lnTo>
                    <a:pt x="48" y="2"/>
                  </a:lnTo>
                  <a:lnTo>
                    <a:pt x="50" y="2"/>
                  </a:lnTo>
                  <a:lnTo>
                    <a:pt x="52" y="2"/>
                  </a:lnTo>
                  <a:lnTo>
                    <a:pt x="56" y="2"/>
                  </a:lnTo>
                  <a:lnTo>
                    <a:pt x="58" y="2"/>
                  </a:lnTo>
                  <a:lnTo>
                    <a:pt x="62" y="2"/>
                  </a:lnTo>
                  <a:lnTo>
                    <a:pt x="66" y="2"/>
                  </a:lnTo>
                  <a:lnTo>
                    <a:pt x="68" y="2"/>
                  </a:lnTo>
                  <a:lnTo>
                    <a:pt x="70" y="2"/>
                  </a:lnTo>
                  <a:lnTo>
                    <a:pt x="72" y="2"/>
                  </a:lnTo>
                  <a:lnTo>
                    <a:pt x="76" y="2"/>
                  </a:lnTo>
                  <a:lnTo>
                    <a:pt x="78" y="2"/>
                  </a:lnTo>
                  <a:lnTo>
                    <a:pt x="80" y="2"/>
                  </a:lnTo>
                  <a:lnTo>
                    <a:pt x="82" y="2"/>
                  </a:lnTo>
                  <a:lnTo>
                    <a:pt x="84" y="2"/>
                  </a:lnTo>
                  <a:lnTo>
                    <a:pt x="86" y="2"/>
                  </a:lnTo>
                  <a:lnTo>
                    <a:pt x="88" y="4"/>
                  </a:lnTo>
                  <a:lnTo>
                    <a:pt x="90" y="4"/>
                  </a:lnTo>
                  <a:lnTo>
                    <a:pt x="92" y="4"/>
                  </a:lnTo>
                  <a:lnTo>
                    <a:pt x="94" y="4"/>
                  </a:lnTo>
                  <a:lnTo>
                    <a:pt x="96" y="4"/>
                  </a:lnTo>
                  <a:lnTo>
                    <a:pt x="100" y="4"/>
                  </a:lnTo>
                  <a:lnTo>
                    <a:pt x="108" y="4"/>
                  </a:lnTo>
                  <a:lnTo>
                    <a:pt x="110" y="4"/>
                  </a:lnTo>
                  <a:lnTo>
                    <a:pt x="114" y="4"/>
                  </a:lnTo>
                  <a:lnTo>
                    <a:pt x="116" y="4"/>
                  </a:lnTo>
                  <a:lnTo>
                    <a:pt x="120" y="4"/>
                  </a:lnTo>
                  <a:lnTo>
                    <a:pt x="122" y="4"/>
                  </a:lnTo>
                  <a:lnTo>
                    <a:pt x="124" y="4"/>
                  </a:lnTo>
                  <a:lnTo>
                    <a:pt x="126" y="4"/>
                  </a:lnTo>
                  <a:lnTo>
                    <a:pt x="128" y="4"/>
                  </a:lnTo>
                  <a:lnTo>
                    <a:pt x="128" y="4"/>
                  </a:lnTo>
                  <a:lnTo>
                    <a:pt x="130" y="4"/>
                  </a:lnTo>
                  <a:lnTo>
                    <a:pt x="134" y="4"/>
                  </a:lnTo>
                  <a:lnTo>
                    <a:pt x="134" y="6"/>
                  </a:lnTo>
                  <a:lnTo>
                    <a:pt x="136" y="6"/>
                  </a:lnTo>
                  <a:lnTo>
                    <a:pt x="138" y="6"/>
                  </a:lnTo>
                  <a:lnTo>
                    <a:pt x="142" y="6"/>
                  </a:lnTo>
                  <a:lnTo>
                    <a:pt x="144" y="6"/>
                  </a:lnTo>
                  <a:lnTo>
                    <a:pt x="152" y="6"/>
                  </a:lnTo>
                  <a:lnTo>
                    <a:pt x="154" y="6"/>
                  </a:lnTo>
                  <a:lnTo>
                    <a:pt x="156" y="6"/>
                  </a:lnTo>
                  <a:lnTo>
                    <a:pt x="158" y="6"/>
                  </a:lnTo>
                  <a:lnTo>
                    <a:pt x="160" y="6"/>
                  </a:lnTo>
                  <a:lnTo>
                    <a:pt x="162" y="6"/>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0" name="Freeform 63"/>
            <p:cNvSpPr>
              <a:spLocks/>
            </p:cNvSpPr>
            <p:nvPr/>
          </p:nvSpPr>
          <p:spPr bwMode="auto">
            <a:xfrm>
              <a:off x="5078413" y="1416050"/>
              <a:ext cx="263525" cy="261938"/>
            </a:xfrm>
            <a:custGeom>
              <a:avLst/>
              <a:gdLst>
                <a:gd name="T0" fmla="*/ 162 w 166"/>
                <a:gd name="T1" fmla="*/ 0 h 165"/>
                <a:gd name="T2" fmla="*/ 166 w 166"/>
                <a:gd name="T3" fmla="*/ 4 h 165"/>
                <a:gd name="T4" fmla="*/ 166 w 166"/>
                <a:gd name="T5" fmla="*/ 16 h 165"/>
                <a:gd name="T6" fmla="*/ 166 w 166"/>
                <a:gd name="T7" fmla="*/ 26 h 165"/>
                <a:gd name="T8" fmla="*/ 166 w 166"/>
                <a:gd name="T9" fmla="*/ 36 h 165"/>
                <a:gd name="T10" fmla="*/ 166 w 166"/>
                <a:gd name="T11" fmla="*/ 44 h 165"/>
                <a:gd name="T12" fmla="*/ 166 w 166"/>
                <a:gd name="T13" fmla="*/ 54 h 165"/>
                <a:gd name="T14" fmla="*/ 166 w 166"/>
                <a:gd name="T15" fmla="*/ 60 h 165"/>
                <a:gd name="T16" fmla="*/ 166 w 166"/>
                <a:gd name="T17" fmla="*/ 68 h 165"/>
                <a:gd name="T18" fmla="*/ 166 w 166"/>
                <a:gd name="T19" fmla="*/ 85 h 165"/>
                <a:gd name="T20" fmla="*/ 166 w 166"/>
                <a:gd name="T21" fmla="*/ 93 h 165"/>
                <a:gd name="T22" fmla="*/ 166 w 166"/>
                <a:gd name="T23" fmla="*/ 105 h 165"/>
                <a:gd name="T24" fmla="*/ 166 w 166"/>
                <a:gd name="T25" fmla="*/ 113 h 165"/>
                <a:gd name="T26" fmla="*/ 166 w 166"/>
                <a:gd name="T27" fmla="*/ 123 h 165"/>
                <a:gd name="T28" fmla="*/ 166 w 166"/>
                <a:gd name="T29" fmla="*/ 133 h 165"/>
                <a:gd name="T30" fmla="*/ 166 w 166"/>
                <a:gd name="T31" fmla="*/ 149 h 165"/>
                <a:gd name="T32" fmla="*/ 166 w 166"/>
                <a:gd name="T33" fmla="*/ 155 h 165"/>
                <a:gd name="T34" fmla="*/ 166 w 166"/>
                <a:gd name="T35" fmla="*/ 165 h 165"/>
                <a:gd name="T36" fmla="*/ 152 w 166"/>
                <a:gd name="T37" fmla="*/ 165 h 165"/>
                <a:gd name="T38" fmla="*/ 142 w 166"/>
                <a:gd name="T39" fmla="*/ 165 h 165"/>
                <a:gd name="T40" fmla="*/ 132 w 166"/>
                <a:gd name="T41" fmla="*/ 165 h 165"/>
                <a:gd name="T42" fmla="*/ 124 w 166"/>
                <a:gd name="T43" fmla="*/ 165 h 165"/>
                <a:gd name="T44" fmla="*/ 110 w 166"/>
                <a:gd name="T45" fmla="*/ 165 h 165"/>
                <a:gd name="T46" fmla="*/ 98 w 166"/>
                <a:gd name="T47" fmla="*/ 165 h 165"/>
                <a:gd name="T48" fmla="*/ 86 w 166"/>
                <a:gd name="T49" fmla="*/ 165 h 165"/>
                <a:gd name="T50" fmla="*/ 72 w 166"/>
                <a:gd name="T51" fmla="*/ 165 h 165"/>
                <a:gd name="T52" fmla="*/ 58 w 166"/>
                <a:gd name="T53" fmla="*/ 165 h 165"/>
                <a:gd name="T54" fmla="*/ 46 w 166"/>
                <a:gd name="T55" fmla="*/ 165 h 165"/>
                <a:gd name="T56" fmla="*/ 30 w 166"/>
                <a:gd name="T57" fmla="*/ 165 h 165"/>
                <a:gd name="T58" fmla="*/ 20 w 166"/>
                <a:gd name="T59" fmla="*/ 165 h 165"/>
                <a:gd name="T60" fmla="*/ 10 w 166"/>
                <a:gd name="T61" fmla="*/ 165 h 165"/>
                <a:gd name="T62" fmla="*/ 0 w 166"/>
                <a:gd name="T63" fmla="*/ 163 h 165"/>
                <a:gd name="T64" fmla="*/ 0 w 166"/>
                <a:gd name="T65" fmla="*/ 155 h 165"/>
                <a:gd name="T66" fmla="*/ 0 w 166"/>
                <a:gd name="T67" fmla="*/ 135 h 165"/>
                <a:gd name="T68" fmla="*/ 0 w 166"/>
                <a:gd name="T69" fmla="*/ 119 h 165"/>
                <a:gd name="T70" fmla="*/ 0 w 166"/>
                <a:gd name="T71" fmla="*/ 109 h 165"/>
                <a:gd name="T72" fmla="*/ 0 w 166"/>
                <a:gd name="T73" fmla="*/ 101 h 165"/>
                <a:gd name="T74" fmla="*/ 0 w 166"/>
                <a:gd name="T75" fmla="*/ 81 h 165"/>
                <a:gd name="T76" fmla="*/ 0 w 166"/>
                <a:gd name="T77" fmla="*/ 56 h 165"/>
                <a:gd name="T78" fmla="*/ 0 w 166"/>
                <a:gd name="T79" fmla="*/ 42 h 165"/>
                <a:gd name="T80" fmla="*/ 0 w 166"/>
                <a:gd name="T81" fmla="*/ 30 h 165"/>
                <a:gd name="T82" fmla="*/ 0 w 166"/>
                <a:gd name="T83" fmla="*/ 14 h 165"/>
                <a:gd name="T84" fmla="*/ 0 w 166"/>
                <a:gd name="T85" fmla="*/ 4 h 165"/>
                <a:gd name="T86" fmla="*/ 18 w 166"/>
                <a:gd name="T87" fmla="*/ 0 h 165"/>
                <a:gd name="T88" fmla="*/ 24 w 166"/>
                <a:gd name="T89" fmla="*/ 0 h 165"/>
                <a:gd name="T90" fmla="*/ 34 w 166"/>
                <a:gd name="T91" fmla="*/ 0 h 165"/>
                <a:gd name="T92" fmla="*/ 42 w 166"/>
                <a:gd name="T93" fmla="*/ 0 h 165"/>
                <a:gd name="T94" fmla="*/ 50 w 166"/>
                <a:gd name="T95" fmla="*/ 0 h 165"/>
                <a:gd name="T96" fmla="*/ 58 w 166"/>
                <a:gd name="T97" fmla="*/ 0 h 165"/>
                <a:gd name="T98" fmla="*/ 72 w 166"/>
                <a:gd name="T99" fmla="*/ 0 h 165"/>
                <a:gd name="T100" fmla="*/ 86 w 166"/>
                <a:gd name="T101" fmla="*/ 0 h 165"/>
                <a:gd name="T102" fmla="*/ 96 w 166"/>
                <a:gd name="T103" fmla="*/ 0 h 165"/>
                <a:gd name="T104" fmla="*/ 104 w 166"/>
                <a:gd name="T105" fmla="*/ 0 h 165"/>
                <a:gd name="T106" fmla="*/ 112 w 166"/>
                <a:gd name="T107" fmla="*/ 0 h 165"/>
                <a:gd name="T108" fmla="*/ 122 w 166"/>
                <a:gd name="T109" fmla="*/ 0 h 165"/>
                <a:gd name="T110" fmla="*/ 130 w 166"/>
                <a:gd name="T111" fmla="*/ 0 h 165"/>
                <a:gd name="T112" fmla="*/ 146 w 166"/>
                <a:gd name="T113" fmla="*/ 0 h 165"/>
                <a:gd name="T114" fmla="*/ 154 w 166"/>
                <a:gd name="T11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65">
                  <a:moveTo>
                    <a:pt x="156" y="0"/>
                  </a:moveTo>
                  <a:lnTo>
                    <a:pt x="158" y="0"/>
                  </a:lnTo>
                  <a:lnTo>
                    <a:pt x="160" y="0"/>
                  </a:lnTo>
                  <a:lnTo>
                    <a:pt x="162" y="0"/>
                  </a:lnTo>
                  <a:lnTo>
                    <a:pt x="164" y="0"/>
                  </a:lnTo>
                  <a:lnTo>
                    <a:pt x="166" y="0"/>
                  </a:lnTo>
                  <a:lnTo>
                    <a:pt x="166" y="2"/>
                  </a:lnTo>
                  <a:lnTo>
                    <a:pt x="166" y="4"/>
                  </a:lnTo>
                  <a:lnTo>
                    <a:pt x="166" y="8"/>
                  </a:lnTo>
                  <a:lnTo>
                    <a:pt x="166" y="8"/>
                  </a:lnTo>
                  <a:lnTo>
                    <a:pt x="166" y="10"/>
                  </a:lnTo>
                  <a:lnTo>
                    <a:pt x="166" y="16"/>
                  </a:lnTo>
                  <a:lnTo>
                    <a:pt x="166" y="18"/>
                  </a:lnTo>
                  <a:lnTo>
                    <a:pt x="166" y="20"/>
                  </a:lnTo>
                  <a:lnTo>
                    <a:pt x="166" y="22"/>
                  </a:lnTo>
                  <a:lnTo>
                    <a:pt x="166" y="26"/>
                  </a:lnTo>
                  <a:lnTo>
                    <a:pt x="166" y="30"/>
                  </a:lnTo>
                  <a:lnTo>
                    <a:pt x="166" y="32"/>
                  </a:lnTo>
                  <a:lnTo>
                    <a:pt x="166" y="34"/>
                  </a:lnTo>
                  <a:lnTo>
                    <a:pt x="166" y="36"/>
                  </a:lnTo>
                  <a:lnTo>
                    <a:pt x="166" y="38"/>
                  </a:lnTo>
                  <a:lnTo>
                    <a:pt x="166" y="40"/>
                  </a:lnTo>
                  <a:lnTo>
                    <a:pt x="166" y="42"/>
                  </a:lnTo>
                  <a:lnTo>
                    <a:pt x="166" y="44"/>
                  </a:lnTo>
                  <a:lnTo>
                    <a:pt x="166" y="46"/>
                  </a:lnTo>
                  <a:lnTo>
                    <a:pt x="166" y="48"/>
                  </a:lnTo>
                  <a:lnTo>
                    <a:pt x="166" y="50"/>
                  </a:lnTo>
                  <a:lnTo>
                    <a:pt x="166" y="54"/>
                  </a:lnTo>
                  <a:lnTo>
                    <a:pt x="166" y="56"/>
                  </a:lnTo>
                  <a:lnTo>
                    <a:pt x="166" y="56"/>
                  </a:lnTo>
                  <a:lnTo>
                    <a:pt x="166" y="58"/>
                  </a:lnTo>
                  <a:lnTo>
                    <a:pt x="166" y="60"/>
                  </a:lnTo>
                  <a:lnTo>
                    <a:pt x="166" y="62"/>
                  </a:lnTo>
                  <a:lnTo>
                    <a:pt x="166" y="64"/>
                  </a:lnTo>
                  <a:lnTo>
                    <a:pt x="166" y="66"/>
                  </a:lnTo>
                  <a:lnTo>
                    <a:pt x="166" y="68"/>
                  </a:lnTo>
                  <a:lnTo>
                    <a:pt x="166" y="77"/>
                  </a:lnTo>
                  <a:lnTo>
                    <a:pt x="166" y="81"/>
                  </a:lnTo>
                  <a:lnTo>
                    <a:pt x="166" y="83"/>
                  </a:lnTo>
                  <a:lnTo>
                    <a:pt x="166" y="85"/>
                  </a:lnTo>
                  <a:lnTo>
                    <a:pt x="166" y="87"/>
                  </a:lnTo>
                  <a:lnTo>
                    <a:pt x="166" y="89"/>
                  </a:lnTo>
                  <a:lnTo>
                    <a:pt x="166" y="91"/>
                  </a:lnTo>
                  <a:lnTo>
                    <a:pt x="166" y="93"/>
                  </a:lnTo>
                  <a:lnTo>
                    <a:pt x="166" y="97"/>
                  </a:lnTo>
                  <a:lnTo>
                    <a:pt x="166" y="99"/>
                  </a:lnTo>
                  <a:lnTo>
                    <a:pt x="166" y="101"/>
                  </a:lnTo>
                  <a:lnTo>
                    <a:pt x="166" y="105"/>
                  </a:lnTo>
                  <a:lnTo>
                    <a:pt x="166" y="107"/>
                  </a:lnTo>
                  <a:lnTo>
                    <a:pt x="166" y="109"/>
                  </a:lnTo>
                  <a:lnTo>
                    <a:pt x="166" y="111"/>
                  </a:lnTo>
                  <a:lnTo>
                    <a:pt x="166" y="113"/>
                  </a:lnTo>
                  <a:lnTo>
                    <a:pt x="166" y="115"/>
                  </a:lnTo>
                  <a:lnTo>
                    <a:pt x="166" y="117"/>
                  </a:lnTo>
                  <a:lnTo>
                    <a:pt x="166" y="119"/>
                  </a:lnTo>
                  <a:lnTo>
                    <a:pt x="166" y="123"/>
                  </a:lnTo>
                  <a:lnTo>
                    <a:pt x="166" y="125"/>
                  </a:lnTo>
                  <a:lnTo>
                    <a:pt x="166" y="127"/>
                  </a:lnTo>
                  <a:lnTo>
                    <a:pt x="166" y="131"/>
                  </a:lnTo>
                  <a:lnTo>
                    <a:pt x="166" y="133"/>
                  </a:lnTo>
                  <a:lnTo>
                    <a:pt x="166" y="137"/>
                  </a:lnTo>
                  <a:lnTo>
                    <a:pt x="166" y="143"/>
                  </a:lnTo>
                  <a:lnTo>
                    <a:pt x="166" y="147"/>
                  </a:lnTo>
                  <a:lnTo>
                    <a:pt x="166" y="149"/>
                  </a:lnTo>
                  <a:lnTo>
                    <a:pt x="166" y="151"/>
                  </a:lnTo>
                  <a:lnTo>
                    <a:pt x="166" y="153"/>
                  </a:lnTo>
                  <a:lnTo>
                    <a:pt x="166" y="153"/>
                  </a:lnTo>
                  <a:lnTo>
                    <a:pt x="166" y="155"/>
                  </a:lnTo>
                  <a:lnTo>
                    <a:pt x="166" y="159"/>
                  </a:lnTo>
                  <a:lnTo>
                    <a:pt x="166" y="161"/>
                  </a:lnTo>
                  <a:lnTo>
                    <a:pt x="166" y="163"/>
                  </a:lnTo>
                  <a:lnTo>
                    <a:pt x="166" y="165"/>
                  </a:lnTo>
                  <a:lnTo>
                    <a:pt x="162" y="165"/>
                  </a:lnTo>
                  <a:lnTo>
                    <a:pt x="160" y="165"/>
                  </a:lnTo>
                  <a:lnTo>
                    <a:pt x="158" y="165"/>
                  </a:lnTo>
                  <a:lnTo>
                    <a:pt x="152" y="165"/>
                  </a:lnTo>
                  <a:lnTo>
                    <a:pt x="150" y="165"/>
                  </a:lnTo>
                  <a:lnTo>
                    <a:pt x="148" y="165"/>
                  </a:lnTo>
                  <a:lnTo>
                    <a:pt x="146" y="165"/>
                  </a:lnTo>
                  <a:lnTo>
                    <a:pt x="142" y="165"/>
                  </a:lnTo>
                  <a:lnTo>
                    <a:pt x="140" y="165"/>
                  </a:lnTo>
                  <a:lnTo>
                    <a:pt x="136" y="165"/>
                  </a:lnTo>
                  <a:lnTo>
                    <a:pt x="134" y="165"/>
                  </a:lnTo>
                  <a:lnTo>
                    <a:pt x="132" y="165"/>
                  </a:lnTo>
                  <a:lnTo>
                    <a:pt x="130" y="165"/>
                  </a:lnTo>
                  <a:lnTo>
                    <a:pt x="128" y="165"/>
                  </a:lnTo>
                  <a:lnTo>
                    <a:pt x="126" y="165"/>
                  </a:lnTo>
                  <a:lnTo>
                    <a:pt x="124" y="165"/>
                  </a:lnTo>
                  <a:lnTo>
                    <a:pt x="120" y="165"/>
                  </a:lnTo>
                  <a:lnTo>
                    <a:pt x="120" y="165"/>
                  </a:lnTo>
                  <a:lnTo>
                    <a:pt x="112" y="165"/>
                  </a:lnTo>
                  <a:lnTo>
                    <a:pt x="110" y="165"/>
                  </a:lnTo>
                  <a:lnTo>
                    <a:pt x="108" y="165"/>
                  </a:lnTo>
                  <a:lnTo>
                    <a:pt x="106" y="165"/>
                  </a:lnTo>
                  <a:lnTo>
                    <a:pt x="104" y="165"/>
                  </a:lnTo>
                  <a:lnTo>
                    <a:pt x="98" y="165"/>
                  </a:lnTo>
                  <a:lnTo>
                    <a:pt x="96" y="165"/>
                  </a:lnTo>
                  <a:lnTo>
                    <a:pt x="92" y="165"/>
                  </a:lnTo>
                  <a:lnTo>
                    <a:pt x="90" y="165"/>
                  </a:lnTo>
                  <a:lnTo>
                    <a:pt x="86" y="165"/>
                  </a:lnTo>
                  <a:lnTo>
                    <a:pt x="82" y="165"/>
                  </a:lnTo>
                  <a:lnTo>
                    <a:pt x="80" y="165"/>
                  </a:lnTo>
                  <a:lnTo>
                    <a:pt x="74" y="165"/>
                  </a:lnTo>
                  <a:lnTo>
                    <a:pt x="72" y="165"/>
                  </a:lnTo>
                  <a:lnTo>
                    <a:pt x="70" y="165"/>
                  </a:lnTo>
                  <a:lnTo>
                    <a:pt x="64" y="165"/>
                  </a:lnTo>
                  <a:lnTo>
                    <a:pt x="62" y="165"/>
                  </a:lnTo>
                  <a:lnTo>
                    <a:pt x="58" y="165"/>
                  </a:lnTo>
                  <a:lnTo>
                    <a:pt x="56" y="165"/>
                  </a:lnTo>
                  <a:lnTo>
                    <a:pt x="52" y="165"/>
                  </a:lnTo>
                  <a:lnTo>
                    <a:pt x="48" y="165"/>
                  </a:lnTo>
                  <a:lnTo>
                    <a:pt x="46" y="165"/>
                  </a:lnTo>
                  <a:lnTo>
                    <a:pt x="42" y="165"/>
                  </a:lnTo>
                  <a:lnTo>
                    <a:pt x="40" y="165"/>
                  </a:lnTo>
                  <a:lnTo>
                    <a:pt x="36" y="165"/>
                  </a:lnTo>
                  <a:lnTo>
                    <a:pt x="30" y="165"/>
                  </a:lnTo>
                  <a:lnTo>
                    <a:pt x="28" y="165"/>
                  </a:lnTo>
                  <a:lnTo>
                    <a:pt x="24" y="165"/>
                  </a:lnTo>
                  <a:lnTo>
                    <a:pt x="22" y="165"/>
                  </a:lnTo>
                  <a:lnTo>
                    <a:pt x="20" y="165"/>
                  </a:lnTo>
                  <a:lnTo>
                    <a:pt x="16" y="165"/>
                  </a:lnTo>
                  <a:lnTo>
                    <a:pt x="14" y="165"/>
                  </a:lnTo>
                  <a:lnTo>
                    <a:pt x="12" y="165"/>
                  </a:lnTo>
                  <a:lnTo>
                    <a:pt x="10" y="165"/>
                  </a:lnTo>
                  <a:lnTo>
                    <a:pt x="8" y="165"/>
                  </a:lnTo>
                  <a:lnTo>
                    <a:pt x="2" y="165"/>
                  </a:lnTo>
                  <a:lnTo>
                    <a:pt x="0" y="165"/>
                  </a:lnTo>
                  <a:lnTo>
                    <a:pt x="0" y="163"/>
                  </a:lnTo>
                  <a:lnTo>
                    <a:pt x="0" y="161"/>
                  </a:lnTo>
                  <a:lnTo>
                    <a:pt x="0" y="159"/>
                  </a:lnTo>
                  <a:lnTo>
                    <a:pt x="0" y="157"/>
                  </a:lnTo>
                  <a:lnTo>
                    <a:pt x="0" y="155"/>
                  </a:lnTo>
                  <a:lnTo>
                    <a:pt x="0" y="151"/>
                  </a:lnTo>
                  <a:lnTo>
                    <a:pt x="0" y="143"/>
                  </a:lnTo>
                  <a:lnTo>
                    <a:pt x="0" y="139"/>
                  </a:lnTo>
                  <a:lnTo>
                    <a:pt x="0" y="135"/>
                  </a:lnTo>
                  <a:lnTo>
                    <a:pt x="0" y="131"/>
                  </a:lnTo>
                  <a:lnTo>
                    <a:pt x="0" y="127"/>
                  </a:lnTo>
                  <a:lnTo>
                    <a:pt x="0" y="121"/>
                  </a:lnTo>
                  <a:lnTo>
                    <a:pt x="0" y="119"/>
                  </a:lnTo>
                  <a:lnTo>
                    <a:pt x="0" y="117"/>
                  </a:lnTo>
                  <a:lnTo>
                    <a:pt x="0" y="113"/>
                  </a:lnTo>
                  <a:lnTo>
                    <a:pt x="0" y="111"/>
                  </a:lnTo>
                  <a:lnTo>
                    <a:pt x="0" y="109"/>
                  </a:lnTo>
                  <a:lnTo>
                    <a:pt x="0" y="105"/>
                  </a:lnTo>
                  <a:lnTo>
                    <a:pt x="0" y="105"/>
                  </a:lnTo>
                  <a:lnTo>
                    <a:pt x="0" y="103"/>
                  </a:lnTo>
                  <a:lnTo>
                    <a:pt x="0" y="101"/>
                  </a:lnTo>
                  <a:lnTo>
                    <a:pt x="0" y="97"/>
                  </a:lnTo>
                  <a:lnTo>
                    <a:pt x="0" y="89"/>
                  </a:lnTo>
                  <a:lnTo>
                    <a:pt x="0" y="87"/>
                  </a:lnTo>
                  <a:lnTo>
                    <a:pt x="0" y="81"/>
                  </a:lnTo>
                  <a:lnTo>
                    <a:pt x="0" y="77"/>
                  </a:lnTo>
                  <a:lnTo>
                    <a:pt x="0" y="75"/>
                  </a:lnTo>
                  <a:lnTo>
                    <a:pt x="0" y="56"/>
                  </a:lnTo>
                  <a:lnTo>
                    <a:pt x="0" y="56"/>
                  </a:lnTo>
                  <a:lnTo>
                    <a:pt x="0" y="54"/>
                  </a:lnTo>
                  <a:lnTo>
                    <a:pt x="0" y="50"/>
                  </a:lnTo>
                  <a:lnTo>
                    <a:pt x="0" y="48"/>
                  </a:lnTo>
                  <a:lnTo>
                    <a:pt x="0" y="42"/>
                  </a:lnTo>
                  <a:lnTo>
                    <a:pt x="0" y="38"/>
                  </a:lnTo>
                  <a:lnTo>
                    <a:pt x="0" y="36"/>
                  </a:lnTo>
                  <a:lnTo>
                    <a:pt x="0" y="32"/>
                  </a:lnTo>
                  <a:lnTo>
                    <a:pt x="0" y="30"/>
                  </a:lnTo>
                  <a:lnTo>
                    <a:pt x="0" y="28"/>
                  </a:lnTo>
                  <a:lnTo>
                    <a:pt x="0" y="22"/>
                  </a:lnTo>
                  <a:lnTo>
                    <a:pt x="0" y="20"/>
                  </a:lnTo>
                  <a:lnTo>
                    <a:pt x="0" y="14"/>
                  </a:lnTo>
                  <a:lnTo>
                    <a:pt x="0" y="12"/>
                  </a:lnTo>
                  <a:lnTo>
                    <a:pt x="0" y="10"/>
                  </a:lnTo>
                  <a:lnTo>
                    <a:pt x="0" y="8"/>
                  </a:lnTo>
                  <a:lnTo>
                    <a:pt x="0" y="4"/>
                  </a:lnTo>
                  <a:lnTo>
                    <a:pt x="0" y="0"/>
                  </a:lnTo>
                  <a:lnTo>
                    <a:pt x="14" y="0"/>
                  </a:lnTo>
                  <a:lnTo>
                    <a:pt x="16" y="0"/>
                  </a:lnTo>
                  <a:lnTo>
                    <a:pt x="18" y="0"/>
                  </a:lnTo>
                  <a:lnTo>
                    <a:pt x="20" y="0"/>
                  </a:lnTo>
                  <a:lnTo>
                    <a:pt x="22" y="0"/>
                  </a:lnTo>
                  <a:lnTo>
                    <a:pt x="24" y="0"/>
                  </a:lnTo>
                  <a:lnTo>
                    <a:pt x="24" y="0"/>
                  </a:lnTo>
                  <a:lnTo>
                    <a:pt x="26" y="0"/>
                  </a:lnTo>
                  <a:lnTo>
                    <a:pt x="28" y="0"/>
                  </a:lnTo>
                  <a:lnTo>
                    <a:pt x="30" y="0"/>
                  </a:lnTo>
                  <a:lnTo>
                    <a:pt x="34" y="0"/>
                  </a:lnTo>
                  <a:lnTo>
                    <a:pt x="36" y="0"/>
                  </a:lnTo>
                  <a:lnTo>
                    <a:pt x="38" y="0"/>
                  </a:lnTo>
                  <a:lnTo>
                    <a:pt x="40" y="0"/>
                  </a:lnTo>
                  <a:lnTo>
                    <a:pt x="42" y="0"/>
                  </a:lnTo>
                  <a:lnTo>
                    <a:pt x="44" y="0"/>
                  </a:lnTo>
                  <a:lnTo>
                    <a:pt x="46" y="0"/>
                  </a:lnTo>
                  <a:lnTo>
                    <a:pt x="48" y="0"/>
                  </a:lnTo>
                  <a:lnTo>
                    <a:pt x="50" y="0"/>
                  </a:lnTo>
                  <a:lnTo>
                    <a:pt x="52" y="0"/>
                  </a:lnTo>
                  <a:lnTo>
                    <a:pt x="54" y="0"/>
                  </a:lnTo>
                  <a:lnTo>
                    <a:pt x="56" y="0"/>
                  </a:lnTo>
                  <a:lnTo>
                    <a:pt x="58" y="0"/>
                  </a:lnTo>
                  <a:lnTo>
                    <a:pt x="62" y="0"/>
                  </a:lnTo>
                  <a:lnTo>
                    <a:pt x="64" y="0"/>
                  </a:lnTo>
                  <a:lnTo>
                    <a:pt x="68" y="0"/>
                  </a:lnTo>
                  <a:lnTo>
                    <a:pt x="72" y="0"/>
                  </a:lnTo>
                  <a:lnTo>
                    <a:pt x="76" y="0"/>
                  </a:lnTo>
                  <a:lnTo>
                    <a:pt x="82" y="0"/>
                  </a:lnTo>
                  <a:lnTo>
                    <a:pt x="84" y="0"/>
                  </a:lnTo>
                  <a:lnTo>
                    <a:pt x="86" y="0"/>
                  </a:lnTo>
                  <a:lnTo>
                    <a:pt x="90" y="0"/>
                  </a:lnTo>
                  <a:lnTo>
                    <a:pt x="92" y="0"/>
                  </a:lnTo>
                  <a:lnTo>
                    <a:pt x="94" y="0"/>
                  </a:lnTo>
                  <a:lnTo>
                    <a:pt x="96" y="0"/>
                  </a:lnTo>
                  <a:lnTo>
                    <a:pt x="98" y="0"/>
                  </a:lnTo>
                  <a:lnTo>
                    <a:pt x="100" y="0"/>
                  </a:lnTo>
                  <a:lnTo>
                    <a:pt x="102" y="0"/>
                  </a:lnTo>
                  <a:lnTo>
                    <a:pt x="104" y="0"/>
                  </a:lnTo>
                  <a:lnTo>
                    <a:pt x="106" y="0"/>
                  </a:lnTo>
                  <a:lnTo>
                    <a:pt x="108" y="0"/>
                  </a:lnTo>
                  <a:lnTo>
                    <a:pt x="110" y="0"/>
                  </a:lnTo>
                  <a:lnTo>
                    <a:pt x="112" y="0"/>
                  </a:lnTo>
                  <a:lnTo>
                    <a:pt x="114" y="0"/>
                  </a:lnTo>
                  <a:lnTo>
                    <a:pt x="118" y="0"/>
                  </a:lnTo>
                  <a:lnTo>
                    <a:pt x="120" y="0"/>
                  </a:lnTo>
                  <a:lnTo>
                    <a:pt x="122" y="0"/>
                  </a:lnTo>
                  <a:lnTo>
                    <a:pt x="124" y="0"/>
                  </a:lnTo>
                  <a:lnTo>
                    <a:pt x="126" y="0"/>
                  </a:lnTo>
                  <a:lnTo>
                    <a:pt x="128" y="0"/>
                  </a:lnTo>
                  <a:lnTo>
                    <a:pt x="130" y="0"/>
                  </a:lnTo>
                  <a:lnTo>
                    <a:pt x="132" y="0"/>
                  </a:lnTo>
                  <a:lnTo>
                    <a:pt x="138" y="0"/>
                  </a:lnTo>
                  <a:lnTo>
                    <a:pt x="144" y="0"/>
                  </a:lnTo>
                  <a:lnTo>
                    <a:pt x="146" y="0"/>
                  </a:lnTo>
                  <a:lnTo>
                    <a:pt x="148" y="0"/>
                  </a:lnTo>
                  <a:lnTo>
                    <a:pt x="150" y="0"/>
                  </a:lnTo>
                  <a:lnTo>
                    <a:pt x="152" y="0"/>
                  </a:lnTo>
                  <a:lnTo>
                    <a:pt x="154" y="0"/>
                  </a:lnTo>
                  <a:lnTo>
                    <a:pt x="156"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1" name="Freeform 78"/>
            <p:cNvSpPr>
              <a:spLocks/>
            </p:cNvSpPr>
            <p:nvPr/>
          </p:nvSpPr>
          <p:spPr bwMode="auto">
            <a:xfrm>
              <a:off x="5576888" y="1168400"/>
              <a:ext cx="287338" cy="307975"/>
            </a:xfrm>
            <a:custGeom>
              <a:avLst/>
              <a:gdLst>
                <a:gd name="T0" fmla="*/ 16 w 181"/>
                <a:gd name="T1" fmla="*/ 8 h 194"/>
                <a:gd name="T2" fmla="*/ 35 w 181"/>
                <a:gd name="T3" fmla="*/ 22 h 194"/>
                <a:gd name="T4" fmla="*/ 53 w 181"/>
                <a:gd name="T5" fmla="*/ 32 h 194"/>
                <a:gd name="T6" fmla="*/ 65 w 181"/>
                <a:gd name="T7" fmla="*/ 42 h 194"/>
                <a:gd name="T8" fmla="*/ 79 w 181"/>
                <a:gd name="T9" fmla="*/ 52 h 194"/>
                <a:gd name="T10" fmla="*/ 93 w 181"/>
                <a:gd name="T11" fmla="*/ 56 h 194"/>
                <a:gd name="T12" fmla="*/ 101 w 181"/>
                <a:gd name="T13" fmla="*/ 58 h 194"/>
                <a:gd name="T14" fmla="*/ 109 w 181"/>
                <a:gd name="T15" fmla="*/ 58 h 194"/>
                <a:gd name="T16" fmla="*/ 119 w 181"/>
                <a:gd name="T17" fmla="*/ 60 h 194"/>
                <a:gd name="T18" fmla="*/ 129 w 181"/>
                <a:gd name="T19" fmla="*/ 56 h 194"/>
                <a:gd name="T20" fmla="*/ 135 w 181"/>
                <a:gd name="T21" fmla="*/ 58 h 194"/>
                <a:gd name="T22" fmla="*/ 143 w 181"/>
                <a:gd name="T23" fmla="*/ 62 h 194"/>
                <a:gd name="T24" fmla="*/ 149 w 181"/>
                <a:gd name="T25" fmla="*/ 68 h 194"/>
                <a:gd name="T26" fmla="*/ 157 w 181"/>
                <a:gd name="T27" fmla="*/ 70 h 194"/>
                <a:gd name="T28" fmla="*/ 163 w 181"/>
                <a:gd name="T29" fmla="*/ 64 h 194"/>
                <a:gd name="T30" fmla="*/ 173 w 181"/>
                <a:gd name="T31" fmla="*/ 66 h 194"/>
                <a:gd name="T32" fmla="*/ 181 w 181"/>
                <a:gd name="T33" fmla="*/ 60 h 194"/>
                <a:gd name="T34" fmla="*/ 181 w 181"/>
                <a:gd name="T35" fmla="*/ 78 h 194"/>
                <a:gd name="T36" fmla="*/ 181 w 181"/>
                <a:gd name="T37" fmla="*/ 98 h 194"/>
                <a:gd name="T38" fmla="*/ 181 w 181"/>
                <a:gd name="T39" fmla="*/ 118 h 194"/>
                <a:gd name="T40" fmla="*/ 181 w 181"/>
                <a:gd name="T41" fmla="*/ 132 h 194"/>
                <a:gd name="T42" fmla="*/ 181 w 181"/>
                <a:gd name="T43" fmla="*/ 148 h 194"/>
                <a:gd name="T44" fmla="*/ 181 w 181"/>
                <a:gd name="T45" fmla="*/ 164 h 194"/>
                <a:gd name="T46" fmla="*/ 181 w 181"/>
                <a:gd name="T47" fmla="*/ 182 h 194"/>
                <a:gd name="T48" fmla="*/ 181 w 181"/>
                <a:gd name="T49" fmla="*/ 192 h 194"/>
                <a:gd name="T50" fmla="*/ 177 w 181"/>
                <a:gd name="T51" fmla="*/ 186 h 194"/>
                <a:gd name="T52" fmla="*/ 173 w 181"/>
                <a:gd name="T53" fmla="*/ 180 h 194"/>
                <a:gd name="T54" fmla="*/ 167 w 181"/>
                <a:gd name="T55" fmla="*/ 178 h 194"/>
                <a:gd name="T56" fmla="*/ 159 w 181"/>
                <a:gd name="T57" fmla="*/ 176 h 194"/>
                <a:gd name="T58" fmla="*/ 155 w 181"/>
                <a:gd name="T59" fmla="*/ 168 h 194"/>
                <a:gd name="T60" fmla="*/ 149 w 181"/>
                <a:gd name="T61" fmla="*/ 170 h 194"/>
                <a:gd name="T62" fmla="*/ 147 w 181"/>
                <a:gd name="T63" fmla="*/ 170 h 194"/>
                <a:gd name="T64" fmla="*/ 143 w 181"/>
                <a:gd name="T65" fmla="*/ 170 h 194"/>
                <a:gd name="T66" fmla="*/ 135 w 181"/>
                <a:gd name="T67" fmla="*/ 166 h 194"/>
                <a:gd name="T68" fmla="*/ 131 w 181"/>
                <a:gd name="T69" fmla="*/ 164 h 194"/>
                <a:gd name="T70" fmla="*/ 121 w 181"/>
                <a:gd name="T71" fmla="*/ 164 h 194"/>
                <a:gd name="T72" fmla="*/ 111 w 181"/>
                <a:gd name="T73" fmla="*/ 160 h 194"/>
                <a:gd name="T74" fmla="*/ 111 w 181"/>
                <a:gd name="T75" fmla="*/ 168 h 194"/>
                <a:gd name="T76" fmla="*/ 107 w 181"/>
                <a:gd name="T77" fmla="*/ 164 h 194"/>
                <a:gd name="T78" fmla="*/ 103 w 181"/>
                <a:gd name="T79" fmla="*/ 168 h 194"/>
                <a:gd name="T80" fmla="*/ 97 w 181"/>
                <a:gd name="T81" fmla="*/ 166 h 194"/>
                <a:gd name="T82" fmla="*/ 93 w 181"/>
                <a:gd name="T83" fmla="*/ 164 h 194"/>
                <a:gd name="T84" fmla="*/ 89 w 181"/>
                <a:gd name="T85" fmla="*/ 164 h 194"/>
                <a:gd name="T86" fmla="*/ 79 w 181"/>
                <a:gd name="T87" fmla="*/ 160 h 194"/>
                <a:gd name="T88" fmla="*/ 77 w 181"/>
                <a:gd name="T89" fmla="*/ 162 h 194"/>
                <a:gd name="T90" fmla="*/ 69 w 181"/>
                <a:gd name="T91" fmla="*/ 162 h 194"/>
                <a:gd name="T92" fmla="*/ 67 w 181"/>
                <a:gd name="T93" fmla="*/ 160 h 194"/>
                <a:gd name="T94" fmla="*/ 57 w 181"/>
                <a:gd name="T95" fmla="*/ 156 h 194"/>
                <a:gd name="T96" fmla="*/ 43 w 181"/>
                <a:gd name="T97" fmla="*/ 156 h 194"/>
                <a:gd name="T98" fmla="*/ 22 w 181"/>
                <a:gd name="T99" fmla="*/ 156 h 194"/>
                <a:gd name="T100" fmla="*/ 10 w 181"/>
                <a:gd name="T101" fmla="*/ 156 h 194"/>
                <a:gd name="T102" fmla="*/ 0 w 181"/>
                <a:gd name="T103" fmla="*/ 156 h 194"/>
                <a:gd name="T104" fmla="*/ 0 w 181"/>
                <a:gd name="T105" fmla="*/ 140 h 194"/>
                <a:gd name="T106" fmla="*/ 0 w 181"/>
                <a:gd name="T107" fmla="*/ 124 h 194"/>
                <a:gd name="T108" fmla="*/ 0 w 181"/>
                <a:gd name="T109" fmla="*/ 112 h 194"/>
                <a:gd name="T110" fmla="*/ 0 w 181"/>
                <a:gd name="T111" fmla="*/ 92 h 194"/>
                <a:gd name="T112" fmla="*/ 0 w 181"/>
                <a:gd name="T113" fmla="*/ 76 h 194"/>
                <a:gd name="T114" fmla="*/ 0 w 181"/>
                <a:gd name="T115" fmla="*/ 60 h 194"/>
                <a:gd name="T116" fmla="*/ 0 w 181"/>
                <a:gd name="T117" fmla="*/ 46 h 194"/>
                <a:gd name="T118" fmla="*/ 0 w 181"/>
                <a:gd name="T119" fmla="*/ 26 h 194"/>
                <a:gd name="T120" fmla="*/ 0 w 181"/>
                <a:gd name="T121" fmla="*/ 8 h 194"/>
                <a:gd name="T122" fmla="*/ 6 w 181"/>
                <a:gd name="T123" fmla="*/ 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1" h="194">
                  <a:moveTo>
                    <a:pt x="12" y="2"/>
                  </a:moveTo>
                  <a:lnTo>
                    <a:pt x="12" y="4"/>
                  </a:lnTo>
                  <a:lnTo>
                    <a:pt x="12" y="6"/>
                  </a:lnTo>
                  <a:lnTo>
                    <a:pt x="12" y="8"/>
                  </a:lnTo>
                  <a:lnTo>
                    <a:pt x="14" y="8"/>
                  </a:lnTo>
                  <a:lnTo>
                    <a:pt x="16" y="8"/>
                  </a:lnTo>
                  <a:lnTo>
                    <a:pt x="20" y="10"/>
                  </a:lnTo>
                  <a:lnTo>
                    <a:pt x="24" y="14"/>
                  </a:lnTo>
                  <a:lnTo>
                    <a:pt x="28" y="16"/>
                  </a:lnTo>
                  <a:lnTo>
                    <a:pt x="33" y="18"/>
                  </a:lnTo>
                  <a:lnTo>
                    <a:pt x="33" y="20"/>
                  </a:lnTo>
                  <a:lnTo>
                    <a:pt x="35" y="22"/>
                  </a:lnTo>
                  <a:lnTo>
                    <a:pt x="37" y="22"/>
                  </a:lnTo>
                  <a:lnTo>
                    <a:pt x="39" y="22"/>
                  </a:lnTo>
                  <a:lnTo>
                    <a:pt x="45" y="26"/>
                  </a:lnTo>
                  <a:lnTo>
                    <a:pt x="49" y="28"/>
                  </a:lnTo>
                  <a:lnTo>
                    <a:pt x="49" y="30"/>
                  </a:lnTo>
                  <a:lnTo>
                    <a:pt x="53" y="32"/>
                  </a:lnTo>
                  <a:lnTo>
                    <a:pt x="55" y="34"/>
                  </a:lnTo>
                  <a:lnTo>
                    <a:pt x="59" y="36"/>
                  </a:lnTo>
                  <a:lnTo>
                    <a:pt x="59" y="38"/>
                  </a:lnTo>
                  <a:lnTo>
                    <a:pt x="61" y="38"/>
                  </a:lnTo>
                  <a:lnTo>
                    <a:pt x="63" y="40"/>
                  </a:lnTo>
                  <a:lnTo>
                    <a:pt x="65" y="42"/>
                  </a:lnTo>
                  <a:lnTo>
                    <a:pt x="67" y="44"/>
                  </a:lnTo>
                  <a:lnTo>
                    <a:pt x="71" y="46"/>
                  </a:lnTo>
                  <a:lnTo>
                    <a:pt x="73" y="46"/>
                  </a:lnTo>
                  <a:lnTo>
                    <a:pt x="75" y="48"/>
                  </a:lnTo>
                  <a:lnTo>
                    <a:pt x="79" y="50"/>
                  </a:lnTo>
                  <a:lnTo>
                    <a:pt x="79" y="52"/>
                  </a:lnTo>
                  <a:lnTo>
                    <a:pt x="87" y="56"/>
                  </a:lnTo>
                  <a:lnTo>
                    <a:pt x="87" y="58"/>
                  </a:lnTo>
                  <a:lnTo>
                    <a:pt x="89" y="58"/>
                  </a:lnTo>
                  <a:lnTo>
                    <a:pt x="91" y="58"/>
                  </a:lnTo>
                  <a:lnTo>
                    <a:pt x="93" y="58"/>
                  </a:lnTo>
                  <a:lnTo>
                    <a:pt x="93" y="56"/>
                  </a:lnTo>
                  <a:lnTo>
                    <a:pt x="95" y="56"/>
                  </a:lnTo>
                  <a:lnTo>
                    <a:pt x="97" y="54"/>
                  </a:lnTo>
                  <a:lnTo>
                    <a:pt x="97" y="56"/>
                  </a:lnTo>
                  <a:lnTo>
                    <a:pt x="97" y="58"/>
                  </a:lnTo>
                  <a:lnTo>
                    <a:pt x="99" y="58"/>
                  </a:lnTo>
                  <a:lnTo>
                    <a:pt x="101" y="58"/>
                  </a:lnTo>
                  <a:lnTo>
                    <a:pt x="101" y="56"/>
                  </a:lnTo>
                  <a:lnTo>
                    <a:pt x="103" y="56"/>
                  </a:lnTo>
                  <a:lnTo>
                    <a:pt x="105" y="56"/>
                  </a:lnTo>
                  <a:lnTo>
                    <a:pt x="107" y="56"/>
                  </a:lnTo>
                  <a:lnTo>
                    <a:pt x="109" y="56"/>
                  </a:lnTo>
                  <a:lnTo>
                    <a:pt x="109" y="58"/>
                  </a:lnTo>
                  <a:lnTo>
                    <a:pt x="111" y="58"/>
                  </a:lnTo>
                  <a:lnTo>
                    <a:pt x="113" y="58"/>
                  </a:lnTo>
                  <a:lnTo>
                    <a:pt x="115" y="58"/>
                  </a:lnTo>
                  <a:lnTo>
                    <a:pt x="117" y="58"/>
                  </a:lnTo>
                  <a:lnTo>
                    <a:pt x="117" y="60"/>
                  </a:lnTo>
                  <a:lnTo>
                    <a:pt x="119" y="60"/>
                  </a:lnTo>
                  <a:lnTo>
                    <a:pt x="121" y="58"/>
                  </a:lnTo>
                  <a:lnTo>
                    <a:pt x="123" y="58"/>
                  </a:lnTo>
                  <a:lnTo>
                    <a:pt x="123" y="56"/>
                  </a:lnTo>
                  <a:lnTo>
                    <a:pt x="125" y="56"/>
                  </a:lnTo>
                  <a:lnTo>
                    <a:pt x="127" y="56"/>
                  </a:lnTo>
                  <a:lnTo>
                    <a:pt x="129" y="56"/>
                  </a:lnTo>
                  <a:lnTo>
                    <a:pt x="131" y="56"/>
                  </a:lnTo>
                  <a:lnTo>
                    <a:pt x="131" y="58"/>
                  </a:lnTo>
                  <a:lnTo>
                    <a:pt x="133" y="58"/>
                  </a:lnTo>
                  <a:lnTo>
                    <a:pt x="135" y="58"/>
                  </a:lnTo>
                  <a:lnTo>
                    <a:pt x="135" y="56"/>
                  </a:lnTo>
                  <a:lnTo>
                    <a:pt x="135" y="58"/>
                  </a:lnTo>
                  <a:lnTo>
                    <a:pt x="137" y="58"/>
                  </a:lnTo>
                  <a:lnTo>
                    <a:pt x="137" y="60"/>
                  </a:lnTo>
                  <a:lnTo>
                    <a:pt x="137" y="62"/>
                  </a:lnTo>
                  <a:lnTo>
                    <a:pt x="139" y="62"/>
                  </a:lnTo>
                  <a:lnTo>
                    <a:pt x="141" y="62"/>
                  </a:lnTo>
                  <a:lnTo>
                    <a:pt x="143" y="62"/>
                  </a:lnTo>
                  <a:lnTo>
                    <a:pt x="145" y="62"/>
                  </a:lnTo>
                  <a:lnTo>
                    <a:pt x="145" y="62"/>
                  </a:lnTo>
                  <a:lnTo>
                    <a:pt x="145" y="64"/>
                  </a:lnTo>
                  <a:lnTo>
                    <a:pt x="147" y="64"/>
                  </a:lnTo>
                  <a:lnTo>
                    <a:pt x="147" y="66"/>
                  </a:lnTo>
                  <a:lnTo>
                    <a:pt x="149" y="68"/>
                  </a:lnTo>
                  <a:lnTo>
                    <a:pt x="149" y="70"/>
                  </a:lnTo>
                  <a:lnTo>
                    <a:pt x="151" y="70"/>
                  </a:lnTo>
                  <a:lnTo>
                    <a:pt x="153" y="70"/>
                  </a:lnTo>
                  <a:lnTo>
                    <a:pt x="155" y="70"/>
                  </a:lnTo>
                  <a:lnTo>
                    <a:pt x="157" y="70"/>
                  </a:lnTo>
                  <a:lnTo>
                    <a:pt x="157" y="70"/>
                  </a:lnTo>
                  <a:lnTo>
                    <a:pt x="159" y="70"/>
                  </a:lnTo>
                  <a:lnTo>
                    <a:pt x="161" y="70"/>
                  </a:lnTo>
                  <a:lnTo>
                    <a:pt x="161" y="68"/>
                  </a:lnTo>
                  <a:lnTo>
                    <a:pt x="161" y="66"/>
                  </a:lnTo>
                  <a:lnTo>
                    <a:pt x="163" y="66"/>
                  </a:lnTo>
                  <a:lnTo>
                    <a:pt x="163" y="64"/>
                  </a:lnTo>
                  <a:lnTo>
                    <a:pt x="167" y="64"/>
                  </a:lnTo>
                  <a:lnTo>
                    <a:pt x="167" y="66"/>
                  </a:lnTo>
                  <a:lnTo>
                    <a:pt x="169" y="66"/>
                  </a:lnTo>
                  <a:lnTo>
                    <a:pt x="171" y="64"/>
                  </a:lnTo>
                  <a:lnTo>
                    <a:pt x="173" y="64"/>
                  </a:lnTo>
                  <a:lnTo>
                    <a:pt x="173" y="66"/>
                  </a:lnTo>
                  <a:lnTo>
                    <a:pt x="175" y="68"/>
                  </a:lnTo>
                  <a:lnTo>
                    <a:pt x="177" y="68"/>
                  </a:lnTo>
                  <a:lnTo>
                    <a:pt x="179" y="66"/>
                  </a:lnTo>
                  <a:lnTo>
                    <a:pt x="181" y="64"/>
                  </a:lnTo>
                  <a:lnTo>
                    <a:pt x="181" y="62"/>
                  </a:lnTo>
                  <a:lnTo>
                    <a:pt x="181" y="60"/>
                  </a:lnTo>
                  <a:lnTo>
                    <a:pt x="181" y="66"/>
                  </a:lnTo>
                  <a:lnTo>
                    <a:pt x="181" y="68"/>
                  </a:lnTo>
                  <a:lnTo>
                    <a:pt x="181" y="70"/>
                  </a:lnTo>
                  <a:lnTo>
                    <a:pt x="181" y="72"/>
                  </a:lnTo>
                  <a:lnTo>
                    <a:pt x="181" y="74"/>
                  </a:lnTo>
                  <a:lnTo>
                    <a:pt x="181" y="78"/>
                  </a:lnTo>
                  <a:lnTo>
                    <a:pt x="181" y="84"/>
                  </a:lnTo>
                  <a:lnTo>
                    <a:pt x="181" y="90"/>
                  </a:lnTo>
                  <a:lnTo>
                    <a:pt x="181" y="92"/>
                  </a:lnTo>
                  <a:lnTo>
                    <a:pt x="181" y="94"/>
                  </a:lnTo>
                  <a:lnTo>
                    <a:pt x="181" y="96"/>
                  </a:lnTo>
                  <a:lnTo>
                    <a:pt x="181" y="98"/>
                  </a:lnTo>
                  <a:lnTo>
                    <a:pt x="181" y="106"/>
                  </a:lnTo>
                  <a:lnTo>
                    <a:pt x="181" y="108"/>
                  </a:lnTo>
                  <a:lnTo>
                    <a:pt x="181" y="110"/>
                  </a:lnTo>
                  <a:lnTo>
                    <a:pt x="181" y="112"/>
                  </a:lnTo>
                  <a:lnTo>
                    <a:pt x="181" y="116"/>
                  </a:lnTo>
                  <a:lnTo>
                    <a:pt x="181" y="118"/>
                  </a:lnTo>
                  <a:lnTo>
                    <a:pt x="181" y="120"/>
                  </a:lnTo>
                  <a:lnTo>
                    <a:pt x="181" y="122"/>
                  </a:lnTo>
                  <a:lnTo>
                    <a:pt x="181" y="124"/>
                  </a:lnTo>
                  <a:lnTo>
                    <a:pt x="181" y="128"/>
                  </a:lnTo>
                  <a:lnTo>
                    <a:pt x="181" y="130"/>
                  </a:lnTo>
                  <a:lnTo>
                    <a:pt x="181" y="132"/>
                  </a:lnTo>
                  <a:lnTo>
                    <a:pt x="181" y="134"/>
                  </a:lnTo>
                  <a:lnTo>
                    <a:pt x="181" y="140"/>
                  </a:lnTo>
                  <a:lnTo>
                    <a:pt x="181" y="142"/>
                  </a:lnTo>
                  <a:lnTo>
                    <a:pt x="181" y="144"/>
                  </a:lnTo>
                  <a:lnTo>
                    <a:pt x="181" y="146"/>
                  </a:lnTo>
                  <a:lnTo>
                    <a:pt x="181" y="148"/>
                  </a:lnTo>
                  <a:lnTo>
                    <a:pt x="181" y="154"/>
                  </a:lnTo>
                  <a:lnTo>
                    <a:pt x="181" y="156"/>
                  </a:lnTo>
                  <a:lnTo>
                    <a:pt x="181" y="158"/>
                  </a:lnTo>
                  <a:lnTo>
                    <a:pt x="181" y="160"/>
                  </a:lnTo>
                  <a:lnTo>
                    <a:pt x="181" y="162"/>
                  </a:lnTo>
                  <a:lnTo>
                    <a:pt x="181" y="164"/>
                  </a:lnTo>
                  <a:lnTo>
                    <a:pt x="181" y="166"/>
                  </a:lnTo>
                  <a:lnTo>
                    <a:pt x="181" y="172"/>
                  </a:lnTo>
                  <a:lnTo>
                    <a:pt x="181" y="174"/>
                  </a:lnTo>
                  <a:lnTo>
                    <a:pt x="181" y="176"/>
                  </a:lnTo>
                  <a:lnTo>
                    <a:pt x="181" y="178"/>
                  </a:lnTo>
                  <a:lnTo>
                    <a:pt x="181" y="182"/>
                  </a:lnTo>
                  <a:lnTo>
                    <a:pt x="181" y="184"/>
                  </a:lnTo>
                  <a:lnTo>
                    <a:pt x="181" y="186"/>
                  </a:lnTo>
                  <a:lnTo>
                    <a:pt x="181" y="188"/>
                  </a:lnTo>
                  <a:lnTo>
                    <a:pt x="181" y="190"/>
                  </a:lnTo>
                  <a:lnTo>
                    <a:pt x="181" y="194"/>
                  </a:lnTo>
                  <a:lnTo>
                    <a:pt x="181" y="192"/>
                  </a:lnTo>
                  <a:lnTo>
                    <a:pt x="181" y="190"/>
                  </a:lnTo>
                  <a:lnTo>
                    <a:pt x="181" y="188"/>
                  </a:lnTo>
                  <a:lnTo>
                    <a:pt x="181" y="186"/>
                  </a:lnTo>
                  <a:lnTo>
                    <a:pt x="181" y="188"/>
                  </a:lnTo>
                  <a:lnTo>
                    <a:pt x="179" y="188"/>
                  </a:lnTo>
                  <a:lnTo>
                    <a:pt x="177" y="186"/>
                  </a:lnTo>
                  <a:lnTo>
                    <a:pt x="177" y="184"/>
                  </a:lnTo>
                  <a:lnTo>
                    <a:pt x="177" y="182"/>
                  </a:lnTo>
                  <a:lnTo>
                    <a:pt x="175" y="180"/>
                  </a:lnTo>
                  <a:lnTo>
                    <a:pt x="175" y="182"/>
                  </a:lnTo>
                  <a:lnTo>
                    <a:pt x="173" y="182"/>
                  </a:lnTo>
                  <a:lnTo>
                    <a:pt x="173" y="180"/>
                  </a:lnTo>
                  <a:lnTo>
                    <a:pt x="171" y="180"/>
                  </a:lnTo>
                  <a:lnTo>
                    <a:pt x="171" y="178"/>
                  </a:lnTo>
                  <a:lnTo>
                    <a:pt x="169" y="178"/>
                  </a:lnTo>
                  <a:lnTo>
                    <a:pt x="169" y="180"/>
                  </a:lnTo>
                  <a:lnTo>
                    <a:pt x="167" y="180"/>
                  </a:lnTo>
                  <a:lnTo>
                    <a:pt x="167" y="178"/>
                  </a:lnTo>
                  <a:lnTo>
                    <a:pt x="167" y="176"/>
                  </a:lnTo>
                  <a:lnTo>
                    <a:pt x="167" y="174"/>
                  </a:lnTo>
                  <a:lnTo>
                    <a:pt x="165" y="174"/>
                  </a:lnTo>
                  <a:lnTo>
                    <a:pt x="163" y="174"/>
                  </a:lnTo>
                  <a:lnTo>
                    <a:pt x="161" y="176"/>
                  </a:lnTo>
                  <a:lnTo>
                    <a:pt x="159" y="176"/>
                  </a:lnTo>
                  <a:lnTo>
                    <a:pt x="159" y="174"/>
                  </a:lnTo>
                  <a:lnTo>
                    <a:pt x="159" y="172"/>
                  </a:lnTo>
                  <a:lnTo>
                    <a:pt x="159" y="170"/>
                  </a:lnTo>
                  <a:lnTo>
                    <a:pt x="157" y="170"/>
                  </a:lnTo>
                  <a:lnTo>
                    <a:pt x="155" y="170"/>
                  </a:lnTo>
                  <a:lnTo>
                    <a:pt x="155" y="168"/>
                  </a:lnTo>
                  <a:lnTo>
                    <a:pt x="155" y="170"/>
                  </a:lnTo>
                  <a:lnTo>
                    <a:pt x="153" y="170"/>
                  </a:lnTo>
                  <a:lnTo>
                    <a:pt x="153" y="172"/>
                  </a:lnTo>
                  <a:lnTo>
                    <a:pt x="151" y="172"/>
                  </a:lnTo>
                  <a:lnTo>
                    <a:pt x="149" y="172"/>
                  </a:lnTo>
                  <a:lnTo>
                    <a:pt x="149" y="170"/>
                  </a:lnTo>
                  <a:lnTo>
                    <a:pt x="149" y="168"/>
                  </a:lnTo>
                  <a:lnTo>
                    <a:pt x="149" y="166"/>
                  </a:lnTo>
                  <a:lnTo>
                    <a:pt x="147" y="166"/>
                  </a:lnTo>
                  <a:lnTo>
                    <a:pt x="147" y="168"/>
                  </a:lnTo>
                  <a:lnTo>
                    <a:pt x="149" y="168"/>
                  </a:lnTo>
                  <a:lnTo>
                    <a:pt x="147" y="170"/>
                  </a:lnTo>
                  <a:lnTo>
                    <a:pt x="147" y="172"/>
                  </a:lnTo>
                  <a:lnTo>
                    <a:pt x="147" y="174"/>
                  </a:lnTo>
                  <a:lnTo>
                    <a:pt x="145" y="174"/>
                  </a:lnTo>
                  <a:lnTo>
                    <a:pt x="145" y="174"/>
                  </a:lnTo>
                  <a:lnTo>
                    <a:pt x="143" y="172"/>
                  </a:lnTo>
                  <a:lnTo>
                    <a:pt x="143" y="170"/>
                  </a:lnTo>
                  <a:lnTo>
                    <a:pt x="141" y="170"/>
                  </a:lnTo>
                  <a:lnTo>
                    <a:pt x="139" y="170"/>
                  </a:lnTo>
                  <a:lnTo>
                    <a:pt x="139" y="168"/>
                  </a:lnTo>
                  <a:lnTo>
                    <a:pt x="137" y="168"/>
                  </a:lnTo>
                  <a:lnTo>
                    <a:pt x="135" y="168"/>
                  </a:lnTo>
                  <a:lnTo>
                    <a:pt x="135" y="166"/>
                  </a:lnTo>
                  <a:lnTo>
                    <a:pt x="133" y="166"/>
                  </a:lnTo>
                  <a:lnTo>
                    <a:pt x="133" y="168"/>
                  </a:lnTo>
                  <a:lnTo>
                    <a:pt x="131" y="168"/>
                  </a:lnTo>
                  <a:lnTo>
                    <a:pt x="131" y="166"/>
                  </a:lnTo>
                  <a:lnTo>
                    <a:pt x="131" y="164"/>
                  </a:lnTo>
                  <a:lnTo>
                    <a:pt x="131" y="164"/>
                  </a:lnTo>
                  <a:lnTo>
                    <a:pt x="131" y="162"/>
                  </a:lnTo>
                  <a:lnTo>
                    <a:pt x="129" y="162"/>
                  </a:lnTo>
                  <a:lnTo>
                    <a:pt x="125" y="162"/>
                  </a:lnTo>
                  <a:lnTo>
                    <a:pt x="125" y="164"/>
                  </a:lnTo>
                  <a:lnTo>
                    <a:pt x="123" y="164"/>
                  </a:lnTo>
                  <a:lnTo>
                    <a:pt x="121" y="164"/>
                  </a:lnTo>
                  <a:lnTo>
                    <a:pt x="119" y="164"/>
                  </a:lnTo>
                  <a:lnTo>
                    <a:pt x="119" y="162"/>
                  </a:lnTo>
                  <a:lnTo>
                    <a:pt x="117" y="160"/>
                  </a:lnTo>
                  <a:lnTo>
                    <a:pt x="115" y="160"/>
                  </a:lnTo>
                  <a:lnTo>
                    <a:pt x="113" y="160"/>
                  </a:lnTo>
                  <a:lnTo>
                    <a:pt x="111" y="160"/>
                  </a:lnTo>
                  <a:lnTo>
                    <a:pt x="109" y="162"/>
                  </a:lnTo>
                  <a:lnTo>
                    <a:pt x="109" y="164"/>
                  </a:lnTo>
                  <a:lnTo>
                    <a:pt x="111" y="164"/>
                  </a:lnTo>
                  <a:lnTo>
                    <a:pt x="109" y="164"/>
                  </a:lnTo>
                  <a:lnTo>
                    <a:pt x="109" y="166"/>
                  </a:lnTo>
                  <a:lnTo>
                    <a:pt x="111" y="168"/>
                  </a:lnTo>
                  <a:lnTo>
                    <a:pt x="109" y="168"/>
                  </a:lnTo>
                  <a:lnTo>
                    <a:pt x="107" y="168"/>
                  </a:lnTo>
                  <a:lnTo>
                    <a:pt x="105" y="168"/>
                  </a:lnTo>
                  <a:lnTo>
                    <a:pt x="107" y="168"/>
                  </a:lnTo>
                  <a:lnTo>
                    <a:pt x="107" y="166"/>
                  </a:lnTo>
                  <a:lnTo>
                    <a:pt x="107" y="164"/>
                  </a:lnTo>
                  <a:lnTo>
                    <a:pt x="105" y="164"/>
                  </a:lnTo>
                  <a:lnTo>
                    <a:pt x="105" y="164"/>
                  </a:lnTo>
                  <a:lnTo>
                    <a:pt x="103" y="164"/>
                  </a:lnTo>
                  <a:lnTo>
                    <a:pt x="103" y="164"/>
                  </a:lnTo>
                  <a:lnTo>
                    <a:pt x="103" y="166"/>
                  </a:lnTo>
                  <a:lnTo>
                    <a:pt x="103" y="168"/>
                  </a:lnTo>
                  <a:lnTo>
                    <a:pt x="101" y="168"/>
                  </a:lnTo>
                  <a:lnTo>
                    <a:pt x="99" y="166"/>
                  </a:lnTo>
                  <a:lnTo>
                    <a:pt x="99" y="164"/>
                  </a:lnTo>
                  <a:lnTo>
                    <a:pt x="97" y="164"/>
                  </a:lnTo>
                  <a:lnTo>
                    <a:pt x="97" y="164"/>
                  </a:lnTo>
                  <a:lnTo>
                    <a:pt x="97" y="166"/>
                  </a:lnTo>
                  <a:lnTo>
                    <a:pt x="95" y="166"/>
                  </a:lnTo>
                  <a:lnTo>
                    <a:pt x="93" y="166"/>
                  </a:lnTo>
                  <a:lnTo>
                    <a:pt x="95" y="166"/>
                  </a:lnTo>
                  <a:lnTo>
                    <a:pt x="95" y="164"/>
                  </a:lnTo>
                  <a:lnTo>
                    <a:pt x="93" y="164"/>
                  </a:lnTo>
                  <a:lnTo>
                    <a:pt x="93" y="164"/>
                  </a:lnTo>
                  <a:lnTo>
                    <a:pt x="93" y="162"/>
                  </a:lnTo>
                  <a:lnTo>
                    <a:pt x="93" y="160"/>
                  </a:lnTo>
                  <a:lnTo>
                    <a:pt x="91" y="160"/>
                  </a:lnTo>
                  <a:lnTo>
                    <a:pt x="91" y="162"/>
                  </a:lnTo>
                  <a:lnTo>
                    <a:pt x="89" y="162"/>
                  </a:lnTo>
                  <a:lnTo>
                    <a:pt x="89" y="164"/>
                  </a:lnTo>
                  <a:lnTo>
                    <a:pt x="89" y="162"/>
                  </a:lnTo>
                  <a:lnTo>
                    <a:pt x="87" y="162"/>
                  </a:lnTo>
                  <a:lnTo>
                    <a:pt x="85" y="162"/>
                  </a:lnTo>
                  <a:lnTo>
                    <a:pt x="83" y="162"/>
                  </a:lnTo>
                  <a:lnTo>
                    <a:pt x="81" y="160"/>
                  </a:lnTo>
                  <a:lnTo>
                    <a:pt x="79" y="160"/>
                  </a:lnTo>
                  <a:lnTo>
                    <a:pt x="81" y="162"/>
                  </a:lnTo>
                  <a:lnTo>
                    <a:pt x="83" y="162"/>
                  </a:lnTo>
                  <a:lnTo>
                    <a:pt x="81" y="162"/>
                  </a:lnTo>
                  <a:lnTo>
                    <a:pt x="81" y="164"/>
                  </a:lnTo>
                  <a:lnTo>
                    <a:pt x="79" y="162"/>
                  </a:lnTo>
                  <a:lnTo>
                    <a:pt x="77" y="162"/>
                  </a:lnTo>
                  <a:lnTo>
                    <a:pt x="77" y="160"/>
                  </a:lnTo>
                  <a:lnTo>
                    <a:pt x="75" y="160"/>
                  </a:lnTo>
                  <a:lnTo>
                    <a:pt x="73" y="160"/>
                  </a:lnTo>
                  <a:lnTo>
                    <a:pt x="73" y="162"/>
                  </a:lnTo>
                  <a:lnTo>
                    <a:pt x="71" y="162"/>
                  </a:lnTo>
                  <a:lnTo>
                    <a:pt x="69" y="162"/>
                  </a:lnTo>
                  <a:lnTo>
                    <a:pt x="69" y="164"/>
                  </a:lnTo>
                  <a:lnTo>
                    <a:pt x="69" y="162"/>
                  </a:lnTo>
                  <a:lnTo>
                    <a:pt x="67" y="162"/>
                  </a:lnTo>
                  <a:lnTo>
                    <a:pt x="69" y="162"/>
                  </a:lnTo>
                  <a:lnTo>
                    <a:pt x="69" y="160"/>
                  </a:lnTo>
                  <a:lnTo>
                    <a:pt x="67" y="160"/>
                  </a:lnTo>
                  <a:lnTo>
                    <a:pt x="67" y="158"/>
                  </a:lnTo>
                  <a:lnTo>
                    <a:pt x="67" y="156"/>
                  </a:lnTo>
                  <a:lnTo>
                    <a:pt x="65" y="156"/>
                  </a:lnTo>
                  <a:lnTo>
                    <a:pt x="63" y="156"/>
                  </a:lnTo>
                  <a:lnTo>
                    <a:pt x="59" y="156"/>
                  </a:lnTo>
                  <a:lnTo>
                    <a:pt x="57" y="156"/>
                  </a:lnTo>
                  <a:lnTo>
                    <a:pt x="55" y="156"/>
                  </a:lnTo>
                  <a:lnTo>
                    <a:pt x="49" y="156"/>
                  </a:lnTo>
                  <a:lnTo>
                    <a:pt x="49" y="156"/>
                  </a:lnTo>
                  <a:lnTo>
                    <a:pt x="47" y="156"/>
                  </a:lnTo>
                  <a:lnTo>
                    <a:pt x="45" y="156"/>
                  </a:lnTo>
                  <a:lnTo>
                    <a:pt x="43" y="156"/>
                  </a:lnTo>
                  <a:lnTo>
                    <a:pt x="39" y="156"/>
                  </a:lnTo>
                  <a:lnTo>
                    <a:pt x="35" y="156"/>
                  </a:lnTo>
                  <a:lnTo>
                    <a:pt x="30" y="156"/>
                  </a:lnTo>
                  <a:lnTo>
                    <a:pt x="26" y="156"/>
                  </a:lnTo>
                  <a:lnTo>
                    <a:pt x="24" y="156"/>
                  </a:lnTo>
                  <a:lnTo>
                    <a:pt x="22" y="156"/>
                  </a:lnTo>
                  <a:lnTo>
                    <a:pt x="20" y="156"/>
                  </a:lnTo>
                  <a:lnTo>
                    <a:pt x="18" y="156"/>
                  </a:lnTo>
                  <a:lnTo>
                    <a:pt x="16" y="156"/>
                  </a:lnTo>
                  <a:lnTo>
                    <a:pt x="14" y="156"/>
                  </a:lnTo>
                  <a:lnTo>
                    <a:pt x="12" y="156"/>
                  </a:lnTo>
                  <a:lnTo>
                    <a:pt x="10" y="156"/>
                  </a:lnTo>
                  <a:lnTo>
                    <a:pt x="8" y="156"/>
                  </a:lnTo>
                  <a:lnTo>
                    <a:pt x="6" y="156"/>
                  </a:lnTo>
                  <a:lnTo>
                    <a:pt x="4" y="156"/>
                  </a:lnTo>
                  <a:lnTo>
                    <a:pt x="2" y="156"/>
                  </a:lnTo>
                  <a:lnTo>
                    <a:pt x="0" y="156"/>
                  </a:lnTo>
                  <a:lnTo>
                    <a:pt x="0" y="156"/>
                  </a:lnTo>
                  <a:lnTo>
                    <a:pt x="0" y="154"/>
                  </a:lnTo>
                  <a:lnTo>
                    <a:pt x="0" y="150"/>
                  </a:lnTo>
                  <a:lnTo>
                    <a:pt x="0" y="148"/>
                  </a:lnTo>
                  <a:lnTo>
                    <a:pt x="0" y="144"/>
                  </a:lnTo>
                  <a:lnTo>
                    <a:pt x="0" y="142"/>
                  </a:lnTo>
                  <a:lnTo>
                    <a:pt x="0" y="140"/>
                  </a:lnTo>
                  <a:lnTo>
                    <a:pt x="0" y="138"/>
                  </a:lnTo>
                  <a:lnTo>
                    <a:pt x="0" y="136"/>
                  </a:lnTo>
                  <a:lnTo>
                    <a:pt x="0" y="130"/>
                  </a:lnTo>
                  <a:lnTo>
                    <a:pt x="0" y="128"/>
                  </a:lnTo>
                  <a:lnTo>
                    <a:pt x="0" y="126"/>
                  </a:lnTo>
                  <a:lnTo>
                    <a:pt x="0" y="124"/>
                  </a:lnTo>
                  <a:lnTo>
                    <a:pt x="0" y="122"/>
                  </a:lnTo>
                  <a:lnTo>
                    <a:pt x="0" y="120"/>
                  </a:lnTo>
                  <a:lnTo>
                    <a:pt x="0" y="118"/>
                  </a:lnTo>
                  <a:lnTo>
                    <a:pt x="0" y="116"/>
                  </a:lnTo>
                  <a:lnTo>
                    <a:pt x="0" y="114"/>
                  </a:lnTo>
                  <a:lnTo>
                    <a:pt x="0" y="112"/>
                  </a:lnTo>
                  <a:lnTo>
                    <a:pt x="0" y="110"/>
                  </a:lnTo>
                  <a:lnTo>
                    <a:pt x="0" y="108"/>
                  </a:lnTo>
                  <a:lnTo>
                    <a:pt x="0" y="104"/>
                  </a:lnTo>
                  <a:lnTo>
                    <a:pt x="0" y="100"/>
                  </a:lnTo>
                  <a:lnTo>
                    <a:pt x="0" y="96"/>
                  </a:lnTo>
                  <a:lnTo>
                    <a:pt x="0" y="92"/>
                  </a:lnTo>
                  <a:lnTo>
                    <a:pt x="0" y="90"/>
                  </a:lnTo>
                  <a:lnTo>
                    <a:pt x="0" y="88"/>
                  </a:lnTo>
                  <a:lnTo>
                    <a:pt x="0" y="86"/>
                  </a:lnTo>
                  <a:lnTo>
                    <a:pt x="0" y="84"/>
                  </a:lnTo>
                  <a:lnTo>
                    <a:pt x="0" y="82"/>
                  </a:lnTo>
                  <a:lnTo>
                    <a:pt x="0" y="76"/>
                  </a:lnTo>
                  <a:lnTo>
                    <a:pt x="0" y="72"/>
                  </a:lnTo>
                  <a:lnTo>
                    <a:pt x="0" y="70"/>
                  </a:lnTo>
                  <a:lnTo>
                    <a:pt x="0" y="70"/>
                  </a:lnTo>
                  <a:lnTo>
                    <a:pt x="0" y="66"/>
                  </a:lnTo>
                  <a:lnTo>
                    <a:pt x="0" y="64"/>
                  </a:lnTo>
                  <a:lnTo>
                    <a:pt x="0" y="60"/>
                  </a:lnTo>
                  <a:lnTo>
                    <a:pt x="0" y="58"/>
                  </a:lnTo>
                  <a:lnTo>
                    <a:pt x="0" y="54"/>
                  </a:lnTo>
                  <a:lnTo>
                    <a:pt x="0" y="52"/>
                  </a:lnTo>
                  <a:lnTo>
                    <a:pt x="0" y="50"/>
                  </a:lnTo>
                  <a:lnTo>
                    <a:pt x="0" y="48"/>
                  </a:lnTo>
                  <a:lnTo>
                    <a:pt x="0" y="46"/>
                  </a:lnTo>
                  <a:lnTo>
                    <a:pt x="0" y="42"/>
                  </a:lnTo>
                  <a:lnTo>
                    <a:pt x="0" y="36"/>
                  </a:lnTo>
                  <a:lnTo>
                    <a:pt x="0" y="32"/>
                  </a:lnTo>
                  <a:lnTo>
                    <a:pt x="0" y="30"/>
                  </a:lnTo>
                  <a:lnTo>
                    <a:pt x="0" y="28"/>
                  </a:lnTo>
                  <a:lnTo>
                    <a:pt x="0" y="26"/>
                  </a:lnTo>
                  <a:lnTo>
                    <a:pt x="0" y="24"/>
                  </a:lnTo>
                  <a:lnTo>
                    <a:pt x="0" y="22"/>
                  </a:lnTo>
                  <a:lnTo>
                    <a:pt x="0" y="18"/>
                  </a:lnTo>
                  <a:lnTo>
                    <a:pt x="0" y="16"/>
                  </a:lnTo>
                  <a:lnTo>
                    <a:pt x="0" y="12"/>
                  </a:lnTo>
                  <a:lnTo>
                    <a:pt x="0" y="8"/>
                  </a:lnTo>
                  <a:lnTo>
                    <a:pt x="0" y="6"/>
                  </a:lnTo>
                  <a:lnTo>
                    <a:pt x="0" y="6"/>
                  </a:lnTo>
                  <a:lnTo>
                    <a:pt x="0" y="4"/>
                  </a:lnTo>
                  <a:lnTo>
                    <a:pt x="2" y="2"/>
                  </a:lnTo>
                  <a:lnTo>
                    <a:pt x="4" y="2"/>
                  </a:lnTo>
                  <a:lnTo>
                    <a:pt x="6" y="2"/>
                  </a:lnTo>
                  <a:lnTo>
                    <a:pt x="8" y="2"/>
                  </a:lnTo>
                  <a:lnTo>
                    <a:pt x="10" y="2"/>
                  </a:lnTo>
                  <a:lnTo>
                    <a:pt x="10" y="0"/>
                  </a:lnTo>
                  <a:lnTo>
                    <a:pt x="12" y="0"/>
                  </a:lnTo>
                  <a:lnTo>
                    <a:pt x="12"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2" name="Freeform 84"/>
            <p:cNvSpPr>
              <a:spLocks/>
            </p:cNvSpPr>
            <p:nvPr/>
          </p:nvSpPr>
          <p:spPr bwMode="auto">
            <a:xfrm>
              <a:off x="4818063" y="1677988"/>
              <a:ext cx="260350" cy="263525"/>
            </a:xfrm>
            <a:custGeom>
              <a:avLst/>
              <a:gdLst>
                <a:gd name="T0" fmla="*/ 154 w 164"/>
                <a:gd name="T1" fmla="*/ 164 h 166"/>
                <a:gd name="T2" fmla="*/ 144 w 164"/>
                <a:gd name="T3" fmla="*/ 164 h 166"/>
                <a:gd name="T4" fmla="*/ 128 w 164"/>
                <a:gd name="T5" fmla="*/ 164 h 166"/>
                <a:gd name="T6" fmla="*/ 122 w 164"/>
                <a:gd name="T7" fmla="*/ 166 h 166"/>
                <a:gd name="T8" fmla="*/ 104 w 164"/>
                <a:gd name="T9" fmla="*/ 166 h 166"/>
                <a:gd name="T10" fmla="*/ 92 w 164"/>
                <a:gd name="T11" fmla="*/ 166 h 166"/>
                <a:gd name="T12" fmla="*/ 86 w 164"/>
                <a:gd name="T13" fmla="*/ 166 h 166"/>
                <a:gd name="T14" fmla="*/ 76 w 164"/>
                <a:gd name="T15" fmla="*/ 166 h 166"/>
                <a:gd name="T16" fmla="*/ 68 w 164"/>
                <a:gd name="T17" fmla="*/ 166 h 166"/>
                <a:gd name="T18" fmla="*/ 50 w 164"/>
                <a:gd name="T19" fmla="*/ 166 h 166"/>
                <a:gd name="T20" fmla="*/ 32 w 164"/>
                <a:gd name="T21" fmla="*/ 166 h 166"/>
                <a:gd name="T22" fmla="*/ 24 w 164"/>
                <a:gd name="T23" fmla="*/ 166 h 166"/>
                <a:gd name="T24" fmla="*/ 10 w 164"/>
                <a:gd name="T25" fmla="*/ 166 h 166"/>
                <a:gd name="T26" fmla="*/ 0 w 164"/>
                <a:gd name="T27" fmla="*/ 166 h 166"/>
                <a:gd name="T28" fmla="*/ 0 w 164"/>
                <a:gd name="T29" fmla="*/ 144 h 166"/>
                <a:gd name="T30" fmla="*/ 0 w 164"/>
                <a:gd name="T31" fmla="*/ 134 h 166"/>
                <a:gd name="T32" fmla="*/ 0 w 164"/>
                <a:gd name="T33" fmla="*/ 118 h 166"/>
                <a:gd name="T34" fmla="*/ 0 w 164"/>
                <a:gd name="T35" fmla="*/ 104 h 166"/>
                <a:gd name="T36" fmla="*/ 0 w 164"/>
                <a:gd name="T37" fmla="*/ 94 h 166"/>
                <a:gd name="T38" fmla="*/ 0 w 164"/>
                <a:gd name="T39" fmla="*/ 84 h 166"/>
                <a:gd name="T40" fmla="*/ 0 w 164"/>
                <a:gd name="T41" fmla="*/ 66 h 166"/>
                <a:gd name="T42" fmla="*/ 0 w 164"/>
                <a:gd name="T43" fmla="*/ 56 h 166"/>
                <a:gd name="T44" fmla="*/ 0 w 164"/>
                <a:gd name="T45" fmla="*/ 44 h 166"/>
                <a:gd name="T46" fmla="*/ 0 w 164"/>
                <a:gd name="T47" fmla="*/ 32 h 166"/>
                <a:gd name="T48" fmla="*/ 0 w 164"/>
                <a:gd name="T49" fmla="*/ 22 h 166"/>
                <a:gd name="T50" fmla="*/ 0 w 164"/>
                <a:gd name="T51" fmla="*/ 6 h 166"/>
                <a:gd name="T52" fmla="*/ 16 w 164"/>
                <a:gd name="T53" fmla="*/ 2 h 166"/>
                <a:gd name="T54" fmla="*/ 28 w 164"/>
                <a:gd name="T55" fmla="*/ 2 h 166"/>
                <a:gd name="T56" fmla="*/ 40 w 164"/>
                <a:gd name="T57" fmla="*/ 2 h 166"/>
                <a:gd name="T58" fmla="*/ 50 w 164"/>
                <a:gd name="T59" fmla="*/ 2 h 166"/>
                <a:gd name="T60" fmla="*/ 60 w 164"/>
                <a:gd name="T61" fmla="*/ 2 h 166"/>
                <a:gd name="T62" fmla="*/ 72 w 164"/>
                <a:gd name="T63" fmla="*/ 2 h 166"/>
                <a:gd name="T64" fmla="*/ 92 w 164"/>
                <a:gd name="T65" fmla="*/ 2 h 166"/>
                <a:gd name="T66" fmla="*/ 102 w 164"/>
                <a:gd name="T67" fmla="*/ 2 h 166"/>
                <a:gd name="T68" fmla="*/ 110 w 164"/>
                <a:gd name="T69" fmla="*/ 2 h 166"/>
                <a:gd name="T70" fmla="*/ 122 w 164"/>
                <a:gd name="T71" fmla="*/ 0 h 166"/>
                <a:gd name="T72" fmla="*/ 130 w 164"/>
                <a:gd name="T73" fmla="*/ 0 h 166"/>
                <a:gd name="T74" fmla="*/ 138 w 164"/>
                <a:gd name="T75" fmla="*/ 0 h 166"/>
                <a:gd name="T76" fmla="*/ 146 w 164"/>
                <a:gd name="T77" fmla="*/ 0 h 166"/>
                <a:gd name="T78" fmla="*/ 160 w 164"/>
                <a:gd name="T79" fmla="*/ 0 h 166"/>
                <a:gd name="T80" fmla="*/ 164 w 164"/>
                <a:gd name="T81" fmla="*/ 8 h 166"/>
                <a:gd name="T82" fmla="*/ 164 w 164"/>
                <a:gd name="T83" fmla="*/ 20 h 166"/>
                <a:gd name="T84" fmla="*/ 164 w 164"/>
                <a:gd name="T85" fmla="*/ 36 h 166"/>
                <a:gd name="T86" fmla="*/ 164 w 164"/>
                <a:gd name="T87" fmla="*/ 44 h 166"/>
                <a:gd name="T88" fmla="*/ 164 w 164"/>
                <a:gd name="T89" fmla="*/ 66 h 166"/>
                <a:gd name="T90" fmla="*/ 164 w 164"/>
                <a:gd name="T91" fmla="*/ 84 h 166"/>
                <a:gd name="T92" fmla="*/ 164 w 164"/>
                <a:gd name="T93" fmla="*/ 100 h 166"/>
                <a:gd name="T94" fmla="*/ 164 w 164"/>
                <a:gd name="T95" fmla="*/ 114 h 166"/>
                <a:gd name="T96" fmla="*/ 164 w 164"/>
                <a:gd name="T97" fmla="*/ 126 h 166"/>
                <a:gd name="T98" fmla="*/ 164 w 164"/>
                <a:gd name="T99" fmla="*/ 132 h 166"/>
                <a:gd name="T100" fmla="*/ 164 w 164"/>
                <a:gd name="T101" fmla="*/ 140 h 166"/>
                <a:gd name="T102" fmla="*/ 164 w 164"/>
                <a:gd name="T103" fmla="*/ 1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4" h="166">
                  <a:moveTo>
                    <a:pt x="164" y="162"/>
                  </a:moveTo>
                  <a:lnTo>
                    <a:pt x="162" y="162"/>
                  </a:lnTo>
                  <a:lnTo>
                    <a:pt x="158" y="164"/>
                  </a:lnTo>
                  <a:lnTo>
                    <a:pt x="154" y="164"/>
                  </a:lnTo>
                  <a:lnTo>
                    <a:pt x="150" y="164"/>
                  </a:lnTo>
                  <a:lnTo>
                    <a:pt x="148" y="164"/>
                  </a:lnTo>
                  <a:lnTo>
                    <a:pt x="146" y="164"/>
                  </a:lnTo>
                  <a:lnTo>
                    <a:pt x="144" y="164"/>
                  </a:lnTo>
                  <a:lnTo>
                    <a:pt x="142" y="164"/>
                  </a:lnTo>
                  <a:lnTo>
                    <a:pt x="138" y="164"/>
                  </a:lnTo>
                  <a:lnTo>
                    <a:pt x="134" y="164"/>
                  </a:lnTo>
                  <a:lnTo>
                    <a:pt x="128" y="164"/>
                  </a:lnTo>
                  <a:lnTo>
                    <a:pt x="126" y="164"/>
                  </a:lnTo>
                  <a:lnTo>
                    <a:pt x="126" y="166"/>
                  </a:lnTo>
                  <a:lnTo>
                    <a:pt x="124" y="166"/>
                  </a:lnTo>
                  <a:lnTo>
                    <a:pt x="122" y="166"/>
                  </a:lnTo>
                  <a:lnTo>
                    <a:pt x="120" y="166"/>
                  </a:lnTo>
                  <a:lnTo>
                    <a:pt x="114" y="166"/>
                  </a:lnTo>
                  <a:lnTo>
                    <a:pt x="108" y="166"/>
                  </a:lnTo>
                  <a:lnTo>
                    <a:pt x="104" y="166"/>
                  </a:lnTo>
                  <a:lnTo>
                    <a:pt x="98" y="166"/>
                  </a:lnTo>
                  <a:lnTo>
                    <a:pt x="96" y="166"/>
                  </a:lnTo>
                  <a:lnTo>
                    <a:pt x="94" y="166"/>
                  </a:lnTo>
                  <a:lnTo>
                    <a:pt x="92" y="166"/>
                  </a:lnTo>
                  <a:lnTo>
                    <a:pt x="92" y="166"/>
                  </a:lnTo>
                  <a:lnTo>
                    <a:pt x="90" y="166"/>
                  </a:lnTo>
                  <a:lnTo>
                    <a:pt x="88" y="166"/>
                  </a:lnTo>
                  <a:lnTo>
                    <a:pt x="86" y="166"/>
                  </a:lnTo>
                  <a:lnTo>
                    <a:pt x="84" y="166"/>
                  </a:lnTo>
                  <a:lnTo>
                    <a:pt x="82" y="166"/>
                  </a:lnTo>
                  <a:lnTo>
                    <a:pt x="78" y="166"/>
                  </a:lnTo>
                  <a:lnTo>
                    <a:pt x="76" y="166"/>
                  </a:lnTo>
                  <a:lnTo>
                    <a:pt x="74" y="166"/>
                  </a:lnTo>
                  <a:lnTo>
                    <a:pt x="72" y="166"/>
                  </a:lnTo>
                  <a:lnTo>
                    <a:pt x="70" y="166"/>
                  </a:lnTo>
                  <a:lnTo>
                    <a:pt x="68" y="166"/>
                  </a:lnTo>
                  <a:lnTo>
                    <a:pt x="62" y="166"/>
                  </a:lnTo>
                  <a:lnTo>
                    <a:pt x="60" y="166"/>
                  </a:lnTo>
                  <a:lnTo>
                    <a:pt x="58" y="166"/>
                  </a:lnTo>
                  <a:lnTo>
                    <a:pt x="50" y="166"/>
                  </a:lnTo>
                  <a:lnTo>
                    <a:pt x="44" y="166"/>
                  </a:lnTo>
                  <a:lnTo>
                    <a:pt x="44" y="166"/>
                  </a:lnTo>
                  <a:lnTo>
                    <a:pt x="38" y="166"/>
                  </a:lnTo>
                  <a:lnTo>
                    <a:pt x="32" y="166"/>
                  </a:lnTo>
                  <a:lnTo>
                    <a:pt x="30" y="166"/>
                  </a:lnTo>
                  <a:lnTo>
                    <a:pt x="28" y="166"/>
                  </a:lnTo>
                  <a:lnTo>
                    <a:pt x="26" y="166"/>
                  </a:lnTo>
                  <a:lnTo>
                    <a:pt x="24" y="166"/>
                  </a:lnTo>
                  <a:lnTo>
                    <a:pt x="20" y="166"/>
                  </a:lnTo>
                  <a:lnTo>
                    <a:pt x="14" y="166"/>
                  </a:lnTo>
                  <a:lnTo>
                    <a:pt x="12" y="166"/>
                  </a:lnTo>
                  <a:lnTo>
                    <a:pt x="10" y="166"/>
                  </a:lnTo>
                  <a:lnTo>
                    <a:pt x="6" y="166"/>
                  </a:lnTo>
                  <a:lnTo>
                    <a:pt x="4" y="166"/>
                  </a:lnTo>
                  <a:lnTo>
                    <a:pt x="2" y="166"/>
                  </a:lnTo>
                  <a:lnTo>
                    <a:pt x="0" y="166"/>
                  </a:lnTo>
                  <a:lnTo>
                    <a:pt x="0" y="160"/>
                  </a:lnTo>
                  <a:lnTo>
                    <a:pt x="0" y="154"/>
                  </a:lnTo>
                  <a:lnTo>
                    <a:pt x="0" y="150"/>
                  </a:lnTo>
                  <a:lnTo>
                    <a:pt x="0" y="144"/>
                  </a:lnTo>
                  <a:lnTo>
                    <a:pt x="0" y="140"/>
                  </a:lnTo>
                  <a:lnTo>
                    <a:pt x="0" y="138"/>
                  </a:lnTo>
                  <a:lnTo>
                    <a:pt x="0" y="136"/>
                  </a:lnTo>
                  <a:lnTo>
                    <a:pt x="0" y="134"/>
                  </a:lnTo>
                  <a:lnTo>
                    <a:pt x="0" y="132"/>
                  </a:lnTo>
                  <a:lnTo>
                    <a:pt x="0" y="130"/>
                  </a:lnTo>
                  <a:lnTo>
                    <a:pt x="0" y="120"/>
                  </a:lnTo>
                  <a:lnTo>
                    <a:pt x="0" y="118"/>
                  </a:lnTo>
                  <a:lnTo>
                    <a:pt x="0" y="116"/>
                  </a:lnTo>
                  <a:lnTo>
                    <a:pt x="0" y="112"/>
                  </a:lnTo>
                  <a:lnTo>
                    <a:pt x="0" y="106"/>
                  </a:lnTo>
                  <a:lnTo>
                    <a:pt x="0" y="104"/>
                  </a:lnTo>
                  <a:lnTo>
                    <a:pt x="0" y="102"/>
                  </a:lnTo>
                  <a:lnTo>
                    <a:pt x="0" y="100"/>
                  </a:lnTo>
                  <a:lnTo>
                    <a:pt x="0" y="96"/>
                  </a:lnTo>
                  <a:lnTo>
                    <a:pt x="0" y="94"/>
                  </a:lnTo>
                  <a:lnTo>
                    <a:pt x="0" y="90"/>
                  </a:lnTo>
                  <a:lnTo>
                    <a:pt x="0" y="88"/>
                  </a:lnTo>
                  <a:lnTo>
                    <a:pt x="0" y="84"/>
                  </a:lnTo>
                  <a:lnTo>
                    <a:pt x="0" y="84"/>
                  </a:lnTo>
                  <a:lnTo>
                    <a:pt x="0" y="78"/>
                  </a:lnTo>
                  <a:lnTo>
                    <a:pt x="0" y="72"/>
                  </a:lnTo>
                  <a:lnTo>
                    <a:pt x="0" y="68"/>
                  </a:lnTo>
                  <a:lnTo>
                    <a:pt x="0" y="66"/>
                  </a:lnTo>
                  <a:lnTo>
                    <a:pt x="0" y="64"/>
                  </a:lnTo>
                  <a:lnTo>
                    <a:pt x="0" y="62"/>
                  </a:lnTo>
                  <a:lnTo>
                    <a:pt x="0" y="60"/>
                  </a:lnTo>
                  <a:lnTo>
                    <a:pt x="0" y="56"/>
                  </a:lnTo>
                  <a:lnTo>
                    <a:pt x="0" y="54"/>
                  </a:lnTo>
                  <a:lnTo>
                    <a:pt x="0" y="52"/>
                  </a:lnTo>
                  <a:lnTo>
                    <a:pt x="0" y="48"/>
                  </a:lnTo>
                  <a:lnTo>
                    <a:pt x="0" y="44"/>
                  </a:lnTo>
                  <a:lnTo>
                    <a:pt x="0" y="42"/>
                  </a:lnTo>
                  <a:lnTo>
                    <a:pt x="0" y="38"/>
                  </a:lnTo>
                  <a:lnTo>
                    <a:pt x="0" y="36"/>
                  </a:lnTo>
                  <a:lnTo>
                    <a:pt x="0" y="32"/>
                  </a:lnTo>
                  <a:lnTo>
                    <a:pt x="0" y="30"/>
                  </a:lnTo>
                  <a:lnTo>
                    <a:pt x="0" y="28"/>
                  </a:lnTo>
                  <a:lnTo>
                    <a:pt x="0" y="24"/>
                  </a:lnTo>
                  <a:lnTo>
                    <a:pt x="0" y="22"/>
                  </a:lnTo>
                  <a:lnTo>
                    <a:pt x="0" y="16"/>
                  </a:lnTo>
                  <a:lnTo>
                    <a:pt x="0" y="14"/>
                  </a:lnTo>
                  <a:lnTo>
                    <a:pt x="0" y="10"/>
                  </a:lnTo>
                  <a:lnTo>
                    <a:pt x="0" y="6"/>
                  </a:lnTo>
                  <a:lnTo>
                    <a:pt x="0" y="2"/>
                  </a:lnTo>
                  <a:lnTo>
                    <a:pt x="6" y="2"/>
                  </a:lnTo>
                  <a:lnTo>
                    <a:pt x="12" y="2"/>
                  </a:lnTo>
                  <a:lnTo>
                    <a:pt x="16" y="2"/>
                  </a:lnTo>
                  <a:lnTo>
                    <a:pt x="18" y="2"/>
                  </a:lnTo>
                  <a:lnTo>
                    <a:pt x="24" y="2"/>
                  </a:lnTo>
                  <a:lnTo>
                    <a:pt x="26" y="2"/>
                  </a:lnTo>
                  <a:lnTo>
                    <a:pt x="28" y="2"/>
                  </a:lnTo>
                  <a:lnTo>
                    <a:pt x="34" y="2"/>
                  </a:lnTo>
                  <a:lnTo>
                    <a:pt x="36" y="2"/>
                  </a:lnTo>
                  <a:lnTo>
                    <a:pt x="38" y="2"/>
                  </a:lnTo>
                  <a:lnTo>
                    <a:pt x="40" y="2"/>
                  </a:lnTo>
                  <a:lnTo>
                    <a:pt x="42" y="2"/>
                  </a:lnTo>
                  <a:lnTo>
                    <a:pt x="44" y="2"/>
                  </a:lnTo>
                  <a:lnTo>
                    <a:pt x="48" y="2"/>
                  </a:lnTo>
                  <a:lnTo>
                    <a:pt x="50" y="2"/>
                  </a:lnTo>
                  <a:lnTo>
                    <a:pt x="54" y="2"/>
                  </a:lnTo>
                  <a:lnTo>
                    <a:pt x="56" y="2"/>
                  </a:lnTo>
                  <a:lnTo>
                    <a:pt x="58" y="2"/>
                  </a:lnTo>
                  <a:lnTo>
                    <a:pt x="60" y="2"/>
                  </a:lnTo>
                  <a:lnTo>
                    <a:pt x="62" y="2"/>
                  </a:lnTo>
                  <a:lnTo>
                    <a:pt x="64" y="2"/>
                  </a:lnTo>
                  <a:lnTo>
                    <a:pt x="68" y="2"/>
                  </a:lnTo>
                  <a:lnTo>
                    <a:pt x="72" y="2"/>
                  </a:lnTo>
                  <a:lnTo>
                    <a:pt x="74" y="2"/>
                  </a:lnTo>
                  <a:lnTo>
                    <a:pt x="82" y="2"/>
                  </a:lnTo>
                  <a:lnTo>
                    <a:pt x="86" y="2"/>
                  </a:lnTo>
                  <a:lnTo>
                    <a:pt x="92" y="2"/>
                  </a:lnTo>
                  <a:lnTo>
                    <a:pt x="94" y="2"/>
                  </a:lnTo>
                  <a:lnTo>
                    <a:pt x="96" y="2"/>
                  </a:lnTo>
                  <a:lnTo>
                    <a:pt x="98" y="2"/>
                  </a:lnTo>
                  <a:lnTo>
                    <a:pt x="102" y="2"/>
                  </a:lnTo>
                  <a:lnTo>
                    <a:pt x="104" y="2"/>
                  </a:lnTo>
                  <a:lnTo>
                    <a:pt x="106" y="2"/>
                  </a:lnTo>
                  <a:lnTo>
                    <a:pt x="108" y="2"/>
                  </a:lnTo>
                  <a:lnTo>
                    <a:pt x="110" y="2"/>
                  </a:lnTo>
                  <a:lnTo>
                    <a:pt x="112" y="2"/>
                  </a:lnTo>
                  <a:lnTo>
                    <a:pt x="114" y="2"/>
                  </a:lnTo>
                  <a:lnTo>
                    <a:pt x="120" y="2"/>
                  </a:lnTo>
                  <a:lnTo>
                    <a:pt x="122" y="0"/>
                  </a:lnTo>
                  <a:lnTo>
                    <a:pt x="124" y="0"/>
                  </a:lnTo>
                  <a:lnTo>
                    <a:pt x="126" y="0"/>
                  </a:lnTo>
                  <a:lnTo>
                    <a:pt x="128" y="0"/>
                  </a:lnTo>
                  <a:lnTo>
                    <a:pt x="130" y="0"/>
                  </a:lnTo>
                  <a:lnTo>
                    <a:pt x="132" y="0"/>
                  </a:lnTo>
                  <a:lnTo>
                    <a:pt x="134" y="0"/>
                  </a:lnTo>
                  <a:lnTo>
                    <a:pt x="136" y="0"/>
                  </a:lnTo>
                  <a:lnTo>
                    <a:pt x="138" y="0"/>
                  </a:lnTo>
                  <a:lnTo>
                    <a:pt x="140" y="0"/>
                  </a:lnTo>
                  <a:lnTo>
                    <a:pt x="140" y="0"/>
                  </a:lnTo>
                  <a:lnTo>
                    <a:pt x="144" y="0"/>
                  </a:lnTo>
                  <a:lnTo>
                    <a:pt x="146" y="0"/>
                  </a:lnTo>
                  <a:lnTo>
                    <a:pt x="148" y="0"/>
                  </a:lnTo>
                  <a:lnTo>
                    <a:pt x="152" y="0"/>
                  </a:lnTo>
                  <a:lnTo>
                    <a:pt x="154" y="0"/>
                  </a:lnTo>
                  <a:lnTo>
                    <a:pt x="160" y="0"/>
                  </a:lnTo>
                  <a:lnTo>
                    <a:pt x="162" y="0"/>
                  </a:lnTo>
                  <a:lnTo>
                    <a:pt x="164" y="0"/>
                  </a:lnTo>
                  <a:lnTo>
                    <a:pt x="164" y="4"/>
                  </a:lnTo>
                  <a:lnTo>
                    <a:pt x="164" y="8"/>
                  </a:lnTo>
                  <a:lnTo>
                    <a:pt x="164" y="10"/>
                  </a:lnTo>
                  <a:lnTo>
                    <a:pt x="164" y="14"/>
                  </a:lnTo>
                  <a:lnTo>
                    <a:pt x="164" y="16"/>
                  </a:lnTo>
                  <a:lnTo>
                    <a:pt x="164" y="20"/>
                  </a:lnTo>
                  <a:lnTo>
                    <a:pt x="164" y="24"/>
                  </a:lnTo>
                  <a:lnTo>
                    <a:pt x="164" y="28"/>
                  </a:lnTo>
                  <a:lnTo>
                    <a:pt x="164" y="32"/>
                  </a:lnTo>
                  <a:lnTo>
                    <a:pt x="164" y="36"/>
                  </a:lnTo>
                  <a:lnTo>
                    <a:pt x="164" y="36"/>
                  </a:lnTo>
                  <a:lnTo>
                    <a:pt x="164" y="40"/>
                  </a:lnTo>
                  <a:lnTo>
                    <a:pt x="164" y="42"/>
                  </a:lnTo>
                  <a:lnTo>
                    <a:pt x="164" y="44"/>
                  </a:lnTo>
                  <a:lnTo>
                    <a:pt x="164" y="52"/>
                  </a:lnTo>
                  <a:lnTo>
                    <a:pt x="164" y="56"/>
                  </a:lnTo>
                  <a:lnTo>
                    <a:pt x="164" y="64"/>
                  </a:lnTo>
                  <a:lnTo>
                    <a:pt x="164" y="66"/>
                  </a:lnTo>
                  <a:lnTo>
                    <a:pt x="164" y="68"/>
                  </a:lnTo>
                  <a:lnTo>
                    <a:pt x="164" y="76"/>
                  </a:lnTo>
                  <a:lnTo>
                    <a:pt x="164" y="80"/>
                  </a:lnTo>
                  <a:lnTo>
                    <a:pt x="164" y="84"/>
                  </a:lnTo>
                  <a:lnTo>
                    <a:pt x="164" y="94"/>
                  </a:lnTo>
                  <a:lnTo>
                    <a:pt x="164" y="96"/>
                  </a:lnTo>
                  <a:lnTo>
                    <a:pt x="164" y="98"/>
                  </a:lnTo>
                  <a:lnTo>
                    <a:pt x="164" y="100"/>
                  </a:lnTo>
                  <a:lnTo>
                    <a:pt x="164" y="102"/>
                  </a:lnTo>
                  <a:lnTo>
                    <a:pt x="164" y="104"/>
                  </a:lnTo>
                  <a:lnTo>
                    <a:pt x="164" y="110"/>
                  </a:lnTo>
                  <a:lnTo>
                    <a:pt x="164" y="114"/>
                  </a:lnTo>
                  <a:lnTo>
                    <a:pt x="164" y="116"/>
                  </a:lnTo>
                  <a:lnTo>
                    <a:pt x="164" y="120"/>
                  </a:lnTo>
                  <a:lnTo>
                    <a:pt x="164" y="124"/>
                  </a:lnTo>
                  <a:lnTo>
                    <a:pt x="164" y="126"/>
                  </a:lnTo>
                  <a:lnTo>
                    <a:pt x="164" y="128"/>
                  </a:lnTo>
                  <a:lnTo>
                    <a:pt x="164" y="130"/>
                  </a:lnTo>
                  <a:lnTo>
                    <a:pt x="164" y="132"/>
                  </a:lnTo>
                  <a:lnTo>
                    <a:pt x="164" y="132"/>
                  </a:lnTo>
                  <a:lnTo>
                    <a:pt x="164" y="134"/>
                  </a:lnTo>
                  <a:lnTo>
                    <a:pt x="164" y="136"/>
                  </a:lnTo>
                  <a:lnTo>
                    <a:pt x="164" y="138"/>
                  </a:lnTo>
                  <a:lnTo>
                    <a:pt x="164" y="140"/>
                  </a:lnTo>
                  <a:lnTo>
                    <a:pt x="164" y="144"/>
                  </a:lnTo>
                  <a:lnTo>
                    <a:pt x="164" y="146"/>
                  </a:lnTo>
                  <a:lnTo>
                    <a:pt x="164" y="150"/>
                  </a:lnTo>
                  <a:lnTo>
                    <a:pt x="164" y="152"/>
                  </a:lnTo>
                  <a:lnTo>
                    <a:pt x="164" y="156"/>
                  </a:lnTo>
                  <a:lnTo>
                    <a:pt x="164" y="158"/>
                  </a:lnTo>
                  <a:lnTo>
                    <a:pt x="164" y="16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3" name="Freeform 94"/>
            <p:cNvSpPr>
              <a:spLocks/>
            </p:cNvSpPr>
            <p:nvPr/>
          </p:nvSpPr>
          <p:spPr bwMode="auto">
            <a:xfrm>
              <a:off x="4554538" y="1127125"/>
              <a:ext cx="260350" cy="295275"/>
            </a:xfrm>
            <a:custGeom>
              <a:avLst/>
              <a:gdLst>
                <a:gd name="T0" fmla="*/ 36 w 164"/>
                <a:gd name="T1" fmla="*/ 0 h 186"/>
                <a:gd name="T2" fmla="*/ 52 w 164"/>
                <a:gd name="T3" fmla="*/ 0 h 186"/>
                <a:gd name="T4" fmla="*/ 66 w 164"/>
                <a:gd name="T5" fmla="*/ 0 h 186"/>
                <a:gd name="T6" fmla="*/ 76 w 164"/>
                <a:gd name="T7" fmla="*/ 0 h 186"/>
                <a:gd name="T8" fmla="*/ 86 w 164"/>
                <a:gd name="T9" fmla="*/ 0 h 186"/>
                <a:gd name="T10" fmla="*/ 98 w 164"/>
                <a:gd name="T11" fmla="*/ 0 h 186"/>
                <a:gd name="T12" fmla="*/ 106 w 164"/>
                <a:gd name="T13" fmla="*/ 0 h 186"/>
                <a:gd name="T14" fmla="*/ 116 w 164"/>
                <a:gd name="T15" fmla="*/ 0 h 186"/>
                <a:gd name="T16" fmla="*/ 130 w 164"/>
                <a:gd name="T17" fmla="*/ 0 h 186"/>
                <a:gd name="T18" fmla="*/ 140 w 164"/>
                <a:gd name="T19" fmla="*/ 0 h 186"/>
                <a:gd name="T20" fmla="*/ 150 w 164"/>
                <a:gd name="T21" fmla="*/ 0 h 186"/>
                <a:gd name="T22" fmla="*/ 164 w 164"/>
                <a:gd name="T23" fmla="*/ 2 h 186"/>
                <a:gd name="T24" fmla="*/ 164 w 164"/>
                <a:gd name="T25" fmla="*/ 18 h 186"/>
                <a:gd name="T26" fmla="*/ 164 w 164"/>
                <a:gd name="T27" fmla="*/ 32 h 186"/>
                <a:gd name="T28" fmla="*/ 164 w 164"/>
                <a:gd name="T29" fmla="*/ 44 h 186"/>
                <a:gd name="T30" fmla="*/ 164 w 164"/>
                <a:gd name="T31" fmla="*/ 58 h 186"/>
                <a:gd name="T32" fmla="*/ 164 w 164"/>
                <a:gd name="T33" fmla="*/ 68 h 186"/>
                <a:gd name="T34" fmla="*/ 164 w 164"/>
                <a:gd name="T35" fmla="*/ 80 h 186"/>
                <a:gd name="T36" fmla="*/ 164 w 164"/>
                <a:gd name="T37" fmla="*/ 96 h 186"/>
                <a:gd name="T38" fmla="*/ 164 w 164"/>
                <a:gd name="T39" fmla="*/ 108 h 186"/>
                <a:gd name="T40" fmla="*/ 164 w 164"/>
                <a:gd name="T41" fmla="*/ 124 h 186"/>
                <a:gd name="T42" fmla="*/ 164 w 164"/>
                <a:gd name="T43" fmla="*/ 142 h 186"/>
                <a:gd name="T44" fmla="*/ 164 w 164"/>
                <a:gd name="T45" fmla="*/ 148 h 186"/>
                <a:gd name="T46" fmla="*/ 164 w 164"/>
                <a:gd name="T47" fmla="*/ 162 h 186"/>
                <a:gd name="T48" fmla="*/ 164 w 164"/>
                <a:gd name="T49" fmla="*/ 174 h 186"/>
                <a:gd name="T50" fmla="*/ 162 w 164"/>
                <a:gd name="T51" fmla="*/ 184 h 186"/>
                <a:gd name="T52" fmla="*/ 146 w 164"/>
                <a:gd name="T53" fmla="*/ 184 h 186"/>
                <a:gd name="T54" fmla="*/ 136 w 164"/>
                <a:gd name="T55" fmla="*/ 184 h 186"/>
                <a:gd name="T56" fmla="*/ 112 w 164"/>
                <a:gd name="T57" fmla="*/ 184 h 186"/>
                <a:gd name="T58" fmla="*/ 100 w 164"/>
                <a:gd name="T59" fmla="*/ 184 h 186"/>
                <a:gd name="T60" fmla="*/ 88 w 164"/>
                <a:gd name="T61" fmla="*/ 184 h 186"/>
                <a:gd name="T62" fmla="*/ 76 w 164"/>
                <a:gd name="T63" fmla="*/ 186 h 186"/>
                <a:gd name="T64" fmla="*/ 68 w 164"/>
                <a:gd name="T65" fmla="*/ 186 h 186"/>
                <a:gd name="T66" fmla="*/ 60 w 164"/>
                <a:gd name="T67" fmla="*/ 186 h 186"/>
                <a:gd name="T68" fmla="*/ 50 w 164"/>
                <a:gd name="T69" fmla="*/ 186 h 186"/>
                <a:gd name="T70" fmla="*/ 36 w 164"/>
                <a:gd name="T71" fmla="*/ 186 h 186"/>
                <a:gd name="T72" fmla="*/ 22 w 164"/>
                <a:gd name="T73" fmla="*/ 186 h 186"/>
                <a:gd name="T74" fmla="*/ 14 w 164"/>
                <a:gd name="T75" fmla="*/ 186 h 186"/>
                <a:gd name="T76" fmla="*/ 6 w 164"/>
                <a:gd name="T77" fmla="*/ 186 h 186"/>
                <a:gd name="T78" fmla="*/ 0 w 164"/>
                <a:gd name="T79" fmla="*/ 182 h 186"/>
                <a:gd name="T80" fmla="*/ 0 w 164"/>
                <a:gd name="T81" fmla="*/ 168 h 186"/>
                <a:gd name="T82" fmla="*/ 0 w 164"/>
                <a:gd name="T83" fmla="*/ 158 h 186"/>
                <a:gd name="T84" fmla="*/ 0 w 164"/>
                <a:gd name="T85" fmla="*/ 148 h 186"/>
                <a:gd name="T86" fmla="*/ 0 w 164"/>
                <a:gd name="T87" fmla="*/ 142 h 186"/>
                <a:gd name="T88" fmla="*/ 0 w 164"/>
                <a:gd name="T89" fmla="*/ 132 h 186"/>
                <a:gd name="T90" fmla="*/ 0 w 164"/>
                <a:gd name="T91" fmla="*/ 118 h 186"/>
                <a:gd name="T92" fmla="*/ 0 w 164"/>
                <a:gd name="T93" fmla="*/ 102 h 186"/>
                <a:gd name="T94" fmla="*/ 0 w 164"/>
                <a:gd name="T95" fmla="*/ 92 h 186"/>
                <a:gd name="T96" fmla="*/ 0 w 164"/>
                <a:gd name="T97" fmla="*/ 72 h 186"/>
                <a:gd name="T98" fmla="*/ 0 w 164"/>
                <a:gd name="T99" fmla="*/ 54 h 186"/>
                <a:gd name="T100" fmla="*/ 0 w 164"/>
                <a:gd name="T101" fmla="*/ 36 h 186"/>
                <a:gd name="T102" fmla="*/ 0 w 164"/>
                <a:gd name="T103" fmla="*/ 12 h 186"/>
                <a:gd name="T104" fmla="*/ 0 w 164"/>
                <a:gd name="T105" fmla="*/ 0 h 186"/>
                <a:gd name="T106" fmla="*/ 12 w 164"/>
                <a:gd name="T107" fmla="*/ 0 h 186"/>
                <a:gd name="T108" fmla="*/ 18 w 164"/>
                <a:gd name="T109" fmla="*/ 0 h 186"/>
                <a:gd name="T110" fmla="*/ 28 w 164"/>
                <a:gd name="T11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 h="186">
                  <a:moveTo>
                    <a:pt x="28" y="0"/>
                  </a:moveTo>
                  <a:lnTo>
                    <a:pt x="30" y="0"/>
                  </a:lnTo>
                  <a:lnTo>
                    <a:pt x="32" y="0"/>
                  </a:lnTo>
                  <a:lnTo>
                    <a:pt x="36" y="0"/>
                  </a:lnTo>
                  <a:lnTo>
                    <a:pt x="38" y="0"/>
                  </a:lnTo>
                  <a:lnTo>
                    <a:pt x="42" y="0"/>
                  </a:lnTo>
                  <a:lnTo>
                    <a:pt x="46" y="0"/>
                  </a:lnTo>
                  <a:lnTo>
                    <a:pt x="52" y="0"/>
                  </a:lnTo>
                  <a:lnTo>
                    <a:pt x="56" y="0"/>
                  </a:lnTo>
                  <a:lnTo>
                    <a:pt x="60" y="0"/>
                  </a:lnTo>
                  <a:lnTo>
                    <a:pt x="64" y="0"/>
                  </a:lnTo>
                  <a:lnTo>
                    <a:pt x="66" y="0"/>
                  </a:lnTo>
                  <a:lnTo>
                    <a:pt x="68" y="0"/>
                  </a:lnTo>
                  <a:lnTo>
                    <a:pt x="72" y="0"/>
                  </a:lnTo>
                  <a:lnTo>
                    <a:pt x="74" y="0"/>
                  </a:lnTo>
                  <a:lnTo>
                    <a:pt x="76" y="0"/>
                  </a:lnTo>
                  <a:lnTo>
                    <a:pt x="78" y="0"/>
                  </a:lnTo>
                  <a:lnTo>
                    <a:pt x="82" y="0"/>
                  </a:lnTo>
                  <a:lnTo>
                    <a:pt x="84" y="0"/>
                  </a:lnTo>
                  <a:lnTo>
                    <a:pt x="86" y="0"/>
                  </a:lnTo>
                  <a:lnTo>
                    <a:pt x="92" y="0"/>
                  </a:lnTo>
                  <a:lnTo>
                    <a:pt x="94" y="0"/>
                  </a:lnTo>
                  <a:lnTo>
                    <a:pt x="96" y="0"/>
                  </a:lnTo>
                  <a:lnTo>
                    <a:pt x="98" y="0"/>
                  </a:lnTo>
                  <a:lnTo>
                    <a:pt x="100" y="0"/>
                  </a:lnTo>
                  <a:lnTo>
                    <a:pt x="102" y="0"/>
                  </a:lnTo>
                  <a:lnTo>
                    <a:pt x="104" y="0"/>
                  </a:lnTo>
                  <a:lnTo>
                    <a:pt x="106" y="0"/>
                  </a:lnTo>
                  <a:lnTo>
                    <a:pt x="110" y="0"/>
                  </a:lnTo>
                  <a:lnTo>
                    <a:pt x="112" y="0"/>
                  </a:lnTo>
                  <a:lnTo>
                    <a:pt x="114" y="0"/>
                  </a:lnTo>
                  <a:lnTo>
                    <a:pt x="116" y="0"/>
                  </a:lnTo>
                  <a:lnTo>
                    <a:pt x="122" y="0"/>
                  </a:lnTo>
                  <a:lnTo>
                    <a:pt x="126" y="0"/>
                  </a:lnTo>
                  <a:lnTo>
                    <a:pt x="128" y="0"/>
                  </a:lnTo>
                  <a:lnTo>
                    <a:pt x="130" y="0"/>
                  </a:lnTo>
                  <a:lnTo>
                    <a:pt x="134" y="0"/>
                  </a:lnTo>
                  <a:lnTo>
                    <a:pt x="136" y="0"/>
                  </a:lnTo>
                  <a:lnTo>
                    <a:pt x="138" y="0"/>
                  </a:lnTo>
                  <a:lnTo>
                    <a:pt x="140" y="0"/>
                  </a:lnTo>
                  <a:lnTo>
                    <a:pt x="142" y="0"/>
                  </a:lnTo>
                  <a:lnTo>
                    <a:pt x="146" y="0"/>
                  </a:lnTo>
                  <a:lnTo>
                    <a:pt x="148" y="0"/>
                  </a:lnTo>
                  <a:lnTo>
                    <a:pt x="150" y="0"/>
                  </a:lnTo>
                  <a:lnTo>
                    <a:pt x="158" y="0"/>
                  </a:lnTo>
                  <a:lnTo>
                    <a:pt x="162" y="0"/>
                  </a:lnTo>
                  <a:lnTo>
                    <a:pt x="164" y="0"/>
                  </a:lnTo>
                  <a:lnTo>
                    <a:pt x="164" y="2"/>
                  </a:lnTo>
                  <a:lnTo>
                    <a:pt x="164" y="6"/>
                  </a:lnTo>
                  <a:lnTo>
                    <a:pt x="164" y="12"/>
                  </a:lnTo>
                  <a:lnTo>
                    <a:pt x="164" y="16"/>
                  </a:lnTo>
                  <a:lnTo>
                    <a:pt x="164" y="18"/>
                  </a:lnTo>
                  <a:lnTo>
                    <a:pt x="164" y="20"/>
                  </a:lnTo>
                  <a:lnTo>
                    <a:pt x="164" y="24"/>
                  </a:lnTo>
                  <a:lnTo>
                    <a:pt x="164" y="26"/>
                  </a:lnTo>
                  <a:lnTo>
                    <a:pt x="164" y="32"/>
                  </a:lnTo>
                  <a:lnTo>
                    <a:pt x="164" y="34"/>
                  </a:lnTo>
                  <a:lnTo>
                    <a:pt x="164" y="38"/>
                  </a:lnTo>
                  <a:lnTo>
                    <a:pt x="164" y="40"/>
                  </a:lnTo>
                  <a:lnTo>
                    <a:pt x="164" y="44"/>
                  </a:lnTo>
                  <a:lnTo>
                    <a:pt x="164" y="48"/>
                  </a:lnTo>
                  <a:lnTo>
                    <a:pt x="164" y="48"/>
                  </a:lnTo>
                  <a:lnTo>
                    <a:pt x="164" y="54"/>
                  </a:lnTo>
                  <a:lnTo>
                    <a:pt x="164" y="58"/>
                  </a:lnTo>
                  <a:lnTo>
                    <a:pt x="164" y="60"/>
                  </a:lnTo>
                  <a:lnTo>
                    <a:pt x="164" y="62"/>
                  </a:lnTo>
                  <a:lnTo>
                    <a:pt x="164" y="64"/>
                  </a:lnTo>
                  <a:lnTo>
                    <a:pt x="164" y="68"/>
                  </a:lnTo>
                  <a:lnTo>
                    <a:pt x="164" y="70"/>
                  </a:lnTo>
                  <a:lnTo>
                    <a:pt x="164" y="72"/>
                  </a:lnTo>
                  <a:lnTo>
                    <a:pt x="164" y="74"/>
                  </a:lnTo>
                  <a:lnTo>
                    <a:pt x="164" y="80"/>
                  </a:lnTo>
                  <a:lnTo>
                    <a:pt x="164" y="86"/>
                  </a:lnTo>
                  <a:lnTo>
                    <a:pt x="164" y="88"/>
                  </a:lnTo>
                  <a:lnTo>
                    <a:pt x="164" y="92"/>
                  </a:lnTo>
                  <a:lnTo>
                    <a:pt x="164" y="96"/>
                  </a:lnTo>
                  <a:lnTo>
                    <a:pt x="164" y="100"/>
                  </a:lnTo>
                  <a:lnTo>
                    <a:pt x="164" y="102"/>
                  </a:lnTo>
                  <a:lnTo>
                    <a:pt x="164" y="106"/>
                  </a:lnTo>
                  <a:lnTo>
                    <a:pt x="164" y="108"/>
                  </a:lnTo>
                  <a:lnTo>
                    <a:pt x="164" y="110"/>
                  </a:lnTo>
                  <a:lnTo>
                    <a:pt x="164" y="118"/>
                  </a:lnTo>
                  <a:lnTo>
                    <a:pt x="164" y="120"/>
                  </a:lnTo>
                  <a:lnTo>
                    <a:pt x="164" y="124"/>
                  </a:lnTo>
                  <a:lnTo>
                    <a:pt x="164" y="126"/>
                  </a:lnTo>
                  <a:lnTo>
                    <a:pt x="164" y="132"/>
                  </a:lnTo>
                  <a:lnTo>
                    <a:pt x="164" y="138"/>
                  </a:lnTo>
                  <a:lnTo>
                    <a:pt x="164" y="142"/>
                  </a:lnTo>
                  <a:lnTo>
                    <a:pt x="164" y="144"/>
                  </a:lnTo>
                  <a:lnTo>
                    <a:pt x="164" y="144"/>
                  </a:lnTo>
                  <a:lnTo>
                    <a:pt x="164" y="146"/>
                  </a:lnTo>
                  <a:lnTo>
                    <a:pt x="164" y="148"/>
                  </a:lnTo>
                  <a:lnTo>
                    <a:pt x="164" y="150"/>
                  </a:lnTo>
                  <a:lnTo>
                    <a:pt x="164" y="152"/>
                  </a:lnTo>
                  <a:lnTo>
                    <a:pt x="164" y="158"/>
                  </a:lnTo>
                  <a:lnTo>
                    <a:pt x="164" y="162"/>
                  </a:lnTo>
                  <a:lnTo>
                    <a:pt x="164" y="164"/>
                  </a:lnTo>
                  <a:lnTo>
                    <a:pt x="164" y="166"/>
                  </a:lnTo>
                  <a:lnTo>
                    <a:pt x="164" y="170"/>
                  </a:lnTo>
                  <a:lnTo>
                    <a:pt x="164" y="174"/>
                  </a:lnTo>
                  <a:lnTo>
                    <a:pt x="164" y="176"/>
                  </a:lnTo>
                  <a:lnTo>
                    <a:pt x="164" y="180"/>
                  </a:lnTo>
                  <a:lnTo>
                    <a:pt x="164" y="184"/>
                  </a:lnTo>
                  <a:lnTo>
                    <a:pt x="162" y="184"/>
                  </a:lnTo>
                  <a:lnTo>
                    <a:pt x="162" y="184"/>
                  </a:lnTo>
                  <a:lnTo>
                    <a:pt x="156" y="184"/>
                  </a:lnTo>
                  <a:lnTo>
                    <a:pt x="150" y="184"/>
                  </a:lnTo>
                  <a:lnTo>
                    <a:pt x="146" y="184"/>
                  </a:lnTo>
                  <a:lnTo>
                    <a:pt x="144" y="184"/>
                  </a:lnTo>
                  <a:lnTo>
                    <a:pt x="142" y="184"/>
                  </a:lnTo>
                  <a:lnTo>
                    <a:pt x="138" y="184"/>
                  </a:lnTo>
                  <a:lnTo>
                    <a:pt x="136" y="184"/>
                  </a:lnTo>
                  <a:lnTo>
                    <a:pt x="128" y="184"/>
                  </a:lnTo>
                  <a:lnTo>
                    <a:pt x="124" y="184"/>
                  </a:lnTo>
                  <a:lnTo>
                    <a:pt x="122" y="184"/>
                  </a:lnTo>
                  <a:lnTo>
                    <a:pt x="112" y="184"/>
                  </a:lnTo>
                  <a:lnTo>
                    <a:pt x="106" y="184"/>
                  </a:lnTo>
                  <a:lnTo>
                    <a:pt x="104" y="184"/>
                  </a:lnTo>
                  <a:lnTo>
                    <a:pt x="102" y="184"/>
                  </a:lnTo>
                  <a:lnTo>
                    <a:pt x="100" y="184"/>
                  </a:lnTo>
                  <a:lnTo>
                    <a:pt x="94" y="184"/>
                  </a:lnTo>
                  <a:lnTo>
                    <a:pt x="92" y="184"/>
                  </a:lnTo>
                  <a:lnTo>
                    <a:pt x="90" y="184"/>
                  </a:lnTo>
                  <a:lnTo>
                    <a:pt x="88" y="184"/>
                  </a:lnTo>
                  <a:lnTo>
                    <a:pt x="84" y="186"/>
                  </a:lnTo>
                  <a:lnTo>
                    <a:pt x="82" y="186"/>
                  </a:lnTo>
                  <a:lnTo>
                    <a:pt x="78" y="186"/>
                  </a:lnTo>
                  <a:lnTo>
                    <a:pt x="76" y="186"/>
                  </a:lnTo>
                  <a:lnTo>
                    <a:pt x="74" y="186"/>
                  </a:lnTo>
                  <a:lnTo>
                    <a:pt x="72" y="186"/>
                  </a:lnTo>
                  <a:lnTo>
                    <a:pt x="70" y="186"/>
                  </a:lnTo>
                  <a:lnTo>
                    <a:pt x="68" y="186"/>
                  </a:lnTo>
                  <a:lnTo>
                    <a:pt x="66" y="186"/>
                  </a:lnTo>
                  <a:lnTo>
                    <a:pt x="66" y="186"/>
                  </a:lnTo>
                  <a:lnTo>
                    <a:pt x="62" y="186"/>
                  </a:lnTo>
                  <a:lnTo>
                    <a:pt x="60" y="186"/>
                  </a:lnTo>
                  <a:lnTo>
                    <a:pt x="58" y="186"/>
                  </a:lnTo>
                  <a:lnTo>
                    <a:pt x="56" y="186"/>
                  </a:lnTo>
                  <a:lnTo>
                    <a:pt x="54" y="186"/>
                  </a:lnTo>
                  <a:lnTo>
                    <a:pt x="50" y="186"/>
                  </a:lnTo>
                  <a:lnTo>
                    <a:pt x="44" y="186"/>
                  </a:lnTo>
                  <a:lnTo>
                    <a:pt x="40" y="186"/>
                  </a:lnTo>
                  <a:lnTo>
                    <a:pt x="38" y="186"/>
                  </a:lnTo>
                  <a:lnTo>
                    <a:pt x="36" y="186"/>
                  </a:lnTo>
                  <a:lnTo>
                    <a:pt x="30" y="186"/>
                  </a:lnTo>
                  <a:lnTo>
                    <a:pt x="26" y="186"/>
                  </a:lnTo>
                  <a:lnTo>
                    <a:pt x="24" y="186"/>
                  </a:lnTo>
                  <a:lnTo>
                    <a:pt x="22" y="186"/>
                  </a:lnTo>
                  <a:lnTo>
                    <a:pt x="20" y="186"/>
                  </a:lnTo>
                  <a:lnTo>
                    <a:pt x="18" y="186"/>
                  </a:lnTo>
                  <a:lnTo>
                    <a:pt x="18" y="186"/>
                  </a:lnTo>
                  <a:lnTo>
                    <a:pt x="14" y="186"/>
                  </a:lnTo>
                  <a:lnTo>
                    <a:pt x="12" y="186"/>
                  </a:lnTo>
                  <a:lnTo>
                    <a:pt x="10" y="186"/>
                  </a:lnTo>
                  <a:lnTo>
                    <a:pt x="8" y="186"/>
                  </a:lnTo>
                  <a:lnTo>
                    <a:pt x="6" y="186"/>
                  </a:lnTo>
                  <a:lnTo>
                    <a:pt x="2" y="186"/>
                  </a:lnTo>
                  <a:lnTo>
                    <a:pt x="0" y="186"/>
                  </a:lnTo>
                  <a:lnTo>
                    <a:pt x="0" y="184"/>
                  </a:lnTo>
                  <a:lnTo>
                    <a:pt x="0" y="182"/>
                  </a:lnTo>
                  <a:lnTo>
                    <a:pt x="0" y="178"/>
                  </a:lnTo>
                  <a:lnTo>
                    <a:pt x="0" y="176"/>
                  </a:lnTo>
                  <a:lnTo>
                    <a:pt x="0" y="170"/>
                  </a:lnTo>
                  <a:lnTo>
                    <a:pt x="0" y="168"/>
                  </a:lnTo>
                  <a:lnTo>
                    <a:pt x="0" y="166"/>
                  </a:lnTo>
                  <a:lnTo>
                    <a:pt x="0" y="164"/>
                  </a:lnTo>
                  <a:lnTo>
                    <a:pt x="0" y="162"/>
                  </a:lnTo>
                  <a:lnTo>
                    <a:pt x="0" y="158"/>
                  </a:lnTo>
                  <a:lnTo>
                    <a:pt x="0" y="156"/>
                  </a:lnTo>
                  <a:lnTo>
                    <a:pt x="0" y="152"/>
                  </a:lnTo>
                  <a:lnTo>
                    <a:pt x="0" y="150"/>
                  </a:lnTo>
                  <a:lnTo>
                    <a:pt x="0" y="148"/>
                  </a:lnTo>
                  <a:lnTo>
                    <a:pt x="0" y="146"/>
                  </a:lnTo>
                  <a:lnTo>
                    <a:pt x="0" y="144"/>
                  </a:lnTo>
                  <a:lnTo>
                    <a:pt x="0" y="144"/>
                  </a:lnTo>
                  <a:lnTo>
                    <a:pt x="0" y="142"/>
                  </a:lnTo>
                  <a:lnTo>
                    <a:pt x="0" y="140"/>
                  </a:lnTo>
                  <a:lnTo>
                    <a:pt x="0" y="138"/>
                  </a:lnTo>
                  <a:lnTo>
                    <a:pt x="0" y="136"/>
                  </a:lnTo>
                  <a:lnTo>
                    <a:pt x="0" y="132"/>
                  </a:lnTo>
                  <a:lnTo>
                    <a:pt x="0" y="126"/>
                  </a:lnTo>
                  <a:lnTo>
                    <a:pt x="0" y="122"/>
                  </a:lnTo>
                  <a:lnTo>
                    <a:pt x="0" y="120"/>
                  </a:lnTo>
                  <a:lnTo>
                    <a:pt x="0" y="118"/>
                  </a:lnTo>
                  <a:lnTo>
                    <a:pt x="0" y="114"/>
                  </a:lnTo>
                  <a:lnTo>
                    <a:pt x="0" y="112"/>
                  </a:lnTo>
                  <a:lnTo>
                    <a:pt x="0" y="108"/>
                  </a:lnTo>
                  <a:lnTo>
                    <a:pt x="0" y="102"/>
                  </a:lnTo>
                  <a:lnTo>
                    <a:pt x="0" y="100"/>
                  </a:lnTo>
                  <a:lnTo>
                    <a:pt x="0" y="98"/>
                  </a:lnTo>
                  <a:lnTo>
                    <a:pt x="0" y="96"/>
                  </a:lnTo>
                  <a:lnTo>
                    <a:pt x="0" y="92"/>
                  </a:lnTo>
                  <a:lnTo>
                    <a:pt x="0" y="88"/>
                  </a:lnTo>
                  <a:lnTo>
                    <a:pt x="0" y="80"/>
                  </a:lnTo>
                  <a:lnTo>
                    <a:pt x="0" y="74"/>
                  </a:lnTo>
                  <a:lnTo>
                    <a:pt x="0" y="72"/>
                  </a:lnTo>
                  <a:lnTo>
                    <a:pt x="0" y="66"/>
                  </a:lnTo>
                  <a:lnTo>
                    <a:pt x="0" y="64"/>
                  </a:lnTo>
                  <a:lnTo>
                    <a:pt x="0" y="58"/>
                  </a:lnTo>
                  <a:lnTo>
                    <a:pt x="0" y="54"/>
                  </a:lnTo>
                  <a:lnTo>
                    <a:pt x="0" y="52"/>
                  </a:lnTo>
                  <a:lnTo>
                    <a:pt x="0" y="48"/>
                  </a:lnTo>
                  <a:lnTo>
                    <a:pt x="0" y="42"/>
                  </a:lnTo>
                  <a:lnTo>
                    <a:pt x="0" y="36"/>
                  </a:lnTo>
                  <a:lnTo>
                    <a:pt x="0" y="30"/>
                  </a:lnTo>
                  <a:lnTo>
                    <a:pt x="0" y="24"/>
                  </a:lnTo>
                  <a:lnTo>
                    <a:pt x="0" y="18"/>
                  </a:lnTo>
                  <a:lnTo>
                    <a:pt x="0" y="12"/>
                  </a:lnTo>
                  <a:lnTo>
                    <a:pt x="0" y="10"/>
                  </a:lnTo>
                  <a:lnTo>
                    <a:pt x="0" y="6"/>
                  </a:lnTo>
                  <a:lnTo>
                    <a:pt x="0" y="2"/>
                  </a:lnTo>
                  <a:lnTo>
                    <a:pt x="0" y="0"/>
                  </a:lnTo>
                  <a:lnTo>
                    <a:pt x="2" y="0"/>
                  </a:lnTo>
                  <a:lnTo>
                    <a:pt x="4" y="0"/>
                  </a:lnTo>
                  <a:lnTo>
                    <a:pt x="8" y="0"/>
                  </a:lnTo>
                  <a:lnTo>
                    <a:pt x="12" y="0"/>
                  </a:lnTo>
                  <a:lnTo>
                    <a:pt x="14" y="0"/>
                  </a:lnTo>
                  <a:lnTo>
                    <a:pt x="16" y="0"/>
                  </a:lnTo>
                  <a:lnTo>
                    <a:pt x="18" y="0"/>
                  </a:lnTo>
                  <a:lnTo>
                    <a:pt x="18" y="0"/>
                  </a:lnTo>
                  <a:lnTo>
                    <a:pt x="22" y="0"/>
                  </a:lnTo>
                  <a:lnTo>
                    <a:pt x="24" y="0"/>
                  </a:lnTo>
                  <a:lnTo>
                    <a:pt x="26" y="0"/>
                  </a:lnTo>
                  <a:lnTo>
                    <a:pt x="28"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4" name="Freeform 95"/>
            <p:cNvSpPr>
              <a:spLocks/>
            </p:cNvSpPr>
            <p:nvPr/>
          </p:nvSpPr>
          <p:spPr bwMode="auto">
            <a:xfrm>
              <a:off x="5126038" y="860425"/>
              <a:ext cx="266701" cy="266701"/>
            </a:xfrm>
            <a:custGeom>
              <a:avLst/>
              <a:gdLst>
                <a:gd name="T0" fmla="*/ 38 w 168"/>
                <a:gd name="T1" fmla="*/ 0 h 168"/>
                <a:gd name="T2" fmla="*/ 46 w 168"/>
                <a:gd name="T3" fmla="*/ 0 h 168"/>
                <a:gd name="T4" fmla="*/ 56 w 168"/>
                <a:gd name="T5" fmla="*/ 0 h 168"/>
                <a:gd name="T6" fmla="*/ 66 w 168"/>
                <a:gd name="T7" fmla="*/ 0 h 168"/>
                <a:gd name="T8" fmla="*/ 76 w 168"/>
                <a:gd name="T9" fmla="*/ 0 h 168"/>
                <a:gd name="T10" fmla="*/ 86 w 168"/>
                <a:gd name="T11" fmla="*/ 0 h 168"/>
                <a:gd name="T12" fmla="*/ 98 w 168"/>
                <a:gd name="T13" fmla="*/ 0 h 168"/>
                <a:gd name="T14" fmla="*/ 110 w 168"/>
                <a:gd name="T15" fmla="*/ 0 h 168"/>
                <a:gd name="T16" fmla="*/ 124 w 168"/>
                <a:gd name="T17" fmla="*/ 0 h 168"/>
                <a:gd name="T18" fmla="*/ 134 w 168"/>
                <a:gd name="T19" fmla="*/ 0 h 168"/>
                <a:gd name="T20" fmla="*/ 142 w 168"/>
                <a:gd name="T21" fmla="*/ 0 h 168"/>
                <a:gd name="T22" fmla="*/ 154 w 168"/>
                <a:gd name="T23" fmla="*/ 0 h 168"/>
                <a:gd name="T24" fmla="*/ 162 w 168"/>
                <a:gd name="T25" fmla="*/ 0 h 168"/>
                <a:gd name="T26" fmla="*/ 168 w 168"/>
                <a:gd name="T27" fmla="*/ 8 h 168"/>
                <a:gd name="T28" fmla="*/ 168 w 168"/>
                <a:gd name="T29" fmla="*/ 20 h 168"/>
                <a:gd name="T30" fmla="*/ 168 w 168"/>
                <a:gd name="T31" fmla="*/ 40 h 168"/>
                <a:gd name="T32" fmla="*/ 168 w 168"/>
                <a:gd name="T33" fmla="*/ 52 h 168"/>
                <a:gd name="T34" fmla="*/ 168 w 168"/>
                <a:gd name="T35" fmla="*/ 66 h 168"/>
                <a:gd name="T36" fmla="*/ 168 w 168"/>
                <a:gd name="T37" fmla="*/ 76 h 168"/>
                <a:gd name="T38" fmla="*/ 168 w 168"/>
                <a:gd name="T39" fmla="*/ 90 h 168"/>
                <a:gd name="T40" fmla="*/ 168 w 168"/>
                <a:gd name="T41" fmla="*/ 100 h 168"/>
                <a:gd name="T42" fmla="*/ 168 w 168"/>
                <a:gd name="T43" fmla="*/ 116 h 168"/>
                <a:gd name="T44" fmla="*/ 168 w 168"/>
                <a:gd name="T45" fmla="*/ 124 h 168"/>
                <a:gd name="T46" fmla="*/ 166 w 168"/>
                <a:gd name="T47" fmla="*/ 144 h 168"/>
                <a:gd name="T48" fmla="*/ 166 w 168"/>
                <a:gd name="T49" fmla="*/ 158 h 168"/>
                <a:gd name="T50" fmla="*/ 164 w 168"/>
                <a:gd name="T51" fmla="*/ 168 h 168"/>
                <a:gd name="T52" fmla="*/ 154 w 168"/>
                <a:gd name="T53" fmla="*/ 168 h 168"/>
                <a:gd name="T54" fmla="*/ 144 w 168"/>
                <a:gd name="T55" fmla="*/ 168 h 168"/>
                <a:gd name="T56" fmla="*/ 136 w 168"/>
                <a:gd name="T57" fmla="*/ 168 h 168"/>
                <a:gd name="T58" fmla="*/ 126 w 168"/>
                <a:gd name="T59" fmla="*/ 168 h 168"/>
                <a:gd name="T60" fmla="*/ 116 w 168"/>
                <a:gd name="T61" fmla="*/ 168 h 168"/>
                <a:gd name="T62" fmla="*/ 106 w 168"/>
                <a:gd name="T63" fmla="*/ 168 h 168"/>
                <a:gd name="T64" fmla="*/ 94 w 168"/>
                <a:gd name="T65" fmla="*/ 168 h 168"/>
                <a:gd name="T66" fmla="*/ 86 w 168"/>
                <a:gd name="T67" fmla="*/ 168 h 168"/>
                <a:gd name="T68" fmla="*/ 76 w 168"/>
                <a:gd name="T69" fmla="*/ 168 h 168"/>
                <a:gd name="T70" fmla="*/ 66 w 168"/>
                <a:gd name="T71" fmla="*/ 168 h 168"/>
                <a:gd name="T72" fmla="*/ 56 w 168"/>
                <a:gd name="T73" fmla="*/ 168 h 168"/>
                <a:gd name="T74" fmla="*/ 46 w 168"/>
                <a:gd name="T75" fmla="*/ 168 h 168"/>
                <a:gd name="T76" fmla="*/ 36 w 168"/>
                <a:gd name="T77" fmla="*/ 168 h 168"/>
                <a:gd name="T78" fmla="*/ 20 w 168"/>
                <a:gd name="T79" fmla="*/ 168 h 168"/>
                <a:gd name="T80" fmla="*/ 6 w 168"/>
                <a:gd name="T81" fmla="*/ 168 h 168"/>
                <a:gd name="T82" fmla="*/ 0 w 168"/>
                <a:gd name="T83" fmla="*/ 162 h 168"/>
                <a:gd name="T84" fmla="*/ 0 w 168"/>
                <a:gd name="T85" fmla="*/ 146 h 168"/>
                <a:gd name="T86" fmla="*/ 0 w 168"/>
                <a:gd name="T87" fmla="*/ 132 h 168"/>
                <a:gd name="T88" fmla="*/ 0 w 168"/>
                <a:gd name="T89" fmla="*/ 122 h 168"/>
                <a:gd name="T90" fmla="*/ 0 w 168"/>
                <a:gd name="T91" fmla="*/ 112 h 168"/>
                <a:gd name="T92" fmla="*/ 0 w 168"/>
                <a:gd name="T93" fmla="*/ 98 h 168"/>
                <a:gd name="T94" fmla="*/ 0 w 168"/>
                <a:gd name="T95" fmla="*/ 88 h 168"/>
                <a:gd name="T96" fmla="*/ 0 w 168"/>
                <a:gd name="T97" fmla="*/ 76 h 168"/>
                <a:gd name="T98" fmla="*/ 0 w 168"/>
                <a:gd name="T99" fmla="*/ 68 h 168"/>
                <a:gd name="T100" fmla="*/ 0 w 168"/>
                <a:gd name="T101" fmla="*/ 56 h 168"/>
                <a:gd name="T102" fmla="*/ 0 w 168"/>
                <a:gd name="T103" fmla="*/ 46 h 168"/>
                <a:gd name="T104" fmla="*/ 0 w 168"/>
                <a:gd name="T105" fmla="*/ 34 h 168"/>
                <a:gd name="T106" fmla="*/ 0 w 168"/>
                <a:gd name="T107" fmla="*/ 22 h 168"/>
                <a:gd name="T108" fmla="*/ 0 w 168"/>
                <a:gd name="T109" fmla="*/ 8 h 168"/>
                <a:gd name="T110" fmla="*/ 4 w 168"/>
                <a:gd name="T111" fmla="*/ 0 h 168"/>
                <a:gd name="T112" fmla="*/ 18 w 168"/>
                <a:gd name="T113" fmla="*/ 0 h 168"/>
                <a:gd name="T114" fmla="*/ 28 w 168"/>
                <a:gd name="T11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168">
                  <a:moveTo>
                    <a:pt x="30" y="0"/>
                  </a:moveTo>
                  <a:lnTo>
                    <a:pt x="32" y="0"/>
                  </a:lnTo>
                  <a:lnTo>
                    <a:pt x="34" y="0"/>
                  </a:lnTo>
                  <a:lnTo>
                    <a:pt x="36" y="0"/>
                  </a:lnTo>
                  <a:lnTo>
                    <a:pt x="38" y="0"/>
                  </a:lnTo>
                  <a:lnTo>
                    <a:pt x="40" y="0"/>
                  </a:lnTo>
                  <a:lnTo>
                    <a:pt x="42" y="0"/>
                  </a:lnTo>
                  <a:lnTo>
                    <a:pt x="42" y="0"/>
                  </a:lnTo>
                  <a:lnTo>
                    <a:pt x="44" y="0"/>
                  </a:lnTo>
                  <a:lnTo>
                    <a:pt x="46" y="0"/>
                  </a:lnTo>
                  <a:lnTo>
                    <a:pt x="48" y="0"/>
                  </a:lnTo>
                  <a:lnTo>
                    <a:pt x="50" y="0"/>
                  </a:lnTo>
                  <a:lnTo>
                    <a:pt x="52" y="0"/>
                  </a:lnTo>
                  <a:lnTo>
                    <a:pt x="54" y="0"/>
                  </a:lnTo>
                  <a:lnTo>
                    <a:pt x="56" y="0"/>
                  </a:lnTo>
                  <a:lnTo>
                    <a:pt x="58" y="0"/>
                  </a:lnTo>
                  <a:lnTo>
                    <a:pt x="60" y="0"/>
                  </a:lnTo>
                  <a:lnTo>
                    <a:pt x="62" y="0"/>
                  </a:lnTo>
                  <a:lnTo>
                    <a:pt x="64" y="0"/>
                  </a:lnTo>
                  <a:lnTo>
                    <a:pt x="66" y="0"/>
                  </a:lnTo>
                  <a:lnTo>
                    <a:pt x="68" y="0"/>
                  </a:lnTo>
                  <a:lnTo>
                    <a:pt x="70" y="0"/>
                  </a:lnTo>
                  <a:lnTo>
                    <a:pt x="72" y="0"/>
                  </a:lnTo>
                  <a:lnTo>
                    <a:pt x="74" y="0"/>
                  </a:lnTo>
                  <a:lnTo>
                    <a:pt x="76" y="0"/>
                  </a:lnTo>
                  <a:lnTo>
                    <a:pt x="78" y="0"/>
                  </a:lnTo>
                  <a:lnTo>
                    <a:pt x="80" y="0"/>
                  </a:lnTo>
                  <a:lnTo>
                    <a:pt x="82" y="0"/>
                  </a:lnTo>
                  <a:lnTo>
                    <a:pt x="84" y="0"/>
                  </a:lnTo>
                  <a:lnTo>
                    <a:pt x="86" y="0"/>
                  </a:lnTo>
                  <a:lnTo>
                    <a:pt x="88" y="0"/>
                  </a:lnTo>
                  <a:lnTo>
                    <a:pt x="90" y="0"/>
                  </a:lnTo>
                  <a:lnTo>
                    <a:pt x="90" y="0"/>
                  </a:lnTo>
                  <a:lnTo>
                    <a:pt x="96" y="0"/>
                  </a:lnTo>
                  <a:lnTo>
                    <a:pt x="98" y="0"/>
                  </a:lnTo>
                  <a:lnTo>
                    <a:pt x="100" y="0"/>
                  </a:lnTo>
                  <a:lnTo>
                    <a:pt x="102" y="0"/>
                  </a:lnTo>
                  <a:lnTo>
                    <a:pt x="104" y="0"/>
                  </a:lnTo>
                  <a:lnTo>
                    <a:pt x="108" y="0"/>
                  </a:lnTo>
                  <a:lnTo>
                    <a:pt x="110" y="0"/>
                  </a:lnTo>
                  <a:lnTo>
                    <a:pt x="112" y="0"/>
                  </a:lnTo>
                  <a:lnTo>
                    <a:pt x="114" y="0"/>
                  </a:lnTo>
                  <a:lnTo>
                    <a:pt x="116" y="0"/>
                  </a:lnTo>
                  <a:lnTo>
                    <a:pt x="118" y="0"/>
                  </a:lnTo>
                  <a:lnTo>
                    <a:pt x="124" y="0"/>
                  </a:lnTo>
                  <a:lnTo>
                    <a:pt x="126" y="0"/>
                  </a:lnTo>
                  <a:lnTo>
                    <a:pt x="128" y="0"/>
                  </a:lnTo>
                  <a:lnTo>
                    <a:pt x="130" y="0"/>
                  </a:lnTo>
                  <a:lnTo>
                    <a:pt x="132" y="0"/>
                  </a:lnTo>
                  <a:lnTo>
                    <a:pt x="134" y="0"/>
                  </a:lnTo>
                  <a:lnTo>
                    <a:pt x="136" y="0"/>
                  </a:lnTo>
                  <a:lnTo>
                    <a:pt x="138" y="0"/>
                  </a:lnTo>
                  <a:lnTo>
                    <a:pt x="138" y="0"/>
                  </a:lnTo>
                  <a:lnTo>
                    <a:pt x="140" y="0"/>
                  </a:lnTo>
                  <a:lnTo>
                    <a:pt x="142" y="0"/>
                  </a:lnTo>
                  <a:lnTo>
                    <a:pt x="146" y="0"/>
                  </a:lnTo>
                  <a:lnTo>
                    <a:pt x="148" y="0"/>
                  </a:lnTo>
                  <a:lnTo>
                    <a:pt x="150" y="0"/>
                  </a:lnTo>
                  <a:lnTo>
                    <a:pt x="152" y="0"/>
                  </a:lnTo>
                  <a:lnTo>
                    <a:pt x="154" y="0"/>
                  </a:lnTo>
                  <a:lnTo>
                    <a:pt x="154" y="2"/>
                  </a:lnTo>
                  <a:lnTo>
                    <a:pt x="156" y="0"/>
                  </a:lnTo>
                  <a:lnTo>
                    <a:pt x="158" y="0"/>
                  </a:lnTo>
                  <a:lnTo>
                    <a:pt x="160" y="0"/>
                  </a:lnTo>
                  <a:lnTo>
                    <a:pt x="162" y="0"/>
                  </a:lnTo>
                  <a:lnTo>
                    <a:pt x="164" y="0"/>
                  </a:lnTo>
                  <a:lnTo>
                    <a:pt x="166" y="0"/>
                  </a:lnTo>
                  <a:lnTo>
                    <a:pt x="168" y="0"/>
                  </a:lnTo>
                  <a:lnTo>
                    <a:pt x="168" y="6"/>
                  </a:lnTo>
                  <a:lnTo>
                    <a:pt x="168" y="8"/>
                  </a:lnTo>
                  <a:lnTo>
                    <a:pt x="168" y="10"/>
                  </a:lnTo>
                  <a:lnTo>
                    <a:pt x="168" y="12"/>
                  </a:lnTo>
                  <a:lnTo>
                    <a:pt x="168" y="14"/>
                  </a:lnTo>
                  <a:lnTo>
                    <a:pt x="168" y="16"/>
                  </a:lnTo>
                  <a:lnTo>
                    <a:pt x="168" y="20"/>
                  </a:lnTo>
                  <a:lnTo>
                    <a:pt x="168" y="22"/>
                  </a:lnTo>
                  <a:lnTo>
                    <a:pt x="168" y="24"/>
                  </a:lnTo>
                  <a:lnTo>
                    <a:pt x="168" y="28"/>
                  </a:lnTo>
                  <a:lnTo>
                    <a:pt x="168" y="34"/>
                  </a:lnTo>
                  <a:lnTo>
                    <a:pt x="168" y="40"/>
                  </a:lnTo>
                  <a:lnTo>
                    <a:pt x="168" y="42"/>
                  </a:lnTo>
                  <a:lnTo>
                    <a:pt x="168" y="46"/>
                  </a:lnTo>
                  <a:lnTo>
                    <a:pt x="168" y="48"/>
                  </a:lnTo>
                  <a:lnTo>
                    <a:pt x="168" y="50"/>
                  </a:lnTo>
                  <a:lnTo>
                    <a:pt x="168" y="52"/>
                  </a:lnTo>
                  <a:lnTo>
                    <a:pt x="168" y="54"/>
                  </a:lnTo>
                  <a:lnTo>
                    <a:pt x="168" y="58"/>
                  </a:lnTo>
                  <a:lnTo>
                    <a:pt x="168" y="62"/>
                  </a:lnTo>
                  <a:lnTo>
                    <a:pt x="168" y="64"/>
                  </a:lnTo>
                  <a:lnTo>
                    <a:pt x="168" y="66"/>
                  </a:lnTo>
                  <a:lnTo>
                    <a:pt x="168" y="68"/>
                  </a:lnTo>
                  <a:lnTo>
                    <a:pt x="168" y="72"/>
                  </a:lnTo>
                  <a:lnTo>
                    <a:pt x="168" y="72"/>
                  </a:lnTo>
                  <a:lnTo>
                    <a:pt x="168" y="74"/>
                  </a:lnTo>
                  <a:lnTo>
                    <a:pt x="168" y="76"/>
                  </a:lnTo>
                  <a:lnTo>
                    <a:pt x="168" y="78"/>
                  </a:lnTo>
                  <a:lnTo>
                    <a:pt x="168" y="80"/>
                  </a:lnTo>
                  <a:lnTo>
                    <a:pt x="168" y="84"/>
                  </a:lnTo>
                  <a:lnTo>
                    <a:pt x="168" y="88"/>
                  </a:lnTo>
                  <a:lnTo>
                    <a:pt x="168" y="90"/>
                  </a:lnTo>
                  <a:lnTo>
                    <a:pt x="168" y="92"/>
                  </a:lnTo>
                  <a:lnTo>
                    <a:pt x="168" y="94"/>
                  </a:lnTo>
                  <a:lnTo>
                    <a:pt x="168" y="96"/>
                  </a:lnTo>
                  <a:lnTo>
                    <a:pt x="168" y="98"/>
                  </a:lnTo>
                  <a:lnTo>
                    <a:pt x="168" y="100"/>
                  </a:lnTo>
                  <a:lnTo>
                    <a:pt x="168" y="104"/>
                  </a:lnTo>
                  <a:lnTo>
                    <a:pt x="168" y="108"/>
                  </a:lnTo>
                  <a:lnTo>
                    <a:pt x="168" y="112"/>
                  </a:lnTo>
                  <a:lnTo>
                    <a:pt x="168" y="114"/>
                  </a:lnTo>
                  <a:lnTo>
                    <a:pt x="168" y="116"/>
                  </a:lnTo>
                  <a:lnTo>
                    <a:pt x="168" y="118"/>
                  </a:lnTo>
                  <a:lnTo>
                    <a:pt x="168" y="120"/>
                  </a:lnTo>
                  <a:lnTo>
                    <a:pt x="168" y="120"/>
                  </a:lnTo>
                  <a:lnTo>
                    <a:pt x="168" y="122"/>
                  </a:lnTo>
                  <a:lnTo>
                    <a:pt x="168" y="124"/>
                  </a:lnTo>
                  <a:lnTo>
                    <a:pt x="168" y="126"/>
                  </a:lnTo>
                  <a:lnTo>
                    <a:pt x="168" y="128"/>
                  </a:lnTo>
                  <a:lnTo>
                    <a:pt x="168" y="130"/>
                  </a:lnTo>
                  <a:lnTo>
                    <a:pt x="168" y="136"/>
                  </a:lnTo>
                  <a:lnTo>
                    <a:pt x="166" y="144"/>
                  </a:lnTo>
                  <a:lnTo>
                    <a:pt x="166" y="148"/>
                  </a:lnTo>
                  <a:lnTo>
                    <a:pt x="166" y="152"/>
                  </a:lnTo>
                  <a:lnTo>
                    <a:pt x="166" y="154"/>
                  </a:lnTo>
                  <a:lnTo>
                    <a:pt x="166" y="156"/>
                  </a:lnTo>
                  <a:lnTo>
                    <a:pt x="166" y="158"/>
                  </a:lnTo>
                  <a:lnTo>
                    <a:pt x="166" y="160"/>
                  </a:lnTo>
                  <a:lnTo>
                    <a:pt x="166" y="164"/>
                  </a:lnTo>
                  <a:lnTo>
                    <a:pt x="166" y="166"/>
                  </a:lnTo>
                  <a:lnTo>
                    <a:pt x="166" y="168"/>
                  </a:lnTo>
                  <a:lnTo>
                    <a:pt x="164" y="168"/>
                  </a:lnTo>
                  <a:lnTo>
                    <a:pt x="162" y="168"/>
                  </a:lnTo>
                  <a:lnTo>
                    <a:pt x="160" y="168"/>
                  </a:lnTo>
                  <a:lnTo>
                    <a:pt x="158" y="168"/>
                  </a:lnTo>
                  <a:lnTo>
                    <a:pt x="156" y="168"/>
                  </a:lnTo>
                  <a:lnTo>
                    <a:pt x="154" y="168"/>
                  </a:lnTo>
                  <a:lnTo>
                    <a:pt x="152" y="168"/>
                  </a:lnTo>
                  <a:lnTo>
                    <a:pt x="150" y="168"/>
                  </a:lnTo>
                  <a:lnTo>
                    <a:pt x="148" y="168"/>
                  </a:lnTo>
                  <a:lnTo>
                    <a:pt x="146" y="168"/>
                  </a:lnTo>
                  <a:lnTo>
                    <a:pt x="144" y="168"/>
                  </a:lnTo>
                  <a:lnTo>
                    <a:pt x="142" y="168"/>
                  </a:lnTo>
                  <a:lnTo>
                    <a:pt x="140" y="168"/>
                  </a:lnTo>
                  <a:lnTo>
                    <a:pt x="138" y="168"/>
                  </a:lnTo>
                  <a:lnTo>
                    <a:pt x="138" y="168"/>
                  </a:lnTo>
                  <a:lnTo>
                    <a:pt x="136" y="168"/>
                  </a:lnTo>
                  <a:lnTo>
                    <a:pt x="134" y="168"/>
                  </a:lnTo>
                  <a:lnTo>
                    <a:pt x="132" y="168"/>
                  </a:lnTo>
                  <a:lnTo>
                    <a:pt x="130" y="168"/>
                  </a:lnTo>
                  <a:lnTo>
                    <a:pt x="128" y="168"/>
                  </a:lnTo>
                  <a:lnTo>
                    <a:pt x="126" y="168"/>
                  </a:lnTo>
                  <a:lnTo>
                    <a:pt x="124" y="168"/>
                  </a:lnTo>
                  <a:lnTo>
                    <a:pt x="122" y="168"/>
                  </a:lnTo>
                  <a:lnTo>
                    <a:pt x="120" y="168"/>
                  </a:lnTo>
                  <a:lnTo>
                    <a:pt x="118" y="168"/>
                  </a:lnTo>
                  <a:lnTo>
                    <a:pt x="116" y="168"/>
                  </a:lnTo>
                  <a:lnTo>
                    <a:pt x="114" y="168"/>
                  </a:lnTo>
                  <a:lnTo>
                    <a:pt x="112" y="168"/>
                  </a:lnTo>
                  <a:lnTo>
                    <a:pt x="110" y="168"/>
                  </a:lnTo>
                  <a:lnTo>
                    <a:pt x="108" y="168"/>
                  </a:lnTo>
                  <a:lnTo>
                    <a:pt x="106" y="168"/>
                  </a:lnTo>
                  <a:lnTo>
                    <a:pt x="104" y="168"/>
                  </a:lnTo>
                  <a:lnTo>
                    <a:pt x="102" y="168"/>
                  </a:lnTo>
                  <a:lnTo>
                    <a:pt x="100" y="168"/>
                  </a:lnTo>
                  <a:lnTo>
                    <a:pt x="98" y="168"/>
                  </a:lnTo>
                  <a:lnTo>
                    <a:pt x="94" y="168"/>
                  </a:lnTo>
                  <a:lnTo>
                    <a:pt x="92" y="168"/>
                  </a:lnTo>
                  <a:lnTo>
                    <a:pt x="90" y="168"/>
                  </a:lnTo>
                  <a:lnTo>
                    <a:pt x="90" y="168"/>
                  </a:lnTo>
                  <a:lnTo>
                    <a:pt x="88" y="168"/>
                  </a:lnTo>
                  <a:lnTo>
                    <a:pt x="86" y="168"/>
                  </a:lnTo>
                  <a:lnTo>
                    <a:pt x="84" y="168"/>
                  </a:lnTo>
                  <a:lnTo>
                    <a:pt x="82" y="168"/>
                  </a:lnTo>
                  <a:lnTo>
                    <a:pt x="80" y="168"/>
                  </a:lnTo>
                  <a:lnTo>
                    <a:pt x="78" y="168"/>
                  </a:lnTo>
                  <a:lnTo>
                    <a:pt x="76" y="168"/>
                  </a:lnTo>
                  <a:lnTo>
                    <a:pt x="74" y="168"/>
                  </a:lnTo>
                  <a:lnTo>
                    <a:pt x="72" y="168"/>
                  </a:lnTo>
                  <a:lnTo>
                    <a:pt x="70" y="168"/>
                  </a:lnTo>
                  <a:lnTo>
                    <a:pt x="68" y="168"/>
                  </a:lnTo>
                  <a:lnTo>
                    <a:pt x="66" y="168"/>
                  </a:lnTo>
                  <a:lnTo>
                    <a:pt x="64" y="168"/>
                  </a:lnTo>
                  <a:lnTo>
                    <a:pt x="62" y="168"/>
                  </a:lnTo>
                  <a:lnTo>
                    <a:pt x="60" y="168"/>
                  </a:lnTo>
                  <a:lnTo>
                    <a:pt x="58" y="168"/>
                  </a:lnTo>
                  <a:lnTo>
                    <a:pt x="56" y="168"/>
                  </a:lnTo>
                  <a:lnTo>
                    <a:pt x="54" y="168"/>
                  </a:lnTo>
                  <a:lnTo>
                    <a:pt x="52" y="168"/>
                  </a:lnTo>
                  <a:lnTo>
                    <a:pt x="50" y="168"/>
                  </a:lnTo>
                  <a:lnTo>
                    <a:pt x="48" y="168"/>
                  </a:lnTo>
                  <a:lnTo>
                    <a:pt x="46" y="168"/>
                  </a:lnTo>
                  <a:lnTo>
                    <a:pt x="44" y="168"/>
                  </a:lnTo>
                  <a:lnTo>
                    <a:pt x="42" y="168"/>
                  </a:lnTo>
                  <a:lnTo>
                    <a:pt x="42" y="168"/>
                  </a:lnTo>
                  <a:lnTo>
                    <a:pt x="40" y="168"/>
                  </a:lnTo>
                  <a:lnTo>
                    <a:pt x="36" y="168"/>
                  </a:lnTo>
                  <a:lnTo>
                    <a:pt x="34" y="168"/>
                  </a:lnTo>
                  <a:lnTo>
                    <a:pt x="26" y="168"/>
                  </a:lnTo>
                  <a:lnTo>
                    <a:pt x="24" y="168"/>
                  </a:lnTo>
                  <a:lnTo>
                    <a:pt x="22" y="168"/>
                  </a:lnTo>
                  <a:lnTo>
                    <a:pt x="20" y="168"/>
                  </a:lnTo>
                  <a:lnTo>
                    <a:pt x="16" y="168"/>
                  </a:lnTo>
                  <a:lnTo>
                    <a:pt x="14" y="168"/>
                  </a:lnTo>
                  <a:lnTo>
                    <a:pt x="12" y="168"/>
                  </a:lnTo>
                  <a:lnTo>
                    <a:pt x="8" y="168"/>
                  </a:lnTo>
                  <a:lnTo>
                    <a:pt x="6" y="168"/>
                  </a:lnTo>
                  <a:lnTo>
                    <a:pt x="4" y="168"/>
                  </a:lnTo>
                  <a:lnTo>
                    <a:pt x="2" y="168"/>
                  </a:lnTo>
                  <a:lnTo>
                    <a:pt x="0" y="168"/>
                  </a:lnTo>
                  <a:lnTo>
                    <a:pt x="0" y="164"/>
                  </a:lnTo>
                  <a:lnTo>
                    <a:pt x="0" y="162"/>
                  </a:lnTo>
                  <a:lnTo>
                    <a:pt x="0" y="160"/>
                  </a:lnTo>
                  <a:lnTo>
                    <a:pt x="0" y="158"/>
                  </a:lnTo>
                  <a:lnTo>
                    <a:pt x="0" y="154"/>
                  </a:lnTo>
                  <a:lnTo>
                    <a:pt x="0" y="148"/>
                  </a:lnTo>
                  <a:lnTo>
                    <a:pt x="0" y="146"/>
                  </a:lnTo>
                  <a:lnTo>
                    <a:pt x="0" y="144"/>
                  </a:lnTo>
                  <a:lnTo>
                    <a:pt x="0" y="142"/>
                  </a:lnTo>
                  <a:lnTo>
                    <a:pt x="0" y="140"/>
                  </a:lnTo>
                  <a:lnTo>
                    <a:pt x="0" y="134"/>
                  </a:lnTo>
                  <a:lnTo>
                    <a:pt x="0" y="132"/>
                  </a:lnTo>
                  <a:lnTo>
                    <a:pt x="0" y="130"/>
                  </a:lnTo>
                  <a:lnTo>
                    <a:pt x="0" y="128"/>
                  </a:lnTo>
                  <a:lnTo>
                    <a:pt x="0" y="126"/>
                  </a:lnTo>
                  <a:lnTo>
                    <a:pt x="0" y="124"/>
                  </a:lnTo>
                  <a:lnTo>
                    <a:pt x="0" y="122"/>
                  </a:lnTo>
                  <a:lnTo>
                    <a:pt x="0" y="120"/>
                  </a:lnTo>
                  <a:lnTo>
                    <a:pt x="0" y="120"/>
                  </a:lnTo>
                  <a:lnTo>
                    <a:pt x="0" y="118"/>
                  </a:lnTo>
                  <a:lnTo>
                    <a:pt x="0" y="114"/>
                  </a:lnTo>
                  <a:lnTo>
                    <a:pt x="0" y="112"/>
                  </a:lnTo>
                  <a:lnTo>
                    <a:pt x="0" y="108"/>
                  </a:lnTo>
                  <a:lnTo>
                    <a:pt x="0" y="106"/>
                  </a:lnTo>
                  <a:lnTo>
                    <a:pt x="0" y="102"/>
                  </a:lnTo>
                  <a:lnTo>
                    <a:pt x="0" y="100"/>
                  </a:lnTo>
                  <a:lnTo>
                    <a:pt x="0" y="98"/>
                  </a:lnTo>
                  <a:lnTo>
                    <a:pt x="0" y="96"/>
                  </a:lnTo>
                  <a:lnTo>
                    <a:pt x="0" y="94"/>
                  </a:lnTo>
                  <a:lnTo>
                    <a:pt x="0" y="92"/>
                  </a:lnTo>
                  <a:lnTo>
                    <a:pt x="0" y="90"/>
                  </a:lnTo>
                  <a:lnTo>
                    <a:pt x="0" y="88"/>
                  </a:lnTo>
                  <a:lnTo>
                    <a:pt x="0" y="86"/>
                  </a:lnTo>
                  <a:lnTo>
                    <a:pt x="0" y="82"/>
                  </a:lnTo>
                  <a:lnTo>
                    <a:pt x="0" y="80"/>
                  </a:lnTo>
                  <a:lnTo>
                    <a:pt x="0" y="78"/>
                  </a:lnTo>
                  <a:lnTo>
                    <a:pt x="0" y="76"/>
                  </a:lnTo>
                  <a:lnTo>
                    <a:pt x="0" y="74"/>
                  </a:lnTo>
                  <a:lnTo>
                    <a:pt x="0" y="72"/>
                  </a:lnTo>
                  <a:lnTo>
                    <a:pt x="0" y="72"/>
                  </a:lnTo>
                  <a:lnTo>
                    <a:pt x="0" y="70"/>
                  </a:lnTo>
                  <a:lnTo>
                    <a:pt x="0" y="68"/>
                  </a:lnTo>
                  <a:lnTo>
                    <a:pt x="0" y="66"/>
                  </a:lnTo>
                  <a:lnTo>
                    <a:pt x="0" y="62"/>
                  </a:lnTo>
                  <a:lnTo>
                    <a:pt x="0" y="60"/>
                  </a:lnTo>
                  <a:lnTo>
                    <a:pt x="0" y="58"/>
                  </a:lnTo>
                  <a:lnTo>
                    <a:pt x="0" y="56"/>
                  </a:lnTo>
                  <a:lnTo>
                    <a:pt x="0" y="54"/>
                  </a:lnTo>
                  <a:lnTo>
                    <a:pt x="0" y="52"/>
                  </a:lnTo>
                  <a:lnTo>
                    <a:pt x="0" y="50"/>
                  </a:lnTo>
                  <a:lnTo>
                    <a:pt x="0" y="48"/>
                  </a:lnTo>
                  <a:lnTo>
                    <a:pt x="0" y="46"/>
                  </a:lnTo>
                  <a:lnTo>
                    <a:pt x="0" y="44"/>
                  </a:lnTo>
                  <a:lnTo>
                    <a:pt x="0" y="42"/>
                  </a:lnTo>
                  <a:lnTo>
                    <a:pt x="0" y="40"/>
                  </a:lnTo>
                  <a:lnTo>
                    <a:pt x="0" y="38"/>
                  </a:lnTo>
                  <a:lnTo>
                    <a:pt x="0" y="34"/>
                  </a:lnTo>
                  <a:lnTo>
                    <a:pt x="0" y="32"/>
                  </a:lnTo>
                  <a:lnTo>
                    <a:pt x="0" y="26"/>
                  </a:lnTo>
                  <a:lnTo>
                    <a:pt x="0" y="24"/>
                  </a:lnTo>
                  <a:lnTo>
                    <a:pt x="0" y="24"/>
                  </a:lnTo>
                  <a:lnTo>
                    <a:pt x="0" y="22"/>
                  </a:lnTo>
                  <a:lnTo>
                    <a:pt x="0" y="20"/>
                  </a:lnTo>
                  <a:lnTo>
                    <a:pt x="0" y="16"/>
                  </a:lnTo>
                  <a:lnTo>
                    <a:pt x="0" y="14"/>
                  </a:lnTo>
                  <a:lnTo>
                    <a:pt x="0" y="10"/>
                  </a:lnTo>
                  <a:lnTo>
                    <a:pt x="0" y="8"/>
                  </a:lnTo>
                  <a:lnTo>
                    <a:pt x="0" y="4"/>
                  </a:lnTo>
                  <a:lnTo>
                    <a:pt x="0" y="2"/>
                  </a:lnTo>
                  <a:lnTo>
                    <a:pt x="0" y="0"/>
                  </a:lnTo>
                  <a:lnTo>
                    <a:pt x="2" y="0"/>
                  </a:lnTo>
                  <a:lnTo>
                    <a:pt x="4" y="0"/>
                  </a:lnTo>
                  <a:lnTo>
                    <a:pt x="10" y="0"/>
                  </a:lnTo>
                  <a:lnTo>
                    <a:pt x="12" y="0"/>
                  </a:lnTo>
                  <a:lnTo>
                    <a:pt x="14" y="0"/>
                  </a:lnTo>
                  <a:lnTo>
                    <a:pt x="16" y="0"/>
                  </a:lnTo>
                  <a:lnTo>
                    <a:pt x="18" y="0"/>
                  </a:lnTo>
                  <a:lnTo>
                    <a:pt x="20" y="0"/>
                  </a:lnTo>
                  <a:lnTo>
                    <a:pt x="22" y="0"/>
                  </a:lnTo>
                  <a:lnTo>
                    <a:pt x="24" y="0"/>
                  </a:lnTo>
                  <a:lnTo>
                    <a:pt x="26" y="0"/>
                  </a:lnTo>
                  <a:lnTo>
                    <a:pt x="28" y="0"/>
                  </a:lnTo>
                  <a:lnTo>
                    <a:pt x="3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5" name="Freeform 97"/>
            <p:cNvSpPr>
              <a:spLocks/>
            </p:cNvSpPr>
            <p:nvPr/>
          </p:nvSpPr>
          <p:spPr bwMode="auto">
            <a:xfrm>
              <a:off x="4786313" y="-222250"/>
              <a:ext cx="269875" cy="279400"/>
            </a:xfrm>
            <a:custGeom>
              <a:avLst/>
              <a:gdLst>
                <a:gd name="T0" fmla="*/ 170 w 170"/>
                <a:gd name="T1" fmla="*/ 0 h 176"/>
                <a:gd name="T2" fmla="*/ 170 w 170"/>
                <a:gd name="T3" fmla="*/ 16 h 176"/>
                <a:gd name="T4" fmla="*/ 170 w 170"/>
                <a:gd name="T5" fmla="*/ 32 h 176"/>
                <a:gd name="T6" fmla="*/ 170 w 170"/>
                <a:gd name="T7" fmla="*/ 50 h 176"/>
                <a:gd name="T8" fmla="*/ 170 w 170"/>
                <a:gd name="T9" fmla="*/ 62 h 176"/>
                <a:gd name="T10" fmla="*/ 170 w 170"/>
                <a:gd name="T11" fmla="*/ 70 h 176"/>
                <a:gd name="T12" fmla="*/ 170 w 170"/>
                <a:gd name="T13" fmla="*/ 84 h 176"/>
                <a:gd name="T14" fmla="*/ 170 w 170"/>
                <a:gd name="T15" fmla="*/ 90 h 176"/>
                <a:gd name="T16" fmla="*/ 170 w 170"/>
                <a:gd name="T17" fmla="*/ 96 h 176"/>
                <a:gd name="T18" fmla="*/ 170 w 170"/>
                <a:gd name="T19" fmla="*/ 108 h 176"/>
                <a:gd name="T20" fmla="*/ 170 w 170"/>
                <a:gd name="T21" fmla="*/ 122 h 176"/>
                <a:gd name="T22" fmla="*/ 170 w 170"/>
                <a:gd name="T23" fmla="*/ 132 h 176"/>
                <a:gd name="T24" fmla="*/ 170 w 170"/>
                <a:gd name="T25" fmla="*/ 144 h 176"/>
                <a:gd name="T26" fmla="*/ 170 w 170"/>
                <a:gd name="T27" fmla="*/ 150 h 176"/>
                <a:gd name="T28" fmla="*/ 170 w 170"/>
                <a:gd name="T29" fmla="*/ 158 h 176"/>
                <a:gd name="T30" fmla="*/ 170 w 170"/>
                <a:gd name="T31" fmla="*/ 166 h 176"/>
                <a:gd name="T32" fmla="*/ 170 w 170"/>
                <a:gd name="T33" fmla="*/ 174 h 176"/>
                <a:gd name="T34" fmla="*/ 166 w 170"/>
                <a:gd name="T35" fmla="*/ 176 h 176"/>
                <a:gd name="T36" fmla="*/ 160 w 170"/>
                <a:gd name="T37" fmla="*/ 176 h 176"/>
                <a:gd name="T38" fmla="*/ 152 w 170"/>
                <a:gd name="T39" fmla="*/ 176 h 176"/>
                <a:gd name="T40" fmla="*/ 144 w 170"/>
                <a:gd name="T41" fmla="*/ 176 h 176"/>
                <a:gd name="T42" fmla="*/ 138 w 170"/>
                <a:gd name="T43" fmla="*/ 176 h 176"/>
                <a:gd name="T44" fmla="*/ 132 w 170"/>
                <a:gd name="T45" fmla="*/ 176 h 176"/>
                <a:gd name="T46" fmla="*/ 124 w 170"/>
                <a:gd name="T47" fmla="*/ 176 h 176"/>
                <a:gd name="T48" fmla="*/ 114 w 170"/>
                <a:gd name="T49" fmla="*/ 176 h 176"/>
                <a:gd name="T50" fmla="*/ 108 w 170"/>
                <a:gd name="T51" fmla="*/ 176 h 176"/>
                <a:gd name="T52" fmla="*/ 98 w 170"/>
                <a:gd name="T53" fmla="*/ 176 h 176"/>
                <a:gd name="T54" fmla="*/ 88 w 170"/>
                <a:gd name="T55" fmla="*/ 176 h 176"/>
                <a:gd name="T56" fmla="*/ 76 w 170"/>
                <a:gd name="T57" fmla="*/ 176 h 176"/>
                <a:gd name="T58" fmla="*/ 66 w 170"/>
                <a:gd name="T59" fmla="*/ 176 h 176"/>
                <a:gd name="T60" fmla="*/ 56 w 170"/>
                <a:gd name="T61" fmla="*/ 176 h 176"/>
                <a:gd name="T62" fmla="*/ 48 w 170"/>
                <a:gd name="T63" fmla="*/ 176 h 176"/>
                <a:gd name="T64" fmla="*/ 38 w 170"/>
                <a:gd name="T65" fmla="*/ 176 h 176"/>
                <a:gd name="T66" fmla="*/ 30 w 170"/>
                <a:gd name="T67" fmla="*/ 176 h 176"/>
                <a:gd name="T68" fmla="*/ 22 w 170"/>
                <a:gd name="T69" fmla="*/ 176 h 176"/>
                <a:gd name="T70" fmla="*/ 14 w 170"/>
                <a:gd name="T71" fmla="*/ 176 h 176"/>
                <a:gd name="T72" fmla="*/ 8 w 170"/>
                <a:gd name="T73" fmla="*/ 176 h 176"/>
                <a:gd name="T74" fmla="*/ 0 w 170"/>
                <a:gd name="T75" fmla="*/ 176 h 176"/>
                <a:gd name="T76" fmla="*/ 0 w 170"/>
                <a:gd name="T77" fmla="*/ 166 h 176"/>
                <a:gd name="T78" fmla="*/ 0 w 170"/>
                <a:gd name="T79" fmla="*/ 156 h 176"/>
                <a:gd name="T80" fmla="*/ 0 w 170"/>
                <a:gd name="T81" fmla="*/ 142 h 176"/>
                <a:gd name="T82" fmla="*/ 0 w 170"/>
                <a:gd name="T83" fmla="*/ 132 h 176"/>
                <a:gd name="T84" fmla="*/ 0 w 170"/>
                <a:gd name="T85" fmla="*/ 118 h 176"/>
                <a:gd name="T86" fmla="*/ 0 w 170"/>
                <a:gd name="T87" fmla="*/ 98 h 176"/>
                <a:gd name="T88" fmla="*/ 0 w 170"/>
                <a:gd name="T89" fmla="*/ 88 h 176"/>
                <a:gd name="T90" fmla="*/ 0 w 170"/>
                <a:gd name="T91" fmla="*/ 80 h 176"/>
                <a:gd name="T92" fmla="*/ 0 w 170"/>
                <a:gd name="T93" fmla="*/ 72 h 176"/>
                <a:gd name="T94" fmla="*/ 0 w 170"/>
                <a:gd name="T95" fmla="*/ 58 h 176"/>
                <a:gd name="T96" fmla="*/ 0 w 170"/>
                <a:gd name="T97" fmla="*/ 50 h 176"/>
                <a:gd name="T98" fmla="*/ 0 w 170"/>
                <a:gd name="T99" fmla="*/ 32 h 176"/>
                <a:gd name="T100" fmla="*/ 0 w 170"/>
                <a:gd name="T101" fmla="*/ 22 h 176"/>
                <a:gd name="T102" fmla="*/ 0 w 170"/>
                <a:gd name="T103" fmla="*/ 14 h 176"/>
                <a:gd name="T104" fmla="*/ 22 w 170"/>
                <a:gd name="T105" fmla="*/ 0 h 176"/>
                <a:gd name="T106" fmla="*/ 84 w 170"/>
                <a:gd name="T10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0" h="176">
                  <a:moveTo>
                    <a:pt x="84" y="0"/>
                  </a:moveTo>
                  <a:lnTo>
                    <a:pt x="130" y="0"/>
                  </a:lnTo>
                  <a:lnTo>
                    <a:pt x="170" y="0"/>
                  </a:lnTo>
                  <a:lnTo>
                    <a:pt x="170" y="4"/>
                  </a:lnTo>
                  <a:lnTo>
                    <a:pt x="170" y="14"/>
                  </a:lnTo>
                  <a:lnTo>
                    <a:pt x="170" y="16"/>
                  </a:lnTo>
                  <a:lnTo>
                    <a:pt x="170" y="22"/>
                  </a:lnTo>
                  <a:lnTo>
                    <a:pt x="170" y="28"/>
                  </a:lnTo>
                  <a:lnTo>
                    <a:pt x="170" y="32"/>
                  </a:lnTo>
                  <a:lnTo>
                    <a:pt x="170" y="38"/>
                  </a:lnTo>
                  <a:lnTo>
                    <a:pt x="170" y="40"/>
                  </a:lnTo>
                  <a:lnTo>
                    <a:pt x="170" y="50"/>
                  </a:lnTo>
                  <a:lnTo>
                    <a:pt x="170" y="54"/>
                  </a:lnTo>
                  <a:lnTo>
                    <a:pt x="170" y="56"/>
                  </a:lnTo>
                  <a:lnTo>
                    <a:pt x="170" y="62"/>
                  </a:lnTo>
                  <a:lnTo>
                    <a:pt x="170" y="66"/>
                  </a:lnTo>
                  <a:lnTo>
                    <a:pt x="170" y="68"/>
                  </a:lnTo>
                  <a:lnTo>
                    <a:pt x="170" y="70"/>
                  </a:lnTo>
                  <a:lnTo>
                    <a:pt x="170" y="76"/>
                  </a:lnTo>
                  <a:lnTo>
                    <a:pt x="170" y="80"/>
                  </a:lnTo>
                  <a:lnTo>
                    <a:pt x="170" y="84"/>
                  </a:lnTo>
                  <a:lnTo>
                    <a:pt x="170" y="86"/>
                  </a:lnTo>
                  <a:lnTo>
                    <a:pt x="170" y="88"/>
                  </a:lnTo>
                  <a:lnTo>
                    <a:pt x="170" y="90"/>
                  </a:lnTo>
                  <a:lnTo>
                    <a:pt x="170" y="92"/>
                  </a:lnTo>
                  <a:lnTo>
                    <a:pt x="170" y="94"/>
                  </a:lnTo>
                  <a:lnTo>
                    <a:pt x="170" y="96"/>
                  </a:lnTo>
                  <a:lnTo>
                    <a:pt x="170" y="98"/>
                  </a:lnTo>
                  <a:lnTo>
                    <a:pt x="170" y="102"/>
                  </a:lnTo>
                  <a:lnTo>
                    <a:pt x="170" y="108"/>
                  </a:lnTo>
                  <a:lnTo>
                    <a:pt x="170" y="114"/>
                  </a:lnTo>
                  <a:lnTo>
                    <a:pt x="170" y="118"/>
                  </a:lnTo>
                  <a:lnTo>
                    <a:pt x="170" y="122"/>
                  </a:lnTo>
                  <a:lnTo>
                    <a:pt x="170" y="126"/>
                  </a:lnTo>
                  <a:lnTo>
                    <a:pt x="170" y="128"/>
                  </a:lnTo>
                  <a:lnTo>
                    <a:pt x="170" y="132"/>
                  </a:lnTo>
                  <a:lnTo>
                    <a:pt x="170" y="134"/>
                  </a:lnTo>
                  <a:lnTo>
                    <a:pt x="170" y="138"/>
                  </a:lnTo>
                  <a:lnTo>
                    <a:pt x="170" y="144"/>
                  </a:lnTo>
                  <a:lnTo>
                    <a:pt x="170" y="146"/>
                  </a:lnTo>
                  <a:lnTo>
                    <a:pt x="170" y="148"/>
                  </a:lnTo>
                  <a:lnTo>
                    <a:pt x="170" y="150"/>
                  </a:lnTo>
                  <a:lnTo>
                    <a:pt x="170" y="152"/>
                  </a:lnTo>
                  <a:lnTo>
                    <a:pt x="170" y="154"/>
                  </a:lnTo>
                  <a:lnTo>
                    <a:pt x="170" y="158"/>
                  </a:lnTo>
                  <a:lnTo>
                    <a:pt x="170" y="162"/>
                  </a:lnTo>
                  <a:lnTo>
                    <a:pt x="170" y="164"/>
                  </a:lnTo>
                  <a:lnTo>
                    <a:pt x="170" y="166"/>
                  </a:lnTo>
                  <a:lnTo>
                    <a:pt x="170" y="168"/>
                  </a:lnTo>
                  <a:lnTo>
                    <a:pt x="170" y="170"/>
                  </a:lnTo>
                  <a:lnTo>
                    <a:pt x="170" y="174"/>
                  </a:lnTo>
                  <a:lnTo>
                    <a:pt x="170" y="176"/>
                  </a:lnTo>
                  <a:lnTo>
                    <a:pt x="168" y="176"/>
                  </a:lnTo>
                  <a:lnTo>
                    <a:pt x="166" y="176"/>
                  </a:lnTo>
                  <a:lnTo>
                    <a:pt x="164" y="176"/>
                  </a:lnTo>
                  <a:lnTo>
                    <a:pt x="162" y="176"/>
                  </a:lnTo>
                  <a:lnTo>
                    <a:pt x="160" y="176"/>
                  </a:lnTo>
                  <a:lnTo>
                    <a:pt x="158" y="176"/>
                  </a:lnTo>
                  <a:lnTo>
                    <a:pt x="156" y="176"/>
                  </a:lnTo>
                  <a:lnTo>
                    <a:pt x="152" y="176"/>
                  </a:lnTo>
                  <a:lnTo>
                    <a:pt x="150" y="176"/>
                  </a:lnTo>
                  <a:lnTo>
                    <a:pt x="148" y="176"/>
                  </a:lnTo>
                  <a:lnTo>
                    <a:pt x="144" y="176"/>
                  </a:lnTo>
                  <a:lnTo>
                    <a:pt x="142" y="176"/>
                  </a:lnTo>
                  <a:lnTo>
                    <a:pt x="140" y="176"/>
                  </a:lnTo>
                  <a:lnTo>
                    <a:pt x="138" y="176"/>
                  </a:lnTo>
                  <a:lnTo>
                    <a:pt x="136" y="176"/>
                  </a:lnTo>
                  <a:lnTo>
                    <a:pt x="134" y="176"/>
                  </a:lnTo>
                  <a:lnTo>
                    <a:pt x="132" y="176"/>
                  </a:lnTo>
                  <a:lnTo>
                    <a:pt x="128" y="176"/>
                  </a:lnTo>
                  <a:lnTo>
                    <a:pt x="126" y="176"/>
                  </a:lnTo>
                  <a:lnTo>
                    <a:pt x="124" y="176"/>
                  </a:lnTo>
                  <a:lnTo>
                    <a:pt x="122" y="176"/>
                  </a:lnTo>
                  <a:lnTo>
                    <a:pt x="118" y="176"/>
                  </a:lnTo>
                  <a:lnTo>
                    <a:pt x="114" y="176"/>
                  </a:lnTo>
                  <a:lnTo>
                    <a:pt x="112" y="176"/>
                  </a:lnTo>
                  <a:lnTo>
                    <a:pt x="112" y="176"/>
                  </a:lnTo>
                  <a:lnTo>
                    <a:pt x="108" y="176"/>
                  </a:lnTo>
                  <a:lnTo>
                    <a:pt x="102" y="176"/>
                  </a:lnTo>
                  <a:lnTo>
                    <a:pt x="100" y="176"/>
                  </a:lnTo>
                  <a:lnTo>
                    <a:pt x="98" y="176"/>
                  </a:lnTo>
                  <a:lnTo>
                    <a:pt x="96" y="176"/>
                  </a:lnTo>
                  <a:lnTo>
                    <a:pt x="90" y="176"/>
                  </a:lnTo>
                  <a:lnTo>
                    <a:pt x="88" y="176"/>
                  </a:lnTo>
                  <a:lnTo>
                    <a:pt x="84" y="176"/>
                  </a:lnTo>
                  <a:lnTo>
                    <a:pt x="78" y="176"/>
                  </a:lnTo>
                  <a:lnTo>
                    <a:pt x="76" y="176"/>
                  </a:lnTo>
                  <a:lnTo>
                    <a:pt x="72" y="176"/>
                  </a:lnTo>
                  <a:lnTo>
                    <a:pt x="70" y="176"/>
                  </a:lnTo>
                  <a:lnTo>
                    <a:pt x="66" y="176"/>
                  </a:lnTo>
                  <a:lnTo>
                    <a:pt x="60" y="176"/>
                  </a:lnTo>
                  <a:lnTo>
                    <a:pt x="58" y="176"/>
                  </a:lnTo>
                  <a:lnTo>
                    <a:pt x="56" y="176"/>
                  </a:lnTo>
                  <a:lnTo>
                    <a:pt x="52" y="176"/>
                  </a:lnTo>
                  <a:lnTo>
                    <a:pt x="50" y="176"/>
                  </a:lnTo>
                  <a:lnTo>
                    <a:pt x="48" y="176"/>
                  </a:lnTo>
                  <a:lnTo>
                    <a:pt x="46" y="176"/>
                  </a:lnTo>
                  <a:lnTo>
                    <a:pt x="44" y="176"/>
                  </a:lnTo>
                  <a:lnTo>
                    <a:pt x="38" y="176"/>
                  </a:lnTo>
                  <a:lnTo>
                    <a:pt x="36" y="176"/>
                  </a:lnTo>
                  <a:lnTo>
                    <a:pt x="32" y="176"/>
                  </a:lnTo>
                  <a:lnTo>
                    <a:pt x="30" y="176"/>
                  </a:lnTo>
                  <a:lnTo>
                    <a:pt x="26" y="176"/>
                  </a:lnTo>
                  <a:lnTo>
                    <a:pt x="24" y="176"/>
                  </a:lnTo>
                  <a:lnTo>
                    <a:pt x="22" y="176"/>
                  </a:lnTo>
                  <a:lnTo>
                    <a:pt x="20" y="176"/>
                  </a:lnTo>
                  <a:lnTo>
                    <a:pt x="18" y="176"/>
                  </a:lnTo>
                  <a:lnTo>
                    <a:pt x="14" y="176"/>
                  </a:lnTo>
                  <a:lnTo>
                    <a:pt x="12" y="176"/>
                  </a:lnTo>
                  <a:lnTo>
                    <a:pt x="10" y="176"/>
                  </a:lnTo>
                  <a:lnTo>
                    <a:pt x="8" y="176"/>
                  </a:lnTo>
                  <a:lnTo>
                    <a:pt x="4" y="176"/>
                  </a:lnTo>
                  <a:lnTo>
                    <a:pt x="2" y="176"/>
                  </a:lnTo>
                  <a:lnTo>
                    <a:pt x="0" y="176"/>
                  </a:lnTo>
                  <a:lnTo>
                    <a:pt x="0" y="172"/>
                  </a:lnTo>
                  <a:lnTo>
                    <a:pt x="0" y="170"/>
                  </a:lnTo>
                  <a:lnTo>
                    <a:pt x="0" y="166"/>
                  </a:lnTo>
                  <a:lnTo>
                    <a:pt x="0" y="162"/>
                  </a:lnTo>
                  <a:lnTo>
                    <a:pt x="0" y="158"/>
                  </a:lnTo>
                  <a:lnTo>
                    <a:pt x="0" y="156"/>
                  </a:lnTo>
                  <a:lnTo>
                    <a:pt x="0" y="150"/>
                  </a:lnTo>
                  <a:lnTo>
                    <a:pt x="0" y="148"/>
                  </a:lnTo>
                  <a:lnTo>
                    <a:pt x="0" y="142"/>
                  </a:lnTo>
                  <a:lnTo>
                    <a:pt x="0" y="138"/>
                  </a:lnTo>
                  <a:lnTo>
                    <a:pt x="0" y="136"/>
                  </a:lnTo>
                  <a:lnTo>
                    <a:pt x="0" y="132"/>
                  </a:lnTo>
                  <a:lnTo>
                    <a:pt x="0" y="126"/>
                  </a:lnTo>
                  <a:lnTo>
                    <a:pt x="0" y="124"/>
                  </a:lnTo>
                  <a:lnTo>
                    <a:pt x="0" y="118"/>
                  </a:lnTo>
                  <a:lnTo>
                    <a:pt x="0" y="114"/>
                  </a:lnTo>
                  <a:lnTo>
                    <a:pt x="0" y="102"/>
                  </a:lnTo>
                  <a:lnTo>
                    <a:pt x="0" y="98"/>
                  </a:lnTo>
                  <a:lnTo>
                    <a:pt x="0" y="94"/>
                  </a:lnTo>
                  <a:lnTo>
                    <a:pt x="0" y="92"/>
                  </a:lnTo>
                  <a:lnTo>
                    <a:pt x="0" y="88"/>
                  </a:lnTo>
                  <a:lnTo>
                    <a:pt x="0" y="86"/>
                  </a:lnTo>
                  <a:lnTo>
                    <a:pt x="0" y="84"/>
                  </a:lnTo>
                  <a:lnTo>
                    <a:pt x="0" y="80"/>
                  </a:lnTo>
                  <a:lnTo>
                    <a:pt x="0" y="80"/>
                  </a:lnTo>
                  <a:lnTo>
                    <a:pt x="0" y="78"/>
                  </a:lnTo>
                  <a:lnTo>
                    <a:pt x="0" y="72"/>
                  </a:lnTo>
                  <a:lnTo>
                    <a:pt x="0" y="70"/>
                  </a:lnTo>
                  <a:lnTo>
                    <a:pt x="0" y="66"/>
                  </a:lnTo>
                  <a:lnTo>
                    <a:pt x="0" y="58"/>
                  </a:lnTo>
                  <a:lnTo>
                    <a:pt x="0" y="56"/>
                  </a:lnTo>
                  <a:lnTo>
                    <a:pt x="0" y="52"/>
                  </a:lnTo>
                  <a:lnTo>
                    <a:pt x="0" y="50"/>
                  </a:lnTo>
                  <a:lnTo>
                    <a:pt x="0" y="44"/>
                  </a:lnTo>
                  <a:lnTo>
                    <a:pt x="0" y="34"/>
                  </a:lnTo>
                  <a:lnTo>
                    <a:pt x="0" y="32"/>
                  </a:lnTo>
                  <a:lnTo>
                    <a:pt x="0" y="32"/>
                  </a:lnTo>
                  <a:lnTo>
                    <a:pt x="0" y="28"/>
                  </a:lnTo>
                  <a:lnTo>
                    <a:pt x="0" y="22"/>
                  </a:lnTo>
                  <a:lnTo>
                    <a:pt x="0" y="18"/>
                  </a:lnTo>
                  <a:lnTo>
                    <a:pt x="0" y="16"/>
                  </a:lnTo>
                  <a:lnTo>
                    <a:pt x="0" y="14"/>
                  </a:lnTo>
                  <a:lnTo>
                    <a:pt x="0" y="10"/>
                  </a:lnTo>
                  <a:lnTo>
                    <a:pt x="0" y="0"/>
                  </a:lnTo>
                  <a:lnTo>
                    <a:pt x="22" y="0"/>
                  </a:lnTo>
                  <a:lnTo>
                    <a:pt x="46" y="0"/>
                  </a:lnTo>
                  <a:lnTo>
                    <a:pt x="66" y="0"/>
                  </a:lnTo>
                  <a:lnTo>
                    <a:pt x="84" y="0"/>
                  </a:lnTo>
                  <a:lnTo>
                    <a:pt x="84"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6" name="Freeform 98"/>
            <p:cNvSpPr>
              <a:spLocks/>
            </p:cNvSpPr>
            <p:nvPr/>
          </p:nvSpPr>
          <p:spPr bwMode="auto">
            <a:xfrm>
              <a:off x="5599113" y="965200"/>
              <a:ext cx="265113" cy="314325"/>
            </a:xfrm>
            <a:custGeom>
              <a:avLst/>
              <a:gdLst>
                <a:gd name="T0" fmla="*/ 27 w 167"/>
                <a:gd name="T1" fmla="*/ 2 h 198"/>
                <a:gd name="T2" fmla="*/ 33 w 167"/>
                <a:gd name="T3" fmla="*/ 6 h 198"/>
                <a:gd name="T4" fmla="*/ 37 w 167"/>
                <a:gd name="T5" fmla="*/ 12 h 198"/>
                <a:gd name="T6" fmla="*/ 43 w 167"/>
                <a:gd name="T7" fmla="*/ 18 h 198"/>
                <a:gd name="T8" fmla="*/ 47 w 167"/>
                <a:gd name="T9" fmla="*/ 26 h 198"/>
                <a:gd name="T10" fmla="*/ 53 w 167"/>
                <a:gd name="T11" fmla="*/ 30 h 198"/>
                <a:gd name="T12" fmla="*/ 59 w 167"/>
                <a:gd name="T13" fmla="*/ 36 h 198"/>
                <a:gd name="T14" fmla="*/ 63 w 167"/>
                <a:gd name="T15" fmla="*/ 42 h 198"/>
                <a:gd name="T16" fmla="*/ 67 w 167"/>
                <a:gd name="T17" fmla="*/ 48 h 198"/>
                <a:gd name="T18" fmla="*/ 75 w 167"/>
                <a:gd name="T19" fmla="*/ 54 h 198"/>
                <a:gd name="T20" fmla="*/ 77 w 167"/>
                <a:gd name="T21" fmla="*/ 56 h 198"/>
                <a:gd name="T22" fmla="*/ 83 w 167"/>
                <a:gd name="T23" fmla="*/ 62 h 198"/>
                <a:gd name="T24" fmla="*/ 91 w 167"/>
                <a:gd name="T25" fmla="*/ 66 h 198"/>
                <a:gd name="T26" fmla="*/ 95 w 167"/>
                <a:gd name="T27" fmla="*/ 74 h 198"/>
                <a:gd name="T28" fmla="*/ 103 w 167"/>
                <a:gd name="T29" fmla="*/ 76 h 198"/>
                <a:gd name="T30" fmla="*/ 111 w 167"/>
                <a:gd name="T31" fmla="*/ 78 h 198"/>
                <a:gd name="T32" fmla="*/ 117 w 167"/>
                <a:gd name="T33" fmla="*/ 76 h 198"/>
                <a:gd name="T34" fmla="*/ 125 w 167"/>
                <a:gd name="T35" fmla="*/ 78 h 198"/>
                <a:gd name="T36" fmla="*/ 129 w 167"/>
                <a:gd name="T37" fmla="*/ 76 h 198"/>
                <a:gd name="T38" fmla="*/ 131 w 167"/>
                <a:gd name="T39" fmla="*/ 70 h 198"/>
                <a:gd name="T40" fmla="*/ 133 w 167"/>
                <a:gd name="T41" fmla="*/ 64 h 198"/>
                <a:gd name="T42" fmla="*/ 139 w 167"/>
                <a:gd name="T43" fmla="*/ 62 h 198"/>
                <a:gd name="T44" fmla="*/ 149 w 167"/>
                <a:gd name="T45" fmla="*/ 64 h 198"/>
                <a:gd name="T46" fmla="*/ 157 w 167"/>
                <a:gd name="T47" fmla="*/ 62 h 198"/>
                <a:gd name="T48" fmla="*/ 163 w 167"/>
                <a:gd name="T49" fmla="*/ 66 h 198"/>
                <a:gd name="T50" fmla="*/ 167 w 167"/>
                <a:gd name="T51" fmla="*/ 78 h 198"/>
                <a:gd name="T52" fmla="*/ 167 w 167"/>
                <a:gd name="T53" fmla="*/ 88 h 198"/>
                <a:gd name="T54" fmla="*/ 167 w 167"/>
                <a:gd name="T55" fmla="*/ 100 h 198"/>
                <a:gd name="T56" fmla="*/ 167 w 167"/>
                <a:gd name="T57" fmla="*/ 116 h 198"/>
                <a:gd name="T58" fmla="*/ 167 w 167"/>
                <a:gd name="T59" fmla="*/ 130 h 198"/>
                <a:gd name="T60" fmla="*/ 167 w 167"/>
                <a:gd name="T61" fmla="*/ 152 h 198"/>
                <a:gd name="T62" fmla="*/ 167 w 167"/>
                <a:gd name="T63" fmla="*/ 174 h 198"/>
                <a:gd name="T64" fmla="*/ 165 w 167"/>
                <a:gd name="T65" fmla="*/ 194 h 198"/>
                <a:gd name="T66" fmla="*/ 157 w 167"/>
                <a:gd name="T67" fmla="*/ 192 h 198"/>
                <a:gd name="T68" fmla="*/ 149 w 167"/>
                <a:gd name="T69" fmla="*/ 194 h 198"/>
                <a:gd name="T70" fmla="*/ 143 w 167"/>
                <a:gd name="T71" fmla="*/ 198 h 198"/>
                <a:gd name="T72" fmla="*/ 135 w 167"/>
                <a:gd name="T73" fmla="*/ 198 h 198"/>
                <a:gd name="T74" fmla="*/ 131 w 167"/>
                <a:gd name="T75" fmla="*/ 190 h 198"/>
                <a:gd name="T76" fmla="*/ 123 w 167"/>
                <a:gd name="T77" fmla="*/ 190 h 198"/>
                <a:gd name="T78" fmla="*/ 121 w 167"/>
                <a:gd name="T79" fmla="*/ 186 h 198"/>
                <a:gd name="T80" fmla="*/ 113 w 167"/>
                <a:gd name="T81" fmla="*/ 184 h 198"/>
                <a:gd name="T82" fmla="*/ 105 w 167"/>
                <a:gd name="T83" fmla="*/ 188 h 198"/>
                <a:gd name="T84" fmla="*/ 97 w 167"/>
                <a:gd name="T85" fmla="*/ 186 h 198"/>
                <a:gd name="T86" fmla="*/ 89 w 167"/>
                <a:gd name="T87" fmla="*/ 184 h 198"/>
                <a:gd name="T88" fmla="*/ 83 w 167"/>
                <a:gd name="T89" fmla="*/ 184 h 198"/>
                <a:gd name="T90" fmla="*/ 77 w 167"/>
                <a:gd name="T91" fmla="*/ 186 h 198"/>
                <a:gd name="T92" fmla="*/ 65 w 167"/>
                <a:gd name="T93" fmla="*/ 178 h 198"/>
                <a:gd name="T94" fmla="*/ 51 w 167"/>
                <a:gd name="T95" fmla="*/ 170 h 198"/>
                <a:gd name="T96" fmla="*/ 41 w 167"/>
                <a:gd name="T97" fmla="*/ 162 h 198"/>
                <a:gd name="T98" fmla="*/ 25 w 167"/>
                <a:gd name="T99" fmla="*/ 150 h 198"/>
                <a:gd name="T100" fmla="*/ 14 w 167"/>
                <a:gd name="T101" fmla="*/ 144 h 198"/>
                <a:gd name="T102" fmla="*/ 0 w 167"/>
                <a:gd name="T103" fmla="*/ 126 h 198"/>
                <a:gd name="T104" fmla="*/ 0 w 167"/>
                <a:gd name="T105" fmla="*/ 106 h 198"/>
                <a:gd name="T106" fmla="*/ 0 w 167"/>
                <a:gd name="T107" fmla="*/ 94 h 198"/>
                <a:gd name="T108" fmla="*/ 0 w 167"/>
                <a:gd name="T109" fmla="*/ 80 h 198"/>
                <a:gd name="T110" fmla="*/ 0 w 167"/>
                <a:gd name="T111" fmla="*/ 70 h 198"/>
                <a:gd name="T112" fmla="*/ 0 w 167"/>
                <a:gd name="T113" fmla="*/ 60 h 198"/>
                <a:gd name="T114" fmla="*/ 0 w 167"/>
                <a:gd name="T115" fmla="*/ 50 h 198"/>
                <a:gd name="T116" fmla="*/ 0 w 167"/>
                <a:gd name="T117" fmla="*/ 40 h 198"/>
                <a:gd name="T118" fmla="*/ 0 w 167"/>
                <a:gd name="T119" fmla="*/ 30 h 198"/>
                <a:gd name="T120" fmla="*/ 2 w 167"/>
                <a:gd name="T121" fmla="*/ 10 h 198"/>
                <a:gd name="T122" fmla="*/ 8 w 167"/>
                <a:gd name="T123" fmla="*/ 6 h 198"/>
                <a:gd name="T124" fmla="*/ 14 w 167"/>
                <a:gd name="T125" fmla="*/ 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7" h="198">
                  <a:moveTo>
                    <a:pt x="19" y="0"/>
                  </a:moveTo>
                  <a:lnTo>
                    <a:pt x="21" y="0"/>
                  </a:lnTo>
                  <a:lnTo>
                    <a:pt x="23" y="2"/>
                  </a:lnTo>
                  <a:lnTo>
                    <a:pt x="25" y="2"/>
                  </a:lnTo>
                  <a:lnTo>
                    <a:pt x="27" y="2"/>
                  </a:lnTo>
                  <a:lnTo>
                    <a:pt x="27" y="4"/>
                  </a:lnTo>
                  <a:lnTo>
                    <a:pt x="29" y="6"/>
                  </a:lnTo>
                  <a:lnTo>
                    <a:pt x="31" y="6"/>
                  </a:lnTo>
                  <a:lnTo>
                    <a:pt x="31" y="6"/>
                  </a:lnTo>
                  <a:lnTo>
                    <a:pt x="33" y="6"/>
                  </a:lnTo>
                  <a:lnTo>
                    <a:pt x="35" y="8"/>
                  </a:lnTo>
                  <a:lnTo>
                    <a:pt x="35" y="8"/>
                  </a:lnTo>
                  <a:lnTo>
                    <a:pt x="35" y="10"/>
                  </a:lnTo>
                  <a:lnTo>
                    <a:pt x="37" y="10"/>
                  </a:lnTo>
                  <a:lnTo>
                    <a:pt x="37" y="12"/>
                  </a:lnTo>
                  <a:lnTo>
                    <a:pt x="39" y="12"/>
                  </a:lnTo>
                  <a:lnTo>
                    <a:pt x="39" y="14"/>
                  </a:lnTo>
                  <a:lnTo>
                    <a:pt x="41" y="16"/>
                  </a:lnTo>
                  <a:lnTo>
                    <a:pt x="41" y="18"/>
                  </a:lnTo>
                  <a:lnTo>
                    <a:pt x="43" y="18"/>
                  </a:lnTo>
                  <a:lnTo>
                    <a:pt x="43" y="20"/>
                  </a:lnTo>
                  <a:lnTo>
                    <a:pt x="45" y="22"/>
                  </a:lnTo>
                  <a:lnTo>
                    <a:pt x="45" y="24"/>
                  </a:lnTo>
                  <a:lnTo>
                    <a:pt x="47" y="24"/>
                  </a:lnTo>
                  <a:lnTo>
                    <a:pt x="47" y="26"/>
                  </a:lnTo>
                  <a:lnTo>
                    <a:pt x="49" y="26"/>
                  </a:lnTo>
                  <a:lnTo>
                    <a:pt x="51" y="26"/>
                  </a:lnTo>
                  <a:lnTo>
                    <a:pt x="51" y="28"/>
                  </a:lnTo>
                  <a:lnTo>
                    <a:pt x="53" y="28"/>
                  </a:lnTo>
                  <a:lnTo>
                    <a:pt x="53" y="30"/>
                  </a:lnTo>
                  <a:lnTo>
                    <a:pt x="55" y="30"/>
                  </a:lnTo>
                  <a:lnTo>
                    <a:pt x="57" y="30"/>
                  </a:lnTo>
                  <a:lnTo>
                    <a:pt x="59" y="32"/>
                  </a:lnTo>
                  <a:lnTo>
                    <a:pt x="59" y="34"/>
                  </a:lnTo>
                  <a:lnTo>
                    <a:pt x="59" y="36"/>
                  </a:lnTo>
                  <a:lnTo>
                    <a:pt x="59" y="38"/>
                  </a:lnTo>
                  <a:lnTo>
                    <a:pt x="61" y="38"/>
                  </a:lnTo>
                  <a:lnTo>
                    <a:pt x="61" y="40"/>
                  </a:lnTo>
                  <a:lnTo>
                    <a:pt x="61" y="42"/>
                  </a:lnTo>
                  <a:lnTo>
                    <a:pt x="63" y="42"/>
                  </a:lnTo>
                  <a:lnTo>
                    <a:pt x="63" y="44"/>
                  </a:lnTo>
                  <a:lnTo>
                    <a:pt x="65" y="44"/>
                  </a:lnTo>
                  <a:lnTo>
                    <a:pt x="65" y="46"/>
                  </a:lnTo>
                  <a:lnTo>
                    <a:pt x="67" y="46"/>
                  </a:lnTo>
                  <a:lnTo>
                    <a:pt x="67" y="48"/>
                  </a:lnTo>
                  <a:lnTo>
                    <a:pt x="69" y="50"/>
                  </a:lnTo>
                  <a:lnTo>
                    <a:pt x="71" y="52"/>
                  </a:lnTo>
                  <a:lnTo>
                    <a:pt x="73" y="52"/>
                  </a:lnTo>
                  <a:lnTo>
                    <a:pt x="73" y="54"/>
                  </a:lnTo>
                  <a:lnTo>
                    <a:pt x="75" y="54"/>
                  </a:lnTo>
                  <a:lnTo>
                    <a:pt x="77" y="54"/>
                  </a:lnTo>
                  <a:lnTo>
                    <a:pt x="77" y="54"/>
                  </a:lnTo>
                  <a:lnTo>
                    <a:pt x="75" y="54"/>
                  </a:lnTo>
                  <a:lnTo>
                    <a:pt x="75" y="56"/>
                  </a:lnTo>
                  <a:lnTo>
                    <a:pt x="77" y="56"/>
                  </a:lnTo>
                  <a:lnTo>
                    <a:pt x="79" y="58"/>
                  </a:lnTo>
                  <a:lnTo>
                    <a:pt x="81" y="60"/>
                  </a:lnTo>
                  <a:lnTo>
                    <a:pt x="83" y="60"/>
                  </a:lnTo>
                  <a:lnTo>
                    <a:pt x="83" y="62"/>
                  </a:lnTo>
                  <a:lnTo>
                    <a:pt x="83" y="62"/>
                  </a:lnTo>
                  <a:lnTo>
                    <a:pt x="85" y="62"/>
                  </a:lnTo>
                  <a:lnTo>
                    <a:pt x="85" y="64"/>
                  </a:lnTo>
                  <a:lnTo>
                    <a:pt x="87" y="64"/>
                  </a:lnTo>
                  <a:lnTo>
                    <a:pt x="89" y="66"/>
                  </a:lnTo>
                  <a:lnTo>
                    <a:pt x="91" y="66"/>
                  </a:lnTo>
                  <a:lnTo>
                    <a:pt x="91" y="68"/>
                  </a:lnTo>
                  <a:lnTo>
                    <a:pt x="91" y="70"/>
                  </a:lnTo>
                  <a:lnTo>
                    <a:pt x="91" y="72"/>
                  </a:lnTo>
                  <a:lnTo>
                    <a:pt x="93" y="72"/>
                  </a:lnTo>
                  <a:lnTo>
                    <a:pt x="95" y="74"/>
                  </a:lnTo>
                  <a:lnTo>
                    <a:pt x="97" y="74"/>
                  </a:lnTo>
                  <a:lnTo>
                    <a:pt x="97" y="76"/>
                  </a:lnTo>
                  <a:lnTo>
                    <a:pt x="99" y="76"/>
                  </a:lnTo>
                  <a:lnTo>
                    <a:pt x="101" y="76"/>
                  </a:lnTo>
                  <a:lnTo>
                    <a:pt x="103" y="76"/>
                  </a:lnTo>
                  <a:lnTo>
                    <a:pt x="105" y="76"/>
                  </a:lnTo>
                  <a:lnTo>
                    <a:pt x="105" y="78"/>
                  </a:lnTo>
                  <a:lnTo>
                    <a:pt x="107" y="78"/>
                  </a:lnTo>
                  <a:lnTo>
                    <a:pt x="109" y="78"/>
                  </a:lnTo>
                  <a:lnTo>
                    <a:pt x="111" y="78"/>
                  </a:lnTo>
                  <a:lnTo>
                    <a:pt x="111" y="76"/>
                  </a:lnTo>
                  <a:lnTo>
                    <a:pt x="113" y="76"/>
                  </a:lnTo>
                  <a:lnTo>
                    <a:pt x="113" y="74"/>
                  </a:lnTo>
                  <a:lnTo>
                    <a:pt x="115" y="76"/>
                  </a:lnTo>
                  <a:lnTo>
                    <a:pt x="117" y="76"/>
                  </a:lnTo>
                  <a:lnTo>
                    <a:pt x="119" y="76"/>
                  </a:lnTo>
                  <a:lnTo>
                    <a:pt x="119" y="78"/>
                  </a:lnTo>
                  <a:lnTo>
                    <a:pt x="121" y="78"/>
                  </a:lnTo>
                  <a:lnTo>
                    <a:pt x="123" y="78"/>
                  </a:lnTo>
                  <a:lnTo>
                    <a:pt x="125" y="78"/>
                  </a:lnTo>
                  <a:lnTo>
                    <a:pt x="125" y="76"/>
                  </a:lnTo>
                  <a:lnTo>
                    <a:pt x="127" y="76"/>
                  </a:lnTo>
                  <a:lnTo>
                    <a:pt x="127" y="78"/>
                  </a:lnTo>
                  <a:lnTo>
                    <a:pt x="129" y="78"/>
                  </a:lnTo>
                  <a:lnTo>
                    <a:pt x="129" y="76"/>
                  </a:lnTo>
                  <a:lnTo>
                    <a:pt x="131" y="76"/>
                  </a:lnTo>
                  <a:lnTo>
                    <a:pt x="131" y="74"/>
                  </a:lnTo>
                  <a:lnTo>
                    <a:pt x="131" y="74"/>
                  </a:lnTo>
                  <a:lnTo>
                    <a:pt x="131" y="72"/>
                  </a:lnTo>
                  <a:lnTo>
                    <a:pt x="131" y="70"/>
                  </a:lnTo>
                  <a:lnTo>
                    <a:pt x="131" y="68"/>
                  </a:lnTo>
                  <a:lnTo>
                    <a:pt x="133" y="66"/>
                  </a:lnTo>
                  <a:lnTo>
                    <a:pt x="131" y="66"/>
                  </a:lnTo>
                  <a:lnTo>
                    <a:pt x="131" y="64"/>
                  </a:lnTo>
                  <a:lnTo>
                    <a:pt x="133" y="64"/>
                  </a:lnTo>
                  <a:lnTo>
                    <a:pt x="133" y="62"/>
                  </a:lnTo>
                  <a:lnTo>
                    <a:pt x="135" y="60"/>
                  </a:lnTo>
                  <a:lnTo>
                    <a:pt x="137" y="60"/>
                  </a:lnTo>
                  <a:lnTo>
                    <a:pt x="139" y="60"/>
                  </a:lnTo>
                  <a:lnTo>
                    <a:pt x="139" y="62"/>
                  </a:lnTo>
                  <a:lnTo>
                    <a:pt x="141" y="62"/>
                  </a:lnTo>
                  <a:lnTo>
                    <a:pt x="143" y="62"/>
                  </a:lnTo>
                  <a:lnTo>
                    <a:pt x="145" y="62"/>
                  </a:lnTo>
                  <a:lnTo>
                    <a:pt x="147" y="62"/>
                  </a:lnTo>
                  <a:lnTo>
                    <a:pt x="149" y="64"/>
                  </a:lnTo>
                  <a:lnTo>
                    <a:pt x="151" y="64"/>
                  </a:lnTo>
                  <a:lnTo>
                    <a:pt x="151" y="62"/>
                  </a:lnTo>
                  <a:lnTo>
                    <a:pt x="153" y="62"/>
                  </a:lnTo>
                  <a:lnTo>
                    <a:pt x="155" y="62"/>
                  </a:lnTo>
                  <a:lnTo>
                    <a:pt x="157" y="62"/>
                  </a:lnTo>
                  <a:lnTo>
                    <a:pt x="157" y="64"/>
                  </a:lnTo>
                  <a:lnTo>
                    <a:pt x="159" y="64"/>
                  </a:lnTo>
                  <a:lnTo>
                    <a:pt x="161" y="64"/>
                  </a:lnTo>
                  <a:lnTo>
                    <a:pt x="161" y="66"/>
                  </a:lnTo>
                  <a:lnTo>
                    <a:pt x="163" y="66"/>
                  </a:lnTo>
                  <a:lnTo>
                    <a:pt x="163" y="68"/>
                  </a:lnTo>
                  <a:lnTo>
                    <a:pt x="165" y="70"/>
                  </a:lnTo>
                  <a:lnTo>
                    <a:pt x="167" y="70"/>
                  </a:lnTo>
                  <a:lnTo>
                    <a:pt x="167" y="72"/>
                  </a:lnTo>
                  <a:lnTo>
                    <a:pt x="167" y="78"/>
                  </a:lnTo>
                  <a:lnTo>
                    <a:pt x="167" y="80"/>
                  </a:lnTo>
                  <a:lnTo>
                    <a:pt x="167" y="82"/>
                  </a:lnTo>
                  <a:lnTo>
                    <a:pt x="167" y="84"/>
                  </a:lnTo>
                  <a:lnTo>
                    <a:pt x="167" y="86"/>
                  </a:lnTo>
                  <a:lnTo>
                    <a:pt x="167" y="88"/>
                  </a:lnTo>
                  <a:lnTo>
                    <a:pt x="167" y="90"/>
                  </a:lnTo>
                  <a:lnTo>
                    <a:pt x="167" y="92"/>
                  </a:lnTo>
                  <a:lnTo>
                    <a:pt x="167" y="94"/>
                  </a:lnTo>
                  <a:lnTo>
                    <a:pt x="167" y="96"/>
                  </a:lnTo>
                  <a:lnTo>
                    <a:pt x="167" y="100"/>
                  </a:lnTo>
                  <a:lnTo>
                    <a:pt x="167" y="102"/>
                  </a:lnTo>
                  <a:lnTo>
                    <a:pt x="167" y="104"/>
                  </a:lnTo>
                  <a:lnTo>
                    <a:pt x="167" y="108"/>
                  </a:lnTo>
                  <a:lnTo>
                    <a:pt x="167" y="112"/>
                  </a:lnTo>
                  <a:lnTo>
                    <a:pt x="167" y="116"/>
                  </a:lnTo>
                  <a:lnTo>
                    <a:pt x="167" y="118"/>
                  </a:lnTo>
                  <a:lnTo>
                    <a:pt x="167" y="122"/>
                  </a:lnTo>
                  <a:lnTo>
                    <a:pt x="167" y="124"/>
                  </a:lnTo>
                  <a:lnTo>
                    <a:pt x="167" y="126"/>
                  </a:lnTo>
                  <a:lnTo>
                    <a:pt x="167" y="130"/>
                  </a:lnTo>
                  <a:lnTo>
                    <a:pt x="167" y="134"/>
                  </a:lnTo>
                  <a:lnTo>
                    <a:pt x="167" y="136"/>
                  </a:lnTo>
                  <a:lnTo>
                    <a:pt x="167" y="142"/>
                  </a:lnTo>
                  <a:lnTo>
                    <a:pt x="167" y="148"/>
                  </a:lnTo>
                  <a:lnTo>
                    <a:pt x="167" y="152"/>
                  </a:lnTo>
                  <a:lnTo>
                    <a:pt x="167" y="158"/>
                  </a:lnTo>
                  <a:lnTo>
                    <a:pt x="167" y="164"/>
                  </a:lnTo>
                  <a:lnTo>
                    <a:pt x="167" y="166"/>
                  </a:lnTo>
                  <a:lnTo>
                    <a:pt x="167" y="170"/>
                  </a:lnTo>
                  <a:lnTo>
                    <a:pt x="167" y="174"/>
                  </a:lnTo>
                  <a:lnTo>
                    <a:pt x="167" y="182"/>
                  </a:lnTo>
                  <a:lnTo>
                    <a:pt x="167" y="188"/>
                  </a:lnTo>
                  <a:lnTo>
                    <a:pt x="167" y="190"/>
                  </a:lnTo>
                  <a:lnTo>
                    <a:pt x="167" y="192"/>
                  </a:lnTo>
                  <a:lnTo>
                    <a:pt x="165" y="194"/>
                  </a:lnTo>
                  <a:lnTo>
                    <a:pt x="163" y="196"/>
                  </a:lnTo>
                  <a:lnTo>
                    <a:pt x="161" y="196"/>
                  </a:lnTo>
                  <a:lnTo>
                    <a:pt x="159" y="194"/>
                  </a:lnTo>
                  <a:lnTo>
                    <a:pt x="159" y="192"/>
                  </a:lnTo>
                  <a:lnTo>
                    <a:pt x="157" y="192"/>
                  </a:lnTo>
                  <a:lnTo>
                    <a:pt x="155" y="194"/>
                  </a:lnTo>
                  <a:lnTo>
                    <a:pt x="153" y="194"/>
                  </a:lnTo>
                  <a:lnTo>
                    <a:pt x="153" y="192"/>
                  </a:lnTo>
                  <a:lnTo>
                    <a:pt x="149" y="192"/>
                  </a:lnTo>
                  <a:lnTo>
                    <a:pt x="149" y="194"/>
                  </a:lnTo>
                  <a:lnTo>
                    <a:pt x="147" y="194"/>
                  </a:lnTo>
                  <a:lnTo>
                    <a:pt x="147" y="196"/>
                  </a:lnTo>
                  <a:lnTo>
                    <a:pt x="147" y="198"/>
                  </a:lnTo>
                  <a:lnTo>
                    <a:pt x="145" y="198"/>
                  </a:lnTo>
                  <a:lnTo>
                    <a:pt x="143" y="198"/>
                  </a:lnTo>
                  <a:lnTo>
                    <a:pt x="143" y="198"/>
                  </a:lnTo>
                  <a:lnTo>
                    <a:pt x="141" y="198"/>
                  </a:lnTo>
                  <a:lnTo>
                    <a:pt x="139" y="198"/>
                  </a:lnTo>
                  <a:lnTo>
                    <a:pt x="137" y="198"/>
                  </a:lnTo>
                  <a:lnTo>
                    <a:pt x="135" y="198"/>
                  </a:lnTo>
                  <a:lnTo>
                    <a:pt x="135" y="196"/>
                  </a:lnTo>
                  <a:lnTo>
                    <a:pt x="133" y="194"/>
                  </a:lnTo>
                  <a:lnTo>
                    <a:pt x="133" y="192"/>
                  </a:lnTo>
                  <a:lnTo>
                    <a:pt x="131" y="192"/>
                  </a:lnTo>
                  <a:lnTo>
                    <a:pt x="131" y="190"/>
                  </a:lnTo>
                  <a:lnTo>
                    <a:pt x="131" y="190"/>
                  </a:lnTo>
                  <a:lnTo>
                    <a:pt x="129" y="190"/>
                  </a:lnTo>
                  <a:lnTo>
                    <a:pt x="127" y="190"/>
                  </a:lnTo>
                  <a:lnTo>
                    <a:pt x="125" y="190"/>
                  </a:lnTo>
                  <a:lnTo>
                    <a:pt x="123" y="190"/>
                  </a:lnTo>
                  <a:lnTo>
                    <a:pt x="123" y="188"/>
                  </a:lnTo>
                  <a:lnTo>
                    <a:pt x="123" y="186"/>
                  </a:lnTo>
                  <a:lnTo>
                    <a:pt x="121" y="186"/>
                  </a:lnTo>
                  <a:lnTo>
                    <a:pt x="121" y="184"/>
                  </a:lnTo>
                  <a:lnTo>
                    <a:pt x="121" y="186"/>
                  </a:lnTo>
                  <a:lnTo>
                    <a:pt x="119" y="186"/>
                  </a:lnTo>
                  <a:lnTo>
                    <a:pt x="117" y="186"/>
                  </a:lnTo>
                  <a:lnTo>
                    <a:pt x="117" y="184"/>
                  </a:lnTo>
                  <a:lnTo>
                    <a:pt x="115" y="184"/>
                  </a:lnTo>
                  <a:lnTo>
                    <a:pt x="113" y="184"/>
                  </a:lnTo>
                  <a:lnTo>
                    <a:pt x="111" y="184"/>
                  </a:lnTo>
                  <a:lnTo>
                    <a:pt x="109" y="184"/>
                  </a:lnTo>
                  <a:lnTo>
                    <a:pt x="109" y="186"/>
                  </a:lnTo>
                  <a:lnTo>
                    <a:pt x="107" y="186"/>
                  </a:lnTo>
                  <a:lnTo>
                    <a:pt x="105" y="188"/>
                  </a:lnTo>
                  <a:lnTo>
                    <a:pt x="103" y="188"/>
                  </a:lnTo>
                  <a:lnTo>
                    <a:pt x="103" y="186"/>
                  </a:lnTo>
                  <a:lnTo>
                    <a:pt x="101" y="186"/>
                  </a:lnTo>
                  <a:lnTo>
                    <a:pt x="99" y="186"/>
                  </a:lnTo>
                  <a:lnTo>
                    <a:pt x="97" y="186"/>
                  </a:lnTo>
                  <a:lnTo>
                    <a:pt x="95" y="186"/>
                  </a:lnTo>
                  <a:lnTo>
                    <a:pt x="95" y="184"/>
                  </a:lnTo>
                  <a:lnTo>
                    <a:pt x="93" y="184"/>
                  </a:lnTo>
                  <a:lnTo>
                    <a:pt x="91" y="184"/>
                  </a:lnTo>
                  <a:lnTo>
                    <a:pt x="89" y="184"/>
                  </a:lnTo>
                  <a:lnTo>
                    <a:pt x="87" y="184"/>
                  </a:lnTo>
                  <a:lnTo>
                    <a:pt x="87" y="186"/>
                  </a:lnTo>
                  <a:lnTo>
                    <a:pt x="85" y="186"/>
                  </a:lnTo>
                  <a:lnTo>
                    <a:pt x="83" y="186"/>
                  </a:lnTo>
                  <a:lnTo>
                    <a:pt x="83" y="184"/>
                  </a:lnTo>
                  <a:lnTo>
                    <a:pt x="83" y="182"/>
                  </a:lnTo>
                  <a:lnTo>
                    <a:pt x="81" y="184"/>
                  </a:lnTo>
                  <a:lnTo>
                    <a:pt x="79" y="184"/>
                  </a:lnTo>
                  <a:lnTo>
                    <a:pt x="79" y="186"/>
                  </a:lnTo>
                  <a:lnTo>
                    <a:pt x="77" y="186"/>
                  </a:lnTo>
                  <a:lnTo>
                    <a:pt x="75" y="186"/>
                  </a:lnTo>
                  <a:lnTo>
                    <a:pt x="73" y="186"/>
                  </a:lnTo>
                  <a:lnTo>
                    <a:pt x="73" y="184"/>
                  </a:lnTo>
                  <a:lnTo>
                    <a:pt x="65" y="180"/>
                  </a:lnTo>
                  <a:lnTo>
                    <a:pt x="65" y="178"/>
                  </a:lnTo>
                  <a:lnTo>
                    <a:pt x="61" y="176"/>
                  </a:lnTo>
                  <a:lnTo>
                    <a:pt x="59" y="174"/>
                  </a:lnTo>
                  <a:lnTo>
                    <a:pt x="57" y="174"/>
                  </a:lnTo>
                  <a:lnTo>
                    <a:pt x="53" y="172"/>
                  </a:lnTo>
                  <a:lnTo>
                    <a:pt x="51" y="170"/>
                  </a:lnTo>
                  <a:lnTo>
                    <a:pt x="49" y="168"/>
                  </a:lnTo>
                  <a:lnTo>
                    <a:pt x="47" y="166"/>
                  </a:lnTo>
                  <a:lnTo>
                    <a:pt x="45" y="166"/>
                  </a:lnTo>
                  <a:lnTo>
                    <a:pt x="45" y="164"/>
                  </a:lnTo>
                  <a:lnTo>
                    <a:pt x="41" y="162"/>
                  </a:lnTo>
                  <a:lnTo>
                    <a:pt x="39" y="160"/>
                  </a:lnTo>
                  <a:lnTo>
                    <a:pt x="35" y="158"/>
                  </a:lnTo>
                  <a:lnTo>
                    <a:pt x="35" y="156"/>
                  </a:lnTo>
                  <a:lnTo>
                    <a:pt x="31" y="154"/>
                  </a:lnTo>
                  <a:lnTo>
                    <a:pt x="25" y="150"/>
                  </a:lnTo>
                  <a:lnTo>
                    <a:pt x="23" y="150"/>
                  </a:lnTo>
                  <a:lnTo>
                    <a:pt x="21" y="150"/>
                  </a:lnTo>
                  <a:lnTo>
                    <a:pt x="19" y="148"/>
                  </a:lnTo>
                  <a:lnTo>
                    <a:pt x="19" y="146"/>
                  </a:lnTo>
                  <a:lnTo>
                    <a:pt x="14" y="144"/>
                  </a:lnTo>
                  <a:lnTo>
                    <a:pt x="10" y="142"/>
                  </a:lnTo>
                  <a:lnTo>
                    <a:pt x="6" y="138"/>
                  </a:lnTo>
                  <a:lnTo>
                    <a:pt x="2" y="136"/>
                  </a:lnTo>
                  <a:lnTo>
                    <a:pt x="0" y="130"/>
                  </a:lnTo>
                  <a:lnTo>
                    <a:pt x="0" y="126"/>
                  </a:lnTo>
                  <a:lnTo>
                    <a:pt x="0" y="116"/>
                  </a:lnTo>
                  <a:lnTo>
                    <a:pt x="0" y="114"/>
                  </a:lnTo>
                  <a:lnTo>
                    <a:pt x="0" y="112"/>
                  </a:lnTo>
                  <a:lnTo>
                    <a:pt x="0" y="108"/>
                  </a:lnTo>
                  <a:lnTo>
                    <a:pt x="0" y="106"/>
                  </a:lnTo>
                  <a:lnTo>
                    <a:pt x="0" y="104"/>
                  </a:lnTo>
                  <a:lnTo>
                    <a:pt x="0" y="102"/>
                  </a:lnTo>
                  <a:lnTo>
                    <a:pt x="0" y="100"/>
                  </a:lnTo>
                  <a:lnTo>
                    <a:pt x="2" y="98"/>
                  </a:lnTo>
                  <a:lnTo>
                    <a:pt x="0" y="94"/>
                  </a:lnTo>
                  <a:lnTo>
                    <a:pt x="0" y="88"/>
                  </a:lnTo>
                  <a:lnTo>
                    <a:pt x="0" y="86"/>
                  </a:lnTo>
                  <a:lnTo>
                    <a:pt x="0" y="84"/>
                  </a:lnTo>
                  <a:lnTo>
                    <a:pt x="0" y="82"/>
                  </a:lnTo>
                  <a:lnTo>
                    <a:pt x="0" y="80"/>
                  </a:lnTo>
                  <a:lnTo>
                    <a:pt x="0" y="78"/>
                  </a:lnTo>
                  <a:lnTo>
                    <a:pt x="0" y="76"/>
                  </a:lnTo>
                  <a:lnTo>
                    <a:pt x="0" y="74"/>
                  </a:lnTo>
                  <a:lnTo>
                    <a:pt x="0" y="72"/>
                  </a:lnTo>
                  <a:lnTo>
                    <a:pt x="0" y="70"/>
                  </a:lnTo>
                  <a:lnTo>
                    <a:pt x="0" y="68"/>
                  </a:lnTo>
                  <a:lnTo>
                    <a:pt x="0" y="66"/>
                  </a:lnTo>
                  <a:lnTo>
                    <a:pt x="0" y="64"/>
                  </a:lnTo>
                  <a:lnTo>
                    <a:pt x="0" y="62"/>
                  </a:lnTo>
                  <a:lnTo>
                    <a:pt x="0" y="60"/>
                  </a:lnTo>
                  <a:lnTo>
                    <a:pt x="0" y="58"/>
                  </a:lnTo>
                  <a:lnTo>
                    <a:pt x="0" y="54"/>
                  </a:lnTo>
                  <a:lnTo>
                    <a:pt x="0" y="54"/>
                  </a:lnTo>
                  <a:lnTo>
                    <a:pt x="0" y="52"/>
                  </a:lnTo>
                  <a:lnTo>
                    <a:pt x="0" y="50"/>
                  </a:lnTo>
                  <a:lnTo>
                    <a:pt x="0" y="48"/>
                  </a:lnTo>
                  <a:lnTo>
                    <a:pt x="0" y="46"/>
                  </a:lnTo>
                  <a:lnTo>
                    <a:pt x="0" y="44"/>
                  </a:lnTo>
                  <a:lnTo>
                    <a:pt x="0" y="42"/>
                  </a:lnTo>
                  <a:lnTo>
                    <a:pt x="0" y="40"/>
                  </a:lnTo>
                  <a:lnTo>
                    <a:pt x="0" y="38"/>
                  </a:lnTo>
                  <a:lnTo>
                    <a:pt x="0" y="36"/>
                  </a:lnTo>
                  <a:lnTo>
                    <a:pt x="0" y="34"/>
                  </a:lnTo>
                  <a:lnTo>
                    <a:pt x="0" y="32"/>
                  </a:lnTo>
                  <a:lnTo>
                    <a:pt x="0" y="30"/>
                  </a:lnTo>
                  <a:lnTo>
                    <a:pt x="2" y="22"/>
                  </a:lnTo>
                  <a:lnTo>
                    <a:pt x="2" y="16"/>
                  </a:lnTo>
                  <a:lnTo>
                    <a:pt x="2" y="14"/>
                  </a:lnTo>
                  <a:lnTo>
                    <a:pt x="2" y="12"/>
                  </a:lnTo>
                  <a:lnTo>
                    <a:pt x="2" y="10"/>
                  </a:lnTo>
                  <a:lnTo>
                    <a:pt x="2" y="8"/>
                  </a:lnTo>
                  <a:lnTo>
                    <a:pt x="2" y="6"/>
                  </a:lnTo>
                  <a:lnTo>
                    <a:pt x="4" y="6"/>
                  </a:lnTo>
                  <a:lnTo>
                    <a:pt x="6" y="6"/>
                  </a:lnTo>
                  <a:lnTo>
                    <a:pt x="8" y="6"/>
                  </a:lnTo>
                  <a:lnTo>
                    <a:pt x="10" y="6"/>
                  </a:lnTo>
                  <a:lnTo>
                    <a:pt x="10" y="6"/>
                  </a:lnTo>
                  <a:lnTo>
                    <a:pt x="12" y="6"/>
                  </a:lnTo>
                  <a:lnTo>
                    <a:pt x="12" y="4"/>
                  </a:lnTo>
                  <a:lnTo>
                    <a:pt x="14" y="4"/>
                  </a:lnTo>
                  <a:lnTo>
                    <a:pt x="14" y="2"/>
                  </a:lnTo>
                  <a:lnTo>
                    <a:pt x="14" y="0"/>
                  </a:lnTo>
                  <a:lnTo>
                    <a:pt x="16" y="0"/>
                  </a:lnTo>
                  <a:lnTo>
                    <a:pt x="19"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7" name="Freeform 102"/>
            <p:cNvSpPr>
              <a:spLocks/>
            </p:cNvSpPr>
            <p:nvPr/>
          </p:nvSpPr>
          <p:spPr bwMode="auto">
            <a:xfrm>
              <a:off x="5605463" y="1677988"/>
              <a:ext cx="261938" cy="266700"/>
            </a:xfrm>
            <a:custGeom>
              <a:avLst/>
              <a:gdLst>
                <a:gd name="T0" fmla="*/ 165 w 165"/>
                <a:gd name="T1" fmla="*/ 168 h 168"/>
                <a:gd name="T2" fmla="*/ 155 w 165"/>
                <a:gd name="T3" fmla="*/ 168 h 168"/>
                <a:gd name="T4" fmla="*/ 143 w 165"/>
                <a:gd name="T5" fmla="*/ 168 h 168"/>
                <a:gd name="T6" fmla="*/ 131 w 165"/>
                <a:gd name="T7" fmla="*/ 168 h 168"/>
                <a:gd name="T8" fmla="*/ 115 w 165"/>
                <a:gd name="T9" fmla="*/ 168 h 168"/>
                <a:gd name="T10" fmla="*/ 99 w 165"/>
                <a:gd name="T11" fmla="*/ 168 h 168"/>
                <a:gd name="T12" fmla="*/ 85 w 165"/>
                <a:gd name="T13" fmla="*/ 168 h 168"/>
                <a:gd name="T14" fmla="*/ 75 w 165"/>
                <a:gd name="T15" fmla="*/ 168 h 168"/>
                <a:gd name="T16" fmla="*/ 67 w 165"/>
                <a:gd name="T17" fmla="*/ 168 h 168"/>
                <a:gd name="T18" fmla="*/ 59 w 165"/>
                <a:gd name="T19" fmla="*/ 168 h 168"/>
                <a:gd name="T20" fmla="*/ 51 w 165"/>
                <a:gd name="T21" fmla="*/ 168 h 168"/>
                <a:gd name="T22" fmla="*/ 39 w 165"/>
                <a:gd name="T23" fmla="*/ 168 h 168"/>
                <a:gd name="T24" fmla="*/ 31 w 165"/>
                <a:gd name="T25" fmla="*/ 166 h 168"/>
                <a:gd name="T26" fmla="*/ 19 w 165"/>
                <a:gd name="T27" fmla="*/ 166 h 168"/>
                <a:gd name="T28" fmla="*/ 4 w 165"/>
                <a:gd name="T29" fmla="*/ 166 h 168"/>
                <a:gd name="T30" fmla="*/ 0 w 165"/>
                <a:gd name="T31" fmla="*/ 158 h 168"/>
                <a:gd name="T32" fmla="*/ 0 w 165"/>
                <a:gd name="T33" fmla="*/ 146 h 168"/>
                <a:gd name="T34" fmla="*/ 0 w 165"/>
                <a:gd name="T35" fmla="*/ 124 h 168"/>
                <a:gd name="T36" fmla="*/ 0 w 165"/>
                <a:gd name="T37" fmla="*/ 108 h 168"/>
                <a:gd name="T38" fmla="*/ 0 w 165"/>
                <a:gd name="T39" fmla="*/ 92 h 168"/>
                <a:gd name="T40" fmla="*/ 0 w 165"/>
                <a:gd name="T41" fmla="*/ 80 h 168"/>
                <a:gd name="T42" fmla="*/ 0 w 165"/>
                <a:gd name="T43" fmla="*/ 68 h 168"/>
                <a:gd name="T44" fmla="*/ 0 w 165"/>
                <a:gd name="T45" fmla="*/ 60 h 168"/>
                <a:gd name="T46" fmla="*/ 0 w 165"/>
                <a:gd name="T47" fmla="*/ 48 h 168"/>
                <a:gd name="T48" fmla="*/ 0 w 165"/>
                <a:gd name="T49" fmla="*/ 36 h 168"/>
                <a:gd name="T50" fmla="*/ 0 w 165"/>
                <a:gd name="T51" fmla="*/ 24 h 168"/>
                <a:gd name="T52" fmla="*/ 0 w 165"/>
                <a:gd name="T53" fmla="*/ 10 h 168"/>
                <a:gd name="T54" fmla="*/ 0 w 165"/>
                <a:gd name="T55" fmla="*/ 0 h 168"/>
                <a:gd name="T56" fmla="*/ 15 w 165"/>
                <a:gd name="T57" fmla="*/ 0 h 168"/>
                <a:gd name="T58" fmla="*/ 31 w 165"/>
                <a:gd name="T59" fmla="*/ 0 h 168"/>
                <a:gd name="T60" fmla="*/ 39 w 165"/>
                <a:gd name="T61" fmla="*/ 0 h 168"/>
                <a:gd name="T62" fmla="*/ 51 w 165"/>
                <a:gd name="T63" fmla="*/ 0 h 168"/>
                <a:gd name="T64" fmla="*/ 65 w 165"/>
                <a:gd name="T65" fmla="*/ 0 h 168"/>
                <a:gd name="T66" fmla="*/ 75 w 165"/>
                <a:gd name="T67" fmla="*/ 0 h 168"/>
                <a:gd name="T68" fmla="*/ 85 w 165"/>
                <a:gd name="T69" fmla="*/ 0 h 168"/>
                <a:gd name="T70" fmla="*/ 97 w 165"/>
                <a:gd name="T71" fmla="*/ 0 h 168"/>
                <a:gd name="T72" fmla="*/ 107 w 165"/>
                <a:gd name="T73" fmla="*/ 0 h 168"/>
                <a:gd name="T74" fmla="*/ 117 w 165"/>
                <a:gd name="T75" fmla="*/ 0 h 168"/>
                <a:gd name="T76" fmla="*/ 129 w 165"/>
                <a:gd name="T77" fmla="*/ 0 h 168"/>
                <a:gd name="T78" fmla="*/ 145 w 165"/>
                <a:gd name="T79" fmla="*/ 0 h 168"/>
                <a:gd name="T80" fmla="*/ 161 w 165"/>
                <a:gd name="T81" fmla="*/ 0 h 168"/>
                <a:gd name="T82" fmla="*/ 165 w 165"/>
                <a:gd name="T83" fmla="*/ 10 h 168"/>
                <a:gd name="T84" fmla="*/ 165 w 165"/>
                <a:gd name="T85" fmla="*/ 26 h 168"/>
                <a:gd name="T86" fmla="*/ 165 w 165"/>
                <a:gd name="T87" fmla="*/ 56 h 168"/>
                <a:gd name="T88" fmla="*/ 165 w 165"/>
                <a:gd name="T89" fmla="*/ 66 h 168"/>
                <a:gd name="T90" fmla="*/ 165 w 165"/>
                <a:gd name="T91" fmla="*/ 88 h 168"/>
                <a:gd name="T92" fmla="*/ 165 w 165"/>
                <a:gd name="T93" fmla="*/ 116 h 168"/>
                <a:gd name="T94" fmla="*/ 165 w 165"/>
                <a:gd name="T95" fmla="*/ 128 h 168"/>
                <a:gd name="T96" fmla="*/ 165 w 165"/>
                <a:gd name="T97" fmla="*/ 136 h 168"/>
                <a:gd name="T98" fmla="*/ 165 w 165"/>
                <a:gd name="T99" fmla="*/ 146 h 168"/>
                <a:gd name="T100" fmla="*/ 165 w 165"/>
                <a:gd name="T101" fmla="*/ 16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5" h="168">
                  <a:moveTo>
                    <a:pt x="165" y="160"/>
                  </a:moveTo>
                  <a:lnTo>
                    <a:pt x="165" y="164"/>
                  </a:lnTo>
                  <a:lnTo>
                    <a:pt x="165" y="166"/>
                  </a:lnTo>
                  <a:lnTo>
                    <a:pt x="165" y="168"/>
                  </a:lnTo>
                  <a:lnTo>
                    <a:pt x="163" y="168"/>
                  </a:lnTo>
                  <a:lnTo>
                    <a:pt x="161" y="168"/>
                  </a:lnTo>
                  <a:lnTo>
                    <a:pt x="157" y="168"/>
                  </a:lnTo>
                  <a:lnTo>
                    <a:pt x="155" y="168"/>
                  </a:lnTo>
                  <a:lnTo>
                    <a:pt x="153" y="168"/>
                  </a:lnTo>
                  <a:lnTo>
                    <a:pt x="147" y="168"/>
                  </a:lnTo>
                  <a:lnTo>
                    <a:pt x="145" y="168"/>
                  </a:lnTo>
                  <a:lnTo>
                    <a:pt x="143" y="168"/>
                  </a:lnTo>
                  <a:lnTo>
                    <a:pt x="141" y="168"/>
                  </a:lnTo>
                  <a:lnTo>
                    <a:pt x="137" y="168"/>
                  </a:lnTo>
                  <a:lnTo>
                    <a:pt x="135" y="168"/>
                  </a:lnTo>
                  <a:lnTo>
                    <a:pt x="131" y="168"/>
                  </a:lnTo>
                  <a:lnTo>
                    <a:pt x="121" y="168"/>
                  </a:lnTo>
                  <a:lnTo>
                    <a:pt x="119" y="168"/>
                  </a:lnTo>
                  <a:lnTo>
                    <a:pt x="117" y="168"/>
                  </a:lnTo>
                  <a:lnTo>
                    <a:pt x="115" y="168"/>
                  </a:lnTo>
                  <a:lnTo>
                    <a:pt x="113" y="168"/>
                  </a:lnTo>
                  <a:lnTo>
                    <a:pt x="109" y="168"/>
                  </a:lnTo>
                  <a:lnTo>
                    <a:pt x="101" y="168"/>
                  </a:lnTo>
                  <a:lnTo>
                    <a:pt x="99" y="168"/>
                  </a:lnTo>
                  <a:lnTo>
                    <a:pt x="91" y="168"/>
                  </a:lnTo>
                  <a:lnTo>
                    <a:pt x="89" y="168"/>
                  </a:lnTo>
                  <a:lnTo>
                    <a:pt x="87" y="168"/>
                  </a:lnTo>
                  <a:lnTo>
                    <a:pt x="85" y="168"/>
                  </a:lnTo>
                  <a:lnTo>
                    <a:pt x="81" y="168"/>
                  </a:lnTo>
                  <a:lnTo>
                    <a:pt x="79" y="168"/>
                  </a:lnTo>
                  <a:lnTo>
                    <a:pt x="77" y="168"/>
                  </a:lnTo>
                  <a:lnTo>
                    <a:pt x="75" y="168"/>
                  </a:lnTo>
                  <a:lnTo>
                    <a:pt x="73" y="168"/>
                  </a:lnTo>
                  <a:lnTo>
                    <a:pt x="71" y="168"/>
                  </a:lnTo>
                  <a:lnTo>
                    <a:pt x="69" y="168"/>
                  </a:lnTo>
                  <a:lnTo>
                    <a:pt x="67" y="168"/>
                  </a:lnTo>
                  <a:lnTo>
                    <a:pt x="65" y="168"/>
                  </a:lnTo>
                  <a:lnTo>
                    <a:pt x="63" y="168"/>
                  </a:lnTo>
                  <a:lnTo>
                    <a:pt x="61" y="168"/>
                  </a:lnTo>
                  <a:lnTo>
                    <a:pt x="59" y="168"/>
                  </a:lnTo>
                  <a:lnTo>
                    <a:pt x="57" y="168"/>
                  </a:lnTo>
                  <a:lnTo>
                    <a:pt x="55" y="168"/>
                  </a:lnTo>
                  <a:lnTo>
                    <a:pt x="53" y="168"/>
                  </a:lnTo>
                  <a:lnTo>
                    <a:pt x="51" y="168"/>
                  </a:lnTo>
                  <a:lnTo>
                    <a:pt x="47" y="168"/>
                  </a:lnTo>
                  <a:lnTo>
                    <a:pt x="43" y="168"/>
                  </a:lnTo>
                  <a:lnTo>
                    <a:pt x="41" y="168"/>
                  </a:lnTo>
                  <a:lnTo>
                    <a:pt x="39" y="168"/>
                  </a:lnTo>
                  <a:lnTo>
                    <a:pt x="37" y="166"/>
                  </a:lnTo>
                  <a:lnTo>
                    <a:pt x="35" y="166"/>
                  </a:lnTo>
                  <a:lnTo>
                    <a:pt x="33" y="166"/>
                  </a:lnTo>
                  <a:lnTo>
                    <a:pt x="31" y="166"/>
                  </a:lnTo>
                  <a:lnTo>
                    <a:pt x="29" y="166"/>
                  </a:lnTo>
                  <a:lnTo>
                    <a:pt x="27" y="166"/>
                  </a:lnTo>
                  <a:lnTo>
                    <a:pt x="25" y="166"/>
                  </a:lnTo>
                  <a:lnTo>
                    <a:pt x="19" y="166"/>
                  </a:lnTo>
                  <a:lnTo>
                    <a:pt x="15" y="166"/>
                  </a:lnTo>
                  <a:lnTo>
                    <a:pt x="12" y="166"/>
                  </a:lnTo>
                  <a:lnTo>
                    <a:pt x="6" y="166"/>
                  </a:lnTo>
                  <a:lnTo>
                    <a:pt x="4" y="166"/>
                  </a:lnTo>
                  <a:lnTo>
                    <a:pt x="0" y="166"/>
                  </a:lnTo>
                  <a:lnTo>
                    <a:pt x="0" y="164"/>
                  </a:lnTo>
                  <a:lnTo>
                    <a:pt x="0" y="162"/>
                  </a:lnTo>
                  <a:lnTo>
                    <a:pt x="0" y="158"/>
                  </a:lnTo>
                  <a:lnTo>
                    <a:pt x="0" y="156"/>
                  </a:lnTo>
                  <a:lnTo>
                    <a:pt x="0" y="150"/>
                  </a:lnTo>
                  <a:lnTo>
                    <a:pt x="0" y="148"/>
                  </a:lnTo>
                  <a:lnTo>
                    <a:pt x="0" y="146"/>
                  </a:lnTo>
                  <a:lnTo>
                    <a:pt x="0" y="136"/>
                  </a:lnTo>
                  <a:lnTo>
                    <a:pt x="0" y="132"/>
                  </a:lnTo>
                  <a:lnTo>
                    <a:pt x="0" y="128"/>
                  </a:lnTo>
                  <a:lnTo>
                    <a:pt x="0" y="124"/>
                  </a:lnTo>
                  <a:lnTo>
                    <a:pt x="0" y="120"/>
                  </a:lnTo>
                  <a:lnTo>
                    <a:pt x="0" y="118"/>
                  </a:lnTo>
                  <a:lnTo>
                    <a:pt x="0" y="110"/>
                  </a:lnTo>
                  <a:lnTo>
                    <a:pt x="0" y="108"/>
                  </a:lnTo>
                  <a:lnTo>
                    <a:pt x="0" y="104"/>
                  </a:lnTo>
                  <a:lnTo>
                    <a:pt x="0" y="102"/>
                  </a:lnTo>
                  <a:lnTo>
                    <a:pt x="0" y="94"/>
                  </a:lnTo>
                  <a:lnTo>
                    <a:pt x="0" y="92"/>
                  </a:lnTo>
                  <a:lnTo>
                    <a:pt x="0" y="86"/>
                  </a:lnTo>
                  <a:lnTo>
                    <a:pt x="0" y="84"/>
                  </a:lnTo>
                  <a:lnTo>
                    <a:pt x="0" y="84"/>
                  </a:lnTo>
                  <a:lnTo>
                    <a:pt x="0" y="80"/>
                  </a:lnTo>
                  <a:lnTo>
                    <a:pt x="0" y="74"/>
                  </a:lnTo>
                  <a:lnTo>
                    <a:pt x="0" y="72"/>
                  </a:lnTo>
                  <a:lnTo>
                    <a:pt x="0" y="70"/>
                  </a:lnTo>
                  <a:lnTo>
                    <a:pt x="0" y="68"/>
                  </a:lnTo>
                  <a:lnTo>
                    <a:pt x="0" y="66"/>
                  </a:lnTo>
                  <a:lnTo>
                    <a:pt x="0" y="64"/>
                  </a:lnTo>
                  <a:lnTo>
                    <a:pt x="0" y="62"/>
                  </a:lnTo>
                  <a:lnTo>
                    <a:pt x="0" y="60"/>
                  </a:lnTo>
                  <a:lnTo>
                    <a:pt x="0" y="58"/>
                  </a:lnTo>
                  <a:lnTo>
                    <a:pt x="0" y="56"/>
                  </a:lnTo>
                  <a:lnTo>
                    <a:pt x="0" y="50"/>
                  </a:lnTo>
                  <a:lnTo>
                    <a:pt x="0" y="48"/>
                  </a:lnTo>
                  <a:lnTo>
                    <a:pt x="0" y="44"/>
                  </a:lnTo>
                  <a:lnTo>
                    <a:pt x="0" y="40"/>
                  </a:lnTo>
                  <a:lnTo>
                    <a:pt x="0" y="38"/>
                  </a:lnTo>
                  <a:lnTo>
                    <a:pt x="0" y="36"/>
                  </a:lnTo>
                  <a:lnTo>
                    <a:pt x="0" y="34"/>
                  </a:lnTo>
                  <a:lnTo>
                    <a:pt x="0" y="30"/>
                  </a:lnTo>
                  <a:lnTo>
                    <a:pt x="0" y="26"/>
                  </a:lnTo>
                  <a:lnTo>
                    <a:pt x="0" y="24"/>
                  </a:lnTo>
                  <a:lnTo>
                    <a:pt x="0" y="20"/>
                  </a:lnTo>
                  <a:lnTo>
                    <a:pt x="0" y="16"/>
                  </a:lnTo>
                  <a:lnTo>
                    <a:pt x="0" y="14"/>
                  </a:lnTo>
                  <a:lnTo>
                    <a:pt x="0" y="10"/>
                  </a:lnTo>
                  <a:lnTo>
                    <a:pt x="0" y="8"/>
                  </a:lnTo>
                  <a:lnTo>
                    <a:pt x="0" y="6"/>
                  </a:lnTo>
                  <a:lnTo>
                    <a:pt x="0" y="4"/>
                  </a:lnTo>
                  <a:lnTo>
                    <a:pt x="0" y="0"/>
                  </a:lnTo>
                  <a:lnTo>
                    <a:pt x="6" y="0"/>
                  </a:lnTo>
                  <a:lnTo>
                    <a:pt x="8" y="0"/>
                  </a:lnTo>
                  <a:lnTo>
                    <a:pt x="10" y="0"/>
                  </a:lnTo>
                  <a:lnTo>
                    <a:pt x="15" y="0"/>
                  </a:lnTo>
                  <a:lnTo>
                    <a:pt x="19" y="0"/>
                  </a:lnTo>
                  <a:lnTo>
                    <a:pt x="21" y="0"/>
                  </a:lnTo>
                  <a:lnTo>
                    <a:pt x="27" y="0"/>
                  </a:lnTo>
                  <a:lnTo>
                    <a:pt x="31" y="0"/>
                  </a:lnTo>
                  <a:lnTo>
                    <a:pt x="33" y="0"/>
                  </a:lnTo>
                  <a:lnTo>
                    <a:pt x="35" y="0"/>
                  </a:lnTo>
                  <a:lnTo>
                    <a:pt x="37" y="0"/>
                  </a:lnTo>
                  <a:lnTo>
                    <a:pt x="39" y="0"/>
                  </a:lnTo>
                  <a:lnTo>
                    <a:pt x="41" y="0"/>
                  </a:lnTo>
                  <a:lnTo>
                    <a:pt x="43" y="0"/>
                  </a:lnTo>
                  <a:lnTo>
                    <a:pt x="49" y="0"/>
                  </a:lnTo>
                  <a:lnTo>
                    <a:pt x="51" y="0"/>
                  </a:lnTo>
                  <a:lnTo>
                    <a:pt x="55" y="0"/>
                  </a:lnTo>
                  <a:lnTo>
                    <a:pt x="57" y="0"/>
                  </a:lnTo>
                  <a:lnTo>
                    <a:pt x="61" y="0"/>
                  </a:lnTo>
                  <a:lnTo>
                    <a:pt x="65" y="0"/>
                  </a:lnTo>
                  <a:lnTo>
                    <a:pt x="69" y="0"/>
                  </a:lnTo>
                  <a:lnTo>
                    <a:pt x="71" y="0"/>
                  </a:lnTo>
                  <a:lnTo>
                    <a:pt x="73" y="0"/>
                  </a:lnTo>
                  <a:lnTo>
                    <a:pt x="75" y="0"/>
                  </a:lnTo>
                  <a:lnTo>
                    <a:pt x="77" y="0"/>
                  </a:lnTo>
                  <a:lnTo>
                    <a:pt x="79" y="0"/>
                  </a:lnTo>
                  <a:lnTo>
                    <a:pt x="81" y="0"/>
                  </a:lnTo>
                  <a:lnTo>
                    <a:pt x="85" y="0"/>
                  </a:lnTo>
                  <a:lnTo>
                    <a:pt x="91" y="0"/>
                  </a:lnTo>
                  <a:lnTo>
                    <a:pt x="93" y="0"/>
                  </a:lnTo>
                  <a:lnTo>
                    <a:pt x="95" y="0"/>
                  </a:lnTo>
                  <a:lnTo>
                    <a:pt x="97" y="0"/>
                  </a:lnTo>
                  <a:lnTo>
                    <a:pt x="99" y="0"/>
                  </a:lnTo>
                  <a:lnTo>
                    <a:pt x="101" y="0"/>
                  </a:lnTo>
                  <a:lnTo>
                    <a:pt x="103" y="0"/>
                  </a:lnTo>
                  <a:lnTo>
                    <a:pt x="107" y="0"/>
                  </a:lnTo>
                  <a:lnTo>
                    <a:pt x="109" y="0"/>
                  </a:lnTo>
                  <a:lnTo>
                    <a:pt x="111" y="0"/>
                  </a:lnTo>
                  <a:lnTo>
                    <a:pt x="113" y="0"/>
                  </a:lnTo>
                  <a:lnTo>
                    <a:pt x="117" y="0"/>
                  </a:lnTo>
                  <a:lnTo>
                    <a:pt x="121" y="0"/>
                  </a:lnTo>
                  <a:lnTo>
                    <a:pt x="123" y="0"/>
                  </a:lnTo>
                  <a:lnTo>
                    <a:pt x="125" y="0"/>
                  </a:lnTo>
                  <a:lnTo>
                    <a:pt x="129" y="0"/>
                  </a:lnTo>
                  <a:lnTo>
                    <a:pt x="131" y="0"/>
                  </a:lnTo>
                  <a:lnTo>
                    <a:pt x="137" y="0"/>
                  </a:lnTo>
                  <a:lnTo>
                    <a:pt x="143" y="0"/>
                  </a:lnTo>
                  <a:lnTo>
                    <a:pt x="145" y="0"/>
                  </a:lnTo>
                  <a:lnTo>
                    <a:pt x="147" y="0"/>
                  </a:lnTo>
                  <a:lnTo>
                    <a:pt x="151" y="0"/>
                  </a:lnTo>
                  <a:lnTo>
                    <a:pt x="155" y="0"/>
                  </a:lnTo>
                  <a:lnTo>
                    <a:pt x="161" y="0"/>
                  </a:lnTo>
                  <a:lnTo>
                    <a:pt x="163" y="0"/>
                  </a:lnTo>
                  <a:lnTo>
                    <a:pt x="165" y="0"/>
                  </a:lnTo>
                  <a:lnTo>
                    <a:pt x="165" y="6"/>
                  </a:lnTo>
                  <a:lnTo>
                    <a:pt x="165" y="10"/>
                  </a:lnTo>
                  <a:lnTo>
                    <a:pt x="165" y="12"/>
                  </a:lnTo>
                  <a:lnTo>
                    <a:pt x="165" y="16"/>
                  </a:lnTo>
                  <a:lnTo>
                    <a:pt x="165" y="22"/>
                  </a:lnTo>
                  <a:lnTo>
                    <a:pt x="165" y="26"/>
                  </a:lnTo>
                  <a:lnTo>
                    <a:pt x="165" y="30"/>
                  </a:lnTo>
                  <a:lnTo>
                    <a:pt x="165" y="32"/>
                  </a:lnTo>
                  <a:lnTo>
                    <a:pt x="165" y="38"/>
                  </a:lnTo>
                  <a:lnTo>
                    <a:pt x="165" y="56"/>
                  </a:lnTo>
                  <a:lnTo>
                    <a:pt x="165" y="58"/>
                  </a:lnTo>
                  <a:lnTo>
                    <a:pt x="165" y="60"/>
                  </a:lnTo>
                  <a:lnTo>
                    <a:pt x="165" y="62"/>
                  </a:lnTo>
                  <a:lnTo>
                    <a:pt x="165" y="66"/>
                  </a:lnTo>
                  <a:lnTo>
                    <a:pt x="165" y="78"/>
                  </a:lnTo>
                  <a:lnTo>
                    <a:pt x="165" y="82"/>
                  </a:lnTo>
                  <a:lnTo>
                    <a:pt x="165" y="84"/>
                  </a:lnTo>
                  <a:lnTo>
                    <a:pt x="165" y="88"/>
                  </a:lnTo>
                  <a:lnTo>
                    <a:pt x="165" y="104"/>
                  </a:lnTo>
                  <a:lnTo>
                    <a:pt x="165" y="108"/>
                  </a:lnTo>
                  <a:lnTo>
                    <a:pt x="165" y="114"/>
                  </a:lnTo>
                  <a:lnTo>
                    <a:pt x="165" y="116"/>
                  </a:lnTo>
                  <a:lnTo>
                    <a:pt x="165" y="118"/>
                  </a:lnTo>
                  <a:lnTo>
                    <a:pt x="165" y="122"/>
                  </a:lnTo>
                  <a:lnTo>
                    <a:pt x="165" y="124"/>
                  </a:lnTo>
                  <a:lnTo>
                    <a:pt x="165" y="128"/>
                  </a:lnTo>
                  <a:lnTo>
                    <a:pt x="165" y="132"/>
                  </a:lnTo>
                  <a:lnTo>
                    <a:pt x="165" y="132"/>
                  </a:lnTo>
                  <a:lnTo>
                    <a:pt x="165" y="134"/>
                  </a:lnTo>
                  <a:lnTo>
                    <a:pt x="165" y="136"/>
                  </a:lnTo>
                  <a:lnTo>
                    <a:pt x="165" y="140"/>
                  </a:lnTo>
                  <a:lnTo>
                    <a:pt x="165" y="142"/>
                  </a:lnTo>
                  <a:lnTo>
                    <a:pt x="165" y="144"/>
                  </a:lnTo>
                  <a:lnTo>
                    <a:pt x="165" y="146"/>
                  </a:lnTo>
                  <a:lnTo>
                    <a:pt x="165" y="150"/>
                  </a:lnTo>
                  <a:lnTo>
                    <a:pt x="165" y="156"/>
                  </a:lnTo>
                  <a:lnTo>
                    <a:pt x="165" y="158"/>
                  </a:lnTo>
                  <a:lnTo>
                    <a:pt x="165" y="160"/>
                  </a:lnTo>
                  <a:lnTo>
                    <a:pt x="165" y="16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8" name="Freeform 104"/>
            <p:cNvSpPr>
              <a:spLocks/>
            </p:cNvSpPr>
            <p:nvPr/>
          </p:nvSpPr>
          <p:spPr bwMode="auto">
            <a:xfrm>
              <a:off x="5329238" y="57150"/>
              <a:ext cx="269875" cy="268288"/>
            </a:xfrm>
            <a:custGeom>
              <a:avLst/>
              <a:gdLst>
                <a:gd name="T0" fmla="*/ 170 w 170"/>
                <a:gd name="T1" fmla="*/ 66 h 169"/>
                <a:gd name="T2" fmla="*/ 170 w 170"/>
                <a:gd name="T3" fmla="*/ 155 h 169"/>
                <a:gd name="T4" fmla="*/ 166 w 170"/>
                <a:gd name="T5" fmla="*/ 169 h 169"/>
                <a:gd name="T6" fmla="*/ 156 w 170"/>
                <a:gd name="T7" fmla="*/ 169 h 169"/>
                <a:gd name="T8" fmla="*/ 150 w 170"/>
                <a:gd name="T9" fmla="*/ 169 h 169"/>
                <a:gd name="T10" fmla="*/ 142 w 170"/>
                <a:gd name="T11" fmla="*/ 169 h 169"/>
                <a:gd name="T12" fmla="*/ 134 w 170"/>
                <a:gd name="T13" fmla="*/ 169 h 169"/>
                <a:gd name="T14" fmla="*/ 126 w 170"/>
                <a:gd name="T15" fmla="*/ 169 h 169"/>
                <a:gd name="T16" fmla="*/ 118 w 170"/>
                <a:gd name="T17" fmla="*/ 169 h 169"/>
                <a:gd name="T18" fmla="*/ 110 w 170"/>
                <a:gd name="T19" fmla="*/ 169 h 169"/>
                <a:gd name="T20" fmla="*/ 104 w 170"/>
                <a:gd name="T21" fmla="*/ 169 h 169"/>
                <a:gd name="T22" fmla="*/ 96 w 170"/>
                <a:gd name="T23" fmla="*/ 169 h 169"/>
                <a:gd name="T24" fmla="*/ 88 w 170"/>
                <a:gd name="T25" fmla="*/ 169 h 169"/>
                <a:gd name="T26" fmla="*/ 80 w 170"/>
                <a:gd name="T27" fmla="*/ 169 h 169"/>
                <a:gd name="T28" fmla="*/ 72 w 170"/>
                <a:gd name="T29" fmla="*/ 169 h 169"/>
                <a:gd name="T30" fmla="*/ 64 w 170"/>
                <a:gd name="T31" fmla="*/ 169 h 169"/>
                <a:gd name="T32" fmla="*/ 58 w 170"/>
                <a:gd name="T33" fmla="*/ 169 h 169"/>
                <a:gd name="T34" fmla="*/ 50 w 170"/>
                <a:gd name="T35" fmla="*/ 169 h 169"/>
                <a:gd name="T36" fmla="*/ 40 w 170"/>
                <a:gd name="T37" fmla="*/ 169 h 169"/>
                <a:gd name="T38" fmla="*/ 30 w 170"/>
                <a:gd name="T39" fmla="*/ 169 h 169"/>
                <a:gd name="T40" fmla="*/ 20 w 170"/>
                <a:gd name="T41" fmla="*/ 169 h 169"/>
                <a:gd name="T42" fmla="*/ 10 w 170"/>
                <a:gd name="T43" fmla="*/ 169 h 169"/>
                <a:gd name="T44" fmla="*/ 4 w 170"/>
                <a:gd name="T45" fmla="*/ 169 h 169"/>
                <a:gd name="T46" fmla="*/ 0 w 170"/>
                <a:gd name="T47" fmla="*/ 159 h 169"/>
                <a:gd name="T48" fmla="*/ 0 w 170"/>
                <a:gd name="T49" fmla="*/ 149 h 169"/>
                <a:gd name="T50" fmla="*/ 0 w 170"/>
                <a:gd name="T51" fmla="*/ 139 h 169"/>
                <a:gd name="T52" fmla="*/ 0 w 170"/>
                <a:gd name="T53" fmla="*/ 131 h 169"/>
                <a:gd name="T54" fmla="*/ 0 w 170"/>
                <a:gd name="T55" fmla="*/ 121 h 169"/>
                <a:gd name="T56" fmla="*/ 0 w 170"/>
                <a:gd name="T57" fmla="*/ 111 h 169"/>
                <a:gd name="T58" fmla="*/ 0 w 170"/>
                <a:gd name="T59" fmla="*/ 97 h 169"/>
                <a:gd name="T60" fmla="*/ 0 w 170"/>
                <a:gd name="T61" fmla="*/ 83 h 169"/>
                <a:gd name="T62" fmla="*/ 0 w 170"/>
                <a:gd name="T63" fmla="*/ 68 h 169"/>
                <a:gd name="T64" fmla="*/ 0 w 170"/>
                <a:gd name="T65" fmla="*/ 58 h 169"/>
                <a:gd name="T66" fmla="*/ 0 w 170"/>
                <a:gd name="T67" fmla="*/ 38 h 169"/>
                <a:gd name="T68" fmla="*/ 0 w 170"/>
                <a:gd name="T69" fmla="*/ 20 h 169"/>
                <a:gd name="T70" fmla="*/ 0 w 170"/>
                <a:gd name="T71" fmla="*/ 4 h 169"/>
                <a:gd name="T72" fmla="*/ 8 w 170"/>
                <a:gd name="T73" fmla="*/ 0 h 169"/>
                <a:gd name="T74" fmla="*/ 14 w 170"/>
                <a:gd name="T75" fmla="*/ 0 h 169"/>
                <a:gd name="T76" fmla="*/ 34 w 170"/>
                <a:gd name="T77" fmla="*/ 0 h 169"/>
                <a:gd name="T78" fmla="*/ 50 w 170"/>
                <a:gd name="T79" fmla="*/ 0 h 169"/>
                <a:gd name="T80" fmla="*/ 60 w 170"/>
                <a:gd name="T81" fmla="*/ 0 h 169"/>
                <a:gd name="T82" fmla="*/ 78 w 170"/>
                <a:gd name="T83" fmla="*/ 0 h 169"/>
                <a:gd name="T84" fmla="*/ 88 w 170"/>
                <a:gd name="T85" fmla="*/ 0 h 169"/>
                <a:gd name="T86" fmla="*/ 102 w 170"/>
                <a:gd name="T87" fmla="*/ 0 h 169"/>
                <a:gd name="T88" fmla="*/ 118 w 170"/>
                <a:gd name="T89" fmla="*/ 0 h 169"/>
                <a:gd name="T90" fmla="*/ 132 w 170"/>
                <a:gd name="T91" fmla="*/ 0 h 169"/>
                <a:gd name="T92" fmla="*/ 146 w 170"/>
                <a:gd name="T93" fmla="*/ 0 h 169"/>
                <a:gd name="T94" fmla="*/ 164 w 170"/>
                <a:gd name="T95"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169">
                  <a:moveTo>
                    <a:pt x="170" y="0"/>
                  </a:moveTo>
                  <a:lnTo>
                    <a:pt x="170" y="14"/>
                  </a:lnTo>
                  <a:lnTo>
                    <a:pt x="170" y="20"/>
                  </a:lnTo>
                  <a:lnTo>
                    <a:pt x="170" y="66"/>
                  </a:lnTo>
                  <a:lnTo>
                    <a:pt x="170" y="95"/>
                  </a:lnTo>
                  <a:lnTo>
                    <a:pt x="170" y="99"/>
                  </a:lnTo>
                  <a:lnTo>
                    <a:pt x="170" y="121"/>
                  </a:lnTo>
                  <a:lnTo>
                    <a:pt x="170" y="155"/>
                  </a:lnTo>
                  <a:lnTo>
                    <a:pt x="170" y="161"/>
                  </a:lnTo>
                  <a:lnTo>
                    <a:pt x="170" y="169"/>
                  </a:lnTo>
                  <a:lnTo>
                    <a:pt x="168" y="169"/>
                  </a:lnTo>
                  <a:lnTo>
                    <a:pt x="166" y="169"/>
                  </a:lnTo>
                  <a:lnTo>
                    <a:pt x="164" y="169"/>
                  </a:lnTo>
                  <a:lnTo>
                    <a:pt x="162" y="169"/>
                  </a:lnTo>
                  <a:lnTo>
                    <a:pt x="160" y="169"/>
                  </a:lnTo>
                  <a:lnTo>
                    <a:pt x="156" y="169"/>
                  </a:lnTo>
                  <a:lnTo>
                    <a:pt x="156" y="169"/>
                  </a:lnTo>
                  <a:lnTo>
                    <a:pt x="154" y="169"/>
                  </a:lnTo>
                  <a:lnTo>
                    <a:pt x="152" y="169"/>
                  </a:lnTo>
                  <a:lnTo>
                    <a:pt x="150" y="169"/>
                  </a:lnTo>
                  <a:lnTo>
                    <a:pt x="148" y="169"/>
                  </a:lnTo>
                  <a:lnTo>
                    <a:pt x="146" y="169"/>
                  </a:lnTo>
                  <a:lnTo>
                    <a:pt x="144" y="169"/>
                  </a:lnTo>
                  <a:lnTo>
                    <a:pt x="142" y="169"/>
                  </a:lnTo>
                  <a:lnTo>
                    <a:pt x="140" y="169"/>
                  </a:lnTo>
                  <a:lnTo>
                    <a:pt x="138" y="169"/>
                  </a:lnTo>
                  <a:lnTo>
                    <a:pt x="136" y="169"/>
                  </a:lnTo>
                  <a:lnTo>
                    <a:pt x="134" y="169"/>
                  </a:lnTo>
                  <a:lnTo>
                    <a:pt x="132" y="169"/>
                  </a:lnTo>
                  <a:lnTo>
                    <a:pt x="130" y="169"/>
                  </a:lnTo>
                  <a:lnTo>
                    <a:pt x="128" y="169"/>
                  </a:lnTo>
                  <a:lnTo>
                    <a:pt x="126" y="169"/>
                  </a:lnTo>
                  <a:lnTo>
                    <a:pt x="124" y="169"/>
                  </a:lnTo>
                  <a:lnTo>
                    <a:pt x="122" y="169"/>
                  </a:lnTo>
                  <a:lnTo>
                    <a:pt x="120" y="169"/>
                  </a:lnTo>
                  <a:lnTo>
                    <a:pt x="118" y="169"/>
                  </a:lnTo>
                  <a:lnTo>
                    <a:pt x="116" y="169"/>
                  </a:lnTo>
                  <a:lnTo>
                    <a:pt x="114" y="169"/>
                  </a:lnTo>
                  <a:lnTo>
                    <a:pt x="112" y="169"/>
                  </a:lnTo>
                  <a:lnTo>
                    <a:pt x="110" y="169"/>
                  </a:lnTo>
                  <a:lnTo>
                    <a:pt x="108" y="169"/>
                  </a:lnTo>
                  <a:lnTo>
                    <a:pt x="108" y="169"/>
                  </a:lnTo>
                  <a:lnTo>
                    <a:pt x="106" y="169"/>
                  </a:lnTo>
                  <a:lnTo>
                    <a:pt x="104" y="169"/>
                  </a:lnTo>
                  <a:lnTo>
                    <a:pt x="102" y="169"/>
                  </a:lnTo>
                  <a:lnTo>
                    <a:pt x="100" y="169"/>
                  </a:lnTo>
                  <a:lnTo>
                    <a:pt x="98" y="169"/>
                  </a:lnTo>
                  <a:lnTo>
                    <a:pt x="96" y="169"/>
                  </a:lnTo>
                  <a:lnTo>
                    <a:pt x="94" y="169"/>
                  </a:lnTo>
                  <a:lnTo>
                    <a:pt x="92" y="169"/>
                  </a:lnTo>
                  <a:lnTo>
                    <a:pt x="90" y="169"/>
                  </a:lnTo>
                  <a:lnTo>
                    <a:pt x="88" y="169"/>
                  </a:lnTo>
                  <a:lnTo>
                    <a:pt x="86" y="169"/>
                  </a:lnTo>
                  <a:lnTo>
                    <a:pt x="84" y="169"/>
                  </a:lnTo>
                  <a:lnTo>
                    <a:pt x="82" y="169"/>
                  </a:lnTo>
                  <a:lnTo>
                    <a:pt x="80" y="169"/>
                  </a:lnTo>
                  <a:lnTo>
                    <a:pt x="78" y="169"/>
                  </a:lnTo>
                  <a:lnTo>
                    <a:pt x="76" y="169"/>
                  </a:lnTo>
                  <a:lnTo>
                    <a:pt x="74" y="169"/>
                  </a:lnTo>
                  <a:lnTo>
                    <a:pt x="72" y="169"/>
                  </a:lnTo>
                  <a:lnTo>
                    <a:pt x="70" y="169"/>
                  </a:lnTo>
                  <a:lnTo>
                    <a:pt x="68" y="169"/>
                  </a:lnTo>
                  <a:lnTo>
                    <a:pt x="66" y="169"/>
                  </a:lnTo>
                  <a:lnTo>
                    <a:pt x="64" y="169"/>
                  </a:lnTo>
                  <a:lnTo>
                    <a:pt x="62" y="169"/>
                  </a:lnTo>
                  <a:lnTo>
                    <a:pt x="60" y="169"/>
                  </a:lnTo>
                  <a:lnTo>
                    <a:pt x="60" y="169"/>
                  </a:lnTo>
                  <a:lnTo>
                    <a:pt x="58" y="169"/>
                  </a:lnTo>
                  <a:lnTo>
                    <a:pt x="56" y="169"/>
                  </a:lnTo>
                  <a:lnTo>
                    <a:pt x="54" y="169"/>
                  </a:lnTo>
                  <a:lnTo>
                    <a:pt x="52" y="169"/>
                  </a:lnTo>
                  <a:lnTo>
                    <a:pt x="50" y="169"/>
                  </a:lnTo>
                  <a:lnTo>
                    <a:pt x="48" y="169"/>
                  </a:lnTo>
                  <a:lnTo>
                    <a:pt x="46" y="169"/>
                  </a:lnTo>
                  <a:lnTo>
                    <a:pt x="44" y="169"/>
                  </a:lnTo>
                  <a:lnTo>
                    <a:pt x="40" y="169"/>
                  </a:lnTo>
                  <a:lnTo>
                    <a:pt x="38" y="169"/>
                  </a:lnTo>
                  <a:lnTo>
                    <a:pt x="36" y="169"/>
                  </a:lnTo>
                  <a:lnTo>
                    <a:pt x="32" y="169"/>
                  </a:lnTo>
                  <a:lnTo>
                    <a:pt x="30" y="169"/>
                  </a:lnTo>
                  <a:lnTo>
                    <a:pt x="28" y="169"/>
                  </a:lnTo>
                  <a:lnTo>
                    <a:pt x="26" y="169"/>
                  </a:lnTo>
                  <a:lnTo>
                    <a:pt x="22" y="169"/>
                  </a:lnTo>
                  <a:lnTo>
                    <a:pt x="20" y="169"/>
                  </a:lnTo>
                  <a:lnTo>
                    <a:pt x="18" y="169"/>
                  </a:lnTo>
                  <a:lnTo>
                    <a:pt x="14" y="169"/>
                  </a:lnTo>
                  <a:lnTo>
                    <a:pt x="12" y="169"/>
                  </a:lnTo>
                  <a:lnTo>
                    <a:pt x="10" y="169"/>
                  </a:lnTo>
                  <a:lnTo>
                    <a:pt x="10" y="169"/>
                  </a:lnTo>
                  <a:lnTo>
                    <a:pt x="8" y="169"/>
                  </a:lnTo>
                  <a:lnTo>
                    <a:pt x="6" y="169"/>
                  </a:lnTo>
                  <a:lnTo>
                    <a:pt x="4" y="169"/>
                  </a:lnTo>
                  <a:lnTo>
                    <a:pt x="0" y="169"/>
                  </a:lnTo>
                  <a:lnTo>
                    <a:pt x="0" y="167"/>
                  </a:lnTo>
                  <a:lnTo>
                    <a:pt x="0" y="163"/>
                  </a:lnTo>
                  <a:lnTo>
                    <a:pt x="0" y="159"/>
                  </a:lnTo>
                  <a:lnTo>
                    <a:pt x="0" y="157"/>
                  </a:lnTo>
                  <a:lnTo>
                    <a:pt x="0" y="155"/>
                  </a:lnTo>
                  <a:lnTo>
                    <a:pt x="0" y="151"/>
                  </a:lnTo>
                  <a:lnTo>
                    <a:pt x="0" y="149"/>
                  </a:lnTo>
                  <a:lnTo>
                    <a:pt x="0" y="145"/>
                  </a:lnTo>
                  <a:lnTo>
                    <a:pt x="0" y="143"/>
                  </a:lnTo>
                  <a:lnTo>
                    <a:pt x="0" y="141"/>
                  </a:lnTo>
                  <a:lnTo>
                    <a:pt x="0" y="139"/>
                  </a:lnTo>
                  <a:lnTo>
                    <a:pt x="0" y="137"/>
                  </a:lnTo>
                  <a:lnTo>
                    <a:pt x="0" y="135"/>
                  </a:lnTo>
                  <a:lnTo>
                    <a:pt x="0" y="133"/>
                  </a:lnTo>
                  <a:lnTo>
                    <a:pt x="0" y="131"/>
                  </a:lnTo>
                  <a:lnTo>
                    <a:pt x="0" y="129"/>
                  </a:lnTo>
                  <a:lnTo>
                    <a:pt x="0" y="127"/>
                  </a:lnTo>
                  <a:lnTo>
                    <a:pt x="0" y="125"/>
                  </a:lnTo>
                  <a:lnTo>
                    <a:pt x="0" y="121"/>
                  </a:lnTo>
                  <a:lnTo>
                    <a:pt x="0" y="119"/>
                  </a:lnTo>
                  <a:lnTo>
                    <a:pt x="0" y="117"/>
                  </a:lnTo>
                  <a:lnTo>
                    <a:pt x="0" y="115"/>
                  </a:lnTo>
                  <a:lnTo>
                    <a:pt x="0" y="111"/>
                  </a:lnTo>
                  <a:lnTo>
                    <a:pt x="0" y="109"/>
                  </a:lnTo>
                  <a:lnTo>
                    <a:pt x="0" y="107"/>
                  </a:lnTo>
                  <a:lnTo>
                    <a:pt x="0" y="99"/>
                  </a:lnTo>
                  <a:lnTo>
                    <a:pt x="0" y="97"/>
                  </a:lnTo>
                  <a:lnTo>
                    <a:pt x="0" y="93"/>
                  </a:lnTo>
                  <a:lnTo>
                    <a:pt x="0" y="91"/>
                  </a:lnTo>
                  <a:lnTo>
                    <a:pt x="0" y="87"/>
                  </a:lnTo>
                  <a:lnTo>
                    <a:pt x="0" y="83"/>
                  </a:lnTo>
                  <a:lnTo>
                    <a:pt x="0" y="80"/>
                  </a:lnTo>
                  <a:lnTo>
                    <a:pt x="0" y="78"/>
                  </a:lnTo>
                  <a:lnTo>
                    <a:pt x="0" y="76"/>
                  </a:lnTo>
                  <a:lnTo>
                    <a:pt x="0" y="68"/>
                  </a:lnTo>
                  <a:lnTo>
                    <a:pt x="0" y="66"/>
                  </a:lnTo>
                  <a:lnTo>
                    <a:pt x="0" y="62"/>
                  </a:lnTo>
                  <a:lnTo>
                    <a:pt x="0" y="60"/>
                  </a:lnTo>
                  <a:lnTo>
                    <a:pt x="0" y="58"/>
                  </a:lnTo>
                  <a:lnTo>
                    <a:pt x="0" y="50"/>
                  </a:lnTo>
                  <a:lnTo>
                    <a:pt x="0" y="48"/>
                  </a:lnTo>
                  <a:lnTo>
                    <a:pt x="0" y="42"/>
                  </a:lnTo>
                  <a:lnTo>
                    <a:pt x="0" y="38"/>
                  </a:lnTo>
                  <a:lnTo>
                    <a:pt x="0" y="36"/>
                  </a:lnTo>
                  <a:lnTo>
                    <a:pt x="0" y="32"/>
                  </a:lnTo>
                  <a:lnTo>
                    <a:pt x="0" y="28"/>
                  </a:lnTo>
                  <a:lnTo>
                    <a:pt x="0" y="20"/>
                  </a:lnTo>
                  <a:lnTo>
                    <a:pt x="0" y="16"/>
                  </a:lnTo>
                  <a:lnTo>
                    <a:pt x="0" y="8"/>
                  </a:lnTo>
                  <a:lnTo>
                    <a:pt x="0" y="6"/>
                  </a:lnTo>
                  <a:lnTo>
                    <a:pt x="0" y="4"/>
                  </a:lnTo>
                  <a:lnTo>
                    <a:pt x="0" y="2"/>
                  </a:lnTo>
                  <a:lnTo>
                    <a:pt x="0" y="0"/>
                  </a:lnTo>
                  <a:lnTo>
                    <a:pt x="0" y="0"/>
                  </a:lnTo>
                  <a:lnTo>
                    <a:pt x="8" y="0"/>
                  </a:lnTo>
                  <a:lnTo>
                    <a:pt x="10" y="0"/>
                  </a:lnTo>
                  <a:lnTo>
                    <a:pt x="10" y="0"/>
                  </a:lnTo>
                  <a:lnTo>
                    <a:pt x="12" y="0"/>
                  </a:lnTo>
                  <a:lnTo>
                    <a:pt x="14" y="0"/>
                  </a:lnTo>
                  <a:lnTo>
                    <a:pt x="18" y="0"/>
                  </a:lnTo>
                  <a:lnTo>
                    <a:pt x="22" y="0"/>
                  </a:lnTo>
                  <a:lnTo>
                    <a:pt x="24" y="0"/>
                  </a:lnTo>
                  <a:lnTo>
                    <a:pt x="34" y="0"/>
                  </a:lnTo>
                  <a:lnTo>
                    <a:pt x="38" y="0"/>
                  </a:lnTo>
                  <a:lnTo>
                    <a:pt x="44" y="0"/>
                  </a:lnTo>
                  <a:lnTo>
                    <a:pt x="46" y="0"/>
                  </a:lnTo>
                  <a:lnTo>
                    <a:pt x="50" y="0"/>
                  </a:lnTo>
                  <a:lnTo>
                    <a:pt x="52" y="0"/>
                  </a:lnTo>
                  <a:lnTo>
                    <a:pt x="54" y="0"/>
                  </a:lnTo>
                  <a:lnTo>
                    <a:pt x="56" y="0"/>
                  </a:lnTo>
                  <a:lnTo>
                    <a:pt x="60" y="0"/>
                  </a:lnTo>
                  <a:lnTo>
                    <a:pt x="68" y="0"/>
                  </a:lnTo>
                  <a:lnTo>
                    <a:pt x="70" y="0"/>
                  </a:lnTo>
                  <a:lnTo>
                    <a:pt x="74" y="0"/>
                  </a:lnTo>
                  <a:lnTo>
                    <a:pt x="78" y="0"/>
                  </a:lnTo>
                  <a:lnTo>
                    <a:pt x="80" y="0"/>
                  </a:lnTo>
                  <a:lnTo>
                    <a:pt x="82" y="0"/>
                  </a:lnTo>
                  <a:lnTo>
                    <a:pt x="84" y="0"/>
                  </a:lnTo>
                  <a:lnTo>
                    <a:pt x="88" y="0"/>
                  </a:lnTo>
                  <a:lnTo>
                    <a:pt x="92" y="0"/>
                  </a:lnTo>
                  <a:lnTo>
                    <a:pt x="94" y="0"/>
                  </a:lnTo>
                  <a:lnTo>
                    <a:pt x="96" y="0"/>
                  </a:lnTo>
                  <a:lnTo>
                    <a:pt x="102" y="0"/>
                  </a:lnTo>
                  <a:lnTo>
                    <a:pt x="108" y="0"/>
                  </a:lnTo>
                  <a:lnTo>
                    <a:pt x="114" y="0"/>
                  </a:lnTo>
                  <a:lnTo>
                    <a:pt x="116" y="0"/>
                  </a:lnTo>
                  <a:lnTo>
                    <a:pt x="118" y="0"/>
                  </a:lnTo>
                  <a:lnTo>
                    <a:pt x="122" y="0"/>
                  </a:lnTo>
                  <a:lnTo>
                    <a:pt x="126" y="0"/>
                  </a:lnTo>
                  <a:lnTo>
                    <a:pt x="130" y="0"/>
                  </a:lnTo>
                  <a:lnTo>
                    <a:pt x="132" y="0"/>
                  </a:lnTo>
                  <a:lnTo>
                    <a:pt x="138" y="0"/>
                  </a:lnTo>
                  <a:lnTo>
                    <a:pt x="142" y="0"/>
                  </a:lnTo>
                  <a:lnTo>
                    <a:pt x="144" y="0"/>
                  </a:lnTo>
                  <a:lnTo>
                    <a:pt x="146" y="0"/>
                  </a:lnTo>
                  <a:lnTo>
                    <a:pt x="148" y="0"/>
                  </a:lnTo>
                  <a:lnTo>
                    <a:pt x="152" y="0"/>
                  </a:lnTo>
                  <a:lnTo>
                    <a:pt x="156" y="0"/>
                  </a:lnTo>
                  <a:lnTo>
                    <a:pt x="164" y="0"/>
                  </a:lnTo>
                  <a:lnTo>
                    <a:pt x="168" y="0"/>
                  </a:lnTo>
                  <a:lnTo>
                    <a:pt x="17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39" name="Freeform 108"/>
            <p:cNvSpPr>
              <a:spLocks/>
            </p:cNvSpPr>
            <p:nvPr/>
          </p:nvSpPr>
          <p:spPr bwMode="auto">
            <a:xfrm>
              <a:off x="4287838" y="1422400"/>
              <a:ext cx="273050" cy="261938"/>
            </a:xfrm>
            <a:custGeom>
              <a:avLst/>
              <a:gdLst>
                <a:gd name="T0" fmla="*/ 14 w 172"/>
                <a:gd name="T1" fmla="*/ 0 h 165"/>
                <a:gd name="T2" fmla="*/ 22 w 172"/>
                <a:gd name="T3" fmla="*/ 0 h 165"/>
                <a:gd name="T4" fmla="*/ 30 w 172"/>
                <a:gd name="T5" fmla="*/ 0 h 165"/>
                <a:gd name="T6" fmla="*/ 38 w 172"/>
                <a:gd name="T7" fmla="*/ 0 h 165"/>
                <a:gd name="T8" fmla="*/ 46 w 172"/>
                <a:gd name="T9" fmla="*/ 0 h 165"/>
                <a:gd name="T10" fmla="*/ 54 w 172"/>
                <a:gd name="T11" fmla="*/ 0 h 165"/>
                <a:gd name="T12" fmla="*/ 64 w 172"/>
                <a:gd name="T13" fmla="*/ 0 h 165"/>
                <a:gd name="T14" fmla="*/ 74 w 172"/>
                <a:gd name="T15" fmla="*/ 0 h 165"/>
                <a:gd name="T16" fmla="*/ 84 w 172"/>
                <a:gd name="T17" fmla="*/ 0 h 165"/>
                <a:gd name="T18" fmla="*/ 94 w 172"/>
                <a:gd name="T19" fmla="*/ 0 h 165"/>
                <a:gd name="T20" fmla="*/ 102 w 172"/>
                <a:gd name="T21" fmla="*/ 0 h 165"/>
                <a:gd name="T22" fmla="*/ 110 w 172"/>
                <a:gd name="T23" fmla="*/ 0 h 165"/>
                <a:gd name="T24" fmla="*/ 118 w 172"/>
                <a:gd name="T25" fmla="*/ 0 h 165"/>
                <a:gd name="T26" fmla="*/ 130 w 172"/>
                <a:gd name="T27" fmla="*/ 0 h 165"/>
                <a:gd name="T28" fmla="*/ 138 w 172"/>
                <a:gd name="T29" fmla="*/ 0 h 165"/>
                <a:gd name="T30" fmla="*/ 150 w 172"/>
                <a:gd name="T31" fmla="*/ 0 h 165"/>
                <a:gd name="T32" fmla="*/ 158 w 172"/>
                <a:gd name="T33" fmla="*/ 0 h 165"/>
                <a:gd name="T34" fmla="*/ 168 w 172"/>
                <a:gd name="T35" fmla="*/ 2 h 165"/>
                <a:gd name="T36" fmla="*/ 168 w 172"/>
                <a:gd name="T37" fmla="*/ 10 h 165"/>
                <a:gd name="T38" fmla="*/ 170 w 172"/>
                <a:gd name="T39" fmla="*/ 22 h 165"/>
                <a:gd name="T40" fmla="*/ 170 w 172"/>
                <a:gd name="T41" fmla="*/ 30 h 165"/>
                <a:gd name="T42" fmla="*/ 170 w 172"/>
                <a:gd name="T43" fmla="*/ 40 h 165"/>
                <a:gd name="T44" fmla="*/ 170 w 172"/>
                <a:gd name="T45" fmla="*/ 56 h 165"/>
                <a:gd name="T46" fmla="*/ 170 w 172"/>
                <a:gd name="T47" fmla="*/ 77 h 165"/>
                <a:gd name="T48" fmla="*/ 170 w 172"/>
                <a:gd name="T49" fmla="*/ 93 h 165"/>
                <a:gd name="T50" fmla="*/ 170 w 172"/>
                <a:gd name="T51" fmla="*/ 107 h 165"/>
                <a:gd name="T52" fmla="*/ 170 w 172"/>
                <a:gd name="T53" fmla="*/ 121 h 165"/>
                <a:gd name="T54" fmla="*/ 172 w 172"/>
                <a:gd name="T55" fmla="*/ 131 h 165"/>
                <a:gd name="T56" fmla="*/ 172 w 172"/>
                <a:gd name="T57" fmla="*/ 141 h 165"/>
                <a:gd name="T58" fmla="*/ 172 w 172"/>
                <a:gd name="T59" fmla="*/ 149 h 165"/>
                <a:gd name="T60" fmla="*/ 172 w 172"/>
                <a:gd name="T61" fmla="*/ 165 h 165"/>
                <a:gd name="T62" fmla="*/ 158 w 172"/>
                <a:gd name="T63" fmla="*/ 165 h 165"/>
                <a:gd name="T64" fmla="*/ 144 w 172"/>
                <a:gd name="T65" fmla="*/ 165 h 165"/>
                <a:gd name="T66" fmla="*/ 132 w 172"/>
                <a:gd name="T67" fmla="*/ 165 h 165"/>
                <a:gd name="T68" fmla="*/ 120 w 172"/>
                <a:gd name="T69" fmla="*/ 165 h 165"/>
                <a:gd name="T70" fmla="*/ 108 w 172"/>
                <a:gd name="T71" fmla="*/ 165 h 165"/>
                <a:gd name="T72" fmla="*/ 94 w 172"/>
                <a:gd name="T73" fmla="*/ 165 h 165"/>
                <a:gd name="T74" fmla="*/ 80 w 172"/>
                <a:gd name="T75" fmla="*/ 165 h 165"/>
                <a:gd name="T76" fmla="*/ 72 w 172"/>
                <a:gd name="T77" fmla="*/ 165 h 165"/>
                <a:gd name="T78" fmla="*/ 56 w 172"/>
                <a:gd name="T79" fmla="*/ 165 h 165"/>
                <a:gd name="T80" fmla="*/ 48 w 172"/>
                <a:gd name="T81" fmla="*/ 165 h 165"/>
                <a:gd name="T82" fmla="*/ 40 w 172"/>
                <a:gd name="T83" fmla="*/ 165 h 165"/>
                <a:gd name="T84" fmla="*/ 32 w 172"/>
                <a:gd name="T85" fmla="*/ 165 h 165"/>
                <a:gd name="T86" fmla="*/ 8 w 172"/>
                <a:gd name="T87" fmla="*/ 165 h 165"/>
                <a:gd name="T88" fmla="*/ 6 w 172"/>
                <a:gd name="T89" fmla="*/ 155 h 165"/>
                <a:gd name="T90" fmla="*/ 6 w 172"/>
                <a:gd name="T91" fmla="*/ 149 h 165"/>
                <a:gd name="T92" fmla="*/ 6 w 172"/>
                <a:gd name="T93" fmla="*/ 135 h 165"/>
                <a:gd name="T94" fmla="*/ 6 w 172"/>
                <a:gd name="T95" fmla="*/ 125 h 165"/>
                <a:gd name="T96" fmla="*/ 6 w 172"/>
                <a:gd name="T97" fmla="*/ 115 h 165"/>
                <a:gd name="T98" fmla="*/ 4 w 172"/>
                <a:gd name="T99" fmla="*/ 101 h 165"/>
                <a:gd name="T100" fmla="*/ 4 w 172"/>
                <a:gd name="T101" fmla="*/ 91 h 165"/>
                <a:gd name="T102" fmla="*/ 4 w 172"/>
                <a:gd name="T103" fmla="*/ 83 h 165"/>
                <a:gd name="T104" fmla="*/ 4 w 172"/>
                <a:gd name="T105" fmla="*/ 75 h 165"/>
                <a:gd name="T106" fmla="*/ 4 w 172"/>
                <a:gd name="T107" fmla="*/ 64 h 165"/>
                <a:gd name="T108" fmla="*/ 2 w 172"/>
                <a:gd name="T109" fmla="*/ 56 h 165"/>
                <a:gd name="T110" fmla="*/ 2 w 172"/>
                <a:gd name="T111" fmla="*/ 46 h 165"/>
                <a:gd name="T112" fmla="*/ 2 w 172"/>
                <a:gd name="T113" fmla="*/ 36 h 165"/>
                <a:gd name="T114" fmla="*/ 2 w 172"/>
                <a:gd name="T115" fmla="*/ 24 h 165"/>
                <a:gd name="T116" fmla="*/ 2 w 172"/>
                <a:gd name="T117" fmla="*/ 12 h 165"/>
                <a:gd name="T118" fmla="*/ 0 w 172"/>
                <a:gd name="T119" fmla="*/ 6 h 165"/>
                <a:gd name="T120" fmla="*/ 0 w 172"/>
                <a:gd name="T121"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2" h="165">
                  <a:moveTo>
                    <a:pt x="0" y="0"/>
                  </a:moveTo>
                  <a:lnTo>
                    <a:pt x="6" y="0"/>
                  </a:lnTo>
                  <a:lnTo>
                    <a:pt x="10" y="0"/>
                  </a:lnTo>
                  <a:lnTo>
                    <a:pt x="14" y="0"/>
                  </a:lnTo>
                  <a:lnTo>
                    <a:pt x="16" y="0"/>
                  </a:lnTo>
                  <a:lnTo>
                    <a:pt x="18" y="0"/>
                  </a:lnTo>
                  <a:lnTo>
                    <a:pt x="20" y="0"/>
                  </a:lnTo>
                  <a:lnTo>
                    <a:pt x="22" y="0"/>
                  </a:lnTo>
                  <a:lnTo>
                    <a:pt x="24" y="0"/>
                  </a:lnTo>
                  <a:lnTo>
                    <a:pt x="26" y="0"/>
                  </a:lnTo>
                  <a:lnTo>
                    <a:pt x="28" y="0"/>
                  </a:lnTo>
                  <a:lnTo>
                    <a:pt x="30" y="0"/>
                  </a:lnTo>
                  <a:lnTo>
                    <a:pt x="32" y="0"/>
                  </a:lnTo>
                  <a:lnTo>
                    <a:pt x="34" y="0"/>
                  </a:lnTo>
                  <a:lnTo>
                    <a:pt x="36" y="0"/>
                  </a:lnTo>
                  <a:lnTo>
                    <a:pt x="38" y="0"/>
                  </a:lnTo>
                  <a:lnTo>
                    <a:pt x="40" y="0"/>
                  </a:lnTo>
                  <a:lnTo>
                    <a:pt x="42" y="0"/>
                  </a:lnTo>
                  <a:lnTo>
                    <a:pt x="44" y="0"/>
                  </a:lnTo>
                  <a:lnTo>
                    <a:pt x="46" y="0"/>
                  </a:lnTo>
                  <a:lnTo>
                    <a:pt x="48" y="0"/>
                  </a:lnTo>
                  <a:lnTo>
                    <a:pt x="50" y="0"/>
                  </a:lnTo>
                  <a:lnTo>
                    <a:pt x="52" y="0"/>
                  </a:lnTo>
                  <a:lnTo>
                    <a:pt x="54" y="0"/>
                  </a:lnTo>
                  <a:lnTo>
                    <a:pt x="56" y="0"/>
                  </a:lnTo>
                  <a:lnTo>
                    <a:pt x="58" y="0"/>
                  </a:lnTo>
                  <a:lnTo>
                    <a:pt x="62" y="0"/>
                  </a:lnTo>
                  <a:lnTo>
                    <a:pt x="64" y="0"/>
                  </a:lnTo>
                  <a:lnTo>
                    <a:pt x="66" y="0"/>
                  </a:lnTo>
                  <a:lnTo>
                    <a:pt x="68" y="0"/>
                  </a:lnTo>
                  <a:lnTo>
                    <a:pt x="72" y="0"/>
                  </a:lnTo>
                  <a:lnTo>
                    <a:pt x="74" y="0"/>
                  </a:lnTo>
                  <a:lnTo>
                    <a:pt x="78" y="0"/>
                  </a:lnTo>
                  <a:lnTo>
                    <a:pt x="80" y="0"/>
                  </a:lnTo>
                  <a:lnTo>
                    <a:pt x="82" y="0"/>
                  </a:lnTo>
                  <a:lnTo>
                    <a:pt x="84" y="0"/>
                  </a:lnTo>
                  <a:lnTo>
                    <a:pt x="88" y="0"/>
                  </a:lnTo>
                  <a:lnTo>
                    <a:pt x="88" y="0"/>
                  </a:lnTo>
                  <a:lnTo>
                    <a:pt x="92" y="0"/>
                  </a:lnTo>
                  <a:lnTo>
                    <a:pt x="94" y="0"/>
                  </a:lnTo>
                  <a:lnTo>
                    <a:pt x="96" y="0"/>
                  </a:lnTo>
                  <a:lnTo>
                    <a:pt x="98" y="0"/>
                  </a:lnTo>
                  <a:lnTo>
                    <a:pt x="100" y="0"/>
                  </a:lnTo>
                  <a:lnTo>
                    <a:pt x="102" y="0"/>
                  </a:lnTo>
                  <a:lnTo>
                    <a:pt x="104" y="0"/>
                  </a:lnTo>
                  <a:lnTo>
                    <a:pt x="106" y="0"/>
                  </a:lnTo>
                  <a:lnTo>
                    <a:pt x="108" y="0"/>
                  </a:lnTo>
                  <a:lnTo>
                    <a:pt x="110" y="0"/>
                  </a:lnTo>
                  <a:lnTo>
                    <a:pt x="112" y="0"/>
                  </a:lnTo>
                  <a:lnTo>
                    <a:pt x="114" y="0"/>
                  </a:lnTo>
                  <a:lnTo>
                    <a:pt x="116" y="0"/>
                  </a:lnTo>
                  <a:lnTo>
                    <a:pt x="118" y="0"/>
                  </a:lnTo>
                  <a:lnTo>
                    <a:pt x="120" y="0"/>
                  </a:lnTo>
                  <a:lnTo>
                    <a:pt x="124" y="0"/>
                  </a:lnTo>
                  <a:lnTo>
                    <a:pt x="128" y="0"/>
                  </a:lnTo>
                  <a:lnTo>
                    <a:pt x="130" y="0"/>
                  </a:lnTo>
                  <a:lnTo>
                    <a:pt x="134" y="0"/>
                  </a:lnTo>
                  <a:lnTo>
                    <a:pt x="136" y="0"/>
                  </a:lnTo>
                  <a:lnTo>
                    <a:pt x="136" y="0"/>
                  </a:lnTo>
                  <a:lnTo>
                    <a:pt x="138" y="0"/>
                  </a:lnTo>
                  <a:lnTo>
                    <a:pt x="140" y="0"/>
                  </a:lnTo>
                  <a:lnTo>
                    <a:pt x="144" y="0"/>
                  </a:lnTo>
                  <a:lnTo>
                    <a:pt x="146" y="0"/>
                  </a:lnTo>
                  <a:lnTo>
                    <a:pt x="150" y="0"/>
                  </a:lnTo>
                  <a:lnTo>
                    <a:pt x="152" y="0"/>
                  </a:lnTo>
                  <a:lnTo>
                    <a:pt x="154" y="0"/>
                  </a:lnTo>
                  <a:lnTo>
                    <a:pt x="156" y="0"/>
                  </a:lnTo>
                  <a:lnTo>
                    <a:pt x="158" y="0"/>
                  </a:lnTo>
                  <a:lnTo>
                    <a:pt x="160" y="0"/>
                  </a:lnTo>
                  <a:lnTo>
                    <a:pt x="162" y="0"/>
                  </a:lnTo>
                  <a:lnTo>
                    <a:pt x="168" y="0"/>
                  </a:lnTo>
                  <a:lnTo>
                    <a:pt x="168" y="2"/>
                  </a:lnTo>
                  <a:lnTo>
                    <a:pt x="168" y="4"/>
                  </a:lnTo>
                  <a:lnTo>
                    <a:pt x="168" y="4"/>
                  </a:lnTo>
                  <a:lnTo>
                    <a:pt x="168" y="6"/>
                  </a:lnTo>
                  <a:lnTo>
                    <a:pt x="168" y="10"/>
                  </a:lnTo>
                  <a:lnTo>
                    <a:pt x="168" y="16"/>
                  </a:lnTo>
                  <a:lnTo>
                    <a:pt x="168" y="18"/>
                  </a:lnTo>
                  <a:lnTo>
                    <a:pt x="168" y="20"/>
                  </a:lnTo>
                  <a:lnTo>
                    <a:pt x="170" y="22"/>
                  </a:lnTo>
                  <a:lnTo>
                    <a:pt x="170" y="24"/>
                  </a:lnTo>
                  <a:lnTo>
                    <a:pt x="170" y="26"/>
                  </a:lnTo>
                  <a:lnTo>
                    <a:pt x="170" y="28"/>
                  </a:lnTo>
                  <a:lnTo>
                    <a:pt x="170" y="30"/>
                  </a:lnTo>
                  <a:lnTo>
                    <a:pt x="170" y="32"/>
                  </a:lnTo>
                  <a:lnTo>
                    <a:pt x="170" y="34"/>
                  </a:lnTo>
                  <a:lnTo>
                    <a:pt x="170" y="38"/>
                  </a:lnTo>
                  <a:lnTo>
                    <a:pt x="170" y="40"/>
                  </a:lnTo>
                  <a:lnTo>
                    <a:pt x="170" y="46"/>
                  </a:lnTo>
                  <a:lnTo>
                    <a:pt x="170" y="52"/>
                  </a:lnTo>
                  <a:lnTo>
                    <a:pt x="170" y="54"/>
                  </a:lnTo>
                  <a:lnTo>
                    <a:pt x="170" y="56"/>
                  </a:lnTo>
                  <a:lnTo>
                    <a:pt x="170" y="62"/>
                  </a:lnTo>
                  <a:lnTo>
                    <a:pt x="170" y="66"/>
                  </a:lnTo>
                  <a:lnTo>
                    <a:pt x="170" y="71"/>
                  </a:lnTo>
                  <a:lnTo>
                    <a:pt x="170" y="77"/>
                  </a:lnTo>
                  <a:lnTo>
                    <a:pt x="170" y="83"/>
                  </a:lnTo>
                  <a:lnTo>
                    <a:pt x="170" y="85"/>
                  </a:lnTo>
                  <a:lnTo>
                    <a:pt x="170" y="91"/>
                  </a:lnTo>
                  <a:lnTo>
                    <a:pt x="170" y="93"/>
                  </a:lnTo>
                  <a:lnTo>
                    <a:pt x="170" y="95"/>
                  </a:lnTo>
                  <a:lnTo>
                    <a:pt x="170" y="99"/>
                  </a:lnTo>
                  <a:lnTo>
                    <a:pt x="170" y="105"/>
                  </a:lnTo>
                  <a:lnTo>
                    <a:pt x="170" y="107"/>
                  </a:lnTo>
                  <a:lnTo>
                    <a:pt x="170" y="109"/>
                  </a:lnTo>
                  <a:lnTo>
                    <a:pt x="170" y="113"/>
                  </a:lnTo>
                  <a:lnTo>
                    <a:pt x="170" y="115"/>
                  </a:lnTo>
                  <a:lnTo>
                    <a:pt x="170" y="121"/>
                  </a:lnTo>
                  <a:lnTo>
                    <a:pt x="170" y="123"/>
                  </a:lnTo>
                  <a:lnTo>
                    <a:pt x="172" y="127"/>
                  </a:lnTo>
                  <a:lnTo>
                    <a:pt x="172" y="129"/>
                  </a:lnTo>
                  <a:lnTo>
                    <a:pt x="172" y="131"/>
                  </a:lnTo>
                  <a:lnTo>
                    <a:pt x="172" y="133"/>
                  </a:lnTo>
                  <a:lnTo>
                    <a:pt x="172" y="135"/>
                  </a:lnTo>
                  <a:lnTo>
                    <a:pt x="172" y="139"/>
                  </a:lnTo>
                  <a:lnTo>
                    <a:pt x="172" y="141"/>
                  </a:lnTo>
                  <a:lnTo>
                    <a:pt x="172" y="143"/>
                  </a:lnTo>
                  <a:lnTo>
                    <a:pt x="172" y="145"/>
                  </a:lnTo>
                  <a:lnTo>
                    <a:pt x="172" y="149"/>
                  </a:lnTo>
                  <a:lnTo>
                    <a:pt x="172" y="149"/>
                  </a:lnTo>
                  <a:lnTo>
                    <a:pt x="172" y="155"/>
                  </a:lnTo>
                  <a:lnTo>
                    <a:pt x="172" y="159"/>
                  </a:lnTo>
                  <a:lnTo>
                    <a:pt x="172" y="161"/>
                  </a:lnTo>
                  <a:lnTo>
                    <a:pt x="172" y="165"/>
                  </a:lnTo>
                  <a:lnTo>
                    <a:pt x="170" y="165"/>
                  </a:lnTo>
                  <a:lnTo>
                    <a:pt x="166" y="165"/>
                  </a:lnTo>
                  <a:lnTo>
                    <a:pt x="164" y="165"/>
                  </a:lnTo>
                  <a:lnTo>
                    <a:pt x="158" y="165"/>
                  </a:lnTo>
                  <a:lnTo>
                    <a:pt x="156" y="165"/>
                  </a:lnTo>
                  <a:lnTo>
                    <a:pt x="150" y="165"/>
                  </a:lnTo>
                  <a:lnTo>
                    <a:pt x="146" y="165"/>
                  </a:lnTo>
                  <a:lnTo>
                    <a:pt x="144" y="165"/>
                  </a:lnTo>
                  <a:lnTo>
                    <a:pt x="138" y="165"/>
                  </a:lnTo>
                  <a:lnTo>
                    <a:pt x="136" y="165"/>
                  </a:lnTo>
                  <a:lnTo>
                    <a:pt x="134" y="165"/>
                  </a:lnTo>
                  <a:lnTo>
                    <a:pt x="132" y="165"/>
                  </a:lnTo>
                  <a:lnTo>
                    <a:pt x="128" y="165"/>
                  </a:lnTo>
                  <a:lnTo>
                    <a:pt x="126" y="165"/>
                  </a:lnTo>
                  <a:lnTo>
                    <a:pt x="122" y="165"/>
                  </a:lnTo>
                  <a:lnTo>
                    <a:pt x="120" y="165"/>
                  </a:lnTo>
                  <a:lnTo>
                    <a:pt x="116" y="165"/>
                  </a:lnTo>
                  <a:lnTo>
                    <a:pt x="112" y="165"/>
                  </a:lnTo>
                  <a:lnTo>
                    <a:pt x="110" y="165"/>
                  </a:lnTo>
                  <a:lnTo>
                    <a:pt x="108" y="165"/>
                  </a:lnTo>
                  <a:lnTo>
                    <a:pt x="104" y="165"/>
                  </a:lnTo>
                  <a:lnTo>
                    <a:pt x="100" y="165"/>
                  </a:lnTo>
                  <a:lnTo>
                    <a:pt x="98" y="165"/>
                  </a:lnTo>
                  <a:lnTo>
                    <a:pt x="94" y="165"/>
                  </a:lnTo>
                  <a:lnTo>
                    <a:pt x="90" y="165"/>
                  </a:lnTo>
                  <a:lnTo>
                    <a:pt x="88" y="165"/>
                  </a:lnTo>
                  <a:lnTo>
                    <a:pt x="86" y="165"/>
                  </a:lnTo>
                  <a:lnTo>
                    <a:pt x="80" y="165"/>
                  </a:lnTo>
                  <a:lnTo>
                    <a:pt x="78" y="165"/>
                  </a:lnTo>
                  <a:lnTo>
                    <a:pt x="76" y="165"/>
                  </a:lnTo>
                  <a:lnTo>
                    <a:pt x="74" y="165"/>
                  </a:lnTo>
                  <a:lnTo>
                    <a:pt x="72" y="165"/>
                  </a:lnTo>
                  <a:lnTo>
                    <a:pt x="70" y="165"/>
                  </a:lnTo>
                  <a:lnTo>
                    <a:pt x="68" y="165"/>
                  </a:lnTo>
                  <a:lnTo>
                    <a:pt x="66" y="165"/>
                  </a:lnTo>
                  <a:lnTo>
                    <a:pt x="56" y="165"/>
                  </a:lnTo>
                  <a:lnTo>
                    <a:pt x="54" y="165"/>
                  </a:lnTo>
                  <a:lnTo>
                    <a:pt x="52" y="165"/>
                  </a:lnTo>
                  <a:lnTo>
                    <a:pt x="50" y="165"/>
                  </a:lnTo>
                  <a:lnTo>
                    <a:pt x="48" y="165"/>
                  </a:lnTo>
                  <a:lnTo>
                    <a:pt x="46" y="165"/>
                  </a:lnTo>
                  <a:lnTo>
                    <a:pt x="44" y="165"/>
                  </a:lnTo>
                  <a:lnTo>
                    <a:pt x="42" y="165"/>
                  </a:lnTo>
                  <a:lnTo>
                    <a:pt x="40" y="165"/>
                  </a:lnTo>
                  <a:lnTo>
                    <a:pt x="40" y="165"/>
                  </a:lnTo>
                  <a:lnTo>
                    <a:pt x="38" y="165"/>
                  </a:lnTo>
                  <a:lnTo>
                    <a:pt x="34" y="165"/>
                  </a:lnTo>
                  <a:lnTo>
                    <a:pt x="32" y="165"/>
                  </a:lnTo>
                  <a:lnTo>
                    <a:pt x="26" y="165"/>
                  </a:lnTo>
                  <a:lnTo>
                    <a:pt x="24" y="165"/>
                  </a:lnTo>
                  <a:lnTo>
                    <a:pt x="16" y="165"/>
                  </a:lnTo>
                  <a:lnTo>
                    <a:pt x="8" y="165"/>
                  </a:lnTo>
                  <a:lnTo>
                    <a:pt x="8" y="163"/>
                  </a:lnTo>
                  <a:lnTo>
                    <a:pt x="8" y="161"/>
                  </a:lnTo>
                  <a:lnTo>
                    <a:pt x="6" y="157"/>
                  </a:lnTo>
                  <a:lnTo>
                    <a:pt x="6" y="155"/>
                  </a:lnTo>
                  <a:lnTo>
                    <a:pt x="6" y="153"/>
                  </a:lnTo>
                  <a:lnTo>
                    <a:pt x="6" y="151"/>
                  </a:lnTo>
                  <a:lnTo>
                    <a:pt x="6" y="149"/>
                  </a:lnTo>
                  <a:lnTo>
                    <a:pt x="6" y="149"/>
                  </a:lnTo>
                  <a:lnTo>
                    <a:pt x="6" y="147"/>
                  </a:lnTo>
                  <a:lnTo>
                    <a:pt x="6" y="143"/>
                  </a:lnTo>
                  <a:lnTo>
                    <a:pt x="6" y="139"/>
                  </a:lnTo>
                  <a:lnTo>
                    <a:pt x="6" y="135"/>
                  </a:lnTo>
                  <a:lnTo>
                    <a:pt x="6" y="133"/>
                  </a:lnTo>
                  <a:lnTo>
                    <a:pt x="6" y="129"/>
                  </a:lnTo>
                  <a:lnTo>
                    <a:pt x="6" y="127"/>
                  </a:lnTo>
                  <a:lnTo>
                    <a:pt x="6" y="125"/>
                  </a:lnTo>
                  <a:lnTo>
                    <a:pt x="6" y="123"/>
                  </a:lnTo>
                  <a:lnTo>
                    <a:pt x="6" y="121"/>
                  </a:lnTo>
                  <a:lnTo>
                    <a:pt x="6" y="117"/>
                  </a:lnTo>
                  <a:lnTo>
                    <a:pt x="6" y="115"/>
                  </a:lnTo>
                  <a:lnTo>
                    <a:pt x="6" y="113"/>
                  </a:lnTo>
                  <a:lnTo>
                    <a:pt x="4" y="109"/>
                  </a:lnTo>
                  <a:lnTo>
                    <a:pt x="4" y="101"/>
                  </a:lnTo>
                  <a:lnTo>
                    <a:pt x="4" y="101"/>
                  </a:lnTo>
                  <a:lnTo>
                    <a:pt x="4" y="99"/>
                  </a:lnTo>
                  <a:lnTo>
                    <a:pt x="4" y="97"/>
                  </a:lnTo>
                  <a:lnTo>
                    <a:pt x="4" y="93"/>
                  </a:lnTo>
                  <a:lnTo>
                    <a:pt x="4" y="91"/>
                  </a:lnTo>
                  <a:lnTo>
                    <a:pt x="4" y="89"/>
                  </a:lnTo>
                  <a:lnTo>
                    <a:pt x="4" y="87"/>
                  </a:lnTo>
                  <a:lnTo>
                    <a:pt x="4" y="85"/>
                  </a:lnTo>
                  <a:lnTo>
                    <a:pt x="4" y="83"/>
                  </a:lnTo>
                  <a:lnTo>
                    <a:pt x="4" y="81"/>
                  </a:lnTo>
                  <a:lnTo>
                    <a:pt x="4" y="79"/>
                  </a:lnTo>
                  <a:lnTo>
                    <a:pt x="4" y="77"/>
                  </a:lnTo>
                  <a:lnTo>
                    <a:pt x="4" y="75"/>
                  </a:lnTo>
                  <a:lnTo>
                    <a:pt x="4" y="73"/>
                  </a:lnTo>
                  <a:lnTo>
                    <a:pt x="4" y="68"/>
                  </a:lnTo>
                  <a:lnTo>
                    <a:pt x="4" y="66"/>
                  </a:lnTo>
                  <a:lnTo>
                    <a:pt x="4" y="64"/>
                  </a:lnTo>
                  <a:lnTo>
                    <a:pt x="4" y="62"/>
                  </a:lnTo>
                  <a:lnTo>
                    <a:pt x="2" y="60"/>
                  </a:lnTo>
                  <a:lnTo>
                    <a:pt x="2" y="58"/>
                  </a:lnTo>
                  <a:lnTo>
                    <a:pt x="2" y="56"/>
                  </a:lnTo>
                  <a:lnTo>
                    <a:pt x="2" y="54"/>
                  </a:lnTo>
                  <a:lnTo>
                    <a:pt x="2" y="52"/>
                  </a:lnTo>
                  <a:lnTo>
                    <a:pt x="2" y="50"/>
                  </a:lnTo>
                  <a:lnTo>
                    <a:pt x="2" y="46"/>
                  </a:lnTo>
                  <a:lnTo>
                    <a:pt x="2" y="44"/>
                  </a:lnTo>
                  <a:lnTo>
                    <a:pt x="2" y="42"/>
                  </a:lnTo>
                  <a:lnTo>
                    <a:pt x="2" y="38"/>
                  </a:lnTo>
                  <a:lnTo>
                    <a:pt x="2" y="36"/>
                  </a:lnTo>
                  <a:lnTo>
                    <a:pt x="2" y="34"/>
                  </a:lnTo>
                  <a:lnTo>
                    <a:pt x="2" y="32"/>
                  </a:lnTo>
                  <a:lnTo>
                    <a:pt x="2" y="28"/>
                  </a:lnTo>
                  <a:lnTo>
                    <a:pt x="2" y="24"/>
                  </a:lnTo>
                  <a:lnTo>
                    <a:pt x="2" y="22"/>
                  </a:lnTo>
                  <a:lnTo>
                    <a:pt x="2" y="18"/>
                  </a:lnTo>
                  <a:lnTo>
                    <a:pt x="2" y="16"/>
                  </a:lnTo>
                  <a:lnTo>
                    <a:pt x="2" y="12"/>
                  </a:lnTo>
                  <a:lnTo>
                    <a:pt x="0" y="12"/>
                  </a:lnTo>
                  <a:lnTo>
                    <a:pt x="0" y="10"/>
                  </a:lnTo>
                  <a:lnTo>
                    <a:pt x="0" y="8"/>
                  </a:lnTo>
                  <a:lnTo>
                    <a:pt x="0" y="6"/>
                  </a:lnTo>
                  <a:lnTo>
                    <a:pt x="0" y="4"/>
                  </a:lnTo>
                  <a:lnTo>
                    <a:pt x="0" y="4"/>
                  </a:lnTo>
                  <a:lnTo>
                    <a:pt x="0" y="2"/>
                  </a:lnTo>
                  <a:lnTo>
                    <a:pt x="0" y="0"/>
                  </a:lnTo>
                  <a:lnTo>
                    <a:pt x="0"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0" name="Freeform 115"/>
            <p:cNvSpPr>
              <a:spLocks/>
            </p:cNvSpPr>
            <p:nvPr/>
          </p:nvSpPr>
          <p:spPr bwMode="auto">
            <a:xfrm>
              <a:off x="4786313" y="57150"/>
              <a:ext cx="269875" cy="265113"/>
            </a:xfrm>
            <a:custGeom>
              <a:avLst/>
              <a:gdLst>
                <a:gd name="T0" fmla="*/ 170 w 170"/>
                <a:gd name="T1" fmla="*/ 6 h 167"/>
                <a:gd name="T2" fmla="*/ 170 w 170"/>
                <a:gd name="T3" fmla="*/ 20 h 167"/>
                <a:gd name="T4" fmla="*/ 170 w 170"/>
                <a:gd name="T5" fmla="*/ 32 h 167"/>
                <a:gd name="T6" fmla="*/ 170 w 170"/>
                <a:gd name="T7" fmla="*/ 46 h 167"/>
                <a:gd name="T8" fmla="*/ 170 w 170"/>
                <a:gd name="T9" fmla="*/ 60 h 167"/>
                <a:gd name="T10" fmla="*/ 170 w 170"/>
                <a:gd name="T11" fmla="*/ 76 h 167"/>
                <a:gd name="T12" fmla="*/ 170 w 170"/>
                <a:gd name="T13" fmla="*/ 113 h 167"/>
                <a:gd name="T14" fmla="*/ 170 w 170"/>
                <a:gd name="T15" fmla="*/ 145 h 167"/>
                <a:gd name="T16" fmla="*/ 170 w 170"/>
                <a:gd name="T17" fmla="*/ 161 h 167"/>
                <a:gd name="T18" fmla="*/ 164 w 170"/>
                <a:gd name="T19" fmla="*/ 167 h 167"/>
                <a:gd name="T20" fmla="*/ 148 w 170"/>
                <a:gd name="T21" fmla="*/ 167 h 167"/>
                <a:gd name="T22" fmla="*/ 138 w 170"/>
                <a:gd name="T23" fmla="*/ 167 h 167"/>
                <a:gd name="T24" fmla="*/ 130 w 170"/>
                <a:gd name="T25" fmla="*/ 167 h 167"/>
                <a:gd name="T26" fmla="*/ 122 w 170"/>
                <a:gd name="T27" fmla="*/ 167 h 167"/>
                <a:gd name="T28" fmla="*/ 114 w 170"/>
                <a:gd name="T29" fmla="*/ 167 h 167"/>
                <a:gd name="T30" fmla="*/ 104 w 170"/>
                <a:gd name="T31" fmla="*/ 167 h 167"/>
                <a:gd name="T32" fmla="*/ 96 w 170"/>
                <a:gd name="T33" fmla="*/ 167 h 167"/>
                <a:gd name="T34" fmla="*/ 88 w 170"/>
                <a:gd name="T35" fmla="*/ 167 h 167"/>
                <a:gd name="T36" fmla="*/ 80 w 170"/>
                <a:gd name="T37" fmla="*/ 167 h 167"/>
                <a:gd name="T38" fmla="*/ 70 w 170"/>
                <a:gd name="T39" fmla="*/ 167 h 167"/>
                <a:gd name="T40" fmla="*/ 64 w 170"/>
                <a:gd name="T41" fmla="*/ 167 h 167"/>
                <a:gd name="T42" fmla="*/ 56 w 170"/>
                <a:gd name="T43" fmla="*/ 167 h 167"/>
                <a:gd name="T44" fmla="*/ 42 w 170"/>
                <a:gd name="T45" fmla="*/ 167 h 167"/>
                <a:gd name="T46" fmla="*/ 34 w 170"/>
                <a:gd name="T47" fmla="*/ 167 h 167"/>
                <a:gd name="T48" fmla="*/ 24 w 170"/>
                <a:gd name="T49" fmla="*/ 167 h 167"/>
                <a:gd name="T50" fmla="*/ 16 w 170"/>
                <a:gd name="T51" fmla="*/ 167 h 167"/>
                <a:gd name="T52" fmla="*/ 10 w 170"/>
                <a:gd name="T53" fmla="*/ 167 h 167"/>
                <a:gd name="T54" fmla="*/ 0 w 170"/>
                <a:gd name="T55" fmla="*/ 167 h 167"/>
                <a:gd name="T56" fmla="*/ 0 w 170"/>
                <a:gd name="T57" fmla="*/ 159 h 167"/>
                <a:gd name="T58" fmla="*/ 0 w 170"/>
                <a:gd name="T59" fmla="*/ 149 h 167"/>
                <a:gd name="T60" fmla="*/ 0 w 170"/>
                <a:gd name="T61" fmla="*/ 143 h 167"/>
                <a:gd name="T62" fmla="*/ 0 w 170"/>
                <a:gd name="T63" fmla="*/ 135 h 167"/>
                <a:gd name="T64" fmla="*/ 0 w 170"/>
                <a:gd name="T65" fmla="*/ 121 h 167"/>
                <a:gd name="T66" fmla="*/ 0 w 170"/>
                <a:gd name="T67" fmla="*/ 105 h 167"/>
                <a:gd name="T68" fmla="*/ 0 w 170"/>
                <a:gd name="T69" fmla="*/ 89 h 167"/>
                <a:gd name="T70" fmla="*/ 0 w 170"/>
                <a:gd name="T71" fmla="*/ 70 h 167"/>
                <a:gd name="T72" fmla="*/ 0 w 170"/>
                <a:gd name="T73" fmla="*/ 60 h 167"/>
                <a:gd name="T74" fmla="*/ 0 w 170"/>
                <a:gd name="T75" fmla="*/ 50 h 167"/>
                <a:gd name="T76" fmla="*/ 0 w 170"/>
                <a:gd name="T77" fmla="*/ 34 h 167"/>
                <a:gd name="T78" fmla="*/ 0 w 170"/>
                <a:gd name="T79" fmla="*/ 24 h 167"/>
                <a:gd name="T80" fmla="*/ 0 w 170"/>
                <a:gd name="T81" fmla="*/ 16 h 167"/>
                <a:gd name="T82" fmla="*/ 0 w 170"/>
                <a:gd name="T83" fmla="*/ 2 h 167"/>
                <a:gd name="T84" fmla="*/ 4 w 170"/>
                <a:gd name="T85" fmla="*/ 0 h 167"/>
                <a:gd name="T86" fmla="*/ 14 w 170"/>
                <a:gd name="T87" fmla="*/ 0 h 167"/>
                <a:gd name="T88" fmla="*/ 24 w 170"/>
                <a:gd name="T89" fmla="*/ 0 h 167"/>
                <a:gd name="T90" fmla="*/ 36 w 170"/>
                <a:gd name="T91" fmla="*/ 0 h 167"/>
                <a:gd name="T92" fmla="*/ 48 w 170"/>
                <a:gd name="T93" fmla="*/ 0 h 167"/>
                <a:gd name="T94" fmla="*/ 58 w 170"/>
                <a:gd name="T95" fmla="*/ 0 h 167"/>
                <a:gd name="T96" fmla="*/ 72 w 170"/>
                <a:gd name="T97" fmla="*/ 0 h 167"/>
                <a:gd name="T98" fmla="*/ 88 w 170"/>
                <a:gd name="T99" fmla="*/ 0 h 167"/>
                <a:gd name="T100" fmla="*/ 100 w 170"/>
                <a:gd name="T101" fmla="*/ 0 h 167"/>
                <a:gd name="T102" fmla="*/ 112 w 170"/>
                <a:gd name="T103" fmla="*/ 0 h 167"/>
                <a:gd name="T104" fmla="*/ 124 w 170"/>
                <a:gd name="T105" fmla="*/ 0 h 167"/>
                <a:gd name="T106" fmla="*/ 134 w 170"/>
                <a:gd name="T107" fmla="*/ 0 h 167"/>
                <a:gd name="T108" fmla="*/ 142 w 170"/>
                <a:gd name="T109" fmla="*/ 0 h 167"/>
                <a:gd name="T110" fmla="*/ 152 w 170"/>
                <a:gd name="T111" fmla="*/ 0 h 167"/>
                <a:gd name="T112" fmla="*/ 162 w 170"/>
                <a:gd name="T113" fmla="*/ 0 h 167"/>
                <a:gd name="T114" fmla="*/ 170 w 170"/>
                <a:gd name="T11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0" h="167">
                  <a:moveTo>
                    <a:pt x="170" y="0"/>
                  </a:moveTo>
                  <a:lnTo>
                    <a:pt x="170" y="2"/>
                  </a:lnTo>
                  <a:lnTo>
                    <a:pt x="170" y="4"/>
                  </a:lnTo>
                  <a:lnTo>
                    <a:pt x="170" y="6"/>
                  </a:lnTo>
                  <a:lnTo>
                    <a:pt x="170" y="8"/>
                  </a:lnTo>
                  <a:lnTo>
                    <a:pt x="170" y="10"/>
                  </a:lnTo>
                  <a:lnTo>
                    <a:pt x="170" y="16"/>
                  </a:lnTo>
                  <a:lnTo>
                    <a:pt x="170" y="20"/>
                  </a:lnTo>
                  <a:lnTo>
                    <a:pt x="170" y="22"/>
                  </a:lnTo>
                  <a:lnTo>
                    <a:pt x="170" y="24"/>
                  </a:lnTo>
                  <a:lnTo>
                    <a:pt x="170" y="26"/>
                  </a:lnTo>
                  <a:lnTo>
                    <a:pt x="170" y="32"/>
                  </a:lnTo>
                  <a:lnTo>
                    <a:pt x="170" y="34"/>
                  </a:lnTo>
                  <a:lnTo>
                    <a:pt x="170" y="38"/>
                  </a:lnTo>
                  <a:lnTo>
                    <a:pt x="170" y="44"/>
                  </a:lnTo>
                  <a:lnTo>
                    <a:pt x="170" y="46"/>
                  </a:lnTo>
                  <a:lnTo>
                    <a:pt x="170" y="50"/>
                  </a:lnTo>
                  <a:lnTo>
                    <a:pt x="170" y="52"/>
                  </a:lnTo>
                  <a:lnTo>
                    <a:pt x="170" y="58"/>
                  </a:lnTo>
                  <a:lnTo>
                    <a:pt x="170" y="60"/>
                  </a:lnTo>
                  <a:lnTo>
                    <a:pt x="170" y="62"/>
                  </a:lnTo>
                  <a:lnTo>
                    <a:pt x="170" y="68"/>
                  </a:lnTo>
                  <a:lnTo>
                    <a:pt x="170" y="70"/>
                  </a:lnTo>
                  <a:lnTo>
                    <a:pt x="170" y="76"/>
                  </a:lnTo>
                  <a:lnTo>
                    <a:pt x="170" y="78"/>
                  </a:lnTo>
                  <a:lnTo>
                    <a:pt x="170" y="91"/>
                  </a:lnTo>
                  <a:lnTo>
                    <a:pt x="170" y="107"/>
                  </a:lnTo>
                  <a:lnTo>
                    <a:pt x="170" y="113"/>
                  </a:lnTo>
                  <a:lnTo>
                    <a:pt x="170" y="119"/>
                  </a:lnTo>
                  <a:lnTo>
                    <a:pt x="170" y="121"/>
                  </a:lnTo>
                  <a:lnTo>
                    <a:pt x="170" y="137"/>
                  </a:lnTo>
                  <a:lnTo>
                    <a:pt x="170" y="145"/>
                  </a:lnTo>
                  <a:lnTo>
                    <a:pt x="170" y="151"/>
                  </a:lnTo>
                  <a:lnTo>
                    <a:pt x="170" y="153"/>
                  </a:lnTo>
                  <a:lnTo>
                    <a:pt x="170" y="155"/>
                  </a:lnTo>
                  <a:lnTo>
                    <a:pt x="170" y="161"/>
                  </a:lnTo>
                  <a:lnTo>
                    <a:pt x="170" y="163"/>
                  </a:lnTo>
                  <a:lnTo>
                    <a:pt x="170" y="165"/>
                  </a:lnTo>
                  <a:lnTo>
                    <a:pt x="170" y="167"/>
                  </a:lnTo>
                  <a:lnTo>
                    <a:pt x="164" y="167"/>
                  </a:lnTo>
                  <a:lnTo>
                    <a:pt x="160" y="167"/>
                  </a:lnTo>
                  <a:lnTo>
                    <a:pt x="158" y="167"/>
                  </a:lnTo>
                  <a:lnTo>
                    <a:pt x="154" y="167"/>
                  </a:lnTo>
                  <a:lnTo>
                    <a:pt x="148" y="167"/>
                  </a:lnTo>
                  <a:lnTo>
                    <a:pt x="144" y="167"/>
                  </a:lnTo>
                  <a:lnTo>
                    <a:pt x="142" y="167"/>
                  </a:lnTo>
                  <a:lnTo>
                    <a:pt x="140" y="167"/>
                  </a:lnTo>
                  <a:lnTo>
                    <a:pt x="138" y="167"/>
                  </a:lnTo>
                  <a:lnTo>
                    <a:pt x="136" y="167"/>
                  </a:lnTo>
                  <a:lnTo>
                    <a:pt x="134" y="167"/>
                  </a:lnTo>
                  <a:lnTo>
                    <a:pt x="132" y="167"/>
                  </a:lnTo>
                  <a:lnTo>
                    <a:pt x="130" y="167"/>
                  </a:lnTo>
                  <a:lnTo>
                    <a:pt x="128" y="167"/>
                  </a:lnTo>
                  <a:lnTo>
                    <a:pt x="126" y="167"/>
                  </a:lnTo>
                  <a:lnTo>
                    <a:pt x="124" y="167"/>
                  </a:lnTo>
                  <a:lnTo>
                    <a:pt x="122" y="167"/>
                  </a:lnTo>
                  <a:lnTo>
                    <a:pt x="120" y="167"/>
                  </a:lnTo>
                  <a:lnTo>
                    <a:pt x="118" y="167"/>
                  </a:lnTo>
                  <a:lnTo>
                    <a:pt x="116" y="167"/>
                  </a:lnTo>
                  <a:lnTo>
                    <a:pt x="114" y="167"/>
                  </a:lnTo>
                  <a:lnTo>
                    <a:pt x="112" y="167"/>
                  </a:lnTo>
                  <a:lnTo>
                    <a:pt x="108" y="167"/>
                  </a:lnTo>
                  <a:lnTo>
                    <a:pt x="106" y="167"/>
                  </a:lnTo>
                  <a:lnTo>
                    <a:pt x="104" y="167"/>
                  </a:lnTo>
                  <a:lnTo>
                    <a:pt x="102" y="167"/>
                  </a:lnTo>
                  <a:lnTo>
                    <a:pt x="100" y="167"/>
                  </a:lnTo>
                  <a:lnTo>
                    <a:pt x="98" y="167"/>
                  </a:lnTo>
                  <a:lnTo>
                    <a:pt x="96" y="167"/>
                  </a:lnTo>
                  <a:lnTo>
                    <a:pt x="94" y="167"/>
                  </a:lnTo>
                  <a:lnTo>
                    <a:pt x="92" y="167"/>
                  </a:lnTo>
                  <a:lnTo>
                    <a:pt x="90" y="167"/>
                  </a:lnTo>
                  <a:lnTo>
                    <a:pt x="88" y="167"/>
                  </a:lnTo>
                  <a:lnTo>
                    <a:pt x="86" y="167"/>
                  </a:lnTo>
                  <a:lnTo>
                    <a:pt x="84" y="167"/>
                  </a:lnTo>
                  <a:lnTo>
                    <a:pt x="82" y="167"/>
                  </a:lnTo>
                  <a:lnTo>
                    <a:pt x="80" y="167"/>
                  </a:lnTo>
                  <a:lnTo>
                    <a:pt x="78" y="167"/>
                  </a:lnTo>
                  <a:lnTo>
                    <a:pt x="76" y="167"/>
                  </a:lnTo>
                  <a:lnTo>
                    <a:pt x="74" y="167"/>
                  </a:lnTo>
                  <a:lnTo>
                    <a:pt x="70" y="167"/>
                  </a:lnTo>
                  <a:lnTo>
                    <a:pt x="68" y="167"/>
                  </a:lnTo>
                  <a:lnTo>
                    <a:pt x="66" y="167"/>
                  </a:lnTo>
                  <a:lnTo>
                    <a:pt x="64" y="167"/>
                  </a:lnTo>
                  <a:lnTo>
                    <a:pt x="64" y="167"/>
                  </a:lnTo>
                  <a:lnTo>
                    <a:pt x="62" y="167"/>
                  </a:lnTo>
                  <a:lnTo>
                    <a:pt x="60" y="167"/>
                  </a:lnTo>
                  <a:lnTo>
                    <a:pt x="58" y="167"/>
                  </a:lnTo>
                  <a:lnTo>
                    <a:pt x="56" y="167"/>
                  </a:lnTo>
                  <a:lnTo>
                    <a:pt x="52" y="167"/>
                  </a:lnTo>
                  <a:lnTo>
                    <a:pt x="46" y="167"/>
                  </a:lnTo>
                  <a:lnTo>
                    <a:pt x="44" y="167"/>
                  </a:lnTo>
                  <a:lnTo>
                    <a:pt x="42" y="167"/>
                  </a:lnTo>
                  <a:lnTo>
                    <a:pt x="40" y="167"/>
                  </a:lnTo>
                  <a:lnTo>
                    <a:pt x="38" y="167"/>
                  </a:lnTo>
                  <a:lnTo>
                    <a:pt x="36" y="167"/>
                  </a:lnTo>
                  <a:lnTo>
                    <a:pt x="34" y="167"/>
                  </a:lnTo>
                  <a:lnTo>
                    <a:pt x="32" y="167"/>
                  </a:lnTo>
                  <a:lnTo>
                    <a:pt x="28" y="167"/>
                  </a:lnTo>
                  <a:lnTo>
                    <a:pt x="26" y="167"/>
                  </a:lnTo>
                  <a:lnTo>
                    <a:pt x="24" y="167"/>
                  </a:lnTo>
                  <a:lnTo>
                    <a:pt x="22" y="167"/>
                  </a:lnTo>
                  <a:lnTo>
                    <a:pt x="20" y="167"/>
                  </a:lnTo>
                  <a:lnTo>
                    <a:pt x="18" y="167"/>
                  </a:lnTo>
                  <a:lnTo>
                    <a:pt x="16" y="167"/>
                  </a:lnTo>
                  <a:lnTo>
                    <a:pt x="16" y="167"/>
                  </a:lnTo>
                  <a:lnTo>
                    <a:pt x="14" y="167"/>
                  </a:lnTo>
                  <a:lnTo>
                    <a:pt x="12" y="167"/>
                  </a:lnTo>
                  <a:lnTo>
                    <a:pt x="10" y="167"/>
                  </a:lnTo>
                  <a:lnTo>
                    <a:pt x="8" y="167"/>
                  </a:lnTo>
                  <a:lnTo>
                    <a:pt x="6" y="167"/>
                  </a:lnTo>
                  <a:lnTo>
                    <a:pt x="2" y="167"/>
                  </a:lnTo>
                  <a:lnTo>
                    <a:pt x="0" y="167"/>
                  </a:lnTo>
                  <a:lnTo>
                    <a:pt x="0" y="165"/>
                  </a:lnTo>
                  <a:lnTo>
                    <a:pt x="0" y="163"/>
                  </a:lnTo>
                  <a:lnTo>
                    <a:pt x="0" y="161"/>
                  </a:lnTo>
                  <a:lnTo>
                    <a:pt x="0" y="159"/>
                  </a:lnTo>
                  <a:lnTo>
                    <a:pt x="0" y="157"/>
                  </a:lnTo>
                  <a:lnTo>
                    <a:pt x="0" y="155"/>
                  </a:lnTo>
                  <a:lnTo>
                    <a:pt x="0" y="153"/>
                  </a:lnTo>
                  <a:lnTo>
                    <a:pt x="0" y="149"/>
                  </a:lnTo>
                  <a:lnTo>
                    <a:pt x="0" y="147"/>
                  </a:lnTo>
                  <a:lnTo>
                    <a:pt x="0" y="145"/>
                  </a:lnTo>
                  <a:lnTo>
                    <a:pt x="0" y="145"/>
                  </a:lnTo>
                  <a:lnTo>
                    <a:pt x="0" y="143"/>
                  </a:lnTo>
                  <a:lnTo>
                    <a:pt x="0" y="141"/>
                  </a:lnTo>
                  <a:lnTo>
                    <a:pt x="0" y="139"/>
                  </a:lnTo>
                  <a:lnTo>
                    <a:pt x="0" y="137"/>
                  </a:lnTo>
                  <a:lnTo>
                    <a:pt x="0" y="135"/>
                  </a:lnTo>
                  <a:lnTo>
                    <a:pt x="0" y="133"/>
                  </a:lnTo>
                  <a:lnTo>
                    <a:pt x="0" y="129"/>
                  </a:lnTo>
                  <a:lnTo>
                    <a:pt x="0" y="125"/>
                  </a:lnTo>
                  <a:lnTo>
                    <a:pt x="0" y="121"/>
                  </a:lnTo>
                  <a:lnTo>
                    <a:pt x="0" y="119"/>
                  </a:lnTo>
                  <a:lnTo>
                    <a:pt x="0" y="113"/>
                  </a:lnTo>
                  <a:lnTo>
                    <a:pt x="0" y="109"/>
                  </a:lnTo>
                  <a:lnTo>
                    <a:pt x="0" y="105"/>
                  </a:lnTo>
                  <a:lnTo>
                    <a:pt x="0" y="97"/>
                  </a:lnTo>
                  <a:lnTo>
                    <a:pt x="0" y="95"/>
                  </a:lnTo>
                  <a:lnTo>
                    <a:pt x="0" y="91"/>
                  </a:lnTo>
                  <a:lnTo>
                    <a:pt x="0" y="89"/>
                  </a:lnTo>
                  <a:lnTo>
                    <a:pt x="0" y="85"/>
                  </a:lnTo>
                  <a:lnTo>
                    <a:pt x="0" y="80"/>
                  </a:lnTo>
                  <a:lnTo>
                    <a:pt x="0" y="72"/>
                  </a:lnTo>
                  <a:lnTo>
                    <a:pt x="0" y="70"/>
                  </a:lnTo>
                  <a:lnTo>
                    <a:pt x="0" y="68"/>
                  </a:lnTo>
                  <a:lnTo>
                    <a:pt x="0" y="64"/>
                  </a:lnTo>
                  <a:lnTo>
                    <a:pt x="0" y="62"/>
                  </a:lnTo>
                  <a:lnTo>
                    <a:pt x="0" y="60"/>
                  </a:lnTo>
                  <a:lnTo>
                    <a:pt x="0" y="58"/>
                  </a:lnTo>
                  <a:lnTo>
                    <a:pt x="0" y="56"/>
                  </a:lnTo>
                  <a:lnTo>
                    <a:pt x="0" y="52"/>
                  </a:lnTo>
                  <a:lnTo>
                    <a:pt x="0" y="50"/>
                  </a:lnTo>
                  <a:lnTo>
                    <a:pt x="0" y="44"/>
                  </a:lnTo>
                  <a:lnTo>
                    <a:pt x="0" y="42"/>
                  </a:lnTo>
                  <a:lnTo>
                    <a:pt x="0" y="36"/>
                  </a:lnTo>
                  <a:lnTo>
                    <a:pt x="0" y="34"/>
                  </a:lnTo>
                  <a:lnTo>
                    <a:pt x="0" y="30"/>
                  </a:lnTo>
                  <a:lnTo>
                    <a:pt x="0" y="28"/>
                  </a:lnTo>
                  <a:lnTo>
                    <a:pt x="0" y="26"/>
                  </a:lnTo>
                  <a:lnTo>
                    <a:pt x="0" y="24"/>
                  </a:lnTo>
                  <a:lnTo>
                    <a:pt x="0" y="22"/>
                  </a:lnTo>
                  <a:lnTo>
                    <a:pt x="0" y="20"/>
                  </a:lnTo>
                  <a:lnTo>
                    <a:pt x="0" y="18"/>
                  </a:lnTo>
                  <a:lnTo>
                    <a:pt x="0" y="16"/>
                  </a:lnTo>
                  <a:lnTo>
                    <a:pt x="0" y="10"/>
                  </a:lnTo>
                  <a:lnTo>
                    <a:pt x="0" y="6"/>
                  </a:lnTo>
                  <a:lnTo>
                    <a:pt x="0" y="4"/>
                  </a:lnTo>
                  <a:lnTo>
                    <a:pt x="0" y="2"/>
                  </a:lnTo>
                  <a:lnTo>
                    <a:pt x="0" y="0"/>
                  </a:lnTo>
                  <a:lnTo>
                    <a:pt x="0" y="0"/>
                  </a:lnTo>
                  <a:lnTo>
                    <a:pt x="2" y="0"/>
                  </a:lnTo>
                  <a:lnTo>
                    <a:pt x="4" y="0"/>
                  </a:lnTo>
                  <a:lnTo>
                    <a:pt x="8" y="0"/>
                  </a:lnTo>
                  <a:lnTo>
                    <a:pt x="10" y="0"/>
                  </a:lnTo>
                  <a:lnTo>
                    <a:pt x="12" y="0"/>
                  </a:lnTo>
                  <a:lnTo>
                    <a:pt x="14" y="0"/>
                  </a:lnTo>
                  <a:lnTo>
                    <a:pt x="18" y="0"/>
                  </a:lnTo>
                  <a:lnTo>
                    <a:pt x="20" y="0"/>
                  </a:lnTo>
                  <a:lnTo>
                    <a:pt x="22" y="0"/>
                  </a:lnTo>
                  <a:lnTo>
                    <a:pt x="24" y="0"/>
                  </a:lnTo>
                  <a:lnTo>
                    <a:pt x="26" y="0"/>
                  </a:lnTo>
                  <a:lnTo>
                    <a:pt x="30" y="0"/>
                  </a:lnTo>
                  <a:lnTo>
                    <a:pt x="32" y="0"/>
                  </a:lnTo>
                  <a:lnTo>
                    <a:pt x="36" y="0"/>
                  </a:lnTo>
                  <a:lnTo>
                    <a:pt x="38" y="0"/>
                  </a:lnTo>
                  <a:lnTo>
                    <a:pt x="44" y="0"/>
                  </a:lnTo>
                  <a:lnTo>
                    <a:pt x="46" y="0"/>
                  </a:lnTo>
                  <a:lnTo>
                    <a:pt x="48" y="0"/>
                  </a:lnTo>
                  <a:lnTo>
                    <a:pt x="50" y="0"/>
                  </a:lnTo>
                  <a:lnTo>
                    <a:pt x="52" y="0"/>
                  </a:lnTo>
                  <a:lnTo>
                    <a:pt x="56" y="0"/>
                  </a:lnTo>
                  <a:lnTo>
                    <a:pt x="58" y="0"/>
                  </a:lnTo>
                  <a:lnTo>
                    <a:pt x="60" y="0"/>
                  </a:lnTo>
                  <a:lnTo>
                    <a:pt x="66" y="0"/>
                  </a:lnTo>
                  <a:lnTo>
                    <a:pt x="70" y="0"/>
                  </a:lnTo>
                  <a:lnTo>
                    <a:pt x="72" y="0"/>
                  </a:lnTo>
                  <a:lnTo>
                    <a:pt x="76" y="0"/>
                  </a:lnTo>
                  <a:lnTo>
                    <a:pt x="78" y="0"/>
                  </a:lnTo>
                  <a:lnTo>
                    <a:pt x="84" y="0"/>
                  </a:lnTo>
                  <a:lnTo>
                    <a:pt x="88" y="0"/>
                  </a:lnTo>
                  <a:lnTo>
                    <a:pt x="90" y="0"/>
                  </a:lnTo>
                  <a:lnTo>
                    <a:pt x="96" y="0"/>
                  </a:lnTo>
                  <a:lnTo>
                    <a:pt x="98" y="0"/>
                  </a:lnTo>
                  <a:lnTo>
                    <a:pt x="100" y="0"/>
                  </a:lnTo>
                  <a:lnTo>
                    <a:pt x="102" y="0"/>
                  </a:lnTo>
                  <a:lnTo>
                    <a:pt x="108" y="0"/>
                  </a:lnTo>
                  <a:lnTo>
                    <a:pt x="112" y="0"/>
                  </a:lnTo>
                  <a:lnTo>
                    <a:pt x="112" y="0"/>
                  </a:lnTo>
                  <a:lnTo>
                    <a:pt x="114" y="0"/>
                  </a:lnTo>
                  <a:lnTo>
                    <a:pt x="118" y="0"/>
                  </a:lnTo>
                  <a:lnTo>
                    <a:pt x="122" y="0"/>
                  </a:lnTo>
                  <a:lnTo>
                    <a:pt x="124" y="0"/>
                  </a:lnTo>
                  <a:lnTo>
                    <a:pt x="126" y="0"/>
                  </a:lnTo>
                  <a:lnTo>
                    <a:pt x="128" y="0"/>
                  </a:lnTo>
                  <a:lnTo>
                    <a:pt x="132" y="0"/>
                  </a:lnTo>
                  <a:lnTo>
                    <a:pt x="134" y="0"/>
                  </a:lnTo>
                  <a:lnTo>
                    <a:pt x="136" y="0"/>
                  </a:lnTo>
                  <a:lnTo>
                    <a:pt x="138" y="0"/>
                  </a:lnTo>
                  <a:lnTo>
                    <a:pt x="140" y="0"/>
                  </a:lnTo>
                  <a:lnTo>
                    <a:pt x="142" y="0"/>
                  </a:lnTo>
                  <a:lnTo>
                    <a:pt x="144" y="0"/>
                  </a:lnTo>
                  <a:lnTo>
                    <a:pt x="148" y="0"/>
                  </a:lnTo>
                  <a:lnTo>
                    <a:pt x="150" y="0"/>
                  </a:lnTo>
                  <a:lnTo>
                    <a:pt x="152" y="0"/>
                  </a:lnTo>
                  <a:lnTo>
                    <a:pt x="156" y="0"/>
                  </a:lnTo>
                  <a:lnTo>
                    <a:pt x="158" y="0"/>
                  </a:lnTo>
                  <a:lnTo>
                    <a:pt x="160" y="0"/>
                  </a:lnTo>
                  <a:lnTo>
                    <a:pt x="162" y="0"/>
                  </a:lnTo>
                  <a:lnTo>
                    <a:pt x="164" y="0"/>
                  </a:lnTo>
                  <a:lnTo>
                    <a:pt x="166" y="0"/>
                  </a:lnTo>
                  <a:lnTo>
                    <a:pt x="168" y="0"/>
                  </a:lnTo>
                  <a:lnTo>
                    <a:pt x="170"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1" name="Freeform 129"/>
            <p:cNvSpPr>
              <a:spLocks/>
            </p:cNvSpPr>
            <p:nvPr/>
          </p:nvSpPr>
          <p:spPr bwMode="auto">
            <a:xfrm>
              <a:off x="5078413" y="1677988"/>
              <a:ext cx="263525" cy="263525"/>
            </a:xfrm>
            <a:custGeom>
              <a:avLst/>
              <a:gdLst>
                <a:gd name="T0" fmla="*/ 166 w 166"/>
                <a:gd name="T1" fmla="*/ 6 h 166"/>
                <a:gd name="T2" fmla="*/ 166 w 166"/>
                <a:gd name="T3" fmla="*/ 16 h 166"/>
                <a:gd name="T4" fmla="*/ 166 w 166"/>
                <a:gd name="T5" fmla="*/ 36 h 166"/>
                <a:gd name="T6" fmla="*/ 166 w 166"/>
                <a:gd name="T7" fmla="*/ 48 h 166"/>
                <a:gd name="T8" fmla="*/ 166 w 166"/>
                <a:gd name="T9" fmla="*/ 64 h 166"/>
                <a:gd name="T10" fmla="*/ 166 w 166"/>
                <a:gd name="T11" fmla="*/ 86 h 166"/>
                <a:gd name="T12" fmla="*/ 166 w 166"/>
                <a:gd name="T13" fmla="*/ 100 h 166"/>
                <a:gd name="T14" fmla="*/ 166 w 166"/>
                <a:gd name="T15" fmla="*/ 114 h 166"/>
                <a:gd name="T16" fmla="*/ 166 w 166"/>
                <a:gd name="T17" fmla="*/ 132 h 166"/>
                <a:gd name="T18" fmla="*/ 166 w 166"/>
                <a:gd name="T19" fmla="*/ 142 h 166"/>
                <a:gd name="T20" fmla="*/ 166 w 166"/>
                <a:gd name="T21" fmla="*/ 154 h 166"/>
                <a:gd name="T22" fmla="*/ 164 w 166"/>
                <a:gd name="T23" fmla="*/ 166 h 166"/>
                <a:gd name="T24" fmla="*/ 144 w 166"/>
                <a:gd name="T25" fmla="*/ 166 h 166"/>
                <a:gd name="T26" fmla="*/ 130 w 166"/>
                <a:gd name="T27" fmla="*/ 166 h 166"/>
                <a:gd name="T28" fmla="*/ 116 w 166"/>
                <a:gd name="T29" fmla="*/ 166 h 166"/>
                <a:gd name="T30" fmla="*/ 104 w 166"/>
                <a:gd name="T31" fmla="*/ 166 h 166"/>
                <a:gd name="T32" fmla="*/ 86 w 166"/>
                <a:gd name="T33" fmla="*/ 166 h 166"/>
                <a:gd name="T34" fmla="*/ 66 w 166"/>
                <a:gd name="T35" fmla="*/ 164 h 166"/>
                <a:gd name="T36" fmla="*/ 58 w 166"/>
                <a:gd name="T37" fmla="*/ 164 h 166"/>
                <a:gd name="T38" fmla="*/ 48 w 166"/>
                <a:gd name="T39" fmla="*/ 164 h 166"/>
                <a:gd name="T40" fmla="*/ 36 w 166"/>
                <a:gd name="T41" fmla="*/ 164 h 166"/>
                <a:gd name="T42" fmla="*/ 22 w 166"/>
                <a:gd name="T43" fmla="*/ 164 h 166"/>
                <a:gd name="T44" fmla="*/ 6 w 166"/>
                <a:gd name="T45" fmla="*/ 162 h 166"/>
                <a:gd name="T46" fmla="*/ 0 w 166"/>
                <a:gd name="T47" fmla="*/ 156 h 166"/>
                <a:gd name="T48" fmla="*/ 0 w 166"/>
                <a:gd name="T49" fmla="*/ 144 h 166"/>
                <a:gd name="T50" fmla="*/ 0 w 166"/>
                <a:gd name="T51" fmla="*/ 134 h 166"/>
                <a:gd name="T52" fmla="*/ 0 w 166"/>
                <a:gd name="T53" fmla="*/ 128 h 166"/>
                <a:gd name="T54" fmla="*/ 0 w 166"/>
                <a:gd name="T55" fmla="*/ 116 h 166"/>
                <a:gd name="T56" fmla="*/ 0 w 166"/>
                <a:gd name="T57" fmla="*/ 102 h 166"/>
                <a:gd name="T58" fmla="*/ 0 w 166"/>
                <a:gd name="T59" fmla="*/ 94 h 166"/>
                <a:gd name="T60" fmla="*/ 0 w 166"/>
                <a:gd name="T61" fmla="*/ 68 h 166"/>
                <a:gd name="T62" fmla="*/ 0 w 166"/>
                <a:gd name="T63" fmla="*/ 52 h 166"/>
                <a:gd name="T64" fmla="*/ 0 w 166"/>
                <a:gd name="T65" fmla="*/ 36 h 166"/>
                <a:gd name="T66" fmla="*/ 0 w 166"/>
                <a:gd name="T67" fmla="*/ 24 h 166"/>
                <a:gd name="T68" fmla="*/ 0 w 166"/>
                <a:gd name="T69" fmla="*/ 10 h 166"/>
                <a:gd name="T70" fmla="*/ 2 w 166"/>
                <a:gd name="T71" fmla="*/ 0 h 166"/>
                <a:gd name="T72" fmla="*/ 14 w 166"/>
                <a:gd name="T73" fmla="*/ 0 h 166"/>
                <a:gd name="T74" fmla="*/ 24 w 166"/>
                <a:gd name="T75" fmla="*/ 0 h 166"/>
                <a:gd name="T76" fmla="*/ 40 w 166"/>
                <a:gd name="T77" fmla="*/ 0 h 166"/>
                <a:gd name="T78" fmla="*/ 52 w 166"/>
                <a:gd name="T79" fmla="*/ 0 h 166"/>
                <a:gd name="T80" fmla="*/ 64 w 166"/>
                <a:gd name="T81" fmla="*/ 0 h 166"/>
                <a:gd name="T82" fmla="*/ 80 w 166"/>
                <a:gd name="T83" fmla="*/ 0 h 166"/>
                <a:gd name="T84" fmla="*/ 92 w 166"/>
                <a:gd name="T85" fmla="*/ 0 h 166"/>
                <a:gd name="T86" fmla="*/ 106 w 166"/>
                <a:gd name="T87" fmla="*/ 0 h 166"/>
                <a:gd name="T88" fmla="*/ 120 w 166"/>
                <a:gd name="T89" fmla="*/ 0 h 166"/>
                <a:gd name="T90" fmla="*/ 128 w 166"/>
                <a:gd name="T91" fmla="*/ 0 h 166"/>
                <a:gd name="T92" fmla="*/ 136 w 166"/>
                <a:gd name="T93" fmla="*/ 0 h 166"/>
                <a:gd name="T94" fmla="*/ 148 w 166"/>
                <a:gd name="T95" fmla="*/ 0 h 166"/>
                <a:gd name="T96" fmla="*/ 160 w 166"/>
                <a:gd name="T9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 h="166">
                  <a:moveTo>
                    <a:pt x="166" y="0"/>
                  </a:moveTo>
                  <a:lnTo>
                    <a:pt x="166" y="2"/>
                  </a:lnTo>
                  <a:lnTo>
                    <a:pt x="166" y="4"/>
                  </a:lnTo>
                  <a:lnTo>
                    <a:pt x="166" y="6"/>
                  </a:lnTo>
                  <a:lnTo>
                    <a:pt x="166" y="8"/>
                  </a:lnTo>
                  <a:lnTo>
                    <a:pt x="166" y="10"/>
                  </a:lnTo>
                  <a:lnTo>
                    <a:pt x="166" y="12"/>
                  </a:lnTo>
                  <a:lnTo>
                    <a:pt x="166" y="16"/>
                  </a:lnTo>
                  <a:lnTo>
                    <a:pt x="166" y="28"/>
                  </a:lnTo>
                  <a:lnTo>
                    <a:pt x="166" y="30"/>
                  </a:lnTo>
                  <a:lnTo>
                    <a:pt x="166" y="36"/>
                  </a:lnTo>
                  <a:lnTo>
                    <a:pt x="166" y="36"/>
                  </a:lnTo>
                  <a:lnTo>
                    <a:pt x="166" y="40"/>
                  </a:lnTo>
                  <a:lnTo>
                    <a:pt x="166" y="44"/>
                  </a:lnTo>
                  <a:lnTo>
                    <a:pt x="166" y="46"/>
                  </a:lnTo>
                  <a:lnTo>
                    <a:pt x="166" y="48"/>
                  </a:lnTo>
                  <a:lnTo>
                    <a:pt x="166" y="54"/>
                  </a:lnTo>
                  <a:lnTo>
                    <a:pt x="166" y="56"/>
                  </a:lnTo>
                  <a:lnTo>
                    <a:pt x="166" y="62"/>
                  </a:lnTo>
                  <a:lnTo>
                    <a:pt x="166" y="64"/>
                  </a:lnTo>
                  <a:lnTo>
                    <a:pt x="166" y="66"/>
                  </a:lnTo>
                  <a:lnTo>
                    <a:pt x="166" y="70"/>
                  </a:lnTo>
                  <a:lnTo>
                    <a:pt x="166" y="84"/>
                  </a:lnTo>
                  <a:lnTo>
                    <a:pt x="166" y="86"/>
                  </a:lnTo>
                  <a:lnTo>
                    <a:pt x="166" y="90"/>
                  </a:lnTo>
                  <a:lnTo>
                    <a:pt x="166" y="94"/>
                  </a:lnTo>
                  <a:lnTo>
                    <a:pt x="166" y="96"/>
                  </a:lnTo>
                  <a:lnTo>
                    <a:pt x="166" y="100"/>
                  </a:lnTo>
                  <a:lnTo>
                    <a:pt x="166" y="102"/>
                  </a:lnTo>
                  <a:lnTo>
                    <a:pt x="166" y="104"/>
                  </a:lnTo>
                  <a:lnTo>
                    <a:pt x="166" y="110"/>
                  </a:lnTo>
                  <a:lnTo>
                    <a:pt x="166" y="114"/>
                  </a:lnTo>
                  <a:lnTo>
                    <a:pt x="166" y="116"/>
                  </a:lnTo>
                  <a:lnTo>
                    <a:pt x="166" y="120"/>
                  </a:lnTo>
                  <a:lnTo>
                    <a:pt x="166" y="124"/>
                  </a:lnTo>
                  <a:lnTo>
                    <a:pt x="166" y="132"/>
                  </a:lnTo>
                  <a:lnTo>
                    <a:pt x="166" y="134"/>
                  </a:lnTo>
                  <a:lnTo>
                    <a:pt x="166" y="136"/>
                  </a:lnTo>
                  <a:lnTo>
                    <a:pt x="166" y="140"/>
                  </a:lnTo>
                  <a:lnTo>
                    <a:pt x="166" y="142"/>
                  </a:lnTo>
                  <a:lnTo>
                    <a:pt x="166" y="146"/>
                  </a:lnTo>
                  <a:lnTo>
                    <a:pt x="166" y="148"/>
                  </a:lnTo>
                  <a:lnTo>
                    <a:pt x="166" y="150"/>
                  </a:lnTo>
                  <a:lnTo>
                    <a:pt x="166" y="154"/>
                  </a:lnTo>
                  <a:lnTo>
                    <a:pt x="166" y="156"/>
                  </a:lnTo>
                  <a:lnTo>
                    <a:pt x="166" y="164"/>
                  </a:lnTo>
                  <a:lnTo>
                    <a:pt x="166" y="166"/>
                  </a:lnTo>
                  <a:lnTo>
                    <a:pt x="164" y="166"/>
                  </a:lnTo>
                  <a:lnTo>
                    <a:pt x="160" y="166"/>
                  </a:lnTo>
                  <a:lnTo>
                    <a:pt x="156" y="166"/>
                  </a:lnTo>
                  <a:lnTo>
                    <a:pt x="150" y="166"/>
                  </a:lnTo>
                  <a:lnTo>
                    <a:pt x="144" y="166"/>
                  </a:lnTo>
                  <a:lnTo>
                    <a:pt x="142" y="166"/>
                  </a:lnTo>
                  <a:lnTo>
                    <a:pt x="140" y="166"/>
                  </a:lnTo>
                  <a:lnTo>
                    <a:pt x="132" y="166"/>
                  </a:lnTo>
                  <a:lnTo>
                    <a:pt x="130" y="166"/>
                  </a:lnTo>
                  <a:lnTo>
                    <a:pt x="128" y="166"/>
                  </a:lnTo>
                  <a:lnTo>
                    <a:pt x="120" y="166"/>
                  </a:lnTo>
                  <a:lnTo>
                    <a:pt x="118" y="166"/>
                  </a:lnTo>
                  <a:lnTo>
                    <a:pt x="116" y="166"/>
                  </a:lnTo>
                  <a:lnTo>
                    <a:pt x="112" y="166"/>
                  </a:lnTo>
                  <a:lnTo>
                    <a:pt x="110" y="166"/>
                  </a:lnTo>
                  <a:lnTo>
                    <a:pt x="106" y="166"/>
                  </a:lnTo>
                  <a:lnTo>
                    <a:pt x="104" y="166"/>
                  </a:lnTo>
                  <a:lnTo>
                    <a:pt x="96" y="166"/>
                  </a:lnTo>
                  <a:lnTo>
                    <a:pt x="92" y="166"/>
                  </a:lnTo>
                  <a:lnTo>
                    <a:pt x="88" y="166"/>
                  </a:lnTo>
                  <a:lnTo>
                    <a:pt x="86" y="166"/>
                  </a:lnTo>
                  <a:lnTo>
                    <a:pt x="82" y="166"/>
                  </a:lnTo>
                  <a:lnTo>
                    <a:pt x="72" y="164"/>
                  </a:lnTo>
                  <a:lnTo>
                    <a:pt x="68" y="164"/>
                  </a:lnTo>
                  <a:lnTo>
                    <a:pt x="66" y="164"/>
                  </a:lnTo>
                  <a:lnTo>
                    <a:pt x="64" y="164"/>
                  </a:lnTo>
                  <a:lnTo>
                    <a:pt x="62" y="164"/>
                  </a:lnTo>
                  <a:lnTo>
                    <a:pt x="60" y="164"/>
                  </a:lnTo>
                  <a:lnTo>
                    <a:pt x="58" y="164"/>
                  </a:lnTo>
                  <a:lnTo>
                    <a:pt x="56" y="164"/>
                  </a:lnTo>
                  <a:lnTo>
                    <a:pt x="52" y="164"/>
                  </a:lnTo>
                  <a:lnTo>
                    <a:pt x="50" y="164"/>
                  </a:lnTo>
                  <a:lnTo>
                    <a:pt x="48" y="164"/>
                  </a:lnTo>
                  <a:lnTo>
                    <a:pt x="46" y="164"/>
                  </a:lnTo>
                  <a:lnTo>
                    <a:pt x="42" y="164"/>
                  </a:lnTo>
                  <a:lnTo>
                    <a:pt x="40" y="164"/>
                  </a:lnTo>
                  <a:lnTo>
                    <a:pt x="36" y="164"/>
                  </a:lnTo>
                  <a:lnTo>
                    <a:pt x="32" y="164"/>
                  </a:lnTo>
                  <a:lnTo>
                    <a:pt x="28" y="164"/>
                  </a:lnTo>
                  <a:lnTo>
                    <a:pt x="26" y="164"/>
                  </a:lnTo>
                  <a:lnTo>
                    <a:pt x="22" y="164"/>
                  </a:lnTo>
                  <a:lnTo>
                    <a:pt x="16" y="164"/>
                  </a:lnTo>
                  <a:lnTo>
                    <a:pt x="14" y="164"/>
                  </a:lnTo>
                  <a:lnTo>
                    <a:pt x="12" y="164"/>
                  </a:lnTo>
                  <a:lnTo>
                    <a:pt x="6" y="162"/>
                  </a:lnTo>
                  <a:lnTo>
                    <a:pt x="2" y="162"/>
                  </a:lnTo>
                  <a:lnTo>
                    <a:pt x="0" y="162"/>
                  </a:lnTo>
                  <a:lnTo>
                    <a:pt x="0" y="158"/>
                  </a:lnTo>
                  <a:lnTo>
                    <a:pt x="0" y="156"/>
                  </a:lnTo>
                  <a:lnTo>
                    <a:pt x="0" y="152"/>
                  </a:lnTo>
                  <a:lnTo>
                    <a:pt x="0" y="150"/>
                  </a:lnTo>
                  <a:lnTo>
                    <a:pt x="0" y="146"/>
                  </a:lnTo>
                  <a:lnTo>
                    <a:pt x="0" y="144"/>
                  </a:lnTo>
                  <a:lnTo>
                    <a:pt x="0" y="140"/>
                  </a:lnTo>
                  <a:lnTo>
                    <a:pt x="0" y="138"/>
                  </a:lnTo>
                  <a:lnTo>
                    <a:pt x="0" y="136"/>
                  </a:lnTo>
                  <a:lnTo>
                    <a:pt x="0" y="134"/>
                  </a:lnTo>
                  <a:lnTo>
                    <a:pt x="0" y="132"/>
                  </a:lnTo>
                  <a:lnTo>
                    <a:pt x="0" y="132"/>
                  </a:lnTo>
                  <a:lnTo>
                    <a:pt x="0" y="130"/>
                  </a:lnTo>
                  <a:lnTo>
                    <a:pt x="0" y="128"/>
                  </a:lnTo>
                  <a:lnTo>
                    <a:pt x="0" y="126"/>
                  </a:lnTo>
                  <a:lnTo>
                    <a:pt x="0" y="124"/>
                  </a:lnTo>
                  <a:lnTo>
                    <a:pt x="0" y="120"/>
                  </a:lnTo>
                  <a:lnTo>
                    <a:pt x="0" y="116"/>
                  </a:lnTo>
                  <a:lnTo>
                    <a:pt x="0" y="114"/>
                  </a:lnTo>
                  <a:lnTo>
                    <a:pt x="0" y="110"/>
                  </a:lnTo>
                  <a:lnTo>
                    <a:pt x="0" y="104"/>
                  </a:lnTo>
                  <a:lnTo>
                    <a:pt x="0" y="102"/>
                  </a:lnTo>
                  <a:lnTo>
                    <a:pt x="0" y="100"/>
                  </a:lnTo>
                  <a:lnTo>
                    <a:pt x="0" y="98"/>
                  </a:lnTo>
                  <a:lnTo>
                    <a:pt x="0" y="96"/>
                  </a:lnTo>
                  <a:lnTo>
                    <a:pt x="0" y="94"/>
                  </a:lnTo>
                  <a:lnTo>
                    <a:pt x="0" y="84"/>
                  </a:lnTo>
                  <a:lnTo>
                    <a:pt x="0" y="80"/>
                  </a:lnTo>
                  <a:lnTo>
                    <a:pt x="0" y="76"/>
                  </a:lnTo>
                  <a:lnTo>
                    <a:pt x="0" y="68"/>
                  </a:lnTo>
                  <a:lnTo>
                    <a:pt x="0" y="66"/>
                  </a:lnTo>
                  <a:lnTo>
                    <a:pt x="0" y="64"/>
                  </a:lnTo>
                  <a:lnTo>
                    <a:pt x="0" y="56"/>
                  </a:lnTo>
                  <a:lnTo>
                    <a:pt x="0" y="52"/>
                  </a:lnTo>
                  <a:lnTo>
                    <a:pt x="0" y="44"/>
                  </a:lnTo>
                  <a:lnTo>
                    <a:pt x="0" y="42"/>
                  </a:lnTo>
                  <a:lnTo>
                    <a:pt x="0" y="40"/>
                  </a:lnTo>
                  <a:lnTo>
                    <a:pt x="0" y="36"/>
                  </a:lnTo>
                  <a:lnTo>
                    <a:pt x="0" y="36"/>
                  </a:lnTo>
                  <a:lnTo>
                    <a:pt x="0" y="32"/>
                  </a:lnTo>
                  <a:lnTo>
                    <a:pt x="0" y="28"/>
                  </a:lnTo>
                  <a:lnTo>
                    <a:pt x="0" y="24"/>
                  </a:lnTo>
                  <a:lnTo>
                    <a:pt x="0" y="20"/>
                  </a:lnTo>
                  <a:lnTo>
                    <a:pt x="0" y="16"/>
                  </a:lnTo>
                  <a:lnTo>
                    <a:pt x="0" y="14"/>
                  </a:lnTo>
                  <a:lnTo>
                    <a:pt x="0" y="10"/>
                  </a:lnTo>
                  <a:lnTo>
                    <a:pt x="0" y="8"/>
                  </a:lnTo>
                  <a:lnTo>
                    <a:pt x="0" y="4"/>
                  </a:lnTo>
                  <a:lnTo>
                    <a:pt x="0" y="0"/>
                  </a:lnTo>
                  <a:lnTo>
                    <a:pt x="2" y="0"/>
                  </a:lnTo>
                  <a:lnTo>
                    <a:pt x="8" y="0"/>
                  </a:lnTo>
                  <a:lnTo>
                    <a:pt x="10" y="0"/>
                  </a:lnTo>
                  <a:lnTo>
                    <a:pt x="12" y="0"/>
                  </a:lnTo>
                  <a:lnTo>
                    <a:pt x="14" y="0"/>
                  </a:lnTo>
                  <a:lnTo>
                    <a:pt x="16" y="0"/>
                  </a:lnTo>
                  <a:lnTo>
                    <a:pt x="20" y="0"/>
                  </a:lnTo>
                  <a:lnTo>
                    <a:pt x="22" y="0"/>
                  </a:lnTo>
                  <a:lnTo>
                    <a:pt x="24" y="0"/>
                  </a:lnTo>
                  <a:lnTo>
                    <a:pt x="28" y="0"/>
                  </a:lnTo>
                  <a:lnTo>
                    <a:pt x="30" y="0"/>
                  </a:lnTo>
                  <a:lnTo>
                    <a:pt x="36" y="0"/>
                  </a:lnTo>
                  <a:lnTo>
                    <a:pt x="40" y="0"/>
                  </a:lnTo>
                  <a:lnTo>
                    <a:pt x="42" y="0"/>
                  </a:lnTo>
                  <a:lnTo>
                    <a:pt x="46" y="0"/>
                  </a:lnTo>
                  <a:lnTo>
                    <a:pt x="48" y="0"/>
                  </a:lnTo>
                  <a:lnTo>
                    <a:pt x="52" y="0"/>
                  </a:lnTo>
                  <a:lnTo>
                    <a:pt x="56" y="0"/>
                  </a:lnTo>
                  <a:lnTo>
                    <a:pt x="58" y="0"/>
                  </a:lnTo>
                  <a:lnTo>
                    <a:pt x="62" y="0"/>
                  </a:lnTo>
                  <a:lnTo>
                    <a:pt x="64" y="0"/>
                  </a:lnTo>
                  <a:lnTo>
                    <a:pt x="70" y="0"/>
                  </a:lnTo>
                  <a:lnTo>
                    <a:pt x="72" y="0"/>
                  </a:lnTo>
                  <a:lnTo>
                    <a:pt x="74" y="0"/>
                  </a:lnTo>
                  <a:lnTo>
                    <a:pt x="80" y="0"/>
                  </a:lnTo>
                  <a:lnTo>
                    <a:pt x="82" y="0"/>
                  </a:lnTo>
                  <a:lnTo>
                    <a:pt x="86" y="0"/>
                  </a:lnTo>
                  <a:lnTo>
                    <a:pt x="90" y="0"/>
                  </a:lnTo>
                  <a:lnTo>
                    <a:pt x="92" y="0"/>
                  </a:lnTo>
                  <a:lnTo>
                    <a:pt x="96" y="0"/>
                  </a:lnTo>
                  <a:lnTo>
                    <a:pt x="98" y="0"/>
                  </a:lnTo>
                  <a:lnTo>
                    <a:pt x="104" y="0"/>
                  </a:lnTo>
                  <a:lnTo>
                    <a:pt x="106" y="0"/>
                  </a:lnTo>
                  <a:lnTo>
                    <a:pt x="108" y="0"/>
                  </a:lnTo>
                  <a:lnTo>
                    <a:pt x="110" y="0"/>
                  </a:lnTo>
                  <a:lnTo>
                    <a:pt x="112" y="0"/>
                  </a:lnTo>
                  <a:lnTo>
                    <a:pt x="120" y="0"/>
                  </a:lnTo>
                  <a:lnTo>
                    <a:pt x="120" y="0"/>
                  </a:lnTo>
                  <a:lnTo>
                    <a:pt x="124" y="0"/>
                  </a:lnTo>
                  <a:lnTo>
                    <a:pt x="126" y="0"/>
                  </a:lnTo>
                  <a:lnTo>
                    <a:pt x="128" y="0"/>
                  </a:lnTo>
                  <a:lnTo>
                    <a:pt x="130" y="0"/>
                  </a:lnTo>
                  <a:lnTo>
                    <a:pt x="132" y="0"/>
                  </a:lnTo>
                  <a:lnTo>
                    <a:pt x="134" y="0"/>
                  </a:lnTo>
                  <a:lnTo>
                    <a:pt x="136" y="0"/>
                  </a:lnTo>
                  <a:lnTo>
                    <a:pt x="140" y="0"/>
                  </a:lnTo>
                  <a:lnTo>
                    <a:pt x="142" y="0"/>
                  </a:lnTo>
                  <a:lnTo>
                    <a:pt x="146" y="0"/>
                  </a:lnTo>
                  <a:lnTo>
                    <a:pt x="148" y="0"/>
                  </a:lnTo>
                  <a:lnTo>
                    <a:pt x="150" y="0"/>
                  </a:lnTo>
                  <a:lnTo>
                    <a:pt x="152" y="0"/>
                  </a:lnTo>
                  <a:lnTo>
                    <a:pt x="158" y="0"/>
                  </a:lnTo>
                  <a:lnTo>
                    <a:pt x="160" y="0"/>
                  </a:lnTo>
                  <a:lnTo>
                    <a:pt x="162" y="0"/>
                  </a:lnTo>
                  <a:lnTo>
                    <a:pt x="166"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2" name="Freeform 135"/>
            <p:cNvSpPr>
              <a:spLocks/>
            </p:cNvSpPr>
            <p:nvPr/>
          </p:nvSpPr>
          <p:spPr bwMode="auto">
            <a:xfrm>
              <a:off x="5602288" y="1416050"/>
              <a:ext cx="265113" cy="261938"/>
            </a:xfrm>
            <a:custGeom>
              <a:avLst/>
              <a:gdLst>
                <a:gd name="T0" fmla="*/ 39 w 167"/>
                <a:gd name="T1" fmla="*/ 0 h 165"/>
                <a:gd name="T2" fmla="*/ 51 w 167"/>
                <a:gd name="T3" fmla="*/ 2 h 165"/>
                <a:gd name="T4" fmla="*/ 53 w 167"/>
                <a:gd name="T5" fmla="*/ 8 h 165"/>
                <a:gd name="T6" fmla="*/ 61 w 167"/>
                <a:gd name="T7" fmla="*/ 4 h 165"/>
                <a:gd name="T8" fmla="*/ 65 w 167"/>
                <a:gd name="T9" fmla="*/ 6 h 165"/>
                <a:gd name="T10" fmla="*/ 73 w 167"/>
                <a:gd name="T11" fmla="*/ 6 h 165"/>
                <a:gd name="T12" fmla="*/ 77 w 167"/>
                <a:gd name="T13" fmla="*/ 6 h 165"/>
                <a:gd name="T14" fmla="*/ 79 w 167"/>
                <a:gd name="T15" fmla="*/ 10 h 165"/>
                <a:gd name="T16" fmla="*/ 85 w 167"/>
                <a:gd name="T17" fmla="*/ 12 h 165"/>
                <a:gd name="T18" fmla="*/ 89 w 167"/>
                <a:gd name="T19" fmla="*/ 8 h 165"/>
                <a:gd name="T20" fmla="*/ 93 w 167"/>
                <a:gd name="T21" fmla="*/ 12 h 165"/>
                <a:gd name="T22" fmla="*/ 93 w 167"/>
                <a:gd name="T23" fmla="*/ 6 h 165"/>
                <a:gd name="T24" fmla="*/ 103 w 167"/>
                <a:gd name="T25" fmla="*/ 8 h 165"/>
                <a:gd name="T26" fmla="*/ 115 w 167"/>
                <a:gd name="T27" fmla="*/ 6 h 165"/>
                <a:gd name="T28" fmla="*/ 117 w 167"/>
                <a:gd name="T29" fmla="*/ 10 h 165"/>
                <a:gd name="T30" fmla="*/ 125 w 167"/>
                <a:gd name="T31" fmla="*/ 14 h 165"/>
                <a:gd name="T32" fmla="*/ 131 w 167"/>
                <a:gd name="T33" fmla="*/ 16 h 165"/>
                <a:gd name="T34" fmla="*/ 133 w 167"/>
                <a:gd name="T35" fmla="*/ 12 h 165"/>
                <a:gd name="T36" fmla="*/ 139 w 167"/>
                <a:gd name="T37" fmla="*/ 14 h 165"/>
                <a:gd name="T38" fmla="*/ 143 w 167"/>
                <a:gd name="T39" fmla="*/ 18 h 165"/>
                <a:gd name="T40" fmla="*/ 151 w 167"/>
                <a:gd name="T41" fmla="*/ 20 h 165"/>
                <a:gd name="T42" fmla="*/ 155 w 167"/>
                <a:gd name="T43" fmla="*/ 24 h 165"/>
                <a:gd name="T44" fmla="*/ 161 w 167"/>
                <a:gd name="T45" fmla="*/ 28 h 165"/>
                <a:gd name="T46" fmla="*/ 165 w 167"/>
                <a:gd name="T47" fmla="*/ 34 h 165"/>
                <a:gd name="T48" fmla="*/ 165 w 167"/>
                <a:gd name="T49" fmla="*/ 46 h 165"/>
                <a:gd name="T50" fmla="*/ 167 w 167"/>
                <a:gd name="T51" fmla="*/ 58 h 165"/>
                <a:gd name="T52" fmla="*/ 167 w 167"/>
                <a:gd name="T53" fmla="*/ 83 h 165"/>
                <a:gd name="T54" fmla="*/ 167 w 167"/>
                <a:gd name="T55" fmla="*/ 97 h 165"/>
                <a:gd name="T56" fmla="*/ 167 w 167"/>
                <a:gd name="T57" fmla="*/ 107 h 165"/>
                <a:gd name="T58" fmla="*/ 167 w 167"/>
                <a:gd name="T59" fmla="*/ 123 h 165"/>
                <a:gd name="T60" fmla="*/ 167 w 167"/>
                <a:gd name="T61" fmla="*/ 139 h 165"/>
                <a:gd name="T62" fmla="*/ 167 w 167"/>
                <a:gd name="T63" fmla="*/ 155 h 165"/>
                <a:gd name="T64" fmla="*/ 157 w 167"/>
                <a:gd name="T65" fmla="*/ 165 h 165"/>
                <a:gd name="T66" fmla="*/ 133 w 167"/>
                <a:gd name="T67" fmla="*/ 165 h 165"/>
                <a:gd name="T68" fmla="*/ 115 w 167"/>
                <a:gd name="T69" fmla="*/ 165 h 165"/>
                <a:gd name="T70" fmla="*/ 101 w 167"/>
                <a:gd name="T71" fmla="*/ 165 h 165"/>
                <a:gd name="T72" fmla="*/ 83 w 167"/>
                <a:gd name="T73" fmla="*/ 165 h 165"/>
                <a:gd name="T74" fmla="*/ 71 w 167"/>
                <a:gd name="T75" fmla="*/ 165 h 165"/>
                <a:gd name="T76" fmla="*/ 51 w 167"/>
                <a:gd name="T77" fmla="*/ 165 h 165"/>
                <a:gd name="T78" fmla="*/ 35 w 167"/>
                <a:gd name="T79" fmla="*/ 165 h 165"/>
                <a:gd name="T80" fmla="*/ 12 w 167"/>
                <a:gd name="T81" fmla="*/ 165 h 165"/>
                <a:gd name="T82" fmla="*/ 2 w 167"/>
                <a:gd name="T83" fmla="*/ 159 h 165"/>
                <a:gd name="T84" fmla="*/ 0 w 167"/>
                <a:gd name="T85" fmla="*/ 149 h 165"/>
                <a:gd name="T86" fmla="*/ 0 w 167"/>
                <a:gd name="T87" fmla="*/ 127 h 165"/>
                <a:gd name="T88" fmla="*/ 0 w 167"/>
                <a:gd name="T89" fmla="*/ 109 h 165"/>
                <a:gd name="T90" fmla="*/ 0 w 167"/>
                <a:gd name="T91" fmla="*/ 99 h 165"/>
                <a:gd name="T92" fmla="*/ 0 w 167"/>
                <a:gd name="T93" fmla="*/ 83 h 165"/>
                <a:gd name="T94" fmla="*/ 0 w 167"/>
                <a:gd name="T95" fmla="*/ 70 h 165"/>
                <a:gd name="T96" fmla="*/ 0 w 167"/>
                <a:gd name="T97" fmla="*/ 56 h 165"/>
                <a:gd name="T98" fmla="*/ 0 w 167"/>
                <a:gd name="T99" fmla="*/ 36 h 165"/>
                <a:gd name="T100" fmla="*/ 0 w 167"/>
                <a:gd name="T101" fmla="*/ 24 h 165"/>
                <a:gd name="T102" fmla="*/ 0 w 167"/>
                <a:gd name="T103" fmla="*/ 10 h 165"/>
                <a:gd name="T104" fmla="*/ 6 w 167"/>
                <a:gd name="T105" fmla="*/ 0 h 165"/>
                <a:gd name="T106" fmla="*/ 27 w 167"/>
                <a:gd name="T10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7" h="165">
                  <a:moveTo>
                    <a:pt x="27" y="0"/>
                  </a:moveTo>
                  <a:lnTo>
                    <a:pt x="29" y="0"/>
                  </a:lnTo>
                  <a:lnTo>
                    <a:pt x="31" y="0"/>
                  </a:lnTo>
                  <a:lnTo>
                    <a:pt x="33" y="0"/>
                  </a:lnTo>
                  <a:lnTo>
                    <a:pt x="33" y="0"/>
                  </a:lnTo>
                  <a:lnTo>
                    <a:pt x="39" y="0"/>
                  </a:lnTo>
                  <a:lnTo>
                    <a:pt x="41" y="0"/>
                  </a:lnTo>
                  <a:lnTo>
                    <a:pt x="43" y="0"/>
                  </a:lnTo>
                  <a:lnTo>
                    <a:pt x="47" y="0"/>
                  </a:lnTo>
                  <a:lnTo>
                    <a:pt x="49" y="0"/>
                  </a:lnTo>
                  <a:lnTo>
                    <a:pt x="51" y="0"/>
                  </a:lnTo>
                  <a:lnTo>
                    <a:pt x="51" y="2"/>
                  </a:lnTo>
                  <a:lnTo>
                    <a:pt x="51" y="4"/>
                  </a:lnTo>
                  <a:lnTo>
                    <a:pt x="53" y="4"/>
                  </a:lnTo>
                  <a:lnTo>
                    <a:pt x="53" y="6"/>
                  </a:lnTo>
                  <a:lnTo>
                    <a:pt x="51" y="6"/>
                  </a:lnTo>
                  <a:lnTo>
                    <a:pt x="53" y="6"/>
                  </a:lnTo>
                  <a:lnTo>
                    <a:pt x="53" y="8"/>
                  </a:lnTo>
                  <a:lnTo>
                    <a:pt x="53" y="6"/>
                  </a:lnTo>
                  <a:lnTo>
                    <a:pt x="55" y="6"/>
                  </a:lnTo>
                  <a:lnTo>
                    <a:pt x="57" y="6"/>
                  </a:lnTo>
                  <a:lnTo>
                    <a:pt x="57" y="4"/>
                  </a:lnTo>
                  <a:lnTo>
                    <a:pt x="59" y="4"/>
                  </a:lnTo>
                  <a:lnTo>
                    <a:pt x="61" y="4"/>
                  </a:lnTo>
                  <a:lnTo>
                    <a:pt x="61" y="6"/>
                  </a:lnTo>
                  <a:lnTo>
                    <a:pt x="63" y="6"/>
                  </a:lnTo>
                  <a:lnTo>
                    <a:pt x="65" y="8"/>
                  </a:lnTo>
                  <a:lnTo>
                    <a:pt x="65" y="6"/>
                  </a:lnTo>
                  <a:lnTo>
                    <a:pt x="67" y="6"/>
                  </a:lnTo>
                  <a:lnTo>
                    <a:pt x="65" y="6"/>
                  </a:lnTo>
                  <a:lnTo>
                    <a:pt x="63" y="4"/>
                  </a:lnTo>
                  <a:lnTo>
                    <a:pt x="65" y="4"/>
                  </a:lnTo>
                  <a:lnTo>
                    <a:pt x="67" y="6"/>
                  </a:lnTo>
                  <a:lnTo>
                    <a:pt x="69" y="6"/>
                  </a:lnTo>
                  <a:lnTo>
                    <a:pt x="71" y="6"/>
                  </a:lnTo>
                  <a:lnTo>
                    <a:pt x="73" y="6"/>
                  </a:lnTo>
                  <a:lnTo>
                    <a:pt x="73" y="8"/>
                  </a:lnTo>
                  <a:lnTo>
                    <a:pt x="73" y="6"/>
                  </a:lnTo>
                  <a:lnTo>
                    <a:pt x="75" y="6"/>
                  </a:lnTo>
                  <a:lnTo>
                    <a:pt x="75" y="4"/>
                  </a:lnTo>
                  <a:lnTo>
                    <a:pt x="77" y="4"/>
                  </a:lnTo>
                  <a:lnTo>
                    <a:pt x="77" y="6"/>
                  </a:lnTo>
                  <a:lnTo>
                    <a:pt x="77" y="8"/>
                  </a:lnTo>
                  <a:lnTo>
                    <a:pt x="77" y="8"/>
                  </a:lnTo>
                  <a:lnTo>
                    <a:pt x="79" y="8"/>
                  </a:lnTo>
                  <a:lnTo>
                    <a:pt x="79" y="10"/>
                  </a:lnTo>
                  <a:lnTo>
                    <a:pt x="77" y="10"/>
                  </a:lnTo>
                  <a:lnTo>
                    <a:pt x="79" y="10"/>
                  </a:lnTo>
                  <a:lnTo>
                    <a:pt x="81" y="10"/>
                  </a:lnTo>
                  <a:lnTo>
                    <a:pt x="81" y="8"/>
                  </a:lnTo>
                  <a:lnTo>
                    <a:pt x="81" y="8"/>
                  </a:lnTo>
                  <a:lnTo>
                    <a:pt x="83" y="8"/>
                  </a:lnTo>
                  <a:lnTo>
                    <a:pt x="83" y="10"/>
                  </a:lnTo>
                  <a:lnTo>
                    <a:pt x="85" y="12"/>
                  </a:lnTo>
                  <a:lnTo>
                    <a:pt x="87" y="12"/>
                  </a:lnTo>
                  <a:lnTo>
                    <a:pt x="87" y="10"/>
                  </a:lnTo>
                  <a:lnTo>
                    <a:pt x="87" y="8"/>
                  </a:lnTo>
                  <a:lnTo>
                    <a:pt x="87" y="8"/>
                  </a:lnTo>
                  <a:lnTo>
                    <a:pt x="89" y="8"/>
                  </a:lnTo>
                  <a:lnTo>
                    <a:pt x="89" y="8"/>
                  </a:lnTo>
                  <a:lnTo>
                    <a:pt x="91" y="8"/>
                  </a:lnTo>
                  <a:lnTo>
                    <a:pt x="91" y="10"/>
                  </a:lnTo>
                  <a:lnTo>
                    <a:pt x="91" y="12"/>
                  </a:lnTo>
                  <a:lnTo>
                    <a:pt x="89" y="12"/>
                  </a:lnTo>
                  <a:lnTo>
                    <a:pt x="91" y="12"/>
                  </a:lnTo>
                  <a:lnTo>
                    <a:pt x="93" y="12"/>
                  </a:lnTo>
                  <a:lnTo>
                    <a:pt x="95" y="12"/>
                  </a:lnTo>
                  <a:lnTo>
                    <a:pt x="93" y="10"/>
                  </a:lnTo>
                  <a:lnTo>
                    <a:pt x="93" y="8"/>
                  </a:lnTo>
                  <a:lnTo>
                    <a:pt x="95" y="8"/>
                  </a:lnTo>
                  <a:lnTo>
                    <a:pt x="93" y="8"/>
                  </a:lnTo>
                  <a:lnTo>
                    <a:pt x="93" y="6"/>
                  </a:lnTo>
                  <a:lnTo>
                    <a:pt x="95" y="4"/>
                  </a:lnTo>
                  <a:lnTo>
                    <a:pt x="97" y="4"/>
                  </a:lnTo>
                  <a:lnTo>
                    <a:pt x="99" y="4"/>
                  </a:lnTo>
                  <a:lnTo>
                    <a:pt x="101" y="4"/>
                  </a:lnTo>
                  <a:lnTo>
                    <a:pt x="103" y="6"/>
                  </a:lnTo>
                  <a:lnTo>
                    <a:pt x="103" y="8"/>
                  </a:lnTo>
                  <a:lnTo>
                    <a:pt x="105" y="8"/>
                  </a:lnTo>
                  <a:lnTo>
                    <a:pt x="107" y="8"/>
                  </a:lnTo>
                  <a:lnTo>
                    <a:pt x="109" y="8"/>
                  </a:lnTo>
                  <a:lnTo>
                    <a:pt x="109" y="6"/>
                  </a:lnTo>
                  <a:lnTo>
                    <a:pt x="113" y="6"/>
                  </a:lnTo>
                  <a:lnTo>
                    <a:pt x="115" y="6"/>
                  </a:lnTo>
                  <a:lnTo>
                    <a:pt x="115" y="8"/>
                  </a:lnTo>
                  <a:lnTo>
                    <a:pt x="115" y="8"/>
                  </a:lnTo>
                  <a:lnTo>
                    <a:pt x="115" y="10"/>
                  </a:lnTo>
                  <a:lnTo>
                    <a:pt x="115" y="12"/>
                  </a:lnTo>
                  <a:lnTo>
                    <a:pt x="117" y="12"/>
                  </a:lnTo>
                  <a:lnTo>
                    <a:pt x="117" y="10"/>
                  </a:lnTo>
                  <a:lnTo>
                    <a:pt x="119" y="10"/>
                  </a:lnTo>
                  <a:lnTo>
                    <a:pt x="119" y="12"/>
                  </a:lnTo>
                  <a:lnTo>
                    <a:pt x="121" y="12"/>
                  </a:lnTo>
                  <a:lnTo>
                    <a:pt x="123" y="12"/>
                  </a:lnTo>
                  <a:lnTo>
                    <a:pt x="123" y="14"/>
                  </a:lnTo>
                  <a:lnTo>
                    <a:pt x="125" y="14"/>
                  </a:lnTo>
                  <a:lnTo>
                    <a:pt x="127" y="14"/>
                  </a:lnTo>
                  <a:lnTo>
                    <a:pt x="127" y="16"/>
                  </a:lnTo>
                  <a:lnTo>
                    <a:pt x="129" y="18"/>
                  </a:lnTo>
                  <a:lnTo>
                    <a:pt x="129" y="18"/>
                  </a:lnTo>
                  <a:lnTo>
                    <a:pt x="131" y="18"/>
                  </a:lnTo>
                  <a:lnTo>
                    <a:pt x="131" y="16"/>
                  </a:lnTo>
                  <a:lnTo>
                    <a:pt x="131" y="14"/>
                  </a:lnTo>
                  <a:lnTo>
                    <a:pt x="133" y="12"/>
                  </a:lnTo>
                  <a:lnTo>
                    <a:pt x="131" y="12"/>
                  </a:lnTo>
                  <a:lnTo>
                    <a:pt x="131" y="10"/>
                  </a:lnTo>
                  <a:lnTo>
                    <a:pt x="133" y="10"/>
                  </a:lnTo>
                  <a:lnTo>
                    <a:pt x="133" y="12"/>
                  </a:lnTo>
                  <a:lnTo>
                    <a:pt x="133" y="14"/>
                  </a:lnTo>
                  <a:lnTo>
                    <a:pt x="133" y="16"/>
                  </a:lnTo>
                  <a:lnTo>
                    <a:pt x="135" y="16"/>
                  </a:lnTo>
                  <a:lnTo>
                    <a:pt x="137" y="16"/>
                  </a:lnTo>
                  <a:lnTo>
                    <a:pt x="137" y="14"/>
                  </a:lnTo>
                  <a:lnTo>
                    <a:pt x="139" y="14"/>
                  </a:lnTo>
                  <a:lnTo>
                    <a:pt x="139" y="12"/>
                  </a:lnTo>
                  <a:lnTo>
                    <a:pt x="139" y="14"/>
                  </a:lnTo>
                  <a:lnTo>
                    <a:pt x="141" y="14"/>
                  </a:lnTo>
                  <a:lnTo>
                    <a:pt x="143" y="14"/>
                  </a:lnTo>
                  <a:lnTo>
                    <a:pt x="143" y="16"/>
                  </a:lnTo>
                  <a:lnTo>
                    <a:pt x="143" y="18"/>
                  </a:lnTo>
                  <a:lnTo>
                    <a:pt x="143" y="20"/>
                  </a:lnTo>
                  <a:lnTo>
                    <a:pt x="145" y="20"/>
                  </a:lnTo>
                  <a:lnTo>
                    <a:pt x="147" y="18"/>
                  </a:lnTo>
                  <a:lnTo>
                    <a:pt x="149" y="18"/>
                  </a:lnTo>
                  <a:lnTo>
                    <a:pt x="151" y="18"/>
                  </a:lnTo>
                  <a:lnTo>
                    <a:pt x="151" y="20"/>
                  </a:lnTo>
                  <a:lnTo>
                    <a:pt x="151" y="22"/>
                  </a:lnTo>
                  <a:lnTo>
                    <a:pt x="151" y="24"/>
                  </a:lnTo>
                  <a:lnTo>
                    <a:pt x="153" y="24"/>
                  </a:lnTo>
                  <a:lnTo>
                    <a:pt x="153" y="22"/>
                  </a:lnTo>
                  <a:lnTo>
                    <a:pt x="155" y="22"/>
                  </a:lnTo>
                  <a:lnTo>
                    <a:pt x="155" y="24"/>
                  </a:lnTo>
                  <a:lnTo>
                    <a:pt x="157" y="24"/>
                  </a:lnTo>
                  <a:lnTo>
                    <a:pt x="157" y="26"/>
                  </a:lnTo>
                  <a:lnTo>
                    <a:pt x="159" y="26"/>
                  </a:lnTo>
                  <a:lnTo>
                    <a:pt x="159" y="24"/>
                  </a:lnTo>
                  <a:lnTo>
                    <a:pt x="161" y="26"/>
                  </a:lnTo>
                  <a:lnTo>
                    <a:pt x="161" y="28"/>
                  </a:lnTo>
                  <a:lnTo>
                    <a:pt x="161" y="30"/>
                  </a:lnTo>
                  <a:lnTo>
                    <a:pt x="163" y="32"/>
                  </a:lnTo>
                  <a:lnTo>
                    <a:pt x="165" y="32"/>
                  </a:lnTo>
                  <a:lnTo>
                    <a:pt x="165" y="30"/>
                  </a:lnTo>
                  <a:lnTo>
                    <a:pt x="165" y="32"/>
                  </a:lnTo>
                  <a:lnTo>
                    <a:pt x="165" y="34"/>
                  </a:lnTo>
                  <a:lnTo>
                    <a:pt x="165" y="36"/>
                  </a:lnTo>
                  <a:lnTo>
                    <a:pt x="165" y="38"/>
                  </a:lnTo>
                  <a:lnTo>
                    <a:pt x="165" y="40"/>
                  </a:lnTo>
                  <a:lnTo>
                    <a:pt x="165" y="42"/>
                  </a:lnTo>
                  <a:lnTo>
                    <a:pt x="165" y="44"/>
                  </a:lnTo>
                  <a:lnTo>
                    <a:pt x="165" y="46"/>
                  </a:lnTo>
                  <a:lnTo>
                    <a:pt x="167" y="48"/>
                  </a:lnTo>
                  <a:lnTo>
                    <a:pt x="167" y="50"/>
                  </a:lnTo>
                  <a:lnTo>
                    <a:pt x="167" y="52"/>
                  </a:lnTo>
                  <a:lnTo>
                    <a:pt x="167" y="54"/>
                  </a:lnTo>
                  <a:lnTo>
                    <a:pt x="167" y="56"/>
                  </a:lnTo>
                  <a:lnTo>
                    <a:pt x="167" y="58"/>
                  </a:lnTo>
                  <a:lnTo>
                    <a:pt x="167" y="60"/>
                  </a:lnTo>
                  <a:lnTo>
                    <a:pt x="167" y="62"/>
                  </a:lnTo>
                  <a:lnTo>
                    <a:pt x="167" y="68"/>
                  </a:lnTo>
                  <a:lnTo>
                    <a:pt x="167" y="70"/>
                  </a:lnTo>
                  <a:lnTo>
                    <a:pt x="167" y="81"/>
                  </a:lnTo>
                  <a:lnTo>
                    <a:pt x="167" y="83"/>
                  </a:lnTo>
                  <a:lnTo>
                    <a:pt x="167" y="85"/>
                  </a:lnTo>
                  <a:lnTo>
                    <a:pt x="167" y="87"/>
                  </a:lnTo>
                  <a:lnTo>
                    <a:pt x="167" y="91"/>
                  </a:lnTo>
                  <a:lnTo>
                    <a:pt x="167" y="93"/>
                  </a:lnTo>
                  <a:lnTo>
                    <a:pt x="167" y="95"/>
                  </a:lnTo>
                  <a:lnTo>
                    <a:pt x="167" y="97"/>
                  </a:lnTo>
                  <a:lnTo>
                    <a:pt x="167" y="99"/>
                  </a:lnTo>
                  <a:lnTo>
                    <a:pt x="167" y="101"/>
                  </a:lnTo>
                  <a:lnTo>
                    <a:pt x="167" y="103"/>
                  </a:lnTo>
                  <a:lnTo>
                    <a:pt x="167" y="105"/>
                  </a:lnTo>
                  <a:lnTo>
                    <a:pt x="167" y="105"/>
                  </a:lnTo>
                  <a:lnTo>
                    <a:pt x="167" y="107"/>
                  </a:lnTo>
                  <a:lnTo>
                    <a:pt x="167" y="109"/>
                  </a:lnTo>
                  <a:lnTo>
                    <a:pt x="167" y="113"/>
                  </a:lnTo>
                  <a:lnTo>
                    <a:pt x="167" y="117"/>
                  </a:lnTo>
                  <a:lnTo>
                    <a:pt x="167" y="119"/>
                  </a:lnTo>
                  <a:lnTo>
                    <a:pt x="167" y="121"/>
                  </a:lnTo>
                  <a:lnTo>
                    <a:pt x="167" y="123"/>
                  </a:lnTo>
                  <a:lnTo>
                    <a:pt x="167" y="125"/>
                  </a:lnTo>
                  <a:lnTo>
                    <a:pt x="167" y="127"/>
                  </a:lnTo>
                  <a:lnTo>
                    <a:pt x="167" y="131"/>
                  </a:lnTo>
                  <a:lnTo>
                    <a:pt x="167" y="133"/>
                  </a:lnTo>
                  <a:lnTo>
                    <a:pt x="167" y="135"/>
                  </a:lnTo>
                  <a:lnTo>
                    <a:pt x="167" y="139"/>
                  </a:lnTo>
                  <a:lnTo>
                    <a:pt x="167" y="141"/>
                  </a:lnTo>
                  <a:lnTo>
                    <a:pt x="167" y="147"/>
                  </a:lnTo>
                  <a:lnTo>
                    <a:pt x="167" y="149"/>
                  </a:lnTo>
                  <a:lnTo>
                    <a:pt x="167" y="151"/>
                  </a:lnTo>
                  <a:lnTo>
                    <a:pt x="167" y="153"/>
                  </a:lnTo>
                  <a:lnTo>
                    <a:pt x="167" y="155"/>
                  </a:lnTo>
                  <a:lnTo>
                    <a:pt x="167" y="157"/>
                  </a:lnTo>
                  <a:lnTo>
                    <a:pt x="167" y="159"/>
                  </a:lnTo>
                  <a:lnTo>
                    <a:pt x="167" y="165"/>
                  </a:lnTo>
                  <a:lnTo>
                    <a:pt x="165" y="165"/>
                  </a:lnTo>
                  <a:lnTo>
                    <a:pt x="163" y="165"/>
                  </a:lnTo>
                  <a:lnTo>
                    <a:pt x="157" y="165"/>
                  </a:lnTo>
                  <a:lnTo>
                    <a:pt x="153" y="165"/>
                  </a:lnTo>
                  <a:lnTo>
                    <a:pt x="149" y="165"/>
                  </a:lnTo>
                  <a:lnTo>
                    <a:pt x="147" y="165"/>
                  </a:lnTo>
                  <a:lnTo>
                    <a:pt x="145" y="165"/>
                  </a:lnTo>
                  <a:lnTo>
                    <a:pt x="139" y="165"/>
                  </a:lnTo>
                  <a:lnTo>
                    <a:pt x="133" y="165"/>
                  </a:lnTo>
                  <a:lnTo>
                    <a:pt x="131" y="165"/>
                  </a:lnTo>
                  <a:lnTo>
                    <a:pt x="127" y="165"/>
                  </a:lnTo>
                  <a:lnTo>
                    <a:pt x="125" y="165"/>
                  </a:lnTo>
                  <a:lnTo>
                    <a:pt x="123" y="165"/>
                  </a:lnTo>
                  <a:lnTo>
                    <a:pt x="119" y="165"/>
                  </a:lnTo>
                  <a:lnTo>
                    <a:pt x="115" y="165"/>
                  </a:lnTo>
                  <a:lnTo>
                    <a:pt x="113" y="165"/>
                  </a:lnTo>
                  <a:lnTo>
                    <a:pt x="111" y="165"/>
                  </a:lnTo>
                  <a:lnTo>
                    <a:pt x="109" y="165"/>
                  </a:lnTo>
                  <a:lnTo>
                    <a:pt x="105" y="165"/>
                  </a:lnTo>
                  <a:lnTo>
                    <a:pt x="103" y="165"/>
                  </a:lnTo>
                  <a:lnTo>
                    <a:pt x="101" y="165"/>
                  </a:lnTo>
                  <a:lnTo>
                    <a:pt x="99" y="165"/>
                  </a:lnTo>
                  <a:lnTo>
                    <a:pt x="97" y="165"/>
                  </a:lnTo>
                  <a:lnTo>
                    <a:pt x="95" y="165"/>
                  </a:lnTo>
                  <a:lnTo>
                    <a:pt x="93" y="165"/>
                  </a:lnTo>
                  <a:lnTo>
                    <a:pt x="87" y="165"/>
                  </a:lnTo>
                  <a:lnTo>
                    <a:pt x="83" y="165"/>
                  </a:lnTo>
                  <a:lnTo>
                    <a:pt x="81" y="165"/>
                  </a:lnTo>
                  <a:lnTo>
                    <a:pt x="79" y="165"/>
                  </a:lnTo>
                  <a:lnTo>
                    <a:pt x="77" y="165"/>
                  </a:lnTo>
                  <a:lnTo>
                    <a:pt x="75" y="165"/>
                  </a:lnTo>
                  <a:lnTo>
                    <a:pt x="73" y="165"/>
                  </a:lnTo>
                  <a:lnTo>
                    <a:pt x="71" y="165"/>
                  </a:lnTo>
                  <a:lnTo>
                    <a:pt x="67" y="165"/>
                  </a:lnTo>
                  <a:lnTo>
                    <a:pt x="63" y="165"/>
                  </a:lnTo>
                  <a:lnTo>
                    <a:pt x="59" y="165"/>
                  </a:lnTo>
                  <a:lnTo>
                    <a:pt x="57" y="165"/>
                  </a:lnTo>
                  <a:lnTo>
                    <a:pt x="53" y="165"/>
                  </a:lnTo>
                  <a:lnTo>
                    <a:pt x="51" y="165"/>
                  </a:lnTo>
                  <a:lnTo>
                    <a:pt x="45" y="165"/>
                  </a:lnTo>
                  <a:lnTo>
                    <a:pt x="43" y="165"/>
                  </a:lnTo>
                  <a:lnTo>
                    <a:pt x="41" y="165"/>
                  </a:lnTo>
                  <a:lnTo>
                    <a:pt x="39" y="165"/>
                  </a:lnTo>
                  <a:lnTo>
                    <a:pt x="37" y="165"/>
                  </a:lnTo>
                  <a:lnTo>
                    <a:pt x="35" y="165"/>
                  </a:lnTo>
                  <a:lnTo>
                    <a:pt x="33" y="165"/>
                  </a:lnTo>
                  <a:lnTo>
                    <a:pt x="29" y="165"/>
                  </a:lnTo>
                  <a:lnTo>
                    <a:pt x="23" y="165"/>
                  </a:lnTo>
                  <a:lnTo>
                    <a:pt x="21" y="165"/>
                  </a:lnTo>
                  <a:lnTo>
                    <a:pt x="17" y="165"/>
                  </a:lnTo>
                  <a:lnTo>
                    <a:pt x="12" y="165"/>
                  </a:lnTo>
                  <a:lnTo>
                    <a:pt x="10" y="165"/>
                  </a:lnTo>
                  <a:lnTo>
                    <a:pt x="8" y="165"/>
                  </a:lnTo>
                  <a:lnTo>
                    <a:pt x="2" y="165"/>
                  </a:lnTo>
                  <a:lnTo>
                    <a:pt x="2" y="163"/>
                  </a:lnTo>
                  <a:lnTo>
                    <a:pt x="2" y="161"/>
                  </a:lnTo>
                  <a:lnTo>
                    <a:pt x="2" y="159"/>
                  </a:lnTo>
                  <a:lnTo>
                    <a:pt x="2" y="157"/>
                  </a:lnTo>
                  <a:lnTo>
                    <a:pt x="2" y="155"/>
                  </a:lnTo>
                  <a:lnTo>
                    <a:pt x="2" y="153"/>
                  </a:lnTo>
                  <a:lnTo>
                    <a:pt x="2" y="153"/>
                  </a:lnTo>
                  <a:lnTo>
                    <a:pt x="2" y="151"/>
                  </a:lnTo>
                  <a:lnTo>
                    <a:pt x="0" y="149"/>
                  </a:lnTo>
                  <a:lnTo>
                    <a:pt x="0" y="147"/>
                  </a:lnTo>
                  <a:lnTo>
                    <a:pt x="0" y="145"/>
                  </a:lnTo>
                  <a:lnTo>
                    <a:pt x="0" y="143"/>
                  </a:lnTo>
                  <a:lnTo>
                    <a:pt x="0" y="141"/>
                  </a:lnTo>
                  <a:lnTo>
                    <a:pt x="0" y="129"/>
                  </a:lnTo>
                  <a:lnTo>
                    <a:pt x="0" y="127"/>
                  </a:lnTo>
                  <a:lnTo>
                    <a:pt x="0" y="123"/>
                  </a:lnTo>
                  <a:lnTo>
                    <a:pt x="0" y="119"/>
                  </a:lnTo>
                  <a:lnTo>
                    <a:pt x="0" y="115"/>
                  </a:lnTo>
                  <a:lnTo>
                    <a:pt x="0" y="113"/>
                  </a:lnTo>
                  <a:lnTo>
                    <a:pt x="0" y="111"/>
                  </a:lnTo>
                  <a:lnTo>
                    <a:pt x="0" y="109"/>
                  </a:lnTo>
                  <a:lnTo>
                    <a:pt x="0" y="107"/>
                  </a:lnTo>
                  <a:lnTo>
                    <a:pt x="0" y="105"/>
                  </a:lnTo>
                  <a:lnTo>
                    <a:pt x="0" y="105"/>
                  </a:lnTo>
                  <a:lnTo>
                    <a:pt x="0" y="103"/>
                  </a:lnTo>
                  <a:lnTo>
                    <a:pt x="0" y="101"/>
                  </a:lnTo>
                  <a:lnTo>
                    <a:pt x="0" y="99"/>
                  </a:lnTo>
                  <a:lnTo>
                    <a:pt x="0" y="97"/>
                  </a:lnTo>
                  <a:lnTo>
                    <a:pt x="0" y="95"/>
                  </a:lnTo>
                  <a:lnTo>
                    <a:pt x="0" y="89"/>
                  </a:lnTo>
                  <a:lnTo>
                    <a:pt x="0" y="87"/>
                  </a:lnTo>
                  <a:lnTo>
                    <a:pt x="0" y="85"/>
                  </a:lnTo>
                  <a:lnTo>
                    <a:pt x="0" y="83"/>
                  </a:lnTo>
                  <a:lnTo>
                    <a:pt x="0" y="81"/>
                  </a:lnTo>
                  <a:lnTo>
                    <a:pt x="0" y="79"/>
                  </a:lnTo>
                  <a:lnTo>
                    <a:pt x="0" y="77"/>
                  </a:lnTo>
                  <a:lnTo>
                    <a:pt x="0" y="75"/>
                  </a:lnTo>
                  <a:lnTo>
                    <a:pt x="0" y="72"/>
                  </a:lnTo>
                  <a:lnTo>
                    <a:pt x="0" y="70"/>
                  </a:lnTo>
                  <a:lnTo>
                    <a:pt x="0" y="66"/>
                  </a:lnTo>
                  <a:lnTo>
                    <a:pt x="0" y="64"/>
                  </a:lnTo>
                  <a:lnTo>
                    <a:pt x="0" y="62"/>
                  </a:lnTo>
                  <a:lnTo>
                    <a:pt x="0" y="60"/>
                  </a:lnTo>
                  <a:lnTo>
                    <a:pt x="0" y="58"/>
                  </a:lnTo>
                  <a:lnTo>
                    <a:pt x="0" y="56"/>
                  </a:lnTo>
                  <a:lnTo>
                    <a:pt x="0" y="54"/>
                  </a:lnTo>
                  <a:lnTo>
                    <a:pt x="0" y="50"/>
                  </a:lnTo>
                  <a:lnTo>
                    <a:pt x="0" y="46"/>
                  </a:lnTo>
                  <a:lnTo>
                    <a:pt x="0" y="42"/>
                  </a:lnTo>
                  <a:lnTo>
                    <a:pt x="0" y="40"/>
                  </a:lnTo>
                  <a:lnTo>
                    <a:pt x="0" y="36"/>
                  </a:lnTo>
                  <a:lnTo>
                    <a:pt x="0" y="34"/>
                  </a:lnTo>
                  <a:lnTo>
                    <a:pt x="0" y="32"/>
                  </a:lnTo>
                  <a:lnTo>
                    <a:pt x="0" y="30"/>
                  </a:lnTo>
                  <a:lnTo>
                    <a:pt x="0" y="28"/>
                  </a:lnTo>
                  <a:lnTo>
                    <a:pt x="0" y="26"/>
                  </a:lnTo>
                  <a:lnTo>
                    <a:pt x="0" y="24"/>
                  </a:lnTo>
                  <a:lnTo>
                    <a:pt x="0" y="22"/>
                  </a:lnTo>
                  <a:lnTo>
                    <a:pt x="0" y="18"/>
                  </a:lnTo>
                  <a:lnTo>
                    <a:pt x="0" y="16"/>
                  </a:lnTo>
                  <a:lnTo>
                    <a:pt x="0" y="14"/>
                  </a:lnTo>
                  <a:lnTo>
                    <a:pt x="0" y="12"/>
                  </a:lnTo>
                  <a:lnTo>
                    <a:pt x="0" y="10"/>
                  </a:lnTo>
                  <a:lnTo>
                    <a:pt x="0" y="6"/>
                  </a:lnTo>
                  <a:lnTo>
                    <a:pt x="0" y="4"/>
                  </a:lnTo>
                  <a:lnTo>
                    <a:pt x="0" y="0"/>
                  </a:lnTo>
                  <a:lnTo>
                    <a:pt x="2" y="0"/>
                  </a:lnTo>
                  <a:lnTo>
                    <a:pt x="4" y="0"/>
                  </a:lnTo>
                  <a:lnTo>
                    <a:pt x="6" y="0"/>
                  </a:lnTo>
                  <a:lnTo>
                    <a:pt x="8" y="0"/>
                  </a:lnTo>
                  <a:lnTo>
                    <a:pt x="10" y="0"/>
                  </a:lnTo>
                  <a:lnTo>
                    <a:pt x="14" y="0"/>
                  </a:lnTo>
                  <a:lnTo>
                    <a:pt x="19" y="0"/>
                  </a:lnTo>
                  <a:lnTo>
                    <a:pt x="23" y="0"/>
                  </a:lnTo>
                  <a:lnTo>
                    <a:pt x="27"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3" name="Freeform 137"/>
            <p:cNvSpPr>
              <a:spLocks/>
            </p:cNvSpPr>
            <p:nvPr/>
          </p:nvSpPr>
          <p:spPr bwMode="auto">
            <a:xfrm>
              <a:off x="4287838" y="1127125"/>
              <a:ext cx="266700" cy="295275"/>
            </a:xfrm>
            <a:custGeom>
              <a:avLst/>
              <a:gdLst>
                <a:gd name="T0" fmla="*/ 168 w 168"/>
                <a:gd name="T1" fmla="*/ 10 h 186"/>
                <a:gd name="T2" fmla="*/ 168 w 168"/>
                <a:gd name="T3" fmla="*/ 30 h 186"/>
                <a:gd name="T4" fmla="*/ 168 w 168"/>
                <a:gd name="T5" fmla="*/ 52 h 186"/>
                <a:gd name="T6" fmla="*/ 168 w 168"/>
                <a:gd name="T7" fmla="*/ 66 h 186"/>
                <a:gd name="T8" fmla="*/ 168 w 168"/>
                <a:gd name="T9" fmla="*/ 88 h 186"/>
                <a:gd name="T10" fmla="*/ 168 w 168"/>
                <a:gd name="T11" fmla="*/ 100 h 186"/>
                <a:gd name="T12" fmla="*/ 168 w 168"/>
                <a:gd name="T13" fmla="*/ 114 h 186"/>
                <a:gd name="T14" fmla="*/ 168 w 168"/>
                <a:gd name="T15" fmla="*/ 126 h 186"/>
                <a:gd name="T16" fmla="*/ 168 w 168"/>
                <a:gd name="T17" fmla="*/ 140 h 186"/>
                <a:gd name="T18" fmla="*/ 168 w 168"/>
                <a:gd name="T19" fmla="*/ 146 h 186"/>
                <a:gd name="T20" fmla="*/ 168 w 168"/>
                <a:gd name="T21" fmla="*/ 156 h 186"/>
                <a:gd name="T22" fmla="*/ 168 w 168"/>
                <a:gd name="T23" fmla="*/ 166 h 186"/>
                <a:gd name="T24" fmla="*/ 168 w 168"/>
                <a:gd name="T25" fmla="*/ 178 h 186"/>
                <a:gd name="T26" fmla="*/ 162 w 168"/>
                <a:gd name="T27" fmla="*/ 186 h 186"/>
                <a:gd name="T28" fmla="*/ 154 w 168"/>
                <a:gd name="T29" fmla="*/ 186 h 186"/>
                <a:gd name="T30" fmla="*/ 144 w 168"/>
                <a:gd name="T31" fmla="*/ 186 h 186"/>
                <a:gd name="T32" fmla="*/ 136 w 168"/>
                <a:gd name="T33" fmla="*/ 186 h 186"/>
                <a:gd name="T34" fmla="*/ 124 w 168"/>
                <a:gd name="T35" fmla="*/ 186 h 186"/>
                <a:gd name="T36" fmla="*/ 114 w 168"/>
                <a:gd name="T37" fmla="*/ 186 h 186"/>
                <a:gd name="T38" fmla="*/ 106 w 168"/>
                <a:gd name="T39" fmla="*/ 186 h 186"/>
                <a:gd name="T40" fmla="*/ 98 w 168"/>
                <a:gd name="T41" fmla="*/ 186 h 186"/>
                <a:gd name="T42" fmla="*/ 88 w 168"/>
                <a:gd name="T43" fmla="*/ 186 h 186"/>
                <a:gd name="T44" fmla="*/ 80 w 168"/>
                <a:gd name="T45" fmla="*/ 186 h 186"/>
                <a:gd name="T46" fmla="*/ 68 w 168"/>
                <a:gd name="T47" fmla="*/ 186 h 186"/>
                <a:gd name="T48" fmla="*/ 58 w 168"/>
                <a:gd name="T49" fmla="*/ 186 h 186"/>
                <a:gd name="T50" fmla="*/ 50 w 168"/>
                <a:gd name="T51" fmla="*/ 186 h 186"/>
                <a:gd name="T52" fmla="*/ 42 w 168"/>
                <a:gd name="T53" fmla="*/ 186 h 186"/>
                <a:gd name="T54" fmla="*/ 34 w 168"/>
                <a:gd name="T55" fmla="*/ 186 h 186"/>
                <a:gd name="T56" fmla="*/ 26 w 168"/>
                <a:gd name="T57" fmla="*/ 186 h 186"/>
                <a:gd name="T58" fmla="*/ 18 w 168"/>
                <a:gd name="T59" fmla="*/ 186 h 186"/>
                <a:gd name="T60" fmla="*/ 6 w 168"/>
                <a:gd name="T61" fmla="*/ 186 h 186"/>
                <a:gd name="T62" fmla="*/ 0 w 168"/>
                <a:gd name="T63" fmla="*/ 176 h 186"/>
                <a:gd name="T64" fmla="*/ 0 w 168"/>
                <a:gd name="T65" fmla="*/ 166 h 186"/>
                <a:gd name="T66" fmla="*/ 0 w 168"/>
                <a:gd name="T67" fmla="*/ 156 h 186"/>
                <a:gd name="T68" fmla="*/ 0 w 168"/>
                <a:gd name="T69" fmla="*/ 146 h 186"/>
                <a:gd name="T70" fmla="*/ 0 w 168"/>
                <a:gd name="T71" fmla="*/ 132 h 186"/>
                <a:gd name="T72" fmla="*/ 0 w 168"/>
                <a:gd name="T73" fmla="*/ 118 h 186"/>
                <a:gd name="T74" fmla="*/ 0 w 168"/>
                <a:gd name="T75" fmla="*/ 106 h 186"/>
                <a:gd name="T76" fmla="*/ 0 w 168"/>
                <a:gd name="T77" fmla="*/ 92 h 186"/>
                <a:gd name="T78" fmla="*/ 0 w 168"/>
                <a:gd name="T79" fmla="*/ 80 h 186"/>
                <a:gd name="T80" fmla="*/ 0 w 168"/>
                <a:gd name="T81" fmla="*/ 66 h 186"/>
                <a:gd name="T82" fmla="*/ 0 w 168"/>
                <a:gd name="T83" fmla="*/ 50 h 186"/>
                <a:gd name="T84" fmla="*/ 0 w 168"/>
                <a:gd name="T85" fmla="*/ 42 h 186"/>
                <a:gd name="T86" fmla="*/ 0 w 168"/>
                <a:gd name="T87" fmla="*/ 24 h 186"/>
                <a:gd name="T88" fmla="*/ 0 w 168"/>
                <a:gd name="T89" fmla="*/ 10 h 186"/>
                <a:gd name="T90" fmla="*/ 0 w 168"/>
                <a:gd name="T91" fmla="*/ 0 h 186"/>
                <a:gd name="T92" fmla="*/ 12 w 168"/>
                <a:gd name="T93" fmla="*/ 0 h 186"/>
                <a:gd name="T94" fmla="*/ 22 w 168"/>
                <a:gd name="T95" fmla="*/ 0 h 186"/>
                <a:gd name="T96" fmla="*/ 32 w 168"/>
                <a:gd name="T97" fmla="*/ 0 h 186"/>
                <a:gd name="T98" fmla="*/ 40 w 168"/>
                <a:gd name="T99" fmla="*/ 0 h 186"/>
                <a:gd name="T100" fmla="*/ 48 w 168"/>
                <a:gd name="T101" fmla="*/ 0 h 186"/>
                <a:gd name="T102" fmla="*/ 60 w 168"/>
                <a:gd name="T103" fmla="*/ 0 h 186"/>
                <a:gd name="T104" fmla="*/ 72 w 168"/>
                <a:gd name="T105" fmla="*/ 0 h 186"/>
                <a:gd name="T106" fmla="*/ 82 w 168"/>
                <a:gd name="T107" fmla="*/ 0 h 186"/>
                <a:gd name="T108" fmla="*/ 92 w 168"/>
                <a:gd name="T109" fmla="*/ 0 h 186"/>
                <a:gd name="T110" fmla="*/ 104 w 168"/>
                <a:gd name="T111" fmla="*/ 0 h 186"/>
                <a:gd name="T112" fmla="*/ 116 w 168"/>
                <a:gd name="T113" fmla="*/ 0 h 186"/>
                <a:gd name="T114" fmla="*/ 134 w 168"/>
                <a:gd name="T115" fmla="*/ 0 h 186"/>
                <a:gd name="T116" fmla="*/ 148 w 168"/>
                <a:gd name="T117" fmla="*/ 0 h 186"/>
                <a:gd name="T118" fmla="*/ 160 w 168"/>
                <a:gd name="T11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186">
                  <a:moveTo>
                    <a:pt x="168" y="0"/>
                  </a:moveTo>
                  <a:lnTo>
                    <a:pt x="168" y="2"/>
                  </a:lnTo>
                  <a:lnTo>
                    <a:pt x="168" y="6"/>
                  </a:lnTo>
                  <a:lnTo>
                    <a:pt x="168" y="10"/>
                  </a:lnTo>
                  <a:lnTo>
                    <a:pt x="168" y="12"/>
                  </a:lnTo>
                  <a:lnTo>
                    <a:pt x="168" y="18"/>
                  </a:lnTo>
                  <a:lnTo>
                    <a:pt x="168" y="24"/>
                  </a:lnTo>
                  <a:lnTo>
                    <a:pt x="168" y="30"/>
                  </a:lnTo>
                  <a:lnTo>
                    <a:pt x="168" y="36"/>
                  </a:lnTo>
                  <a:lnTo>
                    <a:pt x="168" y="42"/>
                  </a:lnTo>
                  <a:lnTo>
                    <a:pt x="168" y="48"/>
                  </a:lnTo>
                  <a:lnTo>
                    <a:pt x="168" y="52"/>
                  </a:lnTo>
                  <a:lnTo>
                    <a:pt x="168" y="54"/>
                  </a:lnTo>
                  <a:lnTo>
                    <a:pt x="168" y="58"/>
                  </a:lnTo>
                  <a:lnTo>
                    <a:pt x="168" y="64"/>
                  </a:lnTo>
                  <a:lnTo>
                    <a:pt x="168" y="66"/>
                  </a:lnTo>
                  <a:lnTo>
                    <a:pt x="168" y="72"/>
                  </a:lnTo>
                  <a:lnTo>
                    <a:pt x="168" y="74"/>
                  </a:lnTo>
                  <a:lnTo>
                    <a:pt x="168" y="80"/>
                  </a:lnTo>
                  <a:lnTo>
                    <a:pt x="168" y="88"/>
                  </a:lnTo>
                  <a:lnTo>
                    <a:pt x="168" y="92"/>
                  </a:lnTo>
                  <a:lnTo>
                    <a:pt x="168" y="96"/>
                  </a:lnTo>
                  <a:lnTo>
                    <a:pt x="168" y="98"/>
                  </a:lnTo>
                  <a:lnTo>
                    <a:pt x="168" y="100"/>
                  </a:lnTo>
                  <a:lnTo>
                    <a:pt x="168" y="102"/>
                  </a:lnTo>
                  <a:lnTo>
                    <a:pt x="168" y="108"/>
                  </a:lnTo>
                  <a:lnTo>
                    <a:pt x="168" y="112"/>
                  </a:lnTo>
                  <a:lnTo>
                    <a:pt x="168" y="114"/>
                  </a:lnTo>
                  <a:lnTo>
                    <a:pt x="168" y="118"/>
                  </a:lnTo>
                  <a:lnTo>
                    <a:pt x="168" y="120"/>
                  </a:lnTo>
                  <a:lnTo>
                    <a:pt x="168" y="122"/>
                  </a:lnTo>
                  <a:lnTo>
                    <a:pt x="168" y="126"/>
                  </a:lnTo>
                  <a:lnTo>
                    <a:pt x="168" y="132"/>
                  </a:lnTo>
                  <a:lnTo>
                    <a:pt x="168" y="136"/>
                  </a:lnTo>
                  <a:lnTo>
                    <a:pt x="168" y="138"/>
                  </a:lnTo>
                  <a:lnTo>
                    <a:pt x="168" y="140"/>
                  </a:lnTo>
                  <a:lnTo>
                    <a:pt x="168" y="142"/>
                  </a:lnTo>
                  <a:lnTo>
                    <a:pt x="168" y="144"/>
                  </a:lnTo>
                  <a:lnTo>
                    <a:pt x="168" y="144"/>
                  </a:lnTo>
                  <a:lnTo>
                    <a:pt x="168" y="146"/>
                  </a:lnTo>
                  <a:lnTo>
                    <a:pt x="168" y="148"/>
                  </a:lnTo>
                  <a:lnTo>
                    <a:pt x="168" y="150"/>
                  </a:lnTo>
                  <a:lnTo>
                    <a:pt x="168" y="152"/>
                  </a:lnTo>
                  <a:lnTo>
                    <a:pt x="168" y="156"/>
                  </a:lnTo>
                  <a:lnTo>
                    <a:pt x="168" y="158"/>
                  </a:lnTo>
                  <a:lnTo>
                    <a:pt x="168" y="162"/>
                  </a:lnTo>
                  <a:lnTo>
                    <a:pt x="168" y="164"/>
                  </a:lnTo>
                  <a:lnTo>
                    <a:pt x="168" y="166"/>
                  </a:lnTo>
                  <a:lnTo>
                    <a:pt x="168" y="168"/>
                  </a:lnTo>
                  <a:lnTo>
                    <a:pt x="168" y="170"/>
                  </a:lnTo>
                  <a:lnTo>
                    <a:pt x="168" y="176"/>
                  </a:lnTo>
                  <a:lnTo>
                    <a:pt x="168" y="178"/>
                  </a:lnTo>
                  <a:lnTo>
                    <a:pt x="168" y="182"/>
                  </a:lnTo>
                  <a:lnTo>
                    <a:pt x="168" y="184"/>
                  </a:lnTo>
                  <a:lnTo>
                    <a:pt x="168" y="186"/>
                  </a:lnTo>
                  <a:lnTo>
                    <a:pt x="162" y="186"/>
                  </a:lnTo>
                  <a:lnTo>
                    <a:pt x="160" y="186"/>
                  </a:lnTo>
                  <a:lnTo>
                    <a:pt x="158" y="186"/>
                  </a:lnTo>
                  <a:lnTo>
                    <a:pt x="156" y="186"/>
                  </a:lnTo>
                  <a:lnTo>
                    <a:pt x="154" y="186"/>
                  </a:lnTo>
                  <a:lnTo>
                    <a:pt x="152" y="186"/>
                  </a:lnTo>
                  <a:lnTo>
                    <a:pt x="150" y="186"/>
                  </a:lnTo>
                  <a:lnTo>
                    <a:pt x="146" y="186"/>
                  </a:lnTo>
                  <a:lnTo>
                    <a:pt x="144" y="186"/>
                  </a:lnTo>
                  <a:lnTo>
                    <a:pt x="140" y="186"/>
                  </a:lnTo>
                  <a:lnTo>
                    <a:pt x="138" y="186"/>
                  </a:lnTo>
                  <a:lnTo>
                    <a:pt x="136" y="186"/>
                  </a:lnTo>
                  <a:lnTo>
                    <a:pt x="136" y="186"/>
                  </a:lnTo>
                  <a:lnTo>
                    <a:pt x="134" y="186"/>
                  </a:lnTo>
                  <a:lnTo>
                    <a:pt x="130" y="186"/>
                  </a:lnTo>
                  <a:lnTo>
                    <a:pt x="128" y="186"/>
                  </a:lnTo>
                  <a:lnTo>
                    <a:pt x="124" y="186"/>
                  </a:lnTo>
                  <a:lnTo>
                    <a:pt x="120" y="186"/>
                  </a:lnTo>
                  <a:lnTo>
                    <a:pt x="118" y="186"/>
                  </a:lnTo>
                  <a:lnTo>
                    <a:pt x="116" y="186"/>
                  </a:lnTo>
                  <a:lnTo>
                    <a:pt x="114" y="186"/>
                  </a:lnTo>
                  <a:lnTo>
                    <a:pt x="112" y="186"/>
                  </a:lnTo>
                  <a:lnTo>
                    <a:pt x="110" y="186"/>
                  </a:lnTo>
                  <a:lnTo>
                    <a:pt x="108" y="186"/>
                  </a:lnTo>
                  <a:lnTo>
                    <a:pt x="106" y="186"/>
                  </a:lnTo>
                  <a:lnTo>
                    <a:pt x="104" y="186"/>
                  </a:lnTo>
                  <a:lnTo>
                    <a:pt x="102" y="186"/>
                  </a:lnTo>
                  <a:lnTo>
                    <a:pt x="100" y="186"/>
                  </a:lnTo>
                  <a:lnTo>
                    <a:pt x="98" y="186"/>
                  </a:lnTo>
                  <a:lnTo>
                    <a:pt x="96" y="186"/>
                  </a:lnTo>
                  <a:lnTo>
                    <a:pt x="94" y="186"/>
                  </a:lnTo>
                  <a:lnTo>
                    <a:pt x="92" y="186"/>
                  </a:lnTo>
                  <a:lnTo>
                    <a:pt x="88" y="186"/>
                  </a:lnTo>
                  <a:lnTo>
                    <a:pt x="88" y="186"/>
                  </a:lnTo>
                  <a:lnTo>
                    <a:pt x="84" y="186"/>
                  </a:lnTo>
                  <a:lnTo>
                    <a:pt x="82" y="186"/>
                  </a:lnTo>
                  <a:lnTo>
                    <a:pt x="80" y="186"/>
                  </a:lnTo>
                  <a:lnTo>
                    <a:pt x="78" y="186"/>
                  </a:lnTo>
                  <a:lnTo>
                    <a:pt x="74" y="186"/>
                  </a:lnTo>
                  <a:lnTo>
                    <a:pt x="72" y="186"/>
                  </a:lnTo>
                  <a:lnTo>
                    <a:pt x="68" y="186"/>
                  </a:lnTo>
                  <a:lnTo>
                    <a:pt x="66" y="186"/>
                  </a:lnTo>
                  <a:lnTo>
                    <a:pt x="64" y="186"/>
                  </a:lnTo>
                  <a:lnTo>
                    <a:pt x="62" y="186"/>
                  </a:lnTo>
                  <a:lnTo>
                    <a:pt x="58" y="186"/>
                  </a:lnTo>
                  <a:lnTo>
                    <a:pt x="56" y="186"/>
                  </a:lnTo>
                  <a:lnTo>
                    <a:pt x="54" y="186"/>
                  </a:lnTo>
                  <a:lnTo>
                    <a:pt x="52" y="186"/>
                  </a:lnTo>
                  <a:lnTo>
                    <a:pt x="50" y="186"/>
                  </a:lnTo>
                  <a:lnTo>
                    <a:pt x="48" y="186"/>
                  </a:lnTo>
                  <a:lnTo>
                    <a:pt x="46" y="186"/>
                  </a:lnTo>
                  <a:lnTo>
                    <a:pt x="44" y="186"/>
                  </a:lnTo>
                  <a:lnTo>
                    <a:pt x="42" y="186"/>
                  </a:lnTo>
                  <a:lnTo>
                    <a:pt x="40" y="186"/>
                  </a:lnTo>
                  <a:lnTo>
                    <a:pt x="38" y="186"/>
                  </a:lnTo>
                  <a:lnTo>
                    <a:pt x="36" y="186"/>
                  </a:lnTo>
                  <a:lnTo>
                    <a:pt x="34" y="186"/>
                  </a:lnTo>
                  <a:lnTo>
                    <a:pt x="32" y="186"/>
                  </a:lnTo>
                  <a:lnTo>
                    <a:pt x="30" y="186"/>
                  </a:lnTo>
                  <a:lnTo>
                    <a:pt x="28" y="186"/>
                  </a:lnTo>
                  <a:lnTo>
                    <a:pt x="26" y="186"/>
                  </a:lnTo>
                  <a:lnTo>
                    <a:pt x="24" y="186"/>
                  </a:lnTo>
                  <a:lnTo>
                    <a:pt x="22" y="186"/>
                  </a:lnTo>
                  <a:lnTo>
                    <a:pt x="20" y="186"/>
                  </a:lnTo>
                  <a:lnTo>
                    <a:pt x="18" y="186"/>
                  </a:lnTo>
                  <a:lnTo>
                    <a:pt x="16" y="186"/>
                  </a:lnTo>
                  <a:lnTo>
                    <a:pt x="14" y="186"/>
                  </a:lnTo>
                  <a:lnTo>
                    <a:pt x="10" y="186"/>
                  </a:lnTo>
                  <a:lnTo>
                    <a:pt x="6" y="186"/>
                  </a:lnTo>
                  <a:lnTo>
                    <a:pt x="0" y="186"/>
                  </a:lnTo>
                  <a:lnTo>
                    <a:pt x="0" y="182"/>
                  </a:lnTo>
                  <a:lnTo>
                    <a:pt x="0" y="180"/>
                  </a:lnTo>
                  <a:lnTo>
                    <a:pt x="0" y="176"/>
                  </a:lnTo>
                  <a:lnTo>
                    <a:pt x="0" y="174"/>
                  </a:lnTo>
                  <a:lnTo>
                    <a:pt x="0" y="170"/>
                  </a:lnTo>
                  <a:lnTo>
                    <a:pt x="0" y="168"/>
                  </a:lnTo>
                  <a:lnTo>
                    <a:pt x="0" y="166"/>
                  </a:lnTo>
                  <a:lnTo>
                    <a:pt x="0" y="164"/>
                  </a:lnTo>
                  <a:lnTo>
                    <a:pt x="0" y="162"/>
                  </a:lnTo>
                  <a:lnTo>
                    <a:pt x="0" y="158"/>
                  </a:lnTo>
                  <a:lnTo>
                    <a:pt x="0" y="156"/>
                  </a:lnTo>
                  <a:lnTo>
                    <a:pt x="0" y="154"/>
                  </a:lnTo>
                  <a:lnTo>
                    <a:pt x="0" y="152"/>
                  </a:lnTo>
                  <a:lnTo>
                    <a:pt x="0" y="148"/>
                  </a:lnTo>
                  <a:lnTo>
                    <a:pt x="0" y="146"/>
                  </a:lnTo>
                  <a:lnTo>
                    <a:pt x="0" y="144"/>
                  </a:lnTo>
                  <a:lnTo>
                    <a:pt x="0" y="142"/>
                  </a:lnTo>
                  <a:lnTo>
                    <a:pt x="0" y="136"/>
                  </a:lnTo>
                  <a:lnTo>
                    <a:pt x="0" y="132"/>
                  </a:lnTo>
                  <a:lnTo>
                    <a:pt x="0" y="130"/>
                  </a:lnTo>
                  <a:lnTo>
                    <a:pt x="0" y="124"/>
                  </a:lnTo>
                  <a:lnTo>
                    <a:pt x="0" y="120"/>
                  </a:lnTo>
                  <a:lnTo>
                    <a:pt x="0" y="118"/>
                  </a:lnTo>
                  <a:lnTo>
                    <a:pt x="0" y="114"/>
                  </a:lnTo>
                  <a:lnTo>
                    <a:pt x="0" y="112"/>
                  </a:lnTo>
                  <a:lnTo>
                    <a:pt x="0" y="108"/>
                  </a:lnTo>
                  <a:lnTo>
                    <a:pt x="0" y="106"/>
                  </a:lnTo>
                  <a:lnTo>
                    <a:pt x="0" y="102"/>
                  </a:lnTo>
                  <a:lnTo>
                    <a:pt x="0" y="100"/>
                  </a:lnTo>
                  <a:lnTo>
                    <a:pt x="0" y="96"/>
                  </a:lnTo>
                  <a:lnTo>
                    <a:pt x="0" y="92"/>
                  </a:lnTo>
                  <a:lnTo>
                    <a:pt x="0" y="90"/>
                  </a:lnTo>
                  <a:lnTo>
                    <a:pt x="0" y="86"/>
                  </a:lnTo>
                  <a:lnTo>
                    <a:pt x="0" y="84"/>
                  </a:lnTo>
                  <a:lnTo>
                    <a:pt x="0" y="80"/>
                  </a:lnTo>
                  <a:lnTo>
                    <a:pt x="0" y="78"/>
                  </a:lnTo>
                  <a:lnTo>
                    <a:pt x="0" y="74"/>
                  </a:lnTo>
                  <a:lnTo>
                    <a:pt x="0" y="72"/>
                  </a:lnTo>
                  <a:lnTo>
                    <a:pt x="0" y="66"/>
                  </a:lnTo>
                  <a:lnTo>
                    <a:pt x="0" y="64"/>
                  </a:lnTo>
                  <a:lnTo>
                    <a:pt x="0" y="60"/>
                  </a:lnTo>
                  <a:lnTo>
                    <a:pt x="0" y="58"/>
                  </a:lnTo>
                  <a:lnTo>
                    <a:pt x="0" y="50"/>
                  </a:lnTo>
                  <a:lnTo>
                    <a:pt x="0" y="48"/>
                  </a:lnTo>
                  <a:lnTo>
                    <a:pt x="0" y="46"/>
                  </a:lnTo>
                  <a:lnTo>
                    <a:pt x="0" y="44"/>
                  </a:lnTo>
                  <a:lnTo>
                    <a:pt x="0" y="42"/>
                  </a:lnTo>
                  <a:lnTo>
                    <a:pt x="0" y="38"/>
                  </a:lnTo>
                  <a:lnTo>
                    <a:pt x="0" y="30"/>
                  </a:lnTo>
                  <a:lnTo>
                    <a:pt x="0" y="26"/>
                  </a:lnTo>
                  <a:lnTo>
                    <a:pt x="0" y="24"/>
                  </a:lnTo>
                  <a:lnTo>
                    <a:pt x="0" y="22"/>
                  </a:lnTo>
                  <a:lnTo>
                    <a:pt x="0" y="18"/>
                  </a:lnTo>
                  <a:lnTo>
                    <a:pt x="0" y="12"/>
                  </a:lnTo>
                  <a:lnTo>
                    <a:pt x="0" y="10"/>
                  </a:lnTo>
                  <a:lnTo>
                    <a:pt x="0" y="8"/>
                  </a:lnTo>
                  <a:lnTo>
                    <a:pt x="0" y="6"/>
                  </a:lnTo>
                  <a:lnTo>
                    <a:pt x="0" y="4"/>
                  </a:lnTo>
                  <a:lnTo>
                    <a:pt x="0" y="0"/>
                  </a:lnTo>
                  <a:lnTo>
                    <a:pt x="2" y="0"/>
                  </a:lnTo>
                  <a:lnTo>
                    <a:pt x="4" y="0"/>
                  </a:lnTo>
                  <a:lnTo>
                    <a:pt x="6" y="0"/>
                  </a:lnTo>
                  <a:lnTo>
                    <a:pt x="12" y="0"/>
                  </a:lnTo>
                  <a:lnTo>
                    <a:pt x="14" y="0"/>
                  </a:lnTo>
                  <a:lnTo>
                    <a:pt x="18" y="0"/>
                  </a:lnTo>
                  <a:lnTo>
                    <a:pt x="20" y="0"/>
                  </a:lnTo>
                  <a:lnTo>
                    <a:pt x="22" y="0"/>
                  </a:lnTo>
                  <a:lnTo>
                    <a:pt x="24" y="0"/>
                  </a:lnTo>
                  <a:lnTo>
                    <a:pt x="26" y="0"/>
                  </a:lnTo>
                  <a:lnTo>
                    <a:pt x="30" y="0"/>
                  </a:lnTo>
                  <a:lnTo>
                    <a:pt x="32" y="0"/>
                  </a:lnTo>
                  <a:lnTo>
                    <a:pt x="34" y="0"/>
                  </a:lnTo>
                  <a:lnTo>
                    <a:pt x="38" y="0"/>
                  </a:lnTo>
                  <a:lnTo>
                    <a:pt x="40" y="0"/>
                  </a:lnTo>
                  <a:lnTo>
                    <a:pt x="40" y="0"/>
                  </a:lnTo>
                  <a:lnTo>
                    <a:pt x="42" y="0"/>
                  </a:lnTo>
                  <a:lnTo>
                    <a:pt x="44" y="0"/>
                  </a:lnTo>
                  <a:lnTo>
                    <a:pt x="46" y="0"/>
                  </a:lnTo>
                  <a:lnTo>
                    <a:pt x="48" y="0"/>
                  </a:lnTo>
                  <a:lnTo>
                    <a:pt x="52" y="0"/>
                  </a:lnTo>
                  <a:lnTo>
                    <a:pt x="54" y="0"/>
                  </a:lnTo>
                  <a:lnTo>
                    <a:pt x="58" y="0"/>
                  </a:lnTo>
                  <a:lnTo>
                    <a:pt x="60" y="0"/>
                  </a:lnTo>
                  <a:lnTo>
                    <a:pt x="64" y="0"/>
                  </a:lnTo>
                  <a:lnTo>
                    <a:pt x="66" y="0"/>
                  </a:lnTo>
                  <a:lnTo>
                    <a:pt x="68" y="0"/>
                  </a:lnTo>
                  <a:lnTo>
                    <a:pt x="72" y="0"/>
                  </a:lnTo>
                  <a:lnTo>
                    <a:pt x="74" y="0"/>
                  </a:lnTo>
                  <a:lnTo>
                    <a:pt x="78" y="0"/>
                  </a:lnTo>
                  <a:lnTo>
                    <a:pt x="80" y="0"/>
                  </a:lnTo>
                  <a:lnTo>
                    <a:pt x="82" y="0"/>
                  </a:lnTo>
                  <a:lnTo>
                    <a:pt x="84" y="0"/>
                  </a:lnTo>
                  <a:lnTo>
                    <a:pt x="88" y="0"/>
                  </a:lnTo>
                  <a:lnTo>
                    <a:pt x="90" y="0"/>
                  </a:lnTo>
                  <a:lnTo>
                    <a:pt x="92" y="0"/>
                  </a:lnTo>
                  <a:lnTo>
                    <a:pt x="96" y="0"/>
                  </a:lnTo>
                  <a:lnTo>
                    <a:pt x="98" y="0"/>
                  </a:lnTo>
                  <a:lnTo>
                    <a:pt x="102" y="0"/>
                  </a:lnTo>
                  <a:lnTo>
                    <a:pt x="104" y="0"/>
                  </a:lnTo>
                  <a:lnTo>
                    <a:pt x="108" y="0"/>
                  </a:lnTo>
                  <a:lnTo>
                    <a:pt x="110" y="0"/>
                  </a:lnTo>
                  <a:lnTo>
                    <a:pt x="114" y="0"/>
                  </a:lnTo>
                  <a:lnTo>
                    <a:pt x="116" y="0"/>
                  </a:lnTo>
                  <a:lnTo>
                    <a:pt x="118" y="0"/>
                  </a:lnTo>
                  <a:lnTo>
                    <a:pt x="122" y="0"/>
                  </a:lnTo>
                  <a:lnTo>
                    <a:pt x="126" y="0"/>
                  </a:lnTo>
                  <a:lnTo>
                    <a:pt x="134" y="0"/>
                  </a:lnTo>
                  <a:lnTo>
                    <a:pt x="138" y="0"/>
                  </a:lnTo>
                  <a:lnTo>
                    <a:pt x="140" y="0"/>
                  </a:lnTo>
                  <a:lnTo>
                    <a:pt x="142" y="0"/>
                  </a:lnTo>
                  <a:lnTo>
                    <a:pt x="148" y="0"/>
                  </a:lnTo>
                  <a:lnTo>
                    <a:pt x="150" y="0"/>
                  </a:lnTo>
                  <a:lnTo>
                    <a:pt x="152" y="0"/>
                  </a:lnTo>
                  <a:lnTo>
                    <a:pt x="156" y="0"/>
                  </a:lnTo>
                  <a:lnTo>
                    <a:pt x="160" y="0"/>
                  </a:lnTo>
                  <a:lnTo>
                    <a:pt x="164" y="0"/>
                  </a:lnTo>
                  <a:lnTo>
                    <a:pt x="166" y="0"/>
                  </a:lnTo>
                  <a:lnTo>
                    <a:pt x="16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4" name="Freeform 149"/>
            <p:cNvSpPr>
              <a:spLocks/>
            </p:cNvSpPr>
            <p:nvPr/>
          </p:nvSpPr>
          <p:spPr bwMode="auto">
            <a:xfrm>
              <a:off x="4554538" y="1419225"/>
              <a:ext cx="263525" cy="265113"/>
            </a:xfrm>
            <a:custGeom>
              <a:avLst/>
              <a:gdLst>
                <a:gd name="T0" fmla="*/ 166 w 166"/>
                <a:gd name="T1" fmla="*/ 161 h 167"/>
                <a:gd name="T2" fmla="*/ 160 w 166"/>
                <a:gd name="T3" fmla="*/ 165 h 167"/>
                <a:gd name="T4" fmla="*/ 152 w 166"/>
                <a:gd name="T5" fmla="*/ 165 h 167"/>
                <a:gd name="T6" fmla="*/ 142 w 166"/>
                <a:gd name="T7" fmla="*/ 165 h 167"/>
                <a:gd name="T8" fmla="*/ 124 w 166"/>
                <a:gd name="T9" fmla="*/ 165 h 167"/>
                <a:gd name="T10" fmla="*/ 112 w 166"/>
                <a:gd name="T11" fmla="*/ 165 h 167"/>
                <a:gd name="T12" fmla="*/ 94 w 166"/>
                <a:gd name="T13" fmla="*/ 165 h 167"/>
                <a:gd name="T14" fmla="*/ 86 w 166"/>
                <a:gd name="T15" fmla="*/ 165 h 167"/>
                <a:gd name="T16" fmla="*/ 66 w 166"/>
                <a:gd name="T17" fmla="*/ 167 h 167"/>
                <a:gd name="T18" fmla="*/ 52 w 166"/>
                <a:gd name="T19" fmla="*/ 167 h 167"/>
                <a:gd name="T20" fmla="*/ 38 w 166"/>
                <a:gd name="T21" fmla="*/ 167 h 167"/>
                <a:gd name="T22" fmla="*/ 26 w 166"/>
                <a:gd name="T23" fmla="*/ 167 h 167"/>
                <a:gd name="T24" fmla="*/ 12 w 166"/>
                <a:gd name="T25" fmla="*/ 167 h 167"/>
                <a:gd name="T26" fmla="*/ 4 w 166"/>
                <a:gd name="T27" fmla="*/ 163 h 167"/>
                <a:gd name="T28" fmla="*/ 4 w 166"/>
                <a:gd name="T29" fmla="*/ 151 h 167"/>
                <a:gd name="T30" fmla="*/ 4 w 166"/>
                <a:gd name="T31" fmla="*/ 145 h 167"/>
                <a:gd name="T32" fmla="*/ 4 w 166"/>
                <a:gd name="T33" fmla="*/ 137 h 167"/>
                <a:gd name="T34" fmla="*/ 4 w 166"/>
                <a:gd name="T35" fmla="*/ 131 h 167"/>
                <a:gd name="T36" fmla="*/ 2 w 166"/>
                <a:gd name="T37" fmla="*/ 123 h 167"/>
                <a:gd name="T38" fmla="*/ 2 w 166"/>
                <a:gd name="T39" fmla="*/ 111 h 167"/>
                <a:gd name="T40" fmla="*/ 2 w 166"/>
                <a:gd name="T41" fmla="*/ 101 h 167"/>
                <a:gd name="T42" fmla="*/ 2 w 166"/>
                <a:gd name="T43" fmla="*/ 93 h 167"/>
                <a:gd name="T44" fmla="*/ 2 w 166"/>
                <a:gd name="T45" fmla="*/ 79 h 167"/>
                <a:gd name="T46" fmla="*/ 2 w 166"/>
                <a:gd name="T47" fmla="*/ 64 h 167"/>
                <a:gd name="T48" fmla="*/ 2 w 166"/>
                <a:gd name="T49" fmla="*/ 54 h 167"/>
                <a:gd name="T50" fmla="*/ 2 w 166"/>
                <a:gd name="T51" fmla="*/ 40 h 167"/>
                <a:gd name="T52" fmla="*/ 2 w 166"/>
                <a:gd name="T53" fmla="*/ 32 h 167"/>
                <a:gd name="T54" fmla="*/ 2 w 166"/>
                <a:gd name="T55" fmla="*/ 26 h 167"/>
                <a:gd name="T56" fmla="*/ 0 w 166"/>
                <a:gd name="T57" fmla="*/ 20 h 167"/>
                <a:gd name="T58" fmla="*/ 0 w 166"/>
                <a:gd name="T59" fmla="*/ 8 h 167"/>
                <a:gd name="T60" fmla="*/ 0 w 166"/>
                <a:gd name="T61" fmla="*/ 4 h 167"/>
                <a:gd name="T62" fmla="*/ 6 w 166"/>
                <a:gd name="T63" fmla="*/ 2 h 167"/>
                <a:gd name="T64" fmla="*/ 12 w 166"/>
                <a:gd name="T65" fmla="*/ 2 h 167"/>
                <a:gd name="T66" fmla="*/ 18 w 166"/>
                <a:gd name="T67" fmla="*/ 2 h 167"/>
                <a:gd name="T68" fmla="*/ 24 w 166"/>
                <a:gd name="T69" fmla="*/ 2 h 167"/>
                <a:gd name="T70" fmla="*/ 36 w 166"/>
                <a:gd name="T71" fmla="*/ 2 h 167"/>
                <a:gd name="T72" fmla="*/ 44 w 166"/>
                <a:gd name="T73" fmla="*/ 2 h 167"/>
                <a:gd name="T74" fmla="*/ 56 w 166"/>
                <a:gd name="T75" fmla="*/ 2 h 167"/>
                <a:gd name="T76" fmla="*/ 62 w 166"/>
                <a:gd name="T77" fmla="*/ 2 h 167"/>
                <a:gd name="T78" fmla="*/ 68 w 166"/>
                <a:gd name="T79" fmla="*/ 2 h 167"/>
                <a:gd name="T80" fmla="*/ 74 w 166"/>
                <a:gd name="T81" fmla="*/ 2 h 167"/>
                <a:gd name="T82" fmla="*/ 82 w 166"/>
                <a:gd name="T83" fmla="*/ 2 h 167"/>
                <a:gd name="T84" fmla="*/ 90 w 166"/>
                <a:gd name="T85" fmla="*/ 0 h 167"/>
                <a:gd name="T86" fmla="*/ 100 w 166"/>
                <a:gd name="T87" fmla="*/ 0 h 167"/>
                <a:gd name="T88" fmla="*/ 106 w 166"/>
                <a:gd name="T89" fmla="*/ 0 h 167"/>
                <a:gd name="T90" fmla="*/ 124 w 166"/>
                <a:gd name="T91" fmla="*/ 0 h 167"/>
                <a:gd name="T92" fmla="*/ 138 w 166"/>
                <a:gd name="T93" fmla="*/ 0 h 167"/>
                <a:gd name="T94" fmla="*/ 146 w 166"/>
                <a:gd name="T95" fmla="*/ 0 h 167"/>
                <a:gd name="T96" fmla="*/ 162 w 166"/>
                <a:gd name="T97" fmla="*/ 0 h 167"/>
                <a:gd name="T98" fmla="*/ 164 w 166"/>
                <a:gd name="T99" fmla="*/ 2 h 167"/>
                <a:gd name="T100" fmla="*/ 164 w 166"/>
                <a:gd name="T101" fmla="*/ 12 h 167"/>
                <a:gd name="T102" fmla="*/ 164 w 166"/>
                <a:gd name="T103" fmla="*/ 26 h 167"/>
                <a:gd name="T104" fmla="*/ 164 w 166"/>
                <a:gd name="T105" fmla="*/ 46 h 167"/>
                <a:gd name="T106" fmla="*/ 164 w 166"/>
                <a:gd name="T107" fmla="*/ 58 h 167"/>
                <a:gd name="T108" fmla="*/ 166 w 166"/>
                <a:gd name="T109" fmla="*/ 73 h 167"/>
                <a:gd name="T110" fmla="*/ 166 w 166"/>
                <a:gd name="T111" fmla="*/ 89 h 167"/>
                <a:gd name="T112" fmla="*/ 166 w 166"/>
                <a:gd name="T113" fmla="*/ 109 h 167"/>
                <a:gd name="T114" fmla="*/ 166 w 166"/>
                <a:gd name="T115" fmla="*/ 115 h 167"/>
                <a:gd name="T116" fmla="*/ 166 w 166"/>
                <a:gd name="T117" fmla="*/ 125 h 167"/>
                <a:gd name="T118" fmla="*/ 166 w 166"/>
                <a:gd name="T119" fmla="*/ 143 h 167"/>
                <a:gd name="T120" fmla="*/ 166 w 166"/>
                <a:gd name="T121" fmla="*/ 15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 h="167">
                  <a:moveTo>
                    <a:pt x="166" y="151"/>
                  </a:moveTo>
                  <a:lnTo>
                    <a:pt x="166" y="155"/>
                  </a:lnTo>
                  <a:lnTo>
                    <a:pt x="166" y="161"/>
                  </a:lnTo>
                  <a:lnTo>
                    <a:pt x="166" y="165"/>
                  </a:lnTo>
                  <a:lnTo>
                    <a:pt x="162" y="165"/>
                  </a:lnTo>
                  <a:lnTo>
                    <a:pt x="160" y="165"/>
                  </a:lnTo>
                  <a:lnTo>
                    <a:pt x="158" y="165"/>
                  </a:lnTo>
                  <a:lnTo>
                    <a:pt x="154" y="165"/>
                  </a:lnTo>
                  <a:lnTo>
                    <a:pt x="152" y="165"/>
                  </a:lnTo>
                  <a:lnTo>
                    <a:pt x="148" y="165"/>
                  </a:lnTo>
                  <a:lnTo>
                    <a:pt x="146" y="165"/>
                  </a:lnTo>
                  <a:lnTo>
                    <a:pt x="142" y="165"/>
                  </a:lnTo>
                  <a:lnTo>
                    <a:pt x="136" y="165"/>
                  </a:lnTo>
                  <a:lnTo>
                    <a:pt x="130" y="165"/>
                  </a:lnTo>
                  <a:lnTo>
                    <a:pt x="124" y="165"/>
                  </a:lnTo>
                  <a:lnTo>
                    <a:pt x="118" y="165"/>
                  </a:lnTo>
                  <a:lnTo>
                    <a:pt x="114" y="165"/>
                  </a:lnTo>
                  <a:lnTo>
                    <a:pt x="112" y="165"/>
                  </a:lnTo>
                  <a:lnTo>
                    <a:pt x="106" y="165"/>
                  </a:lnTo>
                  <a:lnTo>
                    <a:pt x="100" y="165"/>
                  </a:lnTo>
                  <a:lnTo>
                    <a:pt x="94" y="165"/>
                  </a:lnTo>
                  <a:lnTo>
                    <a:pt x="90" y="165"/>
                  </a:lnTo>
                  <a:lnTo>
                    <a:pt x="88" y="165"/>
                  </a:lnTo>
                  <a:lnTo>
                    <a:pt x="86" y="165"/>
                  </a:lnTo>
                  <a:lnTo>
                    <a:pt x="76" y="165"/>
                  </a:lnTo>
                  <a:lnTo>
                    <a:pt x="68" y="165"/>
                  </a:lnTo>
                  <a:lnTo>
                    <a:pt x="66" y="167"/>
                  </a:lnTo>
                  <a:lnTo>
                    <a:pt x="62" y="167"/>
                  </a:lnTo>
                  <a:lnTo>
                    <a:pt x="56" y="167"/>
                  </a:lnTo>
                  <a:lnTo>
                    <a:pt x="52" y="167"/>
                  </a:lnTo>
                  <a:lnTo>
                    <a:pt x="50" y="167"/>
                  </a:lnTo>
                  <a:lnTo>
                    <a:pt x="40" y="167"/>
                  </a:lnTo>
                  <a:lnTo>
                    <a:pt x="38" y="167"/>
                  </a:lnTo>
                  <a:lnTo>
                    <a:pt x="32" y="167"/>
                  </a:lnTo>
                  <a:lnTo>
                    <a:pt x="28" y="167"/>
                  </a:lnTo>
                  <a:lnTo>
                    <a:pt x="26" y="167"/>
                  </a:lnTo>
                  <a:lnTo>
                    <a:pt x="22" y="167"/>
                  </a:lnTo>
                  <a:lnTo>
                    <a:pt x="18" y="167"/>
                  </a:lnTo>
                  <a:lnTo>
                    <a:pt x="12" y="167"/>
                  </a:lnTo>
                  <a:lnTo>
                    <a:pt x="6" y="167"/>
                  </a:lnTo>
                  <a:lnTo>
                    <a:pt x="4" y="167"/>
                  </a:lnTo>
                  <a:lnTo>
                    <a:pt x="4" y="163"/>
                  </a:lnTo>
                  <a:lnTo>
                    <a:pt x="4" y="161"/>
                  </a:lnTo>
                  <a:lnTo>
                    <a:pt x="4" y="157"/>
                  </a:lnTo>
                  <a:lnTo>
                    <a:pt x="4" y="151"/>
                  </a:lnTo>
                  <a:lnTo>
                    <a:pt x="4" y="151"/>
                  </a:lnTo>
                  <a:lnTo>
                    <a:pt x="4" y="147"/>
                  </a:lnTo>
                  <a:lnTo>
                    <a:pt x="4" y="145"/>
                  </a:lnTo>
                  <a:lnTo>
                    <a:pt x="4" y="143"/>
                  </a:lnTo>
                  <a:lnTo>
                    <a:pt x="4" y="141"/>
                  </a:lnTo>
                  <a:lnTo>
                    <a:pt x="4" y="137"/>
                  </a:lnTo>
                  <a:lnTo>
                    <a:pt x="4" y="135"/>
                  </a:lnTo>
                  <a:lnTo>
                    <a:pt x="4" y="133"/>
                  </a:lnTo>
                  <a:lnTo>
                    <a:pt x="4" y="131"/>
                  </a:lnTo>
                  <a:lnTo>
                    <a:pt x="4" y="129"/>
                  </a:lnTo>
                  <a:lnTo>
                    <a:pt x="2" y="125"/>
                  </a:lnTo>
                  <a:lnTo>
                    <a:pt x="2" y="123"/>
                  </a:lnTo>
                  <a:lnTo>
                    <a:pt x="2" y="117"/>
                  </a:lnTo>
                  <a:lnTo>
                    <a:pt x="2" y="115"/>
                  </a:lnTo>
                  <a:lnTo>
                    <a:pt x="2" y="111"/>
                  </a:lnTo>
                  <a:lnTo>
                    <a:pt x="2" y="109"/>
                  </a:lnTo>
                  <a:lnTo>
                    <a:pt x="2" y="107"/>
                  </a:lnTo>
                  <a:lnTo>
                    <a:pt x="2" y="101"/>
                  </a:lnTo>
                  <a:lnTo>
                    <a:pt x="2" y="97"/>
                  </a:lnTo>
                  <a:lnTo>
                    <a:pt x="2" y="95"/>
                  </a:lnTo>
                  <a:lnTo>
                    <a:pt x="2" y="93"/>
                  </a:lnTo>
                  <a:lnTo>
                    <a:pt x="2" y="87"/>
                  </a:lnTo>
                  <a:lnTo>
                    <a:pt x="2" y="85"/>
                  </a:lnTo>
                  <a:lnTo>
                    <a:pt x="2" y="79"/>
                  </a:lnTo>
                  <a:lnTo>
                    <a:pt x="2" y="73"/>
                  </a:lnTo>
                  <a:lnTo>
                    <a:pt x="2" y="68"/>
                  </a:lnTo>
                  <a:lnTo>
                    <a:pt x="2" y="64"/>
                  </a:lnTo>
                  <a:lnTo>
                    <a:pt x="2" y="58"/>
                  </a:lnTo>
                  <a:lnTo>
                    <a:pt x="2" y="56"/>
                  </a:lnTo>
                  <a:lnTo>
                    <a:pt x="2" y="54"/>
                  </a:lnTo>
                  <a:lnTo>
                    <a:pt x="2" y="48"/>
                  </a:lnTo>
                  <a:lnTo>
                    <a:pt x="2" y="42"/>
                  </a:lnTo>
                  <a:lnTo>
                    <a:pt x="2" y="40"/>
                  </a:lnTo>
                  <a:lnTo>
                    <a:pt x="2" y="36"/>
                  </a:lnTo>
                  <a:lnTo>
                    <a:pt x="2" y="34"/>
                  </a:lnTo>
                  <a:lnTo>
                    <a:pt x="2" y="32"/>
                  </a:lnTo>
                  <a:lnTo>
                    <a:pt x="2" y="30"/>
                  </a:lnTo>
                  <a:lnTo>
                    <a:pt x="2" y="28"/>
                  </a:lnTo>
                  <a:lnTo>
                    <a:pt x="2" y="26"/>
                  </a:lnTo>
                  <a:lnTo>
                    <a:pt x="2" y="24"/>
                  </a:lnTo>
                  <a:lnTo>
                    <a:pt x="0" y="22"/>
                  </a:lnTo>
                  <a:lnTo>
                    <a:pt x="0" y="20"/>
                  </a:lnTo>
                  <a:lnTo>
                    <a:pt x="0" y="18"/>
                  </a:lnTo>
                  <a:lnTo>
                    <a:pt x="0" y="12"/>
                  </a:lnTo>
                  <a:lnTo>
                    <a:pt x="0" y="8"/>
                  </a:lnTo>
                  <a:lnTo>
                    <a:pt x="0" y="6"/>
                  </a:lnTo>
                  <a:lnTo>
                    <a:pt x="0" y="6"/>
                  </a:lnTo>
                  <a:lnTo>
                    <a:pt x="0" y="4"/>
                  </a:lnTo>
                  <a:lnTo>
                    <a:pt x="0" y="2"/>
                  </a:lnTo>
                  <a:lnTo>
                    <a:pt x="2" y="2"/>
                  </a:lnTo>
                  <a:lnTo>
                    <a:pt x="6" y="2"/>
                  </a:lnTo>
                  <a:lnTo>
                    <a:pt x="8" y="2"/>
                  </a:lnTo>
                  <a:lnTo>
                    <a:pt x="10" y="2"/>
                  </a:lnTo>
                  <a:lnTo>
                    <a:pt x="12" y="2"/>
                  </a:lnTo>
                  <a:lnTo>
                    <a:pt x="14" y="2"/>
                  </a:lnTo>
                  <a:lnTo>
                    <a:pt x="18" y="2"/>
                  </a:lnTo>
                  <a:lnTo>
                    <a:pt x="18" y="2"/>
                  </a:lnTo>
                  <a:lnTo>
                    <a:pt x="20" y="2"/>
                  </a:lnTo>
                  <a:lnTo>
                    <a:pt x="22" y="2"/>
                  </a:lnTo>
                  <a:lnTo>
                    <a:pt x="24" y="2"/>
                  </a:lnTo>
                  <a:lnTo>
                    <a:pt x="26" y="2"/>
                  </a:lnTo>
                  <a:lnTo>
                    <a:pt x="30" y="2"/>
                  </a:lnTo>
                  <a:lnTo>
                    <a:pt x="36" y="2"/>
                  </a:lnTo>
                  <a:lnTo>
                    <a:pt x="38" y="2"/>
                  </a:lnTo>
                  <a:lnTo>
                    <a:pt x="40" y="2"/>
                  </a:lnTo>
                  <a:lnTo>
                    <a:pt x="44" y="2"/>
                  </a:lnTo>
                  <a:lnTo>
                    <a:pt x="50" y="2"/>
                  </a:lnTo>
                  <a:lnTo>
                    <a:pt x="54" y="2"/>
                  </a:lnTo>
                  <a:lnTo>
                    <a:pt x="56" y="2"/>
                  </a:lnTo>
                  <a:lnTo>
                    <a:pt x="58" y="2"/>
                  </a:lnTo>
                  <a:lnTo>
                    <a:pt x="60" y="2"/>
                  </a:lnTo>
                  <a:lnTo>
                    <a:pt x="62" y="2"/>
                  </a:lnTo>
                  <a:lnTo>
                    <a:pt x="66" y="2"/>
                  </a:lnTo>
                  <a:lnTo>
                    <a:pt x="66" y="2"/>
                  </a:lnTo>
                  <a:lnTo>
                    <a:pt x="68" y="2"/>
                  </a:lnTo>
                  <a:lnTo>
                    <a:pt x="70" y="2"/>
                  </a:lnTo>
                  <a:lnTo>
                    <a:pt x="72" y="2"/>
                  </a:lnTo>
                  <a:lnTo>
                    <a:pt x="74" y="2"/>
                  </a:lnTo>
                  <a:lnTo>
                    <a:pt x="76" y="2"/>
                  </a:lnTo>
                  <a:lnTo>
                    <a:pt x="78" y="2"/>
                  </a:lnTo>
                  <a:lnTo>
                    <a:pt x="82" y="2"/>
                  </a:lnTo>
                  <a:lnTo>
                    <a:pt x="84" y="2"/>
                  </a:lnTo>
                  <a:lnTo>
                    <a:pt x="88" y="0"/>
                  </a:lnTo>
                  <a:lnTo>
                    <a:pt x="90" y="0"/>
                  </a:lnTo>
                  <a:lnTo>
                    <a:pt x="92" y="0"/>
                  </a:lnTo>
                  <a:lnTo>
                    <a:pt x="94" y="0"/>
                  </a:lnTo>
                  <a:lnTo>
                    <a:pt x="100" y="0"/>
                  </a:lnTo>
                  <a:lnTo>
                    <a:pt x="102" y="0"/>
                  </a:lnTo>
                  <a:lnTo>
                    <a:pt x="104" y="0"/>
                  </a:lnTo>
                  <a:lnTo>
                    <a:pt x="106" y="0"/>
                  </a:lnTo>
                  <a:lnTo>
                    <a:pt x="112" y="0"/>
                  </a:lnTo>
                  <a:lnTo>
                    <a:pt x="122" y="0"/>
                  </a:lnTo>
                  <a:lnTo>
                    <a:pt x="124" y="0"/>
                  </a:lnTo>
                  <a:lnTo>
                    <a:pt x="128" y="0"/>
                  </a:lnTo>
                  <a:lnTo>
                    <a:pt x="136" y="0"/>
                  </a:lnTo>
                  <a:lnTo>
                    <a:pt x="138" y="0"/>
                  </a:lnTo>
                  <a:lnTo>
                    <a:pt x="142" y="0"/>
                  </a:lnTo>
                  <a:lnTo>
                    <a:pt x="144" y="0"/>
                  </a:lnTo>
                  <a:lnTo>
                    <a:pt x="146" y="0"/>
                  </a:lnTo>
                  <a:lnTo>
                    <a:pt x="150" y="0"/>
                  </a:lnTo>
                  <a:lnTo>
                    <a:pt x="156" y="0"/>
                  </a:lnTo>
                  <a:lnTo>
                    <a:pt x="162" y="0"/>
                  </a:lnTo>
                  <a:lnTo>
                    <a:pt x="162" y="0"/>
                  </a:lnTo>
                  <a:lnTo>
                    <a:pt x="164" y="0"/>
                  </a:lnTo>
                  <a:lnTo>
                    <a:pt x="164" y="2"/>
                  </a:lnTo>
                  <a:lnTo>
                    <a:pt x="164" y="6"/>
                  </a:lnTo>
                  <a:lnTo>
                    <a:pt x="164" y="10"/>
                  </a:lnTo>
                  <a:lnTo>
                    <a:pt x="164" y="12"/>
                  </a:lnTo>
                  <a:lnTo>
                    <a:pt x="164" y="16"/>
                  </a:lnTo>
                  <a:lnTo>
                    <a:pt x="164" y="20"/>
                  </a:lnTo>
                  <a:lnTo>
                    <a:pt x="164" y="26"/>
                  </a:lnTo>
                  <a:lnTo>
                    <a:pt x="164" y="28"/>
                  </a:lnTo>
                  <a:lnTo>
                    <a:pt x="164" y="30"/>
                  </a:lnTo>
                  <a:lnTo>
                    <a:pt x="164" y="46"/>
                  </a:lnTo>
                  <a:lnTo>
                    <a:pt x="164" y="50"/>
                  </a:lnTo>
                  <a:lnTo>
                    <a:pt x="164" y="54"/>
                  </a:lnTo>
                  <a:lnTo>
                    <a:pt x="164" y="58"/>
                  </a:lnTo>
                  <a:lnTo>
                    <a:pt x="166" y="60"/>
                  </a:lnTo>
                  <a:lnTo>
                    <a:pt x="166" y="66"/>
                  </a:lnTo>
                  <a:lnTo>
                    <a:pt x="166" y="73"/>
                  </a:lnTo>
                  <a:lnTo>
                    <a:pt x="166" y="79"/>
                  </a:lnTo>
                  <a:lnTo>
                    <a:pt x="166" y="85"/>
                  </a:lnTo>
                  <a:lnTo>
                    <a:pt x="166" y="89"/>
                  </a:lnTo>
                  <a:lnTo>
                    <a:pt x="166" y="95"/>
                  </a:lnTo>
                  <a:lnTo>
                    <a:pt x="166" y="103"/>
                  </a:lnTo>
                  <a:lnTo>
                    <a:pt x="166" y="109"/>
                  </a:lnTo>
                  <a:lnTo>
                    <a:pt x="166" y="111"/>
                  </a:lnTo>
                  <a:lnTo>
                    <a:pt x="166" y="113"/>
                  </a:lnTo>
                  <a:lnTo>
                    <a:pt x="166" y="115"/>
                  </a:lnTo>
                  <a:lnTo>
                    <a:pt x="166" y="117"/>
                  </a:lnTo>
                  <a:lnTo>
                    <a:pt x="166" y="123"/>
                  </a:lnTo>
                  <a:lnTo>
                    <a:pt x="166" y="125"/>
                  </a:lnTo>
                  <a:lnTo>
                    <a:pt x="166" y="129"/>
                  </a:lnTo>
                  <a:lnTo>
                    <a:pt x="166" y="139"/>
                  </a:lnTo>
                  <a:lnTo>
                    <a:pt x="166" y="143"/>
                  </a:lnTo>
                  <a:lnTo>
                    <a:pt x="166" y="149"/>
                  </a:lnTo>
                  <a:lnTo>
                    <a:pt x="166" y="151"/>
                  </a:lnTo>
                  <a:lnTo>
                    <a:pt x="166" y="151"/>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5" name="Freeform 150"/>
            <p:cNvSpPr>
              <a:spLocks/>
            </p:cNvSpPr>
            <p:nvPr/>
          </p:nvSpPr>
          <p:spPr bwMode="auto">
            <a:xfrm>
              <a:off x="4560888" y="1681163"/>
              <a:ext cx="257175" cy="260350"/>
            </a:xfrm>
            <a:custGeom>
              <a:avLst/>
              <a:gdLst>
                <a:gd name="T0" fmla="*/ 146 w 162"/>
                <a:gd name="T1" fmla="*/ 164 h 164"/>
                <a:gd name="T2" fmla="*/ 134 w 162"/>
                <a:gd name="T3" fmla="*/ 164 h 164"/>
                <a:gd name="T4" fmla="*/ 120 w 162"/>
                <a:gd name="T5" fmla="*/ 164 h 164"/>
                <a:gd name="T6" fmla="*/ 110 w 162"/>
                <a:gd name="T7" fmla="*/ 164 h 164"/>
                <a:gd name="T8" fmla="*/ 100 w 162"/>
                <a:gd name="T9" fmla="*/ 164 h 164"/>
                <a:gd name="T10" fmla="*/ 90 w 162"/>
                <a:gd name="T11" fmla="*/ 164 h 164"/>
                <a:gd name="T12" fmla="*/ 80 w 162"/>
                <a:gd name="T13" fmla="*/ 164 h 164"/>
                <a:gd name="T14" fmla="*/ 72 w 162"/>
                <a:gd name="T15" fmla="*/ 164 h 164"/>
                <a:gd name="T16" fmla="*/ 62 w 162"/>
                <a:gd name="T17" fmla="*/ 164 h 164"/>
                <a:gd name="T18" fmla="*/ 52 w 162"/>
                <a:gd name="T19" fmla="*/ 164 h 164"/>
                <a:gd name="T20" fmla="*/ 32 w 162"/>
                <a:gd name="T21" fmla="*/ 164 h 164"/>
                <a:gd name="T22" fmla="*/ 22 w 162"/>
                <a:gd name="T23" fmla="*/ 164 h 164"/>
                <a:gd name="T24" fmla="*/ 14 w 162"/>
                <a:gd name="T25" fmla="*/ 164 h 164"/>
                <a:gd name="T26" fmla="*/ 6 w 162"/>
                <a:gd name="T27" fmla="*/ 164 h 164"/>
                <a:gd name="T28" fmla="*/ 0 w 162"/>
                <a:gd name="T29" fmla="*/ 156 h 164"/>
                <a:gd name="T30" fmla="*/ 0 w 162"/>
                <a:gd name="T31" fmla="*/ 142 h 164"/>
                <a:gd name="T32" fmla="*/ 0 w 162"/>
                <a:gd name="T33" fmla="*/ 130 h 164"/>
                <a:gd name="T34" fmla="*/ 0 w 162"/>
                <a:gd name="T35" fmla="*/ 110 h 164"/>
                <a:gd name="T36" fmla="*/ 0 w 162"/>
                <a:gd name="T37" fmla="*/ 92 h 164"/>
                <a:gd name="T38" fmla="*/ 0 w 162"/>
                <a:gd name="T39" fmla="*/ 82 h 164"/>
                <a:gd name="T40" fmla="*/ 0 w 162"/>
                <a:gd name="T41" fmla="*/ 68 h 164"/>
                <a:gd name="T42" fmla="*/ 0 w 162"/>
                <a:gd name="T43" fmla="*/ 58 h 164"/>
                <a:gd name="T44" fmla="*/ 0 w 162"/>
                <a:gd name="T45" fmla="*/ 44 h 164"/>
                <a:gd name="T46" fmla="*/ 0 w 162"/>
                <a:gd name="T47" fmla="*/ 34 h 164"/>
                <a:gd name="T48" fmla="*/ 0 w 162"/>
                <a:gd name="T49" fmla="*/ 28 h 164"/>
                <a:gd name="T50" fmla="*/ 0 w 162"/>
                <a:gd name="T51" fmla="*/ 18 h 164"/>
                <a:gd name="T52" fmla="*/ 0 w 162"/>
                <a:gd name="T53" fmla="*/ 10 h 164"/>
                <a:gd name="T54" fmla="*/ 2 w 162"/>
                <a:gd name="T55" fmla="*/ 2 h 164"/>
                <a:gd name="T56" fmla="*/ 22 w 162"/>
                <a:gd name="T57" fmla="*/ 2 h 164"/>
                <a:gd name="T58" fmla="*/ 36 w 162"/>
                <a:gd name="T59" fmla="*/ 2 h 164"/>
                <a:gd name="T60" fmla="*/ 58 w 162"/>
                <a:gd name="T61" fmla="*/ 2 h 164"/>
                <a:gd name="T62" fmla="*/ 82 w 162"/>
                <a:gd name="T63" fmla="*/ 0 h 164"/>
                <a:gd name="T64" fmla="*/ 96 w 162"/>
                <a:gd name="T65" fmla="*/ 0 h 164"/>
                <a:gd name="T66" fmla="*/ 114 w 162"/>
                <a:gd name="T67" fmla="*/ 0 h 164"/>
                <a:gd name="T68" fmla="*/ 138 w 162"/>
                <a:gd name="T69" fmla="*/ 0 h 164"/>
                <a:gd name="T70" fmla="*/ 150 w 162"/>
                <a:gd name="T71" fmla="*/ 0 h 164"/>
                <a:gd name="T72" fmla="*/ 162 w 162"/>
                <a:gd name="T73" fmla="*/ 0 h 164"/>
                <a:gd name="T74" fmla="*/ 162 w 162"/>
                <a:gd name="T75" fmla="*/ 14 h 164"/>
                <a:gd name="T76" fmla="*/ 162 w 162"/>
                <a:gd name="T77" fmla="*/ 28 h 164"/>
                <a:gd name="T78" fmla="*/ 162 w 162"/>
                <a:gd name="T79" fmla="*/ 40 h 164"/>
                <a:gd name="T80" fmla="*/ 162 w 162"/>
                <a:gd name="T81" fmla="*/ 52 h 164"/>
                <a:gd name="T82" fmla="*/ 162 w 162"/>
                <a:gd name="T83" fmla="*/ 62 h 164"/>
                <a:gd name="T84" fmla="*/ 162 w 162"/>
                <a:gd name="T85" fmla="*/ 76 h 164"/>
                <a:gd name="T86" fmla="*/ 162 w 162"/>
                <a:gd name="T87" fmla="*/ 88 h 164"/>
                <a:gd name="T88" fmla="*/ 162 w 162"/>
                <a:gd name="T89" fmla="*/ 100 h 164"/>
                <a:gd name="T90" fmla="*/ 162 w 162"/>
                <a:gd name="T91" fmla="*/ 114 h 164"/>
                <a:gd name="T92" fmla="*/ 162 w 162"/>
                <a:gd name="T93" fmla="*/ 130 h 164"/>
                <a:gd name="T94" fmla="*/ 162 w 162"/>
                <a:gd name="T95" fmla="*/ 138 h 164"/>
                <a:gd name="T96" fmla="*/ 162 w 162"/>
                <a:gd name="T97" fmla="*/ 158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2" h="164">
                  <a:moveTo>
                    <a:pt x="162" y="164"/>
                  </a:moveTo>
                  <a:lnTo>
                    <a:pt x="158" y="164"/>
                  </a:lnTo>
                  <a:lnTo>
                    <a:pt x="154" y="164"/>
                  </a:lnTo>
                  <a:lnTo>
                    <a:pt x="146" y="164"/>
                  </a:lnTo>
                  <a:lnTo>
                    <a:pt x="144" y="164"/>
                  </a:lnTo>
                  <a:lnTo>
                    <a:pt x="142" y="164"/>
                  </a:lnTo>
                  <a:lnTo>
                    <a:pt x="140" y="164"/>
                  </a:lnTo>
                  <a:lnTo>
                    <a:pt x="134" y="164"/>
                  </a:lnTo>
                  <a:lnTo>
                    <a:pt x="132" y="164"/>
                  </a:lnTo>
                  <a:lnTo>
                    <a:pt x="128" y="164"/>
                  </a:lnTo>
                  <a:lnTo>
                    <a:pt x="122" y="164"/>
                  </a:lnTo>
                  <a:lnTo>
                    <a:pt x="120" y="164"/>
                  </a:lnTo>
                  <a:lnTo>
                    <a:pt x="116" y="164"/>
                  </a:lnTo>
                  <a:lnTo>
                    <a:pt x="114" y="164"/>
                  </a:lnTo>
                  <a:lnTo>
                    <a:pt x="112" y="164"/>
                  </a:lnTo>
                  <a:lnTo>
                    <a:pt x="110" y="164"/>
                  </a:lnTo>
                  <a:lnTo>
                    <a:pt x="108" y="164"/>
                  </a:lnTo>
                  <a:lnTo>
                    <a:pt x="104" y="164"/>
                  </a:lnTo>
                  <a:lnTo>
                    <a:pt x="102" y="164"/>
                  </a:lnTo>
                  <a:lnTo>
                    <a:pt x="100" y="164"/>
                  </a:lnTo>
                  <a:lnTo>
                    <a:pt x="98" y="164"/>
                  </a:lnTo>
                  <a:lnTo>
                    <a:pt x="96" y="164"/>
                  </a:lnTo>
                  <a:lnTo>
                    <a:pt x="92" y="164"/>
                  </a:lnTo>
                  <a:lnTo>
                    <a:pt x="90" y="164"/>
                  </a:lnTo>
                  <a:lnTo>
                    <a:pt x="88" y="164"/>
                  </a:lnTo>
                  <a:lnTo>
                    <a:pt x="84" y="164"/>
                  </a:lnTo>
                  <a:lnTo>
                    <a:pt x="82" y="164"/>
                  </a:lnTo>
                  <a:lnTo>
                    <a:pt x="80" y="164"/>
                  </a:lnTo>
                  <a:lnTo>
                    <a:pt x="78" y="164"/>
                  </a:lnTo>
                  <a:lnTo>
                    <a:pt x="76" y="164"/>
                  </a:lnTo>
                  <a:lnTo>
                    <a:pt x="74" y="164"/>
                  </a:lnTo>
                  <a:lnTo>
                    <a:pt x="72" y="164"/>
                  </a:lnTo>
                  <a:lnTo>
                    <a:pt x="70" y="164"/>
                  </a:lnTo>
                  <a:lnTo>
                    <a:pt x="68" y="164"/>
                  </a:lnTo>
                  <a:lnTo>
                    <a:pt x="64" y="164"/>
                  </a:lnTo>
                  <a:lnTo>
                    <a:pt x="62" y="164"/>
                  </a:lnTo>
                  <a:lnTo>
                    <a:pt x="60" y="164"/>
                  </a:lnTo>
                  <a:lnTo>
                    <a:pt x="58" y="164"/>
                  </a:lnTo>
                  <a:lnTo>
                    <a:pt x="54" y="164"/>
                  </a:lnTo>
                  <a:lnTo>
                    <a:pt x="52" y="164"/>
                  </a:lnTo>
                  <a:lnTo>
                    <a:pt x="46" y="164"/>
                  </a:lnTo>
                  <a:lnTo>
                    <a:pt x="40" y="164"/>
                  </a:lnTo>
                  <a:lnTo>
                    <a:pt x="34" y="164"/>
                  </a:lnTo>
                  <a:lnTo>
                    <a:pt x="32" y="164"/>
                  </a:lnTo>
                  <a:lnTo>
                    <a:pt x="28" y="164"/>
                  </a:lnTo>
                  <a:lnTo>
                    <a:pt x="26" y="164"/>
                  </a:lnTo>
                  <a:lnTo>
                    <a:pt x="24" y="164"/>
                  </a:lnTo>
                  <a:lnTo>
                    <a:pt x="22" y="164"/>
                  </a:lnTo>
                  <a:lnTo>
                    <a:pt x="20" y="164"/>
                  </a:lnTo>
                  <a:lnTo>
                    <a:pt x="18" y="164"/>
                  </a:lnTo>
                  <a:lnTo>
                    <a:pt x="16" y="164"/>
                  </a:lnTo>
                  <a:lnTo>
                    <a:pt x="14" y="164"/>
                  </a:lnTo>
                  <a:lnTo>
                    <a:pt x="14" y="164"/>
                  </a:lnTo>
                  <a:lnTo>
                    <a:pt x="12" y="164"/>
                  </a:lnTo>
                  <a:lnTo>
                    <a:pt x="10" y="164"/>
                  </a:lnTo>
                  <a:lnTo>
                    <a:pt x="6" y="164"/>
                  </a:lnTo>
                  <a:lnTo>
                    <a:pt x="2" y="164"/>
                  </a:lnTo>
                  <a:lnTo>
                    <a:pt x="0" y="164"/>
                  </a:lnTo>
                  <a:lnTo>
                    <a:pt x="0" y="158"/>
                  </a:lnTo>
                  <a:lnTo>
                    <a:pt x="0" y="156"/>
                  </a:lnTo>
                  <a:lnTo>
                    <a:pt x="0" y="152"/>
                  </a:lnTo>
                  <a:lnTo>
                    <a:pt x="0" y="148"/>
                  </a:lnTo>
                  <a:lnTo>
                    <a:pt x="0" y="146"/>
                  </a:lnTo>
                  <a:lnTo>
                    <a:pt x="0" y="142"/>
                  </a:lnTo>
                  <a:lnTo>
                    <a:pt x="0" y="140"/>
                  </a:lnTo>
                  <a:lnTo>
                    <a:pt x="0" y="138"/>
                  </a:lnTo>
                  <a:lnTo>
                    <a:pt x="0" y="134"/>
                  </a:lnTo>
                  <a:lnTo>
                    <a:pt x="0" y="130"/>
                  </a:lnTo>
                  <a:lnTo>
                    <a:pt x="0" y="126"/>
                  </a:lnTo>
                  <a:lnTo>
                    <a:pt x="0" y="122"/>
                  </a:lnTo>
                  <a:lnTo>
                    <a:pt x="0" y="120"/>
                  </a:lnTo>
                  <a:lnTo>
                    <a:pt x="0" y="110"/>
                  </a:lnTo>
                  <a:lnTo>
                    <a:pt x="0" y="108"/>
                  </a:lnTo>
                  <a:lnTo>
                    <a:pt x="0" y="102"/>
                  </a:lnTo>
                  <a:lnTo>
                    <a:pt x="0" y="96"/>
                  </a:lnTo>
                  <a:lnTo>
                    <a:pt x="0" y="92"/>
                  </a:lnTo>
                  <a:lnTo>
                    <a:pt x="0" y="88"/>
                  </a:lnTo>
                  <a:lnTo>
                    <a:pt x="0" y="86"/>
                  </a:lnTo>
                  <a:lnTo>
                    <a:pt x="0" y="84"/>
                  </a:lnTo>
                  <a:lnTo>
                    <a:pt x="0" y="82"/>
                  </a:lnTo>
                  <a:lnTo>
                    <a:pt x="0" y="76"/>
                  </a:lnTo>
                  <a:lnTo>
                    <a:pt x="0" y="72"/>
                  </a:lnTo>
                  <a:lnTo>
                    <a:pt x="0" y="70"/>
                  </a:lnTo>
                  <a:lnTo>
                    <a:pt x="0" y="68"/>
                  </a:lnTo>
                  <a:lnTo>
                    <a:pt x="0" y="66"/>
                  </a:lnTo>
                  <a:lnTo>
                    <a:pt x="0" y="64"/>
                  </a:lnTo>
                  <a:lnTo>
                    <a:pt x="0" y="60"/>
                  </a:lnTo>
                  <a:lnTo>
                    <a:pt x="0" y="58"/>
                  </a:lnTo>
                  <a:lnTo>
                    <a:pt x="0" y="54"/>
                  </a:lnTo>
                  <a:lnTo>
                    <a:pt x="0" y="50"/>
                  </a:lnTo>
                  <a:lnTo>
                    <a:pt x="0" y="48"/>
                  </a:lnTo>
                  <a:lnTo>
                    <a:pt x="0" y="44"/>
                  </a:lnTo>
                  <a:lnTo>
                    <a:pt x="0" y="42"/>
                  </a:lnTo>
                  <a:lnTo>
                    <a:pt x="0" y="38"/>
                  </a:lnTo>
                  <a:lnTo>
                    <a:pt x="0" y="36"/>
                  </a:lnTo>
                  <a:lnTo>
                    <a:pt x="0" y="34"/>
                  </a:lnTo>
                  <a:lnTo>
                    <a:pt x="0" y="34"/>
                  </a:lnTo>
                  <a:lnTo>
                    <a:pt x="0" y="32"/>
                  </a:lnTo>
                  <a:lnTo>
                    <a:pt x="0" y="30"/>
                  </a:lnTo>
                  <a:lnTo>
                    <a:pt x="0" y="28"/>
                  </a:lnTo>
                  <a:lnTo>
                    <a:pt x="0" y="26"/>
                  </a:lnTo>
                  <a:lnTo>
                    <a:pt x="0" y="24"/>
                  </a:lnTo>
                  <a:lnTo>
                    <a:pt x="0" y="20"/>
                  </a:lnTo>
                  <a:lnTo>
                    <a:pt x="0" y="18"/>
                  </a:lnTo>
                  <a:lnTo>
                    <a:pt x="0" y="16"/>
                  </a:lnTo>
                  <a:lnTo>
                    <a:pt x="0" y="14"/>
                  </a:lnTo>
                  <a:lnTo>
                    <a:pt x="0" y="12"/>
                  </a:lnTo>
                  <a:lnTo>
                    <a:pt x="0" y="10"/>
                  </a:lnTo>
                  <a:lnTo>
                    <a:pt x="0" y="8"/>
                  </a:lnTo>
                  <a:lnTo>
                    <a:pt x="0" y="6"/>
                  </a:lnTo>
                  <a:lnTo>
                    <a:pt x="0" y="2"/>
                  </a:lnTo>
                  <a:lnTo>
                    <a:pt x="2" y="2"/>
                  </a:lnTo>
                  <a:lnTo>
                    <a:pt x="8" y="2"/>
                  </a:lnTo>
                  <a:lnTo>
                    <a:pt x="14" y="2"/>
                  </a:lnTo>
                  <a:lnTo>
                    <a:pt x="18" y="2"/>
                  </a:lnTo>
                  <a:lnTo>
                    <a:pt x="22" y="2"/>
                  </a:lnTo>
                  <a:lnTo>
                    <a:pt x="24" y="2"/>
                  </a:lnTo>
                  <a:lnTo>
                    <a:pt x="28" y="2"/>
                  </a:lnTo>
                  <a:lnTo>
                    <a:pt x="34" y="2"/>
                  </a:lnTo>
                  <a:lnTo>
                    <a:pt x="36" y="2"/>
                  </a:lnTo>
                  <a:lnTo>
                    <a:pt x="46" y="2"/>
                  </a:lnTo>
                  <a:lnTo>
                    <a:pt x="48" y="2"/>
                  </a:lnTo>
                  <a:lnTo>
                    <a:pt x="52" y="2"/>
                  </a:lnTo>
                  <a:lnTo>
                    <a:pt x="58" y="2"/>
                  </a:lnTo>
                  <a:lnTo>
                    <a:pt x="62" y="2"/>
                  </a:lnTo>
                  <a:lnTo>
                    <a:pt x="64" y="0"/>
                  </a:lnTo>
                  <a:lnTo>
                    <a:pt x="72" y="0"/>
                  </a:lnTo>
                  <a:lnTo>
                    <a:pt x="82" y="0"/>
                  </a:lnTo>
                  <a:lnTo>
                    <a:pt x="84" y="0"/>
                  </a:lnTo>
                  <a:lnTo>
                    <a:pt x="86" y="0"/>
                  </a:lnTo>
                  <a:lnTo>
                    <a:pt x="90" y="0"/>
                  </a:lnTo>
                  <a:lnTo>
                    <a:pt x="96" y="0"/>
                  </a:lnTo>
                  <a:lnTo>
                    <a:pt x="102" y="0"/>
                  </a:lnTo>
                  <a:lnTo>
                    <a:pt x="108" y="0"/>
                  </a:lnTo>
                  <a:lnTo>
                    <a:pt x="110" y="0"/>
                  </a:lnTo>
                  <a:lnTo>
                    <a:pt x="114" y="0"/>
                  </a:lnTo>
                  <a:lnTo>
                    <a:pt x="120" y="0"/>
                  </a:lnTo>
                  <a:lnTo>
                    <a:pt x="126" y="0"/>
                  </a:lnTo>
                  <a:lnTo>
                    <a:pt x="132" y="0"/>
                  </a:lnTo>
                  <a:lnTo>
                    <a:pt x="138" y="0"/>
                  </a:lnTo>
                  <a:lnTo>
                    <a:pt x="142" y="0"/>
                  </a:lnTo>
                  <a:lnTo>
                    <a:pt x="144" y="0"/>
                  </a:lnTo>
                  <a:lnTo>
                    <a:pt x="148" y="0"/>
                  </a:lnTo>
                  <a:lnTo>
                    <a:pt x="150" y="0"/>
                  </a:lnTo>
                  <a:lnTo>
                    <a:pt x="154" y="0"/>
                  </a:lnTo>
                  <a:lnTo>
                    <a:pt x="156" y="0"/>
                  </a:lnTo>
                  <a:lnTo>
                    <a:pt x="158" y="0"/>
                  </a:lnTo>
                  <a:lnTo>
                    <a:pt x="162" y="0"/>
                  </a:lnTo>
                  <a:lnTo>
                    <a:pt x="162" y="4"/>
                  </a:lnTo>
                  <a:lnTo>
                    <a:pt x="162" y="8"/>
                  </a:lnTo>
                  <a:lnTo>
                    <a:pt x="162" y="12"/>
                  </a:lnTo>
                  <a:lnTo>
                    <a:pt x="162" y="14"/>
                  </a:lnTo>
                  <a:lnTo>
                    <a:pt x="162" y="20"/>
                  </a:lnTo>
                  <a:lnTo>
                    <a:pt x="162" y="22"/>
                  </a:lnTo>
                  <a:lnTo>
                    <a:pt x="162" y="26"/>
                  </a:lnTo>
                  <a:lnTo>
                    <a:pt x="162" y="28"/>
                  </a:lnTo>
                  <a:lnTo>
                    <a:pt x="162" y="30"/>
                  </a:lnTo>
                  <a:lnTo>
                    <a:pt x="162" y="34"/>
                  </a:lnTo>
                  <a:lnTo>
                    <a:pt x="162" y="36"/>
                  </a:lnTo>
                  <a:lnTo>
                    <a:pt x="162" y="40"/>
                  </a:lnTo>
                  <a:lnTo>
                    <a:pt x="162" y="42"/>
                  </a:lnTo>
                  <a:lnTo>
                    <a:pt x="162" y="46"/>
                  </a:lnTo>
                  <a:lnTo>
                    <a:pt x="162" y="50"/>
                  </a:lnTo>
                  <a:lnTo>
                    <a:pt x="162" y="52"/>
                  </a:lnTo>
                  <a:lnTo>
                    <a:pt x="162" y="54"/>
                  </a:lnTo>
                  <a:lnTo>
                    <a:pt x="162" y="58"/>
                  </a:lnTo>
                  <a:lnTo>
                    <a:pt x="162" y="60"/>
                  </a:lnTo>
                  <a:lnTo>
                    <a:pt x="162" y="62"/>
                  </a:lnTo>
                  <a:lnTo>
                    <a:pt x="162" y="64"/>
                  </a:lnTo>
                  <a:lnTo>
                    <a:pt x="162" y="66"/>
                  </a:lnTo>
                  <a:lnTo>
                    <a:pt x="162" y="70"/>
                  </a:lnTo>
                  <a:lnTo>
                    <a:pt x="162" y="76"/>
                  </a:lnTo>
                  <a:lnTo>
                    <a:pt x="162" y="82"/>
                  </a:lnTo>
                  <a:lnTo>
                    <a:pt x="162" y="82"/>
                  </a:lnTo>
                  <a:lnTo>
                    <a:pt x="162" y="86"/>
                  </a:lnTo>
                  <a:lnTo>
                    <a:pt x="162" y="88"/>
                  </a:lnTo>
                  <a:lnTo>
                    <a:pt x="162" y="92"/>
                  </a:lnTo>
                  <a:lnTo>
                    <a:pt x="162" y="94"/>
                  </a:lnTo>
                  <a:lnTo>
                    <a:pt x="162" y="98"/>
                  </a:lnTo>
                  <a:lnTo>
                    <a:pt x="162" y="100"/>
                  </a:lnTo>
                  <a:lnTo>
                    <a:pt x="162" y="102"/>
                  </a:lnTo>
                  <a:lnTo>
                    <a:pt x="162" y="104"/>
                  </a:lnTo>
                  <a:lnTo>
                    <a:pt x="162" y="110"/>
                  </a:lnTo>
                  <a:lnTo>
                    <a:pt x="162" y="114"/>
                  </a:lnTo>
                  <a:lnTo>
                    <a:pt x="162" y="116"/>
                  </a:lnTo>
                  <a:lnTo>
                    <a:pt x="162" y="118"/>
                  </a:lnTo>
                  <a:lnTo>
                    <a:pt x="162" y="128"/>
                  </a:lnTo>
                  <a:lnTo>
                    <a:pt x="162" y="130"/>
                  </a:lnTo>
                  <a:lnTo>
                    <a:pt x="162" y="132"/>
                  </a:lnTo>
                  <a:lnTo>
                    <a:pt x="162" y="134"/>
                  </a:lnTo>
                  <a:lnTo>
                    <a:pt x="162" y="136"/>
                  </a:lnTo>
                  <a:lnTo>
                    <a:pt x="162" y="138"/>
                  </a:lnTo>
                  <a:lnTo>
                    <a:pt x="162" y="142"/>
                  </a:lnTo>
                  <a:lnTo>
                    <a:pt x="162" y="148"/>
                  </a:lnTo>
                  <a:lnTo>
                    <a:pt x="162" y="152"/>
                  </a:lnTo>
                  <a:lnTo>
                    <a:pt x="162" y="158"/>
                  </a:lnTo>
                  <a:lnTo>
                    <a:pt x="162" y="164"/>
                  </a:lnTo>
                  <a:lnTo>
                    <a:pt x="162" y="164"/>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6" name="Freeform 167"/>
            <p:cNvSpPr>
              <a:spLocks/>
            </p:cNvSpPr>
            <p:nvPr/>
          </p:nvSpPr>
          <p:spPr bwMode="auto">
            <a:xfrm>
              <a:off x="4516438" y="57150"/>
              <a:ext cx="269875" cy="268288"/>
            </a:xfrm>
            <a:custGeom>
              <a:avLst/>
              <a:gdLst>
                <a:gd name="T0" fmla="*/ 48 w 170"/>
                <a:gd name="T1" fmla="*/ 0 h 169"/>
                <a:gd name="T2" fmla="*/ 56 w 170"/>
                <a:gd name="T3" fmla="*/ 0 h 169"/>
                <a:gd name="T4" fmla="*/ 64 w 170"/>
                <a:gd name="T5" fmla="*/ 0 h 169"/>
                <a:gd name="T6" fmla="*/ 82 w 170"/>
                <a:gd name="T7" fmla="*/ 0 h 169"/>
                <a:gd name="T8" fmla="*/ 90 w 170"/>
                <a:gd name="T9" fmla="*/ 0 h 169"/>
                <a:gd name="T10" fmla="*/ 96 w 170"/>
                <a:gd name="T11" fmla="*/ 0 h 169"/>
                <a:gd name="T12" fmla="*/ 106 w 170"/>
                <a:gd name="T13" fmla="*/ 0 h 169"/>
                <a:gd name="T14" fmla="*/ 118 w 170"/>
                <a:gd name="T15" fmla="*/ 0 h 169"/>
                <a:gd name="T16" fmla="*/ 128 w 170"/>
                <a:gd name="T17" fmla="*/ 0 h 169"/>
                <a:gd name="T18" fmla="*/ 138 w 170"/>
                <a:gd name="T19" fmla="*/ 0 h 169"/>
                <a:gd name="T20" fmla="*/ 146 w 170"/>
                <a:gd name="T21" fmla="*/ 0 h 169"/>
                <a:gd name="T22" fmla="*/ 156 w 170"/>
                <a:gd name="T23" fmla="*/ 0 h 169"/>
                <a:gd name="T24" fmla="*/ 164 w 170"/>
                <a:gd name="T25" fmla="*/ 0 h 169"/>
                <a:gd name="T26" fmla="*/ 170 w 170"/>
                <a:gd name="T27" fmla="*/ 0 h 169"/>
                <a:gd name="T28" fmla="*/ 170 w 170"/>
                <a:gd name="T29" fmla="*/ 10 h 169"/>
                <a:gd name="T30" fmla="*/ 170 w 170"/>
                <a:gd name="T31" fmla="*/ 22 h 169"/>
                <a:gd name="T32" fmla="*/ 170 w 170"/>
                <a:gd name="T33" fmla="*/ 30 h 169"/>
                <a:gd name="T34" fmla="*/ 170 w 170"/>
                <a:gd name="T35" fmla="*/ 44 h 169"/>
                <a:gd name="T36" fmla="*/ 170 w 170"/>
                <a:gd name="T37" fmla="*/ 58 h 169"/>
                <a:gd name="T38" fmla="*/ 170 w 170"/>
                <a:gd name="T39" fmla="*/ 68 h 169"/>
                <a:gd name="T40" fmla="*/ 170 w 170"/>
                <a:gd name="T41" fmla="*/ 85 h 169"/>
                <a:gd name="T42" fmla="*/ 170 w 170"/>
                <a:gd name="T43" fmla="*/ 97 h 169"/>
                <a:gd name="T44" fmla="*/ 170 w 170"/>
                <a:gd name="T45" fmla="*/ 119 h 169"/>
                <a:gd name="T46" fmla="*/ 170 w 170"/>
                <a:gd name="T47" fmla="*/ 133 h 169"/>
                <a:gd name="T48" fmla="*/ 170 w 170"/>
                <a:gd name="T49" fmla="*/ 141 h 169"/>
                <a:gd name="T50" fmla="*/ 170 w 170"/>
                <a:gd name="T51" fmla="*/ 147 h 169"/>
                <a:gd name="T52" fmla="*/ 170 w 170"/>
                <a:gd name="T53" fmla="*/ 157 h 169"/>
                <a:gd name="T54" fmla="*/ 170 w 170"/>
                <a:gd name="T55" fmla="*/ 165 h 169"/>
                <a:gd name="T56" fmla="*/ 162 w 170"/>
                <a:gd name="T57" fmla="*/ 169 h 169"/>
                <a:gd name="T58" fmla="*/ 154 w 170"/>
                <a:gd name="T59" fmla="*/ 169 h 169"/>
                <a:gd name="T60" fmla="*/ 140 w 170"/>
                <a:gd name="T61" fmla="*/ 169 h 169"/>
                <a:gd name="T62" fmla="*/ 128 w 170"/>
                <a:gd name="T63" fmla="*/ 169 h 169"/>
                <a:gd name="T64" fmla="*/ 120 w 170"/>
                <a:gd name="T65" fmla="*/ 169 h 169"/>
                <a:gd name="T66" fmla="*/ 102 w 170"/>
                <a:gd name="T67" fmla="*/ 169 h 169"/>
                <a:gd name="T68" fmla="*/ 90 w 170"/>
                <a:gd name="T69" fmla="*/ 169 h 169"/>
                <a:gd name="T70" fmla="*/ 80 w 170"/>
                <a:gd name="T71" fmla="*/ 169 h 169"/>
                <a:gd name="T72" fmla="*/ 64 w 170"/>
                <a:gd name="T73" fmla="*/ 169 h 169"/>
                <a:gd name="T74" fmla="*/ 56 w 170"/>
                <a:gd name="T75" fmla="*/ 169 h 169"/>
                <a:gd name="T76" fmla="*/ 48 w 170"/>
                <a:gd name="T77" fmla="*/ 169 h 169"/>
                <a:gd name="T78" fmla="*/ 36 w 170"/>
                <a:gd name="T79" fmla="*/ 169 h 169"/>
                <a:gd name="T80" fmla="*/ 26 w 170"/>
                <a:gd name="T81" fmla="*/ 169 h 169"/>
                <a:gd name="T82" fmla="*/ 12 w 170"/>
                <a:gd name="T83" fmla="*/ 169 h 169"/>
                <a:gd name="T84" fmla="*/ 4 w 170"/>
                <a:gd name="T85" fmla="*/ 169 h 169"/>
                <a:gd name="T86" fmla="*/ 0 w 170"/>
                <a:gd name="T87" fmla="*/ 161 h 169"/>
                <a:gd name="T88" fmla="*/ 0 w 170"/>
                <a:gd name="T89" fmla="*/ 139 h 169"/>
                <a:gd name="T90" fmla="*/ 0 w 170"/>
                <a:gd name="T91" fmla="*/ 119 h 169"/>
                <a:gd name="T92" fmla="*/ 0 w 170"/>
                <a:gd name="T93" fmla="*/ 95 h 169"/>
                <a:gd name="T94" fmla="*/ 0 w 170"/>
                <a:gd name="T95" fmla="*/ 68 h 169"/>
                <a:gd name="T96" fmla="*/ 0 w 170"/>
                <a:gd name="T97" fmla="*/ 44 h 169"/>
                <a:gd name="T98" fmla="*/ 0 w 170"/>
                <a:gd name="T99" fmla="*/ 20 h 169"/>
                <a:gd name="T100" fmla="*/ 0 w 170"/>
                <a:gd name="T101" fmla="*/ 10 h 169"/>
                <a:gd name="T102" fmla="*/ 6 w 170"/>
                <a:gd name="T103" fmla="*/ 0 h 169"/>
                <a:gd name="T104" fmla="*/ 20 w 170"/>
                <a:gd name="T105" fmla="*/ 0 h 169"/>
                <a:gd name="T106" fmla="*/ 32 w 170"/>
                <a:gd name="T107"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0" h="169">
                  <a:moveTo>
                    <a:pt x="40" y="0"/>
                  </a:moveTo>
                  <a:lnTo>
                    <a:pt x="42" y="0"/>
                  </a:lnTo>
                  <a:lnTo>
                    <a:pt x="42" y="0"/>
                  </a:lnTo>
                  <a:lnTo>
                    <a:pt x="48" y="0"/>
                  </a:lnTo>
                  <a:lnTo>
                    <a:pt x="50" y="0"/>
                  </a:lnTo>
                  <a:lnTo>
                    <a:pt x="52" y="0"/>
                  </a:lnTo>
                  <a:lnTo>
                    <a:pt x="54" y="0"/>
                  </a:lnTo>
                  <a:lnTo>
                    <a:pt x="56" y="0"/>
                  </a:lnTo>
                  <a:lnTo>
                    <a:pt x="58" y="0"/>
                  </a:lnTo>
                  <a:lnTo>
                    <a:pt x="60" y="0"/>
                  </a:lnTo>
                  <a:lnTo>
                    <a:pt x="62" y="0"/>
                  </a:lnTo>
                  <a:lnTo>
                    <a:pt x="64" y="0"/>
                  </a:lnTo>
                  <a:lnTo>
                    <a:pt x="66" y="0"/>
                  </a:lnTo>
                  <a:lnTo>
                    <a:pt x="74" y="0"/>
                  </a:lnTo>
                  <a:lnTo>
                    <a:pt x="80" y="0"/>
                  </a:lnTo>
                  <a:lnTo>
                    <a:pt x="82" y="0"/>
                  </a:lnTo>
                  <a:lnTo>
                    <a:pt x="84" y="0"/>
                  </a:lnTo>
                  <a:lnTo>
                    <a:pt x="86" y="0"/>
                  </a:lnTo>
                  <a:lnTo>
                    <a:pt x="88" y="0"/>
                  </a:lnTo>
                  <a:lnTo>
                    <a:pt x="90" y="0"/>
                  </a:lnTo>
                  <a:lnTo>
                    <a:pt x="90" y="0"/>
                  </a:lnTo>
                  <a:lnTo>
                    <a:pt x="92" y="0"/>
                  </a:lnTo>
                  <a:lnTo>
                    <a:pt x="94" y="0"/>
                  </a:lnTo>
                  <a:lnTo>
                    <a:pt x="96" y="0"/>
                  </a:lnTo>
                  <a:lnTo>
                    <a:pt x="100" y="0"/>
                  </a:lnTo>
                  <a:lnTo>
                    <a:pt x="102" y="0"/>
                  </a:lnTo>
                  <a:lnTo>
                    <a:pt x="104" y="0"/>
                  </a:lnTo>
                  <a:lnTo>
                    <a:pt x="106" y="0"/>
                  </a:lnTo>
                  <a:lnTo>
                    <a:pt x="108" y="0"/>
                  </a:lnTo>
                  <a:lnTo>
                    <a:pt x="110" y="0"/>
                  </a:lnTo>
                  <a:lnTo>
                    <a:pt x="112" y="0"/>
                  </a:lnTo>
                  <a:lnTo>
                    <a:pt x="118" y="0"/>
                  </a:lnTo>
                  <a:lnTo>
                    <a:pt x="120" y="0"/>
                  </a:lnTo>
                  <a:lnTo>
                    <a:pt x="122" y="0"/>
                  </a:lnTo>
                  <a:lnTo>
                    <a:pt x="124" y="0"/>
                  </a:lnTo>
                  <a:lnTo>
                    <a:pt x="128" y="0"/>
                  </a:lnTo>
                  <a:lnTo>
                    <a:pt x="130" y="0"/>
                  </a:lnTo>
                  <a:lnTo>
                    <a:pt x="134" y="0"/>
                  </a:lnTo>
                  <a:lnTo>
                    <a:pt x="138" y="0"/>
                  </a:lnTo>
                  <a:lnTo>
                    <a:pt x="138" y="0"/>
                  </a:lnTo>
                  <a:lnTo>
                    <a:pt x="140" y="0"/>
                  </a:lnTo>
                  <a:lnTo>
                    <a:pt x="142" y="0"/>
                  </a:lnTo>
                  <a:lnTo>
                    <a:pt x="144" y="0"/>
                  </a:lnTo>
                  <a:lnTo>
                    <a:pt x="146" y="0"/>
                  </a:lnTo>
                  <a:lnTo>
                    <a:pt x="148" y="0"/>
                  </a:lnTo>
                  <a:lnTo>
                    <a:pt x="150" y="0"/>
                  </a:lnTo>
                  <a:lnTo>
                    <a:pt x="154" y="0"/>
                  </a:lnTo>
                  <a:lnTo>
                    <a:pt x="156" y="0"/>
                  </a:lnTo>
                  <a:lnTo>
                    <a:pt x="158" y="0"/>
                  </a:lnTo>
                  <a:lnTo>
                    <a:pt x="160" y="0"/>
                  </a:lnTo>
                  <a:lnTo>
                    <a:pt x="162" y="0"/>
                  </a:lnTo>
                  <a:lnTo>
                    <a:pt x="164" y="0"/>
                  </a:lnTo>
                  <a:lnTo>
                    <a:pt x="166" y="0"/>
                  </a:lnTo>
                  <a:lnTo>
                    <a:pt x="168" y="0"/>
                  </a:lnTo>
                  <a:lnTo>
                    <a:pt x="170" y="0"/>
                  </a:lnTo>
                  <a:lnTo>
                    <a:pt x="170" y="0"/>
                  </a:lnTo>
                  <a:lnTo>
                    <a:pt x="170" y="2"/>
                  </a:lnTo>
                  <a:lnTo>
                    <a:pt x="170" y="4"/>
                  </a:lnTo>
                  <a:lnTo>
                    <a:pt x="170" y="6"/>
                  </a:lnTo>
                  <a:lnTo>
                    <a:pt x="170" y="10"/>
                  </a:lnTo>
                  <a:lnTo>
                    <a:pt x="170" y="16"/>
                  </a:lnTo>
                  <a:lnTo>
                    <a:pt x="170" y="18"/>
                  </a:lnTo>
                  <a:lnTo>
                    <a:pt x="170" y="20"/>
                  </a:lnTo>
                  <a:lnTo>
                    <a:pt x="170" y="22"/>
                  </a:lnTo>
                  <a:lnTo>
                    <a:pt x="170" y="24"/>
                  </a:lnTo>
                  <a:lnTo>
                    <a:pt x="170" y="26"/>
                  </a:lnTo>
                  <a:lnTo>
                    <a:pt x="170" y="28"/>
                  </a:lnTo>
                  <a:lnTo>
                    <a:pt x="170" y="30"/>
                  </a:lnTo>
                  <a:lnTo>
                    <a:pt x="170" y="34"/>
                  </a:lnTo>
                  <a:lnTo>
                    <a:pt x="170" y="36"/>
                  </a:lnTo>
                  <a:lnTo>
                    <a:pt x="170" y="42"/>
                  </a:lnTo>
                  <a:lnTo>
                    <a:pt x="170" y="44"/>
                  </a:lnTo>
                  <a:lnTo>
                    <a:pt x="170" y="50"/>
                  </a:lnTo>
                  <a:lnTo>
                    <a:pt x="170" y="52"/>
                  </a:lnTo>
                  <a:lnTo>
                    <a:pt x="170" y="56"/>
                  </a:lnTo>
                  <a:lnTo>
                    <a:pt x="170" y="58"/>
                  </a:lnTo>
                  <a:lnTo>
                    <a:pt x="170" y="60"/>
                  </a:lnTo>
                  <a:lnTo>
                    <a:pt x="170" y="62"/>
                  </a:lnTo>
                  <a:lnTo>
                    <a:pt x="170" y="64"/>
                  </a:lnTo>
                  <a:lnTo>
                    <a:pt x="170" y="68"/>
                  </a:lnTo>
                  <a:lnTo>
                    <a:pt x="170" y="70"/>
                  </a:lnTo>
                  <a:lnTo>
                    <a:pt x="170" y="72"/>
                  </a:lnTo>
                  <a:lnTo>
                    <a:pt x="170" y="80"/>
                  </a:lnTo>
                  <a:lnTo>
                    <a:pt x="170" y="85"/>
                  </a:lnTo>
                  <a:lnTo>
                    <a:pt x="170" y="89"/>
                  </a:lnTo>
                  <a:lnTo>
                    <a:pt x="170" y="91"/>
                  </a:lnTo>
                  <a:lnTo>
                    <a:pt x="170" y="95"/>
                  </a:lnTo>
                  <a:lnTo>
                    <a:pt x="170" y="97"/>
                  </a:lnTo>
                  <a:lnTo>
                    <a:pt x="170" y="105"/>
                  </a:lnTo>
                  <a:lnTo>
                    <a:pt x="170" y="109"/>
                  </a:lnTo>
                  <a:lnTo>
                    <a:pt x="170" y="113"/>
                  </a:lnTo>
                  <a:lnTo>
                    <a:pt x="170" y="119"/>
                  </a:lnTo>
                  <a:lnTo>
                    <a:pt x="170" y="121"/>
                  </a:lnTo>
                  <a:lnTo>
                    <a:pt x="170" y="125"/>
                  </a:lnTo>
                  <a:lnTo>
                    <a:pt x="170" y="129"/>
                  </a:lnTo>
                  <a:lnTo>
                    <a:pt x="170" y="133"/>
                  </a:lnTo>
                  <a:lnTo>
                    <a:pt x="170" y="135"/>
                  </a:lnTo>
                  <a:lnTo>
                    <a:pt x="170" y="137"/>
                  </a:lnTo>
                  <a:lnTo>
                    <a:pt x="170" y="139"/>
                  </a:lnTo>
                  <a:lnTo>
                    <a:pt x="170" y="141"/>
                  </a:lnTo>
                  <a:lnTo>
                    <a:pt x="170" y="143"/>
                  </a:lnTo>
                  <a:lnTo>
                    <a:pt x="170" y="145"/>
                  </a:lnTo>
                  <a:lnTo>
                    <a:pt x="170" y="145"/>
                  </a:lnTo>
                  <a:lnTo>
                    <a:pt x="170" y="147"/>
                  </a:lnTo>
                  <a:lnTo>
                    <a:pt x="170" y="149"/>
                  </a:lnTo>
                  <a:lnTo>
                    <a:pt x="170" y="153"/>
                  </a:lnTo>
                  <a:lnTo>
                    <a:pt x="170" y="155"/>
                  </a:lnTo>
                  <a:lnTo>
                    <a:pt x="170" y="157"/>
                  </a:lnTo>
                  <a:lnTo>
                    <a:pt x="170" y="159"/>
                  </a:lnTo>
                  <a:lnTo>
                    <a:pt x="170" y="161"/>
                  </a:lnTo>
                  <a:lnTo>
                    <a:pt x="170" y="163"/>
                  </a:lnTo>
                  <a:lnTo>
                    <a:pt x="170" y="165"/>
                  </a:lnTo>
                  <a:lnTo>
                    <a:pt x="170" y="167"/>
                  </a:lnTo>
                  <a:lnTo>
                    <a:pt x="170" y="169"/>
                  </a:lnTo>
                  <a:lnTo>
                    <a:pt x="166" y="169"/>
                  </a:lnTo>
                  <a:lnTo>
                    <a:pt x="162" y="169"/>
                  </a:lnTo>
                  <a:lnTo>
                    <a:pt x="160" y="169"/>
                  </a:lnTo>
                  <a:lnTo>
                    <a:pt x="158" y="169"/>
                  </a:lnTo>
                  <a:lnTo>
                    <a:pt x="156" y="169"/>
                  </a:lnTo>
                  <a:lnTo>
                    <a:pt x="154" y="169"/>
                  </a:lnTo>
                  <a:lnTo>
                    <a:pt x="150" y="169"/>
                  </a:lnTo>
                  <a:lnTo>
                    <a:pt x="148" y="169"/>
                  </a:lnTo>
                  <a:lnTo>
                    <a:pt x="146" y="169"/>
                  </a:lnTo>
                  <a:lnTo>
                    <a:pt x="140" y="169"/>
                  </a:lnTo>
                  <a:lnTo>
                    <a:pt x="138" y="169"/>
                  </a:lnTo>
                  <a:lnTo>
                    <a:pt x="138" y="169"/>
                  </a:lnTo>
                  <a:lnTo>
                    <a:pt x="130" y="169"/>
                  </a:lnTo>
                  <a:lnTo>
                    <a:pt x="128" y="169"/>
                  </a:lnTo>
                  <a:lnTo>
                    <a:pt x="126" y="169"/>
                  </a:lnTo>
                  <a:lnTo>
                    <a:pt x="124" y="169"/>
                  </a:lnTo>
                  <a:lnTo>
                    <a:pt x="122" y="169"/>
                  </a:lnTo>
                  <a:lnTo>
                    <a:pt x="120" y="169"/>
                  </a:lnTo>
                  <a:lnTo>
                    <a:pt x="118" y="169"/>
                  </a:lnTo>
                  <a:lnTo>
                    <a:pt x="108" y="169"/>
                  </a:lnTo>
                  <a:lnTo>
                    <a:pt x="104" y="169"/>
                  </a:lnTo>
                  <a:lnTo>
                    <a:pt x="102" y="169"/>
                  </a:lnTo>
                  <a:lnTo>
                    <a:pt x="98" y="169"/>
                  </a:lnTo>
                  <a:lnTo>
                    <a:pt x="92" y="169"/>
                  </a:lnTo>
                  <a:lnTo>
                    <a:pt x="90" y="169"/>
                  </a:lnTo>
                  <a:lnTo>
                    <a:pt x="90" y="169"/>
                  </a:lnTo>
                  <a:lnTo>
                    <a:pt x="88" y="169"/>
                  </a:lnTo>
                  <a:lnTo>
                    <a:pt x="86" y="169"/>
                  </a:lnTo>
                  <a:lnTo>
                    <a:pt x="82" y="169"/>
                  </a:lnTo>
                  <a:lnTo>
                    <a:pt x="80" y="169"/>
                  </a:lnTo>
                  <a:lnTo>
                    <a:pt x="78" y="169"/>
                  </a:lnTo>
                  <a:lnTo>
                    <a:pt x="76" y="169"/>
                  </a:lnTo>
                  <a:lnTo>
                    <a:pt x="72" y="169"/>
                  </a:lnTo>
                  <a:lnTo>
                    <a:pt x="64" y="169"/>
                  </a:lnTo>
                  <a:lnTo>
                    <a:pt x="62" y="169"/>
                  </a:lnTo>
                  <a:lnTo>
                    <a:pt x="60" y="169"/>
                  </a:lnTo>
                  <a:lnTo>
                    <a:pt x="58" y="169"/>
                  </a:lnTo>
                  <a:lnTo>
                    <a:pt x="56" y="169"/>
                  </a:lnTo>
                  <a:lnTo>
                    <a:pt x="54" y="169"/>
                  </a:lnTo>
                  <a:lnTo>
                    <a:pt x="52" y="169"/>
                  </a:lnTo>
                  <a:lnTo>
                    <a:pt x="50" y="169"/>
                  </a:lnTo>
                  <a:lnTo>
                    <a:pt x="48" y="169"/>
                  </a:lnTo>
                  <a:lnTo>
                    <a:pt x="46" y="169"/>
                  </a:lnTo>
                  <a:lnTo>
                    <a:pt x="42" y="169"/>
                  </a:lnTo>
                  <a:lnTo>
                    <a:pt x="40" y="169"/>
                  </a:lnTo>
                  <a:lnTo>
                    <a:pt x="36" y="169"/>
                  </a:lnTo>
                  <a:lnTo>
                    <a:pt x="34" y="169"/>
                  </a:lnTo>
                  <a:lnTo>
                    <a:pt x="30" y="169"/>
                  </a:lnTo>
                  <a:lnTo>
                    <a:pt x="28" y="169"/>
                  </a:lnTo>
                  <a:lnTo>
                    <a:pt x="26" y="169"/>
                  </a:lnTo>
                  <a:lnTo>
                    <a:pt x="20" y="169"/>
                  </a:lnTo>
                  <a:lnTo>
                    <a:pt x="18" y="169"/>
                  </a:lnTo>
                  <a:lnTo>
                    <a:pt x="16" y="169"/>
                  </a:lnTo>
                  <a:lnTo>
                    <a:pt x="12" y="169"/>
                  </a:lnTo>
                  <a:lnTo>
                    <a:pt x="10" y="169"/>
                  </a:lnTo>
                  <a:lnTo>
                    <a:pt x="8" y="169"/>
                  </a:lnTo>
                  <a:lnTo>
                    <a:pt x="6" y="169"/>
                  </a:lnTo>
                  <a:lnTo>
                    <a:pt x="4" y="169"/>
                  </a:lnTo>
                  <a:lnTo>
                    <a:pt x="0" y="169"/>
                  </a:lnTo>
                  <a:lnTo>
                    <a:pt x="0" y="167"/>
                  </a:lnTo>
                  <a:lnTo>
                    <a:pt x="0" y="165"/>
                  </a:lnTo>
                  <a:lnTo>
                    <a:pt x="0" y="161"/>
                  </a:lnTo>
                  <a:lnTo>
                    <a:pt x="0" y="151"/>
                  </a:lnTo>
                  <a:lnTo>
                    <a:pt x="0" y="145"/>
                  </a:lnTo>
                  <a:lnTo>
                    <a:pt x="0" y="143"/>
                  </a:lnTo>
                  <a:lnTo>
                    <a:pt x="0" y="139"/>
                  </a:lnTo>
                  <a:lnTo>
                    <a:pt x="0" y="133"/>
                  </a:lnTo>
                  <a:lnTo>
                    <a:pt x="0" y="127"/>
                  </a:lnTo>
                  <a:lnTo>
                    <a:pt x="0" y="123"/>
                  </a:lnTo>
                  <a:lnTo>
                    <a:pt x="0" y="119"/>
                  </a:lnTo>
                  <a:lnTo>
                    <a:pt x="0" y="113"/>
                  </a:lnTo>
                  <a:lnTo>
                    <a:pt x="0" y="101"/>
                  </a:lnTo>
                  <a:lnTo>
                    <a:pt x="0" y="97"/>
                  </a:lnTo>
                  <a:lnTo>
                    <a:pt x="0" y="95"/>
                  </a:lnTo>
                  <a:lnTo>
                    <a:pt x="0" y="91"/>
                  </a:lnTo>
                  <a:lnTo>
                    <a:pt x="0" y="85"/>
                  </a:lnTo>
                  <a:lnTo>
                    <a:pt x="0" y="72"/>
                  </a:lnTo>
                  <a:lnTo>
                    <a:pt x="0" y="68"/>
                  </a:lnTo>
                  <a:lnTo>
                    <a:pt x="0" y="54"/>
                  </a:lnTo>
                  <a:lnTo>
                    <a:pt x="0" y="50"/>
                  </a:lnTo>
                  <a:lnTo>
                    <a:pt x="0" y="48"/>
                  </a:lnTo>
                  <a:lnTo>
                    <a:pt x="0" y="44"/>
                  </a:lnTo>
                  <a:lnTo>
                    <a:pt x="0" y="40"/>
                  </a:lnTo>
                  <a:lnTo>
                    <a:pt x="0" y="34"/>
                  </a:lnTo>
                  <a:lnTo>
                    <a:pt x="0" y="26"/>
                  </a:lnTo>
                  <a:lnTo>
                    <a:pt x="0" y="20"/>
                  </a:lnTo>
                  <a:lnTo>
                    <a:pt x="0" y="18"/>
                  </a:lnTo>
                  <a:lnTo>
                    <a:pt x="0" y="16"/>
                  </a:lnTo>
                  <a:lnTo>
                    <a:pt x="0" y="14"/>
                  </a:lnTo>
                  <a:lnTo>
                    <a:pt x="0" y="10"/>
                  </a:lnTo>
                  <a:lnTo>
                    <a:pt x="0" y="2"/>
                  </a:lnTo>
                  <a:lnTo>
                    <a:pt x="0" y="0"/>
                  </a:lnTo>
                  <a:lnTo>
                    <a:pt x="4" y="0"/>
                  </a:lnTo>
                  <a:lnTo>
                    <a:pt x="6" y="0"/>
                  </a:lnTo>
                  <a:lnTo>
                    <a:pt x="12" y="0"/>
                  </a:lnTo>
                  <a:lnTo>
                    <a:pt x="14" y="0"/>
                  </a:lnTo>
                  <a:lnTo>
                    <a:pt x="18" y="0"/>
                  </a:lnTo>
                  <a:lnTo>
                    <a:pt x="20" y="0"/>
                  </a:lnTo>
                  <a:lnTo>
                    <a:pt x="22" y="0"/>
                  </a:lnTo>
                  <a:lnTo>
                    <a:pt x="24" y="0"/>
                  </a:lnTo>
                  <a:lnTo>
                    <a:pt x="30" y="0"/>
                  </a:lnTo>
                  <a:lnTo>
                    <a:pt x="32" y="0"/>
                  </a:lnTo>
                  <a:lnTo>
                    <a:pt x="38" y="0"/>
                  </a:lnTo>
                  <a:lnTo>
                    <a:pt x="40"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7" name="Freeform 169"/>
            <p:cNvSpPr>
              <a:spLocks/>
            </p:cNvSpPr>
            <p:nvPr/>
          </p:nvSpPr>
          <p:spPr bwMode="auto">
            <a:xfrm>
              <a:off x="5078413" y="1127125"/>
              <a:ext cx="263525" cy="288925"/>
            </a:xfrm>
            <a:custGeom>
              <a:avLst/>
              <a:gdLst>
                <a:gd name="T0" fmla="*/ 166 w 166"/>
                <a:gd name="T1" fmla="*/ 0 h 182"/>
                <a:gd name="T2" fmla="*/ 166 w 166"/>
                <a:gd name="T3" fmla="*/ 12 h 182"/>
                <a:gd name="T4" fmla="*/ 166 w 166"/>
                <a:gd name="T5" fmla="*/ 34 h 182"/>
                <a:gd name="T6" fmla="*/ 166 w 166"/>
                <a:gd name="T7" fmla="*/ 46 h 182"/>
                <a:gd name="T8" fmla="*/ 166 w 166"/>
                <a:gd name="T9" fmla="*/ 72 h 182"/>
                <a:gd name="T10" fmla="*/ 166 w 166"/>
                <a:gd name="T11" fmla="*/ 96 h 182"/>
                <a:gd name="T12" fmla="*/ 166 w 166"/>
                <a:gd name="T13" fmla="*/ 114 h 182"/>
                <a:gd name="T14" fmla="*/ 166 w 166"/>
                <a:gd name="T15" fmla="*/ 128 h 182"/>
                <a:gd name="T16" fmla="*/ 166 w 166"/>
                <a:gd name="T17" fmla="*/ 140 h 182"/>
                <a:gd name="T18" fmla="*/ 166 w 166"/>
                <a:gd name="T19" fmla="*/ 146 h 182"/>
                <a:gd name="T20" fmla="*/ 166 w 166"/>
                <a:gd name="T21" fmla="*/ 154 h 182"/>
                <a:gd name="T22" fmla="*/ 166 w 166"/>
                <a:gd name="T23" fmla="*/ 162 h 182"/>
                <a:gd name="T24" fmla="*/ 166 w 166"/>
                <a:gd name="T25" fmla="*/ 176 h 182"/>
                <a:gd name="T26" fmla="*/ 162 w 166"/>
                <a:gd name="T27" fmla="*/ 182 h 182"/>
                <a:gd name="T28" fmla="*/ 154 w 166"/>
                <a:gd name="T29" fmla="*/ 182 h 182"/>
                <a:gd name="T30" fmla="*/ 146 w 166"/>
                <a:gd name="T31" fmla="*/ 182 h 182"/>
                <a:gd name="T32" fmla="*/ 130 w 166"/>
                <a:gd name="T33" fmla="*/ 182 h 182"/>
                <a:gd name="T34" fmla="*/ 122 w 166"/>
                <a:gd name="T35" fmla="*/ 182 h 182"/>
                <a:gd name="T36" fmla="*/ 112 w 166"/>
                <a:gd name="T37" fmla="*/ 182 h 182"/>
                <a:gd name="T38" fmla="*/ 104 w 166"/>
                <a:gd name="T39" fmla="*/ 182 h 182"/>
                <a:gd name="T40" fmla="*/ 96 w 166"/>
                <a:gd name="T41" fmla="*/ 182 h 182"/>
                <a:gd name="T42" fmla="*/ 86 w 166"/>
                <a:gd name="T43" fmla="*/ 182 h 182"/>
                <a:gd name="T44" fmla="*/ 72 w 166"/>
                <a:gd name="T45" fmla="*/ 182 h 182"/>
                <a:gd name="T46" fmla="*/ 58 w 166"/>
                <a:gd name="T47" fmla="*/ 182 h 182"/>
                <a:gd name="T48" fmla="*/ 50 w 166"/>
                <a:gd name="T49" fmla="*/ 182 h 182"/>
                <a:gd name="T50" fmla="*/ 42 w 166"/>
                <a:gd name="T51" fmla="*/ 182 h 182"/>
                <a:gd name="T52" fmla="*/ 34 w 166"/>
                <a:gd name="T53" fmla="*/ 182 h 182"/>
                <a:gd name="T54" fmla="*/ 24 w 166"/>
                <a:gd name="T55" fmla="*/ 182 h 182"/>
                <a:gd name="T56" fmla="*/ 18 w 166"/>
                <a:gd name="T57" fmla="*/ 182 h 182"/>
                <a:gd name="T58" fmla="*/ 0 w 166"/>
                <a:gd name="T59" fmla="*/ 172 h 182"/>
                <a:gd name="T60" fmla="*/ 0 w 166"/>
                <a:gd name="T61" fmla="*/ 160 h 182"/>
                <a:gd name="T62" fmla="*/ 0 w 166"/>
                <a:gd name="T63" fmla="*/ 144 h 182"/>
                <a:gd name="T64" fmla="*/ 0 w 166"/>
                <a:gd name="T65" fmla="*/ 134 h 182"/>
                <a:gd name="T66" fmla="*/ 0 w 166"/>
                <a:gd name="T67" fmla="*/ 118 h 182"/>
                <a:gd name="T68" fmla="*/ 0 w 166"/>
                <a:gd name="T69" fmla="*/ 106 h 182"/>
                <a:gd name="T70" fmla="*/ 0 w 166"/>
                <a:gd name="T71" fmla="*/ 98 h 182"/>
                <a:gd name="T72" fmla="*/ 0 w 166"/>
                <a:gd name="T73" fmla="*/ 90 h 182"/>
                <a:gd name="T74" fmla="*/ 0 w 166"/>
                <a:gd name="T75" fmla="*/ 78 h 182"/>
                <a:gd name="T76" fmla="*/ 0 w 166"/>
                <a:gd name="T77" fmla="*/ 66 h 182"/>
                <a:gd name="T78" fmla="*/ 0 w 166"/>
                <a:gd name="T79" fmla="*/ 54 h 182"/>
                <a:gd name="T80" fmla="*/ 0 w 166"/>
                <a:gd name="T81" fmla="*/ 48 h 182"/>
                <a:gd name="T82" fmla="*/ 0 w 166"/>
                <a:gd name="T83" fmla="*/ 34 h 182"/>
                <a:gd name="T84" fmla="*/ 0 w 166"/>
                <a:gd name="T85" fmla="*/ 16 h 182"/>
                <a:gd name="T86" fmla="*/ 0 w 166"/>
                <a:gd name="T87" fmla="*/ 2 h 182"/>
                <a:gd name="T88" fmla="*/ 12 w 166"/>
                <a:gd name="T89" fmla="*/ 0 h 182"/>
                <a:gd name="T90" fmla="*/ 24 w 166"/>
                <a:gd name="T91" fmla="*/ 0 h 182"/>
                <a:gd name="T92" fmla="*/ 34 w 166"/>
                <a:gd name="T93" fmla="*/ 0 h 182"/>
                <a:gd name="T94" fmla="*/ 44 w 166"/>
                <a:gd name="T95" fmla="*/ 0 h 182"/>
                <a:gd name="T96" fmla="*/ 54 w 166"/>
                <a:gd name="T97" fmla="*/ 0 h 182"/>
                <a:gd name="T98" fmla="*/ 70 w 166"/>
                <a:gd name="T99" fmla="*/ 0 h 182"/>
                <a:gd name="T100" fmla="*/ 76 w 166"/>
                <a:gd name="T101" fmla="*/ 0 h 182"/>
                <a:gd name="T102" fmla="*/ 84 w 166"/>
                <a:gd name="T103" fmla="*/ 0 h 182"/>
                <a:gd name="T104" fmla="*/ 92 w 166"/>
                <a:gd name="T105" fmla="*/ 0 h 182"/>
                <a:gd name="T106" fmla="*/ 100 w 166"/>
                <a:gd name="T107" fmla="*/ 0 h 182"/>
                <a:gd name="T108" fmla="*/ 108 w 166"/>
                <a:gd name="T109" fmla="*/ 0 h 182"/>
                <a:gd name="T110" fmla="*/ 116 w 166"/>
                <a:gd name="T111" fmla="*/ 0 h 182"/>
                <a:gd name="T112" fmla="*/ 122 w 166"/>
                <a:gd name="T113" fmla="*/ 0 h 182"/>
                <a:gd name="T114" fmla="*/ 132 w 166"/>
                <a:gd name="T115" fmla="*/ 0 h 182"/>
                <a:gd name="T116" fmla="*/ 140 w 166"/>
                <a:gd name="T117" fmla="*/ 0 h 182"/>
                <a:gd name="T118" fmla="*/ 148 w 166"/>
                <a:gd name="T119" fmla="*/ 0 h 182"/>
                <a:gd name="T120" fmla="*/ 156 w 166"/>
                <a:gd name="T121"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 h="182">
                  <a:moveTo>
                    <a:pt x="160" y="0"/>
                  </a:moveTo>
                  <a:lnTo>
                    <a:pt x="162" y="0"/>
                  </a:lnTo>
                  <a:lnTo>
                    <a:pt x="164" y="0"/>
                  </a:lnTo>
                  <a:lnTo>
                    <a:pt x="166" y="0"/>
                  </a:lnTo>
                  <a:lnTo>
                    <a:pt x="166" y="0"/>
                  </a:lnTo>
                  <a:lnTo>
                    <a:pt x="166" y="2"/>
                  </a:lnTo>
                  <a:lnTo>
                    <a:pt x="166" y="4"/>
                  </a:lnTo>
                  <a:lnTo>
                    <a:pt x="166" y="12"/>
                  </a:lnTo>
                  <a:lnTo>
                    <a:pt x="166" y="20"/>
                  </a:lnTo>
                  <a:lnTo>
                    <a:pt x="166" y="24"/>
                  </a:lnTo>
                  <a:lnTo>
                    <a:pt x="166" y="30"/>
                  </a:lnTo>
                  <a:lnTo>
                    <a:pt x="166" y="34"/>
                  </a:lnTo>
                  <a:lnTo>
                    <a:pt x="166" y="38"/>
                  </a:lnTo>
                  <a:lnTo>
                    <a:pt x="166" y="42"/>
                  </a:lnTo>
                  <a:lnTo>
                    <a:pt x="166" y="44"/>
                  </a:lnTo>
                  <a:lnTo>
                    <a:pt x="166" y="46"/>
                  </a:lnTo>
                  <a:lnTo>
                    <a:pt x="166" y="48"/>
                  </a:lnTo>
                  <a:lnTo>
                    <a:pt x="166" y="48"/>
                  </a:lnTo>
                  <a:lnTo>
                    <a:pt x="166" y="54"/>
                  </a:lnTo>
                  <a:lnTo>
                    <a:pt x="166" y="72"/>
                  </a:lnTo>
                  <a:lnTo>
                    <a:pt x="166" y="88"/>
                  </a:lnTo>
                  <a:lnTo>
                    <a:pt x="166" y="94"/>
                  </a:lnTo>
                  <a:lnTo>
                    <a:pt x="166" y="96"/>
                  </a:lnTo>
                  <a:lnTo>
                    <a:pt x="166" y="96"/>
                  </a:lnTo>
                  <a:lnTo>
                    <a:pt x="166" y="102"/>
                  </a:lnTo>
                  <a:lnTo>
                    <a:pt x="166" y="104"/>
                  </a:lnTo>
                  <a:lnTo>
                    <a:pt x="166" y="112"/>
                  </a:lnTo>
                  <a:lnTo>
                    <a:pt x="166" y="114"/>
                  </a:lnTo>
                  <a:lnTo>
                    <a:pt x="166" y="116"/>
                  </a:lnTo>
                  <a:lnTo>
                    <a:pt x="166" y="118"/>
                  </a:lnTo>
                  <a:lnTo>
                    <a:pt x="166" y="120"/>
                  </a:lnTo>
                  <a:lnTo>
                    <a:pt x="166" y="128"/>
                  </a:lnTo>
                  <a:lnTo>
                    <a:pt x="166" y="132"/>
                  </a:lnTo>
                  <a:lnTo>
                    <a:pt x="166" y="134"/>
                  </a:lnTo>
                  <a:lnTo>
                    <a:pt x="166" y="136"/>
                  </a:lnTo>
                  <a:lnTo>
                    <a:pt x="166" y="140"/>
                  </a:lnTo>
                  <a:lnTo>
                    <a:pt x="166" y="142"/>
                  </a:lnTo>
                  <a:lnTo>
                    <a:pt x="166" y="144"/>
                  </a:lnTo>
                  <a:lnTo>
                    <a:pt x="166" y="144"/>
                  </a:lnTo>
                  <a:lnTo>
                    <a:pt x="166" y="146"/>
                  </a:lnTo>
                  <a:lnTo>
                    <a:pt x="166" y="148"/>
                  </a:lnTo>
                  <a:lnTo>
                    <a:pt x="166" y="150"/>
                  </a:lnTo>
                  <a:lnTo>
                    <a:pt x="166" y="152"/>
                  </a:lnTo>
                  <a:lnTo>
                    <a:pt x="166" y="154"/>
                  </a:lnTo>
                  <a:lnTo>
                    <a:pt x="166" y="156"/>
                  </a:lnTo>
                  <a:lnTo>
                    <a:pt x="166" y="158"/>
                  </a:lnTo>
                  <a:lnTo>
                    <a:pt x="166" y="160"/>
                  </a:lnTo>
                  <a:lnTo>
                    <a:pt x="166" y="162"/>
                  </a:lnTo>
                  <a:lnTo>
                    <a:pt x="166" y="166"/>
                  </a:lnTo>
                  <a:lnTo>
                    <a:pt x="166" y="172"/>
                  </a:lnTo>
                  <a:lnTo>
                    <a:pt x="166" y="174"/>
                  </a:lnTo>
                  <a:lnTo>
                    <a:pt x="166" y="176"/>
                  </a:lnTo>
                  <a:lnTo>
                    <a:pt x="166" y="178"/>
                  </a:lnTo>
                  <a:lnTo>
                    <a:pt x="166" y="182"/>
                  </a:lnTo>
                  <a:lnTo>
                    <a:pt x="164" y="182"/>
                  </a:lnTo>
                  <a:lnTo>
                    <a:pt x="162" y="182"/>
                  </a:lnTo>
                  <a:lnTo>
                    <a:pt x="160" y="182"/>
                  </a:lnTo>
                  <a:lnTo>
                    <a:pt x="158" y="182"/>
                  </a:lnTo>
                  <a:lnTo>
                    <a:pt x="156" y="182"/>
                  </a:lnTo>
                  <a:lnTo>
                    <a:pt x="154" y="182"/>
                  </a:lnTo>
                  <a:lnTo>
                    <a:pt x="152" y="182"/>
                  </a:lnTo>
                  <a:lnTo>
                    <a:pt x="150" y="182"/>
                  </a:lnTo>
                  <a:lnTo>
                    <a:pt x="148" y="182"/>
                  </a:lnTo>
                  <a:lnTo>
                    <a:pt x="146" y="182"/>
                  </a:lnTo>
                  <a:lnTo>
                    <a:pt x="144" y="182"/>
                  </a:lnTo>
                  <a:lnTo>
                    <a:pt x="138" y="182"/>
                  </a:lnTo>
                  <a:lnTo>
                    <a:pt x="132" y="182"/>
                  </a:lnTo>
                  <a:lnTo>
                    <a:pt x="130" y="182"/>
                  </a:lnTo>
                  <a:lnTo>
                    <a:pt x="128" y="182"/>
                  </a:lnTo>
                  <a:lnTo>
                    <a:pt x="126" y="182"/>
                  </a:lnTo>
                  <a:lnTo>
                    <a:pt x="124" y="182"/>
                  </a:lnTo>
                  <a:lnTo>
                    <a:pt x="122" y="182"/>
                  </a:lnTo>
                  <a:lnTo>
                    <a:pt x="120" y="182"/>
                  </a:lnTo>
                  <a:lnTo>
                    <a:pt x="118" y="182"/>
                  </a:lnTo>
                  <a:lnTo>
                    <a:pt x="114" y="182"/>
                  </a:lnTo>
                  <a:lnTo>
                    <a:pt x="112" y="182"/>
                  </a:lnTo>
                  <a:lnTo>
                    <a:pt x="110" y="182"/>
                  </a:lnTo>
                  <a:lnTo>
                    <a:pt x="108" y="182"/>
                  </a:lnTo>
                  <a:lnTo>
                    <a:pt x="106" y="182"/>
                  </a:lnTo>
                  <a:lnTo>
                    <a:pt x="104" y="182"/>
                  </a:lnTo>
                  <a:lnTo>
                    <a:pt x="102" y="182"/>
                  </a:lnTo>
                  <a:lnTo>
                    <a:pt x="100" y="182"/>
                  </a:lnTo>
                  <a:lnTo>
                    <a:pt x="98" y="182"/>
                  </a:lnTo>
                  <a:lnTo>
                    <a:pt x="96" y="182"/>
                  </a:lnTo>
                  <a:lnTo>
                    <a:pt x="94" y="182"/>
                  </a:lnTo>
                  <a:lnTo>
                    <a:pt x="92" y="182"/>
                  </a:lnTo>
                  <a:lnTo>
                    <a:pt x="90" y="182"/>
                  </a:lnTo>
                  <a:lnTo>
                    <a:pt x="86" y="182"/>
                  </a:lnTo>
                  <a:lnTo>
                    <a:pt x="84" y="182"/>
                  </a:lnTo>
                  <a:lnTo>
                    <a:pt x="82" y="182"/>
                  </a:lnTo>
                  <a:lnTo>
                    <a:pt x="76" y="182"/>
                  </a:lnTo>
                  <a:lnTo>
                    <a:pt x="72" y="182"/>
                  </a:lnTo>
                  <a:lnTo>
                    <a:pt x="68" y="182"/>
                  </a:lnTo>
                  <a:lnTo>
                    <a:pt x="64" y="182"/>
                  </a:lnTo>
                  <a:lnTo>
                    <a:pt x="62" y="182"/>
                  </a:lnTo>
                  <a:lnTo>
                    <a:pt x="58" y="182"/>
                  </a:lnTo>
                  <a:lnTo>
                    <a:pt x="56" y="182"/>
                  </a:lnTo>
                  <a:lnTo>
                    <a:pt x="54" y="182"/>
                  </a:lnTo>
                  <a:lnTo>
                    <a:pt x="52" y="182"/>
                  </a:lnTo>
                  <a:lnTo>
                    <a:pt x="50" y="182"/>
                  </a:lnTo>
                  <a:lnTo>
                    <a:pt x="48" y="182"/>
                  </a:lnTo>
                  <a:lnTo>
                    <a:pt x="46" y="182"/>
                  </a:lnTo>
                  <a:lnTo>
                    <a:pt x="44" y="182"/>
                  </a:lnTo>
                  <a:lnTo>
                    <a:pt x="42" y="182"/>
                  </a:lnTo>
                  <a:lnTo>
                    <a:pt x="40" y="182"/>
                  </a:lnTo>
                  <a:lnTo>
                    <a:pt x="38" y="182"/>
                  </a:lnTo>
                  <a:lnTo>
                    <a:pt x="36" y="182"/>
                  </a:lnTo>
                  <a:lnTo>
                    <a:pt x="34" y="182"/>
                  </a:lnTo>
                  <a:lnTo>
                    <a:pt x="30" y="182"/>
                  </a:lnTo>
                  <a:lnTo>
                    <a:pt x="28" y="182"/>
                  </a:lnTo>
                  <a:lnTo>
                    <a:pt x="26" y="182"/>
                  </a:lnTo>
                  <a:lnTo>
                    <a:pt x="24" y="182"/>
                  </a:lnTo>
                  <a:lnTo>
                    <a:pt x="24" y="182"/>
                  </a:lnTo>
                  <a:lnTo>
                    <a:pt x="22" y="182"/>
                  </a:lnTo>
                  <a:lnTo>
                    <a:pt x="20" y="182"/>
                  </a:lnTo>
                  <a:lnTo>
                    <a:pt x="18" y="182"/>
                  </a:lnTo>
                  <a:lnTo>
                    <a:pt x="16" y="182"/>
                  </a:lnTo>
                  <a:lnTo>
                    <a:pt x="14" y="182"/>
                  </a:lnTo>
                  <a:lnTo>
                    <a:pt x="0" y="182"/>
                  </a:lnTo>
                  <a:lnTo>
                    <a:pt x="0" y="172"/>
                  </a:lnTo>
                  <a:lnTo>
                    <a:pt x="0" y="168"/>
                  </a:lnTo>
                  <a:lnTo>
                    <a:pt x="0" y="166"/>
                  </a:lnTo>
                  <a:lnTo>
                    <a:pt x="0" y="162"/>
                  </a:lnTo>
                  <a:lnTo>
                    <a:pt x="0" y="160"/>
                  </a:lnTo>
                  <a:lnTo>
                    <a:pt x="0" y="156"/>
                  </a:lnTo>
                  <a:lnTo>
                    <a:pt x="0" y="154"/>
                  </a:lnTo>
                  <a:lnTo>
                    <a:pt x="0" y="150"/>
                  </a:lnTo>
                  <a:lnTo>
                    <a:pt x="0" y="144"/>
                  </a:lnTo>
                  <a:lnTo>
                    <a:pt x="0" y="142"/>
                  </a:lnTo>
                  <a:lnTo>
                    <a:pt x="0" y="138"/>
                  </a:lnTo>
                  <a:lnTo>
                    <a:pt x="0" y="136"/>
                  </a:lnTo>
                  <a:lnTo>
                    <a:pt x="0" y="134"/>
                  </a:lnTo>
                  <a:lnTo>
                    <a:pt x="0" y="130"/>
                  </a:lnTo>
                  <a:lnTo>
                    <a:pt x="0" y="128"/>
                  </a:lnTo>
                  <a:lnTo>
                    <a:pt x="0" y="122"/>
                  </a:lnTo>
                  <a:lnTo>
                    <a:pt x="0" y="118"/>
                  </a:lnTo>
                  <a:lnTo>
                    <a:pt x="0" y="114"/>
                  </a:lnTo>
                  <a:lnTo>
                    <a:pt x="0" y="110"/>
                  </a:lnTo>
                  <a:lnTo>
                    <a:pt x="0" y="108"/>
                  </a:lnTo>
                  <a:lnTo>
                    <a:pt x="0" y="106"/>
                  </a:lnTo>
                  <a:lnTo>
                    <a:pt x="0" y="104"/>
                  </a:lnTo>
                  <a:lnTo>
                    <a:pt x="0" y="102"/>
                  </a:lnTo>
                  <a:lnTo>
                    <a:pt x="0" y="100"/>
                  </a:lnTo>
                  <a:lnTo>
                    <a:pt x="0" y="98"/>
                  </a:lnTo>
                  <a:lnTo>
                    <a:pt x="0" y="96"/>
                  </a:lnTo>
                  <a:lnTo>
                    <a:pt x="0" y="96"/>
                  </a:lnTo>
                  <a:lnTo>
                    <a:pt x="0" y="92"/>
                  </a:lnTo>
                  <a:lnTo>
                    <a:pt x="0" y="90"/>
                  </a:lnTo>
                  <a:lnTo>
                    <a:pt x="0" y="86"/>
                  </a:lnTo>
                  <a:lnTo>
                    <a:pt x="0" y="82"/>
                  </a:lnTo>
                  <a:lnTo>
                    <a:pt x="0" y="80"/>
                  </a:lnTo>
                  <a:lnTo>
                    <a:pt x="0" y="78"/>
                  </a:lnTo>
                  <a:lnTo>
                    <a:pt x="0" y="74"/>
                  </a:lnTo>
                  <a:lnTo>
                    <a:pt x="0" y="72"/>
                  </a:lnTo>
                  <a:lnTo>
                    <a:pt x="0" y="68"/>
                  </a:lnTo>
                  <a:lnTo>
                    <a:pt x="0" y="66"/>
                  </a:lnTo>
                  <a:lnTo>
                    <a:pt x="0" y="62"/>
                  </a:lnTo>
                  <a:lnTo>
                    <a:pt x="0" y="58"/>
                  </a:lnTo>
                  <a:lnTo>
                    <a:pt x="0" y="56"/>
                  </a:lnTo>
                  <a:lnTo>
                    <a:pt x="0" y="54"/>
                  </a:lnTo>
                  <a:lnTo>
                    <a:pt x="0" y="52"/>
                  </a:lnTo>
                  <a:lnTo>
                    <a:pt x="0" y="50"/>
                  </a:lnTo>
                  <a:lnTo>
                    <a:pt x="0" y="48"/>
                  </a:lnTo>
                  <a:lnTo>
                    <a:pt x="0" y="48"/>
                  </a:lnTo>
                  <a:lnTo>
                    <a:pt x="0" y="44"/>
                  </a:lnTo>
                  <a:lnTo>
                    <a:pt x="0" y="40"/>
                  </a:lnTo>
                  <a:lnTo>
                    <a:pt x="0" y="38"/>
                  </a:lnTo>
                  <a:lnTo>
                    <a:pt x="0" y="34"/>
                  </a:lnTo>
                  <a:lnTo>
                    <a:pt x="0" y="28"/>
                  </a:lnTo>
                  <a:lnTo>
                    <a:pt x="0" y="24"/>
                  </a:lnTo>
                  <a:lnTo>
                    <a:pt x="0" y="20"/>
                  </a:lnTo>
                  <a:lnTo>
                    <a:pt x="0" y="16"/>
                  </a:lnTo>
                  <a:lnTo>
                    <a:pt x="0" y="14"/>
                  </a:lnTo>
                  <a:lnTo>
                    <a:pt x="0" y="6"/>
                  </a:lnTo>
                  <a:lnTo>
                    <a:pt x="0" y="4"/>
                  </a:lnTo>
                  <a:lnTo>
                    <a:pt x="0" y="2"/>
                  </a:lnTo>
                  <a:lnTo>
                    <a:pt x="0" y="0"/>
                  </a:lnTo>
                  <a:lnTo>
                    <a:pt x="0" y="0"/>
                  </a:lnTo>
                  <a:lnTo>
                    <a:pt x="6" y="0"/>
                  </a:lnTo>
                  <a:lnTo>
                    <a:pt x="12" y="0"/>
                  </a:lnTo>
                  <a:lnTo>
                    <a:pt x="14" y="0"/>
                  </a:lnTo>
                  <a:lnTo>
                    <a:pt x="16" y="0"/>
                  </a:lnTo>
                  <a:lnTo>
                    <a:pt x="24" y="0"/>
                  </a:lnTo>
                  <a:lnTo>
                    <a:pt x="24" y="0"/>
                  </a:lnTo>
                  <a:lnTo>
                    <a:pt x="26" y="0"/>
                  </a:lnTo>
                  <a:lnTo>
                    <a:pt x="30" y="0"/>
                  </a:lnTo>
                  <a:lnTo>
                    <a:pt x="32" y="0"/>
                  </a:lnTo>
                  <a:lnTo>
                    <a:pt x="34" y="0"/>
                  </a:lnTo>
                  <a:lnTo>
                    <a:pt x="36" y="0"/>
                  </a:lnTo>
                  <a:lnTo>
                    <a:pt x="38" y="0"/>
                  </a:lnTo>
                  <a:lnTo>
                    <a:pt x="42" y="0"/>
                  </a:lnTo>
                  <a:lnTo>
                    <a:pt x="44" y="0"/>
                  </a:lnTo>
                  <a:lnTo>
                    <a:pt x="46" y="0"/>
                  </a:lnTo>
                  <a:lnTo>
                    <a:pt x="50" y="0"/>
                  </a:lnTo>
                  <a:lnTo>
                    <a:pt x="52" y="0"/>
                  </a:lnTo>
                  <a:lnTo>
                    <a:pt x="54" y="0"/>
                  </a:lnTo>
                  <a:lnTo>
                    <a:pt x="56" y="0"/>
                  </a:lnTo>
                  <a:lnTo>
                    <a:pt x="64" y="0"/>
                  </a:lnTo>
                  <a:lnTo>
                    <a:pt x="66" y="0"/>
                  </a:lnTo>
                  <a:lnTo>
                    <a:pt x="70" y="0"/>
                  </a:lnTo>
                  <a:lnTo>
                    <a:pt x="72" y="0"/>
                  </a:lnTo>
                  <a:lnTo>
                    <a:pt x="72" y="0"/>
                  </a:lnTo>
                  <a:lnTo>
                    <a:pt x="74" y="0"/>
                  </a:lnTo>
                  <a:lnTo>
                    <a:pt x="76" y="0"/>
                  </a:lnTo>
                  <a:lnTo>
                    <a:pt x="78" y="0"/>
                  </a:lnTo>
                  <a:lnTo>
                    <a:pt x="80" y="0"/>
                  </a:lnTo>
                  <a:lnTo>
                    <a:pt x="82" y="0"/>
                  </a:lnTo>
                  <a:lnTo>
                    <a:pt x="84" y="0"/>
                  </a:lnTo>
                  <a:lnTo>
                    <a:pt x="86" y="0"/>
                  </a:lnTo>
                  <a:lnTo>
                    <a:pt x="88" y="0"/>
                  </a:lnTo>
                  <a:lnTo>
                    <a:pt x="90" y="0"/>
                  </a:lnTo>
                  <a:lnTo>
                    <a:pt x="92" y="0"/>
                  </a:lnTo>
                  <a:lnTo>
                    <a:pt x="94" y="0"/>
                  </a:lnTo>
                  <a:lnTo>
                    <a:pt x="96" y="0"/>
                  </a:lnTo>
                  <a:lnTo>
                    <a:pt x="98" y="0"/>
                  </a:lnTo>
                  <a:lnTo>
                    <a:pt x="100" y="0"/>
                  </a:lnTo>
                  <a:lnTo>
                    <a:pt x="102" y="0"/>
                  </a:lnTo>
                  <a:lnTo>
                    <a:pt x="104" y="0"/>
                  </a:lnTo>
                  <a:lnTo>
                    <a:pt x="106" y="0"/>
                  </a:lnTo>
                  <a:lnTo>
                    <a:pt x="108" y="0"/>
                  </a:lnTo>
                  <a:lnTo>
                    <a:pt x="110" y="0"/>
                  </a:lnTo>
                  <a:lnTo>
                    <a:pt x="112" y="0"/>
                  </a:lnTo>
                  <a:lnTo>
                    <a:pt x="114" y="0"/>
                  </a:lnTo>
                  <a:lnTo>
                    <a:pt x="116" y="0"/>
                  </a:lnTo>
                  <a:lnTo>
                    <a:pt x="118" y="0"/>
                  </a:lnTo>
                  <a:lnTo>
                    <a:pt x="120" y="0"/>
                  </a:lnTo>
                  <a:lnTo>
                    <a:pt x="120" y="0"/>
                  </a:lnTo>
                  <a:lnTo>
                    <a:pt x="122" y="0"/>
                  </a:lnTo>
                  <a:lnTo>
                    <a:pt x="124" y="0"/>
                  </a:lnTo>
                  <a:lnTo>
                    <a:pt x="128" y="0"/>
                  </a:lnTo>
                  <a:lnTo>
                    <a:pt x="130" y="0"/>
                  </a:lnTo>
                  <a:lnTo>
                    <a:pt x="132" y="0"/>
                  </a:lnTo>
                  <a:lnTo>
                    <a:pt x="134" y="0"/>
                  </a:lnTo>
                  <a:lnTo>
                    <a:pt x="136" y="0"/>
                  </a:lnTo>
                  <a:lnTo>
                    <a:pt x="138" y="0"/>
                  </a:lnTo>
                  <a:lnTo>
                    <a:pt x="140" y="0"/>
                  </a:lnTo>
                  <a:lnTo>
                    <a:pt x="142" y="0"/>
                  </a:lnTo>
                  <a:lnTo>
                    <a:pt x="144" y="0"/>
                  </a:lnTo>
                  <a:lnTo>
                    <a:pt x="146" y="0"/>
                  </a:lnTo>
                  <a:lnTo>
                    <a:pt x="148" y="0"/>
                  </a:lnTo>
                  <a:lnTo>
                    <a:pt x="150" y="0"/>
                  </a:lnTo>
                  <a:lnTo>
                    <a:pt x="152" y="0"/>
                  </a:lnTo>
                  <a:lnTo>
                    <a:pt x="154" y="0"/>
                  </a:lnTo>
                  <a:lnTo>
                    <a:pt x="156" y="0"/>
                  </a:lnTo>
                  <a:lnTo>
                    <a:pt x="158" y="0"/>
                  </a:lnTo>
                  <a:lnTo>
                    <a:pt x="16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8" name="Freeform 174"/>
            <p:cNvSpPr>
              <a:spLocks/>
            </p:cNvSpPr>
            <p:nvPr/>
          </p:nvSpPr>
          <p:spPr bwMode="auto">
            <a:xfrm>
              <a:off x="5056188" y="-222250"/>
              <a:ext cx="269875" cy="279400"/>
            </a:xfrm>
            <a:custGeom>
              <a:avLst/>
              <a:gdLst>
                <a:gd name="T0" fmla="*/ 170 w 170"/>
                <a:gd name="T1" fmla="*/ 0 h 176"/>
                <a:gd name="T2" fmla="*/ 170 w 170"/>
                <a:gd name="T3" fmla="*/ 8 h 176"/>
                <a:gd name="T4" fmla="*/ 170 w 170"/>
                <a:gd name="T5" fmla="*/ 16 h 176"/>
                <a:gd name="T6" fmla="*/ 170 w 170"/>
                <a:gd name="T7" fmla="*/ 22 h 176"/>
                <a:gd name="T8" fmla="*/ 170 w 170"/>
                <a:gd name="T9" fmla="*/ 32 h 176"/>
                <a:gd name="T10" fmla="*/ 170 w 170"/>
                <a:gd name="T11" fmla="*/ 42 h 176"/>
                <a:gd name="T12" fmla="*/ 170 w 170"/>
                <a:gd name="T13" fmla="*/ 50 h 176"/>
                <a:gd name="T14" fmla="*/ 170 w 170"/>
                <a:gd name="T15" fmla="*/ 60 h 176"/>
                <a:gd name="T16" fmla="*/ 170 w 170"/>
                <a:gd name="T17" fmla="*/ 86 h 176"/>
                <a:gd name="T18" fmla="*/ 170 w 170"/>
                <a:gd name="T19" fmla="*/ 94 h 176"/>
                <a:gd name="T20" fmla="*/ 170 w 170"/>
                <a:gd name="T21" fmla="*/ 112 h 176"/>
                <a:gd name="T22" fmla="*/ 170 w 170"/>
                <a:gd name="T23" fmla="*/ 118 h 176"/>
                <a:gd name="T24" fmla="*/ 170 w 170"/>
                <a:gd name="T25" fmla="*/ 148 h 176"/>
                <a:gd name="T26" fmla="*/ 170 w 170"/>
                <a:gd name="T27" fmla="*/ 160 h 176"/>
                <a:gd name="T28" fmla="*/ 170 w 170"/>
                <a:gd name="T29" fmla="*/ 166 h 176"/>
                <a:gd name="T30" fmla="*/ 166 w 170"/>
                <a:gd name="T31" fmla="*/ 176 h 176"/>
                <a:gd name="T32" fmla="*/ 158 w 170"/>
                <a:gd name="T33" fmla="*/ 174 h 176"/>
                <a:gd name="T34" fmla="*/ 146 w 170"/>
                <a:gd name="T35" fmla="*/ 174 h 176"/>
                <a:gd name="T36" fmla="*/ 138 w 170"/>
                <a:gd name="T37" fmla="*/ 174 h 176"/>
                <a:gd name="T38" fmla="*/ 132 w 170"/>
                <a:gd name="T39" fmla="*/ 174 h 176"/>
                <a:gd name="T40" fmla="*/ 120 w 170"/>
                <a:gd name="T41" fmla="*/ 174 h 176"/>
                <a:gd name="T42" fmla="*/ 112 w 170"/>
                <a:gd name="T43" fmla="*/ 174 h 176"/>
                <a:gd name="T44" fmla="*/ 106 w 170"/>
                <a:gd name="T45" fmla="*/ 174 h 176"/>
                <a:gd name="T46" fmla="*/ 100 w 170"/>
                <a:gd name="T47" fmla="*/ 174 h 176"/>
                <a:gd name="T48" fmla="*/ 90 w 170"/>
                <a:gd name="T49" fmla="*/ 174 h 176"/>
                <a:gd name="T50" fmla="*/ 86 w 170"/>
                <a:gd name="T51" fmla="*/ 174 h 176"/>
                <a:gd name="T52" fmla="*/ 76 w 170"/>
                <a:gd name="T53" fmla="*/ 174 h 176"/>
                <a:gd name="T54" fmla="*/ 70 w 170"/>
                <a:gd name="T55" fmla="*/ 174 h 176"/>
                <a:gd name="T56" fmla="*/ 60 w 170"/>
                <a:gd name="T57" fmla="*/ 174 h 176"/>
                <a:gd name="T58" fmla="*/ 54 w 170"/>
                <a:gd name="T59" fmla="*/ 174 h 176"/>
                <a:gd name="T60" fmla="*/ 46 w 170"/>
                <a:gd name="T61" fmla="*/ 174 h 176"/>
                <a:gd name="T62" fmla="*/ 40 w 170"/>
                <a:gd name="T63" fmla="*/ 174 h 176"/>
                <a:gd name="T64" fmla="*/ 36 w 170"/>
                <a:gd name="T65" fmla="*/ 174 h 176"/>
                <a:gd name="T66" fmla="*/ 24 w 170"/>
                <a:gd name="T67" fmla="*/ 174 h 176"/>
                <a:gd name="T68" fmla="*/ 16 w 170"/>
                <a:gd name="T69" fmla="*/ 174 h 176"/>
                <a:gd name="T70" fmla="*/ 10 w 170"/>
                <a:gd name="T71" fmla="*/ 174 h 176"/>
                <a:gd name="T72" fmla="*/ 0 w 170"/>
                <a:gd name="T73" fmla="*/ 174 h 176"/>
                <a:gd name="T74" fmla="*/ 0 w 170"/>
                <a:gd name="T75" fmla="*/ 166 h 176"/>
                <a:gd name="T76" fmla="*/ 0 w 170"/>
                <a:gd name="T77" fmla="*/ 158 h 176"/>
                <a:gd name="T78" fmla="*/ 0 w 170"/>
                <a:gd name="T79" fmla="*/ 150 h 176"/>
                <a:gd name="T80" fmla="*/ 0 w 170"/>
                <a:gd name="T81" fmla="*/ 144 h 176"/>
                <a:gd name="T82" fmla="*/ 0 w 170"/>
                <a:gd name="T83" fmla="*/ 132 h 176"/>
                <a:gd name="T84" fmla="*/ 0 w 170"/>
                <a:gd name="T85" fmla="*/ 122 h 176"/>
                <a:gd name="T86" fmla="*/ 0 w 170"/>
                <a:gd name="T87" fmla="*/ 108 h 176"/>
                <a:gd name="T88" fmla="*/ 0 w 170"/>
                <a:gd name="T89" fmla="*/ 96 h 176"/>
                <a:gd name="T90" fmla="*/ 0 w 170"/>
                <a:gd name="T91" fmla="*/ 90 h 176"/>
                <a:gd name="T92" fmla="*/ 0 w 170"/>
                <a:gd name="T93" fmla="*/ 84 h 176"/>
                <a:gd name="T94" fmla="*/ 0 w 170"/>
                <a:gd name="T95" fmla="*/ 70 h 176"/>
                <a:gd name="T96" fmla="*/ 0 w 170"/>
                <a:gd name="T97" fmla="*/ 62 h 176"/>
                <a:gd name="T98" fmla="*/ 0 w 170"/>
                <a:gd name="T99" fmla="*/ 50 h 176"/>
                <a:gd name="T100" fmla="*/ 0 w 170"/>
                <a:gd name="T101" fmla="*/ 32 h 176"/>
                <a:gd name="T102" fmla="*/ 0 w 170"/>
                <a:gd name="T103" fmla="*/ 16 h 176"/>
                <a:gd name="T104" fmla="*/ 0 w 170"/>
                <a:gd name="T105" fmla="*/ 0 h 176"/>
                <a:gd name="T106" fmla="*/ 88 w 170"/>
                <a:gd name="T10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0" h="176">
                  <a:moveTo>
                    <a:pt x="88" y="0"/>
                  </a:moveTo>
                  <a:lnTo>
                    <a:pt x="168" y="0"/>
                  </a:lnTo>
                  <a:lnTo>
                    <a:pt x="170" y="0"/>
                  </a:lnTo>
                  <a:lnTo>
                    <a:pt x="170" y="4"/>
                  </a:lnTo>
                  <a:lnTo>
                    <a:pt x="170" y="6"/>
                  </a:lnTo>
                  <a:lnTo>
                    <a:pt x="170" y="8"/>
                  </a:lnTo>
                  <a:lnTo>
                    <a:pt x="170" y="10"/>
                  </a:lnTo>
                  <a:lnTo>
                    <a:pt x="170" y="14"/>
                  </a:lnTo>
                  <a:lnTo>
                    <a:pt x="170" y="16"/>
                  </a:lnTo>
                  <a:lnTo>
                    <a:pt x="170" y="18"/>
                  </a:lnTo>
                  <a:lnTo>
                    <a:pt x="170" y="20"/>
                  </a:lnTo>
                  <a:lnTo>
                    <a:pt x="170" y="22"/>
                  </a:lnTo>
                  <a:lnTo>
                    <a:pt x="170" y="26"/>
                  </a:lnTo>
                  <a:lnTo>
                    <a:pt x="170" y="28"/>
                  </a:lnTo>
                  <a:lnTo>
                    <a:pt x="170" y="32"/>
                  </a:lnTo>
                  <a:lnTo>
                    <a:pt x="170" y="34"/>
                  </a:lnTo>
                  <a:lnTo>
                    <a:pt x="170" y="38"/>
                  </a:lnTo>
                  <a:lnTo>
                    <a:pt x="170" y="42"/>
                  </a:lnTo>
                  <a:lnTo>
                    <a:pt x="170" y="46"/>
                  </a:lnTo>
                  <a:lnTo>
                    <a:pt x="170" y="48"/>
                  </a:lnTo>
                  <a:lnTo>
                    <a:pt x="170" y="50"/>
                  </a:lnTo>
                  <a:lnTo>
                    <a:pt x="170" y="52"/>
                  </a:lnTo>
                  <a:lnTo>
                    <a:pt x="170" y="54"/>
                  </a:lnTo>
                  <a:lnTo>
                    <a:pt x="170" y="60"/>
                  </a:lnTo>
                  <a:lnTo>
                    <a:pt x="170" y="72"/>
                  </a:lnTo>
                  <a:lnTo>
                    <a:pt x="170" y="82"/>
                  </a:lnTo>
                  <a:lnTo>
                    <a:pt x="170" y="86"/>
                  </a:lnTo>
                  <a:lnTo>
                    <a:pt x="170" y="88"/>
                  </a:lnTo>
                  <a:lnTo>
                    <a:pt x="170" y="92"/>
                  </a:lnTo>
                  <a:lnTo>
                    <a:pt x="170" y="94"/>
                  </a:lnTo>
                  <a:lnTo>
                    <a:pt x="170" y="96"/>
                  </a:lnTo>
                  <a:lnTo>
                    <a:pt x="170" y="98"/>
                  </a:lnTo>
                  <a:lnTo>
                    <a:pt x="170" y="112"/>
                  </a:lnTo>
                  <a:lnTo>
                    <a:pt x="170" y="114"/>
                  </a:lnTo>
                  <a:lnTo>
                    <a:pt x="170" y="116"/>
                  </a:lnTo>
                  <a:lnTo>
                    <a:pt x="170" y="118"/>
                  </a:lnTo>
                  <a:lnTo>
                    <a:pt x="170" y="120"/>
                  </a:lnTo>
                  <a:lnTo>
                    <a:pt x="170" y="130"/>
                  </a:lnTo>
                  <a:lnTo>
                    <a:pt x="170" y="148"/>
                  </a:lnTo>
                  <a:lnTo>
                    <a:pt x="170" y="150"/>
                  </a:lnTo>
                  <a:lnTo>
                    <a:pt x="170" y="158"/>
                  </a:lnTo>
                  <a:lnTo>
                    <a:pt x="170" y="160"/>
                  </a:lnTo>
                  <a:lnTo>
                    <a:pt x="170" y="162"/>
                  </a:lnTo>
                  <a:lnTo>
                    <a:pt x="170" y="164"/>
                  </a:lnTo>
                  <a:lnTo>
                    <a:pt x="170" y="166"/>
                  </a:lnTo>
                  <a:lnTo>
                    <a:pt x="170" y="168"/>
                  </a:lnTo>
                  <a:lnTo>
                    <a:pt x="170" y="176"/>
                  </a:lnTo>
                  <a:lnTo>
                    <a:pt x="166" y="176"/>
                  </a:lnTo>
                  <a:lnTo>
                    <a:pt x="162" y="176"/>
                  </a:lnTo>
                  <a:lnTo>
                    <a:pt x="160" y="176"/>
                  </a:lnTo>
                  <a:lnTo>
                    <a:pt x="158" y="174"/>
                  </a:lnTo>
                  <a:lnTo>
                    <a:pt x="156" y="174"/>
                  </a:lnTo>
                  <a:lnTo>
                    <a:pt x="154" y="174"/>
                  </a:lnTo>
                  <a:lnTo>
                    <a:pt x="146" y="174"/>
                  </a:lnTo>
                  <a:lnTo>
                    <a:pt x="144" y="176"/>
                  </a:lnTo>
                  <a:lnTo>
                    <a:pt x="142" y="176"/>
                  </a:lnTo>
                  <a:lnTo>
                    <a:pt x="138" y="174"/>
                  </a:lnTo>
                  <a:lnTo>
                    <a:pt x="134" y="174"/>
                  </a:lnTo>
                  <a:lnTo>
                    <a:pt x="134" y="174"/>
                  </a:lnTo>
                  <a:lnTo>
                    <a:pt x="132" y="174"/>
                  </a:lnTo>
                  <a:lnTo>
                    <a:pt x="128" y="174"/>
                  </a:lnTo>
                  <a:lnTo>
                    <a:pt x="122" y="174"/>
                  </a:lnTo>
                  <a:lnTo>
                    <a:pt x="120" y="174"/>
                  </a:lnTo>
                  <a:lnTo>
                    <a:pt x="118" y="174"/>
                  </a:lnTo>
                  <a:lnTo>
                    <a:pt x="114" y="174"/>
                  </a:lnTo>
                  <a:lnTo>
                    <a:pt x="112" y="174"/>
                  </a:lnTo>
                  <a:lnTo>
                    <a:pt x="110" y="174"/>
                  </a:lnTo>
                  <a:lnTo>
                    <a:pt x="108" y="174"/>
                  </a:lnTo>
                  <a:lnTo>
                    <a:pt x="106" y="174"/>
                  </a:lnTo>
                  <a:lnTo>
                    <a:pt x="104" y="174"/>
                  </a:lnTo>
                  <a:lnTo>
                    <a:pt x="102" y="174"/>
                  </a:lnTo>
                  <a:lnTo>
                    <a:pt x="100" y="174"/>
                  </a:lnTo>
                  <a:lnTo>
                    <a:pt x="96" y="174"/>
                  </a:lnTo>
                  <a:lnTo>
                    <a:pt x="94" y="174"/>
                  </a:lnTo>
                  <a:lnTo>
                    <a:pt x="90" y="174"/>
                  </a:lnTo>
                  <a:lnTo>
                    <a:pt x="88" y="174"/>
                  </a:lnTo>
                  <a:lnTo>
                    <a:pt x="86" y="174"/>
                  </a:lnTo>
                  <a:lnTo>
                    <a:pt x="86" y="174"/>
                  </a:lnTo>
                  <a:lnTo>
                    <a:pt x="82" y="174"/>
                  </a:lnTo>
                  <a:lnTo>
                    <a:pt x="80" y="174"/>
                  </a:lnTo>
                  <a:lnTo>
                    <a:pt x="76" y="174"/>
                  </a:lnTo>
                  <a:lnTo>
                    <a:pt x="74" y="174"/>
                  </a:lnTo>
                  <a:lnTo>
                    <a:pt x="72" y="174"/>
                  </a:lnTo>
                  <a:lnTo>
                    <a:pt x="70" y="174"/>
                  </a:lnTo>
                  <a:lnTo>
                    <a:pt x="66" y="174"/>
                  </a:lnTo>
                  <a:lnTo>
                    <a:pt x="62" y="174"/>
                  </a:lnTo>
                  <a:lnTo>
                    <a:pt x="60" y="174"/>
                  </a:lnTo>
                  <a:lnTo>
                    <a:pt x="58" y="174"/>
                  </a:lnTo>
                  <a:lnTo>
                    <a:pt x="56" y="174"/>
                  </a:lnTo>
                  <a:lnTo>
                    <a:pt x="54" y="174"/>
                  </a:lnTo>
                  <a:lnTo>
                    <a:pt x="52" y="174"/>
                  </a:lnTo>
                  <a:lnTo>
                    <a:pt x="50" y="174"/>
                  </a:lnTo>
                  <a:lnTo>
                    <a:pt x="46" y="174"/>
                  </a:lnTo>
                  <a:lnTo>
                    <a:pt x="44" y="174"/>
                  </a:lnTo>
                  <a:lnTo>
                    <a:pt x="42" y="174"/>
                  </a:lnTo>
                  <a:lnTo>
                    <a:pt x="40" y="174"/>
                  </a:lnTo>
                  <a:lnTo>
                    <a:pt x="38" y="174"/>
                  </a:lnTo>
                  <a:lnTo>
                    <a:pt x="38" y="174"/>
                  </a:lnTo>
                  <a:lnTo>
                    <a:pt x="36" y="174"/>
                  </a:lnTo>
                  <a:lnTo>
                    <a:pt x="30" y="174"/>
                  </a:lnTo>
                  <a:lnTo>
                    <a:pt x="28" y="174"/>
                  </a:lnTo>
                  <a:lnTo>
                    <a:pt x="24" y="174"/>
                  </a:lnTo>
                  <a:lnTo>
                    <a:pt x="22" y="174"/>
                  </a:lnTo>
                  <a:lnTo>
                    <a:pt x="18" y="174"/>
                  </a:lnTo>
                  <a:lnTo>
                    <a:pt x="16" y="174"/>
                  </a:lnTo>
                  <a:lnTo>
                    <a:pt x="14" y="174"/>
                  </a:lnTo>
                  <a:lnTo>
                    <a:pt x="12" y="174"/>
                  </a:lnTo>
                  <a:lnTo>
                    <a:pt x="10" y="174"/>
                  </a:lnTo>
                  <a:lnTo>
                    <a:pt x="8" y="174"/>
                  </a:lnTo>
                  <a:lnTo>
                    <a:pt x="4" y="174"/>
                  </a:lnTo>
                  <a:lnTo>
                    <a:pt x="0" y="174"/>
                  </a:lnTo>
                  <a:lnTo>
                    <a:pt x="0" y="170"/>
                  </a:lnTo>
                  <a:lnTo>
                    <a:pt x="0" y="168"/>
                  </a:lnTo>
                  <a:lnTo>
                    <a:pt x="0" y="166"/>
                  </a:lnTo>
                  <a:lnTo>
                    <a:pt x="0" y="164"/>
                  </a:lnTo>
                  <a:lnTo>
                    <a:pt x="0" y="162"/>
                  </a:lnTo>
                  <a:lnTo>
                    <a:pt x="0" y="158"/>
                  </a:lnTo>
                  <a:lnTo>
                    <a:pt x="0" y="154"/>
                  </a:lnTo>
                  <a:lnTo>
                    <a:pt x="0" y="152"/>
                  </a:lnTo>
                  <a:lnTo>
                    <a:pt x="0" y="150"/>
                  </a:lnTo>
                  <a:lnTo>
                    <a:pt x="0" y="148"/>
                  </a:lnTo>
                  <a:lnTo>
                    <a:pt x="0" y="146"/>
                  </a:lnTo>
                  <a:lnTo>
                    <a:pt x="0" y="144"/>
                  </a:lnTo>
                  <a:lnTo>
                    <a:pt x="0" y="138"/>
                  </a:lnTo>
                  <a:lnTo>
                    <a:pt x="0" y="134"/>
                  </a:lnTo>
                  <a:lnTo>
                    <a:pt x="0" y="132"/>
                  </a:lnTo>
                  <a:lnTo>
                    <a:pt x="0" y="128"/>
                  </a:lnTo>
                  <a:lnTo>
                    <a:pt x="0" y="126"/>
                  </a:lnTo>
                  <a:lnTo>
                    <a:pt x="0" y="122"/>
                  </a:lnTo>
                  <a:lnTo>
                    <a:pt x="0" y="118"/>
                  </a:lnTo>
                  <a:lnTo>
                    <a:pt x="0" y="114"/>
                  </a:lnTo>
                  <a:lnTo>
                    <a:pt x="0" y="108"/>
                  </a:lnTo>
                  <a:lnTo>
                    <a:pt x="0" y="102"/>
                  </a:lnTo>
                  <a:lnTo>
                    <a:pt x="0" y="98"/>
                  </a:lnTo>
                  <a:lnTo>
                    <a:pt x="0" y="96"/>
                  </a:lnTo>
                  <a:lnTo>
                    <a:pt x="0" y="94"/>
                  </a:lnTo>
                  <a:lnTo>
                    <a:pt x="0" y="92"/>
                  </a:lnTo>
                  <a:lnTo>
                    <a:pt x="0" y="90"/>
                  </a:lnTo>
                  <a:lnTo>
                    <a:pt x="0" y="88"/>
                  </a:lnTo>
                  <a:lnTo>
                    <a:pt x="0" y="86"/>
                  </a:lnTo>
                  <a:lnTo>
                    <a:pt x="0" y="84"/>
                  </a:lnTo>
                  <a:lnTo>
                    <a:pt x="0" y="80"/>
                  </a:lnTo>
                  <a:lnTo>
                    <a:pt x="0" y="76"/>
                  </a:lnTo>
                  <a:lnTo>
                    <a:pt x="0" y="70"/>
                  </a:lnTo>
                  <a:lnTo>
                    <a:pt x="0" y="68"/>
                  </a:lnTo>
                  <a:lnTo>
                    <a:pt x="0" y="66"/>
                  </a:lnTo>
                  <a:lnTo>
                    <a:pt x="0" y="62"/>
                  </a:lnTo>
                  <a:lnTo>
                    <a:pt x="0" y="56"/>
                  </a:lnTo>
                  <a:lnTo>
                    <a:pt x="0" y="54"/>
                  </a:lnTo>
                  <a:lnTo>
                    <a:pt x="0" y="50"/>
                  </a:lnTo>
                  <a:lnTo>
                    <a:pt x="0" y="40"/>
                  </a:lnTo>
                  <a:lnTo>
                    <a:pt x="0" y="38"/>
                  </a:lnTo>
                  <a:lnTo>
                    <a:pt x="0" y="32"/>
                  </a:lnTo>
                  <a:lnTo>
                    <a:pt x="0" y="28"/>
                  </a:lnTo>
                  <a:lnTo>
                    <a:pt x="0" y="22"/>
                  </a:lnTo>
                  <a:lnTo>
                    <a:pt x="0" y="16"/>
                  </a:lnTo>
                  <a:lnTo>
                    <a:pt x="0" y="14"/>
                  </a:lnTo>
                  <a:lnTo>
                    <a:pt x="0" y="4"/>
                  </a:lnTo>
                  <a:lnTo>
                    <a:pt x="0" y="0"/>
                  </a:lnTo>
                  <a:lnTo>
                    <a:pt x="36" y="0"/>
                  </a:lnTo>
                  <a:lnTo>
                    <a:pt x="40" y="0"/>
                  </a:lnTo>
                  <a:lnTo>
                    <a:pt x="8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49" name="Freeform 183"/>
            <p:cNvSpPr>
              <a:spLocks/>
            </p:cNvSpPr>
            <p:nvPr/>
          </p:nvSpPr>
          <p:spPr bwMode="auto">
            <a:xfrm>
              <a:off x="4513263" y="325438"/>
              <a:ext cx="273050" cy="266700"/>
            </a:xfrm>
            <a:custGeom>
              <a:avLst/>
              <a:gdLst>
                <a:gd name="T0" fmla="*/ 42 w 172"/>
                <a:gd name="T1" fmla="*/ 0 h 168"/>
                <a:gd name="T2" fmla="*/ 52 w 172"/>
                <a:gd name="T3" fmla="*/ 0 h 168"/>
                <a:gd name="T4" fmla="*/ 60 w 172"/>
                <a:gd name="T5" fmla="*/ 0 h 168"/>
                <a:gd name="T6" fmla="*/ 74 w 172"/>
                <a:gd name="T7" fmla="*/ 0 h 168"/>
                <a:gd name="T8" fmla="*/ 84 w 172"/>
                <a:gd name="T9" fmla="*/ 0 h 168"/>
                <a:gd name="T10" fmla="*/ 92 w 172"/>
                <a:gd name="T11" fmla="*/ 0 h 168"/>
                <a:gd name="T12" fmla="*/ 106 w 172"/>
                <a:gd name="T13" fmla="*/ 0 h 168"/>
                <a:gd name="T14" fmla="*/ 124 w 172"/>
                <a:gd name="T15" fmla="*/ 0 h 168"/>
                <a:gd name="T16" fmla="*/ 132 w 172"/>
                <a:gd name="T17" fmla="*/ 0 h 168"/>
                <a:gd name="T18" fmla="*/ 148 w 172"/>
                <a:gd name="T19" fmla="*/ 0 h 168"/>
                <a:gd name="T20" fmla="*/ 158 w 172"/>
                <a:gd name="T21" fmla="*/ 0 h 168"/>
                <a:gd name="T22" fmla="*/ 168 w 172"/>
                <a:gd name="T23" fmla="*/ 0 h 168"/>
                <a:gd name="T24" fmla="*/ 172 w 172"/>
                <a:gd name="T25" fmla="*/ 10 h 168"/>
                <a:gd name="T26" fmla="*/ 172 w 172"/>
                <a:gd name="T27" fmla="*/ 20 h 168"/>
                <a:gd name="T28" fmla="*/ 172 w 172"/>
                <a:gd name="T29" fmla="*/ 30 h 168"/>
                <a:gd name="T30" fmla="*/ 172 w 172"/>
                <a:gd name="T31" fmla="*/ 52 h 168"/>
                <a:gd name="T32" fmla="*/ 172 w 172"/>
                <a:gd name="T33" fmla="*/ 70 h 168"/>
                <a:gd name="T34" fmla="*/ 172 w 172"/>
                <a:gd name="T35" fmla="*/ 80 h 168"/>
                <a:gd name="T36" fmla="*/ 172 w 172"/>
                <a:gd name="T37" fmla="*/ 96 h 168"/>
                <a:gd name="T38" fmla="*/ 172 w 172"/>
                <a:gd name="T39" fmla="*/ 120 h 168"/>
                <a:gd name="T40" fmla="*/ 172 w 172"/>
                <a:gd name="T41" fmla="*/ 128 h 168"/>
                <a:gd name="T42" fmla="*/ 172 w 172"/>
                <a:gd name="T43" fmla="*/ 154 h 168"/>
                <a:gd name="T44" fmla="*/ 172 w 172"/>
                <a:gd name="T45" fmla="*/ 166 h 168"/>
                <a:gd name="T46" fmla="*/ 162 w 172"/>
                <a:gd name="T47" fmla="*/ 168 h 168"/>
                <a:gd name="T48" fmla="*/ 142 w 172"/>
                <a:gd name="T49" fmla="*/ 168 h 168"/>
                <a:gd name="T50" fmla="*/ 136 w 172"/>
                <a:gd name="T51" fmla="*/ 168 h 168"/>
                <a:gd name="T52" fmla="*/ 124 w 172"/>
                <a:gd name="T53" fmla="*/ 168 h 168"/>
                <a:gd name="T54" fmla="*/ 116 w 172"/>
                <a:gd name="T55" fmla="*/ 168 h 168"/>
                <a:gd name="T56" fmla="*/ 108 w 172"/>
                <a:gd name="T57" fmla="*/ 168 h 168"/>
                <a:gd name="T58" fmla="*/ 100 w 172"/>
                <a:gd name="T59" fmla="*/ 168 h 168"/>
                <a:gd name="T60" fmla="*/ 92 w 172"/>
                <a:gd name="T61" fmla="*/ 168 h 168"/>
                <a:gd name="T62" fmla="*/ 86 w 172"/>
                <a:gd name="T63" fmla="*/ 168 h 168"/>
                <a:gd name="T64" fmla="*/ 78 w 172"/>
                <a:gd name="T65" fmla="*/ 168 h 168"/>
                <a:gd name="T66" fmla="*/ 70 w 172"/>
                <a:gd name="T67" fmla="*/ 168 h 168"/>
                <a:gd name="T68" fmla="*/ 52 w 172"/>
                <a:gd name="T69" fmla="*/ 168 h 168"/>
                <a:gd name="T70" fmla="*/ 40 w 172"/>
                <a:gd name="T71" fmla="*/ 168 h 168"/>
                <a:gd name="T72" fmla="*/ 26 w 172"/>
                <a:gd name="T73" fmla="*/ 168 h 168"/>
                <a:gd name="T74" fmla="*/ 12 w 172"/>
                <a:gd name="T75" fmla="*/ 168 h 168"/>
                <a:gd name="T76" fmla="*/ 0 w 172"/>
                <a:gd name="T77" fmla="*/ 168 h 168"/>
                <a:gd name="T78" fmla="*/ 0 w 172"/>
                <a:gd name="T79" fmla="*/ 154 h 168"/>
                <a:gd name="T80" fmla="*/ 0 w 172"/>
                <a:gd name="T81" fmla="*/ 130 h 168"/>
                <a:gd name="T82" fmla="*/ 0 w 172"/>
                <a:gd name="T83" fmla="*/ 102 h 168"/>
                <a:gd name="T84" fmla="*/ 0 w 172"/>
                <a:gd name="T85" fmla="*/ 94 h 168"/>
                <a:gd name="T86" fmla="*/ 0 w 172"/>
                <a:gd name="T87" fmla="*/ 84 h 168"/>
                <a:gd name="T88" fmla="*/ 0 w 172"/>
                <a:gd name="T89" fmla="*/ 68 h 168"/>
                <a:gd name="T90" fmla="*/ 0 w 172"/>
                <a:gd name="T91" fmla="*/ 52 h 168"/>
                <a:gd name="T92" fmla="*/ 0 w 172"/>
                <a:gd name="T93" fmla="*/ 38 h 168"/>
                <a:gd name="T94" fmla="*/ 2 w 172"/>
                <a:gd name="T95" fmla="*/ 2 h 168"/>
                <a:gd name="T96" fmla="*/ 10 w 172"/>
                <a:gd name="T97" fmla="*/ 0 h 168"/>
                <a:gd name="T98" fmla="*/ 20 w 172"/>
                <a:gd name="T99" fmla="*/ 0 h 168"/>
                <a:gd name="T100" fmla="*/ 32 w 172"/>
                <a:gd name="T10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 h="168">
                  <a:moveTo>
                    <a:pt x="32" y="0"/>
                  </a:moveTo>
                  <a:lnTo>
                    <a:pt x="36" y="0"/>
                  </a:lnTo>
                  <a:lnTo>
                    <a:pt x="38" y="0"/>
                  </a:lnTo>
                  <a:lnTo>
                    <a:pt x="42" y="0"/>
                  </a:lnTo>
                  <a:lnTo>
                    <a:pt x="44" y="0"/>
                  </a:lnTo>
                  <a:lnTo>
                    <a:pt x="48" y="0"/>
                  </a:lnTo>
                  <a:lnTo>
                    <a:pt x="50" y="0"/>
                  </a:lnTo>
                  <a:lnTo>
                    <a:pt x="52" y="0"/>
                  </a:lnTo>
                  <a:lnTo>
                    <a:pt x="54" y="0"/>
                  </a:lnTo>
                  <a:lnTo>
                    <a:pt x="56" y="0"/>
                  </a:lnTo>
                  <a:lnTo>
                    <a:pt x="58" y="0"/>
                  </a:lnTo>
                  <a:lnTo>
                    <a:pt x="60" y="0"/>
                  </a:lnTo>
                  <a:lnTo>
                    <a:pt x="62" y="0"/>
                  </a:lnTo>
                  <a:lnTo>
                    <a:pt x="64" y="0"/>
                  </a:lnTo>
                  <a:lnTo>
                    <a:pt x="66" y="0"/>
                  </a:lnTo>
                  <a:lnTo>
                    <a:pt x="74" y="0"/>
                  </a:lnTo>
                  <a:lnTo>
                    <a:pt x="78" y="0"/>
                  </a:lnTo>
                  <a:lnTo>
                    <a:pt x="80" y="0"/>
                  </a:lnTo>
                  <a:lnTo>
                    <a:pt x="82" y="0"/>
                  </a:lnTo>
                  <a:lnTo>
                    <a:pt x="84" y="0"/>
                  </a:lnTo>
                  <a:lnTo>
                    <a:pt x="88" y="0"/>
                  </a:lnTo>
                  <a:lnTo>
                    <a:pt x="90" y="0"/>
                  </a:lnTo>
                  <a:lnTo>
                    <a:pt x="92" y="0"/>
                  </a:lnTo>
                  <a:lnTo>
                    <a:pt x="92" y="0"/>
                  </a:lnTo>
                  <a:lnTo>
                    <a:pt x="94" y="0"/>
                  </a:lnTo>
                  <a:lnTo>
                    <a:pt x="100" y="0"/>
                  </a:lnTo>
                  <a:lnTo>
                    <a:pt x="104" y="0"/>
                  </a:lnTo>
                  <a:lnTo>
                    <a:pt x="106" y="0"/>
                  </a:lnTo>
                  <a:lnTo>
                    <a:pt x="110" y="0"/>
                  </a:lnTo>
                  <a:lnTo>
                    <a:pt x="120" y="0"/>
                  </a:lnTo>
                  <a:lnTo>
                    <a:pt x="122" y="0"/>
                  </a:lnTo>
                  <a:lnTo>
                    <a:pt x="124" y="0"/>
                  </a:lnTo>
                  <a:lnTo>
                    <a:pt x="126" y="0"/>
                  </a:lnTo>
                  <a:lnTo>
                    <a:pt x="128" y="0"/>
                  </a:lnTo>
                  <a:lnTo>
                    <a:pt x="130" y="0"/>
                  </a:lnTo>
                  <a:lnTo>
                    <a:pt x="132" y="0"/>
                  </a:lnTo>
                  <a:lnTo>
                    <a:pt x="140" y="0"/>
                  </a:lnTo>
                  <a:lnTo>
                    <a:pt x="140" y="0"/>
                  </a:lnTo>
                  <a:lnTo>
                    <a:pt x="142" y="0"/>
                  </a:lnTo>
                  <a:lnTo>
                    <a:pt x="148" y="0"/>
                  </a:lnTo>
                  <a:lnTo>
                    <a:pt x="150" y="0"/>
                  </a:lnTo>
                  <a:lnTo>
                    <a:pt x="152" y="0"/>
                  </a:lnTo>
                  <a:lnTo>
                    <a:pt x="156" y="0"/>
                  </a:lnTo>
                  <a:lnTo>
                    <a:pt x="158" y="0"/>
                  </a:lnTo>
                  <a:lnTo>
                    <a:pt x="160" y="0"/>
                  </a:lnTo>
                  <a:lnTo>
                    <a:pt x="162" y="0"/>
                  </a:lnTo>
                  <a:lnTo>
                    <a:pt x="164" y="0"/>
                  </a:lnTo>
                  <a:lnTo>
                    <a:pt x="168" y="0"/>
                  </a:lnTo>
                  <a:lnTo>
                    <a:pt x="172" y="0"/>
                  </a:lnTo>
                  <a:lnTo>
                    <a:pt x="172" y="6"/>
                  </a:lnTo>
                  <a:lnTo>
                    <a:pt x="172" y="8"/>
                  </a:lnTo>
                  <a:lnTo>
                    <a:pt x="172" y="10"/>
                  </a:lnTo>
                  <a:lnTo>
                    <a:pt x="172" y="14"/>
                  </a:lnTo>
                  <a:lnTo>
                    <a:pt x="172" y="16"/>
                  </a:lnTo>
                  <a:lnTo>
                    <a:pt x="172" y="18"/>
                  </a:lnTo>
                  <a:lnTo>
                    <a:pt x="172" y="20"/>
                  </a:lnTo>
                  <a:lnTo>
                    <a:pt x="172" y="22"/>
                  </a:lnTo>
                  <a:lnTo>
                    <a:pt x="172" y="24"/>
                  </a:lnTo>
                  <a:lnTo>
                    <a:pt x="172" y="26"/>
                  </a:lnTo>
                  <a:lnTo>
                    <a:pt x="172" y="30"/>
                  </a:lnTo>
                  <a:lnTo>
                    <a:pt x="172" y="34"/>
                  </a:lnTo>
                  <a:lnTo>
                    <a:pt x="172" y="46"/>
                  </a:lnTo>
                  <a:lnTo>
                    <a:pt x="172" y="50"/>
                  </a:lnTo>
                  <a:lnTo>
                    <a:pt x="172" y="52"/>
                  </a:lnTo>
                  <a:lnTo>
                    <a:pt x="172" y="58"/>
                  </a:lnTo>
                  <a:lnTo>
                    <a:pt x="172" y="62"/>
                  </a:lnTo>
                  <a:lnTo>
                    <a:pt x="172" y="68"/>
                  </a:lnTo>
                  <a:lnTo>
                    <a:pt x="172" y="70"/>
                  </a:lnTo>
                  <a:lnTo>
                    <a:pt x="172" y="72"/>
                  </a:lnTo>
                  <a:lnTo>
                    <a:pt x="172" y="74"/>
                  </a:lnTo>
                  <a:lnTo>
                    <a:pt x="172" y="76"/>
                  </a:lnTo>
                  <a:lnTo>
                    <a:pt x="172" y="80"/>
                  </a:lnTo>
                  <a:lnTo>
                    <a:pt x="172" y="88"/>
                  </a:lnTo>
                  <a:lnTo>
                    <a:pt x="172" y="90"/>
                  </a:lnTo>
                  <a:lnTo>
                    <a:pt x="172" y="94"/>
                  </a:lnTo>
                  <a:lnTo>
                    <a:pt x="172" y="96"/>
                  </a:lnTo>
                  <a:lnTo>
                    <a:pt x="172" y="104"/>
                  </a:lnTo>
                  <a:lnTo>
                    <a:pt x="172" y="106"/>
                  </a:lnTo>
                  <a:lnTo>
                    <a:pt x="172" y="116"/>
                  </a:lnTo>
                  <a:lnTo>
                    <a:pt x="172" y="120"/>
                  </a:lnTo>
                  <a:lnTo>
                    <a:pt x="172" y="122"/>
                  </a:lnTo>
                  <a:lnTo>
                    <a:pt x="172" y="124"/>
                  </a:lnTo>
                  <a:lnTo>
                    <a:pt x="172" y="126"/>
                  </a:lnTo>
                  <a:lnTo>
                    <a:pt x="172" y="128"/>
                  </a:lnTo>
                  <a:lnTo>
                    <a:pt x="172" y="138"/>
                  </a:lnTo>
                  <a:lnTo>
                    <a:pt x="172" y="144"/>
                  </a:lnTo>
                  <a:lnTo>
                    <a:pt x="172" y="146"/>
                  </a:lnTo>
                  <a:lnTo>
                    <a:pt x="172" y="154"/>
                  </a:lnTo>
                  <a:lnTo>
                    <a:pt x="172" y="156"/>
                  </a:lnTo>
                  <a:lnTo>
                    <a:pt x="172" y="158"/>
                  </a:lnTo>
                  <a:lnTo>
                    <a:pt x="172" y="160"/>
                  </a:lnTo>
                  <a:lnTo>
                    <a:pt x="172" y="166"/>
                  </a:lnTo>
                  <a:lnTo>
                    <a:pt x="172" y="168"/>
                  </a:lnTo>
                  <a:lnTo>
                    <a:pt x="172" y="168"/>
                  </a:lnTo>
                  <a:lnTo>
                    <a:pt x="168" y="168"/>
                  </a:lnTo>
                  <a:lnTo>
                    <a:pt x="162" y="168"/>
                  </a:lnTo>
                  <a:lnTo>
                    <a:pt x="150" y="168"/>
                  </a:lnTo>
                  <a:lnTo>
                    <a:pt x="148" y="168"/>
                  </a:lnTo>
                  <a:lnTo>
                    <a:pt x="146" y="168"/>
                  </a:lnTo>
                  <a:lnTo>
                    <a:pt x="142" y="168"/>
                  </a:lnTo>
                  <a:lnTo>
                    <a:pt x="140" y="168"/>
                  </a:lnTo>
                  <a:lnTo>
                    <a:pt x="140" y="168"/>
                  </a:lnTo>
                  <a:lnTo>
                    <a:pt x="138" y="168"/>
                  </a:lnTo>
                  <a:lnTo>
                    <a:pt x="136" y="168"/>
                  </a:lnTo>
                  <a:lnTo>
                    <a:pt x="130" y="168"/>
                  </a:lnTo>
                  <a:lnTo>
                    <a:pt x="128" y="168"/>
                  </a:lnTo>
                  <a:lnTo>
                    <a:pt x="126" y="168"/>
                  </a:lnTo>
                  <a:lnTo>
                    <a:pt x="124" y="168"/>
                  </a:lnTo>
                  <a:lnTo>
                    <a:pt x="122" y="168"/>
                  </a:lnTo>
                  <a:lnTo>
                    <a:pt x="120" y="168"/>
                  </a:lnTo>
                  <a:lnTo>
                    <a:pt x="118" y="168"/>
                  </a:lnTo>
                  <a:lnTo>
                    <a:pt x="116" y="168"/>
                  </a:lnTo>
                  <a:lnTo>
                    <a:pt x="114" y="168"/>
                  </a:lnTo>
                  <a:lnTo>
                    <a:pt x="112" y="168"/>
                  </a:lnTo>
                  <a:lnTo>
                    <a:pt x="110" y="168"/>
                  </a:lnTo>
                  <a:lnTo>
                    <a:pt x="108" y="168"/>
                  </a:lnTo>
                  <a:lnTo>
                    <a:pt x="106" y="168"/>
                  </a:lnTo>
                  <a:lnTo>
                    <a:pt x="104" y="168"/>
                  </a:lnTo>
                  <a:lnTo>
                    <a:pt x="102" y="168"/>
                  </a:lnTo>
                  <a:lnTo>
                    <a:pt x="100" y="168"/>
                  </a:lnTo>
                  <a:lnTo>
                    <a:pt x="98" y="168"/>
                  </a:lnTo>
                  <a:lnTo>
                    <a:pt x="96" y="168"/>
                  </a:lnTo>
                  <a:lnTo>
                    <a:pt x="94" y="168"/>
                  </a:lnTo>
                  <a:lnTo>
                    <a:pt x="92" y="168"/>
                  </a:lnTo>
                  <a:lnTo>
                    <a:pt x="92" y="168"/>
                  </a:lnTo>
                  <a:lnTo>
                    <a:pt x="90" y="168"/>
                  </a:lnTo>
                  <a:lnTo>
                    <a:pt x="88" y="168"/>
                  </a:lnTo>
                  <a:lnTo>
                    <a:pt x="86" y="168"/>
                  </a:lnTo>
                  <a:lnTo>
                    <a:pt x="84" y="168"/>
                  </a:lnTo>
                  <a:lnTo>
                    <a:pt x="82" y="168"/>
                  </a:lnTo>
                  <a:lnTo>
                    <a:pt x="80" y="168"/>
                  </a:lnTo>
                  <a:lnTo>
                    <a:pt x="78" y="168"/>
                  </a:lnTo>
                  <a:lnTo>
                    <a:pt x="76" y="168"/>
                  </a:lnTo>
                  <a:lnTo>
                    <a:pt x="74" y="168"/>
                  </a:lnTo>
                  <a:lnTo>
                    <a:pt x="72" y="168"/>
                  </a:lnTo>
                  <a:lnTo>
                    <a:pt x="70" y="168"/>
                  </a:lnTo>
                  <a:lnTo>
                    <a:pt x="68" y="168"/>
                  </a:lnTo>
                  <a:lnTo>
                    <a:pt x="62" y="168"/>
                  </a:lnTo>
                  <a:lnTo>
                    <a:pt x="56" y="168"/>
                  </a:lnTo>
                  <a:lnTo>
                    <a:pt x="52" y="168"/>
                  </a:lnTo>
                  <a:lnTo>
                    <a:pt x="50" y="168"/>
                  </a:lnTo>
                  <a:lnTo>
                    <a:pt x="44" y="168"/>
                  </a:lnTo>
                  <a:lnTo>
                    <a:pt x="44" y="168"/>
                  </a:lnTo>
                  <a:lnTo>
                    <a:pt x="40" y="168"/>
                  </a:lnTo>
                  <a:lnTo>
                    <a:pt x="34" y="168"/>
                  </a:lnTo>
                  <a:lnTo>
                    <a:pt x="32" y="168"/>
                  </a:lnTo>
                  <a:lnTo>
                    <a:pt x="30" y="168"/>
                  </a:lnTo>
                  <a:lnTo>
                    <a:pt x="26" y="168"/>
                  </a:lnTo>
                  <a:lnTo>
                    <a:pt x="22" y="168"/>
                  </a:lnTo>
                  <a:lnTo>
                    <a:pt x="18" y="168"/>
                  </a:lnTo>
                  <a:lnTo>
                    <a:pt x="14" y="168"/>
                  </a:lnTo>
                  <a:lnTo>
                    <a:pt x="12" y="168"/>
                  </a:lnTo>
                  <a:lnTo>
                    <a:pt x="6" y="168"/>
                  </a:lnTo>
                  <a:lnTo>
                    <a:pt x="2" y="168"/>
                  </a:lnTo>
                  <a:lnTo>
                    <a:pt x="0" y="168"/>
                  </a:lnTo>
                  <a:lnTo>
                    <a:pt x="0" y="168"/>
                  </a:lnTo>
                  <a:lnTo>
                    <a:pt x="0" y="162"/>
                  </a:lnTo>
                  <a:lnTo>
                    <a:pt x="0" y="160"/>
                  </a:lnTo>
                  <a:lnTo>
                    <a:pt x="0" y="156"/>
                  </a:lnTo>
                  <a:lnTo>
                    <a:pt x="0" y="154"/>
                  </a:lnTo>
                  <a:lnTo>
                    <a:pt x="0" y="152"/>
                  </a:lnTo>
                  <a:lnTo>
                    <a:pt x="0" y="144"/>
                  </a:lnTo>
                  <a:lnTo>
                    <a:pt x="0" y="140"/>
                  </a:lnTo>
                  <a:lnTo>
                    <a:pt x="0" y="130"/>
                  </a:lnTo>
                  <a:lnTo>
                    <a:pt x="0" y="128"/>
                  </a:lnTo>
                  <a:lnTo>
                    <a:pt x="0" y="120"/>
                  </a:lnTo>
                  <a:lnTo>
                    <a:pt x="0" y="104"/>
                  </a:lnTo>
                  <a:lnTo>
                    <a:pt x="0" y="102"/>
                  </a:lnTo>
                  <a:lnTo>
                    <a:pt x="0" y="100"/>
                  </a:lnTo>
                  <a:lnTo>
                    <a:pt x="0" y="98"/>
                  </a:lnTo>
                  <a:lnTo>
                    <a:pt x="0" y="96"/>
                  </a:lnTo>
                  <a:lnTo>
                    <a:pt x="0" y="94"/>
                  </a:lnTo>
                  <a:lnTo>
                    <a:pt x="0" y="92"/>
                  </a:lnTo>
                  <a:lnTo>
                    <a:pt x="0" y="90"/>
                  </a:lnTo>
                  <a:lnTo>
                    <a:pt x="0" y="86"/>
                  </a:lnTo>
                  <a:lnTo>
                    <a:pt x="0" y="84"/>
                  </a:lnTo>
                  <a:lnTo>
                    <a:pt x="0" y="82"/>
                  </a:lnTo>
                  <a:lnTo>
                    <a:pt x="0" y="72"/>
                  </a:lnTo>
                  <a:lnTo>
                    <a:pt x="0" y="70"/>
                  </a:lnTo>
                  <a:lnTo>
                    <a:pt x="0" y="68"/>
                  </a:lnTo>
                  <a:lnTo>
                    <a:pt x="0" y="66"/>
                  </a:lnTo>
                  <a:lnTo>
                    <a:pt x="0" y="62"/>
                  </a:lnTo>
                  <a:lnTo>
                    <a:pt x="0" y="56"/>
                  </a:lnTo>
                  <a:lnTo>
                    <a:pt x="0" y="52"/>
                  </a:lnTo>
                  <a:lnTo>
                    <a:pt x="0" y="50"/>
                  </a:lnTo>
                  <a:lnTo>
                    <a:pt x="0" y="48"/>
                  </a:lnTo>
                  <a:lnTo>
                    <a:pt x="0" y="46"/>
                  </a:lnTo>
                  <a:lnTo>
                    <a:pt x="0" y="38"/>
                  </a:lnTo>
                  <a:lnTo>
                    <a:pt x="0" y="34"/>
                  </a:lnTo>
                  <a:lnTo>
                    <a:pt x="2" y="14"/>
                  </a:lnTo>
                  <a:lnTo>
                    <a:pt x="2" y="6"/>
                  </a:lnTo>
                  <a:lnTo>
                    <a:pt x="2" y="2"/>
                  </a:lnTo>
                  <a:lnTo>
                    <a:pt x="2" y="0"/>
                  </a:lnTo>
                  <a:lnTo>
                    <a:pt x="6" y="0"/>
                  </a:lnTo>
                  <a:lnTo>
                    <a:pt x="8" y="0"/>
                  </a:lnTo>
                  <a:lnTo>
                    <a:pt x="10" y="0"/>
                  </a:lnTo>
                  <a:lnTo>
                    <a:pt x="12" y="0"/>
                  </a:lnTo>
                  <a:lnTo>
                    <a:pt x="14" y="0"/>
                  </a:lnTo>
                  <a:lnTo>
                    <a:pt x="18" y="0"/>
                  </a:lnTo>
                  <a:lnTo>
                    <a:pt x="20" y="0"/>
                  </a:lnTo>
                  <a:lnTo>
                    <a:pt x="22" y="0"/>
                  </a:lnTo>
                  <a:lnTo>
                    <a:pt x="28" y="0"/>
                  </a:lnTo>
                  <a:lnTo>
                    <a:pt x="30" y="0"/>
                  </a:lnTo>
                  <a:lnTo>
                    <a:pt x="32"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0" name="Freeform 212"/>
            <p:cNvSpPr>
              <a:spLocks/>
            </p:cNvSpPr>
            <p:nvPr/>
          </p:nvSpPr>
          <p:spPr bwMode="auto">
            <a:xfrm>
              <a:off x="5341938" y="1677988"/>
              <a:ext cx="263525" cy="263525"/>
            </a:xfrm>
            <a:custGeom>
              <a:avLst/>
              <a:gdLst>
                <a:gd name="T0" fmla="*/ 116 w 166"/>
                <a:gd name="T1" fmla="*/ 0 h 166"/>
                <a:gd name="T2" fmla="*/ 128 w 166"/>
                <a:gd name="T3" fmla="*/ 0 h 166"/>
                <a:gd name="T4" fmla="*/ 138 w 166"/>
                <a:gd name="T5" fmla="*/ 0 h 166"/>
                <a:gd name="T6" fmla="*/ 148 w 166"/>
                <a:gd name="T7" fmla="*/ 0 h 166"/>
                <a:gd name="T8" fmla="*/ 158 w 166"/>
                <a:gd name="T9" fmla="*/ 0 h 166"/>
                <a:gd name="T10" fmla="*/ 166 w 166"/>
                <a:gd name="T11" fmla="*/ 0 h 166"/>
                <a:gd name="T12" fmla="*/ 166 w 166"/>
                <a:gd name="T13" fmla="*/ 10 h 166"/>
                <a:gd name="T14" fmla="*/ 166 w 166"/>
                <a:gd name="T15" fmla="*/ 24 h 166"/>
                <a:gd name="T16" fmla="*/ 166 w 166"/>
                <a:gd name="T17" fmla="*/ 36 h 166"/>
                <a:gd name="T18" fmla="*/ 166 w 166"/>
                <a:gd name="T19" fmla="*/ 48 h 166"/>
                <a:gd name="T20" fmla="*/ 166 w 166"/>
                <a:gd name="T21" fmla="*/ 60 h 166"/>
                <a:gd name="T22" fmla="*/ 166 w 166"/>
                <a:gd name="T23" fmla="*/ 68 h 166"/>
                <a:gd name="T24" fmla="*/ 166 w 166"/>
                <a:gd name="T25" fmla="*/ 80 h 166"/>
                <a:gd name="T26" fmla="*/ 166 w 166"/>
                <a:gd name="T27" fmla="*/ 92 h 166"/>
                <a:gd name="T28" fmla="*/ 166 w 166"/>
                <a:gd name="T29" fmla="*/ 108 h 166"/>
                <a:gd name="T30" fmla="*/ 166 w 166"/>
                <a:gd name="T31" fmla="*/ 124 h 166"/>
                <a:gd name="T32" fmla="*/ 166 w 166"/>
                <a:gd name="T33" fmla="*/ 146 h 166"/>
                <a:gd name="T34" fmla="*/ 166 w 166"/>
                <a:gd name="T35" fmla="*/ 158 h 166"/>
                <a:gd name="T36" fmla="*/ 164 w 166"/>
                <a:gd name="T37" fmla="*/ 166 h 166"/>
                <a:gd name="T38" fmla="*/ 148 w 166"/>
                <a:gd name="T39" fmla="*/ 166 h 166"/>
                <a:gd name="T40" fmla="*/ 128 w 166"/>
                <a:gd name="T41" fmla="*/ 166 h 166"/>
                <a:gd name="T42" fmla="*/ 118 w 166"/>
                <a:gd name="T43" fmla="*/ 166 h 166"/>
                <a:gd name="T44" fmla="*/ 104 w 166"/>
                <a:gd name="T45" fmla="*/ 166 h 166"/>
                <a:gd name="T46" fmla="*/ 88 w 166"/>
                <a:gd name="T47" fmla="*/ 166 h 166"/>
                <a:gd name="T48" fmla="*/ 76 w 166"/>
                <a:gd name="T49" fmla="*/ 166 h 166"/>
                <a:gd name="T50" fmla="*/ 60 w 166"/>
                <a:gd name="T51" fmla="*/ 166 h 166"/>
                <a:gd name="T52" fmla="*/ 52 w 166"/>
                <a:gd name="T53" fmla="*/ 166 h 166"/>
                <a:gd name="T54" fmla="*/ 34 w 166"/>
                <a:gd name="T55" fmla="*/ 166 h 166"/>
                <a:gd name="T56" fmla="*/ 16 w 166"/>
                <a:gd name="T57" fmla="*/ 166 h 166"/>
                <a:gd name="T58" fmla="*/ 0 w 166"/>
                <a:gd name="T59" fmla="*/ 166 h 166"/>
                <a:gd name="T60" fmla="*/ 0 w 166"/>
                <a:gd name="T61" fmla="*/ 150 h 166"/>
                <a:gd name="T62" fmla="*/ 0 w 166"/>
                <a:gd name="T63" fmla="*/ 140 h 166"/>
                <a:gd name="T64" fmla="*/ 0 w 166"/>
                <a:gd name="T65" fmla="*/ 124 h 166"/>
                <a:gd name="T66" fmla="*/ 0 w 166"/>
                <a:gd name="T67" fmla="*/ 110 h 166"/>
                <a:gd name="T68" fmla="*/ 0 w 166"/>
                <a:gd name="T69" fmla="*/ 96 h 166"/>
                <a:gd name="T70" fmla="*/ 0 w 166"/>
                <a:gd name="T71" fmla="*/ 84 h 166"/>
                <a:gd name="T72" fmla="*/ 0 w 166"/>
                <a:gd name="T73" fmla="*/ 62 h 166"/>
                <a:gd name="T74" fmla="*/ 0 w 166"/>
                <a:gd name="T75" fmla="*/ 46 h 166"/>
                <a:gd name="T76" fmla="*/ 0 w 166"/>
                <a:gd name="T77" fmla="*/ 36 h 166"/>
                <a:gd name="T78" fmla="*/ 0 w 166"/>
                <a:gd name="T79" fmla="*/ 12 h 166"/>
                <a:gd name="T80" fmla="*/ 0 w 166"/>
                <a:gd name="T81" fmla="*/ 4 h 166"/>
                <a:gd name="T82" fmla="*/ 2 w 166"/>
                <a:gd name="T83" fmla="*/ 0 h 166"/>
                <a:gd name="T84" fmla="*/ 18 w 166"/>
                <a:gd name="T85" fmla="*/ 0 h 166"/>
                <a:gd name="T86" fmla="*/ 26 w 166"/>
                <a:gd name="T87" fmla="*/ 0 h 166"/>
                <a:gd name="T88" fmla="*/ 38 w 166"/>
                <a:gd name="T89" fmla="*/ 0 h 166"/>
                <a:gd name="T90" fmla="*/ 50 w 166"/>
                <a:gd name="T91" fmla="*/ 0 h 166"/>
                <a:gd name="T92" fmla="*/ 56 w 166"/>
                <a:gd name="T93" fmla="*/ 0 h 166"/>
                <a:gd name="T94" fmla="*/ 64 w 166"/>
                <a:gd name="T95" fmla="*/ 0 h 166"/>
                <a:gd name="T96" fmla="*/ 84 w 166"/>
                <a:gd name="T97" fmla="*/ 0 h 166"/>
                <a:gd name="T98" fmla="*/ 100 w 166"/>
                <a:gd name="T99" fmla="*/ 0 h 166"/>
                <a:gd name="T100" fmla="*/ 106 w 166"/>
                <a:gd name="T10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166">
                  <a:moveTo>
                    <a:pt x="110" y="0"/>
                  </a:moveTo>
                  <a:lnTo>
                    <a:pt x="112" y="0"/>
                  </a:lnTo>
                  <a:lnTo>
                    <a:pt x="114" y="0"/>
                  </a:lnTo>
                  <a:lnTo>
                    <a:pt x="116" y="0"/>
                  </a:lnTo>
                  <a:lnTo>
                    <a:pt x="122" y="0"/>
                  </a:lnTo>
                  <a:lnTo>
                    <a:pt x="124" y="0"/>
                  </a:lnTo>
                  <a:lnTo>
                    <a:pt x="126" y="0"/>
                  </a:lnTo>
                  <a:lnTo>
                    <a:pt x="128" y="0"/>
                  </a:lnTo>
                  <a:lnTo>
                    <a:pt x="130" y="0"/>
                  </a:lnTo>
                  <a:lnTo>
                    <a:pt x="132" y="0"/>
                  </a:lnTo>
                  <a:lnTo>
                    <a:pt x="136" y="0"/>
                  </a:lnTo>
                  <a:lnTo>
                    <a:pt x="138" y="0"/>
                  </a:lnTo>
                  <a:lnTo>
                    <a:pt x="142" y="0"/>
                  </a:lnTo>
                  <a:lnTo>
                    <a:pt x="144" y="0"/>
                  </a:lnTo>
                  <a:lnTo>
                    <a:pt x="148" y="0"/>
                  </a:lnTo>
                  <a:lnTo>
                    <a:pt x="148" y="0"/>
                  </a:lnTo>
                  <a:lnTo>
                    <a:pt x="150" y="0"/>
                  </a:lnTo>
                  <a:lnTo>
                    <a:pt x="152" y="0"/>
                  </a:lnTo>
                  <a:lnTo>
                    <a:pt x="156" y="0"/>
                  </a:lnTo>
                  <a:lnTo>
                    <a:pt x="158" y="0"/>
                  </a:lnTo>
                  <a:lnTo>
                    <a:pt x="160" y="0"/>
                  </a:lnTo>
                  <a:lnTo>
                    <a:pt x="162" y="0"/>
                  </a:lnTo>
                  <a:lnTo>
                    <a:pt x="164" y="0"/>
                  </a:lnTo>
                  <a:lnTo>
                    <a:pt x="166" y="0"/>
                  </a:lnTo>
                  <a:lnTo>
                    <a:pt x="166" y="4"/>
                  </a:lnTo>
                  <a:lnTo>
                    <a:pt x="166" y="6"/>
                  </a:lnTo>
                  <a:lnTo>
                    <a:pt x="166" y="8"/>
                  </a:lnTo>
                  <a:lnTo>
                    <a:pt x="166" y="10"/>
                  </a:lnTo>
                  <a:lnTo>
                    <a:pt x="166" y="14"/>
                  </a:lnTo>
                  <a:lnTo>
                    <a:pt x="166" y="16"/>
                  </a:lnTo>
                  <a:lnTo>
                    <a:pt x="166" y="20"/>
                  </a:lnTo>
                  <a:lnTo>
                    <a:pt x="166" y="24"/>
                  </a:lnTo>
                  <a:lnTo>
                    <a:pt x="166" y="26"/>
                  </a:lnTo>
                  <a:lnTo>
                    <a:pt x="166" y="30"/>
                  </a:lnTo>
                  <a:lnTo>
                    <a:pt x="166" y="34"/>
                  </a:lnTo>
                  <a:lnTo>
                    <a:pt x="166" y="36"/>
                  </a:lnTo>
                  <a:lnTo>
                    <a:pt x="166" y="38"/>
                  </a:lnTo>
                  <a:lnTo>
                    <a:pt x="166" y="40"/>
                  </a:lnTo>
                  <a:lnTo>
                    <a:pt x="166" y="44"/>
                  </a:lnTo>
                  <a:lnTo>
                    <a:pt x="166" y="48"/>
                  </a:lnTo>
                  <a:lnTo>
                    <a:pt x="166" y="50"/>
                  </a:lnTo>
                  <a:lnTo>
                    <a:pt x="166" y="56"/>
                  </a:lnTo>
                  <a:lnTo>
                    <a:pt x="166" y="58"/>
                  </a:lnTo>
                  <a:lnTo>
                    <a:pt x="166" y="60"/>
                  </a:lnTo>
                  <a:lnTo>
                    <a:pt x="166" y="62"/>
                  </a:lnTo>
                  <a:lnTo>
                    <a:pt x="166" y="64"/>
                  </a:lnTo>
                  <a:lnTo>
                    <a:pt x="166" y="66"/>
                  </a:lnTo>
                  <a:lnTo>
                    <a:pt x="166" y="68"/>
                  </a:lnTo>
                  <a:lnTo>
                    <a:pt x="166" y="70"/>
                  </a:lnTo>
                  <a:lnTo>
                    <a:pt x="166" y="72"/>
                  </a:lnTo>
                  <a:lnTo>
                    <a:pt x="166" y="74"/>
                  </a:lnTo>
                  <a:lnTo>
                    <a:pt x="166" y="80"/>
                  </a:lnTo>
                  <a:lnTo>
                    <a:pt x="166" y="84"/>
                  </a:lnTo>
                  <a:lnTo>
                    <a:pt x="166" y="84"/>
                  </a:lnTo>
                  <a:lnTo>
                    <a:pt x="166" y="86"/>
                  </a:lnTo>
                  <a:lnTo>
                    <a:pt x="166" y="92"/>
                  </a:lnTo>
                  <a:lnTo>
                    <a:pt x="166" y="94"/>
                  </a:lnTo>
                  <a:lnTo>
                    <a:pt x="166" y="102"/>
                  </a:lnTo>
                  <a:lnTo>
                    <a:pt x="166" y="104"/>
                  </a:lnTo>
                  <a:lnTo>
                    <a:pt x="166" y="108"/>
                  </a:lnTo>
                  <a:lnTo>
                    <a:pt x="166" y="110"/>
                  </a:lnTo>
                  <a:lnTo>
                    <a:pt x="166" y="118"/>
                  </a:lnTo>
                  <a:lnTo>
                    <a:pt x="166" y="120"/>
                  </a:lnTo>
                  <a:lnTo>
                    <a:pt x="166" y="124"/>
                  </a:lnTo>
                  <a:lnTo>
                    <a:pt x="166" y="128"/>
                  </a:lnTo>
                  <a:lnTo>
                    <a:pt x="166" y="132"/>
                  </a:lnTo>
                  <a:lnTo>
                    <a:pt x="166" y="136"/>
                  </a:lnTo>
                  <a:lnTo>
                    <a:pt x="166" y="146"/>
                  </a:lnTo>
                  <a:lnTo>
                    <a:pt x="166" y="148"/>
                  </a:lnTo>
                  <a:lnTo>
                    <a:pt x="166" y="150"/>
                  </a:lnTo>
                  <a:lnTo>
                    <a:pt x="166" y="156"/>
                  </a:lnTo>
                  <a:lnTo>
                    <a:pt x="166" y="158"/>
                  </a:lnTo>
                  <a:lnTo>
                    <a:pt x="166" y="162"/>
                  </a:lnTo>
                  <a:lnTo>
                    <a:pt x="166" y="164"/>
                  </a:lnTo>
                  <a:lnTo>
                    <a:pt x="166" y="166"/>
                  </a:lnTo>
                  <a:lnTo>
                    <a:pt x="164" y="166"/>
                  </a:lnTo>
                  <a:lnTo>
                    <a:pt x="162" y="166"/>
                  </a:lnTo>
                  <a:lnTo>
                    <a:pt x="156" y="166"/>
                  </a:lnTo>
                  <a:lnTo>
                    <a:pt x="154" y="166"/>
                  </a:lnTo>
                  <a:lnTo>
                    <a:pt x="148" y="166"/>
                  </a:lnTo>
                  <a:lnTo>
                    <a:pt x="140" y="166"/>
                  </a:lnTo>
                  <a:lnTo>
                    <a:pt x="134" y="166"/>
                  </a:lnTo>
                  <a:lnTo>
                    <a:pt x="130" y="166"/>
                  </a:lnTo>
                  <a:lnTo>
                    <a:pt x="128" y="166"/>
                  </a:lnTo>
                  <a:lnTo>
                    <a:pt x="126" y="166"/>
                  </a:lnTo>
                  <a:lnTo>
                    <a:pt x="124" y="166"/>
                  </a:lnTo>
                  <a:lnTo>
                    <a:pt x="120" y="166"/>
                  </a:lnTo>
                  <a:lnTo>
                    <a:pt x="118" y="166"/>
                  </a:lnTo>
                  <a:lnTo>
                    <a:pt x="116" y="166"/>
                  </a:lnTo>
                  <a:lnTo>
                    <a:pt x="114" y="166"/>
                  </a:lnTo>
                  <a:lnTo>
                    <a:pt x="110" y="166"/>
                  </a:lnTo>
                  <a:lnTo>
                    <a:pt x="104" y="166"/>
                  </a:lnTo>
                  <a:lnTo>
                    <a:pt x="102" y="166"/>
                  </a:lnTo>
                  <a:lnTo>
                    <a:pt x="96" y="166"/>
                  </a:lnTo>
                  <a:lnTo>
                    <a:pt x="92" y="166"/>
                  </a:lnTo>
                  <a:lnTo>
                    <a:pt x="88" y="166"/>
                  </a:lnTo>
                  <a:lnTo>
                    <a:pt x="84" y="166"/>
                  </a:lnTo>
                  <a:lnTo>
                    <a:pt x="80" y="166"/>
                  </a:lnTo>
                  <a:lnTo>
                    <a:pt x="78" y="166"/>
                  </a:lnTo>
                  <a:lnTo>
                    <a:pt x="76" y="166"/>
                  </a:lnTo>
                  <a:lnTo>
                    <a:pt x="74" y="166"/>
                  </a:lnTo>
                  <a:lnTo>
                    <a:pt x="70" y="166"/>
                  </a:lnTo>
                  <a:lnTo>
                    <a:pt x="64" y="166"/>
                  </a:lnTo>
                  <a:lnTo>
                    <a:pt x="60" y="166"/>
                  </a:lnTo>
                  <a:lnTo>
                    <a:pt x="58" y="166"/>
                  </a:lnTo>
                  <a:lnTo>
                    <a:pt x="54" y="166"/>
                  </a:lnTo>
                  <a:lnTo>
                    <a:pt x="52" y="166"/>
                  </a:lnTo>
                  <a:lnTo>
                    <a:pt x="52" y="166"/>
                  </a:lnTo>
                  <a:lnTo>
                    <a:pt x="46" y="166"/>
                  </a:lnTo>
                  <a:lnTo>
                    <a:pt x="44" y="166"/>
                  </a:lnTo>
                  <a:lnTo>
                    <a:pt x="36" y="166"/>
                  </a:lnTo>
                  <a:lnTo>
                    <a:pt x="34" y="166"/>
                  </a:lnTo>
                  <a:lnTo>
                    <a:pt x="26" y="166"/>
                  </a:lnTo>
                  <a:lnTo>
                    <a:pt x="24" y="166"/>
                  </a:lnTo>
                  <a:lnTo>
                    <a:pt x="20" y="166"/>
                  </a:lnTo>
                  <a:lnTo>
                    <a:pt x="16" y="166"/>
                  </a:lnTo>
                  <a:lnTo>
                    <a:pt x="10" y="166"/>
                  </a:lnTo>
                  <a:lnTo>
                    <a:pt x="4" y="166"/>
                  </a:lnTo>
                  <a:lnTo>
                    <a:pt x="2" y="166"/>
                  </a:lnTo>
                  <a:lnTo>
                    <a:pt x="0" y="166"/>
                  </a:lnTo>
                  <a:lnTo>
                    <a:pt x="0" y="164"/>
                  </a:lnTo>
                  <a:lnTo>
                    <a:pt x="0" y="156"/>
                  </a:lnTo>
                  <a:lnTo>
                    <a:pt x="0" y="154"/>
                  </a:lnTo>
                  <a:lnTo>
                    <a:pt x="0" y="150"/>
                  </a:lnTo>
                  <a:lnTo>
                    <a:pt x="0" y="148"/>
                  </a:lnTo>
                  <a:lnTo>
                    <a:pt x="0" y="146"/>
                  </a:lnTo>
                  <a:lnTo>
                    <a:pt x="0" y="142"/>
                  </a:lnTo>
                  <a:lnTo>
                    <a:pt x="0" y="140"/>
                  </a:lnTo>
                  <a:lnTo>
                    <a:pt x="0" y="136"/>
                  </a:lnTo>
                  <a:lnTo>
                    <a:pt x="0" y="134"/>
                  </a:lnTo>
                  <a:lnTo>
                    <a:pt x="0" y="132"/>
                  </a:lnTo>
                  <a:lnTo>
                    <a:pt x="0" y="124"/>
                  </a:lnTo>
                  <a:lnTo>
                    <a:pt x="0" y="120"/>
                  </a:lnTo>
                  <a:lnTo>
                    <a:pt x="0" y="116"/>
                  </a:lnTo>
                  <a:lnTo>
                    <a:pt x="0" y="114"/>
                  </a:lnTo>
                  <a:lnTo>
                    <a:pt x="0" y="110"/>
                  </a:lnTo>
                  <a:lnTo>
                    <a:pt x="0" y="104"/>
                  </a:lnTo>
                  <a:lnTo>
                    <a:pt x="0" y="102"/>
                  </a:lnTo>
                  <a:lnTo>
                    <a:pt x="0" y="100"/>
                  </a:lnTo>
                  <a:lnTo>
                    <a:pt x="0" y="96"/>
                  </a:lnTo>
                  <a:lnTo>
                    <a:pt x="0" y="94"/>
                  </a:lnTo>
                  <a:lnTo>
                    <a:pt x="0" y="90"/>
                  </a:lnTo>
                  <a:lnTo>
                    <a:pt x="0" y="86"/>
                  </a:lnTo>
                  <a:lnTo>
                    <a:pt x="0" y="84"/>
                  </a:lnTo>
                  <a:lnTo>
                    <a:pt x="0" y="70"/>
                  </a:lnTo>
                  <a:lnTo>
                    <a:pt x="0" y="66"/>
                  </a:lnTo>
                  <a:lnTo>
                    <a:pt x="0" y="64"/>
                  </a:lnTo>
                  <a:lnTo>
                    <a:pt x="0" y="62"/>
                  </a:lnTo>
                  <a:lnTo>
                    <a:pt x="0" y="56"/>
                  </a:lnTo>
                  <a:lnTo>
                    <a:pt x="0" y="54"/>
                  </a:lnTo>
                  <a:lnTo>
                    <a:pt x="0" y="48"/>
                  </a:lnTo>
                  <a:lnTo>
                    <a:pt x="0" y="46"/>
                  </a:lnTo>
                  <a:lnTo>
                    <a:pt x="0" y="44"/>
                  </a:lnTo>
                  <a:lnTo>
                    <a:pt x="0" y="40"/>
                  </a:lnTo>
                  <a:lnTo>
                    <a:pt x="0" y="36"/>
                  </a:lnTo>
                  <a:lnTo>
                    <a:pt x="0" y="36"/>
                  </a:lnTo>
                  <a:lnTo>
                    <a:pt x="0" y="30"/>
                  </a:lnTo>
                  <a:lnTo>
                    <a:pt x="0" y="28"/>
                  </a:lnTo>
                  <a:lnTo>
                    <a:pt x="0" y="16"/>
                  </a:lnTo>
                  <a:lnTo>
                    <a:pt x="0" y="12"/>
                  </a:lnTo>
                  <a:lnTo>
                    <a:pt x="0" y="10"/>
                  </a:lnTo>
                  <a:lnTo>
                    <a:pt x="0" y="8"/>
                  </a:lnTo>
                  <a:lnTo>
                    <a:pt x="0" y="6"/>
                  </a:lnTo>
                  <a:lnTo>
                    <a:pt x="0" y="4"/>
                  </a:lnTo>
                  <a:lnTo>
                    <a:pt x="0" y="2"/>
                  </a:lnTo>
                  <a:lnTo>
                    <a:pt x="0" y="0"/>
                  </a:lnTo>
                  <a:lnTo>
                    <a:pt x="2" y="0"/>
                  </a:lnTo>
                  <a:lnTo>
                    <a:pt x="2" y="0"/>
                  </a:lnTo>
                  <a:lnTo>
                    <a:pt x="4" y="0"/>
                  </a:lnTo>
                  <a:lnTo>
                    <a:pt x="14" y="0"/>
                  </a:lnTo>
                  <a:lnTo>
                    <a:pt x="16" y="0"/>
                  </a:lnTo>
                  <a:lnTo>
                    <a:pt x="18" y="0"/>
                  </a:lnTo>
                  <a:lnTo>
                    <a:pt x="20" y="0"/>
                  </a:lnTo>
                  <a:lnTo>
                    <a:pt x="22" y="0"/>
                  </a:lnTo>
                  <a:lnTo>
                    <a:pt x="24" y="0"/>
                  </a:lnTo>
                  <a:lnTo>
                    <a:pt x="26" y="0"/>
                  </a:lnTo>
                  <a:lnTo>
                    <a:pt x="28" y="0"/>
                  </a:lnTo>
                  <a:lnTo>
                    <a:pt x="32" y="0"/>
                  </a:lnTo>
                  <a:lnTo>
                    <a:pt x="34" y="0"/>
                  </a:lnTo>
                  <a:lnTo>
                    <a:pt x="38" y="0"/>
                  </a:lnTo>
                  <a:lnTo>
                    <a:pt x="40" y="0"/>
                  </a:lnTo>
                  <a:lnTo>
                    <a:pt x="44" y="0"/>
                  </a:lnTo>
                  <a:lnTo>
                    <a:pt x="46" y="0"/>
                  </a:lnTo>
                  <a:lnTo>
                    <a:pt x="50" y="0"/>
                  </a:lnTo>
                  <a:lnTo>
                    <a:pt x="52" y="0"/>
                  </a:lnTo>
                  <a:lnTo>
                    <a:pt x="52" y="0"/>
                  </a:lnTo>
                  <a:lnTo>
                    <a:pt x="54" y="0"/>
                  </a:lnTo>
                  <a:lnTo>
                    <a:pt x="56" y="0"/>
                  </a:lnTo>
                  <a:lnTo>
                    <a:pt x="58" y="0"/>
                  </a:lnTo>
                  <a:lnTo>
                    <a:pt x="60" y="0"/>
                  </a:lnTo>
                  <a:lnTo>
                    <a:pt x="62" y="0"/>
                  </a:lnTo>
                  <a:lnTo>
                    <a:pt x="64" y="0"/>
                  </a:lnTo>
                  <a:lnTo>
                    <a:pt x="68" y="0"/>
                  </a:lnTo>
                  <a:lnTo>
                    <a:pt x="80" y="0"/>
                  </a:lnTo>
                  <a:lnTo>
                    <a:pt x="82" y="0"/>
                  </a:lnTo>
                  <a:lnTo>
                    <a:pt x="84" y="0"/>
                  </a:lnTo>
                  <a:lnTo>
                    <a:pt x="86" y="0"/>
                  </a:lnTo>
                  <a:lnTo>
                    <a:pt x="94" y="0"/>
                  </a:lnTo>
                  <a:lnTo>
                    <a:pt x="98" y="0"/>
                  </a:lnTo>
                  <a:lnTo>
                    <a:pt x="100" y="0"/>
                  </a:lnTo>
                  <a:lnTo>
                    <a:pt x="100" y="0"/>
                  </a:lnTo>
                  <a:lnTo>
                    <a:pt x="102" y="0"/>
                  </a:lnTo>
                  <a:lnTo>
                    <a:pt x="104" y="0"/>
                  </a:lnTo>
                  <a:lnTo>
                    <a:pt x="106" y="0"/>
                  </a:lnTo>
                  <a:lnTo>
                    <a:pt x="108" y="0"/>
                  </a:lnTo>
                  <a:lnTo>
                    <a:pt x="11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1" name="Freeform 214"/>
            <p:cNvSpPr>
              <a:spLocks/>
            </p:cNvSpPr>
            <p:nvPr/>
          </p:nvSpPr>
          <p:spPr bwMode="auto">
            <a:xfrm>
              <a:off x="4598988" y="860425"/>
              <a:ext cx="263525" cy="266700"/>
            </a:xfrm>
            <a:custGeom>
              <a:avLst/>
              <a:gdLst>
                <a:gd name="T0" fmla="*/ 122 w 166"/>
                <a:gd name="T1" fmla="*/ 0 h 168"/>
                <a:gd name="T2" fmla="*/ 134 w 166"/>
                <a:gd name="T3" fmla="*/ 2 h 168"/>
                <a:gd name="T4" fmla="*/ 150 w 166"/>
                <a:gd name="T5" fmla="*/ 0 h 168"/>
                <a:gd name="T6" fmla="*/ 164 w 166"/>
                <a:gd name="T7" fmla="*/ 2 h 168"/>
                <a:gd name="T8" fmla="*/ 166 w 166"/>
                <a:gd name="T9" fmla="*/ 20 h 168"/>
                <a:gd name="T10" fmla="*/ 166 w 166"/>
                <a:gd name="T11" fmla="*/ 26 h 168"/>
                <a:gd name="T12" fmla="*/ 166 w 166"/>
                <a:gd name="T13" fmla="*/ 36 h 168"/>
                <a:gd name="T14" fmla="*/ 166 w 166"/>
                <a:gd name="T15" fmla="*/ 48 h 168"/>
                <a:gd name="T16" fmla="*/ 166 w 166"/>
                <a:gd name="T17" fmla="*/ 60 h 168"/>
                <a:gd name="T18" fmla="*/ 166 w 166"/>
                <a:gd name="T19" fmla="*/ 72 h 168"/>
                <a:gd name="T20" fmla="*/ 166 w 166"/>
                <a:gd name="T21" fmla="*/ 80 h 168"/>
                <a:gd name="T22" fmla="*/ 166 w 166"/>
                <a:gd name="T23" fmla="*/ 88 h 168"/>
                <a:gd name="T24" fmla="*/ 166 w 166"/>
                <a:gd name="T25" fmla="*/ 98 h 168"/>
                <a:gd name="T26" fmla="*/ 166 w 166"/>
                <a:gd name="T27" fmla="*/ 116 h 168"/>
                <a:gd name="T28" fmla="*/ 166 w 166"/>
                <a:gd name="T29" fmla="*/ 122 h 168"/>
                <a:gd name="T30" fmla="*/ 166 w 166"/>
                <a:gd name="T31" fmla="*/ 130 h 168"/>
                <a:gd name="T32" fmla="*/ 166 w 166"/>
                <a:gd name="T33" fmla="*/ 144 h 168"/>
                <a:gd name="T34" fmla="*/ 166 w 166"/>
                <a:gd name="T35" fmla="*/ 164 h 168"/>
                <a:gd name="T36" fmla="*/ 162 w 166"/>
                <a:gd name="T37" fmla="*/ 168 h 168"/>
                <a:gd name="T38" fmla="*/ 150 w 166"/>
                <a:gd name="T39" fmla="*/ 168 h 168"/>
                <a:gd name="T40" fmla="*/ 142 w 166"/>
                <a:gd name="T41" fmla="*/ 168 h 168"/>
                <a:gd name="T42" fmla="*/ 134 w 166"/>
                <a:gd name="T43" fmla="*/ 168 h 168"/>
                <a:gd name="T44" fmla="*/ 118 w 166"/>
                <a:gd name="T45" fmla="*/ 168 h 168"/>
                <a:gd name="T46" fmla="*/ 108 w 166"/>
                <a:gd name="T47" fmla="*/ 168 h 168"/>
                <a:gd name="T48" fmla="*/ 98 w 166"/>
                <a:gd name="T49" fmla="*/ 168 h 168"/>
                <a:gd name="T50" fmla="*/ 84 w 166"/>
                <a:gd name="T51" fmla="*/ 168 h 168"/>
                <a:gd name="T52" fmla="*/ 74 w 166"/>
                <a:gd name="T53" fmla="*/ 168 h 168"/>
                <a:gd name="T54" fmla="*/ 66 w 166"/>
                <a:gd name="T55" fmla="*/ 168 h 168"/>
                <a:gd name="T56" fmla="*/ 54 w 166"/>
                <a:gd name="T57" fmla="*/ 168 h 168"/>
                <a:gd name="T58" fmla="*/ 44 w 166"/>
                <a:gd name="T59" fmla="*/ 168 h 168"/>
                <a:gd name="T60" fmla="*/ 32 w 166"/>
                <a:gd name="T61" fmla="*/ 168 h 168"/>
                <a:gd name="T62" fmla="*/ 14 w 166"/>
                <a:gd name="T63" fmla="*/ 168 h 168"/>
                <a:gd name="T64" fmla="*/ 2 w 166"/>
                <a:gd name="T65" fmla="*/ 168 h 168"/>
                <a:gd name="T66" fmla="*/ 0 w 166"/>
                <a:gd name="T67" fmla="*/ 160 h 168"/>
                <a:gd name="T68" fmla="*/ 0 w 166"/>
                <a:gd name="T69" fmla="*/ 148 h 168"/>
                <a:gd name="T70" fmla="*/ 0 w 166"/>
                <a:gd name="T71" fmla="*/ 140 h 168"/>
                <a:gd name="T72" fmla="*/ 0 w 166"/>
                <a:gd name="T73" fmla="*/ 126 h 168"/>
                <a:gd name="T74" fmla="*/ 0 w 166"/>
                <a:gd name="T75" fmla="*/ 114 h 168"/>
                <a:gd name="T76" fmla="*/ 0 w 166"/>
                <a:gd name="T77" fmla="*/ 100 h 168"/>
                <a:gd name="T78" fmla="*/ 0 w 166"/>
                <a:gd name="T79" fmla="*/ 90 h 168"/>
                <a:gd name="T80" fmla="*/ 0 w 166"/>
                <a:gd name="T81" fmla="*/ 78 h 168"/>
                <a:gd name="T82" fmla="*/ 0 w 166"/>
                <a:gd name="T83" fmla="*/ 62 h 168"/>
                <a:gd name="T84" fmla="*/ 0 w 166"/>
                <a:gd name="T85" fmla="*/ 48 h 168"/>
                <a:gd name="T86" fmla="*/ 0 w 166"/>
                <a:gd name="T87" fmla="*/ 34 h 168"/>
                <a:gd name="T88" fmla="*/ 0 w 166"/>
                <a:gd name="T89" fmla="*/ 24 h 168"/>
                <a:gd name="T90" fmla="*/ 0 w 166"/>
                <a:gd name="T91" fmla="*/ 0 h 168"/>
                <a:gd name="T92" fmla="*/ 12 w 166"/>
                <a:gd name="T93" fmla="*/ 0 h 168"/>
                <a:gd name="T94" fmla="*/ 22 w 166"/>
                <a:gd name="T95" fmla="*/ 0 h 168"/>
                <a:gd name="T96" fmla="*/ 30 w 166"/>
                <a:gd name="T97" fmla="*/ 0 h 168"/>
                <a:gd name="T98" fmla="*/ 40 w 166"/>
                <a:gd name="T99" fmla="*/ 0 h 168"/>
                <a:gd name="T100" fmla="*/ 48 w 166"/>
                <a:gd name="T101" fmla="*/ 0 h 168"/>
                <a:gd name="T102" fmla="*/ 58 w 166"/>
                <a:gd name="T103" fmla="*/ 0 h 168"/>
                <a:gd name="T104" fmla="*/ 70 w 166"/>
                <a:gd name="T105" fmla="*/ 0 h 168"/>
                <a:gd name="T106" fmla="*/ 82 w 166"/>
                <a:gd name="T107" fmla="*/ 0 h 168"/>
                <a:gd name="T108" fmla="*/ 92 w 166"/>
                <a:gd name="T109" fmla="*/ 0 h 168"/>
                <a:gd name="T110" fmla="*/ 110 w 166"/>
                <a:gd name="T11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68">
                  <a:moveTo>
                    <a:pt x="116" y="0"/>
                  </a:moveTo>
                  <a:lnTo>
                    <a:pt x="118" y="0"/>
                  </a:lnTo>
                  <a:lnTo>
                    <a:pt x="120" y="0"/>
                  </a:lnTo>
                  <a:lnTo>
                    <a:pt x="122" y="0"/>
                  </a:lnTo>
                  <a:lnTo>
                    <a:pt x="126" y="0"/>
                  </a:lnTo>
                  <a:lnTo>
                    <a:pt x="130" y="2"/>
                  </a:lnTo>
                  <a:lnTo>
                    <a:pt x="132" y="2"/>
                  </a:lnTo>
                  <a:lnTo>
                    <a:pt x="134" y="2"/>
                  </a:lnTo>
                  <a:lnTo>
                    <a:pt x="138" y="2"/>
                  </a:lnTo>
                  <a:lnTo>
                    <a:pt x="142" y="2"/>
                  </a:lnTo>
                  <a:lnTo>
                    <a:pt x="144" y="2"/>
                  </a:lnTo>
                  <a:lnTo>
                    <a:pt x="150" y="0"/>
                  </a:lnTo>
                  <a:lnTo>
                    <a:pt x="154" y="0"/>
                  </a:lnTo>
                  <a:lnTo>
                    <a:pt x="156" y="0"/>
                  </a:lnTo>
                  <a:lnTo>
                    <a:pt x="160" y="2"/>
                  </a:lnTo>
                  <a:lnTo>
                    <a:pt x="164" y="2"/>
                  </a:lnTo>
                  <a:lnTo>
                    <a:pt x="166" y="2"/>
                  </a:lnTo>
                  <a:lnTo>
                    <a:pt x="166" y="12"/>
                  </a:lnTo>
                  <a:lnTo>
                    <a:pt x="166" y="16"/>
                  </a:lnTo>
                  <a:lnTo>
                    <a:pt x="166" y="20"/>
                  </a:lnTo>
                  <a:lnTo>
                    <a:pt x="166" y="22"/>
                  </a:lnTo>
                  <a:lnTo>
                    <a:pt x="166" y="24"/>
                  </a:lnTo>
                  <a:lnTo>
                    <a:pt x="166" y="24"/>
                  </a:lnTo>
                  <a:lnTo>
                    <a:pt x="166" y="26"/>
                  </a:lnTo>
                  <a:lnTo>
                    <a:pt x="166" y="28"/>
                  </a:lnTo>
                  <a:lnTo>
                    <a:pt x="166" y="30"/>
                  </a:lnTo>
                  <a:lnTo>
                    <a:pt x="166" y="34"/>
                  </a:lnTo>
                  <a:lnTo>
                    <a:pt x="166" y="36"/>
                  </a:lnTo>
                  <a:lnTo>
                    <a:pt x="166" y="38"/>
                  </a:lnTo>
                  <a:lnTo>
                    <a:pt x="166" y="42"/>
                  </a:lnTo>
                  <a:lnTo>
                    <a:pt x="166" y="46"/>
                  </a:lnTo>
                  <a:lnTo>
                    <a:pt x="166" y="48"/>
                  </a:lnTo>
                  <a:lnTo>
                    <a:pt x="166" y="50"/>
                  </a:lnTo>
                  <a:lnTo>
                    <a:pt x="166" y="52"/>
                  </a:lnTo>
                  <a:lnTo>
                    <a:pt x="166" y="54"/>
                  </a:lnTo>
                  <a:lnTo>
                    <a:pt x="166" y="60"/>
                  </a:lnTo>
                  <a:lnTo>
                    <a:pt x="166" y="64"/>
                  </a:lnTo>
                  <a:lnTo>
                    <a:pt x="166" y="66"/>
                  </a:lnTo>
                  <a:lnTo>
                    <a:pt x="166" y="72"/>
                  </a:lnTo>
                  <a:lnTo>
                    <a:pt x="166" y="72"/>
                  </a:lnTo>
                  <a:lnTo>
                    <a:pt x="166" y="74"/>
                  </a:lnTo>
                  <a:lnTo>
                    <a:pt x="166" y="76"/>
                  </a:lnTo>
                  <a:lnTo>
                    <a:pt x="166" y="78"/>
                  </a:lnTo>
                  <a:lnTo>
                    <a:pt x="166" y="80"/>
                  </a:lnTo>
                  <a:lnTo>
                    <a:pt x="166" y="82"/>
                  </a:lnTo>
                  <a:lnTo>
                    <a:pt x="166" y="84"/>
                  </a:lnTo>
                  <a:lnTo>
                    <a:pt x="166" y="86"/>
                  </a:lnTo>
                  <a:lnTo>
                    <a:pt x="166" y="88"/>
                  </a:lnTo>
                  <a:lnTo>
                    <a:pt x="166" y="92"/>
                  </a:lnTo>
                  <a:lnTo>
                    <a:pt x="166" y="94"/>
                  </a:lnTo>
                  <a:lnTo>
                    <a:pt x="166" y="96"/>
                  </a:lnTo>
                  <a:lnTo>
                    <a:pt x="166" y="98"/>
                  </a:lnTo>
                  <a:lnTo>
                    <a:pt x="166" y="104"/>
                  </a:lnTo>
                  <a:lnTo>
                    <a:pt x="166" y="110"/>
                  </a:lnTo>
                  <a:lnTo>
                    <a:pt x="166" y="112"/>
                  </a:lnTo>
                  <a:lnTo>
                    <a:pt x="166" y="116"/>
                  </a:lnTo>
                  <a:lnTo>
                    <a:pt x="166" y="118"/>
                  </a:lnTo>
                  <a:lnTo>
                    <a:pt x="166" y="120"/>
                  </a:lnTo>
                  <a:lnTo>
                    <a:pt x="166" y="120"/>
                  </a:lnTo>
                  <a:lnTo>
                    <a:pt x="166" y="122"/>
                  </a:lnTo>
                  <a:lnTo>
                    <a:pt x="166" y="124"/>
                  </a:lnTo>
                  <a:lnTo>
                    <a:pt x="166" y="126"/>
                  </a:lnTo>
                  <a:lnTo>
                    <a:pt x="166" y="128"/>
                  </a:lnTo>
                  <a:lnTo>
                    <a:pt x="166" y="130"/>
                  </a:lnTo>
                  <a:lnTo>
                    <a:pt x="166" y="132"/>
                  </a:lnTo>
                  <a:lnTo>
                    <a:pt x="166" y="134"/>
                  </a:lnTo>
                  <a:lnTo>
                    <a:pt x="166" y="136"/>
                  </a:lnTo>
                  <a:lnTo>
                    <a:pt x="166" y="144"/>
                  </a:lnTo>
                  <a:lnTo>
                    <a:pt x="166" y="146"/>
                  </a:lnTo>
                  <a:lnTo>
                    <a:pt x="166" y="154"/>
                  </a:lnTo>
                  <a:lnTo>
                    <a:pt x="166" y="160"/>
                  </a:lnTo>
                  <a:lnTo>
                    <a:pt x="166" y="164"/>
                  </a:lnTo>
                  <a:lnTo>
                    <a:pt x="166" y="166"/>
                  </a:lnTo>
                  <a:lnTo>
                    <a:pt x="166" y="168"/>
                  </a:lnTo>
                  <a:lnTo>
                    <a:pt x="164" y="168"/>
                  </a:lnTo>
                  <a:lnTo>
                    <a:pt x="162" y="168"/>
                  </a:lnTo>
                  <a:lnTo>
                    <a:pt x="158" y="168"/>
                  </a:lnTo>
                  <a:lnTo>
                    <a:pt x="156" y="168"/>
                  </a:lnTo>
                  <a:lnTo>
                    <a:pt x="152" y="168"/>
                  </a:lnTo>
                  <a:lnTo>
                    <a:pt x="150" y="168"/>
                  </a:lnTo>
                  <a:lnTo>
                    <a:pt x="148" y="168"/>
                  </a:lnTo>
                  <a:lnTo>
                    <a:pt x="146" y="168"/>
                  </a:lnTo>
                  <a:lnTo>
                    <a:pt x="144" y="168"/>
                  </a:lnTo>
                  <a:lnTo>
                    <a:pt x="142" y="168"/>
                  </a:lnTo>
                  <a:lnTo>
                    <a:pt x="140" y="168"/>
                  </a:lnTo>
                  <a:lnTo>
                    <a:pt x="138" y="168"/>
                  </a:lnTo>
                  <a:lnTo>
                    <a:pt x="136" y="168"/>
                  </a:lnTo>
                  <a:lnTo>
                    <a:pt x="134" y="168"/>
                  </a:lnTo>
                  <a:lnTo>
                    <a:pt x="130" y="168"/>
                  </a:lnTo>
                  <a:lnTo>
                    <a:pt x="122" y="168"/>
                  </a:lnTo>
                  <a:lnTo>
                    <a:pt x="120" y="168"/>
                  </a:lnTo>
                  <a:lnTo>
                    <a:pt x="118" y="168"/>
                  </a:lnTo>
                  <a:lnTo>
                    <a:pt x="114" y="168"/>
                  </a:lnTo>
                  <a:lnTo>
                    <a:pt x="112" y="168"/>
                  </a:lnTo>
                  <a:lnTo>
                    <a:pt x="110" y="168"/>
                  </a:lnTo>
                  <a:lnTo>
                    <a:pt x="108" y="168"/>
                  </a:lnTo>
                  <a:lnTo>
                    <a:pt x="106" y="168"/>
                  </a:lnTo>
                  <a:lnTo>
                    <a:pt x="102" y="168"/>
                  </a:lnTo>
                  <a:lnTo>
                    <a:pt x="100" y="168"/>
                  </a:lnTo>
                  <a:lnTo>
                    <a:pt x="98" y="168"/>
                  </a:lnTo>
                  <a:lnTo>
                    <a:pt x="94" y="168"/>
                  </a:lnTo>
                  <a:lnTo>
                    <a:pt x="88" y="168"/>
                  </a:lnTo>
                  <a:lnTo>
                    <a:pt x="86" y="168"/>
                  </a:lnTo>
                  <a:lnTo>
                    <a:pt x="84" y="168"/>
                  </a:lnTo>
                  <a:lnTo>
                    <a:pt x="82" y="168"/>
                  </a:lnTo>
                  <a:lnTo>
                    <a:pt x="78" y="168"/>
                  </a:lnTo>
                  <a:lnTo>
                    <a:pt x="76" y="168"/>
                  </a:lnTo>
                  <a:lnTo>
                    <a:pt x="74" y="168"/>
                  </a:lnTo>
                  <a:lnTo>
                    <a:pt x="72" y="168"/>
                  </a:lnTo>
                  <a:lnTo>
                    <a:pt x="70" y="168"/>
                  </a:lnTo>
                  <a:lnTo>
                    <a:pt x="68" y="168"/>
                  </a:lnTo>
                  <a:lnTo>
                    <a:pt x="66" y="168"/>
                  </a:lnTo>
                  <a:lnTo>
                    <a:pt x="64" y="168"/>
                  </a:lnTo>
                  <a:lnTo>
                    <a:pt x="58" y="168"/>
                  </a:lnTo>
                  <a:lnTo>
                    <a:pt x="56" y="168"/>
                  </a:lnTo>
                  <a:lnTo>
                    <a:pt x="54" y="168"/>
                  </a:lnTo>
                  <a:lnTo>
                    <a:pt x="50" y="168"/>
                  </a:lnTo>
                  <a:lnTo>
                    <a:pt x="48" y="168"/>
                  </a:lnTo>
                  <a:lnTo>
                    <a:pt x="46" y="168"/>
                  </a:lnTo>
                  <a:lnTo>
                    <a:pt x="44" y="168"/>
                  </a:lnTo>
                  <a:lnTo>
                    <a:pt x="40" y="168"/>
                  </a:lnTo>
                  <a:lnTo>
                    <a:pt x="38" y="168"/>
                  </a:lnTo>
                  <a:lnTo>
                    <a:pt x="36" y="168"/>
                  </a:lnTo>
                  <a:lnTo>
                    <a:pt x="32" y="168"/>
                  </a:lnTo>
                  <a:lnTo>
                    <a:pt x="28" y="168"/>
                  </a:lnTo>
                  <a:lnTo>
                    <a:pt x="24" y="168"/>
                  </a:lnTo>
                  <a:lnTo>
                    <a:pt x="18" y="168"/>
                  </a:lnTo>
                  <a:lnTo>
                    <a:pt x="14" y="168"/>
                  </a:lnTo>
                  <a:lnTo>
                    <a:pt x="10" y="168"/>
                  </a:lnTo>
                  <a:lnTo>
                    <a:pt x="8" y="168"/>
                  </a:lnTo>
                  <a:lnTo>
                    <a:pt x="4" y="168"/>
                  </a:lnTo>
                  <a:lnTo>
                    <a:pt x="2" y="168"/>
                  </a:lnTo>
                  <a:lnTo>
                    <a:pt x="0" y="168"/>
                  </a:lnTo>
                  <a:lnTo>
                    <a:pt x="0" y="164"/>
                  </a:lnTo>
                  <a:lnTo>
                    <a:pt x="0" y="162"/>
                  </a:lnTo>
                  <a:lnTo>
                    <a:pt x="0" y="160"/>
                  </a:lnTo>
                  <a:lnTo>
                    <a:pt x="0" y="154"/>
                  </a:lnTo>
                  <a:lnTo>
                    <a:pt x="0" y="152"/>
                  </a:lnTo>
                  <a:lnTo>
                    <a:pt x="0" y="150"/>
                  </a:lnTo>
                  <a:lnTo>
                    <a:pt x="0" y="148"/>
                  </a:lnTo>
                  <a:lnTo>
                    <a:pt x="0" y="146"/>
                  </a:lnTo>
                  <a:lnTo>
                    <a:pt x="0" y="144"/>
                  </a:lnTo>
                  <a:lnTo>
                    <a:pt x="0" y="142"/>
                  </a:lnTo>
                  <a:lnTo>
                    <a:pt x="0" y="140"/>
                  </a:lnTo>
                  <a:lnTo>
                    <a:pt x="0" y="136"/>
                  </a:lnTo>
                  <a:lnTo>
                    <a:pt x="0" y="134"/>
                  </a:lnTo>
                  <a:lnTo>
                    <a:pt x="0" y="130"/>
                  </a:lnTo>
                  <a:lnTo>
                    <a:pt x="0" y="126"/>
                  </a:lnTo>
                  <a:lnTo>
                    <a:pt x="0" y="122"/>
                  </a:lnTo>
                  <a:lnTo>
                    <a:pt x="0" y="120"/>
                  </a:lnTo>
                  <a:lnTo>
                    <a:pt x="0" y="116"/>
                  </a:lnTo>
                  <a:lnTo>
                    <a:pt x="0" y="114"/>
                  </a:lnTo>
                  <a:lnTo>
                    <a:pt x="0" y="110"/>
                  </a:lnTo>
                  <a:lnTo>
                    <a:pt x="0" y="108"/>
                  </a:lnTo>
                  <a:lnTo>
                    <a:pt x="0" y="102"/>
                  </a:lnTo>
                  <a:lnTo>
                    <a:pt x="0" y="100"/>
                  </a:lnTo>
                  <a:lnTo>
                    <a:pt x="0" y="98"/>
                  </a:lnTo>
                  <a:lnTo>
                    <a:pt x="0" y="96"/>
                  </a:lnTo>
                  <a:lnTo>
                    <a:pt x="0" y="94"/>
                  </a:lnTo>
                  <a:lnTo>
                    <a:pt x="0" y="90"/>
                  </a:lnTo>
                  <a:lnTo>
                    <a:pt x="0" y="86"/>
                  </a:lnTo>
                  <a:lnTo>
                    <a:pt x="0" y="84"/>
                  </a:lnTo>
                  <a:lnTo>
                    <a:pt x="0" y="82"/>
                  </a:lnTo>
                  <a:lnTo>
                    <a:pt x="0" y="78"/>
                  </a:lnTo>
                  <a:lnTo>
                    <a:pt x="0" y="76"/>
                  </a:lnTo>
                  <a:lnTo>
                    <a:pt x="0" y="72"/>
                  </a:lnTo>
                  <a:lnTo>
                    <a:pt x="0" y="70"/>
                  </a:lnTo>
                  <a:lnTo>
                    <a:pt x="0" y="62"/>
                  </a:lnTo>
                  <a:lnTo>
                    <a:pt x="0" y="60"/>
                  </a:lnTo>
                  <a:lnTo>
                    <a:pt x="0" y="56"/>
                  </a:lnTo>
                  <a:lnTo>
                    <a:pt x="0" y="50"/>
                  </a:lnTo>
                  <a:lnTo>
                    <a:pt x="0" y="48"/>
                  </a:lnTo>
                  <a:lnTo>
                    <a:pt x="0" y="46"/>
                  </a:lnTo>
                  <a:lnTo>
                    <a:pt x="0" y="40"/>
                  </a:lnTo>
                  <a:lnTo>
                    <a:pt x="0" y="36"/>
                  </a:lnTo>
                  <a:lnTo>
                    <a:pt x="0" y="34"/>
                  </a:lnTo>
                  <a:lnTo>
                    <a:pt x="0" y="28"/>
                  </a:lnTo>
                  <a:lnTo>
                    <a:pt x="0" y="26"/>
                  </a:lnTo>
                  <a:lnTo>
                    <a:pt x="0" y="24"/>
                  </a:lnTo>
                  <a:lnTo>
                    <a:pt x="0" y="24"/>
                  </a:lnTo>
                  <a:lnTo>
                    <a:pt x="0" y="20"/>
                  </a:lnTo>
                  <a:lnTo>
                    <a:pt x="0" y="12"/>
                  </a:lnTo>
                  <a:lnTo>
                    <a:pt x="0" y="6"/>
                  </a:lnTo>
                  <a:lnTo>
                    <a:pt x="0" y="0"/>
                  </a:lnTo>
                  <a:lnTo>
                    <a:pt x="2" y="0"/>
                  </a:lnTo>
                  <a:lnTo>
                    <a:pt x="8" y="0"/>
                  </a:lnTo>
                  <a:lnTo>
                    <a:pt x="10" y="0"/>
                  </a:lnTo>
                  <a:lnTo>
                    <a:pt x="12" y="0"/>
                  </a:lnTo>
                  <a:lnTo>
                    <a:pt x="14" y="0"/>
                  </a:lnTo>
                  <a:lnTo>
                    <a:pt x="16" y="0"/>
                  </a:lnTo>
                  <a:lnTo>
                    <a:pt x="20" y="0"/>
                  </a:lnTo>
                  <a:lnTo>
                    <a:pt x="22" y="0"/>
                  </a:lnTo>
                  <a:lnTo>
                    <a:pt x="24" y="0"/>
                  </a:lnTo>
                  <a:lnTo>
                    <a:pt x="26" y="0"/>
                  </a:lnTo>
                  <a:lnTo>
                    <a:pt x="28" y="0"/>
                  </a:lnTo>
                  <a:lnTo>
                    <a:pt x="30" y="0"/>
                  </a:lnTo>
                  <a:lnTo>
                    <a:pt x="34" y="0"/>
                  </a:lnTo>
                  <a:lnTo>
                    <a:pt x="36" y="0"/>
                  </a:lnTo>
                  <a:lnTo>
                    <a:pt x="38" y="0"/>
                  </a:lnTo>
                  <a:lnTo>
                    <a:pt x="40" y="0"/>
                  </a:lnTo>
                  <a:lnTo>
                    <a:pt x="42" y="0"/>
                  </a:lnTo>
                  <a:lnTo>
                    <a:pt x="44" y="0"/>
                  </a:lnTo>
                  <a:lnTo>
                    <a:pt x="46" y="0"/>
                  </a:lnTo>
                  <a:lnTo>
                    <a:pt x="48" y="0"/>
                  </a:lnTo>
                  <a:lnTo>
                    <a:pt x="52" y="0"/>
                  </a:lnTo>
                  <a:lnTo>
                    <a:pt x="54" y="0"/>
                  </a:lnTo>
                  <a:lnTo>
                    <a:pt x="56" y="0"/>
                  </a:lnTo>
                  <a:lnTo>
                    <a:pt x="58" y="0"/>
                  </a:lnTo>
                  <a:lnTo>
                    <a:pt x="64" y="0"/>
                  </a:lnTo>
                  <a:lnTo>
                    <a:pt x="66" y="0"/>
                  </a:lnTo>
                  <a:lnTo>
                    <a:pt x="68" y="0"/>
                  </a:lnTo>
                  <a:lnTo>
                    <a:pt x="70" y="0"/>
                  </a:lnTo>
                  <a:lnTo>
                    <a:pt x="76" y="0"/>
                  </a:lnTo>
                  <a:lnTo>
                    <a:pt x="78" y="0"/>
                  </a:lnTo>
                  <a:lnTo>
                    <a:pt x="80" y="0"/>
                  </a:lnTo>
                  <a:lnTo>
                    <a:pt x="82" y="0"/>
                  </a:lnTo>
                  <a:lnTo>
                    <a:pt x="82" y="2"/>
                  </a:lnTo>
                  <a:lnTo>
                    <a:pt x="84" y="2"/>
                  </a:lnTo>
                  <a:lnTo>
                    <a:pt x="86" y="0"/>
                  </a:lnTo>
                  <a:lnTo>
                    <a:pt x="92" y="0"/>
                  </a:lnTo>
                  <a:lnTo>
                    <a:pt x="96" y="0"/>
                  </a:lnTo>
                  <a:lnTo>
                    <a:pt x="104" y="0"/>
                  </a:lnTo>
                  <a:lnTo>
                    <a:pt x="106" y="0"/>
                  </a:lnTo>
                  <a:lnTo>
                    <a:pt x="110" y="0"/>
                  </a:lnTo>
                  <a:lnTo>
                    <a:pt x="112" y="0"/>
                  </a:lnTo>
                  <a:lnTo>
                    <a:pt x="116"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2" name="Freeform 218"/>
            <p:cNvSpPr>
              <a:spLocks/>
            </p:cNvSpPr>
            <p:nvPr/>
          </p:nvSpPr>
          <p:spPr bwMode="auto">
            <a:xfrm>
              <a:off x="4300538" y="1684338"/>
              <a:ext cx="260350" cy="260350"/>
            </a:xfrm>
            <a:custGeom>
              <a:avLst/>
              <a:gdLst>
                <a:gd name="T0" fmla="*/ 154 w 164"/>
                <a:gd name="T1" fmla="*/ 162 h 164"/>
                <a:gd name="T2" fmla="*/ 146 w 164"/>
                <a:gd name="T3" fmla="*/ 162 h 164"/>
                <a:gd name="T4" fmla="*/ 134 w 164"/>
                <a:gd name="T5" fmla="*/ 162 h 164"/>
                <a:gd name="T6" fmla="*/ 126 w 164"/>
                <a:gd name="T7" fmla="*/ 164 h 164"/>
                <a:gd name="T8" fmla="*/ 110 w 164"/>
                <a:gd name="T9" fmla="*/ 164 h 164"/>
                <a:gd name="T10" fmla="*/ 96 w 164"/>
                <a:gd name="T11" fmla="*/ 164 h 164"/>
                <a:gd name="T12" fmla="*/ 80 w 164"/>
                <a:gd name="T13" fmla="*/ 164 h 164"/>
                <a:gd name="T14" fmla="*/ 64 w 164"/>
                <a:gd name="T15" fmla="*/ 164 h 164"/>
                <a:gd name="T16" fmla="*/ 50 w 164"/>
                <a:gd name="T17" fmla="*/ 164 h 164"/>
                <a:gd name="T18" fmla="*/ 24 w 164"/>
                <a:gd name="T19" fmla="*/ 164 h 164"/>
                <a:gd name="T20" fmla="*/ 12 w 164"/>
                <a:gd name="T21" fmla="*/ 164 h 164"/>
                <a:gd name="T22" fmla="*/ 0 w 164"/>
                <a:gd name="T23" fmla="*/ 162 h 164"/>
                <a:gd name="T24" fmla="*/ 0 w 164"/>
                <a:gd name="T25" fmla="*/ 146 h 164"/>
                <a:gd name="T26" fmla="*/ 0 w 164"/>
                <a:gd name="T27" fmla="*/ 136 h 164"/>
                <a:gd name="T28" fmla="*/ 0 w 164"/>
                <a:gd name="T29" fmla="*/ 128 h 164"/>
                <a:gd name="T30" fmla="*/ 0 w 164"/>
                <a:gd name="T31" fmla="*/ 106 h 164"/>
                <a:gd name="T32" fmla="*/ 0 w 164"/>
                <a:gd name="T33" fmla="*/ 94 h 164"/>
                <a:gd name="T34" fmla="*/ 0 w 164"/>
                <a:gd name="T35" fmla="*/ 84 h 164"/>
                <a:gd name="T36" fmla="*/ 0 w 164"/>
                <a:gd name="T37" fmla="*/ 56 h 164"/>
                <a:gd name="T38" fmla="*/ 0 w 164"/>
                <a:gd name="T39" fmla="*/ 46 h 164"/>
                <a:gd name="T40" fmla="*/ 0 w 164"/>
                <a:gd name="T41" fmla="*/ 34 h 164"/>
                <a:gd name="T42" fmla="*/ 0 w 164"/>
                <a:gd name="T43" fmla="*/ 4 h 164"/>
                <a:gd name="T44" fmla="*/ 18 w 164"/>
                <a:gd name="T45" fmla="*/ 0 h 164"/>
                <a:gd name="T46" fmla="*/ 32 w 164"/>
                <a:gd name="T47" fmla="*/ 0 h 164"/>
                <a:gd name="T48" fmla="*/ 38 w 164"/>
                <a:gd name="T49" fmla="*/ 0 h 164"/>
                <a:gd name="T50" fmla="*/ 46 w 164"/>
                <a:gd name="T51" fmla="*/ 0 h 164"/>
                <a:gd name="T52" fmla="*/ 62 w 164"/>
                <a:gd name="T53" fmla="*/ 0 h 164"/>
                <a:gd name="T54" fmla="*/ 70 w 164"/>
                <a:gd name="T55" fmla="*/ 0 h 164"/>
                <a:gd name="T56" fmla="*/ 82 w 164"/>
                <a:gd name="T57" fmla="*/ 0 h 164"/>
                <a:gd name="T58" fmla="*/ 96 w 164"/>
                <a:gd name="T59" fmla="*/ 0 h 164"/>
                <a:gd name="T60" fmla="*/ 108 w 164"/>
                <a:gd name="T61" fmla="*/ 0 h 164"/>
                <a:gd name="T62" fmla="*/ 120 w 164"/>
                <a:gd name="T63" fmla="*/ 0 h 164"/>
                <a:gd name="T64" fmla="*/ 130 w 164"/>
                <a:gd name="T65" fmla="*/ 0 h 164"/>
                <a:gd name="T66" fmla="*/ 148 w 164"/>
                <a:gd name="T67" fmla="*/ 0 h 164"/>
                <a:gd name="T68" fmla="*/ 162 w 164"/>
                <a:gd name="T69" fmla="*/ 0 h 164"/>
                <a:gd name="T70" fmla="*/ 164 w 164"/>
                <a:gd name="T71" fmla="*/ 8 h 164"/>
                <a:gd name="T72" fmla="*/ 164 w 164"/>
                <a:gd name="T73" fmla="*/ 16 h 164"/>
                <a:gd name="T74" fmla="*/ 164 w 164"/>
                <a:gd name="T75" fmla="*/ 26 h 164"/>
                <a:gd name="T76" fmla="*/ 164 w 164"/>
                <a:gd name="T77" fmla="*/ 32 h 164"/>
                <a:gd name="T78" fmla="*/ 164 w 164"/>
                <a:gd name="T79" fmla="*/ 42 h 164"/>
                <a:gd name="T80" fmla="*/ 164 w 164"/>
                <a:gd name="T81" fmla="*/ 56 h 164"/>
                <a:gd name="T82" fmla="*/ 164 w 164"/>
                <a:gd name="T83" fmla="*/ 66 h 164"/>
                <a:gd name="T84" fmla="*/ 164 w 164"/>
                <a:gd name="T85" fmla="*/ 80 h 164"/>
                <a:gd name="T86" fmla="*/ 164 w 164"/>
                <a:gd name="T87" fmla="*/ 90 h 164"/>
                <a:gd name="T88" fmla="*/ 164 w 164"/>
                <a:gd name="T89" fmla="*/ 108 h 164"/>
                <a:gd name="T90" fmla="*/ 164 w 164"/>
                <a:gd name="T91" fmla="*/ 128 h 164"/>
                <a:gd name="T92" fmla="*/ 164 w 164"/>
                <a:gd name="T93" fmla="*/ 140 h 164"/>
                <a:gd name="T94" fmla="*/ 164 w 164"/>
                <a:gd name="T95" fmla="*/ 15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4" h="164">
                  <a:moveTo>
                    <a:pt x="164" y="162"/>
                  </a:moveTo>
                  <a:lnTo>
                    <a:pt x="162" y="162"/>
                  </a:lnTo>
                  <a:lnTo>
                    <a:pt x="156" y="162"/>
                  </a:lnTo>
                  <a:lnTo>
                    <a:pt x="154" y="162"/>
                  </a:lnTo>
                  <a:lnTo>
                    <a:pt x="152" y="162"/>
                  </a:lnTo>
                  <a:lnTo>
                    <a:pt x="150" y="162"/>
                  </a:lnTo>
                  <a:lnTo>
                    <a:pt x="148" y="162"/>
                  </a:lnTo>
                  <a:lnTo>
                    <a:pt x="146" y="162"/>
                  </a:lnTo>
                  <a:lnTo>
                    <a:pt x="142" y="162"/>
                  </a:lnTo>
                  <a:lnTo>
                    <a:pt x="140" y="162"/>
                  </a:lnTo>
                  <a:lnTo>
                    <a:pt x="138" y="162"/>
                  </a:lnTo>
                  <a:lnTo>
                    <a:pt x="134" y="162"/>
                  </a:lnTo>
                  <a:lnTo>
                    <a:pt x="130" y="162"/>
                  </a:lnTo>
                  <a:lnTo>
                    <a:pt x="128" y="162"/>
                  </a:lnTo>
                  <a:lnTo>
                    <a:pt x="128" y="164"/>
                  </a:lnTo>
                  <a:lnTo>
                    <a:pt x="126" y="164"/>
                  </a:lnTo>
                  <a:lnTo>
                    <a:pt x="122" y="164"/>
                  </a:lnTo>
                  <a:lnTo>
                    <a:pt x="116" y="164"/>
                  </a:lnTo>
                  <a:lnTo>
                    <a:pt x="114" y="164"/>
                  </a:lnTo>
                  <a:lnTo>
                    <a:pt x="110" y="164"/>
                  </a:lnTo>
                  <a:lnTo>
                    <a:pt x="108" y="164"/>
                  </a:lnTo>
                  <a:lnTo>
                    <a:pt x="104" y="164"/>
                  </a:lnTo>
                  <a:lnTo>
                    <a:pt x="98" y="164"/>
                  </a:lnTo>
                  <a:lnTo>
                    <a:pt x="96" y="164"/>
                  </a:lnTo>
                  <a:lnTo>
                    <a:pt x="94" y="164"/>
                  </a:lnTo>
                  <a:lnTo>
                    <a:pt x="88" y="164"/>
                  </a:lnTo>
                  <a:lnTo>
                    <a:pt x="82" y="164"/>
                  </a:lnTo>
                  <a:lnTo>
                    <a:pt x="80" y="164"/>
                  </a:lnTo>
                  <a:lnTo>
                    <a:pt x="78" y="164"/>
                  </a:lnTo>
                  <a:lnTo>
                    <a:pt x="70" y="164"/>
                  </a:lnTo>
                  <a:lnTo>
                    <a:pt x="68" y="164"/>
                  </a:lnTo>
                  <a:lnTo>
                    <a:pt x="64" y="164"/>
                  </a:lnTo>
                  <a:lnTo>
                    <a:pt x="62" y="164"/>
                  </a:lnTo>
                  <a:lnTo>
                    <a:pt x="60" y="164"/>
                  </a:lnTo>
                  <a:lnTo>
                    <a:pt x="56" y="164"/>
                  </a:lnTo>
                  <a:lnTo>
                    <a:pt x="50" y="164"/>
                  </a:lnTo>
                  <a:lnTo>
                    <a:pt x="38" y="164"/>
                  </a:lnTo>
                  <a:lnTo>
                    <a:pt x="34" y="164"/>
                  </a:lnTo>
                  <a:lnTo>
                    <a:pt x="30" y="164"/>
                  </a:lnTo>
                  <a:lnTo>
                    <a:pt x="24" y="164"/>
                  </a:lnTo>
                  <a:lnTo>
                    <a:pt x="18" y="164"/>
                  </a:lnTo>
                  <a:lnTo>
                    <a:pt x="16" y="164"/>
                  </a:lnTo>
                  <a:lnTo>
                    <a:pt x="14" y="164"/>
                  </a:lnTo>
                  <a:lnTo>
                    <a:pt x="12" y="164"/>
                  </a:lnTo>
                  <a:lnTo>
                    <a:pt x="6" y="164"/>
                  </a:lnTo>
                  <a:lnTo>
                    <a:pt x="2" y="164"/>
                  </a:lnTo>
                  <a:lnTo>
                    <a:pt x="0" y="164"/>
                  </a:lnTo>
                  <a:lnTo>
                    <a:pt x="0" y="162"/>
                  </a:lnTo>
                  <a:lnTo>
                    <a:pt x="0" y="158"/>
                  </a:lnTo>
                  <a:lnTo>
                    <a:pt x="0" y="156"/>
                  </a:lnTo>
                  <a:lnTo>
                    <a:pt x="0" y="150"/>
                  </a:lnTo>
                  <a:lnTo>
                    <a:pt x="0" y="146"/>
                  </a:lnTo>
                  <a:lnTo>
                    <a:pt x="0" y="144"/>
                  </a:lnTo>
                  <a:lnTo>
                    <a:pt x="0" y="140"/>
                  </a:lnTo>
                  <a:lnTo>
                    <a:pt x="0" y="138"/>
                  </a:lnTo>
                  <a:lnTo>
                    <a:pt x="0" y="136"/>
                  </a:lnTo>
                  <a:lnTo>
                    <a:pt x="0" y="134"/>
                  </a:lnTo>
                  <a:lnTo>
                    <a:pt x="0" y="132"/>
                  </a:lnTo>
                  <a:lnTo>
                    <a:pt x="0" y="130"/>
                  </a:lnTo>
                  <a:lnTo>
                    <a:pt x="0" y="128"/>
                  </a:lnTo>
                  <a:lnTo>
                    <a:pt x="0" y="124"/>
                  </a:lnTo>
                  <a:lnTo>
                    <a:pt x="0" y="118"/>
                  </a:lnTo>
                  <a:lnTo>
                    <a:pt x="0" y="112"/>
                  </a:lnTo>
                  <a:lnTo>
                    <a:pt x="0" y="106"/>
                  </a:lnTo>
                  <a:lnTo>
                    <a:pt x="0" y="100"/>
                  </a:lnTo>
                  <a:lnTo>
                    <a:pt x="0" y="98"/>
                  </a:lnTo>
                  <a:lnTo>
                    <a:pt x="0" y="96"/>
                  </a:lnTo>
                  <a:lnTo>
                    <a:pt x="0" y="94"/>
                  </a:lnTo>
                  <a:lnTo>
                    <a:pt x="0" y="92"/>
                  </a:lnTo>
                  <a:lnTo>
                    <a:pt x="0" y="90"/>
                  </a:lnTo>
                  <a:lnTo>
                    <a:pt x="0" y="86"/>
                  </a:lnTo>
                  <a:lnTo>
                    <a:pt x="0" y="84"/>
                  </a:lnTo>
                  <a:lnTo>
                    <a:pt x="0" y="80"/>
                  </a:lnTo>
                  <a:lnTo>
                    <a:pt x="0" y="74"/>
                  </a:lnTo>
                  <a:lnTo>
                    <a:pt x="0" y="70"/>
                  </a:lnTo>
                  <a:lnTo>
                    <a:pt x="0" y="56"/>
                  </a:lnTo>
                  <a:lnTo>
                    <a:pt x="0" y="52"/>
                  </a:lnTo>
                  <a:lnTo>
                    <a:pt x="0" y="50"/>
                  </a:lnTo>
                  <a:lnTo>
                    <a:pt x="0" y="48"/>
                  </a:lnTo>
                  <a:lnTo>
                    <a:pt x="0" y="46"/>
                  </a:lnTo>
                  <a:lnTo>
                    <a:pt x="0" y="44"/>
                  </a:lnTo>
                  <a:lnTo>
                    <a:pt x="0" y="42"/>
                  </a:lnTo>
                  <a:lnTo>
                    <a:pt x="0" y="40"/>
                  </a:lnTo>
                  <a:lnTo>
                    <a:pt x="0" y="34"/>
                  </a:lnTo>
                  <a:lnTo>
                    <a:pt x="0" y="32"/>
                  </a:lnTo>
                  <a:lnTo>
                    <a:pt x="0" y="18"/>
                  </a:lnTo>
                  <a:lnTo>
                    <a:pt x="0" y="6"/>
                  </a:lnTo>
                  <a:lnTo>
                    <a:pt x="0" y="4"/>
                  </a:lnTo>
                  <a:lnTo>
                    <a:pt x="0" y="0"/>
                  </a:lnTo>
                  <a:lnTo>
                    <a:pt x="8" y="0"/>
                  </a:lnTo>
                  <a:lnTo>
                    <a:pt x="16" y="0"/>
                  </a:lnTo>
                  <a:lnTo>
                    <a:pt x="18" y="0"/>
                  </a:lnTo>
                  <a:lnTo>
                    <a:pt x="24" y="0"/>
                  </a:lnTo>
                  <a:lnTo>
                    <a:pt x="26" y="0"/>
                  </a:lnTo>
                  <a:lnTo>
                    <a:pt x="30" y="0"/>
                  </a:lnTo>
                  <a:lnTo>
                    <a:pt x="32" y="0"/>
                  </a:lnTo>
                  <a:lnTo>
                    <a:pt x="32" y="0"/>
                  </a:lnTo>
                  <a:lnTo>
                    <a:pt x="34" y="0"/>
                  </a:lnTo>
                  <a:lnTo>
                    <a:pt x="36" y="0"/>
                  </a:lnTo>
                  <a:lnTo>
                    <a:pt x="38" y="0"/>
                  </a:lnTo>
                  <a:lnTo>
                    <a:pt x="40" y="0"/>
                  </a:lnTo>
                  <a:lnTo>
                    <a:pt x="42" y="0"/>
                  </a:lnTo>
                  <a:lnTo>
                    <a:pt x="44" y="0"/>
                  </a:lnTo>
                  <a:lnTo>
                    <a:pt x="46" y="0"/>
                  </a:lnTo>
                  <a:lnTo>
                    <a:pt x="48" y="0"/>
                  </a:lnTo>
                  <a:lnTo>
                    <a:pt x="58" y="0"/>
                  </a:lnTo>
                  <a:lnTo>
                    <a:pt x="60" y="0"/>
                  </a:lnTo>
                  <a:lnTo>
                    <a:pt x="62" y="0"/>
                  </a:lnTo>
                  <a:lnTo>
                    <a:pt x="64" y="0"/>
                  </a:lnTo>
                  <a:lnTo>
                    <a:pt x="66" y="0"/>
                  </a:lnTo>
                  <a:lnTo>
                    <a:pt x="68" y="0"/>
                  </a:lnTo>
                  <a:lnTo>
                    <a:pt x="70" y="0"/>
                  </a:lnTo>
                  <a:lnTo>
                    <a:pt x="72" y="0"/>
                  </a:lnTo>
                  <a:lnTo>
                    <a:pt x="78" y="0"/>
                  </a:lnTo>
                  <a:lnTo>
                    <a:pt x="80" y="0"/>
                  </a:lnTo>
                  <a:lnTo>
                    <a:pt x="82" y="0"/>
                  </a:lnTo>
                  <a:lnTo>
                    <a:pt x="86" y="0"/>
                  </a:lnTo>
                  <a:lnTo>
                    <a:pt x="90" y="0"/>
                  </a:lnTo>
                  <a:lnTo>
                    <a:pt x="92" y="0"/>
                  </a:lnTo>
                  <a:lnTo>
                    <a:pt x="96" y="0"/>
                  </a:lnTo>
                  <a:lnTo>
                    <a:pt x="100" y="0"/>
                  </a:lnTo>
                  <a:lnTo>
                    <a:pt x="102" y="0"/>
                  </a:lnTo>
                  <a:lnTo>
                    <a:pt x="104" y="0"/>
                  </a:lnTo>
                  <a:lnTo>
                    <a:pt x="108" y="0"/>
                  </a:lnTo>
                  <a:lnTo>
                    <a:pt x="112" y="0"/>
                  </a:lnTo>
                  <a:lnTo>
                    <a:pt x="114" y="0"/>
                  </a:lnTo>
                  <a:lnTo>
                    <a:pt x="118" y="0"/>
                  </a:lnTo>
                  <a:lnTo>
                    <a:pt x="120" y="0"/>
                  </a:lnTo>
                  <a:lnTo>
                    <a:pt x="124" y="0"/>
                  </a:lnTo>
                  <a:lnTo>
                    <a:pt x="126" y="0"/>
                  </a:lnTo>
                  <a:lnTo>
                    <a:pt x="128" y="0"/>
                  </a:lnTo>
                  <a:lnTo>
                    <a:pt x="130" y="0"/>
                  </a:lnTo>
                  <a:lnTo>
                    <a:pt x="136" y="0"/>
                  </a:lnTo>
                  <a:lnTo>
                    <a:pt x="138" y="0"/>
                  </a:lnTo>
                  <a:lnTo>
                    <a:pt x="142" y="0"/>
                  </a:lnTo>
                  <a:lnTo>
                    <a:pt x="148" y="0"/>
                  </a:lnTo>
                  <a:lnTo>
                    <a:pt x="150" y="0"/>
                  </a:lnTo>
                  <a:lnTo>
                    <a:pt x="156" y="0"/>
                  </a:lnTo>
                  <a:lnTo>
                    <a:pt x="158" y="0"/>
                  </a:lnTo>
                  <a:lnTo>
                    <a:pt x="162" y="0"/>
                  </a:lnTo>
                  <a:lnTo>
                    <a:pt x="164" y="0"/>
                  </a:lnTo>
                  <a:lnTo>
                    <a:pt x="164" y="4"/>
                  </a:lnTo>
                  <a:lnTo>
                    <a:pt x="164" y="6"/>
                  </a:lnTo>
                  <a:lnTo>
                    <a:pt x="164" y="8"/>
                  </a:lnTo>
                  <a:lnTo>
                    <a:pt x="164" y="10"/>
                  </a:lnTo>
                  <a:lnTo>
                    <a:pt x="164" y="12"/>
                  </a:lnTo>
                  <a:lnTo>
                    <a:pt x="164" y="14"/>
                  </a:lnTo>
                  <a:lnTo>
                    <a:pt x="164" y="16"/>
                  </a:lnTo>
                  <a:lnTo>
                    <a:pt x="164" y="18"/>
                  </a:lnTo>
                  <a:lnTo>
                    <a:pt x="164" y="22"/>
                  </a:lnTo>
                  <a:lnTo>
                    <a:pt x="164" y="24"/>
                  </a:lnTo>
                  <a:lnTo>
                    <a:pt x="164" y="26"/>
                  </a:lnTo>
                  <a:lnTo>
                    <a:pt x="164" y="28"/>
                  </a:lnTo>
                  <a:lnTo>
                    <a:pt x="164" y="30"/>
                  </a:lnTo>
                  <a:lnTo>
                    <a:pt x="164" y="32"/>
                  </a:lnTo>
                  <a:lnTo>
                    <a:pt x="164" y="32"/>
                  </a:lnTo>
                  <a:lnTo>
                    <a:pt x="164" y="34"/>
                  </a:lnTo>
                  <a:lnTo>
                    <a:pt x="164" y="36"/>
                  </a:lnTo>
                  <a:lnTo>
                    <a:pt x="164" y="40"/>
                  </a:lnTo>
                  <a:lnTo>
                    <a:pt x="164" y="42"/>
                  </a:lnTo>
                  <a:lnTo>
                    <a:pt x="164" y="46"/>
                  </a:lnTo>
                  <a:lnTo>
                    <a:pt x="164" y="48"/>
                  </a:lnTo>
                  <a:lnTo>
                    <a:pt x="164" y="52"/>
                  </a:lnTo>
                  <a:lnTo>
                    <a:pt x="164" y="56"/>
                  </a:lnTo>
                  <a:lnTo>
                    <a:pt x="164" y="58"/>
                  </a:lnTo>
                  <a:lnTo>
                    <a:pt x="164" y="62"/>
                  </a:lnTo>
                  <a:lnTo>
                    <a:pt x="164" y="64"/>
                  </a:lnTo>
                  <a:lnTo>
                    <a:pt x="164" y="66"/>
                  </a:lnTo>
                  <a:lnTo>
                    <a:pt x="164" y="68"/>
                  </a:lnTo>
                  <a:lnTo>
                    <a:pt x="164" y="70"/>
                  </a:lnTo>
                  <a:lnTo>
                    <a:pt x="164" y="74"/>
                  </a:lnTo>
                  <a:lnTo>
                    <a:pt x="164" y="80"/>
                  </a:lnTo>
                  <a:lnTo>
                    <a:pt x="164" y="82"/>
                  </a:lnTo>
                  <a:lnTo>
                    <a:pt x="164" y="84"/>
                  </a:lnTo>
                  <a:lnTo>
                    <a:pt x="164" y="86"/>
                  </a:lnTo>
                  <a:lnTo>
                    <a:pt x="164" y="90"/>
                  </a:lnTo>
                  <a:lnTo>
                    <a:pt x="164" y="94"/>
                  </a:lnTo>
                  <a:lnTo>
                    <a:pt x="164" y="100"/>
                  </a:lnTo>
                  <a:lnTo>
                    <a:pt x="164" y="106"/>
                  </a:lnTo>
                  <a:lnTo>
                    <a:pt x="164" y="108"/>
                  </a:lnTo>
                  <a:lnTo>
                    <a:pt x="164" y="118"/>
                  </a:lnTo>
                  <a:lnTo>
                    <a:pt x="164" y="120"/>
                  </a:lnTo>
                  <a:lnTo>
                    <a:pt x="164" y="124"/>
                  </a:lnTo>
                  <a:lnTo>
                    <a:pt x="164" y="128"/>
                  </a:lnTo>
                  <a:lnTo>
                    <a:pt x="164" y="132"/>
                  </a:lnTo>
                  <a:lnTo>
                    <a:pt x="164" y="136"/>
                  </a:lnTo>
                  <a:lnTo>
                    <a:pt x="164" y="138"/>
                  </a:lnTo>
                  <a:lnTo>
                    <a:pt x="164" y="140"/>
                  </a:lnTo>
                  <a:lnTo>
                    <a:pt x="164" y="144"/>
                  </a:lnTo>
                  <a:lnTo>
                    <a:pt x="164" y="146"/>
                  </a:lnTo>
                  <a:lnTo>
                    <a:pt x="164" y="150"/>
                  </a:lnTo>
                  <a:lnTo>
                    <a:pt x="164" y="154"/>
                  </a:lnTo>
                  <a:lnTo>
                    <a:pt x="164" y="156"/>
                  </a:lnTo>
                  <a:lnTo>
                    <a:pt x="164" y="16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3" name="Freeform 219"/>
            <p:cNvSpPr>
              <a:spLocks/>
            </p:cNvSpPr>
            <p:nvPr/>
          </p:nvSpPr>
          <p:spPr bwMode="auto">
            <a:xfrm>
              <a:off x="5867400" y="1677988"/>
              <a:ext cx="260350" cy="266700"/>
            </a:xfrm>
            <a:custGeom>
              <a:avLst/>
              <a:gdLst>
                <a:gd name="T0" fmla="*/ 162 w 164"/>
                <a:gd name="T1" fmla="*/ 168 h 168"/>
                <a:gd name="T2" fmla="*/ 148 w 164"/>
                <a:gd name="T3" fmla="*/ 168 h 168"/>
                <a:gd name="T4" fmla="*/ 136 w 164"/>
                <a:gd name="T5" fmla="*/ 168 h 168"/>
                <a:gd name="T6" fmla="*/ 126 w 164"/>
                <a:gd name="T7" fmla="*/ 168 h 168"/>
                <a:gd name="T8" fmla="*/ 110 w 164"/>
                <a:gd name="T9" fmla="*/ 168 h 168"/>
                <a:gd name="T10" fmla="*/ 100 w 164"/>
                <a:gd name="T11" fmla="*/ 168 h 168"/>
                <a:gd name="T12" fmla="*/ 88 w 164"/>
                <a:gd name="T13" fmla="*/ 168 h 168"/>
                <a:gd name="T14" fmla="*/ 78 w 164"/>
                <a:gd name="T15" fmla="*/ 168 h 168"/>
                <a:gd name="T16" fmla="*/ 68 w 164"/>
                <a:gd name="T17" fmla="*/ 168 h 168"/>
                <a:gd name="T18" fmla="*/ 58 w 164"/>
                <a:gd name="T19" fmla="*/ 168 h 168"/>
                <a:gd name="T20" fmla="*/ 50 w 164"/>
                <a:gd name="T21" fmla="*/ 168 h 168"/>
                <a:gd name="T22" fmla="*/ 40 w 164"/>
                <a:gd name="T23" fmla="*/ 168 h 168"/>
                <a:gd name="T24" fmla="*/ 28 w 164"/>
                <a:gd name="T25" fmla="*/ 168 h 168"/>
                <a:gd name="T26" fmla="*/ 16 w 164"/>
                <a:gd name="T27" fmla="*/ 168 h 168"/>
                <a:gd name="T28" fmla="*/ 8 w 164"/>
                <a:gd name="T29" fmla="*/ 168 h 168"/>
                <a:gd name="T30" fmla="*/ 0 w 164"/>
                <a:gd name="T31" fmla="*/ 168 h 168"/>
                <a:gd name="T32" fmla="*/ 0 w 164"/>
                <a:gd name="T33" fmla="*/ 158 h 168"/>
                <a:gd name="T34" fmla="*/ 0 w 164"/>
                <a:gd name="T35" fmla="*/ 144 h 168"/>
                <a:gd name="T36" fmla="*/ 0 w 164"/>
                <a:gd name="T37" fmla="*/ 134 h 168"/>
                <a:gd name="T38" fmla="*/ 0 w 164"/>
                <a:gd name="T39" fmla="*/ 124 h 168"/>
                <a:gd name="T40" fmla="*/ 0 w 164"/>
                <a:gd name="T41" fmla="*/ 114 h 168"/>
                <a:gd name="T42" fmla="*/ 0 w 164"/>
                <a:gd name="T43" fmla="*/ 84 h 168"/>
                <a:gd name="T44" fmla="*/ 0 w 164"/>
                <a:gd name="T45" fmla="*/ 62 h 168"/>
                <a:gd name="T46" fmla="*/ 0 w 164"/>
                <a:gd name="T47" fmla="*/ 38 h 168"/>
                <a:gd name="T48" fmla="*/ 0 w 164"/>
                <a:gd name="T49" fmla="*/ 22 h 168"/>
                <a:gd name="T50" fmla="*/ 0 w 164"/>
                <a:gd name="T51" fmla="*/ 6 h 168"/>
                <a:gd name="T52" fmla="*/ 10 w 164"/>
                <a:gd name="T53" fmla="*/ 0 h 168"/>
                <a:gd name="T54" fmla="*/ 18 w 164"/>
                <a:gd name="T55" fmla="*/ 0 h 168"/>
                <a:gd name="T56" fmla="*/ 26 w 164"/>
                <a:gd name="T57" fmla="*/ 0 h 168"/>
                <a:gd name="T58" fmla="*/ 38 w 164"/>
                <a:gd name="T59" fmla="*/ 0 h 168"/>
                <a:gd name="T60" fmla="*/ 52 w 164"/>
                <a:gd name="T61" fmla="*/ 0 h 168"/>
                <a:gd name="T62" fmla="*/ 66 w 164"/>
                <a:gd name="T63" fmla="*/ 0 h 168"/>
                <a:gd name="T64" fmla="*/ 80 w 164"/>
                <a:gd name="T65" fmla="*/ 0 h 168"/>
                <a:gd name="T66" fmla="*/ 90 w 164"/>
                <a:gd name="T67" fmla="*/ 0 h 168"/>
                <a:gd name="T68" fmla="*/ 98 w 164"/>
                <a:gd name="T69" fmla="*/ 0 h 168"/>
                <a:gd name="T70" fmla="*/ 106 w 164"/>
                <a:gd name="T71" fmla="*/ 0 h 168"/>
                <a:gd name="T72" fmla="*/ 120 w 164"/>
                <a:gd name="T73" fmla="*/ 0 h 168"/>
                <a:gd name="T74" fmla="*/ 132 w 164"/>
                <a:gd name="T75" fmla="*/ 0 h 168"/>
                <a:gd name="T76" fmla="*/ 144 w 164"/>
                <a:gd name="T77" fmla="*/ 0 h 168"/>
                <a:gd name="T78" fmla="*/ 158 w 164"/>
                <a:gd name="T79" fmla="*/ 0 h 168"/>
                <a:gd name="T80" fmla="*/ 162 w 164"/>
                <a:gd name="T81" fmla="*/ 4 h 168"/>
                <a:gd name="T82" fmla="*/ 162 w 164"/>
                <a:gd name="T83" fmla="*/ 12 h 168"/>
                <a:gd name="T84" fmla="*/ 162 w 164"/>
                <a:gd name="T85" fmla="*/ 26 h 168"/>
                <a:gd name="T86" fmla="*/ 162 w 164"/>
                <a:gd name="T87" fmla="*/ 38 h 168"/>
                <a:gd name="T88" fmla="*/ 162 w 164"/>
                <a:gd name="T89" fmla="*/ 48 h 168"/>
                <a:gd name="T90" fmla="*/ 162 w 164"/>
                <a:gd name="T91" fmla="*/ 58 h 168"/>
                <a:gd name="T92" fmla="*/ 162 w 164"/>
                <a:gd name="T93" fmla="*/ 66 h 168"/>
                <a:gd name="T94" fmla="*/ 162 w 164"/>
                <a:gd name="T95" fmla="*/ 78 h 168"/>
                <a:gd name="T96" fmla="*/ 162 w 164"/>
                <a:gd name="T97" fmla="*/ 88 h 168"/>
                <a:gd name="T98" fmla="*/ 162 w 164"/>
                <a:gd name="T99" fmla="*/ 98 h 168"/>
                <a:gd name="T100" fmla="*/ 162 w 164"/>
                <a:gd name="T101" fmla="*/ 108 h 168"/>
                <a:gd name="T102" fmla="*/ 162 w 164"/>
                <a:gd name="T103" fmla="*/ 116 h 168"/>
                <a:gd name="T104" fmla="*/ 162 w 164"/>
                <a:gd name="T105" fmla="*/ 132 h 168"/>
                <a:gd name="T106" fmla="*/ 162 w 164"/>
                <a:gd name="T107" fmla="*/ 140 h 168"/>
                <a:gd name="T108" fmla="*/ 162 w 164"/>
                <a:gd name="T109" fmla="*/ 148 h 168"/>
                <a:gd name="T110" fmla="*/ 164 w 164"/>
                <a:gd name="T111" fmla="*/ 15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 h="168">
                  <a:moveTo>
                    <a:pt x="164" y="164"/>
                  </a:moveTo>
                  <a:lnTo>
                    <a:pt x="164" y="166"/>
                  </a:lnTo>
                  <a:lnTo>
                    <a:pt x="164" y="168"/>
                  </a:lnTo>
                  <a:lnTo>
                    <a:pt x="162" y="168"/>
                  </a:lnTo>
                  <a:lnTo>
                    <a:pt x="160" y="168"/>
                  </a:lnTo>
                  <a:lnTo>
                    <a:pt x="156" y="168"/>
                  </a:lnTo>
                  <a:lnTo>
                    <a:pt x="154" y="168"/>
                  </a:lnTo>
                  <a:lnTo>
                    <a:pt x="148" y="168"/>
                  </a:lnTo>
                  <a:lnTo>
                    <a:pt x="146" y="168"/>
                  </a:lnTo>
                  <a:lnTo>
                    <a:pt x="144" y="168"/>
                  </a:lnTo>
                  <a:lnTo>
                    <a:pt x="142" y="168"/>
                  </a:lnTo>
                  <a:lnTo>
                    <a:pt x="136" y="168"/>
                  </a:lnTo>
                  <a:lnTo>
                    <a:pt x="134" y="168"/>
                  </a:lnTo>
                  <a:lnTo>
                    <a:pt x="132" y="168"/>
                  </a:lnTo>
                  <a:lnTo>
                    <a:pt x="130" y="168"/>
                  </a:lnTo>
                  <a:lnTo>
                    <a:pt x="126" y="168"/>
                  </a:lnTo>
                  <a:lnTo>
                    <a:pt x="122" y="168"/>
                  </a:lnTo>
                  <a:lnTo>
                    <a:pt x="118" y="168"/>
                  </a:lnTo>
                  <a:lnTo>
                    <a:pt x="116" y="168"/>
                  </a:lnTo>
                  <a:lnTo>
                    <a:pt x="110" y="168"/>
                  </a:lnTo>
                  <a:lnTo>
                    <a:pt x="108" y="168"/>
                  </a:lnTo>
                  <a:lnTo>
                    <a:pt x="106" y="168"/>
                  </a:lnTo>
                  <a:lnTo>
                    <a:pt x="102" y="168"/>
                  </a:lnTo>
                  <a:lnTo>
                    <a:pt x="100" y="168"/>
                  </a:lnTo>
                  <a:lnTo>
                    <a:pt x="98" y="168"/>
                  </a:lnTo>
                  <a:lnTo>
                    <a:pt x="94" y="168"/>
                  </a:lnTo>
                  <a:lnTo>
                    <a:pt x="90" y="168"/>
                  </a:lnTo>
                  <a:lnTo>
                    <a:pt x="88" y="168"/>
                  </a:lnTo>
                  <a:lnTo>
                    <a:pt x="86" y="168"/>
                  </a:lnTo>
                  <a:lnTo>
                    <a:pt x="84" y="168"/>
                  </a:lnTo>
                  <a:lnTo>
                    <a:pt x="82" y="168"/>
                  </a:lnTo>
                  <a:lnTo>
                    <a:pt x="78" y="168"/>
                  </a:lnTo>
                  <a:lnTo>
                    <a:pt x="76" y="168"/>
                  </a:lnTo>
                  <a:lnTo>
                    <a:pt x="74" y="168"/>
                  </a:lnTo>
                  <a:lnTo>
                    <a:pt x="72" y="168"/>
                  </a:lnTo>
                  <a:lnTo>
                    <a:pt x="68" y="168"/>
                  </a:lnTo>
                  <a:lnTo>
                    <a:pt x="66" y="168"/>
                  </a:lnTo>
                  <a:lnTo>
                    <a:pt x="64" y="168"/>
                  </a:lnTo>
                  <a:lnTo>
                    <a:pt x="62" y="168"/>
                  </a:lnTo>
                  <a:lnTo>
                    <a:pt x="58" y="168"/>
                  </a:lnTo>
                  <a:lnTo>
                    <a:pt x="58" y="168"/>
                  </a:lnTo>
                  <a:lnTo>
                    <a:pt x="56" y="168"/>
                  </a:lnTo>
                  <a:lnTo>
                    <a:pt x="54" y="168"/>
                  </a:lnTo>
                  <a:lnTo>
                    <a:pt x="50" y="168"/>
                  </a:lnTo>
                  <a:lnTo>
                    <a:pt x="48" y="168"/>
                  </a:lnTo>
                  <a:lnTo>
                    <a:pt x="46" y="168"/>
                  </a:lnTo>
                  <a:lnTo>
                    <a:pt x="44" y="168"/>
                  </a:lnTo>
                  <a:lnTo>
                    <a:pt x="40" y="168"/>
                  </a:lnTo>
                  <a:lnTo>
                    <a:pt x="36" y="168"/>
                  </a:lnTo>
                  <a:lnTo>
                    <a:pt x="32" y="168"/>
                  </a:lnTo>
                  <a:lnTo>
                    <a:pt x="30" y="168"/>
                  </a:lnTo>
                  <a:lnTo>
                    <a:pt x="28" y="168"/>
                  </a:lnTo>
                  <a:lnTo>
                    <a:pt x="26" y="168"/>
                  </a:lnTo>
                  <a:lnTo>
                    <a:pt x="24" y="168"/>
                  </a:lnTo>
                  <a:lnTo>
                    <a:pt x="22" y="168"/>
                  </a:lnTo>
                  <a:lnTo>
                    <a:pt x="16" y="168"/>
                  </a:lnTo>
                  <a:lnTo>
                    <a:pt x="14" y="168"/>
                  </a:lnTo>
                  <a:lnTo>
                    <a:pt x="10" y="168"/>
                  </a:lnTo>
                  <a:lnTo>
                    <a:pt x="10" y="168"/>
                  </a:lnTo>
                  <a:lnTo>
                    <a:pt x="8" y="168"/>
                  </a:lnTo>
                  <a:lnTo>
                    <a:pt x="6" y="168"/>
                  </a:lnTo>
                  <a:lnTo>
                    <a:pt x="4" y="168"/>
                  </a:lnTo>
                  <a:lnTo>
                    <a:pt x="2" y="168"/>
                  </a:lnTo>
                  <a:lnTo>
                    <a:pt x="0" y="168"/>
                  </a:lnTo>
                  <a:lnTo>
                    <a:pt x="0" y="166"/>
                  </a:lnTo>
                  <a:lnTo>
                    <a:pt x="0" y="164"/>
                  </a:lnTo>
                  <a:lnTo>
                    <a:pt x="0" y="160"/>
                  </a:lnTo>
                  <a:lnTo>
                    <a:pt x="0" y="158"/>
                  </a:lnTo>
                  <a:lnTo>
                    <a:pt x="0" y="156"/>
                  </a:lnTo>
                  <a:lnTo>
                    <a:pt x="0" y="150"/>
                  </a:lnTo>
                  <a:lnTo>
                    <a:pt x="0" y="146"/>
                  </a:lnTo>
                  <a:lnTo>
                    <a:pt x="0" y="144"/>
                  </a:lnTo>
                  <a:lnTo>
                    <a:pt x="0" y="142"/>
                  </a:lnTo>
                  <a:lnTo>
                    <a:pt x="0" y="140"/>
                  </a:lnTo>
                  <a:lnTo>
                    <a:pt x="0" y="136"/>
                  </a:lnTo>
                  <a:lnTo>
                    <a:pt x="0" y="134"/>
                  </a:lnTo>
                  <a:lnTo>
                    <a:pt x="0" y="132"/>
                  </a:lnTo>
                  <a:lnTo>
                    <a:pt x="0" y="132"/>
                  </a:lnTo>
                  <a:lnTo>
                    <a:pt x="0" y="128"/>
                  </a:lnTo>
                  <a:lnTo>
                    <a:pt x="0" y="124"/>
                  </a:lnTo>
                  <a:lnTo>
                    <a:pt x="0" y="122"/>
                  </a:lnTo>
                  <a:lnTo>
                    <a:pt x="0" y="118"/>
                  </a:lnTo>
                  <a:lnTo>
                    <a:pt x="0" y="116"/>
                  </a:lnTo>
                  <a:lnTo>
                    <a:pt x="0" y="114"/>
                  </a:lnTo>
                  <a:lnTo>
                    <a:pt x="0" y="108"/>
                  </a:lnTo>
                  <a:lnTo>
                    <a:pt x="0" y="104"/>
                  </a:lnTo>
                  <a:lnTo>
                    <a:pt x="0" y="88"/>
                  </a:lnTo>
                  <a:lnTo>
                    <a:pt x="0" y="84"/>
                  </a:lnTo>
                  <a:lnTo>
                    <a:pt x="0" y="82"/>
                  </a:lnTo>
                  <a:lnTo>
                    <a:pt x="0" y="78"/>
                  </a:lnTo>
                  <a:lnTo>
                    <a:pt x="0" y="66"/>
                  </a:lnTo>
                  <a:lnTo>
                    <a:pt x="0" y="62"/>
                  </a:lnTo>
                  <a:lnTo>
                    <a:pt x="0" y="60"/>
                  </a:lnTo>
                  <a:lnTo>
                    <a:pt x="0" y="58"/>
                  </a:lnTo>
                  <a:lnTo>
                    <a:pt x="0" y="56"/>
                  </a:lnTo>
                  <a:lnTo>
                    <a:pt x="0" y="38"/>
                  </a:lnTo>
                  <a:lnTo>
                    <a:pt x="0" y="32"/>
                  </a:lnTo>
                  <a:lnTo>
                    <a:pt x="0" y="30"/>
                  </a:lnTo>
                  <a:lnTo>
                    <a:pt x="0" y="26"/>
                  </a:lnTo>
                  <a:lnTo>
                    <a:pt x="0" y="22"/>
                  </a:lnTo>
                  <a:lnTo>
                    <a:pt x="0" y="16"/>
                  </a:lnTo>
                  <a:lnTo>
                    <a:pt x="0" y="12"/>
                  </a:lnTo>
                  <a:lnTo>
                    <a:pt x="0" y="10"/>
                  </a:lnTo>
                  <a:lnTo>
                    <a:pt x="0" y="6"/>
                  </a:lnTo>
                  <a:lnTo>
                    <a:pt x="0" y="0"/>
                  </a:lnTo>
                  <a:lnTo>
                    <a:pt x="2" y="0"/>
                  </a:lnTo>
                  <a:lnTo>
                    <a:pt x="6" y="0"/>
                  </a:lnTo>
                  <a:lnTo>
                    <a:pt x="10" y="0"/>
                  </a:lnTo>
                  <a:lnTo>
                    <a:pt x="10" y="0"/>
                  </a:lnTo>
                  <a:lnTo>
                    <a:pt x="12" y="0"/>
                  </a:lnTo>
                  <a:lnTo>
                    <a:pt x="14" y="0"/>
                  </a:lnTo>
                  <a:lnTo>
                    <a:pt x="18" y="0"/>
                  </a:lnTo>
                  <a:lnTo>
                    <a:pt x="20" y="0"/>
                  </a:lnTo>
                  <a:lnTo>
                    <a:pt x="22" y="0"/>
                  </a:lnTo>
                  <a:lnTo>
                    <a:pt x="24" y="0"/>
                  </a:lnTo>
                  <a:lnTo>
                    <a:pt x="26" y="0"/>
                  </a:lnTo>
                  <a:lnTo>
                    <a:pt x="28" y="0"/>
                  </a:lnTo>
                  <a:lnTo>
                    <a:pt x="30" y="0"/>
                  </a:lnTo>
                  <a:lnTo>
                    <a:pt x="32" y="0"/>
                  </a:lnTo>
                  <a:lnTo>
                    <a:pt x="38" y="0"/>
                  </a:lnTo>
                  <a:lnTo>
                    <a:pt x="44" y="0"/>
                  </a:lnTo>
                  <a:lnTo>
                    <a:pt x="46" y="0"/>
                  </a:lnTo>
                  <a:lnTo>
                    <a:pt x="50" y="0"/>
                  </a:lnTo>
                  <a:lnTo>
                    <a:pt x="52" y="0"/>
                  </a:lnTo>
                  <a:lnTo>
                    <a:pt x="56" y="0"/>
                  </a:lnTo>
                  <a:lnTo>
                    <a:pt x="58" y="0"/>
                  </a:lnTo>
                  <a:lnTo>
                    <a:pt x="64" y="0"/>
                  </a:lnTo>
                  <a:lnTo>
                    <a:pt x="66" y="0"/>
                  </a:lnTo>
                  <a:lnTo>
                    <a:pt x="68" y="0"/>
                  </a:lnTo>
                  <a:lnTo>
                    <a:pt x="70" y="0"/>
                  </a:lnTo>
                  <a:lnTo>
                    <a:pt x="74" y="0"/>
                  </a:lnTo>
                  <a:lnTo>
                    <a:pt x="80" y="0"/>
                  </a:lnTo>
                  <a:lnTo>
                    <a:pt x="82" y="0"/>
                  </a:lnTo>
                  <a:lnTo>
                    <a:pt x="84" y="0"/>
                  </a:lnTo>
                  <a:lnTo>
                    <a:pt x="86" y="0"/>
                  </a:lnTo>
                  <a:lnTo>
                    <a:pt x="90" y="0"/>
                  </a:lnTo>
                  <a:lnTo>
                    <a:pt x="92" y="0"/>
                  </a:lnTo>
                  <a:lnTo>
                    <a:pt x="94" y="0"/>
                  </a:lnTo>
                  <a:lnTo>
                    <a:pt x="96" y="0"/>
                  </a:lnTo>
                  <a:lnTo>
                    <a:pt x="98" y="0"/>
                  </a:lnTo>
                  <a:lnTo>
                    <a:pt x="100" y="0"/>
                  </a:lnTo>
                  <a:lnTo>
                    <a:pt x="102" y="0"/>
                  </a:lnTo>
                  <a:lnTo>
                    <a:pt x="106" y="0"/>
                  </a:lnTo>
                  <a:lnTo>
                    <a:pt x="106" y="0"/>
                  </a:lnTo>
                  <a:lnTo>
                    <a:pt x="108" y="0"/>
                  </a:lnTo>
                  <a:lnTo>
                    <a:pt x="110" y="0"/>
                  </a:lnTo>
                  <a:lnTo>
                    <a:pt x="118" y="0"/>
                  </a:lnTo>
                  <a:lnTo>
                    <a:pt x="120" y="0"/>
                  </a:lnTo>
                  <a:lnTo>
                    <a:pt x="122" y="0"/>
                  </a:lnTo>
                  <a:lnTo>
                    <a:pt x="126" y="0"/>
                  </a:lnTo>
                  <a:lnTo>
                    <a:pt x="128" y="0"/>
                  </a:lnTo>
                  <a:lnTo>
                    <a:pt x="132" y="0"/>
                  </a:lnTo>
                  <a:lnTo>
                    <a:pt x="134" y="0"/>
                  </a:lnTo>
                  <a:lnTo>
                    <a:pt x="138" y="0"/>
                  </a:lnTo>
                  <a:lnTo>
                    <a:pt x="142" y="0"/>
                  </a:lnTo>
                  <a:lnTo>
                    <a:pt x="144" y="0"/>
                  </a:lnTo>
                  <a:lnTo>
                    <a:pt x="146" y="0"/>
                  </a:lnTo>
                  <a:lnTo>
                    <a:pt x="148" y="0"/>
                  </a:lnTo>
                  <a:lnTo>
                    <a:pt x="154" y="0"/>
                  </a:lnTo>
                  <a:lnTo>
                    <a:pt x="158" y="0"/>
                  </a:lnTo>
                  <a:lnTo>
                    <a:pt x="160" y="0"/>
                  </a:lnTo>
                  <a:lnTo>
                    <a:pt x="162" y="0"/>
                  </a:lnTo>
                  <a:lnTo>
                    <a:pt x="162" y="2"/>
                  </a:lnTo>
                  <a:lnTo>
                    <a:pt x="162" y="4"/>
                  </a:lnTo>
                  <a:lnTo>
                    <a:pt x="162" y="6"/>
                  </a:lnTo>
                  <a:lnTo>
                    <a:pt x="162" y="8"/>
                  </a:lnTo>
                  <a:lnTo>
                    <a:pt x="162" y="10"/>
                  </a:lnTo>
                  <a:lnTo>
                    <a:pt x="162" y="12"/>
                  </a:lnTo>
                  <a:lnTo>
                    <a:pt x="162" y="20"/>
                  </a:lnTo>
                  <a:lnTo>
                    <a:pt x="162" y="22"/>
                  </a:lnTo>
                  <a:lnTo>
                    <a:pt x="162" y="24"/>
                  </a:lnTo>
                  <a:lnTo>
                    <a:pt x="162" y="26"/>
                  </a:lnTo>
                  <a:lnTo>
                    <a:pt x="162" y="34"/>
                  </a:lnTo>
                  <a:lnTo>
                    <a:pt x="162" y="36"/>
                  </a:lnTo>
                  <a:lnTo>
                    <a:pt x="162" y="36"/>
                  </a:lnTo>
                  <a:lnTo>
                    <a:pt x="162" y="38"/>
                  </a:lnTo>
                  <a:lnTo>
                    <a:pt x="162" y="40"/>
                  </a:lnTo>
                  <a:lnTo>
                    <a:pt x="162" y="42"/>
                  </a:lnTo>
                  <a:lnTo>
                    <a:pt x="162" y="46"/>
                  </a:lnTo>
                  <a:lnTo>
                    <a:pt x="162" y="48"/>
                  </a:lnTo>
                  <a:lnTo>
                    <a:pt x="162" y="50"/>
                  </a:lnTo>
                  <a:lnTo>
                    <a:pt x="162" y="54"/>
                  </a:lnTo>
                  <a:lnTo>
                    <a:pt x="162" y="56"/>
                  </a:lnTo>
                  <a:lnTo>
                    <a:pt x="162" y="58"/>
                  </a:lnTo>
                  <a:lnTo>
                    <a:pt x="162" y="60"/>
                  </a:lnTo>
                  <a:lnTo>
                    <a:pt x="162" y="62"/>
                  </a:lnTo>
                  <a:lnTo>
                    <a:pt x="162" y="64"/>
                  </a:lnTo>
                  <a:lnTo>
                    <a:pt x="162" y="66"/>
                  </a:lnTo>
                  <a:lnTo>
                    <a:pt x="162" y="70"/>
                  </a:lnTo>
                  <a:lnTo>
                    <a:pt x="162" y="72"/>
                  </a:lnTo>
                  <a:lnTo>
                    <a:pt x="162" y="76"/>
                  </a:lnTo>
                  <a:lnTo>
                    <a:pt x="162" y="78"/>
                  </a:lnTo>
                  <a:lnTo>
                    <a:pt x="162" y="80"/>
                  </a:lnTo>
                  <a:lnTo>
                    <a:pt x="162" y="82"/>
                  </a:lnTo>
                  <a:lnTo>
                    <a:pt x="162" y="84"/>
                  </a:lnTo>
                  <a:lnTo>
                    <a:pt x="162" y="88"/>
                  </a:lnTo>
                  <a:lnTo>
                    <a:pt x="162" y="90"/>
                  </a:lnTo>
                  <a:lnTo>
                    <a:pt x="162" y="94"/>
                  </a:lnTo>
                  <a:lnTo>
                    <a:pt x="162" y="96"/>
                  </a:lnTo>
                  <a:lnTo>
                    <a:pt x="162" y="98"/>
                  </a:lnTo>
                  <a:lnTo>
                    <a:pt x="162" y="100"/>
                  </a:lnTo>
                  <a:lnTo>
                    <a:pt x="162" y="102"/>
                  </a:lnTo>
                  <a:lnTo>
                    <a:pt x="162" y="104"/>
                  </a:lnTo>
                  <a:lnTo>
                    <a:pt x="162" y="108"/>
                  </a:lnTo>
                  <a:lnTo>
                    <a:pt x="162" y="110"/>
                  </a:lnTo>
                  <a:lnTo>
                    <a:pt x="162" y="112"/>
                  </a:lnTo>
                  <a:lnTo>
                    <a:pt x="162" y="114"/>
                  </a:lnTo>
                  <a:lnTo>
                    <a:pt x="162" y="116"/>
                  </a:lnTo>
                  <a:lnTo>
                    <a:pt x="162" y="118"/>
                  </a:lnTo>
                  <a:lnTo>
                    <a:pt x="162" y="122"/>
                  </a:lnTo>
                  <a:lnTo>
                    <a:pt x="162" y="128"/>
                  </a:lnTo>
                  <a:lnTo>
                    <a:pt x="162" y="132"/>
                  </a:lnTo>
                  <a:lnTo>
                    <a:pt x="162" y="132"/>
                  </a:lnTo>
                  <a:lnTo>
                    <a:pt x="162" y="134"/>
                  </a:lnTo>
                  <a:lnTo>
                    <a:pt x="162" y="138"/>
                  </a:lnTo>
                  <a:lnTo>
                    <a:pt x="162" y="140"/>
                  </a:lnTo>
                  <a:lnTo>
                    <a:pt x="162" y="142"/>
                  </a:lnTo>
                  <a:lnTo>
                    <a:pt x="162" y="144"/>
                  </a:lnTo>
                  <a:lnTo>
                    <a:pt x="162" y="146"/>
                  </a:lnTo>
                  <a:lnTo>
                    <a:pt x="162" y="148"/>
                  </a:lnTo>
                  <a:lnTo>
                    <a:pt x="162" y="150"/>
                  </a:lnTo>
                  <a:lnTo>
                    <a:pt x="162" y="152"/>
                  </a:lnTo>
                  <a:lnTo>
                    <a:pt x="164" y="156"/>
                  </a:lnTo>
                  <a:lnTo>
                    <a:pt x="164" y="158"/>
                  </a:lnTo>
                  <a:lnTo>
                    <a:pt x="164" y="160"/>
                  </a:lnTo>
                  <a:lnTo>
                    <a:pt x="164" y="162"/>
                  </a:lnTo>
                  <a:lnTo>
                    <a:pt x="164" y="164"/>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4" name="Freeform 237"/>
            <p:cNvSpPr>
              <a:spLocks/>
            </p:cNvSpPr>
            <p:nvPr/>
          </p:nvSpPr>
          <p:spPr bwMode="auto">
            <a:xfrm>
              <a:off x="5329238" y="325438"/>
              <a:ext cx="269875" cy="266700"/>
            </a:xfrm>
            <a:custGeom>
              <a:avLst/>
              <a:gdLst>
                <a:gd name="T0" fmla="*/ 56 w 170"/>
                <a:gd name="T1" fmla="*/ 0 h 168"/>
                <a:gd name="T2" fmla="*/ 62 w 170"/>
                <a:gd name="T3" fmla="*/ 0 h 168"/>
                <a:gd name="T4" fmla="*/ 70 w 170"/>
                <a:gd name="T5" fmla="*/ 0 h 168"/>
                <a:gd name="T6" fmla="*/ 78 w 170"/>
                <a:gd name="T7" fmla="*/ 0 h 168"/>
                <a:gd name="T8" fmla="*/ 86 w 170"/>
                <a:gd name="T9" fmla="*/ 0 h 168"/>
                <a:gd name="T10" fmla="*/ 94 w 170"/>
                <a:gd name="T11" fmla="*/ 0 h 168"/>
                <a:gd name="T12" fmla="*/ 102 w 170"/>
                <a:gd name="T13" fmla="*/ 0 h 168"/>
                <a:gd name="T14" fmla="*/ 108 w 170"/>
                <a:gd name="T15" fmla="*/ 0 h 168"/>
                <a:gd name="T16" fmla="*/ 116 w 170"/>
                <a:gd name="T17" fmla="*/ 0 h 168"/>
                <a:gd name="T18" fmla="*/ 124 w 170"/>
                <a:gd name="T19" fmla="*/ 0 h 168"/>
                <a:gd name="T20" fmla="*/ 132 w 170"/>
                <a:gd name="T21" fmla="*/ 0 h 168"/>
                <a:gd name="T22" fmla="*/ 140 w 170"/>
                <a:gd name="T23" fmla="*/ 0 h 168"/>
                <a:gd name="T24" fmla="*/ 148 w 170"/>
                <a:gd name="T25" fmla="*/ 0 h 168"/>
                <a:gd name="T26" fmla="*/ 156 w 170"/>
                <a:gd name="T27" fmla="*/ 0 h 168"/>
                <a:gd name="T28" fmla="*/ 164 w 170"/>
                <a:gd name="T29" fmla="*/ 0 h 168"/>
                <a:gd name="T30" fmla="*/ 170 w 170"/>
                <a:gd name="T31" fmla="*/ 12 h 168"/>
                <a:gd name="T32" fmla="*/ 170 w 170"/>
                <a:gd name="T33" fmla="*/ 122 h 168"/>
                <a:gd name="T34" fmla="*/ 166 w 170"/>
                <a:gd name="T35" fmla="*/ 168 h 168"/>
                <a:gd name="T36" fmla="*/ 156 w 170"/>
                <a:gd name="T37" fmla="*/ 168 h 168"/>
                <a:gd name="T38" fmla="*/ 138 w 170"/>
                <a:gd name="T39" fmla="*/ 168 h 168"/>
                <a:gd name="T40" fmla="*/ 126 w 170"/>
                <a:gd name="T41" fmla="*/ 168 h 168"/>
                <a:gd name="T42" fmla="*/ 116 w 170"/>
                <a:gd name="T43" fmla="*/ 168 h 168"/>
                <a:gd name="T44" fmla="*/ 104 w 170"/>
                <a:gd name="T45" fmla="*/ 168 h 168"/>
                <a:gd name="T46" fmla="*/ 94 w 170"/>
                <a:gd name="T47" fmla="*/ 168 h 168"/>
                <a:gd name="T48" fmla="*/ 86 w 170"/>
                <a:gd name="T49" fmla="*/ 168 h 168"/>
                <a:gd name="T50" fmla="*/ 78 w 170"/>
                <a:gd name="T51" fmla="*/ 168 h 168"/>
                <a:gd name="T52" fmla="*/ 64 w 170"/>
                <a:gd name="T53" fmla="*/ 168 h 168"/>
                <a:gd name="T54" fmla="*/ 58 w 170"/>
                <a:gd name="T55" fmla="*/ 168 h 168"/>
                <a:gd name="T56" fmla="*/ 48 w 170"/>
                <a:gd name="T57" fmla="*/ 168 h 168"/>
                <a:gd name="T58" fmla="*/ 30 w 170"/>
                <a:gd name="T59" fmla="*/ 168 h 168"/>
                <a:gd name="T60" fmla="*/ 22 w 170"/>
                <a:gd name="T61" fmla="*/ 168 h 168"/>
                <a:gd name="T62" fmla="*/ 14 w 170"/>
                <a:gd name="T63" fmla="*/ 168 h 168"/>
                <a:gd name="T64" fmla="*/ 8 w 170"/>
                <a:gd name="T65" fmla="*/ 168 h 168"/>
                <a:gd name="T66" fmla="*/ 2 w 170"/>
                <a:gd name="T67" fmla="*/ 168 h 168"/>
                <a:gd name="T68" fmla="*/ 2 w 170"/>
                <a:gd name="T69" fmla="*/ 160 h 168"/>
                <a:gd name="T70" fmla="*/ 2 w 170"/>
                <a:gd name="T71" fmla="*/ 152 h 168"/>
                <a:gd name="T72" fmla="*/ 2 w 170"/>
                <a:gd name="T73" fmla="*/ 144 h 168"/>
                <a:gd name="T74" fmla="*/ 2 w 170"/>
                <a:gd name="T75" fmla="*/ 136 h 168"/>
                <a:gd name="T76" fmla="*/ 2 w 170"/>
                <a:gd name="T77" fmla="*/ 128 h 168"/>
                <a:gd name="T78" fmla="*/ 2 w 170"/>
                <a:gd name="T79" fmla="*/ 120 h 168"/>
                <a:gd name="T80" fmla="*/ 2 w 170"/>
                <a:gd name="T81" fmla="*/ 114 h 168"/>
                <a:gd name="T82" fmla="*/ 2 w 170"/>
                <a:gd name="T83" fmla="*/ 106 h 168"/>
                <a:gd name="T84" fmla="*/ 2 w 170"/>
                <a:gd name="T85" fmla="*/ 98 h 168"/>
                <a:gd name="T86" fmla="*/ 2 w 170"/>
                <a:gd name="T87" fmla="*/ 90 h 168"/>
                <a:gd name="T88" fmla="*/ 0 w 170"/>
                <a:gd name="T89" fmla="*/ 70 h 168"/>
                <a:gd name="T90" fmla="*/ 0 w 170"/>
                <a:gd name="T91" fmla="*/ 58 h 168"/>
                <a:gd name="T92" fmla="*/ 0 w 170"/>
                <a:gd name="T93" fmla="*/ 48 h 168"/>
                <a:gd name="T94" fmla="*/ 0 w 170"/>
                <a:gd name="T95" fmla="*/ 40 h 168"/>
                <a:gd name="T96" fmla="*/ 0 w 170"/>
                <a:gd name="T97" fmla="*/ 28 h 168"/>
                <a:gd name="T98" fmla="*/ 0 w 170"/>
                <a:gd name="T99" fmla="*/ 22 h 168"/>
                <a:gd name="T100" fmla="*/ 0 w 170"/>
                <a:gd name="T101" fmla="*/ 10 h 168"/>
                <a:gd name="T102" fmla="*/ 0 w 170"/>
                <a:gd name="T103" fmla="*/ 2 h 168"/>
                <a:gd name="T104" fmla="*/ 8 w 170"/>
                <a:gd name="T105" fmla="*/ 0 h 168"/>
                <a:gd name="T106" fmla="*/ 14 w 170"/>
                <a:gd name="T107" fmla="*/ 0 h 168"/>
                <a:gd name="T108" fmla="*/ 26 w 170"/>
                <a:gd name="T109" fmla="*/ 0 h 168"/>
                <a:gd name="T110" fmla="*/ 36 w 170"/>
                <a:gd name="T111" fmla="*/ 0 h 168"/>
                <a:gd name="T112" fmla="*/ 46 w 170"/>
                <a:gd name="T11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68">
                  <a:moveTo>
                    <a:pt x="50" y="0"/>
                  </a:moveTo>
                  <a:lnTo>
                    <a:pt x="52" y="0"/>
                  </a:lnTo>
                  <a:lnTo>
                    <a:pt x="54" y="0"/>
                  </a:lnTo>
                  <a:lnTo>
                    <a:pt x="56" y="0"/>
                  </a:lnTo>
                  <a:lnTo>
                    <a:pt x="58" y="0"/>
                  </a:lnTo>
                  <a:lnTo>
                    <a:pt x="60" y="0"/>
                  </a:lnTo>
                  <a:lnTo>
                    <a:pt x="60" y="0"/>
                  </a:lnTo>
                  <a:lnTo>
                    <a:pt x="62" y="0"/>
                  </a:lnTo>
                  <a:lnTo>
                    <a:pt x="64" y="0"/>
                  </a:lnTo>
                  <a:lnTo>
                    <a:pt x="66" y="0"/>
                  </a:lnTo>
                  <a:lnTo>
                    <a:pt x="68" y="0"/>
                  </a:lnTo>
                  <a:lnTo>
                    <a:pt x="70" y="0"/>
                  </a:lnTo>
                  <a:lnTo>
                    <a:pt x="72" y="0"/>
                  </a:lnTo>
                  <a:lnTo>
                    <a:pt x="74" y="0"/>
                  </a:lnTo>
                  <a:lnTo>
                    <a:pt x="76" y="0"/>
                  </a:lnTo>
                  <a:lnTo>
                    <a:pt x="78" y="0"/>
                  </a:lnTo>
                  <a:lnTo>
                    <a:pt x="80" y="0"/>
                  </a:lnTo>
                  <a:lnTo>
                    <a:pt x="82" y="0"/>
                  </a:lnTo>
                  <a:lnTo>
                    <a:pt x="84" y="0"/>
                  </a:lnTo>
                  <a:lnTo>
                    <a:pt x="86" y="0"/>
                  </a:lnTo>
                  <a:lnTo>
                    <a:pt x="88" y="0"/>
                  </a:lnTo>
                  <a:lnTo>
                    <a:pt x="90" y="0"/>
                  </a:lnTo>
                  <a:lnTo>
                    <a:pt x="92" y="0"/>
                  </a:lnTo>
                  <a:lnTo>
                    <a:pt x="94" y="0"/>
                  </a:lnTo>
                  <a:lnTo>
                    <a:pt x="96" y="0"/>
                  </a:lnTo>
                  <a:lnTo>
                    <a:pt x="98" y="0"/>
                  </a:lnTo>
                  <a:lnTo>
                    <a:pt x="100" y="0"/>
                  </a:lnTo>
                  <a:lnTo>
                    <a:pt x="102" y="0"/>
                  </a:lnTo>
                  <a:lnTo>
                    <a:pt x="104" y="0"/>
                  </a:lnTo>
                  <a:lnTo>
                    <a:pt x="106" y="0"/>
                  </a:lnTo>
                  <a:lnTo>
                    <a:pt x="108" y="0"/>
                  </a:lnTo>
                  <a:lnTo>
                    <a:pt x="108" y="0"/>
                  </a:lnTo>
                  <a:lnTo>
                    <a:pt x="110" y="0"/>
                  </a:lnTo>
                  <a:lnTo>
                    <a:pt x="112" y="0"/>
                  </a:lnTo>
                  <a:lnTo>
                    <a:pt x="114" y="0"/>
                  </a:lnTo>
                  <a:lnTo>
                    <a:pt x="116" y="0"/>
                  </a:lnTo>
                  <a:lnTo>
                    <a:pt x="118" y="0"/>
                  </a:lnTo>
                  <a:lnTo>
                    <a:pt x="120" y="0"/>
                  </a:lnTo>
                  <a:lnTo>
                    <a:pt x="122" y="0"/>
                  </a:lnTo>
                  <a:lnTo>
                    <a:pt x="124" y="0"/>
                  </a:lnTo>
                  <a:lnTo>
                    <a:pt x="126" y="0"/>
                  </a:lnTo>
                  <a:lnTo>
                    <a:pt x="128" y="0"/>
                  </a:lnTo>
                  <a:lnTo>
                    <a:pt x="130" y="0"/>
                  </a:lnTo>
                  <a:lnTo>
                    <a:pt x="132" y="0"/>
                  </a:lnTo>
                  <a:lnTo>
                    <a:pt x="134" y="0"/>
                  </a:lnTo>
                  <a:lnTo>
                    <a:pt x="136" y="0"/>
                  </a:lnTo>
                  <a:lnTo>
                    <a:pt x="138" y="0"/>
                  </a:lnTo>
                  <a:lnTo>
                    <a:pt x="140" y="0"/>
                  </a:lnTo>
                  <a:lnTo>
                    <a:pt x="142" y="0"/>
                  </a:lnTo>
                  <a:lnTo>
                    <a:pt x="144" y="0"/>
                  </a:lnTo>
                  <a:lnTo>
                    <a:pt x="146" y="0"/>
                  </a:lnTo>
                  <a:lnTo>
                    <a:pt x="148" y="0"/>
                  </a:lnTo>
                  <a:lnTo>
                    <a:pt x="150" y="0"/>
                  </a:lnTo>
                  <a:lnTo>
                    <a:pt x="152" y="0"/>
                  </a:lnTo>
                  <a:lnTo>
                    <a:pt x="154" y="0"/>
                  </a:lnTo>
                  <a:lnTo>
                    <a:pt x="156" y="0"/>
                  </a:lnTo>
                  <a:lnTo>
                    <a:pt x="156" y="0"/>
                  </a:lnTo>
                  <a:lnTo>
                    <a:pt x="160" y="0"/>
                  </a:lnTo>
                  <a:lnTo>
                    <a:pt x="162" y="0"/>
                  </a:lnTo>
                  <a:lnTo>
                    <a:pt x="164" y="0"/>
                  </a:lnTo>
                  <a:lnTo>
                    <a:pt x="166" y="0"/>
                  </a:lnTo>
                  <a:lnTo>
                    <a:pt x="168" y="0"/>
                  </a:lnTo>
                  <a:lnTo>
                    <a:pt x="170" y="0"/>
                  </a:lnTo>
                  <a:lnTo>
                    <a:pt x="170" y="12"/>
                  </a:lnTo>
                  <a:lnTo>
                    <a:pt x="170" y="68"/>
                  </a:lnTo>
                  <a:lnTo>
                    <a:pt x="170" y="72"/>
                  </a:lnTo>
                  <a:lnTo>
                    <a:pt x="170" y="76"/>
                  </a:lnTo>
                  <a:lnTo>
                    <a:pt x="170" y="122"/>
                  </a:lnTo>
                  <a:lnTo>
                    <a:pt x="170" y="124"/>
                  </a:lnTo>
                  <a:lnTo>
                    <a:pt x="170" y="152"/>
                  </a:lnTo>
                  <a:lnTo>
                    <a:pt x="170" y="168"/>
                  </a:lnTo>
                  <a:lnTo>
                    <a:pt x="166" y="168"/>
                  </a:lnTo>
                  <a:lnTo>
                    <a:pt x="164" y="168"/>
                  </a:lnTo>
                  <a:lnTo>
                    <a:pt x="160" y="168"/>
                  </a:lnTo>
                  <a:lnTo>
                    <a:pt x="158" y="168"/>
                  </a:lnTo>
                  <a:lnTo>
                    <a:pt x="156" y="168"/>
                  </a:lnTo>
                  <a:lnTo>
                    <a:pt x="156" y="168"/>
                  </a:lnTo>
                  <a:lnTo>
                    <a:pt x="148" y="168"/>
                  </a:lnTo>
                  <a:lnTo>
                    <a:pt x="142" y="168"/>
                  </a:lnTo>
                  <a:lnTo>
                    <a:pt x="138" y="168"/>
                  </a:lnTo>
                  <a:lnTo>
                    <a:pt x="136" y="168"/>
                  </a:lnTo>
                  <a:lnTo>
                    <a:pt x="130" y="168"/>
                  </a:lnTo>
                  <a:lnTo>
                    <a:pt x="128" y="168"/>
                  </a:lnTo>
                  <a:lnTo>
                    <a:pt x="126" y="168"/>
                  </a:lnTo>
                  <a:lnTo>
                    <a:pt x="124" y="168"/>
                  </a:lnTo>
                  <a:lnTo>
                    <a:pt x="122" y="168"/>
                  </a:lnTo>
                  <a:lnTo>
                    <a:pt x="120" y="168"/>
                  </a:lnTo>
                  <a:lnTo>
                    <a:pt x="116" y="168"/>
                  </a:lnTo>
                  <a:lnTo>
                    <a:pt x="112" y="168"/>
                  </a:lnTo>
                  <a:lnTo>
                    <a:pt x="108" y="168"/>
                  </a:lnTo>
                  <a:lnTo>
                    <a:pt x="106" y="168"/>
                  </a:lnTo>
                  <a:lnTo>
                    <a:pt x="104" y="168"/>
                  </a:lnTo>
                  <a:lnTo>
                    <a:pt x="102" y="168"/>
                  </a:lnTo>
                  <a:lnTo>
                    <a:pt x="98" y="168"/>
                  </a:lnTo>
                  <a:lnTo>
                    <a:pt x="96" y="168"/>
                  </a:lnTo>
                  <a:lnTo>
                    <a:pt x="94" y="168"/>
                  </a:lnTo>
                  <a:lnTo>
                    <a:pt x="92" y="168"/>
                  </a:lnTo>
                  <a:lnTo>
                    <a:pt x="90" y="168"/>
                  </a:lnTo>
                  <a:lnTo>
                    <a:pt x="88" y="168"/>
                  </a:lnTo>
                  <a:lnTo>
                    <a:pt x="86" y="168"/>
                  </a:lnTo>
                  <a:lnTo>
                    <a:pt x="84" y="168"/>
                  </a:lnTo>
                  <a:lnTo>
                    <a:pt x="82" y="168"/>
                  </a:lnTo>
                  <a:lnTo>
                    <a:pt x="80" y="168"/>
                  </a:lnTo>
                  <a:lnTo>
                    <a:pt x="78" y="168"/>
                  </a:lnTo>
                  <a:lnTo>
                    <a:pt x="76" y="168"/>
                  </a:lnTo>
                  <a:lnTo>
                    <a:pt x="72" y="168"/>
                  </a:lnTo>
                  <a:lnTo>
                    <a:pt x="70" y="168"/>
                  </a:lnTo>
                  <a:lnTo>
                    <a:pt x="64" y="168"/>
                  </a:lnTo>
                  <a:lnTo>
                    <a:pt x="62" y="168"/>
                  </a:lnTo>
                  <a:lnTo>
                    <a:pt x="60" y="168"/>
                  </a:lnTo>
                  <a:lnTo>
                    <a:pt x="60" y="168"/>
                  </a:lnTo>
                  <a:lnTo>
                    <a:pt x="58" y="168"/>
                  </a:lnTo>
                  <a:lnTo>
                    <a:pt x="56" y="168"/>
                  </a:lnTo>
                  <a:lnTo>
                    <a:pt x="52" y="168"/>
                  </a:lnTo>
                  <a:lnTo>
                    <a:pt x="50" y="168"/>
                  </a:lnTo>
                  <a:lnTo>
                    <a:pt x="48" y="168"/>
                  </a:lnTo>
                  <a:lnTo>
                    <a:pt x="44" y="168"/>
                  </a:lnTo>
                  <a:lnTo>
                    <a:pt x="38" y="168"/>
                  </a:lnTo>
                  <a:lnTo>
                    <a:pt x="34" y="168"/>
                  </a:lnTo>
                  <a:lnTo>
                    <a:pt x="30" y="168"/>
                  </a:lnTo>
                  <a:lnTo>
                    <a:pt x="28" y="168"/>
                  </a:lnTo>
                  <a:lnTo>
                    <a:pt x="26" y="168"/>
                  </a:lnTo>
                  <a:lnTo>
                    <a:pt x="24" y="168"/>
                  </a:lnTo>
                  <a:lnTo>
                    <a:pt x="22" y="168"/>
                  </a:lnTo>
                  <a:lnTo>
                    <a:pt x="20" y="168"/>
                  </a:lnTo>
                  <a:lnTo>
                    <a:pt x="18" y="168"/>
                  </a:lnTo>
                  <a:lnTo>
                    <a:pt x="16" y="168"/>
                  </a:lnTo>
                  <a:lnTo>
                    <a:pt x="14" y="168"/>
                  </a:lnTo>
                  <a:lnTo>
                    <a:pt x="12" y="168"/>
                  </a:lnTo>
                  <a:lnTo>
                    <a:pt x="10" y="168"/>
                  </a:lnTo>
                  <a:lnTo>
                    <a:pt x="10" y="168"/>
                  </a:lnTo>
                  <a:lnTo>
                    <a:pt x="8" y="168"/>
                  </a:lnTo>
                  <a:lnTo>
                    <a:pt x="6" y="168"/>
                  </a:lnTo>
                  <a:lnTo>
                    <a:pt x="4" y="168"/>
                  </a:lnTo>
                  <a:lnTo>
                    <a:pt x="2" y="168"/>
                  </a:lnTo>
                  <a:lnTo>
                    <a:pt x="2" y="168"/>
                  </a:lnTo>
                  <a:lnTo>
                    <a:pt x="2" y="166"/>
                  </a:lnTo>
                  <a:lnTo>
                    <a:pt x="2" y="164"/>
                  </a:lnTo>
                  <a:lnTo>
                    <a:pt x="2" y="162"/>
                  </a:lnTo>
                  <a:lnTo>
                    <a:pt x="2" y="160"/>
                  </a:lnTo>
                  <a:lnTo>
                    <a:pt x="2" y="158"/>
                  </a:lnTo>
                  <a:lnTo>
                    <a:pt x="2" y="156"/>
                  </a:lnTo>
                  <a:lnTo>
                    <a:pt x="2" y="154"/>
                  </a:lnTo>
                  <a:lnTo>
                    <a:pt x="2" y="152"/>
                  </a:lnTo>
                  <a:lnTo>
                    <a:pt x="2" y="150"/>
                  </a:lnTo>
                  <a:lnTo>
                    <a:pt x="2" y="148"/>
                  </a:lnTo>
                  <a:lnTo>
                    <a:pt x="2" y="146"/>
                  </a:lnTo>
                  <a:lnTo>
                    <a:pt x="2" y="144"/>
                  </a:lnTo>
                  <a:lnTo>
                    <a:pt x="2" y="142"/>
                  </a:lnTo>
                  <a:lnTo>
                    <a:pt x="2" y="140"/>
                  </a:lnTo>
                  <a:lnTo>
                    <a:pt x="2" y="138"/>
                  </a:lnTo>
                  <a:lnTo>
                    <a:pt x="2" y="136"/>
                  </a:lnTo>
                  <a:lnTo>
                    <a:pt x="2" y="134"/>
                  </a:lnTo>
                  <a:lnTo>
                    <a:pt x="2" y="132"/>
                  </a:lnTo>
                  <a:lnTo>
                    <a:pt x="2" y="130"/>
                  </a:lnTo>
                  <a:lnTo>
                    <a:pt x="2" y="128"/>
                  </a:lnTo>
                  <a:lnTo>
                    <a:pt x="2" y="126"/>
                  </a:lnTo>
                  <a:lnTo>
                    <a:pt x="2" y="124"/>
                  </a:lnTo>
                  <a:lnTo>
                    <a:pt x="2" y="122"/>
                  </a:lnTo>
                  <a:lnTo>
                    <a:pt x="2" y="120"/>
                  </a:lnTo>
                  <a:lnTo>
                    <a:pt x="2" y="120"/>
                  </a:lnTo>
                  <a:lnTo>
                    <a:pt x="2" y="118"/>
                  </a:lnTo>
                  <a:lnTo>
                    <a:pt x="2" y="116"/>
                  </a:lnTo>
                  <a:lnTo>
                    <a:pt x="2" y="114"/>
                  </a:lnTo>
                  <a:lnTo>
                    <a:pt x="2" y="112"/>
                  </a:lnTo>
                  <a:lnTo>
                    <a:pt x="2" y="110"/>
                  </a:lnTo>
                  <a:lnTo>
                    <a:pt x="2" y="108"/>
                  </a:lnTo>
                  <a:lnTo>
                    <a:pt x="2" y="106"/>
                  </a:lnTo>
                  <a:lnTo>
                    <a:pt x="2" y="104"/>
                  </a:lnTo>
                  <a:lnTo>
                    <a:pt x="2" y="102"/>
                  </a:lnTo>
                  <a:lnTo>
                    <a:pt x="2" y="100"/>
                  </a:lnTo>
                  <a:lnTo>
                    <a:pt x="2" y="98"/>
                  </a:lnTo>
                  <a:lnTo>
                    <a:pt x="2" y="96"/>
                  </a:lnTo>
                  <a:lnTo>
                    <a:pt x="2" y="94"/>
                  </a:lnTo>
                  <a:lnTo>
                    <a:pt x="2" y="92"/>
                  </a:lnTo>
                  <a:lnTo>
                    <a:pt x="2" y="90"/>
                  </a:lnTo>
                  <a:lnTo>
                    <a:pt x="2" y="88"/>
                  </a:lnTo>
                  <a:lnTo>
                    <a:pt x="2" y="72"/>
                  </a:lnTo>
                  <a:lnTo>
                    <a:pt x="0" y="72"/>
                  </a:lnTo>
                  <a:lnTo>
                    <a:pt x="0" y="70"/>
                  </a:lnTo>
                  <a:lnTo>
                    <a:pt x="0" y="68"/>
                  </a:lnTo>
                  <a:lnTo>
                    <a:pt x="0" y="66"/>
                  </a:lnTo>
                  <a:lnTo>
                    <a:pt x="0" y="60"/>
                  </a:lnTo>
                  <a:lnTo>
                    <a:pt x="0" y="58"/>
                  </a:lnTo>
                  <a:lnTo>
                    <a:pt x="0" y="54"/>
                  </a:lnTo>
                  <a:lnTo>
                    <a:pt x="0" y="52"/>
                  </a:lnTo>
                  <a:lnTo>
                    <a:pt x="0" y="50"/>
                  </a:lnTo>
                  <a:lnTo>
                    <a:pt x="0" y="48"/>
                  </a:lnTo>
                  <a:lnTo>
                    <a:pt x="0" y="46"/>
                  </a:lnTo>
                  <a:lnTo>
                    <a:pt x="0" y="44"/>
                  </a:lnTo>
                  <a:lnTo>
                    <a:pt x="0" y="42"/>
                  </a:lnTo>
                  <a:lnTo>
                    <a:pt x="0" y="40"/>
                  </a:lnTo>
                  <a:lnTo>
                    <a:pt x="0" y="38"/>
                  </a:lnTo>
                  <a:lnTo>
                    <a:pt x="0" y="36"/>
                  </a:lnTo>
                  <a:lnTo>
                    <a:pt x="0" y="34"/>
                  </a:lnTo>
                  <a:lnTo>
                    <a:pt x="0" y="28"/>
                  </a:lnTo>
                  <a:lnTo>
                    <a:pt x="0" y="26"/>
                  </a:lnTo>
                  <a:lnTo>
                    <a:pt x="0" y="24"/>
                  </a:lnTo>
                  <a:lnTo>
                    <a:pt x="0" y="24"/>
                  </a:lnTo>
                  <a:lnTo>
                    <a:pt x="0" y="22"/>
                  </a:lnTo>
                  <a:lnTo>
                    <a:pt x="0" y="18"/>
                  </a:lnTo>
                  <a:lnTo>
                    <a:pt x="0" y="16"/>
                  </a:lnTo>
                  <a:lnTo>
                    <a:pt x="0" y="14"/>
                  </a:lnTo>
                  <a:lnTo>
                    <a:pt x="0" y="10"/>
                  </a:lnTo>
                  <a:lnTo>
                    <a:pt x="0" y="8"/>
                  </a:lnTo>
                  <a:lnTo>
                    <a:pt x="0" y="6"/>
                  </a:lnTo>
                  <a:lnTo>
                    <a:pt x="0" y="4"/>
                  </a:lnTo>
                  <a:lnTo>
                    <a:pt x="0" y="2"/>
                  </a:lnTo>
                  <a:lnTo>
                    <a:pt x="0" y="0"/>
                  </a:lnTo>
                  <a:lnTo>
                    <a:pt x="4" y="0"/>
                  </a:lnTo>
                  <a:lnTo>
                    <a:pt x="6" y="0"/>
                  </a:lnTo>
                  <a:lnTo>
                    <a:pt x="8" y="0"/>
                  </a:lnTo>
                  <a:lnTo>
                    <a:pt x="10" y="0"/>
                  </a:lnTo>
                  <a:lnTo>
                    <a:pt x="10" y="0"/>
                  </a:lnTo>
                  <a:lnTo>
                    <a:pt x="12" y="0"/>
                  </a:lnTo>
                  <a:lnTo>
                    <a:pt x="14" y="0"/>
                  </a:lnTo>
                  <a:lnTo>
                    <a:pt x="18" y="0"/>
                  </a:lnTo>
                  <a:lnTo>
                    <a:pt x="20" y="0"/>
                  </a:lnTo>
                  <a:lnTo>
                    <a:pt x="22" y="0"/>
                  </a:lnTo>
                  <a:lnTo>
                    <a:pt x="26" y="0"/>
                  </a:lnTo>
                  <a:lnTo>
                    <a:pt x="28" y="0"/>
                  </a:lnTo>
                  <a:lnTo>
                    <a:pt x="30" y="0"/>
                  </a:lnTo>
                  <a:lnTo>
                    <a:pt x="32" y="0"/>
                  </a:lnTo>
                  <a:lnTo>
                    <a:pt x="36" y="0"/>
                  </a:lnTo>
                  <a:lnTo>
                    <a:pt x="38" y="0"/>
                  </a:lnTo>
                  <a:lnTo>
                    <a:pt x="40" y="0"/>
                  </a:lnTo>
                  <a:lnTo>
                    <a:pt x="44" y="0"/>
                  </a:lnTo>
                  <a:lnTo>
                    <a:pt x="46" y="0"/>
                  </a:lnTo>
                  <a:lnTo>
                    <a:pt x="48" y="0"/>
                  </a:lnTo>
                  <a:lnTo>
                    <a:pt x="5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5" name="Freeform 238"/>
            <p:cNvSpPr>
              <a:spLocks/>
            </p:cNvSpPr>
            <p:nvPr/>
          </p:nvSpPr>
          <p:spPr bwMode="auto">
            <a:xfrm>
              <a:off x="6124575" y="1187450"/>
              <a:ext cx="266700" cy="228600"/>
            </a:xfrm>
            <a:custGeom>
              <a:avLst/>
              <a:gdLst>
                <a:gd name="T0" fmla="*/ 10 w 168"/>
                <a:gd name="T1" fmla="*/ 10 h 144"/>
                <a:gd name="T2" fmla="*/ 18 w 168"/>
                <a:gd name="T3" fmla="*/ 12 h 144"/>
                <a:gd name="T4" fmla="*/ 24 w 168"/>
                <a:gd name="T5" fmla="*/ 16 h 144"/>
                <a:gd name="T6" fmla="*/ 28 w 168"/>
                <a:gd name="T7" fmla="*/ 24 h 144"/>
                <a:gd name="T8" fmla="*/ 32 w 168"/>
                <a:gd name="T9" fmla="*/ 18 h 144"/>
                <a:gd name="T10" fmla="*/ 40 w 168"/>
                <a:gd name="T11" fmla="*/ 18 h 144"/>
                <a:gd name="T12" fmla="*/ 48 w 168"/>
                <a:gd name="T13" fmla="*/ 22 h 144"/>
                <a:gd name="T14" fmla="*/ 52 w 168"/>
                <a:gd name="T15" fmla="*/ 24 h 144"/>
                <a:gd name="T16" fmla="*/ 62 w 168"/>
                <a:gd name="T17" fmla="*/ 30 h 144"/>
                <a:gd name="T18" fmla="*/ 66 w 168"/>
                <a:gd name="T19" fmla="*/ 32 h 144"/>
                <a:gd name="T20" fmla="*/ 72 w 168"/>
                <a:gd name="T21" fmla="*/ 30 h 144"/>
                <a:gd name="T22" fmla="*/ 78 w 168"/>
                <a:gd name="T23" fmla="*/ 30 h 144"/>
                <a:gd name="T24" fmla="*/ 84 w 168"/>
                <a:gd name="T25" fmla="*/ 30 h 144"/>
                <a:gd name="T26" fmla="*/ 90 w 168"/>
                <a:gd name="T27" fmla="*/ 24 h 144"/>
                <a:gd name="T28" fmla="*/ 98 w 168"/>
                <a:gd name="T29" fmla="*/ 18 h 144"/>
                <a:gd name="T30" fmla="*/ 106 w 168"/>
                <a:gd name="T31" fmla="*/ 20 h 144"/>
                <a:gd name="T32" fmla="*/ 116 w 168"/>
                <a:gd name="T33" fmla="*/ 22 h 144"/>
                <a:gd name="T34" fmla="*/ 126 w 168"/>
                <a:gd name="T35" fmla="*/ 30 h 144"/>
                <a:gd name="T36" fmla="*/ 126 w 168"/>
                <a:gd name="T37" fmla="*/ 36 h 144"/>
                <a:gd name="T38" fmla="*/ 136 w 168"/>
                <a:gd name="T39" fmla="*/ 44 h 144"/>
                <a:gd name="T40" fmla="*/ 138 w 168"/>
                <a:gd name="T41" fmla="*/ 50 h 144"/>
                <a:gd name="T42" fmla="*/ 148 w 168"/>
                <a:gd name="T43" fmla="*/ 58 h 144"/>
                <a:gd name="T44" fmla="*/ 156 w 168"/>
                <a:gd name="T45" fmla="*/ 54 h 144"/>
                <a:gd name="T46" fmla="*/ 162 w 168"/>
                <a:gd name="T47" fmla="*/ 50 h 144"/>
                <a:gd name="T48" fmla="*/ 168 w 168"/>
                <a:gd name="T49" fmla="*/ 50 h 144"/>
                <a:gd name="T50" fmla="*/ 168 w 168"/>
                <a:gd name="T51" fmla="*/ 72 h 144"/>
                <a:gd name="T52" fmla="*/ 168 w 168"/>
                <a:gd name="T53" fmla="*/ 86 h 144"/>
                <a:gd name="T54" fmla="*/ 168 w 168"/>
                <a:gd name="T55" fmla="*/ 102 h 144"/>
                <a:gd name="T56" fmla="*/ 168 w 168"/>
                <a:gd name="T57" fmla="*/ 112 h 144"/>
                <a:gd name="T58" fmla="*/ 168 w 168"/>
                <a:gd name="T59" fmla="*/ 126 h 144"/>
                <a:gd name="T60" fmla="*/ 168 w 168"/>
                <a:gd name="T61" fmla="*/ 136 h 144"/>
                <a:gd name="T62" fmla="*/ 166 w 168"/>
                <a:gd name="T63" fmla="*/ 144 h 144"/>
                <a:gd name="T64" fmla="*/ 150 w 168"/>
                <a:gd name="T65" fmla="*/ 144 h 144"/>
                <a:gd name="T66" fmla="*/ 138 w 168"/>
                <a:gd name="T67" fmla="*/ 144 h 144"/>
                <a:gd name="T68" fmla="*/ 126 w 168"/>
                <a:gd name="T69" fmla="*/ 144 h 144"/>
                <a:gd name="T70" fmla="*/ 112 w 168"/>
                <a:gd name="T71" fmla="*/ 144 h 144"/>
                <a:gd name="T72" fmla="*/ 88 w 168"/>
                <a:gd name="T73" fmla="*/ 144 h 144"/>
                <a:gd name="T74" fmla="*/ 78 w 168"/>
                <a:gd name="T75" fmla="*/ 144 h 144"/>
                <a:gd name="T76" fmla="*/ 66 w 168"/>
                <a:gd name="T77" fmla="*/ 144 h 144"/>
                <a:gd name="T78" fmla="*/ 46 w 168"/>
                <a:gd name="T79" fmla="*/ 144 h 144"/>
                <a:gd name="T80" fmla="*/ 38 w 168"/>
                <a:gd name="T81" fmla="*/ 144 h 144"/>
                <a:gd name="T82" fmla="*/ 24 w 168"/>
                <a:gd name="T83" fmla="*/ 144 h 144"/>
                <a:gd name="T84" fmla="*/ 12 w 168"/>
                <a:gd name="T85" fmla="*/ 144 h 144"/>
                <a:gd name="T86" fmla="*/ 0 w 168"/>
                <a:gd name="T87" fmla="*/ 142 h 144"/>
                <a:gd name="T88" fmla="*/ 0 w 168"/>
                <a:gd name="T89" fmla="*/ 124 h 144"/>
                <a:gd name="T90" fmla="*/ 0 w 168"/>
                <a:gd name="T91" fmla="*/ 110 h 144"/>
                <a:gd name="T92" fmla="*/ 0 w 168"/>
                <a:gd name="T93" fmla="*/ 94 h 144"/>
                <a:gd name="T94" fmla="*/ 0 w 168"/>
                <a:gd name="T95" fmla="*/ 82 h 144"/>
                <a:gd name="T96" fmla="*/ 0 w 168"/>
                <a:gd name="T97" fmla="*/ 72 h 144"/>
                <a:gd name="T98" fmla="*/ 0 w 168"/>
                <a:gd name="T99" fmla="*/ 60 h 144"/>
                <a:gd name="T100" fmla="*/ 0 w 168"/>
                <a:gd name="T101" fmla="*/ 40 h 144"/>
                <a:gd name="T102" fmla="*/ 0 w 168"/>
                <a:gd name="T103" fmla="*/ 18 h 144"/>
                <a:gd name="T104" fmla="*/ 0 w 168"/>
                <a:gd name="T10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8" h="144">
                  <a:moveTo>
                    <a:pt x="2" y="2"/>
                  </a:moveTo>
                  <a:lnTo>
                    <a:pt x="4" y="4"/>
                  </a:lnTo>
                  <a:lnTo>
                    <a:pt x="6" y="6"/>
                  </a:lnTo>
                  <a:lnTo>
                    <a:pt x="8" y="8"/>
                  </a:lnTo>
                  <a:lnTo>
                    <a:pt x="10" y="10"/>
                  </a:lnTo>
                  <a:lnTo>
                    <a:pt x="10" y="10"/>
                  </a:lnTo>
                  <a:lnTo>
                    <a:pt x="12" y="10"/>
                  </a:lnTo>
                  <a:lnTo>
                    <a:pt x="14" y="12"/>
                  </a:lnTo>
                  <a:lnTo>
                    <a:pt x="16" y="12"/>
                  </a:lnTo>
                  <a:lnTo>
                    <a:pt x="18" y="12"/>
                  </a:lnTo>
                  <a:lnTo>
                    <a:pt x="18" y="14"/>
                  </a:lnTo>
                  <a:lnTo>
                    <a:pt x="20" y="14"/>
                  </a:lnTo>
                  <a:lnTo>
                    <a:pt x="20" y="16"/>
                  </a:lnTo>
                  <a:lnTo>
                    <a:pt x="22" y="16"/>
                  </a:lnTo>
                  <a:lnTo>
                    <a:pt x="24" y="16"/>
                  </a:lnTo>
                  <a:lnTo>
                    <a:pt x="26" y="16"/>
                  </a:lnTo>
                  <a:lnTo>
                    <a:pt x="28" y="18"/>
                  </a:lnTo>
                  <a:lnTo>
                    <a:pt x="26" y="20"/>
                  </a:lnTo>
                  <a:lnTo>
                    <a:pt x="26" y="22"/>
                  </a:lnTo>
                  <a:lnTo>
                    <a:pt x="28" y="24"/>
                  </a:lnTo>
                  <a:lnTo>
                    <a:pt x="30" y="24"/>
                  </a:lnTo>
                  <a:lnTo>
                    <a:pt x="32" y="24"/>
                  </a:lnTo>
                  <a:lnTo>
                    <a:pt x="32" y="22"/>
                  </a:lnTo>
                  <a:lnTo>
                    <a:pt x="32" y="20"/>
                  </a:lnTo>
                  <a:lnTo>
                    <a:pt x="32" y="18"/>
                  </a:lnTo>
                  <a:lnTo>
                    <a:pt x="34" y="20"/>
                  </a:lnTo>
                  <a:lnTo>
                    <a:pt x="36" y="20"/>
                  </a:lnTo>
                  <a:lnTo>
                    <a:pt x="38" y="20"/>
                  </a:lnTo>
                  <a:lnTo>
                    <a:pt x="40" y="20"/>
                  </a:lnTo>
                  <a:lnTo>
                    <a:pt x="40" y="18"/>
                  </a:lnTo>
                  <a:lnTo>
                    <a:pt x="42" y="20"/>
                  </a:lnTo>
                  <a:lnTo>
                    <a:pt x="44" y="20"/>
                  </a:lnTo>
                  <a:lnTo>
                    <a:pt x="46" y="20"/>
                  </a:lnTo>
                  <a:lnTo>
                    <a:pt x="46" y="22"/>
                  </a:lnTo>
                  <a:lnTo>
                    <a:pt x="48" y="22"/>
                  </a:lnTo>
                  <a:lnTo>
                    <a:pt x="48" y="24"/>
                  </a:lnTo>
                  <a:lnTo>
                    <a:pt x="50" y="24"/>
                  </a:lnTo>
                  <a:lnTo>
                    <a:pt x="50" y="26"/>
                  </a:lnTo>
                  <a:lnTo>
                    <a:pt x="52" y="26"/>
                  </a:lnTo>
                  <a:lnTo>
                    <a:pt x="52" y="24"/>
                  </a:lnTo>
                  <a:lnTo>
                    <a:pt x="54" y="26"/>
                  </a:lnTo>
                  <a:lnTo>
                    <a:pt x="56" y="28"/>
                  </a:lnTo>
                  <a:lnTo>
                    <a:pt x="58" y="28"/>
                  </a:lnTo>
                  <a:lnTo>
                    <a:pt x="60" y="28"/>
                  </a:lnTo>
                  <a:lnTo>
                    <a:pt x="62" y="30"/>
                  </a:lnTo>
                  <a:lnTo>
                    <a:pt x="62" y="32"/>
                  </a:lnTo>
                  <a:lnTo>
                    <a:pt x="62" y="34"/>
                  </a:lnTo>
                  <a:lnTo>
                    <a:pt x="64" y="34"/>
                  </a:lnTo>
                  <a:lnTo>
                    <a:pt x="66" y="34"/>
                  </a:lnTo>
                  <a:lnTo>
                    <a:pt x="66" y="32"/>
                  </a:lnTo>
                  <a:lnTo>
                    <a:pt x="68" y="32"/>
                  </a:lnTo>
                  <a:lnTo>
                    <a:pt x="70" y="30"/>
                  </a:lnTo>
                  <a:lnTo>
                    <a:pt x="70" y="28"/>
                  </a:lnTo>
                  <a:lnTo>
                    <a:pt x="72" y="28"/>
                  </a:lnTo>
                  <a:lnTo>
                    <a:pt x="72" y="30"/>
                  </a:lnTo>
                  <a:lnTo>
                    <a:pt x="72" y="28"/>
                  </a:lnTo>
                  <a:lnTo>
                    <a:pt x="74" y="28"/>
                  </a:lnTo>
                  <a:lnTo>
                    <a:pt x="76" y="28"/>
                  </a:lnTo>
                  <a:lnTo>
                    <a:pt x="76" y="30"/>
                  </a:lnTo>
                  <a:lnTo>
                    <a:pt x="78" y="30"/>
                  </a:lnTo>
                  <a:lnTo>
                    <a:pt x="80" y="30"/>
                  </a:lnTo>
                  <a:lnTo>
                    <a:pt x="80" y="28"/>
                  </a:lnTo>
                  <a:lnTo>
                    <a:pt x="82" y="28"/>
                  </a:lnTo>
                  <a:lnTo>
                    <a:pt x="82" y="30"/>
                  </a:lnTo>
                  <a:lnTo>
                    <a:pt x="84" y="30"/>
                  </a:lnTo>
                  <a:lnTo>
                    <a:pt x="86" y="28"/>
                  </a:lnTo>
                  <a:lnTo>
                    <a:pt x="88" y="26"/>
                  </a:lnTo>
                  <a:lnTo>
                    <a:pt x="90" y="26"/>
                  </a:lnTo>
                  <a:lnTo>
                    <a:pt x="90" y="24"/>
                  </a:lnTo>
                  <a:lnTo>
                    <a:pt x="90" y="24"/>
                  </a:lnTo>
                  <a:lnTo>
                    <a:pt x="90" y="22"/>
                  </a:lnTo>
                  <a:lnTo>
                    <a:pt x="92" y="22"/>
                  </a:lnTo>
                  <a:lnTo>
                    <a:pt x="94" y="20"/>
                  </a:lnTo>
                  <a:lnTo>
                    <a:pt x="96" y="18"/>
                  </a:lnTo>
                  <a:lnTo>
                    <a:pt x="98" y="18"/>
                  </a:lnTo>
                  <a:lnTo>
                    <a:pt x="100" y="18"/>
                  </a:lnTo>
                  <a:lnTo>
                    <a:pt x="102" y="18"/>
                  </a:lnTo>
                  <a:lnTo>
                    <a:pt x="102" y="20"/>
                  </a:lnTo>
                  <a:lnTo>
                    <a:pt x="104" y="20"/>
                  </a:lnTo>
                  <a:lnTo>
                    <a:pt x="106" y="20"/>
                  </a:lnTo>
                  <a:lnTo>
                    <a:pt x="108" y="20"/>
                  </a:lnTo>
                  <a:lnTo>
                    <a:pt x="110" y="20"/>
                  </a:lnTo>
                  <a:lnTo>
                    <a:pt x="112" y="18"/>
                  </a:lnTo>
                  <a:lnTo>
                    <a:pt x="114" y="20"/>
                  </a:lnTo>
                  <a:lnTo>
                    <a:pt x="116" y="22"/>
                  </a:lnTo>
                  <a:lnTo>
                    <a:pt x="118" y="22"/>
                  </a:lnTo>
                  <a:lnTo>
                    <a:pt x="120" y="24"/>
                  </a:lnTo>
                  <a:lnTo>
                    <a:pt x="122" y="26"/>
                  </a:lnTo>
                  <a:lnTo>
                    <a:pt x="124" y="28"/>
                  </a:lnTo>
                  <a:lnTo>
                    <a:pt x="126" y="30"/>
                  </a:lnTo>
                  <a:lnTo>
                    <a:pt x="128" y="30"/>
                  </a:lnTo>
                  <a:lnTo>
                    <a:pt x="128" y="32"/>
                  </a:lnTo>
                  <a:lnTo>
                    <a:pt x="126" y="32"/>
                  </a:lnTo>
                  <a:lnTo>
                    <a:pt x="126" y="34"/>
                  </a:lnTo>
                  <a:lnTo>
                    <a:pt x="126" y="36"/>
                  </a:lnTo>
                  <a:lnTo>
                    <a:pt x="128" y="36"/>
                  </a:lnTo>
                  <a:lnTo>
                    <a:pt x="134" y="40"/>
                  </a:lnTo>
                  <a:lnTo>
                    <a:pt x="134" y="42"/>
                  </a:lnTo>
                  <a:lnTo>
                    <a:pt x="136" y="42"/>
                  </a:lnTo>
                  <a:lnTo>
                    <a:pt x="136" y="44"/>
                  </a:lnTo>
                  <a:lnTo>
                    <a:pt x="136" y="46"/>
                  </a:lnTo>
                  <a:lnTo>
                    <a:pt x="138" y="46"/>
                  </a:lnTo>
                  <a:lnTo>
                    <a:pt x="138" y="48"/>
                  </a:lnTo>
                  <a:lnTo>
                    <a:pt x="138" y="48"/>
                  </a:lnTo>
                  <a:lnTo>
                    <a:pt x="138" y="50"/>
                  </a:lnTo>
                  <a:lnTo>
                    <a:pt x="142" y="54"/>
                  </a:lnTo>
                  <a:lnTo>
                    <a:pt x="144" y="54"/>
                  </a:lnTo>
                  <a:lnTo>
                    <a:pt x="146" y="56"/>
                  </a:lnTo>
                  <a:lnTo>
                    <a:pt x="148" y="56"/>
                  </a:lnTo>
                  <a:lnTo>
                    <a:pt x="148" y="58"/>
                  </a:lnTo>
                  <a:lnTo>
                    <a:pt x="150" y="58"/>
                  </a:lnTo>
                  <a:lnTo>
                    <a:pt x="152" y="56"/>
                  </a:lnTo>
                  <a:lnTo>
                    <a:pt x="154" y="56"/>
                  </a:lnTo>
                  <a:lnTo>
                    <a:pt x="154" y="54"/>
                  </a:lnTo>
                  <a:lnTo>
                    <a:pt x="156" y="54"/>
                  </a:lnTo>
                  <a:lnTo>
                    <a:pt x="158" y="54"/>
                  </a:lnTo>
                  <a:lnTo>
                    <a:pt x="160" y="54"/>
                  </a:lnTo>
                  <a:lnTo>
                    <a:pt x="160" y="52"/>
                  </a:lnTo>
                  <a:lnTo>
                    <a:pt x="162" y="52"/>
                  </a:lnTo>
                  <a:lnTo>
                    <a:pt x="162" y="50"/>
                  </a:lnTo>
                  <a:lnTo>
                    <a:pt x="164" y="50"/>
                  </a:lnTo>
                  <a:lnTo>
                    <a:pt x="164" y="48"/>
                  </a:lnTo>
                  <a:lnTo>
                    <a:pt x="166" y="48"/>
                  </a:lnTo>
                  <a:lnTo>
                    <a:pt x="168" y="48"/>
                  </a:lnTo>
                  <a:lnTo>
                    <a:pt x="168" y="50"/>
                  </a:lnTo>
                  <a:lnTo>
                    <a:pt x="168" y="54"/>
                  </a:lnTo>
                  <a:lnTo>
                    <a:pt x="168" y="58"/>
                  </a:lnTo>
                  <a:lnTo>
                    <a:pt x="168" y="60"/>
                  </a:lnTo>
                  <a:lnTo>
                    <a:pt x="168" y="66"/>
                  </a:lnTo>
                  <a:lnTo>
                    <a:pt x="168" y="72"/>
                  </a:lnTo>
                  <a:lnTo>
                    <a:pt x="168" y="74"/>
                  </a:lnTo>
                  <a:lnTo>
                    <a:pt x="168" y="80"/>
                  </a:lnTo>
                  <a:lnTo>
                    <a:pt x="168" y="82"/>
                  </a:lnTo>
                  <a:lnTo>
                    <a:pt x="168" y="84"/>
                  </a:lnTo>
                  <a:lnTo>
                    <a:pt x="168" y="86"/>
                  </a:lnTo>
                  <a:lnTo>
                    <a:pt x="168" y="90"/>
                  </a:lnTo>
                  <a:lnTo>
                    <a:pt x="168" y="92"/>
                  </a:lnTo>
                  <a:lnTo>
                    <a:pt x="168" y="96"/>
                  </a:lnTo>
                  <a:lnTo>
                    <a:pt x="168" y="100"/>
                  </a:lnTo>
                  <a:lnTo>
                    <a:pt x="168" y="102"/>
                  </a:lnTo>
                  <a:lnTo>
                    <a:pt x="168" y="104"/>
                  </a:lnTo>
                  <a:lnTo>
                    <a:pt x="168" y="106"/>
                  </a:lnTo>
                  <a:lnTo>
                    <a:pt x="168" y="106"/>
                  </a:lnTo>
                  <a:lnTo>
                    <a:pt x="168" y="110"/>
                  </a:lnTo>
                  <a:lnTo>
                    <a:pt x="168" y="112"/>
                  </a:lnTo>
                  <a:lnTo>
                    <a:pt x="168" y="114"/>
                  </a:lnTo>
                  <a:lnTo>
                    <a:pt x="168" y="118"/>
                  </a:lnTo>
                  <a:lnTo>
                    <a:pt x="168" y="122"/>
                  </a:lnTo>
                  <a:lnTo>
                    <a:pt x="168" y="124"/>
                  </a:lnTo>
                  <a:lnTo>
                    <a:pt x="168" y="126"/>
                  </a:lnTo>
                  <a:lnTo>
                    <a:pt x="168" y="128"/>
                  </a:lnTo>
                  <a:lnTo>
                    <a:pt x="168" y="130"/>
                  </a:lnTo>
                  <a:lnTo>
                    <a:pt x="168" y="132"/>
                  </a:lnTo>
                  <a:lnTo>
                    <a:pt x="168" y="134"/>
                  </a:lnTo>
                  <a:lnTo>
                    <a:pt x="168" y="136"/>
                  </a:lnTo>
                  <a:lnTo>
                    <a:pt x="168" y="138"/>
                  </a:lnTo>
                  <a:lnTo>
                    <a:pt x="168" y="140"/>
                  </a:lnTo>
                  <a:lnTo>
                    <a:pt x="168" y="142"/>
                  </a:lnTo>
                  <a:lnTo>
                    <a:pt x="168" y="144"/>
                  </a:lnTo>
                  <a:lnTo>
                    <a:pt x="166" y="144"/>
                  </a:lnTo>
                  <a:lnTo>
                    <a:pt x="160" y="144"/>
                  </a:lnTo>
                  <a:lnTo>
                    <a:pt x="156" y="144"/>
                  </a:lnTo>
                  <a:lnTo>
                    <a:pt x="154" y="144"/>
                  </a:lnTo>
                  <a:lnTo>
                    <a:pt x="152" y="144"/>
                  </a:lnTo>
                  <a:lnTo>
                    <a:pt x="150" y="144"/>
                  </a:lnTo>
                  <a:lnTo>
                    <a:pt x="148" y="144"/>
                  </a:lnTo>
                  <a:lnTo>
                    <a:pt x="146" y="144"/>
                  </a:lnTo>
                  <a:lnTo>
                    <a:pt x="144" y="144"/>
                  </a:lnTo>
                  <a:lnTo>
                    <a:pt x="140" y="144"/>
                  </a:lnTo>
                  <a:lnTo>
                    <a:pt x="138" y="144"/>
                  </a:lnTo>
                  <a:lnTo>
                    <a:pt x="138" y="144"/>
                  </a:lnTo>
                  <a:lnTo>
                    <a:pt x="136" y="144"/>
                  </a:lnTo>
                  <a:lnTo>
                    <a:pt x="134" y="144"/>
                  </a:lnTo>
                  <a:lnTo>
                    <a:pt x="130" y="144"/>
                  </a:lnTo>
                  <a:lnTo>
                    <a:pt x="126" y="144"/>
                  </a:lnTo>
                  <a:lnTo>
                    <a:pt x="120" y="144"/>
                  </a:lnTo>
                  <a:lnTo>
                    <a:pt x="118" y="144"/>
                  </a:lnTo>
                  <a:lnTo>
                    <a:pt x="116" y="144"/>
                  </a:lnTo>
                  <a:lnTo>
                    <a:pt x="114" y="144"/>
                  </a:lnTo>
                  <a:lnTo>
                    <a:pt x="112" y="144"/>
                  </a:lnTo>
                  <a:lnTo>
                    <a:pt x="110" y="144"/>
                  </a:lnTo>
                  <a:lnTo>
                    <a:pt x="106" y="144"/>
                  </a:lnTo>
                  <a:lnTo>
                    <a:pt x="100" y="144"/>
                  </a:lnTo>
                  <a:lnTo>
                    <a:pt x="90" y="144"/>
                  </a:lnTo>
                  <a:lnTo>
                    <a:pt x="88" y="144"/>
                  </a:lnTo>
                  <a:lnTo>
                    <a:pt x="86" y="144"/>
                  </a:lnTo>
                  <a:lnTo>
                    <a:pt x="84" y="144"/>
                  </a:lnTo>
                  <a:lnTo>
                    <a:pt x="82" y="144"/>
                  </a:lnTo>
                  <a:lnTo>
                    <a:pt x="80" y="144"/>
                  </a:lnTo>
                  <a:lnTo>
                    <a:pt x="78" y="144"/>
                  </a:lnTo>
                  <a:lnTo>
                    <a:pt x="74" y="144"/>
                  </a:lnTo>
                  <a:lnTo>
                    <a:pt x="72" y="144"/>
                  </a:lnTo>
                  <a:lnTo>
                    <a:pt x="70" y="144"/>
                  </a:lnTo>
                  <a:lnTo>
                    <a:pt x="68" y="144"/>
                  </a:lnTo>
                  <a:lnTo>
                    <a:pt x="66" y="144"/>
                  </a:lnTo>
                  <a:lnTo>
                    <a:pt x="60" y="144"/>
                  </a:lnTo>
                  <a:lnTo>
                    <a:pt x="58" y="144"/>
                  </a:lnTo>
                  <a:lnTo>
                    <a:pt x="54" y="144"/>
                  </a:lnTo>
                  <a:lnTo>
                    <a:pt x="48" y="144"/>
                  </a:lnTo>
                  <a:lnTo>
                    <a:pt x="46" y="144"/>
                  </a:lnTo>
                  <a:lnTo>
                    <a:pt x="44" y="144"/>
                  </a:lnTo>
                  <a:lnTo>
                    <a:pt x="42" y="144"/>
                  </a:lnTo>
                  <a:lnTo>
                    <a:pt x="42" y="144"/>
                  </a:lnTo>
                  <a:lnTo>
                    <a:pt x="40" y="144"/>
                  </a:lnTo>
                  <a:lnTo>
                    <a:pt x="38" y="144"/>
                  </a:lnTo>
                  <a:lnTo>
                    <a:pt x="36" y="144"/>
                  </a:lnTo>
                  <a:lnTo>
                    <a:pt x="34" y="144"/>
                  </a:lnTo>
                  <a:lnTo>
                    <a:pt x="32" y="144"/>
                  </a:lnTo>
                  <a:lnTo>
                    <a:pt x="30" y="144"/>
                  </a:lnTo>
                  <a:lnTo>
                    <a:pt x="24" y="144"/>
                  </a:lnTo>
                  <a:lnTo>
                    <a:pt x="22" y="144"/>
                  </a:lnTo>
                  <a:lnTo>
                    <a:pt x="20" y="144"/>
                  </a:lnTo>
                  <a:lnTo>
                    <a:pt x="18" y="144"/>
                  </a:lnTo>
                  <a:lnTo>
                    <a:pt x="16" y="144"/>
                  </a:lnTo>
                  <a:lnTo>
                    <a:pt x="12" y="144"/>
                  </a:lnTo>
                  <a:lnTo>
                    <a:pt x="10" y="144"/>
                  </a:lnTo>
                  <a:lnTo>
                    <a:pt x="8" y="144"/>
                  </a:lnTo>
                  <a:lnTo>
                    <a:pt x="4" y="144"/>
                  </a:lnTo>
                  <a:lnTo>
                    <a:pt x="0" y="144"/>
                  </a:lnTo>
                  <a:lnTo>
                    <a:pt x="0" y="142"/>
                  </a:lnTo>
                  <a:lnTo>
                    <a:pt x="0" y="138"/>
                  </a:lnTo>
                  <a:lnTo>
                    <a:pt x="0" y="136"/>
                  </a:lnTo>
                  <a:lnTo>
                    <a:pt x="0" y="134"/>
                  </a:lnTo>
                  <a:lnTo>
                    <a:pt x="0" y="132"/>
                  </a:lnTo>
                  <a:lnTo>
                    <a:pt x="0" y="124"/>
                  </a:lnTo>
                  <a:lnTo>
                    <a:pt x="0" y="122"/>
                  </a:lnTo>
                  <a:lnTo>
                    <a:pt x="0" y="120"/>
                  </a:lnTo>
                  <a:lnTo>
                    <a:pt x="0" y="118"/>
                  </a:lnTo>
                  <a:lnTo>
                    <a:pt x="0" y="112"/>
                  </a:lnTo>
                  <a:lnTo>
                    <a:pt x="0" y="110"/>
                  </a:lnTo>
                  <a:lnTo>
                    <a:pt x="0" y="106"/>
                  </a:lnTo>
                  <a:lnTo>
                    <a:pt x="0" y="104"/>
                  </a:lnTo>
                  <a:lnTo>
                    <a:pt x="0" y="102"/>
                  </a:lnTo>
                  <a:lnTo>
                    <a:pt x="0" y="100"/>
                  </a:lnTo>
                  <a:lnTo>
                    <a:pt x="0" y="94"/>
                  </a:lnTo>
                  <a:lnTo>
                    <a:pt x="0" y="92"/>
                  </a:lnTo>
                  <a:lnTo>
                    <a:pt x="0" y="90"/>
                  </a:lnTo>
                  <a:lnTo>
                    <a:pt x="0" y="86"/>
                  </a:lnTo>
                  <a:lnTo>
                    <a:pt x="0" y="84"/>
                  </a:lnTo>
                  <a:lnTo>
                    <a:pt x="0" y="82"/>
                  </a:lnTo>
                  <a:lnTo>
                    <a:pt x="0" y="80"/>
                  </a:lnTo>
                  <a:lnTo>
                    <a:pt x="0" y="78"/>
                  </a:lnTo>
                  <a:lnTo>
                    <a:pt x="0" y="76"/>
                  </a:lnTo>
                  <a:lnTo>
                    <a:pt x="0" y="74"/>
                  </a:lnTo>
                  <a:lnTo>
                    <a:pt x="0" y="72"/>
                  </a:lnTo>
                  <a:lnTo>
                    <a:pt x="0" y="68"/>
                  </a:lnTo>
                  <a:lnTo>
                    <a:pt x="0" y="66"/>
                  </a:lnTo>
                  <a:lnTo>
                    <a:pt x="0" y="64"/>
                  </a:lnTo>
                  <a:lnTo>
                    <a:pt x="0" y="62"/>
                  </a:lnTo>
                  <a:lnTo>
                    <a:pt x="0" y="60"/>
                  </a:lnTo>
                  <a:lnTo>
                    <a:pt x="0" y="58"/>
                  </a:lnTo>
                  <a:lnTo>
                    <a:pt x="0" y="56"/>
                  </a:lnTo>
                  <a:lnTo>
                    <a:pt x="0" y="48"/>
                  </a:lnTo>
                  <a:lnTo>
                    <a:pt x="0" y="46"/>
                  </a:lnTo>
                  <a:lnTo>
                    <a:pt x="0" y="40"/>
                  </a:lnTo>
                  <a:lnTo>
                    <a:pt x="0" y="34"/>
                  </a:lnTo>
                  <a:lnTo>
                    <a:pt x="0" y="28"/>
                  </a:lnTo>
                  <a:lnTo>
                    <a:pt x="0" y="26"/>
                  </a:lnTo>
                  <a:lnTo>
                    <a:pt x="0" y="24"/>
                  </a:lnTo>
                  <a:lnTo>
                    <a:pt x="0" y="18"/>
                  </a:lnTo>
                  <a:lnTo>
                    <a:pt x="0" y="16"/>
                  </a:lnTo>
                  <a:lnTo>
                    <a:pt x="0" y="12"/>
                  </a:lnTo>
                  <a:lnTo>
                    <a:pt x="0" y="10"/>
                  </a:lnTo>
                  <a:lnTo>
                    <a:pt x="0" y="4"/>
                  </a:lnTo>
                  <a:lnTo>
                    <a:pt x="0" y="0"/>
                  </a:lnTo>
                  <a:lnTo>
                    <a:pt x="2" y="0"/>
                  </a:lnTo>
                  <a:lnTo>
                    <a:pt x="2" y="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6" name="Freeform 239"/>
            <p:cNvSpPr>
              <a:spLocks/>
            </p:cNvSpPr>
            <p:nvPr/>
          </p:nvSpPr>
          <p:spPr bwMode="auto">
            <a:xfrm>
              <a:off x="5864225" y="1038225"/>
              <a:ext cx="260350" cy="377825"/>
            </a:xfrm>
            <a:custGeom>
              <a:avLst/>
              <a:gdLst>
                <a:gd name="T0" fmla="*/ 60 w 164"/>
                <a:gd name="T1" fmla="*/ 16 h 238"/>
                <a:gd name="T2" fmla="*/ 64 w 164"/>
                <a:gd name="T3" fmla="*/ 20 h 238"/>
                <a:gd name="T4" fmla="*/ 68 w 164"/>
                <a:gd name="T5" fmla="*/ 24 h 238"/>
                <a:gd name="T6" fmla="*/ 64 w 164"/>
                <a:gd name="T7" fmla="*/ 28 h 238"/>
                <a:gd name="T8" fmla="*/ 72 w 164"/>
                <a:gd name="T9" fmla="*/ 32 h 238"/>
                <a:gd name="T10" fmla="*/ 74 w 164"/>
                <a:gd name="T11" fmla="*/ 36 h 238"/>
                <a:gd name="T12" fmla="*/ 78 w 164"/>
                <a:gd name="T13" fmla="*/ 46 h 238"/>
                <a:gd name="T14" fmla="*/ 84 w 164"/>
                <a:gd name="T15" fmla="*/ 52 h 238"/>
                <a:gd name="T16" fmla="*/ 84 w 164"/>
                <a:gd name="T17" fmla="*/ 60 h 238"/>
                <a:gd name="T18" fmla="*/ 88 w 164"/>
                <a:gd name="T19" fmla="*/ 66 h 238"/>
                <a:gd name="T20" fmla="*/ 90 w 164"/>
                <a:gd name="T21" fmla="*/ 76 h 238"/>
                <a:gd name="T22" fmla="*/ 90 w 164"/>
                <a:gd name="T23" fmla="*/ 86 h 238"/>
                <a:gd name="T24" fmla="*/ 94 w 164"/>
                <a:gd name="T25" fmla="*/ 94 h 238"/>
                <a:gd name="T26" fmla="*/ 104 w 164"/>
                <a:gd name="T27" fmla="*/ 96 h 238"/>
                <a:gd name="T28" fmla="*/ 110 w 164"/>
                <a:gd name="T29" fmla="*/ 94 h 238"/>
                <a:gd name="T30" fmla="*/ 114 w 164"/>
                <a:gd name="T31" fmla="*/ 98 h 238"/>
                <a:gd name="T32" fmla="*/ 120 w 164"/>
                <a:gd name="T33" fmla="*/ 94 h 238"/>
                <a:gd name="T34" fmla="*/ 126 w 164"/>
                <a:gd name="T35" fmla="*/ 96 h 238"/>
                <a:gd name="T36" fmla="*/ 136 w 164"/>
                <a:gd name="T37" fmla="*/ 100 h 238"/>
                <a:gd name="T38" fmla="*/ 142 w 164"/>
                <a:gd name="T39" fmla="*/ 98 h 238"/>
                <a:gd name="T40" fmla="*/ 152 w 164"/>
                <a:gd name="T41" fmla="*/ 92 h 238"/>
                <a:gd name="T42" fmla="*/ 156 w 164"/>
                <a:gd name="T43" fmla="*/ 94 h 238"/>
                <a:gd name="T44" fmla="*/ 162 w 164"/>
                <a:gd name="T45" fmla="*/ 96 h 238"/>
                <a:gd name="T46" fmla="*/ 164 w 164"/>
                <a:gd name="T47" fmla="*/ 110 h 238"/>
                <a:gd name="T48" fmla="*/ 164 w 164"/>
                <a:gd name="T49" fmla="*/ 134 h 238"/>
                <a:gd name="T50" fmla="*/ 164 w 164"/>
                <a:gd name="T51" fmla="*/ 156 h 238"/>
                <a:gd name="T52" fmla="*/ 164 w 164"/>
                <a:gd name="T53" fmla="*/ 170 h 238"/>
                <a:gd name="T54" fmla="*/ 164 w 164"/>
                <a:gd name="T55" fmla="*/ 184 h 238"/>
                <a:gd name="T56" fmla="*/ 164 w 164"/>
                <a:gd name="T57" fmla="*/ 200 h 238"/>
                <a:gd name="T58" fmla="*/ 164 w 164"/>
                <a:gd name="T59" fmla="*/ 218 h 238"/>
                <a:gd name="T60" fmla="*/ 164 w 164"/>
                <a:gd name="T61" fmla="*/ 238 h 238"/>
                <a:gd name="T62" fmla="*/ 144 w 164"/>
                <a:gd name="T63" fmla="*/ 238 h 238"/>
                <a:gd name="T64" fmla="*/ 130 w 164"/>
                <a:gd name="T65" fmla="*/ 238 h 238"/>
                <a:gd name="T66" fmla="*/ 108 w 164"/>
                <a:gd name="T67" fmla="*/ 238 h 238"/>
                <a:gd name="T68" fmla="*/ 92 w 164"/>
                <a:gd name="T69" fmla="*/ 238 h 238"/>
                <a:gd name="T70" fmla="*/ 74 w 164"/>
                <a:gd name="T71" fmla="*/ 238 h 238"/>
                <a:gd name="T72" fmla="*/ 56 w 164"/>
                <a:gd name="T73" fmla="*/ 238 h 238"/>
                <a:gd name="T74" fmla="*/ 44 w 164"/>
                <a:gd name="T75" fmla="*/ 238 h 238"/>
                <a:gd name="T76" fmla="*/ 30 w 164"/>
                <a:gd name="T77" fmla="*/ 238 h 238"/>
                <a:gd name="T78" fmla="*/ 12 w 164"/>
                <a:gd name="T79" fmla="*/ 238 h 238"/>
                <a:gd name="T80" fmla="*/ 0 w 164"/>
                <a:gd name="T81" fmla="*/ 236 h 238"/>
                <a:gd name="T82" fmla="*/ 0 w 164"/>
                <a:gd name="T83" fmla="*/ 216 h 238"/>
                <a:gd name="T84" fmla="*/ 0 w 164"/>
                <a:gd name="T85" fmla="*/ 202 h 238"/>
                <a:gd name="T86" fmla="*/ 0 w 164"/>
                <a:gd name="T87" fmla="*/ 188 h 238"/>
                <a:gd name="T88" fmla="*/ 0 w 164"/>
                <a:gd name="T89" fmla="*/ 166 h 238"/>
                <a:gd name="T90" fmla="*/ 0 w 164"/>
                <a:gd name="T91" fmla="*/ 148 h 238"/>
                <a:gd name="T92" fmla="*/ 0 w 164"/>
                <a:gd name="T93" fmla="*/ 118 h 238"/>
                <a:gd name="T94" fmla="*/ 0 w 164"/>
                <a:gd name="T95" fmla="*/ 88 h 238"/>
                <a:gd name="T96" fmla="*/ 0 w 164"/>
                <a:gd name="T97" fmla="*/ 70 h 238"/>
                <a:gd name="T98" fmla="*/ 0 w 164"/>
                <a:gd name="T99" fmla="*/ 50 h 238"/>
                <a:gd name="T100" fmla="*/ 0 w 164"/>
                <a:gd name="T101" fmla="*/ 38 h 238"/>
                <a:gd name="T102" fmla="*/ 2 w 164"/>
                <a:gd name="T103" fmla="*/ 24 h 238"/>
                <a:gd name="T104" fmla="*/ 8 w 164"/>
                <a:gd name="T105" fmla="*/ 28 h 238"/>
                <a:gd name="T106" fmla="*/ 12 w 164"/>
                <a:gd name="T107" fmla="*/ 32 h 238"/>
                <a:gd name="T108" fmla="*/ 14 w 164"/>
                <a:gd name="T109" fmla="*/ 30 h 238"/>
                <a:gd name="T110" fmla="*/ 20 w 164"/>
                <a:gd name="T111" fmla="*/ 32 h 238"/>
                <a:gd name="T112" fmla="*/ 24 w 164"/>
                <a:gd name="T113" fmla="*/ 22 h 238"/>
                <a:gd name="T114" fmla="*/ 26 w 164"/>
                <a:gd name="T115" fmla="*/ 16 h 238"/>
                <a:gd name="T116" fmla="*/ 24 w 164"/>
                <a:gd name="T117" fmla="*/ 8 h 238"/>
                <a:gd name="T118" fmla="*/ 34 w 164"/>
                <a:gd name="T119" fmla="*/ 0 h 238"/>
                <a:gd name="T120" fmla="*/ 38 w 164"/>
                <a:gd name="T121" fmla="*/ 8 h 238"/>
                <a:gd name="T122" fmla="*/ 46 w 164"/>
                <a:gd name="T123" fmla="*/ 10 h 238"/>
                <a:gd name="T124" fmla="*/ 50 w 164"/>
                <a:gd name="T125" fmla="*/ 1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4" h="238">
                  <a:moveTo>
                    <a:pt x="52" y="18"/>
                  </a:moveTo>
                  <a:lnTo>
                    <a:pt x="54" y="18"/>
                  </a:lnTo>
                  <a:lnTo>
                    <a:pt x="56" y="16"/>
                  </a:lnTo>
                  <a:lnTo>
                    <a:pt x="58" y="16"/>
                  </a:lnTo>
                  <a:lnTo>
                    <a:pt x="60" y="16"/>
                  </a:lnTo>
                  <a:lnTo>
                    <a:pt x="60" y="16"/>
                  </a:lnTo>
                  <a:lnTo>
                    <a:pt x="60" y="18"/>
                  </a:lnTo>
                  <a:lnTo>
                    <a:pt x="60" y="20"/>
                  </a:lnTo>
                  <a:lnTo>
                    <a:pt x="60" y="22"/>
                  </a:lnTo>
                  <a:lnTo>
                    <a:pt x="62" y="22"/>
                  </a:lnTo>
                  <a:lnTo>
                    <a:pt x="64" y="22"/>
                  </a:lnTo>
                  <a:lnTo>
                    <a:pt x="64" y="20"/>
                  </a:lnTo>
                  <a:lnTo>
                    <a:pt x="66" y="20"/>
                  </a:lnTo>
                  <a:lnTo>
                    <a:pt x="68" y="20"/>
                  </a:lnTo>
                  <a:lnTo>
                    <a:pt x="68" y="22"/>
                  </a:lnTo>
                  <a:lnTo>
                    <a:pt x="66" y="22"/>
                  </a:lnTo>
                  <a:lnTo>
                    <a:pt x="66" y="24"/>
                  </a:lnTo>
                  <a:lnTo>
                    <a:pt x="68" y="24"/>
                  </a:lnTo>
                  <a:lnTo>
                    <a:pt x="68" y="26"/>
                  </a:lnTo>
                  <a:lnTo>
                    <a:pt x="66" y="26"/>
                  </a:lnTo>
                  <a:lnTo>
                    <a:pt x="64" y="26"/>
                  </a:lnTo>
                  <a:lnTo>
                    <a:pt x="62" y="26"/>
                  </a:lnTo>
                  <a:lnTo>
                    <a:pt x="62" y="28"/>
                  </a:lnTo>
                  <a:lnTo>
                    <a:pt x="64" y="28"/>
                  </a:lnTo>
                  <a:lnTo>
                    <a:pt x="64" y="30"/>
                  </a:lnTo>
                  <a:lnTo>
                    <a:pt x="66" y="30"/>
                  </a:lnTo>
                  <a:lnTo>
                    <a:pt x="68" y="30"/>
                  </a:lnTo>
                  <a:lnTo>
                    <a:pt x="68" y="32"/>
                  </a:lnTo>
                  <a:lnTo>
                    <a:pt x="70" y="32"/>
                  </a:lnTo>
                  <a:lnTo>
                    <a:pt x="72" y="32"/>
                  </a:lnTo>
                  <a:lnTo>
                    <a:pt x="74" y="32"/>
                  </a:lnTo>
                  <a:lnTo>
                    <a:pt x="72" y="34"/>
                  </a:lnTo>
                  <a:lnTo>
                    <a:pt x="72" y="36"/>
                  </a:lnTo>
                  <a:lnTo>
                    <a:pt x="74" y="36"/>
                  </a:lnTo>
                  <a:lnTo>
                    <a:pt x="76" y="36"/>
                  </a:lnTo>
                  <a:lnTo>
                    <a:pt x="74" y="36"/>
                  </a:lnTo>
                  <a:lnTo>
                    <a:pt x="76" y="38"/>
                  </a:lnTo>
                  <a:lnTo>
                    <a:pt x="76" y="40"/>
                  </a:lnTo>
                  <a:lnTo>
                    <a:pt x="78" y="42"/>
                  </a:lnTo>
                  <a:lnTo>
                    <a:pt x="76" y="44"/>
                  </a:lnTo>
                  <a:lnTo>
                    <a:pt x="76" y="46"/>
                  </a:lnTo>
                  <a:lnTo>
                    <a:pt x="78" y="46"/>
                  </a:lnTo>
                  <a:lnTo>
                    <a:pt x="80" y="46"/>
                  </a:lnTo>
                  <a:lnTo>
                    <a:pt x="82" y="46"/>
                  </a:lnTo>
                  <a:lnTo>
                    <a:pt x="84" y="46"/>
                  </a:lnTo>
                  <a:lnTo>
                    <a:pt x="84" y="48"/>
                  </a:lnTo>
                  <a:lnTo>
                    <a:pt x="84" y="50"/>
                  </a:lnTo>
                  <a:lnTo>
                    <a:pt x="84" y="52"/>
                  </a:lnTo>
                  <a:lnTo>
                    <a:pt x="86" y="54"/>
                  </a:lnTo>
                  <a:lnTo>
                    <a:pt x="84" y="56"/>
                  </a:lnTo>
                  <a:lnTo>
                    <a:pt x="82" y="56"/>
                  </a:lnTo>
                  <a:lnTo>
                    <a:pt x="84" y="56"/>
                  </a:lnTo>
                  <a:lnTo>
                    <a:pt x="84" y="58"/>
                  </a:lnTo>
                  <a:lnTo>
                    <a:pt x="84" y="60"/>
                  </a:lnTo>
                  <a:lnTo>
                    <a:pt x="84" y="62"/>
                  </a:lnTo>
                  <a:lnTo>
                    <a:pt x="84" y="64"/>
                  </a:lnTo>
                  <a:lnTo>
                    <a:pt x="84" y="66"/>
                  </a:lnTo>
                  <a:lnTo>
                    <a:pt x="86" y="66"/>
                  </a:lnTo>
                  <a:lnTo>
                    <a:pt x="88" y="68"/>
                  </a:lnTo>
                  <a:lnTo>
                    <a:pt x="88" y="66"/>
                  </a:lnTo>
                  <a:lnTo>
                    <a:pt x="88" y="68"/>
                  </a:lnTo>
                  <a:lnTo>
                    <a:pt x="90" y="70"/>
                  </a:lnTo>
                  <a:lnTo>
                    <a:pt x="88" y="72"/>
                  </a:lnTo>
                  <a:lnTo>
                    <a:pt x="88" y="74"/>
                  </a:lnTo>
                  <a:lnTo>
                    <a:pt x="88" y="76"/>
                  </a:lnTo>
                  <a:lnTo>
                    <a:pt x="90" y="76"/>
                  </a:lnTo>
                  <a:lnTo>
                    <a:pt x="90" y="78"/>
                  </a:lnTo>
                  <a:lnTo>
                    <a:pt x="88" y="80"/>
                  </a:lnTo>
                  <a:lnTo>
                    <a:pt x="88" y="82"/>
                  </a:lnTo>
                  <a:lnTo>
                    <a:pt x="88" y="84"/>
                  </a:lnTo>
                  <a:lnTo>
                    <a:pt x="90" y="84"/>
                  </a:lnTo>
                  <a:lnTo>
                    <a:pt x="90" y="86"/>
                  </a:lnTo>
                  <a:lnTo>
                    <a:pt x="90" y="88"/>
                  </a:lnTo>
                  <a:lnTo>
                    <a:pt x="90" y="90"/>
                  </a:lnTo>
                  <a:lnTo>
                    <a:pt x="90" y="92"/>
                  </a:lnTo>
                  <a:lnTo>
                    <a:pt x="90" y="94"/>
                  </a:lnTo>
                  <a:lnTo>
                    <a:pt x="92" y="94"/>
                  </a:lnTo>
                  <a:lnTo>
                    <a:pt x="94" y="94"/>
                  </a:lnTo>
                  <a:lnTo>
                    <a:pt x="96" y="94"/>
                  </a:lnTo>
                  <a:lnTo>
                    <a:pt x="96" y="96"/>
                  </a:lnTo>
                  <a:lnTo>
                    <a:pt x="98" y="96"/>
                  </a:lnTo>
                  <a:lnTo>
                    <a:pt x="100" y="96"/>
                  </a:lnTo>
                  <a:lnTo>
                    <a:pt x="102" y="96"/>
                  </a:lnTo>
                  <a:lnTo>
                    <a:pt x="104" y="96"/>
                  </a:lnTo>
                  <a:lnTo>
                    <a:pt x="106" y="94"/>
                  </a:lnTo>
                  <a:lnTo>
                    <a:pt x="106" y="92"/>
                  </a:lnTo>
                  <a:lnTo>
                    <a:pt x="108" y="92"/>
                  </a:lnTo>
                  <a:lnTo>
                    <a:pt x="108" y="92"/>
                  </a:lnTo>
                  <a:lnTo>
                    <a:pt x="110" y="92"/>
                  </a:lnTo>
                  <a:lnTo>
                    <a:pt x="110" y="94"/>
                  </a:lnTo>
                  <a:lnTo>
                    <a:pt x="108" y="94"/>
                  </a:lnTo>
                  <a:lnTo>
                    <a:pt x="108" y="96"/>
                  </a:lnTo>
                  <a:lnTo>
                    <a:pt x="108" y="98"/>
                  </a:lnTo>
                  <a:lnTo>
                    <a:pt x="110" y="98"/>
                  </a:lnTo>
                  <a:lnTo>
                    <a:pt x="112" y="98"/>
                  </a:lnTo>
                  <a:lnTo>
                    <a:pt x="114" y="98"/>
                  </a:lnTo>
                  <a:lnTo>
                    <a:pt x="114" y="96"/>
                  </a:lnTo>
                  <a:lnTo>
                    <a:pt x="114" y="98"/>
                  </a:lnTo>
                  <a:lnTo>
                    <a:pt x="116" y="98"/>
                  </a:lnTo>
                  <a:lnTo>
                    <a:pt x="118" y="98"/>
                  </a:lnTo>
                  <a:lnTo>
                    <a:pt x="118" y="96"/>
                  </a:lnTo>
                  <a:lnTo>
                    <a:pt x="120" y="94"/>
                  </a:lnTo>
                  <a:lnTo>
                    <a:pt x="120" y="96"/>
                  </a:lnTo>
                  <a:lnTo>
                    <a:pt x="122" y="96"/>
                  </a:lnTo>
                  <a:lnTo>
                    <a:pt x="124" y="96"/>
                  </a:lnTo>
                  <a:lnTo>
                    <a:pt x="124" y="94"/>
                  </a:lnTo>
                  <a:lnTo>
                    <a:pt x="126" y="94"/>
                  </a:lnTo>
                  <a:lnTo>
                    <a:pt x="126" y="96"/>
                  </a:lnTo>
                  <a:lnTo>
                    <a:pt x="128" y="96"/>
                  </a:lnTo>
                  <a:lnTo>
                    <a:pt x="130" y="96"/>
                  </a:lnTo>
                  <a:lnTo>
                    <a:pt x="130" y="98"/>
                  </a:lnTo>
                  <a:lnTo>
                    <a:pt x="132" y="98"/>
                  </a:lnTo>
                  <a:lnTo>
                    <a:pt x="132" y="100"/>
                  </a:lnTo>
                  <a:lnTo>
                    <a:pt x="136" y="100"/>
                  </a:lnTo>
                  <a:lnTo>
                    <a:pt x="138" y="100"/>
                  </a:lnTo>
                  <a:lnTo>
                    <a:pt x="138" y="98"/>
                  </a:lnTo>
                  <a:lnTo>
                    <a:pt x="138" y="96"/>
                  </a:lnTo>
                  <a:lnTo>
                    <a:pt x="140" y="96"/>
                  </a:lnTo>
                  <a:lnTo>
                    <a:pt x="140" y="98"/>
                  </a:lnTo>
                  <a:lnTo>
                    <a:pt x="142" y="98"/>
                  </a:lnTo>
                  <a:lnTo>
                    <a:pt x="144" y="98"/>
                  </a:lnTo>
                  <a:lnTo>
                    <a:pt x="146" y="96"/>
                  </a:lnTo>
                  <a:lnTo>
                    <a:pt x="148" y="96"/>
                  </a:lnTo>
                  <a:lnTo>
                    <a:pt x="150" y="96"/>
                  </a:lnTo>
                  <a:lnTo>
                    <a:pt x="150" y="94"/>
                  </a:lnTo>
                  <a:lnTo>
                    <a:pt x="152" y="92"/>
                  </a:lnTo>
                  <a:lnTo>
                    <a:pt x="154" y="92"/>
                  </a:lnTo>
                  <a:lnTo>
                    <a:pt x="154" y="90"/>
                  </a:lnTo>
                  <a:lnTo>
                    <a:pt x="156" y="90"/>
                  </a:lnTo>
                  <a:lnTo>
                    <a:pt x="156" y="92"/>
                  </a:lnTo>
                  <a:lnTo>
                    <a:pt x="156" y="92"/>
                  </a:lnTo>
                  <a:lnTo>
                    <a:pt x="156" y="94"/>
                  </a:lnTo>
                  <a:lnTo>
                    <a:pt x="156" y="96"/>
                  </a:lnTo>
                  <a:lnTo>
                    <a:pt x="156" y="98"/>
                  </a:lnTo>
                  <a:lnTo>
                    <a:pt x="158" y="98"/>
                  </a:lnTo>
                  <a:lnTo>
                    <a:pt x="160" y="98"/>
                  </a:lnTo>
                  <a:lnTo>
                    <a:pt x="162" y="98"/>
                  </a:lnTo>
                  <a:lnTo>
                    <a:pt x="162" y="96"/>
                  </a:lnTo>
                  <a:lnTo>
                    <a:pt x="162" y="94"/>
                  </a:lnTo>
                  <a:lnTo>
                    <a:pt x="164" y="94"/>
                  </a:lnTo>
                  <a:lnTo>
                    <a:pt x="164" y="98"/>
                  </a:lnTo>
                  <a:lnTo>
                    <a:pt x="164" y="104"/>
                  </a:lnTo>
                  <a:lnTo>
                    <a:pt x="164" y="106"/>
                  </a:lnTo>
                  <a:lnTo>
                    <a:pt x="164" y="110"/>
                  </a:lnTo>
                  <a:lnTo>
                    <a:pt x="164" y="112"/>
                  </a:lnTo>
                  <a:lnTo>
                    <a:pt x="164" y="118"/>
                  </a:lnTo>
                  <a:lnTo>
                    <a:pt x="164" y="120"/>
                  </a:lnTo>
                  <a:lnTo>
                    <a:pt x="164" y="122"/>
                  </a:lnTo>
                  <a:lnTo>
                    <a:pt x="164" y="128"/>
                  </a:lnTo>
                  <a:lnTo>
                    <a:pt x="164" y="134"/>
                  </a:lnTo>
                  <a:lnTo>
                    <a:pt x="164" y="140"/>
                  </a:lnTo>
                  <a:lnTo>
                    <a:pt x="164" y="142"/>
                  </a:lnTo>
                  <a:lnTo>
                    <a:pt x="164" y="150"/>
                  </a:lnTo>
                  <a:lnTo>
                    <a:pt x="164" y="152"/>
                  </a:lnTo>
                  <a:lnTo>
                    <a:pt x="164" y="154"/>
                  </a:lnTo>
                  <a:lnTo>
                    <a:pt x="164" y="156"/>
                  </a:lnTo>
                  <a:lnTo>
                    <a:pt x="164" y="158"/>
                  </a:lnTo>
                  <a:lnTo>
                    <a:pt x="164" y="160"/>
                  </a:lnTo>
                  <a:lnTo>
                    <a:pt x="164" y="162"/>
                  </a:lnTo>
                  <a:lnTo>
                    <a:pt x="164" y="166"/>
                  </a:lnTo>
                  <a:lnTo>
                    <a:pt x="164" y="168"/>
                  </a:lnTo>
                  <a:lnTo>
                    <a:pt x="164" y="170"/>
                  </a:lnTo>
                  <a:lnTo>
                    <a:pt x="164" y="172"/>
                  </a:lnTo>
                  <a:lnTo>
                    <a:pt x="164" y="174"/>
                  </a:lnTo>
                  <a:lnTo>
                    <a:pt x="164" y="176"/>
                  </a:lnTo>
                  <a:lnTo>
                    <a:pt x="164" y="178"/>
                  </a:lnTo>
                  <a:lnTo>
                    <a:pt x="164" y="180"/>
                  </a:lnTo>
                  <a:lnTo>
                    <a:pt x="164" y="184"/>
                  </a:lnTo>
                  <a:lnTo>
                    <a:pt x="164" y="186"/>
                  </a:lnTo>
                  <a:lnTo>
                    <a:pt x="164" y="188"/>
                  </a:lnTo>
                  <a:lnTo>
                    <a:pt x="164" y="194"/>
                  </a:lnTo>
                  <a:lnTo>
                    <a:pt x="164" y="196"/>
                  </a:lnTo>
                  <a:lnTo>
                    <a:pt x="164" y="198"/>
                  </a:lnTo>
                  <a:lnTo>
                    <a:pt x="164" y="200"/>
                  </a:lnTo>
                  <a:lnTo>
                    <a:pt x="164" y="204"/>
                  </a:lnTo>
                  <a:lnTo>
                    <a:pt x="164" y="206"/>
                  </a:lnTo>
                  <a:lnTo>
                    <a:pt x="164" y="212"/>
                  </a:lnTo>
                  <a:lnTo>
                    <a:pt x="164" y="214"/>
                  </a:lnTo>
                  <a:lnTo>
                    <a:pt x="164" y="216"/>
                  </a:lnTo>
                  <a:lnTo>
                    <a:pt x="164" y="218"/>
                  </a:lnTo>
                  <a:lnTo>
                    <a:pt x="164" y="226"/>
                  </a:lnTo>
                  <a:lnTo>
                    <a:pt x="164" y="228"/>
                  </a:lnTo>
                  <a:lnTo>
                    <a:pt x="164" y="230"/>
                  </a:lnTo>
                  <a:lnTo>
                    <a:pt x="164" y="232"/>
                  </a:lnTo>
                  <a:lnTo>
                    <a:pt x="164" y="236"/>
                  </a:lnTo>
                  <a:lnTo>
                    <a:pt x="164" y="238"/>
                  </a:lnTo>
                  <a:lnTo>
                    <a:pt x="162" y="238"/>
                  </a:lnTo>
                  <a:lnTo>
                    <a:pt x="158" y="238"/>
                  </a:lnTo>
                  <a:lnTo>
                    <a:pt x="156" y="238"/>
                  </a:lnTo>
                  <a:lnTo>
                    <a:pt x="154" y="238"/>
                  </a:lnTo>
                  <a:lnTo>
                    <a:pt x="150" y="238"/>
                  </a:lnTo>
                  <a:lnTo>
                    <a:pt x="144" y="238"/>
                  </a:lnTo>
                  <a:lnTo>
                    <a:pt x="140" y="238"/>
                  </a:lnTo>
                  <a:lnTo>
                    <a:pt x="138" y="238"/>
                  </a:lnTo>
                  <a:lnTo>
                    <a:pt x="136" y="238"/>
                  </a:lnTo>
                  <a:lnTo>
                    <a:pt x="134" y="238"/>
                  </a:lnTo>
                  <a:lnTo>
                    <a:pt x="132" y="238"/>
                  </a:lnTo>
                  <a:lnTo>
                    <a:pt x="130" y="238"/>
                  </a:lnTo>
                  <a:lnTo>
                    <a:pt x="128" y="238"/>
                  </a:lnTo>
                  <a:lnTo>
                    <a:pt x="122" y="238"/>
                  </a:lnTo>
                  <a:lnTo>
                    <a:pt x="120" y="238"/>
                  </a:lnTo>
                  <a:lnTo>
                    <a:pt x="118" y="238"/>
                  </a:lnTo>
                  <a:lnTo>
                    <a:pt x="110" y="238"/>
                  </a:lnTo>
                  <a:lnTo>
                    <a:pt x="108" y="238"/>
                  </a:lnTo>
                  <a:lnTo>
                    <a:pt x="106" y="238"/>
                  </a:lnTo>
                  <a:lnTo>
                    <a:pt x="102" y="238"/>
                  </a:lnTo>
                  <a:lnTo>
                    <a:pt x="100" y="238"/>
                  </a:lnTo>
                  <a:lnTo>
                    <a:pt x="96" y="238"/>
                  </a:lnTo>
                  <a:lnTo>
                    <a:pt x="94" y="238"/>
                  </a:lnTo>
                  <a:lnTo>
                    <a:pt x="92" y="238"/>
                  </a:lnTo>
                  <a:lnTo>
                    <a:pt x="90" y="238"/>
                  </a:lnTo>
                  <a:lnTo>
                    <a:pt x="88" y="238"/>
                  </a:lnTo>
                  <a:lnTo>
                    <a:pt x="84" y="238"/>
                  </a:lnTo>
                  <a:lnTo>
                    <a:pt x="82" y="238"/>
                  </a:lnTo>
                  <a:lnTo>
                    <a:pt x="80" y="238"/>
                  </a:lnTo>
                  <a:lnTo>
                    <a:pt x="74" y="238"/>
                  </a:lnTo>
                  <a:lnTo>
                    <a:pt x="72" y="238"/>
                  </a:lnTo>
                  <a:lnTo>
                    <a:pt x="70" y="238"/>
                  </a:lnTo>
                  <a:lnTo>
                    <a:pt x="64" y="238"/>
                  </a:lnTo>
                  <a:lnTo>
                    <a:pt x="60" y="238"/>
                  </a:lnTo>
                  <a:lnTo>
                    <a:pt x="60" y="238"/>
                  </a:lnTo>
                  <a:lnTo>
                    <a:pt x="56" y="238"/>
                  </a:lnTo>
                  <a:lnTo>
                    <a:pt x="54" y="238"/>
                  </a:lnTo>
                  <a:lnTo>
                    <a:pt x="52" y="238"/>
                  </a:lnTo>
                  <a:lnTo>
                    <a:pt x="50" y="238"/>
                  </a:lnTo>
                  <a:lnTo>
                    <a:pt x="48" y="238"/>
                  </a:lnTo>
                  <a:lnTo>
                    <a:pt x="46" y="238"/>
                  </a:lnTo>
                  <a:lnTo>
                    <a:pt x="44" y="238"/>
                  </a:lnTo>
                  <a:lnTo>
                    <a:pt x="42" y="238"/>
                  </a:lnTo>
                  <a:lnTo>
                    <a:pt x="40" y="238"/>
                  </a:lnTo>
                  <a:lnTo>
                    <a:pt x="38" y="238"/>
                  </a:lnTo>
                  <a:lnTo>
                    <a:pt x="36" y="238"/>
                  </a:lnTo>
                  <a:lnTo>
                    <a:pt x="32" y="238"/>
                  </a:lnTo>
                  <a:lnTo>
                    <a:pt x="30" y="238"/>
                  </a:lnTo>
                  <a:lnTo>
                    <a:pt x="28" y="238"/>
                  </a:lnTo>
                  <a:lnTo>
                    <a:pt x="22" y="238"/>
                  </a:lnTo>
                  <a:lnTo>
                    <a:pt x="20" y="238"/>
                  </a:lnTo>
                  <a:lnTo>
                    <a:pt x="18" y="238"/>
                  </a:lnTo>
                  <a:lnTo>
                    <a:pt x="14" y="238"/>
                  </a:lnTo>
                  <a:lnTo>
                    <a:pt x="12" y="238"/>
                  </a:lnTo>
                  <a:lnTo>
                    <a:pt x="10" y="238"/>
                  </a:lnTo>
                  <a:lnTo>
                    <a:pt x="8" y="238"/>
                  </a:lnTo>
                  <a:lnTo>
                    <a:pt x="6" y="238"/>
                  </a:lnTo>
                  <a:lnTo>
                    <a:pt x="2" y="238"/>
                  </a:lnTo>
                  <a:lnTo>
                    <a:pt x="0" y="238"/>
                  </a:lnTo>
                  <a:lnTo>
                    <a:pt x="0" y="236"/>
                  </a:lnTo>
                  <a:lnTo>
                    <a:pt x="0" y="230"/>
                  </a:lnTo>
                  <a:lnTo>
                    <a:pt x="0" y="228"/>
                  </a:lnTo>
                  <a:lnTo>
                    <a:pt x="0" y="226"/>
                  </a:lnTo>
                  <a:lnTo>
                    <a:pt x="0" y="224"/>
                  </a:lnTo>
                  <a:lnTo>
                    <a:pt x="0" y="222"/>
                  </a:lnTo>
                  <a:lnTo>
                    <a:pt x="0" y="216"/>
                  </a:lnTo>
                  <a:lnTo>
                    <a:pt x="0" y="214"/>
                  </a:lnTo>
                  <a:lnTo>
                    <a:pt x="0" y="212"/>
                  </a:lnTo>
                  <a:lnTo>
                    <a:pt x="0" y="210"/>
                  </a:lnTo>
                  <a:lnTo>
                    <a:pt x="0" y="206"/>
                  </a:lnTo>
                  <a:lnTo>
                    <a:pt x="0" y="204"/>
                  </a:lnTo>
                  <a:lnTo>
                    <a:pt x="0" y="202"/>
                  </a:lnTo>
                  <a:lnTo>
                    <a:pt x="0" y="200"/>
                  </a:lnTo>
                  <a:lnTo>
                    <a:pt x="0" y="198"/>
                  </a:lnTo>
                  <a:lnTo>
                    <a:pt x="0" y="194"/>
                  </a:lnTo>
                  <a:lnTo>
                    <a:pt x="0" y="192"/>
                  </a:lnTo>
                  <a:lnTo>
                    <a:pt x="0" y="190"/>
                  </a:lnTo>
                  <a:lnTo>
                    <a:pt x="0" y="188"/>
                  </a:lnTo>
                  <a:lnTo>
                    <a:pt x="0" y="180"/>
                  </a:lnTo>
                  <a:lnTo>
                    <a:pt x="0" y="178"/>
                  </a:lnTo>
                  <a:lnTo>
                    <a:pt x="0" y="176"/>
                  </a:lnTo>
                  <a:lnTo>
                    <a:pt x="0" y="174"/>
                  </a:lnTo>
                  <a:lnTo>
                    <a:pt x="0" y="172"/>
                  </a:lnTo>
                  <a:lnTo>
                    <a:pt x="0" y="166"/>
                  </a:lnTo>
                  <a:lnTo>
                    <a:pt x="0" y="160"/>
                  </a:lnTo>
                  <a:lnTo>
                    <a:pt x="0" y="156"/>
                  </a:lnTo>
                  <a:lnTo>
                    <a:pt x="0" y="154"/>
                  </a:lnTo>
                  <a:lnTo>
                    <a:pt x="0" y="152"/>
                  </a:lnTo>
                  <a:lnTo>
                    <a:pt x="0" y="150"/>
                  </a:lnTo>
                  <a:lnTo>
                    <a:pt x="0" y="148"/>
                  </a:lnTo>
                  <a:lnTo>
                    <a:pt x="0" y="142"/>
                  </a:lnTo>
                  <a:lnTo>
                    <a:pt x="0" y="136"/>
                  </a:lnTo>
                  <a:lnTo>
                    <a:pt x="0" y="128"/>
                  </a:lnTo>
                  <a:lnTo>
                    <a:pt x="0" y="124"/>
                  </a:lnTo>
                  <a:lnTo>
                    <a:pt x="0" y="120"/>
                  </a:lnTo>
                  <a:lnTo>
                    <a:pt x="0" y="118"/>
                  </a:lnTo>
                  <a:lnTo>
                    <a:pt x="0" y="112"/>
                  </a:lnTo>
                  <a:lnTo>
                    <a:pt x="0" y="106"/>
                  </a:lnTo>
                  <a:lnTo>
                    <a:pt x="0" y="102"/>
                  </a:lnTo>
                  <a:lnTo>
                    <a:pt x="0" y="96"/>
                  </a:lnTo>
                  <a:lnTo>
                    <a:pt x="0" y="90"/>
                  </a:lnTo>
                  <a:lnTo>
                    <a:pt x="0" y="88"/>
                  </a:lnTo>
                  <a:lnTo>
                    <a:pt x="0" y="84"/>
                  </a:lnTo>
                  <a:lnTo>
                    <a:pt x="0" y="80"/>
                  </a:lnTo>
                  <a:lnTo>
                    <a:pt x="0" y="78"/>
                  </a:lnTo>
                  <a:lnTo>
                    <a:pt x="0" y="76"/>
                  </a:lnTo>
                  <a:lnTo>
                    <a:pt x="0" y="72"/>
                  </a:lnTo>
                  <a:lnTo>
                    <a:pt x="0" y="70"/>
                  </a:lnTo>
                  <a:lnTo>
                    <a:pt x="0" y="66"/>
                  </a:lnTo>
                  <a:lnTo>
                    <a:pt x="0" y="62"/>
                  </a:lnTo>
                  <a:lnTo>
                    <a:pt x="0" y="58"/>
                  </a:lnTo>
                  <a:lnTo>
                    <a:pt x="0" y="56"/>
                  </a:lnTo>
                  <a:lnTo>
                    <a:pt x="0" y="54"/>
                  </a:lnTo>
                  <a:lnTo>
                    <a:pt x="0" y="50"/>
                  </a:lnTo>
                  <a:lnTo>
                    <a:pt x="0" y="48"/>
                  </a:lnTo>
                  <a:lnTo>
                    <a:pt x="0" y="46"/>
                  </a:lnTo>
                  <a:lnTo>
                    <a:pt x="0" y="44"/>
                  </a:lnTo>
                  <a:lnTo>
                    <a:pt x="0" y="42"/>
                  </a:lnTo>
                  <a:lnTo>
                    <a:pt x="0" y="40"/>
                  </a:lnTo>
                  <a:lnTo>
                    <a:pt x="0" y="38"/>
                  </a:lnTo>
                  <a:lnTo>
                    <a:pt x="0" y="36"/>
                  </a:lnTo>
                  <a:lnTo>
                    <a:pt x="0" y="34"/>
                  </a:lnTo>
                  <a:lnTo>
                    <a:pt x="0" y="32"/>
                  </a:lnTo>
                  <a:lnTo>
                    <a:pt x="0" y="26"/>
                  </a:lnTo>
                  <a:lnTo>
                    <a:pt x="0" y="24"/>
                  </a:lnTo>
                  <a:lnTo>
                    <a:pt x="2" y="24"/>
                  </a:lnTo>
                  <a:lnTo>
                    <a:pt x="4" y="24"/>
                  </a:lnTo>
                  <a:lnTo>
                    <a:pt x="6" y="26"/>
                  </a:lnTo>
                  <a:lnTo>
                    <a:pt x="6" y="28"/>
                  </a:lnTo>
                  <a:lnTo>
                    <a:pt x="6" y="30"/>
                  </a:lnTo>
                  <a:lnTo>
                    <a:pt x="8" y="30"/>
                  </a:lnTo>
                  <a:lnTo>
                    <a:pt x="8" y="28"/>
                  </a:lnTo>
                  <a:lnTo>
                    <a:pt x="8" y="26"/>
                  </a:lnTo>
                  <a:lnTo>
                    <a:pt x="8" y="28"/>
                  </a:lnTo>
                  <a:lnTo>
                    <a:pt x="10" y="28"/>
                  </a:lnTo>
                  <a:lnTo>
                    <a:pt x="10" y="30"/>
                  </a:lnTo>
                  <a:lnTo>
                    <a:pt x="12" y="30"/>
                  </a:lnTo>
                  <a:lnTo>
                    <a:pt x="12" y="32"/>
                  </a:lnTo>
                  <a:lnTo>
                    <a:pt x="12" y="34"/>
                  </a:lnTo>
                  <a:lnTo>
                    <a:pt x="12" y="34"/>
                  </a:lnTo>
                  <a:lnTo>
                    <a:pt x="14" y="34"/>
                  </a:lnTo>
                  <a:lnTo>
                    <a:pt x="16" y="32"/>
                  </a:lnTo>
                  <a:lnTo>
                    <a:pt x="14" y="32"/>
                  </a:lnTo>
                  <a:lnTo>
                    <a:pt x="14" y="30"/>
                  </a:lnTo>
                  <a:lnTo>
                    <a:pt x="14" y="28"/>
                  </a:lnTo>
                  <a:lnTo>
                    <a:pt x="16" y="28"/>
                  </a:lnTo>
                  <a:lnTo>
                    <a:pt x="16" y="30"/>
                  </a:lnTo>
                  <a:lnTo>
                    <a:pt x="18" y="30"/>
                  </a:lnTo>
                  <a:lnTo>
                    <a:pt x="20" y="30"/>
                  </a:lnTo>
                  <a:lnTo>
                    <a:pt x="20" y="32"/>
                  </a:lnTo>
                  <a:lnTo>
                    <a:pt x="22" y="32"/>
                  </a:lnTo>
                  <a:lnTo>
                    <a:pt x="24" y="32"/>
                  </a:lnTo>
                  <a:lnTo>
                    <a:pt x="24" y="30"/>
                  </a:lnTo>
                  <a:lnTo>
                    <a:pt x="24" y="28"/>
                  </a:lnTo>
                  <a:lnTo>
                    <a:pt x="24" y="26"/>
                  </a:lnTo>
                  <a:lnTo>
                    <a:pt x="24" y="22"/>
                  </a:lnTo>
                  <a:lnTo>
                    <a:pt x="26" y="22"/>
                  </a:lnTo>
                  <a:lnTo>
                    <a:pt x="26" y="20"/>
                  </a:lnTo>
                  <a:lnTo>
                    <a:pt x="26" y="18"/>
                  </a:lnTo>
                  <a:lnTo>
                    <a:pt x="28" y="18"/>
                  </a:lnTo>
                  <a:lnTo>
                    <a:pt x="28" y="16"/>
                  </a:lnTo>
                  <a:lnTo>
                    <a:pt x="26" y="16"/>
                  </a:lnTo>
                  <a:lnTo>
                    <a:pt x="24" y="16"/>
                  </a:lnTo>
                  <a:lnTo>
                    <a:pt x="24" y="14"/>
                  </a:lnTo>
                  <a:lnTo>
                    <a:pt x="24" y="12"/>
                  </a:lnTo>
                  <a:lnTo>
                    <a:pt x="26" y="10"/>
                  </a:lnTo>
                  <a:lnTo>
                    <a:pt x="26" y="8"/>
                  </a:lnTo>
                  <a:lnTo>
                    <a:pt x="24" y="8"/>
                  </a:lnTo>
                  <a:lnTo>
                    <a:pt x="24" y="8"/>
                  </a:lnTo>
                  <a:lnTo>
                    <a:pt x="26" y="6"/>
                  </a:lnTo>
                  <a:lnTo>
                    <a:pt x="30" y="2"/>
                  </a:lnTo>
                  <a:lnTo>
                    <a:pt x="30" y="0"/>
                  </a:lnTo>
                  <a:lnTo>
                    <a:pt x="32" y="0"/>
                  </a:lnTo>
                  <a:lnTo>
                    <a:pt x="34" y="0"/>
                  </a:lnTo>
                  <a:lnTo>
                    <a:pt x="34" y="2"/>
                  </a:lnTo>
                  <a:lnTo>
                    <a:pt x="36" y="2"/>
                  </a:lnTo>
                  <a:lnTo>
                    <a:pt x="38" y="2"/>
                  </a:lnTo>
                  <a:lnTo>
                    <a:pt x="38" y="4"/>
                  </a:lnTo>
                  <a:lnTo>
                    <a:pt x="38" y="6"/>
                  </a:lnTo>
                  <a:lnTo>
                    <a:pt x="38" y="8"/>
                  </a:lnTo>
                  <a:lnTo>
                    <a:pt x="40" y="8"/>
                  </a:lnTo>
                  <a:lnTo>
                    <a:pt x="40" y="8"/>
                  </a:lnTo>
                  <a:lnTo>
                    <a:pt x="42" y="8"/>
                  </a:lnTo>
                  <a:lnTo>
                    <a:pt x="42" y="10"/>
                  </a:lnTo>
                  <a:lnTo>
                    <a:pt x="44" y="10"/>
                  </a:lnTo>
                  <a:lnTo>
                    <a:pt x="46" y="10"/>
                  </a:lnTo>
                  <a:lnTo>
                    <a:pt x="46" y="12"/>
                  </a:lnTo>
                  <a:lnTo>
                    <a:pt x="48" y="12"/>
                  </a:lnTo>
                  <a:lnTo>
                    <a:pt x="48" y="14"/>
                  </a:lnTo>
                  <a:lnTo>
                    <a:pt x="50" y="14"/>
                  </a:lnTo>
                  <a:lnTo>
                    <a:pt x="50" y="16"/>
                  </a:lnTo>
                  <a:lnTo>
                    <a:pt x="50" y="18"/>
                  </a:lnTo>
                  <a:lnTo>
                    <a:pt x="52" y="18"/>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7" name="Freeform 243"/>
            <p:cNvSpPr>
              <a:spLocks/>
            </p:cNvSpPr>
            <p:nvPr/>
          </p:nvSpPr>
          <p:spPr bwMode="auto">
            <a:xfrm>
              <a:off x="6645275" y="1658938"/>
              <a:ext cx="266700" cy="263525"/>
            </a:xfrm>
            <a:custGeom>
              <a:avLst/>
              <a:gdLst>
                <a:gd name="T0" fmla="*/ 126 w 168"/>
                <a:gd name="T1" fmla="*/ 0 h 166"/>
                <a:gd name="T2" fmla="*/ 140 w 168"/>
                <a:gd name="T3" fmla="*/ 0 h 166"/>
                <a:gd name="T4" fmla="*/ 154 w 168"/>
                <a:gd name="T5" fmla="*/ 0 h 166"/>
                <a:gd name="T6" fmla="*/ 168 w 168"/>
                <a:gd name="T7" fmla="*/ 0 h 166"/>
                <a:gd name="T8" fmla="*/ 168 w 168"/>
                <a:gd name="T9" fmla="*/ 14 h 166"/>
                <a:gd name="T10" fmla="*/ 168 w 168"/>
                <a:gd name="T11" fmla="*/ 26 h 166"/>
                <a:gd name="T12" fmla="*/ 168 w 168"/>
                <a:gd name="T13" fmla="*/ 42 h 166"/>
                <a:gd name="T14" fmla="*/ 166 w 168"/>
                <a:gd name="T15" fmla="*/ 58 h 166"/>
                <a:gd name="T16" fmla="*/ 166 w 168"/>
                <a:gd name="T17" fmla="*/ 70 h 166"/>
                <a:gd name="T18" fmla="*/ 166 w 168"/>
                <a:gd name="T19" fmla="*/ 84 h 166"/>
                <a:gd name="T20" fmla="*/ 166 w 168"/>
                <a:gd name="T21" fmla="*/ 94 h 166"/>
                <a:gd name="T22" fmla="*/ 166 w 168"/>
                <a:gd name="T23" fmla="*/ 104 h 166"/>
                <a:gd name="T24" fmla="*/ 164 w 168"/>
                <a:gd name="T25" fmla="*/ 112 h 166"/>
                <a:gd name="T26" fmla="*/ 164 w 168"/>
                <a:gd name="T27" fmla="*/ 122 h 166"/>
                <a:gd name="T28" fmla="*/ 164 w 168"/>
                <a:gd name="T29" fmla="*/ 132 h 166"/>
                <a:gd name="T30" fmla="*/ 164 w 168"/>
                <a:gd name="T31" fmla="*/ 144 h 166"/>
                <a:gd name="T32" fmla="*/ 164 w 168"/>
                <a:gd name="T33" fmla="*/ 152 h 166"/>
                <a:gd name="T34" fmla="*/ 164 w 168"/>
                <a:gd name="T35" fmla="*/ 162 h 166"/>
                <a:gd name="T36" fmla="*/ 158 w 168"/>
                <a:gd name="T37" fmla="*/ 166 h 166"/>
                <a:gd name="T38" fmla="*/ 146 w 168"/>
                <a:gd name="T39" fmla="*/ 166 h 166"/>
                <a:gd name="T40" fmla="*/ 132 w 168"/>
                <a:gd name="T41" fmla="*/ 166 h 166"/>
                <a:gd name="T42" fmla="*/ 122 w 168"/>
                <a:gd name="T43" fmla="*/ 166 h 166"/>
                <a:gd name="T44" fmla="*/ 112 w 168"/>
                <a:gd name="T45" fmla="*/ 164 h 166"/>
                <a:gd name="T46" fmla="*/ 102 w 168"/>
                <a:gd name="T47" fmla="*/ 164 h 166"/>
                <a:gd name="T48" fmla="*/ 92 w 168"/>
                <a:gd name="T49" fmla="*/ 164 h 166"/>
                <a:gd name="T50" fmla="*/ 76 w 168"/>
                <a:gd name="T51" fmla="*/ 164 h 166"/>
                <a:gd name="T52" fmla="*/ 64 w 168"/>
                <a:gd name="T53" fmla="*/ 164 h 166"/>
                <a:gd name="T54" fmla="*/ 54 w 168"/>
                <a:gd name="T55" fmla="*/ 164 h 166"/>
                <a:gd name="T56" fmla="*/ 46 w 168"/>
                <a:gd name="T57" fmla="*/ 164 h 166"/>
                <a:gd name="T58" fmla="*/ 28 w 168"/>
                <a:gd name="T59" fmla="*/ 164 h 166"/>
                <a:gd name="T60" fmla="*/ 18 w 168"/>
                <a:gd name="T61" fmla="*/ 162 h 166"/>
                <a:gd name="T62" fmla="*/ 8 w 168"/>
                <a:gd name="T63" fmla="*/ 162 h 166"/>
                <a:gd name="T64" fmla="*/ 0 w 168"/>
                <a:gd name="T65" fmla="*/ 162 h 166"/>
                <a:gd name="T66" fmla="*/ 0 w 168"/>
                <a:gd name="T67" fmla="*/ 150 h 166"/>
                <a:gd name="T68" fmla="*/ 0 w 168"/>
                <a:gd name="T69" fmla="*/ 140 h 166"/>
                <a:gd name="T70" fmla="*/ 0 w 168"/>
                <a:gd name="T71" fmla="*/ 130 h 166"/>
                <a:gd name="T72" fmla="*/ 0 w 168"/>
                <a:gd name="T73" fmla="*/ 120 h 166"/>
                <a:gd name="T74" fmla="*/ 0 w 168"/>
                <a:gd name="T75" fmla="*/ 110 h 166"/>
                <a:gd name="T76" fmla="*/ 0 w 168"/>
                <a:gd name="T77" fmla="*/ 100 h 166"/>
                <a:gd name="T78" fmla="*/ 0 w 168"/>
                <a:gd name="T79" fmla="*/ 92 h 166"/>
                <a:gd name="T80" fmla="*/ 0 w 168"/>
                <a:gd name="T81" fmla="*/ 78 h 166"/>
                <a:gd name="T82" fmla="*/ 0 w 168"/>
                <a:gd name="T83" fmla="*/ 68 h 166"/>
                <a:gd name="T84" fmla="*/ 0 w 168"/>
                <a:gd name="T85" fmla="*/ 56 h 166"/>
                <a:gd name="T86" fmla="*/ 0 w 168"/>
                <a:gd name="T87" fmla="*/ 46 h 166"/>
                <a:gd name="T88" fmla="*/ 0 w 168"/>
                <a:gd name="T89" fmla="*/ 34 h 166"/>
                <a:gd name="T90" fmla="*/ 0 w 168"/>
                <a:gd name="T91" fmla="*/ 20 h 166"/>
                <a:gd name="T92" fmla="*/ 0 w 168"/>
                <a:gd name="T93" fmla="*/ 6 h 166"/>
                <a:gd name="T94" fmla="*/ 4 w 168"/>
                <a:gd name="T95" fmla="*/ 0 h 166"/>
                <a:gd name="T96" fmla="*/ 20 w 168"/>
                <a:gd name="T97" fmla="*/ 0 h 166"/>
                <a:gd name="T98" fmla="*/ 30 w 168"/>
                <a:gd name="T99" fmla="*/ 0 h 166"/>
                <a:gd name="T100" fmla="*/ 42 w 168"/>
                <a:gd name="T101" fmla="*/ 0 h 166"/>
                <a:gd name="T102" fmla="*/ 50 w 168"/>
                <a:gd name="T103" fmla="*/ 0 h 166"/>
                <a:gd name="T104" fmla="*/ 68 w 168"/>
                <a:gd name="T105" fmla="*/ 0 h 166"/>
                <a:gd name="T106" fmla="*/ 86 w 168"/>
                <a:gd name="T107" fmla="*/ 0 h 166"/>
                <a:gd name="T108" fmla="*/ 96 w 168"/>
                <a:gd name="T109" fmla="*/ 0 h 166"/>
                <a:gd name="T110" fmla="*/ 110 w 168"/>
                <a:gd name="T11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8" h="166">
                  <a:moveTo>
                    <a:pt x="118" y="0"/>
                  </a:moveTo>
                  <a:lnTo>
                    <a:pt x="120" y="0"/>
                  </a:lnTo>
                  <a:lnTo>
                    <a:pt x="122" y="0"/>
                  </a:lnTo>
                  <a:lnTo>
                    <a:pt x="124" y="0"/>
                  </a:lnTo>
                  <a:lnTo>
                    <a:pt x="126" y="0"/>
                  </a:lnTo>
                  <a:lnTo>
                    <a:pt x="130" y="0"/>
                  </a:lnTo>
                  <a:lnTo>
                    <a:pt x="132" y="0"/>
                  </a:lnTo>
                  <a:lnTo>
                    <a:pt x="136" y="0"/>
                  </a:lnTo>
                  <a:lnTo>
                    <a:pt x="138" y="0"/>
                  </a:lnTo>
                  <a:lnTo>
                    <a:pt x="140" y="0"/>
                  </a:lnTo>
                  <a:lnTo>
                    <a:pt x="142" y="0"/>
                  </a:lnTo>
                  <a:lnTo>
                    <a:pt x="144" y="0"/>
                  </a:lnTo>
                  <a:lnTo>
                    <a:pt x="146" y="0"/>
                  </a:lnTo>
                  <a:lnTo>
                    <a:pt x="148" y="0"/>
                  </a:lnTo>
                  <a:lnTo>
                    <a:pt x="154" y="0"/>
                  </a:lnTo>
                  <a:lnTo>
                    <a:pt x="158" y="0"/>
                  </a:lnTo>
                  <a:lnTo>
                    <a:pt x="160" y="0"/>
                  </a:lnTo>
                  <a:lnTo>
                    <a:pt x="164" y="0"/>
                  </a:lnTo>
                  <a:lnTo>
                    <a:pt x="168" y="0"/>
                  </a:lnTo>
                  <a:lnTo>
                    <a:pt x="168" y="0"/>
                  </a:lnTo>
                  <a:lnTo>
                    <a:pt x="168" y="4"/>
                  </a:lnTo>
                  <a:lnTo>
                    <a:pt x="168" y="8"/>
                  </a:lnTo>
                  <a:lnTo>
                    <a:pt x="168" y="10"/>
                  </a:lnTo>
                  <a:lnTo>
                    <a:pt x="168" y="12"/>
                  </a:lnTo>
                  <a:lnTo>
                    <a:pt x="168" y="14"/>
                  </a:lnTo>
                  <a:lnTo>
                    <a:pt x="168" y="16"/>
                  </a:lnTo>
                  <a:lnTo>
                    <a:pt x="168" y="18"/>
                  </a:lnTo>
                  <a:lnTo>
                    <a:pt x="168" y="22"/>
                  </a:lnTo>
                  <a:lnTo>
                    <a:pt x="168" y="24"/>
                  </a:lnTo>
                  <a:lnTo>
                    <a:pt x="168" y="26"/>
                  </a:lnTo>
                  <a:lnTo>
                    <a:pt x="168" y="28"/>
                  </a:lnTo>
                  <a:lnTo>
                    <a:pt x="168" y="30"/>
                  </a:lnTo>
                  <a:lnTo>
                    <a:pt x="168" y="34"/>
                  </a:lnTo>
                  <a:lnTo>
                    <a:pt x="168" y="38"/>
                  </a:lnTo>
                  <a:lnTo>
                    <a:pt x="168" y="42"/>
                  </a:lnTo>
                  <a:lnTo>
                    <a:pt x="168" y="46"/>
                  </a:lnTo>
                  <a:lnTo>
                    <a:pt x="166" y="48"/>
                  </a:lnTo>
                  <a:lnTo>
                    <a:pt x="166" y="48"/>
                  </a:lnTo>
                  <a:lnTo>
                    <a:pt x="166" y="52"/>
                  </a:lnTo>
                  <a:lnTo>
                    <a:pt x="166" y="58"/>
                  </a:lnTo>
                  <a:lnTo>
                    <a:pt x="166" y="62"/>
                  </a:lnTo>
                  <a:lnTo>
                    <a:pt x="166" y="64"/>
                  </a:lnTo>
                  <a:lnTo>
                    <a:pt x="166" y="66"/>
                  </a:lnTo>
                  <a:lnTo>
                    <a:pt x="166" y="68"/>
                  </a:lnTo>
                  <a:lnTo>
                    <a:pt x="166" y="70"/>
                  </a:lnTo>
                  <a:lnTo>
                    <a:pt x="166" y="72"/>
                  </a:lnTo>
                  <a:lnTo>
                    <a:pt x="166" y="78"/>
                  </a:lnTo>
                  <a:lnTo>
                    <a:pt x="166" y="80"/>
                  </a:lnTo>
                  <a:lnTo>
                    <a:pt x="166" y="82"/>
                  </a:lnTo>
                  <a:lnTo>
                    <a:pt x="166" y="84"/>
                  </a:lnTo>
                  <a:lnTo>
                    <a:pt x="166" y="86"/>
                  </a:lnTo>
                  <a:lnTo>
                    <a:pt x="166" y="88"/>
                  </a:lnTo>
                  <a:lnTo>
                    <a:pt x="166" y="90"/>
                  </a:lnTo>
                  <a:lnTo>
                    <a:pt x="166" y="92"/>
                  </a:lnTo>
                  <a:lnTo>
                    <a:pt x="166" y="94"/>
                  </a:lnTo>
                  <a:lnTo>
                    <a:pt x="166" y="96"/>
                  </a:lnTo>
                  <a:lnTo>
                    <a:pt x="166" y="96"/>
                  </a:lnTo>
                  <a:lnTo>
                    <a:pt x="166" y="98"/>
                  </a:lnTo>
                  <a:lnTo>
                    <a:pt x="166" y="102"/>
                  </a:lnTo>
                  <a:lnTo>
                    <a:pt x="166" y="104"/>
                  </a:lnTo>
                  <a:lnTo>
                    <a:pt x="166" y="106"/>
                  </a:lnTo>
                  <a:lnTo>
                    <a:pt x="164" y="106"/>
                  </a:lnTo>
                  <a:lnTo>
                    <a:pt x="164" y="108"/>
                  </a:lnTo>
                  <a:lnTo>
                    <a:pt x="164" y="110"/>
                  </a:lnTo>
                  <a:lnTo>
                    <a:pt x="164" y="112"/>
                  </a:lnTo>
                  <a:lnTo>
                    <a:pt x="164" y="114"/>
                  </a:lnTo>
                  <a:lnTo>
                    <a:pt x="164" y="116"/>
                  </a:lnTo>
                  <a:lnTo>
                    <a:pt x="164" y="118"/>
                  </a:lnTo>
                  <a:lnTo>
                    <a:pt x="164" y="120"/>
                  </a:lnTo>
                  <a:lnTo>
                    <a:pt x="164" y="122"/>
                  </a:lnTo>
                  <a:lnTo>
                    <a:pt x="164" y="124"/>
                  </a:lnTo>
                  <a:lnTo>
                    <a:pt x="164" y="126"/>
                  </a:lnTo>
                  <a:lnTo>
                    <a:pt x="164" y="128"/>
                  </a:lnTo>
                  <a:lnTo>
                    <a:pt x="164" y="130"/>
                  </a:lnTo>
                  <a:lnTo>
                    <a:pt x="164" y="132"/>
                  </a:lnTo>
                  <a:lnTo>
                    <a:pt x="164" y="134"/>
                  </a:lnTo>
                  <a:lnTo>
                    <a:pt x="164" y="136"/>
                  </a:lnTo>
                  <a:lnTo>
                    <a:pt x="164" y="138"/>
                  </a:lnTo>
                  <a:lnTo>
                    <a:pt x="164" y="140"/>
                  </a:lnTo>
                  <a:lnTo>
                    <a:pt x="164" y="144"/>
                  </a:lnTo>
                  <a:lnTo>
                    <a:pt x="164" y="144"/>
                  </a:lnTo>
                  <a:lnTo>
                    <a:pt x="164" y="146"/>
                  </a:lnTo>
                  <a:lnTo>
                    <a:pt x="164" y="148"/>
                  </a:lnTo>
                  <a:lnTo>
                    <a:pt x="164" y="150"/>
                  </a:lnTo>
                  <a:lnTo>
                    <a:pt x="164" y="152"/>
                  </a:lnTo>
                  <a:lnTo>
                    <a:pt x="164" y="154"/>
                  </a:lnTo>
                  <a:lnTo>
                    <a:pt x="164" y="156"/>
                  </a:lnTo>
                  <a:lnTo>
                    <a:pt x="164" y="158"/>
                  </a:lnTo>
                  <a:lnTo>
                    <a:pt x="164" y="160"/>
                  </a:lnTo>
                  <a:lnTo>
                    <a:pt x="164" y="162"/>
                  </a:lnTo>
                  <a:lnTo>
                    <a:pt x="164" y="164"/>
                  </a:lnTo>
                  <a:lnTo>
                    <a:pt x="164" y="166"/>
                  </a:lnTo>
                  <a:lnTo>
                    <a:pt x="162" y="166"/>
                  </a:lnTo>
                  <a:lnTo>
                    <a:pt x="160" y="166"/>
                  </a:lnTo>
                  <a:lnTo>
                    <a:pt x="158" y="166"/>
                  </a:lnTo>
                  <a:lnTo>
                    <a:pt x="152" y="166"/>
                  </a:lnTo>
                  <a:lnTo>
                    <a:pt x="150" y="166"/>
                  </a:lnTo>
                  <a:lnTo>
                    <a:pt x="148" y="166"/>
                  </a:lnTo>
                  <a:lnTo>
                    <a:pt x="146" y="166"/>
                  </a:lnTo>
                  <a:lnTo>
                    <a:pt x="146" y="166"/>
                  </a:lnTo>
                  <a:lnTo>
                    <a:pt x="144" y="166"/>
                  </a:lnTo>
                  <a:lnTo>
                    <a:pt x="142" y="166"/>
                  </a:lnTo>
                  <a:lnTo>
                    <a:pt x="138" y="166"/>
                  </a:lnTo>
                  <a:lnTo>
                    <a:pt x="136" y="166"/>
                  </a:lnTo>
                  <a:lnTo>
                    <a:pt x="132" y="166"/>
                  </a:lnTo>
                  <a:lnTo>
                    <a:pt x="130" y="166"/>
                  </a:lnTo>
                  <a:lnTo>
                    <a:pt x="128" y="166"/>
                  </a:lnTo>
                  <a:lnTo>
                    <a:pt x="126" y="166"/>
                  </a:lnTo>
                  <a:lnTo>
                    <a:pt x="124" y="166"/>
                  </a:lnTo>
                  <a:lnTo>
                    <a:pt x="122" y="166"/>
                  </a:lnTo>
                  <a:lnTo>
                    <a:pt x="120" y="166"/>
                  </a:lnTo>
                  <a:lnTo>
                    <a:pt x="118" y="166"/>
                  </a:lnTo>
                  <a:lnTo>
                    <a:pt x="116" y="164"/>
                  </a:lnTo>
                  <a:lnTo>
                    <a:pt x="114" y="164"/>
                  </a:lnTo>
                  <a:lnTo>
                    <a:pt x="112" y="164"/>
                  </a:lnTo>
                  <a:lnTo>
                    <a:pt x="110" y="164"/>
                  </a:lnTo>
                  <a:lnTo>
                    <a:pt x="108" y="164"/>
                  </a:lnTo>
                  <a:lnTo>
                    <a:pt x="106" y="164"/>
                  </a:lnTo>
                  <a:lnTo>
                    <a:pt x="104" y="164"/>
                  </a:lnTo>
                  <a:lnTo>
                    <a:pt x="102" y="164"/>
                  </a:lnTo>
                  <a:lnTo>
                    <a:pt x="100" y="164"/>
                  </a:lnTo>
                  <a:lnTo>
                    <a:pt x="98" y="164"/>
                  </a:lnTo>
                  <a:lnTo>
                    <a:pt x="96" y="164"/>
                  </a:lnTo>
                  <a:lnTo>
                    <a:pt x="94" y="164"/>
                  </a:lnTo>
                  <a:lnTo>
                    <a:pt x="92" y="164"/>
                  </a:lnTo>
                  <a:lnTo>
                    <a:pt x="90" y="164"/>
                  </a:lnTo>
                  <a:lnTo>
                    <a:pt x="88" y="164"/>
                  </a:lnTo>
                  <a:lnTo>
                    <a:pt x="82" y="164"/>
                  </a:lnTo>
                  <a:lnTo>
                    <a:pt x="78" y="164"/>
                  </a:lnTo>
                  <a:lnTo>
                    <a:pt x="76" y="164"/>
                  </a:lnTo>
                  <a:lnTo>
                    <a:pt x="74" y="164"/>
                  </a:lnTo>
                  <a:lnTo>
                    <a:pt x="72" y="164"/>
                  </a:lnTo>
                  <a:lnTo>
                    <a:pt x="68" y="164"/>
                  </a:lnTo>
                  <a:lnTo>
                    <a:pt x="66" y="164"/>
                  </a:lnTo>
                  <a:lnTo>
                    <a:pt x="64" y="164"/>
                  </a:lnTo>
                  <a:lnTo>
                    <a:pt x="62" y="164"/>
                  </a:lnTo>
                  <a:lnTo>
                    <a:pt x="60" y="164"/>
                  </a:lnTo>
                  <a:lnTo>
                    <a:pt x="58" y="164"/>
                  </a:lnTo>
                  <a:lnTo>
                    <a:pt x="56" y="164"/>
                  </a:lnTo>
                  <a:lnTo>
                    <a:pt x="54" y="164"/>
                  </a:lnTo>
                  <a:lnTo>
                    <a:pt x="52" y="164"/>
                  </a:lnTo>
                  <a:lnTo>
                    <a:pt x="50" y="164"/>
                  </a:lnTo>
                  <a:lnTo>
                    <a:pt x="50" y="164"/>
                  </a:lnTo>
                  <a:lnTo>
                    <a:pt x="48" y="164"/>
                  </a:lnTo>
                  <a:lnTo>
                    <a:pt x="46" y="164"/>
                  </a:lnTo>
                  <a:lnTo>
                    <a:pt x="44" y="164"/>
                  </a:lnTo>
                  <a:lnTo>
                    <a:pt x="38" y="164"/>
                  </a:lnTo>
                  <a:lnTo>
                    <a:pt x="32" y="164"/>
                  </a:lnTo>
                  <a:lnTo>
                    <a:pt x="30" y="164"/>
                  </a:lnTo>
                  <a:lnTo>
                    <a:pt x="28" y="164"/>
                  </a:lnTo>
                  <a:lnTo>
                    <a:pt x="26" y="164"/>
                  </a:lnTo>
                  <a:lnTo>
                    <a:pt x="24" y="164"/>
                  </a:lnTo>
                  <a:lnTo>
                    <a:pt x="22" y="162"/>
                  </a:lnTo>
                  <a:lnTo>
                    <a:pt x="20" y="162"/>
                  </a:lnTo>
                  <a:lnTo>
                    <a:pt x="18" y="162"/>
                  </a:lnTo>
                  <a:lnTo>
                    <a:pt x="16" y="162"/>
                  </a:lnTo>
                  <a:lnTo>
                    <a:pt x="14" y="162"/>
                  </a:lnTo>
                  <a:lnTo>
                    <a:pt x="12" y="162"/>
                  </a:lnTo>
                  <a:lnTo>
                    <a:pt x="10" y="162"/>
                  </a:lnTo>
                  <a:lnTo>
                    <a:pt x="8" y="162"/>
                  </a:lnTo>
                  <a:lnTo>
                    <a:pt x="6" y="162"/>
                  </a:lnTo>
                  <a:lnTo>
                    <a:pt x="4" y="162"/>
                  </a:lnTo>
                  <a:lnTo>
                    <a:pt x="2" y="162"/>
                  </a:lnTo>
                  <a:lnTo>
                    <a:pt x="2" y="162"/>
                  </a:lnTo>
                  <a:lnTo>
                    <a:pt x="0" y="162"/>
                  </a:lnTo>
                  <a:lnTo>
                    <a:pt x="0" y="160"/>
                  </a:lnTo>
                  <a:lnTo>
                    <a:pt x="0" y="156"/>
                  </a:lnTo>
                  <a:lnTo>
                    <a:pt x="0" y="154"/>
                  </a:lnTo>
                  <a:lnTo>
                    <a:pt x="0" y="152"/>
                  </a:lnTo>
                  <a:lnTo>
                    <a:pt x="0" y="150"/>
                  </a:lnTo>
                  <a:lnTo>
                    <a:pt x="0" y="146"/>
                  </a:lnTo>
                  <a:lnTo>
                    <a:pt x="0" y="144"/>
                  </a:lnTo>
                  <a:lnTo>
                    <a:pt x="0" y="144"/>
                  </a:lnTo>
                  <a:lnTo>
                    <a:pt x="0" y="142"/>
                  </a:lnTo>
                  <a:lnTo>
                    <a:pt x="0" y="140"/>
                  </a:lnTo>
                  <a:lnTo>
                    <a:pt x="0" y="138"/>
                  </a:lnTo>
                  <a:lnTo>
                    <a:pt x="0" y="136"/>
                  </a:lnTo>
                  <a:lnTo>
                    <a:pt x="0" y="134"/>
                  </a:lnTo>
                  <a:lnTo>
                    <a:pt x="0" y="132"/>
                  </a:lnTo>
                  <a:lnTo>
                    <a:pt x="0" y="130"/>
                  </a:lnTo>
                  <a:lnTo>
                    <a:pt x="0" y="128"/>
                  </a:lnTo>
                  <a:lnTo>
                    <a:pt x="0" y="126"/>
                  </a:lnTo>
                  <a:lnTo>
                    <a:pt x="0" y="124"/>
                  </a:lnTo>
                  <a:lnTo>
                    <a:pt x="0" y="122"/>
                  </a:lnTo>
                  <a:lnTo>
                    <a:pt x="0" y="120"/>
                  </a:lnTo>
                  <a:lnTo>
                    <a:pt x="0" y="118"/>
                  </a:lnTo>
                  <a:lnTo>
                    <a:pt x="0" y="116"/>
                  </a:lnTo>
                  <a:lnTo>
                    <a:pt x="0" y="114"/>
                  </a:lnTo>
                  <a:lnTo>
                    <a:pt x="0" y="112"/>
                  </a:lnTo>
                  <a:lnTo>
                    <a:pt x="0" y="110"/>
                  </a:lnTo>
                  <a:lnTo>
                    <a:pt x="0" y="108"/>
                  </a:lnTo>
                  <a:lnTo>
                    <a:pt x="0" y="106"/>
                  </a:lnTo>
                  <a:lnTo>
                    <a:pt x="0" y="104"/>
                  </a:lnTo>
                  <a:lnTo>
                    <a:pt x="0" y="102"/>
                  </a:lnTo>
                  <a:lnTo>
                    <a:pt x="0" y="100"/>
                  </a:lnTo>
                  <a:lnTo>
                    <a:pt x="0" y="98"/>
                  </a:lnTo>
                  <a:lnTo>
                    <a:pt x="0" y="96"/>
                  </a:lnTo>
                  <a:lnTo>
                    <a:pt x="0" y="96"/>
                  </a:lnTo>
                  <a:lnTo>
                    <a:pt x="0" y="94"/>
                  </a:lnTo>
                  <a:lnTo>
                    <a:pt x="0" y="92"/>
                  </a:lnTo>
                  <a:lnTo>
                    <a:pt x="0" y="90"/>
                  </a:lnTo>
                  <a:lnTo>
                    <a:pt x="0" y="88"/>
                  </a:lnTo>
                  <a:lnTo>
                    <a:pt x="0" y="86"/>
                  </a:lnTo>
                  <a:lnTo>
                    <a:pt x="0" y="84"/>
                  </a:lnTo>
                  <a:lnTo>
                    <a:pt x="0" y="78"/>
                  </a:lnTo>
                  <a:lnTo>
                    <a:pt x="0" y="76"/>
                  </a:lnTo>
                  <a:lnTo>
                    <a:pt x="0" y="74"/>
                  </a:lnTo>
                  <a:lnTo>
                    <a:pt x="0" y="72"/>
                  </a:lnTo>
                  <a:lnTo>
                    <a:pt x="0" y="70"/>
                  </a:lnTo>
                  <a:lnTo>
                    <a:pt x="0" y="68"/>
                  </a:lnTo>
                  <a:lnTo>
                    <a:pt x="0" y="66"/>
                  </a:lnTo>
                  <a:lnTo>
                    <a:pt x="0" y="64"/>
                  </a:lnTo>
                  <a:lnTo>
                    <a:pt x="0" y="60"/>
                  </a:lnTo>
                  <a:lnTo>
                    <a:pt x="0" y="58"/>
                  </a:lnTo>
                  <a:lnTo>
                    <a:pt x="0" y="56"/>
                  </a:lnTo>
                  <a:lnTo>
                    <a:pt x="0" y="54"/>
                  </a:lnTo>
                  <a:lnTo>
                    <a:pt x="0" y="52"/>
                  </a:lnTo>
                  <a:lnTo>
                    <a:pt x="0" y="48"/>
                  </a:lnTo>
                  <a:lnTo>
                    <a:pt x="0" y="48"/>
                  </a:lnTo>
                  <a:lnTo>
                    <a:pt x="0" y="46"/>
                  </a:lnTo>
                  <a:lnTo>
                    <a:pt x="0" y="44"/>
                  </a:lnTo>
                  <a:lnTo>
                    <a:pt x="0" y="42"/>
                  </a:lnTo>
                  <a:lnTo>
                    <a:pt x="0" y="40"/>
                  </a:lnTo>
                  <a:lnTo>
                    <a:pt x="0" y="38"/>
                  </a:lnTo>
                  <a:lnTo>
                    <a:pt x="0" y="34"/>
                  </a:lnTo>
                  <a:lnTo>
                    <a:pt x="0" y="30"/>
                  </a:lnTo>
                  <a:lnTo>
                    <a:pt x="0" y="28"/>
                  </a:lnTo>
                  <a:lnTo>
                    <a:pt x="0" y="26"/>
                  </a:lnTo>
                  <a:lnTo>
                    <a:pt x="0" y="22"/>
                  </a:lnTo>
                  <a:lnTo>
                    <a:pt x="0" y="20"/>
                  </a:lnTo>
                  <a:lnTo>
                    <a:pt x="0" y="18"/>
                  </a:lnTo>
                  <a:lnTo>
                    <a:pt x="0" y="16"/>
                  </a:lnTo>
                  <a:lnTo>
                    <a:pt x="0" y="14"/>
                  </a:lnTo>
                  <a:lnTo>
                    <a:pt x="0" y="12"/>
                  </a:lnTo>
                  <a:lnTo>
                    <a:pt x="0" y="6"/>
                  </a:lnTo>
                  <a:lnTo>
                    <a:pt x="0" y="2"/>
                  </a:lnTo>
                  <a:lnTo>
                    <a:pt x="0" y="0"/>
                  </a:lnTo>
                  <a:lnTo>
                    <a:pt x="0" y="0"/>
                  </a:lnTo>
                  <a:lnTo>
                    <a:pt x="2" y="0"/>
                  </a:lnTo>
                  <a:lnTo>
                    <a:pt x="4" y="0"/>
                  </a:lnTo>
                  <a:lnTo>
                    <a:pt x="8" y="0"/>
                  </a:lnTo>
                  <a:lnTo>
                    <a:pt x="10" y="0"/>
                  </a:lnTo>
                  <a:lnTo>
                    <a:pt x="12" y="0"/>
                  </a:lnTo>
                  <a:lnTo>
                    <a:pt x="16" y="0"/>
                  </a:lnTo>
                  <a:lnTo>
                    <a:pt x="20" y="0"/>
                  </a:lnTo>
                  <a:lnTo>
                    <a:pt x="22" y="0"/>
                  </a:lnTo>
                  <a:lnTo>
                    <a:pt x="24" y="0"/>
                  </a:lnTo>
                  <a:lnTo>
                    <a:pt x="26" y="0"/>
                  </a:lnTo>
                  <a:lnTo>
                    <a:pt x="28" y="0"/>
                  </a:lnTo>
                  <a:lnTo>
                    <a:pt x="30" y="0"/>
                  </a:lnTo>
                  <a:lnTo>
                    <a:pt x="32" y="0"/>
                  </a:lnTo>
                  <a:lnTo>
                    <a:pt x="34" y="0"/>
                  </a:lnTo>
                  <a:lnTo>
                    <a:pt x="38" y="0"/>
                  </a:lnTo>
                  <a:lnTo>
                    <a:pt x="40" y="0"/>
                  </a:lnTo>
                  <a:lnTo>
                    <a:pt x="42" y="0"/>
                  </a:lnTo>
                  <a:lnTo>
                    <a:pt x="44" y="0"/>
                  </a:lnTo>
                  <a:lnTo>
                    <a:pt x="46" y="0"/>
                  </a:lnTo>
                  <a:lnTo>
                    <a:pt x="48" y="0"/>
                  </a:lnTo>
                  <a:lnTo>
                    <a:pt x="50" y="0"/>
                  </a:lnTo>
                  <a:lnTo>
                    <a:pt x="50" y="0"/>
                  </a:lnTo>
                  <a:lnTo>
                    <a:pt x="52" y="0"/>
                  </a:lnTo>
                  <a:lnTo>
                    <a:pt x="58" y="0"/>
                  </a:lnTo>
                  <a:lnTo>
                    <a:pt x="62" y="0"/>
                  </a:lnTo>
                  <a:lnTo>
                    <a:pt x="64" y="0"/>
                  </a:lnTo>
                  <a:lnTo>
                    <a:pt x="68" y="0"/>
                  </a:lnTo>
                  <a:lnTo>
                    <a:pt x="70" y="0"/>
                  </a:lnTo>
                  <a:lnTo>
                    <a:pt x="74" y="0"/>
                  </a:lnTo>
                  <a:lnTo>
                    <a:pt x="76" y="0"/>
                  </a:lnTo>
                  <a:lnTo>
                    <a:pt x="84" y="0"/>
                  </a:lnTo>
                  <a:lnTo>
                    <a:pt x="86" y="0"/>
                  </a:lnTo>
                  <a:lnTo>
                    <a:pt x="88" y="0"/>
                  </a:lnTo>
                  <a:lnTo>
                    <a:pt x="90" y="0"/>
                  </a:lnTo>
                  <a:lnTo>
                    <a:pt x="92" y="0"/>
                  </a:lnTo>
                  <a:lnTo>
                    <a:pt x="94" y="0"/>
                  </a:lnTo>
                  <a:lnTo>
                    <a:pt x="96" y="0"/>
                  </a:lnTo>
                  <a:lnTo>
                    <a:pt x="98" y="0"/>
                  </a:lnTo>
                  <a:lnTo>
                    <a:pt x="98" y="0"/>
                  </a:lnTo>
                  <a:lnTo>
                    <a:pt x="100" y="0"/>
                  </a:lnTo>
                  <a:lnTo>
                    <a:pt x="106" y="0"/>
                  </a:lnTo>
                  <a:lnTo>
                    <a:pt x="110" y="0"/>
                  </a:lnTo>
                  <a:lnTo>
                    <a:pt x="112" y="0"/>
                  </a:lnTo>
                  <a:lnTo>
                    <a:pt x="118"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8" name="Freeform 245"/>
            <p:cNvSpPr>
              <a:spLocks/>
            </p:cNvSpPr>
            <p:nvPr/>
          </p:nvSpPr>
          <p:spPr bwMode="auto">
            <a:xfrm>
              <a:off x="4062413" y="1684338"/>
              <a:ext cx="238125" cy="260350"/>
            </a:xfrm>
            <a:custGeom>
              <a:avLst/>
              <a:gdLst>
                <a:gd name="T0" fmla="*/ 146 w 150"/>
                <a:gd name="T1" fmla="*/ 164 h 164"/>
                <a:gd name="T2" fmla="*/ 132 w 150"/>
                <a:gd name="T3" fmla="*/ 164 h 164"/>
                <a:gd name="T4" fmla="*/ 116 w 150"/>
                <a:gd name="T5" fmla="*/ 164 h 164"/>
                <a:gd name="T6" fmla="*/ 104 w 150"/>
                <a:gd name="T7" fmla="*/ 164 h 164"/>
                <a:gd name="T8" fmla="*/ 94 w 150"/>
                <a:gd name="T9" fmla="*/ 164 h 164"/>
                <a:gd name="T10" fmla="*/ 86 w 150"/>
                <a:gd name="T11" fmla="*/ 164 h 164"/>
                <a:gd name="T12" fmla="*/ 78 w 150"/>
                <a:gd name="T13" fmla="*/ 164 h 164"/>
                <a:gd name="T14" fmla="*/ 72 w 150"/>
                <a:gd name="T15" fmla="*/ 164 h 164"/>
                <a:gd name="T16" fmla="*/ 66 w 150"/>
                <a:gd name="T17" fmla="*/ 164 h 164"/>
                <a:gd name="T18" fmla="*/ 60 w 150"/>
                <a:gd name="T19" fmla="*/ 164 h 164"/>
                <a:gd name="T20" fmla="*/ 48 w 150"/>
                <a:gd name="T21" fmla="*/ 162 h 164"/>
                <a:gd name="T22" fmla="*/ 40 w 150"/>
                <a:gd name="T23" fmla="*/ 164 h 164"/>
                <a:gd name="T24" fmla="*/ 30 w 150"/>
                <a:gd name="T25" fmla="*/ 162 h 164"/>
                <a:gd name="T26" fmla="*/ 22 w 150"/>
                <a:gd name="T27" fmla="*/ 162 h 164"/>
                <a:gd name="T28" fmla="*/ 14 w 150"/>
                <a:gd name="T29" fmla="*/ 162 h 164"/>
                <a:gd name="T30" fmla="*/ 6 w 150"/>
                <a:gd name="T31" fmla="*/ 162 h 164"/>
                <a:gd name="T32" fmla="*/ 0 w 150"/>
                <a:gd name="T33" fmla="*/ 160 h 164"/>
                <a:gd name="T34" fmla="*/ 2 w 150"/>
                <a:gd name="T35" fmla="*/ 50 h 164"/>
                <a:gd name="T36" fmla="*/ 4 w 150"/>
                <a:gd name="T37" fmla="*/ 0 h 164"/>
                <a:gd name="T38" fmla="*/ 22 w 150"/>
                <a:gd name="T39" fmla="*/ 0 h 164"/>
                <a:gd name="T40" fmla="*/ 30 w 150"/>
                <a:gd name="T41" fmla="*/ 0 h 164"/>
                <a:gd name="T42" fmla="*/ 40 w 150"/>
                <a:gd name="T43" fmla="*/ 0 h 164"/>
                <a:gd name="T44" fmla="*/ 48 w 150"/>
                <a:gd name="T45" fmla="*/ 0 h 164"/>
                <a:gd name="T46" fmla="*/ 56 w 150"/>
                <a:gd name="T47" fmla="*/ 0 h 164"/>
                <a:gd name="T48" fmla="*/ 62 w 150"/>
                <a:gd name="T49" fmla="*/ 0 h 164"/>
                <a:gd name="T50" fmla="*/ 74 w 150"/>
                <a:gd name="T51" fmla="*/ 0 h 164"/>
                <a:gd name="T52" fmla="*/ 94 w 150"/>
                <a:gd name="T53" fmla="*/ 0 h 164"/>
                <a:gd name="T54" fmla="*/ 104 w 150"/>
                <a:gd name="T55" fmla="*/ 0 h 164"/>
                <a:gd name="T56" fmla="*/ 110 w 150"/>
                <a:gd name="T57" fmla="*/ 0 h 164"/>
                <a:gd name="T58" fmla="*/ 126 w 150"/>
                <a:gd name="T59" fmla="*/ 0 h 164"/>
                <a:gd name="T60" fmla="*/ 142 w 150"/>
                <a:gd name="T61" fmla="*/ 0 h 164"/>
                <a:gd name="T62" fmla="*/ 150 w 150"/>
                <a:gd name="T63" fmla="*/ 4 h 164"/>
                <a:gd name="T64" fmla="*/ 150 w 150"/>
                <a:gd name="T65" fmla="*/ 32 h 164"/>
                <a:gd name="T66" fmla="*/ 150 w 150"/>
                <a:gd name="T67" fmla="*/ 42 h 164"/>
                <a:gd name="T68" fmla="*/ 150 w 150"/>
                <a:gd name="T69" fmla="*/ 48 h 164"/>
                <a:gd name="T70" fmla="*/ 150 w 150"/>
                <a:gd name="T71" fmla="*/ 56 h 164"/>
                <a:gd name="T72" fmla="*/ 150 w 150"/>
                <a:gd name="T73" fmla="*/ 80 h 164"/>
                <a:gd name="T74" fmla="*/ 150 w 150"/>
                <a:gd name="T75" fmla="*/ 90 h 164"/>
                <a:gd name="T76" fmla="*/ 150 w 150"/>
                <a:gd name="T77" fmla="*/ 96 h 164"/>
                <a:gd name="T78" fmla="*/ 150 w 150"/>
                <a:gd name="T79" fmla="*/ 106 h 164"/>
                <a:gd name="T80" fmla="*/ 150 w 150"/>
                <a:gd name="T81" fmla="*/ 124 h 164"/>
                <a:gd name="T82" fmla="*/ 150 w 150"/>
                <a:gd name="T83" fmla="*/ 132 h 164"/>
                <a:gd name="T84" fmla="*/ 150 w 150"/>
                <a:gd name="T85" fmla="*/ 138 h 164"/>
                <a:gd name="T86" fmla="*/ 150 w 150"/>
                <a:gd name="T87" fmla="*/ 146 h 164"/>
                <a:gd name="T88" fmla="*/ 150 w 150"/>
                <a:gd name="T89" fmla="*/ 158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64">
                  <a:moveTo>
                    <a:pt x="150" y="162"/>
                  </a:moveTo>
                  <a:lnTo>
                    <a:pt x="150" y="164"/>
                  </a:lnTo>
                  <a:lnTo>
                    <a:pt x="146" y="164"/>
                  </a:lnTo>
                  <a:lnTo>
                    <a:pt x="140" y="164"/>
                  </a:lnTo>
                  <a:lnTo>
                    <a:pt x="134" y="164"/>
                  </a:lnTo>
                  <a:lnTo>
                    <a:pt x="132" y="164"/>
                  </a:lnTo>
                  <a:lnTo>
                    <a:pt x="130" y="164"/>
                  </a:lnTo>
                  <a:lnTo>
                    <a:pt x="126" y="164"/>
                  </a:lnTo>
                  <a:lnTo>
                    <a:pt x="116" y="164"/>
                  </a:lnTo>
                  <a:lnTo>
                    <a:pt x="108" y="164"/>
                  </a:lnTo>
                  <a:lnTo>
                    <a:pt x="106" y="164"/>
                  </a:lnTo>
                  <a:lnTo>
                    <a:pt x="104" y="164"/>
                  </a:lnTo>
                  <a:lnTo>
                    <a:pt x="100" y="164"/>
                  </a:lnTo>
                  <a:lnTo>
                    <a:pt x="96" y="164"/>
                  </a:lnTo>
                  <a:lnTo>
                    <a:pt x="94" y="164"/>
                  </a:lnTo>
                  <a:lnTo>
                    <a:pt x="90" y="164"/>
                  </a:lnTo>
                  <a:lnTo>
                    <a:pt x="88" y="164"/>
                  </a:lnTo>
                  <a:lnTo>
                    <a:pt x="86" y="164"/>
                  </a:lnTo>
                  <a:lnTo>
                    <a:pt x="84" y="164"/>
                  </a:lnTo>
                  <a:lnTo>
                    <a:pt x="80" y="164"/>
                  </a:lnTo>
                  <a:lnTo>
                    <a:pt x="78" y="164"/>
                  </a:lnTo>
                  <a:lnTo>
                    <a:pt x="76" y="164"/>
                  </a:lnTo>
                  <a:lnTo>
                    <a:pt x="74" y="164"/>
                  </a:lnTo>
                  <a:lnTo>
                    <a:pt x="72" y="164"/>
                  </a:lnTo>
                  <a:lnTo>
                    <a:pt x="70" y="164"/>
                  </a:lnTo>
                  <a:lnTo>
                    <a:pt x="68" y="164"/>
                  </a:lnTo>
                  <a:lnTo>
                    <a:pt x="66" y="164"/>
                  </a:lnTo>
                  <a:lnTo>
                    <a:pt x="64" y="164"/>
                  </a:lnTo>
                  <a:lnTo>
                    <a:pt x="62" y="164"/>
                  </a:lnTo>
                  <a:lnTo>
                    <a:pt x="60" y="164"/>
                  </a:lnTo>
                  <a:lnTo>
                    <a:pt x="58" y="164"/>
                  </a:lnTo>
                  <a:lnTo>
                    <a:pt x="54" y="164"/>
                  </a:lnTo>
                  <a:lnTo>
                    <a:pt x="48" y="162"/>
                  </a:lnTo>
                  <a:lnTo>
                    <a:pt x="46" y="164"/>
                  </a:lnTo>
                  <a:lnTo>
                    <a:pt x="42" y="164"/>
                  </a:lnTo>
                  <a:lnTo>
                    <a:pt x="40" y="164"/>
                  </a:lnTo>
                  <a:lnTo>
                    <a:pt x="38" y="164"/>
                  </a:lnTo>
                  <a:lnTo>
                    <a:pt x="32" y="162"/>
                  </a:lnTo>
                  <a:lnTo>
                    <a:pt x="30" y="162"/>
                  </a:lnTo>
                  <a:lnTo>
                    <a:pt x="26" y="162"/>
                  </a:lnTo>
                  <a:lnTo>
                    <a:pt x="24" y="162"/>
                  </a:lnTo>
                  <a:lnTo>
                    <a:pt x="22" y="162"/>
                  </a:lnTo>
                  <a:lnTo>
                    <a:pt x="18" y="162"/>
                  </a:lnTo>
                  <a:lnTo>
                    <a:pt x="16" y="162"/>
                  </a:lnTo>
                  <a:lnTo>
                    <a:pt x="14" y="162"/>
                  </a:lnTo>
                  <a:lnTo>
                    <a:pt x="12" y="162"/>
                  </a:lnTo>
                  <a:lnTo>
                    <a:pt x="8" y="162"/>
                  </a:lnTo>
                  <a:lnTo>
                    <a:pt x="6" y="162"/>
                  </a:lnTo>
                  <a:lnTo>
                    <a:pt x="4" y="162"/>
                  </a:lnTo>
                  <a:lnTo>
                    <a:pt x="0" y="162"/>
                  </a:lnTo>
                  <a:lnTo>
                    <a:pt x="0" y="160"/>
                  </a:lnTo>
                  <a:lnTo>
                    <a:pt x="2" y="116"/>
                  </a:lnTo>
                  <a:lnTo>
                    <a:pt x="2" y="114"/>
                  </a:lnTo>
                  <a:lnTo>
                    <a:pt x="2" y="50"/>
                  </a:lnTo>
                  <a:lnTo>
                    <a:pt x="4" y="14"/>
                  </a:lnTo>
                  <a:lnTo>
                    <a:pt x="4" y="2"/>
                  </a:lnTo>
                  <a:lnTo>
                    <a:pt x="4" y="0"/>
                  </a:lnTo>
                  <a:lnTo>
                    <a:pt x="8" y="0"/>
                  </a:lnTo>
                  <a:lnTo>
                    <a:pt x="14" y="0"/>
                  </a:lnTo>
                  <a:lnTo>
                    <a:pt x="22" y="0"/>
                  </a:lnTo>
                  <a:lnTo>
                    <a:pt x="24" y="0"/>
                  </a:lnTo>
                  <a:lnTo>
                    <a:pt x="26" y="0"/>
                  </a:lnTo>
                  <a:lnTo>
                    <a:pt x="30" y="0"/>
                  </a:lnTo>
                  <a:lnTo>
                    <a:pt x="32" y="0"/>
                  </a:lnTo>
                  <a:lnTo>
                    <a:pt x="34" y="0"/>
                  </a:lnTo>
                  <a:lnTo>
                    <a:pt x="40" y="0"/>
                  </a:lnTo>
                  <a:lnTo>
                    <a:pt x="44" y="0"/>
                  </a:lnTo>
                  <a:lnTo>
                    <a:pt x="46" y="0"/>
                  </a:lnTo>
                  <a:lnTo>
                    <a:pt x="48" y="0"/>
                  </a:lnTo>
                  <a:lnTo>
                    <a:pt x="52" y="0"/>
                  </a:lnTo>
                  <a:lnTo>
                    <a:pt x="54" y="0"/>
                  </a:lnTo>
                  <a:lnTo>
                    <a:pt x="56" y="0"/>
                  </a:lnTo>
                  <a:lnTo>
                    <a:pt x="58" y="0"/>
                  </a:lnTo>
                  <a:lnTo>
                    <a:pt x="60" y="0"/>
                  </a:lnTo>
                  <a:lnTo>
                    <a:pt x="62" y="0"/>
                  </a:lnTo>
                  <a:lnTo>
                    <a:pt x="64" y="0"/>
                  </a:lnTo>
                  <a:lnTo>
                    <a:pt x="72" y="0"/>
                  </a:lnTo>
                  <a:lnTo>
                    <a:pt x="74" y="0"/>
                  </a:lnTo>
                  <a:lnTo>
                    <a:pt x="80" y="0"/>
                  </a:lnTo>
                  <a:lnTo>
                    <a:pt x="90" y="0"/>
                  </a:lnTo>
                  <a:lnTo>
                    <a:pt x="94" y="0"/>
                  </a:lnTo>
                  <a:lnTo>
                    <a:pt x="100" y="0"/>
                  </a:lnTo>
                  <a:lnTo>
                    <a:pt x="102" y="0"/>
                  </a:lnTo>
                  <a:lnTo>
                    <a:pt x="104" y="0"/>
                  </a:lnTo>
                  <a:lnTo>
                    <a:pt x="106" y="0"/>
                  </a:lnTo>
                  <a:lnTo>
                    <a:pt x="108" y="0"/>
                  </a:lnTo>
                  <a:lnTo>
                    <a:pt x="110" y="0"/>
                  </a:lnTo>
                  <a:lnTo>
                    <a:pt x="112" y="0"/>
                  </a:lnTo>
                  <a:lnTo>
                    <a:pt x="120" y="0"/>
                  </a:lnTo>
                  <a:lnTo>
                    <a:pt x="126" y="0"/>
                  </a:lnTo>
                  <a:lnTo>
                    <a:pt x="132" y="0"/>
                  </a:lnTo>
                  <a:lnTo>
                    <a:pt x="140" y="0"/>
                  </a:lnTo>
                  <a:lnTo>
                    <a:pt x="142" y="0"/>
                  </a:lnTo>
                  <a:lnTo>
                    <a:pt x="144" y="0"/>
                  </a:lnTo>
                  <a:lnTo>
                    <a:pt x="150" y="0"/>
                  </a:lnTo>
                  <a:lnTo>
                    <a:pt x="150" y="4"/>
                  </a:lnTo>
                  <a:lnTo>
                    <a:pt x="150" y="6"/>
                  </a:lnTo>
                  <a:lnTo>
                    <a:pt x="150" y="18"/>
                  </a:lnTo>
                  <a:lnTo>
                    <a:pt x="150" y="32"/>
                  </a:lnTo>
                  <a:lnTo>
                    <a:pt x="150" y="34"/>
                  </a:lnTo>
                  <a:lnTo>
                    <a:pt x="150" y="40"/>
                  </a:lnTo>
                  <a:lnTo>
                    <a:pt x="150" y="42"/>
                  </a:lnTo>
                  <a:lnTo>
                    <a:pt x="150" y="44"/>
                  </a:lnTo>
                  <a:lnTo>
                    <a:pt x="150" y="46"/>
                  </a:lnTo>
                  <a:lnTo>
                    <a:pt x="150" y="48"/>
                  </a:lnTo>
                  <a:lnTo>
                    <a:pt x="150" y="50"/>
                  </a:lnTo>
                  <a:lnTo>
                    <a:pt x="150" y="52"/>
                  </a:lnTo>
                  <a:lnTo>
                    <a:pt x="150" y="56"/>
                  </a:lnTo>
                  <a:lnTo>
                    <a:pt x="150" y="70"/>
                  </a:lnTo>
                  <a:lnTo>
                    <a:pt x="150" y="74"/>
                  </a:lnTo>
                  <a:lnTo>
                    <a:pt x="150" y="80"/>
                  </a:lnTo>
                  <a:lnTo>
                    <a:pt x="150" y="84"/>
                  </a:lnTo>
                  <a:lnTo>
                    <a:pt x="150" y="86"/>
                  </a:lnTo>
                  <a:lnTo>
                    <a:pt x="150" y="90"/>
                  </a:lnTo>
                  <a:lnTo>
                    <a:pt x="150" y="92"/>
                  </a:lnTo>
                  <a:lnTo>
                    <a:pt x="150" y="94"/>
                  </a:lnTo>
                  <a:lnTo>
                    <a:pt x="150" y="96"/>
                  </a:lnTo>
                  <a:lnTo>
                    <a:pt x="150" y="98"/>
                  </a:lnTo>
                  <a:lnTo>
                    <a:pt x="150" y="100"/>
                  </a:lnTo>
                  <a:lnTo>
                    <a:pt x="150" y="106"/>
                  </a:lnTo>
                  <a:lnTo>
                    <a:pt x="150" y="112"/>
                  </a:lnTo>
                  <a:lnTo>
                    <a:pt x="150" y="118"/>
                  </a:lnTo>
                  <a:lnTo>
                    <a:pt x="150" y="124"/>
                  </a:lnTo>
                  <a:lnTo>
                    <a:pt x="150" y="128"/>
                  </a:lnTo>
                  <a:lnTo>
                    <a:pt x="150" y="130"/>
                  </a:lnTo>
                  <a:lnTo>
                    <a:pt x="150" y="132"/>
                  </a:lnTo>
                  <a:lnTo>
                    <a:pt x="150" y="134"/>
                  </a:lnTo>
                  <a:lnTo>
                    <a:pt x="150" y="136"/>
                  </a:lnTo>
                  <a:lnTo>
                    <a:pt x="150" y="138"/>
                  </a:lnTo>
                  <a:lnTo>
                    <a:pt x="150" y="140"/>
                  </a:lnTo>
                  <a:lnTo>
                    <a:pt x="150" y="144"/>
                  </a:lnTo>
                  <a:lnTo>
                    <a:pt x="150" y="146"/>
                  </a:lnTo>
                  <a:lnTo>
                    <a:pt x="150" y="150"/>
                  </a:lnTo>
                  <a:lnTo>
                    <a:pt x="150" y="156"/>
                  </a:lnTo>
                  <a:lnTo>
                    <a:pt x="150" y="158"/>
                  </a:lnTo>
                  <a:lnTo>
                    <a:pt x="150" y="16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59" name="Freeform 246"/>
            <p:cNvSpPr>
              <a:spLocks/>
            </p:cNvSpPr>
            <p:nvPr/>
          </p:nvSpPr>
          <p:spPr bwMode="auto">
            <a:xfrm>
              <a:off x="6124575" y="1677988"/>
              <a:ext cx="269875" cy="269875"/>
            </a:xfrm>
            <a:custGeom>
              <a:avLst/>
              <a:gdLst>
                <a:gd name="T0" fmla="*/ 22 w 170"/>
                <a:gd name="T1" fmla="*/ 0 h 170"/>
                <a:gd name="T2" fmla="*/ 36 w 170"/>
                <a:gd name="T3" fmla="*/ 0 h 170"/>
                <a:gd name="T4" fmla="*/ 44 w 170"/>
                <a:gd name="T5" fmla="*/ 2 h 170"/>
                <a:gd name="T6" fmla="*/ 60 w 170"/>
                <a:gd name="T7" fmla="*/ 2 h 170"/>
                <a:gd name="T8" fmla="*/ 74 w 170"/>
                <a:gd name="T9" fmla="*/ 2 h 170"/>
                <a:gd name="T10" fmla="*/ 90 w 170"/>
                <a:gd name="T11" fmla="*/ 2 h 170"/>
                <a:gd name="T12" fmla="*/ 98 w 170"/>
                <a:gd name="T13" fmla="*/ 2 h 170"/>
                <a:gd name="T14" fmla="*/ 108 w 170"/>
                <a:gd name="T15" fmla="*/ 2 h 170"/>
                <a:gd name="T16" fmla="*/ 120 w 170"/>
                <a:gd name="T17" fmla="*/ 2 h 170"/>
                <a:gd name="T18" fmla="*/ 132 w 170"/>
                <a:gd name="T19" fmla="*/ 2 h 170"/>
                <a:gd name="T20" fmla="*/ 140 w 170"/>
                <a:gd name="T21" fmla="*/ 2 h 170"/>
                <a:gd name="T22" fmla="*/ 154 w 170"/>
                <a:gd name="T23" fmla="*/ 2 h 170"/>
                <a:gd name="T24" fmla="*/ 164 w 170"/>
                <a:gd name="T25" fmla="*/ 2 h 170"/>
                <a:gd name="T26" fmla="*/ 170 w 170"/>
                <a:gd name="T27" fmla="*/ 8 h 170"/>
                <a:gd name="T28" fmla="*/ 170 w 170"/>
                <a:gd name="T29" fmla="*/ 18 h 170"/>
                <a:gd name="T30" fmla="*/ 170 w 170"/>
                <a:gd name="T31" fmla="*/ 30 h 170"/>
                <a:gd name="T32" fmla="*/ 170 w 170"/>
                <a:gd name="T33" fmla="*/ 40 h 170"/>
                <a:gd name="T34" fmla="*/ 170 w 170"/>
                <a:gd name="T35" fmla="*/ 52 h 170"/>
                <a:gd name="T36" fmla="*/ 168 w 170"/>
                <a:gd name="T37" fmla="*/ 62 h 170"/>
                <a:gd name="T38" fmla="*/ 168 w 170"/>
                <a:gd name="T39" fmla="*/ 74 h 170"/>
                <a:gd name="T40" fmla="*/ 168 w 170"/>
                <a:gd name="T41" fmla="*/ 84 h 170"/>
                <a:gd name="T42" fmla="*/ 168 w 170"/>
                <a:gd name="T43" fmla="*/ 96 h 170"/>
                <a:gd name="T44" fmla="*/ 168 w 170"/>
                <a:gd name="T45" fmla="*/ 108 h 170"/>
                <a:gd name="T46" fmla="*/ 168 w 170"/>
                <a:gd name="T47" fmla="*/ 120 h 170"/>
                <a:gd name="T48" fmla="*/ 168 w 170"/>
                <a:gd name="T49" fmla="*/ 136 h 170"/>
                <a:gd name="T50" fmla="*/ 168 w 170"/>
                <a:gd name="T51" fmla="*/ 146 h 170"/>
                <a:gd name="T52" fmla="*/ 168 w 170"/>
                <a:gd name="T53" fmla="*/ 158 h 170"/>
                <a:gd name="T54" fmla="*/ 168 w 170"/>
                <a:gd name="T55" fmla="*/ 168 h 170"/>
                <a:gd name="T56" fmla="*/ 156 w 170"/>
                <a:gd name="T57" fmla="*/ 170 h 170"/>
                <a:gd name="T58" fmla="*/ 142 w 170"/>
                <a:gd name="T59" fmla="*/ 170 h 170"/>
                <a:gd name="T60" fmla="*/ 132 w 170"/>
                <a:gd name="T61" fmla="*/ 168 h 170"/>
                <a:gd name="T62" fmla="*/ 118 w 170"/>
                <a:gd name="T63" fmla="*/ 168 h 170"/>
                <a:gd name="T64" fmla="*/ 102 w 170"/>
                <a:gd name="T65" fmla="*/ 168 h 170"/>
                <a:gd name="T66" fmla="*/ 90 w 170"/>
                <a:gd name="T67" fmla="*/ 168 h 170"/>
                <a:gd name="T68" fmla="*/ 82 w 170"/>
                <a:gd name="T69" fmla="*/ 168 h 170"/>
                <a:gd name="T70" fmla="*/ 72 w 170"/>
                <a:gd name="T71" fmla="*/ 168 h 170"/>
                <a:gd name="T72" fmla="*/ 62 w 170"/>
                <a:gd name="T73" fmla="*/ 168 h 170"/>
                <a:gd name="T74" fmla="*/ 52 w 170"/>
                <a:gd name="T75" fmla="*/ 168 h 170"/>
                <a:gd name="T76" fmla="*/ 42 w 170"/>
                <a:gd name="T77" fmla="*/ 168 h 170"/>
                <a:gd name="T78" fmla="*/ 32 w 170"/>
                <a:gd name="T79" fmla="*/ 168 h 170"/>
                <a:gd name="T80" fmla="*/ 20 w 170"/>
                <a:gd name="T81" fmla="*/ 168 h 170"/>
                <a:gd name="T82" fmla="*/ 8 w 170"/>
                <a:gd name="T83" fmla="*/ 168 h 170"/>
                <a:gd name="T84" fmla="*/ 2 w 170"/>
                <a:gd name="T85" fmla="*/ 162 h 170"/>
                <a:gd name="T86" fmla="*/ 0 w 170"/>
                <a:gd name="T87" fmla="*/ 150 h 170"/>
                <a:gd name="T88" fmla="*/ 0 w 170"/>
                <a:gd name="T89" fmla="*/ 140 h 170"/>
                <a:gd name="T90" fmla="*/ 0 w 170"/>
                <a:gd name="T91" fmla="*/ 128 h 170"/>
                <a:gd name="T92" fmla="*/ 0 w 170"/>
                <a:gd name="T93" fmla="*/ 112 h 170"/>
                <a:gd name="T94" fmla="*/ 0 w 170"/>
                <a:gd name="T95" fmla="*/ 100 h 170"/>
                <a:gd name="T96" fmla="*/ 0 w 170"/>
                <a:gd name="T97" fmla="*/ 88 h 170"/>
                <a:gd name="T98" fmla="*/ 0 w 170"/>
                <a:gd name="T99" fmla="*/ 76 h 170"/>
                <a:gd name="T100" fmla="*/ 0 w 170"/>
                <a:gd name="T101" fmla="*/ 62 h 170"/>
                <a:gd name="T102" fmla="*/ 0 w 170"/>
                <a:gd name="T103" fmla="*/ 50 h 170"/>
                <a:gd name="T104" fmla="*/ 0 w 170"/>
                <a:gd name="T105" fmla="*/ 38 h 170"/>
                <a:gd name="T106" fmla="*/ 0 w 170"/>
                <a:gd name="T107" fmla="*/ 24 h 170"/>
                <a:gd name="T108" fmla="*/ 0 w 170"/>
                <a:gd name="T109" fmla="*/ 8 h 170"/>
                <a:gd name="T110" fmla="*/ 4 w 170"/>
                <a:gd name="T11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0" h="170">
                  <a:moveTo>
                    <a:pt x="8" y="0"/>
                  </a:moveTo>
                  <a:lnTo>
                    <a:pt x="10" y="0"/>
                  </a:lnTo>
                  <a:lnTo>
                    <a:pt x="14" y="0"/>
                  </a:lnTo>
                  <a:lnTo>
                    <a:pt x="16" y="0"/>
                  </a:lnTo>
                  <a:lnTo>
                    <a:pt x="22" y="0"/>
                  </a:lnTo>
                  <a:lnTo>
                    <a:pt x="26" y="0"/>
                  </a:lnTo>
                  <a:lnTo>
                    <a:pt x="28" y="0"/>
                  </a:lnTo>
                  <a:lnTo>
                    <a:pt x="30" y="0"/>
                  </a:lnTo>
                  <a:lnTo>
                    <a:pt x="34" y="0"/>
                  </a:lnTo>
                  <a:lnTo>
                    <a:pt x="36" y="0"/>
                  </a:lnTo>
                  <a:lnTo>
                    <a:pt x="38" y="0"/>
                  </a:lnTo>
                  <a:lnTo>
                    <a:pt x="40" y="2"/>
                  </a:lnTo>
                  <a:lnTo>
                    <a:pt x="42" y="2"/>
                  </a:lnTo>
                  <a:lnTo>
                    <a:pt x="42" y="2"/>
                  </a:lnTo>
                  <a:lnTo>
                    <a:pt x="44" y="2"/>
                  </a:lnTo>
                  <a:lnTo>
                    <a:pt x="46" y="2"/>
                  </a:lnTo>
                  <a:lnTo>
                    <a:pt x="50" y="2"/>
                  </a:lnTo>
                  <a:lnTo>
                    <a:pt x="54" y="2"/>
                  </a:lnTo>
                  <a:lnTo>
                    <a:pt x="56" y="2"/>
                  </a:lnTo>
                  <a:lnTo>
                    <a:pt x="60" y="2"/>
                  </a:lnTo>
                  <a:lnTo>
                    <a:pt x="64" y="2"/>
                  </a:lnTo>
                  <a:lnTo>
                    <a:pt x="66" y="2"/>
                  </a:lnTo>
                  <a:lnTo>
                    <a:pt x="70" y="2"/>
                  </a:lnTo>
                  <a:lnTo>
                    <a:pt x="72" y="2"/>
                  </a:lnTo>
                  <a:lnTo>
                    <a:pt x="74" y="2"/>
                  </a:lnTo>
                  <a:lnTo>
                    <a:pt x="76" y="2"/>
                  </a:lnTo>
                  <a:lnTo>
                    <a:pt x="78" y="2"/>
                  </a:lnTo>
                  <a:lnTo>
                    <a:pt x="84" y="2"/>
                  </a:lnTo>
                  <a:lnTo>
                    <a:pt x="88" y="2"/>
                  </a:lnTo>
                  <a:lnTo>
                    <a:pt x="90" y="2"/>
                  </a:lnTo>
                  <a:lnTo>
                    <a:pt x="90" y="2"/>
                  </a:lnTo>
                  <a:lnTo>
                    <a:pt x="92" y="2"/>
                  </a:lnTo>
                  <a:lnTo>
                    <a:pt x="94" y="2"/>
                  </a:lnTo>
                  <a:lnTo>
                    <a:pt x="96" y="2"/>
                  </a:lnTo>
                  <a:lnTo>
                    <a:pt x="98" y="2"/>
                  </a:lnTo>
                  <a:lnTo>
                    <a:pt x="100" y="2"/>
                  </a:lnTo>
                  <a:lnTo>
                    <a:pt x="102" y="2"/>
                  </a:lnTo>
                  <a:lnTo>
                    <a:pt x="104" y="2"/>
                  </a:lnTo>
                  <a:lnTo>
                    <a:pt x="106" y="2"/>
                  </a:lnTo>
                  <a:lnTo>
                    <a:pt x="108" y="2"/>
                  </a:lnTo>
                  <a:lnTo>
                    <a:pt x="110" y="2"/>
                  </a:lnTo>
                  <a:lnTo>
                    <a:pt x="114" y="2"/>
                  </a:lnTo>
                  <a:lnTo>
                    <a:pt x="116" y="2"/>
                  </a:lnTo>
                  <a:lnTo>
                    <a:pt x="118" y="2"/>
                  </a:lnTo>
                  <a:lnTo>
                    <a:pt x="120" y="2"/>
                  </a:lnTo>
                  <a:lnTo>
                    <a:pt x="122" y="2"/>
                  </a:lnTo>
                  <a:lnTo>
                    <a:pt x="124" y="2"/>
                  </a:lnTo>
                  <a:lnTo>
                    <a:pt x="126" y="2"/>
                  </a:lnTo>
                  <a:lnTo>
                    <a:pt x="130" y="2"/>
                  </a:lnTo>
                  <a:lnTo>
                    <a:pt x="132" y="2"/>
                  </a:lnTo>
                  <a:lnTo>
                    <a:pt x="134" y="2"/>
                  </a:lnTo>
                  <a:lnTo>
                    <a:pt x="136" y="2"/>
                  </a:lnTo>
                  <a:lnTo>
                    <a:pt x="138" y="2"/>
                  </a:lnTo>
                  <a:lnTo>
                    <a:pt x="138" y="2"/>
                  </a:lnTo>
                  <a:lnTo>
                    <a:pt x="140" y="2"/>
                  </a:lnTo>
                  <a:lnTo>
                    <a:pt x="144" y="2"/>
                  </a:lnTo>
                  <a:lnTo>
                    <a:pt x="146" y="2"/>
                  </a:lnTo>
                  <a:lnTo>
                    <a:pt x="150" y="2"/>
                  </a:lnTo>
                  <a:lnTo>
                    <a:pt x="152" y="2"/>
                  </a:lnTo>
                  <a:lnTo>
                    <a:pt x="154" y="2"/>
                  </a:lnTo>
                  <a:lnTo>
                    <a:pt x="156" y="2"/>
                  </a:lnTo>
                  <a:lnTo>
                    <a:pt x="158" y="2"/>
                  </a:lnTo>
                  <a:lnTo>
                    <a:pt x="160" y="2"/>
                  </a:lnTo>
                  <a:lnTo>
                    <a:pt x="162" y="2"/>
                  </a:lnTo>
                  <a:lnTo>
                    <a:pt x="164" y="2"/>
                  </a:lnTo>
                  <a:lnTo>
                    <a:pt x="168" y="2"/>
                  </a:lnTo>
                  <a:lnTo>
                    <a:pt x="170" y="2"/>
                  </a:lnTo>
                  <a:lnTo>
                    <a:pt x="170" y="4"/>
                  </a:lnTo>
                  <a:lnTo>
                    <a:pt x="170" y="6"/>
                  </a:lnTo>
                  <a:lnTo>
                    <a:pt x="170" y="8"/>
                  </a:lnTo>
                  <a:lnTo>
                    <a:pt x="170" y="10"/>
                  </a:lnTo>
                  <a:lnTo>
                    <a:pt x="170" y="12"/>
                  </a:lnTo>
                  <a:lnTo>
                    <a:pt x="170" y="14"/>
                  </a:lnTo>
                  <a:lnTo>
                    <a:pt x="170" y="16"/>
                  </a:lnTo>
                  <a:lnTo>
                    <a:pt x="170" y="18"/>
                  </a:lnTo>
                  <a:lnTo>
                    <a:pt x="170" y="20"/>
                  </a:lnTo>
                  <a:lnTo>
                    <a:pt x="170" y="22"/>
                  </a:lnTo>
                  <a:lnTo>
                    <a:pt x="170" y="24"/>
                  </a:lnTo>
                  <a:lnTo>
                    <a:pt x="170" y="26"/>
                  </a:lnTo>
                  <a:lnTo>
                    <a:pt x="170" y="30"/>
                  </a:lnTo>
                  <a:lnTo>
                    <a:pt x="170" y="32"/>
                  </a:lnTo>
                  <a:lnTo>
                    <a:pt x="170" y="34"/>
                  </a:lnTo>
                  <a:lnTo>
                    <a:pt x="170" y="36"/>
                  </a:lnTo>
                  <a:lnTo>
                    <a:pt x="170" y="38"/>
                  </a:lnTo>
                  <a:lnTo>
                    <a:pt x="170" y="40"/>
                  </a:lnTo>
                  <a:lnTo>
                    <a:pt x="170" y="42"/>
                  </a:lnTo>
                  <a:lnTo>
                    <a:pt x="170" y="44"/>
                  </a:lnTo>
                  <a:lnTo>
                    <a:pt x="170" y="46"/>
                  </a:lnTo>
                  <a:lnTo>
                    <a:pt x="170" y="50"/>
                  </a:lnTo>
                  <a:lnTo>
                    <a:pt x="170" y="52"/>
                  </a:lnTo>
                  <a:lnTo>
                    <a:pt x="170" y="54"/>
                  </a:lnTo>
                  <a:lnTo>
                    <a:pt x="170" y="56"/>
                  </a:lnTo>
                  <a:lnTo>
                    <a:pt x="170" y="58"/>
                  </a:lnTo>
                  <a:lnTo>
                    <a:pt x="168" y="60"/>
                  </a:lnTo>
                  <a:lnTo>
                    <a:pt x="168" y="62"/>
                  </a:lnTo>
                  <a:lnTo>
                    <a:pt x="168" y="64"/>
                  </a:lnTo>
                  <a:lnTo>
                    <a:pt x="168" y="66"/>
                  </a:lnTo>
                  <a:lnTo>
                    <a:pt x="168" y="68"/>
                  </a:lnTo>
                  <a:lnTo>
                    <a:pt x="168" y="70"/>
                  </a:lnTo>
                  <a:lnTo>
                    <a:pt x="168" y="74"/>
                  </a:lnTo>
                  <a:lnTo>
                    <a:pt x="168" y="78"/>
                  </a:lnTo>
                  <a:lnTo>
                    <a:pt x="168" y="80"/>
                  </a:lnTo>
                  <a:lnTo>
                    <a:pt x="168" y="82"/>
                  </a:lnTo>
                  <a:lnTo>
                    <a:pt x="168" y="84"/>
                  </a:lnTo>
                  <a:lnTo>
                    <a:pt x="168" y="84"/>
                  </a:lnTo>
                  <a:lnTo>
                    <a:pt x="168" y="86"/>
                  </a:lnTo>
                  <a:lnTo>
                    <a:pt x="168" y="88"/>
                  </a:lnTo>
                  <a:lnTo>
                    <a:pt x="168" y="92"/>
                  </a:lnTo>
                  <a:lnTo>
                    <a:pt x="168" y="94"/>
                  </a:lnTo>
                  <a:lnTo>
                    <a:pt x="168" y="96"/>
                  </a:lnTo>
                  <a:lnTo>
                    <a:pt x="168" y="98"/>
                  </a:lnTo>
                  <a:lnTo>
                    <a:pt x="168" y="100"/>
                  </a:lnTo>
                  <a:lnTo>
                    <a:pt x="168" y="102"/>
                  </a:lnTo>
                  <a:lnTo>
                    <a:pt x="168" y="104"/>
                  </a:lnTo>
                  <a:lnTo>
                    <a:pt x="168" y="108"/>
                  </a:lnTo>
                  <a:lnTo>
                    <a:pt x="168" y="112"/>
                  </a:lnTo>
                  <a:lnTo>
                    <a:pt x="168" y="114"/>
                  </a:lnTo>
                  <a:lnTo>
                    <a:pt x="168" y="116"/>
                  </a:lnTo>
                  <a:lnTo>
                    <a:pt x="168" y="118"/>
                  </a:lnTo>
                  <a:lnTo>
                    <a:pt x="168" y="120"/>
                  </a:lnTo>
                  <a:lnTo>
                    <a:pt x="168" y="124"/>
                  </a:lnTo>
                  <a:lnTo>
                    <a:pt x="168" y="128"/>
                  </a:lnTo>
                  <a:lnTo>
                    <a:pt x="168" y="130"/>
                  </a:lnTo>
                  <a:lnTo>
                    <a:pt x="168" y="132"/>
                  </a:lnTo>
                  <a:lnTo>
                    <a:pt x="168" y="136"/>
                  </a:lnTo>
                  <a:lnTo>
                    <a:pt x="168" y="138"/>
                  </a:lnTo>
                  <a:lnTo>
                    <a:pt x="168" y="140"/>
                  </a:lnTo>
                  <a:lnTo>
                    <a:pt x="168" y="142"/>
                  </a:lnTo>
                  <a:lnTo>
                    <a:pt x="168" y="144"/>
                  </a:lnTo>
                  <a:lnTo>
                    <a:pt x="168" y="146"/>
                  </a:lnTo>
                  <a:lnTo>
                    <a:pt x="168" y="148"/>
                  </a:lnTo>
                  <a:lnTo>
                    <a:pt x="168" y="150"/>
                  </a:lnTo>
                  <a:lnTo>
                    <a:pt x="168" y="152"/>
                  </a:lnTo>
                  <a:lnTo>
                    <a:pt x="168" y="154"/>
                  </a:lnTo>
                  <a:lnTo>
                    <a:pt x="168" y="158"/>
                  </a:lnTo>
                  <a:lnTo>
                    <a:pt x="168" y="160"/>
                  </a:lnTo>
                  <a:lnTo>
                    <a:pt x="168" y="162"/>
                  </a:lnTo>
                  <a:lnTo>
                    <a:pt x="168" y="164"/>
                  </a:lnTo>
                  <a:lnTo>
                    <a:pt x="168" y="166"/>
                  </a:lnTo>
                  <a:lnTo>
                    <a:pt x="168" y="168"/>
                  </a:lnTo>
                  <a:lnTo>
                    <a:pt x="168" y="170"/>
                  </a:lnTo>
                  <a:lnTo>
                    <a:pt x="166" y="170"/>
                  </a:lnTo>
                  <a:lnTo>
                    <a:pt x="164" y="170"/>
                  </a:lnTo>
                  <a:lnTo>
                    <a:pt x="162" y="170"/>
                  </a:lnTo>
                  <a:lnTo>
                    <a:pt x="156" y="170"/>
                  </a:lnTo>
                  <a:lnTo>
                    <a:pt x="152" y="170"/>
                  </a:lnTo>
                  <a:lnTo>
                    <a:pt x="150" y="170"/>
                  </a:lnTo>
                  <a:lnTo>
                    <a:pt x="146" y="170"/>
                  </a:lnTo>
                  <a:lnTo>
                    <a:pt x="144" y="170"/>
                  </a:lnTo>
                  <a:lnTo>
                    <a:pt x="142" y="170"/>
                  </a:lnTo>
                  <a:lnTo>
                    <a:pt x="140" y="170"/>
                  </a:lnTo>
                  <a:lnTo>
                    <a:pt x="138" y="170"/>
                  </a:lnTo>
                  <a:lnTo>
                    <a:pt x="138" y="170"/>
                  </a:lnTo>
                  <a:lnTo>
                    <a:pt x="134" y="170"/>
                  </a:lnTo>
                  <a:lnTo>
                    <a:pt x="132" y="168"/>
                  </a:lnTo>
                  <a:lnTo>
                    <a:pt x="128" y="168"/>
                  </a:lnTo>
                  <a:lnTo>
                    <a:pt x="124" y="168"/>
                  </a:lnTo>
                  <a:lnTo>
                    <a:pt x="122" y="168"/>
                  </a:lnTo>
                  <a:lnTo>
                    <a:pt x="120" y="168"/>
                  </a:lnTo>
                  <a:lnTo>
                    <a:pt x="118" y="168"/>
                  </a:lnTo>
                  <a:lnTo>
                    <a:pt x="112" y="168"/>
                  </a:lnTo>
                  <a:lnTo>
                    <a:pt x="110" y="168"/>
                  </a:lnTo>
                  <a:lnTo>
                    <a:pt x="106" y="168"/>
                  </a:lnTo>
                  <a:lnTo>
                    <a:pt x="104" y="168"/>
                  </a:lnTo>
                  <a:lnTo>
                    <a:pt x="102" y="168"/>
                  </a:lnTo>
                  <a:lnTo>
                    <a:pt x="100" y="168"/>
                  </a:lnTo>
                  <a:lnTo>
                    <a:pt x="96" y="168"/>
                  </a:lnTo>
                  <a:lnTo>
                    <a:pt x="94" y="168"/>
                  </a:lnTo>
                  <a:lnTo>
                    <a:pt x="92" y="168"/>
                  </a:lnTo>
                  <a:lnTo>
                    <a:pt x="90" y="168"/>
                  </a:lnTo>
                  <a:lnTo>
                    <a:pt x="90" y="168"/>
                  </a:lnTo>
                  <a:lnTo>
                    <a:pt x="88" y="168"/>
                  </a:lnTo>
                  <a:lnTo>
                    <a:pt x="86" y="168"/>
                  </a:lnTo>
                  <a:lnTo>
                    <a:pt x="84" y="168"/>
                  </a:lnTo>
                  <a:lnTo>
                    <a:pt x="82" y="168"/>
                  </a:lnTo>
                  <a:lnTo>
                    <a:pt x="80" y="168"/>
                  </a:lnTo>
                  <a:lnTo>
                    <a:pt x="78" y="168"/>
                  </a:lnTo>
                  <a:lnTo>
                    <a:pt x="76" y="168"/>
                  </a:lnTo>
                  <a:lnTo>
                    <a:pt x="74" y="168"/>
                  </a:lnTo>
                  <a:lnTo>
                    <a:pt x="72" y="168"/>
                  </a:lnTo>
                  <a:lnTo>
                    <a:pt x="70" y="168"/>
                  </a:lnTo>
                  <a:lnTo>
                    <a:pt x="68" y="168"/>
                  </a:lnTo>
                  <a:lnTo>
                    <a:pt x="66" y="168"/>
                  </a:lnTo>
                  <a:lnTo>
                    <a:pt x="64" y="168"/>
                  </a:lnTo>
                  <a:lnTo>
                    <a:pt x="62" y="168"/>
                  </a:lnTo>
                  <a:lnTo>
                    <a:pt x="60" y="168"/>
                  </a:lnTo>
                  <a:lnTo>
                    <a:pt x="58" y="168"/>
                  </a:lnTo>
                  <a:lnTo>
                    <a:pt x="56" y="168"/>
                  </a:lnTo>
                  <a:lnTo>
                    <a:pt x="54" y="168"/>
                  </a:lnTo>
                  <a:lnTo>
                    <a:pt x="52" y="168"/>
                  </a:lnTo>
                  <a:lnTo>
                    <a:pt x="50" y="168"/>
                  </a:lnTo>
                  <a:lnTo>
                    <a:pt x="46" y="168"/>
                  </a:lnTo>
                  <a:lnTo>
                    <a:pt x="44" y="168"/>
                  </a:lnTo>
                  <a:lnTo>
                    <a:pt x="42" y="168"/>
                  </a:lnTo>
                  <a:lnTo>
                    <a:pt x="42" y="168"/>
                  </a:lnTo>
                  <a:lnTo>
                    <a:pt x="40" y="168"/>
                  </a:lnTo>
                  <a:lnTo>
                    <a:pt x="38" y="168"/>
                  </a:lnTo>
                  <a:lnTo>
                    <a:pt x="36" y="168"/>
                  </a:lnTo>
                  <a:lnTo>
                    <a:pt x="34" y="168"/>
                  </a:lnTo>
                  <a:lnTo>
                    <a:pt x="32" y="168"/>
                  </a:lnTo>
                  <a:lnTo>
                    <a:pt x="28" y="168"/>
                  </a:lnTo>
                  <a:lnTo>
                    <a:pt x="26" y="168"/>
                  </a:lnTo>
                  <a:lnTo>
                    <a:pt x="24" y="168"/>
                  </a:lnTo>
                  <a:lnTo>
                    <a:pt x="22" y="168"/>
                  </a:lnTo>
                  <a:lnTo>
                    <a:pt x="20" y="168"/>
                  </a:lnTo>
                  <a:lnTo>
                    <a:pt x="16" y="168"/>
                  </a:lnTo>
                  <a:lnTo>
                    <a:pt x="14" y="168"/>
                  </a:lnTo>
                  <a:lnTo>
                    <a:pt x="12" y="168"/>
                  </a:lnTo>
                  <a:lnTo>
                    <a:pt x="10" y="168"/>
                  </a:lnTo>
                  <a:lnTo>
                    <a:pt x="8" y="168"/>
                  </a:lnTo>
                  <a:lnTo>
                    <a:pt x="6" y="168"/>
                  </a:lnTo>
                  <a:lnTo>
                    <a:pt x="2" y="168"/>
                  </a:lnTo>
                  <a:lnTo>
                    <a:pt x="2" y="166"/>
                  </a:lnTo>
                  <a:lnTo>
                    <a:pt x="2" y="164"/>
                  </a:lnTo>
                  <a:lnTo>
                    <a:pt x="2" y="162"/>
                  </a:lnTo>
                  <a:lnTo>
                    <a:pt x="2" y="160"/>
                  </a:lnTo>
                  <a:lnTo>
                    <a:pt x="2" y="158"/>
                  </a:lnTo>
                  <a:lnTo>
                    <a:pt x="2" y="156"/>
                  </a:lnTo>
                  <a:lnTo>
                    <a:pt x="0" y="152"/>
                  </a:lnTo>
                  <a:lnTo>
                    <a:pt x="0" y="150"/>
                  </a:lnTo>
                  <a:lnTo>
                    <a:pt x="0" y="148"/>
                  </a:lnTo>
                  <a:lnTo>
                    <a:pt x="0" y="146"/>
                  </a:lnTo>
                  <a:lnTo>
                    <a:pt x="0" y="144"/>
                  </a:lnTo>
                  <a:lnTo>
                    <a:pt x="0" y="142"/>
                  </a:lnTo>
                  <a:lnTo>
                    <a:pt x="0" y="140"/>
                  </a:lnTo>
                  <a:lnTo>
                    <a:pt x="0" y="138"/>
                  </a:lnTo>
                  <a:lnTo>
                    <a:pt x="0" y="134"/>
                  </a:lnTo>
                  <a:lnTo>
                    <a:pt x="0" y="132"/>
                  </a:lnTo>
                  <a:lnTo>
                    <a:pt x="0" y="132"/>
                  </a:lnTo>
                  <a:lnTo>
                    <a:pt x="0" y="128"/>
                  </a:lnTo>
                  <a:lnTo>
                    <a:pt x="0" y="122"/>
                  </a:lnTo>
                  <a:lnTo>
                    <a:pt x="0" y="118"/>
                  </a:lnTo>
                  <a:lnTo>
                    <a:pt x="0" y="116"/>
                  </a:lnTo>
                  <a:lnTo>
                    <a:pt x="0" y="114"/>
                  </a:lnTo>
                  <a:lnTo>
                    <a:pt x="0" y="112"/>
                  </a:lnTo>
                  <a:lnTo>
                    <a:pt x="0" y="110"/>
                  </a:lnTo>
                  <a:lnTo>
                    <a:pt x="0" y="108"/>
                  </a:lnTo>
                  <a:lnTo>
                    <a:pt x="0" y="104"/>
                  </a:lnTo>
                  <a:lnTo>
                    <a:pt x="0" y="102"/>
                  </a:lnTo>
                  <a:lnTo>
                    <a:pt x="0" y="100"/>
                  </a:lnTo>
                  <a:lnTo>
                    <a:pt x="0" y="98"/>
                  </a:lnTo>
                  <a:lnTo>
                    <a:pt x="0" y="96"/>
                  </a:lnTo>
                  <a:lnTo>
                    <a:pt x="0" y="94"/>
                  </a:lnTo>
                  <a:lnTo>
                    <a:pt x="0" y="90"/>
                  </a:lnTo>
                  <a:lnTo>
                    <a:pt x="0" y="88"/>
                  </a:lnTo>
                  <a:lnTo>
                    <a:pt x="0" y="84"/>
                  </a:lnTo>
                  <a:lnTo>
                    <a:pt x="0" y="82"/>
                  </a:lnTo>
                  <a:lnTo>
                    <a:pt x="0" y="80"/>
                  </a:lnTo>
                  <a:lnTo>
                    <a:pt x="0" y="78"/>
                  </a:lnTo>
                  <a:lnTo>
                    <a:pt x="0" y="76"/>
                  </a:lnTo>
                  <a:lnTo>
                    <a:pt x="0" y="72"/>
                  </a:lnTo>
                  <a:lnTo>
                    <a:pt x="0" y="70"/>
                  </a:lnTo>
                  <a:lnTo>
                    <a:pt x="0" y="66"/>
                  </a:lnTo>
                  <a:lnTo>
                    <a:pt x="0" y="64"/>
                  </a:lnTo>
                  <a:lnTo>
                    <a:pt x="0" y="62"/>
                  </a:lnTo>
                  <a:lnTo>
                    <a:pt x="0" y="60"/>
                  </a:lnTo>
                  <a:lnTo>
                    <a:pt x="0" y="58"/>
                  </a:lnTo>
                  <a:lnTo>
                    <a:pt x="0" y="56"/>
                  </a:lnTo>
                  <a:lnTo>
                    <a:pt x="0" y="54"/>
                  </a:lnTo>
                  <a:lnTo>
                    <a:pt x="0" y="50"/>
                  </a:lnTo>
                  <a:lnTo>
                    <a:pt x="0" y="48"/>
                  </a:lnTo>
                  <a:lnTo>
                    <a:pt x="0" y="46"/>
                  </a:lnTo>
                  <a:lnTo>
                    <a:pt x="0" y="42"/>
                  </a:lnTo>
                  <a:lnTo>
                    <a:pt x="0" y="40"/>
                  </a:lnTo>
                  <a:lnTo>
                    <a:pt x="0" y="38"/>
                  </a:lnTo>
                  <a:lnTo>
                    <a:pt x="0" y="36"/>
                  </a:lnTo>
                  <a:lnTo>
                    <a:pt x="0" y="36"/>
                  </a:lnTo>
                  <a:lnTo>
                    <a:pt x="0" y="34"/>
                  </a:lnTo>
                  <a:lnTo>
                    <a:pt x="0" y="26"/>
                  </a:lnTo>
                  <a:lnTo>
                    <a:pt x="0" y="24"/>
                  </a:lnTo>
                  <a:lnTo>
                    <a:pt x="0" y="22"/>
                  </a:lnTo>
                  <a:lnTo>
                    <a:pt x="0" y="20"/>
                  </a:lnTo>
                  <a:lnTo>
                    <a:pt x="0" y="12"/>
                  </a:lnTo>
                  <a:lnTo>
                    <a:pt x="0" y="10"/>
                  </a:lnTo>
                  <a:lnTo>
                    <a:pt x="0" y="8"/>
                  </a:lnTo>
                  <a:lnTo>
                    <a:pt x="0" y="6"/>
                  </a:lnTo>
                  <a:lnTo>
                    <a:pt x="0" y="4"/>
                  </a:lnTo>
                  <a:lnTo>
                    <a:pt x="0" y="2"/>
                  </a:lnTo>
                  <a:lnTo>
                    <a:pt x="0" y="0"/>
                  </a:lnTo>
                  <a:lnTo>
                    <a:pt x="4" y="0"/>
                  </a:lnTo>
                  <a:lnTo>
                    <a:pt x="6" y="0"/>
                  </a:lnTo>
                  <a:lnTo>
                    <a:pt x="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0" name="Freeform 14"/>
            <p:cNvSpPr>
              <a:spLocks/>
            </p:cNvSpPr>
            <p:nvPr/>
          </p:nvSpPr>
          <p:spPr bwMode="auto">
            <a:xfrm>
              <a:off x="5800725" y="3736975"/>
              <a:ext cx="412750" cy="209550"/>
            </a:xfrm>
            <a:custGeom>
              <a:avLst/>
              <a:gdLst>
                <a:gd name="T0" fmla="*/ 208 w 260"/>
                <a:gd name="T1" fmla="*/ 128 h 132"/>
                <a:gd name="T2" fmla="*/ 200 w 260"/>
                <a:gd name="T3" fmla="*/ 128 h 132"/>
                <a:gd name="T4" fmla="*/ 196 w 260"/>
                <a:gd name="T5" fmla="*/ 128 h 132"/>
                <a:gd name="T6" fmla="*/ 196 w 260"/>
                <a:gd name="T7" fmla="*/ 122 h 132"/>
                <a:gd name="T8" fmla="*/ 196 w 260"/>
                <a:gd name="T9" fmla="*/ 116 h 132"/>
                <a:gd name="T10" fmla="*/ 196 w 260"/>
                <a:gd name="T11" fmla="*/ 106 h 132"/>
                <a:gd name="T12" fmla="*/ 184 w 260"/>
                <a:gd name="T13" fmla="*/ 104 h 132"/>
                <a:gd name="T14" fmla="*/ 166 w 260"/>
                <a:gd name="T15" fmla="*/ 104 h 132"/>
                <a:gd name="T16" fmla="*/ 150 w 260"/>
                <a:gd name="T17" fmla="*/ 104 h 132"/>
                <a:gd name="T18" fmla="*/ 138 w 260"/>
                <a:gd name="T19" fmla="*/ 104 h 132"/>
                <a:gd name="T20" fmla="*/ 126 w 260"/>
                <a:gd name="T21" fmla="*/ 104 h 132"/>
                <a:gd name="T22" fmla="*/ 116 w 260"/>
                <a:gd name="T23" fmla="*/ 104 h 132"/>
                <a:gd name="T24" fmla="*/ 100 w 260"/>
                <a:gd name="T25" fmla="*/ 104 h 132"/>
                <a:gd name="T26" fmla="*/ 86 w 260"/>
                <a:gd name="T27" fmla="*/ 104 h 132"/>
                <a:gd name="T28" fmla="*/ 70 w 260"/>
                <a:gd name="T29" fmla="*/ 102 h 132"/>
                <a:gd name="T30" fmla="*/ 58 w 260"/>
                <a:gd name="T31" fmla="*/ 102 h 132"/>
                <a:gd name="T32" fmla="*/ 48 w 260"/>
                <a:gd name="T33" fmla="*/ 102 h 132"/>
                <a:gd name="T34" fmla="*/ 34 w 260"/>
                <a:gd name="T35" fmla="*/ 102 h 132"/>
                <a:gd name="T36" fmla="*/ 14 w 260"/>
                <a:gd name="T37" fmla="*/ 102 h 132"/>
                <a:gd name="T38" fmla="*/ 0 w 260"/>
                <a:gd name="T39" fmla="*/ 102 h 132"/>
                <a:gd name="T40" fmla="*/ 0 w 260"/>
                <a:gd name="T41" fmla="*/ 88 h 132"/>
                <a:gd name="T42" fmla="*/ 0 w 260"/>
                <a:gd name="T43" fmla="*/ 78 h 132"/>
                <a:gd name="T44" fmla="*/ 0 w 260"/>
                <a:gd name="T45" fmla="*/ 56 h 132"/>
                <a:gd name="T46" fmla="*/ 0 w 260"/>
                <a:gd name="T47" fmla="*/ 44 h 132"/>
                <a:gd name="T48" fmla="*/ 0 w 260"/>
                <a:gd name="T49" fmla="*/ 30 h 132"/>
                <a:gd name="T50" fmla="*/ 0 w 260"/>
                <a:gd name="T51" fmla="*/ 6 h 132"/>
                <a:gd name="T52" fmla="*/ 10 w 260"/>
                <a:gd name="T53" fmla="*/ 0 h 132"/>
                <a:gd name="T54" fmla="*/ 32 w 260"/>
                <a:gd name="T55" fmla="*/ 2 h 132"/>
                <a:gd name="T56" fmla="*/ 48 w 260"/>
                <a:gd name="T57" fmla="*/ 2 h 132"/>
                <a:gd name="T58" fmla="*/ 56 w 260"/>
                <a:gd name="T59" fmla="*/ 2 h 132"/>
                <a:gd name="T60" fmla="*/ 68 w 260"/>
                <a:gd name="T61" fmla="*/ 2 h 132"/>
                <a:gd name="T62" fmla="*/ 86 w 260"/>
                <a:gd name="T63" fmla="*/ 2 h 132"/>
                <a:gd name="T64" fmla="*/ 100 w 260"/>
                <a:gd name="T65" fmla="*/ 2 h 132"/>
                <a:gd name="T66" fmla="*/ 110 w 260"/>
                <a:gd name="T67" fmla="*/ 4 h 132"/>
                <a:gd name="T68" fmla="*/ 122 w 260"/>
                <a:gd name="T69" fmla="*/ 4 h 132"/>
                <a:gd name="T70" fmla="*/ 132 w 260"/>
                <a:gd name="T71" fmla="*/ 6 h 132"/>
                <a:gd name="T72" fmla="*/ 142 w 260"/>
                <a:gd name="T73" fmla="*/ 8 h 132"/>
                <a:gd name="T74" fmla="*/ 148 w 260"/>
                <a:gd name="T75" fmla="*/ 12 h 132"/>
                <a:gd name="T76" fmla="*/ 152 w 260"/>
                <a:gd name="T77" fmla="*/ 16 h 132"/>
                <a:gd name="T78" fmla="*/ 162 w 260"/>
                <a:gd name="T79" fmla="*/ 20 h 132"/>
                <a:gd name="T80" fmla="*/ 172 w 260"/>
                <a:gd name="T81" fmla="*/ 26 h 132"/>
                <a:gd name="T82" fmla="*/ 180 w 260"/>
                <a:gd name="T83" fmla="*/ 28 h 132"/>
                <a:gd name="T84" fmla="*/ 186 w 260"/>
                <a:gd name="T85" fmla="*/ 32 h 132"/>
                <a:gd name="T86" fmla="*/ 194 w 260"/>
                <a:gd name="T87" fmla="*/ 36 h 132"/>
                <a:gd name="T88" fmla="*/ 204 w 260"/>
                <a:gd name="T89" fmla="*/ 40 h 132"/>
                <a:gd name="T90" fmla="*/ 214 w 260"/>
                <a:gd name="T91" fmla="*/ 46 h 132"/>
                <a:gd name="T92" fmla="*/ 224 w 260"/>
                <a:gd name="T93" fmla="*/ 50 h 132"/>
                <a:gd name="T94" fmla="*/ 232 w 260"/>
                <a:gd name="T95" fmla="*/ 56 h 132"/>
                <a:gd name="T96" fmla="*/ 240 w 260"/>
                <a:gd name="T97" fmla="*/ 60 h 132"/>
                <a:gd name="T98" fmla="*/ 246 w 260"/>
                <a:gd name="T99" fmla="*/ 64 h 132"/>
                <a:gd name="T100" fmla="*/ 258 w 260"/>
                <a:gd name="T101" fmla="*/ 68 h 132"/>
                <a:gd name="T102" fmla="*/ 252 w 260"/>
                <a:gd name="T103" fmla="*/ 78 h 132"/>
                <a:gd name="T104" fmla="*/ 246 w 260"/>
                <a:gd name="T105" fmla="*/ 86 h 132"/>
                <a:gd name="T106" fmla="*/ 242 w 260"/>
                <a:gd name="T107" fmla="*/ 92 h 132"/>
                <a:gd name="T108" fmla="*/ 236 w 260"/>
                <a:gd name="T109" fmla="*/ 98 h 132"/>
                <a:gd name="T110" fmla="*/ 230 w 260"/>
                <a:gd name="T111" fmla="*/ 106 h 132"/>
                <a:gd name="T112" fmla="*/ 220 w 260"/>
                <a:gd name="T113" fmla="*/ 11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0" h="132">
                  <a:moveTo>
                    <a:pt x="216" y="124"/>
                  </a:moveTo>
                  <a:lnTo>
                    <a:pt x="214" y="128"/>
                  </a:lnTo>
                  <a:lnTo>
                    <a:pt x="212" y="128"/>
                  </a:lnTo>
                  <a:lnTo>
                    <a:pt x="210" y="128"/>
                  </a:lnTo>
                  <a:lnTo>
                    <a:pt x="208" y="128"/>
                  </a:lnTo>
                  <a:lnTo>
                    <a:pt x="208" y="130"/>
                  </a:lnTo>
                  <a:lnTo>
                    <a:pt x="206" y="130"/>
                  </a:lnTo>
                  <a:lnTo>
                    <a:pt x="204" y="128"/>
                  </a:lnTo>
                  <a:lnTo>
                    <a:pt x="202" y="128"/>
                  </a:lnTo>
                  <a:lnTo>
                    <a:pt x="200" y="128"/>
                  </a:lnTo>
                  <a:lnTo>
                    <a:pt x="200" y="130"/>
                  </a:lnTo>
                  <a:lnTo>
                    <a:pt x="198" y="132"/>
                  </a:lnTo>
                  <a:lnTo>
                    <a:pt x="196" y="132"/>
                  </a:lnTo>
                  <a:lnTo>
                    <a:pt x="196" y="130"/>
                  </a:lnTo>
                  <a:lnTo>
                    <a:pt x="196" y="128"/>
                  </a:lnTo>
                  <a:lnTo>
                    <a:pt x="196" y="128"/>
                  </a:lnTo>
                  <a:lnTo>
                    <a:pt x="196" y="126"/>
                  </a:lnTo>
                  <a:lnTo>
                    <a:pt x="196" y="124"/>
                  </a:lnTo>
                  <a:lnTo>
                    <a:pt x="196" y="124"/>
                  </a:lnTo>
                  <a:lnTo>
                    <a:pt x="196" y="122"/>
                  </a:lnTo>
                  <a:lnTo>
                    <a:pt x="196" y="120"/>
                  </a:lnTo>
                  <a:lnTo>
                    <a:pt x="196" y="120"/>
                  </a:lnTo>
                  <a:lnTo>
                    <a:pt x="196" y="118"/>
                  </a:lnTo>
                  <a:lnTo>
                    <a:pt x="196" y="116"/>
                  </a:lnTo>
                  <a:lnTo>
                    <a:pt x="196" y="116"/>
                  </a:lnTo>
                  <a:lnTo>
                    <a:pt x="196" y="114"/>
                  </a:lnTo>
                  <a:lnTo>
                    <a:pt x="196" y="112"/>
                  </a:lnTo>
                  <a:lnTo>
                    <a:pt x="196" y="110"/>
                  </a:lnTo>
                  <a:lnTo>
                    <a:pt x="196" y="108"/>
                  </a:lnTo>
                  <a:lnTo>
                    <a:pt x="196" y="106"/>
                  </a:lnTo>
                  <a:lnTo>
                    <a:pt x="196" y="104"/>
                  </a:lnTo>
                  <a:lnTo>
                    <a:pt x="194" y="104"/>
                  </a:lnTo>
                  <a:lnTo>
                    <a:pt x="190" y="104"/>
                  </a:lnTo>
                  <a:lnTo>
                    <a:pt x="186" y="104"/>
                  </a:lnTo>
                  <a:lnTo>
                    <a:pt x="184" y="104"/>
                  </a:lnTo>
                  <a:lnTo>
                    <a:pt x="180" y="104"/>
                  </a:lnTo>
                  <a:lnTo>
                    <a:pt x="178" y="104"/>
                  </a:lnTo>
                  <a:lnTo>
                    <a:pt x="170" y="104"/>
                  </a:lnTo>
                  <a:lnTo>
                    <a:pt x="168" y="104"/>
                  </a:lnTo>
                  <a:lnTo>
                    <a:pt x="166" y="104"/>
                  </a:lnTo>
                  <a:lnTo>
                    <a:pt x="164" y="104"/>
                  </a:lnTo>
                  <a:lnTo>
                    <a:pt x="162" y="104"/>
                  </a:lnTo>
                  <a:lnTo>
                    <a:pt x="156" y="104"/>
                  </a:lnTo>
                  <a:lnTo>
                    <a:pt x="152" y="104"/>
                  </a:lnTo>
                  <a:lnTo>
                    <a:pt x="150" y="104"/>
                  </a:lnTo>
                  <a:lnTo>
                    <a:pt x="148" y="104"/>
                  </a:lnTo>
                  <a:lnTo>
                    <a:pt x="148" y="104"/>
                  </a:lnTo>
                  <a:lnTo>
                    <a:pt x="146" y="104"/>
                  </a:lnTo>
                  <a:lnTo>
                    <a:pt x="140" y="104"/>
                  </a:lnTo>
                  <a:lnTo>
                    <a:pt x="138" y="104"/>
                  </a:lnTo>
                  <a:lnTo>
                    <a:pt x="136" y="104"/>
                  </a:lnTo>
                  <a:lnTo>
                    <a:pt x="134" y="104"/>
                  </a:lnTo>
                  <a:lnTo>
                    <a:pt x="130" y="104"/>
                  </a:lnTo>
                  <a:lnTo>
                    <a:pt x="128" y="104"/>
                  </a:lnTo>
                  <a:lnTo>
                    <a:pt x="126" y="104"/>
                  </a:lnTo>
                  <a:lnTo>
                    <a:pt x="124" y="104"/>
                  </a:lnTo>
                  <a:lnTo>
                    <a:pt x="122" y="104"/>
                  </a:lnTo>
                  <a:lnTo>
                    <a:pt x="120" y="104"/>
                  </a:lnTo>
                  <a:lnTo>
                    <a:pt x="118" y="104"/>
                  </a:lnTo>
                  <a:lnTo>
                    <a:pt x="116" y="104"/>
                  </a:lnTo>
                  <a:lnTo>
                    <a:pt x="110" y="104"/>
                  </a:lnTo>
                  <a:lnTo>
                    <a:pt x="108" y="104"/>
                  </a:lnTo>
                  <a:lnTo>
                    <a:pt x="106" y="104"/>
                  </a:lnTo>
                  <a:lnTo>
                    <a:pt x="102" y="104"/>
                  </a:lnTo>
                  <a:lnTo>
                    <a:pt x="100" y="104"/>
                  </a:lnTo>
                  <a:lnTo>
                    <a:pt x="94" y="104"/>
                  </a:lnTo>
                  <a:lnTo>
                    <a:pt x="92" y="104"/>
                  </a:lnTo>
                  <a:lnTo>
                    <a:pt x="90" y="104"/>
                  </a:lnTo>
                  <a:lnTo>
                    <a:pt x="88" y="104"/>
                  </a:lnTo>
                  <a:lnTo>
                    <a:pt x="86" y="104"/>
                  </a:lnTo>
                  <a:lnTo>
                    <a:pt x="84" y="104"/>
                  </a:lnTo>
                  <a:lnTo>
                    <a:pt x="78" y="104"/>
                  </a:lnTo>
                  <a:lnTo>
                    <a:pt x="76" y="104"/>
                  </a:lnTo>
                  <a:lnTo>
                    <a:pt x="72" y="102"/>
                  </a:lnTo>
                  <a:lnTo>
                    <a:pt x="70" y="102"/>
                  </a:lnTo>
                  <a:lnTo>
                    <a:pt x="68" y="102"/>
                  </a:lnTo>
                  <a:lnTo>
                    <a:pt x="66" y="102"/>
                  </a:lnTo>
                  <a:lnTo>
                    <a:pt x="62" y="102"/>
                  </a:lnTo>
                  <a:lnTo>
                    <a:pt x="60" y="102"/>
                  </a:lnTo>
                  <a:lnTo>
                    <a:pt x="58" y="102"/>
                  </a:lnTo>
                  <a:lnTo>
                    <a:pt x="56" y="102"/>
                  </a:lnTo>
                  <a:lnTo>
                    <a:pt x="54" y="102"/>
                  </a:lnTo>
                  <a:lnTo>
                    <a:pt x="52" y="102"/>
                  </a:lnTo>
                  <a:lnTo>
                    <a:pt x="50" y="102"/>
                  </a:lnTo>
                  <a:lnTo>
                    <a:pt x="48" y="102"/>
                  </a:lnTo>
                  <a:lnTo>
                    <a:pt x="46" y="102"/>
                  </a:lnTo>
                  <a:lnTo>
                    <a:pt x="42" y="102"/>
                  </a:lnTo>
                  <a:lnTo>
                    <a:pt x="40" y="102"/>
                  </a:lnTo>
                  <a:lnTo>
                    <a:pt x="36" y="102"/>
                  </a:lnTo>
                  <a:lnTo>
                    <a:pt x="34" y="102"/>
                  </a:lnTo>
                  <a:lnTo>
                    <a:pt x="32" y="102"/>
                  </a:lnTo>
                  <a:lnTo>
                    <a:pt x="26" y="102"/>
                  </a:lnTo>
                  <a:lnTo>
                    <a:pt x="22" y="102"/>
                  </a:lnTo>
                  <a:lnTo>
                    <a:pt x="18" y="102"/>
                  </a:lnTo>
                  <a:lnTo>
                    <a:pt x="14" y="102"/>
                  </a:lnTo>
                  <a:lnTo>
                    <a:pt x="8" y="104"/>
                  </a:lnTo>
                  <a:lnTo>
                    <a:pt x="6" y="104"/>
                  </a:lnTo>
                  <a:lnTo>
                    <a:pt x="4" y="104"/>
                  </a:lnTo>
                  <a:lnTo>
                    <a:pt x="0" y="104"/>
                  </a:lnTo>
                  <a:lnTo>
                    <a:pt x="0" y="102"/>
                  </a:lnTo>
                  <a:lnTo>
                    <a:pt x="0" y="100"/>
                  </a:lnTo>
                  <a:lnTo>
                    <a:pt x="0" y="96"/>
                  </a:lnTo>
                  <a:lnTo>
                    <a:pt x="0" y="94"/>
                  </a:lnTo>
                  <a:lnTo>
                    <a:pt x="0" y="90"/>
                  </a:lnTo>
                  <a:lnTo>
                    <a:pt x="0" y="88"/>
                  </a:lnTo>
                  <a:lnTo>
                    <a:pt x="0" y="84"/>
                  </a:lnTo>
                  <a:lnTo>
                    <a:pt x="0" y="84"/>
                  </a:lnTo>
                  <a:lnTo>
                    <a:pt x="0" y="82"/>
                  </a:lnTo>
                  <a:lnTo>
                    <a:pt x="0" y="80"/>
                  </a:lnTo>
                  <a:lnTo>
                    <a:pt x="0" y="78"/>
                  </a:lnTo>
                  <a:lnTo>
                    <a:pt x="0" y="68"/>
                  </a:lnTo>
                  <a:lnTo>
                    <a:pt x="0" y="64"/>
                  </a:lnTo>
                  <a:lnTo>
                    <a:pt x="0" y="62"/>
                  </a:lnTo>
                  <a:lnTo>
                    <a:pt x="0" y="58"/>
                  </a:lnTo>
                  <a:lnTo>
                    <a:pt x="0" y="56"/>
                  </a:lnTo>
                  <a:lnTo>
                    <a:pt x="0" y="54"/>
                  </a:lnTo>
                  <a:lnTo>
                    <a:pt x="0" y="52"/>
                  </a:lnTo>
                  <a:lnTo>
                    <a:pt x="0" y="50"/>
                  </a:lnTo>
                  <a:lnTo>
                    <a:pt x="0" y="48"/>
                  </a:lnTo>
                  <a:lnTo>
                    <a:pt x="0" y="44"/>
                  </a:lnTo>
                  <a:lnTo>
                    <a:pt x="0" y="42"/>
                  </a:lnTo>
                  <a:lnTo>
                    <a:pt x="0" y="40"/>
                  </a:lnTo>
                  <a:lnTo>
                    <a:pt x="0" y="38"/>
                  </a:lnTo>
                  <a:lnTo>
                    <a:pt x="0" y="32"/>
                  </a:lnTo>
                  <a:lnTo>
                    <a:pt x="0" y="30"/>
                  </a:lnTo>
                  <a:lnTo>
                    <a:pt x="0" y="24"/>
                  </a:lnTo>
                  <a:lnTo>
                    <a:pt x="0" y="16"/>
                  </a:lnTo>
                  <a:lnTo>
                    <a:pt x="0" y="14"/>
                  </a:lnTo>
                  <a:lnTo>
                    <a:pt x="0" y="8"/>
                  </a:lnTo>
                  <a:lnTo>
                    <a:pt x="0" y="6"/>
                  </a:lnTo>
                  <a:lnTo>
                    <a:pt x="0" y="4"/>
                  </a:lnTo>
                  <a:lnTo>
                    <a:pt x="2" y="0"/>
                  </a:lnTo>
                  <a:lnTo>
                    <a:pt x="4" y="0"/>
                  </a:lnTo>
                  <a:lnTo>
                    <a:pt x="8" y="0"/>
                  </a:lnTo>
                  <a:lnTo>
                    <a:pt x="10" y="0"/>
                  </a:lnTo>
                  <a:lnTo>
                    <a:pt x="16" y="2"/>
                  </a:lnTo>
                  <a:lnTo>
                    <a:pt x="18" y="2"/>
                  </a:lnTo>
                  <a:lnTo>
                    <a:pt x="22" y="2"/>
                  </a:lnTo>
                  <a:lnTo>
                    <a:pt x="30" y="2"/>
                  </a:lnTo>
                  <a:lnTo>
                    <a:pt x="32" y="2"/>
                  </a:lnTo>
                  <a:lnTo>
                    <a:pt x="34" y="2"/>
                  </a:lnTo>
                  <a:lnTo>
                    <a:pt x="40" y="2"/>
                  </a:lnTo>
                  <a:lnTo>
                    <a:pt x="42" y="2"/>
                  </a:lnTo>
                  <a:lnTo>
                    <a:pt x="44" y="2"/>
                  </a:lnTo>
                  <a:lnTo>
                    <a:pt x="48" y="2"/>
                  </a:lnTo>
                  <a:lnTo>
                    <a:pt x="50" y="2"/>
                  </a:lnTo>
                  <a:lnTo>
                    <a:pt x="52" y="2"/>
                  </a:lnTo>
                  <a:lnTo>
                    <a:pt x="52" y="2"/>
                  </a:lnTo>
                  <a:lnTo>
                    <a:pt x="54" y="2"/>
                  </a:lnTo>
                  <a:lnTo>
                    <a:pt x="56" y="2"/>
                  </a:lnTo>
                  <a:lnTo>
                    <a:pt x="58" y="2"/>
                  </a:lnTo>
                  <a:lnTo>
                    <a:pt x="60" y="2"/>
                  </a:lnTo>
                  <a:lnTo>
                    <a:pt x="62" y="2"/>
                  </a:lnTo>
                  <a:lnTo>
                    <a:pt x="64" y="2"/>
                  </a:lnTo>
                  <a:lnTo>
                    <a:pt x="68" y="2"/>
                  </a:lnTo>
                  <a:lnTo>
                    <a:pt x="72" y="2"/>
                  </a:lnTo>
                  <a:lnTo>
                    <a:pt x="76" y="2"/>
                  </a:lnTo>
                  <a:lnTo>
                    <a:pt x="80" y="2"/>
                  </a:lnTo>
                  <a:lnTo>
                    <a:pt x="84" y="2"/>
                  </a:lnTo>
                  <a:lnTo>
                    <a:pt x="86" y="2"/>
                  </a:lnTo>
                  <a:lnTo>
                    <a:pt x="88" y="2"/>
                  </a:lnTo>
                  <a:lnTo>
                    <a:pt x="92" y="2"/>
                  </a:lnTo>
                  <a:lnTo>
                    <a:pt x="94" y="2"/>
                  </a:lnTo>
                  <a:lnTo>
                    <a:pt x="98" y="2"/>
                  </a:lnTo>
                  <a:lnTo>
                    <a:pt x="100" y="2"/>
                  </a:lnTo>
                  <a:lnTo>
                    <a:pt x="100" y="2"/>
                  </a:lnTo>
                  <a:lnTo>
                    <a:pt x="102" y="2"/>
                  </a:lnTo>
                  <a:lnTo>
                    <a:pt x="104" y="2"/>
                  </a:lnTo>
                  <a:lnTo>
                    <a:pt x="108" y="2"/>
                  </a:lnTo>
                  <a:lnTo>
                    <a:pt x="110" y="4"/>
                  </a:lnTo>
                  <a:lnTo>
                    <a:pt x="112" y="4"/>
                  </a:lnTo>
                  <a:lnTo>
                    <a:pt x="114" y="4"/>
                  </a:lnTo>
                  <a:lnTo>
                    <a:pt x="116" y="4"/>
                  </a:lnTo>
                  <a:lnTo>
                    <a:pt x="120" y="4"/>
                  </a:lnTo>
                  <a:lnTo>
                    <a:pt x="122" y="4"/>
                  </a:lnTo>
                  <a:lnTo>
                    <a:pt x="124" y="4"/>
                  </a:lnTo>
                  <a:lnTo>
                    <a:pt x="126" y="4"/>
                  </a:lnTo>
                  <a:lnTo>
                    <a:pt x="128" y="4"/>
                  </a:lnTo>
                  <a:lnTo>
                    <a:pt x="130" y="6"/>
                  </a:lnTo>
                  <a:lnTo>
                    <a:pt x="132" y="6"/>
                  </a:lnTo>
                  <a:lnTo>
                    <a:pt x="134" y="6"/>
                  </a:lnTo>
                  <a:lnTo>
                    <a:pt x="136" y="6"/>
                  </a:lnTo>
                  <a:lnTo>
                    <a:pt x="138" y="8"/>
                  </a:lnTo>
                  <a:lnTo>
                    <a:pt x="140" y="8"/>
                  </a:lnTo>
                  <a:lnTo>
                    <a:pt x="142" y="8"/>
                  </a:lnTo>
                  <a:lnTo>
                    <a:pt x="142" y="10"/>
                  </a:lnTo>
                  <a:lnTo>
                    <a:pt x="144" y="10"/>
                  </a:lnTo>
                  <a:lnTo>
                    <a:pt x="146" y="10"/>
                  </a:lnTo>
                  <a:lnTo>
                    <a:pt x="146" y="12"/>
                  </a:lnTo>
                  <a:lnTo>
                    <a:pt x="148" y="12"/>
                  </a:lnTo>
                  <a:lnTo>
                    <a:pt x="148" y="12"/>
                  </a:lnTo>
                  <a:lnTo>
                    <a:pt x="148" y="14"/>
                  </a:lnTo>
                  <a:lnTo>
                    <a:pt x="150" y="14"/>
                  </a:lnTo>
                  <a:lnTo>
                    <a:pt x="152" y="14"/>
                  </a:lnTo>
                  <a:lnTo>
                    <a:pt x="152" y="16"/>
                  </a:lnTo>
                  <a:lnTo>
                    <a:pt x="154" y="16"/>
                  </a:lnTo>
                  <a:lnTo>
                    <a:pt x="156" y="16"/>
                  </a:lnTo>
                  <a:lnTo>
                    <a:pt x="158" y="18"/>
                  </a:lnTo>
                  <a:lnTo>
                    <a:pt x="160" y="18"/>
                  </a:lnTo>
                  <a:lnTo>
                    <a:pt x="162" y="20"/>
                  </a:lnTo>
                  <a:lnTo>
                    <a:pt x="164" y="20"/>
                  </a:lnTo>
                  <a:lnTo>
                    <a:pt x="166" y="22"/>
                  </a:lnTo>
                  <a:lnTo>
                    <a:pt x="168" y="22"/>
                  </a:lnTo>
                  <a:lnTo>
                    <a:pt x="170" y="24"/>
                  </a:lnTo>
                  <a:lnTo>
                    <a:pt x="172" y="26"/>
                  </a:lnTo>
                  <a:lnTo>
                    <a:pt x="174" y="26"/>
                  </a:lnTo>
                  <a:lnTo>
                    <a:pt x="176" y="26"/>
                  </a:lnTo>
                  <a:lnTo>
                    <a:pt x="176" y="28"/>
                  </a:lnTo>
                  <a:lnTo>
                    <a:pt x="178" y="28"/>
                  </a:lnTo>
                  <a:lnTo>
                    <a:pt x="180" y="28"/>
                  </a:lnTo>
                  <a:lnTo>
                    <a:pt x="180" y="30"/>
                  </a:lnTo>
                  <a:lnTo>
                    <a:pt x="182" y="30"/>
                  </a:lnTo>
                  <a:lnTo>
                    <a:pt x="184" y="30"/>
                  </a:lnTo>
                  <a:lnTo>
                    <a:pt x="184" y="32"/>
                  </a:lnTo>
                  <a:lnTo>
                    <a:pt x="186" y="32"/>
                  </a:lnTo>
                  <a:lnTo>
                    <a:pt x="188" y="34"/>
                  </a:lnTo>
                  <a:lnTo>
                    <a:pt x="190" y="34"/>
                  </a:lnTo>
                  <a:lnTo>
                    <a:pt x="192" y="34"/>
                  </a:lnTo>
                  <a:lnTo>
                    <a:pt x="192" y="36"/>
                  </a:lnTo>
                  <a:lnTo>
                    <a:pt x="194" y="36"/>
                  </a:lnTo>
                  <a:lnTo>
                    <a:pt x="196" y="36"/>
                  </a:lnTo>
                  <a:lnTo>
                    <a:pt x="196" y="36"/>
                  </a:lnTo>
                  <a:lnTo>
                    <a:pt x="198" y="38"/>
                  </a:lnTo>
                  <a:lnTo>
                    <a:pt x="202" y="40"/>
                  </a:lnTo>
                  <a:lnTo>
                    <a:pt x="204" y="40"/>
                  </a:lnTo>
                  <a:lnTo>
                    <a:pt x="206" y="42"/>
                  </a:lnTo>
                  <a:lnTo>
                    <a:pt x="208" y="42"/>
                  </a:lnTo>
                  <a:lnTo>
                    <a:pt x="210" y="44"/>
                  </a:lnTo>
                  <a:lnTo>
                    <a:pt x="212" y="44"/>
                  </a:lnTo>
                  <a:lnTo>
                    <a:pt x="214" y="46"/>
                  </a:lnTo>
                  <a:lnTo>
                    <a:pt x="216" y="46"/>
                  </a:lnTo>
                  <a:lnTo>
                    <a:pt x="220" y="48"/>
                  </a:lnTo>
                  <a:lnTo>
                    <a:pt x="220" y="50"/>
                  </a:lnTo>
                  <a:lnTo>
                    <a:pt x="222" y="50"/>
                  </a:lnTo>
                  <a:lnTo>
                    <a:pt x="224" y="50"/>
                  </a:lnTo>
                  <a:lnTo>
                    <a:pt x="226" y="52"/>
                  </a:lnTo>
                  <a:lnTo>
                    <a:pt x="228" y="52"/>
                  </a:lnTo>
                  <a:lnTo>
                    <a:pt x="230" y="54"/>
                  </a:lnTo>
                  <a:lnTo>
                    <a:pt x="232" y="54"/>
                  </a:lnTo>
                  <a:lnTo>
                    <a:pt x="232" y="56"/>
                  </a:lnTo>
                  <a:lnTo>
                    <a:pt x="234" y="56"/>
                  </a:lnTo>
                  <a:lnTo>
                    <a:pt x="236" y="56"/>
                  </a:lnTo>
                  <a:lnTo>
                    <a:pt x="238" y="58"/>
                  </a:lnTo>
                  <a:lnTo>
                    <a:pt x="240" y="58"/>
                  </a:lnTo>
                  <a:lnTo>
                    <a:pt x="240" y="60"/>
                  </a:lnTo>
                  <a:lnTo>
                    <a:pt x="242" y="60"/>
                  </a:lnTo>
                  <a:lnTo>
                    <a:pt x="244" y="60"/>
                  </a:lnTo>
                  <a:lnTo>
                    <a:pt x="244" y="62"/>
                  </a:lnTo>
                  <a:lnTo>
                    <a:pt x="246" y="62"/>
                  </a:lnTo>
                  <a:lnTo>
                    <a:pt x="246" y="64"/>
                  </a:lnTo>
                  <a:lnTo>
                    <a:pt x="250" y="66"/>
                  </a:lnTo>
                  <a:lnTo>
                    <a:pt x="254" y="66"/>
                  </a:lnTo>
                  <a:lnTo>
                    <a:pt x="254" y="68"/>
                  </a:lnTo>
                  <a:lnTo>
                    <a:pt x="256" y="68"/>
                  </a:lnTo>
                  <a:lnTo>
                    <a:pt x="258" y="68"/>
                  </a:lnTo>
                  <a:lnTo>
                    <a:pt x="258" y="70"/>
                  </a:lnTo>
                  <a:lnTo>
                    <a:pt x="260" y="70"/>
                  </a:lnTo>
                  <a:lnTo>
                    <a:pt x="256" y="74"/>
                  </a:lnTo>
                  <a:lnTo>
                    <a:pt x="256" y="76"/>
                  </a:lnTo>
                  <a:lnTo>
                    <a:pt x="252" y="78"/>
                  </a:lnTo>
                  <a:lnTo>
                    <a:pt x="250" y="80"/>
                  </a:lnTo>
                  <a:lnTo>
                    <a:pt x="250" y="82"/>
                  </a:lnTo>
                  <a:lnTo>
                    <a:pt x="248" y="84"/>
                  </a:lnTo>
                  <a:lnTo>
                    <a:pt x="246" y="84"/>
                  </a:lnTo>
                  <a:lnTo>
                    <a:pt x="246" y="86"/>
                  </a:lnTo>
                  <a:lnTo>
                    <a:pt x="246" y="86"/>
                  </a:lnTo>
                  <a:lnTo>
                    <a:pt x="246" y="88"/>
                  </a:lnTo>
                  <a:lnTo>
                    <a:pt x="244" y="88"/>
                  </a:lnTo>
                  <a:lnTo>
                    <a:pt x="244" y="90"/>
                  </a:lnTo>
                  <a:lnTo>
                    <a:pt x="242" y="92"/>
                  </a:lnTo>
                  <a:lnTo>
                    <a:pt x="240" y="94"/>
                  </a:lnTo>
                  <a:lnTo>
                    <a:pt x="240" y="96"/>
                  </a:lnTo>
                  <a:lnTo>
                    <a:pt x="238" y="96"/>
                  </a:lnTo>
                  <a:lnTo>
                    <a:pt x="238" y="98"/>
                  </a:lnTo>
                  <a:lnTo>
                    <a:pt x="236" y="98"/>
                  </a:lnTo>
                  <a:lnTo>
                    <a:pt x="236" y="100"/>
                  </a:lnTo>
                  <a:lnTo>
                    <a:pt x="234" y="102"/>
                  </a:lnTo>
                  <a:lnTo>
                    <a:pt x="232" y="104"/>
                  </a:lnTo>
                  <a:lnTo>
                    <a:pt x="232" y="106"/>
                  </a:lnTo>
                  <a:lnTo>
                    <a:pt x="230" y="106"/>
                  </a:lnTo>
                  <a:lnTo>
                    <a:pt x="228" y="110"/>
                  </a:lnTo>
                  <a:lnTo>
                    <a:pt x="226" y="112"/>
                  </a:lnTo>
                  <a:lnTo>
                    <a:pt x="222" y="116"/>
                  </a:lnTo>
                  <a:lnTo>
                    <a:pt x="222" y="118"/>
                  </a:lnTo>
                  <a:lnTo>
                    <a:pt x="220" y="118"/>
                  </a:lnTo>
                  <a:lnTo>
                    <a:pt x="220" y="120"/>
                  </a:lnTo>
                  <a:lnTo>
                    <a:pt x="218" y="120"/>
                  </a:lnTo>
                  <a:lnTo>
                    <a:pt x="218" y="122"/>
                  </a:lnTo>
                  <a:lnTo>
                    <a:pt x="216" y="124"/>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1" name="Freeform 19"/>
            <p:cNvSpPr>
              <a:spLocks/>
            </p:cNvSpPr>
            <p:nvPr/>
          </p:nvSpPr>
          <p:spPr bwMode="auto">
            <a:xfrm>
              <a:off x="6197600" y="3822700"/>
              <a:ext cx="349250" cy="371475"/>
            </a:xfrm>
            <a:custGeom>
              <a:avLst/>
              <a:gdLst>
                <a:gd name="T0" fmla="*/ 92 w 220"/>
                <a:gd name="T1" fmla="*/ 6 h 234"/>
                <a:gd name="T2" fmla="*/ 102 w 220"/>
                <a:gd name="T3" fmla="*/ 10 h 234"/>
                <a:gd name="T4" fmla="*/ 112 w 220"/>
                <a:gd name="T5" fmla="*/ 12 h 234"/>
                <a:gd name="T6" fmla="*/ 118 w 220"/>
                <a:gd name="T7" fmla="*/ 18 h 234"/>
                <a:gd name="T8" fmla="*/ 124 w 220"/>
                <a:gd name="T9" fmla="*/ 10 h 234"/>
                <a:gd name="T10" fmla="*/ 130 w 220"/>
                <a:gd name="T11" fmla="*/ 4 h 234"/>
                <a:gd name="T12" fmla="*/ 138 w 220"/>
                <a:gd name="T13" fmla="*/ 12 h 234"/>
                <a:gd name="T14" fmla="*/ 142 w 220"/>
                <a:gd name="T15" fmla="*/ 10 h 234"/>
                <a:gd name="T16" fmla="*/ 146 w 220"/>
                <a:gd name="T17" fmla="*/ 20 h 234"/>
                <a:gd name="T18" fmla="*/ 136 w 220"/>
                <a:gd name="T19" fmla="*/ 26 h 234"/>
                <a:gd name="T20" fmla="*/ 136 w 220"/>
                <a:gd name="T21" fmla="*/ 36 h 234"/>
                <a:gd name="T22" fmla="*/ 144 w 220"/>
                <a:gd name="T23" fmla="*/ 38 h 234"/>
                <a:gd name="T24" fmla="*/ 148 w 220"/>
                <a:gd name="T25" fmla="*/ 50 h 234"/>
                <a:gd name="T26" fmla="*/ 156 w 220"/>
                <a:gd name="T27" fmla="*/ 58 h 234"/>
                <a:gd name="T28" fmla="*/ 160 w 220"/>
                <a:gd name="T29" fmla="*/ 72 h 234"/>
                <a:gd name="T30" fmla="*/ 170 w 220"/>
                <a:gd name="T31" fmla="*/ 78 h 234"/>
                <a:gd name="T32" fmla="*/ 174 w 220"/>
                <a:gd name="T33" fmla="*/ 76 h 234"/>
                <a:gd name="T34" fmla="*/ 184 w 220"/>
                <a:gd name="T35" fmla="*/ 78 h 234"/>
                <a:gd name="T36" fmla="*/ 186 w 220"/>
                <a:gd name="T37" fmla="*/ 80 h 234"/>
                <a:gd name="T38" fmla="*/ 192 w 220"/>
                <a:gd name="T39" fmla="*/ 92 h 234"/>
                <a:gd name="T40" fmla="*/ 196 w 220"/>
                <a:gd name="T41" fmla="*/ 100 h 234"/>
                <a:gd name="T42" fmla="*/ 202 w 220"/>
                <a:gd name="T43" fmla="*/ 98 h 234"/>
                <a:gd name="T44" fmla="*/ 208 w 220"/>
                <a:gd name="T45" fmla="*/ 104 h 234"/>
                <a:gd name="T46" fmla="*/ 212 w 220"/>
                <a:gd name="T47" fmla="*/ 100 h 234"/>
                <a:gd name="T48" fmla="*/ 218 w 220"/>
                <a:gd name="T49" fmla="*/ 106 h 234"/>
                <a:gd name="T50" fmla="*/ 218 w 220"/>
                <a:gd name="T51" fmla="*/ 116 h 234"/>
                <a:gd name="T52" fmla="*/ 204 w 220"/>
                <a:gd name="T53" fmla="*/ 126 h 234"/>
                <a:gd name="T54" fmla="*/ 196 w 220"/>
                <a:gd name="T55" fmla="*/ 140 h 234"/>
                <a:gd name="T56" fmla="*/ 182 w 220"/>
                <a:gd name="T57" fmla="*/ 160 h 234"/>
                <a:gd name="T58" fmla="*/ 172 w 220"/>
                <a:gd name="T59" fmla="*/ 174 h 234"/>
                <a:gd name="T60" fmla="*/ 160 w 220"/>
                <a:gd name="T61" fmla="*/ 190 h 234"/>
                <a:gd name="T62" fmla="*/ 146 w 220"/>
                <a:gd name="T63" fmla="*/ 208 h 234"/>
                <a:gd name="T64" fmla="*/ 136 w 220"/>
                <a:gd name="T65" fmla="*/ 224 h 234"/>
                <a:gd name="T66" fmla="*/ 120 w 220"/>
                <a:gd name="T67" fmla="*/ 232 h 234"/>
                <a:gd name="T68" fmla="*/ 98 w 220"/>
                <a:gd name="T69" fmla="*/ 224 h 234"/>
                <a:gd name="T70" fmla="*/ 90 w 220"/>
                <a:gd name="T71" fmla="*/ 220 h 234"/>
                <a:gd name="T72" fmla="*/ 74 w 220"/>
                <a:gd name="T73" fmla="*/ 214 h 234"/>
                <a:gd name="T74" fmla="*/ 60 w 220"/>
                <a:gd name="T75" fmla="*/ 210 h 234"/>
                <a:gd name="T76" fmla="*/ 44 w 220"/>
                <a:gd name="T77" fmla="*/ 202 h 234"/>
                <a:gd name="T78" fmla="*/ 28 w 220"/>
                <a:gd name="T79" fmla="*/ 196 h 234"/>
                <a:gd name="T80" fmla="*/ 8 w 220"/>
                <a:gd name="T81" fmla="*/ 188 h 234"/>
                <a:gd name="T82" fmla="*/ 2 w 220"/>
                <a:gd name="T83" fmla="*/ 174 h 234"/>
                <a:gd name="T84" fmla="*/ 2 w 220"/>
                <a:gd name="T85" fmla="*/ 152 h 234"/>
                <a:gd name="T86" fmla="*/ 2 w 220"/>
                <a:gd name="T87" fmla="*/ 130 h 234"/>
                <a:gd name="T88" fmla="*/ 2 w 220"/>
                <a:gd name="T89" fmla="*/ 112 h 234"/>
                <a:gd name="T90" fmla="*/ 0 w 220"/>
                <a:gd name="T91" fmla="*/ 86 h 234"/>
                <a:gd name="T92" fmla="*/ 0 w 220"/>
                <a:gd name="T93" fmla="*/ 66 h 234"/>
                <a:gd name="T94" fmla="*/ 0 w 220"/>
                <a:gd name="T95" fmla="*/ 50 h 234"/>
                <a:gd name="T96" fmla="*/ 6 w 220"/>
                <a:gd name="T97" fmla="*/ 22 h 234"/>
                <a:gd name="T98" fmla="*/ 22 w 220"/>
                <a:gd name="T99" fmla="*/ 18 h 234"/>
                <a:gd name="T100" fmla="*/ 28 w 220"/>
                <a:gd name="T101" fmla="*/ 12 h 234"/>
                <a:gd name="T102" fmla="*/ 36 w 220"/>
                <a:gd name="T103" fmla="*/ 10 h 234"/>
                <a:gd name="T104" fmla="*/ 46 w 220"/>
                <a:gd name="T105" fmla="*/ 8 h 234"/>
                <a:gd name="T106" fmla="*/ 52 w 220"/>
                <a:gd name="T107" fmla="*/ 4 h 234"/>
                <a:gd name="T108" fmla="*/ 60 w 220"/>
                <a:gd name="T109" fmla="*/ 8 h 234"/>
                <a:gd name="T110" fmla="*/ 66 w 220"/>
                <a:gd name="T111" fmla="*/ 6 h 234"/>
                <a:gd name="T112" fmla="*/ 74 w 220"/>
                <a:gd name="T113" fmla="*/ 4 h 234"/>
                <a:gd name="T114" fmla="*/ 84 w 220"/>
                <a:gd name="T115"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0" h="234">
                  <a:moveTo>
                    <a:pt x="86" y="4"/>
                  </a:moveTo>
                  <a:lnTo>
                    <a:pt x="88" y="4"/>
                  </a:lnTo>
                  <a:lnTo>
                    <a:pt x="88" y="6"/>
                  </a:lnTo>
                  <a:lnTo>
                    <a:pt x="90" y="6"/>
                  </a:lnTo>
                  <a:lnTo>
                    <a:pt x="90" y="8"/>
                  </a:lnTo>
                  <a:lnTo>
                    <a:pt x="92" y="8"/>
                  </a:lnTo>
                  <a:lnTo>
                    <a:pt x="90" y="8"/>
                  </a:lnTo>
                  <a:lnTo>
                    <a:pt x="92" y="6"/>
                  </a:lnTo>
                  <a:lnTo>
                    <a:pt x="92" y="6"/>
                  </a:lnTo>
                  <a:lnTo>
                    <a:pt x="92" y="8"/>
                  </a:lnTo>
                  <a:lnTo>
                    <a:pt x="94" y="8"/>
                  </a:lnTo>
                  <a:lnTo>
                    <a:pt x="96" y="8"/>
                  </a:lnTo>
                  <a:lnTo>
                    <a:pt x="96" y="10"/>
                  </a:lnTo>
                  <a:lnTo>
                    <a:pt x="98" y="10"/>
                  </a:lnTo>
                  <a:lnTo>
                    <a:pt x="100" y="10"/>
                  </a:lnTo>
                  <a:lnTo>
                    <a:pt x="102" y="10"/>
                  </a:lnTo>
                  <a:lnTo>
                    <a:pt x="104" y="10"/>
                  </a:lnTo>
                  <a:lnTo>
                    <a:pt x="106" y="10"/>
                  </a:lnTo>
                  <a:lnTo>
                    <a:pt x="108" y="10"/>
                  </a:lnTo>
                  <a:lnTo>
                    <a:pt x="108" y="8"/>
                  </a:lnTo>
                  <a:lnTo>
                    <a:pt x="108" y="10"/>
                  </a:lnTo>
                  <a:lnTo>
                    <a:pt x="110" y="10"/>
                  </a:lnTo>
                  <a:lnTo>
                    <a:pt x="110" y="12"/>
                  </a:lnTo>
                  <a:lnTo>
                    <a:pt x="112" y="12"/>
                  </a:lnTo>
                  <a:lnTo>
                    <a:pt x="112" y="10"/>
                  </a:lnTo>
                  <a:lnTo>
                    <a:pt x="114" y="10"/>
                  </a:lnTo>
                  <a:lnTo>
                    <a:pt x="116" y="10"/>
                  </a:lnTo>
                  <a:lnTo>
                    <a:pt x="116" y="12"/>
                  </a:lnTo>
                  <a:lnTo>
                    <a:pt x="116" y="14"/>
                  </a:lnTo>
                  <a:lnTo>
                    <a:pt x="116" y="16"/>
                  </a:lnTo>
                  <a:lnTo>
                    <a:pt x="116" y="18"/>
                  </a:lnTo>
                  <a:lnTo>
                    <a:pt x="118" y="18"/>
                  </a:lnTo>
                  <a:lnTo>
                    <a:pt x="120" y="18"/>
                  </a:lnTo>
                  <a:lnTo>
                    <a:pt x="122" y="16"/>
                  </a:lnTo>
                  <a:lnTo>
                    <a:pt x="120" y="16"/>
                  </a:lnTo>
                  <a:lnTo>
                    <a:pt x="120" y="14"/>
                  </a:lnTo>
                  <a:lnTo>
                    <a:pt x="122" y="14"/>
                  </a:lnTo>
                  <a:lnTo>
                    <a:pt x="122" y="12"/>
                  </a:lnTo>
                  <a:lnTo>
                    <a:pt x="124" y="12"/>
                  </a:lnTo>
                  <a:lnTo>
                    <a:pt x="124" y="10"/>
                  </a:lnTo>
                  <a:lnTo>
                    <a:pt x="124" y="8"/>
                  </a:lnTo>
                  <a:lnTo>
                    <a:pt x="122" y="8"/>
                  </a:lnTo>
                  <a:lnTo>
                    <a:pt x="124" y="8"/>
                  </a:lnTo>
                  <a:lnTo>
                    <a:pt x="124" y="6"/>
                  </a:lnTo>
                  <a:lnTo>
                    <a:pt x="126" y="6"/>
                  </a:lnTo>
                  <a:lnTo>
                    <a:pt x="128" y="6"/>
                  </a:lnTo>
                  <a:lnTo>
                    <a:pt x="128" y="4"/>
                  </a:lnTo>
                  <a:lnTo>
                    <a:pt x="130" y="4"/>
                  </a:lnTo>
                  <a:lnTo>
                    <a:pt x="130" y="6"/>
                  </a:lnTo>
                  <a:lnTo>
                    <a:pt x="130" y="8"/>
                  </a:lnTo>
                  <a:lnTo>
                    <a:pt x="130" y="10"/>
                  </a:lnTo>
                  <a:lnTo>
                    <a:pt x="132" y="10"/>
                  </a:lnTo>
                  <a:lnTo>
                    <a:pt x="134" y="10"/>
                  </a:lnTo>
                  <a:lnTo>
                    <a:pt x="136" y="10"/>
                  </a:lnTo>
                  <a:lnTo>
                    <a:pt x="138" y="10"/>
                  </a:lnTo>
                  <a:lnTo>
                    <a:pt x="138" y="12"/>
                  </a:lnTo>
                  <a:lnTo>
                    <a:pt x="138" y="14"/>
                  </a:lnTo>
                  <a:lnTo>
                    <a:pt x="138" y="16"/>
                  </a:lnTo>
                  <a:lnTo>
                    <a:pt x="140" y="16"/>
                  </a:lnTo>
                  <a:lnTo>
                    <a:pt x="140" y="14"/>
                  </a:lnTo>
                  <a:lnTo>
                    <a:pt x="140" y="14"/>
                  </a:lnTo>
                  <a:lnTo>
                    <a:pt x="140" y="12"/>
                  </a:lnTo>
                  <a:lnTo>
                    <a:pt x="142" y="12"/>
                  </a:lnTo>
                  <a:lnTo>
                    <a:pt x="142" y="10"/>
                  </a:lnTo>
                  <a:lnTo>
                    <a:pt x="144" y="10"/>
                  </a:lnTo>
                  <a:lnTo>
                    <a:pt x="144" y="12"/>
                  </a:lnTo>
                  <a:lnTo>
                    <a:pt x="146" y="14"/>
                  </a:lnTo>
                  <a:lnTo>
                    <a:pt x="148" y="14"/>
                  </a:lnTo>
                  <a:lnTo>
                    <a:pt x="148" y="16"/>
                  </a:lnTo>
                  <a:lnTo>
                    <a:pt x="148" y="18"/>
                  </a:lnTo>
                  <a:lnTo>
                    <a:pt x="148" y="20"/>
                  </a:lnTo>
                  <a:lnTo>
                    <a:pt x="146" y="20"/>
                  </a:lnTo>
                  <a:lnTo>
                    <a:pt x="144" y="22"/>
                  </a:lnTo>
                  <a:lnTo>
                    <a:pt x="142" y="22"/>
                  </a:lnTo>
                  <a:lnTo>
                    <a:pt x="140" y="22"/>
                  </a:lnTo>
                  <a:lnTo>
                    <a:pt x="140" y="22"/>
                  </a:lnTo>
                  <a:lnTo>
                    <a:pt x="138" y="22"/>
                  </a:lnTo>
                  <a:lnTo>
                    <a:pt x="136" y="22"/>
                  </a:lnTo>
                  <a:lnTo>
                    <a:pt x="136" y="24"/>
                  </a:lnTo>
                  <a:lnTo>
                    <a:pt x="136" y="26"/>
                  </a:lnTo>
                  <a:lnTo>
                    <a:pt x="138" y="26"/>
                  </a:lnTo>
                  <a:lnTo>
                    <a:pt x="138" y="28"/>
                  </a:lnTo>
                  <a:lnTo>
                    <a:pt x="138" y="30"/>
                  </a:lnTo>
                  <a:lnTo>
                    <a:pt x="136" y="30"/>
                  </a:lnTo>
                  <a:lnTo>
                    <a:pt x="136" y="30"/>
                  </a:lnTo>
                  <a:lnTo>
                    <a:pt x="136" y="32"/>
                  </a:lnTo>
                  <a:lnTo>
                    <a:pt x="136" y="34"/>
                  </a:lnTo>
                  <a:lnTo>
                    <a:pt x="136" y="36"/>
                  </a:lnTo>
                  <a:lnTo>
                    <a:pt x="138" y="36"/>
                  </a:lnTo>
                  <a:lnTo>
                    <a:pt x="140" y="36"/>
                  </a:lnTo>
                  <a:lnTo>
                    <a:pt x="140" y="34"/>
                  </a:lnTo>
                  <a:lnTo>
                    <a:pt x="140" y="34"/>
                  </a:lnTo>
                  <a:lnTo>
                    <a:pt x="142" y="34"/>
                  </a:lnTo>
                  <a:lnTo>
                    <a:pt x="142" y="36"/>
                  </a:lnTo>
                  <a:lnTo>
                    <a:pt x="142" y="38"/>
                  </a:lnTo>
                  <a:lnTo>
                    <a:pt x="144" y="38"/>
                  </a:lnTo>
                  <a:lnTo>
                    <a:pt x="146" y="38"/>
                  </a:lnTo>
                  <a:lnTo>
                    <a:pt x="146" y="40"/>
                  </a:lnTo>
                  <a:lnTo>
                    <a:pt x="146" y="42"/>
                  </a:lnTo>
                  <a:lnTo>
                    <a:pt x="146" y="44"/>
                  </a:lnTo>
                  <a:lnTo>
                    <a:pt x="146" y="46"/>
                  </a:lnTo>
                  <a:lnTo>
                    <a:pt x="148" y="46"/>
                  </a:lnTo>
                  <a:lnTo>
                    <a:pt x="148" y="48"/>
                  </a:lnTo>
                  <a:lnTo>
                    <a:pt x="148" y="50"/>
                  </a:lnTo>
                  <a:lnTo>
                    <a:pt x="146" y="52"/>
                  </a:lnTo>
                  <a:lnTo>
                    <a:pt x="148" y="52"/>
                  </a:lnTo>
                  <a:lnTo>
                    <a:pt x="148" y="54"/>
                  </a:lnTo>
                  <a:lnTo>
                    <a:pt x="150" y="56"/>
                  </a:lnTo>
                  <a:lnTo>
                    <a:pt x="152" y="56"/>
                  </a:lnTo>
                  <a:lnTo>
                    <a:pt x="152" y="58"/>
                  </a:lnTo>
                  <a:lnTo>
                    <a:pt x="154" y="58"/>
                  </a:lnTo>
                  <a:lnTo>
                    <a:pt x="156" y="58"/>
                  </a:lnTo>
                  <a:lnTo>
                    <a:pt x="158" y="60"/>
                  </a:lnTo>
                  <a:lnTo>
                    <a:pt x="158" y="62"/>
                  </a:lnTo>
                  <a:lnTo>
                    <a:pt x="158" y="64"/>
                  </a:lnTo>
                  <a:lnTo>
                    <a:pt x="160" y="64"/>
                  </a:lnTo>
                  <a:lnTo>
                    <a:pt x="160" y="66"/>
                  </a:lnTo>
                  <a:lnTo>
                    <a:pt x="160" y="68"/>
                  </a:lnTo>
                  <a:lnTo>
                    <a:pt x="160" y="70"/>
                  </a:lnTo>
                  <a:lnTo>
                    <a:pt x="160" y="72"/>
                  </a:lnTo>
                  <a:lnTo>
                    <a:pt x="162" y="72"/>
                  </a:lnTo>
                  <a:lnTo>
                    <a:pt x="162" y="74"/>
                  </a:lnTo>
                  <a:lnTo>
                    <a:pt x="164" y="74"/>
                  </a:lnTo>
                  <a:lnTo>
                    <a:pt x="166" y="76"/>
                  </a:lnTo>
                  <a:lnTo>
                    <a:pt x="166" y="78"/>
                  </a:lnTo>
                  <a:lnTo>
                    <a:pt x="168" y="78"/>
                  </a:lnTo>
                  <a:lnTo>
                    <a:pt x="170" y="78"/>
                  </a:lnTo>
                  <a:lnTo>
                    <a:pt x="170" y="78"/>
                  </a:lnTo>
                  <a:lnTo>
                    <a:pt x="172" y="78"/>
                  </a:lnTo>
                  <a:lnTo>
                    <a:pt x="174" y="78"/>
                  </a:lnTo>
                  <a:lnTo>
                    <a:pt x="174" y="80"/>
                  </a:lnTo>
                  <a:lnTo>
                    <a:pt x="176" y="80"/>
                  </a:lnTo>
                  <a:lnTo>
                    <a:pt x="176" y="78"/>
                  </a:lnTo>
                  <a:lnTo>
                    <a:pt x="174" y="78"/>
                  </a:lnTo>
                  <a:lnTo>
                    <a:pt x="174" y="78"/>
                  </a:lnTo>
                  <a:lnTo>
                    <a:pt x="174" y="76"/>
                  </a:lnTo>
                  <a:lnTo>
                    <a:pt x="176" y="76"/>
                  </a:lnTo>
                  <a:lnTo>
                    <a:pt x="176" y="78"/>
                  </a:lnTo>
                  <a:lnTo>
                    <a:pt x="178" y="78"/>
                  </a:lnTo>
                  <a:lnTo>
                    <a:pt x="178" y="76"/>
                  </a:lnTo>
                  <a:lnTo>
                    <a:pt x="180" y="76"/>
                  </a:lnTo>
                  <a:lnTo>
                    <a:pt x="182" y="76"/>
                  </a:lnTo>
                  <a:lnTo>
                    <a:pt x="184" y="76"/>
                  </a:lnTo>
                  <a:lnTo>
                    <a:pt x="184" y="78"/>
                  </a:lnTo>
                  <a:lnTo>
                    <a:pt x="184" y="78"/>
                  </a:lnTo>
                  <a:lnTo>
                    <a:pt x="186" y="78"/>
                  </a:lnTo>
                  <a:lnTo>
                    <a:pt x="186" y="78"/>
                  </a:lnTo>
                  <a:lnTo>
                    <a:pt x="188" y="78"/>
                  </a:lnTo>
                  <a:lnTo>
                    <a:pt x="186" y="78"/>
                  </a:lnTo>
                  <a:lnTo>
                    <a:pt x="184" y="78"/>
                  </a:lnTo>
                  <a:lnTo>
                    <a:pt x="184" y="80"/>
                  </a:lnTo>
                  <a:lnTo>
                    <a:pt x="186" y="80"/>
                  </a:lnTo>
                  <a:lnTo>
                    <a:pt x="186" y="82"/>
                  </a:lnTo>
                  <a:lnTo>
                    <a:pt x="188" y="84"/>
                  </a:lnTo>
                  <a:lnTo>
                    <a:pt x="188" y="86"/>
                  </a:lnTo>
                  <a:lnTo>
                    <a:pt x="188" y="86"/>
                  </a:lnTo>
                  <a:lnTo>
                    <a:pt x="190" y="86"/>
                  </a:lnTo>
                  <a:lnTo>
                    <a:pt x="192" y="88"/>
                  </a:lnTo>
                  <a:lnTo>
                    <a:pt x="192" y="90"/>
                  </a:lnTo>
                  <a:lnTo>
                    <a:pt x="192" y="92"/>
                  </a:lnTo>
                  <a:lnTo>
                    <a:pt x="194" y="92"/>
                  </a:lnTo>
                  <a:lnTo>
                    <a:pt x="194" y="90"/>
                  </a:lnTo>
                  <a:lnTo>
                    <a:pt x="194" y="92"/>
                  </a:lnTo>
                  <a:lnTo>
                    <a:pt x="196" y="92"/>
                  </a:lnTo>
                  <a:lnTo>
                    <a:pt x="196" y="94"/>
                  </a:lnTo>
                  <a:lnTo>
                    <a:pt x="196" y="96"/>
                  </a:lnTo>
                  <a:lnTo>
                    <a:pt x="196" y="98"/>
                  </a:lnTo>
                  <a:lnTo>
                    <a:pt x="196" y="100"/>
                  </a:lnTo>
                  <a:lnTo>
                    <a:pt x="198" y="100"/>
                  </a:lnTo>
                  <a:lnTo>
                    <a:pt x="200" y="100"/>
                  </a:lnTo>
                  <a:lnTo>
                    <a:pt x="198" y="100"/>
                  </a:lnTo>
                  <a:lnTo>
                    <a:pt x="198" y="98"/>
                  </a:lnTo>
                  <a:lnTo>
                    <a:pt x="198" y="96"/>
                  </a:lnTo>
                  <a:lnTo>
                    <a:pt x="200" y="96"/>
                  </a:lnTo>
                  <a:lnTo>
                    <a:pt x="202" y="96"/>
                  </a:lnTo>
                  <a:lnTo>
                    <a:pt x="202" y="98"/>
                  </a:lnTo>
                  <a:lnTo>
                    <a:pt x="202" y="100"/>
                  </a:lnTo>
                  <a:lnTo>
                    <a:pt x="202" y="102"/>
                  </a:lnTo>
                  <a:lnTo>
                    <a:pt x="204" y="102"/>
                  </a:lnTo>
                  <a:lnTo>
                    <a:pt x="204" y="104"/>
                  </a:lnTo>
                  <a:lnTo>
                    <a:pt x="206" y="104"/>
                  </a:lnTo>
                  <a:lnTo>
                    <a:pt x="206" y="102"/>
                  </a:lnTo>
                  <a:lnTo>
                    <a:pt x="206" y="104"/>
                  </a:lnTo>
                  <a:lnTo>
                    <a:pt x="208" y="104"/>
                  </a:lnTo>
                  <a:lnTo>
                    <a:pt x="208" y="102"/>
                  </a:lnTo>
                  <a:lnTo>
                    <a:pt x="208" y="104"/>
                  </a:lnTo>
                  <a:lnTo>
                    <a:pt x="210" y="104"/>
                  </a:lnTo>
                  <a:lnTo>
                    <a:pt x="210" y="102"/>
                  </a:lnTo>
                  <a:lnTo>
                    <a:pt x="210" y="100"/>
                  </a:lnTo>
                  <a:lnTo>
                    <a:pt x="212" y="100"/>
                  </a:lnTo>
                  <a:lnTo>
                    <a:pt x="212" y="102"/>
                  </a:lnTo>
                  <a:lnTo>
                    <a:pt x="212" y="100"/>
                  </a:lnTo>
                  <a:lnTo>
                    <a:pt x="214" y="100"/>
                  </a:lnTo>
                  <a:lnTo>
                    <a:pt x="214" y="102"/>
                  </a:lnTo>
                  <a:lnTo>
                    <a:pt x="212" y="102"/>
                  </a:lnTo>
                  <a:lnTo>
                    <a:pt x="214" y="102"/>
                  </a:lnTo>
                  <a:lnTo>
                    <a:pt x="216" y="102"/>
                  </a:lnTo>
                  <a:lnTo>
                    <a:pt x="218" y="104"/>
                  </a:lnTo>
                  <a:lnTo>
                    <a:pt x="216" y="104"/>
                  </a:lnTo>
                  <a:lnTo>
                    <a:pt x="218" y="106"/>
                  </a:lnTo>
                  <a:lnTo>
                    <a:pt x="218" y="108"/>
                  </a:lnTo>
                  <a:lnTo>
                    <a:pt x="220" y="108"/>
                  </a:lnTo>
                  <a:lnTo>
                    <a:pt x="220" y="110"/>
                  </a:lnTo>
                  <a:lnTo>
                    <a:pt x="218" y="110"/>
                  </a:lnTo>
                  <a:lnTo>
                    <a:pt x="218" y="112"/>
                  </a:lnTo>
                  <a:lnTo>
                    <a:pt x="216" y="112"/>
                  </a:lnTo>
                  <a:lnTo>
                    <a:pt x="218" y="114"/>
                  </a:lnTo>
                  <a:lnTo>
                    <a:pt x="218" y="116"/>
                  </a:lnTo>
                  <a:lnTo>
                    <a:pt x="216" y="116"/>
                  </a:lnTo>
                  <a:lnTo>
                    <a:pt x="214" y="116"/>
                  </a:lnTo>
                  <a:lnTo>
                    <a:pt x="214" y="118"/>
                  </a:lnTo>
                  <a:lnTo>
                    <a:pt x="212" y="120"/>
                  </a:lnTo>
                  <a:lnTo>
                    <a:pt x="210" y="122"/>
                  </a:lnTo>
                  <a:lnTo>
                    <a:pt x="208" y="126"/>
                  </a:lnTo>
                  <a:lnTo>
                    <a:pt x="206" y="126"/>
                  </a:lnTo>
                  <a:lnTo>
                    <a:pt x="204" y="126"/>
                  </a:lnTo>
                  <a:lnTo>
                    <a:pt x="204" y="128"/>
                  </a:lnTo>
                  <a:lnTo>
                    <a:pt x="202" y="130"/>
                  </a:lnTo>
                  <a:lnTo>
                    <a:pt x="202" y="132"/>
                  </a:lnTo>
                  <a:lnTo>
                    <a:pt x="200" y="134"/>
                  </a:lnTo>
                  <a:lnTo>
                    <a:pt x="198" y="136"/>
                  </a:lnTo>
                  <a:lnTo>
                    <a:pt x="198" y="138"/>
                  </a:lnTo>
                  <a:lnTo>
                    <a:pt x="196" y="138"/>
                  </a:lnTo>
                  <a:lnTo>
                    <a:pt x="196" y="140"/>
                  </a:lnTo>
                  <a:lnTo>
                    <a:pt x="192" y="144"/>
                  </a:lnTo>
                  <a:lnTo>
                    <a:pt x="190" y="146"/>
                  </a:lnTo>
                  <a:lnTo>
                    <a:pt x="190" y="148"/>
                  </a:lnTo>
                  <a:lnTo>
                    <a:pt x="188" y="150"/>
                  </a:lnTo>
                  <a:lnTo>
                    <a:pt x="186" y="154"/>
                  </a:lnTo>
                  <a:lnTo>
                    <a:pt x="186" y="156"/>
                  </a:lnTo>
                  <a:lnTo>
                    <a:pt x="184" y="158"/>
                  </a:lnTo>
                  <a:lnTo>
                    <a:pt x="182" y="160"/>
                  </a:lnTo>
                  <a:lnTo>
                    <a:pt x="182" y="162"/>
                  </a:lnTo>
                  <a:lnTo>
                    <a:pt x="180" y="162"/>
                  </a:lnTo>
                  <a:lnTo>
                    <a:pt x="180" y="164"/>
                  </a:lnTo>
                  <a:lnTo>
                    <a:pt x="178" y="168"/>
                  </a:lnTo>
                  <a:lnTo>
                    <a:pt x="176" y="170"/>
                  </a:lnTo>
                  <a:lnTo>
                    <a:pt x="174" y="172"/>
                  </a:lnTo>
                  <a:lnTo>
                    <a:pt x="172" y="174"/>
                  </a:lnTo>
                  <a:lnTo>
                    <a:pt x="172" y="174"/>
                  </a:lnTo>
                  <a:lnTo>
                    <a:pt x="170" y="176"/>
                  </a:lnTo>
                  <a:lnTo>
                    <a:pt x="168" y="180"/>
                  </a:lnTo>
                  <a:lnTo>
                    <a:pt x="166" y="180"/>
                  </a:lnTo>
                  <a:lnTo>
                    <a:pt x="166" y="182"/>
                  </a:lnTo>
                  <a:lnTo>
                    <a:pt x="164" y="186"/>
                  </a:lnTo>
                  <a:lnTo>
                    <a:pt x="162" y="186"/>
                  </a:lnTo>
                  <a:lnTo>
                    <a:pt x="160" y="188"/>
                  </a:lnTo>
                  <a:lnTo>
                    <a:pt x="160" y="190"/>
                  </a:lnTo>
                  <a:lnTo>
                    <a:pt x="158" y="192"/>
                  </a:lnTo>
                  <a:lnTo>
                    <a:pt x="154" y="198"/>
                  </a:lnTo>
                  <a:lnTo>
                    <a:pt x="154" y="200"/>
                  </a:lnTo>
                  <a:lnTo>
                    <a:pt x="152" y="200"/>
                  </a:lnTo>
                  <a:lnTo>
                    <a:pt x="152" y="202"/>
                  </a:lnTo>
                  <a:lnTo>
                    <a:pt x="148" y="206"/>
                  </a:lnTo>
                  <a:lnTo>
                    <a:pt x="148" y="208"/>
                  </a:lnTo>
                  <a:lnTo>
                    <a:pt x="146" y="208"/>
                  </a:lnTo>
                  <a:lnTo>
                    <a:pt x="144" y="212"/>
                  </a:lnTo>
                  <a:lnTo>
                    <a:pt x="142" y="216"/>
                  </a:lnTo>
                  <a:lnTo>
                    <a:pt x="140" y="216"/>
                  </a:lnTo>
                  <a:lnTo>
                    <a:pt x="140" y="218"/>
                  </a:lnTo>
                  <a:lnTo>
                    <a:pt x="140" y="220"/>
                  </a:lnTo>
                  <a:lnTo>
                    <a:pt x="138" y="222"/>
                  </a:lnTo>
                  <a:lnTo>
                    <a:pt x="136" y="222"/>
                  </a:lnTo>
                  <a:lnTo>
                    <a:pt x="136" y="224"/>
                  </a:lnTo>
                  <a:lnTo>
                    <a:pt x="134" y="224"/>
                  </a:lnTo>
                  <a:lnTo>
                    <a:pt x="132" y="230"/>
                  </a:lnTo>
                  <a:lnTo>
                    <a:pt x="130" y="230"/>
                  </a:lnTo>
                  <a:lnTo>
                    <a:pt x="128" y="234"/>
                  </a:lnTo>
                  <a:lnTo>
                    <a:pt x="126" y="234"/>
                  </a:lnTo>
                  <a:lnTo>
                    <a:pt x="124" y="234"/>
                  </a:lnTo>
                  <a:lnTo>
                    <a:pt x="122" y="232"/>
                  </a:lnTo>
                  <a:lnTo>
                    <a:pt x="120" y="232"/>
                  </a:lnTo>
                  <a:lnTo>
                    <a:pt x="118" y="230"/>
                  </a:lnTo>
                  <a:lnTo>
                    <a:pt x="116" y="230"/>
                  </a:lnTo>
                  <a:lnTo>
                    <a:pt x="114" y="230"/>
                  </a:lnTo>
                  <a:lnTo>
                    <a:pt x="112" y="228"/>
                  </a:lnTo>
                  <a:lnTo>
                    <a:pt x="106" y="226"/>
                  </a:lnTo>
                  <a:lnTo>
                    <a:pt x="102" y="224"/>
                  </a:lnTo>
                  <a:lnTo>
                    <a:pt x="100" y="224"/>
                  </a:lnTo>
                  <a:lnTo>
                    <a:pt x="98" y="224"/>
                  </a:lnTo>
                  <a:lnTo>
                    <a:pt x="98" y="222"/>
                  </a:lnTo>
                  <a:lnTo>
                    <a:pt x="96" y="222"/>
                  </a:lnTo>
                  <a:lnTo>
                    <a:pt x="94" y="222"/>
                  </a:lnTo>
                  <a:lnTo>
                    <a:pt x="94" y="222"/>
                  </a:lnTo>
                  <a:lnTo>
                    <a:pt x="92" y="222"/>
                  </a:lnTo>
                  <a:lnTo>
                    <a:pt x="92" y="222"/>
                  </a:lnTo>
                  <a:lnTo>
                    <a:pt x="90" y="222"/>
                  </a:lnTo>
                  <a:lnTo>
                    <a:pt x="90" y="220"/>
                  </a:lnTo>
                  <a:lnTo>
                    <a:pt x="86" y="220"/>
                  </a:lnTo>
                  <a:lnTo>
                    <a:pt x="84" y="218"/>
                  </a:lnTo>
                  <a:lnTo>
                    <a:pt x="82" y="218"/>
                  </a:lnTo>
                  <a:lnTo>
                    <a:pt x="80" y="218"/>
                  </a:lnTo>
                  <a:lnTo>
                    <a:pt x="80" y="216"/>
                  </a:lnTo>
                  <a:lnTo>
                    <a:pt x="78" y="216"/>
                  </a:lnTo>
                  <a:lnTo>
                    <a:pt x="76" y="214"/>
                  </a:lnTo>
                  <a:lnTo>
                    <a:pt x="74" y="214"/>
                  </a:lnTo>
                  <a:lnTo>
                    <a:pt x="72" y="214"/>
                  </a:lnTo>
                  <a:lnTo>
                    <a:pt x="70" y="214"/>
                  </a:lnTo>
                  <a:lnTo>
                    <a:pt x="70" y="212"/>
                  </a:lnTo>
                  <a:lnTo>
                    <a:pt x="68" y="212"/>
                  </a:lnTo>
                  <a:lnTo>
                    <a:pt x="66" y="212"/>
                  </a:lnTo>
                  <a:lnTo>
                    <a:pt x="64" y="210"/>
                  </a:lnTo>
                  <a:lnTo>
                    <a:pt x="62" y="210"/>
                  </a:lnTo>
                  <a:lnTo>
                    <a:pt x="60" y="210"/>
                  </a:lnTo>
                  <a:lnTo>
                    <a:pt x="60" y="208"/>
                  </a:lnTo>
                  <a:lnTo>
                    <a:pt x="58" y="208"/>
                  </a:lnTo>
                  <a:lnTo>
                    <a:pt x="54" y="206"/>
                  </a:lnTo>
                  <a:lnTo>
                    <a:pt x="50" y="206"/>
                  </a:lnTo>
                  <a:lnTo>
                    <a:pt x="48" y="204"/>
                  </a:lnTo>
                  <a:lnTo>
                    <a:pt x="46" y="204"/>
                  </a:lnTo>
                  <a:lnTo>
                    <a:pt x="44" y="202"/>
                  </a:lnTo>
                  <a:lnTo>
                    <a:pt x="44" y="202"/>
                  </a:lnTo>
                  <a:lnTo>
                    <a:pt x="42" y="202"/>
                  </a:lnTo>
                  <a:lnTo>
                    <a:pt x="40" y="200"/>
                  </a:lnTo>
                  <a:lnTo>
                    <a:pt x="36" y="200"/>
                  </a:lnTo>
                  <a:lnTo>
                    <a:pt x="36" y="198"/>
                  </a:lnTo>
                  <a:lnTo>
                    <a:pt x="34" y="198"/>
                  </a:lnTo>
                  <a:lnTo>
                    <a:pt x="32" y="198"/>
                  </a:lnTo>
                  <a:lnTo>
                    <a:pt x="30" y="196"/>
                  </a:lnTo>
                  <a:lnTo>
                    <a:pt x="28" y="196"/>
                  </a:lnTo>
                  <a:lnTo>
                    <a:pt x="26" y="196"/>
                  </a:lnTo>
                  <a:lnTo>
                    <a:pt x="24" y="194"/>
                  </a:lnTo>
                  <a:lnTo>
                    <a:pt x="20" y="192"/>
                  </a:lnTo>
                  <a:lnTo>
                    <a:pt x="16" y="190"/>
                  </a:lnTo>
                  <a:lnTo>
                    <a:pt x="12" y="190"/>
                  </a:lnTo>
                  <a:lnTo>
                    <a:pt x="10" y="190"/>
                  </a:lnTo>
                  <a:lnTo>
                    <a:pt x="10" y="188"/>
                  </a:lnTo>
                  <a:lnTo>
                    <a:pt x="8" y="188"/>
                  </a:lnTo>
                  <a:lnTo>
                    <a:pt x="6" y="188"/>
                  </a:lnTo>
                  <a:lnTo>
                    <a:pt x="6" y="186"/>
                  </a:lnTo>
                  <a:lnTo>
                    <a:pt x="2" y="186"/>
                  </a:lnTo>
                  <a:lnTo>
                    <a:pt x="2" y="184"/>
                  </a:lnTo>
                  <a:lnTo>
                    <a:pt x="2" y="182"/>
                  </a:lnTo>
                  <a:lnTo>
                    <a:pt x="2" y="180"/>
                  </a:lnTo>
                  <a:lnTo>
                    <a:pt x="2" y="178"/>
                  </a:lnTo>
                  <a:lnTo>
                    <a:pt x="2" y="174"/>
                  </a:lnTo>
                  <a:lnTo>
                    <a:pt x="2" y="172"/>
                  </a:lnTo>
                  <a:lnTo>
                    <a:pt x="2" y="170"/>
                  </a:lnTo>
                  <a:lnTo>
                    <a:pt x="2" y="168"/>
                  </a:lnTo>
                  <a:lnTo>
                    <a:pt x="2" y="166"/>
                  </a:lnTo>
                  <a:lnTo>
                    <a:pt x="2" y="164"/>
                  </a:lnTo>
                  <a:lnTo>
                    <a:pt x="2" y="160"/>
                  </a:lnTo>
                  <a:lnTo>
                    <a:pt x="2" y="156"/>
                  </a:lnTo>
                  <a:lnTo>
                    <a:pt x="2" y="152"/>
                  </a:lnTo>
                  <a:lnTo>
                    <a:pt x="2" y="148"/>
                  </a:lnTo>
                  <a:lnTo>
                    <a:pt x="2" y="144"/>
                  </a:lnTo>
                  <a:lnTo>
                    <a:pt x="2" y="142"/>
                  </a:lnTo>
                  <a:lnTo>
                    <a:pt x="2" y="140"/>
                  </a:lnTo>
                  <a:lnTo>
                    <a:pt x="2" y="138"/>
                  </a:lnTo>
                  <a:lnTo>
                    <a:pt x="2" y="134"/>
                  </a:lnTo>
                  <a:lnTo>
                    <a:pt x="2" y="132"/>
                  </a:lnTo>
                  <a:lnTo>
                    <a:pt x="2" y="130"/>
                  </a:lnTo>
                  <a:lnTo>
                    <a:pt x="2" y="128"/>
                  </a:lnTo>
                  <a:lnTo>
                    <a:pt x="2" y="126"/>
                  </a:lnTo>
                  <a:lnTo>
                    <a:pt x="2" y="126"/>
                  </a:lnTo>
                  <a:lnTo>
                    <a:pt x="2" y="122"/>
                  </a:lnTo>
                  <a:lnTo>
                    <a:pt x="2" y="120"/>
                  </a:lnTo>
                  <a:lnTo>
                    <a:pt x="2" y="118"/>
                  </a:lnTo>
                  <a:lnTo>
                    <a:pt x="2" y="114"/>
                  </a:lnTo>
                  <a:lnTo>
                    <a:pt x="2" y="112"/>
                  </a:lnTo>
                  <a:lnTo>
                    <a:pt x="2" y="110"/>
                  </a:lnTo>
                  <a:lnTo>
                    <a:pt x="0" y="110"/>
                  </a:lnTo>
                  <a:lnTo>
                    <a:pt x="0" y="108"/>
                  </a:lnTo>
                  <a:lnTo>
                    <a:pt x="0" y="106"/>
                  </a:lnTo>
                  <a:lnTo>
                    <a:pt x="0" y="104"/>
                  </a:lnTo>
                  <a:lnTo>
                    <a:pt x="0" y="102"/>
                  </a:lnTo>
                  <a:lnTo>
                    <a:pt x="0" y="94"/>
                  </a:lnTo>
                  <a:lnTo>
                    <a:pt x="0" y="86"/>
                  </a:lnTo>
                  <a:lnTo>
                    <a:pt x="0" y="84"/>
                  </a:lnTo>
                  <a:lnTo>
                    <a:pt x="0" y="82"/>
                  </a:lnTo>
                  <a:lnTo>
                    <a:pt x="0" y="80"/>
                  </a:lnTo>
                  <a:lnTo>
                    <a:pt x="0" y="78"/>
                  </a:lnTo>
                  <a:lnTo>
                    <a:pt x="0" y="76"/>
                  </a:lnTo>
                  <a:lnTo>
                    <a:pt x="0" y="72"/>
                  </a:lnTo>
                  <a:lnTo>
                    <a:pt x="0" y="70"/>
                  </a:lnTo>
                  <a:lnTo>
                    <a:pt x="0" y="66"/>
                  </a:lnTo>
                  <a:lnTo>
                    <a:pt x="0" y="64"/>
                  </a:lnTo>
                  <a:lnTo>
                    <a:pt x="0" y="62"/>
                  </a:lnTo>
                  <a:lnTo>
                    <a:pt x="0" y="60"/>
                  </a:lnTo>
                  <a:lnTo>
                    <a:pt x="0" y="58"/>
                  </a:lnTo>
                  <a:lnTo>
                    <a:pt x="0" y="56"/>
                  </a:lnTo>
                  <a:lnTo>
                    <a:pt x="0" y="54"/>
                  </a:lnTo>
                  <a:lnTo>
                    <a:pt x="0" y="52"/>
                  </a:lnTo>
                  <a:lnTo>
                    <a:pt x="0" y="50"/>
                  </a:lnTo>
                  <a:lnTo>
                    <a:pt x="0" y="48"/>
                  </a:lnTo>
                  <a:lnTo>
                    <a:pt x="0" y="46"/>
                  </a:lnTo>
                  <a:lnTo>
                    <a:pt x="0" y="44"/>
                  </a:lnTo>
                  <a:lnTo>
                    <a:pt x="0" y="40"/>
                  </a:lnTo>
                  <a:lnTo>
                    <a:pt x="0" y="34"/>
                  </a:lnTo>
                  <a:lnTo>
                    <a:pt x="0" y="26"/>
                  </a:lnTo>
                  <a:lnTo>
                    <a:pt x="2" y="24"/>
                  </a:lnTo>
                  <a:lnTo>
                    <a:pt x="6" y="22"/>
                  </a:lnTo>
                  <a:lnTo>
                    <a:pt x="6" y="20"/>
                  </a:lnTo>
                  <a:lnTo>
                    <a:pt x="10" y="16"/>
                  </a:lnTo>
                  <a:lnTo>
                    <a:pt x="12" y="16"/>
                  </a:lnTo>
                  <a:lnTo>
                    <a:pt x="14" y="16"/>
                  </a:lnTo>
                  <a:lnTo>
                    <a:pt x="16" y="16"/>
                  </a:lnTo>
                  <a:lnTo>
                    <a:pt x="18" y="16"/>
                  </a:lnTo>
                  <a:lnTo>
                    <a:pt x="20" y="16"/>
                  </a:lnTo>
                  <a:lnTo>
                    <a:pt x="22" y="18"/>
                  </a:lnTo>
                  <a:lnTo>
                    <a:pt x="24" y="18"/>
                  </a:lnTo>
                  <a:lnTo>
                    <a:pt x="24" y="16"/>
                  </a:lnTo>
                  <a:lnTo>
                    <a:pt x="26" y="16"/>
                  </a:lnTo>
                  <a:lnTo>
                    <a:pt x="26" y="14"/>
                  </a:lnTo>
                  <a:lnTo>
                    <a:pt x="24" y="14"/>
                  </a:lnTo>
                  <a:lnTo>
                    <a:pt x="24" y="12"/>
                  </a:lnTo>
                  <a:lnTo>
                    <a:pt x="26" y="12"/>
                  </a:lnTo>
                  <a:lnTo>
                    <a:pt x="28" y="12"/>
                  </a:lnTo>
                  <a:lnTo>
                    <a:pt x="28" y="14"/>
                  </a:lnTo>
                  <a:lnTo>
                    <a:pt x="30" y="14"/>
                  </a:lnTo>
                  <a:lnTo>
                    <a:pt x="32" y="14"/>
                  </a:lnTo>
                  <a:lnTo>
                    <a:pt x="32" y="12"/>
                  </a:lnTo>
                  <a:lnTo>
                    <a:pt x="34" y="12"/>
                  </a:lnTo>
                  <a:lnTo>
                    <a:pt x="34" y="10"/>
                  </a:lnTo>
                  <a:lnTo>
                    <a:pt x="34" y="12"/>
                  </a:lnTo>
                  <a:lnTo>
                    <a:pt x="36" y="10"/>
                  </a:lnTo>
                  <a:lnTo>
                    <a:pt x="38" y="10"/>
                  </a:lnTo>
                  <a:lnTo>
                    <a:pt x="40" y="8"/>
                  </a:lnTo>
                  <a:lnTo>
                    <a:pt x="42" y="8"/>
                  </a:lnTo>
                  <a:lnTo>
                    <a:pt x="42" y="10"/>
                  </a:lnTo>
                  <a:lnTo>
                    <a:pt x="44" y="10"/>
                  </a:lnTo>
                  <a:lnTo>
                    <a:pt x="44" y="8"/>
                  </a:lnTo>
                  <a:lnTo>
                    <a:pt x="44" y="8"/>
                  </a:lnTo>
                  <a:lnTo>
                    <a:pt x="46" y="8"/>
                  </a:lnTo>
                  <a:lnTo>
                    <a:pt x="46" y="6"/>
                  </a:lnTo>
                  <a:lnTo>
                    <a:pt x="46" y="4"/>
                  </a:lnTo>
                  <a:lnTo>
                    <a:pt x="48" y="4"/>
                  </a:lnTo>
                  <a:lnTo>
                    <a:pt x="48" y="6"/>
                  </a:lnTo>
                  <a:lnTo>
                    <a:pt x="50" y="4"/>
                  </a:lnTo>
                  <a:lnTo>
                    <a:pt x="48" y="4"/>
                  </a:lnTo>
                  <a:lnTo>
                    <a:pt x="50" y="4"/>
                  </a:lnTo>
                  <a:lnTo>
                    <a:pt x="52" y="4"/>
                  </a:lnTo>
                  <a:lnTo>
                    <a:pt x="52" y="6"/>
                  </a:lnTo>
                  <a:lnTo>
                    <a:pt x="52" y="8"/>
                  </a:lnTo>
                  <a:lnTo>
                    <a:pt x="54" y="8"/>
                  </a:lnTo>
                  <a:lnTo>
                    <a:pt x="56" y="8"/>
                  </a:lnTo>
                  <a:lnTo>
                    <a:pt x="56" y="6"/>
                  </a:lnTo>
                  <a:lnTo>
                    <a:pt x="58" y="6"/>
                  </a:lnTo>
                  <a:lnTo>
                    <a:pt x="60" y="6"/>
                  </a:lnTo>
                  <a:lnTo>
                    <a:pt x="60" y="8"/>
                  </a:lnTo>
                  <a:lnTo>
                    <a:pt x="62" y="8"/>
                  </a:lnTo>
                  <a:lnTo>
                    <a:pt x="62" y="10"/>
                  </a:lnTo>
                  <a:lnTo>
                    <a:pt x="62" y="8"/>
                  </a:lnTo>
                  <a:lnTo>
                    <a:pt x="64" y="8"/>
                  </a:lnTo>
                  <a:lnTo>
                    <a:pt x="66" y="8"/>
                  </a:lnTo>
                  <a:lnTo>
                    <a:pt x="66" y="6"/>
                  </a:lnTo>
                  <a:lnTo>
                    <a:pt x="64" y="6"/>
                  </a:lnTo>
                  <a:lnTo>
                    <a:pt x="66" y="6"/>
                  </a:lnTo>
                  <a:lnTo>
                    <a:pt x="66" y="4"/>
                  </a:lnTo>
                  <a:lnTo>
                    <a:pt x="68" y="6"/>
                  </a:lnTo>
                  <a:lnTo>
                    <a:pt x="70" y="6"/>
                  </a:lnTo>
                  <a:lnTo>
                    <a:pt x="70" y="8"/>
                  </a:lnTo>
                  <a:lnTo>
                    <a:pt x="72" y="8"/>
                  </a:lnTo>
                  <a:lnTo>
                    <a:pt x="74" y="8"/>
                  </a:lnTo>
                  <a:lnTo>
                    <a:pt x="74" y="6"/>
                  </a:lnTo>
                  <a:lnTo>
                    <a:pt x="74" y="4"/>
                  </a:lnTo>
                  <a:lnTo>
                    <a:pt x="76" y="4"/>
                  </a:lnTo>
                  <a:lnTo>
                    <a:pt x="76" y="6"/>
                  </a:lnTo>
                  <a:lnTo>
                    <a:pt x="76" y="4"/>
                  </a:lnTo>
                  <a:lnTo>
                    <a:pt x="78" y="4"/>
                  </a:lnTo>
                  <a:lnTo>
                    <a:pt x="80" y="4"/>
                  </a:lnTo>
                  <a:lnTo>
                    <a:pt x="82" y="2"/>
                  </a:lnTo>
                  <a:lnTo>
                    <a:pt x="82" y="0"/>
                  </a:lnTo>
                  <a:lnTo>
                    <a:pt x="84" y="0"/>
                  </a:lnTo>
                  <a:lnTo>
                    <a:pt x="84" y="2"/>
                  </a:lnTo>
                  <a:lnTo>
                    <a:pt x="84" y="4"/>
                  </a:lnTo>
                  <a:lnTo>
                    <a:pt x="86" y="4"/>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2" name="Freeform 20"/>
            <p:cNvSpPr>
              <a:spLocks/>
            </p:cNvSpPr>
            <p:nvPr/>
          </p:nvSpPr>
          <p:spPr bwMode="auto">
            <a:xfrm>
              <a:off x="6308725" y="3392488"/>
              <a:ext cx="231775" cy="328613"/>
            </a:xfrm>
            <a:custGeom>
              <a:avLst/>
              <a:gdLst>
                <a:gd name="T0" fmla="*/ 80 w 146"/>
                <a:gd name="T1" fmla="*/ 8 h 207"/>
                <a:gd name="T2" fmla="*/ 86 w 146"/>
                <a:gd name="T3" fmla="*/ 10 h 207"/>
                <a:gd name="T4" fmla="*/ 104 w 146"/>
                <a:gd name="T5" fmla="*/ 14 h 207"/>
                <a:gd name="T6" fmla="*/ 132 w 146"/>
                <a:gd name="T7" fmla="*/ 24 h 207"/>
                <a:gd name="T8" fmla="*/ 142 w 146"/>
                <a:gd name="T9" fmla="*/ 26 h 207"/>
                <a:gd name="T10" fmla="*/ 144 w 146"/>
                <a:gd name="T11" fmla="*/ 30 h 207"/>
                <a:gd name="T12" fmla="*/ 140 w 146"/>
                <a:gd name="T13" fmla="*/ 38 h 207"/>
                <a:gd name="T14" fmla="*/ 134 w 146"/>
                <a:gd name="T15" fmla="*/ 48 h 207"/>
                <a:gd name="T16" fmla="*/ 130 w 146"/>
                <a:gd name="T17" fmla="*/ 58 h 207"/>
                <a:gd name="T18" fmla="*/ 128 w 146"/>
                <a:gd name="T19" fmla="*/ 62 h 207"/>
                <a:gd name="T20" fmla="*/ 124 w 146"/>
                <a:gd name="T21" fmla="*/ 70 h 207"/>
                <a:gd name="T22" fmla="*/ 120 w 146"/>
                <a:gd name="T23" fmla="*/ 82 h 207"/>
                <a:gd name="T24" fmla="*/ 118 w 146"/>
                <a:gd name="T25" fmla="*/ 92 h 207"/>
                <a:gd name="T26" fmla="*/ 116 w 146"/>
                <a:gd name="T27" fmla="*/ 103 h 207"/>
                <a:gd name="T28" fmla="*/ 112 w 146"/>
                <a:gd name="T29" fmla="*/ 111 h 207"/>
                <a:gd name="T30" fmla="*/ 108 w 146"/>
                <a:gd name="T31" fmla="*/ 123 h 207"/>
                <a:gd name="T32" fmla="*/ 106 w 146"/>
                <a:gd name="T33" fmla="*/ 129 h 207"/>
                <a:gd name="T34" fmla="*/ 104 w 146"/>
                <a:gd name="T35" fmla="*/ 135 h 207"/>
                <a:gd name="T36" fmla="*/ 102 w 146"/>
                <a:gd name="T37" fmla="*/ 141 h 207"/>
                <a:gd name="T38" fmla="*/ 100 w 146"/>
                <a:gd name="T39" fmla="*/ 151 h 207"/>
                <a:gd name="T40" fmla="*/ 96 w 146"/>
                <a:gd name="T41" fmla="*/ 157 h 207"/>
                <a:gd name="T42" fmla="*/ 94 w 146"/>
                <a:gd name="T43" fmla="*/ 165 h 207"/>
                <a:gd name="T44" fmla="*/ 90 w 146"/>
                <a:gd name="T45" fmla="*/ 171 h 207"/>
                <a:gd name="T46" fmla="*/ 82 w 146"/>
                <a:gd name="T47" fmla="*/ 179 h 207"/>
                <a:gd name="T48" fmla="*/ 76 w 146"/>
                <a:gd name="T49" fmla="*/ 185 h 207"/>
                <a:gd name="T50" fmla="*/ 70 w 146"/>
                <a:gd name="T51" fmla="*/ 195 h 207"/>
                <a:gd name="T52" fmla="*/ 64 w 146"/>
                <a:gd name="T53" fmla="*/ 201 h 207"/>
                <a:gd name="T54" fmla="*/ 60 w 146"/>
                <a:gd name="T55" fmla="*/ 205 h 207"/>
                <a:gd name="T56" fmla="*/ 56 w 146"/>
                <a:gd name="T57" fmla="*/ 207 h 207"/>
                <a:gd name="T58" fmla="*/ 52 w 146"/>
                <a:gd name="T59" fmla="*/ 203 h 207"/>
                <a:gd name="T60" fmla="*/ 46 w 146"/>
                <a:gd name="T61" fmla="*/ 195 h 207"/>
                <a:gd name="T62" fmla="*/ 40 w 146"/>
                <a:gd name="T63" fmla="*/ 187 h 207"/>
                <a:gd name="T64" fmla="*/ 34 w 146"/>
                <a:gd name="T65" fmla="*/ 181 h 207"/>
                <a:gd name="T66" fmla="*/ 30 w 146"/>
                <a:gd name="T67" fmla="*/ 175 h 207"/>
                <a:gd name="T68" fmla="*/ 24 w 146"/>
                <a:gd name="T69" fmla="*/ 165 h 207"/>
                <a:gd name="T70" fmla="*/ 14 w 146"/>
                <a:gd name="T71" fmla="*/ 153 h 207"/>
                <a:gd name="T72" fmla="*/ 10 w 146"/>
                <a:gd name="T73" fmla="*/ 147 h 207"/>
                <a:gd name="T74" fmla="*/ 2 w 146"/>
                <a:gd name="T75" fmla="*/ 135 h 207"/>
                <a:gd name="T76" fmla="*/ 0 w 146"/>
                <a:gd name="T77" fmla="*/ 123 h 207"/>
                <a:gd name="T78" fmla="*/ 0 w 146"/>
                <a:gd name="T79" fmla="*/ 111 h 207"/>
                <a:gd name="T80" fmla="*/ 0 w 146"/>
                <a:gd name="T81" fmla="*/ 105 h 207"/>
                <a:gd name="T82" fmla="*/ 0 w 146"/>
                <a:gd name="T83" fmla="*/ 92 h 207"/>
                <a:gd name="T84" fmla="*/ 0 w 146"/>
                <a:gd name="T85" fmla="*/ 84 h 207"/>
                <a:gd name="T86" fmla="*/ 0 w 146"/>
                <a:gd name="T87" fmla="*/ 72 h 207"/>
                <a:gd name="T88" fmla="*/ 0 w 146"/>
                <a:gd name="T89" fmla="*/ 60 h 207"/>
                <a:gd name="T90" fmla="*/ 0 w 146"/>
                <a:gd name="T91" fmla="*/ 46 h 207"/>
                <a:gd name="T92" fmla="*/ 0 w 146"/>
                <a:gd name="T93" fmla="*/ 34 h 207"/>
                <a:gd name="T94" fmla="*/ 0 w 146"/>
                <a:gd name="T95" fmla="*/ 14 h 207"/>
                <a:gd name="T96" fmla="*/ 0 w 146"/>
                <a:gd name="T97" fmla="*/ 4 h 207"/>
                <a:gd name="T98" fmla="*/ 8 w 146"/>
                <a:gd name="T99" fmla="*/ 2 h 207"/>
                <a:gd name="T100" fmla="*/ 16 w 146"/>
                <a:gd name="T101" fmla="*/ 2 h 207"/>
                <a:gd name="T102" fmla="*/ 22 w 146"/>
                <a:gd name="T103" fmla="*/ 2 h 207"/>
                <a:gd name="T104" fmla="*/ 28 w 146"/>
                <a:gd name="T105" fmla="*/ 0 h 207"/>
                <a:gd name="T106" fmla="*/ 42 w 146"/>
                <a:gd name="T107" fmla="*/ 0 h 207"/>
                <a:gd name="T108" fmla="*/ 50 w 146"/>
                <a:gd name="T109" fmla="*/ 0 h 207"/>
                <a:gd name="T110" fmla="*/ 62 w 146"/>
                <a:gd name="T111" fmla="*/ 2 h 207"/>
                <a:gd name="T112" fmla="*/ 74 w 146"/>
                <a:gd name="T113" fmla="*/ 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207">
                  <a:moveTo>
                    <a:pt x="74" y="6"/>
                  </a:moveTo>
                  <a:lnTo>
                    <a:pt x="76" y="8"/>
                  </a:lnTo>
                  <a:lnTo>
                    <a:pt x="78" y="8"/>
                  </a:lnTo>
                  <a:lnTo>
                    <a:pt x="80" y="8"/>
                  </a:lnTo>
                  <a:lnTo>
                    <a:pt x="82" y="8"/>
                  </a:lnTo>
                  <a:lnTo>
                    <a:pt x="82" y="10"/>
                  </a:lnTo>
                  <a:lnTo>
                    <a:pt x="84" y="10"/>
                  </a:lnTo>
                  <a:lnTo>
                    <a:pt x="86" y="10"/>
                  </a:lnTo>
                  <a:lnTo>
                    <a:pt x="90" y="12"/>
                  </a:lnTo>
                  <a:lnTo>
                    <a:pt x="100" y="12"/>
                  </a:lnTo>
                  <a:lnTo>
                    <a:pt x="102" y="14"/>
                  </a:lnTo>
                  <a:lnTo>
                    <a:pt x="104" y="14"/>
                  </a:lnTo>
                  <a:lnTo>
                    <a:pt x="108" y="16"/>
                  </a:lnTo>
                  <a:lnTo>
                    <a:pt x="126" y="22"/>
                  </a:lnTo>
                  <a:lnTo>
                    <a:pt x="130" y="22"/>
                  </a:lnTo>
                  <a:lnTo>
                    <a:pt x="132" y="24"/>
                  </a:lnTo>
                  <a:lnTo>
                    <a:pt x="134" y="24"/>
                  </a:lnTo>
                  <a:lnTo>
                    <a:pt x="138" y="26"/>
                  </a:lnTo>
                  <a:lnTo>
                    <a:pt x="140" y="26"/>
                  </a:lnTo>
                  <a:lnTo>
                    <a:pt x="142" y="26"/>
                  </a:lnTo>
                  <a:lnTo>
                    <a:pt x="144" y="28"/>
                  </a:lnTo>
                  <a:lnTo>
                    <a:pt x="146" y="28"/>
                  </a:lnTo>
                  <a:lnTo>
                    <a:pt x="146" y="30"/>
                  </a:lnTo>
                  <a:lnTo>
                    <a:pt x="144" y="30"/>
                  </a:lnTo>
                  <a:lnTo>
                    <a:pt x="144" y="32"/>
                  </a:lnTo>
                  <a:lnTo>
                    <a:pt x="142" y="34"/>
                  </a:lnTo>
                  <a:lnTo>
                    <a:pt x="142" y="36"/>
                  </a:lnTo>
                  <a:lnTo>
                    <a:pt x="140" y="38"/>
                  </a:lnTo>
                  <a:lnTo>
                    <a:pt x="138" y="42"/>
                  </a:lnTo>
                  <a:lnTo>
                    <a:pt x="136" y="46"/>
                  </a:lnTo>
                  <a:lnTo>
                    <a:pt x="136" y="48"/>
                  </a:lnTo>
                  <a:lnTo>
                    <a:pt x="134" y="48"/>
                  </a:lnTo>
                  <a:lnTo>
                    <a:pt x="132" y="54"/>
                  </a:lnTo>
                  <a:lnTo>
                    <a:pt x="130" y="54"/>
                  </a:lnTo>
                  <a:lnTo>
                    <a:pt x="130" y="56"/>
                  </a:lnTo>
                  <a:lnTo>
                    <a:pt x="130" y="58"/>
                  </a:lnTo>
                  <a:lnTo>
                    <a:pt x="130" y="60"/>
                  </a:lnTo>
                  <a:lnTo>
                    <a:pt x="128" y="60"/>
                  </a:lnTo>
                  <a:lnTo>
                    <a:pt x="128" y="60"/>
                  </a:lnTo>
                  <a:lnTo>
                    <a:pt x="128" y="62"/>
                  </a:lnTo>
                  <a:lnTo>
                    <a:pt x="126" y="64"/>
                  </a:lnTo>
                  <a:lnTo>
                    <a:pt x="126" y="66"/>
                  </a:lnTo>
                  <a:lnTo>
                    <a:pt x="126" y="68"/>
                  </a:lnTo>
                  <a:lnTo>
                    <a:pt x="124" y="70"/>
                  </a:lnTo>
                  <a:lnTo>
                    <a:pt x="124" y="72"/>
                  </a:lnTo>
                  <a:lnTo>
                    <a:pt x="122" y="76"/>
                  </a:lnTo>
                  <a:lnTo>
                    <a:pt x="122" y="78"/>
                  </a:lnTo>
                  <a:lnTo>
                    <a:pt x="120" y="82"/>
                  </a:lnTo>
                  <a:lnTo>
                    <a:pt x="120" y="84"/>
                  </a:lnTo>
                  <a:lnTo>
                    <a:pt x="120" y="86"/>
                  </a:lnTo>
                  <a:lnTo>
                    <a:pt x="118" y="90"/>
                  </a:lnTo>
                  <a:lnTo>
                    <a:pt x="118" y="92"/>
                  </a:lnTo>
                  <a:lnTo>
                    <a:pt x="118" y="96"/>
                  </a:lnTo>
                  <a:lnTo>
                    <a:pt x="118" y="99"/>
                  </a:lnTo>
                  <a:lnTo>
                    <a:pt x="116" y="101"/>
                  </a:lnTo>
                  <a:lnTo>
                    <a:pt x="116" y="103"/>
                  </a:lnTo>
                  <a:lnTo>
                    <a:pt x="116" y="105"/>
                  </a:lnTo>
                  <a:lnTo>
                    <a:pt x="114" y="107"/>
                  </a:lnTo>
                  <a:lnTo>
                    <a:pt x="114" y="109"/>
                  </a:lnTo>
                  <a:lnTo>
                    <a:pt x="112" y="111"/>
                  </a:lnTo>
                  <a:lnTo>
                    <a:pt x="112" y="113"/>
                  </a:lnTo>
                  <a:lnTo>
                    <a:pt x="112" y="115"/>
                  </a:lnTo>
                  <a:lnTo>
                    <a:pt x="110" y="121"/>
                  </a:lnTo>
                  <a:lnTo>
                    <a:pt x="108" y="123"/>
                  </a:lnTo>
                  <a:lnTo>
                    <a:pt x="108" y="125"/>
                  </a:lnTo>
                  <a:lnTo>
                    <a:pt x="108" y="127"/>
                  </a:lnTo>
                  <a:lnTo>
                    <a:pt x="106" y="127"/>
                  </a:lnTo>
                  <a:lnTo>
                    <a:pt x="106" y="129"/>
                  </a:lnTo>
                  <a:lnTo>
                    <a:pt x="106" y="131"/>
                  </a:lnTo>
                  <a:lnTo>
                    <a:pt x="106" y="133"/>
                  </a:lnTo>
                  <a:lnTo>
                    <a:pt x="104" y="133"/>
                  </a:lnTo>
                  <a:lnTo>
                    <a:pt x="104" y="135"/>
                  </a:lnTo>
                  <a:lnTo>
                    <a:pt x="104" y="137"/>
                  </a:lnTo>
                  <a:lnTo>
                    <a:pt x="104" y="139"/>
                  </a:lnTo>
                  <a:lnTo>
                    <a:pt x="102" y="139"/>
                  </a:lnTo>
                  <a:lnTo>
                    <a:pt x="102" y="141"/>
                  </a:lnTo>
                  <a:lnTo>
                    <a:pt x="102" y="143"/>
                  </a:lnTo>
                  <a:lnTo>
                    <a:pt x="102" y="145"/>
                  </a:lnTo>
                  <a:lnTo>
                    <a:pt x="100" y="147"/>
                  </a:lnTo>
                  <a:lnTo>
                    <a:pt x="100" y="151"/>
                  </a:lnTo>
                  <a:lnTo>
                    <a:pt x="98" y="153"/>
                  </a:lnTo>
                  <a:lnTo>
                    <a:pt x="98" y="155"/>
                  </a:lnTo>
                  <a:lnTo>
                    <a:pt x="96" y="157"/>
                  </a:lnTo>
                  <a:lnTo>
                    <a:pt x="96" y="157"/>
                  </a:lnTo>
                  <a:lnTo>
                    <a:pt x="96" y="161"/>
                  </a:lnTo>
                  <a:lnTo>
                    <a:pt x="94" y="161"/>
                  </a:lnTo>
                  <a:lnTo>
                    <a:pt x="94" y="163"/>
                  </a:lnTo>
                  <a:lnTo>
                    <a:pt x="94" y="165"/>
                  </a:lnTo>
                  <a:lnTo>
                    <a:pt x="92" y="167"/>
                  </a:lnTo>
                  <a:lnTo>
                    <a:pt x="92" y="169"/>
                  </a:lnTo>
                  <a:lnTo>
                    <a:pt x="92" y="171"/>
                  </a:lnTo>
                  <a:lnTo>
                    <a:pt x="90" y="171"/>
                  </a:lnTo>
                  <a:lnTo>
                    <a:pt x="90" y="173"/>
                  </a:lnTo>
                  <a:lnTo>
                    <a:pt x="88" y="173"/>
                  </a:lnTo>
                  <a:lnTo>
                    <a:pt x="88" y="175"/>
                  </a:lnTo>
                  <a:lnTo>
                    <a:pt x="82" y="179"/>
                  </a:lnTo>
                  <a:lnTo>
                    <a:pt x="82" y="181"/>
                  </a:lnTo>
                  <a:lnTo>
                    <a:pt x="80" y="181"/>
                  </a:lnTo>
                  <a:lnTo>
                    <a:pt x="78" y="185"/>
                  </a:lnTo>
                  <a:lnTo>
                    <a:pt x="76" y="185"/>
                  </a:lnTo>
                  <a:lnTo>
                    <a:pt x="76" y="187"/>
                  </a:lnTo>
                  <a:lnTo>
                    <a:pt x="72" y="189"/>
                  </a:lnTo>
                  <a:lnTo>
                    <a:pt x="72" y="191"/>
                  </a:lnTo>
                  <a:lnTo>
                    <a:pt x="70" y="195"/>
                  </a:lnTo>
                  <a:lnTo>
                    <a:pt x="68" y="195"/>
                  </a:lnTo>
                  <a:lnTo>
                    <a:pt x="66" y="197"/>
                  </a:lnTo>
                  <a:lnTo>
                    <a:pt x="64" y="199"/>
                  </a:lnTo>
                  <a:lnTo>
                    <a:pt x="64" y="201"/>
                  </a:lnTo>
                  <a:lnTo>
                    <a:pt x="62" y="201"/>
                  </a:lnTo>
                  <a:lnTo>
                    <a:pt x="62" y="203"/>
                  </a:lnTo>
                  <a:lnTo>
                    <a:pt x="60" y="203"/>
                  </a:lnTo>
                  <a:lnTo>
                    <a:pt x="60" y="205"/>
                  </a:lnTo>
                  <a:lnTo>
                    <a:pt x="58" y="205"/>
                  </a:lnTo>
                  <a:lnTo>
                    <a:pt x="58" y="205"/>
                  </a:lnTo>
                  <a:lnTo>
                    <a:pt x="56" y="205"/>
                  </a:lnTo>
                  <a:lnTo>
                    <a:pt x="56" y="207"/>
                  </a:lnTo>
                  <a:lnTo>
                    <a:pt x="56" y="205"/>
                  </a:lnTo>
                  <a:lnTo>
                    <a:pt x="54" y="205"/>
                  </a:lnTo>
                  <a:lnTo>
                    <a:pt x="52" y="205"/>
                  </a:lnTo>
                  <a:lnTo>
                    <a:pt x="52" y="203"/>
                  </a:lnTo>
                  <a:lnTo>
                    <a:pt x="50" y="203"/>
                  </a:lnTo>
                  <a:lnTo>
                    <a:pt x="48" y="199"/>
                  </a:lnTo>
                  <a:lnTo>
                    <a:pt x="48" y="197"/>
                  </a:lnTo>
                  <a:lnTo>
                    <a:pt x="46" y="195"/>
                  </a:lnTo>
                  <a:lnTo>
                    <a:pt x="44" y="193"/>
                  </a:lnTo>
                  <a:lnTo>
                    <a:pt x="42" y="191"/>
                  </a:lnTo>
                  <a:lnTo>
                    <a:pt x="42" y="189"/>
                  </a:lnTo>
                  <a:lnTo>
                    <a:pt x="40" y="187"/>
                  </a:lnTo>
                  <a:lnTo>
                    <a:pt x="38" y="185"/>
                  </a:lnTo>
                  <a:lnTo>
                    <a:pt x="38" y="183"/>
                  </a:lnTo>
                  <a:lnTo>
                    <a:pt x="36" y="181"/>
                  </a:lnTo>
                  <a:lnTo>
                    <a:pt x="34" y="181"/>
                  </a:lnTo>
                  <a:lnTo>
                    <a:pt x="34" y="179"/>
                  </a:lnTo>
                  <a:lnTo>
                    <a:pt x="32" y="177"/>
                  </a:lnTo>
                  <a:lnTo>
                    <a:pt x="32" y="175"/>
                  </a:lnTo>
                  <a:lnTo>
                    <a:pt x="30" y="175"/>
                  </a:lnTo>
                  <a:lnTo>
                    <a:pt x="30" y="173"/>
                  </a:lnTo>
                  <a:lnTo>
                    <a:pt x="28" y="171"/>
                  </a:lnTo>
                  <a:lnTo>
                    <a:pt x="26" y="169"/>
                  </a:lnTo>
                  <a:lnTo>
                    <a:pt x="24" y="165"/>
                  </a:lnTo>
                  <a:lnTo>
                    <a:pt x="22" y="161"/>
                  </a:lnTo>
                  <a:lnTo>
                    <a:pt x="20" y="157"/>
                  </a:lnTo>
                  <a:lnTo>
                    <a:pt x="18" y="157"/>
                  </a:lnTo>
                  <a:lnTo>
                    <a:pt x="14" y="153"/>
                  </a:lnTo>
                  <a:lnTo>
                    <a:pt x="14" y="151"/>
                  </a:lnTo>
                  <a:lnTo>
                    <a:pt x="12" y="151"/>
                  </a:lnTo>
                  <a:lnTo>
                    <a:pt x="12" y="149"/>
                  </a:lnTo>
                  <a:lnTo>
                    <a:pt x="10" y="147"/>
                  </a:lnTo>
                  <a:lnTo>
                    <a:pt x="6" y="141"/>
                  </a:lnTo>
                  <a:lnTo>
                    <a:pt x="4" y="139"/>
                  </a:lnTo>
                  <a:lnTo>
                    <a:pt x="2" y="137"/>
                  </a:lnTo>
                  <a:lnTo>
                    <a:pt x="2" y="135"/>
                  </a:lnTo>
                  <a:lnTo>
                    <a:pt x="0" y="135"/>
                  </a:lnTo>
                  <a:lnTo>
                    <a:pt x="0" y="129"/>
                  </a:lnTo>
                  <a:lnTo>
                    <a:pt x="0" y="125"/>
                  </a:lnTo>
                  <a:lnTo>
                    <a:pt x="0" y="123"/>
                  </a:lnTo>
                  <a:lnTo>
                    <a:pt x="0" y="119"/>
                  </a:lnTo>
                  <a:lnTo>
                    <a:pt x="0" y="117"/>
                  </a:lnTo>
                  <a:lnTo>
                    <a:pt x="0" y="115"/>
                  </a:lnTo>
                  <a:lnTo>
                    <a:pt x="0" y="111"/>
                  </a:lnTo>
                  <a:lnTo>
                    <a:pt x="0" y="109"/>
                  </a:lnTo>
                  <a:lnTo>
                    <a:pt x="0" y="109"/>
                  </a:lnTo>
                  <a:lnTo>
                    <a:pt x="0" y="107"/>
                  </a:lnTo>
                  <a:lnTo>
                    <a:pt x="0" y="105"/>
                  </a:lnTo>
                  <a:lnTo>
                    <a:pt x="0" y="99"/>
                  </a:lnTo>
                  <a:lnTo>
                    <a:pt x="0" y="96"/>
                  </a:lnTo>
                  <a:lnTo>
                    <a:pt x="0" y="94"/>
                  </a:lnTo>
                  <a:lnTo>
                    <a:pt x="0" y="92"/>
                  </a:lnTo>
                  <a:lnTo>
                    <a:pt x="0" y="90"/>
                  </a:lnTo>
                  <a:lnTo>
                    <a:pt x="0" y="88"/>
                  </a:lnTo>
                  <a:lnTo>
                    <a:pt x="0" y="86"/>
                  </a:lnTo>
                  <a:lnTo>
                    <a:pt x="0" y="84"/>
                  </a:lnTo>
                  <a:lnTo>
                    <a:pt x="0" y="82"/>
                  </a:lnTo>
                  <a:lnTo>
                    <a:pt x="0" y="80"/>
                  </a:lnTo>
                  <a:lnTo>
                    <a:pt x="0" y="74"/>
                  </a:lnTo>
                  <a:lnTo>
                    <a:pt x="0" y="72"/>
                  </a:lnTo>
                  <a:lnTo>
                    <a:pt x="0" y="70"/>
                  </a:lnTo>
                  <a:lnTo>
                    <a:pt x="0" y="68"/>
                  </a:lnTo>
                  <a:lnTo>
                    <a:pt x="0" y="62"/>
                  </a:lnTo>
                  <a:lnTo>
                    <a:pt x="0" y="60"/>
                  </a:lnTo>
                  <a:lnTo>
                    <a:pt x="0" y="58"/>
                  </a:lnTo>
                  <a:lnTo>
                    <a:pt x="0" y="54"/>
                  </a:lnTo>
                  <a:lnTo>
                    <a:pt x="0" y="50"/>
                  </a:lnTo>
                  <a:lnTo>
                    <a:pt x="0" y="46"/>
                  </a:lnTo>
                  <a:lnTo>
                    <a:pt x="0" y="40"/>
                  </a:lnTo>
                  <a:lnTo>
                    <a:pt x="0" y="38"/>
                  </a:lnTo>
                  <a:lnTo>
                    <a:pt x="0" y="36"/>
                  </a:lnTo>
                  <a:lnTo>
                    <a:pt x="0" y="34"/>
                  </a:lnTo>
                  <a:lnTo>
                    <a:pt x="0" y="28"/>
                  </a:lnTo>
                  <a:lnTo>
                    <a:pt x="0" y="26"/>
                  </a:lnTo>
                  <a:lnTo>
                    <a:pt x="0" y="18"/>
                  </a:lnTo>
                  <a:lnTo>
                    <a:pt x="0" y="14"/>
                  </a:lnTo>
                  <a:lnTo>
                    <a:pt x="0" y="12"/>
                  </a:lnTo>
                  <a:lnTo>
                    <a:pt x="0" y="12"/>
                  </a:lnTo>
                  <a:lnTo>
                    <a:pt x="0" y="10"/>
                  </a:lnTo>
                  <a:lnTo>
                    <a:pt x="0" y="4"/>
                  </a:lnTo>
                  <a:lnTo>
                    <a:pt x="0" y="2"/>
                  </a:lnTo>
                  <a:lnTo>
                    <a:pt x="4" y="2"/>
                  </a:lnTo>
                  <a:lnTo>
                    <a:pt x="6" y="2"/>
                  </a:lnTo>
                  <a:lnTo>
                    <a:pt x="8" y="2"/>
                  </a:lnTo>
                  <a:lnTo>
                    <a:pt x="10" y="2"/>
                  </a:lnTo>
                  <a:lnTo>
                    <a:pt x="12" y="2"/>
                  </a:lnTo>
                  <a:lnTo>
                    <a:pt x="14" y="2"/>
                  </a:lnTo>
                  <a:lnTo>
                    <a:pt x="16" y="2"/>
                  </a:lnTo>
                  <a:lnTo>
                    <a:pt x="18" y="2"/>
                  </a:lnTo>
                  <a:lnTo>
                    <a:pt x="20" y="2"/>
                  </a:lnTo>
                  <a:lnTo>
                    <a:pt x="22" y="2"/>
                  </a:lnTo>
                  <a:lnTo>
                    <a:pt x="22" y="2"/>
                  </a:lnTo>
                  <a:lnTo>
                    <a:pt x="24" y="2"/>
                  </a:lnTo>
                  <a:lnTo>
                    <a:pt x="26" y="2"/>
                  </a:lnTo>
                  <a:lnTo>
                    <a:pt x="28" y="2"/>
                  </a:lnTo>
                  <a:lnTo>
                    <a:pt x="28" y="0"/>
                  </a:lnTo>
                  <a:lnTo>
                    <a:pt x="30" y="0"/>
                  </a:lnTo>
                  <a:lnTo>
                    <a:pt x="38" y="0"/>
                  </a:lnTo>
                  <a:lnTo>
                    <a:pt x="40" y="0"/>
                  </a:lnTo>
                  <a:lnTo>
                    <a:pt x="42" y="0"/>
                  </a:lnTo>
                  <a:lnTo>
                    <a:pt x="44" y="0"/>
                  </a:lnTo>
                  <a:lnTo>
                    <a:pt x="46" y="0"/>
                  </a:lnTo>
                  <a:lnTo>
                    <a:pt x="48" y="0"/>
                  </a:lnTo>
                  <a:lnTo>
                    <a:pt x="50" y="0"/>
                  </a:lnTo>
                  <a:lnTo>
                    <a:pt x="52" y="0"/>
                  </a:lnTo>
                  <a:lnTo>
                    <a:pt x="56" y="0"/>
                  </a:lnTo>
                  <a:lnTo>
                    <a:pt x="60" y="2"/>
                  </a:lnTo>
                  <a:lnTo>
                    <a:pt x="62" y="2"/>
                  </a:lnTo>
                  <a:lnTo>
                    <a:pt x="66" y="4"/>
                  </a:lnTo>
                  <a:lnTo>
                    <a:pt x="68" y="4"/>
                  </a:lnTo>
                  <a:lnTo>
                    <a:pt x="70" y="6"/>
                  </a:lnTo>
                  <a:lnTo>
                    <a:pt x="74" y="6"/>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3" name="Freeform 22"/>
            <p:cNvSpPr>
              <a:spLocks/>
            </p:cNvSpPr>
            <p:nvPr/>
          </p:nvSpPr>
          <p:spPr bwMode="auto">
            <a:xfrm>
              <a:off x="6600825" y="2390775"/>
              <a:ext cx="365125" cy="365125"/>
            </a:xfrm>
            <a:custGeom>
              <a:avLst/>
              <a:gdLst>
                <a:gd name="T0" fmla="*/ 128 w 230"/>
                <a:gd name="T1" fmla="*/ 2 h 230"/>
                <a:gd name="T2" fmla="*/ 128 w 230"/>
                <a:gd name="T3" fmla="*/ 10 h 230"/>
                <a:gd name="T4" fmla="*/ 130 w 230"/>
                <a:gd name="T5" fmla="*/ 12 h 230"/>
                <a:gd name="T6" fmla="*/ 138 w 230"/>
                <a:gd name="T7" fmla="*/ 12 h 230"/>
                <a:gd name="T8" fmla="*/ 136 w 230"/>
                <a:gd name="T9" fmla="*/ 20 h 230"/>
                <a:gd name="T10" fmla="*/ 146 w 230"/>
                <a:gd name="T11" fmla="*/ 22 h 230"/>
                <a:gd name="T12" fmla="*/ 156 w 230"/>
                <a:gd name="T13" fmla="*/ 26 h 230"/>
                <a:gd name="T14" fmla="*/ 156 w 230"/>
                <a:gd name="T15" fmla="*/ 20 h 230"/>
                <a:gd name="T16" fmla="*/ 164 w 230"/>
                <a:gd name="T17" fmla="*/ 16 h 230"/>
                <a:gd name="T18" fmla="*/ 174 w 230"/>
                <a:gd name="T19" fmla="*/ 14 h 230"/>
                <a:gd name="T20" fmla="*/ 168 w 230"/>
                <a:gd name="T21" fmla="*/ 22 h 230"/>
                <a:gd name="T22" fmla="*/ 162 w 230"/>
                <a:gd name="T23" fmla="*/ 28 h 230"/>
                <a:gd name="T24" fmla="*/ 166 w 230"/>
                <a:gd name="T25" fmla="*/ 38 h 230"/>
                <a:gd name="T26" fmla="*/ 170 w 230"/>
                <a:gd name="T27" fmla="*/ 46 h 230"/>
                <a:gd name="T28" fmla="*/ 162 w 230"/>
                <a:gd name="T29" fmla="*/ 56 h 230"/>
                <a:gd name="T30" fmla="*/ 164 w 230"/>
                <a:gd name="T31" fmla="*/ 66 h 230"/>
                <a:gd name="T32" fmla="*/ 172 w 230"/>
                <a:gd name="T33" fmla="*/ 72 h 230"/>
                <a:gd name="T34" fmla="*/ 180 w 230"/>
                <a:gd name="T35" fmla="*/ 68 h 230"/>
                <a:gd name="T36" fmla="*/ 184 w 230"/>
                <a:gd name="T37" fmla="*/ 76 h 230"/>
                <a:gd name="T38" fmla="*/ 196 w 230"/>
                <a:gd name="T39" fmla="*/ 82 h 230"/>
                <a:gd name="T40" fmla="*/ 194 w 230"/>
                <a:gd name="T41" fmla="*/ 90 h 230"/>
                <a:gd name="T42" fmla="*/ 180 w 230"/>
                <a:gd name="T43" fmla="*/ 102 h 230"/>
                <a:gd name="T44" fmla="*/ 184 w 230"/>
                <a:gd name="T45" fmla="*/ 108 h 230"/>
                <a:gd name="T46" fmla="*/ 194 w 230"/>
                <a:gd name="T47" fmla="*/ 112 h 230"/>
                <a:gd name="T48" fmla="*/ 202 w 230"/>
                <a:gd name="T49" fmla="*/ 120 h 230"/>
                <a:gd name="T50" fmla="*/ 198 w 230"/>
                <a:gd name="T51" fmla="*/ 126 h 230"/>
                <a:gd name="T52" fmla="*/ 208 w 230"/>
                <a:gd name="T53" fmla="*/ 130 h 230"/>
                <a:gd name="T54" fmla="*/ 216 w 230"/>
                <a:gd name="T55" fmla="*/ 136 h 230"/>
                <a:gd name="T56" fmla="*/ 226 w 230"/>
                <a:gd name="T57" fmla="*/ 134 h 230"/>
                <a:gd name="T58" fmla="*/ 228 w 230"/>
                <a:gd name="T59" fmla="*/ 142 h 230"/>
                <a:gd name="T60" fmla="*/ 222 w 230"/>
                <a:gd name="T61" fmla="*/ 150 h 230"/>
                <a:gd name="T62" fmla="*/ 216 w 230"/>
                <a:gd name="T63" fmla="*/ 158 h 230"/>
                <a:gd name="T64" fmla="*/ 220 w 230"/>
                <a:gd name="T65" fmla="*/ 164 h 230"/>
                <a:gd name="T66" fmla="*/ 226 w 230"/>
                <a:gd name="T67" fmla="*/ 168 h 230"/>
                <a:gd name="T68" fmla="*/ 220 w 230"/>
                <a:gd name="T69" fmla="*/ 178 h 230"/>
                <a:gd name="T70" fmla="*/ 206 w 230"/>
                <a:gd name="T71" fmla="*/ 186 h 230"/>
                <a:gd name="T72" fmla="*/ 192 w 230"/>
                <a:gd name="T73" fmla="*/ 194 h 230"/>
                <a:gd name="T74" fmla="*/ 174 w 230"/>
                <a:gd name="T75" fmla="*/ 204 h 230"/>
                <a:gd name="T76" fmla="*/ 166 w 230"/>
                <a:gd name="T77" fmla="*/ 210 h 230"/>
                <a:gd name="T78" fmla="*/ 144 w 230"/>
                <a:gd name="T79" fmla="*/ 220 h 230"/>
                <a:gd name="T80" fmla="*/ 126 w 230"/>
                <a:gd name="T81" fmla="*/ 228 h 230"/>
                <a:gd name="T82" fmla="*/ 116 w 230"/>
                <a:gd name="T83" fmla="*/ 212 h 230"/>
                <a:gd name="T84" fmla="*/ 98 w 230"/>
                <a:gd name="T85" fmla="*/ 186 h 230"/>
                <a:gd name="T86" fmla="*/ 78 w 230"/>
                <a:gd name="T87" fmla="*/ 196 h 230"/>
                <a:gd name="T88" fmla="*/ 70 w 230"/>
                <a:gd name="T89" fmla="*/ 188 h 230"/>
                <a:gd name="T90" fmla="*/ 62 w 230"/>
                <a:gd name="T91" fmla="*/ 174 h 230"/>
                <a:gd name="T92" fmla="*/ 50 w 230"/>
                <a:gd name="T93" fmla="*/ 156 h 230"/>
                <a:gd name="T94" fmla="*/ 40 w 230"/>
                <a:gd name="T95" fmla="*/ 140 h 230"/>
                <a:gd name="T96" fmla="*/ 30 w 230"/>
                <a:gd name="T97" fmla="*/ 120 h 230"/>
                <a:gd name="T98" fmla="*/ 24 w 230"/>
                <a:gd name="T99" fmla="*/ 112 h 230"/>
                <a:gd name="T100" fmla="*/ 14 w 230"/>
                <a:gd name="T101" fmla="*/ 94 h 230"/>
                <a:gd name="T102" fmla="*/ 6 w 230"/>
                <a:gd name="T103" fmla="*/ 80 h 230"/>
                <a:gd name="T104" fmla="*/ 2 w 230"/>
                <a:gd name="T105" fmla="*/ 68 h 230"/>
                <a:gd name="T106" fmla="*/ 18 w 230"/>
                <a:gd name="T107" fmla="*/ 60 h 230"/>
                <a:gd name="T108" fmla="*/ 34 w 230"/>
                <a:gd name="T109" fmla="*/ 52 h 230"/>
                <a:gd name="T110" fmla="*/ 44 w 230"/>
                <a:gd name="T111" fmla="*/ 44 h 230"/>
                <a:gd name="T112" fmla="*/ 58 w 230"/>
                <a:gd name="T113" fmla="*/ 38 h 230"/>
                <a:gd name="T114" fmla="*/ 70 w 230"/>
                <a:gd name="T115" fmla="*/ 30 h 230"/>
                <a:gd name="T116" fmla="*/ 78 w 230"/>
                <a:gd name="T117" fmla="*/ 24 h 230"/>
                <a:gd name="T118" fmla="*/ 90 w 230"/>
                <a:gd name="T119" fmla="*/ 18 h 230"/>
                <a:gd name="T120" fmla="*/ 98 w 230"/>
                <a:gd name="T121" fmla="*/ 12 h 230"/>
                <a:gd name="T122" fmla="*/ 110 w 230"/>
                <a:gd name="T123" fmla="*/ 6 h 230"/>
                <a:gd name="T124" fmla="*/ 120 w 230"/>
                <a:gd name="T125"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 h="230">
                  <a:moveTo>
                    <a:pt x="120" y="2"/>
                  </a:moveTo>
                  <a:lnTo>
                    <a:pt x="122" y="2"/>
                  </a:lnTo>
                  <a:lnTo>
                    <a:pt x="124" y="2"/>
                  </a:lnTo>
                  <a:lnTo>
                    <a:pt x="126" y="2"/>
                  </a:lnTo>
                  <a:lnTo>
                    <a:pt x="126" y="2"/>
                  </a:lnTo>
                  <a:lnTo>
                    <a:pt x="128" y="2"/>
                  </a:lnTo>
                  <a:lnTo>
                    <a:pt x="130" y="2"/>
                  </a:lnTo>
                  <a:lnTo>
                    <a:pt x="130" y="4"/>
                  </a:lnTo>
                  <a:lnTo>
                    <a:pt x="130" y="6"/>
                  </a:lnTo>
                  <a:lnTo>
                    <a:pt x="130" y="8"/>
                  </a:lnTo>
                  <a:lnTo>
                    <a:pt x="130" y="10"/>
                  </a:lnTo>
                  <a:lnTo>
                    <a:pt x="128" y="10"/>
                  </a:lnTo>
                  <a:lnTo>
                    <a:pt x="126" y="10"/>
                  </a:lnTo>
                  <a:lnTo>
                    <a:pt x="126" y="12"/>
                  </a:lnTo>
                  <a:lnTo>
                    <a:pt x="128" y="12"/>
                  </a:lnTo>
                  <a:lnTo>
                    <a:pt x="128" y="14"/>
                  </a:lnTo>
                  <a:lnTo>
                    <a:pt x="130" y="14"/>
                  </a:lnTo>
                  <a:lnTo>
                    <a:pt x="130" y="12"/>
                  </a:lnTo>
                  <a:lnTo>
                    <a:pt x="132" y="12"/>
                  </a:lnTo>
                  <a:lnTo>
                    <a:pt x="134" y="12"/>
                  </a:lnTo>
                  <a:lnTo>
                    <a:pt x="134" y="10"/>
                  </a:lnTo>
                  <a:lnTo>
                    <a:pt x="136" y="10"/>
                  </a:lnTo>
                  <a:lnTo>
                    <a:pt x="136" y="12"/>
                  </a:lnTo>
                  <a:lnTo>
                    <a:pt x="138" y="12"/>
                  </a:lnTo>
                  <a:lnTo>
                    <a:pt x="138" y="14"/>
                  </a:lnTo>
                  <a:lnTo>
                    <a:pt x="138" y="16"/>
                  </a:lnTo>
                  <a:lnTo>
                    <a:pt x="138" y="18"/>
                  </a:lnTo>
                  <a:lnTo>
                    <a:pt x="138" y="20"/>
                  </a:lnTo>
                  <a:lnTo>
                    <a:pt x="136" y="20"/>
                  </a:lnTo>
                  <a:lnTo>
                    <a:pt x="136" y="20"/>
                  </a:lnTo>
                  <a:lnTo>
                    <a:pt x="138" y="20"/>
                  </a:lnTo>
                  <a:lnTo>
                    <a:pt x="140" y="20"/>
                  </a:lnTo>
                  <a:lnTo>
                    <a:pt x="142" y="20"/>
                  </a:lnTo>
                  <a:lnTo>
                    <a:pt x="142" y="22"/>
                  </a:lnTo>
                  <a:lnTo>
                    <a:pt x="144" y="22"/>
                  </a:lnTo>
                  <a:lnTo>
                    <a:pt x="146" y="22"/>
                  </a:lnTo>
                  <a:lnTo>
                    <a:pt x="146" y="24"/>
                  </a:lnTo>
                  <a:lnTo>
                    <a:pt x="148" y="24"/>
                  </a:lnTo>
                  <a:lnTo>
                    <a:pt x="150" y="26"/>
                  </a:lnTo>
                  <a:lnTo>
                    <a:pt x="152" y="26"/>
                  </a:lnTo>
                  <a:lnTo>
                    <a:pt x="154" y="26"/>
                  </a:lnTo>
                  <a:lnTo>
                    <a:pt x="156" y="26"/>
                  </a:lnTo>
                  <a:lnTo>
                    <a:pt x="158" y="26"/>
                  </a:lnTo>
                  <a:lnTo>
                    <a:pt x="158" y="24"/>
                  </a:lnTo>
                  <a:lnTo>
                    <a:pt x="156" y="24"/>
                  </a:lnTo>
                  <a:lnTo>
                    <a:pt x="156" y="22"/>
                  </a:lnTo>
                  <a:lnTo>
                    <a:pt x="156" y="20"/>
                  </a:lnTo>
                  <a:lnTo>
                    <a:pt x="156" y="20"/>
                  </a:lnTo>
                  <a:lnTo>
                    <a:pt x="156" y="18"/>
                  </a:lnTo>
                  <a:lnTo>
                    <a:pt x="158" y="18"/>
                  </a:lnTo>
                  <a:lnTo>
                    <a:pt x="160" y="18"/>
                  </a:lnTo>
                  <a:lnTo>
                    <a:pt x="162" y="18"/>
                  </a:lnTo>
                  <a:lnTo>
                    <a:pt x="162" y="16"/>
                  </a:lnTo>
                  <a:lnTo>
                    <a:pt x="164" y="16"/>
                  </a:lnTo>
                  <a:lnTo>
                    <a:pt x="164" y="14"/>
                  </a:lnTo>
                  <a:lnTo>
                    <a:pt x="166" y="14"/>
                  </a:lnTo>
                  <a:lnTo>
                    <a:pt x="168" y="14"/>
                  </a:lnTo>
                  <a:lnTo>
                    <a:pt x="170" y="14"/>
                  </a:lnTo>
                  <a:lnTo>
                    <a:pt x="172" y="14"/>
                  </a:lnTo>
                  <a:lnTo>
                    <a:pt x="174" y="14"/>
                  </a:lnTo>
                  <a:lnTo>
                    <a:pt x="174" y="16"/>
                  </a:lnTo>
                  <a:lnTo>
                    <a:pt x="174" y="18"/>
                  </a:lnTo>
                  <a:lnTo>
                    <a:pt x="172" y="20"/>
                  </a:lnTo>
                  <a:lnTo>
                    <a:pt x="170" y="20"/>
                  </a:lnTo>
                  <a:lnTo>
                    <a:pt x="170" y="22"/>
                  </a:lnTo>
                  <a:lnTo>
                    <a:pt x="168" y="22"/>
                  </a:lnTo>
                  <a:lnTo>
                    <a:pt x="166" y="22"/>
                  </a:lnTo>
                  <a:lnTo>
                    <a:pt x="164" y="24"/>
                  </a:lnTo>
                  <a:lnTo>
                    <a:pt x="162" y="24"/>
                  </a:lnTo>
                  <a:lnTo>
                    <a:pt x="162" y="26"/>
                  </a:lnTo>
                  <a:lnTo>
                    <a:pt x="160" y="28"/>
                  </a:lnTo>
                  <a:lnTo>
                    <a:pt x="162" y="28"/>
                  </a:lnTo>
                  <a:lnTo>
                    <a:pt x="162" y="30"/>
                  </a:lnTo>
                  <a:lnTo>
                    <a:pt x="164" y="32"/>
                  </a:lnTo>
                  <a:lnTo>
                    <a:pt x="164" y="34"/>
                  </a:lnTo>
                  <a:lnTo>
                    <a:pt x="164" y="36"/>
                  </a:lnTo>
                  <a:lnTo>
                    <a:pt x="166" y="36"/>
                  </a:lnTo>
                  <a:lnTo>
                    <a:pt x="166" y="38"/>
                  </a:lnTo>
                  <a:lnTo>
                    <a:pt x="168" y="38"/>
                  </a:lnTo>
                  <a:lnTo>
                    <a:pt x="168" y="40"/>
                  </a:lnTo>
                  <a:lnTo>
                    <a:pt x="170" y="40"/>
                  </a:lnTo>
                  <a:lnTo>
                    <a:pt x="170" y="42"/>
                  </a:lnTo>
                  <a:lnTo>
                    <a:pt x="170" y="44"/>
                  </a:lnTo>
                  <a:lnTo>
                    <a:pt x="170" y="46"/>
                  </a:lnTo>
                  <a:lnTo>
                    <a:pt x="168" y="48"/>
                  </a:lnTo>
                  <a:lnTo>
                    <a:pt x="166" y="50"/>
                  </a:lnTo>
                  <a:lnTo>
                    <a:pt x="164" y="52"/>
                  </a:lnTo>
                  <a:lnTo>
                    <a:pt x="164" y="54"/>
                  </a:lnTo>
                  <a:lnTo>
                    <a:pt x="162" y="54"/>
                  </a:lnTo>
                  <a:lnTo>
                    <a:pt x="162" y="56"/>
                  </a:lnTo>
                  <a:lnTo>
                    <a:pt x="164" y="56"/>
                  </a:lnTo>
                  <a:lnTo>
                    <a:pt x="164" y="58"/>
                  </a:lnTo>
                  <a:lnTo>
                    <a:pt x="164" y="60"/>
                  </a:lnTo>
                  <a:lnTo>
                    <a:pt x="164" y="62"/>
                  </a:lnTo>
                  <a:lnTo>
                    <a:pt x="164" y="64"/>
                  </a:lnTo>
                  <a:lnTo>
                    <a:pt x="164" y="66"/>
                  </a:lnTo>
                  <a:lnTo>
                    <a:pt x="164" y="68"/>
                  </a:lnTo>
                  <a:lnTo>
                    <a:pt x="164" y="68"/>
                  </a:lnTo>
                  <a:lnTo>
                    <a:pt x="164" y="70"/>
                  </a:lnTo>
                  <a:lnTo>
                    <a:pt x="166" y="70"/>
                  </a:lnTo>
                  <a:lnTo>
                    <a:pt x="168" y="72"/>
                  </a:lnTo>
                  <a:lnTo>
                    <a:pt x="172" y="72"/>
                  </a:lnTo>
                  <a:lnTo>
                    <a:pt x="174" y="72"/>
                  </a:lnTo>
                  <a:lnTo>
                    <a:pt x="176" y="72"/>
                  </a:lnTo>
                  <a:lnTo>
                    <a:pt x="178" y="72"/>
                  </a:lnTo>
                  <a:lnTo>
                    <a:pt x="178" y="70"/>
                  </a:lnTo>
                  <a:lnTo>
                    <a:pt x="178" y="68"/>
                  </a:lnTo>
                  <a:lnTo>
                    <a:pt x="180" y="68"/>
                  </a:lnTo>
                  <a:lnTo>
                    <a:pt x="180" y="68"/>
                  </a:lnTo>
                  <a:lnTo>
                    <a:pt x="182" y="68"/>
                  </a:lnTo>
                  <a:lnTo>
                    <a:pt x="184" y="68"/>
                  </a:lnTo>
                  <a:lnTo>
                    <a:pt x="184" y="72"/>
                  </a:lnTo>
                  <a:lnTo>
                    <a:pt x="184" y="74"/>
                  </a:lnTo>
                  <a:lnTo>
                    <a:pt x="184" y="76"/>
                  </a:lnTo>
                  <a:lnTo>
                    <a:pt x="186" y="76"/>
                  </a:lnTo>
                  <a:lnTo>
                    <a:pt x="186" y="78"/>
                  </a:lnTo>
                  <a:lnTo>
                    <a:pt x="188" y="80"/>
                  </a:lnTo>
                  <a:lnTo>
                    <a:pt x="190" y="82"/>
                  </a:lnTo>
                  <a:lnTo>
                    <a:pt x="192" y="82"/>
                  </a:lnTo>
                  <a:lnTo>
                    <a:pt x="196" y="82"/>
                  </a:lnTo>
                  <a:lnTo>
                    <a:pt x="198" y="82"/>
                  </a:lnTo>
                  <a:lnTo>
                    <a:pt x="198" y="84"/>
                  </a:lnTo>
                  <a:lnTo>
                    <a:pt x="198" y="86"/>
                  </a:lnTo>
                  <a:lnTo>
                    <a:pt x="198" y="88"/>
                  </a:lnTo>
                  <a:lnTo>
                    <a:pt x="196" y="88"/>
                  </a:lnTo>
                  <a:lnTo>
                    <a:pt x="194" y="90"/>
                  </a:lnTo>
                  <a:lnTo>
                    <a:pt x="192" y="94"/>
                  </a:lnTo>
                  <a:lnTo>
                    <a:pt x="190" y="94"/>
                  </a:lnTo>
                  <a:lnTo>
                    <a:pt x="186" y="96"/>
                  </a:lnTo>
                  <a:lnTo>
                    <a:pt x="182" y="98"/>
                  </a:lnTo>
                  <a:lnTo>
                    <a:pt x="180" y="100"/>
                  </a:lnTo>
                  <a:lnTo>
                    <a:pt x="180" y="102"/>
                  </a:lnTo>
                  <a:lnTo>
                    <a:pt x="178" y="102"/>
                  </a:lnTo>
                  <a:lnTo>
                    <a:pt x="178" y="104"/>
                  </a:lnTo>
                  <a:lnTo>
                    <a:pt x="180" y="106"/>
                  </a:lnTo>
                  <a:lnTo>
                    <a:pt x="182" y="106"/>
                  </a:lnTo>
                  <a:lnTo>
                    <a:pt x="184" y="106"/>
                  </a:lnTo>
                  <a:lnTo>
                    <a:pt x="184" y="108"/>
                  </a:lnTo>
                  <a:lnTo>
                    <a:pt x="186" y="110"/>
                  </a:lnTo>
                  <a:lnTo>
                    <a:pt x="186" y="112"/>
                  </a:lnTo>
                  <a:lnTo>
                    <a:pt x="188" y="112"/>
                  </a:lnTo>
                  <a:lnTo>
                    <a:pt x="190" y="112"/>
                  </a:lnTo>
                  <a:lnTo>
                    <a:pt x="192" y="112"/>
                  </a:lnTo>
                  <a:lnTo>
                    <a:pt x="194" y="112"/>
                  </a:lnTo>
                  <a:lnTo>
                    <a:pt x="194" y="114"/>
                  </a:lnTo>
                  <a:lnTo>
                    <a:pt x="200" y="116"/>
                  </a:lnTo>
                  <a:lnTo>
                    <a:pt x="202" y="116"/>
                  </a:lnTo>
                  <a:lnTo>
                    <a:pt x="204" y="116"/>
                  </a:lnTo>
                  <a:lnTo>
                    <a:pt x="204" y="118"/>
                  </a:lnTo>
                  <a:lnTo>
                    <a:pt x="202" y="120"/>
                  </a:lnTo>
                  <a:lnTo>
                    <a:pt x="200" y="120"/>
                  </a:lnTo>
                  <a:lnTo>
                    <a:pt x="198" y="120"/>
                  </a:lnTo>
                  <a:lnTo>
                    <a:pt x="196" y="120"/>
                  </a:lnTo>
                  <a:lnTo>
                    <a:pt x="196" y="122"/>
                  </a:lnTo>
                  <a:lnTo>
                    <a:pt x="196" y="124"/>
                  </a:lnTo>
                  <a:lnTo>
                    <a:pt x="198" y="126"/>
                  </a:lnTo>
                  <a:lnTo>
                    <a:pt x="200" y="126"/>
                  </a:lnTo>
                  <a:lnTo>
                    <a:pt x="202" y="126"/>
                  </a:lnTo>
                  <a:lnTo>
                    <a:pt x="204" y="128"/>
                  </a:lnTo>
                  <a:lnTo>
                    <a:pt x="206" y="128"/>
                  </a:lnTo>
                  <a:lnTo>
                    <a:pt x="206" y="130"/>
                  </a:lnTo>
                  <a:lnTo>
                    <a:pt x="208" y="130"/>
                  </a:lnTo>
                  <a:lnTo>
                    <a:pt x="210" y="130"/>
                  </a:lnTo>
                  <a:lnTo>
                    <a:pt x="210" y="132"/>
                  </a:lnTo>
                  <a:lnTo>
                    <a:pt x="212" y="132"/>
                  </a:lnTo>
                  <a:lnTo>
                    <a:pt x="212" y="134"/>
                  </a:lnTo>
                  <a:lnTo>
                    <a:pt x="214" y="136"/>
                  </a:lnTo>
                  <a:lnTo>
                    <a:pt x="216" y="136"/>
                  </a:lnTo>
                  <a:lnTo>
                    <a:pt x="218" y="134"/>
                  </a:lnTo>
                  <a:lnTo>
                    <a:pt x="220" y="134"/>
                  </a:lnTo>
                  <a:lnTo>
                    <a:pt x="222" y="134"/>
                  </a:lnTo>
                  <a:lnTo>
                    <a:pt x="222" y="134"/>
                  </a:lnTo>
                  <a:lnTo>
                    <a:pt x="224" y="134"/>
                  </a:lnTo>
                  <a:lnTo>
                    <a:pt x="226" y="134"/>
                  </a:lnTo>
                  <a:lnTo>
                    <a:pt x="226" y="136"/>
                  </a:lnTo>
                  <a:lnTo>
                    <a:pt x="228" y="136"/>
                  </a:lnTo>
                  <a:lnTo>
                    <a:pt x="230" y="138"/>
                  </a:lnTo>
                  <a:lnTo>
                    <a:pt x="230" y="140"/>
                  </a:lnTo>
                  <a:lnTo>
                    <a:pt x="230" y="142"/>
                  </a:lnTo>
                  <a:lnTo>
                    <a:pt x="228" y="142"/>
                  </a:lnTo>
                  <a:lnTo>
                    <a:pt x="228" y="144"/>
                  </a:lnTo>
                  <a:lnTo>
                    <a:pt x="226" y="144"/>
                  </a:lnTo>
                  <a:lnTo>
                    <a:pt x="224" y="146"/>
                  </a:lnTo>
                  <a:lnTo>
                    <a:pt x="222" y="148"/>
                  </a:lnTo>
                  <a:lnTo>
                    <a:pt x="222" y="150"/>
                  </a:lnTo>
                  <a:lnTo>
                    <a:pt x="222" y="150"/>
                  </a:lnTo>
                  <a:lnTo>
                    <a:pt x="222" y="152"/>
                  </a:lnTo>
                  <a:lnTo>
                    <a:pt x="220" y="152"/>
                  </a:lnTo>
                  <a:lnTo>
                    <a:pt x="220" y="154"/>
                  </a:lnTo>
                  <a:lnTo>
                    <a:pt x="218" y="154"/>
                  </a:lnTo>
                  <a:lnTo>
                    <a:pt x="216" y="156"/>
                  </a:lnTo>
                  <a:lnTo>
                    <a:pt x="216" y="158"/>
                  </a:lnTo>
                  <a:lnTo>
                    <a:pt x="216" y="160"/>
                  </a:lnTo>
                  <a:lnTo>
                    <a:pt x="216" y="162"/>
                  </a:lnTo>
                  <a:lnTo>
                    <a:pt x="218" y="162"/>
                  </a:lnTo>
                  <a:lnTo>
                    <a:pt x="218" y="164"/>
                  </a:lnTo>
                  <a:lnTo>
                    <a:pt x="220" y="164"/>
                  </a:lnTo>
                  <a:lnTo>
                    <a:pt x="220" y="164"/>
                  </a:lnTo>
                  <a:lnTo>
                    <a:pt x="220" y="166"/>
                  </a:lnTo>
                  <a:lnTo>
                    <a:pt x="222" y="166"/>
                  </a:lnTo>
                  <a:lnTo>
                    <a:pt x="222" y="166"/>
                  </a:lnTo>
                  <a:lnTo>
                    <a:pt x="222" y="168"/>
                  </a:lnTo>
                  <a:lnTo>
                    <a:pt x="224" y="168"/>
                  </a:lnTo>
                  <a:lnTo>
                    <a:pt x="226" y="168"/>
                  </a:lnTo>
                  <a:lnTo>
                    <a:pt x="226" y="170"/>
                  </a:lnTo>
                  <a:lnTo>
                    <a:pt x="228" y="170"/>
                  </a:lnTo>
                  <a:lnTo>
                    <a:pt x="228" y="172"/>
                  </a:lnTo>
                  <a:lnTo>
                    <a:pt x="230" y="172"/>
                  </a:lnTo>
                  <a:lnTo>
                    <a:pt x="222" y="176"/>
                  </a:lnTo>
                  <a:lnTo>
                    <a:pt x="220" y="178"/>
                  </a:lnTo>
                  <a:lnTo>
                    <a:pt x="218" y="178"/>
                  </a:lnTo>
                  <a:lnTo>
                    <a:pt x="216" y="180"/>
                  </a:lnTo>
                  <a:lnTo>
                    <a:pt x="214" y="180"/>
                  </a:lnTo>
                  <a:lnTo>
                    <a:pt x="214" y="182"/>
                  </a:lnTo>
                  <a:lnTo>
                    <a:pt x="212" y="182"/>
                  </a:lnTo>
                  <a:lnTo>
                    <a:pt x="206" y="186"/>
                  </a:lnTo>
                  <a:lnTo>
                    <a:pt x="204" y="186"/>
                  </a:lnTo>
                  <a:lnTo>
                    <a:pt x="200" y="188"/>
                  </a:lnTo>
                  <a:lnTo>
                    <a:pt x="198" y="190"/>
                  </a:lnTo>
                  <a:lnTo>
                    <a:pt x="196" y="192"/>
                  </a:lnTo>
                  <a:lnTo>
                    <a:pt x="194" y="192"/>
                  </a:lnTo>
                  <a:lnTo>
                    <a:pt x="192" y="194"/>
                  </a:lnTo>
                  <a:lnTo>
                    <a:pt x="190" y="194"/>
                  </a:lnTo>
                  <a:lnTo>
                    <a:pt x="190" y="196"/>
                  </a:lnTo>
                  <a:lnTo>
                    <a:pt x="188" y="196"/>
                  </a:lnTo>
                  <a:lnTo>
                    <a:pt x="184" y="198"/>
                  </a:lnTo>
                  <a:lnTo>
                    <a:pt x="180" y="200"/>
                  </a:lnTo>
                  <a:lnTo>
                    <a:pt x="174" y="204"/>
                  </a:lnTo>
                  <a:lnTo>
                    <a:pt x="172" y="206"/>
                  </a:lnTo>
                  <a:lnTo>
                    <a:pt x="170" y="206"/>
                  </a:lnTo>
                  <a:lnTo>
                    <a:pt x="170" y="208"/>
                  </a:lnTo>
                  <a:lnTo>
                    <a:pt x="168" y="208"/>
                  </a:lnTo>
                  <a:lnTo>
                    <a:pt x="166" y="208"/>
                  </a:lnTo>
                  <a:lnTo>
                    <a:pt x="166" y="210"/>
                  </a:lnTo>
                  <a:lnTo>
                    <a:pt x="164" y="210"/>
                  </a:lnTo>
                  <a:lnTo>
                    <a:pt x="154" y="214"/>
                  </a:lnTo>
                  <a:lnTo>
                    <a:pt x="152" y="216"/>
                  </a:lnTo>
                  <a:lnTo>
                    <a:pt x="150" y="216"/>
                  </a:lnTo>
                  <a:lnTo>
                    <a:pt x="148" y="218"/>
                  </a:lnTo>
                  <a:lnTo>
                    <a:pt x="144" y="220"/>
                  </a:lnTo>
                  <a:lnTo>
                    <a:pt x="134" y="226"/>
                  </a:lnTo>
                  <a:lnTo>
                    <a:pt x="132" y="226"/>
                  </a:lnTo>
                  <a:lnTo>
                    <a:pt x="132" y="228"/>
                  </a:lnTo>
                  <a:lnTo>
                    <a:pt x="128" y="228"/>
                  </a:lnTo>
                  <a:lnTo>
                    <a:pt x="126" y="230"/>
                  </a:lnTo>
                  <a:lnTo>
                    <a:pt x="126" y="228"/>
                  </a:lnTo>
                  <a:lnTo>
                    <a:pt x="124" y="222"/>
                  </a:lnTo>
                  <a:lnTo>
                    <a:pt x="120" y="218"/>
                  </a:lnTo>
                  <a:lnTo>
                    <a:pt x="118" y="216"/>
                  </a:lnTo>
                  <a:lnTo>
                    <a:pt x="118" y="214"/>
                  </a:lnTo>
                  <a:lnTo>
                    <a:pt x="116" y="212"/>
                  </a:lnTo>
                  <a:lnTo>
                    <a:pt x="116" y="212"/>
                  </a:lnTo>
                  <a:lnTo>
                    <a:pt x="112" y="206"/>
                  </a:lnTo>
                  <a:lnTo>
                    <a:pt x="110" y="204"/>
                  </a:lnTo>
                  <a:lnTo>
                    <a:pt x="106" y="194"/>
                  </a:lnTo>
                  <a:lnTo>
                    <a:pt x="100" y="186"/>
                  </a:lnTo>
                  <a:lnTo>
                    <a:pt x="100" y="184"/>
                  </a:lnTo>
                  <a:lnTo>
                    <a:pt x="98" y="186"/>
                  </a:lnTo>
                  <a:lnTo>
                    <a:pt x="96" y="188"/>
                  </a:lnTo>
                  <a:lnTo>
                    <a:pt x="94" y="188"/>
                  </a:lnTo>
                  <a:lnTo>
                    <a:pt x="88" y="192"/>
                  </a:lnTo>
                  <a:lnTo>
                    <a:pt x="86" y="192"/>
                  </a:lnTo>
                  <a:lnTo>
                    <a:pt x="80" y="196"/>
                  </a:lnTo>
                  <a:lnTo>
                    <a:pt x="78" y="196"/>
                  </a:lnTo>
                  <a:lnTo>
                    <a:pt x="78" y="198"/>
                  </a:lnTo>
                  <a:lnTo>
                    <a:pt x="76" y="200"/>
                  </a:lnTo>
                  <a:lnTo>
                    <a:pt x="74" y="196"/>
                  </a:lnTo>
                  <a:lnTo>
                    <a:pt x="72" y="192"/>
                  </a:lnTo>
                  <a:lnTo>
                    <a:pt x="70" y="190"/>
                  </a:lnTo>
                  <a:lnTo>
                    <a:pt x="70" y="188"/>
                  </a:lnTo>
                  <a:lnTo>
                    <a:pt x="70" y="186"/>
                  </a:lnTo>
                  <a:lnTo>
                    <a:pt x="68" y="186"/>
                  </a:lnTo>
                  <a:lnTo>
                    <a:pt x="66" y="182"/>
                  </a:lnTo>
                  <a:lnTo>
                    <a:pt x="64" y="180"/>
                  </a:lnTo>
                  <a:lnTo>
                    <a:pt x="62" y="176"/>
                  </a:lnTo>
                  <a:lnTo>
                    <a:pt x="62" y="174"/>
                  </a:lnTo>
                  <a:lnTo>
                    <a:pt x="58" y="170"/>
                  </a:lnTo>
                  <a:lnTo>
                    <a:pt x="56" y="166"/>
                  </a:lnTo>
                  <a:lnTo>
                    <a:pt x="54" y="164"/>
                  </a:lnTo>
                  <a:lnTo>
                    <a:pt x="52" y="162"/>
                  </a:lnTo>
                  <a:lnTo>
                    <a:pt x="52" y="160"/>
                  </a:lnTo>
                  <a:lnTo>
                    <a:pt x="50" y="156"/>
                  </a:lnTo>
                  <a:lnTo>
                    <a:pt x="48" y="154"/>
                  </a:lnTo>
                  <a:lnTo>
                    <a:pt x="48" y="152"/>
                  </a:lnTo>
                  <a:lnTo>
                    <a:pt x="44" y="148"/>
                  </a:lnTo>
                  <a:lnTo>
                    <a:pt x="42" y="144"/>
                  </a:lnTo>
                  <a:lnTo>
                    <a:pt x="40" y="142"/>
                  </a:lnTo>
                  <a:lnTo>
                    <a:pt x="40" y="140"/>
                  </a:lnTo>
                  <a:lnTo>
                    <a:pt x="40" y="138"/>
                  </a:lnTo>
                  <a:lnTo>
                    <a:pt x="38" y="136"/>
                  </a:lnTo>
                  <a:lnTo>
                    <a:pt x="32" y="126"/>
                  </a:lnTo>
                  <a:lnTo>
                    <a:pt x="32" y="124"/>
                  </a:lnTo>
                  <a:lnTo>
                    <a:pt x="30" y="124"/>
                  </a:lnTo>
                  <a:lnTo>
                    <a:pt x="30" y="120"/>
                  </a:lnTo>
                  <a:lnTo>
                    <a:pt x="30" y="118"/>
                  </a:lnTo>
                  <a:lnTo>
                    <a:pt x="28" y="116"/>
                  </a:lnTo>
                  <a:lnTo>
                    <a:pt x="28" y="116"/>
                  </a:lnTo>
                  <a:lnTo>
                    <a:pt x="26" y="116"/>
                  </a:lnTo>
                  <a:lnTo>
                    <a:pt x="26" y="114"/>
                  </a:lnTo>
                  <a:lnTo>
                    <a:pt x="24" y="112"/>
                  </a:lnTo>
                  <a:lnTo>
                    <a:pt x="22" y="108"/>
                  </a:lnTo>
                  <a:lnTo>
                    <a:pt x="20" y="106"/>
                  </a:lnTo>
                  <a:lnTo>
                    <a:pt x="18" y="102"/>
                  </a:lnTo>
                  <a:lnTo>
                    <a:pt x="18" y="100"/>
                  </a:lnTo>
                  <a:lnTo>
                    <a:pt x="16" y="98"/>
                  </a:lnTo>
                  <a:lnTo>
                    <a:pt x="14" y="94"/>
                  </a:lnTo>
                  <a:lnTo>
                    <a:pt x="12" y="92"/>
                  </a:lnTo>
                  <a:lnTo>
                    <a:pt x="12" y="90"/>
                  </a:lnTo>
                  <a:lnTo>
                    <a:pt x="10" y="86"/>
                  </a:lnTo>
                  <a:lnTo>
                    <a:pt x="8" y="84"/>
                  </a:lnTo>
                  <a:lnTo>
                    <a:pt x="6" y="82"/>
                  </a:lnTo>
                  <a:lnTo>
                    <a:pt x="6" y="80"/>
                  </a:lnTo>
                  <a:lnTo>
                    <a:pt x="6" y="78"/>
                  </a:lnTo>
                  <a:lnTo>
                    <a:pt x="4" y="78"/>
                  </a:lnTo>
                  <a:lnTo>
                    <a:pt x="4" y="76"/>
                  </a:lnTo>
                  <a:lnTo>
                    <a:pt x="2" y="72"/>
                  </a:lnTo>
                  <a:lnTo>
                    <a:pt x="0" y="70"/>
                  </a:lnTo>
                  <a:lnTo>
                    <a:pt x="2" y="68"/>
                  </a:lnTo>
                  <a:lnTo>
                    <a:pt x="4" y="68"/>
                  </a:lnTo>
                  <a:lnTo>
                    <a:pt x="6" y="68"/>
                  </a:lnTo>
                  <a:lnTo>
                    <a:pt x="8" y="66"/>
                  </a:lnTo>
                  <a:lnTo>
                    <a:pt x="10" y="66"/>
                  </a:lnTo>
                  <a:lnTo>
                    <a:pt x="12" y="64"/>
                  </a:lnTo>
                  <a:lnTo>
                    <a:pt x="18" y="60"/>
                  </a:lnTo>
                  <a:lnTo>
                    <a:pt x="20" y="60"/>
                  </a:lnTo>
                  <a:lnTo>
                    <a:pt x="26" y="56"/>
                  </a:lnTo>
                  <a:lnTo>
                    <a:pt x="28" y="56"/>
                  </a:lnTo>
                  <a:lnTo>
                    <a:pt x="30" y="54"/>
                  </a:lnTo>
                  <a:lnTo>
                    <a:pt x="32" y="52"/>
                  </a:lnTo>
                  <a:lnTo>
                    <a:pt x="34" y="52"/>
                  </a:lnTo>
                  <a:lnTo>
                    <a:pt x="34" y="50"/>
                  </a:lnTo>
                  <a:lnTo>
                    <a:pt x="38" y="48"/>
                  </a:lnTo>
                  <a:lnTo>
                    <a:pt x="40" y="46"/>
                  </a:lnTo>
                  <a:lnTo>
                    <a:pt x="42" y="46"/>
                  </a:lnTo>
                  <a:lnTo>
                    <a:pt x="44" y="46"/>
                  </a:lnTo>
                  <a:lnTo>
                    <a:pt x="44" y="44"/>
                  </a:lnTo>
                  <a:lnTo>
                    <a:pt x="46" y="44"/>
                  </a:lnTo>
                  <a:lnTo>
                    <a:pt x="48" y="42"/>
                  </a:lnTo>
                  <a:lnTo>
                    <a:pt x="50" y="42"/>
                  </a:lnTo>
                  <a:lnTo>
                    <a:pt x="52" y="40"/>
                  </a:lnTo>
                  <a:lnTo>
                    <a:pt x="54" y="38"/>
                  </a:lnTo>
                  <a:lnTo>
                    <a:pt x="58" y="38"/>
                  </a:lnTo>
                  <a:lnTo>
                    <a:pt x="60" y="36"/>
                  </a:lnTo>
                  <a:lnTo>
                    <a:pt x="62" y="34"/>
                  </a:lnTo>
                  <a:lnTo>
                    <a:pt x="64" y="32"/>
                  </a:lnTo>
                  <a:lnTo>
                    <a:pt x="66" y="32"/>
                  </a:lnTo>
                  <a:lnTo>
                    <a:pt x="68" y="30"/>
                  </a:lnTo>
                  <a:lnTo>
                    <a:pt x="70" y="30"/>
                  </a:lnTo>
                  <a:lnTo>
                    <a:pt x="70" y="28"/>
                  </a:lnTo>
                  <a:lnTo>
                    <a:pt x="72" y="28"/>
                  </a:lnTo>
                  <a:lnTo>
                    <a:pt x="74" y="28"/>
                  </a:lnTo>
                  <a:lnTo>
                    <a:pt x="74" y="26"/>
                  </a:lnTo>
                  <a:lnTo>
                    <a:pt x="78" y="24"/>
                  </a:lnTo>
                  <a:lnTo>
                    <a:pt x="78" y="24"/>
                  </a:lnTo>
                  <a:lnTo>
                    <a:pt x="80" y="22"/>
                  </a:lnTo>
                  <a:lnTo>
                    <a:pt x="82" y="22"/>
                  </a:lnTo>
                  <a:lnTo>
                    <a:pt x="84" y="20"/>
                  </a:lnTo>
                  <a:lnTo>
                    <a:pt x="86" y="20"/>
                  </a:lnTo>
                  <a:lnTo>
                    <a:pt x="88" y="20"/>
                  </a:lnTo>
                  <a:lnTo>
                    <a:pt x="90" y="18"/>
                  </a:lnTo>
                  <a:lnTo>
                    <a:pt x="92" y="18"/>
                  </a:lnTo>
                  <a:lnTo>
                    <a:pt x="92" y="16"/>
                  </a:lnTo>
                  <a:lnTo>
                    <a:pt x="94" y="16"/>
                  </a:lnTo>
                  <a:lnTo>
                    <a:pt x="96" y="14"/>
                  </a:lnTo>
                  <a:lnTo>
                    <a:pt x="98" y="14"/>
                  </a:lnTo>
                  <a:lnTo>
                    <a:pt x="98" y="12"/>
                  </a:lnTo>
                  <a:lnTo>
                    <a:pt x="102" y="10"/>
                  </a:lnTo>
                  <a:lnTo>
                    <a:pt x="104" y="10"/>
                  </a:lnTo>
                  <a:lnTo>
                    <a:pt x="106" y="8"/>
                  </a:lnTo>
                  <a:lnTo>
                    <a:pt x="108" y="8"/>
                  </a:lnTo>
                  <a:lnTo>
                    <a:pt x="108" y="6"/>
                  </a:lnTo>
                  <a:lnTo>
                    <a:pt x="110" y="6"/>
                  </a:lnTo>
                  <a:lnTo>
                    <a:pt x="112" y="4"/>
                  </a:lnTo>
                  <a:lnTo>
                    <a:pt x="114" y="4"/>
                  </a:lnTo>
                  <a:lnTo>
                    <a:pt x="116" y="2"/>
                  </a:lnTo>
                  <a:lnTo>
                    <a:pt x="118" y="0"/>
                  </a:lnTo>
                  <a:lnTo>
                    <a:pt x="120" y="0"/>
                  </a:lnTo>
                  <a:lnTo>
                    <a:pt x="120"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4" name="Freeform 28"/>
            <p:cNvSpPr>
              <a:spLocks/>
            </p:cNvSpPr>
            <p:nvPr/>
          </p:nvSpPr>
          <p:spPr bwMode="auto">
            <a:xfrm>
              <a:off x="6000750" y="2466975"/>
              <a:ext cx="266700" cy="371475"/>
            </a:xfrm>
            <a:custGeom>
              <a:avLst/>
              <a:gdLst>
                <a:gd name="T0" fmla="*/ 42 w 168"/>
                <a:gd name="T1" fmla="*/ 0 h 234"/>
                <a:gd name="T2" fmla="*/ 64 w 168"/>
                <a:gd name="T3" fmla="*/ 0 h 234"/>
                <a:gd name="T4" fmla="*/ 74 w 168"/>
                <a:gd name="T5" fmla="*/ 0 h 234"/>
                <a:gd name="T6" fmla="*/ 86 w 168"/>
                <a:gd name="T7" fmla="*/ 0 h 234"/>
                <a:gd name="T8" fmla="*/ 94 w 168"/>
                <a:gd name="T9" fmla="*/ 12 h 234"/>
                <a:gd name="T10" fmla="*/ 106 w 168"/>
                <a:gd name="T11" fmla="*/ 28 h 234"/>
                <a:gd name="T12" fmla="*/ 114 w 168"/>
                <a:gd name="T13" fmla="*/ 42 h 234"/>
                <a:gd name="T14" fmla="*/ 120 w 168"/>
                <a:gd name="T15" fmla="*/ 56 h 234"/>
                <a:gd name="T16" fmla="*/ 126 w 168"/>
                <a:gd name="T17" fmla="*/ 68 h 234"/>
                <a:gd name="T18" fmla="*/ 138 w 168"/>
                <a:gd name="T19" fmla="*/ 88 h 234"/>
                <a:gd name="T20" fmla="*/ 144 w 168"/>
                <a:gd name="T21" fmla="*/ 98 h 234"/>
                <a:gd name="T22" fmla="*/ 154 w 168"/>
                <a:gd name="T23" fmla="*/ 116 h 234"/>
                <a:gd name="T24" fmla="*/ 160 w 168"/>
                <a:gd name="T25" fmla="*/ 124 h 234"/>
                <a:gd name="T26" fmla="*/ 166 w 168"/>
                <a:gd name="T27" fmla="*/ 136 h 234"/>
                <a:gd name="T28" fmla="*/ 158 w 168"/>
                <a:gd name="T29" fmla="*/ 142 h 234"/>
                <a:gd name="T30" fmla="*/ 146 w 168"/>
                <a:gd name="T31" fmla="*/ 144 h 234"/>
                <a:gd name="T32" fmla="*/ 138 w 168"/>
                <a:gd name="T33" fmla="*/ 150 h 234"/>
                <a:gd name="T34" fmla="*/ 136 w 168"/>
                <a:gd name="T35" fmla="*/ 164 h 234"/>
                <a:gd name="T36" fmla="*/ 134 w 168"/>
                <a:gd name="T37" fmla="*/ 174 h 234"/>
                <a:gd name="T38" fmla="*/ 126 w 168"/>
                <a:gd name="T39" fmla="*/ 178 h 234"/>
                <a:gd name="T40" fmla="*/ 112 w 168"/>
                <a:gd name="T41" fmla="*/ 190 h 234"/>
                <a:gd name="T42" fmla="*/ 104 w 168"/>
                <a:gd name="T43" fmla="*/ 196 h 234"/>
                <a:gd name="T44" fmla="*/ 96 w 168"/>
                <a:gd name="T45" fmla="*/ 202 h 234"/>
                <a:gd name="T46" fmla="*/ 82 w 168"/>
                <a:gd name="T47" fmla="*/ 210 h 234"/>
                <a:gd name="T48" fmla="*/ 70 w 168"/>
                <a:gd name="T49" fmla="*/ 216 h 234"/>
                <a:gd name="T50" fmla="*/ 62 w 168"/>
                <a:gd name="T51" fmla="*/ 222 h 234"/>
                <a:gd name="T52" fmla="*/ 58 w 168"/>
                <a:gd name="T53" fmla="*/ 224 h 234"/>
                <a:gd name="T54" fmla="*/ 52 w 168"/>
                <a:gd name="T55" fmla="*/ 218 h 234"/>
                <a:gd name="T56" fmla="*/ 44 w 168"/>
                <a:gd name="T57" fmla="*/ 224 h 234"/>
                <a:gd name="T58" fmla="*/ 42 w 168"/>
                <a:gd name="T59" fmla="*/ 228 h 234"/>
                <a:gd name="T60" fmla="*/ 38 w 168"/>
                <a:gd name="T61" fmla="*/ 230 h 234"/>
                <a:gd name="T62" fmla="*/ 32 w 168"/>
                <a:gd name="T63" fmla="*/ 234 h 234"/>
                <a:gd name="T64" fmla="*/ 28 w 168"/>
                <a:gd name="T65" fmla="*/ 226 h 234"/>
                <a:gd name="T66" fmla="*/ 22 w 168"/>
                <a:gd name="T67" fmla="*/ 230 h 234"/>
                <a:gd name="T68" fmla="*/ 18 w 168"/>
                <a:gd name="T69" fmla="*/ 226 h 234"/>
                <a:gd name="T70" fmla="*/ 10 w 168"/>
                <a:gd name="T71" fmla="*/ 230 h 234"/>
                <a:gd name="T72" fmla="*/ 6 w 168"/>
                <a:gd name="T73" fmla="*/ 228 h 234"/>
                <a:gd name="T74" fmla="*/ 2 w 168"/>
                <a:gd name="T75" fmla="*/ 226 h 234"/>
                <a:gd name="T76" fmla="*/ 0 w 168"/>
                <a:gd name="T77" fmla="*/ 216 h 234"/>
                <a:gd name="T78" fmla="*/ 0 w 168"/>
                <a:gd name="T79" fmla="*/ 200 h 234"/>
                <a:gd name="T80" fmla="*/ 0 w 168"/>
                <a:gd name="T81" fmla="*/ 188 h 234"/>
                <a:gd name="T82" fmla="*/ 0 w 168"/>
                <a:gd name="T83" fmla="*/ 170 h 234"/>
                <a:gd name="T84" fmla="*/ 0 w 168"/>
                <a:gd name="T85" fmla="*/ 158 h 234"/>
                <a:gd name="T86" fmla="*/ 0 w 168"/>
                <a:gd name="T87" fmla="*/ 146 h 234"/>
                <a:gd name="T88" fmla="*/ 0 w 168"/>
                <a:gd name="T89" fmla="*/ 136 h 234"/>
                <a:gd name="T90" fmla="*/ 0 w 168"/>
                <a:gd name="T91" fmla="*/ 120 h 234"/>
                <a:gd name="T92" fmla="*/ 0 w 168"/>
                <a:gd name="T93" fmla="*/ 104 h 234"/>
                <a:gd name="T94" fmla="*/ 0 w 168"/>
                <a:gd name="T95" fmla="*/ 84 h 234"/>
                <a:gd name="T96" fmla="*/ 2 w 168"/>
                <a:gd name="T97" fmla="*/ 70 h 234"/>
                <a:gd name="T98" fmla="*/ 2 w 168"/>
                <a:gd name="T99" fmla="*/ 52 h 234"/>
                <a:gd name="T100" fmla="*/ 2 w 168"/>
                <a:gd name="T101" fmla="*/ 38 h 234"/>
                <a:gd name="T102" fmla="*/ 2 w 168"/>
                <a:gd name="T103" fmla="*/ 24 h 234"/>
                <a:gd name="T104" fmla="*/ 2 w 168"/>
                <a:gd name="T105" fmla="*/ 12 h 234"/>
                <a:gd name="T106" fmla="*/ 2 w 168"/>
                <a:gd name="T107" fmla="*/ 2 h 234"/>
                <a:gd name="T108" fmla="*/ 14 w 168"/>
                <a:gd name="T109" fmla="*/ 0 h 234"/>
                <a:gd name="T110" fmla="*/ 26 w 168"/>
                <a:gd name="T11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8" h="234">
                  <a:moveTo>
                    <a:pt x="26" y="0"/>
                  </a:moveTo>
                  <a:lnTo>
                    <a:pt x="34" y="0"/>
                  </a:lnTo>
                  <a:lnTo>
                    <a:pt x="38" y="0"/>
                  </a:lnTo>
                  <a:lnTo>
                    <a:pt x="40" y="0"/>
                  </a:lnTo>
                  <a:lnTo>
                    <a:pt x="42" y="0"/>
                  </a:lnTo>
                  <a:lnTo>
                    <a:pt x="44" y="0"/>
                  </a:lnTo>
                  <a:lnTo>
                    <a:pt x="48" y="0"/>
                  </a:lnTo>
                  <a:lnTo>
                    <a:pt x="52" y="0"/>
                  </a:lnTo>
                  <a:lnTo>
                    <a:pt x="62" y="0"/>
                  </a:lnTo>
                  <a:lnTo>
                    <a:pt x="64" y="0"/>
                  </a:lnTo>
                  <a:lnTo>
                    <a:pt x="66" y="0"/>
                  </a:lnTo>
                  <a:lnTo>
                    <a:pt x="68" y="0"/>
                  </a:lnTo>
                  <a:lnTo>
                    <a:pt x="70" y="0"/>
                  </a:lnTo>
                  <a:lnTo>
                    <a:pt x="72" y="0"/>
                  </a:lnTo>
                  <a:lnTo>
                    <a:pt x="74" y="0"/>
                  </a:lnTo>
                  <a:lnTo>
                    <a:pt x="76" y="0"/>
                  </a:lnTo>
                  <a:lnTo>
                    <a:pt x="78" y="0"/>
                  </a:lnTo>
                  <a:lnTo>
                    <a:pt x="82" y="0"/>
                  </a:lnTo>
                  <a:lnTo>
                    <a:pt x="84" y="0"/>
                  </a:lnTo>
                  <a:lnTo>
                    <a:pt x="86" y="0"/>
                  </a:lnTo>
                  <a:lnTo>
                    <a:pt x="88" y="0"/>
                  </a:lnTo>
                  <a:lnTo>
                    <a:pt x="90" y="4"/>
                  </a:lnTo>
                  <a:lnTo>
                    <a:pt x="92" y="6"/>
                  </a:lnTo>
                  <a:lnTo>
                    <a:pt x="92" y="8"/>
                  </a:lnTo>
                  <a:lnTo>
                    <a:pt x="94" y="12"/>
                  </a:lnTo>
                  <a:lnTo>
                    <a:pt x="98" y="20"/>
                  </a:lnTo>
                  <a:lnTo>
                    <a:pt x="100" y="20"/>
                  </a:lnTo>
                  <a:lnTo>
                    <a:pt x="102" y="22"/>
                  </a:lnTo>
                  <a:lnTo>
                    <a:pt x="104" y="26"/>
                  </a:lnTo>
                  <a:lnTo>
                    <a:pt x="106" y="28"/>
                  </a:lnTo>
                  <a:lnTo>
                    <a:pt x="108" y="34"/>
                  </a:lnTo>
                  <a:lnTo>
                    <a:pt x="110" y="36"/>
                  </a:lnTo>
                  <a:lnTo>
                    <a:pt x="110" y="38"/>
                  </a:lnTo>
                  <a:lnTo>
                    <a:pt x="112" y="42"/>
                  </a:lnTo>
                  <a:lnTo>
                    <a:pt x="114" y="42"/>
                  </a:lnTo>
                  <a:lnTo>
                    <a:pt x="114" y="44"/>
                  </a:lnTo>
                  <a:lnTo>
                    <a:pt x="118" y="50"/>
                  </a:lnTo>
                  <a:lnTo>
                    <a:pt x="120" y="54"/>
                  </a:lnTo>
                  <a:lnTo>
                    <a:pt x="120" y="56"/>
                  </a:lnTo>
                  <a:lnTo>
                    <a:pt x="120" y="56"/>
                  </a:lnTo>
                  <a:lnTo>
                    <a:pt x="120" y="58"/>
                  </a:lnTo>
                  <a:lnTo>
                    <a:pt x="122" y="62"/>
                  </a:lnTo>
                  <a:lnTo>
                    <a:pt x="124" y="64"/>
                  </a:lnTo>
                  <a:lnTo>
                    <a:pt x="126" y="66"/>
                  </a:lnTo>
                  <a:lnTo>
                    <a:pt x="126" y="68"/>
                  </a:lnTo>
                  <a:lnTo>
                    <a:pt x="130" y="74"/>
                  </a:lnTo>
                  <a:lnTo>
                    <a:pt x="132" y="76"/>
                  </a:lnTo>
                  <a:lnTo>
                    <a:pt x="134" y="80"/>
                  </a:lnTo>
                  <a:lnTo>
                    <a:pt x="138" y="86"/>
                  </a:lnTo>
                  <a:lnTo>
                    <a:pt x="138" y="88"/>
                  </a:lnTo>
                  <a:lnTo>
                    <a:pt x="140" y="90"/>
                  </a:lnTo>
                  <a:lnTo>
                    <a:pt x="140" y="92"/>
                  </a:lnTo>
                  <a:lnTo>
                    <a:pt x="142" y="96"/>
                  </a:lnTo>
                  <a:lnTo>
                    <a:pt x="144" y="96"/>
                  </a:lnTo>
                  <a:lnTo>
                    <a:pt x="144" y="98"/>
                  </a:lnTo>
                  <a:lnTo>
                    <a:pt x="146" y="102"/>
                  </a:lnTo>
                  <a:lnTo>
                    <a:pt x="148" y="106"/>
                  </a:lnTo>
                  <a:lnTo>
                    <a:pt x="150" y="106"/>
                  </a:lnTo>
                  <a:lnTo>
                    <a:pt x="152" y="110"/>
                  </a:lnTo>
                  <a:lnTo>
                    <a:pt x="154" y="116"/>
                  </a:lnTo>
                  <a:lnTo>
                    <a:pt x="156" y="116"/>
                  </a:lnTo>
                  <a:lnTo>
                    <a:pt x="156" y="118"/>
                  </a:lnTo>
                  <a:lnTo>
                    <a:pt x="158" y="120"/>
                  </a:lnTo>
                  <a:lnTo>
                    <a:pt x="158" y="122"/>
                  </a:lnTo>
                  <a:lnTo>
                    <a:pt x="160" y="124"/>
                  </a:lnTo>
                  <a:lnTo>
                    <a:pt x="162" y="126"/>
                  </a:lnTo>
                  <a:lnTo>
                    <a:pt x="164" y="130"/>
                  </a:lnTo>
                  <a:lnTo>
                    <a:pt x="164" y="132"/>
                  </a:lnTo>
                  <a:lnTo>
                    <a:pt x="166" y="134"/>
                  </a:lnTo>
                  <a:lnTo>
                    <a:pt x="166" y="136"/>
                  </a:lnTo>
                  <a:lnTo>
                    <a:pt x="168" y="140"/>
                  </a:lnTo>
                  <a:lnTo>
                    <a:pt x="166" y="142"/>
                  </a:lnTo>
                  <a:lnTo>
                    <a:pt x="164" y="142"/>
                  </a:lnTo>
                  <a:lnTo>
                    <a:pt x="160" y="142"/>
                  </a:lnTo>
                  <a:lnTo>
                    <a:pt x="158" y="142"/>
                  </a:lnTo>
                  <a:lnTo>
                    <a:pt x="154" y="144"/>
                  </a:lnTo>
                  <a:lnTo>
                    <a:pt x="152" y="144"/>
                  </a:lnTo>
                  <a:lnTo>
                    <a:pt x="150" y="144"/>
                  </a:lnTo>
                  <a:lnTo>
                    <a:pt x="148" y="144"/>
                  </a:lnTo>
                  <a:lnTo>
                    <a:pt x="146" y="144"/>
                  </a:lnTo>
                  <a:lnTo>
                    <a:pt x="144" y="144"/>
                  </a:lnTo>
                  <a:lnTo>
                    <a:pt x="142" y="146"/>
                  </a:lnTo>
                  <a:lnTo>
                    <a:pt x="140" y="146"/>
                  </a:lnTo>
                  <a:lnTo>
                    <a:pt x="140" y="148"/>
                  </a:lnTo>
                  <a:lnTo>
                    <a:pt x="138" y="150"/>
                  </a:lnTo>
                  <a:lnTo>
                    <a:pt x="138" y="154"/>
                  </a:lnTo>
                  <a:lnTo>
                    <a:pt x="138" y="156"/>
                  </a:lnTo>
                  <a:lnTo>
                    <a:pt x="138" y="158"/>
                  </a:lnTo>
                  <a:lnTo>
                    <a:pt x="136" y="160"/>
                  </a:lnTo>
                  <a:lnTo>
                    <a:pt x="136" y="164"/>
                  </a:lnTo>
                  <a:lnTo>
                    <a:pt x="134" y="166"/>
                  </a:lnTo>
                  <a:lnTo>
                    <a:pt x="134" y="168"/>
                  </a:lnTo>
                  <a:lnTo>
                    <a:pt x="134" y="170"/>
                  </a:lnTo>
                  <a:lnTo>
                    <a:pt x="134" y="172"/>
                  </a:lnTo>
                  <a:lnTo>
                    <a:pt x="134" y="174"/>
                  </a:lnTo>
                  <a:lnTo>
                    <a:pt x="132" y="174"/>
                  </a:lnTo>
                  <a:lnTo>
                    <a:pt x="130" y="176"/>
                  </a:lnTo>
                  <a:lnTo>
                    <a:pt x="128" y="176"/>
                  </a:lnTo>
                  <a:lnTo>
                    <a:pt x="128" y="178"/>
                  </a:lnTo>
                  <a:lnTo>
                    <a:pt x="126" y="178"/>
                  </a:lnTo>
                  <a:lnTo>
                    <a:pt x="120" y="184"/>
                  </a:lnTo>
                  <a:lnTo>
                    <a:pt x="118" y="186"/>
                  </a:lnTo>
                  <a:lnTo>
                    <a:pt x="116" y="188"/>
                  </a:lnTo>
                  <a:lnTo>
                    <a:pt x="114" y="188"/>
                  </a:lnTo>
                  <a:lnTo>
                    <a:pt x="112" y="190"/>
                  </a:lnTo>
                  <a:lnTo>
                    <a:pt x="110" y="192"/>
                  </a:lnTo>
                  <a:lnTo>
                    <a:pt x="108" y="192"/>
                  </a:lnTo>
                  <a:lnTo>
                    <a:pt x="108" y="194"/>
                  </a:lnTo>
                  <a:lnTo>
                    <a:pt x="106" y="194"/>
                  </a:lnTo>
                  <a:lnTo>
                    <a:pt x="104" y="196"/>
                  </a:lnTo>
                  <a:lnTo>
                    <a:pt x="102" y="196"/>
                  </a:lnTo>
                  <a:lnTo>
                    <a:pt x="102" y="198"/>
                  </a:lnTo>
                  <a:lnTo>
                    <a:pt x="100" y="198"/>
                  </a:lnTo>
                  <a:lnTo>
                    <a:pt x="98" y="200"/>
                  </a:lnTo>
                  <a:lnTo>
                    <a:pt x="96" y="202"/>
                  </a:lnTo>
                  <a:lnTo>
                    <a:pt x="94" y="204"/>
                  </a:lnTo>
                  <a:lnTo>
                    <a:pt x="92" y="204"/>
                  </a:lnTo>
                  <a:lnTo>
                    <a:pt x="90" y="206"/>
                  </a:lnTo>
                  <a:lnTo>
                    <a:pt x="88" y="206"/>
                  </a:lnTo>
                  <a:lnTo>
                    <a:pt x="82" y="210"/>
                  </a:lnTo>
                  <a:lnTo>
                    <a:pt x="82" y="212"/>
                  </a:lnTo>
                  <a:lnTo>
                    <a:pt x="80" y="212"/>
                  </a:lnTo>
                  <a:lnTo>
                    <a:pt x="74" y="214"/>
                  </a:lnTo>
                  <a:lnTo>
                    <a:pt x="72" y="216"/>
                  </a:lnTo>
                  <a:lnTo>
                    <a:pt x="70" y="216"/>
                  </a:lnTo>
                  <a:lnTo>
                    <a:pt x="68" y="220"/>
                  </a:lnTo>
                  <a:lnTo>
                    <a:pt x="66" y="220"/>
                  </a:lnTo>
                  <a:lnTo>
                    <a:pt x="66" y="222"/>
                  </a:lnTo>
                  <a:lnTo>
                    <a:pt x="64" y="222"/>
                  </a:lnTo>
                  <a:lnTo>
                    <a:pt x="62" y="222"/>
                  </a:lnTo>
                  <a:lnTo>
                    <a:pt x="62" y="224"/>
                  </a:lnTo>
                  <a:lnTo>
                    <a:pt x="62" y="226"/>
                  </a:lnTo>
                  <a:lnTo>
                    <a:pt x="60" y="226"/>
                  </a:lnTo>
                  <a:lnTo>
                    <a:pt x="58" y="226"/>
                  </a:lnTo>
                  <a:lnTo>
                    <a:pt x="58" y="224"/>
                  </a:lnTo>
                  <a:lnTo>
                    <a:pt x="56" y="222"/>
                  </a:lnTo>
                  <a:lnTo>
                    <a:pt x="56" y="220"/>
                  </a:lnTo>
                  <a:lnTo>
                    <a:pt x="54" y="220"/>
                  </a:lnTo>
                  <a:lnTo>
                    <a:pt x="54" y="218"/>
                  </a:lnTo>
                  <a:lnTo>
                    <a:pt x="52" y="218"/>
                  </a:lnTo>
                  <a:lnTo>
                    <a:pt x="50" y="218"/>
                  </a:lnTo>
                  <a:lnTo>
                    <a:pt x="48" y="220"/>
                  </a:lnTo>
                  <a:lnTo>
                    <a:pt x="48" y="222"/>
                  </a:lnTo>
                  <a:lnTo>
                    <a:pt x="46" y="224"/>
                  </a:lnTo>
                  <a:lnTo>
                    <a:pt x="44" y="224"/>
                  </a:lnTo>
                  <a:lnTo>
                    <a:pt x="44" y="226"/>
                  </a:lnTo>
                  <a:lnTo>
                    <a:pt x="46" y="226"/>
                  </a:lnTo>
                  <a:lnTo>
                    <a:pt x="46" y="228"/>
                  </a:lnTo>
                  <a:lnTo>
                    <a:pt x="44" y="228"/>
                  </a:lnTo>
                  <a:lnTo>
                    <a:pt x="42" y="228"/>
                  </a:lnTo>
                  <a:lnTo>
                    <a:pt x="42" y="226"/>
                  </a:lnTo>
                  <a:lnTo>
                    <a:pt x="40" y="228"/>
                  </a:lnTo>
                  <a:lnTo>
                    <a:pt x="38" y="230"/>
                  </a:lnTo>
                  <a:lnTo>
                    <a:pt x="36" y="230"/>
                  </a:lnTo>
                  <a:lnTo>
                    <a:pt x="38" y="230"/>
                  </a:lnTo>
                  <a:lnTo>
                    <a:pt x="36" y="230"/>
                  </a:lnTo>
                  <a:lnTo>
                    <a:pt x="34" y="230"/>
                  </a:lnTo>
                  <a:lnTo>
                    <a:pt x="34" y="232"/>
                  </a:lnTo>
                  <a:lnTo>
                    <a:pt x="34" y="234"/>
                  </a:lnTo>
                  <a:lnTo>
                    <a:pt x="32" y="234"/>
                  </a:lnTo>
                  <a:lnTo>
                    <a:pt x="32" y="232"/>
                  </a:lnTo>
                  <a:lnTo>
                    <a:pt x="30" y="232"/>
                  </a:lnTo>
                  <a:lnTo>
                    <a:pt x="30" y="230"/>
                  </a:lnTo>
                  <a:lnTo>
                    <a:pt x="30" y="228"/>
                  </a:lnTo>
                  <a:lnTo>
                    <a:pt x="28" y="226"/>
                  </a:lnTo>
                  <a:lnTo>
                    <a:pt x="26" y="226"/>
                  </a:lnTo>
                  <a:lnTo>
                    <a:pt x="26" y="228"/>
                  </a:lnTo>
                  <a:lnTo>
                    <a:pt x="26" y="230"/>
                  </a:lnTo>
                  <a:lnTo>
                    <a:pt x="24" y="230"/>
                  </a:lnTo>
                  <a:lnTo>
                    <a:pt x="22" y="230"/>
                  </a:lnTo>
                  <a:lnTo>
                    <a:pt x="22" y="228"/>
                  </a:lnTo>
                  <a:lnTo>
                    <a:pt x="22" y="228"/>
                  </a:lnTo>
                  <a:lnTo>
                    <a:pt x="20" y="226"/>
                  </a:lnTo>
                  <a:lnTo>
                    <a:pt x="18" y="228"/>
                  </a:lnTo>
                  <a:lnTo>
                    <a:pt x="18" y="226"/>
                  </a:lnTo>
                  <a:lnTo>
                    <a:pt x="16" y="226"/>
                  </a:lnTo>
                  <a:lnTo>
                    <a:pt x="14" y="226"/>
                  </a:lnTo>
                  <a:lnTo>
                    <a:pt x="12" y="228"/>
                  </a:lnTo>
                  <a:lnTo>
                    <a:pt x="10" y="228"/>
                  </a:lnTo>
                  <a:lnTo>
                    <a:pt x="10" y="230"/>
                  </a:lnTo>
                  <a:lnTo>
                    <a:pt x="8" y="230"/>
                  </a:lnTo>
                  <a:lnTo>
                    <a:pt x="8" y="232"/>
                  </a:lnTo>
                  <a:lnTo>
                    <a:pt x="6" y="232"/>
                  </a:lnTo>
                  <a:lnTo>
                    <a:pt x="6" y="230"/>
                  </a:lnTo>
                  <a:lnTo>
                    <a:pt x="6" y="228"/>
                  </a:lnTo>
                  <a:lnTo>
                    <a:pt x="6" y="226"/>
                  </a:lnTo>
                  <a:lnTo>
                    <a:pt x="4" y="226"/>
                  </a:lnTo>
                  <a:lnTo>
                    <a:pt x="4" y="224"/>
                  </a:lnTo>
                  <a:lnTo>
                    <a:pt x="2" y="224"/>
                  </a:lnTo>
                  <a:lnTo>
                    <a:pt x="2" y="226"/>
                  </a:lnTo>
                  <a:lnTo>
                    <a:pt x="0" y="226"/>
                  </a:lnTo>
                  <a:lnTo>
                    <a:pt x="0" y="224"/>
                  </a:lnTo>
                  <a:lnTo>
                    <a:pt x="0" y="220"/>
                  </a:lnTo>
                  <a:lnTo>
                    <a:pt x="0" y="218"/>
                  </a:lnTo>
                  <a:lnTo>
                    <a:pt x="0" y="216"/>
                  </a:lnTo>
                  <a:lnTo>
                    <a:pt x="0" y="214"/>
                  </a:lnTo>
                  <a:lnTo>
                    <a:pt x="0" y="212"/>
                  </a:lnTo>
                  <a:lnTo>
                    <a:pt x="0" y="210"/>
                  </a:lnTo>
                  <a:lnTo>
                    <a:pt x="0" y="206"/>
                  </a:lnTo>
                  <a:lnTo>
                    <a:pt x="0" y="200"/>
                  </a:lnTo>
                  <a:lnTo>
                    <a:pt x="0" y="198"/>
                  </a:lnTo>
                  <a:lnTo>
                    <a:pt x="0" y="196"/>
                  </a:lnTo>
                  <a:lnTo>
                    <a:pt x="0" y="194"/>
                  </a:lnTo>
                  <a:lnTo>
                    <a:pt x="0" y="190"/>
                  </a:lnTo>
                  <a:lnTo>
                    <a:pt x="0" y="188"/>
                  </a:lnTo>
                  <a:lnTo>
                    <a:pt x="0" y="186"/>
                  </a:lnTo>
                  <a:lnTo>
                    <a:pt x="0" y="184"/>
                  </a:lnTo>
                  <a:lnTo>
                    <a:pt x="0" y="182"/>
                  </a:lnTo>
                  <a:lnTo>
                    <a:pt x="0" y="178"/>
                  </a:lnTo>
                  <a:lnTo>
                    <a:pt x="0" y="170"/>
                  </a:lnTo>
                  <a:lnTo>
                    <a:pt x="0" y="168"/>
                  </a:lnTo>
                  <a:lnTo>
                    <a:pt x="0" y="166"/>
                  </a:lnTo>
                  <a:lnTo>
                    <a:pt x="0" y="164"/>
                  </a:lnTo>
                  <a:lnTo>
                    <a:pt x="0" y="162"/>
                  </a:lnTo>
                  <a:lnTo>
                    <a:pt x="0" y="158"/>
                  </a:lnTo>
                  <a:lnTo>
                    <a:pt x="0" y="156"/>
                  </a:lnTo>
                  <a:lnTo>
                    <a:pt x="0" y="152"/>
                  </a:lnTo>
                  <a:lnTo>
                    <a:pt x="0" y="150"/>
                  </a:lnTo>
                  <a:lnTo>
                    <a:pt x="0" y="148"/>
                  </a:lnTo>
                  <a:lnTo>
                    <a:pt x="0" y="146"/>
                  </a:lnTo>
                  <a:lnTo>
                    <a:pt x="0" y="144"/>
                  </a:lnTo>
                  <a:lnTo>
                    <a:pt x="0" y="142"/>
                  </a:lnTo>
                  <a:lnTo>
                    <a:pt x="0" y="140"/>
                  </a:lnTo>
                  <a:lnTo>
                    <a:pt x="0" y="138"/>
                  </a:lnTo>
                  <a:lnTo>
                    <a:pt x="0" y="136"/>
                  </a:lnTo>
                  <a:lnTo>
                    <a:pt x="0" y="134"/>
                  </a:lnTo>
                  <a:lnTo>
                    <a:pt x="0" y="130"/>
                  </a:lnTo>
                  <a:lnTo>
                    <a:pt x="0" y="126"/>
                  </a:lnTo>
                  <a:lnTo>
                    <a:pt x="0" y="122"/>
                  </a:lnTo>
                  <a:lnTo>
                    <a:pt x="0" y="120"/>
                  </a:lnTo>
                  <a:lnTo>
                    <a:pt x="0" y="118"/>
                  </a:lnTo>
                  <a:lnTo>
                    <a:pt x="0" y="116"/>
                  </a:lnTo>
                  <a:lnTo>
                    <a:pt x="0" y="110"/>
                  </a:lnTo>
                  <a:lnTo>
                    <a:pt x="0" y="108"/>
                  </a:lnTo>
                  <a:lnTo>
                    <a:pt x="0" y="104"/>
                  </a:lnTo>
                  <a:lnTo>
                    <a:pt x="0" y="98"/>
                  </a:lnTo>
                  <a:lnTo>
                    <a:pt x="0" y="96"/>
                  </a:lnTo>
                  <a:lnTo>
                    <a:pt x="0" y="90"/>
                  </a:lnTo>
                  <a:lnTo>
                    <a:pt x="0" y="86"/>
                  </a:lnTo>
                  <a:lnTo>
                    <a:pt x="0" y="84"/>
                  </a:lnTo>
                  <a:lnTo>
                    <a:pt x="0" y="82"/>
                  </a:lnTo>
                  <a:lnTo>
                    <a:pt x="0" y="76"/>
                  </a:lnTo>
                  <a:lnTo>
                    <a:pt x="0" y="74"/>
                  </a:lnTo>
                  <a:lnTo>
                    <a:pt x="0" y="72"/>
                  </a:lnTo>
                  <a:lnTo>
                    <a:pt x="2" y="70"/>
                  </a:lnTo>
                  <a:lnTo>
                    <a:pt x="2" y="68"/>
                  </a:lnTo>
                  <a:lnTo>
                    <a:pt x="2" y="68"/>
                  </a:lnTo>
                  <a:lnTo>
                    <a:pt x="2" y="62"/>
                  </a:lnTo>
                  <a:lnTo>
                    <a:pt x="2" y="56"/>
                  </a:lnTo>
                  <a:lnTo>
                    <a:pt x="2" y="52"/>
                  </a:lnTo>
                  <a:lnTo>
                    <a:pt x="2" y="46"/>
                  </a:lnTo>
                  <a:lnTo>
                    <a:pt x="2" y="44"/>
                  </a:lnTo>
                  <a:lnTo>
                    <a:pt x="2" y="42"/>
                  </a:lnTo>
                  <a:lnTo>
                    <a:pt x="2" y="40"/>
                  </a:lnTo>
                  <a:lnTo>
                    <a:pt x="2" y="38"/>
                  </a:lnTo>
                  <a:lnTo>
                    <a:pt x="2" y="36"/>
                  </a:lnTo>
                  <a:lnTo>
                    <a:pt x="2" y="34"/>
                  </a:lnTo>
                  <a:lnTo>
                    <a:pt x="2" y="32"/>
                  </a:lnTo>
                  <a:lnTo>
                    <a:pt x="2" y="28"/>
                  </a:lnTo>
                  <a:lnTo>
                    <a:pt x="2" y="24"/>
                  </a:lnTo>
                  <a:lnTo>
                    <a:pt x="2" y="20"/>
                  </a:lnTo>
                  <a:lnTo>
                    <a:pt x="2" y="20"/>
                  </a:lnTo>
                  <a:lnTo>
                    <a:pt x="2" y="18"/>
                  </a:lnTo>
                  <a:lnTo>
                    <a:pt x="2" y="16"/>
                  </a:lnTo>
                  <a:lnTo>
                    <a:pt x="2" y="12"/>
                  </a:lnTo>
                  <a:lnTo>
                    <a:pt x="2" y="10"/>
                  </a:lnTo>
                  <a:lnTo>
                    <a:pt x="2" y="8"/>
                  </a:lnTo>
                  <a:lnTo>
                    <a:pt x="2" y="6"/>
                  </a:lnTo>
                  <a:lnTo>
                    <a:pt x="2" y="4"/>
                  </a:lnTo>
                  <a:lnTo>
                    <a:pt x="2" y="2"/>
                  </a:lnTo>
                  <a:lnTo>
                    <a:pt x="2" y="0"/>
                  </a:lnTo>
                  <a:lnTo>
                    <a:pt x="4" y="0"/>
                  </a:lnTo>
                  <a:lnTo>
                    <a:pt x="10" y="0"/>
                  </a:lnTo>
                  <a:lnTo>
                    <a:pt x="12" y="0"/>
                  </a:lnTo>
                  <a:lnTo>
                    <a:pt x="14" y="0"/>
                  </a:lnTo>
                  <a:lnTo>
                    <a:pt x="16" y="0"/>
                  </a:lnTo>
                  <a:lnTo>
                    <a:pt x="18" y="0"/>
                  </a:lnTo>
                  <a:lnTo>
                    <a:pt x="20" y="0"/>
                  </a:lnTo>
                  <a:lnTo>
                    <a:pt x="24" y="0"/>
                  </a:lnTo>
                  <a:lnTo>
                    <a:pt x="26" y="0"/>
                  </a:lnTo>
                  <a:lnTo>
                    <a:pt x="26"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5" name="Freeform 30"/>
            <p:cNvSpPr>
              <a:spLocks/>
            </p:cNvSpPr>
            <p:nvPr/>
          </p:nvSpPr>
          <p:spPr bwMode="auto">
            <a:xfrm>
              <a:off x="6372225" y="3081338"/>
              <a:ext cx="317500" cy="355600"/>
            </a:xfrm>
            <a:custGeom>
              <a:avLst/>
              <a:gdLst>
                <a:gd name="T0" fmla="*/ 200 w 200"/>
                <a:gd name="T1" fmla="*/ 48 h 224"/>
                <a:gd name="T2" fmla="*/ 188 w 200"/>
                <a:gd name="T3" fmla="*/ 62 h 224"/>
                <a:gd name="T4" fmla="*/ 180 w 200"/>
                <a:gd name="T5" fmla="*/ 68 h 224"/>
                <a:gd name="T6" fmla="*/ 170 w 200"/>
                <a:gd name="T7" fmla="*/ 80 h 224"/>
                <a:gd name="T8" fmla="*/ 158 w 200"/>
                <a:gd name="T9" fmla="*/ 92 h 224"/>
                <a:gd name="T10" fmla="*/ 150 w 200"/>
                <a:gd name="T11" fmla="*/ 108 h 224"/>
                <a:gd name="T12" fmla="*/ 144 w 200"/>
                <a:gd name="T13" fmla="*/ 118 h 224"/>
                <a:gd name="T14" fmla="*/ 138 w 200"/>
                <a:gd name="T15" fmla="*/ 132 h 224"/>
                <a:gd name="T16" fmla="*/ 132 w 200"/>
                <a:gd name="T17" fmla="*/ 148 h 224"/>
                <a:gd name="T18" fmla="*/ 126 w 200"/>
                <a:gd name="T19" fmla="*/ 162 h 224"/>
                <a:gd name="T20" fmla="*/ 122 w 200"/>
                <a:gd name="T21" fmla="*/ 172 h 224"/>
                <a:gd name="T22" fmla="*/ 114 w 200"/>
                <a:gd name="T23" fmla="*/ 186 h 224"/>
                <a:gd name="T24" fmla="*/ 110 w 200"/>
                <a:gd name="T25" fmla="*/ 198 h 224"/>
                <a:gd name="T26" fmla="*/ 114 w 200"/>
                <a:gd name="T27" fmla="*/ 200 h 224"/>
                <a:gd name="T28" fmla="*/ 116 w 200"/>
                <a:gd name="T29" fmla="*/ 208 h 224"/>
                <a:gd name="T30" fmla="*/ 104 w 200"/>
                <a:gd name="T31" fmla="*/ 224 h 224"/>
                <a:gd name="T32" fmla="*/ 86 w 200"/>
                <a:gd name="T33" fmla="*/ 218 h 224"/>
                <a:gd name="T34" fmla="*/ 44 w 200"/>
                <a:gd name="T35" fmla="*/ 206 h 224"/>
                <a:gd name="T36" fmla="*/ 34 w 200"/>
                <a:gd name="T37" fmla="*/ 200 h 224"/>
                <a:gd name="T38" fmla="*/ 34 w 200"/>
                <a:gd name="T39" fmla="*/ 180 h 224"/>
                <a:gd name="T40" fmla="*/ 30 w 200"/>
                <a:gd name="T41" fmla="*/ 170 h 224"/>
                <a:gd name="T42" fmla="*/ 20 w 200"/>
                <a:gd name="T43" fmla="*/ 172 h 224"/>
                <a:gd name="T44" fmla="*/ 18 w 200"/>
                <a:gd name="T45" fmla="*/ 164 h 224"/>
                <a:gd name="T46" fmla="*/ 18 w 200"/>
                <a:gd name="T47" fmla="*/ 156 h 224"/>
                <a:gd name="T48" fmla="*/ 14 w 200"/>
                <a:gd name="T49" fmla="*/ 146 h 224"/>
                <a:gd name="T50" fmla="*/ 6 w 200"/>
                <a:gd name="T51" fmla="*/ 138 h 224"/>
                <a:gd name="T52" fmla="*/ 12 w 200"/>
                <a:gd name="T53" fmla="*/ 134 h 224"/>
                <a:gd name="T54" fmla="*/ 18 w 200"/>
                <a:gd name="T55" fmla="*/ 128 h 224"/>
                <a:gd name="T56" fmla="*/ 18 w 200"/>
                <a:gd name="T57" fmla="*/ 118 h 224"/>
                <a:gd name="T58" fmla="*/ 24 w 200"/>
                <a:gd name="T59" fmla="*/ 112 h 224"/>
                <a:gd name="T60" fmla="*/ 28 w 200"/>
                <a:gd name="T61" fmla="*/ 108 h 224"/>
                <a:gd name="T62" fmla="*/ 14 w 200"/>
                <a:gd name="T63" fmla="*/ 106 h 224"/>
                <a:gd name="T64" fmla="*/ 10 w 200"/>
                <a:gd name="T65" fmla="*/ 92 h 224"/>
                <a:gd name="T66" fmla="*/ 18 w 200"/>
                <a:gd name="T67" fmla="*/ 86 h 224"/>
                <a:gd name="T68" fmla="*/ 24 w 200"/>
                <a:gd name="T69" fmla="*/ 78 h 224"/>
                <a:gd name="T70" fmla="*/ 22 w 200"/>
                <a:gd name="T71" fmla="*/ 70 h 224"/>
                <a:gd name="T72" fmla="*/ 12 w 200"/>
                <a:gd name="T73" fmla="*/ 72 h 224"/>
                <a:gd name="T74" fmla="*/ 8 w 200"/>
                <a:gd name="T75" fmla="*/ 62 h 224"/>
                <a:gd name="T76" fmla="*/ 4 w 200"/>
                <a:gd name="T77" fmla="*/ 56 h 224"/>
                <a:gd name="T78" fmla="*/ 4 w 200"/>
                <a:gd name="T79" fmla="*/ 42 h 224"/>
                <a:gd name="T80" fmla="*/ 14 w 200"/>
                <a:gd name="T81" fmla="*/ 42 h 224"/>
                <a:gd name="T82" fmla="*/ 12 w 200"/>
                <a:gd name="T83" fmla="*/ 32 h 224"/>
                <a:gd name="T84" fmla="*/ 4 w 200"/>
                <a:gd name="T85" fmla="*/ 24 h 224"/>
                <a:gd name="T86" fmla="*/ 0 w 200"/>
                <a:gd name="T87" fmla="*/ 12 h 224"/>
                <a:gd name="T88" fmla="*/ 8 w 200"/>
                <a:gd name="T89" fmla="*/ 4 h 224"/>
                <a:gd name="T90" fmla="*/ 20 w 200"/>
                <a:gd name="T91" fmla="*/ 2 h 224"/>
                <a:gd name="T92" fmla="*/ 38 w 200"/>
                <a:gd name="T93" fmla="*/ 2 h 224"/>
                <a:gd name="T94" fmla="*/ 58 w 200"/>
                <a:gd name="T95" fmla="*/ 2 h 224"/>
                <a:gd name="T96" fmla="*/ 78 w 200"/>
                <a:gd name="T97" fmla="*/ 2 h 224"/>
                <a:gd name="T98" fmla="*/ 98 w 200"/>
                <a:gd name="T99" fmla="*/ 2 h 224"/>
                <a:gd name="T100" fmla="*/ 126 w 200"/>
                <a:gd name="T101" fmla="*/ 2 h 224"/>
                <a:gd name="T102" fmla="*/ 148 w 200"/>
                <a:gd name="T103" fmla="*/ 2 h 224"/>
                <a:gd name="T104" fmla="*/ 168 w 200"/>
                <a:gd name="T105" fmla="*/ 0 h 224"/>
                <a:gd name="T106" fmla="*/ 180 w 200"/>
                <a:gd name="T107" fmla="*/ 14 h 224"/>
                <a:gd name="T108" fmla="*/ 188 w 200"/>
                <a:gd name="T109" fmla="*/ 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 h="224">
                  <a:moveTo>
                    <a:pt x="192" y="32"/>
                  </a:moveTo>
                  <a:lnTo>
                    <a:pt x="194" y="34"/>
                  </a:lnTo>
                  <a:lnTo>
                    <a:pt x="194" y="36"/>
                  </a:lnTo>
                  <a:lnTo>
                    <a:pt x="196" y="38"/>
                  </a:lnTo>
                  <a:lnTo>
                    <a:pt x="196" y="40"/>
                  </a:lnTo>
                  <a:lnTo>
                    <a:pt x="200" y="46"/>
                  </a:lnTo>
                  <a:lnTo>
                    <a:pt x="200" y="48"/>
                  </a:lnTo>
                  <a:lnTo>
                    <a:pt x="198" y="50"/>
                  </a:lnTo>
                  <a:lnTo>
                    <a:pt x="194" y="56"/>
                  </a:lnTo>
                  <a:lnTo>
                    <a:pt x="192" y="56"/>
                  </a:lnTo>
                  <a:lnTo>
                    <a:pt x="190" y="58"/>
                  </a:lnTo>
                  <a:lnTo>
                    <a:pt x="190" y="60"/>
                  </a:lnTo>
                  <a:lnTo>
                    <a:pt x="188" y="60"/>
                  </a:lnTo>
                  <a:lnTo>
                    <a:pt x="188" y="62"/>
                  </a:lnTo>
                  <a:lnTo>
                    <a:pt x="186" y="62"/>
                  </a:lnTo>
                  <a:lnTo>
                    <a:pt x="186" y="64"/>
                  </a:lnTo>
                  <a:lnTo>
                    <a:pt x="184" y="64"/>
                  </a:lnTo>
                  <a:lnTo>
                    <a:pt x="184" y="64"/>
                  </a:lnTo>
                  <a:lnTo>
                    <a:pt x="182" y="66"/>
                  </a:lnTo>
                  <a:lnTo>
                    <a:pt x="180" y="66"/>
                  </a:lnTo>
                  <a:lnTo>
                    <a:pt x="180" y="68"/>
                  </a:lnTo>
                  <a:lnTo>
                    <a:pt x="178" y="68"/>
                  </a:lnTo>
                  <a:lnTo>
                    <a:pt x="176" y="70"/>
                  </a:lnTo>
                  <a:lnTo>
                    <a:pt x="176" y="72"/>
                  </a:lnTo>
                  <a:lnTo>
                    <a:pt x="174" y="72"/>
                  </a:lnTo>
                  <a:lnTo>
                    <a:pt x="174" y="74"/>
                  </a:lnTo>
                  <a:lnTo>
                    <a:pt x="174" y="74"/>
                  </a:lnTo>
                  <a:lnTo>
                    <a:pt x="170" y="80"/>
                  </a:lnTo>
                  <a:lnTo>
                    <a:pt x="168" y="80"/>
                  </a:lnTo>
                  <a:lnTo>
                    <a:pt x="168" y="82"/>
                  </a:lnTo>
                  <a:lnTo>
                    <a:pt x="166" y="82"/>
                  </a:lnTo>
                  <a:lnTo>
                    <a:pt x="166" y="84"/>
                  </a:lnTo>
                  <a:lnTo>
                    <a:pt x="164" y="86"/>
                  </a:lnTo>
                  <a:lnTo>
                    <a:pt x="160" y="90"/>
                  </a:lnTo>
                  <a:lnTo>
                    <a:pt x="158" y="92"/>
                  </a:lnTo>
                  <a:lnTo>
                    <a:pt x="158" y="94"/>
                  </a:lnTo>
                  <a:lnTo>
                    <a:pt x="156" y="94"/>
                  </a:lnTo>
                  <a:lnTo>
                    <a:pt x="156" y="98"/>
                  </a:lnTo>
                  <a:lnTo>
                    <a:pt x="154" y="100"/>
                  </a:lnTo>
                  <a:lnTo>
                    <a:pt x="152" y="104"/>
                  </a:lnTo>
                  <a:lnTo>
                    <a:pt x="152" y="106"/>
                  </a:lnTo>
                  <a:lnTo>
                    <a:pt x="150" y="108"/>
                  </a:lnTo>
                  <a:lnTo>
                    <a:pt x="150" y="110"/>
                  </a:lnTo>
                  <a:lnTo>
                    <a:pt x="148" y="112"/>
                  </a:lnTo>
                  <a:lnTo>
                    <a:pt x="148" y="114"/>
                  </a:lnTo>
                  <a:lnTo>
                    <a:pt x="146" y="114"/>
                  </a:lnTo>
                  <a:lnTo>
                    <a:pt x="146" y="116"/>
                  </a:lnTo>
                  <a:lnTo>
                    <a:pt x="146" y="118"/>
                  </a:lnTo>
                  <a:lnTo>
                    <a:pt x="144" y="118"/>
                  </a:lnTo>
                  <a:lnTo>
                    <a:pt x="144" y="120"/>
                  </a:lnTo>
                  <a:lnTo>
                    <a:pt x="144" y="122"/>
                  </a:lnTo>
                  <a:lnTo>
                    <a:pt x="142" y="124"/>
                  </a:lnTo>
                  <a:lnTo>
                    <a:pt x="142" y="126"/>
                  </a:lnTo>
                  <a:lnTo>
                    <a:pt x="140" y="128"/>
                  </a:lnTo>
                  <a:lnTo>
                    <a:pt x="140" y="130"/>
                  </a:lnTo>
                  <a:lnTo>
                    <a:pt x="138" y="132"/>
                  </a:lnTo>
                  <a:lnTo>
                    <a:pt x="138" y="134"/>
                  </a:lnTo>
                  <a:lnTo>
                    <a:pt x="136" y="136"/>
                  </a:lnTo>
                  <a:lnTo>
                    <a:pt x="136" y="138"/>
                  </a:lnTo>
                  <a:lnTo>
                    <a:pt x="136" y="140"/>
                  </a:lnTo>
                  <a:lnTo>
                    <a:pt x="134" y="142"/>
                  </a:lnTo>
                  <a:lnTo>
                    <a:pt x="134" y="144"/>
                  </a:lnTo>
                  <a:lnTo>
                    <a:pt x="132" y="148"/>
                  </a:lnTo>
                  <a:lnTo>
                    <a:pt x="130" y="150"/>
                  </a:lnTo>
                  <a:lnTo>
                    <a:pt x="130" y="152"/>
                  </a:lnTo>
                  <a:lnTo>
                    <a:pt x="128" y="154"/>
                  </a:lnTo>
                  <a:lnTo>
                    <a:pt x="128" y="156"/>
                  </a:lnTo>
                  <a:lnTo>
                    <a:pt x="126" y="158"/>
                  </a:lnTo>
                  <a:lnTo>
                    <a:pt x="126" y="160"/>
                  </a:lnTo>
                  <a:lnTo>
                    <a:pt x="126" y="162"/>
                  </a:lnTo>
                  <a:lnTo>
                    <a:pt x="126" y="164"/>
                  </a:lnTo>
                  <a:lnTo>
                    <a:pt x="124" y="164"/>
                  </a:lnTo>
                  <a:lnTo>
                    <a:pt x="124" y="166"/>
                  </a:lnTo>
                  <a:lnTo>
                    <a:pt x="124" y="168"/>
                  </a:lnTo>
                  <a:lnTo>
                    <a:pt x="122" y="168"/>
                  </a:lnTo>
                  <a:lnTo>
                    <a:pt x="122" y="170"/>
                  </a:lnTo>
                  <a:lnTo>
                    <a:pt x="122" y="172"/>
                  </a:lnTo>
                  <a:lnTo>
                    <a:pt x="120" y="172"/>
                  </a:lnTo>
                  <a:lnTo>
                    <a:pt x="120" y="174"/>
                  </a:lnTo>
                  <a:lnTo>
                    <a:pt x="118" y="178"/>
                  </a:lnTo>
                  <a:lnTo>
                    <a:pt x="118" y="180"/>
                  </a:lnTo>
                  <a:lnTo>
                    <a:pt x="116" y="182"/>
                  </a:lnTo>
                  <a:lnTo>
                    <a:pt x="116" y="184"/>
                  </a:lnTo>
                  <a:lnTo>
                    <a:pt x="114" y="186"/>
                  </a:lnTo>
                  <a:lnTo>
                    <a:pt x="114" y="188"/>
                  </a:lnTo>
                  <a:lnTo>
                    <a:pt x="114" y="190"/>
                  </a:lnTo>
                  <a:lnTo>
                    <a:pt x="112" y="190"/>
                  </a:lnTo>
                  <a:lnTo>
                    <a:pt x="112" y="192"/>
                  </a:lnTo>
                  <a:lnTo>
                    <a:pt x="110" y="194"/>
                  </a:lnTo>
                  <a:lnTo>
                    <a:pt x="110" y="196"/>
                  </a:lnTo>
                  <a:lnTo>
                    <a:pt x="110" y="198"/>
                  </a:lnTo>
                  <a:lnTo>
                    <a:pt x="108" y="200"/>
                  </a:lnTo>
                  <a:lnTo>
                    <a:pt x="108" y="202"/>
                  </a:lnTo>
                  <a:lnTo>
                    <a:pt x="108" y="204"/>
                  </a:lnTo>
                  <a:lnTo>
                    <a:pt x="110" y="204"/>
                  </a:lnTo>
                  <a:lnTo>
                    <a:pt x="112" y="202"/>
                  </a:lnTo>
                  <a:lnTo>
                    <a:pt x="112" y="200"/>
                  </a:lnTo>
                  <a:lnTo>
                    <a:pt x="114" y="200"/>
                  </a:lnTo>
                  <a:lnTo>
                    <a:pt x="114" y="198"/>
                  </a:lnTo>
                  <a:lnTo>
                    <a:pt x="116" y="198"/>
                  </a:lnTo>
                  <a:lnTo>
                    <a:pt x="116" y="200"/>
                  </a:lnTo>
                  <a:lnTo>
                    <a:pt x="116" y="202"/>
                  </a:lnTo>
                  <a:lnTo>
                    <a:pt x="116" y="204"/>
                  </a:lnTo>
                  <a:lnTo>
                    <a:pt x="116" y="206"/>
                  </a:lnTo>
                  <a:lnTo>
                    <a:pt x="116" y="208"/>
                  </a:lnTo>
                  <a:lnTo>
                    <a:pt x="116" y="208"/>
                  </a:lnTo>
                  <a:lnTo>
                    <a:pt x="114" y="210"/>
                  </a:lnTo>
                  <a:lnTo>
                    <a:pt x="114" y="212"/>
                  </a:lnTo>
                  <a:lnTo>
                    <a:pt x="112" y="214"/>
                  </a:lnTo>
                  <a:lnTo>
                    <a:pt x="110" y="218"/>
                  </a:lnTo>
                  <a:lnTo>
                    <a:pt x="106" y="224"/>
                  </a:lnTo>
                  <a:lnTo>
                    <a:pt x="104" y="224"/>
                  </a:lnTo>
                  <a:lnTo>
                    <a:pt x="102" y="222"/>
                  </a:lnTo>
                  <a:lnTo>
                    <a:pt x="100" y="222"/>
                  </a:lnTo>
                  <a:lnTo>
                    <a:pt x="98" y="222"/>
                  </a:lnTo>
                  <a:lnTo>
                    <a:pt x="94" y="220"/>
                  </a:lnTo>
                  <a:lnTo>
                    <a:pt x="92" y="220"/>
                  </a:lnTo>
                  <a:lnTo>
                    <a:pt x="90" y="218"/>
                  </a:lnTo>
                  <a:lnTo>
                    <a:pt x="86" y="218"/>
                  </a:lnTo>
                  <a:lnTo>
                    <a:pt x="68" y="212"/>
                  </a:lnTo>
                  <a:lnTo>
                    <a:pt x="64" y="210"/>
                  </a:lnTo>
                  <a:lnTo>
                    <a:pt x="62" y="210"/>
                  </a:lnTo>
                  <a:lnTo>
                    <a:pt x="60" y="208"/>
                  </a:lnTo>
                  <a:lnTo>
                    <a:pt x="50" y="208"/>
                  </a:lnTo>
                  <a:lnTo>
                    <a:pt x="46" y="206"/>
                  </a:lnTo>
                  <a:lnTo>
                    <a:pt x="44" y="206"/>
                  </a:lnTo>
                  <a:lnTo>
                    <a:pt x="42" y="206"/>
                  </a:lnTo>
                  <a:lnTo>
                    <a:pt x="42" y="204"/>
                  </a:lnTo>
                  <a:lnTo>
                    <a:pt x="40" y="204"/>
                  </a:lnTo>
                  <a:lnTo>
                    <a:pt x="38" y="204"/>
                  </a:lnTo>
                  <a:lnTo>
                    <a:pt x="36" y="204"/>
                  </a:lnTo>
                  <a:lnTo>
                    <a:pt x="34" y="202"/>
                  </a:lnTo>
                  <a:lnTo>
                    <a:pt x="34" y="200"/>
                  </a:lnTo>
                  <a:lnTo>
                    <a:pt x="34" y="198"/>
                  </a:lnTo>
                  <a:lnTo>
                    <a:pt x="34" y="192"/>
                  </a:lnTo>
                  <a:lnTo>
                    <a:pt x="34" y="190"/>
                  </a:lnTo>
                  <a:lnTo>
                    <a:pt x="34" y="186"/>
                  </a:lnTo>
                  <a:lnTo>
                    <a:pt x="34" y="184"/>
                  </a:lnTo>
                  <a:lnTo>
                    <a:pt x="34" y="182"/>
                  </a:lnTo>
                  <a:lnTo>
                    <a:pt x="34" y="180"/>
                  </a:lnTo>
                  <a:lnTo>
                    <a:pt x="34" y="178"/>
                  </a:lnTo>
                  <a:lnTo>
                    <a:pt x="34" y="176"/>
                  </a:lnTo>
                  <a:lnTo>
                    <a:pt x="34" y="174"/>
                  </a:lnTo>
                  <a:lnTo>
                    <a:pt x="32" y="172"/>
                  </a:lnTo>
                  <a:lnTo>
                    <a:pt x="30" y="172"/>
                  </a:lnTo>
                  <a:lnTo>
                    <a:pt x="30" y="170"/>
                  </a:lnTo>
                  <a:lnTo>
                    <a:pt x="30" y="170"/>
                  </a:lnTo>
                  <a:lnTo>
                    <a:pt x="28" y="170"/>
                  </a:lnTo>
                  <a:lnTo>
                    <a:pt x="26" y="170"/>
                  </a:lnTo>
                  <a:lnTo>
                    <a:pt x="26" y="172"/>
                  </a:lnTo>
                  <a:lnTo>
                    <a:pt x="24" y="172"/>
                  </a:lnTo>
                  <a:lnTo>
                    <a:pt x="22" y="172"/>
                  </a:lnTo>
                  <a:lnTo>
                    <a:pt x="20" y="174"/>
                  </a:lnTo>
                  <a:lnTo>
                    <a:pt x="20" y="172"/>
                  </a:lnTo>
                  <a:lnTo>
                    <a:pt x="18" y="172"/>
                  </a:lnTo>
                  <a:lnTo>
                    <a:pt x="18" y="170"/>
                  </a:lnTo>
                  <a:lnTo>
                    <a:pt x="16" y="170"/>
                  </a:lnTo>
                  <a:lnTo>
                    <a:pt x="16" y="168"/>
                  </a:lnTo>
                  <a:lnTo>
                    <a:pt x="16" y="166"/>
                  </a:lnTo>
                  <a:lnTo>
                    <a:pt x="16" y="164"/>
                  </a:lnTo>
                  <a:lnTo>
                    <a:pt x="18" y="164"/>
                  </a:lnTo>
                  <a:lnTo>
                    <a:pt x="18" y="162"/>
                  </a:lnTo>
                  <a:lnTo>
                    <a:pt x="20" y="162"/>
                  </a:lnTo>
                  <a:lnTo>
                    <a:pt x="20" y="160"/>
                  </a:lnTo>
                  <a:lnTo>
                    <a:pt x="20" y="160"/>
                  </a:lnTo>
                  <a:lnTo>
                    <a:pt x="18" y="160"/>
                  </a:lnTo>
                  <a:lnTo>
                    <a:pt x="18" y="158"/>
                  </a:lnTo>
                  <a:lnTo>
                    <a:pt x="18" y="156"/>
                  </a:lnTo>
                  <a:lnTo>
                    <a:pt x="16" y="156"/>
                  </a:lnTo>
                  <a:lnTo>
                    <a:pt x="16" y="154"/>
                  </a:lnTo>
                  <a:lnTo>
                    <a:pt x="16" y="152"/>
                  </a:lnTo>
                  <a:lnTo>
                    <a:pt x="14" y="152"/>
                  </a:lnTo>
                  <a:lnTo>
                    <a:pt x="14" y="150"/>
                  </a:lnTo>
                  <a:lnTo>
                    <a:pt x="14" y="148"/>
                  </a:lnTo>
                  <a:lnTo>
                    <a:pt x="14" y="146"/>
                  </a:lnTo>
                  <a:lnTo>
                    <a:pt x="14" y="144"/>
                  </a:lnTo>
                  <a:lnTo>
                    <a:pt x="14" y="142"/>
                  </a:lnTo>
                  <a:lnTo>
                    <a:pt x="12" y="142"/>
                  </a:lnTo>
                  <a:lnTo>
                    <a:pt x="10" y="140"/>
                  </a:lnTo>
                  <a:lnTo>
                    <a:pt x="10" y="138"/>
                  </a:lnTo>
                  <a:lnTo>
                    <a:pt x="8" y="138"/>
                  </a:lnTo>
                  <a:lnTo>
                    <a:pt x="6" y="138"/>
                  </a:lnTo>
                  <a:lnTo>
                    <a:pt x="6" y="136"/>
                  </a:lnTo>
                  <a:lnTo>
                    <a:pt x="6" y="134"/>
                  </a:lnTo>
                  <a:lnTo>
                    <a:pt x="8" y="134"/>
                  </a:lnTo>
                  <a:lnTo>
                    <a:pt x="8" y="132"/>
                  </a:lnTo>
                  <a:lnTo>
                    <a:pt x="10" y="132"/>
                  </a:lnTo>
                  <a:lnTo>
                    <a:pt x="12" y="132"/>
                  </a:lnTo>
                  <a:lnTo>
                    <a:pt x="12" y="134"/>
                  </a:lnTo>
                  <a:lnTo>
                    <a:pt x="14" y="134"/>
                  </a:lnTo>
                  <a:lnTo>
                    <a:pt x="14" y="132"/>
                  </a:lnTo>
                  <a:lnTo>
                    <a:pt x="16" y="132"/>
                  </a:lnTo>
                  <a:lnTo>
                    <a:pt x="18" y="132"/>
                  </a:lnTo>
                  <a:lnTo>
                    <a:pt x="20" y="132"/>
                  </a:lnTo>
                  <a:lnTo>
                    <a:pt x="20" y="130"/>
                  </a:lnTo>
                  <a:lnTo>
                    <a:pt x="18" y="128"/>
                  </a:lnTo>
                  <a:lnTo>
                    <a:pt x="18" y="126"/>
                  </a:lnTo>
                  <a:lnTo>
                    <a:pt x="18" y="124"/>
                  </a:lnTo>
                  <a:lnTo>
                    <a:pt x="16" y="124"/>
                  </a:lnTo>
                  <a:lnTo>
                    <a:pt x="16" y="122"/>
                  </a:lnTo>
                  <a:lnTo>
                    <a:pt x="16" y="120"/>
                  </a:lnTo>
                  <a:lnTo>
                    <a:pt x="18" y="120"/>
                  </a:lnTo>
                  <a:lnTo>
                    <a:pt x="18" y="118"/>
                  </a:lnTo>
                  <a:lnTo>
                    <a:pt x="18" y="116"/>
                  </a:lnTo>
                  <a:lnTo>
                    <a:pt x="20" y="114"/>
                  </a:lnTo>
                  <a:lnTo>
                    <a:pt x="22" y="114"/>
                  </a:lnTo>
                  <a:lnTo>
                    <a:pt x="22" y="116"/>
                  </a:lnTo>
                  <a:lnTo>
                    <a:pt x="22" y="114"/>
                  </a:lnTo>
                  <a:lnTo>
                    <a:pt x="24" y="114"/>
                  </a:lnTo>
                  <a:lnTo>
                    <a:pt x="24" y="112"/>
                  </a:lnTo>
                  <a:lnTo>
                    <a:pt x="26" y="112"/>
                  </a:lnTo>
                  <a:lnTo>
                    <a:pt x="26" y="112"/>
                  </a:lnTo>
                  <a:lnTo>
                    <a:pt x="28" y="112"/>
                  </a:lnTo>
                  <a:lnTo>
                    <a:pt x="28" y="110"/>
                  </a:lnTo>
                  <a:lnTo>
                    <a:pt x="30" y="110"/>
                  </a:lnTo>
                  <a:lnTo>
                    <a:pt x="30" y="108"/>
                  </a:lnTo>
                  <a:lnTo>
                    <a:pt x="28" y="108"/>
                  </a:lnTo>
                  <a:lnTo>
                    <a:pt x="26" y="108"/>
                  </a:lnTo>
                  <a:lnTo>
                    <a:pt x="24" y="108"/>
                  </a:lnTo>
                  <a:lnTo>
                    <a:pt x="22" y="108"/>
                  </a:lnTo>
                  <a:lnTo>
                    <a:pt x="20" y="106"/>
                  </a:lnTo>
                  <a:lnTo>
                    <a:pt x="18" y="106"/>
                  </a:lnTo>
                  <a:lnTo>
                    <a:pt x="16" y="106"/>
                  </a:lnTo>
                  <a:lnTo>
                    <a:pt x="14" y="106"/>
                  </a:lnTo>
                  <a:lnTo>
                    <a:pt x="12" y="106"/>
                  </a:lnTo>
                  <a:lnTo>
                    <a:pt x="10" y="104"/>
                  </a:lnTo>
                  <a:lnTo>
                    <a:pt x="10" y="102"/>
                  </a:lnTo>
                  <a:lnTo>
                    <a:pt x="10" y="100"/>
                  </a:lnTo>
                  <a:lnTo>
                    <a:pt x="12" y="98"/>
                  </a:lnTo>
                  <a:lnTo>
                    <a:pt x="12" y="96"/>
                  </a:lnTo>
                  <a:lnTo>
                    <a:pt x="10" y="92"/>
                  </a:lnTo>
                  <a:lnTo>
                    <a:pt x="10" y="90"/>
                  </a:lnTo>
                  <a:lnTo>
                    <a:pt x="12" y="88"/>
                  </a:lnTo>
                  <a:lnTo>
                    <a:pt x="14" y="88"/>
                  </a:lnTo>
                  <a:lnTo>
                    <a:pt x="16" y="90"/>
                  </a:lnTo>
                  <a:lnTo>
                    <a:pt x="16" y="88"/>
                  </a:lnTo>
                  <a:lnTo>
                    <a:pt x="16" y="86"/>
                  </a:lnTo>
                  <a:lnTo>
                    <a:pt x="18" y="86"/>
                  </a:lnTo>
                  <a:lnTo>
                    <a:pt x="18" y="84"/>
                  </a:lnTo>
                  <a:lnTo>
                    <a:pt x="18" y="82"/>
                  </a:lnTo>
                  <a:lnTo>
                    <a:pt x="18" y="80"/>
                  </a:lnTo>
                  <a:lnTo>
                    <a:pt x="20" y="80"/>
                  </a:lnTo>
                  <a:lnTo>
                    <a:pt x="22" y="80"/>
                  </a:lnTo>
                  <a:lnTo>
                    <a:pt x="24" y="80"/>
                  </a:lnTo>
                  <a:lnTo>
                    <a:pt x="24" y="78"/>
                  </a:lnTo>
                  <a:lnTo>
                    <a:pt x="26" y="78"/>
                  </a:lnTo>
                  <a:lnTo>
                    <a:pt x="28" y="76"/>
                  </a:lnTo>
                  <a:lnTo>
                    <a:pt x="28" y="74"/>
                  </a:lnTo>
                  <a:lnTo>
                    <a:pt x="26" y="72"/>
                  </a:lnTo>
                  <a:lnTo>
                    <a:pt x="24" y="72"/>
                  </a:lnTo>
                  <a:lnTo>
                    <a:pt x="24" y="70"/>
                  </a:lnTo>
                  <a:lnTo>
                    <a:pt x="22" y="70"/>
                  </a:lnTo>
                  <a:lnTo>
                    <a:pt x="20" y="70"/>
                  </a:lnTo>
                  <a:lnTo>
                    <a:pt x="18" y="70"/>
                  </a:lnTo>
                  <a:lnTo>
                    <a:pt x="18" y="72"/>
                  </a:lnTo>
                  <a:lnTo>
                    <a:pt x="16" y="74"/>
                  </a:lnTo>
                  <a:lnTo>
                    <a:pt x="14" y="74"/>
                  </a:lnTo>
                  <a:lnTo>
                    <a:pt x="12" y="74"/>
                  </a:lnTo>
                  <a:lnTo>
                    <a:pt x="12" y="72"/>
                  </a:lnTo>
                  <a:lnTo>
                    <a:pt x="14" y="68"/>
                  </a:lnTo>
                  <a:lnTo>
                    <a:pt x="14" y="66"/>
                  </a:lnTo>
                  <a:lnTo>
                    <a:pt x="14" y="64"/>
                  </a:lnTo>
                  <a:lnTo>
                    <a:pt x="14" y="64"/>
                  </a:lnTo>
                  <a:lnTo>
                    <a:pt x="12" y="64"/>
                  </a:lnTo>
                  <a:lnTo>
                    <a:pt x="10" y="62"/>
                  </a:lnTo>
                  <a:lnTo>
                    <a:pt x="8" y="62"/>
                  </a:lnTo>
                  <a:lnTo>
                    <a:pt x="6" y="62"/>
                  </a:lnTo>
                  <a:lnTo>
                    <a:pt x="4" y="62"/>
                  </a:lnTo>
                  <a:lnTo>
                    <a:pt x="2" y="62"/>
                  </a:lnTo>
                  <a:lnTo>
                    <a:pt x="2" y="60"/>
                  </a:lnTo>
                  <a:lnTo>
                    <a:pt x="2" y="58"/>
                  </a:lnTo>
                  <a:lnTo>
                    <a:pt x="2" y="56"/>
                  </a:lnTo>
                  <a:lnTo>
                    <a:pt x="4" y="56"/>
                  </a:lnTo>
                  <a:lnTo>
                    <a:pt x="4" y="54"/>
                  </a:lnTo>
                  <a:lnTo>
                    <a:pt x="4" y="52"/>
                  </a:lnTo>
                  <a:lnTo>
                    <a:pt x="4" y="50"/>
                  </a:lnTo>
                  <a:lnTo>
                    <a:pt x="4" y="48"/>
                  </a:lnTo>
                  <a:lnTo>
                    <a:pt x="4" y="46"/>
                  </a:lnTo>
                  <a:lnTo>
                    <a:pt x="4" y="44"/>
                  </a:lnTo>
                  <a:lnTo>
                    <a:pt x="4" y="42"/>
                  </a:lnTo>
                  <a:lnTo>
                    <a:pt x="6" y="42"/>
                  </a:lnTo>
                  <a:lnTo>
                    <a:pt x="6" y="40"/>
                  </a:lnTo>
                  <a:lnTo>
                    <a:pt x="8" y="40"/>
                  </a:lnTo>
                  <a:lnTo>
                    <a:pt x="10" y="40"/>
                  </a:lnTo>
                  <a:lnTo>
                    <a:pt x="12" y="40"/>
                  </a:lnTo>
                  <a:lnTo>
                    <a:pt x="12" y="42"/>
                  </a:lnTo>
                  <a:lnTo>
                    <a:pt x="14" y="42"/>
                  </a:lnTo>
                  <a:lnTo>
                    <a:pt x="14" y="40"/>
                  </a:lnTo>
                  <a:lnTo>
                    <a:pt x="14" y="38"/>
                  </a:lnTo>
                  <a:lnTo>
                    <a:pt x="16" y="36"/>
                  </a:lnTo>
                  <a:lnTo>
                    <a:pt x="16" y="34"/>
                  </a:lnTo>
                  <a:lnTo>
                    <a:pt x="14" y="34"/>
                  </a:lnTo>
                  <a:lnTo>
                    <a:pt x="14" y="32"/>
                  </a:lnTo>
                  <a:lnTo>
                    <a:pt x="12" y="32"/>
                  </a:lnTo>
                  <a:lnTo>
                    <a:pt x="8" y="32"/>
                  </a:lnTo>
                  <a:lnTo>
                    <a:pt x="6" y="32"/>
                  </a:lnTo>
                  <a:lnTo>
                    <a:pt x="4" y="30"/>
                  </a:lnTo>
                  <a:lnTo>
                    <a:pt x="4" y="28"/>
                  </a:lnTo>
                  <a:lnTo>
                    <a:pt x="2" y="26"/>
                  </a:lnTo>
                  <a:lnTo>
                    <a:pt x="2" y="24"/>
                  </a:lnTo>
                  <a:lnTo>
                    <a:pt x="4" y="24"/>
                  </a:lnTo>
                  <a:lnTo>
                    <a:pt x="6" y="20"/>
                  </a:lnTo>
                  <a:lnTo>
                    <a:pt x="6" y="18"/>
                  </a:lnTo>
                  <a:lnTo>
                    <a:pt x="6" y="16"/>
                  </a:lnTo>
                  <a:lnTo>
                    <a:pt x="4" y="16"/>
                  </a:lnTo>
                  <a:lnTo>
                    <a:pt x="2" y="14"/>
                  </a:lnTo>
                  <a:lnTo>
                    <a:pt x="2" y="12"/>
                  </a:lnTo>
                  <a:lnTo>
                    <a:pt x="0" y="12"/>
                  </a:lnTo>
                  <a:lnTo>
                    <a:pt x="0" y="10"/>
                  </a:lnTo>
                  <a:lnTo>
                    <a:pt x="2" y="10"/>
                  </a:lnTo>
                  <a:lnTo>
                    <a:pt x="2" y="8"/>
                  </a:lnTo>
                  <a:lnTo>
                    <a:pt x="4" y="8"/>
                  </a:lnTo>
                  <a:lnTo>
                    <a:pt x="6" y="8"/>
                  </a:lnTo>
                  <a:lnTo>
                    <a:pt x="6" y="6"/>
                  </a:lnTo>
                  <a:lnTo>
                    <a:pt x="8" y="4"/>
                  </a:lnTo>
                  <a:lnTo>
                    <a:pt x="8" y="2"/>
                  </a:lnTo>
                  <a:lnTo>
                    <a:pt x="10" y="2"/>
                  </a:lnTo>
                  <a:lnTo>
                    <a:pt x="12" y="2"/>
                  </a:lnTo>
                  <a:lnTo>
                    <a:pt x="14" y="2"/>
                  </a:lnTo>
                  <a:lnTo>
                    <a:pt x="16" y="2"/>
                  </a:lnTo>
                  <a:lnTo>
                    <a:pt x="18" y="2"/>
                  </a:lnTo>
                  <a:lnTo>
                    <a:pt x="20" y="2"/>
                  </a:lnTo>
                  <a:lnTo>
                    <a:pt x="22" y="2"/>
                  </a:lnTo>
                  <a:lnTo>
                    <a:pt x="28" y="2"/>
                  </a:lnTo>
                  <a:lnTo>
                    <a:pt x="30" y="2"/>
                  </a:lnTo>
                  <a:lnTo>
                    <a:pt x="30" y="2"/>
                  </a:lnTo>
                  <a:lnTo>
                    <a:pt x="32" y="2"/>
                  </a:lnTo>
                  <a:lnTo>
                    <a:pt x="36" y="2"/>
                  </a:lnTo>
                  <a:lnTo>
                    <a:pt x="38" y="2"/>
                  </a:lnTo>
                  <a:lnTo>
                    <a:pt x="42" y="2"/>
                  </a:lnTo>
                  <a:lnTo>
                    <a:pt x="44" y="2"/>
                  </a:lnTo>
                  <a:lnTo>
                    <a:pt x="48" y="2"/>
                  </a:lnTo>
                  <a:lnTo>
                    <a:pt x="50" y="2"/>
                  </a:lnTo>
                  <a:lnTo>
                    <a:pt x="54" y="2"/>
                  </a:lnTo>
                  <a:lnTo>
                    <a:pt x="56" y="2"/>
                  </a:lnTo>
                  <a:lnTo>
                    <a:pt x="58" y="2"/>
                  </a:lnTo>
                  <a:lnTo>
                    <a:pt x="60" y="2"/>
                  </a:lnTo>
                  <a:lnTo>
                    <a:pt x="62" y="2"/>
                  </a:lnTo>
                  <a:lnTo>
                    <a:pt x="68" y="2"/>
                  </a:lnTo>
                  <a:lnTo>
                    <a:pt x="70" y="2"/>
                  </a:lnTo>
                  <a:lnTo>
                    <a:pt x="76" y="2"/>
                  </a:lnTo>
                  <a:lnTo>
                    <a:pt x="78" y="2"/>
                  </a:lnTo>
                  <a:lnTo>
                    <a:pt x="78" y="2"/>
                  </a:lnTo>
                  <a:lnTo>
                    <a:pt x="84" y="2"/>
                  </a:lnTo>
                  <a:lnTo>
                    <a:pt x="86" y="2"/>
                  </a:lnTo>
                  <a:lnTo>
                    <a:pt x="88" y="2"/>
                  </a:lnTo>
                  <a:lnTo>
                    <a:pt x="90" y="2"/>
                  </a:lnTo>
                  <a:lnTo>
                    <a:pt x="94" y="2"/>
                  </a:lnTo>
                  <a:lnTo>
                    <a:pt x="96" y="2"/>
                  </a:lnTo>
                  <a:lnTo>
                    <a:pt x="98" y="2"/>
                  </a:lnTo>
                  <a:lnTo>
                    <a:pt x="102" y="2"/>
                  </a:lnTo>
                  <a:lnTo>
                    <a:pt x="106" y="2"/>
                  </a:lnTo>
                  <a:lnTo>
                    <a:pt x="114" y="2"/>
                  </a:lnTo>
                  <a:lnTo>
                    <a:pt x="120" y="2"/>
                  </a:lnTo>
                  <a:lnTo>
                    <a:pt x="122" y="2"/>
                  </a:lnTo>
                  <a:lnTo>
                    <a:pt x="124" y="2"/>
                  </a:lnTo>
                  <a:lnTo>
                    <a:pt x="126" y="2"/>
                  </a:lnTo>
                  <a:lnTo>
                    <a:pt x="126" y="2"/>
                  </a:lnTo>
                  <a:lnTo>
                    <a:pt x="128" y="2"/>
                  </a:lnTo>
                  <a:lnTo>
                    <a:pt x="136" y="2"/>
                  </a:lnTo>
                  <a:lnTo>
                    <a:pt x="138" y="2"/>
                  </a:lnTo>
                  <a:lnTo>
                    <a:pt x="140" y="2"/>
                  </a:lnTo>
                  <a:lnTo>
                    <a:pt x="146" y="2"/>
                  </a:lnTo>
                  <a:lnTo>
                    <a:pt x="148" y="2"/>
                  </a:lnTo>
                  <a:lnTo>
                    <a:pt x="150" y="2"/>
                  </a:lnTo>
                  <a:lnTo>
                    <a:pt x="152" y="2"/>
                  </a:lnTo>
                  <a:lnTo>
                    <a:pt x="156" y="2"/>
                  </a:lnTo>
                  <a:lnTo>
                    <a:pt x="162" y="2"/>
                  </a:lnTo>
                  <a:lnTo>
                    <a:pt x="164" y="2"/>
                  </a:lnTo>
                  <a:lnTo>
                    <a:pt x="166" y="0"/>
                  </a:lnTo>
                  <a:lnTo>
                    <a:pt x="168" y="0"/>
                  </a:lnTo>
                  <a:lnTo>
                    <a:pt x="172" y="0"/>
                  </a:lnTo>
                  <a:lnTo>
                    <a:pt x="174" y="0"/>
                  </a:lnTo>
                  <a:lnTo>
                    <a:pt x="174" y="4"/>
                  </a:lnTo>
                  <a:lnTo>
                    <a:pt x="176" y="6"/>
                  </a:lnTo>
                  <a:lnTo>
                    <a:pt x="176" y="8"/>
                  </a:lnTo>
                  <a:lnTo>
                    <a:pt x="180" y="12"/>
                  </a:lnTo>
                  <a:lnTo>
                    <a:pt x="180" y="14"/>
                  </a:lnTo>
                  <a:lnTo>
                    <a:pt x="182" y="16"/>
                  </a:lnTo>
                  <a:lnTo>
                    <a:pt x="182" y="16"/>
                  </a:lnTo>
                  <a:lnTo>
                    <a:pt x="184" y="16"/>
                  </a:lnTo>
                  <a:lnTo>
                    <a:pt x="184" y="18"/>
                  </a:lnTo>
                  <a:lnTo>
                    <a:pt x="186" y="20"/>
                  </a:lnTo>
                  <a:lnTo>
                    <a:pt x="186" y="22"/>
                  </a:lnTo>
                  <a:lnTo>
                    <a:pt x="188" y="24"/>
                  </a:lnTo>
                  <a:lnTo>
                    <a:pt x="188" y="26"/>
                  </a:lnTo>
                  <a:lnTo>
                    <a:pt x="190" y="26"/>
                  </a:lnTo>
                  <a:lnTo>
                    <a:pt x="190" y="28"/>
                  </a:lnTo>
                  <a:lnTo>
                    <a:pt x="192" y="30"/>
                  </a:lnTo>
                  <a:lnTo>
                    <a:pt x="192" y="3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6" name="Freeform 31"/>
            <p:cNvSpPr>
              <a:spLocks/>
            </p:cNvSpPr>
            <p:nvPr/>
          </p:nvSpPr>
          <p:spPr bwMode="auto">
            <a:xfrm>
              <a:off x="6651625" y="3641725"/>
              <a:ext cx="295275" cy="257175"/>
            </a:xfrm>
            <a:custGeom>
              <a:avLst/>
              <a:gdLst>
                <a:gd name="T0" fmla="*/ 86 w 186"/>
                <a:gd name="T1" fmla="*/ 6 h 162"/>
                <a:gd name="T2" fmla="*/ 92 w 186"/>
                <a:gd name="T3" fmla="*/ 12 h 162"/>
                <a:gd name="T4" fmla="*/ 98 w 186"/>
                <a:gd name="T5" fmla="*/ 22 h 162"/>
                <a:gd name="T6" fmla="*/ 104 w 186"/>
                <a:gd name="T7" fmla="*/ 28 h 162"/>
                <a:gd name="T8" fmla="*/ 114 w 186"/>
                <a:gd name="T9" fmla="*/ 36 h 162"/>
                <a:gd name="T10" fmla="*/ 124 w 186"/>
                <a:gd name="T11" fmla="*/ 46 h 162"/>
                <a:gd name="T12" fmla="*/ 136 w 186"/>
                <a:gd name="T13" fmla="*/ 56 h 162"/>
                <a:gd name="T14" fmla="*/ 146 w 186"/>
                <a:gd name="T15" fmla="*/ 68 h 162"/>
                <a:gd name="T16" fmla="*/ 152 w 186"/>
                <a:gd name="T17" fmla="*/ 74 h 162"/>
                <a:gd name="T18" fmla="*/ 160 w 186"/>
                <a:gd name="T19" fmla="*/ 82 h 162"/>
                <a:gd name="T20" fmla="*/ 172 w 186"/>
                <a:gd name="T21" fmla="*/ 92 h 162"/>
                <a:gd name="T22" fmla="*/ 180 w 186"/>
                <a:gd name="T23" fmla="*/ 100 h 162"/>
                <a:gd name="T24" fmla="*/ 184 w 186"/>
                <a:gd name="T25" fmla="*/ 108 h 162"/>
                <a:gd name="T26" fmla="*/ 174 w 186"/>
                <a:gd name="T27" fmla="*/ 112 h 162"/>
                <a:gd name="T28" fmla="*/ 162 w 186"/>
                <a:gd name="T29" fmla="*/ 120 h 162"/>
                <a:gd name="T30" fmla="*/ 148 w 186"/>
                <a:gd name="T31" fmla="*/ 128 h 162"/>
                <a:gd name="T32" fmla="*/ 134 w 186"/>
                <a:gd name="T33" fmla="*/ 140 h 162"/>
                <a:gd name="T34" fmla="*/ 120 w 186"/>
                <a:gd name="T35" fmla="*/ 146 h 162"/>
                <a:gd name="T36" fmla="*/ 110 w 186"/>
                <a:gd name="T37" fmla="*/ 152 h 162"/>
                <a:gd name="T38" fmla="*/ 100 w 186"/>
                <a:gd name="T39" fmla="*/ 160 h 162"/>
                <a:gd name="T40" fmla="*/ 94 w 186"/>
                <a:gd name="T41" fmla="*/ 160 h 162"/>
                <a:gd name="T42" fmla="*/ 90 w 186"/>
                <a:gd name="T43" fmla="*/ 156 h 162"/>
                <a:gd name="T44" fmla="*/ 84 w 186"/>
                <a:gd name="T45" fmla="*/ 154 h 162"/>
                <a:gd name="T46" fmla="*/ 82 w 186"/>
                <a:gd name="T47" fmla="*/ 152 h 162"/>
                <a:gd name="T48" fmla="*/ 78 w 186"/>
                <a:gd name="T49" fmla="*/ 148 h 162"/>
                <a:gd name="T50" fmla="*/ 72 w 186"/>
                <a:gd name="T51" fmla="*/ 150 h 162"/>
                <a:gd name="T52" fmla="*/ 68 w 186"/>
                <a:gd name="T53" fmla="*/ 146 h 162"/>
                <a:gd name="T54" fmla="*/ 62 w 186"/>
                <a:gd name="T55" fmla="*/ 144 h 162"/>
                <a:gd name="T56" fmla="*/ 56 w 186"/>
                <a:gd name="T57" fmla="*/ 142 h 162"/>
                <a:gd name="T58" fmla="*/ 52 w 186"/>
                <a:gd name="T59" fmla="*/ 136 h 162"/>
                <a:gd name="T60" fmla="*/ 50 w 186"/>
                <a:gd name="T61" fmla="*/ 134 h 162"/>
                <a:gd name="T62" fmla="*/ 46 w 186"/>
                <a:gd name="T63" fmla="*/ 132 h 162"/>
                <a:gd name="T64" fmla="*/ 46 w 186"/>
                <a:gd name="T65" fmla="*/ 128 h 162"/>
                <a:gd name="T66" fmla="*/ 44 w 186"/>
                <a:gd name="T67" fmla="*/ 124 h 162"/>
                <a:gd name="T68" fmla="*/ 40 w 186"/>
                <a:gd name="T69" fmla="*/ 116 h 162"/>
                <a:gd name="T70" fmla="*/ 34 w 186"/>
                <a:gd name="T71" fmla="*/ 118 h 162"/>
                <a:gd name="T72" fmla="*/ 30 w 186"/>
                <a:gd name="T73" fmla="*/ 112 h 162"/>
                <a:gd name="T74" fmla="*/ 28 w 186"/>
                <a:gd name="T75" fmla="*/ 106 h 162"/>
                <a:gd name="T76" fmla="*/ 24 w 186"/>
                <a:gd name="T77" fmla="*/ 106 h 162"/>
                <a:gd name="T78" fmla="*/ 22 w 186"/>
                <a:gd name="T79" fmla="*/ 104 h 162"/>
                <a:gd name="T80" fmla="*/ 20 w 186"/>
                <a:gd name="T81" fmla="*/ 98 h 162"/>
                <a:gd name="T82" fmla="*/ 20 w 186"/>
                <a:gd name="T83" fmla="*/ 92 h 162"/>
                <a:gd name="T84" fmla="*/ 18 w 186"/>
                <a:gd name="T85" fmla="*/ 86 h 162"/>
                <a:gd name="T86" fmla="*/ 12 w 186"/>
                <a:gd name="T87" fmla="*/ 80 h 162"/>
                <a:gd name="T88" fmla="*/ 6 w 186"/>
                <a:gd name="T89" fmla="*/ 78 h 162"/>
                <a:gd name="T90" fmla="*/ 2 w 186"/>
                <a:gd name="T91" fmla="*/ 76 h 162"/>
                <a:gd name="T92" fmla="*/ 6 w 186"/>
                <a:gd name="T93" fmla="*/ 68 h 162"/>
                <a:gd name="T94" fmla="*/ 12 w 186"/>
                <a:gd name="T95" fmla="*/ 62 h 162"/>
                <a:gd name="T96" fmla="*/ 20 w 186"/>
                <a:gd name="T97" fmla="*/ 56 h 162"/>
                <a:gd name="T98" fmla="*/ 28 w 186"/>
                <a:gd name="T99" fmla="*/ 50 h 162"/>
                <a:gd name="T100" fmla="*/ 38 w 186"/>
                <a:gd name="T101" fmla="*/ 46 h 162"/>
                <a:gd name="T102" fmla="*/ 44 w 186"/>
                <a:gd name="T103" fmla="*/ 38 h 162"/>
                <a:gd name="T104" fmla="*/ 46 w 186"/>
                <a:gd name="T105" fmla="*/ 30 h 162"/>
                <a:gd name="T106" fmla="*/ 54 w 186"/>
                <a:gd name="T107" fmla="*/ 26 h 162"/>
                <a:gd name="T108" fmla="*/ 60 w 186"/>
                <a:gd name="T109" fmla="*/ 18 h 162"/>
                <a:gd name="T110" fmla="*/ 68 w 186"/>
                <a:gd name="T111" fmla="*/ 12 h 162"/>
                <a:gd name="T112" fmla="*/ 74 w 186"/>
                <a:gd name="T113" fmla="*/ 4 h 162"/>
                <a:gd name="T114" fmla="*/ 80 w 186"/>
                <a:gd name="T115" fmla="*/ 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6" h="162">
                  <a:moveTo>
                    <a:pt x="80" y="2"/>
                  </a:moveTo>
                  <a:lnTo>
                    <a:pt x="82" y="2"/>
                  </a:lnTo>
                  <a:lnTo>
                    <a:pt x="82" y="4"/>
                  </a:lnTo>
                  <a:lnTo>
                    <a:pt x="84" y="4"/>
                  </a:lnTo>
                  <a:lnTo>
                    <a:pt x="84" y="6"/>
                  </a:lnTo>
                  <a:lnTo>
                    <a:pt x="86" y="6"/>
                  </a:lnTo>
                  <a:lnTo>
                    <a:pt x="86" y="8"/>
                  </a:lnTo>
                  <a:lnTo>
                    <a:pt x="88" y="8"/>
                  </a:lnTo>
                  <a:lnTo>
                    <a:pt x="88" y="10"/>
                  </a:lnTo>
                  <a:lnTo>
                    <a:pt x="90" y="10"/>
                  </a:lnTo>
                  <a:lnTo>
                    <a:pt x="90" y="12"/>
                  </a:lnTo>
                  <a:lnTo>
                    <a:pt x="92" y="12"/>
                  </a:lnTo>
                  <a:lnTo>
                    <a:pt x="94" y="16"/>
                  </a:lnTo>
                  <a:lnTo>
                    <a:pt x="94" y="18"/>
                  </a:lnTo>
                  <a:lnTo>
                    <a:pt x="96" y="18"/>
                  </a:lnTo>
                  <a:lnTo>
                    <a:pt x="96" y="20"/>
                  </a:lnTo>
                  <a:lnTo>
                    <a:pt x="98" y="20"/>
                  </a:lnTo>
                  <a:lnTo>
                    <a:pt x="98" y="22"/>
                  </a:lnTo>
                  <a:lnTo>
                    <a:pt x="100" y="22"/>
                  </a:lnTo>
                  <a:lnTo>
                    <a:pt x="100" y="24"/>
                  </a:lnTo>
                  <a:lnTo>
                    <a:pt x="102" y="24"/>
                  </a:lnTo>
                  <a:lnTo>
                    <a:pt x="102" y="26"/>
                  </a:lnTo>
                  <a:lnTo>
                    <a:pt x="104" y="26"/>
                  </a:lnTo>
                  <a:lnTo>
                    <a:pt x="104" y="28"/>
                  </a:lnTo>
                  <a:lnTo>
                    <a:pt x="106" y="28"/>
                  </a:lnTo>
                  <a:lnTo>
                    <a:pt x="108" y="30"/>
                  </a:lnTo>
                  <a:lnTo>
                    <a:pt x="110" y="32"/>
                  </a:lnTo>
                  <a:lnTo>
                    <a:pt x="110" y="34"/>
                  </a:lnTo>
                  <a:lnTo>
                    <a:pt x="112" y="34"/>
                  </a:lnTo>
                  <a:lnTo>
                    <a:pt x="114" y="36"/>
                  </a:lnTo>
                  <a:lnTo>
                    <a:pt x="114" y="38"/>
                  </a:lnTo>
                  <a:lnTo>
                    <a:pt x="116" y="38"/>
                  </a:lnTo>
                  <a:lnTo>
                    <a:pt x="118" y="42"/>
                  </a:lnTo>
                  <a:lnTo>
                    <a:pt x="120" y="42"/>
                  </a:lnTo>
                  <a:lnTo>
                    <a:pt x="122" y="44"/>
                  </a:lnTo>
                  <a:lnTo>
                    <a:pt x="124" y="46"/>
                  </a:lnTo>
                  <a:lnTo>
                    <a:pt x="126" y="48"/>
                  </a:lnTo>
                  <a:lnTo>
                    <a:pt x="128" y="48"/>
                  </a:lnTo>
                  <a:lnTo>
                    <a:pt x="130" y="50"/>
                  </a:lnTo>
                  <a:lnTo>
                    <a:pt x="132" y="52"/>
                  </a:lnTo>
                  <a:lnTo>
                    <a:pt x="134" y="54"/>
                  </a:lnTo>
                  <a:lnTo>
                    <a:pt x="136" y="56"/>
                  </a:lnTo>
                  <a:lnTo>
                    <a:pt x="138" y="58"/>
                  </a:lnTo>
                  <a:lnTo>
                    <a:pt x="140" y="60"/>
                  </a:lnTo>
                  <a:lnTo>
                    <a:pt x="142" y="60"/>
                  </a:lnTo>
                  <a:lnTo>
                    <a:pt x="142" y="62"/>
                  </a:lnTo>
                  <a:lnTo>
                    <a:pt x="146" y="66"/>
                  </a:lnTo>
                  <a:lnTo>
                    <a:pt x="146" y="68"/>
                  </a:lnTo>
                  <a:lnTo>
                    <a:pt x="148" y="68"/>
                  </a:lnTo>
                  <a:lnTo>
                    <a:pt x="148" y="70"/>
                  </a:lnTo>
                  <a:lnTo>
                    <a:pt x="150" y="70"/>
                  </a:lnTo>
                  <a:lnTo>
                    <a:pt x="150" y="72"/>
                  </a:lnTo>
                  <a:lnTo>
                    <a:pt x="152" y="72"/>
                  </a:lnTo>
                  <a:lnTo>
                    <a:pt x="152" y="74"/>
                  </a:lnTo>
                  <a:lnTo>
                    <a:pt x="154" y="76"/>
                  </a:lnTo>
                  <a:lnTo>
                    <a:pt x="156" y="76"/>
                  </a:lnTo>
                  <a:lnTo>
                    <a:pt x="156" y="78"/>
                  </a:lnTo>
                  <a:lnTo>
                    <a:pt x="158" y="78"/>
                  </a:lnTo>
                  <a:lnTo>
                    <a:pt x="160" y="80"/>
                  </a:lnTo>
                  <a:lnTo>
                    <a:pt x="160" y="82"/>
                  </a:lnTo>
                  <a:lnTo>
                    <a:pt x="162" y="84"/>
                  </a:lnTo>
                  <a:lnTo>
                    <a:pt x="164" y="84"/>
                  </a:lnTo>
                  <a:lnTo>
                    <a:pt x="168" y="88"/>
                  </a:lnTo>
                  <a:lnTo>
                    <a:pt x="170" y="90"/>
                  </a:lnTo>
                  <a:lnTo>
                    <a:pt x="170" y="92"/>
                  </a:lnTo>
                  <a:lnTo>
                    <a:pt x="172" y="92"/>
                  </a:lnTo>
                  <a:lnTo>
                    <a:pt x="172" y="94"/>
                  </a:lnTo>
                  <a:lnTo>
                    <a:pt x="174" y="94"/>
                  </a:lnTo>
                  <a:lnTo>
                    <a:pt x="174" y="96"/>
                  </a:lnTo>
                  <a:lnTo>
                    <a:pt x="178" y="96"/>
                  </a:lnTo>
                  <a:lnTo>
                    <a:pt x="180" y="98"/>
                  </a:lnTo>
                  <a:lnTo>
                    <a:pt x="180" y="100"/>
                  </a:lnTo>
                  <a:lnTo>
                    <a:pt x="182" y="100"/>
                  </a:lnTo>
                  <a:lnTo>
                    <a:pt x="184" y="102"/>
                  </a:lnTo>
                  <a:lnTo>
                    <a:pt x="186" y="104"/>
                  </a:lnTo>
                  <a:lnTo>
                    <a:pt x="186" y="106"/>
                  </a:lnTo>
                  <a:lnTo>
                    <a:pt x="184" y="106"/>
                  </a:lnTo>
                  <a:lnTo>
                    <a:pt x="184" y="108"/>
                  </a:lnTo>
                  <a:lnTo>
                    <a:pt x="182" y="108"/>
                  </a:lnTo>
                  <a:lnTo>
                    <a:pt x="180" y="108"/>
                  </a:lnTo>
                  <a:lnTo>
                    <a:pt x="180" y="110"/>
                  </a:lnTo>
                  <a:lnTo>
                    <a:pt x="178" y="110"/>
                  </a:lnTo>
                  <a:lnTo>
                    <a:pt x="176" y="112"/>
                  </a:lnTo>
                  <a:lnTo>
                    <a:pt x="174" y="112"/>
                  </a:lnTo>
                  <a:lnTo>
                    <a:pt x="174" y="114"/>
                  </a:lnTo>
                  <a:lnTo>
                    <a:pt x="170" y="116"/>
                  </a:lnTo>
                  <a:lnTo>
                    <a:pt x="168" y="116"/>
                  </a:lnTo>
                  <a:lnTo>
                    <a:pt x="166" y="118"/>
                  </a:lnTo>
                  <a:lnTo>
                    <a:pt x="164" y="120"/>
                  </a:lnTo>
                  <a:lnTo>
                    <a:pt x="162" y="120"/>
                  </a:lnTo>
                  <a:lnTo>
                    <a:pt x="160" y="122"/>
                  </a:lnTo>
                  <a:lnTo>
                    <a:pt x="156" y="124"/>
                  </a:lnTo>
                  <a:lnTo>
                    <a:pt x="154" y="126"/>
                  </a:lnTo>
                  <a:lnTo>
                    <a:pt x="152" y="126"/>
                  </a:lnTo>
                  <a:lnTo>
                    <a:pt x="150" y="128"/>
                  </a:lnTo>
                  <a:lnTo>
                    <a:pt x="148" y="128"/>
                  </a:lnTo>
                  <a:lnTo>
                    <a:pt x="148" y="130"/>
                  </a:lnTo>
                  <a:lnTo>
                    <a:pt x="146" y="130"/>
                  </a:lnTo>
                  <a:lnTo>
                    <a:pt x="142" y="134"/>
                  </a:lnTo>
                  <a:lnTo>
                    <a:pt x="138" y="138"/>
                  </a:lnTo>
                  <a:lnTo>
                    <a:pt x="136" y="138"/>
                  </a:lnTo>
                  <a:lnTo>
                    <a:pt x="134" y="140"/>
                  </a:lnTo>
                  <a:lnTo>
                    <a:pt x="130" y="142"/>
                  </a:lnTo>
                  <a:lnTo>
                    <a:pt x="128" y="144"/>
                  </a:lnTo>
                  <a:lnTo>
                    <a:pt x="126" y="144"/>
                  </a:lnTo>
                  <a:lnTo>
                    <a:pt x="124" y="144"/>
                  </a:lnTo>
                  <a:lnTo>
                    <a:pt x="122" y="144"/>
                  </a:lnTo>
                  <a:lnTo>
                    <a:pt x="120" y="146"/>
                  </a:lnTo>
                  <a:lnTo>
                    <a:pt x="118" y="148"/>
                  </a:lnTo>
                  <a:lnTo>
                    <a:pt x="116" y="148"/>
                  </a:lnTo>
                  <a:lnTo>
                    <a:pt x="116" y="150"/>
                  </a:lnTo>
                  <a:lnTo>
                    <a:pt x="114" y="150"/>
                  </a:lnTo>
                  <a:lnTo>
                    <a:pt x="112" y="152"/>
                  </a:lnTo>
                  <a:lnTo>
                    <a:pt x="110" y="152"/>
                  </a:lnTo>
                  <a:lnTo>
                    <a:pt x="110" y="154"/>
                  </a:lnTo>
                  <a:lnTo>
                    <a:pt x="108" y="154"/>
                  </a:lnTo>
                  <a:lnTo>
                    <a:pt x="106" y="154"/>
                  </a:lnTo>
                  <a:lnTo>
                    <a:pt x="104" y="156"/>
                  </a:lnTo>
                  <a:lnTo>
                    <a:pt x="100" y="158"/>
                  </a:lnTo>
                  <a:lnTo>
                    <a:pt x="100" y="160"/>
                  </a:lnTo>
                  <a:lnTo>
                    <a:pt x="98" y="160"/>
                  </a:lnTo>
                  <a:lnTo>
                    <a:pt x="96" y="162"/>
                  </a:lnTo>
                  <a:lnTo>
                    <a:pt x="96" y="160"/>
                  </a:lnTo>
                  <a:lnTo>
                    <a:pt x="94" y="158"/>
                  </a:lnTo>
                  <a:lnTo>
                    <a:pt x="94" y="160"/>
                  </a:lnTo>
                  <a:lnTo>
                    <a:pt x="94" y="160"/>
                  </a:lnTo>
                  <a:lnTo>
                    <a:pt x="92" y="160"/>
                  </a:lnTo>
                  <a:lnTo>
                    <a:pt x="90" y="160"/>
                  </a:lnTo>
                  <a:lnTo>
                    <a:pt x="92" y="160"/>
                  </a:lnTo>
                  <a:lnTo>
                    <a:pt x="92" y="158"/>
                  </a:lnTo>
                  <a:lnTo>
                    <a:pt x="92" y="156"/>
                  </a:lnTo>
                  <a:lnTo>
                    <a:pt x="90" y="156"/>
                  </a:lnTo>
                  <a:lnTo>
                    <a:pt x="88" y="158"/>
                  </a:lnTo>
                  <a:lnTo>
                    <a:pt x="86" y="156"/>
                  </a:lnTo>
                  <a:lnTo>
                    <a:pt x="86" y="154"/>
                  </a:lnTo>
                  <a:lnTo>
                    <a:pt x="86" y="152"/>
                  </a:lnTo>
                  <a:lnTo>
                    <a:pt x="84" y="152"/>
                  </a:lnTo>
                  <a:lnTo>
                    <a:pt x="84" y="154"/>
                  </a:lnTo>
                  <a:lnTo>
                    <a:pt x="84" y="152"/>
                  </a:lnTo>
                  <a:lnTo>
                    <a:pt x="82" y="152"/>
                  </a:lnTo>
                  <a:lnTo>
                    <a:pt x="80" y="152"/>
                  </a:lnTo>
                  <a:lnTo>
                    <a:pt x="80" y="150"/>
                  </a:lnTo>
                  <a:lnTo>
                    <a:pt x="80" y="152"/>
                  </a:lnTo>
                  <a:lnTo>
                    <a:pt x="82" y="152"/>
                  </a:lnTo>
                  <a:lnTo>
                    <a:pt x="82" y="150"/>
                  </a:lnTo>
                  <a:lnTo>
                    <a:pt x="80" y="150"/>
                  </a:lnTo>
                  <a:lnTo>
                    <a:pt x="80" y="148"/>
                  </a:lnTo>
                  <a:lnTo>
                    <a:pt x="78" y="148"/>
                  </a:lnTo>
                  <a:lnTo>
                    <a:pt x="78" y="150"/>
                  </a:lnTo>
                  <a:lnTo>
                    <a:pt x="78" y="148"/>
                  </a:lnTo>
                  <a:lnTo>
                    <a:pt x="76" y="148"/>
                  </a:lnTo>
                  <a:lnTo>
                    <a:pt x="74" y="148"/>
                  </a:lnTo>
                  <a:lnTo>
                    <a:pt x="74" y="150"/>
                  </a:lnTo>
                  <a:lnTo>
                    <a:pt x="72" y="150"/>
                  </a:lnTo>
                  <a:lnTo>
                    <a:pt x="72" y="148"/>
                  </a:lnTo>
                  <a:lnTo>
                    <a:pt x="72" y="150"/>
                  </a:lnTo>
                  <a:lnTo>
                    <a:pt x="70" y="150"/>
                  </a:lnTo>
                  <a:lnTo>
                    <a:pt x="70" y="148"/>
                  </a:lnTo>
                  <a:lnTo>
                    <a:pt x="68" y="148"/>
                  </a:lnTo>
                  <a:lnTo>
                    <a:pt x="70" y="148"/>
                  </a:lnTo>
                  <a:lnTo>
                    <a:pt x="68" y="148"/>
                  </a:lnTo>
                  <a:lnTo>
                    <a:pt x="68" y="146"/>
                  </a:lnTo>
                  <a:lnTo>
                    <a:pt x="66" y="146"/>
                  </a:lnTo>
                  <a:lnTo>
                    <a:pt x="66" y="148"/>
                  </a:lnTo>
                  <a:lnTo>
                    <a:pt x="64" y="148"/>
                  </a:lnTo>
                  <a:lnTo>
                    <a:pt x="64" y="146"/>
                  </a:lnTo>
                  <a:lnTo>
                    <a:pt x="62" y="144"/>
                  </a:lnTo>
                  <a:lnTo>
                    <a:pt x="62" y="144"/>
                  </a:lnTo>
                  <a:lnTo>
                    <a:pt x="64" y="144"/>
                  </a:lnTo>
                  <a:lnTo>
                    <a:pt x="62" y="144"/>
                  </a:lnTo>
                  <a:lnTo>
                    <a:pt x="60" y="144"/>
                  </a:lnTo>
                  <a:lnTo>
                    <a:pt x="58" y="144"/>
                  </a:lnTo>
                  <a:lnTo>
                    <a:pt x="56" y="144"/>
                  </a:lnTo>
                  <a:lnTo>
                    <a:pt x="56" y="142"/>
                  </a:lnTo>
                  <a:lnTo>
                    <a:pt x="54" y="142"/>
                  </a:lnTo>
                  <a:lnTo>
                    <a:pt x="52" y="140"/>
                  </a:lnTo>
                  <a:lnTo>
                    <a:pt x="52" y="138"/>
                  </a:lnTo>
                  <a:lnTo>
                    <a:pt x="50" y="138"/>
                  </a:lnTo>
                  <a:lnTo>
                    <a:pt x="52" y="138"/>
                  </a:lnTo>
                  <a:lnTo>
                    <a:pt x="52" y="136"/>
                  </a:lnTo>
                  <a:lnTo>
                    <a:pt x="52" y="134"/>
                  </a:lnTo>
                  <a:lnTo>
                    <a:pt x="52" y="132"/>
                  </a:lnTo>
                  <a:lnTo>
                    <a:pt x="50" y="132"/>
                  </a:lnTo>
                  <a:lnTo>
                    <a:pt x="50" y="134"/>
                  </a:lnTo>
                  <a:lnTo>
                    <a:pt x="50" y="132"/>
                  </a:lnTo>
                  <a:lnTo>
                    <a:pt x="50" y="134"/>
                  </a:lnTo>
                  <a:lnTo>
                    <a:pt x="48" y="134"/>
                  </a:lnTo>
                  <a:lnTo>
                    <a:pt x="48" y="132"/>
                  </a:lnTo>
                  <a:lnTo>
                    <a:pt x="46" y="132"/>
                  </a:lnTo>
                  <a:lnTo>
                    <a:pt x="46" y="130"/>
                  </a:lnTo>
                  <a:lnTo>
                    <a:pt x="46" y="132"/>
                  </a:lnTo>
                  <a:lnTo>
                    <a:pt x="46" y="132"/>
                  </a:lnTo>
                  <a:lnTo>
                    <a:pt x="44" y="132"/>
                  </a:lnTo>
                  <a:lnTo>
                    <a:pt x="44" y="130"/>
                  </a:lnTo>
                  <a:lnTo>
                    <a:pt x="46" y="130"/>
                  </a:lnTo>
                  <a:lnTo>
                    <a:pt x="46" y="128"/>
                  </a:lnTo>
                  <a:lnTo>
                    <a:pt x="46" y="126"/>
                  </a:lnTo>
                  <a:lnTo>
                    <a:pt x="46" y="128"/>
                  </a:lnTo>
                  <a:lnTo>
                    <a:pt x="44" y="126"/>
                  </a:lnTo>
                  <a:lnTo>
                    <a:pt x="42" y="126"/>
                  </a:lnTo>
                  <a:lnTo>
                    <a:pt x="42" y="124"/>
                  </a:lnTo>
                  <a:lnTo>
                    <a:pt x="44" y="124"/>
                  </a:lnTo>
                  <a:lnTo>
                    <a:pt x="42" y="124"/>
                  </a:lnTo>
                  <a:lnTo>
                    <a:pt x="44" y="124"/>
                  </a:lnTo>
                  <a:lnTo>
                    <a:pt x="44" y="122"/>
                  </a:lnTo>
                  <a:lnTo>
                    <a:pt x="42" y="122"/>
                  </a:lnTo>
                  <a:lnTo>
                    <a:pt x="42" y="120"/>
                  </a:lnTo>
                  <a:lnTo>
                    <a:pt x="40" y="120"/>
                  </a:lnTo>
                  <a:lnTo>
                    <a:pt x="40" y="118"/>
                  </a:lnTo>
                  <a:lnTo>
                    <a:pt x="40" y="116"/>
                  </a:lnTo>
                  <a:lnTo>
                    <a:pt x="40" y="114"/>
                  </a:lnTo>
                  <a:lnTo>
                    <a:pt x="38" y="114"/>
                  </a:lnTo>
                  <a:lnTo>
                    <a:pt x="36" y="114"/>
                  </a:lnTo>
                  <a:lnTo>
                    <a:pt x="36" y="116"/>
                  </a:lnTo>
                  <a:lnTo>
                    <a:pt x="36" y="118"/>
                  </a:lnTo>
                  <a:lnTo>
                    <a:pt x="34" y="118"/>
                  </a:lnTo>
                  <a:lnTo>
                    <a:pt x="32" y="118"/>
                  </a:lnTo>
                  <a:lnTo>
                    <a:pt x="32" y="116"/>
                  </a:lnTo>
                  <a:lnTo>
                    <a:pt x="34" y="114"/>
                  </a:lnTo>
                  <a:lnTo>
                    <a:pt x="34" y="112"/>
                  </a:lnTo>
                  <a:lnTo>
                    <a:pt x="32" y="112"/>
                  </a:lnTo>
                  <a:lnTo>
                    <a:pt x="30" y="112"/>
                  </a:lnTo>
                  <a:lnTo>
                    <a:pt x="30" y="110"/>
                  </a:lnTo>
                  <a:lnTo>
                    <a:pt x="32" y="110"/>
                  </a:lnTo>
                  <a:lnTo>
                    <a:pt x="32" y="108"/>
                  </a:lnTo>
                  <a:lnTo>
                    <a:pt x="30" y="108"/>
                  </a:lnTo>
                  <a:lnTo>
                    <a:pt x="28" y="108"/>
                  </a:lnTo>
                  <a:lnTo>
                    <a:pt x="28" y="106"/>
                  </a:lnTo>
                  <a:lnTo>
                    <a:pt x="30" y="106"/>
                  </a:lnTo>
                  <a:lnTo>
                    <a:pt x="28" y="106"/>
                  </a:lnTo>
                  <a:lnTo>
                    <a:pt x="28" y="104"/>
                  </a:lnTo>
                  <a:lnTo>
                    <a:pt x="26" y="104"/>
                  </a:lnTo>
                  <a:lnTo>
                    <a:pt x="26" y="106"/>
                  </a:lnTo>
                  <a:lnTo>
                    <a:pt x="24" y="106"/>
                  </a:lnTo>
                  <a:lnTo>
                    <a:pt x="26" y="106"/>
                  </a:lnTo>
                  <a:lnTo>
                    <a:pt x="24" y="106"/>
                  </a:lnTo>
                  <a:lnTo>
                    <a:pt x="24" y="108"/>
                  </a:lnTo>
                  <a:lnTo>
                    <a:pt x="24" y="106"/>
                  </a:lnTo>
                  <a:lnTo>
                    <a:pt x="22" y="106"/>
                  </a:lnTo>
                  <a:lnTo>
                    <a:pt x="22" y="104"/>
                  </a:lnTo>
                  <a:lnTo>
                    <a:pt x="24" y="104"/>
                  </a:lnTo>
                  <a:lnTo>
                    <a:pt x="24" y="102"/>
                  </a:lnTo>
                  <a:lnTo>
                    <a:pt x="22" y="102"/>
                  </a:lnTo>
                  <a:lnTo>
                    <a:pt x="20" y="102"/>
                  </a:lnTo>
                  <a:lnTo>
                    <a:pt x="20" y="100"/>
                  </a:lnTo>
                  <a:lnTo>
                    <a:pt x="20" y="98"/>
                  </a:lnTo>
                  <a:lnTo>
                    <a:pt x="20" y="96"/>
                  </a:lnTo>
                  <a:lnTo>
                    <a:pt x="18" y="96"/>
                  </a:lnTo>
                  <a:lnTo>
                    <a:pt x="20" y="96"/>
                  </a:lnTo>
                  <a:lnTo>
                    <a:pt x="20" y="96"/>
                  </a:lnTo>
                  <a:lnTo>
                    <a:pt x="20" y="94"/>
                  </a:lnTo>
                  <a:lnTo>
                    <a:pt x="20" y="92"/>
                  </a:lnTo>
                  <a:lnTo>
                    <a:pt x="22" y="92"/>
                  </a:lnTo>
                  <a:lnTo>
                    <a:pt x="22" y="90"/>
                  </a:lnTo>
                  <a:lnTo>
                    <a:pt x="20" y="90"/>
                  </a:lnTo>
                  <a:lnTo>
                    <a:pt x="18" y="90"/>
                  </a:lnTo>
                  <a:lnTo>
                    <a:pt x="18" y="88"/>
                  </a:lnTo>
                  <a:lnTo>
                    <a:pt x="18" y="86"/>
                  </a:lnTo>
                  <a:lnTo>
                    <a:pt x="16" y="86"/>
                  </a:lnTo>
                  <a:lnTo>
                    <a:pt x="16" y="84"/>
                  </a:lnTo>
                  <a:lnTo>
                    <a:pt x="14" y="84"/>
                  </a:lnTo>
                  <a:lnTo>
                    <a:pt x="14" y="82"/>
                  </a:lnTo>
                  <a:lnTo>
                    <a:pt x="14" y="80"/>
                  </a:lnTo>
                  <a:lnTo>
                    <a:pt x="12" y="80"/>
                  </a:lnTo>
                  <a:lnTo>
                    <a:pt x="12" y="82"/>
                  </a:lnTo>
                  <a:lnTo>
                    <a:pt x="10" y="82"/>
                  </a:lnTo>
                  <a:lnTo>
                    <a:pt x="10" y="80"/>
                  </a:lnTo>
                  <a:lnTo>
                    <a:pt x="8" y="80"/>
                  </a:lnTo>
                  <a:lnTo>
                    <a:pt x="8" y="78"/>
                  </a:lnTo>
                  <a:lnTo>
                    <a:pt x="6" y="78"/>
                  </a:lnTo>
                  <a:lnTo>
                    <a:pt x="4" y="78"/>
                  </a:lnTo>
                  <a:lnTo>
                    <a:pt x="4" y="80"/>
                  </a:lnTo>
                  <a:lnTo>
                    <a:pt x="2" y="80"/>
                  </a:lnTo>
                  <a:lnTo>
                    <a:pt x="0" y="80"/>
                  </a:lnTo>
                  <a:lnTo>
                    <a:pt x="2" y="78"/>
                  </a:lnTo>
                  <a:lnTo>
                    <a:pt x="2" y="76"/>
                  </a:lnTo>
                  <a:lnTo>
                    <a:pt x="2" y="74"/>
                  </a:lnTo>
                  <a:lnTo>
                    <a:pt x="2" y="72"/>
                  </a:lnTo>
                  <a:lnTo>
                    <a:pt x="2" y="70"/>
                  </a:lnTo>
                  <a:lnTo>
                    <a:pt x="4" y="70"/>
                  </a:lnTo>
                  <a:lnTo>
                    <a:pt x="4" y="68"/>
                  </a:lnTo>
                  <a:lnTo>
                    <a:pt x="6" y="68"/>
                  </a:lnTo>
                  <a:lnTo>
                    <a:pt x="6" y="66"/>
                  </a:lnTo>
                  <a:lnTo>
                    <a:pt x="8" y="66"/>
                  </a:lnTo>
                  <a:lnTo>
                    <a:pt x="8" y="64"/>
                  </a:lnTo>
                  <a:lnTo>
                    <a:pt x="10" y="64"/>
                  </a:lnTo>
                  <a:lnTo>
                    <a:pt x="10" y="62"/>
                  </a:lnTo>
                  <a:lnTo>
                    <a:pt x="12" y="62"/>
                  </a:lnTo>
                  <a:lnTo>
                    <a:pt x="14" y="60"/>
                  </a:lnTo>
                  <a:lnTo>
                    <a:pt x="16" y="60"/>
                  </a:lnTo>
                  <a:lnTo>
                    <a:pt x="16" y="58"/>
                  </a:lnTo>
                  <a:lnTo>
                    <a:pt x="18" y="58"/>
                  </a:lnTo>
                  <a:lnTo>
                    <a:pt x="18" y="56"/>
                  </a:lnTo>
                  <a:lnTo>
                    <a:pt x="20" y="56"/>
                  </a:lnTo>
                  <a:lnTo>
                    <a:pt x="22" y="56"/>
                  </a:lnTo>
                  <a:lnTo>
                    <a:pt x="22" y="54"/>
                  </a:lnTo>
                  <a:lnTo>
                    <a:pt x="24" y="54"/>
                  </a:lnTo>
                  <a:lnTo>
                    <a:pt x="24" y="52"/>
                  </a:lnTo>
                  <a:lnTo>
                    <a:pt x="26" y="52"/>
                  </a:lnTo>
                  <a:lnTo>
                    <a:pt x="28" y="50"/>
                  </a:lnTo>
                  <a:lnTo>
                    <a:pt x="30" y="50"/>
                  </a:lnTo>
                  <a:lnTo>
                    <a:pt x="32" y="48"/>
                  </a:lnTo>
                  <a:lnTo>
                    <a:pt x="34" y="48"/>
                  </a:lnTo>
                  <a:lnTo>
                    <a:pt x="36" y="48"/>
                  </a:lnTo>
                  <a:lnTo>
                    <a:pt x="36" y="46"/>
                  </a:lnTo>
                  <a:lnTo>
                    <a:pt x="38" y="46"/>
                  </a:lnTo>
                  <a:lnTo>
                    <a:pt x="38" y="44"/>
                  </a:lnTo>
                  <a:lnTo>
                    <a:pt x="40" y="42"/>
                  </a:lnTo>
                  <a:lnTo>
                    <a:pt x="42" y="42"/>
                  </a:lnTo>
                  <a:lnTo>
                    <a:pt x="42" y="40"/>
                  </a:lnTo>
                  <a:lnTo>
                    <a:pt x="42" y="38"/>
                  </a:lnTo>
                  <a:lnTo>
                    <a:pt x="44" y="38"/>
                  </a:lnTo>
                  <a:lnTo>
                    <a:pt x="44" y="36"/>
                  </a:lnTo>
                  <a:lnTo>
                    <a:pt x="46" y="36"/>
                  </a:lnTo>
                  <a:lnTo>
                    <a:pt x="46" y="34"/>
                  </a:lnTo>
                  <a:lnTo>
                    <a:pt x="46" y="32"/>
                  </a:lnTo>
                  <a:lnTo>
                    <a:pt x="46" y="32"/>
                  </a:lnTo>
                  <a:lnTo>
                    <a:pt x="46" y="30"/>
                  </a:lnTo>
                  <a:lnTo>
                    <a:pt x="48" y="30"/>
                  </a:lnTo>
                  <a:lnTo>
                    <a:pt x="50" y="30"/>
                  </a:lnTo>
                  <a:lnTo>
                    <a:pt x="50" y="28"/>
                  </a:lnTo>
                  <a:lnTo>
                    <a:pt x="52" y="28"/>
                  </a:lnTo>
                  <a:lnTo>
                    <a:pt x="52" y="26"/>
                  </a:lnTo>
                  <a:lnTo>
                    <a:pt x="54" y="26"/>
                  </a:lnTo>
                  <a:lnTo>
                    <a:pt x="54" y="24"/>
                  </a:lnTo>
                  <a:lnTo>
                    <a:pt x="56" y="24"/>
                  </a:lnTo>
                  <a:lnTo>
                    <a:pt x="58" y="22"/>
                  </a:lnTo>
                  <a:lnTo>
                    <a:pt x="60" y="20"/>
                  </a:lnTo>
                  <a:lnTo>
                    <a:pt x="62" y="18"/>
                  </a:lnTo>
                  <a:lnTo>
                    <a:pt x="60" y="18"/>
                  </a:lnTo>
                  <a:lnTo>
                    <a:pt x="62" y="18"/>
                  </a:lnTo>
                  <a:lnTo>
                    <a:pt x="64" y="16"/>
                  </a:lnTo>
                  <a:lnTo>
                    <a:pt x="64" y="14"/>
                  </a:lnTo>
                  <a:lnTo>
                    <a:pt x="66" y="14"/>
                  </a:lnTo>
                  <a:lnTo>
                    <a:pt x="66" y="12"/>
                  </a:lnTo>
                  <a:lnTo>
                    <a:pt x="68" y="12"/>
                  </a:lnTo>
                  <a:lnTo>
                    <a:pt x="68" y="10"/>
                  </a:lnTo>
                  <a:lnTo>
                    <a:pt x="70" y="10"/>
                  </a:lnTo>
                  <a:lnTo>
                    <a:pt x="72" y="8"/>
                  </a:lnTo>
                  <a:lnTo>
                    <a:pt x="72" y="6"/>
                  </a:lnTo>
                  <a:lnTo>
                    <a:pt x="74" y="6"/>
                  </a:lnTo>
                  <a:lnTo>
                    <a:pt x="74" y="4"/>
                  </a:lnTo>
                  <a:lnTo>
                    <a:pt x="76" y="4"/>
                  </a:lnTo>
                  <a:lnTo>
                    <a:pt x="76" y="2"/>
                  </a:lnTo>
                  <a:lnTo>
                    <a:pt x="78" y="2"/>
                  </a:lnTo>
                  <a:lnTo>
                    <a:pt x="78" y="0"/>
                  </a:lnTo>
                  <a:lnTo>
                    <a:pt x="80" y="0"/>
                  </a:lnTo>
                  <a:lnTo>
                    <a:pt x="80"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7" name="Freeform 32"/>
            <p:cNvSpPr>
              <a:spLocks/>
            </p:cNvSpPr>
            <p:nvPr/>
          </p:nvSpPr>
          <p:spPr bwMode="auto">
            <a:xfrm>
              <a:off x="5788025" y="2206625"/>
              <a:ext cx="257175" cy="260350"/>
            </a:xfrm>
            <a:custGeom>
              <a:avLst/>
              <a:gdLst>
                <a:gd name="T0" fmla="*/ 152 w 162"/>
                <a:gd name="T1" fmla="*/ 164 h 164"/>
                <a:gd name="T2" fmla="*/ 144 w 162"/>
                <a:gd name="T3" fmla="*/ 164 h 164"/>
                <a:gd name="T4" fmla="*/ 130 w 162"/>
                <a:gd name="T5" fmla="*/ 164 h 164"/>
                <a:gd name="T6" fmla="*/ 120 w 162"/>
                <a:gd name="T7" fmla="*/ 164 h 164"/>
                <a:gd name="T8" fmla="*/ 112 w 162"/>
                <a:gd name="T9" fmla="*/ 164 h 164"/>
                <a:gd name="T10" fmla="*/ 96 w 162"/>
                <a:gd name="T11" fmla="*/ 164 h 164"/>
                <a:gd name="T12" fmla="*/ 86 w 162"/>
                <a:gd name="T13" fmla="*/ 164 h 164"/>
                <a:gd name="T14" fmla="*/ 66 w 162"/>
                <a:gd name="T15" fmla="*/ 164 h 164"/>
                <a:gd name="T16" fmla="*/ 50 w 162"/>
                <a:gd name="T17" fmla="*/ 164 h 164"/>
                <a:gd name="T18" fmla="*/ 38 w 162"/>
                <a:gd name="T19" fmla="*/ 164 h 164"/>
                <a:gd name="T20" fmla="*/ 28 w 162"/>
                <a:gd name="T21" fmla="*/ 164 h 164"/>
                <a:gd name="T22" fmla="*/ 12 w 162"/>
                <a:gd name="T23" fmla="*/ 164 h 164"/>
                <a:gd name="T24" fmla="*/ 2 w 162"/>
                <a:gd name="T25" fmla="*/ 164 h 164"/>
                <a:gd name="T26" fmla="*/ 0 w 162"/>
                <a:gd name="T27" fmla="*/ 158 h 164"/>
                <a:gd name="T28" fmla="*/ 0 w 162"/>
                <a:gd name="T29" fmla="*/ 138 h 164"/>
                <a:gd name="T30" fmla="*/ 0 w 162"/>
                <a:gd name="T31" fmla="*/ 120 h 164"/>
                <a:gd name="T32" fmla="*/ 0 w 162"/>
                <a:gd name="T33" fmla="*/ 106 h 164"/>
                <a:gd name="T34" fmla="*/ 0 w 162"/>
                <a:gd name="T35" fmla="*/ 92 h 164"/>
                <a:gd name="T36" fmla="*/ 0 w 162"/>
                <a:gd name="T37" fmla="*/ 82 h 164"/>
                <a:gd name="T38" fmla="*/ 0 w 162"/>
                <a:gd name="T39" fmla="*/ 72 h 164"/>
                <a:gd name="T40" fmla="*/ 0 w 162"/>
                <a:gd name="T41" fmla="*/ 64 h 164"/>
                <a:gd name="T42" fmla="*/ 0 w 162"/>
                <a:gd name="T43" fmla="*/ 48 h 164"/>
                <a:gd name="T44" fmla="*/ 0 w 162"/>
                <a:gd name="T45" fmla="*/ 32 h 164"/>
                <a:gd name="T46" fmla="*/ 0 w 162"/>
                <a:gd name="T47" fmla="*/ 22 h 164"/>
                <a:gd name="T48" fmla="*/ 0 w 162"/>
                <a:gd name="T49" fmla="*/ 12 h 164"/>
                <a:gd name="T50" fmla="*/ 0 w 162"/>
                <a:gd name="T51" fmla="*/ 2 h 164"/>
                <a:gd name="T52" fmla="*/ 12 w 162"/>
                <a:gd name="T53" fmla="*/ 0 h 164"/>
                <a:gd name="T54" fmla="*/ 24 w 162"/>
                <a:gd name="T55" fmla="*/ 0 h 164"/>
                <a:gd name="T56" fmla="*/ 32 w 162"/>
                <a:gd name="T57" fmla="*/ 0 h 164"/>
                <a:gd name="T58" fmla="*/ 40 w 162"/>
                <a:gd name="T59" fmla="*/ 0 h 164"/>
                <a:gd name="T60" fmla="*/ 54 w 162"/>
                <a:gd name="T61" fmla="*/ 0 h 164"/>
                <a:gd name="T62" fmla="*/ 62 w 162"/>
                <a:gd name="T63" fmla="*/ 0 h 164"/>
                <a:gd name="T64" fmla="*/ 76 w 162"/>
                <a:gd name="T65" fmla="*/ 0 h 164"/>
                <a:gd name="T66" fmla="*/ 88 w 162"/>
                <a:gd name="T67" fmla="*/ 0 h 164"/>
                <a:gd name="T68" fmla="*/ 106 w 162"/>
                <a:gd name="T69" fmla="*/ 0 h 164"/>
                <a:gd name="T70" fmla="*/ 116 w 162"/>
                <a:gd name="T71" fmla="*/ 0 h 164"/>
                <a:gd name="T72" fmla="*/ 128 w 162"/>
                <a:gd name="T73" fmla="*/ 0 h 164"/>
                <a:gd name="T74" fmla="*/ 138 w 162"/>
                <a:gd name="T75" fmla="*/ 0 h 164"/>
                <a:gd name="T76" fmla="*/ 154 w 162"/>
                <a:gd name="T77" fmla="*/ 0 h 164"/>
                <a:gd name="T78" fmla="*/ 162 w 162"/>
                <a:gd name="T79" fmla="*/ 0 h 164"/>
                <a:gd name="T80" fmla="*/ 162 w 162"/>
                <a:gd name="T81" fmla="*/ 8 h 164"/>
                <a:gd name="T82" fmla="*/ 162 w 162"/>
                <a:gd name="T83" fmla="*/ 22 h 164"/>
                <a:gd name="T84" fmla="*/ 162 w 162"/>
                <a:gd name="T85" fmla="*/ 32 h 164"/>
                <a:gd name="T86" fmla="*/ 162 w 162"/>
                <a:gd name="T87" fmla="*/ 40 h 164"/>
                <a:gd name="T88" fmla="*/ 160 w 162"/>
                <a:gd name="T89" fmla="*/ 50 h 164"/>
                <a:gd name="T90" fmla="*/ 160 w 162"/>
                <a:gd name="T91" fmla="*/ 58 h 164"/>
                <a:gd name="T92" fmla="*/ 160 w 162"/>
                <a:gd name="T93" fmla="*/ 70 h 164"/>
                <a:gd name="T94" fmla="*/ 160 w 162"/>
                <a:gd name="T95" fmla="*/ 80 h 164"/>
                <a:gd name="T96" fmla="*/ 160 w 162"/>
                <a:gd name="T97" fmla="*/ 92 h 164"/>
                <a:gd name="T98" fmla="*/ 160 w 162"/>
                <a:gd name="T99" fmla="*/ 104 h 164"/>
                <a:gd name="T100" fmla="*/ 160 w 162"/>
                <a:gd name="T101" fmla="*/ 114 h 164"/>
                <a:gd name="T102" fmla="*/ 160 w 162"/>
                <a:gd name="T103" fmla="*/ 126 h 164"/>
                <a:gd name="T104" fmla="*/ 160 w 162"/>
                <a:gd name="T105" fmla="*/ 142 h 164"/>
                <a:gd name="T106" fmla="*/ 160 w 162"/>
                <a:gd name="T107" fmla="*/ 15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2" h="164">
                  <a:moveTo>
                    <a:pt x="160" y="164"/>
                  </a:moveTo>
                  <a:lnTo>
                    <a:pt x="158" y="164"/>
                  </a:lnTo>
                  <a:lnTo>
                    <a:pt x="154" y="164"/>
                  </a:lnTo>
                  <a:lnTo>
                    <a:pt x="152" y="164"/>
                  </a:lnTo>
                  <a:lnTo>
                    <a:pt x="150" y="164"/>
                  </a:lnTo>
                  <a:lnTo>
                    <a:pt x="148" y="164"/>
                  </a:lnTo>
                  <a:lnTo>
                    <a:pt x="146" y="164"/>
                  </a:lnTo>
                  <a:lnTo>
                    <a:pt x="144" y="164"/>
                  </a:lnTo>
                  <a:lnTo>
                    <a:pt x="138" y="164"/>
                  </a:lnTo>
                  <a:lnTo>
                    <a:pt x="136" y="164"/>
                  </a:lnTo>
                  <a:lnTo>
                    <a:pt x="132" y="164"/>
                  </a:lnTo>
                  <a:lnTo>
                    <a:pt x="130" y="164"/>
                  </a:lnTo>
                  <a:lnTo>
                    <a:pt x="128" y="164"/>
                  </a:lnTo>
                  <a:lnTo>
                    <a:pt x="126" y="164"/>
                  </a:lnTo>
                  <a:lnTo>
                    <a:pt x="122" y="164"/>
                  </a:lnTo>
                  <a:lnTo>
                    <a:pt x="120" y="164"/>
                  </a:lnTo>
                  <a:lnTo>
                    <a:pt x="118" y="164"/>
                  </a:lnTo>
                  <a:lnTo>
                    <a:pt x="116" y="164"/>
                  </a:lnTo>
                  <a:lnTo>
                    <a:pt x="114" y="164"/>
                  </a:lnTo>
                  <a:lnTo>
                    <a:pt x="112" y="164"/>
                  </a:lnTo>
                  <a:lnTo>
                    <a:pt x="110" y="164"/>
                  </a:lnTo>
                  <a:lnTo>
                    <a:pt x="108" y="164"/>
                  </a:lnTo>
                  <a:lnTo>
                    <a:pt x="100" y="164"/>
                  </a:lnTo>
                  <a:lnTo>
                    <a:pt x="96" y="164"/>
                  </a:lnTo>
                  <a:lnTo>
                    <a:pt x="94" y="164"/>
                  </a:lnTo>
                  <a:lnTo>
                    <a:pt x="92" y="164"/>
                  </a:lnTo>
                  <a:lnTo>
                    <a:pt x="90" y="164"/>
                  </a:lnTo>
                  <a:lnTo>
                    <a:pt x="86" y="164"/>
                  </a:lnTo>
                  <a:lnTo>
                    <a:pt x="84" y="164"/>
                  </a:lnTo>
                  <a:lnTo>
                    <a:pt x="80" y="164"/>
                  </a:lnTo>
                  <a:lnTo>
                    <a:pt x="70" y="164"/>
                  </a:lnTo>
                  <a:lnTo>
                    <a:pt x="66" y="164"/>
                  </a:lnTo>
                  <a:lnTo>
                    <a:pt x="64" y="164"/>
                  </a:lnTo>
                  <a:lnTo>
                    <a:pt x="58" y="164"/>
                  </a:lnTo>
                  <a:lnTo>
                    <a:pt x="54" y="164"/>
                  </a:lnTo>
                  <a:lnTo>
                    <a:pt x="50" y="164"/>
                  </a:lnTo>
                  <a:lnTo>
                    <a:pt x="48" y="164"/>
                  </a:lnTo>
                  <a:lnTo>
                    <a:pt x="44" y="164"/>
                  </a:lnTo>
                  <a:lnTo>
                    <a:pt x="40" y="164"/>
                  </a:lnTo>
                  <a:lnTo>
                    <a:pt x="38" y="164"/>
                  </a:lnTo>
                  <a:lnTo>
                    <a:pt x="34" y="164"/>
                  </a:lnTo>
                  <a:lnTo>
                    <a:pt x="32" y="164"/>
                  </a:lnTo>
                  <a:lnTo>
                    <a:pt x="30" y="164"/>
                  </a:lnTo>
                  <a:lnTo>
                    <a:pt x="28" y="164"/>
                  </a:lnTo>
                  <a:lnTo>
                    <a:pt x="26" y="164"/>
                  </a:lnTo>
                  <a:lnTo>
                    <a:pt x="24" y="164"/>
                  </a:lnTo>
                  <a:lnTo>
                    <a:pt x="18" y="164"/>
                  </a:lnTo>
                  <a:lnTo>
                    <a:pt x="12" y="164"/>
                  </a:lnTo>
                  <a:lnTo>
                    <a:pt x="10" y="164"/>
                  </a:lnTo>
                  <a:lnTo>
                    <a:pt x="8" y="164"/>
                  </a:lnTo>
                  <a:lnTo>
                    <a:pt x="4" y="164"/>
                  </a:lnTo>
                  <a:lnTo>
                    <a:pt x="2" y="164"/>
                  </a:lnTo>
                  <a:lnTo>
                    <a:pt x="0" y="164"/>
                  </a:lnTo>
                  <a:lnTo>
                    <a:pt x="0" y="162"/>
                  </a:lnTo>
                  <a:lnTo>
                    <a:pt x="0" y="160"/>
                  </a:lnTo>
                  <a:lnTo>
                    <a:pt x="0" y="158"/>
                  </a:lnTo>
                  <a:lnTo>
                    <a:pt x="0" y="152"/>
                  </a:lnTo>
                  <a:lnTo>
                    <a:pt x="0" y="146"/>
                  </a:lnTo>
                  <a:lnTo>
                    <a:pt x="0" y="142"/>
                  </a:lnTo>
                  <a:lnTo>
                    <a:pt x="0" y="138"/>
                  </a:lnTo>
                  <a:lnTo>
                    <a:pt x="0" y="136"/>
                  </a:lnTo>
                  <a:lnTo>
                    <a:pt x="0" y="130"/>
                  </a:lnTo>
                  <a:lnTo>
                    <a:pt x="0" y="126"/>
                  </a:lnTo>
                  <a:lnTo>
                    <a:pt x="0" y="120"/>
                  </a:lnTo>
                  <a:lnTo>
                    <a:pt x="0" y="114"/>
                  </a:lnTo>
                  <a:lnTo>
                    <a:pt x="0" y="110"/>
                  </a:lnTo>
                  <a:lnTo>
                    <a:pt x="0" y="108"/>
                  </a:lnTo>
                  <a:lnTo>
                    <a:pt x="0" y="106"/>
                  </a:lnTo>
                  <a:lnTo>
                    <a:pt x="0" y="104"/>
                  </a:lnTo>
                  <a:lnTo>
                    <a:pt x="0" y="100"/>
                  </a:lnTo>
                  <a:lnTo>
                    <a:pt x="0" y="96"/>
                  </a:lnTo>
                  <a:lnTo>
                    <a:pt x="0" y="92"/>
                  </a:lnTo>
                  <a:lnTo>
                    <a:pt x="0" y="90"/>
                  </a:lnTo>
                  <a:lnTo>
                    <a:pt x="0" y="86"/>
                  </a:lnTo>
                  <a:lnTo>
                    <a:pt x="0" y="84"/>
                  </a:lnTo>
                  <a:lnTo>
                    <a:pt x="0" y="82"/>
                  </a:lnTo>
                  <a:lnTo>
                    <a:pt x="0" y="80"/>
                  </a:lnTo>
                  <a:lnTo>
                    <a:pt x="0" y="78"/>
                  </a:lnTo>
                  <a:lnTo>
                    <a:pt x="0" y="76"/>
                  </a:lnTo>
                  <a:lnTo>
                    <a:pt x="0" y="72"/>
                  </a:lnTo>
                  <a:lnTo>
                    <a:pt x="0" y="70"/>
                  </a:lnTo>
                  <a:lnTo>
                    <a:pt x="0" y="68"/>
                  </a:lnTo>
                  <a:lnTo>
                    <a:pt x="0" y="66"/>
                  </a:lnTo>
                  <a:lnTo>
                    <a:pt x="0" y="64"/>
                  </a:lnTo>
                  <a:lnTo>
                    <a:pt x="0" y="60"/>
                  </a:lnTo>
                  <a:lnTo>
                    <a:pt x="0" y="54"/>
                  </a:lnTo>
                  <a:lnTo>
                    <a:pt x="0" y="52"/>
                  </a:lnTo>
                  <a:lnTo>
                    <a:pt x="0" y="48"/>
                  </a:lnTo>
                  <a:lnTo>
                    <a:pt x="0" y="42"/>
                  </a:lnTo>
                  <a:lnTo>
                    <a:pt x="0" y="36"/>
                  </a:lnTo>
                  <a:lnTo>
                    <a:pt x="0" y="34"/>
                  </a:lnTo>
                  <a:lnTo>
                    <a:pt x="0" y="32"/>
                  </a:lnTo>
                  <a:lnTo>
                    <a:pt x="0" y="30"/>
                  </a:lnTo>
                  <a:lnTo>
                    <a:pt x="0" y="28"/>
                  </a:lnTo>
                  <a:lnTo>
                    <a:pt x="0" y="24"/>
                  </a:lnTo>
                  <a:lnTo>
                    <a:pt x="0" y="22"/>
                  </a:lnTo>
                  <a:lnTo>
                    <a:pt x="0" y="18"/>
                  </a:lnTo>
                  <a:lnTo>
                    <a:pt x="0" y="16"/>
                  </a:lnTo>
                  <a:lnTo>
                    <a:pt x="0" y="14"/>
                  </a:lnTo>
                  <a:lnTo>
                    <a:pt x="0" y="12"/>
                  </a:lnTo>
                  <a:lnTo>
                    <a:pt x="0" y="10"/>
                  </a:lnTo>
                  <a:lnTo>
                    <a:pt x="0" y="6"/>
                  </a:lnTo>
                  <a:lnTo>
                    <a:pt x="0" y="4"/>
                  </a:lnTo>
                  <a:lnTo>
                    <a:pt x="0" y="2"/>
                  </a:lnTo>
                  <a:lnTo>
                    <a:pt x="0" y="0"/>
                  </a:lnTo>
                  <a:lnTo>
                    <a:pt x="2" y="0"/>
                  </a:lnTo>
                  <a:lnTo>
                    <a:pt x="6" y="0"/>
                  </a:lnTo>
                  <a:lnTo>
                    <a:pt x="12" y="0"/>
                  </a:lnTo>
                  <a:lnTo>
                    <a:pt x="12" y="0"/>
                  </a:lnTo>
                  <a:lnTo>
                    <a:pt x="14" y="0"/>
                  </a:lnTo>
                  <a:lnTo>
                    <a:pt x="20" y="0"/>
                  </a:lnTo>
                  <a:lnTo>
                    <a:pt x="24" y="0"/>
                  </a:lnTo>
                  <a:lnTo>
                    <a:pt x="26" y="0"/>
                  </a:lnTo>
                  <a:lnTo>
                    <a:pt x="28" y="0"/>
                  </a:lnTo>
                  <a:lnTo>
                    <a:pt x="30" y="0"/>
                  </a:lnTo>
                  <a:lnTo>
                    <a:pt x="32" y="0"/>
                  </a:lnTo>
                  <a:lnTo>
                    <a:pt x="34" y="0"/>
                  </a:lnTo>
                  <a:lnTo>
                    <a:pt x="36" y="0"/>
                  </a:lnTo>
                  <a:lnTo>
                    <a:pt x="38" y="0"/>
                  </a:lnTo>
                  <a:lnTo>
                    <a:pt x="40" y="0"/>
                  </a:lnTo>
                  <a:lnTo>
                    <a:pt x="42" y="0"/>
                  </a:lnTo>
                  <a:lnTo>
                    <a:pt x="50" y="0"/>
                  </a:lnTo>
                  <a:lnTo>
                    <a:pt x="52" y="0"/>
                  </a:lnTo>
                  <a:lnTo>
                    <a:pt x="54" y="0"/>
                  </a:lnTo>
                  <a:lnTo>
                    <a:pt x="58" y="0"/>
                  </a:lnTo>
                  <a:lnTo>
                    <a:pt x="60" y="0"/>
                  </a:lnTo>
                  <a:lnTo>
                    <a:pt x="60" y="0"/>
                  </a:lnTo>
                  <a:lnTo>
                    <a:pt x="62" y="0"/>
                  </a:lnTo>
                  <a:lnTo>
                    <a:pt x="68" y="0"/>
                  </a:lnTo>
                  <a:lnTo>
                    <a:pt x="70" y="0"/>
                  </a:lnTo>
                  <a:lnTo>
                    <a:pt x="72" y="0"/>
                  </a:lnTo>
                  <a:lnTo>
                    <a:pt x="76" y="0"/>
                  </a:lnTo>
                  <a:lnTo>
                    <a:pt x="78" y="0"/>
                  </a:lnTo>
                  <a:lnTo>
                    <a:pt x="80" y="0"/>
                  </a:lnTo>
                  <a:lnTo>
                    <a:pt x="82" y="0"/>
                  </a:lnTo>
                  <a:lnTo>
                    <a:pt x="88" y="0"/>
                  </a:lnTo>
                  <a:lnTo>
                    <a:pt x="90" y="0"/>
                  </a:lnTo>
                  <a:lnTo>
                    <a:pt x="100" y="0"/>
                  </a:lnTo>
                  <a:lnTo>
                    <a:pt x="104" y="0"/>
                  </a:lnTo>
                  <a:lnTo>
                    <a:pt x="106" y="0"/>
                  </a:lnTo>
                  <a:lnTo>
                    <a:pt x="108" y="0"/>
                  </a:lnTo>
                  <a:lnTo>
                    <a:pt x="108" y="0"/>
                  </a:lnTo>
                  <a:lnTo>
                    <a:pt x="112" y="0"/>
                  </a:lnTo>
                  <a:lnTo>
                    <a:pt x="116" y="0"/>
                  </a:lnTo>
                  <a:lnTo>
                    <a:pt x="118" y="0"/>
                  </a:lnTo>
                  <a:lnTo>
                    <a:pt x="120" y="0"/>
                  </a:lnTo>
                  <a:lnTo>
                    <a:pt x="122" y="0"/>
                  </a:lnTo>
                  <a:lnTo>
                    <a:pt x="128" y="0"/>
                  </a:lnTo>
                  <a:lnTo>
                    <a:pt x="130" y="0"/>
                  </a:lnTo>
                  <a:lnTo>
                    <a:pt x="132" y="0"/>
                  </a:lnTo>
                  <a:lnTo>
                    <a:pt x="136" y="0"/>
                  </a:lnTo>
                  <a:lnTo>
                    <a:pt x="138" y="0"/>
                  </a:lnTo>
                  <a:lnTo>
                    <a:pt x="142" y="0"/>
                  </a:lnTo>
                  <a:lnTo>
                    <a:pt x="146" y="0"/>
                  </a:lnTo>
                  <a:lnTo>
                    <a:pt x="148" y="0"/>
                  </a:lnTo>
                  <a:lnTo>
                    <a:pt x="154" y="0"/>
                  </a:lnTo>
                  <a:lnTo>
                    <a:pt x="156" y="0"/>
                  </a:lnTo>
                  <a:lnTo>
                    <a:pt x="156" y="0"/>
                  </a:lnTo>
                  <a:lnTo>
                    <a:pt x="158" y="0"/>
                  </a:lnTo>
                  <a:lnTo>
                    <a:pt x="162" y="0"/>
                  </a:lnTo>
                  <a:lnTo>
                    <a:pt x="162" y="2"/>
                  </a:lnTo>
                  <a:lnTo>
                    <a:pt x="162" y="4"/>
                  </a:lnTo>
                  <a:lnTo>
                    <a:pt x="162" y="6"/>
                  </a:lnTo>
                  <a:lnTo>
                    <a:pt x="162" y="8"/>
                  </a:lnTo>
                  <a:lnTo>
                    <a:pt x="162" y="12"/>
                  </a:lnTo>
                  <a:lnTo>
                    <a:pt x="162" y="14"/>
                  </a:lnTo>
                  <a:lnTo>
                    <a:pt x="162" y="18"/>
                  </a:lnTo>
                  <a:lnTo>
                    <a:pt x="162" y="22"/>
                  </a:lnTo>
                  <a:lnTo>
                    <a:pt x="162" y="26"/>
                  </a:lnTo>
                  <a:lnTo>
                    <a:pt x="162" y="28"/>
                  </a:lnTo>
                  <a:lnTo>
                    <a:pt x="162" y="30"/>
                  </a:lnTo>
                  <a:lnTo>
                    <a:pt x="162" y="32"/>
                  </a:lnTo>
                  <a:lnTo>
                    <a:pt x="162" y="34"/>
                  </a:lnTo>
                  <a:lnTo>
                    <a:pt x="162" y="36"/>
                  </a:lnTo>
                  <a:lnTo>
                    <a:pt x="162" y="38"/>
                  </a:lnTo>
                  <a:lnTo>
                    <a:pt x="162" y="40"/>
                  </a:lnTo>
                  <a:lnTo>
                    <a:pt x="160" y="40"/>
                  </a:lnTo>
                  <a:lnTo>
                    <a:pt x="160" y="44"/>
                  </a:lnTo>
                  <a:lnTo>
                    <a:pt x="160" y="48"/>
                  </a:lnTo>
                  <a:lnTo>
                    <a:pt x="160" y="50"/>
                  </a:lnTo>
                  <a:lnTo>
                    <a:pt x="160" y="52"/>
                  </a:lnTo>
                  <a:lnTo>
                    <a:pt x="160" y="54"/>
                  </a:lnTo>
                  <a:lnTo>
                    <a:pt x="160" y="56"/>
                  </a:lnTo>
                  <a:lnTo>
                    <a:pt x="160" y="58"/>
                  </a:lnTo>
                  <a:lnTo>
                    <a:pt x="160" y="64"/>
                  </a:lnTo>
                  <a:lnTo>
                    <a:pt x="160" y="66"/>
                  </a:lnTo>
                  <a:lnTo>
                    <a:pt x="160" y="68"/>
                  </a:lnTo>
                  <a:lnTo>
                    <a:pt x="160" y="70"/>
                  </a:lnTo>
                  <a:lnTo>
                    <a:pt x="160" y="72"/>
                  </a:lnTo>
                  <a:lnTo>
                    <a:pt x="160" y="74"/>
                  </a:lnTo>
                  <a:lnTo>
                    <a:pt x="160" y="76"/>
                  </a:lnTo>
                  <a:lnTo>
                    <a:pt x="160" y="80"/>
                  </a:lnTo>
                  <a:lnTo>
                    <a:pt x="160" y="82"/>
                  </a:lnTo>
                  <a:lnTo>
                    <a:pt x="160" y="84"/>
                  </a:lnTo>
                  <a:lnTo>
                    <a:pt x="160" y="88"/>
                  </a:lnTo>
                  <a:lnTo>
                    <a:pt x="160" y="92"/>
                  </a:lnTo>
                  <a:lnTo>
                    <a:pt x="160" y="94"/>
                  </a:lnTo>
                  <a:lnTo>
                    <a:pt x="160" y="98"/>
                  </a:lnTo>
                  <a:lnTo>
                    <a:pt x="160" y="100"/>
                  </a:lnTo>
                  <a:lnTo>
                    <a:pt x="160" y="104"/>
                  </a:lnTo>
                  <a:lnTo>
                    <a:pt x="160" y="106"/>
                  </a:lnTo>
                  <a:lnTo>
                    <a:pt x="160" y="108"/>
                  </a:lnTo>
                  <a:lnTo>
                    <a:pt x="160" y="110"/>
                  </a:lnTo>
                  <a:lnTo>
                    <a:pt x="160" y="114"/>
                  </a:lnTo>
                  <a:lnTo>
                    <a:pt x="160" y="120"/>
                  </a:lnTo>
                  <a:lnTo>
                    <a:pt x="160" y="122"/>
                  </a:lnTo>
                  <a:lnTo>
                    <a:pt x="160" y="124"/>
                  </a:lnTo>
                  <a:lnTo>
                    <a:pt x="160" y="126"/>
                  </a:lnTo>
                  <a:lnTo>
                    <a:pt x="160" y="128"/>
                  </a:lnTo>
                  <a:lnTo>
                    <a:pt x="160" y="130"/>
                  </a:lnTo>
                  <a:lnTo>
                    <a:pt x="160" y="136"/>
                  </a:lnTo>
                  <a:lnTo>
                    <a:pt x="160" y="142"/>
                  </a:lnTo>
                  <a:lnTo>
                    <a:pt x="160" y="144"/>
                  </a:lnTo>
                  <a:lnTo>
                    <a:pt x="160" y="146"/>
                  </a:lnTo>
                  <a:lnTo>
                    <a:pt x="160" y="148"/>
                  </a:lnTo>
                  <a:lnTo>
                    <a:pt x="160" y="150"/>
                  </a:lnTo>
                  <a:lnTo>
                    <a:pt x="160" y="152"/>
                  </a:lnTo>
                  <a:lnTo>
                    <a:pt x="160" y="162"/>
                  </a:lnTo>
                  <a:lnTo>
                    <a:pt x="160" y="164"/>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8" name="Freeform 41"/>
            <p:cNvSpPr>
              <a:spLocks/>
            </p:cNvSpPr>
            <p:nvPr/>
          </p:nvSpPr>
          <p:spPr bwMode="auto">
            <a:xfrm>
              <a:off x="5186363" y="2463800"/>
              <a:ext cx="295275" cy="231775"/>
            </a:xfrm>
            <a:custGeom>
              <a:avLst/>
              <a:gdLst>
                <a:gd name="T0" fmla="*/ 178 w 186"/>
                <a:gd name="T1" fmla="*/ 146 h 146"/>
                <a:gd name="T2" fmla="*/ 162 w 186"/>
                <a:gd name="T3" fmla="*/ 146 h 146"/>
                <a:gd name="T4" fmla="*/ 150 w 186"/>
                <a:gd name="T5" fmla="*/ 146 h 146"/>
                <a:gd name="T6" fmla="*/ 140 w 186"/>
                <a:gd name="T7" fmla="*/ 146 h 146"/>
                <a:gd name="T8" fmla="*/ 126 w 186"/>
                <a:gd name="T9" fmla="*/ 146 h 146"/>
                <a:gd name="T10" fmla="*/ 118 w 186"/>
                <a:gd name="T11" fmla="*/ 146 h 146"/>
                <a:gd name="T12" fmla="*/ 106 w 186"/>
                <a:gd name="T13" fmla="*/ 146 h 146"/>
                <a:gd name="T14" fmla="*/ 92 w 186"/>
                <a:gd name="T15" fmla="*/ 146 h 146"/>
                <a:gd name="T16" fmla="*/ 82 w 186"/>
                <a:gd name="T17" fmla="*/ 146 h 146"/>
                <a:gd name="T18" fmla="*/ 66 w 186"/>
                <a:gd name="T19" fmla="*/ 146 h 146"/>
                <a:gd name="T20" fmla="*/ 50 w 186"/>
                <a:gd name="T21" fmla="*/ 146 h 146"/>
                <a:gd name="T22" fmla="*/ 36 w 186"/>
                <a:gd name="T23" fmla="*/ 144 h 146"/>
                <a:gd name="T24" fmla="*/ 28 w 186"/>
                <a:gd name="T25" fmla="*/ 144 h 146"/>
                <a:gd name="T26" fmla="*/ 20 w 186"/>
                <a:gd name="T27" fmla="*/ 144 h 146"/>
                <a:gd name="T28" fmla="*/ 8 w 186"/>
                <a:gd name="T29" fmla="*/ 144 h 146"/>
                <a:gd name="T30" fmla="*/ 0 w 186"/>
                <a:gd name="T31" fmla="*/ 142 h 146"/>
                <a:gd name="T32" fmla="*/ 2 w 186"/>
                <a:gd name="T33" fmla="*/ 126 h 146"/>
                <a:gd name="T34" fmla="*/ 2 w 186"/>
                <a:gd name="T35" fmla="*/ 116 h 146"/>
                <a:gd name="T36" fmla="*/ 2 w 186"/>
                <a:gd name="T37" fmla="*/ 102 h 146"/>
                <a:gd name="T38" fmla="*/ 2 w 186"/>
                <a:gd name="T39" fmla="*/ 90 h 146"/>
                <a:gd name="T40" fmla="*/ 2 w 186"/>
                <a:gd name="T41" fmla="*/ 78 h 146"/>
                <a:gd name="T42" fmla="*/ 2 w 186"/>
                <a:gd name="T43" fmla="*/ 70 h 146"/>
                <a:gd name="T44" fmla="*/ 2 w 186"/>
                <a:gd name="T45" fmla="*/ 56 h 146"/>
                <a:gd name="T46" fmla="*/ 2 w 186"/>
                <a:gd name="T47" fmla="*/ 38 h 146"/>
                <a:gd name="T48" fmla="*/ 2 w 186"/>
                <a:gd name="T49" fmla="*/ 28 h 146"/>
                <a:gd name="T50" fmla="*/ 2 w 186"/>
                <a:gd name="T51" fmla="*/ 12 h 146"/>
                <a:gd name="T52" fmla="*/ 4 w 186"/>
                <a:gd name="T53" fmla="*/ 0 h 146"/>
                <a:gd name="T54" fmla="*/ 18 w 186"/>
                <a:gd name="T55" fmla="*/ 0 h 146"/>
                <a:gd name="T56" fmla="*/ 28 w 186"/>
                <a:gd name="T57" fmla="*/ 0 h 146"/>
                <a:gd name="T58" fmla="*/ 42 w 186"/>
                <a:gd name="T59" fmla="*/ 0 h 146"/>
                <a:gd name="T60" fmla="*/ 52 w 186"/>
                <a:gd name="T61" fmla="*/ 0 h 146"/>
                <a:gd name="T62" fmla="*/ 62 w 186"/>
                <a:gd name="T63" fmla="*/ 0 h 146"/>
                <a:gd name="T64" fmla="*/ 74 w 186"/>
                <a:gd name="T65" fmla="*/ 0 h 146"/>
                <a:gd name="T66" fmla="*/ 94 w 186"/>
                <a:gd name="T67" fmla="*/ 0 h 146"/>
                <a:gd name="T68" fmla="*/ 100 w 186"/>
                <a:gd name="T69" fmla="*/ 0 h 146"/>
                <a:gd name="T70" fmla="*/ 116 w 186"/>
                <a:gd name="T71" fmla="*/ 0 h 146"/>
                <a:gd name="T72" fmla="*/ 130 w 186"/>
                <a:gd name="T73" fmla="*/ 0 h 146"/>
                <a:gd name="T74" fmla="*/ 140 w 186"/>
                <a:gd name="T75" fmla="*/ 0 h 146"/>
                <a:gd name="T76" fmla="*/ 150 w 186"/>
                <a:gd name="T77" fmla="*/ 2 h 146"/>
                <a:gd name="T78" fmla="*/ 160 w 186"/>
                <a:gd name="T79" fmla="*/ 2 h 146"/>
                <a:gd name="T80" fmla="*/ 170 w 186"/>
                <a:gd name="T81" fmla="*/ 2 h 146"/>
                <a:gd name="T82" fmla="*/ 180 w 186"/>
                <a:gd name="T83" fmla="*/ 2 h 146"/>
                <a:gd name="T84" fmla="*/ 186 w 186"/>
                <a:gd name="T85" fmla="*/ 6 h 146"/>
                <a:gd name="T86" fmla="*/ 186 w 186"/>
                <a:gd name="T87" fmla="*/ 16 h 146"/>
                <a:gd name="T88" fmla="*/ 186 w 186"/>
                <a:gd name="T89" fmla="*/ 24 h 146"/>
                <a:gd name="T90" fmla="*/ 186 w 186"/>
                <a:gd name="T91" fmla="*/ 32 h 146"/>
                <a:gd name="T92" fmla="*/ 186 w 186"/>
                <a:gd name="T93" fmla="*/ 42 h 146"/>
                <a:gd name="T94" fmla="*/ 186 w 186"/>
                <a:gd name="T95" fmla="*/ 66 h 146"/>
                <a:gd name="T96" fmla="*/ 186 w 186"/>
                <a:gd name="T97" fmla="*/ 86 h 146"/>
                <a:gd name="T98" fmla="*/ 186 w 186"/>
                <a:gd name="T99" fmla="*/ 102 h 146"/>
                <a:gd name="T100" fmla="*/ 186 w 186"/>
                <a:gd name="T101" fmla="*/ 118 h 146"/>
                <a:gd name="T102" fmla="*/ 186 w 186"/>
                <a:gd name="T103" fmla="*/ 124 h 146"/>
                <a:gd name="T104" fmla="*/ 186 w 186"/>
                <a:gd name="T105" fmla="*/ 1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 h="146">
                  <a:moveTo>
                    <a:pt x="186" y="144"/>
                  </a:moveTo>
                  <a:lnTo>
                    <a:pt x="186" y="146"/>
                  </a:lnTo>
                  <a:lnTo>
                    <a:pt x="182" y="146"/>
                  </a:lnTo>
                  <a:lnTo>
                    <a:pt x="178" y="146"/>
                  </a:lnTo>
                  <a:lnTo>
                    <a:pt x="172" y="146"/>
                  </a:lnTo>
                  <a:lnTo>
                    <a:pt x="166" y="146"/>
                  </a:lnTo>
                  <a:lnTo>
                    <a:pt x="164" y="146"/>
                  </a:lnTo>
                  <a:lnTo>
                    <a:pt x="162" y="146"/>
                  </a:lnTo>
                  <a:lnTo>
                    <a:pt x="160" y="146"/>
                  </a:lnTo>
                  <a:lnTo>
                    <a:pt x="156" y="146"/>
                  </a:lnTo>
                  <a:lnTo>
                    <a:pt x="154" y="146"/>
                  </a:lnTo>
                  <a:lnTo>
                    <a:pt x="150" y="146"/>
                  </a:lnTo>
                  <a:lnTo>
                    <a:pt x="148" y="146"/>
                  </a:lnTo>
                  <a:lnTo>
                    <a:pt x="146" y="146"/>
                  </a:lnTo>
                  <a:lnTo>
                    <a:pt x="142" y="146"/>
                  </a:lnTo>
                  <a:lnTo>
                    <a:pt x="140" y="146"/>
                  </a:lnTo>
                  <a:lnTo>
                    <a:pt x="138" y="146"/>
                  </a:lnTo>
                  <a:lnTo>
                    <a:pt x="134" y="146"/>
                  </a:lnTo>
                  <a:lnTo>
                    <a:pt x="130" y="146"/>
                  </a:lnTo>
                  <a:lnTo>
                    <a:pt x="126" y="146"/>
                  </a:lnTo>
                  <a:lnTo>
                    <a:pt x="124" y="146"/>
                  </a:lnTo>
                  <a:lnTo>
                    <a:pt x="122" y="146"/>
                  </a:lnTo>
                  <a:lnTo>
                    <a:pt x="120" y="146"/>
                  </a:lnTo>
                  <a:lnTo>
                    <a:pt x="118" y="146"/>
                  </a:lnTo>
                  <a:lnTo>
                    <a:pt x="114" y="146"/>
                  </a:lnTo>
                  <a:lnTo>
                    <a:pt x="112" y="146"/>
                  </a:lnTo>
                  <a:lnTo>
                    <a:pt x="110" y="146"/>
                  </a:lnTo>
                  <a:lnTo>
                    <a:pt x="106" y="146"/>
                  </a:lnTo>
                  <a:lnTo>
                    <a:pt x="102" y="146"/>
                  </a:lnTo>
                  <a:lnTo>
                    <a:pt x="100" y="146"/>
                  </a:lnTo>
                  <a:lnTo>
                    <a:pt x="98" y="146"/>
                  </a:lnTo>
                  <a:lnTo>
                    <a:pt x="92" y="146"/>
                  </a:lnTo>
                  <a:lnTo>
                    <a:pt x="88" y="146"/>
                  </a:lnTo>
                  <a:lnTo>
                    <a:pt x="86" y="146"/>
                  </a:lnTo>
                  <a:lnTo>
                    <a:pt x="84" y="146"/>
                  </a:lnTo>
                  <a:lnTo>
                    <a:pt x="82" y="146"/>
                  </a:lnTo>
                  <a:lnTo>
                    <a:pt x="80" y="146"/>
                  </a:lnTo>
                  <a:lnTo>
                    <a:pt x="74" y="146"/>
                  </a:lnTo>
                  <a:lnTo>
                    <a:pt x="70" y="146"/>
                  </a:lnTo>
                  <a:lnTo>
                    <a:pt x="66" y="146"/>
                  </a:lnTo>
                  <a:lnTo>
                    <a:pt x="64" y="146"/>
                  </a:lnTo>
                  <a:lnTo>
                    <a:pt x="62" y="146"/>
                  </a:lnTo>
                  <a:lnTo>
                    <a:pt x="54" y="146"/>
                  </a:lnTo>
                  <a:lnTo>
                    <a:pt x="50" y="146"/>
                  </a:lnTo>
                  <a:lnTo>
                    <a:pt x="48" y="146"/>
                  </a:lnTo>
                  <a:lnTo>
                    <a:pt x="44" y="144"/>
                  </a:lnTo>
                  <a:lnTo>
                    <a:pt x="42" y="144"/>
                  </a:lnTo>
                  <a:lnTo>
                    <a:pt x="36" y="144"/>
                  </a:lnTo>
                  <a:lnTo>
                    <a:pt x="34" y="144"/>
                  </a:lnTo>
                  <a:lnTo>
                    <a:pt x="32" y="144"/>
                  </a:lnTo>
                  <a:lnTo>
                    <a:pt x="30" y="144"/>
                  </a:lnTo>
                  <a:lnTo>
                    <a:pt x="28" y="144"/>
                  </a:lnTo>
                  <a:lnTo>
                    <a:pt x="26" y="144"/>
                  </a:lnTo>
                  <a:lnTo>
                    <a:pt x="24" y="144"/>
                  </a:lnTo>
                  <a:lnTo>
                    <a:pt x="22" y="144"/>
                  </a:lnTo>
                  <a:lnTo>
                    <a:pt x="20" y="144"/>
                  </a:lnTo>
                  <a:lnTo>
                    <a:pt x="18" y="144"/>
                  </a:lnTo>
                  <a:lnTo>
                    <a:pt x="16" y="144"/>
                  </a:lnTo>
                  <a:lnTo>
                    <a:pt x="10" y="144"/>
                  </a:lnTo>
                  <a:lnTo>
                    <a:pt x="8" y="144"/>
                  </a:lnTo>
                  <a:lnTo>
                    <a:pt x="4" y="144"/>
                  </a:lnTo>
                  <a:lnTo>
                    <a:pt x="4" y="144"/>
                  </a:lnTo>
                  <a:lnTo>
                    <a:pt x="0" y="144"/>
                  </a:lnTo>
                  <a:lnTo>
                    <a:pt x="0" y="142"/>
                  </a:lnTo>
                  <a:lnTo>
                    <a:pt x="0" y="140"/>
                  </a:lnTo>
                  <a:lnTo>
                    <a:pt x="0" y="136"/>
                  </a:lnTo>
                  <a:lnTo>
                    <a:pt x="0" y="130"/>
                  </a:lnTo>
                  <a:lnTo>
                    <a:pt x="2" y="126"/>
                  </a:lnTo>
                  <a:lnTo>
                    <a:pt x="2" y="124"/>
                  </a:lnTo>
                  <a:lnTo>
                    <a:pt x="2" y="122"/>
                  </a:lnTo>
                  <a:lnTo>
                    <a:pt x="2" y="118"/>
                  </a:lnTo>
                  <a:lnTo>
                    <a:pt x="2" y="116"/>
                  </a:lnTo>
                  <a:lnTo>
                    <a:pt x="2" y="112"/>
                  </a:lnTo>
                  <a:lnTo>
                    <a:pt x="2" y="106"/>
                  </a:lnTo>
                  <a:lnTo>
                    <a:pt x="2" y="104"/>
                  </a:lnTo>
                  <a:lnTo>
                    <a:pt x="2" y="102"/>
                  </a:lnTo>
                  <a:lnTo>
                    <a:pt x="2" y="100"/>
                  </a:lnTo>
                  <a:lnTo>
                    <a:pt x="2" y="98"/>
                  </a:lnTo>
                  <a:lnTo>
                    <a:pt x="2" y="94"/>
                  </a:lnTo>
                  <a:lnTo>
                    <a:pt x="2" y="90"/>
                  </a:lnTo>
                  <a:lnTo>
                    <a:pt x="2" y="86"/>
                  </a:lnTo>
                  <a:lnTo>
                    <a:pt x="2" y="84"/>
                  </a:lnTo>
                  <a:lnTo>
                    <a:pt x="2" y="82"/>
                  </a:lnTo>
                  <a:lnTo>
                    <a:pt x="2" y="78"/>
                  </a:lnTo>
                  <a:lnTo>
                    <a:pt x="2" y="76"/>
                  </a:lnTo>
                  <a:lnTo>
                    <a:pt x="2" y="74"/>
                  </a:lnTo>
                  <a:lnTo>
                    <a:pt x="2" y="70"/>
                  </a:lnTo>
                  <a:lnTo>
                    <a:pt x="2" y="70"/>
                  </a:lnTo>
                  <a:lnTo>
                    <a:pt x="2" y="66"/>
                  </a:lnTo>
                  <a:lnTo>
                    <a:pt x="2" y="62"/>
                  </a:lnTo>
                  <a:lnTo>
                    <a:pt x="2" y="58"/>
                  </a:lnTo>
                  <a:lnTo>
                    <a:pt x="2" y="56"/>
                  </a:lnTo>
                  <a:lnTo>
                    <a:pt x="2" y="54"/>
                  </a:lnTo>
                  <a:lnTo>
                    <a:pt x="2" y="52"/>
                  </a:lnTo>
                  <a:lnTo>
                    <a:pt x="2" y="46"/>
                  </a:lnTo>
                  <a:lnTo>
                    <a:pt x="2" y="38"/>
                  </a:lnTo>
                  <a:lnTo>
                    <a:pt x="2" y="34"/>
                  </a:lnTo>
                  <a:lnTo>
                    <a:pt x="2" y="32"/>
                  </a:lnTo>
                  <a:lnTo>
                    <a:pt x="2" y="30"/>
                  </a:lnTo>
                  <a:lnTo>
                    <a:pt x="2" y="28"/>
                  </a:lnTo>
                  <a:lnTo>
                    <a:pt x="2" y="26"/>
                  </a:lnTo>
                  <a:lnTo>
                    <a:pt x="2" y="22"/>
                  </a:lnTo>
                  <a:lnTo>
                    <a:pt x="2" y="16"/>
                  </a:lnTo>
                  <a:lnTo>
                    <a:pt x="2" y="12"/>
                  </a:lnTo>
                  <a:lnTo>
                    <a:pt x="2" y="10"/>
                  </a:lnTo>
                  <a:lnTo>
                    <a:pt x="2" y="6"/>
                  </a:lnTo>
                  <a:lnTo>
                    <a:pt x="2" y="0"/>
                  </a:lnTo>
                  <a:lnTo>
                    <a:pt x="4" y="0"/>
                  </a:lnTo>
                  <a:lnTo>
                    <a:pt x="4" y="0"/>
                  </a:lnTo>
                  <a:lnTo>
                    <a:pt x="10" y="0"/>
                  </a:lnTo>
                  <a:lnTo>
                    <a:pt x="14" y="0"/>
                  </a:lnTo>
                  <a:lnTo>
                    <a:pt x="18" y="0"/>
                  </a:lnTo>
                  <a:lnTo>
                    <a:pt x="20" y="0"/>
                  </a:lnTo>
                  <a:lnTo>
                    <a:pt x="22" y="0"/>
                  </a:lnTo>
                  <a:lnTo>
                    <a:pt x="24" y="0"/>
                  </a:lnTo>
                  <a:lnTo>
                    <a:pt x="28" y="0"/>
                  </a:lnTo>
                  <a:lnTo>
                    <a:pt x="32" y="0"/>
                  </a:lnTo>
                  <a:lnTo>
                    <a:pt x="34" y="0"/>
                  </a:lnTo>
                  <a:lnTo>
                    <a:pt x="40" y="0"/>
                  </a:lnTo>
                  <a:lnTo>
                    <a:pt x="42" y="0"/>
                  </a:lnTo>
                  <a:lnTo>
                    <a:pt x="44" y="0"/>
                  </a:lnTo>
                  <a:lnTo>
                    <a:pt x="46" y="0"/>
                  </a:lnTo>
                  <a:lnTo>
                    <a:pt x="50" y="0"/>
                  </a:lnTo>
                  <a:lnTo>
                    <a:pt x="52" y="0"/>
                  </a:lnTo>
                  <a:lnTo>
                    <a:pt x="52" y="0"/>
                  </a:lnTo>
                  <a:lnTo>
                    <a:pt x="54" y="0"/>
                  </a:lnTo>
                  <a:lnTo>
                    <a:pt x="58" y="0"/>
                  </a:lnTo>
                  <a:lnTo>
                    <a:pt x="62" y="0"/>
                  </a:lnTo>
                  <a:lnTo>
                    <a:pt x="64" y="0"/>
                  </a:lnTo>
                  <a:lnTo>
                    <a:pt x="66" y="0"/>
                  </a:lnTo>
                  <a:lnTo>
                    <a:pt x="72" y="0"/>
                  </a:lnTo>
                  <a:lnTo>
                    <a:pt x="74" y="0"/>
                  </a:lnTo>
                  <a:lnTo>
                    <a:pt x="76" y="0"/>
                  </a:lnTo>
                  <a:lnTo>
                    <a:pt x="86" y="0"/>
                  </a:lnTo>
                  <a:lnTo>
                    <a:pt x="92" y="0"/>
                  </a:lnTo>
                  <a:lnTo>
                    <a:pt x="94" y="0"/>
                  </a:lnTo>
                  <a:lnTo>
                    <a:pt x="96" y="0"/>
                  </a:lnTo>
                  <a:lnTo>
                    <a:pt x="98" y="0"/>
                  </a:lnTo>
                  <a:lnTo>
                    <a:pt x="100" y="0"/>
                  </a:lnTo>
                  <a:lnTo>
                    <a:pt x="100" y="0"/>
                  </a:lnTo>
                  <a:lnTo>
                    <a:pt x="102" y="0"/>
                  </a:lnTo>
                  <a:lnTo>
                    <a:pt x="106" y="0"/>
                  </a:lnTo>
                  <a:lnTo>
                    <a:pt x="114" y="0"/>
                  </a:lnTo>
                  <a:lnTo>
                    <a:pt x="116" y="0"/>
                  </a:lnTo>
                  <a:lnTo>
                    <a:pt x="120" y="0"/>
                  </a:lnTo>
                  <a:lnTo>
                    <a:pt x="122" y="0"/>
                  </a:lnTo>
                  <a:lnTo>
                    <a:pt x="126" y="0"/>
                  </a:lnTo>
                  <a:lnTo>
                    <a:pt x="130" y="0"/>
                  </a:lnTo>
                  <a:lnTo>
                    <a:pt x="132" y="0"/>
                  </a:lnTo>
                  <a:lnTo>
                    <a:pt x="134" y="0"/>
                  </a:lnTo>
                  <a:lnTo>
                    <a:pt x="138" y="0"/>
                  </a:lnTo>
                  <a:lnTo>
                    <a:pt x="140" y="0"/>
                  </a:lnTo>
                  <a:lnTo>
                    <a:pt x="142" y="0"/>
                  </a:lnTo>
                  <a:lnTo>
                    <a:pt x="146" y="2"/>
                  </a:lnTo>
                  <a:lnTo>
                    <a:pt x="148" y="2"/>
                  </a:lnTo>
                  <a:lnTo>
                    <a:pt x="150" y="2"/>
                  </a:lnTo>
                  <a:lnTo>
                    <a:pt x="152" y="2"/>
                  </a:lnTo>
                  <a:lnTo>
                    <a:pt x="154" y="2"/>
                  </a:lnTo>
                  <a:lnTo>
                    <a:pt x="158" y="2"/>
                  </a:lnTo>
                  <a:lnTo>
                    <a:pt x="160" y="2"/>
                  </a:lnTo>
                  <a:lnTo>
                    <a:pt x="164" y="2"/>
                  </a:lnTo>
                  <a:lnTo>
                    <a:pt x="166" y="2"/>
                  </a:lnTo>
                  <a:lnTo>
                    <a:pt x="168" y="2"/>
                  </a:lnTo>
                  <a:lnTo>
                    <a:pt x="170" y="2"/>
                  </a:lnTo>
                  <a:lnTo>
                    <a:pt x="172" y="2"/>
                  </a:lnTo>
                  <a:lnTo>
                    <a:pt x="174" y="2"/>
                  </a:lnTo>
                  <a:lnTo>
                    <a:pt x="176" y="2"/>
                  </a:lnTo>
                  <a:lnTo>
                    <a:pt x="180" y="2"/>
                  </a:lnTo>
                  <a:lnTo>
                    <a:pt x="182" y="2"/>
                  </a:lnTo>
                  <a:lnTo>
                    <a:pt x="184" y="2"/>
                  </a:lnTo>
                  <a:lnTo>
                    <a:pt x="186" y="0"/>
                  </a:lnTo>
                  <a:lnTo>
                    <a:pt x="186" y="6"/>
                  </a:lnTo>
                  <a:lnTo>
                    <a:pt x="186" y="10"/>
                  </a:lnTo>
                  <a:lnTo>
                    <a:pt x="186" y="12"/>
                  </a:lnTo>
                  <a:lnTo>
                    <a:pt x="186" y="14"/>
                  </a:lnTo>
                  <a:lnTo>
                    <a:pt x="186" y="16"/>
                  </a:lnTo>
                  <a:lnTo>
                    <a:pt x="186" y="18"/>
                  </a:lnTo>
                  <a:lnTo>
                    <a:pt x="186" y="20"/>
                  </a:lnTo>
                  <a:lnTo>
                    <a:pt x="186" y="22"/>
                  </a:lnTo>
                  <a:lnTo>
                    <a:pt x="186" y="24"/>
                  </a:lnTo>
                  <a:lnTo>
                    <a:pt x="186" y="26"/>
                  </a:lnTo>
                  <a:lnTo>
                    <a:pt x="186" y="28"/>
                  </a:lnTo>
                  <a:lnTo>
                    <a:pt x="186" y="30"/>
                  </a:lnTo>
                  <a:lnTo>
                    <a:pt x="186" y="32"/>
                  </a:lnTo>
                  <a:lnTo>
                    <a:pt x="186" y="34"/>
                  </a:lnTo>
                  <a:lnTo>
                    <a:pt x="186" y="38"/>
                  </a:lnTo>
                  <a:lnTo>
                    <a:pt x="186" y="40"/>
                  </a:lnTo>
                  <a:lnTo>
                    <a:pt x="186" y="42"/>
                  </a:lnTo>
                  <a:lnTo>
                    <a:pt x="186" y="48"/>
                  </a:lnTo>
                  <a:lnTo>
                    <a:pt x="186" y="58"/>
                  </a:lnTo>
                  <a:lnTo>
                    <a:pt x="186" y="60"/>
                  </a:lnTo>
                  <a:lnTo>
                    <a:pt x="186" y="66"/>
                  </a:lnTo>
                  <a:lnTo>
                    <a:pt x="186" y="70"/>
                  </a:lnTo>
                  <a:lnTo>
                    <a:pt x="186" y="78"/>
                  </a:lnTo>
                  <a:lnTo>
                    <a:pt x="186" y="80"/>
                  </a:lnTo>
                  <a:lnTo>
                    <a:pt x="186" y="86"/>
                  </a:lnTo>
                  <a:lnTo>
                    <a:pt x="186" y="92"/>
                  </a:lnTo>
                  <a:lnTo>
                    <a:pt x="186" y="94"/>
                  </a:lnTo>
                  <a:lnTo>
                    <a:pt x="186" y="96"/>
                  </a:lnTo>
                  <a:lnTo>
                    <a:pt x="186" y="102"/>
                  </a:lnTo>
                  <a:lnTo>
                    <a:pt x="186" y="110"/>
                  </a:lnTo>
                  <a:lnTo>
                    <a:pt x="186" y="112"/>
                  </a:lnTo>
                  <a:lnTo>
                    <a:pt x="186" y="116"/>
                  </a:lnTo>
                  <a:lnTo>
                    <a:pt x="186" y="118"/>
                  </a:lnTo>
                  <a:lnTo>
                    <a:pt x="186" y="118"/>
                  </a:lnTo>
                  <a:lnTo>
                    <a:pt x="186" y="120"/>
                  </a:lnTo>
                  <a:lnTo>
                    <a:pt x="186" y="122"/>
                  </a:lnTo>
                  <a:lnTo>
                    <a:pt x="186" y="124"/>
                  </a:lnTo>
                  <a:lnTo>
                    <a:pt x="186" y="128"/>
                  </a:lnTo>
                  <a:lnTo>
                    <a:pt x="186" y="132"/>
                  </a:lnTo>
                  <a:lnTo>
                    <a:pt x="186" y="134"/>
                  </a:lnTo>
                  <a:lnTo>
                    <a:pt x="186" y="138"/>
                  </a:lnTo>
                  <a:lnTo>
                    <a:pt x="186" y="140"/>
                  </a:lnTo>
                  <a:lnTo>
                    <a:pt x="186" y="144"/>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69" name="Freeform 42"/>
            <p:cNvSpPr>
              <a:spLocks/>
            </p:cNvSpPr>
            <p:nvPr/>
          </p:nvSpPr>
          <p:spPr bwMode="auto">
            <a:xfrm>
              <a:off x="5740400" y="2463800"/>
              <a:ext cx="263525" cy="396875"/>
            </a:xfrm>
            <a:custGeom>
              <a:avLst/>
              <a:gdLst>
                <a:gd name="T0" fmla="*/ 42 w 166"/>
                <a:gd name="T1" fmla="*/ 2 h 250"/>
                <a:gd name="T2" fmla="*/ 64 w 166"/>
                <a:gd name="T3" fmla="*/ 2 h 250"/>
                <a:gd name="T4" fmla="*/ 88 w 166"/>
                <a:gd name="T5" fmla="*/ 2 h 250"/>
                <a:gd name="T6" fmla="*/ 120 w 166"/>
                <a:gd name="T7" fmla="*/ 2 h 250"/>
                <a:gd name="T8" fmla="*/ 142 w 166"/>
                <a:gd name="T9" fmla="*/ 2 h 250"/>
                <a:gd name="T10" fmla="*/ 158 w 166"/>
                <a:gd name="T11" fmla="*/ 2 h 250"/>
                <a:gd name="T12" fmla="*/ 166 w 166"/>
                <a:gd name="T13" fmla="*/ 10 h 250"/>
                <a:gd name="T14" fmla="*/ 166 w 166"/>
                <a:gd name="T15" fmla="*/ 26 h 250"/>
                <a:gd name="T16" fmla="*/ 166 w 166"/>
                <a:gd name="T17" fmla="*/ 44 h 250"/>
                <a:gd name="T18" fmla="*/ 166 w 166"/>
                <a:gd name="T19" fmla="*/ 70 h 250"/>
                <a:gd name="T20" fmla="*/ 164 w 166"/>
                <a:gd name="T21" fmla="*/ 88 h 250"/>
                <a:gd name="T22" fmla="*/ 164 w 166"/>
                <a:gd name="T23" fmla="*/ 118 h 250"/>
                <a:gd name="T24" fmla="*/ 164 w 166"/>
                <a:gd name="T25" fmla="*/ 138 h 250"/>
                <a:gd name="T26" fmla="*/ 164 w 166"/>
                <a:gd name="T27" fmla="*/ 152 h 250"/>
                <a:gd name="T28" fmla="*/ 164 w 166"/>
                <a:gd name="T29" fmla="*/ 170 h 250"/>
                <a:gd name="T30" fmla="*/ 164 w 166"/>
                <a:gd name="T31" fmla="*/ 192 h 250"/>
                <a:gd name="T32" fmla="*/ 164 w 166"/>
                <a:gd name="T33" fmla="*/ 214 h 250"/>
                <a:gd name="T34" fmla="*/ 164 w 166"/>
                <a:gd name="T35" fmla="*/ 230 h 250"/>
                <a:gd name="T36" fmla="*/ 154 w 166"/>
                <a:gd name="T37" fmla="*/ 224 h 250"/>
                <a:gd name="T38" fmla="*/ 148 w 166"/>
                <a:gd name="T39" fmla="*/ 228 h 250"/>
                <a:gd name="T40" fmla="*/ 142 w 166"/>
                <a:gd name="T41" fmla="*/ 236 h 250"/>
                <a:gd name="T42" fmla="*/ 138 w 166"/>
                <a:gd name="T43" fmla="*/ 242 h 250"/>
                <a:gd name="T44" fmla="*/ 132 w 166"/>
                <a:gd name="T45" fmla="*/ 246 h 250"/>
                <a:gd name="T46" fmla="*/ 126 w 166"/>
                <a:gd name="T47" fmla="*/ 248 h 250"/>
                <a:gd name="T48" fmla="*/ 120 w 166"/>
                <a:gd name="T49" fmla="*/ 242 h 250"/>
                <a:gd name="T50" fmla="*/ 112 w 166"/>
                <a:gd name="T51" fmla="*/ 240 h 250"/>
                <a:gd name="T52" fmla="*/ 102 w 166"/>
                <a:gd name="T53" fmla="*/ 236 h 250"/>
                <a:gd name="T54" fmla="*/ 98 w 166"/>
                <a:gd name="T55" fmla="*/ 232 h 250"/>
                <a:gd name="T56" fmla="*/ 90 w 166"/>
                <a:gd name="T57" fmla="*/ 228 h 250"/>
                <a:gd name="T58" fmla="*/ 86 w 166"/>
                <a:gd name="T59" fmla="*/ 232 h 250"/>
                <a:gd name="T60" fmla="*/ 88 w 166"/>
                <a:gd name="T61" fmla="*/ 238 h 250"/>
                <a:gd name="T62" fmla="*/ 80 w 166"/>
                <a:gd name="T63" fmla="*/ 244 h 250"/>
                <a:gd name="T64" fmla="*/ 76 w 166"/>
                <a:gd name="T65" fmla="*/ 240 h 250"/>
                <a:gd name="T66" fmla="*/ 68 w 166"/>
                <a:gd name="T67" fmla="*/ 244 h 250"/>
                <a:gd name="T68" fmla="*/ 64 w 166"/>
                <a:gd name="T69" fmla="*/ 236 h 250"/>
                <a:gd name="T70" fmla="*/ 60 w 166"/>
                <a:gd name="T71" fmla="*/ 224 h 250"/>
                <a:gd name="T72" fmla="*/ 48 w 166"/>
                <a:gd name="T73" fmla="*/ 220 h 250"/>
                <a:gd name="T74" fmla="*/ 38 w 166"/>
                <a:gd name="T75" fmla="*/ 218 h 250"/>
                <a:gd name="T76" fmla="*/ 36 w 166"/>
                <a:gd name="T77" fmla="*/ 222 h 250"/>
                <a:gd name="T78" fmla="*/ 30 w 166"/>
                <a:gd name="T79" fmla="*/ 228 h 250"/>
                <a:gd name="T80" fmla="*/ 24 w 166"/>
                <a:gd name="T81" fmla="*/ 218 h 250"/>
                <a:gd name="T82" fmla="*/ 14 w 166"/>
                <a:gd name="T83" fmla="*/ 214 h 250"/>
                <a:gd name="T84" fmla="*/ 22 w 166"/>
                <a:gd name="T85" fmla="*/ 208 h 250"/>
                <a:gd name="T86" fmla="*/ 10 w 166"/>
                <a:gd name="T87" fmla="*/ 206 h 250"/>
                <a:gd name="T88" fmla="*/ 16 w 166"/>
                <a:gd name="T89" fmla="*/ 198 h 250"/>
                <a:gd name="T90" fmla="*/ 8 w 166"/>
                <a:gd name="T91" fmla="*/ 194 h 250"/>
                <a:gd name="T92" fmla="*/ 2 w 166"/>
                <a:gd name="T93" fmla="*/ 192 h 250"/>
                <a:gd name="T94" fmla="*/ 0 w 166"/>
                <a:gd name="T95" fmla="*/ 184 h 250"/>
                <a:gd name="T96" fmla="*/ 0 w 166"/>
                <a:gd name="T97" fmla="*/ 152 h 250"/>
                <a:gd name="T98" fmla="*/ 0 w 166"/>
                <a:gd name="T99" fmla="*/ 126 h 250"/>
                <a:gd name="T100" fmla="*/ 0 w 166"/>
                <a:gd name="T101" fmla="*/ 114 h 250"/>
                <a:gd name="T102" fmla="*/ 2 w 166"/>
                <a:gd name="T103" fmla="*/ 92 h 250"/>
                <a:gd name="T104" fmla="*/ 2 w 166"/>
                <a:gd name="T105" fmla="*/ 68 h 250"/>
                <a:gd name="T106" fmla="*/ 2 w 166"/>
                <a:gd name="T107" fmla="*/ 52 h 250"/>
                <a:gd name="T108" fmla="*/ 2 w 166"/>
                <a:gd name="T109" fmla="*/ 30 h 250"/>
                <a:gd name="T110" fmla="*/ 2 w 166"/>
                <a:gd name="T111" fmla="*/ 10 h 250"/>
                <a:gd name="T112" fmla="*/ 8 w 166"/>
                <a:gd name="T113" fmla="*/ 0 h 250"/>
                <a:gd name="T114" fmla="*/ 26 w 166"/>
                <a:gd name="T115" fmla="*/ 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250">
                  <a:moveTo>
                    <a:pt x="28" y="2"/>
                  </a:moveTo>
                  <a:lnTo>
                    <a:pt x="30" y="2"/>
                  </a:lnTo>
                  <a:lnTo>
                    <a:pt x="32" y="2"/>
                  </a:lnTo>
                  <a:lnTo>
                    <a:pt x="34" y="2"/>
                  </a:lnTo>
                  <a:lnTo>
                    <a:pt x="38" y="2"/>
                  </a:lnTo>
                  <a:lnTo>
                    <a:pt x="40" y="2"/>
                  </a:lnTo>
                  <a:lnTo>
                    <a:pt x="42" y="2"/>
                  </a:lnTo>
                  <a:lnTo>
                    <a:pt x="48" y="2"/>
                  </a:lnTo>
                  <a:lnTo>
                    <a:pt x="54" y="2"/>
                  </a:lnTo>
                  <a:lnTo>
                    <a:pt x="56" y="2"/>
                  </a:lnTo>
                  <a:lnTo>
                    <a:pt x="58" y="2"/>
                  </a:lnTo>
                  <a:lnTo>
                    <a:pt x="60" y="2"/>
                  </a:lnTo>
                  <a:lnTo>
                    <a:pt x="62" y="2"/>
                  </a:lnTo>
                  <a:lnTo>
                    <a:pt x="64" y="2"/>
                  </a:lnTo>
                  <a:lnTo>
                    <a:pt x="68" y="2"/>
                  </a:lnTo>
                  <a:lnTo>
                    <a:pt x="70" y="2"/>
                  </a:lnTo>
                  <a:lnTo>
                    <a:pt x="74" y="2"/>
                  </a:lnTo>
                  <a:lnTo>
                    <a:pt x="78" y="2"/>
                  </a:lnTo>
                  <a:lnTo>
                    <a:pt x="80" y="2"/>
                  </a:lnTo>
                  <a:lnTo>
                    <a:pt x="84" y="2"/>
                  </a:lnTo>
                  <a:lnTo>
                    <a:pt x="88" y="2"/>
                  </a:lnTo>
                  <a:lnTo>
                    <a:pt x="94" y="2"/>
                  </a:lnTo>
                  <a:lnTo>
                    <a:pt x="96" y="2"/>
                  </a:lnTo>
                  <a:lnTo>
                    <a:pt x="100" y="2"/>
                  </a:lnTo>
                  <a:lnTo>
                    <a:pt x="110" y="2"/>
                  </a:lnTo>
                  <a:lnTo>
                    <a:pt x="114" y="2"/>
                  </a:lnTo>
                  <a:lnTo>
                    <a:pt x="116" y="2"/>
                  </a:lnTo>
                  <a:lnTo>
                    <a:pt x="120" y="2"/>
                  </a:lnTo>
                  <a:lnTo>
                    <a:pt x="122" y="2"/>
                  </a:lnTo>
                  <a:lnTo>
                    <a:pt x="124" y="2"/>
                  </a:lnTo>
                  <a:lnTo>
                    <a:pt x="126" y="2"/>
                  </a:lnTo>
                  <a:lnTo>
                    <a:pt x="130" y="2"/>
                  </a:lnTo>
                  <a:lnTo>
                    <a:pt x="138" y="2"/>
                  </a:lnTo>
                  <a:lnTo>
                    <a:pt x="140" y="2"/>
                  </a:lnTo>
                  <a:lnTo>
                    <a:pt x="142" y="2"/>
                  </a:lnTo>
                  <a:lnTo>
                    <a:pt x="144" y="2"/>
                  </a:lnTo>
                  <a:lnTo>
                    <a:pt x="146" y="2"/>
                  </a:lnTo>
                  <a:lnTo>
                    <a:pt x="148" y="2"/>
                  </a:lnTo>
                  <a:lnTo>
                    <a:pt x="150" y="2"/>
                  </a:lnTo>
                  <a:lnTo>
                    <a:pt x="152" y="2"/>
                  </a:lnTo>
                  <a:lnTo>
                    <a:pt x="156" y="2"/>
                  </a:lnTo>
                  <a:lnTo>
                    <a:pt x="158" y="2"/>
                  </a:lnTo>
                  <a:lnTo>
                    <a:pt x="160" y="2"/>
                  </a:lnTo>
                  <a:lnTo>
                    <a:pt x="162" y="2"/>
                  </a:lnTo>
                  <a:lnTo>
                    <a:pt x="166" y="2"/>
                  </a:lnTo>
                  <a:lnTo>
                    <a:pt x="166" y="4"/>
                  </a:lnTo>
                  <a:lnTo>
                    <a:pt x="166" y="6"/>
                  </a:lnTo>
                  <a:lnTo>
                    <a:pt x="166" y="8"/>
                  </a:lnTo>
                  <a:lnTo>
                    <a:pt x="166" y="10"/>
                  </a:lnTo>
                  <a:lnTo>
                    <a:pt x="166" y="12"/>
                  </a:lnTo>
                  <a:lnTo>
                    <a:pt x="166" y="14"/>
                  </a:lnTo>
                  <a:lnTo>
                    <a:pt x="166" y="18"/>
                  </a:lnTo>
                  <a:lnTo>
                    <a:pt x="166" y="20"/>
                  </a:lnTo>
                  <a:lnTo>
                    <a:pt x="166" y="22"/>
                  </a:lnTo>
                  <a:lnTo>
                    <a:pt x="166" y="22"/>
                  </a:lnTo>
                  <a:lnTo>
                    <a:pt x="166" y="26"/>
                  </a:lnTo>
                  <a:lnTo>
                    <a:pt x="166" y="30"/>
                  </a:lnTo>
                  <a:lnTo>
                    <a:pt x="166" y="34"/>
                  </a:lnTo>
                  <a:lnTo>
                    <a:pt x="166" y="36"/>
                  </a:lnTo>
                  <a:lnTo>
                    <a:pt x="166" y="38"/>
                  </a:lnTo>
                  <a:lnTo>
                    <a:pt x="166" y="40"/>
                  </a:lnTo>
                  <a:lnTo>
                    <a:pt x="166" y="42"/>
                  </a:lnTo>
                  <a:lnTo>
                    <a:pt x="166" y="44"/>
                  </a:lnTo>
                  <a:lnTo>
                    <a:pt x="166" y="46"/>
                  </a:lnTo>
                  <a:lnTo>
                    <a:pt x="166" y="48"/>
                  </a:lnTo>
                  <a:lnTo>
                    <a:pt x="166" y="54"/>
                  </a:lnTo>
                  <a:lnTo>
                    <a:pt x="166" y="58"/>
                  </a:lnTo>
                  <a:lnTo>
                    <a:pt x="166" y="64"/>
                  </a:lnTo>
                  <a:lnTo>
                    <a:pt x="166" y="70"/>
                  </a:lnTo>
                  <a:lnTo>
                    <a:pt x="166" y="70"/>
                  </a:lnTo>
                  <a:lnTo>
                    <a:pt x="166" y="72"/>
                  </a:lnTo>
                  <a:lnTo>
                    <a:pt x="164" y="74"/>
                  </a:lnTo>
                  <a:lnTo>
                    <a:pt x="164" y="76"/>
                  </a:lnTo>
                  <a:lnTo>
                    <a:pt x="164" y="78"/>
                  </a:lnTo>
                  <a:lnTo>
                    <a:pt x="164" y="84"/>
                  </a:lnTo>
                  <a:lnTo>
                    <a:pt x="164" y="86"/>
                  </a:lnTo>
                  <a:lnTo>
                    <a:pt x="164" y="88"/>
                  </a:lnTo>
                  <a:lnTo>
                    <a:pt x="164" y="92"/>
                  </a:lnTo>
                  <a:lnTo>
                    <a:pt x="164" y="98"/>
                  </a:lnTo>
                  <a:lnTo>
                    <a:pt x="164" y="100"/>
                  </a:lnTo>
                  <a:lnTo>
                    <a:pt x="164" y="106"/>
                  </a:lnTo>
                  <a:lnTo>
                    <a:pt x="164" y="110"/>
                  </a:lnTo>
                  <a:lnTo>
                    <a:pt x="164" y="112"/>
                  </a:lnTo>
                  <a:lnTo>
                    <a:pt x="164" y="118"/>
                  </a:lnTo>
                  <a:lnTo>
                    <a:pt x="164" y="120"/>
                  </a:lnTo>
                  <a:lnTo>
                    <a:pt x="164" y="122"/>
                  </a:lnTo>
                  <a:lnTo>
                    <a:pt x="164" y="124"/>
                  </a:lnTo>
                  <a:lnTo>
                    <a:pt x="164" y="128"/>
                  </a:lnTo>
                  <a:lnTo>
                    <a:pt x="164" y="132"/>
                  </a:lnTo>
                  <a:lnTo>
                    <a:pt x="164" y="136"/>
                  </a:lnTo>
                  <a:lnTo>
                    <a:pt x="164" y="138"/>
                  </a:lnTo>
                  <a:lnTo>
                    <a:pt x="164" y="140"/>
                  </a:lnTo>
                  <a:lnTo>
                    <a:pt x="164" y="142"/>
                  </a:lnTo>
                  <a:lnTo>
                    <a:pt x="164" y="144"/>
                  </a:lnTo>
                  <a:lnTo>
                    <a:pt x="164" y="146"/>
                  </a:lnTo>
                  <a:lnTo>
                    <a:pt x="164" y="148"/>
                  </a:lnTo>
                  <a:lnTo>
                    <a:pt x="164" y="150"/>
                  </a:lnTo>
                  <a:lnTo>
                    <a:pt x="164" y="152"/>
                  </a:lnTo>
                  <a:lnTo>
                    <a:pt x="164" y="154"/>
                  </a:lnTo>
                  <a:lnTo>
                    <a:pt x="164" y="158"/>
                  </a:lnTo>
                  <a:lnTo>
                    <a:pt x="164" y="160"/>
                  </a:lnTo>
                  <a:lnTo>
                    <a:pt x="164" y="164"/>
                  </a:lnTo>
                  <a:lnTo>
                    <a:pt x="164" y="166"/>
                  </a:lnTo>
                  <a:lnTo>
                    <a:pt x="164" y="168"/>
                  </a:lnTo>
                  <a:lnTo>
                    <a:pt x="164" y="170"/>
                  </a:lnTo>
                  <a:lnTo>
                    <a:pt x="164" y="172"/>
                  </a:lnTo>
                  <a:lnTo>
                    <a:pt x="164" y="180"/>
                  </a:lnTo>
                  <a:lnTo>
                    <a:pt x="164" y="184"/>
                  </a:lnTo>
                  <a:lnTo>
                    <a:pt x="164" y="186"/>
                  </a:lnTo>
                  <a:lnTo>
                    <a:pt x="164" y="188"/>
                  </a:lnTo>
                  <a:lnTo>
                    <a:pt x="164" y="190"/>
                  </a:lnTo>
                  <a:lnTo>
                    <a:pt x="164" y="192"/>
                  </a:lnTo>
                  <a:lnTo>
                    <a:pt x="164" y="196"/>
                  </a:lnTo>
                  <a:lnTo>
                    <a:pt x="164" y="198"/>
                  </a:lnTo>
                  <a:lnTo>
                    <a:pt x="164" y="200"/>
                  </a:lnTo>
                  <a:lnTo>
                    <a:pt x="164" y="202"/>
                  </a:lnTo>
                  <a:lnTo>
                    <a:pt x="164" y="208"/>
                  </a:lnTo>
                  <a:lnTo>
                    <a:pt x="164" y="212"/>
                  </a:lnTo>
                  <a:lnTo>
                    <a:pt x="164" y="214"/>
                  </a:lnTo>
                  <a:lnTo>
                    <a:pt x="164" y="216"/>
                  </a:lnTo>
                  <a:lnTo>
                    <a:pt x="164" y="218"/>
                  </a:lnTo>
                  <a:lnTo>
                    <a:pt x="164" y="220"/>
                  </a:lnTo>
                  <a:lnTo>
                    <a:pt x="164" y="222"/>
                  </a:lnTo>
                  <a:lnTo>
                    <a:pt x="164" y="226"/>
                  </a:lnTo>
                  <a:lnTo>
                    <a:pt x="164" y="228"/>
                  </a:lnTo>
                  <a:lnTo>
                    <a:pt x="164" y="230"/>
                  </a:lnTo>
                  <a:lnTo>
                    <a:pt x="162" y="230"/>
                  </a:lnTo>
                  <a:lnTo>
                    <a:pt x="162" y="228"/>
                  </a:lnTo>
                  <a:lnTo>
                    <a:pt x="160" y="228"/>
                  </a:lnTo>
                  <a:lnTo>
                    <a:pt x="160" y="226"/>
                  </a:lnTo>
                  <a:lnTo>
                    <a:pt x="158" y="226"/>
                  </a:lnTo>
                  <a:lnTo>
                    <a:pt x="156" y="224"/>
                  </a:lnTo>
                  <a:lnTo>
                    <a:pt x="154" y="224"/>
                  </a:lnTo>
                  <a:lnTo>
                    <a:pt x="154" y="222"/>
                  </a:lnTo>
                  <a:lnTo>
                    <a:pt x="152" y="222"/>
                  </a:lnTo>
                  <a:lnTo>
                    <a:pt x="152" y="224"/>
                  </a:lnTo>
                  <a:lnTo>
                    <a:pt x="150" y="224"/>
                  </a:lnTo>
                  <a:lnTo>
                    <a:pt x="148" y="224"/>
                  </a:lnTo>
                  <a:lnTo>
                    <a:pt x="148" y="226"/>
                  </a:lnTo>
                  <a:lnTo>
                    <a:pt x="148" y="228"/>
                  </a:lnTo>
                  <a:lnTo>
                    <a:pt x="146" y="228"/>
                  </a:lnTo>
                  <a:lnTo>
                    <a:pt x="146" y="230"/>
                  </a:lnTo>
                  <a:lnTo>
                    <a:pt x="144" y="230"/>
                  </a:lnTo>
                  <a:lnTo>
                    <a:pt x="144" y="232"/>
                  </a:lnTo>
                  <a:lnTo>
                    <a:pt x="142" y="232"/>
                  </a:lnTo>
                  <a:lnTo>
                    <a:pt x="142" y="234"/>
                  </a:lnTo>
                  <a:lnTo>
                    <a:pt x="142" y="236"/>
                  </a:lnTo>
                  <a:lnTo>
                    <a:pt x="140" y="238"/>
                  </a:lnTo>
                  <a:lnTo>
                    <a:pt x="140" y="236"/>
                  </a:lnTo>
                  <a:lnTo>
                    <a:pt x="138" y="236"/>
                  </a:lnTo>
                  <a:lnTo>
                    <a:pt x="138" y="236"/>
                  </a:lnTo>
                  <a:lnTo>
                    <a:pt x="138" y="238"/>
                  </a:lnTo>
                  <a:lnTo>
                    <a:pt x="138" y="240"/>
                  </a:lnTo>
                  <a:lnTo>
                    <a:pt x="138" y="242"/>
                  </a:lnTo>
                  <a:lnTo>
                    <a:pt x="138" y="244"/>
                  </a:lnTo>
                  <a:lnTo>
                    <a:pt x="136" y="244"/>
                  </a:lnTo>
                  <a:lnTo>
                    <a:pt x="136" y="242"/>
                  </a:lnTo>
                  <a:lnTo>
                    <a:pt x="134" y="242"/>
                  </a:lnTo>
                  <a:lnTo>
                    <a:pt x="132" y="242"/>
                  </a:lnTo>
                  <a:lnTo>
                    <a:pt x="132" y="244"/>
                  </a:lnTo>
                  <a:lnTo>
                    <a:pt x="132" y="246"/>
                  </a:lnTo>
                  <a:lnTo>
                    <a:pt x="134" y="246"/>
                  </a:lnTo>
                  <a:lnTo>
                    <a:pt x="132" y="248"/>
                  </a:lnTo>
                  <a:lnTo>
                    <a:pt x="132" y="250"/>
                  </a:lnTo>
                  <a:lnTo>
                    <a:pt x="130" y="250"/>
                  </a:lnTo>
                  <a:lnTo>
                    <a:pt x="128" y="250"/>
                  </a:lnTo>
                  <a:lnTo>
                    <a:pt x="128" y="248"/>
                  </a:lnTo>
                  <a:lnTo>
                    <a:pt x="126" y="248"/>
                  </a:lnTo>
                  <a:lnTo>
                    <a:pt x="124" y="248"/>
                  </a:lnTo>
                  <a:lnTo>
                    <a:pt x="122" y="248"/>
                  </a:lnTo>
                  <a:lnTo>
                    <a:pt x="120" y="248"/>
                  </a:lnTo>
                  <a:lnTo>
                    <a:pt x="120" y="246"/>
                  </a:lnTo>
                  <a:lnTo>
                    <a:pt x="118" y="244"/>
                  </a:lnTo>
                  <a:lnTo>
                    <a:pt x="120" y="244"/>
                  </a:lnTo>
                  <a:lnTo>
                    <a:pt x="120" y="242"/>
                  </a:lnTo>
                  <a:lnTo>
                    <a:pt x="120" y="240"/>
                  </a:lnTo>
                  <a:lnTo>
                    <a:pt x="120" y="238"/>
                  </a:lnTo>
                  <a:lnTo>
                    <a:pt x="118" y="238"/>
                  </a:lnTo>
                  <a:lnTo>
                    <a:pt x="118" y="240"/>
                  </a:lnTo>
                  <a:lnTo>
                    <a:pt x="116" y="242"/>
                  </a:lnTo>
                  <a:lnTo>
                    <a:pt x="114" y="242"/>
                  </a:lnTo>
                  <a:lnTo>
                    <a:pt x="112" y="240"/>
                  </a:lnTo>
                  <a:lnTo>
                    <a:pt x="110" y="240"/>
                  </a:lnTo>
                  <a:lnTo>
                    <a:pt x="108" y="240"/>
                  </a:lnTo>
                  <a:lnTo>
                    <a:pt x="108" y="238"/>
                  </a:lnTo>
                  <a:lnTo>
                    <a:pt x="106" y="238"/>
                  </a:lnTo>
                  <a:lnTo>
                    <a:pt x="104" y="238"/>
                  </a:lnTo>
                  <a:lnTo>
                    <a:pt x="102" y="238"/>
                  </a:lnTo>
                  <a:lnTo>
                    <a:pt x="102" y="236"/>
                  </a:lnTo>
                  <a:lnTo>
                    <a:pt x="100" y="236"/>
                  </a:lnTo>
                  <a:lnTo>
                    <a:pt x="100" y="234"/>
                  </a:lnTo>
                  <a:lnTo>
                    <a:pt x="102" y="234"/>
                  </a:lnTo>
                  <a:lnTo>
                    <a:pt x="102" y="232"/>
                  </a:lnTo>
                  <a:lnTo>
                    <a:pt x="100" y="232"/>
                  </a:lnTo>
                  <a:lnTo>
                    <a:pt x="98" y="230"/>
                  </a:lnTo>
                  <a:lnTo>
                    <a:pt x="98" y="232"/>
                  </a:lnTo>
                  <a:lnTo>
                    <a:pt x="98" y="230"/>
                  </a:lnTo>
                  <a:lnTo>
                    <a:pt x="96" y="232"/>
                  </a:lnTo>
                  <a:lnTo>
                    <a:pt x="96" y="230"/>
                  </a:lnTo>
                  <a:lnTo>
                    <a:pt x="94" y="230"/>
                  </a:lnTo>
                  <a:lnTo>
                    <a:pt x="92" y="230"/>
                  </a:lnTo>
                  <a:lnTo>
                    <a:pt x="92" y="228"/>
                  </a:lnTo>
                  <a:lnTo>
                    <a:pt x="90" y="228"/>
                  </a:lnTo>
                  <a:lnTo>
                    <a:pt x="90" y="226"/>
                  </a:lnTo>
                  <a:lnTo>
                    <a:pt x="90" y="226"/>
                  </a:lnTo>
                  <a:lnTo>
                    <a:pt x="88" y="226"/>
                  </a:lnTo>
                  <a:lnTo>
                    <a:pt x="88" y="228"/>
                  </a:lnTo>
                  <a:lnTo>
                    <a:pt x="88" y="230"/>
                  </a:lnTo>
                  <a:lnTo>
                    <a:pt x="86" y="230"/>
                  </a:lnTo>
                  <a:lnTo>
                    <a:pt x="86" y="232"/>
                  </a:lnTo>
                  <a:lnTo>
                    <a:pt x="88" y="232"/>
                  </a:lnTo>
                  <a:lnTo>
                    <a:pt x="88" y="234"/>
                  </a:lnTo>
                  <a:lnTo>
                    <a:pt x="88" y="236"/>
                  </a:lnTo>
                  <a:lnTo>
                    <a:pt x="90" y="236"/>
                  </a:lnTo>
                  <a:lnTo>
                    <a:pt x="90" y="236"/>
                  </a:lnTo>
                  <a:lnTo>
                    <a:pt x="90" y="238"/>
                  </a:lnTo>
                  <a:lnTo>
                    <a:pt x="88" y="238"/>
                  </a:lnTo>
                  <a:lnTo>
                    <a:pt x="86" y="238"/>
                  </a:lnTo>
                  <a:lnTo>
                    <a:pt x="86" y="240"/>
                  </a:lnTo>
                  <a:lnTo>
                    <a:pt x="84" y="240"/>
                  </a:lnTo>
                  <a:lnTo>
                    <a:pt x="84" y="242"/>
                  </a:lnTo>
                  <a:lnTo>
                    <a:pt x="82" y="242"/>
                  </a:lnTo>
                  <a:lnTo>
                    <a:pt x="80" y="242"/>
                  </a:lnTo>
                  <a:lnTo>
                    <a:pt x="80" y="244"/>
                  </a:lnTo>
                  <a:lnTo>
                    <a:pt x="82" y="244"/>
                  </a:lnTo>
                  <a:lnTo>
                    <a:pt x="80" y="246"/>
                  </a:lnTo>
                  <a:lnTo>
                    <a:pt x="78" y="246"/>
                  </a:lnTo>
                  <a:lnTo>
                    <a:pt x="78" y="244"/>
                  </a:lnTo>
                  <a:lnTo>
                    <a:pt x="78" y="242"/>
                  </a:lnTo>
                  <a:lnTo>
                    <a:pt x="76" y="242"/>
                  </a:lnTo>
                  <a:lnTo>
                    <a:pt x="76" y="240"/>
                  </a:lnTo>
                  <a:lnTo>
                    <a:pt x="74" y="240"/>
                  </a:lnTo>
                  <a:lnTo>
                    <a:pt x="74" y="238"/>
                  </a:lnTo>
                  <a:lnTo>
                    <a:pt x="72" y="238"/>
                  </a:lnTo>
                  <a:lnTo>
                    <a:pt x="70" y="238"/>
                  </a:lnTo>
                  <a:lnTo>
                    <a:pt x="70" y="240"/>
                  </a:lnTo>
                  <a:lnTo>
                    <a:pt x="68" y="242"/>
                  </a:lnTo>
                  <a:lnTo>
                    <a:pt x="68" y="244"/>
                  </a:lnTo>
                  <a:lnTo>
                    <a:pt x="68" y="246"/>
                  </a:lnTo>
                  <a:lnTo>
                    <a:pt x="66" y="246"/>
                  </a:lnTo>
                  <a:lnTo>
                    <a:pt x="66" y="244"/>
                  </a:lnTo>
                  <a:lnTo>
                    <a:pt x="66" y="242"/>
                  </a:lnTo>
                  <a:lnTo>
                    <a:pt x="64" y="240"/>
                  </a:lnTo>
                  <a:lnTo>
                    <a:pt x="64" y="238"/>
                  </a:lnTo>
                  <a:lnTo>
                    <a:pt x="64" y="236"/>
                  </a:lnTo>
                  <a:lnTo>
                    <a:pt x="62" y="234"/>
                  </a:lnTo>
                  <a:lnTo>
                    <a:pt x="62" y="232"/>
                  </a:lnTo>
                  <a:lnTo>
                    <a:pt x="60" y="232"/>
                  </a:lnTo>
                  <a:lnTo>
                    <a:pt x="60" y="230"/>
                  </a:lnTo>
                  <a:lnTo>
                    <a:pt x="60" y="228"/>
                  </a:lnTo>
                  <a:lnTo>
                    <a:pt x="60" y="226"/>
                  </a:lnTo>
                  <a:lnTo>
                    <a:pt x="60" y="224"/>
                  </a:lnTo>
                  <a:lnTo>
                    <a:pt x="58" y="222"/>
                  </a:lnTo>
                  <a:lnTo>
                    <a:pt x="56" y="222"/>
                  </a:lnTo>
                  <a:lnTo>
                    <a:pt x="54" y="222"/>
                  </a:lnTo>
                  <a:lnTo>
                    <a:pt x="54" y="220"/>
                  </a:lnTo>
                  <a:lnTo>
                    <a:pt x="52" y="220"/>
                  </a:lnTo>
                  <a:lnTo>
                    <a:pt x="50" y="220"/>
                  </a:lnTo>
                  <a:lnTo>
                    <a:pt x="48" y="220"/>
                  </a:lnTo>
                  <a:lnTo>
                    <a:pt x="48" y="218"/>
                  </a:lnTo>
                  <a:lnTo>
                    <a:pt x="46" y="218"/>
                  </a:lnTo>
                  <a:lnTo>
                    <a:pt x="44" y="220"/>
                  </a:lnTo>
                  <a:lnTo>
                    <a:pt x="42" y="220"/>
                  </a:lnTo>
                  <a:lnTo>
                    <a:pt x="42" y="220"/>
                  </a:lnTo>
                  <a:lnTo>
                    <a:pt x="40" y="220"/>
                  </a:lnTo>
                  <a:lnTo>
                    <a:pt x="38" y="218"/>
                  </a:lnTo>
                  <a:lnTo>
                    <a:pt x="36" y="216"/>
                  </a:lnTo>
                  <a:lnTo>
                    <a:pt x="34" y="216"/>
                  </a:lnTo>
                  <a:lnTo>
                    <a:pt x="32" y="216"/>
                  </a:lnTo>
                  <a:lnTo>
                    <a:pt x="32" y="218"/>
                  </a:lnTo>
                  <a:lnTo>
                    <a:pt x="32" y="220"/>
                  </a:lnTo>
                  <a:lnTo>
                    <a:pt x="34" y="220"/>
                  </a:lnTo>
                  <a:lnTo>
                    <a:pt x="36" y="222"/>
                  </a:lnTo>
                  <a:lnTo>
                    <a:pt x="36" y="224"/>
                  </a:lnTo>
                  <a:lnTo>
                    <a:pt x="38" y="224"/>
                  </a:lnTo>
                  <a:lnTo>
                    <a:pt x="36" y="226"/>
                  </a:lnTo>
                  <a:lnTo>
                    <a:pt x="36" y="228"/>
                  </a:lnTo>
                  <a:lnTo>
                    <a:pt x="34" y="228"/>
                  </a:lnTo>
                  <a:lnTo>
                    <a:pt x="32" y="228"/>
                  </a:lnTo>
                  <a:lnTo>
                    <a:pt x="30" y="228"/>
                  </a:lnTo>
                  <a:lnTo>
                    <a:pt x="30" y="226"/>
                  </a:lnTo>
                  <a:lnTo>
                    <a:pt x="28" y="226"/>
                  </a:lnTo>
                  <a:lnTo>
                    <a:pt x="28" y="224"/>
                  </a:lnTo>
                  <a:lnTo>
                    <a:pt x="26" y="222"/>
                  </a:lnTo>
                  <a:lnTo>
                    <a:pt x="26" y="220"/>
                  </a:lnTo>
                  <a:lnTo>
                    <a:pt x="24" y="220"/>
                  </a:lnTo>
                  <a:lnTo>
                    <a:pt x="24" y="218"/>
                  </a:lnTo>
                  <a:lnTo>
                    <a:pt x="22" y="218"/>
                  </a:lnTo>
                  <a:lnTo>
                    <a:pt x="20" y="216"/>
                  </a:lnTo>
                  <a:lnTo>
                    <a:pt x="18" y="216"/>
                  </a:lnTo>
                  <a:lnTo>
                    <a:pt x="18" y="218"/>
                  </a:lnTo>
                  <a:lnTo>
                    <a:pt x="16" y="218"/>
                  </a:lnTo>
                  <a:lnTo>
                    <a:pt x="14" y="216"/>
                  </a:lnTo>
                  <a:lnTo>
                    <a:pt x="14" y="214"/>
                  </a:lnTo>
                  <a:lnTo>
                    <a:pt x="16" y="214"/>
                  </a:lnTo>
                  <a:lnTo>
                    <a:pt x="16" y="214"/>
                  </a:lnTo>
                  <a:lnTo>
                    <a:pt x="18" y="214"/>
                  </a:lnTo>
                  <a:lnTo>
                    <a:pt x="20" y="212"/>
                  </a:lnTo>
                  <a:lnTo>
                    <a:pt x="20" y="210"/>
                  </a:lnTo>
                  <a:lnTo>
                    <a:pt x="22" y="210"/>
                  </a:lnTo>
                  <a:lnTo>
                    <a:pt x="22" y="208"/>
                  </a:lnTo>
                  <a:lnTo>
                    <a:pt x="22" y="206"/>
                  </a:lnTo>
                  <a:lnTo>
                    <a:pt x="20" y="204"/>
                  </a:lnTo>
                  <a:lnTo>
                    <a:pt x="18" y="204"/>
                  </a:lnTo>
                  <a:lnTo>
                    <a:pt x="16" y="206"/>
                  </a:lnTo>
                  <a:lnTo>
                    <a:pt x="14" y="206"/>
                  </a:lnTo>
                  <a:lnTo>
                    <a:pt x="12" y="206"/>
                  </a:lnTo>
                  <a:lnTo>
                    <a:pt x="10" y="206"/>
                  </a:lnTo>
                  <a:lnTo>
                    <a:pt x="8" y="204"/>
                  </a:lnTo>
                  <a:lnTo>
                    <a:pt x="10" y="204"/>
                  </a:lnTo>
                  <a:lnTo>
                    <a:pt x="10" y="202"/>
                  </a:lnTo>
                  <a:lnTo>
                    <a:pt x="12" y="202"/>
                  </a:lnTo>
                  <a:lnTo>
                    <a:pt x="14" y="202"/>
                  </a:lnTo>
                  <a:lnTo>
                    <a:pt x="16" y="200"/>
                  </a:lnTo>
                  <a:lnTo>
                    <a:pt x="16" y="198"/>
                  </a:lnTo>
                  <a:lnTo>
                    <a:pt x="16" y="196"/>
                  </a:lnTo>
                  <a:lnTo>
                    <a:pt x="14" y="196"/>
                  </a:lnTo>
                  <a:lnTo>
                    <a:pt x="12" y="198"/>
                  </a:lnTo>
                  <a:lnTo>
                    <a:pt x="10" y="198"/>
                  </a:lnTo>
                  <a:lnTo>
                    <a:pt x="10" y="196"/>
                  </a:lnTo>
                  <a:lnTo>
                    <a:pt x="8" y="196"/>
                  </a:lnTo>
                  <a:lnTo>
                    <a:pt x="8" y="194"/>
                  </a:lnTo>
                  <a:lnTo>
                    <a:pt x="8" y="192"/>
                  </a:lnTo>
                  <a:lnTo>
                    <a:pt x="6" y="190"/>
                  </a:lnTo>
                  <a:lnTo>
                    <a:pt x="6" y="188"/>
                  </a:lnTo>
                  <a:lnTo>
                    <a:pt x="4" y="188"/>
                  </a:lnTo>
                  <a:lnTo>
                    <a:pt x="4" y="190"/>
                  </a:lnTo>
                  <a:lnTo>
                    <a:pt x="2" y="190"/>
                  </a:lnTo>
                  <a:lnTo>
                    <a:pt x="2" y="192"/>
                  </a:lnTo>
                  <a:lnTo>
                    <a:pt x="4" y="194"/>
                  </a:lnTo>
                  <a:lnTo>
                    <a:pt x="2" y="194"/>
                  </a:lnTo>
                  <a:lnTo>
                    <a:pt x="0" y="194"/>
                  </a:lnTo>
                  <a:lnTo>
                    <a:pt x="0" y="192"/>
                  </a:lnTo>
                  <a:lnTo>
                    <a:pt x="0" y="188"/>
                  </a:lnTo>
                  <a:lnTo>
                    <a:pt x="0" y="186"/>
                  </a:lnTo>
                  <a:lnTo>
                    <a:pt x="0" y="184"/>
                  </a:lnTo>
                  <a:lnTo>
                    <a:pt x="0" y="182"/>
                  </a:lnTo>
                  <a:lnTo>
                    <a:pt x="0" y="176"/>
                  </a:lnTo>
                  <a:lnTo>
                    <a:pt x="0" y="170"/>
                  </a:lnTo>
                  <a:lnTo>
                    <a:pt x="0" y="166"/>
                  </a:lnTo>
                  <a:lnTo>
                    <a:pt x="0" y="158"/>
                  </a:lnTo>
                  <a:lnTo>
                    <a:pt x="0" y="154"/>
                  </a:lnTo>
                  <a:lnTo>
                    <a:pt x="0" y="152"/>
                  </a:lnTo>
                  <a:lnTo>
                    <a:pt x="0" y="144"/>
                  </a:lnTo>
                  <a:lnTo>
                    <a:pt x="0" y="140"/>
                  </a:lnTo>
                  <a:lnTo>
                    <a:pt x="0" y="138"/>
                  </a:lnTo>
                  <a:lnTo>
                    <a:pt x="0" y="136"/>
                  </a:lnTo>
                  <a:lnTo>
                    <a:pt x="0" y="134"/>
                  </a:lnTo>
                  <a:lnTo>
                    <a:pt x="0" y="128"/>
                  </a:lnTo>
                  <a:lnTo>
                    <a:pt x="0" y="126"/>
                  </a:lnTo>
                  <a:lnTo>
                    <a:pt x="0" y="124"/>
                  </a:lnTo>
                  <a:lnTo>
                    <a:pt x="0" y="122"/>
                  </a:lnTo>
                  <a:lnTo>
                    <a:pt x="0" y="120"/>
                  </a:lnTo>
                  <a:lnTo>
                    <a:pt x="0" y="118"/>
                  </a:lnTo>
                  <a:lnTo>
                    <a:pt x="0" y="118"/>
                  </a:lnTo>
                  <a:lnTo>
                    <a:pt x="0" y="116"/>
                  </a:lnTo>
                  <a:lnTo>
                    <a:pt x="0" y="114"/>
                  </a:lnTo>
                  <a:lnTo>
                    <a:pt x="0" y="112"/>
                  </a:lnTo>
                  <a:lnTo>
                    <a:pt x="0" y="110"/>
                  </a:lnTo>
                  <a:lnTo>
                    <a:pt x="0" y="108"/>
                  </a:lnTo>
                  <a:lnTo>
                    <a:pt x="0" y="106"/>
                  </a:lnTo>
                  <a:lnTo>
                    <a:pt x="2" y="98"/>
                  </a:lnTo>
                  <a:lnTo>
                    <a:pt x="2" y="96"/>
                  </a:lnTo>
                  <a:lnTo>
                    <a:pt x="2" y="92"/>
                  </a:lnTo>
                  <a:lnTo>
                    <a:pt x="2" y="90"/>
                  </a:lnTo>
                  <a:lnTo>
                    <a:pt x="2" y="88"/>
                  </a:lnTo>
                  <a:lnTo>
                    <a:pt x="2" y="80"/>
                  </a:lnTo>
                  <a:lnTo>
                    <a:pt x="2" y="76"/>
                  </a:lnTo>
                  <a:lnTo>
                    <a:pt x="2" y="70"/>
                  </a:lnTo>
                  <a:lnTo>
                    <a:pt x="2" y="70"/>
                  </a:lnTo>
                  <a:lnTo>
                    <a:pt x="2" y="68"/>
                  </a:lnTo>
                  <a:lnTo>
                    <a:pt x="2" y="64"/>
                  </a:lnTo>
                  <a:lnTo>
                    <a:pt x="2" y="62"/>
                  </a:lnTo>
                  <a:lnTo>
                    <a:pt x="2" y="60"/>
                  </a:lnTo>
                  <a:lnTo>
                    <a:pt x="2" y="58"/>
                  </a:lnTo>
                  <a:lnTo>
                    <a:pt x="2" y="56"/>
                  </a:lnTo>
                  <a:lnTo>
                    <a:pt x="2" y="54"/>
                  </a:lnTo>
                  <a:lnTo>
                    <a:pt x="2" y="52"/>
                  </a:lnTo>
                  <a:lnTo>
                    <a:pt x="2" y="50"/>
                  </a:lnTo>
                  <a:lnTo>
                    <a:pt x="2" y="48"/>
                  </a:lnTo>
                  <a:lnTo>
                    <a:pt x="2" y="44"/>
                  </a:lnTo>
                  <a:lnTo>
                    <a:pt x="2" y="40"/>
                  </a:lnTo>
                  <a:lnTo>
                    <a:pt x="2" y="38"/>
                  </a:lnTo>
                  <a:lnTo>
                    <a:pt x="2" y="34"/>
                  </a:lnTo>
                  <a:lnTo>
                    <a:pt x="2" y="30"/>
                  </a:lnTo>
                  <a:lnTo>
                    <a:pt x="2" y="26"/>
                  </a:lnTo>
                  <a:lnTo>
                    <a:pt x="2" y="22"/>
                  </a:lnTo>
                  <a:lnTo>
                    <a:pt x="2" y="18"/>
                  </a:lnTo>
                  <a:lnTo>
                    <a:pt x="2" y="16"/>
                  </a:lnTo>
                  <a:lnTo>
                    <a:pt x="2" y="14"/>
                  </a:lnTo>
                  <a:lnTo>
                    <a:pt x="2" y="12"/>
                  </a:lnTo>
                  <a:lnTo>
                    <a:pt x="2" y="10"/>
                  </a:lnTo>
                  <a:lnTo>
                    <a:pt x="2" y="8"/>
                  </a:lnTo>
                  <a:lnTo>
                    <a:pt x="2" y="6"/>
                  </a:lnTo>
                  <a:lnTo>
                    <a:pt x="2" y="4"/>
                  </a:lnTo>
                  <a:lnTo>
                    <a:pt x="2" y="2"/>
                  </a:lnTo>
                  <a:lnTo>
                    <a:pt x="2" y="0"/>
                  </a:lnTo>
                  <a:lnTo>
                    <a:pt x="6" y="0"/>
                  </a:lnTo>
                  <a:lnTo>
                    <a:pt x="8" y="0"/>
                  </a:lnTo>
                  <a:lnTo>
                    <a:pt x="10" y="0"/>
                  </a:lnTo>
                  <a:lnTo>
                    <a:pt x="14" y="2"/>
                  </a:lnTo>
                  <a:lnTo>
                    <a:pt x="16" y="2"/>
                  </a:lnTo>
                  <a:lnTo>
                    <a:pt x="18" y="2"/>
                  </a:lnTo>
                  <a:lnTo>
                    <a:pt x="20" y="2"/>
                  </a:lnTo>
                  <a:lnTo>
                    <a:pt x="24" y="2"/>
                  </a:lnTo>
                  <a:lnTo>
                    <a:pt x="26" y="2"/>
                  </a:lnTo>
                  <a:lnTo>
                    <a:pt x="28"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70" name="Freeform 46"/>
            <p:cNvSpPr>
              <a:spLocks/>
            </p:cNvSpPr>
            <p:nvPr/>
          </p:nvSpPr>
          <p:spPr bwMode="auto">
            <a:xfrm>
              <a:off x="6280150" y="3663950"/>
              <a:ext cx="323850" cy="257175"/>
            </a:xfrm>
            <a:custGeom>
              <a:avLst/>
              <a:gdLst>
                <a:gd name="T0" fmla="*/ 200 w 204"/>
                <a:gd name="T1" fmla="*/ 106 h 162"/>
                <a:gd name="T2" fmla="*/ 188 w 204"/>
                <a:gd name="T3" fmla="*/ 116 h 162"/>
                <a:gd name="T4" fmla="*/ 176 w 204"/>
                <a:gd name="T5" fmla="*/ 130 h 162"/>
                <a:gd name="T6" fmla="*/ 168 w 204"/>
                <a:gd name="T7" fmla="*/ 132 h 162"/>
                <a:gd name="T8" fmla="*/ 156 w 204"/>
                <a:gd name="T9" fmla="*/ 138 h 162"/>
                <a:gd name="T10" fmla="*/ 140 w 204"/>
                <a:gd name="T11" fmla="*/ 146 h 162"/>
                <a:gd name="T12" fmla="*/ 134 w 204"/>
                <a:gd name="T13" fmla="*/ 150 h 162"/>
                <a:gd name="T14" fmla="*/ 124 w 204"/>
                <a:gd name="T15" fmla="*/ 152 h 162"/>
                <a:gd name="T16" fmla="*/ 116 w 204"/>
                <a:gd name="T17" fmla="*/ 156 h 162"/>
                <a:gd name="T18" fmla="*/ 106 w 204"/>
                <a:gd name="T19" fmla="*/ 162 h 162"/>
                <a:gd name="T20" fmla="*/ 98 w 204"/>
                <a:gd name="T21" fmla="*/ 156 h 162"/>
                <a:gd name="T22" fmla="*/ 96 w 204"/>
                <a:gd name="T23" fmla="*/ 146 h 162"/>
                <a:gd name="T24" fmla="*/ 92 w 204"/>
                <a:gd name="T25" fmla="*/ 138 h 162"/>
                <a:gd name="T26" fmla="*/ 88 w 204"/>
                <a:gd name="T27" fmla="*/ 136 h 162"/>
                <a:gd name="T28" fmla="*/ 84 w 204"/>
                <a:gd name="T29" fmla="*/ 130 h 162"/>
                <a:gd name="T30" fmla="*/ 84 w 204"/>
                <a:gd name="T31" fmla="*/ 122 h 162"/>
                <a:gd name="T32" fmla="*/ 94 w 204"/>
                <a:gd name="T33" fmla="*/ 120 h 162"/>
                <a:gd name="T34" fmla="*/ 92 w 204"/>
                <a:gd name="T35" fmla="*/ 112 h 162"/>
                <a:gd name="T36" fmla="*/ 88 w 204"/>
                <a:gd name="T37" fmla="*/ 114 h 162"/>
                <a:gd name="T38" fmla="*/ 84 w 204"/>
                <a:gd name="T39" fmla="*/ 110 h 162"/>
                <a:gd name="T40" fmla="*/ 78 w 204"/>
                <a:gd name="T41" fmla="*/ 104 h 162"/>
                <a:gd name="T42" fmla="*/ 70 w 204"/>
                <a:gd name="T43" fmla="*/ 108 h 162"/>
                <a:gd name="T44" fmla="*/ 68 w 204"/>
                <a:gd name="T45" fmla="*/ 114 h 162"/>
                <a:gd name="T46" fmla="*/ 64 w 204"/>
                <a:gd name="T47" fmla="*/ 116 h 162"/>
                <a:gd name="T48" fmla="*/ 60 w 204"/>
                <a:gd name="T49" fmla="*/ 112 h 162"/>
                <a:gd name="T50" fmla="*/ 54 w 204"/>
                <a:gd name="T51" fmla="*/ 110 h 162"/>
                <a:gd name="T52" fmla="*/ 44 w 204"/>
                <a:gd name="T53" fmla="*/ 108 h 162"/>
                <a:gd name="T54" fmla="*/ 40 w 204"/>
                <a:gd name="T55" fmla="*/ 108 h 162"/>
                <a:gd name="T56" fmla="*/ 32 w 204"/>
                <a:gd name="T57" fmla="*/ 104 h 162"/>
                <a:gd name="T58" fmla="*/ 26 w 204"/>
                <a:gd name="T59" fmla="*/ 104 h 162"/>
                <a:gd name="T60" fmla="*/ 22 w 204"/>
                <a:gd name="T61" fmla="*/ 108 h 162"/>
                <a:gd name="T62" fmla="*/ 14 w 204"/>
                <a:gd name="T63" fmla="*/ 106 h 162"/>
                <a:gd name="T64" fmla="*/ 10 w 204"/>
                <a:gd name="T65" fmla="*/ 110 h 162"/>
                <a:gd name="T66" fmla="*/ 4 w 204"/>
                <a:gd name="T67" fmla="*/ 108 h 162"/>
                <a:gd name="T68" fmla="*/ 6 w 204"/>
                <a:gd name="T69" fmla="*/ 100 h 162"/>
                <a:gd name="T70" fmla="*/ 16 w 204"/>
                <a:gd name="T71" fmla="*/ 90 h 162"/>
                <a:gd name="T72" fmla="*/ 24 w 204"/>
                <a:gd name="T73" fmla="*/ 84 h 162"/>
                <a:gd name="T74" fmla="*/ 36 w 204"/>
                <a:gd name="T75" fmla="*/ 74 h 162"/>
                <a:gd name="T76" fmla="*/ 50 w 204"/>
                <a:gd name="T77" fmla="*/ 58 h 162"/>
                <a:gd name="T78" fmla="*/ 58 w 204"/>
                <a:gd name="T79" fmla="*/ 52 h 162"/>
                <a:gd name="T80" fmla="*/ 76 w 204"/>
                <a:gd name="T81" fmla="*/ 34 h 162"/>
                <a:gd name="T82" fmla="*/ 82 w 204"/>
                <a:gd name="T83" fmla="*/ 30 h 162"/>
                <a:gd name="T84" fmla="*/ 90 w 204"/>
                <a:gd name="T85" fmla="*/ 18 h 162"/>
                <a:gd name="T86" fmla="*/ 100 w 204"/>
                <a:gd name="T87" fmla="*/ 8 h 162"/>
                <a:gd name="T88" fmla="*/ 112 w 204"/>
                <a:gd name="T89" fmla="*/ 2 h 162"/>
                <a:gd name="T90" fmla="*/ 128 w 204"/>
                <a:gd name="T91" fmla="*/ 14 h 162"/>
                <a:gd name="T92" fmla="*/ 136 w 204"/>
                <a:gd name="T93" fmla="*/ 22 h 162"/>
                <a:gd name="T94" fmla="*/ 144 w 204"/>
                <a:gd name="T95" fmla="*/ 30 h 162"/>
                <a:gd name="T96" fmla="*/ 158 w 204"/>
                <a:gd name="T97" fmla="*/ 38 h 162"/>
                <a:gd name="T98" fmla="*/ 174 w 204"/>
                <a:gd name="T99" fmla="*/ 52 h 162"/>
                <a:gd name="T100" fmla="*/ 184 w 204"/>
                <a:gd name="T101" fmla="*/ 62 h 162"/>
                <a:gd name="T102" fmla="*/ 198 w 204"/>
                <a:gd name="T103" fmla="*/ 82 h 162"/>
                <a:gd name="T104" fmla="*/ 200 w 204"/>
                <a:gd name="T105" fmla="*/ 9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4" h="162">
                  <a:moveTo>
                    <a:pt x="202" y="96"/>
                  </a:moveTo>
                  <a:lnTo>
                    <a:pt x="204" y="100"/>
                  </a:lnTo>
                  <a:lnTo>
                    <a:pt x="204" y="102"/>
                  </a:lnTo>
                  <a:lnTo>
                    <a:pt x="204" y="104"/>
                  </a:lnTo>
                  <a:lnTo>
                    <a:pt x="202" y="104"/>
                  </a:lnTo>
                  <a:lnTo>
                    <a:pt x="200" y="106"/>
                  </a:lnTo>
                  <a:lnTo>
                    <a:pt x="200" y="108"/>
                  </a:lnTo>
                  <a:lnTo>
                    <a:pt x="198" y="108"/>
                  </a:lnTo>
                  <a:lnTo>
                    <a:pt x="196" y="110"/>
                  </a:lnTo>
                  <a:lnTo>
                    <a:pt x="196" y="112"/>
                  </a:lnTo>
                  <a:lnTo>
                    <a:pt x="192" y="114"/>
                  </a:lnTo>
                  <a:lnTo>
                    <a:pt x="188" y="116"/>
                  </a:lnTo>
                  <a:lnTo>
                    <a:pt x="184" y="120"/>
                  </a:lnTo>
                  <a:lnTo>
                    <a:pt x="184" y="122"/>
                  </a:lnTo>
                  <a:lnTo>
                    <a:pt x="182" y="124"/>
                  </a:lnTo>
                  <a:lnTo>
                    <a:pt x="182" y="126"/>
                  </a:lnTo>
                  <a:lnTo>
                    <a:pt x="180" y="126"/>
                  </a:lnTo>
                  <a:lnTo>
                    <a:pt x="176" y="130"/>
                  </a:lnTo>
                  <a:lnTo>
                    <a:pt x="174" y="130"/>
                  </a:lnTo>
                  <a:lnTo>
                    <a:pt x="174" y="130"/>
                  </a:lnTo>
                  <a:lnTo>
                    <a:pt x="172" y="130"/>
                  </a:lnTo>
                  <a:lnTo>
                    <a:pt x="170" y="130"/>
                  </a:lnTo>
                  <a:lnTo>
                    <a:pt x="170" y="132"/>
                  </a:lnTo>
                  <a:lnTo>
                    <a:pt x="168" y="132"/>
                  </a:lnTo>
                  <a:lnTo>
                    <a:pt x="166" y="132"/>
                  </a:lnTo>
                  <a:lnTo>
                    <a:pt x="164" y="134"/>
                  </a:lnTo>
                  <a:lnTo>
                    <a:pt x="162" y="134"/>
                  </a:lnTo>
                  <a:lnTo>
                    <a:pt x="162" y="136"/>
                  </a:lnTo>
                  <a:lnTo>
                    <a:pt x="158" y="136"/>
                  </a:lnTo>
                  <a:lnTo>
                    <a:pt x="156" y="138"/>
                  </a:lnTo>
                  <a:lnTo>
                    <a:pt x="154" y="138"/>
                  </a:lnTo>
                  <a:lnTo>
                    <a:pt x="150" y="140"/>
                  </a:lnTo>
                  <a:lnTo>
                    <a:pt x="148" y="142"/>
                  </a:lnTo>
                  <a:lnTo>
                    <a:pt x="146" y="142"/>
                  </a:lnTo>
                  <a:lnTo>
                    <a:pt x="144" y="142"/>
                  </a:lnTo>
                  <a:lnTo>
                    <a:pt x="140" y="146"/>
                  </a:lnTo>
                  <a:lnTo>
                    <a:pt x="138" y="146"/>
                  </a:lnTo>
                  <a:lnTo>
                    <a:pt x="136" y="146"/>
                  </a:lnTo>
                  <a:lnTo>
                    <a:pt x="136" y="148"/>
                  </a:lnTo>
                  <a:lnTo>
                    <a:pt x="136" y="148"/>
                  </a:lnTo>
                  <a:lnTo>
                    <a:pt x="134" y="148"/>
                  </a:lnTo>
                  <a:lnTo>
                    <a:pt x="134" y="150"/>
                  </a:lnTo>
                  <a:lnTo>
                    <a:pt x="132" y="150"/>
                  </a:lnTo>
                  <a:lnTo>
                    <a:pt x="130" y="150"/>
                  </a:lnTo>
                  <a:lnTo>
                    <a:pt x="128" y="150"/>
                  </a:lnTo>
                  <a:lnTo>
                    <a:pt x="128" y="152"/>
                  </a:lnTo>
                  <a:lnTo>
                    <a:pt x="126" y="152"/>
                  </a:lnTo>
                  <a:lnTo>
                    <a:pt x="124" y="152"/>
                  </a:lnTo>
                  <a:lnTo>
                    <a:pt x="124" y="154"/>
                  </a:lnTo>
                  <a:lnTo>
                    <a:pt x="122" y="154"/>
                  </a:lnTo>
                  <a:lnTo>
                    <a:pt x="120" y="154"/>
                  </a:lnTo>
                  <a:lnTo>
                    <a:pt x="120" y="156"/>
                  </a:lnTo>
                  <a:lnTo>
                    <a:pt x="118" y="156"/>
                  </a:lnTo>
                  <a:lnTo>
                    <a:pt x="116" y="156"/>
                  </a:lnTo>
                  <a:lnTo>
                    <a:pt x="116" y="158"/>
                  </a:lnTo>
                  <a:lnTo>
                    <a:pt x="114" y="158"/>
                  </a:lnTo>
                  <a:lnTo>
                    <a:pt x="112" y="158"/>
                  </a:lnTo>
                  <a:lnTo>
                    <a:pt x="110" y="160"/>
                  </a:lnTo>
                  <a:lnTo>
                    <a:pt x="108" y="160"/>
                  </a:lnTo>
                  <a:lnTo>
                    <a:pt x="106" y="162"/>
                  </a:lnTo>
                  <a:lnTo>
                    <a:pt x="106" y="160"/>
                  </a:lnTo>
                  <a:lnTo>
                    <a:pt x="104" y="158"/>
                  </a:lnTo>
                  <a:lnTo>
                    <a:pt x="102" y="158"/>
                  </a:lnTo>
                  <a:lnTo>
                    <a:pt x="100" y="158"/>
                  </a:lnTo>
                  <a:lnTo>
                    <a:pt x="100" y="156"/>
                  </a:lnTo>
                  <a:lnTo>
                    <a:pt x="98" y="156"/>
                  </a:lnTo>
                  <a:lnTo>
                    <a:pt x="96" y="154"/>
                  </a:lnTo>
                  <a:lnTo>
                    <a:pt x="96" y="152"/>
                  </a:lnTo>
                  <a:lnTo>
                    <a:pt x="94" y="152"/>
                  </a:lnTo>
                  <a:lnTo>
                    <a:pt x="96" y="150"/>
                  </a:lnTo>
                  <a:lnTo>
                    <a:pt x="96" y="148"/>
                  </a:lnTo>
                  <a:lnTo>
                    <a:pt x="96" y="146"/>
                  </a:lnTo>
                  <a:lnTo>
                    <a:pt x="94" y="146"/>
                  </a:lnTo>
                  <a:lnTo>
                    <a:pt x="94" y="144"/>
                  </a:lnTo>
                  <a:lnTo>
                    <a:pt x="94" y="142"/>
                  </a:lnTo>
                  <a:lnTo>
                    <a:pt x="94" y="140"/>
                  </a:lnTo>
                  <a:lnTo>
                    <a:pt x="94" y="138"/>
                  </a:lnTo>
                  <a:lnTo>
                    <a:pt x="92" y="138"/>
                  </a:lnTo>
                  <a:lnTo>
                    <a:pt x="90" y="138"/>
                  </a:lnTo>
                  <a:lnTo>
                    <a:pt x="90" y="136"/>
                  </a:lnTo>
                  <a:lnTo>
                    <a:pt x="90" y="134"/>
                  </a:lnTo>
                  <a:lnTo>
                    <a:pt x="88" y="134"/>
                  </a:lnTo>
                  <a:lnTo>
                    <a:pt x="88" y="134"/>
                  </a:lnTo>
                  <a:lnTo>
                    <a:pt x="88" y="136"/>
                  </a:lnTo>
                  <a:lnTo>
                    <a:pt x="86" y="136"/>
                  </a:lnTo>
                  <a:lnTo>
                    <a:pt x="84" y="136"/>
                  </a:lnTo>
                  <a:lnTo>
                    <a:pt x="84" y="134"/>
                  </a:lnTo>
                  <a:lnTo>
                    <a:pt x="84" y="132"/>
                  </a:lnTo>
                  <a:lnTo>
                    <a:pt x="84" y="130"/>
                  </a:lnTo>
                  <a:lnTo>
                    <a:pt x="84" y="130"/>
                  </a:lnTo>
                  <a:lnTo>
                    <a:pt x="86" y="130"/>
                  </a:lnTo>
                  <a:lnTo>
                    <a:pt x="86" y="128"/>
                  </a:lnTo>
                  <a:lnTo>
                    <a:pt x="86" y="126"/>
                  </a:lnTo>
                  <a:lnTo>
                    <a:pt x="84" y="126"/>
                  </a:lnTo>
                  <a:lnTo>
                    <a:pt x="84" y="124"/>
                  </a:lnTo>
                  <a:lnTo>
                    <a:pt x="84" y="122"/>
                  </a:lnTo>
                  <a:lnTo>
                    <a:pt x="86" y="122"/>
                  </a:lnTo>
                  <a:lnTo>
                    <a:pt x="88" y="122"/>
                  </a:lnTo>
                  <a:lnTo>
                    <a:pt x="88" y="122"/>
                  </a:lnTo>
                  <a:lnTo>
                    <a:pt x="90" y="122"/>
                  </a:lnTo>
                  <a:lnTo>
                    <a:pt x="92" y="122"/>
                  </a:lnTo>
                  <a:lnTo>
                    <a:pt x="94" y="120"/>
                  </a:lnTo>
                  <a:lnTo>
                    <a:pt x="96" y="120"/>
                  </a:lnTo>
                  <a:lnTo>
                    <a:pt x="96" y="118"/>
                  </a:lnTo>
                  <a:lnTo>
                    <a:pt x="96" y="116"/>
                  </a:lnTo>
                  <a:lnTo>
                    <a:pt x="96" y="114"/>
                  </a:lnTo>
                  <a:lnTo>
                    <a:pt x="94" y="114"/>
                  </a:lnTo>
                  <a:lnTo>
                    <a:pt x="92" y="112"/>
                  </a:lnTo>
                  <a:lnTo>
                    <a:pt x="92" y="110"/>
                  </a:lnTo>
                  <a:lnTo>
                    <a:pt x="90" y="110"/>
                  </a:lnTo>
                  <a:lnTo>
                    <a:pt x="90" y="112"/>
                  </a:lnTo>
                  <a:lnTo>
                    <a:pt x="88" y="112"/>
                  </a:lnTo>
                  <a:lnTo>
                    <a:pt x="88" y="114"/>
                  </a:lnTo>
                  <a:lnTo>
                    <a:pt x="88" y="114"/>
                  </a:lnTo>
                  <a:lnTo>
                    <a:pt x="88" y="116"/>
                  </a:lnTo>
                  <a:lnTo>
                    <a:pt x="86" y="116"/>
                  </a:lnTo>
                  <a:lnTo>
                    <a:pt x="86" y="114"/>
                  </a:lnTo>
                  <a:lnTo>
                    <a:pt x="86" y="112"/>
                  </a:lnTo>
                  <a:lnTo>
                    <a:pt x="86" y="110"/>
                  </a:lnTo>
                  <a:lnTo>
                    <a:pt x="84" y="110"/>
                  </a:lnTo>
                  <a:lnTo>
                    <a:pt x="82" y="110"/>
                  </a:lnTo>
                  <a:lnTo>
                    <a:pt x="80" y="110"/>
                  </a:lnTo>
                  <a:lnTo>
                    <a:pt x="78" y="110"/>
                  </a:lnTo>
                  <a:lnTo>
                    <a:pt x="78" y="108"/>
                  </a:lnTo>
                  <a:lnTo>
                    <a:pt x="78" y="106"/>
                  </a:lnTo>
                  <a:lnTo>
                    <a:pt x="78" y="104"/>
                  </a:lnTo>
                  <a:lnTo>
                    <a:pt x="76" y="104"/>
                  </a:lnTo>
                  <a:lnTo>
                    <a:pt x="76" y="106"/>
                  </a:lnTo>
                  <a:lnTo>
                    <a:pt x="74" y="106"/>
                  </a:lnTo>
                  <a:lnTo>
                    <a:pt x="72" y="106"/>
                  </a:lnTo>
                  <a:lnTo>
                    <a:pt x="72" y="108"/>
                  </a:lnTo>
                  <a:lnTo>
                    <a:pt x="70" y="108"/>
                  </a:lnTo>
                  <a:lnTo>
                    <a:pt x="72" y="108"/>
                  </a:lnTo>
                  <a:lnTo>
                    <a:pt x="72" y="110"/>
                  </a:lnTo>
                  <a:lnTo>
                    <a:pt x="72" y="112"/>
                  </a:lnTo>
                  <a:lnTo>
                    <a:pt x="70" y="112"/>
                  </a:lnTo>
                  <a:lnTo>
                    <a:pt x="70" y="114"/>
                  </a:lnTo>
                  <a:lnTo>
                    <a:pt x="68" y="114"/>
                  </a:lnTo>
                  <a:lnTo>
                    <a:pt x="68" y="116"/>
                  </a:lnTo>
                  <a:lnTo>
                    <a:pt x="70" y="116"/>
                  </a:lnTo>
                  <a:lnTo>
                    <a:pt x="68" y="118"/>
                  </a:lnTo>
                  <a:lnTo>
                    <a:pt x="66" y="118"/>
                  </a:lnTo>
                  <a:lnTo>
                    <a:pt x="64" y="118"/>
                  </a:lnTo>
                  <a:lnTo>
                    <a:pt x="64" y="116"/>
                  </a:lnTo>
                  <a:lnTo>
                    <a:pt x="64" y="114"/>
                  </a:lnTo>
                  <a:lnTo>
                    <a:pt x="64" y="112"/>
                  </a:lnTo>
                  <a:lnTo>
                    <a:pt x="64" y="110"/>
                  </a:lnTo>
                  <a:lnTo>
                    <a:pt x="62" y="110"/>
                  </a:lnTo>
                  <a:lnTo>
                    <a:pt x="60" y="110"/>
                  </a:lnTo>
                  <a:lnTo>
                    <a:pt x="60" y="112"/>
                  </a:lnTo>
                  <a:lnTo>
                    <a:pt x="58" y="112"/>
                  </a:lnTo>
                  <a:lnTo>
                    <a:pt x="58" y="110"/>
                  </a:lnTo>
                  <a:lnTo>
                    <a:pt x="56" y="110"/>
                  </a:lnTo>
                  <a:lnTo>
                    <a:pt x="56" y="108"/>
                  </a:lnTo>
                  <a:lnTo>
                    <a:pt x="56" y="110"/>
                  </a:lnTo>
                  <a:lnTo>
                    <a:pt x="54" y="110"/>
                  </a:lnTo>
                  <a:lnTo>
                    <a:pt x="52" y="110"/>
                  </a:lnTo>
                  <a:lnTo>
                    <a:pt x="50" y="110"/>
                  </a:lnTo>
                  <a:lnTo>
                    <a:pt x="48" y="110"/>
                  </a:lnTo>
                  <a:lnTo>
                    <a:pt x="46" y="110"/>
                  </a:lnTo>
                  <a:lnTo>
                    <a:pt x="44" y="110"/>
                  </a:lnTo>
                  <a:lnTo>
                    <a:pt x="44" y="108"/>
                  </a:lnTo>
                  <a:lnTo>
                    <a:pt x="42" y="108"/>
                  </a:lnTo>
                  <a:lnTo>
                    <a:pt x="40" y="108"/>
                  </a:lnTo>
                  <a:lnTo>
                    <a:pt x="40" y="106"/>
                  </a:lnTo>
                  <a:lnTo>
                    <a:pt x="40" y="106"/>
                  </a:lnTo>
                  <a:lnTo>
                    <a:pt x="38" y="108"/>
                  </a:lnTo>
                  <a:lnTo>
                    <a:pt x="40" y="108"/>
                  </a:lnTo>
                  <a:lnTo>
                    <a:pt x="38" y="108"/>
                  </a:lnTo>
                  <a:lnTo>
                    <a:pt x="38" y="106"/>
                  </a:lnTo>
                  <a:lnTo>
                    <a:pt x="36" y="106"/>
                  </a:lnTo>
                  <a:lnTo>
                    <a:pt x="36" y="104"/>
                  </a:lnTo>
                  <a:lnTo>
                    <a:pt x="34" y="104"/>
                  </a:lnTo>
                  <a:lnTo>
                    <a:pt x="32" y="104"/>
                  </a:lnTo>
                  <a:lnTo>
                    <a:pt x="32" y="102"/>
                  </a:lnTo>
                  <a:lnTo>
                    <a:pt x="32" y="100"/>
                  </a:lnTo>
                  <a:lnTo>
                    <a:pt x="30" y="100"/>
                  </a:lnTo>
                  <a:lnTo>
                    <a:pt x="30" y="102"/>
                  </a:lnTo>
                  <a:lnTo>
                    <a:pt x="28" y="104"/>
                  </a:lnTo>
                  <a:lnTo>
                    <a:pt x="26" y="104"/>
                  </a:lnTo>
                  <a:lnTo>
                    <a:pt x="24" y="104"/>
                  </a:lnTo>
                  <a:lnTo>
                    <a:pt x="24" y="106"/>
                  </a:lnTo>
                  <a:lnTo>
                    <a:pt x="24" y="104"/>
                  </a:lnTo>
                  <a:lnTo>
                    <a:pt x="22" y="104"/>
                  </a:lnTo>
                  <a:lnTo>
                    <a:pt x="22" y="106"/>
                  </a:lnTo>
                  <a:lnTo>
                    <a:pt x="22" y="108"/>
                  </a:lnTo>
                  <a:lnTo>
                    <a:pt x="20" y="108"/>
                  </a:lnTo>
                  <a:lnTo>
                    <a:pt x="18" y="108"/>
                  </a:lnTo>
                  <a:lnTo>
                    <a:pt x="18" y="106"/>
                  </a:lnTo>
                  <a:lnTo>
                    <a:pt x="16" y="106"/>
                  </a:lnTo>
                  <a:lnTo>
                    <a:pt x="14" y="104"/>
                  </a:lnTo>
                  <a:lnTo>
                    <a:pt x="14" y="106"/>
                  </a:lnTo>
                  <a:lnTo>
                    <a:pt x="12" y="106"/>
                  </a:lnTo>
                  <a:lnTo>
                    <a:pt x="14" y="106"/>
                  </a:lnTo>
                  <a:lnTo>
                    <a:pt x="14" y="108"/>
                  </a:lnTo>
                  <a:lnTo>
                    <a:pt x="12" y="108"/>
                  </a:lnTo>
                  <a:lnTo>
                    <a:pt x="10" y="108"/>
                  </a:lnTo>
                  <a:lnTo>
                    <a:pt x="10" y="110"/>
                  </a:lnTo>
                  <a:lnTo>
                    <a:pt x="10" y="108"/>
                  </a:lnTo>
                  <a:lnTo>
                    <a:pt x="8" y="108"/>
                  </a:lnTo>
                  <a:lnTo>
                    <a:pt x="8" y="106"/>
                  </a:lnTo>
                  <a:lnTo>
                    <a:pt x="6" y="106"/>
                  </a:lnTo>
                  <a:lnTo>
                    <a:pt x="4" y="106"/>
                  </a:lnTo>
                  <a:lnTo>
                    <a:pt x="4" y="108"/>
                  </a:lnTo>
                  <a:lnTo>
                    <a:pt x="2" y="108"/>
                  </a:lnTo>
                  <a:lnTo>
                    <a:pt x="0" y="108"/>
                  </a:lnTo>
                  <a:lnTo>
                    <a:pt x="0" y="106"/>
                  </a:lnTo>
                  <a:lnTo>
                    <a:pt x="2" y="104"/>
                  </a:lnTo>
                  <a:lnTo>
                    <a:pt x="4" y="102"/>
                  </a:lnTo>
                  <a:lnTo>
                    <a:pt x="6" y="100"/>
                  </a:lnTo>
                  <a:lnTo>
                    <a:pt x="8" y="98"/>
                  </a:lnTo>
                  <a:lnTo>
                    <a:pt x="10" y="96"/>
                  </a:lnTo>
                  <a:lnTo>
                    <a:pt x="14" y="94"/>
                  </a:lnTo>
                  <a:lnTo>
                    <a:pt x="14" y="92"/>
                  </a:lnTo>
                  <a:lnTo>
                    <a:pt x="16" y="92"/>
                  </a:lnTo>
                  <a:lnTo>
                    <a:pt x="16" y="90"/>
                  </a:lnTo>
                  <a:lnTo>
                    <a:pt x="18" y="90"/>
                  </a:lnTo>
                  <a:lnTo>
                    <a:pt x="18" y="88"/>
                  </a:lnTo>
                  <a:lnTo>
                    <a:pt x="20" y="88"/>
                  </a:lnTo>
                  <a:lnTo>
                    <a:pt x="20" y="86"/>
                  </a:lnTo>
                  <a:lnTo>
                    <a:pt x="22" y="86"/>
                  </a:lnTo>
                  <a:lnTo>
                    <a:pt x="24" y="84"/>
                  </a:lnTo>
                  <a:lnTo>
                    <a:pt x="26" y="82"/>
                  </a:lnTo>
                  <a:lnTo>
                    <a:pt x="26" y="82"/>
                  </a:lnTo>
                  <a:lnTo>
                    <a:pt x="28" y="82"/>
                  </a:lnTo>
                  <a:lnTo>
                    <a:pt x="30" y="80"/>
                  </a:lnTo>
                  <a:lnTo>
                    <a:pt x="32" y="78"/>
                  </a:lnTo>
                  <a:lnTo>
                    <a:pt x="36" y="74"/>
                  </a:lnTo>
                  <a:lnTo>
                    <a:pt x="42" y="68"/>
                  </a:lnTo>
                  <a:lnTo>
                    <a:pt x="42" y="66"/>
                  </a:lnTo>
                  <a:lnTo>
                    <a:pt x="46" y="64"/>
                  </a:lnTo>
                  <a:lnTo>
                    <a:pt x="46" y="62"/>
                  </a:lnTo>
                  <a:lnTo>
                    <a:pt x="50" y="60"/>
                  </a:lnTo>
                  <a:lnTo>
                    <a:pt x="50" y="58"/>
                  </a:lnTo>
                  <a:lnTo>
                    <a:pt x="52" y="58"/>
                  </a:lnTo>
                  <a:lnTo>
                    <a:pt x="54" y="56"/>
                  </a:lnTo>
                  <a:lnTo>
                    <a:pt x="54" y="54"/>
                  </a:lnTo>
                  <a:lnTo>
                    <a:pt x="56" y="54"/>
                  </a:lnTo>
                  <a:lnTo>
                    <a:pt x="56" y="52"/>
                  </a:lnTo>
                  <a:lnTo>
                    <a:pt x="58" y="52"/>
                  </a:lnTo>
                  <a:lnTo>
                    <a:pt x="60" y="48"/>
                  </a:lnTo>
                  <a:lnTo>
                    <a:pt x="64" y="46"/>
                  </a:lnTo>
                  <a:lnTo>
                    <a:pt x="68" y="42"/>
                  </a:lnTo>
                  <a:lnTo>
                    <a:pt x="74" y="36"/>
                  </a:lnTo>
                  <a:lnTo>
                    <a:pt x="74" y="34"/>
                  </a:lnTo>
                  <a:lnTo>
                    <a:pt x="76" y="34"/>
                  </a:lnTo>
                  <a:lnTo>
                    <a:pt x="76" y="34"/>
                  </a:lnTo>
                  <a:lnTo>
                    <a:pt x="78" y="34"/>
                  </a:lnTo>
                  <a:lnTo>
                    <a:pt x="78" y="32"/>
                  </a:lnTo>
                  <a:lnTo>
                    <a:pt x="80" y="32"/>
                  </a:lnTo>
                  <a:lnTo>
                    <a:pt x="80" y="30"/>
                  </a:lnTo>
                  <a:lnTo>
                    <a:pt x="82" y="30"/>
                  </a:lnTo>
                  <a:lnTo>
                    <a:pt x="82" y="28"/>
                  </a:lnTo>
                  <a:lnTo>
                    <a:pt x="84" y="26"/>
                  </a:lnTo>
                  <a:lnTo>
                    <a:pt x="86" y="24"/>
                  </a:lnTo>
                  <a:lnTo>
                    <a:pt x="88" y="24"/>
                  </a:lnTo>
                  <a:lnTo>
                    <a:pt x="90" y="20"/>
                  </a:lnTo>
                  <a:lnTo>
                    <a:pt x="90" y="18"/>
                  </a:lnTo>
                  <a:lnTo>
                    <a:pt x="94" y="16"/>
                  </a:lnTo>
                  <a:lnTo>
                    <a:pt x="94" y="14"/>
                  </a:lnTo>
                  <a:lnTo>
                    <a:pt x="96" y="14"/>
                  </a:lnTo>
                  <a:lnTo>
                    <a:pt x="98" y="10"/>
                  </a:lnTo>
                  <a:lnTo>
                    <a:pt x="100" y="10"/>
                  </a:lnTo>
                  <a:lnTo>
                    <a:pt x="100" y="8"/>
                  </a:lnTo>
                  <a:lnTo>
                    <a:pt x="106" y="4"/>
                  </a:lnTo>
                  <a:lnTo>
                    <a:pt x="106" y="2"/>
                  </a:lnTo>
                  <a:lnTo>
                    <a:pt x="108" y="2"/>
                  </a:lnTo>
                  <a:lnTo>
                    <a:pt x="108" y="0"/>
                  </a:lnTo>
                  <a:lnTo>
                    <a:pt x="110" y="0"/>
                  </a:lnTo>
                  <a:lnTo>
                    <a:pt x="112" y="2"/>
                  </a:lnTo>
                  <a:lnTo>
                    <a:pt x="122" y="10"/>
                  </a:lnTo>
                  <a:lnTo>
                    <a:pt x="124" y="10"/>
                  </a:lnTo>
                  <a:lnTo>
                    <a:pt x="124" y="12"/>
                  </a:lnTo>
                  <a:lnTo>
                    <a:pt x="126" y="12"/>
                  </a:lnTo>
                  <a:lnTo>
                    <a:pt x="126" y="14"/>
                  </a:lnTo>
                  <a:lnTo>
                    <a:pt x="128" y="14"/>
                  </a:lnTo>
                  <a:lnTo>
                    <a:pt x="130" y="16"/>
                  </a:lnTo>
                  <a:lnTo>
                    <a:pt x="132" y="16"/>
                  </a:lnTo>
                  <a:lnTo>
                    <a:pt x="134" y="18"/>
                  </a:lnTo>
                  <a:lnTo>
                    <a:pt x="136" y="20"/>
                  </a:lnTo>
                  <a:lnTo>
                    <a:pt x="136" y="22"/>
                  </a:lnTo>
                  <a:lnTo>
                    <a:pt x="136" y="22"/>
                  </a:lnTo>
                  <a:lnTo>
                    <a:pt x="138" y="24"/>
                  </a:lnTo>
                  <a:lnTo>
                    <a:pt x="140" y="26"/>
                  </a:lnTo>
                  <a:lnTo>
                    <a:pt x="142" y="26"/>
                  </a:lnTo>
                  <a:lnTo>
                    <a:pt x="142" y="28"/>
                  </a:lnTo>
                  <a:lnTo>
                    <a:pt x="144" y="28"/>
                  </a:lnTo>
                  <a:lnTo>
                    <a:pt x="144" y="30"/>
                  </a:lnTo>
                  <a:lnTo>
                    <a:pt x="146" y="32"/>
                  </a:lnTo>
                  <a:lnTo>
                    <a:pt x="150" y="34"/>
                  </a:lnTo>
                  <a:lnTo>
                    <a:pt x="154" y="34"/>
                  </a:lnTo>
                  <a:lnTo>
                    <a:pt x="156" y="36"/>
                  </a:lnTo>
                  <a:lnTo>
                    <a:pt x="156" y="38"/>
                  </a:lnTo>
                  <a:lnTo>
                    <a:pt x="158" y="38"/>
                  </a:lnTo>
                  <a:lnTo>
                    <a:pt x="158" y="40"/>
                  </a:lnTo>
                  <a:lnTo>
                    <a:pt x="162" y="42"/>
                  </a:lnTo>
                  <a:lnTo>
                    <a:pt x="164" y="44"/>
                  </a:lnTo>
                  <a:lnTo>
                    <a:pt x="166" y="44"/>
                  </a:lnTo>
                  <a:lnTo>
                    <a:pt x="166" y="46"/>
                  </a:lnTo>
                  <a:lnTo>
                    <a:pt x="174" y="52"/>
                  </a:lnTo>
                  <a:lnTo>
                    <a:pt x="176" y="52"/>
                  </a:lnTo>
                  <a:lnTo>
                    <a:pt x="176" y="54"/>
                  </a:lnTo>
                  <a:lnTo>
                    <a:pt x="180" y="56"/>
                  </a:lnTo>
                  <a:lnTo>
                    <a:pt x="182" y="58"/>
                  </a:lnTo>
                  <a:lnTo>
                    <a:pt x="184" y="60"/>
                  </a:lnTo>
                  <a:lnTo>
                    <a:pt x="184" y="62"/>
                  </a:lnTo>
                  <a:lnTo>
                    <a:pt x="190" y="68"/>
                  </a:lnTo>
                  <a:lnTo>
                    <a:pt x="194" y="68"/>
                  </a:lnTo>
                  <a:lnTo>
                    <a:pt x="194" y="70"/>
                  </a:lnTo>
                  <a:lnTo>
                    <a:pt x="194" y="74"/>
                  </a:lnTo>
                  <a:lnTo>
                    <a:pt x="196" y="76"/>
                  </a:lnTo>
                  <a:lnTo>
                    <a:pt x="198" y="82"/>
                  </a:lnTo>
                  <a:lnTo>
                    <a:pt x="198" y="82"/>
                  </a:lnTo>
                  <a:lnTo>
                    <a:pt x="198" y="84"/>
                  </a:lnTo>
                  <a:lnTo>
                    <a:pt x="198" y="86"/>
                  </a:lnTo>
                  <a:lnTo>
                    <a:pt x="200" y="88"/>
                  </a:lnTo>
                  <a:lnTo>
                    <a:pt x="200" y="90"/>
                  </a:lnTo>
                  <a:lnTo>
                    <a:pt x="200" y="92"/>
                  </a:lnTo>
                  <a:lnTo>
                    <a:pt x="200" y="94"/>
                  </a:lnTo>
                  <a:lnTo>
                    <a:pt x="202" y="94"/>
                  </a:lnTo>
                  <a:lnTo>
                    <a:pt x="202" y="96"/>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71" name="Freeform 47"/>
            <p:cNvSpPr>
              <a:spLocks/>
            </p:cNvSpPr>
            <p:nvPr/>
          </p:nvSpPr>
          <p:spPr bwMode="auto">
            <a:xfrm>
              <a:off x="6140450" y="2359025"/>
              <a:ext cx="384175" cy="342900"/>
            </a:xfrm>
            <a:custGeom>
              <a:avLst/>
              <a:gdLst>
                <a:gd name="T0" fmla="*/ 192 w 242"/>
                <a:gd name="T1" fmla="*/ 116 h 216"/>
                <a:gd name="T2" fmla="*/ 202 w 242"/>
                <a:gd name="T3" fmla="*/ 110 h 216"/>
                <a:gd name="T4" fmla="*/ 214 w 242"/>
                <a:gd name="T5" fmla="*/ 104 h 216"/>
                <a:gd name="T6" fmla="*/ 220 w 242"/>
                <a:gd name="T7" fmla="*/ 116 h 216"/>
                <a:gd name="T8" fmla="*/ 224 w 242"/>
                <a:gd name="T9" fmla="*/ 124 h 216"/>
                <a:gd name="T10" fmla="*/ 226 w 242"/>
                <a:gd name="T11" fmla="*/ 132 h 216"/>
                <a:gd name="T12" fmla="*/ 232 w 242"/>
                <a:gd name="T13" fmla="*/ 138 h 216"/>
                <a:gd name="T14" fmla="*/ 236 w 242"/>
                <a:gd name="T15" fmla="*/ 144 h 216"/>
                <a:gd name="T16" fmla="*/ 238 w 242"/>
                <a:gd name="T17" fmla="*/ 158 h 216"/>
                <a:gd name="T18" fmla="*/ 228 w 242"/>
                <a:gd name="T19" fmla="*/ 166 h 216"/>
                <a:gd name="T20" fmla="*/ 220 w 242"/>
                <a:gd name="T21" fmla="*/ 170 h 216"/>
                <a:gd name="T22" fmla="*/ 210 w 242"/>
                <a:gd name="T23" fmla="*/ 176 h 216"/>
                <a:gd name="T24" fmla="*/ 204 w 242"/>
                <a:gd name="T25" fmla="*/ 180 h 216"/>
                <a:gd name="T26" fmla="*/ 188 w 242"/>
                <a:gd name="T27" fmla="*/ 188 h 216"/>
                <a:gd name="T28" fmla="*/ 176 w 242"/>
                <a:gd name="T29" fmla="*/ 196 h 216"/>
                <a:gd name="T30" fmla="*/ 162 w 242"/>
                <a:gd name="T31" fmla="*/ 204 h 216"/>
                <a:gd name="T32" fmla="*/ 148 w 242"/>
                <a:gd name="T33" fmla="*/ 214 h 216"/>
                <a:gd name="T34" fmla="*/ 136 w 242"/>
                <a:gd name="T35" fmla="*/ 202 h 216"/>
                <a:gd name="T36" fmla="*/ 128 w 242"/>
                <a:gd name="T37" fmla="*/ 200 h 216"/>
                <a:gd name="T38" fmla="*/ 122 w 242"/>
                <a:gd name="T39" fmla="*/ 202 h 216"/>
                <a:gd name="T40" fmla="*/ 112 w 242"/>
                <a:gd name="T41" fmla="*/ 204 h 216"/>
                <a:gd name="T42" fmla="*/ 98 w 242"/>
                <a:gd name="T43" fmla="*/ 206 h 216"/>
                <a:gd name="T44" fmla="*/ 88 w 242"/>
                <a:gd name="T45" fmla="*/ 208 h 216"/>
                <a:gd name="T46" fmla="*/ 78 w 242"/>
                <a:gd name="T47" fmla="*/ 202 h 216"/>
                <a:gd name="T48" fmla="*/ 72 w 242"/>
                <a:gd name="T49" fmla="*/ 192 h 216"/>
                <a:gd name="T50" fmla="*/ 68 w 242"/>
                <a:gd name="T51" fmla="*/ 184 h 216"/>
                <a:gd name="T52" fmla="*/ 60 w 242"/>
                <a:gd name="T53" fmla="*/ 174 h 216"/>
                <a:gd name="T54" fmla="*/ 54 w 242"/>
                <a:gd name="T55" fmla="*/ 164 h 216"/>
                <a:gd name="T56" fmla="*/ 50 w 242"/>
                <a:gd name="T57" fmla="*/ 154 h 216"/>
                <a:gd name="T58" fmla="*/ 38 w 242"/>
                <a:gd name="T59" fmla="*/ 136 h 216"/>
                <a:gd name="T60" fmla="*/ 32 w 242"/>
                <a:gd name="T61" fmla="*/ 126 h 216"/>
                <a:gd name="T62" fmla="*/ 30 w 242"/>
                <a:gd name="T63" fmla="*/ 118 h 216"/>
                <a:gd name="T64" fmla="*/ 22 w 242"/>
                <a:gd name="T65" fmla="*/ 106 h 216"/>
                <a:gd name="T66" fmla="*/ 16 w 242"/>
                <a:gd name="T67" fmla="*/ 94 h 216"/>
                <a:gd name="T68" fmla="*/ 6 w 242"/>
                <a:gd name="T69" fmla="*/ 80 h 216"/>
                <a:gd name="T70" fmla="*/ 0 w 242"/>
                <a:gd name="T71" fmla="*/ 68 h 216"/>
                <a:gd name="T72" fmla="*/ 12 w 242"/>
                <a:gd name="T73" fmla="*/ 62 h 216"/>
                <a:gd name="T74" fmla="*/ 24 w 242"/>
                <a:gd name="T75" fmla="*/ 54 h 216"/>
                <a:gd name="T76" fmla="*/ 32 w 242"/>
                <a:gd name="T77" fmla="*/ 50 h 216"/>
                <a:gd name="T78" fmla="*/ 40 w 242"/>
                <a:gd name="T79" fmla="*/ 46 h 216"/>
                <a:gd name="T80" fmla="*/ 52 w 242"/>
                <a:gd name="T81" fmla="*/ 40 h 216"/>
                <a:gd name="T82" fmla="*/ 58 w 242"/>
                <a:gd name="T83" fmla="*/ 36 h 216"/>
                <a:gd name="T84" fmla="*/ 68 w 242"/>
                <a:gd name="T85" fmla="*/ 30 h 216"/>
                <a:gd name="T86" fmla="*/ 74 w 242"/>
                <a:gd name="T87" fmla="*/ 26 h 216"/>
                <a:gd name="T88" fmla="*/ 92 w 242"/>
                <a:gd name="T89" fmla="*/ 16 h 216"/>
                <a:gd name="T90" fmla="*/ 100 w 242"/>
                <a:gd name="T91" fmla="*/ 10 h 216"/>
                <a:gd name="T92" fmla="*/ 112 w 242"/>
                <a:gd name="T93" fmla="*/ 2 h 216"/>
                <a:gd name="T94" fmla="*/ 120 w 242"/>
                <a:gd name="T95" fmla="*/ 2 h 216"/>
                <a:gd name="T96" fmla="*/ 124 w 242"/>
                <a:gd name="T97" fmla="*/ 8 h 216"/>
                <a:gd name="T98" fmla="*/ 130 w 242"/>
                <a:gd name="T99" fmla="*/ 20 h 216"/>
                <a:gd name="T100" fmla="*/ 134 w 242"/>
                <a:gd name="T101" fmla="*/ 30 h 216"/>
                <a:gd name="T102" fmla="*/ 138 w 242"/>
                <a:gd name="T103" fmla="*/ 38 h 216"/>
                <a:gd name="T104" fmla="*/ 144 w 242"/>
                <a:gd name="T105" fmla="*/ 46 h 216"/>
                <a:gd name="T106" fmla="*/ 148 w 242"/>
                <a:gd name="T107" fmla="*/ 52 h 216"/>
                <a:gd name="T108" fmla="*/ 154 w 242"/>
                <a:gd name="T109" fmla="*/ 60 h 216"/>
                <a:gd name="T110" fmla="*/ 156 w 242"/>
                <a:gd name="T111" fmla="*/ 66 h 216"/>
                <a:gd name="T112" fmla="*/ 160 w 242"/>
                <a:gd name="T113" fmla="*/ 72 h 216"/>
                <a:gd name="T114" fmla="*/ 164 w 242"/>
                <a:gd name="T115" fmla="*/ 78 h 216"/>
                <a:gd name="T116" fmla="*/ 168 w 242"/>
                <a:gd name="T117" fmla="*/ 84 h 216"/>
                <a:gd name="T118" fmla="*/ 174 w 242"/>
                <a:gd name="T119" fmla="*/ 90 h 216"/>
                <a:gd name="T120" fmla="*/ 176 w 242"/>
                <a:gd name="T121" fmla="*/ 100 h 216"/>
                <a:gd name="T122" fmla="*/ 182 w 242"/>
                <a:gd name="T123" fmla="*/ 11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2" h="216">
                  <a:moveTo>
                    <a:pt x="188" y="118"/>
                  </a:moveTo>
                  <a:lnTo>
                    <a:pt x="188" y="120"/>
                  </a:lnTo>
                  <a:lnTo>
                    <a:pt x="192" y="118"/>
                  </a:lnTo>
                  <a:lnTo>
                    <a:pt x="192" y="116"/>
                  </a:lnTo>
                  <a:lnTo>
                    <a:pt x="194" y="116"/>
                  </a:lnTo>
                  <a:lnTo>
                    <a:pt x="196" y="114"/>
                  </a:lnTo>
                  <a:lnTo>
                    <a:pt x="198" y="114"/>
                  </a:lnTo>
                  <a:lnTo>
                    <a:pt x="202" y="110"/>
                  </a:lnTo>
                  <a:lnTo>
                    <a:pt x="206" y="108"/>
                  </a:lnTo>
                  <a:lnTo>
                    <a:pt x="212" y="106"/>
                  </a:lnTo>
                  <a:lnTo>
                    <a:pt x="212" y="104"/>
                  </a:lnTo>
                  <a:lnTo>
                    <a:pt x="214" y="104"/>
                  </a:lnTo>
                  <a:lnTo>
                    <a:pt x="214" y="106"/>
                  </a:lnTo>
                  <a:lnTo>
                    <a:pt x="216" y="110"/>
                  </a:lnTo>
                  <a:lnTo>
                    <a:pt x="218" y="112"/>
                  </a:lnTo>
                  <a:lnTo>
                    <a:pt x="220" y="116"/>
                  </a:lnTo>
                  <a:lnTo>
                    <a:pt x="222" y="118"/>
                  </a:lnTo>
                  <a:lnTo>
                    <a:pt x="222" y="120"/>
                  </a:lnTo>
                  <a:lnTo>
                    <a:pt x="224" y="122"/>
                  </a:lnTo>
                  <a:lnTo>
                    <a:pt x="224" y="124"/>
                  </a:lnTo>
                  <a:lnTo>
                    <a:pt x="224" y="126"/>
                  </a:lnTo>
                  <a:lnTo>
                    <a:pt x="224" y="128"/>
                  </a:lnTo>
                  <a:lnTo>
                    <a:pt x="226" y="128"/>
                  </a:lnTo>
                  <a:lnTo>
                    <a:pt x="226" y="132"/>
                  </a:lnTo>
                  <a:lnTo>
                    <a:pt x="228" y="132"/>
                  </a:lnTo>
                  <a:lnTo>
                    <a:pt x="230" y="136"/>
                  </a:lnTo>
                  <a:lnTo>
                    <a:pt x="230" y="136"/>
                  </a:lnTo>
                  <a:lnTo>
                    <a:pt x="232" y="138"/>
                  </a:lnTo>
                  <a:lnTo>
                    <a:pt x="232" y="140"/>
                  </a:lnTo>
                  <a:lnTo>
                    <a:pt x="234" y="142"/>
                  </a:lnTo>
                  <a:lnTo>
                    <a:pt x="234" y="144"/>
                  </a:lnTo>
                  <a:lnTo>
                    <a:pt x="236" y="144"/>
                  </a:lnTo>
                  <a:lnTo>
                    <a:pt x="238" y="148"/>
                  </a:lnTo>
                  <a:lnTo>
                    <a:pt x="240" y="152"/>
                  </a:lnTo>
                  <a:lnTo>
                    <a:pt x="242" y="156"/>
                  </a:lnTo>
                  <a:lnTo>
                    <a:pt x="238" y="158"/>
                  </a:lnTo>
                  <a:lnTo>
                    <a:pt x="234" y="160"/>
                  </a:lnTo>
                  <a:lnTo>
                    <a:pt x="232" y="162"/>
                  </a:lnTo>
                  <a:lnTo>
                    <a:pt x="228" y="164"/>
                  </a:lnTo>
                  <a:lnTo>
                    <a:pt x="228" y="166"/>
                  </a:lnTo>
                  <a:lnTo>
                    <a:pt x="226" y="166"/>
                  </a:lnTo>
                  <a:lnTo>
                    <a:pt x="224" y="168"/>
                  </a:lnTo>
                  <a:lnTo>
                    <a:pt x="222" y="170"/>
                  </a:lnTo>
                  <a:lnTo>
                    <a:pt x="220" y="170"/>
                  </a:lnTo>
                  <a:lnTo>
                    <a:pt x="216" y="172"/>
                  </a:lnTo>
                  <a:lnTo>
                    <a:pt x="214" y="174"/>
                  </a:lnTo>
                  <a:lnTo>
                    <a:pt x="212" y="176"/>
                  </a:lnTo>
                  <a:lnTo>
                    <a:pt x="210" y="176"/>
                  </a:lnTo>
                  <a:lnTo>
                    <a:pt x="208" y="178"/>
                  </a:lnTo>
                  <a:lnTo>
                    <a:pt x="206" y="178"/>
                  </a:lnTo>
                  <a:lnTo>
                    <a:pt x="206" y="180"/>
                  </a:lnTo>
                  <a:lnTo>
                    <a:pt x="204" y="180"/>
                  </a:lnTo>
                  <a:lnTo>
                    <a:pt x="202" y="182"/>
                  </a:lnTo>
                  <a:lnTo>
                    <a:pt x="198" y="184"/>
                  </a:lnTo>
                  <a:lnTo>
                    <a:pt x="190" y="188"/>
                  </a:lnTo>
                  <a:lnTo>
                    <a:pt x="188" y="188"/>
                  </a:lnTo>
                  <a:lnTo>
                    <a:pt x="186" y="190"/>
                  </a:lnTo>
                  <a:lnTo>
                    <a:pt x="184" y="190"/>
                  </a:lnTo>
                  <a:lnTo>
                    <a:pt x="176" y="196"/>
                  </a:lnTo>
                  <a:lnTo>
                    <a:pt x="176" y="196"/>
                  </a:lnTo>
                  <a:lnTo>
                    <a:pt x="174" y="198"/>
                  </a:lnTo>
                  <a:lnTo>
                    <a:pt x="168" y="202"/>
                  </a:lnTo>
                  <a:lnTo>
                    <a:pt x="166" y="202"/>
                  </a:lnTo>
                  <a:lnTo>
                    <a:pt x="162" y="204"/>
                  </a:lnTo>
                  <a:lnTo>
                    <a:pt x="162" y="206"/>
                  </a:lnTo>
                  <a:lnTo>
                    <a:pt x="154" y="210"/>
                  </a:lnTo>
                  <a:lnTo>
                    <a:pt x="150" y="212"/>
                  </a:lnTo>
                  <a:lnTo>
                    <a:pt x="148" y="214"/>
                  </a:lnTo>
                  <a:lnTo>
                    <a:pt x="146" y="216"/>
                  </a:lnTo>
                  <a:lnTo>
                    <a:pt x="142" y="212"/>
                  </a:lnTo>
                  <a:lnTo>
                    <a:pt x="142" y="210"/>
                  </a:lnTo>
                  <a:lnTo>
                    <a:pt x="136" y="202"/>
                  </a:lnTo>
                  <a:lnTo>
                    <a:pt x="136" y="200"/>
                  </a:lnTo>
                  <a:lnTo>
                    <a:pt x="134" y="200"/>
                  </a:lnTo>
                  <a:lnTo>
                    <a:pt x="132" y="200"/>
                  </a:lnTo>
                  <a:lnTo>
                    <a:pt x="128" y="200"/>
                  </a:lnTo>
                  <a:lnTo>
                    <a:pt x="128" y="202"/>
                  </a:lnTo>
                  <a:lnTo>
                    <a:pt x="126" y="202"/>
                  </a:lnTo>
                  <a:lnTo>
                    <a:pt x="124" y="202"/>
                  </a:lnTo>
                  <a:lnTo>
                    <a:pt x="122" y="202"/>
                  </a:lnTo>
                  <a:lnTo>
                    <a:pt x="120" y="202"/>
                  </a:lnTo>
                  <a:lnTo>
                    <a:pt x="118" y="202"/>
                  </a:lnTo>
                  <a:lnTo>
                    <a:pt x="116" y="202"/>
                  </a:lnTo>
                  <a:lnTo>
                    <a:pt x="112" y="204"/>
                  </a:lnTo>
                  <a:lnTo>
                    <a:pt x="108" y="204"/>
                  </a:lnTo>
                  <a:lnTo>
                    <a:pt x="106" y="204"/>
                  </a:lnTo>
                  <a:lnTo>
                    <a:pt x="104" y="204"/>
                  </a:lnTo>
                  <a:lnTo>
                    <a:pt x="98" y="206"/>
                  </a:lnTo>
                  <a:lnTo>
                    <a:pt x="96" y="206"/>
                  </a:lnTo>
                  <a:lnTo>
                    <a:pt x="94" y="206"/>
                  </a:lnTo>
                  <a:lnTo>
                    <a:pt x="92" y="206"/>
                  </a:lnTo>
                  <a:lnTo>
                    <a:pt x="88" y="208"/>
                  </a:lnTo>
                  <a:lnTo>
                    <a:pt x="84" y="208"/>
                  </a:lnTo>
                  <a:lnTo>
                    <a:pt x="80" y="208"/>
                  </a:lnTo>
                  <a:lnTo>
                    <a:pt x="78" y="204"/>
                  </a:lnTo>
                  <a:lnTo>
                    <a:pt x="78" y="202"/>
                  </a:lnTo>
                  <a:lnTo>
                    <a:pt x="76" y="200"/>
                  </a:lnTo>
                  <a:lnTo>
                    <a:pt x="76" y="198"/>
                  </a:lnTo>
                  <a:lnTo>
                    <a:pt x="74" y="194"/>
                  </a:lnTo>
                  <a:lnTo>
                    <a:pt x="72" y="192"/>
                  </a:lnTo>
                  <a:lnTo>
                    <a:pt x="70" y="190"/>
                  </a:lnTo>
                  <a:lnTo>
                    <a:pt x="70" y="188"/>
                  </a:lnTo>
                  <a:lnTo>
                    <a:pt x="68" y="186"/>
                  </a:lnTo>
                  <a:lnTo>
                    <a:pt x="68" y="184"/>
                  </a:lnTo>
                  <a:lnTo>
                    <a:pt x="66" y="184"/>
                  </a:lnTo>
                  <a:lnTo>
                    <a:pt x="64" y="178"/>
                  </a:lnTo>
                  <a:lnTo>
                    <a:pt x="62" y="174"/>
                  </a:lnTo>
                  <a:lnTo>
                    <a:pt x="60" y="174"/>
                  </a:lnTo>
                  <a:lnTo>
                    <a:pt x="58" y="170"/>
                  </a:lnTo>
                  <a:lnTo>
                    <a:pt x="56" y="166"/>
                  </a:lnTo>
                  <a:lnTo>
                    <a:pt x="56" y="164"/>
                  </a:lnTo>
                  <a:lnTo>
                    <a:pt x="54" y="164"/>
                  </a:lnTo>
                  <a:lnTo>
                    <a:pt x="52" y="160"/>
                  </a:lnTo>
                  <a:lnTo>
                    <a:pt x="52" y="158"/>
                  </a:lnTo>
                  <a:lnTo>
                    <a:pt x="50" y="156"/>
                  </a:lnTo>
                  <a:lnTo>
                    <a:pt x="50" y="154"/>
                  </a:lnTo>
                  <a:lnTo>
                    <a:pt x="46" y="148"/>
                  </a:lnTo>
                  <a:lnTo>
                    <a:pt x="44" y="144"/>
                  </a:lnTo>
                  <a:lnTo>
                    <a:pt x="42" y="142"/>
                  </a:lnTo>
                  <a:lnTo>
                    <a:pt x="38" y="136"/>
                  </a:lnTo>
                  <a:lnTo>
                    <a:pt x="38" y="134"/>
                  </a:lnTo>
                  <a:lnTo>
                    <a:pt x="36" y="132"/>
                  </a:lnTo>
                  <a:lnTo>
                    <a:pt x="34" y="130"/>
                  </a:lnTo>
                  <a:lnTo>
                    <a:pt x="32" y="126"/>
                  </a:lnTo>
                  <a:lnTo>
                    <a:pt x="32" y="124"/>
                  </a:lnTo>
                  <a:lnTo>
                    <a:pt x="32" y="124"/>
                  </a:lnTo>
                  <a:lnTo>
                    <a:pt x="32" y="122"/>
                  </a:lnTo>
                  <a:lnTo>
                    <a:pt x="30" y="118"/>
                  </a:lnTo>
                  <a:lnTo>
                    <a:pt x="26" y="112"/>
                  </a:lnTo>
                  <a:lnTo>
                    <a:pt x="26" y="110"/>
                  </a:lnTo>
                  <a:lnTo>
                    <a:pt x="24" y="110"/>
                  </a:lnTo>
                  <a:lnTo>
                    <a:pt x="22" y="106"/>
                  </a:lnTo>
                  <a:lnTo>
                    <a:pt x="22" y="104"/>
                  </a:lnTo>
                  <a:lnTo>
                    <a:pt x="20" y="102"/>
                  </a:lnTo>
                  <a:lnTo>
                    <a:pt x="18" y="96"/>
                  </a:lnTo>
                  <a:lnTo>
                    <a:pt x="16" y="94"/>
                  </a:lnTo>
                  <a:lnTo>
                    <a:pt x="14" y="90"/>
                  </a:lnTo>
                  <a:lnTo>
                    <a:pt x="12" y="88"/>
                  </a:lnTo>
                  <a:lnTo>
                    <a:pt x="10" y="88"/>
                  </a:lnTo>
                  <a:lnTo>
                    <a:pt x="6" y="80"/>
                  </a:lnTo>
                  <a:lnTo>
                    <a:pt x="4" y="76"/>
                  </a:lnTo>
                  <a:lnTo>
                    <a:pt x="4" y="74"/>
                  </a:lnTo>
                  <a:lnTo>
                    <a:pt x="2" y="72"/>
                  </a:lnTo>
                  <a:lnTo>
                    <a:pt x="0" y="68"/>
                  </a:lnTo>
                  <a:lnTo>
                    <a:pt x="4" y="66"/>
                  </a:lnTo>
                  <a:lnTo>
                    <a:pt x="6" y="66"/>
                  </a:lnTo>
                  <a:lnTo>
                    <a:pt x="10" y="62"/>
                  </a:lnTo>
                  <a:lnTo>
                    <a:pt x="12" y="62"/>
                  </a:lnTo>
                  <a:lnTo>
                    <a:pt x="14" y="60"/>
                  </a:lnTo>
                  <a:lnTo>
                    <a:pt x="16" y="60"/>
                  </a:lnTo>
                  <a:lnTo>
                    <a:pt x="20" y="56"/>
                  </a:lnTo>
                  <a:lnTo>
                    <a:pt x="24" y="54"/>
                  </a:lnTo>
                  <a:lnTo>
                    <a:pt x="26" y="54"/>
                  </a:lnTo>
                  <a:lnTo>
                    <a:pt x="28" y="52"/>
                  </a:lnTo>
                  <a:lnTo>
                    <a:pt x="30" y="52"/>
                  </a:lnTo>
                  <a:lnTo>
                    <a:pt x="32" y="50"/>
                  </a:lnTo>
                  <a:lnTo>
                    <a:pt x="34" y="48"/>
                  </a:lnTo>
                  <a:lnTo>
                    <a:pt x="36" y="48"/>
                  </a:lnTo>
                  <a:lnTo>
                    <a:pt x="38" y="46"/>
                  </a:lnTo>
                  <a:lnTo>
                    <a:pt x="40" y="46"/>
                  </a:lnTo>
                  <a:lnTo>
                    <a:pt x="42" y="44"/>
                  </a:lnTo>
                  <a:lnTo>
                    <a:pt x="44" y="42"/>
                  </a:lnTo>
                  <a:lnTo>
                    <a:pt x="50" y="40"/>
                  </a:lnTo>
                  <a:lnTo>
                    <a:pt x="52" y="40"/>
                  </a:lnTo>
                  <a:lnTo>
                    <a:pt x="54" y="40"/>
                  </a:lnTo>
                  <a:lnTo>
                    <a:pt x="54" y="38"/>
                  </a:lnTo>
                  <a:lnTo>
                    <a:pt x="56" y="38"/>
                  </a:lnTo>
                  <a:lnTo>
                    <a:pt x="58" y="36"/>
                  </a:lnTo>
                  <a:lnTo>
                    <a:pt x="62" y="34"/>
                  </a:lnTo>
                  <a:lnTo>
                    <a:pt x="64" y="34"/>
                  </a:lnTo>
                  <a:lnTo>
                    <a:pt x="66" y="32"/>
                  </a:lnTo>
                  <a:lnTo>
                    <a:pt x="68" y="30"/>
                  </a:lnTo>
                  <a:lnTo>
                    <a:pt x="70" y="30"/>
                  </a:lnTo>
                  <a:lnTo>
                    <a:pt x="72" y="30"/>
                  </a:lnTo>
                  <a:lnTo>
                    <a:pt x="72" y="28"/>
                  </a:lnTo>
                  <a:lnTo>
                    <a:pt x="74" y="26"/>
                  </a:lnTo>
                  <a:lnTo>
                    <a:pt x="78" y="24"/>
                  </a:lnTo>
                  <a:lnTo>
                    <a:pt x="82" y="22"/>
                  </a:lnTo>
                  <a:lnTo>
                    <a:pt x="86" y="20"/>
                  </a:lnTo>
                  <a:lnTo>
                    <a:pt x="92" y="16"/>
                  </a:lnTo>
                  <a:lnTo>
                    <a:pt x="92" y="14"/>
                  </a:lnTo>
                  <a:lnTo>
                    <a:pt x="94" y="14"/>
                  </a:lnTo>
                  <a:lnTo>
                    <a:pt x="96" y="14"/>
                  </a:lnTo>
                  <a:lnTo>
                    <a:pt x="100" y="10"/>
                  </a:lnTo>
                  <a:lnTo>
                    <a:pt x="106" y="6"/>
                  </a:lnTo>
                  <a:lnTo>
                    <a:pt x="108" y="6"/>
                  </a:lnTo>
                  <a:lnTo>
                    <a:pt x="112" y="4"/>
                  </a:lnTo>
                  <a:lnTo>
                    <a:pt x="112" y="2"/>
                  </a:lnTo>
                  <a:lnTo>
                    <a:pt x="114" y="2"/>
                  </a:lnTo>
                  <a:lnTo>
                    <a:pt x="116" y="0"/>
                  </a:lnTo>
                  <a:lnTo>
                    <a:pt x="118" y="0"/>
                  </a:lnTo>
                  <a:lnTo>
                    <a:pt x="120" y="2"/>
                  </a:lnTo>
                  <a:lnTo>
                    <a:pt x="120" y="4"/>
                  </a:lnTo>
                  <a:lnTo>
                    <a:pt x="122" y="4"/>
                  </a:lnTo>
                  <a:lnTo>
                    <a:pt x="122" y="6"/>
                  </a:lnTo>
                  <a:lnTo>
                    <a:pt x="124" y="8"/>
                  </a:lnTo>
                  <a:lnTo>
                    <a:pt x="124" y="10"/>
                  </a:lnTo>
                  <a:lnTo>
                    <a:pt x="128" y="16"/>
                  </a:lnTo>
                  <a:lnTo>
                    <a:pt x="128" y="20"/>
                  </a:lnTo>
                  <a:lnTo>
                    <a:pt x="130" y="20"/>
                  </a:lnTo>
                  <a:lnTo>
                    <a:pt x="130" y="24"/>
                  </a:lnTo>
                  <a:lnTo>
                    <a:pt x="132" y="26"/>
                  </a:lnTo>
                  <a:lnTo>
                    <a:pt x="134" y="28"/>
                  </a:lnTo>
                  <a:lnTo>
                    <a:pt x="134" y="30"/>
                  </a:lnTo>
                  <a:lnTo>
                    <a:pt x="136" y="32"/>
                  </a:lnTo>
                  <a:lnTo>
                    <a:pt x="136" y="34"/>
                  </a:lnTo>
                  <a:lnTo>
                    <a:pt x="138" y="36"/>
                  </a:lnTo>
                  <a:lnTo>
                    <a:pt x="138" y="38"/>
                  </a:lnTo>
                  <a:lnTo>
                    <a:pt x="140" y="40"/>
                  </a:lnTo>
                  <a:lnTo>
                    <a:pt x="142" y="40"/>
                  </a:lnTo>
                  <a:lnTo>
                    <a:pt x="144" y="44"/>
                  </a:lnTo>
                  <a:lnTo>
                    <a:pt x="144" y="46"/>
                  </a:lnTo>
                  <a:lnTo>
                    <a:pt x="146" y="46"/>
                  </a:lnTo>
                  <a:lnTo>
                    <a:pt x="146" y="48"/>
                  </a:lnTo>
                  <a:lnTo>
                    <a:pt x="148" y="50"/>
                  </a:lnTo>
                  <a:lnTo>
                    <a:pt x="148" y="52"/>
                  </a:lnTo>
                  <a:lnTo>
                    <a:pt x="150" y="54"/>
                  </a:lnTo>
                  <a:lnTo>
                    <a:pt x="150" y="56"/>
                  </a:lnTo>
                  <a:lnTo>
                    <a:pt x="152" y="56"/>
                  </a:lnTo>
                  <a:lnTo>
                    <a:pt x="154" y="60"/>
                  </a:lnTo>
                  <a:lnTo>
                    <a:pt x="154" y="62"/>
                  </a:lnTo>
                  <a:lnTo>
                    <a:pt x="156" y="62"/>
                  </a:lnTo>
                  <a:lnTo>
                    <a:pt x="156" y="64"/>
                  </a:lnTo>
                  <a:lnTo>
                    <a:pt x="156" y="66"/>
                  </a:lnTo>
                  <a:lnTo>
                    <a:pt x="158" y="66"/>
                  </a:lnTo>
                  <a:lnTo>
                    <a:pt x="158" y="68"/>
                  </a:lnTo>
                  <a:lnTo>
                    <a:pt x="160" y="70"/>
                  </a:lnTo>
                  <a:lnTo>
                    <a:pt x="160" y="72"/>
                  </a:lnTo>
                  <a:lnTo>
                    <a:pt x="162" y="74"/>
                  </a:lnTo>
                  <a:lnTo>
                    <a:pt x="162" y="76"/>
                  </a:lnTo>
                  <a:lnTo>
                    <a:pt x="164" y="76"/>
                  </a:lnTo>
                  <a:lnTo>
                    <a:pt x="164" y="78"/>
                  </a:lnTo>
                  <a:lnTo>
                    <a:pt x="166" y="80"/>
                  </a:lnTo>
                  <a:lnTo>
                    <a:pt x="166" y="82"/>
                  </a:lnTo>
                  <a:lnTo>
                    <a:pt x="168" y="82"/>
                  </a:lnTo>
                  <a:lnTo>
                    <a:pt x="168" y="84"/>
                  </a:lnTo>
                  <a:lnTo>
                    <a:pt x="170" y="86"/>
                  </a:lnTo>
                  <a:lnTo>
                    <a:pt x="170" y="88"/>
                  </a:lnTo>
                  <a:lnTo>
                    <a:pt x="172" y="88"/>
                  </a:lnTo>
                  <a:lnTo>
                    <a:pt x="174" y="90"/>
                  </a:lnTo>
                  <a:lnTo>
                    <a:pt x="174" y="92"/>
                  </a:lnTo>
                  <a:lnTo>
                    <a:pt x="176" y="96"/>
                  </a:lnTo>
                  <a:lnTo>
                    <a:pt x="176" y="98"/>
                  </a:lnTo>
                  <a:lnTo>
                    <a:pt x="176" y="100"/>
                  </a:lnTo>
                  <a:lnTo>
                    <a:pt x="178" y="104"/>
                  </a:lnTo>
                  <a:lnTo>
                    <a:pt x="180" y="106"/>
                  </a:lnTo>
                  <a:lnTo>
                    <a:pt x="182" y="108"/>
                  </a:lnTo>
                  <a:lnTo>
                    <a:pt x="182" y="110"/>
                  </a:lnTo>
                  <a:lnTo>
                    <a:pt x="184" y="112"/>
                  </a:lnTo>
                  <a:lnTo>
                    <a:pt x="186" y="114"/>
                  </a:lnTo>
                  <a:lnTo>
                    <a:pt x="188" y="118"/>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72" name="Freeform 48"/>
            <p:cNvSpPr>
              <a:spLocks/>
            </p:cNvSpPr>
            <p:nvPr/>
          </p:nvSpPr>
          <p:spPr bwMode="auto">
            <a:xfrm>
              <a:off x="5541963" y="2762250"/>
              <a:ext cx="261938" cy="287338"/>
            </a:xfrm>
            <a:custGeom>
              <a:avLst/>
              <a:gdLst>
                <a:gd name="T0" fmla="*/ 22 w 165"/>
                <a:gd name="T1" fmla="*/ 0 h 181"/>
                <a:gd name="T2" fmla="*/ 32 w 165"/>
                <a:gd name="T3" fmla="*/ 0 h 181"/>
                <a:gd name="T4" fmla="*/ 59 w 165"/>
                <a:gd name="T5" fmla="*/ 0 h 181"/>
                <a:gd name="T6" fmla="*/ 81 w 165"/>
                <a:gd name="T7" fmla="*/ 0 h 181"/>
                <a:gd name="T8" fmla="*/ 99 w 165"/>
                <a:gd name="T9" fmla="*/ 0 h 181"/>
                <a:gd name="T10" fmla="*/ 115 w 165"/>
                <a:gd name="T11" fmla="*/ 0 h 181"/>
                <a:gd name="T12" fmla="*/ 121 w 165"/>
                <a:gd name="T13" fmla="*/ 0 h 181"/>
                <a:gd name="T14" fmla="*/ 125 w 165"/>
                <a:gd name="T15" fmla="*/ 6 h 181"/>
                <a:gd name="T16" fmla="*/ 127 w 165"/>
                <a:gd name="T17" fmla="*/ 2 h 181"/>
                <a:gd name="T18" fmla="*/ 131 w 165"/>
                <a:gd name="T19" fmla="*/ 2 h 181"/>
                <a:gd name="T20" fmla="*/ 135 w 165"/>
                <a:gd name="T21" fmla="*/ 8 h 181"/>
                <a:gd name="T22" fmla="*/ 141 w 165"/>
                <a:gd name="T23" fmla="*/ 8 h 181"/>
                <a:gd name="T24" fmla="*/ 137 w 165"/>
                <a:gd name="T25" fmla="*/ 14 h 181"/>
                <a:gd name="T26" fmla="*/ 135 w 165"/>
                <a:gd name="T27" fmla="*/ 18 h 181"/>
                <a:gd name="T28" fmla="*/ 143 w 165"/>
                <a:gd name="T29" fmla="*/ 16 h 181"/>
                <a:gd name="T30" fmla="*/ 147 w 165"/>
                <a:gd name="T31" fmla="*/ 22 h 181"/>
                <a:gd name="T32" fmla="*/ 141 w 165"/>
                <a:gd name="T33" fmla="*/ 26 h 181"/>
                <a:gd name="T34" fmla="*/ 141 w 165"/>
                <a:gd name="T35" fmla="*/ 30 h 181"/>
                <a:gd name="T36" fmla="*/ 147 w 165"/>
                <a:gd name="T37" fmla="*/ 30 h 181"/>
                <a:gd name="T38" fmla="*/ 151 w 165"/>
                <a:gd name="T39" fmla="*/ 34 h 181"/>
                <a:gd name="T40" fmla="*/ 155 w 165"/>
                <a:gd name="T41" fmla="*/ 40 h 181"/>
                <a:gd name="T42" fmla="*/ 161 w 165"/>
                <a:gd name="T43" fmla="*/ 38 h 181"/>
                <a:gd name="T44" fmla="*/ 159 w 165"/>
                <a:gd name="T45" fmla="*/ 32 h 181"/>
                <a:gd name="T46" fmla="*/ 159 w 165"/>
                <a:gd name="T47" fmla="*/ 28 h 181"/>
                <a:gd name="T48" fmla="*/ 165 w 165"/>
                <a:gd name="T49" fmla="*/ 36 h 181"/>
                <a:gd name="T50" fmla="*/ 163 w 165"/>
                <a:gd name="T51" fmla="*/ 58 h 181"/>
                <a:gd name="T52" fmla="*/ 163 w 165"/>
                <a:gd name="T53" fmla="*/ 73 h 181"/>
                <a:gd name="T54" fmla="*/ 163 w 165"/>
                <a:gd name="T55" fmla="*/ 89 h 181"/>
                <a:gd name="T56" fmla="*/ 165 w 165"/>
                <a:gd name="T57" fmla="*/ 103 h 181"/>
                <a:gd name="T58" fmla="*/ 165 w 165"/>
                <a:gd name="T59" fmla="*/ 123 h 181"/>
                <a:gd name="T60" fmla="*/ 165 w 165"/>
                <a:gd name="T61" fmla="*/ 139 h 181"/>
                <a:gd name="T62" fmla="*/ 165 w 165"/>
                <a:gd name="T63" fmla="*/ 157 h 181"/>
                <a:gd name="T64" fmla="*/ 165 w 165"/>
                <a:gd name="T65" fmla="*/ 169 h 181"/>
                <a:gd name="T66" fmla="*/ 161 w 165"/>
                <a:gd name="T67" fmla="*/ 181 h 181"/>
                <a:gd name="T68" fmla="*/ 149 w 165"/>
                <a:gd name="T69" fmla="*/ 181 h 181"/>
                <a:gd name="T70" fmla="*/ 133 w 165"/>
                <a:gd name="T71" fmla="*/ 181 h 181"/>
                <a:gd name="T72" fmla="*/ 103 w 165"/>
                <a:gd name="T73" fmla="*/ 181 h 181"/>
                <a:gd name="T74" fmla="*/ 87 w 165"/>
                <a:gd name="T75" fmla="*/ 181 h 181"/>
                <a:gd name="T76" fmla="*/ 77 w 165"/>
                <a:gd name="T77" fmla="*/ 181 h 181"/>
                <a:gd name="T78" fmla="*/ 59 w 165"/>
                <a:gd name="T79" fmla="*/ 181 h 181"/>
                <a:gd name="T80" fmla="*/ 50 w 165"/>
                <a:gd name="T81" fmla="*/ 181 h 181"/>
                <a:gd name="T82" fmla="*/ 36 w 165"/>
                <a:gd name="T83" fmla="*/ 181 h 181"/>
                <a:gd name="T84" fmla="*/ 22 w 165"/>
                <a:gd name="T85" fmla="*/ 181 h 181"/>
                <a:gd name="T86" fmla="*/ 0 w 165"/>
                <a:gd name="T87" fmla="*/ 181 h 181"/>
                <a:gd name="T88" fmla="*/ 0 w 165"/>
                <a:gd name="T89" fmla="*/ 165 h 181"/>
                <a:gd name="T90" fmla="*/ 0 w 165"/>
                <a:gd name="T91" fmla="*/ 147 h 181"/>
                <a:gd name="T92" fmla="*/ 0 w 165"/>
                <a:gd name="T93" fmla="*/ 133 h 181"/>
                <a:gd name="T94" fmla="*/ 0 w 165"/>
                <a:gd name="T95" fmla="*/ 123 h 181"/>
                <a:gd name="T96" fmla="*/ 0 w 165"/>
                <a:gd name="T97" fmla="*/ 103 h 181"/>
                <a:gd name="T98" fmla="*/ 2 w 165"/>
                <a:gd name="T99" fmla="*/ 79 h 181"/>
                <a:gd name="T100" fmla="*/ 2 w 165"/>
                <a:gd name="T101" fmla="*/ 62 h 181"/>
                <a:gd name="T102" fmla="*/ 2 w 165"/>
                <a:gd name="T103" fmla="*/ 48 h 181"/>
                <a:gd name="T104" fmla="*/ 2 w 165"/>
                <a:gd name="T105" fmla="*/ 34 h 181"/>
                <a:gd name="T106" fmla="*/ 2 w 165"/>
                <a:gd name="T107" fmla="*/ 26 h 181"/>
                <a:gd name="T108" fmla="*/ 2 w 165"/>
                <a:gd name="T109" fmla="*/ 10 h 181"/>
                <a:gd name="T110" fmla="*/ 12 w 165"/>
                <a:gd name="T11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5" h="181">
                  <a:moveTo>
                    <a:pt x="12" y="0"/>
                  </a:moveTo>
                  <a:lnTo>
                    <a:pt x="14" y="0"/>
                  </a:lnTo>
                  <a:lnTo>
                    <a:pt x="18" y="0"/>
                  </a:lnTo>
                  <a:lnTo>
                    <a:pt x="22" y="0"/>
                  </a:lnTo>
                  <a:lnTo>
                    <a:pt x="24" y="0"/>
                  </a:lnTo>
                  <a:lnTo>
                    <a:pt x="26" y="0"/>
                  </a:lnTo>
                  <a:lnTo>
                    <a:pt x="28" y="0"/>
                  </a:lnTo>
                  <a:lnTo>
                    <a:pt x="32" y="0"/>
                  </a:lnTo>
                  <a:lnTo>
                    <a:pt x="34" y="0"/>
                  </a:lnTo>
                  <a:lnTo>
                    <a:pt x="36" y="0"/>
                  </a:lnTo>
                  <a:lnTo>
                    <a:pt x="40" y="0"/>
                  </a:lnTo>
                  <a:lnTo>
                    <a:pt x="59" y="0"/>
                  </a:lnTo>
                  <a:lnTo>
                    <a:pt x="63" y="0"/>
                  </a:lnTo>
                  <a:lnTo>
                    <a:pt x="69" y="0"/>
                  </a:lnTo>
                  <a:lnTo>
                    <a:pt x="77" y="0"/>
                  </a:lnTo>
                  <a:lnTo>
                    <a:pt x="81" y="0"/>
                  </a:lnTo>
                  <a:lnTo>
                    <a:pt x="85" y="0"/>
                  </a:lnTo>
                  <a:lnTo>
                    <a:pt x="89" y="0"/>
                  </a:lnTo>
                  <a:lnTo>
                    <a:pt x="91" y="0"/>
                  </a:lnTo>
                  <a:lnTo>
                    <a:pt x="99" y="0"/>
                  </a:lnTo>
                  <a:lnTo>
                    <a:pt x="101" y="0"/>
                  </a:lnTo>
                  <a:lnTo>
                    <a:pt x="103" y="0"/>
                  </a:lnTo>
                  <a:lnTo>
                    <a:pt x="113" y="0"/>
                  </a:lnTo>
                  <a:lnTo>
                    <a:pt x="115" y="0"/>
                  </a:lnTo>
                  <a:lnTo>
                    <a:pt x="117" y="0"/>
                  </a:lnTo>
                  <a:lnTo>
                    <a:pt x="119" y="0"/>
                  </a:lnTo>
                  <a:lnTo>
                    <a:pt x="119" y="0"/>
                  </a:lnTo>
                  <a:lnTo>
                    <a:pt x="121" y="0"/>
                  </a:lnTo>
                  <a:lnTo>
                    <a:pt x="123" y="0"/>
                  </a:lnTo>
                  <a:lnTo>
                    <a:pt x="125" y="0"/>
                  </a:lnTo>
                  <a:lnTo>
                    <a:pt x="125" y="4"/>
                  </a:lnTo>
                  <a:lnTo>
                    <a:pt x="125" y="6"/>
                  </a:lnTo>
                  <a:lnTo>
                    <a:pt x="127" y="6"/>
                  </a:lnTo>
                  <a:lnTo>
                    <a:pt x="129" y="6"/>
                  </a:lnTo>
                  <a:lnTo>
                    <a:pt x="127" y="4"/>
                  </a:lnTo>
                  <a:lnTo>
                    <a:pt x="127" y="2"/>
                  </a:lnTo>
                  <a:lnTo>
                    <a:pt x="129" y="2"/>
                  </a:lnTo>
                  <a:lnTo>
                    <a:pt x="129" y="0"/>
                  </a:lnTo>
                  <a:lnTo>
                    <a:pt x="131" y="0"/>
                  </a:lnTo>
                  <a:lnTo>
                    <a:pt x="131" y="2"/>
                  </a:lnTo>
                  <a:lnTo>
                    <a:pt x="133" y="4"/>
                  </a:lnTo>
                  <a:lnTo>
                    <a:pt x="133" y="6"/>
                  </a:lnTo>
                  <a:lnTo>
                    <a:pt x="133" y="8"/>
                  </a:lnTo>
                  <a:lnTo>
                    <a:pt x="135" y="8"/>
                  </a:lnTo>
                  <a:lnTo>
                    <a:pt x="135" y="10"/>
                  </a:lnTo>
                  <a:lnTo>
                    <a:pt x="137" y="10"/>
                  </a:lnTo>
                  <a:lnTo>
                    <a:pt x="139" y="8"/>
                  </a:lnTo>
                  <a:lnTo>
                    <a:pt x="141" y="8"/>
                  </a:lnTo>
                  <a:lnTo>
                    <a:pt x="141" y="10"/>
                  </a:lnTo>
                  <a:lnTo>
                    <a:pt x="141" y="12"/>
                  </a:lnTo>
                  <a:lnTo>
                    <a:pt x="139" y="14"/>
                  </a:lnTo>
                  <a:lnTo>
                    <a:pt x="137" y="14"/>
                  </a:lnTo>
                  <a:lnTo>
                    <a:pt x="135" y="14"/>
                  </a:lnTo>
                  <a:lnTo>
                    <a:pt x="135" y="16"/>
                  </a:lnTo>
                  <a:lnTo>
                    <a:pt x="133" y="16"/>
                  </a:lnTo>
                  <a:lnTo>
                    <a:pt x="135" y="18"/>
                  </a:lnTo>
                  <a:lnTo>
                    <a:pt x="137" y="18"/>
                  </a:lnTo>
                  <a:lnTo>
                    <a:pt x="139" y="18"/>
                  </a:lnTo>
                  <a:lnTo>
                    <a:pt x="141" y="18"/>
                  </a:lnTo>
                  <a:lnTo>
                    <a:pt x="143" y="16"/>
                  </a:lnTo>
                  <a:lnTo>
                    <a:pt x="145" y="16"/>
                  </a:lnTo>
                  <a:lnTo>
                    <a:pt x="147" y="18"/>
                  </a:lnTo>
                  <a:lnTo>
                    <a:pt x="147" y="20"/>
                  </a:lnTo>
                  <a:lnTo>
                    <a:pt x="147" y="22"/>
                  </a:lnTo>
                  <a:lnTo>
                    <a:pt x="145" y="22"/>
                  </a:lnTo>
                  <a:lnTo>
                    <a:pt x="145" y="24"/>
                  </a:lnTo>
                  <a:lnTo>
                    <a:pt x="143" y="26"/>
                  </a:lnTo>
                  <a:lnTo>
                    <a:pt x="141" y="26"/>
                  </a:lnTo>
                  <a:lnTo>
                    <a:pt x="141" y="26"/>
                  </a:lnTo>
                  <a:lnTo>
                    <a:pt x="139" y="26"/>
                  </a:lnTo>
                  <a:lnTo>
                    <a:pt x="139" y="28"/>
                  </a:lnTo>
                  <a:lnTo>
                    <a:pt x="141" y="30"/>
                  </a:lnTo>
                  <a:lnTo>
                    <a:pt x="143" y="30"/>
                  </a:lnTo>
                  <a:lnTo>
                    <a:pt x="143" y="28"/>
                  </a:lnTo>
                  <a:lnTo>
                    <a:pt x="145" y="28"/>
                  </a:lnTo>
                  <a:lnTo>
                    <a:pt x="147" y="30"/>
                  </a:lnTo>
                  <a:lnTo>
                    <a:pt x="149" y="30"/>
                  </a:lnTo>
                  <a:lnTo>
                    <a:pt x="149" y="32"/>
                  </a:lnTo>
                  <a:lnTo>
                    <a:pt x="151" y="32"/>
                  </a:lnTo>
                  <a:lnTo>
                    <a:pt x="151" y="34"/>
                  </a:lnTo>
                  <a:lnTo>
                    <a:pt x="153" y="36"/>
                  </a:lnTo>
                  <a:lnTo>
                    <a:pt x="153" y="38"/>
                  </a:lnTo>
                  <a:lnTo>
                    <a:pt x="155" y="38"/>
                  </a:lnTo>
                  <a:lnTo>
                    <a:pt x="155" y="40"/>
                  </a:lnTo>
                  <a:lnTo>
                    <a:pt x="157" y="40"/>
                  </a:lnTo>
                  <a:lnTo>
                    <a:pt x="159" y="40"/>
                  </a:lnTo>
                  <a:lnTo>
                    <a:pt x="161" y="40"/>
                  </a:lnTo>
                  <a:lnTo>
                    <a:pt x="161" y="38"/>
                  </a:lnTo>
                  <a:lnTo>
                    <a:pt x="163" y="36"/>
                  </a:lnTo>
                  <a:lnTo>
                    <a:pt x="161" y="36"/>
                  </a:lnTo>
                  <a:lnTo>
                    <a:pt x="161" y="34"/>
                  </a:lnTo>
                  <a:lnTo>
                    <a:pt x="159" y="32"/>
                  </a:lnTo>
                  <a:lnTo>
                    <a:pt x="157" y="32"/>
                  </a:lnTo>
                  <a:lnTo>
                    <a:pt x="157" y="30"/>
                  </a:lnTo>
                  <a:lnTo>
                    <a:pt x="157" y="28"/>
                  </a:lnTo>
                  <a:lnTo>
                    <a:pt x="159" y="28"/>
                  </a:lnTo>
                  <a:lnTo>
                    <a:pt x="161" y="28"/>
                  </a:lnTo>
                  <a:lnTo>
                    <a:pt x="163" y="30"/>
                  </a:lnTo>
                  <a:lnTo>
                    <a:pt x="165" y="32"/>
                  </a:lnTo>
                  <a:lnTo>
                    <a:pt x="165" y="36"/>
                  </a:lnTo>
                  <a:lnTo>
                    <a:pt x="165" y="44"/>
                  </a:lnTo>
                  <a:lnTo>
                    <a:pt x="163" y="52"/>
                  </a:lnTo>
                  <a:lnTo>
                    <a:pt x="163" y="54"/>
                  </a:lnTo>
                  <a:lnTo>
                    <a:pt x="163" y="58"/>
                  </a:lnTo>
                  <a:lnTo>
                    <a:pt x="163" y="64"/>
                  </a:lnTo>
                  <a:lnTo>
                    <a:pt x="163" y="66"/>
                  </a:lnTo>
                  <a:lnTo>
                    <a:pt x="163" y="70"/>
                  </a:lnTo>
                  <a:lnTo>
                    <a:pt x="163" y="73"/>
                  </a:lnTo>
                  <a:lnTo>
                    <a:pt x="163" y="75"/>
                  </a:lnTo>
                  <a:lnTo>
                    <a:pt x="163" y="75"/>
                  </a:lnTo>
                  <a:lnTo>
                    <a:pt x="163" y="79"/>
                  </a:lnTo>
                  <a:lnTo>
                    <a:pt x="163" y="89"/>
                  </a:lnTo>
                  <a:lnTo>
                    <a:pt x="163" y="95"/>
                  </a:lnTo>
                  <a:lnTo>
                    <a:pt x="165" y="99"/>
                  </a:lnTo>
                  <a:lnTo>
                    <a:pt x="165" y="101"/>
                  </a:lnTo>
                  <a:lnTo>
                    <a:pt x="165" y="103"/>
                  </a:lnTo>
                  <a:lnTo>
                    <a:pt x="165" y="111"/>
                  </a:lnTo>
                  <a:lnTo>
                    <a:pt x="165" y="121"/>
                  </a:lnTo>
                  <a:lnTo>
                    <a:pt x="165" y="123"/>
                  </a:lnTo>
                  <a:lnTo>
                    <a:pt x="165" y="123"/>
                  </a:lnTo>
                  <a:lnTo>
                    <a:pt x="165" y="133"/>
                  </a:lnTo>
                  <a:lnTo>
                    <a:pt x="165" y="135"/>
                  </a:lnTo>
                  <a:lnTo>
                    <a:pt x="165" y="137"/>
                  </a:lnTo>
                  <a:lnTo>
                    <a:pt x="165" y="139"/>
                  </a:lnTo>
                  <a:lnTo>
                    <a:pt x="165" y="141"/>
                  </a:lnTo>
                  <a:lnTo>
                    <a:pt x="165" y="145"/>
                  </a:lnTo>
                  <a:lnTo>
                    <a:pt x="165" y="151"/>
                  </a:lnTo>
                  <a:lnTo>
                    <a:pt x="165" y="157"/>
                  </a:lnTo>
                  <a:lnTo>
                    <a:pt x="165" y="161"/>
                  </a:lnTo>
                  <a:lnTo>
                    <a:pt x="165" y="163"/>
                  </a:lnTo>
                  <a:lnTo>
                    <a:pt x="165" y="167"/>
                  </a:lnTo>
                  <a:lnTo>
                    <a:pt x="165" y="169"/>
                  </a:lnTo>
                  <a:lnTo>
                    <a:pt x="165" y="169"/>
                  </a:lnTo>
                  <a:lnTo>
                    <a:pt x="165" y="171"/>
                  </a:lnTo>
                  <a:lnTo>
                    <a:pt x="163" y="181"/>
                  </a:lnTo>
                  <a:lnTo>
                    <a:pt x="161" y="181"/>
                  </a:lnTo>
                  <a:lnTo>
                    <a:pt x="157" y="181"/>
                  </a:lnTo>
                  <a:lnTo>
                    <a:pt x="155" y="181"/>
                  </a:lnTo>
                  <a:lnTo>
                    <a:pt x="153" y="181"/>
                  </a:lnTo>
                  <a:lnTo>
                    <a:pt x="149" y="181"/>
                  </a:lnTo>
                  <a:lnTo>
                    <a:pt x="145" y="181"/>
                  </a:lnTo>
                  <a:lnTo>
                    <a:pt x="143" y="181"/>
                  </a:lnTo>
                  <a:lnTo>
                    <a:pt x="139" y="181"/>
                  </a:lnTo>
                  <a:lnTo>
                    <a:pt x="133" y="181"/>
                  </a:lnTo>
                  <a:lnTo>
                    <a:pt x="123" y="181"/>
                  </a:lnTo>
                  <a:lnTo>
                    <a:pt x="119" y="181"/>
                  </a:lnTo>
                  <a:lnTo>
                    <a:pt x="117" y="181"/>
                  </a:lnTo>
                  <a:lnTo>
                    <a:pt x="103" y="181"/>
                  </a:lnTo>
                  <a:lnTo>
                    <a:pt x="101" y="181"/>
                  </a:lnTo>
                  <a:lnTo>
                    <a:pt x="99" y="181"/>
                  </a:lnTo>
                  <a:lnTo>
                    <a:pt x="93" y="181"/>
                  </a:lnTo>
                  <a:lnTo>
                    <a:pt x="87" y="181"/>
                  </a:lnTo>
                  <a:lnTo>
                    <a:pt x="83" y="181"/>
                  </a:lnTo>
                  <a:lnTo>
                    <a:pt x="81" y="181"/>
                  </a:lnTo>
                  <a:lnTo>
                    <a:pt x="79" y="181"/>
                  </a:lnTo>
                  <a:lnTo>
                    <a:pt x="77" y="181"/>
                  </a:lnTo>
                  <a:lnTo>
                    <a:pt x="75" y="181"/>
                  </a:lnTo>
                  <a:lnTo>
                    <a:pt x="67" y="181"/>
                  </a:lnTo>
                  <a:lnTo>
                    <a:pt x="65" y="181"/>
                  </a:lnTo>
                  <a:lnTo>
                    <a:pt x="59" y="181"/>
                  </a:lnTo>
                  <a:lnTo>
                    <a:pt x="57" y="181"/>
                  </a:lnTo>
                  <a:lnTo>
                    <a:pt x="55" y="181"/>
                  </a:lnTo>
                  <a:lnTo>
                    <a:pt x="52" y="181"/>
                  </a:lnTo>
                  <a:lnTo>
                    <a:pt x="50" y="181"/>
                  </a:lnTo>
                  <a:lnTo>
                    <a:pt x="48" y="181"/>
                  </a:lnTo>
                  <a:lnTo>
                    <a:pt x="42" y="181"/>
                  </a:lnTo>
                  <a:lnTo>
                    <a:pt x="40" y="181"/>
                  </a:lnTo>
                  <a:lnTo>
                    <a:pt x="36" y="181"/>
                  </a:lnTo>
                  <a:lnTo>
                    <a:pt x="34" y="181"/>
                  </a:lnTo>
                  <a:lnTo>
                    <a:pt x="28" y="181"/>
                  </a:lnTo>
                  <a:lnTo>
                    <a:pt x="24" y="181"/>
                  </a:lnTo>
                  <a:lnTo>
                    <a:pt x="22" y="181"/>
                  </a:lnTo>
                  <a:lnTo>
                    <a:pt x="22" y="181"/>
                  </a:lnTo>
                  <a:lnTo>
                    <a:pt x="16" y="181"/>
                  </a:lnTo>
                  <a:lnTo>
                    <a:pt x="2" y="181"/>
                  </a:lnTo>
                  <a:lnTo>
                    <a:pt x="0" y="181"/>
                  </a:lnTo>
                  <a:lnTo>
                    <a:pt x="0" y="175"/>
                  </a:lnTo>
                  <a:lnTo>
                    <a:pt x="0" y="173"/>
                  </a:lnTo>
                  <a:lnTo>
                    <a:pt x="0" y="169"/>
                  </a:lnTo>
                  <a:lnTo>
                    <a:pt x="0" y="165"/>
                  </a:lnTo>
                  <a:lnTo>
                    <a:pt x="0" y="161"/>
                  </a:lnTo>
                  <a:lnTo>
                    <a:pt x="0" y="157"/>
                  </a:lnTo>
                  <a:lnTo>
                    <a:pt x="0" y="151"/>
                  </a:lnTo>
                  <a:lnTo>
                    <a:pt x="0" y="147"/>
                  </a:lnTo>
                  <a:lnTo>
                    <a:pt x="0" y="143"/>
                  </a:lnTo>
                  <a:lnTo>
                    <a:pt x="0" y="141"/>
                  </a:lnTo>
                  <a:lnTo>
                    <a:pt x="0" y="139"/>
                  </a:lnTo>
                  <a:lnTo>
                    <a:pt x="0" y="133"/>
                  </a:lnTo>
                  <a:lnTo>
                    <a:pt x="0" y="127"/>
                  </a:lnTo>
                  <a:lnTo>
                    <a:pt x="0" y="125"/>
                  </a:lnTo>
                  <a:lnTo>
                    <a:pt x="0" y="123"/>
                  </a:lnTo>
                  <a:lnTo>
                    <a:pt x="0" y="123"/>
                  </a:lnTo>
                  <a:lnTo>
                    <a:pt x="0" y="117"/>
                  </a:lnTo>
                  <a:lnTo>
                    <a:pt x="0" y="109"/>
                  </a:lnTo>
                  <a:lnTo>
                    <a:pt x="0" y="105"/>
                  </a:lnTo>
                  <a:lnTo>
                    <a:pt x="0" y="103"/>
                  </a:lnTo>
                  <a:lnTo>
                    <a:pt x="2" y="93"/>
                  </a:lnTo>
                  <a:lnTo>
                    <a:pt x="2" y="91"/>
                  </a:lnTo>
                  <a:lnTo>
                    <a:pt x="2" y="87"/>
                  </a:lnTo>
                  <a:lnTo>
                    <a:pt x="2" y="79"/>
                  </a:lnTo>
                  <a:lnTo>
                    <a:pt x="2" y="75"/>
                  </a:lnTo>
                  <a:lnTo>
                    <a:pt x="2" y="73"/>
                  </a:lnTo>
                  <a:lnTo>
                    <a:pt x="2" y="66"/>
                  </a:lnTo>
                  <a:lnTo>
                    <a:pt x="2" y="62"/>
                  </a:lnTo>
                  <a:lnTo>
                    <a:pt x="2" y="56"/>
                  </a:lnTo>
                  <a:lnTo>
                    <a:pt x="2" y="52"/>
                  </a:lnTo>
                  <a:lnTo>
                    <a:pt x="2" y="50"/>
                  </a:lnTo>
                  <a:lnTo>
                    <a:pt x="2" y="48"/>
                  </a:lnTo>
                  <a:lnTo>
                    <a:pt x="2" y="44"/>
                  </a:lnTo>
                  <a:lnTo>
                    <a:pt x="2" y="38"/>
                  </a:lnTo>
                  <a:lnTo>
                    <a:pt x="2" y="36"/>
                  </a:lnTo>
                  <a:lnTo>
                    <a:pt x="2" y="34"/>
                  </a:lnTo>
                  <a:lnTo>
                    <a:pt x="2" y="32"/>
                  </a:lnTo>
                  <a:lnTo>
                    <a:pt x="2" y="30"/>
                  </a:lnTo>
                  <a:lnTo>
                    <a:pt x="2" y="28"/>
                  </a:lnTo>
                  <a:lnTo>
                    <a:pt x="2" y="26"/>
                  </a:lnTo>
                  <a:lnTo>
                    <a:pt x="2" y="26"/>
                  </a:lnTo>
                  <a:lnTo>
                    <a:pt x="2" y="20"/>
                  </a:lnTo>
                  <a:lnTo>
                    <a:pt x="2" y="12"/>
                  </a:lnTo>
                  <a:lnTo>
                    <a:pt x="2" y="10"/>
                  </a:lnTo>
                  <a:lnTo>
                    <a:pt x="2" y="4"/>
                  </a:lnTo>
                  <a:lnTo>
                    <a:pt x="2" y="0"/>
                  </a:lnTo>
                  <a:lnTo>
                    <a:pt x="8" y="0"/>
                  </a:lnTo>
                  <a:lnTo>
                    <a:pt x="1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73" name="Freeform 50"/>
            <p:cNvSpPr>
              <a:spLocks/>
            </p:cNvSpPr>
            <p:nvPr/>
          </p:nvSpPr>
          <p:spPr bwMode="auto">
            <a:xfrm>
              <a:off x="6511925" y="2682875"/>
              <a:ext cx="381000" cy="379413"/>
            </a:xfrm>
            <a:custGeom>
              <a:avLst/>
              <a:gdLst>
                <a:gd name="T0" fmla="*/ 188 w 240"/>
                <a:gd name="T1" fmla="*/ 58 h 239"/>
                <a:gd name="T2" fmla="*/ 196 w 240"/>
                <a:gd name="T3" fmla="*/ 72 h 239"/>
                <a:gd name="T4" fmla="*/ 204 w 240"/>
                <a:gd name="T5" fmla="*/ 82 h 239"/>
                <a:gd name="T6" fmla="*/ 210 w 240"/>
                <a:gd name="T7" fmla="*/ 92 h 239"/>
                <a:gd name="T8" fmla="*/ 216 w 240"/>
                <a:gd name="T9" fmla="*/ 102 h 239"/>
                <a:gd name="T10" fmla="*/ 220 w 240"/>
                <a:gd name="T11" fmla="*/ 108 h 239"/>
                <a:gd name="T12" fmla="*/ 224 w 240"/>
                <a:gd name="T13" fmla="*/ 116 h 239"/>
                <a:gd name="T14" fmla="*/ 236 w 240"/>
                <a:gd name="T15" fmla="*/ 137 h 239"/>
                <a:gd name="T16" fmla="*/ 232 w 240"/>
                <a:gd name="T17" fmla="*/ 151 h 239"/>
                <a:gd name="T18" fmla="*/ 224 w 240"/>
                <a:gd name="T19" fmla="*/ 159 h 239"/>
                <a:gd name="T20" fmla="*/ 218 w 240"/>
                <a:gd name="T21" fmla="*/ 161 h 239"/>
                <a:gd name="T22" fmla="*/ 208 w 240"/>
                <a:gd name="T23" fmla="*/ 167 h 239"/>
                <a:gd name="T24" fmla="*/ 196 w 240"/>
                <a:gd name="T25" fmla="*/ 173 h 239"/>
                <a:gd name="T26" fmla="*/ 188 w 240"/>
                <a:gd name="T27" fmla="*/ 177 h 239"/>
                <a:gd name="T28" fmla="*/ 182 w 240"/>
                <a:gd name="T29" fmla="*/ 183 h 239"/>
                <a:gd name="T30" fmla="*/ 174 w 240"/>
                <a:gd name="T31" fmla="*/ 187 h 239"/>
                <a:gd name="T32" fmla="*/ 166 w 240"/>
                <a:gd name="T33" fmla="*/ 193 h 239"/>
                <a:gd name="T34" fmla="*/ 150 w 240"/>
                <a:gd name="T35" fmla="*/ 201 h 239"/>
                <a:gd name="T36" fmla="*/ 134 w 240"/>
                <a:gd name="T37" fmla="*/ 211 h 239"/>
                <a:gd name="T38" fmla="*/ 130 w 240"/>
                <a:gd name="T39" fmla="*/ 213 h 239"/>
                <a:gd name="T40" fmla="*/ 124 w 240"/>
                <a:gd name="T41" fmla="*/ 217 h 239"/>
                <a:gd name="T42" fmla="*/ 118 w 240"/>
                <a:gd name="T43" fmla="*/ 219 h 239"/>
                <a:gd name="T44" fmla="*/ 114 w 240"/>
                <a:gd name="T45" fmla="*/ 223 h 239"/>
                <a:gd name="T46" fmla="*/ 96 w 240"/>
                <a:gd name="T47" fmla="*/ 233 h 239"/>
                <a:gd name="T48" fmla="*/ 90 w 240"/>
                <a:gd name="T49" fmla="*/ 237 h 239"/>
                <a:gd name="T50" fmla="*/ 82 w 240"/>
                <a:gd name="T51" fmla="*/ 229 h 239"/>
                <a:gd name="T52" fmla="*/ 78 w 240"/>
                <a:gd name="T53" fmla="*/ 223 h 239"/>
                <a:gd name="T54" fmla="*/ 76 w 240"/>
                <a:gd name="T55" fmla="*/ 219 h 239"/>
                <a:gd name="T56" fmla="*/ 70 w 240"/>
                <a:gd name="T57" fmla="*/ 209 h 239"/>
                <a:gd name="T58" fmla="*/ 62 w 240"/>
                <a:gd name="T59" fmla="*/ 197 h 239"/>
                <a:gd name="T60" fmla="*/ 52 w 240"/>
                <a:gd name="T61" fmla="*/ 181 h 239"/>
                <a:gd name="T62" fmla="*/ 48 w 240"/>
                <a:gd name="T63" fmla="*/ 173 h 239"/>
                <a:gd name="T64" fmla="*/ 44 w 240"/>
                <a:gd name="T65" fmla="*/ 167 h 239"/>
                <a:gd name="T66" fmla="*/ 40 w 240"/>
                <a:gd name="T67" fmla="*/ 159 h 239"/>
                <a:gd name="T68" fmla="*/ 34 w 240"/>
                <a:gd name="T69" fmla="*/ 147 h 239"/>
                <a:gd name="T70" fmla="*/ 28 w 240"/>
                <a:gd name="T71" fmla="*/ 139 h 239"/>
                <a:gd name="T72" fmla="*/ 22 w 240"/>
                <a:gd name="T73" fmla="*/ 129 h 239"/>
                <a:gd name="T74" fmla="*/ 10 w 240"/>
                <a:gd name="T75" fmla="*/ 108 h 239"/>
                <a:gd name="T76" fmla="*/ 2 w 240"/>
                <a:gd name="T77" fmla="*/ 96 h 239"/>
                <a:gd name="T78" fmla="*/ 10 w 240"/>
                <a:gd name="T79" fmla="*/ 86 h 239"/>
                <a:gd name="T80" fmla="*/ 20 w 240"/>
                <a:gd name="T81" fmla="*/ 80 h 239"/>
                <a:gd name="T82" fmla="*/ 38 w 240"/>
                <a:gd name="T83" fmla="*/ 70 h 239"/>
                <a:gd name="T84" fmla="*/ 58 w 240"/>
                <a:gd name="T85" fmla="*/ 60 h 239"/>
                <a:gd name="T86" fmla="*/ 68 w 240"/>
                <a:gd name="T87" fmla="*/ 52 h 239"/>
                <a:gd name="T88" fmla="*/ 80 w 240"/>
                <a:gd name="T89" fmla="*/ 46 h 239"/>
                <a:gd name="T90" fmla="*/ 92 w 240"/>
                <a:gd name="T91" fmla="*/ 38 h 239"/>
                <a:gd name="T92" fmla="*/ 98 w 240"/>
                <a:gd name="T93" fmla="*/ 34 h 239"/>
                <a:gd name="T94" fmla="*/ 114 w 240"/>
                <a:gd name="T95" fmla="*/ 26 h 239"/>
                <a:gd name="T96" fmla="*/ 132 w 240"/>
                <a:gd name="T97" fmla="*/ 16 h 239"/>
                <a:gd name="T98" fmla="*/ 142 w 240"/>
                <a:gd name="T99" fmla="*/ 8 h 239"/>
                <a:gd name="T100" fmla="*/ 154 w 240"/>
                <a:gd name="T101" fmla="*/ 2 h 239"/>
                <a:gd name="T102" fmla="*/ 166 w 240"/>
                <a:gd name="T103" fmla="*/ 20 h 239"/>
                <a:gd name="T104" fmla="*/ 174 w 240"/>
                <a:gd name="T105" fmla="*/ 30 h 239"/>
                <a:gd name="T106" fmla="*/ 182 w 240"/>
                <a:gd name="T107" fmla="*/ 4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0" h="239">
                  <a:moveTo>
                    <a:pt x="182" y="46"/>
                  </a:moveTo>
                  <a:lnTo>
                    <a:pt x="186" y="52"/>
                  </a:lnTo>
                  <a:lnTo>
                    <a:pt x="188" y="56"/>
                  </a:lnTo>
                  <a:lnTo>
                    <a:pt x="188" y="58"/>
                  </a:lnTo>
                  <a:lnTo>
                    <a:pt x="190" y="60"/>
                  </a:lnTo>
                  <a:lnTo>
                    <a:pt x="192" y="64"/>
                  </a:lnTo>
                  <a:lnTo>
                    <a:pt x="196" y="70"/>
                  </a:lnTo>
                  <a:lnTo>
                    <a:pt x="196" y="72"/>
                  </a:lnTo>
                  <a:lnTo>
                    <a:pt x="200" y="76"/>
                  </a:lnTo>
                  <a:lnTo>
                    <a:pt x="202" y="76"/>
                  </a:lnTo>
                  <a:lnTo>
                    <a:pt x="202" y="78"/>
                  </a:lnTo>
                  <a:lnTo>
                    <a:pt x="204" y="82"/>
                  </a:lnTo>
                  <a:lnTo>
                    <a:pt x="206" y="84"/>
                  </a:lnTo>
                  <a:lnTo>
                    <a:pt x="206" y="86"/>
                  </a:lnTo>
                  <a:lnTo>
                    <a:pt x="208" y="88"/>
                  </a:lnTo>
                  <a:lnTo>
                    <a:pt x="210" y="92"/>
                  </a:lnTo>
                  <a:lnTo>
                    <a:pt x="212" y="96"/>
                  </a:lnTo>
                  <a:lnTo>
                    <a:pt x="214" y="98"/>
                  </a:lnTo>
                  <a:lnTo>
                    <a:pt x="214" y="100"/>
                  </a:lnTo>
                  <a:lnTo>
                    <a:pt x="216" y="102"/>
                  </a:lnTo>
                  <a:lnTo>
                    <a:pt x="216" y="104"/>
                  </a:lnTo>
                  <a:lnTo>
                    <a:pt x="218" y="104"/>
                  </a:lnTo>
                  <a:lnTo>
                    <a:pt x="218" y="106"/>
                  </a:lnTo>
                  <a:lnTo>
                    <a:pt x="220" y="108"/>
                  </a:lnTo>
                  <a:lnTo>
                    <a:pt x="222" y="112"/>
                  </a:lnTo>
                  <a:lnTo>
                    <a:pt x="222" y="114"/>
                  </a:lnTo>
                  <a:lnTo>
                    <a:pt x="224" y="114"/>
                  </a:lnTo>
                  <a:lnTo>
                    <a:pt x="224" y="116"/>
                  </a:lnTo>
                  <a:lnTo>
                    <a:pt x="228" y="123"/>
                  </a:lnTo>
                  <a:lnTo>
                    <a:pt x="228" y="125"/>
                  </a:lnTo>
                  <a:lnTo>
                    <a:pt x="230" y="129"/>
                  </a:lnTo>
                  <a:lnTo>
                    <a:pt x="236" y="137"/>
                  </a:lnTo>
                  <a:lnTo>
                    <a:pt x="238" y="143"/>
                  </a:lnTo>
                  <a:lnTo>
                    <a:pt x="240" y="147"/>
                  </a:lnTo>
                  <a:lnTo>
                    <a:pt x="234" y="151"/>
                  </a:lnTo>
                  <a:lnTo>
                    <a:pt x="232" y="151"/>
                  </a:lnTo>
                  <a:lnTo>
                    <a:pt x="230" y="153"/>
                  </a:lnTo>
                  <a:lnTo>
                    <a:pt x="226" y="157"/>
                  </a:lnTo>
                  <a:lnTo>
                    <a:pt x="224" y="157"/>
                  </a:lnTo>
                  <a:lnTo>
                    <a:pt x="224" y="159"/>
                  </a:lnTo>
                  <a:lnTo>
                    <a:pt x="222" y="159"/>
                  </a:lnTo>
                  <a:lnTo>
                    <a:pt x="220" y="159"/>
                  </a:lnTo>
                  <a:lnTo>
                    <a:pt x="220" y="161"/>
                  </a:lnTo>
                  <a:lnTo>
                    <a:pt x="218" y="161"/>
                  </a:lnTo>
                  <a:lnTo>
                    <a:pt x="216" y="163"/>
                  </a:lnTo>
                  <a:lnTo>
                    <a:pt x="212" y="165"/>
                  </a:lnTo>
                  <a:lnTo>
                    <a:pt x="210" y="165"/>
                  </a:lnTo>
                  <a:lnTo>
                    <a:pt x="208" y="167"/>
                  </a:lnTo>
                  <a:lnTo>
                    <a:pt x="202" y="171"/>
                  </a:lnTo>
                  <a:lnTo>
                    <a:pt x="200" y="171"/>
                  </a:lnTo>
                  <a:lnTo>
                    <a:pt x="198" y="173"/>
                  </a:lnTo>
                  <a:lnTo>
                    <a:pt x="196" y="173"/>
                  </a:lnTo>
                  <a:lnTo>
                    <a:pt x="192" y="175"/>
                  </a:lnTo>
                  <a:lnTo>
                    <a:pt x="190" y="175"/>
                  </a:lnTo>
                  <a:lnTo>
                    <a:pt x="190" y="177"/>
                  </a:lnTo>
                  <a:lnTo>
                    <a:pt x="188" y="177"/>
                  </a:lnTo>
                  <a:lnTo>
                    <a:pt x="184" y="181"/>
                  </a:lnTo>
                  <a:lnTo>
                    <a:pt x="182" y="181"/>
                  </a:lnTo>
                  <a:lnTo>
                    <a:pt x="182" y="181"/>
                  </a:lnTo>
                  <a:lnTo>
                    <a:pt x="182" y="183"/>
                  </a:lnTo>
                  <a:lnTo>
                    <a:pt x="180" y="183"/>
                  </a:lnTo>
                  <a:lnTo>
                    <a:pt x="178" y="183"/>
                  </a:lnTo>
                  <a:lnTo>
                    <a:pt x="176" y="185"/>
                  </a:lnTo>
                  <a:lnTo>
                    <a:pt x="174" y="187"/>
                  </a:lnTo>
                  <a:lnTo>
                    <a:pt x="172" y="187"/>
                  </a:lnTo>
                  <a:lnTo>
                    <a:pt x="172" y="189"/>
                  </a:lnTo>
                  <a:lnTo>
                    <a:pt x="166" y="191"/>
                  </a:lnTo>
                  <a:lnTo>
                    <a:pt x="166" y="193"/>
                  </a:lnTo>
                  <a:lnTo>
                    <a:pt x="162" y="195"/>
                  </a:lnTo>
                  <a:lnTo>
                    <a:pt x="160" y="195"/>
                  </a:lnTo>
                  <a:lnTo>
                    <a:pt x="158" y="197"/>
                  </a:lnTo>
                  <a:lnTo>
                    <a:pt x="150" y="201"/>
                  </a:lnTo>
                  <a:lnTo>
                    <a:pt x="144" y="205"/>
                  </a:lnTo>
                  <a:lnTo>
                    <a:pt x="138" y="207"/>
                  </a:lnTo>
                  <a:lnTo>
                    <a:pt x="136" y="209"/>
                  </a:lnTo>
                  <a:lnTo>
                    <a:pt x="134" y="211"/>
                  </a:lnTo>
                  <a:lnTo>
                    <a:pt x="134" y="211"/>
                  </a:lnTo>
                  <a:lnTo>
                    <a:pt x="134" y="213"/>
                  </a:lnTo>
                  <a:lnTo>
                    <a:pt x="132" y="213"/>
                  </a:lnTo>
                  <a:lnTo>
                    <a:pt x="130" y="213"/>
                  </a:lnTo>
                  <a:lnTo>
                    <a:pt x="130" y="215"/>
                  </a:lnTo>
                  <a:lnTo>
                    <a:pt x="128" y="215"/>
                  </a:lnTo>
                  <a:lnTo>
                    <a:pt x="126" y="217"/>
                  </a:lnTo>
                  <a:lnTo>
                    <a:pt x="124" y="217"/>
                  </a:lnTo>
                  <a:lnTo>
                    <a:pt x="124" y="219"/>
                  </a:lnTo>
                  <a:lnTo>
                    <a:pt x="122" y="219"/>
                  </a:lnTo>
                  <a:lnTo>
                    <a:pt x="120" y="219"/>
                  </a:lnTo>
                  <a:lnTo>
                    <a:pt x="118" y="219"/>
                  </a:lnTo>
                  <a:lnTo>
                    <a:pt x="118" y="221"/>
                  </a:lnTo>
                  <a:lnTo>
                    <a:pt x="116" y="221"/>
                  </a:lnTo>
                  <a:lnTo>
                    <a:pt x="114" y="221"/>
                  </a:lnTo>
                  <a:lnTo>
                    <a:pt x="114" y="223"/>
                  </a:lnTo>
                  <a:lnTo>
                    <a:pt x="108" y="225"/>
                  </a:lnTo>
                  <a:lnTo>
                    <a:pt x="106" y="227"/>
                  </a:lnTo>
                  <a:lnTo>
                    <a:pt x="98" y="231"/>
                  </a:lnTo>
                  <a:lnTo>
                    <a:pt x="96" y="233"/>
                  </a:lnTo>
                  <a:lnTo>
                    <a:pt x="94" y="233"/>
                  </a:lnTo>
                  <a:lnTo>
                    <a:pt x="94" y="235"/>
                  </a:lnTo>
                  <a:lnTo>
                    <a:pt x="90" y="235"/>
                  </a:lnTo>
                  <a:lnTo>
                    <a:pt x="90" y="237"/>
                  </a:lnTo>
                  <a:lnTo>
                    <a:pt x="86" y="239"/>
                  </a:lnTo>
                  <a:lnTo>
                    <a:pt x="86" y="233"/>
                  </a:lnTo>
                  <a:lnTo>
                    <a:pt x="84" y="231"/>
                  </a:lnTo>
                  <a:lnTo>
                    <a:pt x="82" y="229"/>
                  </a:lnTo>
                  <a:lnTo>
                    <a:pt x="82" y="227"/>
                  </a:lnTo>
                  <a:lnTo>
                    <a:pt x="80" y="225"/>
                  </a:lnTo>
                  <a:lnTo>
                    <a:pt x="80" y="223"/>
                  </a:lnTo>
                  <a:lnTo>
                    <a:pt x="78" y="223"/>
                  </a:lnTo>
                  <a:lnTo>
                    <a:pt x="78" y="221"/>
                  </a:lnTo>
                  <a:lnTo>
                    <a:pt x="78" y="219"/>
                  </a:lnTo>
                  <a:lnTo>
                    <a:pt x="76" y="219"/>
                  </a:lnTo>
                  <a:lnTo>
                    <a:pt x="76" y="219"/>
                  </a:lnTo>
                  <a:lnTo>
                    <a:pt x="74" y="217"/>
                  </a:lnTo>
                  <a:lnTo>
                    <a:pt x="74" y="215"/>
                  </a:lnTo>
                  <a:lnTo>
                    <a:pt x="72" y="213"/>
                  </a:lnTo>
                  <a:lnTo>
                    <a:pt x="70" y="209"/>
                  </a:lnTo>
                  <a:lnTo>
                    <a:pt x="68" y="207"/>
                  </a:lnTo>
                  <a:lnTo>
                    <a:pt x="64" y="201"/>
                  </a:lnTo>
                  <a:lnTo>
                    <a:pt x="64" y="199"/>
                  </a:lnTo>
                  <a:lnTo>
                    <a:pt x="62" y="197"/>
                  </a:lnTo>
                  <a:lnTo>
                    <a:pt x="60" y="193"/>
                  </a:lnTo>
                  <a:lnTo>
                    <a:pt x="58" y="189"/>
                  </a:lnTo>
                  <a:lnTo>
                    <a:pt x="56" y="185"/>
                  </a:lnTo>
                  <a:lnTo>
                    <a:pt x="52" y="181"/>
                  </a:lnTo>
                  <a:lnTo>
                    <a:pt x="52" y="179"/>
                  </a:lnTo>
                  <a:lnTo>
                    <a:pt x="50" y="177"/>
                  </a:lnTo>
                  <a:lnTo>
                    <a:pt x="50" y="175"/>
                  </a:lnTo>
                  <a:lnTo>
                    <a:pt x="48" y="173"/>
                  </a:lnTo>
                  <a:lnTo>
                    <a:pt x="48" y="173"/>
                  </a:lnTo>
                  <a:lnTo>
                    <a:pt x="46" y="171"/>
                  </a:lnTo>
                  <a:lnTo>
                    <a:pt x="46" y="169"/>
                  </a:lnTo>
                  <a:lnTo>
                    <a:pt x="44" y="167"/>
                  </a:lnTo>
                  <a:lnTo>
                    <a:pt x="42" y="165"/>
                  </a:lnTo>
                  <a:lnTo>
                    <a:pt x="42" y="163"/>
                  </a:lnTo>
                  <a:lnTo>
                    <a:pt x="40" y="161"/>
                  </a:lnTo>
                  <a:lnTo>
                    <a:pt x="40" y="159"/>
                  </a:lnTo>
                  <a:lnTo>
                    <a:pt x="38" y="155"/>
                  </a:lnTo>
                  <a:lnTo>
                    <a:pt x="36" y="151"/>
                  </a:lnTo>
                  <a:lnTo>
                    <a:pt x="34" y="149"/>
                  </a:lnTo>
                  <a:lnTo>
                    <a:pt x="34" y="147"/>
                  </a:lnTo>
                  <a:lnTo>
                    <a:pt x="32" y="143"/>
                  </a:lnTo>
                  <a:lnTo>
                    <a:pt x="30" y="143"/>
                  </a:lnTo>
                  <a:lnTo>
                    <a:pt x="30" y="141"/>
                  </a:lnTo>
                  <a:lnTo>
                    <a:pt x="28" y="139"/>
                  </a:lnTo>
                  <a:lnTo>
                    <a:pt x="28" y="137"/>
                  </a:lnTo>
                  <a:lnTo>
                    <a:pt x="26" y="135"/>
                  </a:lnTo>
                  <a:lnTo>
                    <a:pt x="26" y="133"/>
                  </a:lnTo>
                  <a:lnTo>
                    <a:pt x="22" y="129"/>
                  </a:lnTo>
                  <a:lnTo>
                    <a:pt x="20" y="125"/>
                  </a:lnTo>
                  <a:lnTo>
                    <a:pt x="18" y="123"/>
                  </a:lnTo>
                  <a:lnTo>
                    <a:pt x="12" y="110"/>
                  </a:lnTo>
                  <a:lnTo>
                    <a:pt x="10" y="108"/>
                  </a:lnTo>
                  <a:lnTo>
                    <a:pt x="8" y="104"/>
                  </a:lnTo>
                  <a:lnTo>
                    <a:pt x="4" y="98"/>
                  </a:lnTo>
                  <a:lnTo>
                    <a:pt x="4" y="96"/>
                  </a:lnTo>
                  <a:lnTo>
                    <a:pt x="2" y="96"/>
                  </a:lnTo>
                  <a:lnTo>
                    <a:pt x="0" y="92"/>
                  </a:lnTo>
                  <a:lnTo>
                    <a:pt x="6" y="88"/>
                  </a:lnTo>
                  <a:lnTo>
                    <a:pt x="8" y="88"/>
                  </a:lnTo>
                  <a:lnTo>
                    <a:pt x="10" y="86"/>
                  </a:lnTo>
                  <a:lnTo>
                    <a:pt x="12" y="86"/>
                  </a:lnTo>
                  <a:lnTo>
                    <a:pt x="12" y="84"/>
                  </a:lnTo>
                  <a:lnTo>
                    <a:pt x="18" y="82"/>
                  </a:lnTo>
                  <a:lnTo>
                    <a:pt x="20" y="80"/>
                  </a:lnTo>
                  <a:lnTo>
                    <a:pt x="24" y="78"/>
                  </a:lnTo>
                  <a:lnTo>
                    <a:pt x="32" y="76"/>
                  </a:lnTo>
                  <a:lnTo>
                    <a:pt x="34" y="74"/>
                  </a:lnTo>
                  <a:lnTo>
                    <a:pt x="38" y="70"/>
                  </a:lnTo>
                  <a:lnTo>
                    <a:pt x="40" y="70"/>
                  </a:lnTo>
                  <a:lnTo>
                    <a:pt x="50" y="64"/>
                  </a:lnTo>
                  <a:lnTo>
                    <a:pt x="52" y="62"/>
                  </a:lnTo>
                  <a:lnTo>
                    <a:pt x="58" y="60"/>
                  </a:lnTo>
                  <a:lnTo>
                    <a:pt x="58" y="58"/>
                  </a:lnTo>
                  <a:lnTo>
                    <a:pt x="62" y="56"/>
                  </a:lnTo>
                  <a:lnTo>
                    <a:pt x="66" y="54"/>
                  </a:lnTo>
                  <a:lnTo>
                    <a:pt x="68" y="52"/>
                  </a:lnTo>
                  <a:lnTo>
                    <a:pt x="70" y="52"/>
                  </a:lnTo>
                  <a:lnTo>
                    <a:pt x="72" y="50"/>
                  </a:lnTo>
                  <a:lnTo>
                    <a:pt x="74" y="50"/>
                  </a:lnTo>
                  <a:lnTo>
                    <a:pt x="80" y="46"/>
                  </a:lnTo>
                  <a:lnTo>
                    <a:pt x="82" y="44"/>
                  </a:lnTo>
                  <a:lnTo>
                    <a:pt x="88" y="40"/>
                  </a:lnTo>
                  <a:lnTo>
                    <a:pt x="90" y="38"/>
                  </a:lnTo>
                  <a:lnTo>
                    <a:pt x="92" y="38"/>
                  </a:lnTo>
                  <a:lnTo>
                    <a:pt x="94" y="36"/>
                  </a:lnTo>
                  <a:lnTo>
                    <a:pt x="96" y="36"/>
                  </a:lnTo>
                  <a:lnTo>
                    <a:pt x="96" y="34"/>
                  </a:lnTo>
                  <a:lnTo>
                    <a:pt x="98" y="34"/>
                  </a:lnTo>
                  <a:lnTo>
                    <a:pt x="100" y="32"/>
                  </a:lnTo>
                  <a:lnTo>
                    <a:pt x="102" y="32"/>
                  </a:lnTo>
                  <a:lnTo>
                    <a:pt x="106" y="28"/>
                  </a:lnTo>
                  <a:lnTo>
                    <a:pt x="114" y="26"/>
                  </a:lnTo>
                  <a:lnTo>
                    <a:pt x="116" y="24"/>
                  </a:lnTo>
                  <a:lnTo>
                    <a:pt x="122" y="22"/>
                  </a:lnTo>
                  <a:lnTo>
                    <a:pt x="124" y="20"/>
                  </a:lnTo>
                  <a:lnTo>
                    <a:pt x="132" y="16"/>
                  </a:lnTo>
                  <a:lnTo>
                    <a:pt x="134" y="14"/>
                  </a:lnTo>
                  <a:lnTo>
                    <a:pt x="134" y="12"/>
                  </a:lnTo>
                  <a:lnTo>
                    <a:pt x="136" y="12"/>
                  </a:lnTo>
                  <a:lnTo>
                    <a:pt x="142" y="8"/>
                  </a:lnTo>
                  <a:lnTo>
                    <a:pt x="144" y="8"/>
                  </a:lnTo>
                  <a:lnTo>
                    <a:pt x="150" y="4"/>
                  </a:lnTo>
                  <a:lnTo>
                    <a:pt x="152" y="4"/>
                  </a:lnTo>
                  <a:lnTo>
                    <a:pt x="154" y="2"/>
                  </a:lnTo>
                  <a:lnTo>
                    <a:pt x="156" y="0"/>
                  </a:lnTo>
                  <a:lnTo>
                    <a:pt x="156" y="2"/>
                  </a:lnTo>
                  <a:lnTo>
                    <a:pt x="162" y="10"/>
                  </a:lnTo>
                  <a:lnTo>
                    <a:pt x="166" y="20"/>
                  </a:lnTo>
                  <a:lnTo>
                    <a:pt x="168" y="22"/>
                  </a:lnTo>
                  <a:lnTo>
                    <a:pt x="172" y="28"/>
                  </a:lnTo>
                  <a:lnTo>
                    <a:pt x="172" y="28"/>
                  </a:lnTo>
                  <a:lnTo>
                    <a:pt x="174" y="30"/>
                  </a:lnTo>
                  <a:lnTo>
                    <a:pt x="174" y="32"/>
                  </a:lnTo>
                  <a:lnTo>
                    <a:pt x="176" y="34"/>
                  </a:lnTo>
                  <a:lnTo>
                    <a:pt x="180" y="38"/>
                  </a:lnTo>
                  <a:lnTo>
                    <a:pt x="182" y="44"/>
                  </a:lnTo>
                  <a:lnTo>
                    <a:pt x="182" y="46"/>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74" name="Freeform 67"/>
            <p:cNvSpPr>
              <a:spLocks/>
            </p:cNvSpPr>
            <p:nvPr/>
          </p:nvSpPr>
          <p:spPr bwMode="auto">
            <a:xfrm>
              <a:off x="6042025" y="2206625"/>
              <a:ext cx="323850" cy="260350"/>
            </a:xfrm>
            <a:custGeom>
              <a:avLst/>
              <a:gdLst>
                <a:gd name="T0" fmla="*/ 58 w 204"/>
                <a:gd name="T1" fmla="*/ 164 h 164"/>
                <a:gd name="T2" fmla="*/ 48 w 204"/>
                <a:gd name="T3" fmla="*/ 164 h 164"/>
                <a:gd name="T4" fmla="*/ 40 w 204"/>
                <a:gd name="T5" fmla="*/ 164 h 164"/>
                <a:gd name="T6" fmla="*/ 22 w 204"/>
                <a:gd name="T7" fmla="*/ 164 h 164"/>
                <a:gd name="T8" fmla="*/ 12 w 204"/>
                <a:gd name="T9" fmla="*/ 164 h 164"/>
                <a:gd name="T10" fmla="*/ 0 w 204"/>
                <a:gd name="T11" fmla="*/ 152 h 164"/>
                <a:gd name="T12" fmla="*/ 0 w 204"/>
                <a:gd name="T13" fmla="*/ 144 h 164"/>
                <a:gd name="T14" fmla="*/ 0 w 204"/>
                <a:gd name="T15" fmla="*/ 128 h 164"/>
                <a:gd name="T16" fmla="*/ 0 w 204"/>
                <a:gd name="T17" fmla="*/ 120 h 164"/>
                <a:gd name="T18" fmla="*/ 0 w 204"/>
                <a:gd name="T19" fmla="*/ 106 h 164"/>
                <a:gd name="T20" fmla="*/ 0 w 204"/>
                <a:gd name="T21" fmla="*/ 94 h 164"/>
                <a:gd name="T22" fmla="*/ 0 w 204"/>
                <a:gd name="T23" fmla="*/ 82 h 164"/>
                <a:gd name="T24" fmla="*/ 0 w 204"/>
                <a:gd name="T25" fmla="*/ 72 h 164"/>
                <a:gd name="T26" fmla="*/ 0 w 204"/>
                <a:gd name="T27" fmla="*/ 64 h 164"/>
                <a:gd name="T28" fmla="*/ 0 w 204"/>
                <a:gd name="T29" fmla="*/ 52 h 164"/>
                <a:gd name="T30" fmla="*/ 0 w 204"/>
                <a:gd name="T31" fmla="*/ 40 h 164"/>
                <a:gd name="T32" fmla="*/ 2 w 204"/>
                <a:gd name="T33" fmla="*/ 34 h 164"/>
                <a:gd name="T34" fmla="*/ 2 w 204"/>
                <a:gd name="T35" fmla="*/ 26 h 164"/>
                <a:gd name="T36" fmla="*/ 2 w 204"/>
                <a:gd name="T37" fmla="*/ 12 h 164"/>
                <a:gd name="T38" fmla="*/ 2 w 204"/>
                <a:gd name="T39" fmla="*/ 2 h 164"/>
                <a:gd name="T40" fmla="*/ 8 w 204"/>
                <a:gd name="T41" fmla="*/ 0 h 164"/>
                <a:gd name="T42" fmla="*/ 16 w 204"/>
                <a:gd name="T43" fmla="*/ 0 h 164"/>
                <a:gd name="T44" fmla="*/ 30 w 204"/>
                <a:gd name="T45" fmla="*/ 0 h 164"/>
                <a:gd name="T46" fmla="*/ 38 w 204"/>
                <a:gd name="T47" fmla="*/ 0 h 164"/>
                <a:gd name="T48" fmla="*/ 50 w 204"/>
                <a:gd name="T49" fmla="*/ 0 h 164"/>
                <a:gd name="T50" fmla="*/ 60 w 204"/>
                <a:gd name="T51" fmla="*/ 0 h 164"/>
                <a:gd name="T52" fmla="*/ 70 w 204"/>
                <a:gd name="T53" fmla="*/ 0 h 164"/>
                <a:gd name="T54" fmla="*/ 80 w 204"/>
                <a:gd name="T55" fmla="*/ 0 h 164"/>
                <a:gd name="T56" fmla="*/ 92 w 204"/>
                <a:gd name="T57" fmla="*/ 0 h 164"/>
                <a:gd name="T58" fmla="*/ 102 w 204"/>
                <a:gd name="T59" fmla="*/ 0 h 164"/>
                <a:gd name="T60" fmla="*/ 112 w 204"/>
                <a:gd name="T61" fmla="*/ 0 h 164"/>
                <a:gd name="T62" fmla="*/ 120 w 204"/>
                <a:gd name="T63" fmla="*/ 0 h 164"/>
                <a:gd name="T64" fmla="*/ 132 w 204"/>
                <a:gd name="T65" fmla="*/ 0 h 164"/>
                <a:gd name="T66" fmla="*/ 140 w 204"/>
                <a:gd name="T67" fmla="*/ 0 h 164"/>
                <a:gd name="T68" fmla="*/ 150 w 204"/>
                <a:gd name="T69" fmla="*/ 0 h 164"/>
                <a:gd name="T70" fmla="*/ 162 w 204"/>
                <a:gd name="T71" fmla="*/ 0 h 164"/>
                <a:gd name="T72" fmla="*/ 174 w 204"/>
                <a:gd name="T73" fmla="*/ 0 h 164"/>
                <a:gd name="T74" fmla="*/ 192 w 204"/>
                <a:gd name="T75" fmla="*/ 2 h 164"/>
                <a:gd name="T76" fmla="*/ 200 w 204"/>
                <a:gd name="T77" fmla="*/ 2 h 164"/>
                <a:gd name="T78" fmla="*/ 204 w 204"/>
                <a:gd name="T79" fmla="*/ 12 h 164"/>
                <a:gd name="T80" fmla="*/ 204 w 204"/>
                <a:gd name="T81" fmla="*/ 24 h 164"/>
                <a:gd name="T82" fmla="*/ 204 w 204"/>
                <a:gd name="T83" fmla="*/ 34 h 164"/>
                <a:gd name="T84" fmla="*/ 204 w 204"/>
                <a:gd name="T85" fmla="*/ 46 h 164"/>
                <a:gd name="T86" fmla="*/ 204 w 204"/>
                <a:gd name="T87" fmla="*/ 58 h 164"/>
                <a:gd name="T88" fmla="*/ 204 w 204"/>
                <a:gd name="T89" fmla="*/ 78 h 164"/>
                <a:gd name="T90" fmla="*/ 198 w 204"/>
                <a:gd name="T91" fmla="*/ 86 h 164"/>
                <a:gd name="T92" fmla="*/ 190 w 204"/>
                <a:gd name="T93" fmla="*/ 88 h 164"/>
                <a:gd name="T94" fmla="*/ 186 w 204"/>
                <a:gd name="T95" fmla="*/ 92 h 164"/>
                <a:gd name="T96" fmla="*/ 180 w 204"/>
                <a:gd name="T97" fmla="*/ 96 h 164"/>
                <a:gd name="T98" fmla="*/ 174 w 204"/>
                <a:gd name="T99" fmla="*/ 100 h 164"/>
                <a:gd name="T100" fmla="*/ 158 w 204"/>
                <a:gd name="T101" fmla="*/ 110 h 164"/>
                <a:gd name="T102" fmla="*/ 148 w 204"/>
                <a:gd name="T103" fmla="*/ 116 h 164"/>
                <a:gd name="T104" fmla="*/ 134 w 204"/>
                <a:gd name="T105" fmla="*/ 124 h 164"/>
                <a:gd name="T106" fmla="*/ 128 w 204"/>
                <a:gd name="T107" fmla="*/ 128 h 164"/>
                <a:gd name="T108" fmla="*/ 118 w 204"/>
                <a:gd name="T109" fmla="*/ 134 h 164"/>
                <a:gd name="T110" fmla="*/ 112 w 204"/>
                <a:gd name="T111" fmla="*/ 136 h 164"/>
                <a:gd name="T112" fmla="*/ 100 w 204"/>
                <a:gd name="T113" fmla="*/ 142 h 164"/>
                <a:gd name="T114" fmla="*/ 92 w 204"/>
                <a:gd name="T115" fmla="*/ 148 h 164"/>
                <a:gd name="T116" fmla="*/ 82 w 204"/>
                <a:gd name="T117" fmla="*/ 152 h 164"/>
                <a:gd name="T118" fmla="*/ 72 w 204"/>
                <a:gd name="T119" fmla="*/ 158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4" h="164">
                  <a:moveTo>
                    <a:pt x="66" y="162"/>
                  </a:moveTo>
                  <a:lnTo>
                    <a:pt x="62" y="164"/>
                  </a:lnTo>
                  <a:lnTo>
                    <a:pt x="60" y="164"/>
                  </a:lnTo>
                  <a:lnTo>
                    <a:pt x="58" y="164"/>
                  </a:lnTo>
                  <a:lnTo>
                    <a:pt x="56" y="164"/>
                  </a:lnTo>
                  <a:lnTo>
                    <a:pt x="52" y="164"/>
                  </a:lnTo>
                  <a:lnTo>
                    <a:pt x="50" y="164"/>
                  </a:lnTo>
                  <a:lnTo>
                    <a:pt x="48" y="164"/>
                  </a:lnTo>
                  <a:lnTo>
                    <a:pt x="46" y="164"/>
                  </a:lnTo>
                  <a:lnTo>
                    <a:pt x="44" y="164"/>
                  </a:lnTo>
                  <a:lnTo>
                    <a:pt x="42" y="164"/>
                  </a:lnTo>
                  <a:lnTo>
                    <a:pt x="40" y="164"/>
                  </a:lnTo>
                  <a:lnTo>
                    <a:pt x="38" y="164"/>
                  </a:lnTo>
                  <a:lnTo>
                    <a:pt x="36" y="164"/>
                  </a:lnTo>
                  <a:lnTo>
                    <a:pt x="26" y="164"/>
                  </a:lnTo>
                  <a:lnTo>
                    <a:pt x="22" y="164"/>
                  </a:lnTo>
                  <a:lnTo>
                    <a:pt x="18" y="164"/>
                  </a:lnTo>
                  <a:lnTo>
                    <a:pt x="16" y="164"/>
                  </a:lnTo>
                  <a:lnTo>
                    <a:pt x="14" y="164"/>
                  </a:lnTo>
                  <a:lnTo>
                    <a:pt x="12" y="164"/>
                  </a:lnTo>
                  <a:lnTo>
                    <a:pt x="8" y="164"/>
                  </a:lnTo>
                  <a:lnTo>
                    <a:pt x="0" y="164"/>
                  </a:lnTo>
                  <a:lnTo>
                    <a:pt x="0" y="162"/>
                  </a:lnTo>
                  <a:lnTo>
                    <a:pt x="0" y="152"/>
                  </a:lnTo>
                  <a:lnTo>
                    <a:pt x="0" y="150"/>
                  </a:lnTo>
                  <a:lnTo>
                    <a:pt x="0" y="148"/>
                  </a:lnTo>
                  <a:lnTo>
                    <a:pt x="0" y="146"/>
                  </a:lnTo>
                  <a:lnTo>
                    <a:pt x="0" y="144"/>
                  </a:lnTo>
                  <a:lnTo>
                    <a:pt x="0" y="142"/>
                  </a:lnTo>
                  <a:lnTo>
                    <a:pt x="0" y="136"/>
                  </a:lnTo>
                  <a:lnTo>
                    <a:pt x="0" y="130"/>
                  </a:lnTo>
                  <a:lnTo>
                    <a:pt x="0" y="128"/>
                  </a:lnTo>
                  <a:lnTo>
                    <a:pt x="0" y="126"/>
                  </a:lnTo>
                  <a:lnTo>
                    <a:pt x="0" y="124"/>
                  </a:lnTo>
                  <a:lnTo>
                    <a:pt x="0" y="122"/>
                  </a:lnTo>
                  <a:lnTo>
                    <a:pt x="0" y="120"/>
                  </a:lnTo>
                  <a:lnTo>
                    <a:pt x="0" y="114"/>
                  </a:lnTo>
                  <a:lnTo>
                    <a:pt x="0" y="110"/>
                  </a:lnTo>
                  <a:lnTo>
                    <a:pt x="0" y="108"/>
                  </a:lnTo>
                  <a:lnTo>
                    <a:pt x="0" y="106"/>
                  </a:lnTo>
                  <a:lnTo>
                    <a:pt x="0" y="104"/>
                  </a:lnTo>
                  <a:lnTo>
                    <a:pt x="0" y="100"/>
                  </a:lnTo>
                  <a:lnTo>
                    <a:pt x="0" y="98"/>
                  </a:lnTo>
                  <a:lnTo>
                    <a:pt x="0" y="94"/>
                  </a:lnTo>
                  <a:lnTo>
                    <a:pt x="0" y="92"/>
                  </a:lnTo>
                  <a:lnTo>
                    <a:pt x="0" y="88"/>
                  </a:lnTo>
                  <a:lnTo>
                    <a:pt x="0" y="84"/>
                  </a:lnTo>
                  <a:lnTo>
                    <a:pt x="0" y="82"/>
                  </a:lnTo>
                  <a:lnTo>
                    <a:pt x="0" y="80"/>
                  </a:lnTo>
                  <a:lnTo>
                    <a:pt x="0" y="76"/>
                  </a:lnTo>
                  <a:lnTo>
                    <a:pt x="0" y="74"/>
                  </a:lnTo>
                  <a:lnTo>
                    <a:pt x="0" y="72"/>
                  </a:lnTo>
                  <a:lnTo>
                    <a:pt x="0" y="70"/>
                  </a:lnTo>
                  <a:lnTo>
                    <a:pt x="0" y="68"/>
                  </a:lnTo>
                  <a:lnTo>
                    <a:pt x="0" y="66"/>
                  </a:lnTo>
                  <a:lnTo>
                    <a:pt x="0" y="64"/>
                  </a:lnTo>
                  <a:lnTo>
                    <a:pt x="0" y="58"/>
                  </a:lnTo>
                  <a:lnTo>
                    <a:pt x="0" y="56"/>
                  </a:lnTo>
                  <a:lnTo>
                    <a:pt x="0" y="54"/>
                  </a:lnTo>
                  <a:lnTo>
                    <a:pt x="0" y="52"/>
                  </a:lnTo>
                  <a:lnTo>
                    <a:pt x="0" y="50"/>
                  </a:lnTo>
                  <a:lnTo>
                    <a:pt x="0" y="48"/>
                  </a:lnTo>
                  <a:lnTo>
                    <a:pt x="0" y="44"/>
                  </a:lnTo>
                  <a:lnTo>
                    <a:pt x="0" y="40"/>
                  </a:lnTo>
                  <a:lnTo>
                    <a:pt x="2" y="40"/>
                  </a:lnTo>
                  <a:lnTo>
                    <a:pt x="2" y="38"/>
                  </a:lnTo>
                  <a:lnTo>
                    <a:pt x="2" y="36"/>
                  </a:lnTo>
                  <a:lnTo>
                    <a:pt x="2" y="34"/>
                  </a:lnTo>
                  <a:lnTo>
                    <a:pt x="2" y="32"/>
                  </a:lnTo>
                  <a:lnTo>
                    <a:pt x="2" y="30"/>
                  </a:lnTo>
                  <a:lnTo>
                    <a:pt x="2" y="28"/>
                  </a:lnTo>
                  <a:lnTo>
                    <a:pt x="2" y="26"/>
                  </a:lnTo>
                  <a:lnTo>
                    <a:pt x="2" y="22"/>
                  </a:lnTo>
                  <a:lnTo>
                    <a:pt x="2" y="18"/>
                  </a:lnTo>
                  <a:lnTo>
                    <a:pt x="2" y="14"/>
                  </a:lnTo>
                  <a:lnTo>
                    <a:pt x="2" y="12"/>
                  </a:lnTo>
                  <a:lnTo>
                    <a:pt x="2" y="8"/>
                  </a:lnTo>
                  <a:lnTo>
                    <a:pt x="2" y="6"/>
                  </a:lnTo>
                  <a:lnTo>
                    <a:pt x="2" y="4"/>
                  </a:lnTo>
                  <a:lnTo>
                    <a:pt x="2" y="2"/>
                  </a:lnTo>
                  <a:lnTo>
                    <a:pt x="2" y="0"/>
                  </a:lnTo>
                  <a:lnTo>
                    <a:pt x="4" y="0"/>
                  </a:lnTo>
                  <a:lnTo>
                    <a:pt x="6" y="0"/>
                  </a:lnTo>
                  <a:lnTo>
                    <a:pt x="8" y="0"/>
                  </a:lnTo>
                  <a:lnTo>
                    <a:pt x="10" y="0"/>
                  </a:lnTo>
                  <a:lnTo>
                    <a:pt x="12" y="0"/>
                  </a:lnTo>
                  <a:lnTo>
                    <a:pt x="14" y="0"/>
                  </a:lnTo>
                  <a:lnTo>
                    <a:pt x="16" y="0"/>
                  </a:lnTo>
                  <a:lnTo>
                    <a:pt x="20" y="0"/>
                  </a:lnTo>
                  <a:lnTo>
                    <a:pt x="22" y="0"/>
                  </a:lnTo>
                  <a:lnTo>
                    <a:pt x="24" y="0"/>
                  </a:lnTo>
                  <a:lnTo>
                    <a:pt x="30" y="0"/>
                  </a:lnTo>
                  <a:lnTo>
                    <a:pt x="32" y="0"/>
                  </a:lnTo>
                  <a:lnTo>
                    <a:pt x="34" y="0"/>
                  </a:lnTo>
                  <a:lnTo>
                    <a:pt x="36" y="0"/>
                  </a:lnTo>
                  <a:lnTo>
                    <a:pt x="38" y="0"/>
                  </a:lnTo>
                  <a:lnTo>
                    <a:pt x="44" y="0"/>
                  </a:lnTo>
                  <a:lnTo>
                    <a:pt x="44" y="0"/>
                  </a:lnTo>
                  <a:lnTo>
                    <a:pt x="46" y="0"/>
                  </a:lnTo>
                  <a:lnTo>
                    <a:pt x="50" y="0"/>
                  </a:lnTo>
                  <a:lnTo>
                    <a:pt x="52" y="0"/>
                  </a:lnTo>
                  <a:lnTo>
                    <a:pt x="56" y="0"/>
                  </a:lnTo>
                  <a:lnTo>
                    <a:pt x="58" y="0"/>
                  </a:lnTo>
                  <a:lnTo>
                    <a:pt x="60" y="0"/>
                  </a:lnTo>
                  <a:lnTo>
                    <a:pt x="62" y="0"/>
                  </a:lnTo>
                  <a:lnTo>
                    <a:pt x="64" y="0"/>
                  </a:lnTo>
                  <a:lnTo>
                    <a:pt x="68" y="0"/>
                  </a:lnTo>
                  <a:lnTo>
                    <a:pt x="70" y="0"/>
                  </a:lnTo>
                  <a:lnTo>
                    <a:pt x="72" y="0"/>
                  </a:lnTo>
                  <a:lnTo>
                    <a:pt x="74" y="0"/>
                  </a:lnTo>
                  <a:lnTo>
                    <a:pt x="78" y="0"/>
                  </a:lnTo>
                  <a:lnTo>
                    <a:pt x="80" y="0"/>
                  </a:lnTo>
                  <a:lnTo>
                    <a:pt x="82" y="0"/>
                  </a:lnTo>
                  <a:lnTo>
                    <a:pt x="84" y="0"/>
                  </a:lnTo>
                  <a:lnTo>
                    <a:pt x="86" y="0"/>
                  </a:lnTo>
                  <a:lnTo>
                    <a:pt x="92" y="0"/>
                  </a:lnTo>
                  <a:lnTo>
                    <a:pt x="94" y="0"/>
                  </a:lnTo>
                  <a:lnTo>
                    <a:pt x="96" y="0"/>
                  </a:lnTo>
                  <a:lnTo>
                    <a:pt x="98" y="0"/>
                  </a:lnTo>
                  <a:lnTo>
                    <a:pt x="102" y="0"/>
                  </a:lnTo>
                  <a:lnTo>
                    <a:pt x="104" y="0"/>
                  </a:lnTo>
                  <a:lnTo>
                    <a:pt x="108" y="0"/>
                  </a:lnTo>
                  <a:lnTo>
                    <a:pt x="110" y="0"/>
                  </a:lnTo>
                  <a:lnTo>
                    <a:pt x="112" y="0"/>
                  </a:lnTo>
                  <a:lnTo>
                    <a:pt x="114" y="0"/>
                  </a:lnTo>
                  <a:lnTo>
                    <a:pt x="116" y="0"/>
                  </a:lnTo>
                  <a:lnTo>
                    <a:pt x="118" y="0"/>
                  </a:lnTo>
                  <a:lnTo>
                    <a:pt x="120" y="0"/>
                  </a:lnTo>
                  <a:lnTo>
                    <a:pt x="126" y="0"/>
                  </a:lnTo>
                  <a:lnTo>
                    <a:pt x="128" y="0"/>
                  </a:lnTo>
                  <a:lnTo>
                    <a:pt x="130" y="0"/>
                  </a:lnTo>
                  <a:lnTo>
                    <a:pt x="132" y="0"/>
                  </a:lnTo>
                  <a:lnTo>
                    <a:pt x="134" y="0"/>
                  </a:lnTo>
                  <a:lnTo>
                    <a:pt x="136" y="0"/>
                  </a:lnTo>
                  <a:lnTo>
                    <a:pt x="138" y="0"/>
                  </a:lnTo>
                  <a:lnTo>
                    <a:pt x="140" y="0"/>
                  </a:lnTo>
                  <a:lnTo>
                    <a:pt x="144" y="0"/>
                  </a:lnTo>
                  <a:lnTo>
                    <a:pt x="146" y="0"/>
                  </a:lnTo>
                  <a:lnTo>
                    <a:pt x="148" y="0"/>
                  </a:lnTo>
                  <a:lnTo>
                    <a:pt x="150" y="0"/>
                  </a:lnTo>
                  <a:lnTo>
                    <a:pt x="154" y="0"/>
                  </a:lnTo>
                  <a:lnTo>
                    <a:pt x="156" y="0"/>
                  </a:lnTo>
                  <a:lnTo>
                    <a:pt x="158" y="0"/>
                  </a:lnTo>
                  <a:lnTo>
                    <a:pt x="162" y="0"/>
                  </a:lnTo>
                  <a:lnTo>
                    <a:pt x="164" y="0"/>
                  </a:lnTo>
                  <a:lnTo>
                    <a:pt x="170" y="0"/>
                  </a:lnTo>
                  <a:lnTo>
                    <a:pt x="172" y="0"/>
                  </a:lnTo>
                  <a:lnTo>
                    <a:pt x="174" y="0"/>
                  </a:lnTo>
                  <a:lnTo>
                    <a:pt x="180" y="0"/>
                  </a:lnTo>
                  <a:lnTo>
                    <a:pt x="184" y="0"/>
                  </a:lnTo>
                  <a:lnTo>
                    <a:pt x="190" y="2"/>
                  </a:lnTo>
                  <a:lnTo>
                    <a:pt x="192" y="2"/>
                  </a:lnTo>
                  <a:lnTo>
                    <a:pt x="194" y="2"/>
                  </a:lnTo>
                  <a:lnTo>
                    <a:pt x="196" y="2"/>
                  </a:lnTo>
                  <a:lnTo>
                    <a:pt x="198" y="2"/>
                  </a:lnTo>
                  <a:lnTo>
                    <a:pt x="200" y="2"/>
                  </a:lnTo>
                  <a:lnTo>
                    <a:pt x="202" y="2"/>
                  </a:lnTo>
                  <a:lnTo>
                    <a:pt x="204" y="2"/>
                  </a:lnTo>
                  <a:lnTo>
                    <a:pt x="204" y="6"/>
                  </a:lnTo>
                  <a:lnTo>
                    <a:pt x="204" y="12"/>
                  </a:lnTo>
                  <a:lnTo>
                    <a:pt x="204" y="14"/>
                  </a:lnTo>
                  <a:lnTo>
                    <a:pt x="204" y="20"/>
                  </a:lnTo>
                  <a:lnTo>
                    <a:pt x="204" y="22"/>
                  </a:lnTo>
                  <a:lnTo>
                    <a:pt x="204" y="24"/>
                  </a:lnTo>
                  <a:lnTo>
                    <a:pt x="204" y="28"/>
                  </a:lnTo>
                  <a:lnTo>
                    <a:pt x="204" y="30"/>
                  </a:lnTo>
                  <a:lnTo>
                    <a:pt x="204" y="32"/>
                  </a:lnTo>
                  <a:lnTo>
                    <a:pt x="204" y="34"/>
                  </a:lnTo>
                  <a:lnTo>
                    <a:pt x="204" y="36"/>
                  </a:lnTo>
                  <a:lnTo>
                    <a:pt x="204" y="38"/>
                  </a:lnTo>
                  <a:lnTo>
                    <a:pt x="204" y="40"/>
                  </a:lnTo>
                  <a:lnTo>
                    <a:pt x="204" y="46"/>
                  </a:lnTo>
                  <a:lnTo>
                    <a:pt x="204" y="48"/>
                  </a:lnTo>
                  <a:lnTo>
                    <a:pt x="204" y="52"/>
                  </a:lnTo>
                  <a:lnTo>
                    <a:pt x="204" y="54"/>
                  </a:lnTo>
                  <a:lnTo>
                    <a:pt x="204" y="58"/>
                  </a:lnTo>
                  <a:lnTo>
                    <a:pt x="204" y="60"/>
                  </a:lnTo>
                  <a:lnTo>
                    <a:pt x="204" y="62"/>
                  </a:lnTo>
                  <a:lnTo>
                    <a:pt x="204" y="70"/>
                  </a:lnTo>
                  <a:lnTo>
                    <a:pt x="204" y="78"/>
                  </a:lnTo>
                  <a:lnTo>
                    <a:pt x="204" y="80"/>
                  </a:lnTo>
                  <a:lnTo>
                    <a:pt x="204" y="82"/>
                  </a:lnTo>
                  <a:lnTo>
                    <a:pt x="202" y="84"/>
                  </a:lnTo>
                  <a:lnTo>
                    <a:pt x="198" y="86"/>
                  </a:lnTo>
                  <a:lnTo>
                    <a:pt x="196" y="86"/>
                  </a:lnTo>
                  <a:lnTo>
                    <a:pt x="196" y="88"/>
                  </a:lnTo>
                  <a:lnTo>
                    <a:pt x="194" y="88"/>
                  </a:lnTo>
                  <a:lnTo>
                    <a:pt x="190" y="88"/>
                  </a:lnTo>
                  <a:lnTo>
                    <a:pt x="190" y="90"/>
                  </a:lnTo>
                  <a:lnTo>
                    <a:pt x="190" y="90"/>
                  </a:lnTo>
                  <a:lnTo>
                    <a:pt x="188" y="90"/>
                  </a:lnTo>
                  <a:lnTo>
                    <a:pt x="186" y="92"/>
                  </a:lnTo>
                  <a:lnTo>
                    <a:pt x="184" y="92"/>
                  </a:lnTo>
                  <a:lnTo>
                    <a:pt x="184" y="94"/>
                  </a:lnTo>
                  <a:lnTo>
                    <a:pt x="182" y="94"/>
                  </a:lnTo>
                  <a:lnTo>
                    <a:pt x="180" y="96"/>
                  </a:lnTo>
                  <a:lnTo>
                    <a:pt x="178" y="96"/>
                  </a:lnTo>
                  <a:lnTo>
                    <a:pt x="176" y="98"/>
                  </a:lnTo>
                  <a:lnTo>
                    <a:pt x="174" y="98"/>
                  </a:lnTo>
                  <a:lnTo>
                    <a:pt x="174" y="100"/>
                  </a:lnTo>
                  <a:lnTo>
                    <a:pt x="170" y="102"/>
                  </a:lnTo>
                  <a:lnTo>
                    <a:pt x="168" y="102"/>
                  </a:lnTo>
                  <a:lnTo>
                    <a:pt x="162" y="106"/>
                  </a:lnTo>
                  <a:lnTo>
                    <a:pt x="158" y="110"/>
                  </a:lnTo>
                  <a:lnTo>
                    <a:pt x="156" y="110"/>
                  </a:lnTo>
                  <a:lnTo>
                    <a:pt x="154" y="110"/>
                  </a:lnTo>
                  <a:lnTo>
                    <a:pt x="154" y="112"/>
                  </a:lnTo>
                  <a:lnTo>
                    <a:pt x="148" y="116"/>
                  </a:lnTo>
                  <a:lnTo>
                    <a:pt x="144" y="118"/>
                  </a:lnTo>
                  <a:lnTo>
                    <a:pt x="140" y="120"/>
                  </a:lnTo>
                  <a:lnTo>
                    <a:pt x="136" y="122"/>
                  </a:lnTo>
                  <a:lnTo>
                    <a:pt x="134" y="124"/>
                  </a:lnTo>
                  <a:lnTo>
                    <a:pt x="134" y="126"/>
                  </a:lnTo>
                  <a:lnTo>
                    <a:pt x="132" y="126"/>
                  </a:lnTo>
                  <a:lnTo>
                    <a:pt x="130" y="126"/>
                  </a:lnTo>
                  <a:lnTo>
                    <a:pt x="128" y="128"/>
                  </a:lnTo>
                  <a:lnTo>
                    <a:pt x="126" y="130"/>
                  </a:lnTo>
                  <a:lnTo>
                    <a:pt x="124" y="130"/>
                  </a:lnTo>
                  <a:lnTo>
                    <a:pt x="120" y="132"/>
                  </a:lnTo>
                  <a:lnTo>
                    <a:pt x="118" y="134"/>
                  </a:lnTo>
                  <a:lnTo>
                    <a:pt x="116" y="134"/>
                  </a:lnTo>
                  <a:lnTo>
                    <a:pt x="116" y="136"/>
                  </a:lnTo>
                  <a:lnTo>
                    <a:pt x="114" y="136"/>
                  </a:lnTo>
                  <a:lnTo>
                    <a:pt x="112" y="136"/>
                  </a:lnTo>
                  <a:lnTo>
                    <a:pt x="106" y="138"/>
                  </a:lnTo>
                  <a:lnTo>
                    <a:pt x="104" y="140"/>
                  </a:lnTo>
                  <a:lnTo>
                    <a:pt x="102" y="142"/>
                  </a:lnTo>
                  <a:lnTo>
                    <a:pt x="100" y="142"/>
                  </a:lnTo>
                  <a:lnTo>
                    <a:pt x="98" y="144"/>
                  </a:lnTo>
                  <a:lnTo>
                    <a:pt x="96" y="144"/>
                  </a:lnTo>
                  <a:lnTo>
                    <a:pt x="94" y="146"/>
                  </a:lnTo>
                  <a:lnTo>
                    <a:pt x="92" y="148"/>
                  </a:lnTo>
                  <a:lnTo>
                    <a:pt x="90" y="148"/>
                  </a:lnTo>
                  <a:lnTo>
                    <a:pt x="88" y="150"/>
                  </a:lnTo>
                  <a:lnTo>
                    <a:pt x="86" y="150"/>
                  </a:lnTo>
                  <a:lnTo>
                    <a:pt x="82" y="152"/>
                  </a:lnTo>
                  <a:lnTo>
                    <a:pt x="78" y="156"/>
                  </a:lnTo>
                  <a:lnTo>
                    <a:pt x="76" y="156"/>
                  </a:lnTo>
                  <a:lnTo>
                    <a:pt x="74" y="158"/>
                  </a:lnTo>
                  <a:lnTo>
                    <a:pt x="72" y="158"/>
                  </a:lnTo>
                  <a:lnTo>
                    <a:pt x="68" y="162"/>
                  </a:lnTo>
                  <a:lnTo>
                    <a:pt x="66" y="162"/>
                  </a:lnTo>
                  <a:lnTo>
                    <a:pt x="66" y="16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575" name="Freeform 68"/>
            <p:cNvSpPr>
              <a:spLocks/>
            </p:cNvSpPr>
            <p:nvPr/>
          </p:nvSpPr>
          <p:spPr bwMode="auto">
            <a:xfrm>
              <a:off x="4198938" y="2460625"/>
              <a:ext cx="254000" cy="260350"/>
            </a:xfrm>
            <a:custGeom>
              <a:avLst/>
              <a:gdLst>
                <a:gd name="T0" fmla="*/ 158 w 160"/>
                <a:gd name="T1" fmla="*/ 164 h 164"/>
                <a:gd name="T2" fmla="*/ 150 w 160"/>
                <a:gd name="T3" fmla="*/ 164 h 164"/>
                <a:gd name="T4" fmla="*/ 136 w 160"/>
                <a:gd name="T5" fmla="*/ 164 h 164"/>
                <a:gd name="T6" fmla="*/ 126 w 160"/>
                <a:gd name="T7" fmla="*/ 164 h 164"/>
                <a:gd name="T8" fmla="*/ 100 w 160"/>
                <a:gd name="T9" fmla="*/ 164 h 164"/>
                <a:gd name="T10" fmla="*/ 96 w 160"/>
                <a:gd name="T11" fmla="*/ 164 h 164"/>
                <a:gd name="T12" fmla="*/ 90 w 160"/>
                <a:gd name="T13" fmla="*/ 164 h 164"/>
                <a:gd name="T14" fmla="*/ 76 w 160"/>
                <a:gd name="T15" fmla="*/ 164 h 164"/>
                <a:gd name="T16" fmla="*/ 66 w 160"/>
                <a:gd name="T17" fmla="*/ 164 h 164"/>
                <a:gd name="T18" fmla="*/ 58 w 160"/>
                <a:gd name="T19" fmla="*/ 164 h 164"/>
                <a:gd name="T20" fmla="*/ 50 w 160"/>
                <a:gd name="T21" fmla="*/ 164 h 164"/>
                <a:gd name="T22" fmla="*/ 30 w 160"/>
                <a:gd name="T23" fmla="*/ 164 h 164"/>
                <a:gd name="T24" fmla="*/ 16 w 160"/>
                <a:gd name="T25" fmla="*/ 164 h 164"/>
                <a:gd name="T26" fmla="*/ 8 w 160"/>
                <a:gd name="T27" fmla="*/ 164 h 164"/>
                <a:gd name="T28" fmla="*/ 0 w 160"/>
                <a:gd name="T29" fmla="*/ 152 h 164"/>
                <a:gd name="T30" fmla="*/ 0 w 160"/>
                <a:gd name="T31" fmla="*/ 120 h 164"/>
                <a:gd name="T32" fmla="*/ 0 w 160"/>
                <a:gd name="T33" fmla="*/ 102 h 164"/>
                <a:gd name="T34" fmla="*/ 0 w 160"/>
                <a:gd name="T35" fmla="*/ 86 h 164"/>
                <a:gd name="T36" fmla="*/ 0 w 160"/>
                <a:gd name="T37" fmla="*/ 80 h 164"/>
                <a:gd name="T38" fmla="*/ 0 w 160"/>
                <a:gd name="T39" fmla="*/ 74 h 164"/>
                <a:gd name="T40" fmla="*/ 0 w 160"/>
                <a:gd name="T41" fmla="*/ 50 h 164"/>
                <a:gd name="T42" fmla="*/ 0 w 160"/>
                <a:gd name="T43" fmla="*/ 42 h 164"/>
                <a:gd name="T44" fmla="*/ 0 w 160"/>
                <a:gd name="T45" fmla="*/ 32 h 164"/>
                <a:gd name="T46" fmla="*/ 0 w 160"/>
                <a:gd name="T47" fmla="*/ 12 h 164"/>
                <a:gd name="T48" fmla="*/ 14 w 160"/>
                <a:gd name="T49" fmla="*/ 2 h 164"/>
                <a:gd name="T50" fmla="*/ 20 w 160"/>
                <a:gd name="T51" fmla="*/ 2 h 164"/>
                <a:gd name="T52" fmla="*/ 28 w 160"/>
                <a:gd name="T53" fmla="*/ 2 h 164"/>
                <a:gd name="T54" fmla="*/ 48 w 160"/>
                <a:gd name="T55" fmla="*/ 2 h 164"/>
                <a:gd name="T56" fmla="*/ 60 w 160"/>
                <a:gd name="T57" fmla="*/ 2 h 164"/>
                <a:gd name="T58" fmla="*/ 74 w 160"/>
                <a:gd name="T59" fmla="*/ 0 h 164"/>
                <a:gd name="T60" fmla="*/ 80 w 160"/>
                <a:gd name="T61" fmla="*/ 0 h 164"/>
                <a:gd name="T62" fmla="*/ 86 w 160"/>
                <a:gd name="T63" fmla="*/ 0 h 164"/>
                <a:gd name="T64" fmla="*/ 92 w 160"/>
                <a:gd name="T65" fmla="*/ 0 h 164"/>
                <a:gd name="T66" fmla="*/ 102 w 160"/>
                <a:gd name="T67" fmla="*/ 2 h 164"/>
                <a:gd name="T68" fmla="*/ 108 w 160"/>
                <a:gd name="T69" fmla="*/ 0 h 164"/>
                <a:gd name="T70" fmla="*/ 128 w 160"/>
                <a:gd name="T71" fmla="*/ 2 h 164"/>
                <a:gd name="T72" fmla="*/ 144 w 160"/>
                <a:gd name="T73" fmla="*/ 0 h 164"/>
                <a:gd name="T74" fmla="*/ 156 w 160"/>
                <a:gd name="T75" fmla="*/ 0 h 164"/>
                <a:gd name="T76" fmla="*/ 160 w 160"/>
                <a:gd name="T77" fmla="*/ 4 h 164"/>
                <a:gd name="T78" fmla="*/ 160 w 160"/>
                <a:gd name="T79" fmla="*/ 12 h 164"/>
                <a:gd name="T80" fmla="*/ 160 w 160"/>
                <a:gd name="T81" fmla="*/ 18 h 164"/>
                <a:gd name="T82" fmla="*/ 160 w 160"/>
                <a:gd name="T83" fmla="*/ 24 h 164"/>
                <a:gd name="T84" fmla="*/ 160 w 160"/>
                <a:gd name="T85" fmla="*/ 28 h 164"/>
                <a:gd name="T86" fmla="*/ 160 w 160"/>
                <a:gd name="T87" fmla="*/ 36 h 164"/>
                <a:gd name="T88" fmla="*/ 160 w 160"/>
                <a:gd name="T89" fmla="*/ 42 h 164"/>
                <a:gd name="T90" fmla="*/ 160 w 160"/>
                <a:gd name="T91" fmla="*/ 52 h 164"/>
                <a:gd name="T92" fmla="*/ 160 w 160"/>
                <a:gd name="T93" fmla="*/ 62 h 164"/>
                <a:gd name="T94" fmla="*/ 160 w 160"/>
                <a:gd name="T95" fmla="*/ 68 h 164"/>
                <a:gd name="T96" fmla="*/ 160 w 160"/>
                <a:gd name="T97" fmla="*/ 72 h 164"/>
                <a:gd name="T98" fmla="*/ 160 w 160"/>
                <a:gd name="T99" fmla="*/ 80 h 164"/>
                <a:gd name="T100" fmla="*/ 160 w 160"/>
                <a:gd name="T101" fmla="*/ 90 h 164"/>
                <a:gd name="T102" fmla="*/ 160 w 160"/>
                <a:gd name="T103" fmla="*/ 108 h 164"/>
                <a:gd name="T104" fmla="*/ 160 w 160"/>
                <a:gd name="T105" fmla="*/ 120 h 164"/>
                <a:gd name="T106" fmla="*/ 160 w 160"/>
                <a:gd name="T107" fmla="*/ 130 h 164"/>
                <a:gd name="T108" fmla="*/ 160 w 160"/>
                <a:gd name="T109" fmla="*/ 140 h 164"/>
                <a:gd name="T110" fmla="*/ 160 w 160"/>
                <a:gd name="T111" fmla="*/ 150 h 164"/>
                <a:gd name="T112" fmla="*/ 160 w 160"/>
                <a:gd name="T113" fmla="*/ 15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64">
                  <a:moveTo>
                    <a:pt x="160" y="160"/>
                  </a:moveTo>
                  <a:lnTo>
                    <a:pt x="160" y="164"/>
                  </a:lnTo>
                  <a:lnTo>
                    <a:pt x="158" y="164"/>
                  </a:lnTo>
                  <a:lnTo>
                    <a:pt x="156" y="164"/>
                  </a:lnTo>
                  <a:lnTo>
                    <a:pt x="152" y="164"/>
                  </a:lnTo>
                  <a:lnTo>
                    <a:pt x="150" y="164"/>
                  </a:lnTo>
                  <a:lnTo>
                    <a:pt x="146" y="164"/>
                  </a:lnTo>
                  <a:lnTo>
                    <a:pt x="138" y="164"/>
                  </a:lnTo>
                  <a:lnTo>
                    <a:pt x="136" y="164"/>
                  </a:lnTo>
                  <a:lnTo>
                    <a:pt x="134" y="164"/>
                  </a:lnTo>
                  <a:lnTo>
                    <a:pt x="130" y="164"/>
                  </a:lnTo>
                  <a:lnTo>
                    <a:pt x="126" y="164"/>
                  </a:lnTo>
                  <a:lnTo>
                    <a:pt x="120" y="164"/>
                  </a:lnTo>
                  <a:lnTo>
                    <a:pt x="116" y="164"/>
                  </a:lnTo>
                  <a:lnTo>
                    <a:pt x="100" y="164"/>
                  </a:lnTo>
                  <a:lnTo>
                    <a:pt x="98" y="164"/>
                  </a:lnTo>
                  <a:lnTo>
                    <a:pt x="96" y="164"/>
                  </a:lnTo>
                  <a:lnTo>
                    <a:pt x="96" y="164"/>
                  </a:lnTo>
                  <a:lnTo>
                    <a:pt x="94" y="164"/>
                  </a:lnTo>
                  <a:lnTo>
                    <a:pt x="92" y="164"/>
                  </a:lnTo>
                  <a:lnTo>
                    <a:pt x="90" y="164"/>
                  </a:lnTo>
                  <a:lnTo>
                    <a:pt x="84" y="164"/>
                  </a:lnTo>
                  <a:lnTo>
                    <a:pt x="80" y="164"/>
                  </a:lnTo>
                  <a:lnTo>
                    <a:pt x="76" y="164"/>
                  </a:lnTo>
                  <a:lnTo>
                    <a:pt x="72" y="164"/>
                  </a:lnTo>
                  <a:lnTo>
                    <a:pt x="68" y="164"/>
                  </a:lnTo>
                  <a:lnTo>
                    <a:pt x="66" y="164"/>
                  </a:lnTo>
                  <a:lnTo>
                    <a:pt x="62" y="164"/>
                  </a:lnTo>
                  <a:lnTo>
                    <a:pt x="60" y="164"/>
                  </a:lnTo>
                  <a:lnTo>
                    <a:pt x="58" y="164"/>
                  </a:lnTo>
                  <a:lnTo>
                    <a:pt x="54" y="164"/>
                  </a:lnTo>
                  <a:lnTo>
                    <a:pt x="52" y="164"/>
                  </a:lnTo>
                  <a:lnTo>
                    <a:pt x="50" y="164"/>
                  </a:lnTo>
                  <a:lnTo>
                    <a:pt x="38" y="164"/>
                  </a:lnTo>
                  <a:lnTo>
                    <a:pt x="34" y="164"/>
                  </a:lnTo>
                  <a:lnTo>
                    <a:pt x="30" y="164"/>
                  </a:lnTo>
                  <a:lnTo>
                    <a:pt x="26" y="164"/>
                  </a:lnTo>
                  <a:lnTo>
                    <a:pt x="22" y="164"/>
                  </a:lnTo>
                  <a:lnTo>
                    <a:pt x="16" y="164"/>
                  </a:lnTo>
                  <a:lnTo>
                    <a:pt x="14" y="164"/>
                  </a:lnTo>
                  <a:lnTo>
                    <a:pt x="10" y="164"/>
                  </a:lnTo>
                  <a:lnTo>
                    <a:pt x="8" y="164"/>
                  </a:lnTo>
                  <a:lnTo>
                    <a:pt x="6" y="164"/>
                  </a:lnTo>
                  <a:lnTo>
                    <a:pt x="0" y="164"/>
                  </a:lnTo>
                  <a:lnTo>
                    <a:pt x="0" y="152"/>
                  </a:lnTo>
                  <a:lnTo>
                    <a:pt x="0" y="150"/>
                  </a:lnTo>
                  <a:lnTo>
                    <a:pt x="0" y="148"/>
                  </a:lnTo>
                  <a:lnTo>
                    <a:pt x="0" y="120"/>
                  </a:lnTo>
                  <a:lnTo>
                    <a:pt x="0" y="118"/>
                  </a:lnTo>
                  <a:lnTo>
                    <a:pt x="0" y="114"/>
                  </a:lnTo>
                  <a:lnTo>
                    <a:pt x="0" y="102"/>
                  </a:lnTo>
                  <a:lnTo>
                    <a:pt x="0" y="96"/>
                  </a:lnTo>
                  <a:lnTo>
                    <a:pt x="0" y="90"/>
                  </a:lnTo>
                  <a:lnTo>
                    <a:pt x="0" y="86"/>
                  </a:lnTo>
                  <a:lnTo>
                    <a:pt x="0" y="84"/>
                  </a:lnTo>
                  <a:lnTo>
                    <a:pt x="0" y="82"/>
                  </a:lnTo>
                  <a:lnTo>
                    <a:pt x="0" y="80"/>
                  </a:lnTo>
                  <a:lnTo>
                    <a:pt x="0" y="78"/>
                  </a:lnTo>
                  <a:lnTo>
                    <a:pt x="0" y="76"/>
                  </a:lnTo>
                  <a:lnTo>
                    <a:pt x="0" y="74"/>
                  </a:lnTo>
                  <a:lnTo>
                    <a:pt x="0" y="72"/>
                  </a:lnTo>
                  <a:lnTo>
                    <a:pt x="0" y="70"/>
                  </a:lnTo>
                  <a:lnTo>
                    <a:pt x="0" y="50"/>
                  </a:lnTo>
                  <a:lnTo>
                    <a:pt x="0" y="48"/>
                  </a:lnTo>
                  <a:lnTo>
                    <a:pt x="0" y="46"/>
                  </a:lnTo>
                  <a:lnTo>
                    <a:pt x="0" y="42"/>
                  </a:lnTo>
                  <a:lnTo>
                    <a:pt x="0" y="40"/>
                  </a:lnTo>
                  <a:lnTo>
                    <a:pt x="0" y="34"/>
                  </a:lnTo>
                  <a:lnTo>
                    <a:pt x="0" y="32"/>
                  </a:lnTo>
                  <a:lnTo>
                    <a:pt x="0" y="22"/>
                  </a:lnTo>
                  <a:lnTo>
                    <a:pt x="0" y="18"/>
                  </a:lnTo>
                  <a:lnTo>
                    <a:pt x="0" y="12"/>
                  </a:lnTo>
                  <a:lnTo>
                    <a:pt x="0" y="4"/>
                  </a:lnTo>
                  <a:lnTo>
                    <a:pt x="0" y="2"/>
                  </a:lnTo>
                  <a:lnTo>
                    <a:pt x="14" y="2"/>
                  </a:lnTo>
                  <a:lnTo>
                    <a:pt x="16" y="2"/>
                  </a:lnTo>
                  <a:lnTo>
                    <a:pt x="18" y="2"/>
                  </a:lnTo>
                  <a:lnTo>
                    <a:pt x="20" y="2"/>
                  </a:lnTo>
                  <a:lnTo>
                    <a:pt x="24" y="2"/>
                  </a:lnTo>
                  <a:lnTo>
                    <a:pt x="26" y="2"/>
                  </a:lnTo>
                  <a:lnTo>
                    <a:pt x="28" y="2"/>
                  </a:lnTo>
                  <a:lnTo>
                    <a:pt x="38" y="2"/>
                  </a:lnTo>
                  <a:lnTo>
                    <a:pt x="46" y="2"/>
                  </a:lnTo>
                  <a:lnTo>
                    <a:pt x="48" y="2"/>
                  </a:lnTo>
                  <a:lnTo>
                    <a:pt x="50" y="2"/>
                  </a:lnTo>
                  <a:lnTo>
                    <a:pt x="58" y="2"/>
                  </a:lnTo>
                  <a:lnTo>
                    <a:pt x="60" y="2"/>
                  </a:lnTo>
                  <a:lnTo>
                    <a:pt x="64" y="0"/>
                  </a:lnTo>
                  <a:lnTo>
                    <a:pt x="72" y="0"/>
                  </a:lnTo>
                  <a:lnTo>
                    <a:pt x="74" y="0"/>
                  </a:lnTo>
                  <a:lnTo>
                    <a:pt x="76" y="0"/>
                  </a:lnTo>
                  <a:lnTo>
                    <a:pt x="78" y="0"/>
                  </a:lnTo>
                  <a:lnTo>
                    <a:pt x="80" y="0"/>
                  </a:lnTo>
                  <a:lnTo>
                    <a:pt x="82" y="0"/>
                  </a:lnTo>
                  <a:lnTo>
                    <a:pt x="84" y="0"/>
                  </a:lnTo>
                  <a:lnTo>
                    <a:pt x="86" y="0"/>
                  </a:lnTo>
                  <a:lnTo>
                    <a:pt x="88" y="0"/>
                  </a:lnTo>
                  <a:lnTo>
                    <a:pt x="90" y="0"/>
                  </a:lnTo>
                  <a:lnTo>
                    <a:pt x="92" y="0"/>
                  </a:lnTo>
                  <a:lnTo>
                    <a:pt x="94" y="0"/>
                  </a:lnTo>
                  <a:lnTo>
                    <a:pt x="96" y="2"/>
                  </a:lnTo>
                  <a:lnTo>
                    <a:pt x="102" y="2"/>
                  </a:lnTo>
                  <a:lnTo>
                    <a:pt x="106" y="2"/>
                  </a:lnTo>
                  <a:lnTo>
                    <a:pt x="108" y="2"/>
                  </a:lnTo>
                  <a:lnTo>
                    <a:pt x="108" y="0"/>
                  </a:lnTo>
                  <a:lnTo>
                    <a:pt x="112" y="0"/>
                  </a:lnTo>
                  <a:lnTo>
                    <a:pt x="120" y="0"/>
                  </a:lnTo>
                  <a:lnTo>
                    <a:pt x="128" y="2"/>
                  </a:lnTo>
                  <a:lnTo>
                    <a:pt x="132" y="0"/>
                  </a:lnTo>
                  <a:lnTo>
                    <a:pt x="134" y="0"/>
                  </a:lnTo>
                  <a:lnTo>
                    <a:pt x="144" y="0"/>
                  </a:lnTo>
                  <a:lnTo>
                    <a:pt x="150" y="0"/>
                  </a:lnTo>
                  <a:lnTo>
                    <a:pt x="154" y="0"/>
                  </a:lnTo>
                  <a:lnTo>
                    <a:pt x="156" y="0"/>
                  </a:lnTo>
                  <a:lnTo>
                    <a:pt x="160" y="0"/>
                  </a:lnTo>
                  <a:lnTo>
                    <a:pt x="160" y="2"/>
                  </a:lnTo>
                  <a:lnTo>
                    <a:pt x="160" y="4"/>
                  </a:lnTo>
                  <a:lnTo>
                    <a:pt x="160" y="6"/>
                  </a:lnTo>
                  <a:lnTo>
                    <a:pt x="160" y="8"/>
                  </a:lnTo>
                  <a:lnTo>
                    <a:pt x="160" y="12"/>
                  </a:lnTo>
                  <a:lnTo>
                    <a:pt x="160" y="14"/>
                  </a:lnTo>
                  <a:lnTo>
                    <a:pt x="160" y="16"/>
                  </a:lnTo>
                  <a:lnTo>
                    <a:pt x="160" y="18"/>
                  </a:lnTo>
                  <a:lnTo>
                    <a:pt x="160" y="20"/>
                  </a:lnTo>
                  <a:lnTo>
                    <a:pt x="160" y="22"/>
                  </a:lnTo>
                  <a:lnTo>
                    <a:pt x="160" y="24"/>
                  </a:lnTo>
                  <a:lnTo>
                    <a:pt x="160" y="24"/>
                  </a:lnTo>
                  <a:lnTo>
                    <a:pt x="160" y="26"/>
                  </a:lnTo>
                  <a:lnTo>
                    <a:pt x="160" y="28"/>
                  </a:lnTo>
                  <a:lnTo>
                    <a:pt x="160" y="32"/>
                  </a:lnTo>
                  <a:lnTo>
                    <a:pt x="160" y="34"/>
                  </a:lnTo>
                  <a:lnTo>
                    <a:pt x="160" y="36"/>
                  </a:lnTo>
                  <a:lnTo>
                    <a:pt x="160" y="38"/>
                  </a:lnTo>
                  <a:lnTo>
                    <a:pt x="160" y="40"/>
                  </a:lnTo>
                  <a:lnTo>
                    <a:pt x="160" y="42"/>
                  </a:lnTo>
                  <a:lnTo>
                    <a:pt x="160" y="44"/>
                  </a:lnTo>
                  <a:lnTo>
                    <a:pt x="160" y="46"/>
                  </a:lnTo>
                  <a:lnTo>
                    <a:pt x="160" y="52"/>
                  </a:lnTo>
                  <a:lnTo>
                    <a:pt x="160" y="58"/>
                  </a:lnTo>
                  <a:lnTo>
                    <a:pt x="160" y="60"/>
                  </a:lnTo>
                  <a:lnTo>
                    <a:pt x="160" y="62"/>
                  </a:lnTo>
                  <a:lnTo>
                    <a:pt x="160" y="64"/>
                  </a:lnTo>
                  <a:lnTo>
                    <a:pt x="160" y="66"/>
                  </a:lnTo>
                  <a:lnTo>
                    <a:pt x="160" y="68"/>
                  </a:lnTo>
                  <a:lnTo>
                    <a:pt x="160" y="70"/>
                  </a:lnTo>
                  <a:lnTo>
                    <a:pt x="160" y="72"/>
                  </a:lnTo>
                  <a:lnTo>
                    <a:pt x="160" y="72"/>
                  </a:lnTo>
                  <a:lnTo>
                    <a:pt x="160" y="74"/>
                  </a:lnTo>
                  <a:lnTo>
                    <a:pt x="160" y="76"/>
                  </a:lnTo>
                  <a:lnTo>
                    <a:pt x="160" y="80"/>
                  </a:lnTo>
                  <a:lnTo>
                    <a:pt x="160" y="86"/>
                  </a:lnTo>
                  <a:lnTo>
                    <a:pt x="160" y="88"/>
                  </a:lnTo>
                  <a:lnTo>
                    <a:pt x="160" y="90"/>
                  </a:lnTo>
                  <a:lnTo>
                    <a:pt x="160" y="96"/>
                  </a:lnTo>
                  <a:lnTo>
                    <a:pt x="160" y="102"/>
                  </a:lnTo>
                  <a:lnTo>
                    <a:pt x="160" y="108"/>
                  </a:lnTo>
                  <a:lnTo>
                    <a:pt x="160" y="110"/>
                  </a:lnTo>
                  <a:lnTo>
                    <a:pt x="160" y="114"/>
                  </a:lnTo>
                  <a:lnTo>
                    <a:pt x="160" y="120"/>
                  </a:lnTo>
                  <a:lnTo>
                    <a:pt x="160" y="124"/>
                  </a:lnTo>
                  <a:lnTo>
                    <a:pt x="160" y="126"/>
                  </a:lnTo>
                  <a:lnTo>
                    <a:pt x="160" y="130"/>
                  </a:lnTo>
                  <a:lnTo>
                    <a:pt x="160" y="136"/>
                  </a:lnTo>
                  <a:lnTo>
                    <a:pt x="160" y="138"/>
                  </a:lnTo>
                  <a:lnTo>
                    <a:pt x="160" y="140"/>
                  </a:lnTo>
                  <a:lnTo>
                    <a:pt x="160" y="142"/>
                  </a:lnTo>
                  <a:lnTo>
                    <a:pt x="160" y="148"/>
                  </a:lnTo>
                  <a:lnTo>
                    <a:pt x="160" y="150"/>
                  </a:lnTo>
                  <a:lnTo>
                    <a:pt x="160" y="152"/>
                  </a:lnTo>
                  <a:lnTo>
                    <a:pt x="160" y="154"/>
                  </a:lnTo>
                  <a:lnTo>
                    <a:pt x="160" y="156"/>
                  </a:lnTo>
                  <a:lnTo>
                    <a:pt x="160" y="16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06" name="Freeform 69"/>
            <p:cNvSpPr>
              <a:spLocks/>
            </p:cNvSpPr>
            <p:nvPr/>
          </p:nvSpPr>
          <p:spPr bwMode="auto">
            <a:xfrm>
              <a:off x="5249863" y="3516313"/>
              <a:ext cx="477838" cy="385763"/>
            </a:xfrm>
            <a:custGeom>
              <a:avLst/>
              <a:gdLst>
                <a:gd name="T0" fmla="*/ 251 w 301"/>
                <a:gd name="T1" fmla="*/ 0 h 243"/>
                <a:gd name="T2" fmla="*/ 267 w 301"/>
                <a:gd name="T3" fmla="*/ 0 h 243"/>
                <a:gd name="T4" fmla="*/ 301 w 301"/>
                <a:gd name="T5" fmla="*/ 0 h 243"/>
                <a:gd name="T6" fmla="*/ 299 w 301"/>
                <a:gd name="T7" fmla="*/ 39 h 243"/>
                <a:gd name="T8" fmla="*/ 299 w 301"/>
                <a:gd name="T9" fmla="*/ 69 h 243"/>
                <a:gd name="T10" fmla="*/ 295 w 301"/>
                <a:gd name="T11" fmla="*/ 79 h 243"/>
                <a:gd name="T12" fmla="*/ 261 w 301"/>
                <a:gd name="T13" fmla="*/ 79 h 243"/>
                <a:gd name="T14" fmla="*/ 245 w 301"/>
                <a:gd name="T15" fmla="*/ 79 h 243"/>
                <a:gd name="T16" fmla="*/ 230 w 301"/>
                <a:gd name="T17" fmla="*/ 97 h 243"/>
                <a:gd name="T18" fmla="*/ 222 w 301"/>
                <a:gd name="T19" fmla="*/ 111 h 243"/>
                <a:gd name="T20" fmla="*/ 220 w 301"/>
                <a:gd name="T21" fmla="*/ 143 h 243"/>
                <a:gd name="T22" fmla="*/ 212 w 301"/>
                <a:gd name="T23" fmla="*/ 151 h 243"/>
                <a:gd name="T24" fmla="*/ 212 w 301"/>
                <a:gd name="T25" fmla="*/ 161 h 243"/>
                <a:gd name="T26" fmla="*/ 212 w 301"/>
                <a:gd name="T27" fmla="*/ 167 h 243"/>
                <a:gd name="T28" fmla="*/ 214 w 301"/>
                <a:gd name="T29" fmla="*/ 175 h 243"/>
                <a:gd name="T30" fmla="*/ 214 w 301"/>
                <a:gd name="T31" fmla="*/ 181 h 243"/>
                <a:gd name="T32" fmla="*/ 208 w 301"/>
                <a:gd name="T33" fmla="*/ 187 h 243"/>
                <a:gd name="T34" fmla="*/ 212 w 301"/>
                <a:gd name="T35" fmla="*/ 195 h 243"/>
                <a:gd name="T36" fmla="*/ 212 w 301"/>
                <a:gd name="T37" fmla="*/ 205 h 243"/>
                <a:gd name="T38" fmla="*/ 202 w 301"/>
                <a:gd name="T39" fmla="*/ 213 h 243"/>
                <a:gd name="T40" fmla="*/ 206 w 301"/>
                <a:gd name="T41" fmla="*/ 217 h 243"/>
                <a:gd name="T42" fmla="*/ 212 w 301"/>
                <a:gd name="T43" fmla="*/ 223 h 243"/>
                <a:gd name="T44" fmla="*/ 210 w 301"/>
                <a:gd name="T45" fmla="*/ 229 h 243"/>
                <a:gd name="T46" fmla="*/ 216 w 301"/>
                <a:gd name="T47" fmla="*/ 237 h 243"/>
                <a:gd name="T48" fmla="*/ 214 w 301"/>
                <a:gd name="T49" fmla="*/ 243 h 243"/>
                <a:gd name="T50" fmla="*/ 202 w 301"/>
                <a:gd name="T51" fmla="*/ 243 h 243"/>
                <a:gd name="T52" fmla="*/ 190 w 301"/>
                <a:gd name="T53" fmla="*/ 243 h 243"/>
                <a:gd name="T54" fmla="*/ 148 w 301"/>
                <a:gd name="T55" fmla="*/ 243 h 243"/>
                <a:gd name="T56" fmla="*/ 106 w 301"/>
                <a:gd name="T57" fmla="*/ 243 h 243"/>
                <a:gd name="T58" fmla="*/ 82 w 301"/>
                <a:gd name="T59" fmla="*/ 243 h 243"/>
                <a:gd name="T60" fmla="*/ 62 w 301"/>
                <a:gd name="T61" fmla="*/ 243 h 243"/>
                <a:gd name="T62" fmla="*/ 38 w 301"/>
                <a:gd name="T63" fmla="*/ 243 h 243"/>
                <a:gd name="T64" fmla="*/ 16 w 301"/>
                <a:gd name="T65" fmla="*/ 243 h 243"/>
                <a:gd name="T66" fmla="*/ 0 w 301"/>
                <a:gd name="T67" fmla="*/ 239 h 243"/>
                <a:gd name="T68" fmla="*/ 0 w 301"/>
                <a:gd name="T69" fmla="*/ 223 h 243"/>
                <a:gd name="T70" fmla="*/ 0 w 301"/>
                <a:gd name="T71" fmla="*/ 205 h 243"/>
                <a:gd name="T72" fmla="*/ 0 w 301"/>
                <a:gd name="T73" fmla="*/ 177 h 243"/>
                <a:gd name="T74" fmla="*/ 0 w 301"/>
                <a:gd name="T75" fmla="*/ 163 h 243"/>
                <a:gd name="T76" fmla="*/ 0 w 301"/>
                <a:gd name="T77" fmla="*/ 147 h 243"/>
                <a:gd name="T78" fmla="*/ 0 w 301"/>
                <a:gd name="T79" fmla="*/ 113 h 243"/>
                <a:gd name="T80" fmla="*/ 0 w 301"/>
                <a:gd name="T81" fmla="*/ 89 h 243"/>
                <a:gd name="T82" fmla="*/ 0 w 301"/>
                <a:gd name="T83" fmla="*/ 67 h 243"/>
                <a:gd name="T84" fmla="*/ 0 w 301"/>
                <a:gd name="T85" fmla="*/ 53 h 243"/>
                <a:gd name="T86" fmla="*/ 0 w 301"/>
                <a:gd name="T87" fmla="*/ 16 h 243"/>
                <a:gd name="T88" fmla="*/ 2 w 301"/>
                <a:gd name="T89" fmla="*/ 0 h 243"/>
                <a:gd name="T90" fmla="*/ 16 w 301"/>
                <a:gd name="T91" fmla="*/ 0 h 243"/>
                <a:gd name="T92" fmla="*/ 38 w 301"/>
                <a:gd name="T93" fmla="*/ 0 h 243"/>
                <a:gd name="T94" fmla="*/ 52 w 301"/>
                <a:gd name="T95" fmla="*/ 0 h 243"/>
                <a:gd name="T96" fmla="*/ 72 w 301"/>
                <a:gd name="T97" fmla="*/ 0 h 243"/>
                <a:gd name="T98" fmla="*/ 84 w 301"/>
                <a:gd name="T99" fmla="*/ 0 h 243"/>
                <a:gd name="T100" fmla="*/ 104 w 301"/>
                <a:gd name="T101" fmla="*/ 0 h 243"/>
                <a:gd name="T102" fmla="*/ 118 w 301"/>
                <a:gd name="T103" fmla="*/ 0 h 243"/>
                <a:gd name="T104" fmla="*/ 134 w 301"/>
                <a:gd name="T105" fmla="*/ 0 h 243"/>
                <a:gd name="T106" fmla="*/ 150 w 301"/>
                <a:gd name="T107" fmla="*/ 0 h 243"/>
                <a:gd name="T108" fmla="*/ 178 w 301"/>
                <a:gd name="T109" fmla="*/ 0 h 243"/>
                <a:gd name="T110" fmla="*/ 196 w 301"/>
                <a:gd name="T111" fmla="*/ 0 h 243"/>
                <a:gd name="T112" fmla="*/ 212 w 301"/>
                <a:gd name="T113" fmla="*/ 0 h 243"/>
                <a:gd name="T114" fmla="*/ 239 w 301"/>
                <a:gd name="T115"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1" h="243">
                  <a:moveTo>
                    <a:pt x="239" y="0"/>
                  </a:moveTo>
                  <a:lnTo>
                    <a:pt x="241" y="0"/>
                  </a:lnTo>
                  <a:lnTo>
                    <a:pt x="243" y="0"/>
                  </a:lnTo>
                  <a:lnTo>
                    <a:pt x="247" y="0"/>
                  </a:lnTo>
                  <a:lnTo>
                    <a:pt x="249" y="0"/>
                  </a:lnTo>
                  <a:lnTo>
                    <a:pt x="251" y="0"/>
                  </a:lnTo>
                  <a:lnTo>
                    <a:pt x="255" y="0"/>
                  </a:lnTo>
                  <a:lnTo>
                    <a:pt x="255" y="0"/>
                  </a:lnTo>
                  <a:lnTo>
                    <a:pt x="257" y="0"/>
                  </a:lnTo>
                  <a:lnTo>
                    <a:pt x="261" y="0"/>
                  </a:lnTo>
                  <a:lnTo>
                    <a:pt x="265" y="0"/>
                  </a:lnTo>
                  <a:lnTo>
                    <a:pt x="267" y="0"/>
                  </a:lnTo>
                  <a:lnTo>
                    <a:pt x="271" y="0"/>
                  </a:lnTo>
                  <a:lnTo>
                    <a:pt x="275" y="0"/>
                  </a:lnTo>
                  <a:lnTo>
                    <a:pt x="279" y="0"/>
                  </a:lnTo>
                  <a:lnTo>
                    <a:pt x="285" y="0"/>
                  </a:lnTo>
                  <a:lnTo>
                    <a:pt x="297" y="0"/>
                  </a:lnTo>
                  <a:lnTo>
                    <a:pt x="301" y="0"/>
                  </a:lnTo>
                  <a:lnTo>
                    <a:pt x="299" y="21"/>
                  </a:lnTo>
                  <a:lnTo>
                    <a:pt x="299" y="25"/>
                  </a:lnTo>
                  <a:lnTo>
                    <a:pt x="299" y="29"/>
                  </a:lnTo>
                  <a:lnTo>
                    <a:pt x="299" y="31"/>
                  </a:lnTo>
                  <a:lnTo>
                    <a:pt x="299" y="33"/>
                  </a:lnTo>
                  <a:lnTo>
                    <a:pt x="299" y="39"/>
                  </a:lnTo>
                  <a:lnTo>
                    <a:pt x="299" y="47"/>
                  </a:lnTo>
                  <a:lnTo>
                    <a:pt x="299" y="49"/>
                  </a:lnTo>
                  <a:lnTo>
                    <a:pt x="299" y="55"/>
                  </a:lnTo>
                  <a:lnTo>
                    <a:pt x="299" y="65"/>
                  </a:lnTo>
                  <a:lnTo>
                    <a:pt x="299" y="67"/>
                  </a:lnTo>
                  <a:lnTo>
                    <a:pt x="299" y="69"/>
                  </a:lnTo>
                  <a:lnTo>
                    <a:pt x="299" y="71"/>
                  </a:lnTo>
                  <a:lnTo>
                    <a:pt x="299" y="73"/>
                  </a:lnTo>
                  <a:lnTo>
                    <a:pt x="299" y="75"/>
                  </a:lnTo>
                  <a:lnTo>
                    <a:pt x="299" y="79"/>
                  </a:lnTo>
                  <a:lnTo>
                    <a:pt x="299" y="79"/>
                  </a:lnTo>
                  <a:lnTo>
                    <a:pt x="295" y="79"/>
                  </a:lnTo>
                  <a:lnTo>
                    <a:pt x="291" y="79"/>
                  </a:lnTo>
                  <a:lnTo>
                    <a:pt x="289" y="79"/>
                  </a:lnTo>
                  <a:lnTo>
                    <a:pt x="285" y="79"/>
                  </a:lnTo>
                  <a:lnTo>
                    <a:pt x="269" y="79"/>
                  </a:lnTo>
                  <a:lnTo>
                    <a:pt x="263" y="79"/>
                  </a:lnTo>
                  <a:lnTo>
                    <a:pt x="261" y="79"/>
                  </a:lnTo>
                  <a:lnTo>
                    <a:pt x="259" y="79"/>
                  </a:lnTo>
                  <a:lnTo>
                    <a:pt x="255" y="79"/>
                  </a:lnTo>
                  <a:lnTo>
                    <a:pt x="253" y="79"/>
                  </a:lnTo>
                  <a:lnTo>
                    <a:pt x="249" y="79"/>
                  </a:lnTo>
                  <a:lnTo>
                    <a:pt x="249" y="79"/>
                  </a:lnTo>
                  <a:lnTo>
                    <a:pt x="245" y="79"/>
                  </a:lnTo>
                  <a:lnTo>
                    <a:pt x="241" y="79"/>
                  </a:lnTo>
                  <a:lnTo>
                    <a:pt x="239" y="79"/>
                  </a:lnTo>
                  <a:lnTo>
                    <a:pt x="230" y="77"/>
                  </a:lnTo>
                  <a:lnTo>
                    <a:pt x="230" y="79"/>
                  </a:lnTo>
                  <a:lnTo>
                    <a:pt x="230" y="91"/>
                  </a:lnTo>
                  <a:lnTo>
                    <a:pt x="230" y="97"/>
                  </a:lnTo>
                  <a:lnTo>
                    <a:pt x="224" y="97"/>
                  </a:lnTo>
                  <a:lnTo>
                    <a:pt x="224" y="99"/>
                  </a:lnTo>
                  <a:lnTo>
                    <a:pt x="224" y="101"/>
                  </a:lnTo>
                  <a:lnTo>
                    <a:pt x="222" y="105"/>
                  </a:lnTo>
                  <a:lnTo>
                    <a:pt x="222" y="107"/>
                  </a:lnTo>
                  <a:lnTo>
                    <a:pt x="222" y="111"/>
                  </a:lnTo>
                  <a:lnTo>
                    <a:pt x="220" y="131"/>
                  </a:lnTo>
                  <a:lnTo>
                    <a:pt x="220" y="135"/>
                  </a:lnTo>
                  <a:lnTo>
                    <a:pt x="220" y="137"/>
                  </a:lnTo>
                  <a:lnTo>
                    <a:pt x="220" y="139"/>
                  </a:lnTo>
                  <a:lnTo>
                    <a:pt x="220" y="141"/>
                  </a:lnTo>
                  <a:lnTo>
                    <a:pt x="220" y="143"/>
                  </a:lnTo>
                  <a:lnTo>
                    <a:pt x="218" y="145"/>
                  </a:lnTo>
                  <a:lnTo>
                    <a:pt x="216" y="145"/>
                  </a:lnTo>
                  <a:lnTo>
                    <a:pt x="214" y="147"/>
                  </a:lnTo>
                  <a:lnTo>
                    <a:pt x="214" y="149"/>
                  </a:lnTo>
                  <a:lnTo>
                    <a:pt x="212" y="149"/>
                  </a:lnTo>
                  <a:lnTo>
                    <a:pt x="212" y="151"/>
                  </a:lnTo>
                  <a:lnTo>
                    <a:pt x="212" y="153"/>
                  </a:lnTo>
                  <a:lnTo>
                    <a:pt x="214" y="153"/>
                  </a:lnTo>
                  <a:lnTo>
                    <a:pt x="214" y="155"/>
                  </a:lnTo>
                  <a:lnTo>
                    <a:pt x="214" y="157"/>
                  </a:lnTo>
                  <a:lnTo>
                    <a:pt x="212" y="159"/>
                  </a:lnTo>
                  <a:lnTo>
                    <a:pt x="212" y="161"/>
                  </a:lnTo>
                  <a:lnTo>
                    <a:pt x="212" y="163"/>
                  </a:lnTo>
                  <a:lnTo>
                    <a:pt x="210" y="163"/>
                  </a:lnTo>
                  <a:lnTo>
                    <a:pt x="208" y="163"/>
                  </a:lnTo>
                  <a:lnTo>
                    <a:pt x="210" y="165"/>
                  </a:lnTo>
                  <a:lnTo>
                    <a:pt x="210" y="167"/>
                  </a:lnTo>
                  <a:lnTo>
                    <a:pt x="212" y="167"/>
                  </a:lnTo>
                  <a:lnTo>
                    <a:pt x="212" y="169"/>
                  </a:lnTo>
                  <a:lnTo>
                    <a:pt x="212" y="171"/>
                  </a:lnTo>
                  <a:lnTo>
                    <a:pt x="212" y="173"/>
                  </a:lnTo>
                  <a:lnTo>
                    <a:pt x="212" y="175"/>
                  </a:lnTo>
                  <a:lnTo>
                    <a:pt x="214" y="175"/>
                  </a:lnTo>
                  <a:lnTo>
                    <a:pt x="214" y="175"/>
                  </a:lnTo>
                  <a:lnTo>
                    <a:pt x="214" y="177"/>
                  </a:lnTo>
                  <a:lnTo>
                    <a:pt x="216" y="177"/>
                  </a:lnTo>
                  <a:lnTo>
                    <a:pt x="214" y="179"/>
                  </a:lnTo>
                  <a:lnTo>
                    <a:pt x="216" y="179"/>
                  </a:lnTo>
                  <a:lnTo>
                    <a:pt x="216" y="181"/>
                  </a:lnTo>
                  <a:lnTo>
                    <a:pt x="214" y="181"/>
                  </a:lnTo>
                  <a:lnTo>
                    <a:pt x="212" y="183"/>
                  </a:lnTo>
                  <a:lnTo>
                    <a:pt x="210" y="183"/>
                  </a:lnTo>
                  <a:lnTo>
                    <a:pt x="212" y="183"/>
                  </a:lnTo>
                  <a:lnTo>
                    <a:pt x="210" y="185"/>
                  </a:lnTo>
                  <a:lnTo>
                    <a:pt x="210" y="187"/>
                  </a:lnTo>
                  <a:lnTo>
                    <a:pt x="208" y="187"/>
                  </a:lnTo>
                  <a:lnTo>
                    <a:pt x="208" y="189"/>
                  </a:lnTo>
                  <a:lnTo>
                    <a:pt x="210" y="189"/>
                  </a:lnTo>
                  <a:lnTo>
                    <a:pt x="210" y="191"/>
                  </a:lnTo>
                  <a:lnTo>
                    <a:pt x="210" y="193"/>
                  </a:lnTo>
                  <a:lnTo>
                    <a:pt x="210" y="195"/>
                  </a:lnTo>
                  <a:lnTo>
                    <a:pt x="212" y="195"/>
                  </a:lnTo>
                  <a:lnTo>
                    <a:pt x="212" y="197"/>
                  </a:lnTo>
                  <a:lnTo>
                    <a:pt x="212" y="199"/>
                  </a:lnTo>
                  <a:lnTo>
                    <a:pt x="212" y="201"/>
                  </a:lnTo>
                  <a:lnTo>
                    <a:pt x="210" y="201"/>
                  </a:lnTo>
                  <a:lnTo>
                    <a:pt x="210" y="203"/>
                  </a:lnTo>
                  <a:lnTo>
                    <a:pt x="212" y="205"/>
                  </a:lnTo>
                  <a:lnTo>
                    <a:pt x="212" y="207"/>
                  </a:lnTo>
                  <a:lnTo>
                    <a:pt x="210" y="209"/>
                  </a:lnTo>
                  <a:lnTo>
                    <a:pt x="208" y="209"/>
                  </a:lnTo>
                  <a:lnTo>
                    <a:pt x="206" y="211"/>
                  </a:lnTo>
                  <a:lnTo>
                    <a:pt x="204" y="211"/>
                  </a:lnTo>
                  <a:lnTo>
                    <a:pt x="202" y="213"/>
                  </a:lnTo>
                  <a:lnTo>
                    <a:pt x="204" y="213"/>
                  </a:lnTo>
                  <a:lnTo>
                    <a:pt x="206" y="213"/>
                  </a:lnTo>
                  <a:lnTo>
                    <a:pt x="206" y="213"/>
                  </a:lnTo>
                  <a:lnTo>
                    <a:pt x="206" y="215"/>
                  </a:lnTo>
                  <a:lnTo>
                    <a:pt x="206" y="217"/>
                  </a:lnTo>
                  <a:lnTo>
                    <a:pt x="206" y="217"/>
                  </a:lnTo>
                  <a:lnTo>
                    <a:pt x="206" y="219"/>
                  </a:lnTo>
                  <a:lnTo>
                    <a:pt x="208" y="219"/>
                  </a:lnTo>
                  <a:lnTo>
                    <a:pt x="208" y="221"/>
                  </a:lnTo>
                  <a:lnTo>
                    <a:pt x="210" y="221"/>
                  </a:lnTo>
                  <a:lnTo>
                    <a:pt x="210" y="223"/>
                  </a:lnTo>
                  <a:lnTo>
                    <a:pt x="212" y="223"/>
                  </a:lnTo>
                  <a:lnTo>
                    <a:pt x="212" y="223"/>
                  </a:lnTo>
                  <a:lnTo>
                    <a:pt x="214" y="223"/>
                  </a:lnTo>
                  <a:lnTo>
                    <a:pt x="214" y="225"/>
                  </a:lnTo>
                  <a:lnTo>
                    <a:pt x="212" y="227"/>
                  </a:lnTo>
                  <a:lnTo>
                    <a:pt x="210" y="227"/>
                  </a:lnTo>
                  <a:lnTo>
                    <a:pt x="210" y="229"/>
                  </a:lnTo>
                  <a:lnTo>
                    <a:pt x="212" y="229"/>
                  </a:lnTo>
                  <a:lnTo>
                    <a:pt x="212" y="231"/>
                  </a:lnTo>
                  <a:lnTo>
                    <a:pt x="214" y="233"/>
                  </a:lnTo>
                  <a:lnTo>
                    <a:pt x="214" y="235"/>
                  </a:lnTo>
                  <a:lnTo>
                    <a:pt x="216" y="235"/>
                  </a:lnTo>
                  <a:lnTo>
                    <a:pt x="216" y="237"/>
                  </a:lnTo>
                  <a:lnTo>
                    <a:pt x="218" y="237"/>
                  </a:lnTo>
                  <a:lnTo>
                    <a:pt x="218" y="239"/>
                  </a:lnTo>
                  <a:lnTo>
                    <a:pt x="218" y="241"/>
                  </a:lnTo>
                  <a:lnTo>
                    <a:pt x="216" y="241"/>
                  </a:lnTo>
                  <a:lnTo>
                    <a:pt x="216" y="243"/>
                  </a:lnTo>
                  <a:lnTo>
                    <a:pt x="214" y="243"/>
                  </a:lnTo>
                  <a:lnTo>
                    <a:pt x="212" y="243"/>
                  </a:lnTo>
                  <a:lnTo>
                    <a:pt x="210" y="243"/>
                  </a:lnTo>
                  <a:lnTo>
                    <a:pt x="206" y="243"/>
                  </a:lnTo>
                  <a:lnTo>
                    <a:pt x="206" y="243"/>
                  </a:lnTo>
                  <a:lnTo>
                    <a:pt x="204" y="243"/>
                  </a:lnTo>
                  <a:lnTo>
                    <a:pt x="202" y="243"/>
                  </a:lnTo>
                  <a:lnTo>
                    <a:pt x="200" y="243"/>
                  </a:lnTo>
                  <a:lnTo>
                    <a:pt x="198" y="243"/>
                  </a:lnTo>
                  <a:lnTo>
                    <a:pt x="196" y="243"/>
                  </a:lnTo>
                  <a:lnTo>
                    <a:pt x="194" y="243"/>
                  </a:lnTo>
                  <a:lnTo>
                    <a:pt x="192" y="243"/>
                  </a:lnTo>
                  <a:lnTo>
                    <a:pt x="190" y="243"/>
                  </a:lnTo>
                  <a:lnTo>
                    <a:pt x="186" y="243"/>
                  </a:lnTo>
                  <a:lnTo>
                    <a:pt x="182" y="243"/>
                  </a:lnTo>
                  <a:lnTo>
                    <a:pt x="174" y="243"/>
                  </a:lnTo>
                  <a:lnTo>
                    <a:pt x="172" y="243"/>
                  </a:lnTo>
                  <a:lnTo>
                    <a:pt x="162" y="243"/>
                  </a:lnTo>
                  <a:lnTo>
                    <a:pt x="148" y="243"/>
                  </a:lnTo>
                  <a:lnTo>
                    <a:pt x="146" y="243"/>
                  </a:lnTo>
                  <a:lnTo>
                    <a:pt x="142" y="243"/>
                  </a:lnTo>
                  <a:lnTo>
                    <a:pt x="138" y="243"/>
                  </a:lnTo>
                  <a:lnTo>
                    <a:pt x="124" y="243"/>
                  </a:lnTo>
                  <a:lnTo>
                    <a:pt x="120" y="243"/>
                  </a:lnTo>
                  <a:lnTo>
                    <a:pt x="106" y="243"/>
                  </a:lnTo>
                  <a:lnTo>
                    <a:pt x="104" y="243"/>
                  </a:lnTo>
                  <a:lnTo>
                    <a:pt x="102" y="243"/>
                  </a:lnTo>
                  <a:lnTo>
                    <a:pt x="98" y="243"/>
                  </a:lnTo>
                  <a:lnTo>
                    <a:pt x="88" y="243"/>
                  </a:lnTo>
                  <a:lnTo>
                    <a:pt x="86" y="243"/>
                  </a:lnTo>
                  <a:lnTo>
                    <a:pt x="82" y="243"/>
                  </a:lnTo>
                  <a:lnTo>
                    <a:pt x="80" y="243"/>
                  </a:lnTo>
                  <a:lnTo>
                    <a:pt x="78" y="243"/>
                  </a:lnTo>
                  <a:lnTo>
                    <a:pt x="74" y="243"/>
                  </a:lnTo>
                  <a:lnTo>
                    <a:pt x="72" y="243"/>
                  </a:lnTo>
                  <a:lnTo>
                    <a:pt x="66" y="243"/>
                  </a:lnTo>
                  <a:lnTo>
                    <a:pt x="62" y="243"/>
                  </a:lnTo>
                  <a:lnTo>
                    <a:pt x="60" y="243"/>
                  </a:lnTo>
                  <a:lnTo>
                    <a:pt x="52" y="243"/>
                  </a:lnTo>
                  <a:lnTo>
                    <a:pt x="46" y="243"/>
                  </a:lnTo>
                  <a:lnTo>
                    <a:pt x="44" y="243"/>
                  </a:lnTo>
                  <a:lnTo>
                    <a:pt x="40" y="243"/>
                  </a:lnTo>
                  <a:lnTo>
                    <a:pt x="38" y="243"/>
                  </a:lnTo>
                  <a:lnTo>
                    <a:pt x="34" y="243"/>
                  </a:lnTo>
                  <a:lnTo>
                    <a:pt x="30" y="243"/>
                  </a:lnTo>
                  <a:lnTo>
                    <a:pt x="24" y="243"/>
                  </a:lnTo>
                  <a:lnTo>
                    <a:pt x="22" y="243"/>
                  </a:lnTo>
                  <a:lnTo>
                    <a:pt x="20" y="243"/>
                  </a:lnTo>
                  <a:lnTo>
                    <a:pt x="16" y="243"/>
                  </a:lnTo>
                  <a:lnTo>
                    <a:pt x="12" y="243"/>
                  </a:lnTo>
                  <a:lnTo>
                    <a:pt x="12" y="243"/>
                  </a:lnTo>
                  <a:lnTo>
                    <a:pt x="10" y="243"/>
                  </a:lnTo>
                  <a:lnTo>
                    <a:pt x="6" y="243"/>
                  </a:lnTo>
                  <a:lnTo>
                    <a:pt x="0" y="243"/>
                  </a:lnTo>
                  <a:lnTo>
                    <a:pt x="0" y="239"/>
                  </a:lnTo>
                  <a:lnTo>
                    <a:pt x="0" y="237"/>
                  </a:lnTo>
                  <a:lnTo>
                    <a:pt x="0" y="235"/>
                  </a:lnTo>
                  <a:lnTo>
                    <a:pt x="0" y="231"/>
                  </a:lnTo>
                  <a:lnTo>
                    <a:pt x="0" y="227"/>
                  </a:lnTo>
                  <a:lnTo>
                    <a:pt x="0" y="225"/>
                  </a:lnTo>
                  <a:lnTo>
                    <a:pt x="0" y="223"/>
                  </a:lnTo>
                  <a:lnTo>
                    <a:pt x="0" y="221"/>
                  </a:lnTo>
                  <a:lnTo>
                    <a:pt x="0" y="217"/>
                  </a:lnTo>
                  <a:lnTo>
                    <a:pt x="0" y="213"/>
                  </a:lnTo>
                  <a:lnTo>
                    <a:pt x="0" y="209"/>
                  </a:lnTo>
                  <a:lnTo>
                    <a:pt x="0" y="207"/>
                  </a:lnTo>
                  <a:lnTo>
                    <a:pt x="0" y="205"/>
                  </a:lnTo>
                  <a:lnTo>
                    <a:pt x="0" y="199"/>
                  </a:lnTo>
                  <a:lnTo>
                    <a:pt x="0" y="197"/>
                  </a:lnTo>
                  <a:lnTo>
                    <a:pt x="0" y="191"/>
                  </a:lnTo>
                  <a:lnTo>
                    <a:pt x="0" y="189"/>
                  </a:lnTo>
                  <a:lnTo>
                    <a:pt x="0" y="187"/>
                  </a:lnTo>
                  <a:lnTo>
                    <a:pt x="0" y="177"/>
                  </a:lnTo>
                  <a:lnTo>
                    <a:pt x="0" y="175"/>
                  </a:lnTo>
                  <a:lnTo>
                    <a:pt x="0" y="173"/>
                  </a:lnTo>
                  <a:lnTo>
                    <a:pt x="0" y="171"/>
                  </a:lnTo>
                  <a:lnTo>
                    <a:pt x="0" y="169"/>
                  </a:lnTo>
                  <a:lnTo>
                    <a:pt x="0" y="167"/>
                  </a:lnTo>
                  <a:lnTo>
                    <a:pt x="0" y="163"/>
                  </a:lnTo>
                  <a:lnTo>
                    <a:pt x="0" y="161"/>
                  </a:lnTo>
                  <a:lnTo>
                    <a:pt x="0" y="159"/>
                  </a:lnTo>
                  <a:lnTo>
                    <a:pt x="0" y="155"/>
                  </a:lnTo>
                  <a:lnTo>
                    <a:pt x="0" y="153"/>
                  </a:lnTo>
                  <a:lnTo>
                    <a:pt x="0" y="151"/>
                  </a:lnTo>
                  <a:lnTo>
                    <a:pt x="0" y="147"/>
                  </a:lnTo>
                  <a:lnTo>
                    <a:pt x="0" y="131"/>
                  </a:lnTo>
                  <a:lnTo>
                    <a:pt x="0" y="125"/>
                  </a:lnTo>
                  <a:lnTo>
                    <a:pt x="0" y="123"/>
                  </a:lnTo>
                  <a:lnTo>
                    <a:pt x="0" y="121"/>
                  </a:lnTo>
                  <a:lnTo>
                    <a:pt x="0" y="117"/>
                  </a:lnTo>
                  <a:lnTo>
                    <a:pt x="0" y="113"/>
                  </a:lnTo>
                  <a:lnTo>
                    <a:pt x="0" y="111"/>
                  </a:lnTo>
                  <a:lnTo>
                    <a:pt x="0" y="109"/>
                  </a:lnTo>
                  <a:lnTo>
                    <a:pt x="0" y="107"/>
                  </a:lnTo>
                  <a:lnTo>
                    <a:pt x="0" y="101"/>
                  </a:lnTo>
                  <a:lnTo>
                    <a:pt x="0" y="91"/>
                  </a:lnTo>
                  <a:lnTo>
                    <a:pt x="0" y="89"/>
                  </a:lnTo>
                  <a:lnTo>
                    <a:pt x="0" y="87"/>
                  </a:lnTo>
                  <a:lnTo>
                    <a:pt x="0" y="85"/>
                  </a:lnTo>
                  <a:lnTo>
                    <a:pt x="0" y="83"/>
                  </a:lnTo>
                  <a:lnTo>
                    <a:pt x="0" y="81"/>
                  </a:lnTo>
                  <a:lnTo>
                    <a:pt x="0" y="69"/>
                  </a:lnTo>
                  <a:lnTo>
                    <a:pt x="0" y="67"/>
                  </a:lnTo>
                  <a:lnTo>
                    <a:pt x="0" y="65"/>
                  </a:lnTo>
                  <a:lnTo>
                    <a:pt x="0" y="63"/>
                  </a:lnTo>
                  <a:lnTo>
                    <a:pt x="0" y="61"/>
                  </a:lnTo>
                  <a:lnTo>
                    <a:pt x="0" y="59"/>
                  </a:lnTo>
                  <a:lnTo>
                    <a:pt x="0" y="55"/>
                  </a:lnTo>
                  <a:lnTo>
                    <a:pt x="0" y="53"/>
                  </a:lnTo>
                  <a:lnTo>
                    <a:pt x="0" y="45"/>
                  </a:lnTo>
                  <a:lnTo>
                    <a:pt x="0" y="33"/>
                  </a:lnTo>
                  <a:lnTo>
                    <a:pt x="0" y="31"/>
                  </a:lnTo>
                  <a:lnTo>
                    <a:pt x="0" y="25"/>
                  </a:lnTo>
                  <a:lnTo>
                    <a:pt x="0" y="18"/>
                  </a:lnTo>
                  <a:lnTo>
                    <a:pt x="0" y="16"/>
                  </a:lnTo>
                  <a:lnTo>
                    <a:pt x="0" y="14"/>
                  </a:lnTo>
                  <a:lnTo>
                    <a:pt x="0" y="12"/>
                  </a:lnTo>
                  <a:lnTo>
                    <a:pt x="0" y="10"/>
                  </a:lnTo>
                  <a:lnTo>
                    <a:pt x="0" y="2"/>
                  </a:lnTo>
                  <a:lnTo>
                    <a:pt x="0" y="0"/>
                  </a:lnTo>
                  <a:lnTo>
                    <a:pt x="2" y="0"/>
                  </a:lnTo>
                  <a:lnTo>
                    <a:pt x="4" y="0"/>
                  </a:lnTo>
                  <a:lnTo>
                    <a:pt x="8" y="0"/>
                  </a:lnTo>
                  <a:lnTo>
                    <a:pt x="10" y="0"/>
                  </a:lnTo>
                  <a:lnTo>
                    <a:pt x="12" y="0"/>
                  </a:lnTo>
                  <a:lnTo>
                    <a:pt x="14" y="0"/>
                  </a:lnTo>
                  <a:lnTo>
                    <a:pt x="16" y="0"/>
                  </a:lnTo>
                  <a:lnTo>
                    <a:pt x="22" y="0"/>
                  </a:lnTo>
                  <a:lnTo>
                    <a:pt x="24" y="0"/>
                  </a:lnTo>
                  <a:lnTo>
                    <a:pt x="26" y="0"/>
                  </a:lnTo>
                  <a:lnTo>
                    <a:pt x="28" y="0"/>
                  </a:lnTo>
                  <a:lnTo>
                    <a:pt x="34" y="0"/>
                  </a:lnTo>
                  <a:lnTo>
                    <a:pt x="38" y="0"/>
                  </a:lnTo>
                  <a:lnTo>
                    <a:pt x="42" y="0"/>
                  </a:lnTo>
                  <a:lnTo>
                    <a:pt x="44" y="0"/>
                  </a:lnTo>
                  <a:lnTo>
                    <a:pt x="46" y="0"/>
                  </a:lnTo>
                  <a:lnTo>
                    <a:pt x="48" y="0"/>
                  </a:lnTo>
                  <a:lnTo>
                    <a:pt x="50" y="0"/>
                  </a:lnTo>
                  <a:lnTo>
                    <a:pt x="52" y="0"/>
                  </a:lnTo>
                  <a:lnTo>
                    <a:pt x="56" y="0"/>
                  </a:lnTo>
                  <a:lnTo>
                    <a:pt x="60" y="0"/>
                  </a:lnTo>
                  <a:lnTo>
                    <a:pt x="62" y="0"/>
                  </a:lnTo>
                  <a:lnTo>
                    <a:pt x="66" y="0"/>
                  </a:lnTo>
                  <a:lnTo>
                    <a:pt x="68" y="0"/>
                  </a:lnTo>
                  <a:lnTo>
                    <a:pt x="72" y="0"/>
                  </a:lnTo>
                  <a:lnTo>
                    <a:pt x="74" y="0"/>
                  </a:lnTo>
                  <a:lnTo>
                    <a:pt x="76" y="0"/>
                  </a:lnTo>
                  <a:lnTo>
                    <a:pt x="78" y="0"/>
                  </a:lnTo>
                  <a:lnTo>
                    <a:pt x="80" y="0"/>
                  </a:lnTo>
                  <a:lnTo>
                    <a:pt x="82" y="0"/>
                  </a:lnTo>
                  <a:lnTo>
                    <a:pt x="84" y="0"/>
                  </a:lnTo>
                  <a:lnTo>
                    <a:pt x="86" y="0"/>
                  </a:lnTo>
                  <a:lnTo>
                    <a:pt x="92" y="0"/>
                  </a:lnTo>
                  <a:lnTo>
                    <a:pt x="96" y="0"/>
                  </a:lnTo>
                  <a:lnTo>
                    <a:pt x="100" y="0"/>
                  </a:lnTo>
                  <a:lnTo>
                    <a:pt x="102" y="0"/>
                  </a:lnTo>
                  <a:lnTo>
                    <a:pt x="104" y="0"/>
                  </a:lnTo>
                  <a:lnTo>
                    <a:pt x="106" y="0"/>
                  </a:lnTo>
                  <a:lnTo>
                    <a:pt x="108" y="0"/>
                  </a:lnTo>
                  <a:lnTo>
                    <a:pt x="110" y="0"/>
                  </a:lnTo>
                  <a:lnTo>
                    <a:pt x="112" y="0"/>
                  </a:lnTo>
                  <a:lnTo>
                    <a:pt x="116" y="0"/>
                  </a:lnTo>
                  <a:lnTo>
                    <a:pt x="118" y="0"/>
                  </a:lnTo>
                  <a:lnTo>
                    <a:pt x="120" y="0"/>
                  </a:lnTo>
                  <a:lnTo>
                    <a:pt x="124" y="0"/>
                  </a:lnTo>
                  <a:lnTo>
                    <a:pt x="128" y="0"/>
                  </a:lnTo>
                  <a:lnTo>
                    <a:pt x="130" y="0"/>
                  </a:lnTo>
                  <a:lnTo>
                    <a:pt x="132" y="0"/>
                  </a:lnTo>
                  <a:lnTo>
                    <a:pt x="134" y="0"/>
                  </a:lnTo>
                  <a:lnTo>
                    <a:pt x="138" y="0"/>
                  </a:lnTo>
                  <a:lnTo>
                    <a:pt x="140" y="0"/>
                  </a:lnTo>
                  <a:lnTo>
                    <a:pt x="142" y="0"/>
                  </a:lnTo>
                  <a:lnTo>
                    <a:pt x="144" y="0"/>
                  </a:lnTo>
                  <a:lnTo>
                    <a:pt x="148" y="0"/>
                  </a:lnTo>
                  <a:lnTo>
                    <a:pt x="150" y="0"/>
                  </a:lnTo>
                  <a:lnTo>
                    <a:pt x="156" y="0"/>
                  </a:lnTo>
                  <a:lnTo>
                    <a:pt x="158" y="0"/>
                  </a:lnTo>
                  <a:lnTo>
                    <a:pt x="164" y="0"/>
                  </a:lnTo>
                  <a:lnTo>
                    <a:pt x="168" y="0"/>
                  </a:lnTo>
                  <a:lnTo>
                    <a:pt x="172" y="0"/>
                  </a:lnTo>
                  <a:lnTo>
                    <a:pt x="178" y="0"/>
                  </a:lnTo>
                  <a:lnTo>
                    <a:pt x="180" y="0"/>
                  </a:lnTo>
                  <a:lnTo>
                    <a:pt x="182" y="0"/>
                  </a:lnTo>
                  <a:lnTo>
                    <a:pt x="184" y="0"/>
                  </a:lnTo>
                  <a:lnTo>
                    <a:pt x="186" y="0"/>
                  </a:lnTo>
                  <a:lnTo>
                    <a:pt x="190" y="0"/>
                  </a:lnTo>
                  <a:lnTo>
                    <a:pt x="196" y="0"/>
                  </a:lnTo>
                  <a:lnTo>
                    <a:pt x="198" y="0"/>
                  </a:lnTo>
                  <a:lnTo>
                    <a:pt x="200" y="0"/>
                  </a:lnTo>
                  <a:lnTo>
                    <a:pt x="204" y="0"/>
                  </a:lnTo>
                  <a:lnTo>
                    <a:pt x="206" y="0"/>
                  </a:lnTo>
                  <a:lnTo>
                    <a:pt x="208" y="0"/>
                  </a:lnTo>
                  <a:lnTo>
                    <a:pt x="212" y="0"/>
                  </a:lnTo>
                  <a:lnTo>
                    <a:pt x="218" y="0"/>
                  </a:lnTo>
                  <a:lnTo>
                    <a:pt x="220" y="0"/>
                  </a:lnTo>
                  <a:lnTo>
                    <a:pt x="226" y="0"/>
                  </a:lnTo>
                  <a:lnTo>
                    <a:pt x="230" y="0"/>
                  </a:lnTo>
                  <a:lnTo>
                    <a:pt x="234" y="0"/>
                  </a:lnTo>
                  <a:lnTo>
                    <a:pt x="239"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12" name="Freeform 72"/>
            <p:cNvSpPr>
              <a:spLocks/>
            </p:cNvSpPr>
            <p:nvPr/>
          </p:nvSpPr>
          <p:spPr bwMode="auto">
            <a:xfrm>
              <a:off x="6327775" y="2209800"/>
              <a:ext cx="342900" cy="352425"/>
            </a:xfrm>
            <a:custGeom>
              <a:avLst/>
              <a:gdLst>
                <a:gd name="T0" fmla="*/ 34 w 216"/>
                <a:gd name="T1" fmla="*/ 0 h 222"/>
                <a:gd name="T2" fmla="*/ 48 w 216"/>
                <a:gd name="T3" fmla="*/ 0 h 222"/>
                <a:gd name="T4" fmla="*/ 58 w 216"/>
                <a:gd name="T5" fmla="*/ 0 h 222"/>
                <a:gd name="T6" fmla="*/ 66 w 216"/>
                <a:gd name="T7" fmla="*/ 0 h 222"/>
                <a:gd name="T8" fmla="*/ 80 w 216"/>
                <a:gd name="T9" fmla="*/ 0 h 222"/>
                <a:gd name="T10" fmla="*/ 90 w 216"/>
                <a:gd name="T11" fmla="*/ 0 h 222"/>
                <a:gd name="T12" fmla="*/ 100 w 216"/>
                <a:gd name="T13" fmla="*/ 0 h 222"/>
                <a:gd name="T14" fmla="*/ 108 w 216"/>
                <a:gd name="T15" fmla="*/ 0 h 222"/>
                <a:gd name="T16" fmla="*/ 126 w 216"/>
                <a:gd name="T17" fmla="*/ 0 h 222"/>
                <a:gd name="T18" fmla="*/ 138 w 216"/>
                <a:gd name="T19" fmla="*/ 0 h 222"/>
                <a:gd name="T20" fmla="*/ 148 w 216"/>
                <a:gd name="T21" fmla="*/ 0 h 222"/>
                <a:gd name="T22" fmla="*/ 154 w 216"/>
                <a:gd name="T23" fmla="*/ 8 h 222"/>
                <a:gd name="T24" fmla="*/ 160 w 216"/>
                <a:gd name="T25" fmla="*/ 24 h 222"/>
                <a:gd name="T26" fmla="*/ 166 w 216"/>
                <a:gd name="T27" fmla="*/ 38 h 222"/>
                <a:gd name="T28" fmla="*/ 170 w 216"/>
                <a:gd name="T29" fmla="*/ 48 h 222"/>
                <a:gd name="T30" fmla="*/ 174 w 216"/>
                <a:gd name="T31" fmla="*/ 58 h 222"/>
                <a:gd name="T32" fmla="*/ 178 w 216"/>
                <a:gd name="T33" fmla="*/ 72 h 222"/>
                <a:gd name="T34" fmla="*/ 184 w 216"/>
                <a:gd name="T35" fmla="*/ 86 h 222"/>
                <a:gd name="T36" fmla="*/ 190 w 216"/>
                <a:gd name="T37" fmla="*/ 98 h 222"/>
                <a:gd name="T38" fmla="*/ 194 w 216"/>
                <a:gd name="T39" fmla="*/ 108 h 222"/>
                <a:gd name="T40" fmla="*/ 200 w 216"/>
                <a:gd name="T41" fmla="*/ 120 h 222"/>
                <a:gd name="T42" fmla="*/ 204 w 216"/>
                <a:gd name="T43" fmla="*/ 134 h 222"/>
                <a:gd name="T44" fmla="*/ 208 w 216"/>
                <a:gd name="T45" fmla="*/ 142 h 222"/>
                <a:gd name="T46" fmla="*/ 212 w 216"/>
                <a:gd name="T47" fmla="*/ 152 h 222"/>
                <a:gd name="T48" fmla="*/ 216 w 216"/>
                <a:gd name="T49" fmla="*/ 160 h 222"/>
                <a:gd name="T50" fmla="*/ 206 w 216"/>
                <a:gd name="T51" fmla="*/ 166 h 222"/>
                <a:gd name="T52" fmla="*/ 192 w 216"/>
                <a:gd name="T53" fmla="*/ 174 h 222"/>
                <a:gd name="T54" fmla="*/ 178 w 216"/>
                <a:gd name="T55" fmla="*/ 182 h 222"/>
                <a:gd name="T56" fmla="*/ 166 w 216"/>
                <a:gd name="T57" fmla="*/ 188 h 222"/>
                <a:gd name="T58" fmla="*/ 158 w 216"/>
                <a:gd name="T59" fmla="*/ 192 h 222"/>
                <a:gd name="T60" fmla="*/ 144 w 216"/>
                <a:gd name="T61" fmla="*/ 202 h 222"/>
                <a:gd name="T62" fmla="*/ 130 w 216"/>
                <a:gd name="T63" fmla="*/ 210 h 222"/>
                <a:gd name="T64" fmla="*/ 114 w 216"/>
                <a:gd name="T65" fmla="*/ 218 h 222"/>
                <a:gd name="T66" fmla="*/ 106 w 216"/>
                <a:gd name="T67" fmla="*/ 218 h 222"/>
                <a:gd name="T68" fmla="*/ 100 w 216"/>
                <a:gd name="T69" fmla="*/ 206 h 222"/>
                <a:gd name="T70" fmla="*/ 94 w 216"/>
                <a:gd name="T71" fmla="*/ 200 h 222"/>
                <a:gd name="T72" fmla="*/ 76 w 216"/>
                <a:gd name="T73" fmla="*/ 210 h 222"/>
                <a:gd name="T74" fmla="*/ 68 w 216"/>
                <a:gd name="T75" fmla="*/ 208 h 222"/>
                <a:gd name="T76" fmla="*/ 60 w 216"/>
                <a:gd name="T77" fmla="*/ 198 h 222"/>
                <a:gd name="T78" fmla="*/ 56 w 216"/>
                <a:gd name="T79" fmla="*/ 184 h 222"/>
                <a:gd name="T80" fmla="*/ 50 w 216"/>
                <a:gd name="T81" fmla="*/ 176 h 222"/>
                <a:gd name="T82" fmla="*/ 44 w 216"/>
                <a:gd name="T83" fmla="*/ 170 h 222"/>
                <a:gd name="T84" fmla="*/ 40 w 216"/>
                <a:gd name="T85" fmla="*/ 160 h 222"/>
                <a:gd name="T86" fmla="*/ 36 w 216"/>
                <a:gd name="T87" fmla="*/ 154 h 222"/>
                <a:gd name="T88" fmla="*/ 30 w 216"/>
                <a:gd name="T89" fmla="*/ 144 h 222"/>
                <a:gd name="T90" fmla="*/ 24 w 216"/>
                <a:gd name="T91" fmla="*/ 134 h 222"/>
                <a:gd name="T92" fmla="*/ 18 w 216"/>
                <a:gd name="T93" fmla="*/ 126 h 222"/>
                <a:gd name="T94" fmla="*/ 12 w 216"/>
                <a:gd name="T95" fmla="*/ 114 h 222"/>
                <a:gd name="T96" fmla="*/ 4 w 216"/>
                <a:gd name="T97" fmla="*/ 100 h 222"/>
                <a:gd name="T98" fmla="*/ 2 w 216"/>
                <a:gd name="T99" fmla="*/ 92 h 222"/>
                <a:gd name="T100" fmla="*/ 10 w 216"/>
                <a:gd name="T101" fmla="*/ 88 h 222"/>
                <a:gd name="T102" fmla="*/ 16 w 216"/>
                <a:gd name="T103" fmla="*/ 84 h 222"/>
                <a:gd name="T104" fmla="*/ 24 w 216"/>
                <a:gd name="T105" fmla="*/ 76 h 222"/>
                <a:gd name="T106" fmla="*/ 24 w 216"/>
                <a:gd name="T107" fmla="*/ 52 h 222"/>
                <a:gd name="T108" fmla="*/ 24 w 216"/>
                <a:gd name="T109" fmla="*/ 36 h 222"/>
                <a:gd name="T110" fmla="*/ 24 w 216"/>
                <a:gd name="T111" fmla="*/ 26 h 222"/>
                <a:gd name="T112" fmla="*/ 24 w 216"/>
                <a:gd name="T113" fmla="*/ 1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6" h="222">
                  <a:moveTo>
                    <a:pt x="24" y="0"/>
                  </a:moveTo>
                  <a:lnTo>
                    <a:pt x="26" y="0"/>
                  </a:lnTo>
                  <a:lnTo>
                    <a:pt x="28" y="0"/>
                  </a:lnTo>
                  <a:lnTo>
                    <a:pt x="32" y="0"/>
                  </a:lnTo>
                  <a:lnTo>
                    <a:pt x="34" y="0"/>
                  </a:lnTo>
                  <a:lnTo>
                    <a:pt x="38" y="0"/>
                  </a:lnTo>
                  <a:lnTo>
                    <a:pt x="40" y="0"/>
                  </a:lnTo>
                  <a:lnTo>
                    <a:pt x="42" y="0"/>
                  </a:lnTo>
                  <a:lnTo>
                    <a:pt x="44" y="0"/>
                  </a:lnTo>
                  <a:lnTo>
                    <a:pt x="48" y="0"/>
                  </a:lnTo>
                  <a:lnTo>
                    <a:pt x="50" y="0"/>
                  </a:lnTo>
                  <a:lnTo>
                    <a:pt x="52" y="0"/>
                  </a:lnTo>
                  <a:lnTo>
                    <a:pt x="54" y="0"/>
                  </a:lnTo>
                  <a:lnTo>
                    <a:pt x="56" y="0"/>
                  </a:lnTo>
                  <a:lnTo>
                    <a:pt x="58" y="0"/>
                  </a:lnTo>
                  <a:lnTo>
                    <a:pt x="58" y="0"/>
                  </a:lnTo>
                  <a:lnTo>
                    <a:pt x="60" y="0"/>
                  </a:lnTo>
                  <a:lnTo>
                    <a:pt x="62" y="0"/>
                  </a:lnTo>
                  <a:lnTo>
                    <a:pt x="64" y="0"/>
                  </a:lnTo>
                  <a:lnTo>
                    <a:pt x="66" y="0"/>
                  </a:lnTo>
                  <a:lnTo>
                    <a:pt x="68" y="0"/>
                  </a:lnTo>
                  <a:lnTo>
                    <a:pt x="70" y="0"/>
                  </a:lnTo>
                  <a:lnTo>
                    <a:pt x="72" y="0"/>
                  </a:lnTo>
                  <a:lnTo>
                    <a:pt x="78" y="0"/>
                  </a:lnTo>
                  <a:lnTo>
                    <a:pt x="80" y="0"/>
                  </a:lnTo>
                  <a:lnTo>
                    <a:pt x="82" y="0"/>
                  </a:lnTo>
                  <a:lnTo>
                    <a:pt x="84" y="0"/>
                  </a:lnTo>
                  <a:lnTo>
                    <a:pt x="86" y="0"/>
                  </a:lnTo>
                  <a:lnTo>
                    <a:pt x="88" y="0"/>
                  </a:lnTo>
                  <a:lnTo>
                    <a:pt x="90" y="0"/>
                  </a:lnTo>
                  <a:lnTo>
                    <a:pt x="92" y="0"/>
                  </a:lnTo>
                  <a:lnTo>
                    <a:pt x="94" y="0"/>
                  </a:lnTo>
                  <a:lnTo>
                    <a:pt x="96" y="0"/>
                  </a:lnTo>
                  <a:lnTo>
                    <a:pt x="98" y="0"/>
                  </a:lnTo>
                  <a:lnTo>
                    <a:pt x="100" y="0"/>
                  </a:lnTo>
                  <a:lnTo>
                    <a:pt x="102" y="0"/>
                  </a:lnTo>
                  <a:lnTo>
                    <a:pt x="104" y="0"/>
                  </a:lnTo>
                  <a:lnTo>
                    <a:pt x="106" y="0"/>
                  </a:lnTo>
                  <a:lnTo>
                    <a:pt x="106" y="0"/>
                  </a:lnTo>
                  <a:lnTo>
                    <a:pt x="108" y="0"/>
                  </a:lnTo>
                  <a:lnTo>
                    <a:pt x="114" y="0"/>
                  </a:lnTo>
                  <a:lnTo>
                    <a:pt x="116" y="0"/>
                  </a:lnTo>
                  <a:lnTo>
                    <a:pt x="118" y="0"/>
                  </a:lnTo>
                  <a:lnTo>
                    <a:pt x="124" y="0"/>
                  </a:lnTo>
                  <a:lnTo>
                    <a:pt x="126" y="0"/>
                  </a:lnTo>
                  <a:lnTo>
                    <a:pt x="130" y="0"/>
                  </a:lnTo>
                  <a:lnTo>
                    <a:pt x="132" y="0"/>
                  </a:lnTo>
                  <a:lnTo>
                    <a:pt x="134" y="0"/>
                  </a:lnTo>
                  <a:lnTo>
                    <a:pt x="136" y="0"/>
                  </a:lnTo>
                  <a:lnTo>
                    <a:pt x="138" y="0"/>
                  </a:lnTo>
                  <a:lnTo>
                    <a:pt x="140" y="0"/>
                  </a:lnTo>
                  <a:lnTo>
                    <a:pt x="142" y="0"/>
                  </a:lnTo>
                  <a:lnTo>
                    <a:pt x="144" y="0"/>
                  </a:lnTo>
                  <a:lnTo>
                    <a:pt x="146" y="0"/>
                  </a:lnTo>
                  <a:lnTo>
                    <a:pt x="148" y="0"/>
                  </a:lnTo>
                  <a:lnTo>
                    <a:pt x="150" y="0"/>
                  </a:lnTo>
                  <a:lnTo>
                    <a:pt x="154" y="0"/>
                  </a:lnTo>
                  <a:lnTo>
                    <a:pt x="154" y="4"/>
                  </a:lnTo>
                  <a:lnTo>
                    <a:pt x="154" y="6"/>
                  </a:lnTo>
                  <a:lnTo>
                    <a:pt x="154" y="8"/>
                  </a:lnTo>
                  <a:lnTo>
                    <a:pt x="156" y="12"/>
                  </a:lnTo>
                  <a:lnTo>
                    <a:pt x="156" y="16"/>
                  </a:lnTo>
                  <a:lnTo>
                    <a:pt x="158" y="20"/>
                  </a:lnTo>
                  <a:lnTo>
                    <a:pt x="160" y="22"/>
                  </a:lnTo>
                  <a:lnTo>
                    <a:pt x="160" y="24"/>
                  </a:lnTo>
                  <a:lnTo>
                    <a:pt x="162" y="28"/>
                  </a:lnTo>
                  <a:lnTo>
                    <a:pt x="162" y="30"/>
                  </a:lnTo>
                  <a:lnTo>
                    <a:pt x="164" y="32"/>
                  </a:lnTo>
                  <a:lnTo>
                    <a:pt x="164" y="36"/>
                  </a:lnTo>
                  <a:lnTo>
                    <a:pt x="166" y="38"/>
                  </a:lnTo>
                  <a:lnTo>
                    <a:pt x="166" y="40"/>
                  </a:lnTo>
                  <a:lnTo>
                    <a:pt x="168" y="42"/>
                  </a:lnTo>
                  <a:lnTo>
                    <a:pt x="168" y="44"/>
                  </a:lnTo>
                  <a:lnTo>
                    <a:pt x="170" y="46"/>
                  </a:lnTo>
                  <a:lnTo>
                    <a:pt x="170" y="48"/>
                  </a:lnTo>
                  <a:lnTo>
                    <a:pt x="170" y="50"/>
                  </a:lnTo>
                  <a:lnTo>
                    <a:pt x="172" y="52"/>
                  </a:lnTo>
                  <a:lnTo>
                    <a:pt x="172" y="54"/>
                  </a:lnTo>
                  <a:lnTo>
                    <a:pt x="174" y="56"/>
                  </a:lnTo>
                  <a:lnTo>
                    <a:pt x="174" y="58"/>
                  </a:lnTo>
                  <a:lnTo>
                    <a:pt x="174" y="60"/>
                  </a:lnTo>
                  <a:lnTo>
                    <a:pt x="176" y="60"/>
                  </a:lnTo>
                  <a:lnTo>
                    <a:pt x="176" y="64"/>
                  </a:lnTo>
                  <a:lnTo>
                    <a:pt x="178" y="68"/>
                  </a:lnTo>
                  <a:lnTo>
                    <a:pt x="178" y="72"/>
                  </a:lnTo>
                  <a:lnTo>
                    <a:pt x="180" y="74"/>
                  </a:lnTo>
                  <a:lnTo>
                    <a:pt x="182" y="78"/>
                  </a:lnTo>
                  <a:lnTo>
                    <a:pt x="184" y="84"/>
                  </a:lnTo>
                  <a:lnTo>
                    <a:pt x="184" y="86"/>
                  </a:lnTo>
                  <a:lnTo>
                    <a:pt x="184" y="86"/>
                  </a:lnTo>
                  <a:lnTo>
                    <a:pt x="186" y="88"/>
                  </a:lnTo>
                  <a:lnTo>
                    <a:pt x="186" y="90"/>
                  </a:lnTo>
                  <a:lnTo>
                    <a:pt x="188" y="92"/>
                  </a:lnTo>
                  <a:lnTo>
                    <a:pt x="188" y="94"/>
                  </a:lnTo>
                  <a:lnTo>
                    <a:pt x="190" y="98"/>
                  </a:lnTo>
                  <a:lnTo>
                    <a:pt x="190" y="100"/>
                  </a:lnTo>
                  <a:lnTo>
                    <a:pt x="190" y="102"/>
                  </a:lnTo>
                  <a:lnTo>
                    <a:pt x="192" y="104"/>
                  </a:lnTo>
                  <a:lnTo>
                    <a:pt x="192" y="108"/>
                  </a:lnTo>
                  <a:lnTo>
                    <a:pt x="194" y="108"/>
                  </a:lnTo>
                  <a:lnTo>
                    <a:pt x="194" y="110"/>
                  </a:lnTo>
                  <a:lnTo>
                    <a:pt x="194" y="112"/>
                  </a:lnTo>
                  <a:lnTo>
                    <a:pt x="196" y="114"/>
                  </a:lnTo>
                  <a:lnTo>
                    <a:pt x="198" y="118"/>
                  </a:lnTo>
                  <a:lnTo>
                    <a:pt x="200" y="120"/>
                  </a:lnTo>
                  <a:lnTo>
                    <a:pt x="200" y="122"/>
                  </a:lnTo>
                  <a:lnTo>
                    <a:pt x="200" y="124"/>
                  </a:lnTo>
                  <a:lnTo>
                    <a:pt x="202" y="130"/>
                  </a:lnTo>
                  <a:lnTo>
                    <a:pt x="202" y="134"/>
                  </a:lnTo>
                  <a:lnTo>
                    <a:pt x="204" y="134"/>
                  </a:lnTo>
                  <a:lnTo>
                    <a:pt x="204" y="134"/>
                  </a:lnTo>
                  <a:lnTo>
                    <a:pt x="206" y="138"/>
                  </a:lnTo>
                  <a:lnTo>
                    <a:pt x="206" y="140"/>
                  </a:lnTo>
                  <a:lnTo>
                    <a:pt x="208" y="140"/>
                  </a:lnTo>
                  <a:lnTo>
                    <a:pt x="208" y="142"/>
                  </a:lnTo>
                  <a:lnTo>
                    <a:pt x="208" y="144"/>
                  </a:lnTo>
                  <a:lnTo>
                    <a:pt x="210" y="144"/>
                  </a:lnTo>
                  <a:lnTo>
                    <a:pt x="210" y="146"/>
                  </a:lnTo>
                  <a:lnTo>
                    <a:pt x="212" y="148"/>
                  </a:lnTo>
                  <a:lnTo>
                    <a:pt x="212" y="152"/>
                  </a:lnTo>
                  <a:lnTo>
                    <a:pt x="214" y="154"/>
                  </a:lnTo>
                  <a:lnTo>
                    <a:pt x="214" y="156"/>
                  </a:lnTo>
                  <a:lnTo>
                    <a:pt x="216" y="156"/>
                  </a:lnTo>
                  <a:lnTo>
                    <a:pt x="216" y="158"/>
                  </a:lnTo>
                  <a:lnTo>
                    <a:pt x="216" y="160"/>
                  </a:lnTo>
                  <a:lnTo>
                    <a:pt x="214" y="160"/>
                  </a:lnTo>
                  <a:lnTo>
                    <a:pt x="212" y="160"/>
                  </a:lnTo>
                  <a:lnTo>
                    <a:pt x="210" y="162"/>
                  </a:lnTo>
                  <a:lnTo>
                    <a:pt x="206" y="164"/>
                  </a:lnTo>
                  <a:lnTo>
                    <a:pt x="206" y="166"/>
                  </a:lnTo>
                  <a:lnTo>
                    <a:pt x="204" y="166"/>
                  </a:lnTo>
                  <a:lnTo>
                    <a:pt x="202" y="168"/>
                  </a:lnTo>
                  <a:lnTo>
                    <a:pt x="200" y="170"/>
                  </a:lnTo>
                  <a:lnTo>
                    <a:pt x="198" y="170"/>
                  </a:lnTo>
                  <a:lnTo>
                    <a:pt x="192" y="174"/>
                  </a:lnTo>
                  <a:lnTo>
                    <a:pt x="190" y="174"/>
                  </a:lnTo>
                  <a:lnTo>
                    <a:pt x="184" y="178"/>
                  </a:lnTo>
                  <a:lnTo>
                    <a:pt x="182" y="180"/>
                  </a:lnTo>
                  <a:lnTo>
                    <a:pt x="180" y="180"/>
                  </a:lnTo>
                  <a:lnTo>
                    <a:pt x="178" y="182"/>
                  </a:lnTo>
                  <a:lnTo>
                    <a:pt x="176" y="182"/>
                  </a:lnTo>
                  <a:lnTo>
                    <a:pt x="174" y="182"/>
                  </a:lnTo>
                  <a:lnTo>
                    <a:pt x="172" y="184"/>
                  </a:lnTo>
                  <a:lnTo>
                    <a:pt x="168" y="186"/>
                  </a:lnTo>
                  <a:lnTo>
                    <a:pt x="166" y="188"/>
                  </a:lnTo>
                  <a:lnTo>
                    <a:pt x="164" y="188"/>
                  </a:lnTo>
                  <a:lnTo>
                    <a:pt x="162" y="190"/>
                  </a:lnTo>
                  <a:lnTo>
                    <a:pt x="160" y="190"/>
                  </a:lnTo>
                  <a:lnTo>
                    <a:pt x="160" y="192"/>
                  </a:lnTo>
                  <a:lnTo>
                    <a:pt x="158" y="192"/>
                  </a:lnTo>
                  <a:lnTo>
                    <a:pt x="156" y="194"/>
                  </a:lnTo>
                  <a:lnTo>
                    <a:pt x="154" y="194"/>
                  </a:lnTo>
                  <a:lnTo>
                    <a:pt x="150" y="198"/>
                  </a:lnTo>
                  <a:lnTo>
                    <a:pt x="144" y="200"/>
                  </a:lnTo>
                  <a:lnTo>
                    <a:pt x="144" y="202"/>
                  </a:lnTo>
                  <a:lnTo>
                    <a:pt x="142" y="202"/>
                  </a:lnTo>
                  <a:lnTo>
                    <a:pt x="136" y="206"/>
                  </a:lnTo>
                  <a:lnTo>
                    <a:pt x="134" y="206"/>
                  </a:lnTo>
                  <a:lnTo>
                    <a:pt x="132" y="208"/>
                  </a:lnTo>
                  <a:lnTo>
                    <a:pt x="130" y="210"/>
                  </a:lnTo>
                  <a:lnTo>
                    <a:pt x="124" y="212"/>
                  </a:lnTo>
                  <a:lnTo>
                    <a:pt x="120" y="216"/>
                  </a:lnTo>
                  <a:lnTo>
                    <a:pt x="118" y="216"/>
                  </a:lnTo>
                  <a:lnTo>
                    <a:pt x="116" y="216"/>
                  </a:lnTo>
                  <a:lnTo>
                    <a:pt x="114" y="218"/>
                  </a:lnTo>
                  <a:lnTo>
                    <a:pt x="110" y="220"/>
                  </a:lnTo>
                  <a:lnTo>
                    <a:pt x="108" y="222"/>
                  </a:lnTo>
                  <a:lnTo>
                    <a:pt x="106" y="222"/>
                  </a:lnTo>
                  <a:lnTo>
                    <a:pt x="106" y="220"/>
                  </a:lnTo>
                  <a:lnTo>
                    <a:pt x="106" y="218"/>
                  </a:lnTo>
                  <a:lnTo>
                    <a:pt x="106" y="216"/>
                  </a:lnTo>
                  <a:lnTo>
                    <a:pt x="104" y="214"/>
                  </a:lnTo>
                  <a:lnTo>
                    <a:pt x="104" y="212"/>
                  </a:lnTo>
                  <a:lnTo>
                    <a:pt x="102" y="210"/>
                  </a:lnTo>
                  <a:lnTo>
                    <a:pt x="100" y="206"/>
                  </a:lnTo>
                  <a:lnTo>
                    <a:pt x="98" y="204"/>
                  </a:lnTo>
                  <a:lnTo>
                    <a:pt x="96" y="200"/>
                  </a:lnTo>
                  <a:lnTo>
                    <a:pt x="96" y="198"/>
                  </a:lnTo>
                  <a:lnTo>
                    <a:pt x="94" y="198"/>
                  </a:lnTo>
                  <a:lnTo>
                    <a:pt x="94" y="200"/>
                  </a:lnTo>
                  <a:lnTo>
                    <a:pt x="88" y="202"/>
                  </a:lnTo>
                  <a:lnTo>
                    <a:pt x="84" y="204"/>
                  </a:lnTo>
                  <a:lnTo>
                    <a:pt x="80" y="208"/>
                  </a:lnTo>
                  <a:lnTo>
                    <a:pt x="78" y="208"/>
                  </a:lnTo>
                  <a:lnTo>
                    <a:pt x="76" y="210"/>
                  </a:lnTo>
                  <a:lnTo>
                    <a:pt x="74" y="210"/>
                  </a:lnTo>
                  <a:lnTo>
                    <a:pt x="74" y="212"/>
                  </a:lnTo>
                  <a:lnTo>
                    <a:pt x="70" y="214"/>
                  </a:lnTo>
                  <a:lnTo>
                    <a:pt x="70" y="212"/>
                  </a:lnTo>
                  <a:lnTo>
                    <a:pt x="68" y="208"/>
                  </a:lnTo>
                  <a:lnTo>
                    <a:pt x="66" y="206"/>
                  </a:lnTo>
                  <a:lnTo>
                    <a:pt x="64" y="204"/>
                  </a:lnTo>
                  <a:lnTo>
                    <a:pt x="64" y="202"/>
                  </a:lnTo>
                  <a:lnTo>
                    <a:pt x="62" y="200"/>
                  </a:lnTo>
                  <a:lnTo>
                    <a:pt x="60" y="198"/>
                  </a:lnTo>
                  <a:lnTo>
                    <a:pt x="58" y="194"/>
                  </a:lnTo>
                  <a:lnTo>
                    <a:pt x="58" y="192"/>
                  </a:lnTo>
                  <a:lnTo>
                    <a:pt x="58" y="190"/>
                  </a:lnTo>
                  <a:lnTo>
                    <a:pt x="56" y="186"/>
                  </a:lnTo>
                  <a:lnTo>
                    <a:pt x="56" y="184"/>
                  </a:lnTo>
                  <a:lnTo>
                    <a:pt x="54" y="182"/>
                  </a:lnTo>
                  <a:lnTo>
                    <a:pt x="52" y="182"/>
                  </a:lnTo>
                  <a:lnTo>
                    <a:pt x="52" y="180"/>
                  </a:lnTo>
                  <a:lnTo>
                    <a:pt x="50" y="178"/>
                  </a:lnTo>
                  <a:lnTo>
                    <a:pt x="50" y="176"/>
                  </a:lnTo>
                  <a:lnTo>
                    <a:pt x="48" y="176"/>
                  </a:lnTo>
                  <a:lnTo>
                    <a:pt x="48" y="174"/>
                  </a:lnTo>
                  <a:lnTo>
                    <a:pt x="46" y="172"/>
                  </a:lnTo>
                  <a:lnTo>
                    <a:pt x="46" y="170"/>
                  </a:lnTo>
                  <a:lnTo>
                    <a:pt x="44" y="170"/>
                  </a:lnTo>
                  <a:lnTo>
                    <a:pt x="44" y="168"/>
                  </a:lnTo>
                  <a:lnTo>
                    <a:pt x="42" y="166"/>
                  </a:lnTo>
                  <a:lnTo>
                    <a:pt x="42" y="164"/>
                  </a:lnTo>
                  <a:lnTo>
                    <a:pt x="40" y="162"/>
                  </a:lnTo>
                  <a:lnTo>
                    <a:pt x="40" y="160"/>
                  </a:lnTo>
                  <a:lnTo>
                    <a:pt x="38" y="160"/>
                  </a:lnTo>
                  <a:lnTo>
                    <a:pt x="38" y="158"/>
                  </a:lnTo>
                  <a:lnTo>
                    <a:pt x="38" y="156"/>
                  </a:lnTo>
                  <a:lnTo>
                    <a:pt x="36" y="156"/>
                  </a:lnTo>
                  <a:lnTo>
                    <a:pt x="36" y="154"/>
                  </a:lnTo>
                  <a:lnTo>
                    <a:pt x="34" y="150"/>
                  </a:lnTo>
                  <a:lnTo>
                    <a:pt x="32" y="150"/>
                  </a:lnTo>
                  <a:lnTo>
                    <a:pt x="32" y="148"/>
                  </a:lnTo>
                  <a:lnTo>
                    <a:pt x="30" y="146"/>
                  </a:lnTo>
                  <a:lnTo>
                    <a:pt x="30" y="144"/>
                  </a:lnTo>
                  <a:lnTo>
                    <a:pt x="28" y="142"/>
                  </a:lnTo>
                  <a:lnTo>
                    <a:pt x="28" y="140"/>
                  </a:lnTo>
                  <a:lnTo>
                    <a:pt x="26" y="140"/>
                  </a:lnTo>
                  <a:lnTo>
                    <a:pt x="26" y="138"/>
                  </a:lnTo>
                  <a:lnTo>
                    <a:pt x="24" y="134"/>
                  </a:lnTo>
                  <a:lnTo>
                    <a:pt x="22" y="134"/>
                  </a:lnTo>
                  <a:lnTo>
                    <a:pt x="20" y="132"/>
                  </a:lnTo>
                  <a:lnTo>
                    <a:pt x="20" y="130"/>
                  </a:lnTo>
                  <a:lnTo>
                    <a:pt x="18" y="128"/>
                  </a:lnTo>
                  <a:lnTo>
                    <a:pt x="18" y="126"/>
                  </a:lnTo>
                  <a:lnTo>
                    <a:pt x="16" y="124"/>
                  </a:lnTo>
                  <a:lnTo>
                    <a:pt x="16" y="122"/>
                  </a:lnTo>
                  <a:lnTo>
                    <a:pt x="14" y="120"/>
                  </a:lnTo>
                  <a:lnTo>
                    <a:pt x="12" y="118"/>
                  </a:lnTo>
                  <a:lnTo>
                    <a:pt x="12" y="114"/>
                  </a:lnTo>
                  <a:lnTo>
                    <a:pt x="10" y="114"/>
                  </a:lnTo>
                  <a:lnTo>
                    <a:pt x="10" y="110"/>
                  </a:lnTo>
                  <a:lnTo>
                    <a:pt x="6" y="104"/>
                  </a:lnTo>
                  <a:lnTo>
                    <a:pt x="6" y="102"/>
                  </a:lnTo>
                  <a:lnTo>
                    <a:pt x="4" y="100"/>
                  </a:lnTo>
                  <a:lnTo>
                    <a:pt x="4" y="98"/>
                  </a:lnTo>
                  <a:lnTo>
                    <a:pt x="2" y="98"/>
                  </a:lnTo>
                  <a:lnTo>
                    <a:pt x="2" y="96"/>
                  </a:lnTo>
                  <a:lnTo>
                    <a:pt x="0" y="94"/>
                  </a:lnTo>
                  <a:lnTo>
                    <a:pt x="2" y="92"/>
                  </a:lnTo>
                  <a:lnTo>
                    <a:pt x="4" y="92"/>
                  </a:lnTo>
                  <a:lnTo>
                    <a:pt x="4" y="90"/>
                  </a:lnTo>
                  <a:lnTo>
                    <a:pt x="6" y="90"/>
                  </a:lnTo>
                  <a:lnTo>
                    <a:pt x="8" y="88"/>
                  </a:lnTo>
                  <a:lnTo>
                    <a:pt x="10" y="88"/>
                  </a:lnTo>
                  <a:lnTo>
                    <a:pt x="10" y="88"/>
                  </a:lnTo>
                  <a:lnTo>
                    <a:pt x="10" y="86"/>
                  </a:lnTo>
                  <a:lnTo>
                    <a:pt x="14" y="86"/>
                  </a:lnTo>
                  <a:lnTo>
                    <a:pt x="16" y="86"/>
                  </a:lnTo>
                  <a:lnTo>
                    <a:pt x="16" y="84"/>
                  </a:lnTo>
                  <a:lnTo>
                    <a:pt x="18" y="84"/>
                  </a:lnTo>
                  <a:lnTo>
                    <a:pt x="22" y="82"/>
                  </a:lnTo>
                  <a:lnTo>
                    <a:pt x="24" y="80"/>
                  </a:lnTo>
                  <a:lnTo>
                    <a:pt x="24" y="78"/>
                  </a:lnTo>
                  <a:lnTo>
                    <a:pt x="24" y="76"/>
                  </a:lnTo>
                  <a:lnTo>
                    <a:pt x="24" y="68"/>
                  </a:lnTo>
                  <a:lnTo>
                    <a:pt x="24" y="60"/>
                  </a:lnTo>
                  <a:lnTo>
                    <a:pt x="24" y="58"/>
                  </a:lnTo>
                  <a:lnTo>
                    <a:pt x="24" y="56"/>
                  </a:lnTo>
                  <a:lnTo>
                    <a:pt x="24" y="52"/>
                  </a:lnTo>
                  <a:lnTo>
                    <a:pt x="24" y="50"/>
                  </a:lnTo>
                  <a:lnTo>
                    <a:pt x="24" y="46"/>
                  </a:lnTo>
                  <a:lnTo>
                    <a:pt x="24" y="44"/>
                  </a:lnTo>
                  <a:lnTo>
                    <a:pt x="24" y="38"/>
                  </a:lnTo>
                  <a:lnTo>
                    <a:pt x="24" y="36"/>
                  </a:lnTo>
                  <a:lnTo>
                    <a:pt x="24" y="34"/>
                  </a:lnTo>
                  <a:lnTo>
                    <a:pt x="24" y="32"/>
                  </a:lnTo>
                  <a:lnTo>
                    <a:pt x="24" y="30"/>
                  </a:lnTo>
                  <a:lnTo>
                    <a:pt x="24" y="28"/>
                  </a:lnTo>
                  <a:lnTo>
                    <a:pt x="24" y="26"/>
                  </a:lnTo>
                  <a:lnTo>
                    <a:pt x="24" y="22"/>
                  </a:lnTo>
                  <a:lnTo>
                    <a:pt x="24" y="20"/>
                  </a:lnTo>
                  <a:lnTo>
                    <a:pt x="24" y="18"/>
                  </a:lnTo>
                  <a:lnTo>
                    <a:pt x="24" y="12"/>
                  </a:lnTo>
                  <a:lnTo>
                    <a:pt x="24" y="10"/>
                  </a:lnTo>
                  <a:lnTo>
                    <a:pt x="24" y="4"/>
                  </a:lnTo>
                  <a:lnTo>
                    <a:pt x="24"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15" name="Freeform 85"/>
            <p:cNvSpPr>
              <a:spLocks/>
            </p:cNvSpPr>
            <p:nvPr/>
          </p:nvSpPr>
          <p:spPr bwMode="auto">
            <a:xfrm>
              <a:off x="5953125" y="3395663"/>
              <a:ext cx="355600" cy="211138"/>
            </a:xfrm>
            <a:custGeom>
              <a:avLst/>
              <a:gdLst>
                <a:gd name="T0" fmla="*/ 100 w 224"/>
                <a:gd name="T1" fmla="*/ 0 h 133"/>
                <a:gd name="T2" fmla="*/ 110 w 224"/>
                <a:gd name="T3" fmla="*/ 0 h 133"/>
                <a:gd name="T4" fmla="*/ 120 w 224"/>
                <a:gd name="T5" fmla="*/ 0 h 133"/>
                <a:gd name="T6" fmla="*/ 130 w 224"/>
                <a:gd name="T7" fmla="*/ 0 h 133"/>
                <a:gd name="T8" fmla="*/ 138 w 224"/>
                <a:gd name="T9" fmla="*/ 0 h 133"/>
                <a:gd name="T10" fmla="*/ 146 w 224"/>
                <a:gd name="T11" fmla="*/ 0 h 133"/>
                <a:gd name="T12" fmla="*/ 156 w 224"/>
                <a:gd name="T13" fmla="*/ 0 h 133"/>
                <a:gd name="T14" fmla="*/ 166 w 224"/>
                <a:gd name="T15" fmla="*/ 0 h 133"/>
                <a:gd name="T16" fmla="*/ 174 w 224"/>
                <a:gd name="T17" fmla="*/ 0 h 133"/>
                <a:gd name="T18" fmla="*/ 188 w 224"/>
                <a:gd name="T19" fmla="*/ 0 h 133"/>
                <a:gd name="T20" fmla="*/ 198 w 224"/>
                <a:gd name="T21" fmla="*/ 0 h 133"/>
                <a:gd name="T22" fmla="*/ 206 w 224"/>
                <a:gd name="T23" fmla="*/ 0 h 133"/>
                <a:gd name="T24" fmla="*/ 214 w 224"/>
                <a:gd name="T25" fmla="*/ 0 h 133"/>
                <a:gd name="T26" fmla="*/ 222 w 224"/>
                <a:gd name="T27" fmla="*/ 0 h 133"/>
                <a:gd name="T28" fmla="*/ 224 w 224"/>
                <a:gd name="T29" fmla="*/ 10 h 133"/>
                <a:gd name="T30" fmla="*/ 224 w 224"/>
                <a:gd name="T31" fmla="*/ 24 h 133"/>
                <a:gd name="T32" fmla="*/ 224 w 224"/>
                <a:gd name="T33" fmla="*/ 36 h 133"/>
                <a:gd name="T34" fmla="*/ 224 w 224"/>
                <a:gd name="T35" fmla="*/ 52 h 133"/>
                <a:gd name="T36" fmla="*/ 224 w 224"/>
                <a:gd name="T37" fmla="*/ 66 h 133"/>
                <a:gd name="T38" fmla="*/ 224 w 224"/>
                <a:gd name="T39" fmla="*/ 78 h 133"/>
                <a:gd name="T40" fmla="*/ 224 w 224"/>
                <a:gd name="T41" fmla="*/ 86 h 133"/>
                <a:gd name="T42" fmla="*/ 224 w 224"/>
                <a:gd name="T43" fmla="*/ 94 h 133"/>
                <a:gd name="T44" fmla="*/ 224 w 224"/>
                <a:gd name="T45" fmla="*/ 107 h 133"/>
                <a:gd name="T46" fmla="*/ 224 w 224"/>
                <a:gd name="T47" fmla="*/ 115 h 133"/>
                <a:gd name="T48" fmla="*/ 224 w 224"/>
                <a:gd name="T49" fmla="*/ 127 h 133"/>
                <a:gd name="T50" fmla="*/ 206 w 224"/>
                <a:gd name="T51" fmla="*/ 133 h 133"/>
                <a:gd name="T52" fmla="*/ 190 w 224"/>
                <a:gd name="T53" fmla="*/ 133 h 133"/>
                <a:gd name="T54" fmla="*/ 174 w 224"/>
                <a:gd name="T55" fmla="*/ 133 h 133"/>
                <a:gd name="T56" fmla="*/ 166 w 224"/>
                <a:gd name="T57" fmla="*/ 133 h 133"/>
                <a:gd name="T58" fmla="*/ 156 w 224"/>
                <a:gd name="T59" fmla="*/ 133 h 133"/>
                <a:gd name="T60" fmla="*/ 150 w 224"/>
                <a:gd name="T61" fmla="*/ 133 h 133"/>
                <a:gd name="T62" fmla="*/ 136 w 224"/>
                <a:gd name="T63" fmla="*/ 133 h 133"/>
                <a:gd name="T64" fmla="*/ 124 w 224"/>
                <a:gd name="T65" fmla="*/ 133 h 133"/>
                <a:gd name="T66" fmla="*/ 110 w 224"/>
                <a:gd name="T67" fmla="*/ 133 h 133"/>
                <a:gd name="T68" fmla="*/ 102 w 224"/>
                <a:gd name="T69" fmla="*/ 133 h 133"/>
                <a:gd name="T70" fmla="*/ 92 w 224"/>
                <a:gd name="T71" fmla="*/ 133 h 133"/>
                <a:gd name="T72" fmla="*/ 84 w 224"/>
                <a:gd name="T73" fmla="*/ 133 h 133"/>
                <a:gd name="T74" fmla="*/ 74 w 224"/>
                <a:gd name="T75" fmla="*/ 133 h 133"/>
                <a:gd name="T76" fmla="*/ 64 w 224"/>
                <a:gd name="T77" fmla="*/ 133 h 133"/>
                <a:gd name="T78" fmla="*/ 52 w 224"/>
                <a:gd name="T79" fmla="*/ 133 h 133"/>
                <a:gd name="T80" fmla="*/ 44 w 224"/>
                <a:gd name="T81" fmla="*/ 133 h 133"/>
                <a:gd name="T82" fmla="*/ 36 w 224"/>
                <a:gd name="T83" fmla="*/ 133 h 133"/>
                <a:gd name="T84" fmla="*/ 28 w 224"/>
                <a:gd name="T85" fmla="*/ 133 h 133"/>
                <a:gd name="T86" fmla="*/ 20 w 224"/>
                <a:gd name="T87" fmla="*/ 133 h 133"/>
                <a:gd name="T88" fmla="*/ 10 w 224"/>
                <a:gd name="T89" fmla="*/ 133 h 133"/>
                <a:gd name="T90" fmla="*/ 0 w 224"/>
                <a:gd name="T91" fmla="*/ 129 h 133"/>
                <a:gd name="T92" fmla="*/ 0 w 224"/>
                <a:gd name="T93" fmla="*/ 119 h 133"/>
                <a:gd name="T94" fmla="*/ 0 w 224"/>
                <a:gd name="T95" fmla="*/ 111 h 133"/>
                <a:gd name="T96" fmla="*/ 0 w 224"/>
                <a:gd name="T97" fmla="*/ 101 h 133"/>
                <a:gd name="T98" fmla="*/ 0 w 224"/>
                <a:gd name="T99" fmla="*/ 90 h 133"/>
                <a:gd name="T100" fmla="*/ 0 w 224"/>
                <a:gd name="T101" fmla="*/ 82 h 133"/>
                <a:gd name="T102" fmla="*/ 0 w 224"/>
                <a:gd name="T103" fmla="*/ 70 h 133"/>
                <a:gd name="T104" fmla="*/ 0 w 224"/>
                <a:gd name="T105" fmla="*/ 44 h 133"/>
                <a:gd name="T106" fmla="*/ 0 w 224"/>
                <a:gd name="T107" fmla="*/ 16 h 133"/>
                <a:gd name="T108" fmla="*/ 0 w 224"/>
                <a:gd name="T109" fmla="*/ 6 h 133"/>
                <a:gd name="T110" fmla="*/ 4 w 224"/>
                <a:gd name="T111" fmla="*/ 0 h 133"/>
                <a:gd name="T112" fmla="*/ 10 w 224"/>
                <a:gd name="T113" fmla="*/ 0 h 133"/>
                <a:gd name="T114" fmla="*/ 34 w 224"/>
                <a:gd name="T115" fmla="*/ 0 h 133"/>
                <a:gd name="T116" fmla="*/ 46 w 224"/>
                <a:gd name="T117" fmla="*/ 0 h 133"/>
                <a:gd name="T118" fmla="*/ 52 w 224"/>
                <a:gd name="T119" fmla="*/ 0 h 133"/>
                <a:gd name="T120" fmla="*/ 70 w 224"/>
                <a:gd name="T121" fmla="*/ 0 h 133"/>
                <a:gd name="T122" fmla="*/ 84 w 224"/>
                <a:gd name="T123" fmla="*/ 0 h 133"/>
                <a:gd name="T124" fmla="*/ 92 w 224"/>
                <a:gd name="T1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4" h="133">
                  <a:moveTo>
                    <a:pt x="92" y="0"/>
                  </a:moveTo>
                  <a:lnTo>
                    <a:pt x="94" y="0"/>
                  </a:lnTo>
                  <a:lnTo>
                    <a:pt x="96" y="0"/>
                  </a:lnTo>
                  <a:lnTo>
                    <a:pt x="100" y="0"/>
                  </a:lnTo>
                  <a:lnTo>
                    <a:pt x="102" y="0"/>
                  </a:lnTo>
                  <a:lnTo>
                    <a:pt x="104" y="0"/>
                  </a:lnTo>
                  <a:lnTo>
                    <a:pt x="108" y="0"/>
                  </a:lnTo>
                  <a:lnTo>
                    <a:pt x="110" y="0"/>
                  </a:lnTo>
                  <a:lnTo>
                    <a:pt x="112" y="0"/>
                  </a:lnTo>
                  <a:lnTo>
                    <a:pt x="114" y="0"/>
                  </a:lnTo>
                  <a:lnTo>
                    <a:pt x="118" y="0"/>
                  </a:lnTo>
                  <a:lnTo>
                    <a:pt x="120" y="0"/>
                  </a:lnTo>
                  <a:lnTo>
                    <a:pt x="122" y="0"/>
                  </a:lnTo>
                  <a:lnTo>
                    <a:pt x="124" y="0"/>
                  </a:lnTo>
                  <a:lnTo>
                    <a:pt x="128" y="0"/>
                  </a:lnTo>
                  <a:lnTo>
                    <a:pt x="130" y="0"/>
                  </a:lnTo>
                  <a:lnTo>
                    <a:pt x="132" y="0"/>
                  </a:lnTo>
                  <a:lnTo>
                    <a:pt x="134" y="0"/>
                  </a:lnTo>
                  <a:lnTo>
                    <a:pt x="136" y="0"/>
                  </a:lnTo>
                  <a:lnTo>
                    <a:pt x="138" y="0"/>
                  </a:lnTo>
                  <a:lnTo>
                    <a:pt x="140" y="0"/>
                  </a:lnTo>
                  <a:lnTo>
                    <a:pt x="142" y="0"/>
                  </a:lnTo>
                  <a:lnTo>
                    <a:pt x="144" y="0"/>
                  </a:lnTo>
                  <a:lnTo>
                    <a:pt x="146" y="0"/>
                  </a:lnTo>
                  <a:lnTo>
                    <a:pt x="148" y="0"/>
                  </a:lnTo>
                  <a:lnTo>
                    <a:pt x="150" y="0"/>
                  </a:lnTo>
                  <a:lnTo>
                    <a:pt x="152" y="0"/>
                  </a:lnTo>
                  <a:lnTo>
                    <a:pt x="156" y="0"/>
                  </a:lnTo>
                  <a:lnTo>
                    <a:pt x="158" y="0"/>
                  </a:lnTo>
                  <a:lnTo>
                    <a:pt x="162" y="0"/>
                  </a:lnTo>
                  <a:lnTo>
                    <a:pt x="164" y="0"/>
                  </a:lnTo>
                  <a:lnTo>
                    <a:pt x="166" y="0"/>
                  </a:lnTo>
                  <a:lnTo>
                    <a:pt x="168" y="0"/>
                  </a:lnTo>
                  <a:lnTo>
                    <a:pt x="170" y="0"/>
                  </a:lnTo>
                  <a:lnTo>
                    <a:pt x="172" y="0"/>
                  </a:lnTo>
                  <a:lnTo>
                    <a:pt x="174" y="0"/>
                  </a:lnTo>
                  <a:lnTo>
                    <a:pt x="176" y="0"/>
                  </a:lnTo>
                  <a:lnTo>
                    <a:pt x="180" y="0"/>
                  </a:lnTo>
                  <a:lnTo>
                    <a:pt x="186" y="0"/>
                  </a:lnTo>
                  <a:lnTo>
                    <a:pt x="188" y="0"/>
                  </a:lnTo>
                  <a:lnTo>
                    <a:pt x="192" y="0"/>
                  </a:lnTo>
                  <a:lnTo>
                    <a:pt x="194" y="0"/>
                  </a:lnTo>
                  <a:lnTo>
                    <a:pt x="196" y="0"/>
                  </a:lnTo>
                  <a:lnTo>
                    <a:pt x="198" y="0"/>
                  </a:lnTo>
                  <a:lnTo>
                    <a:pt x="198" y="0"/>
                  </a:lnTo>
                  <a:lnTo>
                    <a:pt x="200" y="0"/>
                  </a:lnTo>
                  <a:lnTo>
                    <a:pt x="202" y="0"/>
                  </a:lnTo>
                  <a:lnTo>
                    <a:pt x="206" y="0"/>
                  </a:lnTo>
                  <a:lnTo>
                    <a:pt x="208" y="0"/>
                  </a:lnTo>
                  <a:lnTo>
                    <a:pt x="210" y="0"/>
                  </a:lnTo>
                  <a:lnTo>
                    <a:pt x="212" y="0"/>
                  </a:lnTo>
                  <a:lnTo>
                    <a:pt x="214" y="0"/>
                  </a:lnTo>
                  <a:lnTo>
                    <a:pt x="216" y="0"/>
                  </a:lnTo>
                  <a:lnTo>
                    <a:pt x="218" y="0"/>
                  </a:lnTo>
                  <a:lnTo>
                    <a:pt x="220" y="0"/>
                  </a:lnTo>
                  <a:lnTo>
                    <a:pt x="222" y="0"/>
                  </a:lnTo>
                  <a:lnTo>
                    <a:pt x="224" y="0"/>
                  </a:lnTo>
                  <a:lnTo>
                    <a:pt x="224" y="2"/>
                  </a:lnTo>
                  <a:lnTo>
                    <a:pt x="224" y="8"/>
                  </a:lnTo>
                  <a:lnTo>
                    <a:pt x="224" y="10"/>
                  </a:lnTo>
                  <a:lnTo>
                    <a:pt x="224" y="10"/>
                  </a:lnTo>
                  <a:lnTo>
                    <a:pt x="224" y="12"/>
                  </a:lnTo>
                  <a:lnTo>
                    <a:pt x="224" y="16"/>
                  </a:lnTo>
                  <a:lnTo>
                    <a:pt x="224" y="24"/>
                  </a:lnTo>
                  <a:lnTo>
                    <a:pt x="224" y="26"/>
                  </a:lnTo>
                  <a:lnTo>
                    <a:pt x="224" y="32"/>
                  </a:lnTo>
                  <a:lnTo>
                    <a:pt x="224" y="34"/>
                  </a:lnTo>
                  <a:lnTo>
                    <a:pt x="224" y="36"/>
                  </a:lnTo>
                  <a:lnTo>
                    <a:pt x="224" y="38"/>
                  </a:lnTo>
                  <a:lnTo>
                    <a:pt x="224" y="44"/>
                  </a:lnTo>
                  <a:lnTo>
                    <a:pt x="224" y="48"/>
                  </a:lnTo>
                  <a:lnTo>
                    <a:pt x="224" y="52"/>
                  </a:lnTo>
                  <a:lnTo>
                    <a:pt x="224" y="56"/>
                  </a:lnTo>
                  <a:lnTo>
                    <a:pt x="224" y="58"/>
                  </a:lnTo>
                  <a:lnTo>
                    <a:pt x="224" y="60"/>
                  </a:lnTo>
                  <a:lnTo>
                    <a:pt x="224" y="66"/>
                  </a:lnTo>
                  <a:lnTo>
                    <a:pt x="224" y="68"/>
                  </a:lnTo>
                  <a:lnTo>
                    <a:pt x="224" y="70"/>
                  </a:lnTo>
                  <a:lnTo>
                    <a:pt x="224" y="72"/>
                  </a:lnTo>
                  <a:lnTo>
                    <a:pt x="224" y="78"/>
                  </a:lnTo>
                  <a:lnTo>
                    <a:pt x="224" y="80"/>
                  </a:lnTo>
                  <a:lnTo>
                    <a:pt x="224" y="82"/>
                  </a:lnTo>
                  <a:lnTo>
                    <a:pt x="224" y="84"/>
                  </a:lnTo>
                  <a:lnTo>
                    <a:pt x="224" y="86"/>
                  </a:lnTo>
                  <a:lnTo>
                    <a:pt x="224" y="88"/>
                  </a:lnTo>
                  <a:lnTo>
                    <a:pt x="224" y="90"/>
                  </a:lnTo>
                  <a:lnTo>
                    <a:pt x="224" y="92"/>
                  </a:lnTo>
                  <a:lnTo>
                    <a:pt x="224" y="94"/>
                  </a:lnTo>
                  <a:lnTo>
                    <a:pt x="224" y="97"/>
                  </a:lnTo>
                  <a:lnTo>
                    <a:pt x="224" y="103"/>
                  </a:lnTo>
                  <a:lnTo>
                    <a:pt x="224" y="105"/>
                  </a:lnTo>
                  <a:lnTo>
                    <a:pt x="224" y="107"/>
                  </a:lnTo>
                  <a:lnTo>
                    <a:pt x="224" y="107"/>
                  </a:lnTo>
                  <a:lnTo>
                    <a:pt x="224" y="109"/>
                  </a:lnTo>
                  <a:lnTo>
                    <a:pt x="224" y="113"/>
                  </a:lnTo>
                  <a:lnTo>
                    <a:pt x="224" y="115"/>
                  </a:lnTo>
                  <a:lnTo>
                    <a:pt x="224" y="117"/>
                  </a:lnTo>
                  <a:lnTo>
                    <a:pt x="224" y="121"/>
                  </a:lnTo>
                  <a:lnTo>
                    <a:pt x="224" y="123"/>
                  </a:lnTo>
                  <a:lnTo>
                    <a:pt x="224" y="127"/>
                  </a:lnTo>
                  <a:lnTo>
                    <a:pt x="224" y="133"/>
                  </a:lnTo>
                  <a:lnTo>
                    <a:pt x="214" y="133"/>
                  </a:lnTo>
                  <a:lnTo>
                    <a:pt x="212" y="133"/>
                  </a:lnTo>
                  <a:lnTo>
                    <a:pt x="206" y="133"/>
                  </a:lnTo>
                  <a:lnTo>
                    <a:pt x="202" y="133"/>
                  </a:lnTo>
                  <a:lnTo>
                    <a:pt x="200" y="133"/>
                  </a:lnTo>
                  <a:lnTo>
                    <a:pt x="192" y="133"/>
                  </a:lnTo>
                  <a:lnTo>
                    <a:pt x="190" y="133"/>
                  </a:lnTo>
                  <a:lnTo>
                    <a:pt x="188" y="133"/>
                  </a:lnTo>
                  <a:lnTo>
                    <a:pt x="182" y="133"/>
                  </a:lnTo>
                  <a:lnTo>
                    <a:pt x="180" y="133"/>
                  </a:lnTo>
                  <a:lnTo>
                    <a:pt x="174" y="133"/>
                  </a:lnTo>
                  <a:lnTo>
                    <a:pt x="172" y="133"/>
                  </a:lnTo>
                  <a:lnTo>
                    <a:pt x="170" y="133"/>
                  </a:lnTo>
                  <a:lnTo>
                    <a:pt x="168" y="133"/>
                  </a:lnTo>
                  <a:lnTo>
                    <a:pt x="166" y="133"/>
                  </a:lnTo>
                  <a:lnTo>
                    <a:pt x="164" y="133"/>
                  </a:lnTo>
                  <a:lnTo>
                    <a:pt x="160" y="133"/>
                  </a:lnTo>
                  <a:lnTo>
                    <a:pt x="158" y="133"/>
                  </a:lnTo>
                  <a:lnTo>
                    <a:pt x="156" y="133"/>
                  </a:lnTo>
                  <a:lnTo>
                    <a:pt x="154" y="133"/>
                  </a:lnTo>
                  <a:lnTo>
                    <a:pt x="152" y="133"/>
                  </a:lnTo>
                  <a:lnTo>
                    <a:pt x="150" y="133"/>
                  </a:lnTo>
                  <a:lnTo>
                    <a:pt x="150" y="133"/>
                  </a:lnTo>
                  <a:lnTo>
                    <a:pt x="146" y="133"/>
                  </a:lnTo>
                  <a:lnTo>
                    <a:pt x="142" y="133"/>
                  </a:lnTo>
                  <a:lnTo>
                    <a:pt x="140" y="133"/>
                  </a:lnTo>
                  <a:lnTo>
                    <a:pt x="136" y="133"/>
                  </a:lnTo>
                  <a:lnTo>
                    <a:pt x="134" y="133"/>
                  </a:lnTo>
                  <a:lnTo>
                    <a:pt x="130" y="133"/>
                  </a:lnTo>
                  <a:lnTo>
                    <a:pt x="126" y="133"/>
                  </a:lnTo>
                  <a:lnTo>
                    <a:pt x="124" y="133"/>
                  </a:lnTo>
                  <a:lnTo>
                    <a:pt x="120" y="133"/>
                  </a:lnTo>
                  <a:lnTo>
                    <a:pt x="118" y="133"/>
                  </a:lnTo>
                  <a:lnTo>
                    <a:pt x="116" y="133"/>
                  </a:lnTo>
                  <a:lnTo>
                    <a:pt x="110" y="133"/>
                  </a:lnTo>
                  <a:lnTo>
                    <a:pt x="108" y="133"/>
                  </a:lnTo>
                  <a:lnTo>
                    <a:pt x="106" y="133"/>
                  </a:lnTo>
                  <a:lnTo>
                    <a:pt x="104" y="133"/>
                  </a:lnTo>
                  <a:lnTo>
                    <a:pt x="102" y="133"/>
                  </a:lnTo>
                  <a:lnTo>
                    <a:pt x="100" y="133"/>
                  </a:lnTo>
                  <a:lnTo>
                    <a:pt x="100" y="133"/>
                  </a:lnTo>
                  <a:lnTo>
                    <a:pt x="96" y="133"/>
                  </a:lnTo>
                  <a:lnTo>
                    <a:pt x="92" y="133"/>
                  </a:lnTo>
                  <a:lnTo>
                    <a:pt x="90" y="133"/>
                  </a:lnTo>
                  <a:lnTo>
                    <a:pt x="88" y="133"/>
                  </a:lnTo>
                  <a:lnTo>
                    <a:pt x="86" y="133"/>
                  </a:lnTo>
                  <a:lnTo>
                    <a:pt x="84" y="133"/>
                  </a:lnTo>
                  <a:lnTo>
                    <a:pt x="82" y="133"/>
                  </a:lnTo>
                  <a:lnTo>
                    <a:pt x="80" y="133"/>
                  </a:lnTo>
                  <a:lnTo>
                    <a:pt x="76" y="133"/>
                  </a:lnTo>
                  <a:lnTo>
                    <a:pt x="74" y="133"/>
                  </a:lnTo>
                  <a:lnTo>
                    <a:pt x="72" y="133"/>
                  </a:lnTo>
                  <a:lnTo>
                    <a:pt x="70" y="133"/>
                  </a:lnTo>
                  <a:lnTo>
                    <a:pt x="68" y="133"/>
                  </a:lnTo>
                  <a:lnTo>
                    <a:pt x="64" y="133"/>
                  </a:lnTo>
                  <a:lnTo>
                    <a:pt x="58" y="133"/>
                  </a:lnTo>
                  <a:lnTo>
                    <a:pt x="56" y="133"/>
                  </a:lnTo>
                  <a:lnTo>
                    <a:pt x="54" y="133"/>
                  </a:lnTo>
                  <a:lnTo>
                    <a:pt x="52" y="133"/>
                  </a:lnTo>
                  <a:lnTo>
                    <a:pt x="50" y="133"/>
                  </a:lnTo>
                  <a:lnTo>
                    <a:pt x="48" y="133"/>
                  </a:lnTo>
                  <a:lnTo>
                    <a:pt x="46" y="133"/>
                  </a:lnTo>
                  <a:lnTo>
                    <a:pt x="44" y="133"/>
                  </a:lnTo>
                  <a:lnTo>
                    <a:pt x="42" y="133"/>
                  </a:lnTo>
                  <a:lnTo>
                    <a:pt x="40" y="133"/>
                  </a:lnTo>
                  <a:lnTo>
                    <a:pt x="38" y="133"/>
                  </a:lnTo>
                  <a:lnTo>
                    <a:pt x="36" y="133"/>
                  </a:lnTo>
                  <a:lnTo>
                    <a:pt x="34" y="133"/>
                  </a:lnTo>
                  <a:lnTo>
                    <a:pt x="32" y="133"/>
                  </a:lnTo>
                  <a:lnTo>
                    <a:pt x="30" y="133"/>
                  </a:lnTo>
                  <a:lnTo>
                    <a:pt x="28" y="133"/>
                  </a:lnTo>
                  <a:lnTo>
                    <a:pt x="26" y="133"/>
                  </a:lnTo>
                  <a:lnTo>
                    <a:pt x="24" y="133"/>
                  </a:lnTo>
                  <a:lnTo>
                    <a:pt x="22" y="133"/>
                  </a:lnTo>
                  <a:lnTo>
                    <a:pt x="20" y="133"/>
                  </a:lnTo>
                  <a:lnTo>
                    <a:pt x="18" y="133"/>
                  </a:lnTo>
                  <a:lnTo>
                    <a:pt x="16" y="133"/>
                  </a:lnTo>
                  <a:lnTo>
                    <a:pt x="14" y="133"/>
                  </a:lnTo>
                  <a:lnTo>
                    <a:pt x="10" y="133"/>
                  </a:lnTo>
                  <a:lnTo>
                    <a:pt x="4" y="133"/>
                  </a:lnTo>
                  <a:lnTo>
                    <a:pt x="2" y="133"/>
                  </a:lnTo>
                  <a:lnTo>
                    <a:pt x="0" y="133"/>
                  </a:lnTo>
                  <a:lnTo>
                    <a:pt x="0" y="129"/>
                  </a:lnTo>
                  <a:lnTo>
                    <a:pt x="0" y="127"/>
                  </a:lnTo>
                  <a:lnTo>
                    <a:pt x="0" y="123"/>
                  </a:lnTo>
                  <a:lnTo>
                    <a:pt x="0" y="121"/>
                  </a:lnTo>
                  <a:lnTo>
                    <a:pt x="0" y="119"/>
                  </a:lnTo>
                  <a:lnTo>
                    <a:pt x="0" y="117"/>
                  </a:lnTo>
                  <a:lnTo>
                    <a:pt x="0" y="115"/>
                  </a:lnTo>
                  <a:lnTo>
                    <a:pt x="0" y="113"/>
                  </a:lnTo>
                  <a:lnTo>
                    <a:pt x="0" y="111"/>
                  </a:lnTo>
                  <a:lnTo>
                    <a:pt x="0" y="109"/>
                  </a:lnTo>
                  <a:lnTo>
                    <a:pt x="0" y="107"/>
                  </a:lnTo>
                  <a:lnTo>
                    <a:pt x="0" y="105"/>
                  </a:lnTo>
                  <a:lnTo>
                    <a:pt x="0" y="101"/>
                  </a:lnTo>
                  <a:lnTo>
                    <a:pt x="0" y="99"/>
                  </a:lnTo>
                  <a:lnTo>
                    <a:pt x="0" y="97"/>
                  </a:lnTo>
                  <a:lnTo>
                    <a:pt x="0" y="94"/>
                  </a:lnTo>
                  <a:lnTo>
                    <a:pt x="0" y="90"/>
                  </a:lnTo>
                  <a:lnTo>
                    <a:pt x="0" y="88"/>
                  </a:lnTo>
                  <a:lnTo>
                    <a:pt x="0" y="86"/>
                  </a:lnTo>
                  <a:lnTo>
                    <a:pt x="0" y="84"/>
                  </a:lnTo>
                  <a:lnTo>
                    <a:pt x="0" y="82"/>
                  </a:lnTo>
                  <a:lnTo>
                    <a:pt x="0" y="78"/>
                  </a:lnTo>
                  <a:lnTo>
                    <a:pt x="0" y="76"/>
                  </a:lnTo>
                  <a:lnTo>
                    <a:pt x="0" y="72"/>
                  </a:lnTo>
                  <a:lnTo>
                    <a:pt x="0" y="70"/>
                  </a:lnTo>
                  <a:lnTo>
                    <a:pt x="0" y="62"/>
                  </a:lnTo>
                  <a:lnTo>
                    <a:pt x="0" y="54"/>
                  </a:lnTo>
                  <a:lnTo>
                    <a:pt x="0" y="52"/>
                  </a:lnTo>
                  <a:lnTo>
                    <a:pt x="0" y="44"/>
                  </a:lnTo>
                  <a:lnTo>
                    <a:pt x="0" y="36"/>
                  </a:lnTo>
                  <a:lnTo>
                    <a:pt x="0" y="26"/>
                  </a:lnTo>
                  <a:lnTo>
                    <a:pt x="0" y="22"/>
                  </a:lnTo>
                  <a:lnTo>
                    <a:pt x="0" y="16"/>
                  </a:lnTo>
                  <a:lnTo>
                    <a:pt x="0" y="12"/>
                  </a:lnTo>
                  <a:lnTo>
                    <a:pt x="0" y="10"/>
                  </a:lnTo>
                  <a:lnTo>
                    <a:pt x="0" y="8"/>
                  </a:lnTo>
                  <a:lnTo>
                    <a:pt x="0" y="6"/>
                  </a:lnTo>
                  <a:lnTo>
                    <a:pt x="0" y="4"/>
                  </a:lnTo>
                  <a:lnTo>
                    <a:pt x="0" y="0"/>
                  </a:lnTo>
                  <a:lnTo>
                    <a:pt x="2" y="0"/>
                  </a:lnTo>
                  <a:lnTo>
                    <a:pt x="4" y="0"/>
                  </a:lnTo>
                  <a:lnTo>
                    <a:pt x="4" y="0"/>
                  </a:lnTo>
                  <a:lnTo>
                    <a:pt x="6" y="0"/>
                  </a:lnTo>
                  <a:lnTo>
                    <a:pt x="8" y="0"/>
                  </a:lnTo>
                  <a:lnTo>
                    <a:pt x="10" y="0"/>
                  </a:lnTo>
                  <a:lnTo>
                    <a:pt x="14" y="0"/>
                  </a:lnTo>
                  <a:lnTo>
                    <a:pt x="20" y="0"/>
                  </a:lnTo>
                  <a:lnTo>
                    <a:pt x="32" y="0"/>
                  </a:lnTo>
                  <a:lnTo>
                    <a:pt x="34" y="0"/>
                  </a:lnTo>
                  <a:lnTo>
                    <a:pt x="36" y="0"/>
                  </a:lnTo>
                  <a:lnTo>
                    <a:pt x="42" y="0"/>
                  </a:lnTo>
                  <a:lnTo>
                    <a:pt x="44" y="0"/>
                  </a:lnTo>
                  <a:lnTo>
                    <a:pt x="46" y="0"/>
                  </a:lnTo>
                  <a:lnTo>
                    <a:pt x="48" y="0"/>
                  </a:lnTo>
                  <a:lnTo>
                    <a:pt x="50" y="0"/>
                  </a:lnTo>
                  <a:lnTo>
                    <a:pt x="52" y="0"/>
                  </a:lnTo>
                  <a:lnTo>
                    <a:pt x="52" y="0"/>
                  </a:lnTo>
                  <a:lnTo>
                    <a:pt x="54" y="0"/>
                  </a:lnTo>
                  <a:lnTo>
                    <a:pt x="62" y="0"/>
                  </a:lnTo>
                  <a:lnTo>
                    <a:pt x="66" y="0"/>
                  </a:lnTo>
                  <a:lnTo>
                    <a:pt x="70" y="0"/>
                  </a:lnTo>
                  <a:lnTo>
                    <a:pt x="72" y="0"/>
                  </a:lnTo>
                  <a:lnTo>
                    <a:pt x="80" y="0"/>
                  </a:lnTo>
                  <a:lnTo>
                    <a:pt x="82" y="0"/>
                  </a:lnTo>
                  <a:lnTo>
                    <a:pt x="84" y="0"/>
                  </a:lnTo>
                  <a:lnTo>
                    <a:pt x="86" y="0"/>
                  </a:lnTo>
                  <a:lnTo>
                    <a:pt x="88" y="0"/>
                  </a:lnTo>
                  <a:lnTo>
                    <a:pt x="92" y="0"/>
                  </a:lnTo>
                  <a:lnTo>
                    <a:pt x="92"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16" name="Freeform 86"/>
            <p:cNvSpPr>
              <a:spLocks/>
            </p:cNvSpPr>
            <p:nvPr/>
          </p:nvSpPr>
          <p:spPr bwMode="auto">
            <a:xfrm>
              <a:off x="4710113" y="2460625"/>
              <a:ext cx="254000" cy="260350"/>
            </a:xfrm>
            <a:custGeom>
              <a:avLst/>
              <a:gdLst>
                <a:gd name="T0" fmla="*/ 70 w 160"/>
                <a:gd name="T1" fmla="*/ 0 h 164"/>
                <a:gd name="T2" fmla="*/ 86 w 160"/>
                <a:gd name="T3" fmla="*/ 0 h 164"/>
                <a:gd name="T4" fmla="*/ 94 w 160"/>
                <a:gd name="T5" fmla="*/ 0 h 164"/>
                <a:gd name="T6" fmla="*/ 102 w 160"/>
                <a:gd name="T7" fmla="*/ 0 h 164"/>
                <a:gd name="T8" fmla="*/ 110 w 160"/>
                <a:gd name="T9" fmla="*/ 0 h 164"/>
                <a:gd name="T10" fmla="*/ 118 w 160"/>
                <a:gd name="T11" fmla="*/ 0 h 164"/>
                <a:gd name="T12" fmla="*/ 128 w 160"/>
                <a:gd name="T13" fmla="*/ 0 h 164"/>
                <a:gd name="T14" fmla="*/ 138 w 160"/>
                <a:gd name="T15" fmla="*/ 0 h 164"/>
                <a:gd name="T16" fmla="*/ 148 w 160"/>
                <a:gd name="T17" fmla="*/ 0 h 164"/>
                <a:gd name="T18" fmla="*/ 158 w 160"/>
                <a:gd name="T19" fmla="*/ 0 h 164"/>
                <a:gd name="T20" fmla="*/ 160 w 160"/>
                <a:gd name="T21" fmla="*/ 6 h 164"/>
                <a:gd name="T22" fmla="*/ 160 w 160"/>
                <a:gd name="T23" fmla="*/ 14 h 164"/>
                <a:gd name="T24" fmla="*/ 160 w 160"/>
                <a:gd name="T25" fmla="*/ 22 h 164"/>
                <a:gd name="T26" fmla="*/ 160 w 160"/>
                <a:gd name="T27" fmla="*/ 28 h 164"/>
                <a:gd name="T28" fmla="*/ 160 w 160"/>
                <a:gd name="T29" fmla="*/ 40 h 164"/>
                <a:gd name="T30" fmla="*/ 160 w 160"/>
                <a:gd name="T31" fmla="*/ 80 h 164"/>
                <a:gd name="T32" fmla="*/ 160 w 160"/>
                <a:gd name="T33" fmla="*/ 96 h 164"/>
                <a:gd name="T34" fmla="*/ 160 w 160"/>
                <a:gd name="T35" fmla="*/ 108 h 164"/>
                <a:gd name="T36" fmla="*/ 160 w 160"/>
                <a:gd name="T37" fmla="*/ 118 h 164"/>
                <a:gd name="T38" fmla="*/ 160 w 160"/>
                <a:gd name="T39" fmla="*/ 126 h 164"/>
                <a:gd name="T40" fmla="*/ 160 w 160"/>
                <a:gd name="T41" fmla="*/ 140 h 164"/>
                <a:gd name="T42" fmla="*/ 160 w 160"/>
                <a:gd name="T43" fmla="*/ 154 h 164"/>
                <a:gd name="T44" fmla="*/ 160 w 160"/>
                <a:gd name="T45" fmla="*/ 162 h 164"/>
                <a:gd name="T46" fmla="*/ 150 w 160"/>
                <a:gd name="T47" fmla="*/ 164 h 164"/>
                <a:gd name="T48" fmla="*/ 138 w 160"/>
                <a:gd name="T49" fmla="*/ 164 h 164"/>
                <a:gd name="T50" fmla="*/ 128 w 160"/>
                <a:gd name="T51" fmla="*/ 164 h 164"/>
                <a:gd name="T52" fmla="*/ 114 w 160"/>
                <a:gd name="T53" fmla="*/ 164 h 164"/>
                <a:gd name="T54" fmla="*/ 98 w 160"/>
                <a:gd name="T55" fmla="*/ 164 h 164"/>
                <a:gd name="T56" fmla="*/ 88 w 160"/>
                <a:gd name="T57" fmla="*/ 164 h 164"/>
                <a:gd name="T58" fmla="*/ 76 w 160"/>
                <a:gd name="T59" fmla="*/ 164 h 164"/>
                <a:gd name="T60" fmla="*/ 58 w 160"/>
                <a:gd name="T61" fmla="*/ 164 h 164"/>
                <a:gd name="T62" fmla="*/ 48 w 160"/>
                <a:gd name="T63" fmla="*/ 164 h 164"/>
                <a:gd name="T64" fmla="*/ 40 w 160"/>
                <a:gd name="T65" fmla="*/ 164 h 164"/>
                <a:gd name="T66" fmla="*/ 32 w 160"/>
                <a:gd name="T67" fmla="*/ 164 h 164"/>
                <a:gd name="T68" fmla="*/ 18 w 160"/>
                <a:gd name="T69" fmla="*/ 164 h 164"/>
                <a:gd name="T70" fmla="*/ 8 w 160"/>
                <a:gd name="T71" fmla="*/ 164 h 164"/>
                <a:gd name="T72" fmla="*/ 0 w 160"/>
                <a:gd name="T73" fmla="*/ 162 h 164"/>
                <a:gd name="T74" fmla="*/ 0 w 160"/>
                <a:gd name="T75" fmla="*/ 154 h 164"/>
                <a:gd name="T76" fmla="*/ 0 w 160"/>
                <a:gd name="T77" fmla="*/ 146 h 164"/>
                <a:gd name="T78" fmla="*/ 0 w 160"/>
                <a:gd name="T79" fmla="*/ 134 h 164"/>
                <a:gd name="T80" fmla="*/ 0 w 160"/>
                <a:gd name="T81" fmla="*/ 124 h 164"/>
                <a:gd name="T82" fmla="*/ 0 w 160"/>
                <a:gd name="T83" fmla="*/ 116 h 164"/>
                <a:gd name="T84" fmla="*/ 0 w 160"/>
                <a:gd name="T85" fmla="*/ 108 h 164"/>
                <a:gd name="T86" fmla="*/ 0 w 160"/>
                <a:gd name="T87" fmla="*/ 100 h 164"/>
                <a:gd name="T88" fmla="*/ 0 w 160"/>
                <a:gd name="T89" fmla="*/ 90 h 164"/>
                <a:gd name="T90" fmla="*/ 0 w 160"/>
                <a:gd name="T91" fmla="*/ 76 h 164"/>
                <a:gd name="T92" fmla="*/ 0 w 160"/>
                <a:gd name="T93" fmla="*/ 70 h 164"/>
                <a:gd name="T94" fmla="*/ 0 w 160"/>
                <a:gd name="T95" fmla="*/ 60 h 164"/>
                <a:gd name="T96" fmla="*/ 0 w 160"/>
                <a:gd name="T97" fmla="*/ 48 h 164"/>
                <a:gd name="T98" fmla="*/ 0 w 160"/>
                <a:gd name="T99" fmla="*/ 38 h 164"/>
                <a:gd name="T100" fmla="*/ 0 w 160"/>
                <a:gd name="T101" fmla="*/ 28 h 164"/>
                <a:gd name="T102" fmla="*/ 0 w 160"/>
                <a:gd name="T103" fmla="*/ 18 h 164"/>
                <a:gd name="T104" fmla="*/ 2 w 160"/>
                <a:gd name="T105" fmla="*/ 2 h 164"/>
                <a:gd name="T106" fmla="*/ 12 w 160"/>
                <a:gd name="T107" fmla="*/ 0 h 164"/>
                <a:gd name="T108" fmla="*/ 26 w 160"/>
                <a:gd name="T109" fmla="*/ 0 h 164"/>
                <a:gd name="T110" fmla="*/ 44 w 160"/>
                <a:gd name="T111" fmla="*/ 0 h 164"/>
                <a:gd name="T112" fmla="*/ 54 w 160"/>
                <a:gd name="T11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64">
                  <a:moveTo>
                    <a:pt x="64" y="0"/>
                  </a:moveTo>
                  <a:lnTo>
                    <a:pt x="66" y="0"/>
                  </a:lnTo>
                  <a:lnTo>
                    <a:pt x="68" y="0"/>
                  </a:lnTo>
                  <a:lnTo>
                    <a:pt x="70" y="0"/>
                  </a:lnTo>
                  <a:lnTo>
                    <a:pt x="74" y="0"/>
                  </a:lnTo>
                  <a:lnTo>
                    <a:pt x="78" y="0"/>
                  </a:lnTo>
                  <a:lnTo>
                    <a:pt x="84" y="0"/>
                  </a:lnTo>
                  <a:lnTo>
                    <a:pt x="86" y="0"/>
                  </a:lnTo>
                  <a:lnTo>
                    <a:pt x="88" y="0"/>
                  </a:lnTo>
                  <a:lnTo>
                    <a:pt x="90" y="0"/>
                  </a:lnTo>
                  <a:lnTo>
                    <a:pt x="92" y="0"/>
                  </a:lnTo>
                  <a:lnTo>
                    <a:pt x="94" y="0"/>
                  </a:lnTo>
                  <a:lnTo>
                    <a:pt x="96" y="0"/>
                  </a:lnTo>
                  <a:lnTo>
                    <a:pt x="98" y="0"/>
                  </a:lnTo>
                  <a:lnTo>
                    <a:pt x="100" y="0"/>
                  </a:lnTo>
                  <a:lnTo>
                    <a:pt x="102" y="0"/>
                  </a:lnTo>
                  <a:lnTo>
                    <a:pt x="104" y="0"/>
                  </a:lnTo>
                  <a:lnTo>
                    <a:pt x="106" y="0"/>
                  </a:lnTo>
                  <a:lnTo>
                    <a:pt x="108" y="0"/>
                  </a:lnTo>
                  <a:lnTo>
                    <a:pt x="110" y="0"/>
                  </a:lnTo>
                  <a:lnTo>
                    <a:pt x="112" y="0"/>
                  </a:lnTo>
                  <a:lnTo>
                    <a:pt x="112" y="0"/>
                  </a:lnTo>
                  <a:lnTo>
                    <a:pt x="116" y="0"/>
                  </a:lnTo>
                  <a:lnTo>
                    <a:pt x="118" y="0"/>
                  </a:lnTo>
                  <a:lnTo>
                    <a:pt x="120" y="0"/>
                  </a:lnTo>
                  <a:lnTo>
                    <a:pt x="122" y="0"/>
                  </a:lnTo>
                  <a:lnTo>
                    <a:pt x="126" y="0"/>
                  </a:lnTo>
                  <a:lnTo>
                    <a:pt x="128" y="0"/>
                  </a:lnTo>
                  <a:lnTo>
                    <a:pt x="130" y="0"/>
                  </a:lnTo>
                  <a:lnTo>
                    <a:pt x="132" y="0"/>
                  </a:lnTo>
                  <a:lnTo>
                    <a:pt x="136" y="0"/>
                  </a:lnTo>
                  <a:lnTo>
                    <a:pt x="138" y="0"/>
                  </a:lnTo>
                  <a:lnTo>
                    <a:pt x="140" y="0"/>
                  </a:lnTo>
                  <a:lnTo>
                    <a:pt x="142" y="0"/>
                  </a:lnTo>
                  <a:lnTo>
                    <a:pt x="144" y="0"/>
                  </a:lnTo>
                  <a:lnTo>
                    <a:pt x="148" y="0"/>
                  </a:lnTo>
                  <a:lnTo>
                    <a:pt x="150" y="0"/>
                  </a:lnTo>
                  <a:lnTo>
                    <a:pt x="152" y="0"/>
                  </a:lnTo>
                  <a:lnTo>
                    <a:pt x="154" y="0"/>
                  </a:lnTo>
                  <a:lnTo>
                    <a:pt x="158" y="0"/>
                  </a:lnTo>
                  <a:lnTo>
                    <a:pt x="160" y="0"/>
                  </a:lnTo>
                  <a:lnTo>
                    <a:pt x="160" y="0"/>
                  </a:lnTo>
                  <a:lnTo>
                    <a:pt x="160" y="4"/>
                  </a:lnTo>
                  <a:lnTo>
                    <a:pt x="160" y="6"/>
                  </a:lnTo>
                  <a:lnTo>
                    <a:pt x="160" y="8"/>
                  </a:lnTo>
                  <a:lnTo>
                    <a:pt x="160" y="10"/>
                  </a:lnTo>
                  <a:lnTo>
                    <a:pt x="160" y="12"/>
                  </a:lnTo>
                  <a:lnTo>
                    <a:pt x="160" y="14"/>
                  </a:lnTo>
                  <a:lnTo>
                    <a:pt x="160" y="16"/>
                  </a:lnTo>
                  <a:lnTo>
                    <a:pt x="160" y="18"/>
                  </a:lnTo>
                  <a:lnTo>
                    <a:pt x="160" y="20"/>
                  </a:lnTo>
                  <a:lnTo>
                    <a:pt x="160" y="22"/>
                  </a:lnTo>
                  <a:lnTo>
                    <a:pt x="160" y="24"/>
                  </a:lnTo>
                  <a:lnTo>
                    <a:pt x="160" y="24"/>
                  </a:lnTo>
                  <a:lnTo>
                    <a:pt x="160" y="26"/>
                  </a:lnTo>
                  <a:lnTo>
                    <a:pt x="160" y="28"/>
                  </a:lnTo>
                  <a:lnTo>
                    <a:pt x="160" y="30"/>
                  </a:lnTo>
                  <a:lnTo>
                    <a:pt x="160" y="32"/>
                  </a:lnTo>
                  <a:lnTo>
                    <a:pt x="160" y="38"/>
                  </a:lnTo>
                  <a:lnTo>
                    <a:pt x="160" y="40"/>
                  </a:lnTo>
                  <a:lnTo>
                    <a:pt x="160" y="42"/>
                  </a:lnTo>
                  <a:lnTo>
                    <a:pt x="160" y="46"/>
                  </a:lnTo>
                  <a:lnTo>
                    <a:pt x="160" y="60"/>
                  </a:lnTo>
                  <a:lnTo>
                    <a:pt x="160" y="80"/>
                  </a:lnTo>
                  <a:lnTo>
                    <a:pt x="160" y="82"/>
                  </a:lnTo>
                  <a:lnTo>
                    <a:pt x="160" y="84"/>
                  </a:lnTo>
                  <a:lnTo>
                    <a:pt x="160" y="90"/>
                  </a:lnTo>
                  <a:lnTo>
                    <a:pt x="160" y="96"/>
                  </a:lnTo>
                  <a:lnTo>
                    <a:pt x="160" y="98"/>
                  </a:lnTo>
                  <a:lnTo>
                    <a:pt x="160" y="100"/>
                  </a:lnTo>
                  <a:lnTo>
                    <a:pt x="160" y="104"/>
                  </a:lnTo>
                  <a:lnTo>
                    <a:pt x="160" y="108"/>
                  </a:lnTo>
                  <a:lnTo>
                    <a:pt x="160" y="110"/>
                  </a:lnTo>
                  <a:lnTo>
                    <a:pt x="160" y="112"/>
                  </a:lnTo>
                  <a:lnTo>
                    <a:pt x="160" y="116"/>
                  </a:lnTo>
                  <a:lnTo>
                    <a:pt x="160" y="118"/>
                  </a:lnTo>
                  <a:lnTo>
                    <a:pt x="160" y="120"/>
                  </a:lnTo>
                  <a:lnTo>
                    <a:pt x="160" y="120"/>
                  </a:lnTo>
                  <a:lnTo>
                    <a:pt x="160" y="124"/>
                  </a:lnTo>
                  <a:lnTo>
                    <a:pt x="160" y="126"/>
                  </a:lnTo>
                  <a:lnTo>
                    <a:pt x="160" y="130"/>
                  </a:lnTo>
                  <a:lnTo>
                    <a:pt x="160" y="132"/>
                  </a:lnTo>
                  <a:lnTo>
                    <a:pt x="160" y="134"/>
                  </a:lnTo>
                  <a:lnTo>
                    <a:pt x="160" y="140"/>
                  </a:lnTo>
                  <a:lnTo>
                    <a:pt x="160" y="142"/>
                  </a:lnTo>
                  <a:lnTo>
                    <a:pt x="160" y="150"/>
                  </a:lnTo>
                  <a:lnTo>
                    <a:pt x="160" y="152"/>
                  </a:lnTo>
                  <a:lnTo>
                    <a:pt x="160" y="154"/>
                  </a:lnTo>
                  <a:lnTo>
                    <a:pt x="160" y="156"/>
                  </a:lnTo>
                  <a:lnTo>
                    <a:pt x="160" y="158"/>
                  </a:lnTo>
                  <a:lnTo>
                    <a:pt x="160" y="160"/>
                  </a:lnTo>
                  <a:lnTo>
                    <a:pt x="160" y="162"/>
                  </a:lnTo>
                  <a:lnTo>
                    <a:pt x="160" y="164"/>
                  </a:lnTo>
                  <a:lnTo>
                    <a:pt x="160" y="164"/>
                  </a:lnTo>
                  <a:lnTo>
                    <a:pt x="154" y="164"/>
                  </a:lnTo>
                  <a:lnTo>
                    <a:pt x="150" y="164"/>
                  </a:lnTo>
                  <a:lnTo>
                    <a:pt x="148" y="164"/>
                  </a:lnTo>
                  <a:lnTo>
                    <a:pt x="142" y="164"/>
                  </a:lnTo>
                  <a:lnTo>
                    <a:pt x="140" y="164"/>
                  </a:lnTo>
                  <a:lnTo>
                    <a:pt x="138" y="164"/>
                  </a:lnTo>
                  <a:lnTo>
                    <a:pt x="136" y="164"/>
                  </a:lnTo>
                  <a:lnTo>
                    <a:pt x="134" y="164"/>
                  </a:lnTo>
                  <a:lnTo>
                    <a:pt x="132" y="164"/>
                  </a:lnTo>
                  <a:lnTo>
                    <a:pt x="128" y="164"/>
                  </a:lnTo>
                  <a:lnTo>
                    <a:pt x="126" y="164"/>
                  </a:lnTo>
                  <a:lnTo>
                    <a:pt x="124" y="164"/>
                  </a:lnTo>
                  <a:lnTo>
                    <a:pt x="118" y="164"/>
                  </a:lnTo>
                  <a:lnTo>
                    <a:pt x="114" y="164"/>
                  </a:lnTo>
                  <a:lnTo>
                    <a:pt x="112" y="164"/>
                  </a:lnTo>
                  <a:lnTo>
                    <a:pt x="104" y="164"/>
                  </a:lnTo>
                  <a:lnTo>
                    <a:pt x="100" y="164"/>
                  </a:lnTo>
                  <a:lnTo>
                    <a:pt x="98" y="164"/>
                  </a:lnTo>
                  <a:lnTo>
                    <a:pt x="96" y="164"/>
                  </a:lnTo>
                  <a:lnTo>
                    <a:pt x="94" y="164"/>
                  </a:lnTo>
                  <a:lnTo>
                    <a:pt x="90" y="164"/>
                  </a:lnTo>
                  <a:lnTo>
                    <a:pt x="88" y="164"/>
                  </a:lnTo>
                  <a:lnTo>
                    <a:pt x="86" y="164"/>
                  </a:lnTo>
                  <a:lnTo>
                    <a:pt x="82" y="164"/>
                  </a:lnTo>
                  <a:lnTo>
                    <a:pt x="80" y="164"/>
                  </a:lnTo>
                  <a:lnTo>
                    <a:pt x="76" y="164"/>
                  </a:lnTo>
                  <a:lnTo>
                    <a:pt x="70" y="164"/>
                  </a:lnTo>
                  <a:lnTo>
                    <a:pt x="68" y="164"/>
                  </a:lnTo>
                  <a:lnTo>
                    <a:pt x="66" y="164"/>
                  </a:lnTo>
                  <a:lnTo>
                    <a:pt x="58" y="164"/>
                  </a:lnTo>
                  <a:lnTo>
                    <a:pt x="56" y="164"/>
                  </a:lnTo>
                  <a:lnTo>
                    <a:pt x="54" y="164"/>
                  </a:lnTo>
                  <a:lnTo>
                    <a:pt x="50" y="164"/>
                  </a:lnTo>
                  <a:lnTo>
                    <a:pt x="48" y="164"/>
                  </a:lnTo>
                  <a:lnTo>
                    <a:pt x="46" y="164"/>
                  </a:lnTo>
                  <a:lnTo>
                    <a:pt x="44" y="164"/>
                  </a:lnTo>
                  <a:lnTo>
                    <a:pt x="42" y="164"/>
                  </a:lnTo>
                  <a:lnTo>
                    <a:pt x="40" y="164"/>
                  </a:lnTo>
                  <a:lnTo>
                    <a:pt x="38" y="164"/>
                  </a:lnTo>
                  <a:lnTo>
                    <a:pt x="36" y="164"/>
                  </a:lnTo>
                  <a:lnTo>
                    <a:pt x="34" y="164"/>
                  </a:lnTo>
                  <a:lnTo>
                    <a:pt x="32" y="164"/>
                  </a:lnTo>
                  <a:lnTo>
                    <a:pt x="30" y="164"/>
                  </a:lnTo>
                  <a:lnTo>
                    <a:pt x="28" y="164"/>
                  </a:lnTo>
                  <a:lnTo>
                    <a:pt x="22" y="164"/>
                  </a:lnTo>
                  <a:lnTo>
                    <a:pt x="18" y="164"/>
                  </a:lnTo>
                  <a:lnTo>
                    <a:pt x="16" y="164"/>
                  </a:lnTo>
                  <a:lnTo>
                    <a:pt x="12" y="164"/>
                  </a:lnTo>
                  <a:lnTo>
                    <a:pt x="10" y="164"/>
                  </a:lnTo>
                  <a:lnTo>
                    <a:pt x="8" y="164"/>
                  </a:lnTo>
                  <a:lnTo>
                    <a:pt x="6" y="164"/>
                  </a:lnTo>
                  <a:lnTo>
                    <a:pt x="2" y="164"/>
                  </a:lnTo>
                  <a:lnTo>
                    <a:pt x="0" y="164"/>
                  </a:lnTo>
                  <a:lnTo>
                    <a:pt x="0" y="162"/>
                  </a:lnTo>
                  <a:lnTo>
                    <a:pt x="0" y="160"/>
                  </a:lnTo>
                  <a:lnTo>
                    <a:pt x="0" y="158"/>
                  </a:lnTo>
                  <a:lnTo>
                    <a:pt x="0" y="156"/>
                  </a:lnTo>
                  <a:lnTo>
                    <a:pt x="0" y="154"/>
                  </a:lnTo>
                  <a:lnTo>
                    <a:pt x="0" y="152"/>
                  </a:lnTo>
                  <a:lnTo>
                    <a:pt x="0" y="150"/>
                  </a:lnTo>
                  <a:lnTo>
                    <a:pt x="0" y="148"/>
                  </a:lnTo>
                  <a:lnTo>
                    <a:pt x="0" y="146"/>
                  </a:lnTo>
                  <a:lnTo>
                    <a:pt x="0" y="142"/>
                  </a:lnTo>
                  <a:lnTo>
                    <a:pt x="0" y="138"/>
                  </a:lnTo>
                  <a:lnTo>
                    <a:pt x="0" y="136"/>
                  </a:lnTo>
                  <a:lnTo>
                    <a:pt x="0" y="134"/>
                  </a:lnTo>
                  <a:lnTo>
                    <a:pt x="0" y="132"/>
                  </a:lnTo>
                  <a:lnTo>
                    <a:pt x="0" y="130"/>
                  </a:lnTo>
                  <a:lnTo>
                    <a:pt x="0" y="128"/>
                  </a:lnTo>
                  <a:lnTo>
                    <a:pt x="0" y="124"/>
                  </a:lnTo>
                  <a:lnTo>
                    <a:pt x="0" y="120"/>
                  </a:lnTo>
                  <a:lnTo>
                    <a:pt x="0" y="120"/>
                  </a:lnTo>
                  <a:lnTo>
                    <a:pt x="0" y="118"/>
                  </a:lnTo>
                  <a:lnTo>
                    <a:pt x="0" y="116"/>
                  </a:lnTo>
                  <a:lnTo>
                    <a:pt x="0" y="114"/>
                  </a:lnTo>
                  <a:lnTo>
                    <a:pt x="0" y="112"/>
                  </a:lnTo>
                  <a:lnTo>
                    <a:pt x="0" y="110"/>
                  </a:lnTo>
                  <a:lnTo>
                    <a:pt x="0" y="108"/>
                  </a:lnTo>
                  <a:lnTo>
                    <a:pt x="0" y="106"/>
                  </a:lnTo>
                  <a:lnTo>
                    <a:pt x="0" y="104"/>
                  </a:lnTo>
                  <a:lnTo>
                    <a:pt x="0" y="102"/>
                  </a:lnTo>
                  <a:lnTo>
                    <a:pt x="0" y="100"/>
                  </a:lnTo>
                  <a:lnTo>
                    <a:pt x="0" y="98"/>
                  </a:lnTo>
                  <a:lnTo>
                    <a:pt x="0" y="96"/>
                  </a:lnTo>
                  <a:lnTo>
                    <a:pt x="0" y="92"/>
                  </a:lnTo>
                  <a:lnTo>
                    <a:pt x="0" y="90"/>
                  </a:lnTo>
                  <a:lnTo>
                    <a:pt x="0" y="86"/>
                  </a:lnTo>
                  <a:lnTo>
                    <a:pt x="0" y="80"/>
                  </a:lnTo>
                  <a:lnTo>
                    <a:pt x="0" y="78"/>
                  </a:lnTo>
                  <a:lnTo>
                    <a:pt x="0" y="76"/>
                  </a:lnTo>
                  <a:lnTo>
                    <a:pt x="0" y="74"/>
                  </a:lnTo>
                  <a:lnTo>
                    <a:pt x="0" y="72"/>
                  </a:lnTo>
                  <a:lnTo>
                    <a:pt x="0" y="72"/>
                  </a:lnTo>
                  <a:lnTo>
                    <a:pt x="0" y="70"/>
                  </a:lnTo>
                  <a:lnTo>
                    <a:pt x="0" y="68"/>
                  </a:lnTo>
                  <a:lnTo>
                    <a:pt x="0" y="66"/>
                  </a:lnTo>
                  <a:lnTo>
                    <a:pt x="0" y="64"/>
                  </a:lnTo>
                  <a:lnTo>
                    <a:pt x="0" y="60"/>
                  </a:lnTo>
                  <a:lnTo>
                    <a:pt x="0" y="58"/>
                  </a:lnTo>
                  <a:lnTo>
                    <a:pt x="0" y="52"/>
                  </a:lnTo>
                  <a:lnTo>
                    <a:pt x="0" y="50"/>
                  </a:lnTo>
                  <a:lnTo>
                    <a:pt x="0" y="48"/>
                  </a:lnTo>
                  <a:lnTo>
                    <a:pt x="0" y="46"/>
                  </a:lnTo>
                  <a:lnTo>
                    <a:pt x="0" y="44"/>
                  </a:lnTo>
                  <a:lnTo>
                    <a:pt x="0" y="40"/>
                  </a:lnTo>
                  <a:lnTo>
                    <a:pt x="0" y="38"/>
                  </a:lnTo>
                  <a:lnTo>
                    <a:pt x="0" y="34"/>
                  </a:lnTo>
                  <a:lnTo>
                    <a:pt x="0" y="32"/>
                  </a:lnTo>
                  <a:lnTo>
                    <a:pt x="0" y="30"/>
                  </a:lnTo>
                  <a:lnTo>
                    <a:pt x="0" y="28"/>
                  </a:lnTo>
                  <a:lnTo>
                    <a:pt x="0" y="26"/>
                  </a:lnTo>
                  <a:lnTo>
                    <a:pt x="0" y="24"/>
                  </a:lnTo>
                  <a:lnTo>
                    <a:pt x="0" y="22"/>
                  </a:lnTo>
                  <a:lnTo>
                    <a:pt x="0" y="18"/>
                  </a:lnTo>
                  <a:lnTo>
                    <a:pt x="0" y="14"/>
                  </a:lnTo>
                  <a:lnTo>
                    <a:pt x="0" y="12"/>
                  </a:lnTo>
                  <a:lnTo>
                    <a:pt x="0" y="2"/>
                  </a:lnTo>
                  <a:lnTo>
                    <a:pt x="2" y="2"/>
                  </a:lnTo>
                  <a:lnTo>
                    <a:pt x="4" y="2"/>
                  </a:lnTo>
                  <a:lnTo>
                    <a:pt x="8" y="0"/>
                  </a:lnTo>
                  <a:lnTo>
                    <a:pt x="10" y="0"/>
                  </a:lnTo>
                  <a:lnTo>
                    <a:pt x="12" y="0"/>
                  </a:lnTo>
                  <a:lnTo>
                    <a:pt x="18" y="0"/>
                  </a:lnTo>
                  <a:lnTo>
                    <a:pt x="22" y="0"/>
                  </a:lnTo>
                  <a:lnTo>
                    <a:pt x="24" y="0"/>
                  </a:lnTo>
                  <a:lnTo>
                    <a:pt x="26" y="0"/>
                  </a:lnTo>
                  <a:lnTo>
                    <a:pt x="28" y="0"/>
                  </a:lnTo>
                  <a:lnTo>
                    <a:pt x="30" y="0"/>
                  </a:lnTo>
                  <a:lnTo>
                    <a:pt x="40" y="0"/>
                  </a:lnTo>
                  <a:lnTo>
                    <a:pt x="44" y="0"/>
                  </a:lnTo>
                  <a:lnTo>
                    <a:pt x="46" y="0"/>
                  </a:lnTo>
                  <a:lnTo>
                    <a:pt x="48" y="0"/>
                  </a:lnTo>
                  <a:lnTo>
                    <a:pt x="50" y="0"/>
                  </a:lnTo>
                  <a:lnTo>
                    <a:pt x="54" y="0"/>
                  </a:lnTo>
                  <a:lnTo>
                    <a:pt x="60" y="0"/>
                  </a:lnTo>
                  <a:lnTo>
                    <a:pt x="64"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17" name="Freeform 88"/>
            <p:cNvSpPr>
              <a:spLocks/>
            </p:cNvSpPr>
            <p:nvPr/>
          </p:nvSpPr>
          <p:spPr bwMode="auto">
            <a:xfrm>
              <a:off x="6673850" y="3810000"/>
              <a:ext cx="365125" cy="387350"/>
            </a:xfrm>
            <a:custGeom>
              <a:avLst/>
              <a:gdLst>
                <a:gd name="T0" fmla="*/ 220 w 230"/>
                <a:gd name="T1" fmla="*/ 64 h 244"/>
                <a:gd name="T2" fmla="*/ 208 w 230"/>
                <a:gd name="T3" fmla="*/ 76 h 244"/>
                <a:gd name="T4" fmla="*/ 208 w 230"/>
                <a:gd name="T5" fmla="*/ 88 h 244"/>
                <a:gd name="T6" fmla="*/ 206 w 230"/>
                <a:gd name="T7" fmla="*/ 106 h 244"/>
                <a:gd name="T8" fmla="*/ 202 w 230"/>
                <a:gd name="T9" fmla="*/ 120 h 244"/>
                <a:gd name="T10" fmla="*/ 200 w 230"/>
                <a:gd name="T11" fmla="*/ 130 h 244"/>
                <a:gd name="T12" fmla="*/ 198 w 230"/>
                <a:gd name="T13" fmla="*/ 136 h 244"/>
                <a:gd name="T14" fmla="*/ 190 w 230"/>
                <a:gd name="T15" fmla="*/ 148 h 244"/>
                <a:gd name="T16" fmla="*/ 176 w 230"/>
                <a:gd name="T17" fmla="*/ 162 h 244"/>
                <a:gd name="T18" fmla="*/ 166 w 230"/>
                <a:gd name="T19" fmla="*/ 170 h 244"/>
                <a:gd name="T20" fmla="*/ 154 w 230"/>
                <a:gd name="T21" fmla="*/ 182 h 244"/>
                <a:gd name="T22" fmla="*/ 144 w 230"/>
                <a:gd name="T23" fmla="*/ 188 h 244"/>
                <a:gd name="T24" fmla="*/ 134 w 230"/>
                <a:gd name="T25" fmla="*/ 196 h 244"/>
                <a:gd name="T26" fmla="*/ 126 w 230"/>
                <a:gd name="T27" fmla="*/ 204 h 244"/>
                <a:gd name="T28" fmla="*/ 114 w 230"/>
                <a:gd name="T29" fmla="*/ 214 h 244"/>
                <a:gd name="T30" fmla="*/ 104 w 230"/>
                <a:gd name="T31" fmla="*/ 222 h 244"/>
                <a:gd name="T32" fmla="*/ 90 w 230"/>
                <a:gd name="T33" fmla="*/ 232 h 244"/>
                <a:gd name="T34" fmla="*/ 82 w 230"/>
                <a:gd name="T35" fmla="*/ 240 h 244"/>
                <a:gd name="T36" fmla="*/ 76 w 230"/>
                <a:gd name="T37" fmla="*/ 242 h 244"/>
                <a:gd name="T38" fmla="*/ 64 w 230"/>
                <a:gd name="T39" fmla="*/ 230 h 244"/>
                <a:gd name="T40" fmla="*/ 54 w 230"/>
                <a:gd name="T41" fmla="*/ 218 h 244"/>
                <a:gd name="T42" fmla="*/ 44 w 230"/>
                <a:gd name="T43" fmla="*/ 208 h 244"/>
                <a:gd name="T44" fmla="*/ 34 w 230"/>
                <a:gd name="T45" fmla="*/ 196 h 244"/>
                <a:gd name="T46" fmla="*/ 30 w 230"/>
                <a:gd name="T47" fmla="*/ 188 h 244"/>
                <a:gd name="T48" fmla="*/ 22 w 230"/>
                <a:gd name="T49" fmla="*/ 182 h 244"/>
                <a:gd name="T50" fmla="*/ 10 w 230"/>
                <a:gd name="T51" fmla="*/ 168 h 244"/>
                <a:gd name="T52" fmla="*/ 2 w 230"/>
                <a:gd name="T53" fmla="*/ 160 h 244"/>
                <a:gd name="T54" fmla="*/ 6 w 230"/>
                <a:gd name="T55" fmla="*/ 148 h 244"/>
                <a:gd name="T56" fmla="*/ 12 w 230"/>
                <a:gd name="T57" fmla="*/ 140 h 244"/>
                <a:gd name="T58" fmla="*/ 16 w 230"/>
                <a:gd name="T59" fmla="*/ 134 h 244"/>
                <a:gd name="T60" fmla="*/ 22 w 230"/>
                <a:gd name="T61" fmla="*/ 126 h 244"/>
                <a:gd name="T62" fmla="*/ 30 w 230"/>
                <a:gd name="T63" fmla="*/ 116 h 244"/>
                <a:gd name="T64" fmla="*/ 32 w 230"/>
                <a:gd name="T65" fmla="*/ 108 h 244"/>
                <a:gd name="T66" fmla="*/ 38 w 230"/>
                <a:gd name="T67" fmla="*/ 100 h 244"/>
                <a:gd name="T68" fmla="*/ 42 w 230"/>
                <a:gd name="T69" fmla="*/ 92 h 244"/>
                <a:gd name="T70" fmla="*/ 56 w 230"/>
                <a:gd name="T71" fmla="*/ 72 h 244"/>
                <a:gd name="T72" fmla="*/ 62 w 230"/>
                <a:gd name="T73" fmla="*/ 62 h 244"/>
                <a:gd name="T74" fmla="*/ 68 w 230"/>
                <a:gd name="T75" fmla="*/ 56 h 244"/>
                <a:gd name="T76" fmla="*/ 74 w 230"/>
                <a:gd name="T77" fmla="*/ 52 h 244"/>
                <a:gd name="T78" fmla="*/ 76 w 230"/>
                <a:gd name="T79" fmla="*/ 54 h 244"/>
                <a:gd name="T80" fmla="*/ 82 w 230"/>
                <a:gd name="T81" fmla="*/ 54 h 244"/>
                <a:gd name="T82" fmla="*/ 90 w 230"/>
                <a:gd name="T83" fmla="*/ 50 h 244"/>
                <a:gd name="T84" fmla="*/ 98 w 230"/>
                <a:gd name="T85" fmla="*/ 46 h 244"/>
                <a:gd name="T86" fmla="*/ 106 w 230"/>
                <a:gd name="T87" fmla="*/ 40 h 244"/>
                <a:gd name="T88" fmla="*/ 116 w 230"/>
                <a:gd name="T89" fmla="*/ 36 h 244"/>
                <a:gd name="T90" fmla="*/ 132 w 230"/>
                <a:gd name="T91" fmla="*/ 24 h 244"/>
                <a:gd name="T92" fmla="*/ 140 w 230"/>
                <a:gd name="T93" fmla="*/ 20 h 244"/>
                <a:gd name="T94" fmla="*/ 152 w 230"/>
                <a:gd name="T95" fmla="*/ 12 h 244"/>
                <a:gd name="T96" fmla="*/ 162 w 230"/>
                <a:gd name="T97" fmla="*/ 6 h 244"/>
                <a:gd name="T98" fmla="*/ 170 w 230"/>
                <a:gd name="T99" fmla="*/ 2 h 244"/>
                <a:gd name="T100" fmla="*/ 184 w 230"/>
                <a:gd name="T101" fmla="*/ 12 h 244"/>
                <a:gd name="T102" fmla="*/ 194 w 230"/>
                <a:gd name="T103" fmla="*/ 22 h 244"/>
                <a:gd name="T104" fmla="*/ 204 w 230"/>
                <a:gd name="T105" fmla="*/ 30 h 244"/>
                <a:gd name="T106" fmla="*/ 214 w 230"/>
                <a:gd name="T107" fmla="*/ 38 h 244"/>
                <a:gd name="T108" fmla="*/ 224 w 230"/>
                <a:gd name="T109" fmla="*/ 44 h 244"/>
                <a:gd name="T110" fmla="*/ 230 w 230"/>
                <a:gd name="T111" fmla="*/ 5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0" h="244">
                  <a:moveTo>
                    <a:pt x="226" y="56"/>
                  </a:moveTo>
                  <a:lnTo>
                    <a:pt x="226" y="58"/>
                  </a:lnTo>
                  <a:lnTo>
                    <a:pt x="226" y="58"/>
                  </a:lnTo>
                  <a:lnTo>
                    <a:pt x="222" y="62"/>
                  </a:lnTo>
                  <a:lnTo>
                    <a:pt x="220" y="64"/>
                  </a:lnTo>
                  <a:lnTo>
                    <a:pt x="214" y="68"/>
                  </a:lnTo>
                  <a:lnTo>
                    <a:pt x="214" y="70"/>
                  </a:lnTo>
                  <a:lnTo>
                    <a:pt x="210" y="72"/>
                  </a:lnTo>
                  <a:lnTo>
                    <a:pt x="208" y="74"/>
                  </a:lnTo>
                  <a:lnTo>
                    <a:pt x="208" y="76"/>
                  </a:lnTo>
                  <a:lnTo>
                    <a:pt x="208" y="78"/>
                  </a:lnTo>
                  <a:lnTo>
                    <a:pt x="208" y="80"/>
                  </a:lnTo>
                  <a:lnTo>
                    <a:pt x="208" y="82"/>
                  </a:lnTo>
                  <a:lnTo>
                    <a:pt x="208" y="86"/>
                  </a:lnTo>
                  <a:lnTo>
                    <a:pt x="208" y="88"/>
                  </a:lnTo>
                  <a:lnTo>
                    <a:pt x="208" y="94"/>
                  </a:lnTo>
                  <a:lnTo>
                    <a:pt x="208" y="96"/>
                  </a:lnTo>
                  <a:lnTo>
                    <a:pt x="208" y="100"/>
                  </a:lnTo>
                  <a:lnTo>
                    <a:pt x="208" y="104"/>
                  </a:lnTo>
                  <a:lnTo>
                    <a:pt x="206" y="106"/>
                  </a:lnTo>
                  <a:lnTo>
                    <a:pt x="206" y="110"/>
                  </a:lnTo>
                  <a:lnTo>
                    <a:pt x="204" y="112"/>
                  </a:lnTo>
                  <a:lnTo>
                    <a:pt x="204" y="114"/>
                  </a:lnTo>
                  <a:lnTo>
                    <a:pt x="204" y="116"/>
                  </a:lnTo>
                  <a:lnTo>
                    <a:pt x="202" y="120"/>
                  </a:lnTo>
                  <a:lnTo>
                    <a:pt x="202" y="122"/>
                  </a:lnTo>
                  <a:lnTo>
                    <a:pt x="202" y="124"/>
                  </a:lnTo>
                  <a:lnTo>
                    <a:pt x="202" y="126"/>
                  </a:lnTo>
                  <a:lnTo>
                    <a:pt x="200" y="126"/>
                  </a:lnTo>
                  <a:lnTo>
                    <a:pt x="200" y="130"/>
                  </a:lnTo>
                  <a:lnTo>
                    <a:pt x="200" y="132"/>
                  </a:lnTo>
                  <a:lnTo>
                    <a:pt x="200" y="134"/>
                  </a:lnTo>
                  <a:lnTo>
                    <a:pt x="198" y="134"/>
                  </a:lnTo>
                  <a:lnTo>
                    <a:pt x="198" y="134"/>
                  </a:lnTo>
                  <a:lnTo>
                    <a:pt x="198" y="136"/>
                  </a:lnTo>
                  <a:lnTo>
                    <a:pt x="196" y="140"/>
                  </a:lnTo>
                  <a:lnTo>
                    <a:pt x="196" y="144"/>
                  </a:lnTo>
                  <a:lnTo>
                    <a:pt x="194" y="146"/>
                  </a:lnTo>
                  <a:lnTo>
                    <a:pt x="192" y="148"/>
                  </a:lnTo>
                  <a:lnTo>
                    <a:pt x="190" y="148"/>
                  </a:lnTo>
                  <a:lnTo>
                    <a:pt x="190" y="150"/>
                  </a:lnTo>
                  <a:lnTo>
                    <a:pt x="186" y="152"/>
                  </a:lnTo>
                  <a:lnTo>
                    <a:pt x="184" y="154"/>
                  </a:lnTo>
                  <a:lnTo>
                    <a:pt x="180" y="158"/>
                  </a:lnTo>
                  <a:lnTo>
                    <a:pt x="176" y="162"/>
                  </a:lnTo>
                  <a:lnTo>
                    <a:pt x="176" y="164"/>
                  </a:lnTo>
                  <a:lnTo>
                    <a:pt x="172" y="166"/>
                  </a:lnTo>
                  <a:lnTo>
                    <a:pt x="170" y="168"/>
                  </a:lnTo>
                  <a:lnTo>
                    <a:pt x="168" y="170"/>
                  </a:lnTo>
                  <a:lnTo>
                    <a:pt x="166" y="170"/>
                  </a:lnTo>
                  <a:lnTo>
                    <a:pt x="164" y="174"/>
                  </a:lnTo>
                  <a:lnTo>
                    <a:pt x="162" y="176"/>
                  </a:lnTo>
                  <a:lnTo>
                    <a:pt x="160" y="176"/>
                  </a:lnTo>
                  <a:lnTo>
                    <a:pt x="154" y="180"/>
                  </a:lnTo>
                  <a:lnTo>
                    <a:pt x="154" y="182"/>
                  </a:lnTo>
                  <a:lnTo>
                    <a:pt x="152" y="182"/>
                  </a:lnTo>
                  <a:lnTo>
                    <a:pt x="150" y="184"/>
                  </a:lnTo>
                  <a:lnTo>
                    <a:pt x="148" y="184"/>
                  </a:lnTo>
                  <a:lnTo>
                    <a:pt x="146" y="186"/>
                  </a:lnTo>
                  <a:lnTo>
                    <a:pt x="144" y="188"/>
                  </a:lnTo>
                  <a:lnTo>
                    <a:pt x="140" y="190"/>
                  </a:lnTo>
                  <a:lnTo>
                    <a:pt x="140" y="192"/>
                  </a:lnTo>
                  <a:lnTo>
                    <a:pt x="138" y="192"/>
                  </a:lnTo>
                  <a:lnTo>
                    <a:pt x="138" y="194"/>
                  </a:lnTo>
                  <a:lnTo>
                    <a:pt x="134" y="196"/>
                  </a:lnTo>
                  <a:lnTo>
                    <a:pt x="130" y="200"/>
                  </a:lnTo>
                  <a:lnTo>
                    <a:pt x="128" y="200"/>
                  </a:lnTo>
                  <a:lnTo>
                    <a:pt x="128" y="202"/>
                  </a:lnTo>
                  <a:lnTo>
                    <a:pt x="128" y="204"/>
                  </a:lnTo>
                  <a:lnTo>
                    <a:pt x="126" y="204"/>
                  </a:lnTo>
                  <a:lnTo>
                    <a:pt x="124" y="206"/>
                  </a:lnTo>
                  <a:lnTo>
                    <a:pt x="122" y="208"/>
                  </a:lnTo>
                  <a:lnTo>
                    <a:pt x="120" y="210"/>
                  </a:lnTo>
                  <a:lnTo>
                    <a:pt x="116" y="212"/>
                  </a:lnTo>
                  <a:lnTo>
                    <a:pt x="114" y="214"/>
                  </a:lnTo>
                  <a:lnTo>
                    <a:pt x="112" y="216"/>
                  </a:lnTo>
                  <a:lnTo>
                    <a:pt x="110" y="218"/>
                  </a:lnTo>
                  <a:lnTo>
                    <a:pt x="108" y="220"/>
                  </a:lnTo>
                  <a:lnTo>
                    <a:pt x="106" y="220"/>
                  </a:lnTo>
                  <a:lnTo>
                    <a:pt x="104" y="222"/>
                  </a:lnTo>
                  <a:lnTo>
                    <a:pt x="102" y="224"/>
                  </a:lnTo>
                  <a:lnTo>
                    <a:pt x="100" y="226"/>
                  </a:lnTo>
                  <a:lnTo>
                    <a:pt x="96" y="230"/>
                  </a:lnTo>
                  <a:lnTo>
                    <a:pt x="92" y="230"/>
                  </a:lnTo>
                  <a:lnTo>
                    <a:pt x="90" y="232"/>
                  </a:lnTo>
                  <a:lnTo>
                    <a:pt x="90" y="234"/>
                  </a:lnTo>
                  <a:lnTo>
                    <a:pt x="88" y="234"/>
                  </a:lnTo>
                  <a:lnTo>
                    <a:pt x="86" y="236"/>
                  </a:lnTo>
                  <a:lnTo>
                    <a:pt x="84" y="238"/>
                  </a:lnTo>
                  <a:lnTo>
                    <a:pt x="82" y="240"/>
                  </a:lnTo>
                  <a:lnTo>
                    <a:pt x="80" y="240"/>
                  </a:lnTo>
                  <a:lnTo>
                    <a:pt x="80" y="242"/>
                  </a:lnTo>
                  <a:lnTo>
                    <a:pt x="80" y="244"/>
                  </a:lnTo>
                  <a:lnTo>
                    <a:pt x="78" y="244"/>
                  </a:lnTo>
                  <a:lnTo>
                    <a:pt x="76" y="242"/>
                  </a:lnTo>
                  <a:lnTo>
                    <a:pt x="74" y="240"/>
                  </a:lnTo>
                  <a:lnTo>
                    <a:pt x="74" y="238"/>
                  </a:lnTo>
                  <a:lnTo>
                    <a:pt x="72" y="236"/>
                  </a:lnTo>
                  <a:lnTo>
                    <a:pt x="70" y="234"/>
                  </a:lnTo>
                  <a:lnTo>
                    <a:pt x="64" y="230"/>
                  </a:lnTo>
                  <a:lnTo>
                    <a:pt x="62" y="228"/>
                  </a:lnTo>
                  <a:lnTo>
                    <a:pt x="60" y="226"/>
                  </a:lnTo>
                  <a:lnTo>
                    <a:pt x="60" y="224"/>
                  </a:lnTo>
                  <a:lnTo>
                    <a:pt x="58" y="222"/>
                  </a:lnTo>
                  <a:lnTo>
                    <a:pt x="54" y="218"/>
                  </a:lnTo>
                  <a:lnTo>
                    <a:pt x="52" y="216"/>
                  </a:lnTo>
                  <a:lnTo>
                    <a:pt x="50" y="214"/>
                  </a:lnTo>
                  <a:lnTo>
                    <a:pt x="46" y="210"/>
                  </a:lnTo>
                  <a:lnTo>
                    <a:pt x="46" y="208"/>
                  </a:lnTo>
                  <a:lnTo>
                    <a:pt x="44" y="208"/>
                  </a:lnTo>
                  <a:lnTo>
                    <a:pt x="44" y="206"/>
                  </a:lnTo>
                  <a:lnTo>
                    <a:pt x="42" y="206"/>
                  </a:lnTo>
                  <a:lnTo>
                    <a:pt x="40" y="204"/>
                  </a:lnTo>
                  <a:lnTo>
                    <a:pt x="40" y="202"/>
                  </a:lnTo>
                  <a:lnTo>
                    <a:pt x="34" y="196"/>
                  </a:lnTo>
                  <a:lnTo>
                    <a:pt x="32" y="194"/>
                  </a:lnTo>
                  <a:lnTo>
                    <a:pt x="32" y="192"/>
                  </a:lnTo>
                  <a:lnTo>
                    <a:pt x="32" y="190"/>
                  </a:lnTo>
                  <a:lnTo>
                    <a:pt x="30" y="190"/>
                  </a:lnTo>
                  <a:lnTo>
                    <a:pt x="30" y="188"/>
                  </a:lnTo>
                  <a:lnTo>
                    <a:pt x="28" y="188"/>
                  </a:lnTo>
                  <a:lnTo>
                    <a:pt x="28" y="186"/>
                  </a:lnTo>
                  <a:lnTo>
                    <a:pt x="26" y="184"/>
                  </a:lnTo>
                  <a:lnTo>
                    <a:pt x="24" y="182"/>
                  </a:lnTo>
                  <a:lnTo>
                    <a:pt x="22" y="182"/>
                  </a:lnTo>
                  <a:lnTo>
                    <a:pt x="20" y="180"/>
                  </a:lnTo>
                  <a:lnTo>
                    <a:pt x="16" y="176"/>
                  </a:lnTo>
                  <a:lnTo>
                    <a:pt x="14" y="172"/>
                  </a:lnTo>
                  <a:lnTo>
                    <a:pt x="12" y="170"/>
                  </a:lnTo>
                  <a:lnTo>
                    <a:pt x="10" y="168"/>
                  </a:lnTo>
                  <a:lnTo>
                    <a:pt x="8" y="166"/>
                  </a:lnTo>
                  <a:lnTo>
                    <a:pt x="6" y="164"/>
                  </a:lnTo>
                  <a:lnTo>
                    <a:pt x="6" y="162"/>
                  </a:lnTo>
                  <a:lnTo>
                    <a:pt x="4" y="160"/>
                  </a:lnTo>
                  <a:lnTo>
                    <a:pt x="2" y="160"/>
                  </a:lnTo>
                  <a:lnTo>
                    <a:pt x="2" y="158"/>
                  </a:lnTo>
                  <a:lnTo>
                    <a:pt x="0" y="156"/>
                  </a:lnTo>
                  <a:lnTo>
                    <a:pt x="2" y="154"/>
                  </a:lnTo>
                  <a:lnTo>
                    <a:pt x="4" y="150"/>
                  </a:lnTo>
                  <a:lnTo>
                    <a:pt x="6" y="148"/>
                  </a:lnTo>
                  <a:lnTo>
                    <a:pt x="8" y="146"/>
                  </a:lnTo>
                  <a:lnTo>
                    <a:pt x="8" y="144"/>
                  </a:lnTo>
                  <a:lnTo>
                    <a:pt x="10" y="142"/>
                  </a:lnTo>
                  <a:lnTo>
                    <a:pt x="10" y="140"/>
                  </a:lnTo>
                  <a:lnTo>
                    <a:pt x="12" y="140"/>
                  </a:lnTo>
                  <a:lnTo>
                    <a:pt x="12" y="138"/>
                  </a:lnTo>
                  <a:lnTo>
                    <a:pt x="14" y="138"/>
                  </a:lnTo>
                  <a:lnTo>
                    <a:pt x="14" y="136"/>
                  </a:lnTo>
                  <a:lnTo>
                    <a:pt x="16" y="134"/>
                  </a:lnTo>
                  <a:lnTo>
                    <a:pt x="16" y="134"/>
                  </a:lnTo>
                  <a:lnTo>
                    <a:pt x="18" y="134"/>
                  </a:lnTo>
                  <a:lnTo>
                    <a:pt x="18" y="132"/>
                  </a:lnTo>
                  <a:lnTo>
                    <a:pt x="20" y="130"/>
                  </a:lnTo>
                  <a:lnTo>
                    <a:pt x="20" y="128"/>
                  </a:lnTo>
                  <a:lnTo>
                    <a:pt x="22" y="126"/>
                  </a:lnTo>
                  <a:lnTo>
                    <a:pt x="24" y="124"/>
                  </a:lnTo>
                  <a:lnTo>
                    <a:pt x="26" y="120"/>
                  </a:lnTo>
                  <a:lnTo>
                    <a:pt x="28" y="118"/>
                  </a:lnTo>
                  <a:lnTo>
                    <a:pt x="28" y="116"/>
                  </a:lnTo>
                  <a:lnTo>
                    <a:pt x="30" y="116"/>
                  </a:lnTo>
                  <a:lnTo>
                    <a:pt x="30" y="114"/>
                  </a:lnTo>
                  <a:lnTo>
                    <a:pt x="30" y="112"/>
                  </a:lnTo>
                  <a:lnTo>
                    <a:pt x="32" y="112"/>
                  </a:lnTo>
                  <a:lnTo>
                    <a:pt x="32" y="110"/>
                  </a:lnTo>
                  <a:lnTo>
                    <a:pt x="32" y="108"/>
                  </a:lnTo>
                  <a:lnTo>
                    <a:pt x="34" y="106"/>
                  </a:lnTo>
                  <a:lnTo>
                    <a:pt x="34" y="104"/>
                  </a:lnTo>
                  <a:lnTo>
                    <a:pt x="36" y="102"/>
                  </a:lnTo>
                  <a:lnTo>
                    <a:pt x="36" y="100"/>
                  </a:lnTo>
                  <a:lnTo>
                    <a:pt x="38" y="100"/>
                  </a:lnTo>
                  <a:lnTo>
                    <a:pt x="38" y="98"/>
                  </a:lnTo>
                  <a:lnTo>
                    <a:pt x="40" y="96"/>
                  </a:lnTo>
                  <a:lnTo>
                    <a:pt x="40" y="94"/>
                  </a:lnTo>
                  <a:lnTo>
                    <a:pt x="42" y="94"/>
                  </a:lnTo>
                  <a:lnTo>
                    <a:pt x="42" y="92"/>
                  </a:lnTo>
                  <a:lnTo>
                    <a:pt x="44" y="88"/>
                  </a:lnTo>
                  <a:lnTo>
                    <a:pt x="50" y="82"/>
                  </a:lnTo>
                  <a:lnTo>
                    <a:pt x="54" y="76"/>
                  </a:lnTo>
                  <a:lnTo>
                    <a:pt x="56" y="74"/>
                  </a:lnTo>
                  <a:lnTo>
                    <a:pt x="56" y="72"/>
                  </a:lnTo>
                  <a:lnTo>
                    <a:pt x="58" y="70"/>
                  </a:lnTo>
                  <a:lnTo>
                    <a:pt x="60" y="68"/>
                  </a:lnTo>
                  <a:lnTo>
                    <a:pt x="60" y="66"/>
                  </a:lnTo>
                  <a:lnTo>
                    <a:pt x="62" y="64"/>
                  </a:lnTo>
                  <a:lnTo>
                    <a:pt x="62" y="62"/>
                  </a:lnTo>
                  <a:lnTo>
                    <a:pt x="64" y="62"/>
                  </a:lnTo>
                  <a:lnTo>
                    <a:pt x="64" y="60"/>
                  </a:lnTo>
                  <a:lnTo>
                    <a:pt x="66" y="58"/>
                  </a:lnTo>
                  <a:lnTo>
                    <a:pt x="66" y="56"/>
                  </a:lnTo>
                  <a:lnTo>
                    <a:pt x="68" y="56"/>
                  </a:lnTo>
                  <a:lnTo>
                    <a:pt x="68" y="54"/>
                  </a:lnTo>
                  <a:lnTo>
                    <a:pt x="70" y="52"/>
                  </a:lnTo>
                  <a:lnTo>
                    <a:pt x="72" y="48"/>
                  </a:lnTo>
                  <a:lnTo>
                    <a:pt x="72" y="50"/>
                  </a:lnTo>
                  <a:lnTo>
                    <a:pt x="74" y="52"/>
                  </a:lnTo>
                  <a:lnTo>
                    <a:pt x="76" y="50"/>
                  </a:lnTo>
                  <a:lnTo>
                    <a:pt x="78" y="50"/>
                  </a:lnTo>
                  <a:lnTo>
                    <a:pt x="78" y="52"/>
                  </a:lnTo>
                  <a:lnTo>
                    <a:pt x="78" y="54"/>
                  </a:lnTo>
                  <a:lnTo>
                    <a:pt x="76" y="54"/>
                  </a:lnTo>
                  <a:lnTo>
                    <a:pt x="78" y="54"/>
                  </a:lnTo>
                  <a:lnTo>
                    <a:pt x="80" y="54"/>
                  </a:lnTo>
                  <a:lnTo>
                    <a:pt x="80" y="54"/>
                  </a:lnTo>
                  <a:lnTo>
                    <a:pt x="80" y="52"/>
                  </a:lnTo>
                  <a:lnTo>
                    <a:pt x="82" y="54"/>
                  </a:lnTo>
                  <a:lnTo>
                    <a:pt x="82" y="56"/>
                  </a:lnTo>
                  <a:lnTo>
                    <a:pt x="84" y="54"/>
                  </a:lnTo>
                  <a:lnTo>
                    <a:pt x="86" y="54"/>
                  </a:lnTo>
                  <a:lnTo>
                    <a:pt x="86" y="52"/>
                  </a:lnTo>
                  <a:lnTo>
                    <a:pt x="90" y="50"/>
                  </a:lnTo>
                  <a:lnTo>
                    <a:pt x="92" y="48"/>
                  </a:lnTo>
                  <a:lnTo>
                    <a:pt x="94" y="48"/>
                  </a:lnTo>
                  <a:lnTo>
                    <a:pt x="96" y="48"/>
                  </a:lnTo>
                  <a:lnTo>
                    <a:pt x="96" y="46"/>
                  </a:lnTo>
                  <a:lnTo>
                    <a:pt x="98" y="46"/>
                  </a:lnTo>
                  <a:lnTo>
                    <a:pt x="100" y="44"/>
                  </a:lnTo>
                  <a:lnTo>
                    <a:pt x="102" y="44"/>
                  </a:lnTo>
                  <a:lnTo>
                    <a:pt x="102" y="42"/>
                  </a:lnTo>
                  <a:lnTo>
                    <a:pt x="104" y="42"/>
                  </a:lnTo>
                  <a:lnTo>
                    <a:pt x="106" y="40"/>
                  </a:lnTo>
                  <a:lnTo>
                    <a:pt x="108" y="38"/>
                  </a:lnTo>
                  <a:lnTo>
                    <a:pt x="110" y="38"/>
                  </a:lnTo>
                  <a:lnTo>
                    <a:pt x="112" y="38"/>
                  </a:lnTo>
                  <a:lnTo>
                    <a:pt x="114" y="38"/>
                  </a:lnTo>
                  <a:lnTo>
                    <a:pt x="116" y="36"/>
                  </a:lnTo>
                  <a:lnTo>
                    <a:pt x="120" y="34"/>
                  </a:lnTo>
                  <a:lnTo>
                    <a:pt x="122" y="32"/>
                  </a:lnTo>
                  <a:lnTo>
                    <a:pt x="124" y="32"/>
                  </a:lnTo>
                  <a:lnTo>
                    <a:pt x="128" y="28"/>
                  </a:lnTo>
                  <a:lnTo>
                    <a:pt x="132" y="24"/>
                  </a:lnTo>
                  <a:lnTo>
                    <a:pt x="134" y="24"/>
                  </a:lnTo>
                  <a:lnTo>
                    <a:pt x="134" y="22"/>
                  </a:lnTo>
                  <a:lnTo>
                    <a:pt x="136" y="22"/>
                  </a:lnTo>
                  <a:lnTo>
                    <a:pt x="138" y="20"/>
                  </a:lnTo>
                  <a:lnTo>
                    <a:pt x="140" y="20"/>
                  </a:lnTo>
                  <a:lnTo>
                    <a:pt x="142" y="18"/>
                  </a:lnTo>
                  <a:lnTo>
                    <a:pt x="146" y="16"/>
                  </a:lnTo>
                  <a:lnTo>
                    <a:pt x="148" y="14"/>
                  </a:lnTo>
                  <a:lnTo>
                    <a:pt x="150" y="14"/>
                  </a:lnTo>
                  <a:lnTo>
                    <a:pt x="152" y="12"/>
                  </a:lnTo>
                  <a:lnTo>
                    <a:pt x="154" y="10"/>
                  </a:lnTo>
                  <a:lnTo>
                    <a:pt x="156" y="10"/>
                  </a:lnTo>
                  <a:lnTo>
                    <a:pt x="160" y="8"/>
                  </a:lnTo>
                  <a:lnTo>
                    <a:pt x="160" y="6"/>
                  </a:lnTo>
                  <a:lnTo>
                    <a:pt x="162" y="6"/>
                  </a:lnTo>
                  <a:lnTo>
                    <a:pt x="164" y="4"/>
                  </a:lnTo>
                  <a:lnTo>
                    <a:pt x="166" y="4"/>
                  </a:lnTo>
                  <a:lnTo>
                    <a:pt x="166" y="2"/>
                  </a:lnTo>
                  <a:lnTo>
                    <a:pt x="168" y="2"/>
                  </a:lnTo>
                  <a:lnTo>
                    <a:pt x="170" y="2"/>
                  </a:lnTo>
                  <a:lnTo>
                    <a:pt x="170" y="0"/>
                  </a:lnTo>
                  <a:lnTo>
                    <a:pt x="172" y="0"/>
                  </a:lnTo>
                  <a:lnTo>
                    <a:pt x="176" y="2"/>
                  </a:lnTo>
                  <a:lnTo>
                    <a:pt x="180" y="8"/>
                  </a:lnTo>
                  <a:lnTo>
                    <a:pt x="184" y="12"/>
                  </a:lnTo>
                  <a:lnTo>
                    <a:pt x="186" y="12"/>
                  </a:lnTo>
                  <a:lnTo>
                    <a:pt x="190" y="18"/>
                  </a:lnTo>
                  <a:lnTo>
                    <a:pt x="192" y="18"/>
                  </a:lnTo>
                  <a:lnTo>
                    <a:pt x="194" y="20"/>
                  </a:lnTo>
                  <a:lnTo>
                    <a:pt x="194" y="22"/>
                  </a:lnTo>
                  <a:lnTo>
                    <a:pt x="196" y="22"/>
                  </a:lnTo>
                  <a:lnTo>
                    <a:pt x="198" y="24"/>
                  </a:lnTo>
                  <a:lnTo>
                    <a:pt x="200" y="26"/>
                  </a:lnTo>
                  <a:lnTo>
                    <a:pt x="204" y="28"/>
                  </a:lnTo>
                  <a:lnTo>
                    <a:pt x="204" y="30"/>
                  </a:lnTo>
                  <a:lnTo>
                    <a:pt x="206" y="30"/>
                  </a:lnTo>
                  <a:lnTo>
                    <a:pt x="208" y="32"/>
                  </a:lnTo>
                  <a:lnTo>
                    <a:pt x="210" y="34"/>
                  </a:lnTo>
                  <a:lnTo>
                    <a:pt x="212" y="36"/>
                  </a:lnTo>
                  <a:lnTo>
                    <a:pt x="214" y="38"/>
                  </a:lnTo>
                  <a:lnTo>
                    <a:pt x="216" y="38"/>
                  </a:lnTo>
                  <a:lnTo>
                    <a:pt x="218" y="38"/>
                  </a:lnTo>
                  <a:lnTo>
                    <a:pt x="222" y="42"/>
                  </a:lnTo>
                  <a:lnTo>
                    <a:pt x="222" y="44"/>
                  </a:lnTo>
                  <a:lnTo>
                    <a:pt x="224" y="44"/>
                  </a:lnTo>
                  <a:lnTo>
                    <a:pt x="224" y="46"/>
                  </a:lnTo>
                  <a:lnTo>
                    <a:pt x="226" y="46"/>
                  </a:lnTo>
                  <a:lnTo>
                    <a:pt x="226" y="48"/>
                  </a:lnTo>
                  <a:lnTo>
                    <a:pt x="228" y="50"/>
                  </a:lnTo>
                  <a:lnTo>
                    <a:pt x="230" y="50"/>
                  </a:lnTo>
                  <a:lnTo>
                    <a:pt x="230" y="52"/>
                  </a:lnTo>
                  <a:lnTo>
                    <a:pt x="228" y="52"/>
                  </a:lnTo>
                  <a:lnTo>
                    <a:pt x="228" y="54"/>
                  </a:lnTo>
                  <a:lnTo>
                    <a:pt x="226" y="56"/>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18" name="Freeform 93"/>
            <p:cNvSpPr>
              <a:spLocks/>
            </p:cNvSpPr>
            <p:nvPr/>
          </p:nvSpPr>
          <p:spPr bwMode="auto">
            <a:xfrm>
              <a:off x="6448425" y="3768725"/>
              <a:ext cx="339725" cy="282575"/>
            </a:xfrm>
            <a:custGeom>
              <a:avLst/>
              <a:gdLst>
                <a:gd name="T0" fmla="*/ 144 w 214"/>
                <a:gd name="T1" fmla="*/ 4 h 178"/>
                <a:gd name="T2" fmla="*/ 150 w 214"/>
                <a:gd name="T3" fmla="*/ 12 h 178"/>
                <a:gd name="T4" fmla="*/ 148 w 214"/>
                <a:gd name="T5" fmla="*/ 18 h 178"/>
                <a:gd name="T6" fmla="*/ 150 w 214"/>
                <a:gd name="T7" fmla="*/ 26 h 178"/>
                <a:gd name="T8" fmla="*/ 154 w 214"/>
                <a:gd name="T9" fmla="*/ 24 h 178"/>
                <a:gd name="T10" fmla="*/ 160 w 214"/>
                <a:gd name="T11" fmla="*/ 28 h 178"/>
                <a:gd name="T12" fmla="*/ 160 w 214"/>
                <a:gd name="T13" fmla="*/ 36 h 178"/>
                <a:gd name="T14" fmla="*/ 168 w 214"/>
                <a:gd name="T15" fmla="*/ 34 h 178"/>
                <a:gd name="T16" fmla="*/ 172 w 214"/>
                <a:gd name="T17" fmla="*/ 44 h 178"/>
                <a:gd name="T18" fmla="*/ 174 w 214"/>
                <a:gd name="T19" fmla="*/ 46 h 178"/>
                <a:gd name="T20" fmla="*/ 174 w 214"/>
                <a:gd name="T21" fmla="*/ 50 h 178"/>
                <a:gd name="T22" fmla="*/ 178 w 214"/>
                <a:gd name="T23" fmla="*/ 52 h 178"/>
                <a:gd name="T24" fmla="*/ 180 w 214"/>
                <a:gd name="T25" fmla="*/ 60 h 178"/>
                <a:gd name="T26" fmla="*/ 192 w 214"/>
                <a:gd name="T27" fmla="*/ 64 h 178"/>
                <a:gd name="T28" fmla="*/ 196 w 214"/>
                <a:gd name="T29" fmla="*/ 66 h 178"/>
                <a:gd name="T30" fmla="*/ 200 w 214"/>
                <a:gd name="T31" fmla="*/ 68 h 178"/>
                <a:gd name="T32" fmla="*/ 206 w 214"/>
                <a:gd name="T33" fmla="*/ 68 h 178"/>
                <a:gd name="T34" fmla="*/ 208 w 214"/>
                <a:gd name="T35" fmla="*/ 72 h 178"/>
                <a:gd name="T36" fmla="*/ 212 w 214"/>
                <a:gd name="T37" fmla="*/ 78 h 178"/>
                <a:gd name="T38" fmla="*/ 204 w 214"/>
                <a:gd name="T39" fmla="*/ 88 h 178"/>
                <a:gd name="T40" fmla="*/ 196 w 214"/>
                <a:gd name="T41" fmla="*/ 102 h 178"/>
                <a:gd name="T42" fmla="*/ 180 w 214"/>
                <a:gd name="T43" fmla="*/ 124 h 178"/>
                <a:gd name="T44" fmla="*/ 174 w 214"/>
                <a:gd name="T45" fmla="*/ 136 h 178"/>
                <a:gd name="T46" fmla="*/ 168 w 214"/>
                <a:gd name="T47" fmla="*/ 146 h 178"/>
                <a:gd name="T48" fmla="*/ 158 w 214"/>
                <a:gd name="T49" fmla="*/ 160 h 178"/>
                <a:gd name="T50" fmla="*/ 152 w 214"/>
                <a:gd name="T51" fmla="*/ 168 h 178"/>
                <a:gd name="T52" fmla="*/ 136 w 214"/>
                <a:gd name="T53" fmla="*/ 174 h 178"/>
                <a:gd name="T54" fmla="*/ 120 w 214"/>
                <a:gd name="T55" fmla="*/ 174 h 178"/>
                <a:gd name="T56" fmla="*/ 108 w 214"/>
                <a:gd name="T57" fmla="*/ 172 h 178"/>
                <a:gd name="T58" fmla="*/ 94 w 214"/>
                <a:gd name="T59" fmla="*/ 172 h 178"/>
                <a:gd name="T60" fmla="*/ 72 w 214"/>
                <a:gd name="T61" fmla="*/ 172 h 178"/>
                <a:gd name="T62" fmla="*/ 60 w 214"/>
                <a:gd name="T63" fmla="*/ 172 h 178"/>
                <a:gd name="T64" fmla="*/ 58 w 214"/>
                <a:gd name="T65" fmla="*/ 162 h 178"/>
                <a:gd name="T66" fmla="*/ 56 w 214"/>
                <a:gd name="T67" fmla="*/ 154 h 178"/>
                <a:gd name="T68" fmla="*/ 60 w 214"/>
                <a:gd name="T69" fmla="*/ 146 h 178"/>
                <a:gd name="T70" fmla="*/ 60 w 214"/>
                <a:gd name="T71" fmla="*/ 138 h 178"/>
                <a:gd name="T72" fmla="*/ 54 w 214"/>
                <a:gd name="T73" fmla="*/ 136 h 178"/>
                <a:gd name="T74" fmla="*/ 50 w 214"/>
                <a:gd name="T75" fmla="*/ 138 h 178"/>
                <a:gd name="T76" fmla="*/ 44 w 214"/>
                <a:gd name="T77" fmla="*/ 134 h 178"/>
                <a:gd name="T78" fmla="*/ 42 w 214"/>
                <a:gd name="T79" fmla="*/ 134 h 178"/>
                <a:gd name="T80" fmla="*/ 36 w 214"/>
                <a:gd name="T81" fmla="*/ 126 h 178"/>
                <a:gd name="T82" fmla="*/ 30 w 214"/>
                <a:gd name="T83" fmla="*/ 120 h 178"/>
                <a:gd name="T84" fmla="*/ 28 w 214"/>
                <a:gd name="T85" fmla="*/ 112 h 178"/>
                <a:gd name="T86" fmla="*/ 24 w 214"/>
                <a:gd name="T87" fmla="*/ 110 h 178"/>
                <a:gd name="T88" fmla="*/ 16 w 214"/>
                <a:gd name="T89" fmla="*/ 112 h 178"/>
                <a:gd name="T90" fmla="*/ 12 w 214"/>
                <a:gd name="T91" fmla="*/ 112 h 178"/>
                <a:gd name="T92" fmla="*/ 4 w 214"/>
                <a:gd name="T93" fmla="*/ 106 h 178"/>
                <a:gd name="T94" fmla="*/ 0 w 214"/>
                <a:gd name="T95" fmla="*/ 96 h 178"/>
                <a:gd name="T96" fmla="*/ 12 w 214"/>
                <a:gd name="T97" fmla="*/ 90 h 178"/>
                <a:gd name="T98" fmla="*/ 22 w 214"/>
                <a:gd name="T99" fmla="*/ 86 h 178"/>
                <a:gd name="T100" fmla="*/ 30 w 214"/>
                <a:gd name="T101" fmla="*/ 82 h 178"/>
                <a:gd name="T102" fmla="*/ 44 w 214"/>
                <a:gd name="T103" fmla="*/ 74 h 178"/>
                <a:gd name="T104" fmla="*/ 60 w 214"/>
                <a:gd name="T105" fmla="*/ 66 h 178"/>
                <a:gd name="T106" fmla="*/ 70 w 214"/>
                <a:gd name="T107" fmla="*/ 64 h 178"/>
                <a:gd name="T108" fmla="*/ 86 w 214"/>
                <a:gd name="T109" fmla="*/ 48 h 178"/>
                <a:gd name="T110" fmla="*/ 98 w 214"/>
                <a:gd name="T111" fmla="*/ 38 h 178"/>
                <a:gd name="T112" fmla="*/ 108 w 214"/>
                <a:gd name="T113" fmla="*/ 28 h 178"/>
                <a:gd name="T114" fmla="*/ 116 w 214"/>
                <a:gd name="T115" fmla="*/ 16 h 178"/>
                <a:gd name="T116" fmla="*/ 134 w 214"/>
                <a:gd name="T117" fmla="*/ 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4" h="178">
                  <a:moveTo>
                    <a:pt x="138" y="2"/>
                  </a:moveTo>
                  <a:lnTo>
                    <a:pt x="140" y="2"/>
                  </a:lnTo>
                  <a:lnTo>
                    <a:pt x="140" y="0"/>
                  </a:lnTo>
                  <a:lnTo>
                    <a:pt x="142" y="0"/>
                  </a:lnTo>
                  <a:lnTo>
                    <a:pt x="142" y="2"/>
                  </a:lnTo>
                  <a:lnTo>
                    <a:pt x="142" y="4"/>
                  </a:lnTo>
                  <a:lnTo>
                    <a:pt x="144" y="4"/>
                  </a:lnTo>
                  <a:lnTo>
                    <a:pt x="144" y="6"/>
                  </a:lnTo>
                  <a:lnTo>
                    <a:pt x="146" y="6"/>
                  </a:lnTo>
                  <a:lnTo>
                    <a:pt x="146" y="8"/>
                  </a:lnTo>
                  <a:lnTo>
                    <a:pt x="146" y="10"/>
                  </a:lnTo>
                  <a:lnTo>
                    <a:pt x="148" y="10"/>
                  </a:lnTo>
                  <a:lnTo>
                    <a:pt x="150" y="10"/>
                  </a:lnTo>
                  <a:lnTo>
                    <a:pt x="150" y="12"/>
                  </a:lnTo>
                  <a:lnTo>
                    <a:pt x="148" y="12"/>
                  </a:lnTo>
                  <a:lnTo>
                    <a:pt x="148" y="14"/>
                  </a:lnTo>
                  <a:lnTo>
                    <a:pt x="148" y="16"/>
                  </a:lnTo>
                  <a:lnTo>
                    <a:pt x="148" y="16"/>
                  </a:lnTo>
                  <a:lnTo>
                    <a:pt x="146" y="16"/>
                  </a:lnTo>
                  <a:lnTo>
                    <a:pt x="148" y="16"/>
                  </a:lnTo>
                  <a:lnTo>
                    <a:pt x="148" y="18"/>
                  </a:lnTo>
                  <a:lnTo>
                    <a:pt x="148" y="20"/>
                  </a:lnTo>
                  <a:lnTo>
                    <a:pt x="148" y="22"/>
                  </a:lnTo>
                  <a:lnTo>
                    <a:pt x="150" y="22"/>
                  </a:lnTo>
                  <a:lnTo>
                    <a:pt x="152" y="22"/>
                  </a:lnTo>
                  <a:lnTo>
                    <a:pt x="152" y="24"/>
                  </a:lnTo>
                  <a:lnTo>
                    <a:pt x="150" y="24"/>
                  </a:lnTo>
                  <a:lnTo>
                    <a:pt x="150" y="26"/>
                  </a:lnTo>
                  <a:lnTo>
                    <a:pt x="152" y="26"/>
                  </a:lnTo>
                  <a:lnTo>
                    <a:pt x="152" y="28"/>
                  </a:lnTo>
                  <a:lnTo>
                    <a:pt x="152" y="26"/>
                  </a:lnTo>
                  <a:lnTo>
                    <a:pt x="154" y="26"/>
                  </a:lnTo>
                  <a:lnTo>
                    <a:pt x="152" y="26"/>
                  </a:lnTo>
                  <a:lnTo>
                    <a:pt x="154" y="26"/>
                  </a:lnTo>
                  <a:lnTo>
                    <a:pt x="154" y="24"/>
                  </a:lnTo>
                  <a:lnTo>
                    <a:pt x="156" y="24"/>
                  </a:lnTo>
                  <a:lnTo>
                    <a:pt x="156" y="26"/>
                  </a:lnTo>
                  <a:lnTo>
                    <a:pt x="158" y="26"/>
                  </a:lnTo>
                  <a:lnTo>
                    <a:pt x="156" y="26"/>
                  </a:lnTo>
                  <a:lnTo>
                    <a:pt x="156" y="28"/>
                  </a:lnTo>
                  <a:lnTo>
                    <a:pt x="158" y="28"/>
                  </a:lnTo>
                  <a:lnTo>
                    <a:pt x="160" y="28"/>
                  </a:lnTo>
                  <a:lnTo>
                    <a:pt x="160" y="30"/>
                  </a:lnTo>
                  <a:lnTo>
                    <a:pt x="158" y="30"/>
                  </a:lnTo>
                  <a:lnTo>
                    <a:pt x="158" y="32"/>
                  </a:lnTo>
                  <a:lnTo>
                    <a:pt x="160" y="32"/>
                  </a:lnTo>
                  <a:lnTo>
                    <a:pt x="162" y="32"/>
                  </a:lnTo>
                  <a:lnTo>
                    <a:pt x="162" y="34"/>
                  </a:lnTo>
                  <a:lnTo>
                    <a:pt x="160" y="36"/>
                  </a:lnTo>
                  <a:lnTo>
                    <a:pt x="160" y="38"/>
                  </a:lnTo>
                  <a:lnTo>
                    <a:pt x="162" y="38"/>
                  </a:lnTo>
                  <a:lnTo>
                    <a:pt x="164" y="38"/>
                  </a:lnTo>
                  <a:lnTo>
                    <a:pt x="164" y="36"/>
                  </a:lnTo>
                  <a:lnTo>
                    <a:pt x="164" y="34"/>
                  </a:lnTo>
                  <a:lnTo>
                    <a:pt x="166" y="34"/>
                  </a:lnTo>
                  <a:lnTo>
                    <a:pt x="168" y="34"/>
                  </a:lnTo>
                  <a:lnTo>
                    <a:pt x="168" y="36"/>
                  </a:lnTo>
                  <a:lnTo>
                    <a:pt x="168" y="38"/>
                  </a:lnTo>
                  <a:lnTo>
                    <a:pt x="168" y="40"/>
                  </a:lnTo>
                  <a:lnTo>
                    <a:pt x="170" y="40"/>
                  </a:lnTo>
                  <a:lnTo>
                    <a:pt x="170" y="42"/>
                  </a:lnTo>
                  <a:lnTo>
                    <a:pt x="172" y="42"/>
                  </a:lnTo>
                  <a:lnTo>
                    <a:pt x="172" y="44"/>
                  </a:lnTo>
                  <a:lnTo>
                    <a:pt x="170" y="44"/>
                  </a:lnTo>
                  <a:lnTo>
                    <a:pt x="172" y="44"/>
                  </a:lnTo>
                  <a:lnTo>
                    <a:pt x="170" y="44"/>
                  </a:lnTo>
                  <a:lnTo>
                    <a:pt x="170" y="46"/>
                  </a:lnTo>
                  <a:lnTo>
                    <a:pt x="172" y="46"/>
                  </a:lnTo>
                  <a:lnTo>
                    <a:pt x="174" y="48"/>
                  </a:lnTo>
                  <a:lnTo>
                    <a:pt x="174" y="46"/>
                  </a:lnTo>
                  <a:lnTo>
                    <a:pt x="174" y="48"/>
                  </a:lnTo>
                  <a:lnTo>
                    <a:pt x="174" y="50"/>
                  </a:lnTo>
                  <a:lnTo>
                    <a:pt x="172" y="50"/>
                  </a:lnTo>
                  <a:lnTo>
                    <a:pt x="172" y="52"/>
                  </a:lnTo>
                  <a:lnTo>
                    <a:pt x="174" y="52"/>
                  </a:lnTo>
                  <a:lnTo>
                    <a:pt x="174" y="52"/>
                  </a:lnTo>
                  <a:lnTo>
                    <a:pt x="174" y="50"/>
                  </a:lnTo>
                  <a:lnTo>
                    <a:pt x="174" y="52"/>
                  </a:lnTo>
                  <a:lnTo>
                    <a:pt x="176" y="52"/>
                  </a:lnTo>
                  <a:lnTo>
                    <a:pt x="176" y="54"/>
                  </a:lnTo>
                  <a:lnTo>
                    <a:pt x="178" y="54"/>
                  </a:lnTo>
                  <a:lnTo>
                    <a:pt x="178" y="52"/>
                  </a:lnTo>
                  <a:lnTo>
                    <a:pt x="178" y="54"/>
                  </a:lnTo>
                  <a:lnTo>
                    <a:pt x="178" y="52"/>
                  </a:lnTo>
                  <a:lnTo>
                    <a:pt x="180" y="52"/>
                  </a:lnTo>
                  <a:lnTo>
                    <a:pt x="180" y="54"/>
                  </a:lnTo>
                  <a:lnTo>
                    <a:pt x="180" y="56"/>
                  </a:lnTo>
                  <a:lnTo>
                    <a:pt x="180" y="58"/>
                  </a:lnTo>
                  <a:lnTo>
                    <a:pt x="178" y="58"/>
                  </a:lnTo>
                  <a:lnTo>
                    <a:pt x="180" y="58"/>
                  </a:lnTo>
                  <a:lnTo>
                    <a:pt x="180" y="60"/>
                  </a:lnTo>
                  <a:lnTo>
                    <a:pt x="182" y="62"/>
                  </a:lnTo>
                  <a:lnTo>
                    <a:pt x="184" y="62"/>
                  </a:lnTo>
                  <a:lnTo>
                    <a:pt x="184" y="64"/>
                  </a:lnTo>
                  <a:lnTo>
                    <a:pt x="186" y="64"/>
                  </a:lnTo>
                  <a:lnTo>
                    <a:pt x="188" y="64"/>
                  </a:lnTo>
                  <a:lnTo>
                    <a:pt x="190" y="64"/>
                  </a:lnTo>
                  <a:lnTo>
                    <a:pt x="192" y="64"/>
                  </a:lnTo>
                  <a:lnTo>
                    <a:pt x="190" y="64"/>
                  </a:lnTo>
                  <a:lnTo>
                    <a:pt x="190" y="64"/>
                  </a:lnTo>
                  <a:lnTo>
                    <a:pt x="192" y="66"/>
                  </a:lnTo>
                  <a:lnTo>
                    <a:pt x="192" y="68"/>
                  </a:lnTo>
                  <a:lnTo>
                    <a:pt x="194" y="68"/>
                  </a:lnTo>
                  <a:lnTo>
                    <a:pt x="194" y="66"/>
                  </a:lnTo>
                  <a:lnTo>
                    <a:pt x="196" y="66"/>
                  </a:lnTo>
                  <a:lnTo>
                    <a:pt x="196" y="68"/>
                  </a:lnTo>
                  <a:lnTo>
                    <a:pt x="198" y="68"/>
                  </a:lnTo>
                  <a:lnTo>
                    <a:pt x="196" y="68"/>
                  </a:lnTo>
                  <a:lnTo>
                    <a:pt x="198" y="68"/>
                  </a:lnTo>
                  <a:lnTo>
                    <a:pt x="198" y="70"/>
                  </a:lnTo>
                  <a:lnTo>
                    <a:pt x="200" y="70"/>
                  </a:lnTo>
                  <a:lnTo>
                    <a:pt x="200" y="68"/>
                  </a:lnTo>
                  <a:lnTo>
                    <a:pt x="200" y="70"/>
                  </a:lnTo>
                  <a:lnTo>
                    <a:pt x="202" y="70"/>
                  </a:lnTo>
                  <a:lnTo>
                    <a:pt x="202" y="68"/>
                  </a:lnTo>
                  <a:lnTo>
                    <a:pt x="204" y="68"/>
                  </a:lnTo>
                  <a:lnTo>
                    <a:pt x="206" y="68"/>
                  </a:lnTo>
                  <a:lnTo>
                    <a:pt x="206" y="70"/>
                  </a:lnTo>
                  <a:lnTo>
                    <a:pt x="206" y="68"/>
                  </a:lnTo>
                  <a:lnTo>
                    <a:pt x="208" y="68"/>
                  </a:lnTo>
                  <a:lnTo>
                    <a:pt x="208" y="70"/>
                  </a:lnTo>
                  <a:lnTo>
                    <a:pt x="210" y="70"/>
                  </a:lnTo>
                  <a:lnTo>
                    <a:pt x="210" y="72"/>
                  </a:lnTo>
                  <a:lnTo>
                    <a:pt x="208" y="72"/>
                  </a:lnTo>
                  <a:lnTo>
                    <a:pt x="208" y="70"/>
                  </a:lnTo>
                  <a:lnTo>
                    <a:pt x="208" y="72"/>
                  </a:lnTo>
                  <a:lnTo>
                    <a:pt x="210" y="72"/>
                  </a:lnTo>
                  <a:lnTo>
                    <a:pt x="212" y="72"/>
                  </a:lnTo>
                  <a:lnTo>
                    <a:pt x="212" y="74"/>
                  </a:lnTo>
                  <a:lnTo>
                    <a:pt x="212" y="72"/>
                  </a:lnTo>
                  <a:lnTo>
                    <a:pt x="214" y="72"/>
                  </a:lnTo>
                  <a:lnTo>
                    <a:pt x="214" y="74"/>
                  </a:lnTo>
                  <a:lnTo>
                    <a:pt x="212" y="78"/>
                  </a:lnTo>
                  <a:lnTo>
                    <a:pt x="210" y="80"/>
                  </a:lnTo>
                  <a:lnTo>
                    <a:pt x="210" y="82"/>
                  </a:lnTo>
                  <a:lnTo>
                    <a:pt x="208" y="82"/>
                  </a:lnTo>
                  <a:lnTo>
                    <a:pt x="208" y="84"/>
                  </a:lnTo>
                  <a:lnTo>
                    <a:pt x="206" y="86"/>
                  </a:lnTo>
                  <a:lnTo>
                    <a:pt x="206" y="88"/>
                  </a:lnTo>
                  <a:lnTo>
                    <a:pt x="204" y="88"/>
                  </a:lnTo>
                  <a:lnTo>
                    <a:pt x="204" y="90"/>
                  </a:lnTo>
                  <a:lnTo>
                    <a:pt x="202" y="92"/>
                  </a:lnTo>
                  <a:lnTo>
                    <a:pt x="202" y="94"/>
                  </a:lnTo>
                  <a:lnTo>
                    <a:pt x="200" y="96"/>
                  </a:lnTo>
                  <a:lnTo>
                    <a:pt x="198" y="98"/>
                  </a:lnTo>
                  <a:lnTo>
                    <a:pt x="198" y="100"/>
                  </a:lnTo>
                  <a:lnTo>
                    <a:pt x="196" y="102"/>
                  </a:lnTo>
                  <a:lnTo>
                    <a:pt x="192" y="108"/>
                  </a:lnTo>
                  <a:lnTo>
                    <a:pt x="186" y="114"/>
                  </a:lnTo>
                  <a:lnTo>
                    <a:pt x="184" y="118"/>
                  </a:lnTo>
                  <a:lnTo>
                    <a:pt x="184" y="120"/>
                  </a:lnTo>
                  <a:lnTo>
                    <a:pt x="182" y="120"/>
                  </a:lnTo>
                  <a:lnTo>
                    <a:pt x="182" y="122"/>
                  </a:lnTo>
                  <a:lnTo>
                    <a:pt x="180" y="124"/>
                  </a:lnTo>
                  <a:lnTo>
                    <a:pt x="180" y="126"/>
                  </a:lnTo>
                  <a:lnTo>
                    <a:pt x="178" y="126"/>
                  </a:lnTo>
                  <a:lnTo>
                    <a:pt x="178" y="128"/>
                  </a:lnTo>
                  <a:lnTo>
                    <a:pt x="176" y="130"/>
                  </a:lnTo>
                  <a:lnTo>
                    <a:pt x="176" y="132"/>
                  </a:lnTo>
                  <a:lnTo>
                    <a:pt x="174" y="134"/>
                  </a:lnTo>
                  <a:lnTo>
                    <a:pt x="174" y="136"/>
                  </a:lnTo>
                  <a:lnTo>
                    <a:pt x="174" y="138"/>
                  </a:lnTo>
                  <a:lnTo>
                    <a:pt x="172" y="138"/>
                  </a:lnTo>
                  <a:lnTo>
                    <a:pt x="172" y="140"/>
                  </a:lnTo>
                  <a:lnTo>
                    <a:pt x="172" y="142"/>
                  </a:lnTo>
                  <a:lnTo>
                    <a:pt x="170" y="142"/>
                  </a:lnTo>
                  <a:lnTo>
                    <a:pt x="170" y="144"/>
                  </a:lnTo>
                  <a:lnTo>
                    <a:pt x="168" y="146"/>
                  </a:lnTo>
                  <a:lnTo>
                    <a:pt x="166" y="150"/>
                  </a:lnTo>
                  <a:lnTo>
                    <a:pt x="164" y="152"/>
                  </a:lnTo>
                  <a:lnTo>
                    <a:pt x="162" y="154"/>
                  </a:lnTo>
                  <a:lnTo>
                    <a:pt x="162" y="156"/>
                  </a:lnTo>
                  <a:lnTo>
                    <a:pt x="160" y="158"/>
                  </a:lnTo>
                  <a:lnTo>
                    <a:pt x="160" y="160"/>
                  </a:lnTo>
                  <a:lnTo>
                    <a:pt x="158" y="160"/>
                  </a:lnTo>
                  <a:lnTo>
                    <a:pt x="158" y="160"/>
                  </a:lnTo>
                  <a:lnTo>
                    <a:pt x="156" y="162"/>
                  </a:lnTo>
                  <a:lnTo>
                    <a:pt x="156" y="164"/>
                  </a:lnTo>
                  <a:lnTo>
                    <a:pt x="154" y="164"/>
                  </a:lnTo>
                  <a:lnTo>
                    <a:pt x="154" y="166"/>
                  </a:lnTo>
                  <a:lnTo>
                    <a:pt x="152" y="166"/>
                  </a:lnTo>
                  <a:lnTo>
                    <a:pt x="152" y="168"/>
                  </a:lnTo>
                  <a:lnTo>
                    <a:pt x="150" y="170"/>
                  </a:lnTo>
                  <a:lnTo>
                    <a:pt x="150" y="172"/>
                  </a:lnTo>
                  <a:lnTo>
                    <a:pt x="148" y="174"/>
                  </a:lnTo>
                  <a:lnTo>
                    <a:pt x="146" y="174"/>
                  </a:lnTo>
                  <a:lnTo>
                    <a:pt x="142" y="174"/>
                  </a:lnTo>
                  <a:lnTo>
                    <a:pt x="138" y="174"/>
                  </a:lnTo>
                  <a:lnTo>
                    <a:pt x="136" y="174"/>
                  </a:lnTo>
                  <a:lnTo>
                    <a:pt x="132" y="174"/>
                  </a:lnTo>
                  <a:lnTo>
                    <a:pt x="130" y="174"/>
                  </a:lnTo>
                  <a:lnTo>
                    <a:pt x="128" y="174"/>
                  </a:lnTo>
                  <a:lnTo>
                    <a:pt x="126" y="174"/>
                  </a:lnTo>
                  <a:lnTo>
                    <a:pt x="126" y="174"/>
                  </a:lnTo>
                  <a:lnTo>
                    <a:pt x="122" y="174"/>
                  </a:lnTo>
                  <a:lnTo>
                    <a:pt x="120" y="174"/>
                  </a:lnTo>
                  <a:lnTo>
                    <a:pt x="118" y="174"/>
                  </a:lnTo>
                  <a:lnTo>
                    <a:pt x="116" y="174"/>
                  </a:lnTo>
                  <a:lnTo>
                    <a:pt x="114" y="174"/>
                  </a:lnTo>
                  <a:lnTo>
                    <a:pt x="112" y="174"/>
                  </a:lnTo>
                  <a:lnTo>
                    <a:pt x="112" y="172"/>
                  </a:lnTo>
                  <a:lnTo>
                    <a:pt x="110" y="172"/>
                  </a:lnTo>
                  <a:lnTo>
                    <a:pt x="108" y="172"/>
                  </a:lnTo>
                  <a:lnTo>
                    <a:pt x="106" y="172"/>
                  </a:lnTo>
                  <a:lnTo>
                    <a:pt x="104" y="172"/>
                  </a:lnTo>
                  <a:lnTo>
                    <a:pt x="102" y="172"/>
                  </a:lnTo>
                  <a:lnTo>
                    <a:pt x="100" y="172"/>
                  </a:lnTo>
                  <a:lnTo>
                    <a:pt x="98" y="172"/>
                  </a:lnTo>
                  <a:lnTo>
                    <a:pt x="96" y="172"/>
                  </a:lnTo>
                  <a:lnTo>
                    <a:pt x="94" y="172"/>
                  </a:lnTo>
                  <a:lnTo>
                    <a:pt x="88" y="172"/>
                  </a:lnTo>
                  <a:lnTo>
                    <a:pt x="86" y="172"/>
                  </a:lnTo>
                  <a:lnTo>
                    <a:pt x="84" y="172"/>
                  </a:lnTo>
                  <a:lnTo>
                    <a:pt x="80" y="172"/>
                  </a:lnTo>
                  <a:lnTo>
                    <a:pt x="78" y="172"/>
                  </a:lnTo>
                  <a:lnTo>
                    <a:pt x="78" y="172"/>
                  </a:lnTo>
                  <a:lnTo>
                    <a:pt x="72" y="172"/>
                  </a:lnTo>
                  <a:lnTo>
                    <a:pt x="70" y="174"/>
                  </a:lnTo>
                  <a:lnTo>
                    <a:pt x="68" y="174"/>
                  </a:lnTo>
                  <a:lnTo>
                    <a:pt x="66" y="176"/>
                  </a:lnTo>
                  <a:lnTo>
                    <a:pt x="62" y="178"/>
                  </a:lnTo>
                  <a:lnTo>
                    <a:pt x="62" y="176"/>
                  </a:lnTo>
                  <a:lnTo>
                    <a:pt x="60" y="174"/>
                  </a:lnTo>
                  <a:lnTo>
                    <a:pt x="60" y="172"/>
                  </a:lnTo>
                  <a:lnTo>
                    <a:pt x="60" y="170"/>
                  </a:lnTo>
                  <a:lnTo>
                    <a:pt x="58" y="168"/>
                  </a:lnTo>
                  <a:lnTo>
                    <a:pt x="58" y="166"/>
                  </a:lnTo>
                  <a:lnTo>
                    <a:pt x="56" y="164"/>
                  </a:lnTo>
                  <a:lnTo>
                    <a:pt x="58" y="166"/>
                  </a:lnTo>
                  <a:lnTo>
                    <a:pt x="58" y="164"/>
                  </a:lnTo>
                  <a:lnTo>
                    <a:pt x="58" y="162"/>
                  </a:lnTo>
                  <a:lnTo>
                    <a:pt x="58" y="160"/>
                  </a:lnTo>
                  <a:lnTo>
                    <a:pt x="56" y="160"/>
                  </a:lnTo>
                  <a:lnTo>
                    <a:pt x="56" y="160"/>
                  </a:lnTo>
                  <a:lnTo>
                    <a:pt x="58" y="160"/>
                  </a:lnTo>
                  <a:lnTo>
                    <a:pt x="56" y="158"/>
                  </a:lnTo>
                  <a:lnTo>
                    <a:pt x="56" y="156"/>
                  </a:lnTo>
                  <a:lnTo>
                    <a:pt x="56" y="154"/>
                  </a:lnTo>
                  <a:lnTo>
                    <a:pt x="56" y="152"/>
                  </a:lnTo>
                  <a:lnTo>
                    <a:pt x="56" y="150"/>
                  </a:lnTo>
                  <a:lnTo>
                    <a:pt x="58" y="150"/>
                  </a:lnTo>
                  <a:lnTo>
                    <a:pt x="60" y="150"/>
                  </a:lnTo>
                  <a:lnTo>
                    <a:pt x="60" y="148"/>
                  </a:lnTo>
                  <a:lnTo>
                    <a:pt x="58" y="146"/>
                  </a:lnTo>
                  <a:lnTo>
                    <a:pt x="60" y="146"/>
                  </a:lnTo>
                  <a:lnTo>
                    <a:pt x="60" y="144"/>
                  </a:lnTo>
                  <a:lnTo>
                    <a:pt x="62" y="144"/>
                  </a:lnTo>
                  <a:lnTo>
                    <a:pt x="62" y="142"/>
                  </a:lnTo>
                  <a:lnTo>
                    <a:pt x="60" y="142"/>
                  </a:lnTo>
                  <a:lnTo>
                    <a:pt x="60" y="140"/>
                  </a:lnTo>
                  <a:lnTo>
                    <a:pt x="58" y="138"/>
                  </a:lnTo>
                  <a:lnTo>
                    <a:pt x="60" y="138"/>
                  </a:lnTo>
                  <a:lnTo>
                    <a:pt x="58" y="136"/>
                  </a:lnTo>
                  <a:lnTo>
                    <a:pt x="56" y="136"/>
                  </a:lnTo>
                  <a:lnTo>
                    <a:pt x="54" y="136"/>
                  </a:lnTo>
                  <a:lnTo>
                    <a:pt x="56" y="136"/>
                  </a:lnTo>
                  <a:lnTo>
                    <a:pt x="56" y="134"/>
                  </a:lnTo>
                  <a:lnTo>
                    <a:pt x="54" y="134"/>
                  </a:lnTo>
                  <a:lnTo>
                    <a:pt x="54" y="136"/>
                  </a:lnTo>
                  <a:lnTo>
                    <a:pt x="54" y="134"/>
                  </a:lnTo>
                  <a:lnTo>
                    <a:pt x="52" y="134"/>
                  </a:lnTo>
                  <a:lnTo>
                    <a:pt x="52" y="136"/>
                  </a:lnTo>
                  <a:lnTo>
                    <a:pt x="52" y="138"/>
                  </a:lnTo>
                  <a:lnTo>
                    <a:pt x="50" y="138"/>
                  </a:lnTo>
                  <a:lnTo>
                    <a:pt x="50" y="136"/>
                  </a:lnTo>
                  <a:lnTo>
                    <a:pt x="50" y="138"/>
                  </a:lnTo>
                  <a:lnTo>
                    <a:pt x="48" y="138"/>
                  </a:lnTo>
                  <a:lnTo>
                    <a:pt x="48" y="136"/>
                  </a:lnTo>
                  <a:lnTo>
                    <a:pt x="48" y="138"/>
                  </a:lnTo>
                  <a:lnTo>
                    <a:pt x="46" y="138"/>
                  </a:lnTo>
                  <a:lnTo>
                    <a:pt x="46" y="136"/>
                  </a:lnTo>
                  <a:lnTo>
                    <a:pt x="44" y="136"/>
                  </a:lnTo>
                  <a:lnTo>
                    <a:pt x="44" y="134"/>
                  </a:lnTo>
                  <a:lnTo>
                    <a:pt x="44" y="132"/>
                  </a:lnTo>
                  <a:lnTo>
                    <a:pt x="44" y="130"/>
                  </a:lnTo>
                  <a:lnTo>
                    <a:pt x="42" y="130"/>
                  </a:lnTo>
                  <a:lnTo>
                    <a:pt x="40" y="130"/>
                  </a:lnTo>
                  <a:lnTo>
                    <a:pt x="40" y="132"/>
                  </a:lnTo>
                  <a:lnTo>
                    <a:pt x="40" y="134"/>
                  </a:lnTo>
                  <a:lnTo>
                    <a:pt x="42" y="134"/>
                  </a:lnTo>
                  <a:lnTo>
                    <a:pt x="40" y="134"/>
                  </a:lnTo>
                  <a:lnTo>
                    <a:pt x="38" y="134"/>
                  </a:lnTo>
                  <a:lnTo>
                    <a:pt x="38" y="132"/>
                  </a:lnTo>
                  <a:lnTo>
                    <a:pt x="38" y="130"/>
                  </a:lnTo>
                  <a:lnTo>
                    <a:pt x="38" y="128"/>
                  </a:lnTo>
                  <a:lnTo>
                    <a:pt x="38" y="126"/>
                  </a:lnTo>
                  <a:lnTo>
                    <a:pt x="36" y="126"/>
                  </a:lnTo>
                  <a:lnTo>
                    <a:pt x="36" y="124"/>
                  </a:lnTo>
                  <a:lnTo>
                    <a:pt x="36" y="126"/>
                  </a:lnTo>
                  <a:lnTo>
                    <a:pt x="34" y="126"/>
                  </a:lnTo>
                  <a:lnTo>
                    <a:pt x="34" y="124"/>
                  </a:lnTo>
                  <a:lnTo>
                    <a:pt x="34" y="122"/>
                  </a:lnTo>
                  <a:lnTo>
                    <a:pt x="32" y="120"/>
                  </a:lnTo>
                  <a:lnTo>
                    <a:pt x="30" y="120"/>
                  </a:lnTo>
                  <a:lnTo>
                    <a:pt x="30" y="120"/>
                  </a:lnTo>
                  <a:lnTo>
                    <a:pt x="30" y="118"/>
                  </a:lnTo>
                  <a:lnTo>
                    <a:pt x="28" y="116"/>
                  </a:lnTo>
                  <a:lnTo>
                    <a:pt x="28" y="114"/>
                  </a:lnTo>
                  <a:lnTo>
                    <a:pt x="26" y="114"/>
                  </a:lnTo>
                  <a:lnTo>
                    <a:pt x="26" y="112"/>
                  </a:lnTo>
                  <a:lnTo>
                    <a:pt x="28" y="112"/>
                  </a:lnTo>
                  <a:lnTo>
                    <a:pt x="30" y="112"/>
                  </a:lnTo>
                  <a:lnTo>
                    <a:pt x="28" y="112"/>
                  </a:lnTo>
                  <a:lnTo>
                    <a:pt x="28" y="112"/>
                  </a:lnTo>
                  <a:lnTo>
                    <a:pt x="26" y="112"/>
                  </a:lnTo>
                  <a:lnTo>
                    <a:pt x="26" y="112"/>
                  </a:lnTo>
                  <a:lnTo>
                    <a:pt x="26" y="110"/>
                  </a:lnTo>
                  <a:lnTo>
                    <a:pt x="24" y="110"/>
                  </a:lnTo>
                  <a:lnTo>
                    <a:pt x="22" y="110"/>
                  </a:lnTo>
                  <a:lnTo>
                    <a:pt x="20" y="110"/>
                  </a:lnTo>
                  <a:lnTo>
                    <a:pt x="20" y="112"/>
                  </a:lnTo>
                  <a:lnTo>
                    <a:pt x="18" y="112"/>
                  </a:lnTo>
                  <a:lnTo>
                    <a:pt x="18" y="110"/>
                  </a:lnTo>
                  <a:lnTo>
                    <a:pt x="16" y="110"/>
                  </a:lnTo>
                  <a:lnTo>
                    <a:pt x="16" y="112"/>
                  </a:lnTo>
                  <a:lnTo>
                    <a:pt x="16" y="112"/>
                  </a:lnTo>
                  <a:lnTo>
                    <a:pt x="18" y="112"/>
                  </a:lnTo>
                  <a:lnTo>
                    <a:pt x="18" y="114"/>
                  </a:lnTo>
                  <a:lnTo>
                    <a:pt x="16" y="114"/>
                  </a:lnTo>
                  <a:lnTo>
                    <a:pt x="16" y="112"/>
                  </a:lnTo>
                  <a:lnTo>
                    <a:pt x="14" y="112"/>
                  </a:lnTo>
                  <a:lnTo>
                    <a:pt x="12" y="112"/>
                  </a:lnTo>
                  <a:lnTo>
                    <a:pt x="12" y="112"/>
                  </a:lnTo>
                  <a:lnTo>
                    <a:pt x="10" y="112"/>
                  </a:lnTo>
                  <a:lnTo>
                    <a:pt x="8" y="112"/>
                  </a:lnTo>
                  <a:lnTo>
                    <a:pt x="8" y="110"/>
                  </a:lnTo>
                  <a:lnTo>
                    <a:pt x="6" y="108"/>
                  </a:lnTo>
                  <a:lnTo>
                    <a:pt x="4" y="108"/>
                  </a:lnTo>
                  <a:lnTo>
                    <a:pt x="4" y="106"/>
                  </a:lnTo>
                  <a:lnTo>
                    <a:pt x="2" y="106"/>
                  </a:lnTo>
                  <a:lnTo>
                    <a:pt x="2" y="104"/>
                  </a:lnTo>
                  <a:lnTo>
                    <a:pt x="2" y="102"/>
                  </a:lnTo>
                  <a:lnTo>
                    <a:pt x="2" y="100"/>
                  </a:lnTo>
                  <a:lnTo>
                    <a:pt x="2" y="98"/>
                  </a:lnTo>
                  <a:lnTo>
                    <a:pt x="0" y="98"/>
                  </a:lnTo>
                  <a:lnTo>
                    <a:pt x="0" y="96"/>
                  </a:lnTo>
                  <a:lnTo>
                    <a:pt x="2" y="94"/>
                  </a:lnTo>
                  <a:lnTo>
                    <a:pt x="4" y="94"/>
                  </a:lnTo>
                  <a:lnTo>
                    <a:pt x="6" y="92"/>
                  </a:lnTo>
                  <a:lnTo>
                    <a:pt x="8" y="92"/>
                  </a:lnTo>
                  <a:lnTo>
                    <a:pt x="10" y="92"/>
                  </a:lnTo>
                  <a:lnTo>
                    <a:pt x="10" y="90"/>
                  </a:lnTo>
                  <a:lnTo>
                    <a:pt x="12" y="90"/>
                  </a:lnTo>
                  <a:lnTo>
                    <a:pt x="14" y="90"/>
                  </a:lnTo>
                  <a:lnTo>
                    <a:pt x="14" y="88"/>
                  </a:lnTo>
                  <a:lnTo>
                    <a:pt x="16" y="88"/>
                  </a:lnTo>
                  <a:lnTo>
                    <a:pt x="18" y="88"/>
                  </a:lnTo>
                  <a:lnTo>
                    <a:pt x="18" y="86"/>
                  </a:lnTo>
                  <a:lnTo>
                    <a:pt x="20" y="86"/>
                  </a:lnTo>
                  <a:lnTo>
                    <a:pt x="22" y="86"/>
                  </a:lnTo>
                  <a:lnTo>
                    <a:pt x="22" y="84"/>
                  </a:lnTo>
                  <a:lnTo>
                    <a:pt x="24" y="84"/>
                  </a:lnTo>
                  <a:lnTo>
                    <a:pt x="26" y="84"/>
                  </a:lnTo>
                  <a:lnTo>
                    <a:pt x="28" y="84"/>
                  </a:lnTo>
                  <a:lnTo>
                    <a:pt x="28" y="82"/>
                  </a:lnTo>
                  <a:lnTo>
                    <a:pt x="30" y="82"/>
                  </a:lnTo>
                  <a:lnTo>
                    <a:pt x="30" y="82"/>
                  </a:lnTo>
                  <a:lnTo>
                    <a:pt x="30" y="80"/>
                  </a:lnTo>
                  <a:lnTo>
                    <a:pt x="32" y="80"/>
                  </a:lnTo>
                  <a:lnTo>
                    <a:pt x="34" y="80"/>
                  </a:lnTo>
                  <a:lnTo>
                    <a:pt x="38" y="76"/>
                  </a:lnTo>
                  <a:lnTo>
                    <a:pt x="40" y="76"/>
                  </a:lnTo>
                  <a:lnTo>
                    <a:pt x="42" y="76"/>
                  </a:lnTo>
                  <a:lnTo>
                    <a:pt x="44" y="74"/>
                  </a:lnTo>
                  <a:lnTo>
                    <a:pt x="48" y="72"/>
                  </a:lnTo>
                  <a:lnTo>
                    <a:pt x="50" y="72"/>
                  </a:lnTo>
                  <a:lnTo>
                    <a:pt x="52" y="70"/>
                  </a:lnTo>
                  <a:lnTo>
                    <a:pt x="56" y="70"/>
                  </a:lnTo>
                  <a:lnTo>
                    <a:pt x="56" y="68"/>
                  </a:lnTo>
                  <a:lnTo>
                    <a:pt x="58" y="68"/>
                  </a:lnTo>
                  <a:lnTo>
                    <a:pt x="60" y="66"/>
                  </a:lnTo>
                  <a:lnTo>
                    <a:pt x="62" y="66"/>
                  </a:lnTo>
                  <a:lnTo>
                    <a:pt x="64" y="66"/>
                  </a:lnTo>
                  <a:lnTo>
                    <a:pt x="64" y="64"/>
                  </a:lnTo>
                  <a:lnTo>
                    <a:pt x="66" y="64"/>
                  </a:lnTo>
                  <a:lnTo>
                    <a:pt x="68" y="64"/>
                  </a:lnTo>
                  <a:lnTo>
                    <a:pt x="68" y="64"/>
                  </a:lnTo>
                  <a:lnTo>
                    <a:pt x="70" y="64"/>
                  </a:lnTo>
                  <a:lnTo>
                    <a:pt x="74" y="60"/>
                  </a:lnTo>
                  <a:lnTo>
                    <a:pt x="76" y="60"/>
                  </a:lnTo>
                  <a:lnTo>
                    <a:pt x="76" y="58"/>
                  </a:lnTo>
                  <a:lnTo>
                    <a:pt x="78" y="56"/>
                  </a:lnTo>
                  <a:lnTo>
                    <a:pt x="78" y="54"/>
                  </a:lnTo>
                  <a:lnTo>
                    <a:pt x="82" y="50"/>
                  </a:lnTo>
                  <a:lnTo>
                    <a:pt x="86" y="48"/>
                  </a:lnTo>
                  <a:lnTo>
                    <a:pt x="90" y="46"/>
                  </a:lnTo>
                  <a:lnTo>
                    <a:pt x="90" y="44"/>
                  </a:lnTo>
                  <a:lnTo>
                    <a:pt x="92" y="42"/>
                  </a:lnTo>
                  <a:lnTo>
                    <a:pt x="94" y="42"/>
                  </a:lnTo>
                  <a:lnTo>
                    <a:pt x="94" y="40"/>
                  </a:lnTo>
                  <a:lnTo>
                    <a:pt x="96" y="38"/>
                  </a:lnTo>
                  <a:lnTo>
                    <a:pt x="98" y="38"/>
                  </a:lnTo>
                  <a:lnTo>
                    <a:pt x="100" y="36"/>
                  </a:lnTo>
                  <a:lnTo>
                    <a:pt x="100" y="34"/>
                  </a:lnTo>
                  <a:lnTo>
                    <a:pt x="102" y="32"/>
                  </a:lnTo>
                  <a:lnTo>
                    <a:pt x="104" y="32"/>
                  </a:lnTo>
                  <a:lnTo>
                    <a:pt x="104" y="30"/>
                  </a:lnTo>
                  <a:lnTo>
                    <a:pt x="106" y="28"/>
                  </a:lnTo>
                  <a:lnTo>
                    <a:pt x="108" y="28"/>
                  </a:lnTo>
                  <a:lnTo>
                    <a:pt x="108" y="26"/>
                  </a:lnTo>
                  <a:lnTo>
                    <a:pt x="110" y="24"/>
                  </a:lnTo>
                  <a:lnTo>
                    <a:pt x="112" y="22"/>
                  </a:lnTo>
                  <a:lnTo>
                    <a:pt x="112" y="20"/>
                  </a:lnTo>
                  <a:lnTo>
                    <a:pt x="114" y="20"/>
                  </a:lnTo>
                  <a:lnTo>
                    <a:pt x="116" y="18"/>
                  </a:lnTo>
                  <a:lnTo>
                    <a:pt x="116" y="16"/>
                  </a:lnTo>
                  <a:lnTo>
                    <a:pt x="118" y="16"/>
                  </a:lnTo>
                  <a:lnTo>
                    <a:pt x="120" y="16"/>
                  </a:lnTo>
                  <a:lnTo>
                    <a:pt x="122" y="14"/>
                  </a:lnTo>
                  <a:lnTo>
                    <a:pt x="124" y="12"/>
                  </a:lnTo>
                  <a:lnTo>
                    <a:pt x="126" y="8"/>
                  </a:lnTo>
                  <a:lnTo>
                    <a:pt x="132" y="4"/>
                  </a:lnTo>
                  <a:lnTo>
                    <a:pt x="134" y="2"/>
                  </a:lnTo>
                  <a:lnTo>
                    <a:pt x="136" y="0"/>
                  </a:lnTo>
                  <a:lnTo>
                    <a:pt x="138" y="0"/>
                  </a:lnTo>
                  <a:lnTo>
                    <a:pt x="138" y="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87" name="Freeform 96"/>
            <p:cNvSpPr>
              <a:spLocks/>
            </p:cNvSpPr>
            <p:nvPr/>
          </p:nvSpPr>
          <p:spPr bwMode="auto">
            <a:xfrm>
              <a:off x="6372225" y="2501900"/>
              <a:ext cx="349250" cy="355600"/>
            </a:xfrm>
            <a:custGeom>
              <a:avLst/>
              <a:gdLst>
                <a:gd name="T0" fmla="*/ 204 w 220"/>
                <a:gd name="T1" fmla="*/ 138 h 224"/>
                <a:gd name="T2" fmla="*/ 188 w 220"/>
                <a:gd name="T3" fmla="*/ 146 h 224"/>
                <a:gd name="T4" fmla="*/ 182 w 220"/>
                <a:gd name="T5" fmla="*/ 150 h 224"/>
                <a:gd name="T6" fmla="*/ 170 w 220"/>
                <a:gd name="T7" fmla="*/ 158 h 224"/>
                <a:gd name="T8" fmla="*/ 158 w 220"/>
                <a:gd name="T9" fmla="*/ 166 h 224"/>
                <a:gd name="T10" fmla="*/ 146 w 220"/>
                <a:gd name="T11" fmla="*/ 172 h 224"/>
                <a:gd name="T12" fmla="*/ 128 w 220"/>
                <a:gd name="T13" fmla="*/ 184 h 224"/>
                <a:gd name="T14" fmla="*/ 112 w 220"/>
                <a:gd name="T15" fmla="*/ 192 h 224"/>
                <a:gd name="T16" fmla="*/ 100 w 220"/>
                <a:gd name="T17" fmla="*/ 200 h 224"/>
                <a:gd name="T18" fmla="*/ 88 w 220"/>
                <a:gd name="T19" fmla="*/ 206 h 224"/>
                <a:gd name="T20" fmla="*/ 74 w 220"/>
                <a:gd name="T21" fmla="*/ 216 h 224"/>
                <a:gd name="T22" fmla="*/ 62 w 220"/>
                <a:gd name="T23" fmla="*/ 222 h 224"/>
                <a:gd name="T24" fmla="*/ 56 w 220"/>
                <a:gd name="T25" fmla="*/ 218 h 224"/>
                <a:gd name="T26" fmla="*/ 50 w 220"/>
                <a:gd name="T27" fmla="*/ 208 h 224"/>
                <a:gd name="T28" fmla="*/ 44 w 220"/>
                <a:gd name="T29" fmla="*/ 196 h 224"/>
                <a:gd name="T30" fmla="*/ 38 w 220"/>
                <a:gd name="T31" fmla="*/ 188 h 224"/>
                <a:gd name="T32" fmla="*/ 32 w 220"/>
                <a:gd name="T33" fmla="*/ 180 h 224"/>
                <a:gd name="T34" fmla="*/ 28 w 220"/>
                <a:gd name="T35" fmla="*/ 170 h 224"/>
                <a:gd name="T36" fmla="*/ 22 w 220"/>
                <a:gd name="T37" fmla="*/ 160 h 224"/>
                <a:gd name="T38" fmla="*/ 16 w 220"/>
                <a:gd name="T39" fmla="*/ 148 h 224"/>
                <a:gd name="T40" fmla="*/ 8 w 220"/>
                <a:gd name="T41" fmla="*/ 138 h 224"/>
                <a:gd name="T42" fmla="*/ 2 w 220"/>
                <a:gd name="T43" fmla="*/ 128 h 224"/>
                <a:gd name="T44" fmla="*/ 4 w 220"/>
                <a:gd name="T45" fmla="*/ 122 h 224"/>
                <a:gd name="T46" fmla="*/ 20 w 220"/>
                <a:gd name="T47" fmla="*/ 112 h 224"/>
                <a:gd name="T48" fmla="*/ 30 w 220"/>
                <a:gd name="T49" fmla="*/ 106 h 224"/>
                <a:gd name="T50" fmla="*/ 44 w 220"/>
                <a:gd name="T51" fmla="*/ 98 h 224"/>
                <a:gd name="T52" fmla="*/ 60 w 220"/>
                <a:gd name="T53" fmla="*/ 90 h 224"/>
                <a:gd name="T54" fmla="*/ 66 w 220"/>
                <a:gd name="T55" fmla="*/ 86 h 224"/>
                <a:gd name="T56" fmla="*/ 76 w 220"/>
                <a:gd name="T57" fmla="*/ 80 h 224"/>
                <a:gd name="T58" fmla="*/ 82 w 220"/>
                <a:gd name="T59" fmla="*/ 74 h 224"/>
                <a:gd name="T60" fmla="*/ 96 w 220"/>
                <a:gd name="T61" fmla="*/ 66 h 224"/>
                <a:gd name="T62" fmla="*/ 88 w 220"/>
                <a:gd name="T63" fmla="*/ 54 h 224"/>
                <a:gd name="T64" fmla="*/ 84 w 220"/>
                <a:gd name="T65" fmla="*/ 46 h 224"/>
                <a:gd name="T66" fmla="*/ 80 w 220"/>
                <a:gd name="T67" fmla="*/ 38 h 224"/>
                <a:gd name="T68" fmla="*/ 90 w 220"/>
                <a:gd name="T69" fmla="*/ 32 h 224"/>
                <a:gd name="T70" fmla="*/ 104 w 220"/>
                <a:gd name="T71" fmla="*/ 24 h 224"/>
                <a:gd name="T72" fmla="*/ 116 w 220"/>
                <a:gd name="T73" fmla="*/ 18 h 224"/>
                <a:gd name="T74" fmla="*/ 128 w 220"/>
                <a:gd name="T75" fmla="*/ 10 h 224"/>
                <a:gd name="T76" fmla="*/ 134 w 220"/>
                <a:gd name="T77" fmla="*/ 6 h 224"/>
                <a:gd name="T78" fmla="*/ 144 w 220"/>
                <a:gd name="T79" fmla="*/ 0 h 224"/>
                <a:gd name="T80" fmla="*/ 150 w 220"/>
                <a:gd name="T81" fmla="*/ 8 h 224"/>
                <a:gd name="T82" fmla="*/ 154 w 220"/>
                <a:gd name="T83" fmla="*/ 16 h 224"/>
                <a:gd name="T84" fmla="*/ 160 w 220"/>
                <a:gd name="T85" fmla="*/ 28 h 224"/>
                <a:gd name="T86" fmla="*/ 166 w 220"/>
                <a:gd name="T87" fmla="*/ 38 h 224"/>
                <a:gd name="T88" fmla="*/ 172 w 220"/>
                <a:gd name="T89" fmla="*/ 46 h 224"/>
                <a:gd name="T90" fmla="*/ 174 w 220"/>
                <a:gd name="T91" fmla="*/ 54 h 224"/>
                <a:gd name="T92" fmla="*/ 184 w 220"/>
                <a:gd name="T93" fmla="*/ 68 h 224"/>
                <a:gd name="T94" fmla="*/ 188 w 220"/>
                <a:gd name="T95" fmla="*/ 78 h 224"/>
                <a:gd name="T96" fmla="*/ 196 w 220"/>
                <a:gd name="T97" fmla="*/ 90 h 224"/>
                <a:gd name="T98" fmla="*/ 202 w 220"/>
                <a:gd name="T99" fmla="*/ 100 h 224"/>
                <a:gd name="T100" fmla="*/ 210 w 220"/>
                <a:gd name="T101" fmla="*/ 112 h 224"/>
                <a:gd name="T102" fmla="*/ 214 w 220"/>
                <a:gd name="T103" fmla="*/ 12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0" h="224">
                  <a:moveTo>
                    <a:pt x="220" y="130"/>
                  </a:moveTo>
                  <a:lnTo>
                    <a:pt x="212" y="134"/>
                  </a:lnTo>
                  <a:lnTo>
                    <a:pt x="210" y="136"/>
                  </a:lnTo>
                  <a:lnTo>
                    <a:pt x="204" y="138"/>
                  </a:lnTo>
                  <a:lnTo>
                    <a:pt x="202" y="140"/>
                  </a:lnTo>
                  <a:lnTo>
                    <a:pt x="194" y="142"/>
                  </a:lnTo>
                  <a:lnTo>
                    <a:pt x="190" y="146"/>
                  </a:lnTo>
                  <a:lnTo>
                    <a:pt x="188" y="146"/>
                  </a:lnTo>
                  <a:lnTo>
                    <a:pt x="186" y="148"/>
                  </a:lnTo>
                  <a:lnTo>
                    <a:pt x="184" y="148"/>
                  </a:lnTo>
                  <a:lnTo>
                    <a:pt x="184" y="150"/>
                  </a:lnTo>
                  <a:lnTo>
                    <a:pt x="182" y="150"/>
                  </a:lnTo>
                  <a:lnTo>
                    <a:pt x="180" y="152"/>
                  </a:lnTo>
                  <a:lnTo>
                    <a:pt x="178" y="152"/>
                  </a:lnTo>
                  <a:lnTo>
                    <a:pt x="176" y="154"/>
                  </a:lnTo>
                  <a:lnTo>
                    <a:pt x="170" y="158"/>
                  </a:lnTo>
                  <a:lnTo>
                    <a:pt x="168" y="160"/>
                  </a:lnTo>
                  <a:lnTo>
                    <a:pt x="162" y="164"/>
                  </a:lnTo>
                  <a:lnTo>
                    <a:pt x="160" y="164"/>
                  </a:lnTo>
                  <a:lnTo>
                    <a:pt x="158" y="166"/>
                  </a:lnTo>
                  <a:lnTo>
                    <a:pt x="156" y="166"/>
                  </a:lnTo>
                  <a:lnTo>
                    <a:pt x="154" y="168"/>
                  </a:lnTo>
                  <a:lnTo>
                    <a:pt x="150" y="170"/>
                  </a:lnTo>
                  <a:lnTo>
                    <a:pt x="146" y="172"/>
                  </a:lnTo>
                  <a:lnTo>
                    <a:pt x="146" y="174"/>
                  </a:lnTo>
                  <a:lnTo>
                    <a:pt x="140" y="176"/>
                  </a:lnTo>
                  <a:lnTo>
                    <a:pt x="138" y="178"/>
                  </a:lnTo>
                  <a:lnTo>
                    <a:pt x="128" y="184"/>
                  </a:lnTo>
                  <a:lnTo>
                    <a:pt x="126" y="184"/>
                  </a:lnTo>
                  <a:lnTo>
                    <a:pt x="122" y="188"/>
                  </a:lnTo>
                  <a:lnTo>
                    <a:pt x="120" y="190"/>
                  </a:lnTo>
                  <a:lnTo>
                    <a:pt x="112" y="192"/>
                  </a:lnTo>
                  <a:lnTo>
                    <a:pt x="108" y="194"/>
                  </a:lnTo>
                  <a:lnTo>
                    <a:pt x="106" y="196"/>
                  </a:lnTo>
                  <a:lnTo>
                    <a:pt x="100" y="198"/>
                  </a:lnTo>
                  <a:lnTo>
                    <a:pt x="100" y="200"/>
                  </a:lnTo>
                  <a:lnTo>
                    <a:pt x="98" y="200"/>
                  </a:lnTo>
                  <a:lnTo>
                    <a:pt x="96" y="202"/>
                  </a:lnTo>
                  <a:lnTo>
                    <a:pt x="94" y="202"/>
                  </a:lnTo>
                  <a:lnTo>
                    <a:pt x="88" y="206"/>
                  </a:lnTo>
                  <a:lnTo>
                    <a:pt x="84" y="208"/>
                  </a:lnTo>
                  <a:lnTo>
                    <a:pt x="80" y="212"/>
                  </a:lnTo>
                  <a:lnTo>
                    <a:pt x="78" y="214"/>
                  </a:lnTo>
                  <a:lnTo>
                    <a:pt x="74" y="216"/>
                  </a:lnTo>
                  <a:lnTo>
                    <a:pt x="70" y="218"/>
                  </a:lnTo>
                  <a:lnTo>
                    <a:pt x="68" y="220"/>
                  </a:lnTo>
                  <a:lnTo>
                    <a:pt x="66" y="220"/>
                  </a:lnTo>
                  <a:lnTo>
                    <a:pt x="62" y="222"/>
                  </a:lnTo>
                  <a:lnTo>
                    <a:pt x="60" y="224"/>
                  </a:lnTo>
                  <a:lnTo>
                    <a:pt x="58" y="222"/>
                  </a:lnTo>
                  <a:lnTo>
                    <a:pt x="58" y="218"/>
                  </a:lnTo>
                  <a:lnTo>
                    <a:pt x="56" y="218"/>
                  </a:lnTo>
                  <a:lnTo>
                    <a:pt x="56" y="216"/>
                  </a:lnTo>
                  <a:lnTo>
                    <a:pt x="52" y="212"/>
                  </a:lnTo>
                  <a:lnTo>
                    <a:pt x="52" y="210"/>
                  </a:lnTo>
                  <a:lnTo>
                    <a:pt x="50" y="208"/>
                  </a:lnTo>
                  <a:lnTo>
                    <a:pt x="48" y="204"/>
                  </a:lnTo>
                  <a:lnTo>
                    <a:pt x="46" y="202"/>
                  </a:lnTo>
                  <a:lnTo>
                    <a:pt x="44" y="198"/>
                  </a:lnTo>
                  <a:lnTo>
                    <a:pt x="44" y="196"/>
                  </a:lnTo>
                  <a:lnTo>
                    <a:pt x="40" y="192"/>
                  </a:lnTo>
                  <a:lnTo>
                    <a:pt x="40" y="190"/>
                  </a:lnTo>
                  <a:lnTo>
                    <a:pt x="38" y="190"/>
                  </a:lnTo>
                  <a:lnTo>
                    <a:pt x="38" y="188"/>
                  </a:lnTo>
                  <a:lnTo>
                    <a:pt x="36" y="188"/>
                  </a:lnTo>
                  <a:lnTo>
                    <a:pt x="36" y="186"/>
                  </a:lnTo>
                  <a:lnTo>
                    <a:pt x="34" y="182"/>
                  </a:lnTo>
                  <a:lnTo>
                    <a:pt x="32" y="180"/>
                  </a:lnTo>
                  <a:lnTo>
                    <a:pt x="30" y="178"/>
                  </a:lnTo>
                  <a:lnTo>
                    <a:pt x="30" y="176"/>
                  </a:lnTo>
                  <a:lnTo>
                    <a:pt x="30" y="172"/>
                  </a:lnTo>
                  <a:lnTo>
                    <a:pt x="28" y="170"/>
                  </a:lnTo>
                  <a:lnTo>
                    <a:pt x="28" y="168"/>
                  </a:lnTo>
                  <a:lnTo>
                    <a:pt x="26" y="168"/>
                  </a:lnTo>
                  <a:lnTo>
                    <a:pt x="26" y="166"/>
                  </a:lnTo>
                  <a:lnTo>
                    <a:pt x="22" y="160"/>
                  </a:lnTo>
                  <a:lnTo>
                    <a:pt x="20" y="156"/>
                  </a:lnTo>
                  <a:lnTo>
                    <a:pt x="18" y="152"/>
                  </a:lnTo>
                  <a:lnTo>
                    <a:pt x="16" y="150"/>
                  </a:lnTo>
                  <a:lnTo>
                    <a:pt x="16" y="148"/>
                  </a:lnTo>
                  <a:lnTo>
                    <a:pt x="14" y="148"/>
                  </a:lnTo>
                  <a:lnTo>
                    <a:pt x="14" y="146"/>
                  </a:lnTo>
                  <a:lnTo>
                    <a:pt x="12" y="144"/>
                  </a:lnTo>
                  <a:lnTo>
                    <a:pt x="8" y="138"/>
                  </a:lnTo>
                  <a:lnTo>
                    <a:pt x="4" y="134"/>
                  </a:lnTo>
                  <a:lnTo>
                    <a:pt x="4" y="132"/>
                  </a:lnTo>
                  <a:lnTo>
                    <a:pt x="2" y="130"/>
                  </a:lnTo>
                  <a:lnTo>
                    <a:pt x="2" y="128"/>
                  </a:lnTo>
                  <a:lnTo>
                    <a:pt x="0" y="128"/>
                  </a:lnTo>
                  <a:lnTo>
                    <a:pt x="0" y="126"/>
                  </a:lnTo>
                  <a:lnTo>
                    <a:pt x="2" y="124"/>
                  </a:lnTo>
                  <a:lnTo>
                    <a:pt x="4" y="122"/>
                  </a:lnTo>
                  <a:lnTo>
                    <a:pt x="8" y="120"/>
                  </a:lnTo>
                  <a:lnTo>
                    <a:pt x="16" y="116"/>
                  </a:lnTo>
                  <a:lnTo>
                    <a:pt x="16" y="114"/>
                  </a:lnTo>
                  <a:lnTo>
                    <a:pt x="20" y="112"/>
                  </a:lnTo>
                  <a:lnTo>
                    <a:pt x="22" y="112"/>
                  </a:lnTo>
                  <a:lnTo>
                    <a:pt x="28" y="108"/>
                  </a:lnTo>
                  <a:lnTo>
                    <a:pt x="30" y="106"/>
                  </a:lnTo>
                  <a:lnTo>
                    <a:pt x="30" y="106"/>
                  </a:lnTo>
                  <a:lnTo>
                    <a:pt x="38" y="100"/>
                  </a:lnTo>
                  <a:lnTo>
                    <a:pt x="40" y="100"/>
                  </a:lnTo>
                  <a:lnTo>
                    <a:pt x="42" y="98"/>
                  </a:lnTo>
                  <a:lnTo>
                    <a:pt x="44" y="98"/>
                  </a:lnTo>
                  <a:lnTo>
                    <a:pt x="52" y="94"/>
                  </a:lnTo>
                  <a:lnTo>
                    <a:pt x="56" y="92"/>
                  </a:lnTo>
                  <a:lnTo>
                    <a:pt x="58" y="90"/>
                  </a:lnTo>
                  <a:lnTo>
                    <a:pt x="60" y="90"/>
                  </a:lnTo>
                  <a:lnTo>
                    <a:pt x="60" y="88"/>
                  </a:lnTo>
                  <a:lnTo>
                    <a:pt x="62" y="88"/>
                  </a:lnTo>
                  <a:lnTo>
                    <a:pt x="64" y="86"/>
                  </a:lnTo>
                  <a:lnTo>
                    <a:pt x="66" y="86"/>
                  </a:lnTo>
                  <a:lnTo>
                    <a:pt x="68" y="84"/>
                  </a:lnTo>
                  <a:lnTo>
                    <a:pt x="70" y="82"/>
                  </a:lnTo>
                  <a:lnTo>
                    <a:pt x="74" y="80"/>
                  </a:lnTo>
                  <a:lnTo>
                    <a:pt x="76" y="80"/>
                  </a:lnTo>
                  <a:lnTo>
                    <a:pt x="78" y="78"/>
                  </a:lnTo>
                  <a:lnTo>
                    <a:pt x="80" y="76"/>
                  </a:lnTo>
                  <a:lnTo>
                    <a:pt x="82" y="76"/>
                  </a:lnTo>
                  <a:lnTo>
                    <a:pt x="82" y="74"/>
                  </a:lnTo>
                  <a:lnTo>
                    <a:pt x="86" y="72"/>
                  </a:lnTo>
                  <a:lnTo>
                    <a:pt x="88" y="70"/>
                  </a:lnTo>
                  <a:lnTo>
                    <a:pt x="92" y="68"/>
                  </a:lnTo>
                  <a:lnTo>
                    <a:pt x="96" y="66"/>
                  </a:lnTo>
                  <a:lnTo>
                    <a:pt x="94" y="62"/>
                  </a:lnTo>
                  <a:lnTo>
                    <a:pt x="92" y="58"/>
                  </a:lnTo>
                  <a:lnTo>
                    <a:pt x="90" y="54"/>
                  </a:lnTo>
                  <a:lnTo>
                    <a:pt x="88" y="54"/>
                  </a:lnTo>
                  <a:lnTo>
                    <a:pt x="88" y="52"/>
                  </a:lnTo>
                  <a:lnTo>
                    <a:pt x="86" y="50"/>
                  </a:lnTo>
                  <a:lnTo>
                    <a:pt x="86" y="48"/>
                  </a:lnTo>
                  <a:lnTo>
                    <a:pt x="84" y="46"/>
                  </a:lnTo>
                  <a:lnTo>
                    <a:pt x="84" y="46"/>
                  </a:lnTo>
                  <a:lnTo>
                    <a:pt x="82" y="42"/>
                  </a:lnTo>
                  <a:lnTo>
                    <a:pt x="80" y="42"/>
                  </a:lnTo>
                  <a:lnTo>
                    <a:pt x="80" y="38"/>
                  </a:lnTo>
                  <a:lnTo>
                    <a:pt x="82" y="36"/>
                  </a:lnTo>
                  <a:lnTo>
                    <a:pt x="86" y="34"/>
                  </a:lnTo>
                  <a:lnTo>
                    <a:pt x="88" y="32"/>
                  </a:lnTo>
                  <a:lnTo>
                    <a:pt x="90" y="32"/>
                  </a:lnTo>
                  <a:lnTo>
                    <a:pt x="92" y="32"/>
                  </a:lnTo>
                  <a:lnTo>
                    <a:pt x="96" y="28"/>
                  </a:lnTo>
                  <a:lnTo>
                    <a:pt x="102" y="26"/>
                  </a:lnTo>
                  <a:lnTo>
                    <a:pt x="104" y="24"/>
                  </a:lnTo>
                  <a:lnTo>
                    <a:pt x="106" y="22"/>
                  </a:lnTo>
                  <a:lnTo>
                    <a:pt x="108" y="22"/>
                  </a:lnTo>
                  <a:lnTo>
                    <a:pt x="114" y="18"/>
                  </a:lnTo>
                  <a:lnTo>
                    <a:pt x="116" y="18"/>
                  </a:lnTo>
                  <a:lnTo>
                    <a:pt x="116" y="16"/>
                  </a:lnTo>
                  <a:lnTo>
                    <a:pt x="122" y="14"/>
                  </a:lnTo>
                  <a:lnTo>
                    <a:pt x="126" y="10"/>
                  </a:lnTo>
                  <a:lnTo>
                    <a:pt x="128" y="10"/>
                  </a:lnTo>
                  <a:lnTo>
                    <a:pt x="130" y="8"/>
                  </a:lnTo>
                  <a:lnTo>
                    <a:pt x="132" y="8"/>
                  </a:lnTo>
                  <a:lnTo>
                    <a:pt x="132" y="6"/>
                  </a:lnTo>
                  <a:lnTo>
                    <a:pt x="134" y="6"/>
                  </a:lnTo>
                  <a:lnTo>
                    <a:pt x="136" y="4"/>
                  </a:lnTo>
                  <a:lnTo>
                    <a:pt x="138" y="4"/>
                  </a:lnTo>
                  <a:lnTo>
                    <a:pt x="140" y="2"/>
                  </a:lnTo>
                  <a:lnTo>
                    <a:pt x="144" y="0"/>
                  </a:lnTo>
                  <a:lnTo>
                    <a:pt x="146" y="2"/>
                  </a:lnTo>
                  <a:lnTo>
                    <a:pt x="148" y="6"/>
                  </a:lnTo>
                  <a:lnTo>
                    <a:pt x="148" y="8"/>
                  </a:lnTo>
                  <a:lnTo>
                    <a:pt x="150" y="8"/>
                  </a:lnTo>
                  <a:lnTo>
                    <a:pt x="150" y="10"/>
                  </a:lnTo>
                  <a:lnTo>
                    <a:pt x="150" y="12"/>
                  </a:lnTo>
                  <a:lnTo>
                    <a:pt x="152" y="14"/>
                  </a:lnTo>
                  <a:lnTo>
                    <a:pt x="154" y="16"/>
                  </a:lnTo>
                  <a:lnTo>
                    <a:pt x="156" y="20"/>
                  </a:lnTo>
                  <a:lnTo>
                    <a:pt x="156" y="22"/>
                  </a:lnTo>
                  <a:lnTo>
                    <a:pt x="158" y="24"/>
                  </a:lnTo>
                  <a:lnTo>
                    <a:pt x="160" y="28"/>
                  </a:lnTo>
                  <a:lnTo>
                    <a:pt x="162" y="30"/>
                  </a:lnTo>
                  <a:lnTo>
                    <a:pt x="162" y="32"/>
                  </a:lnTo>
                  <a:lnTo>
                    <a:pt x="164" y="36"/>
                  </a:lnTo>
                  <a:lnTo>
                    <a:pt x="166" y="38"/>
                  </a:lnTo>
                  <a:lnTo>
                    <a:pt x="168" y="42"/>
                  </a:lnTo>
                  <a:lnTo>
                    <a:pt x="170" y="44"/>
                  </a:lnTo>
                  <a:lnTo>
                    <a:pt x="170" y="46"/>
                  </a:lnTo>
                  <a:lnTo>
                    <a:pt x="172" y="46"/>
                  </a:lnTo>
                  <a:lnTo>
                    <a:pt x="172" y="46"/>
                  </a:lnTo>
                  <a:lnTo>
                    <a:pt x="174" y="48"/>
                  </a:lnTo>
                  <a:lnTo>
                    <a:pt x="174" y="50"/>
                  </a:lnTo>
                  <a:lnTo>
                    <a:pt x="174" y="54"/>
                  </a:lnTo>
                  <a:lnTo>
                    <a:pt x="176" y="54"/>
                  </a:lnTo>
                  <a:lnTo>
                    <a:pt x="176" y="56"/>
                  </a:lnTo>
                  <a:lnTo>
                    <a:pt x="182" y="66"/>
                  </a:lnTo>
                  <a:lnTo>
                    <a:pt x="184" y="68"/>
                  </a:lnTo>
                  <a:lnTo>
                    <a:pt x="184" y="70"/>
                  </a:lnTo>
                  <a:lnTo>
                    <a:pt x="184" y="72"/>
                  </a:lnTo>
                  <a:lnTo>
                    <a:pt x="186" y="74"/>
                  </a:lnTo>
                  <a:lnTo>
                    <a:pt x="188" y="78"/>
                  </a:lnTo>
                  <a:lnTo>
                    <a:pt x="192" y="82"/>
                  </a:lnTo>
                  <a:lnTo>
                    <a:pt x="192" y="84"/>
                  </a:lnTo>
                  <a:lnTo>
                    <a:pt x="194" y="86"/>
                  </a:lnTo>
                  <a:lnTo>
                    <a:pt x="196" y="90"/>
                  </a:lnTo>
                  <a:lnTo>
                    <a:pt x="196" y="92"/>
                  </a:lnTo>
                  <a:lnTo>
                    <a:pt x="198" y="94"/>
                  </a:lnTo>
                  <a:lnTo>
                    <a:pt x="200" y="96"/>
                  </a:lnTo>
                  <a:lnTo>
                    <a:pt x="202" y="100"/>
                  </a:lnTo>
                  <a:lnTo>
                    <a:pt x="206" y="104"/>
                  </a:lnTo>
                  <a:lnTo>
                    <a:pt x="206" y="106"/>
                  </a:lnTo>
                  <a:lnTo>
                    <a:pt x="208" y="110"/>
                  </a:lnTo>
                  <a:lnTo>
                    <a:pt x="210" y="112"/>
                  </a:lnTo>
                  <a:lnTo>
                    <a:pt x="212" y="116"/>
                  </a:lnTo>
                  <a:lnTo>
                    <a:pt x="214" y="116"/>
                  </a:lnTo>
                  <a:lnTo>
                    <a:pt x="214" y="118"/>
                  </a:lnTo>
                  <a:lnTo>
                    <a:pt x="214" y="120"/>
                  </a:lnTo>
                  <a:lnTo>
                    <a:pt x="216" y="122"/>
                  </a:lnTo>
                  <a:lnTo>
                    <a:pt x="218" y="126"/>
                  </a:lnTo>
                  <a:lnTo>
                    <a:pt x="220" y="13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88" name="Freeform 103"/>
            <p:cNvSpPr>
              <a:spLocks/>
            </p:cNvSpPr>
            <p:nvPr/>
          </p:nvSpPr>
          <p:spPr bwMode="auto">
            <a:xfrm>
              <a:off x="6454775" y="3478213"/>
              <a:ext cx="295275" cy="350838"/>
            </a:xfrm>
            <a:custGeom>
              <a:avLst/>
              <a:gdLst>
                <a:gd name="T0" fmla="*/ 170 w 186"/>
                <a:gd name="T1" fmla="*/ 135 h 221"/>
                <a:gd name="T2" fmla="*/ 166 w 186"/>
                <a:gd name="T3" fmla="*/ 141 h 221"/>
                <a:gd name="T4" fmla="*/ 162 w 186"/>
                <a:gd name="T5" fmla="*/ 149 h 221"/>
                <a:gd name="T6" fmla="*/ 154 w 186"/>
                <a:gd name="T7" fmla="*/ 153 h 221"/>
                <a:gd name="T8" fmla="*/ 146 w 186"/>
                <a:gd name="T9" fmla="*/ 157 h 221"/>
                <a:gd name="T10" fmla="*/ 140 w 186"/>
                <a:gd name="T11" fmla="*/ 161 h 221"/>
                <a:gd name="T12" fmla="*/ 134 w 186"/>
                <a:gd name="T13" fmla="*/ 167 h 221"/>
                <a:gd name="T14" fmla="*/ 128 w 186"/>
                <a:gd name="T15" fmla="*/ 171 h 221"/>
                <a:gd name="T16" fmla="*/ 126 w 186"/>
                <a:gd name="T17" fmla="*/ 179 h 221"/>
                <a:gd name="T18" fmla="*/ 128 w 186"/>
                <a:gd name="T19" fmla="*/ 181 h 221"/>
                <a:gd name="T20" fmla="*/ 128 w 186"/>
                <a:gd name="T21" fmla="*/ 187 h 221"/>
                <a:gd name="T22" fmla="*/ 114 w 186"/>
                <a:gd name="T23" fmla="*/ 199 h 221"/>
                <a:gd name="T24" fmla="*/ 108 w 186"/>
                <a:gd name="T25" fmla="*/ 205 h 221"/>
                <a:gd name="T26" fmla="*/ 100 w 186"/>
                <a:gd name="T27" fmla="*/ 213 h 221"/>
                <a:gd name="T28" fmla="*/ 94 w 186"/>
                <a:gd name="T29" fmla="*/ 221 h 221"/>
                <a:gd name="T30" fmla="*/ 90 w 186"/>
                <a:gd name="T31" fmla="*/ 211 h 221"/>
                <a:gd name="T32" fmla="*/ 88 w 186"/>
                <a:gd name="T33" fmla="*/ 201 h 221"/>
                <a:gd name="T34" fmla="*/ 84 w 186"/>
                <a:gd name="T35" fmla="*/ 187 h 221"/>
                <a:gd name="T36" fmla="*/ 72 w 186"/>
                <a:gd name="T37" fmla="*/ 175 h 221"/>
                <a:gd name="T38" fmla="*/ 56 w 186"/>
                <a:gd name="T39" fmla="*/ 163 h 221"/>
                <a:gd name="T40" fmla="*/ 48 w 186"/>
                <a:gd name="T41" fmla="*/ 155 h 221"/>
                <a:gd name="T42" fmla="*/ 36 w 186"/>
                <a:gd name="T43" fmla="*/ 149 h 221"/>
                <a:gd name="T44" fmla="*/ 30 w 186"/>
                <a:gd name="T45" fmla="*/ 143 h 221"/>
                <a:gd name="T46" fmla="*/ 24 w 186"/>
                <a:gd name="T47" fmla="*/ 135 h 221"/>
                <a:gd name="T48" fmla="*/ 16 w 186"/>
                <a:gd name="T49" fmla="*/ 129 h 221"/>
                <a:gd name="T50" fmla="*/ 0 w 186"/>
                <a:gd name="T51" fmla="*/ 117 h 221"/>
                <a:gd name="T52" fmla="*/ 2 w 186"/>
                <a:gd name="T53" fmla="*/ 107 h 221"/>
                <a:gd name="T54" fmla="*/ 6 w 186"/>
                <a:gd name="T55" fmla="*/ 99 h 221"/>
                <a:gd name="T56" fmla="*/ 10 w 186"/>
                <a:gd name="T57" fmla="*/ 87 h 221"/>
                <a:gd name="T58" fmla="*/ 12 w 186"/>
                <a:gd name="T59" fmla="*/ 79 h 221"/>
                <a:gd name="T60" fmla="*/ 16 w 186"/>
                <a:gd name="T61" fmla="*/ 73 h 221"/>
                <a:gd name="T62" fmla="*/ 20 w 186"/>
                <a:gd name="T63" fmla="*/ 59 h 221"/>
                <a:gd name="T64" fmla="*/ 24 w 186"/>
                <a:gd name="T65" fmla="*/ 49 h 221"/>
                <a:gd name="T66" fmla="*/ 26 w 186"/>
                <a:gd name="T67" fmla="*/ 36 h 221"/>
                <a:gd name="T68" fmla="*/ 30 w 186"/>
                <a:gd name="T69" fmla="*/ 22 h 221"/>
                <a:gd name="T70" fmla="*/ 34 w 186"/>
                <a:gd name="T71" fmla="*/ 10 h 221"/>
                <a:gd name="T72" fmla="*/ 38 w 186"/>
                <a:gd name="T73" fmla="*/ 4 h 221"/>
                <a:gd name="T74" fmla="*/ 44 w 186"/>
                <a:gd name="T75" fmla="*/ 4 h 221"/>
                <a:gd name="T76" fmla="*/ 52 w 186"/>
                <a:gd name="T77" fmla="*/ 10 h 221"/>
                <a:gd name="T78" fmla="*/ 62 w 186"/>
                <a:gd name="T79" fmla="*/ 16 h 221"/>
                <a:gd name="T80" fmla="*/ 68 w 186"/>
                <a:gd name="T81" fmla="*/ 22 h 221"/>
                <a:gd name="T82" fmla="*/ 74 w 186"/>
                <a:gd name="T83" fmla="*/ 28 h 221"/>
                <a:gd name="T84" fmla="*/ 78 w 186"/>
                <a:gd name="T85" fmla="*/ 32 h 221"/>
                <a:gd name="T86" fmla="*/ 86 w 186"/>
                <a:gd name="T87" fmla="*/ 40 h 221"/>
                <a:gd name="T88" fmla="*/ 94 w 186"/>
                <a:gd name="T89" fmla="*/ 45 h 221"/>
                <a:gd name="T90" fmla="*/ 100 w 186"/>
                <a:gd name="T91" fmla="*/ 51 h 221"/>
                <a:gd name="T92" fmla="*/ 110 w 186"/>
                <a:gd name="T93" fmla="*/ 57 h 221"/>
                <a:gd name="T94" fmla="*/ 118 w 186"/>
                <a:gd name="T95" fmla="*/ 63 h 221"/>
                <a:gd name="T96" fmla="*/ 124 w 186"/>
                <a:gd name="T97" fmla="*/ 71 h 221"/>
                <a:gd name="T98" fmla="*/ 132 w 186"/>
                <a:gd name="T99" fmla="*/ 77 h 221"/>
                <a:gd name="T100" fmla="*/ 140 w 186"/>
                <a:gd name="T101" fmla="*/ 83 h 221"/>
                <a:gd name="T102" fmla="*/ 146 w 186"/>
                <a:gd name="T103" fmla="*/ 89 h 221"/>
                <a:gd name="T104" fmla="*/ 154 w 186"/>
                <a:gd name="T105" fmla="*/ 95 h 221"/>
                <a:gd name="T106" fmla="*/ 164 w 186"/>
                <a:gd name="T107" fmla="*/ 103 h 221"/>
                <a:gd name="T108" fmla="*/ 172 w 186"/>
                <a:gd name="T109" fmla="*/ 111 h 221"/>
                <a:gd name="T110" fmla="*/ 178 w 186"/>
                <a:gd name="T111" fmla="*/ 117 h 221"/>
                <a:gd name="T112" fmla="*/ 184 w 186"/>
                <a:gd name="T113" fmla="*/ 123 h 221"/>
                <a:gd name="T114" fmla="*/ 176 w 186"/>
                <a:gd name="T115" fmla="*/ 12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6" h="221">
                  <a:moveTo>
                    <a:pt x="174" y="133"/>
                  </a:moveTo>
                  <a:lnTo>
                    <a:pt x="172" y="133"/>
                  </a:lnTo>
                  <a:lnTo>
                    <a:pt x="170" y="133"/>
                  </a:lnTo>
                  <a:lnTo>
                    <a:pt x="170" y="135"/>
                  </a:lnTo>
                  <a:lnTo>
                    <a:pt x="170" y="135"/>
                  </a:lnTo>
                  <a:lnTo>
                    <a:pt x="170" y="137"/>
                  </a:lnTo>
                  <a:lnTo>
                    <a:pt x="170" y="139"/>
                  </a:lnTo>
                  <a:lnTo>
                    <a:pt x="168" y="139"/>
                  </a:lnTo>
                  <a:lnTo>
                    <a:pt x="168" y="141"/>
                  </a:lnTo>
                  <a:lnTo>
                    <a:pt x="166" y="141"/>
                  </a:lnTo>
                  <a:lnTo>
                    <a:pt x="166" y="143"/>
                  </a:lnTo>
                  <a:lnTo>
                    <a:pt x="166" y="145"/>
                  </a:lnTo>
                  <a:lnTo>
                    <a:pt x="164" y="145"/>
                  </a:lnTo>
                  <a:lnTo>
                    <a:pt x="162" y="147"/>
                  </a:lnTo>
                  <a:lnTo>
                    <a:pt x="162" y="149"/>
                  </a:lnTo>
                  <a:lnTo>
                    <a:pt x="160" y="149"/>
                  </a:lnTo>
                  <a:lnTo>
                    <a:pt x="160" y="151"/>
                  </a:lnTo>
                  <a:lnTo>
                    <a:pt x="158" y="151"/>
                  </a:lnTo>
                  <a:lnTo>
                    <a:pt x="156" y="151"/>
                  </a:lnTo>
                  <a:lnTo>
                    <a:pt x="154" y="153"/>
                  </a:lnTo>
                  <a:lnTo>
                    <a:pt x="152" y="153"/>
                  </a:lnTo>
                  <a:lnTo>
                    <a:pt x="150" y="155"/>
                  </a:lnTo>
                  <a:lnTo>
                    <a:pt x="148" y="155"/>
                  </a:lnTo>
                  <a:lnTo>
                    <a:pt x="148" y="157"/>
                  </a:lnTo>
                  <a:lnTo>
                    <a:pt x="146" y="157"/>
                  </a:lnTo>
                  <a:lnTo>
                    <a:pt x="146" y="159"/>
                  </a:lnTo>
                  <a:lnTo>
                    <a:pt x="144" y="159"/>
                  </a:lnTo>
                  <a:lnTo>
                    <a:pt x="142" y="159"/>
                  </a:lnTo>
                  <a:lnTo>
                    <a:pt x="142" y="161"/>
                  </a:lnTo>
                  <a:lnTo>
                    <a:pt x="140" y="161"/>
                  </a:lnTo>
                  <a:lnTo>
                    <a:pt x="140" y="163"/>
                  </a:lnTo>
                  <a:lnTo>
                    <a:pt x="138" y="163"/>
                  </a:lnTo>
                  <a:lnTo>
                    <a:pt x="136" y="165"/>
                  </a:lnTo>
                  <a:lnTo>
                    <a:pt x="134" y="165"/>
                  </a:lnTo>
                  <a:lnTo>
                    <a:pt x="134" y="167"/>
                  </a:lnTo>
                  <a:lnTo>
                    <a:pt x="132" y="167"/>
                  </a:lnTo>
                  <a:lnTo>
                    <a:pt x="132" y="169"/>
                  </a:lnTo>
                  <a:lnTo>
                    <a:pt x="130" y="169"/>
                  </a:lnTo>
                  <a:lnTo>
                    <a:pt x="130" y="171"/>
                  </a:lnTo>
                  <a:lnTo>
                    <a:pt x="128" y="171"/>
                  </a:lnTo>
                  <a:lnTo>
                    <a:pt x="128" y="173"/>
                  </a:lnTo>
                  <a:lnTo>
                    <a:pt x="126" y="173"/>
                  </a:lnTo>
                  <a:lnTo>
                    <a:pt x="126" y="175"/>
                  </a:lnTo>
                  <a:lnTo>
                    <a:pt x="126" y="177"/>
                  </a:lnTo>
                  <a:lnTo>
                    <a:pt x="126" y="179"/>
                  </a:lnTo>
                  <a:lnTo>
                    <a:pt x="126" y="181"/>
                  </a:lnTo>
                  <a:lnTo>
                    <a:pt x="124" y="183"/>
                  </a:lnTo>
                  <a:lnTo>
                    <a:pt x="126" y="183"/>
                  </a:lnTo>
                  <a:lnTo>
                    <a:pt x="128" y="183"/>
                  </a:lnTo>
                  <a:lnTo>
                    <a:pt x="128" y="181"/>
                  </a:lnTo>
                  <a:lnTo>
                    <a:pt x="130" y="181"/>
                  </a:lnTo>
                  <a:lnTo>
                    <a:pt x="132" y="181"/>
                  </a:lnTo>
                  <a:lnTo>
                    <a:pt x="132" y="183"/>
                  </a:lnTo>
                  <a:lnTo>
                    <a:pt x="130" y="185"/>
                  </a:lnTo>
                  <a:lnTo>
                    <a:pt x="128" y="187"/>
                  </a:lnTo>
                  <a:lnTo>
                    <a:pt x="122" y="191"/>
                  </a:lnTo>
                  <a:lnTo>
                    <a:pt x="120" y="195"/>
                  </a:lnTo>
                  <a:lnTo>
                    <a:pt x="118" y="197"/>
                  </a:lnTo>
                  <a:lnTo>
                    <a:pt x="116" y="199"/>
                  </a:lnTo>
                  <a:lnTo>
                    <a:pt x="114" y="199"/>
                  </a:lnTo>
                  <a:lnTo>
                    <a:pt x="112" y="199"/>
                  </a:lnTo>
                  <a:lnTo>
                    <a:pt x="112" y="201"/>
                  </a:lnTo>
                  <a:lnTo>
                    <a:pt x="110" y="203"/>
                  </a:lnTo>
                  <a:lnTo>
                    <a:pt x="108" y="203"/>
                  </a:lnTo>
                  <a:lnTo>
                    <a:pt x="108" y="205"/>
                  </a:lnTo>
                  <a:lnTo>
                    <a:pt x="106" y="207"/>
                  </a:lnTo>
                  <a:lnTo>
                    <a:pt x="104" y="209"/>
                  </a:lnTo>
                  <a:lnTo>
                    <a:pt x="104" y="211"/>
                  </a:lnTo>
                  <a:lnTo>
                    <a:pt x="102" y="211"/>
                  </a:lnTo>
                  <a:lnTo>
                    <a:pt x="100" y="213"/>
                  </a:lnTo>
                  <a:lnTo>
                    <a:pt x="100" y="215"/>
                  </a:lnTo>
                  <a:lnTo>
                    <a:pt x="98" y="215"/>
                  </a:lnTo>
                  <a:lnTo>
                    <a:pt x="96" y="217"/>
                  </a:lnTo>
                  <a:lnTo>
                    <a:pt x="96" y="219"/>
                  </a:lnTo>
                  <a:lnTo>
                    <a:pt x="94" y="221"/>
                  </a:lnTo>
                  <a:lnTo>
                    <a:pt x="94" y="219"/>
                  </a:lnTo>
                  <a:lnTo>
                    <a:pt x="94" y="217"/>
                  </a:lnTo>
                  <a:lnTo>
                    <a:pt x="92" y="213"/>
                  </a:lnTo>
                  <a:lnTo>
                    <a:pt x="92" y="211"/>
                  </a:lnTo>
                  <a:lnTo>
                    <a:pt x="90" y="211"/>
                  </a:lnTo>
                  <a:lnTo>
                    <a:pt x="90" y="209"/>
                  </a:lnTo>
                  <a:lnTo>
                    <a:pt x="90" y="207"/>
                  </a:lnTo>
                  <a:lnTo>
                    <a:pt x="90" y="205"/>
                  </a:lnTo>
                  <a:lnTo>
                    <a:pt x="88" y="203"/>
                  </a:lnTo>
                  <a:lnTo>
                    <a:pt x="88" y="201"/>
                  </a:lnTo>
                  <a:lnTo>
                    <a:pt x="88" y="199"/>
                  </a:lnTo>
                  <a:lnTo>
                    <a:pt x="88" y="199"/>
                  </a:lnTo>
                  <a:lnTo>
                    <a:pt x="86" y="193"/>
                  </a:lnTo>
                  <a:lnTo>
                    <a:pt x="84" y="191"/>
                  </a:lnTo>
                  <a:lnTo>
                    <a:pt x="84" y="187"/>
                  </a:lnTo>
                  <a:lnTo>
                    <a:pt x="84" y="185"/>
                  </a:lnTo>
                  <a:lnTo>
                    <a:pt x="80" y="185"/>
                  </a:lnTo>
                  <a:lnTo>
                    <a:pt x="74" y="179"/>
                  </a:lnTo>
                  <a:lnTo>
                    <a:pt x="74" y="177"/>
                  </a:lnTo>
                  <a:lnTo>
                    <a:pt x="72" y="175"/>
                  </a:lnTo>
                  <a:lnTo>
                    <a:pt x="70" y="173"/>
                  </a:lnTo>
                  <a:lnTo>
                    <a:pt x="66" y="171"/>
                  </a:lnTo>
                  <a:lnTo>
                    <a:pt x="66" y="169"/>
                  </a:lnTo>
                  <a:lnTo>
                    <a:pt x="64" y="169"/>
                  </a:lnTo>
                  <a:lnTo>
                    <a:pt x="56" y="163"/>
                  </a:lnTo>
                  <a:lnTo>
                    <a:pt x="56" y="161"/>
                  </a:lnTo>
                  <a:lnTo>
                    <a:pt x="54" y="161"/>
                  </a:lnTo>
                  <a:lnTo>
                    <a:pt x="52" y="159"/>
                  </a:lnTo>
                  <a:lnTo>
                    <a:pt x="48" y="157"/>
                  </a:lnTo>
                  <a:lnTo>
                    <a:pt x="48" y="155"/>
                  </a:lnTo>
                  <a:lnTo>
                    <a:pt x="46" y="155"/>
                  </a:lnTo>
                  <a:lnTo>
                    <a:pt x="46" y="153"/>
                  </a:lnTo>
                  <a:lnTo>
                    <a:pt x="44" y="151"/>
                  </a:lnTo>
                  <a:lnTo>
                    <a:pt x="40" y="151"/>
                  </a:lnTo>
                  <a:lnTo>
                    <a:pt x="36" y="149"/>
                  </a:lnTo>
                  <a:lnTo>
                    <a:pt x="34" y="147"/>
                  </a:lnTo>
                  <a:lnTo>
                    <a:pt x="34" y="145"/>
                  </a:lnTo>
                  <a:lnTo>
                    <a:pt x="32" y="145"/>
                  </a:lnTo>
                  <a:lnTo>
                    <a:pt x="32" y="143"/>
                  </a:lnTo>
                  <a:lnTo>
                    <a:pt x="30" y="143"/>
                  </a:lnTo>
                  <a:lnTo>
                    <a:pt x="28" y="141"/>
                  </a:lnTo>
                  <a:lnTo>
                    <a:pt x="26" y="139"/>
                  </a:lnTo>
                  <a:lnTo>
                    <a:pt x="26" y="139"/>
                  </a:lnTo>
                  <a:lnTo>
                    <a:pt x="26" y="137"/>
                  </a:lnTo>
                  <a:lnTo>
                    <a:pt x="24" y="135"/>
                  </a:lnTo>
                  <a:lnTo>
                    <a:pt x="22" y="133"/>
                  </a:lnTo>
                  <a:lnTo>
                    <a:pt x="20" y="133"/>
                  </a:lnTo>
                  <a:lnTo>
                    <a:pt x="18" y="131"/>
                  </a:lnTo>
                  <a:lnTo>
                    <a:pt x="16" y="131"/>
                  </a:lnTo>
                  <a:lnTo>
                    <a:pt x="16" y="129"/>
                  </a:lnTo>
                  <a:lnTo>
                    <a:pt x="14" y="129"/>
                  </a:lnTo>
                  <a:lnTo>
                    <a:pt x="14" y="127"/>
                  </a:lnTo>
                  <a:lnTo>
                    <a:pt x="12" y="127"/>
                  </a:lnTo>
                  <a:lnTo>
                    <a:pt x="2" y="119"/>
                  </a:lnTo>
                  <a:lnTo>
                    <a:pt x="0" y="117"/>
                  </a:lnTo>
                  <a:lnTo>
                    <a:pt x="0" y="115"/>
                  </a:lnTo>
                  <a:lnTo>
                    <a:pt x="0" y="113"/>
                  </a:lnTo>
                  <a:lnTo>
                    <a:pt x="2" y="111"/>
                  </a:lnTo>
                  <a:lnTo>
                    <a:pt x="2" y="109"/>
                  </a:lnTo>
                  <a:lnTo>
                    <a:pt x="2" y="107"/>
                  </a:lnTo>
                  <a:lnTo>
                    <a:pt x="4" y="107"/>
                  </a:lnTo>
                  <a:lnTo>
                    <a:pt x="4" y="103"/>
                  </a:lnTo>
                  <a:lnTo>
                    <a:pt x="4" y="103"/>
                  </a:lnTo>
                  <a:lnTo>
                    <a:pt x="6" y="101"/>
                  </a:lnTo>
                  <a:lnTo>
                    <a:pt x="6" y="99"/>
                  </a:lnTo>
                  <a:lnTo>
                    <a:pt x="8" y="97"/>
                  </a:lnTo>
                  <a:lnTo>
                    <a:pt x="8" y="93"/>
                  </a:lnTo>
                  <a:lnTo>
                    <a:pt x="10" y="91"/>
                  </a:lnTo>
                  <a:lnTo>
                    <a:pt x="10" y="89"/>
                  </a:lnTo>
                  <a:lnTo>
                    <a:pt x="10" y="87"/>
                  </a:lnTo>
                  <a:lnTo>
                    <a:pt x="10" y="85"/>
                  </a:lnTo>
                  <a:lnTo>
                    <a:pt x="12" y="85"/>
                  </a:lnTo>
                  <a:lnTo>
                    <a:pt x="12" y="83"/>
                  </a:lnTo>
                  <a:lnTo>
                    <a:pt x="12" y="81"/>
                  </a:lnTo>
                  <a:lnTo>
                    <a:pt x="12" y="79"/>
                  </a:lnTo>
                  <a:lnTo>
                    <a:pt x="14" y="79"/>
                  </a:lnTo>
                  <a:lnTo>
                    <a:pt x="14" y="77"/>
                  </a:lnTo>
                  <a:lnTo>
                    <a:pt x="14" y="75"/>
                  </a:lnTo>
                  <a:lnTo>
                    <a:pt x="14" y="73"/>
                  </a:lnTo>
                  <a:lnTo>
                    <a:pt x="16" y="73"/>
                  </a:lnTo>
                  <a:lnTo>
                    <a:pt x="16" y="71"/>
                  </a:lnTo>
                  <a:lnTo>
                    <a:pt x="16" y="69"/>
                  </a:lnTo>
                  <a:lnTo>
                    <a:pt x="18" y="67"/>
                  </a:lnTo>
                  <a:lnTo>
                    <a:pt x="20" y="61"/>
                  </a:lnTo>
                  <a:lnTo>
                    <a:pt x="20" y="59"/>
                  </a:lnTo>
                  <a:lnTo>
                    <a:pt x="20" y="57"/>
                  </a:lnTo>
                  <a:lnTo>
                    <a:pt x="22" y="55"/>
                  </a:lnTo>
                  <a:lnTo>
                    <a:pt x="22" y="53"/>
                  </a:lnTo>
                  <a:lnTo>
                    <a:pt x="24" y="51"/>
                  </a:lnTo>
                  <a:lnTo>
                    <a:pt x="24" y="49"/>
                  </a:lnTo>
                  <a:lnTo>
                    <a:pt x="24" y="47"/>
                  </a:lnTo>
                  <a:lnTo>
                    <a:pt x="26" y="45"/>
                  </a:lnTo>
                  <a:lnTo>
                    <a:pt x="26" y="42"/>
                  </a:lnTo>
                  <a:lnTo>
                    <a:pt x="26" y="38"/>
                  </a:lnTo>
                  <a:lnTo>
                    <a:pt x="26" y="36"/>
                  </a:lnTo>
                  <a:lnTo>
                    <a:pt x="28" y="32"/>
                  </a:lnTo>
                  <a:lnTo>
                    <a:pt x="28" y="30"/>
                  </a:lnTo>
                  <a:lnTo>
                    <a:pt x="28" y="28"/>
                  </a:lnTo>
                  <a:lnTo>
                    <a:pt x="30" y="24"/>
                  </a:lnTo>
                  <a:lnTo>
                    <a:pt x="30" y="22"/>
                  </a:lnTo>
                  <a:lnTo>
                    <a:pt x="32" y="18"/>
                  </a:lnTo>
                  <a:lnTo>
                    <a:pt x="32" y="16"/>
                  </a:lnTo>
                  <a:lnTo>
                    <a:pt x="34" y="14"/>
                  </a:lnTo>
                  <a:lnTo>
                    <a:pt x="34" y="12"/>
                  </a:lnTo>
                  <a:lnTo>
                    <a:pt x="34" y="10"/>
                  </a:lnTo>
                  <a:lnTo>
                    <a:pt x="36" y="8"/>
                  </a:lnTo>
                  <a:lnTo>
                    <a:pt x="36" y="6"/>
                  </a:lnTo>
                  <a:lnTo>
                    <a:pt x="36" y="6"/>
                  </a:lnTo>
                  <a:lnTo>
                    <a:pt x="38" y="6"/>
                  </a:lnTo>
                  <a:lnTo>
                    <a:pt x="38" y="4"/>
                  </a:lnTo>
                  <a:lnTo>
                    <a:pt x="38" y="2"/>
                  </a:lnTo>
                  <a:lnTo>
                    <a:pt x="38" y="0"/>
                  </a:lnTo>
                  <a:lnTo>
                    <a:pt x="40" y="2"/>
                  </a:lnTo>
                  <a:lnTo>
                    <a:pt x="42" y="2"/>
                  </a:lnTo>
                  <a:lnTo>
                    <a:pt x="44" y="4"/>
                  </a:lnTo>
                  <a:lnTo>
                    <a:pt x="48" y="6"/>
                  </a:lnTo>
                  <a:lnTo>
                    <a:pt x="50" y="6"/>
                  </a:lnTo>
                  <a:lnTo>
                    <a:pt x="50" y="8"/>
                  </a:lnTo>
                  <a:lnTo>
                    <a:pt x="52" y="8"/>
                  </a:lnTo>
                  <a:lnTo>
                    <a:pt x="52" y="10"/>
                  </a:lnTo>
                  <a:lnTo>
                    <a:pt x="54" y="10"/>
                  </a:lnTo>
                  <a:lnTo>
                    <a:pt x="54" y="12"/>
                  </a:lnTo>
                  <a:lnTo>
                    <a:pt x="56" y="12"/>
                  </a:lnTo>
                  <a:lnTo>
                    <a:pt x="60" y="16"/>
                  </a:lnTo>
                  <a:lnTo>
                    <a:pt x="62" y="16"/>
                  </a:lnTo>
                  <a:lnTo>
                    <a:pt x="62" y="18"/>
                  </a:lnTo>
                  <a:lnTo>
                    <a:pt x="64" y="18"/>
                  </a:lnTo>
                  <a:lnTo>
                    <a:pt x="64" y="20"/>
                  </a:lnTo>
                  <a:lnTo>
                    <a:pt x="66" y="20"/>
                  </a:lnTo>
                  <a:lnTo>
                    <a:pt x="68" y="22"/>
                  </a:lnTo>
                  <a:lnTo>
                    <a:pt x="70" y="24"/>
                  </a:lnTo>
                  <a:lnTo>
                    <a:pt x="72" y="24"/>
                  </a:lnTo>
                  <a:lnTo>
                    <a:pt x="72" y="26"/>
                  </a:lnTo>
                  <a:lnTo>
                    <a:pt x="74" y="26"/>
                  </a:lnTo>
                  <a:lnTo>
                    <a:pt x="74" y="28"/>
                  </a:lnTo>
                  <a:lnTo>
                    <a:pt x="74" y="28"/>
                  </a:lnTo>
                  <a:lnTo>
                    <a:pt x="74" y="30"/>
                  </a:lnTo>
                  <a:lnTo>
                    <a:pt x="76" y="30"/>
                  </a:lnTo>
                  <a:lnTo>
                    <a:pt x="76" y="32"/>
                  </a:lnTo>
                  <a:lnTo>
                    <a:pt x="78" y="32"/>
                  </a:lnTo>
                  <a:lnTo>
                    <a:pt x="80" y="34"/>
                  </a:lnTo>
                  <a:lnTo>
                    <a:pt x="82" y="34"/>
                  </a:lnTo>
                  <a:lnTo>
                    <a:pt x="82" y="36"/>
                  </a:lnTo>
                  <a:lnTo>
                    <a:pt x="86" y="38"/>
                  </a:lnTo>
                  <a:lnTo>
                    <a:pt x="86" y="40"/>
                  </a:lnTo>
                  <a:lnTo>
                    <a:pt x="88" y="40"/>
                  </a:lnTo>
                  <a:lnTo>
                    <a:pt x="90" y="42"/>
                  </a:lnTo>
                  <a:lnTo>
                    <a:pt x="92" y="42"/>
                  </a:lnTo>
                  <a:lnTo>
                    <a:pt x="92" y="45"/>
                  </a:lnTo>
                  <a:lnTo>
                    <a:pt x="94" y="45"/>
                  </a:lnTo>
                  <a:lnTo>
                    <a:pt x="94" y="47"/>
                  </a:lnTo>
                  <a:lnTo>
                    <a:pt x="96" y="47"/>
                  </a:lnTo>
                  <a:lnTo>
                    <a:pt x="98" y="49"/>
                  </a:lnTo>
                  <a:lnTo>
                    <a:pt x="98" y="51"/>
                  </a:lnTo>
                  <a:lnTo>
                    <a:pt x="100" y="51"/>
                  </a:lnTo>
                  <a:lnTo>
                    <a:pt x="100" y="53"/>
                  </a:lnTo>
                  <a:lnTo>
                    <a:pt x="102" y="53"/>
                  </a:lnTo>
                  <a:lnTo>
                    <a:pt x="104" y="55"/>
                  </a:lnTo>
                  <a:lnTo>
                    <a:pt x="108" y="57"/>
                  </a:lnTo>
                  <a:lnTo>
                    <a:pt x="110" y="57"/>
                  </a:lnTo>
                  <a:lnTo>
                    <a:pt x="110" y="59"/>
                  </a:lnTo>
                  <a:lnTo>
                    <a:pt x="112" y="59"/>
                  </a:lnTo>
                  <a:lnTo>
                    <a:pt x="114" y="61"/>
                  </a:lnTo>
                  <a:lnTo>
                    <a:pt x="116" y="63"/>
                  </a:lnTo>
                  <a:lnTo>
                    <a:pt x="118" y="63"/>
                  </a:lnTo>
                  <a:lnTo>
                    <a:pt x="118" y="65"/>
                  </a:lnTo>
                  <a:lnTo>
                    <a:pt x="120" y="65"/>
                  </a:lnTo>
                  <a:lnTo>
                    <a:pt x="120" y="67"/>
                  </a:lnTo>
                  <a:lnTo>
                    <a:pt x="122" y="69"/>
                  </a:lnTo>
                  <a:lnTo>
                    <a:pt x="124" y="71"/>
                  </a:lnTo>
                  <a:lnTo>
                    <a:pt x="126" y="73"/>
                  </a:lnTo>
                  <a:lnTo>
                    <a:pt x="128" y="73"/>
                  </a:lnTo>
                  <a:lnTo>
                    <a:pt x="128" y="75"/>
                  </a:lnTo>
                  <a:lnTo>
                    <a:pt x="130" y="77"/>
                  </a:lnTo>
                  <a:lnTo>
                    <a:pt x="132" y="77"/>
                  </a:lnTo>
                  <a:lnTo>
                    <a:pt x="132" y="79"/>
                  </a:lnTo>
                  <a:lnTo>
                    <a:pt x="134" y="79"/>
                  </a:lnTo>
                  <a:lnTo>
                    <a:pt x="136" y="81"/>
                  </a:lnTo>
                  <a:lnTo>
                    <a:pt x="138" y="83"/>
                  </a:lnTo>
                  <a:lnTo>
                    <a:pt x="140" y="83"/>
                  </a:lnTo>
                  <a:lnTo>
                    <a:pt x="140" y="85"/>
                  </a:lnTo>
                  <a:lnTo>
                    <a:pt x="142" y="85"/>
                  </a:lnTo>
                  <a:lnTo>
                    <a:pt x="142" y="87"/>
                  </a:lnTo>
                  <a:lnTo>
                    <a:pt x="144" y="87"/>
                  </a:lnTo>
                  <a:lnTo>
                    <a:pt x="146" y="89"/>
                  </a:lnTo>
                  <a:lnTo>
                    <a:pt x="148" y="91"/>
                  </a:lnTo>
                  <a:lnTo>
                    <a:pt x="150" y="91"/>
                  </a:lnTo>
                  <a:lnTo>
                    <a:pt x="150" y="93"/>
                  </a:lnTo>
                  <a:lnTo>
                    <a:pt x="152" y="95"/>
                  </a:lnTo>
                  <a:lnTo>
                    <a:pt x="154" y="95"/>
                  </a:lnTo>
                  <a:lnTo>
                    <a:pt x="154" y="97"/>
                  </a:lnTo>
                  <a:lnTo>
                    <a:pt x="156" y="97"/>
                  </a:lnTo>
                  <a:lnTo>
                    <a:pt x="160" y="101"/>
                  </a:lnTo>
                  <a:lnTo>
                    <a:pt x="162" y="103"/>
                  </a:lnTo>
                  <a:lnTo>
                    <a:pt x="164" y="103"/>
                  </a:lnTo>
                  <a:lnTo>
                    <a:pt x="168" y="105"/>
                  </a:lnTo>
                  <a:lnTo>
                    <a:pt x="168" y="107"/>
                  </a:lnTo>
                  <a:lnTo>
                    <a:pt x="170" y="107"/>
                  </a:lnTo>
                  <a:lnTo>
                    <a:pt x="170" y="109"/>
                  </a:lnTo>
                  <a:lnTo>
                    <a:pt x="172" y="111"/>
                  </a:lnTo>
                  <a:lnTo>
                    <a:pt x="174" y="111"/>
                  </a:lnTo>
                  <a:lnTo>
                    <a:pt x="174" y="113"/>
                  </a:lnTo>
                  <a:lnTo>
                    <a:pt x="176" y="115"/>
                  </a:lnTo>
                  <a:lnTo>
                    <a:pt x="178" y="115"/>
                  </a:lnTo>
                  <a:lnTo>
                    <a:pt x="178" y="117"/>
                  </a:lnTo>
                  <a:lnTo>
                    <a:pt x="180" y="117"/>
                  </a:lnTo>
                  <a:lnTo>
                    <a:pt x="182" y="119"/>
                  </a:lnTo>
                  <a:lnTo>
                    <a:pt x="184" y="121"/>
                  </a:lnTo>
                  <a:lnTo>
                    <a:pt x="186" y="121"/>
                  </a:lnTo>
                  <a:lnTo>
                    <a:pt x="184" y="123"/>
                  </a:lnTo>
                  <a:lnTo>
                    <a:pt x="182" y="125"/>
                  </a:lnTo>
                  <a:lnTo>
                    <a:pt x="180" y="127"/>
                  </a:lnTo>
                  <a:lnTo>
                    <a:pt x="178" y="127"/>
                  </a:lnTo>
                  <a:lnTo>
                    <a:pt x="178" y="129"/>
                  </a:lnTo>
                  <a:lnTo>
                    <a:pt x="176" y="129"/>
                  </a:lnTo>
                  <a:lnTo>
                    <a:pt x="176" y="131"/>
                  </a:lnTo>
                  <a:lnTo>
                    <a:pt x="174" y="131"/>
                  </a:lnTo>
                  <a:lnTo>
                    <a:pt x="174" y="133"/>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89" name="Freeform 109"/>
            <p:cNvSpPr>
              <a:spLocks/>
            </p:cNvSpPr>
            <p:nvPr/>
          </p:nvSpPr>
          <p:spPr bwMode="auto">
            <a:xfrm>
              <a:off x="6572250" y="2182813"/>
              <a:ext cx="225425" cy="192088"/>
            </a:xfrm>
            <a:custGeom>
              <a:avLst/>
              <a:gdLst>
                <a:gd name="T0" fmla="*/ 60 w 142"/>
                <a:gd name="T1" fmla="*/ 0 h 121"/>
                <a:gd name="T2" fmla="*/ 70 w 142"/>
                <a:gd name="T3" fmla="*/ 0 h 121"/>
                <a:gd name="T4" fmla="*/ 78 w 142"/>
                <a:gd name="T5" fmla="*/ 0 h 121"/>
                <a:gd name="T6" fmla="*/ 84 w 142"/>
                <a:gd name="T7" fmla="*/ 0 h 121"/>
                <a:gd name="T8" fmla="*/ 94 w 142"/>
                <a:gd name="T9" fmla="*/ 0 h 121"/>
                <a:gd name="T10" fmla="*/ 98 w 142"/>
                <a:gd name="T11" fmla="*/ 0 h 121"/>
                <a:gd name="T12" fmla="*/ 106 w 142"/>
                <a:gd name="T13" fmla="*/ 0 h 121"/>
                <a:gd name="T14" fmla="*/ 114 w 142"/>
                <a:gd name="T15" fmla="*/ 0 h 121"/>
                <a:gd name="T16" fmla="*/ 122 w 142"/>
                <a:gd name="T17" fmla="*/ 0 h 121"/>
                <a:gd name="T18" fmla="*/ 132 w 142"/>
                <a:gd name="T19" fmla="*/ 0 h 121"/>
                <a:gd name="T20" fmla="*/ 138 w 142"/>
                <a:gd name="T21" fmla="*/ 0 h 121"/>
                <a:gd name="T22" fmla="*/ 142 w 142"/>
                <a:gd name="T23" fmla="*/ 6 h 121"/>
                <a:gd name="T24" fmla="*/ 142 w 142"/>
                <a:gd name="T25" fmla="*/ 10 h 121"/>
                <a:gd name="T26" fmla="*/ 142 w 142"/>
                <a:gd name="T27" fmla="*/ 19 h 121"/>
                <a:gd name="T28" fmla="*/ 142 w 142"/>
                <a:gd name="T29" fmla="*/ 27 h 121"/>
                <a:gd name="T30" fmla="*/ 142 w 142"/>
                <a:gd name="T31" fmla="*/ 35 h 121"/>
                <a:gd name="T32" fmla="*/ 142 w 142"/>
                <a:gd name="T33" fmla="*/ 43 h 121"/>
                <a:gd name="T34" fmla="*/ 142 w 142"/>
                <a:gd name="T35" fmla="*/ 49 h 121"/>
                <a:gd name="T36" fmla="*/ 142 w 142"/>
                <a:gd name="T37" fmla="*/ 55 h 121"/>
                <a:gd name="T38" fmla="*/ 142 w 142"/>
                <a:gd name="T39" fmla="*/ 61 h 121"/>
                <a:gd name="T40" fmla="*/ 142 w 142"/>
                <a:gd name="T41" fmla="*/ 75 h 121"/>
                <a:gd name="T42" fmla="*/ 142 w 142"/>
                <a:gd name="T43" fmla="*/ 81 h 121"/>
                <a:gd name="T44" fmla="*/ 142 w 142"/>
                <a:gd name="T45" fmla="*/ 89 h 121"/>
                <a:gd name="T46" fmla="*/ 132 w 142"/>
                <a:gd name="T47" fmla="*/ 91 h 121"/>
                <a:gd name="T48" fmla="*/ 126 w 142"/>
                <a:gd name="T49" fmla="*/ 91 h 121"/>
                <a:gd name="T50" fmla="*/ 118 w 142"/>
                <a:gd name="T51" fmla="*/ 91 h 121"/>
                <a:gd name="T52" fmla="*/ 110 w 142"/>
                <a:gd name="T53" fmla="*/ 91 h 121"/>
                <a:gd name="T54" fmla="*/ 104 w 142"/>
                <a:gd name="T55" fmla="*/ 91 h 121"/>
                <a:gd name="T56" fmla="*/ 98 w 142"/>
                <a:gd name="T57" fmla="*/ 91 h 121"/>
                <a:gd name="T58" fmla="*/ 94 w 142"/>
                <a:gd name="T59" fmla="*/ 91 h 121"/>
                <a:gd name="T60" fmla="*/ 88 w 142"/>
                <a:gd name="T61" fmla="*/ 91 h 121"/>
                <a:gd name="T62" fmla="*/ 84 w 142"/>
                <a:gd name="T63" fmla="*/ 93 h 121"/>
                <a:gd name="T64" fmla="*/ 78 w 142"/>
                <a:gd name="T65" fmla="*/ 97 h 121"/>
                <a:gd name="T66" fmla="*/ 72 w 142"/>
                <a:gd name="T67" fmla="*/ 101 h 121"/>
                <a:gd name="T68" fmla="*/ 62 w 142"/>
                <a:gd name="T69" fmla="*/ 105 h 121"/>
                <a:gd name="T70" fmla="*/ 58 w 142"/>
                <a:gd name="T71" fmla="*/ 109 h 121"/>
                <a:gd name="T72" fmla="*/ 50 w 142"/>
                <a:gd name="T73" fmla="*/ 113 h 121"/>
                <a:gd name="T74" fmla="*/ 46 w 142"/>
                <a:gd name="T75" fmla="*/ 115 h 121"/>
                <a:gd name="T76" fmla="*/ 42 w 142"/>
                <a:gd name="T77" fmla="*/ 119 h 121"/>
                <a:gd name="T78" fmla="*/ 38 w 142"/>
                <a:gd name="T79" fmla="*/ 121 h 121"/>
                <a:gd name="T80" fmla="*/ 36 w 142"/>
                <a:gd name="T81" fmla="*/ 115 h 121"/>
                <a:gd name="T82" fmla="*/ 32 w 142"/>
                <a:gd name="T83" fmla="*/ 107 h 121"/>
                <a:gd name="T84" fmla="*/ 30 w 142"/>
                <a:gd name="T85" fmla="*/ 103 h 121"/>
                <a:gd name="T86" fmla="*/ 26 w 142"/>
                <a:gd name="T87" fmla="*/ 91 h 121"/>
                <a:gd name="T88" fmla="*/ 22 w 142"/>
                <a:gd name="T89" fmla="*/ 81 h 121"/>
                <a:gd name="T90" fmla="*/ 20 w 142"/>
                <a:gd name="T91" fmla="*/ 75 h 121"/>
                <a:gd name="T92" fmla="*/ 18 w 142"/>
                <a:gd name="T93" fmla="*/ 69 h 121"/>
                <a:gd name="T94" fmla="*/ 16 w 142"/>
                <a:gd name="T95" fmla="*/ 63 h 121"/>
                <a:gd name="T96" fmla="*/ 12 w 142"/>
                <a:gd name="T97" fmla="*/ 57 h 121"/>
                <a:gd name="T98" fmla="*/ 10 w 142"/>
                <a:gd name="T99" fmla="*/ 49 h 121"/>
                <a:gd name="T100" fmla="*/ 6 w 142"/>
                <a:gd name="T101" fmla="*/ 41 h 121"/>
                <a:gd name="T102" fmla="*/ 2 w 142"/>
                <a:gd name="T103" fmla="*/ 33 h 121"/>
                <a:gd name="T104" fmla="*/ 0 w 142"/>
                <a:gd name="T105" fmla="*/ 23 h 121"/>
                <a:gd name="T106" fmla="*/ 0 w 142"/>
                <a:gd name="T107" fmla="*/ 15 h 121"/>
                <a:gd name="T108" fmla="*/ 0 w 142"/>
                <a:gd name="T109" fmla="*/ 8 h 121"/>
                <a:gd name="T110" fmla="*/ 0 w 142"/>
                <a:gd name="T111" fmla="*/ 0 h 121"/>
                <a:gd name="T112" fmla="*/ 8 w 142"/>
                <a:gd name="T113" fmla="*/ 0 h 121"/>
                <a:gd name="T114" fmla="*/ 14 w 142"/>
                <a:gd name="T115" fmla="*/ 0 h 121"/>
                <a:gd name="T116" fmla="*/ 24 w 142"/>
                <a:gd name="T117" fmla="*/ 0 h 121"/>
                <a:gd name="T118" fmla="*/ 30 w 142"/>
                <a:gd name="T119" fmla="*/ 0 h 121"/>
                <a:gd name="T120" fmla="*/ 38 w 142"/>
                <a:gd name="T121" fmla="*/ 0 h 121"/>
                <a:gd name="T122" fmla="*/ 50 w 142"/>
                <a:gd name="T12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21">
                  <a:moveTo>
                    <a:pt x="54" y="0"/>
                  </a:moveTo>
                  <a:lnTo>
                    <a:pt x="58" y="0"/>
                  </a:lnTo>
                  <a:lnTo>
                    <a:pt x="60" y="0"/>
                  </a:lnTo>
                  <a:lnTo>
                    <a:pt x="64" y="0"/>
                  </a:lnTo>
                  <a:lnTo>
                    <a:pt x="68" y="0"/>
                  </a:lnTo>
                  <a:lnTo>
                    <a:pt x="70" y="0"/>
                  </a:lnTo>
                  <a:lnTo>
                    <a:pt x="72" y="0"/>
                  </a:lnTo>
                  <a:lnTo>
                    <a:pt x="76" y="0"/>
                  </a:lnTo>
                  <a:lnTo>
                    <a:pt x="78" y="0"/>
                  </a:lnTo>
                  <a:lnTo>
                    <a:pt x="80" y="0"/>
                  </a:lnTo>
                  <a:lnTo>
                    <a:pt x="82" y="0"/>
                  </a:lnTo>
                  <a:lnTo>
                    <a:pt x="84" y="0"/>
                  </a:lnTo>
                  <a:lnTo>
                    <a:pt x="86" y="0"/>
                  </a:lnTo>
                  <a:lnTo>
                    <a:pt x="88" y="0"/>
                  </a:lnTo>
                  <a:lnTo>
                    <a:pt x="94" y="0"/>
                  </a:lnTo>
                  <a:lnTo>
                    <a:pt x="96" y="0"/>
                  </a:lnTo>
                  <a:lnTo>
                    <a:pt x="96" y="0"/>
                  </a:lnTo>
                  <a:lnTo>
                    <a:pt x="98" y="0"/>
                  </a:lnTo>
                  <a:lnTo>
                    <a:pt x="102" y="0"/>
                  </a:lnTo>
                  <a:lnTo>
                    <a:pt x="104" y="0"/>
                  </a:lnTo>
                  <a:lnTo>
                    <a:pt x="106" y="0"/>
                  </a:lnTo>
                  <a:lnTo>
                    <a:pt x="108" y="0"/>
                  </a:lnTo>
                  <a:lnTo>
                    <a:pt x="112" y="0"/>
                  </a:lnTo>
                  <a:lnTo>
                    <a:pt x="114" y="0"/>
                  </a:lnTo>
                  <a:lnTo>
                    <a:pt x="116" y="0"/>
                  </a:lnTo>
                  <a:lnTo>
                    <a:pt x="118" y="0"/>
                  </a:lnTo>
                  <a:lnTo>
                    <a:pt x="122" y="0"/>
                  </a:lnTo>
                  <a:lnTo>
                    <a:pt x="124" y="0"/>
                  </a:lnTo>
                  <a:lnTo>
                    <a:pt x="126" y="0"/>
                  </a:lnTo>
                  <a:lnTo>
                    <a:pt x="132" y="0"/>
                  </a:lnTo>
                  <a:lnTo>
                    <a:pt x="134" y="0"/>
                  </a:lnTo>
                  <a:lnTo>
                    <a:pt x="136" y="0"/>
                  </a:lnTo>
                  <a:lnTo>
                    <a:pt x="138" y="0"/>
                  </a:lnTo>
                  <a:lnTo>
                    <a:pt x="142" y="0"/>
                  </a:lnTo>
                  <a:lnTo>
                    <a:pt x="142" y="4"/>
                  </a:lnTo>
                  <a:lnTo>
                    <a:pt x="142" y="6"/>
                  </a:lnTo>
                  <a:lnTo>
                    <a:pt x="142" y="6"/>
                  </a:lnTo>
                  <a:lnTo>
                    <a:pt x="142" y="8"/>
                  </a:lnTo>
                  <a:lnTo>
                    <a:pt x="142" y="10"/>
                  </a:lnTo>
                  <a:lnTo>
                    <a:pt x="142" y="12"/>
                  </a:lnTo>
                  <a:lnTo>
                    <a:pt x="142" y="17"/>
                  </a:lnTo>
                  <a:lnTo>
                    <a:pt x="142" y="19"/>
                  </a:lnTo>
                  <a:lnTo>
                    <a:pt x="142" y="23"/>
                  </a:lnTo>
                  <a:lnTo>
                    <a:pt x="142" y="25"/>
                  </a:lnTo>
                  <a:lnTo>
                    <a:pt x="142" y="27"/>
                  </a:lnTo>
                  <a:lnTo>
                    <a:pt x="142" y="29"/>
                  </a:lnTo>
                  <a:lnTo>
                    <a:pt x="142" y="33"/>
                  </a:lnTo>
                  <a:lnTo>
                    <a:pt x="142" y="35"/>
                  </a:lnTo>
                  <a:lnTo>
                    <a:pt x="142" y="37"/>
                  </a:lnTo>
                  <a:lnTo>
                    <a:pt x="142" y="41"/>
                  </a:lnTo>
                  <a:lnTo>
                    <a:pt x="142" y="43"/>
                  </a:lnTo>
                  <a:lnTo>
                    <a:pt x="142" y="45"/>
                  </a:lnTo>
                  <a:lnTo>
                    <a:pt x="142" y="47"/>
                  </a:lnTo>
                  <a:lnTo>
                    <a:pt x="142" y="49"/>
                  </a:lnTo>
                  <a:lnTo>
                    <a:pt x="142" y="51"/>
                  </a:lnTo>
                  <a:lnTo>
                    <a:pt x="142" y="55"/>
                  </a:lnTo>
                  <a:lnTo>
                    <a:pt x="142" y="55"/>
                  </a:lnTo>
                  <a:lnTo>
                    <a:pt x="142" y="57"/>
                  </a:lnTo>
                  <a:lnTo>
                    <a:pt x="142" y="59"/>
                  </a:lnTo>
                  <a:lnTo>
                    <a:pt x="142" y="61"/>
                  </a:lnTo>
                  <a:lnTo>
                    <a:pt x="142" y="65"/>
                  </a:lnTo>
                  <a:lnTo>
                    <a:pt x="142" y="73"/>
                  </a:lnTo>
                  <a:lnTo>
                    <a:pt x="142" y="75"/>
                  </a:lnTo>
                  <a:lnTo>
                    <a:pt x="142" y="77"/>
                  </a:lnTo>
                  <a:lnTo>
                    <a:pt x="142" y="79"/>
                  </a:lnTo>
                  <a:lnTo>
                    <a:pt x="142" y="81"/>
                  </a:lnTo>
                  <a:lnTo>
                    <a:pt x="142" y="83"/>
                  </a:lnTo>
                  <a:lnTo>
                    <a:pt x="142" y="87"/>
                  </a:lnTo>
                  <a:lnTo>
                    <a:pt x="142" y="89"/>
                  </a:lnTo>
                  <a:lnTo>
                    <a:pt x="142" y="91"/>
                  </a:lnTo>
                  <a:lnTo>
                    <a:pt x="138" y="91"/>
                  </a:lnTo>
                  <a:lnTo>
                    <a:pt x="132" y="91"/>
                  </a:lnTo>
                  <a:lnTo>
                    <a:pt x="130" y="91"/>
                  </a:lnTo>
                  <a:lnTo>
                    <a:pt x="128" y="91"/>
                  </a:lnTo>
                  <a:lnTo>
                    <a:pt x="126" y="91"/>
                  </a:lnTo>
                  <a:lnTo>
                    <a:pt x="124" y="91"/>
                  </a:lnTo>
                  <a:lnTo>
                    <a:pt x="120" y="91"/>
                  </a:lnTo>
                  <a:lnTo>
                    <a:pt x="118" y="91"/>
                  </a:lnTo>
                  <a:lnTo>
                    <a:pt x="116" y="91"/>
                  </a:lnTo>
                  <a:lnTo>
                    <a:pt x="112" y="91"/>
                  </a:lnTo>
                  <a:lnTo>
                    <a:pt x="110" y="91"/>
                  </a:lnTo>
                  <a:lnTo>
                    <a:pt x="108" y="91"/>
                  </a:lnTo>
                  <a:lnTo>
                    <a:pt x="106" y="91"/>
                  </a:lnTo>
                  <a:lnTo>
                    <a:pt x="104" y="91"/>
                  </a:lnTo>
                  <a:lnTo>
                    <a:pt x="102" y="91"/>
                  </a:lnTo>
                  <a:lnTo>
                    <a:pt x="100" y="91"/>
                  </a:lnTo>
                  <a:lnTo>
                    <a:pt x="98" y="91"/>
                  </a:lnTo>
                  <a:lnTo>
                    <a:pt x="96" y="91"/>
                  </a:lnTo>
                  <a:lnTo>
                    <a:pt x="96" y="91"/>
                  </a:lnTo>
                  <a:lnTo>
                    <a:pt x="94" y="91"/>
                  </a:lnTo>
                  <a:lnTo>
                    <a:pt x="92" y="91"/>
                  </a:lnTo>
                  <a:lnTo>
                    <a:pt x="90" y="91"/>
                  </a:lnTo>
                  <a:lnTo>
                    <a:pt x="88" y="91"/>
                  </a:lnTo>
                  <a:lnTo>
                    <a:pt x="88" y="93"/>
                  </a:lnTo>
                  <a:lnTo>
                    <a:pt x="86" y="93"/>
                  </a:lnTo>
                  <a:lnTo>
                    <a:pt x="84" y="93"/>
                  </a:lnTo>
                  <a:lnTo>
                    <a:pt x="82" y="95"/>
                  </a:lnTo>
                  <a:lnTo>
                    <a:pt x="80" y="97"/>
                  </a:lnTo>
                  <a:lnTo>
                    <a:pt x="78" y="97"/>
                  </a:lnTo>
                  <a:lnTo>
                    <a:pt x="76" y="99"/>
                  </a:lnTo>
                  <a:lnTo>
                    <a:pt x="74" y="99"/>
                  </a:lnTo>
                  <a:lnTo>
                    <a:pt x="72" y="101"/>
                  </a:lnTo>
                  <a:lnTo>
                    <a:pt x="68" y="103"/>
                  </a:lnTo>
                  <a:lnTo>
                    <a:pt x="64" y="103"/>
                  </a:lnTo>
                  <a:lnTo>
                    <a:pt x="62" y="105"/>
                  </a:lnTo>
                  <a:lnTo>
                    <a:pt x="60" y="107"/>
                  </a:lnTo>
                  <a:lnTo>
                    <a:pt x="58" y="107"/>
                  </a:lnTo>
                  <a:lnTo>
                    <a:pt x="58" y="109"/>
                  </a:lnTo>
                  <a:lnTo>
                    <a:pt x="54" y="109"/>
                  </a:lnTo>
                  <a:lnTo>
                    <a:pt x="50" y="111"/>
                  </a:lnTo>
                  <a:lnTo>
                    <a:pt x="50" y="113"/>
                  </a:lnTo>
                  <a:lnTo>
                    <a:pt x="48" y="113"/>
                  </a:lnTo>
                  <a:lnTo>
                    <a:pt x="48" y="115"/>
                  </a:lnTo>
                  <a:lnTo>
                    <a:pt x="46" y="115"/>
                  </a:lnTo>
                  <a:lnTo>
                    <a:pt x="46" y="117"/>
                  </a:lnTo>
                  <a:lnTo>
                    <a:pt x="44" y="117"/>
                  </a:lnTo>
                  <a:lnTo>
                    <a:pt x="42" y="119"/>
                  </a:lnTo>
                  <a:lnTo>
                    <a:pt x="40" y="119"/>
                  </a:lnTo>
                  <a:lnTo>
                    <a:pt x="40" y="121"/>
                  </a:lnTo>
                  <a:lnTo>
                    <a:pt x="38" y="121"/>
                  </a:lnTo>
                  <a:lnTo>
                    <a:pt x="36" y="119"/>
                  </a:lnTo>
                  <a:lnTo>
                    <a:pt x="36" y="117"/>
                  </a:lnTo>
                  <a:lnTo>
                    <a:pt x="36" y="115"/>
                  </a:lnTo>
                  <a:lnTo>
                    <a:pt x="34" y="111"/>
                  </a:lnTo>
                  <a:lnTo>
                    <a:pt x="34" y="109"/>
                  </a:lnTo>
                  <a:lnTo>
                    <a:pt x="32" y="107"/>
                  </a:lnTo>
                  <a:lnTo>
                    <a:pt x="32" y="105"/>
                  </a:lnTo>
                  <a:lnTo>
                    <a:pt x="30" y="103"/>
                  </a:lnTo>
                  <a:lnTo>
                    <a:pt x="30" y="103"/>
                  </a:lnTo>
                  <a:lnTo>
                    <a:pt x="30" y="101"/>
                  </a:lnTo>
                  <a:lnTo>
                    <a:pt x="28" y="95"/>
                  </a:lnTo>
                  <a:lnTo>
                    <a:pt x="26" y="91"/>
                  </a:lnTo>
                  <a:lnTo>
                    <a:pt x="24" y="89"/>
                  </a:lnTo>
                  <a:lnTo>
                    <a:pt x="24" y="85"/>
                  </a:lnTo>
                  <a:lnTo>
                    <a:pt x="22" y="81"/>
                  </a:lnTo>
                  <a:lnTo>
                    <a:pt x="22" y="77"/>
                  </a:lnTo>
                  <a:lnTo>
                    <a:pt x="20" y="77"/>
                  </a:lnTo>
                  <a:lnTo>
                    <a:pt x="20" y="75"/>
                  </a:lnTo>
                  <a:lnTo>
                    <a:pt x="20" y="73"/>
                  </a:lnTo>
                  <a:lnTo>
                    <a:pt x="18" y="71"/>
                  </a:lnTo>
                  <a:lnTo>
                    <a:pt x="18" y="69"/>
                  </a:lnTo>
                  <a:lnTo>
                    <a:pt x="16" y="67"/>
                  </a:lnTo>
                  <a:lnTo>
                    <a:pt x="16" y="65"/>
                  </a:lnTo>
                  <a:lnTo>
                    <a:pt x="16" y="63"/>
                  </a:lnTo>
                  <a:lnTo>
                    <a:pt x="14" y="61"/>
                  </a:lnTo>
                  <a:lnTo>
                    <a:pt x="14" y="59"/>
                  </a:lnTo>
                  <a:lnTo>
                    <a:pt x="12" y="57"/>
                  </a:lnTo>
                  <a:lnTo>
                    <a:pt x="12" y="55"/>
                  </a:lnTo>
                  <a:lnTo>
                    <a:pt x="10" y="53"/>
                  </a:lnTo>
                  <a:lnTo>
                    <a:pt x="10" y="49"/>
                  </a:lnTo>
                  <a:lnTo>
                    <a:pt x="8" y="47"/>
                  </a:lnTo>
                  <a:lnTo>
                    <a:pt x="8" y="45"/>
                  </a:lnTo>
                  <a:lnTo>
                    <a:pt x="6" y="41"/>
                  </a:lnTo>
                  <a:lnTo>
                    <a:pt x="6" y="39"/>
                  </a:lnTo>
                  <a:lnTo>
                    <a:pt x="4" y="37"/>
                  </a:lnTo>
                  <a:lnTo>
                    <a:pt x="2" y="33"/>
                  </a:lnTo>
                  <a:lnTo>
                    <a:pt x="2" y="29"/>
                  </a:lnTo>
                  <a:lnTo>
                    <a:pt x="0" y="25"/>
                  </a:lnTo>
                  <a:lnTo>
                    <a:pt x="0" y="23"/>
                  </a:lnTo>
                  <a:lnTo>
                    <a:pt x="0" y="21"/>
                  </a:lnTo>
                  <a:lnTo>
                    <a:pt x="0" y="17"/>
                  </a:lnTo>
                  <a:lnTo>
                    <a:pt x="0" y="15"/>
                  </a:lnTo>
                  <a:lnTo>
                    <a:pt x="0" y="12"/>
                  </a:lnTo>
                  <a:lnTo>
                    <a:pt x="0" y="10"/>
                  </a:lnTo>
                  <a:lnTo>
                    <a:pt x="0" y="8"/>
                  </a:lnTo>
                  <a:lnTo>
                    <a:pt x="0" y="6"/>
                  </a:lnTo>
                  <a:lnTo>
                    <a:pt x="0" y="4"/>
                  </a:lnTo>
                  <a:lnTo>
                    <a:pt x="0" y="0"/>
                  </a:lnTo>
                  <a:lnTo>
                    <a:pt x="0" y="0"/>
                  </a:lnTo>
                  <a:lnTo>
                    <a:pt x="2" y="0"/>
                  </a:lnTo>
                  <a:lnTo>
                    <a:pt x="8" y="0"/>
                  </a:lnTo>
                  <a:lnTo>
                    <a:pt x="10" y="0"/>
                  </a:lnTo>
                  <a:lnTo>
                    <a:pt x="12" y="0"/>
                  </a:lnTo>
                  <a:lnTo>
                    <a:pt x="14" y="0"/>
                  </a:lnTo>
                  <a:lnTo>
                    <a:pt x="20" y="0"/>
                  </a:lnTo>
                  <a:lnTo>
                    <a:pt x="22" y="0"/>
                  </a:lnTo>
                  <a:lnTo>
                    <a:pt x="24" y="0"/>
                  </a:lnTo>
                  <a:lnTo>
                    <a:pt x="26" y="0"/>
                  </a:lnTo>
                  <a:lnTo>
                    <a:pt x="28" y="0"/>
                  </a:lnTo>
                  <a:lnTo>
                    <a:pt x="30" y="0"/>
                  </a:lnTo>
                  <a:lnTo>
                    <a:pt x="32" y="0"/>
                  </a:lnTo>
                  <a:lnTo>
                    <a:pt x="36" y="0"/>
                  </a:lnTo>
                  <a:lnTo>
                    <a:pt x="38" y="0"/>
                  </a:lnTo>
                  <a:lnTo>
                    <a:pt x="46" y="0"/>
                  </a:lnTo>
                  <a:lnTo>
                    <a:pt x="48" y="0"/>
                  </a:lnTo>
                  <a:lnTo>
                    <a:pt x="50" y="0"/>
                  </a:lnTo>
                  <a:lnTo>
                    <a:pt x="52" y="0"/>
                  </a:lnTo>
                  <a:lnTo>
                    <a:pt x="54"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0" name="Freeform 112"/>
            <p:cNvSpPr>
              <a:spLocks/>
            </p:cNvSpPr>
            <p:nvPr/>
          </p:nvSpPr>
          <p:spPr bwMode="auto">
            <a:xfrm>
              <a:off x="4751388" y="2198688"/>
              <a:ext cx="260350" cy="261938"/>
            </a:xfrm>
            <a:custGeom>
              <a:avLst/>
              <a:gdLst>
                <a:gd name="T0" fmla="*/ 164 w 164"/>
                <a:gd name="T1" fmla="*/ 11 h 165"/>
                <a:gd name="T2" fmla="*/ 164 w 164"/>
                <a:gd name="T3" fmla="*/ 21 h 165"/>
                <a:gd name="T4" fmla="*/ 164 w 164"/>
                <a:gd name="T5" fmla="*/ 31 h 165"/>
                <a:gd name="T6" fmla="*/ 164 w 164"/>
                <a:gd name="T7" fmla="*/ 45 h 165"/>
                <a:gd name="T8" fmla="*/ 164 w 164"/>
                <a:gd name="T9" fmla="*/ 59 h 165"/>
                <a:gd name="T10" fmla="*/ 162 w 164"/>
                <a:gd name="T11" fmla="*/ 73 h 165"/>
                <a:gd name="T12" fmla="*/ 162 w 164"/>
                <a:gd name="T13" fmla="*/ 83 h 165"/>
                <a:gd name="T14" fmla="*/ 162 w 164"/>
                <a:gd name="T15" fmla="*/ 91 h 165"/>
                <a:gd name="T16" fmla="*/ 162 w 164"/>
                <a:gd name="T17" fmla="*/ 103 h 165"/>
                <a:gd name="T18" fmla="*/ 162 w 164"/>
                <a:gd name="T19" fmla="*/ 119 h 165"/>
                <a:gd name="T20" fmla="*/ 162 w 164"/>
                <a:gd name="T21" fmla="*/ 131 h 165"/>
                <a:gd name="T22" fmla="*/ 162 w 164"/>
                <a:gd name="T23" fmla="*/ 141 h 165"/>
                <a:gd name="T24" fmla="*/ 162 w 164"/>
                <a:gd name="T25" fmla="*/ 149 h 165"/>
                <a:gd name="T26" fmla="*/ 162 w 164"/>
                <a:gd name="T27" fmla="*/ 161 h 165"/>
                <a:gd name="T28" fmla="*/ 154 w 164"/>
                <a:gd name="T29" fmla="*/ 165 h 165"/>
                <a:gd name="T30" fmla="*/ 142 w 164"/>
                <a:gd name="T31" fmla="*/ 165 h 165"/>
                <a:gd name="T32" fmla="*/ 134 w 164"/>
                <a:gd name="T33" fmla="*/ 165 h 165"/>
                <a:gd name="T34" fmla="*/ 126 w 164"/>
                <a:gd name="T35" fmla="*/ 165 h 165"/>
                <a:gd name="T36" fmla="*/ 116 w 164"/>
                <a:gd name="T37" fmla="*/ 165 h 165"/>
                <a:gd name="T38" fmla="*/ 106 w 164"/>
                <a:gd name="T39" fmla="*/ 165 h 165"/>
                <a:gd name="T40" fmla="*/ 96 w 164"/>
                <a:gd name="T41" fmla="*/ 165 h 165"/>
                <a:gd name="T42" fmla="*/ 86 w 164"/>
                <a:gd name="T43" fmla="*/ 165 h 165"/>
                <a:gd name="T44" fmla="*/ 80 w 164"/>
                <a:gd name="T45" fmla="*/ 165 h 165"/>
                <a:gd name="T46" fmla="*/ 72 w 164"/>
                <a:gd name="T47" fmla="*/ 165 h 165"/>
                <a:gd name="T48" fmla="*/ 64 w 164"/>
                <a:gd name="T49" fmla="*/ 165 h 165"/>
                <a:gd name="T50" fmla="*/ 52 w 164"/>
                <a:gd name="T51" fmla="*/ 165 h 165"/>
                <a:gd name="T52" fmla="*/ 40 w 164"/>
                <a:gd name="T53" fmla="*/ 165 h 165"/>
                <a:gd name="T54" fmla="*/ 24 w 164"/>
                <a:gd name="T55" fmla="*/ 165 h 165"/>
                <a:gd name="T56" fmla="*/ 14 w 164"/>
                <a:gd name="T57" fmla="*/ 165 h 165"/>
                <a:gd name="T58" fmla="*/ 0 w 164"/>
                <a:gd name="T59" fmla="*/ 159 h 165"/>
                <a:gd name="T60" fmla="*/ 0 w 164"/>
                <a:gd name="T61" fmla="*/ 143 h 165"/>
                <a:gd name="T62" fmla="*/ 0 w 164"/>
                <a:gd name="T63" fmla="*/ 133 h 165"/>
                <a:gd name="T64" fmla="*/ 0 w 164"/>
                <a:gd name="T65" fmla="*/ 121 h 165"/>
                <a:gd name="T66" fmla="*/ 0 w 164"/>
                <a:gd name="T67" fmla="*/ 109 h 165"/>
                <a:gd name="T68" fmla="*/ 0 w 164"/>
                <a:gd name="T69" fmla="*/ 97 h 165"/>
                <a:gd name="T70" fmla="*/ 0 w 164"/>
                <a:gd name="T71" fmla="*/ 87 h 165"/>
                <a:gd name="T72" fmla="*/ 0 w 164"/>
                <a:gd name="T73" fmla="*/ 75 h 165"/>
                <a:gd name="T74" fmla="*/ 0 w 164"/>
                <a:gd name="T75" fmla="*/ 53 h 165"/>
                <a:gd name="T76" fmla="*/ 0 w 164"/>
                <a:gd name="T77" fmla="*/ 41 h 165"/>
                <a:gd name="T78" fmla="*/ 0 w 164"/>
                <a:gd name="T79" fmla="*/ 19 h 165"/>
                <a:gd name="T80" fmla="*/ 2 w 164"/>
                <a:gd name="T81" fmla="*/ 2 h 165"/>
                <a:gd name="T82" fmla="*/ 16 w 164"/>
                <a:gd name="T83" fmla="*/ 0 h 165"/>
                <a:gd name="T84" fmla="*/ 28 w 164"/>
                <a:gd name="T85" fmla="*/ 0 h 165"/>
                <a:gd name="T86" fmla="*/ 36 w 164"/>
                <a:gd name="T87" fmla="*/ 0 h 165"/>
                <a:gd name="T88" fmla="*/ 44 w 164"/>
                <a:gd name="T89" fmla="*/ 0 h 165"/>
                <a:gd name="T90" fmla="*/ 54 w 164"/>
                <a:gd name="T91" fmla="*/ 0 h 165"/>
                <a:gd name="T92" fmla="*/ 62 w 164"/>
                <a:gd name="T93" fmla="*/ 0 h 165"/>
                <a:gd name="T94" fmla="*/ 76 w 164"/>
                <a:gd name="T95" fmla="*/ 0 h 165"/>
                <a:gd name="T96" fmla="*/ 86 w 164"/>
                <a:gd name="T97" fmla="*/ 0 h 165"/>
                <a:gd name="T98" fmla="*/ 92 w 164"/>
                <a:gd name="T99" fmla="*/ 0 h 165"/>
                <a:gd name="T100" fmla="*/ 102 w 164"/>
                <a:gd name="T101" fmla="*/ 0 h 165"/>
                <a:gd name="T102" fmla="*/ 112 w 164"/>
                <a:gd name="T103" fmla="*/ 0 h 165"/>
                <a:gd name="T104" fmla="*/ 124 w 164"/>
                <a:gd name="T105" fmla="*/ 0 h 165"/>
                <a:gd name="T106" fmla="*/ 140 w 164"/>
                <a:gd name="T107" fmla="*/ 0 h 165"/>
                <a:gd name="T108" fmla="*/ 148 w 164"/>
                <a:gd name="T109" fmla="*/ 2 h 165"/>
                <a:gd name="T110" fmla="*/ 162 w 164"/>
                <a:gd name="T111"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 h="165">
                  <a:moveTo>
                    <a:pt x="164" y="0"/>
                  </a:moveTo>
                  <a:lnTo>
                    <a:pt x="164" y="7"/>
                  </a:lnTo>
                  <a:lnTo>
                    <a:pt x="164" y="9"/>
                  </a:lnTo>
                  <a:lnTo>
                    <a:pt x="164" y="11"/>
                  </a:lnTo>
                  <a:lnTo>
                    <a:pt x="164" y="13"/>
                  </a:lnTo>
                  <a:lnTo>
                    <a:pt x="164" y="15"/>
                  </a:lnTo>
                  <a:lnTo>
                    <a:pt x="164" y="19"/>
                  </a:lnTo>
                  <a:lnTo>
                    <a:pt x="164" y="21"/>
                  </a:lnTo>
                  <a:lnTo>
                    <a:pt x="164" y="23"/>
                  </a:lnTo>
                  <a:lnTo>
                    <a:pt x="164" y="25"/>
                  </a:lnTo>
                  <a:lnTo>
                    <a:pt x="164" y="29"/>
                  </a:lnTo>
                  <a:lnTo>
                    <a:pt x="164" y="31"/>
                  </a:lnTo>
                  <a:lnTo>
                    <a:pt x="164" y="35"/>
                  </a:lnTo>
                  <a:lnTo>
                    <a:pt x="164" y="37"/>
                  </a:lnTo>
                  <a:lnTo>
                    <a:pt x="164" y="39"/>
                  </a:lnTo>
                  <a:lnTo>
                    <a:pt x="164" y="45"/>
                  </a:lnTo>
                  <a:lnTo>
                    <a:pt x="164" y="49"/>
                  </a:lnTo>
                  <a:lnTo>
                    <a:pt x="164" y="51"/>
                  </a:lnTo>
                  <a:lnTo>
                    <a:pt x="164" y="53"/>
                  </a:lnTo>
                  <a:lnTo>
                    <a:pt x="164" y="59"/>
                  </a:lnTo>
                  <a:lnTo>
                    <a:pt x="164" y="61"/>
                  </a:lnTo>
                  <a:lnTo>
                    <a:pt x="164" y="65"/>
                  </a:lnTo>
                  <a:lnTo>
                    <a:pt x="162" y="71"/>
                  </a:lnTo>
                  <a:lnTo>
                    <a:pt x="162" y="73"/>
                  </a:lnTo>
                  <a:lnTo>
                    <a:pt x="162" y="77"/>
                  </a:lnTo>
                  <a:lnTo>
                    <a:pt x="162" y="79"/>
                  </a:lnTo>
                  <a:lnTo>
                    <a:pt x="162" y="81"/>
                  </a:lnTo>
                  <a:lnTo>
                    <a:pt x="162" y="83"/>
                  </a:lnTo>
                  <a:lnTo>
                    <a:pt x="162" y="85"/>
                  </a:lnTo>
                  <a:lnTo>
                    <a:pt x="162" y="87"/>
                  </a:lnTo>
                  <a:lnTo>
                    <a:pt x="162" y="89"/>
                  </a:lnTo>
                  <a:lnTo>
                    <a:pt x="162" y="91"/>
                  </a:lnTo>
                  <a:lnTo>
                    <a:pt x="162" y="93"/>
                  </a:lnTo>
                  <a:lnTo>
                    <a:pt x="162" y="95"/>
                  </a:lnTo>
                  <a:lnTo>
                    <a:pt x="162" y="99"/>
                  </a:lnTo>
                  <a:lnTo>
                    <a:pt x="162" y="103"/>
                  </a:lnTo>
                  <a:lnTo>
                    <a:pt x="162" y="105"/>
                  </a:lnTo>
                  <a:lnTo>
                    <a:pt x="162" y="107"/>
                  </a:lnTo>
                  <a:lnTo>
                    <a:pt x="162" y="111"/>
                  </a:lnTo>
                  <a:lnTo>
                    <a:pt x="162" y="119"/>
                  </a:lnTo>
                  <a:lnTo>
                    <a:pt x="162" y="125"/>
                  </a:lnTo>
                  <a:lnTo>
                    <a:pt x="162" y="127"/>
                  </a:lnTo>
                  <a:lnTo>
                    <a:pt x="162" y="129"/>
                  </a:lnTo>
                  <a:lnTo>
                    <a:pt x="162" y="131"/>
                  </a:lnTo>
                  <a:lnTo>
                    <a:pt x="162" y="133"/>
                  </a:lnTo>
                  <a:lnTo>
                    <a:pt x="162" y="137"/>
                  </a:lnTo>
                  <a:lnTo>
                    <a:pt x="162" y="139"/>
                  </a:lnTo>
                  <a:lnTo>
                    <a:pt x="162" y="141"/>
                  </a:lnTo>
                  <a:lnTo>
                    <a:pt x="162" y="141"/>
                  </a:lnTo>
                  <a:lnTo>
                    <a:pt x="162" y="143"/>
                  </a:lnTo>
                  <a:lnTo>
                    <a:pt x="162" y="145"/>
                  </a:lnTo>
                  <a:lnTo>
                    <a:pt x="162" y="149"/>
                  </a:lnTo>
                  <a:lnTo>
                    <a:pt x="162" y="151"/>
                  </a:lnTo>
                  <a:lnTo>
                    <a:pt x="162" y="155"/>
                  </a:lnTo>
                  <a:lnTo>
                    <a:pt x="162" y="157"/>
                  </a:lnTo>
                  <a:lnTo>
                    <a:pt x="162" y="161"/>
                  </a:lnTo>
                  <a:lnTo>
                    <a:pt x="162" y="165"/>
                  </a:lnTo>
                  <a:lnTo>
                    <a:pt x="160" y="165"/>
                  </a:lnTo>
                  <a:lnTo>
                    <a:pt x="156" y="165"/>
                  </a:lnTo>
                  <a:lnTo>
                    <a:pt x="154" y="165"/>
                  </a:lnTo>
                  <a:lnTo>
                    <a:pt x="152" y="165"/>
                  </a:lnTo>
                  <a:lnTo>
                    <a:pt x="150" y="165"/>
                  </a:lnTo>
                  <a:lnTo>
                    <a:pt x="146" y="165"/>
                  </a:lnTo>
                  <a:lnTo>
                    <a:pt x="142" y="165"/>
                  </a:lnTo>
                  <a:lnTo>
                    <a:pt x="140" y="165"/>
                  </a:lnTo>
                  <a:lnTo>
                    <a:pt x="138" y="165"/>
                  </a:lnTo>
                  <a:lnTo>
                    <a:pt x="136" y="165"/>
                  </a:lnTo>
                  <a:lnTo>
                    <a:pt x="134" y="165"/>
                  </a:lnTo>
                  <a:lnTo>
                    <a:pt x="134" y="165"/>
                  </a:lnTo>
                  <a:lnTo>
                    <a:pt x="132" y="165"/>
                  </a:lnTo>
                  <a:lnTo>
                    <a:pt x="128" y="165"/>
                  </a:lnTo>
                  <a:lnTo>
                    <a:pt x="126" y="165"/>
                  </a:lnTo>
                  <a:lnTo>
                    <a:pt x="124" y="165"/>
                  </a:lnTo>
                  <a:lnTo>
                    <a:pt x="122" y="165"/>
                  </a:lnTo>
                  <a:lnTo>
                    <a:pt x="118" y="165"/>
                  </a:lnTo>
                  <a:lnTo>
                    <a:pt x="116" y="165"/>
                  </a:lnTo>
                  <a:lnTo>
                    <a:pt x="114" y="165"/>
                  </a:lnTo>
                  <a:lnTo>
                    <a:pt x="112" y="165"/>
                  </a:lnTo>
                  <a:lnTo>
                    <a:pt x="110" y="165"/>
                  </a:lnTo>
                  <a:lnTo>
                    <a:pt x="106" y="165"/>
                  </a:lnTo>
                  <a:lnTo>
                    <a:pt x="104" y="165"/>
                  </a:lnTo>
                  <a:lnTo>
                    <a:pt x="102" y="165"/>
                  </a:lnTo>
                  <a:lnTo>
                    <a:pt x="100" y="165"/>
                  </a:lnTo>
                  <a:lnTo>
                    <a:pt x="96" y="165"/>
                  </a:lnTo>
                  <a:lnTo>
                    <a:pt x="94" y="165"/>
                  </a:lnTo>
                  <a:lnTo>
                    <a:pt x="92" y="165"/>
                  </a:lnTo>
                  <a:lnTo>
                    <a:pt x="90" y="165"/>
                  </a:lnTo>
                  <a:lnTo>
                    <a:pt x="86" y="165"/>
                  </a:lnTo>
                  <a:lnTo>
                    <a:pt x="86" y="165"/>
                  </a:lnTo>
                  <a:lnTo>
                    <a:pt x="84" y="165"/>
                  </a:lnTo>
                  <a:lnTo>
                    <a:pt x="82" y="165"/>
                  </a:lnTo>
                  <a:lnTo>
                    <a:pt x="80" y="165"/>
                  </a:lnTo>
                  <a:lnTo>
                    <a:pt x="78" y="165"/>
                  </a:lnTo>
                  <a:lnTo>
                    <a:pt x="76" y="165"/>
                  </a:lnTo>
                  <a:lnTo>
                    <a:pt x="74" y="165"/>
                  </a:lnTo>
                  <a:lnTo>
                    <a:pt x="72" y="165"/>
                  </a:lnTo>
                  <a:lnTo>
                    <a:pt x="70" y="165"/>
                  </a:lnTo>
                  <a:lnTo>
                    <a:pt x="68" y="165"/>
                  </a:lnTo>
                  <a:lnTo>
                    <a:pt x="66" y="165"/>
                  </a:lnTo>
                  <a:lnTo>
                    <a:pt x="64" y="165"/>
                  </a:lnTo>
                  <a:lnTo>
                    <a:pt x="62" y="165"/>
                  </a:lnTo>
                  <a:lnTo>
                    <a:pt x="60" y="165"/>
                  </a:lnTo>
                  <a:lnTo>
                    <a:pt x="58" y="165"/>
                  </a:lnTo>
                  <a:lnTo>
                    <a:pt x="52" y="165"/>
                  </a:lnTo>
                  <a:lnTo>
                    <a:pt x="48" y="165"/>
                  </a:lnTo>
                  <a:lnTo>
                    <a:pt x="44" y="165"/>
                  </a:lnTo>
                  <a:lnTo>
                    <a:pt x="42" y="165"/>
                  </a:lnTo>
                  <a:lnTo>
                    <a:pt x="40" y="165"/>
                  </a:lnTo>
                  <a:lnTo>
                    <a:pt x="38" y="165"/>
                  </a:lnTo>
                  <a:lnTo>
                    <a:pt x="34" y="165"/>
                  </a:lnTo>
                  <a:lnTo>
                    <a:pt x="28" y="165"/>
                  </a:lnTo>
                  <a:lnTo>
                    <a:pt x="24" y="165"/>
                  </a:lnTo>
                  <a:lnTo>
                    <a:pt x="22" y="165"/>
                  </a:lnTo>
                  <a:lnTo>
                    <a:pt x="20" y="165"/>
                  </a:lnTo>
                  <a:lnTo>
                    <a:pt x="18" y="165"/>
                  </a:lnTo>
                  <a:lnTo>
                    <a:pt x="14" y="165"/>
                  </a:lnTo>
                  <a:lnTo>
                    <a:pt x="4" y="165"/>
                  </a:lnTo>
                  <a:lnTo>
                    <a:pt x="2" y="165"/>
                  </a:lnTo>
                  <a:lnTo>
                    <a:pt x="0" y="165"/>
                  </a:lnTo>
                  <a:lnTo>
                    <a:pt x="0" y="159"/>
                  </a:lnTo>
                  <a:lnTo>
                    <a:pt x="0" y="153"/>
                  </a:lnTo>
                  <a:lnTo>
                    <a:pt x="0" y="151"/>
                  </a:lnTo>
                  <a:lnTo>
                    <a:pt x="0" y="149"/>
                  </a:lnTo>
                  <a:lnTo>
                    <a:pt x="0" y="143"/>
                  </a:lnTo>
                  <a:lnTo>
                    <a:pt x="0" y="141"/>
                  </a:lnTo>
                  <a:lnTo>
                    <a:pt x="0" y="139"/>
                  </a:lnTo>
                  <a:lnTo>
                    <a:pt x="0" y="137"/>
                  </a:lnTo>
                  <a:lnTo>
                    <a:pt x="0" y="133"/>
                  </a:lnTo>
                  <a:lnTo>
                    <a:pt x="0" y="129"/>
                  </a:lnTo>
                  <a:lnTo>
                    <a:pt x="0" y="125"/>
                  </a:lnTo>
                  <a:lnTo>
                    <a:pt x="0" y="123"/>
                  </a:lnTo>
                  <a:lnTo>
                    <a:pt x="0" y="121"/>
                  </a:lnTo>
                  <a:lnTo>
                    <a:pt x="0" y="119"/>
                  </a:lnTo>
                  <a:lnTo>
                    <a:pt x="0" y="115"/>
                  </a:lnTo>
                  <a:lnTo>
                    <a:pt x="0" y="113"/>
                  </a:lnTo>
                  <a:lnTo>
                    <a:pt x="0" y="109"/>
                  </a:lnTo>
                  <a:lnTo>
                    <a:pt x="0" y="107"/>
                  </a:lnTo>
                  <a:lnTo>
                    <a:pt x="0" y="105"/>
                  </a:lnTo>
                  <a:lnTo>
                    <a:pt x="0" y="99"/>
                  </a:lnTo>
                  <a:lnTo>
                    <a:pt x="0" y="97"/>
                  </a:lnTo>
                  <a:lnTo>
                    <a:pt x="0" y="95"/>
                  </a:lnTo>
                  <a:lnTo>
                    <a:pt x="0" y="93"/>
                  </a:lnTo>
                  <a:lnTo>
                    <a:pt x="0" y="91"/>
                  </a:lnTo>
                  <a:lnTo>
                    <a:pt x="0" y="87"/>
                  </a:lnTo>
                  <a:lnTo>
                    <a:pt x="0" y="85"/>
                  </a:lnTo>
                  <a:lnTo>
                    <a:pt x="0" y="83"/>
                  </a:lnTo>
                  <a:lnTo>
                    <a:pt x="0" y="77"/>
                  </a:lnTo>
                  <a:lnTo>
                    <a:pt x="0" y="75"/>
                  </a:lnTo>
                  <a:lnTo>
                    <a:pt x="0" y="63"/>
                  </a:lnTo>
                  <a:lnTo>
                    <a:pt x="0" y="59"/>
                  </a:lnTo>
                  <a:lnTo>
                    <a:pt x="0" y="57"/>
                  </a:lnTo>
                  <a:lnTo>
                    <a:pt x="0" y="53"/>
                  </a:lnTo>
                  <a:lnTo>
                    <a:pt x="0" y="51"/>
                  </a:lnTo>
                  <a:lnTo>
                    <a:pt x="0" y="45"/>
                  </a:lnTo>
                  <a:lnTo>
                    <a:pt x="0" y="43"/>
                  </a:lnTo>
                  <a:lnTo>
                    <a:pt x="0" y="41"/>
                  </a:lnTo>
                  <a:lnTo>
                    <a:pt x="0" y="35"/>
                  </a:lnTo>
                  <a:lnTo>
                    <a:pt x="0" y="33"/>
                  </a:lnTo>
                  <a:lnTo>
                    <a:pt x="0" y="31"/>
                  </a:lnTo>
                  <a:lnTo>
                    <a:pt x="0" y="19"/>
                  </a:lnTo>
                  <a:lnTo>
                    <a:pt x="2" y="13"/>
                  </a:lnTo>
                  <a:lnTo>
                    <a:pt x="2" y="11"/>
                  </a:lnTo>
                  <a:lnTo>
                    <a:pt x="2" y="7"/>
                  </a:lnTo>
                  <a:lnTo>
                    <a:pt x="2" y="2"/>
                  </a:lnTo>
                  <a:lnTo>
                    <a:pt x="2" y="0"/>
                  </a:lnTo>
                  <a:lnTo>
                    <a:pt x="4" y="0"/>
                  </a:lnTo>
                  <a:lnTo>
                    <a:pt x="10" y="0"/>
                  </a:lnTo>
                  <a:lnTo>
                    <a:pt x="16" y="0"/>
                  </a:lnTo>
                  <a:lnTo>
                    <a:pt x="22" y="0"/>
                  </a:lnTo>
                  <a:lnTo>
                    <a:pt x="24" y="0"/>
                  </a:lnTo>
                  <a:lnTo>
                    <a:pt x="26" y="0"/>
                  </a:lnTo>
                  <a:lnTo>
                    <a:pt x="28" y="0"/>
                  </a:lnTo>
                  <a:lnTo>
                    <a:pt x="30" y="0"/>
                  </a:lnTo>
                  <a:lnTo>
                    <a:pt x="32" y="0"/>
                  </a:lnTo>
                  <a:lnTo>
                    <a:pt x="34" y="0"/>
                  </a:lnTo>
                  <a:lnTo>
                    <a:pt x="36" y="0"/>
                  </a:lnTo>
                  <a:lnTo>
                    <a:pt x="38" y="0"/>
                  </a:lnTo>
                  <a:lnTo>
                    <a:pt x="38" y="0"/>
                  </a:lnTo>
                  <a:lnTo>
                    <a:pt x="40" y="0"/>
                  </a:lnTo>
                  <a:lnTo>
                    <a:pt x="44" y="0"/>
                  </a:lnTo>
                  <a:lnTo>
                    <a:pt x="48" y="0"/>
                  </a:lnTo>
                  <a:lnTo>
                    <a:pt x="50" y="0"/>
                  </a:lnTo>
                  <a:lnTo>
                    <a:pt x="52" y="0"/>
                  </a:lnTo>
                  <a:lnTo>
                    <a:pt x="54" y="0"/>
                  </a:lnTo>
                  <a:lnTo>
                    <a:pt x="56" y="0"/>
                  </a:lnTo>
                  <a:lnTo>
                    <a:pt x="58" y="0"/>
                  </a:lnTo>
                  <a:lnTo>
                    <a:pt x="60" y="0"/>
                  </a:lnTo>
                  <a:lnTo>
                    <a:pt x="62" y="0"/>
                  </a:lnTo>
                  <a:lnTo>
                    <a:pt x="64" y="0"/>
                  </a:lnTo>
                  <a:lnTo>
                    <a:pt x="68" y="0"/>
                  </a:lnTo>
                  <a:lnTo>
                    <a:pt x="72" y="0"/>
                  </a:lnTo>
                  <a:lnTo>
                    <a:pt x="76" y="0"/>
                  </a:lnTo>
                  <a:lnTo>
                    <a:pt x="78" y="0"/>
                  </a:lnTo>
                  <a:lnTo>
                    <a:pt x="80" y="0"/>
                  </a:lnTo>
                  <a:lnTo>
                    <a:pt x="84" y="0"/>
                  </a:lnTo>
                  <a:lnTo>
                    <a:pt x="86" y="0"/>
                  </a:lnTo>
                  <a:lnTo>
                    <a:pt x="86" y="0"/>
                  </a:lnTo>
                  <a:lnTo>
                    <a:pt x="88" y="0"/>
                  </a:lnTo>
                  <a:lnTo>
                    <a:pt x="90" y="0"/>
                  </a:lnTo>
                  <a:lnTo>
                    <a:pt x="92" y="0"/>
                  </a:lnTo>
                  <a:lnTo>
                    <a:pt x="96" y="0"/>
                  </a:lnTo>
                  <a:lnTo>
                    <a:pt x="98" y="0"/>
                  </a:lnTo>
                  <a:lnTo>
                    <a:pt x="100" y="0"/>
                  </a:lnTo>
                  <a:lnTo>
                    <a:pt x="102" y="0"/>
                  </a:lnTo>
                  <a:lnTo>
                    <a:pt x="106" y="0"/>
                  </a:lnTo>
                  <a:lnTo>
                    <a:pt x="108" y="0"/>
                  </a:lnTo>
                  <a:lnTo>
                    <a:pt x="110" y="0"/>
                  </a:lnTo>
                  <a:lnTo>
                    <a:pt x="112" y="0"/>
                  </a:lnTo>
                  <a:lnTo>
                    <a:pt x="114" y="0"/>
                  </a:lnTo>
                  <a:lnTo>
                    <a:pt x="116" y="0"/>
                  </a:lnTo>
                  <a:lnTo>
                    <a:pt x="122" y="0"/>
                  </a:lnTo>
                  <a:lnTo>
                    <a:pt x="124" y="0"/>
                  </a:lnTo>
                  <a:lnTo>
                    <a:pt x="132" y="0"/>
                  </a:lnTo>
                  <a:lnTo>
                    <a:pt x="136" y="0"/>
                  </a:lnTo>
                  <a:lnTo>
                    <a:pt x="138" y="0"/>
                  </a:lnTo>
                  <a:lnTo>
                    <a:pt x="140" y="0"/>
                  </a:lnTo>
                  <a:lnTo>
                    <a:pt x="140" y="2"/>
                  </a:lnTo>
                  <a:lnTo>
                    <a:pt x="142" y="2"/>
                  </a:lnTo>
                  <a:lnTo>
                    <a:pt x="144" y="2"/>
                  </a:lnTo>
                  <a:lnTo>
                    <a:pt x="148" y="2"/>
                  </a:lnTo>
                  <a:lnTo>
                    <a:pt x="150" y="2"/>
                  </a:lnTo>
                  <a:lnTo>
                    <a:pt x="154" y="2"/>
                  </a:lnTo>
                  <a:lnTo>
                    <a:pt x="158" y="0"/>
                  </a:lnTo>
                  <a:lnTo>
                    <a:pt x="162" y="0"/>
                  </a:lnTo>
                  <a:lnTo>
                    <a:pt x="164" y="0"/>
                  </a:lnTo>
                  <a:lnTo>
                    <a:pt x="164"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1" name="Freeform 116"/>
            <p:cNvSpPr>
              <a:spLocks/>
            </p:cNvSpPr>
            <p:nvPr/>
          </p:nvSpPr>
          <p:spPr bwMode="auto">
            <a:xfrm>
              <a:off x="4964113" y="2790825"/>
              <a:ext cx="292100" cy="265113"/>
            </a:xfrm>
            <a:custGeom>
              <a:avLst/>
              <a:gdLst>
                <a:gd name="T0" fmla="*/ 178 w 184"/>
                <a:gd name="T1" fmla="*/ 165 h 167"/>
                <a:gd name="T2" fmla="*/ 168 w 184"/>
                <a:gd name="T3" fmla="*/ 165 h 167"/>
                <a:gd name="T4" fmla="*/ 150 w 184"/>
                <a:gd name="T5" fmla="*/ 165 h 167"/>
                <a:gd name="T6" fmla="*/ 128 w 184"/>
                <a:gd name="T7" fmla="*/ 165 h 167"/>
                <a:gd name="T8" fmla="*/ 110 w 184"/>
                <a:gd name="T9" fmla="*/ 165 h 167"/>
                <a:gd name="T10" fmla="*/ 94 w 184"/>
                <a:gd name="T11" fmla="*/ 165 h 167"/>
                <a:gd name="T12" fmla="*/ 66 w 184"/>
                <a:gd name="T13" fmla="*/ 167 h 167"/>
                <a:gd name="T14" fmla="*/ 46 w 184"/>
                <a:gd name="T15" fmla="*/ 167 h 167"/>
                <a:gd name="T16" fmla="*/ 28 w 184"/>
                <a:gd name="T17" fmla="*/ 167 h 167"/>
                <a:gd name="T18" fmla="*/ 12 w 184"/>
                <a:gd name="T19" fmla="*/ 167 h 167"/>
                <a:gd name="T20" fmla="*/ 0 w 184"/>
                <a:gd name="T21" fmla="*/ 165 h 167"/>
                <a:gd name="T22" fmla="*/ 0 w 184"/>
                <a:gd name="T23" fmla="*/ 147 h 167"/>
                <a:gd name="T24" fmla="*/ 0 w 184"/>
                <a:gd name="T25" fmla="*/ 137 h 167"/>
                <a:gd name="T26" fmla="*/ 0 w 184"/>
                <a:gd name="T27" fmla="*/ 123 h 167"/>
                <a:gd name="T28" fmla="*/ 0 w 184"/>
                <a:gd name="T29" fmla="*/ 107 h 167"/>
                <a:gd name="T30" fmla="*/ 0 w 184"/>
                <a:gd name="T31" fmla="*/ 93 h 167"/>
                <a:gd name="T32" fmla="*/ 0 w 184"/>
                <a:gd name="T33" fmla="*/ 77 h 167"/>
                <a:gd name="T34" fmla="*/ 0 w 184"/>
                <a:gd name="T35" fmla="*/ 57 h 167"/>
                <a:gd name="T36" fmla="*/ 0 w 184"/>
                <a:gd name="T37" fmla="*/ 46 h 167"/>
                <a:gd name="T38" fmla="*/ 0 w 184"/>
                <a:gd name="T39" fmla="*/ 38 h 167"/>
                <a:gd name="T40" fmla="*/ 0 w 184"/>
                <a:gd name="T41" fmla="*/ 26 h 167"/>
                <a:gd name="T42" fmla="*/ 0 w 184"/>
                <a:gd name="T43" fmla="*/ 10 h 167"/>
                <a:gd name="T44" fmla="*/ 0 w 184"/>
                <a:gd name="T45" fmla="*/ 0 h 167"/>
                <a:gd name="T46" fmla="*/ 10 w 184"/>
                <a:gd name="T47" fmla="*/ 0 h 167"/>
                <a:gd name="T48" fmla="*/ 26 w 184"/>
                <a:gd name="T49" fmla="*/ 2 h 167"/>
                <a:gd name="T50" fmla="*/ 44 w 184"/>
                <a:gd name="T51" fmla="*/ 2 h 167"/>
                <a:gd name="T52" fmla="*/ 52 w 184"/>
                <a:gd name="T53" fmla="*/ 2 h 167"/>
                <a:gd name="T54" fmla="*/ 60 w 184"/>
                <a:gd name="T55" fmla="*/ 2 h 167"/>
                <a:gd name="T56" fmla="*/ 70 w 184"/>
                <a:gd name="T57" fmla="*/ 2 h 167"/>
                <a:gd name="T58" fmla="*/ 78 w 184"/>
                <a:gd name="T59" fmla="*/ 2 h 167"/>
                <a:gd name="T60" fmla="*/ 86 w 184"/>
                <a:gd name="T61" fmla="*/ 2 h 167"/>
                <a:gd name="T62" fmla="*/ 96 w 184"/>
                <a:gd name="T63" fmla="*/ 2 h 167"/>
                <a:gd name="T64" fmla="*/ 120 w 184"/>
                <a:gd name="T65" fmla="*/ 2 h 167"/>
                <a:gd name="T66" fmla="*/ 134 w 184"/>
                <a:gd name="T67" fmla="*/ 2 h 167"/>
                <a:gd name="T68" fmla="*/ 152 w 184"/>
                <a:gd name="T69" fmla="*/ 2 h 167"/>
                <a:gd name="T70" fmla="*/ 164 w 184"/>
                <a:gd name="T71" fmla="*/ 2 h 167"/>
                <a:gd name="T72" fmla="*/ 182 w 184"/>
                <a:gd name="T73" fmla="*/ 6 h 167"/>
                <a:gd name="T74" fmla="*/ 182 w 184"/>
                <a:gd name="T75" fmla="*/ 12 h 167"/>
                <a:gd name="T76" fmla="*/ 182 w 184"/>
                <a:gd name="T77" fmla="*/ 22 h 167"/>
                <a:gd name="T78" fmla="*/ 182 w 184"/>
                <a:gd name="T79" fmla="*/ 38 h 167"/>
                <a:gd name="T80" fmla="*/ 182 w 184"/>
                <a:gd name="T81" fmla="*/ 48 h 167"/>
                <a:gd name="T82" fmla="*/ 182 w 184"/>
                <a:gd name="T83" fmla="*/ 59 h 167"/>
                <a:gd name="T84" fmla="*/ 184 w 184"/>
                <a:gd name="T85" fmla="*/ 69 h 167"/>
                <a:gd name="T86" fmla="*/ 184 w 184"/>
                <a:gd name="T87" fmla="*/ 77 h 167"/>
                <a:gd name="T88" fmla="*/ 184 w 184"/>
                <a:gd name="T89" fmla="*/ 85 h 167"/>
                <a:gd name="T90" fmla="*/ 184 w 184"/>
                <a:gd name="T91" fmla="*/ 95 h 167"/>
                <a:gd name="T92" fmla="*/ 184 w 184"/>
                <a:gd name="T93" fmla="*/ 103 h 167"/>
                <a:gd name="T94" fmla="*/ 184 w 184"/>
                <a:gd name="T95" fmla="*/ 111 h 167"/>
                <a:gd name="T96" fmla="*/ 184 w 184"/>
                <a:gd name="T97" fmla="*/ 119 h 167"/>
                <a:gd name="T98" fmla="*/ 184 w 184"/>
                <a:gd name="T99" fmla="*/ 131 h 167"/>
                <a:gd name="T100" fmla="*/ 184 w 184"/>
                <a:gd name="T101" fmla="*/ 141 h 167"/>
                <a:gd name="T102" fmla="*/ 184 w 184"/>
                <a:gd name="T103" fmla="*/ 15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4" h="167">
                  <a:moveTo>
                    <a:pt x="184" y="159"/>
                  </a:moveTo>
                  <a:lnTo>
                    <a:pt x="184" y="165"/>
                  </a:lnTo>
                  <a:lnTo>
                    <a:pt x="182" y="165"/>
                  </a:lnTo>
                  <a:lnTo>
                    <a:pt x="178" y="165"/>
                  </a:lnTo>
                  <a:lnTo>
                    <a:pt x="176" y="165"/>
                  </a:lnTo>
                  <a:lnTo>
                    <a:pt x="172" y="165"/>
                  </a:lnTo>
                  <a:lnTo>
                    <a:pt x="170" y="165"/>
                  </a:lnTo>
                  <a:lnTo>
                    <a:pt x="168" y="165"/>
                  </a:lnTo>
                  <a:lnTo>
                    <a:pt x="164" y="165"/>
                  </a:lnTo>
                  <a:lnTo>
                    <a:pt x="158" y="165"/>
                  </a:lnTo>
                  <a:lnTo>
                    <a:pt x="154" y="165"/>
                  </a:lnTo>
                  <a:lnTo>
                    <a:pt x="150" y="165"/>
                  </a:lnTo>
                  <a:lnTo>
                    <a:pt x="140" y="165"/>
                  </a:lnTo>
                  <a:lnTo>
                    <a:pt x="134" y="165"/>
                  </a:lnTo>
                  <a:lnTo>
                    <a:pt x="132" y="165"/>
                  </a:lnTo>
                  <a:lnTo>
                    <a:pt x="128" y="165"/>
                  </a:lnTo>
                  <a:lnTo>
                    <a:pt x="124" y="165"/>
                  </a:lnTo>
                  <a:lnTo>
                    <a:pt x="116" y="165"/>
                  </a:lnTo>
                  <a:lnTo>
                    <a:pt x="112" y="165"/>
                  </a:lnTo>
                  <a:lnTo>
                    <a:pt x="110" y="165"/>
                  </a:lnTo>
                  <a:lnTo>
                    <a:pt x="108" y="165"/>
                  </a:lnTo>
                  <a:lnTo>
                    <a:pt x="98" y="165"/>
                  </a:lnTo>
                  <a:lnTo>
                    <a:pt x="96" y="165"/>
                  </a:lnTo>
                  <a:lnTo>
                    <a:pt x="94" y="165"/>
                  </a:lnTo>
                  <a:lnTo>
                    <a:pt x="90" y="165"/>
                  </a:lnTo>
                  <a:lnTo>
                    <a:pt x="86" y="165"/>
                  </a:lnTo>
                  <a:lnTo>
                    <a:pt x="78" y="165"/>
                  </a:lnTo>
                  <a:lnTo>
                    <a:pt x="66" y="167"/>
                  </a:lnTo>
                  <a:lnTo>
                    <a:pt x="64" y="167"/>
                  </a:lnTo>
                  <a:lnTo>
                    <a:pt x="52" y="167"/>
                  </a:lnTo>
                  <a:lnTo>
                    <a:pt x="48" y="167"/>
                  </a:lnTo>
                  <a:lnTo>
                    <a:pt x="46" y="167"/>
                  </a:lnTo>
                  <a:lnTo>
                    <a:pt x="40" y="167"/>
                  </a:lnTo>
                  <a:lnTo>
                    <a:pt x="32" y="167"/>
                  </a:lnTo>
                  <a:lnTo>
                    <a:pt x="30" y="167"/>
                  </a:lnTo>
                  <a:lnTo>
                    <a:pt x="28" y="167"/>
                  </a:lnTo>
                  <a:lnTo>
                    <a:pt x="26" y="167"/>
                  </a:lnTo>
                  <a:lnTo>
                    <a:pt x="20" y="167"/>
                  </a:lnTo>
                  <a:lnTo>
                    <a:pt x="14" y="167"/>
                  </a:lnTo>
                  <a:lnTo>
                    <a:pt x="12" y="167"/>
                  </a:lnTo>
                  <a:lnTo>
                    <a:pt x="10" y="167"/>
                  </a:lnTo>
                  <a:lnTo>
                    <a:pt x="6" y="167"/>
                  </a:lnTo>
                  <a:lnTo>
                    <a:pt x="0" y="167"/>
                  </a:lnTo>
                  <a:lnTo>
                    <a:pt x="0" y="165"/>
                  </a:lnTo>
                  <a:lnTo>
                    <a:pt x="0" y="161"/>
                  </a:lnTo>
                  <a:lnTo>
                    <a:pt x="0" y="151"/>
                  </a:lnTo>
                  <a:lnTo>
                    <a:pt x="0" y="151"/>
                  </a:lnTo>
                  <a:lnTo>
                    <a:pt x="0" y="147"/>
                  </a:lnTo>
                  <a:lnTo>
                    <a:pt x="0" y="145"/>
                  </a:lnTo>
                  <a:lnTo>
                    <a:pt x="0" y="143"/>
                  </a:lnTo>
                  <a:lnTo>
                    <a:pt x="0" y="141"/>
                  </a:lnTo>
                  <a:lnTo>
                    <a:pt x="0" y="137"/>
                  </a:lnTo>
                  <a:lnTo>
                    <a:pt x="0" y="135"/>
                  </a:lnTo>
                  <a:lnTo>
                    <a:pt x="0" y="133"/>
                  </a:lnTo>
                  <a:lnTo>
                    <a:pt x="0" y="129"/>
                  </a:lnTo>
                  <a:lnTo>
                    <a:pt x="0" y="123"/>
                  </a:lnTo>
                  <a:lnTo>
                    <a:pt x="0" y="117"/>
                  </a:lnTo>
                  <a:lnTo>
                    <a:pt x="0" y="113"/>
                  </a:lnTo>
                  <a:lnTo>
                    <a:pt x="0" y="109"/>
                  </a:lnTo>
                  <a:lnTo>
                    <a:pt x="0" y="107"/>
                  </a:lnTo>
                  <a:lnTo>
                    <a:pt x="0" y="105"/>
                  </a:lnTo>
                  <a:lnTo>
                    <a:pt x="0" y="99"/>
                  </a:lnTo>
                  <a:lnTo>
                    <a:pt x="0" y="95"/>
                  </a:lnTo>
                  <a:lnTo>
                    <a:pt x="0" y="93"/>
                  </a:lnTo>
                  <a:lnTo>
                    <a:pt x="0" y="89"/>
                  </a:lnTo>
                  <a:lnTo>
                    <a:pt x="0" y="85"/>
                  </a:lnTo>
                  <a:lnTo>
                    <a:pt x="0" y="83"/>
                  </a:lnTo>
                  <a:lnTo>
                    <a:pt x="0" y="77"/>
                  </a:lnTo>
                  <a:lnTo>
                    <a:pt x="0" y="69"/>
                  </a:lnTo>
                  <a:lnTo>
                    <a:pt x="0" y="67"/>
                  </a:lnTo>
                  <a:lnTo>
                    <a:pt x="0" y="65"/>
                  </a:lnTo>
                  <a:lnTo>
                    <a:pt x="0" y="57"/>
                  </a:lnTo>
                  <a:lnTo>
                    <a:pt x="0" y="57"/>
                  </a:lnTo>
                  <a:lnTo>
                    <a:pt x="0" y="55"/>
                  </a:lnTo>
                  <a:lnTo>
                    <a:pt x="0" y="50"/>
                  </a:lnTo>
                  <a:lnTo>
                    <a:pt x="0" y="46"/>
                  </a:lnTo>
                  <a:lnTo>
                    <a:pt x="0" y="44"/>
                  </a:lnTo>
                  <a:lnTo>
                    <a:pt x="0" y="42"/>
                  </a:lnTo>
                  <a:lnTo>
                    <a:pt x="0" y="40"/>
                  </a:lnTo>
                  <a:lnTo>
                    <a:pt x="0" y="38"/>
                  </a:lnTo>
                  <a:lnTo>
                    <a:pt x="0" y="32"/>
                  </a:lnTo>
                  <a:lnTo>
                    <a:pt x="0" y="30"/>
                  </a:lnTo>
                  <a:lnTo>
                    <a:pt x="0" y="28"/>
                  </a:lnTo>
                  <a:lnTo>
                    <a:pt x="0" y="26"/>
                  </a:lnTo>
                  <a:lnTo>
                    <a:pt x="0" y="20"/>
                  </a:lnTo>
                  <a:lnTo>
                    <a:pt x="0" y="18"/>
                  </a:lnTo>
                  <a:lnTo>
                    <a:pt x="0" y="16"/>
                  </a:lnTo>
                  <a:lnTo>
                    <a:pt x="0" y="10"/>
                  </a:lnTo>
                  <a:lnTo>
                    <a:pt x="0" y="8"/>
                  </a:lnTo>
                  <a:lnTo>
                    <a:pt x="0" y="6"/>
                  </a:lnTo>
                  <a:lnTo>
                    <a:pt x="0" y="2"/>
                  </a:lnTo>
                  <a:lnTo>
                    <a:pt x="0" y="0"/>
                  </a:lnTo>
                  <a:lnTo>
                    <a:pt x="6" y="2"/>
                  </a:lnTo>
                  <a:lnTo>
                    <a:pt x="6" y="0"/>
                  </a:lnTo>
                  <a:lnTo>
                    <a:pt x="8" y="0"/>
                  </a:lnTo>
                  <a:lnTo>
                    <a:pt x="10" y="0"/>
                  </a:lnTo>
                  <a:lnTo>
                    <a:pt x="12" y="0"/>
                  </a:lnTo>
                  <a:lnTo>
                    <a:pt x="14" y="0"/>
                  </a:lnTo>
                  <a:lnTo>
                    <a:pt x="16" y="0"/>
                  </a:lnTo>
                  <a:lnTo>
                    <a:pt x="26" y="2"/>
                  </a:lnTo>
                  <a:lnTo>
                    <a:pt x="32" y="2"/>
                  </a:lnTo>
                  <a:lnTo>
                    <a:pt x="34" y="2"/>
                  </a:lnTo>
                  <a:lnTo>
                    <a:pt x="36" y="2"/>
                  </a:lnTo>
                  <a:lnTo>
                    <a:pt x="44" y="2"/>
                  </a:lnTo>
                  <a:lnTo>
                    <a:pt x="46" y="2"/>
                  </a:lnTo>
                  <a:lnTo>
                    <a:pt x="48" y="2"/>
                  </a:lnTo>
                  <a:lnTo>
                    <a:pt x="48" y="2"/>
                  </a:lnTo>
                  <a:lnTo>
                    <a:pt x="52" y="2"/>
                  </a:lnTo>
                  <a:lnTo>
                    <a:pt x="54" y="2"/>
                  </a:lnTo>
                  <a:lnTo>
                    <a:pt x="56" y="2"/>
                  </a:lnTo>
                  <a:lnTo>
                    <a:pt x="58" y="2"/>
                  </a:lnTo>
                  <a:lnTo>
                    <a:pt x="60" y="2"/>
                  </a:lnTo>
                  <a:lnTo>
                    <a:pt x="62" y="2"/>
                  </a:lnTo>
                  <a:lnTo>
                    <a:pt x="64" y="2"/>
                  </a:lnTo>
                  <a:lnTo>
                    <a:pt x="68" y="2"/>
                  </a:lnTo>
                  <a:lnTo>
                    <a:pt x="70" y="2"/>
                  </a:lnTo>
                  <a:lnTo>
                    <a:pt x="72" y="2"/>
                  </a:lnTo>
                  <a:lnTo>
                    <a:pt x="74" y="2"/>
                  </a:lnTo>
                  <a:lnTo>
                    <a:pt x="76" y="2"/>
                  </a:lnTo>
                  <a:lnTo>
                    <a:pt x="78" y="2"/>
                  </a:lnTo>
                  <a:lnTo>
                    <a:pt x="80" y="2"/>
                  </a:lnTo>
                  <a:lnTo>
                    <a:pt x="82" y="2"/>
                  </a:lnTo>
                  <a:lnTo>
                    <a:pt x="84" y="2"/>
                  </a:lnTo>
                  <a:lnTo>
                    <a:pt x="86" y="2"/>
                  </a:lnTo>
                  <a:lnTo>
                    <a:pt x="88" y="2"/>
                  </a:lnTo>
                  <a:lnTo>
                    <a:pt x="94" y="2"/>
                  </a:lnTo>
                  <a:lnTo>
                    <a:pt x="96" y="2"/>
                  </a:lnTo>
                  <a:lnTo>
                    <a:pt x="96" y="2"/>
                  </a:lnTo>
                  <a:lnTo>
                    <a:pt x="104" y="2"/>
                  </a:lnTo>
                  <a:lnTo>
                    <a:pt x="114" y="2"/>
                  </a:lnTo>
                  <a:lnTo>
                    <a:pt x="118" y="2"/>
                  </a:lnTo>
                  <a:lnTo>
                    <a:pt x="120" y="2"/>
                  </a:lnTo>
                  <a:lnTo>
                    <a:pt x="122" y="2"/>
                  </a:lnTo>
                  <a:lnTo>
                    <a:pt x="124" y="2"/>
                  </a:lnTo>
                  <a:lnTo>
                    <a:pt x="126" y="2"/>
                  </a:lnTo>
                  <a:lnTo>
                    <a:pt x="134" y="2"/>
                  </a:lnTo>
                  <a:lnTo>
                    <a:pt x="136" y="2"/>
                  </a:lnTo>
                  <a:lnTo>
                    <a:pt x="142" y="2"/>
                  </a:lnTo>
                  <a:lnTo>
                    <a:pt x="144" y="2"/>
                  </a:lnTo>
                  <a:lnTo>
                    <a:pt x="152" y="2"/>
                  </a:lnTo>
                  <a:lnTo>
                    <a:pt x="154" y="2"/>
                  </a:lnTo>
                  <a:lnTo>
                    <a:pt x="160" y="2"/>
                  </a:lnTo>
                  <a:lnTo>
                    <a:pt x="162" y="2"/>
                  </a:lnTo>
                  <a:lnTo>
                    <a:pt x="164" y="2"/>
                  </a:lnTo>
                  <a:lnTo>
                    <a:pt x="168" y="2"/>
                  </a:lnTo>
                  <a:lnTo>
                    <a:pt x="182" y="2"/>
                  </a:lnTo>
                  <a:lnTo>
                    <a:pt x="182" y="4"/>
                  </a:lnTo>
                  <a:lnTo>
                    <a:pt x="182" y="6"/>
                  </a:lnTo>
                  <a:lnTo>
                    <a:pt x="182" y="8"/>
                  </a:lnTo>
                  <a:lnTo>
                    <a:pt x="182" y="8"/>
                  </a:lnTo>
                  <a:lnTo>
                    <a:pt x="182" y="10"/>
                  </a:lnTo>
                  <a:lnTo>
                    <a:pt x="182" y="12"/>
                  </a:lnTo>
                  <a:lnTo>
                    <a:pt x="182" y="14"/>
                  </a:lnTo>
                  <a:lnTo>
                    <a:pt x="182" y="16"/>
                  </a:lnTo>
                  <a:lnTo>
                    <a:pt x="182" y="20"/>
                  </a:lnTo>
                  <a:lnTo>
                    <a:pt x="182" y="22"/>
                  </a:lnTo>
                  <a:lnTo>
                    <a:pt x="182" y="24"/>
                  </a:lnTo>
                  <a:lnTo>
                    <a:pt x="182" y="26"/>
                  </a:lnTo>
                  <a:lnTo>
                    <a:pt x="182" y="34"/>
                  </a:lnTo>
                  <a:lnTo>
                    <a:pt x="182" y="38"/>
                  </a:lnTo>
                  <a:lnTo>
                    <a:pt x="182" y="40"/>
                  </a:lnTo>
                  <a:lnTo>
                    <a:pt x="182" y="42"/>
                  </a:lnTo>
                  <a:lnTo>
                    <a:pt x="182" y="44"/>
                  </a:lnTo>
                  <a:lnTo>
                    <a:pt x="182" y="48"/>
                  </a:lnTo>
                  <a:lnTo>
                    <a:pt x="182" y="50"/>
                  </a:lnTo>
                  <a:lnTo>
                    <a:pt x="182" y="57"/>
                  </a:lnTo>
                  <a:lnTo>
                    <a:pt x="182" y="57"/>
                  </a:lnTo>
                  <a:lnTo>
                    <a:pt x="182" y="59"/>
                  </a:lnTo>
                  <a:lnTo>
                    <a:pt x="182" y="61"/>
                  </a:lnTo>
                  <a:lnTo>
                    <a:pt x="184" y="65"/>
                  </a:lnTo>
                  <a:lnTo>
                    <a:pt x="184" y="67"/>
                  </a:lnTo>
                  <a:lnTo>
                    <a:pt x="184" y="69"/>
                  </a:lnTo>
                  <a:lnTo>
                    <a:pt x="184" y="71"/>
                  </a:lnTo>
                  <a:lnTo>
                    <a:pt x="184" y="73"/>
                  </a:lnTo>
                  <a:lnTo>
                    <a:pt x="184" y="75"/>
                  </a:lnTo>
                  <a:lnTo>
                    <a:pt x="184" y="77"/>
                  </a:lnTo>
                  <a:lnTo>
                    <a:pt x="184" y="79"/>
                  </a:lnTo>
                  <a:lnTo>
                    <a:pt x="184" y="81"/>
                  </a:lnTo>
                  <a:lnTo>
                    <a:pt x="184" y="83"/>
                  </a:lnTo>
                  <a:lnTo>
                    <a:pt x="184" y="85"/>
                  </a:lnTo>
                  <a:lnTo>
                    <a:pt x="184" y="87"/>
                  </a:lnTo>
                  <a:lnTo>
                    <a:pt x="184" y="89"/>
                  </a:lnTo>
                  <a:lnTo>
                    <a:pt x="184" y="91"/>
                  </a:lnTo>
                  <a:lnTo>
                    <a:pt x="184" y="95"/>
                  </a:lnTo>
                  <a:lnTo>
                    <a:pt x="184" y="97"/>
                  </a:lnTo>
                  <a:lnTo>
                    <a:pt x="184" y="99"/>
                  </a:lnTo>
                  <a:lnTo>
                    <a:pt x="184" y="101"/>
                  </a:lnTo>
                  <a:lnTo>
                    <a:pt x="184" y="103"/>
                  </a:lnTo>
                  <a:lnTo>
                    <a:pt x="184" y="105"/>
                  </a:lnTo>
                  <a:lnTo>
                    <a:pt x="184" y="105"/>
                  </a:lnTo>
                  <a:lnTo>
                    <a:pt x="184" y="109"/>
                  </a:lnTo>
                  <a:lnTo>
                    <a:pt x="184" y="111"/>
                  </a:lnTo>
                  <a:lnTo>
                    <a:pt x="184" y="113"/>
                  </a:lnTo>
                  <a:lnTo>
                    <a:pt x="184" y="115"/>
                  </a:lnTo>
                  <a:lnTo>
                    <a:pt x="184" y="117"/>
                  </a:lnTo>
                  <a:lnTo>
                    <a:pt x="184" y="119"/>
                  </a:lnTo>
                  <a:lnTo>
                    <a:pt x="184" y="123"/>
                  </a:lnTo>
                  <a:lnTo>
                    <a:pt x="184" y="125"/>
                  </a:lnTo>
                  <a:lnTo>
                    <a:pt x="184" y="127"/>
                  </a:lnTo>
                  <a:lnTo>
                    <a:pt x="184" y="131"/>
                  </a:lnTo>
                  <a:lnTo>
                    <a:pt x="184" y="133"/>
                  </a:lnTo>
                  <a:lnTo>
                    <a:pt x="184" y="137"/>
                  </a:lnTo>
                  <a:lnTo>
                    <a:pt x="184" y="139"/>
                  </a:lnTo>
                  <a:lnTo>
                    <a:pt x="184" y="141"/>
                  </a:lnTo>
                  <a:lnTo>
                    <a:pt x="184" y="145"/>
                  </a:lnTo>
                  <a:lnTo>
                    <a:pt x="184" y="151"/>
                  </a:lnTo>
                  <a:lnTo>
                    <a:pt x="184" y="153"/>
                  </a:lnTo>
                  <a:lnTo>
                    <a:pt x="184" y="155"/>
                  </a:lnTo>
                  <a:lnTo>
                    <a:pt x="184" y="159"/>
                  </a:lnTo>
                  <a:lnTo>
                    <a:pt x="184" y="159"/>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2" name="Freeform 128"/>
            <p:cNvSpPr>
              <a:spLocks/>
            </p:cNvSpPr>
            <p:nvPr/>
          </p:nvSpPr>
          <p:spPr bwMode="auto">
            <a:xfrm>
              <a:off x="6140450" y="3606800"/>
              <a:ext cx="257175" cy="244475"/>
            </a:xfrm>
            <a:custGeom>
              <a:avLst/>
              <a:gdLst>
                <a:gd name="T0" fmla="*/ 64 w 162"/>
                <a:gd name="T1" fmla="*/ 0 h 154"/>
                <a:gd name="T2" fmla="*/ 82 w 162"/>
                <a:gd name="T3" fmla="*/ 0 h 154"/>
                <a:gd name="T4" fmla="*/ 96 w 162"/>
                <a:gd name="T5" fmla="*/ 0 h 154"/>
                <a:gd name="T6" fmla="*/ 110 w 162"/>
                <a:gd name="T7" fmla="*/ 4 h 154"/>
                <a:gd name="T8" fmla="*/ 118 w 162"/>
                <a:gd name="T9" fmla="*/ 16 h 154"/>
                <a:gd name="T10" fmla="*/ 126 w 162"/>
                <a:gd name="T11" fmla="*/ 22 h 154"/>
                <a:gd name="T12" fmla="*/ 134 w 162"/>
                <a:gd name="T13" fmla="*/ 36 h 154"/>
                <a:gd name="T14" fmla="*/ 138 w 162"/>
                <a:gd name="T15" fmla="*/ 42 h 154"/>
                <a:gd name="T16" fmla="*/ 144 w 162"/>
                <a:gd name="T17" fmla="*/ 48 h 154"/>
                <a:gd name="T18" fmla="*/ 148 w 162"/>
                <a:gd name="T19" fmla="*/ 56 h 154"/>
                <a:gd name="T20" fmla="*/ 154 w 162"/>
                <a:gd name="T21" fmla="*/ 64 h 154"/>
                <a:gd name="T22" fmla="*/ 160 w 162"/>
                <a:gd name="T23" fmla="*/ 70 h 154"/>
                <a:gd name="T24" fmla="*/ 152 w 162"/>
                <a:gd name="T25" fmla="*/ 82 h 154"/>
                <a:gd name="T26" fmla="*/ 144 w 162"/>
                <a:gd name="T27" fmla="*/ 90 h 154"/>
                <a:gd name="T28" fmla="*/ 138 w 162"/>
                <a:gd name="T29" fmla="*/ 94 h 154"/>
                <a:gd name="T30" fmla="*/ 130 w 162"/>
                <a:gd name="T31" fmla="*/ 102 h 154"/>
                <a:gd name="T32" fmla="*/ 118 w 162"/>
                <a:gd name="T33" fmla="*/ 116 h 154"/>
                <a:gd name="T34" fmla="*/ 112 w 162"/>
                <a:gd name="T35" fmla="*/ 120 h 154"/>
                <a:gd name="T36" fmla="*/ 106 w 162"/>
                <a:gd name="T37" fmla="*/ 124 h 154"/>
                <a:gd name="T38" fmla="*/ 102 w 162"/>
                <a:gd name="T39" fmla="*/ 128 h 154"/>
                <a:gd name="T40" fmla="*/ 94 w 162"/>
                <a:gd name="T41" fmla="*/ 136 h 154"/>
                <a:gd name="T42" fmla="*/ 88 w 162"/>
                <a:gd name="T43" fmla="*/ 140 h 154"/>
                <a:gd name="T44" fmla="*/ 84 w 162"/>
                <a:gd name="T45" fmla="*/ 142 h 154"/>
                <a:gd name="T46" fmla="*/ 82 w 162"/>
                <a:gd name="T47" fmla="*/ 144 h 154"/>
                <a:gd name="T48" fmla="*/ 78 w 162"/>
                <a:gd name="T49" fmla="*/ 146 h 154"/>
                <a:gd name="T50" fmla="*/ 72 w 162"/>
                <a:gd name="T51" fmla="*/ 146 h 154"/>
                <a:gd name="T52" fmla="*/ 68 w 162"/>
                <a:gd name="T53" fmla="*/ 148 h 154"/>
                <a:gd name="T54" fmla="*/ 64 w 162"/>
                <a:gd name="T55" fmla="*/ 148 h 154"/>
                <a:gd name="T56" fmla="*/ 62 w 162"/>
                <a:gd name="T57" fmla="*/ 150 h 154"/>
                <a:gd name="T58" fmla="*/ 58 w 162"/>
                <a:gd name="T59" fmla="*/ 154 h 154"/>
                <a:gd name="T60" fmla="*/ 50 w 162"/>
                <a:gd name="T61" fmla="*/ 152 h 154"/>
                <a:gd name="T62" fmla="*/ 44 w 162"/>
                <a:gd name="T63" fmla="*/ 150 h 154"/>
                <a:gd name="T64" fmla="*/ 36 w 162"/>
                <a:gd name="T65" fmla="*/ 148 h 154"/>
                <a:gd name="T66" fmla="*/ 30 w 162"/>
                <a:gd name="T67" fmla="*/ 142 h 154"/>
                <a:gd name="T68" fmla="*/ 24 w 162"/>
                <a:gd name="T69" fmla="*/ 140 h 154"/>
                <a:gd name="T70" fmla="*/ 18 w 162"/>
                <a:gd name="T71" fmla="*/ 136 h 154"/>
                <a:gd name="T72" fmla="*/ 10 w 162"/>
                <a:gd name="T73" fmla="*/ 132 h 154"/>
                <a:gd name="T74" fmla="*/ 2 w 162"/>
                <a:gd name="T75" fmla="*/ 128 h 154"/>
                <a:gd name="T76" fmla="*/ 2 w 162"/>
                <a:gd name="T77" fmla="*/ 118 h 154"/>
                <a:gd name="T78" fmla="*/ 2 w 162"/>
                <a:gd name="T79" fmla="*/ 104 h 154"/>
                <a:gd name="T80" fmla="*/ 2 w 162"/>
                <a:gd name="T81" fmla="*/ 92 h 154"/>
                <a:gd name="T82" fmla="*/ 2 w 162"/>
                <a:gd name="T83" fmla="*/ 76 h 154"/>
                <a:gd name="T84" fmla="*/ 2 w 162"/>
                <a:gd name="T85" fmla="*/ 64 h 154"/>
                <a:gd name="T86" fmla="*/ 2 w 162"/>
                <a:gd name="T87" fmla="*/ 56 h 154"/>
                <a:gd name="T88" fmla="*/ 0 w 162"/>
                <a:gd name="T89" fmla="*/ 38 h 154"/>
                <a:gd name="T90" fmla="*/ 2 w 162"/>
                <a:gd name="T91" fmla="*/ 28 h 154"/>
                <a:gd name="T92" fmla="*/ 2 w 162"/>
                <a:gd name="T93" fmla="*/ 22 h 154"/>
                <a:gd name="T94" fmla="*/ 2 w 162"/>
                <a:gd name="T95" fmla="*/ 8 h 154"/>
                <a:gd name="T96" fmla="*/ 8 w 162"/>
                <a:gd name="T97" fmla="*/ 0 h 154"/>
                <a:gd name="T98" fmla="*/ 22 w 162"/>
                <a:gd name="T99" fmla="*/ 0 h 154"/>
                <a:gd name="T100" fmla="*/ 32 w 162"/>
                <a:gd name="T101" fmla="*/ 0 h 154"/>
                <a:gd name="T102" fmla="*/ 40 w 162"/>
                <a:gd name="T103" fmla="*/ 0 h 154"/>
                <a:gd name="T104" fmla="*/ 50 w 162"/>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2" h="154">
                  <a:moveTo>
                    <a:pt x="54" y="0"/>
                  </a:moveTo>
                  <a:lnTo>
                    <a:pt x="56" y="0"/>
                  </a:lnTo>
                  <a:lnTo>
                    <a:pt x="62" y="0"/>
                  </a:lnTo>
                  <a:lnTo>
                    <a:pt x="64" y="0"/>
                  </a:lnTo>
                  <a:lnTo>
                    <a:pt x="70" y="0"/>
                  </a:lnTo>
                  <a:lnTo>
                    <a:pt x="72" y="0"/>
                  </a:lnTo>
                  <a:lnTo>
                    <a:pt x="74" y="0"/>
                  </a:lnTo>
                  <a:lnTo>
                    <a:pt x="82" y="0"/>
                  </a:lnTo>
                  <a:lnTo>
                    <a:pt x="84" y="0"/>
                  </a:lnTo>
                  <a:lnTo>
                    <a:pt x="88" y="0"/>
                  </a:lnTo>
                  <a:lnTo>
                    <a:pt x="94" y="0"/>
                  </a:lnTo>
                  <a:lnTo>
                    <a:pt x="96" y="0"/>
                  </a:lnTo>
                  <a:lnTo>
                    <a:pt x="106" y="0"/>
                  </a:lnTo>
                  <a:lnTo>
                    <a:pt x="108" y="0"/>
                  </a:lnTo>
                  <a:lnTo>
                    <a:pt x="108" y="2"/>
                  </a:lnTo>
                  <a:lnTo>
                    <a:pt x="110" y="4"/>
                  </a:lnTo>
                  <a:lnTo>
                    <a:pt x="112" y="6"/>
                  </a:lnTo>
                  <a:lnTo>
                    <a:pt x="116" y="12"/>
                  </a:lnTo>
                  <a:lnTo>
                    <a:pt x="118" y="14"/>
                  </a:lnTo>
                  <a:lnTo>
                    <a:pt x="118" y="16"/>
                  </a:lnTo>
                  <a:lnTo>
                    <a:pt x="120" y="16"/>
                  </a:lnTo>
                  <a:lnTo>
                    <a:pt x="120" y="18"/>
                  </a:lnTo>
                  <a:lnTo>
                    <a:pt x="124" y="22"/>
                  </a:lnTo>
                  <a:lnTo>
                    <a:pt x="126" y="22"/>
                  </a:lnTo>
                  <a:lnTo>
                    <a:pt x="128" y="26"/>
                  </a:lnTo>
                  <a:lnTo>
                    <a:pt x="130" y="30"/>
                  </a:lnTo>
                  <a:lnTo>
                    <a:pt x="132" y="34"/>
                  </a:lnTo>
                  <a:lnTo>
                    <a:pt x="134" y="36"/>
                  </a:lnTo>
                  <a:lnTo>
                    <a:pt x="136" y="38"/>
                  </a:lnTo>
                  <a:lnTo>
                    <a:pt x="136" y="40"/>
                  </a:lnTo>
                  <a:lnTo>
                    <a:pt x="138" y="40"/>
                  </a:lnTo>
                  <a:lnTo>
                    <a:pt x="138" y="42"/>
                  </a:lnTo>
                  <a:lnTo>
                    <a:pt x="140" y="44"/>
                  </a:lnTo>
                  <a:lnTo>
                    <a:pt x="140" y="46"/>
                  </a:lnTo>
                  <a:lnTo>
                    <a:pt x="142" y="46"/>
                  </a:lnTo>
                  <a:lnTo>
                    <a:pt x="144" y="48"/>
                  </a:lnTo>
                  <a:lnTo>
                    <a:pt x="144" y="50"/>
                  </a:lnTo>
                  <a:lnTo>
                    <a:pt x="146" y="52"/>
                  </a:lnTo>
                  <a:lnTo>
                    <a:pt x="148" y="54"/>
                  </a:lnTo>
                  <a:lnTo>
                    <a:pt x="148" y="56"/>
                  </a:lnTo>
                  <a:lnTo>
                    <a:pt x="150" y="58"/>
                  </a:lnTo>
                  <a:lnTo>
                    <a:pt x="152" y="60"/>
                  </a:lnTo>
                  <a:lnTo>
                    <a:pt x="154" y="62"/>
                  </a:lnTo>
                  <a:lnTo>
                    <a:pt x="154" y="64"/>
                  </a:lnTo>
                  <a:lnTo>
                    <a:pt x="156" y="68"/>
                  </a:lnTo>
                  <a:lnTo>
                    <a:pt x="158" y="68"/>
                  </a:lnTo>
                  <a:lnTo>
                    <a:pt x="158" y="70"/>
                  </a:lnTo>
                  <a:lnTo>
                    <a:pt x="160" y="70"/>
                  </a:lnTo>
                  <a:lnTo>
                    <a:pt x="162" y="70"/>
                  </a:lnTo>
                  <a:lnTo>
                    <a:pt x="162" y="72"/>
                  </a:lnTo>
                  <a:lnTo>
                    <a:pt x="156" y="78"/>
                  </a:lnTo>
                  <a:lnTo>
                    <a:pt x="152" y="82"/>
                  </a:lnTo>
                  <a:lnTo>
                    <a:pt x="148" y="84"/>
                  </a:lnTo>
                  <a:lnTo>
                    <a:pt x="146" y="88"/>
                  </a:lnTo>
                  <a:lnTo>
                    <a:pt x="144" y="88"/>
                  </a:lnTo>
                  <a:lnTo>
                    <a:pt x="144" y="90"/>
                  </a:lnTo>
                  <a:lnTo>
                    <a:pt x="142" y="90"/>
                  </a:lnTo>
                  <a:lnTo>
                    <a:pt x="142" y="92"/>
                  </a:lnTo>
                  <a:lnTo>
                    <a:pt x="140" y="94"/>
                  </a:lnTo>
                  <a:lnTo>
                    <a:pt x="138" y="94"/>
                  </a:lnTo>
                  <a:lnTo>
                    <a:pt x="138" y="96"/>
                  </a:lnTo>
                  <a:lnTo>
                    <a:pt x="134" y="98"/>
                  </a:lnTo>
                  <a:lnTo>
                    <a:pt x="134" y="100"/>
                  </a:lnTo>
                  <a:lnTo>
                    <a:pt x="130" y="102"/>
                  </a:lnTo>
                  <a:lnTo>
                    <a:pt x="130" y="104"/>
                  </a:lnTo>
                  <a:lnTo>
                    <a:pt x="124" y="110"/>
                  </a:lnTo>
                  <a:lnTo>
                    <a:pt x="120" y="114"/>
                  </a:lnTo>
                  <a:lnTo>
                    <a:pt x="118" y="116"/>
                  </a:lnTo>
                  <a:lnTo>
                    <a:pt x="116" y="118"/>
                  </a:lnTo>
                  <a:lnTo>
                    <a:pt x="114" y="118"/>
                  </a:lnTo>
                  <a:lnTo>
                    <a:pt x="114" y="118"/>
                  </a:lnTo>
                  <a:lnTo>
                    <a:pt x="112" y="120"/>
                  </a:lnTo>
                  <a:lnTo>
                    <a:pt x="110" y="122"/>
                  </a:lnTo>
                  <a:lnTo>
                    <a:pt x="108" y="122"/>
                  </a:lnTo>
                  <a:lnTo>
                    <a:pt x="108" y="124"/>
                  </a:lnTo>
                  <a:lnTo>
                    <a:pt x="106" y="124"/>
                  </a:lnTo>
                  <a:lnTo>
                    <a:pt x="106" y="126"/>
                  </a:lnTo>
                  <a:lnTo>
                    <a:pt x="104" y="126"/>
                  </a:lnTo>
                  <a:lnTo>
                    <a:pt x="104" y="128"/>
                  </a:lnTo>
                  <a:lnTo>
                    <a:pt x="102" y="128"/>
                  </a:lnTo>
                  <a:lnTo>
                    <a:pt x="102" y="130"/>
                  </a:lnTo>
                  <a:lnTo>
                    <a:pt x="98" y="132"/>
                  </a:lnTo>
                  <a:lnTo>
                    <a:pt x="96" y="134"/>
                  </a:lnTo>
                  <a:lnTo>
                    <a:pt x="94" y="136"/>
                  </a:lnTo>
                  <a:lnTo>
                    <a:pt x="92" y="138"/>
                  </a:lnTo>
                  <a:lnTo>
                    <a:pt x="90" y="140"/>
                  </a:lnTo>
                  <a:lnTo>
                    <a:pt x="88" y="142"/>
                  </a:lnTo>
                  <a:lnTo>
                    <a:pt x="88" y="140"/>
                  </a:lnTo>
                  <a:lnTo>
                    <a:pt x="86" y="140"/>
                  </a:lnTo>
                  <a:lnTo>
                    <a:pt x="84" y="140"/>
                  </a:lnTo>
                  <a:lnTo>
                    <a:pt x="86" y="140"/>
                  </a:lnTo>
                  <a:lnTo>
                    <a:pt x="84" y="142"/>
                  </a:lnTo>
                  <a:lnTo>
                    <a:pt x="84" y="140"/>
                  </a:lnTo>
                  <a:lnTo>
                    <a:pt x="82" y="140"/>
                  </a:lnTo>
                  <a:lnTo>
                    <a:pt x="82" y="142"/>
                  </a:lnTo>
                  <a:lnTo>
                    <a:pt x="82" y="144"/>
                  </a:lnTo>
                  <a:lnTo>
                    <a:pt x="80" y="144"/>
                  </a:lnTo>
                  <a:lnTo>
                    <a:pt x="80" y="144"/>
                  </a:lnTo>
                  <a:lnTo>
                    <a:pt x="80" y="146"/>
                  </a:lnTo>
                  <a:lnTo>
                    <a:pt x="78" y="146"/>
                  </a:lnTo>
                  <a:lnTo>
                    <a:pt x="78" y="144"/>
                  </a:lnTo>
                  <a:lnTo>
                    <a:pt x="76" y="144"/>
                  </a:lnTo>
                  <a:lnTo>
                    <a:pt x="74" y="146"/>
                  </a:lnTo>
                  <a:lnTo>
                    <a:pt x="72" y="146"/>
                  </a:lnTo>
                  <a:lnTo>
                    <a:pt x="70" y="148"/>
                  </a:lnTo>
                  <a:lnTo>
                    <a:pt x="70" y="146"/>
                  </a:lnTo>
                  <a:lnTo>
                    <a:pt x="70" y="148"/>
                  </a:lnTo>
                  <a:lnTo>
                    <a:pt x="68" y="148"/>
                  </a:lnTo>
                  <a:lnTo>
                    <a:pt x="68" y="150"/>
                  </a:lnTo>
                  <a:lnTo>
                    <a:pt x="66" y="150"/>
                  </a:lnTo>
                  <a:lnTo>
                    <a:pt x="64" y="150"/>
                  </a:lnTo>
                  <a:lnTo>
                    <a:pt x="64" y="148"/>
                  </a:lnTo>
                  <a:lnTo>
                    <a:pt x="62" y="148"/>
                  </a:lnTo>
                  <a:lnTo>
                    <a:pt x="60" y="148"/>
                  </a:lnTo>
                  <a:lnTo>
                    <a:pt x="60" y="150"/>
                  </a:lnTo>
                  <a:lnTo>
                    <a:pt x="62" y="150"/>
                  </a:lnTo>
                  <a:lnTo>
                    <a:pt x="62" y="152"/>
                  </a:lnTo>
                  <a:lnTo>
                    <a:pt x="60" y="152"/>
                  </a:lnTo>
                  <a:lnTo>
                    <a:pt x="60" y="154"/>
                  </a:lnTo>
                  <a:lnTo>
                    <a:pt x="58" y="154"/>
                  </a:lnTo>
                  <a:lnTo>
                    <a:pt x="56" y="152"/>
                  </a:lnTo>
                  <a:lnTo>
                    <a:pt x="54" y="152"/>
                  </a:lnTo>
                  <a:lnTo>
                    <a:pt x="52" y="152"/>
                  </a:lnTo>
                  <a:lnTo>
                    <a:pt x="50" y="152"/>
                  </a:lnTo>
                  <a:lnTo>
                    <a:pt x="48" y="152"/>
                  </a:lnTo>
                  <a:lnTo>
                    <a:pt x="46" y="152"/>
                  </a:lnTo>
                  <a:lnTo>
                    <a:pt x="44" y="152"/>
                  </a:lnTo>
                  <a:lnTo>
                    <a:pt x="44" y="150"/>
                  </a:lnTo>
                  <a:lnTo>
                    <a:pt x="42" y="150"/>
                  </a:lnTo>
                  <a:lnTo>
                    <a:pt x="40" y="150"/>
                  </a:lnTo>
                  <a:lnTo>
                    <a:pt x="40" y="148"/>
                  </a:lnTo>
                  <a:lnTo>
                    <a:pt x="36" y="148"/>
                  </a:lnTo>
                  <a:lnTo>
                    <a:pt x="32" y="146"/>
                  </a:lnTo>
                  <a:lnTo>
                    <a:pt x="32" y="144"/>
                  </a:lnTo>
                  <a:lnTo>
                    <a:pt x="30" y="144"/>
                  </a:lnTo>
                  <a:lnTo>
                    <a:pt x="30" y="142"/>
                  </a:lnTo>
                  <a:lnTo>
                    <a:pt x="28" y="142"/>
                  </a:lnTo>
                  <a:lnTo>
                    <a:pt x="26" y="142"/>
                  </a:lnTo>
                  <a:lnTo>
                    <a:pt x="26" y="140"/>
                  </a:lnTo>
                  <a:lnTo>
                    <a:pt x="24" y="140"/>
                  </a:lnTo>
                  <a:lnTo>
                    <a:pt x="22" y="138"/>
                  </a:lnTo>
                  <a:lnTo>
                    <a:pt x="20" y="138"/>
                  </a:lnTo>
                  <a:lnTo>
                    <a:pt x="18" y="138"/>
                  </a:lnTo>
                  <a:lnTo>
                    <a:pt x="18" y="136"/>
                  </a:lnTo>
                  <a:lnTo>
                    <a:pt x="16" y="136"/>
                  </a:lnTo>
                  <a:lnTo>
                    <a:pt x="14" y="134"/>
                  </a:lnTo>
                  <a:lnTo>
                    <a:pt x="12" y="134"/>
                  </a:lnTo>
                  <a:lnTo>
                    <a:pt x="10" y="132"/>
                  </a:lnTo>
                  <a:lnTo>
                    <a:pt x="8" y="132"/>
                  </a:lnTo>
                  <a:lnTo>
                    <a:pt x="6" y="132"/>
                  </a:lnTo>
                  <a:lnTo>
                    <a:pt x="6" y="130"/>
                  </a:lnTo>
                  <a:lnTo>
                    <a:pt x="2" y="128"/>
                  </a:lnTo>
                  <a:lnTo>
                    <a:pt x="2" y="126"/>
                  </a:lnTo>
                  <a:lnTo>
                    <a:pt x="2" y="122"/>
                  </a:lnTo>
                  <a:lnTo>
                    <a:pt x="2" y="120"/>
                  </a:lnTo>
                  <a:lnTo>
                    <a:pt x="2" y="118"/>
                  </a:lnTo>
                  <a:lnTo>
                    <a:pt x="2" y="118"/>
                  </a:lnTo>
                  <a:lnTo>
                    <a:pt x="2" y="114"/>
                  </a:lnTo>
                  <a:lnTo>
                    <a:pt x="2" y="112"/>
                  </a:lnTo>
                  <a:lnTo>
                    <a:pt x="2" y="104"/>
                  </a:lnTo>
                  <a:lnTo>
                    <a:pt x="2" y="102"/>
                  </a:lnTo>
                  <a:lnTo>
                    <a:pt x="2" y="96"/>
                  </a:lnTo>
                  <a:lnTo>
                    <a:pt x="2" y="94"/>
                  </a:lnTo>
                  <a:lnTo>
                    <a:pt x="2" y="92"/>
                  </a:lnTo>
                  <a:lnTo>
                    <a:pt x="2" y="90"/>
                  </a:lnTo>
                  <a:lnTo>
                    <a:pt x="2" y="88"/>
                  </a:lnTo>
                  <a:lnTo>
                    <a:pt x="2" y="78"/>
                  </a:lnTo>
                  <a:lnTo>
                    <a:pt x="2" y="76"/>
                  </a:lnTo>
                  <a:lnTo>
                    <a:pt x="2" y="74"/>
                  </a:lnTo>
                  <a:lnTo>
                    <a:pt x="2" y="70"/>
                  </a:lnTo>
                  <a:lnTo>
                    <a:pt x="2" y="68"/>
                  </a:lnTo>
                  <a:lnTo>
                    <a:pt x="2" y="64"/>
                  </a:lnTo>
                  <a:lnTo>
                    <a:pt x="2" y="62"/>
                  </a:lnTo>
                  <a:lnTo>
                    <a:pt x="2" y="60"/>
                  </a:lnTo>
                  <a:lnTo>
                    <a:pt x="2" y="58"/>
                  </a:lnTo>
                  <a:lnTo>
                    <a:pt x="2" y="56"/>
                  </a:lnTo>
                  <a:lnTo>
                    <a:pt x="2" y="54"/>
                  </a:lnTo>
                  <a:lnTo>
                    <a:pt x="0" y="44"/>
                  </a:lnTo>
                  <a:lnTo>
                    <a:pt x="0" y="40"/>
                  </a:lnTo>
                  <a:lnTo>
                    <a:pt x="0" y="38"/>
                  </a:lnTo>
                  <a:lnTo>
                    <a:pt x="2" y="34"/>
                  </a:lnTo>
                  <a:lnTo>
                    <a:pt x="2" y="32"/>
                  </a:lnTo>
                  <a:lnTo>
                    <a:pt x="2" y="30"/>
                  </a:lnTo>
                  <a:lnTo>
                    <a:pt x="2" y="28"/>
                  </a:lnTo>
                  <a:lnTo>
                    <a:pt x="2" y="26"/>
                  </a:lnTo>
                  <a:lnTo>
                    <a:pt x="2" y="24"/>
                  </a:lnTo>
                  <a:lnTo>
                    <a:pt x="2" y="22"/>
                  </a:lnTo>
                  <a:lnTo>
                    <a:pt x="2" y="22"/>
                  </a:lnTo>
                  <a:lnTo>
                    <a:pt x="2" y="20"/>
                  </a:lnTo>
                  <a:lnTo>
                    <a:pt x="2" y="18"/>
                  </a:lnTo>
                  <a:lnTo>
                    <a:pt x="2" y="14"/>
                  </a:lnTo>
                  <a:lnTo>
                    <a:pt x="2" y="8"/>
                  </a:lnTo>
                  <a:lnTo>
                    <a:pt x="2" y="2"/>
                  </a:lnTo>
                  <a:lnTo>
                    <a:pt x="2" y="0"/>
                  </a:lnTo>
                  <a:lnTo>
                    <a:pt x="6" y="0"/>
                  </a:lnTo>
                  <a:lnTo>
                    <a:pt x="8" y="0"/>
                  </a:lnTo>
                  <a:lnTo>
                    <a:pt x="12" y="0"/>
                  </a:lnTo>
                  <a:lnTo>
                    <a:pt x="16" y="0"/>
                  </a:lnTo>
                  <a:lnTo>
                    <a:pt x="18" y="0"/>
                  </a:lnTo>
                  <a:lnTo>
                    <a:pt x="22" y="0"/>
                  </a:lnTo>
                  <a:lnTo>
                    <a:pt x="24" y="0"/>
                  </a:lnTo>
                  <a:lnTo>
                    <a:pt x="28" y="0"/>
                  </a:lnTo>
                  <a:lnTo>
                    <a:pt x="32" y="0"/>
                  </a:lnTo>
                  <a:lnTo>
                    <a:pt x="32" y="0"/>
                  </a:lnTo>
                  <a:lnTo>
                    <a:pt x="34" y="0"/>
                  </a:lnTo>
                  <a:lnTo>
                    <a:pt x="36" y="0"/>
                  </a:lnTo>
                  <a:lnTo>
                    <a:pt x="38" y="0"/>
                  </a:lnTo>
                  <a:lnTo>
                    <a:pt x="40" y="0"/>
                  </a:lnTo>
                  <a:lnTo>
                    <a:pt x="42" y="0"/>
                  </a:lnTo>
                  <a:lnTo>
                    <a:pt x="46" y="0"/>
                  </a:lnTo>
                  <a:lnTo>
                    <a:pt x="48" y="0"/>
                  </a:lnTo>
                  <a:lnTo>
                    <a:pt x="50" y="0"/>
                  </a:lnTo>
                  <a:lnTo>
                    <a:pt x="52" y="0"/>
                  </a:lnTo>
                  <a:lnTo>
                    <a:pt x="54"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3" name="Freeform 130"/>
            <p:cNvSpPr>
              <a:spLocks/>
            </p:cNvSpPr>
            <p:nvPr/>
          </p:nvSpPr>
          <p:spPr bwMode="auto">
            <a:xfrm>
              <a:off x="5724525" y="3516313"/>
              <a:ext cx="419100" cy="293688"/>
            </a:xfrm>
            <a:custGeom>
              <a:avLst/>
              <a:gdLst>
                <a:gd name="T0" fmla="*/ 258 w 264"/>
                <a:gd name="T1" fmla="*/ 183 h 185"/>
                <a:gd name="T2" fmla="*/ 246 w 264"/>
                <a:gd name="T3" fmla="*/ 177 h 185"/>
                <a:gd name="T4" fmla="*/ 240 w 264"/>
                <a:gd name="T5" fmla="*/ 173 h 185"/>
                <a:gd name="T6" fmla="*/ 232 w 264"/>
                <a:gd name="T7" fmla="*/ 169 h 185"/>
                <a:gd name="T8" fmla="*/ 224 w 264"/>
                <a:gd name="T9" fmla="*/ 167 h 185"/>
                <a:gd name="T10" fmla="*/ 216 w 264"/>
                <a:gd name="T11" fmla="*/ 161 h 185"/>
                <a:gd name="T12" fmla="*/ 206 w 264"/>
                <a:gd name="T13" fmla="*/ 157 h 185"/>
                <a:gd name="T14" fmla="*/ 198 w 264"/>
                <a:gd name="T15" fmla="*/ 153 h 185"/>
                <a:gd name="T16" fmla="*/ 194 w 264"/>
                <a:gd name="T17" fmla="*/ 149 h 185"/>
                <a:gd name="T18" fmla="*/ 186 w 264"/>
                <a:gd name="T19" fmla="*/ 147 h 185"/>
                <a:gd name="T20" fmla="*/ 176 w 264"/>
                <a:gd name="T21" fmla="*/ 143 h 185"/>
                <a:gd name="T22" fmla="*/ 164 w 264"/>
                <a:gd name="T23" fmla="*/ 143 h 185"/>
                <a:gd name="T24" fmla="*/ 152 w 264"/>
                <a:gd name="T25" fmla="*/ 141 h 185"/>
                <a:gd name="T26" fmla="*/ 142 w 264"/>
                <a:gd name="T27" fmla="*/ 141 h 185"/>
                <a:gd name="T28" fmla="*/ 128 w 264"/>
                <a:gd name="T29" fmla="*/ 141 h 185"/>
                <a:gd name="T30" fmla="*/ 110 w 264"/>
                <a:gd name="T31" fmla="*/ 141 h 185"/>
                <a:gd name="T32" fmla="*/ 100 w 264"/>
                <a:gd name="T33" fmla="*/ 141 h 185"/>
                <a:gd name="T34" fmla="*/ 90 w 264"/>
                <a:gd name="T35" fmla="*/ 141 h 185"/>
                <a:gd name="T36" fmla="*/ 70 w 264"/>
                <a:gd name="T37" fmla="*/ 141 h 185"/>
                <a:gd name="T38" fmla="*/ 52 w 264"/>
                <a:gd name="T39" fmla="*/ 139 h 185"/>
                <a:gd name="T40" fmla="*/ 34 w 264"/>
                <a:gd name="T41" fmla="*/ 139 h 185"/>
                <a:gd name="T42" fmla="*/ 24 w 264"/>
                <a:gd name="T43" fmla="*/ 139 h 185"/>
                <a:gd name="T44" fmla="*/ 20 w 264"/>
                <a:gd name="T45" fmla="*/ 129 h 185"/>
                <a:gd name="T46" fmla="*/ 20 w 264"/>
                <a:gd name="T47" fmla="*/ 117 h 185"/>
                <a:gd name="T48" fmla="*/ 20 w 264"/>
                <a:gd name="T49" fmla="*/ 93 h 185"/>
                <a:gd name="T50" fmla="*/ 20 w 264"/>
                <a:gd name="T51" fmla="*/ 79 h 185"/>
                <a:gd name="T52" fmla="*/ 6 w 264"/>
                <a:gd name="T53" fmla="*/ 79 h 185"/>
                <a:gd name="T54" fmla="*/ 0 w 264"/>
                <a:gd name="T55" fmla="*/ 79 h 185"/>
                <a:gd name="T56" fmla="*/ 0 w 264"/>
                <a:gd name="T57" fmla="*/ 67 h 185"/>
                <a:gd name="T58" fmla="*/ 0 w 264"/>
                <a:gd name="T59" fmla="*/ 39 h 185"/>
                <a:gd name="T60" fmla="*/ 0 w 264"/>
                <a:gd name="T61" fmla="*/ 21 h 185"/>
                <a:gd name="T62" fmla="*/ 14 w 264"/>
                <a:gd name="T63" fmla="*/ 0 h 185"/>
                <a:gd name="T64" fmla="*/ 32 w 264"/>
                <a:gd name="T65" fmla="*/ 0 h 185"/>
                <a:gd name="T66" fmla="*/ 52 w 264"/>
                <a:gd name="T67" fmla="*/ 0 h 185"/>
                <a:gd name="T68" fmla="*/ 72 w 264"/>
                <a:gd name="T69" fmla="*/ 0 h 185"/>
                <a:gd name="T70" fmla="*/ 82 w 264"/>
                <a:gd name="T71" fmla="*/ 0 h 185"/>
                <a:gd name="T72" fmla="*/ 100 w 264"/>
                <a:gd name="T73" fmla="*/ 0 h 185"/>
                <a:gd name="T74" fmla="*/ 112 w 264"/>
                <a:gd name="T75" fmla="*/ 0 h 185"/>
                <a:gd name="T76" fmla="*/ 136 w 264"/>
                <a:gd name="T77" fmla="*/ 0 h 185"/>
                <a:gd name="T78" fmla="*/ 144 w 264"/>
                <a:gd name="T79" fmla="*/ 8 h 185"/>
                <a:gd name="T80" fmla="*/ 144 w 264"/>
                <a:gd name="T81" fmla="*/ 21 h 185"/>
                <a:gd name="T82" fmla="*/ 144 w 264"/>
                <a:gd name="T83" fmla="*/ 33 h 185"/>
                <a:gd name="T84" fmla="*/ 144 w 264"/>
                <a:gd name="T85" fmla="*/ 43 h 185"/>
                <a:gd name="T86" fmla="*/ 144 w 264"/>
                <a:gd name="T87" fmla="*/ 57 h 185"/>
                <a:gd name="T88" fmla="*/ 160 w 264"/>
                <a:gd name="T89" fmla="*/ 57 h 185"/>
                <a:gd name="T90" fmla="*/ 170 w 264"/>
                <a:gd name="T91" fmla="*/ 57 h 185"/>
                <a:gd name="T92" fmla="*/ 180 w 264"/>
                <a:gd name="T93" fmla="*/ 57 h 185"/>
                <a:gd name="T94" fmla="*/ 190 w 264"/>
                <a:gd name="T95" fmla="*/ 57 h 185"/>
                <a:gd name="T96" fmla="*/ 200 w 264"/>
                <a:gd name="T97" fmla="*/ 57 h 185"/>
                <a:gd name="T98" fmla="*/ 216 w 264"/>
                <a:gd name="T99" fmla="*/ 57 h 185"/>
                <a:gd name="T100" fmla="*/ 228 w 264"/>
                <a:gd name="T101" fmla="*/ 57 h 185"/>
                <a:gd name="T102" fmla="*/ 240 w 264"/>
                <a:gd name="T103" fmla="*/ 57 h 185"/>
                <a:gd name="T104" fmla="*/ 250 w 264"/>
                <a:gd name="T105" fmla="*/ 57 h 185"/>
                <a:gd name="T106" fmla="*/ 264 w 264"/>
                <a:gd name="T107" fmla="*/ 57 h 185"/>
                <a:gd name="T108" fmla="*/ 264 w 264"/>
                <a:gd name="T109" fmla="*/ 77 h 185"/>
                <a:gd name="T110" fmla="*/ 264 w 264"/>
                <a:gd name="T111" fmla="*/ 85 h 185"/>
                <a:gd name="T112" fmla="*/ 262 w 264"/>
                <a:gd name="T113" fmla="*/ 97 h 185"/>
                <a:gd name="T114" fmla="*/ 264 w 264"/>
                <a:gd name="T115" fmla="*/ 117 h 185"/>
                <a:gd name="T116" fmla="*/ 264 w 264"/>
                <a:gd name="T117" fmla="*/ 131 h 185"/>
                <a:gd name="T118" fmla="*/ 264 w 264"/>
                <a:gd name="T119" fmla="*/ 149 h 185"/>
                <a:gd name="T120" fmla="*/ 264 w 264"/>
                <a:gd name="T121" fmla="*/ 169 h 185"/>
                <a:gd name="T122" fmla="*/ 264 w 264"/>
                <a:gd name="T123" fmla="*/ 17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185">
                  <a:moveTo>
                    <a:pt x="264" y="183"/>
                  </a:moveTo>
                  <a:lnTo>
                    <a:pt x="264" y="185"/>
                  </a:lnTo>
                  <a:lnTo>
                    <a:pt x="262" y="185"/>
                  </a:lnTo>
                  <a:lnTo>
                    <a:pt x="260" y="183"/>
                  </a:lnTo>
                  <a:lnTo>
                    <a:pt x="258" y="183"/>
                  </a:lnTo>
                  <a:lnTo>
                    <a:pt x="256" y="181"/>
                  </a:lnTo>
                  <a:lnTo>
                    <a:pt x="254" y="181"/>
                  </a:lnTo>
                  <a:lnTo>
                    <a:pt x="252" y="179"/>
                  </a:lnTo>
                  <a:lnTo>
                    <a:pt x="250" y="179"/>
                  </a:lnTo>
                  <a:lnTo>
                    <a:pt x="246" y="177"/>
                  </a:lnTo>
                  <a:lnTo>
                    <a:pt x="244" y="175"/>
                  </a:lnTo>
                  <a:lnTo>
                    <a:pt x="244" y="175"/>
                  </a:lnTo>
                  <a:lnTo>
                    <a:pt x="242" y="175"/>
                  </a:lnTo>
                  <a:lnTo>
                    <a:pt x="240" y="175"/>
                  </a:lnTo>
                  <a:lnTo>
                    <a:pt x="240" y="173"/>
                  </a:lnTo>
                  <a:lnTo>
                    <a:pt x="238" y="173"/>
                  </a:lnTo>
                  <a:lnTo>
                    <a:pt x="236" y="173"/>
                  </a:lnTo>
                  <a:lnTo>
                    <a:pt x="234" y="171"/>
                  </a:lnTo>
                  <a:lnTo>
                    <a:pt x="232" y="171"/>
                  </a:lnTo>
                  <a:lnTo>
                    <a:pt x="232" y="169"/>
                  </a:lnTo>
                  <a:lnTo>
                    <a:pt x="230" y="169"/>
                  </a:lnTo>
                  <a:lnTo>
                    <a:pt x="228" y="169"/>
                  </a:lnTo>
                  <a:lnTo>
                    <a:pt x="228" y="167"/>
                  </a:lnTo>
                  <a:lnTo>
                    <a:pt x="226" y="167"/>
                  </a:lnTo>
                  <a:lnTo>
                    <a:pt x="224" y="167"/>
                  </a:lnTo>
                  <a:lnTo>
                    <a:pt x="224" y="165"/>
                  </a:lnTo>
                  <a:lnTo>
                    <a:pt x="222" y="165"/>
                  </a:lnTo>
                  <a:lnTo>
                    <a:pt x="220" y="165"/>
                  </a:lnTo>
                  <a:lnTo>
                    <a:pt x="218" y="163"/>
                  </a:lnTo>
                  <a:lnTo>
                    <a:pt x="216" y="161"/>
                  </a:lnTo>
                  <a:lnTo>
                    <a:pt x="214" y="161"/>
                  </a:lnTo>
                  <a:lnTo>
                    <a:pt x="212" y="159"/>
                  </a:lnTo>
                  <a:lnTo>
                    <a:pt x="210" y="159"/>
                  </a:lnTo>
                  <a:lnTo>
                    <a:pt x="208" y="157"/>
                  </a:lnTo>
                  <a:lnTo>
                    <a:pt x="206" y="157"/>
                  </a:lnTo>
                  <a:lnTo>
                    <a:pt x="204" y="155"/>
                  </a:lnTo>
                  <a:lnTo>
                    <a:pt x="202" y="155"/>
                  </a:lnTo>
                  <a:lnTo>
                    <a:pt x="200" y="155"/>
                  </a:lnTo>
                  <a:lnTo>
                    <a:pt x="200" y="153"/>
                  </a:lnTo>
                  <a:lnTo>
                    <a:pt x="198" y="153"/>
                  </a:lnTo>
                  <a:lnTo>
                    <a:pt x="196" y="153"/>
                  </a:lnTo>
                  <a:lnTo>
                    <a:pt x="196" y="151"/>
                  </a:lnTo>
                  <a:lnTo>
                    <a:pt x="196" y="151"/>
                  </a:lnTo>
                  <a:lnTo>
                    <a:pt x="194" y="151"/>
                  </a:lnTo>
                  <a:lnTo>
                    <a:pt x="194" y="149"/>
                  </a:lnTo>
                  <a:lnTo>
                    <a:pt x="192" y="149"/>
                  </a:lnTo>
                  <a:lnTo>
                    <a:pt x="190" y="149"/>
                  </a:lnTo>
                  <a:lnTo>
                    <a:pt x="190" y="147"/>
                  </a:lnTo>
                  <a:lnTo>
                    <a:pt x="188" y="147"/>
                  </a:lnTo>
                  <a:lnTo>
                    <a:pt x="186" y="147"/>
                  </a:lnTo>
                  <a:lnTo>
                    <a:pt x="184" y="145"/>
                  </a:lnTo>
                  <a:lnTo>
                    <a:pt x="182" y="145"/>
                  </a:lnTo>
                  <a:lnTo>
                    <a:pt x="180" y="145"/>
                  </a:lnTo>
                  <a:lnTo>
                    <a:pt x="178" y="145"/>
                  </a:lnTo>
                  <a:lnTo>
                    <a:pt x="176" y="143"/>
                  </a:lnTo>
                  <a:lnTo>
                    <a:pt x="174" y="143"/>
                  </a:lnTo>
                  <a:lnTo>
                    <a:pt x="172" y="143"/>
                  </a:lnTo>
                  <a:lnTo>
                    <a:pt x="170" y="143"/>
                  </a:lnTo>
                  <a:lnTo>
                    <a:pt x="168" y="143"/>
                  </a:lnTo>
                  <a:lnTo>
                    <a:pt x="164" y="143"/>
                  </a:lnTo>
                  <a:lnTo>
                    <a:pt x="162" y="143"/>
                  </a:lnTo>
                  <a:lnTo>
                    <a:pt x="160" y="143"/>
                  </a:lnTo>
                  <a:lnTo>
                    <a:pt x="158" y="143"/>
                  </a:lnTo>
                  <a:lnTo>
                    <a:pt x="156" y="141"/>
                  </a:lnTo>
                  <a:lnTo>
                    <a:pt x="152" y="141"/>
                  </a:lnTo>
                  <a:lnTo>
                    <a:pt x="150" y="141"/>
                  </a:lnTo>
                  <a:lnTo>
                    <a:pt x="148" y="141"/>
                  </a:lnTo>
                  <a:lnTo>
                    <a:pt x="148" y="141"/>
                  </a:lnTo>
                  <a:lnTo>
                    <a:pt x="146" y="141"/>
                  </a:lnTo>
                  <a:lnTo>
                    <a:pt x="142" y="141"/>
                  </a:lnTo>
                  <a:lnTo>
                    <a:pt x="140" y="141"/>
                  </a:lnTo>
                  <a:lnTo>
                    <a:pt x="136" y="141"/>
                  </a:lnTo>
                  <a:lnTo>
                    <a:pt x="134" y="141"/>
                  </a:lnTo>
                  <a:lnTo>
                    <a:pt x="132" y="141"/>
                  </a:lnTo>
                  <a:lnTo>
                    <a:pt x="128" y="141"/>
                  </a:lnTo>
                  <a:lnTo>
                    <a:pt x="124" y="141"/>
                  </a:lnTo>
                  <a:lnTo>
                    <a:pt x="120" y="141"/>
                  </a:lnTo>
                  <a:lnTo>
                    <a:pt x="116" y="141"/>
                  </a:lnTo>
                  <a:lnTo>
                    <a:pt x="112" y="141"/>
                  </a:lnTo>
                  <a:lnTo>
                    <a:pt x="110" y="141"/>
                  </a:lnTo>
                  <a:lnTo>
                    <a:pt x="108" y="141"/>
                  </a:lnTo>
                  <a:lnTo>
                    <a:pt x="106" y="141"/>
                  </a:lnTo>
                  <a:lnTo>
                    <a:pt x="104" y="141"/>
                  </a:lnTo>
                  <a:lnTo>
                    <a:pt x="102" y="141"/>
                  </a:lnTo>
                  <a:lnTo>
                    <a:pt x="100" y="141"/>
                  </a:lnTo>
                  <a:lnTo>
                    <a:pt x="100" y="141"/>
                  </a:lnTo>
                  <a:lnTo>
                    <a:pt x="98" y="141"/>
                  </a:lnTo>
                  <a:lnTo>
                    <a:pt x="96" y="141"/>
                  </a:lnTo>
                  <a:lnTo>
                    <a:pt x="92" y="141"/>
                  </a:lnTo>
                  <a:lnTo>
                    <a:pt x="90" y="141"/>
                  </a:lnTo>
                  <a:lnTo>
                    <a:pt x="88" y="141"/>
                  </a:lnTo>
                  <a:lnTo>
                    <a:pt x="82" y="141"/>
                  </a:lnTo>
                  <a:lnTo>
                    <a:pt x="80" y="141"/>
                  </a:lnTo>
                  <a:lnTo>
                    <a:pt x="78" y="141"/>
                  </a:lnTo>
                  <a:lnTo>
                    <a:pt x="70" y="141"/>
                  </a:lnTo>
                  <a:lnTo>
                    <a:pt x="66" y="141"/>
                  </a:lnTo>
                  <a:lnTo>
                    <a:pt x="64" y="141"/>
                  </a:lnTo>
                  <a:lnTo>
                    <a:pt x="58" y="139"/>
                  </a:lnTo>
                  <a:lnTo>
                    <a:pt x="56" y="139"/>
                  </a:lnTo>
                  <a:lnTo>
                    <a:pt x="52" y="139"/>
                  </a:lnTo>
                  <a:lnTo>
                    <a:pt x="50" y="139"/>
                  </a:lnTo>
                  <a:lnTo>
                    <a:pt x="48" y="139"/>
                  </a:lnTo>
                  <a:lnTo>
                    <a:pt x="42" y="139"/>
                  </a:lnTo>
                  <a:lnTo>
                    <a:pt x="40" y="139"/>
                  </a:lnTo>
                  <a:lnTo>
                    <a:pt x="34" y="139"/>
                  </a:lnTo>
                  <a:lnTo>
                    <a:pt x="32" y="139"/>
                  </a:lnTo>
                  <a:lnTo>
                    <a:pt x="30" y="139"/>
                  </a:lnTo>
                  <a:lnTo>
                    <a:pt x="28" y="139"/>
                  </a:lnTo>
                  <a:lnTo>
                    <a:pt x="26" y="139"/>
                  </a:lnTo>
                  <a:lnTo>
                    <a:pt x="24" y="139"/>
                  </a:lnTo>
                  <a:lnTo>
                    <a:pt x="20" y="139"/>
                  </a:lnTo>
                  <a:lnTo>
                    <a:pt x="20" y="137"/>
                  </a:lnTo>
                  <a:lnTo>
                    <a:pt x="20" y="133"/>
                  </a:lnTo>
                  <a:lnTo>
                    <a:pt x="20" y="131"/>
                  </a:lnTo>
                  <a:lnTo>
                    <a:pt x="20" y="129"/>
                  </a:lnTo>
                  <a:lnTo>
                    <a:pt x="20" y="127"/>
                  </a:lnTo>
                  <a:lnTo>
                    <a:pt x="20" y="125"/>
                  </a:lnTo>
                  <a:lnTo>
                    <a:pt x="20" y="123"/>
                  </a:lnTo>
                  <a:lnTo>
                    <a:pt x="20" y="119"/>
                  </a:lnTo>
                  <a:lnTo>
                    <a:pt x="20" y="117"/>
                  </a:lnTo>
                  <a:lnTo>
                    <a:pt x="20" y="107"/>
                  </a:lnTo>
                  <a:lnTo>
                    <a:pt x="20" y="101"/>
                  </a:lnTo>
                  <a:lnTo>
                    <a:pt x="20" y="97"/>
                  </a:lnTo>
                  <a:lnTo>
                    <a:pt x="20" y="95"/>
                  </a:lnTo>
                  <a:lnTo>
                    <a:pt x="20" y="93"/>
                  </a:lnTo>
                  <a:lnTo>
                    <a:pt x="20" y="89"/>
                  </a:lnTo>
                  <a:lnTo>
                    <a:pt x="20" y="85"/>
                  </a:lnTo>
                  <a:lnTo>
                    <a:pt x="20" y="83"/>
                  </a:lnTo>
                  <a:lnTo>
                    <a:pt x="20" y="81"/>
                  </a:lnTo>
                  <a:lnTo>
                    <a:pt x="20" y="79"/>
                  </a:lnTo>
                  <a:lnTo>
                    <a:pt x="18" y="79"/>
                  </a:lnTo>
                  <a:lnTo>
                    <a:pt x="14" y="79"/>
                  </a:lnTo>
                  <a:lnTo>
                    <a:pt x="10" y="79"/>
                  </a:lnTo>
                  <a:lnTo>
                    <a:pt x="8" y="79"/>
                  </a:lnTo>
                  <a:lnTo>
                    <a:pt x="6" y="79"/>
                  </a:lnTo>
                  <a:lnTo>
                    <a:pt x="4" y="79"/>
                  </a:lnTo>
                  <a:lnTo>
                    <a:pt x="4" y="79"/>
                  </a:lnTo>
                  <a:lnTo>
                    <a:pt x="2" y="79"/>
                  </a:lnTo>
                  <a:lnTo>
                    <a:pt x="0" y="79"/>
                  </a:lnTo>
                  <a:lnTo>
                    <a:pt x="0" y="79"/>
                  </a:lnTo>
                  <a:lnTo>
                    <a:pt x="0" y="75"/>
                  </a:lnTo>
                  <a:lnTo>
                    <a:pt x="0" y="73"/>
                  </a:lnTo>
                  <a:lnTo>
                    <a:pt x="0" y="71"/>
                  </a:lnTo>
                  <a:lnTo>
                    <a:pt x="0" y="69"/>
                  </a:lnTo>
                  <a:lnTo>
                    <a:pt x="0" y="67"/>
                  </a:lnTo>
                  <a:lnTo>
                    <a:pt x="0" y="65"/>
                  </a:lnTo>
                  <a:lnTo>
                    <a:pt x="0" y="55"/>
                  </a:lnTo>
                  <a:lnTo>
                    <a:pt x="0" y="49"/>
                  </a:lnTo>
                  <a:lnTo>
                    <a:pt x="0" y="47"/>
                  </a:lnTo>
                  <a:lnTo>
                    <a:pt x="0" y="39"/>
                  </a:lnTo>
                  <a:lnTo>
                    <a:pt x="0" y="33"/>
                  </a:lnTo>
                  <a:lnTo>
                    <a:pt x="0" y="31"/>
                  </a:lnTo>
                  <a:lnTo>
                    <a:pt x="0" y="29"/>
                  </a:lnTo>
                  <a:lnTo>
                    <a:pt x="0" y="25"/>
                  </a:lnTo>
                  <a:lnTo>
                    <a:pt x="0" y="21"/>
                  </a:lnTo>
                  <a:lnTo>
                    <a:pt x="2" y="0"/>
                  </a:lnTo>
                  <a:lnTo>
                    <a:pt x="4" y="0"/>
                  </a:lnTo>
                  <a:lnTo>
                    <a:pt x="10" y="0"/>
                  </a:lnTo>
                  <a:lnTo>
                    <a:pt x="12" y="0"/>
                  </a:lnTo>
                  <a:lnTo>
                    <a:pt x="14" y="0"/>
                  </a:lnTo>
                  <a:lnTo>
                    <a:pt x="18" y="0"/>
                  </a:lnTo>
                  <a:lnTo>
                    <a:pt x="22" y="0"/>
                  </a:lnTo>
                  <a:lnTo>
                    <a:pt x="26" y="0"/>
                  </a:lnTo>
                  <a:lnTo>
                    <a:pt x="30" y="0"/>
                  </a:lnTo>
                  <a:lnTo>
                    <a:pt x="32" y="0"/>
                  </a:lnTo>
                  <a:lnTo>
                    <a:pt x="34" y="0"/>
                  </a:lnTo>
                  <a:lnTo>
                    <a:pt x="38" y="0"/>
                  </a:lnTo>
                  <a:lnTo>
                    <a:pt x="46" y="0"/>
                  </a:lnTo>
                  <a:lnTo>
                    <a:pt x="48" y="0"/>
                  </a:lnTo>
                  <a:lnTo>
                    <a:pt x="52" y="0"/>
                  </a:lnTo>
                  <a:lnTo>
                    <a:pt x="52" y="0"/>
                  </a:lnTo>
                  <a:lnTo>
                    <a:pt x="54" y="0"/>
                  </a:lnTo>
                  <a:lnTo>
                    <a:pt x="66" y="0"/>
                  </a:lnTo>
                  <a:lnTo>
                    <a:pt x="70" y="0"/>
                  </a:lnTo>
                  <a:lnTo>
                    <a:pt x="72" y="0"/>
                  </a:lnTo>
                  <a:lnTo>
                    <a:pt x="74" y="0"/>
                  </a:lnTo>
                  <a:lnTo>
                    <a:pt x="76" y="0"/>
                  </a:lnTo>
                  <a:lnTo>
                    <a:pt x="78" y="0"/>
                  </a:lnTo>
                  <a:lnTo>
                    <a:pt x="80" y="0"/>
                  </a:lnTo>
                  <a:lnTo>
                    <a:pt x="82" y="0"/>
                  </a:lnTo>
                  <a:lnTo>
                    <a:pt x="88" y="0"/>
                  </a:lnTo>
                  <a:lnTo>
                    <a:pt x="90" y="0"/>
                  </a:lnTo>
                  <a:lnTo>
                    <a:pt x="94" y="0"/>
                  </a:lnTo>
                  <a:lnTo>
                    <a:pt x="100" y="0"/>
                  </a:lnTo>
                  <a:lnTo>
                    <a:pt x="100" y="0"/>
                  </a:lnTo>
                  <a:lnTo>
                    <a:pt x="102" y="0"/>
                  </a:lnTo>
                  <a:lnTo>
                    <a:pt x="104" y="0"/>
                  </a:lnTo>
                  <a:lnTo>
                    <a:pt x="108" y="0"/>
                  </a:lnTo>
                  <a:lnTo>
                    <a:pt x="110" y="0"/>
                  </a:lnTo>
                  <a:lnTo>
                    <a:pt x="112" y="0"/>
                  </a:lnTo>
                  <a:lnTo>
                    <a:pt x="114" y="0"/>
                  </a:lnTo>
                  <a:lnTo>
                    <a:pt x="126" y="0"/>
                  </a:lnTo>
                  <a:lnTo>
                    <a:pt x="130" y="0"/>
                  </a:lnTo>
                  <a:lnTo>
                    <a:pt x="134" y="0"/>
                  </a:lnTo>
                  <a:lnTo>
                    <a:pt x="136" y="0"/>
                  </a:lnTo>
                  <a:lnTo>
                    <a:pt x="138" y="0"/>
                  </a:lnTo>
                  <a:lnTo>
                    <a:pt x="144" y="0"/>
                  </a:lnTo>
                  <a:lnTo>
                    <a:pt x="144" y="2"/>
                  </a:lnTo>
                  <a:lnTo>
                    <a:pt x="144" y="6"/>
                  </a:lnTo>
                  <a:lnTo>
                    <a:pt x="144" y="8"/>
                  </a:lnTo>
                  <a:lnTo>
                    <a:pt x="144" y="10"/>
                  </a:lnTo>
                  <a:lnTo>
                    <a:pt x="144" y="12"/>
                  </a:lnTo>
                  <a:lnTo>
                    <a:pt x="144" y="14"/>
                  </a:lnTo>
                  <a:lnTo>
                    <a:pt x="144" y="18"/>
                  </a:lnTo>
                  <a:lnTo>
                    <a:pt x="144" y="21"/>
                  </a:lnTo>
                  <a:lnTo>
                    <a:pt x="144" y="23"/>
                  </a:lnTo>
                  <a:lnTo>
                    <a:pt x="144" y="25"/>
                  </a:lnTo>
                  <a:lnTo>
                    <a:pt x="144" y="29"/>
                  </a:lnTo>
                  <a:lnTo>
                    <a:pt x="144" y="31"/>
                  </a:lnTo>
                  <a:lnTo>
                    <a:pt x="144" y="33"/>
                  </a:lnTo>
                  <a:lnTo>
                    <a:pt x="144" y="35"/>
                  </a:lnTo>
                  <a:lnTo>
                    <a:pt x="144" y="37"/>
                  </a:lnTo>
                  <a:lnTo>
                    <a:pt x="144" y="39"/>
                  </a:lnTo>
                  <a:lnTo>
                    <a:pt x="144" y="41"/>
                  </a:lnTo>
                  <a:lnTo>
                    <a:pt x="144" y="43"/>
                  </a:lnTo>
                  <a:lnTo>
                    <a:pt x="144" y="45"/>
                  </a:lnTo>
                  <a:lnTo>
                    <a:pt x="144" y="47"/>
                  </a:lnTo>
                  <a:lnTo>
                    <a:pt x="144" y="51"/>
                  </a:lnTo>
                  <a:lnTo>
                    <a:pt x="144" y="53"/>
                  </a:lnTo>
                  <a:lnTo>
                    <a:pt x="144" y="57"/>
                  </a:lnTo>
                  <a:lnTo>
                    <a:pt x="146" y="57"/>
                  </a:lnTo>
                  <a:lnTo>
                    <a:pt x="148" y="57"/>
                  </a:lnTo>
                  <a:lnTo>
                    <a:pt x="154" y="57"/>
                  </a:lnTo>
                  <a:lnTo>
                    <a:pt x="158" y="57"/>
                  </a:lnTo>
                  <a:lnTo>
                    <a:pt x="160" y="57"/>
                  </a:lnTo>
                  <a:lnTo>
                    <a:pt x="162" y="57"/>
                  </a:lnTo>
                  <a:lnTo>
                    <a:pt x="164" y="57"/>
                  </a:lnTo>
                  <a:lnTo>
                    <a:pt x="166" y="57"/>
                  </a:lnTo>
                  <a:lnTo>
                    <a:pt x="168" y="57"/>
                  </a:lnTo>
                  <a:lnTo>
                    <a:pt x="170" y="57"/>
                  </a:lnTo>
                  <a:lnTo>
                    <a:pt x="172" y="57"/>
                  </a:lnTo>
                  <a:lnTo>
                    <a:pt x="174" y="57"/>
                  </a:lnTo>
                  <a:lnTo>
                    <a:pt x="176" y="57"/>
                  </a:lnTo>
                  <a:lnTo>
                    <a:pt x="178" y="57"/>
                  </a:lnTo>
                  <a:lnTo>
                    <a:pt x="180" y="57"/>
                  </a:lnTo>
                  <a:lnTo>
                    <a:pt x="182" y="57"/>
                  </a:lnTo>
                  <a:lnTo>
                    <a:pt x="184" y="57"/>
                  </a:lnTo>
                  <a:lnTo>
                    <a:pt x="186" y="57"/>
                  </a:lnTo>
                  <a:lnTo>
                    <a:pt x="188" y="57"/>
                  </a:lnTo>
                  <a:lnTo>
                    <a:pt x="190" y="57"/>
                  </a:lnTo>
                  <a:lnTo>
                    <a:pt x="192" y="57"/>
                  </a:lnTo>
                  <a:lnTo>
                    <a:pt x="194" y="57"/>
                  </a:lnTo>
                  <a:lnTo>
                    <a:pt x="196" y="57"/>
                  </a:lnTo>
                  <a:lnTo>
                    <a:pt x="198" y="57"/>
                  </a:lnTo>
                  <a:lnTo>
                    <a:pt x="200" y="57"/>
                  </a:lnTo>
                  <a:lnTo>
                    <a:pt x="202" y="57"/>
                  </a:lnTo>
                  <a:lnTo>
                    <a:pt x="208" y="57"/>
                  </a:lnTo>
                  <a:lnTo>
                    <a:pt x="212" y="57"/>
                  </a:lnTo>
                  <a:lnTo>
                    <a:pt x="214" y="57"/>
                  </a:lnTo>
                  <a:lnTo>
                    <a:pt x="216" y="57"/>
                  </a:lnTo>
                  <a:lnTo>
                    <a:pt x="218" y="57"/>
                  </a:lnTo>
                  <a:lnTo>
                    <a:pt x="220" y="57"/>
                  </a:lnTo>
                  <a:lnTo>
                    <a:pt x="224" y="57"/>
                  </a:lnTo>
                  <a:lnTo>
                    <a:pt x="226" y="57"/>
                  </a:lnTo>
                  <a:lnTo>
                    <a:pt x="228" y="57"/>
                  </a:lnTo>
                  <a:lnTo>
                    <a:pt x="230" y="57"/>
                  </a:lnTo>
                  <a:lnTo>
                    <a:pt x="232" y="57"/>
                  </a:lnTo>
                  <a:lnTo>
                    <a:pt x="234" y="57"/>
                  </a:lnTo>
                  <a:lnTo>
                    <a:pt x="236" y="57"/>
                  </a:lnTo>
                  <a:lnTo>
                    <a:pt x="240" y="57"/>
                  </a:lnTo>
                  <a:lnTo>
                    <a:pt x="244" y="57"/>
                  </a:lnTo>
                  <a:lnTo>
                    <a:pt x="244" y="57"/>
                  </a:lnTo>
                  <a:lnTo>
                    <a:pt x="246" y="57"/>
                  </a:lnTo>
                  <a:lnTo>
                    <a:pt x="248" y="57"/>
                  </a:lnTo>
                  <a:lnTo>
                    <a:pt x="250" y="57"/>
                  </a:lnTo>
                  <a:lnTo>
                    <a:pt x="252" y="57"/>
                  </a:lnTo>
                  <a:lnTo>
                    <a:pt x="254" y="57"/>
                  </a:lnTo>
                  <a:lnTo>
                    <a:pt x="260" y="57"/>
                  </a:lnTo>
                  <a:lnTo>
                    <a:pt x="262" y="57"/>
                  </a:lnTo>
                  <a:lnTo>
                    <a:pt x="264" y="57"/>
                  </a:lnTo>
                  <a:lnTo>
                    <a:pt x="264" y="59"/>
                  </a:lnTo>
                  <a:lnTo>
                    <a:pt x="264" y="65"/>
                  </a:lnTo>
                  <a:lnTo>
                    <a:pt x="264" y="71"/>
                  </a:lnTo>
                  <a:lnTo>
                    <a:pt x="264" y="75"/>
                  </a:lnTo>
                  <a:lnTo>
                    <a:pt x="264" y="77"/>
                  </a:lnTo>
                  <a:lnTo>
                    <a:pt x="264" y="79"/>
                  </a:lnTo>
                  <a:lnTo>
                    <a:pt x="264" y="79"/>
                  </a:lnTo>
                  <a:lnTo>
                    <a:pt x="264" y="81"/>
                  </a:lnTo>
                  <a:lnTo>
                    <a:pt x="264" y="83"/>
                  </a:lnTo>
                  <a:lnTo>
                    <a:pt x="264" y="85"/>
                  </a:lnTo>
                  <a:lnTo>
                    <a:pt x="264" y="87"/>
                  </a:lnTo>
                  <a:lnTo>
                    <a:pt x="264" y="89"/>
                  </a:lnTo>
                  <a:lnTo>
                    <a:pt x="264" y="91"/>
                  </a:lnTo>
                  <a:lnTo>
                    <a:pt x="262" y="95"/>
                  </a:lnTo>
                  <a:lnTo>
                    <a:pt x="262" y="97"/>
                  </a:lnTo>
                  <a:lnTo>
                    <a:pt x="262" y="101"/>
                  </a:lnTo>
                  <a:lnTo>
                    <a:pt x="264" y="111"/>
                  </a:lnTo>
                  <a:lnTo>
                    <a:pt x="264" y="113"/>
                  </a:lnTo>
                  <a:lnTo>
                    <a:pt x="264" y="115"/>
                  </a:lnTo>
                  <a:lnTo>
                    <a:pt x="264" y="117"/>
                  </a:lnTo>
                  <a:lnTo>
                    <a:pt x="264" y="119"/>
                  </a:lnTo>
                  <a:lnTo>
                    <a:pt x="264" y="121"/>
                  </a:lnTo>
                  <a:lnTo>
                    <a:pt x="264" y="125"/>
                  </a:lnTo>
                  <a:lnTo>
                    <a:pt x="264" y="127"/>
                  </a:lnTo>
                  <a:lnTo>
                    <a:pt x="264" y="131"/>
                  </a:lnTo>
                  <a:lnTo>
                    <a:pt x="264" y="133"/>
                  </a:lnTo>
                  <a:lnTo>
                    <a:pt x="264" y="135"/>
                  </a:lnTo>
                  <a:lnTo>
                    <a:pt x="264" y="145"/>
                  </a:lnTo>
                  <a:lnTo>
                    <a:pt x="264" y="147"/>
                  </a:lnTo>
                  <a:lnTo>
                    <a:pt x="264" y="149"/>
                  </a:lnTo>
                  <a:lnTo>
                    <a:pt x="264" y="151"/>
                  </a:lnTo>
                  <a:lnTo>
                    <a:pt x="264" y="153"/>
                  </a:lnTo>
                  <a:lnTo>
                    <a:pt x="264" y="159"/>
                  </a:lnTo>
                  <a:lnTo>
                    <a:pt x="264" y="161"/>
                  </a:lnTo>
                  <a:lnTo>
                    <a:pt x="264" y="169"/>
                  </a:lnTo>
                  <a:lnTo>
                    <a:pt x="264" y="171"/>
                  </a:lnTo>
                  <a:lnTo>
                    <a:pt x="264" y="175"/>
                  </a:lnTo>
                  <a:lnTo>
                    <a:pt x="264" y="175"/>
                  </a:lnTo>
                  <a:lnTo>
                    <a:pt x="264" y="177"/>
                  </a:lnTo>
                  <a:lnTo>
                    <a:pt x="264" y="179"/>
                  </a:lnTo>
                  <a:lnTo>
                    <a:pt x="264" y="183"/>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4" name="Freeform 131"/>
            <p:cNvSpPr>
              <a:spLocks/>
            </p:cNvSpPr>
            <p:nvPr/>
          </p:nvSpPr>
          <p:spPr bwMode="auto">
            <a:xfrm>
              <a:off x="5541963" y="3271838"/>
              <a:ext cx="411163" cy="244475"/>
            </a:xfrm>
            <a:custGeom>
              <a:avLst/>
              <a:gdLst>
                <a:gd name="T0" fmla="*/ 259 w 259"/>
                <a:gd name="T1" fmla="*/ 148 h 154"/>
                <a:gd name="T2" fmla="*/ 253 w 259"/>
                <a:gd name="T3" fmla="*/ 154 h 154"/>
                <a:gd name="T4" fmla="*/ 245 w 259"/>
                <a:gd name="T5" fmla="*/ 154 h 154"/>
                <a:gd name="T6" fmla="*/ 227 w 259"/>
                <a:gd name="T7" fmla="*/ 154 h 154"/>
                <a:gd name="T8" fmla="*/ 219 w 259"/>
                <a:gd name="T9" fmla="*/ 154 h 154"/>
                <a:gd name="T10" fmla="*/ 215 w 259"/>
                <a:gd name="T11" fmla="*/ 154 h 154"/>
                <a:gd name="T12" fmla="*/ 203 w 259"/>
                <a:gd name="T13" fmla="*/ 154 h 154"/>
                <a:gd name="T14" fmla="*/ 193 w 259"/>
                <a:gd name="T15" fmla="*/ 154 h 154"/>
                <a:gd name="T16" fmla="*/ 187 w 259"/>
                <a:gd name="T17" fmla="*/ 154 h 154"/>
                <a:gd name="T18" fmla="*/ 169 w 259"/>
                <a:gd name="T19" fmla="*/ 154 h 154"/>
                <a:gd name="T20" fmla="*/ 163 w 259"/>
                <a:gd name="T21" fmla="*/ 154 h 154"/>
                <a:gd name="T22" fmla="*/ 149 w 259"/>
                <a:gd name="T23" fmla="*/ 154 h 154"/>
                <a:gd name="T24" fmla="*/ 141 w 259"/>
                <a:gd name="T25" fmla="*/ 154 h 154"/>
                <a:gd name="T26" fmla="*/ 129 w 259"/>
                <a:gd name="T27" fmla="*/ 154 h 154"/>
                <a:gd name="T28" fmla="*/ 119 w 259"/>
                <a:gd name="T29" fmla="*/ 154 h 154"/>
                <a:gd name="T30" fmla="*/ 101 w 259"/>
                <a:gd name="T31" fmla="*/ 154 h 154"/>
                <a:gd name="T32" fmla="*/ 87 w 259"/>
                <a:gd name="T33" fmla="*/ 154 h 154"/>
                <a:gd name="T34" fmla="*/ 77 w 259"/>
                <a:gd name="T35" fmla="*/ 154 h 154"/>
                <a:gd name="T36" fmla="*/ 71 w 259"/>
                <a:gd name="T37" fmla="*/ 154 h 154"/>
                <a:gd name="T38" fmla="*/ 63 w 259"/>
                <a:gd name="T39" fmla="*/ 154 h 154"/>
                <a:gd name="T40" fmla="*/ 55 w 259"/>
                <a:gd name="T41" fmla="*/ 154 h 154"/>
                <a:gd name="T42" fmla="*/ 42 w 259"/>
                <a:gd name="T43" fmla="*/ 154 h 154"/>
                <a:gd name="T44" fmla="*/ 28 w 259"/>
                <a:gd name="T45" fmla="*/ 154 h 154"/>
                <a:gd name="T46" fmla="*/ 20 w 259"/>
                <a:gd name="T47" fmla="*/ 154 h 154"/>
                <a:gd name="T48" fmla="*/ 12 w 259"/>
                <a:gd name="T49" fmla="*/ 154 h 154"/>
                <a:gd name="T50" fmla="*/ 0 w 259"/>
                <a:gd name="T51" fmla="*/ 154 h 154"/>
                <a:gd name="T52" fmla="*/ 0 w 259"/>
                <a:gd name="T53" fmla="*/ 142 h 154"/>
                <a:gd name="T54" fmla="*/ 0 w 259"/>
                <a:gd name="T55" fmla="*/ 132 h 154"/>
                <a:gd name="T56" fmla="*/ 0 w 259"/>
                <a:gd name="T57" fmla="*/ 124 h 154"/>
                <a:gd name="T58" fmla="*/ 0 w 259"/>
                <a:gd name="T59" fmla="*/ 118 h 154"/>
                <a:gd name="T60" fmla="*/ 0 w 259"/>
                <a:gd name="T61" fmla="*/ 112 h 154"/>
                <a:gd name="T62" fmla="*/ 0 w 259"/>
                <a:gd name="T63" fmla="*/ 102 h 154"/>
                <a:gd name="T64" fmla="*/ 0 w 259"/>
                <a:gd name="T65" fmla="*/ 92 h 154"/>
                <a:gd name="T66" fmla="*/ 0 w 259"/>
                <a:gd name="T67" fmla="*/ 86 h 154"/>
                <a:gd name="T68" fmla="*/ 0 w 259"/>
                <a:gd name="T69" fmla="*/ 74 h 154"/>
                <a:gd name="T70" fmla="*/ 0 w 259"/>
                <a:gd name="T71" fmla="*/ 54 h 154"/>
                <a:gd name="T72" fmla="*/ 0 w 259"/>
                <a:gd name="T73" fmla="*/ 28 h 154"/>
                <a:gd name="T74" fmla="*/ 0 w 259"/>
                <a:gd name="T75" fmla="*/ 0 h 154"/>
                <a:gd name="T76" fmla="*/ 131 w 259"/>
                <a:gd name="T77" fmla="*/ 0 h 154"/>
                <a:gd name="T78" fmla="*/ 201 w 259"/>
                <a:gd name="T79" fmla="*/ 0 h 154"/>
                <a:gd name="T80" fmla="*/ 201 w 259"/>
                <a:gd name="T81" fmla="*/ 12 h 154"/>
                <a:gd name="T82" fmla="*/ 201 w 259"/>
                <a:gd name="T83" fmla="*/ 24 h 154"/>
                <a:gd name="T84" fmla="*/ 201 w 259"/>
                <a:gd name="T85" fmla="*/ 36 h 154"/>
                <a:gd name="T86" fmla="*/ 201 w 259"/>
                <a:gd name="T87" fmla="*/ 44 h 154"/>
                <a:gd name="T88" fmla="*/ 201 w 259"/>
                <a:gd name="T89" fmla="*/ 58 h 154"/>
                <a:gd name="T90" fmla="*/ 201 w 259"/>
                <a:gd name="T91" fmla="*/ 66 h 154"/>
                <a:gd name="T92" fmla="*/ 201 w 259"/>
                <a:gd name="T93" fmla="*/ 76 h 154"/>
                <a:gd name="T94" fmla="*/ 209 w 259"/>
                <a:gd name="T95" fmla="*/ 78 h 154"/>
                <a:gd name="T96" fmla="*/ 217 w 259"/>
                <a:gd name="T97" fmla="*/ 78 h 154"/>
                <a:gd name="T98" fmla="*/ 225 w 259"/>
                <a:gd name="T99" fmla="*/ 78 h 154"/>
                <a:gd name="T100" fmla="*/ 235 w 259"/>
                <a:gd name="T101" fmla="*/ 78 h 154"/>
                <a:gd name="T102" fmla="*/ 245 w 259"/>
                <a:gd name="T103" fmla="*/ 78 h 154"/>
                <a:gd name="T104" fmla="*/ 253 w 259"/>
                <a:gd name="T105" fmla="*/ 78 h 154"/>
                <a:gd name="T106" fmla="*/ 259 w 259"/>
                <a:gd name="T107" fmla="*/ 82 h 154"/>
                <a:gd name="T108" fmla="*/ 259 w 259"/>
                <a:gd name="T109" fmla="*/ 88 h 154"/>
                <a:gd name="T110" fmla="*/ 259 w 259"/>
                <a:gd name="T111" fmla="*/ 100 h 154"/>
                <a:gd name="T112" fmla="*/ 259 w 259"/>
                <a:gd name="T113"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9" h="154">
                  <a:moveTo>
                    <a:pt x="259" y="132"/>
                  </a:moveTo>
                  <a:lnTo>
                    <a:pt x="259" y="140"/>
                  </a:lnTo>
                  <a:lnTo>
                    <a:pt x="259" y="148"/>
                  </a:lnTo>
                  <a:lnTo>
                    <a:pt x="259" y="150"/>
                  </a:lnTo>
                  <a:lnTo>
                    <a:pt x="259" y="154"/>
                  </a:lnTo>
                  <a:lnTo>
                    <a:pt x="253" y="154"/>
                  </a:lnTo>
                  <a:lnTo>
                    <a:pt x="251" y="154"/>
                  </a:lnTo>
                  <a:lnTo>
                    <a:pt x="249" y="154"/>
                  </a:lnTo>
                  <a:lnTo>
                    <a:pt x="245" y="154"/>
                  </a:lnTo>
                  <a:lnTo>
                    <a:pt x="241" y="154"/>
                  </a:lnTo>
                  <a:lnTo>
                    <a:pt x="229" y="154"/>
                  </a:lnTo>
                  <a:lnTo>
                    <a:pt x="227" y="154"/>
                  </a:lnTo>
                  <a:lnTo>
                    <a:pt x="225" y="154"/>
                  </a:lnTo>
                  <a:lnTo>
                    <a:pt x="223" y="154"/>
                  </a:lnTo>
                  <a:lnTo>
                    <a:pt x="219" y="154"/>
                  </a:lnTo>
                  <a:lnTo>
                    <a:pt x="217" y="154"/>
                  </a:lnTo>
                  <a:lnTo>
                    <a:pt x="215" y="154"/>
                  </a:lnTo>
                  <a:lnTo>
                    <a:pt x="215" y="154"/>
                  </a:lnTo>
                  <a:lnTo>
                    <a:pt x="209" y="154"/>
                  </a:lnTo>
                  <a:lnTo>
                    <a:pt x="205" y="154"/>
                  </a:lnTo>
                  <a:lnTo>
                    <a:pt x="203" y="154"/>
                  </a:lnTo>
                  <a:lnTo>
                    <a:pt x="197" y="154"/>
                  </a:lnTo>
                  <a:lnTo>
                    <a:pt x="195" y="154"/>
                  </a:lnTo>
                  <a:lnTo>
                    <a:pt x="193" y="154"/>
                  </a:lnTo>
                  <a:lnTo>
                    <a:pt x="191" y="154"/>
                  </a:lnTo>
                  <a:lnTo>
                    <a:pt x="189" y="154"/>
                  </a:lnTo>
                  <a:lnTo>
                    <a:pt x="187" y="154"/>
                  </a:lnTo>
                  <a:lnTo>
                    <a:pt x="185" y="154"/>
                  </a:lnTo>
                  <a:lnTo>
                    <a:pt x="181" y="154"/>
                  </a:lnTo>
                  <a:lnTo>
                    <a:pt x="169" y="154"/>
                  </a:lnTo>
                  <a:lnTo>
                    <a:pt x="167" y="154"/>
                  </a:lnTo>
                  <a:lnTo>
                    <a:pt x="167" y="154"/>
                  </a:lnTo>
                  <a:lnTo>
                    <a:pt x="163" y="154"/>
                  </a:lnTo>
                  <a:lnTo>
                    <a:pt x="161" y="154"/>
                  </a:lnTo>
                  <a:lnTo>
                    <a:pt x="153" y="154"/>
                  </a:lnTo>
                  <a:lnTo>
                    <a:pt x="149" y="154"/>
                  </a:lnTo>
                  <a:lnTo>
                    <a:pt x="147" y="154"/>
                  </a:lnTo>
                  <a:lnTo>
                    <a:pt x="145" y="154"/>
                  </a:lnTo>
                  <a:lnTo>
                    <a:pt x="141" y="154"/>
                  </a:lnTo>
                  <a:lnTo>
                    <a:pt x="137" y="154"/>
                  </a:lnTo>
                  <a:lnTo>
                    <a:pt x="133" y="154"/>
                  </a:lnTo>
                  <a:lnTo>
                    <a:pt x="129" y="154"/>
                  </a:lnTo>
                  <a:lnTo>
                    <a:pt x="127" y="154"/>
                  </a:lnTo>
                  <a:lnTo>
                    <a:pt x="125" y="154"/>
                  </a:lnTo>
                  <a:lnTo>
                    <a:pt x="119" y="154"/>
                  </a:lnTo>
                  <a:lnTo>
                    <a:pt x="117" y="154"/>
                  </a:lnTo>
                  <a:lnTo>
                    <a:pt x="113" y="154"/>
                  </a:lnTo>
                  <a:lnTo>
                    <a:pt x="101" y="154"/>
                  </a:lnTo>
                  <a:lnTo>
                    <a:pt x="95" y="154"/>
                  </a:lnTo>
                  <a:lnTo>
                    <a:pt x="91" y="154"/>
                  </a:lnTo>
                  <a:lnTo>
                    <a:pt x="87" y="154"/>
                  </a:lnTo>
                  <a:lnTo>
                    <a:pt x="83" y="154"/>
                  </a:lnTo>
                  <a:lnTo>
                    <a:pt x="81" y="154"/>
                  </a:lnTo>
                  <a:lnTo>
                    <a:pt x="77" y="154"/>
                  </a:lnTo>
                  <a:lnTo>
                    <a:pt x="73" y="154"/>
                  </a:lnTo>
                  <a:lnTo>
                    <a:pt x="71" y="154"/>
                  </a:lnTo>
                  <a:lnTo>
                    <a:pt x="71" y="154"/>
                  </a:lnTo>
                  <a:lnTo>
                    <a:pt x="67" y="154"/>
                  </a:lnTo>
                  <a:lnTo>
                    <a:pt x="65" y="154"/>
                  </a:lnTo>
                  <a:lnTo>
                    <a:pt x="63" y="154"/>
                  </a:lnTo>
                  <a:lnTo>
                    <a:pt x="59" y="154"/>
                  </a:lnTo>
                  <a:lnTo>
                    <a:pt x="57" y="154"/>
                  </a:lnTo>
                  <a:lnTo>
                    <a:pt x="55" y="154"/>
                  </a:lnTo>
                  <a:lnTo>
                    <a:pt x="50" y="154"/>
                  </a:lnTo>
                  <a:lnTo>
                    <a:pt x="46" y="154"/>
                  </a:lnTo>
                  <a:lnTo>
                    <a:pt x="42" y="154"/>
                  </a:lnTo>
                  <a:lnTo>
                    <a:pt x="36" y="154"/>
                  </a:lnTo>
                  <a:lnTo>
                    <a:pt x="34" y="154"/>
                  </a:lnTo>
                  <a:lnTo>
                    <a:pt x="28" y="154"/>
                  </a:lnTo>
                  <a:lnTo>
                    <a:pt x="24" y="154"/>
                  </a:lnTo>
                  <a:lnTo>
                    <a:pt x="22" y="154"/>
                  </a:lnTo>
                  <a:lnTo>
                    <a:pt x="20" y="154"/>
                  </a:lnTo>
                  <a:lnTo>
                    <a:pt x="16" y="154"/>
                  </a:lnTo>
                  <a:lnTo>
                    <a:pt x="14" y="154"/>
                  </a:lnTo>
                  <a:lnTo>
                    <a:pt x="12" y="154"/>
                  </a:lnTo>
                  <a:lnTo>
                    <a:pt x="6" y="154"/>
                  </a:lnTo>
                  <a:lnTo>
                    <a:pt x="2" y="154"/>
                  </a:lnTo>
                  <a:lnTo>
                    <a:pt x="0" y="154"/>
                  </a:lnTo>
                  <a:lnTo>
                    <a:pt x="0" y="148"/>
                  </a:lnTo>
                  <a:lnTo>
                    <a:pt x="0" y="146"/>
                  </a:lnTo>
                  <a:lnTo>
                    <a:pt x="0" y="142"/>
                  </a:lnTo>
                  <a:lnTo>
                    <a:pt x="0" y="140"/>
                  </a:lnTo>
                  <a:lnTo>
                    <a:pt x="0" y="134"/>
                  </a:lnTo>
                  <a:lnTo>
                    <a:pt x="0" y="132"/>
                  </a:lnTo>
                  <a:lnTo>
                    <a:pt x="0" y="130"/>
                  </a:lnTo>
                  <a:lnTo>
                    <a:pt x="0" y="126"/>
                  </a:lnTo>
                  <a:lnTo>
                    <a:pt x="0" y="124"/>
                  </a:lnTo>
                  <a:lnTo>
                    <a:pt x="0" y="122"/>
                  </a:lnTo>
                  <a:lnTo>
                    <a:pt x="0" y="120"/>
                  </a:lnTo>
                  <a:lnTo>
                    <a:pt x="0" y="118"/>
                  </a:lnTo>
                  <a:lnTo>
                    <a:pt x="0" y="116"/>
                  </a:lnTo>
                  <a:lnTo>
                    <a:pt x="0" y="114"/>
                  </a:lnTo>
                  <a:lnTo>
                    <a:pt x="0" y="112"/>
                  </a:lnTo>
                  <a:lnTo>
                    <a:pt x="0" y="110"/>
                  </a:lnTo>
                  <a:lnTo>
                    <a:pt x="0" y="108"/>
                  </a:lnTo>
                  <a:lnTo>
                    <a:pt x="0" y="102"/>
                  </a:lnTo>
                  <a:lnTo>
                    <a:pt x="0" y="100"/>
                  </a:lnTo>
                  <a:lnTo>
                    <a:pt x="0" y="96"/>
                  </a:lnTo>
                  <a:lnTo>
                    <a:pt x="0" y="92"/>
                  </a:lnTo>
                  <a:lnTo>
                    <a:pt x="0" y="90"/>
                  </a:lnTo>
                  <a:lnTo>
                    <a:pt x="0" y="88"/>
                  </a:lnTo>
                  <a:lnTo>
                    <a:pt x="0" y="86"/>
                  </a:lnTo>
                  <a:lnTo>
                    <a:pt x="0" y="84"/>
                  </a:lnTo>
                  <a:lnTo>
                    <a:pt x="0" y="78"/>
                  </a:lnTo>
                  <a:lnTo>
                    <a:pt x="0" y="74"/>
                  </a:lnTo>
                  <a:lnTo>
                    <a:pt x="0" y="60"/>
                  </a:lnTo>
                  <a:lnTo>
                    <a:pt x="0" y="56"/>
                  </a:lnTo>
                  <a:lnTo>
                    <a:pt x="0" y="54"/>
                  </a:lnTo>
                  <a:lnTo>
                    <a:pt x="0" y="50"/>
                  </a:lnTo>
                  <a:lnTo>
                    <a:pt x="0" y="32"/>
                  </a:lnTo>
                  <a:lnTo>
                    <a:pt x="0" y="28"/>
                  </a:lnTo>
                  <a:lnTo>
                    <a:pt x="0" y="22"/>
                  </a:lnTo>
                  <a:lnTo>
                    <a:pt x="0" y="12"/>
                  </a:lnTo>
                  <a:lnTo>
                    <a:pt x="0" y="0"/>
                  </a:lnTo>
                  <a:lnTo>
                    <a:pt x="81" y="0"/>
                  </a:lnTo>
                  <a:lnTo>
                    <a:pt x="111" y="0"/>
                  </a:lnTo>
                  <a:lnTo>
                    <a:pt x="131" y="0"/>
                  </a:lnTo>
                  <a:lnTo>
                    <a:pt x="179" y="0"/>
                  </a:lnTo>
                  <a:lnTo>
                    <a:pt x="187" y="0"/>
                  </a:lnTo>
                  <a:lnTo>
                    <a:pt x="201" y="0"/>
                  </a:lnTo>
                  <a:lnTo>
                    <a:pt x="201" y="4"/>
                  </a:lnTo>
                  <a:lnTo>
                    <a:pt x="201" y="8"/>
                  </a:lnTo>
                  <a:lnTo>
                    <a:pt x="201" y="12"/>
                  </a:lnTo>
                  <a:lnTo>
                    <a:pt x="201" y="14"/>
                  </a:lnTo>
                  <a:lnTo>
                    <a:pt x="201" y="16"/>
                  </a:lnTo>
                  <a:lnTo>
                    <a:pt x="201" y="24"/>
                  </a:lnTo>
                  <a:lnTo>
                    <a:pt x="201" y="32"/>
                  </a:lnTo>
                  <a:lnTo>
                    <a:pt x="201" y="34"/>
                  </a:lnTo>
                  <a:lnTo>
                    <a:pt x="201" y="36"/>
                  </a:lnTo>
                  <a:lnTo>
                    <a:pt x="201" y="40"/>
                  </a:lnTo>
                  <a:lnTo>
                    <a:pt x="201" y="42"/>
                  </a:lnTo>
                  <a:lnTo>
                    <a:pt x="201" y="44"/>
                  </a:lnTo>
                  <a:lnTo>
                    <a:pt x="201" y="54"/>
                  </a:lnTo>
                  <a:lnTo>
                    <a:pt x="201" y="56"/>
                  </a:lnTo>
                  <a:lnTo>
                    <a:pt x="201" y="58"/>
                  </a:lnTo>
                  <a:lnTo>
                    <a:pt x="201" y="62"/>
                  </a:lnTo>
                  <a:lnTo>
                    <a:pt x="201" y="64"/>
                  </a:lnTo>
                  <a:lnTo>
                    <a:pt x="201" y="66"/>
                  </a:lnTo>
                  <a:lnTo>
                    <a:pt x="201" y="70"/>
                  </a:lnTo>
                  <a:lnTo>
                    <a:pt x="201" y="72"/>
                  </a:lnTo>
                  <a:lnTo>
                    <a:pt x="201" y="76"/>
                  </a:lnTo>
                  <a:lnTo>
                    <a:pt x="201" y="78"/>
                  </a:lnTo>
                  <a:lnTo>
                    <a:pt x="205" y="78"/>
                  </a:lnTo>
                  <a:lnTo>
                    <a:pt x="209" y="78"/>
                  </a:lnTo>
                  <a:lnTo>
                    <a:pt x="213" y="78"/>
                  </a:lnTo>
                  <a:lnTo>
                    <a:pt x="215" y="78"/>
                  </a:lnTo>
                  <a:lnTo>
                    <a:pt x="217" y="78"/>
                  </a:lnTo>
                  <a:lnTo>
                    <a:pt x="219" y="78"/>
                  </a:lnTo>
                  <a:lnTo>
                    <a:pt x="221" y="78"/>
                  </a:lnTo>
                  <a:lnTo>
                    <a:pt x="225" y="78"/>
                  </a:lnTo>
                  <a:lnTo>
                    <a:pt x="227" y="78"/>
                  </a:lnTo>
                  <a:lnTo>
                    <a:pt x="233" y="78"/>
                  </a:lnTo>
                  <a:lnTo>
                    <a:pt x="235" y="78"/>
                  </a:lnTo>
                  <a:lnTo>
                    <a:pt x="237" y="78"/>
                  </a:lnTo>
                  <a:lnTo>
                    <a:pt x="243" y="78"/>
                  </a:lnTo>
                  <a:lnTo>
                    <a:pt x="245" y="78"/>
                  </a:lnTo>
                  <a:lnTo>
                    <a:pt x="249" y="78"/>
                  </a:lnTo>
                  <a:lnTo>
                    <a:pt x="251" y="78"/>
                  </a:lnTo>
                  <a:lnTo>
                    <a:pt x="253" y="78"/>
                  </a:lnTo>
                  <a:lnTo>
                    <a:pt x="257" y="78"/>
                  </a:lnTo>
                  <a:lnTo>
                    <a:pt x="259" y="78"/>
                  </a:lnTo>
                  <a:lnTo>
                    <a:pt x="259" y="82"/>
                  </a:lnTo>
                  <a:lnTo>
                    <a:pt x="259" y="84"/>
                  </a:lnTo>
                  <a:lnTo>
                    <a:pt x="259" y="86"/>
                  </a:lnTo>
                  <a:lnTo>
                    <a:pt x="259" y="88"/>
                  </a:lnTo>
                  <a:lnTo>
                    <a:pt x="259" y="90"/>
                  </a:lnTo>
                  <a:lnTo>
                    <a:pt x="259" y="94"/>
                  </a:lnTo>
                  <a:lnTo>
                    <a:pt x="259" y="100"/>
                  </a:lnTo>
                  <a:lnTo>
                    <a:pt x="259" y="104"/>
                  </a:lnTo>
                  <a:lnTo>
                    <a:pt x="259" y="114"/>
                  </a:lnTo>
                  <a:lnTo>
                    <a:pt x="259" y="122"/>
                  </a:lnTo>
                  <a:lnTo>
                    <a:pt x="259" y="130"/>
                  </a:lnTo>
                  <a:lnTo>
                    <a:pt x="259" y="13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5" name="Freeform 138"/>
            <p:cNvSpPr>
              <a:spLocks/>
            </p:cNvSpPr>
            <p:nvPr/>
          </p:nvSpPr>
          <p:spPr bwMode="auto">
            <a:xfrm>
              <a:off x="6318250" y="2828925"/>
              <a:ext cx="330200" cy="255588"/>
            </a:xfrm>
            <a:custGeom>
              <a:avLst/>
              <a:gdLst>
                <a:gd name="T0" fmla="*/ 184 w 208"/>
                <a:gd name="T1" fmla="*/ 105 h 161"/>
                <a:gd name="T2" fmla="*/ 194 w 208"/>
                <a:gd name="T3" fmla="*/ 121 h 161"/>
                <a:gd name="T4" fmla="*/ 200 w 208"/>
                <a:gd name="T5" fmla="*/ 127 h 161"/>
                <a:gd name="T6" fmla="*/ 204 w 208"/>
                <a:gd name="T7" fmla="*/ 135 h 161"/>
                <a:gd name="T8" fmla="*/ 208 w 208"/>
                <a:gd name="T9" fmla="*/ 149 h 161"/>
                <a:gd name="T10" fmla="*/ 202 w 208"/>
                <a:gd name="T11" fmla="*/ 159 h 161"/>
                <a:gd name="T12" fmla="*/ 186 w 208"/>
                <a:gd name="T13" fmla="*/ 161 h 161"/>
                <a:gd name="T14" fmla="*/ 172 w 208"/>
                <a:gd name="T15" fmla="*/ 161 h 161"/>
                <a:gd name="T16" fmla="*/ 158 w 208"/>
                <a:gd name="T17" fmla="*/ 161 h 161"/>
                <a:gd name="T18" fmla="*/ 136 w 208"/>
                <a:gd name="T19" fmla="*/ 161 h 161"/>
                <a:gd name="T20" fmla="*/ 122 w 208"/>
                <a:gd name="T21" fmla="*/ 161 h 161"/>
                <a:gd name="T22" fmla="*/ 110 w 208"/>
                <a:gd name="T23" fmla="*/ 161 h 161"/>
                <a:gd name="T24" fmla="*/ 92 w 208"/>
                <a:gd name="T25" fmla="*/ 161 h 161"/>
                <a:gd name="T26" fmla="*/ 78 w 208"/>
                <a:gd name="T27" fmla="*/ 161 h 161"/>
                <a:gd name="T28" fmla="*/ 64 w 208"/>
                <a:gd name="T29" fmla="*/ 161 h 161"/>
                <a:gd name="T30" fmla="*/ 52 w 208"/>
                <a:gd name="T31" fmla="*/ 161 h 161"/>
                <a:gd name="T32" fmla="*/ 42 w 208"/>
                <a:gd name="T33" fmla="*/ 161 h 161"/>
                <a:gd name="T34" fmla="*/ 36 w 208"/>
                <a:gd name="T35" fmla="*/ 155 h 161"/>
                <a:gd name="T36" fmla="*/ 28 w 208"/>
                <a:gd name="T37" fmla="*/ 151 h 161"/>
                <a:gd name="T38" fmla="*/ 30 w 208"/>
                <a:gd name="T39" fmla="*/ 147 h 161"/>
                <a:gd name="T40" fmla="*/ 34 w 208"/>
                <a:gd name="T41" fmla="*/ 143 h 161"/>
                <a:gd name="T42" fmla="*/ 32 w 208"/>
                <a:gd name="T43" fmla="*/ 139 h 161"/>
                <a:gd name="T44" fmla="*/ 36 w 208"/>
                <a:gd name="T45" fmla="*/ 133 h 161"/>
                <a:gd name="T46" fmla="*/ 30 w 208"/>
                <a:gd name="T47" fmla="*/ 131 h 161"/>
                <a:gd name="T48" fmla="*/ 24 w 208"/>
                <a:gd name="T49" fmla="*/ 129 h 161"/>
                <a:gd name="T50" fmla="*/ 20 w 208"/>
                <a:gd name="T51" fmla="*/ 131 h 161"/>
                <a:gd name="T52" fmla="*/ 14 w 208"/>
                <a:gd name="T53" fmla="*/ 139 h 161"/>
                <a:gd name="T54" fmla="*/ 12 w 208"/>
                <a:gd name="T55" fmla="*/ 131 h 161"/>
                <a:gd name="T56" fmla="*/ 8 w 208"/>
                <a:gd name="T57" fmla="*/ 127 h 161"/>
                <a:gd name="T58" fmla="*/ 14 w 208"/>
                <a:gd name="T59" fmla="*/ 123 h 161"/>
                <a:gd name="T60" fmla="*/ 16 w 208"/>
                <a:gd name="T61" fmla="*/ 115 h 161"/>
                <a:gd name="T62" fmla="*/ 20 w 208"/>
                <a:gd name="T63" fmla="*/ 113 h 161"/>
                <a:gd name="T64" fmla="*/ 14 w 208"/>
                <a:gd name="T65" fmla="*/ 109 h 161"/>
                <a:gd name="T66" fmla="*/ 12 w 208"/>
                <a:gd name="T67" fmla="*/ 105 h 161"/>
                <a:gd name="T68" fmla="*/ 6 w 208"/>
                <a:gd name="T69" fmla="*/ 101 h 161"/>
                <a:gd name="T70" fmla="*/ 0 w 208"/>
                <a:gd name="T71" fmla="*/ 95 h 161"/>
                <a:gd name="T72" fmla="*/ 2 w 208"/>
                <a:gd name="T73" fmla="*/ 87 h 161"/>
                <a:gd name="T74" fmla="*/ 20 w 208"/>
                <a:gd name="T75" fmla="*/ 75 h 161"/>
                <a:gd name="T76" fmla="*/ 38 w 208"/>
                <a:gd name="T77" fmla="*/ 63 h 161"/>
                <a:gd name="T78" fmla="*/ 56 w 208"/>
                <a:gd name="T79" fmla="*/ 49 h 161"/>
                <a:gd name="T80" fmla="*/ 64 w 208"/>
                <a:gd name="T81" fmla="*/ 41 h 161"/>
                <a:gd name="T82" fmla="*/ 78 w 208"/>
                <a:gd name="T83" fmla="*/ 33 h 161"/>
                <a:gd name="T84" fmla="*/ 94 w 208"/>
                <a:gd name="T85" fmla="*/ 22 h 161"/>
                <a:gd name="T86" fmla="*/ 102 w 208"/>
                <a:gd name="T87" fmla="*/ 14 h 161"/>
                <a:gd name="T88" fmla="*/ 118 w 208"/>
                <a:gd name="T89" fmla="*/ 2 h 161"/>
                <a:gd name="T90" fmla="*/ 130 w 208"/>
                <a:gd name="T91" fmla="*/ 12 h 161"/>
                <a:gd name="T92" fmla="*/ 144 w 208"/>
                <a:gd name="T93" fmla="*/ 37 h 161"/>
                <a:gd name="T94" fmla="*/ 152 w 208"/>
                <a:gd name="T95" fmla="*/ 49 h 161"/>
                <a:gd name="T96" fmla="*/ 158 w 208"/>
                <a:gd name="T97" fmla="*/ 59 h 161"/>
                <a:gd name="T98" fmla="*/ 164 w 208"/>
                <a:gd name="T99" fmla="*/ 73 h 161"/>
                <a:gd name="T100" fmla="*/ 170 w 208"/>
                <a:gd name="T101"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8" h="161">
                  <a:moveTo>
                    <a:pt x="174" y="89"/>
                  </a:moveTo>
                  <a:lnTo>
                    <a:pt x="178" y="93"/>
                  </a:lnTo>
                  <a:lnTo>
                    <a:pt x="180" y="97"/>
                  </a:lnTo>
                  <a:lnTo>
                    <a:pt x="182" y="101"/>
                  </a:lnTo>
                  <a:lnTo>
                    <a:pt x="184" y="105"/>
                  </a:lnTo>
                  <a:lnTo>
                    <a:pt x="186" y="107"/>
                  </a:lnTo>
                  <a:lnTo>
                    <a:pt x="186" y="109"/>
                  </a:lnTo>
                  <a:lnTo>
                    <a:pt x="190" y="115"/>
                  </a:lnTo>
                  <a:lnTo>
                    <a:pt x="192" y="117"/>
                  </a:lnTo>
                  <a:lnTo>
                    <a:pt x="194" y="121"/>
                  </a:lnTo>
                  <a:lnTo>
                    <a:pt x="196" y="123"/>
                  </a:lnTo>
                  <a:lnTo>
                    <a:pt x="196" y="125"/>
                  </a:lnTo>
                  <a:lnTo>
                    <a:pt x="198" y="127"/>
                  </a:lnTo>
                  <a:lnTo>
                    <a:pt x="198" y="127"/>
                  </a:lnTo>
                  <a:lnTo>
                    <a:pt x="200" y="127"/>
                  </a:lnTo>
                  <a:lnTo>
                    <a:pt x="200" y="129"/>
                  </a:lnTo>
                  <a:lnTo>
                    <a:pt x="200" y="131"/>
                  </a:lnTo>
                  <a:lnTo>
                    <a:pt x="202" y="131"/>
                  </a:lnTo>
                  <a:lnTo>
                    <a:pt x="202" y="133"/>
                  </a:lnTo>
                  <a:lnTo>
                    <a:pt x="204" y="135"/>
                  </a:lnTo>
                  <a:lnTo>
                    <a:pt x="204" y="137"/>
                  </a:lnTo>
                  <a:lnTo>
                    <a:pt x="206" y="139"/>
                  </a:lnTo>
                  <a:lnTo>
                    <a:pt x="208" y="141"/>
                  </a:lnTo>
                  <a:lnTo>
                    <a:pt x="208" y="147"/>
                  </a:lnTo>
                  <a:lnTo>
                    <a:pt x="208" y="149"/>
                  </a:lnTo>
                  <a:lnTo>
                    <a:pt x="208" y="153"/>
                  </a:lnTo>
                  <a:lnTo>
                    <a:pt x="208" y="157"/>
                  </a:lnTo>
                  <a:lnTo>
                    <a:pt x="208" y="159"/>
                  </a:lnTo>
                  <a:lnTo>
                    <a:pt x="206" y="159"/>
                  </a:lnTo>
                  <a:lnTo>
                    <a:pt x="202" y="159"/>
                  </a:lnTo>
                  <a:lnTo>
                    <a:pt x="200" y="159"/>
                  </a:lnTo>
                  <a:lnTo>
                    <a:pt x="198" y="161"/>
                  </a:lnTo>
                  <a:lnTo>
                    <a:pt x="196" y="161"/>
                  </a:lnTo>
                  <a:lnTo>
                    <a:pt x="190" y="161"/>
                  </a:lnTo>
                  <a:lnTo>
                    <a:pt x="186" y="161"/>
                  </a:lnTo>
                  <a:lnTo>
                    <a:pt x="184" y="161"/>
                  </a:lnTo>
                  <a:lnTo>
                    <a:pt x="182" y="161"/>
                  </a:lnTo>
                  <a:lnTo>
                    <a:pt x="180" y="161"/>
                  </a:lnTo>
                  <a:lnTo>
                    <a:pt x="174" y="161"/>
                  </a:lnTo>
                  <a:lnTo>
                    <a:pt x="172" y="161"/>
                  </a:lnTo>
                  <a:lnTo>
                    <a:pt x="170" y="161"/>
                  </a:lnTo>
                  <a:lnTo>
                    <a:pt x="162" y="161"/>
                  </a:lnTo>
                  <a:lnTo>
                    <a:pt x="160" y="161"/>
                  </a:lnTo>
                  <a:lnTo>
                    <a:pt x="160" y="161"/>
                  </a:lnTo>
                  <a:lnTo>
                    <a:pt x="158" y="161"/>
                  </a:lnTo>
                  <a:lnTo>
                    <a:pt x="156" y="161"/>
                  </a:lnTo>
                  <a:lnTo>
                    <a:pt x="154" y="161"/>
                  </a:lnTo>
                  <a:lnTo>
                    <a:pt x="148" y="161"/>
                  </a:lnTo>
                  <a:lnTo>
                    <a:pt x="140" y="161"/>
                  </a:lnTo>
                  <a:lnTo>
                    <a:pt x="136" y="161"/>
                  </a:lnTo>
                  <a:lnTo>
                    <a:pt x="132" y="161"/>
                  </a:lnTo>
                  <a:lnTo>
                    <a:pt x="130" y="161"/>
                  </a:lnTo>
                  <a:lnTo>
                    <a:pt x="128" y="161"/>
                  </a:lnTo>
                  <a:lnTo>
                    <a:pt x="124" y="161"/>
                  </a:lnTo>
                  <a:lnTo>
                    <a:pt x="122" y="161"/>
                  </a:lnTo>
                  <a:lnTo>
                    <a:pt x="120" y="161"/>
                  </a:lnTo>
                  <a:lnTo>
                    <a:pt x="118" y="161"/>
                  </a:lnTo>
                  <a:lnTo>
                    <a:pt x="112" y="161"/>
                  </a:lnTo>
                  <a:lnTo>
                    <a:pt x="112" y="161"/>
                  </a:lnTo>
                  <a:lnTo>
                    <a:pt x="110" y="161"/>
                  </a:lnTo>
                  <a:lnTo>
                    <a:pt x="104" y="161"/>
                  </a:lnTo>
                  <a:lnTo>
                    <a:pt x="102" y="161"/>
                  </a:lnTo>
                  <a:lnTo>
                    <a:pt x="96" y="161"/>
                  </a:lnTo>
                  <a:lnTo>
                    <a:pt x="94" y="161"/>
                  </a:lnTo>
                  <a:lnTo>
                    <a:pt x="92" y="161"/>
                  </a:lnTo>
                  <a:lnTo>
                    <a:pt x="90" y="161"/>
                  </a:lnTo>
                  <a:lnTo>
                    <a:pt x="88" y="161"/>
                  </a:lnTo>
                  <a:lnTo>
                    <a:pt x="84" y="161"/>
                  </a:lnTo>
                  <a:lnTo>
                    <a:pt x="82" y="161"/>
                  </a:lnTo>
                  <a:lnTo>
                    <a:pt x="78" y="161"/>
                  </a:lnTo>
                  <a:lnTo>
                    <a:pt x="76" y="161"/>
                  </a:lnTo>
                  <a:lnTo>
                    <a:pt x="72" y="161"/>
                  </a:lnTo>
                  <a:lnTo>
                    <a:pt x="70" y="161"/>
                  </a:lnTo>
                  <a:lnTo>
                    <a:pt x="66" y="161"/>
                  </a:lnTo>
                  <a:lnTo>
                    <a:pt x="64" y="161"/>
                  </a:lnTo>
                  <a:lnTo>
                    <a:pt x="64" y="161"/>
                  </a:lnTo>
                  <a:lnTo>
                    <a:pt x="62" y="161"/>
                  </a:lnTo>
                  <a:lnTo>
                    <a:pt x="56" y="161"/>
                  </a:lnTo>
                  <a:lnTo>
                    <a:pt x="54" y="161"/>
                  </a:lnTo>
                  <a:lnTo>
                    <a:pt x="52" y="161"/>
                  </a:lnTo>
                  <a:lnTo>
                    <a:pt x="50" y="161"/>
                  </a:lnTo>
                  <a:lnTo>
                    <a:pt x="48" y="161"/>
                  </a:lnTo>
                  <a:lnTo>
                    <a:pt x="46" y="161"/>
                  </a:lnTo>
                  <a:lnTo>
                    <a:pt x="44" y="161"/>
                  </a:lnTo>
                  <a:lnTo>
                    <a:pt x="42" y="161"/>
                  </a:lnTo>
                  <a:lnTo>
                    <a:pt x="40" y="161"/>
                  </a:lnTo>
                  <a:lnTo>
                    <a:pt x="40" y="159"/>
                  </a:lnTo>
                  <a:lnTo>
                    <a:pt x="38" y="157"/>
                  </a:lnTo>
                  <a:lnTo>
                    <a:pt x="36" y="157"/>
                  </a:lnTo>
                  <a:lnTo>
                    <a:pt x="36" y="155"/>
                  </a:lnTo>
                  <a:lnTo>
                    <a:pt x="34" y="155"/>
                  </a:lnTo>
                  <a:lnTo>
                    <a:pt x="32" y="155"/>
                  </a:lnTo>
                  <a:lnTo>
                    <a:pt x="30" y="153"/>
                  </a:lnTo>
                  <a:lnTo>
                    <a:pt x="28" y="153"/>
                  </a:lnTo>
                  <a:lnTo>
                    <a:pt x="28" y="151"/>
                  </a:lnTo>
                  <a:lnTo>
                    <a:pt x="26" y="151"/>
                  </a:lnTo>
                  <a:lnTo>
                    <a:pt x="26" y="149"/>
                  </a:lnTo>
                  <a:lnTo>
                    <a:pt x="26" y="147"/>
                  </a:lnTo>
                  <a:lnTo>
                    <a:pt x="28" y="147"/>
                  </a:lnTo>
                  <a:lnTo>
                    <a:pt x="30" y="147"/>
                  </a:lnTo>
                  <a:lnTo>
                    <a:pt x="30" y="145"/>
                  </a:lnTo>
                  <a:lnTo>
                    <a:pt x="30" y="143"/>
                  </a:lnTo>
                  <a:lnTo>
                    <a:pt x="32" y="143"/>
                  </a:lnTo>
                  <a:lnTo>
                    <a:pt x="34" y="145"/>
                  </a:lnTo>
                  <a:lnTo>
                    <a:pt x="34" y="143"/>
                  </a:lnTo>
                  <a:lnTo>
                    <a:pt x="36" y="143"/>
                  </a:lnTo>
                  <a:lnTo>
                    <a:pt x="36" y="141"/>
                  </a:lnTo>
                  <a:lnTo>
                    <a:pt x="36" y="139"/>
                  </a:lnTo>
                  <a:lnTo>
                    <a:pt x="34" y="139"/>
                  </a:lnTo>
                  <a:lnTo>
                    <a:pt x="32" y="139"/>
                  </a:lnTo>
                  <a:lnTo>
                    <a:pt x="32" y="137"/>
                  </a:lnTo>
                  <a:lnTo>
                    <a:pt x="32" y="135"/>
                  </a:lnTo>
                  <a:lnTo>
                    <a:pt x="34" y="135"/>
                  </a:lnTo>
                  <a:lnTo>
                    <a:pt x="34" y="133"/>
                  </a:lnTo>
                  <a:lnTo>
                    <a:pt x="36" y="133"/>
                  </a:lnTo>
                  <a:lnTo>
                    <a:pt x="36" y="131"/>
                  </a:lnTo>
                  <a:lnTo>
                    <a:pt x="34" y="131"/>
                  </a:lnTo>
                  <a:lnTo>
                    <a:pt x="32" y="133"/>
                  </a:lnTo>
                  <a:lnTo>
                    <a:pt x="30" y="133"/>
                  </a:lnTo>
                  <a:lnTo>
                    <a:pt x="30" y="131"/>
                  </a:lnTo>
                  <a:lnTo>
                    <a:pt x="28" y="129"/>
                  </a:lnTo>
                  <a:lnTo>
                    <a:pt x="28" y="127"/>
                  </a:lnTo>
                  <a:lnTo>
                    <a:pt x="26" y="127"/>
                  </a:lnTo>
                  <a:lnTo>
                    <a:pt x="26" y="129"/>
                  </a:lnTo>
                  <a:lnTo>
                    <a:pt x="24" y="129"/>
                  </a:lnTo>
                  <a:lnTo>
                    <a:pt x="24" y="127"/>
                  </a:lnTo>
                  <a:lnTo>
                    <a:pt x="22" y="127"/>
                  </a:lnTo>
                  <a:lnTo>
                    <a:pt x="22" y="129"/>
                  </a:lnTo>
                  <a:lnTo>
                    <a:pt x="20" y="129"/>
                  </a:lnTo>
                  <a:lnTo>
                    <a:pt x="20" y="131"/>
                  </a:lnTo>
                  <a:lnTo>
                    <a:pt x="18" y="133"/>
                  </a:lnTo>
                  <a:lnTo>
                    <a:pt x="16" y="135"/>
                  </a:lnTo>
                  <a:lnTo>
                    <a:pt x="16" y="137"/>
                  </a:lnTo>
                  <a:lnTo>
                    <a:pt x="16" y="139"/>
                  </a:lnTo>
                  <a:lnTo>
                    <a:pt x="14" y="139"/>
                  </a:lnTo>
                  <a:lnTo>
                    <a:pt x="14" y="137"/>
                  </a:lnTo>
                  <a:lnTo>
                    <a:pt x="14" y="135"/>
                  </a:lnTo>
                  <a:lnTo>
                    <a:pt x="14" y="133"/>
                  </a:lnTo>
                  <a:lnTo>
                    <a:pt x="12" y="133"/>
                  </a:lnTo>
                  <a:lnTo>
                    <a:pt x="12" y="131"/>
                  </a:lnTo>
                  <a:lnTo>
                    <a:pt x="10" y="131"/>
                  </a:lnTo>
                  <a:lnTo>
                    <a:pt x="10" y="129"/>
                  </a:lnTo>
                  <a:lnTo>
                    <a:pt x="10" y="127"/>
                  </a:lnTo>
                  <a:lnTo>
                    <a:pt x="8" y="127"/>
                  </a:lnTo>
                  <a:lnTo>
                    <a:pt x="8" y="127"/>
                  </a:lnTo>
                  <a:lnTo>
                    <a:pt x="8" y="125"/>
                  </a:lnTo>
                  <a:lnTo>
                    <a:pt x="10" y="125"/>
                  </a:lnTo>
                  <a:lnTo>
                    <a:pt x="12" y="125"/>
                  </a:lnTo>
                  <a:lnTo>
                    <a:pt x="12" y="123"/>
                  </a:lnTo>
                  <a:lnTo>
                    <a:pt x="14" y="123"/>
                  </a:lnTo>
                  <a:lnTo>
                    <a:pt x="14" y="121"/>
                  </a:lnTo>
                  <a:lnTo>
                    <a:pt x="14" y="119"/>
                  </a:lnTo>
                  <a:lnTo>
                    <a:pt x="14" y="117"/>
                  </a:lnTo>
                  <a:lnTo>
                    <a:pt x="14" y="115"/>
                  </a:lnTo>
                  <a:lnTo>
                    <a:pt x="16" y="115"/>
                  </a:lnTo>
                  <a:lnTo>
                    <a:pt x="16" y="115"/>
                  </a:lnTo>
                  <a:lnTo>
                    <a:pt x="16" y="117"/>
                  </a:lnTo>
                  <a:lnTo>
                    <a:pt x="16" y="115"/>
                  </a:lnTo>
                  <a:lnTo>
                    <a:pt x="18" y="115"/>
                  </a:lnTo>
                  <a:lnTo>
                    <a:pt x="20" y="113"/>
                  </a:lnTo>
                  <a:lnTo>
                    <a:pt x="20" y="111"/>
                  </a:lnTo>
                  <a:lnTo>
                    <a:pt x="18" y="111"/>
                  </a:lnTo>
                  <a:lnTo>
                    <a:pt x="16" y="113"/>
                  </a:lnTo>
                  <a:lnTo>
                    <a:pt x="16" y="111"/>
                  </a:lnTo>
                  <a:lnTo>
                    <a:pt x="14" y="109"/>
                  </a:lnTo>
                  <a:lnTo>
                    <a:pt x="12" y="109"/>
                  </a:lnTo>
                  <a:lnTo>
                    <a:pt x="10" y="109"/>
                  </a:lnTo>
                  <a:lnTo>
                    <a:pt x="8" y="107"/>
                  </a:lnTo>
                  <a:lnTo>
                    <a:pt x="10" y="105"/>
                  </a:lnTo>
                  <a:lnTo>
                    <a:pt x="12" y="105"/>
                  </a:lnTo>
                  <a:lnTo>
                    <a:pt x="12" y="103"/>
                  </a:lnTo>
                  <a:lnTo>
                    <a:pt x="10" y="103"/>
                  </a:lnTo>
                  <a:lnTo>
                    <a:pt x="10" y="101"/>
                  </a:lnTo>
                  <a:lnTo>
                    <a:pt x="8" y="101"/>
                  </a:lnTo>
                  <a:lnTo>
                    <a:pt x="6" y="101"/>
                  </a:lnTo>
                  <a:lnTo>
                    <a:pt x="4" y="101"/>
                  </a:lnTo>
                  <a:lnTo>
                    <a:pt x="2" y="101"/>
                  </a:lnTo>
                  <a:lnTo>
                    <a:pt x="0" y="99"/>
                  </a:lnTo>
                  <a:lnTo>
                    <a:pt x="0" y="97"/>
                  </a:lnTo>
                  <a:lnTo>
                    <a:pt x="0" y="95"/>
                  </a:lnTo>
                  <a:lnTo>
                    <a:pt x="2" y="95"/>
                  </a:lnTo>
                  <a:lnTo>
                    <a:pt x="2" y="93"/>
                  </a:lnTo>
                  <a:lnTo>
                    <a:pt x="2" y="91"/>
                  </a:lnTo>
                  <a:lnTo>
                    <a:pt x="2" y="89"/>
                  </a:lnTo>
                  <a:lnTo>
                    <a:pt x="2" y="87"/>
                  </a:lnTo>
                  <a:lnTo>
                    <a:pt x="6" y="85"/>
                  </a:lnTo>
                  <a:lnTo>
                    <a:pt x="8" y="83"/>
                  </a:lnTo>
                  <a:lnTo>
                    <a:pt x="10" y="81"/>
                  </a:lnTo>
                  <a:lnTo>
                    <a:pt x="14" y="81"/>
                  </a:lnTo>
                  <a:lnTo>
                    <a:pt x="20" y="75"/>
                  </a:lnTo>
                  <a:lnTo>
                    <a:pt x="22" y="75"/>
                  </a:lnTo>
                  <a:lnTo>
                    <a:pt x="24" y="71"/>
                  </a:lnTo>
                  <a:lnTo>
                    <a:pt x="30" y="67"/>
                  </a:lnTo>
                  <a:lnTo>
                    <a:pt x="34" y="65"/>
                  </a:lnTo>
                  <a:lnTo>
                    <a:pt x="38" y="63"/>
                  </a:lnTo>
                  <a:lnTo>
                    <a:pt x="46" y="57"/>
                  </a:lnTo>
                  <a:lnTo>
                    <a:pt x="48" y="55"/>
                  </a:lnTo>
                  <a:lnTo>
                    <a:pt x="50" y="53"/>
                  </a:lnTo>
                  <a:lnTo>
                    <a:pt x="54" y="51"/>
                  </a:lnTo>
                  <a:lnTo>
                    <a:pt x="56" y="49"/>
                  </a:lnTo>
                  <a:lnTo>
                    <a:pt x="58" y="47"/>
                  </a:lnTo>
                  <a:lnTo>
                    <a:pt x="60" y="47"/>
                  </a:lnTo>
                  <a:lnTo>
                    <a:pt x="62" y="45"/>
                  </a:lnTo>
                  <a:lnTo>
                    <a:pt x="64" y="43"/>
                  </a:lnTo>
                  <a:lnTo>
                    <a:pt x="64" y="41"/>
                  </a:lnTo>
                  <a:lnTo>
                    <a:pt x="66" y="41"/>
                  </a:lnTo>
                  <a:lnTo>
                    <a:pt x="70" y="37"/>
                  </a:lnTo>
                  <a:lnTo>
                    <a:pt x="72" y="37"/>
                  </a:lnTo>
                  <a:lnTo>
                    <a:pt x="78" y="33"/>
                  </a:lnTo>
                  <a:lnTo>
                    <a:pt x="78" y="33"/>
                  </a:lnTo>
                  <a:lnTo>
                    <a:pt x="82" y="31"/>
                  </a:lnTo>
                  <a:lnTo>
                    <a:pt x="86" y="28"/>
                  </a:lnTo>
                  <a:lnTo>
                    <a:pt x="90" y="26"/>
                  </a:lnTo>
                  <a:lnTo>
                    <a:pt x="92" y="24"/>
                  </a:lnTo>
                  <a:lnTo>
                    <a:pt x="94" y="22"/>
                  </a:lnTo>
                  <a:lnTo>
                    <a:pt x="96" y="20"/>
                  </a:lnTo>
                  <a:lnTo>
                    <a:pt x="94" y="18"/>
                  </a:lnTo>
                  <a:lnTo>
                    <a:pt x="96" y="16"/>
                  </a:lnTo>
                  <a:lnTo>
                    <a:pt x="100" y="14"/>
                  </a:lnTo>
                  <a:lnTo>
                    <a:pt x="102" y="14"/>
                  </a:lnTo>
                  <a:lnTo>
                    <a:pt x="104" y="12"/>
                  </a:lnTo>
                  <a:lnTo>
                    <a:pt x="108" y="10"/>
                  </a:lnTo>
                  <a:lnTo>
                    <a:pt x="112" y="8"/>
                  </a:lnTo>
                  <a:lnTo>
                    <a:pt x="114" y="6"/>
                  </a:lnTo>
                  <a:lnTo>
                    <a:pt x="118" y="2"/>
                  </a:lnTo>
                  <a:lnTo>
                    <a:pt x="122" y="0"/>
                  </a:lnTo>
                  <a:lnTo>
                    <a:pt x="124" y="4"/>
                  </a:lnTo>
                  <a:lnTo>
                    <a:pt x="126" y="4"/>
                  </a:lnTo>
                  <a:lnTo>
                    <a:pt x="126" y="6"/>
                  </a:lnTo>
                  <a:lnTo>
                    <a:pt x="130" y="12"/>
                  </a:lnTo>
                  <a:lnTo>
                    <a:pt x="132" y="16"/>
                  </a:lnTo>
                  <a:lnTo>
                    <a:pt x="134" y="18"/>
                  </a:lnTo>
                  <a:lnTo>
                    <a:pt x="140" y="31"/>
                  </a:lnTo>
                  <a:lnTo>
                    <a:pt x="142" y="33"/>
                  </a:lnTo>
                  <a:lnTo>
                    <a:pt x="144" y="37"/>
                  </a:lnTo>
                  <a:lnTo>
                    <a:pt x="148" y="41"/>
                  </a:lnTo>
                  <a:lnTo>
                    <a:pt x="148" y="43"/>
                  </a:lnTo>
                  <a:lnTo>
                    <a:pt x="150" y="45"/>
                  </a:lnTo>
                  <a:lnTo>
                    <a:pt x="150" y="47"/>
                  </a:lnTo>
                  <a:lnTo>
                    <a:pt x="152" y="49"/>
                  </a:lnTo>
                  <a:lnTo>
                    <a:pt x="152" y="51"/>
                  </a:lnTo>
                  <a:lnTo>
                    <a:pt x="154" y="51"/>
                  </a:lnTo>
                  <a:lnTo>
                    <a:pt x="156" y="55"/>
                  </a:lnTo>
                  <a:lnTo>
                    <a:pt x="156" y="57"/>
                  </a:lnTo>
                  <a:lnTo>
                    <a:pt x="158" y="59"/>
                  </a:lnTo>
                  <a:lnTo>
                    <a:pt x="160" y="63"/>
                  </a:lnTo>
                  <a:lnTo>
                    <a:pt x="162" y="67"/>
                  </a:lnTo>
                  <a:lnTo>
                    <a:pt x="162" y="69"/>
                  </a:lnTo>
                  <a:lnTo>
                    <a:pt x="164" y="71"/>
                  </a:lnTo>
                  <a:lnTo>
                    <a:pt x="164" y="73"/>
                  </a:lnTo>
                  <a:lnTo>
                    <a:pt x="166" y="75"/>
                  </a:lnTo>
                  <a:lnTo>
                    <a:pt x="168" y="77"/>
                  </a:lnTo>
                  <a:lnTo>
                    <a:pt x="168" y="79"/>
                  </a:lnTo>
                  <a:lnTo>
                    <a:pt x="170" y="81"/>
                  </a:lnTo>
                  <a:lnTo>
                    <a:pt x="170" y="81"/>
                  </a:lnTo>
                  <a:lnTo>
                    <a:pt x="172" y="83"/>
                  </a:lnTo>
                  <a:lnTo>
                    <a:pt x="172" y="85"/>
                  </a:lnTo>
                  <a:lnTo>
                    <a:pt x="174" y="87"/>
                  </a:lnTo>
                  <a:lnTo>
                    <a:pt x="174" y="89"/>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6" name="Freeform 147"/>
            <p:cNvSpPr>
              <a:spLocks/>
            </p:cNvSpPr>
            <p:nvPr/>
          </p:nvSpPr>
          <p:spPr bwMode="auto">
            <a:xfrm>
              <a:off x="6118225" y="3148013"/>
              <a:ext cx="307975" cy="254000"/>
            </a:xfrm>
            <a:custGeom>
              <a:avLst/>
              <a:gdLst>
                <a:gd name="T0" fmla="*/ 38 w 194"/>
                <a:gd name="T1" fmla="*/ 0 h 160"/>
                <a:gd name="T2" fmla="*/ 62 w 194"/>
                <a:gd name="T3" fmla="*/ 0 h 160"/>
                <a:gd name="T4" fmla="*/ 78 w 194"/>
                <a:gd name="T5" fmla="*/ 0 h 160"/>
                <a:gd name="T6" fmla="*/ 110 w 194"/>
                <a:gd name="T7" fmla="*/ 0 h 160"/>
                <a:gd name="T8" fmla="*/ 126 w 194"/>
                <a:gd name="T9" fmla="*/ 0 h 160"/>
                <a:gd name="T10" fmla="*/ 142 w 194"/>
                <a:gd name="T11" fmla="*/ 0 h 160"/>
                <a:gd name="T12" fmla="*/ 156 w 194"/>
                <a:gd name="T13" fmla="*/ 0 h 160"/>
                <a:gd name="T14" fmla="*/ 164 w 194"/>
                <a:gd name="T15" fmla="*/ 0 h 160"/>
                <a:gd name="T16" fmla="*/ 164 w 194"/>
                <a:gd name="T17" fmla="*/ 12 h 160"/>
                <a:gd name="T18" fmla="*/ 164 w 194"/>
                <a:gd name="T19" fmla="*/ 20 h 160"/>
                <a:gd name="T20" fmla="*/ 174 w 194"/>
                <a:gd name="T21" fmla="*/ 22 h 160"/>
                <a:gd name="T22" fmla="*/ 176 w 194"/>
                <a:gd name="T23" fmla="*/ 32 h 160"/>
                <a:gd name="T24" fmla="*/ 184 w 194"/>
                <a:gd name="T25" fmla="*/ 30 h 160"/>
                <a:gd name="T26" fmla="*/ 184 w 194"/>
                <a:gd name="T27" fmla="*/ 38 h 160"/>
                <a:gd name="T28" fmla="*/ 178 w 194"/>
                <a:gd name="T29" fmla="*/ 44 h 160"/>
                <a:gd name="T30" fmla="*/ 170 w 194"/>
                <a:gd name="T31" fmla="*/ 48 h 160"/>
                <a:gd name="T32" fmla="*/ 170 w 194"/>
                <a:gd name="T33" fmla="*/ 62 h 160"/>
                <a:gd name="T34" fmla="*/ 182 w 194"/>
                <a:gd name="T35" fmla="*/ 66 h 160"/>
                <a:gd name="T36" fmla="*/ 188 w 194"/>
                <a:gd name="T37" fmla="*/ 68 h 160"/>
                <a:gd name="T38" fmla="*/ 182 w 194"/>
                <a:gd name="T39" fmla="*/ 72 h 160"/>
                <a:gd name="T40" fmla="*/ 178 w 194"/>
                <a:gd name="T41" fmla="*/ 78 h 160"/>
                <a:gd name="T42" fmla="*/ 178 w 194"/>
                <a:gd name="T43" fmla="*/ 86 h 160"/>
                <a:gd name="T44" fmla="*/ 174 w 194"/>
                <a:gd name="T45" fmla="*/ 92 h 160"/>
                <a:gd name="T46" fmla="*/ 166 w 194"/>
                <a:gd name="T47" fmla="*/ 92 h 160"/>
                <a:gd name="T48" fmla="*/ 172 w 194"/>
                <a:gd name="T49" fmla="*/ 100 h 160"/>
                <a:gd name="T50" fmla="*/ 174 w 194"/>
                <a:gd name="T51" fmla="*/ 110 h 160"/>
                <a:gd name="T52" fmla="*/ 178 w 194"/>
                <a:gd name="T53" fmla="*/ 118 h 160"/>
                <a:gd name="T54" fmla="*/ 176 w 194"/>
                <a:gd name="T55" fmla="*/ 122 h 160"/>
                <a:gd name="T56" fmla="*/ 180 w 194"/>
                <a:gd name="T57" fmla="*/ 130 h 160"/>
                <a:gd name="T58" fmla="*/ 188 w 194"/>
                <a:gd name="T59" fmla="*/ 128 h 160"/>
                <a:gd name="T60" fmla="*/ 194 w 194"/>
                <a:gd name="T61" fmla="*/ 134 h 160"/>
                <a:gd name="T62" fmla="*/ 194 w 194"/>
                <a:gd name="T63" fmla="*/ 148 h 160"/>
                <a:gd name="T64" fmla="*/ 188 w 194"/>
                <a:gd name="T65" fmla="*/ 158 h 160"/>
                <a:gd name="T66" fmla="*/ 170 w 194"/>
                <a:gd name="T67" fmla="*/ 154 h 160"/>
                <a:gd name="T68" fmla="*/ 158 w 194"/>
                <a:gd name="T69" fmla="*/ 154 h 160"/>
                <a:gd name="T70" fmla="*/ 142 w 194"/>
                <a:gd name="T71" fmla="*/ 156 h 160"/>
                <a:gd name="T72" fmla="*/ 132 w 194"/>
                <a:gd name="T73" fmla="*/ 156 h 160"/>
                <a:gd name="T74" fmla="*/ 118 w 194"/>
                <a:gd name="T75" fmla="*/ 156 h 160"/>
                <a:gd name="T76" fmla="*/ 106 w 194"/>
                <a:gd name="T77" fmla="*/ 156 h 160"/>
                <a:gd name="T78" fmla="*/ 94 w 194"/>
                <a:gd name="T79" fmla="*/ 156 h 160"/>
                <a:gd name="T80" fmla="*/ 76 w 194"/>
                <a:gd name="T81" fmla="*/ 156 h 160"/>
                <a:gd name="T82" fmla="*/ 62 w 194"/>
                <a:gd name="T83" fmla="*/ 156 h 160"/>
                <a:gd name="T84" fmla="*/ 46 w 194"/>
                <a:gd name="T85" fmla="*/ 156 h 160"/>
                <a:gd name="T86" fmla="*/ 34 w 194"/>
                <a:gd name="T87" fmla="*/ 156 h 160"/>
                <a:gd name="T88" fmla="*/ 20 w 194"/>
                <a:gd name="T89" fmla="*/ 156 h 160"/>
                <a:gd name="T90" fmla="*/ 6 w 194"/>
                <a:gd name="T91" fmla="*/ 156 h 160"/>
                <a:gd name="T92" fmla="*/ 0 w 194"/>
                <a:gd name="T93" fmla="*/ 140 h 160"/>
                <a:gd name="T94" fmla="*/ 0 w 194"/>
                <a:gd name="T95" fmla="*/ 124 h 160"/>
                <a:gd name="T96" fmla="*/ 0 w 194"/>
                <a:gd name="T97" fmla="*/ 112 h 160"/>
                <a:gd name="T98" fmla="*/ 0 w 194"/>
                <a:gd name="T99" fmla="*/ 94 h 160"/>
                <a:gd name="T100" fmla="*/ 0 w 194"/>
                <a:gd name="T101" fmla="*/ 80 h 160"/>
                <a:gd name="T102" fmla="*/ 0 w 194"/>
                <a:gd name="T103" fmla="*/ 68 h 160"/>
                <a:gd name="T104" fmla="*/ 0 w 194"/>
                <a:gd name="T105" fmla="*/ 48 h 160"/>
                <a:gd name="T106" fmla="*/ 0 w 194"/>
                <a:gd name="T107" fmla="*/ 20 h 160"/>
                <a:gd name="T108" fmla="*/ 2 w 194"/>
                <a:gd name="T109" fmla="*/ 0 h 160"/>
                <a:gd name="T110" fmla="*/ 14 w 194"/>
                <a:gd name="T11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4" h="160">
                  <a:moveTo>
                    <a:pt x="24" y="0"/>
                  </a:moveTo>
                  <a:lnTo>
                    <a:pt x="30" y="0"/>
                  </a:lnTo>
                  <a:lnTo>
                    <a:pt x="32" y="0"/>
                  </a:lnTo>
                  <a:lnTo>
                    <a:pt x="34" y="0"/>
                  </a:lnTo>
                  <a:lnTo>
                    <a:pt x="36" y="0"/>
                  </a:lnTo>
                  <a:lnTo>
                    <a:pt x="38" y="0"/>
                  </a:lnTo>
                  <a:lnTo>
                    <a:pt x="42" y="0"/>
                  </a:lnTo>
                  <a:lnTo>
                    <a:pt x="54" y="0"/>
                  </a:lnTo>
                  <a:lnTo>
                    <a:pt x="56" y="0"/>
                  </a:lnTo>
                  <a:lnTo>
                    <a:pt x="58" y="0"/>
                  </a:lnTo>
                  <a:lnTo>
                    <a:pt x="60" y="0"/>
                  </a:lnTo>
                  <a:lnTo>
                    <a:pt x="62" y="0"/>
                  </a:lnTo>
                  <a:lnTo>
                    <a:pt x="64" y="0"/>
                  </a:lnTo>
                  <a:lnTo>
                    <a:pt x="66" y="0"/>
                  </a:lnTo>
                  <a:lnTo>
                    <a:pt x="70" y="0"/>
                  </a:lnTo>
                  <a:lnTo>
                    <a:pt x="72" y="0"/>
                  </a:lnTo>
                  <a:lnTo>
                    <a:pt x="74" y="0"/>
                  </a:lnTo>
                  <a:lnTo>
                    <a:pt x="78" y="0"/>
                  </a:lnTo>
                  <a:lnTo>
                    <a:pt x="80" y="0"/>
                  </a:lnTo>
                  <a:lnTo>
                    <a:pt x="88" y="0"/>
                  </a:lnTo>
                  <a:lnTo>
                    <a:pt x="90" y="0"/>
                  </a:lnTo>
                  <a:lnTo>
                    <a:pt x="98" y="0"/>
                  </a:lnTo>
                  <a:lnTo>
                    <a:pt x="108" y="0"/>
                  </a:lnTo>
                  <a:lnTo>
                    <a:pt x="110" y="0"/>
                  </a:lnTo>
                  <a:lnTo>
                    <a:pt x="112" y="0"/>
                  </a:lnTo>
                  <a:lnTo>
                    <a:pt x="114" y="0"/>
                  </a:lnTo>
                  <a:lnTo>
                    <a:pt x="116" y="0"/>
                  </a:lnTo>
                  <a:lnTo>
                    <a:pt x="120" y="0"/>
                  </a:lnTo>
                  <a:lnTo>
                    <a:pt x="122" y="0"/>
                  </a:lnTo>
                  <a:lnTo>
                    <a:pt x="126" y="0"/>
                  </a:lnTo>
                  <a:lnTo>
                    <a:pt x="128" y="0"/>
                  </a:lnTo>
                  <a:lnTo>
                    <a:pt x="130" y="0"/>
                  </a:lnTo>
                  <a:lnTo>
                    <a:pt x="134" y="0"/>
                  </a:lnTo>
                  <a:lnTo>
                    <a:pt x="138" y="0"/>
                  </a:lnTo>
                  <a:lnTo>
                    <a:pt x="140" y="0"/>
                  </a:lnTo>
                  <a:lnTo>
                    <a:pt x="142" y="0"/>
                  </a:lnTo>
                  <a:lnTo>
                    <a:pt x="142" y="0"/>
                  </a:lnTo>
                  <a:lnTo>
                    <a:pt x="148" y="0"/>
                  </a:lnTo>
                  <a:lnTo>
                    <a:pt x="150" y="0"/>
                  </a:lnTo>
                  <a:lnTo>
                    <a:pt x="152" y="0"/>
                  </a:lnTo>
                  <a:lnTo>
                    <a:pt x="154" y="0"/>
                  </a:lnTo>
                  <a:lnTo>
                    <a:pt x="156" y="0"/>
                  </a:lnTo>
                  <a:lnTo>
                    <a:pt x="158" y="0"/>
                  </a:lnTo>
                  <a:lnTo>
                    <a:pt x="160" y="0"/>
                  </a:lnTo>
                  <a:lnTo>
                    <a:pt x="162" y="0"/>
                  </a:lnTo>
                  <a:lnTo>
                    <a:pt x="164" y="0"/>
                  </a:lnTo>
                  <a:lnTo>
                    <a:pt x="166" y="0"/>
                  </a:lnTo>
                  <a:lnTo>
                    <a:pt x="164" y="0"/>
                  </a:lnTo>
                  <a:lnTo>
                    <a:pt x="164" y="2"/>
                  </a:lnTo>
                  <a:lnTo>
                    <a:pt x="164" y="4"/>
                  </a:lnTo>
                  <a:lnTo>
                    <a:pt x="164" y="6"/>
                  </a:lnTo>
                  <a:lnTo>
                    <a:pt x="164" y="8"/>
                  </a:lnTo>
                  <a:lnTo>
                    <a:pt x="164" y="10"/>
                  </a:lnTo>
                  <a:lnTo>
                    <a:pt x="164" y="12"/>
                  </a:lnTo>
                  <a:lnTo>
                    <a:pt x="164" y="14"/>
                  </a:lnTo>
                  <a:lnTo>
                    <a:pt x="162" y="14"/>
                  </a:lnTo>
                  <a:lnTo>
                    <a:pt x="162" y="16"/>
                  </a:lnTo>
                  <a:lnTo>
                    <a:pt x="162" y="18"/>
                  </a:lnTo>
                  <a:lnTo>
                    <a:pt x="162" y="20"/>
                  </a:lnTo>
                  <a:lnTo>
                    <a:pt x="164" y="20"/>
                  </a:lnTo>
                  <a:lnTo>
                    <a:pt x="166" y="20"/>
                  </a:lnTo>
                  <a:lnTo>
                    <a:pt x="168" y="20"/>
                  </a:lnTo>
                  <a:lnTo>
                    <a:pt x="170" y="20"/>
                  </a:lnTo>
                  <a:lnTo>
                    <a:pt x="172" y="22"/>
                  </a:lnTo>
                  <a:lnTo>
                    <a:pt x="174" y="22"/>
                  </a:lnTo>
                  <a:lnTo>
                    <a:pt x="174" y="22"/>
                  </a:lnTo>
                  <a:lnTo>
                    <a:pt x="174" y="24"/>
                  </a:lnTo>
                  <a:lnTo>
                    <a:pt x="174" y="26"/>
                  </a:lnTo>
                  <a:lnTo>
                    <a:pt x="172" y="30"/>
                  </a:lnTo>
                  <a:lnTo>
                    <a:pt x="172" y="32"/>
                  </a:lnTo>
                  <a:lnTo>
                    <a:pt x="174" y="32"/>
                  </a:lnTo>
                  <a:lnTo>
                    <a:pt x="176" y="32"/>
                  </a:lnTo>
                  <a:lnTo>
                    <a:pt x="178" y="30"/>
                  </a:lnTo>
                  <a:lnTo>
                    <a:pt x="178" y="28"/>
                  </a:lnTo>
                  <a:lnTo>
                    <a:pt x="180" y="28"/>
                  </a:lnTo>
                  <a:lnTo>
                    <a:pt x="182" y="28"/>
                  </a:lnTo>
                  <a:lnTo>
                    <a:pt x="184" y="28"/>
                  </a:lnTo>
                  <a:lnTo>
                    <a:pt x="184" y="30"/>
                  </a:lnTo>
                  <a:lnTo>
                    <a:pt x="186" y="30"/>
                  </a:lnTo>
                  <a:lnTo>
                    <a:pt x="188" y="32"/>
                  </a:lnTo>
                  <a:lnTo>
                    <a:pt x="188" y="34"/>
                  </a:lnTo>
                  <a:lnTo>
                    <a:pt x="186" y="36"/>
                  </a:lnTo>
                  <a:lnTo>
                    <a:pt x="184" y="36"/>
                  </a:lnTo>
                  <a:lnTo>
                    <a:pt x="184" y="38"/>
                  </a:lnTo>
                  <a:lnTo>
                    <a:pt x="182" y="38"/>
                  </a:lnTo>
                  <a:lnTo>
                    <a:pt x="180" y="38"/>
                  </a:lnTo>
                  <a:lnTo>
                    <a:pt x="178" y="38"/>
                  </a:lnTo>
                  <a:lnTo>
                    <a:pt x="178" y="40"/>
                  </a:lnTo>
                  <a:lnTo>
                    <a:pt x="178" y="42"/>
                  </a:lnTo>
                  <a:lnTo>
                    <a:pt x="178" y="44"/>
                  </a:lnTo>
                  <a:lnTo>
                    <a:pt x="176" y="44"/>
                  </a:lnTo>
                  <a:lnTo>
                    <a:pt x="176" y="46"/>
                  </a:lnTo>
                  <a:lnTo>
                    <a:pt x="176" y="48"/>
                  </a:lnTo>
                  <a:lnTo>
                    <a:pt x="174" y="46"/>
                  </a:lnTo>
                  <a:lnTo>
                    <a:pt x="172" y="46"/>
                  </a:lnTo>
                  <a:lnTo>
                    <a:pt x="170" y="48"/>
                  </a:lnTo>
                  <a:lnTo>
                    <a:pt x="170" y="50"/>
                  </a:lnTo>
                  <a:lnTo>
                    <a:pt x="172" y="54"/>
                  </a:lnTo>
                  <a:lnTo>
                    <a:pt x="172" y="56"/>
                  </a:lnTo>
                  <a:lnTo>
                    <a:pt x="170" y="58"/>
                  </a:lnTo>
                  <a:lnTo>
                    <a:pt x="170" y="60"/>
                  </a:lnTo>
                  <a:lnTo>
                    <a:pt x="170" y="62"/>
                  </a:lnTo>
                  <a:lnTo>
                    <a:pt x="172" y="64"/>
                  </a:lnTo>
                  <a:lnTo>
                    <a:pt x="174" y="64"/>
                  </a:lnTo>
                  <a:lnTo>
                    <a:pt x="176" y="64"/>
                  </a:lnTo>
                  <a:lnTo>
                    <a:pt x="178" y="64"/>
                  </a:lnTo>
                  <a:lnTo>
                    <a:pt x="180" y="64"/>
                  </a:lnTo>
                  <a:lnTo>
                    <a:pt x="182" y="66"/>
                  </a:lnTo>
                  <a:lnTo>
                    <a:pt x="184" y="66"/>
                  </a:lnTo>
                  <a:lnTo>
                    <a:pt x="186" y="66"/>
                  </a:lnTo>
                  <a:lnTo>
                    <a:pt x="188" y="66"/>
                  </a:lnTo>
                  <a:lnTo>
                    <a:pt x="190" y="66"/>
                  </a:lnTo>
                  <a:lnTo>
                    <a:pt x="190" y="68"/>
                  </a:lnTo>
                  <a:lnTo>
                    <a:pt x="188" y="68"/>
                  </a:lnTo>
                  <a:lnTo>
                    <a:pt x="188" y="70"/>
                  </a:lnTo>
                  <a:lnTo>
                    <a:pt x="186" y="70"/>
                  </a:lnTo>
                  <a:lnTo>
                    <a:pt x="186" y="70"/>
                  </a:lnTo>
                  <a:lnTo>
                    <a:pt x="184" y="70"/>
                  </a:lnTo>
                  <a:lnTo>
                    <a:pt x="184" y="72"/>
                  </a:lnTo>
                  <a:lnTo>
                    <a:pt x="182" y="72"/>
                  </a:lnTo>
                  <a:lnTo>
                    <a:pt x="182" y="74"/>
                  </a:lnTo>
                  <a:lnTo>
                    <a:pt x="182" y="72"/>
                  </a:lnTo>
                  <a:lnTo>
                    <a:pt x="180" y="72"/>
                  </a:lnTo>
                  <a:lnTo>
                    <a:pt x="178" y="74"/>
                  </a:lnTo>
                  <a:lnTo>
                    <a:pt x="178" y="76"/>
                  </a:lnTo>
                  <a:lnTo>
                    <a:pt x="178" y="78"/>
                  </a:lnTo>
                  <a:lnTo>
                    <a:pt x="176" y="78"/>
                  </a:lnTo>
                  <a:lnTo>
                    <a:pt x="176" y="80"/>
                  </a:lnTo>
                  <a:lnTo>
                    <a:pt x="176" y="82"/>
                  </a:lnTo>
                  <a:lnTo>
                    <a:pt x="178" y="82"/>
                  </a:lnTo>
                  <a:lnTo>
                    <a:pt x="178" y="84"/>
                  </a:lnTo>
                  <a:lnTo>
                    <a:pt x="178" y="86"/>
                  </a:lnTo>
                  <a:lnTo>
                    <a:pt x="180" y="88"/>
                  </a:lnTo>
                  <a:lnTo>
                    <a:pt x="180" y="90"/>
                  </a:lnTo>
                  <a:lnTo>
                    <a:pt x="178" y="90"/>
                  </a:lnTo>
                  <a:lnTo>
                    <a:pt x="176" y="90"/>
                  </a:lnTo>
                  <a:lnTo>
                    <a:pt x="174" y="90"/>
                  </a:lnTo>
                  <a:lnTo>
                    <a:pt x="174" y="92"/>
                  </a:lnTo>
                  <a:lnTo>
                    <a:pt x="172" y="92"/>
                  </a:lnTo>
                  <a:lnTo>
                    <a:pt x="172" y="90"/>
                  </a:lnTo>
                  <a:lnTo>
                    <a:pt x="170" y="90"/>
                  </a:lnTo>
                  <a:lnTo>
                    <a:pt x="168" y="90"/>
                  </a:lnTo>
                  <a:lnTo>
                    <a:pt x="168" y="92"/>
                  </a:lnTo>
                  <a:lnTo>
                    <a:pt x="166" y="92"/>
                  </a:lnTo>
                  <a:lnTo>
                    <a:pt x="166" y="94"/>
                  </a:lnTo>
                  <a:lnTo>
                    <a:pt x="166" y="96"/>
                  </a:lnTo>
                  <a:lnTo>
                    <a:pt x="168" y="96"/>
                  </a:lnTo>
                  <a:lnTo>
                    <a:pt x="170" y="96"/>
                  </a:lnTo>
                  <a:lnTo>
                    <a:pt x="170" y="98"/>
                  </a:lnTo>
                  <a:lnTo>
                    <a:pt x="172" y="100"/>
                  </a:lnTo>
                  <a:lnTo>
                    <a:pt x="174" y="100"/>
                  </a:lnTo>
                  <a:lnTo>
                    <a:pt x="174" y="102"/>
                  </a:lnTo>
                  <a:lnTo>
                    <a:pt x="174" y="104"/>
                  </a:lnTo>
                  <a:lnTo>
                    <a:pt x="174" y="106"/>
                  </a:lnTo>
                  <a:lnTo>
                    <a:pt x="174" y="108"/>
                  </a:lnTo>
                  <a:lnTo>
                    <a:pt x="174" y="110"/>
                  </a:lnTo>
                  <a:lnTo>
                    <a:pt x="176" y="110"/>
                  </a:lnTo>
                  <a:lnTo>
                    <a:pt x="176" y="112"/>
                  </a:lnTo>
                  <a:lnTo>
                    <a:pt x="176" y="114"/>
                  </a:lnTo>
                  <a:lnTo>
                    <a:pt x="178" y="114"/>
                  </a:lnTo>
                  <a:lnTo>
                    <a:pt x="178" y="116"/>
                  </a:lnTo>
                  <a:lnTo>
                    <a:pt x="178" y="118"/>
                  </a:lnTo>
                  <a:lnTo>
                    <a:pt x="180" y="118"/>
                  </a:lnTo>
                  <a:lnTo>
                    <a:pt x="180" y="118"/>
                  </a:lnTo>
                  <a:lnTo>
                    <a:pt x="180" y="120"/>
                  </a:lnTo>
                  <a:lnTo>
                    <a:pt x="178" y="120"/>
                  </a:lnTo>
                  <a:lnTo>
                    <a:pt x="178" y="122"/>
                  </a:lnTo>
                  <a:lnTo>
                    <a:pt x="176" y="122"/>
                  </a:lnTo>
                  <a:lnTo>
                    <a:pt x="176" y="124"/>
                  </a:lnTo>
                  <a:lnTo>
                    <a:pt x="176" y="126"/>
                  </a:lnTo>
                  <a:lnTo>
                    <a:pt x="176" y="128"/>
                  </a:lnTo>
                  <a:lnTo>
                    <a:pt x="178" y="128"/>
                  </a:lnTo>
                  <a:lnTo>
                    <a:pt x="178" y="130"/>
                  </a:lnTo>
                  <a:lnTo>
                    <a:pt x="180" y="130"/>
                  </a:lnTo>
                  <a:lnTo>
                    <a:pt x="180" y="132"/>
                  </a:lnTo>
                  <a:lnTo>
                    <a:pt x="182" y="130"/>
                  </a:lnTo>
                  <a:lnTo>
                    <a:pt x="184" y="130"/>
                  </a:lnTo>
                  <a:lnTo>
                    <a:pt x="186" y="130"/>
                  </a:lnTo>
                  <a:lnTo>
                    <a:pt x="186" y="128"/>
                  </a:lnTo>
                  <a:lnTo>
                    <a:pt x="188" y="128"/>
                  </a:lnTo>
                  <a:lnTo>
                    <a:pt x="190" y="128"/>
                  </a:lnTo>
                  <a:lnTo>
                    <a:pt x="190" y="128"/>
                  </a:lnTo>
                  <a:lnTo>
                    <a:pt x="190" y="130"/>
                  </a:lnTo>
                  <a:lnTo>
                    <a:pt x="192" y="130"/>
                  </a:lnTo>
                  <a:lnTo>
                    <a:pt x="194" y="132"/>
                  </a:lnTo>
                  <a:lnTo>
                    <a:pt x="194" y="134"/>
                  </a:lnTo>
                  <a:lnTo>
                    <a:pt x="194" y="136"/>
                  </a:lnTo>
                  <a:lnTo>
                    <a:pt x="194" y="138"/>
                  </a:lnTo>
                  <a:lnTo>
                    <a:pt x="194" y="140"/>
                  </a:lnTo>
                  <a:lnTo>
                    <a:pt x="194" y="142"/>
                  </a:lnTo>
                  <a:lnTo>
                    <a:pt x="194" y="144"/>
                  </a:lnTo>
                  <a:lnTo>
                    <a:pt x="194" y="148"/>
                  </a:lnTo>
                  <a:lnTo>
                    <a:pt x="194" y="150"/>
                  </a:lnTo>
                  <a:lnTo>
                    <a:pt x="194" y="156"/>
                  </a:lnTo>
                  <a:lnTo>
                    <a:pt x="194" y="158"/>
                  </a:lnTo>
                  <a:lnTo>
                    <a:pt x="194" y="160"/>
                  </a:lnTo>
                  <a:lnTo>
                    <a:pt x="190" y="160"/>
                  </a:lnTo>
                  <a:lnTo>
                    <a:pt x="188" y="158"/>
                  </a:lnTo>
                  <a:lnTo>
                    <a:pt x="186" y="158"/>
                  </a:lnTo>
                  <a:lnTo>
                    <a:pt x="182" y="156"/>
                  </a:lnTo>
                  <a:lnTo>
                    <a:pt x="180" y="156"/>
                  </a:lnTo>
                  <a:lnTo>
                    <a:pt x="176" y="154"/>
                  </a:lnTo>
                  <a:lnTo>
                    <a:pt x="172" y="154"/>
                  </a:lnTo>
                  <a:lnTo>
                    <a:pt x="170" y="154"/>
                  </a:lnTo>
                  <a:lnTo>
                    <a:pt x="168" y="154"/>
                  </a:lnTo>
                  <a:lnTo>
                    <a:pt x="166" y="154"/>
                  </a:lnTo>
                  <a:lnTo>
                    <a:pt x="164" y="154"/>
                  </a:lnTo>
                  <a:lnTo>
                    <a:pt x="162" y="154"/>
                  </a:lnTo>
                  <a:lnTo>
                    <a:pt x="160" y="154"/>
                  </a:lnTo>
                  <a:lnTo>
                    <a:pt x="158" y="154"/>
                  </a:lnTo>
                  <a:lnTo>
                    <a:pt x="150" y="154"/>
                  </a:lnTo>
                  <a:lnTo>
                    <a:pt x="148" y="154"/>
                  </a:lnTo>
                  <a:lnTo>
                    <a:pt x="148" y="156"/>
                  </a:lnTo>
                  <a:lnTo>
                    <a:pt x="146" y="156"/>
                  </a:lnTo>
                  <a:lnTo>
                    <a:pt x="144" y="156"/>
                  </a:lnTo>
                  <a:lnTo>
                    <a:pt x="142" y="156"/>
                  </a:lnTo>
                  <a:lnTo>
                    <a:pt x="142" y="156"/>
                  </a:lnTo>
                  <a:lnTo>
                    <a:pt x="140" y="156"/>
                  </a:lnTo>
                  <a:lnTo>
                    <a:pt x="138" y="156"/>
                  </a:lnTo>
                  <a:lnTo>
                    <a:pt x="136" y="156"/>
                  </a:lnTo>
                  <a:lnTo>
                    <a:pt x="134" y="156"/>
                  </a:lnTo>
                  <a:lnTo>
                    <a:pt x="132" y="156"/>
                  </a:lnTo>
                  <a:lnTo>
                    <a:pt x="130" y="156"/>
                  </a:lnTo>
                  <a:lnTo>
                    <a:pt x="128" y="156"/>
                  </a:lnTo>
                  <a:lnTo>
                    <a:pt x="126" y="156"/>
                  </a:lnTo>
                  <a:lnTo>
                    <a:pt x="124" y="156"/>
                  </a:lnTo>
                  <a:lnTo>
                    <a:pt x="120" y="156"/>
                  </a:lnTo>
                  <a:lnTo>
                    <a:pt x="118" y="156"/>
                  </a:lnTo>
                  <a:lnTo>
                    <a:pt x="116" y="156"/>
                  </a:lnTo>
                  <a:lnTo>
                    <a:pt x="114" y="156"/>
                  </a:lnTo>
                  <a:lnTo>
                    <a:pt x="112" y="156"/>
                  </a:lnTo>
                  <a:lnTo>
                    <a:pt x="110" y="156"/>
                  </a:lnTo>
                  <a:lnTo>
                    <a:pt x="108" y="156"/>
                  </a:lnTo>
                  <a:lnTo>
                    <a:pt x="106" y="156"/>
                  </a:lnTo>
                  <a:lnTo>
                    <a:pt x="104" y="156"/>
                  </a:lnTo>
                  <a:lnTo>
                    <a:pt x="102" y="156"/>
                  </a:lnTo>
                  <a:lnTo>
                    <a:pt x="98" y="156"/>
                  </a:lnTo>
                  <a:lnTo>
                    <a:pt x="96" y="156"/>
                  </a:lnTo>
                  <a:lnTo>
                    <a:pt x="94" y="156"/>
                  </a:lnTo>
                  <a:lnTo>
                    <a:pt x="94" y="156"/>
                  </a:lnTo>
                  <a:lnTo>
                    <a:pt x="92" y="156"/>
                  </a:lnTo>
                  <a:lnTo>
                    <a:pt x="90" y="156"/>
                  </a:lnTo>
                  <a:lnTo>
                    <a:pt x="88" y="156"/>
                  </a:lnTo>
                  <a:lnTo>
                    <a:pt x="84" y="156"/>
                  </a:lnTo>
                  <a:lnTo>
                    <a:pt x="82" y="156"/>
                  </a:lnTo>
                  <a:lnTo>
                    <a:pt x="76" y="156"/>
                  </a:lnTo>
                  <a:lnTo>
                    <a:pt x="72" y="156"/>
                  </a:lnTo>
                  <a:lnTo>
                    <a:pt x="70" y="156"/>
                  </a:lnTo>
                  <a:lnTo>
                    <a:pt x="68" y="156"/>
                  </a:lnTo>
                  <a:lnTo>
                    <a:pt x="66" y="156"/>
                  </a:lnTo>
                  <a:lnTo>
                    <a:pt x="64" y="156"/>
                  </a:lnTo>
                  <a:lnTo>
                    <a:pt x="62" y="156"/>
                  </a:lnTo>
                  <a:lnTo>
                    <a:pt x="60" y="156"/>
                  </a:lnTo>
                  <a:lnTo>
                    <a:pt x="58" y="156"/>
                  </a:lnTo>
                  <a:lnTo>
                    <a:pt x="54" y="156"/>
                  </a:lnTo>
                  <a:lnTo>
                    <a:pt x="52" y="156"/>
                  </a:lnTo>
                  <a:lnTo>
                    <a:pt x="48" y="156"/>
                  </a:lnTo>
                  <a:lnTo>
                    <a:pt x="46" y="156"/>
                  </a:lnTo>
                  <a:lnTo>
                    <a:pt x="44" y="156"/>
                  </a:lnTo>
                  <a:lnTo>
                    <a:pt x="42" y="156"/>
                  </a:lnTo>
                  <a:lnTo>
                    <a:pt x="40" y="156"/>
                  </a:lnTo>
                  <a:lnTo>
                    <a:pt x="38" y="156"/>
                  </a:lnTo>
                  <a:lnTo>
                    <a:pt x="36" y="156"/>
                  </a:lnTo>
                  <a:lnTo>
                    <a:pt x="34" y="156"/>
                  </a:lnTo>
                  <a:lnTo>
                    <a:pt x="32" y="156"/>
                  </a:lnTo>
                  <a:lnTo>
                    <a:pt x="30" y="156"/>
                  </a:lnTo>
                  <a:lnTo>
                    <a:pt x="28" y="156"/>
                  </a:lnTo>
                  <a:lnTo>
                    <a:pt x="26" y="156"/>
                  </a:lnTo>
                  <a:lnTo>
                    <a:pt x="24" y="156"/>
                  </a:lnTo>
                  <a:lnTo>
                    <a:pt x="20" y="156"/>
                  </a:lnTo>
                  <a:lnTo>
                    <a:pt x="18" y="156"/>
                  </a:lnTo>
                  <a:lnTo>
                    <a:pt x="16" y="156"/>
                  </a:lnTo>
                  <a:lnTo>
                    <a:pt x="14" y="156"/>
                  </a:lnTo>
                  <a:lnTo>
                    <a:pt x="10" y="156"/>
                  </a:lnTo>
                  <a:lnTo>
                    <a:pt x="8" y="156"/>
                  </a:lnTo>
                  <a:lnTo>
                    <a:pt x="6" y="156"/>
                  </a:lnTo>
                  <a:lnTo>
                    <a:pt x="4" y="156"/>
                  </a:lnTo>
                  <a:lnTo>
                    <a:pt x="0" y="156"/>
                  </a:lnTo>
                  <a:lnTo>
                    <a:pt x="0" y="154"/>
                  </a:lnTo>
                  <a:lnTo>
                    <a:pt x="0" y="152"/>
                  </a:lnTo>
                  <a:lnTo>
                    <a:pt x="0" y="144"/>
                  </a:lnTo>
                  <a:lnTo>
                    <a:pt x="0" y="140"/>
                  </a:lnTo>
                  <a:lnTo>
                    <a:pt x="0" y="136"/>
                  </a:lnTo>
                  <a:lnTo>
                    <a:pt x="0" y="132"/>
                  </a:lnTo>
                  <a:lnTo>
                    <a:pt x="0" y="130"/>
                  </a:lnTo>
                  <a:lnTo>
                    <a:pt x="0" y="128"/>
                  </a:lnTo>
                  <a:lnTo>
                    <a:pt x="0" y="126"/>
                  </a:lnTo>
                  <a:lnTo>
                    <a:pt x="0" y="124"/>
                  </a:lnTo>
                  <a:lnTo>
                    <a:pt x="0" y="122"/>
                  </a:lnTo>
                  <a:lnTo>
                    <a:pt x="0" y="120"/>
                  </a:lnTo>
                  <a:lnTo>
                    <a:pt x="0" y="118"/>
                  </a:lnTo>
                  <a:lnTo>
                    <a:pt x="0" y="118"/>
                  </a:lnTo>
                  <a:lnTo>
                    <a:pt x="0" y="116"/>
                  </a:lnTo>
                  <a:lnTo>
                    <a:pt x="0" y="112"/>
                  </a:lnTo>
                  <a:lnTo>
                    <a:pt x="0" y="110"/>
                  </a:lnTo>
                  <a:lnTo>
                    <a:pt x="0" y="108"/>
                  </a:lnTo>
                  <a:lnTo>
                    <a:pt x="0" y="106"/>
                  </a:lnTo>
                  <a:lnTo>
                    <a:pt x="0" y="98"/>
                  </a:lnTo>
                  <a:lnTo>
                    <a:pt x="0" y="96"/>
                  </a:lnTo>
                  <a:lnTo>
                    <a:pt x="0" y="94"/>
                  </a:lnTo>
                  <a:lnTo>
                    <a:pt x="0" y="92"/>
                  </a:lnTo>
                  <a:lnTo>
                    <a:pt x="0" y="90"/>
                  </a:lnTo>
                  <a:lnTo>
                    <a:pt x="0" y="88"/>
                  </a:lnTo>
                  <a:lnTo>
                    <a:pt x="0" y="86"/>
                  </a:lnTo>
                  <a:lnTo>
                    <a:pt x="0" y="82"/>
                  </a:lnTo>
                  <a:lnTo>
                    <a:pt x="0" y="80"/>
                  </a:lnTo>
                  <a:lnTo>
                    <a:pt x="0" y="78"/>
                  </a:lnTo>
                  <a:lnTo>
                    <a:pt x="0" y="76"/>
                  </a:lnTo>
                  <a:lnTo>
                    <a:pt x="0" y="74"/>
                  </a:lnTo>
                  <a:lnTo>
                    <a:pt x="0" y="72"/>
                  </a:lnTo>
                  <a:lnTo>
                    <a:pt x="0" y="70"/>
                  </a:lnTo>
                  <a:lnTo>
                    <a:pt x="0" y="68"/>
                  </a:lnTo>
                  <a:lnTo>
                    <a:pt x="0" y="64"/>
                  </a:lnTo>
                  <a:lnTo>
                    <a:pt x="0" y="62"/>
                  </a:lnTo>
                  <a:lnTo>
                    <a:pt x="0" y="60"/>
                  </a:lnTo>
                  <a:lnTo>
                    <a:pt x="0" y="58"/>
                  </a:lnTo>
                  <a:lnTo>
                    <a:pt x="0" y="54"/>
                  </a:lnTo>
                  <a:lnTo>
                    <a:pt x="0" y="48"/>
                  </a:lnTo>
                  <a:lnTo>
                    <a:pt x="0" y="46"/>
                  </a:lnTo>
                  <a:lnTo>
                    <a:pt x="0" y="42"/>
                  </a:lnTo>
                  <a:lnTo>
                    <a:pt x="0" y="34"/>
                  </a:lnTo>
                  <a:lnTo>
                    <a:pt x="0" y="28"/>
                  </a:lnTo>
                  <a:lnTo>
                    <a:pt x="0" y="24"/>
                  </a:lnTo>
                  <a:lnTo>
                    <a:pt x="0" y="20"/>
                  </a:lnTo>
                  <a:lnTo>
                    <a:pt x="0" y="18"/>
                  </a:lnTo>
                  <a:lnTo>
                    <a:pt x="0" y="8"/>
                  </a:lnTo>
                  <a:lnTo>
                    <a:pt x="0" y="6"/>
                  </a:lnTo>
                  <a:lnTo>
                    <a:pt x="0" y="2"/>
                  </a:lnTo>
                  <a:lnTo>
                    <a:pt x="0" y="0"/>
                  </a:lnTo>
                  <a:lnTo>
                    <a:pt x="2" y="0"/>
                  </a:lnTo>
                  <a:lnTo>
                    <a:pt x="4" y="0"/>
                  </a:lnTo>
                  <a:lnTo>
                    <a:pt x="6" y="0"/>
                  </a:lnTo>
                  <a:lnTo>
                    <a:pt x="8" y="0"/>
                  </a:lnTo>
                  <a:lnTo>
                    <a:pt x="10" y="0"/>
                  </a:lnTo>
                  <a:lnTo>
                    <a:pt x="12" y="0"/>
                  </a:lnTo>
                  <a:lnTo>
                    <a:pt x="14" y="0"/>
                  </a:lnTo>
                  <a:lnTo>
                    <a:pt x="18" y="0"/>
                  </a:lnTo>
                  <a:lnTo>
                    <a:pt x="20" y="0"/>
                  </a:lnTo>
                  <a:lnTo>
                    <a:pt x="22" y="0"/>
                  </a:lnTo>
                  <a:lnTo>
                    <a:pt x="24"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7" name="Freeform 151"/>
            <p:cNvSpPr>
              <a:spLocks/>
            </p:cNvSpPr>
            <p:nvPr/>
          </p:nvSpPr>
          <p:spPr bwMode="auto">
            <a:xfrm>
              <a:off x="5800725" y="2809875"/>
              <a:ext cx="257175" cy="328613"/>
            </a:xfrm>
            <a:custGeom>
              <a:avLst/>
              <a:gdLst>
                <a:gd name="T0" fmla="*/ 16 w 162"/>
                <a:gd name="T1" fmla="*/ 4 h 207"/>
                <a:gd name="T2" fmla="*/ 22 w 162"/>
                <a:gd name="T3" fmla="*/ 12 h 207"/>
                <a:gd name="T4" fmla="*/ 26 w 162"/>
                <a:gd name="T5" fmla="*/ 22 h 207"/>
                <a:gd name="T6" fmla="*/ 30 w 162"/>
                <a:gd name="T7" fmla="*/ 24 h 207"/>
                <a:gd name="T8" fmla="*/ 38 w 162"/>
                <a:gd name="T9" fmla="*/ 22 h 207"/>
                <a:gd name="T10" fmla="*/ 44 w 162"/>
                <a:gd name="T11" fmla="*/ 26 h 207"/>
                <a:gd name="T12" fmla="*/ 48 w 162"/>
                <a:gd name="T13" fmla="*/ 22 h 207"/>
                <a:gd name="T14" fmla="*/ 50 w 162"/>
                <a:gd name="T15" fmla="*/ 18 h 207"/>
                <a:gd name="T16" fmla="*/ 50 w 162"/>
                <a:gd name="T17" fmla="*/ 10 h 207"/>
                <a:gd name="T18" fmla="*/ 54 w 162"/>
                <a:gd name="T19" fmla="*/ 12 h 207"/>
                <a:gd name="T20" fmla="*/ 60 w 162"/>
                <a:gd name="T21" fmla="*/ 12 h 207"/>
                <a:gd name="T22" fmla="*/ 64 w 162"/>
                <a:gd name="T23" fmla="*/ 18 h 207"/>
                <a:gd name="T24" fmla="*/ 72 w 162"/>
                <a:gd name="T25" fmla="*/ 22 h 207"/>
                <a:gd name="T26" fmla="*/ 82 w 162"/>
                <a:gd name="T27" fmla="*/ 20 h 207"/>
                <a:gd name="T28" fmla="*/ 82 w 162"/>
                <a:gd name="T29" fmla="*/ 30 h 207"/>
                <a:gd name="T30" fmla="*/ 92 w 162"/>
                <a:gd name="T31" fmla="*/ 32 h 207"/>
                <a:gd name="T32" fmla="*/ 94 w 162"/>
                <a:gd name="T33" fmla="*/ 24 h 207"/>
                <a:gd name="T34" fmla="*/ 100 w 162"/>
                <a:gd name="T35" fmla="*/ 22 h 207"/>
                <a:gd name="T36" fmla="*/ 104 w 162"/>
                <a:gd name="T37" fmla="*/ 18 h 207"/>
                <a:gd name="T38" fmla="*/ 108 w 162"/>
                <a:gd name="T39" fmla="*/ 10 h 207"/>
                <a:gd name="T40" fmla="*/ 114 w 162"/>
                <a:gd name="T41" fmla="*/ 4 h 207"/>
                <a:gd name="T42" fmla="*/ 122 w 162"/>
                <a:gd name="T43" fmla="*/ 10 h 207"/>
                <a:gd name="T44" fmla="*/ 128 w 162"/>
                <a:gd name="T45" fmla="*/ 8 h 207"/>
                <a:gd name="T46" fmla="*/ 132 w 162"/>
                <a:gd name="T47" fmla="*/ 16 h 207"/>
                <a:gd name="T48" fmla="*/ 140 w 162"/>
                <a:gd name="T49" fmla="*/ 10 h 207"/>
                <a:gd name="T50" fmla="*/ 148 w 162"/>
                <a:gd name="T51" fmla="*/ 12 h 207"/>
                <a:gd name="T52" fmla="*/ 154 w 162"/>
                <a:gd name="T53" fmla="*/ 10 h 207"/>
                <a:gd name="T54" fmla="*/ 160 w 162"/>
                <a:gd name="T55" fmla="*/ 18 h 207"/>
                <a:gd name="T56" fmla="*/ 162 w 162"/>
                <a:gd name="T57" fmla="*/ 24 h 207"/>
                <a:gd name="T58" fmla="*/ 162 w 162"/>
                <a:gd name="T59" fmla="*/ 43 h 207"/>
                <a:gd name="T60" fmla="*/ 160 w 162"/>
                <a:gd name="T61" fmla="*/ 63 h 207"/>
                <a:gd name="T62" fmla="*/ 160 w 162"/>
                <a:gd name="T63" fmla="*/ 79 h 207"/>
                <a:gd name="T64" fmla="*/ 160 w 162"/>
                <a:gd name="T65" fmla="*/ 97 h 207"/>
                <a:gd name="T66" fmla="*/ 160 w 162"/>
                <a:gd name="T67" fmla="*/ 111 h 207"/>
                <a:gd name="T68" fmla="*/ 160 w 162"/>
                <a:gd name="T69" fmla="*/ 135 h 207"/>
                <a:gd name="T70" fmla="*/ 160 w 162"/>
                <a:gd name="T71" fmla="*/ 155 h 207"/>
                <a:gd name="T72" fmla="*/ 160 w 162"/>
                <a:gd name="T73" fmla="*/ 175 h 207"/>
                <a:gd name="T74" fmla="*/ 152 w 162"/>
                <a:gd name="T75" fmla="*/ 205 h 207"/>
                <a:gd name="T76" fmla="*/ 134 w 162"/>
                <a:gd name="T77" fmla="*/ 205 h 207"/>
                <a:gd name="T78" fmla="*/ 116 w 162"/>
                <a:gd name="T79" fmla="*/ 205 h 207"/>
                <a:gd name="T80" fmla="*/ 96 w 162"/>
                <a:gd name="T81" fmla="*/ 205 h 207"/>
                <a:gd name="T82" fmla="*/ 78 w 162"/>
                <a:gd name="T83" fmla="*/ 205 h 207"/>
                <a:gd name="T84" fmla="*/ 60 w 162"/>
                <a:gd name="T85" fmla="*/ 207 h 207"/>
                <a:gd name="T86" fmla="*/ 40 w 162"/>
                <a:gd name="T87" fmla="*/ 207 h 207"/>
                <a:gd name="T88" fmla="*/ 26 w 162"/>
                <a:gd name="T89" fmla="*/ 207 h 207"/>
                <a:gd name="T90" fmla="*/ 10 w 162"/>
                <a:gd name="T91" fmla="*/ 207 h 207"/>
                <a:gd name="T92" fmla="*/ 0 w 162"/>
                <a:gd name="T93" fmla="*/ 203 h 207"/>
                <a:gd name="T94" fmla="*/ 0 w 162"/>
                <a:gd name="T95" fmla="*/ 185 h 207"/>
                <a:gd name="T96" fmla="*/ 0 w 162"/>
                <a:gd name="T97" fmla="*/ 163 h 207"/>
                <a:gd name="T98" fmla="*/ 2 w 162"/>
                <a:gd name="T99" fmla="*/ 139 h 207"/>
                <a:gd name="T100" fmla="*/ 2 w 162"/>
                <a:gd name="T101" fmla="*/ 115 h 207"/>
                <a:gd name="T102" fmla="*/ 2 w 162"/>
                <a:gd name="T103" fmla="*/ 93 h 207"/>
                <a:gd name="T104" fmla="*/ 2 w 162"/>
                <a:gd name="T105" fmla="*/ 69 h 207"/>
                <a:gd name="T106" fmla="*/ 0 w 162"/>
                <a:gd name="T107" fmla="*/ 43 h 207"/>
                <a:gd name="T108" fmla="*/ 0 w 162"/>
                <a:gd name="T109" fmla="*/ 22 h 207"/>
                <a:gd name="T110" fmla="*/ 6 w 162"/>
                <a:gd name="T111" fmla="*/ 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2" h="207">
                  <a:moveTo>
                    <a:pt x="10" y="0"/>
                  </a:moveTo>
                  <a:lnTo>
                    <a:pt x="10" y="2"/>
                  </a:lnTo>
                  <a:lnTo>
                    <a:pt x="12" y="2"/>
                  </a:lnTo>
                  <a:lnTo>
                    <a:pt x="14" y="2"/>
                  </a:lnTo>
                  <a:lnTo>
                    <a:pt x="16" y="2"/>
                  </a:lnTo>
                  <a:lnTo>
                    <a:pt x="16" y="4"/>
                  </a:lnTo>
                  <a:lnTo>
                    <a:pt x="18" y="4"/>
                  </a:lnTo>
                  <a:lnTo>
                    <a:pt x="20" y="4"/>
                  </a:lnTo>
                  <a:lnTo>
                    <a:pt x="22" y="6"/>
                  </a:lnTo>
                  <a:lnTo>
                    <a:pt x="22" y="8"/>
                  </a:lnTo>
                  <a:lnTo>
                    <a:pt x="22" y="10"/>
                  </a:lnTo>
                  <a:lnTo>
                    <a:pt x="22" y="12"/>
                  </a:lnTo>
                  <a:lnTo>
                    <a:pt x="22" y="14"/>
                  </a:lnTo>
                  <a:lnTo>
                    <a:pt x="24" y="14"/>
                  </a:lnTo>
                  <a:lnTo>
                    <a:pt x="24" y="16"/>
                  </a:lnTo>
                  <a:lnTo>
                    <a:pt x="26" y="18"/>
                  </a:lnTo>
                  <a:lnTo>
                    <a:pt x="26" y="20"/>
                  </a:lnTo>
                  <a:lnTo>
                    <a:pt x="26" y="22"/>
                  </a:lnTo>
                  <a:lnTo>
                    <a:pt x="28" y="24"/>
                  </a:lnTo>
                  <a:lnTo>
                    <a:pt x="28" y="26"/>
                  </a:lnTo>
                  <a:lnTo>
                    <a:pt x="28" y="28"/>
                  </a:lnTo>
                  <a:lnTo>
                    <a:pt x="30" y="28"/>
                  </a:lnTo>
                  <a:lnTo>
                    <a:pt x="30" y="26"/>
                  </a:lnTo>
                  <a:lnTo>
                    <a:pt x="30" y="24"/>
                  </a:lnTo>
                  <a:lnTo>
                    <a:pt x="32" y="22"/>
                  </a:lnTo>
                  <a:lnTo>
                    <a:pt x="32" y="20"/>
                  </a:lnTo>
                  <a:lnTo>
                    <a:pt x="34" y="20"/>
                  </a:lnTo>
                  <a:lnTo>
                    <a:pt x="36" y="20"/>
                  </a:lnTo>
                  <a:lnTo>
                    <a:pt x="36" y="22"/>
                  </a:lnTo>
                  <a:lnTo>
                    <a:pt x="38" y="22"/>
                  </a:lnTo>
                  <a:lnTo>
                    <a:pt x="38" y="24"/>
                  </a:lnTo>
                  <a:lnTo>
                    <a:pt x="40" y="24"/>
                  </a:lnTo>
                  <a:lnTo>
                    <a:pt x="40" y="26"/>
                  </a:lnTo>
                  <a:lnTo>
                    <a:pt x="40" y="28"/>
                  </a:lnTo>
                  <a:lnTo>
                    <a:pt x="42" y="28"/>
                  </a:lnTo>
                  <a:lnTo>
                    <a:pt x="44" y="26"/>
                  </a:lnTo>
                  <a:lnTo>
                    <a:pt x="42" y="26"/>
                  </a:lnTo>
                  <a:lnTo>
                    <a:pt x="42" y="24"/>
                  </a:lnTo>
                  <a:lnTo>
                    <a:pt x="44" y="24"/>
                  </a:lnTo>
                  <a:lnTo>
                    <a:pt x="46" y="24"/>
                  </a:lnTo>
                  <a:lnTo>
                    <a:pt x="46" y="22"/>
                  </a:lnTo>
                  <a:lnTo>
                    <a:pt x="48" y="22"/>
                  </a:lnTo>
                  <a:lnTo>
                    <a:pt x="48" y="20"/>
                  </a:lnTo>
                  <a:lnTo>
                    <a:pt x="50" y="20"/>
                  </a:lnTo>
                  <a:lnTo>
                    <a:pt x="52" y="20"/>
                  </a:lnTo>
                  <a:lnTo>
                    <a:pt x="52" y="18"/>
                  </a:lnTo>
                  <a:lnTo>
                    <a:pt x="52" y="18"/>
                  </a:lnTo>
                  <a:lnTo>
                    <a:pt x="50" y="18"/>
                  </a:lnTo>
                  <a:lnTo>
                    <a:pt x="50" y="16"/>
                  </a:lnTo>
                  <a:lnTo>
                    <a:pt x="50" y="14"/>
                  </a:lnTo>
                  <a:lnTo>
                    <a:pt x="48" y="14"/>
                  </a:lnTo>
                  <a:lnTo>
                    <a:pt x="48" y="12"/>
                  </a:lnTo>
                  <a:lnTo>
                    <a:pt x="50" y="12"/>
                  </a:lnTo>
                  <a:lnTo>
                    <a:pt x="50" y="10"/>
                  </a:lnTo>
                  <a:lnTo>
                    <a:pt x="50" y="8"/>
                  </a:lnTo>
                  <a:lnTo>
                    <a:pt x="52" y="8"/>
                  </a:lnTo>
                  <a:lnTo>
                    <a:pt x="52" y="8"/>
                  </a:lnTo>
                  <a:lnTo>
                    <a:pt x="52" y="10"/>
                  </a:lnTo>
                  <a:lnTo>
                    <a:pt x="54" y="10"/>
                  </a:lnTo>
                  <a:lnTo>
                    <a:pt x="54" y="12"/>
                  </a:lnTo>
                  <a:lnTo>
                    <a:pt x="56" y="12"/>
                  </a:lnTo>
                  <a:lnTo>
                    <a:pt x="58" y="12"/>
                  </a:lnTo>
                  <a:lnTo>
                    <a:pt x="58" y="14"/>
                  </a:lnTo>
                  <a:lnTo>
                    <a:pt x="60" y="12"/>
                  </a:lnTo>
                  <a:lnTo>
                    <a:pt x="60" y="14"/>
                  </a:lnTo>
                  <a:lnTo>
                    <a:pt x="60" y="12"/>
                  </a:lnTo>
                  <a:lnTo>
                    <a:pt x="62" y="14"/>
                  </a:lnTo>
                  <a:lnTo>
                    <a:pt x="64" y="14"/>
                  </a:lnTo>
                  <a:lnTo>
                    <a:pt x="64" y="16"/>
                  </a:lnTo>
                  <a:lnTo>
                    <a:pt x="62" y="16"/>
                  </a:lnTo>
                  <a:lnTo>
                    <a:pt x="62" y="18"/>
                  </a:lnTo>
                  <a:lnTo>
                    <a:pt x="64" y="18"/>
                  </a:lnTo>
                  <a:lnTo>
                    <a:pt x="64" y="20"/>
                  </a:lnTo>
                  <a:lnTo>
                    <a:pt x="66" y="20"/>
                  </a:lnTo>
                  <a:lnTo>
                    <a:pt x="68" y="20"/>
                  </a:lnTo>
                  <a:lnTo>
                    <a:pt x="70" y="20"/>
                  </a:lnTo>
                  <a:lnTo>
                    <a:pt x="70" y="22"/>
                  </a:lnTo>
                  <a:lnTo>
                    <a:pt x="72" y="22"/>
                  </a:lnTo>
                  <a:lnTo>
                    <a:pt x="74" y="22"/>
                  </a:lnTo>
                  <a:lnTo>
                    <a:pt x="76" y="24"/>
                  </a:lnTo>
                  <a:lnTo>
                    <a:pt x="78" y="24"/>
                  </a:lnTo>
                  <a:lnTo>
                    <a:pt x="80" y="22"/>
                  </a:lnTo>
                  <a:lnTo>
                    <a:pt x="80" y="20"/>
                  </a:lnTo>
                  <a:lnTo>
                    <a:pt x="82" y="20"/>
                  </a:lnTo>
                  <a:lnTo>
                    <a:pt x="82" y="22"/>
                  </a:lnTo>
                  <a:lnTo>
                    <a:pt x="82" y="24"/>
                  </a:lnTo>
                  <a:lnTo>
                    <a:pt x="82" y="26"/>
                  </a:lnTo>
                  <a:lnTo>
                    <a:pt x="80" y="26"/>
                  </a:lnTo>
                  <a:lnTo>
                    <a:pt x="82" y="28"/>
                  </a:lnTo>
                  <a:lnTo>
                    <a:pt x="82" y="30"/>
                  </a:lnTo>
                  <a:lnTo>
                    <a:pt x="84" y="30"/>
                  </a:lnTo>
                  <a:lnTo>
                    <a:pt x="86" y="30"/>
                  </a:lnTo>
                  <a:lnTo>
                    <a:pt x="88" y="30"/>
                  </a:lnTo>
                  <a:lnTo>
                    <a:pt x="90" y="30"/>
                  </a:lnTo>
                  <a:lnTo>
                    <a:pt x="90" y="32"/>
                  </a:lnTo>
                  <a:lnTo>
                    <a:pt x="92" y="32"/>
                  </a:lnTo>
                  <a:lnTo>
                    <a:pt x="94" y="32"/>
                  </a:lnTo>
                  <a:lnTo>
                    <a:pt x="94" y="30"/>
                  </a:lnTo>
                  <a:lnTo>
                    <a:pt x="96" y="28"/>
                  </a:lnTo>
                  <a:lnTo>
                    <a:pt x="94" y="28"/>
                  </a:lnTo>
                  <a:lnTo>
                    <a:pt x="94" y="26"/>
                  </a:lnTo>
                  <a:lnTo>
                    <a:pt x="94" y="24"/>
                  </a:lnTo>
                  <a:lnTo>
                    <a:pt x="96" y="24"/>
                  </a:lnTo>
                  <a:lnTo>
                    <a:pt x="98" y="24"/>
                  </a:lnTo>
                  <a:lnTo>
                    <a:pt x="98" y="26"/>
                  </a:lnTo>
                  <a:lnTo>
                    <a:pt x="100" y="26"/>
                  </a:lnTo>
                  <a:lnTo>
                    <a:pt x="100" y="24"/>
                  </a:lnTo>
                  <a:lnTo>
                    <a:pt x="100" y="22"/>
                  </a:lnTo>
                  <a:lnTo>
                    <a:pt x="100" y="20"/>
                  </a:lnTo>
                  <a:lnTo>
                    <a:pt x="100" y="18"/>
                  </a:lnTo>
                  <a:lnTo>
                    <a:pt x="100" y="18"/>
                  </a:lnTo>
                  <a:lnTo>
                    <a:pt x="102" y="18"/>
                  </a:lnTo>
                  <a:lnTo>
                    <a:pt x="102" y="20"/>
                  </a:lnTo>
                  <a:lnTo>
                    <a:pt x="104" y="18"/>
                  </a:lnTo>
                  <a:lnTo>
                    <a:pt x="104" y="16"/>
                  </a:lnTo>
                  <a:lnTo>
                    <a:pt x="104" y="14"/>
                  </a:lnTo>
                  <a:lnTo>
                    <a:pt x="106" y="14"/>
                  </a:lnTo>
                  <a:lnTo>
                    <a:pt x="106" y="12"/>
                  </a:lnTo>
                  <a:lnTo>
                    <a:pt x="108" y="12"/>
                  </a:lnTo>
                  <a:lnTo>
                    <a:pt x="108" y="10"/>
                  </a:lnTo>
                  <a:lnTo>
                    <a:pt x="110" y="10"/>
                  </a:lnTo>
                  <a:lnTo>
                    <a:pt x="110" y="8"/>
                  </a:lnTo>
                  <a:lnTo>
                    <a:pt x="110" y="6"/>
                  </a:lnTo>
                  <a:lnTo>
                    <a:pt x="112" y="6"/>
                  </a:lnTo>
                  <a:lnTo>
                    <a:pt x="114" y="6"/>
                  </a:lnTo>
                  <a:lnTo>
                    <a:pt x="114" y="4"/>
                  </a:lnTo>
                  <a:lnTo>
                    <a:pt x="116" y="4"/>
                  </a:lnTo>
                  <a:lnTo>
                    <a:pt x="116" y="6"/>
                  </a:lnTo>
                  <a:lnTo>
                    <a:pt x="118" y="6"/>
                  </a:lnTo>
                  <a:lnTo>
                    <a:pt x="120" y="8"/>
                  </a:lnTo>
                  <a:lnTo>
                    <a:pt x="122" y="8"/>
                  </a:lnTo>
                  <a:lnTo>
                    <a:pt x="122" y="10"/>
                  </a:lnTo>
                  <a:lnTo>
                    <a:pt x="124" y="10"/>
                  </a:lnTo>
                  <a:lnTo>
                    <a:pt x="124" y="12"/>
                  </a:lnTo>
                  <a:lnTo>
                    <a:pt x="126" y="12"/>
                  </a:lnTo>
                  <a:lnTo>
                    <a:pt x="126" y="10"/>
                  </a:lnTo>
                  <a:lnTo>
                    <a:pt x="128" y="10"/>
                  </a:lnTo>
                  <a:lnTo>
                    <a:pt x="128" y="8"/>
                  </a:lnTo>
                  <a:lnTo>
                    <a:pt x="130" y="8"/>
                  </a:lnTo>
                  <a:lnTo>
                    <a:pt x="130" y="10"/>
                  </a:lnTo>
                  <a:lnTo>
                    <a:pt x="132" y="10"/>
                  </a:lnTo>
                  <a:lnTo>
                    <a:pt x="132" y="12"/>
                  </a:lnTo>
                  <a:lnTo>
                    <a:pt x="132" y="14"/>
                  </a:lnTo>
                  <a:lnTo>
                    <a:pt x="132" y="16"/>
                  </a:lnTo>
                  <a:lnTo>
                    <a:pt x="134" y="16"/>
                  </a:lnTo>
                  <a:lnTo>
                    <a:pt x="134" y="14"/>
                  </a:lnTo>
                  <a:lnTo>
                    <a:pt x="136" y="14"/>
                  </a:lnTo>
                  <a:lnTo>
                    <a:pt x="136" y="12"/>
                  </a:lnTo>
                  <a:lnTo>
                    <a:pt x="138" y="12"/>
                  </a:lnTo>
                  <a:lnTo>
                    <a:pt x="140" y="10"/>
                  </a:lnTo>
                  <a:lnTo>
                    <a:pt x="142" y="10"/>
                  </a:lnTo>
                  <a:lnTo>
                    <a:pt x="144" y="10"/>
                  </a:lnTo>
                  <a:lnTo>
                    <a:pt x="144" y="12"/>
                  </a:lnTo>
                  <a:lnTo>
                    <a:pt x="146" y="10"/>
                  </a:lnTo>
                  <a:lnTo>
                    <a:pt x="148" y="12"/>
                  </a:lnTo>
                  <a:lnTo>
                    <a:pt x="148" y="12"/>
                  </a:lnTo>
                  <a:lnTo>
                    <a:pt x="148" y="14"/>
                  </a:lnTo>
                  <a:lnTo>
                    <a:pt x="150" y="14"/>
                  </a:lnTo>
                  <a:lnTo>
                    <a:pt x="152" y="14"/>
                  </a:lnTo>
                  <a:lnTo>
                    <a:pt x="152" y="12"/>
                  </a:lnTo>
                  <a:lnTo>
                    <a:pt x="152" y="10"/>
                  </a:lnTo>
                  <a:lnTo>
                    <a:pt x="154" y="10"/>
                  </a:lnTo>
                  <a:lnTo>
                    <a:pt x="156" y="12"/>
                  </a:lnTo>
                  <a:lnTo>
                    <a:pt x="156" y="14"/>
                  </a:lnTo>
                  <a:lnTo>
                    <a:pt x="156" y="16"/>
                  </a:lnTo>
                  <a:lnTo>
                    <a:pt x="158" y="16"/>
                  </a:lnTo>
                  <a:lnTo>
                    <a:pt x="158" y="18"/>
                  </a:lnTo>
                  <a:lnTo>
                    <a:pt x="160" y="18"/>
                  </a:lnTo>
                  <a:lnTo>
                    <a:pt x="160" y="16"/>
                  </a:lnTo>
                  <a:lnTo>
                    <a:pt x="160" y="14"/>
                  </a:lnTo>
                  <a:lnTo>
                    <a:pt x="162" y="14"/>
                  </a:lnTo>
                  <a:lnTo>
                    <a:pt x="162" y="16"/>
                  </a:lnTo>
                  <a:lnTo>
                    <a:pt x="162" y="22"/>
                  </a:lnTo>
                  <a:lnTo>
                    <a:pt x="162" y="24"/>
                  </a:lnTo>
                  <a:lnTo>
                    <a:pt x="162" y="26"/>
                  </a:lnTo>
                  <a:lnTo>
                    <a:pt x="162" y="28"/>
                  </a:lnTo>
                  <a:lnTo>
                    <a:pt x="162" y="30"/>
                  </a:lnTo>
                  <a:lnTo>
                    <a:pt x="162" y="34"/>
                  </a:lnTo>
                  <a:lnTo>
                    <a:pt x="162" y="36"/>
                  </a:lnTo>
                  <a:lnTo>
                    <a:pt x="162" y="43"/>
                  </a:lnTo>
                  <a:lnTo>
                    <a:pt x="160" y="45"/>
                  </a:lnTo>
                  <a:lnTo>
                    <a:pt x="160" y="51"/>
                  </a:lnTo>
                  <a:lnTo>
                    <a:pt x="160" y="53"/>
                  </a:lnTo>
                  <a:lnTo>
                    <a:pt x="160" y="55"/>
                  </a:lnTo>
                  <a:lnTo>
                    <a:pt x="160" y="61"/>
                  </a:lnTo>
                  <a:lnTo>
                    <a:pt x="160" y="63"/>
                  </a:lnTo>
                  <a:lnTo>
                    <a:pt x="160" y="65"/>
                  </a:lnTo>
                  <a:lnTo>
                    <a:pt x="160" y="67"/>
                  </a:lnTo>
                  <a:lnTo>
                    <a:pt x="160" y="69"/>
                  </a:lnTo>
                  <a:lnTo>
                    <a:pt x="160" y="71"/>
                  </a:lnTo>
                  <a:lnTo>
                    <a:pt x="160" y="77"/>
                  </a:lnTo>
                  <a:lnTo>
                    <a:pt x="160" y="79"/>
                  </a:lnTo>
                  <a:lnTo>
                    <a:pt x="160" y="89"/>
                  </a:lnTo>
                  <a:lnTo>
                    <a:pt x="160" y="91"/>
                  </a:lnTo>
                  <a:lnTo>
                    <a:pt x="160" y="93"/>
                  </a:lnTo>
                  <a:lnTo>
                    <a:pt x="160" y="93"/>
                  </a:lnTo>
                  <a:lnTo>
                    <a:pt x="160" y="95"/>
                  </a:lnTo>
                  <a:lnTo>
                    <a:pt x="160" y="97"/>
                  </a:lnTo>
                  <a:lnTo>
                    <a:pt x="160" y="99"/>
                  </a:lnTo>
                  <a:lnTo>
                    <a:pt x="160" y="103"/>
                  </a:lnTo>
                  <a:lnTo>
                    <a:pt x="160" y="105"/>
                  </a:lnTo>
                  <a:lnTo>
                    <a:pt x="160" y="107"/>
                  </a:lnTo>
                  <a:lnTo>
                    <a:pt x="160" y="109"/>
                  </a:lnTo>
                  <a:lnTo>
                    <a:pt x="160" y="111"/>
                  </a:lnTo>
                  <a:lnTo>
                    <a:pt x="160" y="113"/>
                  </a:lnTo>
                  <a:lnTo>
                    <a:pt x="160" y="115"/>
                  </a:lnTo>
                  <a:lnTo>
                    <a:pt x="160" y="121"/>
                  </a:lnTo>
                  <a:lnTo>
                    <a:pt x="160" y="125"/>
                  </a:lnTo>
                  <a:lnTo>
                    <a:pt x="160" y="133"/>
                  </a:lnTo>
                  <a:lnTo>
                    <a:pt x="160" y="135"/>
                  </a:lnTo>
                  <a:lnTo>
                    <a:pt x="160" y="139"/>
                  </a:lnTo>
                  <a:lnTo>
                    <a:pt x="160" y="139"/>
                  </a:lnTo>
                  <a:lnTo>
                    <a:pt x="160" y="143"/>
                  </a:lnTo>
                  <a:lnTo>
                    <a:pt x="160" y="149"/>
                  </a:lnTo>
                  <a:lnTo>
                    <a:pt x="160" y="151"/>
                  </a:lnTo>
                  <a:lnTo>
                    <a:pt x="160" y="155"/>
                  </a:lnTo>
                  <a:lnTo>
                    <a:pt x="160" y="157"/>
                  </a:lnTo>
                  <a:lnTo>
                    <a:pt x="160" y="165"/>
                  </a:lnTo>
                  <a:lnTo>
                    <a:pt x="160" y="167"/>
                  </a:lnTo>
                  <a:lnTo>
                    <a:pt x="160" y="169"/>
                  </a:lnTo>
                  <a:lnTo>
                    <a:pt x="160" y="173"/>
                  </a:lnTo>
                  <a:lnTo>
                    <a:pt x="160" y="175"/>
                  </a:lnTo>
                  <a:lnTo>
                    <a:pt x="160" y="177"/>
                  </a:lnTo>
                  <a:lnTo>
                    <a:pt x="160" y="185"/>
                  </a:lnTo>
                  <a:lnTo>
                    <a:pt x="160" y="191"/>
                  </a:lnTo>
                  <a:lnTo>
                    <a:pt x="160" y="195"/>
                  </a:lnTo>
                  <a:lnTo>
                    <a:pt x="160" y="205"/>
                  </a:lnTo>
                  <a:lnTo>
                    <a:pt x="152" y="205"/>
                  </a:lnTo>
                  <a:lnTo>
                    <a:pt x="150" y="205"/>
                  </a:lnTo>
                  <a:lnTo>
                    <a:pt x="148" y="205"/>
                  </a:lnTo>
                  <a:lnTo>
                    <a:pt x="146" y="205"/>
                  </a:lnTo>
                  <a:lnTo>
                    <a:pt x="142" y="205"/>
                  </a:lnTo>
                  <a:lnTo>
                    <a:pt x="138" y="205"/>
                  </a:lnTo>
                  <a:lnTo>
                    <a:pt x="134" y="205"/>
                  </a:lnTo>
                  <a:lnTo>
                    <a:pt x="132" y="205"/>
                  </a:lnTo>
                  <a:lnTo>
                    <a:pt x="130" y="205"/>
                  </a:lnTo>
                  <a:lnTo>
                    <a:pt x="128" y="205"/>
                  </a:lnTo>
                  <a:lnTo>
                    <a:pt x="126" y="205"/>
                  </a:lnTo>
                  <a:lnTo>
                    <a:pt x="120" y="205"/>
                  </a:lnTo>
                  <a:lnTo>
                    <a:pt x="116" y="205"/>
                  </a:lnTo>
                  <a:lnTo>
                    <a:pt x="112" y="205"/>
                  </a:lnTo>
                  <a:lnTo>
                    <a:pt x="110" y="205"/>
                  </a:lnTo>
                  <a:lnTo>
                    <a:pt x="108" y="205"/>
                  </a:lnTo>
                  <a:lnTo>
                    <a:pt x="100" y="205"/>
                  </a:lnTo>
                  <a:lnTo>
                    <a:pt x="100" y="205"/>
                  </a:lnTo>
                  <a:lnTo>
                    <a:pt x="96" y="205"/>
                  </a:lnTo>
                  <a:lnTo>
                    <a:pt x="92" y="205"/>
                  </a:lnTo>
                  <a:lnTo>
                    <a:pt x="90" y="205"/>
                  </a:lnTo>
                  <a:lnTo>
                    <a:pt x="86" y="205"/>
                  </a:lnTo>
                  <a:lnTo>
                    <a:pt x="84" y="205"/>
                  </a:lnTo>
                  <a:lnTo>
                    <a:pt x="80" y="205"/>
                  </a:lnTo>
                  <a:lnTo>
                    <a:pt x="78" y="205"/>
                  </a:lnTo>
                  <a:lnTo>
                    <a:pt x="72" y="205"/>
                  </a:lnTo>
                  <a:lnTo>
                    <a:pt x="72" y="207"/>
                  </a:lnTo>
                  <a:lnTo>
                    <a:pt x="70" y="207"/>
                  </a:lnTo>
                  <a:lnTo>
                    <a:pt x="68" y="207"/>
                  </a:lnTo>
                  <a:lnTo>
                    <a:pt x="62" y="207"/>
                  </a:lnTo>
                  <a:lnTo>
                    <a:pt x="60" y="207"/>
                  </a:lnTo>
                  <a:lnTo>
                    <a:pt x="56" y="207"/>
                  </a:lnTo>
                  <a:lnTo>
                    <a:pt x="50" y="207"/>
                  </a:lnTo>
                  <a:lnTo>
                    <a:pt x="48" y="207"/>
                  </a:lnTo>
                  <a:lnTo>
                    <a:pt x="46" y="207"/>
                  </a:lnTo>
                  <a:lnTo>
                    <a:pt x="42" y="207"/>
                  </a:lnTo>
                  <a:lnTo>
                    <a:pt x="40" y="207"/>
                  </a:lnTo>
                  <a:lnTo>
                    <a:pt x="38" y="207"/>
                  </a:lnTo>
                  <a:lnTo>
                    <a:pt x="36" y="207"/>
                  </a:lnTo>
                  <a:lnTo>
                    <a:pt x="32" y="207"/>
                  </a:lnTo>
                  <a:lnTo>
                    <a:pt x="30" y="207"/>
                  </a:lnTo>
                  <a:lnTo>
                    <a:pt x="28" y="207"/>
                  </a:lnTo>
                  <a:lnTo>
                    <a:pt x="26" y="207"/>
                  </a:lnTo>
                  <a:lnTo>
                    <a:pt x="22" y="207"/>
                  </a:lnTo>
                  <a:lnTo>
                    <a:pt x="20" y="207"/>
                  </a:lnTo>
                  <a:lnTo>
                    <a:pt x="16" y="207"/>
                  </a:lnTo>
                  <a:lnTo>
                    <a:pt x="14" y="207"/>
                  </a:lnTo>
                  <a:lnTo>
                    <a:pt x="12" y="207"/>
                  </a:lnTo>
                  <a:lnTo>
                    <a:pt x="10" y="207"/>
                  </a:lnTo>
                  <a:lnTo>
                    <a:pt x="6" y="207"/>
                  </a:lnTo>
                  <a:lnTo>
                    <a:pt x="4" y="207"/>
                  </a:lnTo>
                  <a:lnTo>
                    <a:pt x="2" y="207"/>
                  </a:lnTo>
                  <a:lnTo>
                    <a:pt x="0" y="207"/>
                  </a:lnTo>
                  <a:lnTo>
                    <a:pt x="0" y="205"/>
                  </a:lnTo>
                  <a:lnTo>
                    <a:pt x="0" y="203"/>
                  </a:lnTo>
                  <a:lnTo>
                    <a:pt x="0" y="201"/>
                  </a:lnTo>
                  <a:lnTo>
                    <a:pt x="0" y="199"/>
                  </a:lnTo>
                  <a:lnTo>
                    <a:pt x="0" y="195"/>
                  </a:lnTo>
                  <a:lnTo>
                    <a:pt x="0" y="191"/>
                  </a:lnTo>
                  <a:lnTo>
                    <a:pt x="0" y="189"/>
                  </a:lnTo>
                  <a:lnTo>
                    <a:pt x="0" y="185"/>
                  </a:lnTo>
                  <a:lnTo>
                    <a:pt x="0" y="183"/>
                  </a:lnTo>
                  <a:lnTo>
                    <a:pt x="0" y="179"/>
                  </a:lnTo>
                  <a:lnTo>
                    <a:pt x="0" y="175"/>
                  </a:lnTo>
                  <a:lnTo>
                    <a:pt x="0" y="167"/>
                  </a:lnTo>
                  <a:lnTo>
                    <a:pt x="0" y="165"/>
                  </a:lnTo>
                  <a:lnTo>
                    <a:pt x="0" y="163"/>
                  </a:lnTo>
                  <a:lnTo>
                    <a:pt x="0" y="155"/>
                  </a:lnTo>
                  <a:lnTo>
                    <a:pt x="0" y="153"/>
                  </a:lnTo>
                  <a:lnTo>
                    <a:pt x="0" y="151"/>
                  </a:lnTo>
                  <a:lnTo>
                    <a:pt x="2" y="141"/>
                  </a:lnTo>
                  <a:lnTo>
                    <a:pt x="2" y="139"/>
                  </a:lnTo>
                  <a:lnTo>
                    <a:pt x="2" y="139"/>
                  </a:lnTo>
                  <a:lnTo>
                    <a:pt x="2" y="137"/>
                  </a:lnTo>
                  <a:lnTo>
                    <a:pt x="2" y="133"/>
                  </a:lnTo>
                  <a:lnTo>
                    <a:pt x="2" y="131"/>
                  </a:lnTo>
                  <a:lnTo>
                    <a:pt x="2" y="127"/>
                  </a:lnTo>
                  <a:lnTo>
                    <a:pt x="2" y="121"/>
                  </a:lnTo>
                  <a:lnTo>
                    <a:pt x="2" y="115"/>
                  </a:lnTo>
                  <a:lnTo>
                    <a:pt x="2" y="111"/>
                  </a:lnTo>
                  <a:lnTo>
                    <a:pt x="2" y="109"/>
                  </a:lnTo>
                  <a:lnTo>
                    <a:pt x="2" y="107"/>
                  </a:lnTo>
                  <a:lnTo>
                    <a:pt x="2" y="105"/>
                  </a:lnTo>
                  <a:lnTo>
                    <a:pt x="2" y="103"/>
                  </a:lnTo>
                  <a:lnTo>
                    <a:pt x="2" y="93"/>
                  </a:lnTo>
                  <a:lnTo>
                    <a:pt x="2" y="93"/>
                  </a:lnTo>
                  <a:lnTo>
                    <a:pt x="2" y="91"/>
                  </a:lnTo>
                  <a:lnTo>
                    <a:pt x="2" y="81"/>
                  </a:lnTo>
                  <a:lnTo>
                    <a:pt x="2" y="73"/>
                  </a:lnTo>
                  <a:lnTo>
                    <a:pt x="2" y="71"/>
                  </a:lnTo>
                  <a:lnTo>
                    <a:pt x="2" y="69"/>
                  </a:lnTo>
                  <a:lnTo>
                    <a:pt x="0" y="65"/>
                  </a:lnTo>
                  <a:lnTo>
                    <a:pt x="0" y="59"/>
                  </a:lnTo>
                  <a:lnTo>
                    <a:pt x="0" y="49"/>
                  </a:lnTo>
                  <a:lnTo>
                    <a:pt x="0" y="45"/>
                  </a:lnTo>
                  <a:lnTo>
                    <a:pt x="0" y="45"/>
                  </a:lnTo>
                  <a:lnTo>
                    <a:pt x="0" y="43"/>
                  </a:lnTo>
                  <a:lnTo>
                    <a:pt x="0" y="40"/>
                  </a:lnTo>
                  <a:lnTo>
                    <a:pt x="0" y="36"/>
                  </a:lnTo>
                  <a:lnTo>
                    <a:pt x="0" y="34"/>
                  </a:lnTo>
                  <a:lnTo>
                    <a:pt x="0" y="28"/>
                  </a:lnTo>
                  <a:lnTo>
                    <a:pt x="0" y="24"/>
                  </a:lnTo>
                  <a:lnTo>
                    <a:pt x="0" y="22"/>
                  </a:lnTo>
                  <a:lnTo>
                    <a:pt x="2" y="14"/>
                  </a:lnTo>
                  <a:lnTo>
                    <a:pt x="2" y="6"/>
                  </a:lnTo>
                  <a:lnTo>
                    <a:pt x="2" y="2"/>
                  </a:lnTo>
                  <a:lnTo>
                    <a:pt x="4" y="2"/>
                  </a:lnTo>
                  <a:lnTo>
                    <a:pt x="4" y="2"/>
                  </a:lnTo>
                  <a:lnTo>
                    <a:pt x="6" y="2"/>
                  </a:lnTo>
                  <a:lnTo>
                    <a:pt x="8" y="0"/>
                  </a:lnTo>
                  <a:lnTo>
                    <a:pt x="1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8" name="Freeform 156"/>
            <p:cNvSpPr>
              <a:spLocks/>
            </p:cNvSpPr>
            <p:nvPr/>
          </p:nvSpPr>
          <p:spPr bwMode="auto">
            <a:xfrm>
              <a:off x="4494213" y="2198688"/>
              <a:ext cx="260350" cy="265113"/>
            </a:xfrm>
            <a:custGeom>
              <a:avLst/>
              <a:gdLst>
                <a:gd name="T0" fmla="*/ 164 w 164"/>
                <a:gd name="T1" fmla="*/ 11 h 167"/>
                <a:gd name="T2" fmla="*/ 162 w 164"/>
                <a:gd name="T3" fmla="*/ 33 h 167"/>
                <a:gd name="T4" fmla="*/ 162 w 164"/>
                <a:gd name="T5" fmla="*/ 45 h 167"/>
                <a:gd name="T6" fmla="*/ 162 w 164"/>
                <a:gd name="T7" fmla="*/ 59 h 167"/>
                <a:gd name="T8" fmla="*/ 162 w 164"/>
                <a:gd name="T9" fmla="*/ 83 h 167"/>
                <a:gd name="T10" fmla="*/ 162 w 164"/>
                <a:gd name="T11" fmla="*/ 93 h 167"/>
                <a:gd name="T12" fmla="*/ 162 w 164"/>
                <a:gd name="T13" fmla="*/ 105 h 167"/>
                <a:gd name="T14" fmla="*/ 162 w 164"/>
                <a:gd name="T15" fmla="*/ 115 h 167"/>
                <a:gd name="T16" fmla="*/ 162 w 164"/>
                <a:gd name="T17" fmla="*/ 125 h 167"/>
                <a:gd name="T18" fmla="*/ 162 w 164"/>
                <a:gd name="T19" fmla="*/ 139 h 167"/>
                <a:gd name="T20" fmla="*/ 162 w 164"/>
                <a:gd name="T21" fmla="*/ 151 h 167"/>
                <a:gd name="T22" fmla="*/ 160 w 164"/>
                <a:gd name="T23" fmla="*/ 165 h 167"/>
                <a:gd name="T24" fmla="*/ 146 w 164"/>
                <a:gd name="T25" fmla="*/ 165 h 167"/>
                <a:gd name="T26" fmla="*/ 136 w 164"/>
                <a:gd name="T27" fmla="*/ 167 h 167"/>
                <a:gd name="T28" fmla="*/ 126 w 164"/>
                <a:gd name="T29" fmla="*/ 167 h 167"/>
                <a:gd name="T30" fmla="*/ 114 w 164"/>
                <a:gd name="T31" fmla="*/ 167 h 167"/>
                <a:gd name="T32" fmla="*/ 104 w 164"/>
                <a:gd name="T33" fmla="*/ 167 h 167"/>
                <a:gd name="T34" fmla="*/ 98 w 164"/>
                <a:gd name="T35" fmla="*/ 167 h 167"/>
                <a:gd name="T36" fmla="*/ 90 w 164"/>
                <a:gd name="T37" fmla="*/ 167 h 167"/>
                <a:gd name="T38" fmla="*/ 76 w 164"/>
                <a:gd name="T39" fmla="*/ 167 h 167"/>
                <a:gd name="T40" fmla="*/ 66 w 164"/>
                <a:gd name="T41" fmla="*/ 167 h 167"/>
                <a:gd name="T42" fmla="*/ 56 w 164"/>
                <a:gd name="T43" fmla="*/ 167 h 167"/>
                <a:gd name="T44" fmla="*/ 40 w 164"/>
                <a:gd name="T45" fmla="*/ 167 h 167"/>
                <a:gd name="T46" fmla="*/ 22 w 164"/>
                <a:gd name="T47" fmla="*/ 167 h 167"/>
                <a:gd name="T48" fmla="*/ 8 w 164"/>
                <a:gd name="T49" fmla="*/ 167 h 167"/>
                <a:gd name="T50" fmla="*/ 0 w 164"/>
                <a:gd name="T51" fmla="*/ 167 h 167"/>
                <a:gd name="T52" fmla="*/ 0 w 164"/>
                <a:gd name="T53" fmla="*/ 151 h 167"/>
                <a:gd name="T54" fmla="*/ 0 w 164"/>
                <a:gd name="T55" fmla="*/ 129 h 167"/>
                <a:gd name="T56" fmla="*/ 0 w 164"/>
                <a:gd name="T57" fmla="*/ 121 h 167"/>
                <a:gd name="T58" fmla="*/ 0 w 164"/>
                <a:gd name="T59" fmla="*/ 113 h 167"/>
                <a:gd name="T60" fmla="*/ 0 w 164"/>
                <a:gd name="T61" fmla="*/ 105 h 167"/>
                <a:gd name="T62" fmla="*/ 0 w 164"/>
                <a:gd name="T63" fmla="*/ 91 h 167"/>
                <a:gd name="T64" fmla="*/ 0 w 164"/>
                <a:gd name="T65" fmla="*/ 69 h 167"/>
                <a:gd name="T66" fmla="*/ 0 w 164"/>
                <a:gd name="T67" fmla="*/ 31 h 167"/>
                <a:gd name="T68" fmla="*/ 0 w 164"/>
                <a:gd name="T69" fmla="*/ 13 h 167"/>
                <a:gd name="T70" fmla="*/ 2 w 164"/>
                <a:gd name="T71" fmla="*/ 2 h 167"/>
                <a:gd name="T72" fmla="*/ 22 w 164"/>
                <a:gd name="T73" fmla="*/ 2 h 167"/>
                <a:gd name="T74" fmla="*/ 40 w 164"/>
                <a:gd name="T75" fmla="*/ 2 h 167"/>
                <a:gd name="T76" fmla="*/ 50 w 164"/>
                <a:gd name="T77" fmla="*/ 2 h 167"/>
                <a:gd name="T78" fmla="*/ 60 w 164"/>
                <a:gd name="T79" fmla="*/ 2 h 167"/>
                <a:gd name="T80" fmla="*/ 74 w 164"/>
                <a:gd name="T81" fmla="*/ 2 h 167"/>
                <a:gd name="T82" fmla="*/ 86 w 164"/>
                <a:gd name="T83" fmla="*/ 0 h 167"/>
                <a:gd name="T84" fmla="*/ 100 w 164"/>
                <a:gd name="T85" fmla="*/ 0 h 167"/>
                <a:gd name="T86" fmla="*/ 116 w 164"/>
                <a:gd name="T87" fmla="*/ 0 h 167"/>
                <a:gd name="T88" fmla="*/ 128 w 164"/>
                <a:gd name="T89" fmla="*/ 0 h 167"/>
                <a:gd name="T90" fmla="*/ 142 w 164"/>
                <a:gd name="T91" fmla="*/ 0 h 167"/>
                <a:gd name="T92" fmla="*/ 152 w 164"/>
                <a:gd name="T93" fmla="*/ 0 h 167"/>
                <a:gd name="T94" fmla="*/ 158 w 164"/>
                <a:gd name="T9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4" h="167">
                  <a:moveTo>
                    <a:pt x="164" y="0"/>
                  </a:moveTo>
                  <a:lnTo>
                    <a:pt x="164" y="2"/>
                  </a:lnTo>
                  <a:lnTo>
                    <a:pt x="164" y="7"/>
                  </a:lnTo>
                  <a:lnTo>
                    <a:pt x="164" y="11"/>
                  </a:lnTo>
                  <a:lnTo>
                    <a:pt x="164" y="13"/>
                  </a:lnTo>
                  <a:lnTo>
                    <a:pt x="162" y="19"/>
                  </a:lnTo>
                  <a:lnTo>
                    <a:pt x="162" y="31"/>
                  </a:lnTo>
                  <a:lnTo>
                    <a:pt x="162" y="33"/>
                  </a:lnTo>
                  <a:lnTo>
                    <a:pt x="162" y="35"/>
                  </a:lnTo>
                  <a:lnTo>
                    <a:pt x="162" y="41"/>
                  </a:lnTo>
                  <a:lnTo>
                    <a:pt x="162" y="43"/>
                  </a:lnTo>
                  <a:lnTo>
                    <a:pt x="162" y="45"/>
                  </a:lnTo>
                  <a:lnTo>
                    <a:pt x="162" y="51"/>
                  </a:lnTo>
                  <a:lnTo>
                    <a:pt x="162" y="53"/>
                  </a:lnTo>
                  <a:lnTo>
                    <a:pt x="162" y="57"/>
                  </a:lnTo>
                  <a:lnTo>
                    <a:pt x="162" y="59"/>
                  </a:lnTo>
                  <a:lnTo>
                    <a:pt x="162" y="63"/>
                  </a:lnTo>
                  <a:lnTo>
                    <a:pt x="162" y="75"/>
                  </a:lnTo>
                  <a:lnTo>
                    <a:pt x="162" y="77"/>
                  </a:lnTo>
                  <a:lnTo>
                    <a:pt x="162" y="83"/>
                  </a:lnTo>
                  <a:lnTo>
                    <a:pt x="162" y="85"/>
                  </a:lnTo>
                  <a:lnTo>
                    <a:pt x="162" y="87"/>
                  </a:lnTo>
                  <a:lnTo>
                    <a:pt x="162" y="91"/>
                  </a:lnTo>
                  <a:lnTo>
                    <a:pt x="162" y="93"/>
                  </a:lnTo>
                  <a:lnTo>
                    <a:pt x="162" y="95"/>
                  </a:lnTo>
                  <a:lnTo>
                    <a:pt x="162" y="97"/>
                  </a:lnTo>
                  <a:lnTo>
                    <a:pt x="162" y="99"/>
                  </a:lnTo>
                  <a:lnTo>
                    <a:pt x="162" y="105"/>
                  </a:lnTo>
                  <a:lnTo>
                    <a:pt x="162" y="107"/>
                  </a:lnTo>
                  <a:lnTo>
                    <a:pt x="162" y="109"/>
                  </a:lnTo>
                  <a:lnTo>
                    <a:pt x="162" y="113"/>
                  </a:lnTo>
                  <a:lnTo>
                    <a:pt x="162" y="115"/>
                  </a:lnTo>
                  <a:lnTo>
                    <a:pt x="162" y="119"/>
                  </a:lnTo>
                  <a:lnTo>
                    <a:pt x="162" y="121"/>
                  </a:lnTo>
                  <a:lnTo>
                    <a:pt x="162" y="123"/>
                  </a:lnTo>
                  <a:lnTo>
                    <a:pt x="162" y="125"/>
                  </a:lnTo>
                  <a:lnTo>
                    <a:pt x="162" y="129"/>
                  </a:lnTo>
                  <a:lnTo>
                    <a:pt x="162" y="133"/>
                  </a:lnTo>
                  <a:lnTo>
                    <a:pt x="162" y="137"/>
                  </a:lnTo>
                  <a:lnTo>
                    <a:pt x="162" y="139"/>
                  </a:lnTo>
                  <a:lnTo>
                    <a:pt x="162" y="141"/>
                  </a:lnTo>
                  <a:lnTo>
                    <a:pt x="162" y="143"/>
                  </a:lnTo>
                  <a:lnTo>
                    <a:pt x="162" y="149"/>
                  </a:lnTo>
                  <a:lnTo>
                    <a:pt x="162" y="151"/>
                  </a:lnTo>
                  <a:lnTo>
                    <a:pt x="162" y="153"/>
                  </a:lnTo>
                  <a:lnTo>
                    <a:pt x="162" y="159"/>
                  </a:lnTo>
                  <a:lnTo>
                    <a:pt x="162" y="165"/>
                  </a:lnTo>
                  <a:lnTo>
                    <a:pt x="160" y="165"/>
                  </a:lnTo>
                  <a:lnTo>
                    <a:pt x="158" y="165"/>
                  </a:lnTo>
                  <a:lnTo>
                    <a:pt x="154" y="165"/>
                  </a:lnTo>
                  <a:lnTo>
                    <a:pt x="148" y="165"/>
                  </a:lnTo>
                  <a:lnTo>
                    <a:pt x="146" y="165"/>
                  </a:lnTo>
                  <a:lnTo>
                    <a:pt x="144" y="165"/>
                  </a:lnTo>
                  <a:lnTo>
                    <a:pt x="140" y="167"/>
                  </a:lnTo>
                  <a:lnTo>
                    <a:pt x="138" y="167"/>
                  </a:lnTo>
                  <a:lnTo>
                    <a:pt x="136" y="167"/>
                  </a:lnTo>
                  <a:lnTo>
                    <a:pt x="132" y="167"/>
                  </a:lnTo>
                  <a:lnTo>
                    <a:pt x="130" y="167"/>
                  </a:lnTo>
                  <a:lnTo>
                    <a:pt x="128" y="167"/>
                  </a:lnTo>
                  <a:lnTo>
                    <a:pt x="126" y="167"/>
                  </a:lnTo>
                  <a:lnTo>
                    <a:pt x="120" y="167"/>
                  </a:lnTo>
                  <a:lnTo>
                    <a:pt x="118" y="167"/>
                  </a:lnTo>
                  <a:lnTo>
                    <a:pt x="116" y="167"/>
                  </a:lnTo>
                  <a:lnTo>
                    <a:pt x="114" y="167"/>
                  </a:lnTo>
                  <a:lnTo>
                    <a:pt x="110" y="167"/>
                  </a:lnTo>
                  <a:lnTo>
                    <a:pt x="108" y="167"/>
                  </a:lnTo>
                  <a:lnTo>
                    <a:pt x="106" y="167"/>
                  </a:lnTo>
                  <a:lnTo>
                    <a:pt x="104" y="167"/>
                  </a:lnTo>
                  <a:lnTo>
                    <a:pt x="104" y="167"/>
                  </a:lnTo>
                  <a:lnTo>
                    <a:pt x="102" y="167"/>
                  </a:lnTo>
                  <a:lnTo>
                    <a:pt x="100" y="167"/>
                  </a:lnTo>
                  <a:lnTo>
                    <a:pt x="98" y="167"/>
                  </a:lnTo>
                  <a:lnTo>
                    <a:pt x="96" y="167"/>
                  </a:lnTo>
                  <a:lnTo>
                    <a:pt x="94" y="167"/>
                  </a:lnTo>
                  <a:lnTo>
                    <a:pt x="92" y="167"/>
                  </a:lnTo>
                  <a:lnTo>
                    <a:pt x="90" y="167"/>
                  </a:lnTo>
                  <a:lnTo>
                    <a:pt x="86" y="167"/>
                  </a:lnTo>
                  <a:lnTo>
                    <a:pt x="82" y="167"/>
                  </a:lnTo>
                  <a:lnTo>
                    <a:pt x="80" y="167"/>
                  </a:lnTo>
                  <a:lnTo>
                    <a:pt x="76" y="167"/>
                  </a:lnTo>
                  <a:lnTo>
                    <a:pt x="74" y="167"/>
                  </a:lnTo>
                  <a:lnTo>
                    <a:pt x="72" y="167"/>
                  </a:lnTo>
                  <a:lnTo>
                    <a:pt x="70" y="167"/>
                  </a:lnTo>
                  <a:lnTo>
                    <a:pt x="66" y="167"/>
                  </a:lnTo>
                  <a:lnTo>
                    <a:pt x="64" y="167"/>
                  </a:lnTo>
                  <a:lnTo>
                    <a:pt x="58" y="167"/>
                  </a:lnTo>
                  <a:lnTo>
                    <a:pt x="56" y="167"/>
                  </a:lnTo>
                  <a:lnTo>
                    <a:pt x="56" y="167"/>
                  </a:lnTo>
                  <a:lnTo>
                    <a:pt x="54" y="167"/>
                  </a:lnTo>
                  <a:lnTo>
                    <a:pt x="50" y="167"/>
                  </a:lnTo>
                  <a:lnTo>
                    <a:pt x="44" y="165"/>
                  </a:lnTo>
                  <a:lnTo>
                    <a:pt x="40" y="167"/>
                  </a:lnTo>
                  <a:lnTo>
                    <a:pt x="36" y="167"/>
                  </a:lnTo>
                  <a:lnTo>
                    <a:pt x="30" y="167"/>
                  </a:lnTo>
                  <a:lnTo>
                    <a:pt x="24" y="167"/>
                  </a:lnTo>
                  <a:lnTo>
                    <a:pt x="22" y="167"/>
                  </a:lnTo>
                  <a:lnTo>
                    <a:pt x="18" y="167"/>
                  </a:lnTo>
                  <a:lnTo>
                    <a:pt x="14" y="167"/>
                  </a:lnTo>
                  <a:lnTo>
                    <a:pt x="12" y="167"/>
                  </a:lnTo>
                  <a:lnTo>
                    <a:pt x="8" y="167"/>
                  </a:lnTo>
                  <a:lnTo>
                    <a:pt x="6" y="167"/>
                  </a:lnTo>
                  <a:lnTo>
                    <a:pt x="6" y="167"/>
                  </a:lnTo>
                  <a:lnTo>
                    <a:pt x="2" y="167"/>
                  </a:lnTo>
                  <a:lnTo>
                    <a:pt x="0" y="167"/>
                  </a:lnTo>
                  <a:lnTo>
                    <a:pt x="0" y="165"/>
                  </a:lnTo>
                  <a:lnTo>
                    <a:pt x="0" y="163"/>
                  </a:lnTo>
                  <a:lnTo>
                    <a:pt x="0" y="153"/>
                  </a:lnTo>
                  <a:lnTo>
                    <a:pt x="0" y="151"/>
                  </a:lnTo>
                  <a:lnTo>
                    <a:pt x="0" y="143"/>
                  </a:lnTo>
                  <a:lnTo>
                    <a:pt x="0" y="141"/>
                  </a:lnTo>
                  <a:lnTo>
                    <a:pt x="0" y="133"/>
                  </a:lnTo>
                  <a:lnTo>
                    <a:pt x="0" y="129"/>
                  </a:lnTo>
                  <a:lnTo>
                    <a:pt x="0" y="127"/>
                  </a:lnTo>
                  <a:lnTo>
                    <a:pt x="0" y="125"/>
                  </a:lnTo>
                  <a:lnTo>
                    <a:pt x="0" y="123"/>
                  </a:lnTo>
                  <a:lnTo>
                    <a:pt x="0" y="121"/>
                  </a:lnTo>
                  <a:lnTo>
                    <a:pt x="0" y="119"/>
                  </a:lnTo>
                  <a:lnTo>
                    <a:pt x="0" y="117"/>
                  </a:lnTo>
                  <a:lnTo>
                    <a:pt x="0" y="115"/>
                  </a:lnTo>
                  <a:lnTo>
                    <a:pt x="0" y="113"/>
                  </a:lnTo>
                  <a:lnTo>
                    <a:pt x="0" y="111"/>
                  </a:lnTo>
                  <a:lnTo>
                    <a:pt x="0" y="109"/>
                  </a:lnTo>
                  <a:lnTo>
                    <a:pt x="0" y="107"/>
                  </a:lnTo>
                  <a:lnTo>
                    <a:pt x="0" y="105"/>
                  </a:lnTo>
                  <a:lnTo>
                    <a:pt x="0" y="103"/>
                  </a:lnTo>
                  <a:lnTo>
                    <a:pt x="0" y="101"/>
                  </a:lnTo>
                  <a:lnTo>
                    <a:pt x="0" y="99"/>
                  </a:lnTo>
                  <a:lnTo>
                    <a:pt x="0" y="91"/>
                  </a:lnTo>
                  <a:lnTo>
                    <a:pt x="0" y="85"/>
                  </a:lnTo>
                  <a:lnTo>
                    <a:pt x="0" y="79"/>
                  </a:lnTo>
                  <a:lnTo>
                    <a:pt x="0" y="77"/>
                  </a:lnTo>
                  <a:lnTo>
                    <a:pt x="0" y="69"/>
                  </a:lnTo>
                  <a:lnTo>
                    <a:pt x="0" y="65"/>
                  </a:lnTo>
                  <a:lnTo>
                    <a:pt x="0" y="59"/>
                  </a:lnTo>
                  <a:lnTo>
                    <a:pt x="0" y="41"/>
                  </a:lnTo>
                  <a:lnTo>
                    <a:pt x="0" y="31"/>
                  </a:lnTo>
                  <a:lnTo>
                    <a:pt x="0" y="25"/>
                  </a:lnTo>
                  <a:lnTo>
                    <a:pt x="0" y="23"/>
                  </a:lnTo>
                  <a:lnTo>
                    <a:pt x="0" y="17"/>
                  </a:lnTo>
                  <a:lnTo>
                    <a:pt x="0" y="13"/>
                  </a:lnTo>
                  <a:lnTo>
                    <a:pt x="0" y="11"/>
                  </a:lnTo>
                  <a:lnTo>
                    <a:pt x="0" y="7"/>
                  </a:lnTo>
                  <a:lnTo>
                    <a:pt x="0" y="2"/>
                  </a:lnTo>
                  <a:lnTo>
                    <a:pt x="2" y="2"/>
                  </a:lnTo>
                  <a:lnTo>
                    <a:pt x="6" y="2"/>
                  </a:lnTo>
                  <a:lnTo>
                    <a:pt x="12" y="2"/>
                  </a:lnTo>
                  <a:lnTo>
                    <a:pt x="18" y="2"/>
                  </a:lnTo>
                  <a:lnTo>
                    <a:pt x="22" y="2"/>
                  </a:lnTo>
                  <a:lnTo>
                    <a:pt x="26" y="2"/>
                  </a:lnTo>
                  <a:lnTo>
                    <a:pt x="28" y="2"/>
                  </a:lnTo>
                  <a:lnTo>
                    <a:pt x="36" y="2"/>
                  </a:lnTo>
                  <a:lnTo>
                    <a:pt x="40" y="2"/>
                  </a:lnTo>
                  <a:lnTo>
                    <a:pt x="42" y="2"/>
                  </a:lnTo>
                  <a:lnTo>
                    <a:pt x="46" y="2"/>
                  </a:lnTo>
                  <a:lnTo>
                    <a:pt x="48" y="2"/>
                  </a:lnTo>
                  <a:lnTo>
                    <a:pt x="50" y="2"/>
                  </a:lnTo>
                  <a:lnTo>
                    <a:pt x="52" y="2"/>
                  </a:lnTo>
                  <a:lnTo>
                    <a:pt x="56" y="2"/>
                  </a:lnTo>
                  <a:lnTo>
                    <a:pt x="56" y="2"/>
                  </a:lnTo>
                  <a:lnTo>
                    <a:pt x="60" y="2"/>
                  </a:lnTo>
                  <a:lnTo>
                    <a:pt x="64" y="2"/>
                  </a:lnTo>
                  <a:lnTo>
                    <a:pt x="70" y="2"/>
                  </a:lnTo>
                  <a:lnTo>
                    <a:pt x="72" y="2"/>
                  </a:lnTo>
                  <a:lnTo>
                    <a:pt x="74" y="2"/>
                  </a:lnTo>
                  <a:lnTo>
                    <a:pt x="76" y="2"/>
                  </a:lnTo>
                  <a:lnTo>
                    <a:pt x="80" y="0"/>
                  </a:lnTo>
                  <a:lnTo>
                    <a:pt x="82" y="0"/>
                  </a:lnTo>
                  <a:lnTo>
                    <a:pt x="86" y="0"/>
                  </a:lnTo>
                  <a:lnTo>
                    <a:pt x="88" y="0"/>
                  </a:lnTo>
                  <a:lnTo>
                    <a:pt x="92" y="0"/>
                  </a:lnTo>
                  <a:lnTo>
                    <a:pt x="94" y="0"/>
                  </a:lnTo>
                  <a:lnTo>
                    <a:pt x="100" y="0"/>
                  </a:lnTo>
                  <a:lnTo>
                    <a:pt x="104" y="0"/>
                  </a:lnTo>
                  <a:lnTo>
                    <a:pt x="108" y="0"/>
                  </a:lnTo>
                  <a:lnTo>
                    <a:pt x="110" y="0"/>
                  </a:lnTo>
                  <a:lnTo>
                    <a:pt x="116" y="0"/>
                  </a:lnTo>
                  <a:lnTo>
                    <a:pt x="118" y="0"/>
                  </a:lnTo>
                  <a:lnTo>
                    <a:pt x="120" y="0"/>
                  </a:lnTo>
                  <a:lnTo>
                    <a:pt x="126" y="0"/>
                  </a:lnTo>
                  <a:lnTo>
                    <a:pt x="128" y="0"/>
                  </a:lnTo>
                  <a:lnTo>
                    <a:pt x="132" y="0"/>
                  </a:lnTo>
                  <a:lnTo>
                    <a:pt x="138" y="0"/>
                  </a:lnTo>
                  <a:lnTo>
                    <a:pt x="140" y="0"/>
                  </a:lnTo>
                  <a:lnTo>
                    <a:pt x="142" y="0"/>
                  </a:lnTo>
                  <a:lnTo>
                    <a:pt x="144" y="0"/>
                  </a:lnTo>
                  <a:lnTo>
                    <a:pt x="148" y="0"/>
                  </a:lnTo>
                  <a:lnTo>
                    <a:pt x="150" y="0"/>
                  </a:lnTo>
                  <a:lnTo>
                    <a:pt x="152" y="0"/>
                  </a:lnTo>
                  <a:lnTo>
                    <a:pt x="152" y="0"/>
                  </a:lnTo>
                  <a:lnTo>
                    <a:pt x="154" y="0"/>
                  </a:lnTo>
                  <a:lnTo>
                    <a:pt x="156" y="0"/>
                  </a:lnTo>
                  <a:lnTo>
                    <a:pt x="158" y="0"/>
                  </a:lnTo>
                  <a:lnTo>
                    <a:pt x="160" y="0"/>
                  </a:lnTo>
                  <a:lnTo>
                    <a:pt x="162" y="0"/>
                  </a:lnTo>
                  <a:lnTo>
                    <a:pt x="164"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799" name="Freeform 157"/>
            <p:cNvSpPr>
              <a:spLocks/>
            </p:cNvSpPr>
            <p:nvPr/>
          </p:nvSpPr>
          <p:spPr bwMode="auto">
            <a:xfrm>
              <a:off x="5861050" y="3135313"/>
              <a:ext cx="257175" cy="260350"/>
            </a:xfrm>
            <a:custGeom>
              <a:avLst/>
              <a:gdLst>
                <a:gd name="T0" fmla="*/ 42 w 162"/>
                <a:gd name="T1" fmla="*/ 0 h 164"/>
                <a:gd name="T2" fmla="*/ 54 w 162"/>
                <a:gd name="T3" fmla="*/ 0 h 164"/>
                <a:gd name="T4" fmla="*/ 70 w 162"/>
                <a:gd name="T5" fmla="*/ 0 h 164"/>
                <a:gd name="T6" fmla="*/ 82 w 162"/>
                <a:gd name="T7" fmla="*/ 0 h 164"/>
                <a:gd name="T8" fmla="*/ 94 w 162"/>
                <a:gd name="T9" fmla="*/ 0 h 164"/>
                <a:gd name="T10" fmla="*/ 108 w 162"/>
                <a:gd name="T11" fmla="*/ 0 h 164"/>
                <a:gd name="T12" fmla="*/ 122 w 162"/>
                <a:gd name="T13" fmla="*/ 0 h 164"/>
                <a:gd name="T14" fmla="*/ 126 w 162"/>
                <a:gd name="T15" fmla="*/ 8 h 164"/>
                <a:gd name="T16" fmla="*/ 138 w 162"/>
                <a:gd name="T17" fmla="*/ 8 h 164"/>
                <a:gd name="T18" fmla="*/ 146 w 162"/>
                <a:gd name="T19" fmla="*/ 8 h 164"/>
                <a:gd name="T20" fmla="*/ 158 w 162"/>
                <a:gd name="T21" fmla="*/ 8 h 164"/>
                <a:gd name="T22" fmla="*/ 162 w 162"/>
                <a:gd name="T23" fmla="*/ 14 h 164"/>
                <a:gd name="T24" fmla="*/ 162 w 162"/>
                <a:gd name="T25" fmla="*/ 32 h 164"/>
                <a:gd name="T26" fmla="*/ 162 w 162"/>
                <a:gd name="T27" fmla="*/ 54 h 164"/>
                <a:gd name="T28" fmla="*/ 162 w 162"/>
                <a:gd name="T29" fmla="*/ 68 h 164"/>
                <a:gd name="T30" fmla="*/ 162 w 162"/>
                <a:gd name="T31" fmla="*/ 78 h 164"/>
                <a:gd name="T32" fmla="*/ 162 w 162"/>
                <a:gd name="T33" fmla="*/ 86 h 164"/>
                <a:gd name="T34" fmla="*/ 162 w 162"/>
                <a:gd name="T35" fmla="*/ 96 h 164"/>
                <a:gd name="T36" fmla="*/ 162 w 162"/>
                <a:gd name="T37" fmla="*/ 104 h 164"/>
                <a:gd name="T38" fmla="*/ 162 w 162"/>
                <a:gd name="T39" fmla="*/ 118 h 164"/>
                <a:gd name="T40" fmla="*/ 162 w 162"/>
                <a:gd name="T41" fmla="*/ 126 h 164"/>
                <a:gd name="T42" fmla="*/ 162 w 162"/>
                <a:gd name="T43" fmla="*/ 134 h 164"/>
                <a:gd name="T44" fmla="*/ 162 w 162"/>
                <a:gd name="T45" fmla="*/ 144 h 164"/>
                <a:gd name="T46" fmla="*/ 162 w 162"/>
                <a:gd name="T47" fmla="*/ 162 h 164"/>
                <a:gd name="T48" fmla="*/ 154 w 162"/>
                <a:gd name="T49" fmla="*/ 164 h 164"/>
                <a:gd name="T50" fmla="*/ 144 w 162"/>
                <a:gd name="T51" fmla="*/ 164 h 164"/>
                <a:gd name="T52" fmla="*/ 130 w 162"/>
                <a:gd name="T53" fmla="*/ 164 h 164"/>
                <a:gd name="T54" fmla="*/ 112 w 162"/>
                <a:gd name="T55" fmla="*/ 164 h 164"/>
                <a:gd name="T56" fmla="*/ 106 w 162"/>
                <a:gd name="T57" fmla="*/ 164 h 164"/>
                <a:gd name="T58" fmla="*/ 94 w 162"/>
                <a:gd name="T59" fmla="*/ 164 h 164"/>
                <a:gd name="T60" fmla="*/ 72 w 162"/>
                <a:gd name="T61" fmla="*/ 164 h 164"/>
                <a:gd name="T62" fmla="*/ 62 w 162"/>
                <a:gd name="T63" fmla="*/ 164 h 164"/>
                <a:gd name="T64" fmla="*/ 56 w 162"/>
                <a:gd name="T65" fmla="*/ 164 h 164"/>
                <a:gd name="T66" fmla="*/ 44 w 162"/>
                <a:gd name="T67" fmla="*/ 164 h 164"/>
                <a:gd name="T68" fmla="*/ 32 w 162"/>
                <a:gd name="T69" fmla="*/ 164 h 164"/>
                <a:gd name="T70" fmla="*/ 18 w 162"/>
                <a:gd name="T71" fmla="*/ 164 h 164"/>
                <a:gd name="T72" fmla="*/ 8 w 162"/>
                <a:gd name="T73" fmla="*/ 164 h 164"/>
                <a:gd name="T74" fmla="*/ 0 w 162"/>
                <a:gd name="T75" fmla="*/ 158 h 164"/>
                <a:gd name="T76" fmla="*/ 0 w 162"/>
                <a:gd name="T77" fmla="*/ 148 h 164"/>
                <a:gd name="T78" fmla="*/ 0 w 162"/>
                <a:gd name="T79" fmla="*/ 130 h 164"/>
                <a:gd name="T80" fmla="*/ 0 w 162"/>
                <a:gd name="T81" fmla="*/ 120 h 164"/>
                <a:gd name="T82" fmla="*/ 0 w 162"/>
                <a:gd name="T83" fmla="*/ 100 h 164"/>
                <a:gd name="T84" fmla="*/ 0 w 162"/>
                <a:gd name="T85" fmla="*/ 86 h 164"/>
                <a:gd name="T86" fmla="*/ 0 w 162"/>
                <a:gd name="T87" fmla="*/ 70 h 164"/>
                <a:gd name="T88" fmla="*/ 0 w 162"/>
                <a:gd name="T89" fmla="*/ 50 h 164"/>
                <a:gd name="T90" fmla="*/ 0 w 162"/>
                <a:gd name="T91" fmla="*/ 36 h 164"/>
                <a:gd name="T92" fmla="*/ 0 w 162"/>
                <a:gd name="T93" fmla="*/ 26 h 164"/>
                <a:gd name="T94" fmla="*/ 0 w 162"/>
                <a:gd name="T95" fmla="*/ 16 h 164"/>
                <a:gd name="T96" fmla="*/ 0 w 162"/>
                <a:gd name="T97" fmla="*/ 4 h 164"/>
                <a:gd name="T98" fmla="*/ 8 w 162"/>
                <a:gd name="T99" fmla="*/ 2 h 164"/>
                <a:gd name="T100" fmla="*/ 22 w 162"/>
                <a:gd name="T101" fmla="*/ 2 h 164"/>
                <a:gd name="T102" fmla="*/ 34 w 162"/>
                <a:gd name="T103" fmla="*/ 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2" h="164">
                  <a:moveTo>
                    <a:pt x="34" y="2"/>
                  </a:moveTo>
                  <a:lnTo>
                    <a:pt x="34" y="0"/>
                  </a:lnTo>
                  <a:lnTo>
                    <a:pt x="40" y="0"/>
                  </a:lnTo>
                  <a:lnTo>
                    <a:pt x="42" y="0"/>
                  </a:lnTo>
                  <a:lnTo>
                    <a:pt x="46" y="0"/>
                  </a:lnTo>
                  <a:lnTo>
                    <a:pt x="48" y="0"/>
                  </a:lnTo>
                  <a:lnTo>
                    <a:pt x="52" y="0"/>
                  </a:lnTo>
                  <a:lnTo>
                    <a:pt x="54" y="0"/>
                  </a:lnTo>
                  <a:lnTo>
                    <a:pt x="58" y="0"/>
                  </a:lnTo>
                  <a:lnTo>
                    <a:pt x="62" y="0"/>
                  </a:lnTo>
                  <a:lnTo>
                    <a:pt x="62" y="0"/>
                  </a:lnTo>
                  <a:lnTo>
                    <a:pt x="70" y="0"/>
                  </a:lnTo>
                  <a:lnTo>
                    <a:pt x="72" y="0"/>
                  </a:lnTo>
                  <a:lnTo>
                    <a:pt x="74" y="0"/>
                  </a:lnTo>
                  <a:lnTo>
                    <a:pt x="78" y="0"/>
                  </a:lnTo>
                  <a:lnTo>
                    <a:pt x="82" y="0"/>
                  </a:lnTo>
                  <a:lnTo>
                    <a:pt x="88" y="0"/>
                  </a:lnTo>
                  <a:lnTo>
                    <a:pt x="90" y="0"/>
                  </a:lnTo>
                  <a:lnTo>
                    <a:pt x="92" y="0"/>
                  </a:lnTo>
                  <a:lnTo>
                    <a:pt x="94" y="0"/>
                  </a:lnTo>
                  <a:lnTo>
                    <a:pt x="96" y="0"/>
                  </a:lnTo>
                  <a:lnTo>
                    <a:pt x="100" y="0"/>
                  </a:lnTo>
                  <a:lnTo>
                    <a:pt x="104" y="0"/>
                  </a:lnTo>
                  <a:lnTo>
                    <a:pt x="108" y="0"/>
                  </a:lnTo>
                  <a:lnTo>
                    <a:pt x="110" y="0"/>
                  </a:lnTo>
                  <a:lnTo>
                    <a:pt x="112" y="0"/>
                  </a:lnTo>
                  <a:lnTo>
                    <a:pt x="114" y="0"/>
                  </a:lnTo>
                  <a:lnTo>
                    <a:pt x="122" y="0"/>
                  </a:lnTo>
                  <a:lnTo>
                    <a:pt x="122" y="4"/>
                  </a:lnTo>
                  <a:lnTo>
                    <a:pt x="122" y="6"/>
                  </a:lnTo>
                  <a:lnTo>
                    <a:pt x="122" y="8"/>
                  </a:lnTo>
                  <a:lnTo>
                    <a:pt x="126" y="8"/>
                  </a:lnTo>
                  <a:lnTo>
                    <a:pt x="128" y="8"/>
                  </a:lnTo>
                  <a:lnTo>
                    <a:pt x="130" y="8"/>
                  </a:lnTo>
                  <a:lnTo>
                    <a:pt x="134" y="8"/>
                  </a:lnTo>
                  <a:lnTo>
                    <a:pt x="138" y="8"/>
                  </a:lnTo>
                  <a:lnTo>
                    <a:pt x="140" y="8"/>
                  </a:lnTo>
                  <a:lnTo>
                    <a:pt x="142" y="8"/>
                  </a:lnTo>
                  <a:lnTo>
                    <a:pt x="144" y="8"/>
                  </a:lnTo>
                  <a:lnTo>
                    <a:pt x="146" y="8"/>
                  </a:lnTo>
                  <a:lnTo>
                    <a:pt x="148" y="8"/>
                  </a:lnTo>
                  <a:lnTo>
                    <a:pt x="150" y="8"/>
                  </a:lnTo>
                  <a:lnTo>
                    <a:pt x="152" y="8"/>
                  </a:lnTo>
                  <a:lnTo>
                    <a:pt x="158" y="8"/>
                  </a:lnTo>
                  <a:lnTo>
                    <a:pt x="158" y="8"/>
                  </a:lnTo>
                  <a:lnTo>
                    <a:pt x="162" y="8"/>
                  </a:lnTo>
                  <a:lnTo>
                    <a:pt x="162" y="10"/>
                  </a:lnTo>
                  <a:lnTo>
                    <a:pt x="162" y="14"/>
                  </a:lnTo>
                  <a:lnTo>
                    <a:pt x="162" y="16"/>
                  </a:lnTo>
                  <a:lnTo>
                    <a:pt x="162" y="26"/>
                  </a:lnTo>
                  <a:lnTo>
                    <a:pt x="162" y="28"/>
                  </a:lnTo>
                  <a:lnTo>
                    <a:pt x="162" y="32"/>
                  </a:lnTo>
                  <a:lnTo>
                    <a:pt x="162" y="36"/>
                  </a:lnTo>
                  <a:lnTo>
                    <a:pt x="162" y="42"/>
                  </a:lnTo>
                  <a:lnTo>
                    <a:pt x="162" y="50"/>
                  </a:lnTo>
                  <a:lnTo>
                    <a:pt x="162" y="54"/>
                  </a:lnTo>
                  <a:lnTo>
                    <a:pt x="162" y="56"/>
                  </a:lnTo>
                  <a:lnTo>
                    <a:pt x="162" y="62"/>
                  </a:lnTo>
                  <a:lnTo>
                    <a:pt x="162" y="66"/>
                  </a:lnTo>
                  <a:lnTo>
                    <a:pt x="162" y="68"/>
                  </a:lnTo>
                  <a:lnTo>
                    <a:pt x="162" y="70"/>
                  </a:lnTo>
                  <a:lnTo>
                    <a:pt x="162" y="72"/>
                  </a:lnTo>
                  <a:lnTo>
                    <a:pt x="162" y="76"/>
                  </a:lnTo>
                  <a:lnTo>
                    <a:pt x="162" y="78"/>
                  </a:lnTo>
                  <a:lnTo>
                    <a:pt x="162" y="80"/>
                  </a:lnTo>
                  <a:lnTo>
                    <a:pt x="162" y="82"/>
                  </a:lnTo>
                  <a:lnTo>
                    <a:pt x="162" y="84"/>
                  </a:lnTo>
                  <a:lnTo>
                    <a:pt x="162" y="86"/>
                  </a:lnTo>
                  <a:lnTo>
                    <a:pt x="162" y="88"/>
                  </a:lnTo>
                  <a:lnTo>
                    <a:pt x="162" y="90"/>
                  </a:lnTo>
                  <a:lnTo>
                    <a:pt x="162" y="94"/>
                  </a:lnTo>
                  <a:lnTo>
                    <a:pt x="162" y="96"/>
                  </a:lnTo>
                  <a:lnTo>
                    <a:pt x="162" y="98"/>
                  </a:lnTo>
                  <a:lnTo>
                    <a:pt x="162" y="100"/>
                  </a:lnTo>
                  <a:lnTo>
                    <a:pt x="162" y="102"/>
                  </a:lnTo>
                  <a:lnTo>
                    <a:pt x="162" y="104"/>
                  </a:lnTo>
                  <a:lnTo>
                    <a:pt x="162" y="106"/>
                  </a:lnTo>
                  <a:lnTo>
                    <a:pt x="162" y="114"/>
                  </a:lnTo>
                  <a:lnTo>
                    <a:pt x="162" y="116"/>
                  </a:lnTo>
                  <a:lnTo>
                    <a:pt x="162" y="118"/>
                  </a:lnTo>
                  <a:lnTo>
                    <a:pt x="162" y="120"/>
                  </a:lnTo>
                  <a:lnTo>
                    <a:pt x="162" y="124"/>
                  </a:lnTo>
                  <a:lnTo>
                    <a:pt x="162" y="126"/>
                  </a:lnTo>
                  <a:lnTo>
                    <a:pt x="162" y="126"/>
                  </a:lnTo>
                  <a:lnTo>
                    <a:pt x="162" y="128"/>
                  </a:lnTo>
                  <a:lnTo>
                    <a:pt x="162" y="130"/>
                  </a:lnTo>
                  <a:lnTo>
                    <a:pt x="162" y="132"/>
                  </a:lnTo>
                  <a:lnTo>
                    <a:pt x="162" y="134"/>
                  </a:lnTo>
                  <a:lnTo>
                    <a:pt x="162" y="136"/>
                  </a:lnTo>
                  <a:lnTo>
                    <a:pt x="162" y="138"/>
                  </a:lnTo>
                  <a:lnTo>
                    <a:pt x="162" y="140"/>
                  </a:lnTo>
                  <a:lnTo>
                    <a:pt x="162" y="144"/>
                  </a:lnTo>
                  <a:lnTo>
                    <a:pt x="162" y="148"/>
                  </a:lnTo>
                  <a:lnTo>
                    <a:pt x="162" y="152"/>
                  </a:lnTo>
                  <a:lnTo>
                    <a:pt x="162" y="160"/>
                  </a:lnTo>
                  <a:lnTo>
                    <a:pt x="162" y="162"/>
                  </a:lnTo>
                  <a:lnTo>
                    <a:pt x="162" y="164"/>
                  </a:lnTo>
                  <a:lnTo>
                    <a:pt x="160" y="164"/>
                  </a:lnTo>
                  <a:lnTo>
                    <a:pt x="158" y="164"/>
                  </a:lnTo>
                  <a:lnTo>
                    <a:pt x="154" y="164"/>
                  </a:lnTo>
                  <a:lnTo>
                    <a:pt x="152" y="164"/>
                  </a:lnTo>
                  <a:lnTo>
                    <a:pt x="150" y="164"/>
                  </a:lnTo>
                  <a:lnTo>
                    <a:pt x="146" y="164"/>
                  </a:lnTo>
                  <a:lnTo>
                    <a:pt x="144" y="164"/>
                  </a:lnTo>
                  <a:lnTo>
                    <a:pt x="142" y="164"/>
                  </a:lnTo>
                  <a:lnTo>
                    <a:pt x="140" y="164"/>
                  </a:lnTo>
                  <a:lnTo>
                    <a:pt x="138" y="164"/>
                  </a:lnTo>
                  <a:lnTo>
                    <a:pt x="130" y="164"/>
                  </a:lnTo>
                  <a:lnTo>
                    <a:pt x="128" y="164"/>
                  </a:lnTo>
                  <a:lnTo>
                    <a:pt x="124" y="164"/>
                  </a:lnTo>
                  <a:lnTo>
                    <a:pt x="120" y="164"/>
                  </a:lnTo>
                  <a:lnTo>
                    <a:pt x="112" y="164"/>
                  </a:lnTo>
                  <a:lnTo>
                    <a:pt x="110" y="164"/>
                  </a:lnTo>
                  <a:lnTo>
                    <a:pt x="110" y="164"/>
                  </a:lnTo>
                  <a:lnTo>
                    <a:pt x="108" y="164"/>
                  </a:lnTo>
                  <a:lnTo>
                    <a:pt x="106" y="164"/>
                  </a:lnTo>
                  <a:lnTo>
                    <a:pt x="104" y="164"/>
                  </a:lnTo>
                  <a:lnTo>
                    <a:pt x="102" y="164"/>
                  </a:lnTo>
                  <a:lnTo>
                    <a:pt x="100" y="164"/>
                  </a:lnTo>
                  <a:lnTo>
                    <a:pt x="94" y="164"/>
                  </a:lnTo>
                  <a:lnTo>
                    <a:pt x="92" y="164"/>
                  </a:lnTo>
                  <a:lnTo>
                    <a:pt x="90" y="164"/>
                  </a:lnTo>
                  <a:lnTo>
                    <a:pt x="78" y="164"/>
                  </a:lnTo>
                  <a:lnTo>
                    <a:pt x="72" y="164"/>
                  </a:lnTo>
                  <a:lnTo>
                    <a:pt x="68" y="164"/>
                  </a:lnTo>
                  <a:lnTo>
                    <a:pt x="66" y="164"/>
                  </a:lnTo>
                  <a:lnTo>
                    <a:pt x="64" y="164"/>
                  </a:lnTo>
                  <a:lnTo>
                    <a:pt x="62" y="164"/>
                  </a:lnTo>
                  <a:lnTo>
                    <a:pt x="62" y="164"/>
                  </a:lnTo>
                  <a:lnTo>
                    <a:pt x="60" y="164"/>
                  </a:lnTo>
                  <a:lnTo>
                    <a:pt x="58" y="164"/>
                  </a:lnTo>
                  <a:lnTo>
                    <a:pt x="56" y="164"/>
                  </a:lnTo>
                  <a:lnTo>
                    <a:pt x="52" y="164"/>
                  </a:lnTo>
                  <a:lnTo>
                    <a:pt x="50" y="164"/>
                  </a:lnTo>
                  <a:lnTo>
                    <a:pt x="48" y="164"/>
                  </a:lnTo>
                  <a:lnTo>
                    <a:pt x="44" y="164"/>
                  </a:lnTo>
                  <a:lnTo>
                    <a:pt x="42" y="164"/>
                  </a:lnTo>
                  <a:lnTo>
                    <a:pt x="36" y="164"/>
                  </a:lnTo>
                  <a:lnTo>
                    <a:pt x="34" y="164"/>
                  </a:lnTo>
                  <a:lnTo>
                    <a:pt x="32" y="164"/>
                  </a:lnTo>
                  <a:lnTo>
                    <a:pt x="26" y="164"/>
                  </a:lnTo>
                  <a:lnTo>
                    <a:pt x="24" y="164"/>
                  </a:lnTo>
                  <a:lnTo>
                    <a:pt x="20" y="164"/>
                  </a:lnTo>
                  <a:lnTo>
                    <a:pt x="18" y="164"/>
                  </a:lnTo>
                  <a:lnTo>
                    <a:pt x="16" y="164"/>
                  </a:lnTo>
                  <a:lnTo>
                    <a:pt x="14" y="164"/>
                  </a:lnTo>
                  <a:lnTo>
                    <a:pt x="12" y="164"/>
                  </a:lnTo>
                  <a:lnTo>
                    <a:pt x="8" y="164"/>
                  </a:lnTo>
                  <a:lnTo>
                    <a:pt x="4" y="164"/>
                  </a:lnTo>
                  <a:lnTo>
                    <a:pt x="0" y="164"/>
                  </a:lnTo>
                  <a:lnTo>
                    <a:pt x="0" y="162"/>
                  </a:lnTo>
                  <a:lnTo>
                    <a:pt x="0" y="158"/>
                  </a:lnTo>
                  <a:lnTo>
                    <a:pt x="0" y="156"/>
                  </a:lnTo>
                  <a:lnTo>
                    <a:pt x="0" y="152"/>
                  </a:lnTo>
                  <a:lnTo>
                    <a:pt x="0" y="150"/>
                  </a:lnTo>
                  <a:lnTo>
                    <a:pt x="0" y="148"/>
                  </a:lnTo>
                  <a:lnTo>
                    <a:pt x="0" y="144"/>
                  </a:lnTo>
                  <a:lnTo>
                    <a:pt x="0" y="142"/>
                  </a:lnTo>
                  <a:lnTo>
                    <a:pt x="0" y="140"/>
                  </a:lnTo>
                  <a:lnTo>
                    <a:pt x="0" y="130"/>
                  </a:lnTo>
                  <a:lnTo>
                    <a:pt x="0" y="128"/>
                  </a:lnTo>
                  <a:lnTo>
                    <a:pt x="0" y="126"/>
                  </a:lnTo>
                  <a:lnTo>
                    <a:pt x="0" y="122"/>
                  </a:lnTo>
                  <a:lnTo>
                    <a:pt x="0" y="120"/>
                  </a:lnTo>
                  <a:lnTo>
                    <a:pt x="0" y="118"/>
                  </a:lnTo>
                  <a:lnTo>
                    <a:pt x="0" y="110"/>
                  </a:lnTo>
                  <a:lnTo>
                    <a:pt x="0" y="102"/>
                  </a:lnTo>
                  <a:lnTo>
                    <a:pt x="0" y="100"/>
                  </a:lnTo>
                  <a:lnTo>
                    <a:pt x="0" y="98"/>
                  </a:lnTo>
                  <a:lnTo>
                    <a:pt x="0" y="94"/>
                  </a:lnTo>
                  <a:lnTo>
                    <a:pt x="0" y="90"/>
                  </a:lnTo>
                  <a:lnTo>
                    <a:pt x="0" y="86"/>
                  </a:lnTo>
                  <a:lnTo>
                    <a:pt x="0" y="80"/>
                  </a:lnTo>
                  <a:lnTo>
                    <a:pt x="0" y="76"/>
                  </a:lnTo>
                  <a:lnTo>
                    <a:pt x="0" y="72"/>
                  </a:lnTo>
                  <a:lnTo>
                    <a:pt x="0" y="70"/>
                  </a:lnTo>
                  <a:lnTo>
                    <a:pt x="0" y="68"/>
                  </a:lnTo>
                  <a:lnTo>
                    <a:pt x="0" y="64"/>
                  </a:lnTo>
                  <a:lnTo>
                    <a:pt x="0" y="60"/>
                  </a:lnTo>
                  <a:lnTo>
                    <a:pt x="0" y="50"/>
                  </a:lnTo>
                  <a:lnTo>
                    <a:pt x="0" y="46"/>
                  </a:lnTo>
                  <a:lnTo>
                    <a:pt x="0" y="44"/>
                  </a:lnTo>
                  <a:lnTo>
                    <a:pt x="0" y="40"/>
                  </a:lnTo>
                  <a:lnTo>
                    <a:pt x="0" y="36"/>
                  </a:lnTo>
                  <a:lnTo>
                    <a:pt x="0" y="34"/>
                  </a:lnTo>
                  <a:lnTo>
                    <a:pt x="0" y="30"/>
                  </a:lnTo>
                  <a:lnTo>
                    <a:pt x="0" y="28"/>
                  </a:lnTo>
                  <a:lnTo>
                    <a:pt x="0" y="26"/>
                  </a:lnTo>
                  <a:lnTo>
                    <a:pt x="0" y="24"/>
                  </a:lnTo>
                  <a:lnTo>
                    <a:pt x="0" y="22"/>
                  </a:lnTo>
                  <a:lnTo>
                    <a:pt x="0" y="18"/>
                  </a:lnTo>
                  <a:lnTo>
                    <a:pt x="0" y="16"/>
                  </a:lnTo>
                  <a:lnTo>
                    <a:pt x="0" y="12"/>
                  </a:lnTo>
                  <a:lnTo>
                    <a:pt x="0" y="10"/>
                  </a:lnTo>
                  <a:lnTo>
                    <a:pt x="0" y="6"/>
                  </a:lnTo>
                  <a:lnTo>
                    <a:pt x="0" y="4"/>
                  </a:lnTo>
                  <a:lnTo>
                    <a:pt x="0" y="2"/>
                  </a:lnTo>
                  <a:lnTo>
                    <a:pt x="2" y="2"/>
                  </a:lnTo>
                  <a:lnTo>
                    <a:pt x="4" y="2"/>
                  </a:lnTo>
                  <a:lnTo>
                    <a:pt x="8" y="2"/>
                  </a:lnTo>
                  <a:lnTo>
                    <a:pt x="10" y="2"/>
                  </a:lnTo>
                  <a:lnTo>
                    <a:pt x="12" y="2"/>
                  </a:lnTo>
                  <a:lnTo>
                    <a:pt x="18" y="2"/>
                  </a:lnTo>
                  <a:lnTo>
                    <a:pt x="22" y="2"/>
                  </a:lnTo>
                  <a:lnTo>
                    <a:pt x="24" y="2"/>
                  </a:lnTo>
                  <a:lnTo>
                    <a:pt x="30" y="2"/>
                  </a:lnTo>
                  <a:lnTo>
                    <a:pt x="32" y="2"/>
                  </a:lnTo>
                  <a:lnTo>
                    <a:pt x="34"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0" name="Freeform 160"/>
            <p:cNvSpPr>
              <a:spLocks/>
            </p:cNvSpPr>
            <p:nvPr/>
          </p:nvSpPr>
          <p:spPr bwMode="auto">
            <a:xfrm>
              <a:off x="5541963" y="3049588"/>
              <a:ext cx="319088" cy="222250"/>
            </a:xfrm>
            <a:custGeom>
              <a:avLst/>
              <a:gdLst>
                <a:gd name="T0" fmla="*/ 187 w 201"/>
                <a:gd name="T1" fmla="*/ 140 h 140"/>
                <a:gd name="T2" fmla="*/ 111 w 201"/>
                <a:gd name="T3" fmla="*/ 140 h 140"/>
                <a:gd name="T4" fmla="*/ 0 w 201"/>
                <a:gd name="T5" fmla="*/ 124 h 140"/>
                <a:gd name="T6" fmla="*/ 0 w 201"/>
                <a:gd name="T7" fmla="*/ 118 h 140"/>
                <a:gd name="T8" fmla="*/ 0 w 201"/>
                <a:gd name="T9" fmla="*/ 104 h 140"/>
                <a:gd name="T10" fmla="*/ 0 w 201"/>
                <a:gd name="T11" fmla="*/ 92 h 140"/>
                <a:gd name="T12" fmla="*/ 0 w 201"/>
                <a:gd name="T13" fmla="*/ 84 h 140"/>
                <a:gd name="T14" fmla="*/ 0 w 201"/>
                <a:gd name="T15" fmla="*/ 72 h 140"/>
                <a:gd name="T16" fmla="*/ 0 w 201"/>
                <a:gd name="T17" fmla="*/ 58 h 140"/>
                <a:gd name="T18" fmla="*/ 0 w 201"/>
                <a:gd name="T19" fmla="*/ 52 h 140"/>
                <a:gd name="T20" fmla="*/ 0 w 201"/>
                <a:gd name="T21" fmla="*/ 34 h 140"/>
                <a:gd name="T22" fmla="*/ 0 w 201"/>
                <a:gd name="T23" fmla="*/ 26 h 140"/>
                <a:gd name="T24" fmla="*/ 0 w 201"/>
                <a:gd name="T25" fmla="*/ 4 h 140"/>
                <a:gd name="T26" fmla="*/ 16 w 201"/>
                <a:gd name="T27" fmla="*/ 0 h 140"/>
                <a:gd name="T28" fmla="*/ 24 w 201"/>
                <a:gd name="T29" fmla="*/ 0 h 140"/>
                <a:gd name="T30" fmla="*/ 36 w 201"/>
                <a:gd name="T31" fmla="*/ 0 h 140"/>
                <a:gd name="T32" fmla="*/ 48 w 201"/>
                <a:gd name="T33" fmla="*/ 0 h 140"/>
                <a:gd name="T34" fmla="*/ 55 w 201"/>
                <a:gd name="T35" fmla="*/ 0 h 140"/>
                <a:gd name="T36" fmla="*/ 65 w 201"/>
                <a:gd name="T37" fmla="*/ 0 h 140"/>
                <a:gd name="T38" fmla="*/ 77 w 201"/>
                <a:gd name="T39" fmla="*/ 0 h 140"/>
                <a:gd name="T40" fmla="*/ 83 w 201"/>
                <a:gd name="T41" fmla="*/ 0 h 140"/>
                <a:gd name="T42" fmla="*/ 99 w 201"/>
                <a:gd name="T43" fmla="*/ 0 h 140"/>
                <a:gd name="T44" fmla="*/ 117 w 201"/>
                <a:gd name="T45" fmla="*/ 0 h 140"/>
                <a:gd name="T46" fmla="*/ 133 w 201"/>
                <a:gd name="T47" fmla="*/ 0 h 140"/>
                <a:gd name="T48" fmla="*/ 145 w 201"/>
                <a:gd name="T49" fmla="*/ 0 h 140"/>
                <a:gd name="T50" fmla="*/ 155 w 201"/>
                <a:gd name="T51" fmla="*/ 0 h 140"/>
                <a:gd name="T52" fmla="*/ 163 w 201"/>
                <a:gd name="T53" fmla="*/ 0 h 140"/>
                <a:gd name="T54" fmla="*/ 163 w 201"/>
                <a:gd name="T55" fmla="*/ 12 h 140"/>
                <a:gd name="T56" fmla="*/ 163 w 201"/>
                <a:gd name="T57" fmla="*/ 24 h 140"/>
                <a:gd name="T58" fmla="*/ 163 w 201"/>
                <a:gd name="T59" fmla="*/ 34 h 140"/>
                <a:gd name="T60" fmla="*/ 163 w 201"/>
                <a:gd name="T61" fmla="*/ 44 h 140"/>
                <a:gd name="T62" fmla="*/ 163 w 201"/>
                <a:gd name="T63" fmla="*/ 52 h 140"/>
                <a:gd name="T64" fmla="*/ 165 w 201"/>
                <a:gd name="T65" fmla="*/ 56 h 140"/>
                <a:gd name="T66" fmla="*/ 173 w 201"/>
                <a:gd name="T67" fmla="*/ 56 h 140"/>
                <a:gd name="T68" fmla="*/ 179 w 201"/>
                <a:gd name="T69" fmla="*/ 56 h 140"/>
                <a:gd name="T70" fmla="*/ 189 w 201"/>
                <a:gd name="T71" fmla="*/ 56 h 140"/>
                <a:gd name="T72" fmla="*/ 195 w 201"/>
                <a:gd name="T73" fmla="*/ 56 h 140"/>
                <a:gd name="T74" fmla="*/ 201 w 201"/>
                <a:gd name="T75" fmla="*/ 58 h 140"/>
                <a:gd name="T76" fmla="*/ 201 w 201"/>
                <a:gd name="T77" fmla="*/ 66 h 140"/>
                <a:gd name="T78" fmla="*/ 201 w 201"/>
                <a:gd name="T79" fmla="*/ 76 h 140"/>
                <a:gd name="T80" fmla="*/ 201 w 201"/>
                <a:gd name="T81" fmla="*/ 82 h 140"/>
                <a:gd name="T82" fmla="*/ 201 w 201"/>
                <a:gd name="T83" fmla="*/ 90 h 140"/>
                <a:gd name="T84" fmla="*/ 201 w 201"/>
                <a:gd name="T85" fmla="*/ 100 h 140"/>
                <a:gd name="T86" fmla="*/ 201 w 201"/>
                <a:gd name="T87" fmla="*/ 118 h 140"/>
                <a:gd name="T88" fmla="*/ 201 w 201"/>
                <a:gd name="T89" fmla="*/ 1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1" h="140">
                  <a:moveTo>
                    <a:pt x="201" y="134"/>
                  </a:moveTo>
                  <a:lnTo>
                    <a:pt x="201" y="140"/>
                  </a:lnTo>
                  <a:lnTo>
                    <a:pt x="187" y="140"/>
                  </a:lnTo>
                  <a:lnTo>
                    <a:pt x="179" y="140"/>
                  </a:lnTo>
                  <a:lnTo>
                    <a:pt x="131" y="140"/>
                  </a:lnTo>
                  <a:lnTo>
                    <a:pt x="111" y="140"/>
                  </a:lnTo>
                  <a:lnTo>
                    <a:pt x="81" y="140"/>
                  </a:lnTo>
                  <a:lnTo>
                    <a:pt x="0" y="140"/>
                  </a:lnTo>
                  <a:lnTo>
                    <a:pt x="0" y="124"/>
                  </a:lnTo>
                  <a:lnTo>
                    <a:pt x="0" y="122"/>
                  </a:lnTo>
                  <a:lnTo>
                    <a:pt x="0" y="120"/>
                  </a:lnTo>
                  <a:lnTo>
                    <a:pt x="0" y="118"/>
                  </a:lnTo>
                  <a:lnTo>
                    <a:pt x="0" y="110"/>
                  </a:lnTo>
                  <a:lnTo>
                    <a:pt x="0" y="108"/>
                  </a:lnTo>
                  <a:lnTo>
                    <a:pt x="0" y="104"/>
                  </a:lnTo>
                  <a:lnTo>
                    <a:pt x="0" y="98"/>
                  </a:lnTo>
                  <a:lnTo>
                    <a:pt x="0" y="96"/>
                  </a:lnTo>
                  <a:lnTo>
                    <a:pt x="0" y="92"/>
                  </a:lnTo>
                  <a:lnTo>
                    <a:pt x="0" y="90"/>
                  </a:lnTo>
                  <a:lnTo>
                    <a:pt x="0" y="84"/>
                  </a:lnTo>
                  <a:lnTo>
                    <a:pt x="0" y="84"/>
                  </a:lnTo>
                  <a:lnTo>
                    <a:pt x="0" y="80"/>
                  </a:lnTo>
                  <a:lnTo>
                    <a:pt x="0" y="74"/>
                  </a:lnTo>
                  <a:lnTo>
                    <a:pt x="0" y="72"/>
                  </a:lnTo>
                  <a:lnTo>
                    <a:pt x="0" y="68"/>
                  </a:lnTo>
                  <a:lnTo>
                    <a:pt x="0" y="64"/>
                  </a:lnTo>
                  <a:lnTo>
                    <a:pt x="0" y="58"/>
                  </a:lnTo>
                  <a:lnTo>
                    <a:pt x="0" y="56"/>
                  </a:lnTo>
                  <a:lnTo>
                    <a:pt x="0" y="54"/>
                  </a:lnTo>
                  <a:lnTo>
                    <a:pt x="0" y="52"/>
                  </a:lnTo>
                  <a:lnTo>
                    <a:pt x="0" y="50"/>
                  </a:lnTo>
                  <a:lnTo>
                    <a:pt x="0" y="36"/>
                  </a:lnTo>
                  <a:lnTo>
                    <a:pt x="0" y="34"/>
                  </a:lnTo>
                  <a:lnTo>
                    <a:pt x="0" y="32"/>
                  </a:lnTo>
                  <a:lnTo>
                    <a:pt x="0" y="30"/>
                  </a:lnTo>
                  <a:lnTo>
                    <a:pt x="0" y="26"/>
                  </a:lnTo>
                  <a:lnTo>
                    <a:pt x="0" y="20"/>
                  </a:lnTo>
                  <a:lnTo>
                    <a:pt x="0" y="14"/>
                  </a:lnTo>
                  <a:lnTo>
                    <a:pt x="0" y="4"/>
                  </a:lnTo>
                  <a:lnTo>
                    <a:pt x="0" y="0"/>
                  </a:lnTo>
                  <a:lnTo>
                    <a:pt x="2" y="0"/>
                  </a:lnTo>
                  <a:lnTo>
                    <a:pt x="16" y="0"/>
                  </a:lnTo>
                  <a:lnTo>
                    <a:pt x="22" y="0"/>
                  </a:lnTo>
                  <a:lnTo>
                    <a:pt x="22" y="0"/>
                  </a:lnTo>
                  <a:lnTo>
                    <a:pt x="24" y="0"/>
                  </a:lnTo>
                  <a:lnTo>
                    <a:pt x="28" y="0"/>
                  </a:lnTo>
                  <a:lnTo>
                    <a:pt x="34" y="0"/>
                  </a:lnTo>
                  <a:lnTo>
                    <a:pt x="36" y="0"/>
                  </a:lnTo>
                  <a:lnTo>
                    <a:pt x="40" y="0"/>
                  </a:lnTo>
                  <a:lnTo>
                    <a:pt x="42" y="0"/>
                  </a:lnTo>
                  <a:lnTo>
                    <a:pt x="48" y="0"/>
                  </a:lnTo>
                  <a:lnTo>
                    <a:pt x="50" y="0"/>
                  </a:lnTo>
                  <a:lnTo>
                    <a:pt x="52" y="0"/>
                  </a:lnTo>
                  <a:lnTo>
                    <a:pt x="55" y="0"/>
                  </a:lnTo>
                  <a:lnTo>
                    <a:pt x="57" y="0"/>
                  </a:lnTo>
                  <a:lnTo>
                    <a:pt x="59" y="0"/>
                  </a:lnTo>
                  <a:lnTo>
                    <a:pt x="65" y="0"/>
                  </a:lnTo>
                  <a:lnTo>
                    <a:pt x="67" y="0"/>
                  </a:lnTo>
                  <a:lnTo>
                    <a:pt x="75" y="0"/>
                  </a:lnTo>
                  <a:lnTo>
                    <a:pt x="77" y="0"/>
                  </a:lnTo>
                  <a:lnTo>
                    <a:pt x="79" y="0"/>
                  </a:lnTo>
                  <a:lnTo>
                    <a:pt x="81" y="0"/>
                  </a:lnTo>
                  <a:lnTo>
                    <a:pt x="83" y="0"/>
                  </a:lnTo>
                  <a:lnTo>
                    <a:pt x="87" y="0"/>
                  </a:lnTo>
                  <a:lnTo>
                    <a:pt x="93" y="0"/>
                  </a:lnTo>
                  <a:lnTo>
                    <a:pt x="99" y="0"/>
                  </a:lnTo>
                  <a:lnTo>
                    <a:pt x="101" y="0"/>
                  </a:lnTo>
                  <a:lnTo>
                    <a:pt x="103" y="0"/>
                  </a:lnTo>
                  <a:lnTo>
                    <a:pt x="117" y="0"/>
                  </a:lnTo>
                  <a:lnTo>
                    <a:pt x="119" y="0"/>
                  </a:lnTo>
                  <a:lnTo>
                    <a:pt x="123" y="0"/>
                  </a:lnTo>
                  <a:lnTo>
                    <a:pt x="133" y="0"/>
                  </a:lnTo>
                  <a:lnTo>
                    <a:pt x="139" y="0"/>
                  </a:lnTo>
                  <a:lnTo>
                    <a:pt x="143" y="0"/>
                  </a:lnTo>
                  <a:lnTo>
                    <a:pt x="145" y="0"/>
                  </a:lnTo>
                  <a:lnTo>
                    <a:pt x="149" y="0"/>
                  </a:lnTo>
                  <a:lnTo>
                    <a:pt x="153" y="0"/>
                  </a:lnTo>
                  <a:lnTo>
                    <a:pt x="155" y="0"/>
                  </a:lnTo>
                  <a:lnTo>
                    <a:pt x="157" y="0"/>
                  </a:lnTo>
                  <a:lnTo>
                    <a:pt x="161" y="0"/>
                  </a:lnTo>
                  <a:lnTo>
                    <a:pt x="163" y="0"/>
                  </a:lnTo>
                  <a:lnTo>
                    <a:pt x="163" y="2"/>
                  </a:lnTo>
                  <a:lnTo>
                    <a:pt x="163" y="4"/>
                  </a:lnTo>
                  <a:lnTo>
                    <a:pt x="163" y="12"/>
                  </a:lnTo>
                  <a:lnTo>
                    <a:pt x="163" y="14"/>
                  </a:lnTo>
                  <a:lnTo>
                    <a:pt x="163" y="16"/>
                  </a:lnTo>
                  <a:lnTo>
                    <a:pt x="163" y="24"/>
                  </a:lnTo>
                  <a:lnTo>
                    <a:pt x="163" y="28"/>
                  </a:lnTo>
                  <a:lnTo>
                    <a:pt x="163" y="32"/>
                  </a:lnTo>
                  <a:lnTo>
                    <a:pt x="163" y="34"/>
                  </a:lnTo>
                  <a:lnTo>
                    <a:pt x="163" y="38"/>
                  </a:lnTo>
                  <a:lnTo>
                    <a:pt x="163" y="40"/>
                  </a:lnTo>
                  <a:lnTo>
                    <a:pt x="163" y="44"/>
                  </a:lnTo>
                  <a:lnTo>
                    <a:pt x="163" y="48"/>
                  </a:lnTo>
                  <a:lnTo>
                    <a:pt x="163" y="50"/>
                  </a:lnTo>
                  <a:lnTo>
                    <a:pt x="163" y="52"/>
                  </a:lnTo>
                  <a:lnTo>
                    <a:pt x="163" y="54"/>
                  </a:lnTo>
                  <a:lnTo>
                    <a:pt x="163" y="56"/>
                  </a:lnTo>
                  <a:lnTo>
                    <a:pt x="165" y="56"/>
                  </a:lnTo>
                  <a:lnTo>
                    <a:pt x="167" y="56"/>
                  </a:lnTo>
                  <a:lnTo>
                    <a:pt x="169" y="56"/>
                  </a:lnTo>
                  <a:lnTo>
                    <a:pt x="173" y="56"/>
                  </a:lnTo>
                  <a:lnTo>
                    <a:pt x="175" y="56"/>
                  </a:lnTo>
                  <a:lnTo>
                    <a:pt x="177" y="56"/>
                  </a:lnTo>
                  <a:lnTo>
                    <a:pt x="179" y="56"/>
                  </a:lnTo>
                  <a:lnTo>
                    <a:pt x="183" y="56"/>
                  </a:lnTo>
                  <a:lnTo>
                    <a:pt x="185" y="56"/>
                  </a:lnTo>
                  <a:lnTo>
                    <a:pt x="189" y="56"/>
                  </a:lnTo>
                  <a:lnTo>
                    <a:pt x="191" y="56"/>
                  </a:lnTo>
                  <a:lnTo>
                    <a:pt x="193" y="56"/>
                  </a:lnTo>
                  <a:lnTo>
                    <a:pt x="195" y="56"/>
                  </a:lnTo>
                  <a:lnTo>
                    <a:pt x="199" y="56"/>
                  </a:lnTo>
                  <a:lnTo>
                    <a:pt x="201" y="56"/>
                  </a:lnTo>
                  <a:lnTo>
                    <a:pt x="201" y="58"/>
                  </a:lnTo>
                  <a:lnTo>
                    <a:pt x="201" y="60"/>
                  </a:lnTo>
                  <a:lnTo>
                    <a:pt x="201" y="64"/>
                  </a:lnTo>
                  <a:lnTo>
                    <a:pt x="201" y="66"/>
                  </a:lnTo>
                  <a:lnTo>
                    <a:pt x="201" y="70"/>
                  </a:lnTo>
                  <a:lnTo>
                    <a:pt x="201" y="72"/>
                  </a:lnTo>
                  <a:lnTo>
                    <a:pt x="201" y="76"/>
                  </a:lnTo>
                  <a:lnTo>
                    <a:pt x="201" y="78"/>
                  </a:lnTo>
                  <a:lnTo>
                    <a:pt x="201" y="80"/>
                  </a:lnTo>
                  <a:lnTo>
                    <a:pt x="201" y="82"/>
                  </a:lnTo>
                  <a:lnTo>
                    <a:pt x="201" y="84"/>
                  </a:lnTo>
                  <a:lnTo>
                    <a:pt x="201" y="88"/>
                  </a:lnTo>
                  <a:lnTo>
                    <a:pt x="201" y="90"/>
                  </a:lnTo>
                  <a:lnTo>
                    <a:pt x="201" y="94"/>
                  </a:lnTo>
                  <a:lnTo>
                    <a:pt x="201" y="98"/>
                  </a:lnTo>
                  <a:lnTo>
                    <a:pt x="201" y="100"/>
                  </a:lnTo>
                  <a:lnTo>
                    <a:pt x="201" y="104"/>
                  </a:lnTo>
                  <a:lnTo>
                    <a:pt x="201" y="114"/>
                  </a:lnTo>
                  <a:lnTo>
                    <a:pt x="201" y="118"/>
                  </a:lnTo>
                  <a:lnTo>
                    <a:pt x="201" y="122"/>
                  </a:lnTo>
                  <a:lnTo>
                    <a:pt x="201" y="124"/>
                  </a:lnTo>
                  <a:lnTo>
                    <a:pt x="201" y="126"/>
                  </a:lnTo>
                  <a:lnTo>
                    <a:pt x="201" y="130"/>
                  </a:lnTo>
                  <a:lnTo>
                    <a:pt x="201" y="134"/>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1" name="Freeform 161"/>
            <p:cNvSpPr>
              <a:spLocks/>
            </p:cNvSpPr>
            <p:nvPr/>
          </p:nvSpPr>
          <p:spPr bwMode="auto">
            <a:xfrm>
              <a:off x="4452938" y="2460625"/>
              <a:ext cx="257175" cy="260350"/>
            </a:xfrm>
            <a:custGeom>
              <a:avLst/>
              <a:gdLst>
                <a:gd name="T0" fmla="*/ 162 w 162"/>
                <a:gd name="T1" fmla="*/ 18 h 164"/>
                <a:gd name="T2" fmla="*/ 162 w 162"/>
                <a:gd name="T3" fmla="*/ 28 h 164"/>
                <a:gd name="T4" fmla="*/ 162 w 162"/>
                <a:gd name="T5" fmla="*/ 38 h 164"/>
                <a:gd name="T6" fmla="*/ 162 w 162"/>
                <a:gd name="T7" fmla="*/ 48 h 164"/>
                <a:gd name="T8" fmla="*/ 162 w 162"/>
                <a:gd name="T9" fmla="*/ 60 h 164"/>
                <a:gd name="T10" fmla="*/ 162 w 162"/>
                <a:gd name="T11" fmla="*/ 70 h 164"/>
                <a:gd name="T12" fmla="*/ 162 w 162"/>
                <a:gd name="T13" fmla="*/ 76 h 164"/>
                <a:gd name="T14" fmla="*/ 162 w 162"/>
                <a:gd name="T15" fmla="*/ 90 h 164"/>
                <a:gd name="T16" fmla="*/ 162 w 162"/>
                <a:gd name="T17" fmla="*/ 100 h 164"/>
                <a:gd name="T18" fmla="*/ 162 w 162"/>
                <a:gd name="T19" fmla="*/ 108 h 164"/>
                <a:gd name="T20" fmla="*/ 162 w 162"/>
                <a:gd name="T21" fmla="*/ 116 h 164"/>
                <a:gd name="T22" fmla="*/ 162 w 162"/>
                <a:gd name="T23" fmla="*/ 124 h 164"/>
                <a:gd name="T24" fmla="*/ 162 w 162"/>
                <a:gd name="T25" fmla="*/ 134 h 164"/>
                <a:gd name="T26" fmla="*/ 162 w 162"/>
                <a:gd name="T27" fmla="*/ 146 h 164"/>
                <a:gd name="T28" fmla="*/ 162 w 162"/>
                <a:gd name="T29" fmla="*/ 154 h 164"/>
                <a:gd name="T30" fmla="*/ 162 w 162"/>
                <a:gd name="T31" fmla="*/ 162 h 164"/>
                <a:gd name="T32" fmla="*/ 156 w 162"/>
                <a:gd name="T33" fmla="*/ 164 h 164"/>
                <a:gd name="T34" fmla="*/ 148 w 162"/>
                <a:gd name="T35" fmla="*/ 164 h 164"/>
                <a:gd name="T36" fmla="*/ 140 w 162"/>
                <a:gd name="T37" fmla="*/ 164 h 164"/>
                <a:gd name="T38" fmla="*/ 132 w 162"/>
                <a:gd name="T39" fmla="*/ 164 h 164"/>
                <a:gd name="T40" fmla="*/ 126 w 162"/>
                <a:gd name="T41" fmla="*/ 164 h 164"/>
                <a:gd name="T42" fmla="*/ 116 w 162"/>
                <a:gd name="T43" fmla="*/ 164 h 164"/>
                <a:gd name="T44" fmla="*/ 102 w 162"/>
                <a:gd name="T45" fmla="*/ 164 h 164"/>
                <a:gd name="T46" fmla="*/ 88 w 162"/>
                <a:gd name="T47" fmla="*/ 164 h 164"/>
                <a:gd name="T48" fmla="*/ 80 w 162"/>
                <a:gd name="T49" fmla="*/ 164 h 164"/>
                <a:gd name="T50" fmla="*/ 64 w 162"/>
                <a:gd name="T51" fmla="*/ 164 h 164"/>
                <a:gd name="T52" fmla="*/ 50 w 162"/>
                <a:gd name="T53" fmla="*/ 164 h 164"/>
                <a:gd name="T54" fmla="*/ 42 w 162"/>
                <a:gd name="T55" fmla="*/ 164 h 164"/>
                <a:gd name="T56" fmla="*/ 34 w 162"/>
                <a:gd name="T57" fmla="*/ 164 h 164"/>
                <a:gd name="T58" fmla="*/ 22 w 162"/>
                <a:gd name="T59" fmla="*/ 164 h 164"/>
                <a:gd name="T60" fmla="*/ 6 w 162"/>
                <a:gd name="T61" fmla="*/ 164 h 164"/>
                <a:gd name="T62" fmla="*/ 0 w 162"/>
                <a:gd name="T63" fmla="*/ 156 h 164"/>
                <a:gd name="T64" fmla="*/ 0 w 162"/>
                <a:gd name="T65" fmla="*/ 148 h 164"/>
                <a:gd name="T66" fmla="*/ 0 w 162"/>
                <a:gd name="T67" fmla="*/ 136 h 164"/>
                <a:gd name="T68" fmla="*/ 0 w 162"/>
                <a:gd name="T69" fmla="*/ 120 h 164"/>
                <a:gd name="T70" fmla="*/ 0 w 162"/>
                <a:gd name="T71" fmla="*/ 102 h 164"/>
                <a:gd name="T72" fmla="*/ 0 w 162"/>
                <a:gd name="T73" fmla="*/ 86 h 164"/>
                <a:gd name="T74" fmla="*/ 0 w 162"/>
                <a:gd name="T75" fmla="*/ 72 h 164"/>
                <a:gd name="T76" fmla="*/ 0 w 162"/>
                <a:gd name="T77" fmla="*/ 66 h 164"/>
                <a:gd name="T78" fmla="*/ 0 w 162"/>
                <a:gd name="T79" fmla="*/ 58 h 164"/>
                <a:gd name="T80" fmla="*/ 0 w 162"/>
                <a:gd name="T81" fmla="*/ 42 h 164"/>
                <a:gd name="T82" fmla="*/ 0 w 162"/>
                <a:gd name="T83" fmla="*/ 34 h 164"/>
                <a:gd name="T84" fmla="*/ 0 w 162"/>
                <a:gd name="T85" fmla="*/ 24 h 164"/>
                <a:gd name="T86" fmla="*/ 0 w 162"/>
                <a:gd name="T87" fmla="*/ 18 h 164"/>
                <a:gd name="T88" fmla="*/ 0 w 162"/>
                <a:gd name="T89" fmla="*/ 8 h 164"/>
                <a:gd name="T90" fmla="*/ 0 w 162"/>
                <a:gd name="T91" fmla="*/ 0 h 164"/>
                <a:gd name="T92" fmla="*/ 10 w 162"/>
                <a:gd name="T93" fmla="*/ 2 h 164"/>
                <a:gd name="T94" fmla="*/ 20 w 162"/>
                <a:gd name="T95" fmla="*/ 2 h 164"/>
                <a:gd name="T96" fmla="*/ 28 w 162"/>
                <a:gd name="T97" fmla="*/ 2 h 164"/>
                <a:gd name="T98" fmla="*/ 38 w 162"/>
                <a:gd name="T99" fmla="*/ 2 h 164"/>
                <a:gd name="T100" fmla="*/ 50 w 162"/>
                <a:gd name="T101" fmla="*/ 2 h 164"/>
                <a:gd name="T102" fmla="*/ 70 w 162"/>
                <a:gd name="T103" fmla="*/ 0 h 164"/>
                <a:gd name="T104" fmla="*/ 82 w 162"/>
                <a:gd name="T105" fmla="*/ 2 h 164"/>
                <a:gd name="T106" fmla="*/ 96 w 162"/>
                <a:gd name="T107" fmla="*/ 2 h 164"/>
                <a:gd name="T108" fmla="*/ 106 w 162"/>
                <a:gd name="T109" fmla="*/ 2 h 164"/>
                <a:gd name="T110" fmla="*/ 118 w 162"/>
                <a:gd name="T111" fmla="*/ 2 h 164"/>
                <a:gd name="T112" fmla="*/ 126 w 162"/>
                <a:gd name="T113" fmla="*/ 2 h 164"/>
                <a:gd name="T114" fmla="*/ 132 w 162"/>
                <a:gd name="T115" fmla="*/ 2 h 164"/>
                <a:gd name="T116" fmla="*/ 142 w 162"/>
                <a:gd name="T117" fmla="*/ 2 h 164"/>
                <a:gd name="T118" fmla="*/ 154 w 162"/>
                <a:gd name="T119" fmla="*/ 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2" h="164">
                  <a:moveTo>
                    <a:pt x="162" y="2"/>
                  </a:moveTo>
                  <a:lnTo>
                    <a:pt x="162" y="12"/>
                  </a:lnTo>
                  <a:lnTo>
                    <a:pt x="162" y="14"/>
                  </a:lnTo>
                  <a:lnTo>
                    <a:pt x="162" y="18"/>
                  </a:lnTo>
                  <a:lnTo>
                    <a:pt x="162" y="22"/>
                  </a:lnTo>
                  <a:lnTo>
                    <a:pt x="162" y="24"/>
                  </a:lnTo>
                  <a:lnTo>
                    <a:pt x="162" y="26"/>
                  </a:lnTo>
                  <a:lnTo>
                    <a:pt x="162" y="28"/>
                  </a:lnTo>
                  <a:lnTo>
                    <a:pt x="162" y="30"/>
                  </a:lnTo>
                  <a:lnTo>
                    <a:pt x="162" y="32"/>
                  </a:lnTo>
                  <a:lnTo>
                    <a:pt x="162" y="34"/>
                  </a:lnTo>
                  <a:lnTo>
                    <a:pt x="162" y="38"/>
                  </a:lnTo>
                  <a:lnTo>
                    <a:pt x="162" y="40"/>
                  </a:lnTo>
                  <a:lnTo>
                    <a:pt x="162" y="44"/>
                  </a:lnTo>
                  <a:lnTo>
                    <a:pt x="162" y="46"/>
                  </a:lnTo>
                  <a:lnTo>
                    <a:pt x="162" y="48"/>
                  </a:lnTo>
                  <a:lnTo>
                    <a:pt x="162" y="50"/>
                  </a:lnTo>
                  <a:lnTo>
                    <a:pt x="162" y="52"/>
                  </a:lnTo>
                  <a:lnTo>
                    <a:pt x="162" y="58"/>
                  </a:lnTo>
                  <a:lnTo>
                    <a:pt x="162" y="60"/>
                  </a:lnTo>
                  <a:lnTo>
                    <a:pt x="162" y="64"/>
                  </a:lnTo>
                  <a:lnTo>
                    <a:pt x="162" y="66"/>
                  </a:lnTo>
                  <a:lnTo>
                    <a:pt x="162" y="68"/>
                  </a:lnTo>
                  <a:lnTo>
                    <a:pt x="162" y="70"/>
                  </a:lnTo>
                  <a:lnTo>
                    <a:pt x="162" y="72"/>
                  </a:lnTo>
                  <a:lnTo>
                    <a:pt x="162" y="72"/>
                  </a:lnTo>
                  <a:lnTo>
                    <a:pt x="162" y="74"/>
                  </a:lnTo>
                  <a:lnTo>
                    <a:pt x="162" y="76"/>
                  </a:lnTo>
                  <a:lnTo>
                    <a:pt x="162" y="78"/>
                  </a:lnTo>
                  <a:lnTo>
                    <a:pt x="162" y="80"/>
                  </a:lnTo>
                  <a:lnTo>
                    <a:pt x="162" y="86"/>
                  </a:lnTo>
                  <a:lnTo>
                    <a:pt x="162" y="90"/>
                  </a:lnTo>
                  <a:lnTo>
                    <a:pt x="162" y="92"/>
                  </a:lnTo>
                  <a:lnTo>
                    <a:pt x="162" y="96"/>
                  </a:lnTo>
                  <a:lnTo>
                    <a:pt x="162" y="98"/>
                  </a:lnTo>
                  <a:lnTo>
                    <a:pt x="162" y="100"/>
                  </a:lnTo>
                  <a:lnTo>
                    <a:pt x="162" y="102"/>
                  </a:lnTo>
                  <a:lnTo>
                    <a:pt x="162" y="104"/>
                  </a:lnTo>
                  <a:lnTo>
                    <a:pt x="162" y="106"/>
                  </a:lnTo>
                  <a:lnTo>
                    <a:pt x="162" y="108"/>
                  </a:lnTo>
                  <a:lnTo>
                    <a:pt x="162" y="110"/>
                  </a:lnTo>
                  <a:lnTo>
                    <a:pt x="162" y="112"/>
                  </a:lnTo>
                  <a:lnTo>
                    <a:pt x="162" y="114"/>
                  </a:lnTo>
                  <a:lnTo>
                    <a:pt x="162" y="116"/>
                  </a:lnTo>
                  <a:lnTo>
                    <a:pt x="162" y="118"/>
                  </a:lnTo>
                  <a:lnTo>
                    <a:pt x="162" y="120"/>
                  </a:lnTo>
                  <a:lnTo>
                    <a:pt x="162" y="120"/>
                  </a:lnTo>
                  <a:lnTo>
                    <a:pt x="162" y="124"/>
                  </a:lnTo>
                  <a:lnTo>
                    <a:pt x="162" y="128"/>
                  </a:lnTo>
                  <a:lnTo>
                    <a:pt x="162" y="130"/>
                  </a:lnTo>
                  <a:lnTo>
                    <a:pt x="162" y="132"/>
                  </a:lnTo>
                  <a:lnTo>
                    <a:pt x="162" y="134"/>
                  </a:lnTo>
                  <a:lnTo>
                    <a:pt x="162" y="136"/>
                  </a:lnTo>
                  <a:lnTo>
                    <a:pt x="162" y="138"/>
                  </a:lnTo>
                  <a:lnTo>
                    <a:pt x="162" y="142"/>
                  </a:lnTo>
                  <a:lnTo>
                    <a:pt x="162" y="146"/>
                  </a:lnTo>
                  <a:lnTo>
                    <a:pt x="162" y="148"/>
                  </a:lnTo>
                  <a:lnTo>
                    <a:pt x="162" y="150"/>
                  </a:lnTo>
                  <a:lnTo>
                    <a:pt x="162" y="152"/>
                  </a:lnTo>
                  <a:lnTo>
                    <a:pt x="162" y="154"/>
                  </a:lnTo>
                  <a:lnTo>
                    <a:pt x="162" y="156"/>
                  </a:lnTo>
                  <a:lnTo>
                    <a:pt x="162" y="158"/>
                  </a:lnTo>
                  <a:lnTo>
                    <a:pt x="162" y="160"/>
                  </a:lnTo>
                  <a:lnTo>
                    <a:pt x="162" y="162"/>
                  </a:lnTo>
                  <a:lnTo>
                    <a:pt x="162" y="164"/>
                  </a:lnTo>
                  <a:lnTo>
                    <a:pt x="160" y="164"/>
                  </a:lnTo>
                  <a:lnTo>
                    <a:pt x="158" y="164"/>
                  </a:lnTo>
                  <a:lnTo>
                    <a:pt x="156" y="164"/>
                  </a:lnTo>
                  <a:lnTo>
                    <a:pt x="154" y="164"/>
                  </a:lnTo>
                  <a:lnTo>
                    <a:pt x="152" y="164"/>
                  </a:lnTo>
                  <a:lnTo>
                    <a:pt x="150" y="164"/>
                  </a:lnTo>
                  <a:lnTo>
                    <a:pt x="148" y="164"/>
                  </a:lnTo>
                  <a:lnTo>
                    <a:pt x="146" y="164"/>
                  </a:lnTo>
                  <a:lnTo>
                    <a:pt x="144" y="164"/>
                  </a:lnTo>
                  <a:lnTo>
                    <a:pt x="142" y="164"/>
                  </a:lnTo>
                  <a:lnTo>
                    <a:pt x="140" y="164"/>
                  </a:lnTo>
                  <a:lnTo>
                    <a:pt x="138" y="164"/>
                  </a:lnTo>
                  <a:lnTo>
                    <a:pt x="136" y="164"/>
                  </a:lnTo>
                  <a:lnTo>
                    <a:pt x="134" y="164"/>
                  </a:lnTo>
                  <a:lnTo>
                    <a:pt x="132" y="164"/>
                  </a:lnTo>
                  <a:lnTo>
                    <a:pt x="130" y="164"/>
                  </a:lnTo>
                  <a:lnTo>
                    <a:pt x="130" y="164"/>
                  </a:lnTo>
                  <a:lnTo>
                    <a:pt x="128" y="164"/>
                  </a:lnTo>
                  <a:lnTo>
                    <a:pt x="126" y="164"/>
                  </a:lnTo>
                  <a:lnTo>
                    <a:pt x="124" y="164"/>
                  </a:lnTo>
                  <a:lnTo>
                    <a:pt x="120" y="164"/>
                  </a:lnTo>
                  <a:lnTo>
                    <a:pt x="118" y="164"/>
                  </a:lnTo>
                  <a:lnTo>
                    <a:pt x="116" y="164"/>
                  </a:lnTo>
                  <a:lnTo>
                    <a:pt x="114" y="164"/>
                  </a:lnTo>
                  <a:lnTo>
                    <a:pt x="112" y="164"/>
                  </a:lnTo>
                  <a:lnTo>
                    <a:pt x="106" y="164"/>
                  </a:lnTo>
                  <a:lnTo>
                    <a:pt x="102" y="164"/>
                  </a:lnTo>
                  <a:lnTo>
                    <a:pt x="100" y="164"/>
                  </a:lnTo>
                  <a:lnTo>
                    <a:pt x="94" y="164"/>
                  </a:lnTo>
                  <a:lnTo>
                    <a:pt x="90" y="164"/>
                  </a:lnTo>
                  <a:lnTo>
                    <a:pt x="88" y="164"/>
                  </a:lnTo>
                  <a:lnTo>
                    <a:pt x="84" y="164"/>
                  </a:lnTo>
                  <a:lnTo>
                    <a:pt x="82" y="164"/>
                  </a:lnTo>
                  <a:lnTo>
                    <a:pt x="82" y="164"/>
                  </a:lnTo>
                  <a:lnTo>
                    <a:pt x="80" y="164"/>
                  </a:lnTo>
                  <a:lnTo>
                    <a:pt x="78" y="164"/>
                  </a:lnTo>
                  <a:lnTo>
                    <a:pt x="72" y="164"/>
                  </a:lnTo>
                  <a:lnTo>
                    <a:pt x="66" y="164"/>
                  </a:lnTo>
                  <a:lnTo>
                    <a:pt x="64" y="164"/>
                  </a:lnTo>
                  <a:lnTo>
                    <a:pt x="62" y="164"/>
                  </a:lnTo>
                  <a:lnTo>
                    <a:pt x="56" y="164"/>
                  </a:lnTo>
                  <a:lnTo>
                    <a:pt x="54" y="164"/>
                  </a:lnTo>
                  <a:lnTo>
                    <a:pt x="50" y="164"/>
                  </a:lnTo>
                  <a:lnTo>
                    <a:pt x="48" y="164"/>
                  </a:lnTo>
                  <a:lnTo>
                    <a:pt x="46" y="164"/>
                  </a:lnTo>
                  <a:lnTo>
                    <a:pt x="44" y="164"/>
                  </a:lnTo>
                  <a:lnTo>
                    <a:pt x="42" y="164"/>
                  </a:lnTo>
                  <a:lnTo>
                    <a:pt x="40" y="164"/>
                  </a:lnTo>
                  <a:lnTo>
                    <a:pt x="38" y="164"/>
                  </a:lnTo>
                  <a:lnTo>
                    <a:pt x="36" y="164"/>
                  </a:lnTo>
                  <a:lnTo>
                    <a:pt x="34" y="164"/>
                  </a:lnTo>
                  <a:lnTo>
                    <a:pt x="32" y="164"/>
                  </a:lnTo>
                  <a:lnTo>
                    <a:pt x="28" y="164"/>
                  </a:lnTo>
                  <a:lnTo>
                    <a:pt x="26" y="164"/>
                  </a:lnTo>
                  <a:lnTo>
                    <a:pt x="22" y="164"/>
                  </a:lnTo>
                  <a:lnTo>
                    <a:pt x="20" y="164"/>
                  </a:lnTo>
                  <a:lnTo>
                    <a:pt x="16" y="164"/>
                  </a:lnTo>
                  <a:lnTo>
                    <a:pt x="10" y="164"/>
                  </a:lnTo>
                  <a:lnTo>
                    <a:pt x="6" y="164"/>
                  </a:lnTo>
                  <a:lnTo>
                    <a:pt x="4" y="164"/>
                  </a:lnTo>
                  <a:lnTo>
                    <a:pt x="0" y="164"/>
                  </a:lnTo>
                  <a:lnTo>
                    <a:pt x="0" y="160"/>
                  </a:lnTo>
                  <a:lnTo>
                    <a:pt x="0" y="156"/>
                  </a:lnTo>
                  <a:lnTo>
                    <a:pt x="0" y="154"/>
                  </a:lnTo>
                  <a:lnTo>
                    <a:pt x="0" y="152"/>
                  </a:lnTo>
                  <a:lnTo>
                    <a:pt x="0" y="150"/>
                  </a:lnTo>
                  <a:lnTo>
                    <a:pt x="0" y="148"/>
                  </a:lnTo>
                  <a:lnTo>
                    <a:pt x="0" y="142"/>
                  </a:lnTo>
                  <a:lnTo>
                    <a:pt x="0" y="140"/>
                  </a:lnTo>
                  <a:lnTo>
                    <a:pt x="0" y="138"/>
                  </a:lnTo>
                  <a:lnTo>
                    <a:pt x="0" y="136"/>
                  </a:lnTo>
                  <a:lnTo>
                    <a:pt x="0" y="130"/>
                  </a:lnTo>
                  <a:lnTo>
                    <a:pt x="0" y="126"/>
                  </a:lnTo>
                  <a:lnTo>
                    <a:pt x="0" y="124"/>
                  </a:lnTo>
                  <a:lnTo>
                    <a:pt x="0" y="120"/>
                  </a:lnTo>
                  <a:lnTo>
                    <a:pt x="0" y="114"/>
                  </a:lnTo>
                  <a:lnTo>
                    <a:pt x="0" y="110"/>
                  </a:lnTo>
                  <a:lnTo>
                    <a:pt x="0" y="108"/>
                  </a:lnTo>
                  <a:lnTo>
                    <a:pt x="0" y="102"/>
                  </a:lnTo>
                  <a:lnTo>
                    <a:pt x="0" y="96"/>
                  </a:lnTo>
                  <a:lnTo>
                    <a:pt x="0" y="90"/>
                  </a:lnTo>
                  <a:lnTo>
                    <a:pt x="0" y="88"/>
                  </a:lnTo>
                  <a:lnTo>
                    <a:pt x="0" y="86"/>
                  </a:lnTo>
                  <a:lnTo>
                    <a:pt x="0" y="80"/>
                  </a:lnTo>
                  <a:lnTo>
                    <a:pt x="0" y="76"/>
                  </a:lnTo>
                  <a:lnTo>
                    <a:pt x="0" y="74"/>
                  </a:lnTo>
                  <a:lnTo>
                    <a:pt x="0" y="72"/>
                  </a:lnTo>
                  <a:lnTo>
                    <a:pt x="0" y="72"/>
                  </a:lnTo>
                  <a:lnTo>
                    <a:pt x="0" y="70"/>
                  </a:lnTo>
                  <a:lnTo>
                    <a:pt x="0" y="68"/>
                  </a:lnTo>
                  <a:lnTo>
                    <a:pt x="0" y="66"/>
                  </a:lnTo>
                  <a:lnTo>
                    <a:pt x="0" y="64"/>
                  </a:lnTo>
                  <a:lnTo>
                    <a:pt x="0" y="62"/>
                  </a:lnTo>
                  <a:lnTo>
                    <a:pt x="0" y="60"/>
                  </a:lnTo>
                  <a:lnTo>
                    <a:pt x="0" y="58"/>
                  </a:lnTo>
                  <a:lnTo>
                    <a:pt x="0" y="52"/>
                  </a:lnTo>
                  <a:lnTo>
                    <a:pt x="0" y="46"/>
                  </a:lnTo>
                  <a:lnTo>
                    <a:pt x="0" y="44"/>
                  </a:lnTo>
                  <a:lnTo>
                    <a:pt x="0" y="42"/>
                  </a:lnTo>
                  <a:lnTo>
                    <a:pt x="0" y="40"/>
                  </a:lnTo>
                  <a:lnTo>
                    <a:pt x="0" y="38"/>
                  </a:lnTo>
                  <a:lnTo>
                    <a:pt x="0" y="36"/>
                  </a:lnTo>
                  <a:lnTo>
                    <a:pt x="0" y="34"/>
                  </a:lnTo>
                  <a:lnTo>
                    <a:pt x="0" y="32"/>
                  </a:lnTo>
                  <a:lnTo>
                    <a:pt x="0" y="28"/>
                  </a:lnTo>
                  <a:lnTo>
                    <a:pt x="0" y="26"/>
                  </a:lnTo>
                  <a:lnTo>
                    <a:pt x="0" y="24"/>
                  </a:lnTo>
                  <a:lnTo>
                    <a:pt x="0" y="24"/>
                  </a:lnTo>
                  <a:lnTo>
                    <a:pt x="0" y="22"/>
                  </a:lnTo>
                  <a:lnTo>
                    <a:pt x="0" y="20"/>
                  </a:lnTo>
                  <a:lnTo>
                    <a:pt x="0" y="18"/>
                  </a:lnTo>
                  <a:lnTo>
                    <a:pt x="0" y="16"/>
                  </a:lnTo>
                  <a:lnTo>
                    <a:pt x="0" y="14"/>
                  </a:lnTo>
                  <a:lnTo>
                    <a:pt x="0" y="12"/>
                  </a:lnTo>
                  <a:lnTo>
                    <a:pt x="0" y="8"/>
                  </a:lnTo>
                  <a:lnTo>
                    <a:pt x="0" y="6"/>
                  </a:lnTo>
                  <a:lnTo>
                    <a:pt x="0" y="4"/>
                  </a:lnTo>
                  <a:lnTo>
                    <a:pt x="0" y="2"/>
                  </a:lnTo>
                  <a:lnTo>
                    <a:pt x="0" y="0"/>
                  </a:lnTo>
                  <a:lnTo>
                    <a:pt x="2" y="0"/>
                  </a:lnTo>
                  <a:lnTo>
                    <a:pt x="6" y="2"/>
                  </a:lnTo>
                  <a:lnTo>
                    <a:pt x="8" y="2"/>
                  </a:lnTo>
                  <a:lnTo>
                    <a:pt x="10" y="2"/>
                  </a:lnTo>
                  <a:lnTo>
                    <a:pt x="12" y="2"/>
                  </a:lnTo>
                  <a:lnTo>
                    <a:pt x="14" y="2"/>
                  </a:lnTo>
                  <a:lnTo>
                    <a:pt x="18" y="2"/>
                  </a:lnTo>
                  <a:lnTo>
                    <a:pt x="20" y="2"/>
                  </a:lnTo>
                  <a:lnTo>
                    <a:pt x="22" y="2"/>
                  </a:lnTo>
                  <a:lnTo>
                    <a:pt x="24" y="2"/>
                  </a:lnTo>
                  <a:lnTo>
                    <a:pt x="26" y="2"/>
                  </a:lnTo>
                  <a:lnTo>
                    <a:pt x="28" y="2"/>
                  </a:lnTo>
                  <a:lnTo>
                    <a:pt x="32" y="2"/>
                  </a:lnTo>
                  <a:lnTo>
                    <a:pt x="32" y="2"/>
                  </a:lnTo>
                  <a:lnTo>
                    <a:pt x="34" y="2"/>
                  </a:lnTo>
                  <a:lnTo>
                    <a:pt x="38" y="2"/>
                  </a:lnTo>
                  <a:lnTo>
                    <a:pt x="40" y="2"/>
                  </a:lnTo>
                  <a:lnTo>
                    <a:pt x="44" y="2"/>
                  </a:lnTo>
                  <a:lnTo>
                    <a:pt x="48" y="2"/>
                  </a:lnTo>
                  <a:lnTo>
                    <a:pt x="50" y="2"/>
                  </a:lnTo>
                  <a:lnTo>
                    <a:pt x="56" y="2"/>
                  </a:lnTo>
                  <a:lnTo>
                    <a:pt x="62" y="2"/>
                  </a:lnTo>
                  <a:lnTo>
                    <a:pt x="66" y="2"/>
                  </a:lnTo>
                  <a:lnTo>
                    <a:pt x="70" y="0"/>
                  </a:lnTo>
                  <a:lnTo>
                    <a:pt x="76" y="2"/>
                  </a:lnTo>
                  <a:lnTo>
                    <a:pt x="80" y="2"/>
                  </a:lnTo>
                  <a:lnTo>
                    <a:pt x="82" y="2"/>
                  </a:lnTo>
                  <a:lnTo>
                    <a:pt x="82" y="2"/>
                  </a:lnTo>
                  <a:lnTo>
                    <a:pt x="84" y="2"/>
                  </a:lnTo>
                  <a:lnTo>
                    <a:pt x="90" y="2"/>
                  </a:lnTo>
                  <a:lnTo>
                    <a:pt x="92" y="2"/>
                  </a:lnTo>
                  <a:lnTo>
                    <a:pt x="96" y="2"/>
                  </a:lnTo>
                  <a:lnTo>
                    <a:pt x="98" y="2"/>
                  </a:lnTo>
                  <a:lnTo>
                    <a:pt x="100" y="2"/>
                  </a:lnTo>
                  <a:lnTo>
                    <a:pt x="102" y="2"/>
                  </a:lnTo>
                  <a:lnTo>
                    <a:pt x="106" y="2"/>
                  </a:lnTo>
                  <a:lnTo>
                    <a:pt x="108" y="2"/>
                  </a:lnTo>
                  <a:lnTo>
                    <a:pt x="112" y="2"/>
                  </a:lnTo>
                  <a:lnTo>
                    <a:pt x="116" y="2"/>
                  </a:lnTo>
                  <a:lnTo>
                    <a:pt x="118" y="2"/>
                  </a:lnTo>
                  <a:lnTo>
                    <a:pt x="120" y="2"/>
                  </a:lnTo>
                  <a:lnTo>
                    <a:pt x="122" y="2"/>
                  </a:lnTo>
                  <a:lnTo>
                    <a:pt x="124" y="2"/>
                  </a:lnTo>
                  <a:lnTo>
                    <a:pt x="126" y="2"/>
                  </a:lnTo>
                  <a:lnTo>
                    <a:pt x="128" y="2"/>
                  </a:lnTo>
                  <a:lnTo>
                    <a:pt x="130" y="2"/>
                  </a:lnTo>
                  <a:lnTo>
                    <a:pt x="130" y="2"/>
                  </a:lnTo>
                  <a:lnTo>
                    <a:pt x="132" y="2"/>
                  </a:lnTo>
                  <a:lnTo>
                    <a:pt x="134" y="2"/>
                  </a:lnTo>
                  <a:lnTo>
                    <a:pt x="136" y="2"/>
                  </a:lnTo>
                  <a:lnTo>
                    <a:pt x="140" y="2"/>
                  </a:lnTo>
                  <a:lnTo>
                    <a:pt x="142" y="2"/>
                  </a:lnTo>
                  <a:lnTo>
                    <a:pt x="144" y="2"/>
                  </a:lnTo>
                  <a:lnTo>
                    <a:pt x="146" y="2"/>
                  </a:lnTo>
                  <a:lnTo>
                    <a:pt x="152" y="2"/>
                  </a:lnTo>
                  <a:lnTo>
                    <a:pt x="154" y="2"/>
                  </a:lnTo>
                  <a:lnTo>
                    <a:pt x="156" y="2"/>
                  </a:lnTo>
                  <a:lnTo>
                    <a:pt x="158" y="2"/>
                  </a:lnTo>
                  <a:lnTo>
                    <a:pt x="162" y="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2" name="Freeform 163"/>
            <p:cNvSpPr>
              <a:spLocks/>
            </p:cNvSpPr>
            <p:nvPr/>
          </p:nvSpPr>
          <p:spPr bwMode="auto">
            <a:xfrm>
              <a:off x="6105525" y="2676525"/>
              <a:ext cx="365125" cy="290513"/>
            </a:xfrm>
            <a:custGeom>
              <a:avLst/>
              <a:gdLst>
                <a:gd name="T0" fmla="*/ 172 w 230"/>
                <a:gd name="T1" fmla="*/ 24 h 183"/>
                <a:gd name="T2" fmla="*/ 184 w 230"/>
                <a:gd name="T3" fmla="*/ 40 h 183"/>
                <a:gd name="T4" fmla="*/ 196 w 230"/>
                <a:gd name="T5" fmla="*/ 58 h 183"/>
                <a:gd name="T6" fmla="*/ 202 w 230"/>
                <a:gd name="T7" fmla="*/ 72 h 183"/>
                <a:gd name="T8" fmla="*/ 208 w 230"/>
                <a:gd name="T9" fmla="*/ 82 h 183"/>
                <a:gd name="T10" fmla="*/ 220 w 230"/>
                <a:gd name="T11" fmla="*/ 100 h 183"/>
                <a:gd name="T12" fmla="*/ 228 w 230"/>
                <a:gd name="T13" fmla="*/ 114 h 183"/>
                <a:gd name="T14" fmla="*/ 216 w 230"/>
                <a:gd name="T15" fmla="*/ 127 h 183"/>
                <a:gd name="T16" fmla="*/ 198 w 230"/>
                <a:gd name="T17" fmla="*/ 137 h 183"/>
                <a:gd name="T18" fmla="*/ 188 w 230"/>
                <a:gd name="T19" fmla="*/ 147 h 183"/>
                <a:gd name="T20" fmla="*/ 164 w 230"/>
                <a:gd name="T21" fmla="*/ 163 h 183"/>
                <a:gd name="T22" fmla="*/ 142 w 230"/>
                <a:gd name="T23" fmla="*/ 179 h 183"/>
                <a:gd name="T24" fmla="*/ 134 w 230"/>
                <a:gd name="T25" fmla="*/ 177 h 183"/>
                <a:gd name="T26" fmla="*/ 128 w 230"/>
                <a:gd name="T27" fmla="*/ 171 h 183"/>
                <a:gd name="T28" fmla="*/ 124 w 230"/>
                <a:gd name="T29" fmla="*/ 175 h 183"/>
                <a:gd name="T30" fmla="*/ 116 w 230"/>
                <a:gd name="T31" fmla="*/ 169 h 183"/>
                <a:gd name="T32" fmla="*/ 120 w 230"/>
                <a:gd name="T33" fmla="*/ 165 h 183"/>
                <a:gd name="T34" fmla="*/ 126 w 230"/>
                <a:gd name="T35" fmla="*/ 159 h 183"/>
                <a:gd name="T36" fmla="*/ 128 w 230"/>
                <a:gd name="T37" fmla="*/ 149 h 183"/>
                <a:gd name="T38" fmla="*/ 124 w 230"/>
                <a:gd name="T39" fmla="*/ 153 h 183"/>
                <a:gd name="T40" fmla="*/ 114 w 230"/>
                <a:gd name="T41" fmla="*/ 155 h 183"/>
                <a:gd name="T42" fmla="*/ 116 w 230"/>
                <a:gd name="T43" fmla="*/ 149 h 183"/>
                <a:gd name="T44" fmla="*/ 108 w 230"/>
                <a:gd name="T45" fmla="*/ 153 h 183"/>
                <a:gd name="T46" fmla="*/ 110 w 230"/>
                <a:gd name="T47" fmla="*/ 145 h 183"/>
                <a:gd name="T48" fmla="*/ 110 w 230"/>
                <a:gd name="T49" fmla="*/ 137 h 183"/>
                <a:gd name="T50" fmla="*/ 108 w 230"/>
                <a:gd name="T51" fmla="*/ 131 h 183"/>
                <a:gd name="T52" fmla="*/ 102 w 230"/>
                <a:gd name="T53" fmla="*/ 137 h 183"/>
                <a:gd name="T54" fmla="*/ 96 w 230"/>
                <a:gd name="T55" fmla="*/ 143 h 183"/>
                <a:gd name="T56" fmla="*/ 90 w 230"/>
                <a:gd name="T57" fmla="*/ 137 h 183"/>
                <a:gd name="T58" fmla="*/ 92 w 230"/>
                <a:gd name="T59" fmla="*/ 129 h 183"/>
                <a:gd name="T60" fmla="*/ 96 w 230"/>
                <a:gd name="T61" fmla="*/ 118 h 183"/>
                <a:gd name="T62" fmla="*/ 84 w 230"/>
                <a:gd name="T63" fmla="*/ 118 h 183"/>
                <a:gd name="T64" fmla="*/ 84 w 230"/>
                <a:gd name="T65" fmla="*/ 110 h 183"/>
                <a:gd name="T66" fmla="*/ 82 w 230"/>
                <a:gd name="T67" fmla="*/ 114 h 183"/>
                <a:gd name="T68" fmla="*/ 76 w 230"/>
                <a:gd name="T69" fmla="*/ 120 h 183"/>
                <a:gd name="T70" fmla="*/ 74 w 230"/>
                <a:gd name="T71" fmla="*/ 129 h 183"/>
                <a:gd name="T72" fmla="*/ 68 w 230"/>
                <a:gd name="T73" fmla="*/ 127 h 183"/>
                <a:gd name="T74" fmla="*/ 70 w 230"/>
                <a:gd name="T75" fmla="*/ 116 h 183"/>
                <a:gd name="T76" fmla="*/ 62 w 230"/>
                <a:gd name="T77" fmla="*/ 116 h 183"/>
                <a:gd name="T78" fmla="*/ 56 w 230"/>
                <a:gd name="T79" fmla="*/ 114 h 183"/>
                <a:gd name="T80" fmla="*/ 46 w 230"/>
                <a:gd name="T81" fmla="*/ 116 h 183"/>
                <a:gd name="T82" fmla="*/ 44 w 230"/>
                <a:gd name="T83" fmla="*/ 110 h 183"/>
                <a:gd name="T84" fmla="*/ 34 w 230"/>
                <a:gd name="T85" fmla="*/ 104 h 183"/>
                <a:gd name="T86" fmla="*/ 28 w 230"/>
                <a:gd name="T87" fmla="*/ 106 h 183"/>
                <a:gd name="T88" fmla="*/ 20 w 230"/>
                <a:gd name="T89" fmla="*/ 108 h 183"/>
                <a:gd name="T90" fmla="*/ 18 w 230"/>
                <a:gd name="T91" fmla="*/ 98 h 183"/>
                <a:gd name="T92" fmla="*/ 10 w 230"/>
                <a:gd name="T93" fmla="*/ 104 h 183"/>
                <a:gd name="T94" fmla="*/ 8 w 230"/>
                <a:gd name="T95" fmla="*/ 100 h 183"/>
                <a:gd name="T96" fmla="*/ 2 w 230"/>
                <a:gd name="T97" fmla="*/ 96 h 183"/>
                <a:gd name="T98" fmla="*/ 4 w 230"/>
                <a:gd name="T99" fmla="*/ 90 h 183"/>
                <a:gd name="T100" fmla="*/ 16 w 230"/>
                <a:gd name="T101" fmla="*/ 80 h 183"/>
                <a:gd name="T102" fmla="*/ 30 w 230"/>
                <a:gd name="T103" fmla="*/ 70 h 183"/>
                <a:gd name="T104" fmla="*/ 40 w 230"/>
                <a:gd name="T105" fmla="*/ 62 h 183"/>
                <a:gd name="T106" fmla="*/ 50 w 230"/>
                <a:gd name="T107" fmla="*/ 56 h 183"/>
                <a:gd name="T108" fmla="*/ 64 w 230"/>
                <a:gd name="T109" fmla="*/ 44 h 183"/>
                <a:gd name="T110" fmla="*/ 68 w 230"/>
                <a:gd name="T111" fmla="*/ 34 h 183"/>
                <a:gd name="T112" fmla="*/ 72 w 230"/>
                <a:gd name="T113" fmla="*/ 18 h 183"/>
                <a:gd name="T114" fmla="*/ 82 w 230"/>
                <a:gd name="T115" fmla="*/ 12 h 183"/>
                <a:gd name="T116" fmla="*/ 98 w 230"/>
                <a:gd name="T117" fmla="*/ 10 h 183"/>
                <a:gd name="T118" fmla="*/ 116 w 230"/>
                <a:gd name="T119" fmla="*/ 6 h 183"/>
                <a:gd name="T120" fmla="*/ 134 w 230"/>
                <a:gd name="T121" fmla="*/ 4 h 183"/>
                <a:gd name="T122" fmla="*/ 148 w 230"/>
                <a:gd name="T123" fmla="*/ 2 h 183"/>
                <a:gd name="T124" fmla="*/ 158 w 230"/>
                <a:gd name="T125" fmla="*/ 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 h="183">
                  <a:moveTo>
                    <a:pt x="168" y="16"/>
                  </a:moveTo>
                  <a:lnTo>
                    <a:pt x="168" y="18"/>
                  </a:lnTo>
                  <a:lnTo>
                    <a:pt x="170" y="18"/>
                  </a:lnTo>
                  <a:lnTo>
                    <a:pt x="170" y="20"/>
                  </a:lnTo>
                  <a:lnTo>
                    <a:pt x="172" y="22"/>
                  </a:lnTo>
                  <a:lnTo>
                    <a:pt x="172" y="24"/>
                  </a:lnTo>
                  <a:lnTo>
                    <a:pt x="176" y="28"/>
                  </a:lnTo>
                  <a:lnTo>
                    <a:pt x="180" y="34"/>
                  </a:lnTo>
                  <a:lnTo>
                    <a:pt x="182" y="36"/>
                  </a:lnTo>
                  <a:lnTo>
                    <a:pt x="182" y="38"/>
                  </a:lnTo>
                  <a:lnTo>
                    <a:pt x="184" y="38"/>
                  </a:lnTo>
                  <a:lnTo>
                    <a:pt x="184" y="40"/>
                  </a:lnTo>
                  <a:lnTo>
                    <a:pt x="186" y="42"/>
                  </a:lnTo>
                  <a:lnTo>
                    <a:pt x="188" y="46"/>
                  </a:lnTo>
                  <a:lnTo>
                    <a:pt x="190" y="50"/>
                  </a:lnTo>
                  <a:lnTo>
                    <a:pt x="194" y="56"/>
                  </a:lnTo>
                  <a:lnTo>
                    <a:pt x="194" y="58"/>
                  </a:lnTo>
                  <a:lnTo>
                    <a:pt x="196" y="58"/>
                  </a:lnTo>
                  <a:lnTo>
                    <a:pt x="196" y="60"/>
                  </a:lnTo>
                  <a:lnTo>
                    <a:pt x="198" y="62"/>
                  </a:lnTo>
                  <a:lnTo>
                    <a:pt x="198" y="66"/>
                  </a:lnTo>
                  <a:lnTo>
                    <a:pt x="198" y="68"/>
                  </a:lnTo>
                  <a:lnTo>
                    <a:pt x="200" y="70"/>
                  </a:lnTo>
                  <a:lnTo>
                    <a:pt x="202" y="72"/>
                  </a:lnTo>
                  <a:lnTo>
                    <a:pt x="204" y="76"/>
                  </a:lnTo>
                  <a:lnTo>
                    <a:pt x="204" y="78"/>
                  </a:lnTo>
                  <a:lnTo>
                    <a:pt x="206" y="78"/>
                  </a:lnTo>
                  <a:lnTo>
                    <a:pt x="206" y="80"/>
                  </a:lnTo>
                  <a:lnTo>
                    <a:pt x="208" y="80"/>
                  </a:lnTo>
                  <a:lnTo>
                    <a:pt x="208" y="82"/>
                  </a:lnTo>
                  <a:lnTo>
                    <a:pt x="212" y="86"/>
                  </a:lnTo>
                  <a:lnTo>
                    <a:pt x="212" y="88"/>
                  </a:lnTo>
                  <a:lnTo>
                    <a:pt x="214" y="92"/>
                  </a:lnTo>
                  <a:lnTo>
                    <a:pt x="216" y="94"/>
                  </a:lnTo>
                  <a:lnTo>
                    <a:pt x="218" y="98"/>
                  </a:lnTo>
                  <a:lnTo>
                    <a:pt x="220" y="100"/>
                  </a:lnTo>
                  <a:lnTo>
                    <a:pt x="220" y="102"/>
                  </a:lnTo>
                  <a:lnTo>
                    <a:pt x="224" y="106"/>
                  </a:lnTo>
                  <a:lnTo>
                    <a:pt x="224" y="108"/>
                  </a:lnTo>
                  <a:lnTo>
                    <a:pt x="226" y="108"/>
                  </a:lnTo>
                  <a:lnTo>
                    <a:pt x="226" y="112"/>
                  </a:lnTo>
                  <a:lnTo>
                    <a:pt x="228" y="114"/>
                  </a:lnTo>
                  <a:lnTo>
                    <a:pt x="230" y="116"/>
                  </a:lnTo>
                  <a:lnTo>
                    <a:pt x="228" y="118"/>
                  </a:lnTo>
                  <a:lnTo>
                    <a:pt x="226" y="120"/>
                  </a:lnTo>
                  <a:lnTo>
                    <a:pt x="224" y="122"/>
                  </a:lnTo>
                  <a:lnTo>
                    <a:pt x="220" y="124"/>
                  </a:lnTo>
                  <a:lnTo>
                    <a:pt x="216" y="127"/>
                  </a:lnTo>
                  <a:lnTo>
                    <a:pt x="212" y="129"/>
                  </a:lnTo>
                  <a:lnTo>
                    <a:pt x="212" y="129"/>
                  </a:lnTo>
                  <a:lnTo>
                    <a:pt x="206" y="133"/>
                  </a:lnTo>
                  <a:lnTo>
                    <a:pt x="204" y="133"/>
                  </a:lnTo>
                  <a:lnTo>
                    <a:pt x="200" y="137"/>
                  </a:lnTo>
                  <a:lnTo>
                    <a:pt x="198" y="137"/>
                  </a:lnTo>
                  <a:lnTo>
                    <a:pt x="198" y="139"/>
                  </a:lnTo>
                  <a:lnTo>
                    <a:pt x="196" y="141"/>
                  </a:lnTo>
                  <a:lnTo>
                    <a:pt x="194" y="143"/>
                  </a:lnTo>
                  <a:lnTo>
                    <a:pt x="192" y="143"/>
                  </a:lnTo>
                  <a:lnTo>
                    <a:pt x="190" y="145"/>
                  </a:lnTo>
                  <a:lnTo>
                    <a:pt x="188" y="147"/>
                  </a:lnTo>
                  <a:lnTo>
                    <a:pt x="184" y="149"/>
                  </a:lnTo>
                  <a:lnTo>
                    <a:pt x="182" y="151"/>
                  </a:lnTo>
                  <a:lnTo>
                    <a:pt x="180" y="153"/>
                  </a:lnTo>
                  <a:lnTo>
                    <a:pt x="172" y="159"/>
                  </a:lnTo>
                  <a:lnTo>
                    <a:pt x="168" y="161"/>
                  </a:lnTo>
                  <a:lnTo>
                    <a:pt x="164" y="163"/>
                  </a:lnTo>
                  <a:lnTo>
                    <a:pt x="158" y="167"/>
                  </a:lnTo>
                  <a:lnTo>
                    <a:pt x="156" y="171"/>
                  </a:lnTo>
                  <a:lnTo>
                    <a:pt x="154" y="171"/>
                  </a:lnTo>
                  <a:lnTo>
                    <a:pt x="148" y="177"/>
                  </a:lnTo>
                  <a:lnTo>
                    <a:pt x="144" y="177"/>
                  </a:lnTo>
                  <a:lnTo>
                    <a:pt x="142" y="179"/>
                  </a:lnTo>
                  <a:lnTo>
                    <a:pt x="140" y="181"/>
                  </a:lnTo>
                  <a:lnTo>
                    <a:pt x="136" y="183"/>
                  </a:lnTo>
                  <a:lnTo>
                    <a:pt x="136" y="181"/>
                  </a:lnTo>
                  <a:lnTo>
                    <a:pt x="136" y="179"/>
                  </a:lnTo>
                  <a:lnTo>
                    <a:pt x="136" y="177"/>
                  </a:lnTo>
                  <a:lnTo>
                    <a:pt x="134" y="177"/>
                  </a:lnTo>
                  <a:lnTo>
                    <a:pt x="134" y="177"/>
                  </a:lnTo>
                  <a:lnTo>
                    <a:pt x="132" y="175"/>
                  </a:lnTo>
                  <a:lnTo>
                    <a:pt x="132" y="173"/>
                  </a:lnTo>
                  <a:lnTo>
                    <a:pt x="132" y="171"/>
                  </a:lnTo>
                  <a:lnTo>
                    <a:pt x="130" y="171"/>
                  </a:lnTo>
                  <a:lnTo>
                    <a:pt x="128" y="171"/>
                  </a:lnTo>
                  <a:lnTo>
                    <a:pt x="126" y="171"/>
                  </a:lnTo>
                  <a:lnTo>
                    <a:pt x="126" y="173"/>
                  </a:lnTo>
                  <a:lnTo>
                    <a:pt x="126" y="175"/>
                  </a:lnTo>
                  <a:lnTo>
                    <a:pt x="126" y="177"/>
                  </a:lnTo>
                  <a:lnTo>
                    <a:pt x="126" y="175"/>
                  </a:lnTo>
                  <a:lnTo>
                    <a:pt x="124" y="175"/>
                  </a:lnTo>
                  <a:lnTo>
                    <a:pt x="124" y="173"/>
                  </a:lnTo>
                  <a:lnTo>
                    <a:pt x="122" y="173"/>
                  </a:lnTo>
                  <a:lnTo>
                    <a:pt x="120" y="173"/>
                  </a:lnTo>
                  <a:lnTo>
                    <a:pt x="120" y="171"/>
                  </a:lnTo>
                  <a:lnTo>
                    <a:pt x="118" y="171"/>
                  </a:lnTo>
                  <a:lnTo>
                    <a:pt x="116" y="169"/>
                  </a:lnTo>
                  <a:lnTo>
                    <a:pt x="116" y="167"/>
                  </a:lnTo>
                  <a:lnTo>
                    <a:pt x="116" y="165"/>
                  </a:lnTo>
                  <a:lnTo>
                    <a:pt x="116" y="163"/>
                  </a:lnTo>
                  <a:lnTo>
                    <a:pt x="118" y="163"/>
                  </a:lnTo>
                  <a:lnTo>
                    <a:pt x="118" y="165"/>
                  </a:lnTo>
                  <a:lnTo>
                    <a:pt x="120" y="165"/>
                  </a:lnTo>
                  <a:lnTo>
                    <a:pt x="122" y="165"/>
                  </a:lnTo>
                  <a:lnTo>
                    <a:pt x="124" y="163"/>
                  </a:lnTo>
                  <a:lnTo>
                    <a:pt x="126" y="163"/>
                  </a:lnTo>
                  <a:lnTo>
                    <a:pt x="124" y="161"/>
                  </a:lnTo>
                  <a:lnTo>
                    <a:pt x="126" y="161"/>
                  </a:lnTo>
                  <a:lnTo>
                    <a:pt x="126" y="159"/>
                  </a:lnTo>
                  <a:lnTo>
                    <a:pt x="126" y="157"/>
                  </a:lnTo>
                  <a:lnTo>
                    <a:pt x="126" y="155"/>
                  </a:lnTo>
                  <a:lnTo>
                    <a:pt x="126" y="153"/>
                  </a:lnTo>
                  <a:lnTo>
                    <a:pt x="128" y="153"/>
                  </a:lnTo>
                  <a:lnTo>
                    <a:pt x="128" y="151"/>
                  </a:lnTo>
                  <a:lnTo>
                    <a:pt x="128" y="149"/>
                  </a:lnTo>
                  <a:lnTo>
                    <a:pt x="128" y="147"/>
                  </a:lnTo>
                  <a:lnTo>
                    <a:pt x="126" y="147"/>
                  </a:lnTo>
                  <a:lnTo>
                    <a:pt x="126" y="149"/>
                  </a:lnTo>
                  <a:lnTo>
                    <a:pt x="126" y="151"/>
                  </a:lnTo>
                  <a:lnTo>
                    <a:pt x="124" y="151"/>
                  </a:lnTo>
                  <a:lnTo>
                    <a:pt x="124" y="153"/>
                  </a:lnTo>
                  <a:lnTo>
                    <a:pt x="122" y="153"/>
                  </a:lnTo>
                  <a:lnTo>
                    <a:pt x="120" y="153"/>
                  </a:lnTo>
                  <a:lnTo>
                    <a:pt x="118" y="153"/>
                  </a:lnTo>
                  <a:lnTo>
                    <a:pt x="118" y="155"/>
                  </a:lnTo>
                  <a:lnTo>
                    <a:pt x="116" y="155"/>
                  </a:lnTo>
                  <a:lnTo>
                    <a:pt x="114" y="155"/>
                  </a:lnTo>
                  <a:lnTo>
                    <a:pt x="114" y="153"/>
                  </a:lnTo>
                  <a:lnTo>
                    <a:pt x="114" y="151"/>
                  </a:lnTo>
                  <a:lnTo>
                    <a:pt x="116" y="151"/>
                  </a:lnTo>
                  <a:lnTo>
                    <a:pt x="118" y="151"/>
                  </a:lnTo>
                  <a:lnTo>
                    <a:pt x="118" y="149"/>
                  </a:lnTo>
                  <a:lnTo>
                    <a:pt x="116" y="149"/>
                  </a:lnTo>
                  <a:lnTo>
                    <a:pt x="114" y="149"/>
                  </a:lnTo>
                  <a:lnTo>
                    <a:pt x="112" y="149"/>
                  </a:lnTo>
                  <a:lnTo>
                    <a:pt x="112" y="151"/>
                  </a:lnTo>
                  <a:lnTo>
                    <a:pt x="110" y="151"/>
                  </a:lnTo>
                  <a:lnTo>
                    <a:pt x="110" y="153"/>
                  </a:lnTo>
                  <a:lnTo>
                    <a:pt x="108" y="153"/>
                  </a:lnTo>
                  <a:lnTo>
                    <a:pt x="108" y="151"/>
                  </a:lnTo>
                  <a:lnTo>
                    <a:pt x="108" y="149"/>
                  </a:lnTo>
                  <a:lnTo>
                    <a:pt x="110" y="149"/>
                  </a:lnTo>
                  <a:lnTo>
                    <a:pt x="110" y="147"/>
                  </a:lnTo>
                  <a:lnTo>
                    <a:pt x="112" y="145"/>
                  </a:lnTo>
                  <a:lnTo>
                    <a:pt x="110" y="145"/>
                  </a:lnTo>
                  <a:lnTo>
                    <a:pt x="110" y="143"/>
                  </a:lnTo>
                  <a:lnTo>
                    <a:pt x="110" y="141"/>
                  </a:lnTo>
                  <a:lnTo>
                    <a:pt x="112" y="141"/>
                  </a:lnTo>
                  <a:lnTo>
                    <a:pt x="112" y="139"/>
                  </a:lnTo>
                  <a:lnTo>
                    <a:pt x="112" y="137"/>
                  </a:lnTo>
                  <a:lnTo>
                    <a:pt x="110" y="137"/>
                  </a:lnTo>
                  <a:lnTo>
                    <a:pt x="110" y="135"/>
                  </a:lnTo>
                  <a:lnTo>
                    <a:pt x="108" y="135"/>
                  </a:lnTo>
                  <a:lnTo>
                    <a:pt x="108" y="137"/>
                  </a:lnTo>
                  <a:lnTo>
                    <a:pt x="106" y="135"/>
                  </a:lnTo>
                  <a:lnTo>
                    <a:pt x="108" y="133"/>
                  </a:lnTo>
                  <a:lnTo>
                    <a:pt x="108" y="131"/>
                  </a:lnTo>
                  <a:lnTo>
                    <a:pt x="106" y="131"/>
                  </a:lnTo>
                  <a:lnTo>
                    <a:pt x="104" y="133"/>
                  </a:lnTo>
                  <a:lnTo>
                    <a:pt x="102" y="133"/>
                  </a:lnTo>
                  <a:lnTo>
                    <a:pt x="102" y="135"/>
                  </a:lnTo>
                  <a:lnTo>
                    <a:pt x="102" y="137"/>
                  </a:lnTo>
                  <a:lnTo>
                    <a:pt x="102" y="137"/>
                  </a:lnTo>
                  <a:lnTo>
                    <a:pt x="102" y="139"/>
                  </a:lnTo>
                  <a:lnTo>
                    <a:pt x="100" y="139"/>
                  </a:lnTo>
                  <a:lnTo>
                    <a:pt x="100" y="141"/>
                  </a:lnTo>
                  <a:lnTo>
                    <a:pt x="98" y="141"/>
                  </a:lnTo>
                  <a:lnTo>
                    <a:pt x="96" y="141"/>
                  </a:lnTo>
                  <a:lnTo>
                    <a:pt x="96" y="143"/>
                  </a:lnTo>
                  <a:lnTo>
                    <a:pt x="94" y="143"/>
                  </a:lnTo>
                  <a:lnTo>
                    <a:pt x="92" y="143"/>
                  </a:lnTo>
                  <a:lnTo>
                    <a:pt x="92" y="141"/>
                  </a:lnTo>
                  <a:lnTo>
                    <a:pt x="92" y="139"/>
                  </a:lnTo>
                  <a:lnTo>
                    <a:pt x="90" y="139"/>
                  </a:lnTo>
                  <a:lnTo>
                    <a:pt x="90" y="137"/>
                  </a:lnTo>
                  <a:lnTo>
                    <a:pt x="92" y="137"/>
                  </a:lnTo>
                  <a:lnTo>
                    <a:pt x="92" y="135"/>
                  </a:lnTo>
                  <a:lnTo>
                    <a:pt x="92" y="133"/>
                  </a:lnTo>
                  <a:lnTo>
                    <a:pt x="92" y="131"/>
                  </a:lnTo>
                  <a:lnTo>
                    <a:pt x="92" y="129"/>
                  </a:lnTo>
                  <a:lnTo>
                    <a:pt x="92" y="129"/>
                  </a:lnTo>
                  <a:lnTo>
                    <a:pt x="94" y="127"/>
                  </a:lnTo>
                  <a:lnTo>
                    <a:pt x="96" y="127"/>
                  </a:lnTo>
                  <a:lnTo>
                    <a:pt x="96" y="124"/>
                  </a:lnTo>
                  <a:lnTo>
                    <a:pt x="94" y="122"/>
                  </a:lnTo>
                  <a:lnTo>
                    <a:pt x="96" y="120"/>
                  </a:lnTo>
                  <a:lnTo>
                    <a:pt x="96" y="118"/>
                  </a:lnTo>
                  <a:lnTo>
                    <a:pt x="94" y="118"/>
                  </a:lnTo>
                  <a:lnTo>
                    <a:pt x="92" y="118"/>
                  </a:lnTo>
                  <a:lnTo>
                    <a:pt x="90" y="118"/>
                  </a:lnTo>
                  <a:lnTo>
                    <a:pt x="88" y="118"/>
                  </a:lnTo>
                  <a:lnTo>
                    <a:pt x="86" y="118"/>
                  </a:lnTo>
                  <a:lnTo>
                    <a:pt x="84" y="118"/>
                  </a:lnTo>
                  <a:lnTo>
                    <a:pt x="84" y="116"/>
                  </a:lnTo>
                  <a:lnTo>
                    <a:pt x="84" y="114"/>
                  </a:lnTo>
                  <a:lnTo>
                    <a:pt x="86" y="114"/>
                  </a:lnTo>
                  <a:lnTo>
                    <a:pt x="86" y="112"/>
                  </a:lnTo>
                  <a:lnTo>
                    <a:pt x="86" y="110"/>
                  </a:lnTo>
                  <a:lnTo>
                    <a:pt x="84" y="110"/>
                  </a:lnTo>
                  <a:lnTo>
                    <a:pt x="82" y="108"/>
                  </a:lnTo>
                  <a:lnTo>
                    <a:pt x="80" y="108"/>
                  </a:lnTo>
                  <a:lnTo>
                    <a:pt x="80" y="110"/>
                  </a:lnTo>
                  <a:lnTo>
                    <a:pt x="80" y="112"/>
                  </a:lnTo>
                  <a:lnTo>
                    <a:pt x="82" y="112"/>
                  </a:lnTo>
                  <a:lnTo>
                    <a:pt x="82" y="114"/>
                  </a:lnTo>
                  <a:lnTo>
                    <a:pt x="80" y="114"/>
                  </a:lnTo>
                  <a:lnTo>
                    <a:pt x="80" y="116"/>
                  </a:lnTo>
                  <a:lnTo>
                    <a:pt x="80" y="118"/>
                  </a:lnTo>
                  <a:lnTo>
                    <a:pt x="78" y="118"/>
                  </a:lnTo>
                  <a:lnTo>
                    <a:pt x="78" y="120"/>
                  </a:lnTo>
                  <a:lnTo>
                    <a:pt x="76" y="120"/>
                  </a:lnTo>
                  <a:lnTo>
                    <a:pt x="76" y="122"/>
                  </a:lnTo>
                  <a:lnTo>
                    <a:pt x="76" y="124"/>
                  </a:lnTo>
                  <a:lnTo>
                    <a:pt x="76" y="127"/>
                  </a:lnTo>
                  <a:lnTo>
                    <a:pt x="76" y="129"/>
                  </a:lnTo>
                  <a:lnTo>
                    <a:pt x="74" y="129"/>
                  </a:lnTo>
                  <a:lnTo>
                    <a:pt x="74" y="129"/>
                  </a:lnTo>
                  <a:lnTo>
                    <a:pt x="72" y="129"/>
                  </a:lnTo>
                  <a:lnTo>
                    <a:pt x="70" y="129"/>
                  </a:lnTo>
                  <a:lnTo>
                    <a:pt x="70" y="129"/>
                  </a:lnTo>
                  <a:lnTo>
                    <a:pt x="68" y="129"/>
                  </a:lnTo>
                  <a:lnTo>
                    <a:pt x="68" y="129"/>
                  </a:lnTo>
                  <a:lnTo>
                    <a:pt x="68" y="127"/>
                  </a:lnTo>
                  <a:lnTo>
                    <a:pt x="68" y="124"/>
                  </a:lnTo>
                  <a:lnTo>
                    <a:pt x="68" y="122"/>
                  </a:lnTo>
                  <a:lnTo>
                    <a:pt x="70" y="120"/>
                  </a:lnTo>
                  <a:lnTo>
                    <a:pt x="68" y="120"/>
                  </a:lnTo>
                  <a:lnTo>
                    <a:pt x="70" y="118"/>
                  </a:lnTo>
                  <a:lnTo>
                    <a:pt x="70" y="116"/>
                  </a:lnTo>
                  <a:lnTo>
                    <a:pt x="68" y="116"/>
                  </a:lnTo>
                  <a:lnTo>
                    <a:pt x="66" y="116"/>
                  </a:lnTo>
                  <a:lnTo>
                    <a:pt x="66" y="118"/>
                  </a:lnTo>
                  <a:lnTo>
                    <a:pt x="64" y="118"/>
                  </a:lnTo>
                  <a:lnTo>
                    <a:pt x="62" y="118"/>
                  </a:lnTo>
                  <a:lnTo>
                    <a:pt x="62" y="116"/>
                  </a:lnTo>
                  <a:lnTo>
                    <a:pt x="60" y="116"/>
                  </a:lnTo>
                  <a:lnTo>
                    <a:pt x="60" y="118"/>
                  </a:lnTo>
                  <a:lnTo>
                    <a:pt x="58" y="118"/>
                  </a:lnTo>
                  <a:lnTo>
                    <a:pt x="56" y="118"/>
                  </a:lnTo>
                  <a:lnTo>
                    <a:pt x="56" y="116"/>
                  </a:lnTo>
                  <a:lnTo>
                    <a:pt x="56" y="114"/>
                  </a:lnTo>
                  <a:lnTo>
                    <a:pt x="54" y="114"/>
                  </a:lnTo>
                  <a:lnTo>
                    <a:pt x="54" y="116"/>
                  </a:lnTo>
                  <a:lnTo>
                    <a:pt x="54" y="116"/>
                  </a:lnTo>
                  <a:lnTo>
                    <a:pt x="52" y="116"/>
                  </a:lnTo>
                  <a:lnTo>
                    <a:pt x="48" y="116"/>
                  </a:lnTo>
                  <a:lnTo>
                    <a:pt x="46" y="116"/>
                  </a:lnTo>
                  <a:lnTo>
                    <a:pt x="44" y="116"/>
                  </a:lnTo>
                  <a:lnTo>
                    <a:pt x="44" y="114"/>
                  </a:lnTo>
                  <a:lnTo>
                    <a:pt x="46" y="114"/>
                  </a:lnTo>
                  <a:lnTo>
                    <a:pt x="46" y="112"/>
                  </a:lnTo>
                  <a:lnTo>
                    <a:pt x="44" y="112"/>
                  </a:lnTo>
                  <a:lnTo>
                    <a:pt x="44" y="110"/>
                  </a:lnTo>
                  <a:lnTo>
                    <a:pt x="44" y="108"/>
                  </a:lnTo>
                  <a:lnTo>
                    <a:pt x="42" y="106"/>
                  </a:lnTo>
                  <a:lnTo>
                    <a:pt x="40" y="104"/>
                  </a:lnTo>
                  <a:lnTo>
                    <a:pt x="38" y="104"/>
                  </a:lnTo>
                  <a:lnTo>
                    <a:pt x="36" y="104"/>
                  </a:lnTo>
                  <a:lnTo>
                    <a:pt x="34" y="104"/>
                  </a:lnTo>
                  <a:lnTo>
                    <a:pt x="34" y="106"/>
                  </a:lnTo>
                  <a:lnTo>
                    <a:pt x="32" y="106"/>
                  </a:lnTo>
                  <a:lnTo>
                    <a:pt x="32" y="108"/>
                  </a:lnTo>
                  <a:lnTo>
                    <a:pt x="30" y="108"/>
                  </a:lnTo>
                  <a:lnTo>
                    <a:pt x="30" y="106"/>
                  </a:lnTo>
                  <a:lnTo>
                    <a:pt x="28" y="106"/>
                  </a:lnTo>
                  <a:lnTo>
                    <a:pt x="28" y="108"/>
                  </a:lnTo>
                  <a:lnTo>
                    <a:pt x="26" y="108"/>
                  </a:lnTo>
                  <a:lnTo>
                    <a:pt x="24" y="106"/>
                  </a:lnTo>
                  <a:lnTo>
                    <a:pt x="24" y="108"/>
                  </a:lnTo>
                  <a:lnTo>
                    <a:pt x="22" y="108"/>
                  </a:lnTo>
                  <a:lnTo>
                    <a:pt x="20" y="108"/>
                  </a:lnTo>
                  <a:lnTo>
                    <a:pt x="20" y="106"/>
                  </a:lnTo>
                  <a:lnTo>
                    <a:pt x="18" y="106"/>
                  </a:lnTo>
                  <a:lnTo>
                    <a:pt x="18" y="104"/>
                  </a:lnTo>
                  <a:lnTo>
                    <a:pt x="18" y="102"/>
                  </a:lnTo>
                  <a:lnTo>
                    <a:pt x="18" y="100"/>
                  </a:lnTo>
                  <a:lnTo>
                    <a:pt x="18" y="98"/>
                  </a:lnTo>
                  <a:lnTo>
                    <a:pt x="16" y="98"/>
                  </a:lnTo>
                  <a:lnTo>
                    <a:pt x="14" y="98"/>
                  </a:lnTo>
                  <a:lnTo>
                    <a:pt x="12" y="100"/>
                  </a:lnTo>
                  <a:lnTo>
                    <a:pt x="12" y="102"/>
                  </a:lnTo>
                  <a:lnTo>
                    <a:pt x="12" y="104"/>
                  </a:lnTo>
                  <a:lnTo>
                    <a:pt x="10" y="104"/>
                  </a:lnTo>
                  <a:lnTo>
                    <a:pt x="10" y="106"/>
                  </a:lnTo>
                  <a:lnTo>
                    <a:pt x="8" y="108"/>
                  </a:lnTo>
                  <a:lnTo>
                    <a:pt x="8" y="106"/>
                  </a:lnTo>
                  <a:lnTo>
                    <a:pt x="8" y="104"/>
                  </a:lnTo>
                  <a:lnTo>
                    <a:pt x="8" y="102"/>
                  </a:lnTo>
                  <a:lnTo>
                    <a:pt x="8" y="100"/>
                  </a:lnTo>
                  <a:lnTo>
                    <a:pt x="6" y="100"/>
                  </a:lnTo>
                  <a:lnTo>
                    <a:pt x="4" y="100"/>
                  </a:lnTo>
                  <a:lnTo>
                    <a:pt x="4" y="98"/>
                  </a:lnTo>
                  <a:lnTo>
                    <a:pt x="4" y="98"/>
                  </a:lnTo>
                  <a:lnTo>
                    <a:pt x="4" y="96"/>
                  </a:lnTo>
                  <a:lnTo>
                    <a:pt x="2" y="96"/>
                  </a:lnTo>
                  <a:lnTo>
                    <a:pt x="0" y="96"/>
                  </a:lnTo>
                  <a:lnTo>
                    <a:pt x="0" y="94"/>
                  </a:lnTo>
                  <a:lnTo>
                    <a:pt x="0" y="92"/>
                  </a:lnTo>
                  <a:lnTo>
                    <a:pt x="2" y="92"/>
                  </a:lnTo>
                  <a:lnTo>
                    <a:pt x="2" y="90"/>
                  </a:lnTo>
                  <a:lnTo>
                    <a:pt x="4" y="90"/>
                  </a:lnTo>
                  <a:lnTo>
                    <a:pt x="2" y="88"/>
                  </a:lnTo>
                  <a:lnTo>
                    <a:pt x="4" y="84"/>
                  </a:lnTo>
                  <a:lnTo>
                    <a:pt x="6" y="84"/>
                  </a:lnTo>
                  <a:lnTo>
                    <a:pt x="8" y="82"/>
                  </a:lnTo>
                  <a:lnTo>
                    <a:pt x="14" y="80"/>
                  </a:lnTo>
                  <a:lnTo>
                    <a:pt x="16" y="80"/>
                  </a:lnTo>
                  <a:lnTo>
                    <a:pt x="16" y="78"/>
                  </a:lnTo>
                  <a:lnTo>
                    <a:pt x="22" y="74"/>
                  </a:lnTo>
                  <a:lnTo>
                    <a:pt x="24" y="74"/>
                  </a:lnTo>
                  <a:lnTo>
                    <a:pt x="26" y="72"/>
                  </a:lnTo>
                  <a:lnTo>
                    <a:pt x="28" y="72"/>
                  </a:lnTo>
                  <a:lnTo>
                    <a:pt x="30" y="70"/>
                  </a:lnTo>
                  <a:lnTo>
                    <a:pt x="32" y="68"/>
                  </a:lnTo>
                  <a:lnTo>
                    <a:pt x="34" y="66"/>
                  </a:lnTo>
                  <a:lnTo>
                    <a:pt x="36" y="66"/>
                  </a:lnTo>
                  <a:lnTo>
                    <a:pt x="36" y="64"/>
                  </a:lnTo>
                  <a:lnTo>
                    <a:pt x="38" y="64"/>
                  </a:lnTo>
                  <a:lnTo>
                    <a:pt x="40" y="62"/>
                  </a:lnTo>
                  <a:lnTo>
                    <a:pt x="42" y="62"/>
                  </a:lnTo>
                  <a:lnTo>
                    <a:pt x="42" y="60"/>
                  </a:lnTo>
                  <a:lnTo>
                    <a:pt x="44" y="60"/>
                  </a:lnTo>
                  <a:lnTo>
                    <a:pt x="46" y="58"/>
                  </a:lnTo>
                  <a:lnTo>
                    <a:pt x="48" y="56"/>
                  </a:lnTo>
                  <a:lnTo>
                    <a:pt x="50" y="56"/>
                  </a:lnTo>
                  <a:lnTo>
                    <a:pt x="52" y="54"/>
                  </a:lnTo>
                  <a:lnTo>
                    <a:pt x="54" y="52"/>
                  </a:lnTo>
                  <a:lnTo>
                    <a:pt x="60" y="46"/>
                  </a:lnTo>
                  <a:lnTo>
                    <a:pt x="62" y="46"/>
                  </a:lnTo>
                  <a:lnTo>
                    <a:pt x="62" y="44"/>
                  </a:lnTo>
                  <a:lnTo>
                    <a:pt x="64" y="44"/>
                  </a:lnTo>
                  <a:lnTo>
                    <a:pt x="66" y="42"/>
                  </a:lnTo>
                  <a:lnTo>
                    <a:pt x="68" y="42"/>
                  </a:lnTo>
                  <a:lnTo>
                    <a:pt x="68" y="40"/>
                  </a:lnTo>
                  <a:lnTo>
                    <a:pt x="68" y="38"/>
                  </a:lnTo>
                  <a:lnTo>
                    <a:pt x="68" y="36"/>
                  </a:lnTo>
                  <a:lnTo>
                    <a:pt x="68" y="34"/>
                  </a:lnTo>
                  <a:lnTo>
                    <a:pt x="70" y="32"/>
                  </a:lnTo>
                  <a:lnTo>
                    <a:pt x="70" y="28"/>
                  </a:lnTo>
                  <a:lnTo>
                    <a:pt x="72" y="26"/>
                  </a:lnTo>
                  <a:lnTo>
                    <a:pt x="72" y="24"/>
                  </a:lnTo>
                  <a:lnTo>
                    <a:pt x="72" y="22"/>
                  </a:lnTo>
                  <a:lnTo>
                    <a:pt x="72" y="18"/>
                  </a:lnTo>
                  <a:lnTo>
                    <a:pt x="74" y="16"/>
                  </a:lnTo>
                  <a:lnTo>
                    <a:pt x="74" y="14"/>
                  </a:lnTo>
                  <a:lnTo>
                    <a:pt x="76" y="14"/>
                  </a:lnTo>
                  <a:lnTo>
                    <a:pt x="78" y="12"/>
                  </a:lnTo>
                  <a:lnTo>
                    <a:pt x="80" y="12"/>
                  </a:lnTo>
                  <a:lnTo>
                    <a:pt x="82" y="12"/>
                  </a:lnTo>
                  <a:lnTo>
                    <a:pt x="84" y="12"/>
                  </a:lnTo>
                  <a:lnTo>
                    <a:pt x="86" y="12"/>
                  </a:lnTo>
                  <a:lnTo>
                    <a:pt x="88" y="12"/>
                  </a:lnTo>
                  <a:lnTo>
                    <a:pt x="92" y="10"/>
                  </a:lnTo>
                  <a:lnTo>
                    <a:pt x="94" y="10"/>
                  </a:lnTo>
                  <a:lnTo>
                    <a:pt x="98" y="10"/>
                  </a:lnTo>
                  <a:lnTo>
                    <a:pt x="100" y="10"/>
                  </a:lnTo>
                  <a:lnTo>
                    <a:pt x="102" y="8"/>
                  </a:lnTo>
                  <a:lnTo>
                    <a:pt x="106" y="8"/>
                  </a:lnTo>
                  <a:lnTo>
                    <a:pt x="110" y="8"/>
                  </a:lnTo>
                  <a:lnTo>
                    <a:pt x="114" y="6"/>
                  </a:lnTo>
                  <a:lnTo>
                    <a:pt x="116" y="6"/>
                  </a:lnTo>
                  <a:lnTo>
                    <a:pt x="118" y="6"/>
                  </a:lnTo>
                  <a:lnTo>
                    <a:pt x="120" y="6"/>
                  </a:lnTo>
                  <a:lnTo>
                    <a:pt x="126" y="4"/>
                  </a:lnTo>
                  <a:lnTo>
                    <a:pt x="128" y="4"/>
                  </a:lnTo>
                  <a:lnTo>
                    <a:pt x="130" y="4"/>
                  </a:lnTo>
                  <a:lnTo>
                    <a:pt x="134" y="4"/>
                  </a:lnTo>
                  <a:lnTo>
                    <a:pt x="138" y="2"/>
                  </a:lnTo>
                  <a:lnTo>
                    <a:pt x="140" y="2"/>
                  </a:lnTo>
                  <a:lnTo>
                    <a:pt x="142" y="2"/>
                  </a:lnTo>
                  <a:lnTo>
                    <a:pt x="144" y="2"/>
                  </a:lnTo>
                  <a:lnTo>
                    <a:pt x="146" y="2"/>
                  </a:lnTo>
                  <a:lnTo>
                    <a:pt x="148" y="2"/>
                  </a:lnTo>
                  <a:lnTo>
                    <a:pt x="150" y="2"/>
                  </a:lnTo>
                  <a:lnTo>
                    <a:pt x="150" y="0"/>
                  </a:lnTo>
                  <a:lnTo>
                    <a:pt x="154" y="0"/>
                  </a:lnTo>
                  <a:lnTo>
                    <a:pt x="156" y="0"/>
                  </a:lnTo>
                  <a:lnTo>
                    <a:pt x="158" y="0"/>
                  </a:lnTo>
                  <a:lnTo>
                    <a:pt x="158" y="2"/>
                  </a:lnTo>
                  <a:lnTo>
                    <a:pt x="164" y="10"/>
                  </a:lnTo>
                  <a:lnTo>
                    <a:pt x="164" y="12"/>
                  </a:lnTo>
                  <a:lnTo>
                    <a:pt x="168" y="16"/>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3" name="Freeform 164"/>
            <p:cNvSpPr>
              <a:spLocks/>
            </p:cNvSpPr>
            <p:nvPr/>
          </p:nvSpPr>
          <p:spPr bwMode="auto">
            <a:xfrm>
              <a:off x="5008563" y="2198688"/>
              <a:ext cx="260350" cy="265113"/>
            </a:xfrm>
            <a:custGeom>
              <a:avLst/>
              <a:gdLst>
                <a:gd name="T0" fmla="*/ 158 w 164"/>
                <a:gd name="T1" fmla="*/ 167 h 167"/>
                <a:gd name="T2" fmla="*/ 146 w 164"/>
                <a:gd name="T3" fmla="*/ 167 h 167"/>
                <a:gd name="T4" fmla="*/ 134 w 164"/>
                <a:gd name="T5" fmla="*/ 167 h 167"/>
                <a:gd name="T6" fmla="*/ 122 w 164"/>
                <a:gd name="T7" fmla="*/ 167 h 167"/>
                <a:gd name="T8" fmla="*/ 104 w 164"/>
                <a:gd name="T9" fmla="*/ 167 h 167"/>
                <a:gd name="T10" fmla="*/ 92 w 164"/>
                <a:gd name="T11" fmla="*/ 167 h 167"/>
                <a:gd name="T12" fmla="*/ 82 w 164"/>
                <a:gd name="T13" fmla="*/ 167 h 167"/>
                <a:gd name="T14" fmla="*/ 70 w 164"/>
                <a:gd name="T15" fmla="*/ 167 h 167"/>
                <a:gd name="T16" fmla="*/ 60 w 164"/>
                <a:gd name="T17" fmla="*/ 167 h 167"/>
                <a:gd name="T18" fmla="*/ 46 w 164"/>
                <a:gd name="T19" fmla="*/ 167 h 167"/>
                <a:gd name="T20" fmla="*/ 30 w 164"/>
                <a:gd name="T21" fmla="*/ 167 h 167"/>
                <a:gd name="T22" fmla="*/ 18 w 164"/>
                <a:gd name="T23" fmla="*/ 167 h 167"/>
                <a:gd name="T24" fmla="*/ 8 w 164"/>
                <a:gd name="T25" fmla="*/ 165 h 167"/>
                <a:gd name="T26" fmla="*/ 0 w 164"/>
                <a:gd name="T27" fmla="*/ 161 h 167"/>
                <a:gd name="T28" fmla="*/ 0 w 164"/>
                <a:gd name="T29" fmla="*/ 149 h 167"/>
                <a:gd name="T30" fmla="*/ 0 w 164"/>
                <a:gd name="T31" fmla="*/ 141 h 167"/>
                <a:gd name="T32" fmla="*/ 0 w 164"/>
                <a:gd name="T33" fmla="*/ 131 h 167"/>
                <a:gd name="T34" fmla="*/ 0 w 164"/>
                <a:gd name="T35" fmla="*/ 119 h 167"/>
                <a:gd name="T36" fmla="*/ 0 w 164"/>
                <a:gd name="T37" fmla="*/ 103 h 167"/>
                <a:gd name="T38" fmla="*/ 0 w 164"/>
                <a:gd name="T39" fmla="*/ 91 h 167"/>
                <a:gd name="T40" fmla="*/ 0 w 164"/>
                <a:gd name="T41" fmla="*/ 83 h 167"/>
                <a:gd name="T42" fmla="*/ 0 w 164"/>
                <a:gd name="T43" fmla="*/ 73 h 167"/>
                <a:gd name="T44" fmla="*/ 2 w 164"/>
                <a:gd name="T45" fmla="*/ 59 h 167"/>
                <a:gd name="T46" fmla="*/ 2 w 164"/>
                <a:gd name="T47" fmla="*/ 45 h 167"/>
                <a:gd name="T48" fmla="*/ 2 w 164"/>
                <a:gd name="T49" fmla="*/ 31 h 167"/>
                <a:gd name="T50" fmla="*/ 2 w 164"/>
                <a:gd name="T51" fmla="*/ 21 h 167"/>
                <a:gd name="T52" fmla="*/ 2 w 164"/>
                <a:gd name="T53" fmla="*/ 11 h 167"/>
                <a:gd name="T54" fmla="*/ 4 w 164"/>
                <a:gd name="T55" fmla="*/ 0 h 167"/>
                <a:gd name="T56" fmla="*/ 16 w 164"/>
                <a:gd name="T57" fmla="*/ 0 h 167"/>
                <a:gd name="T58" fmla="*/ 28 w 164"/>
                <a:gd name="T59" fmla="*/ 0 h 167"/>
                <a:gd name="T60" fmla="*/ 36 w 164"/>
                <a:gd name="T61" fmla="*/ 0 h 167"/>
                <a:gd name="T62" fmla="*/ 48 w 164"/>
                <a:gd name="T63" fmla="*/ 0 h 167"/>
                <a:gd name="T64" fmla="*/ 58 w 164"/>
                <a:gd name="T65" fmla="*/ 0 h 167"/>
                <a:gd name="T66" fmla="*/ 66 w 164"/>
                <a:gd name="T67" fmla="*/ 0 h 167"/>
                <a:gd name="T68" fmla="*/ 78 w 164"/>
                <a:gd name="T69" fmla="*/ 0 h 167"/>
                <a:gd name="T70" fmla="*/ 90 w 164"/>
                <a:gd name="T71" fmla="*/ 0 h 167"/>
                <a:gd name="T72" fmla="*/ 106 w 164"/>
                <a:gd name="T73" fmla="*/ 0 h 167"/>
                <a:gd name="T74" fmla="*/ 116 w 164"/>
                <a:gd name="T75" fmla="*/ 0 h 167"/>
                <a:gd name="T76" fmla="*/ 136 w 164"/>
                <a:gd name="T77" fmla="*/ 0 h 167"/>
                <a:gd name="T78" fmla="*/ 152 w 164"/>
                <a:gd name="T79" fmla="*/ 0 h 167"/>
                <a:gd name="T80" fmla="*/ 164 w 164"/>
                <a:gd name="T81" fmla="*/ 2 h 167"/>
                <a:gd name="T82" fmla="*/ 164 w 164"/>
                <a:gd name="T83" fmla="*/ 23 h 167"/>
                <a:gd name="T84" fmla="*/ 164 w 164"/>
                <a:gd name="T85" fmla="*/ 35 h 167"/>
                <a:gd name="T86" fmla="*/ 164 w 164"/>
                <a:gd name="T87" fmla="*/ 45 h 167"/>
                <a:gd name="T88" fmla="*/ 164 w 164"/>
                <a:gd name="T89" fmla="*/ 57 h 167"/>
                <a:gd name="T90" fmla="*/ 164 w 164"/>
                <a:gd name="T91" fmla="*/ 69 h 167"/>
                <a:gd name="T92" fmla="*/ 164 w 164"/>
                <a:gd name="T93" fmla="*/ 83 h 167"/>
                <a:gd name="T94" fmla="*/ 164 w 164"/>
                <a:gd name="T95" fmla="*/ 97 h 167"/>
                <a:gd name="T96" fmla="*/ 164 w 164"/>
                <a:gd name="T97" fmla="*/ 107 h 167"/>
                <a:gd name="T98" fmla="*/ 164 w 164"/>
                <a:gd name="T99" fmla="*/ 129 h 167"/>
                <a:gd name="T100" fmla="*/ 164 w 164"/>
                <a:gd name="T101" fmla="*/ 149 h 167"/>
                <a:gd name="T102" fmla="*/ 164 w 164"/>
                <a:gd name="T103" fmla="*/ 15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4" h="167">
                  <a:moveTo>
                    <a:pt x="164" y="161"/>
                  </a:moveTo>
                  <a:lnTo>
                    <a:pt x="164" y="167"/>
                  </a:lnTo>
                  <a:lnTo>
                    <a:pt x="162" y="167"/>
                  </a:lnTo>
                  <a:lnTo>
                    <a:pt x="158" y="167"/>
                  </a:lnTo>
                  <a:lnTo>
                    <a:pt x="156" y="167"/>
                  </a:lnTo>
                  <a:lnTo>
                    <a:pt x="154" y="167"/>
                  </a:lnTo>
                  <a:lnTo>
                    <a:pt x="152" y="167"/>
                  </a:lnTo>
                  <a:lnTo>
                    <a:pt x="146" y="167"/>
                  </a:lnTo>
                  <a:lnTo>
                    <a:pt x="144" y="167"/>
                  </a:lnTo>
                  <a:lnTo>
                    <a:pt x="140" y="167"/>
                  </a:lnTo>
                  <a:lnTo>
                    <a:pt x="136" y="167"/>
                  </a:lnTo>
                  <a:lnTo>
                    <a:pt x="134" y="167"/>
                  </a:lnTo>
                  <a:lnTo>
                    <a:pt x="132" y="167"/>
                  </a:lnTo>
                  <a:lnTo>
                    <a:pt x="130" y="167"/>
                  </a:lnTo>
                  <a:lnTo>
                    <a:pt x="126" y="167"/>
                  </a:lnTo>
                  <a:lnTo>
                    <a:pt x="122" y="167"/>
                  </a:lnTo>
                  <a:lnTo>
                    <a:pt x="116" y="167"/>
                  </a:lnTo>
                  <a:lnTo>
                    <a:pt x="116" y="167"/>
                  </a:lnTo>
                  <a:lnTo>
                    <a:pt x="114" y="167"/>
                  </a:lnTo>
                  <a:lnTo>
                    <a:pt x="104" y="167"/>
                  </a:lnTo>
                  <a:lnTo>
                    <a:pt x="102" y="167"/>
                  </a:lnTo>
                  <a:lnTo>
                    <a:pt x="100" y="167"/>
                  </a:lnTo>
                  <a:lnTo>
                    <a:pt x="96" y="167"/>
                  </a:lnTo>
                  <a:lnTo>
                    <a:pt x="92" y="167"/>
                  </a:lnTo>
                  <a:lnTo>
                    <a:pt x="88" y="167"/>
                  </a:lnTo>
                  <a:lnTo>
                    <a:pt x="86" y="167"/>
                  </a:lnTo>
                  <a:lnTo>
                    <a:pt x="84" y="167"/>
                  </a:lnTo>
                  <a:lnTo>
                    <a:pt x="82" y="167"/>
                  </a:lnTo>
                  <a:lnTo>
                    <a:pt x="78" y="167"/>
                  </a:lnTo>
                  <a:lnTo>
                    <a:pt x="76" y="167"/>
                  </a:lnTo>
                  <a:lnTo>
                    <a:pt x="72" y="167"/>
                  </a:lnTo>
                  <a:lnTo>
                    <a:pt x="70" y="167"/>
                  </a:lnTo>
                  <a:lnTo>
                    <a:pt x="68" y="167"/>
                  </a:lnTo>
                  <a:lnTo>
                    <a:pt x="66" y="167"/>
                  </a:lnTo>
                  <a:lnTo>
                    <a:pt x="64" y="167"/>
                  </a:lnTo>
                  <a:lnTo>
                    <a:pt x="60" y="167"/>
                  </a:lnTo>
                  <a:lnTo>
                    <a:pt x="58" y="167"/>
                  </a:lnTo>
                  <a:lnTo>
                    <a:pt x="56" y="167"/>
                  </a:lnTo>
                  <a:lnTo>
                    <a:pt x="52" y="167"/>
                  </a:lnTo>
                  <a:lnTo>
                    <a:pt x="46" y="167"/>
                  </a:lnTo>
                  <a:lnTo>
                    <a:pt x="44" y="167"/>
                  </a:lnTo>
                  <a:lnTo>
                    <a:pt x="40" y="167"/>
                  </a:lnTo>
                  <a:lnTo>
                    <a:pt x="38" y="167"/>
                  </a:lnTo>
                  <a:lnTo>
                    <a:pt x="30" y="167"/>
                  </a:lnTo>
                  <a:lnTo>
                    <a:pt x="28" y="167"/>
                  </a:lnTo>
                  <a:lnTo>
                    <a:pt x="26" y="167"/>
                  </a:lnTo>
                  <a:lnTo>
                    <a:pt x="24" y="167"/>
                  </a:lnTo>
                  <a:lnTo>
                    <a:pt x="18" y="167"/>
                  </a:lnTo>
                  <a:lnTo>
                    <a:pt x="16" y="167"/>
                  </a:lnTo>
                  <a:lnTo>
                    <a:pt x="14" y="165"/>
                  </a:lnTo>
                  <a:lnTo>
                    <a:pt x="12" y="165"/>
                  </a:lnTo>
                  <a:lnTo>
                    <a:pt x="8" y="165"/>
                  </a:lnTo>
                  <a:lnTo>
                    <a:pt x="6" y="165"/>
                  </a:lnTo>
                  <a:lnTo>
                    <a:pt x="2" y="165"/>
                  </a:lnTo>
                  <a:lnTo>
                    <a:pt x="0" y="165"/>
                  </a:lnTo>
                  <a:lnTo>
                    <a:pt x="0" y="161"/>
                  </a:lnTo>
                  <a:lnTo>
                    <a:pt x="0" y="157"/>
                  </a:lnTo>
                  <a:lnTo>
                    <a:pt x="0" y="155"/>
                  </a:lnTo>
                  <a:lnTo>
                    <a:pt x="0" y="151"/>
                  </a:lnTo>
                  <a:lnTo>
                    <a:pt x="0" y="149"/>
                  </a:lnTo>
                  <a:lnTo>
                    <a:pt x="0" y="145"/>
                  </a:lnTo>
                  <a:lnTo>
                    <a:pt x="0" y="143"/>
                  </a:lnTo>
                  <a:lnTo>
                    <a:pt x="0" y="141"/>
                  </a:lnTo>
                  <a:lnTo>
                    <a:pt x="0" y="141"/>
                  </a:lnTo>
                  <a:lnTo>
                    <a:pt x="0" y="139"/>
                  </a:lnTo>
                  <a:lnTo>
                    <a:pt x="0" y="137"/>
                  </a:lnTo>
                  <a:lnTo>
                    <a:pt x="0" y="133"/>
                  </a:lnTo>
                  <a:lnTo>
                    <a:pt x="0" y="131"/>
                  </a:lnTo>
                  <a:lnTo>
                    <a:pt x="0" y="129"/>
                  </a:lnTo>
                  <a:lnTo>
                    <a:pt x="0" y="127"/>
                  </a:lnTo>
                  <a:lnTo>
                    <a:pt x="0" y="125"/>
                  </a:lnTo>
                  <a:lnTo>
                    <a:pt x="0" y="119"/>
                  </a:lnTo>
                  <a:lnTo>
                    <a:pt x="0" y="111"/>
                  </a:lnTo>
                  <a:lnTo>
                    <a:pt x="0" y="107"/>
                  </a:lnTo>
                  <a:lnTo>
                    <a:pt x="0" y="105"/>
                  </a:lnTo>
                  <a:lnTo>
                    <a:pt x="0" y="103"/>
                  </a:lnTo>
                  <a:lnTo>
                    <a:pt x="0" y="99"/>
                  </a:lnTo>
                  <a:lnTo>
                    <a:pt x="0" y="95"/>
                  </a:lnTo>
                  <a:lnTo>
                    <a:pt x="0" y="93"/>
                  </a:lnTo>
                  <a:lnTo>
                    <a:pt x="0" y="91"/>
                  </a:lnTo>
                  <a:lnTo>
                    <a:pt x="0" y="89"/>
                  </a:lnTo>
                  <a:lnTo>
                    <a:pt x="0" y="87"/>
                  </a:lnTo>
                  <a:lnTo>
                    <a:pt x="0" y="85"/>
                  </a:lnTo>
                  <a:lnTo>
                    <a:pt x="0" y="83"/>
                  </a:lnTo>
                  <a:lnTo>
                    <a:pt x="0" y="81"/>
                  </a:lnTo>
                  <a:lnTo>
                    <a:pt x="0" y="79"/>
                  </a:lnTo>
                  <a:lnTo>
                    <a:pt x="0" y="77"/>
                  </a:lnTo>
                  <a:lnTo>
                    <a:pt x="0" y="73"/>
                  </a:lnTo>
                  <a:lnTo>
                    <a:pt x="0" y="71"/>
                  </a:lnTo>
                  <a:lnTo>
                    <a:pt x="2" y="65"/>
                  </a:lnTo>
                  <a:lnTo>
                    <a:pt x="2" y="61"/>
                  </a:lnTo>
                  <a:lnTo>
                    <a:pt x="2" y="59"/>
                  </a:lnTo>
                  <a:lnTo>
                    <a:pt x="2" y="53"/>
                  </a:lnTo>
                  <a:lnTo>
                    <a:pt x="2" y="51"/>
                  </a:lnTo>
                  <a:lnTo>
                    <a:pt x="2" y="49"/>
                  </a:lnTo>
                  <a:lnTo>
                    <a:pt x="2" y="45"/>
                  </a:lnTo>
                  <a:lnTo>
                    <a:pt x="2" y="39"/>
                  </a:lnTo>
                  <a:lnTo>
                    <a:pt x="2" y="37"/>
                  </a:lnTo>
                  <a:lnTo>
                    <a:pt x="2" y="35"/>
                  </a:lnTo>
                  <a:lnTo>
                    <a:pt x="2" y="31"/>
                  </a:lnTo>
                  <a:lnTo>
                    <a:pt x="2" y="29"/>
                  </a:lnTo>
                  <a:lnTo>
                    <a:pt x="2" y="25"/>
                  </a:lnTo>
                  <a:lnTo>
                    <a:pt x="2" y="23"/>
                  </a:lnTo>
                  <a:lnTo>
                    <a:pt x="2" y="21"/>
                  </a:lnTo>
                  <a:lnTo>
                    <a:pt x="2" y="19"/>
                  </a:lnTo>
                  <a:lnTo>
                    <a:pt x="2" y="15"/>
                  </a:lnTo>
                  <a:lnTo>
                    <a:pt x="2" y="13"/>
                  </a:lnTo>
                  <a:lnTo>
                    <a:pt x="2" y="11"/>
                  </a:lnTo>
                  <a:lnTo>
                    <a:pt x="2" y="9"/>
                  </a:lnTo>
                  <a:lnTo>
                    <a:pt x="2" y="7"/>
                  </a:lnTo>
                  <a:lnTo>
                    <a:pt x="2" y="0"/>
                  </a:lnTo>
                  <a:lnTo>
                    <a:pt x="4" y="0"/>
                  </a:lnTo>
                  <a:lnTo>
                    <a:pt x="6" y="0"/>
                  </a:lnTo>
                  <a:lnTo>
                    <a:pt x="10" y="0"/>
                  </a:lnTo>
                  <a:lnTo>
                    <a:pt x="14" y="0"/>
                  </a:lnTo>
                  <a:lnTo>
                    <a:pt x="16" y="0"/>
                  </a:lnTo>
                  <a:lnTo>
                    <a:pt x="18" y="0"/>
                  </a:lnTo>
                  <a:lnTo>
                    <a:pt x="20" y="0"/>
                  </a:lnTo>
                  <a:lnTo>
                    <a:pt x="22" y="0"/>
                  </a:lnTo>
                  <a:lnTo>
                    <a:pt x="28" y="0"/>
                  </a:lnTo>
                  <a:lnTo>
                    <a:pt x="30" y="0"/>
                  </a:lnTo>
                  <a:lnTo>
                    <a:pt x="32" y="0"/>
                  </a:lnTo>
                  <a:lnTo>
                    <a:pt x="34" y="0"/>
                  </a:lnTo>
                  <a:lnTo>
                    <a:pt x="36" y="0"/>
                  </a:lnTo>
                  <a:lnTo>
                    <a:pt x="40" y="0"/>
                  </a:lnTo>
                  <a:lnTo>
                    <a:pt x="42" y="0"/>
                  </a:lnTo>
                  <a:lnTo>
                    <a:pt x="46" y="0"/>
                  </a:lnTo>
                  <a:lnTo>
                    <a:pt x="48" y="0"/>
                  </a:lnTo>
                  <a:lnTo>
                    <a:pt x="50" y="0"/>
                  </a:lnTo>
                  <a:lnTo>
                    <a:pt x="54" y="0"/>
                  </a:lnTo>
                  <a:lnTo>
                    <a:pt x="56" y="0"/>
                  </a:lnTo>
                  <a:lnTo>
                    <a:pt x="58" y="0"/>
                  </a:lnTo>
                  <a:lnTo>
                    <a:pt x="60" y="0"/>
                  </a:lnTo>
                  <a:lnTo>
                    <a:pt x="62" y="0"/>
                  </a:lnTo>
                  <a:lnTo>
                    <a:pt x="64" y="0"/>
                  </a:lnTo>
                  <a:lnTo>
                    <a:pt x="66" y="0"/>
                  </a:lnTo>
                  <a:lnTo>
                    <a:pt x="68" y="0"/>
                  </a:lnTo>
                  <a:lnTo>
                    <a:pt x="72" y="0"/>
                  </a:lnTo>
                  <a:lnTo>
                    <a:pt x="76" y="0"/>
                  </a:lnTo>
                  <a:lnTo>
                    <a:pt x="78" y="0"/>
                  </a:lnTo>
                  <a:lnTo>
                    <a:pt x="80" y="0"/>
                  </a:lnTo>
                  <a:lnTo>
                    <a:pt x="82" y="0"/>
                  </a:lnTo>
                  <a:lnTo>
                    <a:pt x="86" y="0"/>
                  </a:lnTo>
                  <a:lnTo>
                    <a:pt x="90" y="0"/>
                  </a:lnTo>
                  <a:lnTo>
                    <a:pt x="96" y="0"/>
                  </a:lnTo>
                  <a:lnTo>
                    <a:pt x="98" y="0"/>
                  </a:lnTo>
                  <a:lnTo>
                    <a:pt x="100" y="0"/>
                  </a:lnTo>
                  <a:lnTo>
                    <a:pt x="106" y="0"/>
                  </a:lnTo>
                  <a:lnTo>
                    <a:pt x="108" y="0"/>
                  </a:lnTo>
                  <a:lnTo>
                    <a:pt x="110" y="0"/>
                  </a:lnTo>
                  <a:lnTo>
                    <a:pt x="112" y="0"/>
                  </a:lnTo>
                  <a:lnTo>
                    <a:pt x="116" y="0"/>
                  </a:lnTo>
                  <a:lnTo>
                    <a:pt x="118" y="0"/>
                  </a:lnTo>
                  <a:lnTo>
                    <a:pt x="124" y="0"/>
                  </a:lnTo>
                  <a:lnTo>
                    <a:pt x="134" y="0"/>
                  </a:lnTo>
                  <a:lnTo>
                    <a:pt x="136" y="0"/>
                  </a:lnTo>
                  <a:lnTo>
                    <a:pt x="142" y="0"/>
                  </a:lnTo>
                  <a:lnTo>
                    <a:pt x="144" y="0"/>
                  </a:lnTo>
                  <a:lnTo>
                    <a:pt x="150" y="0"/>
                  </a:lnTo>
                  <a:lnTo>
                    <a:pt x="152" y="0"/>
                  </a:lnTo>
                  <a:lnTo>
                    <a:pt x="158" y="0"/>
                  </a:lnTo>
                  <a:lnTo>
                    <a:pt x="164" y="0"/>
                  </a:lnTo>
                  <a:lnTo>
                    <a:pt x="164" y="0"/>
                  </a:lnTo>
                  <a:lnTo>
                    <a:pt x="164" y="2"/>
                  </a:lnTo>
                  <a:lnTo>
                    <a:pt x="164" y="5"/>
                  </a:lnTo>
                  <a:lnTo>
                    <a:pt x="164" y="11"/>
                  </a:lnTo>
                  <a:lnTo>
                    <a:pt x="164" y="17"/>
                  </a:lnTo>
                  <a:lnTo>
                    <a:pt x="164" y="23"/>
                  </a:lnTo>
                  <a:lnTo>
                    <a:pt x="164" y="29"/>
                  </a:lnTo>
                  <a:lnTo>
                    <a:pt x="164" y="31"/>
                  </a:lnTo>
                  <a:lnTo>
                    <a:pt x="164" y="33"/>
                  </a:lnTo>
                  <a:lnTo>
                    <a:pt x="164" y="35"/>
                  </a:lnTo>
                  <a:lnTo>
                    <a:pt x="164" y="39"/>
                  </a:lnTo>
                  <a:lnTo>
                    <a:pt x="164" y="41"/>
                  </a:lnTo>
                  <a:lnTo>
                    <a:pt x="164" y="43"/>
                  </a:lnTo>
                  <a:lnTo>
                    <a:pt x="164" y="45"/>
                  </a:lnTo>
                  <a:lnTo>
                    <a:pt x="164" y="45"/>
                  </a:lnTo>
                  <a:lnTo>
                    <a:pt x="164" y="53"/>
                  </a:lnTo>
                  <a:lnTo>
                    <a:pt x="164" y="55"/>
                  </a:lnTo>
                  <a:lnTo>
                    <a:pt x="164" y="57"/>
                  </a:lnTo>
                  <a:lnTo>
                    <a:pt x="164" y="59"/>
                  </a:lnTo>
                  <a:lnTo>
                    <a:pt x="164" y="61"/>
                  </a:lnTo>
                  <a:lnTo>
                    <a:pt x="164" y="67"/>
                  </a:lnTo>
                  <a:lnTo>
                    <a:pt x="164" y="69"/>
                  </a:lnTo>
                  <a:lnTo>
                    <a:pt x="164" y="73"/>
                  </a:lnTo>
                  <a:lnTo>
                    <a:pt x="164" y="75"/>
                  </a:lnTo>
                  <a:lnTo>
                    <a:pt x="164" y="79"/>
                  </a:lnTo>
                  <a:lnTo>
                    <a:pt x="164" y="83"/>
                  </a:lnTo>
                  <a:lnTo>
                    <a:pt x="164" y="85"/>
                  </a:lnTo>
                  <a:lnTo>
                    <a:pt x="164" y="91"/>
                  </a:lnTo>
                  <a:lnTo>
                    <a:pt x="164" y="93"/>
                  </a:lnTo>
                  <a:lnTo>
                    <a:pt x="164" y="97"/>
                  </a:lnTo>
                  <a:lnTo>
                    <a:pt x="164" y="99"/>
                  </a:lnTo>
                  <a:lnTo>
                    <a:pt x="164" y="101"/>
                  </a:lnTo>
                  <a:lnTo>
                    <a:pt x="164" y="105"/>
                  </a:lnTo>
                  <a:lnTo>
                    <a:pt x="164" y="107"/>
                  </a:lnTo>
                  <a:lnTo>
                    <a:pt x="164" y="113"/>
                  </a:lnTo>
                  <a:lnTo>
                    <a:pt x="164" y="117"/>
                  </a:lnTo>
                  <a:lnTo>
                    <a:pt x="164" y="121"/>
                  </a:lnTo>
                  <a:lnTo>
                    <a:pt x="164" y="129"/>
                  </a:lnTo>
                  <a:lnTo>
                    <a:pt x="164" y="139"/>
                  </a:lnTo>
                  <a:lnTo>
                    <a:pt x="164" y="141"/>
                  </a:lnTo>
                  <a:lnTo>
                    <a:pt x="164" y="143"/>
                  </a:lnTo>
                  <a:lnTo>
                    <a:pt x="164" y="149"/>
                  </a:lnTo>
                  <a:lnTo>
                    <a:pt x="164" y="151"/>
                  </a:lnTo>
                  <a:lnTo>
                    <a:pt x="164" y="153"/>
                  </a:lnTo>
                  <a:lnTo>
                    <a:pt x="164" y="155"/>
                  </a:lnTo>
                  <a:lnTo>
                    <a:pt x="164" y="157"/>
                  </a:lnTo>
                  <a:lnTo>
                    <a:pt x="164" y="159"/>
                  </a:lnTo>
                  <a:lnTo>
                    <a:pt x="164" y="161"/>
                  </a:lnTo>
                  <a:lnTo>
                    <a:pt x="164" y="161"/>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4" name="Freeform 173"/>
            <p:cNvSpPr>
              <a:spLocks/>
            </p:cNvSpPr>
            <p:nvPr/>
          </p:nvSpPr>
          <p:spPr bwMode="auto">
            <a:xfrm>
              <a:off x="5268913" y="2198688"/>
              <a:ext cx="257175" cy="268288"/>
            </a:xfrm>
            <a:custGeom>
              <a:avLst/>
              <a:gdLst>
                <a:gd name="T0" fmla="*/ 148 w 162"/>
                <a:gd name="T1" fmla="*/ 167 h 169"/>
                <a:gd name="T2" fmla="*/ 138 w 162"/>
                <a:gd name="T3" fmla="*/ 167 h 169"/>
                <a:gd name="T4" fmla="*/ 130 w 162"/>
                <a:gd name="T5" fmla="*/ 169 h 169"/>
                <a:gd name="T6" fmla="*/ 120 w 162"/>
                <a:gd name="T7" fmla="*/ 169 h 169"/>
                <a:gd name="T8" fmla="*/ 112 w 162"/>
                <a:gd name="T9" fmla="*/ 169 h 169"/>
                <a:gd name="T10" fmla="*/ 100 w 162"/>
                <a:gd name="T11" fmla="*/ 169 h 169"/>
                <a:gd name="T12" fmla="*/ 90 w 162"/>
                <a:gd name="T13" fmla="*/ 167 h 169"/>
                <a:gd name="T14" fmla="*/ 80 w 162"/>
                <a:gd name="T15" fmla="*/ 167 h 169"/>
                <a:gd name="T16" fmla="*/ 68 w 162"/>
                <a:gd name="T17" fmla="*/ 167 h 169"/>
                <a:gd name="T18" fmla="*/ 50 w 162"/>
                <a:gd name="T19" fmla="*/ 167 h 169"/>
                <a:gd name="T20" fmla="*/ 44 w 162"/>
                <a:gd name="T21" fmla="*/ 167 h 169"/>
                <a:gd name="T22" fmla="*/ 24 w 162"/>
                <a:gd name="T23" fmla="*/ 167 h 169"/>
                <a:gd name="T24" fmla="*/ 12 w 162"/>
                <a:gd name="T25" fmla="*/ 167 h 169"/>
                <a:gd name="T26" fmla="*/ 0 w 162"/>
                <a:gd name="T27" fmla="*/ 167 h 169"/>
                <a:gd name="T28" fmla="*/ 0 w 162"/>
                <a:gd name="T29" fmla="*/ 157 h 169"/>
                <a:gd name="T30" fmla="*/ 0 w 162"/>
                <a:gd name="T31" fmla="*/ 149 h 169"/>
                <a:gd name="T32" fmla="*/ 0 w 162"/>
                <a:gd name="T33" fmla="*/ 129 h 169"/>
                <a:gd name="T34" fmla="*/ 0 w 162"/>
                <a:gd name="T35" fmla="*/ 107 h 169"/>
                <a:gd name="T36" fmla="*/ 0 w 162"/>
                <a:gd name="T37" fmla="*/ 97 h 169"/>
                <a:gd name="T38" fmla="*/ 0 w 162"/>
                <a:gd name="T39" fmla="*/ 83 h 169"/>
                <a:gd name="T40" fmla="*/ 0 w 162"/>
                <a:gd name="T41" fmla="*/ 69 h 169"/>
                <a:gd name="T42" fmla="*/ 0 w 162"/>
                <a:gd name="T43" fmla="*/ 57 h 169"/>
                <a:gd name="T44" fmla="*/ 0 w 162"/>
                <a:gd name="T45" fmla="*/ 45 h 169"/>
                <a:gd name="T46" fmla="*/ 0 w 162"/>
                <a:gd name="T47" fmla="*/ 35 h 169"/>
                <a:gd name="T48" fmla="*/ 0 w 162"/>
                <a:gd name="T49" fmla="*/ 23 h 169"/>
                <a:gd name="T50" fmla="*/ 0 w 162"/>
                <a:gd name="T51" fmla="*/ 2 h 169"/>
                <a:gd name="T52" fmla="*/ 16 w 162"/>
                <a:gd name="T53" fmla="*/ 0 h 169"/>
                <a:gd name="T54" fmla="*/ 32 w 162"/>
                <a:gd name="T55" fmla="*/ 0 h 169"/>
                <a:gd name="T56" fmla="*/ 42 w 162"/>
                <a:gd name="T57" fmla="*/ 0 h 169"/>
                <a:gd name="T58" fmla="*/ 60 w 162"/>
                <a:gd name="T59" fmla="*/ 0 h 169"/>
                <a:gd name="T60" fmla="*/ 74 w 162"/>
                <a:gd name="T61" fmla="*/ 2 h 169"/>
                <a:gd name="T62" fmla="*/ 84 w 162"/>
                <a:gd name="T63" fmla="*/ 2 h 169"/>
                <a:gd name="T64" fmla="*/ 96 w 162"/>
                <a:gd name="T65" fmla="*/ 2 h 169"/>
                <a:gd name="T66" fmla="*/ 106 w 162"/>
                <a:gd name="T67" fmla="*/ 2 h 169"/>
                <a:gd name="T68" fmla="*/ 116 w 162"/>
                <a:gd name="T69" fmla="*/ 2 h 169"/>
                <a:gd name="T70" fmla="*/ 128 w 162"/>
                <a:gd name="T71" fmla="*/ 2 h 169"/>
                <a:gd name="T72" fmla="*/ 138 w 162"/>
                <a:gd name="T73" fmla="*/ 2 h 169"/>
                <a:gd name="T74" fmla="*/ 148 w 162"/>
                <a:gd name="T75" fmla="*/ 2 h 169"/>
                <a:gd name="T76" fmla="*/ 162 w 162"/>
                <a:gd name="T77" fmla="*/ 2 h 169"/>
                <a:gd name="T78" fmla="*/ 162 w 162"/>
                <a:gd name="T79" fmla="*/ 15 h 169"/>
                <a:gd name="T80" fmla="*/ 162 w 162"/>
                <a:gd name="T81" fmla="*/ 23 h 169"/>
                <a:gd name="T82" fmla="*/ 162 w 162"/>
                <a:gd name="T83" fmla="*/ 41 h 169"/>
                <a:gd name="T84" fmla="*/ 162 w 162"/>
                <a:gd name="T85" fmla="*/ 53 h 169"/>
                <a:gd name="T86" fmla="*/ 162 w 162"/>
                <a:gd name="T87" fmla="*/ 69 h 169"/>
                <a:gd name="T88" fmla="*/ 162 w 162"/>
                <a:gd name="T89" fmla="*/ 87 h 169"/>
                <a:gd name="T90" fmla="*/ 160 w 162"/>
                <a:gd name="T91" fmla="*/ 103 h 169"/>
                <a:gd name="T92" fmla="*/ 160 w 162"/>
                <a:gd name="T93" fmla="*/ 115 h 169"/>
                <a:gd name="T94" fmla="*/ 160 w 162"/>
                <a:gd name="T95" fmla="*/ 137 h 169"/>
                <a:gd name="T96" fmla="*/ 160 w 162"/>
                <a:gd name="T97" fmla="*/ 155 h 169"/>
                <a:gd name="T98" fmla="*/ 160 w 162"/>
                <a:gd name="T99" fmla="*/ 16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 h="169">
                  <a:moveTo>
                    <a:pt x="160" y="167"/>
                  </a:moveTo>
                  <a:lnTo>
                    <a:pt x="158" y="167"/>
                  </a:lnTo>
                  <a:lnTo>
                    <a:pt x="150" y="167"/>
                  </a:lnTo>
                  <a:lnTo>
                    <a:pt x="148" y="167"/>
                  </a:lnTo>
                  <a:lnTo>
                    <a:pt x="146" y="167"/>
                  </a:lnTo>
                  <a:lnTo>
                    <a:pt x="144" y="167"/>
                  </a:lnTo>
                  <a:lnTo>
                    <a:pt x="142" y="167"/>
                  </a:lnTo>
                  <a:lnTo>
                    <a:pt x="138" y="167"/>
                  </a:lnTo>
                  <a:lnTo>
                    <a:pt x="136" y="167"/>
                  </a:lnTo>
                  <a:lnTo>
                    <a:pt x="134" y="167"/>
                  </a:lnTo>
                  <a:lnTo>
                    <a:pt x="132" y="169"/>
                  </a:lnTo>
                  <a:lnTo>
                    <a:pt x="130" y="169"/>
                  </a:lnTo>
                  <a:lnTo>
                    <a:pt x="128" y="169"/>
                  </a:lnTo>
                  <a:lnTo>
                    <a:pt x="124" y="169"/>
                  </a:lnTo>
                  <a:lnTo>
                    <a:pt x="122" y="169"/>
                  </a:lnTo>
                  <a:lnTo>
                    <a:pt x="120" y="169"/>
                  </a:lnTo>
                  <a:lnTo>
                    <a:pt x="118" y="169"/>
                  </a:lnTo>
                  <a:lnTo>
                    <a:pt x="116" y="169"/>
                  </a:lnTo>
                  <a:lnTo>
                    <a:pt x="114" y="169"/>
                  </a:lnTo>
                  <a:lnTo>
                    <a:pt x="112" y="169"/>
                  </a:lnTo>
                  <a:lnTo>
                    <a:pt x="108" y="169"/>
                  </a:lnTo>
                  <a:lnTo>
                    <a:pt x="106" y="169"/>
                  </a:lnTo>
                  <a:lnTo>
                    <a:pt x="102" y="169"/>
                  </a:lnTo>
                  <a:lnTo>
                    <a:pt x="100" y="169"/>
                  </a:lnTo>
                  <a:lnTo>
                    <a:pt x="98" y="169"/>
                  </a:lnTo>
                  <a:lnTo>
                    <a:pt x="96" y="169"/>
                  </a:lnTo>
                  <a:lnTo>
                    <a:pt x="94" y="169"/>
                  </a:lnTo>
                  <a:lnTo>
                    <a:pt x="90" y="167"/>
                  </a:lnTo>
                  <a:lnTo>
                    <a:pt x="88" y="167"/>
                  </a:lnTo>
                  <a:lnTo>
                    <a:pt x="86" y="167"/>
                  </a:lnTo>
                  <a:lnTo>
                    <a:pt x="82" y="167"/>
                  </a:lnTo>
                  <a:lnTo>
                    <a:pt x="80" y="167"/>
                  </a:lnTo>
                  <a:lnTo>
                    <a:pt x="78" y="167"/>
                  </a:lnTo>
                  <a:lnTo>
                    <a:pt x="74" y="167"/>
                  </a:lnTo>
                  <a:lnTo>
                    <a:pt x="70" y="167"/>
                  </a:lnTo>
                  <a:lnTo>
                    <a:pt x="68" y="167"/>
                  </a:lnTo>
                  <a:lnTo>
                    <a:pt x="64" y="167"/>
                  </a:lnTo>
                  <a:lnTo>
                    <a:pt x="62" y="167"/>
                  </a:lnTo>
                  <a:lnTo>
                    <a:pt x="54" y="167"/>
                  </a:lnTo>
                  <a:lnTo>
                    <a:pt x="50" y="167"/>
                  </a:lnTo>
                  <a:lnTo>
                    <a:pt x="48" y="167"/>
                  </a:lnTo>
                  <a:lnTo>
                    <a:pt x="48" y="167"/>
                  </a:lnTo>
                  <a:lnTo>
                    <a:pt x="46" y="167"/>
                  </a:lnTo>
                  <a:lnTo>
                    <a:pt x="44" y="167"/>
                  </a:lnTo>
                  <a:lnTo>
                    <a:pt x="42" y="167"/>
                  </a:lnTo>
                  <a:lnTo>
                    <a:pt x="40" y="167"/>
                  </a:lnTo>
                  <a:lnTo>
                    <a:pt x="34" y="167"/>
                  </a:lnTo>
                  <a:lnTo>
                    <a:pt x="24" y="167"/>
                  </a:lnTo>
                  <a:lnTo>
                    <a:pt x="22" y="167"/>
                  </a:lnTo>
                  <a:lnTo>
                    <a:pt x="20" y="167"/>
                  </a:lnTo>
                  <a:lnTo>
                    <a:pt x="14" y="167"/>
                  </a:lnTo>
                  <a:lnTo>
                    <a:pt x="12" y="167"/>
                  </a:lnTo>
                  <a:lnTo>
                    <a:pt x="10" y="167"/>
                  </a:lnTo>
                  <a:lnTo>
                    <a:pt x="6" y="167"/>
                  </a:lnTo>
                  <a:lnTo>
                    <a:pt x="2" y="167"/>
                  </a:lnTo>
                  <a:lnTo>
                    <a:pt x="0" y="167"/>
                  </a:lnTo>
                  <a:lnTo>
                    <a:pt x="0" y="167"/>
                  </a:lnTo>
                  <a:lnTo>
                    <a:pt x="0" y="161"/>
                  </a:lnTo>
                  <a:lnTo>
                    <a:pt x="0" y="159"/>
                  </a:lnTo>
                  <a:lnTo>
                    <a:pt x="0" y="157"/>
                  </a:lnTo>
                  <a:lnTo>
                    <a:pt x="0" y="155"/>
                  </a:lnTo>
                  <a:lnTo>
                    <a:pt x="0" y="153"/>
                  </a:lnTo>
                  <a:lnTo>
                    <a:pt x="0" y="151"/>
                  </a:lnTo>
                  <a:lnTo>
                    <a:pt x="0" y="149"/>
                  </a:lnTo>
                  <a:lnTo>
                    <a:pt x="0" y="143"/>
                  </a:lnTo>
                  <a:lnTo>
                    <a:pt x="0" y="141"/>
                  </a:lnTo>
                  <a:lnTo>
                    <a:pt x="0" y="139"/>
                  </a:lnTo>
                  <a:lnTo>
                    <a:pt x="0" y="129"/>
                  </a:lnTo>
                  <a:lnTo>
                    <a:pt x="0" y="121"/>
                  </a:lnTo>
                  <a:lnTo>
                    <a:pt x="0" y="117"/>
                  </a:lnTo>
                  <a:lnTo>
                    <a:pt x="0" y="113"/>
                  </a:lnTo>
                  <a:lnTo>
                    <a:pt x="0" y="107"/>
                  </a:lnTo>
                  <a:lnTo>
                    <a:pt x="0" y="105"/>
                  </a:lnTo>
                  <a:lnTo>
                    <a:pt x="0" y="101"/>
                  </a:lnTo>
                  <a:lnTo>
                    <a:pt x="0" y="99"/>
                  </a:lnTo>
                  <a:lnTo>
                    <a:pt x="0" y="97"/>
                  </a:lnTo>
                  <a:lnTo>
                    <a:pt x="0" y="93"/>
                  </a:lnTo>
                  <a:lnTo>
                    <a:pt x="0" y="91"/>
                  </a:lnTo>
                  <a:lnTo>
                    <a:pt x="0" y="85"/>
                  </a:lnTo>
                  <a:lnTo>
                    <a:pt x="0" y="83"/>
                  </a:lnTo>
                  <a:lnTo>
                    <a:pt x="0" y="79"/>
                  </a:lnTo>
                  <a:lnTo>
                    <a:pt x="0" y="75"/>
                  </a:lnTo>
                  <a:lnTo>
                    <a:pt x="0" y="73"/>
                  </a:lnTo>
                  <a:lnTo>
                    <a:pt x="0" y="69"/>
                  </a:lnTo>
                  <a:lnTo>
                    <a:pt x="0" y="67"/>
                  </a:lnTo>
                  <a:lnTo>
                    <a:pt x="0" y="61"/>
                  </a:lnTo>
                  <a:lnTo>
                    <a:pt x="0" y="59"/>
                  </a:lnTo>
                  <a:lnTo>
                    <a:pt x="0" y="57"/>
                  </a:lnTo>
                  <a:lnTo>
                    <a:pt x="0" y="55"/>
                  </a:lnTo>
                  <a:lnTo>
                    <a:pt x="0" y="53"/>
                  </a:lnTo>
                  <a:lnTo>
                    <a:pt x="0" y="45"/>
                  </a:lnTo>
                  <a:lnTo>
                    <a:pt x="0" y="45"/>
                  </a:lnTo>
                  <a:lnTo>
                    <a:pt x="0" y="43"/>
                  </a:lnTo>
                  <a:lnTo>
                    <a:pt x="0" y="41"/>
                  </a:lnTo>
                  <a:lnTo>
                    <a:pt x="0" y="39"/>
                  </a:lnTo>
                  <a:lnTo>
                    <a:pt x="0" y="35"/>
                  </a:lnTo>
                  <a:lnTo>
                    <a:pt x="0" y="33"/>
                  </a:lnTo>
                  <a:lnTo>
                    <a:pt x="0" y="31"/>
                  </a:lnTo>
                  <a:lnTo>
                    <a:pt x="0" y="29"/>
                  </a:lnTo>
                  <a:lnTo>
                    <a:pt x="0" y="23"/>
                  </a:lnTo>
                  <a:lnTo>
                    <a:pt x="0" y="17"/>
                  </a:lnTo>
                  <a:lnTo>
                    <a:pt x="0" y="11"/>
                  </a:lnTo>
                  <a:lnTo>
                    <a:pt x="0" y="5"/>
                  </a:lnTo>
                  <a:lnTo>
                    <a:pt x="0" y="2"/>
                  </a:lnTo>
                  <a:lnTo>
                    <a:pt x="0" y="0"/>
                  </a:lnTo>
                  <a:lnTo>
                    <a:pt x="4" y="0"/>
                  </a:lnTo>
                  <a:lnTo>
                    <a:pt x="10" y="0"/>
                  </a:lnTo>
                  <a:lnTo>
                    <a:pt x="16" y="0"/>
                  </a:lnTo>
                  <a:lnTo>
                    <a:pt x="22" y="0"/>
                  </a:lnTo>
                  <a:lnTo>
                    <a:pt x="24" y="0"/>
                  </a:lnTo>
                  <a:lnTo>
                    <a:pt x="30" y="0"/>
                  </a:lnTo>
                  <a:lnTo>
                    <a:pt x="32" y="0"/>
                  </a:lnTo>
                  <a:lnTo>
                    <a:pt x="34" y="0"/>
                  </a:lnTo>
                  <a:lnTo>
                    <a:pt x="36" y="0"/>
                  </a:lnTo>
                  <a:lnTo>
                    <a:pt x="38" y="0"/>
                  </a:lnTo>
                  <a:lnTo>
                    <a:pt x="42" y="0"/>
                  </a:lnTo>
                  <a:lnTo>
                    <a:pt x="44" y="0"/>
                  </a:lnTo>
                  <a:lnTo>
                    <a:pt x="50" y="0"/>
                  </a:lnTo>
                  <a:lnTo>
                    <a:pt x="56" y="0"/>
                  </a:lnTo>
                  <a:lnTo>
                    <a:pt x="60" y="0"/>
                  </a:lnTo>
                  <a:lnTo>
                    <a:pt x="66" y="0"/>
                  </a:lnTo>
                  <a:lnTo>
                    <a:pt x="68" y="0"/>
                  </a:lnTo>
                  <a:lnTo>
                    <a:pt x="72" y="2"/>
                  </a:lnTo>
                  <a:lnTo>
                    <a:pt x="74" y="2"/>
                  </a:lnTo>
                  <a:lnTo>
                    <a:pt x="76" y="2"/>
                  </a:lnTo>
                  <a:lnTo>
                    <a:pt x="80" y="2"/>
                  </a:lnTo>
                  <a:lnTo>
                    <a:pt x="82" y="2"/>
                  </a:lnTo>
                  <a:lnTo>
                    <a:pt x="84" y="2"/>
                  </a:lnTo>
                  <a:lnTo>
                    <a:pt x="86" y="2"/>
                  </a:lnTo>
                  <a:lnTo>
                    <a:pt x="88" y="2"/>
                  </a:lnTo>
                  <a:lnTo>
                    <a:pt x="90" y="2"/>
                  </a:lnTo>
                  <a:lnTo>
                    <a:pt x="96" y="2"/>
                  </a:lnTo>
                  <a:lnTo>
                    <a:pt x="98" y="2"/>
                  </a:lnTo>
                  <a:lnTo>
                    <a:pt x="98" y="2"/>
                  </a:lnTo>
                  <a:lnTo>
                    <a:pt x="102" y="2"/>
                  </a:lnTo>
                  <a:lnTo>
                    <a:pt x="106" y="2"/>
                  </a:lnTo>
                  <a:lnTo>
                    <a:pt x="108" y="2"/>
                  </a:lnTo>
                  <a:lnTo>
                    <a:pt x="110" y="2"/>
                  </a:lnTo>
                  <a:lnTo>
                    <a:pt x="114" y="2"/>
                  </a:lnTo>
                  <a:lnTo>
                    <a:pt x="116" y="2"/>
                  </a:lnTo>
                  <a:lnTo>
                    <a:pt x="120" y="2"/>
                  </a:lnTo>
                  <a:lnTo>
                    <a:pt x="122" y="2"/>
                  </a:lnTo>
                  <a:lnTo>
                    <a:pt x="126" y="2"/>
                  </a:lnTo>
                  <a:lnTo>
                    <a:pt x="128" y="2"/>
                  </a:lnTo>
                  <a:lnTo>
                    <a:pt x="130" y="2"/>
                  </a:lnTo>
                  <a:lnTo>
                    <a:pt x="132" y="2"/>
                  </a:lnTo>
                  <a:lnTo>
                    <a:pt x="136" y="2"/>
                  </a:lnTo>
                  <a:lnTo>
                    <a:pt x="138" y="2"/>
                  </a:lnTo>
                  <a:lnTo>
                    <a:pt x="140" y="2"/>
                  </a:lnTo>
                  <a:lnTo>
                    <a:pt x="144" y="2"/>
                  </a:lnTo>
                  <a:lnTo>
                    <a:pt x="146" y="2"/>
                  </a:lnTo>
                  <a:lnTo>
                    <a:pt x="148" y="2"/>
                  </a:lnTo>
                  <a:lnTo>
                    <a:pt x="150" y="2"/>
                  </a:lnTo>
                  <a:lnTo>
                    <a:pt x="154" y="2"/>
                  </a:lnTo>
                  <a:lnTo>
                    <a:pt x="156" y="2"/>
                  </a:lnTo>
                  <a:lnTo>
                    <a:pt x="162" y="2"/>
                  </a:lnTo>
                  <a:lnTo>
                    <a:pt x="162" y="7"/>
                  </a:lnTo>
                  <a:lnTo>
                    <a:pt x="162" y="11"/>
                  </a:lnTo>
                  <a:lnTo>
                    <a:pt x="162" y="13"/>
                  </a:lnTo>
                  <a:lnTo>
                    <a:pt x="162" y="15"/>
                  </a:lnTo>
                  <a:lnTo>
                    <a:pt x="162" y="17"/>
                  </a:lnTo>
                  <a:lnTo>
                    <a:pt x="162" y="19"/>
                  </a:lnTo>
                  <a:lnTo>
                    <a:pt x="162" y="21"/>
                  </a:lnTo>
                  <a:lnTo>
                    <a:pt x="162" y="23"/>
                  </a:lnTo>
                  <a:lnTo>
                    <a:pt x="162" y="25"/>
                  </a:lnTo>
                  <a:lnTo>
                    <a:pt x="162" y="29"/>
                  </a:lnTo>
                  <a:lnTo>
                    <a:pt x="162" y="31"/>
                  </a:lnTo>
                  <a:lnTo>
                    <a:pt x="162" y="41"/>
                  </a:lnTo>
                  <a:lnTo>
                    <a:pt x="162" y="43"/>
                  </a:lnTo>
                  <a:lnTo>
                    <a:pt x="162" y="49"/>
                  </a:lnTo>
                  <a:lnTo>
                    <a:pt x="162" y="51"/>
                  </a:lnTo>
                  <a:lnTo>
                    <a:pt x="162" y="53"/>
                  </a:lnTo>
                  <a:lnTo>
                    <a:pt x="162" y="57"/>
                  </a:lnTo>
                  <a:lnTo>
                    <a:pt x="162" y="61"/>
                  </a:lnTo>
                  <a:lnTo>
                    <a:pt x="162" y="67"/>
                  </a:lnTo>
                  <a:lnTo>
                    <a:pt x="162" y="69"/>
                  </a:lnTo>
                  <a:lnTo>
                    <a:pt x="162" y="71"/>
                  </a:lnTo>
                  <a:lnTo>
                    <a:pt x="162" y="81"/>
                  </a:lnTo>
                  <a:lnTo>
                    <a:pt x="162" y="85"/>
                  </a:lnTo>
                  <a:lnTo>
                    <a:pt x="162" y="87"/>
                  </a:lnTo>
                  <a:lnTo>
                    <a:pt x="162" y="93"/>
                  </a:lnTo>
                  <a:lnTo>
                    <a:pt x="162" y="93"/>
                  </a:lnTo>
                  <a:lnTo>
                    <a:pt x="160" y="101"/>
                  </a:lnTo>
                  <a:lnTo>
                    <a:pt x="160" y="103"/>
                  </a:lnTo>
                  <a:lnTo>
                    <a:pt x="160" y="105"/>
                  </a:lnTo>
                  <a:lnTo>
                    <a:pt x="160" y="107"/>
                  </a:lnTo>
                  <a:lnTo>
                    <a:pt x="160" y="113"/>
                  </a:lnTo>
                  <a:lnTo>
                    <a:pt x="160" y="115"/>
                  </a:lnTo>
                  <a:lnTo>
                    <a:pt x="160" y="117"/>
                  </a:lnTo>
                  <a:lnTo>
                    <a:pt x="160" y="123"/>
                  </a:lnTo>
                  <a:lnTo>
                    <a:pt x="160" y="133"/>
                  </a:lnTo>
                  <a:lnTo>
                    <a:pt x="160" y="137"/>
                  </a:lnTo>
                  <a:lnTo>
                    <a:pt x="160" y="147"/>
                  </a:lnTo>
                  <a:lnTo>
                    <a:pt x="160" y="149"/>
                  </a:lnTo>
                  <a:lnTo>
                    <a:pt x="160" y="151"/>
                  </a:lnTo>
                  <a:lnTo>
                    <a:pt x="160" y="155"/>
                  </a:lnTo>
                  <a:lnTo>
                    <a:pt x="160" y="157"/>
                  </a:lnTo>
                  <a:lnTo>
                    <a:pt x="160" y="159"/>
                  </a:lnTo>
                  <a:lnTo>
                    <a:pt x="160" y="163"/>
                  </a:lnTo>
                  <a:lnTo>
                    <a:pt x="160" y="165"/>
                  </a:lnTo>
                  <a:lnTo>
                    <a:pt x="160" y="167"/>
                  </a:lnTo>
                  <a:lnTo>
                    <a:pt x="160" y="167"/>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5" name="Freeform 187"/>
            <p:cNvSpPr>
              <a:spLocks/>
            </p:cNvSpPr>
            <p:nvPr/>
          </p:nvSpPr>
          <p:spPr bwMode="auto">
            <a:xfrm>
              <a:off x="4710113" y="2720975"/>
              <a:ext cx="254000" cy="334963"/>
            </a:xfrm>
            <a:custGeom>
              <a:avLst/>
              <a:gdLst>
                <a:gd name="T0" fmla="*/ 156 w 160"/>
                <a:gd name="T1" fmla="*/ 211 h 211"/>
                <a:gd name="T2" fmla="*/ 132 w 160"/>
                <a:gd name="T3" fmla="*/ 211 h 211"/>
                <a:gd name="T4" fmla="*/ 122 w 160"/>
                <a:gd name="T5" fmla="*/ 211 h 211"/>
                <a:gd name="T6" fmla="*/ 114 w 160"/>
                <a:gd name="T7" fmla="*/ 211 h 211"/>
                <a:gd name="T8" fmla="*/ 108 w 160"/>
                <a:gd name="T9" fmla="*/ 211 h 211"/>
                <a:gd name="T10" fmla="*/ 98 w 160"/>
                <a:gd name="T11" fmla="*/ 211 h 211"/>
                <a:gd name="T12" fmla="*/ 72 w 160"/>
                <a:gd name="T13" fmla="*/ 211 h 211"/>
                <a:gd name="T14" fmla="*/ 38 w 160"/>
                <a:gd name="T15" fmla="*/ 211 h 211"/>
                <a:gd name="T16" fmla="*/ 10 w 160"/>
                <a:gd name="T17" fmla="*/ 211 h 211"/>
                <a:gd name="T18" fmla="*/ 0 w 160"/>
                <a:gd name="T19" fmla="*/ 195 h 211"/>
                <a:gd name="T20" fmla="*/ 0 w 160"/>
                <a:gd name="T21" fmla="*/ 181 h 211"/>
                <a:gd name="T22" fmla="*/ 0 w 160"/>
                <a:gd name="T23" fmla="*/ 171 h 211"/>
                <a:gd name="T24" fmla="*/ 0 w 160"/>
                <a:gd name="T25" fmla="*/ 159 h 211"/>
                <a:gd name="T26" fmla="*/ 0 w 160"/>
                <a:gd name="T27" fmla="*/ 149 h 211"/>
                <a:gd name="T28" fmla="*/ 0 w 160"/>
                <a:gd name="T29" fmla="*/ 129 h 211"/>
                <a:gd name="T30" fmla="*/ 0 w 160"/>
                <a:gd name="T31" fmla="*/ 117 h 211"/>
                <a:gd name="T32" fmla="*/ 0 w 160"/>
                <a:gd name="T33" fmla="*/ 105 h 211"/>
                <a:gd name="T34" fmla="*/ 0 w 160"/>
                <a:gd name="T35" fmla="*/ 86 h 211"/>
                <a:gd name="T36" fmla="*/ 0 w 160"/>
                <a:gd name="T37" fmla="*/ 74 h 211"/>
                <a:gd name="T38" fmla="*/ 0 w 160"/>
                <a:gd name="T39" fmla="*/ 62 h 211"/>
                <a:gd name="T40" fmla="*/ 0 w 160"/>
                <a:gd name="T41" fmla="*/ 46 h 211"/>
                <a:gd name="T42" fmla="*/ 0 w 160"/>
                <a:gd name="T43" fmla="*/ 32 h 211"/>
                <a:gd name="T44" fmla="*/ 0 w 160"/>
                <a:gd name="T45" fmla="*/ 18 h 211"/>
                <a:gd name="T46" fmla="*/ 0 w 160"/>
                <a:gd name="T47" fmla="*/ 4 h 211"/>
                <a:gd name="T48" fmla="*/ 6 w 160"/>
                <a:gd name="T49" fmla="*/ 0 h 211"/>
                <a:gd name="T50" fmla="*/ 16 w 160"/>
                <a:gd name="T51" fmla="*/ 0 h 211"/>
                <a:gd name="T52" fmla="*/ 30 w 160"/>
                <a:gd name="T53" fmla="*/ 0 h 211"/>
                <a:gd name="T54" fmla="*/ 38 w 160"/>
                <a:gd name="T55" fmla="*/ 0 h 211"/>
                <a:gd name="T56" fmla="*/ 46 w 160"/>
                <a:gd name="T57" fmla="*/ 0 h 211"/>
                <a:gd name="T58" fmla="*/ 56 w 160"/>
                <a:gd name="T59" fmla="*/ 0 h 211"/>
                <a:gd name="T60" fmla="*/ 70 w 160"/>
                <a:gd name="T61" fmla="*/ 0 h 211"/>
                <a:gd name="T62" fmla="*/ 86 w 160"/>
                <a:gd name="T63" fmla="*/ 0 h 211"/>
                <a:gd name="T64" fmla="*/ 96 w 160"/>
                <a:gd name="T65" fmla="*/ 0 h 211"/>
                <a:gd name="T66" fmla="*/ 112 w 160"/>
                <a:gd name="T67" fmla="*/ 0 h 211"/>
                <a:gd name="T68" fmla="*/ 126 w 160"/>
                <a:gd name="T69" fmla="*/ 0 h 211"/>
                <a:gd name="T70" fmla="*/ 136 w 160"/>
                <a:gd name="T71" fmla="*/ 0 h 211"/>
                <a:gd name="T72" fmla="*/ 148 w 160"/>
                <a:gd name="T73" fmla="*/ 0 h 211"/>
                <a:gd name="T74" fmla="*/ 160 w 160"/>
                <a:gd name="T75" fmla="*/ 0 h 211"/>
                <a:gd name="T76" fmla="*/ 160 w 160"/>
                <a:gd name="T77" fmla="*/ 8 h 211"/>
                <a:gd name="T78" fmla="*/ 160 w 160"/>
                <a:gd name="T79" fmla="*/ 26 h 211"/>
                <a:gd name="T80" fmla="*/ 160 w 160"/>
                <a:gd name="T81" fmla="*/ 36 h 211"/>
                <a:gd name="T82" fmla="*/ 160 w 160"/>
                <a:gd name="T83" fmla="*/ 44 h 211"/>
                <a:gd name="T84" fmla="*/ 160 w 160"/>
                <a:gd name="T85" fmla="*/ 54 h 211"/>
                <a:gd name="T86" fmla="*/ 160 w 160"/>
                <a:gd name="T87" fmla="*/ 70 h 211"/>
                <a:gd name="T88" fmla="*/ 160 w 160"/>
                <a:gd name="T89" fmla="*/ 82 h 211"/>
                <a:gd name="T90" fmla="*/ 160 w 160"/>
                <a:gd name="T91" fmla="*/ 90 h 211"/>
                <a:gd name="T92" fmla="*/ 160 w 160"/>
                <a:gd name="T93" fmla="*/ 101 h 211"/>
                <a:gd name="T94" fmla="*/ 160 w 160"/>
                <a:gd name="T95" fmla="*/ 121 h 211"/>
                <a:gd name="T96" fmla="*/ 160 w 160"/>
                <a:gd name="T97" fmla="*/ 137 h 211"/>
                <a:gd name="T98" fmla="*/ 160 w 160"/>
                <a:gd name="T99" fmla="*/ 151 h 211"/>
                <a:gd name="T100" fmla="*/ 160 w 160"/>
                <a:gd name="T101" fmla="*/ 167 h 211"/>
                <a:gd name="T102" fmla="*/ 160 w 160"/>
                <a:gd name="T103" fmla="*/ 181 h 211"/>
                <a:gd name="T104" fmla="*/ 160 w 160"/>
                <a:gd name="T105" fmla="*/ 191 h 211"/>
                <a:gd name="T106" fmla="*/ 160 w 160"/>
                <a:gd name="T107" fmla="*/ 2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211">
                  <a:moveTo>
                    <a:pt x="160" y="209"/>
                  </a:moveTo>
                  <a:lnTo>
                    <a:pt x="160" y="211"/>
                  </a:lnTo>
                  <a:lnTo>
                    <a:pt x="158" y="211"/>
                  </a:lnTo>
                  <a:lnTo>
                    <a:pt x="156" y="211"/>
                  </a:lnTo>
                  <a:lnTo>
                    <a:pt x="148" y="211"/>
                  </a:lnTo>
                  <a:lnTo>
                    <a:pt x="140" y="211"/>
                  </a:lnTo>
                  <a:lnTo>
                    <a:pt x="136" y="211"/>
                  </a:lnTo>
                  <a:lnTo>
                    <a:pt x="132" y="211"/>
                  </a:lnTo>
                  <a:lnTo>
                    <a:pt x="130" y="211"/>
                  </a:lnTo>
                  <a:lnTo>
                    <a:pt x="128" y="211"/>
                  </a:lnTo>
                  <a:lnTo>
                    <a:pt x="126" y="211"/>
                  </a:lnTo>
                  <a:lnTo>
                    <a:pt x="122" y="211"/>
                  </a:lnTo>
                  <a:lnTo>
                    <a:pt x="120" y="211"/>
                  </a:lnTo>
                  <a:lnTo>
                    <a:pt x="118" y="211"/>
                  </a:lnTo>
                  <a:lnTo>
                    <a:pt x="116" y="211"/>
                  </a:lnTo>
                  <a:lnTo>
                    <a:pt x="114" y="211"/>
                  </a:lnTo>
                  <a:lnTo>
                    <a:pt x="112" y="211"/>
                  </a:lnTo>
                  <a:lnTo>
                    <a:pt x="112" y="211"/>
                  </a:lnTo>
                  <a:lnTo>
                    <a:pt x="110" y="211"/>
                  </a:lnTo>
                  <a:lnTo>
                    <a:pt x="108" y="211"/>
                  </a:lnTo>
                  <a:lnTo>
                    <a:pt x="104" y="211"/>
                  </a:lnTo>
                  <a:lnTo>
                    <a:pt x="102" y="211"/>
                  </a:lnTo>
                  <a:lnTo>
                    <a:pt x="100" y="211"/>
                  </a:lnTo>
                  <a:lnTo>
                    <a:pt x="98" y="211"/>
                  </a:lnTo>
                  <a:lnTo>
                    <a:pt x="92" y="211"/>
                  </a:lnTo>
                  <a:lnTo>
                    <a:pt x="86" y="211"/>
                  </a:lnTo>
                  <a:lnTo>
                    <a:pt x="76" y="211"/>
                  </a:lnTo>
                  <a:lnTo>
                    <a:pt x="72" y="211"/>
                  </a:lnTo>
                  <a:lnTo>
                    <a:pt x="64" y="211"/>
                  </a:lnTo>
                  <a:lnTo>
                    <a:pt x="50" y="211"/>
                  </a:lnTo>
                  <a:lnTo>
                    <a:pt x="48" y="211"/>
                  </a:lnTo>
                  <a:lnTo>
                    <a:pt x="38" y="211"/>
                  </a:lnTo>
                  <a:lnTo>
                    <a:pt x="28" y="211"/>
                  </a:lnTo>
                  <a:lnTo>
                    <a:pt x="22" y="211"/>
                  </a:lnTo>
                  <a:lnTo>
                    <a:pt x="18" y="211"/>
                  </a:lnTo>
                  <a:lnTo>
                    <a:pt x="10" y="211"/>
                  </a:lnTo>
                  <a:lnTo>
                    <a:pt x="8" y="211"/>
                  </a:lnTo>
                  <a:lnTo>
                    <a:pt x="0" y="211"/>
                  </a:lnTo>
                  <a:lnTo>
                    <a:pt x="0" y="207"/>
                  </a:lnTo>
                  <a:lnTo>
                    <a:pt x="0" y="195"/>
                  </a:lnTo>
                  <a:lnTo>
                    <a:pt x="0" y="195"/>
                  </a:lnTo>
                  <a:lnTo>
                    <a:pt x="0" y="189"/>
                  </a:lnTo>
                  <a:lnTo>
                    <a:pt x="0" y="187"/>
                  </a:lnTo>
                  <a:lnTo>
                    <a:pt x="0" y="181"/>
                  </a:lnTo>
                  <a:lnTo>
                    <a:pt x="0" y="177"/>
                  </a:lnTo>
                  <a:lnTo>
                    <a:pt x="0" y="175"/>
                  </a:lnTo>
                  <a:lnTo>
                    <a:pt x="0" y="173"/>
                  </a:lnTo>
                  <a:lnTo>
                    <a:pt x="0" y="171"/>
                  </a:lnTo>
                  <a:lnTo>
                    <a:pt x="0" y="167"/>
                  </a:lnTo>
                  <a:lnTo>
                    <a:pt x="0" y="165"/>
                  </a:lnTo>
                  <a:lnTo>
                    <a:pt x="0" y="163"/>
                  </a:lnTo>
                  <a:lnTo>
                    <a:pt x="0" y="159"/>
                  </a:lnTo>
                  <a:lnTo>
                    <a:pt x="0" y="157"/>
                  </a:lnTo>
                  <a:lnTo>
                    <a:pt x="0" y="155"/>
                  </a:lnTo>
                  <a:lnTo>
                    <a:pt x="0" y="149"/>
                  </a:lnTo>
                  <a:lnTo>
                    <a:pt x="0" y="149"/>
                  </a:lnTo>
                  <a:lnTo>
                    <a:pt x="0" y="139"/>
                  </a:lnTo>
                  <a:lnTo>
                    <a:pt x="0" y="135"/>
                  </a:lnTo>
                  <a:lnTo>
                    <a:pt x="0" y="133"/>
                  </a:lnTo>
                  <a:lnTo>
                    <a:pt x="0" y="129"/>
                  </a:lnTo>
                  <a:lnTo>
                    <a:pt x="0" y="127"/>
                  </a:lnTo>
                  <a:lnTo>
                    <a:pt x="0" y="123"/>
                  </a:lnTo>
                  <a:lnTo>
                    <a:pt x="0" y="119"/>
                  </a:lnTo>
                  <a:lnTo>
                    <a:pt x="0" y="117"/>
                  </a:lnTo>
                  <a:lnTo>
                    <a:pt x="0" y="111"/>
                  </a:lnTo>
                  <a:lnTo>
                    <a:pt x="0" y="109"/>
                  </a:lnTo>
                  <a:lnTo>
                    <a:pt x="0" y="107"/>
                  </a:lnTo>
                  <a:lnTo>
                    <a:pt x="0" y="105"/>
                  </a:lnTo>
                  <a:lnTo>
                    <a:pt x="0" y="101"/>
                  </a:lnTo>
                  <a:lnTo>
                    <a:pt x="0" y="101"/>
                  </a:lnTo>
                  <a:lnTo>
                    <a:pt x="0" y="90"/>
                  </a:lnTo>
                  <a:lnTo>
                    <a:pt x="0" y="86"/>
                  </a:lnTo>
                  <a:lnTo>
                    <a:pt x="0" y="84"/>
                  </a:lnTo>
                  <a:lnTo>
                    <a:pt x="0" y="82"/>
                  </a:lnTo>
                  <a:lnTo>
                    <a:pt x="0" y="80"/>
                  </a:lnTo>
                  <a:lnTo>
                    <a:pt x="0" y="74"/>
                  </a:lnTo>
                  <a:lnTo>
                    <a:pt x="0" y="72"/>
                  </a:lnTo>
                  <a:lnTo>
                    <a:pt x="0" y="70"/>
                  </a:lnTo>
                  <a:lnTo>
                    <a:pt x="0" y="68"/>
                  </a:lnTo>
                  <a:lnTo>
                    <a:pt x="0" y="62"/>
                  </a:lnTo>
                  <a:lnTo>
                    <a:pt x="0" y="54"/>
                  </a:lnTo>
                  <a:lnTo>
                    <a:pt x="0" y="52"/>
                  </a:lnTo>
                  <a:lnTo>
                    <a:pt x="0" y="48"/>
                  </a:lnTo>
                  <a:lnTo>
                    <a:pt x="0" y="46"/>
                  </a:lnTo>
                  <a:lnTo>
                    <a:pt x="0" y="42"/>
                  </a:lnTo>
                  <a:lnTo>
                    <a:pt x="0" y="40"/>
                  </a:lnTo>
                  <a:lnTo>
                    <a:pt x="0" y="36"/>
                  </a:lnTo>
                  <a:lnTo>
                    <a:pt x="0" y="32"/>
                  </a:lnTo>
                  <a:lnTo>
                    <a:pt x="0" y="30"/>
                  </a:lnTo>
                  <a:lnTo>
                    <a:pt x="0" y="28"/>
                  </a:lnTo>
                  <a:lnTo>
                    <a:pt x="0" y="26"/>
                  </a:lnTo>
                  <a:lnTo>
                    <a:pt x="0" y="18"/>
                  </a:lnTo>
                  <a:lnTo>
                    <a:pt x="0" y="16"/>
                  </a:lnTo>
                  <a:lnTo>
                    <a:pt x="0" y="12"/>
                  </a:lnTo>
                  <a:lnTo>
                    <a:pt x="0" y="8"/>
                  </a:lnTo>
                  <a:lnTo>
                    <a:pt x="0" y="4"/>
                  </a:lnTo>
                  <a:lnTo>
                    <a:pt x="0" y="2"/>
                  </a:lnTo>
                  <a:lnTo>
                    <a:pt x="0" y="0"/>
                  </a:lnTo>
                  <a:lnTo>
                    <a:pt x="2" y="0"/>
                  </a:lnTo>
                  <a:lnTo>
                    <a:pt x="6" y="0"/>
                  </a:lnTo>
                  <a:lnTo>
                    <a:pt x="8" y="0"/>
                  </a:lnTo>
                  <a:lnTo>
                    <a:pt x="10" y="0"/>
                  </a:lnTo>
                  <a:lnTo>
                    <a:pt x="12" y="0"/>
                  </a:lnTo>
                  <a:lnTo>
                    <a:pt x="16" y="0"/>
                  </a:lnTo>
                  <a:lnTo>
                    <a:pt x="18" y="0"/>
                  </a:lnTo>
                  <a:lnTo>
                    <a:pt x="22" y="0"/>
                  </a:lnTo>
                  <a:lnTo>
                    <a:pt x="28" y="0"/>
                  </a:lnTo>
                  <a:lnTo>
                    <a:pt x="30" y="0"/>
                  </a:lnTo>
                  <a:lnTo>
                    <a:pt x="32" y="0"/>
                  </a:lnTo>
                  <a:lnTo>
                    <a:pt x="34" y="0"/>
                  </a:lnTo>
                  <a:lnTo>
                    <a:pt x="36" y="0"/>
                  </a:lnTo>
                  <a:lnTo>
                    <a:pt x="38" y="0"/>
                  </a:lnTo>
                  <a:lnTo>
                    <a:pt x="40" y="0"/>
                  </a:lnTo>
                  <a:lnTo>
                    <a:pt x="42" y="0"/>
                  </a:lnTo>
                  <a:lnTo>
                    <a:pt x="44" y="0"/>
                  </a:lnTo>
                  <a:lnTo>
                    <a:pt x="46" y="0"/>
                  </a:lnTo>
                  <a:lnTo>
                    <a:pt x="48" y="0"/>
                  </a:lnTo>
                  <a:lnTo>
                    <a:pt x="50" y="0"/>
                  </a:lnTo>
                  <a:lnTo>
                    <a:pt x="54" y="0"/>
                  </a:lnTo>
                  <a:lnTo>
                    <a:pt x="56" y="0"/>
                  </a:lnTo>
                  <a:lnTo>
                    <a:pt x="58" y="0"/>
                  </a:lnTo>
                  <a:lnTo>
                    <a:pt x="66" y="0"/>
                  </a:lnTo>
                  <a:lnTo>
                    <a:pt x="68" y="0"/>
                  </a:lnTo>
                  <a:lnTo>
                    <a:pt x="70" y="0"/>
                  </a:lnTo>
                  <a:lnTo>
                    <a:pt x="76" y="0"/>
                  </a:lnTo>
                  <a:lnTo>
                    <a:pt x="80" y="0"/>
                  </a:lnTo>
                  <a:lnTo>
                    <a:pt x="82" y="0"/>
                  </a:lnTo>
                  <a:lnTo>
                    <a:pt x="86" y="0"/>
                  </a:lnTo>
                  <a:lnTo>
                    <a:pt x="88" y="0"/>
                  </a:lnTo>
                  <a:lnTo>
                    <a:pt x="90" y="0"/>
                  </a:lnTo>
                  <a:lnTo>
                    <a:pt x="94" y="0"/>
                  </a:lnTo>
                  <a:lnTo>
                    <a:pt x="96" y="0"/>
                  </a:lnTo>
                  <a:lnTo>
                    <a:pt x="98" y="0"/>
                  </a:lnTo>
                  <a:lnTo>
                    <a:pt x="100" y="0"/>
                  </a:lnTo>
                  <a:lnTo>
                    <a:pt x="104" y="0"/>
                  </a:lnTo>
                  <a:lnTo>
                    <a:pt x="112" y="0"/>
                  </a:lnTo>
                  <a:lnTo>
                    <a:pt x="114" y="0"/>
                  </a:lnTo>
                  <a:lnTo>
                    <a:pt x="118" y="0"/>
                  </a:lnTo>
                  <a:lnTo>
                    <a:pt x="124" y="0"/>
                  </a:lnTo>
                  <a:lnTo>
                    <a:pt x="126" y="0"/>
                  </a:lnTo>
                  <a:lnTo>
                    <a:pt x="128" y="0"/>
                  </a:lnTo>
                  <a:lnTo>
                    <a:pt x="132" y="0"/>
                  </a:lnTo>
                  <a:lnTo>
                    <a:pt x="134" y="0"/>
                  </a:lnTo>
                  <a:lnTo>
                    <a:pt x="136" y="0"/>
                  </a:lnTo>
                  <a:lnTo>
                    <a:pt x="138" y="0"/>
                  </a:lnTo>
                  <a:lnTo>
                    <a:pt x="140" y="0"/>
                  </a:lnTo>
                  <a:lnTo>
                    <a:pt x="142" y="0"/>
                  </a:lnTo>
                  <a:lnTo>
                    <a:pt x="148" y="0"/>
                  </a:lnTo>
                  <a:lnTo>
                    <a:pt x="150" y="0"/>
                  </a:lnTo>
                  <a:lnTo>
                    <a:pt x="154" y="0"/>
                  </a:lnTo>
                  <a:lnTo>
                    <a:pt x="160" y="0"/>
                  </a:lnTo>
                  <a:lnTo>
                    <a:pt x="160" y="0"/>
                  </a:lnTo>
                  <a:lnTo>
                    <a:pt x="160" y="2"/>
                  </a:lnTo>
                  <a:lnTo>
                    <a:pt x="160" y="4"/>
                  </a:lnTo>
                  <a:lnTo>
                    <a:pt x="160" y="6"/>
                  </a:lnTo>
                  <a:lnTo>
                    <a:pt x="160" y="8"/>
                  </a:lnTo>
                  <a:lnTo>
                    <a:pt x="160" y="10"/>
                  </a:lnTo>
                  <a:lnTo>
                    <a:pt x="160" y="14"/>
                  </a:lnTo>
                  <a:lnTo>
                    <a:pt x="160" y="20"/>
                  </a:lnTo>
                  <a:lnTo>
                    <a:pt x="160" y="26"/>
                  </a:lnTo>
                  <a:lnTo>
                    <a:pt x="160" y="30"/>
                  </a:lnTo>
                  <a:lnTo>
                    <a:pt x="160" y="32"/>
                  </a:lnTo>
                  <a:lnTo>
                    <a:pt x="160" y="34"/>
                  </a:lnTo>
                  <a:lnTo>
                    <a:pt x="160" y="36"/>
                  </a:lnTo>
                  <a:lnTo>
                    <a:pt x="160" y="38"/>
                  </a:lnTo>
                  <a:lnTo>
                    <a:pt x="160" y="40"/>
                  </a:lnTo>
                  <a:lnTo>
                    <a:pt x="160" y="42"/>
                  </a:lnTo>
                  <a:lnTo>
                    <a:pt x="160" y="44"/>
                  </a:lnTo>
                  <a:lnTo>
                    <a:pt x="160" y="46"/>
                  </a:lnTo>
                  <a:lnTo>
                    <a:pt x="160" y="50"/>
                  </a:lnTo>
                  <a:lnTo>
                    <a:pt x="160" y="52"/>
                  </a:lnTo>
                  <a:lnTo>
                    <a:pt x="160" y="54"/>
                  </a:lnTo>
                  <a:lnTo>
                    <a:pt x="160" y="60"/>
                  </a:lnTo>
                  <a:lnTo>
                    <a:pt x="160" y="62"/>
                  </a:lnTo>
                  <a:lnTo>
                    <a:pt x="160" y="64"/>
                  </a:lnTo>
                  <a:lnTo>
                    <a:pt x="160" y="70"/>
                  </a:lnTo>
                  <a:lnTo>
                    <a:pt x="160" y="72"/>
                  </a:lnTo>
                  <a:lnTo>
                    <a:pt x="160" y="74"/>
                  </a:lnTo>
                  <a:lnTo>
                    <a:pt x="160" y="76"/>
                  </a:lnTo>
                  <a:lnTo>
                    <a:pt x="160" y="82"/>
                  </a:lnTo>
                  <a:lnTo>
                    <a:pt x="160" y="84"/>
                  </a:lnTo>
                  <a:lnTo>
                    <a:pt x="160" y="86"/>
                  </a:lnTo>
                  <a:lnTo>
                    <a:pt x="160" y="88"/>
                  </a:lnTo>
                  <a:lnTo>
                    <a:pt x="160" y="90"/>
                  </a:lnTo>
                  <a:lnTo>
                    <a:pt x="160" y="94"/>
                  </a:lnTo>
                  <a:lnTo>
                    <a:pt x="160" y="99"/>
                  </a:lnTo>
                  <a:lnTo>
                    <a:pt x="160" y="101"/>
                  </a:lnTo>
                  <a:lnTo>
                    <a:pt x="160" y="101"/>
                  </a:lnTo>
                  <a:lnTo>
                    <a:pt x="160" y="109"/>
                  </a:lnTo>
                  <a:lnTo>
                    <a:pt x="160" y="111"/>
                  </a:lnTo>
                  <a:lnTo>
                    <a:pt x="160" y="113"/>
                  </a:lnTo>
                  <a:lnTo>
                    <a:pt x="160" y="121"/>
                  </a:lnTo>
                  <a:lnTo>
                    <a:pt x="160" y="127"/>
                  </a:lnTo>
                  <a:lnTo>
                    <a:pt x="160" y="129"/>
                  </a:lnTo>
                  <a:lnTo>
                    <a:pt x="160" y="133"/>
                  </a:lnTo>
                  <a:lnTo>
                    <a:pt x="160" y="137"/>
                  </a:lnTo>
                  <a:lnTo>
                    <a:pt x="160" y="139"/>
                  </a:lnTo>
                  <a:lnTo>
                    <a:pt x="160" y="143"/>
                  </a:lnTo>
                  <a:lnTo>
                    <a:pt x="160" y="149"/>
                  </a:lnTo>
                  <a:lnTo>
                    <a:pt x="160" y="151"/>
                  </a:lnTo>
                  <a:lnTo>
                    <a:pt x="160" y="153"/>
                  </a:lnTo>
                  <a:lnTo>
                    <a:pt x="160" y="157"/>
                  </a:lnTo>
                  <a:lnTo>
                    <a:pt x="160" y="161"/>
                  </a:lnTo>
                  <a:lnTo>
                    <a:pt x="160" y="167"/>
                  </a:lnTo>
                  <a:lnTo>
                    <a:pt x="160" y="173"/>
                  </a:lnTo>
                  <a:lnTo>
                    <a:pt x="160" y="177"/>
                  </a:lnTo>
                  <a:lnTo>
                    <a:pt x="160" y="179"/>
                  </a:lnTo>
                  <a:lnTo>
                    <a:pt x="160" y="181"/>
                  </a:lnTo>
                  <a:lnTo>
                    <a:pt x="160" y="185"/>
                  </a:lnTo>
                  <a:lnTo>
                    <a:pt x="160" y="187"/>
                  </a:lnTo>
                  <a:lnTo>
                    <a:pt x="160" y="189"/>
                  </a:lnTo>
                  <a:lnTo>
                    <a:pt x="160" y="191"/>
                  </a:lnTo>
                  <a:lnTo>
                    <a:pt x="160" y="195"/>
                  </a:lnTo>
                  <a:lnTo>
                    <a:pt x="160" y="195"/>
                  </a:lnTo>
                  <a:lnTo>
                    <a:pt x="160" y="205"/>
                  </a:lnTo>
                  <a:lnTo>
                    <a:pt x="160" y="209"/>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6" name="Freeform 188"/>
            <p:cNvSpPr>
              <a:spLocks/>
            </p:cNvSpPr>
            <p:nvPr/>
          </p:nvSpPr>
          <p:spPr bwMode="auto">
            <a:xfrm>
              <a:off x="5570538" y="3638550"/>
              <a:ext cx="233363" cy="263525"/>
            </a:xfrm>
            <a:custGeom>
              <a:avLst/>
              <a:gdLst>
                <a:gd name="T0" fmla="*/ 117 w 147"/>
                <a:gd name="T1" fmla="*/ 20 h 166"/>
                <a:gd name="T2" fmla="*/ 117 w 147"/>
                <a:gd name="T3" fmla="*/ 42 h 166"/>
                <a:gd name="T4" fmla="*/ 117 w 147"/>
                <a:gd name="T5" fmla="*/ 52 h 166"/>
                <a:gd name="T6" fmla="*/ 117 w 147"/>
                <a:gd name="T7" fmla="*/ 62 h 166"/>
                <a:gd name="T8" fmla="*/ 127 w 147"/>
                <a:gd name="T9" fmla="*/ 62 h 166"/>
                <a:gd name="T10" fmla="*/ 139 w 147"/>
                <a:gd name="T11" fmla="*/ 62 h 166"/>
                <a:gd name="T12" fmla="*/ 145 w 147"/>
                <a:gd name="T13" fmla="*/ 68 h 166"/>
                <a:gd name="T14" fmla="*/ 145 w 147"/>
                <a:gd name="T15" fmla="*/ 86 h 166"/>
                <a:gd name="T16" fmla="*/ 145 w 147"/>
                <a:gd name="T17" fmla="*/ 102 h 166"/>
                <a:gd name="T18" fmla="*/ 145 w 147"/>
                <a:gd name="T19" fmla="*/ 112 h 166"/>
                <a:gd name="T20" fmla="*/ 145 w 147"/>
                <a:gd name="T21" fmla="*/ 120 h 166"/>
                <a:gd name="T22" fmla="*/ 145 w 147"/>
                <a:gd name="T23" fmla="*/ 140 h 166"/>
                <a:gd name="T24" fmla="*/ 145 w 147"/>
                <a:gd name="T25" fmla="*/ 146 h 166"/>
                <a:gd name="T26" fmla="*/ 145 w 147"/>
                <a:gd name="T27" fmla="*/ 158 h 166"/>
                <a:gd name="T28" fmla="*/ 139 w 147"/>
                <a:gd name="T29" fmla="*/ 166 h 166"/>
                <a:gd name="T30" fmla="*/ 125 w 147"/>
                <a:gd name="T31" fmla="*/ 166 h 166"/>
                <a:gd name="T32" fmla="*/ 115 w 147"/>
                <a:gd name="T33" fmla="*/ 166 h 166"/>
                <a:gd name="T34" fmla="*/ 105 w 147"/>
                <a:gd name="T35" fmla="*/ 166 h 166"/>
                <a:gd name="T36" fmla="*/ 99 w 147"/>
                <a:gd name="T37" fmla="*/ 166 h 166"/>
                <a:gd name="T38" fmla="*/ 85 w 147"/>
                <a:gd name="T39" fmla="*/ 166 h 166"/>
                <a:gd name="T40" fmla="*/ 77 w 147"/>
                <a:gd name="T41" fmla="*/ 166 h 166"/>
                <a:gd name="T42" fmla="*/ 65 w 147"/>
                <a:gd name="T43" fmla="*/ 166 h 166"/>
                <a:gd name="T44" fmla="*/ 57 w 147"/>
                <a:gd name="T45" fmla="*/ 166 h 166"/>
                <a:gd name="T46" fmla="*/ 47 w 147"/>
                <a:gd name="T47" fmla="*/ 166 h 166"/>
                <a:gd name="T48" fmla="*/ 37 w 147"/>
                <a:gd name="T49" fmla="*/ 166 h 166"/>
                <a:gd name="T50" fmla="*/ 26 w 147"/>
                <a:gd name="T51" fmla="*/ 166 h 166"/>
                <a:gd name="T52" fmla="*/ 18 w 147"/>
                <a:gd name="T53" fmla="*/ 166 h 166"/>
                <a:gd name="T54" fmla="*/ 16 w 147"/>
                <a:gd name="T55" fmla="*/ 164 h 166"/>
                <a:gd name="T56" fmla="*/ 14 w 147"/>
                <a:gd name="T57" fmla="*/ 158 h 166"/>
                <a:gd name="T58" fmla="*/ 10 w 147"/>
                <a:gd name="T59" fmla="*/ 152 h 166"/>
                <a:gd name="T60" fmla="*/ 12 w 147"/>
                <a:gd name="T61" fmla="*/ 148 h 166"/>
                <a:gd name="T62" fmla="*/ 8 w 147"/>
                <a:gd name="T63" fmla="*/ 146 h 166"/>
                <a:gd name="T64" fmla="*/ 4 w 147"/>
                <a:gd name="T65" fmla="*/ 142 h 166"/>
                <a:gd name="T66" fmla="*/ 4 w 147"/>
                <a:gd name="T67" fmla="*/ 136 h 166"/>
                <a:gd name="T68" fmla="*/ 2 w 147"/>
                <a:gd name="T69" fmla="*/ 134 h 166"/>
                <a:gd name="T70" fmla="*/ 10 w 147"/>
                <a:gd name="T71" fmla="*/ 130 h 166"/>
                <a:gd name="T72" fmla="*/ 10 w 147"/>
                <a:gd name="T73" fmla="*/ 124 h 166"/>
                <a:gd name="T74" fmla="*/ 8 w 147"/>
                <a:gd name="T75" fmla="*/ 118 h 166"/>
                <a:gd name="T76" fmla="*/ 6 w 147"/>
                <a:gd name="T77" fmla="*/ 112 h 166"/>
                <a:gd name="T78" fmla="*/ 10 w 147"/>
                <a:gd name="T79" fmla="*/ 106 h 166"/>
                <a:gd name="T80" fmla="*/ 14 w 147"/>
                <a:gd name="T81" fmla="*/ 104 h 166"/>
                <a:gd name="T82" fmla="*/ 12 w 147"/>
                <a:gd name="T83" fmla="*/ 100 h 166"/>
                <a:gd name="T84" fmla="*/ 10 w 147"/>
                <a:gd name="T85" fmla="*/ 96 h 166"/>
                <a:gd name="T86" fmla="*/ 8 w 147"/>
                <a:gd name="T87" fmla="*/ 90 h 166"/>
                <a:gd name="T88" fmla="*/ 10 w 147"/>
                <a:gd name="T89" fmla="*/ 86 h 166"/>
                <a:gd name="T90" fmla="*/ 12 w 147"/>
                <a:gd name="T91" fmla="*/ 78 h 166"/>
                <a:gd name="T92" fmla="*/ 10 w 147"/>
                <a:gd name="T93" fmla="*/ 72 h 166"/>
                <a:gd name="T94" fmla="*/ 16 w 147"/>
                <a:gd name="T95" fmla="*/ 68 h 166"/>
                <a:gd name="T96" fmla="*/ 18 w 147"/>
                <a:gd name="T97" fmla="*/ 60 h 166"/>
                <a:gd name="T98" fmla="*/ 20 w 147"/>
                <a:gd name="T99" fmla="*/ 30 h 166"/>
                <a:gd name="T100" fmla="*/ 22 w 147"/>
                <a:gd name="T101" fmla="*/ 20 h 166"/>
                <a:gd name="T102" fmla="*/ 28 w 147"/>
                <a:gd name="T103" fmla="*/ 0 h 166"/>
                <a:gd name="T104" fmla="*/ 47 w 147"/>
                <a:gd name="T105" fmla="*/ 2 h 166"/>
                <a:gd name="T106" fmla="*/ 57 w 147"/>
                <a:gd name="T107" fmla="*/ 2 h 166"/>
                <a:gd name="T108" fmla="*/ 83 w 147"/>
                <a:gd name="T109" fmla="*/ 2 h 166"/>
                <a:gd name="T110" fmla="*/ 97 w 147"/>
                <a:gd name="T111" fmla="*/ 2 h 166"/>
                <a:gd name="T112" fmla="*/ 103 w 147"/>
                <a:gd name="T113" fmla="*/ 2 h 166"/>
                <a:gd name="T114" fmla="*/ 115 w 147"/>
                <a:gd name="T115" fmla="*/ 2 h 166"/>
                <a:gd name="T116" fmla="*/ 117 w 147"/>
                <a:gd name="T117" fmla="*/ 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166">
                  <a:moveTo>
                    <a:pt x="117" y="12"/>
                  </a:moveTo>
                  <a:lnTo>
                    <a:pt x="117" y="16"/>
                  </a:lnTo>
                  <a:lnTo>
                    <a:pt x="117" y="18"/>
                  </a:lnTo>
                  <a:lnTo>
                    <a:pt x="117" y="20"/>
                  </a:lnTo>
                  <a:lnTo>
                    <a:pt x="117" y="24"/>
                  </a:lnTo>
                  <a:lnTo>
                    <a:pt x="117" y="30"/>
                  </a:lnTo>
                  <a:lnTo>
                    <a:pt x="117" y="40"/>
                  </a:lnTo>
                  <a:lnTo>
                    <a:pt x="117" y="42"/>
                  </a:lnTo>
                  <a:lnTo>
                    <a:pt x="117" y="46"/>
                  </a:lnTo>
                  <a:lnTo>
                    <a:pt x="117" y="48"/>
                  </a:lnTo>
                  <a:lnTo>
                    <a:pt x="117" y="50"/>
                  </a:lnTo>
                  <a:lnTo>
                    <a:pt x="117" y="52"/>
                  </a:lnTo>
                  <a:lnTo>
                    <a:pt x="117" y="54"/>
                  </a:lnTo>
                  <a:lnTo>
                    <a:pt x="117" y="56"/>
                  </a:lnTo>
                  <a:lnTo>
                    <a:pt x="117" y="60"/>
                  </a:lnTo>
                  <a:lnTo>
                    <a:pt x="117" y="62"/>
                  </a:lnTo>
                  <a:lnTo>
                    <a:pt x="121" y="62"/>
                  </a:lnTo>
                  <a:lnTo>
                    <a:pt x="123" y="62"/>
                  </a:lnTo>
                  <a:lnTo>
                    <a:pt x="125" y="62"/>
                  </a:lnTo>
                  <a:lnTo>
                    <a:pt x="127" y="62"/>
                  </a:lnTo>
                  <a:lnTo>
                    <a:pt x="129" y="62"/>
                  </a:lnTo>
                  <a:lnTo>
                    <a:pt x="131" y="62"/>
                  </a:lnTo>
                  <a:lnTo>
                    <a:pt x="137" y="62"/>
                  </a:lnTo>
                  <a:lnTo>
                    <a:pt x="139" y="62"/>
                  </a:lnTo>
                  <a:lnTo>
                    <a:pt x="145" y="62"/>
                  </a:lnTo>
                  <a:lnTo>
                    <a:pt x="147" y="62"/>
                  </a:lnTo>
                  <a:lnTo>
                    <a:pt x="145" y="66"/>
                  </a:lnTo>
                  <a:lnTo>
                    <a:pt x="145" y="68"/>
                  </a:lnTo>
                  <a:lnTo>
                    <a:pt x="145" y="70"/>
                  </a:lnTo>
                  <a:lnTo>
                    <a:pt x="145" y="76"/>
                  </a:lnTo>
                  <a:lnTo>
                    <a:pt x="145" y="78"/>
                  </a:lnTo>
                  <a:lnTo>
                    <a:pt x="145" y="86"/>
                  </a:lnTo>
                  <a:lnTo>
                    <a:pt x="145" y="92"/>
                  </a:lnTo>
                  <a:lnTo>
                    <a:pt x="145" y="94"/>
                  </a:lnTo>
                  <a:lnTo>
                    <a:pt x="145" y="100"/>
                  </a:lnTo>
                  <a:lnTo>
                    <a:pt x="145" y="102"/>
                  </a:lnTo>
                  <a:lnTo>
                    <a:pt x="145" y="104"/>
                  </a:lnTo>
                  <a:lnTo>
                    <a:pt x="145" y="106"/>
                  </a:lnTo>
                  <a:lnTo>
                    <a:pt x="145" y="110"/>
                  </a:lnTo>
                  <a:lnTo>
                    <a:pt x="145" y="112"/>
                  </a:lnTo>
                  <a:lnTo>
                    <a:pt x="145" y="114"/>
                  </a:lnTo>
                  <a:lnTo>
                    <a:pt x="145" y="116"/>
                  </a:lnTo>
                  <a:lnTo>
                    <a:pt x="145" y="118"/>
                  </a:lnTo>
                  <a:lnTo>
                    <a:pt x="145" y="120"/>
                  </a:lnTo>
                  <a:lnTo>
                    <a:pt x="145" y="124"/>
                  </a:lnTo>
                  <a:lnTo>
                    <a:pt x="145" y="126"/>
                  </a:lnTo>
                  <a:lnTo>
                    <a:pt x="145" y="130"/>
                  </a:lnTo>
                  <a:lnTo>
                    <a:pt x="145" y="140"/>
                  </a:lnTo>
                  <a:lnTo>
                    <a:pt x="145" y="142"/>
                  </a:lnTo>
                  <a:lnTo>
                    <a:pt x="145" y="144"/>
                  </a:lnTo>
                  <a:lnTo>
                    <a:pt x="145" y="146"/>
                  </a:lnTo>
                  <a:lnTo>
                    <a:pt x="145" y="146"/>
                  </a:lnTo>
                  <a:lnTo>
                    <a:pt x="145" y="150"/>
                  </a:lnTo>
                  <a:lnTo>
                    <a:pt x="145" y="152"/>
                  </a:lnTo>
                  <a:lnTo>
                    <a:pt x="145" y="156"/>
                  </a:lnTo>
                  <a:lnTo>
                    <a:pt x="145" y="158"/>
                  </a:lnTo>
                  <a:lnTo>
                    <a:pt x="145" y="162"/>
                  </a:lnTo>
                  <a:lnTo>
                    <a:pt x="145" y="164"/>
                  </a:lnTo>
                  <a:lnTo>
                    <a:pt x="145" y="166"/>
                  </a:lnTo>
                  <a:lnTo>
                    <a:pt x="139" y="166"/>
                  </a:lnTo>
                  <a:lnTo>
                    <a:pt x="135" y="166"/>
                  </a:lnTo>
                  <a:lnTo>
                    <a:pt x="131" y="166"/>
                  </a:lnTo>
                  <a:lnTo>
                    <a:pt x="129" y="166"/>
                  </a:lnTo>
                  <a:lnTo>
                    <a:pt x="125" y="166"/>
                  </a:lnTo>
                  <a:lnTo>
                    <a:pt x="123" y="166"/>
                  </a:lnTo>
                  <a:lnTo>
                    <a:pt x="121" y="166"/>
                  </a:lnTo>
                  <a:lnTo>
                    <a:pt x="117" y="166"/>
                  </a:lnTo>
                  <a:lnTo>
                    <a:pt x="115" y="166"/>
                  </a:lnTo>
                  <a:lnTo>
                    <a:pt x="113" y="166"/>
                  </a:lnTo>
                  <a:lnTo>
                    <a:pt x="111" y="166"/>
                  </a:lnTo>
                  <a:lnTo>
                    <a:pt x="109" y="166"/>
                  </a:lnTo>
                  <a:lnTo>
                    <a:pt x="105" y="166"/>
                  </a:lnTo>
                  <a:lnTo>
                    <a:pt x="103" y="166"/>
                  </a:lnTo>
                  <a:lnTo>
                    <a:pt x="101" y="166"/>
                  </a:lnTo>
                  <a:lnTo>
                    <a:pt x="101" y="166"/>
                  </a:lnTo>
                  <a:lnTo>
                    <a:pt x="99" y="166"/>
                  </a:lnTo>
                  <a:lnTo>
                    <a:pt x="97" y="166"/>
                  </a:lnTo>
                  <a:lnTo>
                    <a:pt x="91" y="166"/>
                  </a:lnTo>
                  <a:lnTo>
                    <a:pt x="89" y="166"/>
                  </a:lnTo>
                  <a:lnTo>
                    <a:pt x="85" y="166"/>
                  </a:lnTo>
                  <a:lnTo>
                    <a:pt x="83" y="166"/>
                  </a:lnTo>
                  <a:lnTo>
                    <a:pt x="81" y="166"/>
                  </a:lnTo>
                  <a:lnTo>
                    <a:pt x="79" y="166"/>
                  </a:lnTo>
                  <a:lnTo>
                    <a:pt x="77" y="166"/>
                  </a:lnTo>
                  <a:lnTo>
                    <a:pt x="71" y="166"/>
                  </a:lnTo>
                  <a:lnTo>
                    <a:pt x="69" y="166"/>
                  </a:lnTo>
                  <a:lnTo>
                    <a:pt x="67" y="166"/>
                  </a:lnTo>
                  <a:lnTo>
                    <a:pt x="65" y="166"/>
                  </a:lnTo>
                  <a:lnTo>
                    <a:pt x="63" y="166"/>
                  </a:lnTo>
                  <a:lnTo>
                    <a:pt x="61" y="166"/>
                  </a:lnTo>
                  <a:lnTo>
                    <a:pt x="59" y="166"/>
                  </a:lnTo>
                  <a:lnTo>
                    <a:pt x="57" y="166"/>
                  </a:lnTo>
                  <a:lnTo>
                    <a:pt x="53" y="166"/>
                  </a:lnTo>
                  <a:lnTo>
                    <a:pt x="51" y="166"/>
                  </a:lnTo>
                  <a:lnTo>
                    <a:pt x="49" y="166"/>
                  </a:lnTo>
                  <a:lnTo>
                    <a:pt x="47" y="166"/>
                  </a:lnTo>
                  <a:lnTo>
                    <a:pt x="45" y="166"/>
                  </a:lnTo>
                  <a:lnTo>
                    <a:pt x="43" y="166"/>
                  </a:lnTo>
                  <a:lnTo>
                    <a:pt x="39" y="166"/>
                  </a:lnTo>
                  <a:lnTo>
                    <a:pt x="37" y="166"/>
                  </a:lnTo>
                  <a:lnTo>
                    <a:pt x="34" y="166"/>
                  </a:lnTo>
                  <a:lnTo>
                    <a:pt x="32" y="166"/>
                  </a:lnTo>
                  <a:lnTo>
                    <a:pt x="30" y="166"/>
                  </a:lnTo>
                  <a:lnTo>
                    <a:pt x="26" y="166"/>
                  </a:lnTo>
                  <a:lnTo>
                    <a:pt x="24" y="166"/>
                  </a:lnTo>
                  <a:lnTo>
                    <a:pt x="22" y="166"/>
                  </a:lnTo>
                  <a:lnTo>
                    <a:pt x="20" y="166"/>
                  </a:lnTo>
                  <a:lnTo>
                    <a:pt x="18" y="166"/>
                  </a:lnTo>
                  <a:lnTo>
                    <a:pt x="16" y="166"/>
                  </a:lnTo>
                  <a:lnTo>
                    <a:pt x="14" y="166"/>
                  </a:lnTo>
                  <a:lnTo>
                    <a:pt x="14" y="164"/>
                  </a:lnTo>
                  <a:lnTo>
                    <a:pt x="16" y="164"/>
                  </a:lnTo>
                  <a:lnTo>
                    <a:pt x="16" y="162"/>
                  </a:lnTo>
                  <a:lnTo>
                    <a:pt x="16" y="160"/>
                  </a:lnTo>
                  <a:lnTo>
                    <a:pt x="14" y="160"/>
                  </a:lnTo>
                  <a:lnTo>
                    <a:pt x="14" y="158"/>
                  </a:lnTo>
                  <a:lnTo>
                    <a:pt x="12" y="158"/>
                  </a:lnTo>
                  <a:lnTo>
                    <a:pt x="12" y="156"/>
                  </a:lnTo>
                  <a:lnTo>
                    <a:pt x="10" y="154"/>
                  </a:lnTo>
                  <a:lnTo>
                    <a:pt x="10" y="152"/>
                  </a:lnTo>
                  <a:lnTo>
                    <a:pt x="8" y="152"/>
                  </a:lnTo>
                  <a:lnTo>
                    <a:pt x="8" y="150"/>
                  </a:lnTo>
                  <a:lnTo>
                    <a:pt x="10" y="150"/>
                  </a:lnTo>
                  <a:lnTo>
                    <a:pt x="12" y="148"/>
                  </a:lnTo>
                  <a:lnTo>
                    <a:pt x="12" y="146"/>
                  </a:lnTo>
                  <a:lnTo>
                    <a:pt x="10" y="146"/>
                  </a:lnTo>
                  <a:lnTo>
                    <a:pt x="10" y="146"/>
                  </a:lnTo>
                  <a:lnTo>
                    <a:pt x="8" y="146"/>
                  </a:lnTo>
                  <a:lnTo>
                    <a:pt x="8" y="144"/>
                  </a:lnTo>
                  <a:lnTo>
                    <a:pt x="6" y="144"/>
                  </a:lnTo>
                  <a:lnTo>
                    <a:pt x="6" y="142"/>
                  </a:lnTo>
                  <a:lnTo>
                    <a:pt x="4" y="142"/>
                  </a:lnTo>
                  <a:lnTo>
                    <a:pt x="4" y="140"/>
                  </a:lnTo>
                  <a:lnTo>
                    <a:pt x="4" y="140"/>
                  </a:lnTo>
                  <a:lnTo>
                    <a:pt x="4" y="138"/>
                  </a:lnTo>
                  <a:lnTo>
                    <a:pt x="4" y="136"/>
                  </a:lnTo>
                  <a:lnTo>
                    <a:pt x="4" y="136"/>
                  </a:lnTo>
                  <a:lnTo>
                    <a:pt x="2" y="136"/>
                  </a:lnTo>
                  <a:lnTo>
                    <a:pt x="0" y="136"/>
                  </a:lnTo>
                  <a:lnTo>
                    <a:pt x="2" y="134"/>
                  </a:lnTo>
                  <a:lnTo>
                    <a:pt x="4" y="134"/>
                  </a:lnTo>
                  <a:lnTo>
                    <a:pt x="6" y="132"/>
                  </a:lnTo>
                  <a:lnTo>
                    <a:pt x="8" y="132"/>
                  </a:lnTo>
                  <a:lnTo>
                    <a:pt x="10" y="130"/>
                  </a:lnTo>
                  <a:lnTo>
                    <a:pt x="10" y="128"/>
                  </a:lnTo>
                  <a:lnTo>
                    <a:pt x="8" y="126"/>
                  </a:lnTo>
                  <a:lnTo>
                    <a:pt x="8" y="124"/>
                  </a:lnTo>
                  <a:lnTo>
                    <a:pt x="10" y="124"/>
                  </a:lnTo>
                  <a:lnTo>
                    <a:pt x="10" y="122"/>
                  </a:lnTo>
                  <a:lnTo>
                    <a:pt x="10" y="120"/>
                  </a:lnTo>
                  <a:lnTo>
                    <a:pt x="10" y="118"/>
                  </a:lnTo>
                  <a:lnTo>
                    <a:pt x="8" y="118"/>
                  </a:lnTo>
                  <a:lnTo>
                    <a:pt x="8" y="116"/>
                  </a:lnTo>
                  <a:lnTo>
                    <a:pt x="8" y="114"/>
                  </a:lnTo>
                  <a:lnTo>
                    <a:pt x="8" y="112"/>
                  </a:lnTo>
                  <a:lnTo>
                    <a:pt x="6" y="112"/>
                  </a:lnTo>
                  <a:lnTo>
                    <a:pt x="6" y="110"/>
                  </a:lnTo>
                  <a:lnTo>
                    <a:pt x="8" y="110"/>
                  </a:lnTo>
                  <a:lnTo>
                    <a:pt x="8" y="108"/>
                  </a:lnTo>
                  <a:lnTo>
                    <a:pt x="10" y="106"/>
                  </a:lnTo>
                  <a:lnTo>
                    <a:pt x="8" y="106"/>
                  </a:lnTo>
                  <a:lnTo>
                    <a:pt x="10" y="106"/>
                  </a:lnTo>
                  <a:lnTo>
                    <a:pt x="12" y="104"/>
                  </a:lnTo>
                  <a:lnTo>
                    <a:pt x="14" y="104"/>
                  </a:lnTo>
                  <a:lnTo>
                    <a:pt x="14" y="102"/>
                  </a:lnTo>
                  <a:lnTo>
                    <a:pt x="12" y="102"/>
                  </a:lnTo>
                  <a:lnTo>
                    <a:pt x="14" y="100"/>
                  </a:lnTo>
                  <a:lnTo>
                    <a:pt x="12" y="100"/>
                  </a:lnTo>
                  <a:lnTo>
                    <a:pt x="12" y="98"/>
                  </a:lnTo>
                  <a:lnTo>
                    <a:pt x="12" y="98"/>
                  </a:lnTo>
                  <a:lnTo>
                    <a:pt x="10" y="98"/>
                  </a:lnTo>
                  <a:lnTo>
                    <a:pt x="10" y="96"/>
                  </a:lnTo>
                  <a:lnTo>
                    <a:pt x="10" y="94"/>
                  </a:lnTo>
                  <a:lnTo>
                    <a:pt x="10" y="92"/>
                  </a:lnTo>
                  <a:lnTo>
                    <a:pt x="10" y="90"/>
                  </a:lnTo>
                  <a:lnTo>
                    <a:pt x="8" y="90"/>
                  </a:lnTo>
                  <a:lnTo>
                    <a:pt x="8" y="88"/>
                  </a:lnTo>
                  <a:lnTo>
                    <a:pt x="6" y="86"/>
                  </a:lnTo>
                  <a:lnTo>
                    <a:pt x="8" y="86"/>
                  </a:lnTo>
                  <a:lnTo>
                    <a:pt x="10" y="86"/>
                  </a:lnTo>
                  <a:lnTo>
                    <a:pt x="10" y="84"/>
                  </a:lnTo>
                  <a:lnTo>
                    <a:pt x="10" y="82"/>
                  </a:lnTo>
                  <a:lnTo>
                    <a:pt x="12" y="80"/>
                  </a:lnTo>
                  <a:lnTo>
                    <a:pt x="12" y="78"/>
                  </a:lnTo>
                  <a:lnTo>
                    <a:pt x="12" y="76"/>
                  </a:lnTo>
                  <a:lnTo>
                    <a:pt x="10" y="76"/>
                  </a:lnTo>
                  <a:lnTo>
                    <a:pt x="10" y="74"/>
                  </a:lnTo>
                  <a:lnTo>
                    <a:pt x="10" y="72"/>
                  </a:lnTo>
                  <a:lnTo>
                    <a:pt x="12" y="72"/>
                  </a:lnTo>
                  <a:lnTo>
                    <a:pt x="12" y="70"/>
                  </a:lnTo>
                  <a:lnTo>
                    <a:pt x="14" y="68"/>
                  </a:lnTo>
                  <a:lnTo>
                    <a:pt x="16" y="68"/>
                  </a:lnTo>
                  <a:lnTo>
                    <a:pt x="18" y="66"/>
                  </a:lnTo>
                  <a:lnTo>
                    <a:pt x="18" y="64"/>
                  </a:lnTo>
                  <a:lnTo>
                    <a:pt x="18" y="62"/>
                  </a:lnTo>
                  <a:lnTo>
                    <a:pt x="18" y="60"/>
                  </a:lnTo>
                  <a:lnTo>
                    <a:pt x="18" y="58"/>
                  </a:lnTo>
                  <a:lnTo>
                    <a:pt x="18" y="54"/>
                  </a:lnTo>
                  <a:lnTo>
                    <a:pt x="20" y="34"/>
                  </a:lnTo>
                  <a:lnTo>
                    <a:pt x="20" y="30"/>
                  </a:lnTo>
                  <a:lnTo>
                    <a:pt x="20" y="28"/>
                  </a:lnTo>
                  <a:lnTo>
                    <a:pt x="22" y="24"/>
                  </a:lnTo>
                  <a:lnTo>
                    <a:pt x="22" y="22"/>
                  </a:lnTo>
                  <a:lnTo>
                    <a:pt x="22" y="20"/>
                  </a:lnTo>
                  <a:lnTo>
                    <a:pt x="28" y="20"/>
                  </a:lnTo>
                  <a:lnTo>
                    <a:pt x="28" y="14"/>
                  </a:lnTo>
                  <a:lnTo>
                    <a:pt x="28" y="2"/>
                  </a:lnTo>
                  <a:lnTo>
                    <a:pt x="28" y="0"/>
                  </a:lnTo>
                  <a:lnTo>
                    <a:pt x="37" y="2"/>
                  </a:lnTo>
                  <a:lnTo>
                    <a:pt x="39" y="2"/>
                  </a:lnTo>
                  <a:lnTo>
                    <a:pt x="43" y="2"/>
                  </a:lnTo>
                  <a:lnTo>
                    <a:pt x="47" y="2"/>
                  </a:lnTo>
                  <a:lnTo>
                    <a:pt x="47" y="2"/>
                  </a:lnTo>
                  <a:lnTo>
                    <a:pt x="51" y="2"/>
                  </a:lnTo>
                  <a:lnTo>
                    <a:pt x="53" y="2"/>
                  </a:lnTo>
                  <a:lnTo>
                    <a:pt x="57" y="2"/>
                  </a:lnTo>
                  <a:lnTo>
                    <a:pt x="59" y="2"/>
                  </a:lnTo>
                  <a:lnTo>
                    <a:pt x="61" y="2"/>
                  </a:lnTo>
                  <a:lnTo>
                    <a:pt x="67" y="2"/>
                  </a:lnTo>
                  <a:lnTo>
                    <a:pt x="83" y="2"/>
                  </a:lnTo>
                  <a:lnTo>
                    <a:pt x="87" y="2"/>
                  </a:lnTo>
                  <a:lnTo>
                    <a:pt x="89" y="2"/>
                  </a:lnTo>
                  <a:lnTo>
                    <a:pt x="93" y="2"/>
                  </a:lnTo>
                  <a:lnTo>
                    <a:pt x="97" y="2"/>
                  </a:lnTo>
                  <a:lnTo>
                    <a:pt x="99" y="2"/>
                  </a:lnTo>
                  <a:lnTo>
                    <a:pt x="101" y="2"/>
                  </a:lnTo>
                  <a:lnTo>
                    <a:pt x="101" y="2"/>
                  </a:lnTo>
                  <a:lnTo>
                    <a:pt x="103" y="2"/>
                  </a:lnTo>
                  <a:lnTo>
                    <a:pt x="105" y="2"/>
                  </a:lnTo>
                  <a:lnTo>
                    <a:pt x="107" y="2"/>
                  </a:lnTo>
                  <a:lnTo>
                    <a:pt x="111" y="2"/>
                  </a:lnTo>
                  <a:lnTo>
                    <a:pt x="115" y="2"/>
                  </a:lnTo>
                  <a:lnTo>
                    <a:pt x="117" y="2"/>
                  </a:lnTo>
                  <a:lnTo>
                    <a:pt x="117" y="4"/>
                  </a:lnTo>
                  <a:lnTo>
                    <a:pt x="117" y="6"/>
                  </a:lnTo>
                  <a:lnTo>
                    <a:pt x="117" y="8"/>
                  </a:lnTo>
                  <a:lnTo>
                    <a:pt x="117" y="12"/>
                  </a:lnTo>
                  <a:lnTo>
                    <a:pt x="117" y="1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7" name="Freeform 195"/>
            <p:cNvSpPr>
              <a:spLocks/>
            </p:cNvSpPr>
            <p:nvPr/>
          </p:nvSpPr>
          <p:spPr bwMode="auto">
            <a:xfrm>
              <a:off x="5481638" y="2463800"/>
              <a:ext cx="261938" cy="298450"/>
            </a:xfrm>
            <a:custGeom>
              <a:avLst/>
              <a:gdLst>
                <a:gd name="T0" fmla="*/ 48 w 165"/>
                <a:gd name="T1" fmla="*/ 0 h 188"/>
                <a:gd name="T2" fmla="*/ 62 w 165"/>
                <a:gd name="T3" fmla="*/ 0 h 188"/>
                <a:gd name="T4" fmla="*/ 78 w 165"/>
                <a:gd name="T5" fmla="*/ 0 h 188"/>
                <a:gd name="T6" fmla="*/ 88 w 165"/>
                <a:gd name="T7" fmla="*/ 0 h 188"/>
                <a:gd name="T8" fmla="*/ 97 w 165"/>
                <a:gd name="T9" fmla="*/ 0 h 188"/>
                <a:gd name="T10" fmla="*/ 103 w 165"/>
                <a:gd name="T11" fmla="*/ 0 h 188"/>
                <a:gd name="T12" fmla="*/ 111 w 165"/>
                <a:gd name="T13" fmla="*/ 2 h 188"/>
                <a:gd name="T14" fmla="*/ 121 w 165"/>
                <a:gd name="T15" fmla="*/ 2 h 188"/>
                <a:gd name="T16" fmla="*/ 131 w 165"/>
                <a:gd name="T17" fmla="*/ 2 h 188"/>
                <a:gd name="T18" fmla="*/ 141 w 165"/>
                <a:gd name="T19" fmla="*/ 2 h 188"/>
                <a:gd name="T20" fmla="*/ 155 w 165"/>
                <a:gd name="T21" fmla="*/ 2 h 188"/>
                <a:gd name="T22" fmla="*/ 165 w 165"/>
                <a:gd name="T23" fmla="*/ 0 h 188"/>
                <a:gd name="T24" fmla="*/ 165 w 165"/>
                <a:gd name="T25" fmla="*/ 8 h 188"/>
                <a:gd name="T26" fmla="*/ 165 w 165"/>
                <a:gd name="T27" fmla="*/ 16 h 188"/>
                <a:gd name="T28" fmla="*/ 165 w 165"/>
                <a:gd name="T29" fmla="*/ 30 h 188"/>
                <a:gd name="T30" fmla="*/ 165 w 165"/>
                <a:gd name="T31" fmla="*/ 44 h 188"/>
                <a:gd name="T32" fmla="*/ 165 w 165"/>
                <a:gd name="T33" fmla="*/ 54 h 188"/>
                <a:gd name="T34" fmla="*/ 165 w 165"/>
                <a:gd name="T35" fmla="*/ 62 h 188"/>
                <a:gd name="T36" fmla="*/ 165 w 165"/>
                <a:gd name="T37" fmla="*/ 70 h 188"/>
                <a:gd name="T38" fmla="*/ 165 w 165"/>
                <a:gd name="T39" fmla="*/ 90 h 188"/>
                <a:gd name="T40" fmla="*/ 163 w 165"/>
                <a:gd name="T41" fmla="*/ 106 h 188"/>
                <a:gd name="T42" fmla="*/ 163 w 165"/>
                <a:gd name="T43" fmla="*/ 114 h 188"/>
                <a:gd name="T44" fmla="*/ 163 w 165"/>
                <a:gd name="T45" fmla="*/ 120 h 188"/>
                <a:gd name="T46" fmla="*/ 163 w 165"/>
                <a:gd name="T47" fmla="*/ 128 h 188"/>
                <a:gd name="T48" fmla="*/ 163 w 165"/>
                <a:gd name="T49" fmla="*/ 140 h 188"/>
                <a:gd name="T50" fmla="*/ 163 w 165"/>
                <a:gd name="T51" fmla="*/ 158 h 188"/>
                <a:gd name="T52" fmla="*/ 163 w 165"/>
                <a:gd name="T53" fmla="*/ 182 h 188"/>
                <a:gd name="T54" fmla="*/ 161 w 165"/>
                <a:gd name="T55" fmla="*/ 188 h 188"/>
                <a:gd name="T56" fmla="*/ 155 w 165"/>
                <a:gd name="T57" fmla="*/ 188 h 188"/>
                <a:gd name="T58" fmla="*/ 139 w 165"/>
                <a:gd name="T59" fmla="*/ 188 h 188"/>
                <a:gd name="T60" fmla="*/ 123 w 165"/>
                <a:gd name="T61" fmla="*/ 188 h 188"/>
                <a:gd name="T62" fmla="*/ 101 w 165"/>
                <a:gd name="T63" fmla="*/ 188 h 188"/>
                <a:gd name="T64" fmla="*/ 72 w 165"/>
                <a:gd name="T65" fmla="*/ 188 h 188"/>
                <a:gd name="T66" fmla="*/ 62 w 165"/>
                <a:gd name="T67" fmla="*/ 188 h 188"/>
                <a:gd name="T68" fmla="*/ 50 w 165"/>
                <a:gd name="T69" fmla="*/ 188 h 188"/>
                <a:gd name="T70" fmla="*/ 36 w 165"/>
                <a:gd name="T71" fmla="*/ 186 h 188"/>
                <a:gd name="T72" fmla="*/ 24 w 165"/>
                <a:gd name="T73" fmla="*/ 186 h 188"/>
                <a:gd name="T74" fmla="*/ 4 w 165"/>
                <a:gd name="T75" fmla="*/ 186 h 188"/>
                <a:gd name="T76" fmla="*/ 0 w 165"/>
                <a:gd name="T77" fmla="*/ 176 h 188"/>
                <a:gd name="T78" fmla="*/ 0 w 165"/>
                <a:gd name="T79" fmla="*/ 166 h 188"/>
                <a:gd name="T80" fmla="*/ 0 w 165"/>
                <a:gd name="T81" fmla="*/ 158 h 188"/>
                <a:gd name="T82" fmla="*/ 0 w 165"/>
                <a:gd name="T83" fmla="*/ 146 h 188"/>
                <a:gd name="T84" fmla="*/ 0 w 165"/>
                <a:gd name="T85" fmla="*/ 134 h 188"/>
                <a:gd name="T86" fmla="*/ 0 w 165"/>
                <a:gd name="T87" fmla="*/ 122 h 188"/>
                <a:gd name="T88" fmla="*/ 0 w 165"/>
                <a:gd name="T89" fmla="*/ 116 h 188"/>
                <a:gd name="T90" fmla="*/ 0 w 165"/>
                <a:gd name="T91" fmla="*/ 96 h 188"/>
                <a:gd name="T92" fmla="*/ 0 w 165"/>
                <a:gd name="T93" fmla="*/ 80 h 188"/>
                <a:gd name="T94" fmla="*/ 0 w 165"/>
                <a:gd name="T95" fmla="*/ 60 h 188"/>
                <a:gd name="T96" fmla="*/ 0 w 165"/>
                <a:gd name="T97" fmla="*/ 40 h 188"/>
                <a:gd name="T98" fmla="*/ 0 w 165"/>
                <a:gd name="T99" fmla="*/ 30 h 188"/>
                <a:gd name="T100" fmla="*/ 0 w 165"/>
                <a:gd name="T101" fmla="*/ 22 h 188"/>
                <a:gd name="T102" fmla="*/ 0 w 165"/>
                <a:gd name="T103" fmla="*/ 14 h 188"/>
                <a:gd name="T104" fmla="*/ 0 w 165"/>
                <a:gd name="T105" fmla="*/ 0 h 188"/>
                <a:gd name="T106" fmla="*/ 10 w 165"/>
                <a:gd name="T107" fmla="*/ 0 h 188"/>
                <a:gd name="T108" fmla="*/ 24 w 165"/>
                <a:gd name="T109" fmla="*/ 0 h 188"/>
                <a:gd name="T110" fmla="*/ 36 w 165"/>
                <a:gd name="T11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5" h="188">
                  <a:moveTo>
                    <a:pt x="40" y="0"/>
                  </a:moveTo>
                  <a:lnTo>
                    <a:pt x="44" y="0"/>
                  </a:lnTo>
                  <a:lnTo>
                    <a:pt x="46" y="0"/>
                  </a:lnTo>
                  <a:lnTo>
                    <a:pt x="48" y="0"/>
                  </a:lnTo>
                  <a:lnTo>
                    <a:pt x="56" y="0"/>
                  </a:lnTo>
                  <a:lnTo>
                    <a:pt x="58" y="0"/>
                  </a:lnTo>
                  <a:lnTo>
                    <a:pt x="60" y="0"/>
                  </a:lnTo>
                  <a:lnTo>
                    <a:pt x="62" y="0"/>
                  </a:lnTo>
                  <a:lnTo>
                    <a:pt x="68" y="0"/>
                  </a:lnTo>
                  <a:lnTo>
                    <a:pt x="72" y="0"/>
                  </a:lnTo>
                  <a:lnTo>
                    <a:pt x="74" y="0"/>
                  </a:lnTo>
                  <a:lnTo>
                    <a:pt x="78" y="0"/>
                  </a:lnTo>
                  <a:lnTo>
                    <a:pt x="82" y="0"/>
                  </a:lnTo>
                  <a:lnTo>
                    <a:pt x="84" y="0"/>
                  </a:lnTo>
                  <a:lnTo>
                    <a:pt x="86" y="0"/>
                  </a:lnTo>
                  <a:lnTo>
                    <a:pt x="88" y="0"/>
                  </a:lnTo>
                  <a:lnTo>
                    <a:pt x="90" y="0"/>
                  </a:lnTo>
                  <a:lnTo>
                    <a:pt x="93" y="0"/>
                  </a:lnTo>
                  <a:lnTo>
                    <a:pt x="95" y="0"/>
                  </a:lnTo>
                  <a:lnTo>
                    <a:pt x="97" y="0"/>
                  </a:lnTo>
                  <a:lnTo>
                    <a:pt x="99" y="0"/>
                  </a:lnTo>
                  <a:lnTo>
                    <a:pt x="101" y="0"/>
                  </a:lnTo>
                  <a:lnTo>
                    <a:pt x="103" y="2"/>
                  </a:lnTo>
                  <a:lnTo>
                    <a:pt x="103" y="0"/>
                  </a:lnTo>
                  <a:lnTo>
                    <a:pt x="105" y="0"/>
                  </a:lnTo>
                  <a:lnTo>
                    <a:pt x="107" y="2"/>
                  </a:lnTo>
                  <a:lnTo>
                    <a:pt x="109" y="2"/>
                  </a:lnTo>
                  <a:lnTo>
                    <a:pt x="111" y="2"/>
                  </a:lnTo>
                  <a:lnTo>
                    <a:pt x="113" y="2"/>
                  </a:lnTo>
                  <a:lnTo>
                    <a:pt x="115" y="2"/>
                  </a:lnTo>
                  <a:lnTo>
                    <a:pt x="119" y="2"/>
                  </a:lnTo>
                  <a:lnTo>
                    <a:pt x="121" y="2"/>
                  </a:lnTo>
                  <a:lnTo>
                    <a:pt x="125" y="2"/>
                  </a:lnTo>
                  <a:lnTo>
                    <a:pt x="127" y="2"/>
                  </a:lnTo>
                  <a:lnTo>
                    <a:pt x="129" y="2"/>
                  </a:lnTo>
                  <a:lnTo>
                    <a:pt x="131" y="2"/>
                  </a:lnTo>
                  <a:lnTo>
                    <a:pt x="133" y="2"/>
                  </a:lnTo>
                  <a:lnTo>
                    <a:pt x="135" y="2"/>
                  </a:lnTo>
                  <a:lnTo>
                    <a:pt x="137" y="2"/>
                  </a:lnTo>
                  <a:lnTo>
                    <a:pt x="141" y="2"/>
                  </a:lnTo>
                  <a:lnTo>
                    <a:pt x="143" y="2"/>
                  </a:lnTo>
                  <a:lnTo>
                    <a:pt x="149" y="2"/>
                  </a:lnTo>
                  <a:lnTo>
                    <a:pt x="151" y="2"/>
                  </a:lnTo>
                  <a:lnTo>
                    <a:pt x="155" y="2"/>
                  </a:lnTo>
                  <a:lnTo>
                    <a:pt x="159" y="0"/>
                  </a:lnTo>
                  <a:lnTo>
                    <a:pt x="161" y="0"/>
                  </a:lnTo>
                  <a:lnTo>
                    <a:pt x="163" y="0"/>
                  </a:lnTo>
                  <a:lnTo>
                    <a:pt x="165" y="0"/>
                  </a:lnTo>
                  <a:lnTo>
                    <a:pt x="165" y="2"/>
                  </a:lnTo>
                  <a:lnTo>
                    <a:pt x="165" y="4"/>
                  </a:lnTo>
                  <a:lnTo>
                    <a:pt x="165" y="6"/>
                  </a:lnTo>
                  <a:lnTo>
                    <a:pt x="165" y="8"/>
                  </a:lnTo>
                  <a:lnTo>
                    <a:pt x="165" y="10"/>
                  </a:lnTo>
                  <a:lnTo>
                    <a:pt x="165" y="12"/>
                  </a:lnTo>
                  <a:lnTo>
                    <a:pt x="165" y="14"/>
                  </a:lnTo>
                  <a:lnTo>
                    <a:pt x="165" y="16"/>
                  </a:lnTo>
                  <a:lnTo>
                    <a:pt x="165" y="18"/>
                  </a:lnTo>
                  <a:lnTo>
                    <a:pt x="165" y="22"/>
                  </a:lnTo>
                  <a:lnTo>
                    <a:pt x="165" y="26"/>
                  </a:lnTo>
                  <a:lnTo>
                    <a:pt x="165" y="30"/>
                  </a:lnTo>
                  <a:lnTo>
                    <a:pt x="165" y="34"/>
                  </a:lnTo>
                  <a:lnTo>
                    <a:pt x="165" y="38"/>
                  </a:lnTo>
                  <a:lnTo>
                    <a:pt x="165" y="40"/>
                  </a:lnTo>
                  <a:lnTo>
                    <a:pt x="165" y="44"/>
                  </a:lnTo>
                  <a:lnTo>
                    <a:pt x="165" y="48"/>
                  </a:lnTo>
                  <a:lnTo>
                    <a:pt x="165" y="50"/>
                  </a:lnTo>
                  <a:lnTo>
                    <a:pt x="165" y="52"/>
                  </a:lnTo>
                  <a:lnTo>
                    <a:pt x="165" y="54"/>
                  </a:lnTo>
                  <a:lnTo>
                    <a:pt x="165" y="56"/>
                  </a:lnTo>
                  <a:lnTo>
                    <a:pt x="165" y="58"/>
                  </a:lnTo>
                  <a:lnTo>
                    <a:pt x="165" y="60"/>
                  </a:lnTo>
                  <a:lnTo>
                    <a:pt x="165" y="62"/>
                  </a:lnTo>
                  <a:lnTo>
                    <a:pt x="165" y="64"/>
                  </a:lnTo>
                  <a:lnTo>
                    <a:pt x="165" y="68"/>
                  </a:lnTo>
                  <a:lnTo>
                    <a:pt x="165" y="70"/>
                  </a:lnTo>
                  <a:lnTo>
                    <a:pt x="165" y="70"/>
                  </a:lnTo>
                  <a:lnTo>
                    <a:pt x="165" y="76"/>
                  </a:lnTo>
                  <a:lnTo>
                    <a:pt x="165" y="80"/>
                  </a:lnTo>
                  <a:lnTo>
                    <a:pt x="165" y="88"/>
                  </a:lnTo>
                  <a:lnTo>
                    <a:pt x="165" y="90"/>
                  </a:lnTo>
                  <a:lnTo>
                    <a:pt x="165" y="92"/>
                  </a:lnTo>
                  <a:lnTo>
                    <a:pt x="165" y="96"/>
                  </a:lnTo>
                  <a:lnTo>
                    <a:pt x="165" y="98"/>
                  </a:lnTo>
                  <a:lnTo>
                    <a:pt x="163" y="106"/>
                  </a:lnTo>
                  <a:lnTo>
                    <a:pt x="163" y="108"/>
                  </a:lnTo>
                  <a:lnTo>
                    <a:pt x="163" y="110"/>
                  </a:lnTo>
                  <a:lnTo>
                    <a:pt x="163" y="112"/>
                  </a:lnTo>
                  <a:lnTo>
                    <a:pt x="163" y="114"/>
                  </a:lnTo>
                  <a:lnTo>
                    <a:pt x="163" y="116"/>
                  </a:lnTo>
                  <a:lnTo>
                    <a:pt x="163" y="118"/>
                  </a:lnTo>
                  <a:lnTo>
                    <a:pt x="163" y="118"/>
                  </a:lnTo>
                  <a:lnTo>
                    <a:pt x="163" y="120"/>
                  </a:lnTo>
                  <a:lnTo>
                    <a:pt x="163" y="122"/>
                  </a:lnTo>
                  <a:lnTo>
                    <a:pt x="163" y="124"/>
                  </a:lnTo>
                  <a:lnTo>
                    <a:pt x="163" y="126"/>
                  </a:lnTo>
                  <a:lnTo>
                    <a:pt x="163" y="128"/>
                  </a:lnTo>
                  <a:lnTo>
                    <a:pt x="163" y="134"/>
                  </a:lnTo>
                  <a:lnTo>
                    <a:pt x="163" y="136"/>
                  </a:lnTo>
                  <a:lnTo>
                    <a:pt x="163" y="138"/>
                  </a:lnTo>
                  <a:lnTo>
                    <a:pt x="163" y="140"/>
                  </a:lnTo>
                  <a:lnTo>
                    <a:pt x="163" y="144"/>
                  </a:lnTo>
                  <a:lnTo>
                    <a:pt x="163" y="152"/>
                  </a:lnTo>
                  <a:lnTo>
                    <a:pt x="163" y="154"/>
                  </a:lnTo>
                  <a:lnTo>
                    <a:pt x="163" y="158"/>
                  </a:lnTo>
                  <a:lnTo>
                    <a:pt x="163" y="166"/>
                  </a:lnTo>
                  <a:lnTo>
                    <a:pt x="163" y="170"/>
                  </a:lnTo>
                  <a:lnTo>
                    <a:pt x="163" y="176"/>
                  </a:lnTo>
                  <a:lnTo>
                    <a:pt x="163" y="182"/>
                  </a:lnTo>
                  <a:lnTo>
                    <a:pt x="163" y="184"/>
                  </a:lnTo>
                  <a:lnTo>
                    <a:pt x="163" y="186"/>
                  </a:lnTo>
                  <a:lnTo>
                    <a:pt x="163" y="188"/>
                  </a:lnTo>
                  <a:lnTo>
                    <a:pt x="161" y="188"/>
                  </a:lnTo>
                  <a:lnTo>
                    <a:pt x="159" y="188"/>
                  </a:lnTo>
                  <a:lnTo>
                    <a:pt x="157" y="188"/>
                  </a:lnTo>
                  <a:lnTo>
                    <a:pt x="157" y="188"/>
                  </a:lnTo>
                  <a:lnTo>
                    <a:pt x="155" y="188"/>
                  </a:lnTo>
                  <a:lnTo>
                    <a:pt x="153" y="188"/>
                  </a:lnTo>
                  <a:lnTo>
                    <a:pt x="151" y="188"/>
                  </a:lnTo>
                  <a:lnTo>
                    <a:pt x="141" y="188"/>
                  </a:lnTo>
                  <a:lnTo>
                    <a:pt x="139" y="188"/>
                  </a:lnTo>
                  <a:lnTo>
                    <a:pt x="137" y="188"/>
                  </a:lnTo>
                  <a:lnTo>
                    <a:pt x="129" y="188"/>
                  </a:lnTo>
                  <a:lnTo>
                    <a:pt x="127" y="188"/>
                  </a:lnTo>
                  <a:lnTo>
                    <a:pt x="123" y="188"/>
                  </a:lnTo>
                  <a:lnTo>
                    <a:pt x="119" y="188"/>
                  </a:lnTo>
                  <a:lnTo>
                    <a:pt x="115" y="188"/>
                  </a:lnTo>
                  <a:lnTo>
                    <a:pt x="107" y="188"/>
                  </a:lnTo>
                  <a:lnTo>
                    <a:pt x="101" y="188"/>
                  </a:lnTo>
                  <a:lnTo>
                    <a:pt x="97" y="188"/>
                  </a:lnTo>
                  <a:lnTo>
                    <a:pt x="78" y="188"/>
                  </a:lnTo>
                  <a:lnTo>
                    <a:pt x="74" y="188"/>
                  </a:lnTo>
                  <a:lnTo>
                    <a:pt x="72" y="188"/>
                  </a:lnTo>
                  <a:lnTo>
                    <a:pt x="70" y="188"/>
                  </a:lnTo>
                  <a:lnTo>
                    <a:pt x="66" y="188"/>
                  </a:lnTo>
                  <a:lnTo>
                    <a:pt x="64" y="188"/>
                  </a:lnTo>
                  <a:lnTo>
                    <a:pt x="62" y="188"/>
                  </a:lnTo>
                  <a:lnTo>
                    <a:pt x="60" y="188"/>
                  </a:lnTo>
                  <a:lnTo>
                    <a:pt x="56" y="188"/>
                  </a:lnTo>
                  <a:lnTo>
                    <a:pt x="52" y="188"/>
                  </a:lnTo>
                  <a:lnTo>
                    <a:pt x="50" y="188"/>
                  </a:lnTo>
                  <a:lnTo>
                    <a:pt x="46" y="188"/>
                  </a:lnTo>
                  <a:lnTo>
                    <a:pt x="40" y="188"/>
                  </a:lnTo>
                  <a:lnTo>
                    <a:pt x="38" y="188"/>
                  </a:lnTo>
                  <a:lnTo>
                    <a:pt x="36" y="186"/>
                  </a:lnTo>
                  <a:lnTo>
                    <a:pt x="34" y="186"/>
                  </a:lnTo>
                  <a:lnTo>
                    <a:pt x="32" y="186"/>
                  </a:lnTo>
                  <a:lnTo>
                    <a:pt x="28" y="186"/>
                  </a:lnTo>
                  <a:lnTo>
                    <a:pt x="24" y="186"/>
                  </a:lnTo>
                  <a:lnTo>
                    <a:pt x="18" y="186"/>
                  </a:lnTo>
                  <a:lnTo>
                    <a:pt x="8" y="186"/>
                  </a:lnTo>
                  <a:lnTo>
                    <a:pt x="6" y="186"/>
                  </a:lnTo>
                  <a:lnTo>
                    <a:pt x="4" y="186"/>
                  </a:lnTo>
                  <a:lnTo>
                    <a:pt x="2" y="186"/>
                  </a:lnTo>
                  <a:lnTo>
                    <a:pt x="2" y="184"/>
                  </a:lnTo>
                  <a:lnTo>
                    <a:pt x="2" y="178"/>
                  </a:lnTo>
                  <a:lnTo>
                    <a:pt x="0" y="176"/>
                  </a:lnTo>
                  <a:lnTo>
                    <a:pt x="0" y="174"/>
                  </a:lnTo>
                  <a:lnTo>
                    <a:pt x="0" y="170"/>
                  </a:lnTo>
                  <a:lnTo>
                    <a:pt x="0" y="166"/>
                  </a:lnTo>
                  <a:lnTo>
                    <a:pt x="0" y="166"/>
                  </a:lnTo>
                  <a:lnTo>
                    <a:pt x="0" y="164"/>
                  </a:lnTo>
                  <a:lnTo>
                    <a:pt x="0" y="162"/>
                  </a:lnTo>
                  <a:lnTo>
                    <a:pt x="0" y="160"/>
                  </a:lnTo>
                  <a:lnTo>
                    <a:pt x="0" y="158"/>
                  </a:lnTo>
                  <a:lnTo>
                    <a:pt x="0" y="156"/>
                  </a:lnTo>
                  <a:lnTo>
                    <a:pt x="0" y="152"/>
                  </a:lnTo>
                  <a:lnTo>
                    <a:pt x="0" y="150"/>
                  </a:lnTo>
                  <a:lnTo>
                    <a:pt x="0" y="146"/>
                  </a:lnTo>
                  <a:lnTo>
                    <a:pt x="0" y="144"/>
                  </a:lnTo>
                  <a:lnTo>
                    <a:pt x="0" y="140"/>
                  </a:lnTo>
                  <a:lnTo>
                    <a:pt x="0" y="138"/>
                  </a:lnTo>
                  <a:lnTo>
                    <a:pt x="0" y="134"/>
                  </a:lnTo>
                  <a:lnTo>
                    <a:pt x="0" y="132"/>
                  </a:lnTo>
                  <a:lnTo>
                    <a:pt x="0" y="128"/>
                  </a:lnTo>
                  <a:lnTo>
                    <a:pt x="0" y="124"/>
                  </a:lnTo>
                  <a:lnTo>
                    <a:pt x="0" y="122"/>
                  </a:lnTo>
                  <a:lnTo>
                    <a:pt x="0" y="120"/>
                  </a:lnTo>
                  <a:lnTo>
                    <a:pt x="0" y="118"/>
                  </a:lnTo>
                  <a:lnTo>
                    <a:pt x="0" y="118"/>
                  </a:lnTo>
                  <a:lnTo>
                    <a:pt x="0" y="116"/>
                  </a:lnTo>
                  <a:lnTo>
                    <a:pt x="0" y="112"/>
                  </a:lnTo>
                  <a:lnTo>
                    <a:pt x="0" y="110"/>
                  </a:lnTo>
                  <a:lnTo>
                    <a:pt x="0" y="102"/>
                  </a:lnTo>
                  <a:lnTo>
                    <a:pt x="0" y="96"/>
                  </a:lnTo>
                  <a:lnTo>
                    <a:pt x="0" y="94"/>
                  </a:lnTo>
                  <a:lnTo>
                    <a:pt x="0" y="92"/>
                  </a:lnTo>
                  <a:lnTo>
                    <a:pt x="0" y="86"/>
                  </a:lnTo>
                  <a:lnTo>
                    <a:pt x="0" y="80"/>
                  </a:lnTo>
                  <a:lnTo>
                    <a:pt x="0" y="78"/>
                  </a:lnTo>
                  <a:lnTo>
                    <a:pt x="0" y="70"/>
                  </a:lnTo>
                  <a:lnTo>
                    <a:pt x="0" y="66"/>
                  </a:lnTo>
                  <a:lnTo>
                    <a:pt x="0" y="60"/>
                  </a:lnTo>
                  <a:lnTo>
                    <a:pt x="0" y="58"/>
                  </a:lnTo>
                  <a:lnTo>
                    <a:pt x="0" y="48"/>
                  </a:lnTo>
                  <a:lnTo>
                    <a:pt x="0" y="42"/>
                  </a:lnTo>
                  <a:lnTo>
                    <a:pt x="0" y="40"/>
                  </a:lnTo>
                  <a:lnTo>
                    <a:pt x="0" y="38"/>
                  </a:lnTo>
                  <a:lnTo>
                    <a:pt x="0" y="34"/>
                  </a:lnTo>
                  <a:lnTo>
                    <a:pt x="0" y="32"/>
                  </a:lnTo>
                  <a:lnTo>
                    <a:pt x="0" y="30"/>
                  </a:lnTo>
                  <a:lnTo>
                    <a:pt x="0" y="28"/>
                  </a:lnTo>
                  <a:lnTo>
                    <a:pt x="0" y="26"/>
                  </a:lnTo>
                  <a:lnTo>
                    <a:pt x="0" y="24"/>
                  </a:lnTo>
                  <a:lnTo>
                    <a:pt x="0" y="22"/>
                  </a:lnTo>
                  <a:lnTo>
                    <a:pt x="0" y="20"/>
                  </a:lnTo>
                  <a:lnTo>
                    <a:pt x="0" y="18"/>
                  </a:lnTo>
                  <a:lnTo>
                    <a:pt x="0" y="16"/>
                  </a:lnTo>
                  <a:lnTo>
                    <a:pt x="0" y="14"/>
                  </a:lnTo>
                  <a:lnTo>
                    <a:pt x="0" y="12"/>
                  </a:lnTo>
                  <a:lnTo>
                    <a:pt x="0" y="10"/>
                  </a:lnTo>
                  <a:lnTo>
                    <a:pt x="0" y="6"/>
                  </a:lnTo>
                  <a:lnTo>
                    <a:pt x="0" y="0"/>
                  </a:lnTo>
                  <a:lnTo>
                    <a:pt x="2" y="0"/>
                  </a:lnTo>
                  <a:lnTo>
                    <a:pt x="4" y="0"/>
                  </a:lnTo>
                  <a:lnTo>
                    <a:pt x="8" y="0"/>
                  </a:lnTo>
                  <a:lnTo>
                    <a:pt x="10" y="0"/>
                  </a:lnTo>
                  <a:lnTo>
                    <a:pt x="12" y="0"/>
                  </a:lnTo>
                  <a:lnTo>
                    <a:pt x="14" y="0"/>
                  </a:lnTo>
                  <a:lnTo>
                    <a:pt x="16" y="0"/>
                  </a:lnTo>
                  <a:lnTo>
                    <a:pt x="24" y="0"/>
                  </a:lnTo>
                  <a:lnTo>
                    <a:pt x="26" y="0"/>
                  </a:lnTo>
                  <a:lnTo>
                    <a:pt x="28" y="0"/>
                  </a:lnTo>
                  <a:lnTo>
                    <a:pt x="34" y="0"/>
                  </a:lnTo>
                  <a:lnTo>
                    <a:pt x="36" y="0"/>
                  </a:lnTo>
                  <a:lnTo>
                    <a:pt x="4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8" name="Freeform 200"/>
            <p:cNvSpPr>
              <a:spLocks/>
            </p:cNvSpPr>
            <p:nvPr/>
          </p:nvSpPr>
          <p:spPr bwMode="auto">
            <a:xfrm>
              <a:off x="6054725" y="2813050"/>
              <a:ext cx="342900" cy="334963"/>
            </a:xfrm>
            <a:custGeom>
              <a:avLst/>
              <a:gdLst>
                <a:gd name="T0" fmla="*/ 34 w 216"/>
                <a:gd name="T1" fmla="*/ 2 h 211"/>
                <a:gd name="T2" fmla="*/ 36 w 216"/>
                <a:gd name="T3" fmla="*/ 12 h 211"/>
                <a:gd name="T4" fmla="*/ 42 w 216"/>
                <a:gd name="T5" fmla="*/ 20 h 211"/>
                <a:gd name="T6" fmla="*/ 50 w 216"/>
                <a:gd name="T7" fmla="*/ 16 h 211"/>
                <a:gd name="T8" fmla="*/ 60 w 216"/>
                <a:gd name="T9" fmla="*/ 22 h 211"/>
                <a:gd name="T10" fmla="*/ 70 w 216"/>
                <a:gd name="T11" fmla="*/ 18 h 211"/>
                <a:gd name="T12" fmla="*/ 76 w 216"/>
                <a:gd name="T13" fmla="*/ 30 h 211"/>
                <a:gd name="T14" fmla="*/ 88 w 216"/>
                <a:gd name="T15" fmla="*/ 32 h 211"/>
                <a:gd name="T16" fmla="*/ 100 w 216"/>
                <a:gd name="T17" fmla="*/ 30 h 211"/>
                <a:gd name="T18" fmla="*/ 100 w 216"/>
                <a:gd name="T19" fmla="*/ 43 h 211"/>
                <a:gd name="T20" fmla="*/ 108 w 216"/>
                <a:gd name="T21" fmla="*/ 36 h 211"/>
                <a:gd name="T22" fmla="*/ 112 w 216"/>
                <a:gd name="T23" fmla="*/ 26 h 211"/>
                <a:gd name="T24" fmla="*/ 116 w 216"/>
                <a:gd name="T25" fmla="*/ 30 h 211"/>
                <a:gd name="T26" fmla="*/ 126 w 216"/>
                <a:gd name="T27" fmla="*/ 36 h 211"/>
                <a:gd name="T28" fmla="*/ 124 w 216"/>
                <a:gd name="T29" fmla="*/ 51 h 211"/>
                <a:gd name="T30" fmla="*/ 130 w 216"/>
                <a:gd name="T31" fmla="*/ 55 h 211"/>
                <a:gd name="T32" fmla="*/ 138 w 216"/>
                <a:gd name="T33" fmla="*/ 45 h 211"/>
                <a:gd name="T34" fmla="*/ 144 w 216"/>
                <a:gd name="T35" fmla="*/ 53 h 211"/>
                <a:gd name="T36" fmla="*/ 140 w 216"/>
                <a:gd name="T37" fmla="*/ 65 h 211"/>
                <a:gd name="T38" fmla="*/ 150 w 216"/>
                <a:gd name="T39" fmla="*/ 65 h 211"/>
                <a:gd name="T40" fmla="*/ 154 w 216"/>
                <a:gd name="T41" fmla="*/ 67 h 211"/>
                <a:gd name="T42" fmla="*/ 160 w 216"/>
                <a:gd name="T43" fmla="*/ 67 h 211"/>
                <a:gd name="T44" fmla="*/ 154 w 216"/>
                <a:gd name="T45" fmla="*/ 79 h 211"/>
                <a:gd name="T46" fmla="*/ 152 w 216"/>
                <a:gd name="T47" fmla="*/ 85 h 211"/>
                <a:gd name="T48" fmla="*/ 158 w 216"/>
                <a:gd name="T49" fmla="*/ 85 h 211"/>
                <a:gd name="T50" fmla="*/ 168 w 216"/>
                <a:gd name="T51" fmla="*/ 93 h 211"/>
                <a:gd name="T52" fmla="*/ 166 w 216"/>
                <a:gd name="T53" fmla="*/ 109 h 211"/>
                <a:gd name="T54" fmla="*/ 176 w 216"/>
                <a:gd name="T55" fmla="*/ 115 h 211"/>
                <a:gd name="T56" fmla="*/ 186 w 216"/>
                <a:gd name="T57" fmla="*/ 123 h 211"/>
                <a:gd name="T58" fmla="*/ 180 w 216"/>
                <a:gd name="T59" fmla="*/ 131 h 211"/>
                <a:gd name="T60" fmla="*/ 176 w 216"/>
                <a:gd name="T61" fmla="*/ 139 h 211"/>
                <a:gd name="T62" fmla="*/ 182 w 216"/>
                <a:gd name="T63" fmla="*/ 147 h 211"/>
                <a:gd name="T64" fmla="*/ 192 w 216"/>
                <a:gd name="T65" fmla="*/ 139 h 211"/>
                <a:gd name="T66" fmla="*/ 202 w 216"/>
                <a:gd name="T67" fmla="*/ 143 h 211"/>
                <a:gd name="T68" fmla="*/ 202 w 216"/>
                <a:gd name="T69" fmla="*/ 153 h 211"/>
                <a:gd name="T70" fmla="*/ 192 w 216"/>
                <a:gd name="T71" fmla="*/ 159 h 211"/>
                <a:gd name="T72" fmla="*/ 204 w 216"/>
                <a:gd name="T73" fmla="*/ 167 h 211"/>
                <a:gd name="T74" fmla="*/ 202 w 216"/>
                <a:gd name="T75" fmla="*/ 179 h 211"/>
                <a:gd name="T76" fmla="*/ 204 w 216"/>
                <a:gd name="T77" fmla="*/ 193 h 211"/>
                <a:gd name="T78" fmla="*/ 214 w 216"/>
                <a:gd name="T79" fmla="*/ 203 h 211"/>
                <a:gd name="T80" fmla="*/ 208 w 216"/>
                <a:gd name="T81" fmla="*/ 209 h 211"/>
                <a:gd name="T82" fmla="*/ 192 w 216"/>
                <a:gd name="T83" fmla="*/ 211 h 211"/>
                <a:gd name="T84" fmla="*/ 168 w 216"/>
                <a:gd name="T85" fmla="*/ 211 h 211"/>
                <a:gd name="T86" fmla="*/ 138 w 216"/>
                <a:gd name="T87" fmla="*/ 211 h 211"/>
                <a:gd name="T88" fmla="*/ 104 w 216"/>
                <a:gd name="T89" fmla="*/ 211 h 211"/>
                <a:gd name="T90" fmla="*/ 74 w 216"/>
                <a:gd name="T91" fmla="*/ 211 h 211"/>
                <a:gd name="T92" fmla="*/ 50 w 216"/>
                <a:gd name="T93" fmla="*/ 211 h 211"/>
                <a:gd name="T94" fmla="*/ 28 w 216"/>
                <a:gd name="T95" fmla="*/ 211 h 211"/>
                <a:gd name="T96" fmla="*/ 6 w 216"/>
                <a:gd name="T97" fmla="*/ 211 h 211"/>
                <a:gd name="T98" fmla="*/ 0 w 216"/>
                <a:gd name="T99" fmla="*/ 175 h 211"/>
                <a:gd name="T100" fmla="*/ 0 w 216"/>
                <a:gd name="T101" fmla="*/ 147 h 211"/>
                <a:gd name="T102" fmla="*/ 0 w 216"/>
                <a:gd name="T103" fmla="*/ 111 h 211"/>
                <a:gd name="T104" fmla="*/ 0 w 216"/>
                <a:gd name="T105" fmla="*/ 91 h 211"/>
                <a:gd name="T106" fmla="*/ 0 w 216"/>
                <a:gd name="T107" fmla="*/ 63 h 211"/>
                <a:gd name="T108" fmla="*/ 2 w 216"/>
                <a:gd name="T109" fmla="*/ 32 h 211"/>
                <a:gd name="T110" fmla="*/ 2 w 216"/>
                <a:gd name="T111" fmla="*/ 12 h 211"/>
                <a:gd name="T112" fmla="*/ 10 w 216"/>
                <a:gd name="T113" fmla="*/ 6 h 211"/>
                <a:gd name="T114" fmla="*/ 22 w 216"/>
                <a:gd name="T115" fmla="*/ 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6" h="211">
                  <a:moveTo>
                    <a:pt x="24" y="8"/>
                  </a:moveTo>
                  <a:lnTo>
                    <a:pt x="26" y="8"/>
                  </a:lnTo>
                  <a:lnTo>
                    <a:pt x="28" y="8"/>
                  </a:lnTo>
                  <a:lnTo>
                    <a:pt x="28" y="6"/>
                  </a:lnTo>
                  <a:lnTo>
                    <a:pt x="28" y="4"/>
                  </a:lnTo>
                  <a:lnTo>
                    <a:pt x="30" y="4"/>
                  </a:lnTo>
                  <a:lnTo>
                    <a:pt x="32" y="4"/>
                  </a:lnTo>
                  <a:lnTo>
                    <a:pt x="32" y="2"/>
                  </a:lnTo>
                  <a:lnTo>
                    <a:pt x="34" y="2"/>
                  </a:lnTo>
                  <a:lnTo>
                    <a:pt x="36" y="4"/>
                  </a:lnTo>
                  <a:lnTo>
                    <a:pt x="34" y="4"/>
                  </a:lnTo>
                  <a:lnTo>
                    <a:pt x="34" y="6"/>
                  </a:lnTo>
                  <a:lnTo>
                    <a:pt x="32" y="6"/>
                  </a:lnTo>
                  <a:lnTo>
                    <a:pt x="32" y="8"/>
                  </a:lnTo>
                  <a:lnTo>
                    <a:pt x="32" y="10"/>
                  </a:lnTo>
                  <a:lnTo>
                    <a:pt x="34" y="10"/>
                  </a:lnTo>
                  <a:lnTo>
                    <a:pt x="36" y="10"/>
                  </a:lnTo>
                  <a:lnTo>
                    <a:pt x="36" y="12"/>
                  </a:lnTo>
                  <a:lnTo>
                    <a:pt x="36" y="12"/>
                  </a:lnTo>
                  <a:lnTo>
                    <a:pt x="36" y="14"/>
                  </a:lnTo>
                  <a:lnTo>
                    <a:pt x="38" y="14"/>
                  </a:lnTo>
                  <a:lnTo>
                    <a:pt x="40" y="14"/>
                  </a:lnTo>
                  <a:lnTo>
                    <a:pt x="40" y="16"/>
                  </a:lnTo>
                  <a:lnTo>
                    <a:pt x="40" y="18"/>
                  </a:lnTo>
                  <a:lnTo>
                    <a:pt x="40" y="20"/>
                  </a:lnTo>
                  <a:lnTo>
                    <a:pt x="40" y="22"/>
                  </a:lnTo>
                  <a:lnTo>
                    <a:pt x="42" y="20"/>
                  </a:lnTo>
                  <a:lnTo>
                    <a:pt x="42" y="18"/>
                  </a:lnTo>
                  <a:lnTo>
                    <a:pt x="44" y="18"/>
                  </a:lnTo>
                  <a:lnTo>
                    <a:pt x="44" y="16"/>
                  </a:lnTo>
                  <a:lnTo>
                    <a:pt x="44" y="14"/>
                  </a:lnTo>
                  <a:lnTo>
                    <a:pt x="46" y="12"/>
                  </a:lnTo>
                  <a:lnTo>
                    <a:pt x="48" y="12"/>
                  </a:lnTo>
                  <a:lnTo>
                    <a:pt x="50" y="12"/>
                  </a:lnTo>
                  <a:lnTo>
                    <a:pt x="50" y="14"/>
                  </a:lnTo>
                  <a:lnTo>
                    <a:pt x="50" y="16"/>
                  </a:lnTo>
                  <a:lnTo>
                    <a:pt x="50" y="18"/>
                  </a:lnTo>
                  <a:lnTo>
                    <a:pt x="50" y="20"/>
                  </a:lnTo>
                  <a:lnTo>
                    <a:pt x="52" y="20"/>
                  </a:lnTo>
                  <a:lnTo>
                    <a:pt x="52" y="22"/>
                  </a:lnTo>
                  <a:lnTo>
                    <a:pt x="54" y="22"/>
                  </a:lnTo>
                  <a:lnTo>
                    <a:pt x="56" y="22"/>
                  </a:lnTo>
                  <a:lnTo>
                    <a:pt x="56" y="20"/>
                  </a:lnTo>
                  <a:lnTo>
                    <a:pt x="58" y="22"/>
                  </a:lnTo>
                  <a:lnTo>
                    <a:pt x="60" y="22"/>
                  </a:lnTo>
                  <a:lnTo>
                    <a:pt x="60" y="20"/>
                  </a:lnTo>
                  <a:lnTo>
                    <a:pt x="62" y="20"/>
                  </a:lnTo>
                  <a:lnTo>
                    <a:pt x="62" y="22"/>
                  </a:lnTo>
                  <a:lnTo>
                    <a:pt x="64" y="22"/>
                  </a:lnTo>
                  <a:lnTo>
                    <a:pt x="64" y="20"/>
                  </a:lnTo>
                  <a:lnTo>
                    <a:pt x="66" y="20"/>
                  </a:lnTo>
                  <a:lnTo>
                    <a:pt x="66" y="18"/>
                  </a:lnTo>
                  <a:lnTo>
                    <a:pt x="68" y="18"/>
                  </a:lnTo>
                  <a:lnTo>
                    <a:pt x="70" y="18"/>
                  </a:lnTo>
                  <a:lnTo>
                    <a:pt x="72" y="18"/>
                  </a:lnTo>
                  <a:lnTo>
                    <a:pt x="74" y="20"/>
                  </a:lnTo>
                  <a:lnTo>
                    <a:pt x="76" y="22"/>
                  </a:lnTo>
                  <a:lnTo>
                    <a:pt x="76" y="24"/>
                  </a:lnTo>
                  <a:lnTo>
                    <a:pt x="76" y="26"/>
                  </a:lnTo>
                  <a:lnTo>
                    <a:pt x="78" y="26"/>
                  </a:lnTo>
                  <a:lnTo>
                    <a:pt x="78" y="28"/>
                  </a:lnTo>
                  <a:lnTo>
                    <a:pt x="76" y="28"/>
                  </a:lnTo>
                  <a:lnTo>
                    <a:pt x="76" y="30"/>
                  </a:lnTo>
                  <a:lnTo>
                    <a:pt x="78" y="30"/>
                  </a:lnTo>
                  <a:lnTo>
                    <a:pt x="80" y="30"/>
                  </a:lnTo>
                  <a:lnTo>
                    <a:pt x="84" y="30"/>
                  </a:lnTo>
                  <a:lnTo>
                    <a:pt x="86" y="30"/>
                  </a:lnTo>
                  <a:lnTo>
                    <a:pt x="86" y="30"/>
                  </a:lnTo>
                  <a:lnTo>
                    <a:pt x="86" y="28"/>
                  </a:lnTo>
                  <a:lnTo>
                    <a:pt x="88" y="28"/>
                  </a:lnTo>
                  <a:lnTo>
                    <a:pt x="88" y="30"/>
                  </a:lnTo>
                  <a:lnTo>
                    <a:pt x="88" y="32"/>
                  </a:lnTo>
                  <a:lnTo>
                    <a:pt x="90" y="32"/>
                  </a:lnTo>
                  <a:lnTo>
                    <a:pt x="92" y="32"/>
                  </a:lnTo>
                  <a:lnTo>
                    <a:pt x="92" y="30"/>
                  </a:lnTo>
                  <a:lnTo>
                    <a:pt x="94" y="30"/>
                  </a:lnTo>
                  <a:lnTo>
                    <a:pt x="94" y="32"/>
                  </a:lnTo>
                  <a:lnTo>
                    <a:pt x="96" y="32"/>
                  </a:lnTo>
                  <a:lnTo>
                    <a:pt x="98" y="32"/>
                  </a:lnTo>
                  <a:lnTo>
                    <a:pt x="98" y="30"/>
                  </a:lnTo>
                  <a:lnTo>
                    <a:pt x="100" y="30"/>
                  </a:lnTo>
                  <a:lnTo>
                    <a:pt x="102" y="30"/>
                  </a:lnTo>
                  <a:lnTo>
                    <a:pt x="102" y="32"/>
                  </a:lnTo>
                  <a:lnTo>
                    <a:pt x="100" y="34"/>
                  </a:lnTo>
                  <a:lnTo>
                    <a:pt x="102" y="34"/>
                  </a:lnTo>
                  <a:lnTo>
                    <a:pt x="100" y="36"/>
                  </a:lnTo>
                  <a:lnTo>
                    <a:pt x="100" y="38"/>
                  </a:lnTo>
                  <a:lnTo>
                    <a:pt x="100" y="41"/>
                  </a:lnTo>
                  <a:lnTo>
                    <a:pt x="100" y="43"/>
                  </a:lnTo>
                  <a:lnTo>
                    <a:pt x="100" y="43"/>
                  </a:lnTo>
                  <a:lnTo>
                    <a:pt x="102" y="43"/>
                  </a:lnTo>
                  <a:lnTo>
                    <a:pt x="102" y="43"/>
                  </a:lnTo>
                  <a:lnTo>
                    <a:pt x="104" y="43"/>
                  </a:lnTo>
                  <a:lnTo>
                    <a:pt x="106" y="43"/>
                  </a:lnTo>
                  <a:lnTo>
                    <a:pt x="106" y="43"/>
                  </a:lnTo>
                  <a:lnTo>
                    <a:pt x="108" y="43"/>
                  </a:lnTo>
                  <a:lnTo>
                    <a:pt x="108" y="41"/>
                  </a:lnTo>
                  <a:lnTo>
                    <a:pt x="108" y="38"/>
                  </a:lnTo>
                  <a:lnTo>
                    <a:pt x="108" y="36"/>
                  </a:lnTo>
                  <a:lnTo>
                    <a:pt x="108" y="34"/>
                  </a:lnTo>
                  <a:lnTo>
                    <a:pt x="110" y="34"/>
                  </a:lnTo>
                  <a:lnTo>
                    <a:pt x="110" y="32"/>
                  </a:lnTo>
                  <a:lnTo>
                    <a:pt x="112" y="32"/>
                  </a:lnTo>
                  <a:lnTo>
                    <a:pt x="112" y="30"/>
                  </a:lnTo>
                  <a:lnTo>
                    <a:pt x="112" y="28"/>
                  </a:lnTo>
                  <a:lnTo>
                    <a:pt x="114" y="28"/>
                  </a:lnTo>
                  <a:lnTo>
                    <a:pt x="114" y="26"/>
                  </a:lnTo>
                  <a:lnTo>
                    <a:pt x="112" y="26"/>
                  </a:lnTo>
                  <a:lnTo>
                    <a:pt x="112" y="24"/>
                  </a:lnTo>
                  <a:lnTo>
                    <a:pt x="112" y="22"/>
                  </a:lnTo>
                  <a:lnTo>
                    <a:pt x="114" y="22"/>
                  </a:lnTo>
                  <a:lnTo>
                    <a:pt x="116" y="24"/>
                  </a:lnTo>
                  <a:lnTo>
                    <a:pt x="118" y="24"/>
                  </a:lnTo>
                  <a:lnTo>
                    <a:pt x="118" y="26"/>
                  </a:lnTo>
                  <a:lnTo>
                    <a:pt x="118" y="28"/>
                  </a:lnTo>
                  <a:lnTo>
                    <a:pt x="116" y="28"/>
                  </a:lnTo>
                  <a:lnTo>
                    <a:pt x="116" y="30"/>
                  </a:lnTo>
                  <a:lnTo>
                    <a:pt x="116" y="32"/>
                  </a:lnTo>
                  <a:lnTo>
                    <a:pt x="118" y="32"/>
                  </a:lnTo>
                  <a:lnTo>
                    <a:pt x="120" y="32"/>
                  </a:lnTo>
                  <a:lnTo>
                    <a:pt x="122" y="32"/>
                  </a:lnTo>
                  <a:lnTo>
                    <a:pt x="124" y="32"/>
                  </a:lnTo>
                  <a:lnTo>
                    <a:pt x="126" y="32"/>
                  </a:lnTo>
                  <a:lnTo>
                    <a:pt x="128" y="32"/>
                  </a:lnTo>
                  <a:lnTo>
                    <a:pt x="128" y="34"/>
                  </a:lnTo>
                  <a:lnTo>
                    <a:pt x="126" y="36"/>
                  </a:lnTo>
                  <a:lnTo>
                    <a:pt x="128" y="38"/>
                  </a:lnTo>
                  <a:lnTo>
                    <a:pt x="128" y="41"/>
                  </a:lnTo>
                  <a:lnTo>
                    <a:pt x="126" y="41"/>
                  </a:lnTo>
                  <a:lnTo>
                    <a:pt x="124" y="43"/>
                  </a:lnTo>
                  <a:lnTo>
                    <a:pt x="124" y="43"/>
                  </a:lnTo>
                  <a:lnTo>
                    <a:pt x="124" y="45"/>
                  </a:lnTo>
                  <a:lnTo>
                    <a:pt x="124" y="47"/>
                  </a:lnTo>
                  <a:lnTo>
                    <a:pt x="124" y="49"/>
                  </a:lnTo>
                  <a:lnTo>
                    <a:pt x="124" y="51"/>
                  </a:lnTo>
                  <a:lnTo>
                    <a:pt x="122" y="51"/>
                  </a:lnTo>
                  <a:lnTo>
                    <a:pt x="122" y="53"/>
                  </a:lnTo>
                  <a:lnTo>
                    <a:pt x="124" y="53"/>
                  </a:lnTo>
                  <a:lnTo>
                    <a:pt x="124" y="55"/>
                  </a:lnTo>
                  <a:lnTo>
                    <a:pt x="124" y="57"/>
                  </a:lnTo>
                  <a:lnTo>
                    <a:pt x="126" y="57"/>
                  </a:lnTo>
                  <a:lnTo>
                    <a:pt x="128" y="57"/>
                  </a:lnTo>
                  <a:lnTo>
                    <a:pt x="128" y="55"/>
                  </a:lnTo>
                  <a:lnTo>
                    <a:pt x="130" y="55"/>
                  </a:lnTo>
                  <a:lnTo>
                    <a:pt x="132" y="55"/>
                  </a:lnTo>
                  <a:lnTo>
                    <a:pt x="132" y="53"/>
                  </a:lnTo>
                  <a:lnTo>
                    <a:pt x="134" y="53"/>
                  </a:lnTo>
                  <a:lnTo>
                    <a:pt x="134" y="51"/>
                  </a:lnTo>
                  <a:lnTo>
                    <a:pt x="134" y="51"/>
                  </a:lnTo>
                  <a:lnTo>
                    <a:pt x="134" y="49"/>
                  </a:lnTo>
                  <a:lnTo>
                    <a:pt x="134" y="47"/>
                  </a:lnTo>
                  <a:lnTo>
                    <a:pt x="136" y="47"/>
                  </a:lnTo>
                  <a:lnTo>
                    <a:pt x="138" y="45"/>
                  </a:lnTo>
                  <a:lnTo>
                    <a:pt x="140" y="45"/>
                  </a:lnTo>
                  <a:lnTo>
                    <a:pt x="140" y="47"/>
                  </a:lnTo>
                  <a:lnTo>
                    <a:pt x="138" y="49"/>
                  </a:lnTo>
                  <a:lnTo>
                    <a:pt x="140" y="51"/>
                  </a:lnTo>
                  <a:lnTo>
                    <a:pt x="140" y="49"/>
                  </a:lnTo>
                  <a:lnTo>
                    <a:pt x="142" y="49"/>
                  </a:lnTo>
                  <a:lnTo>
                    <a:pt x="142" y="51"/>
                  </a:lnTo>
                  <a:lnTo>
                    <a:pt x="144" y="51"/>
                  </a:lnTo>
                  <a:lnTo>
                    <a:pt x="144" y="53"/>
                  </a:lnTo>
                  <a:lnTo>
                    <a:pt x="144" y="55"/>
                  </a:lnTo>
                  <a:lnTo>
                    <a:pt x="142" y="55"/>
                  </a:lnTo>
                  <a:lnTo>
                    <a:pt x="142" y="57"/>
                  </a:lnTo>
                  <a:lnTo>
                    <a:pt x="142" y="59"/>
                  </a:lnTo>
                  <a:lnTo>
                    <a:pt x="144" y="59"/>
                  </a:lnTo>
                  <a:lnTo>
                    <a:pt x="142" y="61"/>
                  </a:lnTo>
                  <a:lnTo>
                    <a:pt x="142" y="63"/>
                  </a:lnTo>
                  <a:lnTo>
                    <a:pt x="140" y="63"/>
                  </a:lnTo>
                  <a:lnTo>
                    <a:pt x="140" y="65"/>
                  </a:lnTo>
                  <a:lnTo>
                    <a:pt x="140" y="67"/>
                  </a:lnTo>
                  <a:lnTo>
                    <a:pt x="142" y="67"/>
                  </a:lnTo>
                  <a:lnTo>
                    <a:pt x="142" y="65"/>
                  </a:lnTo>
                  <a:lnTo>
                    <a:pt x="144" y="65"/>
                  </a:lnTo>
                  <a:lnTo>
                    <a:pt x="144" y="63"/>
                  </a:lnTo>
                  <a:lnTo>
                    <a:pt x="146" y="63"/>
                  </a:lnTo>
                  <a:lnTo>
                    <a:pt x="148" y="63"/>
                  </a:lnTo>
                  <a:lnTo>
                    <a:pt x="150" y="63"/>
                  </a:lnTo>
                  <a:lnTo>
                    <a:pt x="150" y="65"/>
                  </a:lnTo>
                  <a:lnTo>
                    <a:pt x="148" y="65"/>
                  </a:lnTo>
                  <a:lnTo>
                    <a:pt x="146" y="65"/>
                  </a:lnTo>
                  <a:lnTo>
                    <a:pt x="146" y="67"/>
                  </a:lnTo>
                  <a:lnTo>
                    <a:pt x="146" y="69"/>
                  </a:lnTo>
                  <a:lnTo>
                    <a:pt x="148" y="69"/>
                  </a:lnTo>
                  <a:lnTo>
                    <a:pt x="150" y="69"/>
                  </a:lnTo>
                  <a:lnTo>
                    <a:pt x="150" y="67"/>
                  </a:lnTo>
                  <a:lnTo>
                    <a:pt x="152" y="67"/>
                  </a:lnTo>
                  <a:lnTo>
                    <a:pt x="154" y="67"/>
                  </a:lnTo>
                  <a:lnTo>
                    <a:pt x="156" y="67"/>
                  </a:lnTo>
                  <a:lnTo>
                    <a:pt x="156" y="65"/>
                  </a:lnTo>
                  <a:lnTo>
                    <a:pt x="158" y="65"/>
                  </a:lnTo>
                  <a:lnTo>
                    <a:pt x="158" y="63"/>
                  </a:lnTo>
                  <a:lnTo>
                    <a:pt x="158" y="61"/>
                  </a:lnTo>
                  <a:lnTo>
                    <a:pt x="160" y="61"/>
                  </a:lnTo>
                  <a:lnTo>
                    <a:pt x="160" y="63"/>
                  </a:lnTo>
                  <a:lnTo>
                    <a:pt x="160" y="65"/>
                  </a:lnTo>
                  <a:lnTo>
                    <a:pt x="160" y="67"/>
                  </a:lnTo>
                  <a:lnTo>
                    <a:pt x="158" y="67"/>
                  </a:lnTo>
                  <a:lnTo>
                    <a:pt x="158" y="69"/>
                  </a:lnTo>
                  <a:lnTo>
                    <a:pt x="158" y="71"/>
                  </a:lnTo>
                  <a:lnTo>
                    <a:pt x="158" y="73"/>
                  </a:lnTo>
                  <a:lnTo>
                    <a:pt x="158" y="75"/>
                  </a:lnTo>
                  <a:lnTo>
                    <a:pt x="156" y="75"/>
                  </a:lnTo>
                  <a:lnTo>
                    <a:pt x="158" y="77"/>
                  </a:lnTo>
                  <a:lnTo>
                    <a:pt x="156" y="77"/>
                  </a:lnTo>
                  <a:lnTo>
                    <a:pt x="154" y="79"/>
                  </a:lnTo>
                  <a:lnTo>
                    <a:pt x="152" y="79"/>
                  </a:lnTo>
                  <a:lnTo>
                    <a:pt x="150" y="79"/>
                  </a:lnTo>
                  <a:lnTo>
                    <a:pt x="150" y="77"/>
                  </a:lnTo>
                  <a:lnTo>
                    <a:pt x="148" y="77"/>
                  </a:lnTo>
                  <a:lnTo>
                    <a:pt x="148" y="79"/>
                  </a:lnTo>
                  <a:lnTo>
                    <a:pt x="148" y="81"/>
                  </a:lnTo>
                  <a:lnTo>
                    <a:pt x="148" y="83"/>
                  </a:lnTo>
                  <a:lnTo>
                    <a:pt x="150" y="85"/>
                  </a:lnTo>
                  <a:lnTo>
                    <a:pt x="152" y="85"/>
                  </a:lnTo>
                  <a:lnTo>
                    <a:pt x="152" y="87"/>
                  </a:lnTo>
                  <a:lnTo>
                    <a:pt x="154" y="87"/>
                  </a:lnTo>
                  <a:lnTo>
                    <a:pt x="156" y="87"/>
                  </a:lnTo>
                  <a:lnTo>
                    <a:pt x="156" y="89"/>
                  </a:lnTo>
                  <a:lnTo>
                    <a:pt x="158" y="89"/>
                  </a:lnTo>
                  <a:lnTo>
                    <a:pt x="158" y="91"/>
                  </a:lnTo>
                  <a:lnTo>
                    <a:pt x="158" y="89"/>
                  </a:lnTo>
                  <a:lnTo>
                    <a:pt x="158" y="87"/>
                  </a:lnTo>
                  <a:lnTo>
                    <a:pt x="158" y="85"/>
                  </a:lnTo>
                  <a:lnTo>
                    <a:pt x="160" y="85"/>
                  </a:lnTo>
                  <a:lnTo>
                    <a:pt x="162" y="85"/>
                  </a:lnTo>
                  <a:lnTo>
                    <a:pt x="164" y="85"/>
                  </a:lnTo>
                  <a:lnTo>
                    <a:pt x="164" y="87"/>
                  </a:lnTo>
                  <a:lnTo>
                    <a:pt x="164" y="89"/>
                  </a:lnTo>
                  <a:lnTo>
                    <a:pt x="166" y="91"/>
                  </a:lnTo>
                  <a:lnTo>
                    <a:pt x="166" y="91"/>
                  </a:lnTo>
                  <a:lnTo>
                    <a:pt x="168" y="91"/>
                  </a:lnTo>
                  <a:lnTo>
                    <a:pt x="168" y="93"/>
                  </a:lnTo>
                  <a:lnTo>
                    <a:pt x="168" y="95"/>
                  </a:lnTo>
                  <a:lnTo>
                    <a:pt x="168" y="97"/>
                  </a:lnTo>
                  <a:lnTo>
                    <a:pt x="168" y="99"/>
                  </a:lnTo>
                  <a:lnTo>
                    <a:pt x="168" y="101"/>
                  </a:lnTo>
                  <a:lnTo>
                    <a:pt x="168" y="103"/>
                  </a:lnTo>
                  <a:lnTo>
                    <a:pt x="168" y="105"/>
                  </a:lnTo>
                  <a:lnTo>
                    <a:pt x="166" y="105"/>
                  </a:lnTo>
                  <a:lnTo>
                    <a:pt x="166" y="107"/>
                  </a:lnTo>
                  <a:lnTo>
                    <a:pt x="166" y="109"/>
                  </a:lnTo>
                  <a:lnTo>
                    <a:pt x="168" y="111"/>
                  </a:lnTo>
                  <a:lnTo>
                    <a:pt x="170" y="111"/>
                  </a:lnTo>
                  <a:lnTo>
                    <a:pt x="172" y="111"/>
                  </a:lnTo>
                  <a:lnTo>
                    <a:pt x="174" y="111"/>
                  </a:lnTo>
                  <a:lnTo>
                    <a:pt x="176" y="111"/>
                  </a:lnTo>
                  <a:lnTo>
                    <a:pt x="176" y="113"/>
                  </a:lnTo>
                  <a:lnTo>
                    <a:pt x="178" y="113"/>
                  </a:lnTo>
                  <a:lnTo>
                    <a:pt x="178" y="115"/>
                  </a:lnTo>
                  <a:lnTo>
                    <a:pt x="176" y="115"/>
                  </a:lnTo>
                  <a:lnTo>
                    <a:pt x="174" y="117"/>
                  </a:lnTo>
                  <a:lnTo>
                    <a:pt x="176" y="119"/>
                  </a:lnTo>
                  <a:lnTo>
                    <a:pt x="178" y="119"/>
                  </a:lnTo>
                  <a:lnTo>
                    <a:pt x="180" y="119"/>
                  </a:lnTo>
                  <a:lnTo>
                    <a:pt x="182" y="121"/>
                  </a:lnTo>
                  <a:lnTo>
                    <a:pt x="182" y="123"/>
                  </a:lnTo>
                  <a:lnTo>
                    <a:pt x="184" y="121"/>
                  </a:lnTo>
                  <a:lnTo>
                    <a:pt x="186" y="121"/>
                  </a:lnTo>
                  <a:lnTo>
                    <a:pt x="186" y="123"/>
                  </a:lnTo>
                  <a:lnTo>
                    <a:pt x="184" y="125"/>
                  </a:lnTo>
                  <a:lnTo>
                    <a:pt x="182" y="125"/>
                  </a:lnTo>
                  <a:lnTo>
                    <a:pt x="182" y="127"/>
                  </a:lnTo>
                  <a:lnTo>
                    <a:pt x="182" y="125"/>
                  </a:lnTo>
                  <a:lnTo>
                    <a:pt x="182" y="125"/>
                  </a:lnTo>
                  <a:lnTo>
                    <a:pt x="180" y="125"/>
                  </a:lnTo>
                  <a:lnTo>
                    <a:pt x="180" y="127"/>
                  </a:lnTo>
                  <a:lnTo>
                    <a:pt x="180" y="129"/>
                  </a:lnTo>
                  <a:lnTo>
                    <a:pt x="180" y="131"/>
                  </a:lnTo>
                  <a:lnTo>
                    <a:pt x="180" y="133"/>
                  </a:lnTo>
                  <a:lnTo>
                    <a:pt x="178" y="133"/>
                  </a:lnTo>
                  <a:lnTo>
                    <a:pt x="178" y="135"/>
                  </a:lnTo>
                  <a:lnTo>
                    <a:pt x="176" y="135"/>
                  </a:lnTo>
                  <a:lnTo>
                    <a:pt x="174" y="135"/>
                  </a:lnTo>
                  <a:lnTo>
                    <a:pt x="174" y="137"/>
                  </a:lnTo>
                  <a:lnTo>
                    <a:pt x="174" y="137"/>
                  </a:lnTo>
                  <a:lnTo>
                    <a:pt x="176" y="137"/>
                  </a:lnTo>
                  <a:lnTo>
                    <a:pt x="176" y="139"/>
                  </a:lnTo>
                  <a:lnTo>
                    <a:pt x="176" y="141"/>
                  </a:lnTo>
                  <a:lnTo>
                    <a:pt x="178" y="141"/>
                  </a:lnTo>
                  <a:lnTo>
                    <a:pt x="178" y="143"/>
                  </a:lnTo>
                  <a:lnTo>
                    <a:pt x="180" y="143"/>
                  </a:lnTo>
                  <a:lnTo>
                    <a:pt x="180" y="145"/>
                  </a:lnTo>
                  <a:lnTo>
                    <a:pt x="180" y="147"/>
                  </a:lnTo>
                  <a:lnTo>
                    <a:pt x="180" y="149"/>
                  </a:lnTo>
                  <a:lnTo>
                    <a:pt x="182" y="149"/>
                  </a:lnTo>
                  <a:lnTo>
                    <a:pt x="182" y="147"/>
                  </a:lnTo>
                  <a:lnTo>
                    <a:pt x="182" y="145"/>
                  </a:lnTo>
                  <a:lnTo>
                    <a:pt x="184" y="143"/>
                  </a:lnTo>
                  <a:lnTo>
                    <a:pt x="186" y="141"/>
                  </a:lnTo>
                  <a:lnTo>
                    <a:pt x="186" y="139"/>
                  </a:lnTo>
                  <a:lnTo>
                    <a:pt x="188" y="139"/>
                  </a:lnTo>
                  <a:lnTo>
                    <a:pt x="188" y="137"/>
                  </a:lnTo>
                  <a:lnTo>
                    <a:pt x="190" y="137"/>
                  </a:lnTo>
                  <a:lnTo>
                    <a:pt x="190" y="139"/>
                  </a:lnTo>
                  <a:lnTo>
                    <a:pt x="192" y="139"/>
                  </a:lnTo>
                  <a:lnTo>
                    <a:pt x="192" y="137"/>
                  </a:lnTo>
                  <a:lnTo>
                    <a:pt x="194" y="137"/>
                  </a:lnTo>
                  <a:lnTo>
                    <a:pt x="194" y="139"/>
                  </a:lnTo>
                  <a:lnTo>
                    <a:pt x="196" y="141"/>
                  </a:lnTo>
                  <a:lnTo>
                    <a:pt x="196" y="143"/>
                  </a:lnTo>
                  <a:lnTo>
                    <a:pt x="198" y="143"/>
                  </a:lnTo>
                  <a:lnTo>
                    <a:pt x="200" y="141"/>
                  </a:lnTo>
                  <a:lnTo>
                    <a:pt x="202" y="141"/>
                  </a:lnTo>
                  <a:lnTo>
                    <a:pt x="202" y="143"/>
                  </a:lnTo>
                  <a:lnTo>
                    <a:pt x="200" y="143"/>
                  </a:lnTo>
                  <a:lnTo>
                    <a:pt x="200" y="145"/>
                  </a:lnTo>
                  <a:lnTo>
                    <a:pt x="198" y="145"/>
                  </a:lnTo>
                  <a:lnTo>
                    <a:pt x="198" y="147"/>
                  </a:lnTo>
                  <a:lnTo>
                    <a:pt x="198" y="149"/>
                  </a:lnTo>
                  <a:lnTo>
                    <a:pt x="200" y="149"/>
                  </a:lnTo>
                  <a:lnTo>
                    <a:pt x="202" y="149"/>
                  </a:lnTo>
                  <a:lnTo>
                    <a:pt x="202" y="151"/>
                  </a:lnTo>
                  <a:lnTo>
                    <a:pt x="202" y="153"/>
                  </a:lnTo>
                  <a:lnTo>
                    <a:pt x="200" y="153"/>
                  </a:lnTo>
                  <a:lnTo>
                    <a:pt x="200" y="155"/>
                  </a:lnTo>
                  <a:lnTo>
                    <a:pt x="198" y="153"/>
                  </a:lnTo>
                  <a:lnTo>
                    <a:pt x="196" y="153"/>
                  </a:lnTo>
                  <a:lnTo>
                    <a:pt x="196" y="155"/>
                  </a:lnTo>
                  <a:lnTo>
                    <a:pt x="196" y="157"/>
                  </a:lnTo>
                  <a:lnTo>
                    <a:pt x="194" y="157"/>
                  </a:lnTo>
                  <a:lnTo>
                    <a:pt x="192" y="157"/>
                  </a:lnTo>
                  <a:lnTo>
                    <a:pt x="192" y="159"/>
                  </a:lnTo>
                  <a:lnTo>
                    <a:pt x="192" y="161"/>
                  </a:lnTo>
                  <a:lnTo>
                    <a:pt x="194" y="161"/>
                  </a:lnTo>
                  <a:lnTo>
                    <a:pt x="194" y="163"/>
                  </a:lnTo>
                  <a:lnTo>
                    <a:pt x="196" y="163"/>
                  </a:lnTo>
                  <a:lnTo>
                    <a:pt x="198" y="165"/>
                  </a:lnTo>
                  <a:lnTo>
                    <a:pt x="200" y="165"/>
                  </a:lnTo>
                  <a:lnTo>
                    <a:pt x="202" y="165"/>
                  </a:lnTo>
                  <a:lnTo>
                    <a:pt x="202" y="167"/>
                  </a:lnTo>
                  <a:lnTo>
                    <a:pt x="204" y="167"/>
                  </a:lnTo>
                  <a:lnTo>
                    <a:pt x="206" y="169"/>
                  </a:lnTo>
                  <a:lnTo>
                    <a:pt x="206" y="171"/>
                  </a:lnTo>
                  <a:lnTo>
                    <a:pt x="208" y="171"/>
                  </a:lnTo>
                  <a:lnTo>
                    <a:pt x="208" y="173"/>
                  </a:lnTo>
                  <a:lnTo>
                    <a:pt x="206" y="175"/>
                  </a:lnTo>
                  <a:lnTo>
                    <a:pt x="206" y="177"/>
                  </a:lnTo>
                  <a:lnTo>
                    <a:pt x="204" y="177"/>
                  </a:lnTo>
                  <a:lnTo>
                    <a:pt x="202" y="177"/>
                  </a:lnTo>
                  <a:lnTo>
                    <a:pt x="202" y="179"/>
                  </a:lnTo>
                  <a:lnTo>
                    <a:pt x="200" y="179"/>
                  </a:lnTo>
                  <a:lnTo>
                    <a:pt x="200" y="181"/>
                  </a:lnTo>
                  <a:lnTo>
                    <a:pt x="202" y="181"/>
                  </a:lnTo>
                  <a:lnTo>
                    <a:pt x="202" y="183"/>
                  </a:lnTo>
                  <a:lnTo>
                    <a:pt x="204" y="185"/>
                  </a:lnTo>
                  <a:lnTo>
                    <a:pt x="206" y="185"/>
                  </a:lnTo>
                  <a:lnTo>
                    <a:pt x="206" y="187"/>
                  </a:lnTo>
                  <a:lnTo>
                    <a:pt x="206" y="189"/>
                  </a:lnTo>
                  <a:lnTo>
                    <a:pt x="204" y="193"/>
                  </a:lnTo>
                  <a:lnTo>
                    <a:pt x="202" y="193"/>
                  </a:lnTo>
                  <a:lnTo>
                    <a:pt x="202" y="195"/>
                  </a:lnTo>
                  <a:lnTo>
                    <a:pt x="204" y="197"/>
                  </a:lnTo>
                  <a:lnTo>
                    <a:pt x="204" y="199"/>
                  </a:lnTo>
                  <a:lnTo>
                    <a:pt x="206" y="201"/>
                  </a:lnTo>
                  <a:lnTo>
                    <a:pt x="208" y="201"/>
                  </a:lnTo>
                  <a:lnTo>
                    <a:pt x="212" y="201"/>
                  </a:lnTo>
                  <a:lnTo>
                    <a:pt x="214" y="201"/>
                  </a:lnTo>
                  <a:lnTo>
                    <a:pt x="214" y="203"/>
                  </a:lnTo>
                  <a:lnTo>
                    <a:pt x="216" y="203"/>
                  </a:lnTo>
                  <a:lnTo>
                    <a:pt x="216" y="205"/>
                  </a:lnTo>
                  <a:lnTo>
                    <a:pt x="214" y="207"/>
                  </a:lnTo>
                  <a:lnTo>
                    <a:pt x="214" y="209"/>
                  </a:lnTo>
                  <a:lnTo>
                    <a:pt x="214" y="211"/>
                  </a:lnTo>
                  <a:lnTo>
                    <a:pt x="212" y="211"/>
                  </a:lnTo>
                  <a:lnTo>
                    <a:pt x="212" y="209"/>
                  </a:lnTo>
                  <a:lnTo>
                    <a:pt x="210" y="209"/>
                  </a:lnTo>
                  <a:lnTo>
                    <a:pt x="208" y="209"/>
                  </a:lnTo>
                  <a:lnTo>
                    <a:pt x="206" y="209"/>
                  </a:lnTo>
                  <a:lnTo>
                    <a:pt x="206" y="211"/>
                  </a:lnTo>
                  <a:lnTo>
                    <a:pt x="204" y="211"/>
                  </a:lnTo>
                  <a:lnTo>
                    <a:pt x="202" y="211"/>
                  </a:lnTo>
                  <a:lnTo>
                    <a:pt x="200" y="211"/>
                  </a:lnTo>
                  <a:lnTo>
                    <a:pt x="198" y="211"/>
                  </a:lnTo>
                  <a:lnTo>
                    <a:pt x="196" y="211"/>
                  </a:lnTo>
                  <a:lnTo>
                    <a:pt x="194" y="211"/>
                  </a:lnTo>
                  <a:lnTo>
                    <a:pt x="192" y="211"/>
                  </a:lnTo>
                  <a:lnTo>
                    <a:pt x="190" y="211"/>
                  </a:lnTo>
                  <a:lnTo>
                    <a:pt x="188" y="211"/>
                  </a:lnTo>
                  <a:lnTo>
                    <a:pt x="182" y="211"/>
                  </a:lnTo>
                  <a:lnTo>
                    <a:pt x="182" y="211"/>
                  </a:lnTo>
                  <a:lnTo>
                    <a:pt x="180" y="211"/>
                  </a:lnTo>
                  <a:lnTo>
                    <a:pt x="178" y="211"/>
                  </a:lnTo>
                  <a:lnTo>
                    <a:pt x="174" y="211"/>
                  </a:lnTo>
                  <a:lnTo>
                    <a:pt x="170" y="211"/>
                  </a:lnTo>
                  <a:lnTo>
                    <a:pt x="168" y="211"/>
                  </a:lnTo>
                  <a:lnTo>
                    <a:pt x="166" y="211"/>
                  </a:lnTo>
                  <a:lnTo>
                    <a:pt x="162" y="211"/>
                  </a:lnTo>
                  <a:lnTo>
                    <a:pt x="160" y="211"/>
                  </a:lnTo>
                  <a:lnTo>
                    <a:pt x="156" y="211"/>
                  </a:lnTo>
                  <a:lnTo>
                    <a:pt x="154" y="211"/>
                  </a:lnTo>
                  <a:lnTo>
                    <a:pt x="152" y="211"/>
                  </a:lnTo>
                  <a:lnTo>
                    <a:pt x="150" y="211"/>
                  </a:lnTo>
                  <a:lnTo>
                    <a:pt x="148" y="211"/>
                  </a:lnTo>
                  <a:lnTo>
                    <a:pt x="138" y="211"/>
                  </a:lnTo>
                  <a:lnTo>
                    <a:pt x="130" y="211"/>
                  </a:lnTo>
                  <a:lnTo>
                    <a:pt x="128" y="211"/>
                  </a:lnTo>
                  <a:lnTo>
                    <a:pt x="120" y="211"/>
                  </a:lnTo>
                  <a:lnTo>
                    <a:pt x="118" y="211"/>
                  </a:lnTo>
                  <a:lnTo>
                    <a:pt x="114" y="211"/>
                  </a:lnTo>
                  <a:lnTo>
                    <a:pt x="112" y="211"/>
                  </a:lnTo>
                  <a:lnTo>
                    <a:pt x="110" y="211"/>
                  </a:lnTo>
                  <a:lnTo>
                    <a:pt x="106" y="211"/>
                  </a:lnTo>
                  <a:lnTo>
                    <a:pt x="104" y="211"/>
                  </a:lnTo>
                  <a:lnTo>
                    <a:pt x="102" y="211"/>
                  </a:lnTo>
                  <a:lnTo>
                    <a:pt x="100" y="211"/>
                  </a:lnTo>
                  <a:lnTo>
                    <a:pt x="98" y="211"/>
                  </a:lnTo>
                  <a:lnTo>
                    <a:pt x="96" y="211"/>
                  </a:lnTo>
                  <a:lnTo>
                    <a:pt x="94" y="211"/>
                  </a:lnTo>
                  <a:lnTo>
                    <a:pt x="82" y="211"/>
                  </a:lnTo>
                  <a:lnTo>
                    <a:pt x="78" y="211"/>
                  </a:lnTo>
                  <a:lnTo>
                    <a:pt x="76" y="211"/>
                  </a:lnTo>
                  <a:lnTo>
                    <a:pt x="74" y="211"/>
                  </a:lnTo>
                  <a:lnTo>
                    <a:pt x="72" y="211"/>
                  </a:lnTo>
                  <a:lnTo>
                    <a:pt x="70" y="211"/>
                  </a:lnTo>
                  <a:lnTo>
                    <a:pt x="64" y="211"/>
                  </a:lnTo>
                  <a:lnTo>
                    <a:pt x="62" y="211"/>
                  </a:lnTo>
                  <a:lnTo>
                    <a:pt x="60" y="211"/>
                  </a:lnTo>
                  <a:lnTo>
                    <a:pt x="58" y="211"/>
                  </a:lnTo>
                  <a:lnTo>
                    <a:pt x="54" y="211"/>
                  </a:lnTo>
                  <a:lnTo>
                    <a:pt x="52" y="211"/>
                  </a:lnTo>
                  <a:lnTo>
                    <a:pt x="50" y="211"/>
                  </a:lnTo>
                  <a:lnTo>
                    <a:pt x="48" y="211"/>
                  </a:lnTo>
                  <a:lnTo>
                    <a:pt x="46" y="211"/>
                  </a:lnTo>
                  <a:lnTo>
                    <a:pt x="44" y="211"/>
                  </a:lnTo>
                  <a:lnTo>
                    <a:pt x="42" y="211"/>
                  </a:lnTo>
                  <a:lnTo>
                    <a:pt x="40" y="211"/>
                  </a:lnTo>
                  <a:lnTo>
                    <a:pt x="36" y="211"/>
                  </a:lnTo>
                  <a:lnTo>
                    <a:pt x="36" y="211"/>
                  </a:lnTo>
                  <a:lnTo>
                    <a:pt x="30" y="211"/>
                  </a:lnTo>
                  <a:lnTo>
                    <a:pt x="28" y="211"/>
                  </a:lnTo>
                  <a:lnTo>
                    <a:pt x="26" y="211"/>
                  </a:lnTo>
                  <a:lnTo>
                    <a:pt x="24" y="211"/>
                  </a:lnTo>
                  <a:lnTo>
                    <a:pt x="22" y="211"/>
                  </a:lnTo>
                  <a:lnTo>
                    <a:pt x="20" y="211"/>
                  </a:lnTo>
                  <a:lnTo>
                    <a:pt x="18" y="211"/>
                  </a:lnTo>
                  <a:lnTo>
                    <a:pt x="16" y="211"/>
                  </a:lnTo>
                  <a:lnTo>
                    <a:pt x="12" y="211"/>
                  </a:lnTo>
                  <a:lnTo>
                    <a:pt x="8" y="211"/>
                  </a:lnTo>
                  <a:lnTo>
                    <a:pt x="6" y="211"/>
                  </a:lnTo>
                  <a:lnTo>
                    <a:pt x="4" y="211"/>
                  </a:lnTo>
                  <a:lnTo>
                    <a:pt x="0" y="211"/>
                  </a:lnTo>
                  <a:lnTo>
                    <a:pt x="0" y="209"/>
                  </a:lnTo>
                  <a:lnTo>
                    <a:pt x="0" y="207"/>
                  </a:lnTo>
                  <a:lnTo>
                    <a:pt x="0" y="203"/>
                  </a:lnTo>
                  <a:lnTo>
                    <a:pt x="0" y="193"/>
                  </a:lnTo>
                  <a:lnTo>
                    <a:pt x="0" y="189"/>
                  </a:lnTo>
                  <a:lnTo>
                    <a:pt x="0" y="183"/>
                  </a:lnTo>
                  <a:lnTo>
                    <a:pt x="0" y="175"/>
                  </a:lnTo>
                  <a:lnTo>
                    <a:pt x="0" y="173"/>
                  </a:lnTo>
                  <a:lnTo>
                    <a:pt x="0" y="171"/>
                  </a:lnTo>
                  <a:lnTo>
                    <a:pt x="0" y="167"/>
                  </a:lnTo>
                  <a:lnTo>
                    <a:pt x="0" y="165"/>
                  </a:lnTo>
                  <a:lnTo>
                    <a:pt x="0" y="163"/>
                  </a:lnTo>
                  <a:lnTo>
                    <a:pt x="0" y="155"/>
                  </a:lnTo>
                  <a:lnTo>
                    <a:pt x="0" y="153"/>
                  </a:lnTo>
                  <a:lnTo>
                    <a:pt x="0" y="149"/>
                  </a:lnTo>
                  <a:lnTo>
                    <a:pt x="0" y="147"/>
                  </a:lnTo>
                  <a:lnTo>
                    <a:pt x="0" y="141"/>
                  </a:lnTo>
                  <a:lnTo>
                    <a:pt x="0" y="137"/>
                  </a:lnTo>
                  <a:lnTo>
                    <a:pt x="0" y="137"/>
                  </a:lnTo>
                  <a:lnTo>
                    <a:pt x="0" y="133"/>
                  </a:lnTo>
                  <a:lnTo>
                    <a:pt x="0" y="131"/>
                  </a:lnTo>
                  <a:lnTo>
                    <a:pt x="0" y="123"/>
                  </a:lnTo>
                  <a:lnTo>
                    <a:pt x="0" y="119"/>
                  </a:lnTo>
                  <a:lnTo>
                    <a:pt x="0" y="113"/>
                  </a:lnTo>
                  <a:lnTo>
                    <a:pt x="0" y="111"/>
                  </a:lnTo>
                  <a:lnTo>
                    <a:pt x="0" y="109"/>
                  </a:lnTo>
                  <a:lnTo>
                    <a:pt x="0" y="107"/>
                  </a:lnTo>
                  <a:lnTo>
                    <a:pt x="0" y="105"/>
                  </a:lnTo>
                  <a:lnTo>
                    <a:pt x="0" y="103"/>
                  </a:lnTo>
                  <a:lnTo>
                    <a:pt x="0" y="101"/>
                  </a:lnTo>
                  <a:lnTo>
                    <a:pt x="0" y="97"/>
                  </a:lnTo>
                  <a:lnTo>
                    <a:pt x="0" y="95"/>
                  </a:lnTo>
                  <a:lnTo>
                    <a:pt x="0" y="93"/>
                  </a:lnTo>
                  <a:lnTo>
                    <a:pt x="0" y="91"/>
                  </a:lnTo>
                  <a:lnTo>
                    <a:pt x="0" y="91"/>
                  </a:lnTo>
                  <a:lnTo>
                    <a:pt x="0" y="89"/>
                  </a:lnTo>
                  <a:lnTo>
                    <a:pt x="0" y="87"/>
                  </a:lnTo>
                  <a:lnTo>
                    <a:pt x="0" y="77"/>
                  </a:lnTo>
                  <a:lnTo>
                    <a:pt x="0" y="75"/>
                  </a:lnTo>
                  <a:lnTo>
                    <a:pt x="0" y="69"/>
                  </a:lnTo>
                  <a:lnTo>
                    <a:pt x="0" y="67"/>
                  </a:lnTo>
                  <a:lnTo>
                    <a:pt x="0" y="65"/>
                  </a:lnTo>
                  <a:lnTo>
                    <a:pt x="0" y="63"/>
                  </a:lnTo>
                  <a:lnTo>
                    <a:pt x="0" y="61"/>
                  </a:lnTo>
                  <a:lnTo>
                    <a:pt x="0" y="59"/>
                  </a:lnTo>
                  <a:lnTo>
                    <a:pt x="0" y="53"/>
                  </a:lnTo>
                  <a:lnTo>
                    <a:pt x="0" y="51"/>
                  </a:lnTo>
                  <a:lnTo>
                    <a:pt x="0" y="49"/>
                  </a:lnTo>
                  <a:lnTo>
                    <a:pt x="0" y="43"/>
                  </a:lnTo>
                  <a:lnTo>
                    <a:pt x="2" y="41"/>
                  </a:lnTo>
                  <a:lnTo>
                    <a:pt x="2" y="34"/>
                  </a:lnTo>
                  <a:lnTo>
                    <a:pt x="2" y="32"/>
                  </a:lnTo>
                  <a:lnTo>
                    <a:pt x="2" y="28"/>
                  </a:lnTo>
                  <a:lnTo>
                    <a:pt x="2" y="26"/>
                  </a:lnTo>
                  <a:lnTo>
                    <a:pt x="2" y="24"/>
                  </a:lnTo>
                  <a:lnTo>
                    <a:pt x="2" y="22"/>
                  </a:lnTo>
                  <a:lnTo>
                    <a:pt x="2" y="20"/>
                  </a:lnTo>
                  <a:lnTo>
                    <a:pt x="2" y="14"/>
                  </a:lnTo>
                  <a:lnTo>
                    <a:pt x="2" y="12"/>
                  </a:lnTo>
                  <a:lnTo>
                    <a:pt x="4" y="12"/>
                  </a:lnTo>
                  <a:lnTo>
                    <a:pt x="2" y="12"/>
                  </a:lnTo>
                  <a:lnTo>
                    <a:pt x="4" y="12"/>
                  </a:lnTo>
                  <a:lnTo>
                    <a:pt x="6" y="10"/>
                  </a:lnTo>
                  <a:lnTo>
                    <a:pt x="8" y="8"/>
                  </a:lnTo>
                  <a:lnTo>
                    <a:pt x="8" y="10"/>
                  </a:lnTo>
                  <a:lnTo>
                    <a:pt x="10" y="10"/>
                  </a:lnTo>
                  <a:lnTo>
                    <a:pt x="12" y="10"/>
                  </a:lnTo>
                  <a:lnTo>
                    <a:pt x="12" y="8"/>
                  </a:lnTo>
                  <a:lnTo>
                    <a:pt x="10" y="8"/>
                  </a:lnTo>
                  <a:lnTo>
                    <a:pt x="10" y="6"/>
                  </a:lnTo>
                  <a:lnTo>
                    <a:pt x="12" y="6"/>
                  </a:lnTo>
                  <a:lnTo>
                    <a:pt x="14" y="4"/>
                  </a:lnTo>
                  <a:lnTo>
                    <a:pt x="14" y="2"/>
                  </a:lnTo>
                  <a:lnTo>
                    <a:pt x="16" y="0"/>
                  </a:lnTo>
                  <a:lnTo>
                    <a:pt x="18" y="0"/>
                  </a:lnTo>
                  <a:lnTo>
                    <a:pt x="20" y="0"/>
                  </a:lnTo>
                  <a:lnTo>
                    <a:pt x="20" y="2"/>
                  </a:lnTo>
                  <a:lnTo>
                    <a:pt x="22" y="2"/>
                  </a:lnTo>
                  <a:lnTo>
                    <a:pt x="22" y="4"/>
                  </a:lnTo>
                  <a:lnTo>
                    <a:pt x="24" y="6"/>
                  </a:lnTo>
                  <a:lnTo>
                    <a:pt x="24" y="8"/>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09" name="Freeform 201"/>
            <p:cNvSpPr>
              <a:spLocks/>
            </p:cNvSpPr>
            <p:nvPr/>
          </p:nvSpPr>
          <p:spPr bwMode="auto">
            <a:xfrm>
              <a:off x="5116513" y="3049588"/>
              <a:ext cx="425450" cy="222250"/>
            </a:xfrm>
            <a:custGeom>
              <a:avLst/>
              <a:gdLst>
                <a:gd name="T0" fmla="*/ 228 w 268"/>
                <a:gd name="T1" fmla="*/ 0 h 140"/>
                <a:gd name="T2" fmla="*/ 240 w 268"/>
                <a:gd name="T3" fmla="*/ 0 h 140"/>
                <a:gd name="T4" fmla="*/ 250 w 268"/>
                <a:gd name="T5" fmla="*/ 0 h 140"/>
                <a:gd name="T6" fmla="*/ 262 w 268"/>
                <a:gd name="T7" fmla="*/ 0 h 140"/>
                <a:gd name="T8" fmla="*/ 268 w 268"/>
                <a:gd name="T9" fmla="*/ 4 h 140"/>
                <a:gd name="T10" fmla="*/ 268 w 268"/>
                <a:gd name="T11" fmla="*/ 26 h 140"/>
                <a:gd name="T12" fmla="*/ 268 w 268"/>
                <a:gd name="T13" fmla="*/ 34 h 140"/>
                <a:gd name="T14" fmla="*/ 268 w 268"/>
                <a:gd name="T15" fmla="*/ 52 h 140"/>
                <a:gd name="T16" fmla="*/ 268 w 268"/>
                <a:gd name="T17" fmla="*/ 58 h 140"/>
                <a:gd name="T18" fmla="*/ 268 w 268"/>
                <a:gd name="T19" fmla="*/ 72 h 140"/>
                <a:gd name="T20" fmla="*/ 268 w 268"/>
                <a:gd name="T21" fmla="*/ 84 h 140"/>
                <a:gd name="T22" fmla="*/ 268 w 268"/>
                <a:gd name="T23" fmla="*/ 92 h 140"/>
                <a:gd name="T24" fmla="*/ 268 w 268"/>
                <a:gd name="T25" fmla="*/ 104 h 140"/>
                <a:gd name="T26" fmla="*/ 268 w 268"/>
                <a:gd name="T27" fmla="*/ 118 h 140"/>
                <a:gd name="T28" fmla="*/ 268 w 268"/>
                <a:gd name="T29" fmla="*/ 124 h 140"/>
                <a:gd name="T30" fmla="*/ 250 w 268"/>
                <a:gd name="T31" fmla="*/ 140 h 140"/>
                <a:gd name="T32" fmla="*/ 232 w 268"/>
                <a:gd name="T33" fmla="*/ 140 h 140"/>
                <a:gd name="T34" fmla="*/ 218 w 268"/>
                <a:gd name="T35" fmla="*/ 140 h 140"/>
                <a:gd name="T36" fmla="*/ 210 w 268"/>
                <a:gd name="T37" fmla="*/ 140 h 140"/>
                <a:gd name="T38" fmla="*/ 196 w 268"/>
                <a:gd name="T39" fmla="*/ 140 h 140"/>
                <a:gd name="T40" fmla="*/ 186 w 268"/>
                <a:gd name="T41" fmla="*/ 140 h 140"/>
                <a:gd name="T42" fmla="*/ 178 w 268"/>
                <a:gd name="T43" fmla="*/ 140 h 140"/>
                <a:gd name="T44" fmla="*/ 162 w 268"/>
                <a:gd name="T45" fmla="*/ 140 h 140"/>
                <a:gd name="T46" fmla="*/ 150 w 268"/>
                <a:gd name="T47" fmla="*/ 140 h 140"/>
                <a:gd name="T48" fmla="*/ 144 w 268"/>
                <a:gd name="T49" fmla="*/ 140 h 140"/>
                <a:gd name="T50" fmla="*/ 134 w 268"/>
                <a:gd name="T51" fmla="*/ 140 h 140"/>
                <a:gd name="T52" fmla="*/ 122 w 268"/>
                <a:gd name="T53" fmla="*/ 140 h 140"/>
                <a:gd name="T54" fmla="*/ 114 w 268"/>
                <a:gd name="T55" fmla="*/ 140 h 140"/>
                <a:gd name="T56" fmla="*/ 106 w 268"/>
                <a:gd name="T57" fmla="*/ 140 h 140"/>
                <a:gd name="T58" fmla="*/ 90 w 268"/>
                <a:gd name="T59" fmla="*/ 140 h 140"/>
                <a:gd name="T60" fmla="*/ 68 w 268"/>
                <a:gd name="T61" fmla="*/ 140 h 140"/>
                <a:gd name="T62" fmla="*/ 48 w 268"/>
                <a:gd name="T63" fmla="*/ 140 h 140"/>
                <a:gd name="T64" fmla="*/ 38 w 268"/>
                <a:gd name="T65" fmla="*/ 140 h 140"/>
                <a:gd name="T66" fmla="*/ 30 w 268"/>
                <a:gd name="T67" fmla="*/ 140 h 140"/>
                <a:gd name="T68" fmla="*/ 16 w 268"/>
                <a:gd name="T69" fmla="*/ 140 h 140"/>
                <a:gd name="T70" fmla="*/ 6 w 268"/>
                <a:gd name="T71" fmla="*/ 140 h 140"/>
                <a:gd name="T72" fmla="*/ 0 w 268"/>
                <a:gd name="T73" fmla="*/ 126 h 140"/>
                <a:gd name="T74" fmla="*/ 0 w 268"/>
                <a:gd name="T75" fmla="*/ 110 h 140"/>
                <a:gd name="T76" fmla="*/ 0 w 268"/>
                <a:gd name="T77" fmla="*/ 96 h 140"/>
                <a:gd name="T78" fmla="*/ 0 w 268"/>
                <a:gd name="T79" fmla="*/ 80 h 140"/>
                <a:gd name="T80" fmla="*/ 0 w 268"/>
                <a:gd name="T81" fmla="*/ 60 h 140"/>
                <a:gd name="T82" fmla="*/ 0 w 268"/>
                <a:gd name="T83" fmla="*/ 48 h 140"/>
                <a:gd name="T84" fmla="*/ 0 w 268"/>
                <a:gd name="T85" fmla="*/ 34 h 140"/>
                <a:gd name="T86" fmla="*/ 0 w 268"/>
                <a:gd name="T87" fmla="*/ 16 h 140"/>
                <a:gd name="T88" fmla="*/ 2 w 268"/>
                <a:gd name="T89" fmla="*/ 2 h 140"/>
                <a:gd name="T90" fmla="*/ 16 w 268"/>
                <a:gd name="T91" fmla="*/ 2 h 140"/>
                <a:gd name="T92" fmla="*/ 32 w 268"/>
                <a:gd name="T93" fmla="*/ 2 h 140"/>
                <a:gd name="T94" fmla="*/ 44 w 268"/>
                <a:gd name="T95" fmla="*/ 2 h 140"/>
                <a:gd name="T96" fmla="*/ 62 w 268"/>
                <a:gd name="T97" fmla="*/ 2 h 140"/>
                <a:gd name="T98" fmla="*/ 74 w 268"/>
                <a:gd name="T99" fmla="*/ 2 h 140"/>
                <a:gd name="T100" fmla="*/ 82 w 268"/>
                <a:gd name="T101" fmla="*/ 2 h 140"/>
                <a:gd name="T102" fmla="*/ 90 w 268"/>
                <a:gd name="T103" fmla="*/ 2 h 140"/>
                <a:gd name="T104" fmla="*/ 96 w 268"/>
                <a:gd name="T105" fmla="*/ 2 h 140"/>
                <a:gd name="T106" fmla="*/ 112 w 268"/>
                <a:gd name="T107" fmla="*/ 0 h 140"/>
                <a:gd name="T108" fmla="*/ 124 w 268"/>
                <a:gd name="T109" fmla="*/ 0 h 140"/>
                <a:gd name="T110" fmla="*/ 144 w 268"/>
                <a:gd name="T111" fmla="*/ 0 h 140"/>
                <a:gd name="T112" fmla="*/ 148 w 268"/>
                <a:gd name="T113" fmla="*/ 0 h 140"/>
                <a:gd name="T114" fmla="*/ 174 w 268"/>
                <a:gd name="T115" fmla="*/ 0 h 140"/>
                <a:gd name="T116" fmla="*/ 186 w 268"/>
                <a:gd name="T117" fmla="*/ 0 h 140"/>
                <a:gd name="T118" fmla="*/ 196 w 268"/>
                <a:gd name="T119" fmla="*/ 0 h 140"/>
                <a:gd name="T120" fmla="*/ 216 w 268"/>
                <a:gd name="T12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8" h="140">
                  <a:moveTo>
                    <a:pt x="222" y="0"/>
                  </a:moveTo>
                  <a:lnTo>
                    <a:pt x="226" y="0"/>
                  </a:lnTo>
                  <a:lnTo>
                    <a:pt x="228" y="0"/>
                  </a:lnTo>
                  <a:lnTo>
                    <a:pt x="234" y="0"/>
                  </a:lnTo>
                  <a:lnTo>
                    <a:pt x="236" y="0"/>
                  </a:lnTo>
                  <a:lnTo>
                    <a:pt x="240" y="0"/>
                  </a:lnTo>
                  <a:lnTo>
                    <a:pt x="244" y="0"/>
                  </a:lnTo>
                  <a:lnTo>
                    <a:pt x="246" y="0"/>
                  </a:lnTo>
                  <a:lnTo>
                    <a:pt x="250" y="0"/>
                  </a:lnTo>
                  <a:lnTo>
                    <a:pt x="256" y="0"/>
                  </a:lnTo>
                  <a:lnTo>
                    <a:pt x="260" y="0"/>
                  </a:lnTo>
                  <a:lnTo>
                    <a:pt x="262" y="0"/>
                  </a:lnTo>
                  <a:lnTo>
                    <a:pt x="266" y="0"/>
                  </a:lnTo>
                  <a:lnTo>
                    <a:pt x="268" y="0"/>
                  </a:lnTo>
                  <a:lnTo>
                    <a:pt x="268" y="4"/>
                  </a:lnTo>
                  <a:lnTo>
                    <a:pt x="268" y="14"/>
                  </a:lnTo>
                  <a:lnTo>
                    <a:pt x="268" y="20"/>
                  </a:lnTo>
                  <a:lnTo>
                    <a:pt x="268" y="26"/>
                  </a:lnTo>
                  <a:lnTo>
                    <a:pt x="268" y="30"/>
                  </a:lnTo>
                  <a:lnTo>
                    <a:pt x="268" y="32"/>
                  </a:lnTo>
                  <a:lnTo>
                    <a:pt x="268" y="34"/>
                  </a:lnTo>
                  <a:lnTo>
                    <a:pt x="268" y="36"/>
                  </a:lnTo>
                  <a:lnTo>
                    <a:pt x="268" y="50"/>
                  </a:lnTo>
                  <a:lnTo>
                    <a:pt x="268" y="52"/>
                  </a:lnTo>
                  <a:lnTo>
                    <a:pt x="268" y="54"/>
                  </a:lnTo>
                  <a:lnTo>
                    <a:pt x="268" y="56"/>
                  </a:lnTo>
                  <a:lnTo>
                    <a:pt x="268" y="58"/>
                  </a:lnTo>
                  <a:lnTo>
                    <a:pt x="268" y="64"/>
                  </a:lnTo>
                  <a:lnTo>
                    <a:pt x="268" y="68"/>
                  </a:lnTo>
                  <a:lnTo>
                    <a:pt x="268" y="72"/>
                  </a:lnTo>
                  <a:lnTo>
                    <a:pt x="268" y="74"/>
                  </a:lnTo>
                  <a:lnTo>
                    <a:pt x="268" y="80"/>
                  </a:lnTo>
                  <a:lnTo>
                    <a:pt x="268" y="84"/>
                  </a:lnTo>
                  <a:lnTo>
                    <a:pt x="268" y="84"/>
                  </a:lnTo>
                  <a:lnTo>
                    <a:pt x="268" y="90"/>
                  </a:lnTo>
                  <a:lnTo>
                    <a:pt x="268" y="92"/>
                  </a:lnTo>
                  <a:lnTo>
                    <a:pt x="268" y="96"/>
                  </a:lnTo>
                  <a:lnTo>
                    <a:pt x="268" y="98"/>
                  </a:lnTo>
                  <a:lnTo>
                    <a:pt x="268" y="104"/>
                  </a:lnTo>
                  <a:lnTo>
                    <a:pt x="268" y="108"/>
                  </a:lnTo>
                  <a:lnTo>
                    <a:pt x="268" y="110"/>
                  </a:lnTo>
                  <a:lnTo>
                    <a:pt x="268" y="118"/>
                  </a:lnTo>
                  <a:lnTo>
                    <a:pt x="268" y="120"/>
                  </a:lnTo>
                  <a:lnTo>
                    <a:pt x="268" y="122"/>
                  </a:lnTo>
                  <a:lnTo>
                    <a:pt x="268" y="124"/>
                  </a:lnTo>
                  <a:lnTo>
                    <a:pt x="268" y="140"/>
                  </a:lnTo>
                  <a:lnTo>
                    <a:pt x="266" y="140"/>
                  </a:lnTo>
                  <a:lnTo>
                    <a:pt x="250" y="140"/>
                  </a:lnTo>
                  <a:lnTo>
                    <a:pt x="244" y="140"/>
                  </a:lnTo>
                  <a:lnTo>
                    <a:pt x="240" y="140"/>
                  </a:lnTo>
                  <a:lnTo>
                    <a:pt x="232" y="140"/>
                  </a:lnTo>
                  <a:lnTo>
                    <a:pt x="226" y="140"/>
                  </a:lnTo>
                  <a:lnTo>
                    <a:pt x="220" y="140"/>
                  </a:lnTo>
                  <a:lnTo>
                    <a:pt x="218" y="140"/>
                  </a:lnTo>
                  <a:lnTo>
                    <a:pt x="216" y="140"/>
                  </a:lnTo>
                  <a:lnTo>
                    <a:pt x="212" y="140"/>
                  </a:lnTo>
                  <a:lnTo>
                    <a:pt x="210" y="140"/>
                  </a:lnTo>
                  <a:lnTo>
                    <a:pt x="208" y="140"/>
                  </a:lnTo>
                  <a:lnTo>
                    <a:pt x="206" y="140"/>
                  </a:lnTo>
                  <a:lnTo>
                    <a:pt x="196" y="140"/>
                  </a:lnTo>
                  <a:lnTo>
                    <a:pt x="194" y="140"/>
                  </a:lnTo>
                  <a:lnTo>
                    <a:pt x="190" y="140"/>
                  </a:lnTo>
                  <a:lnTo>
                    <a:pt x="186" y="140"/>
                  </a:lnTo>
                  <a:lnTo>
                    <a:pt x="182" y="140"/>
                  </a:lnTo>
                  <a:lnTo>
                    <a:pt x="180" y="140"/>
                  </a:lnTo>
                  <a:lnTo>
                    <a:pt x="178" y="140"/>
                  </a:lnTo>
                  <a:lnTo>
                    <a:pt x="168" y="140"/>
                  </a:lnTo>
                  <a:lnTo>
                    <a:pt x="164" y="140"/>
                  </a:lnTo>
                  <a:lnTo>
                    <a:pt x="162" y="140"/>
                  </a:lnTo>
                  <a:lnTo>
                    <a:pt x="160" y="140"/>
                  </a:lnTo>
                  <a:lnTo>
                    <a:pt x="158" y="140"/>
                  </a:lnTo>
                  <a:lnTo>
                    <a:pt x="150" y="140"/>
                  </a:lnTo>
                  <a:lnTo>
                    <a:pt x="146" y="140"/>
                  </a:lnTo>
                  <a:lnTo>
                    <a:pt x="144" y="140"/>
                  </a:lnTo>
                  <a:lnTo>
                    <a:pt x="144" y="140"/>
                  </a:lnTo>
                  <a:lnTo>
                    <a:pt x="142" y="140"/>
                  </a:lnTo>
                  <a:lnTo>
                    <a:pt x="140" y="140"/>
                  </a:lnTo>
                  <a:lnTo>
                    <a:pt x="134" y="140"/>
                  </a:lnTo>
                  <a:lnTo>
                    <a:pt x="126" y="140"/>
                  </a:lnTo>
                  <a:lnTo>
                    <a:pt x="124" y="140"/>
                  </a:lnTo>
                  <a:lnTo>
                    <a:pt x="122" y="140"/>
                  </a:lnTo>
                  <a:lnTo>
                    <a:pt x="118" y="140"/>
                  </a:lnTo>
                  <a:lnTo>
                    <a:pt x="116" y="140"/>
                  </a:lnTo>
                  <a:lnTo>
                    <a:pt x="114" y="140"/>
                  </a:lnTo>
                  <a:lnTo>
                    <a:pt x="110" y="140"/>
                  </a:lnTo>
                  <a:lnTo>
                    <a:pt x="108" y="140"/>
                  </a:lnTo>
                  <a:lnTo>
                    <a:pt x="106" y="140"/>
                  </a:lnTo>
                  <a:lnTo>
                    <a:pt x="102" y="140"/>
                  </a:lnTo>
                  <a:lnTo>
                    <a:pt x="94" y="140"/>
                  </a:lnTo>
                  <a:lnTo>
                    <a:pt x="90" y="140"/>
                  </a:lnTo>
                  <a:lnTo>
                    <a:pt x="88" y="140"/>
                  </a:lnTo>
                  <a:lnTo>
                    <a:pt x="84" y="140"/>
                  </a:lnTo>
                  <a:lnTo>
                    <a:pt x="68" y="140"/>
                  </a:lnTo>
                  <a:lnTo>
                    <a:pt x="58" y="140"/>
                  </a:lnTo>
                  <a:lnTo>
                    <a:pt x="50" y="140"/>
                  </a:lnTo>
                  <a:lnTo>
                    <a:pt x="48" y="140"/>
                  </a:lnTo>
                  <a:lnTo>
                    <a:pt x="48" y="140"/>
                  </a:lnTo>
                  <a:lnTo>
                    <a:pt x="46" y="140"/>
                  </a:lnTo>
                  <a:lnTo>
                    <a:pt x="38" y="140"/>
                  </a:lnTo>
                  <a:lnTo>
                    <a:pt x="36" y="140"/>
                  </a:lnTo>
                  <a:lnTo>
                    <a:pt x="32" y="140"/>
                  </a:lnTo>
                  <a:lnTo>
                    <a:pt x="30" y="140"/>
                  </a:lnTo>
                  <a:lnTo>
                    <a:pt x="28" y="140"/>
                  </a:lnTo>
                  <a:lnTo>
                    <a:pt x="22" y="140"/>
                  </a:lnTo>
                  <a:lnTo>
                    <a:pt x="16" y="140"/>
                  </a:lnTo>
                  <a:lnTo>
                    <a:pt x="10" y="140"/>
                  </a:lnTo>
                  <a:lnTo>
                    <a:pt x="8" y="140"/>
                  </a:lnTo>
                  <a:lnTo>
                    <a:pt x="6" y="140"/>
                  </a:lnTo>
                  <a:lnTo>
                    <a:pt x="0" y="140"/>
                  </a:lnTo>
                  <a:lnTo>
                    <a:pt x="0" y="130"/>
                  </a:lnTo>
                  <a:lnTo>
                    <a:pt x="0" y="126"/>
                  </a:lnTo>
                  <a:lnTo>
                    <a:pt x="0" y="120"/>
                  </a:lnTo>
                  <a:lnTo>
                    <a:pt x="0" y="114"/>
                  </a:lnTo>
                  <a:lnTo>
                    <a:pt x="0" y="110"/>
                  </a:lnTo>
                  <a:lnTo>
                    <a:pt x="0" y="104"/>
                  </a:lnTo>
                  <a:lnTo>
                    <a:pt x="0" y="98"/>
                  </a:lnTo>
                  <a:lnTo>
                    <a:pt x="0" y="96"/>
                  </a:lnTo>
                  <a:lnTo>
                    <a:pt x="0" y="94"/>
                  </a:lnTo>
                  <a:lnTo>
                    <a:pt x="0" y="84"/>
                  </a:lnTo>
                  <a:lnTo>
                    <a:pt x="0" y="80"/>
                  </a:lnTo>
                  <a:lnTo>
                    <a:pt x="0" y="76"/>
                  </a:lnTo>
                  <a:lnTo>
                    <a:pt x="0" y="66"/>
                  </a:lnTo>
                  <a:lnTo>
                    <a:pt x="0" y="60"/>
                  </a:lnTo>
                  <a:lnTo>
                    <a:pt x="0" y="56"/>
                  </a:lnTo>
                  <a:lnTo>
                    <a:pt x="0" y="50"/>
                  </a:lnTo>
                  <a:lnTo>
                    <a:pt x="0" y="48"/>
                  </a:lnTo>
                  <a:lnTo>
                    <a:pt x="0" y="44"/>
                  </a:lnTo>
                  <a:lnTo>
                    <a:pt x="0" y="36"/>
                  </a:lnTo>
                  <a:lnTo>
                    <a:pt x="0" y="34"/>
                  </a:lnTo>
                  <a:lnTo>
                    <a:pt x="0" y="32"/>
                  </a:lnTo>
                  <a:lnTo>
                    <a:pt x="0" y="24"/>
                  </a:lnTo>
                  <a:lnTo>
                    <a:pt x="0" y="16"/>
                  </a:lnTo>
                  <a:lnTo>
                    <a:pt x="0" y="10"/>
                  </a:lnTo>
                  <a:lnTo>
                    <a:pt x="0" y="2"/>
                  </a:lnTo>
                  <a:lnTo>
                    <a:pt x="2" y="2"/>
                  </a:lnTo>
                  <a:lnTo>
                    <a:pt x="12" y="2"/>
                  </a:lnTo>
                  <a:lnTo>
                    <a:pt x="14" y="2"/>
                  </a:lnTo>
                  <a:lnTo>
                    <a:pt x="16" y="2"/>
                  </a:lnTo>
                  <a:lnTo>
                    <a:pt x="20" y="2"/>
                  </a:lnTo>
                  <a:lnTo>
                    <a:pt x="28" y="2"/>
                  </a:lnTo>
                  <a:lnTo>
                    <a:pt x="32" y="2"/>
                  </a:lnTo>
                  <a:lnTo>
                    <a:pt x="36" y="2"/>
                  </a:lnTo>
                  <a:lnTo>
                    <a:pt x="38" y="2"/>
                  </a:lnTo>
                  <a:lnTo>
                    <a:pt x="44" y="2"/>
                  </a:lnTo>
                  <a:lnTo>
                    <a:pt x="54" y="2"/>
                  </a:lnTo>
                  <a:lnTo>
                    <a:pt x="58" y="2"/>
                  </a:lnTo>
                  <a:lnTo>
                    <a:pt x="62" y="2"/>
                  </a:lnTo>
                  <a:lnTo>
                    <a:pt x="68" y="2"/>
                  </a:lnTo>
                  <a:lnTo>
                    <a:pt x="72" y="2"/>
                  </a:lnTo>
                  <a:lnTo>
                    <a:pt x="74" y="2"/>
                  </a:lnTo>
                  <a:lnTo>
                    <a:pt x="76" y="2"/>
                  </a:lnTo>
                  <a:lnTo>
                    <a:pt x="80" y="2"/>
                  </a:lnTo>
                  <a:lnTo>
                    <a:pt x="82" y="2"/>
                  </a:lnTo>
                  <a:lnTo>
                    <a:pt x="86" y="2"/>
                  </a:lnTo>
                  <a:lnTo>
                    <a:pt x="88" y="2"/>
                  </a:lnTo>
                  <a:lnTo>
                    <a:pt x="90" y="2"/>
                  </a:lnTo>
                  <a:lnTo>
                    <a:pt x="92" y="2"/>
                  </a:lnTo>
                  <a:lnTo>
                    <a:pt x="94" y="2"/>
                  </a:lnTo>
                  <a:lnTo>
                    <a:pt x="96" y="2"/>
                  </a:lnTo>
                  <a:lnTo>
                    <a:pt x="102" y="2"/>
                  </a:lnTo>
                  <a:lnTo>
                    <a:pt x="106" y="0"/>
                  </a:lnTo>
                  <a:lnTo>
                    <a:pt x="112" y="0"/>
                  </a:lnTo>
                  <a:lnTo>
                    <a:pt x="118" y="0"/>
                  </a:lnTo>
                  <a:lnTo>
                    <a:pt x="122" y="0"/>
                  </a:lnTo>
                  <a:lnTo>
                    <a:pt x="124" y="0"/>
                  </a:lnTo>
                  <a:lnTo>
                    <a:pt x="132" y="0"/>
                  </a:lnTo>
                  <a:lnTo>
                    <a:pt x="142" y="0"/>
                  </a:lnTo>
                  <a:lnTo>
                    <a:pt x="144" y="0"/>
                  </a:lnTo>
                  <a:lnTo>
                    <a:pt x="144" y="0"/>
                  </a:lnTo>
                  <a:lnTo>
                    <a:pt x="146" y="0"/>
                  </a:lnTo>
                  <a:lnTo>
                    <a:pt x="148" y="0"/>
                  </a:lnTo>
                  <a:lnTo>
                    <a:pt x="162" y="0"/>
                  </a:lnTo>
                  <a:lnTo>
                    <a:pt x="170" y="0"/>
                  </a:lnTo>
                  <a:lnTo>
                    <a:pt x="174" y="0"/>
                  </a:lnTo>
                  <a:lnTo>
                    <a:pt x="178" y="0"/>
                  </a:lnTo>
                  <a:lnTo>
                    <a:pt x="184" y="0"/>
                  </a:lnTo>
                  <a:lnTo>
                    <a:pt x="186" y="0"/>
                  </a:lnTo>
                  <a:lnTo>
                    <a:pt x="190" y="0"/>
                  </a:lnTo>
                  <a:lnTo>
                    <a:pt x="194" y="0"/>
                  </a:lnTo>
                  <a:lnTo>
                    <a:pt x="196" y="0"/>
                  </a:lnTo>
                  <a:lnTo>
                    <a:pt x="204" y="0"/>
                  </a:lnTo>
                  <a:lnTo>
                    <a:pt x="214" y="0"/>
                  </a:lnTo>
                  <a:lnTo>
                    <a:pt x="216" y="0"/>
                  </a:lnTo>
                  <a:lnTo>
                    <a:pt x="22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0" name="Freeform 208"/>
            <p:cNvSpPr>
              <a:spLocks/>
            </p:cNvSpPr>
            <p:nvPr/>
          </p:nvSpPr>
          <p:spPr bwMode="auto">
            <a:xfrm>
              <a:off x="6632575" y="2327275"/>
              <a:ext cx="165100" cy="133350"/>
            </a:xfrm>
            <a:custGeom>
              <a:avLst/>
              <a:gdLst>
                <a:gd name="T0" fmla="*/ 82 w 104"/>
                <a:gd name="T1" fmla="*/ 0 h 84"/>
                <a:gd name="T2" fmla="*/ 90 w 104"/>
                <a:gd name="T3" fmla="*/ 0 h 84"/>
                <a:gd name="T4" fmla="*/ 100 w 104"/>
                <a:gd name="T5" fmla="*/ 0 h 84"/>
                <a:gd name="T6" fmla="*/ 104 w 104"/>
                <a:gd name="T7" fmla="*/ 6 h 84"/>
                <a:gd name="T8" fmla="*/ 104 w 104"/>
                <a:gd name="T9" fmla="*/ 12 h 84"/>
                <a:gd name="T10" fmla="*/ 104 w 104"/>
                <a:gd name="T11" fmla="*/ 22 h 84"/>
                <a:gd name="T12" fmla="*/ 104 w 104"/>
                <a:gd name="T13" fmla="*/ 30 h 84"/>
                <a:gd name="T14" fmla="*/ 104 w 104"/>
                <a:gd name="T15" fmla="*/ 38 h 84"/>
                <a:gd name="T16" fmla="*/ 102 w 104"/>
                <a:gd name="T17" fmla="*/ 42 h 84"/>
                <a:gd name="T18" fmla="*/ 98 w 104"/>
                <a:gd name="T19" fmla="*/ 40 h 84"/>
                <a:gd name="T20" fmla="*/ 92 w 104"/>
                <a:gd name="T21" fmla="*/ 44 h 84"/>
                <a:gd name="T22" fmla="*/ 88 w 104"/>
                <a:gd name="T23" fmla="*/ 48 h 84"/>
                <a:gd name="T24" fmla="*/ 82 w 104"/>
                <a:gd name="T25" fmla="*/ 50 h 84"/>
                <a:gd name="T26" fmla="*/ 76 w 104"/>
                <a:gd name="T27" fmla="*/ 54 h 84"/>
                <a:gd name="T28" fmla="*/ 72 w 104"/>
                <a:gd name="T29" fmla="*/ 58 h 84"/>
                <a:gd name="T30" fmla="*/ 66 w 104"/>
                <a:gd name="T31" fmla="*/ 60 h 84"/>
                <a:gd name="T32" fmla="*/ 60 w 104"/>
                <a:gd name="T33" fmla="*/ 62 h 84"/>
                <a:gd name="T34" fmla="*/ 54 w 104"/>
                <a:gd name="T35" fmla="*/ 66 h 84"/>
                <a:gd name="T36" fmla="*/ 50 w 104"/>
                <a:gd name="T37" fmla="*/ 68 h 84"/>
                <a:gd name="T38" fmla="*/ 46 w 104"/>
                <a:gd name="T39" fmla="*/ 72 h 84"/>
                <a:gd name="T40" fmla="*/ 40 w 104"/>
                <a:gd name="T41" fmla="*/ 76 h 84"/>
                <a:gd name="T42" fmla="*/ 32 w 104"/>
                <a:gd name="T43" fmla="*/ 80 h 84"/>
                <a:gd name="T44" fmla="*/ 26 w 104"/>
                <a:gd name="T45" fmla="*/ 84 h 84"/>
                <a:gd name="T46" fmla="*/ 22 w 104"/>
                <a:gd name="T47" fmla="*/ 82 h 84"/>
                <a:gd name="T48" fmla="*/ 20 w 104"/>
                <a:gd name="T49" fmla="*/ 74 h 84"/>
                <a:gd name="T50" fmla="*/ 16 w 104"/>
                <a:gd name="T51" fmla="*/ 70 h 84"/>
                <a:gd name="T52" fmla="*/ 14 w 104"/>
                <a:gd name="T53" fmla="*/ 66 h 84"/>
                <a:gd name="T54" fmla="*/ 12 w 104"/>
                <a:gd name="T55" fmla="*/ 60 h 84"/>
                <a:gd name="T56" fmla="*/ 8 w 104"/>
                <a:gd name="T57" fmla="*/ 50 h 84"/>
                <a:gd name="T58" fmla="*/ 6 w 104"/>
                <a:gd name="T59" fmla="*/ 44 h 84"/>
                <a:gd name="T60" fmla="*/ 2 w 104"/>
                <a:gd name="T61" fmla="*/ 36 h 84"/>
                <a:gd name="T62" fmla="*/ 0 w 104"/>
                <a:gd name="T63" fmla="*/ 30 h 84"/>
                <a:gd name="T64" fmla="*/ 4 w 104"/>
                <a:gd name="T65" fmla="*/ 28 h 84"/>
                <a:gd name="T66" fmla="*/ 8 w 104"/>
                <a:gd name="T67" fmla="*/ 24 h 84"/>
                <a:gd name="T68" fmla="*/ 12 w 104"/>
                <a:gd name="T69" fmla="*/ 22 h 84"/>
                <a:gd name="T70" fmla="*/ 20 w 104"/>
                <a:gd name="T71" fmla="*/ 18 h 84"/>
                <a:gd name="T72" fmla="*/ 24 w 104"/>
                <a:gd name="T73" fmla="*/ 14 h 84"/>
                <a:gd name="T74" fmla="*/ 34 w 104"/>
                <a:gd name="T75" fmla="*/ 10 h 84"/>
                <a:gd name="T76" fmla="*/ 40 w 104"/>
                <a:gd name="T77" fmla="*/ 6 h 84"/>
                <a:gd name="T78" fmla="*/ 46 w 104"/>
                <a:gd name="T79" fmla="*/ 2 h 84"/>
                <a:gd name="T80" fmla="*/ 50 w 104"/>
                <a:gd name="T81" fmla="*/ 0 h 84"/>
                <a:gd name="T82" fmla="*/ 56 w 104"/>
                <a:gd name="T83" fmla="*/ 0 h 84"/>
                <a:gd name="T84" fmla="*/ 60 w 104"/>
                <a:gd name="T85" fmla="*/ 0 h 84"/>
                <a:gd name="T86" fmla="*/ 66 w 104"/>
                <a:gd name="T87" fmla="*/ 0 h 84"/>
                <a:gd name="T88" fmla="*/ 72 w 104"/>
                <a:gd name="T89" fmla="*/ 0 h 84"/>
                <a:gd name="T90" fmla="*/ 78 w 104"/>
                <a:gd name="T9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 h="84">
                  <a:moveTo>
                    <a:pt x="78" y="0"/>
                  </a:moveTo>
                  <a:lnTo>
                    <a:pt x="80" y="0"/>
                  </a:lnTo>
                  <a:lnTo>
                    <a:pt x="82" y="0"/>
                  </a:lnTo>
                  <a:lnTo>
                    <a:pt x="86" y="0"/>
                  </a:lnTo>
                  <a:lnTo>
                    <a:pt x="88" y="0"/>
                  </a:lnTo>
                  <a:lnTo>
                    <a:pt x="90" y="0"/>
                  </a:lnTo>
                  <a:lnTo>
                    <a:pt x="92" y="0"/>
                  </a:lnTo>
                  <a:lnTo>
                    <a:pt x="94" y="0"/>
                  </a:lnTo>
                  <a:lnTo>
                    <a:pt x="100" y="0"/>
                  </a:lnTo>
                  <a:lnTo>
                    <a:pt x="104" y="0"/>
                  </a:lnTo>
                  <a:lnTo>
                    <a:pt x="104" y="2"/>
                  </a:lnTo>
                  <a:lnTo>
                    <a:pt x="104" y="6"/>
                  </a:lnTo>
                  <a:lnTo>
                    <a:pt x="104" y="10"/>
                  </a:lnTo>
                  <a:lnTo>
                    <a:pt x="104" y="12"/>
                  </a:lnTo>
                  <a:lnTo>
                    <a:pt x="104" y="12"/>
                  </a:lnTo>
                  <a:lnTo>
                    <a:pt x="104" y="18"/>
                  </a:lnTo>
                  <a:lnTo>
                    <a:pt x="104" y="20"/>
                  </a:lnTo>
                  <a:lnTo>
                    <a:pt x="104" y="22"/>
                  </a:lnTo>
                  <a:lnTo>
                    <a:pt x="104" y="24"/>
                  </a:lnTo>
                  <a:lnTo>
                    <a:pt x="104" y="28"/>
                  </a:lnTo>
                  <a:lnTo>
                    <a:pt x="104" y="30"/>
                  </a:lnTo>
                  <a:lnTo>
                    <a:pt x="104" y="32"/>
                  </a:lnTo>
                  <a:lnTo>
                    <a:pt x="104" y="36"/>
                  </a:lnTo>
                  <a:lnTo>
                    <a:pt x="104" y="38"/>
                  </a:lnTo>
                  <a:lnTo>
                    <a:pt x="104" y="40"/>
                  </a:lnTo>
                  <a:lnTo>
                    <a:pt x="104" y="42"/>
                  </a:lnTo>
                  <a:lnTo>
                    <a:pt x="102" y="42"/>
                  </a:lnTo>
                  <a:lnTo>
                    <a:pt x="100" y="42"/>
                  </a:lnTo>
                  <a:lnTo>
                    <a:pt x="100" y="40"/>
                  </a:lnTo>
                  <a:lnTo>
                    <a:pt x="98" y="40"/>
                  </a:lnTo>
                  <a:lnTo>
                    <a:pt x="96" y="42"/>
                  </a:lnTo>
                  <a:lnTo>
                    <a:pt x="94" y="44"/>
                  </a:lnTo>
                  <a:lnTo>
                    <a:pt x="92" y="44"/>
                  </a:lnTo>
                  <a:lnTo>
                    <a:pt x="90" y="46"/>
                  </a:lnTo>
                  <a:lnTo>
                    <a:pt x="88" y="46"/>
                  </a:lnTo>
                  <a:lnTo>
                    <a:pt x="88" y="48"/>
                  </a:lnTo>
                  <a:lnTo>
                    <a:pt x="86" y="48"/>
                  </a:lnTo>
                  <a:lnTo>
                    <a:pt x="84" y="50"/>
                  </a:lnTo>
                  <a:lnTo>
                    <a:pt x="82" y="50"/>
                  </a:lnTo>
                  <a:lnTo>
                    <a:pt x="78" y="52"/>
                  </a:lnTo>
                  <a:lnTo>
                    <a:pt x="78" y="54"/>
                  </a:lnTo>
                  <a:lnTo>
                    <a:pt x="76" y="54"/>
                  </a:lnTo>
                  <a:lnTo>
                    <a:pt x="74" y="56"/>
                  </a:lnTo>
                  <a:lnTo>
                    <a:pt x="72" y="56"/>
                  </a:lnTo>
                  <a:lnTo>
                    <a:pt x="72" y="58"/>
                  </a:lnTo>
                  <a:lnTo>
                    <a:pt x="70" y="58"/>
                  </a:lnTo>
                  <a:lnTo>
                    <a:pt x="68" y="60"/>
                  </a:lnTo>
                  <a:lnTo>
                    <a:pt x="66" y="60"/>
                  </a:lnTo>
                  <a:lnTo>
                    <a:pt x="64" y="60"/>
                  </a:lnTo>
                  <a:lnTo>
                    <a:pt x="62" y="62"/>
                  </a:lnTo>
                  <a:lnTo>
                    <a:pt x="60" y="62"/>
                  </a:lnTo>
                  <a:lnTo>
                    <a:pt x="58" y="64"/>
                  </a:lnTo>
                  <a:lnTo>
                    <a:pt x="58" y="64"/>
                  </a:lnTo>
                  <a:lnTo>
                    <a:pt x="54" y="66"/>
                  </a:lnTo>
                  <a:lnTo>
                    <a:pt x="54" y="68"/>
                  </a:lnTo>
                  <a:lnTo>
                    <a:pt x="52" y="68"/>
                  </a:lnTo>
                  <a:lnTo>
                    <a:pt x="50" y="68"/>
                  </a:lnTo>
                  <a:lnTo>
                    <a:pt x="50" y="70"/>
                  </a:lnTo>
                  <a:lnTo>
                    <a:pt x="48" y="70"/>
                  </a:lnTo>
                  <a:lnTo>
                    <a:pt x="46" y="72"/>
                  </a:lnTo>
                  <a:lnTo>
                    <a:pt x="44" y="72"/>
                  </a:lnTo>
                  <a:lnTo>
                    <a:pt x="42" y="74"/>
                  </a:lnTo>
                  <a:lnTo>
                    <a:pt x="40" y="76"/>
                  </a:lnTo>
                  <a:lnTo>
                    <a:pt x="38" y="78"/>
                  </a:lnTo>
                  <a:lnTo>
                    <a:pt x="34" y="78"/>
                  </a:lnTo>
                  <a:lnTo>
                    <a:pt x="32" y="80"/>
                  </a:lnTo>
                  <a:lnTo>
                    <a:pt x="30" y="82"/>
                  </a:lnTo>
                  <a:lnTo>
                    <a:pt x="28" y="82"/>
                  </a:lnTo>
                  <a:lnTo>
                    <a:pt x="26" y="84"/>
                  </a:lnTo>
                  <a:lnTo>
                    <a:pt x="24" y="84"/>
                  </a:lnTo>
                  <a:lnTo>
                    <a:pt x="24" y="82"/>
                  </a:lnTo>
                  <a:lnTo>
                    <a:pt x="22" y="82"/>
                  </a:lnTo>
                  <a:lnTo>
                    <a:pt x="22" y="80"/>
                  </a:lnTo>
                  <a:lnTo>
                    <a:pt x="20" y="78"/>
                  </a:lnTo>
                  <a:lnTo>
                    <a:pt x="20" y="74"/>
                  </a:lnTo>
                  <a:lnTo>
                    <a:pt x="18" y="72"/>
                  </a:lnTo>
                  <a:lnTo>
                    <a:pt x="18" y="70"/>
                  </a:lnTo>
                  <a:lnTo>
                    <a:pt x="16" y="70"/>
                  </a:lnTo>
                  <a:lnTo>
                    <a:pt x="16" y="68"/>
                  </a:lnTo>
                  <a:lnTo>
                    <a:pt x="16" y="66"/>
                  </a:lnTo>
                  <a:lnTo>
                    <a:pt x="14" y="66"/>
                  </a:lnTo>
                  <a:lnTo>
                    <a:pt x="14" y="64"/>
                  </a:lnTo>
                  <a:lnTo>
                    <a:pt x="12" y="60"/>
                  </a:lnTo>
                  <a:lnTo>
                    <a:pt x="12" y="60"/>
                  </a:lnTo>
                  <a:lnTo>
                    <a:pt x="10" y="60"/>
                  </a:lnTo>
                  <a:lnTo>
                    <a:pt x="10" y="56"/>
                  </a:lnTo>
                  <a:lnTo>
                    <a:pt x="8" y="50"/>
                  </a:lnTo>
                  <a:lnTo>
                    <a:pt x="8" y="48"/>
                  </a:lnTo>
                  <a:lnTo>
                    <a:pt x="8" y="46"/>
                  </a:lnTo>
                  <a:lnTo>
                    <a:pt x="6" y="44"/>
                  </a:lnTo>
                  <a:lnTo>
                    <a:pt x="4" y="40"/>
                  </a:lnTo>
                  <a:lnTo>
                    <a:pt x="2" y="38"/>
                  </a:lnTo>
                  <a:lnTo>
                    <a:pt x="2" y="36"/>
                  </a:lnTo>
                  <a:lnTo>
                    <a:pt x="2" y="34"/>
                  </a:lnTo>
                  <a:lnTo>
                    <a:pt x="0" y="34"/>
                  </a:lnTo>
                  <a:lnTo>
                    <a:pt x="0" y="30"/>
                  </a:lnTo>
                  <a:lnTo>
                    <a:pt x="2" y="30"/>
                  </a:lnTo>
                  <a:lnTo>
                    <a:pt x="2" y="28"/>
                  </a:lnTo>
                  <a:lnTo>
                    <a:pt x="4" y="28"/>
                  </a:lnTo>
                  <a:lnTo>
                    <a:pt x="6" y="26"/>
                  </a:lnTo>
                  <a:lnTo>
                    <a:pt x="8" y="26"/>
                  </a:lnTo>
                  <a:lnTo>
                    <a:pt x="8" y="24"/>
                  </a:lnTo>
                  <a:lnTo>
                    <a:pt x="10" y="24"/>
                  </a:lnTo>
                  <a:lnTo>
                    <a:pt x="10" y="22"/>
                  </a:lnTo>
                  <a:lnTo>
                    <a:pt x="12" y="22"/>
                  </a:lnTo>
                  <a:lnTo>
                    <a:pt x="12" y="20"/>
                  </a:lnTo>
                  <a:lnTo>
                    <a:pt x="16" y="18"/>
                  </a:lnTo>
                  <a:lnTo>
                    <a:pt x="20" y="18"/>
                  </a:lnTo>
                  <a:lnTo>
                    <a:pt x="20" y="16"/>
                  </a:lnTo>
                  <a:lnTo>
                    <a:pt x="22" y="16"/>
                  </a:lnTo>
                  <a:lnTo>
                    <a:pt x="24" y="14"/>
                  </a:lnTo>
                  <a:lnTo>
                    <a:pt x="26" y="12"/>
                  </a:lnTo>
                  <a:lnTo>
                    <a:pt x="30" y="12"/>
                  </a:lnTo>
                  <a:lnTo>
                    <a:pt x="34" y="10"/>
                  </a:lnTo>
                  <a:lnTo>
                    <a:pt x="36" y="8"/>
                  </a:lnTo>
                  <a:lnTo>
                    <a:pt x="38" y="8"/>
                  </a:lnTo>
                  <a:lnTo>
                    <a:pt x="40" y="6"/>
                  </a:lnTo>
                  <a:lnTo>
                    <a:pt x="42" y="6"/>
                  </a:lnTo>
                  <a:lnTo>
                    <a:pt x="44" y="4"/>
                  </a:lnTo>
                  <a:lnTo>
                    <a:pt x="46" y="2"/>
                  </a:lnTo>
                  <a:lnTo>
                    <a:pt x="48" y="2"/>
                  </a:lnTo>
                  <a:lnTo>
                    <a:pt x="50" y="2"/>
                  </a:lnTo>
                  <a:lnTo>
                    <a:pt x="50" y="0"/>
                  </a:lnTo>
                  <a:lnTo>
                    <a:pt x="52" y="0"/>
                  </a:lnTo>
                  <a:lnTo>
                    <a:pt x="54" y="0"/>
                  </a:lnTo>
                  <a:lnTo>
                    <a:pt x="56" y="0"/>
                  </a:lnTo>
                  <a:lnTo>
                    <a:pt x="58" y="0"/>
                  </a:lnTo>
                  <a:lnTo>
                    <a:pt x="58" y="0"/>
                  </a:lnTo>
                  <a:lnTo>
                    <a:pt x="60" y="0"/>
                  </a:lnTo>
                  <a:lnTo>
                    <a:pt x="62" y="0"/>
                  </a:lnTo>
                  <a:lnTo>
                    <a:pt x="64" y="0"/>
                  </a:lnTo>
                  <a:lnTo>
                    <a:pt x="66" y="0"/>
                  </a:lnTo>
                  <a:lnTo>
                    <a:pt x="68" y="0"/>
                  </a:lnTo>
                  <a:lnTo>
                    <a:pt x="70" y="0"/>
                  </a:lnTo>
                  <a:lnTo>
                    <a:pt x="72" y="0"/>
                  </a:lnTo>
                  <a:lnTo>
                    <a:pt x="74" y="0"/>
                  </a:lnTo>
                  <a:lnTo>
                    <a:pt x="78" y="0"/>
                  </a:lnTo>
                  <a:lnTo>
                    <a:pt x="7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1" name="Freeform 211"/>
            <p:cNvSpPr>
              <a:spLocks/>
            </p:cNvSpPr>
            <p:nvPr/>
          </p:nvSpPr>
          <p:spPr bwMode="auto">
            <a:xfrm>
              <a:off x="4964113" y="2460625"/>
              <a:ext cx="225425" cy="314325"/>
            </a:xfrm>
            <a:custGeom>
              <a:avLst/>
              <a:gdLst>
                <a:gd name="T0" fmla="*/ 36 w 142"/>
                <a:gd name="T1" fmla="*/ 0 h 198"/>
                <a:gd name="T2" fmla="*/ 46 w 142"/>
                <a:gd name="T3" fmla="*/ 2 h 198"/>
                <a:gd name="T4" fmla="*/ 58 w 142"/>
                <a:gd name="T5" fmla="*/ 2 h 198"/>
                <a:gd name="T6" fmla="*/ 74 w 142"/>
                <a:gd name="T7" fmla="*/ 2 h 198"/>
                <a:gd name="T8" fmla="*/ 88 w 142"/>
                <a:gd name="T9" fmla="*/ 2 h 198"/>
                <a:gd name="T10" fmla="*/ 98 w 142"/>
                <a:gd name="T11" fmla="*/ 2 h 198"/>
                <a:gd name="T12" fmla="*/ 110 w 142"/>
                <a:gd name="T13" fmla="*/ 2 h 198"/>
                <a:gd name="T14" fmla="*/ 120 w 142"/>
                <a:gd name="T15" fmla="*/ 2 h 198"/>
                <a:gd name="T16" fmla="*/ 132 w 142"/>
                <a:gd name="T17" fmla="*/ 2 h 198"/>
                <a:gd name="T18" fmla="*/ 142 w 142"/>
                <a:gd name="T19" fmla="*/ 14 h 198"/>
                <a:gd name="T20" fmla="*/ 142 w 142"/>
                <a:gd name="T21" fmla="*/ 30 h 198"/>
                <a:gd name="T22" fmla="*/ 142 w 142"/>
                <a:gd name="T23" fmla="*/ 40 h 198"/>
                <a:gd name="T24" fmla="*/ 142 w 142"/>
                <a:gd name="T25" fmla="*/ 58 h 198"/>
                <a:gd name="T26" fmla="*/ 142 w 142"/>
                <a:gd name="T27" fmla="*/ 72 h 198"/>
                <a:gd name="T28" fmla="*/ 142 w 142"/>
                <a:gd name="T29" fmla="*/ 80 h 198"/>
                <a:gd name="T30" fmla="*/ 142 w 142"/>
                <a:gd name="T31" fmla="*/ 92 h 198"/>
                <a:gd name="T32" fmla="*/ 142 w 142"/>
                <a:gd name="T33" fmla="*/ 104 h 198"/>
                <a:gd name="T34" fmla="*/ 142 w 142"/>
                <a:gd name="T35" fmla="*/ 118 h 198"/>
                <a:gd name="T36" fmla="*/ 142 w 142"/>
                <a:gd name="T37" fmla="*/ 128 h 198"/>
                <a:gd name="T38" fmla="*/ 140 w 142"/>
                <a:gd name="T39" fmla="*/ 144 h 198"/>
                <a:gd name="T40" fmla="*/ 130 w 142"/>
                <a:gd name="T41" fmla="*/ 146 h 198"/>
                <a:gd name="T42" fmla="*/ 128 w 142"/>
                <a:gd name="T43" fmla="*/ 158 h 198"/>
                <a:gd name="T44" fmla="*/ 128 w 142"/>
                <a:gd name="T45" fmla="*/ 176 h 198"/>
                <a:gd name="T46" fmla="*/ 128 w 142"/>
                <a:gd name="T47" fmla="*/ 190 h 198"/>
                <a:gd name="T48" fmla="*/ 124 w 142"/>
                <a:gd name="T49" fmla="*/ 196 h 198"/>
                <a:gd name="T50" fmla="*/ 96 w 142"/>
                <a:gd name="T51" fmla="*/ 196 h 198"/>
                <a:gd name="T52" fmla="*/ 76 w 142"/>
                <a:gd name="T53" fmla="*/ 196 h 198"/>
                <a:gd name="T54" fmla="*/ 62 w 142"/>
                <a:gd name="T55" fmla="*/ 198 h 198"/>
                <a:gd name="T56" fmla="*/ 54 w 142"/>
                <a:gd name="T57" fmla="*/ 198 h 198"/>
                <a:gd name="T58" fmla="*/ 48 w 142"/>
                <a:gd name="T59" fmla="*/ 198 h 198"/>
                <a:gd name="T60" fmla="*/ 30 w 142"/>
                <a:gd name="T61" fmla="*/ 198 h 198"/>
                <a:gd name="T62" fmla="*/ 6 w 142"/>
                <a:gd name="T63" fmla="*/ 198 h 198"/>
                <a:gd name="T64" fmla="*/ 0 w 142"/>
                <a:gd name="T65" fmla="*/ 196 h 198"/>
                <a:gd name="T66" fmla="*/ 0 w 142"/>
                <a:gd name="T67" fmla="*/ 178 h 198"/>
                <a:gd name="T68" fmla="*/ 0 w 142"/>
                <a:gd name="T69" fmla="*/ 168 h 198"/>
                <a:gd name="T70" fmla="*/ 0 w 142"/>
                <a:gd name="T71" fmla="*/ 160 h 198"/>
                <a:gd name="T72" fmla="*/ 0 w 142"/>
                <a:gd name="T73" fmla="*/ 152 h 198"/>
                <a:gd name="T74" fmla="*/ 0 w 142"/>
                <a:gd name="T75" fmla="*/ 134 h 198"/>
                <a:gd name="T76" fmla="*/ 0 w 142"/>
                <a:gd name="T77" fmla="*/ 124 h 198"/>
                <a:gd name="T78" fmla="*/ 0 w 142"/>
                <a:gd name="T79" fmla="*/ 116 h 198"/>
                <a:gd name="T80" fmla="*/ 0 w 142"/>
                <a:gd name="T81" fmla="*/ 104 h 198"/>
                <a:gd name="T82" fmla="*/ 0 w 142"/>
                <a:gd name="T83" fmla="*/ 90 h 198"/>
                <a:gd name="T84" fmla="*/ 0 w 142"/>
                <a:gd name="T85" fmla="*/ 60 h 198"/>
                <a:gd name="T86" fmla="*/ 0 w 142"/>
                <a:gd name="T87" fmla="*/ 38 h 198"/>
                <a:gd name="T88" fmla="*/ 0 w 142"/>
                <a:gd name="T89" fmla="*/ 26 h 198"/>
                <a:gd name="T90" fmla="*/ 0 w 142"/>
                <a:gd name="T91" fmla="*/ 20 h 198"/>
                <a:gd name="T92" fmla="*/ 0 w 142"/>
                <a:gd name="T93" fmla="*/ 12 h 198"/>
                <a:gd name="T94" fmla="*/ 0 w 142"/>
                <a:gd name="T95" fmla="*/ 4 h 198"/>
                <a:gd name="T96" fmla="*/ 6 w 142"/>
                <a:gd name="T97" fmla="*/ 0 h 198"/>
                <a:gd name="T98" fmla="*/ 18 w 142"/>
                <a:gd name="T99" fmla="*/ 0 h 198"/>
                <a:gd name="T100" fmla="*/ 28 w 142"/>
                <a:gd name="T10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2" h="198">
                  <a:moveTo>
                    <a:pt x="28" y="0"/>
                  </a:moveTo>
                  <a:lnTo>
                    <a:pt x="30" y="0"/>
                  </a:lnTo>
                  <a:lnTo>
                    <a:pt x="34" y="0"/>
                  </a:lnTo>
                  <a:lnTo>
                    <a:pt x="36" y="0"/>
                  </a:lnTo>
                  <a:lnTo>
                    <a:pt x="40" y="0"/>
                  </a:lnTo>
                  <a:lnTo>
                    <a:pt x="42" y="0"/>
                  </a:lnTo>
                  <a:lnTo>
                    <a:pt x="44" y="2"/>
                  </a:lnTo>
                  <a:lnTo>
                    <a:pt x="46" y="2"/>
                  </a:lnTo>
                  <a:lnTo>
                    <a:pt x="52" y="2"/>
                  </a:lnTo>
                  <a:lnTo>
                    <a:pt x="54" y="2"/>
                  </a:lnTo>
                  <a:lnTo>
                    <a:pt x="56" y="2"/>
                  </a:lnTo>
                  <a:lnTo>
                    <a:pt x="58" y="2"/>
                  </a:lnTo>
                  <a:lnTo>
                    <a:pt x="66" y="2"/>
                  </a:lnTo>
                  <a:lnTo>
                    <a:pt x="68" y="2"/>
                  </a:lnTo>
                  <a:lnTo>
                    <a:pt x="72" y="2"/>
                  </a:lnTo>
                  <a:lnTo>
                    <a:pt x="74" y="2"/>
                  </a:lnTo>
                  <a:lnTo>
                    <a:pt x="80" y="2"/>
                  </a:lnTo>
                  <a:lnTo>
                    <a:pt x="84" y="2"/>
                  </a:lnTo>
                  <a:lnTo>
                    <a:pt x="86" y="2"/>
                  </a:lnTo>
                  <a:lnTo>
                    <a:pt x="88" y="2"/>
                  </a:lnTo>
                  <a:lnTo>
                    <a:pt x="92" y="2"/>
                  </a:lnTo>
                  <a:lnTo>
                    <a:pt x="94" y="2"/>
                  </a:lnTo>
                  <a:lnTo>
                    <a:pt x="96" y="2"/>
                  </a:lnTo>
                  <a:lnTo>
                    <a:pt x="98" y="2"/>
                  </a:lnTo>
                  <a:lnTo>
                    <a:pt x="100" y="2"/>
                  </a:lnTo>
                  <a:lnTo>
                    <a:pt x="104" y="2"/>
                  </a:lnTo>
                  <a:lnTo>
                    <a:pt x="106" y="2"/>
                  </a:lnTo>
                  <a:lnTo>
                    <a:pt x="110" y="2"/>
                  </a:lnTo>
                  <a:lnTo>
                    <a:pt x="112" y="2"/>
                  </a:lnTo>
                  <a:lnTo>
                    <a:pt x="114" y="2"/>
                  </a:lnTo>
                  <a:lnTo>
                    <a:pt x="116" y="2"/>
                  </a:lnTo>
                  <a:lnTo>
                    <a:pt x="120" y="2"/>
                  </a:lnTo>
                  <a:lnTo>
                    <a:pt x="124" y="2"/>
                  </a:lnTo>
                  <a:lnTo>
                    <a:pt x="128" y="2"/>
                  </a:lnTo>
                  <a:lnTo>
                    <a:pt x="130" y="2"/>
                  </a:lnTo>
                  <a:lnTo>
                    <a:pt x="132" y="2"/>
                  </a:lnTo>
                  <a:lnTo>
                    <a:pt x="142" y="2"/>
                  </a:lnTo>
                  <a:lnTo>
                    <a:pt x="142" y="8"/>
                  </a:lnTo>
                  <a:lnTo>
                    <a:pt x="142" y="12"/>
                  </a:lnTo>
                  <a:lnTo>
                    <a:pt x="142" y="14"/>
                  </a:lnTo>
                  <a:lnTo>
                    <a:pt x="142" y="18"/>
                  </a:lnTo>
                  <a:lnTo>
                    <a:pt x="142" y="24"/>
                  </a:lnTo>
                  <a:lnTo>
                    <a:pt x="142" y="28"/>
                  </a:lnTo>
                  <a:lnTo>
                    <a:pt x="142" y="30"/>
                  </a:lnTo>
                  <a:lnTo>
                    <a:pt x="142" y="32"/>
                  </a:lnTo>
                  <a:lnTo>
                    <a:pt x="142" y="34"/>
                  </a:lnTo>
                  <a:lnTo>
                    <a:pt x="142" y="36"/>
                  </a:lnTo>
                  <a:lnTo>
                    <a:pt x="142" y="40"/>
                  </a:lnTo>
                  <a:lnTo>
                    <a:pt x="142" y="48"/>
                  </a:lnTo>
                  <a:lnTo>
                    <a:pt x="142" y="54"/>
                  </a:lnTo>
                  <a:lnTo>
                    <a:pt x="142" y="56"/>
                  </a:lnTo>
                  <a:lnTo>
                    <a:pt x="142" y="58"/>
                  </a:lnTo>
                  <a:lnTo>
                    <a:pt x="142" y="60"/>
                  </a:lnTo>
                  <a:lnTo>
                    <a:pt x="142" y="64"/>
                  </a:lnTo>
                  <a:lnTo>
                    <a:pt x="142" y="68"/>
                  </a:lnTo>
                  <a:lnTo>
                    <a:pt x="142" y="72"/>
                  </a:lnTo>
                  <a:lnTo>
                    <a:pt x="142" y="72"/>
                  </a:lnTo>
                  <a:lnTo>
                    <a:pt x="142" y="76"/>
                  </a:lnTo>
                  <a:lnTo>
                    <a:pt x="142" y="78"/>
                  </a:lnTo>
                  <a:lnTo>
                    <a:pt x="142" y="80"/>
                  </a:lnTo>
                  <a:lnTo>
                    <a:pt x="142" y="84"/>
                  </a:lnTo>
                  <a:lnTo>
                    <a:pt x="142" y="86"/>
                  </a:lnTo>
                  <a:lnTo>
                    <a:pt x="142" y="88"/>
                  </a:lnTo>
                  <a:lnTo>
                    <a:pt x="142" y="92"/>
                  </a:lnTo>
                  <a:lnTo>
                    <a:pt x="142" y="96"/>
                  </a:lnTo>
                  <a:lnTo>
                    <a:pt x="142" y="100"/>
                  </a:lnTo>
                  <a:lnTo>
                    <a:pt x="142" y="102"/>
                  </a:lnTo>
                  <a:lnTo>
                    <a:pt x="142" y="104"/>
                  </a:lnTo>
                  <a:lnTo>
                    <a:pt x="142" y="106"/>
                  </a:lnTo>
                  <a:lnTo>
                    <a:pt x="142" y="108"/>
                  </a:lnTo>
                  <a:lnTo>
                    <a:pt x="142" y="114"/>
                  </a:lnTo>
                  <a:lnTo>
                    <a:pt x="142" y="118"/>
                  </a:lnTo>
                  <a:lnTo>
                    <a:pt x="142" y="120"/>
                  </a:lnTo>
                  <a:lnTo>
                    <a:pt x="142" y="124"/>
                  </a:lnTo>
                  <a:lnTo>
                    <a:pt x="142" y="126"/>
                  </a:lnTo>
                  <a:lnTo>
                    <a:pt x="142" y="128"/>
                  </a:lnTo>
                  <a:lnTo>
                    <a:pt x="140" y="132"/>
                  </a:lnTo>
                  <a:lnTo>
                    <a:pt x="140" y="138"/>
                  </a:lnTo>
                  <a:lnTo>
                    <a:pt x="140" y="142"/>
                  </a:lnTo>
                  <a:lnTo>
                    <a:pt x="140" y="144"/>
                  </a:lnTo>
                  <a:lnTo>
                    <a:pt x="140" y="146"/>
                  </a:lnTo>
                  <a:lnTo>
                    <a:pt x="136" y="144"/>
                  </a:lnTo>
                  <a:lnTo>
                    <a:pt x="130" y="142"/>
                  </a:lnTo>
                  <a:lnTo>
                    <a:pt x="130" y="146"/>
                  </a:lnTo>
                  <a:lnTo>
                    <a:pt x="128" y="152"/>
                  </a:lnTo>
                  <a:lnTo>
                    <a:pt x="128" y="154"/>
                  </a:lnTo>
                  <a:lnTo>
                    <a:pt x="128" y="156"/>
                  </a:lnTo>
                  <a:lnTo>
                    <a:pt x="128" y="158"/>
                  </a:lnTo>
                  <a:lnTo>
                    <a:pt x="128" y="160"/>
                  </a:lnTo>
                  <a:lnTo>
                    <a:pt x="128" y="164"/>
                  </a:lnTo>
                  <a:lnTo>
                    <a:pt x="128" y="172"/>
                  </a:lnTo>
                  <a:lnTo>
                    <a:pt x="128" y="176"/>
                  </a:lnTo>
                  <a:lnTo>
                    <a:pt x="128" y="178"/>
                  </a:lnTo>
                  <a:lnTo>
                    <a:pt x="128" y="182"/>
                  </a:lnTo>
                  <a:lnTo>
                    <a:pt x="128" y="184"/>
                  </a:lnTo>
                  <a:lnTo>
                    <a:pt x="128" y="190"/>
                  </a:lnTo>
                  <a:lnTo>
                    <a:pt x="128" y="194"/>
                  </a:lnTo>
                  <a:lnTo>
                    <a:pt x="128" y="196"/>
                  </a:lnTo>
                  <a:lnTo>
                    <a:pt x="126" y="196"/>
                  </a:lnTo>
                  <a:lnTo>
                    <a:pt x="124" y="196"/>
                  </a:lnTo>
                  <a:lnTo>
                    <a:pt x="106" y="196"/>
                  </a:lnTo>
                  <a:lnTo>
                    <a:pt x="102" y="196"/>
                  </a:lnTo>
                  <a:lnTo>
                    <a:pt x="98" y="196"/>
                  </a:lnTo>
                  <a:lnTo>
                    <a:pt x="96" y="196"/>
                  </a:lnTo>
                  <a:lnTo>
                    <a:pt x="86" y="196"/>
                  </a:lnTo>
                  <a:lnTo>
                    <a:pt x="84" y="196"/>
                  </a:lnTo>
                  <a:lnTo>
                    <a:pt x="82" y="196"/>
                  </a:lnTo>
                  <a:lnTo>
                    <a:pt x="76" y="196"/>
                  </a:lnTo>
                  <a:lnTo>
                    <a:pt x="74" y="196"/>
                  </a:lnTo>
                  <a:lnTo>
                    <a:pt x="70" y="196"/>
                  </a:lnTo>
                  <a:lnTo>
                    <a:pt x="66" y="198"/>
                  </a:lnTo>
                  <a:lnTo>
                    <a:pt x="62" y="198"/>
                  </a:lnTo>
                  <a:lnTo>
                    <a:pt x="60" y="198"/>
                  </a:lnTo>
                  <a:lnTo>
                    <a:pt x="58" y="198"/>
                  </a:lnTo>
                  <a:lnTo>
                    <a:pt x="56" y="198"/>
                  </a:lnTo>
                  <a:lnTo>
                    <a:pt x="54" y="198"/>
                  </a:lnTo>
                  <a:lnTo>
                    <a:pt x="52" y="198"/>
                  </a:lnTo>
                  <a:lnTo>
                    <a:pt x="50" y="198"/>
                  </a:lnTo>
                  <a:lnTo>
                    <a:pt x="48" y="198"/>
                  </a:lnTo>
                  <a:lnTo>
                    <a:pt x="48" y="198"/>
                  </a:lnTo>
                  <a:lnTo>
                    <a:pt x="46" y="198"/>
                  </a:lnTo>
                  <a:lnTo>
                    <a:pt x="44" y="198"/>
                  </a:lnTo>
                  <a:lnTo>
                    <a:pt x="42" y="198"/>
                  </a:lnTo>
                  <a:lnTo>
                    <a:pt x="30" y="198"/>
                  </a:lnTo>
                  <a:lnTo>
                    <a:pt x="26" y="198"/>
                  </a:lnTo>
                  <a:lnTo>
                    <a:pt x="20" y="198"/>
                  </a:lnTo>
                  <a:lnTo>
                    <a:pt x="14" y="198"/>
                  </a:lnTo>
                  <a:lnTo>
                    <a:pt x="6" y="198"/>
                  </a:lnTo>
                  <a:lnTo>
                    <a:pt x="4" y="198"/>
                  </a:lnTo>
                  <a:lnTo>
                    <a:pt x="2" y="198"/>
                  </a:lnTo>
                  <a:lnTo>
                    <a:pt x="0" y="198"/>
                  </a:lnTo>
                  <a:lnTo>
                    <a:pt x="0" y="196"/>
                  </a:lnTo>
                  <a:lnTo>
                    <a:pt x="0" y="194"/>
                  </a:lnTo>
                  <a:lnTo>
                    <a:pt x="0" y="190"/>
                  </a:lnTo>
                  <a:lnTo>
                    <a:pt x="0" y="184"/>
                  </a:lnTo>
                  <a:lnTo>
                    <a:pt x="0" y="178"/>
                  </a:lnTo>
                  <a:lnTo>
                    <a:pt x="0" y="174"/>
                  </a:lnTo>
                  <a:lnTo>
                    <a:pt x="0" y="172"/>
                  </a:lnTo>
                  <a:lnTo>
                    <a:pt x="0" y="170"/>
                  </a:lnTo>
                  <a:lnTo>
                    <a:pt x="0" y="168"/>
                  </a:lnTo>
                  <a:lnTo>
                    <a:pt x="0" y="166"/>
                  </a:lnTo>
                  <a:lnTo>
                    <a:pt x="0" y="164"/>
                  </a:lnTo>
                  <a:lnTo>
                    <a:pt x="0" y="162"/>
                  </a:lnTo>
                  <a:lnTo>
                    <a:pt x="0" y="160"/>
                  </a:lnTo>
                  <a:lnTo>
                    <a:pt x="0" y="158"/>
                  </a:lnTo>
                  <a:lnTo>
                    <a:pt x="0" y="156"/>
                  </a:lnTo>
                  <a:lnTo>
                    <a:pt x="0" y="154"/>
                  </a:lnTo>
                  <a:lnTo>
                    <a:pt x="0" y="152"/>
                  </a:lnTo>
                  <a:lnTo>
                    <a:pt x="0" y="150"/>
                  </a:lnTo>
                  <a:lnTo>
                    <a:pt x="0" y="142"/>
                  </a:lnTo>
                  <a:lnTo>
                    <a:pt x="0" y="140"/>
                  </a:lnTo>
                  <a:lnTo>
                    <a:pt x="0" y="134"/>
                  </a:lnTo>
                  <a:lnTo>
                    <a:pt x="0" y="132"/>
                  </a:lnTo>
                  <a:lnTo>
                    <a:pt x="0" y="130"/>
                  </a:lnTo>
                  <a:lnTo>
                    <a:pt x="0" y="126"/>
                  </a:lnTo>
                  <a:lnTo>
                    <a:pt x="0" y="124"/>
                  </a:lnTo>
                  <a:lnTo>
                    <a:pt x="0" y="120"/>
                  </a:lnTo>
                  <a:lnTo>
                    <a:pt x="0" y="120"/>
                  </a:lnTo>
                  <a:lnTo>
                    <a:pt x="0" y="118"/>
                  </a:lnTo>
                  <a:lnTo>
                    <a:pt x="0" y="116"/>
                  </a:lnTo>
                  <a:lnTo>
                    <a:pt x="0" y="112"/>
                  </a:lnTo>
                  <a:lnTo>
                    <a:pt x="0" y="110"/>
                  </a:lnTo>
                  <a:lnTo>
                    <a:pt x="0" y="108"/>
                  </a:lnTo>
                  <a:lnTo>
                    <a:pt x="0" y="104"/>
                  </a:lnTo>
                  <a:lnTo>
                    <a:pt x="0" y="100"/>
                  </a:lnTo>
                  <a:lnTo>
                    <a:pt x="0" y="98"/>
                  </a:lnTo>
                  <a:lnTo>
                    <a:pt x="0" y="96"/>
                  </a:lnTo>
                  <a:lnTo>
                    <a:pt x="0" y="90"/>
                  </a:lnTo>
                  <a:lnTo>
                    <a:pt x="0" y="84"/>
                  </a:lnTo>
                  <a:lnTo>
                    <a:pt x="0" y="82"/>
                  </a:lnTo>
                  <a:lnTo>
                    <a:pt x="0" y="80"/>
                  </a:lnTo>
                  <a:lnTo>
                    <a:pt x="0" y="60"/>
                  </a:lnTo>
                  <a:lnTo>
                    <a:pt x="0" y="46"/>
                  </a:lnTo>
                  <a:lnTo>
                    <a:pt x="0" y="42"/>
                  </a:lnTo>
                  <a:lnTo>
                    <a:pt x="0" y="40"/>
                  </a:lnTo>
                  <a:lnTo>
                    <a:pt x="0" y="38"/>
                  </a:lnTo>
                  <a:lnTo>
                    <a:pt x="0" y="32"/>
                  </a:lnTo>
                  <a:lnTo>
                    <a:pt x="0" y="30"/>
                  </a:lnTo>
                  <a:lnTo>
                    <a:pt x="0" y="28"/>
                  </a:lnTo>
                  <a:lnTo>
                    <a:pt x="0" y="26"/>
                  </a:lnTo>
                  <a:lnTo>
                    <a:pt x="0" y="24"/>
                  </a:lnTo>
                  <a:lnTo>
                    <a:pt x="0" y="24"/>
                  </a:lnTo>
                  <a:lnTo>
                    <a:pt x="0" y="22"/>
                  </a:lnTo>
                  <a:lnTo>
                    <a:pt x="0" y="20"/>
                  </a:lnTo>
                  <a:lnTo>
                    <a:pt x="0" y="18"/>
                  </a:lnTo>
                  <a:lnTo>
                    <a:pt x="0" y="16"/>
                  </a:lnTo>
                  <a:lnTo>
                    <a:pt x="0" y="14"/>
                  </a:lnTo>
                  <a:lnTo>
                    <a:pt x="0" y="12"/>
                  </a:lnTo>
                  <a:lnTo>
                    <a:pt x="0" y="10"/>
                  </a:lnTo>
                  <a:lnTo>
                    <a:pt x="0" y="8"/>
                  </a:lnTo>
                  <a:lnTo>
                    <a:pt x="0" y="6"/>
                  </a:lnTo>
                  <a:lnTo>
                    <a:pt x="0" y="4"/>
                  </a:lnTo>
                  <a:lnTo>
                    <a:pt x="0" y="0"/>
                  </a:lnTo>
                  <a:lnTo>
                    <a:pt x="2" y="0"/>
                  </a:lnTo>
                  <a:lnTo>
                    <a:pt x="4" y="0"/>
                  </a:lnTo>
                  <a:lnTo>
                    <a:pt x="6" y="0"/>
                  </a:lnTo>
                  <a:lnTo>
                    <a:pt x="8" y="0"/>
                  </a:lnTo>
                  <a:lnTo>
                    <a:pt x="12" y="0"/>
                  </a:lnTo>
                  <a:lnTo>
                    <a:pt x="16" y="0"/>
                  </a:lnTo>
                  <a:lnTo>
                    <a:pt x="18" y="0"/>
                  </a:lnTo>
                  <a:lnTo>
                    <a:pt x="20" y="0"/>
                  </a:lnTo>
                  <a:lnTo>
                    <a:pt x="22" y="0"/>
                  </a:lnTo>
                  <a:lnTo>
                    <a:pt x="26" y="0"/>
                  </a:lnTo>
                  <a:lnTo>
                    <a:pt x="2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2" name="Freeform 213"/>
            <p:cNvSpPr>
              <a:spLocks/>
            </p:cNvSpPr>
            <p:nvPr/>
          </p:nvSpPr>
          <p:spPr bwMode="auto">
            <a:xfrm>
              <a:off x="5116513" y="3271838"/>
              <a:ext cx="425450" cy="244475"/>
            </a:xfrm>
            <a:custGeom>
              <a:avLst/>
              <a:gdLst>
                <a:gd name="T0" fmla="*/ 264 w 268"/>
                <a:gd name="T1" fmla="*/ 154 h 154"/>
                <a:gd name="T2" fmla="*/ 248 w 268"/>
                <a:gd name="T3" fmla="*/ 154 h 154"/>
                <a:gd name="T4" fmla="*/ 232 w 268"/>
                <a:gd name="T5" fmla="*/ 154 h 154"/>
                <a:gd name="T6" fmla="*/ 222 w 268"/>
                <a:gd name="T7" fmla="*/ 154 h 154"/>
                <a:gd name="T8" fmla="*/ 212 w 268"/>
                <a:gd name="T9" fmla="*/ 154 h 154"/>
                <a:gd name="T10" fmla="*/ 200 w 268"/>
                <a:gd name="T11" fmla="*/ 154 h 154"/>
                <a:gd name="T12" fmla="*/ 190 w 268"/>
                <a:gd name="T13" fmla="*/ 154 h 154"/>
                <a:gd name="T14" fmla="*/ 180 w 268"/>
                <a:gd name="T15" fmla="*/ 154 h 154"/>
                <a:gd name="T16" fmla="*/ 166 w 268"/>
                <a:gd name="T17" fmla="*/ 154 h 154"/>
                <a:gd name="T18" fmla="*/ 158 w 268"/>
                <a:gd name="T19" fmla="*/ 154 h 154"/>
                <a:gd name="T20" fmla="*/ 146 w 268"/>
                <a:gd name="T21" fmla="*/ 154 h 154"/>
                <a:gd name="T22" fmla="*/ 134 w 268"/>
                <a:gd name="T23" fmla="*/ 154 h 154"/>
                <a:gd name="T24" fmla="*/ 126 w 268"/>
                <a:gd name="T25" fmla="*/ 154 h 154"/>
                <a:gd name="T26" fmla="*/ 110 w 268"/>
                <a:gd name="T27" fmla="*/ 154 h 154"/>
                <a:gd name="T28" fmla="*/ 98 w 268"/>
                <a:gd name="T29" fmla="*/ 154 h 154"/>
                <a:gd name="T30" fmla="*/ 88 w 268"/>
                <a:gd name="T31" fmla="*/ 154 h 154"/>
                <a:gd name="T32" fmla="*/ 80 w 268"/>
                <a:gd name="T33" fmla="*/ 154 h 154"/>
                <a:gd name="T34" fmla="*/ 72 w 268"/>
                <a:gd name="T35" fmla="*/ 154 h 154"/>
                <a:gd name="T36" fmla="*/ 60 w 268"/>
                <a:gd name="T37" fmla="*/ 154 h 154"/>
                <a:gd name="T38" fmla="*/ 50 w 268"/>
                <a:gd name="T39" fmla="*/ 154 h 154"/>
                <a:gd name="T40" fmla="*/ 44 w 268"/>
                <a:gd name="T41" fmla="*/ 154 h 154"/>
                <a:gd name="T42" fmla="*/ 34 w 268"/>
                <a:gd name="T43" fmla="*/ 154 h 154"/>
                <a:gd name="T44" fmla="*/ 20 w 268"/>
                <a:gd name="T45" fmla="*/ 154 h 154"/>
                <a:gd name="T46" fmla="*/ 10 w 268"/>
                <a:gd name="T47" fmla="*/ 154 h 154"/>
                <a:gd name="T48" fmla="*/ 2 w 268"/>
                <a:gd name="T49" fmla="*/ 154 h 154"/>
                <a:gd name="T50" fmla="*/ 0 w 268"/>
                <a:gd name="T51" fmla="*/ 142 h 154"/>
                <a:gd name="T52" fmla="*/ 0 w 268"/>
                <a:gd name="T53" fmla="*/ 136 h 154"/>
                <a:gd name="T54" fmla="*/ 0 w 268"/>
                <a:gd name="T55" fmla="*/ 128 h 154"/>
                <a:gd name="T56" fmla="*/ 0 w 268"/>
                <a:gd name="T57" fmla="*/ 118 h 154"/>
                <a:gd name="T58" fmla="*/ 0 w 268"/>
                <a:gd name="T59" fmla="*/ 108 h 154"/>
                <a:gd name="T60" fmla="*/ 0 w 268"/>
                <a:gd name="T61" fmla="*/ 94 h 154"/>
                <a:gd name="T62" fmla="*/ 0 w 268"/>
                <a:gd name="T63" fmla="*/ 80 h 154"/>
                <a:gd name="T64" fmla="*/ 0 w 268"/>
                <a:gd name="T65" fmla="*/ 66 h 154"/>
                <a:gd name="T66" fmla="*/ 0 w 268"/>
                <a:gd name="T67" fmla="*/ 50 h 154"/>
                <a:gd name="T68" fmla="*/ 0 w 268"/>
                <a:gd name="T69" fmla="*/ 36 h 154"/>
                <a:gd name="T70" fmla="*/ 0 w 268"/>
                <a:gd name="T71" fmla="*/ 20 h 154"/>
                <a:gd name="T72" fmla="*/ 0 w 268"/>
                <a:gd name="T73" fmla="*/ 10 h 154"/>
                <a:gd name="T74" fmla="*/ 8 w 268"/>
                <a:gd name="T75" fmla="*/ 0 h 154"/>
                <a:gd name="T76" fmla="*/ 28 w 268"/>
                <a:gd name="T77" fmla="*/ 0 h 154"/>
                <a:gd name="T78" fmla="*/ 38 w 268"/>
                <a:gd name="T79" fmla="*/ 0 h 154"/>
                <a:gd name="T80" fmla="*/ 50 w 268"/>
                <a:gd name="T81" fmla="*/ 0 h 154"/>
                <a:gd name="T82" fmla="*/ 88 w 268"/>
                <a:gd name="T83" fmla="*/ 0 h 154"/>
                <a:gd name="T84" fmla="*/ 106 w 268"/>
                <a:gd name="T85" fmla="*/ 0 h 154"/>
                <a:gd name="T86" fmla="*/ 116 w 268"/>
                <a:gd name="T87" fmla="*/ 0 h 154"/>
                <a:gd name="T88" fmla="*/ 126 w 268"/>
                <a:gd name="T89" fmla="*/ 0 h 154"/>
                <a:gd name="T90" fmla="*/ 144 w 268"/>
                <a:gd name="T91" fmla="*/ 0 h 154"/>
                <a:gd name="T92" fmla="*/ 158 w 268"/>
                <a:gd name="T93" fmla="*/ 0 h 154"/>
                <a:gd name="T94" fmla="*/ 168 w 268"/>
                <a:gd name="T95" fmla="*/ 0 h 154"/>
                <a:gd name="T96" fmla="*/ 186 w 268"/>
                <a:gd name="T97" fmla="*/ 0 h 154"/>
                <a:gd name="T98" fmla="*/ 206 w 268"/>
                <a:gd name="T99" fmla="*/ 0 h 154"/>
                <a:gd name="T100" fmla="*/ 216 w 268"/>
                <a:gd name="T101" fmla="*/ 0 h 154"/>
                <a:gd name="T102" fmla="*/ 232 w 268"/>
                <a:gd name="T103" fmla="*/ 0 h 154"/>
                <a:gd name="T104" fmla="*/ 266 w 268"/>
                <a:gd name="T105" fmla="*/ 0 h 154"/>
                <a:gd name="T106" fmla="*/ 268 w 268"/>
                <a:gd name="T107" fmla="*/ 28 h 154"/>
                <a:gd name="T108" fmla="*/ 268 w 268"/>
                <a:gd name="T109" fmla="*/ 56 h 154"/>
                <a:gd name="T110" fmla="*/ 268 w 268"/>
                <a:gd name="T111" fmla="*/ 84 h 154"/>
                <a:gd name="T112" fmla="*/ 268 w 268"/>
                <a:gd name="T113" fmla="*/ 92 h 154"/>
                <a:gd name="T114" fmla="*/ 268 w 268"/>
                <a:gd name="T115" fmla="*/ 108 h 154"/>
                <a:gd name="T116" fmla="*/ 268 w 268"/>
                <a:gd name="T117" fmla="*/ 116 h 154"/>
                <a:gd name="T118" fmla="*/ 268 w 268"/>
                <a:gd name="T119" fmla="*/ 124 h 154"/>
                <a:gd name="T120" fmla="*/ 268 w 268"/>
                <a:gd name="T121" fmla="*/ 134 h 154"/>
                <a:gd name="T122" fmla="*/ 268 w 268"/>
                <a:gd name="T123" fmla="*/ 14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 h="154">
                  <a:moveTo>
                    <a:pt x="268" y="148"/>
                  </a:moveTo>
                  <a:lnTo>
                    <a:pt x="268" y="154"/>
                  </a:lnTo>
                  <a:lnTo>
                    <a:pt x="266" y="154"/>
                  </a:lnTo>
                  <a:lnTo>
                    <a:pt x="264" y="154"/>
                  </a:lnTo>
                  <a:lnTo>
                    <a:pt x="262" y="154"/>
                  </a:lnTo>
                  <a:lnTo>
                    <a:pt x="256" y="154"/>
                  </a:lnTo>
                  <a:lnTo>
                    <a:pt x="252" y="154"/>
                  </a:lnTo>
                  <a:lnTo>
                    <a:pt x="248" y="154"/>
                  </a:lnTo>
                  <a:lnTo>
                    <a:pt x="242" y="154"/>
                  </a:lnTo>
                  <a:lnTo>
                    <a:pt x="240" y="154"/>
                  </a:lnTo>
                  <a:lnTo>
                    <a:pt x="234" y="154"/>
                  </a:lnTo>
                  <a:lnTo>
                    <a:pt x="232" y="154"/>
                  </a:lnTo>
                  <a:lnTo>
                    <a:pt x="228" y="154"/>
                  </a:lnTo>
                  <a:lnTo>
                    <a:pt x="226" y="154"/>
                  </a:lnTo>
                  <a:lnTo>
                    <a:pt x="224" y="154"/>
                  </a:lnTo>
                  <a:lnTo>
                    <a:pt x="222" y="154"/>
                  </a:lnTo>
                  <a:lnTo>
                    <a:pt x="218" y="154"/>
                  </a:lnTo>
                  <a:lnTo>
                    <a:pt x="216" y="154"/>
                  </a:lnTo>
                  <a:lnTo>
                    <a:pt x="214" y="154"/>
                  </a:lnTo>
                  <a:lnTo>
                    <a:pt x="212" y="154"/>
                  </a:lnTo>
                  <a:lnTo>
                    <a:pt x="208" y="154"/>
                  </a:lnTo>
                  <a:lnTo>
                    <a:pt x="204" y="154"/>
                  </a:lnTo>
                  <a:lnTo>
                    <a:pt x="202" y="154"/>
                  </a:lnTo>
                  <a:lnTo>
                    <a:pt x="200" y="154"/>
                  </a:lnTo>
                  <a:lnTo>
                    <a:pt x="196" y="154"/>
                  </a:lnTo>
                  <a:lnTo>
                    <a:pt x="194" y="154"/>
                  </a:lnTo>
                  <a:lnTo>
                    <a:pt x="192" y="154"/>
                  </a:lnTo>
                  <a:lnTo>
                    <a:pt x="190" y="154"/>
                  </a:lnTo>
                  <a:lnTo>
                    <a:pt x="188" y="154"/>
                  </a:lnTo>
                  <a:lnTo>
                    <a:pt x="186" y="154"/>
                  </a:lnTo>
                  <a:lnTo>
                    <a:pt x="184" y="154"/>
                  </a:lnTo>
                  <a:lnTo>
                    <a:pt x="180" y="154"/>
                  </a:lnTo>
                  <a:lnTo>
                    <a:pt x="176" y="154"/>
                  </a:lnTo>
                  <a:lnTo>
                    <a:pt x="170" y="154"/>
                  </a:lnTo>
                  <a:lnTo>
                    <a:pt x="168" y="154"/>
                  </a:lnTo>
                  <a:lnTo>
                    <a:pt x="166" y="154"/>
                  </a:lnTo>
                  <a:lnTo>
                    <a:pt x="164" y="154"/>
                  </a:lnTo>
                  <a:lnTo>
                    <a:pt x="162" y="154"/>
                  </a:lnTo>
                  <a:lnTo>
                    <a:pt x="160" y="154"/>
                  </a:lnTo>
                  <a:lnTo>
                    <a:pt x="158" y="154"/>
                  </a:lnTo>
                  <a:lnTo>
                    <a:pt x="156" y="154"/>
                  </a:lnTo>
                  <a:lnTo>
                    <a:pt x="152" y="154"/>
                  </a:lnTo>
                  <a:lnTo>
                    <a:pt x="150" y="154"/>
                  </a:lnTo>
                  <a:lnTo>
                    <a:pt x="146" y="154"/>
                  </a:lnTo>
                  <a:lnTo>
                    <a:pt x="144" y="154"/>
                  </a:lnTo>
                  <a:lnTo>
                    <a:pt x="140" y="154"/>
                  </a:lnTo>
                  <a:lnTo>
                    <a:pt x="136" y="154"/>
                  </a:lnTo>
                  <a:lnTo>
                    <a:pt x="134" y="154"/>
                  </a:lnTo>
                  <a:lnTo>
                    <a:pt x="132" y="154"/>
                  </a:lnTo>
                  <a:lnTo>
                    <a:pt x="130" y="154"/>
                  </a:lnTo>
                  <a:lnTo>
                    <a:pt x="128" y="154"/>
                  </a:lnTo>
                  <a:lnTo>
                    <a:pt x="126" y="154"/>
                  </a:lnTo>
                  <a:lnTo>
                    <a:pt x="122" y="154"/>
                  </a:lnTo>
                  <a:lnTo>
                    <a:pt x="118" y="154"/>
                  </a:lnTo>
                  <a:lnTo>
                    <a:pt x="112" y="154"/>
                  </a:lnTo>
                  <a:lnTo>
                    <a:pt x="110" y="154"/>
                  </a:lnTo>
                  <a:lnTo>
                    <a:pt x="108" y="154"/>
                  </a:lnTo>
                  <a:lnTo>
                    <a:pt x="106" y="154"/>
                  </a:lnTo>
                  <a:lnTo>
                    <a:pt x="100" y="154"/>
                  </a:lnTo>
                  <a:lnTo>
                    <a:pt x="98" y="154"/>
                  </a:lnTo>
                  <a:lnTo>
                    <a:pt x="96" y="154"/>
                  </a:lnTo>
                  <a:lnTo>
                    <a:pt x="94" y="154"/>
                  </a:lnTo>
                  <a:lnTo>
                    <a:pt x="92" y="154"/>
                  </a:lnTo>
                  <a:lnTo>
                    <a:pt x="88" y="154"/>
                  </a:lnTo>
                  <a:lnTo>
                    <a:pt x="86" y="154"/>
                  </a:lnTo>
                  <a:lnTo>
                    <a:pt x="84" y="154"/>
                  </a:lnTo>
                  <a:lnTo>
                    <a:pt x="82" y="154"/>
                  </a:lnTo>
                  <a:lnTo>
                    <a:pt x="80" y="154"/>
                  </a:lnTo>
                  <a:lnTo>
                    <a:pt x="78" y="154"/>
                  </a:lnTo>
                  <a:lnTo>
                    <a:pt x="76" y="154"/>
                  </a:lnTo>
                  <a:lnTo>
                    <a:pt x="74" y="154"/>
                  </a:lnTo>
                  <a:lnTo>
                    <a:pt x="72" y="154"/>
                  </a:lnTo>
                  <a:lnTo>
                    <a:pt x="70" y="154"/>
                  </a:lnTo>
                  <a:lnTo>
                    <a:pt x="68" y="154"/>
                  </a:lnTo>
                  <a:lnTo>
                    <a:pt x="62" y="154"/>
                  </a:lnTo>
                  <a:lnTo>
                    <a:pt x="60" y="154"/>
                  </a:lnTo>
                  <a:lnTo>
                    <a:pt x="58" y="154"/>
                  </a:lnTo>
                  <a:lnTo>
                    <a:pt x="54" y="154"/>
                  </a:lnTo>
                  <a:lnTo>
                    <a:pt x="52" y="154"/>
                  </a:lnTo>
                  <a:lnTo>
                    <a:pt x="50" y="154"/>
                  </a:lnTo>
                  <a:lnTo>
                    <a:pt x="48" y="154"/>
                  </a:lnTo>
                  <a:lnTo>
                    <a:pt x="48" y="154"/>
                  </a:lnTo>
                  <a:lnTo>
                    <a:pt x="46" y="154"/>
                  </a:lnTo>
                  <a:lnTo>
                    <a:pt x="44" y="154"/>
                  </a:lnTo>
                  <a:lnTo>
                    <a:pt x="40" y="154"/>
                  </a:lnTo>
                  <a:lnTo>
                    <a:pt x="38" y="154"/>
                  </a:lnTo>
                  <a:lnTo>
                    <a:pt x="36" y="154"/>
                  </a:lnTo>
                  <a:lnTo>
                    <a:pt x="34" y="154"/>
                  </a:lnTo>
                  <a:lnTo>
                    <a:pt x="32" y="154"/>
                  </a:lnTo>
                  <a:lnTo>
                    <a:pt x="28" y="154"/>
                  </a:lnTo>
                  <a:lnTo>
                    <a:pt x="24" y="154"/>
                  </a:lnTo>
                  <a:lnTo>
                    <a:pt x="20" y="154"/>
                  </a:lnTo>
                  <a:lnTo>
                    <a:pt x="18" y="154"/>
                  </a:lnTo>
                  <a:lnTo>
                    <a:pt x="16" y="154"/>
                  </a:lnTo>
                  <a:lnTo>
                    <a:pt x="12" y="154"/>
                  </a:lnTo>
                  <a:lnTo>
                    <a:pt x="10" y="154"/>
                  </a:lnTo>
                  <a:lnTo>
                    <a:pt x="8" y="154"/>
                  </a:lnTo>
                  <a:lnTo>
                    <a:pt x="6" y="154"/>
                  </a:lnTo>
                  <a:lnTo>
                    <a:pt x="4" y="154"/>
                  </a:lnTo>
                  <a:lnTo>
                    <a:pt x="2" y="154"/>
                  </a:lnTo>
                  <a:lnTo>
                    <a:pt x="0" y="154"/>
                  </a:lnTo>
                  <a:lnTo>
                    <a:pt x="0" y="150"/>
                  </a:lnTo>
                  <a:lnTo>
                    <a:pt x="0" y="144"/>
                  </a:lnTo>
                  <a:lnTo>
                    <a:pt x="0" y="142"/>
                  </a:lnTo>
                  <a:lnTo>
                    <a:pt x="0" y="140"/>
                  </a:lnTo>
                  <a:lnTo>
                    <a:pt x="0" y="138"/>
                  </a:lnTo>
                  <a:lnTo>
                    <a:pt x="0" y="136"/>
                  </a:lnTo>
                  <a:lnTo>
                    <a:pt x="0" y="136"/>
                  </a:lnTo>
                  <a:lnTo>
                    <a:pt x="0" y="134"/>
                  </a:lnTo>
                  <a:lnTo>
                    <a:pt x="0" y="132"/>
                  </a:lnTo>
                  <a:lnTo>
                    <a:pt x="0" y="130"/>
                  </a:lnTo>
                  <a:lnTo>
                    <a:pt x="0" y="128"/>
                  </a:lnTo>
                  <a:lnTo>
                    <a:pt x="0" y="126"/>
                  </a:lnTo>
                  <a:lnTo>
                    <a:pt x="0" y="124"/>
                  </a:lnTo>
                  <a:lnTo>
                    <a:pt x="0" y="120"/>
                  </a:lnTo>
                  <a:lnTo>
                    <a:pt x="0" y="118"/>
                  </a:lnTo>
                  <a:lnTo>
                    <a:pt x="0" y="116"/>
                  </a:lnTo>
                  <a:lnTo>
                    <a:pt x="0" y="114"/>
                  </a:lnTo>
                  <a:lnTo>
                    <a:pt x="0" y="112"/>
                  </a:lnTo>
                  <a:lnTo>
                    <a:pt x="0" y="108"/>
                  </a:lnTo>
                  <a:lnTo>
                    <a:pt x="0" y="104"/>
                  </a:lnTo>
                  <a:lnTo>
                    <a:pt x="0" y="100"/>
                  </a:lnTo>
                  <a:lnTo>
                    <a:pt x="0" y="96"/>
                  </a:lnTo>
                  <a:lnTo>
                    <a:pt x="0" y="94"/>
                  </a:lnTo>
                  <a:lnTo>
                    <a:pt x="0" y="92"/>
                  </a:lnTo>
                  <a:lnTo>
                    <a:pt x="0" y="86"/>
                  </a:lnTo>
                  <a:lnTo>
                    <a:pt x="0" y="82"/>
                  </a:lnTo>
                  <a:lnTo>
                    <a:pt x="0" y="80"/>
                  </a:lnTo>
                  <a:lnTo>
                    <a:pt x="0" y="78"/>
                  </a:lnTo>
                  <a:lnTo>
                    <a:pt x="0" y="76"/>
                  </a:lnTo>
                  <a:lnTo>
                    <a:pt x="0" y="74"/>
                  </a:lnTo>
                  <a:lnTo>
                    <a:pt x="0" y="66"/>
                  </a:lnTo>
                  <a:lnTo>
                    <a:pt x="0" y="56"/>
                  </a:lnTo>
                  <a:lnTo>
                    <a:pt x="0" y="54"/>
                  </a:lnTo>
                  <a:lnTo>
                    <a:pt x="0" y="52"/>
                  </a:lnTo>
                  <a:lnTo>
                    <a:pt x="0" y="50"/>
                  </a:lnTo>
                  <a:lnTo>
                    <a:pt x="0" y="44"/>
                  </a:lnTo>
                  <a:lnTo>
                    <a:pt x="0" y="42"/>
                  </a:lnTo>
                  <a:lnTo>
                    <a:pt x="0" y="40"/>
                  </a:lnTo>
                  <a:lnTo>
                    <a:pt x="0" y="36"/>
                  </a:lnTo>
                  <a:lnTo>
                    <a:pt x="0" y="32"/>
                  </a:lnTo>
                  <a:lnTo>
                    <a:pt x="0" y="24"/>
                  </a:lnTo>
                  <a:lnTo>
                    <a:pt x="0" y="22"/>
                  </a:lnTo>
                  <a:lnTo>
                    <a:pt x="0" y="20"/>
                  </a:lnTo>
                  <a:lnTo>
                    <a:pt x="0" y="18"/>
                  </a:lnTo>
                  <a:lnTo>
                    <a:pt x="0" y="16"/>
                  </a:lnTo>
                  <a:lnTo>
                    <a:pt x="0" y="12"/>
                  </a:lnTo>
                  <a:lnTo>
                    <a:pt x="0" y="10"/>
                  </a:lnTo>
                  <a:lnTo>
                    <a:pt x="0" y="8"/>
                  </a:lnTo>
                  <a:lnTo>
                    <a:pt x="0" y="0"/>
                  </a:lnTo>
                  <a:lnTo>
                    <a:pt x="6" y="0"/>
                  </a:lnTo>
                  <a:lnTo>
                    <a:pt x="8" y="0"/>
                  </a:lnTo>
                  <a:lnTo>
                    <a:pt x="10" y="0"/>
                  </a:lnTo>
                  <a:lnTo>
                    <a:pt x="16" y="0"/>
                  </a:lnTo>
                  <a:lnTo>
                    <a:pt x="22" y="0"/>
                  </a:lnTo>
                  <a:lnTo>
                    <a:pt x="28" y="0"/>
                  </a:lnTo>
                  <a:lnTo>
                    <a:pt x="30" y="0"/>
                  </a:lnTo>
                  <a:lnTo>
                    <a:pt x="32" y="0"/>
                  </a:lnTo>
                  <a:lnTo>
                    <a:pt x="36" y="0"/>
                  </a:lnTo>
                  <a:lnTo>
                    <a:pt x="38" y="0"/>
                  </a:lnTo>
                  <a:lnTo>
                    <a:pt x="46" y="0"/>
                  </a:lnTo>
                  <a:lnTo>
                    <a:pt x="48" y="0"/>
                  </a:lnTo>
                  <a:lnTo>
                    <a:pt x="48" y="0"/>
                  </a:lnTo>
                  <a:lnTo>
                    <a:pt x="50" y="0"/>
                  </a:lnTo>
                  <a:lnTo>
                    <a:pt x="58" y="0"/>
                  </a:lnTo>
                  <a:lnTo>
                    <a:pt x="68" y="0"/>
                  </a:lnTo>
                  <a:lnTo>
                    <a:pt x="84" y="0"/>
                  </a:lnTo>
                  <a:lnTo>
                    <a:pt x="88" y="0"/>
                  </a:lnTo>
                  <a:lnTo>
                    <a:pt x="90" y="0"/>
                  </a:lnTo>
                  <a:lnTo>
                    <a:pt x="94" y="0"/>
                  </a:lnTo>
                  <a:lnTo>
                    <a:pt x="102" y="0"/>
                  </a:lnTo>
                  <a:lnTo>
                    <a:pt x="106" y="0"/>
                  </a:lnTo>
                  <a:lnTo>
                    <a:pt x="108" y="0"/>
                  </a:lnTo>
                  <a:lnTo>
                    <a:pt x="110" y="0"/>
                  </a:lnTo>
                  <a:lnTo>
                    <a:pt x="114" y="0"/>
                  </a:lnTo>
                  <a:lnTo>
                    <a:pt x="116" y="0"/>
                  </a:lnTo>
                  <a:lnTo>
                    <a:pt x="118" y="0"/>
                  </a:lnTo>
                  <a:lnTo>
                    <a:pt x="122" y="0"/>
                  </a:lnTo>
                  <a:lnTo>
                    <a:pt x="124" y="0"/>
                  </a:lnTo>
                  <a:lnTo>
                    <a:pt x="126" y="0"/>
                  </a:lnTo>
                  <a:lnTo>
                    <a:pt x="134" y="0"/>
                  </a:lnTo>
                  <a:lnTo>
                    <a:pt x="140" y="0"/>
                  </a:lnTo>
                  <a:lnTo>
                    <a:pt x="142" y="0"/>
                  </a:lnTo>
                  <a:lnTo>
                    <a:pt x="144" y="0"/>
                  </a:lnTo>
                  <a:lnTo>
                    <a:pt x="144" y="0"/>
                  </a:lnTo>
                  <a:lnTo>
                    <a:pt x="146" y="0"/>
                  </a:lnTo>
                  <a:lnTo>
                    <a:pt x="150" y="0"/>
                  </a:lnTo>
                  <a:lnTo>
                    <a:pt x="158" y="0"/>
                  </a:lnTo>
                  <a:lnTo>
                    <a:pt x="160" y="0"/>
                  </a:lnTo>
                  <a:lnTo>
                    <a:pt x="162" y="0"/>
                  </a:lnTo>
                  <a:lnTo>
                    <a:pt x="164" y="0"/>
                  </a:lnTo>
                  <a:lnTo>
                    <a:pt x="168" y="0"/>
                  </a:lnTo>
                  <a:lnTo>
                    <a:pt x="178" y="0"/>
                  </a:lnTo>
                  <a:lnTo>
                    <a:pt x="180" y="0"/>
                  </a:lnTo>
                  <a:lnTo>
                    <a:pt x="182" y="0"/>
                  </a:lnTo>
                  <a:lnTo>
                    <a:pt x="186" y="0"/>
                  </a:lnTo>
                  <a:lnTo>
                    <a:pt x="190" y="0"/>
                  </a:lnTo>
                  <a:lnTo>
                    <a:pt x="194" y="0"/>
                  </a:lnTo>
                  <a:lnTo>
                    <a:pt x="196" y="0"/>
                  </a:lnTo>
                  <a:lnTo>
                    <a:pt x="206" y="0"/>
                  </a:lnTo>
                  <a:lnTo>
                    <a:pt x="208" y="0"/>
                  </a:lnTo>
                  <a:lnTo>
                    <a:pt x="210" y="0"/>
                  </a:lnTo>
                  <a:lnTo>
                    <a:pt x="212" y="0"/>
                  </a:lnTo>
                  <a:lnTo>
                    <a:pt x="216" y="0"/>
                  </a:lnTo>
                  <a:lnTo>
                    <a:pt x="218" y="0"/>
                  </a:lnTo>
                  <a:lnTo>
                    <a:pt x="220" y="0"/>
                  </a:lnTo>
                  <a:lnTo>
                    <a:pt x="226" y="0"/>
                  </a:lnTo>
                  <a:lnTo>
                    <a:pt x="232" y="0"/>
                  </a:lnTo>
                  <a:lnTo>
                    <a:pt x="240" y="0"/>
                  </a:lnTo>
                  <a:lnTo>
                    <a:pt x="244" y="0"/>
                  </a:lnTo>
                  <a:lnTo>
                    <a:pt x="250" y="0"/>
                  </a:lnTo>
                  <a:lnTo>
                    <a:pt x="266" y="0"/>
                  </a:lnTo>
                  <a:lnTo>
                    <a:pt x="268" y="0"/>
                  </a:lnTo>
                  <a:lnTo>
                    <a:pt x="268" y="12"/>
                  </a:lnTo>
                  <a:lnTo>
                    <a:pt x="268" y="22"/>
                  </a:lnTo>
                  <a:lnTo>
                    <a:pt x="268" y="28"/>
                  </a:lnTo>
                  <a:lnTo>
                    <a:pt x="268" y="32"/>
                  </a:lnTo>
                  <a:lnTo>
                    <a:pt x="268" y="50"/>
                  </a:lnTo>
                  <a:lnTo>
                    <a:pt x="268" y="54"/>
                  </a:lnTo>
                  <a:lnTo>
                    <a:pt x="268" y="56"/>
                  </a:lnTo>
                  <a:lnTo>
                    <a:pt x="268" y="60"/>
                  </a:lnTo>
                  <a:lnTo>
                    <a:pt x="268" y="74"/>
                  </a:lnTo>
                  <a:lnTo>
                    <a:pt x="268" y="78"/>
                  </a:lnTo>
                  <a:lnTo>
                    <a:pt x="268" y="84"/>
                  </a:lnTo>
                  <a:lnTo>
                    <a:pt x="268" y="86"/>
                  </a:lnTo>
                  <a:lnTo>
                    <a:pt x="268" y="88"/>
                  </a:lnTo>
                  <a:lnTo>
                    <a:pt x="268" y="90"/>
                  </a:lnTo>
                  <a:lnTo>
                    <a:pt x="268" y="92"/>
                  </a:lnTo>
                  <a:lnTo>
                    <a:pt x="268" y="96"/>
                  </a:lnTo>
                  <a:lnTo>
                    <a:pt x="268" y="100"/>
                  </a:lnTo>
                  <a:lnTo>
                    <a:pt x="268" y="102"/>
                  </a:lnTo>
                  <a:lnTo>
                    <a:pt x="268" y="108"/>
                  </a:lnTo>
                  <a:lnTo>
                    <a:pt x="268" y="110"/>
                  </a:lnTo>
                  <a:lnTo>
                    <a:pt x="268" y="112"/>
                  </a:lnTo>
                  <a:lnTo>
                    <a:pt x="268" y="114"/>
                  </a:lnTo>
                  <a:lnTo>
                    <a:pt x="268" y="116"/>
                  </a:lnTo>
                  <a:lnTo>
                    <a:pt x="268" y="118"/>
                  </a:lnTo>
                  <a:lnTo>
                    <a:pt x="268" y="120"/>
                  </a:lnTo>
                  <a:lnTo>
                    <a:pt x="268" y="122"/>
                  </a:lnTo>
                  <a:lnTo>
                    <a:pt x="268" y="124"/>
                  </a:lnTo>
                  <a:lnTo>
                    <a:pt x="268" y="126"/>
                  </a:lnTo>
                  <a:lnTo>
                    <a:pt x="268" y="130"/>
                  </a:lnTo>
                  <a:lnTo>
                    <a:pt x="268" y="132"/>
                  </a:lnTo>
                  <a:lnTo>
                    <a:pt x="268" y="134"/>
                  </a:lnTo>
                  <a:lnTo>
                    <a:pt x="268" y="140"/>
                  </a:lnTo>
                  <a:lnTo>
                    <a:pt x="268" y="142"/>
                  </a:lnTo>
                  <a:lnTo>
                    <a:pt x="268" y="146"/>
                  </a:lnTo>
                  <a:lnTo>
                    <a:pt x="268" y="148"/>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3" name="Freeform 216"/>
            <p:cNvSpPr>
              <a:spLocks/>
            </p:cNvSpPr>
            <p:nvPr/>
          </p:nvSpPr>
          <p:spPr bwMode="auto">
            <a:xfrm>
              <a:off x="5522913" y="2201863"/>
              <a:ext cx="265113" cy="265113"/>
            </a:xfrm>
            <a:custGeom>
              <a:avLst/>
              <a:gdLst>
                <a:gd name="T0" fmla="*/ 34 w 167"/>
                <a:gd name="T1" fmla="*/ 0 h 167"/>
                <a:gd name="T2" fmla="*/ 46 w 167"/>
                <a:gd name="T3" fmla="*/ 0 h 167"/>
                <a:gd name="T4" fmla="*/ 56 w 167"/>
                <a:gd name="T5" fmla="*/ 0 h 167"/>
                <a:gd name="T6" fmla="*/ 71 w 167"/>
                <a:gd name="T7" fmla="*/ 0 h 167"/>
                <a:gd name="T8" fmla="*/ 87 w 167"/>
                <a:gd name="T9" fmla="*/ 0 h 167"/>
                <a:gd name="T10" fmla="*/ 109 w 167"/>
                <a:gd name="T11" fmla="*/ 0 h 167"/>
                <a:gd name="T12" fmla="*/ 119 w 167"/>
                <a:gd name="T13" fmla="*/ 0 h 167"/>
                <a:gd name="T14" fmla="*/ 129 w 167"/>
                <a:gd name="T15" fmla="*/ 0 h 167"/>
                <a:gd name="T16" fmla="*/ 137 w 167"/>
                <a:gd name="T17" fmla="*/ 0 h 167"/>
                <a:gd name="T18" fmla="*/ 147 w 167"/>
                <a:gd name="T19" fmla="*/ 0 h 167"/>
                <a:gd name="T20" fmla="*/ 167 w 167"/>
                <a:gd name="T21" fmla="*/ 0 h 167"/>
                <a:gd name="T22" fmla="*/ 167 w 167"/>
                <a:gd name="T23" fmla="*/ 9 h 167"/>
                <a:gd name="T24" fmla="*/ 167 w 167"/>
                <a:gd name="T25" fmla="*/ 19 h 167"/>
                <a:gd name="T26" fmla="*/ 167 w 167"/>
                <a:gd name="T27" fmla="*/ 31 h 167"/>
                <a:gd name="T28" fmla="*/ 167 w 167"/>
                <a:gd name="T29" fmla="*/ 39 h 167"/>
                <a:gd name="T30" fmla="*/ 167 w 167"/>
                <a:gd name="T31" fmla="*/ 57 h 167"/>
                <a:gd name="T32" fmla="*/ 167 w 167"/>
                <a:gd name="T33" fmla="*/ 71 h 167"/>
                <a:gd name="T34" fmla="*/ 167 w 167"/>
                <a:gd name="T35" fmla="*/ 81 h 167"/>
                <a:gd name="T36" fmla="*/ 167 w 167"/>
                <a:gd name="T37" fmla="*/ 89 h 167"/>
                <a:gd name="T38" fmla="*/ 167 w 167"/>
                <a:gd name="T39" fmla="*/ 103 h 167"/>
                <a:gd name="T40" fmla="*/ 167 w 167"/>
                <a:gd name="T41" fmla="*/ 113 h 167"/>
                <a:gd name="T42" fmla="*/ 167 w 167"/>
                <a:gd name="T43" fmla="*/ 133 h 167"/>
                <a:gd name="T44" fmla="*/ 167 w 167"/>
                <a:gd name="T45" fmla="*/ 149 h 167"/>
                <a:gd name="T46" fmla="*/ 167 w 167"/>
                <a:gd name="T47" fmla="*/ 165 h 167"/>
                <a:gd name="T48" fmla="*/ 161 w 167"/>
                <a:gd name="T49" fmla="*/ 167 h 167"/>
                <a:gd name="T50" fmla="*/ 151 w 167"/>
                <a:gd name="T51" fmla="*/ 167 h 167"/>
                <a:gd name="T52" fmla="*/ 139 w 167"/>
                <a:gd name="T53" fmla="*/ 165 h 167"/>
                <a:gd name="T54" fmla="*/ 129 w 167"/>
                <a:gd name="T55" fmla="*/ 167 h 167"/>
                <a:gd name="T56" fmla="*/ 115 w 167"/>
                <a:gd name="T57" fmla="*/ 167 h 167"/>
                <a:gd name="T58" fmla="*/ 105 w 167"/>
                <a:gd name="T59" fmla="*/ 167 h 167"/>
                <a:gd name="T60" fmla="*/ 95 w 167"/>
                <a:gd name="T61" fmla="*/ 167 h 167"/>
                <a:gd name="T62" fmla="*/ 85 w 167"/>
                <a:gd name="T63" fmla="*/ 167 h 167"/>
                <a:gd name="T64" fmla="*/ 77 w 167"/>
                <a:gd name="T65" fmla="*/ 165 h 167"/>
                <a:gd name="T66" fmla="*/ 71 w 167"/>
                <a:gd name="T67" fmla="*/ 165 h 167"/>
                <a:gd name="T68" fmla="*/ 62 w 167"/>
                <a:gd name="T69" fmla="*/ 165 h 167"/>
                <a:gd name="T70" fmla="*/ 52 w 167"/>
                <a:gd name="T71" fmla="*/ 165 h 167"/>
                <a:gd name="T72" fmla="*/ 36 w 167"/>
                <a:gd name="T73" fmla="*/ 165 h 167"/>
                <a:gd name="T74" fmla="*/ 22 w 167"/>
                <a:gd name="T75" fmla="*/ 165 h 167"/>
                <a:gd name="T76" fmla="*/ 10 w 167"/>
                <a:gd name="T77" fmla="*/ 165 h 167"/>
                <a:gd name="T78" fmla="*/ 0 w 167"/>
                <a:gd name="T79" fmla="*/ 163 h 167"/>
                <a:gd name="T80" fmla="*/ 0 w 167"/>
                <a:gd name="T81" fmla="*/ 153 h 167"/>
                <a:gd name="T82" fmla="*/ 0 w 167"/>
                <a:gd name="T83" fmla="*/ 135 h 167"/>
                <a:gd name="T84" fmla="*/ 0 w 167"/>
                <a:gd name="T85" fmla="*/ 113 h 167"/>
                <a:gd name="T86" fmla="*/ 0 w 167"/>
                <a:gd name="T87" fmla="*/ 101 h 167"/>
                <a:gd name="T88" fmla="*/ 2 w 167"/>
                <a:gd name="T89" fmla="*/ 85 h 167"/>
                <a:gd name="T90" fmla="*/ 2 w 167"/>
                <a:gd name="T91" fmla="*/ 67 h 167"/>
                <a:gd name="T92" fmla="*/ 2 w 167"/>
                <a:gd name="T93" fmla="*/ 51 h 167"/>
                <a:gd name="T94" fmla="*/ 2 w 167"/>
                <a:gd name="T95" fmla="*/ 39 h 167"/>
                <a:gd name="T96" fmla="*/ 2 w 167"/>
                <a:gd name="T97" fmla="*/ 21 h 167"/>
                <a:gd name="T98" fmla="*/ 2 w 167"/>
                <a:gd name="T99" fmla="*/ 13 h 167"/>
                <a:gd name="T100" fmla="*/ 2 w 167"/>
                <a:gd name="T101" fmla="*/ 0 h 167"/>
                <a:gd name="T102" fmla="*/ 12 w 167"/>
                <a:gd name="T103" fmla="*/ 0 h 167"/>
                <a:gd name="T104" fmla="*/ 22 w 167"/>
                <a:gd name="T10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7" h="167">
                  <a:moveTo>
                    <a:pt x="22" y="0"/>
                  </a:moveTo>
                  <a:lnTo>
                    <a:pt x="28" y="0"/>
                  </a:lnTo>
                  <a:lnTo>
                    <a:pt x="34" y="0"/>
                  </a:lnTo>
                  <a:lnTo>
                    <a:pt x="34" y="0"/>
                  </a:lnTo>
                  <a:lnTo>
                    <a:pt x="36" y="0"/>
                  </a:lnTo>
                  <a:lnTo>
                    <a:pt x="42" y="0"/>
                  </a:lnTo>
                  <a:lnTo>
                    <a:pt x="44" y="0"/>
                  </a:lnTo>
                  <a:lnTo>
                    <a:pt x="46" y="0"/>
                  </a:lnTo>
                  <a:lnTo>
                    <a:pt x="48" y="0"/>
                  </a:lnTo>
                  <a:lnTo>
                    <a:pt x="52" y="0"/>
                  </a:lnTo>
                  <a:lnTo>
                    <a:pt x="54" y="0"/>
                  </a:lnTo>
                  <a:lnTo>
                    <a:pt x="56" y="0"/>
                  </a:lnTo>
                  <a:lnTo>
                    <a:pt x="58" y="0"/>
                  </a:lnTo>
                  <a:lnTo>
                    <a:pt x="64" y="0"/>
                  </a:lnTo>
                  <a:lnTo>
                    <a:pt x="67" y="0"/>
                  </a:lnTo>
                  <a:lnTo>
                    <a:pt x="71" y="0"/>
                  </a:lnTo>
                  <a:lnTo>
                    <a:pt x="79" y="0"/>
                  </a:lnTo>
                  <a:lnTo>
                    <a:pt x="81" y="0"/>
                  </a:lnTo>
                  <a:lnTo>
                    <a:pt x="83" y="0"/>
                  </a:lnTo>
                  <a:lnTo>
                    <a:pt x="87" y="0"/>
                  </a:lnTo>
                  <a:lnTo>
                    <a:pt x="91" y="0"/>
                  </a:lnTo>
                  <a:lnTo>
                    <a:pt x="99" y="0"/>
                  </a:lnTo>
                  <a:lnTo>
                    <a:pt x="103" y="0"/>
                  </a:lnTo>
                  <a:lnTo>
                    <a:pt x="109" y="0"/>
                  </a:lnTo>
                  <a:lnTo>
                    <a:pt x="111" y="0"/>
                  </a:lnTo>
                  <a:lnTo>
                    <a:pt x="113" y="0"/>
                  </a:lnTo>
                  <a:lnTo>
                    <a:pt x="117" y="0"/>
                  </a:lnTo>
                  <a:lnTo>
                    <a:pt x="119" y="0"/>
                  </a:lnTo>
                  <a:lnTo>
                    <a:pt x="121" y="0"/>
                  </a:lnTo>
                  <a:lnTo>
                    <a:pt x="123" y="0"/>
                  </a:lnTo>
                  <a:lnTo>
                    <a:pt x="127" y="0"/>
                  </a:lnTo>
                  <a:lnTo>
                    <a:pt x="129" y="0"/>
                  </a:lnTo>
                  <a:lnTo>
                    <a:pt x="131" y="0"/>
                  </a:lnTo>
                  <a:lnTo>
                    <a:pt x="133" y="0"/>
                  </a:lnTo>
                  <a:lnTo>
                    <a:pt x="135" y="0"/>
                  </a:lnTo>
                  <a:lnTo>
                    <a:pt x="137" y="0"/>
                  </a:lnTo>
                  <a:lnTo>
                    <a:pt x="139" y="0"/>
                  </a:lnTo>
                  <a:lnTo>
                    <a:pt x="141" y="0"/>
                  </a:lnTo>
                  <a:lnTo>
                    <a:pt x="145" y="0"/>
                  </a:lnTo>
                  <a:lnTo>
                    <a:pt x="147" y="0"/>
                  </a:lnTo>
                  <a:lnTo>
                    <a:pt x="149" y="0"/>
                  </a:lnTo>
                  <a:lnTo>
                    <a:pt x="151" y="0"/>
                  </a:lnTo>
                  <a:lnTo>
                    <a:pt x="159" y="0"/>
                  </a:lnTo>
                  <a:lnTo>
                    <a:pt x="167" y="0"/>
                  </a:lnTo>
                  <a:lnTo>
                    <a:pt x="167" y="3"/>
                  </a:lnTo>
                  <a:lnTo>
                    <a:pt x="167" y="5"/>
                  </a:lnTo>
                  <a:lnTo>
                    <a:pt x="167" y="7"/>
                  </a:lnTo>
                  <a:lnTo>
                    <a:pt x="167" y="9"/>
                  </a:lnTo>
                  <a:lnTo>
                    <a:pt x="167" y="13"/>
                  </a:lnTo>
                  <a:lnTo>
                    <a:pt x="167" y="15"/>
                  </a:lnTo>
                  <a:lnTo>
                    <a:pt x="167" y="17"/>
                  </a:lnTo>
                  <a:lnTo>
                    <a:pt x="167" y="19"/>
                  </a:lnTo>
                  <a:lnTo>
                    <a:pt x="167" y="21"/>
                  </a:lnTo>
                  <a:lnTo>
                    <a:pt x="167" y="25"/>
                  </a:lnTo>
                  <a:lnTo>
                    <a:pt x="167" y="27"/>
                  </a:lnTo>
                  <a:lnTo>
                    <a:pt x="167" y="31"/>
                  </a:lnTo>
                  <a:lnTo>
                    <a:pt x="167" y="33"/>
                  </a:lnTo>
                  <a:lnTo>
                    <a:pt x="167" y="35"/>
                  </a:lnTo>
                  <a:lnTo>
                    <a:pt x="167" y="37"/>
                  </a:lnTo>
                  <a:lnTo>
                    <a:pt x="167" y="39"/>
                  </a:lnTo>
                  <a:lnTo>
                    <a:pt x="167" y="45"/>
                  </a:lnTo>
                  <a:lnTo>
                    <a:pt x="167" y="51"/>
                  </a:lnTo>
                  <a:lnTo>
                    <a:pt x="167" y="55"/>
                  </a:lnTo>
                  <a:lnTo>
                    <a:pt x="167" y="57"/>
                  </a:lnTo>
                  <a:lnTo>
                    <a:pt x="167" y="63"/>
                  </a:lnTo>
                  <a:lnTo>
                    <a:pt x="167" y="67"/>
                  </a:lnTo>
                  <a:lnTo>
                    <a:pt x="167" y="69"/>
                  </a:lnTo>
                  <a:lnTo>
                    <a:pt x="167" y="71"/>
                  </a:lnTo>
                  <a:lnTo>
                    <a:pt x="167" y="73"/>
                  </a:lnTo>
                  <a:lnTo>
                    <a:pt x="167" y="75"/>
                  </a:lnTo>
                  <a:lnTo>
                    <a:pt x="167" y="79"/>
                  </a:lnTo>
                  <a:lnTo>
                    <a:pt x="167" y="81"/>
                  </a:lnTo>
                  <a:lnTo>
                    <a:pt x="167" y="83"/>
                  </a:lnTo>
                  <a:lnTo>
                    <a:pt x="167" y="85"/>
                  </a:lnTo>
                  <a:lnTo>
                    <a:pt x="167" y="87"/>
                  </a:lnTo>
                  <a:lnTo>
                    <a:pt x="167" y="89"/>
                  </a:lnTo>
                  <a:lnTo>
                    <a:pt x="167" y="93"/>
                  </a:lnTo>
                  <a:lnTo>
                    <a:pt x="167" y="95"/>
                  </a:lnTo>
                  <a:lnTo>
                    <a:pt x="167" y="99"/>
                  </a:lnTo>
                  <a:lnTo>
                    <a:pt x="167" y="103"/>
                  </a:lnTo>
                  <a:lnTo>
                    <a:pt x="167" y="107"/>
                  </a:lnTo>
                  <a:lnTo>
                    <a:pt x="167" y="109"/>
                  </a:lnTo>
                  <a:lnTo>
                    <a:pt x="167" y="111"/>
                  </a:lnTo>
                  <a:lnTo>
                    <a:pt x="167" y="113"/>
                  </a:lnTo>
                  <a:lnTo>
                    <a:pt x="167" y="117"/>
                  </a:lnTo>
                  <a:lnTo>
                    <a:pt x="167" y="123"/>
                  </a:lnTo>
                  <a:lnTo>
                    <a:pt x="167" y="129"/>
                  </a:lnTo>
                  <a:lnTo>
                    <a:pt x="167" y="133"/>
                  </a:lnTo>
                  <a:lnTo>
                    <a:pt x="167" y="139"/>
                  </a:lnTo>
                  <a:lnTo>
                    <a:pt x="167" y="141"/>
                  </a:lnTo>
                  <a:lnTo>
                    <a:pt x="167" y="145"/>
                  </a:lnTo>
                  <a:lnTo>
                    <a:pt x="167" y="149"/>
                  </a:lnTo>
                  <a:lnTo>
                    <a:pt x="167" y="155"/>
                  </a:lnTo>
                  <a:lnTo>
                    <a:pt x="167" y="161"/>
                  </a:lnTo>
                  <a:lnTo>
                    <a:pt x="167" y="163"/>
                  </a:lnTo>
                  <a:lnTo>
                    <a:pt x="167" y="165"/>
                  </a:lnTo>
                  <a:lnTo>
                    <a:pt x="167" y="167"/>
                  </a:lnTo>
                  <a:lnTo>
                    <a:pt x="165" y="167"/>
                  </a:lnTo>
                  <a:lnTo>
                    <a:pt x="163" y="167"/>
                  </a:lnTo>
                  <a:lnTo>
                    <a:pt x="161" y="167"/>
                  </a:lnTo>
                  <a:lnTo>
                    <a:pt x="157" y="167"/>
                  </a:lnTo>
                  <a:lnTo>
                    <a:pt x="155" y="167"/>
                  </a:lnTo>
                  <a:lnTo>
                    <a:pt x="153" y="167"/>
                  </a:lnTo>
                  <a:lnTo>
                    <a:pt x="151" y="167"/>
                  </a:lnTo>
                  <a:lnTo>
                    <a:pt x="147" y="165"/>
                  </a:lnTo>
                  <a:lnTo>
                    <a:pt x="145" y="165"/>
                  </a:lnTo>
                  <a:lnTo>
                    <a:pt x="143" y="165"/>
                  </a:lnTo>
                  <a:lnTo>
                    <a:pt x="139" y="165"/>
                  </a:lnTo>
                  <a:lnTo>
                    <a:pt x="137" y="165"/>
                  </a:lnTo>
                  <a:lnTo>
                    <a:pt x="135" y="165"/>
                  </a:lnTo>
                  <a:lnTo>
                    <a:pt x="133" y="165"/>
                  </a:lnTo>
                  <a:lnTo>
                    <a:pt x="129" y="167"/>
                  </a:lnTo>
                  <a:lnTo>
                    <a:pt x="125" y="167"/>
                  </a:lnTo>
                  <a:lnTo>
                    <a:pt x="123" y="167"/>
                  </a:lnTo>
                  <a:lnTo>
                    <a:pt x="117" y="167"/>
                  </a:lnTo>
                  <a:lnTo>
                    <a:pt x="115" y="167"/>
                  </a:lnTo>
                  <a:lnTo>
                    <a:pt x="111" y="167"/>
                  </a:lnTo>
                  <a:lnTo>
                    <a:pt x="109" y="167"/>
                  </a:lnTo>
                  <a:lnTo>
                    <a:pt x="107" y="167"/>
                  </a:lnTo>
                  <a:lnTo>
                    <a:pt x="105" y="167"/>
                  </a:lnTo>
                  <a:lnTo>
                    <a:pt x="103" y="167"/>
                  </a:lnTo>
                  <a:lnTo>
                    <a:pt x="101" y="167"/>
                  </a:lnTo>
                  <a:lnTo>
                    <a:pt x="99" y="167"/>
                  </a:lnTo>
                  <a:lnTo>
                    <a:pt x="95" y="167"/>
                  </a:lnTo>
                  <a:lnTo>
                    <a:pt x="93" y="167"/>
                  </a:lnTo>
                  <a:lnTo>
                    <a:pt x="89" y="167"/>
                  </a:lnTo>
                  <a:lnTo>
                    <a:pt x="87" y="167"/>
                  </a:lnTo>
                  <a:lnTo>
                    <a:pt x="85" y="167"/>
                  </a:lnTo>
                  <a:lnTo>
                    <a:pt x="83" y="167"/>
                  </a:lnTo>
                  <a:lnTo>
                    <a:pt x="81" y="167"/>
                  </a:lnTo>
                  <a:lnTo>
                    <a:pt x="79" y="165"/>
                  </a:lnTo>
                  <a:lnTo>
                    <a:pt x="77" y="165"/>
                  </a:lnTo>
                  <a:lnTo>
                    <a:pt x="77" y="167"/>
                  </a:lnTo>
                  <a:lnTo>
                    <a:pt x="75" y="165"/>
                  </a:lnTo>
                  <a:lnTo>
                    <a:pt x="73" y="165"/>
                  </a:lnTo>
                  <a:lnTo>
                    <a:pt x="71" y="165"/>
                  </a:lnTo>
                  <a:lnTo>
                    <a:pt x="69" y="165"/>
                  </a:lnTo>
                  <a:lnTo>
                    <a:pt x="67" y="165"/>
                  </a:lnTo>
                  <a:lnTo>
                    <a:pt x="64" y="165"/>
                  </a:lnTo>
                  <a:lnTo>
                    <a:pt x="62" y="165"/>
                  </a:lnTo>
                  <a:lnTo>
                    <a:pt x="60" y="165"/>
                  </a:lnTo>
                  <a:lnTo>
                    <a:pt x="58" y="165"/>
                  </a:lnTo>
                  <a:lnTo>
                    <a:pt x="56" y="165"/>
                  </a:lnTo>
                  <a:lnTo>
                    <a:pt x="52" y="165"/>
                  </a:lnTo>
                  <a:lnTo>
                    <a:pt x="48" y="165"/>
                  </a:lnTo>
                  <a:lnTo>
                    <a:pt x="46" y="165"/>
                  </a:lnTo>
                  <a:lnTo>
                    <a:pt x="42" y="165"/>
                  </a:lnTo>
                  <a:lnTo>
                    <a:pt x="36" y="165"/>
                  </a:lnTo>
                  <a:lnTo>
                    <a:pt x="34" y="165"/>
                  </a:lnTo>
                  <a:lnTo>
                    <a:pt x="32" y="165"/>
                  </a:lnTo>
                  <a:lnTo>
                    <a:pt x="30" y="165"/>
                  </a:lnTo>
                  <a:lnTo>
                    <a:pt x="22" y="165"/>
                  </a:lnTo>
                  <a:lnTo>
                    <a:pt x="20" y="165"/>
                  </a:lnTo>
                  <a:lnTo>
                    <a:pt x="18" y="165"/>
                  </a:lnTo>
                  <a:lnTo>
                    <a:pt x="14" y="165"/>
                  </a:lnTo>
                  <a:lnTo>
                    <a:pt x="10" y="165"/>
                  </a:lnTo>
                  <a:lnTo>
                    <a:pt x="8" y="165"/>
                  </a:lnTo>
                  <a:lnTo>
                    <a:pt x="2" y="165"/>
                  </a:lnTo>
                  <a:lnTo>
                    <a:pt x="0" y="165"/>
                  </a:lnTo>
                  <a:lnTo>
                    <a:pt x="0" y="163"/>
                  </a:lnTo>
                  <a:lnTo>
                    <a:pt x="0" y="161"/>
                  </a:lnTo>
                  <a:lnTo>
                    <a:pt x="0" y="157"/>
                  </a:lnTo>
                  <a:lnTo>
                    <a:pt x="0" y="155"/>
                  </a:lnTo>
                  <a:lnTo>
                    <a:pt x="0" y="153"/>
                  </a:lnTo>
                  <a:lnTo>
                    <a:pt x="0" y="149"/>
                  </a:lnTo>
                  <a:lnTo>
                    <a:pt x="0" y="147"/>
                  </a:lnTo>
                  <a:lnTo>
                    <a:pt x="0" y="145"/>
                  </a:lnTo>
                  <a:lnTo>
                    <a:pt x="0" y="135"/>
                  </a:lnTo>
                  <a:lnTo>
                    <a:pt x="0" y="131"/>
                  </a:lnTo>
                  <a:lnTo>
                    <a:pt x="0" y="121"/>
                  </a:lnTo>
                  <a:lnTo>
                    <a:pt x="0" y="115"/>
                  </a:lnTo>
                  <a:lnTo>
                    <a:pt x="0" y="113"/>
                  </a:lnTo>
                  <a:lnTo>
                    <a:pt x="0" y="111"/>
                  </a:lnTo>
                  <a:lnTo>
                    <a:pt x="0" y="105"/>
                  </a:lnTo>
                  <a:lnTo>
                    <a:pt x="0" y="103"/>
                  </a:lnTo>
                  <a:lnTo>
                    <a:pt x="0" y="101"/>
                  </a:lnTo>
                  <a:lnTo>
                    <a:pt x="0" y="99"/>
                  </a:lnTo>
                  <a:lnTo>
                    <a:pt x="2" y="91"/>
                  </a:lnTo>
                  <a:lnTo>
                    <a:pt x="2" y="91"/>
                  </a:lnTo>
                  <a:lnTo>
                    <a:pt x="2" y="85"/>
                  </a:lnTo>
                  <a:lnTo>
                    <a:pt x="2" y="83"/>
                  </a:lnTo>
                  <a:lnTo>
                    <a:pt x="2" y="79"/>
                  </a:lnTo>
                  <a:lnTo>
                    <a:pt x="2" y="69"/>
                  </a:lnTo>
                  <a:lnTo>
                    <a:pt x="2" y="67"/>
                  </a:lnTo>
                  <a:lnTo>
                    <a:pt x="2" y="65"/>
                  </a:lnTo>
                  <a:lnTo>
                    <a:pt x="2" y="59"/>
                  </a:lnTo>
                  <a:lnTo>
                    <a:pt x="2" y="55"/>
                  </a:lnTo>
                  <a:lnTo>
                    <a:pt x="2" y="51"/>
                  </a:lnTo>
                  <a:lnTo>
                    <a:pt x="2" y="49"/>
                  </a:lnTo>
                  <a:lnTo>
                    <a:pt x="2" y="47"/>
                  </a:lnTo>
                  <a:lnTo>
                    <a:pt x="2" y="41"/>
                  </a:lnTo>
                  <a:lnTo>
                    <a:pt x="2" y="39"/>
                  </a:lnTo>
                  <a:lnTo>
                    <a:pt x="2" y="29"/>
                  </a:lnTo>
                  <a:lnTo>
                    <a:pt x="2" y="27"/>
                  </a:lnTo>
                  <a:lnTo>
                    <a:pt x="2" y="23"/>
                  </a:lnTo>
                  <a:lnTo>
                    <a:pt x="2" y="21"/>
                  </a:lnTo>
                  <a:lnTo>
                    <a:pt x="2" y="19"/>
                  </a:lnTo>
                  <a:lnTo>
                    <a:pt x="2" y="17"/>
                  </a:lnTo>
                  <a:lnTo>
                    <a:pt x="2" y="15"/>
                  </a:lnTo>
                  <a:lnTo>
                    <a:pt x="2" y="13"/>
                  </a:lnTo>
                  <a:lnTo>
                    <a:pt x="2" y="11"/>
                  </a:lnTo>
                  <a:lnTo>
                    <a:pt x="2" y="9"/>
                  </a:lnTo>
                  <a:lnTo>
                    <a:pt x="2" y="5"/>
                  </a:lnTo>
                  <a:lnTo>
                    <a:pt x="2" y="0"/>
                  </a:lnTo>
                  <a:lnTo>
                    <a:pt x="4" y="0"/>
                  </a:lnTo>
                  <a:lnTo>
                    <a:pt x="6" y="0"/>
                  </a:lnTo>
                  <a:lnTo>
                    <a:pt x="8" y="0"/>
                  </a:lnTo>
                  <a:lnTo>
                    <a:pt x="12" y="0"/>
                  </a:lnTo>
                  <a:lnTo>
                    <a:pt x="14" y="0"/>
                  </a:lnTo>
                  <a:lnTo>
                    <a:pt x="16" y="0"/>
                  </a:lnTo>
                  <a:lnTo>
                    <a:pt x="18" y="0"/>
                  </a:lnTo>
                  <a:lnTo>
                    <a:pt x="22"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4" name="Freeform 221"/>
            <p:cNvSpPr>
              <a:spLocks/>
            </p:cNvSpPr>
            <p:nvPr/>
          </p:nvSpPr>
          <p:spPr bwMode="auto">
            <a:xfrm>
              <a:off x="4964113" y="2686050"/>
              <a:ext cx="581025" cy="366713"/>
            </a:xfrm>
            <a:custGeom>
              <a:avLst/>
              <a:gdLst>
                <a:gd name="T0" fmla="*/ 156 w 366"/>
                <a:gd name="T1" fmla="*/ 4 h 231"/>
                <a:gd name="T2" fmla="*/ 168 w 366"/>
                <a:gd name="T3" fmla="*/ 4 h 231"/>
                <a:gd name="T4" fmla="*/ 184 w 366"/>
                <a:gd name="T5" fmla="*/ 4 h 231"/>
                <a:gd name="T6" fmla="*/ 206 w 366"/>
                <a:gd name="T7" fmla="*/ 6 h 231"/>
                <a:gd name="T8" fmla="*/ 226 w 366"/>
                <a:gd name="T9" fmla="*/ 6 h 231"/>
                <a:gd name="T10" fmla="*/ 246 w 366"/>
                <a:gd name="T11" fmla="*/ 6 h 231"/>
                <a:gd name="T12" fmla="*/ 262 w 366"/>
                <a:gd name="T13" fmla="*/ 6 h 231"/>
                <a:gd name="T14" fmla="*/ 280 w 366"/>
                <a:gd name="T15" fmla="*/ 6 h 231"/>
                <a:gd name="T16" fmla="*/ 296 w 366"/>
                <a:gd name="T17" fmla="*/ 6 h 231"/>
                <a:gd name="T18" fmla="*/ 318 w 366"/>
                <a:gd name="T19" fmla="*/ 6 h 231"/>
                <a:gd name="T20" fmla="*/ 326 w 366"/>
                <a:gd name="T21" fmla="*/ 18 h 231"/>
                <a:gd name="T22" fmla="*/ 326 w 366"/>
                <a:gd name="T23" fmla="*/ 30 h 231"/>
                <a:gd name="T24" fmla="*/ 330 w 366"/>
                <a:gd name="T25" fmla="*/ 46 h 231"/>
                <a:gd name="T26" fmla="*/ 358 w 366"/>
                <a:gd name="T27" fmla="*/ 46 h 231"/>
                <a:gd name="T28" fmla="*/ 366 w 366"/>
                <a:gd name="T29" fmla="*/ 58 h 231"/>
                <a:gd name="T30" fmla="*/ 366 w 366"/>
                <a:gd name="T31" fmla="*/ 78 h 231"/>
                <a:gd name="T32" fmla="*/ 366 w 366"/>
                <a:gd name="T33" fmla="*/ 96 h 231"/>
                <a:gd name="T34" fmla="*/ 366 w 366"/>
                <a:gd name="T35" fmla="*/ 121 h 231"/>
                <a:gd name="T36" fmla="*/ 364 w 366"/>
                <a:gd name="T37" fmla="*/ 151 h 231"/>
                <a:gd name="T38" fmla="*/ 364 w 366"/>
                <a:gd name="T39" fmla="*/ 173 h 231"/>
                <a:gd name="T40" fmla="*/ 364 w 366"/>
                <a:gd name="T41" fmla="*/ 195 h 231"/>
                <a:gd name="T42" fmla="*/ 364 w 366"/>
                <a:gd name="T43" fmla="*/ 221 h 231"/>
                <a:gd name="T44" fmla="*/ 352 w 366"/>
                <a:gd name="T45" fmla="*/ 229 h 231"/>
                <a:gd name="T46" fmla="*/ 330 w 366"/>
                <a:gd name="T47" fmla="*/ 229 h 231"/>
                <a:gd name="T48" fmla="*/ 300 w 366"/>
                <a:gd name="T49" fmla="*/ 229 h 231"/>
                <a:gd name="T50" fmla="*/ 274 w 366"/>
                <a:gd name="T51" fmla="*/ 229 h 231"/>
                <a:gd name="T52" fmla="*/ 240 w 366"/>
                <a:gd name="T53" fmla="*/ 229 h 231"/>
                <a:gd name="T54" fmla="*/ 214 w 366"/>
                <a:gd name="T55" fmla="*/ 229 h 231"/>
                <a:gd name="T56" fmla="*/ 188 w 366"/>
                <a:gd name="T57" fmla="*/ 231 h 231"/>
                <a:gd name="T58" fmla="*/ 184 w 366"/>
                <a:gd name="T59" fmla="*/ 217 h 231"/>
                <a:gd name="T60" fmla="*/ 184 w 366"/>
                <a:gd name="T61" fmla="*/ 197 h 231"/>
                <a:gd name="T62" fmla="*/ 184 w 366"/>
                <a:gd name="T63" fmla="*/ 181 h 231"/>
                <a:gd name="T64" fmla="*/ 184 w 366"/>
                <a:gd name="T65" fmla="*/ 169 h 231"/>
                <a:gd name="T66" fmla="*/ 184 w 366"/>
                <a:gd name="T67" fmla="*/ 155 h 231"/>
                <a:gd name="T68" fmla="*/ 184 w 366"/>
                <a:gd name="T69" fmla="*/ 143 h 231"/>
                <a:gd name="T70" fmla="*/ 184 w 366"/>
                <a:gd name="T71" fmla="*/ 131 h 231"/>
                <a:gd name="T72" fmla="*/ 182 w 366"/>
                <a:gd name="T73" fmla="*/ 114 h 231"/>
                <a:gd name="T74" fmla="*/ 182 w 366"/>
                <a:gd name="T75" fmla="*/ 92 h 231"/>
                <a:gd name="T76" fmla="*/ 182 w 366"/>
                <a:gd name="T77" fmla="*/ 78 h 231"/>
                <a:gd name="T78" fmla="*/ 182 w 366"/>
                <a:gd name="T79" fmla="*/ 68 h 231"/>
                <a:gd name="T80" fmla="*/ 152 w 366"/>
                <a:gd name="T81" fmla="*/ 68 h 231"/>
                <a:gd name="T82" fmla="*/ 124 w 366"/>
                <a:gd name="T83" fmla="*/ 68 h 231"/>
                <a:gd name="T84" fmla="*/ 96 w 366"/>
                <a:gd name="T85" fmla="*/ 68 h 231"/>
                <a:gd name="T86" fmla="*/ 82 w 366"/>
                <a:gd name="T87" fmla="*/ 68 h 231"/>
                <a:gd name="T88" fmla="*/ 70 w 366"/>
                <a:gd name="T89" fmla="*/ 68 h 231"/>
                <a:gd name="T90" fmla="*/ 56 w 366"/>
                <a:gd name="T91" fmla="*/ 68 h 231"/>
                <a:gd name="T92" fmla="*/ 44 w 366"/>
                <a:gd name="T93" fmla="*/ 68 h 231"/>
                <a:gd name="T94" fmla="*/ 14 w 366"/>
                <a:gd name="T95" fmla="*/ 66 h 231"/>
                <a:gd name="T96" fmla="*/ 0 w 366"/>
                <a:gd name="T97" fmla="*/ 66 h 231"/>
                <a:gd name="T98" fmla="*/ 2 w 366"/>
                <a:gd name="T99" fmla="*/ 56 h 231"/>
                <a:gd name="T100" fmla="*/ 30 w 366"/>
                <a:gd name="T101" fmla="*/ 56 h 231"/>
                <a:gd name="T102" fmla="*/ 50 w 366"/>
                <a:gd name="T103" fmla="*/ 56 h 231"/>
                <a:gd name="T104" fmla="*/ 62 w 366"/>
                <a:gd name="T105" fmla="*/ 56 h 231"/>
                <a:gd name="T106" fmla="*/ 84 w 366"/>
                <a:gd name="T107" fmla="*/ 54 h 231"/>
                <a:gd name="T108" fmla="*/ 124 w 366"/>
                <a:gd name="T109" fmla="*/ 54 h 231"/>
                <a:gd name="T110" fmla="*/ 128 w 366"/>
                <a:gd name="T111" fmla="*/ 40 h 231"/>
                <a:gd name="T112" fmla="*/ 128 w 366"/>
                <a:gd name="T113" fmla="*/ 16 h 231"/>
                <a:gd name="T114" fmla="*/ 136 w 366"/>
                <a:gd name="T115" fmla="*/ 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6" h="231">
                  <a:moveTo>
                    <a:pt x="140" y="4"/>
                  </a:moveTo>
                  <a:lnTo>
                    <a:pt x="144" y="4"/>
                  </a:lnTo>
                  <a:lnTo>
                    <a:pt x="144" y="4"/>
                  </a:lnTo>
                  <a:lnTo>
                    <a:pt x="148" y="4"/>
                  </a:lnTo>
                  <a:lnTo>
                    <a:pt x="150" y="4"/>
                  </a:lnTo>
                  <a:lnTo>
                    <a:pt x="156" y="4"/>
                  </a:lnTo>
                  <a:lnTo>
                    <a:pt x="158" y="4"/>
                  </a:lnTo>
                  <a:lnTo>
                    <a:pt x="160" y="4"/>
                  </a:lnTo>
                  <a:lnTo>
                    <a:pt x="162" y="4"/>
                  </a:lnTo>
                  <a:lnTo>
                    <a:pt x="164" y="4"/>
                  </a:lnTo>
                  <a:lnTo>
                    <a:pt x="166" y="4"/>
                  </a:lnTo>
                  <a:lnTo>
                    <a:pt x="168" y="4"/>
                  </a:lnTo>
                  <a:lnTo>
                    <a:pt x="170" y="4"/>
                  </a:lnTo>
                  <a:lnTo>
                    <a:pt x="172" y="4"/>
                  </a:lnTo>
                  <a:lnTo>
                    <a:pt x="174" y="4"/>
                  </a:lnTo>
                  <a:lnTo>
                    <a:pt x="176" y="4"/>
                  </a:lnTo>
                  <a:lnTo>
                    <a:pt x="182" y="4"/>
                  </a:lnTo>
                  <a:lnTo>
                    <a:pt x="184" y="4"/>
                  </a:lnTo>
                  <a:lnTo>
                    <a:pt x="188" y="6"/>
                  </a:lnTo>
                  <a:lnTo>
                    <a:pt x="190" y="6"/>
                  </a:lnTo>
                  <a:lnTo>
                    <a:pt x="194" y="6"/>
                  </a:lnTo>
                  <a:lnTo>
                    <a:pt x="202" y="6"/>
                  </a:lnTo>
                  <a:lnTo>
                    <a:pt x="204" y="6"/>
                  </a:lnTo>
                  <a:lnTo>
                    <a:pt x="206" y="6"/>
                  </a:lnTo>
                  <a:lnTo>
                    <a:pt x="210" y="6"/>
                  </a:lnTo>
                  <a:lnTo>
                    <a:pt x="214" y="6"/>
                  </a:lnTo>
                  <a:lnTo>
                    <a:pt x="220" y="6"/>
                  </a:lnTo>
                  <a:lnTo>
                    <a:pt x="222" y="6"/>
                  </a:lnTo>
                  <a:lnTo>
                    <a:pt x="224" y="6"/>
                  </a:lnTo>
                  <a:lnTo>
                    <a:pt x="226" y="6"/>
                  </a:lnTo>
                  <a:lnTo>
                    <a:pt x="228" y="6"/>
                  </a:lnTo>
                  <a:lnTo>
                    <a:pt x="232" y="6"/>
                  </a:lnTo>
                  <a:lnTo>
                    <a:pt x="238" y="6"/>
                  </a:lnTo>
                  <a:lnTo>
                    <a:pt x="240" y="6"/>
                  </a:lnTo>
                  <a:lnTo>
                    <a:pt x="242" y="6"/>
                  </a:lnTo>
                  <a:lnTo>
                    <a:pt x="246" y="6"/>
                  </a:lnTo>
                  <a:lnTo>
                    <a:pt x="250" y="6"/>
                  </a:lnTo>
                  <a:lnTo>
                    <a:pt x="252" y="6"/>
                  </a:lnTo>
                  <a:lnTo>
                    <a:pt x="254" y="6"/>
                  </a:lnTo>
                  <a:lnTo>
                    <a:pt x="258" y="6"/>
                  </a:lnTo>
                  <a:lnTo>
                    <a:pt x="260" y="6"/>
                  </a:lnTo>
                  <a:lnTo>
                    <a:pt x="262" y="6"/>
                  </a:lnTo>
                  <a:lnTo>
                    <a:pt x="264" y="6"/>
                  </a:lnTo>
                  <a:lnTo>
                    <a:pt x="266" y="6"/>
                  </a:lnTo>
                  <a:lnTo>
                    <a:pt x="270" y="6"/>
                  </a:lnTo>
                  <a:lnTo>
                    <a:pt x="274" y="6"/>
                  </a:lnTo>
                  <a:lnTo>
                    <a:pt x="278" y="6"/>
                  </a:lnTo>
                  <a:lnTo>
                    <a:pt x="280" y="6"/>
                  </a:lnTo>
                  <a:lnTo>
                    <a:pt x="282" y="6"/>
                  </a:lnTo>
                  <a:lnTo>
                    <a:pt x="286" y="6"/>
                  </a:lnTo>
                  <a:lnTo>
                    <a:pt x="288" y="6"/>
                  </a:lnTo>
                  <a:lnTo>
                    <a:pt x="290" y="6"/>
                  </a:lnTo>
                  <a:lnTo>
                    <a:pt x="294" y="6"/>
                  </a:lnTo>
                  <a:lnTo>
                    <a:pt x="296" y="6"/>
                  </a:lnTo>
                  <a:lnTo>
                    <a:pt x="300" y="6"/>
                  </a:lnTo>
                  <a:lnTo>
                    <a:pt x="302" y="6"/>
                  </a:lnTo>
                  <a:lnTo>
                    <a:pt x="304" y="6"/>
                  </a:lnTo>
                  <a:lnTo>
                    <a:pt x="306" y="6"/>
                  </a:lnTo>
                  <a:lnTo>
                    <a:pt x="312" y="6"/>
                  </a:lnTo>
                  <a:lnTo>
                    <a:pt x="318" y="6"/>
                  </a:lnTo>
                  <a:lnTo>
                    <a:pt x="322" y="6"/>
                  </a:lnTo>
                  <a:lnTo>
                    <a:pt x="326" y="6"/>
                  </a:lnTo>
                  <a:lnTo>
                    <a:pt x="326" y="10"/>
                  </a:lnTo>
                  <a:lnTo>
                    <a:pt x="326" y="12"/>
                  </a:lnTo>
                  <a:lnTo>
                    <a:pt x="326" y="16"/>
                  </a:lnTo>
                  <a:lnTo>
                    <a:pt x="326" y="18"/>
                  </a:lnTo>
                  <a:lnTo>
                    <a:pt x="326" y="20"/>
                  </a:lnTo>
                  <a:lnTo>
                    <a:pt x="326" y="22"/>
                  </a:lnTo>
                  <a:lnTo>
                    <a:pt x="326" y="24"/>
                  </a:lnTo>
                  <a:lnTo>
                    <a:pt x="326" y="26"/>
                  </a:lnTo>
                  <a:lnTo>
                    <a:pt x="326" y="26"/>
                  </a:lnTo>
                  <a:lnTo>
                    <a:pt x="326" y="30"/>
                  </a:lnTo>
                  <a:lnTo>
                    <a:pt x="326" y="34"/>
                  </a:lnTo>
                  <a:lnTo>
                    <a:pt x="326" y="36"/>
                  </a:lnTo>
                  <a:lnTo>
                    <a:pt x="328" y="38"/>
                  </a:lnTo>
                  <a:lnTo>
                    <a:pt x="328" y="44"/>
                  </a:lnTo>
                  <a:lnTo>
                    <a:pt x="328" y="46"/>
                  </a:lnTo>
                  <a:lnTo>
                    <a:pt x="330" y="46"/>
                  </a:lnTo>
                  <a:lnTo>
                    <a:pt x="332" y="46"/>
                  </a:lnTo>
                  <a:lnTo>
                    <a:pt x="334" y="46"/>
                  </a:lnTo>
                  <a:lnTo>
                    <a:pt x="344" y="46"/>
                  </a:lnTo>
                  <a:lnTo>
                    <a:pt x="350" y="46"/>
                  </a:lnTo>
                  <a:lnTo>
                    <a:pt x="354" y="46"/>
                  </a:lnTo>
                  <a:lnTo>
                    <a:pt x="358" y="46"/>
                  </a:lnTo>
                  <a:lnTo>
                    <a:pt x="360" y="46"/>
                  </a:lnTo>
                  <a:lnTo>
                    <a:pt x="362" y="46"/>
                  </a:lnTo>
                  <a:lnTo>
                    <a:pt x="364" y="48"/>
                  </a:lnTo>
                  <a:lnTo>
                    <a:pt x="366" y="48"/>
                  </a:lnTo>
                  <a:lnTo>
                    <a:pt x="366" y="52"/>
                  </a:lnTo>
                  <a:lnTo>
                    <a:pt x="366" y="58"/>
                  </a:lnTo>
                  <a:lnTo>
                    <a:pt x="366" y="60"/>
                  </a:lnTo>
                  <a:lnTo>
                    <a:pt x="366" y="68"/>
                  </a:lnTo>
                  <a:lnTo>
                    <a:pt x="366" y="74"/>
                  </a:lnTo>
                  <a:lnTo>
                    <a:pt x="366" y="74"/>
                  </a:lnTo>
                  <a:lnTo>
                    <a:pt x="366" y="76"/>
                  </a:lnTo>
                  <a:lnTo>
                    <a:pt x="366" y="78"/>
                  </a:lnTo>
                  <a:lnTo>
                    <a:pt x="366" y="80"/>
                  </a:lnTo>
                  <a:lnTo>
                    <a:pt x="366" y="82"/>
                  </a:lnTo>
                  <a:lnTo>
                    <a:pt x="366" y="84"/>
                  </a:lnTo>
                  <a:lnTo>
                    <a:pt x="366" y="86"/>
                  </a:lnTo>
                  <a:lnTo>
                    <a:pt x="366" y="92"/>
                  </a:lnTo>
                  <a:lnTo>
                    <a:pt x="366" y="96"/>
                  </a:lnTo>
                  <a:lnTo>
                    <a:pt x="366" y="98"/>
                  </a:lnTo>
                  <a:lnTo>
                    <a:pt x="366" y="100"/>
                  </a:lnTo>
                  <a:lnTo>
                    <a:pt x="366" y="104"/>
                  </a:lnTo>
                  <a:lnTo>
                    <a:pt x="366" y="110"/>
                  </a:lnTo>
                  <a:lnTo>
                    <a:pt x="366" y="114"/>
                  </a:lnTo>
                  <a:lnTo>
                    <a:pt x="366" y="121"/>
                  </a:lnTo>
                  <a:lnTo>
                    <a:pt x="366" y="123"/>
                  </a:lnTo>
                  <a:lnTo>
                    <a:pt x="366" y="127"/>
                  </a:lnTo>
                  <a:lnTo>
                    <a:pt x="366" y="135"/>
                  </a:lnTo>
                  <a:lnTo>
                    <a:pt x="366" y="139"/>
                  </a:lnTo>
                  <a:lnTo>
                    <a:pt x="366" y="141"/>
                  </a:lnTo>
                  <a:lnTo>
                    <a:pt x="364" y="151"/>
                  </a:lnTo>
                  <a:lnTo>
                    <a:pt x="364" y="153"/>
                  </a:lnTo>
                  <a:lnTo>
                    <a:pt x="364" y="157"/>
                  </a:lnTo>
                  <a:lnTo>
                    <a:pt x="364" y="165"/>
                  </a:lnTo>
                  <a:lnTo>
                    <a:pt x="364" y="171"/>
                  </a:lnTo>
                  <a:lnTo>
                    <a:pt x="364" y="171"/>
                  </a:lnTo>
                  <a:lnTo>
                    <a:pt x="364" y="173"/>
                  </a:lnTo>
                  <a:lnTo>
                    <a:pt x="364" y="175"/>
                  </a:lnTo>
                  <a:lnTo>
                    <a:pt x="364" y="181"/>
                  </a:lnTo>
                  <a:lnTo>
                    <a:pt x="364" y="187"/>
                  </a:lnTo>
                  <a:lnTo>
                    <a:pt x="364" y="189"/>
                  </a:lnTo>
                  <a:lnTo>
                    <a:pt x="364" y="191"/>
                  </a:lnTo>
                  <a:lnTo>
                    <a:pt x="364" y="195"/>
                  </a:lnTo>
                  <a:lnTo>
                    <a:pt x="364" y="199"/>
                  </a:lnTo>
                  <a:lnTo>
                    <a:pt x="364" y="205"/>
                  </a:lnTo>
                  <a:lnTo>
                    <a:pt x="364" y="209"/>
                  </a:lnTo>
                  <a:lnTo>
                    <a:pt x="364" y="213"/>
                  </a:lnTo>
                  <a:lnTo>
                    <a:pt x="364" y="217"/>
                  </a:lnTo>
                  <a:lnTo>
                    <a:pt x="364" y="221"/>
                  </a:lnTo>
                  <a:lnTo>
                    <a:pt x="364" y="223"/>
                  </a:lnTo>
                  <a:lnTo>
                    <a:pt x="364" y="229"/>
                  </a:lnTo>
                  <a:lnTo>
                    <a:pt x="362" y="229"/>
                  </a:lnTo>
                  <a:lnTo>
                    <a:pt x="358" y="229"/>
                  </a:lnTo>
                  <a:lnTo>
                    <a:pt x="356" y="229"/>
                  </a:lnTo>
                  <a:lnTo>
                    <a:pt x="352" y="229"/>
                  </a:lnTo>
                  <a:lnTo>
                    <a:pt x="346" y="229"/>
                  </a:lnTo>
                  <a:lnTo>
                    <a:pt x="342" y="229"/>
                  </a:lnTo>
                  <a:lnTo>
                    <a:pt x="340" y="229"/>
                  </a:lnTo>
                  <a:lnTo>
                    <a:pt x="336" y="229"/>
                  </a:lnTo>
                  <a:lnTo>
                    <a:pt x="332" y="229"/>
                  </a:lnTo>
                  <a:lnTo>
                    <a:pt x="330" y="229"/>
                  </a:lnTo>
                  <a:lnTo>
                    <a:pt x="324" y="229"/>
                  </a:lnTo>
                  <a:lnTo>
                    <a:pt x="322" y="229"/>
                  </a:lnTo>
                  <a:lnTo>
                    <a:pt x="318" y="229"/>
                  </a:lnTo>
                  <a:lnTo>
                    <a:pt x="312" y="229"/>
                  </a:lnTo>
                  <a:lnTo>
                    <a:pt x="310" y="229"/>
                  </a:lnTo>
                  <a:lnTo>
                    <a:pt x="300" y="229"/>
                  </a:lnTo>
                  <a:lnTo>
                    <a:pt x="292" y="229"/>
                  </a:lnTo>
                  <a:lnTo>
                    <a:pt x="290" y="229"/>
                  </a:lnTo>
                  <a:lnTo>
                    <a:pt x="286" y="229"/>
                  </a:lnTo>
                  <a:lnTo>
                    <a:pt x="282" y="229"/>
                  </a:lnTo>
                  <a:lnTo>
                    <a:pt x="280" y="229"/>
                  </a:lnTo>
                  <a:lnTo>
                    <a:pt x="274" y="229"/>
                  </a:lnTo>
                  <a:lnTo>
                    <a:pt x="270" y="229"/>
                  </a:lnTo>
                  <a:lnTo>
                    <a:pt x="266" y="229"/>
                  </a:lnTo>
                  <a:lnTo>
                    <a:pt x="258" y="229"/>
                  </a:lnTo>
                  <a:lnTo>
                    <a:pt x="244" y="229"/>
                  </a:lnTo>
                  <a:lnTo>
                    <a:pt x="242" y="229"/>
                  </a:lnTo>
                  <a:lnTo>
                    <a:pt x="240" y="229"/>
                  </a:lnTo>
                  <a:lnTo>
                    <a:pt x="240" y="229"/>
                  </a:lnTo>
                  <a:lnTo>
                    <a:pt x="238" y="229"/>
                  </a:lnTo>
                  <a:lnTo>
                    <a:pt x="228" y="229"/>
                  </a:lnTo>
                  <a:lnTo>
                    <a:pt x="220" y="229"/>
                  </a:lnTo>
                  <a:lnTo>
                    <a:pt x="218" y="229"/>
                  </a:lnTo>
                  <a:lnTo>
                    <a:pt x="214" y="229"/>
                  </a:lnTo>
                  <a:lnTo>
                    <a:pt x="208" y="229"/>
                  </a:lnTo>
                  <a:lnTo>
                    <a:pt x="202" y="229"/>
                  </a:lnTo>
                  <a:lnTo>
                    <a:pt x="198" y="231"/>
                  </a:lnTo>
                  <a:lnTo>
                    <a:pt x="192" y="231"/>
                  </a:lnTo>
                  <a:lnTo>
                    <a:pt x="190" y="231"/>
                  </a:lnTo>
                  <a:lnTo>
                    <a:pt x="188" y="231"/>
                  </a:lnTo>
                  <a:lnTo>
                    <a:pt x="186" y="231"/>
                  </a:lnTo>
                  <a:lnTo>
                    <a:pt x="184" y="231"/>
                  </a:lnTo>
                  <a:lnTo>
                    <a:pt x="184" y="225"/>
                  </a:lnTo>
                  <a:lnTo>
                    <a:pt x="184" y="221"/>
                  </a:lnTo>
                  <a:lnTo>
                    <a:pt x="184" y="219"/>
                  </a:lnTo>
                  <a:lnTo>
                    <a:pt x="184" y="217"/>
                  </a:lnTo>
                  <a:lnTo>
                    <a:pt x="184" y="211"/>
                  </a:lnTo>
                  <a:lnTo>
                    <a:pt x="184" y="207"/>
                  </a:lnTo>
                  <a:lnTo>
                    <a:pt x="184" y="205"/>
                  </a:lnTo>
                  <a:lnTo>
                    <a:pt x="184" y="203"/>
                  </a:lnTo>
                  <a:lnTo>
                    <a:pt x="184" y="199"/>
                  </a:lnTo>
                  <a:lnTo>
                    <a:pt x="184" y="197"/>
                  </a:lnTo>
                  <a:lnTo>
                    <a:pt x="184" y="193"/>
                  </a:lnTo>
                  <a:lnTo>
                    <a:pt x="184" y="191"/>
                  </a:lnTo>
                  <a:lnTo>
                    <a:pt x="184" y="189"/>
                  </a:lnTo>
                  <a:lnTo>
                    <a:pt x="184" y="185"/>
                  </a:lnTo>
                  <a:lnTo>
                    <a:pt x="184" y="183"/>
                  </a:lnTo>
                  <a:lnTo>
                    <a:pt x="184" y="181"/>
                  </a:lnTo>
                  <a:lnTo>
                    <a:pt x="184" y="179"/>
                  </a:lnTo>
                  <a:lnTo>
                    <a:pt x="184" y="177"/>
                  </a:lnTo>
                  <a:lnTo>
                    <a:pt x="184" y="175"/>
                  </a:lnTo>
                  <a:lnTo>
                    <a:pt x="184" y="171"/>
                  </a:lnTo>
                  <a:lnTo>
                    <a:pt x="184" y="171"/>
                  </a:lnTo>
                  <a:lnTo>
                    <a:pt x="184" y="169"/>
                  </a:lnTo>
                  <a:lnTo>
                    <a:pt x="184" y="167"/>
                  </a:lnTo>
                  <a:lnTo>
                    <a:pt x="184" y="165"/>
                  </a:lnTo>
                  <a:lnTo>
                    <a:pt x="184" y="163"/>
                  </a:lnTo>
                  <a:lnTo>
                    <a:pt x="184" y="161"/>
                  </a:lnTo>
                  <a:lnTo>
                    <a:pt x="184" y="157"/>
                  </a:lnTo>
                  <a:lnTo>
                    <a:pt x="184" y="155"/>
                  </a:lnTo>
                  <a:lnTo>
                    <a:pt x="184" y="153"/>
                  </a:lnTo>
                  <a:lnTo>
                    <a:pt x="184" y="151"/>
                  </a:lnTo>
                  <a:lnTo>
                    <a:pt x="184" y="149"/>
                  </a:lnTo>
                  <a:lnTo>
                    <a:pt x="184" y="147"/>
                  </a:lnTo>
                  <a:lnTo>
                    <a:pt x="184" y="145"/>
                  </a:lnTo>
                  <a:lnTo>
                    <a:pt x="184" y="143"/>
                  </a:lnTo>
                  <a:lnTo>
                    <a:pt x="184" y="141"/>
                  </a:lnTo>
                  <a:lnTo>
                    <a:pt x="184" y="139"/>
                  </a:lnTo>
                  <a:lnTo>
                    <a:pt x="184" y="137"/>
                  </a:lnTo>
                  <a:lnTo>
                    <a:pt x="184" y="135"/>
                  </a:lnTo>
                  <a:lnTo>
                    <a:pt x="184" y="133"/>
                  </a:lnTo>
                  <a:lnTo>
                    <a:pt x="184" y="131"/>
                  </a:lnTo>
                  <a:lnTo>
                    <a:pt x="182" y="127"/>
                  </a:lnTo>
                  <a:lnTo>
                    <a:pt x="182" y="125"/>
                  </a:lnTo>
                  <a:lnTo>
                    <a:pt x="182" y="123"/>
                  </a:lnTo>
                  <a:lnTo>
                    <a:pt x="182" y="123"/>
                  </a:lnTo>
                  <a:lnTo>
                    <a:pt x="182" y="116"/>
                  </a:lnTo>
                  <a:lnTo>
                    <a:pt x="182" y="114"/>
                  </a:lnTo>
                  <a:lnTo>
                    <a:pt x="182" y="110"/>
                  </a:lnTo>
                  <a:lnTo>
                    <a:pt x="182" y="108"/>
                  </a:lnTo>
                  <a:lnTo>
                    <a:pt x="182" y="106"/>
                  </a:lnTo>
                  <a:lnTo>
                    <a:pt x="182" y="104"/>
                  </a:lnTo>
                  <a:lnTo>
                    <a:pt x="182" y="100"/>
                  </a:lnTo>
                  <a:lnTo>
                    <a:pt x="182" y="92"/>
                  </a:lnTo>
                  <a:lnTo>
                    <a:pt x="182" y="90"/>
                  </a:lnTo>
                  <a:lnTo>
                    <a:pt x="182" y="88"/>
                  </a:lnTo>
                  <a:lnTo>
                    <a:pt x="182" y="86"/>
                  </a:lnTo>
                  <a:lnTo>
                    <a:pt x="182" y="82"/>
                  </a:lnTo>
                  <a:lnTo>
                    <a:pt x="182" y="80"/>
                  </a:lnTo>
                  <a:lnTo>
                    <a:pt x="182" y="78"/>
                  </a:lnTo>
                  <a:lnTo>
                    <a:pt x="182" y="76"/>
                  </a:lnTo>
                  <a:lnTo>
                    <a:pt x="182" y="74"/>
                  </a:lnTo>
                  <a:lnTo>
                    <a:pt x="182" y="74"/>
                  </a:lnTo>
                  <a:lnTo>
                    <a:pt x="182" y="72"/>
                  </a:lnTo>
                  <a:lnTo>
                    <a:pt x="182" y="70"/>
                  </a:lnTo>
                  <a:lnTo>
                    <a:pt x="182" y="68"/>
                  </a:lnTo>
                  <a:lnTo>
                    <a:pt x="168" y="68"/>
                  </a:lnTo>
                  <a:lnTo>
                    <a:pt x="164" y="68"/>
                  </a:lnTo>
                  <a:lnTo>
                    <a:pt x="162" y="68"/>
                  </a:lnTo>
                  <a:lnTo>
                    <a:pt x="160" y="68"/>
                  </a:lnTo>
                  <a:lnTo>
                    <a:pt x="154" y="68"/>
                  </a:lnTo>
                  <a:lnTo>
                    <a:pt x="152" y="68"/>
                  </a:lnTo>
                  <a:lnTo>
                    <a:pt x="144" y="68"/>
                  </a:lnTo>
                  <a:lnTo>
                    <a:pt x="142" y="68"/>
                  </a:lnTo>
                  <a:lnTo>
                    <a:pt x="136" y="68"/>
                  </a:lnTo>
                  <a:lnTo>
                    <a:pt x="134" y="68"/>
                  </a:lnTo>
                  <a:lnTo>
                    <a:pt x="126" y="68"/>
                  </a:lnTo>
                  <a:lnTo>
                    <a:pt x="124" y="68"/>
                  </a:lnTo>
                  <a:lnTo>
                    <a:pt x="122" y="68"/>
                  </a:lnTo>
                  <a:lnTo>
                    <a:pt x="120" y="68"/>
                  </a:lnTo>
                  <a:lnTo>
                    <a:pt x="118" y="68"/>
                  </a:lnTo>
                  <a:lnTo>
                    <a:pt x="114" y="68"/>
                  </a:lnTo>
                  <a:lnTo>
                    <a:pt x="104" y="68"/>
                  </a:lnTo>
                  <a:lnTo>
                    <a:pt x="96" y="68"/>
                  </a:lnTo>
                  <a:lnTo>
                    <a:pt x="96" y="68"/>
                  </a:lnTo>
                  <a:lnTo>
                    <a:pt x="94" y="68"/>
                  </a:lnTo>
                  <a:lnTo>
                    <a:pt x="88" y="68"/>
                  </a:lnTo>
                  <a:lnTo>
                    <a:pt x="86" y="68"/>
                  </a:lnTo>
                  <a:lnTo>
                    <a:pt x="84" y="68"/>
                  </a:lnTo>
                  <a:lnTo>
                    <a:pt x="82" y="68"/>
                  </a:lnTo>
                  <a:lnTo>
                    <a:pt x="80" y="68"/>
                  </a:lnTo>
                  <a:lnTo>
                    <a:pt x="78" y="68"/>
                  </a:lnTo>
                  <a:lnTo>
                    <a:pt x="76" y="68"/>
                  </a:lnTo>
                  <a:lnTo>
                    <a:pt x="74" y="68"/>
                  </a:lnTo>
                  <a:lnTo>
                    <a:pt x="72" y="68"/>
                  </a:lnTo>
                  <a:lnTo>
                    <a:pt x="70" y="68"/>
                  </a:lnTo>
                  <a:lnTo>
                    <a:pt x="68" y="68"/>
                  </a:lnTo>
                  <a:lnTo>
                    <a:pt x="64" y="68"/>
                  </a:lnTo>
                  <a:lnTo>
                    <a:pt x="62" y="68"/>
                  </a:lnTo>
                  <a:lnTo>
                    <a:pt x="60" y="68"/>
                  </a:lnTo>
                  <a:lnTo>
                    <a:pt x="58" y="68"/>
                  </a:lnTo>
                  <a:lnTo>
                    <a:pt x="56" y="68"/>
                  </a:lnTo>
                  <a:lnTo>
                    <a:pt x="54" y="68"/>
                  </a:lnTo>
                  <a:lnTo>
                    <a:pt x="52" y="68"/>
                  </a:lnTo>
                  <a:lnTo>
                    <a:pt x="48" y="68"/>
                  </a:lnTo>
                  <a:lnTo>
                    <a:pt x="48" y="68"/>
                  </a:lnTo>
                  <a:lnTo>
                    <a:pt x="46" y="68"/>
                  </a:lnTo>
                  <a:lnTo>
                    <a:pt x="44" y="68"/>
                  </a:lnTo>
                  <a:lnTo>
                    <a:pt x="36" y="68"/>
                  </a:lnTo>
                  <a:lnTo>
                    <a:pt x="34" y="68"/>
                  </a:lnTo>
                  <a:lnTo>
                    <a:pt x="32" y="68"/>
                  </a:lnTo>
                  <a:lnTo>
                    <a:pt x="26" y="68"/>
                  </a:lnTo>
                  <a:lnTo>
                    <a:pt x="16" y="66"/>
                  </a:lnTo>
                  <a:lnTo>
                    <a:pt x="14" y="66"/>
                  </a:lnTo>
                  <a:lnTo>
                    <a:pt x="12" y="66"/>
                  </a:lnTo>
                  <a:lnTo>
                    <a:pt x="10" y="66"/>
                  </a:lnTo>
                  <a:lnTo>
                    <a:pt x="8" y="66"/>
                  </a:lnTo>
                  <a:lnTo>
                    <a:pt x="6" y="66"/>
                  </a:lnTo>
                  <a:lnTo>
                    <a:pt x="6" y="68"/>
                  </a:lnTo>
                  <a:lnTo>
                    <a:pt x="0" y="66"/>
                  </a:lnTo>
                  <a:lnTo>
                    <a:pt x="0" y="64"/>
                  </a:lnTo>
                  <a:lnTo>
                    <a:pt x="0" y="62"/>
                  </a:lnTo>
                  <a:lnTo>
                    <a:pt x="0" y="60"/>
                  </a:lnTo>
                  <a:lnTo>
                    <a:pt x="0" y="58"/>
                  </a:lnTo>
                  <a:lnTo>
                    <a:pt x="0" y="56"/>
                  </a:lnTo>
                  <a:lnTo>
                    <a:pt x="2" y="56"/>
                  </a:lnTo>
                  <a:lnTo>
                    <a:pt x="4" y="56"/>
                  </a:lnTo>
                  <a:lnTo>
                    <a:pt x="6" y="56"/>
                  </a:lnTo>
                  <a:lnTo>
                    <a:pt x="14" y="56"/>
                  </a:lnTo>
                  <a:lnTo>
                    <a:pt x="20" y="56"/>
                  </a:lnTo>
                  <a:lnTo>
                    <a:pt x="26" y="56"/>
                  </a:lnTo>
                  <a:lnTo>
                    <a:pt x="30" y="56"/>
                  </a:lnTo>
                  <a:lnTo>
                    <a:pt x="42" y="56"/>
                  </a:lnTo>
                  <a:lnTo>
                    <a:pt x="44" y="56"/>
                  </a:lnTo>
                  <a:lnTo>
                    <a:pt x="46" y="56"/>
                  </a:lnTo>
                  <a:lnTo>
                    <a:pt x="48" y="56"/>
                  </a:lnTo>
                  <a:lnTo>
                    <a:pt x="48" y="56"/>
                  </a:lnTo>
                  <a:lnTo>
                    <a:pt x="50" y="56"/>
                  </a:lnTo>
                  <a:lnTo>
                    <a:pt x="52" y="56"/>
                  </a:lnTo>
                  <a:lnTo>
                    <a:pt x="54" y="56"/>
                  </a:lnTo>
                  <a:lnTo>
                    <a:pt x="56" y="56"/>
                  </a:lnTo>
                  <a:lnTo>
                    <a:pt x="58" y="56"/>
                  </a:lnTo>
                  <a:lnTo>
                    <a:pt x="60" y="56"/>
                  </a:lnTo>
                  <a:lnTo>
                    <a:pt x="62" y="56"/>
                  </a:lnTo>
                  <a:lnTo>
                    <a:pt x="66" y="56"/>
                  </a:lnTo>
                  <a:lnTo>
                    <a:pt x="70" y="54"/>
                  </a:lnTo>
                  <a:lnTo>
                    <a:pt x="74" y="54"/>
                  </a:lnTo>
                  <a:lnTo>
                    <a:pt x="76" y="54"/>
                  </a:lnTo>
                  <a:lnTo>
                    <a:pt x="82" y="54"/>
                  </a:lnTo>
                  <a:lnTo>
                    <a:pt x="84" y="54"/>
                  </a:lnTo>
                  <a:lnTo>
                    <a:pt x="86" y="54"/>
                  </a:lnTo>
                  <a:lnTo>
                    <a:pt x="96" y="54"/>
                  </a:lnTo>
                  <a:lnTo>
                    <a:pt x="98" y="54"/>
                  </a:lnTo>
                  <a:lnTo>
                    <a:pt x="102" y="54"/>
                  </a:lnTo>
                  <a:lnTo>
                    <a:pt x="106" y="54"/>
                  </a:lnTo>
                  <a:lnTo>
                    <a:pt x="124" y="54"/>
                  </a:lnTo>
                  <a:lnTo>
                    <a:pt x="126" y="54"/>
                  </a:lnTo>
                  <a:lnTo>
                    <a:pt x="128" y="54"/>
                  </a:lnTo>
                  <a:lnTo>
                    <a:pt x="128" y="52"/>
                  </a:lnTo>
                  <a:lnTo>
                    <a:pt x="128" y="48"/>
                  </a:lnTo>
                  <a:lnTo>
                    <a:pt x="128" y="42"/>
                  </a:lnTo>
                  <a:lnTo>
                    <a:pt x="128" y="40"/>
                  </a:lnTo>
                  <a:lnTo>
                    <a:pt x="128" y="36"/>
                  </a:lnTo>
                  <a:lnTo>
                    <a:pt x="128" y="34"/>
                  </a:lnTo>
                  <a:lnTo>
                    <a:pt x="128" y="30"/>
                  </a:lnTo>
                  <a:lnTo>
                    <a:pt x="128" y="22"/>
                  </a:lnTo>
                  <a:lnTo>
                    <a:pt x="128" y="18"/>
                  </a:lnTo>
                  <a:lnTo>
                    <a:pt x="128" y="16"/>
                  </a:lnTo>
                  <a:lnTo>
                    <a:pt x="128" y="14"/>
                  </a:lnTo>
                  <a:lnTo>
                    <a:pt x="128" y="12"/>
                  </a:lnTo>
                  <a:lnTo>
                    <a:pt x="128" y="10"/>
                  </a:lnTo>
                  <a:lnTo>
                    <a:pt x="130" y="4"/>
                  </a:lnTo>
                  <a:lnTo>
                    <a:pt x="130" y="0"/>
                  </a:lnTo>
                  <a:lnTo>
                    <a:pt x="136" y="2"/>
                  </a:lnTo>
                  <a:lnTo>
                    <a:pt x="140" y="4"/>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5" name="Freeform 222"/>
            <p:cNvSpPr>
              <a:spLocks/>
            </p:cNvSpPr>
            <p:nvPr/>
          </p:nvSpPr>
          <p:spPr bwMode="auto">
            <a:xfrm>
              <a:off x="6515100" y="3319463"/>
              <a:ext cx="406400" cy="350838"/>
            </a:xfrm>
            <a:custGeom>
              <a:avLst/>
              <a:gdLst>
                <a:gd name="T0" fmla="*/ 82 w 256"/>
                <a:gd name="T1" fmla="*/ 16 h 221"/>
                <a:gd name="T2" fmla="*/ 84 w 256"/>
                <a:gd name="T3" fmla="*/ 22 h 221"/>
                <a:gd name="T4" fmla="*/ 90 w 256"/>
                <a:gd name="T5" fmla="*/ 26 h 221"/>
                <a:gd name="T6" fmla="*/ 96 w 256"/>
                <a:gd name="T7" fmla="*/ 32 h 221"/>
                <a:gd name="T8" fmla="*/ 100 w 256"/>
                <a:gd name="T9" fmla="*/ 42 h 221"/>
                <a:gd name="T10" fmla="*/ 102 w 256"/>
                <a:gd name="T11" fmla="*/ 50 h 221"/>
                <a:gd name="T12" fmla="*/ 108 w 256"/>
                <a:gd name="T13" fmla="*/ 58 h 221"/>
                <a:gd name="T14" fmla="*/ 118 w 256"/>
                <a:gd name="T15" fmla="*/ 66 h 221"/>
                <a:gd name="T16" fmla="*/ 128 w 256"/>
                <a:gd name="T17" fmla="*/ 72 h 221"/>
                <a:gd name="T18" fmla="*/ 138 w 256"/>
                <a:gd name="T19" fmla="*/ 64 h 221"/>
                <a:gd name="T20" fmla="*/ 152 w 256"/>
                <a:gd name="T21" fmla="*/ 60 h 221"/>
                <a:gd name="T22" fmla="*/ 160 w 256"/>
                <a:gd name="T23" fmla="*/ 56 h 221"/>
                <a:gd name="T24" fmla="*/ 170 w 256"/>
                <a:gd name="T25" fmla="*/ 54 h 221"/>
                <a:gd name="T26" fmla="*/ 180 w 256"/>
                <a:gd name="T27" fmla="*/ 50 h 221"/>
                <a:gd name="T28" fmla="*/ 190 w 256"/>
                <a:gd name="T29" fmla="*/ 48 h 221"/>
                <a:gd name="T30" fmla="*/ 198 w 256"/>
                <a:gd name="T31" fmla="*/ 56 h 221"/>
                <a:gd name="T32" fmla="*/ 208 w 256"/>
                <a:gd name="T33" fmla="*/ 54 h 221"/>
                <a:gd name="T34" fmla="*/ 220 w 256"/>
                <a:gd name="T35" fmla="*/ 58 h 221"/>
                <a:gd name="T36" fmla="*/ 228 w 256"/>
                <a:gd name="T37" fmla="*/ 62 h 221"/>
                <a:gd name="T38" fmla="*/ 234 w 256"/>
                <a:gd name="T39" fmla="*/ 64 h 221"/>
                <a:gd name="T40" fmla="*/ 242 w 256"/>
                <a:gd name="T41" fmla="*/ 68 h 221"/>
                <a:gd name="T42" fmla="*/ 252 w 256"/>
                <a:gd name="T43" fmla="*/ 74 h 221"/>
                <a:gd name="T44" fmla="*/ 254 w 256"/>
                <a:gd name="T45" fmla="*/ 78 h 221"/>
                <a:gd name="T46" fmla="*/ 250 w 256"/>
                <a:gd name="T47" fmla="*/ 88 h 221"/>
                <a:gd name="T48" fmla="*/ 244 w 256"/>
                <a:gd name="T49" fmla="*/ 96 h 221"/>
                <a:gd name="T50" fmla="*/ 240 w 256"/>
                <a:gd name="T51" fmla="*/ 106 h 221"/>
                <a:gd name="T52" fmla="*/ 234 w 256"/>
                <a:gd name="T53" fmla="*/ 118 h 221"/>
                <a:gd name="T54" fmla="*/ 228 w 256"/>
                <a:gd name="T55" fmla="*/ 130 h 221"/>
                <a:gd name="T56" fmla="*/ 222 w 256"/>
                <a:gd name="T57" fmla="*/ 145 h 221"/>
                <a:gd name="T58" fmla="*/ 214 w 256"/>
                <a:gd name="T59" fmla="*/ 155 h 221"/>
                <a:gd name="T60" fmla="*/ 206 w 256"/>
                <a:gd name="T61" fmla="*/ 165 h 221"/>
                <a:gd name="T62" fmla="*/ 194 w 256"/>
                <a:gd name="T63" fmla="*/ 177 h 221"/>
                <a:gd name="T64" fmla="*/ 182 w 256"/>
                <a:gd name="T65" fmla="*/ 189 h 221"/>
                <a:gd name="T66" fmla="*/ 172 w 256"/>
                <a:gd name="T67" fmla="*/ 201 h 221"/>
                <a:gd name="T68" fmla="*/ 162 w 256"/>
                <a:gd name="T69" fmla="*/ 205 h 221"/>
                <a:gd name="T70" fmla="*/ 154 w 256"/>
                <a:gd name="T71" fmla="*/ 213 h 221"/>
                <a:gd name="T72" fmla="*/ 146 w 256"/>
                <a:gd name="T73" fmla="*/ 221 h 221"/>
                <a:gd name="T74" fmla="*/ 136 w 256"/>
                <a:gd name="T75" fmla="*/ 211 h 221"/>
                <a:gd name="T76" fmla="*/ 124 w 256"/>
                <a:gd name="T77" fmla="*/ 203 h 221"/>
                <a:gd name="T78" fmla="*/ 112 w 256"/>
                <a:gd name="T79" fmla="*/ 191 h 221"/>
                <a:gd name="T80" fmla="*/ 102 w 256"/>
                <a:gd name="T81" fmla="*/ 183 h 221"/>
                <a:gd name="T82" fmla="*/ 90 w 256"/>
                <a:gd name="T83" fmla="*/ 175 h 221"/>
                <a:gd name="T84" fmla="*/ 80 w 256"/>
                <a:gd name="T85" fmla="*/ 165 h 221"/>
                <a:gd name="T86" fmla="*/ 70 w 256"/>
                <a:gd name="T87" fmla="*/ 157 h 221"/>
                <a:gd name="T88" fmla="*/ 58 w 256"/>
                <a:gd name="T89" fmla="*/ 147 h 221"/>
                <a:gd name="T90" fmla="*/ 48 w 256"/>
                <a:gd name="T91" fmla="*/ 140 h 221"/>
                <a:gd name="T92" fmla="*/ 38 w 256"/>
                <a:gd name="T93" fmla="*/ 130 h 221"/>
                <a:gd name="T94" fmla="*/ 32 w 256"/>
                <a:gd name="T95" fmla="*/ 124 h 221"/>
                <a:gd name="T96" fmla="*/ 22 w 256"/>
                <a:gd name="T97" fmla="*/ 116 h 221"/>
                <a:gd name="T98" fmla="*/ 12 w 256"/>
                <a:gd name="T99" fmla="*/ 106 h 221"/>
                <a:gd name="T100" fmla="*/ 4 w 256"/>
                <a:gd name="T101" fmla="*/ 94 h 221"/>
                <a:gd name="T102" fmla="*/ 14 w 256"/>
                <a:gd name="T103" fmla="*/ 78 h 221"/>
                <a:gd name="T104" fmla="*/ 24 w 256"/>
                <a:gd name="T105" fmla="*/ 60 h 221"/>
                <a:gd name="T106" fmla="*/ 26 w 256"/>
                <a:gd name="T107" fmla="*/ 48 h 221"/>
                <a:gd name="T108" fmla="*/ 18 w 256"/>
                <a:gd name="T109" fmla="*/ 52 h 221"/>
                <a:gd name="T110" fmla="*/ 24 w 256"/>
                <a:gd name="T111" fmla="*/ 40 h 221"/>
                <a:gd name="T112" fmla="*/ 30 w 256"/>
                <a:gd name="T113" fmla="*/ 24 h 221"/>
                <a:gd name="T114" fmla="*/ 34 w 256"/>
                <a:gd name="T115" fmla="*/ 14 h 221"/>
                <a:gd name="T116" fmla="*/ 40 w 256"/>
                <a:gd name="T117" fmla="*/ 2 h 221"/>
                <a:gd name="T118" fmla="*/ 52 w 256"/>
                <a:gd name="T119" fmla="*/ 4 h 221"/>
                <a:gd name="T120" fmla="*/ 58 w 256"/>
                <a:gd name="T121" fmla="*/ 8 h 221"/>
                <a:gd name="T122" fmla="*/ 70 w 256"/>
                <a:gd name="T123"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6" h="221">
                  <a:moveTo>
                    <a:pt x="78" y="8"/>
                  </a:moveTo>
                  <a:lnTo>
                    <a:pt x="82" y="8"/>
                  </a:lnTo>
                  <a:lnTo>
                    <a:pt x="82" y="10"/>
                  </a:lnTo>
                  <a:lnTo>
                    <a:pt x="82" y="10"/>
                  </a:lnTo>
                  <a:lnTo>
                    <a:pt x="82" y="12"/>
                  </a:lnTo>
                  <a:lnTo>
                    <a:pt x="82" y="14"/>
                  </a:lnTo>
                  <a:lnTo>
                    <a:pt x="82" y="16"/>
                  </a:lnTo>
                  <a:lnTo>
                    <a:pt x="84" y="16"/>
                  </a:lnTo>
                  <a:lnTo>
                    <a:pt x="82" y="18"/>
                  </a:lnTo>
                  <a:lnTo>
                    <a:pt x="82" y="20"/>
                  </a:lnTo>
                  <a:lnTo>
                    <a:pt x="80" y="22"/>
                  </a:lnTo>
                  <a:lnTo>
                    <a:pt x="82" y="24"/>
                  </a:lnTo>
                  <a:lnTo>
                    <a:pt x="82" y="22"/>
                  </a:lnTo>
                  <a:lnTo>
                    <a:pt x="84" y="22"/>
                  </a:lnTo>
                  <a:lnTo>
                    <a:pt x="84" y="20"/>
                  </a:lnTo>
                  <a:lnTo>
                    <a:pt x="86" y="20"/>
                  </a:lnTo>
                  <a:lnTo>
                    <a:pt x="86" y="22"/>
                  </a:lnTo>
                  <a:lnTo>
                    <a:pt x="88" y="22"/>
                  </a:lnTo>
                  <a:lnTo>
                    <a:pt x="90" y="22"/>
                  </a:lnTo>
                  <a:lnTo>
                    <a:pt x="90" y="24"/>
                  </a:lnTo>
                  <a:lnTo>
                    <a:pt x="90" y="26"/>
                  </a:lnTo>
                  <a:lnTo>
                    <a:pt x="92" y="28"/>
                  </a:lnTo>
                  <a:lnTo>
                    <a:pt x="94" y="28"/>
                  </a:lnTo>
                  <a:lnTo>
                    <a:pt x="96" y="28"/>
                  </a:lnTo>
                  <a:lnTo>
                    <a:pt x="96" y="30"/>
                  </a:lnTo>
                  <a:lnTo>
                    <a:pt x="98" y="30"/>
                  </a:lnTo>
                  <a:lnTo>
                    <a:pt x="96" y="30"/>
                  </a:lnTo>
                  <a:lnTo>
                    <a:pt x="96" y="32"/>
                  </a:lnTo>
                  <a:lnTo>
                    <a:pt x="96" y="34"/>
                  </a:lnTo>
                  <a:lnTo>
                    <a:pt x="96" y="36"/>
                  </a:lnTo>
                  <a:lnTo>
                    <a:pt x="96" y="38"/>
                  </a:lnTo>
                  <a:lnTo>
                    <a:pt x="96" y="40"/>
                  </a:lnTo>
                  <a:lnTo>
                    <a:pt x="98" y="40"/>
                  </a:lnTo>
                  <a:lnTo>
                    <a:pt x="98" y="42"/>
                  </a:lnTo>
                  <a:lnTo>
                    <a:pt x="100" y="42"/>
                  </a:lnTo>
                  <a:lnTo>
                    <a:pt x="100" y="44"/>
                  </a:lnTo>
                  <a:lnTo>
                    <a:pt x="102" y="44"/>
                  </a:lnTo>
                  <a:lnTo>
                    <a:pt x="102" y="46"/>
                  </a:lnTo>
                  <a:lnTo>
                    <a:pt x="100" y="46"/>
                  </a:lnTo>
                  <a:lnTo>
                    <a:pt x="100" y="48"/>
                  </a:lnTo>
                  <a:lnTo>
                    <a:pt x="102" y="48"/>
                  </a:lnTo>
                  <a:lnTo>
                    <a:pt x="102" y="50"/>
                  </a:lnTo>
                  <a:lnTo>
                    <a:pt x="102" y="52"/>
                  </a:lnTo>
                  <a:lnTo>
                    <a:pt x="102" y="54"/>
                  </a:lnTo>
                  <a:lnTo>
                    <a:pt x="104" y="54"/>
                  </a:lnTo>
                  <a:lnTo>
                    <a:pt x="104" y="56"/>
                  </a:lnTo>
                  <a:lnTo>
                    <a:pt x="104" y="58"/>
                  </a:lnTo>
                  <a:lnTo>
                    <a:pt x="106" y="58"/>
                  </a:lnTo>
                  <a:lnTo>
                    <a:pt x="108" y="58"/>
                  </a:lnTo>
                  <a:lnTo>
                    <a:pt x="108" y="60"/>
                  </a:lnTo>
                  <a:lnTo>
                    <a:pt x="110" y="62"/>
                  </a:lnTo>
                  <a:lnTo>
                    <a:pt x="112" y="64"/>
                  </a:lnTo>
                  <a:lnTo>
                    <a:pt x="114" y="64"/>
                  </a:lnTo>
                  <a:lnTo>
                    <a:pt x="114" y="66"/>
                  </a:lnTo>
                  <a:lnTo>
                    <a:pt x="116" y="66"/>
                  </a:lnTo>
                  <a:lnTo>
                    <a:pt x="118" y="66"/>
                  </a:lnTo>
                  <a:lnTo>
                    <a:pt x="120" y="66"/>
                  </a:lnTo>
                  <a:lnTo>
                    <a:pt x="122" y="66"/>
                  </a:lnTo>
                  <a:lnTo>
                    <a:pt x="124" y="66"/>
                  </a:lnTo>
                  <a:lnTo>
                    <a:pt x="124" y="68"/>
                  </a:lnTo>
                  <a:lnTo>
                    <a:pt x="126" y="68"/>
                  </a:lnTo>
                  <a:lnTo>
                    <a:pt x="126" y="70"/>
                  </a:lnTo>
                  <a:lnTo>
                    <a:pt x="128" y="72"/>
                  </a:lnTo>
                  <a:lnTo>
                    <a:pt x="130" y="72"/>
                  </a:lnTo>
                  <a:lnTo>
                    <a:pt x="132" y="72"/>
                  </a:lnTo>
                  <a:lnTo>
                    <a:pt x="132" y="70"/>
                  </a:lnTo>
                  <a:lnTo>
                    <a:pt x="132" y="68"/>
                  </a:lnTo>
                  <a:lnTo>
                    <a:pt x="134" y="66"/>
                  </a:lnTo>
                  <a:lnTo>
                    <a:pt x="136" y="64"/>
                  </a:lnTo>
                  <a:lnTo>
                    <a:pt x="138" y="64"/>
                  </a:lnTo>
                  <a:lnTo>
                    <a:pt x="140" y="64"/>
                  </a:lnTo>
                  <a:lnTo>
                    <a:pt x="142" y="62"/>
                  </a:lnTo>
                  <a:lnTo>
                    <a:pt x="144" y="62"/>
                  </a:lnTo>
                  <a:lnTo>
                    <a:pt x="146" y="62"/>
                  </a:lnTo>
                  <a:lnTo>
                    <a:pt x="148" y="62"/>
                  </a:lnTo>
                  <a:lnTo>
                    <a:pt x="150" y="60"/>
                  </a:lnTo>
                  <a:lnTo>
                    <a:pt x="152" y="60"/>
                  </a:lnTo>
                  <a:lnTo>
                    <a:pt x="154" y="60"/>
                  </a:lnTo>
                  <a:lnTo>
                    <a:pt x="154" y="58"/>
                  </a:lnTo>
                  <a:lnTo>
                    <a:pt x="156" y="58"/>
                  </a:lnTo>
                  <a:lnTo>
                    <a:pt x="156" y="56"/>
                  </a:lnTo>
                  <a:lnTo>
                    <a:pt x="158" y="56"/>
                  </a:lnTo>
                  <a:lnTo>
                    <a:pt x="158" y="54"/>
                  </a:lnTo>
                  <a:lnTo>
                    <a:pt x="160" y="56"/>
                  </a:lnTo>
                  <a:lnTo>
                    <a:pt x="162" y="54"/>
                  </a:lnTo>
                  <a:lnTo>
                    <a:pt x="162" y="56"/>
                  </a:lnTo>
                  <a:lnTo>
                    <a:pt x="164" y="56"/>
                  </a:lnTo>
                  <a:lnTo>
                    <a:pt x="166" y="56"/>
                  </a:lnTo>
                  <a:lnTo>
                    <a:pt x="168" y="56"/>
                  </a:lnTo>
                  <a:lnTo>
                    <a:pt x="170" y="56"/>
                  </a:lnTo>
                  <a:lnTo>
                    <a:pt x="170" y="54"/>
                  </a:lnTo>
                  <a:lnTo>
                    <a:pt x="172" y="54"/>
                  </a:lnTo>
                  <a:lnTo>
                    <a:pt x="174" y="54"/>
                  </a:lnTo>
                  <a:lnTo>
                    <a:pt x="174" y="52"/>
                  </a:lnTo>
                  <a:lnTo>
                    <a:pt x="176" y="52"/>
                  </a:lnTo>
                  <a:lnTo>
                    <a:pt x="178" y="52"/>
                  </a:lnTo>
                  <a:lnTo>
                    <a:pt x="180" y="52"/>
                  </a:lnTo>
                  <a:lnTo>
                    <a:pt x="180" y="50"/>
                  </a:lnTo>
                  <a:lnTo>
                    <a:pt x="180" y="48"/>
                  </a:lnTo>
                  <a:lnTo>
                    <a:pt x="182" y="48"/>
                  </a:lnTo>
                  <a:lnTo>
                    <a:pt x="184" y="48"/>
                  </a:lnTo>
                  <a:lnTo>
                    <a:pt x="186" y="48"/>
                  </a:lnTo>
                  <a:lnTo>
                    <a:pt x="188" y="48"/>
                  </a:lnTo>
                  <a:lnTo>
                    <a:pt x="190" y="46"/>
                  </a:lnTo>
                  <a:lnTo>
                    <a:pt x="190" y="48"/>
                  </a:lnTo>
                  <a:lnTo>
                    <a:pt x="192" y="48"/>
                  </a:lnTo>
                  <a:lnTo>
                    <a:pt x="192" y="50"/>
                  </a:lnTo>
                  <a:lnTo>
                    <a:pt x="196" y="50"/>
                  </a:lnTo>
                  <a:lnTo>
                    <a:pt x="196" y="52"/>
                  </a:lnTo>
                  <a:lnTo>
                    <a:pt x="196" y="54"/>
                  </a:lnTo>
                  <a:lnTo>
                    <a:pt x="198" y="54"/>
                  </a:lnTo>
                  <a:lnTo>
                    <a:pt x="198" y="56"/>
                  </a:lnTo>
                  <a:lnTo>
                    <a:pt x="200" y="56"/>
                  </a:lnTo>
                  <a:lnTo>
                    <a:pt x="202" y="56"/>
                  </a:lnTo>
                  <a:lnTo>
                    <a:pt x="204" y="56"/>
                  </a:lnTo>
                  <a:lnTo>
                    <a:pt x="206" y="58"/>
                  </a:lnTo>
                  <a:lnTo>
                    <a:pt x="206" y="56"/>
                  </a:lnTo>
                  <a:lnTo>
                    <a:pt x="208" y="56"/>
                  </a:lnTo>
                  <a:lnTo>
                    <a:pt x="208" y="54"/>
                  </a:lnTo>
                  <a:lnTo>
                    <a:pt x="210" y="54"/>
                  </a:lnTo>
                  <a:lnTo>
                    <a:pt x="212" y="54"/>
                  </a:lnTo>
                  <a:lnTo>
                    <a:pt x="214" y="56"/>
                  </a:lnTo>
                  <a:lnTo>
                    <a:pt x="216" y="56"/>
                  </a:lnTo>
                  <a:lnTo>
                    <a:pt x="216" y="58"/>
                  </a:lnTo>
                  <a:lnTo>
                    <a:pt x="218" y="58"/>
                  </a:lnTo>
                  <a:lnTo>
                    <a:pt x="220" y="58"/>
                  </a:lnTo>
                  <a:lnTo>
                    <a:pt x="220" y="58"/>
                  </a:lnTo>
                  <a:lnTo>
                    <a:pt x="222" y="58"/>
                  </a:lnTo>
                  <a:lnTo>
                    <a:pt x="224" y="58"/>
                  </a:lnTo>
                  <a:lnTo>
                    <a:pt x="224" y="60"/>
                  </a:lnTo>
                  <a:lnTo>
                    <a:pt x="226" y="60"/>
                  </a:lnTo>
                  <a:lnTo>
                    <a:pt x="226" y="62"/>
                  </a:lnTo>
                  <a:lnTo>
                    <a:pt x="228" y="62"/>
                  </a:lnTo>
                  <a:lnTo>
                    <a:pt x="228" y="60"/>
                  </a:lnTo>
                  <a:lnTo>
                    <a:pt x="230" y="60"/>
                  </a:lnTo>
                  <a:lnTo>
                    <a:pt x="230" y="62"/>
                  </a:lnTo>
                  <a:lnTo>
                    <a:pt x="232" y="62"/>
                  </a:lnTo>
                  <a:lnTo>
                    <a:pt x="232" y="60"/>
                  </a:lnTo>
                  <a:lnTo>
                    <a:pt x="234" y="62"/>
                  </a:lnTo>
                  <a:lnTo>
                    <a:pt x="234" y="64"/>
                  </a:lnTo>
                  <a:lnTo>
                    <a:pt x="236" y="64"/>
                  </a:lnTo>
                  <a:lnTo>
                    <a:pt x="236" y="66"/>
                  </a:lnTo>
                  <a:lnTo>
                    <a:pt x="238" y="68"/>
                  </a:lnTo>
                  <a:lnTo>
                    <a:pt x="240" y="68"/>
                  </a:lnTo>
                  <a:lnTo>
                    <a:pt x="240" y="70"/>
                  </a:lnTo>
                  <a:lnTo>
                    <a:pt x="242" y="70"/>
                  </a:lnTo>
                  <a:lnTo>
                    <a:pt x="242" y="68"/>
                  </a:lnTo>
                  <a:lnTo>
                    <a:pt x="244" y="68"/>
                  </a:lnTo>
                  <a:lnTo>
                    <a:pt x="246" y="70"/>
                  </a:lnTo>
                  <a:lnTo>
                    <a:pt x="248" y="70"/>
                  </a:lnTo>
                  <a:lnTo>
                    <a:pt x="248" y="72"/>
                  </a:lnTo>
                  <a:lnTo>
                    <a:pt x="250" y="72"/>
                  </a:lnTo>
                  <a:lnTo>
                    <a:pt x="250" y="74"/>
                  </a:lnTo>
                  <a:lnTo>
                    <a:pt x="252" y="74"/>
                  </a:lnTo>
                  <a:lnTo>
                    <a:pt x="252" y="76"/>
                  </a:lnTo>
                  <a:lnTo>
                    <a:pt x="252" y="78"/>
                  </a:lnTo>
                  <a:lnTo>
                    <a:pt x="254" y="78"/>
                  </a:lnTo>
                  <a:lnTo>
                    <a:pt x="254" y="76"/>
                  </a:lnTo>
                  <a:lnTo>
                    <a:pt x="256" y="76"/>
                  </a:lnTo>
                  <a:lnTo>
                    <a:pt x="254" y="76"/>
                  </a:lnTo>
                  <a:lnTo>
                    <a:pt x="254" y="78"/>
                  </a:lnTo>
                  <a:lnTo>
                    <a:pt x="254" y="80"/>
                  </a:lnTo>
                  <a:lnTo>
                    <a:pt x="252" y="80"/>
                  </a:lnTo>
                  <a:lnTo>
                    <a:pt x="252" y="82"/>
                  </a:lnTo>
                  <a:lnTo>
                    <a:pt x="252" y="84"/>
                  </a:lnTo>
                  <a:lnTo>
                    <a:pt x="250" y="84"/>
                  </a:lnTo>
                  <a:lnTo>
                    <a:pt x="250" y="86"/>
                  </a:lnTo>
                  <a:lnTo>
                    <a:pt x="250" y="88"/>
                  </a:lnTo>
                  <a:lnTo>
                    <a:pt x="248" y="88"/>
                  </a:lnTo>
                  <a:lnTo>
                    <a:pt x="248" y="90"/>
                  </a:lnTo>
                  <a:lnTo>
                    <a:pt x="248" y="92"/>
                  </a:lnTo>
                  <a:lnTo>
                    <a:pt x="246" y="92"/>
                  </a:lnTo>
                  <a:lnTo>
                    <a:pt x="246" y="94"/>
                  </a:lnTo>
                  <a:lnTo>
                    <a:pt x="246" y="96"/>
                  </a:lnTo>
                  <a:lnTo>
                    <a:pt x="244" y="96"/>
                  </a:lnTo>
                  <a:lnTo>
                    <a:pt x="244" y="98"/>
                  </a:lnTo>
                  <a:lnTo>
                    <a:pt x="242" y="100"/>
                  </a:lnTo>
                  <a:lnTo>
                    <a:pt x="242" y="102"/>
                  </a:lnTo>
                  <a:lnTo>
                    <a:pt x="242" y="104"/>
                  </a:lnTo>
                  <a:lnTo>
                    <a:pt x="240" y="104"/>
                  </a:lnTo>
                  <a:lnTo>
                    <a:pt x="240" y="106"/>
                  </a:lnTo>
                  <a:lnTo>
                    <a:pt x="240" y="106"/>
                  </a:lnTo>
                  <a:lnTo>
                    <a:pt x="238" y="106"/>
                  </a:lnTo>
                  <a:lnTo>
                    <a:pt x="238" y="108"/>
                  </a:lnTo>
                  <a:lnTo>
                    <a:pt x="236" y="110"/>
                  </a:lnTo>
                  <a:lnTo>
                    <a:pt x="236" y="112"/>
                  </a:lnTo>
                  <a:lnTo>
                    <a:pt x="234" y="114"/>
                  </a:lnTo>
                  <a:lnTo>
                    <a:pt x="234" y="116"/>
                  </a:lnTo>
                  <a:lnTo>
                    <a:pt x="234" y="118"/>
                  </a:lnTo>
                  <a:lnTo>
                    <a:pt x="232" y="118"/>
                  </a:lnTo>
                  <a:lnTo>
                    <a:pt x="232" y="120"/>
                  </a:lnTo>
                  <a:lnTo>
                    <a:pt x="230" y="124"/>
                  </a:lnTo>
                  <a:lnTo>
                    <a:pt x="230" y="126"/>
                  </a:lnTo>
                  <a:lnTo>
                    <a:pt x="228" y="126"/>
                  </a:lnTo>
                  <a:lnTo>
                    <a:pt x="228" y="128"/>
                  </a:lnTo>
                  <a:lnTo>
                    <a:pt x="228" y="130"/>
                  </a:lnTo>
                  <a:lnTo>
                    <a:pt x="226" y="134"/>
                  </a:lnTo>
                  <a:lnTo>
                    <a:pt x="226" y="136"/>
                  </a:lnTo>
                  <a:lnTo>
                    <a:pt x="226" y="138"/>
                  </a:lnTo>
                  <a:lnTo>
                    <a:pt x="224" y="138"/>
                  </a:lnTo>
                  <a:lnTo>
                    <a:pt x="224" y="140"/>
                  </a:lnTo>
                  <a:lnTo>
                    <a:pt x="222" y="142"/>
                  </a:lnTo>
                  <a:lnTo>
                    <a:pt x="222" y="145"/>
                  </a:lnTo>
                  <a:lnTo>
                    <a:pt x="220" y="147"/>
                  </a:lnTo>
                  <a:lnTo>
                    <a:pt x="220" y="149"/>
                  </a:lnTo>
                  <a:lnTo>
                    <a:pt x="218" y="151"/>
                  </a:lnTo>
                  <a:lnTo>
                    <a:pt x="218" y="153"/>
                  </a:lnTo>
                  <a:lnTo>
                    <a:pt x="216" y="155"/>
                  </a:lnTo>
                  <a:lnTo>
                    <a:pt x="216" y="155"/>
                  </a:lnTo>
                  <a:lnTo>
                    <a:pt x="214" y="155"/>
                  </a:lnTo>
                  <a:lnTo>
                    <a:pt x="212" y="157"/>
                  </a:lnTo>
                  <a:lnTo>
                    <a:pt x="210" y="159"/>
                  </a:lnTo>
                  <a:lnTo>
                    <a:pt x="210" y="161"/>
                  </a:lnTo>
                  <a:lnTo>
                    <a:pt x="208" y="161"/>
                  </a:lnTo>
                  <a:lnTo>
                    <a:pt x="208" y="163"/>
                  </a:lnTo>
                  <a:lnTo>
                    <a:pt x="206" y="163"/>
                  </a:lnTo>
                  <a:lnTo>
                    <a:pt x="206" y="165"/>
                  </a:lnTo>
                  <a:lnTo>
                    <a:pt x="204" y="165"/>
                  </a:lnTo>
                  <a:lnTo>
                    <a:pt x="204" y="167"/>
                  </a:lnTo>
                  <a:lnTo>
                    <a:pt x="202" y="167"/>
                  </a:lnTo>
                  <a:lnTo>
                    <a:pt x="202" y="169"/>
                  </a:lnTo>
                  <a:lnTo>
                    <a:pt x="198" y="173"/>
                  </a:lnTo>
                  <a:lnTo>
                    <a:pt x="196" y="175"/>
                  </a:lnTo>
                  <a:lnTo>
                    <a:pt x="194" y="177"/>
                  </a:lnTo>
                  <a:lnTo>
                    <a:pt x="192" y="179"/>
                  </a:lnTo>
                  <a:lnTo>
                    <a:pt x="190" y="179"/>
                  </a:lnTo>
                  <a:lnTo>
                    <a:pt x="190" y="181"/>
                  </a:lnTo>
                  <a:lnTo>
                    <a:pt x="188" y="183"/>
                  </a:lnTo>
                  <a:lnTo>
                    <a:pt x="186" y="185"/>
                  </a:lnTo>
                  <a:lnTo>
                    <a:pt x="184" y="187"/>
                  </a:lnTo>
                  <a:lnTo>
                    <a:pt x="182" y="189"/>
                  </a:lnTo>
                  <a:lnTo>
                    <a:pt x="180" y="191"/>
                  </a:lnTo>
                  <a:lnTo>
                    <a:pt x="180" y="193"/>
                  </a:lnTo>
                  <a:lnTo>
                    <a:pt x="180" y="193"/>
                  </a:lnTo>
                  <a:lnTo>
                    <a:pt x="178" y="195"/>
                  </a:lnTo>
                  <a:lnTo>
                    <a:pt x="176" y="197"/>
                  </a:lnTo>
                  <a:lnTo>
                    <a:pt x="174" y="199"/>
                  </a:lnTo>
                  <a:lnTo>
                    <a:pt x="172" y="201"/>
                  </a:lnTo>
                  <a:lnTo>
                    <a:pt x="170" y="203"/>
                  </a:lnTo>
                  <a:lnTo>
                    <a:pt x="168" y="203"/>
                  </a:lnTo>
                  <a:lnTo>
                    <a:pt x="166" y="205"/>
                  </a:lnTo>
                  <a:lnTo>
                    <a:pt x="166" y="203"/>
                  </a:lnTo>
                  <a:lnTo>
                    <a:pt x="164" y="203"/>
                  </a:lnTo>
                  <a:lnTo>
                    <a:pt x="164" y="205"/>
                  </a:lnTo>
                  <a:lnTo>
                    <a:pt x="162" y="205"/>
                  </a:lnTo>
                  <a:lnTo>
                    <a:pt x="162" y="207"/>
                  </a:lnTo>
                  <a:lnTo>
                    <a:pt x="160" y="207"/>
                  </a:lnTo>
                  <a:lnTo>
                    <a:pt x="160" y="209"/>
                  </a:lnTo>
                  <a:lnTo>
                    <a:pt x="158" y="209"/>
                  </a:lnTo>
                  <a:lnTo>
                    <a:pt x="158" y="211"/>
                  </a:lnTo>
                  <a:lnTo>
                    <a:pt x="156" y="213"/>
                  </a:lnTo>
                  <a:lnTo>
                    <a:pt x="154" y="213"/>
                  </a:lnTo>
                  <a:lnTo>
                    <a:pt x="154" y="215"/>
                  </a:lnTo>
                  <a:lnTo>
                    <a:pt x="152" y="215"/>
                  </a:lnTo>
                  <a:lnTo>
                    <a:pt x="152" y="217"/>
                  </a:lnTo>
                  <a:lnTo>
                    <a:pt x="150" y="217"/>
                  </a:lnTo>
                  <a:lnTo>
                    <a:pt x="150" y="219"/>
                  </a:lnTo>
                  <a:lnTo>
                    <a:pt x="148" y="221"/>
                  </a:lnTo>
                  <a:lnTo>
                    <a:pt x="146" y="221"/>
                  </a:lnTo>
                  <a:lnTo>
                    <a:pt x="144" y="219"/>
                  </a:lnTo>
                  <a:lnTo>
                    <a:pt x="142" y="217"/>
                  </a:lnTo>
                  <a:lnTo>
                    <a:pt x="140" y="217"/>
                  </a:lnTo>
                  <a:lnTo>
                    <a:pt x="140" y="215"/>
                  </a:lnTo>
                  <a:lnTo>
                    <a:pt x="138" y="215"/>
                  </a:lnTo>
                  <a:lnTo>
                    <a:pt x="136" y="213"/>
                  </a:lnTo>
                  <a:lnTo>
                    <a:pt x="136" y="211"/>
                  </a:lnTo>
                  <a:lnTo>
                    <a:pt x="134" y="211"/>
                  </a:lnTo>
                  <a:lnTo>
                    <a:pt x="132" y="209"/>
                  </a:lnTo>
                  <a:lnTo>
                    <a:pt x="132" y="207"/>
                  </a:lnTo>
                  <a:lnTo>
                    <a:pt x="130" y="207"/>
                  </a:lnTo>
                  <a:lnTo>
                    <a:pt x="130" y="205"/>
                  </a:lnTo>
                  <a:lnTo>
                    <a:pt x="126" y="203"/>
                  </a:lnTo>
                  <a:lnTo>
                    <a:pt x="124" y="203"/>
                  </a:lnTo>
                  <a:lnTo>
                    <a:pt x="122" y="201"/>
                  </a:lnTo>
                  <a:lnTo>
                    <a:pt x="118" y="197"/>
                  </a:lnTo>
                  <a:lnTo>
                    <a:pt x="116" y="197"/>
                  </a:lnTo>
                  <a:lnTo>
                    <a:pt x="116" y="195"/>
                  </a:lnTo>
                  <a:lnTo>
                    <a:pt x="114" y="195"/>
                  </a:lnTo>
                  <a:lnTo>
                    <a:pt x="112" y="193"/>
                  </a:lnTo>
                  <a:lnTo>
                    <a:pt x="112" y="191"/>
                  </a:lnTo>
                  <a:lnTo>
                    <a:pt x="110" y="191"/>
                  </a:lnTo>
                  <a:lnTo>
                    <a:pt x="108" y="189"/>
                  </a:lnTo>
                  <a:lnTo>
                    <a:pt x="106" y="187"/>
                  </a:lnTo>
                  <a:lnTo>
                    <a:pt x="104" y="187"/>
                  </a:lnTo>
                  <a:lnTo>
                    <a:pt x="104" y="185"/>
                  </a:lnTo>
                  <a:lnTo>
                    <a:pt x="102" y="185"/>
                  </a:lnTo>
                  <a:lnTo>
                    <a:pt x="102" y="183"/>
                  </a:lnTo>
                  <a:lnTo>
                    <a:pt x="100" y="183"/>
                  </a:lnTo>
                  <a:lnTo>
                    <a:pt x="98" y="181"/>
                  </a:lnTo>
                  <a:lnTo>
                    <a:pt x="96" y="179"/>
                  </a:lnTo>
                  <a:lnTo>
                    <a:pt x="94" y="179"/>
                  </a:lnTo>
                  <a:lnTo>
                    <a:pt x="94" y="177"/>
                  </a:lnTo>
                  <a:lnTo>
                    <a:pt x="92" y="177"/>
                  </a:lnTo>
                  <a:lnTo>
                    <a:pt x="90" y="175"/>
                  </a:lnTo>
                  <a:lnTo>
                    <a:pt x="90" y="173"/>
                  </a:lnTo>
                  <a:lnTo>
                    <a:pt x="88" y="173"/>
                  </a:lnTo>
                  <a:lnTo>
                    <a:pt x="86" y="171"/>
                  </a:lnTo>
                  <a:lnTo>
                    <a:pt x="84" y="169"/>
                  </a:lnTo>
                  <a:lnTo>
                    <a:pt x="82" y="167"/>
                  </a:lnTo>
                  <a:lnTo>
                    <a:pt x="82" y="165"/>
                  </a:lnTo>
                  <a:lnTo>
                    <a:pt x="80" y="165"/>
                  </a:lnTo>
                  <a:lnTo>
                    <a:pt x="80" y="163"/>
                  </a:lnTo>
                  <a:lnTo>
                    <a:pt x="78" y="163"/>
                  </a:lnTo>
                  <a:lnTo>
                    <a:pt x="76" y="161"/>
                  </a:lnTo>
                  <a:lnTo>
                    <a:pt x="74" y="159"/>
                  </a:lnTo>
                  <a:lnTo>
                    <a:pt x="72" y="159"/>
                  </a:lnTo>
                  <a:lnTo>
                    <a:pt x="72" y="157"/>
                  </a:lnTo>
                  <a:lnTo>
                    <a:pt x="70" y="157"/>
                  </a:lnTo>
                  <a:lnTo>
                    <a:pt x="66" y="155"/>
                  </a:lnTo>
                  <a:lnTo>
                    <a:pt x="64" y="153"/>
                  </a:lnTo>
                  <a:lnTo>
                    <a:pt x="62" y="153"/>
                  </a:lnTo>
                  <a:lnTo>
                    <a:pt x="62" y="151"/>
                  </a:lnTo>
                  <a:lnTo>
                    <a:pt x="60" y="151"/>
                  </a:lnTo>
                  <a:lnTo>
                    <a:pt x="60" y="149"/>
                  </a:lnTo>
                  <a:lnTo>
                    <a:pt x="58" y="147"/>
                  </a:lnTo>
                  <a:lnTo>
                    <a:pt x="56" y="147"/>
                  </a:lnTo>
                  <a:lnTo>
                    <a:pt x="56" y="145"/>
                  </a:lnTo>
                  <a:lnTo>
                    <a:pt x="54" y="145"/>
                  </a:lnTo>
                  <a:lnTo>
                    <a:pt x="54" y="142"/>
                  </a:lnTo>
                  <a:lnTo>
                    <a:pt x="52" y="142"/>
                  </a:lnTo>
                  <a:lnTo>
                    <a:pt x="50" y="140"/>
                  </a:lnTo>
                  <a:lnTo>
                    <a:pt x="48" y="140"/>
                  </a:lnTo>
                  <a:lnTo>
                    <a:pt x="48" y="138"/>
                  </a:lnTo>
                  <a:lnTo>
                    <a:pt x="44" y="136"/>
                  </a:lnTo>
                  <a:lnTo>
                    <a:pt x="44" y="134"/>
                  </a:lnTo>
                  <a:lnTo>
                    <a:pt x="42" y="134"/>
                  </a:lnTo>
                  <a:lnTo>
                    <a:pt x="40" y="132"/>
                  </a:lnTo>
                  <a:lnTo>
                    <a:pt x="38" y="132"/>
                  </a:lnTo>
                  <a:lnTo>
                    <a:pt x="38" y="130"/>
                  </a:lnTo>
                  <a:lnTo>
                    <a:pt x="36" y="130"/>
                  </a:lnTo>
                  <a:lnTo>
                    <a:pt x="36" y="128"/>
                  </a:lnTo>
                  <a:lnTo>
                    <a:pt x="36" y="128"/>
                  </a:lnTo>
                  <a:lnTo>
                    <a:pt x="36" y="126"/>
                  </a:lnTo>
                  <a:lnTo>
                    <a:pt x="34" y="126"/>
                  </a:lnTo>
                  <a:lnTo>
                    <a:pt x="34" y="124"/>
                  </a:lnTo>
                  <a:lnTo>
                    <a:pt x="32" y="124"/>
                  </a:lnTo>
                  <a:lnTo>
                    <a:pt x="30" y="122"/>
                  </a:lnTo>
                  <a:lnTo>
                    <a:pt x="28" y="120"/>
                  </a:lnTo>
                  <a:lnTo>
                    <a:pt x="26" y="120"/>
                  </a:lnTo>
                  <a:lnTo>
                    <a:pt x="26" y="118"/>
                  </a:lnTo>
                  <a:lnTo>
                    <a:pt x="24" y="118"/>
                  </a:lnTo>
                  <a:lnTo>
                    <a:pt x="24" y="116"/>
                  </a:lnTo>
                  <a:lnTo>
                    <a:pt x="22" y="116"/>
                  </a:lnTo>
                  <a:lnTo>
                    <a:pt x="18" y="112"/>
                  </a:lnTo>
                  <a:lnTo>
                    <a:pt x="16" y="112"/>
                  </a:lnTo>
                  <a:lnTo>
                    <a:pt x="16" y="110"/>
                  </a:lnTo>
                  <a:lnTo>
                    <a:pt x="14" y="110"/>
                  </a:lnTo>
                  <a:lnTo>
                    <a:pt x="14" y="108"/>
                  </a:lnTo>
                  <a:lnTo>
                    <a:pt x="12" y="108"/>
                  </a:lnTo>
                  <a:lnTo>
                    <a:pt x="12" y="106"/>
                  </a:lnTo>
                  <a:lnTo>
                    <a:pt x="10" y="106"/>
                  </a:lnTo>
                  <a:lnTo>
                    <a:pt x="6" y="104"/>
                  </a:lnTo>
                  <a:lnTo>
                    <a:pt x="4" y="102"/>
                  </a:lnTo>
                  <a:lnTo>
                    <a:pt x="2" y="102"/>
                  </a:lnTo>
                  <a:lnTo>
                    <a:pt x="0" y="100"/>
                  </a:lnTo>
                  <a:lnTo>
                    <a:pt x="2" y="100"/>
                  </a:lnTo>
                  <a:lnTo>
                    <a:pt x="4" y="94"/>
                  </a:lnTo>
                  <a:lnTo>
                    <a:pt x="6" y="94"/>
                  </a:lnTo>
                  <a:lnTo>
                    <a:pt x="6" y="92"/>
                  </a:lnTo>
                  <a:lnTo>
                    <a:pt x="8" y="88"/>
                  </a:lnTo>
                  <a:lnTo>
                    <a:pt x="10" y="84"/>
                  </a:lnTo>
                  <a:lnTo>
                    <a:pt x="12" y="82"/>
                  </a:lnTo>
                  <a:lnTo>
                    <a:pt x="12" y="80"/>
                  </a:lnTo>
                  <a:lnTo>
                    <a:pt x="14" y="78"/>
                  </a:lnTo>
                  <a:lnTo>
                    <a:pt x="14" y="76"/>
                  </a:lnTo>
                  <a:lnTo>
                    <a:pt x="16" y="76"/>
                  </a:lnTo>
                  <a:lnTo>
                    <a:pt x="16" y="74"/>
                  </a:lnTo>
                  <a:lnTo>
                    <a:pt x="20" y="68"/>
                  </a:lnTo>
                  <a:lnTo>
                    <a:pt x="22" y="64"/>
                  </a:lnTo>
                  <a:lnTo>
                    <a:pt x="24" y="62"/>
                  </a:lnTo>
                  <a:lnTo>
                    <a:pt x="24" y="60"/>
                  </a:lnTo>
                  <a:lnTo>
                    <a:pt x="26" y="58"/>
                  </a:lnTo>
                  <a:lnTo>
                    <a:pt x="26" y="58"/>
                  </a:lnTo>
                  <a:lnTo>
                    <a:pt x="26" y="56"/>
                  </a:lnTo>
                  <a:lnTo>
                    <a:pt x="26" y="54"/>
                  </a:lnTo>
                  <a:lnTo>
                    <a:pt x="26" y="52"/>
                  </a:lnTo>
                  <a:lnTo>
                    <a:pt x="26" y="50"/>
                  </a:lnTo>
                  <a:lnTo>
                    <a:pt x="26" y="48"/>
                  </a:lnTo>
                  <a:lnTo>
                    <a:pt x="24" y="48"/>
                  </a:lnTo>
                  <a:lnTo>
                    <a:pt x="24" y="50"/>
                  </a:lnTo>
                  <a:lnTo>
                    <a:pt x="22" y="50"/>
                  </a:lnTo>
                  <a:lnTo>
                    <a:pt x="22" y="52"/>
                  </a:lnTo>
                  <a:lnTo>
                    <a:pt x="20" y="54"/>
                  </a:lnTo>
                  <a:lnTo>
                    <a:pt x="18" y="54"/>
                  </a:lnTo>
                  <a:lnTo>
                    <a:pt x="18" y="52"/>
                  </a:lnTo>
                  <a:lnTo>
                    <a:pt x="18" y="50"/>
                  </a:lnTo>
                  <a:lnTo>
                    <a:pt x="20" y="48"/>
                  </a:lnTo>
                  <a:lnTo>
                    <a:pt x="20" y="46"/>
                  </a:lnTo>
                  <a:lnTo>
                    <a:pt x="20" y="44"/>
                  </a:lnTo>
                  <a:lnTo>
                    <a:pt x="22" y="42"/>
                  </a:lnTo>
                  <a:lnTo>
                    <a:pt x="22" y="40"/>
                  </a:lnTo>
                  <a:lnTo>
                    <a:pt x="24" y="40"/>
                  </a:lnTo>
                  <a:lnTo>
                    <a:pt x="24" y="38"/>
                  </a:lnTo>
                  <a:lnTo>
                    <a:pt x="24" y="36"/>
                  </a:lnTo>
                  <a:lnTo>
                    <a:pt x="26" y="34"/>
                  </a:lnTo>
                  <a:lnTo>
                    <a:pt x="26" y="32"/>
                  </a:lnTo>
                  <a:lnTo>
                    <a:pt x="28" y="30"/>
                  </a:lnTo>
                  <a:lnTo>
                    <a:pt x="28" y="28"/>
                  </a:lnTo>
                  <a:lnTo>
                    <a:pt x="30" y="24"/>
                  </a:lnTo>
                  <a:lnTo>
                    <a:pt x="30" y="22"/>
                  </a:lnTo>
                  <a:lnTo>
                    <a:pt x="32" y="22"/>
                  </a:lnTo>
                  <a:lnTo>
                    <a:pt x="32" y="20"/>
                  </a:lnTo>
                  <a:lnTo>
                    <a:pt x="32" y="18"/>
                  </a:lnTo>
                  <a:lnTo>
                    <a:pt x="34" y="18"/>
                  </a:lnTo>
                  <a:lnTo>
                    <a:pt x="34" y="16"/>
                  </a:lnTo>
                  <a:lnTo>
                    <a:pt x="34" y="14"/>
                  </a:lnTo>
                  <a:lnTo>
                    <a:pt x="36" y="14"/>
                  </a:lnTo>
                  <a:lnTo>
                    <a:pt x="36" y="12"/>
                  </a:lnTo>
                  <a:lnTo>
                    <a:pt x="36" y="10"/>
                  </a:lnTo>
                  <a:lnTo>
                    <a:pt x="36" y="8"/>
                  </a:lnTo>
                  <a:lnTo>
                    <a:pt x="38" y="6"/>
                  </a:lnTo>
                  <a:lnTo>
                    <a:pt x="38" y="4"/>
                  </a:lnTo>
                  <a:lnTo>
                    <a:pt x="40" y="2"/>
                  </a:lnTo>
                  <a:lnTo>
                    <a:pt x="40" y="4"/>
                  </a:lnTo>
                  <a:lnTo>
                    <a:pt x="42" y="4"/>
                  </a:lnTo>
                  <a:lnTo>
                    <a:pt x="44" y="6"/>
                  </a:lnTo>
                  <a:lnTo>
                    <a:pt x="46" y="6"/>
                  </a:lnTo>
                  <a:lnTo>
                    <a:pt x="48" y="6"/>
                  </a:lnTo>
                  <a:lnTo>
                    <a:pt x="50" y="6"/>
                  </a:lnTo>
                  <a:lnTo>
                    <a:pt x="52" y="4"/>
                  </a:lnTo>
                  <a:lnTo>
                    <a:pt x="52" y="2"/>
                  </a:lnTo>
                  <a:lnTo>
                    <a:pt x="54" y="2"/>
                  </a:lnTo>
                  <a:lnTo>
                    <a:pt x="54" y="0"/>
                  </a:lnTo>
                  <a:lnTo>
                    <a:pt x="54" y="2"/>
                  </a:lnTo>
                  <a:lnTo>
                    <a:pt x="56" y="4"/>
                  </a:lnTo>
                  <a:lnTo>
                    <a:pt x="56" y="6"/>
                  </a:lnTo>
                  <a:lnTo>
                    <a:pt x="58" y="8"/>
                  </a:lnTo>
                  <a:lnTo>
                    <a:pt x="60" y="6"/>
                  </a:lnTo>
                  <a:lnTo>
                    <a:pt x="62" y="4"/>
                  </a:lnTo>
                  <a:lnTo>
                    <a:pt x="62" y="2"/>
                  </a:lnTo>
                  <a:lnTo>
                    <a:pt x="64" y="2"/>
                  </a:lnTo>
                  <a:lnTo>
                    <a:pt x="66" y="2"/>
                  </a:lnTo>
                  <a:lnTo>
                    <a:pt x="68" y="2"/>
                  </a:lnTo>
                  <a:lnTo>
                    <a:pt x="70" y="0"/>
                  </a:lnTo>
                  <a:lnTo>
                    <a:pt x="72" y="2"/>
                  </a:lnTo>
                  <a:lnTo>
                    <a:pt x="74" y="4"/>
                  </a:lnTo>
                  <a:lnTo>
                    <a:pt x="76" y="6"/>
                  </a:lnTo>
                  <a:lnTo>
                    <a:pt x="78" y="8"/>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6" name="Freeform 240"/>
            <p:cNvSpPr>
              <a:spLocks/>
            </p:cNvSpPr>
            <p:nvPr/>
          </p:nvSpPr>
          <p:spPr bwMode="auto">
            <a:xfrm>
              <a:off x="6578600" y="3157538"/>
              <a:ext cx="450850" cy="292100"/>
            </a:xfrm>
            <a:custGeom>
              <a:avLst/>
              <a:gdLst>
                <a:gd name="T0" fmla="*/ 264 w 284"/>
                <a:gd name="T1" fmla="*/ 110 h 184"/>
                <a:gd name="T2" fmla="*/ 268 w 284"/>
                <a:gd name="T3" fmla="*/ 122 h 184"/>
                <a:gd name="T4" fmla="*/ 274 w 284"/>
                <a:gd name="T5" fmla="*/ 138 h 184"/>
                <a:gd name="T6" fmla="*/ 278 w 284"/>
                <a:gd name="T7" fmla="*/ 148 h 184"/>
                <a:gd name="T8" fmla="*/ 282 w 284"/>
                <a:gd name="T9" fmla="*/ 160 h 184"/>
                <a:gd name="T10" fmla="*/ 226 w 284"/>
                <a:gd name="T11" fmla="*/ 184 h 184"/>
                <a:gd name="T12" fmla="*/ 218 w 284"/>
                <a:gd name="T13" fmla="*/ 180 h 184"/>
                <a:gd name="T14" fmla="*/ 212 w 284"/>
                <a:gd name="T15" fmla="*/ 178 h 184"/>
                <a:gd name="T16" fmla="*/ 206 w 284"/>
                <a:gd name="T17" fmla="*/ 172 h 184"/>
                <a:gd name="T18" fmla="*/ 198 w 284"/>
                <a:gd name="T19" fmla="*/ 170 h 184"/>
                <a:gd name="T20" fmla="*/ 192 w 284"/>
                <a:gd name="T21" fmla="*/ 164 h 184"/>
                <a:gd name="T22" fmla="*/ 186 w 284"/>
                <a:gd name="T23" fmla="*/ 162 h 184"/>
                <a:gd name="T24" fmla="*/ 178 w 284"/>
                <a:gd name="T25" fmla="*/ 160 h 184"/>
                <a:gd name="T26" fmla="*/ 168 w 284"/>
                <a:gd name="T27" fmla="*/ 156 h 184"/>
                <a:gd name="T28" fmla="*/ 160 w 284"/>
                <a:gd name="T29" fmla="*/ 158 h 184"/>
                <a:gd name="T30" fmla="*/ 152 w 284"/>
                <a:gd name="T31" fmla="*/ 152 h 184"/>
                <a:gd name="T32" fmla="*/ 144 w 284"/>
                <a:gd name="T33" fmla="*/ 150 h 184"/>
                <a:gd name="T34" fmla="*/ 136 w 284"/>
                <a:gd name="T35" fmla="*/ 154 h 184"/>
                <a:gd name="T36" fmla="*/ 128 w 284"/>
                <a:gd name="T37" fmla="*/ 158 h 184"/>
                <a:gd name="T38" fmla="*/ 118 w 284"/>
                <a:gd name="T39" fmla="*/ 156 h 184"/>
                <a:gd name="T40" fmla="*/ 112 w 284"/>
                <a:gd name="T41" fmla="*/ 162 h 184"/>
                <a:gd name="T42" fmla="*/ 100 w 284"/>
                <a:gd name="T43" fmla="*/ 166 h 184"/>
                <a:gd name="T44" fmla="*/ 92 w 284"/>
                <a:gd name="T45" fmla="*/ 174 h 184"/>
                <a:gd name="T46" fmla="*/ 84 w 284"/>
                <a:gd name="T47" fmla="*/ 168 h 184"/>
                <a:gd name="T48" fmla="*/ 74 w 284"/>
                <a:gd name="T49" fmla="*/ 166 h 184"/>
                <a:gd name="T50" fmla="*/ 64 w 284"/>
                <a:gd name="T51" fmla="*/ 160 h 184"/>
                <a:gd name="T52" fmla="*/ 62 w 284"/>
                <a:gd name="T53" fmla="*/ 150 h 184"/>
                <a:gd name="T54" fmla="*/ 60 w 284"/>
                <a:gd name="T55" fmla="*/ 144 h 184"/>
                <a:gd name="T56" fmla="*/ 56 w 284"/>
                <a:gd name="T57" fmla="*/ 136 h 184"/>
                <a:gd name="T58" fmla="*/ 54 w 284"/>
                <a:gd name="T59" fmla="*/ 130 h 184"/>
                <a:gd name="T60" fmla="*/ 46 w 284"/>
                <a:gd name="T61" fmla="*/ 124 h 184"/>
                <a:gd name="T62" fmla="*/ 40 w 284"/>
                <a:gd name="T63" fmla="*/ 124 h 184"/>
                <a:gd name="T64" fmla="*/ 42 w 284"/>
                <a:gd name="T65" fmla="*/ 114 h 184"/>
                <a:gd name="T66" fmla="*/ 34 w 284"/>
                <a:gd name="T67" fmla="*/ 106 h 184"/>
                <a:gd name="T68" fmla="*/ 22 w 284"/>
                <a:gd name="T69" fmla="*/ 104 h 184"/>
                <a:gd name="T70" fmla="*/ 14 w 284"/>
                <a:gd name="T71" fmla="*/ 104 h 184"/>
                <a:gd name="T72" fmla="*/ 8 w 284"/>
                <a:gd name="T73" fmla="*/ 108 h 184"/>
                <a:gd name="T74" fmla="*/ 0 w 284"/>
                <a:gd name="T75" fmla="*/ 102 h 184"/>
                <a:gd name="T76" fmla="*/ 6 w 284"/>
                <a:gd name="T77" fmla="*/ 88 h 184"/>
                <a:gd name="T78" fmla="*/ 12 w 284"/>
                <a:gd name="T79" fmla="*/ 76 h 184"/>
                <a:gd name="T80" fmla="*/ 16 w 284"/>
                <a:gd name="T81" fmla="*/ 66 h 184"/>
                <a:gd name="T82" fmla="*/ 22 w 284"/>
                <a:gd name="T83" fmla="*/ 56 h 184"/>
                <a:gd name="T84" fmla="*/ 30 w 284"/>
                <a:gd name="T85" fmla="*/ 42 h 184"/>
                <a:gd name="T86" fmla="*/ 40 w 284"/>
                <a:gd name="T87" fmla="*/ 32 h 184"/>
                <a:gd name="T88" fmla="*/ 48 w 284"/>
                <a:gd name="T89" fmla="*/ 20 h 184"/>
                <a:gd name="T90" fmla="*/ 56 w 284"/>
                <a:gd name="T91" fmla="*/ 16 h 184"/>
                <a:gd name="T92" fmla="*/ 62 w 284"/>
                <a:gd name="T93" fmla="*/ 8 h 184"/>
                <a:gd name="T94" fmla="*/ 76 w 284"/>
                <a:gd name="T95" fmla="*/ 2 h 184"/>
                <a:gd name="T96" fmla="*/ 88 w 284"/>
                <a:gd name="T97" fmla="*/ 2 h 184"/>
                <a:gd name="T98" fmla="*/ 102 w 284"/>
                <a:gd name="T99" fmla="*/ 6 h 184"/>
                <a:gd name="T100" fmla="*/ 116 w 284"/>
                <a:gd name="T101" fmla="*/ 10 h 184"/>
                <a:gd name="T102" fmla="*/ 130 w 284"/>
                <a:gd name="T103" fmla="*/ 12 h 184"/>
                <a:gd name="T104" fmla="*/ 144 w 284"/>
                <a:gd name="T105" fmla="*/ 18 h 184"/>
                <a:gd name="T106" fmla="*/ 158 w 284"/>
                <a:gd name="T107" fmla="*/ 22 h 184"/>
                <a:gd name="T108" fmla="*/ 174 w 284"/>
                <a:gd name="T109" fmla="*/ 30 h 184"/>
                <a:gd name="T110" fmla="*/ 192 w 284"/>
                <a:gd name="T111" fmla="*/ 38 h 184"/>
                <a:gd name="T112" fmla="*/ 200 w 284"/>
                <a:gd name="T113" fmla="*/ 42 h 184"/>
                <a:gd name="T114" fmla="*/ 214 w 284"/>
                <a:gd name="T115" fmla="*/ 48 h 184"/>
                <a:gd name="T116" fmla="*/ 228 w 284"/>
                <a:gd name="T117" fmla="*/ 56 h 184"/>
                <a:gd name="T118" fmla="*/ 236 w 284"/>
                <a:gd name="T119" fmla="*/ 60 h 184"/>
                <a:gd name="T120" fmla="*/ 248 w 284"/>
                <a:gd name="T121" fmla="*/ 68 h 184"/>
                <a:gd name="T122" fmla="*/ 254 w 284"/>
                <a:gd name="T123" fmla="*/ 84 h 184"/>
                <a:gd name="T124" fmla="*/ 258 w 284"/>
                <a:gd name="T125" fmla="*/ 9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184">
                  <a:moveTo>
                    <a:pt x="260" y="102"/>
                  </a:moveTo>
                  <a:lnTo>
                    <a:pt x="260" y="104"/>
                  </a:lnTo>
                  <a:lnTo>
                    <a:pt x="262" y="106"/>
                  </a:lnTo>
                  <a:lnTo>
                    <a:pt x="262" y="108"/>
                  </a:lnTo>
                  <a:lnTo>
                    <a:pt x="262" y="110"/>
                  </a:lnTo>
                  <a:lnTo>
                    <a:pt x="264" y="110"/>
                  </a:lnTo>
                  <a:lnTo>
                    <a:pt x="264" y="112"/>
                  </a:lnTo>
                  <a:lnTo>
                    <a:pt x="264" y="114"/>
                  </a:lnTo>
                  <a:lnTo>
                    <a:pt x="266" y="116"/>
                  </a:lnTo>
                  <a:lnTo>
                    <a:pt x="266" y="118"/>
                  </a:lnTo>
                  <a:lnTo>
                    <a:pt x="268" y="120"/>
                  </a:lnTo>
                  <a:lnTo>
                    <a:pt x="268" y="122"/>
                  </a:lnTo>
                  <a:lnTo>
                    <a:pt x="268" y="124"/>
                  </a:lnTo>
                  <a:lnTo>
                    <a:pt x="270" y="126"/>
                  </a:lnTo>
                  <a:lnTo>
                    <a:pt x="270" y="128"/>
                  </a:lnTo>
                  <a:lnTo>
                    <a:pt x="272" y="132"/>
                  </a:lnTo>
                  <a:lnTo>
                    <a:pt x="272" y="134"/>
                  </a:lnTo>
                  <a:lnTo>
                    <a:pt x="274" y="138"/>
                  </a:lnTo>
                  <a:lnTo>
                    <a:pt x="274" y="140"/>
                  </a:lnTo>
                  <a:lnTo>
                    <a:pt x="274" y="142"/>
                  </a:lnTo>
                  <a:lnTo>
                    <a:pt x="276" y="144"/>
                  </a:lnTo>
                  <a:lnTo>
                    <a:pt x="276" y="146"/>
                  </a:lnTo>
                  <a:lnTo>
                    <a:pt x="276" y="148"/>
                  </a:lnTo>
                  <a:lnTo>
                    <a:pt x="278" y="148"/>
                  </a:lnTo>
                  <a:lnTo>
                    <a:pt x="278" y="150"/>
                  </a:lnTo>
                  <a:lnTo>
                    <a:pt x="278" y="152"/>
                  </a:lnTo>
                  <a:lnTo>
                    <a:pt x="278" y="154"/>
                  </a:lnTo>
                  <a:lnTo>
                    <a:pt x="280" y="156"/>
                  </a:lnTo>
                  <a:lnTo>
                    <a:pt x="280" y="158"/>
                  </a:lnTo>
                  <a:lnTo>
                    <a:pt x="282" y="160"/>
                  </a:lnTo>
                  <a:lnTo>
                    <a:pt x="282" y="160"/>
                  </a:lnTo>
                  <a:lnTo>
                    <a:pt x="284" y="164"/>
                  </a:lnTo>
                  <a:lnTo>
                    <a:pt x="254" y="174"/>
                  </a:lnTo>
                  <a:lnTo>
                    <a:pt x="238" y="180"/>
                  </a:lnTo>
                  <a:lnTo>
                    <a:pt x="236" y="180"/>
                  </a:lnTo>
                  <a:lnTo>
                    <a:pt x="226" y="184"/>
                  </a:lnTo>
                  <a:lnTo>
                    <a:pt x="224" y="184"/>
                  </a:lnTo>
                  <a:lnTo>
                    <a:pt x="224" y="182"/>
                  </a:lnTo>
                  <a:lnTo>
                    <a:pt x="222" y="182"/>
                  </a:lnTo>
                  <a:lnTo>
                    <a:pt x="220" y="182"/>
                  </a:lnTo>
                  <a:lnTo>
                    <a:pt x="220" y="180"/>
                  </a:lnTo>
                  <a:lnTo>
                    <a:pt x="218" y="180"/>
                  </a:lnTo>
                  <a:lnTo>
                    <a:pt x="216" y="180"/>
                  </a:lnTo>
                  <a:lnTo>
                    <a:pt x="216" y="178"/>
                  </a:lnTo>
                  <a:lnTo>
                    <a:pt x="214" y="178"/>
                  </a:lnTo>
                  <a:lnTo>
                    <a:pt x="214" y="180"/>
                  </a:lnTo>
                  <a:lnTo>
                    <a:pt x="212" y="180"/>
                  </a:lnTo>
                  <a:lnTo>
                    <a:pt x="212" y="178"/>
                  </a:lnTo>
                  <a:lnTo>
                    <a:pt x="212" y="176"/>
                  </a:lnTo>
                  <a:lnTo>
                    <a:pt x="210" y="176"/>
                  </a:lnTo>
                  <a:lnTo>
                    <a:pt x="210" y="174"/>
                  </a:lnTo>
                  <a:lnTo>
                    <a:pt x="208" y="174"/>
                  </a:lnTo>
                  <a:lnTo>
                    <a:pt x="208" y="172"/>
                  </a:lnTo>
                  <a:lnTo>
                    <a:pt x="206" y="172"/>
                  </a:lnTo>
                  <a:lnTo>
                    <a:pt x="204" y="170"/>
                  </a:lnTo>
                  <a:lnTo>
                    <a:pt x="202" y="170"/>
                  </a:lnTo>
                  <a:lnTo>
                    <a:pt x="202" y="172"/>
                  </a:lnTo>
                  <a:lnTo>
                    <a:pt x="200" y="172"/>
                  </a:lnTo>
                  <a:lnTo>
                    <a:pt x="200" y="170"/>
                  </a:lnTo>
                  <a:lnTo>
                    <a:pt x="198" y="170"/>
                  </a:lnTo>
                  <a:lnTo>
                    <a:pt x="196" y="168"/>
                  </a:lnTo>
                  <a:lnTo>
                    <a:pt x="196" y="166"/>
                  </a:lnTo>
                  <a:lnTo>
                    <a:pt x="194" y="166"/>
                  </a:lnTo>
                  <a:lnTo>
                    <a:pt x="194" y="164"/>
                  </a:lnTo>
                  <a:lnTo>
                    <a:pt x="192" y="162"/>
                  </a:lnTo>
                  <a:lnTo>
                    <a:pt x="192" y="164"/>
                  </a:lnTo>
                  <a:lnTo>
                    <a:pt x="190" y="164"/>
                  </a:lnTo>
                  <a:lnTo>
                    <a:pt x="190" y="162"/>
                  </a:lnTo>
                  <a:lnTo>
                    <a:pt x="188" y="162"/>
                  </a:lnTo>
                  <a:lnTo>
                    <a:pt x="188" y="164"/>
                  </a:lnTo>
                  <a:lnTo>
                    <a:pt x="186" y="164"/>
                  </a:lnTo>
                  <a:lnTo>
                    <a:pt x="186" y="162"/>
                  </a:lnTo>
                  <a:lnTo>
                    <a:pt x="184" y="162"/>
                  </a:lnTo>
                  <a:lnTo>
                    <a:pt x="184" y="160"/>
                  </a:lnTo>
                  <a:lnTo>
                    <a:pt x="182" y="160"/>
                  </a:lnTo>
                  <a:lnTo>
                    <a:pt x="180" y="160"/>
                  </a:lnTo>
                  <a:lnTo>
                    <a:pt x="180" y="160"/>
                  </a:lnTo>
                  <a:lnTo>
                    <a:pt x="178" y="160"/>
                  </a:lnTo>
                  <a:lnTo>
                    <a:pt x="176" y="160"/>
                  </a:lnTo>
                  <a:lnTo>
                    <a:pt x="176" y="158"/>
                  </a:lnTo>
                  <a:lnTo>
                    <a:pt x="174" y="158"/>
                  </a:lnTo>
                  <a:lnTo>
                    <a:pt x="172" y="156"/>
                  </a:lnTo>
                  <a:lnTo>
                    <a:pt x="170" y="156"/>
                  </a:lnTo>
                  <a:lnTo>
                    <a:pt x="168" y="156"/>
                  </a:lnTo>
                  <a:lnTo>
                    <a:pt x="168" y="158"/>
                  </a:lnTo>
                  <a:lnTo>
                    <a:pt x="166" y="158"/>
                  </a:lnTo>
                  <a:lnTo>
                    <a:pt x="166" y="160"/>
                  </a:lnTo>
                  <a:lnTo>
                    <a:pt x="164" y="158"/>
                  </a:lnTo>
                  <a:lnTo>
                    <a:pt x="162" y="158"/>
                  </a:lnTo>
                  <a:lnTo>
                    <a:pt x="160" y="158"/>
                  </a:lnTo>
                  <a:lnTo>
                    <a:pt x="158" y="158"/>
                  </a:lnTo>
                  <a:lnTo>
                    <a:pt x="158" y="156"/>
                  </a:lnTo>
                  <a:lnTo>
                    <a:pt x="156" y="156"/>
                  </a:lnTo>
                  <a:lnTo>
                    <a:pt x="156" y="154"/>
                  </a:lnTo>
                  <a:lnTo>
                    <a:pt x="156" y="152"/>
                  </a:lnTo>
                  <a:lnTo>
                    <a:pt x="152" y="152"/>
                  </a:lnTo>
                  <a:lnTo>
                    <a:pt x="152" y="150"/>
                  </a:lnTo>
                  <a:lnTo>
                    <a:pt x="150" y="150"/>
                  </a:lnTo>
                  <a:lnTo>
                    <a:pt x="150" y="148"/>
                  </a:lnTo>
                  <a:lnTo>
                    <a:pt x="148" y="150"/>
                  </a:lnTo>
                  <a:lnTo>
                    <a:pt x="146" y="150"/>
                  </a:lnTo>
                  <a:lnTo>
                    <a:pt x="144" y="150"/>
                  </a:lnTo>
                  <a:lnTo>
                    <a:pt x="142" y="150"/>
                  </a:lnTo>
                  <a:lnTo>
                    <a:pt x="140" y="150"/>
                  </a:lnTo>
                  <a:lnTo>
                    <a:pt x="140" y="152"/>
                  </a:lnTo>
                  <a:lnTo>
                    <a:pt x="140" y="154"/>
                  </a:lnTo>
                  <a:lnTo>
                    <a:pt x="138" y="154"/>
                  </a:lnTo>
                  <a:lnTo>
                    <a:pt x="136" y="154"/>
                  </a:lnTo>
                  <a:lnTo>
                    <a:pt x="134" y="154"/>
                  </a:lnTo>
                  <a:lnTo>
                    <a:pt x="134" y="156"/>
                  </a:lnTo>
                  <a:lnTo>
                    <a:pt x="132" y="156"/>
                  </a:lnTo>
                  <a:lnTo>
                    <a:pt x="130" y="156"/>
                  </a:lnTo>
                  <a:lnTo>
                    <a:pt x="130" y="158"/>
                  </a:lnTo>
                  <a:lnTo>
                    <a:pt x="128" y="158"/>
                  </a:lnTo>
                  <a:lnTo>
                    <a:pt x="126" y="158"/>
                  </a:lnTo>
                  <a:lnTo>
                    <a:pt x="124" y="158"/>
                  </a:lnTo>
                  <a:lnTo>
                    <a:pt x="122" y="158"/>
                  </a:lnTo>
                  <a:lnTo>
                    <a:pt x="122" y="156"/>
                  </a:lnTo>
                  <a:lnTo>
                    <a:pt x="120" y="158"/>
                  </a:lnTo>
                  <a:lnTo>
                    <a:pt x="118" y="156"/>
                  </a:lnTo>
                  <a:lnTo>
                    <a:pt x="118" y="158"/>
                  </a:lnTo>
                  <a:lnTo>
                    <a:pt x="116" y="158"/>
                  </a:lnTo>
                  <a:lnTo>
                    <a:pt x="116" y="160"/>
                  </a:lnTo>
                  <a:lnTo>
                    <a:pt x="114" y="160"/>
                  </a:lnTo>
                  <a:lnTo>
                    <a:pt x="114" y="162"/>
                  </a:lnTo>
                  <a:lnTo>
                    <a:pt x="112" y="162"/>
                  </a:lnTo>
                  <a:lnTo>
                    <a:pt x="110" y="162"/>
                  </a:lnTo>
                  <a:lnTo>
                    <a:pt x="108" y="164"/>
                  </a:lnTo>
                  <a:lnTo>
                    <a:pt x="106" y="164"/>
                  </a:lnTo>
                  <a:lnTo>
                    <a:pt x="104" y="164"/>
                  </a:lnTo>
                  <a:lnTo>
                    <a:pt x="102" y="164"/>
                  </a:lnTo>
                  <a:lnTo>
                    <a:pt x="100" y="166"/>
                  </a:lnTo>
                  <a:lnTo>
                    <a:pt x="98" y="166"/>
                  </a:lnTo>
                  <a:lnTo>
                    <a:pt x="96" y="166"/>
                  </a:lnTo>
                  <a:lnTo>
                    <a:pt x="94" y="168"/>
                  </a:lnTo>
                  <a:lnTo>
                    <a:pt x="92" y="170"/>
                  </a:lnTo>
                  <a:lnTo>
                    <a:pt x="92" y="172"/>
                  </a:lnTo>
                  <a:lnTo>
                    <a:pt x="92" y="174"/>
                  </a:lnTo>
                  <a:lnTo>
                    <a:pt x="90" y="174"/>
                  </a:lnTo>
                  <a:lnTo>
                    <a:pt x="88" y="174"/>
                  </a:lnTo>
                  <a:lnTo>
                    <a:pt x="86" y="172"/>
                  </a:lnTo>
                  <a:lnTo>
                    <a:pt x="86" y="170"/>
                  </a:lnTo>
                  <a:lnTo>
                    <a:pt x="84" y="170"/>
                  </a:lnTo>
                  <a:lnTo>
                    <a:pt x="84" y="168"/>
                  </a:lnTo>
                  <a:lnTo>
                    <a:pt x="82" y="168"/>
                  </a:lnTo>
                  <a:lnTo>
                    <a:pt x="80" y="168"/>
                  </a:lnTo>
                  <a:lnTo>
                    <a:pt x="78" y="168"/>
                  </a:lnTo>
                  <a:lnTo>
                    <a:pt x="76" y="168"/>
                  </a:lnTo>
                  <a:lnTo>
                    <a:pt x="74" y="168"/>
                  </a:lnTo>
                  <a:lnTo>
                    <a:pt x="74" y="166"/>
                  </a:lnTo>
                  <a:lnTo>
                    <a:pt x="72" y="166"/>
                  </a:lnTo>
                  <a:lnTo>
                    <a:pt x="70" y="164"/>
                  </a:lnTo>
                  <a:lnTo>
                    <a:pt x="68" y="162"/>
                  </a:lnTo>
                  <a:lnTo>
                    <a:pt x="68" y="160"/>
                  </a:lnTo>
                  <a:lnTo>
                    <a:pt x="66" y="160"/>
                  </a:lnTo>
                  <a:lnTo>
                    <a:pt x="64" y="160"/>
                  </a:lnTo>
                  <a:lnTo>
                    <a:pt x="64" y="158"/>
                  </a:lnTo>
                  <a:lnTo>
                    <a:pt x="64" y="156"/>
                  </a:lnTo>
                  <a:lnTo>
                    <a:pt x="62" y="156"/>
                  </a:lnTo>
                  <a:lnTo>
                    <a:pt x="62" y="154"/>
                  </a:lnTo>
                  <a:lnTo>
                    <a:pt x="62" y="152"/>
                  </a:lnTo>
                  <a:lnTo>
                    <a:pt x="62" y="150"/>
                  </a:lnTo>
                  <a:lnTo>
                    <a:pt x="60" y="150"/>
                  </a:lnTo>
                  <a:lnTo>
                    <a:pt x="60" y="148"/>
                  </a:lnTo>
                  <a:lnTo>
                    <a:pt x="62" y="148"/>
                  </a:lnTo>
                  <a:lnTo>
                    <a:pt x="62" y="146"/>
                  </a:lnTo>
                  <a:lnTo>
                    <a:pt x="60" y="146"/>
                  </a:lnTo>
                  <a:lnTo>
                    <a:pt x="60" y="144"/>
                  </a:lnTo>
                  <a:lnTo>
                    <a:pt x="58" y="144"/>
                  </a:lnTo>
                  <a:lnTo>
                    <a:pt x="58" y="142"/>
                  </a:lnTo>
                  <a:lnTo>
                    <a:pt x="56" y="142"/>
                  </a:lnTo>
                  <a:lnTo>
                    <a:pt x="56" y="140"/>
                  </a:lnTo>
                  <a:lnTo>
                    <a:pt x="56" y="138"/>
                  </a:lnTo>
                  <a:lnTo>
                    <a:pt x="56" y="136"/>
                  </a:lnTo>
                  <a:lnTo>
                    <a:pt x="56" y="134"/>
                  </a:lnTo>
                  <a:lnTo>
                    <a:pt x="56" y="132"/>
                  </a:lnTo>
                  <a:lnTo>
                    <a:pt x="58" y="132"/>
                  </a:lnTo>
                  <a:lnTo>
                    <a:pt x="56" y="132"/>
                  </a:lnTo>
                  <a:lnTo>
                    <a:pt x="56" y="130"/>
                  </a:lnTo>
                  <a:lnTo>
                    <a:pt x="54" y="130"/>
                  </a:lnTo>
                  <a:lnTo>
                    <a:pt x="52" y="130"/>
                  </a:lnTo>
                  <a:lnTo>
                    <a:pt x="50" y="128"/>
                  </a:lnTo>
                  <a:lnTo>
                    <a:pt x="50" y="126"/>
                  </a:lnTo>
                  <a:lnTo>
                    <a:pt x="50" y="124"/>
                  </a:lnTo>
                  <a:lnTo>
                    <a:pt x="48" y="124"/>
                  </a:lnTo>
                  <a:lnTo>
                    <a:pt x="46" y="124"/>
                  </a:lnTo>
                  <a:lnTo>
                    <a:pt x="46" y="122"/>
                  </a:lnTo>
                  <a:lnTo>
                    <a:pt x="44" y="122"/>
                  </a:lnTo>
                  <a:lnTo>
                    <a:pt x="44" y="124"/>
                  </a:lnTo>
                  <a:lnTo>
                    <a:pt x="42" y="124"/>
                  </a:lnTo>
                  <a:lnTo>
                    <a:pt x="42" y="126"/>
                  </a:lnTo>
                  <a:lnTo>
                    <a:pt x="40" y="124"/>
                  </a:lnTo>
                  <a:lnTo>
                    <a:pt x="42" y="122"/>
                  </a:lnTo>
                  <a:lnTo>
                    <a:pt x="42" y="120"/>
                  </a:lnTo>
                  <a:lnTo>
                    <a:pt x="44" y="118"/>
                  </a:lnTo>
                  <a:lnTo>
                    <a:pt x="42" y="118"/>
                  </a:lnTo>
                  <a:lnTo>
                    <a:pt x="42" y="116"/>
                  </a:lnTo>
                  <a:lnTo>
                    <a:pt x="42" y="114"/>
                  </a:lnTo>
                  <a:lnTo>
                    <a:pt x="42" y="112"/>
                  </a:lnTo>
                  <a:lnTo>
                    <a:pt x="42" y="112"/>
                  </a:lnTo>
                  <a:lnTo>
                    <a:pt x="42" y="110"/>
                  </a:lnTo>
                  <a:lnTo>
                    <a:pt x="38" y="110"/>
                  </a:lnTo>
                  <a:lnTo>
                    <a:pt x="36" y="108"/>
                  </a:lnTo>
                  <a:lnTo>
                    <a:pt x="34" y="106"/>
                  </a:lnTo>
                  <a:lnTo>
                    <a:pt x="32" y="104"/>
                  </a:lnTo>
                  <a:lnTo>
                    <a:pt x="30" y="102"/>
                  </a:lnTo>
                  <a:lnTo>
                    <a:pt x="28" y="104"/>
                  </a:lnTo>
                  <a:lnTo>
                    <a:pt x="26" y="104"/>
                  </a:lnTo>
                  <a:lnTo>
                    <a:pt x="24" y="104"/>
                  </a:lnTo>
                  <a:lnTo>
                    <a:pt x="22" y="104"/>
                  </a:lnTo>
                  <a:lnTo>
                    <a:pt x="22" y="106"/>
                  </a:lnTo>
                  <a:lnTo>
                    <a:pt x="20" y="108"/>
                  </a:lnTo>
                  <a:lnTo>
                    <a:pt x="18" y="110"/>
                  </a:lnTo>
                  <a:lnTo>
                    <a:pt x="16" y="108"/>
                  </a:lnTo>
                  <a:lnTo>
                    <a:pt x="16" y="106"/>
                  </a:lnTo>
                  <a:lnTo>
                    <a:pt x="14" y="104"/>
                  </a:lnTo>
                  <a:lnTo>
                    <a:pt x="14" y="102"/>
                  </a:lnTo>
                  <a:lnTo>
                    <a:pt x="14" y="104"/>
                  </a:lnTo>
                  <a:lnTo>
                    <a:pt x="12" y="104"/>
                  </a:lnTo>
                  <a:lnTo>
                    <a:pt x="12" y="106"/>
                  </a:lnTo>
                  <a:lnTo>
                    <a:pt x="10" y="108"/>
                  </a:lnTo>
                  <a:lnTo>
                    <a:pt x="8" y="108"/>
                  </a:lnTo>
                  <a:lnTo>
                    <a:pt x="6" y="108"/>
                  </a:lnTo>
                  <a:lnTo>
                    <a:pt x="4" y="108"/>
                  </a:lnTo>
                  <a:lnTo>
                    <a:pt x="2" y="106"/>
                  </a:lnTo>
                  <a:lnTo>
                    <a:pt x="0" y="106"/>
                  </a:lnTo>
                  <a:lnTo>
                    <a:pt x="0" y="104"/>
                  </a:lnTo>
                  <a:lnTo>
                    <a:pt x="0" y="102"/>
                  </a:lnTo>
                  <a:lnTo>
                    <a:pt x="2" y="100"/>
                  </a:lnTo>
                  <a:lnTo>
                    <a:pt x="4" y="96"/>
                  </a:lnTo>
                  <a:lnTo>
                    <a:pt x="4" y="94"/>
                  </a:lnTo>
                  <a:lnTo>
                    <a:pt x="6" y="92"/>
                  </a:lnTo>
                  <a:lnTo>
                    <a:pt x="6" y="90"/>
                  </a:lnTo>
                  <a:lnTo>
                    <a:pt x="6" y="88"/>
                  </a:lnTo>
                  <a:lnTo>
                    <a:pt x="8" y="86"/>
                  </a:lnTo>
                  <a:lnTo>
                    <a:pt x="8" y="84"/>
                  </a:lnTo>
                  <a:lnTo>
                    <a:pt x="10" y="82"/>
                  </a:lnTo>
                  <a:lnTo>
                    <a:pt x="10" y="80"/>
                  </a:lnTo>
                  <a:lnTo>
                    <a:pt x="12" y="78"/>
                  </a:lnTo>
                  <a:lnTo>
                    <a:pt x="12" y="76"/>
                  </a:lnTo>
                  <a:lnTo>
                    <a:pt x="14" y="74"/>
                  </a:lnTo>
                  <a:lnTo>
                    <a:pt x="14" y="72"/>
                  </a:lnTo>
                  <a:lnTo>
                    <a:pt x="14" y="70"/>
                  </a:lnTo>
                  <a:lnTo>
                    <a:pt x="16" y="70"/>
                  </a:lnTo>
                  <a:lnTo>
                    <a:pt x="16" y="68"/>
                  </a:lnTo>
                  <a:lnTo>
                    <a:pt x="16" y="66"/>
                  </a:lnTo>
                  <a:lnTo>
                    <a:pt x="18" y="66"/>
                  </a:lnTo>
                  <a:lnTo>
                    <a:pt x="18" y="64"/>
                  </a:lnTo>
                  <a:lnTo>
                    <a:pt x="20" y="62"/>
                  </a:lnTo>
                  <a:lnTo>
                    <a:pt x="20" y="60"/>
                  </a:lnTo>
                  <a:lnTo>
                    <a:pt x="22" y="58"/>
                  </a:lnTo>
                  <a:lnTo>
                    <a:pt x="22" y="56"/>
                  </a:lnTo>
                  <a:lnTo>
                    <a:pt x="24" y="52"/>
                  </a:lnTo>
                  <a:lnTo>
                    <a:pt x="26" y="50"/>
                  </a:lnTo>
                  <a:lnTo>
                    <a:pt x="26" y="46"/>
                  </a:lnTo>
                  <a:lnTo>
                    <a:pt x="28" y="46"/>
                  </a:lnTo>
                  <a:lnTo>
                    <a:pt x="28" y="44"/>
                  </a:lnTo>
                  <a:lnTo>
                    <a:pt x="30" y="42"/>
                  </a:lnTo>
                  <a:lnTo>
                    <a:pt x="34" y="38"/>
                  </a:lnTo>
                  <a:lnTo>
                    <a:pt x="36" y="36"/>
                  </a:lnTo>
                  <a:lnTo>
                    <a:pt x="36" y="34"/>
                  </a:lnTo>
                  <a:lnTo>
                    <a:pt x="38" y="34"/>
                  </a:lnTo>
                  <a:lnTo>
                    <a:pt x="38" y="32"/>
                  </a:lnTo>
                  <a:lnTo>
                    <a:pt x="40" y="32"/>
                  </a:lnTo>
                  <a:lnTo>
                    <a:pt x="44" y="26"/>
                  </a:lnTo>
                  <a:lnTo>
                    <a:pt x="44" y="26"/>
                  </a:lnTo>
                  <a:lnTo>
                    <a:pt x="44" y="24"/>
                  </a:lnTo>
                  <a:lnTo>
                    <a:pt x="46" y="24"/>
                  </a:lnTo>
                  <a:lnTo>
                    <a:pt x="46" y="22"/>
                  </a:lnTo>
                  <a:lnTo>
                    <a:pt x="48" y="20"/>
                  </a:lnTo>
                  <a:lnTo>
                    <a:pt x="50" y="20"/>
                  </a:lnTo>
                  <a:lnTo>
                    <a:pt x="50" y="18"/>
                  </a:lnTo>
                  <a:lnTo>
                    <a:pt x="52" y="18"/>
                  </a:lnTo>
                  <a:lnTo>
                    <a:pt x="54" y="16"/>
                  </a:lnTo>
                  <a:lnTo>
                    <a:pt x="54" y="16"/>
                  </a:lnTo>
                  <a:lnTo>
                    <a:pt x="56" y="16"/>
                  </a:lnTo>
                  <a:lnTo>
                    <a:pt x="56" y="14"/>
                  </a:lnTo>
                  <a:lnTo>
                    <a:pt x="58" y="14"/>
                  </a:lnTo>
                  <a:lnTo>
                    <a:pt x="58" y="12"/>
                  </a:lnTo>
                  <a:lnTo>
                    <a:pt x="60" y="12"/>
                  </a:lnTo>
                  <a:lnTo>
                    <a:pt x="60" y="10"/>
                  </a:lnTo>
                  <a:lnTo>
                    <a:pt x="62" y="8"/>
                  </a:lnTo>
                  <a:lnTo>
                    <a:pt x="64" y="8"/>
                  </a:lnTo>
                  <a:lnTo>
                    <a:pt x="68" y="2"/>
                  </a:lnTo>
                  <a:lnTo>
                    <a:pt x="70" y="0"/>
                  </a:lnTo>
                  <a:lnTo>
                    <a:pt x="72" y="0"/>
                  </a:lnTo>
                  <a:lnTo>
                    <a:pt x="74" y="0"/>
                  </a:lnTo>
                  <a:lnTo>
                    <a:pt x="76" y="2"/>
                  </a:lnTo>
                  <a:lnTo>
                    <a:pt x="78" y="2"/>
                  </a:lnTo>
                  <a:lnTo>
                    <a:pt x="80" y="2"/>
                  </a:lnTo>
                  <a:lnTo>
                    <a:pt x="82" y="2"/>
                  </a:lnTo>
                  <a:lnTo>
                    <a:pt x="84" y="2"/>
                  </a:lnTo>
                  <a:lnTo>
                    <a:pt x="86" y="2"/>
                  </a:lnTo>
                  <a:lnTo>
                    <a:pt x="88" y="2"/>
                  </a:lnTo>
                  <a:lnTo>
                    <a:pt x="90" y="4"/>
                  </a:lnTo>
                  <a:lnTo>
                    <a:pt x="92" y="4"/>
                  </a:lnTo>
                  <a:lnTo>
                    <a:pt x="94" y="4"/>
                  </a:lnTo>
                  <a:lnTo>
                    <a:pt x="96" y="4"/>
                  </a:lnTo>
                  <a:lnTo>
                    <a:pt x="98" y="6"/>
                  </a:lnTo>
                  <a:lnTo>
                    <a:pt x="102" y="6"/>
                  </a:lnTo>
                  <a:lnTo>
                    <a:pt x="104" y="6"/>
                  </a:lnTo>
                  <a:lnTo>
                    <a:pt x="106" y="8"/>
                  </a:lnTo>
                  <a:lnTo>
                    <a:pt x="108" y="8"/>
                  </a:lnTo>
                  <a:lnTo>
                    <a:pt x="114" y="8"/>
                  </a:lnTo>
                  <a:lnTo>
                    <a:pt x="114" y="10"/>
                  </a:lnTo>
                  <a:lnTo>
                    <a:pt x="116" y="10"/>
                  </a:lnTo>
                  <a:lnTo>
                    <a:pt x="118" y="10"/>
                  </a:lnTo>
                  <a:lnTo>
                    <a:pt x="120" y="10"/>
                  </a:lnTo>
                  <a:lnTo>
                    <a:pt x="122" y="10"/>
                  </a:lnTo>
                  <a:lnTo>
                    <a:pt x="124" y="12"/>
                  </a:lnTo>
                  <a:lnTo>
                    <a:pt x="126" y="12"/>
                  </a:lnTo>
                  <a:lnTo>
                    <a:pt x="130" y="12"/>
                  </a:lnTo>
                  <a:lnTo>
                    <a:pt x="134" y="14"/>
                  </a:lnTo>
                  <a:lnTo>
                    <a:pt x="136" y="14"/>
                  </a:lnTo>
                  <a:lnTo>
                    <a:pt x="140" y="16"/>
                  </a:lnTo>
                  <a:lnTo>
                    <a:pt x="140" y="16"/>
                  </a:lnTo>
                  <a:lnTo>
                    <a:pt x="142" y="16"/>
                  </a:lnTo>
                  <a:lnTo>
                    <a:pt x="144" y="18"/>
                  </a:lnTo>
                  <a:lnTo>
                    <a:pt x="148" y="18"/>
                  </a:lnTo>
                  <a:lnTo>
                    <a:pt x="150" y="20"/>
                  </a:lnTo>
                  <a:lnTo>
                    <a:pt x="152" y="20"/>
                  </a:lnTo>
                  <a:lnTo>
                    <a:pt x="154" y="20"/>
                  </a:lnTo>
                  <a:lnTo>
                    <a:pt x="156" y="22"/>
                  </a:lnTo>
                  <a:lnTo>
                    <a:pt x="158" y="22"/>
                  </a:lnTo>
                  <a:lnTo>
                    <a:pt x="160" y="24"/>
                  </a:lnTo>
                  <a:lnTo>
                    <a:pt x="162" y="26"/>
                  </a:lnTo>
                  <a:lnTo>
                    <a:pt x="166" y="26"/>
                  </a:lnTo>
                  <a:lnTo>
                    <a:pt x="168" y="28"/>
                  </a:lnTo>
                  <a:lnTo>
                    <a:pt x="170" y="28"/>
                  </a:lnTo>
                  <a:lnTo>
                    <a:pt x="174" y="30"/>
                  </a:lnTo>
                  <a:lnTo>
                    <a:pt x="180" y="32"/>
                  </a:lnTo>
                  <a:lnTo>
                    <a:pt x="182" y="34"/>
                  </a:lnTo>
                  <a:lnTo>
                    <a:pt x="186" y="36"/>
                  </a:lnTo>
                  <a:lnTo>
                    <a:pt x="188" y="36"/>
                  </a:lnTo>
                  <a:lnTo>
                    <a:pt x="190" y="38"/>
                  </a:lnTo>
                  <a:lnTo>
                    <a:pt x="192" y="38"/>
                  </a:lnTo>
                  <a:lnTo>
                    <a:pt x="192" y="40"/>
                  </a:lnTo>
                  <a:lnTo>
                    <a:pt x="194" y="40"/>
                  </a:lnTo>
                  <a:lnTo>
                    <a:pt x="196" y="40"/>
                  </a:lnTo>
                  <a:lnTo>
                    <a:pt x="196" y="42"/>
                  </a:lnTo>
                  <a:lnTo>
                    <a:pt x="198" y="42"/>
                  </a:lnTo>
                  <a:lnTo>
                    <a:pt x="200" y="42"/>
                  </a:lnTo>
                  <a:lnTo>
                    <a:pt x="204" y="44"/>
                  </a:lnTo>
                  <a:lnTo>
                    <a:pt x="206" y="44"/>
                  </a:lnTo>
                  <a:lnTo>
                    <a:pt x="208" y="46"/>
                  </a:lnTo>
                  <a:lnTo>
                    <a:pt x="210" y="46"/>
                  </a:lnTo>
                  <a:lnTo>
                    <a:pt x="212" y="48"/>
                  </a:lnTo>
                  <a:lnTo>
                    <a:pt x="214" y="48"/>
                  </a:lnTo>
                  <a:lnTo>
                    <a:pt x="218" y="50"/>
                  </a:lnTo>
                  <a:lnTo>
                    <a:pt x="220" y="52"/>
                  </a:lnTo>
                  <a:lnTo>
                    <a:pt x="222" y="52"/>
                  </a:lnTo>
                  <a:lnTo>
                    <a:pt x="226" y="54"/>
                  </a:lnTo>
                  <a:lnTo>
                    <a:pt x="228" y="54"/>
                  </a:lnTo>
                  <a:lnTo>
                    <a:pt x="228" y="56"/>
                  </a:lnTo>
                  <a:lnTo>
                    <a:pt x="230" y="56"/>
                  </a:lnTo>
                  <a:lnTo>
                    <a:pt x="232" y="56"/>
                  </a:lnTo>
                  <a:lnTo>
                    <a:pt x="232" y="58"/>
                  </a:lnTo>
                  <a:lnTo>
                    <a:pt x="234" y="58"/>
                  </a:lnTo>
                  <a:lnTo>
                    <a:pt x="236" y="58"/>
                  </a:lnTo>
                  <a:lnTo>
                    <a:pt x="236" y="60"/>
                  </a:lnTo>
                  <a:lnTo>
                    <a:pt x="238" y="60"/>
                  </a:lnTo>
                  <a:lnTo>
                    <a:pt x="240" y="62"/>
                  </a:lnTo>
                  <a:lnTo>
                    <a:pt x="244" y="64"/>
                  </a:lnTo>
                  <a:lnTo>
                    <a:pt x="246" y="64"/>
                  </a:lnTo>
                  <a:lnTo>
                    <a:pt x="246" y="64"/>
                  </a:lnTo>
                  <a:lnTo>
                    <a:pt x="248" y="68"/>
                  </a:lnTo>
                  <a:lnTo>
                    <a:pt x="248" y="70"/>
                  </a:lnTo>
                  <a:lnTo>
                    <a:pt x="250" y="74"/>
                  </a:lnTo>
                  <a:lnTo>
                    <a:pt x="250" y="76"/>
                  </a:lnTo>
                  <a:lnTo>
                    <a:pt x="252" y="78"/>
                  </a:lnTo>
                  <a:lnTo>
                    <a:pt x="252" y="80"/>
                  </a:lnTo>
                  <a:lnTo>
                    <a:pt x="254" y="84"/>
                  </a:lnTo>
                  <a:lnTo>
                    <a:pt x="254" y="86"/>
                  </a:lnTo>
                  <a:lnTo>
                    <a:pt x="256" y="88"/>
                  </a:lnTo>
                  <a:lnTo>
                    <a:pt x="256" y="90"/>
                  </a:lnTo>
                  <a:lnTo>
                    <a:pt x="256" y="92"/>
                  </a:lnTo>
                  <a:lnTo>
                    <a:pt x="258" y="94"/>
                  </a:lnTo>
                  <a:lnTo>
                    <a:pt x="258" y="98"/>
                  </a:lnTo>
                  <a:lnTo>
                    <a:pt x="260" y="10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7" name="Freeform 242"/>
            <p:cNvSpPr>
              <a:spLocks/>
            </p:cNvSpPr>
            <p:nvPr/>
          </p:nvSpPr>
          <p:spPr bwMode="auto">
            <a:xfrm>
              <a:off x="3932238" y="2460625"/>
              <a:ext cx="266700" cy="260350"/>
            </a:xfrm>
            <a:custGeom>
              <a:avLst/>
              <a:gdLst>
                <a:gd name="T0" fmla="*/ 142 w 168"/>
                <a:gd name="T1" fmla="*/ 0 h 164"/>
                <a:gd name="T2" fmla="*/ 150 w 168"/>
                <a:gd name="T3" fmla="*/ 0 h 164"/>
                <a:gd name="T4" fmla="*/ 168 w 168"/>
                <a:gd name="T5" fmla="*/ 2 h 164"/>
                <a:gd name="T6" fmla="*/ 168 w 168"/>
                <a:gd name="T7" fmla="*/ 12 h 164"/>
                <a:gd name="T8" fmla="*/ 168 w 168"/>
                <a:gd name="T9" fmla="*/ 22 h 164"/>
                <a:gd name="T10" fmla="*/ 168 w 168"/>
                <a:gd name="T11" fmla="*/ 34 h 164"/>
                <a:gd name="T12" fmla="*/ 168 w 168"/>
                <a:gd name="T13" fmla="*/ 42 h 164"/>
                <a:gd name="T14" fmla="*/ 168 w 168"/>
                <a:gd name="T15" fmla="*/ 48 h 164"/>
                <a:gd name="T16" fmla="*/ 168 w 168"/>
                <a:gd name="T17" fmla="*/ 70 h 164"/>
                <a:gd name="T18" fmla="*/ 168 w 168"/>
                <a:gd name="T19" fmla="*/ 74 h 164"/>
                <a:gd name="T20" fmla="*/ 168 w 168"/>
                <a:gd name="T21" fmla="*/ 78 h 164"/>
                <a:gd name="T22" fmla="*/ 168 w 168"/>
                <a:gd name="T23" fmla="*/ 82 h 164"/>
                <a:gd name="T24" fmla="*/ 168 w 168"/>
                <a:gd name="T25" fmla="*/ 86 h 164"/>
                <a:gd name="T26" fmla="*/ 168 w 168"/>
                <a:gd name="T27" fmla="*/ 96 h 164"/>
                <a:gd name="T28" fmla="*/ 168 w 168"/>
                <a:gd name="T29" fmla="*/ 114 h 164"/>
                <a:gd name="T30" fmla="*/ 168 w 168"/>
                <a:gd name="T31" fmla="*/ 120 h 164"/>
                <a:gd name="T32" fmla="*/ 168 w 168"/>
                <a:gd name="T33" fmla="*/ 150 h 164"/>
                <a:gd name="T34" fmla="*/ 168 w 168"/>
                <a:gd name="T35" fmla="*/ 164 h 164"/>
                <a:gd name="T36" fmla="*/ 162 w 168"/>
                <a:gd name="T37" fmla="*/ 164 h 164"/>
                <a:gd name="T38" fmla="*/ 146 w 168"/>
                <a:gd name="T39" fmla="*/ 164 h 164"/>
                <a:gd name="T40" fmla="*/ 142 w 168"/>
                <a:gd name="T41" fmla="*/ 164 h 164"/>
                <a:gd name="T42" fmla="*/ 138 w 168"/>
                <a:gd name="T43" fmla="*/ 164 h 164"/>
                <a:gd name="T44" fmla="*/ 134 w 168"/>
                <a:gd name="T45" fmla="*/ 164 h 164"/>
                <a:gd name="T46" fmla="*/ 130 w 168"/>
                <a:gd name="T47" fmla="*/ 164 h 164"/>
                <a:gd name="T48" fmla="*/ 126 w 168"/>
                <a:gd name="T49" fmla="*/ 164 h 164"/>
                <a:gd name="T50" fmla="*/ 122 w 168"/>
                <a:gd name="T51" fmla="*/ 164 h 164"/>
                <a:gd name="T52" fmla="*/ 120 w 168"/>
                <a:gd name="T53" fmla="*/ 164 h 164"/>
                <a:gd name="T54" fmla="*/ 114 w 168"/>
                <a:gd name="T55" fmla="*/ 164 h 164"/>
                <a:gd name="T56" fmla="*/ 104 w 168"/>
                <a:gd name="T57" fmla="*/ 164 h 164"/>
                <a:gd name="T58" fmla="*/ 100 w 168"/>
                <a:gd name="T59" fmla="*/ 164 h 164"/>
                <a:gd name="T60" fmla="*/ 96 w 168"/>
                <a:gd name="T61" fmla="*/ 164 h 164"/>
                <a:gd name="T62" fmla="*/ 92 w 168"/>
                <a:gd name="T63" fmla="*/ 164 h 164"/>
                <a:gd name="T64" fmla="*/ 84 w 168"/>
                <a:gd name="T65" fmla="*/ 164 h 164"/>
                <a:gd name="T66" fmla="*/ 78 w 168"/>
                <a:gd name="T67" fmla="*/ 164 h 164"/>
                <a:gd name="T68" fmla="*/ 66 w 168"/>
                <a:gd name="T69" fmla="*/ 164 h 164"/>
                <a:gd name="T70" fmla="*/ 60 w 168"/>
                <a:gd name="T71" fmla="*/ 164 h 164"/>
                <a:gd name="T72" fmla="*/ 56 w 168"/>
                <a:gd name="T73" fmla="*/ 164 h 164"/>
                <a:gd name="T74" fmla="*/ 46 w 168"/>
                <a:gd name="T75" fmla="*/ 164 h 164"/>
                <a:gd name="T76" fmla="*/ 30 w 168"/>
                <a:gd name="T77" fmla="*/ 164 h 164"/>
                <a:gd name="T78" fmla="*/ 24 w 168"/>
                <a:gd name="T79" fmla="*/ 164 h 164"/>
                <a:gd name="T80" fmla="*/ 6 w 168"/>
                <a:gd name="T81" fmla="*/ 164 h 164"/>
                <a:gd name="T82" fmla="*/ 0 w 168"/>
                <a:gd name="T83" fmla="*/ 164 h 164"/>
                <a:gd name="T84" fmla="*/ 0 w 168"/>
                <a:gd name="T85" fmla="*/ 156 h 164"/>
                <a:gd name="T86" fmla="*/ 0 w 168"/>
                <a:gd name="T87" fmla="*/ 140 h 164"/>
                <a:gd name="T88" fmla="*/ 0 w 168"/>
                <a:gd name="T89" fmla="*/ 136 h 164"/>
                <a:gd name="T90" fmla="*/ 0 w 168"/>
                <a:gd name="T91" fmla="*/ 126 h 164"/>
                <a:gd name="T92" fmla="*/ 0 w 168"/>
                <a:gd name="T93" fmla="*/ 118 h 164"/>
                <a:gd name="T94" fmla="*/ 0 w 168"/>
                <a:gd name="T95" fmla="*/ 106 h 164"/>
                <a:gd name="T96" fmla="*/ 0 w 168"/>
                <a:gd name="T97" fmla="*/ 94 h 164"/>
                <a:gd name="T98" fmla="*/ 0 w 168"/>
                <a:gd name="T99" fmla="*/ 82 h 164"/>
                <a:gd name="T100" fmla="*/ 0 w 168"/>
                <a:gd name="T101" fmla="*/ 74 h 164"/>
                <a:gd name="T102" fmla="*/ 0 w 168"/>
                <a:gd name="T103" fmla="*/ 68 h 164"/>
                <a:gd name="T104" fmla="*/ 0 w 168"/>
                <a:gd name="T105" fmla="*/ 64 h 164"/>
                <a:gd name="T106" fmla="*/ 0 w 168"/>
                <a:gd name="T107" fmla="*/ 42 h 164"/>
                <a:gd name="T108" fmla="*/ 0 w 168"/>
                <a:gd name="T109" fmla="*/ 32 h 164"/>
                <a:gd name="T110" fmla="*/ 72 w 168"/>
                <a:gd name="T111" fmla="*/ 32 h 164"/>
                <a:gd name="T112" fmla="*/ 76 w 168"/>
                <a:gd name="T113" fmla="*/ 32 h 164"/>
                <a:gd name="T114" fmla="*/ 82 w 168"/>
                <a:gd name="T115" fmla="*/ 0 h 164"/>
                <a:gd name="T116" fmla="*/ 88 w 168"/>
                <a:gd name="T117" fmla="*/ 0 h 164"/>
                <a:gd name="T118" fmla="*/ 126 w 168"/>
                <a:gd name="T119"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164">
                  <a:moveTo>
                    <a:pt x="136" y="0"/>
                  </a:moveTo>
                  <a:lnTo>
                    <a:pt x="142" y="0"/>
                  </a:lnTo>
                  <a:lnTo>
                    <a:pt x="146" y="0"/>
                  </a:lnTo>
                  <a:lnTo>
                    <a:pt x="150" y="0"/>
                  </a:lnTo>
                  <a:lnTo>
                    <a:pt x="168" y="0"/>
                  </a:lnTo>
                  <a:lnTo>
                    <a:pt x="168" y="2"/>
                  </a:lnTo>
                  <a:lnTo>
                    <a:pt x="168" y="4"/>
                  </a:lnTo>
                  <a:lnTo>
                    <a:pt x="168" y="12"/>
                  </a:lnTo>
                  <a:lnTo>
                    <a:pt x="168" y="18"/>
                  </a:lnTo>
                  <a:lnTo>
                    <a:pt x="168" y="22"/>
                  </a:lnTo>
                  <a:lnTo>
                    <a:pt x="168" y="32"/>
                  </a:lnTo>
                  <a:lnTo>
                    <a:pt x="168" y="34"/>
                  </a:lnTo>
                  <a:lnTo>
                    <a:pt x="168" y="40"/>
                  </a:lnTo>
                  <a:lnTo>
                    <a:pt x="168" y="42"/>
                  </a:lnTo>
                  <a:lnTo>
                    <a:pt x="168" y="46"/>
                  </a:lnTo>
                  <a:lnTo>
                    <a:pt x="168" y="48"/>
                  </a:lnTo>
                  <a:lnTo>
                    <a:pt x="168" y="50"/>
                  </a:lnTo>
                  <a:lnTo>
                    <a:pt x="168" y="70"/>
                  </a:lnTo>
                  <a:lnTo>
                    <a:pt x="168" y="72"/>
                  </a:lnTo>
                  <a:lnTo>
                    <a:pt x="168" y="74"/>
                  </a:lnTo>
                  <a:lnTo>
                    <a:pt x="168" y="76"/>
                  </a:lnTo>
                  <a:lnTo>
                    <a:pt x="168" y="78"/>
                  </a:lnTo>
                  <a:lnTo>
                    <a:pt x="168" y="80"/>
                  </a:lnTo>
                  <a:lnTo>
                    <a:pt x="168" y="82"/>
                  </a:lnTo>
                  <a:lnTo>
                    <a:pt x="168" y="84"/>
                  </a:lnTo>
                  <a:lnTo>
                    <a:pt x="168" y="86"/>
                  </a:lnTo>
                  <a:lnTo>
                    <a:pt x="168" y="90"/>
                  </a:lnTo>
                  <a:lnTo>
                    <a:pt x="168" y="96"/>
                  </a:lnTo>
                  <a:lnTo>
                    <a:pt x="168" y="102"/>
                  </a:lnTo>
                  <a:lnTo>
                    <a:pt x="168" y="114"/>
                  </a:lnTo>
                  <a:lnTo>
                    <a:pt x="168" y="118"/>
                  </a:lnTo>
                  <a:lnTo>
                    <a:pt x="168" y="120"/>
                  </a:lnTo>
                  <a:lnTo>
                    <a:pt x="168" y="148"/>
                  </a:lnTo>
                  <a:lnTo>
                    <a:pt x="168" y="150"/>
                  </a:lnTo>
                  <a:lnTo>
                    <a:pt x="168" y="152"/>
                  </a:lnTo>
                  <a:lnTo>
                    <a:pt x="168" y="164"/>
                  </a:lnTo>
                  <a:lnTo>
                    <a:pt x="166" y="164"/>
                  </a:lnTo>
                  <a:lnTo>
                    <a:pt x="162" y="164"/>
                  </a:lnTo>
                  <a:lnTo>
                    <a:pt x="150" y="164"/>
                  </a:lnTo>
                  <a:lnTo>
                    <a:pt x="146" y="164"/>
                  </a:lnTo>
                  <a:lnTo>
                    <a:pt x="144" y="164"/>
                  </a:lnTo>
                  <a:lnTo>
                    <a:pt x="142" y="164"/>
                  </a:lnTo>
                  <a:lnTo>
                    <a:pt x="140" y="164"/>
                  </a:lnTo>
                  <a:lnTo>
                    <a:pt x="138" y="164"/>
                  </a:lnTo>
                  <a:lnTo>
                    <a:pt x="136" y="164"/>
                  </a:lnTo>
                  <a:lnTo>
                    <a:pt x="134" y="164"/>
                  </a:lnTo>
                  <a:lnTo>
                    <a:pt x="132" y="164"/>
                  </a:lnTo>
                  <a:lnTo>
                    <a:pt x="130" y="164"/>
                  </a:lnTo>
                  <a:lnTo>
                    <a:pt x="128" y="164"/>
                  </a:lnTo>
                  <a:lnTo>
                    <a:pt x="126" y="164"/>
                  </a:lnTo>
                  <a:lnTo>
                    <a:pt x="124" y="164"/>
                  </a:lnTo>
                  <a:lnTo>
                    <a:pt x="122" y="164"/>
                  </a:lnTo>
                  <a:lnTo>
                    <a:pt x="120" y="164"/>
                  </a:lnTo>
                  <a:lnTo>
                    <a:pt x="120" y="164"/>
                  </a:lnTo>
                  <a:lnTo>
                    <a:pt x="116" y="164"/>
                  </a:lnTo>
                  <a:lnTo>
                    <a:pt x="114" y="164"/>
                  </a:lnTo>
                  <a:lnTo>
                    <a:pt x="106" y="164"/>
                  </a:lnTo>
                  <a:lnTo>
                    <a:pt x="104" y="164"/>
                  </a:lnTo>
                  <a:lnTo>
                    <a:pt x="102" y="164"/>
                  </a:lnTo>
                  <a:lnTo>
                    <a:pt x="100" y="164"/>
                  </a:lnTo>
                  <a:lnTo>
                    <a:pt x="98" y="164"/>
                  </a:lnTo>
                  <a:lnTo>
                    <a:pt x="96" y="164"/>
                  </a:lnTo>
                  <a:lnTo>
                    <a:pt x="94" y="164"/>
                  </a:lnTo>
                  <a:lnTo>
                    <a:pt x="92" y="164"/>
                  </a:lnTo>
                  <a:lnTo>
                    <a:pt x="86" y="164"/>
                  </a:lnTo>
                  <a:lnTo>
                    <a:pt x="84" y="164"/>
                  </a:lnTo>
                  <a:lnTo>
                    <a:pt x="82" y="164"/>
                  </a:lnTo>
                  <a:lnTo>
                    <a:pt x="78" y="164"/>
                  </a:lnTo>
                  <a:lnTo>
                    <a:pt x="76" y="164"/>
                  </a:lnTo>
                  <a:lnTo>
                    <a:pt x="66" y="164"/>
                  </a:lnTo>
                  <a:lnTo>
                    <a:pt x="64" y="164"/>
                  </a:lnTo>
                  <a:lnTo>
                    <a:pt x="60" y="164"/>
                  </a:lnTo>
                  <a:lnTo>
                    <a:pt x="58" y="164"/>
                  </a:lnTo>
                  <a:lnTo>
                    <a:pt x="56" y="164"/>
                  </a:lnTo>
                  <a:lnTo>
                    <a:pt x="52" y="164"/>
                  </a:lnTo>
                  <a:lnTo>
                    <a:pt x="46" y="164"/>
                  </a:lnTo>
                  <a:lnTo>
                    <a:pt x="36" y="164"/>
                  </a:lnTo>
                  <a:lnTo>
                    <a:pt x="30" y="164"/>
                  </a:lnTo>
                  <a:lnTo>
                    <a:pt x="28" y="164"/>
                  </a:lnTo>
                  <a:lnTo>
                    <a:pt x="24" y="164"/>
                  </a:lnTo>
                  <a:lnTo>
                    <a:pt x="18" y="164"/>
                  </a:lnTo>
                  <a:lnTo>
                    <a:pt x="6" y="164"/>
                  </a:lnTo>
                  <a:lnTo>
                    <a:pt x="4" y="164"/>
                  </a:lnTo>
                  <a:lnTo>
                    <a:pt x="0" y="164"/>
                  </a:lnTo>
                  <a:lnTo>
                    <a:pt x="0" y="160"/>
                  </a:lnTo>
                  <a:lnTo>
                    <a:pt x="0" y="156"/>
                  </a:lnTo>
                  <a:lnTo>
                    <a:pt x="0" y="148"/>
                  </a:lnTo>
                  <a:lnTo>
                    <a:pt x="0" y="140"/>
                  </a:lnTo>
                  <a:lnTo>
                    <a:pt x="0" y="138"/>
                  </a:lnTo>
                  <a:lnTo>
                    <a:pt x="0" y="136"/>
                  </a:lnTo>
                  <a:lnTo>
                    <a:pt x="0" y="134"/>
                  </a:lnTo>
                  <a:lnTo>
                    <a:pt x="0" y="126"/>
                  </a:lnTo>
                  <a:lnTo>
                    <a:pt x="0" y="120"/>
                  </a:lnTo>
                  <a:lnTo>
                    <a:pt x="0" y="118"/>
                  </a:lnTo>
                  <a:lnTo>
                    <a:pt x="0" y="116"/>
                  </a:lnTo>
                  <a:lnTo>
                    <a:pt x="0" y="106"/>
                  </a:lnTo>
                  <a:lnTo>
                    <a:pt x="0" y="100"/>
                  </a:lnTo>
                  <a:lnTo>
                    <a:pt x="0" y="94"/>
                  </a:lnTo>
                  <a:lnTo>
                    <a:pt x="0" y="84"/>
                  </a:lnTo>
                  <a:lnTo>
                    <a:pt x="0" y="82"/>
                  </a:lnTo>
                  <a:lnTo>
                    <a:pt x="0" y="80"/>
                  </a:lnTo>
                  <a:lnTo>
                    <a:pt x="0" y="74"/>
                  </a:lnTo>
                  <a:lnTo>
                    <a:pt x="0" y="72"/>
                  </a:lnTo>
                  <a:lnTo>
                    <a:pt x="0" y="68"/>
                  </a:lnTo>
                  <a:lnTo>
                    <a:pt x="0" y="66"/>
                  </a:lnTo>
                  <a:lnTo>
                    <a:pt x="0" y="64"/>
                  </a:lnTo>
                  <a:lnTo>
                    <a:pt x="0" y="58"/>
                  </a:lnTo>
                  <a:lnTo>
                    <a:pt x="0" y="42"/>
                  </a:lnTo>
                  <a:lnTo>
                    <a:pt x="0" y="40"/>
                  </a:lnTo>
                  <a:lnTo>
                    <a:pt x="0" y="32"/>
                  </a:lnTo>
                  <a:lnTo>
                    <a:pt x="62" y="32"/>
                  </a:lnTo>
                  <a:lnTo>
                    <a:pt x="72" y="32"/>
                  </a:lnTo>
                  <a:lnTo>
                    <a:pt x="74" y="32"/>
                  </a:lnTo>
                  <a:lnTo>
                    <a:pt x="76" y="32"/>
                  </a:lnTo>
                  <a:lnTo>
                    <a:pt x="82" y="32"/>
                  </a:lnTo>
                  <a:lnTo>
                    <a:pt x="82" y="0"/>
                  </a:lnTo>
                  <a:lnTo>
                    <a:pt x="86" y="0"/>
                  </a:lnTo>
                  <a:lnTo>
                    <a:pt x="88" y="0"/>
                  </a:lnTo>
                  <a:lnTo>
                    <a:pt x="104" y="0"/>
                  </a:lnTo>
                  <a:lnTo>
                    <a:pt x="126" y="0"/>
                  </a:lnTo>
                  <a:lnTo>
                    <a:pt x="136"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8" name="Freeform 23"/>
            <p:cNvSpPr>
              <a:spLocks/>
            </p:cNvSpPr>
            <p:nvPr/>
          </p:nvSpPr>
          <p:spPr bwMode="auto">
            <a:xfrm>
              <a:off x="8237538" y="1489075"/>
              <a:ext cx="349250" cy="287338"/>
            </a:xfrm>
            <a:custGeom>
              <a:avLst/>
              <a:gdLst>
                <a:gd name="T0" fmla="*/ 20 w 220"/>
                <a:gd name="T1" fmla="*/ 10 h 181"/>
                <a:gd name="T2" fmla="*/ 30 w 220"/>
                <a:gd name="T3" fmla="*/ 14 h 181"/>
                <a:gd name="T4" fmla="*/ 40 w 220"/>
                <a:gd name="T5" fmla="*/ 10 h 181"/>
                <a:gd name="T6" fmla="*/ 48 w 220"/>
                <a:gd name="T7" fmla="*/ 14 h 181"/>
                <a:gd name="T8" fmla="*/ 52 w 220"/>
                <a:gd name="T9" fmla="*/ 18 h 181"/>
                <a:gd name="T10" fmla="*/ 50 w 220"/>
                <a:gd name="T11" fmla="*/ 22 h 181"/>
                <a:gd name="T12" fmla="*/ 58 w 220"/>
                <a:gd name="T13" fmla="*/ 20 h 181"/>
                <a:gd name="T14" fmla="*/ 60 w 220"/>
                <a:gd name="T15" fmla="*/ 26 h 181"/>
                <a:gd name="T16" fmla="*/ 60 w 220"/>
                <a:gd name="T17" fmla="*/ 31 h 181"/>
                <a:gd name="T18" fmla="*/ 64 w 220"/>
                <a:gd name="T19" fmla="*/ 35 h 181"/>
                <a:gd name="T20" fmla="*/ 76 w 220"/>
                <a:gd name="T21" fmla="*/ 35 h 181"/>
                <a:gd name="T22" fmla="*/ 88 w 220"/>
                <a:gd name="T23" fmla="*/ 26 h 181"/>
                <a:gd name="T24" fmla="*/ 88 w 220"/>
                <a:gd name="T25" fmla="*/ 33 h 181"/>
                <a:gd name="T26" fmla="*/ 86 w 220"/>
                <a:gd name="T27" fmla="*/ 43 h 181"/>
                <a:gd name="T28" fmla="*/ 98 w 220"/>
                <a:gd name="T29" fmla="*/ 47 h 181"/>
                <a:gd name="T30" fmla="*/ 108 w 220"/>
                <a:gd name="T31" fmla="*/ 57 h 181"/>
                <a:gd name="T32" fmla="*/ 110 w 220"/>
                <a:gd name="T33" fmla="*/ 57 h 181"/>
                <a:gd name="T34" fmla="*/ 114 w 220"/>
                <a:gd name="T35" fmla="*/ 63 h 181"/>
                <a:gd name="T36" fmla="*/ 122 w 220"/>
                <a:gd name="T37" fmla="*/ 59 h 181"/>
                <a:gd name="T38" fmla="*/ 134 w 220"/>
                <a:gd name="T39" fmla="*/ 63 h 181"/>
                <a:gd name="T40" fmla="*/ 142 w 220"/>
                <a:gd name="T41" fmla="*/ 51 h 181"/>
                <a:gd name="T42" fmla="*/ 148 w 220"/>
                <a:gd name="T43" fmla="*/ 59 h 181"/>
                <a:gd name="T44" fmla="*/ 160 w 220"/>
                <a:gd name="T45" fmla="*/ 47 h 181"/>
                <a:gd name="T46" fmla="*/ 156 w 220"/>
                <a:gd name="T47" fmla="*/ 59 h 181"/>
                <a:gd name="T48" fmla="*/ 164 w 220"/>
                <a:gd name="T49" fmla="*/ 53 h 181"/>
                <a:gd name="T50" fmla="*/ 184 w 220"/>
                <a:gd name="T51" fmla="*/ 49 h 181"/>
                <a:gd name="T52" fmla="*/ 196 w 220"/>
                <a:gd name="T53" fmla="*/ 57 h 181"/>
                <a:gd name="T54" fmla="*/ 216 w 220"/>
                <a:gd name="T55" fmla="*/ 57 h 181"/>
                <a:gd name="T56" fmla="*/ 214 w 220"/>
                <a:gd name="T57" fmla="*/ 61 h 181"/>
                <a:gd name="T58" fmla="*/ 220 w 220"/>
                <a:gd name="T59" fmla="*/ 111 h 181"/>
                <a:gd name="T60" fmla="*/ 216 w 220"/>
                <a:gd name="T61" fmla="*/ 159 h 181"/>
                <a:gd name="T62" fmla="*/ 208 w 220"/>
                <a:gd name="T63" fmla="*/ 157 h 181"/>
                <a:gd name="T64" fmla="*/ 204 w 220"/>
                <a:gd name="T65" fmla="*/ 155 h 181"/>
                <a:gd name="T66" fmla="*/ 198 w 220"/>
                <a:gd name="T67" fmla="*/ 157 h 181"/>
                <a:gd name="T68" fmla="*/ 194 w 220"/>
                <a:gd name="T69" fmla="*/ 159 h 181"/>
                <a:gd name="T70" fmla="*/ 182 w 220"/>
                <a:gd name="T71" fmla="*/ 153 h 181"/>
                <a:gd name="T72" fmla="*/ 174 w 220"/>
                <a:gd name="T73" fmla="*/ 157 h 181"/>
                <a:gd name="T74" fmla="*/ 162 w 220"/>
                <a:gd name="T75" fmla="*/ 163 h 181"/>
                <a:gd name="T76" fmla="*/ 158 w 220"/>
                <a:gd name="T77" fmla="*/ 173 h 181"/>
                <a:gd name="T78" fmla="*/ 154 w 220"/>
                <a:gd name="T79" fmla="*/ 179 h 181"/>
                <a:gd name="T80" fmla="*/ 142 w 220"/>
                <a:gd name="T81" fmla="*/ 177 h 181"/>
                <a:gd name="T82" fmla="*/ 134 w 220"/>
                <a:gd name="T83" fmla="*/ 175 h 181"/>
                <a:gd name="T84" fmla="*/ 122 w 220"/>
                <a:gd name="T85" fmla="*/ 173 h 181"/>
                <a:gd name="T86" fmla="*/ 108 w 220"/>
                <a:gd name="T87" fmla="*/ 171 h 181"/>
                <a:gd name="T88" fmla="*/ 104 w 220"/>
                <a:gd name="T89" fmla="*/ 163 h 181"/>
                <a:gd name="T90" fmla="*/ 98 w 220"/>
                <a:gd name="T91" fmla="*/ 163 h 181"/>
                <a:gd name="T92" fmla="*/ 84 w 220"/>
                <a:gd name="T93" fmla="*/ 159 h 181"/>
                <a:gd name="T94" fmla="*/ 70 w 220"/>
                <a:gd name="T95" fmla="*/ 167 h 181"/>
                <a:gd name="T96" fmla="*/ 60 w 220"/>
                <a:gd name="T97" fmla="*/ 169 h 181"/>
                <a:gd name="T98" fmla="*/ 52 w 220"/>
                <a:gd name="T99" fmla="*/ 175 h 181"/>
                <a:gd name="T100" fmla="*/ 34 w 220"/>
                <a:gd name="T101" fmla="*/ 175 h 181"/>
                <a:gd name="T102" fmla="*/ 26 w 220"/>
                <a:gd name="T103" fmla="*/ 163 h 181"/>
                <a:gd name="T104" fmla="*/ 16 w 220"/>
                <a:gd name="T105" fmla="*/ 155 h 181"/>
                <a:gd name="T106" fmla="*/ 12 w 220"/>
                <a:gd name="T107" fmla="*/ 153 h 181"/>
                <a:gd name="T108" fmla="*/ 4 w 220"/>
                <a:gd name="T109" fmla="*/ 155 h 181"/>
                <a:gd name="T110" fmla="*/ 0 w 220"/>
                <a:gd name="T111" fmla="*/ 133 h 181"/>
                <a:gd name="T112" fmla="*/ 0 w 220"/>
                <a:gd name="T113" fmla="*/ 77 h 181"/>
                <a:gd name="T114" fmla="*/ 0 w 220"/>
                <a:gd name="T115" fmla="*/ 53 h 181"/>
                <a:gd name="T116" fmla="*/ 0 w 220"/>
                <a:gd name="T117" fmla="*/ 33 h 181"/>
                <a:gd name="T118" fmla="*/ 0 w 220"/>
                <a:gd name="T119" fmla="*/ 4 h 181"/>
                <a:gd name="T120" fmla="*/ 6 w 220"/>
                <a:gd name="T121" fmla="*/ 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0" h="181">
                  <a:moveTo>
                    <a:pt x="12" y="6"/>
                  </a:moveTo>
                  <a:lnTo>
                    <a:pt x="10" y="10"/>
                  </a:lnTo>
                  <a:lnTo>
                    <a:pt x="12" y="10"/>
                  </a:lnTo>
                  <a:lnTo>
                    <a:pt x="12" y="10"/>
                  </a:lnTo>
                  <a:lnTo>
                    <a:pt x="14" y="10"/>
                  </a:lnTo>
                  <a:lnTo>
                    <a:pt x="14" y="10"/>
                  </a:lnTo>
                  <a:lnTo>
                    <a:pt x="16" y="10"/>
                  </a:lnTo>
                  <a:lnTo>
                    <a:pt x="18" y="10"/>
                  </a:lnTo>
                  <a:lnTo>
                    <a:pt x="20" y="10"/>
                  </a:lnTo>
                  <a:lnTo>
                    <a:pt x="20" y="8"/>
                  </a:lnTo>
                  <a:lnTo>
                    <a:pt x="22" y="8"/>
                  </a:lnTo>
                  <a:lnTo>
                    <a:pt x="24" y="8"/>
                  </a:lnTo>
                  <a:lnTo>
                    <a:pt x="26" y="8"/>
                  </a:lnTo>
                  <a:lnTo>
                    <a:pt x="26" y="10"/>
                  </a:lnTo>
                  <a:lnTo>
                    <a:pt x="28" y="10"/>
                  </a:lnTo>
                  <a:lnTo>
                    <a:pt x="30" y="10"/>
                  </a:lnTo>
                  <a:lnTo>
                    <a:pt x="30" y="12"/>
                  </a:lnTo>
                  <a:lnTo>
                    <a:pt x="30" y="14"/>
                  </a:lnTo>
                  <a:lnTo>
                    <a:pt x="30" y="16"/>
                  </a:lnTo>
                  <a:lnTo>
                    <a:pt x="32" y="16"/>
                  </a:lnTo>
                  <a:lnTo>
                    <a:pt x="34" y="16"/>
                  </a:lnTo>
                  <a:lnTo>
                    <a:pt x="36" y="16"/>
                  </a:lnTo>
                  <a:lnTo>
                    <a:pt x="36" y="14"/>
                  </a:lnTo>
                  <a:lnTo>
                    <a:pt x="36" y="12"/>
                  </a:lnTo>
                  <a:lnTo>
                    <a:pt x="36" y="10"/>
                  </a:lnTo>
                  <a:lnTo>
                    <a:pt x="38" y="10"/>
                  </a:lnTo>
                  <a:lnTo>
                    <a:pt x="40" y="10"/>
                  </a:lnTo>
                  <a:lnTo>
                    <a:pt x="40" y="12"/>
                  </a:lnTo>
                  <a:lnTo>
                    <a:pt x="40" y="14"/>
                  </a:lnTo>
                  <a:lnTo>
                    <a:pt x="42" y="14"/>
                  </a:lnTo>
                  <a:lnTo>
                    <a:pt x="42" y="16"/>
                  </a:lnTo>
                  <a:lnTo>
                    <a:pt x="44" y="18"/>
                  </a:lnTo>
                  <a:lnTo>
                    <a:pt x="46" y="18"/>
                  </a:lnTo>
                  <a:lnTo>
                    <a:pt x="48" y="18"/>
                  </a:lnTo>
                  <a:lnTo>
                    <a:pt x="48" y="16"/>
                  </a:lnTo>
                  <a:lnTo>
                    <a:pt x="48" y="14"/>
                  </a:lnTo>
                  <a:lnTo>
                    <a:pt x="48" y="12"/>
                  </a:lnTo>
                  <a:lnTo>
                    <a:pt x="48" y="10"/>
                  </a:lnTo>
                  <a:lnTo>
                    <a:pt x="48" y="10"/>
                  </a:lnTo>
                  <a:lnTo>
                    <a:pt x="50" y="10"/>
                  </a:lnTo>
                  <a:lnTo>
                    <a:pt x="50" y="10"/>
                  </a:lnTo>
                  <a:lnTo>
                    <a:pt x="52" y="12"/>
                  </a:lnTo>
                  <a:lnTo>
                    <a:pt x="52" y="14"/>
                  </a:lnTo>
                  <a:lnTo>
                    <a:pt x="52" y="16"/>
                  </a:lnTo>
                  <a:lnTo>
                    <a:pt x="52" y="18"/>
                  </a:lnTo>
                  <a:lnTo>
                    <a:pt x="54" y="16"/>
                  </a:lnTo>
                  <a:lnTo>
                    <a:pt x="56" y="16"/>
                  </a:lnTo>
                  <a:lnTo>
                    <a:pt x="58" y="16"/>
                  </a:lnTo>
                  <a:lnTo>
                    <a:pt x="58" y="18"/>
                  </a:lnTo>
                  <a:lnTo>
                    <a:pt x="56" y="18"/>
                  </a:lnTo>
                  <a:lnTo>
                    <a:pt x="54" y="20"/>
                  </a:lnTo>
                  <a:lnTo>
                    <a:pt x="52" y="20"/>
                  </a:lnTo>
                  <a:lnTo>
                    <a:pt x="52" y="22"/>
                  </a:lnTo>
                  <a:lnTo>
                    <a:pt x="50" y="22"/>
                  </a:lnTo>
                  <a:lnTo>
                    <a:pt x="50" y="24"/>
                  </a:lnTo>
                  <a:lnTo>
                    <a:pt x="48" y="24"/>
                  </a:lnTo>
                  <a:lnTo>
                    <a:pt x="48" y="26"/>
                  </a:lnTo>
                  <a:lnTo>
                    <a:pt x="50" y="26"/>
                  </a:lnTo>
                  <a:lnTo>
                    <a:pt x="52" y="26"/>
                  </a:lnTo>
                  <a:lnTo>
                    <a:pt x="54" y="24"/>
                  </a:lnTo>
                  <a:lnTo>
                    <a:pt x="56" y="22"/>
                  </a:lnTo>
                  <a:lnTo>
                    <a:pt x="56" y="20"/>
                  </a:lnTo>
                  <a:lnTo>
                    <a:pt x="58" y="20"/>
                  </a:lnTo>
                  <a:lnTo>
                    <a:pt x="60" y="18"/>
                  </a:lnTo>
                  <a:lnTo>
                    <a:pt x="60" y="18"/>
                  </a:lnTo>
                  <a:lnTo>
                    <a:pt x="62" y="18"/>
                  </a:lnTo>
                  <a:lnTo>
                    <a:pt x="62" y="20"/>
                  </a:lnTo>
                  <a:lnTo>
                    <a:pt x="62" y="22"/>
                  </a:lnTo>
                  <a:lnTo>
                    <a:pt x="62" y="24"/>
                  </a:lnTo>
                  <a:lnTo>
                    <a:pt x="62" y="26"/>
                  </a:lnTo>
                  <a:lnTo>
                    <a:pt x="60" y="26"/>
                  </a:lnTo>
                  <a:lnTo>
                    <a:pt x="60" y="26"/>
                  </a:lnTo>
                  <a:lnTo>
                    <a:pt x="58" y="29"/>
                  </a:lnTo>
                  <a:lnTo>
                    <a:pt x="56" y="29"/>
                  </a:lnTo>
                  <a:lnTo>
                    <a:pt x="56" y="31"/>
                  </a:lnTo>
                  <a:lnTo>
                    <a:pt x="54" y="31"/>
                  </a:lnTo>
                  <a:lnTo>
                    <a:pt x="54" y="33"/>
                  </a:lnTo>
                  <a:lnTo>
                    <a:pt x="56" y="33"/>
                  </a:lnTo>
                  <a:lnTo>
                    <a:pt x="58" y="33"/>
                  </a:lnTo>
                  <a:lnTo>
                    <a:pt x="60" y="33"/>
                  </a:lnTo>
                  <a:lnTo>
                    <a:pt x="60" y="31"/>
                  </a:lnTo>
                  <a:lnTo>
                    <a:pt x="60" y="31"/>
                  </a:lnTo>
                  <a:lnTo>
                    <a:pt x="64" y="29"/>
                  </a:lnTo>
                  <a:lnTo>
                    <a:pt x="66" y="29"/>
                  </a:lnTo>
                  <a:lnTo>
                    <a:pt x="68" y="26"/>
                  </a:lnTo>
                  <a:lnTo>
                    <a:pt x="70" y="29"/>
                  </a:lnTo>
                  <a:lnTo>
                    <a:pt x="70" y="31"/>
                  </a:lnTo>
                  <a:lnTo>
                    <a:pt x="68" y="31"/>
                  </a:lnTo>
                  <a:lnTo>
                    <a:pt x="66" y="33"/>
                  </a:lnTo>
                  <a:lnTo>
                    <a:pt x="64" y="35"/>
                  </a:lnTo>
                  <a:lnTo>
                    <a:pt x="66" y="37"/>
                  </a:lnTo>
                  <a:lnTo>
                    <a:pt x="68" y="37"/>
                  </a:lnTo>
                  <a:lnTo>
                    <a:pt x="70" y="37"/>
                  </a:lnTo>
                  <a:lnTo>
                    <a:pt x="70" y="35"/>
                  </a:lnTo>
                  <a:lnTo>
                    <a:pt x="70" y="33"/>
                  </a:lnTo>
                  <a:lnTo>
                    <a:pt x="70" y="31"/>
                  </a:lnTo>
                  <a:lnTo>
                    <a:pt x="72" y="35"/>
                  </a:lnTo>
                  <a:lnTo>
                    <a:pt x="74" y="35"/>
                  </a:lnTo>
                  <a:lnTo>
                    <a:pt x="76" y="35"/>
                  </a:lnTo>
                  <a:lnTo>
                    <a:pt x="78" y="35"/>
                  </a:lnTo>
                  <a:lnTo>
                    <a:pt x="80" y="35"/>
                  </a:lnTo>
                  <a:lnTo>
                    <a:pt x="80" y="33"/>
                  </a:lnTo>
                  <a:lnTo>
                    <a:pt x="80" y="31"/>
                  </a:lnTo>
                  <a:lnTo>
                    <a:pt x="80" y="29"/>
                  </a:lnTo>
                  <a:lnTo>
                    <a:pt x="82" y="29"/>
                  </a:lnTo>
                  <a:lnTo>
                    <a:pt x="84" y="29"/>
                  </a:lnTo>
                  <a:lnTo>
                    <a:pt x="88" y="29"/>
                  </a:lnTo>
                  <a:lnTo>
                    <a:pt x="88" y="26"/>
                  </a:lnTo>
                  <a:lnTo>
                    <a:pt x="90" y="26"/>
                  </a:lnTo>
                  <a:lnTo>
                    <a:pt x="92" y="26"/>
                  </a:lnTo>
                  <a:lnTo>
                    <a:pt x="94" y="26"/>
                  </a:lnTo>
                  <a:lnTo>
                    <a:pt x="94" y="29"/>
                  </a:lnTo>
                  <a:lnTo>
                    <a:pt x="94" y="31"/>
                  </a:lnTo>
                  <a:lnTo>
                    <a:pt x="90" y="31"/>
                  </a:lnTo>
                  <a:lnTo>
                    <a:pt x="88" y="31"/>
                  </a:lnTo>
                  <a:lnTo>
                    <a:pt x="90" y="33"/>
                  </a:lnTo>
                  <a:lnTo>
                    <a:pt x="88" y="33"/>
                  </a:lnTo>
                  <a:lnTo>
                    <a:pt x="90" y="33"/>
                  </a:lnTo>
                  <a:lnTo>
                    <a:pt x="90" y="35"/>
                  </a:lnTo>
                  <a:lnTo>
                    <a:pt x="92" y="35"/>
                  </a:lnTo>
                  <a:lnTo>
                    <a:pt x="92" y="37"/>
                  </a:lnTo>
                  <a:lnTo>
                    <a:pt x="90" y="39"/>
                  </a:lnTo>
                  <a:lnTo>
                    <a:pt x="88" y="39"/>
                  </a:lnTo>
                  <a:lnTo>
                    <a:pt x="88" y="41"/>
                  </a:lnTo>
                  <a:lnTo>
                    <a:pt x="86" y="41"/>
                  </a:lnTo>
                  <a:lnTo>
                    <a:pt x="86" y="43"/>
                  </a:lnTo>
                  <a:lnTo>
                    <a:pt x="86" y="45"/>
                  </a:lnTo>
                  <a:lnTo>
                    <a:pt x="88" y="45"/>
                  </a:lnTo>
                  <a:lnTo>
                    <a:pt x="90" y="45"/>
                  </a:lnTo>
                  <a:lnTo>
                    <a:pt x="90" y="43"/>
                  </a:lnTo>
                  <a:lnTo>
                    <a:pt x="90" y="45"/>
                  </a:lnTo>
                  <a:lnTo>
                    <a:pt x="92" y="47"/>
                  </a:lnTo>
                  <a:lnTo>
                    <a:pt x="94" y="47"/>
                  </a:lnTo>
                  <a:lnTo>
                    <a:pt x="96" y="47"/>
                  </a:lnTo>
                  <a:lnTo>
                    <a:pt x="98" y="47"/>
                  </a:lnTo>
                  <a:lnTo>
                    <a:pt x="100" y="47"/>
                  </a:lnTo>
                  <a:lnTo>
                    <a:pt x="100" y="49"/>
                  </a:lnTo>
                  <a:lnTo>
                    <a:pt x="102" y="51"/>
                  </a:lnTo>
                  <a:lnTo>
                    <a:pt x="102" y="53"/>
                  </a:lnTo>
                  <a:lnTo>
                    <a:pt x="104" y="53"/>
                  </a:lnTo>
                  <a:lnTo>
                    <a:pt x="104" y="55"/>
                  </a:lnTo>
                  <a:lnTo>
                    <a:pt x="106" y="55"/>
                  </a:lnTo>
                  <a:lnTo>
                    <a:pt x="106" y="57"/>
                  </a:lnTo>
                  <a:lnTo>
                    <a:pt x="108" y="57"/>
                  </a:lnTo>
                  <a:lnTo>
                    <a:pt x="108" y="55"/>
                  </a:lnTo>
                  <a:lnTo>
                    <a:pt x="110" y="53"/>
                  </a:lnTo>
                  <a:lnTo>
                    <a:pt x="112" y="51"/>
                  </a:lnTo>
                  <a:lnTo>
                    <a:pt x="114" y="51"/>
                  </a:lnTo>
                  <a:lnTo>
                    <a:pt x="114" y="53"/>
                  </a:lnTo>
                  <a:lnTo>
                    <a:pt x="114" y="55"/>
                  </a:lnTo>
                  <a:lnTo>
                    <a:pt x="114" y="57"/>
                  </a:lnTo>
                  <a:lnTo>
                    <a:pt x="112" y="57"/>
                  </a:lnTo>
                  <a:lnTo>
                    <a:pt x="110" y="57"/>
                  </a:lnTo>
                  <a:lnTo>
                    <a:pt x="108" y="57"/>
                  </a:lnTo>
                  <a:lnTo>
                    <a:pt x="108" y="59"/>
                  </a:lnTo>
                  <a:lnTo>
                    <a:pt x="108" y="59"/>
                  </a:lnTo>
                  <a:lnTo>
                    <a:pt x="108" y="61"/>
                  </a:lnTo>
                  <a:lnTo>
                    <a:pt x="110" y="61"/>
                  </a:lnTo>
                  <a:lnTo>
                    <a:pt x="110" y="63"/>
                  </a:lnTo>
                  <a:lnTo>
                    <a:pt x="112" y="63"/>
                  </a:lnTo>
                  <a:lnTo>
                    <a:pt x="114" y="65"/>
                  </a:lnTo>
                  <a:lnTo>
                    <a:pt x="114" y="63"/>
                  </a:lnTo>
                  <a:lnTo>
                    <a:pt x="116" y="63"/>
                  </a:lnTo>
                  <a:lnTo>
                    <a:pt x="118" y="63"/>
                  </a:lnTo>
                  <a:lnTo>
                    <a:pt x="120" y="63"/>
                  </a:lnTo>
                  <a:lnTo>
                    <a:pt x="120" y="65"/>
                  </a:lnTo>
                  <a:lnTo>
                    <a:pt x="122" y="65"/>
                  </a:lnTo>
                  <a:lnTo>
                    <a:pt x="124" y="63"/>
                  </a:lnTo>
                  <a:lnTo>
                    <a:pt x="124" y="61"/>
                  </a:lnTo>
                  <a:lnTo>
                    <a:pt x="124" y="59"/>
                  </a:lnTo>
                  <a:lnTo>
                    <a:pt x="122" y="59"/>
                  </a:lnTo>
                  <a:lnTo>
                    <a:pt x="124" y="57"/>
                  </a:lnTo>
                  <a:lnTo>
                    <a:pt x="126" y="55"/>
                  </a:lnTo>
                  <a:lnTo>
                    <a:pt x="128" y="55"/>
                  </a:lnTo>
                  <a:lnTo>
                    <a:pt x="130" y="57"/>
                  </a:lnTo>
                  <a:lnTo>
                    <a:pt x="130" y="59"/>
                  </a:lnTo>
                  <a:lnTo>
                    <a:pt x="130" y="61"/>
                  </a:lnTo>
                  <a:lnTo>
                    <a:pt x="132" y="61"/>
                  </a:lnTo>
                  <a:lnTo>
                    <a:pt x="132" y="63"/>
                  </a:lnTo>
                  <a:lnTo>
                    <a:pt x="134" y="63"/>
                  </a:lnTo>
                  <a:lnTo>
                    <a:pt x="134" y="61"/>
                  </a:lnTo>
                  <a:lnTo>
                    <a:pt x="136" y="61"/>
                  </a:lnTo>
                  <a:lnTo>
                    <a:pt x="138" y="59"/>
                  </a:lnTo>
                  <a:lnTo>
                    <a:pt x="138" y="59"/>
                  </a:lnTo>
                  <a:lnTo>
                    <a:pt x="138" y="57"/>
                  </a:lnTo>
                  <a:lnTo>
                    <a:pt x="140" y="55"/>
                  </a:lnTo>
                  <a:lnTo>
                    <a:pt x="140" y="53"/>
                  </a:lnTo>
                  <a:lnTo>
                    <a:pt x="142" y="53"/>
                  </a:lnTo>
                  <a:lnTo>
                    <a:pt x="142" y="51"/>
                  </a:lnTo>
                  <a:lnTo>
                    <a:pt x="144" y="51"/>
                  </a:lnTo>
                  <a:lnTo>
                    <a:pt x="146" y="51"/>
                  </a:lnTo>
                  <a:lnTo>
                    <a:pt x="146" y="53"/>
                  </a:lnTo>
                  <a:lnTo>
                    <a:pt x="146" y="55"/>
                  </a:lnTo>
                  <a:lnTo>
                    <a:pt x="144" y="57"/>
                  </a:lnTo>
                  <a:lnTo>
                    <a:pt x="142" y="59"/>
                  </a:lnTo>
                  <a:lnTo>
                    <a:pt x="142" y="59"/>
                  </a:lnTo>
                  <a:lnTo>
                    <a:pt x="144" y="59"/>
                  </a:lnTo>
                  <a:lnTo>
                    <a:pt x="148" y="59"/>
                  </a:lnTo>
                  <a:lnTo>
                    <a:pt x="150" y="57"/>
                  </a:lnTo>
                  <a:lnTo>
                    <a:pt x="150" y="55"/>
                  </a:lnTo>
                  <a:lnTo>
                    <a:pt x="152" y="55"/>
                  </a:lnTo>
                  <a:lnTo>
                    <a:pt x="152" y="53"/>
                  </a:lnTo>
                  <a:lnTo>
                    <a:pt x="152" y="51"/>
                  </a:lnTo>
                  <a:lnTo>
                    <a:pt x="154" y="51"/>
                  </a:lnTo>
                  <a:lnTo>
                    <a:pt x="156" y="47"/>
                  </a:lnTo>
                  <a:lnTo>
                    <a:pt x="158" y="47"/>
                  </a:lnTo>
                  <a:lnTo>
                    <a:pt x="160" y="47"/>
                  </a:lnTo>
                  <a:lnTo>
                    <a:pt x="160" y="49"/>
                  </a:lnTo>
                  <a:lnTo>
                    <a:pt x="160" y="51"/>
                  </a:lnTo>
                  <a:lnTo>
                    <a:pt x="160" y="53"/>
                  </a:lnTo>
                  <a:lnTo>
                    <a:pt x="158" y="53"/>
                  </a:lnTo>
                  <a:lnTo>
                    <a:pt x="158" y="55"/>
                  </a:lnTo>
                  <a:lnTo>
                    <a:pt x="156" y="55"/>
                  </a:lnTo>
                  <a:lnTo>
                    <a:pt x="156" y="57"/>
                  </a:lnTo>
                  <a:lnTo>
                    <a:pt x="156" y="59"/>
                  </a:lnTo>
                  <a:lnTo>
                    <a:pt x="156" y="59"/>
                  </a:lnTo>
                  <a:lnTo>
                    <a:pt x="156" y="61"/>
                  </a:lnTo>
                  <a:lnTo>
                    <a:pt x="158" y="61"/>
                  </a:lnTo>
                  <a:lnTo>
                    <a:pt x="160" y="61"/>
                  </a:lnTo>
                  <a:lnTo>
                    <a:pt x="162" y="59"/>
                  </a:lnTo>
                  <a:lnTo>
                    <a:pt x="164" y="59"/>
                  </a:lnTo>
                  <a:lnTo>
                    <a:pt x="166" y="59"/>
                  </a:lnTo>
                  <a:lnTo>
                    <a:pt x="166" y="59"/>
                  </a:lnTo>
                  <a:lnTo>
                    <a:pt x="166" y="55"/>
                  </a:lnTo>
                  <a:lnTo>
                    <a:pt x="164" y="53"/>
                  </a:lnTo>
                  <a:lnTo>
                    <a:pt x="164" y="51"/>
                  </a:lnTo>
                  <a:lnTo>
                    <a:pt x="166" y="51"/>
                  </a:lnTo>
                  <a:lnTo>
                    <a:pt x="170" y="51"/>
                  </a:lnTo>
                  <a:lnTo>
                    <a:pt x="172" y="51"/>
                  </a:lnTo>
                  <a:lnTo>
                    <a:pt x="174" y="49"/>
                  </a:lnTo>
                  <a:lnTo>
                    <a:pt x="178" y="49"/>
                  </a:lnTo>
                  <a:lnTo>
                    <a:pt x="182" y="49"/>
                  </a:lnTo>
                  <a:lnTo>
                    <a:pt x="184" y="47"/>
                  </a:lnTo>
                  <a:lnTo>
                    <a:pt x="184" y="49"/>
                  </a:lnTo>
                  <a:lnTo>
                    <a:pt x="184" y="53"/>
                  </a:lnTo>
                  <a:lnTo>
                    <a:pt x="184" y="55"/>
                  </a:lnTo>
                  <a:lnTo>
                    <a:pt x="184" y="57"/>
                  </a:lnTo>
                  <a:lnTo>
                    <a:pt x="184" y="59"/>
                  </a:lnTo>
                  <a:lnTo>
                    <a:pt x="188" y="57"/>
                  </a:lnTo>
                  <a:lnTo>
                    <a:pt x="190" y="57"/>
                  </a:lnTo>
                  <a:lnTo>
                    <a:pt x="192" y="57"/>
                  </a:lnTo>
                  <a:lnTo>
                    <a:pt x="194" y="57"/>
                  </a:lnTo>
                  <a:lnTo>
                    <a:pt x="196" y="57"/>
                  </a:lnTo>
                  <a:lnTo>
                    <a:pt x="200" y="57"/>
                  </a:lnTo>
                  <a:lnTo>
                    <a:pt x="202" y="55"/>
                  </a:lnTo>
                  <a:lnTo>
                    <a:pt x="204" y="55"/>
                  </a:lnTo>
                  <a:lnTo>
                    <a:pt x="206" y="53"/>
                  </a:lnTo>
                  <a:lnTo>
                    <a:pt x="208" y="53"/>
                  </a:lnTo>
                  <a:lnTo>
                    <a:pt x="210" y="55"/>
                  </a:lnTo>
                  <a:lnTo>
                    <a:pt x="212" y="57"/>
                  </a:lnTo>
                  <a:lnTo>
                    <a:pt x="214" y="57"/>
                  </a:lnTo>
                  <a:lnTo>
                    <a:pt x="216" y="57"/>
                  </a:lnTo>
                  <a:lnTo>
                    <a:pt x="216" y="59"/>
                  </a:lnTo>
                  <a:lnTo>
                    <a:pt x="214" y="59"/>
                  </a:lnTo>
                  <a:lnTo>
                    <a:pt x="214" y="59"/>
                  </a:lnTo>
                  <a:lnTo>
                    <a:pt x="212" y="59"/>
                  </a:lnTo>
                  <a:lnTo>
                    <a:pt x="210" y="59"/>
                  </a:lnTo>
                  <a:lnTo>
                    <a:pt x="210" y="59"/>
                  </a:lnTo>
                  <a:lnTo>
                    <a:pt x="210" y="61"/>
                  </a:lnTo>
                  <a:lnTo>
                    <a:pt x="212" y="61"/>
                  </a:lnTo>
                  <a:lnTo>
                    <a:pt x="214" y="61"/>
                  </a:lnTo>
                  <a:lnTo>
                    <a:pt x="216" y="61"/>
                  </a:lnTo>
                  <a:lnTo>
                    <a:pt x="218" y="61"/>
                  </a:lnTo>
                  <a:lnTo>
                    <a:pt x="220" y="61"/>
                  </a:lnTo>
                  <a:lnTo>
                    <a:pt x="220" y="77"/>
                  </a:lnTo>
                  <a:lnTo>
                    <a:pt x="220" y="85"/>
                  </a:lnTo>
                  <a:lnTo>
                    <a:pt x="220" y="93"/>
                  </a:lnTo>
                  <a:lnTo>
                    <a:pt x="220" y="97"/>
                  </a:lnTo>
                  <a:lnTo>
                    <a:pt x="220" y="107"/>
                  </a:lnTo>
                  <a:lnTo>
                    <a:pt x="220" y="111"/>
                  </a:lnTo>
                  <a:lnTo>
                    <a:pt x="220" y="113"/>
                  </a:lnTo>
                  <a:lnTo>
                    <a:pt x="220" y="125"/>
                  </a:lnTo>
                  <a:lnTo>
                    <a:pt x="220" y="137"/>
                  </a:lnTo>
                  <a:lnTo>
                    <a:pt x="220" y="167"/>
                  </a:lnTo>
                  <a:lnTo>
                    <a:pt x="218" y="165"/>
                  </a:lnTo>
                  <a:lnTo>
                    <a:pt x="218" y="163"/>
                  </a:lnTo>
                  <a:lnTo>
                    <a:pt x="218" y="161"/>
                  </a:lnTo>
                  <a:lnTo>
                    <a:pt x="218" y="159"/>
                  </a:lnTo>
                  <a:lnTo>
                    <a:pt x="216" y="159"/>
                  </a:lnTo>
                  <a:lnTo>
                    <a:pt x="216" y="157"/>
                  </a:lnTo>
                  <a:lnTo>
                    <a:pt x="214" y="157"/>
                  </a:lnTo>
                  <a:lnTo>
                    <a:pt x="212" y="157"/>
                  </a:lnTo>
                  <a:lnTo>
                    <a:pt x="212" y="155"/>
                  </a:lnTo>
                  <a:lnTo>
                    <a:pt x="212" y="157"/>
                  </a:lnTo>
                  <a:lnTo>
                    <a:pt x="212" y="159"/>
                  </a:lnTo>
                  <a:lnTo>
                    <a:pt x="210" y="159"/>
                  </a:lnTo>
                  <a:lnTo>
                    <a:pt x="210" y="157"/>
                  </a:lnTo>
                  <a:lnTo>
                    <a:pt x="208" y="157"/>
                  </a:lnTo>
                  <a:lnTo>
                    <a:pt x="208" y="159"/>
                  </a:lnTo>
                  <a:lnTo>
                    <a:pt x="206" y="157"/>
                  </a:lnTo>
                  <a:lnTo>
                    <a:pt x="208" y="155"/>
                  </a:lnTo>
                  <a:lnTo>
                    <a:pt x="206" y="155"/>
                  </a:lnTo>
                  <a:lnTo>
                    <a:pt x="204" y="155"/>
                  </a:lnTo>
                  <a:lnTo>
                    <a:pt x="206" y="155"/>
                  </a:lnTo>
                  <a:lnTo>
                    <a:pt x="206" y="157"/>
                  </a:lnTo>
                  <a:lnTo>
                    <a:pt x="204" y="157"/>
                  </a:lnTo>
                  <a:lnTo>
                    <a:pt x="204" y="155"/>
                  </a:lnTo>
                  <a:lnTo>
                    <a:pt x="204" y="155"/>
                  </a:lnTo>
                  <a:lnTo>
                    <a:pt x="204" y="155"/>
                  </a:lnTo>
                  <a:lnTo>
                    <a:pt x="204" y="157"/>
                  </a:lnTo>
                  <a:lnTo>
                    <a:pt x="202" y="155"/>
                  </a:lnTo>
                  <a:lnTo>
                    <a:pt x="202" y="155"/>
                  </a:lnTo>
                  <a:lnTo>
                    <a:pt x="200" y="155"/>
                  </a:lnTo>
                  <a:lnTo>
                    <a:pt x="200" y="155"/>
                  </a:lnTo>
                  <a:lnTo>
                    <a:pt x="198" y="155"/>
                  </a:lnTo>
                  <a:lnTo>
                    <a:pt x="198" y="157"/>
                  </a:lnTo>
                  <a:lnTo>
                    <a:pt x="200" y="157"/>
                  </a:lnTo>
                  <a:lnTo>
                    <a:pt x="200" y="159"/>
                  </a:lnTo>
                  <a:lnTo>
                    <a:pt x="198" y="159"/>
                  </a:lnTo>
                  <a:lnTo>
                    <a:pt x="198" y="157"/>
                  </a:lnTo>
                  <a:lnTo>
                    <a:pt x="196" y="157"/>
                  </a:lnTo>
                  <a:lnTo>
                    <a:pt x="196" y="159"/>
                  </a:lnTo>
                  <a:lnTo>
                    <a:pt x="198" y="159"/>
                  </a:lnTo>
                  <a:lnTo>
                    <a:pt x="196" y="159"/>
                  </a:lnTo>
                  <a:lnTo>
                    <a:pt x="194" y="159"/>
                  </a:lnTo>
                  <a:lnTo>
                    <a:pt x="192" y="159"/>
                  </a:lnTo>
                  <a:lnTo>
                    <a:pt x="190" y="159"/>
                  </a:lnTo>
                  <a:lnTo>
                    <a:pt x="190" y="157"/>
                  </a:lnTo>
                  <a:lnTo>
                    <a:pt x="190" y="155"/>
                  </a:lnTo>
                  <a:lnTo>
                    <a:pt x="188" y="155"/>
                  </a:lnTo>
                  <a:lnTo>
                    <a:pt x="186" y="155"/>
                  </a:lnTo>
                  <a:lnTo>
                    <a:pt x="186" y="155"/>
                  </a:lnTo>
                  <a:lnTo>
                    <a:pt x="184" y="155"/>
                  </a:lnTo>
                  <a:lnTo>
                    <a:pt x="182" y="153"/>
                  </a:lnTo>
                  <a:lnTo>
                    <a:pt x="182" y="155"/>
                  </a:lnTo>
                  <a:lnTo>
                    <a:pt x="180" y="155"/>
                  </a:lnTo>
                  <a:lnTo>
                    <a:pt x="180" y="155"/>
                  </a:lnTo>
                  <a:lnTo>
                    <a:pt x="178" y="155"/>
                  </a:lnTo>
                  <a:lnTo>
                    <a:pt x="176" y="155"/>
                  </a:lnTo>
                  <a:lnTo>
                    <a:pt x="176" y="155"/>
                  </a:lnTo>
                  <a:lnTo>
                    <a:pt x="176" y="155"/>
                  </a:lnTo>
                  <a:lnTo>
                    <a:pt x="174" y="155"/>
                  </a:lnTo>
                  <a:lnTo>
                    <a:pt x="174" y="157"/>
                  </a:lnTo>
                  <a:lnTo>
                    <a:pt x="172" y="157"/>
                  </a:lnTo>
                  <a:lnTo>
                    <a:pt x="170" y="155"/>
                  </a:lnTo>
                  <a:lnTo>
                    <a:pt x="170" y="157"/>
                  </a:lnTo>
                  <a:lnTo>
                    <a:pt x="168" y="157"/>
                  </a:lnTo>
                  <a:lnTo>
                    <a:pt x="166" y="157"/>
                  </a:lnTo>
                  <a:lnTo>
                    <a:pt x="164" y="159"/>
                  </a:lnTo>
                  <a:lnTo>
                    <a:pt x="166" y="161"/>
                  </a:lnTo>
                  <a:lnTo>
                    <a:pt x="164" y="163"/>
                  </a:lnTo>
                  <a:lnTo>
                    <a:pt x="162" y="163"/>
                  </a:lnTo>
                  <a:lnTo>
                    <a:pt x="164" y="165"/>
                  </a:lnTo>
                  <a:lnTo>
                    <a:pt x="162" y="165"/>
                  </a:lnTo>
                  <a:lnTo>
                    <a:pt x="160" y="165"/>
                  </a:lnTo>
                  <a:lnTo>
                    <a:pt x="158" y="165"/>
                  </a:lnTo>
                  <a:lnTo>
                    <a:pt x="158" y="167"/>
                  </a:lnTo>
                  <a:lnTo>
                    <a:pt x="160" y="167"/>
                  </a:lnTo>
                  <a:lnTo>
                    <a:pt x="160" y="169"/>
                  </a:lnTo>
                  <a:lnTo>
                    <a:pt x="158" y="171"/>
                  </a:lnTo>
                  <a:lnTo>
                    <a:pt x="158" y="173"/>
                  </a:lnTo>
                  <a:lnTo>
                    <a:pt x="160" y="175"/>
                  </a:lnTo>
                  <a:lnTo>
                    <a:pt x="160" y="177"/>
                  </a:lnTo>
                  <a:lnTo>
                    <a:pt x="162" y="177"/>
                  </a:lnTo>
                  <a:lnTo>
                    <a:pt x="160" y="177"/>
                  </a:lnTo>
                  <a:lnTo>
                    <a:pt x="160" y="179"/>
                  </a:lnTo>
                  <a:lnTo>
                    <a:pt x="158" y="179"/>
                  </a:lnTo>
                  <a:lnTo>
                    <a:pt x="156" y="179"/>
                  </a:lnTo>
                  <a:lnTo>
                    <a:pt x="156" y="179"/>
                  </a:lnTo>
                  <a:lnTo>
                    <a:pt x="154" y="179"/>
                  </a:lnTo>
                  <a:lnTo>
                    <a:pt x="154" y="181"/>
                  </a:lnTo>
                  <a:lnTo>
                    <a:pt x="152" y="179"/>
                  </a:lnTo>
                  <a:lnTo>
                    <a:pt x="152" y="177"/>
                  </a:lnTo>
                  <a:lnTo>
                    <a:pt x="150" y="177"/>
                  </a:lnTo>
                  <a:lnTo>
                    <a:pt x="148" y="177"/>
                  </a:lnTo>
                  <a:lnTo>
                    <a:pt x="146" y="175"/>
                  </a:lnTo>
                  <a:lnTo>
                    <a:pt x="144" y="175"/>
                  </a:lnTo>
                  <a:lnTo>
                    <a:pt x="144" y="177"/>
                  </a:lnTo>
                  <a:lnTo>
                    <a:pt x="142" y="177"/>
                  </a:lnTo>
                  <a:lnTo>
                    <a:pt x="142" y="175"/>
                  </a:lnTo>
                  <a:lnTo>
                    <a:pt x="142" y="173"/>
                  </a:lnTo>
                  <a:lnTo>
                    <a:pt x="140" y="173"/>
                  </a:lnTo>
                  <a:lnTo>
                    <a:pt x="140" y="175"/>
                  </a:lnTo>
                  <a:lnTo>
                    <a:pt x="138" y="175"/>
                  </a:lnTo>
                  <a:lnTo>
                    <a:pt x="136" y="175"/>
                  </a:lnTo>
                  <a:lnTo>
                    <a:pt x="136" y="177"/>
                  </a:lnTo>
                  <a:lnTo>
                    <a:pt x="136" y="175"/>
                  </a:lnTo>
                  <a:lnTo>
                    <a:pt x="134" y="175"/>
                  </a:lnTo>
                  <a:lnTo>
                    <a:pt x="132" y="175"/>
                  </a:lnTo>
                  <a:lnTo>
                    <a:pt x="132" y="173"/>
                  </a:lnTo>
                  <a:lnTo>
                    <a:pt x="130" y="175"/>
                  </a:lnTo>
                  <a:lnTo>
                    <a:pt x="130" y="173"/>
                  </a:lnTo>
                  <a:lnTo>
                    <a:pt x="128" y="173"/>
                  </a:lnTo>
                  <a:lnTo>
                    <a:pt x="126" y="175"/>
                  </a:lnTo>
                  <a:lnTo>
                    <a:pt x="126" y="173"/>
                  </a:lnTo>
                  <a:lnTo>
                    <a:pt x="124" y="173"/>
                  </a:lnTo>
                  <a:lnTo>
                    <a:pt x="122" y="173"/>
                  </a:lnTo>
                  <a:lnTo>
                    <a:pt x="122" y="171"/>
                  </a:lnTo>
                  <a:lnTo>
                    <a:pt x="120" y="171"/>
                  </a:lnTo>
                  <a:lnTo>
                    <a:pt x="118" y="171"/>
                  </a:lnTo>
                  <a:lnTo>
                    <a:pt x="118" y="173"/>
                  </a:lnTo>
                  <a:lnTo>
                    <a:pt x="116" y="173"/>
                  </a:lnTo>
                  <a:lnTo>
                    <a:pt x="116" y="171"/>
                  </a:lnTo>
                  <a:lnTo>
                    <a:pt x="116" y="173"/>
                  </a:lnTo>
                  <a:lnTo>
                    <a:pt x="114" y="173"/>
                  </a:lnTo>
                  <a:lnTo>
                    <a:pt x="108" y="171"/>
                  </a:lnTo>
                  <a:lnTo>
                    <a:pt x="108" y="169"/>
                  </a:lnTo>
                  <a:lnTo>
                    <a:pt x="108" y="169"/>
                  </a:lnTo>
                  <a:lnTo>
                    <a:pt x="108" y="169"/>
                  </a:lnTo>
                  <a:lnTo>
                    <a:pt x="108" y="167"/>
                  </a:lnTo>
                  <a:lnTo>
                    <a:pt x="108" y="169"/>
                  </a:lnTo>
                  <a:lnTo>
                    <a:pt x="108" y="167"/>
                  </a:lnTo>
                  <a:lnTo>
                    <a:pt x="106" y="167"/>
                  </a:lnTo>
                  <a:lnTo>
                    <a:pt x="104" y="165"/>
                  </a:lnTo>
                  <a:lnTo>
                    <a:pt x="104" y="163"/>
                  </a:lnTo>
                  <a:lnTo>
                    <a:pt x="102" y="163"/>
                  </a:lnTo>
                  <a:lnTo>
                    <a:pt x="100" y="163"/>
                  </a:lnTo>
                  <a:lnTo>
                    <a:pt x="100" y="161"/>
                  </a:lnTo>
                  <a:lnTo>
                    <a:pt x="100" y="163"/>
                  </a:lnTo>
                  <a:lnTo>
                    <a:pt x="98" y="163"/>
                  </a:lnTo>
                  <a:lnTo>
                    <a:pt x="98" y="161"/>
                  </a:lnTo>
                  <a:lnTo>
                    <a:pt x="96" y="161"/>
                  </a:lnTo>
                  <a:lnTo>
                    <a:pt x="96" y="163"/>
                  </a:lnTo>
                  <a:lnTo>
                    <a:pt x="98" y="163"/>
                  </a:lnTo>
                  <a:lnTo>
                    <a:pt x="96" y="163"/>
                  </a:lnTo>
                  <a:lnTo>
                    <a:pt x="94" y="163"/>
                  </a:lnTo>
                  <a:lnTo>
                    <a:pt x="92" y="163"/>
                  </a:lnTo>
                  <a:lnTo>
                    <a:pt x="90" y="163"/>
                  </a:lnTo>
                  <a:lnTo>
                    <a:pt x="90" y="161"/>
                  </a:lnTo>
                  <a:lnTo>
                    <a:pt x="88" y="161"/>
                  </a:lnTo>
                  <a:lnTo>
                    <a:pt x="88" y="159"/>
                  </a:lnTo>
                  <a:lnTo>
                    <a:pt x="86" y="159"/>
                  </a:lnTo>
                  <a:lnTo>
                    <a:pt x="84" y="159"/>
                  </a:lnTo>
                  <a:lnTo>
                    <a:pt x="82" y="161"/>
                  </a:lnTo>
                  <a:lnTo>
                    <a:pt x="78" y="161"/>
                  </a:lnTo>
                  <a:lnTo>
                    <a:pt x="78" y="163"/>
                  </a:lnTo>
                  <a:lnTo>
                    <a:pt x="76" y="163"/>
                  </a:lnTo>
                  <a:lnTo>
                    <a:pt x="74" y="163"/>
                  </a:lnTo>
                  <a:lnTo>
                    <a:pt x="72" y="163"/>
                  </a:lnTo>
                  <a:lnTo>
                    <a:pt x="70" y="163"/>
                  </a:lnTo>
                  <a:lnTo>
                    <a:pt x="70" y="165"/>
                  </a:lnTo>
                  <a:lnTo>
                    <a:pt x="70" y="167"/>
                  </a:lnTo>
                  <a:lnTo>
                    <a:pt x="68" y="167"/>
                  </a:lnTo>
                  <a:lnTo>
                    <a:pt x="66" y="169"/>
                  </a:lnTo>
                  <a:lnTo>
                    <a:pt x="64" y="169"/>
                  </a:lnTo>
                  <a:lnTo>
                    <a:pt x="62" y="169"/>
                  </a:lnTo>
                  <a:lnTo>
                    <a:pt x="64" y="169"/>
                  </a:lnTo>
                  <a:lnTo>
                    <a:pt x="64" y="171"/>
                  </a:lnTo>
                  <a:lnTo>
                    <a:pt x="62" y="171"/>
                  </a:lnTo>
                  <a:lnTo>
                    <a:pt x="62" y="169"/>
                  </a:lnTo>
                  <a:lnTo>
                    <a:pt x="60" y="169"/>
                  </a:lnTo>
                  <a:lnTo>
                    <a:pt x="60" y="169"/>
                  </a:lnTo>
                  <a:lnTo>
                    <a:pt x="60" y="171"/>
                  </a:lnTo>
                  <a:lnTo>
                    <a:pt x="58" y="171"/>
                  </a:lnTo>
                  <a:lnTo>
                    <a:pt x="56" y="171"/>
                  </a:lnTo>
                  <a:lnTo>
                    <a:pt x="54" y="171"/>
                  </a:lnTo>
                  <a:lnTo>
                    <a:pt x="56" y="173"/>
                  </a:lnTo>
                  <a:lnTo>
                    <a:pt x="56" y="175"/>
                  </a:lnTo>
                  <a:lnTo>
                    <a:pt x="54" y="175"/>
                  </a:lnTo>
                  <a:lnTo>
                    <a:pt x="52" y="175"/>
                  </a:lnTo>
                  <a:lnTo>
                    <a:pt x="52" y="177"/>
                  </a:lnTo>
                  <a:lnTo>
                    <a:pt x="50" y="175"/>
                  </a:lnTo>
                  <a:lnTo>
                    <a:pt x="48" y="175"/>
                  </a:lnTo>
                  <a:lnTo>
                    <a:pt x="46" y="173"/>
                  </a:lnTo>
                  <a:lnTo>
                    <a:pt x="44" y="173"/>
                  </a:lnTo>
                  <a:lnTo>
                    <a:pt x="42" y="175"/>
                  </a:lnTo>
                  <a:lnTo>
                    <a:pt x="40" y="175"/>
                  </a:lnTo>
                  <a:lnTo>
                    <a:pt x="38" y="175"/>
                  </a:lnTo>
                  <a:lnTo>
                    <a:pt x="34" y="175"/>
                  </a:lnTo>
                  <a:lnTo>
                    <a:pt x="32" y="175"/>
                  </a:lnTo>
                  <a:lnTo>
                    <a:pt x="30" y="173"/>
                  </a:lnTo>
                  <a:lnTo>
                    <a:pt x="28" y="171"/>
                  </a:lnTo>
                  <a:lnTo>
                    <a:pt x="30" y="171"/>
                  </a:lnTo>
                  <a:lnTo>
                    <a:pt x="30" y="169"/>
                  </a:lnTo>
                  <a:lnTo>
                    <a:pt x="28" y="169"/>
                  </a:lnTo>
                  <a:lnTo>
                    <a:pt x="28" y="165"/>
                  </a:lnTo>
                  <a:lnTo>
                    <a:pt x="26" y="165"/>
                  </a:lnTo>
                  <a:lnTo>
                    <a:pt x="26" y="163"/>
                  </a:lnTo>
                  <a:lnTo>
                    <a:pt x="24" y="163"/>
                  </a:lnTo>
                  <a:lnTo>
                    <a:pt x="22" y="163"/>
                  </a:lnTo>
                  <a:lnTo>
                    <a:pt x="20" y="161"/>
                  </a:lnTo>
                  <a:lnTo>
                    <a:pt x="20" y="159"/>
                  </a:lnTo>
                  <a:lnTo>
                    <a:pt x="22" y="159"/>
                  </a:lnTo>
                  <a:lnTo>
                    <a:pt x="20" y="159"/>
                  </a:lnTo>
                  <a:lnTo>
                    <a:pt x="18" y="159"/>
                  </a:lnTo>
                  <a:lnTo>
                    <a:pt x="16" y="157"/>
                  </a:lnTo>
                  <a:lnTo>
                    <a:pt x="16" y="155"/>
                  </a:lnTo>
                  <a:lnTo>
                    <a:pt x="16" y="155"/>
                  </a:lnTo>
                  <a:lnTo>
                    <a:pt x="16" y="153"/>
                  </a:lnTo>
                  <a:lnTo>
                    <a:pt x="14" y="153"/>
                  </a:lnTo>
                  <a:lnTo>
                    <a:pt x="14" y="155"/>
                  </a:lnTo>
                  <a:lnTo>
                    <a:pt x="12" y="155"/>
                  </a:lnTo>
                  <a:lnTo>
                    <a:pt x="12" y="153"/>
                  </a:lnTo>
                  <a:lnTo>
                    <a:pt x="12" y="151"/>
                  </a:lnTo>
                  <a:lnTo>
                    <a:pt x="12" y="153"/>
                  </a:lnTo>
                  <a:lnTo>
                    <a:pt x="12" y="153"/>
                  </a:lnTo>
                  <a:lnTo>
                    <a:pt x="12" y="155"/>
                  </a:lnTo>
                  <a:lnTo>
                    <a:pt x="10" y="155"/>
                  </a:lnTo>
                  <a:lnTo>
                    <a:pt x="10" y="153"/>
                  </a:lnTo>
                  <a:lnTo>
                    <a:pt x="8" y="153"/>
                  </a:lnTo>
                  <a:lnTo>
                    <a:pt x="8" y="155"/>
                  </a:lnTo>
                  <a:lnTo>
                    <a:pt x="10" y="155"/>
                  </a:lnTo>
                  <a:lnTo>
                    <a:pt x="8" y="155"/>
                  </a:lnTo>
                  <a:lnTo>
                    <a:pt x="6" y="155"/>
                  </a:lnTo>
                  <a:lnTo>
                    <a:pt x="4" y="155"/>
                  </a:lnTo>
                  <a:lnTo>
                    <a:pt x="4" y="153"/>
                  </a:lnTo>
                  <a:lnTo>
                    <a:pt x="4" y="151"/>
                  </a:lnTo>
                  <a:lnTo>
                    <a:pt x="2" y="151"/>
                  </a:lnTo>
                  <a:lnTo>
                    <a:pt x="2" y="149"/>
                  </a:lnTo>
                  <a:lnTo>
                    <a:pt x="2" y="147"/>
                  </a:lnTo>
                  <a:lnTo>
                    <a:pt x="0" y="147"/>
                  </a:lnTo>
                  <a:lnTo>
                    <a:pt x="0" y="139"/>
                  </a:lnTo>
                  <a:lnTo>
                    <a:pt x="0" y="135"/>
                  </a:lnTo>
                  <a:lnTo>
                    <a:pt x="0" y="133"/>
                  </a:lnTo>
                  <a:lnTo>
                    <a:pt x="0" y="131"/>
                  </a:lnTo>
                  <a:lnTo>
                    <a:pt x="0" y="129"/>
                  </a:lnTo>
                  <a:lnTo>
                    <a:pt x="0" y="119"/>
                  </a:lnTo>
                  <a:lnTo>
                    <a:pt x="0" y="107"/>
                  </a:lnTo>
                  <a:lnTo>
                    <a:pt x="0" y="105"/>
                  </a:lnTo>
                  <a:lnTo>
                    <a:pt x="0" y="101"/>
                  </a:lnTo>
                  <a:lnTo>
                    <a:pt x="0" y="99"/>
                  </a:lnTo>
                  <a:lnTo>
                    <a:pt x="0" y="81"/>
                  </a:lnTo>
                  <a:lnTo>
                    <a:pt x="0" y="77"/>
                  </a:lnTo>
                  <a:lnTo>
                    <a:pt x="0" y="75"/>
                  </a:lnTo>
                  <a:lnTo>
                    <a:pt x="0" y="71"/>
                  </a:lnTo>
                  <a:lnTo>
                    <a:pt x="0" y="65"/>
                  </a:lnTo>
                  <a:lnTo>
                    <a:pt x="0" y="63"/>
                  </a:lnTo>
                  <a:lnTo>
                    <a:pt x="0" y="61"/>
                  </a:lnTo>
                  <a:lnTo>
                    <a:pt x="0" y="59"/>
                  </a:lnTo>
                  <a:lnTo>
                    <a:pt x="0" y="59"/>
                  </a:lnTo>
                  <a:lnTo>
                    <a:pt x="0" y="57"/>
                  </a:lnTo>
                  <a:lnTo>
                    <a:pt x="0" y="53"/>
                  </a:lnTo>
                  <a:lnTo>
                    <a:pt x="0" y="51"/>
                  </a:lnTo>
                  <a:lnTo>
                    <a:pt x="0" y="49"/>
                  </a:lnTo>
                  <a:lnTo>
                    <a:pt x="0" y="47"/>
                  </a:lnTo>
                  <a:lnTo>
                    <a:pt x="0" y="45"/>
                  </a:lnTo>
                  <a:lnTo>
                    <a:pt x="0" y="41"/>
                  </a:lnTo>
                  <a:lnTo>
                    <a:pt x="0" y="39"/>
                  </a:lnTo>
                  <a:lnTo>
                    <a:pt x="0" y="37"/>
                  </a:lnTo>
                  <a:lnTo>
                    <a:pt x="0" y="35"/>
                  </a:lnTo>
                  <a:lnTo>
                    <a:pt x="0" y="33"/>
                  </a:lnTo>
                  <a:lnTo>
                    <a:pt x="0" y="31"/>
                  </a:lnTo>
                  <a:lnTo>
                    <a:pt x="0" y="29"/>
                  </a:lnTo>
                  <a:lnTo>
                    <a:pt x="0" y="26"/>
                  </a:lnTo>
                  <a:lnTo>
                    <a:pt x="0" y="24"/>
                  </a:lnTo>
                  <a:lnTo>
                    <a:pt x="0" y="22"/>
                  </a:lnTo>
                  <a:lnTo>
                    <a:pt x="0" y="20"/>
                  </a:lnTo>
                  <a:lnTo>
                    <a:pt x="0" y="12"/>
                  </a:lnTo>
                  <a:lnTo>
                    <a:pt x="0" y="8"/>
                  </a:lnTo>
                  <a:lnTo>
                    <a:pt x="0" y="4"/>
                  </a:lnTo>
                  <a:lnTo>
                    <a:pt x="2" y="6"/>
                  </a:lnTo>
                  <a:lnTo>
                    <a:pt x="2" y="8"/>
                  </a:lnTo>
                  <a:lnTo>
                    <a:pt x="4" y="8"/>
                  </a:lnTo>
                  <a:lnTo>
                    <a:pt x="6" y="10"/>
                  </a:lnTo>
                  <a:lnTo>
                    <a:pt x="8" y="10"/>
                  </a:lnTo>
                  <a:lnTo>
                    <a:pt x="8" y="6"/>
                  </a:lnTo>
                  <a:lnTo>
                    <a:pt x="8" y="4"/>
                  </a:lnTo>
                  <a:lnTo>
                    <a:pt x="6" y="4"/>
                  </a:lnTo>
                  <a:lnTo>
                    <a:pt x="6" y="2"/>
                  </a:lnTo>
                  <a:lnTo>
                    <a:pt x="6" y="0"/>
                  </a:lnTo>
                  <a:lnTo>
                    <a:pt x="8" y="2"/>
                  </a:lnTo>
                  <a:lnTo>
                    <a:pt x="12" y="2"/>
                  </a:lnTo>
                  <a:lnTo>
                    <a:pt x="12" y="2"/>
                  </a:lnTo>
                  <a:lnTo>
                    <a:pt x="12" y="4"/>
                  </a:lnTo>
                  <a:lnTo>
                    <a:pt x="12" y="6"/>
                  </a:lnTo>
                  <a:lnTo>
                    <a:pt x="12" y="6"/>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19" name="Freeform 35"/>
            <p:cNvSpPr>
              <a:spLocks/>
            </p:cNvSpPr>
            <p:nvPr/>
          </p:nvSpPr>
          <p:spPr bwMode="auto">
            <a:xfrm>
              <a:off x="8281988" y="1731963"/>
              <a:ext cx="304800" cy="257175"/>
            </a:xfrm>
            <a:custGeom>
              <a:avLst/>
              <a:gdLst>
                <a:gd name="T0" fmla="*/ 164 w 192"/>
                <a:gd name="T1" fmla="*/ 6 h 162"/>
                <a:gd name="T2" fmla="*/ 170 w 192"/>
                <a:gd name="T3" fmla="*/ 4 h 162"/>
                <a:gd name="T4" fmla="*/ 172 w 192"/>
                <a:gd name="T5" fmla="*/ 2 h 162"/>
                <a:gd name="T6" fmla="*/ 176 w 192"/>
                <a:gd name="T7" fmla="*/ 2 h 162"/>
                <a:gd name="T8" fmla="*/ 178 w 192"/>
                <a:gd name="T9" fmla="*/ 2 h 162"/>
                <a:gd name="T10" fmla="*/ 182 w 192"/>
                <a:gd name="T11" fmla="*/ 6 h 162"/>
                <a:gd name="T12" fmla="*/ 188 w 192"/>
                <a:gd name="T13" fmla="*/ 4 h 162"/>
                <a:gd name="T14" fmla="*/ 192 w 192"/>
                <a:gd name="T15" fmla="*/ 14 h 162"/>
                <a:gd name="T16" fmla="*/ 192 w 192"/>
                <a:gd name="T17" fmla="*/ 116 h 162"/>
                <a:gd name="T18" fmla="*/ 192 w 192"/>
                <a:gd name="T19" fmla="*/ 136 h 162"/>
                <a:gd name="T20" fmla="*/ 192 w 192"/>
                <a:gd name="T21" fmla="*/ 152 h 162"/>
                <a:gd name="T22" fmla="*/ 190 w 192"/>
                <a:gd name="T23" fmla="*/ 162 h 162"/>
                <a:gd name="T24" fmla="*/ 174 w 192"/>
                <a:gd name="T25" fmla="*/ 162 h 162"/>
                <a:gd name="T26" fmla="*/ 154 w 192"/>
                <a:gd name="T27" fmla="*/ 162 h 162"/>
                <a:gd name="T28" fmla="*/ 136 w 192"/>
                <a:gd name="T29" fmla="*/ 162 h 162"/>
                <a:gd name="T30" fmla="*/ 126 w 192"/>
                <a:gd name="T31" fmla="*/ 162 h 162"/>
                <a:gd name="T32" fmla="*/ 106 w 192"/>
                <a:gd name="T33" fmla="*/ 162 h 162"/>
                <a:gd name="T34" fmla="*/ 80 w 192"/>
                <a:gd name="T35" fmla="*/ 162 h 162"/>
                <a:gd name="T36" fmla="*/ 66 w 192"/>
                <a:gd name="T37" fmla="*/ 162 h 162"/>
                <a:gd name="T38" fmla="*/ 42 w 192"/>
                <a:gd name="T39" fmla="*/ 162 h 162"/>
                <a:gd name="T40" fmla="*/ 32 w 192"/>
                <a:gd name="T41" fmla="*/ 162 h 162"/>
                <a:gd name="T42" fmla="*/ 18 w 192"/>
                <a:gd name="T43" fmla="*/ 162 h 162"/>
                <a:gd name="T44" fmla="*/ 2 w 192"/>
                <a:gd name="T45" fmla="*/ 162 h 162"/>
                <a:gd name="T46" fmla="*/ 0 w 192"/>
                <a:gd name="T47" fmla="*/ 150 h 162"/>
                <a:gd name="T48" fmla="*/ 0 w 192"/>
                <a:gd name="T49" fmla="*/ 130 h 162"/>
                <a:gd name="T50" fmla="*/ 0 w 192"/>
                <a:gd name="T51" fmla="*/ 114 h 162"/>
                <a:gd name="T52" fmla="*/ 0 w 192"/>
                <a:gd name="T53" fmla="*/ 98 h 162"/>
                <a:gd name="T54" fmla="*/ 0 w 192"/>
                <a:gd name="T55" fmla="*/ 78 h 162"/>
                <a:gd name="T56" fmla="*/ 0 w 192"/>
                <a:gd name="T57" fmla="*/ 58 h 162"/>
                <a:gd name="T58" fmla="*/ 0 w 192"/>
                <a:gd name="T59" fmla="*/ 44 h 162"/>
                <a:gd name="T60" fmla="*/ 0 w 192"/>
                <a:gd name="T61" fmla="*/ 26 h 162"/>
                <a:gd name="T62" fmla="*/ 2 w 192"/>
                <a:gd name="T63" fmla="*/ 18 h 162"/>
                <a:gd name="T64" fmla="*/ 12 w 192"/>
                <a:gd name="T65" fmla="*/ 22 h 162"/>
                <a:gd name="T66" fmla="*/ 24 w 192"/>
                <a:gd name="T67" fmla="*/ 24 h 162"/>
                <a:gd name="T68" fmla="*/ 28 w 192"/>
                <a:gd name="T69" fmla="*/ 18 h 162"/>
                <a:gd name="T70" fmla="*/ 34 w 192"/>
                <a:gd name="T71" fmla="*/ 18 h 162"/>
                <a:gd name="T72" fmla="*/ 40 w 192"/>
                <a:gd name="T73" fmla="*/ 14 h 162"/>
                <a:gd name="T74" fmla="*/ 48 w 192"/>
                <a:gd name="T75" fmla="*/ 10 h 162"/>
                <a:gd name="T76" fmla="*/ 60 w 192"/>
                <a:gd name="T77" fmla="*/ 6 h 162"/>
                <a:gd name="T78" fmla="*/ 68 w 192"/>
                <a:gd name="T79" fmla="*/ 10 h 162"/>
                <a:gd name="T80" fmla="*/ 72 w 192"/>
                <a:gd name="T81" fmla="*/ 10 h 162"/>
                <a:gd name="T82" fmla="*/ 78 w 192"/>
                <a:gd name="T83" fmla="*/ 14 h 162"/>
                <a:gd name="T84" fmla="*/ 80 w 192"/>
                <a:gd name="T85" fmla="*/ 16 h 162"/>
                <a:gd name="T86" fmla="*/ 90 w 192"/>
                <a:gd name="T87" fmla="*/ 20 h 162"/>
                <a:gd name="T88" fmla="*/ 98 w 192"/>
                <a:gd name="T89" fmla="*/ 20 h 162"/>
                <a:gd name="T90" fmla="*/ 104 w 192"/>
                <a:gd name="T91" fmla="*/ 22 h 162"/>
                <a:gd name="T92" fmla="*/ 112 w 192"/>
                <a:gd name="T93" fmla="*/ 22 h 162"/>
                <a:gd name="T94" fmla="*/ 116 w 192"/>
                <a:gd name="T95" fmla="*/ 22 h 162"/>
                <a:gd name="T96" fmla="*/ 126 w 192"/>
                <a:gd name="T97" fmla="*/ 28 h 162"/>
                <a:gd name="T98" fmla="*/ 132 w 192"/>
                <a:gd name="T99" fmla="*/ 24 h 162"/>
                <a:gd name="T100" fmla="*/ 132 w 192"/>
                <a:gd name="T101" fmla="*/ 16 h 162"/>
                <a:gd name="T102" fmla="*/ 136 w 192"/>
                <a:gd name="T103" fmla="*/ 12 h 162"/>
                <a:gd name="T104" fmla="*/ 140 w 192"/>
                <a:gd name="T105" fmla="*/ 4 h 162"/>
                <a:gd name="T106" fmla="*/ 148 w 192"/>
                <a:gd name="T107" fmla="*/ 2 h 162"/>
                <a:gd name="T108" fmla="*/ 154 w 192"/>
                <a:gd name="T109" fmla="*/ 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2" h="162">
                  <a:moveTo>
                    <a:pt x="158" y="2"/>
                  </a:moveTo>
                  <a:lnTo>
                    <a:pt x="160" y="2"/>
                  </a:lnTo>
                  <a:lnTo>
                    <a:pt x="162" y="2"/>
                  </a:lnTo>
                  <a:lnTo>
                    <a:pt x="162" y="4"/>
                  </a:lnTo>
                  <a:lnTo>
                    <a:pt x="162" y="6"/>
                  </a:lnTo>
                  <a:lnTo>
                    <a:pt x="164" y="6"/>
                  </a:lnTo>
                  <a:lnTo>
                    <a:pt x="166" y="6"/>
                  </a:lnTo>
                  <a:lnTo>
                    <a:pt x="168" y="6"/>
                  </a:lnTo>
                  <a:lnTo>
                    <a:pt x="170" y="6"/>
                  </a:lnTo>
                  <a:lnTo>
                    <a:pt x="168" y="6"/>
                  </a:lnTo>
                  <a:lnTo>
                    <a:pt x="168" y="4"/>
                  </a:lnTo>
                  <a:lnTo>
                    <a:pt x="170" y="4"/>
                  </a:lnTo>
                  <a:lnTo>
                    <a:pt x="170" y="6"/>
                  </a:lnTo>
                  <a:lnTo>
                    <a:pt x="172" y="6"/>
                  </a:lnTo>
                  <a:lnTo>
                    <a:pt x="172" y="4"/>
                  </a:lnTo>
                  <a:lnTo>
                    <a:pt x="170" y="4"/>
                  </a:lnTo>
                  <a:lnTo>
                    <a:pt x="170" y="2"/>
                  </a:lnTo>
                  <a:lnTo>
                    <a:pt x="172" y="2"/>
                  </a:lnTo>
                  <a:lnTo>
                    <a:pt x="172" y="2"/>
                  </a:lnTo>
                  <a:lnTo>
                    <a:pt x="174" y="2"/>
                  </a:lnTo>
                  <a:lnTo>
                    <a:pt x="174" y="2"/>
                  </a:lnTo>
                  <a:lnTo>
                    <a:pt x="176" y="4"/>
                  </a:lnTo>
                  <a:lnTo>
                    <a:pt x="176" y="2"/>
                  </a:lnTo>
                  <a:lnTo>
                    <a:pt x="176" y="2"/>
                  </a:lnTo>
                  <a:lnTo>
                    <a:pt x="176" y="2"/>
                  </a:lnTo>
                  <a:lnTo>
                    <a:pt x="176" y="4"/>
                  </a:lnTo>
                  <a:lnTo>
                    <a:pt x="178" y="4"/>
                  </a:lnTo>
                  <a:lnTo>
                    <a:pt x="178" y="2"/>
                  </a:lnTo>
                  <a:lnTo>
                    <a:pt x="176" y="2"/>
                  </a:lnTo>
                  <a:lnTo>
                    <a:pt x="178" y="2"/>
                  </a:lnTo>
                  <a:lnTo>
                    <a:pt x="180" y="2"/>
                  </a:lnTo>
                  <a:lnTo>
                    <a:pt x="178" y="4"/>
                  </a:lnTo>
                  <a:lnTo>
                    <a:pt x="180" y="6"/>
                  </a:lnTo>
                  <a:lnTo>
                    <a:pt x="180" y="4"/>
                  </a:lnTo>
                  <a:lnTo>
                    <a:pt x="182" y="4"/>
                  </a:lnTo>
                  <a:lnTo>
                    <a:pt x="182" y="6"/>
                  </a:lnTo>
                  <a:lnTo>
                    <a:pt x="184" y="6"/>
                  </a:lnTo>
                  <a:lnTo>
                    <a:pt x="184" y="4"/>
                  </a:lnTo>
                  <a:lnTo>
                    <a:pt x="184" y="2"/>
                  </a:lnTo>
                  <a:lnTo>
                    <a:pt x="184" y="4"/>
                  </a:lnTo>
                  <a:lnTo>
                    <a:pt x="186" y="4"/>
                  </a:lnTo>
                  <a:lnTo>
                    <a:pt x="188" y="4"/>
                  </a:lnTo>
                  <a:lnTo>
                    <a:pt x="188" y="6"/>
                  </a:lnTo>
                  <a:lnTo>
                    <a:pt x="190" y="6"/>
                  </a:lnTo>
                  <a:lnTo>
                    <a:pt x="190" y="8"/>
                  </a:lnTo>
                  <a:lnTo>
                    <a:pt x="190" y="10"/>
                  </a:lnTo>
                  <a:lnTo>
                    <a:pt x="190" y="12"/>
                  </a:lnTo>
                  <a:lnTo>
                    <a:pt x="192" y="14"/>
                  </a:lnTo>
                  <a:lnTo>
                    <a:pt x="192" y="20"/>
                  </a:lnTo>
                  <a:lnTo>
                    <a:pt x="192" y="76"/>
                  </a:lnTo>
                  <a:lnTo>
                    <a:pt x="192" y="98"/>
                  </a:lnTo>
                  <a:lnTo>
                    <a:pt x="192" y="110"/>
                  </a:lnTo>
                  <a:lnTo>
                    <a:pt x="192" y="114"/>
                  </a:lnTo>
                  <a:lnTo>
                    <a:pt x="192" y="116"/>
                  </a:lnTo>
                  <a:lnTo>
                    <a:pt x="192" y="120"/>
                  </a:lnTo>
                  <a:lnTo>
                    <a:pt x="192" y="128"/>
                  </a:lnTo>
                  <a:lnTo>
                    <a:pt x="192" y="130"/>
                  </a:lnTo>
                  <a:lnTo>
                    <a:pt x="192" y="132"/>
                  </a:lnTo>
                  <a:lnTo>
                    <a:pt x="192" y="134"/>
                  </a:lnTo>
                  <a:lnTo>
                    <a:pt x="192" y="136"/>
                  </a:lnTo>
                  <a:lnTo>
                    <a:pt x="192" y="138"/>
                  </a:lnTo>
                  <a:lnTo>
                    <a:pt x="192" y="140"/>
                  </a:lnTo>
                  <a:lnTo>
                    <a:pt x="192" y="142"/>
                  </a:lnTo>
                  <a:lnTo>
                    <a:pt x="192" y="144"/>
                  </a:lnTo>
                  <a:lnTo>
                    <a:pt x="192" y="150"/>
                  </a:lnTo>
                  <a:lnTo>
                    <a:pt x="192" y="152"/>
                  </a:lnTo>
                  <a:lnTo>
                    <a:pt x="192" y="154"/>
                  </a:lnTo>
                  <a:lnTo>
                    <a:pt x="192" y="156"/>
                  </a:lnTo>
                  <a:lnTo>
                    <a:pt x="192" y="158"/>
                  </a:lnTo>
                  <a:lnTo>
                    <a:pt x="192" y="160"/>
                  </a:lnTo>
                  <a:lnTo>
                    <a:pt x="192" y="162"/>
                  </a:lnTo>
                  <a:lnTo>
                    <a:pt x="190" y="162"/>
                  </a:lnTo>
                  <a:lnTo>
                    <a:pt x="188" y="162"/>
                  </a:lnTo>
                  <a:lnTo>
                    <a:pt x="186" y="162"/>
                  </a:lnTo>
                  <a:lnTo>
                    <a:pt x="182" y="162"/>
                  </a:lnTo>
                  <a:lnTo>
                    <a:pt x="176" y="162"/>
                  </a:lnTo>
                  <a:lnTo>
                    <a:pt x="176" y="162"/>
                  </a:lnTo>
                  <a:lnTo>
                    <a:pt x="174" y="162"/>
                  </a:lnTo>
                  <a:lnTo>
                    <a:pt x="172" y="162"/>
                  </a:lnTo>
                  <a:lnTo>
                    <a:pt x="170" y="162"/>
                  </a:lnTo>
                  <a:lnTo>
                    <a:pt x="168" y="162"/>
                  </a:lnTo>
                  <a:lnTo>
                    <a:pt x="158" y="162"/>
                  </a:lnTo>
                  <a:lnTo>
                    <a:pt x="156" y="162"/>
                  </a:lnTo>
                  <a:lnTo>
                    <a:pt x="154" y="162"/>
                  </a:lnTo>
                  <a:lnTo>
                    <a:pt x="148" y="162"/>
                  </a:lnTo>
                  <a:lnTo>
                    <a:pt x="146" y="162"/>
                  </a:lnTo>
                  <a:lnTo>
                    <a:pt x="144" y="162"/>
                  </a:lnTo>
                  <a:lnTo>
                    <a:pt x="142" y="162"/>
                  </a:lnTo>
                  <a:lnTo>
                    <a:pt x="140" y="162"/>
                  </a:lnTo>
                  <a:lnTo>
                    <a:pt x="136" y="162"/>
                  </a:lnTo>
                  <a:lnTo>
                    <a:pt x="134" y="162"/>
                  </a:lnTo>
                  <a:lnTo>
                    <a:pt x="132" y="162"/>
                  </a:lnTo>
                  <a:lnTo>
                    <a:pt x="130" y="162"/>
                  </a:lnTo>
                  <a:lnTo>
                    <a:pt x="128" y="162"/>
                  </a:lnTo>
                  <a:lnTo>
                    <a:pt x="128" y="162"/>
                  </a:lnTo>
                  <a:lnTo>
                    <a:pt x="126" y="162"/>
                  </a:lnTo>
                  <a:lnTo>
                    <a:pt x="122" y="162"/>
                  </a:lnTo>
                  <a:lnTo>
                    <a:pt x="120" y="162"/>
                  </a:lnTo>
                  <a:lnTo>
                    <a:pt x="118" y="162"/>
                  </a:lnTo>
                  <a:lnTo>
                    <a:pt x="116" y="162"/>
                  </a:lnTo>
                  <a:lnTo>
                    <a:pt x="108" y="162"/>
                  </a:lnTo>
                  <a:lnTo>
                    <a:pt x="106" y="162"/>
                  </a:lnTo>
                  <a:lnTo>
                    <a:pt x="98" y="162"/>
                  </a:lnTo>
                  <a:lnTo>
                    <a:pt x="92" y="162"/>
                  </a:lnTo>
                  <a:lnTo>
                    <a:pt x="90" y="162"/>
                  </a:lnTo>
                  <a:lnTo>
                    <a:pt x="88" y="162"/>
                  </a:lnTo>
                  <a:lnTo>
                    <a:pt x="86" y="162"/>
                  </a:lnTo>
                  <a:lnTo>
                    <a:pt x="80" y="162"/>
                  </a:lnTo>
                  <a:lnTo>
                    <a:pt x="78" y="162"/>
                  </a:lnTo>
                  <a:lnTo>
                    <a:pt x="76" y="162"/>
                  </a:lnTo>
                  <a:lnTo>
                    <a:pt x="74" y="162"/>
                  </a:lnTo>
                  <a:lnTo>
                    <a:pt x="72" y="162"/>
                  </a:lnTo>
                  <a:lnTo>
                    <a:pt x="70" y="162"/>
                  </a:lnTo>
                  <a:lnTo>
                    <a:pt x="66" y="162"/>
                  </a:lnTo>
                  <a:lnTo>
                    <a:pt x="62" y="162"/>
                  </a:lnTo>
                  <a:lnTo>
                    <a:pt x="58" y="162"/>
                  </a:lnTo>
                  <a:lnTo>
                    <a:pt x="54" y="162"/>
                  </a:lnTo>
                  <a:lnTo>
                    <a:pt x="48" y="162"/>
                  </a:lnTo>
                  <a:lnTo>
                    <a:pt x="46" y="162"/>
                  </a:lnTo>
                  <a:lnTo>
                    <a:pt x="42" y="162"/>
                  </a:lnTo>
                  <a:lnTo>
                    <a:pt x="40" y="162"/>
                  </a:lnTo>
                  <a:lnTo>
                    <a:pt x="38" y="162"/>
                  </a:lnTo>
                  <a:lnTo>
                    <a:pt x="36" y="162"/>
                  </a:lnTo>
                  <a:lnTo>
                    <a:pt x="34" y="162"/>
                  </a:lnTo>
                  <a:lnTo>
                    <a:pt x="32" y="162"/>
                  </a:lnTo>
                  <a:lnTo>
                    <a:pt x="32" y="162"/>
                  </a:lnTo>
                  <a:lnTo>
                    <a:pt x="30" y="162"/>
                  </a:lnTo>
                  <a:lnTo>
                    <a:pt x="28" y="162"/>
                  </a:lnTo>
                  <a:lnTo>
                    <a:pt x="26" y="162"/>
                  </a:lnTo>
                  <a:lnTo>
                    <a:pt x="24" y="162"/>
                  </a:lnTo>
                  <a:lnTo>
                    <a:pt x="20" y="162"/>
                  </a:lnTo>
                  <a:lnTo>
                    <a:pt x="18" y="162"/>
                  </a:lnTo>
                  <a:lnTo>
                    <a:pt x="14" y="162"/>
                  </a:lnTo>
                  <a:lnTo>
                    <a:pt x="12" y="162"/>
                  </a:lnTo>
                  <a:lnTo>
                    <a:pt x="10" y="162"/>
                  </a:lnTo>
                  <a:lnTo>
                    <a:pt x="8" y="162"/>
                  </a:lnTo>
                  <a:lnTo>
                    <a:pt x="6" y="162"/>
                  </a:lnTo>
                  <a:lnTo>
                    <a:pt x="2" y="162"/>
                  </a:lnTo>
                  <a:lnTo>
                    <a:pt x="0" y="162"/>
                  </a:lnTo>
                  <a:lnTo>
                    <a:pt x="0" y="158"/>
                  </a:lnTo>
                  <a:lnTo>
                    <a:pt x="0" y="156"/>
                  </a:lnTo>
                  <a:lnTo>
                    <a:pt x="0" y="154"/>
                  </a:lnTo>
                  <a:lnTo>
                    <a:pt x="0" y="152"/>
                  </a:lnTo>
                  <a:lnTo>
                    <a:pt x="0" y="150"/>
                  </a:lnTo>
                  <a:lnTo>
                    <a:pt x="0" y="148"/>
                  </a:lnTo>
                  <a:lnTo>
                    <a:pt x="0" y="146"/>
                  </a:lnTo>
                  <a:lnTo>
                    <a:pt x="0" y="144"/>
                  </a:lnTo>
                  <a:lnTo>
                    <a:pt x="0" y="140"/>
                  </a:lnTo>
                  <a:lnTo>
                    <a:pt x="0" y="134"/>
                  </a:lnTo>
                  <a:lnTo>
                    <a:pt x="0" y="130"/>
                  </a:lnTo>
                  <a:lnTo>
                    <a:pt x="0" y="128"/>
                  </a:lnTo>
                  <a:lnTo>
                    <a:pt x="0" y="124"/>
                  </a:lnTo>
                  <a:lnTo>
                    <a:pt x="0" y="122"/>
                  </a:lnTo>
                  <a:lnTo>
                    <a:pt x="0" y="118"/>
                  </a:lnTo>
                  <a:lnTo>
                    <a:pt x="0" y="116"/>
                  </a:lnTo>
                  <a:lnTo>
                    <a:pt x="0" y="114"/>
                  </a:lnTo>
                  <a:lnTo>
                    <a:pt x="0" y="112"/>
                  </a:lnTo>
                  <a:lnTo>
                    <a:pt x="0" y="108"/>
                  </a:lnTo>
                  <a:lnTo>
                    <a:pt x="0" y="106"/>
                  </a:lnTo>
                  <a:lnTo>
                    <a:pt x="0" y="104"/>
                  </a:lnTo>
                  <a:lnTo>
                    <a:pt x="0" y="100"/>
                  </a:lnTo>
                  <a:lnTo>
                    <a:pt x="0" y="98"/>
                  </a:lnTo>
                  <a:lnTo>
                    <a:pt x="0" y="96"/>
                  </a:lnTo>
                  <a:lnTo>
                    <a:pt x="0" y="94"/>
                  </a:lnTo>
                  <a:lnTo>
                    <a:pt x="0" y="92"/>
                  </a:lnTo>
                  <a:lnTo>
                    <a:pt x="0" y="90"/>
                  </a:lnTo>
                  <a:lnTo>
                    <a:pt x="0" y="82"/>
                  </a:lnTo>
                  <a:lnTo>
                    <a:pt x="0" y="78"/>
                  </a:lnTo>
                  <a:lnTo>
                    <a:pt x="0" y="70"/>
                  </a:lnTo>
                  <a:lnTo>
                    <a:pt x="0" y="68"/>
                  </a:lnTo>
                  <a:lnTo>
                    <a:pt x="0" y="66"/>
                  </a:lnTo>
                  <a:lnTo>
                    <a:pt x="0" y="62"/>
                  </a:lnTo>
                  <a:lnTo>
                    <a:pt x="0" y="60"/>
                  </a:lnTo>
                  <a:lnTo>
                    <a:pt x="0" y="58"/>
                  </a:lnTo>
                  <a:lnTo>
                    <a:pt x="0" y="54"/>
                  </a:lnTo>
                  <a:lnTo>
                    <a:pt x="0" y="52"/>
                  </a:lnTo>
                  <a:lnTo>
                    <a:pt x="0" y="50"/>
                  </a:lnTo>
                  <a:lnTo>
                    <a:pt x="0" y="48"/>
                  </a:lnTo>
                  <a:lnTo>
                    <a:pt x="0" y="46"/>
                  </a:lnTo>
                  <a:lnTo>
                    <a:pt x="0" y="44"/>
                  </a:lnTo>
                  <a:lnTo>
                    <a:pt x="0" y="40"/>
                  </a:lnTo>
                  <a:lnTo>
                    <a:pt x="0" y="34"/>
                  </a:lnTo>
                  <a:lnTo>
                    <a:pt x="0" y="32"/>
                  </a:lnTo>
                  <a:lnTo>
                    <a:pt x="0" y="30"/>
                  </a:lnTo>
                  <a:lnTo>
                    <a:pt x="0" y="28"/>
                  </a:lnTo>
                  <a:lnTo>
                    <a:pt x="0" y="26"/>
                  </a:lnTo>
                  <a:lnTo>
                    <a:pt x="0" y="24"/>
                  </a:lnTo>
                  <a:lnTo>
                    <a:pt x="0" y="22"/>
                  </a:lnTo>
                  <a:lnTo>
                    <a:pt x="0" y="18"/>
                  </a:lnTo>
                  <a:lnTo>
                    <a:pt x="0" y="16"/>
                  </a:lnTo>
                  <a:lnTo>
                    <a:pt x="2" y="16"/>
                  </a:lnTo>
                  <a:lnTo>
                    <a:pt x="2" y="18"/>
                  </a:lnTo>
                  <a:lnTo>
                    <a:pt x="0" y="18"/>
                  </a:lnTo>
                  <a:lnTo>
                    <a:pt x="2" y="20"/>
                  </a:lnTo>
                  <a:lnTo>
                    <a:pt x="4" y="22"/>
                  </a:lnTo>
                  <a:lnTo>
                    <a:pt x="6" y="22"/>
                  </a:lnTo>
                  <a:lnTo>
                    <a:pt x="10" y="22"/>
                  </a:lnTo>
                  <a:lnTo>
                    <a:pt x="12" y="22"/>
                  </a:lnTo>
                  <a:lnTo>
                    <a:pt x="14" y="22"/>
                  </a:lnTo>
                  <a:lnTo>
                    <a:pt x="16" y="20"/>
                  </a:lnTo>
                  <a:lnTo>
                    <a:pt x="18" y="20"/>
                  </a:lnTo>
                  <a:lnTo>
                    <a:pt x="20" y="22"/>
                  </a:lnTo>
                  <a:lnTo>
                    <a:pt x="22" y="22"/>
                  </a:lnTo>
                  <a:lnTo>
                    <a:pt x="24" y="24"/>
                  </a:lnTo>
                  <a:lnTo>
                    <a:pt x="24" y="22"/>
                  </a:lnTo>
                  <a:lnTo>
                    <a:pt x="26" y="22"/>
                  </a:lnTo>
                  <a:lnTo>
                    <a:pt x="28" y="22"/>
                  </a:lnTo>
                  <a:lnTo>
                    <a:pt x="28" y="20"/>
                  </a:lnTo>
                  <a:lnTo>
                    <a:pt x="26" y="18"/>
                  </a:lnTo>
                  <a:lnTo>
                    <a:pt x="28" y="18"/>
                  </a:lnTo>
                  <a:lnTo>
                    <a:pt x="30" y="18"/>
                  </a:lnTo>
                  <a:lnTo>
                    <a:pt x="32" y="18"/>
                  </a:lnTo>
                  <a:lnTo>
                    <a:pt x="32" y="16"/>
                  </a:lnTo>
                  <a:lnTo>
                    <a:pt x="32" y="16"/>
                  </a:lnTo>
                  <a:lnTo>
                    <a:pt x="34" y="16"/>
                  </a:lnTo>
                  <a:lnTo>
                    <a:pt x="34" y="18"/>
                  </a:lnTo>
                  <a:lnTo>
                    <a:pt x="36" y="18"/>
                  </a:lnTo>
                  <a:lnTo>
                    <a:pt x="36" y="16"/>
                  </a:lnTo>
                  <a:lnTo>
                    <a:pt x="34" y="16"/>
                  </a:lnTo>
                  <a:lnTo>
                    <a:pt x="36" y="16"/>
                  </a:lnTo>
                  <a:lnTo>
                    <a:pt x="38" y="16"/>
                  </a:lnTo>
                  <a:lnTo>
                    <a:pt x="40" y="14"/>
                  </a:lnTo>
                  <a:lnTo>
                    <a:pt x="42" y="14"/>
                  </a:lnTo>
                  <a:lnTo>
                    <a:pt x="42" y="12"/>
                  </a:lnTo>
                  <a:lnTo>
                    <a:pt x="42" y="10"/>
                  </a:lnTo>
                  <a:lnTo>
                    <a:pt x="44" y="10"/>
                  </a:lnTo>
                  <a:lnTo>
                    <a:pt x="46" y="10"/>
                  </a:lnTo>
                  <a:lnTo>
                    <a:pt x="48" y="10"/>
                  </a:lnTo>
                  <a:lnTo>
                    <a:pt x="50" y="10"/>
                  </a:lnTo>
                  <a:lnTo>
                    <a:pt x="50" y="8"/>
                  </a:lnTo>
                  <a:lnTo>
                    <a:pt x="54" y="8"/>
                  </a:lnTo>
                  <a:lnTo>
                    <a:pt x="56" y="6"/>
                  </a:lnTo>
                  <a:lnTo>
                    <a:pt x="58" y="6"/>
                  </a:lnTo>
                  <a:lnTo>
                    <a:pt x="60" y="6"/>
                  </a:lnTo>
                  <a:lnTo>
                    <a:pt x="60" y="8"/>
                  </a:lnTo>
                  <a:lnTo>
                    <a:pt x="62" y="8"/>
                  </a:lnTo>
                  <a:lnTo>
                    <a:pt x="62" y="10"/>
                  </a:lnTo>
                  <a:lnTo>
                    <a:pt x="64" y="10"/>
                  </a:lnTo>
                  <a:lnTo>
                    <a:pt x="66" y="10"/>
                  </a:lnTo>
                  <a:lnTo>
                    <a:pt x="68" y="10"/>
                  </a:lnTo>
                  <a:lnTo>
                    <a:pt x="70" y="10"/>
                  </a:lnTo>
                  <a:lnTo>
                    <a:pt x="68" y="10"/>
                  </a:lnTo>
                  <a:lnTo>
                    <a:pt x="68" y="8"/>
                  </a:lnTo>
                  <a:lnTo>
                    <a:pt x="70" y="8"/>
                  </a:lnTo>
                  <a:lnTo>
                    <a:pt x="70" y="10"/>
                  </a:lnTo>
                  <a:lnTo>
                    <a:pt x="72" y="10"/>
                  </a:lnTo>
                  <a:lnTo>
                    <a:pt x="72" y="8"/>
                  </a:lnTo>
                  <a:lnTo>
                    <a:pt x="72" y="10"/>
                  </a:lnTo>
                  <a:lnTo>
                    <a:pt x="74" y="10"/>
                  </a:lnTo>
                  <a:lnTo>
                    <a:pt x="76" y="10"/>
                  </a:lnTo>
                  <a:lnTo>
                    <a:pt x="76" y="12"/>
                  </a:lnTo>
                  <a:lnTo>
                    <a:pt x="78" y="14"/>
                  </a:lnTo>
                  <a:lnTo>
                    <a:pt x="80" y="14"/>
                  </a:lnTo>
                  <a:lnTo>
                    <a:pt x="80" y="16"/>
                  </a:lnTo>
                  <a:lnTo>
                    <a:pt x="80" y="14"/>
                  </a:lnTo>
                  <a:lnTo>
                    <a:pt x="80" y="16"/>
                  </a:lnTo>
                  <a:lnTo>
                    <a:pt x="80" y="16"/>
                  </a:lnTo>
                  <a:lnTo>
                    <a:pt x="80" y="16"/>
                  </a:lnTo>
                  <a:lnTo>
                    <a:pt x="80" y="18"/>
                  </a:lnTo>
                  <a:lnTo>
                    <a:pt x="86" y="20"/>
                  </a:lnTo>
                  <a:lnTo>
                    <a:pt x="88" y="20"/>
                  </a:lnTo>
                  <a:lnTo>
                    <a:pt x="88" y="18"/>
                  </a:lnTo>
                  <a:lnTo>
                    <a:pt x="88" y="20"/>
                  </a:lnTo>
                  <a:lnTo>
                    <a:pt x="90" y="20"/>
                  </a:lnTo>
                  <a:lnTo>
                    <a:pt x="90" y="18"/>
                  </a:lnTo>
                  <a:lnTo>
                    <a:pt x="92" y="18"/>
                  </a:lnTo>
                  <a:lnTo>
                    <a:pt x="94" y="18"/>
                  </a:lnTo>
                  <a:lnTo>
                    <a:pt x="94" y="20"/>
                  </a:lnTo>
                  <a:lnTo>
                    <a:pt x="96" y="20"/>
                  </a:lnTo>
                  <a:lnTo>
                    <a:pt x="98" y="20"/>
                  </a:lnTo>
                  <a:lnTo>
                    <a:pt x="98" y="22"/>
                  </a:lnTo>
                  <a:lnTo>
                    <a:pt x="100" y="20"/>
                  </a:lnTo>
                  <a:lnTo>
                    <a:pt x="102" y="20"/>
                  </a:lnTo>
                  <a:lnTo>
                    <a:pt x="102" y="22"/>
                  </a:lnTo>
                  <a:lnTo>
                    <a:pt x="104" y="20"/>
                  </a:lnTo>
                  <a:lnTo>
                    <a:pt x="104" y="22"/>
                  </a:lnTo>
                  <a:lnTo>
                    <a:pt x="106" y="22"/>
                  </a:lnTo>
                  <a:lnTo>
                    <a:pt x="108" y="22"/>
                  </a:lnTo>
                  <a:lnTo>
                    <a:pt x="108" y="24"/>
                  </a:lnTo>
                  <a:lnTo>
                    <a:pt x="108" y="22"/>
                  </a:lnTo>
                  <a:lnTo>
                    <a:pt x="110" y="22"/>
                  </a:lnTo>
                  <a:lnTo>
                    <a:pt x="112" y="22"/>
                  </a:lnTo>
                  <a:lnTo>
                    <a:pt x="112" y="20"/>
                  </a:lnTo>
                  <a:lnTo>
                    <a:pt x="114" y="20"/>
                  </a:lnTo>
                  <a:lnTo>
                    <a:pt x="114" y="22"/>
                  </a:lnTo>
                  <a:lnTo>
                    <a:pt x="114" y="24"/>
                  </a:lnTo>
                  <a:lnTo>
                    <a:pt x="116" y="24"/>
                  </a:lnTo>
                  <a:lnTo>
                    <a:pt x="116" y="22"/>
                  </a:lnTo>
                  <a:lnTo>
                    <a:pt x="118" y="22"/>
                  </a:lnTo>
                  <a:lnTo>
                    <a:pt x="120" y="24"/>
                  </a:lnTo>
                  <a:lnTo>
                    <a:pt x="122" y="24"/>
                  </a:lnTo>
                  <a:lnTo>
                    <a:pt x="124" y="24"/>
                  </a:lnTo>
                  <a:lnTo>
                    <a:pt x="124" y="26"/>
                  </a:lnTo>
                  <a:lnTo>
                    <a:pt x="126" y="28"/>
                  </a:lnTo>
                  <a:lnTo>
                    <a:pt x="126" y="26"/>
                  </a:lnTo>
                  <a:lnTo>
                    <a:pt x="128" y="26"/>
                  </a:lnTo>
                  <a:lnTo>
                    <a:pt x="128" y="26"/>
                  </a:lnTo>
                  <a:lnTo>
                    <a:pt x="130" y="26"/>
                  </a:lnTo>
                  <a:lnTo>
                    <a:pt x="132" y="26"/>
                  </a:lnTo>
                  <a:lnTo>
                    <a:pt x="132" y="24"/>
                  </a:lnTo>
                  <a:lnTo>
                    <a:pt x="134" y="24"/>
                  </a:lnTo>
                  <a:lnTo>
                    <a:pt x="132" y="24"/>
                  </a:lnTo>
                  <a:lnTo>
                    <a:pt x="132" y="22"/>
                  </a:lnTo>
                  <a:lnTo>
                    <a:pt x="130" y="20"/>
                  </a:lnTo>
                  <a:lnTo>
                    <a:pt x="130" y="18"/>
                  </a:lnTo>
                  <a:lnTo>
                    <a:pt x="132" y="16"/>
                  </a:lnTo>
                  <a:lnTo>
                    <a:pt x="132" y="14"/>
                  </a:lnTo>
                  <a:lnTo>
                    <a:pt x="130" y="14"/>
                  </a:lnTo>
                  <a:lnTo>
                    <a:pt x="130" y="12"/>
                  </a:lnTo>
                  <a:lnTo>
                    <a:pt x="132" y="12"/>
                  </a:lnTo>
                  <a:lnTo>
                    <a:pt x="134" y="12"/>
                  </a:lnTo>
                  <a:lnTo>
                    <a:pt x="136" y="12"/>
                  </a:lnTo>
                  <a:lnTo>
                    <a:pt x="134" y="10"/>
                  </a:lnTo>
                  <a:lnTo>
                    <a:pt x="136" y="10"/>
                  </a:lnTo>
                  <a:lnTo>
                    <a:pt x="138" y="8"/>
                  </a:lnTo>
                  <a:lnTo>
                    <a:pt x="136" y="6"/>
                  </a:lnTo>
                  <a:lnTo>
                    <a:pt x="138" y="4"/>
                  </a:lnTo>
                  <a:lnTo>
                    <a:pt x="140" y="4"/>
                  </a:lnTo>
                  <a:lnTo>
                    <a:pt x="142" y="4"/>
                  </a:lnTo>
                  <a:lnTo>
                    <a:pt x="142" y="2"/>
                  </a:lnTo>
                  <a:lnTo>
                    <a:pt x="144" y="4"/>
                  </a:lnTo>
                  <a:lnTo>
                    <a:pt x="146" y="4"/>
                  </a:lnTo>
                  <a:lnTo>
                    <a:pt x="146" y="2"/>
                  </a:lnTo>
                  <a:lnTo>
                    <a:pt x="148" y="2"/>
                  </a:lnTo>
                  <a:lnTo>
                    <a:pt x="148" y="2"/>
                  </a:lnTo>
                  <a:lnTo>
                    <a:pt x="148" y="2"/>
                  </a:lnTo>
                  <a:lnTo>
                    <a:pt x="150" y="2"/>
                  </a:lnTo>
                  <a:lnTo>
                    <a:pt x="152" y="2"/>
                  </a:lnTo>
                  <a:lnTo>
                    <a:pt x="152" y="2"/>
                  </a:lnTo>
                  <a:lnTo>
                    <a:pt x="154" y="2"/>
                  </a:lnTo>
                  <a:lnTo>
                    <a:pt x="154" y="0"/>
                  </a:lnTo>
                  <a:lnTo>
                    <a:pt x="156" y="2"/>
                  </a:lnTo>
                  <a:lnTo>
                    <a:pt x="158" y="2"/>
                  </a:lnTo>
                  <a:lnTo>
                    <a:pt x="158"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0" name="Freeform 100"/>
            <p:cNvSpPr>
              <a:spLocks/>
            </p:cNvSpPr>
            <p:nvPr/>
          </p:nvSpPr>
          <p:spPr bwMode="auto">
            <a:xfrm>
              <a:off x="8256588" y="2039938"/>
              <a:ext cx="330200" cy="280988"/>
            </a:xfrm>
            <a:custGeom>
              <a:avLst/>
              <a:gdLst>
                <a:gd name="T0" fmla="*/ 86 w 208"/>
                <a:gd name="T1" fmla="*/ 38 h 177"/>
                <a:gd name="T2" fmla="*/ 104 w 208"/>
                <a:gd name="T3" fmla="*/ 38 h 177"/>
                <a:gd name="T4" fmla="*/ 110 w 208"/>
                <a:gd name="T5" fmla="*/ 34 h 177"/>
                <a:gd name="T6" fmla="*/ 120 w 208"/>
                <a:gd name="T7" fmla="*/ 28 h 177"/>
                <a:gd name="T8" fmla="*/ 130 w 208"/>
                <a:gd name="T9" fmla="*/ 26 h 177"/>
                <a:gd name="T10" fmla="*/ 136 w 208"/>
                <a:gd name="T11" fmla="*/ 16 h 177"/>
                <a:gd name="T12" fmla="*/ 142 w 208"/>
                <a:gd name="T13" fmla="*/ 16 h 177"/>
                <a:gd name="T14" fmla="*/ 146 w 208"/>
                <a:gd name="T15" fmla="*/ 20 h 177"/>
                <a:gd name="T16" fmla="*/ 148 w 208"/>
                <a:gd name="T17" fmla="*/ 30 h 177"/>
                <a:gd name="T18" fmla="*/ 150 w 208"/>
                <a:gd name="T19" fmla="*/ 34 h 177"/>
                <a:gd name="T20" fmla="*/ 160 w 208"/>
                <a:gd name="T21" fmla="*/ 36 h 177"/>
                <a:gd name="T22" fmla="*/ 170 w 208"/>
                <a:gd name="T23" fmla="*/ 32 h 177"/>
                <a:gd name="T24" fmla="*/ 178 w 208"/>
                <a:gd name="T25" fmla="*/ 22 h 177"/>
                <a:gd name="T26" fmla="*/ 182 w 208"/>
                <a:gd name="T27" fmla="*/ 20 h 177"/>
                <a:gd name="T28" fmla="*/ 192 w 208"/>
                <a:gd name="T29" fmla="*/ 22 h 177"/>
                <a:gd name="T30" fmla="*/ 192 w 208"/>
                <a:gd name="T31" fmla="*/ 26 h 177"/>
                <a:gd name="T32" fmla="*/ 192 w 208"/>
                <a:gd name="T33" fmla="*/ 28 h 177"/>
                <a:gd name="T34" fmla="*/ 192 w 208"/>
                <a:gd name="T35" fmla="*/ 32 h 177"/>
                <a:gd name="T36" fmla="*/ 186 w 208"/>
                <a:gd name="T37" fmla="*/ 34 h 177"/>
                <a:gd name="T38" fmla="*/ 192 w 208"/>
                <a:gd name="T39" fmla="*/ 36 h 177"/>
                <a:gd name="T40" fmla="*/ 200 w 208"/>
                <a:gd name="T41" fmla="*/ 42 h 177"/>
                <a:gd name="T42" fmla="*/ 208 w 208"/>
                <a:gd name="T43" fmla="*/ 46 h 177"/>
                <a:gd name="T44" fmla="*/ 208 w 208"/>
                <a:gd name="T45" fmla="*/ 58 h 177"/>
                <a:gd name="T46" fmla="*/ 208 w 208"/>
                <a:gd name="T47" fmla="*/ 72 h 177"/>
                <a:gd name="T48" fmla="*/ 208 w 208"/>
                <a:gd name="T49" fmla="*/ 86 h 177"/>
                <a:gd name="T50" fmla="*/ 208 w 208"/>
                <a:gd name="T51" fmla="*/ 98 h 177"/>
                <a:gd name="T52" fmla="*/ 208 w 208"/>
                <a:gd name="T53" fmla="*/ 113 h 177"/>
                <a:gd name="T54" fmla="*/ 208 w 208"/>
                <a:gd name="T55" fmla="*/ 127 h 177"/>
                <a:gd name="T56" fmla="*/ 208 w 208"/>
                <a:gd name="T57" fmla="*/ 141 h 177"/>
                <a:gd name="T58" fmla="*/ 202 w 208"/>
                <a:gd name="T59" fmla="*/ 153 h 177"/>
                <a:gd name="T60" fmla="*/ 192 w 208"/>
                <a:gd name="T61" fmla="*/ 155 h 177"/>
                <a:gd name="T62" fmla="*/ 172 w 208"/>
                <a:gd name="T63" fmla="*/ 161 h 177"/>
                <a:gd name="T64" fmla="*/ 150 w 208"/>
                <a:gd name="T65" fmla="*/ 165 h 177"/>
                <a:gd name="T66" fmla="*/ 136 w 208"/>
                <a:gd name="T67" fmla="*/ 169 h 177"/>
                <a:gd name="T68" fmla="*/ 112 w 208"/>
                <a:gd name="T69" fmla="*/ 175 h 177"/>
                <a:gd name="T70" fmla="*/ 106 w 208"/>
                <a:gd name="T71" fmla="*/ 171 h 177"/>
                <a:gd name="T72" fmla="*/ 102 w 208"/>
                <a:gd name="T73" fmla="*/ 169 h 177"/>
                <a:gd name="T74" fmla="*/ 96 w 208"/>
                <a:gd name="T75" fmla="*/ 161 h 177"/>
                <a:gd name="T76" fmla="*/ 88 w 208"/>
                <a:gd name="T77" fmla="*/ 163 h 177"/>
                <a:gd name="T78" fmla="*/ 78 w 208"/>
                <a:gd name="T79" fmla="*/ 161 h 177"/>
                <a:gd name="T80" fmla="*/ 72 w 208"/>
                <a:gd name="T81" fmla="*/ 153 h 177"/>
                <a:gd name="T82" fmla="*/ 62 w 208"/>
                <a:gd name="T83" fmla="*/ 151 h 177"/>
                <a:gd name="T84" fmla="*/ 56 w 208"/>
                <a:gd name="T85" fmla="*/ 151 h 177"/>
                <a:gd name="T86" fmla="*/ 50 w 208"/>
                <a:gd name="T87" fmla="*/ 147 h 177"/>
                <a:gd name="T88" fmla="*/ 40 w 208"/>
                <a:gd name="T89" fmla="*/ 151 h 177"/>
                <a:gd name="T90" fmla="*/ 26 w 208"/>
                <a:gd name="T91" fmla="*/ 149 h 177"/>
                <a:gd name="T92" fmla="*/ 14 w 208"/>
                <a:gd name="T93" fmla="*/ 145 h 177"/>
                <a:gd name="T94" fmla="*/ 10 w 208"/>
                <a:gd name="T95" fmla="*/ 143 h 177"/>
                <a:gd name="T96" fmla="*/ 2 w 208"/>
                <a:gd name="T97" fmla="*/ 139 h 177"/>
                <a:gd name="T98" fmla="*/ 0 w 208"/>
                <a:gd name="T99" fmla="*/ 129 h 177"/>
                <a:gd name="T100" fmla="*/ 0 w 208"/>
                <a:gd name="T101" fmla="*/ 113 h 177"/>
                <a:gd name="T102" fmla="*/ 0 w 208"/>
                <a:gd name="T103" fmla="*/ 98 h 177"/>
                <a:gd name="T104" fmla="*/ 0 w 208"/>
                <a:gd name="T105" fmla="*/ 86 h 177"/>
                <a:gd name="T106" fmla="*/ 0 w 208"/>
                <a:gd name="T107" fmla="*/ 66 h 177"/>
                <a:gd name="T108" fmla="*/ 0 w 208"/>
                <a:gd name="T109" fmla="*/ 48 h 177"/>
                <a:gd name="T110" fmla="*/ 0 w 208"/>
                <a:gd name="T111" fmla="*/ 20 h 177"/>
                <a:gd name="T112" fmla="*/ 0 w 208"/>
                <a:gd name="T113" fmla="*/ 6 h 177"/>
                <a:gd name="T114" fmla="*/ 20 w 208"/>
                <a:gd name="T115" fmla="*/ 12 h 177"/>
                <a:gd name="T116" fmla="*/ 38 w 208"/>
                <a:gd name="T117" fmla="*/ 22 h 177"/>
                <a:gd name="T118" fmla="*/ 48 w 208"/>
                <a:gd name="T119" fmla="*/ 3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 h="177">
                  <a:moveTo>
                    <a:pt x="58" y="36"/>
                  </a:moveTo>
                  <a:lnTo>
                    <a:pt x="62" y="38"/>
                  </a:lnTo>
                  <a:lnTo>
                    <a:pt x="64" y="38"/>
                  </a:lnTo>
                  <a:lnTo>
                    <a:pt x="68" y="38"/>
                  </a:lnTo>
                  <a:lnTo>
                    <a:pt x="74" y="38"/>
                  </a:lnTo>
                  <a:lnTo>
                    <a:pt x="82" y="38"/>
                  </a:lnTo>
                  <a:lnTo>
                    <a:pt x="86" y="38"/>
                  </a:lnTo>
                  <a:lnTo>
                    <a:pt x="88" y="38"/>
                  </a:lnTo>
                  <a:lnTo>
                    <a:pt x="96" y="38"/>
                  </a:lnTo>
                  <a:lnTo>
                    <a:pt x="98" y="38"/>
                  </a:lnTo>
                  <a:lnTo>
                    <a:pt x="100" y="40"/>
                  </a:lnTo>
                  <a:lnTo>
                    <a:pt x="100" y="38"/>
                  </a:lnTo>
                  <a:lnTo>
                    <a:pt x="102" y="38"/>
                  </a:lnTo>
                  <a:lnTo>
                    <a:pt x="104" y="38"/>
                  </a:lnTo>
                  <a:lnTo>
                    <a:pt x="104" y="36"/>
                  </a:lnTo>
                  <a:lnTo>
                    <a:pt x="104" y="34"/>
                  </a:lnTo>
                  <a:lnTo>
                    <a:pt x="106" y="34"/>
                  </a:lnTo>
                  <a:lnTo>
                    <a:pt x="106" y="36"/>
                  </a:lnTo>
                  <a:lnTo>
                    <a:pt x="108" y="36"/>
                  </a:lnTo>
                  <a:lnTo>
                    <a:pt x="108" y="34"/>
                  </a:lnTo>
                  <a:lnTo>
                    <a:pt x="110" y="34"/>
                  </a:lnTo>
                  <a:lnTo>
                    <a:pt x="112" y="34"/>
                  </a:lnTo>
                  <a:lnTo>
                    <a:pt x="112" y="32"/>
                  </a:lnTo>
                  <a:lnTo>
                    <a:pt x="114" y="32"/>
                  </a:lnTo>
                  <a:lnTo>
                    <a:pt x="114" y="30"/>
                  </a:lnTo>
                  <a:lnTo>
                    <a:pt x="116" y="30"/>
                  </a:lnTo>
                  <a:lnTo>
                    <a:pt x="118" y="30"/>
                  </a:lnTo>
                  <a:lnTo>
                    <a:pt x="120" y="28"/>
                  </a:lnTo>
                  <a:lnTo>
                    <a:pt x="120" y="26"/>
                  </a:lnTo>
                  <a:lnTo>
                    <a:pt x="122" y="26"/>
                  </a:lnTo>
                  <a:lnTo>
                    <a:pt x="122" y="24"/>
                  </a:lnTo>
                  <a:lnTo>
                    <a:pt x="124" y="26"/>
                  </a:lnTo>
                  <a:lnTo>
                    <a:pt x="126" y="26"/>
                  </a:lnTo>
                  <a:lnTo>
                    <a:pt x="128" y="26"/>
                  </a:lnTo>
                  <a:lnTo>
                    <a:pt x="130" y="26"/>
                  </a:lnTo>
                  <a:lnTo>
                    <a:pt x="132" y="24"/>
                  </a:lnTo>
                  <a:lnTo>
                    <a:pt x="132" y="22"/>
                  </a:lnTo>
                  <a:lnTo>
                    <a:pt x="132" y="20"/>
                  </a:lnTo>
                  <a:lnTo>
                    <a:pt x="134" y="20"/>
                  </a:lnTo>
                  <a:lnTo>
                    <a:pt x="134" y="18"/>
                  </a:lnTo>
                  <a:lnTo>
                    <a:pt x="134" y="16"/>
                  </a:lnTo>
                  <a:lnTo>
                    <a:pt x="136" y="16"/>
                  </a:lnTo>
                  <a:lnTo>
                    <a:pt x="136" y="18"/>
                  </a:lnTo>
                  <a:lnTo>
                    <a:pt x="138" y="18"/>
                  </a:lnTo>
                  <a:lnTo>
                    <a:pt x="140" y="18"/>
                  </a:lnTo>
                  <a:lnTo>
                    <a:pt x="142" y="18"/>
                  </a:lnTo>
                  <a:lnTo>
                    <a:pt x="142" y="16"/>
                  </a:lnTo>
                  <a:lnTo>
                    <a:pt x="142" y="18"/>
                  </a:lnTo>
                  <a:lnTo>
                    <a:pt x="142" y="16"/>
                  </a:lnTo>
                  <a:lnTo>
                    <a:pt x="144" y="16"/>
                  </a:lnTo>
                  <a:lnTo>
                    <a:pt x="144" y="18"/>
                  </a:lnTo>
                  <a:lnTo>
                    <a:pt x="144" y="20"/>
                  </a:lnTo>
                  <a:lnTo>
                    <a:pt x="144" y="18"/>
                  </a:lnTo>
                  <a:lnTo>
                    <a:pt x="144" y="16"/>
                  </a:lnTo>
                  <a:lnTo>
                    <a:pt x="146" y="18"/>
                  </a:lnTo>
                  <a:lnTo>
                    <a:pt x="146" y="20"/>
                  </a:lnTo>
                  <a:lnTo>
                    <a:pt x="148" y="20"/>
                  </a:lnTo>
                  <a:lnTo>
                    <a:pt x="148" y="22"/>
                  </a:lnTo>
                  <a:lnTo>
                    <a:pt x="148" y="24"/>
                  </a:lnTo>
                  <a:lnTo>
                    <a:pt x="150" y="26"/>
                  </a:lnTo>
                  <a:lnTo>
                    <a:pt x="150" y="28"/>
                  </a:lnTo>
                  <a:lnTo>
                    <a:pt x="148" y="28"/>
                  </a:lnTo>
                  <a:lnTo>
                    <a:pt x="148" y="30"/>
                  </a:lnTo>
                  <a:lnTo>
                    <a:pt x="148" y="28"/>
                  </a:lnTo>
                  <a:lnTo>
                    <a:pt x="148" y="30"/>
                  </a:lnTo>
                  <a:lnTo>
                    <a:pt x="146" y="30"/>
                  </a:lnTo>
                  <a:lnTo>
                    <a:pt x="148" y="30"/>
                  </a:lnTo>
                  <a:lnTo>
                    <a:pt x="148" y="32"/>
                  </a:lnTo>
                  <a:lnTo>
                    <a:pt x="150" y="32"/>
                  </a:lnTo>
                  <a:lnTo>
                    <a:pt x="150" y="34"/>
                  </a:lnTo>
                  <a:lnTo>
                    <a:pt x="152" y="34"/>
                  </a:lnTo>
                  <a:lnTo>
                    <a:pt x="152" y="36"/>
                  </a:lnTo>
                  <a:lnTo>
                    <a:pt x="154" y="36"/>
                  </a:lnTo>
                  <a:lnTo>
                    <a:pt x="156" y="36"/>
                  </a:lnTo>
                  <a:lnTo>
                    <a:pt x="156" y="34"/>
                  </a:lnTo>
                  <a:lnTo>
                    <a:pt x="158" y="36"/>
                  </a:lnTo>
                  <a:lnTo>
                    <a:pt x="160" y="36"/>
                  </a:lnTo>
                  <a:lnTo>
                    <a:pt x="162" y="38"/>
                  </a:lnTo>
                  <a:lnTo>
                    <a:pt x="164" y="38"/>
                  </a:lnTo>
                  <a:lnTo>
                    <a:pt x="166" y="38"/>
                  </a:lnTo>
                  <a:lnTo>
                    <a:pt x="168" y="38"/>
                  </a:lnTo>
                  <a:lnTo>
                    <a:pt x="168" y="36"/>
                  </a:lnTo>
                  <a:lnTo>
                    <a:pt x="170" y="34"/>
                  </a:lnTo>
                  <a:lnTo>
                    <a:pt x="170" y="32"/>
                  </a:lnTo>
                  <a:lnTo>
                    <a:pt x="172" y="30"/>
                  </a:lnTo>
                  <a:lnTo>
                    <a:pt x="172" y="28"/>
                  </a:lnTo>
                  <a:lnTo>
                    <a:pt x="174" y="26"/>
                  </a:lnTo>
                  <a:lnTo>
                    <a:pt x="176" y="26"/>
                  </a:lnTo>
                  <a:lnTo>
                    <a:pt x="176" y="24"/>
                  </a:lnTo>
                  <a:lnTo>
                    <a:pt x="178" y="24"/>
                  </a:lnTo>
                  <a:lnTo>
                    <a:pt x="178" y="22"/>
                  </a:lnTo>
                  <a:lnTo>
                    <a:pt x="176" y="22"/>
                  </a:lnTo>
                  <a:lnTo>
                    <a:pt x="176" y="20"/>
                  </a:lnTo>
                  <a:lnTo>
                    <a:pt x="178" y="20"/>
                  </a:lnTo>
                  <a:lnTo>
                    <a:pt x="180" y="20"/>
                  </a:lnTo>
                  <a:lnTo>
                    <a:pt x="180" y="22"/>
                  </a:lnTo>
                  <a:lnTo>
                    <a:pt x="182" y="22"/>
                  </a:lnTo>
                  <a:lnTo>
                    <a:pt x="182" y="20"/>
                  </a:lnTo>
                  <a:lnTo>
                    <a:pt x="184" y="20"/>
                  </a:lnTo>
                  <a:lnTo>
                    <a:pt x="184" y="22"/>
                  </a:lnTo>
                  <a:lnTo>
                    <a:pt x="186" y="22"/>
                  </a:lnTo>
                  <a:lnTo>
                    <a:pt x="188" y="22"/>
                  </a:lnTo>
                  <a:lnTo>
                    <a:pt x="190" y="24"/>
                  </a:lnTo>
                  <a:lnTo>
                    <a:pt x="190" y="22"/>
                  </a:lnTo>
                  <a:lnTo>
                    <a:pt x="192" y="22"/>
                  </a:lnTo>
                  <a:lnTo>
                    <a:pt x="192" y="24"/>
                  </a:lnTo>
                  <a:lnTo>
                    <a:pt x="192" y="24"/>
                  </a:lnTo>
                  <a:lnTo>
                    <a:pt x="192" y="22"/>
                  </a:lnTo>
                  <a:lnTo>
                    <a:pt x="192" y="24"/>
                  </a:lnTo>
                  <a:lnTo>
                    <a:pt x="192" y="26"/>
                  </a:lnTo>
                  <a:lnTo>
                    <a:pt x="192" y="24"/>
                  </a:lnTo>
                  <a:lnTo>
                    <a:pt x="192" y="26"/>
                  </a:lnTo>
                  <a:lnTo>
                    <a:pt x="192" y="26"/>
                  </a:lnTo>
                  <a:lnTo>
                    <a:pt x="190" y="26"/>
                  </a:lnTo>
                  <a:lnTo>
                    <a:pt x="192" y="26"/>
                  </a:lnTo>
                  <a:lnTo>
                    <a:pt x="192" y="28"/>
                  </a:lnTo>
                  <a:lnTo>
                    <a:pt x="192" y="26"/>
                  </a:lnTo>
                  <a:lnTo>
                    <a:pt x="192" y="26"/>
                  </a:lnTo>
                  <a:lnTo>
                    <a:pt x="192" y="28"/>
                  </a:lnTo>
                  <a:lnTo>
                    <a:pt x="194" y="28"/>
                  </a:lnTo>
                  <a:lnTo>
                    <a:pt x="192" y="28"/>
                  </a:lnTo>
                  <a:lnTo>
                    <a:pt x="192" y="30"/>
                  </a:lnTo>
                  <a:lnTo>
                    <a:pt x="192" y="30"/>
                  </a:lnTo>
                  <a:lnTo>
                    <a:pt x="192" y="30"/>
                  </a:lnTo>
                  <a:lnTo>
                    <a:pt x="192" y="32"/>
                  </a:lnTo>
                  <a:lnTo>
                    <a:pt x="192" y="32"/>
                  </a:lnTo>
                  <a:lnTo>
                    <a:pt x="190" y="32"/>
                  </a:lnTo>
                  <a:lnTo>
                    <a:pt x="190" y="30"/>
                  </a:lnTo>
                  <a:lnTo>
                    <a:pt x="188" y="32"/>
                  </a:lnTo>
                  <a:lnTo>
                    <a:pt x="188" y="30"/>
                  </a:lnTo>
                  <a:lnTo>
                    <a:pt x="186" y="30"/>
                  </a:lnTo>
                  <a:lnTo>
                    <a:pt x="186" y="32"/>
                  </a:lnTo>
                  <a:lnTo>
                    <a:pt x="186" y="34"/>
                  </a:lnTo>
                  <a:lnTo>
                    <a:pt x="188" y="34"/>
                  </a:lnTo>
                  <a:lnTo>
                    <a:pt x="188" y="36"/>
                  </a:lnTo>
                  <a:lnTo>
                    <a:pt x="190" y="36"/>
                  </a:lnTo>
                  <a:lnTo>
                    <a:pt x="190" y="34"/>
                  </a:lnTo>
                  <a:lnTo>
                    <a:pt x="192" y="34"/>
                  </a:lnTo>
                  <a:lnTo>
                    <a:pt x="192" y="36"/>
                  </a:lnTo>
                  <a:lnTo>
                    <a:pt x="192" y="36"/>
                  </a:lnTo>
                  <a:lnTo>
                    <a:pt x="192" y="38"/>
                  </a:lnTo>
                  <a:lnTo>
                    <a:pt x="192" y="40"/>
                  </a:lnTo>
                  <a:lnTo>
                    <a:pt x="194" y="40"/>
                  </a:lnTo>
                  <a:lnTo>
                    <a:pt x="196" y="40"/>
                  </a:lnTo>
                  <a:lnTo>
                    <a:pt x="196" y="42"/>
                  </a:lnTo>
                  <a:lnTo>
                    <a:pt x="198" y="42"/>
                  </a:lnTo>
                  <a:lnTo>
                    <a:pt x="200" y="42"/>
                  </a:lnTo>
                  <a:lnTo>
                    <a:pt x="202" y="42"/>
                  </a:lnTo>
                  <a:lnTo>
                    <a:pt x="204" y="42"/>
                  </a:lnTo>
                  <a:lnTo>
                    <a:pt x="206" y="40"/>
                  </a:lnTo>
                  <a:lnTo>
                    <a:pt x="208" y="40"/>
                  </a:lnTo>
                  <a:lnTo>
                    <a:pt x="208" y="42"/>
                  </a:lnTo>
                  <a:lnTo>
                    <a:pt x="208" y="44"/>
                  </a:lnTo>
                  <a:lnTo>
                    <a:pt x="208" y="46"/>
                  </a:lnTo>
                  <a:lnTo>
                    <a:pt x="208" y="48"/>
                  </a:lnTo>
                  <a:lnTo>
                    <a:pt x="208" y="48"/>
                  </a:lnTo>
                  <a:lnTo>
                    <a:pt x="208" y="50"/>
                  </a:lnTo>
                  <a:lnTo>
                    <a:pt x="208" y="52"/>
                  </a:lnTo>
                  <a:lnTo>
                    <a:pt x="208" y="54"/>
                  </a:lnTo>
                  <a:lnTo>
                    <a:pt x="208" y="56"/>
                  </a:lnTo>
                  <a:lnTo>
                    <a:pt x="208" y="58"/>
                  </a:lnTo>
                  <a:lnTo>
                    <a:pt x="208" y="60"/>
                  </a:lnTo>
                  <a:lnTo>
                    <a:pt x="208" y="62"/>
                  </a:lnTo>
                  <a:lnTo>
                    <a:pt x="208" y="64"/>
                  </a:lnTo>
                  <a:lnTo>
                    <a:pt x="208" y="66"/>
                  </a:lnTo>
                  <a:lnTo>
                    <a:pt x="208" y="68"/>
                  </a:lnTo>
                  <a:lnTo>
                    <a:pt x="208" y="70"/>
                  </a:lnTo>
                  <a:lnTo>
                    <a:pt x="208" y="72"/>
                  </a:lnTo>
                  <a:lnTo>
                    <a:pt x="208" y="74"/>
                  </a:lnTo>
                  <a:lnTo>
                    <a:pt x="208" y="76"/>
                  </a:lnTo>
                  <a:lnTo>
                    <a:pt x="208" y="78"/>
                  </a:lnTo>
                  <a:lnTo>
                    <a:pt x="208" y="80"/>
                  </a:lnTo>
                  <a:lnTo>
                    <a:pt x="208" y="82"/>
                  </a:lnTo>
                  <a:lnTo>
                    <a:pt x="208" y="84"/>
                  </a:lnTo>
                  <a:lnTo>
                    <a:pt x="208" y="86"/>
                  </a:lnTo>
                  <a:lnTo>
                    <a:pt x="208" y="88"/>
                  </a:lnTo>
                  <a:lnTo>
                    <a:pt x="208" y="90"/>
                  </a:lnTo>
                  <a:lnTo>
                    <a:pt x="208" y="92"/>
                  </a:lnTo>
                  <a:lnTo>
                    <a:pt x="208" y="94"/>
                  </a:lnTo>
                  <a:lnTo>
                    <a:pt x="208" y="96"/>
                  </a:lnTo>
                  <a:lnTo>
                    <a:pt x="208" y="96"/>
                  </a:lnTo>
                  <a:lnTo>
                    <a:pt x="208" y="98"/>
                  </a:lnTo>
                  <a:lnTo>
                    <a:pt x="208" y="100"/>
                  </a:lnTo>
                  <a:lnTo>
                    <a:pt x="208" y="102"/>
                  </a:lnTo>
                  <a:lnTo>
                    <a:pt x="208" y="105"/>
                  </a:lnTo>
                  <a:lnTo>
                    <a:pt x="208" y="107"/>
                  </a:lnTo>
                  <a:lnTo>
                    <a:pt x="208" y="109"/>
                  </a:lnTo>
                  <a:lnTo>
                    <a:pt x="208" y="111"/>
                  </a:lnTo>
                  <a:lnTo>
                    <a:pt x="208" y="113"/>
                  </a:lnTo>
                  <a:lnTo>
                    <a:pt x="208" y="115"/>
                  </a:lnTo>
                  <a:lnTo>
                    <a:pt x="208" y="117"/>
                  </a:lnTo>
                  <a:lnTo>
                    <a:pt x="208" y="119"/>
                  </a:lnTo>
                  <a:lnTo>
                    <a:pt x="208" y="121"/>
                  </a:lnTo>
                  <a:lnTo>
                    <a:pt x="208" y="123"/>
                  </a:lnTo>
                  <a:lnTo>
                    <a:pt x="208" y="125"/>
                  </a:lnTo>
                  <a:lnTo>
                    <a:pt x="208" y="127"/>
                  </a:lnTo>
                  <a:lnTo>
                    <a:pt x="208" y="129"/>
                  </a:lnTo>
                  <a:lnTo>
                    <a:pt x="208" y="131"/>
                  </a:lnTo>
                  <a:lnTo>
                    <a:pt x="208" y="133"/>
                  </a:lnTo>
                  <a:lnTo>
                    <a:pt x="208" y="135"/>
                  </a:lnTo>
                  <a:lnTo>
                    <a:pt x="208" y="137"/>
                  </a:lnTo>
                  <a:lnTo>
                    <a:pt x="208" y="139"/>
                  </a:lnTo>
                  <a:lnTo>
                    <a:pt x="208" y="141"/>
                  </a:lnTo>
                  <a:lnTo>
                    <a:pt x="208" y="143"/>
                  </a:lnTo>
                  <a:lnTo>
                    <a:pt x="208" y="145"/>
                  </a:lnTo>
                  <a:lnTo>
                    <a:pt x="208" y="149"/>
                  </a:lnTo>
                  <a:lnTo>
                    <a:pt x="208" y="151"/>
                  </a:lnTo>
                  <a:lnTo>
                    <a:pt x="206" y="151"/>
                  </a:lnTo>
                  <a:lnTo>
                    <a:pt x="206" y="153"/>
                  </a:lnTo>
                  <a:lnTo>
                    <a:pt x="202" y="153"/>
                  </a:lnTo>
                  <a:lnTo>
                    <a:pt x="200" y="153"/>
                  </a:lnTo>
                  <a:lnTo>
                    <a:pt x="198" y="153"/>
                  </a:lnTo>
                  <a:lnTo>
                    <a:pt x="198" y="155"/>
                  </a:lnTo>
                  <a:lnTo>
                    <a:pt x="196" y="155"/>
                  </a:lnTo>
                  <a:lnTo>
                    <a:pt x="194" y="155"/>
                  </a:lnTo>
                  <a:lnTo>
                    <a:pt x="192" y="155"/>
                  </a:lnTo>
                  <a:lnTo>
                    <a:pt x="192" y="155"/>
                  </a:lnTo>
                  <a:lnTo>
                    <a:pt x="190" y="157"/>
                  </a:lnTo>
                  <a:lnTo>
                    <a:pt x="186" y="157"/>
                  </a:lnTo>
                  <a:lnTo>
                    <a:pt x="184" y="157"/>
                  </a:lnTo>
                  <a:lnTo>
                    <a:pt x="182" y="159"/>
                  </a:lnTo>
                  <a:lnTo>
                    <a:pt x="178" y="159"/>
                  </a:lnTo>
                  <a:lnTo>
                    <a:pt x="174" y="161"/>
                  </a:lnTo>
                  <a:lnTo>
                    <a:pt x="172" y="161"/>
                  </a:lnTo>
                  <a:lnTo>
                    <a:pt x="168" y="161"/>
                  </a:lnTo>
                  <a:lnTo>
                    <a:pt x="166" y="163"/>
                  </a:lnTo>
                  <a:lnTo>
                    <a:pt x="162" y="163"/>
                  </a:lnTo>
                  <a:lnTo>
                    <a:pt x="158" y="163"/>
                  </a:lnTo>
                  <a:lnTo>
                    <a:pt x="156" y="165"/>
                  </a:lnTo>
                  <a:lnTo>
                    <a:pt x="154" y="165"/>
                  </a:lnTo>
                  <a:lnTo>
                    <a:pt x="150" y="165"/>
                  </a:lnTo>
                  <a:lnTo>
                    <a:pt x="148" y="167"/>
                  </a:lnTo>
                  <a:lnTo>
                    <a:pt x="146" y="167"/>
                  </a:lnTo>
                  <a:lnTo>
                    <a:pt x="144" y="167"/>
                  </a:lnTo>
                  <a:lnTo>
                    <a:pt x="144" y="167"/>
                  </a:lnTo>
                  <a:lnTo>
                    <a:pt x="140" y="169"/>
                  </a:lnTo>
                  <a:lnTo>
                    <a:pt x="138" y="169"/>
                  </a:lnTo>
                  <a:lnTo>
                    <a:pt x="136" y="169"/>
                  </a:lnTo>
                  <a:lnTo>
                    <a:pt x="134" y="171"/>
                  </a:lnTo>
                  <a:lnTo>
                    <a:pt x="132" y="171"/>
                  </a:lnTo>
                  <a:lnTo>
                    <a:pt x="130" y="171"/>
                  </a:lnTo>
                  <a:lnTo>
                    <a:pt x="126" y="173"/>
                  </a:lnTo>
                  <a:lnTo>
                    <a:pt x="124" y="173"/>
                  </a:lnTo>
                  <a:lnTo>
                    <a:pt x="122" y="173"/>
                  </a:lnTo>
                  <a:lnTo>
                    <a:pt x="112" y="175"/>
                  </a:lnTo>
                  <a:lnTo>
                    <a:pt x="112" y="177"/>
                  </a:lnTo>
                  <a:lnTo>
                    <a:pt x="110" y="177"/>
                  </a:lnTo>
                  <a:lnTo>
                    <a:pt x="110" y="175"/>
                  </a:lnTo>
                  <a:lnTo>
                    <a:pt x="110" y="173"/>
                  </a:lnTo>
                  <a:lnTo>
                    <a:pt x="108" y="173"/>
                  </a:lnTo>
                  <a:lnTo>
                    <a:pt x="108" y="171"/>
                  </a:lnTo>
                  <a:lnTo>
                    <a:pt x="106" y="171"/>
                  </a:lnTo>
                  <a:lnTo>
                    <a:pt x="106" y="169"/>
                  </a:lnTo>
                  <a:lnTo>
                    <a:pt x="104" y="169"/>
                  </a:lnTo>
                  <a:lnTo>
                    <a:pt x="104" y="171"/>
                  </a:lnTo>
                  <a:lnTo>
                    <a:pt x="102" y="171"/>
                  </a:lnTo>
                  <a:lnTo>
                    <a:pt x="102" y="169"/>
                  </a:lnTo>
                  <a:lnTo>
                    <a:pt x="100" y="169"/>
                  </a:lnTo>
                  <a:lnTo>
                    <a:pt x="102" y="169"/>
                  </a:lnTo>
                  <a:lnTo>
                    <a:pt x="102" y="167"/>
                  </a:lnTo>
                  <a:lnTo>
                    <a:pt x="100" y="167"/>
                  </a:lnTo>
                  <a:lnTo>
                    <a:pt x="100" y="165"/>
                  </a:lnTo>
                  <a:lnTo>
                    <a:pt x="100" y="163"/>
                  </a:lnTo>
                  <a:lnTo>
                    <a:pt x="100" y="161"/>
                  </a:lnTo>
                  <a:lnTo>
                    <a:pt x="98" y="161"/>
                  </a:lnTo>
                  <a:lnTo>
                    <a:pt x="96" y="161"/>
                  </a:lnTo>
                  <a:lnTo>
                    <a:pt x="96" y="161"/>
                  </a:lnTo>
                  <a:lnTo>
                    <a:pt x="94" y="161"/>
                  </a:lnTo>
                  <a:lnTo>
                    <a:pt x="92" y="161"/>
                  </a:lnTo>
                  <a:lnTo>
                    <a:pt x="92" y="163"/>
                  </a:lnTo>
                  <a:lnTo>
                    <a:pt x="90" y="161"/>
                  </a:lnTo>
                  <a:lnTo>
                    <a:pt x="88" y="161"/>
                  </a:lnTo>
                  <a:lnTo>
                    <a:pt x="88" y="163"/>
                  </a:lnTo>
                  <a:lnTo>
                    <a:pt x="84" y="163"/>
                  </a:lnTo>
                  <a:lnTo>
                    <a:pt x="84" y="161"/>
                  </a:lnTo>
                  <a:lnTo>
                    <a:pt x="82" y="161"/>
                  </a:lnTo>
                  <a:lnTo>
                    <a:pt x="82" y="159"/>
                  </a:lnTo>
                  <a:lnTo>
                    <a:pt x="80" y="159"/>
                  </a:lnTo>
                  <a:lnTo>
                    <a:pt x="80" y="161"/>
                  </a:lnTo>
                  <a:lnTo>
                    <a:pt x="78" y="161"/>
                  </a:lnTo>
                  <a:lnTo>
                    <a:pt x="76" y="159"/>
                  </a:lnTo>
                  <a:lnTo>
                    <a:pt x="76" y="157"/>
                  </a:lnTo>
                  <a:lnTo>
                    <a:pt x="72" y="157"/>
                  </a:lnTo>
                  <a:lnTo>
                    <a:pt x="72" y="155"/>
                  </a:lnTo>
                  <a:lnTo>
                    <a:pt x="72" y="157"/>
                  </a:lnTo>
                  <a:lnTo>
                    <a:pt x="72" y="155"/>
                  </a:lnTo>
                  <a:lnTo>
                    <a:pt x="72" y="153"/>
                  </a:lnTo>
                  <a:lnTo>
                    <a:pt x="70" y="151"/>
                  </a:lnTo>
                  <a:lnTo>
                    <a:pt x="70" y="153"/>
                  </a:lnTo>
                  <a:lnTo>
                    <a:pt x="68" y="151"/>
                  </a:lnTo>
                  <a:lnTo>
                    <a:pt x="66" y="151"/>
                  </a:lnTo>
                  <a:lnTo>
                    <a:pt x="64" y="151"/>
                  </a:lnTo>
                  <a:lnTo>
                    <a:pt x="64" y="149"/>
                  </a:lnTo>
                  <a:lnTo>
                    <a:pt x="62" y="151"/>
                  </a:lnTo>
                  <a:lnTo>
                    <a:pt x="62" y="153"/>
                  </a:lnTo>
                  <a:lnTo>
                    <a:pt x="62" y="151"/>
                  </a:lnTo>
                  <a:lnTo>
                    <a:pt x="60" y="151"/>
                  </a:lnTo>
                  <a:lnTo>
                    <a:pt x="60" y="153"/>
                  </a:lnTo>
                  <a:lnTo>
                    <a:pt x="58" y="153"/>
                  </a:lnTo>
                  <a:lnTo>
                    <a:pt x="58" y="151"/>
                  </a:lnTo>
                  <a:lnTo>
                    <a:pt x="56" y="151"/>
                  </a:lnTo>
                  <a:lnTo>
                    <a:pt x="56" y="149"/>
                  </a:lnTo>
                  <a:lnTo>
                    <a:pt x="56" y="147"/>
                  </a:lnTo>
                  <a:lnTo>
                    <a:pt x="54" y="147"/>
                  </a:lnTo>
                  <a:lnTo>
                    <a:pt x="52" y="147"/>
                  </a:lnTo>
                  <a:lnTo>
                    <a:pt x="52" y="149"/>
                  </a:lnTo>
                  <a:lnTo>
                    <a:pt x="50" y="149"/>
                  </a:lnTo>
                  <a:lnTo>
                    <a:pt x="50" y="147"/>
                  </a:lnTo>
                  <a:lnTo>
                    <a:pt x="48" y="145"/>
                  </a:lnTo>
                  <a:lnTo>
                    <a:pt x="48" y="145"/>
                  </a:lnTo>
                  <a:lnTo>
                    <a:pt x="46" y="147"/>
                  </a:lnTo>
                  <a:lnTo>
                    <a:pt x="46" y="149"/>
                  </a:lnTo>
                  <a:lnTo>
                    <a:pt x="44" y="149"/>
                  </a:lnTo>
                  <a:lnTo>
                    <a:pt x="42" y="149"/>
                  </a:lnTo>
                  <a:lnTo>
                    <a:pt x="40" y="151"/>
                  </a:lnTo>
                  <a:lnTo>
                    <a:pt x="38" y="151"/>
                  </a:lnTo>
                  <a:lnTo>
                    <a:pt x="36" y="151"/>
                  </a:lnTo>
                  <a:lnTo>
                    <a:pt x="34" y="149"/>
                  </a:lnTo>
                  <a:lnTo>
                    <a:pt x="32" y="149"/>
                  </a:lnTo>
                  <a:lnTo>
                    <a:pt x="30" y="149"/>
                  </a:lnTo>
                  <a:lnTo>
                    <a:pt x="28" y="149"/>
                  </a:lnTo>
                  <a:lnTo>
                    <a:pt x="26" y="149"/>
                  </a:lnTo>
                  <a:lnTo>
                    <a:pt x="24" y="149"/>
                  </a:lnTo>
                  <a:lnTo>
                    <a:pt x="22" y="149"/>
                  </a:lnTo>
                  <a:lnTo>
                    <a:pt x="20" y="149"/>
                  </a:lnTo>
                  <a:lnTo>
                    <a:pt x="18" y="149"/>
                  </a:lnTo>
                  <a:lnTo>
                    <a:pt x="16" y="147"/>
                  </a:lnTo>
                  <a:lnTo>
                    <a:pt x="16" y="145"/>
                  </a:lnTo>
                  <a:lnTo>
                    <a:pt x="14" y="145"/>
                  </a:lnTo>
                  <a:lnTo>
                    <a:pt x="12" y="145"/>
                  </a:lnTo>
                  <a:lnTo>
                    <a:pt x="12" y="145"/>
                  </a:lnTo>
                  <a:lnTo>
                    <a:pt x="10" y="145"/>
                  </a:lnTo>
                  <a:lnTo>
                    <a:pt x="12" y="145"/>
                  </a:lnTo>
                  <a:lnTo>
                    <a:pt x="10" y="145"/>
                  </a:lnTo>
                  <a:lnTo>
                    <a:pt x="8" y="143"/>
                  </a:lnTo>
                  <a:lnTo>
                    <a:pt x="10" y="143"/>
                  </a:lnTo>
                  <a:lnTo>
                    <a:pt x="10" y="141"/>
                  </a:lnTo>
                  <a:lnTo>
                    <a:pt x="8" y="141"/>
                  </a:lnTo>
                  <a:lnTo>
                    <a:pt x="6" y="139"/>
                  </a:lnTo>
                  <a:lnTo>
                    <a:pt x="4" y="139"/>
                  </a:lnTo>
                  <a:lnTo>
                    <a:pt x="4" y="141"/>
                  </a:lnTo>
                  <a:lnTo>
                    <a:pt x="4" y="139"/>
                  </a:lnTo>
                  <a:lnTo>
                    <a:pt x="2" y="139"/>
                  </a:lnTo>
                  <a:lnTo>
                    <a:pt x="2" y="141"/>
                  </a:lnTo>
                  <a:lnTo>
                    <a:pt x="0" y="141"/>
                  </a:lnTo>
                  <a:lnTo>
                    <a:pt x="0" y="139"/>
                  </a:lnTo>
                  <a:lnTo>
                    <a:pt x="0" y="137"/>
                  </a:lnTo>
                  <a:lnTo>
                    <a:pt x="0" y="135"/>
                  </a:lnTo>
                  <a:lnTo>
                    <a:pt x="0" y="131"/>
                  </a:lnTo>
                  <a:lnTo>
                    <a:pt x="0" y="129"/>
                  </a:lnTo>
                  <a:lnTo>
                    <a:pt x="0" y="127"/>
                  </a:lnTo>
                  <a:lnTo>
                    <a:pt x="0" y="125"/>
                  </a:lnTo>
                  <a:lnTo>
                    <a:pt x="0" y="123"/>
                  </a:lnTo>
                  <a:lnTo>
                    <a:pt x="0" y="121"/>
                  </a:lnTo>
                  <a:lnTo>
                    <a:pt x="0" y="119"/>
                  </a:lnTo>
                  <a:lnTo>
                    <a:pt x="0" y="115"/>
                  </a:lnTo>
                  <a:lnTo>
                    <a:pt x="0" y="113"/>
                  </a:lnTo>
                  <a:lnTo>
                    <a:pt x="0" y="111"/>
                  </a:lnTo>
                  <a:lnTo>
                    <a:pt x="0" y="109"/>
                  </a:lnTo>
                  <a:lnTo>
                    <a:pt x="0" y="107"/>
                  </a:lnTo>
                  <a:lnTo>
                    <a:pt x="0" y="105"/>
                  </a:lnTo>
                  <a:lnTo>
                    <a:pt x="0" y="102"/>
                  </a:lnTo>
                  <a:lnTo>
                    <a:pt x="0" y="100"/>
                  </a:lnTo>
                  <a:lnTo>
                    <a:pt x="0" y="98"/>
                  </a:lnTo>
                  <a:lnTo>
                    <a:pt x="0" y="96"/>
                  </a:lnTo>
                  <a:lnTo>
                    <a:pt x="0" y="96"/>
                  </a:lnTo>
                  <a:lnTo>
                    <a:pt x="0" y="94"/>
                  </a:lnTo>
                  <a:lnTo>
                    <a:pt x="0" y="92"/>
                  </a:lnTo>
                  <a:lnTo>
                    <a:pt x="0" y="90"/>
                  </a:lnTo>
                  <a:lnTo>
                    <a:pt x="0" y="88"/>
                  </a:lnTo>
                  <a:lnTo>
                    <a:pt x="0" y="86"/>
                  </a:lnTo>
                  <a:lnTo>
                    <a:pt x="0" y="84"/>
                  </a:lnTo>
                  <a:lnTo>
                    <a:pt x="0" y="82"/>
                  </a:lnTo>
                  <a:lnTo>
                    <a:pt x="0" y="80"/>
                  </a:lnTo>
                  <a:lnTo>
                    <a:pt x="0" y="78"/>
                  </a:lnTo>
                  <a:lnTo>
                    <a:pt x="0" y="70"/>
                  </a:lnTo>
                  <a:lnTo>
                    <a:pt x="0" y="68"/>
                  </a:lnTo>
                  <a:lnTo>
                    <a:pt x="0" y="66"/>
                  </a:lnTo>
                  <a:lnTo>
                    <a:pt x="0" y="64"/>
                  </a:lnTo>
                  <a:lnTo>
                    <a:pt x="0" y="62"/>
                  </a:lnTo>
                  <a:lnTo>
                    <a:pt x="0" y="60"/>
                  </a:lnTo>
                  <a:lnTo>
                    <a:pt x="0" y="58"/>
                  </a:lnTo>
                  <a:lnTo>
                    <a:pt x="0" y="54"/>
                  </a:lnTo>
                  <a:lnTo>
                    <a:pt x="0" y="52"/>
                  </a:lnTo>
                  <a:lnTo>
                    <a:pt x="0" y="48"/>
                  </a:lnTo>
                  <a:lnTo>
                    <a:pt x="0" y="40"/>
                  </a:lnTo>
                  <a:lnTo>
                    <a:pt x="0" y="38"/>
                  </a:lnTo>
                  <a:lnTo>
                    <a:pt x="0" y="32"/>
                  </a:lnTo>
                  <a:lnTo>
                    <a:pt x="0" y="30"/>
                  </a:lnTo>
                  <a:lnTo>
                    <a:pt x="0" y="26"/>
                  </a:lnTo>
                  <a:lnTo>
                    <a:pt x="0" y="22"/>
                  </a:lnTo>
                  <a:lnTo>
                    <a:pt x="0" y="20"/>
                  </a:lnTo>
                  <a:lnTo>
                    <a:pt x="0" y="18"/>
                  </a:lnTo>
                  <a:lnTo>
                    <a:pt x="0" y="16"/>
                  </a:lnTo>
                  <a:lnTo>
                    <a:pt x="0" y="14"/>
                  </a:lnTo>
                  <a:lnTo>
                    <a:pt x="0" y="12"/>
                  </a:lnTo>
                  <a:lnTo>
                    <a:pt x="0" y="10"/>
                  </a:lnTo>
                  <a:lnTo>
                    <a:pt x="0" y="8"/>
                  </a:lnTo>
                  <a:lnTo>
                    <a:pt x="0" y="6"/>
                  </a:lnTo>
                  <a:lnTo>
                    <a:pt x="0" y="2"/>
                  </a:lnTo>
                  <a:lnTo>
                    <a:pt x="0" y="0"/>
                  </a:lnTo>
                  <a:lnTo>
                    <a:pt x="6" y="4"/>
                  </a:lnTo>
                  <a:lnTo>
                    <a:pt x="8" y="6"/>
                  </a:lnTo>
                  <a:lnTo>
                    <a:pt x="10" y="6"/>
                  </a:lnTo>
                  <a:lnTo>
                    <a:pt x="12" y="6"/>
                  </a:lnTo>
                  <a:lnTo>
                    <a:pt x="20" y="12"/>
                  </a:lnTo>
                  <a:lnTo>
                    <a:pt x="24" y="14"/>
                  </a:lnTo>
                  <a:lnTo>
                    <a:pt x="24" y="16"/>
                  </a:lnTo>
                  <a:lnTo>
                    <a:pt x="26" y="16"/>
                  </a:lnTo>
                  <a:lnTo>
                    <a:pt x="28" y="16"/>
                  </a:lnTo>
                  <a:lnTo>
                    <a:pt x="30" y="18"/>
                  </a:lnTo>
                  <a:lnTo>
                    <a:pt x="34" y="20"/>
                  </a:lnTo>
                  <a:lnTo>
                    <a:pt x="38" y="22"/>
                  </a:lnTo>
                  <a:lnTo>
                    <a:pt x="38" y="24"/>
                  </a:lnTo>
                  <a:lnTo>
                    <a:pt x="42" y="26"/>
                  </a:lnTo>
                  <a:lnTo>
                    <a:pt x="44" y="26"/>
                  </a:lnTo>
                  <a:lnTo>
                    <a:pt x="44" y="28"/>
                  </a:lnTo>
                  <a:lnTo>
                    <a:pt x="46" y="28"/>
                  </a:lnTo>
                  <a:lnTo>
                    <a:pt x="48" y="28"/>
                  </a:lnTo>
                  <a:lnTo>
                    <a:pt x="48" y="30"/>
                  </a:lnTo>
                  <a:lnTo>
                    <a:pt x="48" y="30"/>
                  </a:lnTo>
                  <a:lnTo>
                    <a:pt x="58" y="36"/>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1" name="Freeform 170"/>
            <p:cNvSpPr>
              <a:spLocks/>
            </p:cNvSpPr>
            <p:nvPr/>
          </p:nvSpPr>
          <p:spPr bwMode="auto">
            <a:xfrm>
              <a:off x="8120063" y="2603500"/>
              <a:ext cx="339725" cy="366713"/>
            </a:xfrm>
            <a:custGeom>
              <a:avLst/>
              <a:gdLst>
                <a:gd name="T0" fmla="*/ 40 w 214"/>
                <a:gd name="T1" fmla="*/ 2 h 231"/>
                <a:gd name="T2" fmla="*/ 80 w 214"/>
                <a:gd name="T3" fmla="*/ 2 h 231"/>
                <a:gd name="T4" fmla="*/ 116 w 214"/>
                <a:gd name="T5" fmla="*/ 2 h 231"/>
                <a:gd name="T6" fmla="*/ 152 w 214"/>
                <a:gd name="T7" fmla="*/ 2 h 231"/>
                <a:gd name="T8" fmla="*/ 172 w 214"/>
                <a:gd name="T9" fmla="*/ 10 h 231"/>
                <a:gd name="T10" fmla="*/ 174 w 214"/>
                <a:gd name="T11" fmla="*/ 20 h 231"/>
                <a:gd name="T12" fmla="*/ 178 w 214"/>
                <a:gd name="T13" fmla="*/ 32 h 231"/>
                <a:gd name="T14" fmla="*/ 178 w 214"/>
                <a:gd name="T15" fmla="*/ 48 h 231"/>
                <a:gd name="T16" fmla="*/ 182 w 214"/>
                <a:gd name="T17" fmla="*/ 60 h 231"/>
                <a:gd name="T18" fmla="*/ 182 w 214"/>
                <a:gd name="T19" fmla="*/ 72 h 231"/>
                <a:gd name="T20" fmla="*/ 188 w 214"/>
                <a:gd name="T21" fmla="*/ 78 h 231"/>
                <a:gd name="T22" fmla="*/ 194 w 214"/>
                <a:gd name="T23" fmla="*/ 84 h 231"/>
                <a:gd name="T24" fmla="*/ 200 w 214"/>
                <a:gd name="T25" fmla="*/ 88 h 231"/>
                <a:gd name="T26" fmla="*/ 206 w 214"/>
                <a:gd name="T27" fmla="*/ 94 h 231"/>
                <a:gd name="T28" fmla="*/ 212 w 214"/>
                <a:gd name="T29" fmla="*/ 104 h 231"/>
                <a:gd name="T30" fmla="*/ 212 w 214"/>
                <a:gd name="T31" fmla="*/ 120 h 231"/>
                <a:gd name="T32" fmla="*/ 212 w 214"/>
                <a:gd name="T33" fmla="*/ 126 h 231"/>
                <a:gd name="T34" fmla="*/ 212 w 214"/>
                <a:gd name="T35" fmla="*/ 132 h 231"/>
                <a:gd name="T36" fmla="*/ 208 w 214"/>
                <a:gd name="T37" fmla="*/ 140 h 231"/>
                <a:gd name="T38" fmla="*/ 206 w 214"/>
                <a:gd name="T39" fmla="*/ 152 h 231"/>
                <a:gd name="T40" fmla="*/ 212 w 214"/>
                <a:gd name="T41" fmla="*/ 158 h 231"/>
                <a:gd name="T42" fmla="*/ 206 w 214"/>
                <a:gd name="T43" fmla="*/ 170 h 231"/>
                <a:gd name="T44" fmla="*/ 204 w 214"/>
                <a:gd name="T45" fmla="*/ 177 h 231"/>
                <a:gd name="T46" fmla="*/ 208 w 214"/>
                <a:gd name="T47" fmla="*/ 191 h 231"/>
                <a:gd name="T48" fmla="*/ 206 w 214"/>
                <a:gd name="T49" fmla="*/ 205 h 231"/>
                <a:gd name="T50" fmla="*/ 200 w 214"/>
                <a:gd name="T51" fmla="*/ 219 h 231"/>
                <a:gd name="T52" fmla="*/ 202 w 214"/>
                <a:gd name="T53" fmla="*/ 227 h 231"/>
                <a:gd name="T54" fmla="*/ 198 w 214"/>
                <a:gd name="T55" fmla="*/ 223 h 231"/>
                <a:gd name="T56" fmla="*/ 192 w 214"/>
                <a:gd name="T57" fmla="*/ 219 h 231"/>
                <a:gd name="T58" fmla="*/ 184 w 214"/>
                <a:gd name="T59" fmla="*/ 205 h 231"/>
                <a:gd name="T60" fmla="*/ 172 w 214"/>
                <a:gd name="T61" fmla="*/ 199 h 231"/>
                <a:gd name="T62" fmla="*/ 164 w 214"/>
                <a:gd name="T63" fmla="*/ 183 h 231"/>
                <a:gd name="T64" fmla="*/ 162 w 214"/>
                <a:gd name="T65" fmla="*/ 175 h 231"/>
                <a:gd name="T66" fmla="*/ 152 w 214"/>
                <a:gd name="T67" fmla="*/ 168 h 231"/>
                <a:gd name="T68" fmla="*/ 144 w 214"/>
                <a:gd name="T69" fmla="*/ 164 h 231"/>
                <a:gd name="T70" fmla="*/ 136 w 214"/>
                <a:gd name="T71" fmla="*/ 166 h 231"/>
                <a:gd name="T72" fmla="*/ 134 w 214"/>
                <a:gd name="T73" fmla="*/ 154 h 231"/>
                <a:gd name="T74" fmla="*/ 126 w 214"/>
                <a:gd name="T75" fmla="*/ 150 h 231"/>
                <a:gd name="T76" fmla="*/ 118 w 214"/>
                <a:gd name="T77" fmla="*/ 150 h 231"/>
                <a:gd name="T78" fmla="*/ 110 w 214"/>
                <a:gd name="T79" fmla="*/ 150 h 231"/>
                <a:gd name="T80" fmla="*/ 94 w 214"/>
                <a:gd name="T81" fmla="*/ 146 h 231"/>
                <a:gd name="T82" fmla="*/ 78 w 214"/>
                <a:gd name="T83" fmla="*/ 142 h 231"/>
                <a:gd name="T84" fmla="*/ 66 w 214"/>
                <a:gd name="T85" fmla="*/ 138 h 231"/>
                <a:gd name="T86" fmla="*/ 56 w 214"/>
                <a:gd name="T87" fmla="*/ 136 h 231"/>
                <a:gd name="T88" fmla="*/ 48 w 214"/>
                <a:gd name="T89" fmla="*/ 132 h 231"/>
                <a:gd name="T90" fmla="*/ 38 w 214"/>
                <a:gd name="T91" fmla="*/ 126 h 231"/>
                <a:gd name="T92" fmla="*/ 30 w 214"/>
                <a:gd name="T93" fmla="*/ 118 h 231"/>
                <a:gd name="T94" fmla="*/ 28 w 214"/>
                <a:gd name="T95" fmla="*/ 102 h 231"/>
                <a:gd name="T96" fmla="*/ 18 w 214"/>
                <a:gd name="T97" fmla="*/ 98 h 231"/>
                <a:gd name="T98" fmla="*/ 12 w 214"/>
                <a:gd name="T99" fmla="*/ 82 h 231"/>
                <a:gd name="T100" fmla="*/ 8 w 214"/>
                <a:gd name="T101" fmla="*/ 78 h 231"/>
                <a:gd name="T102" fmla="*/ 6 w 214"/>
                <a:gd name="T103" fmla="*/ 64 h 231"/>
                <a:gd name="T104" fmla="*/ 6 w 214"/>
                <a:gd name="T105" fmla="*/ 52 h 231"/>
                <a:gd name="T106" fmla="*/ 2 w 214"/>
                <a:gd name="T107" fmla="*/ 40 h 231"/>
                <a:gd name="T108" fmla="*/ 16 w 214"/>
                <a:gd name="T109" fmla="*/ 34 h 231"/>
                <a:gd name="T110" fmla="*/ 8 w 214"/>
                <a:gd name="T111" fmla="*/ 28 h 231"/>
                <a:gd name="T112" fmla="*/ 6 w 214"/>
                <a:gd name="T113" fmla="*/ 20 h 231"/>
                <a:gd name="T114" fmla="*/ 8 w 214"/>
                <a:gd name="T115" fmla="*/ 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4" h="231">
                  <a:moveTo>
                    <a:pt x="16" y="0"/>
                  </a:moveTo>
                  <a:lnTo>
                    <a:pt x="18" y="0"/>
                  </a:lnTo>
                  <a:lnTo>
                    <a:pt x="20" y="0"/>
                  </a:lnTo>
                  <a:lnTo>
                    <a:pt x="22" y="0"/>
                  </a:lnTo>
                  <a:lnTo>
                    <a:pt x="26" y="0"/>
                  </a:lnTo>
                  <a:lnTo>
                    <a:pt x="28" y="0"/>
                  </a:lnTo>
                  <a:lnTo>
                    <a:pt x="30" y="0"/>
                  </a:lnTo>
                  <a:lnTo>
                    <a:pt x="32" y="0"/>
                  </a:lnTo>
                  <a:lnTo>
                    <a:pt x="34" y="0"/>
                  </a:lnTo>
                  <a:lnTo>
                    <a:pt x="36" y="0"/>
                  </a:lnTo>
                  <a:lnTo>
                    <a:pt x="38" y="0"/>
                  </a:lnTo>
                  <a:lnTo>
                    <a:pt x="40" y="2"/>
                  </a:lnTo>
                  <a:lnTo>
                    <a:pt x="42" y="2"/>
                  </a:lnTo>
                  <a:lnTo>
                    <a:pt x="48" y="2"/>
                  </a:lnTo>
                  <a:lnTo>
                    <a:pt x="54" y="2"/>
                  </a:lnTo>
                  <a:lnTo>
                    <a:pt x="56" y="2"/>
                  </a:lnTo>
                  <a:lnTo>
                    <a:pt x="58" y="2"/>
                  </a:lnTo>
                  <a:lnTo>
                    <a:pt x="60" y="2"/>
                  </a:lnTo>
                  <a:lnTo>
                    <a:pt x="64" y="2"/>
                  </a:lnTo>
                  <a:lnTo>
                    <a:pt x="66" y="2"/>
                  </a:lnTo>
                  <a:lnTo>
                    <a:pt x="70" y="2"/>
                  </a:lnTo>
                  <a:lnTo>
                    <a:pt x="72" y="2"/>
                  </a:lnTo>
                  <a:lnTo>
                    <a:pt x="78" y="2"/>
                  </a:lnTo>
                  <a:lnTo>
                    <a:pt x="80" y="2"/>
                  </a:lnTo>
                  <a:lnTo>
                    <a:pt x="86" y="2"/>
                  </a:lnTo>
                  <a:lnTo>
                    <a:pt x="90" y="2"/>
                  </a:lnTo>
                  <a:lnTo>
                    <a:pt x="92" y="2"/>
                  </a:lnTo>
                  <a:lnTo>
                    <a:pt x="94" y="2"/>
                  </a:lnTo>
                  <a:lnTo>
                    <a:pt x="98" y="2"/>
                  </a:lnTo>
                  <a:lnTo>
                    <a:pt x="100" y="2"/>
                  </a:lnTo>
                  <a:lnTo>
                    <a:pt x="104" y="2"/>
                  </a:lnTo>
                  <a:lnTo>
                    <a:pt x="106" y="2"/>
                  </a:lnTo>
                  <a:lnTo>
                    <a:pt x="108" y="2"/>
                  </a:lnTo>
                  <a:lnTo>
                    <a:pt x="110" y="2"/>
                  </a:lnTo>
                  <a:lnTo>
                    <a:pt x="112" y="2"/>
                  </a:lnTo>
                  <a:lnTo>
                    <a:pt x="116" y="2"/>
                  </a:lnTo>
                  <a:lnTo>
                    <a:pt x="118" y="2"/>
                  </a:lnTo>
                  <a:lnTo>
                    <a:pt x="126" y="2"/>
                  </a:lnTo>
                  <a:lnTo>
                    <a:pt x="130" y="2"/>
                  </a:lnTo>
                  <a:lnTo>
                    <a:pt x="132" y="2"/>
                  </a:lnTo>
                  <a:lnTo>
                    <a:pt x="134" y="2"/>
                  </a:lnTo>
                  <a:lnTo>
                    <a:pt x="134" y="2"/>
                  </a:lnTo>
                  <a:lnTo>
                    <a:pt x="138" y="2"/>
                  </a:lnTo>
                  <a:lnTo>
                    <a:pt x="140" y="2"/>
                  </a:lnTo>
                  <a:lnTo>
                    <a:pt x="144" y="2"/>
                  </a:lnTo>
                  <a:lnTo>
                    <a:pt x="146" y="2"/>
                  </a:lnTo>
                  <a:lnTo>
                    <a:pt x="150" y="2"/>
                  </a:lnTo>
                  <a:lnTo>
                    <a:pt x="152" y="2"/>
                  </a:lnTo>
                  <a:lnTo>
                    <a:pt x="154" y="2"/>
                  </a:lnTo>
                  <a:lnTo>
                    <a:pt x="158" y="2"/>
                  </a:lnTo>
                  <a:lnTo>
                    <a:pt x="160" y="2"/>
                  </a:lnTo>
                  <a:lnTo>
                    <a:pt x="166" y="2"/>
                  </a:lnTo>
                  <a:lnTo>
                    <a:pt x="168" y="4"/>
                  </a:lnTo>
                  <a:lnTo>
                    <a:pt x="168" y="6"/>
                  </a:lnTo>
                  <a:lnTo>
                    <a:pt x="170" y="6"/>
                  </a:lnTo>
                  <a:lnTo>
                    <a:pt x="170" y="8"/>
                  </a:lnTo>
                  <a:lnTo>
                    <a:pt x="170" y="6"/>
                  </a:lnTo>
                  <a:lnTo>
                    <a:pt x="170" y="8"/>
                  </a:lnTo>
                  <a:lnTo>
                    <a:pt x="172" y="8"/>
                  </a:lnTo>
                  <a:lnTo>
                    <a:pt x="172" y="10"/>
                  </a:lnTo>
                  <a:lnTo>
                    <a:pt x="172" y="12"/>
                  </a:lnTo>
                  <a:lnTo>
                    <a:pt x="172" y="14"/>
                  </a:lnTo>
                  <a:lnTo>
                    <a:pt x="174" y="14"/>
                  </a:lnTo>
                  <a:lnTo>
                    <a:pt x="174" y="16"/>
                  </a:lnTo>
                  <a:lnTo>
                    <a:pt x="174" y="18"/>
                  </a:lnTo>
                  <a:lnTo>
                    <a:pt x="176" y="18"/>
                  </a:lnTo>
                  <a:lnTo>
                    <a:pt x="174" y="18"/>
                  </a:lnTo>
                  <a:lnTo>
                    <a:pt x="176" y="18"/>
                  </a:lnTo>
                  <a:lnTo>
                    <a:pt x="174" y="18"/>
                  </a:lnTo>
                  <a:lnTo>
                    <a:pt x="176" y="18"/>
                  </a:lnTo>
                  <a:lnTo>
                    <a:pt x="176" y="20"/>
                  </a:lnTo>
                  <a:lnTo>
                    <a:pt x="174" y="20"/>
                  </a:lnTo>
                  <a:lnTo>
                    <a:pt x="174" y="22"/>
                  </a:lnTo>
                  <a:lnTo>
                    <a:pt x="174" y="24"/>
                  </a:lnTo>
                  <a:lnTo>
                    <a:pt x="174" y="26"/>
                  </a:lnTo>
                  <a:lnTo>
                    <a:pt x="174" y="28"/>
                  </a:lnTo>
                  <a:lnTo>
                    <a:pt x="172" y="28"/>
                  </a:lnTo>
                  <a:lnTo>
                    <a:pt x="174" y="28"/>
                  </a:lnTo>
                  <a:lnTo>
                    <a:pt x="172" y="28"/>
                  </a:lnTo>
                  <a:lnTo>
                    <a:pt x="174" y="30"/>
                  </a:lnTo>
                  <a:lnTo>
                    <a:pt x="176" y="30"/>
                  </a:lnTo>
                  <a:lnTo>
                    <a:pt x="176" y="30"/>
                  </a:lnTo>
                  <a:lnTo>
                    <a:pt x="176" y="32"/>
                  </a:lnTo>
                  <a:lnTo>
                    <a:pt x="178" y="32"/>
                  </a:lnTo>
                  <a:lnTo>
                    <a:pt x="178" y="34"/>
                  </a:lnTo>
                  <a:lnTo>
                    <a:pt x="178" y="36"/>
                  </a:lnTo>
                  <a:lnTo>
                    <a:pt x="178" y="38"/>
                  </a:lnTo>
                  <a:lnTo>
                    <a:pt x="180" y="38"/>
                  </a:lnTo>
                  <a:lnTo>
                    <a:pt x="178" y="38"/>
                  </a:lnTo>
                  <a:lnTo>
                    <a:pt x="178" y="40"/>
                  </a:lnTo>
                  <a:lnTo>
                    <a:pt x="180" y="40"/>
                  </a:lnTo>
                  <a:lnTo>
                    <a:pt x="178" y="40"/>
                  </a:lnTo>
                  <a:lnTo>
                    <a:pt x="178" y="42"/>
                  </a:lnTo>
                  <a:lnTo>
                    <a:pt x="178" y="44"/>
                  </a:lnTo>
                  <a:lnTo>
                    <a:pt x="178" y="46"/>
                  </a:lnTo>
                  <a:lnTo>
                    <a:pt x="178" y="48"/>
                  </a:lnTo>
                  <a:lnTo>
                    <a:pt x="178" y="50"/>
                  </a:lnTo>
                  <a:lnTo>
                    <a:pt x="178" y="48"/>
                  </a:lnTo>
                  <a:lnTo>
                    <a:pt x="178" y="50"/>
                  </a:lnTo>
                  <a:lnTo>
                    <a:pt x="178" y="52"/>
                  </a:lnTo>
                  <a:lnTo>
                    <a:pt x="178" y="54"/>
                  </a:lnTo>
                  <a:lnTo>
                    <a:pt x="178" y="52"/>
                  </a:lnTo>
                  <a:lnTo>
                    <a:pt x="178" y="54"/>
                  </a:lnTo>
                  <a:lnTo>
                    <a:pt x="180" y="54"/>
                  </a:lnTo>
                  <a:lnTo>
                    <a:pt x="180" y="56"/>
                  </a:lnTo>
                  <a:lnTo>
                    <a:pt x="180" y="58"/>
                  </a:lnTo>
                  <a:lnTo>
                    <a:pt x="180" y="60"/>
                  </a:lnTo>
                  <a:lnTo>
                    <a:pt x="182" y="60"/>
                  </a:lnTo>
                  <a:lnTo>
                    <a:pt x="180" y="60"/>
                  </a:lnTo>
                  <a:lnTo>
                    <a:pt x="182" y="60"/>
                  </a:lnTo>
                  <a:lnTo>
                    <a:pt x="182" y="62"/>
                  </a:lnTo>
                  <a:lnTo>
                    <a:pt x="182" y="64"/>
                  </a:lnTo>
                  <a:lnTo>
                    <a:pt x="182" y="66"/>
                  </a:lnTo>
                  <a:lnTo>
                    <a:pt x="182" y="68"/>
                  </a:lnTo>
                  <a:lnTo>
                    <a:pt x="180" y="68"/>
                  </a:lnTo>
                  <a:lnTo>
                    <a:pt x="182" y="68"/>
                  </a:lnTo>
                  <a:lnTo>
                    <a:pt x="182" y="70"/>
                  </a:lnTo>
                  <a:lnTo>
                    <a:pt x="182" y="70"/>
                  </a:lnTo>
                  <a:lnTo>
                    <a:pt x="182" y="70"/>
                  </a:lnTo>
                  <a:lnTo>
                    <a:pt x="182" y="72"/>
                  </a:lnTo>
                  <a:lnTo>
                    <a:pt x="182" y="72"/>
                  </a:lnTo>
                  <a:lnTo>
                    <a:pt x="182" y="74"/>
                  </a:lnTo>
                  <a:lnTo>
                    <a:pt x="182" y="76"/>
                  </a:lnTo>
                  <a:lnTo>
                    <a:pt x="182" y="74"/>
                  </a:lnTo>
                  <a:lnTo>
                    <a:pt x="182" y="76"/>
                  </a:lnTo>
                  <a:lnTo>
                    <a:pt x="182" y="78"/>
                  </a:lnTo>
                  <a:lnTo>
                    <a:pt x="184" y="78"/>
                  </a:lnTo>
                  <a:lnTo>
                    <a:pt x="182" y="78"/>
                  </a:lnTo>
                  <a:lnTo>
                    <a:pt x="184" y="78"/>
                  </a:lnTo>
                  <a:lnTo>
                    <a:pt x="186" y="78"/>
                  </a:lnTo>
                  <a:lnTo>
                    <a:pt x="186" y="78"/>
                  </a:lnTo>
                  <a:lnTo>
                    <a:pt x="188" y="78"/>
                  </a:lnTo>
                  <a:lnTo>
                    <a:pt x="190" y="78"/>
                  </a:lnTo>
                  <a:lnTo>
                    <a:pt x="190" y="78"/>
                  </a:lnTo>
                  <a:lnTo>
                    <a:pt x="190" y="78"/>
                  </a:lnTo>
                  <a:lnTo>
                    <a:pt x="192" y="78"/>
                  </a:lnTo>
                  <a:lnTo>
                    <a:pt x="192" y="80"/>
                  </a:lnTo>
                  <a:lnTo>
                    <a:pt x="192" y="78"/>
                  </a:lnTo>
                  <a:lnTo>
                    <a:pt x="192" y="80"/>
                  </a:lnTo>
                  <a:lnTo>
                    <a:pt x="192" y="82"/>
                  </a:lnTo>
                  <a:lnTo>
                    <a:pt x="194" y="82"/>
                  </a:lnTo>
                  <a:lnTo>
                    <a:pt x="196" y="82"/>
                  </a:lnTo>
                  <a:lnTo>
                    <a:pt x="196" y="84"/>
                  </a:lnTo>
                  <a:lnTo>
                    <a:pt x="194" y="84"/>
                  </a:lnTo>
                  <a:lnTo>
                    <a:pt x="196" y="84"/>
                  </a:lnTo>
                  <a:lnTo>
                    <a:pt x="196" y="86"/>
                  </a:lnTo>
                  <a:lnTo>
                    <a:pt x="198" y="86"/>
                  </a:lnTo>
                  <a:lnTo>
                    <a:pt x="196" y="88"/>
                  </a:lnTo>
                  <a:lnTo>
                    <a:pt x="198" y="88"/>
                  </a:lnTo>
                  <a:lnTo>
                    <a:pt x="198" y="90"/>
                  </a:lnTo>
                  <a:lnTo>
                    <a:pt x="198" y="88"/>
                  </a:lnTo>
                  <a:lnTo>
                    <a:pt x="200" y="88"/>
                  </a:lnTo>
                  <a:lnTo>
                    <a:pt x="200" y="90"/>
                  </a:lnTo>
                  <a:lnTo>
                    <a:pt x="200" y="88"/>
                  </a:lnTo>
                  <a:lnTo>
                    <a:pt x="200" y="90"/>
                  </a:lnTo>
                  <a:lnTo>
                    <a:pt x="200" y="88"/>
                  </a:lnTo>
                  <a:lnTo>
                    <a:pt x="202" y="88"/>
                  </a:lnTo>
                  <a:lnTo>
                    <a:pt x="200" y="88"/>
                  </a:lnTo>
                  <a:lnTo>
                    <a:pt x="200" y="90"/>
                  </a:lnTo>
                  <a:lnTo>
                    <a:pt x="202" y="90"/>
                  </a:lnTo>
                  <a:lnTo>
                    <a:pt x="202" y="92"/>
                  </a:lnTo>
                  <a:lnTo>
                    <a:pt x="202" y="90"/>
                  </a:lnTo>
                  <a:lnTo>
                    <a:pt x="202" y="92"/>
                  </a:lnTo>
                  <a:lnTo>
                    <a:pt x="204" y="92"/>
                  </a:lnTo>
                  <a:lnTo>
                    <a:pt x="204" y="90"/>
                  </a:lnTo>
                  <a:lnTo>
                    <a:pt x="204" y="92"/>
                  </a:lnTo>
                  <a:lnTo>
                    <a:pt x="204" y="94"/>
                  </a:lnTo>
                  <a:lnTo>
                    <a:pt x="206" y="94"/>
                  </a:lnTo>
                  <a:lnTo>
                    <a:pt x="204" y="94"/>
                  </a:lnTo>
                  <a:lnTo>
                    <a:pt x="206" y="94"/>
                  </a:lnTo>
                  <a:lnTo>
                    <a:pt x="206" y="96"/>
                  </a:lnTo>
                  <a:lnTo>
                    <a:pt x="208" y="96"/>
                  </a:lnTo>
                  <a:lnTo>
                    <a:pt x="210" y="96"/>
                  </a:lnTo>
                  <a:lnTo>
                    <a:pt x="210" y="98"/>
                  </a:lnTo>
                  <a:lnTo>
                    <a:pt x="210" y="100"/>
                  </a:lnTo>
                  <a:lnTo>
                    <a:pt x="210" y="102"/>
                  </a:lnTo>
                  <a:lnTo>
                    <a:pt x="212" y="102"/>
                  </a:lnTo>
                  <a:lnTo>
                    <a:pt x="210" y="102"/>
                  </a:lnTo>
                  <a:lnTo>
                    <a:pt x="212" y="102"/>
                  </a:lnTo>
                  <a:lnTo>
                    <a:pt x="212" y="104"/>
                  </a:lnTo>
                  <a:lnTo>
                    <a:pt x="212" y="106"/>
                  </a:lnTo>
                  <a:lnTo>
                    <a:pt x="212" y="108"/>
                  </a:lnTo>
                  <a:lnTo>
                    <a:pt x="212" y="110"/>
                  </a:lnTo>
                  <a:lnTo>
                    <a:pt x="212" y="112"/>
                  </a:lnTo>
                  <a:lnTo>
                    <a:pt x="212" y="114"/>
                  </a:lnTo>
                  <a:lnTo>
                    <a:pt x="212" y="116"/>
                  </a:lnTo>
                  <a:lnTo>
                    <a:pt x="214" y="116"/>
                  </a:lnTo>
                  <a:lnTo>
                    <a:pt x="214" y="118"/>
                  </a:lnTo>
                  <a:lnTo>
                    <a:pt x="212" y="118"/>
                  </a:lnTo>
                  <a:lnTo>
                    <a:pt x="214" y="118"/>
                  </a:lnTo>
                  <a:lnTo>
                    <a:pt x="214" y="120"/>
                  </a:lnTo>
                  <a:lnTo>
                    <a:pt x="212" y="120"/>
                  </a:lnTo>
                  <a:lnTo>
                    <a:pt x="210" y="120"/>
                  </a:lnTo>
                  <a:lnTo>
                    <a:pt x="210" y="122"/>
                  </a:lnTo>
                  <a:lnTo>
                    <a:pt x="212" y="122"/>
                  </a:lnTo>
                  <a:lnTo>
                    <a:pt x="210" y="122"/>
                  </a:lnTo>
                  <a:lnTo>
                    <a:pt x="210" y="124"/>
                  </a:lnTo>
                  <a:lnTo>
                    <a:pt x="212" y="122"/>
                  </a:lnTo>
                  <a:lnTo>
                    <a:pt x="212" y="124"/>
                  </a:lnTo>
                  <a:lnTo>
                    <a:pt x="212" y="122"/>
                  </a:lnTo>
                  <a:lnTo>
                    <a:pt x="212" y="124"/>
                  </a:lnTo>
                  <a:lnTo>
                    <a:pt x="210" y="124"/>
                  </a:lnTo>
                  <a:lnTo>
                    <a:pt x="212" y="124"/>
                  </a:lnTo>
                  <a:lnTo>
                    <a:pt x="212" y="126"/>
                  </a:lnTo>
                  <a:lnTo>
                    <a:pt x="214" y="126"/>
                  </a:lnTo>
                  <a:lnTo>
                    <a:pt x="212" y="126"/>
                  </a:lnTo>
                  <a:lnTo>
                    <a:pt x="214" y="126"/>
                  </a:lnTo>
                  <a:lnTo>
                    <a:pt x="212" y="126"/>
                  </a:lnTo>
                  <a:lnTo>
                    <a:pt x="212" y="126"/>
                  </a:lnTo>
                  <a:lnTo>
                    <a:pt x="214" y="126"/>
                  </a:lnTo>
                  <a:lnTo>
                    <a:pt x="212" y="126"/>
                  </a:lnTo>
                  <a:lnTo>
                    <a:pt x="212" y="128"/>
                  </a:lnTo>
                  <a:lnTo>
                    <a:pt x="212" y="130"/>
                  </a:lnTo>
                  <a:lnTo>
                    <a:pt x="210" y="130"/>
                  </a:lnTo>
                  <a:lnTo>
                    <a:pt x="212" y="130"/>
                  </a:lnTo>
                  <a:lnTo>
                    <a:pt x="212" y="132"/>
                  </a:lnTo>
                  <a:lnTo>
                    <a:pt x="210" y="130"/>
                  </a:lnTo>
                  <a:lnTo>
                    <a:pt x="208" y="130"/>
                  </a:lnTo>
                  <a:lnTo>
                    <a:pt x="210" y="130"/>
                  </a:lnTo>
                  <a:lnTo>
                    <a:pt x="210" y="132"/>
                  </a:lnTo>
                  <a:lnTo>
                    <a:pt x="208" y="132"/>
                  </a:lnTo>
                  <a:lnTo>
                    <a:pt x="210" y="134"/>
                  </a:lnTo>
                  <a:lnTo>
                    <a:pt x="208" y="134"/>
                  </a:lnTo>
                  <a:lnTo>
                    <a:pt x="208" y="136"/>
                  </a:lnTo>
                  <a:lnTo>
                    <a:pt x="208" y="138"/>
                  </a:lnTo>
                  <a:lnTo>
                    <a:pt x="210" y="138"/>
                  </a:lnTo>
                  <a:lnTo>
                    <a:pt x="208" y="138"/>
                  </a:lnTo>
                  <a:lnTo>
                    <a:pt x="208" y="140"/>
                  </a:lnTo>
                  <a:lnTo>
                    <a:pt x="210" y="140"/>
                  </a:lnTo>
                  <a:lnTo>
                    <a:pt x="210" y="142"/>
                  </a:lnTo>
                  <a:lnTo>
                    <a:pt x="210" y="144"/>
                  </a:lnTo>
                  <a:lnTo>
                    <a:pt x="208" y="144"/>
                  </a:lnTo>
                  <a:lnTo>
                    <a:pt x="210" y="144"/>
                  </a:lnTo>
                  <a:lnTo>
                    <a:pt x="210" y="146"/>
                  </a:lnTo>
                  <a:lnTo>
                    <a:pt x="208" y="144"/>
                  </a:lnTo>
                  <a:lnTo>
                    <a:pt x="208" y="146"/>
                  </a:lnTo>
                  <a:lnTo>
                    <a:pt x="208" y="148"/>
                  </a:lnTo>
                  <a:lnTo>
                    <a:pt x="208" y="150"/>
                  </a:lnTo>
                  <a:lnTo>
                    <a:pt x="206" y="150"/>
                  </a:lnTo>
                  <a:lnTo>
                    <a:pt x="206" y="152"/>
                  </a:lnTo>
                  <a:lnTo>
                    <a:pt x="206" y="150"/>
                  </a:lnTo>
                  <a:lnTo>
                    <a:pt x="206" y="152"/>
                  </a:lnTo>
                  <a:lnTo>
                    <a:pt x="208" y="152"/>
                  </a:lnTo>
                  <a:lnTo>
                    <a:pt x="210" y="152"/>
                  </a:lnTo>
                  <a:lnTo>
                    <a:pt x="208" y="154"/>
                  </a:lnTo>
                  <a:lnTo>
                    <a:pt x="210" y="154"/>
                  </a:lnTo>
                  <a:lnTo>
                    <a:pt x="208" y="154"/>
                  </a:lnTo>
                  <a:lnTo>
                    <a:pt x="210" y="156"/>
                  </a:lnTo>
                  <a:lnTo>
                    <a:pt x="210" y="154"/>
                  </a:lnTo>
                  <a:lnTo>
                    <a:pt x="210" y="156"/>
                  </a:lnTo>
                  <a:lnTo>
                    <a:pt x="212" y="156"/>
                  </a:lnTo>
                  <a:lnTo>
                    <a:pt x="212" y="158"/>
                  </a:lnTo>
                  <a:lnTo>
                    <a:pt x="212" y="160"/>
                  </a:lnTo>
                  <a:lnTo>
                    <a:pt x="210" y="160"/>
                  </a:lnTo>
                  <a:lnTo>
                    <a:pt x="210" y="162"/>
                  </a:lnTo>
                  <a:lnTo>
                    <a:pt x="210" y="164"/>
                  </a:lnTo>
                  <a:lnTo>
                    <a:pt x="208" y="166"/>
                  </a:lnTo>
                  <a:lnTo>
                    <a:pt x="210" y="166"/>
                  </a:lnTo>
                  <a:lnTo>
                    <a:pt x="208" y="166"/>
                  </a:lnTo>
                  <a:lnTo>
                    <a:pt x="208" y="164"/>
                  </a:lnTo>
                  <a:lnTo>
                    <a:pt x="208" y="166"/>
                  </a:lnTo>
                  <a:lnTo>
                    <a:pt x="206" y="166"/>
                  </a:lnTo>
                  <a:lnTo>
                    <a:pt x="206" y="168"/>
                  </a:lnTo>
                  <a:lnTo>
                    <a:pt x="206" y="170"/>
                  </a:lnTo>
                  <a:lnTo>
                    <a:pt x="206" y="173"/>
                  </a:lnTo>
                  <a:lnTo>
                    <a:pt x="204" y="173"/>
                  </a:lnTo>
                  <a:lnTo>
                    <a:pt x="204" y="175"/>
                  </a:lnTo>
                  <a:lnTo>
                    <a:pt x="206" y="175"/>
                  </a:lnTo>
                  <a:lnTo>
                    <a:pt x="206" y="175"/>
                  </a:lnTo>
                  <a:lnTo>
                    <a:pt x="206" y="177"/>
                  </a:lnTo>
                  <a:lnTo>
                    <a:pt x="204" y="177"/>
                  </a:lnTo>
                  <a:lnTo>
                    <a:pt x="206" y="177"/>
                  </a:lnTo>
                  <a:lnTo>
                    <a:pt x="204" y="177"/>
                  </a:lnTo>
                  <a:lnTo>
                    <a:pt x="206" y="179"/>
                  </a:lnTo>
                  <a:lnTo>
                    <a:pt x="204" y="179"/>
                  </a:lnTo>
                  <a:lnTo>
                    <a:pt x="204" y="177"/>
                  </a:lnTo>
                  <a:lnTo>
                    <a:pt x="204" y="179"/>
                  </a:lnTo>
                  <a:lnTo>
                    <a:pt x="204" y="181"/>
                  </a:lnTo>
                  <a:lnTo>
                    <a:pt x="206" y="181"/>
                  </a:lnTo>
                  <a:lnTo>
                    <a:pt x="206" y="183"/>
                  </a:lnTo>
                  <a:lnTo>
                    <a:pt x="206" y="185"/>
                  </a:lnTo>
                  <a:lnTo>
                    <a:pt x="206" y="183"/>
                  </a:lnTo>
                  <a:lnTo>
                    <a:pt x="206" y="185"/>
                  </a:lnTo>
                  <a:lnTo>
                    <a:pt x="206" y="187"/>
                  </a:lnTo>
                  <a:lnTo>
                    <a:pt x="208" y="187"/>
                  </a:lnTo>
                  <a:lnTo>
                    <a:pt x="208" y="189"/>
                  </a:lnTo>
                  <a:lnTo>
                    <a:pt x="210" y="189"/>
                  </a:lnTo>
                  <a:lnTo>
                    <a:pt x="208" y="191"/>
                  </a:lnTo>
                  <a:lnTo>
                    <a:pt x="208" y="193"/>
                  </a:lnTo>
                  <a:lnTo>
                    <a:pt x="208" y="195"/>
                  </a:lnTo>
                  <a:lnTo>
                    <a:pt x="206" y="195"/>
                  </a:lnTo>
                  <a:lnTo>
                    <a:pt x="206" y="197"/>
                  </a:lnTo>
                  <a:lnTo>
                    <a:pt x="208" y="197"/>
                  </a:lnTo>
                  <a:lnTo>
                    <a:pt x="208" y="199"/>
                  </a:lnTo>
                  <a:lnTo>
                    <a:pt x="208" y="201"/>
                  </a:lnTo>
                  <a:lnTo>
                    <a:pt x="210" y="201"/>
                  </a:lnTo>
                  <a:lnTo>
                    <a:pt x="208" y="201"/>
                  </a:lnTo>
                  <a:lnTo>
                    <a:pt x="208" y="203"/>
                  </a:lnTo>
                  <a:lnTo>
                    <a:pt x="208" y="205"/>
                  </a:lnTo>
                  <a:lnTo>
                    <a:pt x="206" y="205"/>
                  </a:lnTo>
                  <a:lnTo>
                    <a:pt x="206" y="207"/>
                  </a:lnTo>
                  <a:lnTo>
                    <a:pt x="206" y="205"/>
                  </a:lnTo>
                  <a:lnTo>
                    <a:pt x="208" y="207"/>
                  </a:lnTo>
                  <a:lnTo>
                    <a:pt x="206" y="207"/>
                  </a:lnTo>
                  <a:lnTo>
                    <a:pt x="206" y="209"/>
                  </a:lnTo>
                  <a:lnTo>
                    <a:pt x="206" y="211"/>
                  </a:lnTo>
                  <a:lnTo>
                    <a:pt x="204" y="211"/>
                  </a:lnTo>
                  <a:lnTo>
                    <a:pt x="204" y="213"/>
                  </a:lnTo>
                  <a:lnTo>
                    <a:pt x="204" y="215"/>
                  </a:lnTo>
                  <a:lnTo>
                    <a:pt x="202" y="215"/>
                  </a:lnTo>
                  <a:lnTo>
                    <a:pt x="202" y="217"/>
                  </a:lnTo>
                  <a:lnTo>
                    <a:pt x="200" y="219"/>
                  </a:lnTo>
                  <a:lnTo>
                    <a:pt x="202" y="219"/>
                  </a:lnTo>
                  <a:lnTo>
                    <a:pt x="200" y="219"/>
                  </a:lnTo>
                  <a:lnTo>
                    <a:pt x="202" y="219"/>
                  </a:lnTo>
                  <a:lnTo>
                    <a:pt x="202" y="221"/>
                  </a:lnTo>
                  <a:lnTo>
                    <a:pt x="202" y="223"/>
                  </a:lnTo>
                  <a:lnTo>
                    <a:pt x="204" y="223"/>
                  </a:lnTo>
                  <a:lnTo>
                    <a:pt x="202" y="223"/>
                  </a:lnTo>
                  <a:lnTo>
                    <a:pt x="202" y="223"/>
                  </a:lnTo>
                  <a:lnTo>
                    <a:pt x="202" y="225"/>
                  </a:lnTo>
                  <a:lnTo>
                    <a:pt x="200" y="225"/>
                  </a:lnTo>
                  <a:lnTo>
                    <a:pt x="202" y="225"/>
                  </a:lnTo>
                  <a:lnTo>
                    <a:pt x="202" y="227"/>
                  </a:lnTo>
                  <a:lnTo>
                    <a:pt x="204" y="227"/>
                  </a:lnTo>
                  <a:lnTo>
                    <a:pt x="204" y="229"/>
                  </a:lnTo>
                  <a:lnTo>
                    <a:pt x="206" y="229"/>
                  </a:lnTo>
                  <a:lnTo>
                    <a:pt x="206" y="231"/>
                  </a:lnTo>
                  <a:lnTo>
                    <a:pt x="204" y="231"/>
                  </a:lnTo>
                  <a:lnTo>
                    <a:pt x="202" y="231"/>
                  </a:lnTo>
                  <a:lnTo>
                    <a:pt x="202" y="229"/>
                  </a:lnTo>
                  <a:lnTo>
                    <a:pt x="200" y="229"/>
                  </a:lnTo>
                  <a:lnTo>
                    <a:pt x="200" y="227"/>
                  </a:lnTo>
                  <a:lnTo>
                    <a:pt x="198" y="227"/>
                  </a:lnTo>
                  <a:lnTo>
                    <a:pt x="198" y="225"/>
                  </a:lnTo>
                  <a:lnTo>
                    <a:pt x="198" y="223"/>
                  </a:lnTo>
                  <a:lnTo>
                    <a:pt x="196" y="223"/>
                  </a:lnTo>
                  <a:lnTo>
                    <a:pt x="198" y="223"/>
                  </a:lnTo>
                  <a:lnTo>
                    <a:pt x="196" y="223"/>
                  </a:lnTo>
                  <a:lnTo>
                    <a:pt x="196" y="223"/>
                  </a:lnTo>
                  <a:lnTo>
                    <a:pt x="196" y="223"/>
                  </a:lnTo>
                  <a:lnTo>
                    <a:pt x="196" y="223"/>
                  </a:lnTo>
                  <a:lnTo>
                    <a:pt x="196" y="221"/>
                  </a:lnTo>
                  <a:lnTo>
                    <a:pt x="194" y="221"/>
                  </a:lnTo>
                  <a:lnTo>
                    <a:pt x="194" y="219"/>
                  </a:lnTo>
                  <a:lnTo>
                    <a:pt x="196" y="219"/>
                  </a:lnTo>
                  <a:lnTo>
                    <a:pt x="194" y="219"/>
                  </a:lnTo>
                  <a:lnTo>
                    <a:pt x="192" y="219"/>
                  </a:lnTo>
                  <a:lnTo>
                    <a:pt x="192" y="217"/>
                  </a:lnTo>
                  <a:lnTo>
                    <a:pt x="190" y="217"/>
                  </a:lnTo>
                  <a:lnTo>
                    <a:pt x="190" y="215"/>
                  </a:lnTo>
                  <a:lnTo>
                    <a:pt x="188" y="215"/>
                  </a:lnTo>
                  <a:lnTo>
                    <a:pt x="188" y="213"/>
                  </a:lnTo>
                  <a:lnTo>
                    <a:pt x="186" y="215"/>
                  </a:lnTo>
                  <a:lnTo>
                    <a:pt x="186" y="213"/>
                  </a:lnTo>
                  <a:lnTo>
                    <a:pt x="186" y="211"/>
                  </a:lnTo>
                  <a:lnTo>
                    <a:pt x="186" y="209"/>
                  </a:lnTo>
                  <a:lnTo>
                    <a:pt x="186" y="207"/>
                  </a:lnTo>
                  <a:lnTo>
                    <a:pt x="184" y="207"/>
                  </a:lnTo>
                  <a:lnTo>
                    <a:pt x="184" y="205"/>
                  </a:lnTo>
                  <a:lnTo>
                    <a:pt x="182" y="205"/>
                  </a:lnTo>
                  <a:lnTo>
                    <a:pt x="182" y="203"/>
                  </a:lnTo>
                  <a:lnTo>
                    <a:pt x="182" y="203"/>
                  </a:lnTo>
                  <a:lnTo>
                    <a:pt x="182" y="201"/>
                  </a:lnTo>
                  <a:lnTo>
                    <a:pt x="180" y="201"/>
                  </a:lnTo>
                  <a:lnTo>
                    <a:pt x="182" y="201"/>
                  </a:lnTo>
                  <a:lnTo>
                    <a:pt x="180" y="201"/>
                  </a:lnTo>
                  <a:lnTo>
                    <a:pt x="178" y="201"/>
                  </a:lnTo>
                  <a:lnTo>
                    <a:pt x="176" y="201"/>
                  </a:lnTo>
                  <a:lnTo>
                    <a:pt x="176" y="199"/>
                  </a:lnTo>
                  <a:lnTo>
                    <a:pt x="174" y="199"/>
                  </a:lnTo>
                  <a:lnTo>
                    <a:pt x="172" y="199"/>
                  </a:lnTo>
                  <a:lnTo>
                    <a:pt x="170" y="199"/>
                  </a:lnTo>
                  <a:lnTo>
                    <a:pt x="170" y="197"/>
                  </a:lnTo>
                  <a:lnTo>
                    <a:pt x="168" y="197"/>
                  </a:lnTo>
                  <a:lnTo>
                    <a:pt x="166" y="195"/>
                  </a:lnTo>
                  <a:lnTo>
                    <a:pt x="166" y="193"/>
                  </a:lnTo>
                  <a:lnTo>
                    <a:pt x="166" y="191"/>
                  </a:lnTo>
                  <a:lnTo>
                    <a:pt x="164" y="191"/>
                  </a:lnTo>
                  <a:lnTo>
                    <a:pt x="166" y="189"/>
                  </a:lnTo>
                  <a:lnTo>
                    <a:pt x="164" y="189"/>
                  </a:lnTo>
                  <a:lnTo>
                    <a:pt x="164" y="187"/>
                  </a:lnTo>
                  <a:lnTo>
                    <a:pt x="164" y="185"/>
                  </a:lnTo>
                  <a:lnTo>
                    <a:pt x="164" y="183"/>
                  </a:lnTo>
                  <a:lnTo>
                    <a:pt x="164" y="185"/>
                  </a:lnTo>
                  <a:lnTo>
                    <a:pt x="164" y="183"/>
                  </a:lnTo>
                  <a:lnTo>
                    <a:pt x="162" y="183"/>
                  </a:lnTo>
                  <a:lnTo>
                    <a:pt x="162" y="181"/>
                  </a:lnTo>
                  <a:lnTo>
                    <a:pt x="162" y="179"/>
                  </a:lnTo>
                  <a:lnTo>
                    <a:pt x="160" y="179"/>
                  </a:lnTo>
                  <a:lnTo>
                    <a:pt x="160" y="177"/>
                  </a:lnTo>
                  <a:lnTo>
                    <a:pt x="160" y="175"/>
                  </a:lnTo>
                  <a:lnTo>
                    <a:pt x="162" y="175"/>
                  </a:lnTo>
                  <a:lnTo>
                    <a:pt x="160" y="175"/>
                  </a:lnTo>
                  <a:lnTo>
                    <a:pt x="160" y="175"/>
                  </a:lnTo>
                  <a:lnTo>
                    <a:pt x="162" y="175"/>
                  </a:lnTo>
                  <a:lnTo>
                    <a:pt x="160" y="175"/>
                  </a:lnTo>
                  <a:lnTo>
                    <a:pt x="160" y="173"/>
                  </a:lnTo>
                  <a:lnTo>
                    <a:pt x="160" y="175"/>
                  </a:lnTo>
                  <a:lnTo>
                    <a:pt x="158" y="175"/>
                  </a:lnTo>
                  <a:lnTo>
                    <a:pt x="158" y="173"/>
                  </a:lnTo>
                  <a:lnTo>
                    <a:pt x="160" y="173"/>
                  </a:lnTo>
                  <a:lnTo>
                    <a:pt x="158" y="173"/>
                  </a:lnTo>
                  <a:lnTo>
                    <a:pt x="156" y="173"/>
                  </a:lnTo>
                  <a:lnTo>
                    <a:pt x="156" y="170"/>
                  </a:lnTo>
                  <a:lnTo>
                    <a:pt x="154" y="170"/>
                  </a:lnTo>
                  <a:lnTo>
                    <a:pt x="154" y="168"/>
                  </a:lnTo>
                  <a:lnTo>
                    <a:pt x="152" y="168"/>
                  </a:lnTo>
                  <a:lnTo>
                    <a:pt x="154" y="168"/>
                  </a:lnTo>
                  <a:lnTo>
                    <a:pt x="152" y="166"/>
                  </a:lnTo>
                  <a:lnTo>
                    <a:pt x="152" y="164"/>
                  </a:lnTo>
                  <a:lnTo>
                    <a:pt x="150" y="164"/>
                  </a:lnTo>
                  <a:lnTo>
                    <a:pt x="150" y="162"/>
                  </a:lnTo>
                  <a:lnTo>
                    <a:pt x="148" y="162"/>
                  </a:lnTo>
                  <a:lnTo>
                    <a:pt x="148" y="164"/>
                  </a:lnTo>
                  <a:lnTo>
                    <a:pt x="150" y="164"/>
                  </a:lnTo>
                  <a:lnTo>
                    <a:pt x="148" y="164"/>
                  </a:lnTo>
                  <a:lnTo>
                    <a:pt x="148" y="162"/>
                  </a:lnTo>
                  <a:lnTo>
                    <a:pt x="146" y="162"/>
                  </a:lnTo>
                  <a:lnTo>
                    <a:pt x="144" y="164"/>
                  </a:lnTo>
                  <a:lnTo>
                    <a:pt x="146" y="164"/>
                  </a:lnTo>
                  <a:lnTo>
                    <a:pt x="144" y="164"/>
                  </a:lnTo>
                  <a:lnTo>
                    <a:pt x="144" y="166"/>
                  </a:lnTo>
                  <a:lnTo>
                    <a:pt x="142" y="166"/>
                  </a:lnTo>
                  <a:lnTo>
                    <a:pt x="140" y="168"/>
                  </a:lnTo>
                  <a:lnTo>
                    <a:pt x="140" y="166"/>
                  </a:lnTo>
                  <a:lnTo>
                    <a:pt x="140" y="168"/>
                  </a:lnTo>
                  <a:lnTo>
                    <a:pt x="140" y="166"/>
                  </a:lnTo>
                  <a:lnTo>
                    <a:pt x="138" y="166"/>
                  </a:lnTo>
                  <a:lnTo>
                    <a:pt x="138" y="168"/>
                  </a:lnTo>
                  <a:lnTo>
                    <a:pt x="138" y="166"/>
                  </a:lnTo>
                  <a:lnTo>
                    <a:pt x="136" y="166"/>
                  </a:lnTo>
                  <a:lnTo>
                    <a:pt x="136" y="164"/>
                  </a:lnTo>
                  <a:lnTo>
                    <a:pt x="136" y="162"/>
                  </a:lnTo>
                  <a:lnTo>
                    <a:pt x="136" y="160"/>
                  </a:lnTo>
                  <a:lnTo>
                    <a:pt x="136" y="158"/>
                  </a:lnTo>
                  <a:lnTo>
                    <a:pt x="134" y="158"/>
                  </a:lnTo>
                  <a:lnTo>
                    <a:pt x="136" y="158"/>
                  </a:lnTo>
                  <a:lnTo>
                    <a:pt x="136" y="156"/>
                  </a:lnTo>
                  <a:lnTo>
                    <a:pt x="134" y="156"/>
                  </a:lnTo>
                  <a:lnTo>
                    <a:pt x="136" y="156"/>
                  </a:lnTo>
                  <a:lnTo>
                    <a:pt x="136" y="154"/>
                  </a:lnTo>
                  <a:lnTo>
                    <a:pt x="134" y="154"/>
                  </a:lnTo>
                  <a:lnTo>
                    <a:pt x="134" y="154"/>
                  </a:lnTo>
                  <a:lnTo>
                    <a:pt x="132" y="152"/>
                  </a:lnTo>
                  <a:lnTo>
                    <a:pt x="132" y="154"/>
                  </a:lnTo>
                  <a:lnTo>
                    <a:pt x="130" y="154"/>
                  </a:lnTo>
                  <a:lnTo>
                    <a:pt x="128" y="154"/>
                  </a:lnTo>
                  <a:lnTo>
                    <a:pt x="126" y="154"/>
                  </a:lnTo>
                  <a:lnTo>
                    <a:pt x="124" y="154"/>
                  </a:lnTo>
                  <a:lnTo>
                    <a:pt x="124" y="152"/>
                  </a:lnTo>
                  <a:lnTo>
                    <a:pt x="126" y="152"/>
                  </a:lnTo>
                  <a:lnTo>
                    <a:pt x="124" y="152"/>
                  </a:lnTo>
                  <a:lnTo>
                    <a:pt x="126" y="152"/>
                  </a:lnTo>
                  <a:lnTo>
                    <a:pt x="124" y="150"/>
                  </a:lnTo>
                  <a:lnTo>
                    <a:pt x="126" y="150"/>
                  </a:lnTo>
                  <a:lnTo>
                    <a:pt x="124" y="150"/>
                  </a:lnTo>
                  <a:lnTo>
                    <a:pt x="124" y="148"/>
                  </a:lnTo>
                  <a:lnTo>
                    <a:pt x="122" y="148"/>
                  </a:lnTo>
                  <a:lnTo>
                    <a:pt x="122" y="150"/>
                  </a:lnTo>
                  <a:lnTo>
                    <a:pt x="120" y="150"/>
                  </a:lnTo>
                  <a:lnTo>
                    <a:pt x="122" y="148"/>
                  </a:lnTo>
                  <a:lnTo>
                    <a:pt x="120" y="148"/>
                  </a:lnTo>
                  <a:lnTo>
                    <a:pt x="118" y="148"/>
                  </a:lnTo>
                  <a:lnTo>
                    <a:pt x="118" y="150"/>
                  </a:lnTo>
                  <a:lnTo>
                    <a:pt x="118" y="152"/>
                  </a:lnTo>
                  <a:lnTo>
                    <a:pt x="116" y="152"/>
                  </a:lnTo>
                  <a:lnTo>
                    <a:pt x="118" y="150"/>
                  </a:lnTo>
                  <a:lnTo>
                    <a:pt x="116" y="150"/>
                  </a:lnTo>
                  <a:lnTo>
                    <a:pt x="116" y="152"/>
                  </a:lnTo>
                  <a:lnTo>
                    <a:pt x="116" y="150"/>
                  </a:lnTo>
                  <a:lnTo>
                    <a:pt x="114" y="150"/>
                  </a:lnTo>
                  <a:lnTo>
                    <a:pt x="114" y="152"/>
                  </a:lnTo>
                  <a:lnTo>
                    <a:pt x="114" y="150"/>
                  </a:lnTo>
                  <a:lnTo>
                    <a:pt x="114" y="152"/>
                  </a:lnTo>
                  <a:lnTo>
                    <a:pt x="112" y="152"/>
                  </a:lnTo>
                  <a:lnTo>
                    <a:pt x="112" y="150"/>
                  </a:lnTo>
                  <a:lnTo>
                    <a:pt x="112" y="152"/>
                  </a:lnTo>
                  <a:lnTo>
                    <a:pt x="110" y="152"/>
                  </a:lnTo>
                  <a:lnTo>
                    <a:pt x="110" y="150"/>
                  </a:lnTo>
                  <a:lnTo>
                    <a:pt x="108" y="150"/>
                  </a:lnTo>
                  <a:lnTo>
                    <a:pt x="106" y="150"/>
                  </a:lnTo>
                  <a:lnTo>
                    <a:pt x="104" y="148"/>
                  </a:lnTo>
                  <a:lnTo>
                    <a:pt x="102" y="148"/>
                  </a:lnTo>
                  <a:lnTo>
                    <a:pt x="100" y="146"/>
                  </a:lnTo>
                  <a:lnTo>
                    <a:pt x="100" y="144"/>
                  </a:lnTo>
                  <a:lnTo>
                    <a:pt x="98" y="144"/>
                  </a:lnTo>
                  <a:lnTo>
                    <a:pt x="96" y="144"/>
                  </a:lnTo>
                  <a:lnTo>
                    <a:pt x="96" y="146"/>
                  </a:lnTo>
                  <a:lnTo>
                    <a:pt x="96" y="144"/>
                  </a:lnTo>
                  <a:lnTo>
                    <a:pt x="96" y="146"/>
                  </a:lnTo>
                  <a:lnTo>
                    <a:pt x="94" y="146"/>
                  </a:lnTo>
                  <a:lnTo>
                    <a:pt x="92" y="146"/>
                  </a:lnTo>
                  <a:lnTo>
                    <a:pt x="90" y="146"/>
                  </a:lnTo>
                  <a:lnTo>
                    <a:pt x="88" y="146"/>
                  </a:lnTo>
                  <a:lnTo>
                    <a:pt x="86" y="146"/>
                  </a:lnTo>
                  <a:lnTo>
                    <a:pt x="86" y="144"/>
                  </a:lnTo>
                  <a:lnTo>
                    <a:pt x="86" y="144"/>
                  </a:lnTo>
                  <a:lnTo>
                    <a:pt x="84" y="144"/>
                  </a:lnTo>
                  <a:lnTo>
                    <a:pt x="82" y="144"/>
                  </a:lnTo>
                  <a:lnTo>
                    <a:pt x="80" y="144"/>
                  </a:lnTo>
                  <a:lnTo>
                    <a:pt x="78" y="144"/>
                  </a:lnTo>
                  <a:lnTo>
                    <a:pt x="80" y="142"/>
                  </a:lnTo>
                  <a:lnTo>
                    <a:pt x="78" y="142"/>
                  </a:lnTo>
                  <a:lnTo>
                    <a:pt x="76" y="142"/>
                  </a:lnTo>
                  <a:lnTo>
                    <a:pt x="74" y="140"/>
                  </a:lnTo>
                  <a:lnTo>
                    <a:pt x="74" y="142"/>
                  </a:lnTo>
                  <a:lnTo>
                    <a:pt x="74" y="140"/>
                  </a:lnTo>
                  <a:lnTo>
                    <a:pt x="72" y="140"/>
                  </a:lnTo>
                  <a:lnTo>
                    <a:pt x="70" y="140"/>
                  </a:lnTo>
                  <a:lnTo>
                    <a:pt x="70" y="138"/>
                  </a:lnTo>
                  <a:lnTo>
                    <a:pt x="70" y="140"/>
                  </a:lnTo>
                  <a:lnTo>
                    <a:pt x="68" y="140"/>
                  </a:lnTo>
                  <a:lnTo>
                    <a:pt x="66" y="140"/>
                  </a:lnTo>
                  <a:lnTo>
                    <a:pt x="68" y="140"/>
                  </a:lnTo>
                  <a:lnTo>
                    <a:pt x="66" y="138"/>
                  </a:lnTo>
                  <a:lnTo>
                    <a:pt x="64" y="138"/>
                  </a:lnTo>
                  <a:lnTo>
                    <a:pt x="66" y="138"/>
                  </a:lnTo>
                  <a:lnTo>
                    <a:pt x="66" y="136"/>
                  </a:lnTo>
                  <a:lnTo>
                    <a:pt x="64" y="138"/>
                  </a:lnTo>
                  <a:lnTo>
                    <a:pt x="66" y="136"/>
                  </a:lnTo>
                  <a:lnTo>
                    <a:pt x="64" y="136"/>
                  </a:lnTo>
                  <a:lnTo>
                    <a:pt x="62" y="136"/>
                  </a:lnTo>
                  <a:lnTo>
                    <a:pt x="60" y="136"/>
                  </a:lnTo>
                  <a:lnTo>
                    <a:pt x="58" y="136"/>
                  </a:lnTo>
                  <a:lnTo>
                    <a:pt x="56" y="136"/>
                  </a:lnTo>
                  <a:lnTo>
                    <a:pt x="56" y="134"/>
                  </a:lnTo>
                  <a:lnTo>
                    <a:pt x="56" y="136"/>
                  </a:lnTo>
                  <a:lnTo>
                    <a:pt x="56" y="134"/>
                  </a:lnTo>
                  <a:lnTo>
                    <a:pt x="54" y="134"/>
                  </a:lnTo>
                  <a:lnTo>
                    <a:pt x="54" y="132"/>
                  </a:lnTo>
                  <a:lnTo>
                    <a:pt x="56" y="132"/>
                  </a:lnTo>
                  <a:lnTo>
                    <a:pt x="54" y="132"/>
                  </a:lnTo>
                  <a:lnTo>
                    <a:pt x="52" y="132"/>
                  </a:lnTo>
                  <a:lnTo>
                    <a:pt x="52" y="134"/>
                  </a:lnTo>
                  <a:lnTo>
                    <a:pt x="50" y="134"/>
                  </a:lnTo>
                  <a:lnTo>
                    <a:pt x="50" y="132"/>
                  </a:lnTo>
                  <a:lnTo>
                    <a:pt x="50" y="134"/>
                  </a:lnTo>
                  <a:lnTo>
                    <a:pt x="48" y="134"/>
                  </a:lnTo>
                  <a:lnTo>
                    <a:pt x="48" y="132"/>
                  </a:lnTo>
                  <a:lnTo>
                    <a:pt x="46" y="132"/>
                  </a:lnTo>
                  <a:lnTo>
                    <a:pt x="46" y="130"/>
                  </a:lnTo>
                  <a:lnTo>
                    <a:pt x="44" y="130"/>
                  </a:lnTo>
                  <a:lnTo>
                    <a:pt x="44" y="128"/>
                  </a:lnTo>
                  <a:lnTo>
                    <a:pt x="42" y="128"/>
                  </a:lnTo>
                  <a:lnTo>
                    <a:pt x="42" y="126"/>
                  </a:lnTo>
                  <a:lnTo>
                    <a:pt x="40" y="126"/>
                  </a:lnTo>
                  <a:lnTo>
                    <a:pt x="40" y="126"/>
                  </a:lnTo>
                  <a:lnTo>
                    <a:pt x="40" y="126"/>
                  </a:lnTo>
                  <a:lnTo>
                    <a:pt x="38" y="126"/>
                  </a:lnTo>
                  <a:lnTo>
                    <a:pt x="38" y="126"/>
                  </a:lnTo>
                  <a:lnTo>
                    <a:pt x="38" y="126"/>
                  </a:lnTo>
                  <a:lnTo>
                    <a:pt x="38" y="124"/>
                  </a:lnTo>
                  <a:lnTo>
                    <a:pt x="38" y="122"/>
                  </a:lnTo>
                  <a:lnTo>
                    <a:pt x="36" y="122"/>
                  </a:lnTo>
                  <a:lnTo>
                    <a:pt x="36" y="120"/>
                  </a:lnTo>
                  <a:lnTo>
                    <a:pt x="34" y="120"/>
                  </a:lnTo>
                  <a:lnTo>
                    <a:pt x="34" y="118"/>
                  </a:lnTo>
                  <a:lnTo>
                    <a:pt x="34" y="120"/>
                  </a:lnTo>
                  <a:lnTo>
                    <a:pt x="32" y="120"/>
                  </a:lnTo>
                  <a:lnTo>
                    <a:pt x="32" y="118"/>
                  </a:lnTo>
                  <a:lnTo>
                    <a:pt x="32" y="120"/>
                  </a:lnTo>
                  <a:lnTo>
                    <a:pt x="32" y="118"/>
                  </a:lnTo>
                  <a:lnTo>
                    <a:pt x="30" y="118"/>
                  </a:lnTo>
                  <a:lnTo>
                    <a:pt x="30" y="116"/>
                  </a:lnTo>
                  <a:lnTo>
                    <a:pt x="30" y="114"/>
                  </a:lnTo>
                  <a:lnTo>
                    <a:pt x="28" y="114"/>
                  </a:lnTo>
                  <a:lnTo>
                    <a:pt x="26" y="114"/>
                  </a:lnTo>
                  <a:lnTo>
                    <a:pt x="26" y="112"/>
                  </a:lnTo>
                  <a:lnTo>
                    <a:pt x="26" y="110"/>
                  </a:lnTo>
                  <a:lnTo>
                    <a:pt x="24" y="110"/>
                  </a:lnTo>
                  <a:lnTo>
                    <a:pt x="26" y="108"/>
                  </a:lnTo>
                  <a:lnTo>
                    <a:pt x="26" y="106"/>
                  </a:lnTo>
                  <a:lnTo>
                    <a:pt x="28" y="106"/>
                  </a:lnTo>
                  <a:lnTo>
                    <a:pt x="28" y="104"/>
                  </a:lnTo>
                  <a:lnTo>
                    <a:pt x="28" y="102"/>
                  </a:lnTo>
                  <a:lnTo>
                    <a:pt x="28" y="100"/>
                  </a:lnTo>
                  <a:lnTo>
                    <a:pt x="26" y="100"/>
                  </a:lnTo>
                  <a:lnTo>
                    <a:pt x="24" y="102"/>
                  </a:lnTo>
                  <a:lnTo>
                    <a:pt x="22" y="102"/>
                  </a:lnTo>
                  <a:lnTo>
                    <a:pt x="20" y="104"/>
                  </a:lnTo>
                  <a:lnTo>
                    <a:pt x="20" y="102"/>
                  </a:lnTo>
                  <a:lnTo>
                    <a:pt x="18" y="102"/>
                  </a:lnTo>
                  <a:lnTo>
                    <a:pt x="18" y="100"/>
                  </a:lnTo>
                  <a:lnTo>
                    <a:pt x="16" y="100"/>
                  </a:lnTo>
                  <a:lnTo>
                    <a:pt x="18" y="98"/>
                  </a:lnTo>
                  <a:lnTo>
                    <a:pt x="16" y="98"/>
                  </a:lnTo>
                  <a:lnTo>
                    <a:pt x="18" y="98"/>
                  </a:lnTo>
                  <a:lnTo>
                    <a:pt x="18" y="96"/>
                  </a:lnTo>
                  <a:lnTo>
                    <a:pt x="16" y="96"/>
                  </a:lnTo>
                  <a:lnTo>
                    <a:pt x="16" y="94"/>
                  </a:lnTo>
                  <a:lnTo>
                    <a:pt x="16" y="92"/>
                  </a:lnTo>
                  <a:lnTo>
                    <a:pt x="16" y="90"/>
                  </a:lnTo>
                  <a:lnTo>
                    <a:pt x="16" y="88"/>
                  </a:lnTo>
                  <a:lnTo>
                    <a:pt x="14" y="86"/>
                  </a:lnTo>
                  <a:lnTo>
                    <a:pt x="16" y="86"/>
                  </a:lnTo>
                  <a:lnTo>
                    <a:pt x="14" y="86"/>
                  </a:lnTo>
                  <a:lnTo>
                    <a:pt x="14" y="84"/>
                  </a:lnTo>
                  <a:lnTo>
                    <a:pt x="12" y="84"/>
                  </a:lnTo>
                  <a:lnTo>
                    <a:pt x="12" y="82"/>
                  </a:lnTo>
                  <a:lnTo>
                    <a:pt x="12" y="80"/>
                  </a:lnTo>
                  <a:lnTo>
                    <a:pt x="10" y="80"/>
                  </a:lnTo>
                  <a:lnTo>
                    <a:pt x="12" y="80"/>
                  </a:lnTo>
                  <a:lnTo>
                    <a:pt x="10" y="78"/>
                  </a:lnTo>
                  <a:lnTo>
                    <a:pt x="12" y="78"/>
                  </a:lnTo>
                  <a:lnTo>
                    <a:pt x="12" y="78"/>
                  </a:lnTo>
                  <a:lnTo>
                    <a:pt x="10" y="78"/>
                  </a:lnTo>
                  <a:lnTo>
                    <a:pt x="10" y="78"/>
                  </a:lnTo>
                  <a:lnTo>
                    <a:pt x="8" y="78"/>
                  </a:lnTo>
                  <a:lnTo>
                    <a:pt x="8" y="78"/>
                  </a:lnTo>
                  <a:lnTo>
                    <a:pt x="6" y="78"/>
                  </a:lnTo>
                  <a:lnTo>
                    <a:pt x="8" y="78"/>
                  </a:lnTo>
                  <a:lnTo>
                    <a:pt x="8" y="76"/>
                  </a:lnTo>
                  <a:lnTo>
                    <a:pt x="8" y="78"/>
                  </a:lnTo>
                  <a:lnTo>
                    <a:pt x="8" y="76"/>
                  </a:lnTo>
                  <a:lnTo>
                    <a:pt x="8" y="74"/>
                  </a:lnTo>
                  <a:lnTo>
                    <a:pt x="8" y="72"/>
                  </a:lnTo>
                  <a:lnTo>
                    <a:pt x="8" y="70"/>
                  </a:lnTo>
                  <a:lnTo>
                    <a:pt x="8" y="68"/>
                  </a:lnTo>
                  <a:lnTo>
                    <a:pt x="8" y="66"/>
                  </a:lnTo>
                  <a:lnTo>
                    <a:pt x="6" y="66"/>
                  </a:lnTo>
                  <a:lnTo>
                    <a:pt x="8" y="66"/>
                  </a:lnTo>
                  <a:lnTo>
                    <a:pt x="8" y="64"/>
                  </a:lnTo>
                  <a:lnTo>
                    <a:pt x="6" y="64"/>
                  </a:lnTo>
                  <a:lnTo>
                    <a:pt x="8" y="64"/>
                  </a:lnTo>
                  <a:lnTo>
                    <a:pt x="8" y="62"/>
                  </a:lnTo>
                  <a:lnTo>
                    <a:pt x="6" y="62"/>
                  </a:lnTo>
                  <a:lnTo>
                    <a:pt x="6" y="60"/>
                  </a:lnTo>
                  <a:lnTo>
                    <a:pt x="4" y="60"/>
                  </a:lnTo>
                  <a:lnTo>
                    <a:pt x="4" y="58"/>
                  </a:lnTo>
                  <a:lnTo>
                    <a:pt x="4" y="56"/>
                  </a:lnTo>
                  <a:lnTo>
                    <a:pt x="4" y="54"/>
                  </a:lnTo>
                  <a:lnTo>
                    <a:pt x="4" y="52"/>
                  </a:lnTo>
                  <a:lnTo>
                    <a:pt x="4" y="54"/>
                  </a:lnTo>
                  <a:lnTo>
                    <a:pt x="4" y="52"/>
                  </a:lnTo>
                  <a:lnTo>
                    <a:pt x="6" y="52"/>
                  </a:lnTo>
                  <a:lnTo>
                    <a:pt x="4" y="50"/>
                  </a:lnTo>
                  <a:lnTo>
                    <a:pt x="4" y="48"/>
                  </a:lnTo>
                  <a:lnTo>
                    <a:pt x="6" y="48"/>
                  </a:lnTo>
                  <a:lnTo>
                    <a:pt x="6" y="46"/>
                  </a:lnTo>
                  <a:lnTo>
                    <a:pt x="6" y="44"/>
                  </a:lnTo>
                  <a:lnTo>
                    <a:pt x="4" y="44"/>
                  </a:lnTo>
                  <a:lnTo>
                    <a:pt x="4" y="42"/>
                  </a:lnTo>
                  <a:lnTo>
                    <a:pt x="4" y="40"/>
                  </a:lnTo>
                  <a:lnTo>
                    <a:pt x="2" y="42"/>
                  </a:lnTo>
                  <a:lnTo>
                    <a:pt x="2" y="40"/>
                  </a:lnTo>
                  <a:lnTo>
                    <a:pt x="0" y="40"/>
                  </a:lnTo>
                  <a:lnTo>
                    <a:pt x="2" y="40"/>
                  </a:lnTo>
                  <a:lnTo>
                    <a:pt x="2" y="38"/>
                  </a:lnTo>
                  <a:lnTo>
                    <a:pt x="2" y="36"/>
                  </a:lnTo>
                  <a:lnTo>
                    <a:pt x="2" y="34"/>
                  </a:lnTo>
                  <a:lnTo>
                    <a:pt x="4" y="34"/>
                  </a:lnTo>
                  <a:lnTo>
                    <a:pt x="2" y="34"/>
                  </a:lnTo>
                  <a:lnTo>
                    <a:pt x="4" y="34"/>
                  </a:lnTo>
                  <a:lnTo>
                    <a:pt x="6" y="34"/>
                  </a:lnTo>
                  <a:lnTo>
                    <a:pt x="8" y="34"/>
                  </a:lnTo>
                  <a:lnTo>
                    <a:pt x="10" y="34"/>
                  </a:lnTo>
                  <a:lnTo>
                    <a:pt x="12" y="34"/>
                  </a:lnTo>
                  <a:lnTo>
                    <a:pt x="14" y="34"/>
                  </a:lnTo>
                  <a:lnTo>
                    <a:pt x="16" y="34"/>
                  </a:lnTo>
                  <a:lnTo>
                    <a:pt x="16" y="32"/>
                  </a:lnTo>
                  <a:lnTo>
                    <a:pt x="16" y="30"/>
                  </a:lnTo>
                  <a:lnTo>
                    <a:pt x="14" y="30"/>
                  </a:lnTo>
                  <a:lnTo>
                    <a:pt x="14" y="30"/>
                  </a:lnTo>
                  <a:lnTo>
                    <a:pt x="14" y="30"/>
                  </a:lnTo>
                  <a:lnTo>
                    <a:pt x="14" y="30"/>
                  </a:lnTo>
                  <a:lnTo>
                    <a:pt x="12" y="30"/>
                  </a:lnTo>
                  <a:lnTo>
                    <a:pt x="12" y="28"/>
                  </a:lnTo>
                  <a:lnTo>
                    <a:pt x="10" y="28"/>
                  </a:lnTo>
                  <a:lnTo>
                    <a:pt x="10" y="30"/>
                  </a:lnTo>
                  <a:lnTo>
                    <a:pt x="10" y="28"/>
                  </a:lnTo>
                  <a:lnTo>
                    <a:pt x="8" y="28"/>
                  </a:lnTo>
                  <a:lnTo>
                    <a:pt x="8" y="30"/>
                  </a:lnTo>
                  <a:lnTo>
                    <a:pt x="6" y="28"/>
                  </a:lnTo>
                  <a:lnTo>
                    <a:pt x="6" y="26"/>
                  </a:lnTo>
                  <a:lnTo>
                    <a:pt x="4" y="26"/>
                  </a:lnTo>
                  <a:lnTo>
                    <a:pt x="2" y="26"/>
                  </a:lnTo>
                  <a:lnTo>
                    <a:pt x="0" y="26"/>
                  </a:lnTo>
                  <a:lnTo>
                    <a:pt x="0" y="24"/>
                  </a:lnTo>
                  <a:lnTo>
                    <a:pt x="0" y="22"/>
                  </a:lnTo>
                  <a:lnTo>
                    <a:pt x="0" y="20"/>
                  </a:lnTo>
                  <a:lnTo>
                    <a:pt x="2" y="20"/>
                  </a:lnTo>
                  <a:lnTo>
                    <a:pt x="4" y="20"/>
                  </a:lnTo>
                  <a:lnTo>
                    <a:pt x="6" y="20"/>
                  </a:lnTo>
                  <a:lnTo>
                    <a:pt x="8" y="20"/>
                  </a:lnTo>
                  <a:lnTo>
                    <a:pt x="6" y="18"/>
                  </a:lnTo>
                  <a:lnTo>
                    <a:pt x="8" y="18"/>
                  </a:lnTo>
                  <a:lnTo>
                    <a:pt x="6" y="18"/>
                  </a:lnTo>
                  <a:lnTo>
                    <a:pt x="8" y="18"/>
                  </a:lnTo>
                  <a:lnTo>
                    <a:pt x="8" y="16"/>
                  </a:lnTo>
                  <a:lnTo>
                    <a:pt x="10" y="16"/>
                  </a:lnTo>
                  <a:lnTo>
                    <a:pt x="10" y="14"/>
                  </a:lnTo>
                  <a:lnTo>
                    <a:pt x="10" y="12"/>
                  </a:lnTo>
                  <a:lnTo>
                    <a:pt x="10" y="10"/>
                  </a:lnTo>
                  <a:lnTo>
                    <a:pt x="10" y="8"/>
                  </a:lnTo>
                  <a:lnTo>
                    <a:pt x="8" y="8"/>
                  </a:lnTo>
                  <a:lnTo>
                    <a:pt x="10" y="8"/>
                  </a:lnTo>
                  <a:lnTo>
                    <a:pt x="12" y="8"/>
                  </a:lnTo>
                  <a:lnTo>
                    <a:pt x="12" y="6"/>
                  </a:lnTo>
                  <a:lnTo>
                    <a:pt x="14" y="6"/>
                  </a:lnTo>
                  <a:lnTo>
                    <a:pt x="12" y="4"/>
                  </a:lnTo>
                  <a:lnTo>
                    <a:pt x="14" y="4"/>
                  </a:lnTo>
                  <a:lnTo>
                    <a:pt x="12" y="4"/>
                  </a:lnTo>
                  <a:lnTo>
                    <a:pt x="12" y="2"/>
                  </a:lnTo>
                  <a:lnTo>
                    <a:pt x="12" y="0"/>
                  </a:lnTo>
                  <a:lnTo>
                    <a:pt x="16"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2" name="Freeform 178"/>
            <p:cNvSpPr>
              <a:spLocks/>
            </p:cNvSpPr>
            <p:nvPr/>
          </p:nvSpPr>
          <p:spPr bwMode="auto">
            <a:xfrm>
              <a:off x="8307388" y="2279650"/>
              <a:ext cx="295275" cy="250825"/>
            </a:xfrm>
            <a:custGeom>
              <a:avLst/>
              <a:gdLst>
                <a:gd name="T0" fmla="*/ 40 w 186"/>
                <a:gd name="T1" fmla="*/ 6 h 158"/>
                <a:gd name="T2" fmla="*/ 46 w 186"/>
                <a:gd name="T3" fmla="*/ 10 h 158"/>
                <a:gd name="T4" fmla="*/ 52 w 186"/>
                <a:gd name="T5" fmla="*/ 10 h 158"/>
                <a:gd name="T6" fmla="*/ 60 w 186"/>
                <a:gd name="T7" fmla="*/ 12 h 158"/>
                <a:gd name="T8" fmla="*/ 66 w 186"/>
                <a:gd name="T9" fmla="*/ 10 h 158"/>
                <a:gd name="T10" fmla="*/ 70 w 186"/>
                <a:gd name="T11" fmla="*/ 16 h 158"/>
                <a:gd name="T12" fmla="*/ 72 w 186"/>
                <a:gd name="T13" fmla="*/ 20 h 158"/>
                <a:gd name="T14" fmla="*/ 76 w 186"/>
                <a:gd name="T15" fmla="*/ 22 h 158"/>
                <a:gd name="T16" fmla="*/ 80 w 186"/>
                <a:gd name="T17" fmla="*/ 24 h 158"/>
                <a:gd name="T18" fmla="*/ 100 w 186"/>
                <a:gd name="T19" fmla="*/ 20 h 158"/>
                <a:gd name="T20" fmla="*/ 112 w 186"/>
                <a:gd name="T21" fmla="*/ 16 h 158"/>
                <a:gd name="T22" fmla="*/ 122 w 186"/>
                <a:gd name="T23" fmla="*/ 14 h 158"/>
                <a:gd name="T24" fmla="*/ 136 w 186"/>
                <a:gd name="T25" fmla="*/ 10 h 158"/>
                <a:gd name="T26" fmla="*/ 152 w 186"/>
                <a:gd name="T27" fmla="*/ 6 h 158"/>
                <a:gd name="T28" fmla="*/ 162 w 186"/>
                <a:gd name="T29" fmla="*/ 4 h 158"/>
                <a:gd name="T30" fmla="*/ 170 w 186"/>
                <a:gd name="T31" fmla="*/ 2 h 158"/>
                <a:gd name="T32" fmla="*/ 176 w 186"/>
                <a:gd name="T33" fmla="*/ 4 h 158"/>
                <a:gd name="T34" fmla="*/ 176 w 186"/>
                <a:gd name="T35" fmla="*/ 16 h 158"/>
                <a:gd name="T36" fmla="*/ 176 w 186"/>
                <a:gd name="T37" fmla="*/ 26 h 158"/>
                <a:gd name="T38" fmla="*/ 176 w 186"/>
                <a:gd name="T39" fmla="*/ 36 h 158"/>
                <a:gd name="T40" fmla="*/ 176 w 186"/>
                <a:gd name="T41" fmla="*/ 44 h 158"/>
                <a:gd name="T42" fmla="*/ 176 w 186"/>
                <a:gd name="T43" fmla="*/ 66 h 158"/>
                <a:gd name="T44" fmla="*/ 176 w 186"/>
                <a:gd name="T45" fmla="*/ 86 h 158"/>
                <a:gd name="T46" fmla="*/ 176 w 186"/>
                <a:gd name="T47" fmla="*/ 96 h 158"/>
                <a:gd name="T48" fmla="*/ 176 w 186"/>
                <a:gd name="T49" fmla="*/ 112 h 158"/>
                <a:gd name="T50" fmla="*/ 176 w 186"/>
                <a:gd name="T51" fmla="*/ 126 h 158"/>
                <a:gd name="T52" fmla="*/ 176 w 186"/>
                <a:gd name="T53" fmla="*/ 138 h 158"/>
                <a:gd name="T54" fmla="*/ 176 w 186"/>
                <a:gd name="T55" fmla="*/ 146 h 158"/>
                <a:gd name="T56" fmla="*/ 182 w 186"/>
                <a:gd name="T57" fmla="*/ 148 h 158"/>
                <a:gd name="T58" fmla="*/ 186 w 186"/>
                <a:gd name="T59" fmla="*/ 154 h 158"/>
                <a:gd name="T60" fmla="*/ 172 w 186"/>
                <a:gd name="T61" fmla="*/ 154 h 158"/>
                <a:gd name="T62" fmla="*/ 158 w 186"/>
                <a:gd name="T63" fmla="*/ 154 h 158"/>
                <a:gd name="T64" fmla="*/ 144 w 186"/>
                <a:gd name="T65" fmla="*/ 156 h 158"/>
                <a:gd name="T66" fmla="*/ 128 w 186"/>
                <a:gd name="T67" fmla="*/ 156 h 158"/>
                <a:gd name="T68" fmla="*/ 110 w 186"/>
                <a:gd name="T69" fmla="*/ 156 h 158"/>
                <a:gd name="T70" fmla="*/ 80 w 186"/>
                <a:gd name="T71" fmla="*/ 156 h 158"/>
                <a:gd name="T72" fmla="*/ 64 w 186"/>
                <a:gd name="T73" fmla="*/ 156 h 158"/>
                <a:gd name="T74" fmla="*/ 52 w 186"/>
                <a:gd name="T75" fmla="*/ 156 h 158"/>
                <a:gd name="T76" fmla="*/ 38 w 186"/>
                <a:gd name="T77" fmla="*/ 156 h 158"/>
                <a:gd name="T78" fmla="*/ 22 w 186"/>
                <a:gd name="T79" fmla="*/ 156 h 158"/>
                <a:gd name="T80" fmla="*/ 4 w 186"/>
                <a:gd name="T81" fmla="*/ 158 h 158"/>
                <a:gd name="T82" fmla="*/ 2 w 186"/>
                <a:gd name="T83" fmla="*/ 144 h 158"/>
                <a:gd name="T84" fmla="*/ 0 w 186"/>
                <a:gd name="T85" fmla="*/ 132 h 158"/>
                <a:gd name="T86" fmla="*/ 0 w 186"/>
                <a:gd name="T87" fmla="*/ 118 h 158"/>
                <a:gd name="T88" fmla="*/ 4 w 186"/>
                <a:gd name="T89" fmla="*/ 106 h 158"/>
                <a:gd name="T90" fmla="*/ 6 w 186"/>
                <a:gd name="T91" fmla="*/ 98 h 158"/>
                <a:gd name="T92" fmla="*/ 8 w 186"/>
                <a:gd name="T93" fmla="*/ 88 h 158"/>
                <a:gd name="T94" fmla="*/ 8 w 186"/>
                <a:gd name="T95" fmla="*/ 76 h 158"/>
                <a:gd name="T96" fmla="*/ 10 w 186"/>
                <a:gd name="T97" fmla="*/ 66 h 158"/>
                <a:gd name="T98" fmla="*/ 14 w 186"/>
                <a:gd name="T99" fmla="*/ 56 h 158"/>
                <a:gd name="T100" fmla="*/ 18 w 186"/>
                <a:gd name="T101" fmla="*/ 48 h 158"/>
                <a:gd name="T102" fmla="*/ 24 w 186"/>
                <a:gd name="T103" fmla="*/ 42 h 158"/>
                <a:gd name="T104" fmla="*/ 26 w 186"/>
                <a:gd name="T105" fmla="*/ 36 h 158"/>
                <a:gd name="T106" fmla="*/ 28 w 186"/>
                <a:gd name="T107" fmla="*/ 28 h 158"/>
                <a:gd name="T108" fmla="*/ 32 w 186"/>
                <a:gd name="T109" fmla="*/ 20 h 158"/>
                <a:gd name="T110" fmla="*/ 34 w 186"/>
                <a:gd name="T111" fmla="*/ 8 h 158"/>
                <a:gd name="T112" fmla="*/ 38 w 186"/>
                <a:gd name="T113" fmla="*/ 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158">
                  <a:moveTo>
                    <a:pt x="38" y="2"/>
                  </a:moveTo>
                  <a:lnTo>
                    <a:pt x="38" y="0"/>
                  </a:lnTo>
                  <a:lnTo>
                    <a:pt x="40" y="2"/>
                  </a:lnTo>
                  <a:lnTo>
                    <a:pt x="40" y="4"/>
                  </a:lnTo>
                  <a:lnTo>
                    <a:pt x="40" y="6"/>
                  </a:lnTo>
                  <a:lnTo>
                    <a:pt x="40" y="4"/>
                  </a:lnTo>
                  <a:lnTo>
                    <a:pt x="40" y="6"/>
                  </a:lnTo>
                  <a:lnTo>
                    <a:pt x="44" y="6"/>
                  </a:lnTo>
                  <a:lnTo>
                    <a:pt x="44" y="8"/>
                  </a:lnTo>
                  <a:lnTo>
                    <a:pt x="46" y="10"/>
                  </a:lnTo>
                  <a:lnTo>
                    <a:pt x="48" y="10"/>
                  </a:lnTo>
                  <a:lnTo>
                    <a:pt x="48" y="8"/>
                  </a:lnTo>
                  <a:lnTo>
                    <a:pt x="50" y="8"/>
                  </a:lnTo>
                  <a:lnTo>
                    <a:pt x="50" y="10"/>
                  </a:lnTo>
                  <a:lnTo>
                    <a:pt x="52" y="10"/>
                  </a:lnTo>
                  <a:lnTo>
                    <a:pt x="52" y="12"/>
                  </a:lnTo>
                  <a:lnTo>
                    <a:pt x="56" y="12"/>
                  </a:lnTo>
                  <a:lnTo>
                    <a:pt x="56" y="10"/>
                  </a:lnTo>
                  <a:lnTo>
                    <a:pt x="58" y="10"/>
                  </a:lnTo>
                  <a:lnTo>
                    <a:pt x="60" y="12"/>
                  </a:lnTo>
                  <a:lnTo>
                    <a:pt x="60" y="10"/>
                  </a:lnTo>
                  <a:lnTo>
                    <a:pt x="62" y="10"/>
                  </a:lnTo>
                  <a:lnTo>
                    <a:pt x="64" y="10"/>
                  </a:lnTo>
                  <a:lnTo>
                    <a:pt x="64" y="10"/>
                  </a:lnTo>
                  <a:lnTo>
                    <a:pt x="66" y="10"/>
                  </a:lnTo>
                  <a:lnTo>
                    <a:pt x="68" y="10"/>
                  </a:lnTo>
                  <a:lnTo>
                    <a:pt x="68" y="12"/>
                  </a:lnTo>
                  <a:lnTo>
                    <a:pt x="68" y="14"/>
                  </a:lnTo>
                  <a:lnTo>
                    <a:pt x="68" y="16"/>
                  </a:lnTo>
                  <a:lnTo>
                    <a:pt x="70" y="16"/>
                  </a:lnTo>
                  <a:lnTo>
                    <a:pt x="70" y="18"/>
                  </a:lnTo>
                  <a:lnTo>
                    <a:pt x="68" y="18"/>
                  </a:lnTo>
                  <a:lnTo>
                    <a:pt x="70" y="18"/>
                  </a:lnTo>
                  <a:lnTo>
                    <a:pt x="70" y="20"/>
                  </a:lnTo>
                  <a:lnTo>
                    <a:pt x="72" y="20"/>
                  </a:lnTo>
                  <a:lnTo>
                    <a:pt x="72" y="18"/>
                  </a:lnTo>
                  <a:lnTo>
                    <a:pt x="74" y="18"/>
                  </a:lnTo>
                  <a:lnTo>
                    <a:pt x="74" y="20"/>
                  </a:lnTo>
                  <a:lnTo>
                    <a:pt x="76" y="20"/>
                  </a:lnTo>
                  <a:lnTo>
                    <a:pt x="76" y="22"/>
                  </a:lnTo>
                  <a:lnTo>
                    <a:pt x="78" y="22"/>
                  </a:lnTo>
                  <a:lnTo>
                    <a:pt x="78" y="24"/>
                  </a:lnTo>
                  <a:lnTo>
                    <a:pt x="78" y="26"/>
                  </a:lnTo>
                  <a:lnTo>
                    <a:pt x="80" y="26"/>
                  </a:lnTo>
                  <a:lnTo>
                    <a:pt x="80" y="24"/>
                  </a:lnTo>
                  <a:lnTo>
                    <a:pt x="90" y="22"/>
                  </a:lnTo>
                  <a:lnTo>
                    <a:pt x="92" y="22"/>
                  </a:lnTo>
                  <a:lnTo>
                    <a:pt x="94" y="22"/>
                  </a:lnTo>
                  <a:lnTo>
                    <a:pt x="98" y="20"/>
                  </a:lnTo>
                  <a:lnTo>
                    <a:pt x="100" y="20"/>
                  </a:lnTo>
                  <a:lnTo>
                    <a:pt x="102" y="20"/>
                  </a:lnTo>
                  <a:lnTo>
                    <a:pt x="104" y="18"/>
                  </a:lnTo>
                  <a:lnTo>
                    <a:pt x="106" y="18"/>
                  </a:lnTo>
                  <a:lnTo>
                    <a:pt x="108" y="18"/>
                  </a:lnTo>
                  <a:lnTo>
                    <a:pt x="112" y="16"/>
                  </a:lnTo>
                  <a:lnTo>
                    <a:pt x="112" y="16"/>
                  </a:lnTo>
                  <a:lnTo>
                    <a:pt x="114" y="16"/>
                  </a:lnTo>
                  <a:lnTo>
                    <a:pt x="116" y="16"/>
                  </a:lnTo>
                  <a:lnTo>
                    <a:pt x="118" y="14"/>
                  </a:lnTo>
                  <a:lnTo>
                    <a:pt x="122" y="14"/>
                  </a:lnTo>
                  <a:lnTo>
                    <a:pt x="124" y="14"/>
                  </a:lnTo>
                  <a:lnTo>
                    <a:pt x="126" y="12"/>
                  </a:lnTo>
                  <a:lnTo>
                    <a:pt x="130" y="12"/>
                  </a:lnTo>
                  <a:lnTo>
                    <a:pt x="134" y="12"/>
                  </a:lnTo>
                  <a:lnTo>
                    <a:pt x="136" y="10"/>
                  </a:lnTo>
                  <a:lnTo>
                    <a:pt x="140" y="10"/>
                  </a:lnTo>
                  <a:lnTo>
                    <a:pt x="142" y="10"/>
                  </a:lnTo>
                  <a:lnTo>
                    <a:pt x="146" y="8"/>
                  </a:lnTo>
                  <a:lnTo>
                    <a:pt x="150" y="8"/>
                  </a:lnTo>
                  <a:lnTo>
                    <a:pt x="152" y="6"/>
                  </a:lnTo>
                  <a:lnTo>
                    <a:pt x="154" y="6"/>
                  </a:lnTo>
                  <a:lnTo>
                    <a:pt x="158" y="6"/>
                  </a:lnTo>
                  <a:lnTo>
                    <a:pt x="160" y="4"/>
                  </a:lnTo>
                  <a:lnTo>
                    <a:pt x="160" y="4"/>
                  </a:lnTo>
                  <a:lnTo>
                    <a:pt x="162" y="4"/>
                  </a:lnTo>
                  <a:lnTo>
                    <a:pt x="164" y="4"/>
                  </a:lnTo>
                  <a:lnTo>
                    <a:pt x="166" y="4"/>
                  </a:lnTo>
                  <a:lnTo>
                    <a:pt x="166" y="2"/>
                  </a:lnTo>
                  <a:lnTo>
                    <a:pt x="168" y="2"/>
                  </a:lnTo>
                  <a:lnTo>
                    <a:pt x="170" y="2"/>
                  </a:lnTo>
                  <a:lnTo>
                    <a:pt x="174" y="2"/>
                  </a:lnTo>
                  <a:lnTo>
                    <a:pt x="174" y="0"/>
                  </a:lnTo>
                  <a:lnTo>
                    <a:pt x="176" y="0"/>
                  </a:lnTo>
                  <a:lnTo>
                    <a:pt x="176" y="2"/>
                  </a:lnTo>
                  <a:lnTo>
                    <a:pt x="176" y="4"/>
                  </a:lnTo>
                  <a:lnTo>
                    <a:pt x="176" y="8"/>
                  </a:lnTo>
                  <a:lnTo>
                    <a:pt x="176" y="10"/>
                  </a:lnTo>
                  <a:lnTo>
                    <a:pt x="176" y="12"/>
                  </a:lnTo>
                  <a:lnTo>
                    <a:pt x="176" y="14"/>
                  </a:lnTo>
                  <a:lnTo>
                    <a:pt x="176" y="16"/>
                  </a:lnTo>
                  <a:lnTo>
                    <a:pt x="176" y="18"/>
                  </a:lnTo>
                  <a:lnTo>
                    <a:pt x="176" y="20"/>
                  </a:lnTo>
                  <a:lnTo>
                    <a:pt x="176" y="22"/>
                  </a:lnTo>
                  <a:lnTo>
                    <a:pt x="176" y="24"/>
                  </a:lnTo>
                  <a:lnTo>
                    <a:pt x="176" y="26"/>
                  </a:lnTo>
                  <a:lnTo>
                    <a:pt x="176" y="28"/>
                  </a:lnTo>
                  <a:lnTo>
                    <a:pt x="176" y="30"/>
                  </a:lnTo>
                  <a:lnTo>
                    <a:pt x="176" y="32"/>
                  </a:lnTo>
                  <a:lnTo>
                    <a:pt x="176" y="34"/>
                  </a:lnTo>
                  <a:lnTo>
                    <a:pt x="176" y="36"/>
                  </a:lnTo>
                  <a:lnTo>
                    <a:pt x="176" y="38"/>
                  </a:lnTo>
                  <a:lnTo>
                    <a:pt x="176" y="40"/>
                  </a:lnTo>
                  <a:lnTo>
                    <a:pt x="176" y="42"/>
                  </a:lnTo>
                  <a:lnTo>
                    <a:pt x="176" y="42"/>
                  </a:lnTo>
                  <a:lnTo>
                    <a:pt x="176" y="44"/>
                  </a:lnTo>
                  <a:lnTo>
                    <a:pt x="176" y="46"/>
                  </a:lnTo>
                  <a:lnTo>
                    <a:pt x="176" y="48"/>
                  </a:lnTo>
                  <a:lnTo>
                    <a:pt x="176" y="54"/>
                  </a:lnTo>
                  <a:lnTo>
                    <a:pt x="176" y="64"/>
                  </a:lnTo>
                  <a:lnTo>
                    <a:pt x="176" y="66"/>
                  </a:lnTo>
                  <a:lnTo>
                    <a:pt x="176" y="70"/>
                  </a:lnTo>
                  <a:lnTo>
                    <a:pt x="176" y="74"/>
                  </a:lnTo>
                  <a:lnTo>
                    <a:pt x="176" y="78"/>
                  </a:lnTo>
                  <a:lnTo>
                    <a:pt x="176" y="80"/>
                  </a:lnTo>
                  <a:lnTo>
                    <a:pt x="176" y="86"/>
                  </a:lnTo>
                  <a:lnTo>
                    <a:pt x="176" y="88"/>
                  </a:lnTo>
                  <a:lnTo>
                    <a:pt x="176" y="90"/>
                  </a:lnTo>
                  <a:lnTo>
                    <a:pt x="176" y="90"/>
                  </a:lnTo>
                  <a:lnTo>
                    <a:pt x="176" y="92"/>
                  </a:lnTo>
                  <a:lnTo>
                    <a:pt x="176" y="96"/>
                  </a:lnTo>
                  <a:lnTo>
                    <a:pt x="176" y="100"/>
                  </a:lnTo>
                  <a:lnTo>
                    <a:pt x="176" y="102"/>
                  </a:lnTo>
                  <a:lnTo>
                    <a:pt x="176" y="106"/>
                  </a:lnTo>
                  <a:lnTo>
                    <a:pt x="176" y="108"/>
                  </a:lnTo>
                  <a:lnTo>
                    <a:pt x="176" y="112"/>
                  </a:lnTo>
                  <a:lnTo>
                    <a:pt x="176" y="116"/>
                  </a:lnTo>
                  <a:lnTo>
                    <a:pt x="176" y="118"/>
                  </a:lnTo>
                  <a:lnTo>
                    <a:pt x="176" y="122"/>
                  </a:lnTo>
                  <a:lnTo>
                    <a:pt x="176" y="124"/>
                  </a:lnTo>
                  <a:lnTo>
                    <a:pt x="176" y="126"/>
                  </a:lnTo>
                  <a:lnTo>
                    <a:pt x="176" y="128"/>
                  </a:lnTo>
                  <a:lnTo>
                    <a:pt x="176" y="132"/>
                  </a:lnTo>
                  <a:lnTo>
                    <a:pt x="176" y="134"/>
                  </a:lnTo>
                  <a:lnTo>
                    <a:pt x="176" y="136"/>
                  </a:lnTo>
                  <a:lnTo>
                    <a:pt x="176" y="138"/>
                  </a:lnTo>
                  <a:lnTo>
                    <a:pt x="176" y="138"/>
                  </a:lnTo>
                  <a:lnTo>
                    <a:pt x="176" y="140"/>
                  </a:lnTo>
                  <a:lnTo>
                    <a:pt x="176" y="142"/>
                  </a:lnTo>
                  <a:lnTo>
                    <a:pt x="176" y="144"/>
                  </a:lnTo>
                  <a:lnTo>
                    <a:pt x="176" y="146"/>
                  </a:lnTo>
                  <a:lnTo>
                    <a:pt x="176" y="148"/>
                  </a:lnTo>
                  <a:lnTo>
                    <a:pt x="176" y="150"/>
                  </a:lnTo>
                  <a:lnTo>
                    <a:pt x="178" y="150"/>
                  </a:lnTo>
                  <a:lnTo>
                    <a:pt x="180" y="148"/>
                  </a:lnTo>
                  <a:lnTo>
                    <a:pt x="182" y="148"/>
                  </a:lnTo>
                  <a:lnTo>
                    <a:pt x="182" y="150"/>
                  </a:lnTo>
                  <a:lnTo>
                    <a:pt x="184" y="150"/>
                  </a:lnTo>
                  <a:lnTo>
                    <a:pt x="184" y="152"/>
                  </a:lnTo>
                  <a:lnTo>
                    <a:pt x="186" y="152"/>
                  </a:lnTo>
                  <a:lnTo>
                    <a:pt x="186" y="154"/>
                  </a:lnTo>
                  <a:lnTo>
                    <a:pt x="184" y="154"/>
                  </a:lnTo>
                  <a:lnTo>
                    <a:pt x="180" y="154"/>
                  </a:lnTo>
                  <a:lnTo>
                    <a:pt x="178" y="154"/>
                  </a:lnTo>
                  <a:lnTo>
                    <a:pt x="176" y="154"/>
                  </a:lnTo>
                  <a:lnTo>
                    <a:pt x="172" y="154"/>
                  </a:lnTo>
                  <a:lnTo>
                    <a:pt x="170" y="154"/>
                  </a:lnTo>
                  <a:lnTo>
                    <a:pt x="168" y="154"/>
                  </a:lnTo>
                  <a:lnTo>
                    <a:pt x="160" y="154"/>
                  </a:lnTo>
                  <a:lnTo>
                    <a:pt x="160" y="154"/>
                  </a:lnTo>
                  <a:lnTo>
                    <a:pt x="158" y="154"/>
                  </a:lnTo>
                  <a:lnTo>
                    <a:pt x="154" y="154"/>
                  </a:lnTo>
                  <a:lnTo>
                    <a:pt x="152" y="156"/>
                  </a:lnTo>
                  <a:lnTo>
                    <a:pt x="150" y="156"/>
                  </a:lnTo>
                  <a:lnTo>
                    <a:pt x="148" y="156"/>
                  </a:lnTo>
                  <a:lnTo>
                    <a:pt x="144" y="156"/>
                  </a:lnTo>
                  <a:lnTo>
                    <a:pt x="142" y="156"/>
                  </a:lnTo>
                  <a:lnTo>
                    <a:pt x="136" y="156"/>
                  </a:lnTo>
                  <a:lnTo>
                    <a:pt x="134" y="156"/>
                  </a:lnTo>
                  <a:lnTo>
                    <a:pt x="132" y="156"/>
                  </a:lnTo>
                  <a:lnTo>
                    <a:pt x="128" y="156"/>
                  </a:lnTo>
                  <a:lnTo>
                    <a:pt x="118" y="156"/>
                  </a:lnTo>
                  <a:lnTo>
                    <a:pt x="116" y="156"/>
                  </a:lnTo>
                  <a:lnTo>
                    <a:pt x="114" y="156"/>
                  </a:lnTo>
                  <a:lnTo>
                    <a:pt x="112" y="156"/>
                  </a:lnTo>
                  <a:lnTo>
                    <a:pt x="110" y="156"/>
                  </a:lnTo>
                  <a:lnTo>
                    <a:pt x="98" y="156"/>
                  </a:lnTo>
                  <a:lnTo>
                    <a:pt x="90" y="156"/>
                  </a:lnTo>
                  <a:lnTo>
                    <a:pt x="86" y="156"/>
                  </a:lnTo>
                  <a:lnTo>
                    <a:pt x="82" y="156"/>
                  </a:lnTo>
                  <a:lnTo>
                    <a:pt x="80" y="156"/>
                  </a:lnTo>
                  <a:lnTo>
                    <a:pt x="78" y="156"/>
                  </a:lnTo>
                  <a:lnTo>
                    <a:pt x="72" y="156"/>
                  </a:lnTo>
                  <a:lnTo>
                    <a:pt x="70" y="156"/>
                  </a:lnTo>
                  <a:lnTo>
                    <a:pt x="66" y="156"/>
                  </a:lnTo>
                  <a:lnTo>
                    <a:pt x="64" y="156"/>
                  </a:lnTo>
                  <a:lnTo>
                    <a:pt x="64" y="156"/>
                  </a:lnTo>
                  <a:lnTo>
                    <a:pt x="60" y="156"/>
                  </a:lnTo>
                  <a:lnTo>
                    <a:pt x="58" y="156"/>
                  </a:lnTo>
                  <a:lnTo>
                    <a:pt x="54" y="156"/>
                  </a:lnTo>
                  <a:lnTo>
                    <a:pt x="52" y="156"/>
                  </a:lnTo>
                  <a:lnTo>
                    <a:pt x="50" y="156"/>
                  </a:lnTo>
                  <a:lnTo>
                    <a:pt x="46" y="156"/>
                  </a:lnTo>
                  <a:lnTo>
                    <a:pt x="44" y="156"/>
                  </a:lnTo>
                  <a:lnTo>
                    <a:pt x="42" y="156"/>
                  </a:lnTo>
                  <a:lnTo>
                    <a:pt x="38" y="156"/>
                  </a:lnTo>
                  <a:lnTo>
                    <a:pt x="34" y="156"/>
                  </a:lnTo>
                  <a:lnTo>
                    <a:pt x="32" y="156"/>
                  </a:lnTo>
                  <a:lnTo>
                    <a:pt x="30" y="156"/>
                  </a:lnTo>
                  <a:lnTo>
                    <a:pt x="28" y="156"/>
                  </a:lnTo>
                  <a:lnTo>
                    <a:pt x="22" y="156"/>
                  </a:lnTo>
                  <a:lnTo>
                    <a:pt x="20" y="156"/>
                  </a:lnTo>
                  <a:lnTo>
                    <a:pt x="16" y="156"/>
                  </a:lnTo>
                  <a:lnTo>
                    <a:pt x="12" y="156"/>
                  </a:lnTo>
                  <a:lnTo>
                    <a:pt x="10" y="156"/>
                  </a:lnTo>
                  <a:lnTo>
                    <a:pt x="4" y="158"/>
                  </a:lnTo>
                  <a:lnTo>
                    <a:pt x="2" y="158"/>
                  </a:lnTo>
                  <a:lnTo>
                    <a:pt x="2" y="154"/>
                  </a:lnTo>
                  <a:lnTo>
                    <a:pt x="2" y="152"/>
                  </a:lnTo>
                  <a:lnTo>
                    <a:pt x="2" y="146"/>
                  </a:lnTo>
                  <a:lnTo>
                    <a:pt x="2" y="144"/>
                  </a:lnTo>
                  <a:lnTo>
                    <a:pt x="2" y="142"/>
                  </a:lnTo>
                  <a:lnTo>
                    <a:pt x="2" y="138"/>
                  </a:lnTo>
                  <a:lnTo>
                    <a:pt x="0" y="138"/>
                  </a:lnTo>
                  <a:lnTo>
                    <a:pt x="0" y="136"/>
                  </a:lnTo>
                  <a:lnTo>
                    <a:pt x="0" y="132"/>
                  </a:lnTo>
                  <a:lnTo>
                    <a:pt x="0" y="130"/>
                  </a:lnTo>
                  <a:lnTo>
                    <a:pt x="0" y="128"/>
                  </a:lnTo>
                  <a:lnTo>
                    <a:pt x="0" y="126"/>
                  </a:lnTo>
                  <a:lnTo>
                    <a:pt x="0" y="122"/>
                  </a:lnTo>
                  <a:lnTo>
                    <a:pt x="0" y="118"/>
                  </a:lnTo>
                  <a:lnTo>
                    <a:pt x="2" y="116"/>
                  </a:lnTo>
                  <a:lnTo>
                    <a:pt x="2" y="114"/>
                  </a:lnTo>
                  <a:lnTo>
                    <a:pt x="2" y="110"/>
                  </a:lnTo>
                  <a:lnTo>
                    <a:pt x="2" y="108"/>
                  </a:lnTo>
                  <a:lnTo>
                    <a:pt x="4" y="106"/>
                  </a:lnTo>
                  <a:lnTo>
                    <a:pt x="4" y="104"/>
                  </a:lnTo>
                  <a:lnTo>
                    <a:pt x="4" y="102"/>
                  </a:lnTo>
                  <a:lnTo>
                    <a:pt x="4" y="100"/>
                  </a:lnTo>
                  <a:lnTo>
                    <a:pt x="4" y="98"/>
                  </a:lnTo>
                  <a:lnTo>
                    <a:pt x="6" y="98"/>
                  </a:lnTo>
                  <a:lnTo>
                    <a:pt x="6" y="96"/>
                  </a:lnTo>
                  <a:lnTo>
                    <a:pt x="6" y="92"/>
                  </a:lnTo>
                  <a:lnTo>
                    <a:pt x="8" y="90"/>
                  </a:lnTo>
                  <a:lnTo>
                    <a:pt x="8" y="90"/>
                  </a:lnTo>
                  <a:lnTo>
                    <a:pt x="8" y="88"/>
                  </a:lnTo>
                  <a:lnTo>
                    <a:pt x="8" y="86"/>
                  </a:lnTo>
                  <a:lnTo>
                    <a:pt x="8" y="84"/>
                  </a:lnTo>
                  <a:lnTo>
                    <a:pt x="8" y="80"/>
                  </a:lnTo>
                  <a:lnTo>
                    <a:pt x="8" y="78"/>
                  </a:lnTo>
                  <a:lnTo>
                    <a:pt x="8" y="76"/>
                  </a:lnTo>
                  <a:lnTo>
                    <a:pt x="8" y="74"/>
                  </a:lnTo>
                  <a:lnTo>
                    <a:pt x="8" y="72"/>
                  </a:lnTo>
                  <a:lnTo>
                    <a:pt x="8" y="70"/>
                  </a:lnTo>
                  <a:lnTo>
                    <a:pt x="10" y="68"/>
                  </a:lnTo>
                  <a:lnTo>
                    <a:pt x="10" y="66"/>
                  </a:lnTo>
                  <a:lnTo>
                    <a:pt x="12" y="64"/>
                  </a:lnTo>
                  <a:lnTo>
                    <a:pt x="12" y="62"/>
                  </a:lnTo>
                  <a:lnTo>
                    <a:pt x="14" y="60"/>
                  </a:lnTo>
                  <a:lnTo>
                    <a:pt x="14" y="58"/>
                  </a:lnTo>
                  <a:lnTo>
                    <a:pt x="14" y="56"/>
                  </a:lnTo>
                  <a:lnTo>
                    <a:pt x="16" y="54"/>
                  </a:lnTo>
                  <a:lnTo>
                    <a:pt x="16" y="52"/>
                  </a:lnTo>
                  <a:lnTo>
                    <a:pt x="16" y="52"/>
                  </a:lnTo>
                  <a:lnTo>
                    <a:pt x="18" y="50"/>
                  </a:lnTo>
                  <a:lnTo>
                    <a:pt x="18" y="48"/>
                  </a:lnTo>
                  <a:lnTo>
                    <a:pt x="20" y="48"/>
                  </a:lnTo>
                  <a:lnTo>
                    <a:pt x="22" y="46"/>
                  </a:lnTo>
                  <a:lnTo>
                    <a:pt x="22" y="44"/>
                  </a:lnTo>
                  <a:lnTo>
                    <a:pt x="24" y="44"/>
                  </a:lnTo>
                  <a:lnTo>
                    <a:pt x="24" y="42"/>
                  </a:lnTo>
                  <a:lnTo>
                    <a:pt x="24" y="42"/>
                  </a:lnTo>
                  <a:lnTo>
                    <a:pt x="24" y="40"/>
                  </a:lnTo>
                  <a:lnTo>
                    <a:pt x="24" y="38"/>
                  </a:lnTo>
                  <a:lnTo>
                    <a:pt x="24" y="36"/>
                  </a:lnTo>
                  <a:lnTo>
                    <a:pt x="26" y="36"/>
                  </a:lnTo>
                  <a:lnTo>
                    <a:pt x="26" y="34"/>
                  </a:lnTo>
                  <a:lnTo>
                    <a:pt x="26" y="32"/>
                  </a:lnTo>
                  <a:lnTo>
                    <a:pt x="28" y="32"/>
                  </a:lnTo>
                  <a:lnTo>
                    <a:pt x="28" y="30"/>
                  </a:lnTo>
                  <a:lnTo>
                    <a:pt x="28" y="28"/>
                  </a:lnTo>
                  <a:lnTo>
                    <a:pt x="28" y="26"/>
                  </a:lnTo>
                  <a:lnTo>
                    <a:pt x="30" y="26"/>
                  </a:lnTo>
                  <a:lnTo>
                    <a:pt x="30" y="24"/>
                  </a:lnTo>
                  <a:lnTo>
                    <a:pt x="32" y="22"/>
                  </a:lnTo>
                  <a:lnTo>
                    <a:pt x="32" y="20"/>
                  </a:lnTo>
                  <a:lnTo>
                    <a:pt x="34" y="16"/>
                  </a:lnTo>
                  <a:lnTo>
                    <a:pt x="34" y="14"/>
                  </a:lnTo>
                  <a:lnTo>
                    <a:pt x="34" y="12"/>
                  </a:lnTo>
                  <a:lnTo>
                    <a:pt x="34" y="10"/>
                  </a:lnTo>
                  <a:lnTo>
                    <a:pt x="34" y="8"/>
                  </a:lnTo>
                  <a:lnTo>
                    <a:pt x="34" y="6"/>
                  </a:lnTo>
                  <a:lnTo>
                    <a:pt x="34" y="2"/>
                  </a:lnTo>
                  <a:lnTo>
                    <a:pt x="34" y="0"/>
                  </a:lnTo>
                  <a:lnTo>
                    <a:pt x="36" y="0"/>
                  </a:lnTo>
                  <a:lnTo>
                    <a:pt x="38"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3" name="Freeform 196"/>
            <p:cNvSpPr>
              <a:spLocks/>
            </p:cNvSpPr>
            <p:nvPr/>
          </p:nvSpPr>
          <p:spPr bwMode="auto">
            <a:xfrm>
              <a:off x="8113713" y="2270125"/>
              <a:ext cx="269875" cy="336550"/>
            </a:xfrm>
            <a:custGeom>
              <a:avLst/>
              <a:gdLst>
                <a:gd name="T0" fmla="*/ 146 w 170"/>
                <a:gd name="T1" fmla="*/ 4 h 212"/>
                <a:gd name="T2" fmla="*/ 152 w 170"/>
                <a:gd name="T3" fmla="*/ 6 h 212"/>
                <a:gd name="T4" fmla="*/ 156 w 170"/>
                <a:gd name="T5" fmla="*/ 8 h 212"/>
                <a:gd name="T6" fmla="*/ 156 w 170"/>
                <a:gd name="T7" fmla="*/ 22 h 212"/>
                <a:gd name="T8" fmla="*/ 150 w 170"/>
                <a:gd name="T9" fmla="*/ 34 h 212"/>
                <a:gd name="T10" fmla="*/ 146 w 170"/>
                <a:gd name="T11" fmla="*/ 42 h 212"/>
                <a:gd name="T12" fmla="*/ 144 w 170"/>
                <a:gd name="T13" fmla="*/ 50 h 212"/>
                <a:gd name="T14" fmla="*/ 138 w 170"/>
                <a:gd name="T15" fmla="*/ 58 h 212"/>
                <a:gd name="T16" fmla="*/ 134 w 170"/>
                <a:gd name="T17" fmla="*/ 70 h 212"/>
                <a:gd name="T18" fmla="*/ 130 w 170"/>
                <a:gd name="T19" fmla="*/ 82 h 212"/>
                <a:gd name="T20" fmla="*/ 130 w 170"/>
                <a:gd name="T21" fmla="*/ 96 h 212"/>
                <a:gd name="T22" fmla="*/ 126 w 170"/>
                <a:gd name="T23" fmla="*/ 106 h 212"/>
                <a:gd name="T24" fmla="*/ 124 w 170"/>
                <a:gd name="T25" fmla="*/ 120 h 212"/>
                <a:gd name="T26" fmla="*/ 122 w 170"/>
                <a:gd name="T27" fmla="*/ 136 h 212"/>
                <a:gd name="T28" fmla="*/ 124 w 170"/>
                <a:gd name="T29" fmla="*/ 150 h 212"/>
                <a:gd name="T30" fmla="*/ 132 w 170"/>
                <a:gd name="T31" fmla="*/ 162 h 212"/>
                <a:gd name="T32" fmla="*/ 150 w 170"/>
                <a:gd name="T33" fmla="*/ 168 h 212"/>
                <a:gd name="T34" fmla="*/ 152 w 170"/>
                <a:gd name="T35" fmla="*/ 184 h 212"/>
                <a:gd name="T36" fmla="*/ 158 w 170"/>
                <a:gd name="T37" fmla="*/ 188 h 212"/>
                <a:gd name="T38" fmla="*/ 162 w 170"/>
                <a:gd name="T39" fmla="*/ 192 h 212"/>
                <a:gd name="T40" fmla="*/ 162 w 170"/>
                <a:gd name="T41" fmla="*/ 194 h 212"/>
                <a:gd name="T42" fmla="*/ 166 w 170"/>
                <a:gd name="T43" fmla="*/ 198 h 212"/>
                <a:gd name="T44" fmla="*/ 166 w 170"/>
                <a:gd name="T45" fmla="*/ 208 h 212"/>
                <a:gd name="T46" fmla="*/ 162 w 170"/>
                <a:gd name="T47" fmla="*/ 212 h 212"/>
                <a:gd name="T48" fmla="*/ 144 w 170"/>
                <a:gd name="T49" fmla="*/ 212 h 212"/>
                <a:gd name="T50" fmla="*/ 130 w 170"/>
                <a:gd name="T51" fmla="*/ 212 h 212"/>
                <a:gd name="T52" fmla="*/ 110 w 170"/>
                <a:gd name="T53" fmla="*/ 212 h 212"/>
                <a:gd name="T54" fmla="*/ 94 w 170"/>
                <a:gd name="T55" fmla="*/ 212 h 212"/>
                <a:gd name="T56" fmla="*/ 70 w 170"/>
                <a:gd name="T57" fmla="*/ 212 h 212"/>
                <a:gd name="T58" fmla="*/ 52 w 170"/>
                <a:gd name="T59" fmla="*/ 212 h 212"/>
                <a:gd name="T60" fmla="*/ 36 w 170"/>
                <a:gd name="T61" fmla="*/ 210 h 212"/>
                <a:gd name="T62" fmla="*/ 22 w 170"/>
                <a:gd name="T63" fmla="*/ 210 h 212"/>
                <a:gd name="T64" fmla="*/ 0 w 170"/>
                <a:gd name="T65" fmla="*/ 208 h 212"/>
                <a:gd name="T66" fmla="*/ 0 w 170"/>
                <a:gd name="T67" fmla="*/ 196 h 212"/>
                <a:gd name="T68" fmla="*/ 0 w 170"/>
                <a:gd name="T69" fmla="*/ 178 h 212"/>
                <a:gd name="T70" fmla="*/ 0 w 170"/>
                <a:gd name="T71" fmla="*/ 158 h 212"/>
                <a:gd name="T72" fmla="*/ 0 w 170"/>
                <a:gd name="T73" fmla="*/ 142 h 212"/>
                <a:gd name="T74" fmla="*/ 0 w 170"/>
                <a:gd name="T75" fmla="*/ 126 h 212"/>
                <a:gd name="T76" fmla="*/ 0 w 170"/>
                <a:gd name="T77" fmla="*/ 114 h 212"/>
                <a:gd name="T78" fmla="*/ 0 w 170"/>
                <a:gd name="T79" fmla="*/ 102 h 212"/>
                <a:gd name="T80" fmla="*/ 0 w 170"/>
                <a:gd name="T81" fmla="*/ 90 h 212"/>
                <a:gd name="T82" fmla="*/ 0 w 170"/>
                <a:gd name="T83" fmla="*/ 76 h 212"/>
                <a:gd name="T84" fmla="*/ 0 w 170"/>
                <a:gd name="T85" fmla="*/ 58 h 212"/>
                <a:gd name="T86" fmla="*/ 0 w 170"/>
                <a:gd name="T87" fmla="*/ 48 h 212"/>
                <a:gd name="T88" fmla="*/ 0 w 170"/>
                <a:gd name="T89" fmla="*/ 32 h 212"/>
                <a:gd name="T90" fmla="*/ 4 w 170"/>
                <a:gd name="T91" fmla="*/ 14 h 212"/>
                <a:gd name="T92" fmla="*/ 18 w 170"/>
                <a:gd name="T93" fmla="*/ 14 h 212"/>
                <a:gd name="T94" fmla="*/ 30 w 170"/>
                <a:gd name="T95" fmla="*/ 16 h 212"/>
                <a:gd name="T96" fmla="*/ 42 w 170"/>
                <a:gd name="T97" fmla="*/ 14 h 212"/>
                <a:gd name="T98" fmla="*/ 52 w 170"/>
                <a:gd name="T99" fmla="*/ 14 h 212"/>
                <a:gd name="T100" fmla="*/ 66 w 170"/>
                <a:gd name="T101" fmla="*/ 14 h 212"/>
                <a:gd name="T102" fmla="*/ 78 w 170"/>
                <a:gd name="T103" fmla="*/ 14 h 212"/>
                <a:gd name="T104" fmla="*/ 90 w 170"/>
                <a:gd name="T105" fmla="*/ 14 h 212"/>
                <a:gd name="T106" fmla="*/ 100 w 170"/>
                <a:gd name="T107" fmla="*/ 14 h 212"/>
                <a:gd name="T108" fmla="*/ 110 w 170"/>
                <a:gd name="T109" fmla="*/ 14 h 212"/>
                <a:gd name="T110" fmla="*/ 120 w 170"/>
                <a:gd name="T111" fmla="*/ 18 h 212"/>
                <a:gd name="T112" fmla="*/ 128 w 170"/>
                <a:gd name="T113" fmla="*/ 14 h 212"/>
                <a:gd name="T114" fmla="*/ 132 w 170"/>
                <a:gd name="T115" fmla="*/ 4 h 212"/>
                <a:gd name="T116" fmla="*/ 140 w 170"/>
                <a:gd name="T117" fmla="*/ 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0" h="212">
                  <a:moveTo>
                    <a:pt x="140" y="4"/>
                  </a:moveTo>
                  <a:lnTo>
                    <a:pt x="142" y="4"/>
                  </a:lnTo>
                  <a:lnTo>
                    <a:pt x="142" y="2"/>
                  </a:lnTo>
                  <a:lnTo>
                    <a:pt x="144" y="2"/>
                  </a:lnTo>
                  <a:lnTo>
                    <a:pt x="146" y="2"/>
                  </a:lnTo>
                  <a:lnTo>
                    <a:pt x="146" y="4"/>
                  </a:lnTo>
                  <a:lnTo>
                    <a:pt x="146" y="6"/>
                  </a:lnTo>
                  <a:lnTo>
                    <a:pt x="148" y="6"/>
                  </a:lnTo>
                  <a:lnTo>
                    <a:pt x="148" y="8"/>
                  </a:lnTo>
                  <a:lnTo>
                    <a:pt x="150" y="8"/>
                  </a:lnTo>
                  <a:lnTo>
                    <a:pt x="150" y="6"/>
                  </a:lnTo>
                  <a:lnTo>
                    <a:pt x="152" y="6"/>
                  </a:lnTo>
                  <a:lnTo>
                    <a:pt x="152" y="8"/>
                  </a:lnTo>
                  <a:lnTo>
                    <a:pt x="152" y="6"/>
                  </a:lnTo>
                  <a:lnTo>
                    <a:pt x="154" y="4"/>
                  </a:lnTo>
                  <a:lnTo>
                    <a:pt x="154" y="6"/>
                  </a:lnTo>
                  <a:lnTo>
                    <a:pt x="156" y="6"/>
                  </a:lnTo>
                  <a:lnTo>
                    <a:pt x="156" y="8"/>
                  </a:lnTo>
                  <a:lnTo>
                    <a:pt x="156" y="12"/>
                  </a:lnTo>
                  <a:lnTo>
                    <a:pt x="156" y="14"/>
                  </a:lnTo>
                  <a:lnTo>
                    <a:pt x="156" y="16"/>
                  </a:lnTo>
                  <a:lnTo>
                    <a:pt x="156" y="18"/>
                  </a:lnTo>
                  <a:lnTo>
                    <a:pt x="156" y="20"/>
                  </a:lnTo>
                  <a:lnTo>
                    <a:pt x="156" y="22"/>
                  </a:lnTo>
                  <a:lnTo>
                    <a:pt x="154" y="26"/>
                  </a:lnTo>
                  <a:lnTo>
                    <a:pt x="154" y="28"/>
                  </a:lnTo>
                  <a:lnTo>
                    <a:pt x="152" y="30"/>
                  </a:lnTo>
                  <a:lnTo>
                    <a:pt x="152" y="32"/>
                  </a:lnTo>
                  <a:lnTo>
                    <a:pt x="150" y="32"/>
                  </a:lnTo>
                  <a:lnTo>
                    <a:pt x="150" y="34"/>
                  </a:lnTo>
                  <a:lnTo>
                    <a:pt x="150" y="36"/>
                  </a:lnTo>
                  <a:lnTo>
                    <a:pt x="150" y="38"/>
                  </a:lnTo>
                  <a:lnTo>
                    <a:pt x="148" y="38"/>
                  </a:lnTo>
                  <a:lnTo>
                    <a:pt x="148" y="40"/>
                  </a:lnTo>
                  <a:lnTo>
                    <a:pt x="148" y="42"/>
                  </a:lnTo>
                  <a:lnTo>
                    <a:pt x="146" y="42"/>
                  </a:lnTo>
                  <a:lnTo>
                    <a:pt x="146" y="44"/>
                  </a:lnTo>
                  <a:lnTo>
                    <a:pt x="146" y="46"/>
                  </a:lnTo>
                  <a:lnTo>
                    <a:pt x="146" y="48"/>
                  </a:lnTo>
                  <a:lnTo>
                    <a:pt x="146" y="48"/>
                  </a:lnTo>
                  <a:lnTo>
                    <a:pt x="146" y="50"/>
                  </a:lnTo>
                  <a:lnTo>
                    <a:pt x="144" y="50"/>
                  </a:lnTo>
                  <a:lnTo>
                    <a:pt x="144" y="52"/>
                  </a:lnTo>
                  <a:lnTo>
                    <a:pt x="142" y="54"/>
                  </a:lnTo>
                  <a:lnTo>
                    <a:pt x="140" y="54"/>
                  </a:lnTo>
                  <a:lnTo>
                    <a:pt x="140" y="56"/>
                  </a:lnTo>
                  <a:lnTo>
                    <a:pt x="138" y="58"/>
                  </a:lnTo>
                  <a:lnTo>
                    <a:pt x="138" y="58"/>
                  </a:lnTo>
                  <a:lnTo>
                    <a:pt x="138" y="60"/>
                  </a:lnTo>
                  <a:lnTo>
                    <a:pt x="136" y="62"/>
                  </a:lnTo>
                  <a:lnTo>
                    <a:pt x="136" y="64"/>
                  </a:lnTo>
                  <a:lnTo>
                    <a:pt x="136" y="66"/>
                  </a:lnTo>
                  <a:lnTo>
                    <a:pt x="134" y="68"/>
                  </a:lnTo>
                  <a:lnTo>
                    <a:pt x="134" y="70"/>
                  </a:lnTo>
                  <a:lnTo>
                    <a:pt x="132" y="72"/>
                  </a:lnTo>
                  <a:lnTo>
                    <a:pt x="132" y="74"/>
                  </a:lnTo>
                  <a:lnTo>
                    <a:pt x="130" y="76"/>
                  </a:lnTo>
                  <a:lnTo>
                    <a:pt x="130" y="78"/>
                  </a:lnTo>
                  <a:lnTo>
                    <a:pt x="130" y="80"/>
                  </a:lnTo>
                  <a:lnTo>
                    <a:pt x="130" y="82"/>
                  </a:lnTo>
                  <a:lnTo>
                    <a:pt x="130" y="84"/>
                  </a:lnTo>
                  <a:lnTo>
                    <a:pt x="130" y="86"/>
                  </a:lnTo>
                  <a:lnTo>
                    <a:pt x="130" y="90"/>
                  </a:lnTo>
                  <a:lnTo>
                    <a:pt x="130" y="92"/>
                  </a:lnTo>
                  <a:lnTo>
                    <a:pt x="130" y="94"/>
                  </a:lnTo>
                  <a:lnTo>
                    <a:pt x="130" y="96"/>
                  </a:lnTo>
                  <a:lnTo>
                    <a:pt x="130" y="96"/>
                  </a:lnTo>
                  <a:lnTo>
                    <a:pt x="128" y="98"/>
                  </a:lnTo>
                  <a:lnTo>
                    <a:pt x="128" y="102"/>
                  </a:lnTo>
                  <a:lnTo>
                    <a:pt x="128" y="104"/>
                  </a:lnTo>
                  <a:lnTo>
                    <a:pt x="126" y="104"/>
                  </a:lnTo>
                  <a:lnTo>
                    <a:pt x="126" y="106"/>
                  </a:lnTo>
                  <a:lnTo>
                    <a:pt x="126" y="108"/>
                  </a:lnTo>
                  <a:lnTo>
                    <a:pt x="126" y="110"/>
                  </a:lnTo>
                  <a:lnTo>
                    <a:pt x="126" y="112"/>
                  </a:lnTo>
                  <a:lnTo>
                    <a:pt x="124" y="114"/>
                  </a:lnTo>
                  <a:lnTo>
                    <a:pt x="124" y="116"/>
                  </a:lnTo>
                  <a:lnTo>
                    <a:pt x="124" y="120"/>
                  </a:lnTo>
                  <a:lnTo>
                    <a:pt x="124" y="122"/>
                  </a:lnTo>
                  <a:lnTo>
                    <a:pt x="122" y="124"/>
                  </a:lnTo>
                  <a:lnTo>
                    <a:pt x="122" y="128"/>
                  </a:lnTo>
                  <a:lnTo>
                    <a:pt x="122" y="132"/>
                  </a:lnTo>
                  <a:lnTo>
                    <a:pt x="122" y="134"/>
                  </a:lnTo>
                  <a:lnTo>
                    <a:pt x="122" y="136"/>
                  </a:lnTo>
                  <a:lnTo>
                    <a:pt x="122" y="138"/>
                  </a:lnTo>
                  <a:lnTo>
                    <a:pt x="122" y="142"/>
                  </a:lnTo>
                  <a:lnTo>
                    <a:pt x="122" y="144"/>
                  </a:lnTo>
                  <a:lnTo>
                    <a:pt x="124" y="144"/>
                  </a:lnTo>
                  <a:lnTo>
                    <a:pt x="124" y="148"/>
                  </a:lnTo>
                  <a:lnTo>
                    <a:pt x="124" y="150"/>
                  </a:lnTo>
                  <a:lnTo>
                    <a:pt x="124" y="152"/>
                  </a:lnTo>
                  <a:lnTo>
                    <a:pt x="124" y="158"/>
                  </a:lnTo>
                  <a:lnTo>
                    <a:pt x="124" y="160"/>
                  </a:lnTo>
                  <a:lnTo>
                    <a:pt x="124" y="164"/>
                  </a:lnTo>
                  <a:lnTo>
                    <a:pt x="126" y="164"/>
                  </a:lnTo>
                  <a:lnTo>
                    <a:pt x="132" y="162"/>
                  </a:lnTo>
                  <a:lnTo>
                    <a:pt x="134" y="162"/>
                  </a:lnTo>
                  <a:lnTo>
                    <a:pt x="138" y="162"/>
                  </a:lnTo>
                  <a:lnTo>
                    <a:pt x="142" y="162"/>
                  </a:lnTo>
                  <a:lnTo>
                    <a:pt x="144" y="162"/>
                  </a:lnTo>
                  <a:lnTo>
                    <a:pt x="150" y="162"/>
                  </a:lnTo>
                  <a:lnTo>
                    <a:pt x="150" y="168"/>
                  </a:lnTo>
                  <a:lnTo>
                    <a:pt x="150" y="170"/>
                  </a:lnTo>
                  <a:lnTo>
                    <a:pt x="150" y="172"/>
                  </a:lnTo>
                  <a:lnTo>
                    <a:pt x="150" y="176"/>
                  </a:lnTo>
                  <a:lnTo>
                    <a:pt x="150" y="182"/>
                  </a:lnTo>
                  <a:lnTo>
                    <a:pt x="152" y="182"/>
                  </a:lnTo>
                  <a:lnTo>
                    <a:pt x="152" y="184"/>
                  </a:lnTo>
                  <a:lnTo>
                    <a:pt x="154" y="184"/>
                  </a:lnTo>
                  <a:lnTo>
                    <a:pt x="152" y="186"/>
                  </a:lnTo>
                  <a:lnTo>
                    <a:pt x="154" y="186"/>
                  </a:lnTo>
                  <a:lnTo>
                    <a:pt x="156" y="186"/>
                  </a:lnTo>
                  <a:lnTo>
                    <a:pt x="156" y="188"/>
                  </a:lnTo>
                  <a:lnTo>
                    <a:pt x="158" y="188"/>
                  </a:lnTo>
                  <a:lnTo>
                    <a:pt x="156" y="188"/>
                  </a:lnTo>
                  <a:lnTo>
                    <a:pt x="158" y="188"/>
                  </a:lnTo>
                  <a:lnTo>
                    <a:pt x="158" y="190"/>
                  </a:lnTo>
                  <a:lnTo>
                    <a:pt x="160" y="190"/>
                  </a:lnTo>
                  <a:lnTo>
                    <a:pt x="160" y="192"/>
                  </a:lnTo>
                  <a:lnTo>
                    <a:pt x="162" y="192"/>
                  </a:lnTo>
                  <a:lnTo>
                    <a:pt x="162" y="192"/>
                  </a:lnTo>
                  <a:lnTo>
                    <a:pt x="160" y="192"/>
                  </a:lnTo>
                  <a:lnTo>
                    <a:pt x="162" y="192"/>
                  </a:lnTo>
                  <a:lnTo>
                    <a:pt x="162" y="194"/>
                  </a:lnTo>
                  <a:lnTo>
                    <a:pt x="162" y="192"/>
                  </a:lnTo>
                  <a:lnTo>
                    <a:pt x="162" y="194"/>
                  </a:lnTo>
                  <a:lnTo>
                    <a:pt x="162" y="196"/>
                  </a:lnTo>
                  <a:lnTo>
                    <a:pt x="164" y="196"/>
                  </a:lnTo>
                  <a:lnTo>
                    <a:pt x="162" y="196"/>
                  </a:lnTo>
                  <a:lnTo>
                    <a:pt x="164" y="196"/>
                  </a:lnTo>
                  <a:lnTo>
                    <a:pt x="164" y="198"/>
                  </a:lnTo>
                  <a:lnTo>
                    <a:pt x="166" y="198"/>
                  </a:lnTo>
                  <a:lnTo>
                    <a:pt x="166" y="200"/>
                  </a:lnTo>
                  <a:lnTo>
                    <a:pt x="166" y="202"/>
                  </a:lnTo>
                  <a:lnTo>
                    <a:pt x="168" y="202"/>
                  </a:lnTo>
                  <a:lnTo>
                    <a:pt x="168" y="204"/>
                  </a:lnTo>
                  <a:lnTo>
                    <a:pt x="166" y="206"/>
                  </a:lnTo>
                  <a:lnTo>
                    <a:pt x="166" y="208"/>
                  </a:lnTo>
                  <a:lnTo>
                    <a:pt x="168" y="208"/>
                  </a:lnTo>
                  <a:lnTo>
                    <a:pt x="168" y="210"/>
                  </a:lnTo>
                  <a:lnTo>
                    <a:pt x="170" y="210"/>
                  </a:lnTo>
                  <a:lnTo>
                    <a:pt x="170" y="212"/>
                  </a:lnTo>
                  <a:lnTo>
                    <a:pt x="164" y="212"/>
                  </a:lnTo>
                  <a:lnTo>
                    <a:pt x="162" y="212"/>
                  </a:lnTo>
                  <a:lnTo>
                    <a:pt x="158" y="212"/>
                  </a:lnTo>
                  <a:lnTo>
                    <a:pt x="156" y="212"/>
                  </a:lnTo>
                  <a:lnTo>
                    <a:pt x="154" y="212"/>
                  </a:lnTo>
                  <a:lnTo>
                    <a:pt x="150" y="212"/>
                  </a:lnTo>
                  <a:lnTo>
                    <a:pt x="148" y="212"/>
                  </a:lnTo>
                  <a:lnTo>
                    <a:pt x="144" y="212"/>
                  </a:lnTo>
                  <a:lnTo>
                    <a:pt x="142" y="212"/>
                  </a:lnTo>
                  <a:lnTo>
                    <a:pt x="138" y="212"/>
                  </a:lnTo>
                  <a:lnTo>
                    <a:pt x="138" y="212"/>
                  </a:lnTo>
                  <a:lnTo>
                    <a:pt x="136" y="212"/>
                  </a:lnTo>
                  <a:lnTo>
                    <a:pt x="134" y="212"/>
                  </a:lnTo>
                  <a:lnTo>
                    <a:pt x="130" y="212"/>
                  </a:lnTo>
                  <a:lnTo>
                    <a:pt x="122" y="212"/>
                  </a:lnTo>
                  <a:lnTo>
                    <a:pt x="120" y="212"/>
                  </a:lnTo>
                  <a:lnTo>
                    <a:pt x="116" y="212"/>
                  </a:lnTo>
                  <a:lnTo>
                    <a:pt x="114" y="212"/>
                  </a:lnTo>
                  <a:lnTo>
                    <a:pt x="112" y="212"/>
                  </a:lnTo>
                  <a:lnTo>
                    <a:pt x="110" y="212"/>
                  </a:lnTo>
                  <a:lnTo>
                    <a:pt x="108" y="212"/>
                  </a:lnTo>
                  <a:lnTo>
                    <a:pt x="104" y="212"/>
                  </a:lnTo>
                  <a:lnTo>
                    <a:pt x="102" y="212"/>
                  </a:lnTo>
                  <a:lnTo>
                    <a:pt x="98" y="212"/>
                  </a:lnTo>
                  <a:lnTo>
                    <a:pt x="96" y="212"/>
                  </a:lnTo>
                  <a:lnTo>
                    <a:pt x="94" y="212"/>
                  </a:lnTo>
                  <a:lnTo>
                    <a:pt x="90" y="212"/>
                  </a:lnTo>
                  <a:lnTo>
                    <a:pt x="84" y="212"/>
                  </a:lnTo>
                  <a:lnTo>
                    <a:pt x="82" y="212"/>
                  </a:lnTo>
                  <a:lnTo>
                    <a:pt x="76" y="212"/>
                  </a:lnTo>
                  <a:lnTo>
                    <a:pt x="74" y="212"/>
                  </a:lnTo>
                  <a:lnTo>
                    <a:pt x="70" y="212"/>
                  </a:lnTo>
                  <a:lnTo>
                    <a:pt x="68" y="212"/>
                  </a:lnTo>
                  <a:lnTo>
                    <a:pt x="64" y="212"/>
                  </a:lnTo>
                  <a:lnTo>
                    <a:pt x="62" y="212"/>
                  </a:lnTo>
                  <a:lnTo>
                    <a:pt x="60" y="212"/>
                  </a:lnTo>
                  <a:lnTo>
                    <a:pt x="58" y="212"/>
                  </a:lnTo>
                  <a:lnTo>
                    <a:pt x="52" y="212"/>
                  </a:lnTo>
                  <a:lnTo>
                    <a:pt x="46" y="212"/>
                  </a:lnTo>
                  <a:lnTo>
                    <a:pt x="44" y="212"/>
                  </a:lnTo>
                  <a:lnTo>
                    <a:pt x="42" y="210"/>
                  </a:lnTo>
                  <a:lnTo>
                    <a:pt x="40" y="210"/>
                  </a:lnTo>
                  <a:lnTo>
                    <a:pt x="38" y="210"/>
                  </a:lnTo>
                  <a:lnTo>
                    <a:pt x="36" y="210"/>
                  </a:lnTo>
                  <a:lnTo>
                    <a:pt x="34" y="210"/>
                  </a:lnTo>
                  <a:lnTo>
                    <a:pt x="32" y="210"/>
                  </a:lnTo>
                  <a:lnTo>
                    <a:pt x="30" y="210"/>
                  </a:lnTo>
                  <a:lnTo>
                    <a:pt x="26" y="210"/>
                  </a:lnTo>
                  <a:lnTo>
                    <a:pt x="24" y="210"/>
                  </a:lnTo>
                  <a:lnTo>
                    <a:pt x="22" y="210"/>
                  </a:lnTo>
                  <a:lnTo>
                    <a:pt x="20" y="210"/>
                  </a:lnTo>
                  <a:lnTo>
                    <a:pt x="16" y="210"/>
                  </a:lnTo>
                  <a:lnTo>
                    <a:pt x="6" y="210"/>
                  </a:lnTo>
                  <a:lnTo>
                    <a:pt x="4" y="210"/>
                  </a:lnTo>
                  <a:lnTo>
                    <a:pt x="0" y="210"/>
                  </a:lnTo>
                  <a:lnTo>
                    <a:pt x="0" y="208"/>
                  </a:lnTo>
                  <a:lnTo>
                    <a:pt x="0" y="206"/>
                  </a:lnTo>
                  <a:lnTo>
                    <a:pt x="0" y="204"/>
                  </a:lnTo>
                  <a:lnTo>
                    <a:pt x="0" y="202"/>
                  </a:lnTo>
                  <a:lnTo>
                    <a:pt x="0" y="200"/>
                  </a:lnTo>
                  <a:lnTo>
                    <a:pt x="0" y="198"/>
                  </a:lnTo>
                  <a:lnTo>
                    <a:pt x="0" y="196"/>
                  </a:lnTo>
                  <a:lnTo>
                    <a:pt x="0" y="192"/>
                  </a:lnTo>
                  <a:lnTo>
                    <a:pt x="0" y="190"/>
                  </a:lnTo>
                  <a:lnTo>
                    <a:pt x="0" y="188"/>
                  </a:lnTo>
                  <a:lnTo>
                    <a:pt x="0" y="186"/>
                  </a:lnTo>
                  <a:lnTo>
                    <a:pt x="0" y="180"/>
                  </a:lnTo>
                  <a:lnTo>
                    <a:pt x="0" y="178"/>
                  </a:lnTo>
                  <a:lnTo>
                    <a:pt x="0" y="174"/>
                  </a:lnTo>
                  <a:lnTo>
                    <a:pt x="0" y="166"/>
                  </a:lnTo>
                  <a:lnTo>
                    <a:pt x="0" y="164"/>
                  </a:lnTo>
                  <a:lnTo>
                    <a:pt x="0" y="162"/>
                  </a:lnTo>
                  <a:lnTo>
                    <a:pt x="0" y="160"/>
                  </a:lnTo>
                  <a:lnTo>
                    <a:pt x="0" y="158"/>
                  </a:lnTo>
                  <a:lnTo>
                    <a:pt x="0" y="154"/>
                  </a:lnTo>
                  <a:lnTo>
                    <a:pt x="0" y="152"/>
                  </a:lnTo>
                  <a:lnTo>
                    <a:pt x="0" y="148"/>
                  </a:lnTo>
                  <a:lnTo>
                    <a:pt x="0" y="146"/>
                  </a:lnTo>
                  <a:lnTo>
                    <a:pt x="0" y="144"/>
                  </a:lnTo>
                  <a:lnTo>
                    <a:pt x="0" y="142"/>
                  </a:lnTo>
                  <a:lnTo>
                    <a:pt x="0" y="138"/>
                  </a:lnTo>
                  <a:lnTo>
                    <a:pt x="0" y="136"/>
                  </a:lnTo>
                  <a:lnTo>
                    <a:pt x="0" y="134"/>
                  </a:lnTo>
                  <a:lnTo>
                    <a:pt x="0" y="132"/>
                  </a:lnTo>
                  <a:lnTo>
                    <a:pt x="0" y="130"/>
                  </a:lnTo>
                  <a:lnTo>
                    <a:pt x="0" y="126"/>
                  </a:lnTo>
                  <a:lnTo>
                    <a:pt x="0" y="124"/>
                  </a:lnTo>
                  <a:lnTo>
                    <a:pt x="0" y="122"/>
                  </a:lnTo>
                  <a:lnTo>
                    <a:pt x="0" y="120"/>
                  </a:lnTo>
                  <a:lnTo>
                    <a:pt x="0" y="118"/>
                  </a:lnTo>
                  <a:lnTo>
                    <a:pt x="0" y="116"/>
                  </a:lnTo>
                  <a:lnTo>
                    <a:pt x="0" y="114"/>
                  </a:lnTo>
                  <a:lnTo>
                    <a:pt x="0" y="112"/>
                  </a:lnTo>
                  <a:lnTo>
                    <a:pt x="0" y="110"/>
                  </a:lnTo>
                  <a:lnTo>
                    <a:pt x="0" y="108"/>
                  </a:lnTo>
                  <a:lnTo>
                    <a:pt x="0" y="106"/>
                  </a:lnTo>
                  <a:lnTo>
                    <a:pt x="0" y="104"/>
                  </a:lnTo>
                  <a:lnTo>
                    <a:pt x="0" y="102"/>
                  </a:lnTo>
                  <a:lnTo>
                    <a:pt x="0" y="100"/>
                  </a:lnTo>
                  <a:lnTo>
                    <a:pt x="0" y="98"/>
                  </a:lnTo>
                  <a:lnTo>
                    <a:pt x="0" y="96"/>
                  </a:lnTo>
                  <a:lnTo>
                    <a:pt x="0" y="96"/>
                  </a:lnTo>
                  <a:lnTo>
                    <a:pt x="0" y="94"/>
                  </a:lnTo>
                  <a:lnTo>
                    <a:pt x="0" y="90"/>
                  </a:lnTo>
                  <a:lnTo>
                    <a:pt x="0" y="86"/>
                  </a:lnTo>
                  <a:lnTo>
                    <a:pt x="0" y="84"/>
                  </a:lnTo>
                  <a:lnTo>
                    <a:pt x="0" y="82"/>
                  </a:lnTo>
                  <a:lnTo>
                    <a:pt x="0" y="80"/>
                  </a:lnTo>
                  <a:lnTo>
                    <a:pt x="0" y="78"/>
                  </a:lnTo>
                  <a:lnTo>
                    <a:pt x="0" y="76"/>
                  </a:lnTo>
                  <a:lnTo>
                    <a:pt x="0" y="72"/>
                  </a:lnTo>
                  <a:lnTo>
                    <a:pt x="0" y="70"/>
                  </a:lnTo>
                  <a:lnTo>
                    <a:pt x="0" y="68"/>
                  </a:lnTo>
                  <a:lnTo>
                    <a:pt x="0" y="64"/>
                  </a:lnTo>
                  <a:lnTo>
                    <a:pt x="0" y="60"/>
                  </a:lnTo>
                  <a:lnTo>
                    <a:pt x="0" y="58"/>
                  </a:lnTo>
                  <a:lnTo>
                    <a:pt x="0" y="56"/>
                  </a:lnTo>
                  <a:lnTo>
                    <a:pt x="0" y="54"/>
                  </a:lnTo>
                  <a:lnTo>
                    <a:pt x="0" y="52"/>
                  </a:lnTo>
                  <a:lnTo>
                    <a:pt x="0" y="50"/>
                  </a:lnTo>
                  <a:lnTo>
                    <a:pt x="0" y="48"/>
                  </a:lnTo>
                  <a:lnTo>
                    <a:pt x="0" y="48"/>
                  </a:lnTo>
                  <a:lnTo>
                    <a:pt x="0" y="46"/>
                  </a:lnTo>
                  <a:lnTo>
                    <a:pt x="0" y="44"/>
                  </a:lnTo>
                  <a:lnTo>
                    <a:pt x="0" y="38"/>
                  </a:lnTo>
                  <a:lnTo>
                    <a:pt x="0" y="36"/>
                  </a:lnTo>
                  <a:lnTo>
                    <a:pt x="0" y="34"/>
                  </a:lnTo>
                  <a:lnTo>
                    <a:pt x="0" y="32"/>
                  </a:lnTo>
                  <a:lnTo>
                    <a:pt x="0" y="24"/>
                  </a:lnTo>
                  <a:lnTo>
                    <a:pt x="0" y="22"/>
                  </a:lnTo>
                  <a:lnTo>
                    <a:pt x="0" y="18"/>
                  </a:lnTo>
                  <a:lnTo>
                    <a:pt x="0" y="16"/>
                  </a:lnTo>
                  <a:lnTo>
                    <a:pt x="0" y="14"/>
                  </a:lnTo>
                  <a:lnTo>
                    <a:pt x="4" y="14"/>
                  </a:lnTo>
                  <a:lnTo>
                    <a:pt x="6" y="14"/>
                  </a:lnTo>
                  <a:lnTo>
                    <a:pt x="8" y="14"/>
                  </a:lnTo>
                  <a:lnTo>
                    <a:pt x="12" y="14"/>
                  </a:lnTo>
                  <a:lnTo>
                    <a:pt x="14" y="14"/>
                  </a:lnTo>
                  <a:lnTo>
                    <a:pt x="16" y="14"/>
                  </a:lnTo>
                  <a:lnTo>
                    <a:pt x="18" y="14"/>
                  </a:lnTo>
                  <a:lnTo>
                    <a:pt x="20" y="14"/>
                  </a:lnTo>
                  <a:lnTo>
                    <a:pt x="22" y="16"/>
                  </a:lnTo>
                  <a:lnTo>
                    <a:pt x="24" y="16"/>
                  </a:lnTo>
                  <a:lnTo>
                    <a:pt x="26" y="16"/>
                  </a:lnTo>
                  <a:lnTo>
                    <a:pt x="28" y="16"/>
                  </a:lnTo>
                  <a:lnTo>
                    <a:pt x="30" y="16"/>
                  </a:lnTo>
                  <a:lnTo>
                    <a:pt x="32" y="16"/>
                  </a:lnTo>
                  <a:lnTo>
                    <a:pt x="34" y="14"/>
                  </a:lnTo>
                  <a:lnTo>
                    <a:pt x="36" y="14"/>
                  </a:lnTo>
                  <a:lnTo>
                    <a:pt x="38" y="14"/>
                  </a:lnTo>
                  <a:lnTo>
                    <a:pt x="40" y="14"/>
                  </a:lnTo>
                  <a:lnTo>
                    <a:pt x="42" y="14"/>
                  </a:lnTo>
                  <a:lnTo>
                    <a:pt x="42" y="14"/>
                  </a:lnTo>
                  <a:lnTo>
                    <a:pt x="44" y="14"/>
                  </a:lnTo>
                  <a:lnTo>
                    <a:pt x="46" y="14"/>
                  </a:lnTo>
                  <a:lnTo>
                    <a:pt x="48" y="14"/>
                  </a:lnTo>
                  <a:lnTo>
                    <a:pt x="50" y="14"/>
                  </a:lnTo>
                  <a:lnTo>
                    <a:pt x="52" y="14"/>
                  </a:lnTo>
                  <a:lnTo>
                    <a:pt x="54" y="14"/>
                  </a:lnTo>
                  <a:lnTo>
                    <a:pt x="56" y="14"/>
                  </a:lnTo>
                  <a:lnTo>
                    <a:pt x="58" y="14"/>
                  </a:lnTo>
                  <a:lnTo>
                    <a:pt x="60" y="14"/>
                  </a:lnTo>
                  <a:lnTo>
                    <a:pt x="62" y="14"/>
                  </a:lnTo>
                  <a:lnTo>
                    <a:pt x="66" y="14"/>
                  </a:lnTo>
                  <a:lnTo>
                    <a:pt x="68" y="14"/>
                  </a:lnTo>
                  <a:lnTo>
                    <a:pt x="70" y="14"/>
                  </a:lnTo>
                  <a:lnTo>
                    <a:pt x="72" y="14"/>
                  </a:lnTo>
                  <a:lnTo>
                    <a:pt x="74" y="14"/>
                  </a:lnTo>
                  <a:lnTo>
                    <a:pt x="76" y="14"/>
                  </a:lnTo>
                  <a:lnTo>
                    <a:pt x="78" y="14"/>
                  </a:lnTo>
                  <a:lnTo>
                    <a:pt x="80" y="14"/>
                  </a:lnTo>
                  <a:lnTo>
                    <a:pt x="82" y="14"/>
                  </a:lnTo>
                  <a:lnTo>
                    <a:pt x="84" y="14"/>
                  </a:lnTo>
                  <a:lnTo>
                    <a:pt x="86" y="14"/>
                  </a:lnTo>
                  <a:lnTo>
                    <a:pt x="88" y="14"/>
                  </a:lnTo>
                  <a:lnTo>
                    <a:pt x="90" y="14"/>
                  </a:lnTo>
                  <a:lnTo>
                    <a:pt x="90" y="14"/>
                  </a:lnTo>
                  <a:lnTo>
                    <a:pt x="92" y="14"/>
                  </a:lnTo>
                  <a:lnTo>
                    <a:pt x="94" y="14"/>
                  </a:lnTo>
                  <a:lnTo>
                    <a:pt x="96" y="14"/>
                  </a:lnTo>
                  <a:lnTo>
                    <a:pt x="98" y="14"/>
                  </a:lnTo>
                  <a:lnTo>
                    <a:pt x="100" y="14"/>
                  </a:lnTo>
                  <a:lnTo>
                    <a:pt x="102" y="14"/>
                  </a:lnTo>
                  <a:lnTo>
                    <a:pt x="104" y="14"/>
                  </a:lnTo>
                  <a:lnTo>
                    <a:pt x="106" y="16"/>
                  </a:lnTo>
                  <a:lnTo>
                    <a:pt x="108" y="16"/>
                  </a:lnTo>
                  <a:lnTo>
                    <a:pt x="108" y="14"/>
                  </a:lnTo>
                  <a:lnTo>
                    <a:pt x="110" y="14"/>
                  </a:lnTo>
                  <a:lnTo>
                    <a:pt x="112" y="16"/>
                  </a:lnTo>
                  <a:lnTo>
                    <a:pt x="114" y="16"/>
                  </a:lnTo>
                  <a:lnTo>
                    <a:pt x="114" y="18"/>
                  </a:lnTo>
                  <a:lnTo>
                    <a:pt x="116" y="18"/>
                  </a:lnTo>
                  <a:lnTo>
                    <a:pt x="118" y="18"/>
                  </a:lnTo>
                  <a:lnTo>
                    <a:pt x="120" y="18"/>
                  </a:lnTo>
                  <a:lnTo>
                    <a:pt x="122" y="18"/>
                  </a:lnTo>
                  <a:lnTo>
                    <a:pt x="124" y="18"/>
                  </a:lnTo>
                  <a:lnTo>
                    <a:pt x="124" y="16"/>
                  </a:lnTo>
                  <a:lnTo>
                    <a:pt x="126" y="16"/>
                  </a:lnTo>
                  <a:lnTo>
                    <a:pt x="126" y="14"/>
                  </a:lnTo>
                  <a:lnTo>
                    <a:pt x="128" y="14"/>
                  </a:lnTo>
                  <a:lnTo>
                    <a:pt x="128" y="12"/>
                  </a:lnTo>
                  <a:lnTo>
                    <a:pt x="128" y="10"/>
                  </a:lnTo>
                  <a:lnTo>
                    <a:pt x="128" y="8"/>
                  </a:lnTo>
                  <a:lnTo>
                    <a:pt x="130" y="8"/>
                  </a:lnTo>
                  <a:lnTo>
                    <a:pt x="130" y="6"/>
                  </a:lnTo>
                  <a:lnTo>
                    <a:pt x="132" y="4"/>
                  </a:lnTo>
                  <a:lnTo>
                    <a:pt x="134" y="4"/>
                  </a:lnTo>
                  <a:lnTo>
                    <a:pt x="136" y="4"/>
                  </a:lnTo>
                  <a:lnTo>
                    <a:pt x="136" y="2"/>
                  </a:lnTo>
                  <a:lnTo>
                    <a:pt x="138" y="0"/>
                  </a:lnTo>
                  <a:lnTo>
                    <a:pt x="138" y="0"/>
                  </a:lnTo>
                  <a:lnTo>
                    <a:pt x="140" y="2"/>
                  </a:lnTo>
                  <a:lnTo>
                    <a:pt x="140" y="4"/>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4" name="Freeform 198"/>
            <p:cNvSpPr>
              <a:spLocks/>
            </p:cNvSpPr>
            <p:nvPr/>
          </p:nvSpPr>
          <p:spPr bwMode="auto">
            <a:xfrm>
              <a:off x="8408988" y="2717800"/>
              <a:ext cx="209550" cy="325438"/>
            </a:xfrm>
            <a:custGeom>
              <a:avLst/>
              <a:gdLst>
                <a:gd name="T0" fmla="*/ 24 w 132"/>
                <a:gd name="T1" fmla="*/ 4 h 205"/>
                <a:gd name="T2" fmla="*/ 46 w 132"/>
                <a:gd name="T3" fmla="*/ 6 h 205"/>
                <a:gd name="T4" fmla="*/ 64 w 132"/>
                <a:gd name="T5" fmla="*/ 8 h 205"/>
                <a:gd name="T6" fmla="*/ 96 w 132"/>
                <a:gd name="T7" fmla="*/ 12 h 205"/>
                <a:gd name="T8" fmla="*/ 122 w 132"/>
                <a:gd name="T9" fmla="*/ 26 h 205"/>
                <a:gd name="T10" fmla="*/ 132 w 132"/>
                <a:gd name="T11" fmla="*/ 38 h 205"/>
                <a:gd name="T12" fmla="*/ 132 w 132"/>
                <a:gd name="T13" fmla="*/ 64 h 205"/>
                <a:gd name="T14" fmla="*/ 122 w 132"/>
                <a:gd name="T15" fmla="*/ 82 h 205"/>
                <a:gd name="T16" fmla="*/ 112 w 132"/>
                <a:gd name="T17" fmla="*/ 92 h 205"/>
                <a:gd name="T18" fmla="*/ 118 w 132"/>
                <a:gd name="T19" fmla="*/ 101 h 205"/>
                <a:gd name="T20" fmla="*/ 116 w 132"/>
                <a:gd name="T21" fmla="*/ 109 h 205"/>
                <a:gd name="T22" fmla="*/ 114 w 132"/>
                <a:gd name="T23" fmla="*/ 117 h 205"/>
                <a:gd name="T24" fmla="*/ 112 w 132"/>
                <a:gd name="T25" fmla="*/ 131 h 205"/>
                <a:gd name="T26" fmla="*/ 114 w 132"/>
                <a:gd name="T27" fmla="*/ 143 h 205"/>
                <a:gd name="T28" fmla="*/ 116 w 132"/>
                <a:gd name="T29" fmla="*/ 151 h 205"/>
                <a:gd name="T30" fmla="*/ 114 w 132"/>
                <a:gd name="T31" fmla="*/ 169 h 205"/>
                <a:gd name="T32" fmla="*/ 112 w 132"/>
                <a:gd name="T33" fmla="*/ 185 h 205"/>
                <a:gd name="T34" fmla="*/ 114 w 132"/>
                <a:gd name="T35" fmla="*/ 195 h 205"/>
                <a:gd name="T36" fmla="*/ 108 w 132"/>
                <a:gd name="T37" fmla="*/ 199 h 205"/>
                <a:gd name="T38" fmla="*/ 84 w 132"/>
                <a:gd name="T39" fmla="*/ 203 h 205"/>
                <a:gd name="T40" fmla="*/ 78 w 132"/>
                <a:gd name="T41" fmla="*/ 199 h 205"/>
                <a:gd name="T42" fmla="*/ 72 w 132"/>
                <a:gd name="T43" fmla="*/ 197 h 205"/>
                <a:gd name="T44" fmla="*/ 62 w 132"/>
                <a:gd name="T45" fmla="*/ 191 h 205"/>
                <a:gd name="T46" fmla="*/ 60 w 132"/>
                <a:gd name="T47" fmla="*/ 185 h 205"/>
                <a:gd name="T48" fmla="*/ 54 w 132"/>
                <a:gd name="T49" fmla="*/ 179 h 205"/>
                <a:gd name="T50" fmla="*/ 50 w 132"/>
                <a:gd name="T51" fmla="*/ 177 h 205"/>
                <a:gd name="T52" fmla="*/ 46 w 132"/>
                <a:gd name="T53" fmla="*/ 173 h 205"/>
                <a:gd name="T54" fmla="*/ 42 w 132"/>
                <a:gd name="T55" fmla="*/ 171 h 205"/>
                <a:gd name="T56" fmla="*/ 34 w 132"/>
                <a:gd name="T57" fmla="*/ 167 h 205"/>
                <a:gd name="T58" fmla="*/ 30 w 132"/>
                <a:gd name="T59" fmla="*/ 161 h 205"/>
                <a:gd name="T60" fmla="*/ 24 w 132"/>
                <a:gd name="T61" fmla="*/ 157 h 205"/>
                <a:gd name="T62" fmla="*/ 20 w 132"/>
                <a:gd name="T63" fmla="*/ 151 h 205"/>
                <a:gd name="T64" fmla="*/ 20 w 132"/>
                <a:gd name="T65" fmla="*/ 147 h 205"/>
                <a:gd name="T66" fmla="*/ 24 w 132"/>
                <a:gd name="T67" fmla="*/ 139 h 205"/>
                <a:gd name="T68" fmla="*/ 26 w 132"/>
                <a:gd name="T69" fmla="*/ 133 h 205"/>
                <a:gd name="T70" fmla="*/ 24 w 132"/>
                <a:gd name="T71" fmla="*/ 125 h 205"/>
                <a:gd name="T72" fmla="*/ 26 w 132"/>
                <a:gd name="T73" fmla="*/ 115 h 205"/>
                <a:gd name="T74" fmla="*/ 22 w 132"/>
                <a:gd name="T75" fmla="*/ 109 h 205"/>
                <a:gd name="T76" fmla="*/ 22 w 132"/>
                <a:gd name="T77" fmla="*/ 105 h 205"/>
                <a:gd name="T78" fmla="*/ 24 w 132"/>
                <a:gd name="T79" fmla="*/ 98 h 205"/>
                <a:gd name="T80" fmla="*/ 26 w 132"/>
                <a:gd name="T81" fmla="*/ 94 h 205"/>
                <a:gd name="T82" fmla="*/ 28 w 132"/>
                <a:gd name="T83" fmla="*/ 84 h 205"/>
                <a:gd name="T84" fmla="*/ 26 w 132"/>
                <a:gd name="T85" fmla="*/ 80 h 205"/>
                <a:gd name="T86" fmla="*/ 26 w 132"/>
                <a:gd name="T87" fmla="*/ 74 h 205"/>
                <a:gd name="T88" fmla="*/ 28 w 132"/>
                <a:gd name="T89" fmla="*/ 68 h 205"/>
                <a:gd name="T90" fmla="*/ 28 w 132"/>
                <a:gd name="T91" fmla="*/ 62 h 205"/>
                <a:gd name="T92" fmla="*/ 30 w 132"/>
                <a:gd name="T93" fmla="*/ 58 h 205"/>
                <a:gd name="T94" fmla="*/ 30 w 132"/>
                <a:gd name="T95" fmla="*/ 54 h 205"/>
                <a:gd name="T96" fmla="*/ 30 w 132"/>
                <a:gd name="T97" fmla="*/ 52 h 205"/>
                <a:gd name="T98" fmla="*/ 28 w 132"/>
                <a:gd name="T99" fmla="*/ 50 h 205"/>
                <a:gd name="T100" fmla="*/ 32 w 132"/>
                <a:gd name="T101" fmla="*/ 44 h 205"/>
                <a:gd name="T102" fmla="*/ 30 w 132"/>
                <a:gd name="T103" fmla="*/ 32 h 205"/>
                <a:gd name="T104" fmla="*/ 28 w 132"/>
                <a:gd name="T105" fmla="*/ 24 h 205"/>
                <a:gd name="T106" fmla="*/ 22 w 132"/>
                <a:gd name="T107" fmla="*/ 20 h 205"/>
                <a:gd name="T108" fmla="*/ 18 w 132"/>
                <a:gd name="T109" fmla="*/ 18 h 205"/>
                <a:gd name="T110" fmla="*/ 18 w 132"/>
                <a:gd name="T111" fmla="*/ 16 h 205"/>
                <a:gd name="T112" fmla="*/ 14 w 132"/>
                <a:gd name="T113" fmla="*/ 12 h 205"/>
                <a:gd name="T114" fmla="*/ 10 w 132"/>
                <a:gd name="T115" fmla="*/ 6 h 205"/>
                <a:gd name="T116" fmla="*/ 4 w 132"/>
                <a:gd name="T117" fmla="*/ 6 h 205"/>
                <a:gd name="T118" fmla="*/ 0 w 132"/>
                <a:gd name="T119" fmla="*/ 2 h 205"/>
                <a:gd name="T120" fmla="*/ 6 w 132"/>
                <a:gd name="T12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 h="205">
                  <a:moveTo>
                    <a:pt x="12" y="2"/>
                  </a:moveTo>
                  <a:lnTo>
                    <a:pt x="14" y="2"/>
                  </a:lnTo>
                  <a:lnTo>
                    <a:pt x="16" y="2"/>
                  </a:lnTo>
                  <a:lnTo>
                    <a:pt x="18" y="4"/>
                  </a:lnTo>
                  <a:lnTo>
                    <a:pt x="20" y="4"/>
                  </a:lnTo>
                  <a:lnTo>
                    <a:pt x="22" y="4"/>
                  </a:lnTo>
                  <a:lnTo>
                    <a:pt x="24" y="4"/>
                  </a:lnTo>
                  <a:lnTo>
                    <a:pt x="26" y="4"/>
                  </a:lnTo>
                  <a:lnTo>
                    <a:pt x="28" y="4"/>
                  </a:lnTo>
                  <a:lnTo>
                    <a:pt x="30" y="4"/>
                  </a:lnTo>
                  <a:lnTo>
                    <a:pt x="34" y="4"/>
                  </a:lnTo>
                  <a:lnTo>
                    <a:pt x="40" y="6"/>
                  </a:lnTo>
                  <a:lnTo>
                    <a:pt x="42" y="6"/>
                  </a:lnTo>
                  <a:lnTo>
                    <a:pt x="46" y="6"/>
                  </a:lnTo>
                  <a:lnTo>
                    <a:pt x="48" y="6"/>
                  </a:lnTo>
                  <a:lnTo>
                    <a:pt x="48" y="6"/>
                  </a:lnTo>
                  <a:lnTo>
                    <a:pt x="50" y="6"/>
                  </a:lnTo>
                  <a:lnTo>
                    <a:pt x="54" y="6"/>
                  </a:lnTo>
                  <a:lnTo>
                    <a:pt x="58" y="6"/>
                  </a:lnTo>
                  <a:lnTo>
                    <a:pt x="62" y="6"/>
                  </a:lnTo>
                  <a:lnTo>
                    <a:pt x="64" y="8"/>
                  </a:lnTo>
                  <a:lnTo>
                    <a:pt x="70" y="8"/>
                  </a:lnTo>
                  <a:lnTo>
                    <a:pt x="80" y="10"/>
                  </a:lnTo>
                  <a:lnTo>
                    <a:pt x="84" y="10"/>
                  </a:lnTo>
                  <a:lnTo>
                    <a:pt x="88" y="10"/>
                  </a:lnTo>
                  <a:lnTo>
                    <a:pt x="90" y="10"/>
                  </a:lnTo>
                  <a:lnTo>
                    <a:pt x="92" y="10"/>
                  </a:lnTo>
                  <a:lnTo>
                    <a:pt x="96" y="12"/>
                  </a:lnTo>
                  <a:lnTo>
                    <a:pt x="96" y="12"/>
                  </a:lnTo>
                  <a:lnTo>
                    <a:pt x="100" y="14"/>
                  </a:lnTo>
                  <a:lnTo>
                    <a:pt x="104" y="16"/>
                  </a:lnTo>
                  <a:lnTo>
                    <a:pt x="106" y="16"/>
                  </a:lnTo>
                  <a:lnTo>
                    <a:pt x="108" y="18"/>
                  </a:lnTo>
                  <a:lnTo>
                    <a:pt x="118" y="24"/>
                  </a:lnTo>
                  <a:lnTo>
                    <a:pt x="122" y="26"/>
                  </a:lnTo>
                  <a:lnTo>
                    <a:pt x="124" y="26"/>
                  </a:lnTo>
                  <a:lnTo>
                    <a:pt x="126" y="28"/>
                  </a:lnTo>
                  <a:lnTo>
                    <a:pt x="128" y="30"/>
                  </a:lnTo>
                  <a:lnTo>
                    <a:pt x="132" y="32"/>
                  </a:lnTo>
                  <a:lnTo>
                    <a:pt x="132" y="34"/>
                  </a:lnTo>
                  <a:lnTo>
                    <a:pt x="132" y="36"/>
                  </a:lnTo>
                  <a:lnTo>
                    <a:pt x="132" y="38"/>
                  </a:lnTo>
                  <a:lnTo>
                    <a:pt x="132" y="40"/>
                  </a:lnTo>
                  <a:lnTo>
                    <a:pt x="132" y="44"/>
                  </a:lnTo>
                  <a:lnTo>
                    <a:pt x="132" y="50"/>
                  </a:lnTo>
                  <a:lnTo>
                    <a:pt x="132" y="52"/>
                  </a:lnTo>
                  <a:lnTo>
                    <a:pt x="132" y="54"/>
                  </a:lnTo>
                  <a:lnTo>
                    <a:pt x="132" y="56"/>
                  </a:lnTo>
                  <a:lnTo>
                    <a:pt x="132" y="64"/>
                  </a:lnTo>
                  <a:lnTo>
                    <a:pt x="132" y="68"/>
                  </a:lnTo>
                  <a:lnTo>
                    <a:pt x="132" y="70"/>
                  </a:lnTo>
                  <a:lnTo>
                    <a:pt x="130" y="72"/>
                  </a:lnTo>
                  <a:lnTo>
                    <a:pt x="126" y="76"/>
                  </a:lnTo>
                  <a:lnTo>
                    <a:pt x="124" y="78"/>
                  </a:lnTo>
                  <a:lnTo>
                    <a:pt x="122" y="80"/>
                  </a:lnTo>
                  <a:lnTo>
                    <a:pt x="122" y="82"/>
                  </a:lnTo>
                  <a:lnTo>
                    <a:pt x="120" y="82"/>
                  </a:lnTo>
                  <a:lnTo>
                    <a:pt x="118" y="84"/>
                  </a:lnTo>
                  <a:lnTo>
                    <a:pt x="118" y="86"/>
                  </a:lnTo>
                  <a:lnTo>
                    <a:pt x="116" y="86"/>
                  </a:lnTo>
                  <a:lnTo>
                    <a:pt x="114" y="88"/>
                  </a:lnTo>
                  <a:lnTo>
                    <a:pt x="112" y="90"/>
                  </a:lnTo>
                  <a:lnTo>
                    <a:pt x="112" y="92"/>
                  </a:lnTo>
                  <a:lnTo>
                    <a:pt x="114" y="92"/>
                  </a:lnTo>
                  <a:lnTo>
                    <a:pt x="114" y="94"/>
                  </a:lnTo>
                  <a:lnTo>
                    <a:pt x="114" y="96"/>
                  </a:lnTo>
                  <a:lnTo>
                    <a:pt x="116" y="96"/>
                  </a:lnTo>
                  <a:lnTo>
                    <a:pt x="116" y="98"/>
                  </a:lnTo>
                  <a:lnTo>
                    <a:pt x="116" y="101"/>
                  </a:lnTo>
                  <a:lnTo>
                    <a:pt x="118" y="101"/>
                  </a:lnTo>
                  <a:lnTo>
                    <a:pt x="118" y="103"/>
                  </a:lnTo>
                  <a:lnTo>
                    <a:pt x="118" y="103"/>
                  </a:lnTo>
                  <a:lnTo>
                    <a:pt x="120" y="105"/>
                  </a:lnTo>
                  <a:lnTo>
                    <a:pt x="120" y="107"/>
                  </a:lnTo>
                  <a:lnTo>
                    <a:pt x="118" y="107"/>
                  </a:lnTo>
                  <a:lnTo>
                    <a:pt x="118" y="109"/>
                  </a:lnTo>
                  <a:lnTo>
                    <a:pt x="116" y="109"/>
                  </a:lnTo>
                  <a:lnTo>
                    <a:pt x="116" y="111"/>
                  </a:lnTo>
                  <a:lnTo>
                    <a:pt x="116" y="113"/>
                  </a:lnTo>
                  <a:lnTo>
                    <a:pt x="114" y="113"/>
                  </a:lnTo>
                  <a:lnTo>
                    <a:pt x="114" y="115"/>
                  </a:lnTo>
                  <a:lnTo>
                    <a:pt x="114" y="117"/>
                  </a:lnTo>
                  <a:lnTo>
                    <a:pt x="112" y="117"/>
                  </a:lnTo>
                  <a:lnTo>
                    <a:pt x="114" y="117"/>
                  </a:lnTo>
                  <a:lnTo>
                    <a:pt x="114" y="119"/>
                  </a:lnTo>
                  <a:lnTo>
                    <a:pt x="114" y="121"/>
                  </a:lnTo>
                  <a:lnTo>
                    <a:pt x="112" y="123"/>
                  </a:lnTo>
                  <a:lnTo>
                    <a:pt x="112" y="125"/>
                  </a:lnTo>
                  <a:lnTo>
                    <a:pt x="112" y="127"/>
                  </a:lnTo>
                  <a:lnTo>
                    <a:pt x="112" y="129"/>
                  </a:lnTo>
                  <a:lnTo>
                    <a:pt x="112" y="131"/>
                  </a:lnTo>
                  <a:lnTo>
                    <a:pt x="112" y="133"/>
                  </a:lnTo>
                  <a:lnTo>
                    <a:pt x="112" y="135"/>
                  </a:lnTo>
                  <a:lnTo>
                    <a:pt x="112" y="137"/>
                  </a:lnTo>
                  <a:lnTo>
                    <a:pt x="114" y="137"/>
                  </a:lnTo>
                  <a:lnTo>
                    <a:pt x="114" y="139"/>
                  </a:lnTo>
                  <a:lnTo>
                    <a:pt x="114" y="141"/>
                  </a:lnTo>
                  <a:lnTo>
                    <a:pt x="114" y="143"/>
                  </a:lnTo>
                  <a:lnTo>
                    <a:pt x="114" y="145"/>
                  </a:lnTo>
                  <a:lnTo>
                    <a:pt x="116" y="145"/>
                  </a:lnTo>
                  <a:lnTo>
                    <a:pt x="116" y="147"/>
                  </a:lnTo>
                  <a:lnTo>
                    <a:pt x="116" y="149"/>
                  </a:lnTo>
                  <a:lnTo>
                    <a:pt x="118" y="151"/>
                  </a:lnTo>
                  <a:lnTo>
                    <a:pt x="116" y="151"/>
                  </a:lnTo>
                  <a:lnTo>
                    <a:pt x="116" y="151"/>
                  </a:lnTo>
                  <a:lnTo>
                    <a:pt x="116" y="153"/>
                  </a:lnTo>
                  <a:lnTo>
                    <a:pt x="116" y="155"/>
                  </a:lnTo>
                  <a:lnTo>
                    <a:pt x="116" y="157"/>
                  </a:lnTo>
                  <a:lnTo>
                    <a:pt x="114" y="161"/>
                  </a:lnTo>
                  <a:lnTo>
                    <a:pt x="114" y="163"/>
                  </a:lnTo>
                  <a:lnTo>
                    <a:pt x="114" y="165"/>
                  </a:lnTo>
                  <a:lnTo>
                    <a:pt x="114" y="169"/>
                  </a:lnTo>
                  <a:lnTo>
                    <a:pt x="114" y="173"/>
                  </a:lnTo>
                  <a:lnTo>
                    <a:pt x="114" y="175"/>
                  </a:lnTo>
                  <a:lnTo>
                    <a:pt x="114" y="177"/>
                  </a:lnTo>
                  <a:lnTo>
                    <a:pt x="112" y="179"/>
                  </a:lnTo>
                  <a:lnTo>
                    <a:pt x="112" y="181"/>
                  </a:lnTo>
                  <a:lnTo>
                    <a:pt x="112" y="183"/>
                  </a:lnTo>
                  <a:lnTo>
                    <a:pt x="112" y="185"/>
                  </a:lnTo>
                  <a:lnTo>
                    <a:pt x="112" y="187"/>
                  </a:lnTo>
                  <a:lnTo>
                    <a:pt x="110" y="187"/>
                  </a:lnTo>
                  <a:lnTo>
                    <a:pt x="110" y="189"/>
                  </a:lnTo>
                  <a:lnTo>
                    <a:pt x="112" y="191"/>
                  </a:lnTo>
                  <a:lnTo>
                    <a:pt x="112" y="193"/>
                  </a:lnTo>
                  <a:lnTo>
                    <a:pt x="114" y="193"/>
                  </a:lnTo>
                  <a:lnTo>
                    <a:pt x="114" y="195"/>
                  </a:lnTo>
                  <a:lnTo>
                    <a:pt x="114" y="197"/>
                  </a:lnTo>
                  <a:lnTo>
                    <a:pt x="112" y="197"/>
                  </a:lnTo>
                  <a:lnTo>
                    <a:pt x="112" y="199"/>
                  </a:lnTo>
                  <a:lnTo>
                    <a:pt x="110" y="199"/>
                  </a:lnTo>
                  <a:lnTo>
                    <a:pt x="108" y="199"/>
                  </a:lnTo>
                  <a:lnTo>
                    <a:pt x="108" y="201"/>
                  </a:lnTo>
                  <a:lnTo>
                    <a:pt x="108" y="199"/>
                  </a:lnTo>
                  <a:lnTo>
                    <a:pt x="106" y="201"/>
                  </a:lnTo>
                  <a:lnTo>
                    <a:pt x="106" y="199"/>
                  </a:lnTo>
                  <a:lnTo>
                    <a:pt x="106" y="201"/>
                  </a:lnTo>
                  <a:lnTo>
                    <a:pt x="88" y="205"/>
                  </a:lnTo>
                  <a:lnTo>
                    <a:pt x="86" y="205"/>
                  </a:lnTo>
                  <a:lnTo>
                    <a:pt x="86" y="203"/>
                  </a:lnTo>
                  <a:lnTo>
                    <a:pt x="84" y="203"/>
                  </a:lnTo>
                  <a:lnTo>
                    <a:pt x="82" y="203"/>
                  </a:lnTo>
                  <a:lnTo>
                    <a:pt x="82" y="201"/>
                  </a:lnTo>
                  <a:lnTo>
                    <a:pt x="82" y="203"/>
                  </a:lnTo>
                  <a:lnTo>
                    <a:pt x="82" y="201"/>
                  </a:lnTo>
                  <a:lnTo>
                    <a:pt x="82" y="199"/>
                  </a:lnTo>
                  <a:lnTo>
                    <a:pt x="80" y="199"/>
                  </a:lnTo>
                  <a:lnTo>
                    <a:pt x="78" y="199"/>
                  </a:lnTo>
                  <a:lnTo>
                    <a:pt x="76" y="199"/>
                  </a:lnTo>
                  <a:lnTo>
                    <a:pt x="76" y="197"/>
                  </a:lnTo>
                  <a:lnTo>
                    <a:pt x="74" y="197"/>
                  </a:lnTo>
                  <a:lnTo>
                    <a:pt x="74" y="197"/>
                  </a:lnTo>
                  <a:lnTo>
                    <a:pt x="74" y="197"/>
                  </a:lnTo>
                  <a:lnTo>
                    <a:pt x="72" y="197"/>
                  </a:lnTo>
                  <a:lnTo>
                    <a:pt x="72" y="197"/>
                  </a:lnTo>
                  <a:lnTo>
                    <a:pt x="70" y="197"/>
                  </a:lnTo>
                  <a:lnTo>
                    <a:pt x="68" y="195"/>
                  </a:lnTo>
                  <a:lnTo>
                    <a:pt x="66" y="195"/>
                  </a:lnTo>
                  <a:lnTo>
                    <a:pt x="66" y="193"/>
                  </a:lnTo>
                  <a:lnTo>
                    <a:pt x="66" y="191"/>
                  </a:lnTo>
                  <a:lnTo>
                    <a:pt x="64" y="191"/>
                  </a:lnTo>
                  <a:lnTo>
                    <a:pt x="62" y="191"/>
                  </a:lnTo>
                  <a:lnTo>
                    <a:pt x="62" y="189"/>
                  </a:lnTo>
                  <a:lnTo>
                    <a:pt x="64" y="189"/>
                  </a:lnTo>
                  <a:lnTo>
                    <a:pt x="62" y="189"/>
                  </a:lnTo>
                  <a:lnTo>
                    <a:pt x="60" y="187"/>
                  </a:lnTo>
                  <a:lnTo>
                    <a:pt x="62" y="187"/>
                  </a:lnTo>
                  <a:lnTo>
                    <a:pt x="62" y="185"/>
                  </a:lnTo>
                  <a:lnTo>
                    <a:pt x="60" y="185"/>
                  </a:lnTo>
                  <a:lnTo>
                    <a:pt x="58" y="185"/>
                  </a:lnTo>
                  <a:lnTo>
                    <a:pt x="60" y="183"/>
                  </a:lnTo>
                  <a:lnTo>
                    <a:pt x="58" y="183"/>
                  </a:lnTo>
                  <a:lnTo>
                    <a:pt x="56" y="183"/>
                  </a:lnTo>
                  <a:lnTo>
                    <a:pt x="56" y="181"/>
                  </a:lnTo>
                  <a:lnTo>
                    <a:pt x="56" y="179"/>
                  </a:lnTo>
                  <a:lnTo>
                    <a:pt x="54" y="179"/>
                  </a:lnTo>
                  <a:lnTo>
                    <a:pt x="54" y="177"/>
                  </a:lnTo>
                  <a:lnTo>
                    <a:pt x="54" y="179"/>
                  </a:lnTo>
                  <a:lnTo>
                    <a:pt x="54" y="177"/>
                  </a:lnTo>
                  <a:lnTo>
                    <a:pt x="52" y="177"/>
                  </a:lnTo>
                  <a:lnTo>
                    <a:pt x="52" y="179"/>
                  </a:lnTo>
                  <a:lnTo>
                    <a:pt x="52" y="177"/>
                  </a:lnTo>
                  <a:lnTo>
                    <a:pt x="50" y="177"/>
                  </a:lnTo>
                  <a:lnTo>
                    <a:pt x="48" y="177"/>
                  </a:lnTo>
                  <a:lnTo>
                    <a:pt x="48" y="177"/>
                  </a:lnTo>
                  <a:lnTo>
                    <a:pt x="48" y="177"/>
                  </a:lnTo>
                  <a:lnTo>
                    <a:pt x="48" y="175"/>
                  </a:lnTo>
                  <a:lnTo>
                    <a:pt x="48" y="175"/>
                  </a:lnTo>
                  <a:lnTo>
                    <a:pt x="48" y="173"/>
                  </a:lnTo>
                  <a:lnTo>
                    <a:pt x="46" y="173"/>
                  </a:lnTo>
                  <a:lnTo>
                    <a:pt x="46" y="175"/>
                  </a:lnTo>
                  <a:lnTo>
                    <a:pt x="44" y="175"/>
                  </a:lnTo>
                  <a:lnTo>
                    <a:pt x="44" y="177"/>
                  </a:lnTo>
                  <a:lnTo>
                    <a:pt x="44" y="175"/>
                  </a:lnTo>
                  <a:lnTo>
                    <a:pt x="44" y="173"/>
                  </a:lnTo>
                  <a:lnTo>
                    <a:pt x="44" y="171"/>
                  </a:lnTo>
                  <a:lnTo>
                    <a:pt x="42" y="171"/>
                  </a:lnTo>
                  <a:lnTo>
                    <a:pt x="42" y="169"/>
                  </a:lnTo>
                  <a:lnTo>
                    <a:pt x="40" y="169"/>
                  </a:lnTo>
                  <a:lnTo>
                    <a:pt x="40" y="167"/>
                  </a:lnTo>
                  <a:lnTo>
                    <a:pt x="38" y="169"/>
                  </a:lnTo>
                  <a:lnTo>
                    <a:pt x="38" y="167"/>
                  </a:lnTo>
                  <a:lnTo>
                    <a:pt x="36" y="167"/>
                  </a:lnTo>
                  <a:lnTo>
                    <a:pt x="34" y="167"/>
                  </a:lnTo>
                  <a:lnTo>
                    <a:pt x="36" y="165"/>
                  </a:lnTo>
                  <a:lnTo>
                    <a:pt x="34" y="165"/>
                  </a:lnTo>
                  <a:lnTo>
                    <a:pt x="34" y="163"/>
                  </a:lnTo>
                  <a:lnTo>
                    <a:pt x="32" y="163"/>
                  </a:lnTo>
                  <a:lnTo>
                    <a:pt x="32" y="165"/>
                  </a:lnTo>
                  <a:lnTo>
                    <a:pt x="30" y="163"/>
                  </a:lnTo>
                  <a:lnTo>
                    <a:pt x="30" y="161"/>
                  </a:lnTo>
                  <a:lnTo>
                    <a:pt x="28" y="161"/>
                  </a:lnTo>
                  <a:lnTo>
                    <a:pt x="28" y="159"/>
                  </a:lnTo>
                  <a:lnTo>
                    <a:pt x="26" y="159"/>
                  </a:lnTo>
                  <a:lnTo>
                    <a:pt x="26" y="161"/>
                  </a:lnTo>
                  <a:lnTo>
                    <a:pt x="26" y="159"/>
                  </a:lnTo>
                  <a:lnTo>
                    <a:pt x="24" y="159"/>
                  </a:lnTo>
                  <a:lnTo>
                    <a:pt x="24" y="157"/>
                  </a:lnTo>
                  <a:lnTo>
                    <a:pt x="22" y="157"/>
                  </a:lnTo>
                  <a:lnTo>
                    <a:pt x="22" y="155"/>
                  </a:lnTo>
                  <a:lnTo>
                    <a:pt x="20" y="155"/>
                  </a:lnTo>
                  <a:lnTo>
                    <a:pt x="20" y="153"/>
                  </a:lnTo>
                  <a:lnTo>
                    <a:pt x="18" y="153"/>
                  </a:lnTo>
                  <a:lnTo>
                    <a:pt x="20" y="153"/>
                  </a:lnTo>
                  <a:lnTo>
                    <a:pt x="20" y="151"/>
                  </a:lnTo>
                  <a:lnTo>
                    <a:pt x="20" y="151"/>
                  </a:lnTo>
                  <a:lnTo>
                    <a:pt x="22" y="151"/>
                  </a:lnTo>
                  <a:lnTo>
                    <a:pt x="20" y="151"/>
                  </a:lnTo>
                  <a:lnTo>
                    <a:pt x="20" y="149"/>
                  </a:lnTo>
                  <a:lnTo>
                    <a:pt x="20" y="147"/>
                  </a:lnTo>
                  <a:lnTo>
                    <a:pt x="18" y="147"/>
                  </a:lnTo>
                  <a:lnTo>
                    <a:pt x="20" y="147"/>
                  </a:lnTo>
                  <a:lnTo>
                    <a:pt x="18" y="147"/>
                  </a:lnTo>
                  <a:lnTo>
                    <a:pt x="20" y="145"/>
                  </a:lnTo>
                  <a:lnTo>
                    <a:pt x="20" y="143"/>
                  </a:lnTo>
                  <a:lnTo>
                    <a:pt x="22" y="143"/>
                  </a:lnTo>
                  <a:lnTo>
                    <a:pt x="22" y="141"/>
                  </a:lnTo>
                  <a:lnTo>
                    <a:pt x="22" y="139"/>
                  </a:lnTo>
                  <a:lnTo>
                    <a:pt x="24" y="139"/>
                  </a:lnTo>
                  <a:lnTo>
                    <a:pt x="24" y="137"/>
                  </a:lnTo>
                  <a:lnTo>
                    <a:pt x="24" y="135"/>
                  </a:lnTo>
                  <a:lnTo>
                    <a:pt x="26" y="135"/>
                  </a:lnTo>
                  <a:lnTo>
                    <a:pt x="24" y="133"/>
                  </a:lnTo>
                  <a:lnTo>
                    <a:pt x="24" y="135"/>
                  </a:lnTo>
                  <a:lnTo>
                    <a:pt x="24" y="133"/>
                  </a:lnTo>
                  <a:lnTo>
                    <a:pt x="26" y="133"/>
                  </a:lnTo>
                  <a:lnTo>
                    <a:pt x="26" y="131"/>
                  </a:lnTo>
                  <a:lnTo>
                    <a:pt x="26" y="129"/>
                  </a:lnTo>
                  <a:lnTo>
                    <a:pt x="28" y="129"/>
                  </a:lnTo>
                  <a:lnTo>
                    <a:pt x="26" y="129"/>
                  </a:lnTo>
                  <a:lnTo>
                    <a:pt x="26" y="127"/>
                  </a:lnTo>
                  <a:lnTo>
                    <a:pt x="26" y="125"/>
                  </a:lnTo>
                  <a:lnTo>
                    <a:pt x="24" y="125"/>
                  </a:lnTo>
                  <a:lnTo>
                    <a:pt x="24" y="123"/>
                  </a:lnTo>
                  <a:lnTo>
                    <a:pt x="26" y="123"/>
                  </a:lnTo>
                  <a:lnTo>
                    <a:pt x="26" y="121"/>
                  </a:lnTo>
                  <a:lnTo>
                    <a:pt x="26" y="119"/>
                  </a:lnTo>
                  <a:lnTo>
                    <a:pt x="28" y="117"/>
                  </a:lnTo>
                  <a:lnTo>
                    <a:pt x="26" y="117"/>
                  </a:lnTo>
                  <a:lnTo>
                    <a:pt x="26" y="115"/>
                  </a:lnTo>
                  <a:lnTo>
                    <a:pt x="24" y="115"/>
                  </a:lnTo>
                  <a:lnTo>
                    <a:pt x="24" y="113"/>
                  </a:lnTo>
                  <a:lnTo>
                    <a:pt x="24" y="111"/>
                  </a:lnTo>
                  <a:lnTo>
                    <a:pt x="24" y="113"/>
                  </a:lnTo>
                  <a:lnTo>
                    <a:pt x="24" y="111"/>
                  </a:lnTo>
                  <a:lnTo>
                    <a:pt x="24" y="109"/>
                  </a:lnTo>
                  <a:lnTo>
                    <a:pt x="22" y="109"/>
                  </a:lnTo>
                  <a:lnTo>
                    <a:pt x="22" y="107"/>
                  </a:lnTo>
                  <a:lnTo>
                    <a:pt x="22" y="105"/>
                  </a:lnTo>
                  <a:lnTo>
                    <a:pt x="22" y="107"/>
                  </a:lnTo>
                  <a:lnTo>
                    <a:pt x="24" y="107"/>
                  </a:lnTo>
                  <a:lnTo>
                    <a:pt x="22" y="105"/>
                  </a:lnTo>
                  <a:lnTo>
                    <a:pt x="24" y="105"/>
                  </a:lnTo>
                  <a:lnTo>
                    <a:pt x="22" y="105"/>
                  </a:lnTo>
                  <a:lnTo>
                    <a:pt x="24" y="105"/>
                  </a:lnTo>
                  <a:lnTo>
                    <a:pt x="24" y="103"/>
                  </a:lnTo>
                  <a:lnTo>
                    <a:pt x="24" y="103"/>
                  </a:lnTo>
                  <a:lnTo>
                    <a:pt x="22" y="103"/>
                  </a:lnTo>
                  <a:lnTo>
                    <a:pt x="22" y="101"/>
                  </a:lnTo>
                  <a:lnTo>
                    <a:pt x="24" y="101"/>
                  </a:lnTo>
                  <a:lnTo>
                    <a:pt x="24" y="98"/>
                  </a:lnTo>
                  <a:lnTo>
                    <a:pt x="24" y="96"/>
                  </a:lnTo>
                  <a:lnTo>
                    <a:pt x="24" y="94"/>
                  </a:lnTo>
                  <a:lnTo>
                    <a:pt x="26" y="94"/>
                  </a:lnTo>
                  <a:lnTo>
                    <a:pt x="26" y="92"/>
                  </a:lnTo>
                  <a:lnTo>
                    <a:pt x="26" y="94"/>
                  </a:lnTo>
                  <a:lnTo>
                    <a:pt x="28" y="94"/>
                  </a:lnTo>
                  <a:lnTo>
                    <a:pt x="26" y="94"/>
                  </a:lnTo>
                  <a:lnTo>
                    <a:pt x="28" y="92"/>
                  </a:lnTo>
                  <a:lnTo>
                    <a:pt x="28" y="90"/>
                  </a:lnTo>
                  <a:lnTo>
                    <a:pt x="28" y="88"/>
                  </a:lnTo>
                  <a:lnTo>
                    <a:pt x="30" y="88"/>
                  </a:lnTo>
                  <a:lnTo>
                    <a:pt x="30" y="86"/>
                  </a:lnTo>
                  <a:lnTo>
                    <a:pt x="30" y="84"/>
                  </a:lnTo>
                  <a:lnTo>
                    <a:pt x="28" y="84"/>
                  </a:lnTo>
                  <a:lnTo>
                    <a:pt x="28" y="82"/>
                  </a:lnTo>
                  <a:lnTo>
                    <a:pt x="28" y="84"/>
                  </a:lnTo>
                  <a:lnTo>
                    <a:pt x="26" y="82"/>
                  </a:lnTo>
                  <a:lnTo>
                    <a:pt x="28" y="82"/>
                  </a:lnTo>
                  <a:lnTo>
                    <a:pt x="26" y="82"/>
                  </a:lnTo>
                  <a:lnTo>
                    <a:pt x="28" y="80"/>
                  </a:lnTo>
                  <a:lnTo>
                    <a:pt x="26" y="80"/>
                  </a:lnTo>
                  <a:lnTo>
                    <a:pt x="24" y="80"/>
                  </a:lnTo>
                  <a:lnTo>
                    <a:pt x="24" y="78"/>
                  </a:lnTo>
                  <a:lnTo>
                    <a:pt x="24" y="80"/>
                  </a:lnTo>
                  <a:lnTo>
                    <a:pt x="24" y="78"/>
                  </a:lnTo>
                  <a:lnTo>
                    <a:pt x="26" y="78"/>
                  </a:lnTo>
                  <a:lnTo>
                    <a:pt x="26" y="76"/>
                  </a:lnTo>
                  <a:lnTo>
                    <a:pt x="26" y="74"/>
                  </a:lnTo>
                  <a:lnTo>
                    <a:pt x="26" y="72"/>
                  </a:lnTo>
                  <a:lnTo>
                    <a:pt x="28" y="74"/>
                  </a:lnTo>
                  <a:lnTo>
                    <a:pt x="28" y="72"/>
                  </a:lnTo>
                  <a:lnTo>
                    <a:pt x="26" y="72"/>
                  </a:lnTo>
                  <a:lnTo>
                    <a:pt x="28" y="72"/>
                  </a:lnTo>
                  <a:lnTo>
                    <a:pt x="28" y="70"/>
                  </a:lnTo>
                  <a:lnTo>
                    <a:pt x="28" y="68"/>
                  </a:lnTo>
                  <a:lnTo>
                    <a:pt x="26" y="68"/>
                  </a:lnTo>
                  <a:lnTo>
                    <a:pt x="26" y="66"/>
                  </a:lnTo>
                  <a:lnTo>
                    <a:pt x="28" y="66"/>
                  </a:lnTo>
                  <a:lnTo>
                    <a:pt x="26" y="66"/>
                  </a:lnTo>
                  <a:lnTo>
                    <a:pt x="26" y="64"/>
                  </a:lnTo>
                  <a:lnTo>
                    <a:pt x="26" y="62"/>
                  </a:lnTo>
                  <a:lnTo>
                    <a:pt x="28" y="62"/>
                  </a:lnTo>
                  <a:lnTo>
                    <a:pt x="26" y="60"/>
                  </a:lnTo>
                  <a:lnTo>
                    <a:pt x="28" y="60"/>
                  </a:lnTo>
                  <a:lnTo>
                    <a:pt x="28" y="58"/>
                  </a:lnTo>
                  <a:lnTo>
                    <a:pt x="26" y="58"/>
                  </a:lnTo>
                  <a:lnTo>
                    <a:pt x="28" y="58"/>
                  </a:lnTo>
                  <a:lnTo>
                    <a:pt x="30" y="60"/>
                  </a:lnTo>
                  <a:lnTo>
                    <a:pt x="30" y="58"/>
                  </a:lnTo>
                  <a:lnTo>
                    <a:pt x="28" y="58"/>
                  </a:lnTo>
                  <a:lnTo>
                    <a:pt x="30" y="58"/>
                  </a:lnTo>
                  <a:lnTo>
                    <a:pt x="30" y="56"/>
                  </a:lnTo>
                  <a:lnTo>
                    <a:pt x="30" y="54"/>
                  </a:lnTo>
                  <a:lnTo>
                    <a:pt x="32" y="54"/>
                  </a:lnTo>
                  <a:lnTo>
                    <a:pt x="30" y="54"/>
                  </a:lnTo>
                  <a:lnTo>
                    <a:pt x="30" y="54"/>
                  </a:lnTo>
                  <a:lnTo>
                    <a:pt x="32" y="54"/>
                  </a:lnTo>
                  <a:lnTo>
                    <a:pt x="30" y="54"/>
                  </a:lnTo>
                  <a:lnTo>
                    <a:pt x="32" y="54"/>
                  </a:lnTo>
                  <a:lnTo>
                    <a:pt x="30" y="54"/>
                  </a:lnTo>
                  <a:lnTo>
                    <a:pt x="30" y="52"/>
                  </a:lnTo>
                  <a:lnTo>
                    <a:pt x="28" y="52"/>
                  </a:lnTo>
                  <a:lnTo>
                    <a:pt x="30" y="52"/>
                  </a:lnTo>
                  <a:lnTo>
                    <a:pt x="30" y="50"/>
                  </a:lnTo>
                  <a:lnTo>
                    <a:pt x="30" y="52"/>
                  </a:lnTo>
                  <a:lnTo>
                    <a:pt x="30" y="50"/>
                  </a:lnTo>
                  <a:lnTo>
                    <a:pt x="28" y="52"/>
                  </a:lnTo>
                  <a:lnTo>
                    <a:pt x="28" y="50"/>
                  </a:lnTo>
                  <a:lnTo>
                    <a:pt x="30" y="50"/>
                  </a:lnTo>
                  <a:lnTo>
                    <a:pt x="28" y="50"/>
                  </a:lnTo>
                  <a:lnTo>
                    <a:pt x="28" y="48"/>
                  </a:lnTo>
                  <a:lnTo>
                    <a:pt x="30" y="48"/>
                  </a:lnTo>
                  <a:lnTo>
                    <a:pt x="32" y="48"/>
                  </a:lnTo>
                  <a:lnTo>
                    <a:pt x="32" y="46"/>
                  </a:lnTo>
                  <a:lnTo>
                    <a:pt x="30" y="46"/>
                  </a:lnTo>
                  <a:lnTo>
                    <a:pt x="32" y="46"/>
                  </a:lnTo>
                  <a:lnTo>
                    <a:pt x="32" y="44"/>
                  </a:lnTo>
                  <a:lnTo>
                    <a:pt x="30" y="44"/>
                  </a:lnTo>
                  <a:lnTo>
                    <a:pt x="30" y="42"/>
                  </a:lnTo>
                  <a:lnTo>
                    <a:pt x="30" y="40"/>
                  </a:lnTo>
                  <a:lnTo>
                    <a:pt x="30" y="38"/>
                  </a:lnTo>
                  <a:lnTo>
                    <a:pt x="30" y="36"/>
                  </a:lnTo>
                  <a:lnTo>
                    <a:pt x="30" y="34"/>
                  </a:lnTo>
                  <a:lnTo>
                    <a:pt x="30" y="32"/>
                  </a:lnTo>
                  <a:lnTo>
                    <a:pt x="30" y="30"/>
                  </a:lnTo>
                  <a:lnTo>
                    <a:pt x="28" y="30"/>
                  </a:lnTo>
                  <a:lnTo>
                    <a:pt x="30" y="30"/>
                  </a:lnTo>
                  <a:lnTo>
                    <a:pt x="28" y="30"/>
                  </a:lnTo>
                  <a:lnTo>
                    <a:pt x="28" y="28"/>
                  </a:lnTo>
                  <a:lnTo>
                    <a:pt x="28" y="26"/>
                  </a:lnTo>
                  <a:lnTo>
                    <a:pt x="28" y="24"/>
                  </a:lnTo>
                  <a:lnTo>
                    <a:pt x="26" y="24"/>
                  </a:lnTo>
                  <a:lnTo>
                    <a:pt x="24" y="24"/>
                  </a:lnTo>
                  <a:lnTo>
                    <a:pt x="24" y="22"/>
                  </a:lnTo>
                  <a:lnTo>
                    <a:pt x="22" y="22"/>
                  </a:lnTo>
                  <a:lnTo>
                    <a:pt x="24" y="22"/>
                  </a:lnTo>
                  <a:lnTo>
                    <a:pt x="22" y="22"/>
                  </a:lnTo>
                  <a:lnTo>
                    <a:pt x="22" y="20"/>
                  </a:lnTo>
                  <a:lnTo>
                    <a:pt x="22" y="18"/>
                  </a:lnTo>
                  <a:lnTo>
                    <a:pt x="22" y="20"/>
                  </a:lnTo>
                  <a:lnTo>
                    <a:pt x="20" y="20"/>
                  </a:lnTo>
                  <a:lnTo>
                    <a:pt x="20" y="18"/>
                  </a:lnTo>
                  <a:lnTo>
                    <a:pt x="20" y="20"/>
                  </a:lnTo>
                  <a:lnTo>
                    <a:pt x="20" y="18"/>
                  </a:lnTo>
                  <a:lnTo>
                    <a:pt x="18" y="18"/>
                  </a:lnTo>
                  <a:lnTo>
                    <a:pt x="18" y="16"/>
                  </a:lnTo>
                  <a:lnTo>
                    <a:pt x="20" y="16"/>
                  </a:lnTo>
                  <a:lnTo>
                    <a:pt x="18" y="16"/>
                  </a:lnTo>
                  <a:lnTo>
                    <a:pt x="18" y="18"/>
                  </a:lnTo>
                  <a:lnTo>
                    <a:pt x="18" y="16"/>
                  </a:lnTo>
                  <a:lnTo>
                    <a:pt x="18" y="18"/>
                  </a:lnTo>
                  <a:lnTo>
                    <a:pt x="18" y="16"/>
                  </a:lnTo>
                  <a:lnTo>
                    <a:pt x="16" y="16"/>
                  </a:lnTo>
                  <a:lnTo>
                    <a:pt x="16" y="18"/>
                  </a:lnTo>
                  <a:lnTo>
                    <a:pt x="16" y="16"/>
                  </a:lnTo>
                  <a:lnTo>
                    <a:pt x="14" y="16"/>
                  </a:lnTo>
                  <a:lnTo>
                    <a:pt x="16" y="14"/>
                  </a:lnTo>
                  <a:lnTo>
                    <a:pt x="14" y="14"/>
                  </a:lnTo>
                  <a:lnTo>
                    <a:pt x="14" y="12"/>
                  </a:lnTo>
                  <a:lnTo>
                    <a:pt x="12" y="12"/>
                  </a:lnTo>
                  <a:lnTo>
                    <a:pt x="14" y="12"/>
                  </a:lnTo>
                  <a:lnTo>
                    <a:pt x="14" y="10"/>
                  </a:lnTo>
                  <a:lnTo>
                    <a:pt x="12" y="10"/>
                  </a:lnTo>
                  <a:lnTo>
                    <a:pt x="10" y="10"/>
                  </a:lnTo>
                  <a:lnTo>
                    <a:pt x="10" y="8"/>
                  </a:lnTo>
                  <a:lnTo>
                    <a:pt x="10" y="6"/>
                  </a:lnTo>
                  <a:lnTo>
                    <a:pt x="10" y="8"/>
                  </a:lnTo>
                  <a:lnTo>
                    <a:pt x="10" y="6"/>
                  </a:lnTo>
                  <a:lnTo>
                    <a:pt x="8" y="6"/>
                  </a:lnTo>
                  <a:lnTo>
                    <a:pt x="8" y="6"/>
                  </a:lnTo>
                  <a:lnTo>
                    <a:pt x="8" y="6"/>
                  </a:lnTo>
                  <a:lnTo>
                    <a:pt x="6" y="6"/>
                  </a:lnTo>
                  <a:lnTo>
                    <a:pt x="4" y="6"/>
                  </a:lnTo>
                  <a:lnTo>
                    <a:pt x="4" y="6"/>
                  </a:lnTo>
                  <a:lnTo>
                    <a:pt x="2" y="6"/>
                  </a:lnTo>
                  <a:lnTo>
                    <a:pt x="0" y="6"/>
                  </a:lnTo>
                  <a:lnTo>
                    <a:pt x="2" y="6"/>
                  </a:lnTo>
                  <a:lnTo>
                    <a:pt x="0" y="6"/>
                  </a:lnTo>
                  <a:lnTo>
                    <a:pt x="0" y="4"/>
                  </a:lnTo>
                  <a:lnTo>
                    <a:pt x="0" y="2"/>
                  </a:lnTo>
                  <a:lnTo>
                    <a:pt x="0" y="4"/>
                  </a:lnTo>
                  <a:lnTo>
                    <a:pt x="0" y="2"/>
                  </a:lnTo>
                  <a:lnTo>
                    <a:pt x="0" y="0"/>
                  </a:lnTo>
                  <a:lnTo>
                    <a:pt x="2" y="0"/>
                  </a:lnTo>
                  <a:lnTo>
                    <a:pt x="2" y="2"/>
                  </a:lnTo>
                  <a:lnTo>
                    <a:pt x="4" y="2"/>
                  </a:lnTo>
                  <a:lnTo>
                    <a:pt x="6" y="2"/>
                  </a:lnTo>
                  <a:lnTo>
                    <a:pt x="8" y="2"/>
                  </a:lnTo>
                  <a:lnTo>
                    <a:pt x="10" y="2"/>
                  </a:lnTo>
                  <a:lnTo>
                    <a:pt x="12"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5" name="Freeform 204"/>
            <p:cNvSpPr>
              <a:spLocks/>
            </p:cNvSpPr>
            <p:nvPr/>
          </p:nvSpPr>
          <p:spPr bwMode="auto">
            <a:xfrm>
              <a:off x="8351838" y="2524125"/>
              <a:ext cx="361950" cy="244475"/>
            </a:xfrm>
            <a:custGeom>
              <a:avLst/>
              <a:gdLst>
                <a:gd name="T0" fmla="*/ 164 w 228"/>
                <a:gd name="T1" fmla="*/ 8 h 154"/>
                <a:gd name="T2" fmla="*/ 170 w 228"/>
                <a:gd name="T3" fmla="*/ 18 h 154"/>
                <a:gd name="T4" fmla="*/ 176 w 228"/>
                <a:gd name="T5" fmla="*/ 22 h 154"/>
                <a:gd name="T6" fmla="*/ 182 w 228"/>
                <a:gd name="T7" fmla="*/ 28 h 154"/>
                <a:gd name="T8" fmla="*/ 184 w 228"/>
                <a:gd name="T9" fmla="*/ 32 h 154"/>
                <a:gd name="T10" fmla="*/ 188 w 228"/>
                <a:gd name="T11" fmla="*/ 32 h 154"/>
                <a:gd name="T12" fmla="*/ 192 w 228"/>
                <a:gd name="T13" fmla="*/ 34 h 154"/>
                <a:gd name="T14" fmla="*/ 192 w 228"/>
                <a:gd name="T15" fmla="*/ 38 h 154"/>
                <a:gd name="T16" fmla="*/ 196 w 228"/>
                <a:gd name="T17" fmla="*/ 40 h 154"/>
                <a:gd name="T18" fmla="*/ 198 w 228"/>
                <a:gd name="T19" fmla="*/ 48 h 154"/>
                <a:gd name="T20" fmla="*/ 200 w 228"/>
                <a:gd name="T21" fmla="*/ 56 h 154"/>
                <a:gd name="T22" fmla="*/ 206 w 228"/>
                <a:gd name="T23" fmla="*/ 64 h 154"/>
                <a:gd name="T24" fmla="*/ 214 w 228"/>
                <a:gd name="T25" fmla="*/ 72 h 154"/>
                <a:gd name="T26" fmla="*/ 218 w 228"/>
                <a:gd name="T27" fmla="*/ 78 h 154"/>
                <a:gd name="T28" fmla="*/ 216 w 228"/>
                <a:gd name="T29" fmla="*/ 84 h 154"/>
                <a:gd name="T30" fmla="*/ 220 w 228"/>
                <a:gd name="T31" fmla="*/ 92 h 154"/>
                <a:gd name="T32" fmla="*/ 222 w 228"/>
                <a:gd name="T33" fmla="*/ 104 h 154"/>
                <a:gd name="T34" fmla="*/ 222 w 228"/>
                <a:gd name="T35" fmla="*/ 112 h 154"/>
                <a:gd name="T36" fmla="*/ 218 w 228"/>
                <a:gd name="T37" fmla="*/ 116 h 154"/>
                <a:gd name="T38" fmla="*/ 222 w 228"/>
                <a:gd name="T39" fmla="*/ 124 h 154"/>
                <a:gd name="T40" fmla="*/ 220 w 228"/>
                <a:gd name="T41" fmla="*/ 132 h 154"/>
                <a:gd name="T42" fmla="*/ 214 w 228"/>
                <a:gd name="T43" fmla="*/ 138 h 154"/>
                <a:gd name="T44" fmla="*/ 210 w 228"/>
                <a:gd name="T45" fmla="*/ 144 h 154"/>
                <a:gd name="T46" fmla="*/ 198 w 228"/>
                <a:gd name="T47" fmla="*/ 140 h 154"/>
                <a:gd name="T48" fmla="*/ 190 w 228"/>
                <a:gd name="T49" fmla="*/ 140 h 154"/>
                <a:gd name="T50" fmla="*/ 184 w 228"/>
                <a:gd name="T51" fmla="*/ 146 h 154"/>
                <a:gd name="T52" fmla="*/ 176 w 228"/>
                <a:gd name="T53" fmla="*/ 150 h 154"/>
                <a:gd name="T54" fmla="*/ 164 w 228"/>
                <a:gd name="T55" fmla="*/ 152 h 154"/>
                <a:gd name="T56" fmla="*/ 140 w 228"/>
                <a:gd name="T57" fmla="*/ 138 h 154"/>
                <a:gd name="T58" fmla="*/ 120 w 228"/>
                <a:gd name="T59" fmla="*/ 132 h 154"/>
                <a:gd name="T60" fmla="*/ 86 w 228"/>
                <a:gd name="T61" fmla="*/ 128 h 154"/>
                <a:gd name="T62" fmla="*/ 66 w 228"/>
                <a:gd name="T63" fmla="*/ 126 h 154"/>
                <a:gd name="T64" fmla="*/ 52 w 228"/>
                <a:gd name="T65" fmla="*/ 124 h 154"/>
                <a:gd name="T66" fmla="*/ 38 w 228"/>
                <a:gd name="T67" fmla="*/ 124 h 154"/>
                <a:gd name="T68" fmla="*/ 36 w 228"/>
                <a:gd name="T69" fmla="*/ 118 h 154"/>
                <a:gd name="T70" fmla="*/ 34 w 228"/>
                <a:gd name="T71" fmla="*/ 110 h 154"/>
                <a:gd name="T72" fmla="*/ 32 w 228"/>
                <a:gd name="T73" fmla="*/ 102 h 154"/>
                <a:gd name="T74" fmla="*/ 32 w 228"/>
                <a:gd name="T75" fmla="*/ 96 h 154"/>
                <a:gd name="T76" fmla="*/ 34 w 228"/>
                <a:gd name="T77" fmla="*/ 88 h 154"/>
                <a:gd name="T78" fmla="*/ 30 w 228"/>
                <a:gd name="T79" fmla="*/ 80 h 154"/>
                <a:gd name="T80" fmla="*/ 28 w 228"/>
                <a:gd name="T81" fmla="*/ 74 h 154"/>
                <a:gd name="T82" fmla="*/ 28 w 228"/>
                <a:gd name="T83" fmla="*/ 68 h 154"/>
                <a:gd name="T84" fmla="*/ 26 w 228"/>
                <a:gd name="T85" fmla="*/ 60 h 154"/>
                <a:gd name="T86" fmla="*/ 22 w 228"/>
                <a:gd name="T87" fmla="*/ 54 h 154"/>
                <a:gd name="T88" fmla="*/ 18 w 228"/>
                <a:gd name="T89" fmla="*/ 44 h 154"/>
                <a:gd name="T90" fmla="*/ 12 w 228"/>
                <a:gd name="T91" fmla="*/ 36 h 154"/>
                <a:gd name="T92" fmla="*/ 10 w 228"/>
                <a:gd name="T93" fmla="*/ 32 h 154"/>
                <a:gd name="T94" fmla="*/ 6 w 228"/>
                <a:gd name="T95" fmla="*/ 28 h 154"/>
                <a:gd name="T96" fmla="*/ 2 w 228"/>
                <a:gd name="T97" fmla="*/ 24 h 154"/>
                <a:gd name="T98" fmla="*/ 0 w 228"/>
                <a:gd name="T99" fmla="*/ 2 h 154"/>
                <a:gd name="T100" fmla="*/ 18 w 228"/>
                <a:gd name="T101" fmla="*/ 2 h 154"/>
                <a:gd name="T102" fmla="*/ 36 w 228"/>
                <a:gd name="T103" fmla="*/ 2 h 154"/>
                <a:gd name="T104" fmla="*/ 58 w 228"/>
                <a:gd name="T105" fmla="*/ 2 h 154"/>
                <a:gd name="T106" fmla="*/ 90 w 228"/>
                <a:gd name="T107" fmla="*/ 2 h 154"/>
                <a:gd name="T108" fmla="*/ 120 w 228"/>
                <a:gd name="T109" fmla="*/ 2 h 154"/>
                <a:gd name="T110" fmla="*/ 140 w 228"/>
                <a:gd name="T111" fmla="*/ 0 h 154"/>
                <a:gd name="T112" fmla="*/ 158 w 228"/>
                <a:gd name="T11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8" h="154">
                  <a:moveTo>
                    <a:pt x="158" y="0"/>
                  </a:moveTo>
                  <a:lnTo>
                    <a:pt x="158" y="2"/>
                  </a:lnTo>
                  <a:lnTo>
                    <a:pt x="160" y="2"/>
                  </a:lnTo>
                  <a:lnTo>
                    <a:pt x="160" y="4"/>
                  </a:lnTo>
                  <a:lnTo>
                    <a:pt x="162" y="6"/>
                  </a:lnTo>
                  <a:lnTo>
                    <a:pt x="162" y="8"/>
                  </a:lnTo>
                  <a:lnTo>
                    <a:pt x="164" y="8"/>
                  </a:lnTo>
                  <a:lnTo>
                    <a:pt x="164" y="10"/>
                  </a:lnTo>
                  <a:lnTo>
                    <a:pt x="164" y="12"/>
                  </a:lnTo>
                  <a:lnTo>
                    <a:pt x="166" y="12"/>
                  </a:lnTo>
                  <a:lnTo>
                    <a:pt x="166" y="14"/>
                  </a:lnTo>
                  <a:lnTo>
                    <a:pt x="168" y="16"/>
                  </a:lnTo>
                  <a:lnTo>
                    <a:pt x="168" y="18"/>
                  </a:lnTo>
                  <a:lnTo>
                    <a:pt x="170" y="18"/>
                  </a:lnTo>
                  <a:lnTo>
                    <a:pt x="170" y="20"/>
                  </a:lnTo>
                  <a:lnTo>
                    <a:pt x="170" y="22"/>
                  </a:lnTo>
                  <a:lnTo>
                    <a:pt x="172" y="22"/>
                  </a:lnTo>
                  <a:lnTo>
                    <a:pt x="172" y="24"/>
                  </a:lnTo>
                  <a:lnTo>
                    <a:pt x="174" y="24"/>
                  </a:lnTo>
                  <a:lnTo>
                    <a:pt x="174" y="22"/>
                  </a:lnTo>
                  <a:lnTo>
                    <a:pt x="176" y="22"/>
                  </a:lnTo>
                  <a:lnTo>
                    <a:pt x="176" y="24"/>
                  </a:lnTo>
                  <a:lnTo>
                    <a:pt x="178" y="24"/>
                  </a:lnTo>
                  <a:lnTo>
                    <a:pt x="178" y="26"/>
                  </a:lnTo>
                  <a:lnTo>
                    <a:pt x="178" y="28"/>
                  </a:lnTo>
                  <a:lnTo>
                    <a:pt x="180" y="28"/>
                  </a:lnTo>
                  <a:lnTo>
                    <a:pt x="182" y="28"/>
                  </a:lnTo>
                  <a:lnTo>
                    <a:pt x="182" y="28"/>
                  </a:lnTo>
                  <a:lnTo>
                    <a:pt x="184" y="28"/>
                  </a:lnTo>
                  <a:lnTo>
                    <a:pt x="184" y="26"/>
                  </a:lnTo>
                  <a:lnTo>
                    <a:pt x="184" y="28"/>
                  </a:lnTo>
                  <a:lnTo>
                    <a:pt x="186" y="28"/>
                  </a:lnTo>
                  <a:lnTo>
                    <a:pt x="186" y="30"/>
                  </a:lnTo>
                  <a:lnTo>
                    <a:pt x="184" y="32"/>
                  </a:lnTo>
                  <a:lnTo>
                    <a:pt x="184" y="32"/>
                  </a:lnTo>
                  <a:lnTo>
                    <a:pt x="182" y="32"/>
                  </a:lnTo>
                  <a:lnTo>
                    <a:pt x="184" y="32"/>
                  </a:lnTo>
                  <a:lnTo>
                    <a:pt x="186" y="32"/>
                  </a:lnTo>
                  <a:lnTo>
                    <a:pt x="184" y="32"/>
                  </a:lnTo>
                  <a:lnTo>
                    <a:pt x="184" y="34"/>
                  </a:lnTo>
                  <a:lnTo>
                    <a:pt x="186" y="34"/>
                  </a:lnTo>
                  <a:lnTo>
                    <a:pt x="188" y="32"/>
                  </a:lnTo>
                  <a:lnTo>
                    <a:pt x="188" y="34"/>
                  </a:lnTo>
                  <a:lnTo>
                    <a:pt x="188" y="32"/>
                  </a:lnTo>
                  <a:lnTo>
                    <a:pt x="190" y="32"/>
                  </a:lnTo>
                  <a:lnTo>
                    <a:pt x="190" y="34"/>
                  </a:lnTo>
                  <a:lnTo>
                    <a:pt x="190" y="32"/>
                  </a:lnTo>
                  <a:lnTo>
                    <a:pt x="192" y="32"/>
                  </a:lnTo>
                  <a:lnTo>
                    <a:pt x="192" y="34"/>
                  </a:lnTo>
                  <a:lnTo>
                    <a:pt x="192" y="32"/>
                  </a:lnTo>
                  <a:lnTo>
                    <a:pt x="192" y="32"/>
                  </a:lnTo>
                  <a:lnTo>
                    <a:pt x="194" y="32"/>
                  </a:lnTo>
                  <a:lnTo>
                    <a:pt x="194" y="32"/>
                  </a:lnTo>
                  <a:lnTo>
                    <a:pt x="194" y="34"/>
                  </a:lnTo>
                  <a:lnTo>
                    <a:pt x="194" y="36"/>
                  </a:lnTo>
                  <a:lnTo>
                    <a:pt x="192" y="38"/>
                  </a:lnTo>
                  <a:lnTo>
                    <a:pt x="194" y="38"/>
                  </a:lnTo>
                  <a:lnTo>
                    <a:pt x="192" y="38"/>
                  </a:lnTo>
                  <a:lnTo>
                    <a:pt x="192" y="40"/>
                  </a:lnTo>
                  <a:lnTo>
                    <a:pt x="194" y="40"/>
                  </a:lnTo>
                  <a:lnTo>
                    <a:pt x="194" y="38"/>
                  </a:lnTo>
                  <a:lnTo>
                    <a:pt x="196" y="38"/>
                  </a:lnTo>
                  <a:lnTo>
                    <a:pt x="196" y="40"/>
                  </a:lnTo>
                  <a:lnTo>
                    <a:pt x="196" y="42"/>
                  </a:lnTo>
                  <a:lnTo>
                    <a:pt x="198" y="42"/>
                  </a:lnTo>
                  <a:lnTo>
                    <a:pt x="200" y="42"/>
                  </a:lnTo>
                  <a:lnTo>
                    <a:pt x="200" y="44"/>
                  </a:lnTo>
                  <a:lnTo>
                    <a:pt x="198" y="46"/>
                  </a:lnTo>
                  <a:lnTo>
                    <a:pt x="200" y="48"/>
                  </a:lnTo>
                  <a:lnTo>
                    <a:pt x="198" y="48"/>
                  </a:lnTo>
                  <a:lnTo>
                    <a:pt x="198" y="50"/>
                  </a:lnTo>
                  <a:lnTo>
                    <a:pt x="200" y="50"/>
                  </a:lnTo>
                  <a:lnTo>
                    <a:pt x="200" y="52"/>
                  </a:lnTo>
                  <a:lnTo>
                    <a:pt x="202" y="52"/>
                  </a:lnTo>
                  <a:lnTo>
                    <a:pt x="202" y="54"/>
                  </a:lnTo>
                  <a:lnTo>
                    <a:pt x="202" y="56"/>
                  </a:lnTo>
                  <a:lnTo>
                    <a:pt x="200" y="56"/>
                  </a:lnTo>
                  <a:lnTo>
                    <a:pt x="202" y="56"/>
                  </a:lnTo>
                  <a:lnTo>
                    <a:pt x="202" y="58"/>
                  </a:lnTo>
                  <a:lnTo>
                    <a:pt x="202" y="60"/>
                  </a:lnTo>
                  <a:lnTo>
                    <a:pt x="204" y="60"/>
                  </a:lnTo>
                  <a:lnTo>
                    <a:pt x="202" y="62"/>
                  </a:lnTo>
                  <a:lnTo>
                    <a:pt x="204" y="62"/>
                  </a:lnTo>
                  <a:lnTo>
                    <a:pt x="206" y="64"/>
                  </a:lnTo>
                  <a:lnTo>
                    <a:pt x="208" y="64"/>
                  </a:lnTo>
                  <a:lnTo>
                    <a:pt x="208" y="66"/>
                  </a:lnTo>
                  <a:lnTo>
                    <a:pt x="210" y="68"/>
                  </a:lnTo>
                  <a:lnTo>
                    <a:pt x="212" y="68"/>
                  </a:lnTo>
                  <a:lnTo>
                    <a:pt x="214" y="68"/>
                  </a:lnTo>
                  <a:lnTo>
                    <a:pt x="214" y="70"/>
                  </a:lnTo>
                  <a:lnTo>
                    <a:pt x="214" y="72"/>
                  </a:lnTo>
                  <a:lnTo>
                    <a:pt x="214" y="74"/>
                  </a:lnTo>
                  <a:lnTo>
                    <a:pt x="214" y="76"/>
                  </a:lnTo>
                  <a:lnTo>
                    <a:pt x="216" y="76"/>
                  </a:lnTo>
                  <a:lnTo>
                    <a:pt x="216" y="78"/>
                  </a:lnTo>
                  <a:lnTo>
                    <a:pt x="216" y="76"/>
                  </a:lnTo>
                  <a:lnTo>
                    <a:pt x="218" y="76"/>
                  </a:lnTo>
                  <a:lnTo>
                    <a:pt x="218" y="78"/>
                  </a:lnTo>
                  <a:lnTo>
                    <a:pt x="218" y="80"/>
                  </a:lnTo>
                  <a:lnTo>
                    <a:pt x="218" y="80"/>
                  </a:lnTo>
                  <a:lnTo>
                    <a:pt x="216" y="80"/>
                  </a:lnTo>
                  <a:lnTo>
                    <a:pt x="218" y="80"/>
                  </a:lnTo>
                  <a:lnTo>
                    <a:pt x="218" y="82"/>
                  </a:lnTo>
                  <a:lnTo>
                    <a:pt x="216" y="82"/>
                  </a:lnTo>
                  <a:lnTo>
                    <a:pt x="216" y="84"/>
                  </a:lnTo>
                  <a:lnTo>
                    <a:pt x="214" y="84"/>
                  </a:lnTo>
                  <a:lnTo>
                    <a:pt x="214" y="86"/>
                  </a:lnTo>
                  <a:lnTo>
                    <a:pt x="216" y="86"/>
                  </a:lnTo>
                  <a:lnTo>
                    <a:pt x="216" y="88"/>
                  </a:lnTo>
                  <a:lnTo>
                    <a:pt x="218" y="90"/>
                  </a:lnTo>
                  <a:lnTo>
                    <a:pt x="218" y="92"/>
                  </a:lnTo>
                  <a:lnTo>
                    <a:pt x="220" y="92"/>
                  </a:lnTo>
                  <a:lnTo>
                    <a:pt x="222" y="94"/>
                  </a:lnTo>
                  <a:lnTo>
                    <a:pt x="222" y="96"/>
                  </a:lnTo>
                  <a:lnTo>
                    <a:pt x="222" y="98"/>
                  </a:lnTo>
                  <a:lnTo>
                    <a:pt x="222" y="100"/>
                  </a:lnTo>
                  <a:lnTo>
                    <a:pt x="220" y="102"/>
                  </a:lnTo>
                  <a:lnTo>
                    <a:pt x="222" y="102"/>
                  </a:lnTo>
                  <a:lnTo>
                    <a:pt x="222" y="104"/>
                  </a:lnTo>
                  <a:lnTo>
                    <a:pt x="224" y="104"/>
                  </a:lnTo>
                  <a:lnTo>
                    <a:pt x="228" y="102"/>
                  </a:lnTo>
                  <a:lnTo>
                    <a:pt x="228" y="104"/>
                  </a:lnTo>
                  <a:lnTo>
                    <a:pt x="226" y="110"/>
                  </a:lnTo>
                  <a:lnTo>
                    <a:pt x="224" y="110"/>
                  </a:lnTo>
                  <a:lnTo>
                    <a:pt x="224" y="112"/>
                  </a:lnTo>
                  <a:lnTo>
                    <a:pt x="222" y="112"/>
                  </a:lnTo>
                  <a:lnTo>
                    <a:pt x="222" y="114"/>
                  </a:lnTo>
                  <a:lnTo>
                    <a:pt x="222" y="116"/>
                  </a:lnTo>
                  <a:lnTo>
                    <a:pt x="222" y="118"/>
                  </a:lnTo>
                  <a:lnTo>
                    <a:pt x="220" y="118"/>
                  </a:lnTo>
                  <a:lnTo>
                    <a:pt x="220" y="116"/>
                  </a:lnTo>
                  <a:lnTo>
                    <a:pt x="220" y="114"/>
                  </a:lnTo>
                  <a:lnTo>
                    <a:pt x="218" y="116"/>
                  </a:lnTo>
                  <a:lnTo>
                    <a:pt x="218" y="118"/>
                  </a:lnTo>
                  <a:lnTo>
                    <a:pt x="218" y="120"/>
                  </a:lnTo>
                  <a:lnTo>
                    <a:pt x="220" y="122"/>
                  </a:lnTo>
                  <a:lnTo>
                    <a:pt x="220" y="124"/>
                  </a:lnTo>
                  <a:lnTo>
                    <a:pt x="222" y="124"/>
                  </a:lnTo>
                  <a:lnTo>
                    <a:pt x="222" y="126"/>
                  </a:lnTo>
                  <a:lnTo>
                    <a:pt x="222" y="124"/>
                  </a:lnTo>
                  <a:lnTo>
                    <a:pt x="220" y="124"/>
                  </a:lnTo>
                  <a:lnTo>
                    <a:pt x="220" y="126"/>
                  </a:lnTo>
                  <a:lnTo>
                    <a:pt x="220" y="128"/>
                  </a:lnTo>
                  <a:lnTo>
                    <a:pt x="220" y="128"/>
                  </a:lnTo>
                  <a:lnTo>
                    <a:pt x="222" y="128"/>
                  </a:lnTo>
                  <a:lnTo>
                    <a:pt x="220" y="130"/>
                  </a:lnTo>
                  <a:lnTo>
                    <a:pt x="220" y="132"/>
                  </a:lnTo>
                  <a:lnTo>
                    <a:pt x="220" y="134"/>
                  </a:lnTo>
                  <a:lnTo>
                    <a:pt x="218" y="134"/>
                  </a:lnTo>
                  <a:lnTo>
                    <a:pt x="220" y="134"/>
                  </a:lnTo>
                  <a:lnTo>
                    <a:pt x="220" y="136"/>
                  </a:lnTo>
                  <a:lnTo>
                    <a:pt x="218" y="136"/>
                  </a:lnTo>
                  <a:lnTo>
                    <a:pt x="216" y="138"/>
                  </a:lnTo>
                  <a:lnTo>
                    <a:pt x="214" y="138"/>
                  </a:lnTo>
                  <a:lnTo>
                    <a:pt x="214" y="140"/>
                  </a:lnTo>
                  <a:lnTo>
                    <a:pt x="214" y="142"/>
                  </a:lnTo>
                  <a:lnTo>
                    <a:pt x="214" y="144"/>
                  </a:lnTo>
                  <a:lnTo>
                    <a:pt x="214" y="146"/>
                  </a:lnTo>
                  <a:lnTo>
                    <a:pt x="212" y="146"/>
                  </a:lnTo>
                  <a:lnTo>
                    <a:pt x="210" y="146"/>
                  </a:lnTo>
                  <a:lnTo>
                    <a:pt x="210" y="144"/>
                  </a:lnTo>
                  <a:lnTo>
                    <a:pt x="208" y="144"/>
                  </a:lnTo>
                  <a:lnTo>
                    <a:pt x="206" y="144"/>
                  </a:lnTo>
                  <a:lnTo>
                    <a:pt x="206" y="142"/>
                  </a:lnTo>
                  <a:lnTo>
                    <a:pt x="204" y="142"/>
                  </a:lnTo>
                  <a:lnTo>
                    <a:pt x="202" y="142"/>
                  </a:lnTo>
                  <a:lnTo>
                    <a:pt x="200" y="142"/>
                  </a:lnTo>
                  <a:lnTo>
                    <a:pt x="198" y="140"/>
                  </a:lnTo>
                  <a:lnTo>
                    <a:pt x="196" y="140"/>
                  </a:lnTo>
                  <a:lnTo>
                    <a:pt x="196" y="138"/>
                  </a:lnTo>
                  <a:lnTo>
                    <a:pt x="194" y="138"/>
                  </a:lnTo>
                  <a:lnTo>
                    <a:pt x="194" y="136"/>
                  </a:lnTo>
                  <a:lnTo>
                    <a:pt x="194" y="138"/>
                  </a:lnTo>
                  <a:lnTo>
                    <a:pt x="192" y="138"/>
                  </a:lnTo>
                  <a:lnTo>
                    <a:pt x="190" y="140"/>
                  </a:lnTo>
                  <a:lnTo>
                    <a:pt x="188" y="140"/>
                  </a:lnTo>
                  <a:lnTo>
                    <a:pt x="188" y="142"/>
                  </a:lnTo>
                  <a:lnTo>
                    <a:pt x="186" y="142"/>
                  </a:lnTo>
                  <a:lnTo>
                    <a:pt x="186" y="144"/>
                  </a:lnTo>
                  <a:lnTo>
                    <a:pt x="184" y="146"/>
                  </a:lnTo>
                  <a:lnTo>
                    <a:pt x="184" y="144"/>
                  </a:lnTo>
                  <a:lnTo>
                    <a:pt x="184" y="146"/>
                  </a:lnTo>
                  <a:lnTo>
                    <a:pt x="182" y="146"/>
                  </a:lnTo>
                  <a:lnTo>
                    <a:pt x="182" y="144"/>
                  </a:lnTo>
                  <a:lnTo>
                    <a:pt x="182" y="146"/>
                  </a:lnTo>
                  <a:lnTo>
                    <a:pt x="180" y="146"/>
                  </a:lnTo>
                  <a:lnTo>
                    <a:pt x="180" y="148"/>
                  </a:lnTo>
                  <a:lnTo>
                    <a:pt x="178" y="148"/>
                  </a:lnTo>
                  <a:lnTo>
                    <a:pt x="176" y="150"/>
                  </a:lnTo>
                  <a:lnTo>
                    <a:pt x="174" y="150"/>
                  </a:lnTo>
                  <a:lnTo>
                    <a:pt x="174" y="152"/>
                  </a:lnTo>
                  <a:lnTo>
                    <a:pt x="172" y="152"/>
                  </a:lnTo>
                  <a:lnTo>
                    <a:pt x="170" y="152"/>
                  </a:lnTo>
                  <a:lnTo>
                    <a:pt x="170" y="154"/>
                  </a:lnTo>
                  <a:lnTo>
                    <a:pt x="168" y="154"/>
                  </a:lnTo>
                  <a:lnTo>
                    <a:pt x="164" y="152"/>
                  </a:lnTo>
                  <a:lnTo>
                    <a:pt x="162" y="150"/>
                  </a:lnTo>
                  <a:lnTo>
                    <a:pt x="160" y="148"/>
                  </a:lnTo>
                  <a:lnTo>
                    <a:pt x="158" y="148"/>
                  </a:lnTo>
                  <a:lnTo>
                    <a:pt x="154" y="146"/>
                  </a:lnTo>
                  <a:lnTo>
                    <a:pt x="144" y="140"/>
                  </a:lnTo>
                  <a:lnTo>
                    <a:pt x="142" y="138"/>
                  </a:lnTo>
                  <a:lnTo>
                    <a:pt x="140" y="138"/>
                  </a:lnTo>
                  <a:lnTo>
                    <a:pt x="136" y="136"/>
                  </a:lnTo>
                  <a:lnTo>
                    <a:pt x="132" y="134"/>
                  </a:lnTo>
                  <a:lnTo>
                    <a:pt x="132" y="134"/>
                  </a:lnTo>
                  <a:lnTo>
                    <a:pt x="128" y="132"/>
                  </a:lnTo>
                  <a:lnTo>
                    <a:pt x="126" y="132"/>
                  </a:lnTo>
                  <a:lnTo>
                    <a:pt x="124" y="132"/>
                  </a:lnTo>
                  <a:lnTo>
                    <a:pt x="120" y="132"/>
                  </a:lnTo>
                  <a:lnTo>
                    <a:pt x="116" y="132"/>
                  </a:lnTo>
                  <a:lnTo>
                    <a:pt x="106" y="130"/>
                  </a:lnTo>
                  <a:lnTo>
                    <a:pt x="100" y="130"/>
                  </a:lnTo>
                  <a:lnTo>
                    <a:pt x="98" y="128"/>
                  </a:lnTo>
                  <a:lnTo>
                    <a:pt x="94" y="128"/>
                  </a:lnTo>
                  <a:lnTo>
                    <a:pt x="90" y="128"/>
                  </a:lnTo>
                  <a:lnTo>
                    <a:pt x="86" y="128"/>
                  </a:lnTo>
                  <a:lnTo>
                    <a:pt x="84" y="128"/>
                  </a:lnTo>
                  <a:lnTo>
                    <a:pt x="84" y="128"/>
                  </a:lnTo>
                  <a:lnTo>
                    <a:pt x="82" y="128"/>
                  </a:lnTo>
                  <a:lnTo>
                    <a:pt x="78" y="128"/>
                  </a:lnTo>
                  <a:lnTo>
                    <a:pt x="76" y="128"/>
                  </a:lnTo>
                  <a:lnTo>
                    <a:pt x="70" y="126"/>
                  </a:lnTo>
                  <a:lnTo>
                    <a:pt x="66" y="126"/>
                  </a:lnTo>
                  <a:lnTo>
                    <a:pt x="64" y="126"/>
                  </a:lnTo>
                  <a:lnTo>
                    <a:pt x="62" y="126"/>
                  </a:lnTo>
                  <a:lnTo>
                    <a:pt x="60" y="126"/>
                  </a:lnTo>
                  <a:lnTo>
                    <a:pt x="58" y="126"/>
                  </a:lnTo>
                  <a:lnTo>
                    <a:pt x="56" y="126"/>
                  </a:lnTo>
                  <a:lnTo>
                    <a:pt x="54" y="126"/>
                  </a:lnTo>
                  <a:lnTo>
                    <a:pt x="52" y="124"/>
                  </a:lnTo>
                  <a:lnTo>
                    <a:pt x="50" y="124"/>
                  </a:lnTo>
                  <a:lnTo>
                    <a:pt x="48" y="124"/>
                  </a:lnTo>
                  <a:lnTo>
                    <a:pt x="46" y="124"/>
                  </a:lnTo>
                  <a:lnTo>
                    <a:pt x="44" y="124"/>
                  </a:lnTo>
                  <a:lnTo>
                    <a:pt x="42" y="124"/>
                  </a:lnTo>
                  <a:lnTo>
                    <a:pt x="40" y="124"/>
                  </a:lnTo>
                  <a:lnTo>
                    <a:pt x="38" y="124"/>
                  </a:lnTo>
                  <a:lnTo>
                    <a:pt x="38" y="122"/>
                  </a:lnTo>
                  <a:lnTo>
                    <a:pt x="36" y="122"/>
                  </a:lnTo>
                  <a:lnTo>
                    <a:pt x="36" y="122"/>
                  </a:lnTo>
                  <a:lnTo>
                    <a:pt x="36" y="120"/>
                  </a:lnTo>
                  <a:lnTo>
                    <a:pt x="36" y="120"/>
                  </a:lnTo>
                  <a:lnTo>
                    <a:pt x="36" y="120"/>
                  </a:lnTo>
                  <a:lnTo>
                    <a:pt x="36" y="118"/>
                  </a:lnTo>
                  <a:lnTo>
                    <a:pt x="34" y="118"/>
                  </a:lnTo>
                  <a:lnTo>
                    <a:pt x="36" y="118"/>
                  </a:lnTo>
                  <a:lnTo>
                    <a:pt x="36" y="116"/>
                  </a:lnTo>
                  <a:lnTo>
                    <a:pt x="36" y="114"/>
                  </a:lnTo>
                  <a:lnTo>
                    <a:pt x="36" y="112"/>
                  </a:lnTo>
                  <a:lnTo>
                    <a:pt x="36" y="110"/>
                  </a:lnTo>
                  <a:lnTo>
                    <a:pt x="34" y="110"/>
                  </a:lnTo>
                  <a:lnTo>
                    <a:pt x="36" y="110"/>
                  </a:lnTo>
                  <a:lnTo>
                    <a:pt x="34" y="110"/>
                  </a:lnTo>
                  <a:lnTo>
                    <a:pt x="34" y="108"/>
                  </a:lnTo>
                  <a:lnTo>
                    <a:pt x="34" y="106"/>
                  </a:lnTo>
                  <a:lnTo>
                    <a:pt x="34" y="104"/>
                  </a:lnTo>
                  <a:lnTo>
                    <a:pt x="32" y="104"/>
                  </a:lnTo>
                  <a:lnTo>
                    <a:pt x="32" y="102"/>
                  </a:lnTo>
                  <a:lnTo>
                    <a:pt x="32" y="104"/>
                  </a:lnTo>
                  <a:lnTo>
                    <a:pt x="32" y="102"/>
                  </a:lnTo>
                  <a:lnTo>
                    <a:pt x="32" y="100"/>
                  </a:lnTo>
                  <a:lnTo>
                    <a:pt x="32" y="98"/>
                  </a:lnTo>
                  <a:lnTo>
                    <a:pt x="32" y="100"/>
                  </a:lnTo>
                  <a:lnTo>
                    <a:pt x="32" y="98"/>
                  </a:lnTo>
                  <a:lnTo>
                    <a:pt x="32" y="96"/>
                  </a:lnTo>
                  <a:lnTo>
                    <a:pt x="32" y="94"/>
                  </a:lnTo>
                  <a:lnTo>
                    <a:pt x="32" y="92"/>
                  </a:lnTo>
                  <a:lnTo>
                    <a:pt x="32" y="90"/>
                  </a:lnTo>
                  <a:lnTo>
                    <a:pt x="34" y="90"/>
                  </a:lnTo>
                  <a:lnTo>
                    <a:pt x="32" y="90"/>
                  </a:lnTo>
                  <a:lnTo>
                    <a:pt x="32" y="88"/>
                  </a:lnTo>
                  <a:lnTo>
                    <a:pt x="34" y="88"/>
                  </a:lnTo>
                  <a:lnTo>
                    <a:pt x="32" y="88"/>
                  </a:lnTo>
                  <a:lnTo>
                    <a:pt x="32" y="86"/>
                  </a:lnTo>
                  <a:lnTo>
                    <a:pt x="32" y="84"/>
                  </a:lnTo>
                  <a:lnTo>
                    <a:pt x="32" y="82"/>
                  </a:lnTo>
                  <a:lnTo>
                    <a:pt x="30" y="82"/>
                  </a:lnTo>
                  <a:lnTo>
                    <a:pt x="30" y="80"/>
                  </a:lnTo>
                  <a:lnTo>
                    <a:pt x="30" y="80"/>
                  </a:lnTo>
                  <a:lnTo>
                    <a:pt x="28" y="80"/>
                  </a:lnTo>
                  <a:lnTo>
                    <a:pt x="26" y="78"/>
                  </a:lnTo>
                  <a:lnTo>
                    <a:pt x="28" y="78"/>
                  </a:lnTo>
                  <a:lnTo>
                    <a:pt x="26" y="78"/>
                  </a:lnTo>
                  <a:lnTo>
                    <a:pt x="28" y="78"/>
                  </a:lnTo>
                  <a:lnTo>
                    <a:pt x="28" y="76"/>
                  </a:lnTo>
                  <a:lnTo>
                    <a:pt x="28" y="74"/>
                  </a:lnTo>
                  <a:lnTo>
                    <a:pt x="28" y="72"/>
                  </a:lnTo>
                  <a:lnTo>
                    <a:pt x="28" y="70"/>
                  </a:lnTo>
                  <a:lnTo>
                    <a:pt x="30" y="70"/>
                  </a:lnTo>
                  <a:lnTo>
                    <a:pt x="30" y="68"/>
                  </a:lnTo>
                  <a:lnTo>
                    <a:pt x="28" y="68"/>
                  </a:lnTo>
                  <a:lnTo>
                    <a:pt x="30" y="68"/>
                  </a:lnTo>
                  <a:lnTo>
                    <a:pt x="28" y="68"/>
                  </a:lnTo>
                  <a:lnTo>
                    <a:pt x="30" y="68"/>
                  </a:lnTo>
                  <a:lnTo>
                    <a:pt x="28" y="68"/>
                  </a:lnTo>
                  <a:lnTo>
                    <a:pt x="28" y="66"/>
                  </a:lnTo>
                  <a:lnTo>
                    <a:pt x="28" y="64"/>
                  </a:lnTo>
                  <a:lnTo>
                    <a:pt x="26" y="64"/>
                  </a:lnTo>
                  <a:lnTo>
                    <a:pt x="26" y="62"/>
                  </a:lnTo>
                  <a:lnTo>
                    <a:pt x="26" y="60"/>
                  </a:lnTo>
                  <a:lnTo>
                    <a:pt x="26" y="58"/>
                  </a:lnTo>
                  <a:lnTo>
                    <a:pt x="24" y="58"/>
                  </a:lnTo>
                  <a:lnTo>
                    <a:pt x="24" y="56"/>
                  </a:lnTo>
                  <a:lnTo>
                    <a:pt x="24" y="58"/>
                  </a:lnTo>
                  <a:lnTo>
                    <a:pt x="24" y="56"/>
                  </a:lnTo>
                  <a:lnTo>
                    <a:pt x="22" y="56"/>
                  </a:lnTo>
                  <a:lnTo>
                    <a:pt x="22" y="54"/>
                  </a:lnTo>
                  <a:lnTo>
                    <a:pt x="20" y="52"/>
                  </a:lnTo>
                  <a:lnTo>
                    <a:pt x="20" y="50"/>
                  </a:lnTo>
                  <a:lnTo>
                    <a:pt x="18" y="50"/>
                  </a:lnTo>
                  <a:lnTo>
                    <a:pt x="18" y="48"/>
                  </a:lnTo>
                  <a:lnTo>
                    <a:pt x="16" y="48"/>
                  </a:lnTo>
                  <a:lnTo>
                    <a:pt x="16" y="46"/>
                  </a:lnTo>
                  <a:lnTo>
                    <a:pt x="18" y="44"/>
                  </a:lnTo>
                  <a:lnTo>
                    <a:pt x="18" y="42"/>
                  </a:lnTo>
                  <a:lnTo>
                    <a:pt x="16" y="42"/>
                  </a:lnTo>
                  <a:lnTo>
                    <a:pt x="16" y="40"/>
                  </a:lnTo>
                  <a:lnTo>
                    <a:pt x="16" y="38"/>
                  </a:lnTo>
                  <a:lnTo>
                    <a:pt x="14" y="38"/>
                  </a:lnTo>
                  <a:lnTo>
                    <a:pt x="14" y="36"/>
                  </a:lnTo>
                  <a:lnTo>
                    <a:pt x="12" y="36"/>
                  </a:lnTo>
                  <a:lnTo>
                    <a:pt x="14" y="36"/>
                  </a:lnTo>
                  <a:lnTo>
                    <a:pt x="12" y="36"/>
                  </a:lnTo>
                  <a:lnTo>
                    <a:pt x="12" y="34"/>
                  </a:lnTo>
                  <a:lnTo>
                    <a:pt x="12" y="32"/>
                  </a:lnTo>
                  <a:lnTo>
                    <a:pt x="12" y="34"/>
                  </a:lnTo>
                  <a:lnTo>
                    <a:pt x="12" y="32"/>
                  </a:lnTo>
                  <a:lnTo>
                    <a:pt x="10" y="32"/>
                  </a:lnTo>
                  <a:lnTo>
                    <a:pt x="12" y="32"/>
                  </a:lnTo>
                  <a:lnTo>
                    <a:pt x="12" y="32"/>
                  </a:lnTo>
                  <a:lnTo>
                    <a:pt x="10" y="32"/>
                  </a:lnTo>
                  <a:lnTo>
                    <a:pt x="10" y="30"/>
                  </a:lnTo>
                  <a:lnTo>
                    <a:pt x="8" y="30"/>
                  </a:lnTo>
                  <a:lnTo>
                    <a:pt x="8" y="28"/>
                  </a:lnTo>
                  <a:lnTo>
                    <a:pt x="6" y="28"/>
                  </a:lnTo>
                  <a:lnTo>
                    <a:pt x="8" y="28"/>
                  </a:lnTo>
                  <a:lnTo>
                    <a:pt x="6" y="28"/>
                  </a:lnTo>
                  <a:lnTo>
                    <a:pt x="6" y="26"/>
                  </a:lnTo>
                  <a:lnTo>
                    <a:pt x="4" y="26"/>
                  </a:lnTo>
                  <a:lnTo>
                    <a:pt x="2" y="26"/>
                  </a:lnTo>
                  <a:lnTo>
                    <a:pt x="4" y="24"/>
                  </a:lnTo>
                  <a:lnTo>
                    <a:pt x="2" y="24"/>
                  </a:lnTo>
                  <a:lnTo>
                    <a:pt x="2" y="22"/>
                  </a:lnTo>
                  <a:lnTo>
                    <a:pt x="0" y="22"/>
                  </a:lnTo>
                  <a:lnTo>
                    <a:pt x="0" y="16"/>
                  </a:lnTo>
                  <a:lnTo>
                    <a:pt x="0" y="12"/>
                  </a:lnTo>
                  <a:lnTo>
                    <a:pt x="0" y="10"/>
                  </a:lnTo>
                  <a:lnTo>
                    <a:pt x="0" y="8"/>
                  </a:lnTo>
                  <a:lnTo>
                    <a:pt x="0" y="2"/>
                  </a:lnTo>
                  <a:lnTo>
                    <a:pt x="2" y="2"/>
                  </a:lnTo>
                  <a:lnTo>
                    <a:pt x="4" y="2"/>
                  </a:lnTo>
                  <a:lnTo>
                    <a:pt x="6" y="2"/>
                  </a:lnTo>
                  <a:lnTo>
                    <a:pt x="10" y="2"/>
                  </a:lnTo>
                  <a:lnTo>
                    <a:pt x="14" y="2"/>
                  </a:lnTo>
                  <a:lnTo>
                    <a:pt x="16" y="2"/>
                  </a:lnTo>
                  <a:lnTo>
                    <a:pt x="18" y="2"/>
                  </a:lnTo>
                  <a:lnTo>
                    <a:pt x="22" y="2"/>
                  </a:lnTo>
                  <a:lnTo>
                    <a:pt x="24" y="2"/>
                  </a:lnTo>
                  <a:lnTo>
                    <a:pt x="26" y="2"/>
                  </a:lnTo>
                  <a:lnTo>
                    <a:pt x="30" y="2"/>
                  </a:lnTo>
                  <a:lnTo>
                    <a:pt x="32" y="2"/>
                  </a:lnTo>
                  <a:lnTo>
                    <a:pt x="36" y="2"/>
                  </a:lnTo>
                  <a:lnTo>
                    <a:pt x="36" y="2"/>
                  </a:lnTo>
                  <a:lnTo>
                    <a:pt x="38" y="2"/>
                  </a:lnTo>
                  <a:lnTo>
                    <a:pt x="42" y="2"/>
                  </a:lnTo>
                  <a:lnTo>
                    <a:pt x="44" y="2"/>
                  </a:lnTo>
                  <a:lnTo>
                    <a:pt x="50" y="2"/>
                  </a:lnTo>
                  <a:lnTo>
                    <a:pt x="52" y="2"/>
                  </a:lnTo>
                  <a:lnTo>
                    <a:pt x="54" y="2"/>
                  </a:lnTo>
                  <a:lnTo>
                    <a:pt x="58" y="2"/>
                  </a:lnTo>
                  <a:lnTo>
                    <a:pt x="62" y="2"/>
                  </a:lnTo>
                  <a:lnTo>
                    <a:pt x="70" y="2"/>
                  </a:lnTo>
                  <a:lnTo>
                    <a:pt x="82" y="2"/>
                  </a:lnTo>
                  <a:lnTo>
                    <a:pt x="84" y="2"/>
                  </a:lnTo>
                  <a:lnTo>
                    <a:pt x="86" y="2"/>
                  </a:lnTo>
                  <a:lnTo>
                    <a:pt x="88" y="2"/>
                  </a:lnTo>
                  <a:lnTo>
                    <a:pt x="90" y="2"/>
                  </a:lnTo>
                  <a:lnTo>
                    <a:pt x="100" y="2"/>
                  </a:lnTo>
                  <a:lnTo>
                    <a:pt x="104" y="2"/>
                  </a:lnTo>
                  <a:lnTo>
                    <a:pt x="106" y="2"/>
                  </a:lnTo>
                  <a:lnTo>
                    <a:pt x="108" y="2"/>
                  </a:lnTo>
                  <a:lnTo>
                    <a:pt x="114" y="2"/>
                  </a:lnTo>
                  <a:lnTo>
                    <a:pt x="116" y="2"/>
                  </a:lnTo>
                  <a:lnTo>
                    <a:pt x="120" y="2"/>
                  </a:lnTo>
                  <a:lnTo>
                    <a:pt x="122" y="2"/>
                  </a:lnTo>
                  <a:lnTo>
                    <a:pt x="124" y="2"/>
                  </a:lnTo>
                  <a:lnTo>
                    <a:pt x="126" y="0"/>
                  </a:lnTo>
                  <a:lnTo>
                    <a:pt x="130" y="0"/>
                  </a:lnTo>
                  <a:lnTo>
                    <a:pt x="132" y="0"/>
                  </a:lnTo>
                  <a:lnTo>
                    <a:pt x="132" y="0"/>
                  </a:lnTo>
                  <a:lnTo>
                    <a:pt x="140" y="0"/>
                  </a:lnTo>
                  <a:lnTo>
                    <a:pt x="142" y="0"/>
                  </a:lnTo>
                  <a:lnTo>
                    <a:pt x="144" y="0"/>
                  </a:lnTo>
                  <a:lnTo>
                    <a:pt x="148" y="0"/>
                  </a:lnTo>
                  <a:lnTo>
                    <a:pt x="150" y="0"/>
                  </a:lnTo>
                  <a:lnTo>
                    <a:pt x="152" y="0"/>
                  </a:lnTo>
                  <a:lnTo>
                    <a:pt x="156" y="0"/>
                  </a:lnTo>
                  <a:lnTo>
                    <a:pt x="158"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6" name="Freeform 6"/>
            <p:cNvSpPr>
              <a:spLocks/>
            </p:cNvSpPr>
            <p:nvPr/>
          </p:nvSpPr>
          <p:spPr bwMode="auto">
            <a:xfrm>
              <a:off x="7572375" y="2463800"/>
              <a:ext cx="404813" cy="339725"/>
            </a:xfrm>
            <a:custGeom>
              <a:avLst/>
              <a:gdLst>
                <a:gd name="T0" fmla="*/ 201 w 255"/>
                <a:gd name="T1" fmla="*/ 14 h 214"/>
                <a:gd name="T2" fmla="*/ 199 w 255"/>
                <a:gd name="T3" fmla="*/ 20 h 214"/>
                <a:gd name="T4" fmla="*/ 197 w 255"/>
                <a:gd name="T5" fmla="*/ 32 h 214"/>
                <a:gd name="T6" fmla="*/ 197 w 255"/>
                <a:gd name="T7" fmla="*/ 44 h 214"/>
                <a:gd name="T8" fmla="*/ 195 w 255"/>
                <a:gd name="T9" fmla="*/ 50 h 214"/>
                <a:gd name="T10" fmla="*/ 203 w 255"/>
                <a:gd name="T11" fmla="*/ 60 h 214"/>
                <a:gd name="T12" fmla="*/ 201 w 255"/>
                <a:gd name="T13" fmla="*/ 68 h 214"/>
                <a:gd name="T14" fmla="*/ 199 w 255"/>
                <a:gd name="T15" fmla="*/ 76 h 214"/>
                <a:gd name="T16" fmla="*/ 201 w 255"/>
                <a:gd name="T17" fmla="*/ 90 h 214"/>
                <a:gd name="T18" fmla="*/ 211 w 255"/>
                <a:gd name="T19" fmla="*/ 100 h 214"/>
                <a:gd name="T20" fmla="*/ 213 w 255"/>
                <a:gd name="T21" fmla="*/ 114 h 214"/>
                <a:gd name="T22" fmla="*/ 211 w 255"/>
                <a:gd name="T23" fmla="*/ 120 h 214"/>
                <a:gd name="T24" fmla="*/ 221 w 255"/>
                <a:gd name="T25" fmla="*/ 122 h 214"/>
                <a:gd name="T26" fmla="*/ 223 w 255"/>
                <a:gd name="T27" fmla="*/ 130 h 214"/>
                <a:gd name="T28" fmla="*/ 233 w 255"/>
                <a:gd name="T29" fmla="*/ 132 h 214"/>
                <a:gd name="T30" fmla="*/ 235 w 255"/>
                <a:gd name="T31" fmla="*/ 140 h 214"/>
                <a:gd name="T32" fmla="*/ 241 w 255"/>
                <a:gd name="T33" fmla="*/ 146 h 214"/>
                <a:gd name="T34" fmla="*/ 247 w 255"/>
                <a:gd name="T35" fmla="*/ 156 h 214"/>
                <a:gd name="T36" fmla="*/ 247 w 255"/>
                <a:gd name="T37" fmla="*/ 164 h 214"/>
                <a:gd name="T38" fmla="*/ 251 w 255"/>
                <a:gd name="T39" fmla="*/ 170 h 214"/>
                <a:gd name="T40" fmla="*/ 251 w 255"/>
                <a:gd name="T41" fmla="*/ 180 h 214"/>
                <a:gd name="T42" fmla="*/ 219 w 255"/>
                <a:gd name="T43" fmla="*/ 188 h 214"/>
                <a:gd name="T44" fmla="*/ 183 w 255"/>
                <a:gd name="T45" fmla="*/ 192 h 214"/>
                <a:gd name="T46" fmla="*/ 153 w 255"/>
                <a:gd name="T47" fmla="*/ 198 h 214"/>
                <a:gd name="T48" fmla="*/ 131 w 255"/>
                <a:gd name="T49" fmla="*/ 208 h 214"/>
                <a:gd name="T50" fmla="*/ 105 w 255"/>
                <a:gd name="T51" fmla="*/ 212 h 214"/>
                <a:gd name="T52" fmla="*/ 99 w 255"/>
                <a:gd name="T53" fmla="*/ 200 h 214"/>
                <a:gd name="T54" fmla="*/ 111 w 255"/>
                <a:gd name="T55" fmla="*/ 192 h 214"/>
                <a:gd name="T56" fmla="*/ 111 w 255"/>
                <a:gd name="T57" fmla="*/ 184 h 214"/>
                <a:gd name="T58" fmla="*/ 111 w 255"/>
                <a:gd name="T59" fmla="*/ 166 h 214"/>
                <a:gd name="T60" fmla="*/ 99 w 255"/>
                <a:gd name="T61" fmla="*/ 164 h 214"/>
                <a:gd name="T62" fmla="*/ 99 w 255"/>
                <a:gd name="T63" fmla="*/ 176 h 214"/>
                <a:gd name="T64" fmla="*/ 89 w 255"/>
                <a:gd name="T65" fmla="*/ 172 h 214"/>
                <a:gd name="T66" fmla="*/ 89 w 255"/>
                <a:gd name="T67" fmla="*/ 158 h 214"/>
                <a:gd name="T68" fmla="*/ 91 w 255"/>
                <a:gd name="T69" fmla="*/ 146 h 214"/>
                <a:gd name="T70" fmla="*/ 81 w 255"/>
                <a:gd name="T71" fmla="*/ 150 h 214"/>
                <a:gd name="T72" fmla="*/ 67 w 255"/>
                <a:gd name="T73" fmla="*/ 148 h 214"/>
                <a:gd name="T74" fmla="*/ 61 w 255"/>
                <a:gd name="T75" fmla="*/ 136 h 214"/>
                <a:gd name="T76" fmla="*/ 59 w 255"/>
                <a:gd name="T77" fmla="*/ 128 h 214"/>
                <a:gd name="T78" fmla="*/ 53 w 255"/>
                <a:gd name="T79" fmla="*/ 120 h 214"/>
                <a:gd name="T80" fmla="*/ 47 w 255"/>
                <a:gd name="T81" fmla="*/ 118 h 214"/>
                <a:gd name="T82" fmla="*/ 36 w 255"/>
                <a:gd name="T83" fmla="*/ 114 h 214"/>
                <a:gd name="T84" fmla="*/ 30 w 255"/>
                <a:gd name="T85" fmla="*/ 104 h 214"/>
                <a:gd name="T86" fmla="*/ 26 w 255"/>
                <a:gd name="T87" fmla="*/ 92 h 214"/>
                <a:gd name="T88" fmla="*/ 32 w 255"/>
                <a:gd name="T89" fmla="*/ 78 h 214"/>
                <a:gd name="T90" fmla="*/ 20 w 255"/>
                <a:gd name="T91" fmla="*/ 80 h 214"/>
                <a:gd name="T92" fmla="*/ 12 w 255"/>
                <a:gd name="T93" fmla="*/ 72 h 214"/>
                <a:gd name="T94" fmla="*/ 20 w 255"/>
                <a:gd name="T95" fmla="*/ 64 h 214"/>
                <a:gd name="T96" fmla="*/ 16 w 255"/>
                <a:gd name="T97" fmla="*/ 52 h 214"/>
                <a:gd name="T98" fmla="*/ 8 w 255"/>
                <a:gd name="T99" fmla="*/ 50 h 214"/>
                <a:gd name="T100" fmla="*/ 2 w 255"/>
                <a:gd name="T101" fmla="*/ 44 h 214"/>
                <a:gd name="T102" fmla="*/ 0 w 255"/>
                <a:gd name="T103" fmla="*/ 40 h 214"/>
                <a:gd name="T104" fmla="*/ 8 w 255"/>
                <a:gd name="T105" fmla="*/ 28 h 214"/>
                <a:gd name="T106" fmla="*/ 40 w 255"/>
                <a:gd name="T107" fmla="*/ 24 h 214"/>
                <a:gd name="T108" fmla="*/ 61 w 255"/>
                <a:gd name="T109" fmla="*/ 22 h 214"/>
                <a:gd name="T110" fmla="*/ 89 w 255"/>
                <a:gd name="T111" fmla="*/ 18 h 214"/>
                <a:gd name="T112" fmla="*/ 107 w 255"/>
                <a:gd name="T113" fmla="*/ 16 h 214"/>
                <a:gd name="T114" fmla="*/ 129 w 255"/>
                <a:gd name="T115" fmla="*/ 12 h 214"/>
                <a:gd name="T116" fmla="*/ 151 w 255"/>
                <a:gd name="T117" fmla="*/ 8 h 214"/>
                <a:gd name="T118" fmla="*/ 179 w 255"/>
                <a:gd name="T119" fmla="*/ 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5" h="214">
                  <a:moveTo>
                    <a:pt x="203" y="2"/>
                  </a:moveTo>
                  <a:lnTo>
                    <a:pt x="201" y="2"/>
                  </a:lnTo>
                  <a:lnTo>
                    <a:pt x="201" y="4"/>
                  </a:lnTo>
                  <a:lnTo>
                    <a:pt x="201" y="6"/>
                  </a:lnTo>
                  <a:lnTo>
                    <a:pt x="199" y="6"/>
                  </a:lnTo>
                  <a:lnTo>
                    <a:pt x="199" y="8"/>
                  </a:lnTo>
                  <a:lnTo>
                    <a:pt x="199" y="10"/>
                  </a:lnTo>
                  <a:lnTo>
                    <a:pt x="199" y="12"/>
                  </a:lnTo>
                  <a:lnTo>
                    <a:pt x="201" y="12"/>
                  </a:lnTo>
                  <a:lnTo>
                    <a:pt x="201" y="14"/>
                  </a:lnTo>
                  <a:lnTo>
                    <a:pt x="203" y="14"/>
                  </a:lnTo>
                  <a:lnTo>
                    <a:pt x="205" y="14"/>
                  </a:lnTo>
                  <a:lnTo>
                    <a:pt x="203" y="16"/>
                  </a:lnTo>
                  <a:lnTo>
                    <a:pt x="205" y="16"/>
                  </a:lnTo>
                  <a:lnTo>
                    <a:pt x="203" y="16"/>
                  </a:lnTo>
                  <a:lnTo>
                    <a:pt x="203" y="18"/>
                  </a:lnTo>
                  <a:lnTo>
                    <a:pt x="201" y="18"/>
                  </a:lnTo>
                  <a:lnTo>
                    <a:pt x="201" y="16"/>
                  </a:lnTo>
                  <a:lnTo>
                    <a:pt x="199" y="18"/>
                  </a:lnTo>
                  <a:lnTo>
                    <a:pt x="199" y="20"/>
                  </a:lnTo>
                  <a:lnTo>
                    <a:pt x="201" y="20"/>
                  </a:lnTo>
                  <a:lnTo>
                    <a:pt x="201" y="22"/>
                  </a:lnTo>
                  <a:lnTo>
                    <a:pt x="203" y="22"/>
                  </a:lnTo>
                  <a:lnTo>
                    <a:pt x="203" y="24"/>
                  </a:lnTo>
                  <a:lnTo>
                    <a:pt x="203" y="26"/>
                  </a:lnTo>
                  <a:lnTo>
                    <a:pt x="201" y="28"/>
                  </a:lnTo>
                  <a:lnTo>
                    <a:pt x="199" y="28"/>
                  </a:lnTo>
                  <a:lnTo>
                    <a:pt x="199" y="30"/>
                  </a:lnTo>
                  <a:lnTo>
                    <a:pt x="197" y="30"/>
                  </a:lnTo>
                  <a:lnTo>
                    <a:pt x="197" y="32"/>
                  </a:lnTo>
                  <a:lnTo>
                    <a:pt x="197" y="34"/>
                  </a:lnTo>
                  <a:lnTo>
                    <a:pt x="195" y="34"/>
                  </a:lnTo>
                  <a:lnTo>
                    <a:pt x="195" y="36"/>
                  </a:lnTo>
                  <a:lnTo>
                    <a:pt x="195" y="38"/>
                  </a:lnTo>
                  <a:lnTo>
                    <a:pt x="195" y="40"/>
                  </a:lnTo>
                  <a:lnTo>
                    <a:pt x="195" y="42"/>
                  </a:lnTo>
                  <a:lnTo>
                    <a:pt x="195" y="44"/>
                  </a:lnTo>
                  <a:lnTo>
                    <a:pt x="195" y="42"/>
                  </a:lnTo>
                  <a:lnTo>
                    <a:pt x="197" y="42"/>
                  </a:lnTo>
                  <a:lnTo>
                    <a:pt x="197" y="44"/>
                  </a:lnTo>
                  <a:lnTo>
                    <a:pt x="197" y="46"/>
                  </a:lnTo>
                  <a:lnTo>
                    <a:pt x="197" y="44"/>
                  </a:lnTo>
                  <a:lnTo>
                    <a:pt x="197" y="46"/>
                  </a:lnTo>
                  <a:lnTo>
                    <a:pt x="195" y="44"/>
                  </a:lnTo>
                  <a:lnTo>
                    <a:pt x="195" y="46"/>
                  </a:lnTo>
                  <a:lnTo>
                    <a:pt x="195" y="44"/>
                  </a:lnTo>
                  <a:lnTo>
                    <a:pt x="193" y="46"/>
                  </a:lnTo>
                  <a:lnTo>
                    <a:pt x="195" y="46"/>
                  </a:lnTo>
                  <a:lnTo>
                    <a:pt x="195" y="48"/>
                  </a:lnTo>
                  <a:lnTo>
                    <a:pt x="195" y="50"/>
                  </a:lnTo>
                  <a:lnTo>
                    <a:pt x="197" y="52"/>
                  </a:lnTo>
                  <a:lnTo>
                    <a:pt x="197" y="54"/>
                  </a:lnTo>
                  <a:lnTo>
                    <a:pt x="199" y="54"/>
                  </a:lnTo>
                  <a:lnTo>
                    <a:pt x="199" y="56"/>
                  </a:lnTo>
                  <a:lnTo>
                    <a:pt x="201" y="56"/>
                  </a:lnTo>
                  <a:lnTo>
                    <a:pt x="203" y="56"/>
                  </a:lnTo>
                  <a:lnTo>
                    <a:pt x="203" y="58"/>
                  </a:lnTo>
                  <a:lnTo>
                    <a:pt x="203" y="56"/>
                  </a:lnTo>
                  <a:lnTo>
                    <a:pt x="203" y="58"/>
                  </a:lnTo>
                  <a:lnTo>
                    <a:pt x="203" y="60"/>
                  </a:lnTo>
                  <a:lnTo>
                    <a:pt x="205" y="60"/>
                  </a:lnTo>
                  <a:lnTo>
                    <a:pt x="203" y="60"/>
                  </a:lnTo>
                  <a:lnTo>
                    <a:pt x="203" y="62"/>
                  </a:lnTo>
                  <a:lnTo>
                    <a:pt x="203" y="64"/>
                  </a:lnTo>
                  <a:lnTo>
                    <a:pt x="201" y="64"/>
                  </a:lnTo>
                  <a:lnTo>
                    <a:pt x="201" y="66"/>
                  </a:lnTo>
                  <a:lnTo>
                    <a:pt x="203" y="68"/>
                  </a:lnTo>
                  <a:lnTo>
                    <a:pt x="201" y="68"/>
                  </a:lnTo>
                  <a:lnTo>
                    <a:pt x="201" y="70"/>
                  </a:lnTo>
                  <a:lnTo>
                    <a:pt x="201" y="68"/>
                  </a:lnTo>
                  <a:lnTo>
                    <a:pt x="199" y="68"/>
                  </a:lnTo>
                  <a:lnTo>
                    <a:pt x="199" y="70"/>
                  </a:lnTo>
                  <a:lnTo>
                    <a:pt x="199" y="70"/>
                  </a:lnTo>
                  <a:lnTo>
                    <a:pt x="201" y="70"/>
                  </a:lnTo>
                  <a:lnTo>
                    <a:pt x="201" y="72"/>
                  </a:lnTo>
                  <a:lnTo>
                    <a:pt x="201" y="74"/>
                  </a:lnTo>
                  <a:lnTo>
                    <a:pt x="201" y="76"/>
                  </a:lnTo>
                  <a:lnTo>
                    <a:pt x="201" y="78"/>
                  </a:lnTo>
                  <a:lnTo>
                    <a:pt x="199" y="78"/>
                  </a:lnTo>
                  <a:lnTo>
                    <a:pt x="199" y="76"/>
                  </a:lnTo>
                  <a:lnTo>
                    <a:pt x="199" y="78"/>
                  </a:lnTo>
                  <a:lnTo>
                    <a:pt x="199" y="80"/>
                  </a:lnTo>
                  <a:lnTo>
                    <a:pt x="199" y="82"/>
                  </a:lnTo>
                  <a:lnTo>
                    <a:pt x="197" y="82"/>
                  </a:lnTo>
                  <a:lnTo>
                    <a:pt x="197" y="84"/>
                  </a:lnTo>
                  <a:lnTo>
                    <a:pt x="197" y="86"/>
                  </a:lnTo>
                  <a:lnTo>
                    <a:pt x="197" y="88"/>
                  </a:lnTo>
                  <a:lnTo>
                    <a:pt x="197" y="90"/>
                  </a:lnTo>
                  <a:lnTo>
                    <a:pt x="199" y="90"/>
                  </a:lnTo>
                  <a:lnTo>
                    <a:pt x="201" y="90"/>
                  </a:lnTo>
                  <a:lnTo>
                    <a:pt x="203" y="90"/>
                  </a:lnTo>
                  <a:lnTo>
                    <a:pt x="203" y="92"/>
                  </a:lnTo>
                  <a:lnTo>
                    <a:pt x="205" y="92"/>
                  </a:lnTo>
                  <a:lnTo>
                    <a:pt x="207" y="92"/>
                  </a:lnTo>
                  <a:lnTo>
                    <a:pt x="207" y="94"/>
                  </a:lnTo>
                  <a:lnTo>
                    <a:pt x="207" y="96"/>
                  </a:lnTo>
                  <a:lnTo>
                    <a:pt x="209" y="96"/>
                  </a:lnTo>
                  <a:lnTo>
                    <a:pt x="209" y="98"/>
                  </a:lnTo>
                  <a:lnTo>
                    <a:pt x="211" y="98"/>
                  </a:lnTo>
                  <a:lnTo>
                    <a:pt x="211" y="100"/>
                  </a:lnTo>
                  <a:lnTo>
                    <a:pt x="211" y="102"/>
                  </a:lnTo>
                  <a:lnTo>
                    <a:pt x="211" y="104"/>
                  </a:lnTo>
                  <a:lnTo>
                    <a:pt x="211" y="106"/>
                  </a:lnTo>
                  <a:lnTo>
                    <a:pt x="211" y="108"/>
                  </a:lnTo>
                  <a:lnTo>
                    <a:pt x="213" y="108"/>
                  </a:lnTo>
                  <a:lnTo>
                    <a:pt x="211" y="108"/>
                  </a:lnTo>
                  <a:lnTo>
                    <a:pt x="213" y="108"/>
                  </a:lnTo>
                  <a:lnTo>
                    <a:pt x="213" y="110"/>
                  </a:lnTo>
                  <a:lnTo>
                    <a:pt x="213" y="112"/>
                  </a:lnTo>
                  <a:lnTo>
                    <a:pt x="213" y="114"/>
                  </a:lnTo>
                  <a:lnTo>
                    <a:pt x="213" y="116"/>
                  </a:lnTo>
                  <a:lnTo>
                    <a:pt x="211" y="116"/>
                  </a:lnTo>
                  <a:lnTo>
                    <a:pt x="213" y="116"/>
                  </a:lnTo>
                  <a:lnTo>
                    <a:pt x="211" y="118"/>
                  </a:lnTo>
                  <a:lnTo>
                    <a:pt x="213" y="118"/>
                  </a:lnTo>
                  <a:lnTo>
                    <a:pt x="213" y="116"/>
                  </a:lnTo>
                  <a:lnTo>
                    <a:pt x="213" y="118"/>
                  </a:lnTo>
                  <a:lnTo>
                    <a:pt x="213" y="118"/>
                  </a:lnTo>
                  <a:lnTo>
                    <a:pt x="211" y="118"/>
                  </a:lnTo>
                  <a:lnTo>
                    <a:pt x="211" y="120"/>
                  </a:lnTo>
                  <a:lnTo>
                    <a:pt x="213" y="118"/>
                  </a:lnTo>
                  <a:lnTo>
                    <a:pt x="215" y="120"/>
                  </a:lnTo>
                  <a:lnTo>
                    <a:pt x="213" y="120"/>
                  </a:lnTo>
                  <a:lnTo>
                    <a:pt x="215" y="120"/>
                  </a:lnTo>
                  <a:lnTo>
                    <a:pt x="217" y="120"/>
                  </a:lnTo>
                  <a:lnTo>
                    <a:pt x="217" y="122"/>
                  </a:lnTo>
                  <a:lnTo>
                    <a:pt x="219" y="122"/>
                  </a:lnTo>
                  <a:lnTo>
                    <a:pt x="217" y="122"/>
                  </a:lnTo>
                  <a:lnTo>
                    <a:pt x="219" y="122"/>
                  </a:lnTo>
                  <a:lnTo>
                    <a:pt x="221" y="122"/>
                  </a:lnTo>
                  <a:lnTo>
                    <a:pt x="223" y="122"/>
                  </a:lnTo>
                  <a:lnTo>
                    <a:pt x="223" y="124"/>
                  </a:lnTo>
                  <a:lnTo>
                    <a:pt x="225" y="124"/>
                  </a:lnTo>
                  <a:lnTo>
                    <a:pt x="225" y="126"/>
                  </a:lnTo>
                  <a:lnTo>
                    <a:pt x="223" y="126"/>
                  </a:lnTo>
                  <a:lnTo>
                    <a:pt x="225" y="126"/>
                  </a:lnTo>
                  <a:lnTo>
                    <a:pt x="223" y="128"/>
                  </a:lnTo>
                  <a:lnTo>
                    <a:pt x="221" y="128"/>
                  </a:lnTo>
                  <a:lnTo>
                    <a:pt x="221" y="130"/>
                  </a:lnTo>
                  <a:lnTo>
                    <a:pt x="223" y="130"/>
                  </a:lnTo>
                  <a:lnTo>
                    <a:pt x="223" y="132"/>
                  </a:lnTo>
                  <a:lnTo>
                    <a:pt x="221" y="132"/>
                  </a:lnTo>
                  <a:lnTo>
                    <a:pt x="223" y="132"/>
                  </a:lnTo>
                  <a:lnTo>
                    <a:pt x="225" y="132"/>
                  </a:lnTo>
                  <a:lnTo>
                    <a:pt x="227" y="132"/>
                  </a:lnTo>
                  <a:lnTo>
                    <a:pt x="227" y="130"/>
                  </a:lnTo>
                  <a:lnTo>
                    <a:pt x="229" y="130"/>
                  </a:lnTo>
                  <a:lnTo>
                    <a:pt x="231" y="130"/>
                  </a:lnTo>
                  <a:lnTo>
                    <a:pt x="233" y="130"/>
                  </a:lnTo>
                  <a:lnTo>
                    <a:pt x="233" y="132"/>
                  </a:lnTo>
                  <a:lnTo>
                    <a:pt x="233" y="134"/>
                  </a:lnTo>
                  <a:lnTo>
                    <a:pt x="231" y="134"/>
                  </a:lnTo>
                  <a:lnTo>
                    <a:pt x="231" y="136"/>
                  </a:lnTo>
                  <a:lnTo>
                    <a:pt x="233" y="138"/>
                  </a:lnTo>
                  <a:lnTo>
                    <a:pt x="233" y="136"/>
                  </a:lnTo>
                  <a:lnTo>
                    <a:pt x="235" y="136"/>
                  </a:lnTo>
                  <a:lnTo>
                    <a:pt x="235" y="138"/>
                  </a:lnTo>
                  <a:lnTo>
                    <a:pt x="237" y="138"/>
                  </a:lnTo>
                  <a:lnTo>
                    <a:pt x="237" y="140"/>
                  </a:lnTo>
                  <a:lnTo>
                    <a:pt x="235" y="140"/>
                  </a:lnTo>
                  <a:lnTo>
                    <a:pt x="237" y="140"/>
                  </a:lnTo>
                  <a:lnTo>
                    <a:pt x="235" y="142"/>
                  </a:lnTo>
                  <a:lnTo>
                    <a:pt x="237" y="142"/>
                  </a:lnTo>
                  <a:lnTo>
                    <a:pt x="237" y="140"/>
                  </a:lnTo>
                  <a:lnTo>
                    <a:pt x="239" y="140"/>
                  </a:lnTo>
                  <a:lnTo>
                    <a:pt x="239" y="140"/>
                  </a:lnTo>
                  <a:lnTo>
                    <a:pt x="239" y="142"/>
                  </a:lnTo>
                  <a:lnTo>
                    <a:pt x="239" y="144"/>
                  </a:lnTo>
                  <a:lnTo>
                    <a:pt x="239" y="146"/>
                  </a:lnTo>
                  <a:lnTo>
                    <a:pt x="241" y="146"/>
                  </a:lnTo>
                  <a:lnTo>
                    <a:pt x="241" y="148"/>
                  </a:lnTo>
                  <a:lnTo>
                    <a:pt x="243" y="148"/>
                  </a:lnTo>
                  <a:lnTo>
                    <a:pt x="245" y="148"/>
                  </a:lnTo>
                  <a:lnTo>
                    <a:pt x="245" y="150"/>
                  </a:lnTo>
                  <a:lnTo>
                    <a:pt x="247" y="150"/>
                  </a:lnTo>
                  <a:lnTo>
                    <a:pt x="247" y="152"/>
                  </a:lnTo>
                  <a:lnTo>
                    <a:pt x="247" y="154"/>
                  </a:lnTo>
                  <a:lnTo>
                    <a:pt x="247" y="156"/>
                  </a:lnTo>
                  <a:lnTo>
                    <a:pt x="249" y="156"/>
                  </a:lnTo>
                  <a:lnTo>
                    <a:pt x="247" y="156"/>
                  </a:lnTo>
                  <a:lnTo>
                    <a:pt x="247" y="158"/>
                  </a:lnTo>
                  <a:lnTo>
                    <a:pt x="249" y="158"/>
                  </a:lnTo>
                  <a:lnTo>
                    <a:pt x="251" y="160"/>
                  </a:lnTo>
                  <a:lnTo>
                    <a:pt x="249" y="160"/>
                  </a:lnTo>
                  <a:lnTo>
                    <a:pt x="249" y="162"/>
                  </a:lnTo>
                  <a:lnTo>
                    <a:pt x="247" y="162"/>
                  </a:lnTo>
                  <a:lnTo>
                    <a:pt x="249" y="162"/>
                  </a:lnTo>
                  <a:lnTo>
                    <a:pt x="247" y="162"/>
                  </a:lnTo>
                  <a:lnTo>
                    <a:pt x="249" y="162"/>
                  </a:lnTo>
                  <a:lnTo>
                    <a:pt x="247" y="164"/>
                  </a:lnTo>
                  <a:lnTo>
                    <a:pt x="247" y="162"/>
                  </a:lnTo>
                  <a:lnTo>
                    <a:pt x="247" y="164"/>
                  </a:lnTo>
                  <a:lnTo>
                    <a:pt x="247" y="166"/>
                  </a:lnTo>
                  <a:lnTo>
                    <a:pt x="249" y="166"/>
                  </a:lnTo>
                  <a:lnTo>
                    <a:pt x="249" y="166"/>
                  </a:lnTo>
                  <a:lnTo>
                    <a:pt x="247" y="166"/>
                  </a:lnTo>
                  <a:lnTo>
                    <a:pt x="247" y="168"/>
                  </a:lnTo>
                  <a:lnTo>
                    <a:pt x="247" y="170"/>
                  </a:lnTo>
                  <a:lnTo>
                    <a:pt x="249" y="170"/>
                  </a:lnTo>
                  <a:lnTo>
                    <a:pt x="251" y="170"/>
                  </a:lnTo>
                  <a:lnTo>
                    <a:pt x="253" y="170"/>
                  </a:lnTo>
                  <a:lnTo>
                    <a:pt x="255" y="172"/>
                  </a:lnTo>
                  <a:lnTo>
                    <a:pt x="255" y="174"/>
                  </a:lnTo>
                  <a:lnTo>
                    <a:pt x="255" y="176"/>
                  </a:lnTo>
                  <a:lnTo>
                    <a:pt x="255" y="178"/>
                  </a:lnTo>
                  <a:lnTo>
                    <a:pt x="253" y="178"/>
                  </a:lnTo>
                  <a:lnTo>
                    <a:pt x="253" y="180"/>
                  </a:lnTo>
                  <a:lnTo>
                    <a:pt x="253" y="182"/>
                  </a:lnTo>
                  <a:lnTo>
                    <a:pt x="251" y="182"/>
                  </a:lnTo>
                  <a:lnTo>
                    <a:pt x="251" y="180"/>
                  </a:lnTo>
                  <a:lnTo>
                    <a:pt x="251" y="182"/>
                  </a:lnTo>
                  <a:lnTo>
                    <a:pt x="247" y="182"/>
                  </a:lnTo>
                  <a:lnTo>
                    <a:pt x="243" y="184"/>
                  </a:lnTo>
                  <a:lnTo>
                    <a:pt x="235" y="184"/>
                  </a:lnTo>
                  <a:lnTo>
                    <a:pt x="233" y="186"/>
                  </a:lnTo>
                  <a:lnTo>
                    <a:pt x="231" y="186"/>
                  </a:lnTo>
                  <a:lnTo>
                    <a:pt x="229" y="186"/>
                  </a:lnTo>
                  <a:lnTo>
                    <a:pt x="225" y="186"/>
                  </a:lnTo>
                  <a:lnTo>
                    <a:pt x="223" y="186"/>
                  </a:lnTo>
                  <a:lnTo>
                    <a:pt x="219" y="188"/>
                  </a:lnTo>
                  <a:lnTo>
                    <a:pt x="217" y="188"/>
                  </a:lnTo>
                  <a:lnTo>
                    <a:pt x="215" y="188"/>
                  </a:lnTo>
                  <a:lnTo>
                    <a:pt x="209" y="188"/>
                  </a:lnTo>
                  <a:lnTo>
                    <a:pt x="207" y="190"/>
                  </a:lnTo>
                  <a:lnTo>
                    <a:pt x="201" y="190"/>
                  </a:lnTo>
                  <a:lnTo>
                    <a:pt x="195" y="190"/>
                  </a:lnTo>
                  <a:lnTo>
                    <a:pt x="191" y="192"/>
                  </a:lnTo>
                  <a:lnTo>
                    <a:pt x="191" y="192"/>
                  </a:lnTo>
                  <a:lnTo>
                    <a:pt x="187" y="192"/>
                  </a:lnTo>
                  <a:lnTo>
                    <a:pt x="183" y="192"/>
                  </a:lnTo>
                  <a:lnTo>
                    <a:pt x="183" y="194"/>
                  </a:lnTo>
                  <a:lnTo>
                    <a:pt x="181" y="194"/>
                  </a:lnTo>
                  <a:lnTo>
                    <a:pt x="179" y="194"/>
                  </a:lnTo>
                  <a:lnTo>
                    <a:pt x="175" y="194"/>
                  </a:lnTo>
                  <a:lnTo>
                    <a:pt x="173" y="194"/>
                  </a:lnTo>
                  <a:lnTo>
                    <a:pt x="169" y="196"/>
                  </a:lnTo>
                  <a:lnTo>
                    <a:pt x="165" y="196"/>
                  </a:lnTo>
                  <a:lnTo>
                    <a:pt x="163" y="196"/>
                  </a:lnTo>
                  <a:lnTo>
                    <a:pt x="159" y="198"/>
                  </a:lnTo>
                  <a:lnTo>
                    <a:pt x="153" y="198"/>
                  </a:lnTo>
                  <a:lnTo>
                    <a:pt x="149" y="198"/>
                  </a:lnTo>
                  <a:lnTo>
                    <a:pt x="143" y="200"/>
                  </a:lnTo>
                  <a:lnTo>
                    <a:pt x="141" y="200"/>
                  </a:lnTo>
                  <a:lnTo>
                    <a:pt x="139" y="200"/>
                  </a:lnTo>
                  <a:lnTo>
                    <a:pt x="133" y="202"/>
                  </a:lnTo>
                  <a:lnTo>
                    <a:pt x="133" y="204"/>
                  </a:lnTo>
                  <a:lnTo>
                    <a:pt x="133" y="206"/>
                  </a:lnTo>
                  <a:lnTo>
                    <a:pt x="135" y="208"/>
                  </a:lnTo>
                  <a:lnTo>
                    <a:pt x="133" y="208"/>
                  </a:lnTo>
                  <a:lnTo>
                    <a:pt x="131" y="208"/>
                  </a:lnTo>
                  <a:lnTo>
                    <a:pt x="127" y="210"/>
                  </a:lnTo>
                  <a:lnTo>
                    <a:pt x="123" y="210"/>
                  </a:lnTo>
                  <a:lnTo>
                    <a:pt x="121" y="212"/>
                  </a:lnTo>
                  <a:lnTo>
                    <a:pt x="115" y="212"/>
                  </a:lnTo>
                  <a:lnTo>
                    <a:pt x="115" y="214"/>
                  </a:lnTo>
                  <a:lnTo>
                    <a:pt x="109" y="214"/>
                  </a:lnTo>
                  <a:lnTo>
                    <a:pt x="103" y="214"/>
                  </a:lnTo>
                  <a:lnTo>
                    <a:pt x="105" y="214"/>
                  </a:lnTo>
                  <a:lnTo>
                    <a:pt x="105" y="214"/>
                  </a:lnTo>
                  <a:lnTo>
                    <a:pt x="105" y="212"/>
                  </a:lnTo>
                  <a:lnTo>
                    <a:pt x="105" y="210"/>
                  </a:lnTo>
                  <a:lnTo>
                    <a:pt x="103" y="210"/>
                  </a:lnTo>
                  <a:lnTo>
                    <a:pt x="101" y="208"/>
                  </a:lnTo>
                  <a:lnTo>
                    <a:pt x="101" y="206"/>
                  </a:lnTo>
                  <a:lnTo>
                    <a:pt x="99" y="206"/>
                  </a:lnTo>
                  <a:lnTo>
                    <a:pt x="97" y="206"/>
                  </a:lnTo>
                  <a:lnTo>
                    <a:pt x="97" y="204"/>
                  </a:lnTo>
                  <a:lnTo>
                    <a:pt x="99" y="204"/>
                  </a:lnTo>
                  <a:lnTo>
                    <a:pt x="99" y="202"/>
                  </a:lnTo>
                  <a:lnTo>
                    <a:pt x="99" y="200"/>
                  </a:lnTo>
                  <a:lnTo>
                    <a:pt x="99" y="198"/>
                  </a:lnTo>
                  <a:lnTo>
                    <a:pt x="101" y="198"/>
                  </a:lnTo>
                  <a:lnTo>
                    <a:pt x="103" y="198"/>
                  </a:lnTo>
                  <a:lnTo>
                    <a:pt x="105" y="198"/>
                  </a:lnTo>
                  <a:lnTo>
                    <a:pt x="107" y="198"/>
                  </a:lnTo>
                  <a:lnTo>
                    <a:pt x="109" y="196"/>
                  </a:lnTo>
                  <a:lnTo>
                    <a:pt x="111" y="198"/>
                  </a:lnTo>
                  <a:lnTo>
                    <a:pt x="111" y="196"/>
                  </a:lnTo>
                  <a:lnTo>
                    <a:pt x="111" y="194"/>
                  </a:lnTo>
                  <a:lnTo>
                    <a:pt x="111" y="192"/>
                  </a:lnTo>
                  <a:lnTo>
                    <a:pt x="109" y="192"/>
                  </a:lnTo>
                  <a:lnTo>
                    <a:pt x="109" y="190"/>
                  </a:lnTo>
                  <a:lnTo>
                    <a:pt x="111" y="190"/>
                  </a:lnTo>
                  <a:lnTo>
                    <a:pt x="111" y="188"/>
                  </a:lnTo>
                  <a:lnTo>
                    <a:pt x="109" y="188"/>
                  </a:lnTo>
                  <a:lnTo>
                    <a:pt x="109" y="186"/>
                  </a:lnTo>
                  <a:lnTo>
                    <a:pt x="107" y="186"/>
                  </a:lnTo>
                  <a:lnTo>
                    <a:pt x="109" y="186"/>
                  </a:lnTo>
                  <a:lnTo>
                    <a:pt x="109" y="184"/>
                  </a:lnTo>
                  <a:lnTo>
                    <a:pt x="111" y="184"/>
                  </a:lnTo>
                  <a:lnTo>
                    <a:pt x="111" y="182"/>
                  </a:lnTo>
                  <a:lnTo>
                    <a:pt x="111" y="180"/>
                  </a:lnTo>
                  <a:lnTo>
                    <a:pt x="113" y="178"/>
                  </a:lnTo>
                  <a:lnTo>
                    <a:pt x="113" y="176"/>
                  </a:lnTo>
                  <a:lnTo>
                    <a:pt x="113" y="174"/>
                  </a:lnTo>
                  <a:lnTo>
                    <a:pt x="113" y="172"/>
                  </a:lnTo>
                  <a:lnTo>
                    <a:pt x="113" y="170"/>
                  </a:lnTo>
                  <a:lnTo>
                    <a:pt x="111" y="170"/>
                  </a:lnTo>
                  <a:lnTo>
                    <a:pt x="111" y="168"/>
                  </a:lnTo>
                  <a:lnTo>
                    <a:pt x="111" y="166"/>
                  </a:lnTo>
                  <a:lnTo>
                    <a:pt x="109" y="166"/>
                  </a:lnTo>
                  <a:lnTo>
                    <a:pt x="109" y="166"/>
                  </a:lnTo>
                  <a:lnTo>
                    <a:pt x="107" y="164"/>
                  </a:lnTo>
                  <a:lnTo>
                    <a:pt x="105" y="162"/>
                  </a:lnTo>
                  <a:lnTo>
                    <a:pt x="105" y="160"/>
                  </a:lnTo>
                  <a:lnTo>
                    <a:pt x="103" y="160"/>
                  </a:lnTo>
                  <a:lnTo>
                    <a:pt x="103" y="162"/>
                  </a:lnTo>
                  <a:lnTo>
                    <a:pt x="101" y="162"/>
                  </a:lnTo>
                  <a:lnTo>
                    <a:pt x="99" y="162"/>
                  </a:lnTo>
                  <a:lnTo>
                    <a:pt x="99" y="164"/>
                  </a:lnTo>
                  <a:lnTo>
                    <a:pt x="97" y="164"/>
                  </a:lnTo>
                  <a:lnTo>
                    <a:pt x="99" y="164"/>
                  </a:lnTo>
                  <a:lnTo>
                    <a:pt x="99" y="166"/>
                  </a:lnTo>
                  <a:lnTo>
                    <a:pt x="99" y="166"/>
                  </a:lnTo>
                  <a:lnTo>
                    <a:pt x="99" y="168"/>
                  </a:lnTo>
                  <a:lnTo>
                    <a:pt x="99" y="170"/>
                  </a:lnTo>
                  <a:lnTo>
                    <a:pt x="101" y="170"/>
                  </a:lnTo>
                  <a:lnTo>
                    <a:pt x="101" y="172"/>
                  </a:lnTo>
                  <a:lnTo>
                    <a:pt x="99" y="174"/>
                  </a:lnTo>
                  <a:lnTo>
                    <a:pt x="99" y="176"/>
                  </a:lnTo>
                  <a:lnTo>
                    <a:pt x="97" y="178"/>
                  </a:lnTo>
                  <a:lnTo>
                    <a:pt x="97" y="180"/>
                  </a:lnTo>
                  <a:lnTo>
                    <a:pt x="95" y="180"/>
                  </a:lnTo>
                  <a:lnTo>
                    <a:pt x="93" y="180"/>
                  </a:lnTo>
                  <a:lnTo>
                    <a:pt x="93" y="180"/>
                  </a:lnTo>
                  <a:lnTo>
                    <a:pt x="93" y="178"/>
                  </a:lnTo>
                  <a:lnTo>
                    <a:pt x="91" y="176"/>
                  </a:lnTo>
                  <a:lnTo>
                    <a:pt x="91" y="174"/>
                  </a:lnTo>
                  <a:lnTo>
                    <a:pt x="91" y="172"/>
                  </a:lnTo>
                  <a:lnTo>
                    <a:pt x="89" y="172"/>
                  </a:lnTo>
                  <a:lnTo>
                    <a:pt x="89" y="170"/>
                  </a:lnTo>
                  <a:lnTo>
                    <a:pt x="89" y="168"/>
                  </a:lnTo>
                  <a:lnTo>
                    <a:pt x="87" y="168"/>
                  </a:lnTo>
                  <a:lnTo>
                    <a:pt x="87" y="166"/>
                  </a:lnTo>
                  <a:lnTo>
                    <a:pt x="87" y="166"/>
                  </a:lnTo>
                  <a:lnTo>
                    <a:pt x="89" y="166"/>
                  </a:lnTo>
                  <a:lnTo>
                    <a:pt x="89" y="164"/>
                  </a:lnTo>
                  <a:lnTo>
                    <a:pt x="89" y="162"/>
                  </a:lnTo>
                  <a:lnTo>
                    <a:pt x="89" y="160"/>
                  </a:lnTo>
                  <a:lnTo>
                    <a:pt x="89" y="158"/>
                  </a:lnTo>
                  <a:lnTo>
                    <a:pt x="87" y="158"/>
                  </a:lnTo>
                  <a:lnTo>
                    <a:pt x="89" y="158"/>
                  </a:lnTo>
                  <a:lnTo>
                    <a:pt x="89" y="156"/>
                  </a:lnTo>
                  <a:lnTo>
                    <a:pt x="89" y="154"/>
                  </a:lnTo>
                  <a:lnTo>
                    <a:pt x="91" y="152"/>
                  </a:lnTo>
                  <a:lnTo>
                    <a:pt x="93" y="150"/>
                  </a:lnTo>
                  <a:lnTo>
                    <a:pt x="93" y="148"/>
                  </a:lnTo>
                  <a:lnTo>
                    <a:pt x="91" y="148"/>
                  </a:lnTo>
                  <a:lnTo>
                    <a:pt x="89" y="148"/>
                  </a:lnTo>
                  <a:lnTo>
                    <a:pt x="91" y="146"/>
                  </a:lnTo>
                  <a:lnTo>
                    <a:pt x="89" y="146"/>
                  </a:lnTo>
                  <a:lnTo>
                    <a:pt x="89" y="148"/>
                  </a:lnTo>
                  <a:lnTo>
                    <a:pt x="89" y="150"/>
                  </a:lnTo>
                  <a:lnTo>
                    <a:pt x="87" y="150"/>
                  </a:lnTo>
                  <a:lnTo>
                    <a:pt x="87" y="152"/>
                  </a:lnTo>
                  <a:lnTo>
                    <a:pt x="85" y="152"/>
                  </a:lnTo>
                  <a:lnTo>
                    <a:pt x="85" y="154"/>
                  </a:lnTo>
                  <a:lnTo>
                    <a:pt x="83" y="154"/>
                  </a:lnTo>
                  <a:lnTo>
                    <a:pt x="81" y="152"/>
                  </a:lnTo>
                  <a:lnTo>
                    <a:pt x="81" y="150"/>
                  </a:lnTo>
                  <a:lnTo>
                    <a:pt x="79" y="148"/>
                  </a:lnTo>
                  <a:lnTo>
                    <a:pt x="77" y="148"/>
                  </a:lnTo>
                  <a:lnTo>
                    <a:pt x="75" y="146"/>
                  </a:lnTo>
                  <a:lnTo>
                    <a:pt x="75" y="144"/>
                  </a:lnTo>
                  <a:lnTo>
                    <a:pt x="73" y="144"/>
                  </a:lnTo>
                  <a:lnTo>
                    <a:pt x="71" y="144"/>
                  </a:lnTo>
                  <a:lnTo>
                    <a:pt x="69" y="144"/>
                  </a:lnTo>
                  <a:lnTo>
                    <a:pt x="67" y="144"/>
                  </a:lnTo>
                  <a:lnTo>
                    <a:pt x="67" y="146"/>
                  </a:lnTo>
                  <a:lnTo>
                    <a:pt x="67" y="148"/>
                  </a:lnTo>
                  <a:lnTo>
                    <a:pt x="65" y="148"/>
                  </a:lnTo>
                  <a:lnTo>
                    <a:pt x="65" y="146"/>
                  </a:lnTo>
                  <a:lnTo>
                    <a:pt x="63" y="146"/>
                  </a:lnTo>
                  <a:lnTo>
                    <a:pt x="61" y="146"/>
                  </a:lnTo>
                  <a:lnTo>
                    <a:pt x="61" y="144"/>
                  </a:lnTo>
                  <a:lnTo>
                    <a:pt x="59" y="142"/>
                  </a:lnTo>
                  <a:lnTo>
                    <a:pt x="61" y="142"/>
                  </a:lnTo>
                  <a:lnTo>
                    <a:pt x="61" y="140"/>
                  </a:lnTo>
                  <a:lnTo>
                    <a:pt x="61" y="138"/>
                  </a:lnTo>
                  <a:lnTo>
                    <a:pt x="61" y="136"/>
                  </a:lnTo>
                  <a:lnTo>
                    <a:pt x="63" y="136"/>
                  </a:lnTo>
                  <a:lnTo>
                    <a:pt x="65" y="136"/>
                  </a:lnTo>
                  <a:lnTo>
                    <a:pt x="63" y="134"/>
                  </a:lnTo>
                  <a:lnTo>
                    <a:pt x="63" y="132"/>
                  </a:lnTo>
                  <a:lnTo>
                    <a:pt x="63" y="130"/>
                  </a:lnTo>
                  <a:lnTo>
                    <a:pt x="63" y="128"/>
                  </a:lnTo>
                  <a:lnTo>
                    <a:pt x="61" y="128"/>
                  </a:lnTo>
                  <a:lnTo>
                    <a:pt x="61" y="130"/>
                  </a:lnTo>
                  <a:lnTo>
                    <a:pt x="59" y="130"/>
                  </a:lnTo>
                  <a:lnTo>
                    <a:pt x="59" y="128"/>
                  </a:lnTo>
                  <a:lnTo>
                    <a:pt x="61" y="126"/>
                  </a:lnTo>
                  <a:lnTo>
                    <a:pt x="63" y="126"/>
                  </a:lnTo>
                  <a:lnTo>
                    <a:pt x="63" y="124"/>
                  </a:lnTo>
                  <a:lnTo>
                    <a:pt x="63" y="126"/>
                  </a:lnTo>
                  <a:lnTo>
                    <a:pt x="61" y="124"/>
                  </a:lnTo>
                  <a:lnTo>
                    <a:pt x="61" y="122"/>
                  </a:lnTo>
                  <a:lnTo>
                    <a:pt x="59" y="120"/>
                  </a:lnTo>
                  <a:lnTo>
                    <a:pt x="57" y="120"/>
                  </a:lnTo>
                  <a:lnTo>
                    <a:pt x="55" y="120"/>
                  </a:lnTo>
                  <a:lnTo>
                    <a:pt x="53" y="120"/>
                  </a:lnTo>
                  <a:lnTo>
                    <a:pt x="53" y="122"/>
                  </a:lnTo>
                  <a:lnTo>
                    <a:pt x="53" y="120"/>
                  </a:lnTo>
                  <a:lnTo>
                    <a:pt x="53" y="118"/>
                  </a:lnTo>
                  <a:lnTo>
                    <a:pt x="55" y="118"/>
                  </a:lnTo>
                  <a:lnTo>
                    <a:pt x="53" y="118"/>
                  </a:lnTo>
                  <a:lnTo>
                    <a:pt x="51" y="118"/>
                  </a:lnTo>
                  <a:lnTo>
                    <a:pt x="51" y="118"/>
                  </a:lnTo>
                  <a:lnTo>
                    <a:pt x="49" y="118"/>
                  </a:lnTo>
                  <a:lnTo>
                    <a:pt x="47" y="118"/>
                  </a:lnTo>
                  <a:lnTo>
                    <a:pt x="47" y="118"/>
                  </a:lnTo>
                  <a:lnTo>
                    <a:pt x="44" y="118"/>
                  </a:lnTo>
                  <a:lnTo>
                    <a:pt x="44" y="118"/>
                  </a:lnTo>
                  <a:lnTo>
                    <a:pt x="44" y="118"/>
                  </a:lnTo>
                  <a:lnTo>
                    <a:pt x="44" y="116"/>
                  </a:lnTo>
                  <a:lnTo>
                    <a:pt x="42" y="118"/>
                  </a:lnTo>
                  <a:lnTo>
                    <a:pt x="42" y="116"/>
                  </a:lnTo>
                  <a:lnTo>
                    <a:pt x="40" y="116"/>
                  </a:lnTo>
                  <a:lnTo>
                    <a:pt x="38" y="116"/>
                  </a:lnTo>
                  <a:lnTo>
                    <a:pt x="36" y="116"/>
                  </a:lnTo>
                  <a:lnTo>
                    <a:pt x="36" y="114"/>
                  </a:lnTo>
                  <a:lnTo>
                    <a:pt x="34" y="112"/>
                  </a:lnTo>
                  <a:lnTo>
                    <a:pt x="34" y="110"/>
                  </a:lnTo>
                  <a:lnTo>
                    <a:pt x="32" y="110"/>
                  </a:lnTo>
                  <a:lnTo>
                    <a:pt x="30" y="110"/>
                  </a:lnTo>
                  <a:lnTo>
                    <a:pt x="28" y="112"/>
                  </a:lnTo>
                  <a:lnTo>
                    <a:pt x="26" y="110"/>
                  </a:lnTo>
                  <a:lnTo>
                    <a:pt x="28" y="108"/>
                  </a:lnTo>
                  <a:lnTo>
                    <a:pt x="28" y="106"/>
                  </a:lnTo>
                  <a:lnTo>
                    <a:pt x="28" y="104"/>
                  </a:lnTo>
                  <a:lnTo>
                    <a:pt x="30" y="104"/>
                  </a:lnTo>
                  <a:lnTo>
                    <a:pt x="30" y="102"/>
                  </a:lnTo>
                  <a:lnTo>
                    <a:pt x="30" y="100"/>
                  </a:lnTo>
                  <a:lnTo>
                    <a:pt x="28" y="100"/>
                  </a:lnTo>
                  <a:lnTo>
                    <a:pt x="30" y="100"/>
                  </a:lnTo>
                  <a:lnTo>
                    <a:pt x="30" y="98"/>
                  </a:lnTo>
                  <a:lnTo>
                    <a:pt x="28" y="98"/>
                  </a:lnTo>
                  <a:lnTo>
                    <a:pt x="28" y="96"/>
                  </a:lnTo>
                  <a:lnTo>
                    <a:pt x="28" y="94"/>
                  </a:lnTo>
                  <a:lnTo>
                    <a:pt x="28" y="92"/>
                  </a:lnTo>
                  <a:lnTo>
                    <a:pt x="26" y="92"/>
                  </a:lnTo>
                  <a:lnTo>
                    <a:pt x="26" y="90"/>
                  </a:lnTo>
                  <a:lnTo>
                    <a:pt x="24" y="90"/>
                  </a:lnTo>
                  <a:lnTo>
                    <a:pt x="22" y="90"/>
                  </a:lnTo>
                  <a:lnTo>
                    <a:pt x="24" y="88"/>
                  </a:lnTo>
                  <a:lnTo>
                    <a:pt x="26" y="84"/>
                  </a:lnTo>
                  <a:lnTo>
                    <a:pt x="26" y="82"/>
                  </a:lnTo>
                  <a:lnTo>
                    <a:pt x="28" y="82"/>
                  </a:lnTo>
                  <a:lnTo>
                    <a:pt x="28" y="78"/>
                  </a:lnTo>
                  <a:lnTo>
                    <a:pt x="30" y="78"/>
                  </a:lnTo>
                  <a:lnTo>
                    <a:pt x="32" y="78"/>
                  </a:lnTo>
                  <a:lnTo>
                    <a:pt x="30" y="78"/>
                  </a:lnTo>
                  <a:lnTo>
                    <a:pt x="30" y="76"/>
                  </a:lnTo>
                  <a:lnTo>
                    <a:pt x="28" y="76"/>
                  </a:lnTo>
                  <a:lnTo>
                    <a:pt x="26" y="78"/>
                  </a:lnTo>
                  <a:lnTo>
                    <a:pt x="24" y="78"/>
                  </a:lnTo>
                  <a:lnTo>
                    <a:pt x="24" y="76"/>
                  </a:lnTo>
                  <a:lnTo>
                    <a:pt x="24" y="78"/>
                  </a:lnTo>
                  <a:lnTo>
                    <a:pt x="24" y="80"/>
                  </a:lnTo>
                  <a:lnTo>
                    <a:pt x="22" y="80"/>
                  </a:lnTo>
                  <a:lnTo>
                    <a:pt x="20" y="80"/>
                  </a:lnTo>
                  <a:lnTo>
                    <a:pt x="20" y="78"/>
                  </a:lnTo>
                  <a:lnTo>
                    <a:pt x="20" y="76"/>
                  </a:lnTo>
                  <a:lnTo>
                    <a:pt x="18" y="74"/>
                  </a:lnTo>
                  <a:lnTo>
                    <a:pt x="18" y="76"/>
                  </a:lnTo>
                  <a:lnTo>
                    <a:pt x="16" y="78"/>
                  </a:lnTo>
                  <a:lnTo>
                    <a:pt x="14" y="78"/>
                  </a:lnTo>
                  <a:lnTo>
                    <a:pt x="12" y="78"/>
                  </a:lnTo>
                  <a:lnTo>
                    <a:pt x="12" y="76"/>
                  </a:lnTo>
                  <a:lnTo>
                    <a:pt x="12" y="74"/>
                  </a:lnTo>
                  <a:lnTo>
                    <a:pt x="12" y="72"/>
                  </a:lnTo>
                  <a:lnTo>
                    <a:pt x="12" y="70"/>
                  </a:lnTo>
                  <a:lnTo>
                    <a:pt x="14" y="70"/>
                  </a:lnTo>
                  <a:lnTo>
                    <a:pt x="14" y="68"/>
                  </a:lnTo>
                  <a:lnTo>
                    <a:pt x="16" y="68"/>
                  </a:lnTo>
                  <a:lnTo>
                    <a:pt x="16" y="66"/>
                  </a:lnTo>
                  <a:lnTo>
                    <a:pt x="18" y="66"/>
                  </a:lnTo>
                  <a:lnTo>
                    <a:pt x="18" y="68"/>
                  </a:lnTo>
                  <a:lnTo>
                    <a:pt x="18" y="66"/>
                  </a:lnTo>
                  <a:lnTo>
                    <a:pt x="20" y="66"/>
                  </a:lnTo>
                  <a:lnTo>
                    <a:pt x="20" y="64"/>
                  </a:lnTo>
                  <a:lnTo>
                    <a:pt x="20" y="62"/>
                  </a:lnTo>
                  <a:lnTo>
                    <a:pt x="18" y="62"/>
                  </a:lnTo>
                  <a:lnTo>
                    <a:pt x="18" y="60"/>
                  </a:lnTo>
                  <a:lnTo>
                    <a:pt x="18" y="58"/>
                  </a:lnTo>
                  <a:lnTo>
                    <a:pt x="16" y="58"/>
                  </a:lnTo>
                  <a:lnTo>
                    <a:pt x="18" y="56"/>
                  </a:lnTo>
                  <a:lnTo>
                    <a:pt x="16" y="56"/>
                  </a:lnTo>
                  <a:lnTo>
                    <a:pt x="14" y="54"/>
                  </a:lnTo>
                  <a:lnTo>
                    <a:pt x="16" y="54"/>
                  </a:lnTo>
                  <a:lnTo>
                    <a:pt x="16" y="52"/>
                  </a:lnTo>
                  <a:lnTo>
                    <a:pt x="16" y="50"/>
                  </a:lnTo>
                  <a:lnTo>
                    <a:pt x="14" y="50"/>
                  </a:lnTo>
                  <a:lnTo>
                    <a:pt x="14" y="48"/>
                  </a:lnTo>
                  <a:lnTo>
                    <a:pt x="12" y="48"/>
                  </a:lnTo>
                  <a:lnTo>
                    <a:pt x="10" y="46"/>
                  </a:lnTo>
                  <a:lnTo>
                    <a:pt x="10" y="48"/>
                  </a:lnTo>
                  <a:lnTo>
                    <a:pt x="12" y="48"/>
                  </a:lnTo>
                  <a:lnTo>
                    <a:pt x="10" y="48"/>
                  </a:lnTo>
                  <a:lnTo>
                    <a:pt x="10" y="50"/>
                  </a:lnTo>
                  <a:lnTo>
                    <a:pt x="8" y="50"/>
                  </a:lnTo>
                  <a:lnTo>
                    <a:pt x="8" y="52"/>
                  </a:lnTo>
                  <a:lnTo>
                    <a:pt x="6" y="52"/>
                  </a:lnTo>
                  <a:lnTo>
                    <a:pt x="6" y="50"/>
                  </a:lnTo>
                  <a:lnTo>
                    <a:pt x="4" y="50"/>
                  </a:lnTo>
                  <a:lnTo>
                    <a:pt x="2" y="50"/>
                  </a:lnTo>
                  <a:lnTo>
                    <a:pt x="2" y="48"/>
                  </a:lnTo>
                  <a:lnTo>
                    <a:pt x="0" y="48"/>
                  </a:lnTo>
                  <a:lnTo>
                    <a:pt x="0" y="46"/>
                  </a:lnTo>
                  <a:lnTo>
                    <a:pt x="2" y="46"/>
                  </a:lnTo>
                  <a:lnTo>
                    <a:pt x="2" y="44"/>
                  </a:lnTo>
                  <a:lnTo>
                    <a:pt x="4" y="44"/>
                  </a:lnTo>
                  <a:lnTo>
                    <a:pt x="4" y="46"/>
                  </a:lnTo>
                  <a:lnTo>
                    <a:pt x="6" y="46"/>
                  </a:lnTo>
                  <a:lnTo>
                    <a:pt x="6" y="44"/>
                  </a:lnTo>
                  <a:lnTo>
                    <a:pt x="6" y="42"/>
                  </a:lnTo>
                  <a:lnTo>
                    <a:pt x="4" y="42"/>
                  </a:lnTo>
                  <a:lnTo>
                    <a:pt x="2" y="42"/>
                  </a:lnTo>
                  <a:lnTo>
                    <a:pt x="4" y="40"/>
                  </a:lnTo>
                  <a:lnTo>
                    <a:pt x="2" y="40"/>
                  </a:lnTo>
                  <a:lnTo>
                    <a:pt x="0" y="40"/>
                  </a:lnTo>
                  <a:lnTo>
                    <a:pt x="0" y="38"/>
                  </a:lnTo>
                  <a:lnTo>
                    <a:pt x="0" y="36"/>
                  </a:lnTo>
                  <a:lnTo>
                    <a:pt x="2" y="36"/>
                  </a:lnTo>
                  <a:lnTo>
                    <a:pt x="2" y="34"/>
                  </a:lnTo>
                  <a:lnTo>
                    <a:pt x="4" y="34"/>
                  </a:lnTo>
                  <a:lnTo>
                    <a:pt x="4" y="32"/>
                  </a:lnTo>
                  <a:lnTo>
                    <a:pt x="4" y="30"/>
                  </a:lnTo>
                  <a:lnTo>
                    <a:pt x="4" y="28"/>
                  </a:lnTo>
                  <a:lnTo>
                    <a:pt x="6" y="28"/>
                  </a:lnTo>
                  <a:lnTo>
                    <a:pt x="8" y="28"/>
                  </a:lnTo>
                  <a:lnTo>
                    <a:pt x="10" y="28"/>
                  </a:lnTo>
                  <a:lnTo>
                    <a:pt x="18" y="26"/>
                  </a:lnTo>
                  <a:lnTo>
                    <a:pt x="20" y="26"/>
                  </a:lnTo>
                  <a:lnTo>
                    <a:pt x="22" y="26"/>
                  </a:lnTo>
                  <a:lnTo>
                    <a:pt x="24" y="26"/>
                  </a:lnTo>
                  <a:lnTo>
                    <a:pt x="28" y="26"/>
                  </a:lnTo>
                  <a:lnTo>
                    <a:pt x="30" y="24"/>
                  </a:lnTo>
                  <a:lnTo>
                    <a:pt x="32" y="24"/>
                  </a:lnTo>
                  <a:lnTo>
                    <a:pt x="38" y="24"/>
                  </a:lnTo>
                  <a:lnTo>
                    <a:pt x="40" y="24"/>
                  </a:lnTo>
                  <a:lnTo>
                    <a:pt x="42" y="24"/>
                  </a:lnTo>
                  <a:lnTo>
                    <a:pt x="44" y="22"/>
                  </a:lnTo>
                  <a:lnTo>
                    <a:pt x="44" y="22"/>
                  </a:lnTo>
                  <a:lnTo>
                    <a:pt x="47" y="22"/>
                  </a:lnTo>
                  <a:lnTo>
                    <a:pt x="49" y="22"/>
                  </a:lnTo>
                  <a:lnTo>
                    <a:pt x="51" y="22"/>
                  </a:lnTo>
                  <a:lnTo>
                    <a:pt x="53" y="22"/>
                  </a:lnTo>
                  <a:lnTo>
                    <a:pt x="55" y="22"/>
                  </a:lnTo>
                  <a:lnTo>
                    <a:pt x="59" y="22"/>
                  </a:lnTo>
                  <a:lnTo>
                    <a:pt x="61" y="22"/>
                  </a:lnTo>
                  <a:lnTo>
                    <a:pt x="63" y="22"/>
                  </a:lnTo>
                  <a:lnTo>
                    <a:pt x="65" y="22"/>
                  </a:lnTo>
                  <a:lnTo>
                    <a:pt x="67" y="22"/>
                  </a:lnTo>
                  <a:lnTo>
                    <a:pt x="71" y="20"/>
                  </a:lnTo>
                  <a:lnTo>
                    <a:pt x="77" y="20"/>
                  </a:lnTo>
                  <a:lnTo>
                    <a:pt x="79" y="20"/>
                  </a:lnTo>
                  <a:lnTo>
                    <a:pt x="83" y="20"/>
                  </a:lnTo>
                  <a:lnTo>
                    <a:pt x="85" y="18"/>
                  </a:lnTo>
                  <a:lnTo>
                    <a:pt x="87" y="18"/>
                  </a:lnTo>
                  <a:lnTo>
                    <a:pt x="89" y="18"/>
                  </a:lnTo>
                  <a:lnTo>
                    <a:pt x="91" y="18"/>
                  </a:lnTo>
                  <a:lnTo>
                    <a:pt x="93" y="18"/>
                  </a:lnTo>
                  <a:lnTo>
                    <a:pt x="93" y="18"/>
                  </a:lnTo>
                  <a:lnTo>
                    <a:pt x="95" y="18"/>
                  </a:lnTo>
                  <a:lnTo>
                    <a:pt x="97" y="16"/>
                  </a:lnTo>
                  <a:lnTo>
                    <a:pt x="99" y="16"/>
                  </a:lnTo>
                  <a:lnTo>
                    <a:pt x="101" y="16"/>
                  </a:lnTo>
                  <a:lnTo>
                    <a:pt x="103" y="16"/>
                  </a:lnTo>
                  <a:lnTo>
                    <a:pt x="105" y="16"/>
                  </a:lnTo>
                  <a:lnTo>
                    <a:pt x="107" y="16"/>
                  </a:lnTo>
                  <a:lnTo>
                    <a:pt x="109" y="16"/>
                  </a:lnTo>
                  <a:lnTo>
                    <a:pt x="109" y="14"/>
                  </a:lnTo>
                  <a:lnTo>
                    <a:pt x="111" y="14"/>
                  </a:lnTo>
                  <a:lnTo>
                    <a:pt x="113" y="14"/>
                  </a:lnTo>
                  <a:lnTo>
                    <a:pt x="115" y="14"/>
                  </a:lnTo>
                  <a:lnTo>
                    <a:pt x="119" y="14"/>
                  </a:lnTo>
                  <a:lnTo>
                    <a:pt x="121" y="14"/>
                  </a:lnTo>
                  <a:lnTo>
                    <a:pt x="123" y="12"/>
                  </a:lnTo>
                  <a:lnTo>
                    <a:pt x="125" y="12"/>
                  </a:lnTo>
                  <a:lnTo>
                    <a:pt x="129" y="12"/>
                  </a:lnTo>
                  <a:lnTo>
                    <a:pt x="131" y="12"/>
                  </a:lnTo>
                  <a:lnTo>
                    <a:pt x="133" y="12"/>
                  </a:lnTo>
                  <a:lnTo>
                    <a:pt x="135" y="12"/>
                  </a:lnTo>
                  <a:lnTo>
                    <a:pt x="137" y="10"/>
                  </a:lnTo>
                  <a:lnTo>
                    <a:pt x="141" y="10"/>
                  </a:lnTo>
                  <a:lnTo>
                    <a:pt x="143" y="10"/>
                  </a:lnTo>
                  <a:lnTo>
                    <a:pt x="143" y="10"/>
                  </a:lnTo>
                  <a:lnTo>
                    <a:pt x="147" y="8"/>
                  </a:lnTo>
                  <a:lnTo>
                    <a:pt x="149" y="8"/>
                  </a:lnTo>
                  <a:lnTo>
                    <a:pt x="151" y="8"/>
                  </a:lnTo>
                  <a:lnTo>
                    <a:pt x="153" y="8"/>
                  </a:lnTo>
                  <a:lnTo>
                    <a:pt x="155" y="8"/>
                  </a:lnTo>
                  <a:lnTo>
                    <a:pt x="157" y="8"/>
                  </a:lnTo>
                  <a:lnTo>
                    <a:pt x="161" y="6"/>
                  </a:lnTo>
                  <a:lnTo>
                    <a:pt x="167" y="6"/>
                  </a:lnTo>
                  <a:lnTo>
                    <a:pt x="169" y="6"/>
                  </a:lnTo>
                  <a:lnTo>
                    <a:pt x="171" y="6"/>
                  </a:lnTo>
                  <a:lnTo>
                    <a:pt x="173" y="4"/>
                  </a:lnTo>
                  <a:lnTo>
                    <a:pt x="177" y="4"/>
                  </a:lnTo>
                  <a:lnTo>
                    <a:pt x="179" y="4"/>
                  </a:lnTo>
                  <a:lnTo>
                    <a:pt x="181" y="4"/>
                  </a:lnTo>
                  <a:lnTo>
                    <a:pt x="189" y="2"/>
                  </a:lnTo>
                  <a:lnTo>
                    <a:pt x="191" y="2"/>
                  </a:lnTo>
                  <a:lnTo>
                    <a:pt x="193" y="2"/>
                  </a:lnTo>
                  <a:lnTo>
                    <a:pt x="197" y="0"/>
                  </a:lnTo>
                  <a:lnTo>
                    <a:pt x="199" y="0"/>
                  </a:lnTo>
                  <a:lnTo>
                    <a:pt x="203" y="0"/>
                  </a:lnTo>
                  <a:lnTo>
                    <a:pt x="203"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7" name="Freeform 8"/>
            <p:cNvSpPr>
              <a:spLocks/>
            </p:cNvSpPr>
            <p:nvPr/>
          </p:nvSpPr>
          <p:spPr bwMode="auto">
            <a:xfrm>
              <a:off x="8104188" y="2794000"/>
              <a:ext cx="441325" cy="293688"/>
            </a:xfrm>
            <a:custGeom>
              <a:avLst/>
              <a:gdLst>
                <a:gd name="T0" fmla="*/ 52 w 278"/>
                <a:gd name="T1" fmla="*/ 6 h 185"/>
                <a:gd name="T2" fmla="*/ 60 w 278"/>
                <a:gd name="T3" fmla="*/ 14 h 185"/>
                <a:gd name="T4" fmla="*/ 66 w 278"/>
                <a:gd name="T5" fmla="*/ 16 h 185"/>
                <a:gd name="T6" fmla="*/ 76 w 278"/>
                <a:gd name="T7" fmla="*/ 18 h 185"/>
                <a:gd name="T8" fmla="*/ 84 w 278"/>
                <a:gd name="T9" fmla="*/ 20 h 185"/>
                <a:gd name="T10" fmla="*/ 96 w 278"/>
                <a:gd name="T11" fmla="*/ 26 h 185"/>
                <a:gd name="T12" fmla="*/ 110 w 278"/>
                <a:gd name="T13" fmla="*/ 24 h 185"/>
                <a:gd name="T14" fmla="*/ 122 w 278"/>
                <a:gd name="T15" fmla="*/ 32 h 185"/>
                <a:gd name="T16" fmla="*/ 128 w 278"/>
                <a:gd name="T17" fmla="*/ 32 h 185"/>
                <a:gd name="T18" fmla="*/ 136 w 278"/>
                <a:gd name="T19" fmla="*/ 30 h 185"/>
                <a:gd name="T20" fmla="*/ 142 w 278"/>
                <a:gd name="T21" fmla="*/ 34 h 185"/>
                <a:gd name="T22" fmla="*/ 146 w 278"/>
                <a:gd name="T23" fmla="*/ 38 h 185"/>
                <a:gd name="T24" fmla="*/ 150 w 278"/>
                <a:gd name="T25" fmla="*/ 46 h 185"/>
                <a:gd name="T26" fmla="*/ 160 w 278"/>
                <a:gd name="T27" fmla="*/ 44 h 185"/>
                <a:gd name="T28" fmla="*/ 164 w 278"/>
                <a:gd name="T29" fmla="*/ 50 h 185"/>
                <a:gd name="T30" fmla="*/ 172 w 278"/>
                <a:gd name="T31" fmla="*/ 55 h 185"/>
                <a:gd name="T32" fmla="*/ 174 w 278"/>
                <a:gd name="T33" fmla="*/ 63 h 185"/>
                <a:gd name="T34" fmla="*/ 176 w 278"/>
                <a:gd name="T35" fmla="*/ 75 h 185"/>
                <a:gd name="T36" fmla="*/ 192 w 278"/>
                <a:gd name="T37" fmla="*/ 81 h 185"/>
                <a:gd name="T38" fmla="*/ 196 w 278"/>
                <a:gd name="T39" fmla="*/ 91 h 185"/>
                <a:gd name="T40" fmla="*/ 206 w 278"/>
                <a:gd name="T41" fmla="*/ 99 h 185"/>
                <a:gd name="T42" fmla="*/ 208 w 278"/>
                <a:gd name="T43" fmla="*/ 103 h 185"/>
                <a:gd name="T44" fmla="*/ 218 w 278"/>
                <a:gd name="T45" fmla="*/ 113 h 185"/>
                <a:gd name="T46" fmla="*/ 228 w 278"/>
                <a:gd name="T47" fmla="*/ 117 h 185"/>
                <a:gd name="T48" fmla="*/ 236 w 278"/>
                <a:gd name="T49" fmla="*/ 125 h 185"/>
                <a:gd name="T50" fmla="*/ 240 w 278"/>
                <a:gd name="T51" fmla="*/ 129 h 185"/>
                <a:gd name="T52" fmla="*/ 248 w 278"/>
                <a:gd name="T53" fmla="*/ 131 h 185"/>
                <a:gd name="T54" fmla="*/ 254 w 278"/>
                <a:gd name="T55" fmla="*/ 141 h 185"/>
                <a:gd name="T56" fmla="*/ 264 w 278"/>
                <a:gd name="T57" fmla="*/ 149 h 185"/>
                <a:gd name="T58" fmla="*/ 274 w 278"/>
                <a:gd name="T59" fmla="*/ 153 h 185"/>
                <a:gd name="T60" fmla="*/ 254 w 278"/>
                <a:gd name="T61" fmla="*/ 163 h 185"/>
                <a:gd name="T62" fmla="*/ 226 w 278"/>
                <a:gd name="T63" fmla="*/ 169 h 185"/>
                <a:gd name="T64" fmla="*/ 208 w 278"/>
                <a:gd name="T65" fmla="*/ 173 h 185"/>
                <a:gd name="T66" fmla="*/ 186 w 278"/>
                <a:gd name="T67" fmla="*/ 179 h 185"/>
                <a:gd name="T68" fmla="*/ 164 w 278"/>
                <a:gd name="T69" fmla="*/ 183 h 185"/>
                <a:gd name="T70" fmla="*/ 158 w 278"/>
                <a:gd name="T71" fmla="*/ 179 h 185"/>
                <a:gd name="T72" fmla="*/ 150 w 278"/>
                <a:gd name="T73" fmla="*/ 175 h 185"/>
                <a:gd name="T74" fmla="*/ 140 w 278"/>
                <a:gd name="T75" fmla="*/ 171 h 185"/>
                <a:gd name="T76" fmla="*/ 130 w 278"/>
                <a:gd name="T77" fmla="*/ 169 h 185"/>
                <a:gd name="T78" fmla="*/ 126 w 278"/>
                <a:gd name="T79" fmla="*/ 163 h 185"/>
                <a:gd name="T80" fmla="*/ 114 w 278"/>
                <a:gd name="T81" fmla="*/ 159 h 185"/>
                <a:gd name="T82" fmla="*/ 106 w 278"/>
                <a:gd name="T83" fmla="*/ 159 h 185"/>
                <a:gd name="T84" fmla="*/ 96 w 278"/>
                <a:gd name="T85" fmla="*/ 157 h 185"/>
                <a:gd name="T86" fmla="*/ 88 w 278"/>
                <a:gd name="T87" fmla="*/ 155 h 185"/>
                <a:gd name="T88" fmla="*/ 72 w 278"/>
                <a:gd name="T89" fmla="*/ 149 h 185"/>
                <a:gd name="T90" fmla="*/ 62 w 278"/>
                <a:gd name="T91" fmla="*/ 147 h 185"/>
                <a:gd name="T92" fmla="*/ 54 w 278"/>
                <a:gd name="T93" fmla="*/ 143 h 185"/>
                <a:gd name="T94" fmla="*/ 48 w 278"/>
                <a:gd name="T95" fmla="*/ 137 h 185"/>
                <a:gd name="T96" fmla="*/ 48 w 278"/>
                <a:gd name="T97" fmla="*/ 127 h 185"/>
                <a:gd name="T98" fmla="*/ 46 w 278"/>
                <a:gd name="T99" fmla="*/ 115 h 185"/>
                <a:gd name="T100" fmla="*/ 48 w 278"/>
                <a:gd name="T101" fmla="*/ 109 h 185"/>
                <a:gd name="T102" fmla="*/ 40 w 278"/>
                <a:gd name="T103" fmla="*/ 103 h 185"/>
                <a:gd name="T104" fmla="*/ 42 w 278"/>
                <a:gd name="T105" fmla="*/ 91 h 185"/>
                <a:gd name="T106" fmla="*/ 36 w 278"/>
                <a:gd name="T107" fmla="*/ 85 h 185"/>
                <a:gd name="T108" fmla="*/ 34 w 278"/>
                <a:gd name="T109" fmla="*/ 71 h 185"/>
                <a:gd name="T110" fmla="*/ 24 w 278"/>
                <a:gd name="T111" fmla="*/ 69 h 185"/>
                <a:gd name="T112" fmla="*/ 18 w 278"/>
                <a:gd name="T113" fmla="*/ 67 h 185"/>
                <a:gd name="T114" fmla="*/ 16 w 278"/>
                <a:gd name="T115" fmla="*/ 57 h 185"/>
                <a:gd name="T116" fmla="*/ 14 w 278"/>
                <a:gd name="T117" fmla="*/ 48 h 185"/>
                <a:gd name="T118" fmla="*/ 6 w 278"/>
                <a:gd name="T119" fmla="*/ 40 h 185"/>
                <a:gd name="T120" fmla="*/ 2 w 278"/>
                <a:gd name="T121" fmla="*/ 36 h 185"/>
                <a:gd name="T122" fmla="*/ 26 w 278"/>
                <a:gd name="T123" fmla="*/ 16 h 185"/>
                <a:gd name="T124" fmla="*/ 46 w 278"/>
                <a:gd name="T125" fmla="*/ 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8" h="185">
                  <a:moveTo>
                    <a:pt x="46" y="2"/>
                  </a:moveTo>
                  <a:lnTo>
                    <a:pt x="48" y="2"/>
                  </a:lnTo>
                  <a:lnTo>
                    <a:pt x="48" y="4"/>
                  </a:lnTo>
                  <a:lnTo>
                    <a:pt x="48" y="6"/>
                  </a:lnTo>
                  <a:lnTo>
                    <a:pt x="48" y="6"/>
                  </a:lnTo>
                  <a:lnTo>
                    <a:pt x="48" y="6"/>
                  </a:lnTo>
                  <a:lnTo>
                    <a:pt x="50" y="6"/>
                  </a:lnTo>
                  <a:lnTo>
                    <a:pt x="50" y="6"/>
                  </a:lnTo>
                  <a:lnTo>
                    <a:pt x="50" y="6"/>
                  </a:lnTo>
                  <a:lnTo>
                    <a:pt x="52" y="6"/>
                  </a:lnTo>
                  <a:lnTo>
                    <a:pt x="52" y="8"/>
                  </a:lnTo>
                  <a:lnTo>
                    <a:pt x="54" y="8"/>
                  </a:lnTo>
                  <a:lnTo>
                    <a:pt x="54" y="10"/>
                  </a:lnTo>
                  <a:lnTo>
                    <a:pt x="56" y="10"/>
                  </a:lnTo>
                  <a:lnTo>
                    <a:pt x="56" y="12"/>
                  </a:lnTo>
                  <a:lnTo>
                    <a:pt x="58" y="12"/>
                  </a:lnTo>
                  <a:lnTo>
                    <a:pt x="58" y="14"/>
                  </a:lnTo>
                  <a:lnTo>
                    <a:pt x="60" y="14"/>
                  </a:lnTo>
                  <a:lnTo>
                    <a:pt x="60" y="12"/>
                  </a:lnTo>
                  <a:lnTo>
                    <a:pt x="60" y="14"/>
                  </a:lnTo>
                  <a:lnTo>
                    <a:pt x="62" y="14"/>
                  </a:lnTo>
                  <a:lnTo>
                    <a:pt x="62" y="12"/>
                  </a:lnTo>
                  <a:lnTo>
                    <a:pt x="64" y="12"/>
                  </a:lnTo>
                  <a:lnTo>
                    <a:pt x="66" y="12"/>
                  </a:lnTo>
                  <a:lnTo>
                    <a:pt x="64" y="12"/>
                  </a:lnTo>
                  <a:lnTo>
                    <a:pt x="64" y="14"/>
                  </a:lnTo>
                  <a:lnTo>
                    <a:pt x="66" y="14"/>
                  </a:lnTo>
                  <a:lnTo>
                    <a:pt x="66" y="16"/>
                  </a:lnTo>
                  <a:lnTo>
                    <a:pt x="66" y="14"/>
                  </a:lnTo>
                  <a:lnTo>
                    <a:pt x="66" y="16"/>
                  </a:lnTo>
                  <a:lnTo>
                    <a:pt x="68" y="16"/>
                  </a:lnTo>
                  <a:lnTo>
                    <a:pt x="70" y="16"/>
                  </a:lnTo>
                  <a:lnTo>
                    <a:pt x="72" y="16"/>
                  </a:lnTo>
                  <a:lnTo>
                    <a:pt x="74" y="16"/>
                  </a:lnTo>
                  <a:lnTo>
                    <a:pt x="76" y="16"/>
                  </a:lnTo>
                  <a:lnTo>
                    <a:pt x="74" y="18"/>
                  </a:lnTo>
                  <a:lnTo>
                    <a:pt x="76" y="16"/>
                  </a:lnTo>
                  <a:lnTo>
                    <a:pt x="76" y="18"/>
                  </a:lnTo>
                  <a:lnTo>
                    <a:pt x="74" y="18"/>
                  </a:lnTo>
                  <a:lnTo>
                    <a:pt x="76" y="18"/>
                  </a:lnTo>
                  <a:lnTo>
                    <a:pt x="78" y="20"/>
                  </a:lnTo>
                  <a:lnTo>
                    <a:pt x="76" y="20"/>
                  </a:lnTo>
                  <a:lnTo>
                    <a:pt x="78" y="20"/>
                  </a:lnTo>
                  <a:lnTo>
                    <a:pt x="80" y="20"/>
                  </a:lnTo>
                  <a:lnTo>
                    <a:pt x="80" y="18"/>
                  </a:lnTo>
                  <a:lnTo>
                    <a:pt x="80" y="20"/>
                  </a:lnTo>
                  <a:lnTo>
                    <a:pt x="82" y="20"/>
                  </a:lnTo>
                  <a:lnTo>
                    <a:pt x="84" y="20"/>
                  </a:lnTo>
                  <a:lnTo>
                    <a:pt x="84" y="22"/>
                  </a:lnTo>
                  <a:lnTo>
                    <a:pt x="84" y="20"/>
                  </a:lnTo>
                  <a:lnTo>
                    <a:pt x="86" y="22"/>
                  </a:lnTo>
                  <a:lnTo>
                    <a:pt x="88" y="22"/>
                  </a:lnTo>
                  <a:lnTo>
                    <a:pt x="90" y="22"/>
                  </a:lnTo>
                  <a:lnTo>
                    <a:pt x="88" y="24"/>
                  </a:lnTo>
                  <a:lnTo>
                    <a:pt x="90" y="24"/>
                  </a:lnTo>
                  <a:lnTo>
                    <a:pt x="92" y="24"/>
                  </a:lnTo>
                  <a:lnTo>
                    <a:pt x="94" y="24"/>
                  </a:lnTo>
                  <a:lnTo>
                    <a:pt x="96" y="24"/>
                  </a:lnTo>
                  <a:lnTo>
                    <a:pt x="96" y="24"/>
                  </a:lnTo>
                  <a:lnTo>
                    <a:pt x="96" y="26"/>
                  </a:lnTo>
                  <a:lnTo>
                    <a:pt x="98" y="26"/>
                  </a:lnTo>
                  <a:lnTo>
                    <a:pt x="100" y="26"/>
                  </a:lnTo>
                  <a:lnTo>
                    <a:pt x="102" y="26"/>
                  </a:lnTo>
                  <a:lnTo>
                    <a:pt x="104" y="26"/>
                  </a:lnTo>
                  <a:lnTo>
                    <a:pt x="106" y="26"/>
                  </a:lnTo>
                  <a:lnTo>
                    <a:pt x="106" y="24"/>
                  </a:lnTo>
                  <a:lnTo>
                    <a:pt x="106" y="26"/>
                  </a:lnTo>
                  <a:lnTo>
                    <a:pt x="106" y="24"/>
                  </a:lnTo>
                  <a:lnTo>
                    <a:pt x="108" y="24"/>
                  </a:lnTo>
                  <a:lnTo>
                    <a:pt x="110" y="24"/>
                  </a:lnTo>
                  <a:lnTo>
                    <a:pt x="110" y="26"/>
                  </a:lnTo>
                  <a:lnTo>
                    <a:pt x="112" y="28"/>
                  </a:lnTo>
                  <a:lnTo>
                    <a:pt x="114" y="28"/>
                  </a:lnTo>
                  <a:lnTo>
                    <a:pt x="116" y="30"/>
                  </a:lnTo>
                  <a:lnTo>
                    <a:pt x="118" y="30"/>
                  </a:lnTo>
                  <a:lnTo>
                    <a:pt x="120" y="30"/>
                  </a:lnTo>
                  <a:lnTo>
                    <a:pt x="120" y="32"/>
                  </a:lnTo>
                  <a:lnTo>
                    <a:pt x="122" y="32"/>
                  </a:lnTo>
                  <a:lnTo>
                    <a:pt x="122" y="30"/>
                  </a:lnTo>
                  <a:lnTo>
                    <a:pt x="122" y="32"/>
                  </a:lnTo>
                  <a:lnTo>
                    <a:pt x="124" y="32"/>
                  </a:lnTo>
                  <a:lnTo>
                    <a:pt x="124" y="30"/>
                  </a:lnTo>
                  <a:lnTo>
                    <a:pt x="124" y="32"/>
                  </a:lnTo>
                  <a:lnTo>
                    <a:pt x="124" y="30"/>
                  </a:lnTo>
                  <a:lnTo>
                    <a:pt x="126" y="30"/>
                  </a:lnTo>
                  <a:lnTo>
                    <a:pt x="126" y="32"/>
                  </a:lnTo>
                  <a:lnTo>
                    <a:pt x="126" y="30"/>
                  </a:lnTo>
                  <a:lnTo>
                    <a:pt x="128" y="30"/>
                  </a:lnTo>
                  <a:lnTo>
                    <a:pt x="126" y="32"/>
                  </a:lnTo>
                  <a:lnTo>
                    <a:pt x="128" y="32"/>
                  </a:lnTo>
                  <a:lnTo>
                    <a:pt x="128" y="30"/>
                  </a:lnTo>
                  <a:lnTo>
                    <a:pt x="128" y="28"/>
                  </a:lnTo>
                  <a:lnTo>
                    <a:pt x="130" y="28"/>
                  </a:lnTo>
                  <a:lnTo>
                    <a:pt x="132" y="28"/>
                  </a:lnTo>
                  <a:lnTo>
                    <a:pt x="130" y="30"/>
                  </a:lnTo>
                  <a:lnTo>
                    <a:pt x="132" y="30"/>
                  </a:lnTo>
                  <a:lnTo>
                    <a:pt x="132" y="28"/>
                  </a:lnTo>
                  <a:lnTo>
                    <a:pt x="134" y="28"/>
                  </a:lnTo>
                  <a:lnTo>
                    <a:pt x="134" y="30"/>
                  </a:lnTo>
                  <a:lnTo>
                    <a:pt x="136" y="30"/>
                  </a:lnTo>
                  <a:lnTo>
                    <a:pt x="134" y="30"/>
                  </a:lnTo>
                  <a:lnTo>
                    <a:pt x="136" y="32"/>
                  </a:lnTo>
                  <a:lnTo>
                    <a:pt x="134" y="32"/>
                  </a:lnTo>
                  <a:lnTo>
                    <a:pt x="136" y="32"/>
                  </a:lnTo>
                  <a:lnTo>
                    <a:pt x="134" y="32"/>
                  </a:lnTo>
                  <a:lnTo>
                    <a:pt x="134" y="34"/>
                  </a:lnTo>
                  <a:lnTo>
                    <a:pt x="136" y="34"/>
                  </a:lnTo>
                  <a:lnTo>
                    <a:pt x="138" y="34"/>
                  </a:lnTo>
                  <a:lnTo>
                    <a:pt x="140" y="34"/>
                  </a:lnTo>
                  <a:lnTo>
                    <a:pt x="142" y="34"/>
                  </a:lnTo>
                  <a:lnTo>
                    <a:pt x="142" y="32"/>
                  </a:lnTo>
                  <a:lnTo>
                    <a:pt x="144" y="34"/>
                  </a:lnTo>
                  <a:lnTo>
                    <a:pt x="144" y="34"/>
                  </a:lnTo>
                  <a:lnTo>
                    <a:pt x="146" y="34"/>
                  </a:lnTo>
                  <a:lnTo>
                    <a:pt x="146" y="36"/>
                  </a:lnTo>
                  <a:lnTo>
                    <a:pt x="144" y="36"/>
                  </a:lnTo>
                  <a:lnTo>
                    <a:pt x="146" y="36"/>
                  </a:lnTo>
                  <a:lnTo>
                    <a:pt x="146" y="38"/>
                  </a:lnTo>
                  <a:lnTo>
                    <a:pt x="144" y="38"/>
                  </a:lnTo>
                  <a:lnTo>
                    <a:pt x="146" y="38"/>
                  </a:lnTo>
                  <a:lnTo>
                    <a:pt x="146" y="40"/>
                  </a:lnTo>
                  <a:lnTo>
                    <a:pt x="146" y="42"/>
                  </a:lnTo>
                  <a:lnTo>
                    <a:pt x="146" y="44"/>
                  </a:lnTo>
                  <a:lnTo>
                    <a:pt x="146" y="46"/>
                  </a:lnTo>
                  <a:lnTo>
                    <a:pt x="148" y="46"/>
                  </a:lnTo>
                  <a:lnTo>
                    <a:pt x="148" y="48"/>
                  </a:lnTo>
                  <a:lnTo>
                    <a:pt x="148" y="46"/>
                  </a:lnTo>
                  <a:lnTo>
                    <a:pt x="150" y="46"/>
                  </a:lnTo>
                  <a:lnTo>
                    <a:pt x="150" y="48"/>
                  </a:lnTo>
                  <a:lnTo>
                    <a:pt x="150" y="46"/>
                  </a:lnTo>
                  <a:lnTo>
                    <a:pt x="150" y="48"/>
                  </a:lnTo>
                  <a:lnTo>
                    <a:pt x="152" y="46"/>
                  </a:lnTo>
                  <a:lnTo>
                    <a:pt x="154" y="46"/>
                  </a:lnTo>
                  <a:lnTo>
                    <a:pt x="154" y="44"/>
                  </a:lnTo>
                  <a:lnTo>
                    <a:pt x="156" y="44"/>
                  </a:lnTo>
                  <a:lnTo>
                    <a:pt x="154" y="44"/>
                  </a:lnTo>
                  <a:lnTo>
                    <a:pt x="156" y="42"/>
                  </a:lnTo>
                  <a:lnTo>
                    <a:pt x="158" y="42"/>
                  </a:lnTo>
                  <a:lnTo>
                    <a:pt x="158" y="44"/>
                  </a:lnTo>
                  <a:lnTo>
                    <a:pt x="160" y="44"/>
                  </a:lnTo>
                  <a:lnTo>
                    <a:pt x="158" y="44"/>
                  </a:lnTo>
                  <a:lnTo>
                    <a:pt x="158" y="42"/>
                  </a:lnTo>
                  <a:lnTo>
                    <a:pt x="160" y="42"/>
                  </a:lnTo>
                  <a:lnTo>
                    <a:pt x="160" y="44"/>
                  </a:lnTo>
                  <a:lnTo>
                    <a:pt x="162" y="44"/>
                  </a:lnTo>
                  <a:lnTo>
                    <a:pt x="162" y="46"/>
                  </a:lnTo>
                  <a:lnTo>
                    <a:pt x="164" y="48"/>
                  </a:lnTo>
                  <a:lnTo>
                    <a:pt x="162" y="48"/>
                  </a:lnTo>
                  <a:lnTo>
                    <a:pt x="164" y="48"/>
                  </a:lnTo>
                  <a:lnTo>
                    <a:pt x="164" y="50"/>
                  </a:lnTo>
                  <a:lnTo>
                    <a:pt x="166" y="50"/>
                  </a:lnTo>
                  <a:lnTo>
                    <a:pt x="166" y="53"/>
                  </a:lnTo>
                  <a:lnTo>
                    <a:pt x="168" y="53"/>
                  </a:lnTo>
                  <a:lnTo>
                    <a:pt x="170" y="53"/>
                  </a:lnTo>
                  <a:lnTo>
                    <a:pt x="168" y="53"/>
                  </a:lnTo>
                  <a:lnTo>
                    <a:pt x="168" y="55"/>
                  </a:lnTo>
                  <a:lnTo>
                    <a:pt x="170" y="55"/>
                  </a:lnTo>
                  <a:lnTo>
                    <a:pt x="170" y="53"/>
                  </a:lnTo>
                  <a:lnTo>
                    <a:pt x="170" y="55"/>
                  </a:lnTo>
                  <a:lnTo>
                    <a:pt x="172" y="55"/>
                  </a:lnTo>
                  <a:lnTo>
                    <a:pt x="170" y="55"/>
                  </a:lnTo>
                  <a:lnTo>
                    <a:pt x="170" y="55"/>
                  </a:lnTo>
                  <a:lnTo>
                    <a:pt x="172" y="55"/>
                  </a:lnTo>
                  <a:lnTo>
                    <a:pt x="170" y="55"/>
                  </a:lnTo>
                  <a:lnTo>
                    <a:pt x="170" y="57"/>
                  </a:lnTo>
                  <a:lnTo>
                    <a:pt x="170" y="59"/>
                  </a:lnTo>
                  <a:lnTo>
                    <a:pt x="172" y="59"/>
                  </a:lnTo>
                  <a:lnTo>
                    <a:pt x="172" y="61"/>
                  </a:lnTo>
                  <a:lnTo>
                    <a:pt x="172" y="63"/>
                  </a:lnTo>
                  <a:lnTo>
                    <a:pt x="174" y="63"/>
                  </a:lnTo>
                  <a:lnTo>
                    <a:pt x="174" y="65"/>
                  </a:lnTo>
                  <a:lnTo>
                    <a:pt x="174" y="63"/>
                  </a:lnTo>
                  <a:lnTo>
                    <a:pt x="174" y="65"/>
                  </a:lnTo>
                  <a:lnTo>
                    <a:pt x="174" y="67"/>
                  </a:lnTo>
                  <a:lnTo>
                    <a:pt x="174" y="69"/>
                  </a:lnTo>
                  <a:lnTo>
                    <a:pt x="176" y="69"/>
                  </a:lnTo>
                  <a:lnTo>
                    <a:pt x="174" y="71"/>
                  </a:lnTo>
                  <a:lnTo>
                    <a:pt x="176" y="71"/>
                  </a:lnTo>
                  <a:lnTo>
                    <a:pt x="176" y="73"/>
                  </a:lnTo>
                  <a:lnTo>
                    <a:pt x="176" y="75"/>
                  </a:lnTo>
                  <a:lnTo>
                    <a:pt x="178" y="77"/>
                  </a:lnTo>
                  <a:lnTo>
                    <a:pt x="180" y="77"/>
                  </a:lnTo>
                  <a:lnTo>
                    <a:pt x="180" y="79"/>
                  </a:lnTo>
                  <a:lnTo>
                    <a:pt x="182" y="79"/>
                  </a:lnTo>
                  <a:lnTo>
                    <a:pt x="184" y="79"/>
                  </a:lnTo>
                  <a:lnTo>
                    <a:pt x="186" y="79"/>
                  </a:lnTo>
                  <a:lnTo>
                    <a:pt x="186" y="81"/>
                  </a:lnTo>
                  <a:lnTo>
                    <a:pt x="188" y="81"/>
                  </a:lnTo>
                  <a:lnTo>
                    <a:pt x="190" y="81"/>
                  </a:lnTo>
                  <a:lnTo>
                    <a:pt x="192" y="81"/>
                  </a:lnTo>
                  <a:lnTo>
                    <a:pt x="190" y="81"/>
                  </a:lnTo>
                  <a:lnTo>
                    <a:pt x="192" y="81"/>
                  </a:lnTo>
                  <a:lnTo>
                    <a:pt x="192" y="83"/>
                  </a:lnTo>
                  <a:lnTo>
                    <a:pt x="192" y="83"/>
                  </a:lnTo>
                  <a:lnTo>
                    <a:pt x="192" y="85"/>
                  </a:lnTo>
                  <a:lnTo>
                    <a:pt x="194" y="85"/>
                  </a:lnTo>
                  <a:lnTo>
                    <a:pt x="194" y="87"/>
                  </a:lnTo>
                  <a:lnTo>
                    <a:pt x="196" y="87"/>
                  </a:lnTo>
                  <a:lnTo>
                    <a:pt x="196" y="89"/>
                  </a:lnTo>
                  <a:lnTo>
                    <a:pt x="196" y="91"/>
                  </a:lnTo>
                  <a:lnTo>
                    <a:pt x="196" y="93"/>
                  </a:lnTo>
                  <a:lnTo>
                    <a:pt x="196" y="95"/>
                  </a:lnTo>
                  <a:lnTo>
                    <a:pt x="198" y="93"/>
                  </a:lnTo>
                  <a:lnTo>
                    <a:pt x="198" y="95"/>
                  </a:lnTo>
                  <a:lnTo>
                    <a:pt x="200" y="95"/>
                  </a:lnTo>
                  <a:lnTo>
                    <a:pt x="200" y="97"/>
                  </a:lnTo>
                  <a:lnTo>
                    <a:pt x="202" y="97"/>
                  </a:lnTo>
                  <a:lnTo>
                    <a:pt x="202" y="99"/>
                  </a:lnTo>
                  <a:lnTo>
                    <a:pt x="204" y="99"/>
                  </a:lnTo>
                  <a:lnTo>
                    <a:pt x="206" y="99"/>
                  </a:lnTo>
                  <a:lnTo>
                    <a:pt x="204" y="99"/>
                  </a:lnTo>
                  <a:lnTo>
                    <a:pt x="204" y="101"/>
                  </a:lnTo>
                  <a:lnTo>
                    <a:pt x="206" y="101"/>
                  </a:lnTo>
                  <a:lnTo>
                    <a:pt x="206" y="103"/>
                  </a:lnTo>
                  <a:lnTo>
                    <a:pt x="206" y="103"/>
                  </a:lnTo>
                  <a:lnTo>
                    <a:pt x="206" y="103"/>
                  </a:lnTo>
                  <a:lnTo>
                    <a:pt x="206" y="103"/>
                  </a:lnTo>
                  <a:lnTo>
                    <a:pt x="208" y="103"/>
                  </a:lnTo>
                  <a:lnTo>
                    <a:pt x="206" y="103"/>
                  </a:lnTo>
                  <a:lnTo>
                    <a:pt x="208" y="103"/>
                  </a:lnTo>
                  <a:lnTo>
                    <a:pt x="208" y="105"/>
                  </a:lnTo>
                  <a:lnTo>
                    <a:pt x="208" y="107"/>
                  </a:lnTo>
                  <a:lnTo>
                    <a:pt x="210" y="107"/>
                  </a:lnTo>
                  <a:lnTo>
                    <a:pt x="210" y="109"/>
                  </a:lnTo>
                  <a:lnTo>
                    <a:pt x="212" y="109"/>
                  </a:lnTo>
                  <a:lnTo>
                    <a:pt x="212" y="111"/>
                  </a:lnTo>
                  <a:lnTo>
                    <a:pt x="214" y="111"/>
                  </a:lnTo>
                  <a:lnTo>
                    <a:pt x="216" y="111"/>
                  </a:lnTo>
                  <a:lnTo>
                    <a:pt x="218" y="111"/>
                  </a:lnTo>
                  <a:lnTo>
                    <a:pt x="218" y="113"/>
                  </a:lnTo>
                  <a:lnTo>
                    <a:pt x="218" y="111"/>
                  </a:lnTo>
                  <a:lnTo>
                    <a:pt x="220" y="111"/>
                  </a:lnTo>
                  <a:lnTo>
                    <a:pt x="220" y="113"/>
                  </a:lnTo>
                  <a:lnTo>
                    <a:pt x="222" y="113"/>
                  </a:lnTo>
                  <a:lnTo>
                    <a:pt x="222" y="115"/>
                  </a:lnTo>
                  <a:lnTo>
                    <a:pt x="224" y="117"/>
                  </a:lnTo>
                  <a:lnTo>
                    <a:pt x="224" y="115"/>
                  </a:lnTo>
                  <a:lnTo>
                    <a:pt x="226" y="115"/>
                  </a:lnTo>
                  <a:lnTo>
                    <a:pt x="226" y="117"/>
                  </a:lnTo>
                  <a:lnTo>
                    <a:pt x="228" y="117"/>
                  </a:lnTo>
                  <a:lnTo>
                    <a:pt x="226" y="119"/>
                  </a:lnTo>
                  <a:lnTo>
                    <a:pt x="228" y="119"/>
                  </a:lnTo>
                  <a:lnTo>
                    <a:pt x="230" y="119"/>
                  </a:lnTo>
                  <a:lnTo>
                    <a:pt x="230" y="121"/>
                  </a:lnTo>
                  <a:lnTo>
                    <a:pt x="232" y="119"/>
                  </a:lnTo>
                  <a:lnTo>
                    <a:pt x="232" y="121"/>
                  </a:lnTo>
                  <a:lnTo>
                    <a:pt x="234" y="121"/>
                  </a:lnTo>
                  <a:lnTo>
                    <a:pt x="234" y="123"/>
                  </a:lnTo>
                  <a:lnTo>
                    <a:pt x="236" y="123"/>
                  </a:lnTo>
                  <a:lnTo>
                    <a:pt x="236" y="125"/>
                  </a:lnTo>
                  <a:lnTo>
                    <a:pt x="236" y="127"/>
                  </a:lnTo>
                  <a:lnTo>
                    <a:pt x="236" y="129"/>
                  </a:lnTo>
                  <a:lnTo>
                    <a:pt x="236" y="127"/>
                  </a:lnTo>
                  <a:lnTo>
                    <a:pt x="238" y="127"/>
                  </a:lnTo>
                  <a:lnTo>
                    <a:pt x="238" y="125"/>
                  </a:lnTo>
                  <a:lnTo>
                    <a:pt x="240" y="125"/>
                  </a:lnTo>
                  <a:lnTo>
                    <a:pt x="240" y="127"/>
                  </a:lnTo>
                  <a:lnTo>
                    <a:pt x="240" y="127"/>
                  </a:lnTo>
                  <a:lnTo>
                    <a:pt x="240" y="129"/>
                  </a:lnTo>
                  <a:lnTo>
                    <a:pt x="240" y="129"/>
                  </a:lnTo>
                  <a:lnTo>
                    <a:pt x="240" y="129"/>
                  </a:lnTo>
                  <a:lnTo>
                    <a:pt x="242" y="129"/>
                  </a:lnTo>
                  <a:lnTo>
                    <a:pt x="244" y="129"/>
                  </a:lnTo>
                  <a:lnTo>
                    <a:pt x="244" y="131"/>
                  </a:lnTo>
                  <a:lnTo>
                    <a:pt x="244" y="129"/>
                  </a:lnTo>
                  <a:lnTo>
                    <a:pt x="246" y="129"/>
                  </a:lnTo>
                  <a:lnTo>
                    <a:pt x="246" y="131"/>
                  </a:lnTo>
                  <a:lnTo>
                    <a:pt x="246" y="129"/>
                  </a:lnTo>
                  <a:lnTo>
                    <a:pt x="246" y="131"/>
                  </a:lnTo>
                  <a:lnTo>
                    <a:pt x="248" y="131"/>
                  </a:lnTo>
                  <a:lnTo>
                    <a:pt x="248" y="133"/>
                  </a:lnTo>
                  <a:lnTo>
                    <a:pt x="248" y="135"/>
                  </a:lnTo>
                  <a:lnTo>
                    <a:pt x="250" y="135"/>
                  </a:lnTo>
                  <a:lnTo>
                    <a:pt x="252" y="135"/>
                  </a:lnTo>
                  <a:lnTo>
                    <a:pt x="250" y="137"/>
                  </a:lnTo>
                  <a:lnTo>
                    <a:pt x="252" y="137"/>
                  </a:lnTo>
                  <a:lnTo>
                    <a:pt x="254" y="137"/>
                  </a:lnTo>
                  <a:lnTo>
                    <a:pt x="254" y="139"/>
                  </a:lnTo>
                  <a:lnTo>
                    <a:pt x="252" y="139"/>
                  </a:lnTo>
                  <a:lnTo>
                    <a:pt x="254" y="141"/>
                  </a:lnTo>
                  <a:lnTo>
                    <a:pt x="256" y="141"/>
                  </a:lnTo>
                  <a:lnTo>
                    <a:pt x="254" y="141"/>
                  </a:lnTo>
                  <a:lnTo>
                    <a:pt x="254" y="143"/>
                  </a:lnTo>
                  <a:lnTo>
                    <a:pt x="256" y="143"/>
                  </a:lnTo>
                  <a:lnTo>
                    <a:pt x="258" y="143"/>
                  </a:lnTo>
                  <a:lnTo>
                    <a:pt x="258" y="145"/>
                  </a:lnTo>
                  <a:lnTo>
                    <a:pt x="258" y="147"/>
                  </a:lnTo>
                  <a:lnTo>
                    <a:pt x="260" y="147"/>
                  </a:lnTo>
                  <a:lnTo>
                    <a:pt x="262" y="149"/>
                  </a:lnTo>
                  <a:lnTo>
                    <a:pt x="264" y="149"/>
                  </a:lnTo>
                  <a:lnTo>
                    <a:pt x="264" y="149"/>
                  </a:lnTo>
                  <a:lnTo>
                    <a:pt x="266" y="149"/>
                  </a:lnTo>
                  <a:lnTo>
                    <a:pt x="266" y="149"/>
                  </a:lnTo>
                  <a:lnTo>
                    <a:pt x="266" y="149"/>
                  </a:lnTo>
                  <a:lnTo>
                    <a:pt x="268" y="149"/>
                  </a:lnTo>
                  <a:lnTo>
                    <a:pt x="268" y="151"/>
                  </a:lnTo>
                  <a:lnTo>
                    <a:pt x="270" y="151"/>
                  </a:lnTo>
                  <a:lnTo>
                    <a:pt x="272" y="151"/>
                  </a:lnTo>
                  <a:lnTo>
                    <a:pt x="274" y="151"/>
                  </a:lnTo>
                  <a:lnTo>
                    <a:pt x="274" y="153"/>
                  </a:lnTo>
                  <a:lnTo>
                    <a:pt x="274" y="155"/>
                  </a:lnTo>
                  <a:lnTo>
                    <a:pt x="274" y="153"/>
                  </a:lnTo>
                  <a:lnTo>
                    <a:pt x="274" y="155"/>
                  </a:lnTo>
                  <a:lnTo>
                    <a:pt x="276" y="155"/>
                  </a:lnTo>
                  <a:lnTo>
                    <a:pt x="278" y="155"/>
                  </a:lnTo>
                  <a:lnTo>
                    <a:pt x="278" y="157"/>
                  </a:lnTo>
                  <a:lnTo>
                    <a:pt x="264" y="161"/>
                  </a:lnTo>
                  <a:lnTo>
                    <a:pt x="260" y="161"/>
                  </a:lnTo>
                  <a:lnTo>
                    <a:pt x="256" y="163"/>
                  </a:lnTo>
                  <a:lnTo>
                    <a:pt x="254" y="163"/>
                  </a:lnTo>
                  <a:lnTo>
                    <a:pt x="250" y="163"/>
                  </a:lnTo>
                  <a:lnTo>
                    <a:pt x="248" y="165"/>
                  </a:lnTo>
                  <a:lnTo>
                    <a:pt x="244" y="165"/>
                  </a:lnTo>
                  <a:lnTo>
                    <a:pt x="242" y="165"/>
                  </a:lnTo>
                  <a:lnTo>
                    <a:pt x="240" y="167"/>
                  </a:lnTo>
                  <a:lnTo>
                    <a:pt x="236" y="167"/>
                  </a:lnTo>
                  <a:lnTo>
                    <a:pt x="234" y="167"/>
                  </a:lnTo>
                  <a:lnTo>
                    <a:pt x="232" y="169"/>
                  </a:lnTo>
                  <a:lnTo>
                    <a:pt x="230" y="169"/>
                  </a:lnTo>
                  <a:lnTo>
                    <a:pt x="226" y="169"/>
                  </a:lnTo>
                  <a:lnTo>
                    <a:pt x="224" y="171"/>
                  </a:lnTo>
                  <a:lnTo>
                    <a:pt x="222" y="171"/>
                  </a:lnTo>
                  <a:lnTo>
                    <a:pt x="220" y="171"/>
                  </a:lnTo>
                  <a:lnTo>
                    <a:pt x="218" y="171"/>
                  </a:lnTo>
                  <a:lnTo>
                    <a:pt x="216" y="171"/>
                  </a:lnTo>
                  <a:lnTo>
                    <a:pt x="216" y="173"/>
                  </a:lnTo>
                  <a:lnTo>
                    <a:pt x="214" y="173"/>
                  </a:lnTo>
                  <a:lnTo>
                    <a:pt x="212" y="173"/>
                  </a:lnTo>
                  <a:lnTo>
                    <a:pt x="210" y="173"/>
                  </a:lnTo>
                  <a:lnTo>
                    <a:pt x="208" y="173"/>
                  </a:lnTo>
                  <a:lnTo>
                    <a:pt x="206" y="175"/>
                  </a:lnTo>
                  <a:lnTo>
                    <a:pt x="204" y="175"/>
                  </a:lnTo>
                  <a:lnTo>
                    <a:pt x="202" y="175"/>
                  </a:lnTo>
                  <a:lnTo>
                    <a:pt x="200" y="177"/>
                  </a:lnTo>
                  <a:lnTo>
                    <a:pt x="196" y="177"/>
                  </a:lnTo>
                  <a:lnTo>
                    <a:pt x="194" y="177"/>
                  </a:lnTo>
                  <a:lnTo>
                    <a:pt x="192" y="179"/>
                  </a:lnTo>
                  <a:lnTo>
                    <a:pt x="192" y="179"/>
                  </a:lnTo>
                  <a:lnTo>
                    <a:pt x="188" y="179"/>
                  </a:lnTo>
                  <a:lnTo>
                    <a:pt x="186" y="179"/>
                  </a:lnTo>
                  <a:lnTo>
                    <a:pt x="184" y="181"/>
                  </a:lnTo>
                  <a:lnTo>
                    <a:pt x="182" y="181"/>
                  </a:lnTo>
                  <a:lnTo>
                    <a:pt x="178" y="181"/>
                  </a:lnTo>
                  <a:lnTo>
                    <a:pt x="174" y="183"/>
                  </a:lnTo>
                  <a:lnTo>
                    <a:pt x="172" y="183"/>
                  </a:lnTo>
                  <a:lnTo>
                    <a:pt x="170" y="183"/>
                  </a:lnTo>
                  <a:lnTo>
                    <a:pt x="170" y="185"/>
                  </a:lnTo>
                  <a:lnTo>
                    <a:pt x="168" y="185"/>
                  </a:lnTo>
                  <a:lnTo>
                    <a:pt x="166" y="183"/>
                  </a:lnTo>
                  <a:lnTo>
                    <a:pt x="164" y="183"/>
                  </a:lnTo>
                  <a:lnTo>
                    <a:pt x="166" y="183"/>
                  </a:lnTo>
                  <a:lnTo>
                    <a:pt x="166" y="181"/>
                  </a:lnTo>
                  <a:lnTo>
                    <a:pt x="164" y="181"/>
                  </a:lnTo>
                  <a:lnTo>
                    <a:pt x="164" y="179"/>
                  </a:lnTo>
                  <a:lnTo>
                    <a:pt x="162" y="177"/>
                  </a:lnTo>
                  <a:lnTo>
                    <a:pt x="162" y="179"/>
                  </a:lnTo>
                  <a:lnTo>
                    <a:pt x="160" y="179"/>
                  </a:lnTo>
                  <a:lnTo>
                    <a:pt x="158" y="179"/>
                  </a:lnTo>
                  <a:lnTo>
                    <a:pt x="158" y="177"/>
                  </a:lnTo>
                  <a:lnTo>
                    <a:pt x="158" y="179"/>
                  </a:lnTo>
                  <a:lnTo>
                    <a:pt x="156" y="177"/>
                  </a:lnTo>
                  <a:lnTo>
                    <a:pt x="154" y="177"/>
                  </a:lnTo>
                  <a:lnTo>
                    <a:pt x="154" y="175"/>
                  </a:lnTo>
                  <a:lnTo>
                    <a:pt x="154" y="177"/>
                  </a:lnTo>
                  <a:lnTo>
                    <a:pt x="152" y="177"/>
                  </a:lnTo>
                  <a:lnTo>
                    <a:pt x="152" y="175"/>
                  </a:lnTo>
                  <a:lnTo>
                    <a:pt x="152" y="173"/>
                  </a:lnTo>
                  <a:lnTo>
                    <a:pt x="150" y="175"/>
                  </a:lnTo>
                  <a:lnTo>
                    <a:pt x="150" y="173"/>
                  </a:lnTo>
                  <a:lnTo>
                    <a:pt x="150" y="175"/>
                  </a:lnTo>
                  <a:lnTo>
                    <a:pt x="148" y="175"/>
                  </a:lnTo>
                  <a:lnTo>
                    <a:pt x="146" y="175"/>
                  </a:lnTo>
                  <a:lnTo>
                    <a:pt x="146" y="173"/>
                  </a:lnTo>
                  <a:lnTo>
                    <a:pt x="144" y="173"/>
                  </a:lnTo>
                  <a:lnTo>
                    <a:pt x="144" y="175"/>
                  </a:lnTo>
                  <a:lnTo>
                    <a:pt x="144" y="175"/>
                  </a:lnTo>
                  <a:lnTo>
                    <a:pt x="144" y="173"/>
                  </a:lnTo>
                  <a:lnTo>
                    <a:pt x="142" y="173"/>
                  </a:lnTo>
                  <a:lnTo>
                    <a:pt x="142" y="171"/>
                  </a:lnTo>
                  <a:lnTo>
                    <a:pt x="140" y="171"/>
                  </a:lnTo>
                  <a:lnTo>
                    <a:pt x="138" y="171"/>
                  </a:lnTo>
                  <a:lnTo>
                    <a:pt x="138" y="169"/>
                  </a:lnTo>
                  <a:lnTo>
                    <a:pt x="136" y="169"/>
                  </a:lnTo>
                  <a:lnTo>
                    <a:pt x="136" y="171"/>
                  </a:lnTo>
                  <a:lnTo>
                    <a:pt x="134" y="171"/>
                  </a:lnTo>
                  <a:lnTo>
                    <a:pt x="134" y="169"/>
                  </a:lnTo>
                  <a:lnTo>
                    <a:pt x="132" y="169"/>
                  </a:lnTo>
                  <a:lnTo>
                    <a:pt x="132" y="167"/>
                  </a:lnTo>
                  <a:lnTo>
                    <a:pt x="130" y="167"/>
                  </a:lnTo>
                  <a:lnTo>
                    <a:pt x="130" y="169"/>
                  </a:lnTo>
                  <a:lnTo>
                    <a:pt x="128" y="167"/>
                  </a:lnTo>
                  <a:lnTo>
                    <a:pt x="128" y="165"/>
                  </a:lnTo>
                  <a:lnTo>
                    <a:pt x="128" y="167"/>
                  </a:lnTo>
                  <a:lnTo>
                    <a:pt x="128" y="165"/>
                  </a:lnTo>
                  <a:lnTo>
                    <a:pt x="126" y="165"/>
                  </a:lnTo>
                  <a:lnTo>
                    <a:pt x="126" y="163"/>
                  </a:lnTo>
                  <a:lnTo>
                    <a:pt x="126" y="165"/>
                  </a:lnTo>
                  <a:lnTo>
                    <a:pt x="124" y="165"/>
                  </a:lnTo>
                  <a:lnTo>
                    <a:pt x="124" y="163"/>
                  </a:lnTo>
                  <a:lnTo>
                    <a:pt x="126" y="163"/>
                  </a:lnTo>
                  <a:lnTo>
                    <a:pt x="124" y="163"/>
                  </a:lnTo>
                  <a:lnTo>
                    <a:pt x="122" y="163"/>
                  </a:lnTo>
                  <a:lnTo>
                    <a:pt x="122" y="161"/>
                  </a:lnTo>
                  <a:lnTo>
                    <a:pt x="122" y="163"/>
                  </a:lnTo>
                  <a:lnTo>
                    <a:pt x="120" y="163"/>
                  </a:lnTo>
                  <a:lnTo>
                    <a:pt x="118" y="163"/>
                  </a:lnTo>
                  <a:lnTo>
                    <a:pt x="118" y="161"/>
                  </a:lnTo>
                  <a:lnTo>
                    <a:pt x="116" y="161"/>
                  </a:lnTo>
                  <a:lnTo>
                    <a:pt x="114" y="161"/>
                  </a:lnTo>
                  <a:lnTo>
                    <a:pt x="114" y="159"/>
                  </a:lnTo>
                  <a:lnTo>
                    <a:pt x="114" y="157"/>
                  </a:lnTo>
                  <a:lnTo>
                    <a:pt x="112" y="157"/>
                  </a:lnTo>
                  <a:lnTo>
                    <a:pt x="112" y="159"/>
                  </a:lnTo>
                  <a:lnTo>
                    <a:pt x="112" y="161"/>
                  </a:lnTo>
                  <a:lnTo>
                    <a:pt x="110" y="161"/>
                  </a:lnTo>
                  <a:lnTo>
                    <a:pt x="110" y="163"/>
                  </a:lnTo>
                  <a:lnTo>
                    <a:pt x="108" y="163"/>
                  </a:lnTo>
                  <a:lnTo>
                    <a:pt x="108" y="161"/>
                  </a:lnTo>
                  <a:lnTo>
                    <a:pt x="106" y="161"/>
                  </a:lnTo>
                  <a:lnTo>
                    <a:pt x="106" y="159"/>
                  </a:lnTo>
                  <a:lnTo>
                    <a:pt x="104" y="159"/>
                  </a:lnTo>
                  <a:lnTo>
                    <a:pt x="102" y="159"/>
                  </a:lnTo>
                  <a:lnTo>
                    <a:pt x="100" y="159"/>
                  </a:lnTo>
                  <a:lnTo>
                    <a:pt x="100" y="157"/>
                  </a:lnTo>
                  <a:lnTo>
                    <a:pt x="100" y="159"/>
                  </a:lnTo>
                  <a:lnTo>
                    <a:pt x="98" y="159"/>
                  </a:lnTo>
                  <a:lnTo>
                    <a:pt x="98" y="157"/>
                  </a:lnTo>
                  <a:lnTo>
                    <a:pt x="98" y="159"/>
                  </a:lnTo>
                  <a:lnTo>
                    <a:pt x="96" y="159"/>
                  </a:lnTo>
                  <a:lnTo>
                    <a:pt x="96" y="157"/>
                  </a:lnTo>
                  <a:lnTo>
                    <a:pt x="96" y="157"/>
                  </a:lnTo>
                  <a:lnTo>
                    <a:pt x="96" y="155"/>
                  </a:lnTo>
                  <a:lnTo>
                    <a:pt x="96" y="157"/>
                  </a:lnTo>
                  <a:lnTo>
                    <a:pt x="96" y="155"/>
                  </a:lnTo>
                  <a:lnTo>
                    <a:pt x="94" y="155"/>
                  </a:lnTo>
                  <a:lnTo>
                    <a:pt x="92" y="155"/>
                  </a:lnTo>
                  <a:lnTo>
                    <a:pt x="90" y="155"/>
                  </a:lnTo>
                  <a:lnTo>
                    <a:pt x="90" y="153"/>
                  </a:lnTo>
                  <a:lnTo>
                    <a:pt x="90" y="155"/>
                  </a:lnTo>
                  <a:lnTo>
                    <a:pt x="88" y="155"/>
                  </a:lnTo>
                  <a:lnTo>
                    <a:pt x="86" y="155"/>
                  </a:lnTo>
                  <a:lnTo>
                    <a:pt x="84" y="155"/>
                  </a:lnTo>
                  <a:lnTo>
                    <a:pt x="82" y="155"/>
                  </a:lnTo>
                  <a:lnTo>
                    <a:pt x="80" y="153"/>
                  </a:lnTo>
                  <a:lnTo>
                    <a:pt x="78" y="153"/>
                  </a:lnTo>
                  <a:lnTo>
                    <a:pt x="78" y="151"/>
                  </a:lnTo>
                  <a:lnTo>
                    <a:pt x="76" y="151"/>
                  </a:lnTo>
                  <a:lnTo>
                    <a:pt x="74" y="151"/>
                  </a:lnTo>
                  <a:lnTo>
                    <a:pt x="74" y="149"/>
                  </a:lnTo>
                  <a:lnTo>
                    <a:pt x="72" y="149"/>
                  </a:lnTo>
                  <a:lnTo>
                    <a:pt x="72" y="149"/>
                  </a:lnTo>
                  <a:lnTo>
                    <a:pt x="72" y="149"/>
                  </a:lnTo>
                  <a:lnTo>
                    <a:pt x="70" y="149"/>
                  </a:lnTo>
                  <a:lnTo>
                    <a:pt x="70" y="149"/>
                  </a:lnTo>
                  <a:lnTo>
                    <a:pt x="70" y="149"/>
                  </a:lnTo>
                  <a:lnTo>
                    <a:pt x="68" y="149"/>
                  </a:lnTo>
                  <a:lnTo>
                    <a:pt x="68" y="147"/>
                  </a:lnTo>
                  <a:lnTo>
                    <a:pt x="66" y="147"/>
                  </a:lnTo>
                  <a:lnTo>
                    <a:pt x="64" y="147"/>
                  </a:lnTo>
                  <a:lnTo>
                    <a:pt x="62" y="147"/>
                  </a:lnTo>
                  <a:lnTo>
                    <a:pt x="62" y="145"/>
                  </a:lnTo>
                  <a:lnTo>
                    <a:pt x="62" y="147"/>
                  </a:lnTo>
                  <a:lnTo>
                    <a:pt x="60" y="147"/>
                  </a:lnTo>
                  <a:lnTo>
                    <a:pt x="60" y="145"/>
                  </a:lnTo>
                  <a:lnTo>
                    <a:pt x="58" y="145"/>
                  </a:lnTo>
                  <a:lnTo>
                    <a:pt x="58" y="143"/>
                  </a:lnTo>
                  <a:lnTo>
                    <a:pt x="58" y="145"/>
                  </a:lnTo>
                  <a:lnTo>
                    <a:pt x="56" y="145"/>
                  </a:lnTo>
                  <a:lnTo>
                    <a:pt x="56" y="143"/>
                  </a:lnTo>
                  <a:lnTo>
                    <a:pt x="54" y="143"/>
                  </a:lnTo>
                  <a:lnTo>
                    <a:pt x="52" y="143"/>
                  </a:lnTo>
                  <a:lnTo>
                    <a:pt x="52" y="141"/>
                  </a:lnTo>
                  <a:lnTo>
                    <a:pt x="52" y="139"/>
                  </a:lnTo>
                  <a:lnTo>
                    <a:pt x="50" y="141"/>
                  </a:lnTo>
                  <a:lnTo>
                    <a:pt x="50" y="139"/>
                  </a:lnTo>
                  <a:lnTo>
                    <a:pt x="50" y="141"/>
                  </a:lnTo>
                  <a:lnTo>
                    <a:pt x="48" y="141"/>
                  </a:lnTo>
                  <a:lnTo>
                    <a:pt x="48" y="139"/>
                  </a:lnTo>
                  <a:lnTo>
                    <a:pt x="50" y="137"/>
                  </a:lnTo>
                  <a:lnTo>
                    <a:pt x="48" y="137"/>
                  </a:lnTo>
                  <a:lnTo>
                    <a:pt x="50" y="137"/>
                  </a:lnTo>
                  <a:lnTo>
                    <a:pt x="50" y="135"/>
                  </a:lnTo>
                  <a:lnTo>
                    <a:pt x="48" y="135"/>
                  </a:lnTo>
                  <a:lnTo>
                    <a:pt x="48" y="133"/>
                  </a:lnTo>
                  <a:lnTo>
                    <a:pt x="48" y="131"/>
                  </a:lnTo>
                  <a:lnTo>
                    <a:pt x="50" y="131"/>
                  </a:lnTo>
                  <a:lnTo>
                    <a:pt x="48" y="131"/>
                  </a:lnTo>
                  <a:lnTo>
                    <a:pt x="48" y="129"/>
                  </a:lnTo>
                  <a:lnTo>
                    <a:pt x="50" y="129"/>
                  </a:lnTo>
                  <a:lnTo>
                    <a:pt x="48" y="127"/>
                  </a:lnTo>
                  <a:lnTo>
                    <a:pt x="48" y="125"/>
                  </a:lnTo>
                  <a:lnTo>
                    <a:pt x="48" y="125"/>
                  </a:lnTo>
                  <a:lnTo>
                    <a:pt x="48" y="123"/>
                  </a:lnTo>
                  <a:lnTo>
                    <a:pt x="48" y="121"/>
                  </a:lnTo>
                  <a:lnTo>
                    <a:pt x="48" y="119"/>
                  </a:lnTo>
                  <a:lnTo>
                    <a:pt x="46" y="119"/>
                  </a:lnTo>
                  <a:lnTo>
                    <a:pt x="46" y="117"/>
                  </a:lnTo>
                  <a:lnTo>
                    <a:pt x="46" y="115"/>
                  </a:lnTo>
                  <a:lnTo>
                    <a:pt x="48" y="115"/>
                  </a:lnTo>
                  <a:lnTo>
                    <a:pt x="46" y="115"/>
                  </a:lnTo>
                  <a:lnTo>
                    <a:pt x="48" y="115"/>
                  </a:lnTo>
                  <a:lnTo>
                    <a:pt x="48" y="113"/>
                  </a:lnTo>
                  <a:lnTo>
                    <a:pt x="46" y="113"/>
                  </a:lnTo>
                  <a:lnTo>
                    <a:pt x="48" y="113"/>
                  </a:lnTo>
                  <a:lnTo>
                    <a:pt x="48" y="111"/>
                  </a:lnTo>
                  <a:lnTo>
                    <a:pt x="46" y="111"/>
                  </a:lnTo>
                  <a:lnTo>
                    <a:pt x="48" y="111"/>
                  </a:lnTo>
                  <a:lnTo>
                    <a:pt x="46" y="111"/>
                  </a:lnTo>
                  <a:lnTo>
                    <a:pt x="46" y="109"/>
                  </a:lnTo>
                  <a:lnTo>
                    <a:pt x="48" y="109"/>
                  </a:lnTo>
                  <a:lnTo>
                    <a:pt x="48" y="107"/>
                  </a:lnTo>
                  <a:lnTo>
                    <a:pt x="46" y="107"/>
                  </a:lnTo>
                  <a:lnTo>
                    <a:pt x="46" y="105"/>
                  </a:lnTo>
                  <a:lnTo>
                    <a:pt x="46" y="103"/>
                  </a:lnTo>
                  <a:lnTo>
                    <a:pt x="44" y="103"/>
                  </a:lnTo>
                  <a:lnTo>
                    <a:pt x="44" y="103"/>
                  </a:lnTo>
                  <a:lnTo>
                    <a:pt x="42" y="103"/>
                  </a:lnTo>
                  <a:lnTo>
                    <a:pt x="42" y="103"/>
                  </a:lnTo>
                  <a:lnTo>
                    <a:pt x="40" y="103"/>
                  </a:lnTo>
                  <a:lnTo>
                    <a:pt x="40" y="103"/>
                  </a:lnTo>
                  <a:lnTo>
                    <a:pt x="40" y="101"/>
                  </a:lnTo>
                  <a:lnTo>
                    <a:pt x="38" y="101"/>
                  </a:lnTo>
                  <a:lnTo>
                    <a:pt x="36" y="101"/>
                  </a:lnTo>
                  <a:lnTo>
                    <a:pt x="36" y="99"/>
                  </a:lnTo>
                  <a:lnTo>
                    <a:pt x="36" y="97"/>
                  </a:lnTo>
                  <a:lnTo>
                    <a:pt x="38" y="97"/>
                  </a:lnTo>
                  <a:lnTo>
                    <a:pt x="38" y="95"/>
                  </a:lnTo>
                  <a:lnTo>
                    <a:pt x="38" y="93"/>
                  </a:lnTo>
                  <a:lnTo>
                    <a:pt x="40" y="93"/>
                  </a:lnTo>
                  <a:lnTo>
                    <a:pt x="42" y="91"/>
                  </a:lnTo>
                  <a:lnTo>
                    <a:pt x="42" y="89"/>
                  </a:lnTo>
                  <a:lnTo>
                    <a:pt x="40" y="89"/>
                  </a:lnTo>
                  <a:lnTo>
                    <a:pt x="40" y="87"/>
                  </a:lnTo>
                  <a:lnTo>
                    <a:pt x="40" y="85"/>
                  </a:lnTo>
                  <a:lnTo>
                    <a:pt x="38" y="85"/>
                  </a:lnTo>
                  <a:lnTo>
                    <a:pt x="38" y="87"/>
                  </a:lnTo>
                  <a:lnTo>
                    <a:pt x="38" y="85"/>
                  </a:lnTo>
                  <a:lnTo>
                    <a:pt x="38" y="87"/>
                  </a:lnTo>
                  <a:lnTo>
                    <a:pt x="36" y="87"/>
                  </a:lnTo>
                  <a:lnTo>
                    <a:pt x="36" y="85"/>
                  </a:lnTo>
                  <a:lnTo>
                    <a:pt x="36" y="83"/>
                  </a:lnTo>
                  <a:lnTo>
                    <a:pt x="36" y="81"/>
                  </a:lnTo>
                  <a:lnTo>
                    <a:pt x="34" y="81"/>
                  </a:lnTo>
                  <a:lnTo>
                    <a:pt x="34" y="79"/>
                  </a:lnTo>
                  <a:lnTo>
                    <a:pt x="34" y="77"/>
                  </a:lnTo>
                  <a:lnTo>
                    <a:pt x="36" y="77"/>
                  </a:lnTo>
                  <a:lnTo>
                    <a:pt x="36" y="75"/>
                  </a:lnTo>
                  <a:lnTo>
                    <a:pt x="36" y="73"/>
                  </a:lnTo>
                  <a:lnTo>
                    <a:pt x="34" y="73"/>
                  </a:lnTo>
                  <a:lnTo>
                    <a:pt x="34" y="71"/>
                  </a:lnTo>
                  <a:lnTo>
                    <a:pt x="32" y="71"/>
                  </a:lnTo>
                  <a:lnTo>
                    <a:pt x="32" y="69"/>
                  </a:lnTo>
                  <a:lnTo>
                    <a:pt x="32" y="71"/>
                  </a:lnTo>
                  <a:lnTo>
                    <a:pt x="30" y="69"/>
                  </a:lnTo>
                  <a:lnTo>
                    <a:pt x="28" y="69"/>
                  </a:lnTo>
                  <a:lnTo>
                    <a:pt x="30" y="71"/>
                  </a:lnTo>
                  <a:lnTo>
                    <a:pt x="28" y="71"/>
                  </a:lnTo>
                  <a:lnTo>
                    <a:pt x="28" y="69"/>
                  </a:lnTo>
                  <a:lnTo>
                    <a:pt x="26" y="69"/>
                  </a:lnTo>
                  <a:lnTo>
                    <a:pt x="24" y="69"/>
                  </a:lnTo>
                  <a:lnTo>
                    <a:pt x="26" y="69"/>
                  </a:lnTo>
                  <a:lnTo>
                    <a:pt x="24" y="69"/>
                  </a:lnTo>
                  <a:lnTo>
                    <a:pt x="24" y="67"/>
                  </a:lnTo>
                  <a:lnTo>
                    <a:pt x="22" y="69"/>
                  </a:lnTo>
                  <a:lnTo>
                    <a:pt x="22" y="67"/>
                  </a:lnTo>
                  <a:lnTo>
                    <a:pt x="22" y="69"/>
                  </a:lnTo>
                  <a:lnTo>
                    <a:pt x="20" y="67"/>
                  </a:lnTo>
                  <a:lnTo>
                    <a:pt x="20" y="69"/>
                  </a:lnTo>
                  <a:lnTo>
                    <a:pt x="18" y="69"/>
                  </a:lnTo>
                  <a:lnTo>
                    <a:pt x="18" y="67"/>
                  </a:lnTo>
                  <a:lnTo>
                    <a:pt x="16" y="67"/>
                  </a:lnTo>
                  <a:lnTo>
                    <a:pt x="16" y="65"/>
                  </a:lnTo>
                  <a:lnTo>
                    <a:pt x="14" y="65"/>
                  </a:lnTo>
                  <a:lnTo>
                    <a:pt x="14" y="63"/>
                  </a:lnTo>
                  <a:lnTo>
                    <a:pt x="16" y="63"/>
                  </a:lnTo>
                  <a:lnTo>
                    <a:pt x="16" y="61"/>
                  </a:lnTo>
                  <a:lnTo>
                    <a:pt x="18" y="61"/>
                  </a:lnTo>
                  <a:lnTo>
                    <a:pt x="16" y="61"/>
                  </a:lnTo>
                  <a:lnTo>
                    <a:pt x="16" y="59"/>
                  </a:lnTo>
                  <a:lnTo>
                    <a:pt x="16" y="57"/>
                  </a:lnTo>
                  <a:lnTo>
                    <a:pt x="16" y="55"/>
                  </a:lnTo>
                  <a:lnTo>
                    <a:pt x="16" y="55"/>
                  </a:lnTo>
                  <a:lnTo>
                    <a:pt x="18" y="55"/>
                  </a:lnTo>
                  <a:lnTo>
                    <a:pt x="18" y="53"/>
                  </a:lnTo>
                  <a:lnTo>
                    <a:pt x="16" y="53"/>
                  </a:lnTo>
                  <a:lnTo>
                    <a:pt x="16" y="50"/>
                  </a:lnTo>
                  <a:lnTo>
                    <a:pt x="14" y="50"/>
                  </a:lnTo>
                  <a:lnTo>
                    <a:pt x="12" y="50"/>
                  </a:lnTo>
                  <a:lnTo>
                    <a:pt x="14" y="50"/>
                  </a:lnTo>
                  <a:lnTo>
                    <a:pt x="14" y="48"/>
                  </a:lnTo>
                  <a:lnTo>
                    <a:pt x="12" y="48"/>
                  </a:lnTo>
                  <a:lnTo>
                    <a:pt x="10" y="46"/>
                  </a:lnTo>
                  <a:lnTo>
                    <a:pt x="10" y="44"/>
                  </a:lnTo>
                  <a:lnTo>
                    <a:pt x="8" y="44"/>
                  </a:lnTo>
                  <a:lnTo>
                    <a:pt x="10" y="44"/>
                  </a:lnTo>
                  <a:lnTo>
                    <a:pt x="10" y="42"/>
                  </a:lnTo>
                  <a:lnTo>
                    <a:pt x="8" y="44"/>
                  </a:lnTo>
                  <a:lnTo>
                    <a:pt x="8" y="42"/>
                  </a:lnTo>
                  <a:lnTo>
                    <a:pt x="6" y="42"/>
                  </a:lnTo>
                  <a:lnTo>
                    <a:pt x="6" y="40"/>
                  </a:lnTo>
                  <a:lnTo>
                    <a:pt x="6" y="42"/>
                  </a:lnTo>
                  <a:lnTo>
                    <a:pt x="4" y="42"/>
                  </a:lnTo>
                  <a:lnTo>
                    <a:pt x="4" y="40"/>
                  </a:lnTo>
                  <a:lnTo>
                    <a:pt x="2" y="40"/>
                  </a:lnTo>
                  <a:lnTo>
                    <a:pt x="2" y="38"/>
                  </a:lnTo>
                  <a:lnTo>
                    <a:pt x="2" y="40"/>
                  </a:lnTo>
                  <a:lnTo>
                    <a:pt x="0" y="40"/>
                  </a:lnTo>
                  <a:lnTo>
                    <a:pt x="0" y="38"/>
                  </a:lnTo>
                  <a:lnTo>
                    <a:pt x="0" y="36"/>
                  </a:lnTo>
                  <a:lnTo>
                    <a:pt x="2" y="36"/>
                  </a:lnTo>
                  <a:lnTo>
                    <a:pt x="6" y="32"/>
                  </a:lnTo>
                  <a:lnTo>
                    <a:pt x="8" y="30"/>
                  </a:lnTo>
                  <a:lnTo>
                    <a:pt x="10" y="28"/>
                  </a:lnTo>
                  <a:lnTo>
                    <a:pt x="12" y="26"/>
                  </a:lnTo>
                  <a:lnTo>
                    <a:pt x="14" y="26"/>
                  </a:lnTo>
                  <a:lnTo>
                    <a:pt x="16" y="24"/>
                  </a:lnTo>
                  <a:lnTo>
                    <a:pt x="18" y="22"/>
                  </a:lnTo>
                  <a:lnTo>
                    <a:pt x="22" y="18"/>
                  </a:lnTo>
                  <a:lnTo>
                    <a:pt x="24" y="16"/>
                  </a:lnTo>
                  <a:lnTo>
                    <a:pt x="26" y="16"/>
                  </a:lnTo>
                  <a:lnTo>
                    <a:pt x="26" y="14"/>
                  </a:lnTo>
                  <a:lnTo>
                    <a:pt x="28" y="14"/>
                  </a:lnTo>
                  <a:lnTo>
                    <a:pt x="30" y="12"/>
                  </a:lnTo>
                  <a:lnTo>
                    <a:pt x="34" y="8"/>
                  </a:lnTo>
                  <a:lnTo>
                    <a:pt x="36" y="6"/>
                  </a:lnTo>
                  <a:lnTo>
                    <a:pt x="38" y="6"/>
                  </a:lnTo>
                  <a:lnTo>
                    <a:pt x="42" y="4"/>
                  </a:lnTo>
                  <a:lnTo>
                    <a:pt x="42" y="2"/>
                  </a:lnTo>
                  <a:lnTo>
                    <a:pt x="46" y="0"/>
                  </a:lnTo>
                  <a:lnTo>
                    <a:pt x="46"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8" name="Freeform 33"/>
            <p:cNvSpPr>
              <a:spLocks/>
            </p:cNvSpPr>
            <p:nvPr/>
          </p:nvSpPr>
          <p:spPr bwMode="auto">
            <a:xfrm>
              <a:off x="8031163" y="1871663"/>
              <a:ext cx="219075" cy="104775"/>
            </a:xfrm>
            <a:custGeom>
              <a:avLst/>
              <a:gdLst>
                <a:gd name="T0" fmla="*/ 60 w 138"/>
                <a:gd name="T1" fmla="*/ 2 h 66"/>
                <a:gd name="T2" fmla="*/ 66 w 138"/>
                <a:gd name="T3" fmla="*/ 2 h 66"/>
                <a:gd name="T4" fmla="*/ 70 w 138"/>
                <a:gd name="T5" fmla="*/ 4 h 66"/>
                <a:gd name="T6" fmla="*/ 72 w 138"/>
                <a:gd name="T7" fmla="*/ 8 h 66"/>
                <a:gd name="T8" fmla="*/ 74 w 138"/>
                <a:gd name="T9" fmla="*/ 10 h 66"/>
                <a:gd name="T10" fmla="*/ 80 w 138"/>
                <a:gd name="T11" fmla="*/ 12 h 66"/>
                <a:gd name="T12" fmla="*/ 82 w 138"/>
                <a:gd name="T13" fmla="*/ 16 h 66"/>
                <a:gd name="T14" fmla="*/ 84 w 138"/>
                <a:gd name="T15" fmla="*/ 20 h 66"/>
                <a:gd name="T16" fmla="*/ 90 w 138"/>
                <a:gd name="T17" fmla="*/ 24 h 66"/>
                <a:gd name="T18" fmla="*/ 94 w 138"/>
                <a:gd name="T19" fmla="*/ 26 h 66"/>
                <a:gd name="T20" fmla="*/ 96 w 138"/>
                <a:gd name="T21" fmla="*/ 30 h 66"/>
                <a:gd name="T22" fmla="*/ 100 w 138"/>
                <a:gd name="T23" fmla="*/ 32 h 66"/>
                <a:gd name="T24" fmla="*/ 104 w 138"/>
                <a:gd name="T25" fmla="*/ 34 h 66"/>
                <a:gd name="T26" fmla="*/ 106 w 138"/>
                <a:gd name="T27" fmla="*/ 38 h 66"/>
                <a:gd name="T28" fmla="*/ 110 w 138"/>
                <a:gd name="T29" fmla="*/ 40 h 66"/>
                <a:gd name="T30" fmla="*/ 114 w 138"/>
                <a:gd name="T31" fmla="*/ 44 h 66"/>
                <a:gd name="T32" fmla="*/ 118 w 138"/>
                <a:gd name="T33" fmla="*/ 48 h 66"/>
                <a:gd name="T34" fmla="*/ 120 w 138"/>
                <a:gd name="T35" fmla="*/ 52 h 66"/>
                <a:gd name="T36" fmla="*/ 122 w 138"/>
                <a:gd name="T37" fmla="*/ 58 h 66"/>
                <a:gd name="T38" fmla="*/ 126 w 138"/>
                <a:gd name="T39" fmla="*/ 58 h 66"/>
                <a:gd name="T40" fmla="*/ 128 w 138"/>
                <a:gd name="T41" fmla="*/ 58 h 66"/>
                <a:gd name="T42" fmla="*/ 132 w 138"/>
                <a:gd name="T43" fmla="*/ 60 h 66"/>
                <a:gd name="T44" fmla="*/ 136 w 138"/>
                <a:gd name="T45" fmla="*/ 62 h 66"/>
                <a:gd name="T46" fmla="*/ 136 w 138"/>
                <a:gd name="T47" fmla="*/ 64 h 66"/>
                <a:gd name="T48" fmla="*/ 128 w 138"/>
                <a:gd name="T49" fmla="*/ 64 h 66"/>
                <a:gd name="T50" fmla="*/ 122 w 138"/>
                <a:gd name="T51" fmla="*/ 64 h 66"/>
                <a:gd name="T52" fmla="*/ 116 w 138"/>
                <a:gd name="T53" fmla="*/ 64 h 66"/>
                <a:gd name="T54" fmla="*/ 100 w 138"/>
                <a:gd name="T55" fmla="*/ 64 h 66"/>
                <a:gd name="T56" fmla="*/ 94 w 138"/>
                <a:gd name="T57" fmla="*/ 66 h 66"/>
                <a:gd name="T58" fmla="*/ 86 w 138"/>
                <a:gd name="T59" fmla="*/ 66 h 66"/>
                <a:gd name="T60" fmla="*/ 76 w 138"/>
                <a:gd name="T61" fmla="*/ 66 h 66"/>
                <a:gd name="T62" fmla="*/ 68 w 138"/>
                <a:gd name="T63" fmla="*/ 66 h 66"/>
                <a:gd name="T64" fmla="*/ 60 w 138"/>
                <a:gd name="T65" fmla="*/ 66 h 66"/>
                <a:gd name="T66" fmla="*/ 52 w 138"/>
                <a:gd name="T67" fmla="*/ 66 h 66"/>
                <a:gd name="T68" fmla="*/ 46 w 138"/>
                <a:gd name="T69" fmla="*/ 66 h 66"/>
                <a:gd name="T70" fmla="*/ 38 w 138"/>
                <a:gd name="T71" fmla="*/ 66 h 66"/>
                <a:gd name="T72" fmla="*/ 30 w 138"/>
                <a:gd name="T73" fmla="*/ 66 h 66"/>
                <a:gd name="T74" fmla="*/ 16 w 138"/>
                <a:gd name="T75" fmla="*/ 66 h 66"/>
                <a:gd name="T76" fmla="*/ 8 w 138"/>
                <a:gd name="T77" fmla="*/ 66 h 66"/>
                <a:gd name="T78" fmla="*/ 0 w 138"/>
                <a:gd name="T79" fmla="*/ 64 h 66"/>
                <a:gd name="T80" fmla="*/ 0 w 138"/>
                <a:gd name="T81" fmla="*/ 58 h 66"/>
                <a:gd name="T82" fmla="*/ 0 w 138"/>
                <a:gd name="T83" fmla="*/ 54 h 66"/>
                <a:gd name="T84" fmla="*/ 0 w 138"/>
                <a:gd name="T85" fmla="*/ 48 h 66"/>
                <a:gd name="T86" fmla="*/ 0 w 138"/>
                <a:gd name="T87" fmla="*/ 40 h 66"/>
                <a:gd name="T88" fmla="*/ 0 w 138"/>
                <a:gd name="T89" fmla="*/ 34 h 66"/>
                <a:gd name="T90" fmla="*/ 0 w 138"/>
                <a:gd name="T91" fmla="*/ 28 h 66"/>
                <a:gd name="T92" fmla="*/ 2 w 138"/>
                <a:gd name="T93" fmla="*/ 20 h 66"/>
                <a:gd name="T94" fmla="*/ 6 w 138"/>
                <a:gd name="T95" fmla="*/ 18 h 66"/>
                <a:gd name="T96" fmla="*/ 10 w 138"/>
                <a:gd name="T97" fmla="*/ 16 h 66"/>
                <a:gd name="T98" fmla="*/ 16 w 138"/>
                <a:gd name="T99" fmla="*/ 16 h 66"/>
                <a:gd name="T100" fmla="*/ 18 w 138"/>
                <a:gd name="T101" fmla="*/ 14 h 66"/>
                <a:gd name="T102" fmla="*/ 20 w 138"/>
                <a:gd name="T103" fmla="*/ 14 h 66"/>
                <a:gd name="T104" fmla="*/ 22 w 138"/>
                <a:gd name="T105" fmla="*/ 10 h 66"/>
                <a:gd name="T106" fmla="*/ 34 w 138"/>
                <a:gd name="T107" fmla="*/ 6 h 66"/>
                <a:gd name="T108" fmla="*/ 40 w 138"/>
                <a:gd name="T109" fmla="*/ 2 h 66"/>
                <a:gd name="T110" fmla="*/ 46 w 138"/>
                <a:gd name="T111" fmla="*/ 2 h 66"/>
                <a:gd name="T112" fmla="*/ 46 w 138"/>
                <a:gd name="T113" fmla="*/ 2 h 66"/>
                <a:gd name="T114" fmla="*/ 52 w 138"/>
                <a:gd name="T115" fmla="*/ 2 h 66"/>
                <a:gd name="T116" fmla="*/ 56 w 138"/>
                <a:gd name="T117"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8" h="66">
                  <a:moveTo>
                    <a:pt x="56" y="2"/>
                  </a:moveTo>
                  <a:lnTo>
                    <a:pt x="58" y="2"/>
                  </a:lnTo>
                  <a:lnTo>
                    <a:pt x="60" y="2"/>
                  </a:lnTo>
                  <a:lnTo>
                    <a:pt x="62" y="2"/>
                  </a:lnTo>
                  <a:lnTo>
                    <a:pt x="64" y="2"/>
                  </a:lnTo>
                  <a:lnTo>
                    <a:pt x="66" y="2"/>
                  </a:lnTo>
                  <a:lnTo>
                    <a:pt x="68" y="2"/>
                  </a:lnTo>
                  <a:lnTo>
                    <a:pt x="70" y="2"/>
                  </a:lnTo>
                  <a:lnTo>
                    <a:pt x="70" y="4"/>
                  </a:lnTo>
                  <a:lnTo>
                    <a:pt x="72" y="4"/>
                  </a:lnTo>
                  <a:lnTo>
                    <a:pt x="72" y="6"/>
                  </a:lnTo>
                  <a:lnTo>
                    <a:pt x="72" y="8"/>
                  </a:lnTo>
                  <a:lnTo>
                    <a:pt x="74" y="8"/>
                  </a:lnTo>
                  <a:lnTo>
                    <a:pt x="74" y="10"/>
                  </a:lnTo>
                  <a:lnTo>
                    <a:pt x="74" y="10"/>
                  </a:lnTo>
                  <a:lnTo>
                    <a:pt x="76" y="12"/>
                  </a:lnTo>
                  <a:lnTo>
                    <a:pt x="78" y="12"/>
                  </a:lnTo>
                  <a:lnTo>
                    <a:pt x="80" y="12"/>
                  </a:lnTo>
                  <a:lnTo>
                    <a:pt x="80" y="14"/>
                  </a:lnTo>
                  <a:lnTo>
                    <a:pt x="82" y="14"/>
                  </a:lnTo>
                  <a:lnTo>
                    <a:pt x="82" y="16"/>
                  </a:lnTo>
                  <a:lnTo>
                    <a:pt x="84" y="16"/>
                  </a:lnTo>
                  <a:lnTo>
                    <a:pt x="84" y="18"/>
                  </a:lnTo>
                  <a:lnTo>
                    <a:pt x="84" y="20"/>
                  </a:lnTo>
                  <a:lnTo>
                    <a:pt x="86" y="20"/>
                  </a:lnTo>
                  <a:lnTo>
                    <a:pt x="88" y="22"/>
                  </a:lnTo>
                  <a:lnTo>
                    <a:pt x="90" y="24"/>
                  </a:lnTo>
                  <a:lnTo>
                    <a:pt x="92" y="24"/>
                  </a:lnTo>
                  <a:lnTo>
                    <a:pt x="94" y="24"/>
                  </a:lnTo>
                  <a:lnTo>
                    <a:pt x="94" y="26"/>
                  </a:lnTo>
                  <a:lnTo>
                    <a:pt x="94" y="28"/>
                  </a:lnTo>
                  <a:lnTo>
                    <a:pt x="94" y="28"/>
                  </a:lnTo>
                  <a:lnTo>
                    <a:pt x="96" y="30"/>
                  </a:lnTo>
                  <a:lnTo>
                    <a:pt x="98" y="30"/>
                  </a:lnTo>
                  <a:lnTo>
                    <a:pt x="98" y="32"/>
                  </a:lnTo>
                  <a:lnTo>
                    <a:pt x="100" y="32"/>
                  </a:lnTo>
                  <a:lnTo>
                    <a:pt x="100" y="34"/>
                  </a:lnTo>
                  <a:lnTo>
                    <a:pt x="102" y="34"/>
                  </a:lnTo>
                  <a:lnTo>
                    <a:pt x="104" y="34"/>
                  </a:lnTo>
                  <a:lnTo>
                    <a:pt x="104" y="36"/>
                  </a:lnTo>
                  <a:lnTo>
                    <a:pt x="106" y="36"/>
                  </a:lnTo>
                  <a:lnTo>
                    <a:pt x="106" y="38"/>
                  </a:lnTo>
                  <a:lnTo>
                    <a:pt x="108" y="38"/>
                  </a:lnTo>
                  <a:lnTo>
                    <a:pt x="108" y="40"/>
                  </a:lnTo>
                  <a:lnTo>
                    <a:pt x="110" y="40"/>
                  </a:lnTo>
                  <a:lnTo>
                    <a:pt x="112" y="42"/>
                  </a:lnTo>
                  <a:lnTo>
                    <a:pt x="112" y="44"/>
                  </a:lnTo>
                  <a:lnTo>
                    <a:pt x="114" y="44"/>
                  </a:lnTo>
                  <a:lnTo>
                    <a:pt x="116" y="44"/>
                  </a:lnTo>
                  <a:lnTo>
                    <a:pt x="116" y="46"/>
                  </a:lnTo>
                  <a:lnTo>
                    <a:pt x="118" y="48"/>
                  </a:lnTo>
                  <a:lnTo>
                    <a:pt x="118" y="50"/>
                  </a:lnTo>
                  <a:lnTo>
                    <a:pt x="120" y="50"/>
                  </a:lnTo>
                  <a:lnTo>
                    <a:pt x="120" y="52"/>
                  </a:lnTo>
                  <a:lnTo>
                    <a:pt x="120" y="54"/>
                  </a:lnTo>
                  <a:lnTo>
                    <a:pt x="122" y="56"/>
                  </a:lnTo>
                  <a:lnTo>
                    <a:pt x="122" y="58"/>
                  </a:lnTo>
                  <a:lnTo>
                    <a:pt x="124" y="58"/>
                  </a:lnTo>
                  <a:lnTo>
                    <a:pt x="124" y="58"/>
                  </a:lnTo>
                  <a:lnTo>
                    <a:pt x="126" y="58"/>
                  </a:lnTo>
                  <a:lnTo>
                    <a:pt x="126" y="60"/>
                  </a:lnTo>
                  <a:lnTo>
                    <a:pt x="128" y="60"/>
                  </a:lnTo>
                  <a:lnTo>
                    <a:pt x="128" y="58"/>
                  </a:lnTo>
                  <a:lnTo>
                    <a:pt x="130" y="58"/>
                  </a:lnTo>
                  <a:lnTo>
                    <a:pt x="132" y="58"/>
                  </a:lnTo>
                  <a:lnTo>
                    <a:pt x="132" y="60"/>
                  </a:lnTo>
                  <a:lnTo>
                    <a:pt x="134" y="60"/>
                  </a:lnTo>
                  <a:lnTo>
                    <a:pt x="136" y="60"/>
                  </a:lnTo>
                  <a:lnTo>
                    <a:pt x="136" y="62"/>
                  </a:lnTo>
                  <a:lnTo>
                    <a:pt x="136" y="64"/>
                  </a:lnTo>
                  <a:lnTo>
                    <a:pt x="138" y="64"/>
                  </a:lnTo>
                  <a:lnTo>
                    <a:pt x="136" y="64"/>
                  </a:lnTo>
                  <a:lnTo>
                    <a:pt x="132" y="64"/>
                  </a:lnTo>
                  <a:lnTo>
                    <a:pt x="130" y="64"/>
                  </a:lnTo>
                  <a:lnTo>
                    <a:pt x="128" y="64"/>
                  </a:lnTo>
                  <a:lnTo>
                    <a:pt x="126" y="64"/>
                  </a:lnTo>
                  <a:lnTo>
                    <a:pt x="124" y="64"/>
                  </a:lnTo>
                  <a:lnTo>
                    <a:pt x="122" y="64"/>
                  </a:lnTo>
                  <a:lnTo>
                    <a:pt x="120" y="64"/>
                  </a:lnTo>
                  <a:lnTo>
                    <a:pt x="118" y="64"/>
                  </a:lnTo>
                  <a:lnTo>
                    <a:pt x="116" y="64"/>
                  </a:lnTo>
                  <a:lnTo>
                    <a:pt x="112" y="64"/>
                  </a:lnTo>
                  <a:lnTo>
                    <a:pt x="104" y="64"/>
                  </a:lnTo>
                  <a:lnTo>
                    <a:pt x="100" y="64"/>
                  </a:lnTo>
                  <a:lnTo>
                    <a:pt x="96" y="64"/>
                  </a:lnTo>
                  <a:lnTo>
                    <a:pt x="94" y="64"/>
                  </a:lnTo>
                  <a:lnTo>
                    <a:pt x="94" y="66"/>
                  </a:lnTo>
                  <a:lnTo>
                    <a:pt x="92" y="66"/>
                  </a:lnTo>
                  <a:lnTo>
                    <a:pt x="88" y="66"/>
                  </a:lnTo>
                  <a:lnTo>
                    <a:pt x="86" y="66"/>
                  </a:lnTo>
                  <a:lnTo>
                    <a:pt x="80" y="66"/>
                  </a:lnTo>
                  <a:lnTo>
                    <a:pt x="78" y="66"/>
                  </a:lnTo>
                  <a:lnTo>
                    <a:pt x="76" y="66"/>
                  </a:lnTo>
                  <a:lnTo>
                    <a:pt x="74" y="66"/>
                  </a:lnTo>
                  <a:lnTo>
                    <a:pt x="72" y="66"/>
                  </a:lnTo>
                  <a:lnTo>
                    <a:pt x="68" y="66"/>
                  </a:lnTo>
                  <a:lnTo>
                    <a:pt x="64" y="66"/>
                  </a:lnTo>
                  <a:lnTo>
                    <a:pt x="62" y="64"/>
                  </a:lnTo>
                  <a:lnTo>
                    <a:pt x="60" y="66"/>
                  </a:lnTo>
                  <a:lnTo>
                    <a:pt x="58" y="66"/>
                  </a:lnTo>
                  <a:lnTo>
                    <a:pt x="54" y="66"/>
                  </a:lnTo>
                  <a:lnTo>
                    <a:pt x="52" y="66"/>
                  </a:lnTo>
                  <a:lnTo>
                    <a:pt x="50" y="66"/>
                  </a:lnTo>
                  <a:lnTo>
                    <a:pt x="48" y="66"/>
                  </a:lnTo>
                  <a:lnTo>
                    <a:pt x="46" y="66"/>
                  </a:lnTo>
                  <a:lnTo>
                    <a:pt x="42" y="66"/>
                  </a:lnTo>
                  <a:lnTo>
                    <a:pt x="40" y="66"/>
                  </a:lnTo>
                  <a:lnTo>
                    <a:pt x="38" y="66"/>
                  </a:lnTo>
                  <a:lnTo>
                    <a:pt x="36" y="66"/>
                  </a:lnTo>
                  <a:lnTo>
                    <a:pt x="34" y="66"/>
                  </a:lnTo>
                  <a:lnTo>
                    <a:pt x="30" y="66"/>
                  </a:lnTo>
                  <a:lnTo>
                    <a:pt x="28" y="66"/>
                  </a:lnTo>
                  <a:lnTo>
                    <a:pt x="22" y="66"/>
                  </a:lnTo>
                  <a:lnTo>
                    <a:pt x="16" y="66"/>
                  </a:lnTo>
                  <a:lnTo>
                    <a:pt x="14" y="66"/>
                  </a:lnTo>
                  <a:lnTo>
                    <a:pt x="10" y="66"/>
                  </a:lnTo>
                  <a:lnTo>
                    <a:pt x="8" y="66"/>
                  </a:lnTo>
                  <a:lnTo>
                    <a:pt x="2" y="66"/>
                  </a:lnTo>
                  <a:lnTo>
                    <a:pt x="0" y="66"/>
                  </a:lnTo>
                  <a:lnTo>
                    <a:pt x="0" y="64"/>
                  </a:lnTo>
                  <a:lnTo>
                    <a:pt x="0" y="62"/>
                  </a:lnTo>
                  <a:lnTo>
                    <a:pt x="0" y="60"/>
                  </a:lnTo>
                  <a:lnTo>
                    <a:pt x="0" y="58"/>
                  </a:lnTo>
                  <a:lnTo>
                    <a:pt x="0" y="58"/>
                  </a:lnTo>
                  <a:lnTo>
                    <a:pt x="0" y="56"/>
                  </a:lnTo>
                  <a:lnTo>
                    <a:pt x="0" y="54"/>
                  </a:lnTo>
                  <a:lnTo>
                    <a:pt x="0" y="52"/>
                  </a:lnTo>
                  <a:lnTo>
                    <a:pt x="0" y="50"/>
                  </a:lnTo>
                  <a:lnTo>
                    <a:pt x="0" y="48"/>
                  </a:lnTo>
                  <a:lnTo>
                    <a:pt x="0" y="44"/>
                  </a:lnTo>
                  <a:lnTo>
                    <a:pt x="0" y="42"/>
                  </a:lnTo>
                  <a:lnTo>
                    <a:pt x="0" y="40"/>
                  </a:lnTo>
                  <a:lnTo>
                    <a:pt x="0" y="38"/>
                  </a:lnTo>
                  <a:lnTo>
                    <a:pt x="0" y="36"/>
                  </a:lnTo>
                  <a:lnTo>
                    <a:pt x="0" y="34"/>
                  </a:lnTo>
                  <a:lnTo>
                    <a:pt x="0" y="32"/>
                  </a:lnTo>
                  <a:lnTo>
                    <a:pt x="0" y="30"/>
                  </a:lnTo>
                  <a:lnTo>
                    <a:pt x="0" y="28"/>
                  </a:lnTo>
                  <a:lnTo>
                    <a:pt x="0" y="26"/>
                  </a:lnTo>
                  <a:lnTo>
                    <a:pt x="0" y="24"/>
                  </a:lnTo>
                  <a:lnTo>
                    <a:pt x="2" y="20"/>
                  </a:lnTo>
                  <a:lnTo>
                    <a:pt x="4" y="20"/>
                  </a:lnTo>
                  <a:lnTo>
                    <a:pt x="4" y="18"/>
                  </a:lnTo>
                  <a:lnTo>
                    <a:pt x="6" y="18"/>
                  </a:lnTo>
                  <a:lnTo>
                    <a:pt x="6" y="16"/>
                  </a:lnTo>
                  <a:lnTo>
                    <a:pt x="8" y="16"/>
                  </a:lnTo>
                  <a:lnTo>
                    <a:pt x="10" y="16"/>
                  </a:lnTo>
                  <a:lnTo>
                    <a:pt x="12" y="16"/>
                  </a:lnTo>
                  <a:lnTo>
                    <a:pt x="14" y="16"/>
                  </a:lnTo>
                  <a:lnTo>
                    <a:pt x="16" y="16"/>
                  </a:lnTo>
                  <a:lnTo>
                    <a:pt x="16" y="14"/>
                  </a:lnTo>
                  <a:lnTo>
                    <a:pt x="18" y="16"/>
                  </a:lnTo>
                  <a:lnTo>
                    <a:pt x="18" y="14"/>
                  </a:lnTo>
                  <a:lnTo>
                    <a:pt x="18" y="16"/>
                  </a:lnTo>
                  <a:lnTo>
                    <a:pt x="18" y="14"/>
                  </a:lnTo>
                  <a:lnTo>
                    <a:pt x="20" y="14"/>
                  </a:lnTo>
                  <a:lnTo>
                    <a:pt x="20" y="12"/>
                  </a:lnTo>
                  <a:lnTo>
                    <a:pt x="22" y="12"/>
                  </a:lnTo>
                  <a:lnTo>
                    <a:pt x="22" y="10"/>
                  </a:lnTo>
                  <a:lnTo>
                    <a:pt x="24" y="10"/>
                  </a:lnTo>
                  <a:lnTo>
                    <a:pt x="28" y="10"/>
                  </a:lnTo>
                  <a:lnTo>
                    <a:pt x="34" y="6"/>
                  </a:lnTo>
                  <a:lnTo>
                    <a:pt x="38" y="4"/>
                  </a:lnTo>
                  <a:lnTo>
                    <a:pt x="38" y="2"/>
                  </a:lnTo>
                  <a:lnTo>
                    <a:pt x="40" y="2"/>
                  </a:lnTo>
                  <a:lnTo>
                    <a:pt x="42" y="2"/>
                  </a:lnTo>
                  <a:lnTo>
                    <a:pt x="44" y="2"/>
                  </a:lnTo>
                  <a:lnTo>
                    <a:pt x="46" y="2"/>
                  </a:lnTo>
                  <a:lnTo>
                    <a:pt x="46" y="2"/>
                  </a:lnTo>
                  <a:lnTo>
                    <a:pt x="46" y="4"/>
                  </a:lnTo>
                  <a:lnTo>
                    <a:pt x="46" y="2"/>
                  </a:lnTo>
                  <a:lnTo>
                    <a:pt x="48" y="2"/>
                  </a:lnTo>
                  <a:lnTo>
                    <a:pt x="50" y="2"/>
                  </a:lnTo>
                  <a:lnTo>
                    <a:pt x="52" y="2"/>
                  </a:lnTo>
                  <a:lnTo>
                    <a:pt x="52" y="0"/>
                  </a:lnTo>
                  <a:lnTo>
                    <a:pt x="54" y="0"/>
                  </a:lnTo>
                  <a:lnTo>
                    <a:pt x="56"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29" name="Freeform 37"/>
            <p:cNvSpPr>
              <a:spLocks/>
            </p:cNvSpPr>
            <p:nvPr/>
          </p:nvSpPr>
          <p:spPr bwMode="auto">
            <a:xfrm>
              <a:off x="7875588" y="2432050"/>
              <a:ext cx="301625" cy="419100"/>
            </a:xfrm>
            <a:custGeom>
              <a:avLst/>
              <a:gdLst>
                <a:gd name="T0" fmla="*/ 150 w 190"/>
                <a:gd name="T1" fmla="*/ 18 h 264"/>
                <a:gd name="T2" fmla="*/ 150 w 190"/>
                <a:gd name="T3" fmla="*/ 42 h 264"/>
                <a:gd name="T4" fmla="*/ 150 w 190"/>
                <a:gd name="T5" fmla="*/ 72 h 264"/>
                <a:gd name="T6" fmla="*/ 150 w 190"/>
                <a:gd name="T7" fmla="*/ 100 h 264"/>
                <a:gd name="T8" fmla="*/ 168 w 190"/>
                <a:gd name="T9" fmla="*/ 112 h 264"/>
                <a:gd name="T10" fmla="*/ 164 w 190"/>
                <a:gd name="T11" fmla="*/ 122 h 264"/>
                <a:gd name="T12" fmla="*/ 156 w 190"/>
                <a:gd name="T13" fmla="*/ 128 h 264"/>
                <a:gd name="T14" fmla="*/ 162 w 190"/>
                <a:gd name="T15" fmla="*/ 136 h 264"/>
                <a:gd name="T16" fmla="*/ 170 w 190"/>
                <a:gd name="T17" fmla="*/ 138 h 264"/>
                <a:gd name="T18" fmla="*/ 158 w 190"/>
                <a:gd name="T19" fmla="*/ 142 h 264"/>
                <a:gd name="T20" fmla="*/ 158 w 190"/>
                <a:gd name="T21" fmla="*/ 152 h 264"/>
                <a:gd name="T22" fmla="*/ 158 w 190"/>
                <a:gd name="T23" fmla="*/ 162 h 264"/>
                <a:gd name="T24" fmla="*/ 162 w 190"/>
                <a:gd name="T25" fmla="*/ 174 h 264"/>
                <a:gd name="T26" fmla="*/ 162 w 190"/>
                <a:gd name="T27" fmla="*/ 186 h 264"/>
                <a:gd name="T28" fmla="*/ 164 w 190"/>
                <a:gd name="T29" fmla="*/ 188 h 264"/>
                <a:gd name="T30" fmla="*/ 170 w 190"/>
                <a:gd name="T31" fmla="*/ 200 h 264"/>
                <a:gd name="T32" fmla="*/ 174 w 190"/>
                <a:gd name="T33" fmla="*/ 210 h 264"/>
                <a:gd name="T34" fmla="*/ 180 w 190"/>
                <a:gd name="T35" fmla="*/ 216 h 264"/>
                <a:gd name="T36" fmla="*/ 186 w 190"/>
                <a:gd name="T37" fmla="*/ 228 h 264"/>
                <a:gd name="T38" fmla="*/ 180 w 190"/>
                <a:gd name="T39" fmla="*/ 234 h 264"/>
                <a:gd name="T40" fmla="*/ 158 w 190"/>
                <a:gd name="T41" fmla="*/ 254 h 264"/>
                <a:gd name="T42" fmla="*/ 144 w 190"/>
                <a:gd name="T43" fmla="*/ 260 h 264"/>
                <a:gd name="T44" fmla="*/ 134 w 190"/>
                <a:gd name="T45" fmla="*/ 258 h 264"/>
                <a:gd name="T46" fmla="*/ 128 w 190"/>
                <a:gd name="T47" fmla="*/ 248 h 264"/>
                <a:gd name="T48" fmla="*/ 116 w 190"/>
                <a:gd name="T49" fmla="*/ 248 h 264"/>
                <a:gd name="T50" fmla="*/ 112 w 190"/>
                <a:gd name="T51" fmla="*/ 240 h 264"/>
                <a:gd name="T52" fmla="*/ 114 w 190"/>
                <a:gd name="T53" fmla="*/ 232 h 264"/>
                <a:gd name="T54" fmla="*/ 108 w 190"/>
                <a:gd name="T55" fmla="*/ 224 h 264"/>
                <a:gd name="T56" fmla="*/ 102 w 190"/>
                <a:gd name="T57" fmla="*/ 216 h 264"/>
                <a:gd name="T58" fmla="*/ 94 w 190"/>
                <a:gd name="T59" fmla="*/ 206 h 264"/>
                <a:gd name="T60" fmla="*/ 78 w 190"/>
                <a:gd name="T61" fmla="*/ 208 h 264"/>
                <a:gd name="T62" fmla="*/ 66 w 190"/>
                <a:gd name="T63" fmla="*/ 210 h 264"/>
                <a:gd name="T64" fmla="*/ 60 w 190"/>
                <a:gd name="T65" fmla="*/ 200 h 264"/>
                <a:gd name="T66" fmla="*/ 60 w 190"/>
                <a:gd name="T67" fmla="*/ 190 h 264"/>
                <a:gd name="T68" fmla="*/ 56 w 190"/>
                <a:gd name="T69" fmla="*/ 184 h 264"/>
                <a:gd name="T70" fmla="*/ 56 w 190"/>
                <a:gd name="T71" fmla="*/ 176 h 264"/>
                <a:gd name="T72" fmla="*/ 50 w 190"/>
                <a:gd name="T73" fmla="*/ 166 h 264"/>
                <a:gd name="T74" fmla="*/ 44 w 190"/>
                <a:gd name="T75" fmla="*/ 160 h 264"/>
                <a:gd name="T76" fmla="*/ 42 w 190"/>
                <a:gd name="T77" fmla="*/ 152 h 264"/>
                <a:gd name="T78" fmla="*/ 32 w 190"/>
                <a:gd name="T79" fmla="*/ 150 h 264"/>
                <a:gd name="T80" fmla="*/ 30 w 190"/>
                <a:gd name="T81" fmla="*/ 142 h 264"/>
                <a:gd name="T82" fmla="*/ 20 w 190"/>
                <a:gd name="T83" fmla="*/ 140 h 264"/>
                <a:gd name="T84" fmla="*/ 22 w 190"/>
                <a:gd name="T85" fmla="*/ 134 h 264"/>
                <a:gd name="T86" fmla="*/ 20 w 190"/>
                <a:gd name="T87" fmla="*/ 120 h 264"/>
                <a:gd name="T88" fmla="*/ 10 w 190"/>
                <a:gd name="T89" fmla="*/ 110 h 264"/>
                <a:gd name="T90" fmla="*/ 8 w 190"/>
                <a:gd name="T91" fmla="*/ 96 h 264"/>
                <a:gd name="T92" fmla="*/ 10 w 190"/>
                <a:gd name="T93" fmla="*/ 88 h 264"/>
                <a:gd name="T94" fmla="*/ 12 w 190"/>
                <a:gd name="T95" fmla="*/ 80 h 264"/>
                <a:gd name="T96" fmla="*/ 4 w 190"/>
                <a:gd name="T97" fmla="*/ 70 h 264"/>
                <a:gd name="T98" fmla="*/ 6 w 190"/>
                <a:gd name="T99" fmla="*/ 64 h 264"/>
                <a:gd name="T100" fmla="*/ 6 w 190"/>
                <a:gd name="T101" fmla="*/ 52 h 264"/>
                <a:gd name="T102" fmla="*/ 8 w 190"/>
                <a:gd name="T103" fmla="*/ 40 h 264"/>
                <a:gd name="T104" fmla="*/ 10 w 190"/>
                <a:gd name="T105" fmla="*/ 34 h 264"/>
                <a:gd name="T106" fmla="*/ 12 w 190"/>
                <a:gd name="T107" fmla="*/ 20 h 264"/>
                <a:gd name="T108" fmla="*/ 2 w 190"/>
                <a:gd name="T109" fmla="*/ 8 h 264"/>
                <a:gd name="T110" fmla="*/ 10 w 190"/>
                <a:gd name="T111" fmla="*/ 0 h 264"/>
                <a:gd name="T112" fmla="*/ 48 w 190"/>
                <a:gd name="T113" fmla="*/ 0 h 264"/>
                <a:gd name="T114" fmla="*/ 88 w 190"/>
                <a:gd name="T115" fmla="*/ 0 h 264"/>
                <a:gd name="T116" fmla="*/ 114 w 190"/>
                <a:gd name="T117" fmla="*/ 0 h 264"/>
                <a:gd name="T118" fmla="*/ 148 w 190"/>
                <a:gd name="T119"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264">
                  <a:moveTo>
                    <a:pt x="150" y="0"/>
                  </a:moveTo>
                  <a:lnTo>
                    <a:pt x="150" y="2"/>
                  </a:lnTo>
                  <a:lnTo>
                    <a:pt x="150" y="4"/>
                  </a:lnTo>
                  <a:lnTo>
                    <a:pt x="150" y="6"/>
                  </a:lnTo>
                  <a:lnTo>
                    <a:pt x="150" y="8"/>
                  </a:lnTo>
                  <a:lnTo>
                    <a:pt x="150" y="10"/>
                  </a:lnTo>
                  <a:lnTo>
                    <a:pt x="150" y="12"/>
                  </a:lnTo>
                  <a:lnTo>
                    <a:pt x="150" y="14"/>
                  </a:lnTo>
                  <a:lnTo>
                    <a:pt x="150" y="16"/>
                  </a:lnTo>
                  <a:lnTo>
                    <a:pt x="150" y="18"/>
                  </a:lnTo>
                  <a:lnTo>
                    <a:pt x="150" y="20"/>
                  </a:lnTo>
                  <a:lnTo>
                    <a:pt x="150" y="22"/>
                  </a:lnTo>
                  <a:lnTo>
                    <a:pt x="150" y="24"/>
                  </a:lnTo>
                  <a:lnTo>
                    <a:pt x="150" y="28"/>
                  </a:lnTo>
                  <a:lnTo>
                    <a:pt x="150" y="30"/>
                  </a:lnTo>
                  <a:lnTo>
                    <a:pt x="150" y="32"/>
                  </a:lnTo>
                  <a:lnTo>
                    <a:pt x="150" y="34"/>
                  </a:lnTo>
                  <a:lnTo>
                    <a:pt x="150" y="36"/>
                  </a:lnTo>
                  <a:lnTo>
                    <a:pt x="150" y="40"/>
                  </a:lnTo>
                  <a:lnTo>
                    <a:pt x="150" y="42"/>
                  </a:lnTo>
                  <a:lnTo>
                    <a:pt x="150" y="44"/>
                  </a:lnTo>
                  <a:lnTo>
                    <a:pt x="150" y="46"/>
                  </a:lnTo>
                  <a:lnTo>
                    <a:pt x="150" y="50"/>
                  </a:lnTo>
                  <a:lnTo>
                    <a:pt x="150" y="52"/>
                  </a:lnTo>
                  <a:lnTo>
                    <a:pt x="150" y="56"/>
                  </a:lnTo>
                  <a:lnTo>
                    <a:pt x="150" y="58"/>
                  </a:lnTo>
                  <a:lnTo>
                    <a:pt x="150" y="60"/>
                  </a:lnTo>
                  <a:lnTo>
                    <a:pt x="150" y="62"/>
                  </a:lnTo>
                  <a:lnTo>
                    <a:pt x="150" y="64"/>
                  </a:lnTo>
                  <a:lnTo>
                    <a:pt x="150" y="72"/>
                  </a:lnTo>
                  <a:lnTo>
                    <a:pt x="150" y="76"/>
                  </a:lnTo>
                  <a:lnTo>
                    <a:pt x="150" y="78"/>
                  </a:lnTo>
                  <a:lnTo>
                    <a:pt x="150" y="84"/>
                  </a:lnTo>
                  <a:lnTo>
                    <a:pt x="150" y="86"/>
                  </a:lnTo>
                  <a:lnTo>
                    <a:pt x="150" y="88"/>
                  </a:lnTo>
                  <a:lnTo>
                    <a:pt x="150" y="90"/>
                  </a:lnTo>
                  <a:lnTo>
                    <a:pt x="150" y="94"/>
                  </a:lnTo>
                  <a:lnTo>
                    <a:pt x="150" y="96"/>
                  </a:lnTo>
                  <a:lnTo>
                    <a:pt x="150" y="98"/>
                  </a:lnTo>
                  <a:lnTo>
                    <a:pt x="150" y="100"/>
                  </a:lnTo>
                  <a:lnTo>
                    <a:pt x="150" y="102"/>
                  </a:lnTo>
                  <a:lnTo>
                    <a:pt x="150" y="104"/>
                  </a:lnTo>
                  <a:lnTo>
                    <a:pt x="150" y="106"/>
                  </a:lnTo>
                  <a:lnTo>
                    <a:pt x="150" y="108"/>
                  </a:lnTo>
                  <a:lnTo>
                    <a:pt x="154" y="108"/>
                  </a:lnTo>
                  <a:lnTo>
                    <a:pt x="156" y="108"/>
                  </a:lnTo>
                  <a:lnTo>
                    <a:pt x="166" y="108"/>
                  </a:lnTo>
                  <a:lnTo>
                    <a:pt x="166" y="110"/>
                  </a:lnTo>
                  <a:lnTo>
                    <a:pt x="166" y="112"/>
                  </a:lnTo>
                  <a:lnTo>
                    <a:pt x="168" y="112"/>
                  </a:lnTo>
                  <a:lnTo>
                    <a:pt x="166" y="112"/>
                  </a:lnTo>
                  <a:lnTo>
                    <a:pt x="168" y="114"/>
                  </a:lnTo>
                  <a:lnTo>
                    <a:pt x="166" y="114"/>
                  </a:lnTo>
                  <a:lnTo>
                    <a:pt x="166" y="116"/>
                  </a:lnTo>
                  <a:lnTo>
                    <a:pt x="164" y="116"/>
                  </a:lnTo>
                  <a:lnTo>
                    <a:pt x="162" y="116"/>
                  </a:lnTo>
                  <a:lnTo>
                    <a:pt x="164" y="116"/>
                  </a:lnTo>
                  <a:lnTo>
                    <a:pt x="164" y="118"/>
                  </a:lnTo>
                  <a:lnTo>
                    <a:pt x="164" y="120"/>
                  </a:lnTo>
                  <a:lnTo>
                    <a:pt x="164" y="122"/>
                  </a:lnTo>
                  <a:lnTo>
                    <a:pt x="164" y="124"/>
                  </a:lnTo>
                  <a:lnTo>
                    <a:pt x="162" y="124"/>
                  </a:lnTo>
                  <a:lnTo>
                    <a:pt x="162" y="126"/>
                  </a:lnTo>
                  <a:lnTo>
                    <a:pt x="160" y="126"/>
                  </a:lnTo>
                  <a:lnTo>
                    <a:pt x="162" y="126"/>
                  </a:lnTo>
                  <a:lnTo>
                    <a:pt x="160" y="126"/>
                  </a:lnTo>
                  <a:lnTo>
                    <a:pt x="162" y="128"/>
                  </a:lnTo>
                  <a:lnTo>
                    <a:pt x="160" y="128"/>
                  </a:lnTo>
                  <a:lnTo>
                    <a:pt x="158" y="128"/>
                  </a:lnTo>
                  <a:lnTo>
                    <a:pt x="156" y="128"/>
                  </a:lnTo>
                  <a:lnTo>
                    <a:pt x="154" y="128"/>
                  </a:lnTo>
                  <a:lnTo>
                    <a:pt x="154" y="130"/>
                  </a:lnTo>
                  <a:lnTo>
                    <a:pt x="154" y="132"/>
                  </a:lnTo>
                  <a:lnTo>
                    <a:pt x="154" y="134"/>
                  </a:lnTo>
                  <a:lnTo>
                    <a:pt x="156" y="134"/>
                  </a:lnTo>
                  <a:lnTo>
                    <a:pt x="158" y="134"/>
                  </a:lnTo>
                  <a:lnTo>
                    <a:pt x="160" y="134"/>
                  </a:lnTo>
                  <a:lnTo>
                    <a:pt x="160" y="136"/>
                  </a:lnTo>
                  <a:lnTo>
                    <a:pt x="162" y="138"/>
                  </a:lnTo>
                  <a:lnTo>
                    <a:pt x="162" y="136"/>
                  </a:lnTo>
                  <a:lnTo>
                    <a:pt x="164" y="136"/>
                  </a:lnTo>
                  <a:lnTo>
                    <a:pt x="164" y="138"/>
                  </a:lnTo>
                  <a:lnTo>
                    <a:pt x="164" y="136"/>
                  </a:lnTo>
                  <a:lnTo>
                    <a:pt x="166" y="136"/>
                  </a:lnTo>
                  <a:lnTo>
                    <a:pt x="166" y="138"/>
                  </a:lnTo>
                  <a:lnTo>
                    <a:pt x="168" y="138"/>
                  </a:lnTo>
                  <a:lnTo>
                    <a:pt x="168" y="138"/>
                  </a:lnTo>
                  <a:lnTo>
                    <a:pt x="168" y="138"/>
                  </a:lnTo>
                  <a:lnTo>
                    <a:pt x="168" y="138"/>
                  </a:lnTo>
                  <a:lnTo>
                    <a:pt x="170" y="138"/>
                  </a:lnTo>
                  <a:lnTo>
                    <a:pt x="170" y="140"/>
                  </a:lnTo>
                  <a:lnTo>
                    <a:pt x="170" y="142"/>
                  </a:lnTo>
                  <a:lnTo>
                    <a:pt x="168" y="142"/>
                  </a:lnTo>
                  <a:lnTo>
                    <a:pt x="166" y="142"/>
                  </a:lnTo>
                  <a:lnTo>
                    <a:pt x="164" y="142"/>
                  </a:lnTo>
                  <a:lnTo>
                    <a:pt x="162" y="142"/>
                  </a:lnTo>
                  <a:lnTo>
                    <a:pt x="160" y="142"/>
                  </a:lnTo>
                  <a:lnTo>
                    <a:pt x="158" y="142"/>
                  </a:lnTo>
                  <a:lnTo>
                    <a:pt x="156" y="142"/>
                  </a:lnTo>
                  <a:lnTo>
                    <a:pt x="158" y="142"/>
                  </a:lnTo>
                  <a:lnTo>
                    <a:pt x="156" y="142"/>
                  </a:lnTo>
                  <a:lnTo>
                    <a:pt x="156" y="144"/>
                  </a:lnTo>
                  <a:lnTo>
                    <a:pt x="156" y="146"/>
                  </a:lnTo>
                  <a:lnTo>
                    <a:pt x="156" y="148"/>
                  </a:lnTo>
                  <a:lnTo>
                    <a:pt x="154" y="148"/>
                  </a:lnTo>
                  <a:lnTo>
                    <a:pt x="156" y="148"/>
                  </a:lnTo>
                  <a:lnTo>
                    <a:pt x="156" y="150"/>
                  </a:lnTo>
                  <a:lnTo>
                    <a:pt x="158" y="148"/>
                  </a:lnTo>
                  <a:lnTo>
                    <a:pt x="158" y="150"/>
                  </a:lnTo>
                  <a:lnTo>
                    <a:pt x="158" y="152"/>
                  </a:lnTo>
                  <a:lnTo>
                    <a:pt x="160" y="152"/>
                  </a:lnTo>
                  <a:lnTo>
                    <a:pt x="160" y="154"/>
                  </a:lnTo>
                  <a:lnTo>
                    <a:pt x="160" y="156"/>
                  </a:lnTo>
                  <a:lnTo>
                    <a:pt x="158" y="156"/>
                  </a:lnTo>
                  <a:lnTo>
                    <a:pt x="158" y="158"/>
                  </a:lnTo>
                  <a:lnTo>
                    <a:pt x="160" y="160"/>
                  </a:lnTo>
                  <a:lnTo>
                    <a:pt x="158" y="160"/>
                  </a:lnTo>
                  <a:lnTo>
                    <a:pt x="158" y="162"/>
                  </a:lnTo>
                  <a:lnTo>
                    <a:pt x="158" y="160"/>
                  </a:lnTo>
                  <a:lnTo>
                    <a:pt x="158" y="162"/>
                  </a:lnTo>
                  <a:lnTo>
                    <a:pt x="158" y="164"/>
                  </a:lnTo>
                  <a:lnTo>
                    <a:pt x="158" y="166"/>
                  </a:lnTo>
                  <a:lnTo>
                    <a:pt x="158" y="168"/>
                  </a:lnTo>
                  <a:lnTo>
                    <a:pt x="160" y="168"/>
                  </a:lnTo>
                  <a:lnTo>
                    <a:pt x="160" y="170"/>
                  </a:lnTo>
                  <a:lnTo>
                    <a:pt x="162" y="170"/>
                  </a:lnTo>
                  <a:lnTo>
                    <a:pt x="162" y="172"/>
                  </a:lnTo>
                  <a:lnTo>
                    <a:pt x="160" y="172"/>
                  </a:lnTo>
                  <a:lnTo>
                    <a:pt x="162" y="172"/>
                  </a:lnTo>
                  <a:lnTo>
                    <a:pt x="162" y="174"/>
                  </a:lnTo>
                  <a:lnTo>
                    <a:pt x="160" y="174"/>
                  </a:lnTo>
                  <a:lnTo>
                    <a:pt x="162" y="174"/>
                  </a:lnTo>
                  <a:lnTo>
                    <a:pt x="162" y="176"/>
                  </a:lnTo>
                  <a:lnTo>
                    <a:pt x="162" y="178"/>
                  </a:lnTo>
                  <a:lnTo>
                    <a:pt x="162" y="180"/>
                  </a:lnTo>
                  <a:lnTo>
                    <a:pt x="162" y="182"/>
                  </a:lnTo>
                  <a:lnTo>
                    <a:pt x="162" y="184"/>
                  </a:lnTo>
                  <a:lnTo>
                    <a:pt x="162" y="186"/>
                  </a:lnTo>
                  <a:lnTo>
                    <a:pt x="162" y="184"/>
                  </a:lnTo>
                  <a:lnTo>
                    <a:pt x="162" y="186"/>
                  </a:lnTo>
                  <a:lnTo>
                    <a:pt x="160" y="186"/>
                  </a:lnTo>
                  <a:lnTo>
                    <a:pt x="162" y="186"/>
                  </a:lnTo>
                  <a:lnTo>
                    <a:pt x="162" y="186"/>
                  </a:lnTo>
                  <a:lnTo>
                    <a:pt x="164" y="186"/>
                  </a:lnTo>
                  <a:lnTo>
                    <a:pt x="164" y="186"/>
                  </a:lnTo>
                  <a:lnTo>
                    <a:pt x="166" y="186"/>
                  </a:lnTo>
                  <a:lnTo>
                    <a:pt x="166" y="186"/>
                  </a:lnTo>
                  <a:lnTo>
                    <a:pt x="164" y="186"/>
                  </a:lnTo>
                  <a:lnTo>
                    <a:pt x="166" y="188"/>
                  </a:lnTo>
                  <a:lnTo>
                    <a:pt x="164" y="188"/>
                  </a:lnTo>
                  <a:lnTo>
                    <a:pt x="166" y="188"/>
                  </a:lnTo>
                  <a:lnTo>
                    <a:pt x="166" y="190"/>
                  </a:lnTo>
                  <a:lnTo>
                    <a:pt x="166" y="192"/>
                  </a:lnTo>
                  <a:lnTo>
                    <a:pt x="168" y="192"/>
                  </a:lnTo>
                  <a:lnTo>
                    <a:pt x="168" y="194"/>
                  </a:lnTo>
                  <a:lnTo>
                    <a:pt x="170" y="194"/>
                  </a:lnTo>
                  <a:lnTo>
                    <a:pt x="168" y="194"/>
                  </a:lnTo>
                  <a:lnTo>
                    <a:pt x="170" y="196"/>
                  </a:lnTo>
                  <a:lnTo>
                    <a:pt x="170" y="198"/>
                  </a:lnTo>
                  <a:lnTo>
                    <a:pt x="170" y="200"/>
                  </a:lnTo>
                  <a:lnTo>
                    <a:pt x="170" y="202"/>
                  </a:lnTo>
                  <a:lnTo>
                    <a:pt x="170" y="204"/>
                  </a:lnTo>
                  <a:lnTo>
                    <a:pt x="172" y="204"/>
                  </a:lnTo>
                  <a:lnTo>
                    <a:pt x="172" y="206"/>
                  </a:lnTo>
                  <a:lnTo>
                    <a:pt x="170" y="206"/>
                  </a:lnTo>
                  <a:lnTo>
                    <a:pt x="172" y="206"/>
                  </a:lnTo>
                  <a:lnTo>
                    <a:pt x="170" y="208"/>
                  </a:lnTo>
                  <a:lnTo>
                    <a:pt x="172" y="208"/>
                  </a:lnTo>
                  <a:lnTo>
                    <a:pt x="172" y="210"/>
                  </a:lnTo>
                  <a:lnTo>
                    <a:pt x="174" y="210"/>
                  </a:lnTo>
                  <a:lnTo>
                    <a:pt x="174" y="212"/>
                  </a:lnTo>
                  <a:lnTo>
                    <a:pt x="176" y="210"/>
                  </a:lnTo>
                  <a:lnTo>
                    <a:pt x="178" y="210"/>
                  </a:lnTo>
                  <a:lnTo>
                    <a:pt x="180" y="208"/>
                  </a:lnTo>
                  <a:lnTo>
                    <a:pt x="182" y="208"/>
                  </a:lnTo>
                  <a:lnTo>
                    <a:pt x="182" y="210"/>
                  </a:lnTo>
                  <a:lnTo>
                    <a:pt x="182" y="212"/>
                  </a:lnTo>
                  <a:lnTo>
                    <a:pt x="182" y="214"/>
                  </a:lnTo>
                  <a:lnTo>
                    <a:pt x="180" y="214"/>
                  </a:lnTo>
                  <a:lnTo>
                    <a:pt x="180" y="216"/>
                  </a:lnTo>
                  <a:lnTo>
                    <a:pt x="178" y="218"/>
                  </a:lnTo>
                  <a:lnTo>
                    <a:pt x="180" y="218"/>
                  </a:lnTo>
                  <a:lnTo>
                    <a:pt x="180" y="220"/>
                  </a:lnTo>
                  <a:lnTo>
                    <a:pt x="180" y="222"/>
                  </a:lnTo>
                  <a:lnTo>
                    <a:pt x="182" y="222"/>
                  </a:lnTo>
                  <a:lnTo>
                    <a:pt x="184" y="222"/>
                  </a:lnTo>
                  <a:lnTo>
                    <a:pt x="184" y="224"/>
                  </a:lnTo>
                  <a:lnTo>
                    <a:pt x="184" y="226"/>
                  </a:lnTo>
                  <a:lnTo>
                    <a:pt x="186" y="226"/>
                  </a:lnTo>
                  <a:lnTo>
                    <a:pt x="186" y="228"/>
                  </a:lnTo>
                  <a:lnTo>
                    <a:pt x="186" y="226"/>
                  </a:lnTo>
                  <a:lnTo>
                    <a:pt x="186" y="228"/>
                  </a:lnTo>
                  <a:lnTo>
                    <a:pt x="188" y="228"/>
                  </a:lnTo>
                  <a:lnTo>
                    <a:pt x="188" y="226"/>
                  </a:lnTo>
                  <a:lnTo>
                    <a:pt x="188" y="228"/>
                  </a:lnTo>
                  <a:lnTo>
                    <a:pt x="190" y="228"/>
                  </a:lnTo>
                  <a:lnTo>
                    <a:pt x="186" y="230"/>
                  </a:lnTo>
                  <a:lnTo>
                    <a:pt x="186" y="232"/>
                  </a:lnTo>
                  <a:lnTo>
                    <a:pt x="182" y="234"/>
                  </a:lnTo>
                  <a:lnTo>
                    <a:pt x="180" y="234"/>
                  </a:lnTo>
                  <a:lnTo>
                    <a:pt x="178" y="236"/>
                  </a:lnTo>
                  <a:lnTo>
                    <a:pt x="174" y="240"/>
                  </a:lnTo>
                  <a:lnTo>
                    <a:pt x="172" y="242"/>
                  </a:lnTo>
                  <a:lnTo>
                    <a:pt x="170" y="242"/>
                  </a:lnTo>
                  <a:lnTo>
                    <a:pt x="170" y="244"/>
                  </a:lnTo>
                  <a:lnTo>
                    <a:pt x="168" y="244"/>
                  </a:lnTo>
                  <a:lnTo>
                    <a:pt x="166" y="246"/>
                  </a:lnTo>
                  <a:lnTo>
                    <a:pt x="162" y="250"/>
                  </a:lnTo>
                  <a:lnTo>
                    <a:pt x="160" y="252"/>
                  </a:lnTo>
                  <a:lnTo>
                    <a:pt x="158" y="254"/>
                  </a:lnTo>
                  <a:lnTo>
                    <a:pt x="156" y="254"/>
                  </a:lnTo>
                  <a:lnTo>
                    <a:pt x="154" y="256"/>
                  </a:lnTo>
                  <a:lnTo>
                    <a:pt x="152" y="258"/>
                  </a:lnTo>
                  <a:lnTo>
                    <a:pt x="150" y="260"/>
                  </a:lnTo>
                  <a:lnTo>
                    <a:pt x="146" y="264"/>
                  </a:lnTo>
                  <a:lnTo>
                    <a:pt x="144" y="264"/>
                  </a:lnTo>
                  <a:lnTo>
                    <a:pt x="144" y="262"/>
                  </a:lnTo>
                  <a:lnTo>
                    <a:pt x="144" y="262"/>
                  </a:lnTo>
                  <a:lnTo>
                    <a:pt x="144" y="260"/>
                  </a:lnTo>
                  <a:lnTo>
                    <a:pt x="144" y="260"/>
                  </a:lnTo>
                  <a:lnTo>
                    <a:pt x="144" y="258"/>
                  </a:lnTo>
                  <a:lnTo>
                    <a:pt x="144" y="258"/>
                  </a:lnTo>
                  <a:lnTo>
                    <a:pt x="142" y="256"/>
                  </a:lnTo>
                  <a:lnTo>
                    <a:pt x="142" y="258"/>
                  </a:lnTo>
                  <a:lnTo>
                    <a:pt x="140" y="258"/>
                  </a:lnTo>
                  <a:lnTo>
                    <a:pt x="138" y="258"/>
                  </a:lnTo>
                  <a:lnTo>
                    <a:pt x="136" y="258"/>
                  </a:lnTo>
                  <a:lnTo>
                    <a:pt x="136" y="256"/>
                  </a:lnTo>
                  <a:lnTo>
                    <a:pt x="134" y="256"/>
                  </a:lnTo>
                  <a:lnTo>
                    <a:pt x="134" y="258"/>
                  </a:lnTo>
                  <a:lnTo>
                    <a:pt x="132" y="258"/>
                  </a:lnTo>
                  <a:lnTo>
                    <a:pt x="134" y="256"/>
                  </a:lnTo>
                  <a:lnTo>
                    <a:pt x="132" y="256"/>
                  </a:lnTo>
                  <a:lnTo>
                    <a:pt x="132" y="254"/>
                  </a:lnTo>
                  <a:lnTo>
                    <a:pt x="130" y="254"/>
                  </a:lnTo>
                  <a:lnTo>
                    <a:pt x="132" y="252"/>
                  </a:lnTo>
                  <a:lnTo>
                    <a:pt x="130" y="252"/>
                  </a:lnTo>
                  <a:lnTo>
                    <a:pt x="130" y="250"/>
                  </a:lnTo>
                  <a:lnTo>
                    <a:pt x="128" y="250"/>
                  </a:lnTo>
                  <a:lnTo>
                    <a:pt x="128" y="248"/>
                  </a:lnTo>
                  <a:lnTo>
                    <a:pt x="126" y="248"/>
                  </a:lnTo>
                  <a:lnTo>
                    <a:pt x="126" y="250"/>
                  </a:lnTo>
                  <a:lnTo>
                    <a:pt x="124" y="250"/>
                  </a:lnTo>
                  <a:lnTo>
                    <a:pt x="124" y="248"/>
                  </a:lnTo>
                  <a:lnTo>
                    <a:pt x="122" y="248"/>
                  </a:lnTo>
                  <a:lnTo>
                    <a:pt x="120" y="248"/>
                  </a:lnTo>
                  <a:lnTo>
                    <a:pt x="120" y="250"/>
                  </a:lnTo>
                  <a:lnTo>
                    <a:pt x="118" y="250"/>
                  </a:lnTo>
                  <a:lnTo>
                    <a:pt x="118" y="248"/>
                  </a:lnTo>
                  <a:lnTo>
                    <a:pt x="116" y="248"/>
                  </a:lnTo>
                  <a:lnTo>
                    <a:pt x="114" y="248"/>
                  </a:lnTo>
                  <a:lnTo>
                    <a:pt x="114" y="246"/>
                  </a:lnTo>
                  <a:lnTo>
                    <a:pt x="116" y="246"/>
                  </a:lnTo>
                  <a:lnTo>
                    <a:pt x="116" y="244"/>
                  </a:lnTo>
                  <a:lnTo>
                    <a:pt x="116" y="246"/>
                  </a:lnTo>
                  <a:lnTo>
                    <a:pt x="114" y="246"/>
                  </a:lnTo>
                  <a:lnTo>
                    <a:pt x="114" y="244"/>
                  </a:lnTo>
                  <a:lnTo>
                    <a:pt x="112" y="244"/>
                  </a:lnTo>
                  <a:lnTo>
                    <a:pt x="112" y="242"/>
                  </a:lnTo>
                  <a:lnTo>
                    <a:pt x="112" y="240"/>
                  </a:lnTo>
                  <a:lnTo>
                    <a:pt x="114" y="240"/>
                  </a:lnTo>
                  <a:lnTo>
                    <a:pt x="114" y="238"/>
                  </a:lnTo>
                  <a:lnTo>
                    <a:pt x="116" y="238"/>
                  </a:lnTo>
                  <a:lnTo>
                    <a:pt x="116" y="236"/>
                  </a:lnTo>
                  <a:lnTo>
                    <a:pt x="118" y="234"/>
                  </a:lnTo>
                  <a:lnTo>
                    <a:pt x="116" y="234"/>
                  </a:lnTo>
                  <a:lnTo>
                    <a:pt x="114" y="234"/>
                  </a:lnTo>
                  <a:lnTo>
                    <a:pt x="116" y="234"/>
                  </a:lnTo>
                  <a:lnTo>
                    <a:pt x="116" y="232"/>
                  </a:lnTo>
                  <a:lnTo>
                    <a:pt x="114" y="232"/>
                  </a:lnTo>
                  <a:lnTo>
                    <a:pt x="114" y="230"/>
                  </a:lnTo>
                  <a:lnTo>
                    <a:pt x="114" y="228"/>
                  </a:lnTo>
                  <a:lnTo>
                    <a:pt x="114" y="230"/>
                  </a:lnTo>
                  <a:lnTo>
                    <a:pt x="114" y="228"/>
                  </a:lnTo>
                  <a:lnTo>
                    <a:pt x="112" y="228"/>
                  </a:lnTo>
                  <a:lnTo>
                    <a:pt x="112" y="230"/>
                  </a:lnTo>
                  <a:lnTo>
                    <a:pt x="112" y="228"/>
                  </a:lnTo>
                  <a:lnTo>
                    <a:pt x="110" y="226"/>
                  </a:lnTo>
                  <a:lnTo>
                    <a:pt x="108" y="226"/>
                  </a:lnTo>
                  <a:lnTo>
                    <a:pt x="108" y="224"/>
                  </a:lnTo>
                  <a:lnTo>
                    <a:pt x="108" y="226"/>
                  </a:lnTo>
                  <a:lnTo>
                    <a:pt x="106" y="226"/>
                  </a:lnTo>
                  <a:lnTo>
                    <a:pt x="106" y="224"/>
                  </a:lnTo>
                  <a:lnTo>
                    <a:pt x="104" y="222"/>
                  </a:lnTo>
                  <a:lnTo>
                    <a:pt x="102" y="222"/>
                  </a:lnTo>
                  <a:lnTo>
                    <a:pt x="100" y="222"/>
                  </a:lnTo>
                  <a:lnTo>
                    <a:pt x="100" y="220"/>
                  </a:lnTo>
                  <a:lnTo>
                    <a:pt x="100" y="218"/>
                  </a:lnTo>
                  <a:lnTo>
                    <a:pt x="100" y="216"/>
                  </a:lnTo>
                  <a:lnTo>
                    <a:pt x="102" y="216"/>
                  </a:lnTo>
                  <a:lnTo>
                    <a:pt x="102" y="214"/>
                  </a:lnTo>
                  <a:lnTo>
                    <a:pt x="100" y="214"/>
                  </a:lnTo>
                  <a:lnTo>
                    <a:pt x="98" y="214"/>
                  </a:lnTo>
                  <a:lnTo>
                    <a:pt x="98" y="212"/>
                  </a:lnTo>
                  <a:lnTo>
                    <a:pt x="98" y="210"/>
                  </a:lnTo>
                  <a:lnTo>
                    <a:pt x="96" y="210"/>
                  </a:lnTo>
                  <a:lnTo>
                    <a:pt x="96" y="210"/>
                  </a:lnTo>
                  <a:lnTo>
                    <a:pt x="96" y="208"/>
                  </a:lnTo>
                  <a:lnTo>
                    <a:pt x="94" y="208"/>
                  </a:lnTo>
                  <a:lnTo>
                    <a:pt x="94" y="206"/>
                  </a:lnTo>
                  <a:lnTo>
                    <a:pt x="92" y="206"/>
                  </a:lnTo>
                  <a:lnTo>
                    <a:pt x="90" y="208"/>
                  </a:lnTo>
                  <a:lnTo>
                    <a:pt x="88" y="208"/>
                  </a:lnTo>
                  <a:lnTo>
                    <a:pt x="86" y="208"/>
                  </a:lnTo>
                  <a:lnTo>
                    <a:pt x="86" y="210"/>
                  </a:lnTo>
                  <a:lnTo>
                    <a:pt x="84" y="210"/>
                  </a:lnTo>
                  <a:lnTo>
                    <a:pt x="82" y="210"/>
                  </a:lnTo>
                  <a:lnTo>
                    <a:pt x="80" y="210"/>
                  </a:lnTo>
                  <a:lnTo>
                    <a:pt x="78" y="210"/>
                  </a:lnTo>
                  <a:lnTo>
                    <a:pt x="78" y="208"/>
                  </a:lnTo>
                  <a:lnTo>
                    <a:pt x="76" y="208"/>
                  </a:lnTo>
                  <a:lnTo>
                    <a:pt x="74" y="208"/>
                  </a:lnTo>
                  <a:lnTo>
                    <a:pt x="74" y="210"/>
                  </a:lnTo>
                  <a:lnTo>
                    <a:pt x="72" y="210"/>
                  </a:lnTo>
                  <a:lnTo>
                    <a:pt x="72" y="208"/>
                  </a:lnTo>
                  <a:lnTo>
                    <a:pt x="70" y="208"/>
                  </a:lnTo>
                  <a:lnTo>
                    <a:pt x="70" y="210"/>
                  </a:lnTo>
                  <a:lnTo>
                    <a:pt x="68" y="208"/>
                  </a:lnTo>
                  <a:lnTo>
                    <a:pt x="66" y="208"/>
                  </a:lnTo>
                  <a:lnTo>
                    <a:pt x="66" y="210"/>
                  </a:lnTo>
                  <a:lnTo>
                    <a:pt x="66" y="208"/>
                  </a:lnTo>
                  <a:lnTo>
                    <a:pt x="64" y="208"/>
                  </a:lnTo>
                  <a:lnTo>
                    <a:pt x="64" y="206"/>
                  </a:lnTo>
                  <a:lnTo>
                    <a:pt x="62" y="206"/>
                  </a:lnTo>
                  <a:lnTo>
                    <a:pt x="62" y="204"/>
                  </a:lnTo>
                  <a:lnTo>
                    <a:pt x="62" y="202"/>
                  </a:lnTo>
                  <a:lnTo>
                    <a:pt x="60" y="202"/>
                  </a:lnTo>
                  <a:lnTo>
                    <a:pt x="60" y="204"/>
                  </a:lnTo>
                  <a:lnTo>
                    <a:pt x="60" y="202"/>
                  </a:lnTo>
                  <a:lnTo>
                    <a:pt x="60" y="200"/>
                  </a:lnTo>
                  <a:lnTo>
                    <a:pt x="60" y="202"/>
                  </a:lnTo>
                  <a:lnTo>
                    <a:pt x="62" y="202"/>
                  </a:lnTo>
                  <a:lnTo>
                    <a:pt x="62" y="200"/>
                  </a:lnTo>
                  <a:lnTo>
                    <a:pt x="62" y="198"/>
                  </a:lnTo>
                  <a:lnTo>
                    <a:pt x="64" y="198"/>
                  </a:lnTo>
                  <a:lnTo>
                    <a:pt x="64" y="196"/>
                  </a:lnTo>
                  <a:lnTo>
                    <a:pt x="64" y="194"/>
                  </a:lnTo>
                  <a:lnTo>
                    <a:pt x="64" y="192"/>
                  </a:lnTo>
                  <a:lnTo>
                    <a:pt x="62" y="190"/>
                  </a:lnTo>
                  <a:lnTo>
                    <a:pt x="60" y="190"/>
                  </a:lnTo>
                  <a:lnTo>
                    <a:pt x="58" y="190"/>
                  </a:lnTo>
                  <a:lnTo>
                    <a:pt x="56" y="190"/>
                  </a:lnTo>
                  <a:lnTo>
                    <a:pt x="56" y="188"/>
                  </a:lnTo>
                  <a:lnTo>
                    <a:pt x="56" y="186"/>
                  </a:lnTo>
                  <a:lnTo>
                    <a:pt x="58" y="186"/>
                  </a:lnTo>
                  <a:lnTo>
                    <a:pt x="58" y="186"/>
                  </a:lnTo>
                  <a:lnTo>
                    <a:pt x="56" y="186"/>
                  </a:lnTo>
                  <a:lnTo>
                    <a:pt x="56" y="184"/>
                  </a:lnTo>
                  <a:lnTo>
                    <a:pt x="56" y="182"/>
                  </a:lnTo>
                  <a:lnTo>
                    <a:pt x="56" y="184"/>
                  </a:lnTo>
                  <a:lnTo>
                    <a:pt x="58" y="182"/>
                  </a:lnTo>
                  <a:lnTo>
                    <a:pt x="56" y="182"/>
                  </a:lnTo>
                  <a:lnTo>
                    <a:pt x="58" y="182"/>
                  </a:lnTo>
                  <a:lnTo>
                    <a:pt x="56" y="182"/>
                  </a:lnTo>
                  <a:lnTo>
                    <a:pt x="58" y="182"/>
                  </a:lnTo>
                  <a:lnTo>
                    <a:pt x="58" y="180"/>
                  </a:lnTo>
                  <a:lnTo>
                    <a:pt x="60" y="180"/>
                  </a:lnTo>
                  <a:lnTo>
                    <a:pt x="58" y="178"/>
                  </a:lnTo>
                  <a:lnTo>
                    <a:pt x="56" y="178"/>
                  </a:lnTo>
                  <a:lnTo>
                    <a:pt x="56" y="176"/>
                  </a:lnTo>
                  <a:lnTo>
                    <a:pt x="58" y="176"/>
                  </a:lnTo>
                  <a:lnTo>
                    <a:pt x="56" y="176"/>
                  </a:lnTo>
                  <a:lnTo>
                    <a:pt x="56" y="174"/>
                  </a:lnTo>
                  <a:lnTo>
                    <a:pt x="56" y="172"/>
                  </a:lnTo>
                  <a:lnTo>
                    <a:pt x="56" y="170"/>
                  </a:lnTo>
                  <a:lnTo>
                    <a:pt x="54" y="170"/>
                  </a:lnTo>
                  <a:lnTo>
                    <a:pt x="54" y="168"/>
                  </a:lnTo>
                  <a:lnTo>
                    <a:pt x="52" y="168"/>
                  </a:lnTo>
                  <a:lnTo>
                    <a:pt x="50" y="168"/>
                  </a:lnTo>
                  <a:lnTo>
                    <a:pt x="50" y="166"/>
                  </a:lnTo>
                  <a:lnTo>
                    <a:pt x="48" y="166"/>
                  </a:lnTo>
                  <a:lnTo>
                    <a:pt x="48" y="164"/>
                  </a:lnTo>
                  <a:lnTo>
                    <a:pt x="48" y="162"/>
                  </a:lnTo>
                  <a:lnTo>
                    <a:pt x="48" y="160"/>
                  </a:lnTo>
                  <a:lnTo>
                    <a:pt x="48" y="160"/>
                  </a:lnTo>
                  <a:lnTo>
                    <a:pt x="46" y="160"/>
                  </a:lnTo>
                  <a:lnTo>
                    <a:pt x="46" y="162"/>
                  </a:lnTo>
                  <a:lnTo>
                    <a:pt x="44" y="162"/>
                  </a:lnTo>
                  <a:lnTo>
                    <a:pt x="46" y="160"/>
                  </a:lnTo>
                  <a:lnTo>
                    <a:pt x="44" y="160"/>
                  </a:lnTo>
                  <a:lnTo>
                    <a:pt x="46" y="160"/>
                  </a:lnTo>
                  <a:lnTo>
                    <a:pt x="46" y="158"/>
                  </a:lnTo>
                  <a:lnTo>
                    <a:pt x="44" y="158"/>
                  </a:lnTo>
                  <a:lnTo>
                    <a:pt x="44" y="156"/>
                  </a:lnTo>
                  <a:lnTo>
                    <a:pt x="42" y="156"/>
                  </a:lnTo>
                  <a:lnTo>
                    <a:pt x="42" y="158"/>
                  </a:lnTo>
                  <a:lnTo>
                    <a:pt x="40" y="156"/>
                  </a:lnTo>
                  <a:lnTo>
                    <a:pt x="40" y="154"/>
                  </a:lnTo>
                  <a:lnTo>
                    <a:pt x="42" y="154"/>
                  </a:lnTo>
                  <a:lnTo>
                    <a:pt x="42" y="152"/>
                  </a:lnTo>
                  <a:lnTo>
                    <a:pt x="42" y="150"/>
                  </a:lnTo>
                  <a:lnTo>
                    <a:pt x="40" y="150"/>
                  </a:lnTo>
                  <a:lnTo>
                    <a:pt x="38" y="150"/>
                  </a:lnTo>
                  <a:lnTo>
                    <a:pt x="36" y="150"/>
                  </a:lnTo>
                  <a:lnTo>
                    <a:pt x="36" y="152"/>
                  </a:lnTo>
                  <a:lnTo>
                    <a:pt x="34" y="152"/>
                  </a:lnTo>
                  <a:lnTo>
                    <a:pt x="32" y="152"/>
                  </a:lnTo>
                  <a:lnTo>
                    <a:pt x="30" y="152"/>
                  </a:lnTo>
                  <a:lnTo>
                    <a:pt x="32" y="152"/>
                  </a:lnTo>
                  <a:lnTo>
                    <a:pt x="32" y="150"/>
                  </a:lnTo>
                  <a:lnTo>
                    <a:pt x="30" y="150"/>
                  </a:lnTo>
                  <a:lnTo>
                    <a:pt x="30" y="148"/>
                  </a:lnTo>
                  <a:lnTo>
                    <a:pt x="32" y="148"/>
                  </a:lnTo>
                  <a:lnTo>
                    <a:pt x="34" y="146"/>
                  </a:lnTo>
                  <a:lnTo>
                    <a:pt x="32" y="146"/>
                  </a:lnTo>
                  <a:lnTo>
                    <a:pt x="34" y="146"/>
                  </a:lnTo>
                  <a:lnTo>
                    <a:pt x="34" y="144"/>
                  </a:lnTo>
                  <a:lnTo>
                    <a:pt x="32" y="144"/>
                  </a:lnTo>
                  <a:lnTo>
                    <a:pt x="32" y="142"/>
                  </a:lnTo>
                  <a:lnTo>
                    <a:pt x="30" y="142"/>
                  </a:lnTo>
                  <a:lnTo>
                    <a:pt x="28" y="142"/>
                  </a:lnTo>
                  <a:lnTo>
                    <a:pt x="26" y="142"/>
                  </a:lnTo>
                  <a:lnTo>
                    <a:pt x="28" y="142"/>
                  </a:lnTo>
                  <a:lnTo>
                    <a:pt x="26" y="142"/>
                  </a:lnTo>
                  <a:lnTo>
                    <a:pt x="26" y="140"/>
                  </a:lnTo>
                  <a:lnTo>
                    <a:pt x="24" y="140"/>
                  </a:lnTo>
                  <a:lnTo>
                    <a:pt x="22" y="140"/>
                  </a:lnTo>
                  <a:lnTo>
                    <a:pt x="24" y="140"/>
                  </a:lnTo>
                  <a:lnTo>
                    <a:pt x="22" y="138"/>
                  </a:lnTo>
                  <a:lnTo>
                    <a:pt x="20" y="140"/>
                  </a:lnTo>
                  <a:lnTo>
                    <a:pt x="20" y="138"/>
                  </a:lnTo>
                  <a:lnTo>
                    <a:pt x="22" y="138"/>
                  </a:lnTo>
                  <a:lnTo>
                    <a:pt x="22" y="138"/>
                  </a:lnTo>
                  <a:lnTo>
                    <a:pt x="22" y="136"/>
                  </a:lnTo>
                  <a:lnTo>
                    <a:pt x="22" y="138"/>
                  </a:lnTo>
                  <a:lnTo>
                    <a:pt x="20" y="138"/>
                  </a:lnTo>
                  <a:lnTo>
                    <a:pt x="22" y="136"/>
                  </a:lnTo>
                  <a:lnTo>
                    <a:pt x="20" y="136"/>
                  </a:lnTo>
                  <a:lnTo>
                    <a:pt x="22" y="136"/>
                  </a:lnTo>
                  <a:lnTo>
                    <a:pt x="22" y="134"/>
                  </a:lnTo>
                  <a:lnTo>
                    <a:pt x="22" y="132"/>
                  </a:lnTo>
                  <a:lnTo>
                    <a:pt x="22" y="130"/>
                  </a:lnTo>
                  <a:lnTo>
                    <a:pt x="22" y="128"/>
                  </a:lnTo>
                  <a:lnTo>
                    <a:pt x="20" y="128"/>
                  </a:lnTo>
                  <a:lnTo>
                    <a:pt x="22" y="128"/>
                  </a:lnTo>
                  <a:lnTo>
                    <a:pt x="20" y="128"/>
                  </a:lnTo>
                  <a:lnTo>
                    <a:pt x="20" y="126"/>
                  </a:lnTo>
                  <a:lnTo>
                    <a:pt x="20" y="124"/>
                  </a:lnTo>
                  <a:lnTo>
                    <a:pt x="20" y="122"/>
                  </a:lnTo>
                  <a:lnTo>
                    <a:pt x="20" y="120"/>
                  </a:lnTo>
                  <a:lnTo>
                    <a:pt x="20" y="118"/>
                  </a:lnTo>
                  <a:lnTo>
                    <a:pt x="18" y="118"/>
                  </a:lnTo>
                  <a:lnTo>
                    <a:pt x="18" y="116"/>
                  </a:lnTo>
                  <a:lnTo>
                    <a:pt x="16" y="116"/>
                  </a:lnTo>
                  <a:lnTo>
                    <a:pt x="16" y="114"/>
                  </a:lnTo>
                  <a:lnTo>
                    <a:pt x="16" y="112"/>
                  </a:lnTo>
                  <a:lnTo>
                    <a:pt x="14" y="112"/>
                  </a:lnTo>
                  <a:lnTo>
                    <a:pt x="12" y="112"/>
                  </a:lnTo>
                  <a:lnTo>
                    <a:pt x="12" y="110"/>
                  </a:lnTo>
                  <a:lnTo>
                    <a:pt x="10" y="110"/>
                  </a:lnTo>
                  <a:lnTo>
                    <a:pt x="8" y="110"/>
                  </a:lnTo>
                  <a:lnTo>
                    <a:pt x="6" y="110"/>
                  </a:lnTo>
                  <a:lnTo>
                    <a:pt x="6" y="108"/>
                  </a:lnTo>
                  <a:lnTo>
                    <a:pt x="6" y="106"/>
                  </a:lnTo>
                  <a:lnTo>
                    <a:pt x="6" y="104"/>
                  </a:lnTo>
                  <a:lnTo>
                    <a:pt x="6" y="102"/>
                  </a:lnTo>
                  <a:lnTo>
                    <a:pt x="8" y="102"/>
                  </a:lnTo>
                  <a:lnTo>
                    <a:pt x="8" y="100"/>
                  </a:lnTo>
                  <a:lnTo>
                    <a:pt x="8" y="98"/>
                  </a:lnTo>
                  <a:lnTo>
                    <a:pt x="8" y="96"/>
                  </a:lnTo>
                  <a:lnTo>
                    <a:pt x="8" y="98"/>
                  </a:lnTo>
                  <a:lnTo>
                    <a:pt x="10" y="98"/>
                  </a:lnTo>
                  <a:lnTo>
                    <a:pt x="10" y="96"/>
                  </a:lnTo>
                  <a:lnTo>
                    <a:pt x="10" y="94"/>
                  </a:lnTo>
                  <a:lnTo>
                    <a:pt x="10" y="92"/>
                  </a:lnTo>
                  <a:lnTo>
                    <a:pt x="10" y="90"/>
                  </a:lnTo>
                  <a:lnTo>
                    <a:pt x="8" y="90"/>
                  </a:lnTo>
                  <a:lnTo>
                    <a:pt x="8" y="90"/>
                  </a:lnTo>
                  <a:lnTo>
                    <a:pt x="8" y="88"/>
                  </a:lnTo>
                  <a:lnTo>
                    <a:pt x="10" y="88"/>
                  </a:lnTo>
                  <a:lnTo>
                    <a:pt x="10" y="90"/>
                  </a:lnTo>
                  <a:lnTo>
                    <a:pt x="10" y="88"/>
                  </a:lnTo>
                  <a:lnTo>
                    <a:pt x="12" y="88"/>
                  </a:lnTo>
                  <a:lnTo>
                    <a:pt x="10" y="86"/>
                  </a:lnTo>
                  <a:lnTo>
                    <a:pt x="10" y="84"/>
                  </a:lnTo>
                  <a:lnTo>
                    <a:pt x="12" y="84"/>
                  </a:lnTo>
                  <a:lnTo>
                    <a:pt x="12" y="82"/>
                  </a:lnTo>
                  <a:lnTo>
                    <a:pt x="12" y="80"/>
                  </a:lnTo>
                  <a:lnTo>
                    <a:pt x="14" y="80"/>
                  </a:lnTo>
                  <a:lnTo>
                    <a:pt x="12" y="80"/>
                  </a:lnTo>
                  <a:lnTo>
                    <a:pt x="12" y="78"/>
                  </a:lnTo>
                  <a:lnTo>
                    <a:pt x="12" y="76"/>
                  </a:lnTo>
                  <a:lnTo>
                    <a:pt x="12" y="78"/>
                  </a:lnTo>
                  <a:lnTo>
                    <a:pt x="12" y="76"/>
                  </a:lnTo>
                  <a:lnTo>
                    <a:pt x="10" y="76"/>
                  </a:lnTo>
                  <a:lnTo>
                    <a:pt x="8" y="76"/>
                  </a:lnTo>
                  <a:lnTo>
                    <a:pt x="8" y="74"/>
                  </a:lnTo>
                  <a:lnTo>
                    <a:pt x="6" y="74"/>
                  </a:lnTo>
                  <a:lnTo>
                    <a:pt x="6" y="72"/>
                  </a:lnTo>
                  <a:lnTo>
                    <a:pt x="4" y="70"/>
                  </a:lnTo>
                  <a:lnTo>
                    <a:pt x="4" y="68"/>
                  </a:lnTo>
                  <a:lnTo>
                    <a:pt x="4" y="66"/>
                  </a:lnTo>
                  <a:lnTo>
                    <a:pt x="2" y="66"/>
                  </a:lnTo>
                  <a:lnTo>
                    <a:pt x="4" y="64"/>
                  </a:lnTo>
                  <a:lnTo>
                    <a:pt x="4" y="66"/>
                  </a:lnTo>
                  <a:lnTo>
                    <a:pt x="4" y="64"/>
                  </a:lnTo>
                  <a:lnTo>
                    <a:pt x="6" y="66"/>
                  </a:lnTo>
                  <a:lnTo>
                    <a:pt x="6" y="64"/>
                  </a:lnTo>
                  <a:lnTo>
                    <a:pt x="6" y="66"/>
                  </a:lnTo>
                  <a:lnTo>
                    <a:pt x="6" y="64"/>
                  </a:lnTo>
                  <a:lnTo>
                    <a:pt x="6" y="62"/>
                  </a:lnTo>
                  <a:lnTo>
                    <a:pt x="4" y="62"/>
                  </a:lnTo>
                  <a:lnTo>
                    <a:pt x="4" y="64"/>
                  </a:lnTo>
                  <a:lnTo>
                    <a:pt x="4" y="62"/>
                  </a:lnTo>
                  <a:lnTo>
                    <a:pt x="4" y="60"/>
                  </a:lnTo>
                  <a:lnTo>
                    <a:pt x="4" y="58"/>
                  </a:lnTo>
                  <a:lnTo>
                    <a:pt x="4" y="56"/>
                  </a:lnTo>
                  <a:lnTo>
                    <a:pt x="4" y="54"/>
                  </a:lnTo>
                  <a:lnTo>
                    <a:pt x="6" y="54"/>
                  </a:lnTo>
                  <a:lnTo>
                    <a:pt x="6" y="52"/>
                  </a:lnTo>
                  <a:lnTo>
                    <a:pt x="6" y="50"/>
                  </a:lnTo>
                  <a:lnTo>
                    <a:pt x="8" y="50"/>
                  </a:lnTo>
                  <a:lnTo>
                    <a:pt x="8" y="48"/>
                  </a:lnTo>
                  <a:lnTo>
                    <a:pt x="10" y="48"/>
                  </a:lnTo>
                  <a:lnTo>
                    <a:pt x="12" y="46"/>
                  </a:lnTo>
                  <a:lnTo>
                    <a:pt x="12" y="44"/>
                  </a:lnTo>
                  <a:lnTo>
                    <a:pt x="12" y="42"/>
                  </a:lnTo>
                  <a:lnTo>
                    <a:pt x="10" y="42"/>
                  </a:lnTo>
                  <a:lnTo>
                    <a:pt x="10" y="40"/>
                  </a:lnTo>
                  <a:lnTo>
                    <a:pt x="8" y="40"/>
                  </a:lnTo>
                  <a:lnTo>
                    <a:pt x="8" y="38"/>
                  </a:lnTo>
                  <a:lnTo>
                    <a:pt x="10" y="36"/>
                  </a:lnTo>
                  <a:lnTo>
                    <a:pt x="10" y="38"/>
                  </a:lnTo>
                  <a:lnTo>
                    <a:pt x="12" y="38"/>
                  </a:lnTo>
                  <a:lnTo>
                    <a:pt x="12" y="36"/>
                  </a:lnTo>
                  <a:lnTo>
                    <a:pt x="14" y="36"/>
                  </a:lnTo>
                  <a:lnTo>
                    <a:pt x="12" y="36"/>
                  </a:lnTo>
                  <a:lnTo>
                    <a:pt x="14" y="34"/>
                  </a:lnTo>
                  <a:lnTo>
                    <a:pt x="12" y="34"/>
                  </a:lnTo>
                  <a:lnTo>
                    <a:pt x="10" y="34"/>
                  </a:lnTo>
                  <a:lnTo>
                    <a:pt x="10" y="32"/>
                  </a:lnTo>
                  <a:lnTo>
                    <a:pt x="8" y="32"/>
                  </a:lnTo>
                  <a:lnTo>
                    <a:pt x="8" y="30"/>
                  </a:lnTo>
                  <a:lnTo>
                    <a:pt x="8" y="28"/>
                  </a:lnTo>
                  <a:lnTo>
                    <a:pt x="8" y="26"/>
                  </a:lnTo>
                  <a:lnTo>
                    <a:pt x="10" y="26"/>
                  </a:lnTo>
                  <a:lnTo>
                    <a:pt x="10" y="24"/>
                  </a:lnTo>
                  <a:lnTo>
                    <a:pt x="10" y="22"/>
                  </a:lnTo>
                  <a:lnTo>
                    <a:pt x="12" y="22"/>
                  </a:lnTo>
                  <a:lnTo>
                    <a:pt x="12" y="20"/>
                  </a:lnTo>
                  <a:lnTo>
                    <a:pt x="10" y="18"/>
                  </a:lnTo>
                  <a:lnTo>
                    <a:pt x="10" y="16"/>
                  </a:lnTo>
                  <a:lnTo>
                    <a:pt x="6" y="14"/>
                  </a:lnTo>
                  <a:lnTo>
                    <a:pt x="6" y="12"/>
                  </a:lnTo>
                  <a:lnTo>
                    <a:pt x="4" y="12"/>
                  </a:lnTo>
                  <a:lnTo>
                    <a:pt x="4" y="10"/>
                  </a:lnTo>
                  <a:lnTo>
                    <a:pt x="4" y="12"/>
                  </a:lnTo>
                  <a:lnTo>
                    <a:pt x="4" y="10"/>
                  </a:lnTo>
                  <a:lnTo>
                    <a:pt x="2" y="10"/>
                  </a:lnTo>
                  <a:lnTo>
                    <a:pt x="2" y="8"/>
                  </a:lnTo>
                  <a:lnTo>
                    <a:pt x="2" y="10"/>
                  </a:lnTo>
                  <a:lnTo>
                    <a:pt x="2" y="8"/>
                  </a:lnTo>
                  <a:lnTo>
                    <a:pt x="0" y="6"/>
                  </a:lnTo>
                  <a:lnTo>
                    <a:pt x="0" y="4"/>
                  </a:lnTo>
                  <a:lnTo>
                    <a:pt x="0" y="2"/>
                  </a:lnTo>
                  <a:lnTo>
                    <a:pt x="0" y="0"/>
                  </a:lnTo>
                  <a:lnTo>
                    <a:pt x="4" y="0"/>
                  </a:lnTo>
                  <a:lnTo>
                    <a:pt x="6" y="0"/>
                  </a:lnTo>
                  <a:lnTo>
                    <a:pt x="8" y="0"/>
                  </a:lnTo>
                  <a:lnTo>
                    <a:pt x="10" y="0"/>
                  </a:lnTo>
                  <a:lnTo>
                    <a:pt x="18" y="0"/>
                  </a:lnTo>
                  <a:lnTo>
                    <a:pt x="22" y="0"/>
                  </a:lnTo>
                  <a:lnTo>
                    <a:pt x="28" y="0"/>
                  </a:lnTo>
                  <a:lnTo>
                    <a:pt x="34" y="0"/>
                  </a:lnTo>
                  <a:lnTo>
                    <a:pt x="38" y="0"/>
                  </a:lnTo>
                  <a:lnTo>
                    <a:pt x="40" y="0"/>
                  </a:lnTo>
                  <a:lnTo>
                    <a:pt x="42" y="0"/>
                  </a:lnTo>
                  <a:lnTo>
                    <a:pt x="44" y="0"/>
                  </a:lnTo>
                  <a:lnTo>
                    <a:pt x="46" y="0"/>
                  </a:lnTo>
                  <a:lnTo>
                    <a:pt x="48" y="0"/>
                  </a:lnTo>
                  <a:lnTo>
                    <a:pt x="48" y="0"/>
                  </a:lnTo>
                  <a:lnTo>
                    <a:pt x="54" y="0"/>
                  </a:lnTo>
                  <a:lnTo>
                    <a:pt x="58" y="0"/>
                  </a:lnTo>
                  <a:lnTo>
                    <a:pt x="60" y="0"/>
                  </a:lnTo>
                  <a:lnTo>
                    <a:pt x="70" y="0"/>
                  </a:lnTo>
                  <a:lnTo>
                    <a:pt x="74" y="0"/>
                  </a:lnTo>
                  <a:lnTo>
                    <a:pt x="76" y="0"/>
                  </a:lnTo>
                  <a:lnTo>
                    <a:pt x="80" y="0"/>
                  </a:lnTo>
                  <a:lnTo>
                    <a:pt x="82" y="0"/>
                  </a:lnTo>
                  <a:lnTo>
                    <a:pt x="88" y="0"/>
                  </a:lnTo>
                  <a:lnTo>
                    <a:pt x="92" y="0"/>
                  </a:lnTo>
                  <a:lnTo>
                    <a:pt x="94" y="0"/>
                  </a:lnTo>
                  <a:lnTo>
                    <a:pt x="96" y="0"/>
                  </a:lnTo>
                  <a:lnTo>
                    <a:pt x="100" y="0"/>
                  </a:lnTo>
                  <a:lnTo>
                    <a:pt x="102" y="0"/>
                  </a:lnTo>
                  <a:lnTo>
                    <a:pt x="104" y="0"/>
                  </a:lnTo>
                  <a:lnTo>
                    <a:pt x="106" y="0"/>
                  </a:lnTo>
                  <a:lnTo>
                    <a:pt x="108" y="0"/>
                  </a:lnTo>
                  <a:lnTo>
                    <a:pt x="112" y="0"/>
                  </a:lnTo>
                  <a:lnTo>
                    <a:pt x="114" y="0"/>
                  </a:lnTo>
                  <a:lnTo>
                    <a:pt x="116" y="0"/>
                  </a:lnTo>
                  <a:lnTo>
                    <a:pt x="122" y="0"/>
                  </a:lnTo>
                  <a:lnTo>
                    <a:pt x="126" y="0"/>
                  </a:lnTo>
                  <a:lnTo>
                    <a:pt x="134" y="0"/>
                  </a:lnTo>
                  <a:lnTo>
                    <a:pt x="138" y="0"/>
                  </a:lnTo>
                  <a:lnTo>
                    <a:pt x="142" y="0"/>
                  </a:lnTo>
                  <a:lnTo>
                    <a:pt x="144" y="0"/>
                  </a:lnTo>
                  <a:lnTo>
                    <a:pt x="144" y="0"/>
                  </a:lnTo>
                  <a:lnTo>
                    <a:pt x="146" y="0"/>
                  </a:lnTo>
                  <a:lnTo>
                    <a:pt x="148" y="0"/>
                  </a:lnTo>
                  <a:lnTo>
                    <a:pt x="150"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0" name="Freeform 60"/>
            <p:cNvSpPr>
              <a:spLocks/>
            </p:cNvSpPr>
            <p:nvPr/>
          </p:nvSpPr>
          <p:spPr bwMode="auto">
            <a:xfrm>
              <a:off x="7675563" y="1620838"/>
              <a:ext cx="279400" cy="165100"/>
            </a:xfrm>
            <a:custGeom>
              <a:avLst/>
              <a:gdLst>
                <a:gd name="T0" fmla="*/ 38 w 176"/>
                <a:gd name="T1" fmla="*/ 2 h 104"/>
                <a:gd name="T2" fmla="*/ 48 w 176"/>
                <a:gd name="T3" fmla="*/ 2 h 104"/>
                <a:gd name="T4" fmla="*/ 60 w 176"/>
                <a:gd name="T5" fmla="*/ 8 h 104"/>
                <a:gd name="T6" fmla="*/ 70 w 176"/>
                <a:gd name="T7" fmla="*/ 4 h 104"/>
                <a:gd name="T8" fmla="*/ 78 w 176"/>
                <a:gd name="T9" fmla="*/ 4 h 104"/>
                <a:gd name="T10" fmla="*/ 84 w 176"/>
                <a:gd name="T11" fmla="*/ 6 h 104"/>
                <a:gd name="T12" fmla="*/ 94 w 176"/>
                <a:gd name="T13" fmla="*/ 8 h 104"/>
                <a:gd name="T14" fmla="*/ 102 w 176"/>
                <a:gd name="T15" fmla="*/ 14 h 104"/>
                <a:gd name="T16" fmla="*/ 112 w 176"/>
                <a:gd name="T17" fmla="*/ 16 h 104"/>
                <a:gd name="T18" fmla="*/ 120 w 176"/>
                <a:gd name="T19" fmla="*/ 16 h 104"/>
                <a:gd name="T20" fmla="*/ 124 w 176"/>
                <a:gd name="T21" fmla="*/ 22 h 104"/>
                <a:gd name="T22" fmla="*/ 132 w 176"/>
                <a:gd name="T23" fmla="*/ 24 h 104"/>
                <a:gd name="T24" fmla="*/ 140 w 176"/>
                <a:gd name="T25" fmla="*/ 28 h 104"/>
                <a:gd name="T26" fmla="*/ 146 w 176"/>
                <a:gd name="T27" fmla="*/ 34 h 104"/>
                <a:gd name="T28" fmla="*/ 154 w 176"/>
                <a:gd name="T29" fmla="*/ 36 h 104"/>
                <a:gd name="T30" fmla="*/ 162 w 176"/>
                <a:gd name="T31" fmla="*/ 40 h 104"/>
                <a:gd name="T32" fmla="*/ 170 w 176"/>
                <a:gd name="T33" fmla="*/ 42 h 104"/>
                <a:gd name="T34" fmla="*/ 174 w 176"/>
                <a:gd name="T35" fmla="*/ 44 h 104"/>
                <a:gd name="T36" fmla="*/ 170 w 176"/>
                <a:gd name="T37" fmla="*/ 50 h 104"/>
                <a:gd name="T38" fmla="*/ 160 w 176"/>
                <a:gd name="T39" fmla="*/ 50 h 104"/>
                <a:gd name="T40" fmla="*/ 152 w 176"/>
                <a:gd name="T41" fmla="*/ 48 h 104"/>
                <a:gd name="T42" fmla="*/ 144 w 176"/>
                <a:gd name="T43" fmla="*/ 48 h 104"/>
                <a:gd name="T44" fmla="*/ 136 w 176"/>
                <a:gd name="T45" fmla="*/ 50 h 104"/>
                <a:gd name="T46" fmla="*/ 128 w 176"/>
                <a:gd name="T47" fmla="*/ 50 h 104"/>
                <a:gd name="T48" fmla="*/ 124 w 176"/>
                <a:gd name="T49" fmla="*/ 52 h 104"/>
                <a:gd name="T50" fmla="*/ 120 w 176"/>
                <a:gd name="T51" fmla="*/ 56 h 104"/>
                <a:gd name="T52" fmla="*/ 112 w 176"/>
                <a:gd name="T53" fmla="*/ 56 h 104"/>
                <a:gd name="T54" fmla="*/ 102 w 176"/>
                <a:gd name="T55" fmla="*/ 52 h 104"/>
                <a:gd name="T56" fmla="*/ 98 w 176"/>
                <a:gd name="T57" fmla="*/ 54 h 104"/>
                <a:gd name="T58" fmla="*/ 90 w 176"/>
                <a:gd name="T59" fmla="*/ 54 h 104"/>
                <a:gd name="T60" fmla="*/ 80 w 176"/>
                <a:gd name="T61" fmla="*/ 56 h 104"/>
                <a:gd name="T62" fmla="*/ 76 w 176"/>
                <a:gd name="T63" fmla="*/ 64 h 104"/>
                <a:gd name="T64" fmla="*/ 70 w 176"/>
                <a:gd name="T65" fmla="*/ 68 h 104"/>
                <a:gd name="T66" fmla="*/ 64 w 176"/>
                <a:gd name="T67" fmla="*/ 70 h 104"/>
                <a:gd name="T68" fmla="*/ 58 w 176"/>
                <a:gd name="T69" fmla="*/ 72 h 104"/>
                <a:gd name="T70" fmla="*/ 52 w 176"/>
                <a:gd name="T71" fmla="*/ 72 h 104"/>
                <a:gd name="T72" fmla="*/ 44 w 176"/>
                <a:gd name="T73" fmla="*/ 72 h 104"/>
                <a:gd name="T74" fmla="*/ 38 w 176"/>
                <a:gd name="T75" fmla="*/ 72 h 104"/>
                <a:gd name="T76" fmla="*/ 32 w 176"/>
                <a:gd name="T77" fmla="*/ 76 h 104"/>
                <a:gd name="T78" fmla="*/ 28 w 176"/>
                <a:gd name="T79" fmla="*/ 82 h 104"/>
                <a:gd name="T80" fmla="*/ 26 w 176"/>
                <a:gd name="T81" fmla="*/ 90 h 104"/>
                <a:gd name="T82" fmla="*/ 18 w 176"/>
                <a:gd name="T83" fmla="*/ 94 h 104"/>
                <a:gd name="T84" fmla="*/ 12 w 176"/>
                <a:gd name="T85" fmla="*/ 98 h 104"/>
                <a:gd name="T86" fmla="*/ 6 w 176"/>
                <a:gd name="T87" fmla="*/ 100 h 104"/>
                <a:gd name="T88" fmla="*/ 0 w 176"/>
                <a:gd name="T89" fmla="*/ 104 h 104"/>
                <a:gd name="T90" fmla="*/ 0 w 176"/>
                <a:gd name="T91" fmla="*/ 94 h 104"/>
                <a:gd name="T92" fmla="*/ 0 w 176"/>
                <a:gd name="T93" fmla="*/ 82 h 104"/>
                <a:gd name="T94" fmla="*/ 0 w 176"/>
                <a:gd name="T95" fmla="*/ 70 h 104"/>
                <a:gd name="T96" fmla="*/ 2 w 176"/>
                <a:gd name="T97" fmla="*/ 58 h 104"/>
                <a:gd name="T98" fmla="*/ 2 w 176"/>
                <a:gd name="T99" fmla="*/ 48 h 104"/>
                <a:gd name="T100" fmla="*/ 2 w 176"/>
                <a:gd name="T101" fmla="*/ 38 h 104"/>
                <a:gd name="T102" fmla="*/ 2 w 176"/>
                <a:gd name="T103" fmla="*/ 28 h 104"/>
                <a:gd name="T104" fmla="*/ 2 w 176"/>
                <a:gd name="T105" fmla="*/ 20 h 104"/>
                <a:gd name="T106" fmla="*/ 8 w 176"/>
                <a:gd name="T107" fmla="*/ 14 h 104"/>
                <a:gd name="T108" fmla="*/ 20 w 176"/>
                <a:gd name="T109" fmla="*/ 8 h 104"/>
                <a:gd name="T110" fmla="*/ 28 w 176"/>
                <a:gd name="T111" fmla="*/ 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6" h="104">
                  <a:moveTo>
                    <a:pt x="32" y="0"/>
                  </a:moveTo>
                  <a:lnTo>
                    <a:pt x="34" y="0"/>
                  </a:lnTo>
                  <a:lnTo>
                    <a:pt x="34" y="2"/>
                  </a:lnTo>
                  <a:lnTo>
                    <a:pt x="36" y="2"/>
                  </a:lnTo>
                  <a:lnTo>
                    <a:pt x="38" y="2"/>
                  </a:lnTo>
                  <a:lnTo>
                    <a:pt x="40" y="2"/>
                  </a:lnTo>
                  <a:lnTo>
                    <a:pt x="42" y="2"/>
                  </a:lnTo>
                  <a:lnTo>
                    <a:pt x="44" y="2"/>
                  </a:lnTo>
                  <a:lnTo>
                    <a:pt x="46" y="2"/>
                  </a:lnTo>
                  <a:lnTo>
                    <a:pt x="48" y="2"/>
                  </a:lnTo>
                  <a:lnTo>
                    <a:pt x="50" y="4"/>
                  </a:lnTo>
                  <a:lnTo>
                    <a:pt x="52" y="6"/>
                  </a:lnTo>
                  <a:lnTo>
                    <a:pt x="56" y="8"/>
                  </a:lnTo>
                  <a:lnTo>
                    <a:pt x="58" y="8"/>
                  </a:lnTo>
                  <a:lnTo>
                    <a:pt x="60" y="8"/>
                  </a:lnTo>
                  <a:lnTo>
                    <a:pt x="62" y="8"/>
                  </a:lnTo>
                  <a:lnTo>
                    <a:pt x="64" y="8"/>
                  </a:lnTo>
                  <a:lnTo>
                    <a:pt x="66" y="6"/>
                  </a:lnTo>
                  <a:lnTo>
                    <a:pt x="68" y="4"/>
                  </a:lnTo>
                  <a:lnTo>
                    <a:pt x="70" y="4"/>
                  </a:lnTo>
                  <a:lnTo>
                    <a:pt x="72" y="4"/>
                  </a:lnTo>
                  <a:lnTo>
                    <a:pt x="74" y="4"/>
                  </a:lnTo>
                  <a:lnTo>
                    <a:pt x="76" y="4"/>
                  </a:lnTo>
                  <a:lnTo>
                    <a:pt x="78" y="4"/>
                  </a:lnTo>
                  <a:lnTo>
                    <a:pt x="78" y="4"/>
                  </a:lnTo>
                  <a:lnTo>
                    <a:pt x="78" y="6"/>
                  </a:lnTo>
                  <a:lnTo>
                    <a:pt x="80" y="6"/>
                  </a:lnTo>
                  <a:lnTo>
                    <a:pt x="82" y="8"/>
                  </a:lnTo>
                  <a:lnTo>
                    <a:pt x="84" y="8"/>
                  </a:lnTo>
                  <a:lnTo>
                    <a:pt x="84" y="6"/>
                  </a:lnTo>
                  <a:lnTo>
                    <a:pt x="84" y="8"/>
                  </a:lnTo>
                  <a:lnTo>
                    <a:pt x="86" y="8"/>
                  </a:lnTo>
                  <a:lnTo>
                    <a:pt x="90" y="8"/>
                  </a:lnTo>
                  <a:lnTo>
                    <a:pt x="92" y="8"/>
                  </a:lnTo>
                  <a:lnTo>
                    <a:pt x="94" y="8"/>
                  </a:lnTo>
                  <a:lnTo>
                    <a:pt x="96" y="8"/>
                  </a:lnTo>
                  <a:lnTo>
                    <a:pt x="98" y="10"/>
                  </a:lnTo>
                  <a:lnTo>
                    <a:pt x="100" y="10"/>
                  </a:lnTo>
                  <a:lnTo>
                    <a:pt x="100" y="12"/>
                  </a:lnTo>
                  <a:lnTo>
                    <a:pt x="102" y="14"/>
                  </a:lnTo>
                  <a:lnTo>
                    <a:pt x="104" y="16"/>
                  </a:lnTo>
                  <a:lnTo>
                    <a:pt x="106" y="18"/>
                  </a:lnTo>
                  <a:lnTo>
                    <a:pt x="108" y="18"/>
                  </a:lnTo>
                  <a:lnTo>
                    <a:pt x="112" y="18"/>
                  </a:lnTo>
                  <a:lnTo>
                    <a:pt x="112" y="16"/>
                  </a:lnTo>
                  <a:lnTo>
                    <a:pt x="114" y="16"/>
                  </a:lnTo>
                  <a:lnTo>
                    <a:pt x="116" y="16"/>
                  </a:lnTo>
                  <a:lnTo>
                    <a:pt x="118" y="18"/>
                  </a:lnTo>
                  <a:lnTo>
                    <a:pt x="118" y="16"/>
                  </a:lnTo>
                  <a:lnTo>
                    <a:pt x="120" y="16"/>
                  </a:lnTo>
                  <a:lnTo>
                    <a:pt x="120" y="18"/>
                  </a:lnTo>
                  <a:lnTo>
                    <a:pt x="122" y="18"/>
                  </a:lnTo>
                  <a:lnTo>
                    <a:pt x="124" y="18"/>
                  </a:lnTo>
                  <a:lnTo>
                    <a:pt x="124" y="20"/>
                  </a:lnTo>
                  <a:lnTo>
                    <a:pt x="124" y="22"/>
                  </a:lnTo>
                  <a:lnTo>
                    <a:pt x="126" y="22"/>
                  </a:lnTo>
                  <a:lnTo>
                    <a:pt x="128" y="24"/>
                  </a:lnTo>
                  <a:lnTo>
                    <a:pt x="130" y="24"/>
                  </a:lnTo>
                  <a:lnTo>
                    <a:pt x="132" y="24"/>
                  </a:lnTo>
                  <a:lnTo>
                    <a:pt x="132" y="24"/>
                  </a:lnTo>
                  <a:lnTo>
                    <a:pt x="134" y="24"/>
                  </a:lnTo>
                  <a:lnTo>
                    <a:pt x="136" y="26"/>
                  </a:lnTo>
                  <a:lnTo>
                    <a:pt x="136" y="28"/>
                  </a:lnTo>
                  <a:lnTo>
                    <a:pt x="138" y="28"/>
                  </a:lnTo>
                  <a:lnTo>
                    <a:pt x="140" y="28"/>
                  </a:lnTo>
                  <a:lnTo>
                    <a:pt x="140" y="30"/>
                  </a:lnTo>
                  <a:lnTo>
                    <a:pt x="142" y="32"/>
                  </a:lnTo>
                  <a:lnTo>
                    <a:pt x="144" y="32"/>
                  </a:lnTo>
                  <a:lnTo>
                    <a:pt x="146" y="32"/>
                  </a:lnTo>
                  <a:lnTo>
                    <a:pt x="146" y="34"/>
                  </a:lnTo>
                  <a:lnTo>
                    <a:pt x="148" y="34"/>
                  </a:lnTo>
                  <a:lnTo>
                    <a:pt x="148" y="36"/>
                  </a:lnTo>
                  <a:lnTo>
                    <a:pt x="150" y="36"/>
                  </a:lnTo>
                  <a:lnTo>
                    <a:pt x="152" y="36"/>
                  </a:lnTo>
                  <a:lnTo>
                    <a:pt x="154" y="36"/>
                  </a:lnTo>
                  <a:lnTo>
                    <a:pt x="154" y="38"/>
                  </a:lnTo>
                  <a:lnTo>
                    <a:pt x="156" y="38"/>
                  </a:lnTo>
                  <a:lnTo>
                    <a:pt x="158" y="38"/>
                  </a:lnTo>
                  <a:lnTo>
                    <a:pt x="160" y="40"/>
                  </a:lnTo>
                  <a:lnTo>
                    <a:pt x="162" y="40"/>
                  </a:lnTo>
                  <a:lnTo>
                    <a:pt x="164" y="40"/>
                  </a:lnTo>
                  <a:lnTo>
                    <a:pt x="164" y="42"/>
                  </a:lnTo>
                  <a:lnTo>
                    <a:pt x="166" y="42"/>
                  </a:lnTo>
                  <a:lnTo>
                    <a:pt x="168" y="42"/>
                  </a:lnTo>
                  <a:lnTo>
                    <a:pt x="170" y="42"/>
                  </a:lnTo>
                  <a:lnTo>
                    <a:pt x="170" y="44"/>
                  </a:lnTo>
                  <a:lnTo>
                    <a:pt x="172" y="44"/>
                  </a:lnTo>
                  <a:lnTo>
                    <a:pt x="174" y="44"/>
                  </a:lnTo>
                  <a:lnTo>
                    <a:pt x="176" y="44"/>
                  </a:lnTo>
                  <a:lnTo>
                    <a:pt x="174" y="44"/>
                  </a:lnTo>
                  <a:lnTo>
                    <a:pt x="174" y="46"/>
                  </a:lnTo>
                  <a:lnTo>
                    <a:pt x="174" y="46"/>
                  </a:lnTo>
                  <a:lnTo>
                    <a:pt x="174" y="48"/>
                  </a:lnTo>
                  <a:lnTo>
                    <a:pt x="172" y="48"/>
                  </a:lnTo>
                  <a:lnTo>
                    <a:pt x="170" y="50"/>
                  </a:lnTo>
                  <a:lnTo>
                    <a:pt x="168" y="50"/>
                  </a:lnTo>
                  <a:lnTo>
                    <a:pt x="166" y="50"/>
                  </a:lnTo>
                  <a:lnTo>
                    <a:pt x="164" y="50"/>
                  </a:lnTo>
                  <a:lnTo>
                    <a:pt x="162" y="50"/>
                  </a:lnTo>
                  <a:lnTo>
                    <a:pt x="160" y="50"/>
                  </a:lnTo>
                  <a:lnTo>
                    <a:pt x="160" y="48"/>
                  </a:lnTo>
                  <a:lnTo>
                    <a:pt x="158" y="48"/>
                  </a:lnTo>
                  <a:lnTo>
                    <a:pt x="156" y="48"/>
                  </a:lnTo>
                  <a:lnTo>
                    <a:pt x="154" y="48"/>
                  </a:lnTo>
                  <a:lnTo>
                    <a:pt x="152" y="48"/>
                  </a:lnTo>
                  <a:lnTo>
                    <a:pt x="152" y="50"/>
                  </a:lnTo>
                  <a:lnTo>
                    <a:pt x="150" y="48"/>
                  </a:lnTo>
                  <a:lnTo>
                    <a:pt x="148" y="48"/>
                  </a:lnTo>
                  <a:lnTo>
                    <a:pt x="146" y="48"/>
                  </a:lnTo>
                  <a:lnTo>
                    <a:pt x="144" y="48"/>
                  </a:lnTo>
                  <a:lnTo>
                    <a:pt x="142" y="48"/>
                  </a:lnTo>
                  <a:lnTo>
                    <a:pt x="140" y="48"/>
                  </a:lnTo>
                  <a:lnTo>
                    <a:pt x="138" y="48"/>
                  </a:lnTo>
                  <a:lnTo>
                    <a:pt x="136" y="48"/>
                  </a:lnTo>
                  <a:lnTo>
                    <a:pt x="136" y="50"/>
                  </a:lnTo>
                  <a:lnTo>
                    <a:pt x="134" y="50"/>
                  </a:lnTo>
                  <a:lnTo>
                    <a:pt x="132" y="50"/>
                  </a:lnTo>
                  <a:lnTo>
                    <a:pt x="130" y="50"/>
                  </a:lnTo>
                  <a:lnTo>
                    <a:pt x="128" y="48"/>
                  </a:lnTo>
                  <a:lnTo>
                    <a:pt x="128" y="50"/>
                  </a:lnTo>
                  <a:lnTo>
                    <a:pt x="126" y="50"/>
                  </a:lnTo>
                  <a:lnTo>
                    <a:pt x="128" y="50"/>
                  </a:lnTo>
                  <a:lnTo>
                    <a:pt x="126" y="52"/>
                  </a:lnTo>
                  <a:lnTo>
                    <a:pt x="126" y="52"/>
                  </a:lnTo>
                  <a:lnTo>
                    <a:pt x="124" y="52"/>
                  </a:lnTo>
                  <a:lnTo>
                    <a:pt x="124" y="54"/>
                  </a:lnTo>
                  <a:lnTo>
                    <a:pt x="122" y="52"/>
                  </a:lnTo>
                  <a:lnTo>
                    <a:pt x="122" y="54"/>
                  </a:lnTo>
                  <a:lnTo>
                    <a:pt x="122" y="56"/>
                  </a:lnTo>
                  <a:lnTo>
                    <a:pt x="120" y="56"/>
                  </a:lnTo>
                  <a:lnTo>
                    <a:pt x="120" y="54"/>
                  </a:lnTo>
                  <a:lnTo>
                    <a:pt x="118" y="54"/>
                  </a:lnTo>
                  <a:lnTo>
                    <a:pt x="116" y="54"/>
                  </a:lnTo>
                  <a:lnTo>
                    <a:pt x="114" y="56"/>
                  </a:lnTo>
                  <a:lnTo>
                    <a:pt x="112" y="56"/>
                  </a:lnTo>
                  <a:lnTo>
                    <a:pt x="110" y="56"/>
                  </a:lnTo>
                  <a:lnTo>
                    <a:pt x="106" y="56"/>
                  </a:lnTo>
                  <a:lnTo>
                    <a:pt x="106" y="54"/>
                  </a:lnTo>
                  <a:lnTo>
                    <a:pt x="104" y="52"/>
                  </a:lnTo>
                  <a:lnTo>
                    <a:pt x="102" y="52"/>
                  </a:lnTo>
                  <a:lnTo>
                    <a:pt x="100" y="52"/>
                  </a:lnTo>
                  <a:lnTo>
                    <a:pt x="100" y="54"/>
                  </a:lnTo>
                  <a:lnTo>
                    <a:pt x="100" y="52"/>
                  </a:lnTo>
                  <a:lnTo>
                    <a:pt x="98" y="52"/>
                  </a:lnTo>
                  <a:lnTo>
                    <a:pt x="98" y="54"/>
                  </a:lnTo>
                  <a:lnTo>
                    <a:pt x="96" y="54"/>
                  </a:lnTo>
                  <a:lnTo>
                    <a:pt x="94" y="54"/>
                  </a:lnTo>
                  <a:lnTo>
                    <a:pt x="94" y="52"/>
                  </a:lnTo>
                  <a:lnTo>
                    <a:pt x="92" y="54"/>
                  </a:lnTo>
                  <a:lnTo>
                    <a:pt x="90" y="54"/>
                  </a:lnTo>
                  <a:lnTo>
                    <a:pt x="88" y="52"/>
                  </a:lnTo>
                  <a:lnTo>
                    <a:pt x="86" y="52"/>
                  </a:lnTo>
                  <a:lnTo>
                    <a:pt x="84" y="54"/>
                  </a:lnTo>
                  <a:lnTo>
                    <a:pt x="82" y="56"/>
                  </a:lnTo>
                  <a:lnTo>
                    <a:pt x="80" y="56"/>
                  </a:lnTo>
                  <a:lnTo>
                    <a:pt x="78" y="58"/>
                  </a:lnTo>
                  <a:lnTo>
                    <a:pt x="78" y="60"/>
                  </a:lnTo>
                  <a:lnTo>
                    <a:pt x="78" y="62"/>
                  </a:lnTo>
                  <a:lnTo>
                    <a:pt x="76" y="62"/>
                  </a:lnTo>
                  <a:lnTo>
                    <a:pt x="76" y="64"/>
                  </a:lnTo>
                  <a:lnTo>
                    <a:pt x="74" y="64"/>
                  </a:lnTo>
                  <a:lnTo>
                    <a:pt x="74" y="66"/>
                  </a:lnTo>
                  <a:lnTo>
                    <a:pt x="74" y="64"/>
                  </a:lnTo>
                  <a:lnTo>
                    <a:pt x="72" y="66"/>
                  </a:lnTo>
                  <a:lnTo>
                    <a:pt x="70" y="68"/>
                  </a:lnTo>
                  <a:lnTo>
                    <a:pt x="70" y="70"/>
                  </a:lnTo>
                  <a:lnTo>
                    <a:pt x="68" y="72"/>
                  </a:lnTo>
                  <a:lnTo>
                    <a:pt x="68" y="70"/>
                  </a:lnTo>
                  <a:lnTo>
                    <a:pt x="66" y="70"/>
                  </a:lnTo>
                  <a:lnTo>
                    <a:pt x="64" y="70"/>
                  </a:lnTo>
                  <a:lnTo>
                    <a:pt x="64" y="72"/>
                  </a:lnTo>
                  <a:lnTo>
                    <a:pt x="62" y="72"/>
                  </a:lnTo>
                  <a:lnTo>
                    <a:pt x="62" y="72"/>
                  </a:lnTo>
                  <a:lnTo>
                    <a:pt x="60" y="72"/>
                  </a:lnTo>
                  <a:lnTo>
                    <a:pt x="58" y="72"/>
                  </a:lnTo>
                  <a:lnTo>
                    <a:pt x="58" y="74"/>
                  </a:lnTo>
                  <a:lnTo>
                    <a:pt x="56" y="72"/>
                  </a:lnTo>
                  <a:lnTo>
                    <a:pt x="54" y="72"/>
                  </a:lnTo>
                  <a:lnTo>
                    <a:pt x="54" y="72"/>
                  </a:lnTo>
                  <a:lnTo>
                    <a:pt x="52" y="72"/>
                  </a:lnTo>
                  <a:lnTo>
                    <a:pt x="50" y="72"/>
                  </a:lnTo>
                  <a:lnTo>
                    <a:pt x="50" y="72"/>
                  </a:lnTo>
                  <a:lnTo>
                    <a:pt x="48" y="72"/>
                  </a:lnTo>
                  <a:lnTo>
                    <a:pt x="46" y="72"/>
                  </a:lnTo>
                  <a:lnTo>
                    <a:pt x="44" y="72"/>
                  </a:lnTo>
                  <a:lnTo>
                    <a:pt x="42" y="72"/>
                  </a:lnTo>
                  <a:lnTo>
                    <a:pt x="42" y="72"/>
                  </a:lnTo>
                  <a:lnTo>
                    <a:pt x="42" y="72"/>
                  </a:lnTo>
                  <a:lnTo>
                    <a:pt x="40" y="72"/>
                  </a:lnTo>
                  <a:lnTo>
                    <a:pt x="38" y="72"/>
                  </a:lnTo>
                  <a:lnTo>
                    <a:pt x="38" y="74"/>
                  </a:lnTo>
                  <a:lnTo>
                    <a:pt x="36" y="74"/>
                  </a:lnTo>
                  <a:lnTo>
                    <a:pt x="34" y="74"/>
                  </a:lnTo>
                  <a:lnTo>
                    <a:pt x="32" y="74"/>
                  </a:lnTo>
                  <a:lnTo>
                    <a:pt x="32" y="76"/>
                  </a:lnTo>
                  <a:lnTo>
                    <a:pt x="34" y="76"/>
                  </a:lnTo>
                  <a:lnTo>
                    <a:pt x="34" y="78"/>
                  </a:lnTo>
                  <a:lnTo>
                    <a:pt x="32" y="78"/>
                  </a:lnTo>
                  <a:lnTo>
                    <a:pt x="30" y="80"/>
                  </a:lnTo>
                  <a:lnTo>
                    <a:pt x="28" y="82"/>
                  </a:lnTo>
                  <a:lnTo>
                    <a:pt x="28" y="84"/>
                  </a:lnTo>
                  <a:lnTo>
                    <a:pt x="28" y="86"/>
                  </a:lnTo>
                  <a:lnTo>
                    <a:pt x="28" y="88"/>
                  </a:lnTo>
                  <a:lnTo>
                    <a:pt x="28" y="90"/>
                  </a:lnTo>
                  <a:lnTo>
                    <a:pt x="26" y="90"/>
                  </a:lnTo>
                  <a:lnTo>
                    <a:pt x="26" y="92"/>
                  </a:lnTo>
                  <a:lnTo>
                    <a:pt x="24" y="92"/>
                  </a:lnTo>
                  <a:lnTo>
                    <a:pt x="22" y="92"/>
                  </a:lnTo>
                  <a:lnTo>
                    <a:pt x="20" y="92"/>
                  </a:lnTo>
                  <a:lnTo>
                    <a:pt x="18" y="94"/>
                  </a:lnTo>
                  <a:lnTo>
                    <a:pt x="18" y="96"/>
                  </a:lnTo>
                  <a:lnTo>
                    <a:pt x="16" y="96"/>
                  </a:lnTo>
                  <a:lnTo>
                    <a:pt x="14" y="96"/>
                  </a:lnTo>
                  <a:lnTo>
                    <a:pt x="12" y="96"/>
                  </a:lnTo>
                  <a:lnTo>
                    <a:pt x="12" y="98"/>
                  </a:lnTo>
                  <a:lnTo>
                    <a:pt x="10" y="98"/>
                  </a:lnTo>
                  <a:lnTo>
                    <a:pt x="10" y="100"/>
                  </a:lnTo>
                  <a:lnTo>
                    <a:pt x="10" y="98"/>
                  </a:lnTo>
                  <a:lnTo>
                    <a:pt x="8" y="98"/>
                  </a:lnTo>
                  <a:lnTo>
                    <a:pt x="6" y="100"/>
                  </a:lnTo>
                  <a:lnTo>
                    <a:pt x="6" y="102"/>
                  </a:lnTo>
                  <a:lnTo>
                    <a:pt x="4" y="102"/>
                  </a:lnTo>
                  <a:lnTo>
                    <a:pt x="4" y="104"/>
                  </a:lnTo>
                  <a:lnTo>
                    <a:pt x="2" y="104"/>
                  </a:lnTo>
                  <a:lnTo>
                    <a:pt x="0" y="104"/>
                  </a:lnTo>
                  <a:lnTo>
                    <a:pt x="0" y="102"/>
                  </a:lnTo>
                  <a:lnTo>
                    <a:pt x="0" y="100"/>
                  </a:lnTo>
                  <a:lnTo>
                    <a:pt x="0" y="98"/>
                  </a:lnTo>
                  <a:lnTo>
                    <a:pt x="0" y="96"/>
                  </a:lnTo>
                  <a:lnTo>
                    <a:pt x="0" y="94"/>
                  </a:lnTo>
                  <a:lnTo>
                    <a:pt x="0" y="92"/>
                  </a:lnTo>
                  <a:lnTo>
                    <a:pt x="0" y="90"/>
                  </a:lnTo>
                  <a:lnTo>
                    <a:pt x="0" y="88"/>
                  </a:lnTo>
                  <a:lnTo>
                    <a:pt x="0" y="84"/>
                  </a:lnTo>
                  <a:lnTo>
                    <a:pt x="0" y="82"/>
                  </a:lnTo>
                  <a:lnTo>
                    <a:pt x="0" y="78"/>
                  </a:lnTo>
                  <a:lnTo>
                    <a:pt x="0" y="76"/>
                  </a:lnTo>
                  <a:lnTo>
                    <a:pt x="0" y="74"/>
                  </a:lnTo>
                  <a:lnTo>
                    <a:pt x="0" y="72"/>
                  </a:lnTo>
                  <a:lnTo>
                    <a:pt x="0" y="70"/>
                  </a:lnTo>
                  <a:lnTo>
                    <a:pt x="2" y="68"/>
                  </a:lnTo>
                  <a:lnTo>
                    <a:pt x="2" y="66"/>
                  </a:lnTo>
                  <a:lnTo>
                    <a:pt x="2" y="64"/>
                  </a:lnTo>
                  <a:lnTo>
                    <a:pt x="2" y="62"/>
                  </a:lnTo>
                  <a:lnTo>
                    <a:pt x="2" y="58"/>
                  </a:lnTo>
                  <a:lnTo>
                    <a:pt x="2" y="56"/>
                  </a:lnTo>
                  <a:lnTo>
                    <a:pt x="2" y="54"/>
                  </a:lnTo>
                  <a:lnTo>
                    <a:pt x="2" y="52"/>
                  </a:lnTo>
                  <a:lnTo>
                    <a:pt x="2" y="50"/>
                  </a:lnTo>
                  <a:lnTo>
                    <a:pt x="2" y="48"/>
                  </a:lnTo>
                  <a:lnTo>
                    <a:pt x="2" y="46"/>
                  </a:lnTo>
                  <a:lnTo>
                    <a:pt x="2" y="44"/>
                  </a:lnTo>
                  <a:lnTo>
                    <a:pt x="2" y="42"/>
                  </a:lnTo>
                  <a:lnTo>
                    <a:pt x="2" y="40"/>
                  </a:lnTo>
                  <a:lnTo>
                    <a:pt x="2" y="38"/>
                  </a:lnTo>
                  <a:lnTo>
                    <a:pt x="2" y="36"/>
                  </a:lnTo>
                  <a:lnTo>
                    <a:pt x="2" y="34"/>
                  </a:lnTo>
                  <a:lnTo>
                    <a:pt x="2" y="32"/>
                  </a:lnTo>
                  <a:lnTo>
                    <a:pt x="2" y="30"/>
                  </a:lnTo>
                  <a:lnTo>
                    <a:pt x="2" y="28"/>
                  </a:lnTo>
                  <a:lnTo>
                    <a:pt x="2" y="26"/>
                  </a:lnTo>
                  <a:lnTo>
                    <a:pt x="2" y="24"/>
                  </a:lnTo>
                  <a:lnTo>
                    <a:pt x="2" y="24"/>
                  </a:lnTo>
                  <a:lnTo>
                    <a:pt x="2" y="22"/>
                  </a:lnTo>
                  <a:lnTo>
                    <a:pt x="2" y="20"/>
                  </a:lnTo>
                  <a:lnTo>
                    <a:pt x="2" y="18"/>
                  </a:lnTo>
                  <a:lnTo>
                    <a:pt x="2" y="14"/>
                  </a:lnTo>
                  <a:lnTo>
                    <a:pt x="4" y="14"/>
                  </a:lnTo>
                  <a:lnTo>
                    <a:pt x="6" y="14"/>
                  </a:lnTo>
                  <a:lnTo>
                    <a:pt x="8" y="14"/>
                  </a:lnTo>
                  <a:lnTo>
                    <a:pt x="14" y="10"/>
                  </a:lnTo>
                  <a:lnTo>
                    <a:pt x="16" y="10"/>
                  </a:lnTo>
                  <a:lnTo>
                    <a:pt x="18" y="10"/>
                  </a:lnTo>
                  <a:lnTo>
                    <a:pt x="18" y="8"/>
                  </a:lnTo>
                  <a:lnTo>
                    <a:pt x="20" y="8"/>
                  </a:lnTo>
                  <a:lnTo>
                    <a:pt x="22" y="8"/>
                  </a:lnTo>
                  <a:lnTo>
                    <a:pt x="22" y="6"/>
                  </a:lnTo>
                  <a:lnTo>
                    <a:pt x="24" y="4"/>
                  </a:lnTo>
                  <a:lnTo>
                    <a:pt x="26" y="4"/>
                  </a:lnTo>
                  <a:lnTo>
                    <a:pt x="28" y="4"/>
                  </a:lnTo>
                  <a:lnTo>
                    <a:pt x="28" y="2"/>
                  </a:lnTo>
                  <a:lnTo>
                    <a:pt x="28" y="0"/>
                  </a:lnTo>
                  <a:lnTo>
                    <a:pt x="30" y="0"/>
                  </a:lnTo>
                  <a:lnTo>
                    <a:pt x="3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1" name="Freeform 70"/>
            <p:cNvSpPr>
              <a:spLocks/>
            </p:cNvSpPr>
            <p:nvPr/>
          </p:nvSpPr>
          <p:spPr bwMode="auto">
            <a:xfrm>
              <a:off x="7061200" y="2189163"/>
              <a:ext cx="352425" cy="293688"/>
            </a:xfrm>
            <a:custGeom>
              <a:avLst/>
              <a:gdLst>
                <a:gd name="T0" fmla="*/ 28 w 222"/>
                <a:gd name="T1" fmla="*/ 0 h 185"/>
                <a:gd name="T2" fmla="*/ 40 w 222"/>
                <a:gd name="T3" fmla="*/ 0 h 185"/>
                <a:gd name="T4" fmla="*/ 52 w 222"/>
                <a:gd name="T5" fmla="*/ 0 h 185"/>
                <a:gd name="T6" fmla="*/ 64 w 222"/>
                <a:gd name="T7" fmla="*/ 0 h 185"/>
                <a:gd name="T8" fmla="*/ 78 w 222"/>
                <a:gd name="T9" fmla="*/ 0 h 185"/>
                <a:gd name="T10" fmla="*/ 90 w 222"/>
                <a:gd name="T11" fmla="*/ 0 h 185"/>
                <a:gd name="T12" fmla="*/ 104 w 222"/>
                <a:gd name="T13" fmla="*/ 0 h 185"/>
                <a:gd name="T14" fmla="*/ 126 w 222"/>
                <a:gd name="T15" fmla="*/ 0 h 185"/>
                <a:gd name="T16" fmla="*/ 140 w 222"/>
                <a:gd name="T17" fmla="*/ 0 h 185"/>
                <a:gd name="T18" fmla="*/ 154 w 222"/>
                <a:gd name="T19" fmla="*/ 0 h 185"/>
                <a:gd name="T20" fmla="*/ 166 w 222"/>
                <a:gd name="T21" fmla="*/ 0 h 185"/>
                <a:gd name="T22" fmla="*/ 176 w 222"/>
                <a:gd name="T23" fmla="*/ 2 h 185"/>
                <a:gd name="T24" fmla="*/ 180 w 222"/>
                <a:gd name="T25" fmla="*/ 2 h 185"/>
                <a:gd name="T26" fmla="*/ 182 w 222"/>
                <a:gd name="T27" fmla="*/ 11 h 185"/>
                <a:gd name="T28" fmla="*/ 182 w 222"/>
                <a:gd name="T29" fmla="*/ 15 h 185"/>
                <a:gd name="T30" fmla="*/ 184 w 222"/>
                <a:gd name="T31" fmla="*/ 21 h 185"/>
                <a:gd name="T32" fmla="*/ 184 w 222"/>
                <a:gd name="T33" fmla="*/ 29 h 185"/>
                <a:gd name="T34" fmla="*/ 188 w 222"/>
                <a:gd name="T35" fmla="*/ 35 h 185"/>
                <a:gd name="T36" fmla="*/ 190 w 222"/>
                <a:gd name="T37" fmla="*/ 41 h 185"/>
                <a:gd name="T38" fmla="*/ 198 w 222"/>
                <a:gd name="T39" fmla="*/ 45 h 185"/>
                <a:gd name="T40" fmla="*/ 204 w 222"/>
                <a:gd name="T41" fmla="*/ 51 h 185"/>
                <a:gd name="T42" fmla="*/ 206 w 222"/>
                <a:gd name="T43" fmla="*/ 55 h 185"/>
                <a:gd name="T44" fmla="*/ 204 w 222"/>
                <a:gd name="T45" fmla="*/ 61 h 185"/>
                <a:gd name="T46" fmla="*/ 202 w 222"/>
                <a:gd name="T47" fmla="*/ 63 h 185"/>
                <a:gd name="T48" fmla="*/ 202 w 222"/>
                <a:gd name="T49" fmla="*/ 67 h 185"/>
                <a:gd name="T50" fmla="*/ 202 w 222"/>
                <a:gd name="T51" fmla="*/ 71 h 185"/>
                <a:gd name="T52" fmla="*/ 204 w 222"/>
                <a:gd name="T53" fmla="*/ 77 h 185"/>
                <a:gd name="T54" fmla="*/ 208 w 222"/>
                <a:gd name="T55" fmla="*/ 81 h 185"/>
                <a:gd name="T56" fmla="*/ 212 w 222"/>
                <a:gd name="T57" fmla="*/ 81 h 185"/>
                <a:gd name="T58" fmla="*/ 220 w 222"/>
                <a:gd name="T59" fmla="*/ 81 h 185"/>
                <a:gd name="T60" fmla="*/ 216 w 222"/>
                <a:gd name="T61" fmla="*/ 87 h 185"/>
                <a:gd name="T62" fmla="*/ 204 w 222"/>
                <a:gd name="T63" fmla="*/ 93 h 185"/>
                <a:gd name="T64" fmla="*/ 188 w 222"/>
                <a:gd name="T65" fmla="*/ 101 h 185"/>
                <a:gd name="T66" fmla="*/ 176 w 222"/>
                <a:gd name="T67" fmla="*/ 107 h 185"/>
                <a:gd name="T68" fmla="*/ 168 w 222"/>
                <a:gd name="T69" fmla="*/ 113 h 185"/>
                <a:gd name="T70" fmla="*/ 154 w 222"/>
                <a:gd name="T71" fmla="*/ 121 h 185"/>
                <a:gd name="T72" fmla="*/ 144 w 222"/>
                <a:gd name="T73" fmla="*/ 129 h 185"/>
                <a:gd name="T74" fmla="*/ 132 w 222"/>
                <a:gd name="T75" fmla="*/ 135 h 185"/>
                <a:gd name="T76" fmla="*/ 122 w 222"/>
                <a:gd name="T77" fmla="*/ 141 h 185"/>
                <a:gd name="T78" fmla="*/ 110 w 222"/>
                <a:gd name="T79" fmla="*/ 147 h 185"/>
                <a:gd name="T80" fmla="*/ 92 w 222"/>
                <a:gd name="T81" fmla="*/ 157 h 185"/>
                <a:gd name="T82" fmla="*/ 72 w 222"/>
                <a:gd name="T83" fmla="*/ 171 h 185"/>
                <a:gd name="T84" fmla="*/ 58 w 222"/>
                <a:gd name="T85" fmla="*/ 179 h 185"/>
                <a:gd name="T86" fmla="*/ 38 w 222"/>
                <a:gd name="T87" fmla="*/ 173 h 185"/>
                <a:gd name="T88" fmla="*/ 30 w 222"/>
                <a:gd name="T89" fmla="*/ 157 h 185"/>
                <a:gd name="T90" fmla="*/ 14 w 222"/>
                <a:gd name="T91" fmla="*/ 129 h 185"/>
                <a:gd name="T92" fmla="*/ 8 w 222"/>
                <a:gd name="T93" fmla="*/ 121 h 185"/>
                <a:gd name="T94" fmla="*/ 0 w 222"/>
                <a:gd name="T95" fmla="*/ 107 h 185"/>
                <a:gd name="T96" fmla="*/ 0 w 222"/>
                <a:gd name="T97" fmla="*/ 95 h 185"/>
                <a:gd name="T98" fmla="*/ 0 w 222"/>
                <a:gd name="T99" fmla="*/ 81 h 185"/>
                <a:gd name="T100" fmla="*/ 0 w 222"/>
                <a:gd name="T101" fmla="*/ 67 h 185"/>
                <a:gd name="T102" fmla="*/ 0 w 222"/>
                <a:gd name="T103" fmla="*/ 53 h 185"/>
                <a:gd name="T104" fmla="*/ 0 w 222"/>
                <a:gd name="T105" fmla="*/ 39 h 185"/>
                <a:gd name="T106" fmla="*/ 0 w 222"/>
                <a:gd name="T107" fmla="*/ 25 h 185"/>
                <a:gd name="T108" fmla="*/ 0 w 222"/>
                <a:gd name="T109" fmla="*/ 6 h 185"/>
                <a:gd name="T110" fmla="*/ 8 w 222"/>
                <a:gd name="T11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2" h="185">
                  <a:moveTo>
                    <a:pt x="16" y="0"/>
                  </a:moveTo>
                  <a:lnTo>
                    <a:pt x="18" y="0"/>
                  </a:lnTo>
                  <a:lnTo>
                    <a:pt x="22" y="0"/>
                  </a:lnTo>
                  <a:lnTo>
                    <a:pt x="24" y="0"/>
                  </a:lnTo>
                  <a:lnTo>
                    <a:pt x="26" y="0"/>
                  </a:lnTo>
                  <a:lnTo>
                    <a:pt x="28" y="0"/>
                  </a:lnTo>
                  <a:lnTo>
                    <a:pt x="30" y="0"/>
                  </a:lnTo>
                  <a:lnTo>
                    <a:pt x="32" y="0"/>
                  </a:lnTo>
                  <a:lnTo>
                    <a:pt x="34" y="0"/>
                  </a:lnTo>
                  <a:lnTo>
                    <a:pt x="36" y="0"/>
                  </a:lnTo>
                  <a:lnTo>
                    <a:pt x="38" y="0"/>
                  </a:lnTo>
                  <a:lnTo>
                    <a:pt x="40" y="0"/>
                  </a:lnTo>
                  <a:lnTo>
                    <a:pt x="42" y="0"/>
                  </a:lnTo>
                  <a:lnTo>
                    <a:pt x="44" y="0"/>
                  </a:lnTo>
                  <a:lnTo>
                    <a:pt x="46" y="0"/>
                  </a:lnTo>
                  <a:lnTo>
                    <a:pt x="48" y="0"/>
                  </a:lnTo>
                  <a:lnTo>
                    <a:pt x="50" y="0"/>
                  </a:lnTo>
                  <a:lnTo>
                    <a:pt x="52" y="0"/>
                  </a:lnTo>
                  <a:lnTo>
                    <a:pt x="54" y="0"/>
                  </a:lnTo>
                  <a:lnTo>
                    <a:pt x="56" y="0"/>
                  </a:lnTo>
                  <a:lnTo>
                    <a:pt x="58" y="0"/>
                  </a:lnTo>
                  <a:lnTo>
                    <a:pt x="60" y="0"/>
                  </a:lnTo>
                  <a:lnTo>
                    <a:pt x="62" y="0"/>
                  </a:lnTo>
                  <a:lnTo>
                    <a:pt x="64" y="0"/>
                  </a:lnTo>
                  <a:lnTo>
                    <a:pt x="66" y="0"/>
                  </a:lnTo>
                  <a:lnTo>
                    <a:pt x="68" y="0"/>
                  </a:lnTo>
                  <a:lnTo>
                    <a:pt x="72" y="0"/>
                  </a:lnTo>
                  <a:lnTo>
                    <a:pt x="74" y="0"/>
                  </a:lnTo>
                  <a:lnTo>
                    <a:pt x="76" y="0"/>
                  </a:lnTo>
                  <a:lnTo>
                    <a:pt x="78" y="0"/>
                  </a:lnTo>
                  <a:lnTo>
                    <a:pt x="78" y="0"/>
                  </a:lnTo>
                  <a:lnTo>
                    <a:pt x="82" y="0"/>
                  </a:lnTo>
                  <a:lnTo>
                    <a:pt x="84" y="0"/>
                  </a:lnTo>
                  <a:lnTo>
                    <a:pt x="86" y="0"/>
                  </a:lnTo>
                  <a:lnTo>
                    <a:pt x="88" y="0"/>
                  </a:lnTo>
                  <a:lnTo>
                    <a:pt x="90" y="0"/>
                  </a:lnTo>
                  <a:lnTo>
                    <a:pt x="92" y="0"/>
                  </a:lnTo>
                  <a:lnTo>
                    <a:pt x="94" y="0"/>
                  </a:lnTo>
                  <a:lnTo>
                    <a:pt x="96" y="0"/>
                  </a:lnTo>
                  <a:lnTo>
                    <a:pt x="98" y="0"/>
                  </a:lnTo>
                  <a:lnTo>
                    <a:pt x="100" y="0"/>
                  </a:lnTo>
                  <a:lnTo>
                    <a:pt x="104" y="0"/>
                  </a:lnTo>
                  <a:lnTo>
                    <a:pt x="106" y="0"/>
                  </a:lnTo>
                  <a:lnTo>
                    <a:pt x="108" y="0"/>
                  </a:lnTo>
                  <a:lnTo>
                    <a:pt x="112" y="0"/>
                  </a:lnTo>
                  <a:lnTo>
                    <a:pt x="116" y="0"/>
                  </a:lnTo>
                  <a:lnTo>
                    <a:pt x="120" y="0"/>
                  </a:lnTo>
                  <a:lnTo>
                    <a:pt x="126" y="0"/>
                  </a:lnTo>
                  <a:lnTo>
                    <a:pt x="126" y="0"/>
                  </a:lnTo>
                  <a:lnTo>
                    <a:pt x="130" y="0"/>
                  </a:lnTo>
                  <a:lnTo>
                    <a:pt x="132" y="0"/>
                  </a:lnTo>
                  <a:lnTo>
                    <a:pt x="134" y="0"/>
                  </a:lnTo>
                  <a:lnTo>
                    <a:pt x="138" y="0"/>
                  </a:lnTo>
                  <a:lnTo>
                    <a:pt x="140" y="0"/>
                  </a:lnTo>
                  <a:lnTo>
                    <a:pt x="144" y="0"/>
                  </a:lnTo>
                  <a:lnTo>
                    <a:pt x="146" y="0"/>
                  </a:lnTo>
                  <a:lnTo>
                    <a:pt x="148" y="0"/>
                  </a:lnTo>
                  <a:lnTo>
                    <a:pt x="150" y="0"/>
                  </a:lnTo>
                  <a:lnTo>
                    <a:pt x="152" y="0"/>
                  </a:lnTo>
                  <a:lnTo>
                    <a:pt x="154" y="0"/>
                  </a:lnTo>
                  <a:lnTo>
                    <a:pt x="156" y="0"/>
                  </a:lnTo>
                  <a:lnTo>
                    <a:pt x="158" y="0"/>
                  </a:lnTo>
                  <a:lnTo>
                    <a:pt x="160" y="0"/>
                  </a:lnTo>
                  <a:lnTo>
                    <a:pt x="162" y="0"/>
                  </a:lnTo>
                  <a:lnTo>
                    <a:pt x="164" y="0"/>
                  </a:lnTo>
                  <a:lnTo>
                    <a:pt x="166" y="0"/>
                  </a:lnTo>
                  <a:lnTo>
                    <a:pt x="170" y="0"/>
                  </a:lnTo>
                  <a:lnTo>
                    <a:pt x="172" y="0"/>
                  </a:lnTo>
                  <a:lnTo>
                    <a:pt x="174" y="0"/>
                  </a:lnTo>
                  <a:lnTo>
                    <a:pt x="174" y="0"/>
                  </a:lnTo>
                  <a:lnTo>
                    <a:pt x="176" y="2"/>
                  </a:lnTo>
                  <a:lnTo>
                    <a:pt x="176" y="2"/>
                  </a:lnTo>
                  <a:lnTo>
                    <a:pt x="176" y="2"/>
                  </a:lnTo>
                  <a:lnTo>
                    <a:pt x="176" y="2"/>
                  </a:lnTo>
                  <a:lnTo>
                    <a:pt x="178" y="2"/>
                  </a:lnTo>
                  <a:lnTo>
                    <a:pt x="178" y="4"/>
                  </a:lnTo>
                  <a:lnTo>
                    <a:pt x="180" y="4"/>
                  </a:lnTo>
                  <a:lnTo>
                    <a:pt x="180" y="2"/>
                  </a:lnTo>
                  <a:lnTo>
                    <a:pt x="182" y="2"/>
                  </a:lnTo>
                  <a:lnTo>
                    <a:pt x="182" y="4"/>
                  </a:lnTo>
                  <a:lnTo>
                    <a:pt x="182" y="6"/>
                  </a:lnTo>
                  <a:lnTo>
                    <a:pt x="184" y="6"/>
                  </a:lnTo>
                  <a:lnTo>
                    <a:pt x="184" y="8"/>
                  </a:lnTo>
                  <a:lnTo>
                    <a:pt x="182" y="11"/>
                  </a:lnTo>
                  <a:lnTo>
                    <a:pt x="184" y="11"/>
                  </a:lnTo>
                  <a:lnTo>
                    <a:pt x="184" y="13"/>
                  </a:lnTo>
                  <a:lnTo>
                    <a:pt x="182" y="13"/>
                  </a:lnTo>
                  <a:lnTo>
                    <a:pt x="180" y="13"/>
                  </a:lnTo>
                  <a:lnTo>
                    <a:pt x="182" y="13"/>
                  </a:lnTo>
                  <a:lnTo>
                    <a:pt x="182" y="15"/>
                  </a:lnTo>
                  <a:lnTo>
                    <a:pt x="182" y="17"/>
                  </a:lnTo>
                  <a:lnTo>
                    <a:pt x="184" y="17"/>
                  </a:lnTo>
                  <a:lnTo>
                    <a:pt x="184" y="19"/>
                  </a:lnTo>
                  <a:lnTo>
                    <a:pt x="182" y="19"/>
                  </a:lnTo>
                  <a:lnTo>
                    <a:pt x="182" y="21"/>
                  </a:lnTo>
                  <a:lnTo>
                    <a:pt x="184" y="21"/>
                  </a:lnTo>
                  <a:lnTo>
                    <a:pt x="184" y="23"/>
                  </a:lnTo>
                  <a:lnTo>
                    <a:pt x="182" y="23"/>
                  </a:lnTo>
                  <a:lnTo>
                    <a:pt x="182" y="25"/>
                  </a:lnTo>
                  <a:lnTo>
                    <a:pt x="184" y="25"/>
                  </a:lnTo>
                  <a:lnTo>
                    <a:pt x="184" y="27"/>
                  </a:lnTo>
                  <a:lnTo>
                    <a:pt x="184" y="29"/>
                  </a:lnTo>
                  <a:lnTo>
                    <a:pt x="186" y="29"/>
                  </a:lnTo>
                  <a:lnTo>
                    <a:pt x="186" y="31"/>
                  </a:lnTo>
                  <a:lnTo>
                    <a:pt x="188" y="31"/>
                  </a:lnTo>
                  <a:lnTo>
                    <a:pt x="186" y="31"/>
                  </a:lnTo>
                  <a:lnTo>
                    <a:pt x="186" y="33"/>
                  </a:lnTo>
                  <a:lnTo>
                    <a:pt x="188" y="35"/>
                  </a:lnTo>
                  <a:lnTo>
                    <a:pt x="186" y="35"/>
                  </a:lnTo>
                  <a:lnTo>
                    <a:pt x="188" y="35"/>
                  </a:lnTo>
                  <a:lnTo>
                    <a:pt x="188" y="37"/>
                  </a:lnTo>
                  <a:lnTo>
                    <a:pt x="190" y="37"/>
                  </a:lnTo>
                  <a:lnTo>
                    <a:pt x="190" y="39"/>
                  </a:lnTo>
                  <a:lnTo>
                    <a:pt x="190" y="41"/>
                  </a:lnTo>
                  <a:lnTo>
                    <a:pt x="192" y="41"/>
                  </a:lnTo>
                  <a:lnTo>
                    <a:pt x="192" y="43"/>
                  </a:lnTo>
                  <a:lnTo>
                    <a:pt x="194" y="43"/>
                  </a:lnTo>
                  <a:lnTo>
                    <a:pt x="194" y="45"/>
                  </a:lnTo>
                  <a:lnTo>
                    <a:pt x="196" y="45"/>
                  </a:lnTo>
                  <a:lnTo>
                    <a:pt x="198" y="45"/>
                  </a:lnTo>
                  <a:lnTo>
                    <a:pt x="198" y="47"/>
                  </a:lnTo>
                  <a:lnTo>
                    <a:pt x="200" y="47"/>
                  </a:lnTo>
                  <a:lnTo>
                    <a:pt x="202" y="47"/>
                  </a:lnTo>
                  <a:lnTo>
                    <a:pt x="202" y="49"/>
                  </a:lnTo>
                  <a:lnTo>
                    <a:pt x="204" y="49"/>
                  </a:lnTo>
                  <a:lnTo>
                    <a:pt x="204" y="51"/>
                  </a:lnTo>
                  <a:lnTo>
                    <a:pt x="206" y="51"/>
                  </a:lnTo>
                  <a:lnTo>
                    <a:pt x="206" y="51"/>
                  </a:lnTo>
                  <a:lnTo>
                    <a:pt x="206" y="53"/>
                  </a:lnTo>
                  <a:lnTo>
                    <a:pt x="204" y="53"/>
                  </a:lnTo>
                  <a:lnTo>
                    <a:pt x="204" y="55"/>
                  </a:lnTo>
                  <a:lnTo>
                    <a:pt x="206" y="55"/>
                  </a:lnTo>
                  <a:lnTo>
                    <a:pt x="206" y="57"/>
                  </a:lnTo>
                  <a:lnTo>
                    <a:pt x="206" y="59"/>
                  </a:lnTo>
                  <a:lnTo>
                    <a:pt x="204" y="59"/>
                  </a:lnTo>
                  <a:lnTo>
                    <a:pt x="206" y="59"/>
                  </a:lnTo>
                  <a:lnTo>
                    <a:pt x="206" y="61"/>
                  </a:lnTo>
                  <a:lnTo>
                    <a:pt x="204" y="61"/>
                  </a:lnTo>
                  <a:lnTo>
                    <a:pt x="206" y="61"/>
                  </a:lnTo>
                  <a:lnTo>
                    <a:pt x="206" y="63"/>
                  </a:lnTo>
                  <a:lnTo>
                    <a:pt x="204" y="63"/>
                  </a:lnTo>
                  <a:lnTo>
                    <a:pt x="202" y="63"/>
                  </a:lnTo>
                  <a:lnTo>
                    <a:pt x="202" y="65"/>
                  </a:lnTo>
                  <a:lnTo>
                    <a:pt x="202" y="63"/>
                  </a:lnTo>
                  <a:lnTo>
                    <a:pt x="202" y="65"/>
                  </a:lnTo>
                  <a:lnTo>
                    <a:pt x="204" y="65"/>
                  </a:lnTo>
                  <a:lnTo>
                    <a:pt x="204" y="67"/>
                  </a:lnTo>
                  <a:lnTo>
                    <a:pt x="202" y="67"/>
                  </a:lnTo>
                  <a:lnTo>
                    <a:pt x="200" y="67"/>
                  </a:lnTo>
                  <a:lnTo>
                    <a:pt x="202" y="67"/>
                  </a:lnTo>
                  <a:lnTo>
                    <a:pt x="200" y="65"/>
                  </a:lnTo>
                  <a:lnTo>
                    <a:pt x="200" y="67"/>
                  </a:lnTo>
                  <a:lnTo>
                    <a:pt x="202" y="69"/>
                  </a:lnTo>
                  <a:lnTo>
                    <a:pt x="200" y="69"/>
                  </a:lnTo>
                  <a:lnTo>
                    <a:pt x="200" y="71"/>
                  </a:lnTo>
                  <a:lnTo>
                    <a:pt x="202" y="71"/>
                  </a:lnTo>
                  <a:lnTo>
                    <a:pt x="202" y="73"/>
                  </a:lnTo>
                  <a:lnTo>
                    <a:pt x="200" y="73"/>
                  </a:lnTo>
                  <a:lnTo>
                    <a:pt x="200" y="75"/>
                  </a:lnTo>
                  <a:lnTo>
                    <a:pt x="202" y="75"/>
                  </a:lnTo>
                  <a:lnTo>
                    <a:pt x="204" y="75"/>
                  </a:lnTo>
                  <a:lnTo>
                    <a:pt x="204" y="77"/>
                  </a:lnTo>
                  <a:lnTo>
                    <a:pt x="204" y="75"/>
                  </a:lnTo>
                  <a:lnTo>
                    <a:pt x="206" y="75"/>
                  </a:lnTo>
                  <a:lnTo>
                    <a:pt x="206" y="77"/>
                  </a:lnTo>
                  <a:lnTo>
                    <a:pt x="208" y="77"/>
                  </a:lnTo>
                  <a:lnTo>
                    <a:pt x="208" y="79"/>
                  </a:lnTo>
                  <a:lnTo>
                    <a:pt x="208" y="81"/>
                  </a:lnTo>
                  <a:lnTo>
                    <a:pt x="208" y="79"/>
                  </a:lnTo>
                  <a:lnTo>
                    <a:pt x="210" y="79"/>
                  </a:lnTo>
                  <a:lnTo>
                    <a:pt x="210" y="81"/>
                  </a:lnTo>
                  <a:lnTo>
                    <a:pt x="210" y="79"/>
                  </a:lnTo>
                  <a:lnTo>
                    <a:pt x="212" y="79"/>
                  </a:lnTo>
                  <a:lnTo>
                    <a:pt x="212" y="81"/>
                  </a:lnTo>
                  <a:lnTo>
                    <a:pt x="214" y="81"/>
                  </a:lnTo>
                  <a:lnTo>
                    <a:pt x="214" y="83"/>
                  </a:lnTo>
                  <a:lnTo>
                    <a:pt x="216" y="83"/>
                  </a:lnTo>
                  <a:lnTo>
                    <a:pt x="218" y="83"/>
                  </a:lnTo>
                  <a:lnTo>
                    <a:pt x="218" y="81"/>
                  </a:lnTo>
                  <a:lnTo>
                    <a:pt x="220" y="81"/>
                  </a:lnTo>
                  <a:lnTo>
                    <a:pt x="222" y="81"/>
                  </a:lnTo>
                  <a:lnTo>
                    <a:pt x="222" y="81"/>
                  </a:lnTo>
                  <a:lnTo>
                    <a:pt x="222" y="83"/>
                  </a:lnTo>
                  <a:lnTo>
                    <a:pt x="222" y="83"/>
                  </a:lnTo>
                  <a:lnTo>
                    <a:pt x="220" y="85"/>
                  </a:lnTo>
                  <a:lnTo>
                    <a:pt x="216" y="87"/>
                  </a:lnTo>
                  <a:lnTo>
                    <a:pt x="214" y="87"/>
                  </a:lnTo>
                  <a:lnTo>
                    <a:pt x="212" y="89"/>
                  </a:lnTo>
                  <a:lnTo>
                    <a:pt x="210" y="89"/>
                  </a:lnTo>
                  <a:lnTo>
                    <a:pt x="208" y="91"/>
                  </a:lnTo>
                  <a:lnTo>
                    <a:pt x="206" y="91"/>
                  </a:lnTo>
                  <a:lnTo>
                    <a:pt x="204" y="93"/>
                  </a:lnTo>
                  <a:lnTo>
                    <a:pt x="198" y="97"/>
                  </a:lnTo>
                  <a:lnTo>
                    <a:pt x="196" y="99"/>
                  </a:lnTo>
                  <a:lnTo>
                    <a:pt x="194" y="99"/>
                  </a:lnTo>
                  <a:lnTo>
                    <a:pt x="190" y="99"/>
                  </a:lnTo>
                  <a:lnTo>
                    <a:pt x="190" y="101"/>
                  </a:lnTo>
                  <a:lnTo>
                    <a:pt x="188" y="101"/>
                  </a:lnTo>
                  <a:lnTo>
                    <a:pt x="184" y="103"/>
                  </a:lnTo>
                  <a:lnTo>
                    <a:pt x="182" y="105"/>
                  </a:lnTo>
                  <a:lnTo>
                    <a:pt x="180" y="105"/>
                  </a:lnTo>
                  <a:lnTo>
                    <a:pt x="180" y="107"/>
                  </a:lnTo>
                  <a:lnTo>
                    <a:pt x="178" y="107"/>
                  </a:lnTo>
                  <a:lnTo>
                    <a:pt x="176" y="107"/>
                  </a:lnTo>
                  <a:lnTo>
                    <a:pt x="176" y="109"/>
                  </a:lnTo>
                  <a:lnTo>
                    <a:pt x="174" y="109"/>
                  </a:lnTo>
                  <a:lnTo>
                    <a:pt x="174" y="111"/>
                  </a:lnTo>
                  <a:lnTo>
                    <a:pt x="172" y="113"/>
                  </a:lnTo>
                  <a:lnTo>
                    <a:pt x="170" y="113"/>
                  </a:lnTo>
                  <a:lnTo>
                    <a:pt x="168" y="113"/>
                  </a:lnTo>
                  <a:lnTo>
                    <a:pt x="168" y="115"/>
                  </a:lnTo>
                  <a:lnTo>
                    <a:pt x="164" y="117"/>
                  </a:lnTo>
                  <a:lnTo>
                    <a:pt x="162" y="119"/>
                  </a:lnTo>
                  <a:lnTo>
                    <a:pt x="160" y="119"/>
                  </a:lnTo>
                  <a:lnTo>
                    <a:pt x="156" y="121"/>
                  </a:lnTo>
                  <a:lnTo>
                    <a:pt x="154" y="121"/>
                  </a:lnTo>
                  <a:lnTo>
                    <a:pt x="154" y="123"/>
                  </a:lnTo>
                  <a:lnTo>
                    <a:pt x="152" y="123"/>
                  </a:lnTo>
                  <a:lnTo>
                    <a:pt x="150" y="125"/>
                  </a:lnTo>
                  <a:lnTo>
                    <a:pt x="148" y="127"/>
                  </a:lnTo>
                  <a:lnTo>
                    <a:pt x="146" y="127"/>
                  </a:lnTo>
                  <a:lnTo>
                    <a:pt x="144" y="129"/>
                  </a:lnTo>
                  <a:lnTo>
                    <a:pt x="142" y="129"/>
                  </a:lnTo>
                  <a:lnTo>
                    <a:pt x="140" y="131"/>
                  </a:lnTo>
                  <a:lnTo>
                    <a:pt x="138" y="131"/>
                  </a:lnTo>
                  <a:lnTo>
                    <a:pt x="136" y="133"/>
                  </a:lnTo>
                  <a:lnTo>
                    <a:pt x="134" y="135"/>
                  </a:lnTo>
                  <a:lnTo>
                    <a:pt x="132" y="135"/>
                  </a:lnTo>
                  <a:lnTo>
                    <a:pt x="130" y="137"/>
                  </a:lnTo>
                  <a:lnTo>
                    <a:pt x="128" y="137"/>
                  </a:lnTo>
                  <a:lnTo>
                    <a:pt x="128" y="139"/>
                  </a:lnTo>
                  <a:lnTo>
                    <a:pt x="126" y="139"/>
                  </a:lnTo>
                  <a:lnTo>
                    <a:pt x="124" y="141"/>
                  </a:lnTo>
                  <a:lnTo>
                    <a:pt x="122" y="141"/>
                  </a:lnTo>
                  <a:lnTo>
                    <a:pt x="122" y="143"/>
                  </a:lnTo>
                  <a:lnTo>
                    <a:pt x="118" y="145"/>
                  </a:lnTo>
                  <a:lnTo>
                    <a:pt x="116" y="145"/>
                  </a:lnTo>
                  <a:lnTo>
                    <a:pt x="116" y="147"/>
                  </a:lnTo>
                  <a:lnTo>
                    <a:pt x="114" y="147"/>
                  </a:lnTo>
                  <a:lnTo>
                    <a:pt x="110" y="147"/>
                  </a:lnTo>
                  <a:lnTo>
                    <a:pt x="106" y="149"/>
                  </a:lnTo>
                  <a:lnTo>
                    <a:pt x="104" y="149"/>
                  </a:lnTo>
                  <a:lnTo>
                    <a:pt x="104" y="151"/>
                  </a:lnTo>
                  <a:lnTo>
                    <a:pt x="100" y="153"/>
                  </a:lnTo>
                  <a:lnTo>
                    <a:pt x="98" y="155"/>
                  </a:lnTo>
                  <a:lnTo>
                    <a:pt x="92" y="157"/>
                  </a:lnTo>
                  <a:lnTo>
                    <a:pt x="88" y="159"/>
                  </a:lnTo>
                  <a:lnTo>
                    <a:pt x="88" y="161"/>
                  </a:lnTo>
                  <a:lnTo>
                    <a:pt x="84" y="161"/>
                  </a:lnTo>
                  <a:lnTo>
                    <a:pt x="82" y="163"/>
                  </a:lnTo>
                  <a:lnTo>
                    <a:pt x="78" y="167"/>
                  </a:lnTo>
                  <a:lnTo>
                    <a:pt x="72" y="171"/>
                  </a:lnTo>
                  <a:lnTo>
                    <a:pt x="68" y="173"/>
                  </a:lnTo>
                  <a:lnTo>
                    <a:pt x="66" y="173"/>
                  </a:lnTo>
                  <a:lnTo>
                    <a:pt x="66" y="175"/>
                  </a:lnTo>
                  <a:lnTo>
                    <a:pt x="64" y="175"/>
                  </a:lnTo>
                  <a:lnTo>
                    <a:pt x="60" y="177"/>
                  </a:lnTo>
                  <a:lnTo>
                    <a:pt x="58" y="179"/>
                  </a:lnTo>
                  <a:lnTo>
                    <a:pt x="54" y="181"/>
                  </a:lnTo>
                  <a:lnTo>
                    <a:pt x="50" y="183"/>
                  </a:lnTo>
                  <a:lnTo>
                    <a:pt x="48" y="185"/>
                  </a:lnTo>
                  <a:lnTo>
                    <a:pt x="46" y="185"/>
                  </a:lnTo>
                  <a:lnTo>
                    <a:pt x="42" y="179"/>
                  </a:lnTo>
                  <a:lnTo>
                    <a:pt x="38" y="173"/>
                  </a:lnTo>
                  <a:lnTo>
                    <a:pt x="38" y="171"/>
                  </a:lnTo>
                  <a:lnTo>
                    <a:pt x="36" y="169"/>
                  </a:lnTo>
                  <a:lnTo>
                    <a:pt x="34" y="165"/>
                  </a:lnTo>
                  <a:lnTo>
                    <a:pt x="32" y="161"/>
                  </a:lnTo>
                  <a:lnTo>
                    <a:pt x="30" y="159"/>
                  </a:lnTo>
                  <a:lnTo>
                    <a:pt x="30" y="157"/>
                  </a:lnTo>
                  <a:lnTo>
                    <a:pt x="30" y="157"/>
                  </a:lnTo>
                  <a:lnTo>
                    <a:pt x="28" y="153"/>
                  </a:lnTo>
                  <a:lnTo>
                    <a:pt x="28" y="151"/>
                  </a:lnTo>
                  <a:lnTo>
                    <a:pt x="24" y="147"/>
                  </a:lnTo>
                  <a:lnTo>
                    <a:pt x="16" y="133"/>
                  </a:lnTo>
                  <a:lnTo>
                    <a:pt x="14" y="129"/>
                  </a:lnTo>
                  <a:lnTo>
                    <a:pt x="12" y="127"/>
                  </a:lnTo>
                  <a:lnTo>
                    <a:pt x="12" y="125"/>
                  </a:lnTo>
                  <a:lnTo>
                    <a:pt x="12" y="123"/>
                  </a:lnTo>
                  <a:lnTo>
                    <a:pt x="10" y="123"/>
                  </a:lnTo>
                  <a:lnTo>
                    <a:pt x="10" y="121"/>
                  </a:lnTo>
                  <a:lnTo>
                    <a:pt x="8" y="121"/>
                  </a:lnTo>
                  <a:lnTo>
                    <a:pt x="8" y="119"/>
                  </a:lnTo>
                  <a:lnTo>
                    <a:pt x="8" y="117"/>
                  </a:lnTo>
                  <a:lnTo>
                    <a:pt x="6" y="113"/>
                  </a:lnTo>
                  <a:lnTo>
                    <a:pt x="4" y="111"/>
                  </a:lnTo>
                  <a:lnTo>
                    <a:pt x="2" y="107"/>
                  </a:lnTo>
                  <a:lnTo>
                    <a:pt x="0" y="107"/>
                  </a:lnTo>
                  <a:lnTo>
                    <a:pt x="0" y="105"/>
                  </a:lnTo>
                  <a:lnTo>
                    <a:pt x="0" y="101"/>
                  </a:lnTo>
                  <a:lnTo>
                    <a:pt x="0" y="99"/>
                  </a:lnTo>
                  <a:lnTo>
                    <a:pt x="0" y="99"/>
                  </a:lnTo>
                  <a:lnTo>
                    <a:pt x="0" y="97"/>
                  </a:lnTo>
                  <a:lnTo>
                    <a:pt x="0" y="95"/>
                  </a:lnTo>
                  <a:lnTo>
                    <a:pt x="0" y="93"/>
                  </a:lnTo>
                  <a:lnTo>
                    <a:pt x="0" y="89"/>
                  </a:lnTo>
                  <a:lnTo>
                    <a:pt x="0" y="87"/>
                  </a:lnTo>
                  <a:lnTo>
                    <a:pt x="0" y="85"/>
                  </a:lnTo>
                  <a:lnTo>
                    <a:pt x="0" y="83"/>
                  </a:lnTo>
                  <a:lnTo>
                    <a:pt x="0" y="81"/>
                  </a:lnTo>
                  <a:lnTo>
                    <a:pt x="0" y="79"/>
                  </a:lnTo>
                  <a:lnTo>
                    <a:pt x="0" y="75"/>
                  </a:lnTo>
                  <a:lnTo>
                    <a:pt x="0" y="73"/>
                  </a:lnTo>
                  <a:lnTo>
                    <a:pt x="0" y="71"/>
                  </a:lnTo>
                  <a:lnTo>
                    <a:pt x="0" y="69"/>
                  </a:lnTo>
                  <a:lnTo>
                    <a:pt x="0" y="67"/>
                  </a:lnTo>
                  <a:lnTo>
                    <a:pt x="0" y="65"/>
                  </a:lnTo>
                  <a:lnTo>
                    <a:pt x="0" y="63"/>
                  </a:lnTo>
                  <a:lnTo>
                    <a:pt x="0" y="59"/>
                  </a:lnTo>
                  <a:lnTo>
                    <a:pt x="0" y="57"/>
                  </a:lnTo>
                  <a:lnTo>
                    <a:pt x="0" y="55"/>
                  </a:lnTo>
                  <a:lnTo>
                    <a:pt x="0" y="53"/>
                  </a:lnTo>
                  <a:lnTo>
                    <a:pt x="0" y="51"/>
                  </a:lnTo>
                  <a:lnTo>
                    <a:pt x="0" y="51"/>
                  </a:lnTo>
                  <a:lnTo>
                    <a:pt x="0" y="49"/>
                  </a:lnTo>
                  <a:lnTo>
                    <a:pt x="0" y="43"/>
                  </a:lnTo>
                  <a:lnTo>
                    <a:pt x="0" y="41"/>
                  </a:lnTo>
                  <a:lnTo>
                    <a:pt x="0" y="39"/>
                  </a:lnTo>
                  <a:lnTo>
                    <a:pt x="0" y="37"/>
                  </a:lnTo>
                  <a:lnTo>
                    <a:pt x="0" y="33"/>
                  </a:lnTo>
                  <a:lnTo>
                    <a:pt x="0" y="31"/>
                  </a:lnTo>
                  <a:lnTo>
                    <a:pt x="0" y="29"/>
                  </a:lnTo>
                  <a:lnTo>
                    <a:pt x="0" y="27"/>
                  </a:lnTo>
                  <a:lnTo>
                    <a:pt x="0" y="25"/>
                  </a:lnTo>
                  <a:lnTo>
                    <a:pt x="0" y="19"/>
                  </a:lnTo>
                  <a:lnTo>
                    <a:pt x="0" y="17"/>
                  </a:lnTo>
                  <a:lnTo>
                    <a:pt x="0" y="15"/>
                  </a:lnTo>
                  <a:lnTo>
                    <a:pt x="0" y="11"/>
                  </a:lnTo>
                  <a:lnTo>
                    <a:pt x="0" y="8"/>
                  </a:lnTo>
                  <a:lnTo>
                    <a:pt x="0" y="6"/>
                  </a:lnTo>
                  <a:lnTo>
                    <a:pt x="0" y="2"/>
                  </a:lnTo>
                  <a:lnTo>
                    <a:pt x="0" y="0"/>
                  </a:lnTo>
                  <a:lnTo>
                    <a:pt x="2" y="0"/>
                  </a:lnTo>
                  <a:lnTo>
                    <a:pt x="4" y="0"/>
                  </a:lnTo>
                  <a:lnTo>
                    <a:pt x="6" y="0"/>
                  </a:lnTo>
                  <a:lnTo>
                    <a:pt x="8" y="0"/>
                  </a:lnTo>
                  <a:lnTo>
                    <a:pt x="10" y="0"/>
                  </a:lnTo>
                  <a:lnTo>
                    <a:pt x="12" y="0"/>
                  </a:lnTo>
                  <a:lnTo>
                    <a:pt x="14" y="0"/>
                  </a:lnTo>
                  <a:lnTo>
                    <a:pt x="16"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2" name="Freeform 73"/>
            <p:cNvSpPr>
              <a:spLocks/>
            </p:cNvSpPr>
            <p:nvPr/>
          </p:nvSpPr>
          <p:spPr bwMode="auto">
            <a:xfrm>
              <a:off x="6962775" y="2797175"/>
              <a:ext cx="342900" cy="312738"/>
            </a:xfrm>
            <a:custGeom>
              <a:avLst/>
              <a:gdLst>
                <a:gd name="T0" fmla="*/ 208 w 216"/>
                <a:gd name="T1" fmla="*/ 117 h 197"/>
                <a:gd name="T2" fmla="*/ 194 w 216"/>
                <a:gd name="T3" fmla="*/ 123 h 197"/>
                <a:gd name="T4" fmla="*/ 190 w 216"/>
                <a:gd name="T5" fmla="*/ 127 h 197"/>
                <a:gd name="T6" fmla="*/ 184 w 216"/>
                <a:gd name="T7" fmla="*/ 131 h 197"/>
                <a:gd name="T8" fmla="*/ 170 w 216"/>
                <a:gd name="T9" fmla="*/ 139 h 197"/>
                <a:gd name="T10" fmla="*/ 158 w 216"/>
                <a:gd name="T11" fmla="*/ 147 h 197"/>
                <a:gd name="T12" fmla="*/ 150 w 216"/>
                <a:gd name="T13" fmla="*/ 149 h 197"/>
                <a:gd name="T14" fmla="*/ 134 w 216"/>
                <a:gd name="T15" fmla="*/ 157 h 197"/>
                <a:gd name="T16" fmla="*/ 126 w 216"/>
                <a:gd name="T17" fmla="*/ 161 h 197"/>
                <a:gd name="T18" fmla="*/ 118 w 216"/>
                <a:gd name="T19" fmla="*/ 167 h 197"/>
                <a:gd name="T20" fmla="*/ 108 w 216"/>
                <a:gd name="T21" fmla="*/ 173 h 197"/>
                <a:gd name="T22" fmla="*/ 92 w 216"/>
                <a:gd name="T23" fmla="*/ 183 h 197"/>
                <a:gd name="T24" fmla="*/ 82 w 216"/>
                <a:gd name="T25" fmla="*/ 191 h 197"/>
                <a:gd name="T26" fmla="*/ 70 w 216"/>
                <a:gd name="T27" fmla="*/ 195 h 197"/>
                <a:gd name="T28" fmla="*/ 60 w 216"/>
                <a:gd name="T29" fmla="*/ 187 h 197"/>
                <a:gd name="T30" fmla="*/ 50 w 216"/>
                <a:gd name="T31" fmla="*/ 169 h 197"/>
                <a:gd name="T32" fmla="*/ 46 w 216"/>
                <a:gd name="T33" fmla="*/ 161 h 197"/>
                <a:gd name="T34" fmla="*/ 40 w 216"/>
                <a:gd name="T35" fmla="*/ 151 h 197"/>
                <a:gd name="T36" fmla="*/ 34 w 216"/>
                <a:gd name="T37" fmla="*/ 143 h 197"/>
                <a:gd name="T38" fmla="*/ 28 w 216"/>
                <a:gd name="T39" fmla="*/ 133 h 197"/>
                <a:gd name="T40" fmla="*/ 24 w 216"/>
                <a:gd name="T41" fmla="*/ 125 h 197"/>
                <a:gd name="T42" fmla="*/ 18 w 216"/>
                <a:gd name="T43" fmla="*/ 117 h 197"/>
                <a:gd name="T44" fmla="*/ 14 w 216"/>
                <a:gd name="T45" fmla="*/ 111 h 197"/>
                <a:gd name="T46" fmla="*/ 10 w 216"/>
                <a:gd name="T47" fmla="*/ 105 h 197"/>
                <a:gd name="T48" fmla="*/ 6 w 216"/>
                <a:gd name="T49" fmla="*/ 99 h 197"/>
                <a:gd name="T50" fmla="*/ 2 w 216"/>
                <a:gd name="T51" fmla="*/ 91 h 197"/>
                <a:gd name="T52" fmla="*/ 6 w 216"/>
                <a:gd name="T53" fmla="*/ 87 h 197"/>
                <a:gd name="T54" fmla="*/ 12 w 216"/>
                <a:gd name="T55" fmla="*/ 83 h 197"/>
                <a:gd name="T56" fmla="*/ 18 w 216"/>
                <a:gd name="T57" fmla="*/ 79 h 197"/>
                <a:gd name="T58" fmla="*/ 32 w 216"/>
                <a:gd name="T59" fmla="*/ 71 h 197"/>
                <a:gd name="T60" fmla="*/ 38 w 216"/>
                <a:gd name="T61" fmla="*/ 67 h 197"/>
                <a:gd name="T62" fmla="*/ 48 w 216"/>
                <a:gd name="T63" fmla="*/ 61 h 197"/>
                <a:gd name="T64" fmla="*/ 56 w 216"/>
                <a:gd name="T65" fmla="*/ 57 h 197"/>
                <a:gd name="T66" fmla="*/ 64 w 216"/>
                <a:gd name="T67" fmla="*/ 53 h 197"/>
                <a:gd name="T68" fmla="*/ 72 w 216"/>
                <a:gd name="T69" fmla="*/ 48 h 197"/>
                <a:gd name="T70" fmla="*/ 82 w 216"/>
                <a:gd name="T71" fmla="*/ 42 h 197"/>
                <a:gd name="T72" fmla="*/ 92 w 216"/>
                <a:gd name="T73" fmla="*/ 36 h 197"/>
                <a:gd name="T74" fmla="*/ 96 w 216"/>
                <a:gd name="T75" fmla="*/ 32 h 197"/>
                <a:gd name="T76" fmla="*/ 114 w 216"/>
                <a:gd name="T77" fmla="*/ 22 h 197"/>
                <a:gd name="T78" fmla="*/ 126 w 216"/>
                <a:gd name="T79" fmla="*/ 14 h 197"/>
                <a:gd name="T80" fmla="*/ 136 w 216"/>
                <a:gd name="T81" fmla="*/ 8 h 197"/>
                <a:gd name="T82" fmla="*/ 142 w 216"/>
                <a:gd name="T83" fmla="*/ 4 h 197"/>
                <a:gd name="T84" fmla="*/ 152 w 216"/>
                <a:gd name="T85" fmla="*/ 0 h 197"/>
                <a:gd name="T86" fmla="*/ 158 w 216"/>
                <a:gd name="T87" fmla="*/ 10 h 197"/>
                <a:gd name="T88" fmla="*/ 166 w 216"/>
                <a:gd name="T89" fmla="*/ 20 h 197"/>
                <a:gd name="T90" fmla="*/ 172 w 216"/>
                <a:gd name="T91" fmla="*/ 34 h 197"/>
                <a:gd name="T92" fmla="*/ 178 w 216"/>
                <a:gd name="T93" fmla="*/ 42 h 197"/>
                <a:gd name="T94" fmla="*/ 184 w 216"/>
                <a:gd name="T95" fmla="*/ 53 h 197"/>
                <a:gd name="T96" fmla="*/ 192 w 216"/>
                <a:gd name="T97" fmla="*/ 71 h 197"/>
                <a:gd name="T98" fmla="*/ 200 w 216"/>
                <a:gd name="T99" fmla="*/ 83 h 197"/>
                <a:gd name="T100" fmla="*/ 208 w 216"/>
                <a:gd name="T101" fmla="*/ 95 h 197"/>
                <a:gd name="T102" fmla="*/ 212 w 216"/>
                <a:gd name="T103" fmla="*/ 10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6" h="197">
                  <a:moveTo>
                    <a:pt x="216" y="111"/>
                  </a:moveTo>
                  <a:lnTo>
                    <a:pt x="214" y="113"/>
                  </a:lnTo>
                  <a:lnTo>
                    <a:pt x="210" y="115"/>
                  </a:lnTo>
                  <a:lnTo>
                    <a:pt x="208" y="117"/>
                  </a:lnTo>
                  <a:lnTo>
                    <a:pt x="206" y="117"/>
                  </a:lnTo>
                  <a:lnTo>
                    <a:pt x="204" y="117"/>
                  </a:lnTo>
                  <a:lnTo>
                    <a:pt x="196" y="123"/>
                  </a:lnTo>
                  <a:lnTo>
                    <a:pt x="194" y="123"/>
                  </a:lnTo>
                  <a:lnTo>
                    <a:pt x="194" y="125"/>
                  </a:lnTo>
                  <a:lnTo>
                    <a:pt x="192" y="125"/>
                  </a:lnTo>
                  <a:lnTo>
                    <a:pt x="190" y="125"/>
                  </a:lnTo>
                  <a:lnTo>
                    <a:pt x="190" y="127"/>
                  </a:lnTo>
                  <a:lnTo>
                    <a:pt x="188" y="129"/>
                  </a:lnTo>
                  <a:lnTo>
                    <a:pt x="186" y="129"/>
                  </a:lnTo>
                  <a:lnTo>
                    <a:pt x="186" y="131"/>
                  </a:lnTo>
                  <a:lnTo>
                    <a:pt x="184" y="131"/>
                  </a:lnTo>
                  <a:lnTo>
                    <a:pt x="176" y="137"/>
                  </a:lnTo>
                  <a:lnTo>
                    <a:pt x="174" y="137"/>
                  </a:lnTo>
                  <a:lnTo>
                    <a:pt x="172" y="139"/>
                  </a:lnTo>
                  <a:lnTo>
                    <a:pt x="170" y="139"/>
                  </a:lnTo>
                  <a:lnTo>
                    <a:pt x="168" y="141"/>
                  </a:lnTo>
                  <a:lnTo>
                    <a:pt x="166" y="143"/>
                  </a:lnTo>
                  <a:lnTo>
                    <a:pt x="160" y="145"/>
                  </a:lnTo>
                  <a:lnTo>
                    <a:pt x="158" y="147"/>
                  </a:lnTo>
                  <a:lnTo>
                    <a:pt x="156" y="147"/>
                  </a:lnTo>
                  <a:lnTo>
                    <a:pt x="154" y="147"/>
                  </a:lnTo>
                  <a:lnTo>
                    <a:pt x="152" y="147"/>
                  </a:lnTo>
                  <a:lnTo>
                    <a:pt x="150" y="149"/>
                  </a:lnTo>
                  <a:lnTo>
                    <a:pt x="148" y="149"/>
                  </a:lnTo>
                  <a:lnTo>
                    <a:pt x="142" y="153"/>
                  </a:lnTo>
                  <a:lnTo>
                    <a:pt x="142" y="151"/>
                  </a:lnTo>
                  <a:lnTo>
                    <a:pt x="134" y="157"/>
                  </a:lnTo>
                  <a:lnTo>
                    <a:pt x="132" y="159"/>
                  </a:lnTo>
                  <a:lnTo>
                    <a:pt x="130" y="159"/>
                  </a:lnTo>
                  <a:lnTo>
                    <a:pt x="128" y="161"/>
                  </a:lnTo>
                  <a:lnTo>
                    <a:pt x="126" y="161"/>
                  </a:lnTo>
                  <a:lnTo>
                    <a:pt x="124" y="163"/>
                  </a:lnTo>
                  <a:lnTo>
                    <a:pt x="122" y="165"/>
                  </a:lnTo>
                  <a:lnTo>
                    <a:pt x="120" y="165"/>
                  </a:lnTo>
                  <a:lnTo>
                    <a:pt x="118" y="167"/>
                  </a:lnTo>
                  <a:lnTo>
                    <a:pt x="114" y="169"/>
                  </a:lnTo>
                  <a:lnTo>
                    <a:pt x="112" y="169"/>
                  </a:lnTo>
                  <a:lnTo>
                    <a:pt x="110" y="171"/>
                  </a:lnTo>
                  <a:lnTo>
                    <a:pt x="108" y="173"/>
                  </a:lnTo>
                  <a:lnTo>
                    <a:pt x="106" y="175"/>
                  </a:lnTo>
                  <a:lnTo>
                    <a:pt x="100" y="177"/>
                  </a:lnTo>
                  <a:lnTo>
                    <a:pt x="94" y="181"/>
                  </a:lnTo>
                  <a:lnTo>
                    <a:pt x="92" y="183"/>
                  </a:lnTo>
                  <a:lnTo>
                    <a:pt x="90" y="185"/>
                  </a:lnTo>
                  <a:lnTo>
                    <a:pt x="86" y="187"/>
                  </a:lnTo>
                  <a:lnTo>
                    <a:pt x="84" y="189"/>
                  </a:lnTo>
                  <a:lnTo>
                    <a:pt x="82" y="191"/>
                  </a:lnTo>
                  <a:lnTo>
                    <a:pt x="76" y="193"/>
                  </a:lnTo>
                  <a:lnTo>
                    <a:pt x="76" y="195"/>
                  </a:lnTo>
                  <a:lnTo>
                    <a:pt x="74" y="195"/>
                  </a:lnTo>
                  <a:lnTo>
                    <a:pt x="70" y="195"/>
                  </a:lnTo>
                  <a:lnTo>
                    <a:pt x="68" y="197"/>
                  </a:lnTo>
                  <a:lnTo>
                    <a:pt x="64" y="193"/>
                  </a:lnTo>
                  <a:lnTo>
                    <a:pt x="62" y="189"/>
                  </a:lnTo>
                  <a:lnTo>
                    <a:pt x="60" y="187"/>
                  </a:lnTo>
                  <a:lnTo>
                    <a:pt x="58" y="183"/>
                  </a:lnTo>
                  <a:lnTo>
                    <a:pt x="54" y="175"/>
                  </a:lnTo>
                  <a:lnTo>
                    <a:pt x="50" y="171"/>
                  </a:lnTo>
                  <a:lnTo>
                    <a:pt x="50" y="169"/>
                  </a:lnTo>
                  <a:lnTo>
                    <a:pt x="48" y="167"/>
                  </a:lnTo>
                  <a:lnTo>
                    <a:pt x="46" y="165"/>
                  </a:lnTo>
                  <a:lnTo>
                    <a:pt x="46" y="163"/>
                  </a:lnTo>
                  <a:lnTo>
                    <a:pt x="46" y="161"/>
                  </a:lnTo>
                  <a:lnTo>
                    <a:pt x="44" y="157"/>
                  </a:lnTo>
                  <a:lnTo>
                    <a:pt x="44" y="155"/>
                  </a:lnTo>
                  <a:lnTo>
                    <a:pt x="42" y="153"/>
                  </a:lnTo>
                  <a:lnTo>
                    <a:pt x="40" y="151"/>
                  </a:lnTo>
                  <a:lnTo>
                    <a:pt x="38" y="147"/>
                  </a:lnTo>
                  <a:lnTo>
                    <a:pt x="38" y="147"/>
                  </a:lnTo>
                  <a:lnTo>
                    <a:pt x="36" y="145"/>
                  </a:lnTo>
                  <a:lnTo>
                    <a:pt x="34" y="143"/>
                  </a:lnTo>
                  <a:lnTo>
                    <a:pt x="34" y="141"/>
                  </a:lnTo>
                  <a:lnTo>
                    <a:pt x="32" y="139"/>
                  </a:lnTo>
                  <a:lnTo>
                    <a:pt x="30" y="135"/>
                  </a:lnTo>
                  <a:lnTo>
                    <a:pt x="28" y="133"/>
                  </a:lnTo>
                  <a:lnTo>
                    <a:pt x="28" y="131"/>
                  </a:lnTo>
                  <a:lnTo>
                    <a:pt x="26" y="129"/>
                  </a:lnTo>
                  <a:lnTo>
                    <a:pt x="24" y="127"/>
                  </a:lnTo>
                  <a:lnTo>
                    <a:pt x="24" y="125"/>
                  </a:lnTo>
                  <a:lnTo>
                    <a:pt x="22" y="123"/>
                  </a:lnTo>
                  <a:lnTo>
                    <a:pt x="20" y="121"/>
                  </a:lnTo>
                  <a:lnTo>
                    <a:pt x="20" y="119"/>
                  </a:lnTo>
                  <a:lnTo>
                    <a:pt x="18" y="117"/>
                  </a:lnTo>
                  <a:lnTo>
                    <a:pt x="18" y="115"/>
                  </a:lnTo>
                  <a:lnTo>
                    <a:pt x="16" y="113"/>
                  </a:lnTo>
                  <a:lnTo>
                    <a:pt x="16" y="111"/>
                  </a:lnTo>
                  <a:lnTo>
                    <a:pt x="14" y="111"/>
                  </a:lnTo>
                  <a:lnTo>
                    <a:pt x="14" y="109"/>
                  </a:lnTo>
                  <a:lnTo>
                    <a:pt x="14" y="107"/>
                  </a:lnTo>
                  <a:lnTo>
                    <a:pt x="12" y="107"/>
                  </a:lnTo>
                  <a:lnTo>
                    <a:pt x="10" y="105"/>
                  </a:lnTo>
                  <a:lnTo>
                    <a:pt x="10" y="103"/>
                  </a:lnTo>
                  <a:lnTo>
                    <a:pt x="8" y="101"/>
                  </a:lnTo>
                  <a:lnTo>
                    <a:pt x="8" y="101"/>
                  </a:lnTo>
                  <a:lnTo>
                    <a:pt x="6" y="99"/>
                  </a:lnTo>
                  <a:lnTo>
                    <a:pt x="4" y="95"/>
                  </a:lnTo>
                  <a:lnTo>
                    <a:pt x="4" y="93"/>
                  </a:lnTo>
                  <a:lnTo>
                    <a:pt x="2" y="93"/>
                  </a:lnTo>
                  <a:lnTo>
                    <a:pt x="2" y="91"/>
                  </a:lnTo>
                  <a:lnTo>
                    <a:pt x="2" y="89"/>
                  </a:lnTo>
                  <a:lnTo>
                    <a:pt x="0" y="89"/>
                  </a:lnTo>
                  <a:lnTo>
                    <a:pt x="2" y="89"/>
                  </a:lnTo>
                  <a:lnTo>
                    <a:pt x="6" y="87"/>
                  </a:lnTo>
                  <a:lnTo>
                    <a:pt x="8" y="85"/>
                  </a:lnTo>
                  <a:lnTo>
                    <a:pt x="10" y="85"/>
                  </a:lnTo>
                  <a:lnTo>
                    <a:pt x="10" y="83"/>
                  </a:lnTo>
                  <a:lnTo>
                    <a:pt x="12" y="83"/>
                  </a:lnTo>
                  <a:lnTo>
                    <a:pt x="14" y="83"/>
                  </a:lnTo>
                  <a:lnTo>
                    <a:pt x="16" y="81"/>
                  </a:lnTo>
                  <a:lnTo>
                    <a:pt x="18" y="81"/>
                  </a:lnTo>
                  <a:lnTo>
                    <a:pt x="18" y="79"/>
                  </a:lnTo>
                  <a:lnTo>
                    <a:pt x="22" y="77"/>
                  </a:lnTo>
                  <a:lnTo>
                    <a:pt x="28" y="75"/>
                  </a:lnTo>
                  <a:lnTo>
                    <a:pt x="30" y="73"/>
                  </a:lnTo>
                  <a:lnTo>
                    <a:pt x="32" y="71"/>
                  </a:lnTo>
                  <a:lnTo>
                    <a:pt x="34" y="69"/>
                  </a:lnTo>
                  <a:lnTo>
                    <a:pt x="36" y="69"/>
                  </a:lnTo>
                  <a:lnTo>
                    <a:pt x="38" y="69"/>
                  </a:lnTo>
                  <a:lnTo>
                    <a:pt x="38" y="67"/>
                  </a:lnTo>
                  <a:lnTo>
                    <a:pt x="40" y="67"/>
                  </a:lnTo>
                  <a:lnTo>
                    <a:pt x="42" y="65"/>
                  </a:lnTo>
                  <a:lnTo>
                    <a:pt x="44" y="63"/>
                  </a:lnTo>
                  <a:lnTo>
                    <a:pt x="48" y="61"/>
                  </a:lnTo>
                  <a:lnTo>
                    <a:pt x="50" y="59"/>
                  </a:lnTo>
                  <a:lnTo>
                    <a:pt x="52" y="59"/>
                  </a:lnTo>
                  <a:lnTo>
                    <a:pt x="54" y="57"/>
                  </a:lnTo>
                  <a:lnTo>
                    <a:pt x="56" y="57"/>
                  </a:lnTo>
                  <a:lnTo>
                    <a:pt x="56" y="55"/>
                  </a:lnTo>
                  <a:lnTo>
                    <a:pt x="58" y="55"/>
                  </a:lnTo>
                  <a:lnTo>
                    <a:pt x="60" y="53"/>
                  </a:lnTo>
                  <a:lnTo>
                    <a:pt x="64" y="53"/>
                  </a:lnTo>
                  <a:lnTo>
                    <a:pt x="66" y="53"/>
                  </a:lnTo>
                  <a:lnTo>
                    <a:pt x="68" y="51"/>
                  </a:lnTo>
                  <a:lnTo>
                    <a:pt x="70" y="51"/>
                  </a:lnTo>
                  <a:lnTo>
                    <a:pt x="72" y="48"/>
                  </a:lnTo>
                  <a:lnTo>
                    <a:pt x="76" y="46"/>
                  </a:lnTo>
                  <a:lnTo>
                    <a:pt x="78" y="44"/>
                  </a:lnTo>
                  <a:lnTo>
                    <a:pt x="80" y="42"/>
                  </a:lnTo>
                  <a:lnTo>
                    <a:pt x="82" y="42"/>
                  </a:lnTo>
                  <a:lnTo>
                    <a:pt x="84" y="40"/>
                  </a:lnTo>
                  <a:lnTo>
                    <a:pt x="86" y="40"/>
                  </a:lnTo>
                  <a:lnTo>
                    <a:pt x="90" y="38"/>
                  </a:lnTo>
                  <a:lnTo>
                    <a:pt x="92" y="36"/>
                  </a:lnTo>
                  <a:lnTo>
                    <a:pt x="92" y="34"/>
                  </a:lnTo>
                  <a:lnTo>
                    <a:pt x="94" y="34"/>
                  </a:lnTo>
                  <a:lnTo>
                    <a:pt x="96" y="34"/>
                  </a:lnTo>
                  <a:lnTo>
                    <a:pt x="96" y="32"/>
                  </a:lnTo>
                  <a:lnTo>
                    <a:pt x="100" y="30"/>
                  </a:lnTo>
                  <a:lnTo>
                    <a:pt x="110" y="24"/>
                  </a:lnTo>
                  <a:lnTo>
                    <a:pt x="112" y="22"/>
                  </a:lnTo>
                  <a:lnTo>
                    <a:pt x="114" y="22"/>
                  </a:lnTo>
                  <a:lnTo>
                    <a:pt x="116" y="20"/>
                  </a:lnTo>
                  <a:lnTo>
                    <a:pt x="118" y="20"/>
                  </a:lnTo>
                  <a:lnTo>
                    <a:pt x="122" y="16"/>
                  </a:lnTo>
                  <a:lnTo>
                    <a:pt x="126" y="14"/>
                  </a:lnTo>
                  <a:lnTo>
                    <a:pt x="128" y="14"/>
                  </a:lnTo>
                  <a:lnTo>
                    <a:pt x="132" y="12"/>
                  </a:lnTo>
                  <a:lnTo>
                    <a:pt x="134" y="10"/>
                  </a:lnTo>
                  <a:lnTo>
                    <a:pt x="136" y="8"/>
                  </a:lnTo>
                  <a:lnTo>
                    <a:pt x="138" y="8"/>
                  </a:lnTo>
                  <a:lnTo>
                    <a:pt x="138" y="6"/>
                  </a:lnTo>
                  <a:lnTo>
                    <a:pt x="140" y="4"/>
                  </a:lnTo>
                  <a:lnTo>
                    <a:pt x="142" y="4"/>
                  </a:lnTo>
                  <a:lnTo>
                    <a:pt x="144" y="4"/>
                  </a:lnTo>
                  <a:lnTo>
                    <a:pt x="146" y="4"/>
                  </a:lnTo>
                  <a:lnTo>
                    <a:pt x="148" y="2"/>
                  </a:lnTo>
                  <a:lnTo>
                    <a:pt x="152" y="0"/>
                  </a:lnTo>
                  <a:lnTo>
                    <a:pt x="154" y="4"/>
                  </a:lnTo>
                  <a:lnTo>
                    <a:pt x="158" y="6"/>
                  </a:lnTo>
                  <a:lnTo>
                    <a:pt x="158" y="8"/>
                  </a:lnTo>
                  <a:lnTo>
                    <a:pt x="158" y="10"/>
                  </a:lnTo>
                  <a:lnTo>
                    <a:pt x="160" y="10"/>
                  </a:lnTo>
                  <a:lnTo>
                    <a:pt x="162" y="14"/>
                  </a:lnTo>
                  <a:lnTo>
                    <a:pt x="164" y="20"/>
                  </a:lnTo>
                  <a:lnTo>
                    <a:pt x="166" y="20"/>
                  </a:lnTo>
                  <a:lnTo>
                    <a:pt x="166" y="22"/>
                  </a:lnTo>
                  <a:lnTo>
                    <a:pt x="168" y="26"/>
                  </a:lnTo>
                  <a:lnTo>
                    <a:pt x="170" y="28"/>
                  </a:lnTo>
                  <a:lnTo>
                    <a:pt x="172" y="34"/>
                  </a:lnTo>
                  <a:lnTo>
                    <a:pt x="174" y="34"/>
                  </a:lnTo>
                  <a:lnTo>
                    <a:pt x="174" y="36"/>
                  </a:lnTo>
                  <a:lnTo>
                    <a:pt x="176" y="40"/>
                  </a:lnTo>
                  <a:lnTo>
                    <a:pt x="178" y="42"/>
                  </a:lnTo>
                  <a:lnTo>
                    <a:pt x="180" y="44"/>
                  </a:lnTo>
                  <a:lnTo>
                    <a:pt x="180" y="48"/>
                  </a:lnTo>
                  <a:lnTo>
                    <a:pt x="182" y="48"/>
                  </a:lnTo>
                  <a:lnTo>
                    <a:pt x="184" y="53"/>
                  </a:lnTo>
                  <a:lnTo>
                    <a:pt x="186" y="55"/>
                  </a:lnTo>
                  <a:lnTo>
                    <a:pt x="188" y="63"/>
                  </a:lnTo>
                  <a:lnTo>
                    <a:pt x="190" y="65"/>
                  </a:lnTo>
                  <a:lnTo>
                    <a:pt x="192" y="71"/>
                  </a:lnTo>
                  <a:lnTo>
                    <a:pt x="194" y="71"/>
                  </a:lnTo>
                  <a:lnTo>
                    <a:pt x="198" y="79"/>
                  </a:lnTo>
                  <a:lnTo>
                    <a:pt x="200" y="81"/>
                  </a:lnTo>
                  <a:lnTo>
                    <a:pt x="200" y="83"/>
                  </a:lnTo>
                  <a:lnTo>
                    <a:pt x="204" y="89"/>
                  </a:lnTo>
                  <a:lnTo>
                    <a:pt x="204" y="91"/>
                  </a:lnTo>
                  <a:lnTo>
                    <a:pt x="206" y="93"/>
                  </a:lnTo>
                  <a:lnTo>
                    <a:pt x="208" y="95"/>
                  </a:lnTo>
                  <a:lnTo>
                    <a:pt x="208" y="97"/>
                  </a:lnTo>
                  <a:lnTo>
                    <a:pt x="210" y="99"/>
                  </a:lnTo>
                  <a:lnTo>
                    <a:pt x="210" y="101"/>
                  </a:lnTo>
                  <a:lnTo>
                    <a:pt x="212" y="103"/>
                  </a:lnTo>
                  <a:lnTo>
                    <a:pt x="216" y="111"/>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3" name="Freeform 74"/>
            <p:cNvSpPr>
              <a:spLocks/>
            </p:cNvSpPr>
            <p:nvPr/>
          </p:nvSpPr>
          <p:spPr bwMode="auto">
            <a:xfrm>
              <a:off x="7413625" y="1384300"/>
              <a:ext cx="271463" cy="328613"/>
            </a:xfrm>
            <a:custGeom>
              <a:avLst/>
              <a:gdLst>
                <a:gd name="T0" fmla="*/ 169 w 171"/>
                <a:gd name="T1" fmla="*/ 14 h 207"/>
                <a:gd name="T2" fmla="*/ 169 w 171"/>
                <a:gd name="T3" fmla="*/ 24 h 207"/>
                <a:gd name="T4" fmla="*/ 167 w 171"/>
                <a:gd name="T5" fmla="*/ 32 h 207"/>
                <a:gd name="T6" fmla="*/ 167 w 171"/>
                <a:gd name="T7" fmla="*/ 52 h 207"/>
                <a:gd name="T8" fmla="*/ 167 w 171"/>
                <a:gd name="T9" fmla="*/ 66 h 207"/>
                <a:gd name="T10" fmla="*/ 167 w 171"/>
                <a:gd name="T11" fmla="*/ 76 h 207"/>
                <a:gd name="T12" fmla="*/ 167 w 171"/>
                <a:gd name="T13" fmla="*/ 92 h 207"/>
                <a:gd name="T14" fmla="*/ 167 w 171"/>
                <a:gd name="T15" fmla="*/ 107 h 207"/>
                <a:gd name="T16" fmla="*/ 167 w 171"/>
                <a:gd name="T17" fmla="*/ 119 h 207"/>
                <a:gd name="T18" fmla="*/ 167 w 171"/>
                <a:gd name="T19" fmla="*/ 133 h 207"/>
                <a:gd name="T20" fmla="*/ 167 w 171"/>
                <a:gd name="T21" fmla="*/ 149 h 207"/>
                <a:gd name="T22" fmla="*/ 167 w 171"/>
                <a:gd name="T23" fmla="*/ 163 h 207"/>
                <a:gd name="T24" fmla="*/ 167 w 171"/>
                <a:gd name="T25" fmla="*/ 175 h 207"/>
                <a:gd name="T26" fmla="*/ 151 w 171"/>
                <a:gd name="T27" fmla="*/ 183 h 207"/>
                <a:gd name="T28" fmla="*/ 136 w 171"/>
                <a:gd name="T29" fmla="*/ 187 h 207"/>
                <a:gd name="T30" fmla="*/ 118 w 171"/>
                <a:gd name="T31" fmla="*/ 189 h 207"/>
                <a:gd name="T32" fmla="*/ 100 w 171"/>
                <a:gd name="T33" fmla="*/ 191 h 207"/>
                <a:gd name="T34" fmla="*/ 86 w 171"/>
                <a:gd name="T35" fmla="*/ 195 h 207"/>
                <a:gd name="T36" fmla="*/ 72 w 171"/>
                <a:gd name="T37" fmla="*/ 197 h 207"/>
                <a:gd name="T38" fmla="*/ 56 w 171"/>
                <a:gd name="T39" fmla="*/ 199 h 207"/>
                <a:gd name="T40" fmla="*/ 42 w 171"/>
                <a:gd name="T41" fmla="*/ 201 h 207"/>
                <a:gd name="T42" fmla="*/ 20 w 171"/>
                <a:gd name="T43" fmla="*/ 205 h 207"/>
                <a:gd name="T44" fmla="*/ 10 w 171"/>
                <a:gd name="T45" fmla="*/ 207 h 207"/>
                <a:gd name="T46" fmla="*/ 0 w 171"/>
                <a:gd name="T47" fmla="*/ 203 h 207"/>
                <a:gd name="T48" fmla="*/ 0 w 171"/>
                <a:gd name="T49" fmla="*/ 189 h 207"/>
                <a:gd name="T50" fmla="*/ 0 w 171"/>
                <a:gd name="T51" fmla="*/ 175 h 207"/>
                <a:gd name="T52" fmla="*/ 0 w 171"/>
                <a:gd name="T53" fmla="*/ 165 h 207"/>
                <a:gd name="T54" fmla="*/ 0 w 171"/>
                <a:gd name="T55" fmla="*/ 151 h 207"/>
                <a:gd name="T56" fmla="*/ 0 w 171"/>
                <a:gd name="T57" fmla="*/ 137 h 207"/>
                <a:gd name="T58" fmla="*/ 0 w 171"/>
                <a:gd name="T59" fmla="*/ 125 h 207"/>
                <a:gd name="T60" fmla="*/ 0 w 171"/>
                <a:gd name="T61" fmla="*/ 113 h 207"/>
                <a:gd name="T62" fmla="*/ 0 w 171"/>
                <a:gd name="T63" fmla="*/ 99 h 207"/>
                <a:gd name="T64" fmla="*/ 0 w 171"/>
                <a:gd name="T65" fmla="*/ 76 h 207"/>
                <a:gd name="T66" fmla="*/ 4 w 171"/>
                <a:gd name="T67" fmla="*/ 66 h 207"/>
                <a:gd name="T68" fmla="*/ 12 w 171"/>
                <a:gd name="T69" fmla="*/ 76 h 207"/>
                <a:gd name="T70" fmla="*/ 24 w 171"/>
                <a:gd name="T71" fmla="*/ 66 h 207"/>
                <a:gd name="T72" fmla="*/ 24 w 171"/>
                <a:gd name="T73" fmla="*/ 54 h 207"/>
                <a:gd name="T74" fmla="*/ 30 w 171"/>
                <a:gd name="T75" fmla="*/ 46 h 207"/>
                <a:gd name="T76" fmla="*/ 40 w 171"/>
                <a:gd name="T77" fmla="*/ 46 h 207"/>
                <a:gd name="T78" fmla="*/ 50 w 171"/>
                <a:gd name="T79" fmla="*/ 50 h 207"/>
                <a:gd name="T80" fmla="*/ 62 w 171"/>
                <a:gd name="T81" fmla="*/ 48 h 207"/>
                <a:gd name="T82" fmla="*/ 68 w 171"/>
                <a:gd name="T83" fmla="*/ 40 h 207"/>
                <a:gd name="T84" fmla="*/ 70 w 171"/>
                <a:gd name="T85" fmla="*/ 28 h 207"/>
                <a:gd name="T86" fmla="*/ 80 w 171"/>
                <a:gd name="T87" fmla="*/ 24 h 207"/>
                <a:gd name="T88" fmla="*/ 90 w 171"/>
                <a:gd name="T89" fmla="*/ 18 h 207"/>
                <a:gd name="T90" fmla="*/ 92 w 171"/>
                <a:gd name="T91" fmla="*/ 12 h 207"/>
                <a:gd name="T92" fmla="*/ 98 w 171"/>
                <a:gd name="T93" fmla="*/ 18 h 207"/>
                <a:gd name="T94" fmla="*/ 110 w 171"/>
                <a:gd name="T95" fmla="*/ 16 h 207"/>
                <a:gd name="T96" fmla="*/ 114 w 171"/>
                <a:gd name="T97" fmla="*/ 18 h 207"/>
                <a:gd name="T98" fmla="*/ 122 w 171"/>
                <a:gd name="T99" fmla="*/ 8 h 207"/>
                <a:gd name="T100" fmla="*/ 126 w 171"/>
                <a:gd name="T101" fmla="*/ 10 h 207"/>
                <a:gd name="T102" fmla="*/ 136 w 171"/>
                <a:gd name="T103" fmla="*/ 10 h 207"/>
                <a:gd name="T104" fmla="*/ 142 w 171"/>
                <a:gd name="T105" fmla="*/ 4 h 207"/>
                <a:gd name="T106" fmla="*/ 149 w 171"/>
                <a:gd name="T107" fmla="*/ 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1" h="207">
                  <a:moveTo>
                    <a:pt x="161" y="10"/>
                  </a:moveTo>
                  <a:lnTo>
                    <a:pt x="163" y="12"/>
                  </a:lnTo>
                  <a:lnTo>
                    <a:pt x="165" y="12"/>
                  </a:lnTo>
                  <a:lnTo>
                    <a:pt x="167" y="12"/>
                  </a:lnTo>
                  <a:lnTo>
                    <a:pt x="167" y="14"/>
                  </a:lnTo>
                  <a:lnTo>
                    <a:pt x="169" y="14"/>
                  </a:lnTo>
                  <a:lnTo>
                    <a:pt x="169" y="16"/>
                  </a:lnTo>
                  <a:lnTo>
                    <a:pt x="171" y="18"/>
                  </a:lnTo>
                  <a:lnTo>
                    <a:pt x="169" y="20"/>
                  </a:lnTo>
                  <a:lnTo>
                    <a:pt x="169" y="22"/>
                  </a:lnTo>
                  <a:lnTo>
                    <a:pt x="167" y="24"/>
                  </a:lnTo>
                  <a:lnTo>
                    <a:pt x="169" y="24"/>
                  </a:lnTo>
                  <a:lnTo>
                    <a:pt x="167" y="24"/>
                  </a:lnTo>
                  <a:lnTo>
                    <a:pt x="167" y="26"/>
                  </a:lnTo>
                  <a:lnTo>
                    <a:pt x="167" y="28"/>
                  </a:lnTo>
                  <a:lnTo>
                    <a:pt x="167" y="28"/>
                  </a:lnTo>
                  <a:lnTo>
                    <a:pt x="167" y="30"/>
                  </a:lnTo>
                  <a:lnTo>
                    <a:pt x="167" y="32"/>
                  </a:lnTo>
                  <a:lnTo>
                    <a:pt x="167" y="34"/>
                  </a:lnTo>
                  <a:lnTo>
                    <a:pt x="167" y="42"/>
                  </a:lnTo>
                  <a:lnTo>
                    <a:pt x="167" y="46"/>
                  </a:lnTo>
                  <a:lnTo>
                    <a:pt x="167" y="48"/>
                  </a:lnTo>
                  <a:lnTo>
                    <a:pt x="167" y="50"/>
                  </a:lnTo>
                  <a:lnTo>
                    <a:pt x="167" y="52"/>
                  </a:lnTo>
                  <a:lnTo>
                    <a:pt x="167" y="54"/>
                  </a:lnTo>
                  <a:lnTo>
                    <a:pt x="167" y="56"/>
                  </a:lnTo>
                  <a:lnTo>
                    <a:pt x="167" y="58"/>
                  </a:lnTo>
                  <a:lnTo>
                    <a:pt x="167" y="60"/>
                  </a:lnTo>
                  <a:lnTo>
                    <a:pt x="167" y="62"/>
                  </a:lnTo>
                  <a:lnTo>
                    <a:pt x="167" y="66"/>
                  </a:lnTo>
                  <a:lnTo>
                    <a:pt x="167" y="68"/>
                  </a:lnTo>
                  <a:lnTo>
                    <a:pt x="167" y="70"/>
                  </a:lnTo>
                  <a:lnTo>
                    <a:pt x="167" y="72"/>
                  </a:lnTo>
                  <a:lnTo>
                    <a:pt x="167" y="74"/>
                  </a:lnTo>
                  <a:lnTo>
                    <a:pt x="167" y="76"/>
                  </a:lnTo>
                  <a:lnTo>
                    <a:pt x="167" y="76"/>
                  </a:lnTo>
                  <a:lnTo>
                    <a:pt x="167" y="78"/>
                  </a:lnTo>
                  <a:lnTo>
                    <a:pt x="167" y="80"/>
                  </a:lnTo>
                  <a:lnTo>
                    <a:pt x="167" y="84"/>
                  </a:lnTo>
                  <a:lnTo>
                    <a:pt x="167" y="86"/>
                  </a:lnTo>
                  <a:lnTo>
                    <a:pt x="167" y="88"/>
                  </a:lnTo>
                  <a:lnTo>
                    <a:pt x="167" y="92"/>
                  </a:lnTo>
                  <a:lnTo>
                    <a:pt x="167" y="95"/>
                  </a:lnTo>
                  <a:lnTo>
                    <a:pt x="167" y="97"/>
                  </a:lnTo>
                  <a:lnTo>
                    <a:pt x="167" y="101"/>
                  </a:lnTo>
                  <a:lnTo>
                    <a:pt x="167" y="103"/>
                  </a:lnTo>
                  <a:lnTo>
                    <a:pt x="167" y="105"/>
                  </a:lnTo>
                  <a:lnTo>
                    <a:pt x="167" y="107"/>
                  </a:lnTo>
                  <a:lnTo>
                    <a:pt x="167" y="109"/>
                  </a:lnTo>
                  <a:lnTo>
                    <a:pt x="167" y="111"/>
                  </a:lnTo>
                  <a:lnTo>
                    <a:pt x="167" y="113"/>
                  </a:lnTo>
                  <a:lnTo>
                    <a:pt x="167" y="115"/>
                  </a:lnTo>
                  <a:lnTo>
                    <a:pt x="167" y="117"/>
                  </a:lnTo>
                  <a:lnTo>
                    <a:pt x="167" y="119"/>
                  </a:lnTo>
                  <a:lnTo>
                    <a:pt x="167" y="123"/>
                  </a:lnTo>
                  <a:lnTo>
                    <a:pt x="167" y="125"/>
                  </a:lnTo>
                  <a:lnTo>
                    <a:pt x="167" y="127"/>
                  </a:lnTo>
                  <a:lnTo>
                    <a:pt x="167" y="129"/>
                  </a:lnTo>
                  <a:lnTo>
                    <a:pt x="167" y="131"/>
                  </a:lnTo>
                  <a:lnTo>
                    <a:pt x="167" y="133"/>
                  </a:lnTo>
                  <a:lnTo>
                    <a:pt x="167" y="135"/>
                  </a:lnTo>
                  <a:lnTo>
                    <a:pt x="167" y="139"/>
                  </a:lnTo>
                  <a:lnTo>
                    <a:pt x="167" y="141"/>
                  </a:lnTo>
                  <a:lnTo>
                    <a:pt x="167" y="143"/>
                  </a:lnTo>
                  <a:lnTo>
                    <a:pt x="167" y="147"/>
                  </a:lnTo>
                  <a:lnTo>
                    <a:pt x="167" y="149"/>
                  </a:lnTo>
                  <a:lnTo>
                    <a:pt x="167" y="151"/>
                  </a:lnTo>
                  <a:lnTo>
                    <a:pt x="167" y="155"/>
                  </a:lnTo>
                  <a:lnTo>
                    <a:pt x="167" y="157"/>
                  </a:lnTo>
                  <a:lnTo>
                    <a:pt x="167" y="159"/>
                  </a:lnTo>
                  <a:lnTo>
                    <a:pt x="167" y="161"/>
                  </a:lnTo>
                  <a:lnTo>
                    <a:pt x="167" y="163"/>
                  </a:lnTo>
                  <a:lnTo>
                    <a:pt x="167" y="167"/>
                  </a:lnTo>
                  <a:lnTo>
                    <a:pt x="167" y="169"/>
                  </a:lnTo>
                  <a:lnTo>
                    <a:pt x="167" y="171"/>
                  </a:lnTo>
                  <a:lnTo>
                    <a:pt x="167" y="173"/>
                  </a:lnTo>
                  <a:lnTo>
                    <a:pt x="167" y="173"/>
                  </a:lnTo>
                  <a:lnTo>
                    <a:pt x="167" y="175"/>
                  </a:lnTo>
                  <a:lnTo>
                    <a:pt x="167" y="177"/>
                  </a:lnTo>
                  <a:lnTo>
                    <a:pt x="167" y="179"/>
                  </a:lnTo>
                  <a:lnTo>
                    <a:pt x="167" y="181"/>
                  </a:lnTo>
                  <a:lnTo>
                    <a:pt x="161" y="181"/>
                  </a:lnTo>
                  <a:lnTo>
                    <a:pt x="159" y="183"/>
                  </a:lnTo>
                  <a:lnTo>
                    <a:pt x="151" y="183"/>
                  </a:lnTo>
                  <a:lnTo>
                    <a:pt x="147" y="185"/>
                  </a:lnTo>
                  <a:lnTo>
                    <a:pt x="144" y="185"/>
                  </a:lnTo>
                  <a:lnTo>
                    <a:pt x="144" y="185"/>
                  </a:lnTo>
                  <a:lnTo>
                    <a:pt x="142" y="185"/>
                  </a:lnTo>
                  <a:lnTo>
                    <a:pt x="138" y="185"/>
                  </a:lnTo>
                  <a:lnTo>
                    <a:pt x="136" y="187"/>
                  </a:lnTo>
                  <a:lnTo>
                    <a:pt x="130" y="187"/>
                  </a:lnTo>
                  <a:lnTo>
                    <a:pt x="128" y="187"/>
                  </a:lnTo>
                  <a:lnTo>
                    <a:pt x="126" y="187"/>
                  </a:lnTo>
                  <a:lnTo>
                    <a:pt x="124" y="187"/>
                  </a:lnTo>
                  <a:lnTo>
                    <a:pt x="122" y="189"/>
                  </a:lnTo>
                  <a:lnTo>
                    <a:pt x="118" y="189"/>
                  </a:lnTo>
                  <a:lnTo>
                    <a:pt x="116" y="189"/>
                  </a:lnTo>
                  <a:lnTo>
                    <a:pt x="112" y="189"/>
                  </a:lnTo>
                  <a:lnTo>
                    <a:pt x="110" y="191"/>
                  </a:lnTo>
                  <a:lnTo>
                    <a:pt x="104" y="191"/>
                  </a:lnTo>
                  <a:lnTo>
                    <a:pt x="102" y="191"/>
                  </a:lnTo>
                  <a:lnTo>
                    <a:pt x="100" y="191"/>
                  </a:lnTo>
                  <a:lnTo>
                    <a:pt x="98" y="191"/>
                  </a:lnTo>
                  <a:lnTo>
                    <a:pt x="96" y="193"/>
                  </a:lnTo>
                  <a:lnTo>
                    <a:pt x="96" y="193"/>
                  </a:lnTo>
                  <a:lnTo>
                    <a:pt x="94" y="193"/>
                  </a:lnTo>
                  <a:lnTo>
                    <a:pt x="92" y="193"/>
                  </a:lnTo>
                  <a:lnTo>
                    <a:pt x="86" y="195"/>
                  </a:lnTo>
                  <a:lnTo>
                    <a:pt x="84" y="195"/>
                  </a:lnTo>
                  <a:lnTo>
                    <a:pt x="82" y="195"/>
                  </a:lnTo>
                  <a:lnTo>
                    <a:pt x="78" y="195"/>
                  </a:lnTo>
                  <a:lnTo>
                    <a:pt x="74" y="195"/>
                  </a:lnTo>
                  <a:lnTo>
                    <a:pt x="74" y="197"/>
                  </a:lnTo>
                  <a:lnTo>
                    <a:pt x="72" y="197"/>
                  </a:lnTo>
                  <a:lnTo>
                    <a:pt x="68" y="197"/>
                  </a:lnTo>
                  <a:lnTo>
                    <a:pt x="64" y="197"/>
                  </a:lnTo>
                  <a:lnTo>
                    <a:pt x="62" y="199"/>
                  </a:lnTo>
                  <a:lnTo>
                    <a:pt x="60" y="199"/>
                  </a:lnTo>
                  <a:lnTo>
                    <a:pt x="58" y="199"/>
                  </a:lnTo>
                  <a:lnTo>
                    <a:pt x="56" y="199"/>
                  </a:lnTo>
                  <a:lnTo>
                    <a:pt x="54" y="199"/>
                  </a:lnTo>
                  <a:lnTo>
                    <a:pt x="52" y="199"/>
                  </a:lnTo>
                  <a:lnTo>
                    <a:pt x="50" y="201"/>
                  </a:lnTo>
                  <a:lnTo>
                    <a:pt x="48" y="201"/>
                  </a:lnTo>
                  <a:lnTo>
                    <a:pt x="46" y="201"/>
                  </a:lnTo>
                  <a:lnTo>
                    <a:pt x="42" y="201"/>
                  </a:lnTo>
                  <a:lnTo>
                    <a:pt x="34" y="203"/>
                  </a:lnTo>
                  <a:lnTo>
                    <a:pt x="32" y="203"/>
                  </a:lnTo>
                  <a:lnTo>
                    <a:pt x="28" y="203"/>
                  </a:lnTo>
                  <a:lnTo>
                    <a:pt x="24" y="205"/>
                  </a:lnTo>
                  <a:lnTo>
                    <a:pt x="22" y="205"/>
                  </a:lnTo>
                  <a:lnTo>
                    <a:pt x="20" y="205"/>
                  </a:lnTo>
                  <a:lnTo>
                    <a:pt x="18" y="205"/>
                  </a:lnTo>
                  <a:lnTo>
                    <a:pt x="16" y="205"/>
                  </a:lnTo>
                  <a:lnTo>
                    <a:pt x="14" y="205"/>
                  </a:lnTo>
                  <a:lnTo>
                    <a:pt x="12" y="205"/>
                  </a:lnTo>
                  <a:lnTo>
                    <a:pt x="12" y="207"/>
                  </a:lnTo>
                  <a:lnTo>
                    <a:pt x="10" y="207"/>
                  </a:lnTo>
                  <a:lnTo>
                    <a:pt x="8" y="207"/>
                  </a:lnTo>
                  <a:lnTo>
                    <a:pt x="4" y="207"/>
                  </a:lnTo>
                  <a:lnTo>
                    <a:pt x="2" y="207"/>
                  </a:lnTo>
                  <a:lnTo>
                    <a:pt x="0" y="207"/>
                  </a:lnTo>
                  <a:lnTo>
                    <a:pt x="0" y="205"/>
                  </a:lnTo>
                  <a:lnTo>
                    <a:pt x="0" y="203"/>
                  </a:lnTo>
                  <a:lnTo>
                    <a:pt x="0" y="201"/>
                  </a:lnTo>
                  <a:lnTo>
                    <a:pt x="0" y="199"/>
                  </a:lnTo>
                  <a:lnTo>
                    <a:pt x="0" y="197"/>
                  </a:lnTo>
                  <a:lnTo>
                    <a:pt x="0" y="195"/>
                  </a:lnTo>
                  <a:lnTo>
                    <a:pt x="0" y="191"/>
                  </a:lnTo>
                  <a:lnTo>
                    <a:pt x="0" y="189"/>
                  </a:lnTo>
                  <a:lnTo>
                    <a:pt x="0" y="187"/>
                  </a:lnTo>
                  <a:lnTo>
                    <a:pt x="0" y="185"/>
                  </a:lnTo>
                  <a:lnTo>
                    <a:pt x="0" y="183"/>
                  </a:lnTo>
                  <a:lnTo>
                    <a:pt x="0" y="181"/>
                  </a:lnTo>
                  <a:lnTo>
                    <a:pt x="0" y="177"/>
                  </a:lnTo>
                  <a:lnTo>
                    <a:pt x="0" y="175"/>
                  </a:lnTo>
                  <a:lnTo>
                    <a:pt x="0" y="173"/>
                  </a:lnTo>
                  <a:lnTo>
                    <a:pt x="0" y="173"/>
                  </a:lnTo>
                  <a:lnTo>
                    <a:pt x="0" y="171"/>
                  </a:lnTo>
                  <a:lnTo>
                    <a:pt x="0" y="169"/>
                  </a:lnTo>
                  <a:lnTo>
                    <a:pt x="0" y="167"/>
                  </a:lnTo>
                  <a:lnTo>
                    <a:pt x="0" y="165"/>
                  </a:lnTo>
                  <a:lnTo>
                    <a:pt x="0" y="163"/>
                  </a:lnTo>
                  <a:lnTo>
                    <a:pt x="0" y="163"/>
                  </a:lnTo>
                  <a:lnTo>
                    <a:pt x="0" y="161"/>
                  </a:lnTo>
                  <a:lnTo>
                    <a:pt x="0" y="159"/>
                  </a:lnTo>
                  <a:lnTo>
                    <a:pt x="0" y="153"/>
                  </a:lnTo>
                  <a:lnTo>
                    <a:pt x="0" y="151"/>
                  </a:lnTo>
                  <a:lnTo>
                    <a:pt x="0" y="149"/>
                  </a:lnTo>
                  <a:lnTo>
                    <a:pt x="0" y="147"/>
                  </a:lnTo>
                  <a:lnTo>
                    <a:pt x="0" y="145"/>
                  </a:lnTo>
                  <a:lnTo>
                    <a:pt x="0" y="143"/>
                  </a:lnTo>
                  <a:lnTo>
                    <a:pt x="0" y="139"/>
                  </a:lnTo>
                  <a:lnTo>
                    <a:pt x="0" y="137"/>
                  </a:lnTo>
                  <a:lnTo>
                    <a:pt x="0" y="135"/>
                  </a:lnTo>
                  <a:lnTo>
                    <a:pt x="0" y="133"/>
                  </a:lnTo>
                  <a:lnTo>
                    <a:pt x="0" y="131"/>
                  </a:lnTo>
                  <a:lnTo>
                    <a:pt x="0" y="129"/>
                  </a:lnTo>
                  <a:lnTo>
                    <a:pt x="0" y="127"/>
                  </a:lnTo>
                  <a:lnTo>
                    <a:pt x="0" y="125"/>
                  </a:lnTo>
                  <a:lnTo>
                    <a:pt x="0" y="125"/>
                  </a:lnTo>
                  <a:lnTo>
                    <a:pt x="0" y="123"/>
                  </a:lnTo>
                  <a:lnTo>
                    <a:pt x="0" y="121"/>
                  </a:lnTo>
                  <a:lnTo>
                    <a:pt x="0" y="119"/>
                  </a:lnTo>
                  <a:lnTo>
                    <a:pt x="0" y="115"/>
                  </a:lnTo>
                  <a:lnTo>
                    <a:pt x="0" y="113"/>
                  </a:lnTo>
                  <a:lnTo>
                    <a:pt x="0" y="111"/>
                  </a:lnTo>
                  <a:lnTo>
                    <a:pt x="0" y="109"/>
                  </a:lnTo>
                  <a:lnTo>
                    <a:pt x="0" y="107"/>
                  </a:lnTo>
                  <a:lnTo>
                    <a:pt x="0" y="103"/>
                  </a:lnTo>
                  <a:lnTo>
                    <a:pt x="0" y="101"/>
                  </a:lnTo>
                  <a:lnTo>
                    <a:pt x="0" y="99"/>
                  </a:lnTo>
                  <a:lnTo>
                    <a:pt x="0" y="95"/>
                  </a:lnTo>
                  <a:lnTo>
                    <a:pt x="0" y="92"/>
                  </a:lnTo>
                  <a:lnTo>
                    <a:pt x="0" y="88"/>
                  </a:lnTo>
                  <a:lnTo>
                    <a:pt x="0" y="84"/>
                  </a:lnTo>
                  <a:lnTo>
                    <a:pt x="0" y="80"/>
                  </a:lnTo>
                  <a:lnTo>
                    <a:pt x="0" y="76"/>
                  </a:lnTo>
                  <a:lnTo>
                    <a:pt x="0" y="74"/>
                  </a:lnTo>
                  <a:lnTo>
                    <a:pt x="0" y="70"/>
                  </a:lnTo>
                  <a:lnTo>
                    <a:pt x="0" y="64"/>
                  </a:lnTo>
                  <a:lnTo>
                    <a:pt x="0" y="62"/>
                  </a:lnTo>
                  <a:lnTo>
                    <a:pt x="2" y="64"/>
                  </a:lnTo>
                  <a:lnTo>
                    <a:pt x="4" y="66"/>
                  </a:lnTo>
                  <a:lnTo>
                    <a:pt x="4" y="68"/>
                  </a:lnTo>
                  <a:lnTo>
                    <a:pt x="6" y="72"/>
                  </a:lnTo>
                  <a:lnTo>
                    <a:pt x="6" y="74"/>
                  </a:lnTo>
                  <a:lnTo>
                    <a:pt x="8" y="76"/>
                  </a:lnTo>
                  <a:lnTo>
                    <a:pt x="10" y="76"/>
                  </a:lnTo>
                  <a:lnTo>
                    <a:pt x="12" y="76"/>
                  </a:lnTo>
                  <a:lnTo>
                    <a:pt x="14" y="76"/>
                  </a:lnTo>
                  <a:lnTo>
                    <a:pt x="14" y="74"/>
                  </a:lnTo>
                  <a:lnTo>
                    <a:pt x="20" y="74"/>
                  </a:lnTo>
                  <a:lnTo>
                    <a:pt x="20" y="72"/>
                  </a:lnTo>
                  <a:lnTo>
                    <a:pt x="22" y="70"/>
                  </a:lnTo>
                  <a:lnTo>
                    <a:pt x="24" y="66"/>
                  </a:lnTo>
                  <a:lnTo>
                    <a:pt x="24" y="64"/>
                  </a:lnTo>
                  <a:lnTo>
                    <a:pt x="24" y="62"/>
                  </a:lnTo>
                  <a:lnTo>
                    <a:pt x="24" y="60"/>
                  </a:lnTo>
                  <a:lnTo>
                    <a:pt x="24" y="58"/>
                  </a:lnTo>
                  <a:lnTo>
                    <a:pt x="24" y="56"/>
                  </a:lnTo>
                  <a:lnTo>
                    <a:pt x="24" y="54"/>
                  </a:lnTo>
                  <a:lnTo>
                    <a:pt x="24" y="52"/>
                  </a:lnTo>
                  <a:lnTo>
                    <a:pt x="26" y="50"/>
                  </a:lnTo>
                  <a:lnTo>
                    <a:pt x="26" y="48"/>
                  </a:lnTo>
                  <a:lnTo>
                    <a:pt x="28" y="48"/>
                  </a:lnTo>
                  <a:lnTo>
                    <a:pt x="28" y="46"/>
                  </a:lnTo>
                  <a:lnTo>
                    <a:pt x="30" y="46"/>
                  </a:lnTo>
                  <a:lnTo>
                    <a:pt x="32" y="46"/>
                  </a:lnTo>
                  <a:lnTo>
                    <a:pt x="32" y="44"/>
                  </a:lnTo>
                  <a:lnTo>
                    <a:pt x="34" y="44"/>
                  </a:lnTo>
                  <a:lnTo>
                    <a:pt x="36" y="44"/>
                  </a:lnTo>
                  <a:lnTo>
                    <a:pt x="38" y="44"/>
                  </a:lnTo>
                  <a:lnTo>
                    <a:pt x="40" y="46"/>
                  </a:lnTo>
                  <a:lnTo>
                    <a:pt x="42" y="46"/>
                  </a:lnTo>
                  <a:lnTo>
                    <a:pt x="44" y="48"/>
                  </a:lnTo>
                  <a:lnTo>
                    <a:pt x="46" y="48"/>
                  </a:lnTo>
                  <a:lnTo>
                    <a:pt x="48" y="50"/>
                  </a:lnTo>
                  <a:lnTo>
                    <a:pt x="48" y="50"/>
                  </a:lnTo>
                  <a:lnTo>
                    <a:pt x="50" y="50"/>
                  </a:lnTo>
                  <a:lnTo>
                    <a:pt x="54" y="50"/>
                  </a:lnTo>
                  <a:lnTo>
                    <a:pt x="56" y="50"/>
                  </a:lnTo>
                  <a:lnTo>
                    <a:pt x="58" y="50"/>
                  </a:lnTo>
                  <a:lnTo>
                    <a:pt x="60" y="50"/>
                  </a:lnTo>
                  <a:lnTo>
                    <a:pt x="62" y="50"/>
                  </a:lnTo>
                  <a:lnTo>
                    <a:pt x="62" y="48"/>
                  </a:lnTo>
                  <a:lnTo>
                    <a:pt x="64" y="48"/>
                  </a:lnTo>
                  <a:lnTo>
                    <a:pt x="66" y="46"/>
                  </a:lnTo>
                  <a:lnTo>
                    <a:pt x="66" y="44"/>
                  </a:lnTo>
                  <a:lnTo>
                    <a:pt x="68" y="44"/>
                  </a:lnTo>
                  <a:lnTo>
                    <a:pt x="68" y="42"/>
                  </a:lnTo>
                  <a:lnTo>
                    <a:pt x="68" y="40"/>
                  </a:lnTo>
                  <a:lnTo>
                    <a:pt x="66" y="38"/>
                  </a:lnTo>
                  <a:lnTo>
                    <a:pt x="66" y="36"/>
                  </a:lnTo>
                  <a:lnTo>
                    <a:pt x="66" y="34"/>
                  </a:lnTo>
                  <a:lnTo>
                    <a:pt x="68" y="32"/>
                  </a:lnTo>
                  <a:lnTo>
                    <a:pt x="68" y="30"/>
                  </a:lnTo>
                  <a:lnTo>
                    <a:pt x="70" y="28"/>
                  </a:lnTo>
                  <a:lnTo>
                    <a:pt x="70" y="28"/>
                  </a:lnTo>
                  <a:lnTo>
                    <a:pt x="72" y="28"/>
                  </a:lnTo>
                  <a:lnTo>
                    <a:pt x="74" y="26"/>
                  </a:lnTo>
                  <a:lnTo>
                    <a:pt x="76" y="26"/>
                  </a:lnTo>
                  <a:lnTo>
                    <a:pt x="78" y="24"/>
                  </a:lnTo>
                  <a:lnTo>
                    <a:pt x="80" y="24"/>
                  </a:lnTo>
                  <a:lnTo>
                    <a:pt x="82" y="24"/>
                  </a:lnTo>
                  <a:lnTo>
                    <a:pt x="84" y="24"/>
                  </a:lnTo>
                  <a:lnTo>
                    <a:pt x="86" y="22"/>
                  </a:lnTo>
                  <a:lnTo>
                    <a:pt x="86" y="20"/>
                  </a:lnTo>
                  <a:lnTo>
                    <a:pt x="88" y="18"/>
                  </a:lnTo>
                  <a:lnTo>
                    <a:pt x="90" y="18"/>
                  </a:lnTo>
                  <a:lnTo>
                    <a:pt x="92" y="20"/>
                  </a:lnTo>
                  <a:lnTo>
                    <a:pt x="94" y="20"/>
                  </a:lnTo>
                  <a:lnTo>
                    <a:pt x="94" y="18"/>
                  </a:lnTo>
                  <a:lnTo>
                    <a:pt x="94" y="16"/>
                  </a:lnTo>
                  <a:lnTo>
                    <a:pt x="92" y="14"/>
                  </a:lnTo>
                  <a:lnTo>
                    <a:pt x="92" y="12"/>
                  </a:lnTo>
                  <a:lnTo>
                    <a:pt x="94" y="12"/>
                  </a:lnTo>
                  <a:lnTo>
                    <a:pt x="96" y="14"/>
                  </a:lnTo>
                  <a:lnTo>
                    <a:pt x="96" y="16"/>
                  </a:lnTo>
                  <a:lnTo>
                    <a:pt x="96" y="16"/>
                  </a:lnTo>
                  <a:lnTo>
                    <a:pt x="98" y="16"/>
                  </a:lnTo>
                  <a:lnTo>
                    <a:pt x="98" y="18"/>
                  </a:lnTo>
                  <a:lnTo>
                    <a:pt x="100" y="18"/>
                  </a:lnTo>
                  <a:lnTo>
                    <a:pt x="102" y="18"/>
                  </a:lnTo>
                  <a:lnTo>
                    <a:pt x="106" y="20"/>
                  </a:lnTo>
                  <a:lnTo>
                    <a:pt x="108" y="18"/>
                  </a:lnTo>
                  <a:lnTo>
                    <a:pt x="110" y="18"/>
                  </a:lnTo>
                  <a:lnTo>
                    <a:pt x="110" y="16"/>
                  </a:lnTo>
                  <a:lnTo>
                    <a:pt x="110" y="12"/>
                  </a:lnTo>
                  <a:lnTo>
                    <a:pt x="112" y="12"/>
                  </a:lnTo>
                  <a:lnTo>
                    <a:pt x="114" y="12"/>
                  </a:lnTo>
                  <a:lnTo>
                    <a:pt x="114" y="14"/>
                  </a:lnTo>
                  <a:lnTo>
                    <a:pt x="114" y="16"/>
                  </a:lnTo>
                  <a:lnTo>
                    <a:pt x="114" y="18"/>
                  </a:lnTo>
                  <a:lnTo>
                    <a:pt x="116" y="18"/>
                  </a:lnTo>
                  <a:lnTo>
                    <a:pt x="120" y="16"/>
                  </a:lnTo>
                  <a:lnTo>
                    <a:pt x="120" y="14"/>
                  </a:lnTo>
                  <a:lnTo>
                    <a:pt x="122" y="14"/>
                  </a:lnTo>
                  <a:lnTo>
                    <a:pt x="122" y="10"/>
                  </a:lnTo>
                  <a:lnTo>
                    <a:pt x="122" y="8"/>
                  </a:lnTo>
                  <a:lnTo>
                    <a:pt x="120" y="6"/>
                  </a:lnTo>
                  <a:lnTo>
                    <a:pt x="120" y="4"/>
                  </a:lnTo>
                  <a:lnTo>
                    <a:pt x="122" y="6"/>
                  </a:lnTo>
                  <a:lnTo>
                    <a:pt x="124" y="6"/>
                  </a:lnTo>
                  <a:lnTo>
                    <a:pt x="126" y="8"/>
                  </a:lnTo>
                  <a:lnTo>
                    <a:pt x="126" y="10"/>
                  </a:lnTo>
                  <a:lnTo>
                    <a:pt x="126" y="12"/>
                  </a:lnTo>
                  <a:lnTo>
                    <a:pt x="128" y="14"/>
                  </a:lnTo>
                  <a:lnTo>
                    <a:pt x="128" y="12"/>
                  </a:lnTo>
                  <a:lnTo>
                    <a:pt x="130" y="12"/>
                  </a:lnTo>
                  <a:lnTo>
                    <a:pt x="132" y="10"/>
                  </a:lnTo>
                  <a:lnTo>
                    <a:pt x="136" y="10"/>
                  </a:lnTo>
                  <a:lnTo>
                    <a:pt x="136" y="12"/>
                  </a:lnTo>
                  <a:lnTo>
                    <a:pt x="138" y="12"/>
                  </a:lnTo>
                  <a:lnTo>
                    <a:pt x="138" y="10"/>
                  </a:lnTo>
                  <a:lnTo>
                    <a:pt x="140" y="10"/>
                  </a:lnTo>
                  <a:lnTo>
                    <a:pt x="142" y="6"/>
                  </a:lnTo>
                  <a:lnTo>
                    <a:pt x="142" y="4"/>
                  </a:lnTo>
                  <a:lnTo>
                    <a:pt x="142" y="2"/>
                  </a:lnTo>
                  <a:lnTo>
                    <a:pt x="142" y="0"/>
                  </a:lnTo>
                  <a:lnTo>
                    <a:pt x="144" y="0"/>
                  </a:lnTo>
                  <a:lnTo>
                    <a:pt x="147" y="0"/>
                  </a:lnTo>
                  <a:lnTo>
                    <a:pt x="147" y="2"/>
                  </a:lnTo>
                  <a:lnTo>
                    <a:pt x="149" y="4"/>
                  </a:lnTo>
                  <a:lnTo>
                    <a:pt x="151" y="4"/>
                  </a:lnTo>
                  <a:lnTo>
                    <a:pt x="155" y="6"/>
                  </a:lnTo>
                  <a:lnTo>
                    <a:pt x="157" y="8"/>
                  </a:lnTo>
                  <a:lnTo>
                    <a:pt x="159" y="10"/>
                  </a:lnTo>
                  <a:lnTo>
                    <a:pt x="161" y="1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4" name="Freeform 80"/>
            <p:cNvSpPr>
              <a:spLocks/>
            </p:cNvSpPr>
            <p:nvPr/>
          </p:nvSpPr>
          <p:spPr bwMode="auto">
            <a:xfrm>
              <a:off x="7951788" y="1684338"/>
              <a:ext cx="92075" cy="257175"/>
            </a:xfrm>
            <a:custGeom>
              <a:avLst/>
              <a:gdLst>
                <a:gd name="T0" fmla="*/ 56 w 58"/>
                <a:gd name="T1" fmla="*/ 136 h 162"/>
                <a:gd name="T2" fmla="*/ 52 w 58"/>
                <a:gd name="T3" fmla="*/ 138 h 162"/>
                <a:gd name="T4" fmla="*/ 50 w 58"/>
                <a:gd name="T5" fmla="*/ 146 h 162"/>
                <a:gd name="T6" fmla="*/ 48 w 58"/>
                <a:gd name="T7" fmla="*/ 150 h 162"/>
                <a:gd name="T8" fmla="*/ 48 w 58"/>
                <a:gd name="T9" fmla="*/ 154 h 162"/>
                <a:gd name="T10" fmla="*/ 46 w 58"/>
                <a:gd name="T11" fmla="*/ 158 h 162"/>
                <a:gd name="T12" fmla="*/ 46 w 58"/>
                <a:gd name="T13" fmla="*/ 162 h 162"/>
                <a:gd name="T14" fmla="*/ 38 w 58"/>
                <a:gd name="T15" fmla="*/ 162 h 162"/>
                <a:gd name="T16" fmla="*/ 28 w 58"/>
                <a:gd name="T17" fmla="*/ 162 h 162"/>
                <a:gd name="T18" fmla="*/ 18 w 58"/>
                <a:gd name="T19" fmla="*/ 162 h 162"/>
                <a:gd name="T20" fmla="*/ 12 w 58"/>
                <a:gd name="T21" fmla="*/ 162 h 162"/>
                <a:gd name="T22" fmla="*/ 6 w 58"/>
                <a:gd name="T23" fmla="*/ 162 h 162"/>
                <a:gd name="T24" fmla="*/ 0 w 58"/>
                <a:gd name="T25" fmla="*/ 162 h 162"/>
                <a:gd name="T26" fmla="*/ 0 w 58"/>
                <a:gd name="T27" fmla="*/ 156 h 162"/>
                <a:gd name="T28" fmla="*/ 0 w 58"/>
                <a:gd name="T29" fmla="*/ 150 h 162"/>
                <a:gd name="T30" fmla="*/ 0 w 58"/>
                <a:gd name="T31" fmla="*/ 142 h 162"/>
                <a:gd name="T32" fmla="*/ 0 w 58"/>
                <a:gd name="T33" fmla="*/ 134 h 162"/>
                <a:gd name="T34" fmla="*/ 0 w 58"/>
                <a:gd name="T35" fmla="*/ 128 h 162"/>
                <a:gd name="T36" fmla="*/ 0 w 58"/>
                <a:gd name="T37" fmla="*/ 124 h 162"/>
                <a:gd name="T38" fmla="*/ 0 w 58"/>
                <a:gd name="T39" fmla="*/ 118 h 162"/>
                <a:gd name="T40" fmla="*/ 0 w 58"/>
                <a:gd name="T41" fmla="*/ 112 h 162"/>
                <a:gd name="T42" fmla="*/ 0 w 58"/>
                <a:gd name="T43" fmla="*/ 106 h 162"/>
                <a:gd name="T44" fmla="*/ 0 w 58"/>
                <a:gd name="T45" fmla="*/ 96 h 162"/>
                <a:gd name="T46" fmla="*/ 0 w 58"/>
                <a:gd name="T47" fmla="*/ 90 h 162"/>
                <a:gd name="T48" fmla="*/ 0 w 58"/>
                <a:gd name="T49" fmla="*/ 84 h 162"/>
                <a:gd name="T50" fmla="*/ 0 w 58"/>
                <a:gd name="T51" fmla="*/ 78 h 162"/>
                <a:gd name="T52" fmla="*/ 0 w 58"/>
                <a:gd name="T53" fmla="*/ 72 h 162"/>
                <a:gd name="T54" fmla="*/ 0 w 58"/>
                <a:gd name="T55" fmla="*/ 66 h 162"/>
                <a:gd name="T56" fmla="*/ 0 w 58"/>
                <a:gd name="T57" fmla="*/ 54 h 162"/>
                <a:gd name="T58" fmla="*/ 0 w 58"/>
                <a:gd name="T59" fmla="*/ 48 h 162"/>
                <a:gd name="T60" fmla="*/ 0 w 58"/>
                <a:gd name="T61" fmla="*/ 40 h 162"/>
                <a:gd name="T62" fmla="*/ 0 w 58"/>
                <a:gd name="T63" fmla="*/ 32 h 162"/>
                <a:gd name="T64" fmla="*/ 0 w 58"/>
                <a:gd name="T65" fmla="*/ 28 h 162"/>
                <a:gd name="T66" fmla="*/ 0 w 58"/>
                <a:gd name="T67" fmla="*/ 16 h 162"/>
                <a:gd name="T68" fmla="*/ 0 w 58"/>
                <a:gd name="T69" fmla="*/ 6 h 162"/>
                <a:gd name="T70" fmla="*/ 4 w 58"/>
                <a:gd name="T71" fmla="*/ 6 h 162"/>
                <a:gd name="T72" fmla="*/ 10 w 58"/>
                <a:gd name="T73" fmla="*/ 6 h 162"/>
                <a:gd name="T74" fmla="*/ 18 w 58"/>
                <a:gd name="T75" fmla="*/ 8 h 162"/>
                <a:gd name="T76" fmla="*/ 24 w 58"/>
                <a:gd name="T77" fmla="*/ 8 h 162"/>
                <a:gd name="T78" fmla="*/ 28 w 58"/>
                <a:gd name="T79" fmla="*/ 6 h 162"/>
                <a:gd name="T80" fmla="*/ 32 w 58"/>
                <a:gd name="T81" fmla="*/ 4 h 162"/>
                <a:gd name="T82" fmla="*/ 38 w 58"/>
                <a:gd name="T83" fmla="*/ 6 h 162"/>
                <a:gd name="T84" fmla="*/ 44 w 58"/>
                <a:gd name="T85" fmla="*/ 4 h 162"/>
                <a:gd name="T86" fmla="*/ 48 w 58"/>
                <a:gd name="T87" fmla="*/ 2 h 162"/>
                <a:gd name="T88" fmla="*/ 54 w 58"/>
                <a:gd name="T89" fmla="*/ 2 h 162"/>
                <a:gd name="T90" fmla="*/ 58 w 58"/>
                <a:gd name="T91" fmla="*/ 4 h 162"/>
                <a:gd name="T92" fmla="*/ 58 w 58"/>
                <a:gd name="T93" fmla="*/ 14 h 162"/>
                <a:gd name="T94" fmla="*/ 58 w 58"/>
                <a:gd name="T95" fmla="*/ 24 h 162"/>
                <a:gd name="T96" fmla="*/ 58 w 58"/>
                <a:gd name="T97" fmla="*/ 34 h 162"/>
                <a:gd name="T98" fmla="*/ 58 w 58"/>
                <a:gd name="T99" fmla="*/ 50 h 162"/>
                <a:gd name="T100" fmla="*/ 58 w 58"/>
                <a:gd name="T101" fmla="*/ 58 h 162"/>
                <a:gd name="T102" fmla="*/ 58 w 58"/>
                <a:gd name="T103" fmla="*/ 64 h 162"/>
                <a:gd name="T104" fmla="*/ 58 w 58"/>
                <a:gd name="T105" fmla="*/ 70 h 162"/>
                <a:gd name="T106" fmla="*/ 58 w 58"/>
                <a:gd name="T107" fmla="*/ 78 h 162"/>
                <a:gd name="T108" fmla="*/ 58 w 58"/>
                <a:gd name="T109" fmla="*/ 82 h 162"/>
                <a:gd name="T110" fmla="*/ 58 w 58"/>
                <a:gd name="T111" fmla="*/ 88 h 162"/>
                <a:gd name="T112" fmla="*/ 58 w 58"/>
                <a:gd name="T113" fmla="*/ 98 h 162"/>
                <a:gd name="T114" fmla="*/ 58 w 58"/>
                <a:gd name="T115" fmla="*/ 110 h 162"/>
                <a:gd name="T116" fmla="*/ 58 w 58"/>
                <a:gd name="T117" fmla="*/ 116 h 162"/>
                <a:gd name="T118" fmla="*/ 58 w 58"/>
                <a:gd name="T119" fmla="*/ 122 h 162"/>
                <a:gd name="T120" fmla="*/ 58 w 58"/>
                <a:gd name="T121" fmla="*/ 128 h 162"/>
                <a:gd name="T122" fmla="*/ 58 w 58"/>
                <a:gd name="T123" fmla="*/ 13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162">
                  <a:moveTo>
                    <a:pt x="58" y="134"/>
                  </a:moveTo>
                  <a:lnTo>
                    <a:pt x="56" y="134"/>
                  </a:lnTo>
                  <a:lnTo>
                    <a:pt x="56" y="136"/>
                  </a:lnTo>
                  <a:lnTo>
                    <a:pt x="54" y="136"/>
                  </a:lnTo>
                  <a:lnTo>
                    <a:pt x="54" y="138"/>
                  </a:lnTo>
                  <a:lnTo>
                    <a:pt x="52" y="138"/>
                  </a:lnTo>
                  <a:lnTo>
                    <a:pt x="50" y="142"/>
                  </a:lnTo>
                  <a:lnTo>
                    <a:pt x="50" y="144"/>
                  </a:lnTo>
                  <a:lnTo>
                    <a:pt x="50" y="146"/>
                  </a:lnTo>
                  <a:lnTo>
                    <a:pt x="48" y="146"/>
                  </a:lnTo>
                  <a:lnTo>
                    <a:pt x="48" y="148"/>
                  </a:lnTo>
                  <a:lnTo>
                    <a:pt x="48" y="150"/>
                  </a:lnTo>
                  <a:lnTo>
                    <a:pt x="48" y="150"/>
                  </a:lnTo>
                  <a:lnTo>
                    <a:pt x="48" y="152"/>
                  </a:lnTo>
                  <a:lnTo>
                    <a:pt x="48" y="154"/>
                  </a:lnTo>
                  <a:lnTo>
                    <a:pt x="48" y="156"/>
                  </a:lnTo>
                  <a:lnTo>
                    <a:pt x="46" y="156"/>
                  </a:lnTo>
                  <a:lnTo>
                    <a:pt x="46" y="158"/>
                  </a:lnTo>
                  <a:lnTo>
                    <a:pt x="44" y="160"/>
                  </a:lnTo>
                  <a:lnTo>
                    <a:pt x="44" y="162"/>
                  </a:lnTo>
                  <a:lnTo>
                    <a:pt x="46" y="162"/>
                  </a:lnTo>
                  <a:lnTo>
                    <a:pt x="44" y="162"/>
                  </a:lnTo>
                  <a:lnTo>
                    <a:pt x="42" y="162"/>
                  </a:lnTo>
                  <a:lnTo>
                    <a:pt x="38" y="162"/>
                  </a:lnTo>
                  <a:lnTo>
                    <a:pt x="36" y="162"/>
                  </a:lnTo>
                  <a:lnTo>
                    <a:pt x="34" y="162"/>
                  </a:lnTo>
                  <a:lnTo>
                    <a:pt x="28" y="162"/>
                  </a:lnTo>
                  <a:lnTo>
                    <a:pt x="26" y="162"/>
                  </a:lnTo>
                  <a:lnTo>
                    <a:pt x="20" y="162"/>
                  </a:lnTo>
                  <a:lnTo>
                    <a:pt x="18" y="162"/>
                  </a:lnTo>
                  <a:lnTo>
                    <a:pt x="16" y="162"/>
                  </a:lnTo>
                  <a:lnTo>
                    <a:pt x="14" y="162"/>
                  </a:lnTo>
                  <a:lnTo>
                    <a:pt x="12" y="162"/>
                  </a:lnTo>
                  <a:lnTo>
                    <a:pt x="10" y="162"/>
                  </a:lnTo>
                  <a:lnTo>
                    <a:pt x="8" y="162"/>
                  </a:lnTo>
                  <a:lnTo>
                    <a:pt x="6" y="162"/>
                  </a:lnTo>
                  <a:lnTo>
                    <a:pt x="4" y="162"/>
                  </a:lnTo>
                  <a:lnTo>
                    <a:pt x="2" y="162"/>
                  </a:lnTo>
                  <a:lnTo>
                    <a:pt x="0" y="162"/>
                  </a:lnTo>
                  <a:lnTo>
                    <a:pt x="0" y="160"/>
                  </a:lnTo>
                  <a:lnTo>
                    <a:pt x="0" y="158"/>
                  </a:lnTo>
                  <a:lnTo>
                    <a:pt x="0" y="156"/>
                  </a:lnTo>
                  <a:lnTo>
                    <a:pt x="0" y="154"/>
                  </a:lnTo>
                  <a:lnTo>
                    <a:pt x="0" y="152"/>
                  </a:lnTo>
                  <a:lnTo>
                    <a:pt x="0" y="150"/>
                  </a:lnTo>
                  <a:lnTo>
                    <a:pt x="0" y="146"/>
                  </a:lnTo>
                  <a:lnTo>
                    <a:pt x="0" y="144"/>
                  </a:lnTo>
                  <a:lnTo>
                    <a:pt x="0" y="142"/>
                  </a:lnTo>
                  <a:lnTo>
                    <a:pt x="0" y="138"/>
                  </a:lnTo>
                  <a:lnTo>
                    <a:pt x="0" y="136"/>
                  </a:lnTo>
                  <a:lnTo>
                    <a:pt x="0" y="134"/>
                  </a:lnTo>
                  <a:lnTo>
                    <a:pt x="0" y="132"/>
                  </a:lnTo>
                  <a:lnTo>
                    <a:pt x="0" y="130"/>
                  </a:lnTo>
                  <a:lnTo>
                    <a:pt x="0" y="128"/>
                  </a:lnTo>
                  <a:lnTo>
                    <a:pt x="0" y="128"/>
                  </a:lnTo>
                  <a:lnTo>
                    <a:pt x="0" y="126"/>
                  </a:lnTo>
                  <a:lnTo>
                    <a:pt x="0" y="124"/>
                  </a:lnTo>
                  <a:lnTo>
                    <a:pt x="0" y="122"/>
                  </a:lnTo>
                  <a:lnTo>
                    <a:pt x="0" y="120"/>
                  </a:lnTo>
                  <a:lnTo>
                    <a:pt x="0" y="118"/>
                  </a:lnTo>
                  <a:lnTo>
                    <a:pt x="0" y="116"/>
                  </a:lnTo>
                  <a:lnTo>
                    <a:pt x="0" y="114"/>
                  </a:lnTo>
                  <a:lnTo>
                    <a:pt x="0" y="112"/>
                  </a:lnTo>
                  <a:lnTo>
                    <a:pt x="0" y="110"/>
                  </a:lnTo>
                  <a:lnTo>
                    <a:pt x="0" y="108"/>
                  </a:lnTo>
                  <a:lnTo>
                    <a:pt x="0" y="106"/>
                  </a:lnTo>
                  <a:lnTo>
                    <a:pt x="0" y="100"/>
                  </a:lnTo>
                  <a:lnTo>
                    <a:pt x="0" y="98"/>
                  </a:lnTo>
                  <a:lnTo>
                    <a:pt x="0" y="96"/>
                  </a:lnTo>
                  <a:lnTo>
                    <a:pt x="0" y="94"/>
                  </a:lnTo>
                  <a:lnTo>
                    <a:pt x="0" y="92"/>
                  </a:lnTo>
                  <a:lnTo>
                    <a:pt x="0" y="90"/>
                  </a:lnTo>
                  <a:lnTo>
                    <a:pt x="0" y="88"/>
                  </a:lnTo>
                  <a:lnTo>
                    <a:pt x="0" y="86"/>
                  </a:lnTo>
                  <a:lnTo>
                    <a:pt x="0" y="84"/>
                  </a:lnTo>
                  <a:lnTo>
                    <a:pt x="0" y="80"/>
                  </a:lnTo>
                  <a:lnTo>
                    <a:pt x="0" y="80"/>
                  </a:lnTo>
                  <a:lnTo>
                    <a:pt x="0" y="78"/>
                  </a:lnTo>
                  <a:lnTo>
                    <a:pt x="0" y="76"/>
                  </a:lnTo>
                  <a:lnTo>
                    <a:pt x="0" y="74"/>
                  </a:lnTo>
                  <a:lnTo>
                    <a:pt x="0" y="72"/>
                  </a:lnTo>
                  <a:lnTo>
                    <a:pt x="0" y="70"/>
                  </a:lnTo>
                  <a:lnTo>
                    <a:pt x="0" y="68"/>
                  </a:lnTo>
                  <a:lnTo>
                    <a:pt x="0" y="66"/>
                  </a:lnTo>
                  <a:lnTo>
                    <a:pt x="0" y="62"/>
                  </a:lnTo>
                  <a:lnTo>
                    <a:pt x="0" y="58"/>
                  </a:lnTo>
                  <a:lnTo>
                    <a:pt x="0" y="54"/>
                  </a:lnTo>
                  <a:lnTo>
                    <a:pt x="0" y="52"/>
                  </a:lnTo>
                  <a:lnTo>
                    <a:pt x="0" y="50"/>
                  </a:lnTo>
                  <a:lnTo>
                    <a:pt x="0" y="48"/>
                  </a:lnTo>
                  <a:lnTo>
                    <a:pt x="0" y="44"/>
                  </a:lnTo>
                  <a:lnTo>
                    <a:pt x="0" y="42"/>
                  </a:lnTo>
                  <a:lnTo>
                    <a:pt x="0" y="40"/>
                  </a:lnTo>
                  <a:lnTo>
                    <a:pt x="0" y="38"/>
                  </a:lnTo>
                  <a:lnTo>
                    <a:pt x="0" y="36"/>
                  </a:lnTo>
                  <a:lnTo>
                    <a:pt x="0" y="32"/>
                  </a:lnTo>
                  <a:lnTo>
                    <a:pt x="0" y="32"/>
                  </a:lnTo>
                  <a:lnTo>
                    <a:pt x="0" y="30"/>
                  </a:lnTo>
                  <a:lnTo>
                    <a:pt x="0" y="28"/>
                  </a:lnTo>
                  <a:lnTo>
                    <a:pt x="0" y="26"/>
                  </a:lnTo>
                  <a:lnTo>
                    <a:pt x="0" y="24"/>
                  </a:lnTo>
                  <a:lnTo>
                    <a:pt x="0" y="16"/>
                  </a:lnTo>
                  <a:lnTo>
                    <a:pt x="0" y="14"/>
                  </a:lnTo>
                  <a:lnTo>
                    <a:pt x="0" y="10"/>
                  </a:lnTo>
                  <a:lnTo>
                    <a:pt x="0" y="6"/>
                  </a:lnTo>
                  <a:lnTo>
                    <a:pt x="0" y="4"/>
                  </a:lnTo>
                  <a:lnTo>
                    <a:pt x="2" y="4"/>
                  </a:lnTo>
                  <a:lnTo>
                    <a:pt x="4" y="6"/>
                  </a:lnTo>
                  <a:lnTo>
                    <a:pt x="6" y="6"/>
                  </a:lnTo>
                  <a:lnTo>
                    <a:pt x="8" y="6"/>
                  </a:lnTo>
                  <a:lnTo>
                    <a:pt x="10" y="6"/>
                  </a:lnTo>
                  <a:lnTo>
                    <a:pt x="12" y="6"/>
                  </a:lnTo>
                  <a:lnTo>
                    <a:pt x="16" y="8"/>
                  </a:lnTo>
                  <a:lnTo>
                    <a:pt x="18" y="8"/>
                  </a:lnTo>
                  <a:lnTo>
                    <a:pt x="20" y="8"/>
                  </a:lnTo>
                  <a:lnTo>
                    <a:pt x="22" y="8"/>
                  </a:lnTo>
                  <a:lnTo>
                    <a:pt x="24" y="8"/>
                  </a:lnTo>
                  <a:lnTo>
                    <a:pt x="26" y="8"/>
                  </a:lnTo>
                  <a:lnTo>
                    <a:pt x="28" y="8"/>
                  </a:lnTo>
                  <a:lnTo>
                    <a:pt x="28" y="6"/>
                  </a:lnTo>
                  <a:lnTo>
                    <a:pt x="28" y="4"/>
                  </a:lnTo>
                  <a:lnTo>
                    <a:pt x="30" y="4"/>
                  </a:lnTo>
                  <a:lnTo>
                    <a:pt x="32" y="4"/>
                  </a:lnTo>
                  <a:lnTo>
                    <a:pt x="34" y="4"/>
                  </a:lnTo>
                  <a:lnTo>
                    <a:pt x="36" y="6"/>
                  </a:lnTo>
                  <a:lnTo>
                    <a:pt x="38" y="6"/>
                  </a:lnTo>
                  <a:lnTo>
                    <a:pt x="40" y="4"/>
                  </a:lnTo>
                  <a:lnTo>
                    <a:pt x="42" y="4"/>
                  </a:lnTo>
                  <a:lnTo>
                    <a:pt x="44" y="4"/>
                  </a:lnTo>
                  <a:lnTo>
                    <a:pt x="46" y="2"/>
                  </a:lnTo>
                  <a:lnTo>
                    <a:pt x="48" y="2"/>
                  </a:lnTo>
                  <a:lnTo>
                    <a:pt x="48" y="2"/>
                  </a:lnTo>
                  <a:lnTo>
                    <a:pt x="50" y="2"/>
                  </a:lnTo>
                  <a:lnTo>
                    <a:pt x="52" y="2"/>
                  </a:lnTo>
                  <a:lnTo>
                    <a:pt x="54" y="2"/>
                  </a:lnTo>
                  <a:lnTo>
                    <a:pt x="56" y="2"/>
                  </a:lnTo>
                  <a:lnTo>
                    <a:pt x="58" y="0"/>
                  </a:lnTo>
                  <a:lnTo>
                    <a:pt x="58" y="4"/>
                  </a:lnTo>
                  <a:lnTo>
                    <a:pt x="58" y="6"/>
                  </a:lnTo>
                  <a:lnTo>
                    <a:pt x="58" y="12"/>
                  </a:lnTo>
                  <a:lnTo>
                    <a:pt x="58" y="14"/>
                  </a:lnTo>
                  <a:lnTo>
                    <a:pt x="58" y="16"/>
                  </a:lnTo>
                  <a:lnTo>
                    <a:pt x="58" y="22"/>
                  </a:lnTo>
                  <a:lnTo>
                    <a:pt x="58" y="24"/>
                  </a:lnTo>
                  <a:lnTo>
                    <a:pt x="58" y="28"/>
                  </a:lnTo>
                  <a:lnTo>
                    <a:pt x="58" y="30"/>
                  </a:lnTo>
                  <a:lnTo>
                    <a:pt x="58" y="34"/>
                  </a:lnTo>
                  <a:lnTo>
                    <a:pt x="58" y="42"/>
                  </a:lnTo>
                  <a:lnTo>
                    <a:pt x="58" y="46"/>
                  </a:lnTo>
                  <a:lnTo>
                    <a:pt x="58" y="50"/>
                  </a:lnTo>
                  <a:lnTo>
                    <a:pt x="58" y="52"/>
                  </a:lnTo>
                  <a:lnTo>
                    <a:pt x="58" y="56"/>
                  </a:lnTo>
                  <a:lnTo>
                    <a:pt x="58" y="58"/>
                  </a:lnTo>
                  <a:lnTo>
                    <a:pt x="58" y="60"/>
                  </a:lnTo>
                  <a:lnTo>
                    <a:pt x="58" y="62"/>
                  </a:lnTo>
                  <a:lnTo>
                    <a:pt x="58" y="64"/>
                  </a:lnTo>
                  <a:lnTo>
                    <a:pt x="58" y="66"/>
                  </a:lnTo>
                  <a:lnTo>
                    <a:pt x="58" y="68"/>
                  </a:lnTo>
                  <a:lnTo>
                    <a:pt x="58" y="70"/>
                  </a:lnTo>
                  <a:lnTo>
                    <a:pt x="58" y="72"/>
                  </a:lnTo>
                  <a:lnTo>
                    <a:pt x="58" y="74"/>
                  </a:lnTo>
                  <a:lnTo>
                    <a:pt x="58" y="78"/>
                  </a:lnTo>
                  <a:lnTo>
                    <a:pt x="58" y="80"/>
                  </a:lnTo>
                  <a:lnTo>
                    <a:pt x="58" y="80"/>
                  </a:lnTo>
                  <a:lnTo>
                    <a:pt x="58" y="82"/>
                  </a:lnTo>
                  <a:lnTo>
                    <a:pt x="58" y="84"/>
                  </a:lnTo>
                  <a:lnTo>
                    <a:pt x="58" y="86"/>
                  </a:lnTo>
                  <a:lnTo>
                    <a:pt x="58" y="88"/>
                  </a:lnTo>
                  <a:lnTo>
                    <a:pt x="58" y="92"/>
                  </a:lnTo>
                  <a:lnTo>
                    <a:pt x="58" y="94"/>
                  </a:lnTo>
                  <a:lnTo>
                    <a:pt x="58" y="98"/>
                  </a:lnTo>
                  <a:lnTo>
                    <a:pt x="58" y="100"/>
                  </a:lnTo>
                  <a:lnTo>
                    <a:pt x="58" y="102"/>
                  </a:lnTo>
                  <a:lnTo>
                    <a:pt x="58" y="110"/>
                  </a:lnTo>
                  <a:lnTo>
                    <a:pt x="58" y="112"/>
                  </a:lnTo>
                  <a:lnTo>
                    <a:pt x="58" y="114"/>
                  </a:lnTo>
                  <a:lnTo>
                    <a:pt x="58" y="116"/>
                  </a:lnTo>
                  <a:lnTo>
                    <a:pt x="58" y="118"/>
                  </a:lnTo>
                  <a:lnTo>
                    <a:pt x="58" y="120"/>
                  </a:lnTo>
                  <a:lnTo>
                    <a:pt x="58" y="122"/>
                  </a:lnTo>
                  <a:lnTo>
                    <a:pt x="58" y="124"/>
                  </a:lnTo>
                  <a:lnTo>
                    <a:pt x="58" y="126"/>
                  </a:lnTo>
                  <a:lnTo>
                    <a:pt x="58" y="128"/>
                  </a:lnTo>
                  <a:lnTo>
                    <a:pt x="58" y="128"/>
                  </a:lnTo>
                  <a:lnTo>
                    <a:pt x="58" y="130"/>
                  </a:lnTo>
                  <a:lnTo>
                    <a:pt x="58" y="132"/>
                  </a:lnTo>
                  <a:lnTo>
                    <a:pt x="58" y="134"/>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5" name="Freeform 81"/>
            <p:cNvSpPr>
              <a:spLocks/>
            </p:cNvSpPr>
            <p:nvPr/>
          </p:nvSpPr>
          <p:spPr bwMode="auto">
            <a:xfrm>
              <a:off x="7356475" y="2505075"/>
              <a:ext cx="363538" cy="355600"/>
            </a:xfrm>
            <a:custGeom>
              <a:avLst/>
              <a:gdLst>
                <a:gd name="T0" fmla="*/ 138 w 229"/>
                <a:gd name="T1" fmla="*/ 14 h 224"/>
                <a:gd name="T2" fmla="*/ 142 w 229"/>
                <a:gd name="T3" fmla="*/ 20 h 224"/>
                <a:gd name="T4" fmla="*/ 136 w 229"/>
                <a:gd name="T5" fmla="*/ 22 h 224"/>
                <a:gd name="T6" fmla="*/ 144 w 229"/>
                <a:gd name="T7" fmla="*/ 26 h 224"/>
                <a:gd name="T8" fmla="*/ 146 w 229"/>
                <a:gd name="T9" fmla="*/ 20 h 224"/>
                <a:gd name="T10" fmla="*/ 152 w 229"/>
                <a:gd name="T11" fmla="*/ 28 h 224"/>
                <a:gd name="T12" fmla="*/ 154 w 229"/>
                <a:gd name="T13" fmla="*/ 34 h 224"/>
                <a:gd name="T14" fmla="*/ 154 w 229"/>
                <a:gd name="T15" fmla="*/ 42 h 224"/>
                <a:gd name="T16" fmla="*/ 148 w 229"/>
                <a:gd name="T17" fmla="*/ 44 h 224"/>
                <a:gd name="T18" fmla="*/ 152 w 229"/>
                <a:gd name="T19" fmla="*/ 52 h 224"/>
                <a:gd name="T20" fmla="*/ 158 w 229"/>
                <a:gd name="T21" fmla="*/ 54 h 224"/>
                <a:gd name="T22" fmla="*/ 164 w 229"/>
                <a:gd name="T23" fmla="*/ 50 h 224"/>
                <a:gd name="T24" fmla="*/ 164 w 229"/>
                <a:gd name="T25" fmla="*/ 56 h 224"/>
                <a:gd name="T26" fmla="*/ 162 w 229"/>
                <a:gd name="T27" fmla="*/ 64 h 224"/>
                <a:gd name="T28" fmla="*/ 166 w 229"/>
                <a:gd name="T29" fmla="*/ 72 h 224"/>
                <a:gd name="T30" fmla="*/ 164 w 229"/>
                <a:gd name="T31" fmla="*/ 78 h 224"/>
                <a:gd name="T32" fmla="*/ 168 w 229"/>
                <a:gd name="T33" fmla="*/ 84 h 224"/>
                <a:gd name="T34" fmla="*/ 176 w 229"/>
                <a:gd name="T35" fmla="*/ 90 h 224"/>
                <a:gd name="T36" fmla="*/ 180 w 229"/>
                <a:gd name="T37" fmla="*/ 92 h 224"/>
                <a:gd name="T38" fmla="*/ 189 w 229"/>
                <a:gd name="T39" fmla="*/ 92 h 224"/>
                <a:gd name="T40" fmla="*/ 191 w 229"/>
                <a:gd name="T41" fmla="*/ 94 h 224"/>
                <a:gd name="T42" fmla="*/ 199 w 229"/>
                <a:gd name="T43" fmla="*/ 98 h 224"/>
                <a:gd name="T44" fmla="*/ 197 w 229"/>
                <a:gd name="T45" fmla="*/ 102 h 224"/>
                <a:gd name="T46" fmla="*/ 199 w 229"/>
                <a:gd name="T47" fmla="*/ 110 h 224"/>
                <a:gd name="T48" fmla="*/ 197 w 229"/>
                <a:gd name="T49" fmla="*/ 118 h 224"/>
                <a:gd name="T50" fmla="*/ 203 w 229"/>
                <a:gd name="T51" fmla="*/ 120 h 224"/>
                <a:gd name="T52" fmla="*/ 211 w 229"/>
                <a:gd name="T53" fmla="*/ 120 h 224"/>
                <a:gd name="T54" fmla="*/ 221 w 229"/>
                <a:gd name="T55" fmla="*/ 128 h 224"/>
                <a:gd name="T56" fmla="*/ 225 w 229"/>
                <a:gd name="T57" fmla="*/ 120 h 224"/>
                <a:gd name="T58" fmla="*/ 227 w 229"/>
                <a:gd name="T59" fmla="*/ 126 h 224"/>
                <a:gd name="T60" fmla="*/ 225 w 229"/>
                <a:gd name="T61" fmla="*/ 134 h 224"/>
                <a:gd name="T62" fmla="*/ 223 w 229"/>
                <a:gd name="T63" fmla="*/ 142 h 224"/>
                <a:gd name="T64" fmla="*/ 221 w 229"/>
                <a:gd name="T65" fmla="*/ 150 h 224"/>
                <a:gd name="T66" fmla="*/ 201 w 229"/>
                <a:gd name="T67" fmla="*/ 160 h 224"/>
                <a:gd name="T68" fmla="*/ 185 w 229"/>
                <a:gd name="T69" fmla="*/ 168 h 224"/>
                <a:gd name="T70" fmla="*/ 166 w 229"/>
                <a:gd name="T71" fmla="*/ 178 h 224"/>
                <a:gd name="T72" fmla="*/ 146 w 229"/>
                <a:gd name="T73" fmla="*/ 188 h 224"/>
                <a:gd name="T74" fmla="*/ 132 w 229"/>
                <a:gd name="T75" fmla="*/ 194 h 224"/>
                <a:gd name="T76" fmla="*/ 120 w 229"/>
                <a:gd name="T77" fmla="*/ 202 h 224"/>
                <a:gd name="T78" fmla="*/ 106 w 229"/>
                <a:gd name="T79" fmla="*/ 210 h 224"/>
                <a:gd name="T80" fmla="*/ 88 w 229"/>
                <a:gd name="T81" fmla="*/ 220 h 224"/>
                <a:gd name="T82" fmla="*/ 80 w 229"/>
                <a:gd name="T83" fmla="*/ 218 h 224"/>
                <a:gd name="T84" fmla="*/ 74 w 229"/>
                <a:gd name="T85" fmla="*/ 206 h 224"/>
                <a:gd name="T86" fmla="*/ 64 w 229"/>
                <a:gd name="T87" fmla="*/ 190 h 224"/>
                <a:gd name="T88" fmla="*/ 50 w 229"/>
                <a:gd name="T89" fmla="*/ 168 h 224"/>
                <a:gd name="T90" fmla="*/ 40 w 229"/>
                <a:gd name="T91" fmla="*/ 152 h 224"/>
                <a:gd name="T92" fmla="*/ 36 w 229"/>
                <a:gd name="T93" fmla="*/ 142 h 224"/>
                <a:gd name="T94" fmla="*/ 28 w 229"/>
                <a:gd name="T95" fmla="*/ 128 h 224"/>
                <a:gd name="T96" fmla="*/ 20 w 229"/>
                <a:gd name="T97" fmla="*/ 114 h 224"/>
                <a:gd name="T98" fmla="*/ 12 w 229"/>
                <a:gd name="T99" fmla="*/ 100 h 224"/>
                <a:gd name="T100" fmla="*/ 6 w 229"/>
                <a:gd name="T101" fmla="*/ 92 h 224"/>
                <a:gd name="T102" fmla="*/ 8 w 229"/>
                <a:gd name="T103" fmla="*/ 76 h 224"/>
                <a:gd name="T104" fmla="*/ 26 w 229"/>
                <a:gd name="T105" fmla="*/ 66 h 224"/>
                <a:gd name="T106" fmla="*/ 40 w 229"/>
                <a:gd name="T107" fmla="*/ 58 h 224"/>
                <a:gd name="T108" fmla="*/ 50 w 229"/>
                <a:gd name="T109" fmla="*/ 50 h 224"/>
                <a:gd name="T110" fmla="*/ 58 w 229"/>
                <a:gd name="T111" fmla="*/ 46 h 224"/>
                <a:gd name="T112" fmla="*/ 72 w 229"/>
                <a:gd name="T113" fmla="*/ 42 h 224"/>
                <a:gd name="T114" fmla="*/ 80 w 229"/>
                <a:gd name="T115" fmla="*/ 36 h 224"/>
                <a:gd name="T116" fmla="*/ 92 w 229"/>
                <a:gd name="T117" fmla="*/ 28 h 224"/>
                <a:gd name="T118" fmla="*/ 104 w 229"/>
                <a:gd name="T119" fmla="*/ 20 h 224"/>
                <a:gd name="T120" fmla="*/ 118 w 229"/>
                <a:gd name="T121" fmla="*/ 14 h 224"/>
                <a:gd name="T122" fmla="*/ 132 w 229"/>
                <a:gd name="T123" fmla="*/ 4 h 224"/>
                <a:gd name="T124" fmla="*/ 140 w 229"/>
                <a:gd name="T125" fmla="*/ 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24">
                  <a:moveTo>
                    <a:pt x="138" y="8"/>
                  </a:moveTo>
                  <a:lnTo>
                    <a:pt x="138" y="10"/>
                  </a:lnTo>
                  <a:lnTo>
                    <a:pt x="136" y="10"/>
                  </a:lnTo>
                  <a:lnTo>
                    <a:pt x="136" y="12"/>
                  </a:lnTo>
                  <a:lnTo>
                    <a:pt x="136" y="14"/>
                  </a:lnTo>
                  <a:lnTo>
                    <a:pt x="138" y="14"/>
                  </a:lnTo>
                  <a:lnTo>
                    <a:pt x="140" y="14"/>
                  </a:lnTo>
                  <a:lnTo>
                    <a:pt x="138" y="16"/>
                  </a:lnTo>
                  <a:lnTo>
                    <a:pt x="140" y="16"/>
                  </a:lnTo>
                  <a:lnTo>
                    <a:pt x="142" y="16"/>
                  </a:lnTo>
                  <a:lnTo>
                    <a:pt x="142" y="18"/>
                  </a:lnTo>
                  <a:lnTo>
                    <a:pt x="142" y="20"/>
                  </a:lnTo>
                  <a:lnTo>
                    <a:pt x="140" y="20"/>
                  </a:lnTo>
                  <a:lnTo>
                    <a:pt x="140" y="18"/>
                  </a:lnTo>
                  <a:lnTo>
                    <a:pt x="138" y="18"/>
                  </a:lnTo>
                  <a:lnTo>
                    <a:pt x="138" y="20"/>
                  </a:lnTo>
                  <a:lnTo>
                    <a:pt x="136" y="20"/>
                  </a:lnTo>
                  <a:lnTo>
                    <a:pt x="136" y="22"/>
                  </a:lnTo>
                  <a:lnTo>
                    <a:pt x="138" y="22"/>
                  </a:lnTo>
                  <a:lnTo>
                    <a:pt x="138" y="24"/>
                  </a:lnTo>
                  <a:lnTo>
                    <a:pt x="140" y="24"/>
                  </a:lnTo>
                  <a:lnTo>
                    <a:pt x="142" y="24"/>
                  </a:lnTo>
                  <a:lnTo>
                    <a:pt x="142" y="26"/>
                  </a:lnTo>
                  <a:lnTo>
                    <a:pt x="144" y="26"/>
                  </a:lnTo>
                  <a:lnTo>
                    <a:pt x="144" y="24"/>
                  </a:lnTo>
                  <a:lnTo>
                    <a:pt x="146" y="24"/>
                  </a:lnTo>
                  <a:lnTo>
                    <a:pt x="146" y="22"/>
                  </a:lnTo>
                  <a:lnTo>
                    <a:pt x="148" y="22"/>
                  </a:lnTo>
                  <a:lnTo>
                    <a:pt x="146" y="22"/>
                  </a:lnTo>
                  <a:lnTo>
                    <a:pt x="146" y="20"/>
                  </a:lnTo>
                  <a:lnTo>
                    <a:pt x="148" y="22"/>
                  </a:lnTo>
                  <a:lnTo>
                    <a:pt x="150" y="22"/>
                  </a:lnTo>
                  <a:lnTo>
                    <a:pt x="150" y="24"/>
                  </a:lnTo>
                  <a:lnTo>
                    <a:pt x="152" y="24"/>
                  </a:lnTo>
                  <a:lnTo>
                    <a:pt x="152" y="26"/>
                  </a:lnTo>
                  <a:lnTo>
                    <a:pt x="152" y="28"/>
                  </a:lnTo>
                  <a:lnTo>
                    <a:pt x="150" y="28"/>
                  </a:lnTo>
                  <a:lnTo>
                    <a:pt x="152" y="30"/>
                  </a:lnTo>
                  <a:lnTo>
                    <a:pt x="154" y="30"/>
                  </a:lnTo>
                  <a:lnTo>
                    <a:pt x="152" y="32"/>
                  </a:lnTo>
                  <a:lnTo>
                    <a:pt x="154" y="32"/>
                  </a:lnTo>
                  <a:lnTo>
                    <a:pt x="154" y="34"/>
                  </a:lnTo>
                  <a:lnTo>
                    <a:pt x="154" y="36"/>
                  </a:lnTo>
                  <a:lnTo>
                    <a:pt x="156" y="36"/>
                  </a:lnTo>
                  <a:lnTo>
                    <a:pt x="156" y="38"/>
                  </a:lnTo>
                  <a:lnTo>
                    <a:pt x="156" y="40"/>
                  </a:lnTo>
                  <a:lnTo>
                    <a:pt x="154" y="40"/>
                  </a:lnTo>
                  <a:lnTo>
                    <a:pt x="154" y="42"/>
                  </a:lnTo>
                  <a:lnTo>
                    <a:pt x="154" y="40"/>
                  </a:lnTo>
                  <a:lnTo>
                    <a:pt x="152" y="40"/>
                  </a:lnTo>
                  <a:lnTo>
                    <a:pt x="152" y="42"/>
                  </a:lnTo>
                  <a:lnTo>
                    <a:pt x="150" y="42"/>
                  </a:lnTo>
                  <a:lnTo>
                    <a:pt x="150" y="44"/>
                  </a:lnTo>
                  <a:lnTo>
                    <a:pt x="148" y="44"/>
                  </a:lnTo>
                  <a:lnTo>
                    <a:pt x="148" y="46"/>
                  </a:lnTo>
                  <a:lnTo>
                    <a:pt x="148" y="48"/>
                  </a:lnTo>
                  <a:lnTo>
                    <a:pt x="148" y="50"/>
                  </a:lnTo>
                  <a:lnTo>
                    <a:pt x="148" y="52"/>
                  </a:lnTo>
                  <a:lnTo>
                    <a:pt x="150" y="52"/>
                  </a:lnTo>
                  <a:lnTo>
                    <a:pt x="152" y="52"/>
                  </a:lnTo>
                  <a:lnTo>
                    <a:pt x="154" y="50"/>
                  </a:lnTo>
                  <a:lnTo>
                    <a:pt x="154" y="48"/>
                  </a:lnTo>
                  <a:lnTo>
                    <a:pt x="156" y="50"/>
                  </a:lnTo>
                  <a:lnTo>
                    <a:pt x="156" y="52"/>
                  </a:lnTo>
                  <a:lnTo>
                    <a:pt x="156" y="54"/>
                  </a:lnTo>
                  <a:lnTo>
                    <a:pt x="158" y="54"/>
                  </a:lnTo>
                  <a:lnTo>
                    <a:pt x="160" y="54"/>
                  </a:lnTo>
                  <a:lnTo>
                    <a:pt x="160" y="52"/>
                  </a:lnTo>
                  <a:lnTo>
                    <a:pt x="160" y="50"/>
                  </a:lnTo>
                  <a:lnTo>
                    <a:pt x="160" y="52"/>
                  </a:lnTo>
                  <a:lnTo>
                    <a:pt x="162" y="52"/>
                  </a:lnTo>
                  <a:lnTo>
                    <a:pt x="164" y="50"/>
                  </a:lnTo>
                  <a:lnTo>
                    <a:pt x="166" y="50"/>
                  </a:lnTo>
                  <a:lnTo>
                    <a:pt x="166" y="52"/>
                  </a:lnTo>
                  <a:lnTo>
                    <a:pt x="168" y="52"/>
                  </a:lnTo>
                  <a:lnTo>
                    <a:pt x="166" y="52"/>
                  </a:lnTo>
                  <a:lnTo>
                    <a:pt x="164" y="52"/>
                  </a:lnTo>
                  <a:lnTo>
                    <a:pt x="164" y="56"/>
                  </a:lnTo>
                  <a:lnTo>
                    <a:pt x="162" y="56"/>
                  </a:lnTo>
                  <a:lnTo>
                    <a:pt x="162" y="58"/>
                  </a:lnTo>
                  <a:lnTo>
                    <a:pt x="160" y="62"/>
                  </a:lnTo>
                  <a:lnTo>
                    <a:pt x="158" y="64"/>
                  </a:lnTo>
                  <a:lnTo>
                    <a:pt x="160" y="64"/>
                  </a:lnTo>
                  <a:lnTo>
                    <a:pt x="162" y="64"/>
                  </a:lnTo>
                  <a:lnTo>
                    <a:pt x="162" y="66"/>
                  </a:lnTo>
                  <a:lnTo>
                    <a:pt x="164" y="66"/>
                  </a:lnTo>
                  <a:lnTo>
                    <a:pt x="164" y="68"/>
                  </a:lnTo>
                  <a:lnTo>
                    <a:pt x="164" y="70"/>
                  </a:lnTo>
                  <a:lnTo>
                    <a:pt x="164" y="72"/>
                  </a:lnTo>
                  <a:lnTo>
                    <a:pt x="166" y="72"/>
                  </a:lnTo>
                  <a:lnTo>
                    <a:pt x="166" y="74"/>
                  </a:lnTo>
                  <a:lnTo>
                    <a:pt x="164" y="74"/>
                  </a:lnTo>
                  <a:lnTo>
                    <a:pt x="166" y="74"/>
                  </a:lnTo>
                  <a:lnTo>
                    <a:pt x="166" y="76"/>
                  </a:lnTo>
                  <a:lnTo>
                    <a:pt x="166" y="78"/>
                  </a:lnTo>
                  <a:lnTo>
                    <a:pt x="164" y="78"/>
                  </a:lnTo>
                  <a:lnTo>
                    <a:pt x="164" y="80"/>
                  </a:lnTo>
                  <a:lnTo>
                    <a:pt x="164" y="82"/>
                  </a:lnTo>
                  <a:lnTo>
                    <a:pt x="162" y="84"/>
                  </a:lnTo>
                  <a:lnTo>
                    <a:pt x="164" y="86"/>
                  </a:lnTo>
                  <a:lnTo>
                    <a:pt x="166" y="84"/>
                  </a:lnTo>
                  <a:lnTo>
                    <a:pt x="168" y="84"/>
                  </a:lnTo>
                  <a:lnTo>
                    <a:pt x="170" y="84"/>
                  </a:lnTo>
                  <a:lnTo>
                    <a:pt x="170" y="86"/>
                  </a:lnTo>
                  <a:lnTo>
                    <a:pt x="172" y="88"/>
                  </a:lnTo>
                  <a:lnTo>
                    <a:pt x="172" y="90"/>
                  </a:lnTo>
                  <a:lnTo>
                    <a:pt x="174" y="90"/>
                  </a:lnTo>
                  <a:lnTo>
                    <a:pt x="176" y="90"/>
                  </a:lnTo>
                  <a:lnTo>
                    <a:pt x="178" y="90"/>
                  </a:lnTo>
                  <a:lnTo>
                    <a:pt x="178" y="92"/>
                  </a:lnTo>
                  <a:lnTo>
                    <a:pt x="180" y="90"/>
                  </a:lnTo>
                  <a:lnTo>
                    <a:pt x="180" y="92"/>
                  </a:lnTo>
                  <a:lnTo>
                    <a:pt x="180" y="92"/>
                  </a:lnTo>
                  <a:lnTo>
                    <a:pt x="180" y="92"/>
                  </a:lnTo>
                  <a:lnTo>
                    <a:pt x="183" y="92"/>
                  </a:lnTo>
                  <a:lnTo>
                    <a:pt x="183" y="92"/>
                  </a:lnTo>
                  <a:lnTo>
                    <a:pt x="185" y="92"/>
                  </a:lnTo>
                  <a:lnTo>
                    <a:pt x="187" y="92"/>
                  </a:lnTo>
                  <a:lnTo>
                    <a:pt x="187" y="92"/>
                  </a:lnTo>
                  <a:lnTo>
                    <a:pt x="189" y="92"/>
                  </a:lnTo>
                  <a:lnTo>
                    <a:pt x="191" y="92"/>
                  </a:lnTo>
                  <a:lnTo>
                    <a:pt x="189" y="92"/>
                  </a:lnTo>
                  <a:lnTo>
                    <a:pt x="189" y="94"/>
                  </a:lnTo>
                  <a:lnTo>
                    <a:pt x="189" y="96"/>
                  </a:lnTo>
                  <a:lnTo>
                    <a:pt x="189" y="94"/>
                  </a:lnTo>
                  <a:lnTo>
                    <a:pt x="191" y="94"/>
                  </a:lnTo>
                  <a:lnTo>
                    <a:pt x="193" y="94"/>
                  </a:lnTo>
                  <a:lnTo>
                    <a:pt x="195" y="94"/>
                  </a:lnTo>
                  <a:lnTo>
                    <a:pt x="197" y="96"/>
                  </a:lnTo>
                  <a:lnTo>
                    <a:pt x="197" y="98"/>
                  </a:lnTo>
                  <a:lnTo>
                    <a:pt x="199" y="100"/>
                  </a:lnTo>
                  <a:lnTo>
                    <a:pt x="199" y="98"/>
                  </a:lnTo>
                  <a:lnTo>
                    <a:pt x="199" y="100"/>
                  </a:lnTo>
                  <a:lnTo>
                    <a:pt x="197" y="100"/>
                  </a:lnTo>
                  <a:lnTo>
                    <a:pt x="195" y="102"/>
                  </a:lnTo>
                  <a:lnTo>
                    <a:pt x="195" y="104"/>
                  </a:lnTo>
                  <a:lnTo>
                    <a:pt x="197" y="104"/>
                  </a:lnTo>
                  <a:lnTo>
                    <a:pt x="197" y="102"/>
                  </a:lnTo>
                  <a:lnTo>
                    <a:pt x="199" y="102"/>
                  </a:lnTo>
                  <a:lnTo>
                    <a:pt x="199" y="104"/>
                  </a:lnTo>
                  <a:lnTo>
                    <a:pt x="199" y="106"/>
                  </a:lnTo>
                  <a:lnTo>
                    <a:pt x="199" y="108"/>
                  </a:lnTo>
                  <a:lnTo>
                    <a:pt x="201" y="110"/>
                  </a:lnTo>
                  <a:lnTo>
                    <a:pt x="199" y="110"/>
                  </a:lnTo>
                  <a:lnTo>
                    <a:pt x="197" y="110"/>
                  </a:lnTo>
                  <a:lnTo>
                    <a:pt x="197" y="112"/>
                  </a:lnTo>
                  <a:lnTo>
                    <a:pt x="197" y="114"/>
                  </a:lnTo>
                  <a:lnTo>
                    <a:pt x="197" y="116"/>
                  </a:lnTo>
                  <a:lnTo>
                    <a:pt x="195" y="116"/>
                  </a:lnTo>
                  <a:lnTo>
                    <a:pt x="197" y="118"/>
                  </a:lnTo>
                  <a:lnTo>
                    <a:pt x="197" y="120"/>
                  </a:lnTo>
                  <a:lnTo>
                    <a:pt x="199" y="120"/>
                  </a:lnTo>
                  <a:lnTo>
                    <a:pt x="201" y="120"/>
                  </a:lnTo>
                  <a:lnTo>
                    <a:pt x="201" y="122"/>
                  </a:lnTo>
                  <a:lnTo>
                    <a:pt x="203" y="122"/>
                  </a:lnTo>
                  <a:lnTo>
                    <a:pt x="203" y="120"/>
                  </a:lnTo>
                  <a:lnTo>
                    <a:pt x="203" y="118"/>
                  </a:lnTo>
                  <a:lnTo>
                    <a:pt x="205" y="118"/>
                  </a:lnTo>
                  <a:lnTo>
                    <a:pt x="207" y="118"/>
                  </a:lnTo>
                  <a:lnTo>
                    <a:pt x="209" y="118"/>
                  </a:lnTo>
                  <a:lnTo>
                    <a:pt x="211" y="118"/>
                  </a:lnTo>
                  <a:lnTo>
                    <a:pt x="211" y="120"/>
                  </a:lnTo>
                  <a:lnTo>
                    <a:pt x="213" y="122"/>
                  </a:lnTo>
                  <a:lnTo>
                    <a:pt x="215" y="122"/>
                  </a:lnTo>
                  <a:lnTo>
                    <a:pt x="217" y="124"/>
                  </a:lnTo>
                  <a:lnTo>
                    <a:pt x="217" y="126"/>
                  </a:lnTo>
                  <a:lnTo>
                    <a:pt x="219" y="128"/>
                  </a:lnTo>
                  <a:lnTo>
                    <a:pt x="221" y="128"/>
                  </a:lnTo>
                  <a:lnTo>
                    <a:pt x="221" y="126"/>
                  </a:lnTo>
                  <a:lnTo>
                    <a:pt x="223" y="126"/>
                  </a:lnTo>
                  <a:lnTo>
                    <a:pt x="223" y="124"/>
                  </a:lnTo>
                  <a:lnTo>
                    <a:pt x="225" y="124"/>
                  </a:lnTo>
                  <a:lnTo>
                    <a:pt x="225" y="122"/>
                  </a:lnTo>
                  <a:lnTo>
                    <a:pt x="225" y="120"/>
                  </a:lnTo>
                  <a:lnTo>
                    <a:pt x="227" y="120"/>
                  </a:lnTo>
                  <a:lnTo>
                    <a:pt x="225" y="122"/>
                  </a:lnTo>
                  <a:lnTo>
                    <a:pt x="227" y="122"/>
                  </a:lnTo>
                  <a:lnTo>
                    <a:pt x="229" y="122"/>
                  </a:lnTo>
                  <a:lnTo>
                    <a:pt x="229" y="124"/>
                  </a:lnTo>
                  <a:lnTo>
                    <a:pt x="227" y="126"/>
                  </a:lnTo>
                  <a:lnTo>
                    <a:pt x="225" y="128"/>
                  </a:lnTo>
                  <a:lnTo>
                    <a:pt x="225" y="130"/>
                  </a:lnTo>
                  <a:lnTo>
                    <a:pt x="225" y="132"/>
                  </a:lnTo>
                  <a:lnTo>
                    <a:pt x="223" y="132"/>
                  </a:lnTo>
                  <a:lnTo>
                    <a:pt x="225" y="132"/>
                  </a:lnTo>
                  <a:lnTo>
                    <a:pt x="225" y="134"/>
                  </a:lnTo>
                  <a:lnTo>
                    <a:pt x="225" y="136"/>
                  </a:lnTo>
                  <a:lnTo>
                    <a:pt x="225" y="138"/>
                  </a:lnTo>
                  <a:lnTo>
                    <a:pt x="225" y="140"/>
                  </a:lnTo>
                  <a:lnTo>
                    <a:pt x="223" y="140"/>
                  </a:lnTo>
                  <a:lnTo>
                    <a:pt x="223" y="140"/>
                  </a:lnTo>
                  <a:lnTo>
                    <a:pt x="223" y="142"/>
                  </a:lnTo>
                  <a:lnTo>
                    <a:pt x="225" y="142"/>
                  </a:lnTo>
                  <a:lnTo>
                    <a:pt x="225" y="144"/>
                  </a:lnTo>
                  <a:lnTo>
                    <a:pt x="225" y="146"/>
                  </a:lnTo>
                  <a:lnTo>
                    <a:pt x="227" y="146"/>
                  </a:lnTo>
                  <a:lnTo>
                    <a:pt x="225" y="146"/>
                  </a:lnTo>
                  <a:lnTo>
                    <a:pt x="221" y="150"/>
                  </a:lnTo>
                  <a:lnTo>
                    <a:pt x="215" y="152"/>
                  </a:lnTo>
                  <a:lnTo>
                    <a:pt x="209" y="156"/>
                  </a:lnTo>
                  <a:lnTo>
                    <a:pt x="207" y="156"/>
                  </a:lnTo>
                  <a:lnTo>
                    <a:pt x="205" y="158"/>
                  </a:lnTo>
                  <a:lnTo>
                    <a:pt x="203" y="158"/>
                  </a:lnTo>
                  <a:lnTo>
                    <a:pt x="201" y="160"/>
                  </a:lnTo>
                  <a:lnTo>
                    <a:pt x="197" y="162"/>
                  </a:lnTo>
                  <a:lnTo>
                    <a:pt x="195" y="162"/>
                  </a:lnTo>
                  <a:lnTo>
                    <a:pt x="193" y="164"/>
                  </a:lnTo>
                  <a:lnTo>
                    <a:pt x="191" y="164"/>
                  </a:lnTo>
                  <a:lnTo>
                    <a:pt x="189" y="166"/>
                  </a:lnTo>
                  <a:lnTo>
                    <a:pt x="185" y="168"/>
                  </a:lnTo>
                  <a:lnTo>
                    <a:pt x="183" y="170"/>
                  </a:lnTo>
                  <a:lnTo>
                    <a:pt x="180" y="172"/>
                  </a:lnTo>
                  <a:lnTo>
                    <a:pt x="178" y="172"/>
                  </a:lnTo>
                  <a:lnTo>
                    <a:pt x="174" y="174"/>
                  </a:lnTo>
                  <a:lnTo>
                    <a:pt x="172" y="176"/>
                  </a:lnTo>
                  <a:lnTo>
                    <a:pt x="166" y="178"/>
                  </a:lnTo>
                  <a:lnTo>
                    <a:pt x="164" y="180"/>
                  </a:lnTo>
                  <a:lnTo>
                    <a:pt x="160" y="182"/>
                  </a:lnTo>
                  <a:lnTo>
                    <a:pt x="158" y="184"/>
                  </a:lnTo>
                  <a:lnTo>
                    <a:pt x="156" y="184"/>
                  </a:lnTo>
                  <a:lnTo>
                    <a:pt x="148" y="188"/>
                  </a:lnTo>
                  <a:lnTo>
                    <a:pt x="146" y="188"/>
                  </a:lnTo>
                  <a:lnTo>
                    <a:pt x="144" y="188"/>
                  </a:lnTo>
                  <a:lnTo>
                    <a:pt x="144" y="190"/>
                  </a:lnTo>
                  <a:lnTo>
                    <a:pt x="142" y="190"/>
                  </a:lnTo>
                  <a:lnTo>
                    <a:pt x="138" y="192"/>
                  </a:lnTo>
                  <a:lnTo>
                    <a:pt x="134" y="194"/>
                  </a:lnTo>
                  <a:lnTo>
                    <a:pt x="132" y="194"/>
                  </a:lnTo>
                  <a:lnTo>
                    <a:pt x="132" y="196"/>
                  </a:lnTo>
                  <a:lnTo>
                    <a:pt x="130" y="196"/>
                  </a:lnTo>
                  <a:lnTo>
                    <a:pt x="130" y="198"/>
                  </a:lnTo>
                  <a:lnTo>
                    <a:pt x="128" y="198"/>
                  </a:lnTo>
                  <a:lnTo>
                    <a:pt x="122" y="202"/>
                  </a:lnTo>
                  <a:lnTo>
                    <a:pt x="120" y="202"/>
                  </a:lnTo>
                  <a:lnTo>
                    <a:pt x="118" y="204"/>
                  </a:lnTo>
                  <a:lnTo>
                    <a:pt x="116" y="204"/>
                  </a:lnTo>
                  <a:lnTo>
                    <a:pt x="114" y="206"/>
                  </a:lnTo>
                  <a:lnTo>
                    <a:pt x="112" y="206"/>
                  </a:lnTo>
                  <a:lnTo>
                    <a:pt x="110" y="208"/>
                  </a:lnTo>
                  <a:lnTo>
                    <a:pt x="106" y="210"/>
                  </a:lnTo>
                  <a:lnTo>
                    <a:pt x="104" y="210"/>
                  </a:lnTo>
                  <a:lnTo>
                    <a:pt x="104" y="212"/>
                  </a:lnTo>
                  <a:lnTo>
                    <a:pt x="98" y="214"/>
                  </a:lnTo>
                  <a:lnTo>
                    <a:pt x="96" y="216"/>
                  </a:lnTo>
                  <a:lnTo>
                    <a:pt x="92" y="218"/>
                  </a:lnTo>
                  <a:lnTo>
                    <a:pt x="88" y="220"/>
                  </a:lnTo>
                  <a:lnTo>
                    <a:pt x="86" y="220"/>
                  </a:lnTo>
                  <a:lnTo>
                    <a:pt x="84" y="222"/>
                  </a:lnTo>
                  <a:lnTo>
                    <a:pt x="84" y="224"/>
                  </a:lnTo>
                  <a:lnTo>
                    <a:pt x="82" y="222"/>
                  </a:lnTo>
                  <a:lnTo>
                    <a:pt x="80" y="220"/>
                  </a:lnTo>
                  <a:lnTo>
                    <a:pt x="80" y="218"/>
                  </a:lnTo>
                  <a:lnTo>
                    <a:pt x="80" y="216"/>
                  </a:lnTo>
                  <a:lnTo>
                    <a:pt x="78" y="214"/>
                  </a:lnTo>
                  <a:lnTo>
                    <a:pt x="78" y="212"/>
                  </a:lnTo>
                  <a:lnTo>
                    <a:pt x="76" y="210"/>
                  </a:lnTo>
                  <a:lnTo>
                    <a:pt x="74" y="208"/>
                  </a:lnTo>
                  <a:lnTo>
                    <a:pt x="74" y="206"/>
                  </a:lnTo>
                  <a:lnTo>
                    <a:pt x="72" y="202"/>
                  </a:lnTo>
                  <a:lnTo>
                    <a:pt x="70" y="202"/>
                  </a:lnTo>
                  <a:lnTo>
                    <a:pt x="70" y="200"/>
                  </a:lnTo>
                  <a:lnTo>
                    <a:pt x="70" y="198"/>
                  </a:lnTo>
                  <a:lnTo>
                    <a:pt x="66" y="192"/>
                  </a:lnTo>
                  <a:lnTo>
                    <a:pt x="64" y="190"/>
                  </a:lnTo>
                  <a:lnTo>
                    <a:pt x="62" y="188"/>
                  </a:lnTo>
                  <a:lnTo>
                    <a:pt x="58" y="182"/>
                  </a:lnTo>
                  <a:lnTo>
                    <a:pt x="58" y="180"/>
                  </a:lnTo>
                  <a:lnTo>
                    <a:pt x="56" y="176"/>
                  </a:lnTo>
                  <a:lnTo>
                    <a:pt x="52" y="170"/>
                  </a:lnTo>
                  <a:lnTo>
                    <a:pt x="50" y="168"/>
                  </a:lnTo>
                  <a:lnTo>
                    <a:pt x="50" y="166"/>
                  </a:lnTo>
                  <a:lnTo>
                    <a:pt x="46" y="160"/>
                  </a:lnTo>
                  <a:lnTo>
                    <a:pt x="44" y="158"/>
                  </a:lnTo>
                  <a:lnTo>
                    <a:pt x="44" y="156"/>
                  </a:lnTo>
                  <a:lnTo>
                    <a:pt x="42" y="154"/>
                  </a:lnTo>
                  <a:lnTo>
                    <a:pt x="40" y="152"/>
                  </a:lnTo>
                  <a:lnTo>
                    <a:pt x="40" y="150"/>
                  </a:lnTo>
                  <a:lnTo>
                    <a:pt x="40" y="148"/>
                  </a:lnTo>
                  <a:lnTo>
                    <a:pt x="38" y="148"/>
                  </a:lnTo>
                  <a:lnTo>
                    <a:pt x="38" y="146"/>
                  </a:lnTo>
                  <a:lnTo>
                    <a:pt x="36" y="144"/>
                  </a:lnTo>
                  <a:lnTo>
                    <a:pt x="36" y="142"/>
                  </a:lnTo>
                  <a:lnTo>
                    <a:pt x="36" y="142"/>
                  </a:lnTo>
                  <a:lnTo>
                    <a:pt x="34" y="140"/>
                  </a:lnTo>
                  <a:lnTo>
                    <a:pt x="34" y="138"/>
                  </a:lnTo>
                  <a:lnTo>
                    <a:pt x="32" y="136"/>
                  </a:lnTo>
                  <a:lnTo>
                    <a:pt x="30" y="132"/>
                  </a:lnTo>
                  <a:lnTo>
                    <a:pt x="28" y="128"/>
                  </a:lnTo>
                  <a:lnTo>
                    <a:pt x="28" y="126"/>
                  </a:lnTo>
                  <a:lnTo>
                    <a:pt x="24" y="122"/>
                  </a:lnTo>
                  <a:lnTo>
                    <a:pt x="24" y="120"/>
                  </a:lnTo>
                  <a:lnTo>
                    <a:pt x="22" y="118"/>
                  </a:lnTo>
                  <a:lnTo>
                    <a:pt x="22" y="116"/>
                  </a:lnTo>
                  <a:lnTo>
                    <a:pt x="20" y="114"/>
                  </a:lnTo>
                  <a:lnTo>
                    <a:pt x="18" y="110"/>
                  </a:lnTo>
                  <a:lnTo>
                    <a:pt x="16" y="106"/>
                  </a:lnTo>
                  <a:lnTo>
                    <a:pt x="14" y="104"/>
                  </a:lnTo>
                  <a:lnTo>
                    <a:pt x="14" y="102"/>
                  </a:lnTo>
                  <a:lnTo>
                    <a:pt x="12" y="102"/>
                  </a:lnTo>
                  <a:lnTo>
                    <a:pt x="12" y="100"/>
                  </a:lnTo>
                  <a:lnTo>
                    <a:pt x="10" y="98"/>
                  </a:lnTo>
                  <a:lnTo>
                    <a:pt x="10" y="96"/>
                  </a:lnTo>
                  <a:lnTo>
                    <a:pt x="8" y="96"/>
                  </a:lnTo>
                  <a:lnTo>
                    <a:pt x="8" y="94"/>
                  </a:lnTo>
                  <a:lnTo>
                    <a:pt x="8" y="92"/>
                  </a:lnTo>
                  <a:lnTo>
                    <a:pt x="6" y="92"/>
                  </a:lnTo>
                  <a:lnTo>
                    <a:pt x="0" y="84"/>
                  </a:lnTo>
                  <a:lnTo>
                    <a:pt x="0" y="82"/>
                  </a:lnTo>
                  <a:lnTo>
                    <a:pt x="2" y="80"/>
                  </a:lnTo>
                  <a:lnTo>
                    <a:pt x="4" y="78"/>
                  </a:lnTo>
                  <a:lnTo>
                    <a:pt x="6" y="78"/>
                  </a:lnTo>
                  <a:lnTo>
                    <a:pt x="8" y="76"/>
                  </a:lnTo>
                  <a:lnTo>
                    <a:pt x="14" y="74"/>
                  </a:lnTo>
                  <a:lnTo>
                    <a:pt x="16" y="72"/>
                  </a:lnTo>
                  <a:lnTo>
                    <a:pt x="18" y="70"/>
                  </a:lnTo>
                  <a:lnTo>
                    <a:pt x="20" y="70"/>
                  </a:lnTo>
                  <a:lnTo>
                    <a:pt x="22" y="68"/>
                  </a:lnTo>
                  <a:lnTo>
                    <a:pt x="26" y="66"/>
                  </a:lnTo>
                  <a:lnTo>
                    <a:pt x="32" y="62"/>
                  </a:lnTo>
                  <a:lnTo>
                    <a:pt x="34" y="62"/>
                  </a:lnTo>
                  <a:lnTo>
                    <a:pt x="36" y="60"/>
                  </a:lnTo>
                  <a:lnTo>
                    <a:pt x="36" y="58"/>
                  </a:lnTo>
                  <a:lnTo>
                    <a:pt x="38" y="58"/>
                  </a:lnTo>
                  <a:lnTo>
                    <a:pt x="40" y="58"/>
                  </a:lnTo>
                  <a:lnTo>
                    <a:pt x="42" y="56"/>
                  </a:lnTo>
                  <a:lnTo>
                    <a:pt x="44" y="54"/>
                  </a:lnTo>
                  <a:lnTo>
                    <a:pt x="46" y="54"/>
                  </a:lnTo>
                  <a:lnTo>
                    <a:pt x="48" y="52"/>
                  </a:lnTo>
                  <a:lnTo>
                    <a:pt x="50" y="52"/>
                  </a:lnTo>
                  <a:lnTo>
                    <a:pt x="50" y="50"/>
                  </a:lnTo>
                  <a:lnTo>
                    <a:pt x="52" y="50"/>
                  </a:lnTo>
                  <a:lnTo>
                    <a:pt x="54" y="50"/>
                  </a:lnTo>
                  <a:lnTo>
                    <a:pt x="54" y="48"/>
                  </a:lnTo>
                  <a:lnTo>
                    <a:pt x="56" y="48"/>
                  </a:lnTo>
                  <a:lnTo>
                    <a:pt x="58" y="48"/>
                  </a:lnTo>
                  <a:lnTo>
                    <a:pt x="58" y="46"/>
                  </a:lnTo>
                  <a:lnTo>
                    <a:pt x="60" y="44"/>
                  </a:lnTo>
                  <a:lnTo>
                    <a:pt x="62" y="44"/>
                  </a:lnTo>
                  <a:lnTo>
                    <a:pt x="64" y="44"/>
                  </a:lnTo>
                  <a:lnTo>
                    <a:pt x="66" y="44"/>
                  </a:lnTo>
                  <a:lnTo>
                    <a:pt x="70" y="42"/>
                  </a:lnTo>
                  <a:lnTo>
                    <a:pt x="72" y="42"/>
                  </a:lnTo>
                  <a:lnTo>
                    <a:pt x="72" y="40"/>
                  </a:lnTo>
                  <a:lnTo>
                    <a:pt x="74" y="40"/>
                  </a:lnTo>
                  <a:lnTo>
                    <a:pt x="76" y="38"/>
                  </a:lnTo>
                  <a:lnTo>
                    <a:pt x="78" y="38"/>
                  </a:lnTo>
                  <a:lnTo>
                    <a:pt x="78" y="36"/>
                  </a:lnTo>
                  <a:lnTo>
                    <a:pt x="80" y="36"/>
                  </a:lnTo>
                  <a:lnTo>
                    <a:pt x="84" y="34"/>
                  </a:lnTo>
                  <a:lnTo>
                    <a:pt x="84" y="32"/>
                  </a:lnTo>
                  <a:lnTo>
                    <a:pt x="86" y="30"/>
                  </a:lnTo>
                  <a:lnTo>
                    <a:pt x="88" y="30"/>
                  </a:lnTo>
                  <a:lnTo>
                    <a:pt x="90" y="28"/>
                  </a:lnTo>
                  <a:lnTo>
                    <a:pt x="92" y="28"/>
                  </a:lnTo>
                  <a:lnTo>
                    <a:pt x="94" y="28"/>
                  </a:lnTo>
                  <a:lnTo>
                    <a:pt x="94" y="26"/>
                  </a:lnTo>
                  <a:lnTo>
                    <a:pt x="96" y="26"/>
                  </a:lnTo>
                  <a:lnTo>
                    <a:pt x="98" y="24"/>
                  </a:lnTo>
                  <a:lnTo>
                    <a:pt x="102" y="22"/>
                  </a:lnTo>
                  <a:lnTo>
                    <a:pt x="104" y="20"/>
                  </a:lnTo>
                  <a:lnTo>
                    <a:pt x="106" y="20"/>
                  </a:lnTo>
                  <a:lnTo>
                    <a:pt x="108" y="18"/>
                  </a:lnTo>
                  <a:lnTo>
                    <a:pt x="112" y="16"/>
                  </a:lnTo>
                  <a:lnTo>
                    <a:pt x="114" y="16"/>
                  </a:lnTo>
                  <a:lnTo>
                    <a:pt x="116" y="14"/>
                  </a:lnTo>
                  <a:lnTo>
                    <a:pt x="118" y="14"/>
                  </a:lnTo>
                  <a:lnTo>
                    <a:pt x="120" y="12"/>
                  </a:lnTo>
                  <a:lnTo>
                    <a:pt x="124" y="10"/>
                  </a:lnTo>
                  <a:lnTo>
                    <a:pt x="126" y="8"/>
                  </a:lnTo>
                  <a:lnTo>
                    <a:pt x="128" y="8"/>
                  </a:lnTo>
                  <a:lnTo>
                    <a:pt x="130" y="6"/>
                  </a:lnTo>
                  <a:lnTo>
                    <a:pt x="132" y="4"/>
                  </a:lnTo>
                  <a:lnTo>
                    <a:pt x="132" y="4"/>
                  </a:lnTo>
                  <a:lnTo>
                    <a:pt x="138" y="0"/>
                  </a:lnTo>
                  <a:lnTo>
                    <a:pt x="140" y="0"/>
                  </a:lnTo>
                  <a:lnTo>
                    <a:pt x="140" y="2"/>
                  </a:lnTo>
                  <a:lnTo>
                    <a:pt x="140" y="4"/>
                  </a:lnTo>
                  <a:lnTo>
                    <a:pt x="140" y="6"/>
                  </a:lnTo>
                  <a:lnTo>
                    <a:pt x="140" y="8"/>
                  </a:lnTo>
                  <a:lnTo>
                    <a:pt x="138" y="8"/>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6" name="Freeform 91"/>
            <p:cNvSpPr>
              <a:spLocks/>
            </p:cNvSpPr>
            <p:nvPr/>
          </p:nvSpPr>
          <p:spPr bwMode="auto">
            <a:xfrm>
              <a:off x="8113713" y="2119313"/>
              <a:ext cx="206375" cy="179388"/>
            </a:xfrm>
            <a:custGeom>
              <a:avLst/>
              <a:gdLst>
                <a:gd name="T0" fmla="*/ 90 w 130"/>
                <a:gd name="T1" fmla="*/ 10 h 113"/>
                <a:gd name="T2" fmla="*/ 90 w 130"/>
                <a:gd name="T3" fmla="*/ 18 h 113"/>
                <a:gd name="T4" fmla="*/ 90 w 130"/>
                <a:gd name="T5" fmla="*/ 32 h 113"/>
                <a:gd name="T6" fmla="*/ 90 w 130"/>
                <a:gd name="T7" fmla="*/ 40 h 113"/>
                <a:gd name="T8" fmla="*/ 90 w 130"/>
                <a:gd name="T9" fmla="*/ 46 h 113"/>
                <a:gd name="T10" fmla="*/ 90 w 130"/>
                <a:gd name="T11" fmla="*/ 55 h 113"/>
                <a:gd name="T12" fmla="*/ 90 w 130"/>
                <a:gd name="T13" fmla="*/ 63 h 113"/>
                <a:gd name="T14" fmla="*/ 90 w 130"/>
                <a:gd name="T15" fmla="*/ 73 h 113"/>
                <a:gd name="T16" fmla="*/ 90 w 130"/>
                <a:gd name="T17" fmla="*/ 81 h 113"/>
                <a:gd name="T18" fmla="*/ 90 w 130"/>
                <a:gd name="T19" fmla="*/ 91 h 113"/>
                <a:gd name="T20" fmla="*/ 94 w 130"/>
                <a:gd name="T21" fmla="*/ 91 h 113"/>
                <a:gd name="T22" fmla="*/ 100 w 130"/>
                <a:gd name="T23" fmla="*/ 91 h 113"/>
                <a:gd name="T24" fmla="*/ 102 w 130"/>
                <a:gd name="T25" fmla="*/ 95 h 113"/>
                <a:gd name="T26" fmla="*/ 104 w 130"/>
                <a:gd name="T27" fmla="*/ 95 h 113"/>
                <a:gd name="T28" fmla="*/ 110 w 130"/>
                <a:gd name="T29" fmla="*/ 99 h 113"/>
                <a:gd name="T30" fmla="*/ 118 w 130"/>
                <a:gd name="T31" fmla="*/ 99 h 113"/>
                <a:gd name="T32" fmla="*/ 126 w 130"/>
                <a:gd name="T33" fmla="*/ 101 h 113"/>
                <a:gd name="T34" fmla="*/ 128 w 130"/>
                <a:gd name="T35" fmla="*/ 103 h 113"/>
                <a:gd name="T36" fmla="*/ 126 w 130"/>
                <a:gd name="T37" fmla="*/ 109 h 113"/>
                <a:gd name="T38" fmla="*/ 122 w 130"/>
                <a:gd name="T39" fmla="*/ 113 h 113"/>
                <a:gd name="T40" fmla="*/ 114 w 130"/>
                <a:gd name="T41" fmla="*/ 113 h 113"/>
                <a:gd name="T42" fmla="*/ 108 w 130"/>
                <a:gd name="T43" fmla="*/ 109 h 113"/>
                <a:gd name="T44" fmla="*/ 102 w 130"/>
                <a:gd name="T45" fmla="*/ 109 h 113"/>
                <a:gd name="T46" fmla="*/ 94 w 130"/>
                <a:gd name="T47" fmla="*/ 109 h 113"/>
                <a:gd name="T48" fmla="*/ 88 w 130"/>
                <a:gd name="T49" fmla="*/ 109 h 113"/>
                <a:gd name="T50" fmla="*/ 80 w 130"/>
                <a:gd name="T51" fmla="*/ 109 h 113"/>
                <a:gd name="T52" fmla="*/ 72 w 130"/>
                <a:gd name="T53" fmla="*/ 109 h 113"/>
                <a:gd name="T54" fmla="*/ 62 w 130"/>
                <a:gd name="T55" fmla="*/ 109 h 113"/>
                <a:gd name="T56" fmla="*/ 54 w 130"/>
                <a:gd name="T57" fmla="*/ 109 h 113"/>
                <a:gd name="T58" fmla="*/ 46 w 130"/>
                <a:gd name="T59" fmla="*/ 109 h 113"/>
                <a:gd name="T60" fmla="*/ 40 w 130"/>
                <a:gd name="T61" fmla="*/ 109 h 113"/>
                <a:gd name="T62" fmla="*/ 32 w 130"/>
                <a:gd name="T63" fmla="*/ 111 h 113"/>
                <a:gd name="T64" fmla="*/ 24 w 130"/>
                <a:gd name="T65" fmla="*/ 111 h 113"/>
                <a:gd name="T66" fmla="*/ 16 w 130"/>
                <a:gd name="T67" fmla="*/ 109 h 113"/>
                <a:gd name="T68" fmla="*/ 6 w 130"/>
                <a:gd name="T69" fmla="*/ 109 h 113"/>
                <a:gd name="T70" fmla="*/ 0 w 130"/>
                <a:gd name="T71" fmla="*/ 105 h 113"/>
                <a:gd name="T72" fmla="*/ 0 w 130"/>
                <a:gd name="T73" fmla="*/ 95 h 113"/>
                <a:gd name="T74" fmla="*/ 0 w 130"/>
                <a:gd name="T75" fmla="*/ 89 h 113"/>
                <a:gd name="T76" fmla="*/ 0 w 130"/>
                <a:gd name="T77" fmla="*/ 81 h 113"/>
                <a:gd name="T78" fmla="*/ 0 w 130"/>
                <a:gd name="T79" fmla="*/ 73 h 113"/>
                <a:gd name="T80" fmla="*/ 0 w 130"/>
                <a:gd name="T81" fmla="*/ 65 h 113"/>
                <a:gd name="T82" fmla="*/ 0 w 130"/>
                <a:gd name="T83" fmla="*/ 57 h 113"/>
                <a:gd name="T84" fmla="*/ 0 w 130"/>
                <a:gd name="T85" fmla="*/ 46 h 113"/>
                <a:gd name="T86" fmla="*/ 6 w 130"/>
                <a:gd name="T87" fmla="*/ 46 h 113"/>
                <a:gd name="T88" fmla="*/ 14 w 130"/>
                <a:gd name="T89" fmla="*/ 44 h 113"/>
                <a:gd name="T90" fmla="*/ 20 w 130"/>
                <a:gd name="T91" fmla="*/ 42 h 113"/>
                <a:gd name="T92" fmla="*/ 26 w 130"/>
                <a:gd name="T93" fmla="*/ 38 h 113"/>
                <a:gd name="T94" fmla="*/ 34 w 130"/>
                <a:gd name="T95" fmla="*/ 36 h 113"/>
                <a:gd name="T96" fmla="*/ 40 w 130"/>
                <a:gd name="T97" fmla="*/ 34 h 113"/>
                <a:gd name="T98" fmla="*/ 46 w 130"/>
                <a:gd name="T99" fmla="*/ 30 h 113"/>
                <a:gd name="T100" fmla="*/ 52 w 130"/>
                <a:gd name="T101" fmla="*/ 28 h 113"/>
                <a:gd name="T102" fmla="*/ 56 w 130"/>
                <a:gd name="T103" fmla="*/ 22 h 113"/>
                <a:gd name="T104" fmla="*/ 62 w 130"/>
                <a:gd name="T105" fmla="*/ 16 h 113"/>
                <a:gd name="T106" fmla="*/ 66 w 130"/>
                <a:gd name="T107" fmla="*/ 10 h 113"/>
                <a:gd name="T108" fmla="*/ 70 w 130"/>
                <a:gd name="T109" fmla="*/ 4 h 113"/>
                <a:gd name="T110" fmla="*/ 78 w 130"/>
                <a:gd name="T111" fmla="*/ 0 h 113"/>
                <a:gd name="T112" fmla="*/ 84 w 130"/>
                <a:gd name="T113" fmla="*/ 2 h 113"/>
                <a:gd name="T114" fmla="*/ 88 w 130"/>
                <a:gd name="T115" fmla="*/ 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113">
                  <a:moveTo>
                    <a:pt x="90" y="2"/>
                  </a:moveTo>
                  <a:lnTo>
                    <a:pt x="90" y="4"/>
                  </a:lnTo>
                  <a:lnTo>
                    <a:pt x="90" y="8"/>
                  </a:lnTo>
                  <a:lnTo>
                    <a:pt x="90" y="10"/>
                  </a:lnTo>
                  <a:lnTo>
                    <a:pt x="90" y="12"/>
                  </a:lnTo>
                  <a:lnTo>
                    <a:pt x="90" y="14"/>
                  </a:lnTo>
                  <a:lnTo>
                    <a:pt x="90" y="16"/>
                  </a:lnTo>
                  <a:lnTo>
                    <a:pt x="90" y="18"/>
                  </a:lnTo>
                  <a:lnTo>
                    <a:pt x="90" y="20"/>
                  </a:lnTo>
                  <a:lnTo>
                    <a:pt x="90" y="28"/>
                  </a:lnTo>
                  <a:lnTo>
                    <a:pt x="90" y="30"/>
                  </a:lnTo>
                  <a:lnTo>
                    <a:pt x="90" y="32"/>
                  </a:lnTo>
                  <a:lnTo>
                    <a:pt x="90" y="34"/>
                  </a:lnTo>
                  <a:lnTo>
                    <a:pt x="90" y="36"/>
                  </a:lnTo>
                  <a:lnTo>
                    <a:pt x="90" y="38"/>
                  </a:lnTo>
                  <a:lnTo>
                    <a:pt x="90" y="40"/>
                  </a:lnTo>
                  <a:lnTo>
                    <a:pt x="90" y="42"/>
                  </a:lnTo>
                  <a:lnTo>
                    <a:pt x="90" y="44"/>
                  </a:lnTo>
                  <a:lnTo>
                    <a:pt x="90" y="46"/>
                  </a:lnTo>
                  <a:lnTo>
                    <a:pt x="90" y="46"/>
                  </a:lnTo>
                  <a:lnTo>
                    <a:pt x="90" y="48"/>
                  </a:lnTo>
                  <a:lnTo>
                    <a:pt x="90" y="50"/>
                  </a:lnTo>
                  <a:lnTo>
                    <a:pt x="90" y="52"/>
                  </a:lnTo>
                  <a:lnTo>
                    <a:pt x="90" y="55"/>
                  </a:lnTo>
                  <a:lnTo>
                    <a:pt x="90" y="57"/>
                  </a:lnTo>
                  <a:lnTo>
                    <a:pt x="90" y="59"/>
                  </a:lnTo>
                  <a:lnTo>
                    <a:pt x="90" y="61"/>
                  </a:lnTo>
                  <a:lnTo>
                    <a:pt x="90" y="63"/>
                  </a:lnTo>
                  <a:lnTo>
                    <a:pt x="90" y="65"/>
                  </a:lnTo>
                  <a:lnTo>
                    <a:pt x="90" y="69"/>
                  </a:lnTo>
                  <a:lnTo>
                    <a:pt x="90" y="71"/>
                  </a:lnTo>
                  <a:lnTo>
                    <a:pt x="90" y="73"/>
                  </a:lnTo>
                  <a:lnTo>
                    <a:pt x="90" y="75"/>
                  </a:lnTo>
                  <a:lnTo>
                    <a:pt x="90" y="77"/>
                  </a:lnTo>
                  <a:lnTo>
                    <a:pt x="90" y="79"/>
                  </a:lnTo>
                  <a:lnTo>
                    <a:pt x="90" y="81"/>
                  </a:lnTo>
                  <a:lnTo>
                    <a:pt x="90" y="85"/>
                  </a:lnTo>
                  <a:lnTo>
                    <a:pt x="90" y="87"/>
                  </a:lnTo>
                  <a:lnTo>
                    <a:pt x="90" y="89"/>
                  </a:lnTo>
                  <a:lnTo>
                    <a:pt x="90" y="91"/>
                  </a:lnTo>
                  <a:lnTo>
                    <a:pt x="92" y="91"/>
                  </a:lnTo>
                  <a:lnTo>
                    <a:pt x="92" y="89"/>
                  </a:lnTo>
                  <a:lnTo>
                    <a:pt x="94" y="89"/>
                  </a:lnTo>
                  <a:lnTo>
                    <a:pt x="94" y="91"/>
                  </a:lnTo>
                  <a:lnTo>
                    <a:pt x="94" y="89"/>
                  </a:lnTo>
                  <a:lnTo>
                    <a:pt x="96" y="89"/>
                  </a:lnTo>
                  <a:lnTo>
                    <a:pt x="98" y="91"/>
                  </a:lnTo>
                  <a:lnTo>
                    <a:pt x="100" y="91"/>
                  </a:lnTo>
                  <a:lnTo>
                    <a:pt x="100" y="93"/>
                  </a:lnTo>
                  <a:lnTo>
                    <a:pt x="98" y="93"/>
                  </a:lnTo>
                  <a:lnTo>
                    <a:pt x="100" y="95"/>
                  </a:lnTo>
                  <a:lnTo>
                    <a:pt x="102" y="95"/>
                  </a:lnTo>
                  <a:lnTo>
                    <a:pt x="100" y="95"/>
                  </a:lnTo>
                  <a:lnTo>
                    <a:pt x="102" y="95"/>
                  </a:lnTo>
                  <a:lnTo>
                    <a:pt x="102" y="95"/>
                  </a:lnTo>
                  <a:lnTo>
                    <a:pt x="104" y="95"/>
                  </a:lnTo>
                  <a:lnTo>
                    <a:pt x="106" y="95"/>
                  </a:lnTo>
                  <a:lnTo>
                    <a:pt x="106" y="97"/>
                  </a:lnTo>
                  <a:lnTo>
                    <a:pt x="108" y="99"/>
                  </a:lnTo>
                  <a:lnTo>
                    <a:pt x="110" y="99"/>
                  </a:lnTo>
                  <a:lnTo>
                    <a:pt x="112" y="99"/>
                  </a:lnTo>
                  <a:lnTo>
                    <a:pt x="114" y="99"/>
                  </a:lnTo>
                  <a:lnTo>
                    <a:pt x="116" y="99"/>
                  </a:lnTo>
                  <a:lnTo>
                    <a:pt x="118" y="99"/>
                  </a:lnTo>
                  <a:lnTo>
                    <a:pt x="120" y="99"/>
                  </a:lnTo>
                  <a:lnTo>
                    <a:pt x="122" y="99"/>
                  </a:lnTo>
                  <a:lnTo>
                    <a:pt x="124" y="99"/>
                  </a:lnTo>
                  <a:lnTo>
                    <a:pt x="126" y="101"/>
                  </a:lnTo>
                  <a:lnTo>
                    <a:pt x="128" y="101"/>
                  </a:lnTo>
                  <a:lnTo>
                    <a:pt x="130" y="101"/>
                  </a:lnTo>
                  <a:lnTo>
                    <a:pt x="130" y="103"/>
                  </a:lnTo>
                  <a:lnTo>
                    <a:pt x="128" y="103"/>
                  </a:lnTo>
                  <a:lnTo>
                    <a:pt x="128" y="105"/>
                  </a:lnTo>
                  <a:lnTo>
                    <a:pt x="128" y="107"/>
                  </a:lnTo>
                  <a:lnTo>
                    <a:pt x="128" y="109"/>
                  </a:lnTo>
                  <a:lnTo>
                    <a:pt x="126" y="109"/>
                  </a:lnTo>
                  <a:lnTo>
                    <a:pt x="126" y="111"/>
                  </a:lnTo>
                  <a:lnTo>
                    <a:pt x="124" y="111"/>
                  </a:lnTo>
                  <a:lnTo>
                    <a:pt x="124" y="113"/>
                  </a:lnTo>
                  <a:lnTo>
                    <a:pt x="122" y="113"/>
                  </a:lnTo>
                  <a:lnTo>
                    <a:pt x="120" y="113"/>
                  </a:lnTo>
                  <a:lnTo>
                    <a:pt x="118" y="113"/>
                  </a:lnTo>
                  <a:lnTo>
                    <a:pt x="116" y="113"/>
                  </a:lnTo>
                  <a:lnTo>
                    <a:pt x="114" y="113"/>
                  </a:lnTo>
                  <a:lnTo>
                    <a:pt x="114" y="111"/>
                  </a:lnTo>
                  <a:lnTo>
                    <a:pt x="112" y="111"/>
                  </a:lnTo>
                  <a:lnTo>
                    <a:pt x="110" y="109"/>
                  </a:lnTo>
                  <a:lnTo>
                    <a:pt x="108" y="109"/>
                  </a:lnTo>
                  <a:lnTo>
                    <a:pt x="108" y="111"/>
                  </a:lnTo>
                  <a:lnTo>
                    <a:pt x="106" y="111"/>
                  </a:lnTo>
                  <a:lnTo>
                    <a:pt x="104" y="109"/>
                  </a:lnTo>
                  <a:lnTo>
                    <a:pt x="102" y="109"/>
                  </a:lnTo>
                  <a:lnTo>
                    <a:pt x="100" y="109"/>
                  </a:lnTo>
                  <a:lnTo>
                    <a:pt x="98" y="109"/>
                  </a:lnTo>
                  <a:lnTo>
                    <a:pt x="96" y="109"/>
                  </a:lnTo>
                  <a:lnTo>
                    <a:pt x="94" y="109"/>
                  </a:lnTo>
                  <a:lnTo>
                    <a:pt x="92" y="109"/>
                  </a:lnTo>
                  <a:lnTo>
                    <a:pt x="90" y="109"/>
                  </a:lnTo>
                  <a:lnTo>
                    <a:pt x="90" y="109"/>
                  </a:lnTo>
                  <a:lnTo>
                    <a:pt x="88" y="109"/>
                  </a:lnTo>
                  <a:lnTo>
                    <a:pt x="86" y="109"/>
                  </a:lnTo>
                  <a:lnTo>
                    <a:pt x="84" y="109"/>
                  </a:lnTo>
                  <a:lnTo>
                    <a:pt x="82" y="109"/>
                  </a:lnTo>
                  <a:lnTo>
                    <a:pt x="80" y="109"/>
                  </a:lnTo>
                  <a:lnTo>
                    <a:pt x="78" y="109"/>
                  </a:lnTo>
                  <a:lnTo>
                    <a:pt x="76" y="109"/>
                  </a:lnTo>
                  <a:lnTo>
                    <a:pt x="74" y="109"/>
                  </a:lnTo>
                  <a:lnTo>
                    <a:pt x="72" y="109"/>
                  </a:lnTo>
                  <a:lnTo>
                    <a:pt x="70" y="109"/>
                  </a:lnTo>
                  <a:lnTo>
                    <a:pt x="68" y="109"/>
                  </a:lnTo>
                  <a:lnTo>
                    <a:pt x="66" y="109"/>
                  </a:lnTo>
                  <a:lnTo>
                    <a:pt x="62" y="109"/>
                  </a:lnTo>
                  <a:lnTo>
                    <a:pt x="60" y="109"/>
                  </a:lnTo>
                  <a:lnTo>
                    <a:pt x="58" y="109"/>
                  </a:lnTo>
                  <a:lnTo>
                    <a:pt x="56" y="109"/>
                  </a:lnTo>
                  <a:lnTo>
                    <a:pt x="54" y="109"/>
                  </a:lnTo>
                  <a:lnTo>
                    <a:pt x="52" y="109"/>
                  </a:lnTo>
                  <a:lnTo>
                    <a:pt x="50" y="109"/>
                  </a:lnTo>
                  <a:lnTo>
                    <a:pt x="48" y="109"/>
                  </a:lnTo>
                  <a:lnTo>
                    <a:pt x="46" y="109"/>
                  </a:lnTo>
                  <a:lnTo>
                    <a:pt x="44" y="109"/>
                  </a:lnTo>
                  <a:lnTo>
                    <a:pt x="42" y="109"/>
                  </a:lnTo>
                  <a:lnTo>
                    <a:pt x="42" y="109"/>
                  </a:lnTo>
                  <a:lnTo>
                    <a:pt x="40" y="109"/>
                  </a:lnTo>
                  <a:lnTo>
                    <a:pt x="38" y="109"/>
                  </a:lnTo>
                  <a:lnTo>
                    <a:pt x="36" y="109"/>
                  </a:lnTo>
                  <a:lnTo>
                    <a:pt x="34" y="109"/>
                  </a:lnTo>
                  <a:lnTo>
                    <a:pt x="32" y="111"/>
                  </a:lnTo>
                  <a:lnTo>
                    <a:pt x="30" y="111"/>
                  </a:lnTo>
                  <a:lnTo>
                    <a:pt x="28" y="111"/>
                  </a:lnTo>
                  <a:lnTo>
                    <a:pt x="26" y="111"/>
                  </a:lnTo>
                  <a:lnTo>
                    <a:pt x="24" y="111"/>
                  </a:lnTo>
                  <a:lnTo>
                    <a:pt x="22" y="111"/>
                  </a:lnTo>
                  <a:lnTo>
                    <a:pt x="20" y="109"/>
                  </a:lnTo>
                  <a:lnTo>
                    <a:pt x="18" y="109"/>
                  </a:lnTo>
                  <a:lnTo>
                    <a:pt x="16" y="109"/>
                  </a:lnTo>
                  <a:lnTo>
                    <a:pt x="14" y="109"/>
                  </a:lnTo>
                  <a:lnTo>
                    <a:pt x="12" y="109"/>
                  </a:lnTo>
                  <a:lnTo>
                    <a:pt x="8" y="109"/>
                  </a:lnTo>
                  <a:lnTo>
                    <a:pt x="6" y="109"/>
                  </a:lnTo>
                  <a:lnTo>
                    <a:pt x="4" y="109"/>
                  </a:lnTo>
                  <a:lnTo>
                    <a:pt x="0" y="109"/>
                  </a:lnTo>
                  <a:lnTo>
                    <a:pt x="0" y="107"/>
                  </a:lnTo>
                  <a:lnTo>
                    <a:pt x="0" y="105"/>
                  </a:lnTo>
                  <a:lnTo>
                    <a:pt x="0" y="103"/>
                  </a:lnTo>
                  <a:lnTo>
                    <a:pt x="0" y="101"/>
                  </a:lnTo>
                  <a:lnTo>
                    <a:pt x="0" y="97"/>
                  </a:lnTo>
                  <a:lnTo>
                    <a:pt x="0" y="95"/>
                  </a:lnTo>
                  <a:lnTo>
                    <a:pt x="0" y="95"/>
                  </a:lnTo>
                  <a:lnTo>
                    <a:pt x="0" y="93"/>
                  </a:lnTo>
                  <a:lnTo>
                    <a:pt x="0" y="91"/>
                  </a:lnTo>
                  <a:lnTo>
                    <a:pt x="0" y="89"/>
                  </a:lnTo>
                  <a:lnTo>
                    <a:pt x="0" y="87"/>
                  </a:lnTo>
                  <a:lnTo>
                    <a:pt x="0" y="85"/>
                  </a:lnTo>
                  <a:lnTo>
                    <a:pt x="0" y="83"/>
                  </a:lnTo>
                  <a:lnTo>
                    <a:pt x="0" y="81"/>
                  </a:lnTo>
                  <a:lnTo>
                    <a:pt x="0" y="79"/>
                  </a:lnTo>
                  <a:lnTo>
                    <a:pt x="0" y="77"/>
                  </a:lnTo>
                  <a:lnTo>
                    <a:pt x="0" y="75"/>
                  </a:lnTo>
                  <a:lnTo>
                    <a:pt x="0" y="73"/>
                  </a:lnTo>
                  <a:lnTo>
                    <a:pt x="0" y="71"/>
                  </a:lnTo>
                  <a:lnTo>
                    <a:pt x="0" y="69"/>
                  </a:lnTo>
                  <a:lnTo>
                    <a:pt x="0" y="67"/>
                  </a:lnTo>
                  <a:lnTo>
                    <a:pt x="0" y="65"/>
                  </a:lnTo>
                  <a:lnTo>
                    <a:pt x="0" y="63"/>
                  </a:lnTo>
                  <a:lnTo>
                    <a:pt x="0" y="61"/>
                  </a:lnTo>
                  <a:lnTo>
                    <a:pt x="0" y="59"/>
                  </a:lnTo>
                  <a:lnTo>
                    <a:pt x="0" y="57"/>
                  </a:lnTo>
                  <a:lnTo>
                    <a:pt x="0" y="55"/>
                  </a:lnTo>
                  <a:lnTo>
                    <a:pt x="0" y="50"/>
                  </a:lnTo>
                  <a:lnTo>
                    <a:pt x="0" y="48"/>
                  </a:lnTo>
                  <a:lnTo>
                    <a:pt x="0" y="46"/>
                  </a:lnTo>
                  <a:lnTo>
                    <a:pt x="2" y="46"/>
                  </a:lnTo>
                  <a:lnTo>
                    <a:pt x="4" y="46"/>
                  </a:lnTo>
                  <a:lnTo>
                    <a:pt x="6" y="46"/>
                  </a:lnTo>
                  <a:lnTo>
                    <a:pt x="6" y="46"/>
                  </a:lnTo>
                  <a:lnTo>
                    <a:pt x="8" y="46"/>
                  </a:lnTo>
                  <a:lnTo>
                    <a:pt x="10" y="46"/>
                  </a:lnTo>
                  <a:lnTo>
                    <a:pt x="12" y="44"/>
                  </a:lnTo>
                  <a:lnTo>
                    <a:pt x="14" y="44"/>
                  </a:lnTo>
                  <a:lnTo>
                    <a:pt x="16" y="44"/>
                  </a:lnTo>
                  <a:lnTo>
                    <a:pt x="16" y="42"/>
                  </a:lnTo>
                  <a:lnTo>
                    <a:pt x="18" y="42"/>
                  </a:lnTo>
                  <a:lnTo>
                    <a:pt x="20" y="42"/>
                  </a:lnTo>
                  <a:lnTo>
                    <a:pt x="22" y="40"/>
                  </a:lnTo>
                  <a:lnTo>
                    <a:pt x="24" y="40"/>
                  </a:lnTo>
                  <a:lnTo>
                    <a:pt x="26" y="40"/>
                  </a:lnTo>
                  <a:lnTo>
                    <a:pt x="26" y="38"/>
                  </a:lnTo>
                  <a:lnTo>
                    <a:pt x="28" y="38"/>
                  </a:lnTo>
                  <a:lnTo>
                    <a:pt x="30" y="38"/>
                  </a:lnTo>
                  <a:lnTo>
                    <a:pt x="32" y="36"/>
                  </a:lnTo>
                  <a:lnTo>
                    <a:pt x="34" y="36"/>
                  </a:lnTo>
                  <a:lnTo>
                    <a:pt x="36" y="36"/>
                  </a:lnTo>
                  <a:lnTo>
                    <a:pt x="36" y="34"/>
                  </a:lnTo>
                  <a:lnTo>
                    <a:pt x="38" y="34"/>
                  </a:lnTo>
                  <a:lnTo>
                    <a:pt x="40" y="34"/>
                  </a:lnTo>
                  <a:lnTo>
                    <a:pt x="42" y="32"/>
                  </a:lnTo>
                  <a:lnTo>
                    <a:pt x="42" y="32"/>
                  </a:lnTo>
                  <a:lnTo>
                    <a:pt x="44" y="30"/>
                  </a:lnTo>
                  <a:lnTo>
                    <a:pt x="46" y="30"/>
                  </a:lnTo>
                  <a:lnTo>
                    <a:pt x="48" y="30"/>
                  </a:lnTo>
                  <a:lnTo>
                    <a:pt x="48" y="28"/>
                  </a:lnTo>
                  <a:lnTo>
                    <a:pt x="50" y="28"/>
                  </a:lnTo>
                  <a:lnTo>
                    <a:pt x="52" y="28"/>
                  </a:lnTo>
                  <a:lnTo>
                    <a:pt x="54" y="26"/>
                  </a:lnTo>
                  <a:lnTo>
                    <a:pt x="54" y="24"/>
                  </a:lnTo>
                  <a:lnTo>
                    <a:pt x="56" y="24"/>
                  </a:lnTo>
                  <a:lnTo>
                    <a:pt x="56" y="22"/>
                  </a:lnTo>
                  <a:lnTo>
                    <a:pt x="58" y="22"/>
                  </a:lnTo>
                  <a:lnTo>
                    <a:pt x="58" y="20"/>
                  </a:lnTo>
                  <a:lnTo>
                    <a:pt x="60" y="16"/>
                  </a:lnTo>
                  <a:lnTo>
                    <a:pt x="62" y="16"/>
                  </a:lnTo>
                  <a:lnTo>
                    <a:pt x="62" y="14"/>
                  </a:lnTo>
                  <a:lnTo>
                    <a:pt x="64" y="14"/>
                  </a:lnTo>
                  <a:lnTo>
                    <a:pt x="64" y="12"/>
                  </a:lnTo>
                  <a:lnTo>
                    <a:pt x="66" y="10"/>
                  </a:lnTo>
                  <a:lnTo>
                    <a:pt x="66" y="8"/>
                  </a:lnTo>
                  <a:lnTo>
                    <a:pt x="68" y="8"/>
                  </a:lnTo>
                  <a:lnTo>
                    <a:pt x="68" y="6"/>
                  </a:lnTo>
                  <a:lnTo>
                    <a:pt x="70" y="4"/>
                  </a:lnTo>
                  <a:lnTo>
                    <a:pt x="72" y="2"/>
                  </a:lnTo>
                  <a:lnTo>
                    <a:pt x="74" y="0"/>
                  </a:lnTo>
                  <a:lnTo>
                    <a:pt x="76" y="0"/>
                  </a:lnTo>
                  <a:lnTo>
                    <a:pt x="78" y="0"/>
                  </a:lnTo>
                  <a:lnTo>
                    <a:pt x="78" y="2"/>
                  </a:lnTo>
                  <a:lnTo>
                    <a:pt x="80" y="2"/>
                  </a:lnTo>
                  <a:lnTo>
                    <a:pt x="82" y="2"/>
                  </a:lnTo>
                  <a:lnTo>
                    <a:pt x="84" y="2"/>
                  </a:lnTo>
                  <a:lnTo>
                    <a:pt x="86" y="2"/>
                  </a:lnTo>
                  <a:lnTo>
                    <a:pt x="88" y="2"/>
                  </a:lnTo>
                  <a:lnTo>
                    <a:pt x="88" y="0"/>
                  </a:lnTo>
                  <a:lnTo>
                    <a:pt x="88" y="2"/>
                  </a:lnTo>
                  <a:lnTo>
                    <a:pt x="90" y="2"/>
                  </a:lnTo>
                  <a:lnTo>
                    <a:pt x="90" y="0"/>
                  </a:lnTo>
                  <a:lnTo>
                    <a:pt x="90" y="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7" name="Freeform 105"/>
            <p:cNvSpPr>
              <a:spLocks/>
            </p:cNvSpPr>
            <p:nvPr/>
          </p:nvSpPr>
          <p:spPr bwMode="auto">
            <a:xfrm>
              <a:off x="7378700" y="2301875"/>
              <a:ext cx="515938" cy="206375"/>
            </a:xfrm>
            <a:custGeom>
              <a:avLst/>
              <a:gdLst>
                <a:gd name="T0" fmla="*/ 94 w 325"/>
                <a:gd name="T1" fmla="*/ 0 h 130"/>
                <a:gd name="T2" fmla="*/ 110 w 325"/>
                <a:gd name="T3" fmla="*/ 0 h 130"/>
                <a:gd name="T4" fmla="*/ 128 w 325"/>
                <a:gd name="T5" fmla="*/ 0 h 130"/>
                <a:gd name="T6" fmla="*/ 150 w 325"/>
                <a:gd name="T7" fmla="*/ 0 h 130"/>
                <a:gd name="T8" fmla="*/ 171 w 325"/>
                <a:gd name="T9" fmla="*/ 0 h 130"/>
                <a:gd name="T10" fmla="*/ 189 w 325"/>
                <a:gd name="T11" fmla="*/ 0 h 130"/>
                <a:gd name="T12" fmla="*/ 215 w 325"/>
                <a:gd name="T13" fmla="*/ 0 h 130"/>
                <a:gd name="T14" fmla="*/ 235 w 325"/>
                <a:gd name="T15" fmla="*/ 0 h 130"/>
                <a:gd name="T16" fmla="*/ 251 w 325"/>
                <a:gd name="T17" fmla="*/ 0 h 130"/>
                <a:gd name="T18" fmla="*/ 269 w 325"/>
                <a:gd name="T19" fmla="*/ 0 h 130"/>
                <a:gd name="T20" fmla="*/ 285 w 325"/>
                <a:gd name="T21" fmla="*/ 0 h 130"/>
                <a:gd name="T22" fmla="*/ 317 w 325"/>
                <a:gd name="T23" fmla="*/ 0 h 130"/>
                <a:gd name="T24" fmla="*/ 315 w 325"/>
                <a:gd name="T25" fmla="*/ 16 h 130"/>
                <a:gd name="T26" fmla="*/ 315 w 325"/>
                <a:gd name="T27" fmla="*/ 28 h 130"/>
                <a:gd name="T28" fmla="*/ 313 w 325"/>
                <a:gd name="T29" fmla="*/ 40 h 130"/>
                <a:gd name="T30" fmla="*/ 307 w 325"/>
                <a:gd name="T31" fmla="*/ 46 h 130"/>
                <a:gd name="T32" fmla="*/ 313 w 325"/>
                <a:gd name="T33" fmla="*/ 56 h 130"/>
                <a:gd name="T34" fmla="*/ 313 w 325"/>
                <a:gd name="T35" fmla="*/ 62 h 130"/>
                <a:gd name="T36" fmla="*/ 313 w 325"/>
                <a:gd name="T37" fmla="*/ 66 h 130"/>
                <a:gd name="T38" fmla="*/ 309 w 325"/>
                <a:gd name="T39" fmla="*/ 74 h 130"/>
                <a:gd name="T40" fmla="*/ 313 w 325"/>
                <a:gd name="T41" fmla="*/ 88 h 130"/>
                <a:gd name="T42" fmla="*/ 317 w 325"/>
                <a:gd name="T43" fmla="*/ 94 h 130"/>
                <a:gd name="T44" fmla="*/ 315 w 325"/>
                <a:gd name="T45" fmla="*/ 104 h 130"/>
                <a:gd name="T46" fmla="*/ 291 w 325"/>
                <a:gd name="T47" fmla="*/ 108 h 130"/>
                <a:gd name="T48" fmla="*/ 269 w 325"/>
                <a:gd name="T49" fmla="*/ 110 h 130"/>
                <a:gd name="T50" fmla="*/ 251 w 325"/>
                <a:gd name="T51" fmla="*/ 114 h 130"/>
                <a:gd name="T52" fmla="*/ 231 w 325"/>
                <a:gd name="T53" fmla="*/ 116 h 130"/>
                <a:gd name="T54" fmla="*/ 217 w 325"/>
                <a:gd name="T55" fmla="*/ 120 h 130"/>
                <a:gd name="T56" fmla="*/ 201 w 325"/>
                <a:gd name="T57" fmla="*/ 122 h 130"/>
                <a:gd name="T58" fmla="*/ 177 w 325"/>
                <a:gd name="T59" fmla="*/ 124 h 130"/>
                <a:gd name="T60" fmla="*/ 162 w 325"/>
                <a:gd name="T61" fmla="*/ 126 h 130"/>
                <a:gd name="T62" fmla="*/ 140 w 325"/>
                <a:gd name="T63" fmla="*/ 128 h 130"/>
                <a:gd name="T64" fmla="*/ 126 w 325"/>
                <a:gd name="T65" fmla="*/ 126 h 130"/>
                <a:gd name="T66" fmla="*/ 122 w 325"/>
                <a:gd name="T67" fmla="*/ 112 h 130"/>
                <a:gd name="T68" fmla="*/ 122 w 325"/>
                <a:gd name="T69" fmla="*/ 106 h 130"/>
                <a:gd name="T70" fmla="*/ 116 w 325"/>
                <a:gd name="T71" fmla="*/ 102 h 130"/>
                <a:gd name="T72" fmla="*/ 108 w 325"/>
                <a:gd name="T73" fmla="*/ 100 h 130"/>
                <a:gd name="T74" fmla="*/ 108 w 325"/>
                <a:gd name="T75" fmla="*/ 86 h 130"/>
                <a:gd name="T76" fmla="*/ 108 w 325"/>
                <a:gd name="T77" fmla="*/ 76 h 130"/>
                <a:gd name="T78" fmla="*/ 98 w 325"/>
                <a:gd name="T79" fmla="*/ 76 h 130"/>
                <a:gd name="T80" fmla="*/ 88 w 325"/>
                <a:gd name="T81" fmla="*/ 70 h 130"/>
                <a:gd name="T82" fmla="*/ 92 w 325"/>
                <a:gd name="T83" fmla="*/ 62 h 130"/>
                <a:gd name="T84" fmla="*/ 96 w 325"/>
                <a:gd name="T85" fmla="*/ 54 h 130"/>
                <a:gd name="T86" fmla="*/ 84 w 325"/>
                <a:gd name="T87" fmla="*/ 58 h 130"/>
                <a:gd name="T88" fmla="*/ 80 w 325"/>
                <a:gd name="T89" fmla="*/ 54 h 130"/>
                <a:gd name="T90" fmla="*/ 74 w 325"/>
                <a:gd name="T91" fmla="*/ 48 h 130"/>
                <a:gd name="T92" fmla="*/ 68 w 325"/>
                <a:gd name="T93" fmla="*/ 40 h 130"/>
                <a:gd name="T94" fmla="*/ 60 w 325"/>
                <a:gd name="T95" fmla="*/ 36 h 130"/>
                <a:gd name="T96" fmla="*/ 54 w 325"/>
                <a:gd name="T97" fmla="*/ 34 h 130"/>
                <a:gd name="T98" fmla="*/ 52 w 325"/>
                <a:gd name="T99" fmla="*/ 26 h 130"/>
                <a:gd name="T100" fmla="*/ 48 w 325"/>
                <a:gd name="T101" fmla="*/ 22 h 130"/>
                <a:gd name="T102" fmla="*/ 42 w 325"/>
                <a:gd name="T103" fmla="*/ 20 h 130"/>
                <a:gd name="T104" fmla="*/ 32 w 325"/>
                <a:gd name="T105" fmla="*/ 16 h 130"/>
                <a:gd name="T106" fmla="*/ 24 w 325"/>
                <a:gd name="T107" fmla="*/ 12 h 130"/>
                <a:gd name="T108" fmla="*/ 14 w 325"/>
                <a:gd name="T109" fmla="*/ 12 h 130"/>
                <a:gd name="T110" fmla="*/ 8 w 325"/>
                <a:gd name="T111" fmla="*/ 10 h 130"/>
                <a:gd name="T112" fmla="*/ 2 w 325"/>
                <a:gd name="T113" fmla="*/ 4 h 130"/>
                <a:gd name="T114" fmla="*/ 14 w 325"/>
                <a:gd name="T115" fmla="*/ 0 h 130"/>
                <a:gd name="T116" fmla="*/ 44 w 325"/>
                <a:gd name="T117" fmla="*/ 0 h 130"/>
                <a:gd name="T118" fmla="*/ 64 w 325"/>
                <a:gd name="T1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5" h="130">
                  <a:moveTo>
                    <a:pt x="76" y="0"/>
                  </a:moveTo>
                  <a:lnTo>
                    <a:pt x="78" y="0"/>
                  </a:lnTo>
                  <a:lnTo>
                    <a:pt x="80" y="0"/>
                  </a:lnTo>
                  <a:lnTo>
                    <a:pt x="84" y="0"/>
                  </a:lnTo>
                  <a:lnTo>
                    <a:pt x="88" y="0"/>
                  </a:lnTo>
                  <a:lnTo>
                    <a:pt x="90" y="0"/>
                  </a:lnTo>
                  <a:lnTo>
                    <a:pt x="92" y="0"/>
                  </a:lnTo>
                  <a:lnTo>
                    <a:pt x="94" y="0"/>
                  </a:lnTo>
                  <a:lnTo>
                    <a:pt x="96" y="0"/>
                  </a:lnTo>
                  <a:lnTo>
                    <a:pt x="98" y="0"/>
                  </a:lnTo>
                  <a:lnTo>
                    <a:pt x="100" y="0"/>
                  </a:lnTo>
                  <a:lnTo>
                    <a:pt x="102" y="0"/>
                  </a:lnTo>
                  <a:lnTo>
                    <a:pt x="104" y="0"/>
                  </a:lnTo>
                  <a:lnTo>
                    <a:pt x="106" y="0"/>
                  </a:lnTo>
                  <a:lnTo>
                    <a:pt x="108" y="0"/>
                  </a:lnTo>
                  <a:lnTo>
                    <a:pt x="110" y="0"/>
                  </a:lnTo>
                  <a:lnTo>
                    <a:pt x="112" y="0"/>
                  </a:lnTo>
                  <a:lnTo>
                    <a:pt x="114" y="0"/>
                  </a:lnTo>
                  <a:lnTo>
                    <a:pt x="116" y="0"/>
                  </a:lnTo>
                  <a:lnTo>
                    <a:pt x="118" y="0"/>
                  </a:lnTo>
                  <a:lnTo>
                    <a:pt x="118" y="0"/>
                  </a:lnTo>
                  <a:lnTo>
                    <a:pt x="120" y="0"/>
                  </a:lnTo>
                  <a:lnTo>
                    <a:pt x="124" y="0"/>
                  </a:lnTo>
                  <a:lnTo>
                    <a:pt x="128" y="0"/>
                  </a:lnTo>
                  <a:lnTo>
                    <a:pt x="130" y="0"/>
                  </a:lnTo>
                  <a:lnTo>
                    <a:pt x="132" y="0"/>
                  </a:lnTo>
                  <a:lnTo>
                    <a:pt x="134" y="0"/>
                  </a:lnTo>
                  <a:lnTo>
                    <a:pt x="138" y="0"/>
                  </a:lnTo>
                  <a:lnTo>
                    <a:pt x="140" y="0"/>
                  </a:lnTo>
                  <a:lnTo>
                    <a:pt x="142" y="0"/>
                  </a:lnTo>
                  <a:lnTo>
                    <a:pt x="144" y="0"/>
                  </a:lnTo>
                  <a:lnTo>
                    <a:pt x="150" y="0"/>
                  </a:lnTo>
                  <a:lnTo>
                    <a:pt x="152" y="0"/>
                  </a:lnTo>
                  <a:lnTo>
                    <a:pt x="154" y="0"/>
                  </a:lnTo>
                  <a:lnTo>
                    <a:pt x="156" y="0"/>
                  </a:lnTo>
                  <a:lnTo>
                    <a:pt x="160" y="0"/>
                  </a:lnTo>
                  <a:lnTo>
                    <a:pt x="162" y="0"/>
                  </a:lnTo>
                  <a:lnTo>
                    <a:pt x="166" y="0"/>
                  </a:lnTo>
                  <a:lnTo>
                    <a:pt x="169" y="0"/>
                  </a:lnTo>
                  <a:lnTo>
                    <a:pt x="171" y="0"/>
                  </a:lnTo>
                  <a:lnTo>
                    <a:pt x="173" y="0"/>
                  </a:lnTo>
                  <a:lnTo>
                    <a:pt x="175" y="0"/>
                  </a:lnTo>
                  <a:lnTo>
                    <a:pt x="177" y="0"/>
                  </a:lnTo>
                  <a:lnTo>
                    <a:pt x="179" y="0"/>
                  </a:lnTo>
                  <a:lnTo>
                    <a:pt x="183" y="0"/>
                  </a:lnTo>
                  <a:lnTo>
                    <a:pt x="185" y="0"/>
                  </a:lnTo>
                  <a:lnTo>
                    <a:pt x="187" y="0"/>
                  </a:lnTo>
                  <a:lnTo>
                    <a:pt x="189" y="0"/>
                  </a:lnTo>
                  <a:lnTo>
                    <a:pt x="193" y="0"/>
                  </a:lnTo>
                  <a:lnTo>
                    <a:pt x="197" y="0"/>
                  </a:lnTo>
                  <a:lnTo>
                    <a:pt x="203" y="0"/>
                  </a:lnTo>
                  <a:lnTo>
                    <a:pt x="205" y="0"/>
                  </a:lnTo>
                  <a:lnTo>
                    <a:pt x="209" y="0"/>
                  </a:lnTo>
                  <a:lnTo>
                    <a:pt x="211" y="0"/>
                  </a:lnTo>
                  <a:lnTo>
                    <a:pt x="215" y="0"/>
                  </a:lnTo>
                  <a:lnTo>
                    <a:pt x="215" y="0"/>
                  </a:lnTo>
                  <a:lnTo>
                    <a:pt x="217" y="0"/>
                  </a:lnTo>
                  <a:lnTo>
                    <a:pt x="219" y="0"/>
                  </a:lnTo>
                  <a:lnTo>
                    <a:pt x="221" y="0"/>
                  </a:lnTo>
                  <a:lnTo>
                    <a:pt x="223" y="0"/>
                  </a:lnTo>
                  <a:lnTo>
                    <a:pt x="225" y="0"/>
                  </a:lnTo>
                  <a:lnTo>
                    <a:pt x="229" y="0"/>
                  </a:lnTo>
                  <a:lnTo>
                    <a:pt x="231" y="0"/>
                  </a:lnTo>
                  <a:lnTo>
                    <a:pt x="235" y="0"/>
                  </a:lnTo>
                  <a:lnTo>
                    <a:pt x="237" y="0"/>
                  </a:lnTo>
                  <a:lnTo>
                    <a:pt x="239" y="0"/>
                  </a:lnTo>
                  <a:lnTo>
                    <a:pt x="241" y="0"/>
                  </a:lnTo>
                  <a:lnTo>
                    <a:pt x="243" y="0"/>
                  </a:lnTo>
                  <a:lnTo>
                    <a:pt x="245" y="0"/>
                  </a:lnTo>
                  <a:lnTo>
                    <a:pt x="247" y="0"/>
                  </a:lnTo>
                  <a:lnTo>
                    <a:pt x="249" y="0"/>
                  </a:lnTo>
                  <a:lnTo>
                    <a:pt x="251" y="0"/>
                  </a:lnTo>
                  <a:lnTo>
                    <a:pt x="253" y="0"/>
                  </a:lnTo>
                  <a:lnTo>
                    <a:pt x="259" y="0"/>
                  </a:lnTo>
                  <a:lnTo>
                    <a:pt x="261" y="0"/>
                  </a:lnTo>
                  <a:lnTo>
                    <a:pt x="263" y="0"/>
                  </a:lnTo>
                  <a:lnTo>
                    <a:pt x="265" y="0"/>
                  </a:lnTo>
                  <a:lnTo>
                    <a:pt x="265" y="0"/>
                  </a:lnTo>
                  <a:lnTo>
                    <a:pt x="267" y="0"/>
                  </a:lnTo>
                  <a:lnTo>
                    <a:pt x="269" y="0"/>
                  </a:lnTo>
                  <a:lnTo>
                    <a:pt x="271" y="0"/>
                  </a:lnTo>
                  <a:lnTo>
                    <a:pt x="273" y="0"/>
                  </a:lnTo>
                  <a:lnTo>
                    <a:pt x="275" y="0"/>
                  </a:lnTo>
                  <a:lnTo>
                    <a:pt x="277" y="0"/>
                  </a:lnTo>
                  <a:lnTo>
                    <a:pt x="279" y="0"/>
                  </a:lnTo>
                  <a:lnTo>
                    <a:pt x="281" y="0"/>
                  </a:lnTo>
                  <a:lnTo>
                    <a:pt x="283" y="0"/>
                  </a:lnTo>
                  <a:lnTo>
                    <a:pt x="285" y="0"/>
                  </a:lnTo>
                  <a:lnTo>
                    <a:pt x="287" y="0"/>
                  </a:lnTo>
                  <a:lnTo>
                    <a:pt x="293" y="0"/>
                  </a:lnTo>
                  <a:lnTo>
                    <a:pt x="297" y="0"/>
                  </a:lnTo>
                  <a:lnTo>
                    <a:pt x="299" y="0"/>
                  </a:lnTo>
                  <a:lnTo>
                    <a:pt x="303" y="0"/>
                  </a:lnTo>
                  <a:lnTo>
                    <a:pt x="311" y="0"/>
                  </a:lnTo>
                  <a:lnTo>
                    <a:pt x="313" y="0"/>
                  </a:lnTo>
                  <a:lnTo>
                    <a:pt x="317" y="0"/>
                  </a:lnTo>
                  <a:lnTo>
                    <a:pt x="317" y="2"/>
                  </a:lnTo>
                  <a:lnTo>
                    <a:pt x="317" y="4"/>
                  </a:lnTo>
                  <a:lnTo>
                    <a:pt x="315" y="6"/>
                  </a:lnTo>
                  <a:lnTo>
                    <a:pt x="315" y="8"/>
                  </a:lnTo>
                  <a:lnTo>
                    <a:pt x="315" y="10"/>
                  </a:lnTo>
                  <a:lnTo>
                    <a:pt x="315" y="12"/>
                  </a:lnTo>
                  <a:lnTo>
                    <a:pt x="315" y="14"/>
                  </a:lnTo>
                  <a:lnTo>
                    <a:pt x="315" y="16"/>
                  </a:lnTo>
                  <a:lnTo>
                    <a:pt x="315" y="18"/>
                  </a:lnTo>
                  <a:lnTo>
                    <a:pt x="315" y="20"/>
                  </a:lnTo>
                  <a:lnTo>
                    <a:pt x="317" y="22"/>
                  </a:lnTo>
                  <a:lnTo>
                    <a:pt x="317" y="24"/>
                  </a:lnTo>
                  <a:lnTo>
                    <a:pt x="317" y="26"/>
                  </a:lnTo>
                  <a:lnTo>
                    <a:pt x="317" y="28"/>
                  </a:lnTo>
                  <a:lnTo>
                    <a:pt x="315" y="28"/>
                  </a:lnTo>
                  <a:lnTo>
                    <a:pt x="315" y="28"/>
                  </a:lnTo>
                  <a:lnTo>
                    <a:pt x="315" y="30"/>
                  </a:lnTo>
                  <a:lnTo>
                    <a:pt x="315" y="32"/>
                  </a:lnTo>
                  <a:lnTo>
                    <a:pt x="313" y="32"/>
                  </a:lnTo>
                  <a:lnTo>
                    <a:pt x="313" y="34"/>
                  </a:lnTo>
                  <a:lnTo>
                    <a:pt x="313" y="34"/>
                  </a:lnTo>
                  <a:lnTo>
                    <a:pt x="313" y="36"/>
                  </a:lnTo>
                  <a:lnTo>
                    <a:pt x="313" y="38"/>
                  </a:lnTo>
                  <a:lnTo>
                    <a:pt x="313" y="40"/>
                  </a:lnTo>
                  <a:lnTo>
                    <a:pt x="313" y="42"/>
                  </a:lnTo>
                  <a:lnTo>
                    <a:pt x="311" y="42"/>
                  </a:lnTo>
                  <a:lnTo>
                    <a:pt x="309" y="42"/>
                  </a:lnTo>
                  <a:lnTo>
                    <a:pt x="309" y="44"/>
                  </a:lnTo>
                  <a:lnTo>
                    <a:pt x="309" y="46"/>
                  </a:lnTo>
                  <a:lnTo>
                    <a:pt x="307" y="46"/>
                  </a:lnTo>
                  <a:lnTo>
                    <a:pt x="307" y="44"/>
                  </a:lnTo>
                  <a:lnTo>
                    <a:pt x="307" y="46"/>
                  </a:lnTo>
                  <a:lnTo>
                    <a:pt x="307" y="48"/>
                  </a:lnTo>
                  <a:lnTo>
                    <a:pt x="307" y="50"/>
                  </a:lnTo>
                  <a:lnTo>
                    <a:pt x="309" y="50"/>
                  </a:lnTo>
                  <a:lnTo>
                    <a:pt x="309" y="52"/>
                  </a:lnTo>
                  <a:lnTo>
                    <a:pt x="309" y="54"/>
                  </a:lnTo>
                  <a:lnTo>
                    <a:pt x="311" y="54"/>
                  </a:lnTo>
                  <a:lnTo>
                    <a:pt x="313" y="54"/>
                  </a:lnTo>
                  <a:lnTo>
                    <a:pt x="313" y="56"/>
                  </a:lnTo>
                  <a:lnTo>
                    <a:pt x="313" y="58"/>
                  </a:lnTo>
                  <a:lnTo>
                    <a:pt x="313" y="56"/>
                  </a:lnTo>
                  <a:lnTo>
                    <a:pt x="313" y="58"/>
                  </a:lnTo>
                  <a:lnTo>
                    <a:pt x="313" y="58"/>
                  </a:lnTo>
                  <a:lnTo>
                    <a:pt x="313" y="60"/>
                  </a:lnTo>
                  <a:lnTo>
                    <a:pt x="313" y="62"/>
                  </a:lnTo>
                  <a:lnTo>
                    <a:pt x="313" y="62"/>
                  </a:lnTo>
                  <a:lnTo>
                    <a:pt x="313" y="62"/>
                  </a:lnTo>
                  <a:lnTo>
                    <a:pt x="313" y="62"/>
                  </a:lnTo>
                  <a:lnTo>
                    <a:pt x="313" y="64"/>
                  </a:lnTo>
                  <a:lnTo>
                    <a:pt x="313" y="64"/>
                  </a:lnTo>
                  <a:lnTo>
                    <a:pt x="313" y="66"/>
                  </a:lnTo>
                  <a:lnTo>
                    <a:pt x="313" y="66"/>
                  </a:lnTo>
                  <a:lnTo>
                    <a:pt x="313" y="66"/>
                  </a:lnTo>
                  <a:lnTo>
                    <a:pt x="313" y="68"/>
                  </a:lnTo>
                  <a:lnTo>
                    <a:pt x="313" y="66"/>
                  </a:lnTo>
                  <a:lnTo>
                    <a:pt x="313" y="68"/>
                  </a:lnTo>
                  <a:lnTo>
                    <a:pt x="313" y="70"/>
                  </a:lnTo>
                  <a:lnTo>
                    <a:pt x="311" y="70"/>
                  </a:lnTo>
                  <a:lnTo>
                    <a:pt x="313" y="70"/>
                  </a:lnTo>
                  <a:lnTo>
                    <a:pt x="311" y="70"/>
                  </a:lnTo>
                  <a:lnTo>
                    <a:pt x="311" y="72"/>
                  </a:lnTo>
                  <a:lnTo>
                    <a:pt x="311" y="74"/>
                  </a:lnTo>
                  <a:lnTo>
                    <a:pt x="309" y="74"/>
                  </a:lnTo>
                  <a:lnTo>
                    <a:pt x="309" y="76"/>
                  </a:lnTo>
                  <a:lnTo>
                    <a:pt x="311" y="76"/>
                  </a:lnTo>
                  <a:lnTo>
                    <a:pt x="313" y="78"/>
                  </a:lnTo>
                  <a:lnTo>
                    <a:pt x="313" y="80"/>
                  </a:lnTo>
                  <a:lnTo>
                    <a:pt x="313" y="82"/>
                  </a:lnTo>
                  <a:lnTo>
                    <a:pt x="313" y="84"/>
                  </a:lnTo>
                  <a:lnTo>
                    <a:pt x="313" y="86"/>
                  </a:lnTo>
                  <a:lnTo>
                    <a:pt x="313" y="88"/>
                  </a:lnTo>
                  <a:lnTo>
                    <a:pt x="315" y="90"/>
                  </a:lnTo>
                  <a:lnTo>
                    <a:pt x="315" y="92"/>
                  </a:lnTo>
                  <a:lnTo>
                    <a:pt x="315" y="90"/>
                  </a:lnTo>
                  <a:lnTo>
                    <a:pt x="315" y="92"/>
                  </a:lnTo>
                  <a:lnTo>
                    <a:pt x="317" y="92"/>
                  </a:lnTo>
                  <a:lnTo>
                    <a:pt x="317" y="94"/>
                  </a:lnTo>
                  <a:lnTo>
                    <a:pt x="317" y="92"/>
                  </a:lnTo>
                  <a:lnTo>
                    <a:pt x="317" y="94"/>
                  </a:lnTo>
                  <a:lnTo>
                    <a:pt x="319" y="94"/>
                  </a:lnTo>
                  <a:lnTo>
                    <a:pt x="319" y="96"/>
                  </a:lnTo>
                  <a:lnTo>
                    <a:pt x="323" y="98"/>
                  </a:lnTo>
                  <a:lnTo>
                    <a:pt x="323" y="100"/>
                  </a:lnTo>
                  <a:lnTo>
                    <a:pt x="325" y="102"/>
                  </a:lnTo>
                  <a:lnTo>
                    <a:pt x="321" y="102"/>
                  </a:lnTo>
                  <a:lnTo>
                    <a:pt x="319" y="102"/>
                  </a:lnTo>
                  <a:lnTo>
                    <a:pt x="315" y="104"/>
                  </a:lnTo>
                  <a:lnTo>
                    <a:pt x="313" y="104"/>
                  </a:lnTo>
                  <a:lnTo>
                    <a:pt x="311" y="104"/>
                  </a:lnTo>
                  <a:lnTo>
                    <a:pt x="303" y="106"/>
                  </a:lnTo>
                  <a:lnTo>
                    <a:pt x="301" y="106"/>
                  </a:lnTo>
                  <a:lnTo>
                    <a:pt x="299" y="106"/>
                  </a:lnTo>
                  <a:lnTo>
                    <a:pt x="295" y="106"/>
                  </a:lnTo>
                  <a:lnTo>
                    <a:pt x="293" y="108"/>
                  </a:lnTo>
                  <a:lnTo>
                    <a:pt x="291" y="108"/>
                  </a:lnTo>
                  <a:lnTo>
                    <a:pt x="289" y="108"/>
                  </a:lnTo>
                  <a:lnTo>
                    <a:pt x="283" y="108"/>
                  </a:lnTo>
                  <a:lnTo>
                    <a:pt x="279" y="110"/>
                  </a:lnTo>
                  <a:lnTo>
                    <a:pt x="277" y="110"/>
                  </a:lnTo>
                  <a:lnTo>
                    <a:pt x="275" y="110"/>
                  </a:lnTo>
                  <a:lnTo>
                    <a:pt x="273" y="110"/>
                  </a:lnTo>
                  <a:lnTo>
                    <a:pt x="271" y="110"/>
                  </a:lnTo>
                  <a:lnTo>
                    <a:pt x="269" y="110"/>
                  </a:lnTo>
                  <a:lnTo>
                    <a:pt x="265" y="112"/>
                  </a:lnTo>
                  <a:lnTo>
                    <a:pt x="265" y="112"/>
                  </a:lnTo>
                  <a:lnTo>
                    <a:pt x="263" y="112"/>
                  </a:lnTo>
                  <a:lnTo>
                    <a:pt x="259" y="112"/>
                  </a:lnTo>
                  <a:lnTo>
                    <a:pt x="257" y="114"/>
                  </a:lnTo>
                  <a:lnTo>
                    <a:pt x="255" y="114"/>
                  </a:lnTo>
                  <a:lnTo>
                    <a:pt x="253" y="114"/>
                  </a:lnTo>
                  <a:lnTo>
                    <a:pt x="251" y="114"/>
                  </a:lnTo>
                  <a:lnTo>
                    <a:pt x="247" y="114"/>
                  </a:lnTo>
                  <a:lnTo>
                    <a:pt x="245" y="114"/>
                  </a:lnTo>
                  <a:lnTo>
                    <a:pt x="243" y="116"/>
                  </a:lnTo>
                  <a:lnTo>
                    <a:pt x="241" y="116"/>
                  </a:lnTo>
                  <a:lnTo>
                    <a:pt x="237" y="116"/>
                  </a:lnTo>
                  <a:lnTo>
                    <a:pt x="235" y="116"/>
                  </a:lnTo>
                  <a:lnTo>
                    <a:pt x="233" y="116"/>
                  </a:lnTo>
                  <a:lnTo>
                    <a:pt x="231" y="116"/>
                  </a:lnTo>
                  <a:lnTo>
                    <a:pt x="231" y="118"/>
                  </a:lnTo>
                  <a:lnTo>
                    <a:pt x="229" y="118"/>
                  </a:lnTo>
                  <a:lnTo>
                    <a:pt x="227" y="118"/>
                  </a:lnTo>
                  <a:lnTo>
                    <a:pt x="225" y="118"/>
                  </a:lnTo>
                  <a:lnTo>
                    <a:pt x="223" y="118"/>
                  </a:lnTo>
                  <a:lnTo>
                    <a:pt x="221" y="118"/>
                  </a:lnTo>
                  <a:lnTo>
                    <a:pt x="219" y="118"/>
                  </a:lnTo>
                  <a:lnTo>
                    <a:pt x="217" y="120"/>
                  </a:lnTo>
                  <a:lnTo>
                    <a:pt x="215" y="120"/>
                  </a:lnTo>
                  <a:lnTo>
                    <a:pt x="215" y="120"/>
                  </a:lnTo>
                  <a:lnTo>
                    <a:pt x="213" y="120"/>
                  </a:lnTo>
                  <a:lnTo>
                    <a:pt x="211" y="120"/>
                  </a:lnTo>
                  <a:lnTo>
                    <a:pt x="209" y="120"/>
                  </a:lnTo>
                  <a:lnTo>
                    <a:pt x="207" y="120"/>
                  </a:lnTo>
                  <a:lnTo>
                    <a:pt x="205" y="122"/>
                  </a:lnTo>
                  <a:lnTo>
                    <a:pt x="201" y="122"/>
                  </a:lnTo>
                  <a:lnTo>
                    <a:pt x="199" y="122"/>
                  </a:lnTo>
                  <a:lnTo>
                    <a:pt x="193" y="122"/>
                  </a:lnTo>
                  <a:lnTo>
                    <a:pt x="189" y="124"/>
                  </a:lnTo>
                  <a:lnTo>
                    <a:pt x="187" y="124"/>
                  </a:lnTo>
                  <a:lnTo>
                    <a:pt x="185" y="124"/>
                  </a:lnTo>
                  <a:lnTo>
                    <a:pt x="183" y="124"/>
                  </a:lnTo>
                  <a:lnTo>
                    <a:pt x="181" y="124"/>
                  </a:lnTo>
                  <a:lnTo>
                    <a:pt x="177" y="124"/>
                  </a:lnTo>
                  <a:lnTo>
                    <a:pt x="175" y="124"/>
                  </a:lnTo>
                  <a:lnTo>
                    <a:pt x="173" y="124"/>
                  </a:lnTo>
                  <a:lnTo>
                    <a:pt x="171" y="124"/>
                  </a:lnTo>
                  <a:lnTo>
                    <a:pt x="169" y="124"/>
                  </a:lnTo>
                  <a:lnTo>
                    <a:pt x="166" y="124"/>
                  </a:lnTo>
                  <a:lnTo>
                    <a:pt x="166" y="124"/>
                  </a:lnTo>
                  <a:lnTo>
                    <a:pt x="164" y="126"/>
                  </a:lnTo>
                  <a:lnTo>
                    <a:pt x="162" y="126"/>
                  </a:lnTo>
                  <a:lnTo>
                    <a:pt x="160" y="126"/>
                  </a:lnTo>
                  <a:lnTo>
                    <a:pt x="154" y="126"/>
                  </a:lnTo>
                  <a:lnTo>
                    <a:pt x="152" y="126"/>
                  </a:lnTo>
                  <a:lnTo>
                    <a:pt x="150" y="128"/>
                  </a:lnTo>
                  <a:lnTo>
                    <a:pt x="146" y="128"/>
                  </a:lnTo>
                  <a:lnTo>
                    <a:pt x="144" y="128"/>
                  </a:lnTo>
                  <a:lnTo>
                    <a:pt x="142" y="128"/>
                  </a:lnTo>
                  <a:lnTo>
                    <a:pt x="140" y="128"/>
                  </a:lnTo>
                  <a:lnTo>
                    <a:pt x="132" y="130"/>
                  </a:lnTo>
                  <a:lnTo>
                    <a:pt x="130" y="130"/>
                  </a:lnTo>
                  <a:lnTo>
                    <a:pt x="128" y="130"/>
                  </a:lnTo>
                  <a:lnTo>
                    <a:pt x="126" y="130"/>
                  </a:lnTo>
                  <a:lnTo>
                    <a:pt x="126" y="128"/>
                  </a:lnTo>
                  <a:lnTo>
                    <a:pt x="124" y="128"/>
                  </a:lnTo>
                  <a:lnTo>
                    <a:pt x="124" y="126"/>
                  </a:lnTo>
                  <a:lnTo>
                    <a:pt x="126" y="126"/>
                  </a:lnTo>
                  <a:lnTo>
                    <a:pt x="124" y="124"/>
                  </a:lnTo>
                  <a:lnTo>
                    <a:pt x="122" y="124"/>
                  </a:lnTo>
                  <a:lnTo>
                    <a:pt x="122" y="122"/>
                  </a:lnTo>
                  <a:lnTo>
                    <a:pt x="122" y="120"/>
                  </a:lnTo>
                  <a:lnTo>
                    <a:pt x="122" y="118"/>
                  </a:lnTo>
                  <a:lnTo>
                    <a:pt x="122" y="116"/>
                  </a:lnTo>
                  <a:lnTo>
                    <a:pt x="122" y="114"/>
                  </a:lnTo>
                  <a:lnTo>
                    <a:pt x="122" y="112"/>
                  </a:lnTo>
                  <a:lnTo>
                    <a:pt x="122" y="110"/>
                  </a:lnTo>
                  <a:lnTo>
                    <a:pt x="120" y="110"/>
                  </a:lnTo>
                  <a:lnTo>
                    <a:pt x="120" y="108"/>
                  </a:lnTo>
                  <a:lnTo>
                    <a:pt x="122" y="108"/>
                  </a:lnTo>
                  <a:lnTo>
                    <a:pt x="120" y="106"/>
                  </a:lnTo>
                  <a:lnTo>
                    <a:pt x="120" y="104"/>
                  </a:lnTo>
                  <a:lnTo>
                    <a:pt x="122" y="104"/>
                  </a:lnTo>
                  <a:lnTo>
                    <a:pt x="122" y="106"/>
                  </a:lnTo>
                  <a:lnTo>
                    <a:pt x="122" y="104"/>
                  </a:lnTo>
                  <a:lnTo>
                    <a:pt x="122" y="102"/>
                  </a:lnTo>
                  <a:lnTo>
                    <a:pt x="120" y="102"/>
                  </a:lnTo>
                  <a:lnTo>
                    <a:pt x="118" y="102"/>
                  </a:lnTo>
                  <a:lnTo>
                    <a:pt x="118" y="102"/>
                  </a:lnTo>
                  <a:lnTo>
                    <a:pt x="118" y="104"/>
                  </a:lnTo>
                  <a:lnTo>
                    <a:pt x="116" y="104"/>
                  </a:lnTo>
                  <a:lnTo>
                    <a:pt x="116" y="102"/>
                  </a:lnTo>
                  <a:lnTo>
                    <a:pt x="114" y="102"/>
                  </a:lnTo>
                  <a:lnTo>
                    <a:pt x="114" y="104"/>
                  </a:lnTo>
                  <a:lnTo>
                    <a:pt x="112" y="104"/>
                  </a:lnTo>
                  <a:lnTo>
                    <a:pt x="112" y="106"/>
                  </a:lnTo>
                  <a:lnTo>
                    <a:pt x="110" y="106"/>
                  </a:lnTo>
                  <a:lnTo>
                    <a:pt x="110" y="104"/>
                  </a:lnTo>
                  <a:lnTo>
                    <a:pt x="110" y="102"/>
                  </a:lnTo>
                  <a:lnTo>
                    <a:pt x="108" y="100"/>
                  </a:lnTo>
                  <a:lnTo>
                    <a:pt x="108" y="98"/>
                  </a:lnTo>
                  <a:lnTo>
                    <a:pt x="106" y="98"/>
                  </a:lnTo>
                  <a:lnTo>
                    <a:pt x="106" y="96"/>
                  </a:lnTo>
                  <a:lnTo>
                    <a:pt x="106" y="94"/>
                  </a:lnTo>
                  <a:lnTo>
                    <a:pt x="108" y="92"/>
                  </a:lnTo>
                  <a:lnTo>
                    <a:pt x="108" y="90"/>
                  </a:lnTo>
                  <a:lnTo>
                    <a:pt x="108" y="88"/>
                  </a:lnTo>
                  <a:lnTo>
                    <a:pt x="108" y="86"/>
                  </a:lnTo>
                  <a:lnTo>
                    <a:pt x="108" y="84"/>
                  </a:lnTo>
                  <a:lnTo>
                    <a:pt x="110" y="82"/>
                  </a:lnTo>
                  <a:lnTo>
                    <a:pt x="112" y="80"/>
                  </a:lnTo>
                  <a:lnTo>
                    <a:pt x="112" y="78"/>
                  </a:lnTo>
                  <a:lnTo>
                    <a:pt x="112" y="76"/>
                  </a:lnTo>
                  <a:lnTo>
                    <a:pt x="110" y="76"/>
                  </a:lnTo>
                  <a:lnTo>
                    <a:pt x="110" y="76"/>
                  </a:lnTo>
                  <a:lnTo>
                    <a:pt x="108" y="76"/>
                  </a:lnTo>
                  <a:lnTo>
                    <a:pt x="108" y="74"/>
                  </a:lnTo>
                  <a:lnTo>
                    <a:pt x="106" y="74"/>
                  </a:lnTo>
                  <a:lnTo>
                    <a:pt x="106" y="76"/>
                  </a:lnTo>
                  <a:lnTo>
                    <a:pt x="104" y="76"/>
                  </a:lnTo>
                  <a:lnTo>
                    <a:pt x="102" y="76"/>
                  </a:lnTo>
                  <a:lnTo>
                    <a:pt x="102" y="76"/>
                  </a:lnTo>
                  <a:lnTo>
                    <a:pt x="100" y="76"/>
                  </a:lnTo>
                  <a:lnTo>
                    <a:pt x="98" y="76"/>
                  </a:lnTo>
                  <a:lnTo>
                    <a:pt x="96" y="76"/>
                  </a:lnTo>
                  <a:lnTo>
                    <a:pt x="94" y="76"/>
                  </a:lnTo>
                  <a:lnTo>
                    <a:pt x="92" y="76"/>
                  </a:lnTo>
                  <a:lnTo>
                    <a:pt x="90" y="76"/>
                  </a:lnTo>
                  <a:lnTo>
                    <a:pt x="90" y="74"/>
                  </a:lnTo>
                  <a:lnTo>
                    <a:pt x="90" y="72"/>
                  </a:lnTo>
                  <a:lnTo>
                    <a:pt x="88" y="72"/>
                  </a:lnTo>
                  <a:lnTo>
                    <a:pt x="88" y="70"/>
                  </a:lnTo>
                  <a:lnTo>
                    <a:pt x="88" y="68"/>
                  </a:lnTo>
                  <a:lnTo>
                    <a:pt x="88" y="66"/>
                  </a:lnTo>
                  <a:lnTo>
                    <a:pt x="88" y="64"/>
                  </a:lnTo>
                  <a:lnTo>
                    <a:pt x="90" y="64"/>
                  </a:lnTo>
                  <a:lnTo>
                    <a:pt x="90" y="66"/>
                  </a:lnTo>
                  <a:lnTo>
                    <a:pt x="90" y="64"/>
                  </a:lnTo>
                  <a:lnTo>
                    <a:pt x="92" y="64"/>
                  </a:lnTo>
                  <a:lnTo>
                    <a:pt x="92" y="62"/>
                  </a:lnTo>
                  <a:lnTo>
                    <a:pt x="94" y="62"/>
                  </a:lnTo>
                  <a:lnTo>
                    <a:pt x="94" y="60"/>
                  </a:lnTo>
                  <a:lnTo>
                    <a:pt x="94" y="58"/>
                  </a:lnTo>
                  <a:lnTo>
                    <a:pt x="92" y="58"/>
                  </a:lnTo>
                  <a:lnTo>
                    <a:pt x="94" y="56"/>
                  </a:lnTo>
                  <a:lnTo>
                    <a:pt x="96" y="56"/>
                  </a:lnTo>
                  <a:lnTo>
                    <a:pt x="98" y="56"/>
                  </a:lnTo>
                  <a:lnTo>
                    <a:pt x="96" y="54"/>
                  </a:lnTo>
                  <a:lnTo>
                    <a:pt x="94" y="54"/>
                  </a:lnTo>
                  <a:lnTo>
                    <a:pt x="92" y="54"/>
                  </a:lnTo>
                  <a:lnTo>
                    <a:pt x="90" y="54"/>
                  </a:lnTo>
                  <a:lnTo>
                    <a:pt x="90" y="56"/>
                  </a:lnTo>
                  <a:lnTo>
                    <a:pt x="88" y="56"/>
                  </a:lnTo>
                  <a:lnTo>
                    <a:pt x="88" y="58"/>
                  </a:lnTo>
                  <a:lnTo>
                    <a:pt x="86" y="58"/>
                  </a:lnTo>
                  <a:lnTo>
                    <a:pt x="84" y="58"/>
                  </a:lnTo>
                  <a:lnTo>
                    <a:pt x="82" y="58"/>
                  </a:lnTo>
                  <a:lnTo>
                    <a:pt x="80" y="56"/>
                  </a:lnTo>
                  <a:lnTo>
                    <a:pt x="82" y="54"/>
                  </a:lnTo>
                  <a:lnTo>
                    <a:pt x="80" y="54"/>
                  </a:lnTo>
                  <a:lnTo>
                    <a:pt x="82" y="54"/>
                  </a:lnTo>
                  <a:lnTo>
                    <a:pt x="82" y="52"/>
                  </a:lnTo>
                  <a:lnTo>
                    <a:pt x="80" y="52"/>
                  </a:lnTo>
                  <a:lnTo>
                    <a:pt x="80" y="54"/>
                  </a:lnTo>
                  <a:lnTo>
                    <a:pt x="78" y="54"/>
                  </a:lnTo>
                  <a:lnTo>
                    <a:pt x="78" y="52"/>
                  </a:lnTo>
                  <a:lnTo>
                    <a:pt x="76" y="52"/>
                  </a:lnTo>
                  <a:lnTo>
                    <a:pt x="76" y="50"/>
                  </a:lnTo>
                  <a:lnTo>
                    <a:pt x="76" y="48"/>
                  </a:lnTo>
                  <a:lnTo>
                    <a:pt x="76" y="50"/>
                  </a:lnTo>
                  <a:lnTo>
                    <a:pt x="74" y="50"/>
                  </a:lnTo>
                  <a:lnTo>
                    <a:pt x="74" y="48"/>
                  </a:lnTo>
                  <a:lnTo>
                    <a:pt x="74" y="46"/>
                  </a:lnTo>
                  <a:lnTo>
                    <a:pt x="72" y="46"/>
                  </a:lnTo>
                  <a:lnTo>
                    <a:pt x="70" y="46"/>
                  </a:lnTo>
                  <a:lnTo>
                    <a:pt x="70" y="44"/>
                  </a:lnTo>
                  <a:lnTo>
                    <a:pt x="70" y="44"/>
                  </a:lnTo>
                  <a:lnTo>
                    <a:pt x="70" y="42"/>
                  </a:lnTo>
                  <a:lnTo>
                    <a:pt x="70" y="40"/>
                  </a:lnTo>
                  <a:lnTo>
                    <a:pt x="68" y="40"/>
                  </a:lnTo>
                  <a:lnTo>
                    <a:pt x="66" y="40"/>
                  </a:lnTo>
                  <a:lnTo>
                    <a:pt x="64" y="40"/>
                  </a:lnTo>
                  <a:lnTo>
                    <a:pt x="64" y="42"/>
                  </a:lnTo>
                  <a:lnTo>
                    <a:pt x="62" y="42"/>
                  </a:lnTo>
                  <a:lnTo>
                    <a:pt x="62" y="40"/>
                  </a:lnTo>
                  <a:lnTo>
                    <a:pt x="60" y="40"/>
                  </a:lnTo>
                  <a:lnTo>
                    <a:pt x="60" y="38"/>
                  </a:lnTo>
                  <a:lnTo>
                    <a:pt x="60" y="36"/>
                  </a:lnTo>
                  <a:lnTo>
                    <a:pt x="58" y="36"/>
                  </a:lnTo>
                  <a:lnTo>
                    <a:pt x="58" y="38"/>
                  </a:lnTo>
                  <a:lnTo>
                    <a:pt x="56" y="38"/>
                  </a:lnTo>
                  <a:lnTo>
                    <a:pt x="56" y="36"/>
                  </a:lnTo>
                  <a:lnTo>
                    <a:pt x="54" y="36"/>
                  </a:lnTo>
                  <a:lnTo>
                    <a:pt x="54" y="38"/>
                  </a:lnTo>
                  <a:lnTo>
                    <a:pt x="54" y="36"/>
                  </a:lnTo>
                  <a:lnTo>
                    <a:pt x="54" y="34"/>
                  </a:lnTo>
                  <a:lnTo>
                    <a:pt x="52" y="34"/>
                  </a:lnTo>
                  <a:lnTo>
                    <a:pt x="52" y="32"/>
                  </a:lnTo>
                  <a:lnTo>
                    <a:pt x="54" y="32"/>
                  </a:lnTo>
                  <a:lnTo>
                    <a:pt x="54" y="30"/>
                  </a:lnTo>
                  <a:lnTo>
                    <a:pt x="54" y="28"/>
                  </a:lnTo>
                  <a:lnTo>
                    <a:pt x="54" y="28"/>
                  </a:lnTo>
                  <a:lnTo>
                    <a:pt x="52" y="28"/>
                  </a:lnTo>
                  <a:lnTo>
                    <a:pt x="52" y="26"/>
                  </a:lnTo>
                  <a:lnTo>
                    <a:pt x="50" y="26"/>
                  </a:lnTo>
                  <a:lnTo>
                    <a:pt x="52" y="26"/>
                  </a:lnTo>
                  <a:lnTo>
                    <a:pt x="52" y="24"/>
                  </a:lnTo>
                  <a:lnTo>
                    <a:pt x="50" y="24"/>
                  </a:lnTo>
                  <a:lnTo>
                    <a:pt x="48" y="24"/>
                  </a:lnTo>
                  <a:lnTo>
                    <a:pt x="50" y="24"/>
                  </a:lnTo>
                  <a:lnTo>
                    <a:pt x="50" y="22"/>
                  </a:lnTo>
                  <a:lnTo>
                    <a:pt x="48" y="22"/>
                  </a:lnTo>
                  <a:lnTo>
                    <a:pt x="48" y="24"/>
                  </a:lnTo>
                  <a:lnTo>
                    <a:pt x="48" y="22"/>
                  </a:lnTo>
                  <a:lnTo>
                    <a:pt x="46" y="22"/>
                  </a:lnTo>
                  <a:lnTo>
                    <a:pt x="44" y="22"/>
                  </a:lnTo>
                  <a:lnTo>
                    <a:pt x="46" y="22"/>
                  </a:lnTo>
                  <a:lnTo>
                    <a:pt x="44" y="22"/>
                  </a:lnTo>
                  <a:lnTo>
                    <a:pt x="44" y="20"/>
                  </a:lnTo>
                  <a:lnTo>
                    <a:pt x="42" y="20"/>
                  </a:lnTo>
                  <a:lnTo>
                    <a:pt x="40" y="20"/>
                  </a:lnTo>
                  <a:lnTo>
                    <a:pt x="40" y="22"/>
                  </a:lnTo>
                  <a:lnTo>
                    <a:pt x="38" y="20"/>
                  </a:lnTo>
                  <a:lnTo>
                    <a:pt x="36" y="20"/>
                  </a:lnTo>
                  <a:lnTo>
                    <a:pt x="36" y="18"/>
                  </a:lnTo>
                  <a:lnTo>
                    <a:pt x="34" y="20"/>
                  </a:lnTo>
                  <a:lnTo>
                    <a:pt x="34" y="18"/>
                  </a:lnTo>
                  <a:lnTo>
                    <a:pt x="32" y="16"/>
                  </a:lnTo>
                  <a:lnTo>
                    <a:pt x="32" y="18"/>
                  </a:lnTo>
                  <a:lnTo>
                    <a:pt x="30" y="18"/>
                  </a:lnTo>
                  <a:lnTo>
                    <a:pt x="30" y="16"/>
                  </a:lnTo>
                  <a:lnTo>
                    <a:pt x="28" y="16"/>
                  </a:lnTo>
                  <a:lnTo>
                    <a:pt x="26" y="16"/>
                  </a:lnTo>
                  <a:lnTo>
                    <a:pt x="26" y="14"/>
                  </a:lnTo>
                  <a:lnTo>
                    <a:pt x="24" y="14"/>
                  </a:lnTo>
                  <a:lnTo>
                    <a:pt x="24" y="12"/>
                  </a:lnTo>
                  <a:lnTo>
                    <a:pt x="22" y="12"/>
                  </a:lnTo>
                  <a:lnTo>
                    <a:pt x="22" y="10"/>
                  </a:lnTo>
                  <a:lnTo>
                    <a:pt x="22" y="10"/>
                  </a:lnTo>
                  <a:lnTo>
                    <a:pt x="20" y="10"/>
                  </a:lnTo>
                  <a:lnTo>
                    <a:pt x="18" y="10"/>
                  </a:lnTo>
                  <a:lnTo>
                    <a:pt x="18" y="12"/>
                  </a:lnTo>
                  <a:lnTo>
                    <a:pt x="16" y="12"/>
                  </a:lnTo>
                  <a:lnTo>
                    <a:pt x="14" y="12"/>
                  </a:lnTo>
                  <a:lnTo>
                    <a:pt x="14" y="10"/>
                  </a:lnTo>
                  <a:lnTo>
                    <a:pt x="12" y="10"/>
                  </a:lnTo>
                  <a:lnTo>
                    <a:pt x="12" y="8"/>
                  </a:lnTo>
                  <a:lnTo>
                    <a:pt x="10" y="8"/>
                  </a:lnTo>
                  <a:lnTo>
                    <a:pt x="10" y="10"/>
                  </a:lnTo>
                  <a:lnTo>
                    <a:pt x="10" y="8"/>
                  </a:lnTo>
                  <a:lnTo>
                    <a:pt x="8" y="8"/>
                  </a:lnTo>
                  <a:lnTo>
                    <a:pt x="8" y="10"/>
                  </a:lnTo>
                  <a:lnTo>
                    <a:pt x="8" y="8"/>
                  </a:lnTo>
                  <a:lnTo>
                    <a:pt x="8" y="6"/>
                  </a:lnTo>
                  <a:lnTo>
                    <a:pt x="6" y="6"/>
                  </a:lnTo>
                  <a:lnTo>
                    <a:pt x="6" y="4"/>
                  </a:lnTo>
                  <a:lnTo>
                    <a:pt x="4" y="4"/>
                  </a:lnTo>
                  <a:lnTo>
                    <a:pt x="4" y="6"/>
                  </a:lnTo>
                  <a:lnTo>
                    <a:pt x="4" y="4"/>
                  </a:lnTo>
                  <a:lnTo>
                    <a:pt x="2" y="4"/>
                  </a:lnTo>
                  <a:lnTo>
                    <a:pt x="0" y="4"/>
                  </a:lnTo>
                  <a:lnTo>
                    <a:pt x="0" y="2"/>
                  </a:lnTo>
                  <a:lnTo>
                    <a:pt x="2" y="2"/>
                  </a:lnTo>
                  <a:lnTo>
                    <a:pt x="2" y="0"/>
                  </a:lnTo>
                  <a:lnTo>
                    <a:pt x="0" y="0"/>
                  </a:lnTo>
                  <a:lnTo>
                    <a:pt x="2" y="0"/>
                  </a:lnTo>
                  <a:lnTo>
                    <a:pt x="6" y="0"/>
                  </a:lnTo>
                  <a:lnTo>
                    <a:pt x="14" y="0"/>
                  </a:lnTo>
                  <a:lnTo>
                    <a:pt x="18" y="0"/>
                  </a:lnTo>
                  <a:lnTo>
                    <a:pt x="22" y="0"/>
                  </a:lnTo>
                  <a:lnTo>
                    <a:pt x="24" y="0"/>
                  </a:lnTo>
                  <a:lnTo>
                    <a:pt x="30" y="0"/>
                  </a:lnTo>
                  <a:lnTo>
                    <a:pt x="34" y="0"/>
                  </a:lnTo>
                  <a:lnTo>
                    <a:pt x="38" y="0"/>
                  </a:lnTo>
                  <a:lnTo>
                    <a:pt x="42" y="0"/>
                  </a:lnTo>
                  <a:lnTo>
                    <a:pt x="44" y="0"/>
                  </a:lnTo>
                  <a:lnTo>
                    <a:pt x="46" y="0"/>
                  </a:lnTo>
                  <a:lnTo>
                    <a:pt x="48" y="0"/>
                  </a:lnTo>
                  <a:lnTo>
                    <a:pt x="52" y="0"/>
                  </a:lnTo>
                  <a:lnTo>
                    <a:pt x="56" y="0"/>
                  </a:lnTo>
                  <a:lnTo>
                    <a:pt x="58" y="0"/>
                  </a:lnTo>
                  <a:lnTo>
                    <a:pt x="60" y="0"/>
                  </a:lnTo>
                  <a:lnTo>
                    <a:pt x="62" y="0"/>
                  </a:lnTo>
                  <a:lnTo>
                    <a:pt x="64" y="0"/>
                  </a:lnTo>
                  <a:lnTo>
                    <a:pt x="66" y="0"/>
                  </a:lnTo>
                  <a:lnTo>
                    <a:pt x="68" y="0"/>
                  </a:lnTo>
                  <a:lnTo>
                    <a:pt x="70" y="0"/>
                  </a:lnTo>
                  <a:lnTo>
                    <a:pt x="70" y="0"/>
                  </a:lnTo>
                  <a:lnTo>
                    <a:pt x="72" y="0"/>
                  </a:lnTo>
                  <a:lnTo>
                    <a:pt x="74" y="0"/>
                  </a:lnTo>
                  <a:lnTo>
                    <a:pt x="76"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8" name="Freeform 107"/>
            <p:cNvSpPr>
              <a:spLocks/>
            </p:cNvSpPr>
            <p:nvPr/>
          </p:nvSpPr>
          <p:spPr bwMode="auto">
            <a:xfrm>
              <a:off x="6854825" y="2355850"/>
              <a:ext cx="390525" cy="330200"/>
            </a:xfrm>
            <a:custGeom>
              <a:avLst/>
              <a:gdLst>
                <a:gd name="T0" fmla="*/ 160 w 246"/>
                <a:gd name="T1" fmla="*/ 52 h 208"/>
                <a:gd name="T2" fmla="*/ 168 w 246"/>
                <a:gd name="T3" fmla="*/ 68 h 208"/>
                <a:gd name="T4" fmla="*/ 188 w 246"/>
                <a:gd name="T5" fmla="*/ 74 h 208"/>
                <a:gd name="T6" fmla="*/ 196 w 246"/>
                <a:gd name="T7" fmla="*/ 82 h 208"/>
                <a:gd name="T8" fmla="*/ 206 w 246"/>
                <a:gd name="T9" fmla="*/ 96 h 208"/>
                <a:gd name="T10" fmla="*/ 208 w 246"/>
                <a:gd name="T11" fmla="*/ 104 h 208"/>
                <a:gd name="T12" fmla="*/ 214 w 246"/>
                <a:gd name="T13" fmla="*/ 116 h 208"/>
                <a:gd name="T14" fmla="*/ 222 w 246"/>
                <a:gd name="T15" fmla="*/ 126 h 208"/>
                <a:gd name="T16" fmla="*/ 226 w 246"/>
                <a:gd name="T17" fmla="*/ 134 h 208"/>
                <a:gd name="T18" fmla="*/ 232 w 246"/>
                <a:gd name="T19" fmla="*/ 144 h 208"/>
                <a:gd name="T20" fmla="*/ 240 w 246"/>
                <a:gd name="T21" fmla="*/ 158 h 208"/>
                <a:gd name="T22" fmla="*/ 240 w 246"/>
                <a:gd name="T23" fmla="*/ 172 h 208"/>
                <a:gd name="T24" fmla="*/ 222 w 246"/>
                <a:gd name="T25" fmla="*/ 182 h 208"/>
                <a:gd name="T26" fmla="*/ 208 w 246"/>
                <a:gd name="T27" fmla="*/ 188 h 208"/>
                <a:gd name="T28" fmla="*/ 196 w 246"/>
                <a:gd name="T29" fmla="*/ 196 h 208"/>
                <a:gd name="T30" fmla="*/ 178 w 246"/>
                <a:gd name="T31" fmla="*/ 208 h 208"/>
                <a:gd name="T32" fmla="*/ 170 w 246"/>
                <a:gd name="T33" fmla="*/ 192 h 208"/>
                <a:gd name="T34" fmla="*/ 162 w 246"/>
                <a:gd name="T35" fmla="*/ 182 h 208"/>
                <a:gd name="T36" fmla="*/ 156 w 246"/>
                <a:gd name="T37" fmla="*/ 166 h 208"/>
                <a:gd name="T38" fmla="*/ 138 w 246"/>
                <a:gd name="T39" fmla="*/ 154 h 208"/>
                <a:gd name="T40" fmla="*/ 128 w 246"/>
                <a:gd name="T41" fmla="*/ 160 h 208"/>
                <a:gd name="T42" fmla="*/ 116 w 246"/>
                <a:gd name="T43" fmla="*/ 166 h 208"/>
                <a:gd name="T44" fmla="*/ 104 w 246"/>
                <a:gd name="T45" fmla="*/ 176 h 208"/>
                <a:gd name="T46" fmla="*/ 94 w 246"/>
                <a:gd name="T47" fmla="*/ 182 h 208"/>
                <a:gd name="T48" fmla="*/ 80 w 246"/>
                <a:gd name="T49" fmla="*/ 188 h 208"/>
                <a:gd name="T50" fmla="*/ 70 w 246"/>
                <a:gd name="T51" fmla="*/ 194 h 208"/>
                <a:gd name="T52" fmla="*/ 62 w 246"/>
                <a:gd name="T53" fmla="*/ 190 h 208"/>
                <a:gd name="T54" fmla="*/ 58 w 246"/>
                <a:gd name="T55" fmla="*/ 186 h 208"/>
                <a:gd name="T56" fmla="*/ 58 w 246"/>
                <a:gd name="T57" fmla="*/ 176 h 208"/>
                <a:gd name="T58" fmla="*/ 62 w 246"/>
                <a:gd name="T59" fmla="*/ 170 h 208"/>
                <a:gd name="T60" fmla="*/ 70 w 246"/>
                <a:gd name="T61" fmla="*/ 162 h 208"/>
                <a:gd name="T62" fmla="*/ 62 w 246"/>
                <a:gd name="T63" fmla="*/ 156 h 208"/>
                <a:gd name="T64" fmla="*/ 52 w 246"/>
                <a:gd name="T65" fmla="*/ 156 h 208"/>
                <a:gd name="T66" fmla="*/ 46 w 246"/>
                <a:gd name="T67" fmla="*/ 150 h 208"/>
                <a:gd name="T68" fmla="*/ 36 w 246"/>
                <a:gd name="T69" fmla="*/ 144 h 208"/>
                <a:gd name="T70" fmla="*/ 44 w 246"/>
                <a:gd name="T71" fmla="*/ 138 h 208"/>
                <a:gd name="T72" fmla="*/ 30 w 246"/>
                <a:gd name="T73" fmla="*/ 134 h 208"/>
                <a:gd name="T74" fmla="*/ 22 w 246"/>
                <a:gd name="T75" fmla="*/ 128 h 208"/>
                <a:gd name="T76" fmla="*/ 22 w 246"/>
                <a:gd name="T77" fmla="*/ 120 h 208"/>
                <a:gd name="T78" fmla="*/ 38 w 246"/>
                <a:gd name="T79" fmla="*/ 110 h 208"/>
                <a:gd name="T80" fmla="*/ 30 w 246"/>
                <a:gd name="T81" fmla="*/ 104 h 208"/>
                <a:gd name="T82" fmla="*/ 24 w 246"/>
                <a:gd name="T83" fmla="*/ 94 h 208"/>
                <a:gd name="T84" fmla="*/ 18 w 246"/>
                <a:gd name="T85" fmla="*/ 92 h 208"/>
                <a:gd name="T86" fmla="*/ 6 w 246"/>
                <a:gd name="T87" fmla="*/ 92 h 208"/>
                <a:gd name="T88" fmla="*/ 4 w 246"/>
                <a:gd name="T89" fmla="*/ 84 h 208"/>
                <a:gd name="T90" fmla="*/ 4 w 246"/>
                <a:gd name="T91" fmla="*/ 76 h 208"/>
                <a:gd name="T92" fmla="*/ 10 w 246"/>
                <a:gd name="T93" fmla="*/ 64 h 208"/>
                <a:gd name="T94" fmla="*/ 4 w 246"/>
                <a:gd name="T95" fmla="*/ 58 h 208"/>
                <a:gd name="T96" fmla="*/ 2 w 246"/>
                <a:gd name="T97" fmla="*/ 48 h 208"/>
                <a:gd name="T98" fmla="*/ 10 w 246"/>
                <a:gd name="T99" fmla="*/ 42 h 208"/>
                <a:gd name="T100" fmla="*/ 10 w 246"/>
                <a:gd name="T101" fmla="*/ 36 h 208"/>
                <a:gd name="T102" fmla="*/ 12 w 246"/>
                <a:gd name="T103" fmla="*/ 32 h 208"/>
                <a:gd name="T104" fmla="*/ 32 w 246"/>
                <a:gd name="T105" fmla="*/ 26 h 208"/>
                <a:gd name="T106" fmla="*/ 54 w 246"/>
                <a:gd name="T107" fmla="*/ 20 h 208"/>
                <a:gd name="T108" fmla="*/ 70 w 246"/>
                <a:gd name="T109" fmla="*/ 16 h 208"/>
                <a:gd name="T110" fmla="*/ 86 w 246"/>
                <a:gd name="T111" fmla="*/ 12 h 208"/>
                <a:gd name="T112" fmla="*/ 104 w 246"/>
                <a:gd name="T113" fmla="*/ 6 h 208"/>
                <a:gd name="T114" fmla="*/ 114 w 246"/>
                <a:gd name="T115" fmla="*/ 4 h 208"/>
                <a:gd name="T116" fmla="*/ 130 w 246"/>
                <a:gd name="T117" fmla="*/ 0 h 208"/>
                <a:gd name="T118" fmla="*/ 138 w 246"/>
                <a:gd name="T119" fmla="*/ 14 h 208"/>
                <a:gd name="T120" fmla="*/ 142 w 246"/>
                <a:gd name="T121" fmla="*/ 2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08">
                  <a:moveTo>
                    <a:pt x="146" y="28"/>
                  </a:moveTo>
                  <a:lnTo>
                    <a:pt x="154" y="42"/>
                  </a:lnTo>
                  <a:lnTo>
                    <a:pt x="158" y="46"/>
                  </a:lnTo>
                  <a:lnTo>
                    <a:pt x="158" y="48"/>
                  </a:lnTo>
                  <a:lnTo>
                    <a:pt x="160" y="52"/>
                  </a:lnTo>
                  <a:lnTo>
                    <a:pt x="160" y="52"/>
                  </a:lnTo>
                  <a:lnTo>
                    <a:pt x="160" y="54"/>
                  </a:lnTo>
                  <a:lnTo>
                    <a:pt x="162" y="56"/>
                  </a:lnTo>
                  <a:lnTo>
                    <a:pt x="164" y="60"/>
                  </a:lnTo>
                  <a:lnTo>
                    <a:pt x="166" y="64"/>
                  </a:lnTo>
                  <a:lnTo>
                    <a:pt x="168" y="66"/>
                  </a:lnTo>
                  <a:lnTo>
                    <a:pt x="168" y="68"/>
                  </a:lnTo>
                  <a:lnTo>
                    <a:pt x="172" y="74"/>
                  </a:lnTo>
                  <a:lnTo>
                    <a:pt x="176" y="80"/>
                  </a:lnTo>
                  <a:lnTo>
                    <a:pt x="178" y="80"/>
                  </a:lnTo>
                  <a:lnTo>
                    <a:pt x="180" y="78"/>
                  </a:lnTo>
                  <a:lnTo>
                    <a:pt x="184" y="76"/>
                  </a:lnTo>
                  <a:lnTo>
                    <a:pt x="188" y="74"/>
                  </a:lnTo>
                  <a:lnTo>
                    <a:pt x="190" y="72"/>
                  </a:lnTo>
                  <a:lnTo>
                    <a:pt x="194" y="76"/>
                  </a:lnTo>
                  <a:lnTo>
                    <a:pt x="194" y="78"/>
                  </a:lnTo>
                  <a:lnTo>
                    <a:pt x="194" y="80"/>
                  </a:lnTo>
                  <a:lnTo>
                    <a:pt x="196" y="80"/>
                  </a:lnTo>
                  <a:lnTo>
                    <a:pt x="196" y="82"/>
                  </a:lnTo>
                  <a:lnTo>
                    <a:pt x="198" y="84"/>
                  </a:lnTo>
                  <a:lnTo>
                    <a:pt x="198" y="86"/>
                  </a:lnTo>
                  <a:lnTo>
                    <a:pt x="202" y="90"/>
                  </a:lnTo>
                  <a:lnTo>
                    <a:pt x="204" y="92"/>
                  </a:lnTo>
                  <a:lnTo>
                    <a:pt x="204" y="94"/>
                  </a:lnTo>
                  <a:lnTo>
                    <a:pt x="206" y="96"/>
                  </a:lnTo>
                  <a:lnTo>
                    <a:pt x="206" y="98"/>
                  </a:lnTo>
                  <a:lnTo>
                    <a:pt x="208" y="98"/>
                  </a:lnTo>
                  <a:lnTo>
                    <a:pt x="208" y="100"/>
                  </a:lnTo>
                  <a:lnTo>
                    <a:pt x="208" y="102"/>
                  </a:lnTo>
                  <a:lnTo>
                    <a:pt x="208" y="102"/>
                  </a:lnTo>
                  <a:lnTo>
                    <a:pt x="208" y="104"/>
                  </a:lnTo>
                  <a:lnTo>
                    <a:pt x="210" y="106"/>
                  </a:lnTo>
                  <a:lnTo>
                    <a:pt x="210" y="108"/>
                  </a:lnTo>
                  <a:lnTo>
                    <a:pt x="212" y="110"/>
                  </a:lnTo>
                  <a:lnTo>
                    <a:pt x="212" y="112"/>
                  </a:lnTo>
                  <a:lnTo>
                    <a:pt x="214" y="114"/>
                  </a:lnTo>
                  <a:lnTo>
                    <a:pt x="214" y="116"/>
                  </a:lnTo>
                  <a:lnTo>
                    <a:pt x="216" y="116"/>
                  </a:lnTo>
                  <a:lnTo>
                    <a:pt x="218" y="120"/>
                  </a:lnTo>
                  <a:lnTo>
                    <a:pt x="218" y="122"/>
                  </a:lnTo>
                  <a:lnTo>
                    <a:pt x="220" y="124"/>
                  </a:lnTo>
                  <a:lnTo>
                    <a:pt x="220" y="126"/>
                  </a:lnTo>
                  <a:lnTo>
                    <a:pt x="222" y="126"/>
                  </a:lnTo>
                  <a:lnTo>
                    <a:pt x="222" y="128"/>
                  </a:lnTo>
                  <a:lnTo>
                    <a:pt x="222" y="130"/>
                  </a:lnTo>
                  <a:lnTo>
                    <a:pt x="224" y="130"/>
                  </a:lnTo>
                  <a:lnTo>
                    <a:pt x="224" y="132"/>
                  </a:lnTo>
                  <a:lnTo>
                    <a:pt x="224" y="134"/>
                  </a:lnTo>
                  <a:lnTo>
                    <a:pt x="226" y="134"/>
                  </a:lnTo>
                  <a:lnTo>
                    <a:pt x="226" y="136"/>
                  </a:lnTo>
                  <a:lnTo>
                    <a:pt x="228" y="138"/>
                  </a:lnTo>
                  <a:lnTo>
                    <a:pt x="228" y="138"/>
                  </a:lnTo>
                  <a:lnTo>
                    <a:pt x="230" y="140"/>
                  </a:lnTo>
                  <a:lnTo>
                    <a:pt x="230" y="142"/>
                  </a:lnTo>
                  <a:lnTo>
                    <a:pt x="232" y="144"/>
                  </a:lnTo>
                  <a:lnTo>
                    <a:pt x="234" y="146"/>
                  </a:lnTo>
                  <a:lnTo>
                    <a:pt x="236" y="148"/>
                  </a:lnTo>
                  <a:lnTo>
                    <a:pt x="236" y="150"/>
                  </a:lnTo>
                  <a:lnTo>
                    <a:pt x="238" y="152"/>
                  </a:lnTo>
                  <a:lnTo>
                    <a:pt x="240" y="156"/>
                  </a:lnTo>
                  <a:lnTo>
                    <a:pt x="240" y="158"/>
                  </a:lnTo>
                  <a:lnTo>
                    <a:pt x="242" y="160"/>
                  </a:lnTo>
                  <a:lnTo>
                    <a:pt x="244" y="164"/>
                  </a:lnTo>
                  <a:lnTo>
                    <a:pt x="246" y="166"/>
                  </a:lnTo>
                  <a:lnTo>
                    <a:pt x="246" y="168"/>
                  </a:lnTo>
                  <a:lnTo>
                    <a:pt x="242" y="172"/>
                  </a:lnTo>
                  <a:lnTo>
                    <a:pt x="240" y="172"/>
                  </a:lnTo>
                  <a:lnTo>
                    <a:pt x="238" y="174"/>
                  </a:lnTo>
                  <a:lnTo>
                    <a:pt x="236" y="174"/>
                  </a:lnTo>
                  <a:lnTo>
                    <a:pt x="236" y="176"/>
                  </a:lnTo>
                  <a:lnTo>
                    <a:pt x="228" y="180"/>
                  </a:lnTo>
                  <a:lnTo>
                    <a:pt x="226" y="180"/>
                  </a:lnTo>
                  <a:lnTo>
                    <a:pt x="222" y="182"/>
                  </a:lnTo>
                  <a:lnTo>
                    <a:pt x="220" y="184"/>
                  </a:lnTo>
                  <a:lnTo>
                    <a:pt x="218" y="184"/>
                  </a:lnTo>
                  <a:lnTo>
                    <a:pt x="216" y="186"/>
                  </a:lnTo>
                  <a:lnTo>
                    <a:pt x="214" y="186"/>
                  </a:lnTo>
                  <a:lnTo>
                    <a:pt x="210" y="188"/>
                  </a:lnTo>
                  <a:lnTo>
                    <a:pt x="208" y="188"/>
                  </a:lnTo>
                  <a:lnTo>
                    <a:pt x="208" y="190"/>
                  </a:lnTo>
                  <a:lnTo>
                    <a:pt x="206" y="192"/>
                  </a:lnTo>
                  <a:lnTo>
                    <a:pt x="204" y="194"/>
                  </a:lnTo>
                  <a:lnTo>
                    <a:pt x="202" y="194"/>
                  </a:lnTo>
                  <a:lnTo>
                    <a:pt x="198" y="196"/>
                  </a:lnTo>
                  <a:lnTo>
                    <a:pt x="196" y="196"/>
                  </a:lnTo>
                  <a:lnTo>
                    <a:pt x="188" y="202"/>
                  </a:lnTo>
                  <a:lnTo>
                    <a:pt x="186" y="204"/>
                  </a:lnTo>
                  <a:lnTo>
                    <a:pt x="184" y="204"/>
                  </a:lnTo>
                  <a:lnTo>
                    <a:pt x="182" y="204"/>
                  </a:lnTo>
                  <a:lnTo>
                    <a:pt x="182" y="206"/>
                  </a:lnTo>
                  <a:lnTo>
                    <a:pt x="178" y="208"/>
                  </a:lnTo>
                  <a:lnTo>
                    <a:pt x="178" y="206"/>
                  </a:lnTo>
                  <a:lnTo>
                    <a:pt x="176" y="204"/>
                  </a:lnTo>
                  <a:lnTo>
                    <a:pt x="176" y="202"/>
                  </a:lnTo>
                  <a:lnTo>
                    <a:pt x="174" y="202"/>
                  </a:lnTo>
                  <a:lnTo>
                    <a:pt x="174" y="198"/>
                  </a:lnTo>
                  <a:lnTo>
                    <a:pt x="170" y="192"/>
                  </a:lnTo>
                  <a:lnTo>
                    <a:pt x="168" y="190"/>
                  </a:lnTo>
                  <a:lnTo>
                    <a:pt x="166" y="188"/>
                  </a:lnTo>
                  <a:lnTo>
                    <a:pt x="166" y="186"/>
                  </a:lnTo>
                  <a:lnTo>
                    <a:pt x="166" y="186"/>
                  </a:lnTo>
                  <a:lnTo>
                    <a:pt x="164" y="184"/>
                  </a:lnTo>
                  <a:lnTo>
                    <a:pt x="162" y="182"/>
                  </a:lnTo>
                  <a:lnTo>
                    <a:pt x="162" y="180"/>
                  </a:lnTo>
                  <a:lnTo>
                    <a:pt x="160" y="176"/>
                  </a:lnTo>
                  <a:lnTo>
                    <a:pt x="158" y="172"/>
                  </a:lnTo>
                  <a:lnTo>
                    <a:pt x="158" y="170"/>
                  </a:lnTo>
                  <a:lnTo>
                    <a:pt x="156" y="168"/>
                  </a:lnTo>
                  <a:lnTo>
                    <a:pt x="156" y="166"/>
                  </a:lnTo>
                  <a:lnTo>
                    <a:pt x="152" y="160"/>
                  </a:lnTo>
                  <a:lnTo>
                    <a:pt x="146" y="150"/>
                  </a:lnTo>
                  <a:lnTo>
                    <a:pt x="144" y="152"/>
                  </a:lnTo>
                  <a:lnTo>
                    <a:pt x="142" y="152"/>
                  </a:lnTo>
                  <a:lnTo>
                    <a:pt x="140" y="154"/>
                  </a:lnTo>
                  <a:lnTo>
                    <a:pt x="138" y="154"/>
                  </a:lnTo>
                  <a:lnTo>
                    <a:pt x="136" y="156"/>
                  </a:lnTo>
                  <a:lnTo>
                    <a:pt x="134" y="156"/>
                  </a:lnTo>
                  <a:lnTo>
                    <a:pt x="132" y="158"/>
                  </a:lnTo>
                  <a:lnTo>
                    <a:pt x="130" y="158"/>
                  </a:lnTo>
                  <a:lnTo>
                    <a:pt x="130" y="160"/>
                  </a:lnTo>
                  <a:lnTo>
                    <a:pt x="128" y="160"/>
                  </a:lnTo>
                  <a:lnTo>
                    <a:pt x="126" y="162"/>
                  </a:lnTo>
                  <a:lnTo>
                    <a:pt x="124" y="162"/>
                  </a:lnTo>
                  <a:lnTo>
                    <a:pt x="122" y="164"/>
                  </a:lnTo>
                  <a:lnTo>
                    <a:pt x="120" y="164"/>
                  </a:lnTo>
                  <a:lnTo>
                    <a:pt x="118" y="166"/>
                  </a:lnTo>
                  <a:lnTo>
                    <a:pt x="116" y="166"/>
                  </a:lnTo>
                  <a:lnTo>
                    <a:pt x="114" y="168"/>
                  </a:lnTo>
                  <a:lnTo>
                    <a:pt x="112" y="170"/>
                  </a:lnTo>
                  <a:lnTo>
                    <a:pt x="110" y="172"/>
                  </a:lnTo>
                  <a:lnTo>
                    <a:pt x="108" y="174"/>
                  </a:lnTo>
                  <a:lnTo>
                    <a:pt x="106" y="174"/>
                  </a:lnTo>
                  <a:lnTo>
                    <a:pt x="104" y="176"/>
                  </a:lnTo>
                  <a:lnTo>
                    <a:pt x="102" y="176"/>
                  </a:lnTo>
                  <a:lnTo>
                    <a:pt x="100" y="178"/>
                  </a:lnTo>
                  <a:lnTo>
                    <a:pt x="98" y="178"/>
                  </a:lnTo>
                  <a:lnTo>
                    <a:pt x="96" y="180"/>
                  </a:lnTo>
                  <a:lnTo>
                    <a:pt x="94" y="180"/>
                  </a:lnTo>
                  <a:lnTo>
                    <a:pt x="94" y="182"/>
                  </a:lnTo>
                  <a:lnTo>
                    <a:pt x="92" y="182"/>
                  </a:lnTo>
                  <a:lnTo>
                    <a:pt x="86" y="186"/>
                  </a:lnTo>
                  <a:lnTo>
                    <a:pt x="84" y="186"/>
                  </a:lnTo>
                  <a:lnTo>
                    <a:pt x="84" y="186"/>
                  </a:lnTo>
                  <a:lnTo>
                    <a:pt x="82" y="186"/>
                  </a:lnTo>
                  <a:lnTo>
                    <a:pt x="80" y="188"/>
                  </a:lnTo>
                  <a:lnTo>
                    <a:pt x="78" y="188"/>
                  </a:lnTo>
                  <a:lnTo>
                    <a:pt x="76" y="188"/>
                  </a:lnTo>
                  <a:lnTo>
                    <a:pt x="74" y="190"/>
                  </a:lnTo>
                  <a:lnTo>
                    <a:pt x="72" y="192"/>
                  </a:lnTo>
                  <a:lnTo>
                    <a:pt x="70" y="192"/>
                  </a:lnTo>
                  <a:lnTo>
                    <a:pt x="70" y="194"/>
                  </a:lnTo>
                  <a:lnTo>
                    <a:pt x="68" y="194"/>
                  </a:lnTo>
                  <a:lnTo>
                    <a:pt x="68" y="192"/>
                  </a:lnTo>
                  <a:lnTo>
                    <a:pt x="66" y="192"/>
                  </a:lnTo>
                  <a:lnTo>
                    <a:pt x="66" y="190"/>
                  </a:lnTo>
                  <a:lnTo>
                    <a:pt x="64" y="190"/>
                  </a:lnTo>
                  <a:lnTo>
                    <a:pt x="62" y="190"/>
                  </a:lnTo>
                  <a:lnTo>
                    <a:pt x="62" y="188"/>
                  </a:lnTo>
                  <a:lnTo>
                    <a:pt x="62" y="188"/>
                  </a:lnTo>
                  <a:lnTo>
                    <a:pt x="60" y="188"/>
                  </a:lnTo>
                  <a:lnTo>
                    <a:pt x="60" y="186"/>
                  </a:lnTo>
                  <a:lnTo>
                    <a:pt x="60" y="186"/>
                  </a:lnTo>
                  <a:lnTo>
                    <a:pt x="58" y="186"/>
                  </a:lnTo>
                  <a:lnTo>
                    <a:pt x="58" y="184"/>
                  </a:lnTo>
                  <a:lnTo>
                    <a:pt x="56" y="184"/>
                  </a:lnTo>
                  <a:lnTo>
                    <a:pt x="56" y="182"/>
                  </a:lnTo>
                  <a:lnTo>
                    <a:pt x="56" y="180"/>
                  </a:lnTo>
                  <a:lnTo>
                    <a:pt x="56" y="178"/>
                  </a:lnTo>
                  <a:lnTo>
                    <a:pt x="58" y="176"/>
                  </a:lnTo>
                  <a:lnTo>
                    <a:pt x="60" y="176"/>
                  </a:lnTo>
                  <a:lnTo>
                    <a:pt x="60" y="174"/>
                  </a:lnTo>
                  <a:lnTo>
                    <a:pt x="62" y="174"/>
                  </a:lnTo>
                  <a:lnTo>
                    <a:pt x="62" y="172"/>
                  </a:lnTo>
                  <a:lnTo>
                    <a:pt x="62" y="172"/>
                  </a:lnTo>
                  <a:lnTo>
                    <a:pt x="62" y="170"/>
                  </a:lnTo>
                  <a:lnTo>
                    <a:pt x="64" y="168"/>
                  </a:lnTo>
                  <a:lnTo>
                    <a:pt x="66" y="166"/>
                  </a:lnTo>
                  <a:lnTo>
                    <a:pt x="68" y="166"/>
                  </a:lnTo>
                  <a:lnTo>
                    <a:pt x="68" y="164"/>
                  </a:lnTo>
                  <a:lnTo>
                    <a:pt x="70" y="164"/>
                  </a:lnTo>
                  <a:lnTo>
                    <a:pt x="70" y="162"/>
                  </a:lnTo>
                  <a:lnTo>
                    <a:pt x="70" y="160"/>
                  </a:lnTo>
                  <a:lnTo>
                    <a:pt x="68" y="158"/>
                  </a:lnTo>
                  <a:lnTo>
                    <a:pt x="66" y="158"/>
                  </a:lnTo>
                  <a:lnTo>
                    <a:pt x="66" y="156"/>
                  </a:lnTo>
                  <a:lnTo>
                    <a:pt x="64" y="156"/>
                  </a:lnTo>
                  <a:lnTo>
                    <a:pt x="62" y="156"/>
                  </a:lnTo>
                  <a:lnTo>
                    <a:pt x="62" y="156"/>
                  </a:lnTo>
                  <a:lnTo>
                    <a:pt x="60" y="156"/>
                  </a:lnTo>
                  <a:lnTo>
                    <a:pt x="58" y="156"/>
                  </a:lnTo>
                  <a:lnTo>
                    <a:pt x="56" y="158"/>
                  </a:lnTo>
                  <a:lnTo>
                    <a:pt x="54" y="158"/>
                  </a:lnTo>
                  <a:lnTo>
                    <a:pt x="52" y="156"/>
                  </a:lnTo>
                  <a:lnTo>
                    <a:pt x="52" y="154"/>
                  </a:lnTo>
                  <a:lnTo>
                    <a:pt x="50" y="154"/>
                  </a:lnTo>
                  <a:lnTo>
                    <a:pt x="50" y="152"/>
                  </a:lnTo>
                  <a:lnTo>
                    <a:pt x="48" y="152"/>
                  </a:lnTo>
                  <a:lnTo>
                    <a:pt x="46" y="152"/>
                  </a:lnTo>
                  <a:lnTo>
                    <a:pt x="46" y="150"/>
                  </a:lnTo>
                  <a:lnTo>
                    <a:pt x="44" y="150"/>
                  </a:lnTo>
                  <a:lnTo>
                    <a:pt x="42" y="148"/>
                  </a:lnTo>
                  <a:lnTo>
                    <a:pt x="40" y="148"/>
                  </a:lnTo>
                  <a:lnTo>
                    <a:pt x="38" y="148"/>
                  </a:lnTo>
                  <a:lnTo>
                    <a:pt x="36" y="146"/>
                  </a:lnTo>
                  <a:lnTo>
                    <a:pt x="36" y="144"/>
                  </a:lnTo>
                  <a:lnTo>
                    <a:pt x="36" y="142"/>
                  </a:lnTo>
                  <a:lnTo>
                    <a:pt x="38" y="142"/>
                  </a:lnTo>
                  <a:lnTo>
                    <a:pt x="40" y="142"/>
                  </a:lnTo>
                  <a:lnTo>
                    <a:pt x="42" y="142"/>
                  </a:lnTo>
                  <a:lnTo>
                    <a:pt x="44" y="140"/>
                  </a:lnTo>
                  <a:lnTo>
                    <a:pt x="44" y="138"/>
                  </a:lnTo>
                  <a:lnTo>
                    <a:pt x="42" y="138"/>
                  </a:lnTo>
                  <a:lnTo>
                    <a:pt x="40" y="138"/>
                  </a:lnTo>
                  <a:lnTo>
                    <a:pt x="34" y="136"/>
                  </a:lnTo>
                  <a:lnTo>
                    <a:pt x="34" y="134"/>
                  </a:lnTo>
                  <a:lnTo>
                    <a:pt x="32" y="134"/>
                  </a:lnTo>
                  <a:lnTo>
                    <a:pt x="30" y="134"/>
                  </a:lnTo>
                  <a:lnTo>
                    <a:pt x="28" y="134"/>
                  </a:lnTo>
                  <a:lnTo>
                    <a:pt x="26" y="134"/>
                  </a:lnTo>
                  <a:lnTo>
                    <a:pt x="26" y="132"/>
                  </a:lnTo>
                  <a:lnTo>
                    <a:pt x="24" y="130"/>
                  </a:lnTo>
                  <a:lnTo>
                    <a:pt x="24" y="128"/>
                  </a:lnTo>
                  <a:lnTo>
                    <a:pt x="22" y="128"/>
                  </a:lnTo>
                  <a:lnTo>
                    <a:pt x="20" y="128"/>
                  </a:lnTo>
                  <a:lnTo>
                    <a:pt x="18" y="126"/>
                  </a:lnTo>
                  <a:lnTo>
                    <a:pt x="18" y="124"/>
                  </a:lnTo>
                  <a:lnTo>
                    <a:pt x="20" y="124"/>
                  </a:lnTo>
                  <a:lnTo>
                    <a:pt x="20" y="122"/>
                  </a:lnTo>
                  <a:lnTo>
                    <a:pt x="22" y="120"/>
                  </a:lnTo>
                  <a:lnTo>
                    <a:pt x="26" y="118"/>
                  </a:lnTo>
                  <a:lnTo>
                    <a:pt x="30" y="116"/>
                  </a:lnTo>
                  <a:lnTo>
                    <a:pt x="32" y="116"/>
                  </a:lnTo>
                  <a:lnTo>
                    <a:pt x="34" y="112"/>
                  </a:lnTo>
                  <a:lnTo>
                    <a:pt x="36" y="110"/>
                  </a:lnTo>
                  <a:lnTo>
                    <a:pt x="38" y="110"/>
                  </a:lnTo>
                  <a:lnTo>
                    <a:pt x="38" y="108"/>
                  </a:lnTo>
                  <a:lnTo>
                    <a:pt x="38" y="106"/>
                  </a:lnTo>
                  <a:lnTo>
                    <a:pt x="38" y="104"/>
                  </a:lnTo>
                  <a:lnTo>
                    <a:pt x="36" y="104"/>
                  </a:lnTo>
                  <a:lnTo>
                    <a:pt x="32" y="104"/>
                  </a:lnTo>
                  <a:lnTo>
                    <a:pt x="30" y="104"/>
                  </a:lnTo>
                  <a:lnTo>
                    <a:pt x="28" y="102"/>
                  </a:lnTo>
                  <a:lnTo>
                    <a:pt x="26" y="100"/>
                  </a:lnTo>
                  <a:lnTo>
                    <a:pt x="26" y="98"/>
                  </a:lnTo>
                  <a:lnTo>
                    <a:pt x="24" y="98"/>
                  </a:lnTo>
                  <a:lnTo>
                    <a:pt x="24" y="96"/>
                  </a:lnTo>
                  <a:lnTo>
                    <a:pt x="24" y="94"/>
                  </a:lnTo>
                  <a:lnTo>
                    <a:pt x="24" y="90"/>
                  </a:lnTo>
                  <a:lnTo>
                    <a:pt x="22" y="90"/>
                  </a:lnTo>
                  <a:lnTo>
                    <a:pt x="20" y="90"/>
                  </a:lnTo>
                  <a:lnTo>
                    <a:pt x="20" y="90"/>
                  </a:lnTo>
                  <a:lnTo>
                    <a:pt x="18" y="90"/>
                  </a:lnTo>
                  <a:lnTo>
                    <a:pt x="18" y="92"/>
                  </a:lnTo>
                  <a:lnTo>
                    <a:pt x="18" y="94"/>
                  </a:lnTo>
                  <a:lnTo>
                    <a:pt x="16" y="94"/>
                  </a:lnTo>
                  <a:lnTo>
                    <a:pt x="14" y="94"/>
                  </a:lnTo>
                  <a:lnTo>
                    <a:pt x="12" y="94"/>
                  </a:lnTo>
                  <a:lnTo>
                    <a:pt x="8" y="94"/>
                  </a:lnTo>
                  <a:lnTo>
                    <a:pt x="6" y="92"/>
                  </a:lnTo>
                  <a:lnTo>
                    <a:pt x="4" y="92"/>
                  </a:lnTo>
                  <a:lnTo>
                    <a:pt x="4" y="90"/>
                  </a:lnTo>
                  <a:lnTo>
                    <a:pt x="4" y="90"/>
                  </a:lnTo>
                  <a:lnTo>
                    <a:pt x="4" y="88"/>
                  </a:lnTo>
                  <a:lnTo>
                    <a:pt x="4" y="86"/>
                  </a:lnTo>
                  <a:lnTo>
                    <a:pt x="4" y="84"/>
                  </a:lnTo>
                  <a:lnTo>
                    <a:pt x="4" y="82"/>
                  </a:lnTo>
                  <a:lnTo>
                    <a:pt x="4" y="80"/>
                  </a:lnTo>
                  <a:lnTo>
                    <a:pt x="4" y="78"/>
                  </a:lnTo>
                  <a:lnTo>
                    <a:pt x="2" y="78"/>
                  </a:lnTo>
                  <a:lnTo>
                    <a:pt x="2" y="76"/>
                  </a:lnTo>
                  <a:lnTo>
                    <a:pt x="4" y="76"/>
                  </a:lnTo>
                  <a:lnTo>
                    <a:pt x="4" y="74"/>
                  </a:lnTo>
                  <a:lnTo>
                    <a:pt x="6" y="72"/>
                  </a:lnTo>
                  <a:lnTo>
                    <a:pt x="8" y="70"/>
                  </a:lnTo>
                  <a:lnTo>
                    <a:pt x="10" y="68"/>
                  </a:lnTo>
                  <a:lnTo>
                    <a:pt x="10" y="66"/>
                  </a:lnTo>
                  <a:lnTo>
                    <a:pt x="10" y="64"/>
                  </a:lnTo>
                  <a:lnTo>
                    <a:pt x="10" y="62"/>
                  </a:lnTo>
                  <a:lnTo>
                    <a:pt x="8" y="62"/>
                  </a:lnTo>
                  <a:lnTo>
                    <a:pt x="8" y="60"/>
                  </a:lnTo>
                  <a:lnTo>
                    <a:pt x="6" y="60"/>
                  </a:lnTo>
                  <a:lnTo>
                    <a:pt x="6" y="58"/>
                  </a:lnTo>
                  <a:lnTo>
                    <a:pt x="4" y="58"/>
                  </a:lnTo>
                  <a:lnTo>
                    <a:pt x="4" y="56"/>
                  </a:lnTo>
                  <a:lnTo>
                    <a:pt x="4" y="54"/>
                  </a:lnTo>
                  <a:lnTo>
                    <a:pt x="2" y="52"/>
                  </a:lnTo>
                  <a:lnTo>
                    <a:pt x="2" y="50"/>
                  </a:lnTo>
                  <a:lnTo>
                    <a:pt x="0" y="50"/>
                  </a:lnTo>
                  <a:lnTo>
                    <a:pt x="2" y="48"/>
                  </a:lnTo>
                  <a:lnTo>
                    <a:pt x="2" y="46"/>
                  </a:lnTo>
                  <a:lnTo>
                    <a:pt x="4" y="46"/>
                  </a:lnTo>
                  <a:lnTo>
                    <a:pt x="6" y="44"/>
                  </a:lnTo>
                  <a:lnTo>
                    <a:pt x="8" y="44"/>
                  </a:lnTo>
                  <a:lnTo>
                    <a:pt x="10" y="44"/>
                  </a:lnTo>
                  <a:lnTo>
                    <a:pt x="10" y="42"/>
                  </a:lnTo>
                  <a:lnTo>
                    <a:pt x="12" y="42"/>
                  </a:lnTo>
                  <a:lnTo>
                    <a:pt x="14" y="40"/>
                  </a:lnTo>
                  <a:lnTo>
                    <a:pt x="14" y="38"/>
                  </a:lnTo>
                  <a:lnTo>
                    <a:pt x="14" y="36"/>
                  </a:lnTo>
                  <a:lnTo>
                    <a:pt x="12" y="36"/>
                  </a:lnTo>
                  <a:lnTo>
                    <a:pt x="10" y="36"/>
                  </a:lnTo>
                  <a:lnTo>
                    <a:pt x="8" y="36"/>
                  </a:lnTo>
                  <a:lnTo>
                    <a:pt x="8" y="34"/>
                  </a:lnTo>
                  <a:lnTo>
                    <a:pt x="10" y="34"/>
                  </a:lnTo>
                  <a:lnTo>
                    <a:pt x="8" y="34"/>
                  </a:lnTo>
                  <a:lnTo>
                    <a:pt x="8" y="32"/>
                  </a:lnTo>
                  <a:lnTo>
                    <a:pt x="12" y="32"/>
                  </a:lnTo>
                  <a:lnTo>
                    <a:pt x="14" y="30"/>
                  </a:lnTo>
                  <a:lnTo>
                    <a:pt x="18" y="30"/>
                  </a:lnTo>
                  <a:lnTo>
                    <a:pt x="20" y="28"/>
                  </a:lnTo>
                  <a:lnTo>
                    <a:pt x="26" y="26"/>
                  </a:lnTo>
                  <a:lnTo>
                    <a:pt x="28" y="26"/>
                  </a:lnTo>
                  <a:lnTo>
                    <a:pt x="32" y="26"/>
                  </a:lnTo>
                  <a:lnTo>
                    <a:pt x="36" y="24"/>
                  </a:lnTo>
                  <a:lnTo>
                    <a:pt x="38" y="24"/>
                  </a:lnTo>
                  <a:lnTo>
                    <a:pt x="40" y="24"/>
                  </a:lnTo>
                  <a:lnTo>
                    <a:pt x="42" y="22"/>
                  </a:lnTo>
                  <a:lnTo>
                    <a:pt x="44" y="22"/>
                  </a:lnTo>
                  <a:lnTo>
                    <a:pt x="54" y="20"/>
                  </a:lnTo>
                  <a:lnTo>
                    <a:pt x="58" y="18"/>
                  </a:lnTo>
                  <a:lnTo>
                    <a:pt x="62" y="18"/>
                  </a:lnTo>
                  <a:lnTo>
                    <a:pt x="62" y="18"/>
                  </a:lnTo>
                  <a:lnTo>
                    <a:pt x="64" y="16"/>
                  </a:lnTo>
                  <a:lnTo>
                    <a:pt x="68" y="16"/>
                  </a:lnTo>
                  <a:lnTo>
                    <a:pt x="70" y="16"/>
                  </a:lnTo>
                  <a:lnTo>
                    <a:pt x="72" y="14"/>
                  </a:lnTo>
                  <a:lnTo>
                    <a:pt x="74" y="14"/>
                  </a:lnTo>
                  <a:lnTo>
                    <a:pt x="78" y="14"/>
                  </a:lnTo>
                  <a:lnTo>
                    <a:pt x="80" y="12"/>
                  </a:lnTo>
                  <a:lnTo>
                    <a:pt x="84" y="12"/>
                  </a:lnTo>
                  <a:lnTo>
                    <a:pt x="86" y="12"/>
                  </a:lnTo>
                  <a:lnTo>
                    <a:pt x="86" y="10"/>
                  </a:lnTo>
                  <a:lnTo>
                    <a:pt x="90" y="10"/>
                  </a:lnTo>
                  <a:lnTo>
                    <a:pt x="96" y="8"/>
                  </a:lnTo>
                  <a:lnTo>
                    <a:pt x="100" y="8"/>
                  </a:lnTo>
                  <a:lnTo>
                    <a:pt x="102" y="6"/>
                  </a:lnTo>
                  <a:lnTo>
                    <a:pt x="104" y="6"/>
                  </a:lnTo>
                  <a:lnTo>
                    <a:pt x="106" y="6"/>
                  </a:lnTo>
                  <a:lnTo>
                    <a:pt x="108" y="6"/>
                  </a:lnTo>
                  <a:lnTo>
                    <a:pt x="110" y="6"/>
                  </a:lnTo>
                  <a:lnTo>
                    <a:pt x="110" y="4"/>
                  </a:lnTo>
                  <a:lnTo>
                    <a:pt x="112" y="4"/>
                  </a:lnTo>
                  <a:lnTo>
                    <a:pt x="114" y="4"/>
                  </a:lnTo>
                  <a:lnTo>
                    <a:pt x="120" y="2"/>
                  </a:lnTo>
                  <a:lnTo>
                    <a:pt x="122" y="2"/>
                  </a:lnTo>
                  <a:lnTo>
                    <a:pt x="124" y="2"/>
                  </a:lnTo>
                  <a:lnTo>
                    <a:pt x="126" y="0"/>
                  </a:lnTo>
                  <a:lnTo>
                    <a:pt x="128" y="0"/>
                  </a:lnTo>
                  <a:lnTo>
                    <a:pt x="130" y="0"/>
                  </a:lnTo>
                  <a:lnTo>
                    <a:pt x="130" y="2"/>
                  </a:lnTo>
                  <a:lnTo>
                    <a:pt x="132" y="2"/>
                  </a:lnTo>
                  <a:lnTo>
                    <a:pt x="134" y="6"/>
                  </a:lnTo>
                  <a:lnTo>
                    <a:pt x="136" y="8"/>
                  </a:lnTo>
                  <a:lnTo>
                    <a:pt x="138" y="12"/>
                  </a:lnTo>
                  <a:lnTo>
                    <a:pt x="138" y="14"/>
                  </a:lnTo>
                  <a:lnTo>
                    <a:pt x="138" y="16"/>
                  </a:lnTo>
                  <a:lnTo>
                    <a:pt x="140" y="16"/>
                  </a:lnTo>
                  <a:lnTo>
                    <a:pt x="140" y="18"/>
                  </a:lnTo>
                  <a:lnTo>
                    <a:pt x="142" y="18"/>
                  </a:lnTo>
                  <a:lnTo>
                    <a:pt x="142" y="20"/>
                  </a:lnTo>
                  <a:lnTo>
                    <a:pt x="142" y="22"/>
                  </a:lnTo>
                  <a:lnTo>
                    <a:pt x="144" y="24"/>
                  </a:lnTo>
                  <a:lnTo>
                    <a:pt x="146" y="28"/>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39" name="Freeform 110"/>
            <p:cNvSpPr>
              <a:spLocks/>
            </p:cNvSpPr>
            <p:nvPr/>
          </p:nvSpPr>
          <p:spPr bwMode="auto">
            <a:xfrm>
              <a:off x="7675563" y="1693863"/>
              <a:ext cx="276225" cy="247650"/>
            </a:xfrm>
            <a:custGeom>
              <a:avLst/>
              <a:gdLst>
                <a:gd name="T0" fmla="*/ 174 w 174"/>
                <a:gd name="T1" fmla="*/ 18 h 156"/>
                <a:gd name="T2" fmla="*/ 174 w 174"/>
                <a:gd name="T3" fmla="*/ 26 h 156"/>
                <a:gd name="T4" fmla="*/ 174 w 174"/>
                <a:gd name="T5" fmla="*/ 38 h 156"/>
                <a:gd name="T6" fmla="*/ 174 w 174"/>
                <a:gd name="T7" fmla="*/ 52 h 156"/>
                <a:gd name="T8" fmla="*/ 174 w 174"/>
                <a:gd name="T9" fmla="*/ 66 h 156"/>
                <a:gd name="T10" fmla="*/ 174 w 174"/>
                <a:gd name="T11" fmla="*/ 74 h 156"/>
                <a:gd name="T12" fmla="*/ 174 w 174"/>
                <a:gd name="T13" fmla="*/ 86 h 156"/>
                <a:gd name="T14" fmla="*/ 174 w 174"/>
                <a:gd name="T15" fmla="*/ 100 h 156"/>
                <a:gd name="T16" fmla="*/ 174 w 174"/>
                <a:gd name="T17" fmla="*/ 110 h 156"/>
                <a:gd name="T18" fmla="*/ 174 w 174"/>
                <a:gd name="T19" fmla="*/ 120 h 156"/>
                <a:gd name="T20" fmla="*/ 174 w 174"/>
                <a:gd name="T21" fmla="*/ 128 h 156"/>
                <a:gd name="T22" fmla="*/ 174 w 174"/>
                <a:gd name="T23" fmla="*/ 140 h 156"/>
                <a:gd name="T24" fmla="*/ 174 w 174"/>
                <a:gd name="T25" fmla="*/ 152 h 156"/>
                <a:gd name="T26" fmla="*/ 168 w 174"/>
                <a:gd name="T27" fmla="*/ 156 h 156"/>
                <a:gd name="T28" fmla="*/ 156 w 174"/>
                <a:gd name="T29" fmla="*/ 156 h 156"/>
                <a:gd name="T30" fmla="*/ 144 w 174"/>
                <a:gd name="T31" fmla="*/ 156 h 156"/>
                <a:gd name="T32" fmla="*/ 132 w 174"/>
                <a:gd name="T33" fmla="*/ 156 h 156"/>
                <a:gd name="T34" fmla="*/ 124 w 174"/>
                <a:gd name="T35" fmla="*/ 156 h 156"/>
                <a:gd name="T36" fmla="*/ 108 w 174"/>
                <a:gd name="T37" fmla="*/ 156 h 156"/>
                <a:gd name="T38" fmla="*/ 88 w 174"/>
                <a:gd name="T39" fmla="*/ 156 h 156"/>
                <a:gd name="T40" fmla="*/ 76 w 174"/>
                <a:gd name="T41" fmla="*/ 156 h 156"/>
                <a:gd name="T42" fmla="*/ 62 w 174"/>
                <a:gd name="T43" fmla="*/ 154 h 156"/>
                <a:gd name="T44" fmla="*/ 56 w 174"/>
                <a:gd name="T45" fmla="*/ 148 h 156"/>
                <a:gd name="T46" fmla="*/ 44 w 174"/>
                <a:gd name="T47" fmla="*/ 148 h 156"/>
                <a:gd name="T48" fmla="*/ 34 w 174"/>
                <a:gd name="T49" fmla="*/ 148 h 156"/>
                <a:gd name="T50" fmla="*/ 22 w 174"/>
                <a:gd name="T51" fmla="*/ 148 h 156"/>
                <a:gd name="T52" fmla="*/ 8 w 174"/>
                <a:gd name="T53" fmla="*/ 148 h 156"/>
                <a:gd name="T54" fmla="*/ 0 w 174"/>
                <a:gd name="T55" fmla="*/ 146 h 156"/>
                <a:gd name="T56" fmla="*/ 0 w 174"/>
                <a:gd name="T57" fmla="*/ 130 h 156"/>
                <a:gd name="T58" fmla="*/ 0 w 174"/>
                <a:gd name="T59" fmla="*/ 122 h 156"/>
                <a:gd name="T60" fmla="*/ 0 w 174"/>
                <a:gd name="T61" fmla="*/ 104 h 156"/>
                <a:gd name="T62" fmla="*/ 0 w 174"/>
                <a:gd name="T63" fmla="*/ 86 h 156"/>
                <a:gd name="T64" fmla="*/ 0 w 174"/>
                <a:gd name="T65" fmla="*/ 74 h 156"/>
                <a:gd name="T66" fmla="*/ 0 w 174"/>
                <a:gd name="T67" fmla="*/ 66 h 156"/>
                <a:gd name="T68" fmla="*/ 2 w 174"/>
                <a:gd name="T69" fmla="*/ 58 h 156"/>
                <a:gd name="T70" fmla="*/ 8 w 174"/>
                <a:gd name="T71" fmla="*/ 52 h 156"/>
                <a:gd name="T72" fmla="*/ 12 w 174"/>
                <a:gd name="T73" fmla="*/ 50 h 156"/>
                <a:gd name="T74" fmla="*/ 20 w 174"/>
                <a:gd name="T75" fmla="*/ 46 h 156"/>
                <a:gd name="T76" fmla="*/ 28 w 174"/>
                <a:gd name="T77" fmla="*/ 44 h 156"/>
                <a:gd name="T78" fmla="*/ 30 w 174"/>
                <a:gd name="T79" fmla="*/ 34 h 156"/>
                <a:gd name="T80" fmla="*/ 32 w 174"/>
                <a:gd name="T81" fmla="*/ 28 h 156"/>
                <a:gd name="T82" fmla="*/ 40 w 174"/>
                <a:gd name="T83" fmla="*/ 26 h 156"/>
                <a:gd name="T84" fmla="*/ 46 w 174"/>
                <a:gd name="T85" fmla="*/ 26 h 156"/>
                <a:gd name="T86" fmla="*/ 54 w 174"/>
                <a:gd name="T87" fmla="*/ 26 h 156"/>
                <a:gd name="T88" fmla="*/ 60 w 174"/>
                <a:gd name="T89" fmla="*/ 26 h 156"/>
                <a:gd name="T90" fmla="*/ 66 w 174"/>
                <a:gd name="T91" fmla="*/ 24 h 156"/>
                <a:gd name="T92" fmla="*/ 72 w 174"/>
                <a:gd name="T93" fmla="*/ 20 h 156"/>
                <a:gd name="T94" fmla="*/ 76 w 174"/>
                <a:gd name="T95" fmla="*/ 16 h 156"/>
                <a:gd name="T96" fmla="*/ 82 w 174"/>
                <a:gd name="T97" fmla="*/ 10 h 156"/>
                <a:gd name="T98" fmla="*/ 92 w 174"/>
                <a:gd name="T99" fmla="*/ 8 h 156"/>
                <a:gd name="T100" fmla="*/ 98 w 174"/>
                <a:gd name="T101" fmla="*/ 6 h 156"/>
                <a:gd name="T102" fmla="*/ 104 w 174"/>
                <a:gd name="T103" fmla="*/ 6 h 156"/>
                <a:gd name="T104" fmla="*/ 114 w 174"/>
                <a:gd name="T105" fmla="*/ 10 h 156"/>
                <a:gd name="T106" fmla="*/ 122 w 174"/>
                <a:gd name="T107" fmla="*/ 10 h 156"/>
                <a:gd name="T108" fmla="*/ 126 w 174"/>
                <a:gd name="T109" fmla="*/ 6 h 156"/>
                <a:gd name="T110" fmla="*/ 128 w 174"/>
                <a:gd name="T111" fmla="*/ 2 h 156"/>
                <a:gd name="T112" fmla="*/ 136 w 174"/>
                <a:gd name="T113" fmla="*/ 2 h 156"/>
                <a:gd name="T114" fmla="*/ 146 w 174"/>
                <a:gd name="T115" fmla="*/ 2 h 156"/>
                <a:gd name="T116" fmla="*/ 154 w 174"/>
                <a:gd name="T117" fmla="*/ 2 h 156"/>
                <a:gd name="T118" fmla="*/ 162 w 174"/>
                <a:gd name="T119" fmla="*/ 4 h 156"/>
                <a:gd name="T120" fmla="*/ 172 w 174"/>
                <a:gd name="T121"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 h="156">
                  <a:moveTo>
                    <a:pt x="174" y="0"/>
                  </a:moveTo>
                  <a:lnTo>
                    <a:pt x="174" y="4"/>
                  </a:lnTo>
                  <a:lnTo>
                    <a:pt x="174" y="8"/>
                  </a:lnTo>
                  <a:lnTo>
                    <a:pt x="174" y="10"/>
                  </a:lnTo>
                  <a:lnTo>
                    <a:pt x="174" y="18"/>
                  </a:lnTo>
                  <a:lnTo>
                    <a:pt x="174" y="20"/>
                  </a:lnTo>
                  <a:lnTo>
                    <a:pt x="174" y="22"/>
                  </a:lnTo>
                  <a:lnTo>
                    <a:pt x="174" y="24"/>
                  </a:lnTo>
                  <a:lnTo>
                    <a:pt x="174" y="26"/>
                  </a:lnTo>
                  <a:lnTo>
                    <a:pt x="174" y="26"/>
                  </a:lnTo>
                  <a:lnTo>
                    <a:pt x="174" y="30"/>
                  </a:lnTo>
                  <a:lnTo>
                    <a:pt x="174" y="32"/>
                  </a:lnTo>
                  <a:lnTo>
                    <a:pt x="174" y="34"/>
                  </a:lnTo>
                  <a:lnTo>
                    <a:pt x="174" y="36"/>
                  </a:lnTo>
                  <a:lnTo>
                    <a:pt x="174" y="38"/>
                  </a:lnTo>
                  <a:lnTo>
                    <a:pt x="174" y="42"/>
                  </a:lnTo>
                  <a:lnTo>
                    <a:pt x="174" y="44"/>
                  </a:lnTo>
                  <a:lnTo>
                    <a:pt x="174" y="46"/>
                  </a:lnTo>
                  <a:lnTo>
                    <a:pt x="174" y="48"/>
                  </a:lnTo>
                  <a:lnTo>
                    <a:pt x="174" y="52"/>
                  </a:lnTo>
                  <a:lnTo>
                    <a:pt x="174" y="56"/>
                  </a:lnTo>
                  <a:lnTo>
                    <a:pt x="174" y="60"/>
                  </a:lnTo>
                  <a:lnTo>
                    <a:pt x="174" y="62"/>
                  </a:lnTo>
                  <a:lnTo>
                    <a:pt x="174" y="64"/>
                  </a:lnTo>
                  <a:lnTo>
                    <a:pt x="174" y="66"/>
                  </a:lnTo>
                  <a:lnTo>
                    <a:pt x="174" y="68"/>
                  </a:lnTo>
                  <a:lnTo>
                    <a:pt x="174" y="70"/>
                  </a:lnTo>
                  <a:lnTo>
                    <a:pt x="174" y="72"/>
                  </a:lnTo>
                  <a:lnTo>
                    <a:pt x="174" y="74"/>
                  </a:lnTo>
                  <a:lnTo>
                    <a:pt x="174" y="74"/>
                  </a:lnTo>
                  <a:lnTo>
                    <a:pt x="174" y="78"/>
                  </a:lnTo>
                  <a:lnTo>
                    <a:pt x="174" y="80"/>
                  </a:lnTo>
                  <a:lnTo>
                    <a:pt x="174" y="82"/>
                  </a:lnTo>
                  <a:lnTo>
                    <a:pt x="174" y="84"/>
                  </a:lnTo>
                  <a:lnTo>
                    <a:pt x="174" y="86"/>
                  </a:lnTo>
                  <a:lnTo>
                    <a:pt x="174" y="88"/>
                  </a:lnTo>
                  <a:lnTo>
                    <a:pt x="174" y="90"/>
                  </a:lnTo>
                  <a:lnTo>
                    <a:pt x="174" y="92"/>
                  </a:lnTo>
                  <a:lnTo>
                    <a:pt x="174" y="94"/>
                  </a:lnTo>
                  <a:lnTo>
                    <a:pt x="174" y="100"/>
                  </a:lnTo>
                  <a:lnTo>
                    <a:pt x="174" y="102"/>
                  </a:lnTo>
                  <a:lnTo>
                    <a:pt x="174" y="104"/>
                  </a:lnTo>
                  <a:lnTo>
                    <a:pt x="174" y="106"/>
                  </a:lnTo>
                  <a:lnTo>
                    <a:pt x="174" y="108"/>
                  </a:lnTo>
                  <a:lnTo>
                    <a:pt x="174" y="110"/>
                  </a:lnTo>
                  <a:lnTo>
                    <a:pt x="174" y="112"/>
                  </a:lnTo>
                  <a:lnTo>
                    <a:pt x="174" y="114"/>
                  </a:lnTo>
                  <a:lnTo>
                    <a:pt x="174" y="116"/>
                  </a:lnTo>
                  <a:lnTo>
                    <a:pt x="174" y="118"/>
                  </a:lnTo>
                  <a:lnTo>
                    <a:pt x="174" y="120"/>
                  </a:lnTo>
                  <a:lnTo>
                    <a:pt x="174" y="122"/>
                  </a:lnTo>
                  <a:lnTo>
                    <a:pt x="174" y="122"/>
                  </a:lnTo>
                  <a:lnTo>
                    <a:pt x="174" y="124"/>
                  </a:lnTo>
                  <a:lnTo>
                    <a:pt x="174" y="126"/>
                  </a:lnTo>
                  <a:lnTo>
                    <a:pt x="174" y="128"/>
                  </a:lnTo>
                  <a:lnTo>
                    <a:pt x="174" y="130"/>
                  </a:lnTo>
                  <a:lnTo>
                    <a:pt x="174" y="132"/>
                  </a:lnTo>
                  <a:lnTo>
                    <a:pt x="174" y="136"/>
                  </a:lnTo>
                  <a:lnTo>
                    <a:pt x="174" y="138"/>
                  </a:lnTo>
                  <a:lnTo>
                    <a:pt x="174" y="140"/>
                  </a:lnTo>
                  <a:lnTo>
                    <a:pt x="174" y="144"/>
                  </a:lnTo>
                  <a:lnTo>
                    <a:pt x="174" y="146"/>
                  </a:lnTo>
                  <a:lnTo>
                    <a:pt x="174" y="148"/>
                  </a:lnTo>
                  <a:lnTo>
                    <a:pt x="174" y="150"/>
                  </a:lnTo>
                  <a:lnTo>
                    <a:pt x="174" y="152"/>
                  </a:lnTo>
                  <a:lnTo>
                    <a:pt x="174" y="154"/>
                  </a:lnTo>
                  <a:lnTo>
                    <a:pt x="174" y="156"/>
                  </a:lnTo>
                  <a:lnTo>
                    <a:pt x="174" y="156"/>
                  </a:lnTo>
                  <a:lnTo>
                    <a:pt x="172" y="156"/>
                  </a:lnTo>
                  <a:lnTo>
                    <a:pt x="168" y="156"/>
                  </a:lnTo>
                  <a:lnTo>
                    <a:pt x="166" y="156"/>
                  </a:lnTo>
                  <a:lnTo>
                    <a:pt x="164" y="156"/>
                  </a:lnTo>
                  <a:lnTo>
                    <a:pt x="160" y="156"/>
                  </a:lnTo>
                  <a:lnTo>
                    <a:pt x="158" y="156"/>
                  </a:lnTo>
                  <a:lnTo>
                    <a:pt x="156" y="156"/>
                  </a:lnTo>
                  <a:lnTo>
                    <a:pt x="154" y="156"/>
                  </a:lnTo>
                  <a:lnTo>
                    <a:pt x="152" y="156"/>
                  </a:lnTo>
                  <a:lnTo>
                    <a:pt x="150" y="156"/>
                  </a:lnTo>
                  <a:lnTo>
                    <a:pt x="148" y="156"/>
                  </a:lnTo>
                  <a:lnTo>
                    <a:pt x="144" y="156"/>
                  </a:lnTo>
                  <a:lnTo>
                    <a:pt x="142" y="156"/>
                  </a:lnTo>
                  <a:lnTo>
                    <a:pt x="140" y="156"/>
                  </a:lnTo>
                  <a:lnTo>
                    <a:pt x="138" y="156"/>
                  </a:lnTo>
                  <a:lnTo>
                    <a:pt x="134" y="156"/>
                  </a:lnTo>
                  <a:lnTo>
                    <a:pt x="132" y="156"/>
                  </a:lnTo>
                  <a:lnTo>
                    <a:pt x="130" y="156"/>
                  </a:lnTo>
                  <a:lnTo>
                    <a:pt x="128" y="156"/>
                  </a:lnTo>
                  <a:lnTo>
                    <a:pt x="126" y="156"/>
                  </a:lnTo>
                  <a:lnTo>
                    <a:pt x="126" y="156"/>
                  </a:lnTo>
                  <a:lnTo>
                    <a:pt x="124" y="156"/>
                  </a:lnTo>
                  <a:lnTo>
                    <a:pt x="118" y="156"/>
                  </a:lnTo>
                  <a:lnTo>
                    <a:pt x="116" y="156"/>
                  </a:lnTo>
                  <a:lnTo>
                    <a:pt x="114" y="156"/>
                  </a:lnTo>
                  <a:lnTo>
                    <a:pt x="112" y="156"/>
                  </a:lnTo>
                  <a:lnTo>
                    <a:pt x="108" y="156"/>
                  </a:lnTo>
                  <a:lnTo>
                    <a:pt x="104" y="156"/>
                  </a:lnTo>
                  <a:lnTo>
                    <a:pt x="100" y="156"/>
                  </a:lnTo>
                  <a:lnTo>
                    <a:pt x="98" y="156"/>
                  </a:lnTo>
                  <a:lnTo>
                    <a:pt x="94" y="156"/>
                  </a:lnTo>
                  <a:lnTo>
                    <a:pt x="88" y="156"/>
                  </a:lnTo>
                  <a:lnTo>
                    <a:pt x="82" y="156"/>
                  </a:lnTo>
                  <a:lnTo>
                    <a:pt x="80" y="156"/>
                  </a:lnTo>
                  <a:lnTo>
                    <a:pt x="78" y="156"/>
                  </a:lnTo>
                  <a:lnTo>
                    <a:pt x="78" y="156"/>
                  </a:lnTo>
                  <a:lnTo>
                    <a:pt x="76" y="156"/>
                  </a:lnTo>
                  <a:lnTo>
                    <a:pt x="74" y="156"/>
                  </a:lnTo>
                  <a:lnTo>
                    <a:pt x="72" y="156"/>
                  </a:lnTo>
                  <a:lnTo>
                    <a:pt x="66" y="156"/>
                  </a:lnTo>
                  <a:lnTo>
                    <a:pt x="64" y="156"/>
                  </a:lnTo>
                  <a:lnTo>
                    <a:pt x="62" y="154"/>
                  </a:lnTo>
                  <a:lnTo>
                    <a:pt x="62" y="152"/>
                  </a:lnTo>
                  <a:lnTo>
                    <a:pt x="62" y="150"/>
                  </a:lnTo>
                  <a:lnTo>
                    <a:pt x="62" y="148"/>
                  </a:lnTo>
                  <a:lnTo>
                    <a:pt x="58" y="148"/>
                  </a:lnTo>
                  <a:lnTo>
                    <a:pt x="56" y="148"/>
                  </a:lnTo>
                  <a:lnTo>
                    <a:pt x="52" y="148"/>
                  </a:lnTo>
                  <a:lnTo>
                    <a:pt x="50" y="148"/>
                  </a:lnTo>
                  <a:lnTo>
                    <a:pt x="48" y="148"/>
                  </a:lnTo>
                  <a:lnTo>
                    <a:pt x="46" y="148"/>
                  </a:lnTo>
                  <a:lnTo>
                    <a:pt x="44" y="148"/>
                  </a:lnTo>
                  <a:lnTo>
                    <a:pt x="42" y="148"/>
                  </a:lnTo>
                  <a:lnTo>
                    <a:pt x="40" y="148"/>
                  </a:lnTo>
                  <a:lnTo>
                    <a:pt x="38" y="148"/>
                  </a:lnTo>
                  <a:lnTo>
                    <a:pt x="36" y="148"/>
                  </a:lnTo>
                  <a:lnTo>
                    <a:pt x="34" y="148"/>
                  </a:lnTo>
                  <a:lnTo>
                    <a:pt x="32" y="148"/>
                  </a:lnTo>
                  <a:lnTo>
                    <a:pt x="30" y="148"/>
                  </a:lnTo>
                  <a:lnTo>
                    <a:pt x="28" y="148"/>
                  </a:lnTo>
                  <a:lnTo>
                    <a:pt x="26" y="148"/>
                  </a:lnTo>
                  <a:lnTo>
                    <a:pt x="22" y="148"/>
                  </a:lnTo>
                  <a:lnTo>
                    <a:pt x="18" y="148"/>
                  </a:lnTo>
                  <a:lnTo>
                    <a:pt x="16" y="148"/>
                  </a:lnTo>
                  <a:lnTo>
                    <a:pt x="14" y="148"/>
                  </a:lnTo>
                  <a:lnTo>
                    <a:pt x="10" y="148"/>
                  </a:lnTo>
                  <a:lnTo>
                    <a:pt x="8" y="148"/>
                  </a:lnTo>
                  <a:lnTo>
                    <a:pt x="6" y="148"/>
                  </a:lnTo>
                  <a:lnTo>
                    <a:pt x="4" y="148"/>
                  </a:lnTo>
                  <a:lnTo>
                    <a:pt x="2" y="148"/>
                  </a:lnTo>
                  <a:lnTo>
                    <a:pt x="0" y="148"/>
                  </a:lnTo>
                  <a:lnTo>
                    <a:pt x="0" y="146"/>
                  </a:lnTo>
                  <a:lnTo>
                    <a:pt x="0" y="144"/>
                  </a:lnTo>
                  <a:lnTo>
                    <a:pt x="0" y="140"/>
                  </a:lnTo>
                  <a:lnTo>
                    <a:pt x="0" y="138"/>
                  </a:lnTo>
                  <a:lnTo>
                    <a:pt x="0" y="134"/>
                  </a:lnTo>
                  <a:lnTo>
                    <a:pt x="0" y="130"/>
                  </a:lnTo>
                  <a:lnTo>
                    <a:pt x="0" y="128"/>
                  </a:lnTo>
                  <a:lnTo>
                    <a:pt x="0" y="126"/>
                  </a:lnTo>
                  <a:lnTo>
                    <a:pt x="0" y="124"/>
                  </a:lnTo>
                  <a:lnTo>
                    <a:pt x="0" y="122"/>
                  </a:lnTo>
                  <a:lnTo>
                    <a:pt x="0" y="122"/>
                  </a:lnTo>
                  <a:lnTo>
                    <a:pt x="0" y="120"/>
                  </a:lnTo>
                  <a:lnTo>
                    <a:pt x="0" y="118"/>
                  </a:lnTo>
                  <a:lnTo>
                    <a:pt x="0" y="116"/>
                  </a:lnTo>
                  <a:lnTo>
                    <a:pt x="0" y="108"/>
                  </a:lnTo>
                  <a:lnTo>
                    <a:pt x="0" y="104"/>
                  </a:lnTo>
                  <a:lnTo>
                    <a:pt x="0" y="100"/>
                  </a:lnTo>
                  <a:lnTo>
                    <a:pt x="0" y="94"/>
                  </a:lnTo>
                  <a:lnTo>
                    <a:pt x="0" y="92"/>
                  </a:lnTo>
                  <a:lnTo>
                    <a:pt x="0" y="90"/>
                  </a:lnTo>
                  <a:lnTo>
                    <a:pt x="0" y="86"/>
                  </a:lnTo>
                  <a:lnTo>
                    <a:pt x="0" y="84"/>
                  </a:lnTo>
                  <a:lnTo>
                    <a:pt x="0" y="82"/>
                  </a:lnTo>
                  <a:lnTo>
                    <a:pt x="0" y="80"/>
                  </a:lnTo>
                  <a:lnTo>
                    <a:pt x="0" y="78"/>
                  </a:lnTo>
                  <a:lnTo>
                    <a:pt x="0" y="74"/>
                  </a:lnTo>
                  <a:lnTo>
                    <a:pt x="0" y="74"/>
                  </a:lnTo>
                  <a:lnTo>
                    <a:pt x="0" y="72"/>
                  </a:lnTo>
                  <a:lnTo>
                    <a:pt x="0" y="70"/>
                  </a:lnTo>
                  <a:lnTo>
                    <a:pt x="0" y="68"/>
                  </a:lnTo>
                  <a:lnTo>
                    <a:pt x="0" y="66"/>
                  </a:lnTo>
                  <a:lnTo>
                    <a:pt x="0" y="64"/>
                  </a:lnTo>
                  <a:lnTo>
                    <a:pt x="0" y="62"/>
                  </a:lnTo>
                  <a:lnTo>
                    <a:pt x="0" y="60"/>
                  </a:lnTo>
                  <a:lnTo>
                    <a:pt x="0" y="58"/>
                  </a:lnTo>
                  <a:lnTo>
                    <a:pt x="2" y="58"/>
                  </a:lnTo>
                  <a:lnTo>
                    <a:pt x="4" y="58"/>
                  </a:lnTo>
                  <a:lnTo>
                    <a:pt x="4" y="56"/>
                  </a:lnTo>
                  <a:lnTo>
                    <a:pt x="6" y="56"/>
                  </a:lnTo>
                  <a:lnTo>
                    <a:pt x="6" y="54"/>
                  </a:lnTo>
                  <a:lnTo>
                    <a:pt x="8" y="52"/>
                  </a:lnTo>
                  <a:lnTo>
                    <a:pt x="10" y="52"/>
                  </a:lnTo>
                  <a:lnTo>
                    <a:pt x="10" y="54"/>
                  </a:lnTo>
                  <a:lnTo>
                    <a:pt x="10" y="52"/>
                  </a:lnTo>
                  <a:lnTo>
                    <a:pt x="12" y="52"/>
                  </a:lnTo>
                  <a:lnTo>
                    <a:pt x="12" y="50"/>
                  </a:lnTo>
                  <a:lnTo>
                    <a:pt x="14" y="50"/>
                  </a:lnTo>
                  <a:lnTo>
                    <a:pt x="16" y="50"/>
                  </a:lnTo>
                  <a:lnTo>
                    <a:pt x="18" y="50"/>
                  </a:lnTo>
                  <a:lnTo>
                    <a:pt x="18" y="48"/>
                  </a:lnTo>
                  <a:lnTo>
                    <a:pt x="20" y="46"/>
                  </a:lnTo>
                  <a:lnTo>
                    <a:pt x="22" y="46"/>
                  </a:lnTo>
                  <a:lnTo>
                    <a:pt x="24" y="46"/>
                  </a:lnTo>
                  <a:lnTo>
                    <a:pt x="26" y="46"/>
                  </a:lnTo>
                  <a:lnTo>
                    <a:pt x="26" y="44"/>
                  </a:lnTo>
                  <a:lnTo>
                    <a:pt x="28" y="44"/>
                  </a:lnTo>
                  <a:lnTo>
                    <a:pt x="28" y="42"/>
                  </a:lnTo>
                  <a:lnTo>
                    <a:pt x="28" y="40"/>
                  </a:lnTo>
                  <a:lnTo>
                    <a:pt x="28" y="38"/>
                  </a:lnTo>
                  <a:lnTo>
                    <a:pt x="28" y="36"/>
                  </a:lnTo>
                  <a:lnTo>
                    <a:pt x="30" y="34"/>
                  </a:lnTo>
                  <a:lnTo>
                    <a:pt x="32" y="32"/>
                  </a:lnTo>
                  <a:lnTo>
                    <a:pt x="34" y="32"/>
                  </a:lnTo>
                  <a:lnTo>
                    <a:pt x="34" y="30"/>
                  </a:lnTo>
                  <a:lnTo>
                    <a:pt x="32" y="30"/>
                  </a:lnTo>
                  <a:lnTo>
                    <a:pt x="32" y="28"/>
                  </a:lnTo>
                  <a:lnTo>
                    <a:pt x="34" y="28"/>
                  </a:lnTo>
                  <a:lnTo>
                    <a:pt x="36" y="28"/>
                  </a:lnTo>
                  <a:lnTo>
                    <a:pt x="38" y="28"/>
                  </a:lnTo>
                  <a:lnTo>
                    <a:pt x="38" y="26"/>
                  </a:lnTo>
                  <a:lnTo>
                    <a:pt x="40" y="26"/>
                  </a:lnTo>
                  <a:lnTo>
                    <a:pt x="42" y="26"/>
                  </a:lnTo>
                  <a:lnTo>
                    <a:pt x="42" y="26"/>
                  </a:lnTo>
                  <a:lnTo>
                    <a:pt x="42" y="26"/>
                  </a:lnTo>
                  <a:lnTo>
                    <a:pt x="44" y="26"/>
                  </a:lnTo>
                  <a:lnTo>
                    <a:pt x="46" y="26"/>
                  </a:lnTo>
                  <a:lnTo>
                    <a:pt x="48" y="26"/>
                  </a:lnTo>
                  <a:lnTo>
                    <a:pt x="50" y="26"/>
                  </a:lnTo>
                  <a:lnTo>
                    <a:pt x="50" y="26"/>
                  </a:lnTo>
                  <a:lnTo>
                    <a:pt x="52" y="26"/>
                  </a:lnTo>
                  <a:lnTo>
                    <a:pt x="54" y="26"/>
                  </a:lnTo>
                  <a:lnTo>
                    <a:pt x="54" y="26"/>
                  </a:lnTo>
                  <a:lnTo>
                    <a:pt x="56" y="26"/>
                  </a:lnTo>
                  <a:lnTo>
                    <a:pt x="58" y="28"/>
                  </a:lnTo>
                  <a:lnTo>
                    <a:pt x="58" y="26"/>
                  </a:lnTo>
                  <a:lnTo>
                    <a:pt x="60" y="26"/>
                  </a:lnTo>
                  <a:lnTo>
                    <a:pt x="62" y="26"/>
                  </a:lnTo>
                  <a:lnTo>
                    <a:pt x="62" y="26"/>
                  </a:lnTo>
                  <a:lnTo>
                    <a:pt x="64" y="26"/>
                  </a:lnTo>
                  <a:lnTo>
                    <a:pt x="64" y="24"/>
                  </a:lnTo>
                  <a:lnTo>
                    <a:pt x="66" y="24"/>
                  </a:lnTo>
                  <a:lnTo>
                    <a:pt x="68" y="24"/>
                  </a:lnTo>
                  <a:lnTo>
                    <a:pt x="68" y="26"/>
                  </a:lnTo>
                  <a:lnTo>
                    <a:pt x="70" y="24"/>
                  </a:lnTo>
                  <a:lnTo>
                    <a:pt x="70" y="22"/>
                  </a:lnTo>
                  <a:lnTo>
                    <a:pt x="72" y="20"/>
                  </a:lnTo>
                  <a:lnTo>
                    <a:pt x="74" y="18"/>
                  </a:lnTo>
                  <a:lnTo>
                    <a:pt x="74" y="20"/>
                  </a:lnTo>
                  <a:lnTo>
                    <a:pt x="74" y="18"/>
                  </a:lnTo>
                  <a:lnTo>
                    <a:pt x="76" y="18"/>
                  </a:lnTo>
                  <a:lnTo>
                    <a:pt x="76" y="16"/>
                  </a:lnTo>
                  <a:lnTo>
                    <a:pt x="78" y="16"/>
                  </a:lnTo>
                  <a:lnTo>
                    <a:pt x="78" y="14"/>
                  </a:lnTo>
                  <a:lnTo>
                    <a:pt x="78" y="12"/>
                  </a:lnTo>
                  <a:lnTo>
                    <a:pt x="80" y="10"/>
                  </a:lnTo>
                  <a:lnTo>
                    <a:pt x="82" y="10"/>
                  </a:lnTo>
                  <a:lnTo>
                    <a:pt x="84" y="8"/>
                  </a:lnTo>
                  <a:lnTo>
                    <a:pt x="86" y="6"/>
                  </a:lnTo>
                  <a:lnTo>
                    <a:pt x="88" y="6"/>
                  </a:lnTo>
                  <a:lnTo>
                    <a:pt x="90" y="8"/>
                  </a:lnTo>
                  <a:lnTo>
                    <a:pt x="92" y="8"/>
                  </a:lnTo>
                  <a:lnTo>
                    <a:pt x="94" y="6"/>
                  </a:lnTo>
                  <a:lnTo>
                    <a:pt x="94" y="8"/>
                  </a:lnTo>
                  <a:lnTo>
                    <a:pt x="96" y="8"/>
                  </a:lnTo>
                  <a:lnTo>
                    <a:pt x="98" y="8"/>
                  </a:lnTo>
                  <a:lnTo>
                    <a:pt x="98" y="6"/>
                  </a:lnTo>
                  <a:lnTo>
                    <a:pt x="100" y="6"/>
                  </a:lnTo>
                  <a:lnTo>
                    <a:pt x="100" y="8"/>
                  </a:lnTo>
                  <a:lnTo>
                    <a:pt x="100" y="6"/>
                  </a:lnTo>
                  <a:lnTo>
                    <a:pt x="102" y="6"/>
                  </a:lnTo>
                  <a:lnTo>
                    <a:pt x="104" y="6"/>
                  </a:lnTo>
                  <a:lnTo>
                    <a:pt x="106" y="8"/>
                  </a:lnTo>
                  <a:lnTo>
                    <a:pt x="106" y="10"/>
                  </a:lnTo>
                  <a:lnTo>
                    <a:pt x="110" y="10"/>
                  </a:lnTo>
                  <a:lnTo>
                    <a:pt x="112" y="10"/>
                  </a:lnTo>
                  <a:lnTo>
                    <a:pt x="114" y="10"/>
                  </a:lnTo>
                  <a:lnTo>
                    <a:pt x="116" y="8"/>
                  </a:lnTo>
                  <a:lnTo>
                    <a:pt x="118" y="8"/>
                  </a:lnTo>
                  <a:lnTo>
                    <a:pt x="120" y="8"/>
                  </a:lnTo>
                  <a:lnTo>
                    <a:pt x="120" y="10"/>
                  </a:lnTo>
                  <a:lnTo>
                    <a:pt x="122" y="10"/>
                  </a:lnTo>
                  <a:lnTo>
                    <a:pt x="122" y="8"/>
                  </a:lnTo>
                  <a:lnTo>
                    <a:pt x="122" y="6"/>
                  </a:lnTo>
                  <a:lnTo>
                    <a:pt x="124" y="8"/>
                  </a:lnTo>
                  <a:lnTo>
                    <a:pt x="124" y="6"/>
                  </a:lnTo>
                  <a:lnTo>
                    <a:pt x="126" y="6"/>
                  </a:lnTo>
                  <a:lnTo>
                    <a:pt x="126" y="6"/>
                  </a:lnTo>
                  <a:lnTo>
                    <a:pt x="128" y="4"/>
                  </a:lnTo>
                  <a:lnTo>
                    <a:pt x="126" y="4"/>
                  </a:lnTo>
                  <a:lnTo>
                    <a:pt x="128" y="4"/>
                  </a:lnTo>
                  <a:lnTo>
                    <a:pt x="128" y="2"/>
                  </a:lnTo>
                  <a:lnTo>
                    <a:pt x="130" y="4"/>
                  </a:lnTo>
                  <a:lnTo>
                    <a:pt x="132" y="4"/>
                  </a:lnTo>
                  <a:lnTo>
                    <a:pt x="134" y="4"/>
                  </a:lnTo>
                  <a:lnTo>
                    <a:pt x="136" y="4"/>
                  </a:lnTo>
                  <a:lnTo>
                    <a:pt x="136" y="2"/>
                  </a:lnTo>
                  <a:lnTo>
                    <a:pt x="138" y="2"/>
                  </a:lnTo>
                  <a:lnTo>
                    <a:pt x="140" y="2"/>
                  </a:lnTo>
                  <a:lnTo>
                    <a:pt x="142" y="2"/>
                  </a:lnTo>
                  <a:lnTo>
                    <a:pt x="144" y="2"/>
                  </a:lnTo>
                  <a:lnTo>
                    <a:pt x="146" y="2"/>
                  </a:lnTo>
                  <a:lnTo>
                    <a:pt x="148" y="2"/>
                  </a:lnTo>
                  <a:lnTo>
                    <a:pt x="150" y="2"/>
                  </a:lnTo>
                  <a:lnTo>
                    <a:pt x="152" y="4"/>
                  </a:lnTo>
                  <a:lnTo>
                    <a:pt x="152" y="2"/>
                  </a:lnTo>
                  <a:lnTo>
                    <a:pt x="154" y="2"/>
                  </a:lnTo>
                  <a:lnTo>
                    <a:pt x="156" y="2"/>
                  </a:lnTo>
                  <a:lnTo>
                    <a:pt x="158" y="2"/>
                  </a:lnTo>
                  <a:lnTo>
                    <a:pt x="160" y="2"/>
                  </a:lnTo>
                  <a:lnTo>
                    <a:pt x="160" y="4"/>
                  </a:lnTo>
                  <a:lnTo>
                    <a:pt x="162" y="4"/>
                  </a:lnTo>
                  <a:lnTo>
                    <a:pt x="164" y="4"/>
                  </a:lnTo>
                  <a:lnTo>
                    <a:pt x="166" y="4"/>
                  </a:lnTo>
                  <a:lnTo>
                    <a:pt x="168" y="4"/>
                  </a:lnTo>
                  <a:lnTo>
                    <a:pt x="170" y="4"/>
                  </a:lnTo>
                  <a:lnTo>
                    <a:pt x="172" y="2"/>
                  </a:lnTo>
                  <a:lnTo>
                    <a:pt x="174" y="2"/>
                  </a:lnTo>
                  <a:lnTo>
                    <a:pt x="174" y="0"/>
                  </a:lnTo>
                  <a:lnTo>
                    <a:pt x="174"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0" name="Freeform 114"/>
            <p:cNvSpPr>
              <a:spLocks/>
            </p:cNvSpPr>
            <p:nvPr/>
          </p:nvSpPr>
          <p:spPr bwMode="auto">
            <a:xfrm>
              <a:off x="7458075" y="1671638"/>
              <a:ext cx="220663" cy="342900"/>
            </a:xfrm>
            <a:custGeom>
              <a:avLst/>
              <a:gdLst>
                <a:gd name="T0" fmla="*/ 137 w 139"/>
                <a:gd name="T1" fmla="*/ 80 h 216"/>
                <a:gd name="T2" fmla="*/ 137 w 139"/>
                <a:gd name="T3" fmla="*/ 88 h 216"/>
                <a:gd name="T4" fmla="*/ 137 w 139"/>
                <a:gd name="T5" fmla="*/ 100 h 216"/>
                <a:gd name="T6" fmla="*/ 137 w 139"/>
                <a:gd name="T7" fmla="*/ 118 h 216"/>
                <a:gd name="T8" fmla="*/ 137 w 139"/>
                <a:gd name="T9" fmla="*/ 136 h 216"/>
                <a:gd name="T10" fmla="*/ 137 w 139"/>
                <a:gd name="T11" fmla="*/ 144 h 216"/>
                <a:gd name="T12" fmla="*/ 137 w 139"/>
                <a:gd name="T13" fmla="*/ 160 h 216"/>
                <a:gd name="T14" fmla="*/ 127 w 139"/>
                <a:gd name="T15" fmla="*/ 162 h 216"/>
                <a:gd name="T16" fmla="*/ 114 w 139"/>
                <a:gd name="T17" fmla="*/ 162 h 216"/>
                <a:gd name="T18" fmla="*/ 110 w 139"/>
                <a:gd name="T19" fmla="*/ 170 h 216"/>
                <a:gd name="T20" fmla="*/ 106 w 139"/>
                <a:gd name="T21" fmla="*/ 184 h 216"/>
                <a:gd name="T22" fmla="*/ 102 w 139"/>
                <a:gd name="T23" fmla="*/ 194 h 216"/>
                <a:gd name="T24" fmla="*/ 98 w 139"/>
                <a:gd name="T25" fmla="*/ 200 h 216"/>
                <a:gd name="T26" fmla="*/ 102 w 139"/>
                <a:gd name="T27" fmla="*/ 206 h 216"/>
                <a:gd name="T28" fmla="*/ 106 w 139"/>
                <a:gd name="T29" fmla="*/ 212 h 216"/>
                <a:gd name="T30" fmla="*/ 112 w 139"/>
                <a:gd name="T31" fmla="*/ 216 h 216"/>
                <a:gd name="T32" fmla="*/ 98 w 139"/>
                <a:gd name="T33" fmla="*/ 216 h 216"/>
                <a:gd name="T34" fmla="*/ 86 w 139"/>
                <a:gd name="T35" fmla="*/ 216 h 216"/>
                <a:gd name="T36" fmla="*/ 72 w 139"/>
                <a:gd name="T37" fmla="*/ 216 h 216"/>
                <a:gd name="T38" fmla="*/ 64 w 139"/>
                <a:gd name="T39" fmla="*/ 216 h 216"/>
                <a:gd name="T40" fmla="*/ 54 w 139"/>
                <a:gd name="T41" fmla="*/ 216 h 216"/>
                <a:gd name="T42" fmla="*/ 42 w 139"/>
                <a:gd name="T43" fmla="*/ 216 h 216"/>
                <a:gd name="T44" fmla="*/ 32 w 139"/>
                <a:gd name="T45" fmla="*/ 216 h 216"/>
                <a:gd name="T46" fmla="*/ 20 w 139"/>
                <a:gd name="T47" fmla="*/ 216 h 216"/>
                <a:gd name="T48" fmla="*/ 6 w 139"/>
                <a:gd name="T49" fmla="*/ 216 h 216"/>
                <a:gd name="T50" fmla="*/ 0 w 139"/>
                <a:gd name="T51" fmla="*/ 208 h 216"/>
                <a:gd name="T52" fmla="*/ 0 w 139"/>
                <a:gd name="T53" fmla="*/ 196 h 216"/>
                <a:gd name="T54" fmla="*/ 0 w 139"/>
                <a:gd name="T55" fmla="*/ 184 h 216"/>
                <a:gd name="T56" fmla="*/ 0 w 139"/>
                <a:gd name="T57" fmla="*/ 174 h 216"/>
                <a:gd name="T58" fmla="*/ 0 w 139"/>
                <a:gd name="T59" fmla="*/ 162 h 216"/>
                <a:gd name="T60" fmla="*/ 0 w 139"/>
                <a:gd name="T61" fmla="*/ 150 h 216"/>
                <a:gd name="T62" fmla="*/ 0 w 139"/>
                <a:gd name="T63" fmla="*/ 140 h 216"/>
                <a:gd name="T64" fmla="*/ 0 w 139"/>
                <a:gd name="T65" fmla="*/ 130 h 216"/>
                <a:gd name="T66" fmla="*/ 0 w 139"/>
                <a:gd name="T67" fmla="*/ 116 h 216"/>
                <a:gd name="T68" fmla="*/ 0 w 139"/>
                <a:gd name="T69" fmla="*/ 102 h 216"/>
                <a:gd name="T70" fmla="*/ 0 w 139"/>
                <a:gd name="T71" fmla="*/ 92 h 216"/>
                <a:gd name="T72" fmla="*/ 0 w 139"/>
                <a:gd name="T73" fmla="*/ 80 h 216"/>
                <a:gd name="T74" fmla="*/ 0 w 139"/>
                <a:gd name="T75" fmla="*/ 70 h 216"/>
                <a:gd name="T76" fmla="*/ 0 w 139"/>
                <a:gd name="T77" fmla="*/ 60 h 216"/>
                <a:gd name="T78" fmla="*/ 0 w 139"/>
                <a:gd name="T79" fmla="*/ 42 h 216"/>
                <a:gd name="T80" fmla="*/ 0 w 139"/>
                <a:gd name="T81" fmla="*/ 30 h 216"/>
                <a:gd name="T82" fmla="*/ 6 w 139"/>
                <a:gd name="T83" fmla="*/ 22 h 216"/>
                <a:gd name="T84" fmla="*/ 24 w 139"/>
                <a:gd name="T85" fmla="*/ 18 h 216"/>
                <a:gd name="T86" fmla="*/ 34 w 139"/>
                <a:gd name="T87" fmla="*/ 18 h 216"/>
                <a:gd name="T88" fmla="*/ 46 w 139"/>
                <a:gd name="T89" fmla="*/ 14 h 216"/>
                <a:gd name="T90" fmla="*/ 64 w 139"/>
                <a:gd name="T91" fmla="*/ 12 h 216"/>
                <a:gd name="T92" fmla="*/ 72 w 139"/>
                <a:gd name="T93" fmla="*/ 10 h 216"/>
                <a:gd name="T94" fmla="*/ 88 w 139"/>
                <a:gd name="T95" fmla="*/ 8 h 216"/>
                <a:gd name="T96" fmla="*/ 100 w 139"/>
                <a:gd name="T97" fmla="*/ 6 h 216"/>
                <a:gd name="T98" fmla="*/ 116 w 139"/>
                <a:gd name="T99" fmla="*/ 4 h 216"/>
                <a:gd name="T100" fmla="*/ 133 w 139"/>
                <a:gd name="T101" fmla="*/ 0 h 216"/>
                <a:gd name="T102" fmla="*/ 139 w 139"/>
                <a:gd name="T103" fmla="*/ 8 h 216"/>
                <a:gd name="T104" fmla="*/ 139 w 139"/>
                <a:gd name="T105" fmla="*/ 18 h 216"/>
                <a:gd name="T106" fmla="*/ 139 w 139"/>
                <a:gd name="T107" fmla="*/ 30 h 216"/>
                <a:gd name="T108" fmla="*/ 137 w 139"/>
                <a:gd name="T109" fmla="*/ 40 h 216"/>
                <a:gd name="T110" fmla="*/ 137 w 139"/>
                <a:gd name="T111" fmla="*/ 52 h 216"/>
                <a:gd name="T112" fmla="*/ 137 w 139"/>
                <a:gd name="T113" fmla="*/ 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 h="216">
                  <a:moveTo>
                    <a:pt x="137" y="72"/>
                  </a:moveTo>
                  <a:lnTo>
                    <a:pt x="137" y="74"/>
                  </a:lnTo>
                  <a:lnTo>
                    <a:pt x="137" y="76"/>
                  </a:lnTo>
                  <a:lnTo>
                    <a:pt x="137" y="78"/>
                  </a:lnTo>
                  <a:lnTo>
                    <a:pt x="137" y="80"/>
                  </a:lnTo>
                  <a:lnTo>
                    <a:pt x="137" y="82"/>
                  </a:lnTo>
                  <a:lnTo>
                    <a:pt x="137" y="84"/>
                  </a:lnTo>
                  <a:lnTo>
                    <a:pt x="137" y="86"/>
                  </a:lnTo>
                  <a:lnTo>
                    <a:pt x="137" y="88"/>
                  </a:lnTo>
                  <a:lnTo>
                    <a:pt x="137" y="88"/>
                  </a:lnTo>
                  <a:lnTo>
                    <a:pt x="137" y="92"/>
                  </a:lnTo>
                  <a:lnTo>
                    <a:pt x="137" y="94"/>
                  </a:lnTo>
                  <a:lnTo>
                    <a:pt x="137" y="96"/>
                  </a:lnTo>
                  <a:lnTo>
                    <a:pt x="137" y="98"/>
                  </a:lnTo>
                  <a:lnTo>
                    <a:pt x="137" y="100"/>
                  </a:lnTo>
                  <a:lnTo>
                    <a:pt x="137" y="104"/>
                  </a:lnTo>
                  <a:lnTo>
                    <a:pt x="137" y="106"/>
                  </a:lnTo>
                  <a:lnTo>
                    <a:pt x="137" y="108"/>
                  </a:lnTo>
                  <a:lnTo>
                    <a:pt x="137" y="114"/>
                  </a:lnTo>
                  <a:lnTo>
                    <a:pt x="137" y="118"/>
                  </a:lnTo>
                  <a:lnTo>
                    <a:pt x="137" y="122"/>
                  </a:lnTo>
                  <a:lnTo>
                    <a:pt x="137" y="130"/>
                  </a:lnTo>
                  <a:lnTo>
                    <a:pt x="137" y="132"/>
                  </a:lnTo>
                  <a:lnTo>
                    <a:pt x="137" y="134"/>
                  </a:lnTo>
                  <a:lnTo>
                    <a:pt x="137" y="136"/>
                  </a:lnTo>
                  <a:lnTo>
                    <a:pt x="137" y="136"/>
                  </a:lnTo>
                  <a:lnTo>
                    <a:pt x="137" y="138"/>
                  </a:lnTo>
                  <a:lnTo>
                    <a:pt x="137" y="140"/>
                  </a:lnTo>
                  <a:lnTo>
                    <a:pt x="137" y="142"/>
                  </a:lnTo>
                  <a:lnTo>
                    <a:pt x="137" y="144"/>
                  </a:lnTo>
                  <a:lnTo>
                    <a:pt x="137" y="148"/>
                  </a:lnTo>
                  <a:lnTo>
                    <a:pt x="137" y="152"/>
                  </a:lnTo>
                  <a:lnTo>
                    <a:pt x="137" y="154"/>
                  </a:lnTo>
                  <a:lnTo>
                    <a:pt x="137" y="158"/>
                  </a:lnTo>
                  <a:lnTo>
                    <a:pt x="137" y="160"/>
                  </a:lnTo>
                  <a:lnTo>
                    <a:pt x="137" y="162"/>
                  </a:lnTo>
                  <a:lnTo>
                    <a:pt x="135" y="164"/>
                  </a:lnTo>
                  <a:lnTo>
                    <a:pt x="133" y="164"/>
                  </a:lnTo>
                  <a:lnTo>
                    <a:pt x="131" y="162"/>
                  </a:lnTo>
                  <a:lnTo>
                    <a:pt x="127" y="162"/>
                  </a:lnTo>
                  <a:lnTo>
                    <a:pt x="125" y="162"/>
                  </a:lnTo>
                  <a:lnTo>
                    <a:pt x="123" y="162"/>
                  </a:lnTo>
                  <a:lnTo>
                    <a:pt x="116" y="162"/>
                  </a:lnTo>
                  <a:lnTo>
                    <a:pt x="116" y="162"/>
                  </a:lnTo>
                  <a:lnTo>
                    <a:pt x="114" y="162"/>
                  </a:lnTo>
                  <a:lnTo>
                    <a:pt x="112" y="162"/>
                  </a:lnTo>
                  <a:lnTo>
                    <a:pt x="110" y="164"/>
                  </a:lnTo>
                  <a:lnTo>
                    <a:pt x="110" y="166"/>
                  </a:lnTo>
                  <a:lnTo>
                    <a:pt x="110" y="168"/>
                  </a:lnTo>
                  <a:lnTo>
                    <a:pt x="110" y="170"/>
                  </a:lnTo>
                  <a:lnTo>
                    <a:pt x="108" y="172"/>
                  </a:lnTo>
                  <a:lnTo>
                    <a:pt x="108" y="176"/>
                  </a:lnTo>
                  <a:lnTo>
                    <a:pt x="106" y="180"/>
                  </a:lnTo>
                  <a:lnTo>
                    <a:pt x="106" y="182"/>
                  </a:lnTo>
                  <a:lnTo>
                    <a:pt x="106" y="184"/>
                  </a:lnTo>
                  <a:lnTo>
                    <a:pt x="104" y="184"/>
                  </a:lnTo>
                  <a:lnTo>
                    <a:pt x="104" y="186"/>
                  </a:lnTo>
                  <a:lnTo>
                    <a:pt x="102" y="190"/>
                  </a:lnTo>
                  <a:lnTo>
                    <a:pt x="102" y="192"/>
                  </a:lnTo>
                  <a:lnTo>
                    <a:pt x="102" y="194"/>
                  </a:lnTo>
                  <a:lnTo>
                    <a:pt x="100" y="194"/>
                  </a:lnTo>
                  <a:lnTo>
                    <a:pt x="100" y="196"/>
                  </a:lnTo>
                  <a:lnTo>
                    <a:pt x="100" y="198"/>
                  </a:lnTo>
                  <a:lnTo>
                    <a:pt x="98" y="198"/>
                  </a:lnTo>
                  <a:lnTo>
                    <a:pt x="98" y="200"/>
                  </a:lnTo>
                  <a:lnTo>
                    <a:pt x="98" y="202"/>
                  </a:lnTo>
                  <a:lnTo>
                    <a:pt x="98" y="204"/>
                  </a:lnTo>
                  <a:lnTo>
                    <a:pt x="100" y="204"/>
                  </a:lnTo>
                  <a:lnTo>
                    <a:pt x="100" y="206"/>
                  </a:lnTo>
                  <a:lnTo>
                    <a:pt x="102" y="206"/>
                  </a:lnTo>
                  <a:lnTo>
                    <a:pt x="102" y="208"/>
                  </a:lnTo>
                  <a:lnTo>
                    <a:pt x="104" y="208"/>
                  </a:lnTo>
                  <a:lnTo>
                    <a:pt x="104" y="210"/>
                  </a:lnTo>
                  <a:lnTo>
                    <a:pt x="106" y="210"/>
                  </a:lnTo>
                  <a:lnTo>
                    <a:pt x="106" y="212"/>
                  </a:lnTo>
                  <a:lnTo>
                    <a:pt x="106" y="214"/>
                  </a:lnTo>
                  <a:lnTo>
                    <a:pt x="108" y="214"/>
                  </a:lnTo>
                  <a:lnTo>
                    <a:pt x="110" y="214"/>
                  </a:lnTo>
                  <a:lnTo>
                    <a:pt x="112" y="214"/>
                  </a:lnTo>
                  <a:lnTo>
                    <a:pt x="112" y="216"/>
                  </a:lnTo>
                  <a:lnTo>
                    <a:pt x="114" y="214"/>
                  </a:lnTo>
                  <a:lnTo>
                    <a:pt x="114" y="216"/>
                  </a:lnTo>
                  <a:lnTo>
                    <a:pt x="112" y="216"/>
                  </a:lnTo>
                  <a:lnTo>
                    <a:pt x="100" y="216"/>
                  </a:lnTo>
                  <a:lnTo>
                    <a:pt x="98" y="216"/>
                  </a:lnTo>
                  <a:lnTo>
                    <a:pt x="96" y="216"/>
                  </a:lnTo>
                  <a:lnTo>
                    <a:pt x="94" y="216"/>
                  </a:lnTo>
                  <a:lnTo>
                    <a:pt x="90" y="216"/>
                  </a:lnTo>
                  <a:lnTo>
                    <a:pt x="88" y="216"/>
                  </a:lnTo>
                  <a:lnTo>
                    <a:pt x="86" y="216"/>
                  </a:lnTo>
                  <a:lnTo>
                    <a:pt x="84" y="216"/>
                  </a:lnTo>
                  <a:lnTo>
                    <a:pt x="82" y="216"/>
                  </a:lnTo>
                  <a:lnTo>
                    <a:pt x="76" y="216"/>
                  </a:lnTo>
                  <a:lnTo>
                    <a:pt x="74" y="216"/>
                  </a:lnTo>
                  <a:lnTo>
                    <a:pt x="72" y="216"/>
                  </a:lnTo>
                  <a:lnTo>
                    <a:pt x="70" y="216"/>
                  </a:lnTo>
                  <a:lnTo>
                    <a:pt x="68" y="216"/>
                  </a:lnTo>
                  <a:lnTo>
                    <a:pt x="68" y="216"/>
                  </a:lnTo>
                  <a:lnTo>
                    <a:pt x="66" y="216"/>
                  </a:lnTo>
                  <a:lnTo>
                    <a:pt x="64" y="216"/>
                  </a:lnTo>
                  <a:lnTo>
                    <a:pt x="62" y="216"/>
                  </a:lnTo>
                  <a:lnTo>
                    <a:pt x="60" y="216"/>
                  </a:lnTo>
                  <a:lnTo>
                    <a:pt x="58" y="216"/>
                  </a:lnTo>
                  <a:lnTo>
                    <a:pt x="56" y="216"/>
                  </a:lnTo>
                  <a:lnTo>
                    <a:pt x="54" y="216"/>
                  </a:lnTo>
                  <a:lnTo>
                    <a:pt x="52" y="216"/>
                  </a:lnTo>
                  <a:lnTo>
                    <a:pt x="50" y="216"/>
                  </a:lnTo>
                  <a:lnTo>
                    <a:pt x="48" y="216"/>
                  </a:lnTo>
                  <a:lnTo>
                    <a:pt x="44" y="216"/>
                  </a:lnTo>
                  <a:lnTo>
                    <a:pt x="42" y="216"/>
                  </a:lnTo>
                  <a:lnTo>
                    <a:pt x="40" y="216"/>
                  </a:lnTo>
                  <a:lnTo>
                    <a:pt x="38" y="216"/>
                  </a:lnTo>
                  <a:lnTo>
                    <a:pt x="36" y="216"/>
                  </a:lnTo>
                  <a:lnTo>
                    <a:pt x="34" y="216"/>
                  </a:lnTo>
                  <a:lnTo>
                    <a:pt x="32" y="216"/>
                  </a:lnTo>
                  <a:lnTo>
                    <a:pt x="30" y="216"/>
                  </a:lnTo>
                  <a:lnTo>
                    <a:pt x="28" y="216"/>
                  </a:lnTo>
                  <a:lnTo>
                    <a:pt x="22" y="216"/>
                  </a:lnTo>
                  <a:lnTo>
                    <a:pt x="20" y="216"/>
                  </a:lnTo>
                  <a:lnTo>
                    <a:pt x="20" y="216"/>
                  </a:lnTo>
                  <a:lnTo>
                    <a:pt x="14" y="216"/>
                  </a:lnTo>
                  <a:lnTo>
                    <a:pt x="12" y="216"/>
                  </a:lnTo>
                  <a:lnTo>
                    <a:pt x="10" y="216"/>
                  </a:lnTo>
                  <a:lnTo>
                    <a:pt x="8" y="216"/>
                  </a:lnTo>
                  <a:lnTo>
                    <a:pt x="6" y="216"/>
                  </a:lnTo>
                  <a:lnTo>
                    <a:pt x="4" y="216"/>
                  </a:lnTo>
                  <a:lnTo>
                    <a:pt x="2" y="214"/>
                  </a:lnTo>
                  <a:lnTo>
                    <a:pt x="0" y="214"/>
                  </a:lnTo>
                  <a:lnTo>
                    <a:pt x="0" y="212"/>
                  </a:lnTo>
                  <a:lnTo>
                    <a:pt x="0" y="208"/>
                  </a:lnTo>
                  <a:lnTo>
                    <a:pt x="0" y="206"/>
                  </a:lnTo>
                  <a:lnTo>
                    <a:pt x="0" y="202"/>
                  </a:lnTo>
                  <a:lnTo>
                    <a:pt x="0" y="200"/>
                  </a:lnTo>
                  <a:lnTo>
                    <a:pt x="0" y="198"/>
                  </a:lnTo>
                  <a:lnTo>
                    <a:pt x="0" y="196"/>
                  </a:lnTo>
                  <a:lnTo>
                    <a:pt x="0" y="194"/>
                  </a:lnTo>
                  <a:lnTo>
                    <a:pt x="0" y="192"/>
                  </a:lnTo>
                  <a:lnTo>
                    <a:pt x="0" y="188"/>
                  </a:lnTo>
                  <a:lnTo>
                    <a:pt x="0" y="186"/>
                  </a:lnTo>
                  <a:lnTo>
                    <a:pt x="0" y="184"/>
                  </a:lnTo>
                  <a:lnTo>
                    <a:pt x="0" y="184"/>
                  </a:lnTo>
                  <a:lnTo>
                    <a:pt x="0" y="180"/>
                  </a:lnTo>
                  <a:lnTo>
                    <a:pt x="0" y="178"/>
                  </a:lnTo>
                  <a:lnTo>
                    <a:pt x="0" y="176"/>
                  </a:lnTo>
                  <a:lnTo>
                    <a:pt x="0" y="174"/>
                  </a:lnTo>
                  <a:lnTo>
                    <a:pt x="0" y="170"/>
                  </a:lnTo>
                  <a:lnTo>
                    <a:pt x="0" y="168"/>
                  </a:lnTo>
                  <a:lnTo>
                    <a:pt x="0" y="166"/>
                  </a:lnTo>
                  <a:lnTo>
                    <a:pt x="0" y="164"/>
                  </a:lnTo>
                  <a:lnTo>
                    <a:pt x="0" y="162"/>
                  </a:lnTo>
                  <a:lnTo>
                    <a:pt x="0" y="160"/>
                  </a:lnTo>
                  <a:lnTo>
                    <a:pt x="0" y="158"/>
                  </a:lnTo>
                  <a:lnTo>
                    <a:pt x="0" y="156"/>
                  </a:lnTo>
                  <a:lnTo>
                    <a:pt x="0" y="154"/>
                  </a:lnTo>
                  <a:lnTo>
                    <a:pt x="0" y="150"/>
                  </a:lnTo>
                  <a:lnTo>
                    <a:pt x="0" y="148"/>
                  </a:lnTo>
                  <a:lnTo>
                    <a:pt x="0" y="146"/>
                  </a:lnTo>
                  <a:lnTo>
                    <a:pt x="0" y="144"/>
                  </a:lnTo>
                  <a:lnTo>
                    <a:pt x="0" y="142"/>
                  </a:lnTo>
                  <a:lnTo>
                    <a:pt x="0" y="140"/>
                  </a:lnTo>
                  <a:lnTo>
                    <a:pt x="0" y="136"/>
                  </a:lnTo>
                  <a:lnTo>
                    <a:pt x="0" y="136"/>
                  </a:lnTo>
                  <a:lnTo>
                    <a:pt x="0" y="134"/>
                  </a:lnTo>
                  <a:lnTo>
                    <a:pt x="0" y="132"/>
                  </a:lnTo>
                  <a:lnTo>
                    <a:pt x="0" y="130"/>
                  </a:lnTo>
                  <a:lnTo>
                    <a:pt x="0" y="128"/>
                  </a:lnTo>
                  <a:lnTo>
                    <a:pt x="0" y="126"/>
                  </a:lnTo>
                  <a:lnTo>
                    <a:pt x="0" y="122"/>
                  </a:lnTo>
                  <a:lnTo>
                    <a:pt x="0" y="118"/>
                  </a:lnTo>
                  <a:lnTo>
                    <a:pt x="0" y="116"/>
                  </a:lnTo>
                  <a:lnTo>
                    <a:pt x="0" y="114"/>
                  </a:lnTo>
                  <a:lnTo>
                    <a:pt x="0" y="110"/>
                  </a:lnTo>
                  <a:lnTo>
                    <a:pt x="0" y="106"/>
                  </a:lnTo>
                  <a:lnTo>
                    <a:pt x="0" y="104"/>
                  </a:lnTo>
                  <a:lnTo>
                    <a:pt x="0" y="102"/>
                  </a:lnTo>
                  <a:lnTo>
                    <a:pt x="0" y="100"/>
                  </a:lnTo>
                  <a:lnTo>
                    <a:pt x="0" y="98"/>
                  </a:lnTo>
                  <a:lnTo>
                    <a:pt x="0" y="96"/>
                  </a:lnTo>
                  <a:lnTo>
                    <a:pt x="0" y="94"/>
                  </a:lnTo>
                  <a:lnTo>
                    <a:pt x="0" y="92"/>
                  </a:lnTo>
                  <a:lnTo>
                    <a:pt x="0" y="90"/>
                  </a:lnTo>
                  <a:lnTo>
                    <a:pt x="0" y="88"/>
                  </a:lnTo>
                  <a:lnTo>
                    <a:pt x="0" y="86"/>
                  </a:lnTo>
                  <a:lnTo>
                    <a:pt x="0" y="84"/>
                  </a:lnTo>
                  <a:lnTo>
                    <a:pt x="0" y="80"/>
                  </a:lnTo>
                  <a:lnTo>
                    <a:pt x="0" y="78"/>
                  </a:lnTo>
                  <a:lnTo>
                    <a:pt x="0" y="76"/>
                  </a:lnTo>
                  <a:lnTo>
                    <a:pt x="0" y="74"/>
                  </a:lnTo>
                  <a:lnTo>
                    <a:pt x="0" y="72"/>
                  </a:lnTo>
                  <a:lnTo>
                    <a:pt x="0" y="70"/>
                  </a:lnTo>
                  <a:lnTo>
                    <a:pt x="0" y="68"/>
                  </a:lnTo>
                  <a:lnTo>
                    <a:pt x="0" y="66"/>
                  </a:lnTo>
                  <a:lnTo>
                    <a:pt x="0" y="64"/>
                  </a:lnTo>
                  <a:lnTo>
                    <a:pt x="0" y="62"/>
                  </a:lnTo>
                  <a:lnTo>
                    <a:pt x="0" y="60"/>
                  </a:lnTo>
                  <a:lnTo>
                    <a:pt x="0" y="58"/>
                  </a:lnTo>
                  <a:lnTo>
                    <a:pt x="0" y="52"/>
                  </a:lnTo>
                  <a:lnTo>
                    <a:pt x="0" y="48"/>
                  </a:lnTo>
                  <a:lnTo>
                    <a:pt x="0" y="44"/>
                  </a:lnTo>
                  <a:lnTo>
                    <a:pt x="0" y="42"/>
                  </a:lnTo>
                  <a:lnTo>
                    <a:pt x="0" y="40"/>
                  </a:lnTo>
                  <a:lnTo>
                    <a:pt x="0" y="40"/>
                  </a:lnTo>
                  <a:lnTo>
                    <a:pt x="0" y="38"/>
                  </a:lnTo>
                  <a:lnTo>
                    <a:pt x="0" y="32"/>
                  </a:lnTo>
                  <a:lnTo>
                    <a:pt x="0" y="30"/>
                  </a:lnTo>
                  <a:lnTo>
                    <a:pt x="0" y="28"/>
                  </a:lnTo>
                  <a:lnTo>
                    <a:pt x="0" y="26"/>
                  </a:lnTo>
                  <a:lnTo>
                    <a:pt x="0" y="22"/>
                  </a:lnTo>
                  <a:lnTo>
                    <a:pt x="4" y="22"/>
                  </a:lnTo>
                  <a:lnTo>
                    <a:pt x="6" y="22"/>
                  </a:lnTo>
                  <a:lnTo>
                    <a:pt x="14" y="20"/>
                  </a:lnTo>
                  <a:lnTo>
                    <a:pt x="18" y="20"/>
                  </a:lnTo>
                  <a:lnTo>
                    <a:pt x="20" y="20"/>
                  </a:lnTo>
                  <a:lnTo>
                    <a:pt x="22" y="20"/>
                  </a:lnTo>
                  <a:lnTo>
                    <a:pt x="24" y="18"/>
                  </a:lnTo>
                  <a:lnTo>
                    <a:pt x="26" y="18"/>
                  </a:lnTo>
                  <a:lnTo>
                    <a:pt x="28" y="18"/>
                  </a:lnTo>
                  <a:lnTo>
                    <a:pt x="30" y="18"/>
                  </a:lnTo>
                  <a:lnTo>
                    <a:pt x="32" y="18"/>
                  </a:lnTo>
                  <a:lnTo>
                    <a:pt x="34" y="18"/>
                  </a:lnTo>
                  <a:lnTo>
                    <a:pt x="36" y="16"/>
                  </a:lnTo>
                  <a:lnTo>
                    <a:pt x="40" y="16"/>
                  </a:lnTo>
                  <a:lnTo>
                    <a:pt x="44" y="16"/>
                  </a:lnTo>
                  <a:lnTo>
                    <a:pt x="46" y="16"/>
                  </a:lnTo>
                  <a:lnTo>
                    <a:pt x="46" y="14"/>
                  </a:lnTo>
                  <a:lnTo>
                    <a:pt x="50" y="14"/>
                  </a:lnTo>
                  <a:lnTo>
                    <a:pt x="54" y="14"/>
                  </a:lnTo>
                  <a:lnTo>
                    <a:pt x="56" y="14"/>
                  </a:lnTo>
                  <a:lnTo>
                    <a:pt x="58" y="14"/>
                  </a:lnTo>
                  <a:lnTo>
                    <a:pt x="64" y="12"/>
                  </a:lnTo>
                  <a:lnTo>
                    <a:pt x="66" y="12"/>
                  </a:lnTo>
                  <a:lnTo>
                    <a:pt x="68" y="12"/>
                  </a:lnTo>
                  <a:lnTo>
                    <a:pt x="68" y="12"/>
                  </a:lnTo>
                  <a:lnTo>
                    <a:pt x="70" y="10"/>
                  </a:lnTo>
                  <a:lnTo>
                    <a:pt x="72" y="10"/>
                  </a:lnTo>
                  <a:lnTo>
                    <a:pt x="74" y="10"/>
                  </a:lnTo>
                  <a:lnTo>
                    <a:pt x="76" y="10"/>
                  </a:lnTo>
                  <a:lnTo>
                    <a:pt x="82" y="10"/>
                  </a:lnTo>
                  <a:lnTo>
                    <a:pt x="84" y="8"/>
                  </a:lnTo>
                  <a:lnTo>
                    <a:pt x="88" y="8"/>
                  </a:lnTo>
                  <a:lnTo>
                    <a:pt x="90" y="8"/>
                  </a:lnTo>
                  <a:lnTo>
                    <a:pt x="94" y="8"/>
                  </a:lnTo>
                  <a:lnTo>
                    <a:pt x="96" y="6"/>
                  </a:lnTo>
                  <a:lnTo>
                    <a:pt x="98" y="6"/>
                  </a:lnTo>
                  <a:lnTo>
                    <a:pt x="100" y="6"/>
                  </a:lnTo>
                  <a:lnTo>
                    <a:pt x="102" y="6"/>
                  </a:lnTo>
                  <a:lnTo>
                    <a:pt x="108" y="6"/>
                  </a:lnTo>
                  <a:lnTo>
                    <a:pt x="110" y="4"/>
                  </a:lnTo>
                  <a:lnTo>
                    <a:pt x="114" y="4"/>
                  </a:lnTo>
                  <a:lnTo>
                    <a:pt x="116" y="4"/>
                  </a:lnTo>
                  <a:lnTo>
                    <a:pt x="116" y="4"/>
                  </a:lnTo>
                  <a:lnTo>
                    <a:pt x="119" y="4"/>
                  </a:lnTo>
                  <a:lnTo>
                    <a:pt x="123" y="2"/>
                  </a:lnTo>
                  <a:lnTo>
                    <a:pt x="131" y="2"/>
                  </a:lnTo>
                  <a:lnTo>
                    <a:pt x="133" y="0"/>
                  </a:lnTo>
                  <a:lnTo>
                    <a:pt x="139" y="0"/>
                  </a:lnTo>
                  <a:lnTo>
                    <a:pt x="139" y="2"/>
                  </a:lnTo>
                  <a:lnTo>
                    <a:pt x="139" y="4"/>
                  </a:lnTo>
                  <a:lnTo>
                    <a:pt x="139" y="6"/>
                  </a:lnTo>
                  <a:lnTo>
                    <a:pt x="139" y="8"/>
                  </a:lnTo>
                  <a:lnTo>
                    <a:pt x="139" y="10"/>
                  </a:lnTo>
                  <a:lnTo>
                    <a:pt x="139" y="12"/>
                  </a:lnTo>
                  <a:lnTo>
                    <a:pt x="139" y="14"/>
                  </a:lnTo>
                  <a:lnTo>
                    <a:pt x="139" y="16"/>
                  </a:lnTo>
                  <a:lnTo>
                    <a:pt x="139" y="18"/>
                  </a:lnTo>
                  <a:lnTo>
                    <a:pt x="139" y="20"/>
                  </a:lnTo>
                  <a:lnTo>
                    <a:pt x="139" y="22"/>
                  </a:lnTo>
                  <a:lnTo>
                    <a:pt x="139" y="24"/>
                  </a:lnTo>
                  <a:lnTo>
                    <a:pt x="139" y="26"/>
                  </a:lnTo>
                  <a:lnTo>
                    <a:pt x="139" y="30"/>
                  </a:lnTo>
                  <a:lnTo>
                    <a:pt x="139" y="32"/>
                  </a:lnTo>
                  <a:lnTo>
                    <a:pt x="139" y="34"/>
                  </a:lnTo>
                  <a:lnTo>
                    <a:pt x="139" y="36"/>
                  </a:lnTo>
                  <a:lnTo>
                    <a:pt x="137" y="38"/>
                  </a:lnTo>
                  <a:lnTo>
                    <a:pt x="137" y="40"/>
                  </a:lnTo>
                  <a:lnTo>
                    <a:pt x="137" y="42"/>
                  </a:lnTo>
                  <a:lnTo>
                    <a:pt x="137" y="44"/>
                  </a:lnTo>
                  <a:lnTo>
                    <a:pt x="137" y="46"/>
                  </a:lnTo>
                  <a:lnTo>
                    <a:pt x="137" y="50"/>
                  </a:lnTo>
                  <a:lnTo>
                    <a:pt x="137" y="52"/>
                  </a:lnTo>
                  <a:lnTo>
                    <a:pt x="137" y="56"/>
                  </a:lnTo>
                  <a:lnTo>
                    <a:pt x="137" y="58"/>
                  </a:lnTo>
                  <a:lnTo>
                    <a:pt x="137" y="60"/>
                  </a:lnTo>
                  <a:lnTo>
                    <a:pt x="137" y="62"/>
                  </a:lnTo>
                  <a:lnTo>
                    <a:pt x="137" y="64"/>
                  </a:lnTo>
                  <a:lnTo>
                    <a:pt x="137" y="66"/>
                  </a:lnTo>
                  <a:lnTo>
                    <a:pt x="137" y="68"/>
                  </a:lnTo>
                  <a:lnTo>
                    <a:pt x="137" y="70"/>
                  </a:lnTo>
                  <a:lnTo>
                    <a:pt x="137" y="7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1" name="Freeform 124"/>
            <p:cNvSpPr>
              <a:spLocks/>
            </p:cNvSpPr>
            <p:nvPr/>
          </p:nvSpPr>
          <p:spPr bwMode="auto">
            <a:xfrm>
              <a:off x="6797675" y="2182813"/>
              <a:ext cx="263525" cy="249238"/>
            </a:xfrm>
            <a:custGeom>
              <a:avLst/>
              <a:gdLst>
                <a:gd name="T0" fmla="*/ 80 w 166"/>
                <a:gd name="T1" fmla="*/ 2 h 157"/>
                <a:gd name="T2" fmla="*/ 90 w 166"/>
                <a:gd name="T3" fmla="*/ 2 h 157"/>
                <a:gd name="T4" fmla="*/ 98 w 166"/>
                <a:gd name="T5" fmla="*/ 2 h 157"/>
                <a:gd name="T6" fmla="*/ 110 w 166"/>
                <a:gd name="T7" fmla="*/ 2 h 157"/>
                <a:gd name="T8" fmla="*/ 122 w 166"/>
                <a:gd name="T9" fmla="*/ 2 h 157"/>
                <a:gd name="T10" fmla="*/ 132 w 166"/>
                <a:gd name="T11" fmla="*/ 2 h 157"/>
                <a:gd name="T12" fmla="*/ 144 w 166"/>
                <a:gd name="T13" fmla="*/ 2 h 157"/>
                <a:gd name="T14" fmla="*/ 152 w 166"/>
                <a:gd name="T15" fmla="*/ 2 h 157"/>
                <a:gd name="T16" fmla="*/ 162 w 166"/>
                <a:gd name="T17" fmla="*/ 2 h 157"/>
                <a:gd name="T18" fmla="*/ 166 w 166"/>
                <a:gd name="T19" fmla="*/ 12 h 157"/>
                <a:gd name="T20" fmla="*/ 166 w 166"/>
                <a:gd name="T21" fmla="*/ 29 h 157"/>
                <a:gd name="T22" fmla="*/ 166 w 166"/>
                <a:gd name="T23" fmla="*/ 41 h 157"/>
                <a:gd name="T24" fmla="*/ 166 w 166"/>
                <a:gd name="T25" fmla="*/ 55 h 157"/>
                <a:gd name="T26" fmla="*/ 166 w 166"/>
                <a:gd name="T27" fmla="*/ 63 h 157"/>
                <a:gd name="T28" fmla="*/ 166 w 166"/>
                <a:gd name="T29" fmla="*/ 75 h 157"/>
                <a:gd name="T30" fmla="*/ 166 w 166"/>
                <a:gd name="T31" fmla="*/ 87 h 157"/>
                <a:gd name="T32" fmla="*/ 166 w 166"/>
                <a:gd name="T33" fmla="*/ 99 h 157"/>
                <a:gd name="T34" fmla="*/ 166 w 166"/>
                <a:gd name="T35" fmla="*/ 109 h 157"/>
                <a:gd name="T36" fmla="*/ 156 w 166"/>
                <a:gd name="T37" fmla="*/ 111 h 157"/>
                <a:gd name="T38" fmla="*/ 144 w 166"/>
                <a:gd name="T39" fmla="*/ 115 h 157"/>
                <a:gd name="T40" fmla="*/ 132 w 166"/>
                <a:gd name="T41" fmla="*/ 117 h 157"/>
                <a:gd name="T42" fmla="*/ 116 w 166"/>
                <a:gd name="T43" fmla="*/ 121 h 157"/>
                <a:gd name="T44" fmla="*/ 104 w 166"/>
                <a:gd name="T45" fmla="*/ 125 h 157"/>
                <a:gd name="T46" fmla="*/ 90 w 166"/>
                <a:gd name="T47" fmla="*/ 129 h 157"/>
                <a:gd name="T48" fmla="*/ 72 w 166"/>
                <a:gd name="T49" fmla="*/ 133 h 157"/>
                <a:gd name="T50" fmla="*/ 54 w 166"/>
                <a:gd name="T51" fmla="*/ 139 h 157"/>
                <a:gd name="T52" fmla="*/ 46 w 166"/>
                <a:gd name="T53" fmla="*/ 143 h 157"/>
                <a:gd name="T54" fmla="*/ 40 w 166"/>
                <a:gd name="T55" fmla="*/ 147 h 157"/>
                <a:gd name="T56" fmla="*/ 32 w 166"/>
                <a:gd name="T57" fmla="*/ 149 h 157"/>
                <a:gd name="T58" fmla="*/ 34 w 166"/>
                <a:gd name="T59" fmla="*/ 155 h 157"/>
                <a:gd name="T60" fmla="*/ 26 w 166"/>
                <a:gd name="T61" fmla="*/ 157 h 157"/>
                <a:gd name="T62" fmla="*/ 18 w 166"/>
                <a:gd name="T63" fmla="*/ 153 h 157"/>
                <a:gd name="T64" fmla="*/ 12 w 166"/>
                <a:gd name="T65" fmla="*/ 151 h 157"/>
                <a:gd name="T66" fmla="*/ 14 w 166"/>
                <a:gd name="T67" fmla="*/ 143 h 157"/>
                <a:gd name="T68" fmla="*/ 8 w 166"/>
                <a:gd name="T69" fmla="*/ 143 h 157"/>
                <a:gd name="T70" fmla="*/ 2 w 166"/>
                <a:gd name="T71" fmla="*/ 143 h 157"/>
                <a:gd name="T72" fmla="*/ 6 w 166"/>
                <a:gd name="T73" fmla="*/ 137 h 157"/>
                <a:gd name="T74" fmla="*/ 2 w 166"/>
                <a:gd name="T75" fmla="*/ 133 h 157"/>
                <a:gd name="T76" fmla="*/ 0 w 166"/>
                <a:gd name="T77" fmla="*/ 123 h 157"/>
                <a:gd name="T78" fmla="*/ 0 w 166"/>
                <a:gd name="T79" fmla="*/ 111 h 157"/>
                <a:gd name="T80" fmla="*/ 0 w 166"/>
                <a:gd name="T81" fmla="*/ 97 h 157"/>
                <a:gd name="T82" fmla="*/ 0 w 166"/>
                <a:gd name="T83" fmla="*/ 83 h 157"/>
                <a:gd name="T84" fmla="*/ 0 w 166"/>
                <a:gd name="T85" fmla="*/ 73 h 157"/>
                <a:gd name="T86" fmla="*/ 0 w 166"/>
                <a:gd name="T87" fmla="*/ 55 h 157"/>
                <a:gd name="T88" fmla="*/ 0 w 166"/>
                <a:gd name="T89" fmla="*/ 45 h 157"/>
                <a:gd name="T90" fmla="*/ 0 w 166"/>
                <a:gd name="T91" fmla="*/ 33 h 157"/>
                <a:gd name="T92" fmla="*/ 0 w 166"/>
                <a:gd name="T93" fmla="*/ 19 h 157"/>
                <a:gd name="T94" fmla="*/ 0 w 166"/>
                <a:gd name="T95" fmla="*/ 6 h 157"/>
                <a:gd name="T96" fmla="*/ 4 w 166"/>
                <a:gd name="T97" fmla="*/ 0 h 157"/>
                <a:gd name="T98" fmla="*/ 18 w 166"/>
                <a:gd name="T99" fmla="*/ 0 h 157"/>
                <a:gd name="T100" fmla="*/ 38 w 166"/>
                <a:gd name="T101" fmla="*/ 0 h 157"/>
                <a:gd name="T102" fmla="*/ 52 w 166"/>
                <a:gd name="T103" fmla="*/ 2 h 157"/>
                <a:gd name="T104" fmla="*/ 62 w 166"/>
                <a:gd name="T105" fmla="*/ 2 h 157"/>
                <a:gd name="T106" fmla="*/ 72 w 166"/>
                <a:gd name="T10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6" h="157">
                  <a:moveTo>
                    <a:pt x="72" y="2"/>
                  </a:moveTo>
                  <a:lnTo>
                    <a:pt x="74" y="2"/>
                  </a:lnTo>
                  <a:lnTo>
                    <a:pt x="76" y="2"/>
                  </a:lnTo>
                  <a:lnTo>
                    <a:pt x="78" y="2"/>
                  </a:lnTo>
                  <a:lnTo>
                    <a:pt x="80" y="2"/>
                  </a:lnTo>
                  <a:lnTo>
                    <a:pt x="82" y="2"/>
                  </a:lnTo>
                  <a:lnTo>
                    <a:pt x="84" y="2"/>
                  </a:lnTo>
                  <a:lnTo>
                    <a:pt x="86" y="2"/>
                  </a:lnTo>
                  <a:lnTo>
                    <a:pt x="88" y="2"/>
                  </a:lnTo>
                  <a:lnTo>
                    <a:pt x="90" y="2"/>
                  </a:lnTo>
                  <a:lnTo>
                    <a:pt x="92" y="2"/>
                  </a:lnTo>
                  <a:lnTo>
                    <a:pt x="94" y="2"/>
                  </a:lnTo>
                  <a:lnTo>
                    <a:pt x="96" y="2"/>
                  </a:lnTo>
                  <a:lnTo>
                    <a:pt x="98" y="2"/>
                  </a:lnTo>
                  <a:lnTo>
                    <a:pt x="98" y="2"/>
                  </a:lnTo>
                  <a:lnTo>
                    <a:pt x="100" y="2"/>
                  </a:lnTo>
                  <a:lnTo>
                    <a:pt x="102" y="2"/>
                  </a:lnTo>
                  <a:lnTo>
                    <a:pt x="106" y="2"/>
                  </a:lnTo>
                  <a:lnTo>
                    <a:pt x="108" y="2"/>
                  </a:lnTo>
                  <a:lnTo>
                    <a:pt x="110" y="2"/>
                  </a:lnTo>
                  <a:lnTo>
                    <a:pt x="112" y="2"/>
                  </a:lnTo>
                  <a:lnTo>
                    <a:pt x="114" y="2"/>
                  </a:lnTo>
                  <a:lnTo>
                    <a:pt x="118" y="2"/>
                  </a:lnTo>
                  <a:lnTo>
                    <a:pt x="120" y="2"/>
                  </a:lnTo>
                  <a:lnTo>
                    <a:pt x="122" y="2"/>
                  </a:lnTo>
                  <a:lnTo>
                    <a:pt x="124" y="2"/>
                  </a:lnTo>
                  <a:lnTo>
                    <a:pt x="126" y="2"/>
                  </a:lnTo>
                  <a:lnTo>
                    <a:pt x="128" y="2"/>
                  </a:lnTo>
                  <a:lnTo>
                    <a:pt x="130" y="2"/>
                  </a:lnTo>
                  <a:lnTo>
                    <a:pt x="132" y="2"/>
                  </a:lnTo>
                  <a:lnTo>
                    <a:pt x="136" y="2"/>
                  </a:lnTo>
                  <a:lnTo>
                    <a:pt x="138" y="2"/>
                  </a:lnTo>
                  <a:lnTo>
                    <a:pt x="140" y="2"/>
                  </a:lnTo>
                  <a:lnTo>
                    <a:pt x="142" y="2"/>
                  </a:lnTo>
                  <a:lnTo>
                    <a:pt x="144" y="2"/>
                  </a:lnTo>
                  <a:lnTo>
                    <a:pt x="146" y="2"/>
                  </a:lnTo>
                  <a:lnTo>
                    <a:pt x="148" y="2"/>
                  </a:lnTo>
                  <a:lnTo>
                    <a:pt x="148" y="2"/>
                  </a:lnTo>
                  <a:lnTo>
                    <a:pt x="150" y="2"/>
                  </a:lnTo>
                  <a:lnTo>
                    <a:pt x="152" y="2"/>
                  </a:lnTo>
                  <a:lnTo>
                    <a:pt x="154" y="2"/>
                  </a:lnTo>
                  <a:lnTo>
                    <a:pt x="154" y="4"/>
                  </a:lnTo>
                  <a:lnTo>
                    <a:pt x="158" y="4"/>
                  </a:lnTo>
                  <a:lnTo>
                    <a:pt x="160" y="4"/>
                  </a:lnTo>
                  <a:lnTo>
                    <a:pt x="162" y="2"/>
                  </a:lnTo>
                  <a:lnTo>
                    <a:pt x="164" y="4"/>
                  </a:lnTo>
                  <a:lnTo>
                    <a:pt x="166" y="4"/>
                  </a:lnTo>
                  <a:lnTo>
                    <a:pt x="166" y="6"/>
                  </a:lnTo>
                  <a:lnTo>
                    <a:pt x="166" y="10"/>
                  </a:lnTo>
                  <a:lnTo>
                    <a:pt x="166" y="12"/>
                  </a:lnTo>
                  <a:lnTo>
                    <a:pt x="166" y="15"/>
                  </a:lnTo>
                  <a:lnTo>
                    <a:pt x="166" y="19"/>
                  </a:lnTo>
                  <a:lnTo>
                    <a:pt x="166" y="21"/>
                  </a:lnTo>
                  <a:lnTo>
                    <a:pt x="166" y="23"/>
                  </a:lnTo>
                  <a:lnTo>
                    <a:pt x="166" y="29"/>
                  </a:lnTo>
                  <a:lnTo>
                    <a:pt x="166" y="31"/>
                  </a:lnTo>
                  <a:lnTo>
                    <a:pt x="166" y="33"/>
                  </a:lnTo>
                  <a:lnTo>
                    <a:pt x="166" y="35"/>
                  </a:lnTo>
                  <a:lnTo>
                    <a:pt x="166" y="37"/>
                  </a:lnTo>
                  <a:lnTo>
                    <a:pt x="166" y="41"/>
                  </a:lnTo>
                  <a:lnTo>
                    <a:pt x="166" y="43"/>
                  </a:lnTo>
                  <a:lnTo>
                    <a:pt x="166" y="45"/>
                  </a:lnTo>
                  <a:lnTo>
                    <a:pt x="166" y="47"/>
                  </a:lnTo>
                  <a:lnTo>
                    <a:pt x="166" y="53"/>
                  </a:lnTo>
                  <a:lnTo>
                    <a:pt x="166" y="55"/>
                  </a:lnTo>
                  <a:lnTo>
                    <a:pt x="166" y="55"/>
                  </a:lnTo>
                  <a:lnTo>
                    <a:pt x="166" y="57"/>
                  </a:lnTo>
                  <a:lnTo>
                    <a:pt x="166" y="59"/>
                  </a:lnTo>
                  <a:lnTo>
                    <a:pt x="166" y="61"/>
                  </a:lnTo>
                  <a:lnTo>
                    <a:pt x="166" y="63"/>
                  </a:lnTo>
                  <a:lnTo>
                    <a:pt x="166" y="67"/>
                  </a:lnTo>
                  <a:lnTo>
                    <a:pt x="166" y="69"/>
                  </a:lnTo>
                  <a:lnTo>
                    <a:pt x="166" y="71"/>
                  </a:lnTo>
                  <a:lnTo>
                    <a:pt x="166" y="73"/>
                  </a:lnTo>
                  <a:lnTo>
                    <a:pt x="166" y="75"/>
                  </a:lnTo>
                  <a:lnTo>
                    <a:pt x="166" y="77"/>
                  </a:lnTo>
                  <a:lnTo>
                    <a:pt x="166" y="79"/>
                  </a:lnTo>
                  <a:lnTo>
                    <a:pt x="166" y="83"/>
                  </a:lnTo>
                  <a:lnTo>
                    <a:pt x="166" y="85"/>
                  </a:lnTo>
                  <a:lnTo>
                    <a:pt x="166" y="87"/>
                  </a:lnTo>
                  <a:lnTo>
                    <a:pt x="166" y="89"/>
                  </a:lnTo>
                  <a:lnTo>
                    <a:pt x="166" y="91"/>
                  </a:lnTo>
                  <a:lnTo>
                    <a:pt x="166" y="93"/>
                  </a:lnTo>
                  <a:lnTo>
                    <a:pt x="166" y="97"/>
                  </a:lnTo>
                  <a:lnTo>
                    <a:pt x="166" y="99"/>
                  </a:lnTo>
                  <a:lnTo>
                    <a:pt x="166" y="101"/>
                  </a:lnTo>
                  <a:lnTo>
                    <a:pt x="166" y="103"/>
                  </a:lnTo>
                  <a:lnTo>
                    <a:pt x="166" y="103"/>
                  </a:lnTo>
                  <a:lnTo>
                    <a:pt x="166" y="105"/>
                  </a:lnTo>
                  <a:lnTo>
                    <a:pt x="166" y="109"/>
                  </a:lnTo>
                  <a:lnTo>
                    <a:pt x="164" y="109"/>
                  </a:lnTo>
                  <a:lnTo>
                    <a:pt x="162" y="109"/>
                  </a:lnTo>
                  <a:lnTo>
                    <a:pt x="160" y="111"/>
                  </a:lnTo>
                  <a:lnTo>
                    <a:pt x="158" y="111"/>
                  </a:lnTo>
                  <a:lnTo>
                    <a:pt x="156" y="111"/>
                  </a:lnTo>
                  <a:lnTo>
                    <a:pt x="150" y="113"/>
                  </a:lnTo>
                  <a:lnTo>
                    <a:pt x="148" y="113"/>
                  </a:lnTo>
                  <a:lnTo>
                    <a:pt x="146" y="113"/>
                  </a:lnTo>
                  <a:lnTo>
                    <a:pt x="146" y="115"/>
                  </a:lnTo>
                  <a:lnTo>
                    <a:pt x="144" y="115"/>
                  </a:lnTo>
                  <a:lnTo>
                    <a:pt x="142" y="115"/>
                  </a:lnTo>
                  <a:lnTo>
                    <a:pt x="140" y="115"/>
                  </a:lnTo>
                  <a:lnTo>
                    <a:pt x="138" y="115"/>
                  </a:lnTo>
                  <a:lnTo>
                    <a:pt x="136" y="117"/>
                  </a:lnTo>
                  <a:lnTo>
                    <a:pt x="132" y="117"/>
                  </a:lnTo>
                  <a:lnTo>
                    <a:pt x="126" y="119"/>
                  </a:lnTo>
                  <a:lnTo>
                    <a:pt x="122" y="119"/>
                  </a:lnTo>
                  <a:lnTo>
                    <a:pt x="122" y="121"/>
                  </a:lnTo>
                  <a:lnTo>
                    <a:pt x="120" y="121"/>
                  </a:lnTo>
                  <a:lnTo>
                    <a:pt x="116" y="121"/>
                  </a:lnTo>
                  <a:lnTo>
                    <a:pt x="114" y="123"/>
                  </a:lnTo>
                  <a:lnTo>
                    <a:pt x="110" y="123"/>
                  </a:lnTo>
                  <a:lnTo>
                    <a:pt x="108" y="123"/>
                  </a:lnTo>
                  <a:lnTo>
                    <a:pt x="106" y="125"/>
                  </a:lnTo>
                  <a:lnTo>
                    <a:pt x="104" y="125"/>
                  </a:lnTo>
                  <a:lnTo>
                    <a:pt x="100" y="125"/>
                  </a:lnTo>
                  <a:lnTo>
                    <a:pt x="98" y="127"/>
                  </a:lnTo>
                  <a:lnTo>
                    <a:pt x="98" y="127"/>
                  </a:lnTo>
                  <a:lnTo>
                    <a:pt x="94" y="127"/>
                  </a:lnTo>
                  <a:lnTo>
                    <a:pt x="90" y="129"/>
                  </a:lnTo>
                  <a:lnTo>
                    <a:pt x="80" y="131"/>
                  </a:lnTo>
                  <a:lnTo>
                    <a:pt x="78" y="131"/>
                  </a:lnTo>
                  <a:lnTo>
                    <a:pt x="76" y="133"/>
                  </a:lnTo>
                  <a:lnTo>
                    <a:pt x="74" y="133"/>
                  </a:lnTo>
                  <a:lnTo>
                    <a:pt x="72" y="133"/>
                  </a:lnTo>
                  <a:lnTo>
                    <a:pt x="68" y="135"/>
                  </a:lnTo>
                  <a:lnTo>
                    <a:pt x="64" y="135"/>
                  </a:lnTo>
                  <a:lnTo>
                    <a:pt x="62" y="135"/>
                  </a:lnTo>
                  <a:lnTo>
                    <a:pt x="56" y="137"/>
                  </a:lnTo>
                  <a:lnTo>
                    <a:pt x="54" y="139"/>
                  </a:lnTo>
                  <a:lnTo>
                    <a:pt x="50" y="139"/>
                  </a:lnTo>
                  <a:lnTo>
                    <a:pt x="48" y="141"/>
                  </a:lnTo>
                  <a:lnTo>
                    <a:pt x="44" y="141"/>
                  </a:lnTo>
                  <a:lnTo>
                    <a:pt x="44" y="143"/>
                  </a:lnTo>
                  <a:lnTo>
                    <a:pt x="46" y="143"/>
                  </a:lnTo>
                  <a:lnTo>
                    <a:pt x="44" y="143"/>
                  </a:lnTo>
                  <a:lnTo>
                    <a:pt x="44" y="145"/>
                  </a:lnTo>
                  <a:lnTo>
                    <a:pt x="42" y="145"/>
                  </a:lnTo>
                  <a:lnTo>
                    <a:pt x="40" y="145"/>
                  </a:lnTo>
                  <a:lnTo>
                    <a:pt x="40" y="147"/>
                  </a:lnTo>
                  <a:lnTo>
                    <a:pt x="38" y="147"/>
                  </a:lnTo>
                  <a:lnTo>
                    <a:pt x="38" y="149"/>
                  </a:lnTo>
                  <a:lnTo>
                    <a:pt x="36" y="149"/>
                  </a:lnTo>
                  <a:lnTo>
                    <a:pt x="34" y="149"/>
                  </a:lnTo>
                  <a:lnTo>
                    <a:pt x="32" y="149"/>
                  </a:lnTo>
                  <a:lnTo>
                    <a:pt x="32" y="151"/>
                  </a:lnTo>
                  <a:lnTo>
                    <a:pt x="32" y="151"/>
                  </a:lnTo>
                  <a:lnTo>
                    <a:pt x="32" y="153"/>
                  </a:lnTo>
                  <a:lnTo>
                    <a:pt x="32" y="155"/>
                  </a:lnTo>
                  <a:lnTo>
                    <a:pt x="34" y="155"/>
                  </a:lnTo>
                  <a:lnTo>
                    <a:pt x="34" y="157"/>
                  </a:lnTo>
                  <a:lnTo>
                    <a:pt x="32" y="157"/>
                  </a:lnTo>
                  <a:lnTo>
                    <a:pt x="30" y="157"/>
                  </a:lnTo>
                  <a:lnTo>
                    <a:pt x="28" y="157"/>
                  </a:lnTo>
                  <a:lnTo>
                    <a:pt x="26" y="157"/>
                  </a:lnTo>
                  <a:lnTo>
                    <a:pt x="24" y="155"/>
                  </a:lnTo>
                  <a:lnTo>
                    <a:pt x="22" y="155"/>
                  </a:lnTo>
                  <a:lnTo>
                    <a:pt x="22" y="153"/>
                  </a:lnTo>
                  <a:lnTo>
                    <a:pt x="20" y="153"/>
                  </a:lnTo>
                  <a:lnTo>
                    <a:pt x="18" y="153"/>
                  </a:lnTo>
                  <a:lnTo>
                    <a:pt x="18" y="151"/>
                  </a:lnTo>
                  <a:lnTo>
                    <a:pt x="16" y="151"/>
                  </a:lnTo>
                  <a:lnTo>
                    <a:pt x="14" y="151"/>
                  </a:lnTo>
                  <a:lnTo>
                    <a:pt x="12" y="151"/>
                  </a:lnTo>
                  <a:lnTo>
                    <a:pt x="12" y="151"/>
                  </a:lnTo>
                  <a:lnTo>
                    <a:pt x="14" y="151"/>
                  </a:lnTo>
                  <a:lnTo>
                    <a:pt x="14" y="149"/>
                  </a:lnTo>
                  <a:lnTo>
                    <a:pt x="14" y="147"/>
                  </a:lnTo>
                  <a:lnTo>
                    <a:pt x="14" y="145"/>
                  </a:lnTo>
                  <a:lnTo>
                    <a:pt x="14" y="143"/>
                  </a:lnTo>
                  <a:lnTo>
                    <a:pt x="12" y="143"/>
                  </a:lnTo>
                  <a:lnTo>
                    <a:pt x="12" y="141"/>
                  </a:lnTo>
                  <a:lnTo>
                    <a:pt x="10" y="141"/>
                  </a:lnTo>
                  <a:lnTo>
                    <a:pt x="10" y="143"/>
                  </a:lnTo>
                  <a:lnTo>
                    <a:pt x="8" y="143"/>
                  </a:lnTo>
                  <a:lnTo>
                    <a:pt x="6" y="143"/>
                  </a:lnTo>
                  <a:lnTo>
                    <a:pt x="6" y="145"/>
                  </a:lnTo>
                  <a:lnTo>
                    <a:pt x="4" y="145"/>
                  </a:lnTo>
                  <a:lnTo>
                    <a:pt x="4" y="143"/>
                  </a:lnTo>
                  <a:lnTo>
                    <a:pt x="2" y="143"/>
                  </a:lnTo>
                  <a:lnTo>
                    <a:pt x="2" y="141"/>
                  </a:lnTo>
                  <a:lnTo>
                    <a:pt x="4" y="141"/>
                  </a:lnTo>
                  <a:lnTo>
                    <a:pt x="6" y="141"/>
                  </a:lnTo>
                  <a:lnTo>
                    <a:pt x="6" y="139"/>
                  </a:lnTo>
                  <a:lnTo>
                    <a:pt x="6" y="137"/>
                  </a:lnTo>
                  <a:lnTo>
                    <a:pt x="6" y="135"/>
                  </a:lnTo>
                  <a:lnTo>
                    <a:pt x="6" y="133"/>
                  </a:lnTo>
                  <a:lnTo>
                    <a:pt x="4" y="133"/>
                  </a:lnTo>
                  <a:lnTo>
                    <a:pt x="2" y="133"/>
                  </a:lnTo>
                  <a:lnTo>
                    <a:pt x="2" y="133"/>
                  </a:lnTo>
                  <a:lnTo>
                    <a:pt x="0" y="133"/>
                  </a:lnTo>
                  <a:lnTo>
                    <a:pt x="0" y="131"/>
                  </a:lnTo>
                  <a:lnTo>
                    <a:pt x="0" y="129"/>
                  </a:lnTo>
                  <a:lnTo>
                    <a:pt x="0" y="127"/>
                  </a:lnTo>
                  <a:lnTo>
                    <a:pt x="0" y="123"/>
                  </a:lnTo>
                  <a:lnTo>
                    <a:pt x="0" y="121"/>
                  </a:lnTo>
                  <a:lnTo>
                    <a:pt x="0" y="119"/>
                  </a:lnTo>
                  <a:lnTo>
                    <a:pt x="0" y="115"/>
                  </a:lnTo>
                  <a:lnTo>
                    <a:pt x="0" y="113"/>
                  </a:lnTo>
                  <a:lnTo>
                    <a:pt x="0" y="111"/>
                  </a:lnTo>
                  <a:lnTo>
                    <a:pt x="0" y="109"/>
                  </a:lnTo>
                  <a:lnTo>
                    <a:pt x="0" y="103"/>
                  </a:lnTo>
                  <a:lnTo>
                    <a:pt x="0" y="103"/>
                  </a:lnTo>
                  <a:lnTo>
                    <a:pt x="0" y="101"/>
                  </a:lnTo>
                  <a:lnTo>
                    <a:pt x="0" y="97"/>
                  </a:lnTo>
                  <a:lnTo>
                    <a:pt x="0" y="93"/>
                  </a:lnTo>
                  <a:lnTo>
                    <a:pt x="0" y="91"/>
                  </a:lnTo>
                  <a:lnTo>
                    <a:pt x="0" y="89"/>
                  </a:lnTo>
                  <a:lnTo>
                    <a:pt x="0" y="87"/>
                  </a:lnTo>
                  <a:lnTo>
                    <a:pt x="0" y="83"/>
                  </a:lnTo>
                  <a:lnTo>
                    <a:pt x="0" y="81"/>
                  </a:lnTo>
                  <a:lnTo>
                    <a:pt x="0" y="79"/>
                  </a:lnTo>
                  <a:lnTo>
                    <a:pt x="0" y="77"/>
                  </a:lnTo>
                  <a:lnTo>
                    <a:pt x="0" y="75"/>
                  </a:lnTo>
                  <a:lnTo>
                    <a:pt x="0" y="73"/>
                  </a:lnTo>
                  <a:lnTo>
                    <a:pt x="0" y="65"/>
                  </a:lnTo>
                  <a:lnTo>
                    <a:pt x="0" y="61"/>
                  </a:lnTo>
                  <a:lnTo>
                    <a:pt x="0" y="59"/>
                  </a:lnTo>
                  <a:lnTo>
                    <a:pt x="0" y="57"/>
                  </a:lnTo>
                  <a:lnTo>
                    <a:pt x="0" y="55"/>
                  </a:lnTo>
                  <a:lnTo>
                    <a:pt x="0" y="55"/>
                  </a:lnTo>
                  <a:lnTo>
                    <a:pt x="0" y="51"/>
                  </a:lnTo>
                  <a:lnTo>
                    <a:pt x="0" y="49"/>
                  </a:lnTo>
                  <a:lnTo>
                    <a:pt x="0" y="47"/>
                  </a:lnTo>
                  <a:lnTo>
                    <a:pt x="0" y="45"/>
                  </a:lnTo>
                  <a:lnTo>
                    <a:pt x="0" y="43"/>
                  </a:lnTo>
                  <a:lnTo>
                    <a:pt x="0" y="41"/>
                  </a:lnTo>
                  <a:lnTo>
                    <a:pt x="0" y="37"/>
                  </a:lnTo>
                  <a:lnTo>
                    <a:pt x="0" y="35"/>
                  </a:lnTo>
                  <a:lnTo>
                    <a:pt x="0" y="33"/>
                  </a:lnTo>
                  <a:lnTo>
                    <a:pt x="0" y="29"/>
                  </a:lnTo>
                  <a:lnTo>
                    <a:pt x="0" y="27"/>
                  </a:lnTo>
                  <a:lnTo>
                    <a:pt x="0" y="25"/>
                  </a:lnTo>
                  <a:lnTo>
                    <a:pt x="0" y="23"/>
                  </a:lnTo>
                  <a:lnTo>
                    <a:pt x="0" y="19"/>
                  </a:lnTo>
                  <a:lnTo>
                    <a:pt x="0" y="17"/>
                  </a:lnTo>
                  <a:lnTo>
                    <a:pt x="0" y="12"/>
                  </a:lnTo>
                  <a:lnTo>
                    <a:pt x="0" y="10"/>
                  </a:lnTo>
                  <a:lnTo>
                    <a:pt x="0" y="8"/>
                  </a:lnTo>
                  <a:lnTo>
                    <a:pt x="0" y="6"/>
                  </a:lnTo>
                  <a:lnTo>
                    <a:pt x="0" y="6"/>
                  </a:lnTo>
                  <a:lnTo>
                    <a:pt x="0" y="4"/>
                  </a:lnTo>
                  <a:lnTo>
                    <a:pt x="0" y="0"/>
                  </a:lnTo>
                  <a:lnTo>
                    <a:pt x="2" y="0"/>
                  </a:lnTo>
                  <a:lnTo>
                    <a:pt x="4" y="0"/>
                  </a:lnTo>
                  <a:lnTo>
                    <a:pt x="8" y="0"/>
                  </a:lnTo>
                  <a:lnTo>
                    <a:pt x="10" y="0"/>
                  </a:lnTo>
                  <a:lnTo>
                    <a:pt x="12" y="0"/>
                  </a:lnTo>
                  <a:lnTo>
                    <a:pt x="16" y="0"/>
                  </a:lnTo>
                  <a:lnTo>
                    <a:pt x="18" y="0"/>
                  </a:lnTo>
                  <a:lnTo>
                    <a:pt x="20" y="0"/>
                  </a:lnTo>
                  <a:lnTo>
                    <a:pt x="24" y="0"/>
                  </a:lnTo>
                  <a:lnTo>
                    <a:pt x="30" y="0"/>
                  </a:lnTo>
                  <a:lnTo>
                    <a:pt x="34" y="0"/>
                  </a:lnTo>
                  <a:lnTo>
                    <a:pt x="38" y="0"/>
                  </a:lnTo>
                  <a:lnTo>
                    <a:pt x="42" y="0"/>
                  </a:lnTo>
                  <a:lnTo>
                    <a:pt x="44" y="0"/>
                  </a:lnTo>
                  <a:lnTo>
                    <a:pt x="46" y="0"/>
                  </a:lnTo>
                  <a:lnTo>
                    <a:pt x="50" y="2"/>
                  </a:lnTo>
                  <a:lnTo>
                    <a:pt x="52" y="2"/>
                  </a:lnTo>
                  <a:lnTo>
                    <a:pt x="54" y="2"/>
                  </a:lnTo>
                  <a:lnTo>
                    <a:pt x="56" y="2"/>
                  </a:lnTo>
                  <a:lnTo>
                    <a:pt x="58" y="2"/>
                  </a:lnTo>
                  <a:lnTo>
                    <a:pt x="60" y="2"/>
                  </a:lnTo>
                  <a:lnTo>
                    <a:pt x="62" y="2"/>
                  </a:lnTo>
                  <a:lnTo>
                    <a:pt x="64" y="2"/>
                  </a:lnTo>
                  <a:lnTo>
                    <a:pt x="66" y="2"/>
                  </a:lnTo>
                  <a:lnTo>
                    <a:pt x="68" y="2"/>
                  </a:lnTo>
                  <a:lnTo>
                    <a:pt x="70" y="2"/>
                  </a:lnTo>
                  <a:lnTo>
                    <a:pt x="72" y="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2" name="Freeform 127"/>
            <p:cNvSpPr>
              <a:spLocks/>
            </p:cNvSpPr>
            <p:nvPr/>
          </p:nvSpPr>
          <p:spPr bwMode="auto">
            <a:xfrm>
              <a:off x="7337425" y="2011363"/>
              <a:ext cx="228600" cy="290513"/>
            </a:xfrm>
            <a:custGeom>
              <a:avLst/>
              <a:gdLst>
                <a:gd name="T0" fmla="*/ 140 w 144"/>
                <a:gd name="T1" fmla="*/ 2 h 183"/>
                <a:gd name="T2" fmla="*/ 144 w 144"/>
                <a:gd name="T3" fmla="*/ 8 h 183"/>
                <a:gd name="T4" fmla="*/ 144 w 144"/>
                <a:gd name="T5" fmla="*/ 18 h 183"/>
                <a:gd name="T6" fmla="*/ 144 w 144"/>
                <a:gd name="T7" fmla="*/ 32 h 183"/>
                <a:gd name="T8" fmla="*/ 144 w 144"/>
                <a:gd name="T9" fmla="*/ 46 h 183"/>
                <a:gd name="T10" fmla="*/ 144 w 144"/>
                <a:gd name="T11" fmla="*/ 56 h 183"/>
                <a:gd name="T12" fmla="*/ 144 w 144"/>
                <a:gd name="T13" fmla="*/ 70 h 183"/>
                <a:gd name="T14" fmla="*/ 144 w 144"/>
                <a:gd name="T15" fmla="*/ 88 h 183"/>
                <a:gd name="T16" fmla="*/ 144 w 144"/>
                <a:gd name="T17" fmla="*/ 104 h 183"/>
                <a:gd name="T18" fmla="*/ 144 w 144"/>
                <a:gd name="T19" fmla="*/ 114 h 183"/>
                <a:gd name="T20" fmla="*/ 144 w 144"/>
                <a:gd name="T21" fmla="*/ 135 h 183"/>
                <a:gd name="T22" fmla="*/ 144 w 144"/>
                <a:gd name="T23" fmla="*/ 149 h 183"/>
                <a:gd name="T24" fmla="*/ 144 w 144"/>
                <a:gd name="T25" fmla="*/ 163 h 183"/>
                <a:gd name="T26" fmla="*/ 144 w 144"/>
                <a:gd name="T27" fmla="*/ 173 h 183"/>
                <a:gd name="T28" fmla="*/ 144 w 144"/>
                <a:gd name="T29" fmla="*/ 183 h 183"/>
                <a:gd name="T30" fmla="*/ 134 w 144"/>
                <a:gd name="T31" fmla="*/ 183 h 183"/>
                <a:gd name="T32" fmla="*/ 124 w 144"/>
                <a:gd name="T33" fmla="*/ 183 h 183"/>
                <a:gd name="T34" fmla="*/ 114 w 144"/>
                <a:gd name="T35" fmla="*/ 183 h 183"/>
                <a:gd name="T36" fmla="*/ 100 w 144"/>
                <a:gd name="T37" fmla="*/ 183 h 183"/>
                <a:gd name="T38" fmla="*/ 92 w 144"/>
                <a:gd name="T39" fmla="*/ 183 h 183"/>
                <a:gd name="T40" fmla="*/ 82 w 144"/>
                <a:gd name="T41" fmla="*/ 183 h 183"/>
                <a:gd name="T42" fmla="*/ 68 w 144"/>
                <a:gd name="T43" fmla="*/ 183 h 183"/>
                <a:gd name="T44" fmla="*/ 48 w 144"/>
                <a:gd name="T45" fmla="*/ 183 h 183"/>
                <a:gd name="T46" fmla="*/ 26 w 144"/>
                <a:gd name="T47" fmla="*/ 183 h 183"/>
                <a:gd name="T48" fmla="*/ 28 w 144"/>
                <a:gd name="T49" fmla="*/ 179 h 183"/>
                <a:gd name="T50" fmla="*/ 28 w 144"/>
                <a:gd name="T51" fmla="*/ 177 h 183"/>
                <a:gd name="T52" fmla="*/ 32 w 144"/>
                <a:gd name="T53" fmla="*/ 175 h 183"/>
                <a:gd name="T54" fmla="*/ 30 w 144"/>
                <a:gd name="T55" fmla="*/ 171 h 183"/>
                <a:gd name="T56" fmla="*/ 30 w 144"/>
                <a:gd name="T57" fmla="*/ 165 h 183"/>
                <a:gd name="T58" fmla="*/ 30 w 144"/>
                <a:gd name="T59" fmla="*/ 161 h 183"/>
                <a:gd name="T60" fmla="*/ 24 w 144"/>
                <a:gd name="T61" fmla="*/ 157 h 183"/>
                <a:gd name="T62" fmla="*/ 18 w 144"/>
                <a:gd name="T63" fmla="*/ 153 h 183"/>
                <a:gd name="T64" fmla="*/ 14 w 144"/>
                <a:gd name="T65" fmla="*/ 147 h 183"/>
                <a:gd name="T66" fmla="*/ 14 w 144"/>
                <a:gd name="T67" fmla="*/ 143 h 183"/>
                <a:gd name="T68" fmla="*/ 10 w 144"/>
                <a:gd name="T69" fmla="*/ 137 h 183"/>
                <a:gd name="T70" fmla="*/ 8 w 144"/>
                <a:gd name="T71" fmla="*/ 133 h 183"/>
                <a:gd name="T72" fmla="*/ 8 w 144"/>
                <a:gd name="T73" fmla="*/ 127 h 183"/>
                <a:gd name="T74" fmla="*/ 10 w 144"/>
                <a:gd name="T75" fmla="*/ 123 h 183"/>
                <a:gd name="T76" fmla="*/ 8 w 144"/>
                <a:gd name="T77" fmla="*/ 116 h 183"/>
                <a:gd name="T78" fmla="*/ 4 w 144"/>
                <a:gd name="T79" fmla="*/ 114 h 183"/>
                <a:gd name="T80" fmla="*/ 0 w 144"/>
                <a:gd name="T81" fmla="*/ 112 h 183"/>
                <a:gd name="T82" fmla="*/ 4 w 144"/>
                <a:gd name="T83" fmla="*/ 102 h 183"/>
                <a:gd name="T84" fmla="*/ 4 w 144"/>
                <a:gd name="T85" fmla="*/ 92 h 183"/>
                <a:gd name="T86" fmla="*/ 4 w 144"/>
                <a:gd name="T87" fmla="*/ 78 h 183"/>
                <a:gd name="T88" fmla="*/ 4 w 144"/>
                <a:gd name="T89" fmla="*/ 64 h 183"/>
                <a:gd name="T90" fmla="*/ 4 w 144"/>
                <a:gd name="T91" fmla="*/ 54 h 183"/>
                <a:gd name="T92" fmla="*/ 4 w 144"/>
                <a:gd name="T93" fmla="*/ 34 h 183"/>
                <a:gd name="T94" fmla="*/ 4 w 144"/>
                <a:gd name="T95" fmla="*/ 18 h 183"/>
                <a:gd name="T96" fmla="*/ 12 w 144"/>
                <a:gd name="T97" fmla="*/ 12 h 183"/>
                <a:gd name="T98" fmla="*/ 28 w 144"/>
                <a:gd name="T99" fmla="*/ 12 h 183"/>
                <a:gd name="T100" fmla="*/ 38 w 144"/>
                <a:gd name="T101" fmla="*/ 12 h 183"/>
                <a:gd name="T102" fmla="*/ 48 w 144"/>
                <a:gd name="T103" fmla="*/ 12 h 183"/>
                <a:gd name="T104" fmla="*/ 62 w 144"/>
                <a:gd name="T105" fmla="*/ 12 h 183"/>
                <a:gd name="T106" fmla="*/ 72 w 144"/>
                <a:gd name="T107" fmla="*/ 12 h 183"/>
                <a:gd name="T108" fmla="*/ 76 w 144"/>
                <a:gd name="T109" fmla="*/ 6 h 183"/>
                <a:gd name="T110" fmla="*/ 80 w 144"/>
                <a:gd name="T111" fmla="*/ 2 h 183"/>
                <a:gd name="T112" fmla="*/ 90 w 144"/>
                <a:gd name="T113" fmla="*/ 2 h 183"/>
                <a:gd name="T114" fmla="*/ 106 w 144"/>
                <a:gd name="T115" fmla="*/ 2 h 183"/>
                <a:gd name="T116" fmla="*/ 116 w 144"/>
                <a:gd name="T117" fmla="*/ 2 h 183"/>
                <a:gd name="T118" fmla="*/ 128 w 144"/>
                <a:gd name="T119" fmla="*/ 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83">
                  <a:moveTo>
                    <a:pt x="132" y="2"/>
                  </a:moveTo>
                  <a:lnTo>
                    <a:pt x="134" y="2"/>
                  </a:lnTo>
                  <a:lnTo>
                    <a:pt x="136" y="2"/>
                  </a:lnTo>
                  <a:lnTo>
                    <a:pt x="138" y="2"/>
                  </a:lnTo>
                  <a:lnTo>
                    <a:pt x="140" y="2"/>
                  </a:lnTo>
                  <a:lnTo>
                    <a:pt x="142" y="2"/>
                  </a:lnTo>
                  <a:lnTo>
                    <a:pt x="144" y="2"/>
                  </a:lnTo>
                  <a:lnTo>
                    <a:pt x="144" y="2"/>
                  </a:lnTo>
                  <a:lnTo>
                    <a:pt x="144" y="4"/>
                  </a:lnTo>
                  <a:lnTo>
                    <a:pt x="144" y="8"/>
                  </a:lnTo>
                  <a:lnTo>
                    <a:pt x="144" y="10"/>
                  </a:lnTo>
                  <a:lnTo>
                    <a:pt x="144" y="12"/>
                  </a:lnTo>
                  <a:lnTo>
                    <a:pt x="144" y="14"/>
                  </a:lnTo>
                  <a:lnTo>
                    <a:pt x="144" y="16"/>
                  </a:lnTo>
                  <a:lnTo>
                    <a:pt x="144" y="18"/>
                  </a:lnTo>
                  <a:lnTo>
                    <a:pt x="144" y="18"/>
                  </a:lnTo>
                  <a:lnTo>
                    <a:pt x="144" y="22"/>
                  </a:lnTo>
                  <a:lnTo>
                    <a:pt x="144" y="24"/>
                  </a:lnTo>
                  <a:lnTo>
                    <a:pt x="144" y="26"/>
                  </a:lnTo>
                  <a:lnTo>
                    <a:pt x="144" y="32"/>
                  </a:lnTo>
                  <a:lnTo>
                    <a:pt x="144" y="34"/>
                  </a:lnTo>
                  <a:lnTo>
                    <a:pt x="144" y="36"/>
                  </a:lnTo>
                  <a:lnTo>
                    <a:pt x="144" y="40"/>
                  </a:lnTo>
                  <a:lnTo>
                    <a:pt x="144" y="44"/>
                  </a:lnTo>
                  <a:lnTo>
                    <a:pt x="144" y="46"/>
                  </a:lnTo>
                  <a:lnTo>
                    <a:pt x="144" y="48"/>
                  </a:lnTo>
                  <a:lnTo>
                    <a:pt x="144" y="50"/>
                  </a:lnTo>
                  <a:lnTo>
                    <a:pt x="144" y="52"/>
                  </a:lnTo>
                  <a:lnTo>
                    <a:pt x="144" y="54"/>
                  </a:lnTo>
                  <a:lnTo>
                    <a:pt x="144" y="56"/>
                  </a:lnTo>
                  <a:lnTo>
                    <a:pt x="144" y="58"/>
                  </a:lnTo>
                  <a:lnTo>
                    <a:pt x="144" y="62"/>
                  </a:lnTo>
                  <a:lnTo>
                    <a:pt x="144" y="66"/>
                  </a:lnTo>
                  <a:lnTo>
                    <a:pt x="144" y="66"/>
                  </a:lnTo>
                  <a:lnTo>
                    <a:pt x="144" y="70"/>
                  </a:lnTo>
                  <a:lnTo>
                    <a:pt x="144" y="72"/>
                  </a:lnTo>
                  <a:lnTo>
                    <a:pt x="144" y="74"/>
                  </a:lnTo>
                  <a:lnTo>
                    <a:pt x="144" y="78"/>
                  </a:lnTo>
                  <a:lnTo>
                    <a:pt x="144" y="86"/>
                  </a:lnTo>
                  <a:lnTo>
                    <a:pt x="144" y="88"/>
                  </a:lnTo>
                  <a:lnTo>
                    <a:pt x="144" y="90"/>
                  </a:lnTo>
                  <a:lnTo>
                    <a:pt x="144" y="94"/>
                  </a:lnTo>
                  <a:lnTo>
                    <a:pt x="144" y="96"/>
                  </a:lnTo>
                  <a:lnTo>
                    <a:pt x="144" y="98"/>
                  </a:lnTo>
                  <a:lnTo>
                    <a:pt x="144" y="104"/>
                  </a:lnTo>
                  <a:lnTo>
                    <a:pt x="144" y="106"/>
                  </a:lnTo>
                  <a:lnTo>
                    <a:pt x="144" y="108"/>
                  </a:lnTo>
                  <a:lnTo>
                    <a:pt x="144" y="110"/>
                  </a:lnTo>
                  <a:lnTo>
                    <a:pt x="144" y="112"/>
                  </a:lnTo>
                  <a:lnTo>
                    <a:pt x="144" y="114"/>
                  </a:lnTo>
                  <a:lnTo>
                    <a:pt x="144" y="118"/>
                  </a:lnTo>
                  <a:lnTo>
                    <a:pt x="144" y="125"/>
                  </a:lnTo>
                  <a:lnTo>
                    <a:pt x="144" y="127"/>
                  </a:lnTo>
                  <a:lnTo>
                    <a:pt x="144" y="129"/>
                  </a:lnTo>
                  <a:lnTo>
                    <a:pt x="144" y="135"/>
                  </a:lnTo>
                  <a:lnTo>
                    <a:pt x="144" y="137"/>
                  </a:lnTo>
                  <a:lnTo>
                    <a:pt x="144" y="139"/>
                  </a:lnTo>
                  <a:lnTo>
                    <a:pt x="144" y="143"/>
                  </a:lnTo>
                  <a:lnTo>
                    <a:pt x="144" y="145"/>
                  </a:lnTo>
                  <a:lnTo>
                    <a:pt x="144" y="149"/>
                  </a:lnTo>
                  <a:lnTo>
                    <a:pt x="144" y="151"/>
                  </a:lnTo>
                  <a:lnTo>
                    <a:pt x="144" y="153"/>
                  </a:lnTo>
                  <a:lnTo>
                    <a:pt x="144" y="155"/>
                  </a:lnTo>
                  <a:lnTo>
                    <a:pt x="144" y="161"/>
                  </a:lnTo>
                  <a:lnTo>
                    <a:pt x="144" y="163"/>
                  </a:lnTo>
                  <a:lnTo>
                    <a:pt x="144" y="165"/>
                  </a:lnTo>
                  <a:lnTo>
                    <a:pt x="144" y="167"/>
                  </a:lnTo>
                  <a:lnTo>
                    <a:pt x="144" y="169"/>
                  </a:lnTo>
                  <a:lnTo>
                    <a:pt x="144" y="171"/>
                  </a:lnTo>
                  <a:lnTo>
                    <a:pt x="144" y="173"/>
                  </a:lnTo>
                  <a:lnTo>
                    <a:pt x="144" y="177"/>
                  </a:lnTo>
                  <a:lnTo>
                    <a:pt x="144" y="179"/>
                  </a:lnTo>
                  <a:lnTo>
                    <a:pt x="144" y="181"/>
                  </a:lnTo>
                  <a:lnTo>
                    <a:pt x="144" y="183"/>
                  </a:lnTo>
                  <a:lnTo>
                    <a:pt x="144" y="183"/>
                  </a:lnTo>
                  <a:lnTo>
                    <a:pt x="142" y="183"/>
                  </a:lnTo>
                  <a:lnTo>
                    <a:pt x="140" y="183"/>
                  </a:lnTo>
                  <a:lnTo>
                    <a:pt x="138" y="183"/>
                  </a:lnTo>
                  <a:lnTo>
                    <a:pt x="136" y="183"/>
                  </a:lnTo>
                  <a:lnTo>
                    <a:pt x="134" y="183"/>
                  </a:lnTo>
                  <a:lnTo>
                    <a:pt x="132" y="183"/>
                  </a:lnTo>
                  <a:lnTo>
                    <a:pt x="130" y="183"/>
                  </a:lnTo>
                  <a:lnTo>
                    <a:pt x="128" y="183"/>
                  </a:lnTo>
                  <a:lnTo>
                    <a:pt x="126" y="183"/>
                  </a:lnTo>
                  <a:lnTo>
                    <a:pt x="124" y="183"/>
                  </a:lnTo>
                  <a:lnTo>
                    <a:pt x="122" y="183"/>
                  </a:lnTo>
                  <a:lnTo>
                    <a:pt x="120" y="183"/>
                  </a:lnTo>
                  <a:lnTo>
                    <a:pt x="118" y="183"/>
                  </a:lnTo>
                  <a:lnTo>
                    <a:pt x="116" y="183"/>
                  </a:lnTo>
                  <a:lnTo>
                    <a:pt x="114" y="183"/>
                  </a:lnTo>
                  <a:lnTo>
                    <a:pt x="110" y="183"/>
                  </a:lnTo>
                  <a:lnTo>
                    <a:pt x="106" y="183"/>
                  </a:lnTo>
                  <a:lnTo>
                    <a:pt x="104" y="183"/>
                  </a:lnTo>
                  <a:lnTo>
                    <a:pt x="102" y="183"/>
                  </a:lnTo>
                  <a:lnTo>
                    <a:pt x="100" y="183"/>
                  </a:lnTo>
                  <a:lnTo>
                    <a:pt x="98" y="183"/>
                  </a:lnTo>
                  <a:lnTo>
                    <a:pt x="96" y="183"/>
                  </a:lnTo>
                  <a:lnTo>
                    <a:pt x="96" y="183"/>
                  </a:lnTo>
                  <a:lnTo>
                    <a:pt x="94" y="183"/>
                  </a:lnTo>
                  <a:lnTo>
                    <a:pt x="92" y="183"/>
                  </a:lnTo>
                  <a:lnTo>
                    <a:pt x="90" y="183"/>
                  </a:lnTo>
                  <a:lnTo>
                    <a:pt x="88" y="183"/>
                  </a:lnTo>
                  <a:lnTo>
                    <a:pt x="86" y="183"/>
                  </a:lnTo>
                  <a:lnTo>
                    <a:pt x="84" y="183"/>
                  </a:lnTo>
                  <a:lnTo>
                    <a:pt x="82" y="183"/>
                  </a:lnTo>
                  <a:lnTo>
                    <a:pt x="78" y="183"/>
                  </a:lnTo>
                  <a:lnTo>
                    <a:pt x="74" y="183"/>
                  </a:lnTo>
                  <a:lnTo>
                    <a:pt x="72" y="183"/>
                  </a:lnTo>
                  <a:lnTo>
                    <a:pt x="70" y="183"/>
                  </a:lnTo>
                  <a:lnTo>
                    <a:pt x="68" y="183"/>
                  </a:lnTo>
                  <a:lnTo>
                    <a:pt x="64" y="183"/>
                  </a:lnTo>
                  <a:lnTo>
                    <a:pt x="60" y="183"/>
                  </a:lnTo>
                  <a:lnTo>
                    <a:pt x="56" y="183"/>
                  </a:lnTo>
                  <a:lnTo>
                    <a:pt x="50" y="183"/>
                  </a:lnTo>
                  <a:lnTo>
                    <a:pt x="48" y="183"/>
                  </a:lnTo>
                  <a:lnTo>
                    <a:pt x="44" y="183"/>
                  </a:lnTo>
                  <a:lnTo>
                    <a:pt x="40" y="183"/>
                  </a:lnTo>
                  <a:lnTo>
                    <a:pt x="32" y="183"/>
                  </a:lnTo>
                  <a:lnTo>
                    <a:pt x="28" y="183"/>
                  </a:lnTo>
                  <a:lnTo>
                    <a:pt x="26" y="183"/>
                  </a:lnTo>
                  <a:lnTo>
                    <a:pt x="26" y="181"/>
                  </a:lnTo>
                  <a:lnTo>
                    <a:pt x="28" y="181"/>
                  </a:lnTo>
                  <a:lnTo>
                    <a:pt x="26" y="179"/>
                  </a:lnTo>
                  <a:lnTo>
                    <a:pt x="26" y="177"/>
                  </a:lnTo>
                  <a:lnTo>
                    <a:pt x="28" y="179"/>
                  </a:lnTo>
                  <a:lnTo>
                    <a:pt x="26" y="179"/>
                  </a:lnTo>
                  <a:lnTo>
                    <a:pt x="28" y="179"/>
                  </a:lnTo>
                  <a:lnTo>
                    <a:pt x="30" y="179"/>
                  </a:lnTo>
                  <a:lnTo>
                    <a:pt x="30" y="177"/>
                  </a:lnTo>
                  <a:lnTo>
                    <a:pt x="28" y="177"/>
                  </a:lnTo>
                  <a:lnTo>
                    <a:pt x="28" y="175"/>
                  </a:lnTo>
                  <a:lnTo>
                    <a:pt x="28" y="177"/>
                  </a:lnTo>
                  <a:lnTo>
                    <a:pt x="28" y="175"/>
                  </a:lnTo>
                  <a:lnTo>
                    <a:pt x="30" y="175"/>
                  </a:lnTo>
                  <a:lnTo>
                    <a:pt x="32" y="175"/>
                  </a:lnTo>
                  <a:lnTo>
                    <a:pt x="32" y="173"/>
                  </a:lnTo>
                  <a:lnTo>
                    <a:pt x="30" y="173"/>
                  </a:lnTo>
                  <a:lnTo>
                    <a:pt x="32" y="173"/>
                  </a:lnTo>
                  <a:lnTo>
                    <a:pt x="32" y="171"/>
                  </a:lnTo>
                  <a:lnTo>
                    <a:pt x="30" y="171"/>
                  </a:lnTo>
                  <a:lnTo>
                    <a:pt x="32" y="171"/>
                  </a:lnTo>
                  <a:lnTo>
                    <a:pt x="32" y="169"/>
                  </a:lnTo>
                  <a:lnTo>
                    <a:pt x="32" y="167"/>
                  </a:lnTo>
                  <a:lnTo>
                    <a:pt x="30" y="167"/>
                  </a:lnTo>
                  <a:lnTo>
                    <a:pt x="30" y="165"/>
                  </a:lnTo>
                  <a:lnTo>
                    <a:pt x="32" y="165"/>
                  </a:lnTo>
                  <a:lnTo>
                    <a:pt x="32" y="163"/>
                  </a:lnTo>
                  <a:lnTo>
                    <a:pt x="32" y="163"/>
                  </a:lnTo>
                  <a:lnTo>
                    <a:pt x="30" y="163"/>
                  </a:lnTo>
                  <a:lnTo>
                    <a:pt x="30" y="161"/>
                  </a:lnTo>
                  <a:lnTo>
                    <a:pt x="28" y="161"/>
                  </a:lnTo>
                  <a:lnTo>
                    <a:pt x="28" y="159"/>
                  </a:lnTo>
                  <a:lnTo>
                    <a:pt x="26" y="159"/>
                  </a:lnTo>
                  <a:lnTo>
                    <a:pt x="24" y="159"/>
                  </a:lnTo>
                  <a:lnTo>
                    <a:pt x="24" y="157"/>
                  </a:lnTo>
                  <a:lnTo>
                    <a:pt x="22" y="157"/>
                  </a:lnTo>
                  <a:lnTo>
                    <a:pt x="20" y="157"/>
                  </a:lnTo>
                  <a:lnTo>
                    <a:pt x="20" y="155"/>
                  </a:lnTo>
                  <a:lnTo>
                    <a:pt x="18" y="155"/>
                  </a:lnTo>
                  <a:lnTo>
                    <a:pt x="18" y="153"/>
                  </a:lnTo>
                  <a:lnTo>
                    <a:pt x="16" y="153"/>
                  </a:lnTo>
                  <a:lnTo>
                    <a:pt x="16" y="151"/>
                  </a:lnTo>
                  <a:lnTo>
                    <a:pt x="16" y="149"/>
                  </a:lnTo>
                  <a:lnTo>
                    <a:pt x="14" y="149"/>
                  </a:lnTo>
                  <a:lnTo>
                    <a:pt x="14" y="147"/>
                  </a:lnTo>
                  <a:lnTo>
                    <a:pt x="12" y="147"/>
                  </a:lnTo>
                  <a:lnTo>
                    <a:pt x="14" y="147"/>
                  </a:lnTo>
                  <a:lnTo>
                    <a:pt x="12" y="145"/>
                  </a:lnTo>
                  <a:lnTo>
                    <a:pt x="12" y="143"/>
                  </a:lnTo>
                  <a:lnTo>
                    <a:pt x="14" y="143"/>
                  </a:lnTo>
                  <a:lnTo>
                    <a:pt x="12" y="143"/>
                  </a:lnTo>
                  <a:lnTo>
                    <a:pt x="12" y="141"/>
                  </a:lnTo>
                  <a:lnTo>
                    <a:pt x="10" y="141"/>
                  </a:lnTo>
                  <a:lnTo>
                    <a:pt x="10" y="139"/>
                  </a:lnTo>
                  <a:lnTo>
                    <a:pt x="10" y="137"/>
                  </a:lnTo>
                  <a:lnTo>
                    <a:pt x="8" y="137"/>
                  </a:lnTo>
                  <a:lnTo>
                    <a:pt x="8" y="135"/>
                  </a:lnTo>
                  <a:lnTo>
                    <a:pt x="10" y="135"/>
                  </a:lnTo>
                  <a:lnTo>
                    <a:pt x="10" y="133"/>
                  </a:lnTo>
                  <a:lnTo>
                    <a:pt x="8" y="133"/>
                  </a:lnTo>
                  <a:lnTo>
                    <a:pt x="8" y="131"/>
                  </a:lnTo>
                  <a:lnTo>
                    <a:pt x="10" y="131"/>
                  </a:lnTo>
                  <a:lnTo>
                    <a:pt x="10" y="129"/>
                  </a:lnTo>
                  <a:lnTo>
                    <a:pt x="8" y="129"/>
                  </a:lnTo>
                  <a:lnTo>
                    <a:pt x="8" y="127"/>
                  </a:lnTo>
                  <a:lnTo>
                    <a:pt x="8" y="125"/>
                  </a:lnTo>
                  <a:lnTo>
                    <a:pt x="6" y="125"/>
                  </a:lnTo>
                  <a:lnTo>
                    <a:pt x="8" y="125"/>
                  </a:lnTo>
                  <a:lnTo>
                    <a:pt x="10" y="125"/>
                  </a:lnTo>
                  <a:lnTo>
                    <a:pt x="10" y="123"/>
                  </a:lnTo>
                  <a:lnTo>
                    <a:pt x="8" y="123"/>
                  </a:lnTo>
                  <a:lnTo>
                    <a:pt x="10" y="120"/>
                  </a:lnTo>
                  <a:lnTo>
                    <a:pt x="10" y="118"/>
                  </a:lnTo>
                  <a:lnTo>
                    <a:pt x="8" y="118"/>
                  </a:lnTo>
                  <a:lnTo>
                    <a:pt x="8" y="116"/>
                  </a:lnTo>
                  <a:lnTo>
                    <a:pt x="8" y="114"/>
                  </a:lnTo>
                  <a:lnTo>
                    <a:pt x="6" y="114"/>
                  </a:lnTo>
                  <a:lnTo>
                    <a:pt x="6" y="116"/>
                  </a:lnTo>
                  <a:lnTo>
                    <a:pt x="4" y="116"/>
                  </a:lnTo>
                  <a:lnTo>
                    <a:pt x="4" y="114"/>
                  </a:lnTo>
                  <a:lnTo>
                    <a:pt x="2" y="114"/>
                  </a:lnTo>
                  <a:lnTo>
                    <a:pt x="2" y="114"/>
                  </a:lnTo>
                  <a:lnTo>
                    <a:pt x="2" y="114"/>
                  </a:lnTo>
                  <a:lnTo>
                    <a:pt x="2" y="114"/>
                  </a:lnTo>
                  <a:lnTo>
                    <a:pt x="0" y="112"/>
                  </a:lnTo>
                  <a:lnTo>
                    <a:pt x="4" y="112"/>
                  </a:lnTo>
                  <a:lnTo>
                    <a:pt x="4" y="108"/>
                  </a:lnTo>
                  <a:lnTo>
                    <a:pt x="4" y="106"/>
                  </a:lnTo>
                  <a:lnTo>
                    <a:pt x="4" y="104"/>
                  </a:lnTo>
                  <a:lnTo>
                    <a:pt x="4" y="102"/>
                  </a:lnTo>
                  <a:lnTo>
                    <a:pt x="4" y="100"/>
                  </a:lnTo>
                  <a:lnTo>
                    <a:pt x="4" y="98"/>
                  </a:lnTo>
                  <a:lnTo>
                    <a:pt x="4" y="96"/>
                  </a:lnTo>
                  <a:lnTo>
                    <a:pt x="4" y="94"/>
                  </a:lnTo>
                  <a:lnTo>
                    <a:pt x="4" y="92"/>
                  </a:lnTo>
                  <a:lnTo>
                    <a:pt x="4" y="90"/>
                  </a:lnTo>
                  <a:lnTo>
                    <a:pt x="4" y="88"/>
                  </a:lnTo>
                  <a:lnTo>
                    <a:pt x="4" y="86"/>
                  </a:lnTo>
                  <a:lnTo>
                    <a:pt x="4" y="80"/>
                  </a:lnTo>
                  <a:lnTo>
                    <a:pt x="4" y="78"/>
                  </a:lnTo>
                  <a:lnTo>
                    <a:pt x="4" y="74"/>
                  </a:lnTo>
                  <a:lnTo>
                    <a:pt x="4" y="68"/>
                  </a:lnTo>
                  <a:lnTo>
                    <a:pt x="4" y="66"/>
                  </a:lnTo>
                  <a:lnTo>
                    <a:pt x="4" y="66"/>
                  </a:lnTo>
                  <a:lnTo>
                    <a:pt x="4" y="64"/>
                  </a:lnTo>
                  <a:lnTo>
                    <a:pt x="4" y="62"/>
                  </a:lnTo>
                  <a:lnTo>
                    <a:pt x="4" y="60"/>
                  </a:lnTo>
                  <a:lnTo>
                    <a:pt x="4" y="58"/>
                  </a:lnTo>
                  <a:lnTo>
                    <a:pt x="4" y="56"/>
                  </a:lnTo>
                  <a:lnTo>
                    <a:pt x="4" y="54"/>
                  </a:lnTo>
                  <a:lnTo>
                    <a:pt x="4" y="50"/>
                  </a:lnTo>
                  <a:lnTo>
                    <a:pt x="4" y="42"/>
                  </a:lnTo>
                  <a:lnTo>
                    <a:pt x="4" y="38"/>
                  </a:lnTo>
                  <a:lnTo>
                    <a:pt x="4" y="36"/>
                  </a:lnTo>
                  <a:lnTo>
                    <a:pt x="4" y="34"/>
                  </a:lnTo>
                  <a:lnTo>
                    <a:pt x="4" y="32"/>
                  </a:lnTo>
                  <a:lnTo>
                    <a:pt x="4" y="24"/>
                  </a:lnTo>
                  <a:lnTo>
                    <a:pt x="4" y="20"/>
                  </a:lnTo>
                  <a:lnTo>
                    <a:pt x="4" y="18"/>
                  </a:lnTo>
                  <a:lnTo>
                    <a:pt x="4" y="18"/>
                  </a:lnTo>
                  <a:lnTo>
                    <a:pt x="4" y="16"/>
                  </a:lnTo>
                  <a:lnTo>
                    <a:pt x="4" y="12"/>
                  </a:lnTo>
                  <a:lnTo>
                    <a:pt x="8" y="12"/>
                  </a:lnTo>
                  <a:lnTo>
                    <a:pt x="10" y="12"/>
                  </a:lnTo>
                  <a:lnTo>
                    <a:pt x="12" y="12"/>
                  </a:lnTo>
                  <a:lnTo>
                    <a:pt x="14" y="12"/>
                  </a:lnTo>
                  <a:lnTo>
                    <a:pt x="16" y="12"/>
                  </a:lnTo>
                  <a:lnTo>
                    <a:pt x="22" y="12"/>
                  </a:lnTo>
                  <a:lnTo>
                    <a:pt x="26" y="12"/>
                  </a:lnTo>
                  <a:lnTo>
                    <a:pt x="28" y="12"/>
                  </a:lnTo>
                  <a:lnTo>
                    <a:pt x="30" y="12"/>
                  </a:lnTo>
                  <a:lnTo>
                    <a:pt x="32" y="12"/>
                  </a:lnTo>
                  <a:lnTo>
                    <a:pt x="34" y="12"/>
                  </a:lnTo>
                  <a:lnTo>
                    <a:pt x="36" y="12"/>
                  </a:lnTo>
                  <a:lnTo>
                    <a:pt x="38" y="12"/>
                  </a:lnTo>
                  <a:lnTo>
                    <a:pt x="40" y="12"/>
                  </a:lnTo>
                  <a:lnTo>
                    <a:pt x="44" y="12"/>
                  </a:lnTo>
                  <a:lnTo>
                    <a:pt x="46" y="12"/>
                  </a:lnTo>
                  <a:lnTo>
                    <a:pt x="48" y="12"/>
                  </a:lnTo>
                  <a:lnTo>
                    <a:pt x="48" y="12"/>
                  </a:lnTo>
                  <a:lnTo>
                    <a:pt x="50" y="12"/>
                  </a:lnTo>
                  <a:lnTo>
                    <a:pt x="56" y="12"/>
                  </a:lnTo>
                  <a:lnTo>
                    <a:pt x="58" y="12"/>
                  </a:lnTo>
                  <a:lnTo>
                    <a:pt x="60" y="12"/>
                  </a:lnTo>
                  <a:lnTo>
                    <a:pt x="62" y="12"/>
                  </a:lnTo>
                  <a:lnTo>
                    <a:pt x="64" y="12"/>
                  </a:lnTo>
                  <a:lnTo>
                    <a:pt x="66" y="12"/>
                  </a:lnTo>
                  <a:lnTo>
                    <a:pt x="68" y="12"/>
                  </a:lnTo>
                  <a:lnTo>
                    <a:pt x="70" y="12"/>
                  </a:lnTo>
                  <a:lnTo>
                    <a:pt x="72" y="12"/>
                  </a:lnTo>
                  <a:lnTo>
                    <a:pt x="74" y="12"/>
                  </a:lnTo>
                  <a:lnTo>
                    <a:pt x="76" y="12"/>
                  </a:lnTo>
                  <a:lnTo>
                    <a:pt x="76" y="10"/>
                  </a:lnTo>
                  <a:lnTo>
                    <a:pt x="76" y="8"/>
                  </a:lnTo>
                  <a:lnTo>
                    <a:pt x="76" y="6"/>
                  </a:lnTo>
                  <a:lnTo>
                    <a:pt x="76" y="4"/>
                  </a:lnTo>
                  <a:lnTo>
                    <a:pt x="76" y="2"/>
                  </a:lnTo>
                  <a:lnTo>
                    <a:pt x="76" y="0"/>
                  </a:lnTo>
                  <a:lnTo>
                    <a:pt x="78" y="0"/>
                  </a:lnTo>
                  <a:lnTo>
                    <a:pt x="80" y="2"/>
                  </a:lnTo>
                  <a:lnTo>
                    <a:pt x="82" y="2"/>
                  </a:lnTo>
                  <a:lnTo>
                    <a:pt x="84" y="2"/>
                  </a:lnTo>
                  <a:lnTo>
                    <a:pt x="86" y="2"/>
                  </a:lnTo>
                  <a:lnTo>
                    <a:pt x="88" y="2"/>
                  </a:lnTo>
                  <a:lnTo>
                    <a:pt x="90" y="2"/>
                  </a:lnTo>
                  <a:lnTo>
                    <a:pt x="96" y="2"/>
                  </a:lnTo>
                  <a:lnTo>
                    <a:pt x="96" y="2"/>
                  </a:lnTo>
                  <a:lnTo>
                    <a:pt x="98" y="2"/>
                  </a:lnTo>
                  <a:lnTo>
                    <a:pt x="104" y="2"/>
                  </a:lnTo>
                  <a:lnTo>
                    <a:pt x="106" y="2"/>
                  </a:lnTo>
                  <a:lnTo>
                    <a:pt x="108" y="2"/>
                  </a:lnTo>
                  <a:lnTo>
                    <a:pt x="110" y="2"/>
                  </a:lnTo>
                  <a:lnTo>
                    <a:pt x="112" y="2"/>
                  </a:lnTo>
                  <a:lnTo>
                    <a:pt x="114" y="2"/>
                  </a:lnTo>
                  <a:lnTo>
                    <a:pt x="116" y="2"/>
                  </a:lnTo>
                  <a:lnTo>
                    <a:pt x="118" y="2"/>
                  </a:lnTo>
                  <a:lnTo>
                    <a:pt x="120" y="2"/>
                  </a:lnTo>
                  <a:lnTo>
                    <a:pt x="124" y="2"/>
                  </a:lnTo>
                  <a:lnTo>
                    <a:pt x="126" y="2"/>
                  </a:lnTo>
                  <a:lnTo>
                    <a:pt x="128" y="2"/>
                  </a:lnTo>
                  <a:lnTo>
                    <a:pt x="130" y="2"/>
                  </a:lnTo>
                  <a:lnTo>
                    <a:pt x="132" y="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3" name="Freeform 136"/>
            <p:cNvSpPr>
              <a:spLocks/>
            </p:cNvSpPr>
            <p:nvPr/>
          </p:nvSpPr>
          <p:spPr bwMode="auto">
            <a:xfrm>
              <a:off x="7678738" y="1352550"/>
              <a:ext cx="273050" cy="338138"/>
            </a:xfrm>
            <a:custGeom>
              <a:avLst/>
              <a:gdLst>
                <a:gd name="T0" fmla="*/ 94 w 172"/>
                <a:gd name="T1" fmla="*/ 4 h 213"/>
                <a:gd name="T2" fmla="*/ 98 w 172"/>
                <a:gd name="T3" fmla="*/ 14 h 213"/>
                <a:gd name="T4" fmla="*/ 104 w 172"/>
                <a:gd name="T5" fmla="*/ 22 h 213"/>
                <a:gd name="T6" fmla="*/ 110 w 172"/>
                <a:gd name="T7" fmla="*/ 16 h 213"/>
                <a:gd name="T8" fmla="*/ 114 w 172"/>
                <a:gd name="T9" fmla="*/ 24 h 213"/>
                <a:gd name="T10" fmla="*/ 124 w 172"/>
                <a:gd name="T11" fmla="*/ 20 h 213"/>
                <a:gd name="T12" fmla="*/ 126 w 172"/>
                <a:gd name="T13" fmla="*/ 24 h 213"/>
                <a:gd name="T14" fmla="*/ 136 w 172"/>
                <a:gd name="T15" fmla="*/ 26 h 213"/>
                <a:gd name="T16" fmla="*/ 150 w 172"/>
                <a:gd name="T17" fmla="*/ 26 h 213"/>
                <a:gd name="T18" fmla="*/ 160 w 172"/>
                <a:gd name="T19" fmla="*/ 24 h 213"/>
                <a:gd name="T20" fmla="*/ 166 w 172"/>
                <a:gd name="T21" fmla="*/ 18 h 213"/>
                <a:gd name="T22" fmla="*/ 172 w 172"/>
                <a:gd name="T23" fmla="*/ 22 h 213"/>
                <a:gd name="T24" fmla="*/ 172 w 172"/>
                <a:gd name="T25" fmla="*/ 38 h 213"/>
                <a:gd name="T26" fmla="*/ 172 w 172"/>
                <a:gd name="T27" fmla="*/ 56 h 213"/>
                <a:gd name="T28" fmla="*/ 172 w 172"/>
                <a:gd name="T29" fmla="*/ 70 h 213"/>
                <a:gd name="T30" fmla="*/ 172 w 172"/>
                <a:gd name="T31" fmla="*/ 86 h 213"/>
                <a:gd name="T32" fmla="*/ 172 w 172"/>
                <a:gd name="T33" fmla="*/ 106 h 213"/>
                <a:gd name="T34" fmla="*/ 172 w 172"/>
                <a:gd name="T35" fmla="*/ 127 h 213"/>
                <a:gd name="T36" fmla="*/ 172 w 172"/>
                <a:gd name="T37" fmla="*/ 145 h 213"/>
                <a:gd name="T38" fmla="*/ 172 w 172"/>
                <a:gd name="T39" fmla="*/ 163 h 213"/>
                <a:gd name="T40" fmla="*/ 172 w 172"/>
                <a:gd name="T41" fmla="*/ 181 h 213"/>
                <a:gd name="T42" fmla="*/ 172 w 172"/>
                <a:gd name="T43" fmla="*/ 205 h 213"/>
                <a:gd name="T44" fmla="*/ 164 w 172"/>
                <a:gd name="T45" fmla="*/ 211 h 213"/>
                <a:gd name="T46" fmla="*/ 154 w 172"/>
                <a:gd name="T47" fmla="*/ 207 h 213"/>
                <a:gd name="T48" fmla="*/ 146 w 172"/>
                <a:gd name="T49" fmla="*/ 203 h 213"/>
                <a:gd name="T50" fmla="*/ 138 w 172"/>
                <a:gd name="T51" fmla="*/ 197 h 213"/>
                <a:gd name="T52" fmla="*/ 130 w 172"/>
                <a:gd name="T53" fmla="*/ 193 h 213"/>
                <a:gd name="T54" fmla="*/ 122 w 172"/>
                <a:gd name="T55" fmla="*/ 187 h 213"/>
                <a:gd name="T56" fmla="*/ 114 w 172"/>
                <a:gd name="T57" fmla="*/ 185 h 213"/>
                <a:gd name="T58" fmla="*/ 102 w 172"/>
                <a:gd name="T59" fmla="*/ 185 h 213"/>
                <a:gd name="T60" fmla="*/ 92 w 172"/>
                <a:gd name="T61" fmla="*/ 177 h 213"/>
                <a:gd name="T62" fmla="*/ 82 w 172"/>
                <a:gd name="T63" fmla="*/ 177 h 213"/>
                <a:gd name="T64" fmla="*/ 74 w 172"/>
                <a:gd name="T65" fmla="*/ 173 h 213"/>
                <a:gd name="T66" fmla="*/ 62 w 172"/>
                <a:gd name="T67" fmla="*/ 177 h 213"/>
                <a:gd name="T68" fmla="*/ 48 w 172"/>
                <a:gd name="T69" fmla="*/ 173 h 213"/>
                <a:gd name="T70" fmla="*/ 36 w 172"/>
                <a:gd name="T71" fmla="*/ 171 h 213"/>
                <a:gd name="T72" fmla="*/ 26 w 172"/>
                <a:gd name="T73" fmla="*/ 169 h 213"/>
                <a:gd name="T74" fmla="*/ 20 w 172"/>
                <a:gd name="T75" fmla="*/ 177 h 213"/>
                <a:gd name="T76" fmla="*/ 6 w 172"/>
                <a:gd name="T77" fmla="*/ 183 h 213"/>
                <a:gd name="T78" fmla="*/ 0 w 172"/>
                <a:gd name="T79" fmla="*/ 177 h 213"/>
                <a:gd name="T80" fmla="*/ 0 w 172"/>
                <a:gd name="T81" fmla="*/ 161 h 213"/>
                <a:gd name="T82" fmla="*/ 0 w 172"/>
                <a:gd name="T83" fmla="*/ 147 h 213"/>
                <a:gd name="T84" fmla="*/ 0 w 172"/>
                <a:gd name="T85" fmla="*/ 133 h 213"/>
                <a:gd name="T86" fmla="*/ 0 w 172"/>
                <a:gd name="T87" fmla="*/ 121 h 213"/>
                <a:gd name="T88" fmla="*/ 0 w 172"/>
                <a:gd name="T89" fmla="*/ 104 h 213"/>
                <a:gd name="T90" fmla="*/ 0 w 172"/>
                <a:gd name="T91" fmla="*/ 92 h 213"/>
                <a:gd name="T92" fmla="*/ 0 w 172"/>
                <a:gd name="T93" fmla="*/ 78 h 213"/>
                <a:gd name="T94" fmla="*/ 0 w 172"/>
                <a:gd name="T95" fmla="*/ 66 h 213"/>
                <a:gd name="T96" fmla="*/ 0 w 172"/>
                <a:gd name="T97" fmla="*/ 48 h 213"/>
                <a:gd name="T98" fmla="*/ 2 w 172"/>
                <a:gd name="T99" fmla="*/ 40 h 213"/>
                <a:gd name="T100" fmla="*/ 12 w 172"/>
                <a:gd name="T101" fmla="*/ 36 h 213"/>
                <a:gd name="T102" fmla="*/ 18 w 172"/>
                <a:gd name="T103" fmla="*/ 30 h 213"/>
                <a:gd name="T104" fmla="*/ 30 w 172"/>
                <a:gd name="T105" fmla="*/ 34 h 213"/>
                <a:gd name="T106" fmla="*/ 30 w 172"/>
                <a:gd name="T107" fmla="*/ 22 h 213"/>
                <a:gd name="T108" fmla="*/ 40 w 172"/>
                <a:gd name="T109" fmla="*/ 16 h 213"/>
                <a:gd name="T110" fmla="*/ 52 w 172"/>
                <a:gd name="T111" fmla="*/ 20 h 213"/>
                <a:gd name="T112" fmla="*/ 62 w 172"/>
                <a:gd name="T113" fmla="*/ 10 h 213"/>
                <a:gd name="T114" fmla="*/ 72 w 172"/>
                <a:gd name="T115" fmla="*/ 10 h 213"/>
                <a:gd name="T116" fmla="*/ 80 w 172"/>
                <a:gd name="T117" fmla="*/ 4 h 213"/>
                <a:gd name="T118" fmla="*/ 84 w 172"/>
                <a:gd name="T119" fmla="*/ 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2" h="213">
                  <a:moveTo>
                    <a:pt x="86" y="2"/>
                  </a:moveTo>
                  <a:lnTo>
                    <a:pt x="88" y="2"/>
                  </a:lnTo>
                  <a:lnTo>
                    <a:pt x="90" y="2"/>
                  </a:lnTo>
                  <a:lnTo>
                    <a:pt x="92" y="2"/>
                  </a:lnTo>
                  <a:lnTo>
                    <a:pt x="94" y="2"/>
                  </a:lnTo>
                  <a:lnTo>
                    <a:pt x="94" y="4"/>
                  </a:lnTo>
                  <a:lnTo>
                    <a:pt x="96" y="4"/>
                  </a:lnTo>
                  <a:lnTo>
                    <a:pt x="96" y="6"/>
                  </a:lnTo>
                  <a:lnTo>
                    <a:pt x="96" y="8"/>
                  </a:lnTo>
                  <a:lnTo>
                    <a:pt x="98" y="10"/>
                  </a:lnTo>
                  <a:lnTo>
                    <a:pt x="98" y="12"/>
                  </a:lnTo>
                  <a:lnTo>
                    <a:pt x="98" y="14"/>
                  </a:lnTo>
                  <a:lnTo>
                    <a:pt x="96" y="16"/>
                  </a:lnTo>
                  <a:lnTo>
                    <a:pt x="96" y="18"/>
                  </a:lnTo>
                  <a:lnTo>
                    <a:pt x="98" y="22"/>
                  </a:lnTo>
                  <a:lnTo>
                    <a:pt x="100" y="22"/>
                  </a:lnTo>
                  <a:lnTo>
                    <a:pt x="102" y="22"/>
                  </a:lnTo>
                  <a:lnTo>
                    <a:pt x="104" y="22"/>
                  </a:lnTo>
                  <a:lnTo>
                    <a:pt x="104" y="20"/>
                  </a:lnTo>
                  <a:lnTo>
                    <a:pt x="106" y="20"/>
                  </a:lnTo>
                  <a:lnTo>
                    <a:pt x="106" y="18"/>
                  </a:lnTo>
                  <a:lnTo>
                    <a:pt x="108" y="18"/>
                  </a:lnTo>
                  <a:lnTo>
                    <a:pt x="108" y="16"/>
                  </a:lnTo>
                  <a:lnTo>
                    <a:pt x="110" y="16"/>
                  </a:lnTo>
                  <a:lnTo>
                    <a:pt x="112" y="16"/>
                  </a:lnTo>
                  <a:lnTo>
                    <a:pt x="112" y="18"/>
                  </a:lnTo>
                  <a:lnTo>
                    <a:pt x="112" y="20"/>
                  </a:lnTo>
                  <a:lnTo>
                    <a:pt x="112" y="22"/>
                  </a:lnTo>
                  <a:lnTo>
                    <a:pt x="112" y="24"/>
                  </a:lnTo>
                  <a:lnTo>
                    <a:pt x="114" y="24"/>
                  </a:lnTo>
                  <a:lnTo>
                    <a:pt x="116" y="24"/>
                  </a:lnTo>
                  <a:lnTo>
                    <a:pt x="118" y="24"/>
                  </a:lnTo>
                  <a:lnTo>
                    <a:pt x="120" y="22"/>
                  </a:lnTo>
                  <a:lnTo>
                    <a:pt x="122" y="22"/>
                  </a:lnTo>
                  <a:lnTo>
                    <a:pt x="122" y="20"/>
                  </a:lnTo>
                  <a:lnTo>
                    <a:pt x="124" y="20"/>
                  </a:lnTo>
                  <a:lnTo>
                    <a:pt x="124" y="18"/>
                  </a:lnTo>
                  <a:lnTo>
                    <a:pt x="124" y="18"/>
                  </a:lnTo>
                  <a:lnTo>
                    <a:pt x="126" y="18"/>
                  </a:lnTo>
                  <a:lnTo>
                    <a:pt x="126" y="20"/>
                  </a:lnTo>
                  <a:lnTo>
                    <a:pt x="126" y="22"/>
                  </a:lnTo>
                  <a:lnTo>
                    <a:pt x="126" y="24"/>
                  </a:lnTo>
                  <a:lnTo>
                    <a:pt x="126" y="26"/>
                  </a:lnTo>
                  <a:lnTo>
                    <a:pt x="128" y="26"/>
                  </a:lnTo>
                  <a:lnTo>
                    <a:pt x="130" y="26"/>
                  </a:lnTo>
                  <a:lnTo>
                    <a:pt x="132" y="26"/>
                  </a:lnTo>
                  <a:lnTo>
                    <a:pt x="134" y="26"/>
                  </a:lnTo>
                  <a:lnTo>
                    <a:pt x="136" y="26"/>
                  </a:lnTo>
                  <a:lnTo>
                    <a:pt x="138" y="26"/>
                  </a:lnTo>
                  <a:lnTo>
                    <a:pt x="140" y="28"/>
                  </a:lnTo>
                  <a:lnTo>
                    <a:pt x="142" y="28"/>
                  </a:lnTo>
                  <a:lnTo>
                    <a:pt x="146" y="26"/>
                  </a:lnTo>
                  <a:lnTo>
                    <a:pt x="148" y="26"/>
                  </a:lnTo>
                  <a:lnTo>
                    <a:pt x="150" y="26"/>
                  </a:lnTo>
                  <a:lnTo>
                    <a:pt x="152" y="26"/>
                  </a:lnTo>
                  <a:lnTo>
                    <a:pt x="154" y="26"/>
                  </a:lnTo>
                  <a:lnTo>
                    <a:pt x="156" y="26"/>
                  </a:lnTo>
                  <a:lnTo>
                    <a:pt x="158" y="26"/>
                  </a:lnTo>
                  <a:lnTo>
                    <a:pt x="160" y="26"/>
                  </a:lnTo>
                  <a:lnTo>
                    <a:pt x="160" y="24"/>
                  </a:lnTo>
                  <a:lnTo>
                    <a:pt x="162" y="24"/>
                  </a:lnTo>
                  <a:lnTo>
                    <a:pt x="164" y="24"/>
                  </a:lnTo>
                  <a:lnTo>
                    <a:pt x="166" y="24"/>
                  </a:lnTo>
                  <a:lnTo>
                    <a:pt x="166" y="22"/>
                  </a:lnTo>
                  <a:lnTo>
                    <a:pt x="166" y="20"/>
                  </a:lnTo>
                  <a:lnTo>
                    <a:pt x="166" y="18"/>
                  </a:lnTo>
                  <a:lnTo>
                    <a:pt x="168" y="18"/>
                  </a:lnTo>
                  <a:lnTo>
                    <a:pt x="170" y="18"/>
                  </a:lnTo>
                  <a:lnTo>
                    <a:pt x="170" y="20"/>
                  </a:lnTo>
                  <a:lnTo>
                    <a:pt x="172" y="20"/>
                  </a:lnTo>
                  <a:lnTo>
                    <a:pt x="172" y="22"/>
                  </a:lnTo>
                  <a:lnTo>
                    <a:pt x="172" y="22"/>
                  </a:lnTo>
                  <a:lnTo>
                    <a:pt x="172" y="24"/>
                  </a:lnTo>
                  <a:lnTo>
                    <a:pt x="172" y="28"/>
                  </a:lnTo>
                  <a:lnTo>
                    <a:pt x="172" y="30"/>
                  </a:lnTo>
                  <a:lnTo>
                    <a:pt x="172" y="32"/>
                  </a:lnTo>
                  <a:lnTo>
                    <a:pt x="172" y="34"/>
                  </a:lnTo>
                  <a:lnTo>
                    <a:pt x="172" y="38"/>
                  </a:lnTo>
                  <a:lnTo>
                    <a:pt x="172" y="40"/>
                  </a:lnTo>
                  <a:lnTo>
                    <a:pt x="172" y="48"/>
                  </a:lnTo>
                  <a:lnTo>
                    <a:pt x="172" y="48"/>
                  </a:lnTo>
                  <a:lnTo>
                    <a:pt x="172" y="52"/>
                  </a:lnTo>
                  <a:lnTo>
                    <a:pt x="172" y="54"/>
                  </a:lnTo>
                  <a:lnTo>
                    <a:pt x="172" y="56"/>
                  </a:lnTo>
                  <a:lnTo>
                    <a:pt x="172" y="58"/>
                  </a:lnTo>
                  <a:lnTo>
                    <a:pt x="172" y="60"/>
                  </a:lnTo>
                  <a:lnTo>
                    <a:pt x="172" y="62"/>
                  </a:lnTo>
                  <a:lnTo>
                    <a:pt x="172" y="64"/>
                  </a:lnTo>
                  <a:lnTo>
                    <a:pt x="172" y="68"/>
                  </a:lnTo>
                  <a:lnTo>
                    <a:pt x="172" y="70"/>
                  </a:lnTo>
                  <a:lnTo>
                    <a:pt x="172" y="72"/>
                  </a:lnTo>
                  <a:lnTo>
                    <a:pt x="172" y="74"/>
                  </a:lnTo>
                  <a:lnTo>
                    <a:pt x="172" y="76"/>
                  </a:lnTo>
                  <a:lnTo>
                    <a:pt x="172" y="80"/>
                  </a:lnTo>
                  <a:lnTo>
                    <a:pt x="172" y="84"/>
                  </a:lnTo>
                  <a:lnTo>
                    <a:pt x="172" y="86"/>
                  </a:lnTo>
                  <a:lnTo>
                    <a:pt x="172" y="88"/>
                  </a:lnTo>
                  <a:lnTo>
                    <a:pt x="172" y="92"/>
                  </a:lnTo>
                  <a:lnTo>
                    <a:pt x="172" y="96"/>
                  </a:lnTo>
                  <a:lnTo>
                    <a:pt x="172" y="100"/>
                  </a:lnTo>
                  <a:lnTo>
                    <a:pt x="172" y="104"/>
                  </a:lnTo>
                  <a:lnTo>
                    <a:pt x="172" y="106"/>
                  </a:lnTo>
                  <a:lnTo>
                    <a:pt x="172" y="108"/>
                  </a:lnTo>
                  <a:lnTo>
                    <a:pt x="172" y="110"/>
                  </a:lnTo>
                  <a:lnTo>
                    <a:pt x="172" y="112"/>
                  </a:lnTo>
                  <a:lnTo>
                    <a:pt x="172" y="115"/>
                  </a:lnTo>
                  <a:lnTo>
                    <a:pt x="172" y="121"/>
                  </a:lnTo>
                  <a:lnTo>
                    <a:pt x="172" y="127"/>
                  </a:lnTo>
                  <a:lnTo>
                    <a:pt x="172" y="129"/>
                  </a:lnTo>
                  <a:lnTo>
                    <a:pt x="172" y="131"/>
                  </a:lnTo>
                  <a:lnTo>
                    <a:pt x="172" y="135"/>
                  </a:lnTo>
                  <a:lnTo>
                    <a:pt x="172" y="139"/>
                  </a:lnTo>
                  <a:lnTo>
                    <a:pt x="172" y="141"/>
                  </a:lnTo>
                  <a:lnTo>
                    <a:pt x="172" y="145"/>
                  </a:lnTo>
                  <a:lnTo>
                    <a:pt x="172" y="147"/>
                  </a:lnTo>
                  <a:lnTo>
                    <a:pt x="172" y="151"/>
                  </a:lnTo>
                  <a:lnTo>
                    <a:pt x="172" y="155"/>
                  </a:lnTo>
                  <a:lnTo>
                    <a:pt x="172" y="157"/>
                  </a:lnTo>
                  <a:lnTo>
                    <a:pt x="172" y="159"/>
                  </a:lnTo>
                  <a:lnTo>
                    <a:pt x="172" y="163"/>
                  </a:lnTo>
                  <a:lnTo>
                    <a:pt x="172" y="165"/>
                  </a:lnTo>
                  <a:lnTo>
                    <a:pt x="172" y="167"/>
                  </a:lnTo>
                  <a:lnTo>
                    <a:pt x="172" y="169"/>
                  </a:lnTo>
                  <a:lnTo>
                    <a:pt x="172" y="175"/>
                  </a:lnTo>
                  <a:lnTo>
                    <a:pt x="172" y="179"/>
                  </a:lnTo>
                  <a:lnTo>
                    <a:pt x="172" y="181"/>
                  </a:lnTo>
                  <a:lnTo>
                    <a:pt x="172" y="185"/>
                  </a:lnTo>
                  <a:lnTo>
                    <a:pt x="172" y="187"/>
                  </a:lnTo>
                  <a:lnTo>
                    <a:pt x="172" y="193"/>
                  </a:lnTo>
                  <a:lnTo>
                    <a:pt x="172" y="193"/>
                  </a:lnTo>
                  <a:lnTo>
                    <a:pt x="172" y="203"/>
                  </a:lnTo>
                  <a:lnTo>
                    <a:pt x="172" y="205"/>
                  </a:lnTo>
                  <a:lnTo>
                    <a:pt x="172" y="213"/>
                  </a:lnTo>
                  <a:lnTo>
                    <a:pt x="170" y="213"/>
                  </a:lnTo>
                  <a:lnTo>
                    <a:pt x="168" y="213"/>
                  </a:lnTo>
                  <a:lnTo>
                    <a:pt x="168" y="211"/>
                  </a:lnTo>
                  <a:lnTo>
                    <a:pt x="166" y="211"/>
                  </a:lnTo>
                  <a:lnTo>
                    <a:pt x="164" y="211"/>
                  </a:lnTo>
                  <a:lnTo>
                    <a:pt x="162" y="211"/>
                  </a:lnTo>
                  <a:lnTo>
                    <a:pt x="162" y="209"/>
                  </a:lnTo>
                  <a:lnTo>
                    <a:pt x="160" y="209"/>
                  </a:lnTo>
                  <a:lnTo>
                    <a:pt x="158" y="209"/>
                  </a:lnTo>
                  <a:lnTo>
                    <a:pt x="156" y="207"/>
                  </a:lnTo>
                  <a:lnTo>
                    <a:pt x="154" y="207"/>
                  </a:lnTo>
                  <a:lnTo>
                    <a:pt x="152" y="207"/>
                  </a:lnTo>
                  <a:lnTo>
                    <a:pt x="152" y="205"/>
                  </a:lnTo>
                  <a:lnTo>
                    <a:pt x="150" y="205"/>
                  </a:lnTo>
                  <a:lnTo>
                    <a:pt x="148" y="205"/>
                  </a:lnTo>
                  <a:lnTo>
                    <a:pt x="146" y="205"/>
                  </a:lnTo>
                  <a:lnTo>
                    <a:pt x="146" y="203"/>
                  </a:lnTo>
                  <a:lnTo>
                    <a:pt x="144" y="203"/>
                  </a:lnTo>
                  <a:lnTo>
                    <a:pt x="144" y="201"/>
                  </a:lnTo>
                  <a:lnTo>
                    <a:pt x="142" y="201"/>
                  </a:lnTo>
                  <a:lnTo>
                    <a:pt x="140" y="201"/>
                  </a:lnTo>
                  <a:lnTo>
                    <a:pt x="138" y="199"/>
                  </a:lnTo>
                  <a:lnTo>
                    <a:pt x="138" y="197"/>
                  </a:lnTo>
                  <a:lnTo>
                    <a:pt x="136" y="197"/>
                  </a:lnTo>
                  <a:lnTo>
                    <a:pt x="134" y="197"/>
                  </a:lnTo>
                  <a:lnTo>
                    <a:pt x="134" y="195"/>
                  </a:lnTo>
                  <a:lnTo>
                    <a:pt x="132" y="193"/>
                  </a:lnTo>
                  <a:lnTo>
                    <a:pt x="130" y="193"/>
                  </a:lnTo>
                  <a:lnTo>
                    <a:pt x="130" y="193"/>
                  </a:lnTo>
                  <a:lnTo>
                    <a:pt x="128" y="193"/>
                  </a:lnTo>
                  <a:lnTo>
                    <a:pt x="126" y="193"/>
                  </a:lnTo>
                  <a:lnTo>
                    <a:pt x="124" y="191"/>
                  </a:lnTo>
                  <a:lnTo>
                    <a:pt x="122" y="191"/>
                  </a:lnTo>
                  <a:lnTo>
                    <a:pt x="122" y="189"/>
                  </a:lnTo>
                  <a:lnTo>
                    <a:pt x="122" y="187"/>
                  </a:lnTo>
                  <a:lnTo>
                    <a:pt x="120" y="187"/>
                  </a:lnTo>
                  <a:lnTo>
                    <a:pt x="118" y="187"/>
                  </a:lnTo>
                  <a:lnTo>
                    <a:pt x="118" y="185"/>
                  </a:lnTo>
                  <a:lnTo>
                    <a:pt x="116" y="185"/>
                  </a:lnTo>
                  <a:lnTo>
                    <a:pt x="116" y="187"/>
                  </a:lnTo>
                  <a:lnTo>
                    <a:pt x="114" y="185"/>
                  </a:lnTo>
                  <a:lnTo>
                    <a:pt x="112" y="185"/>
                  </a:lnTo>
                  <a:lnTo>
                    <a:pt x="110" y="185"/>
                  </a:lnTo>
                  <a:lnTo>
                    <a:pt x="110" y="187"/>
                  </a:lnTo>
                  <a:lnTo>
                    <a:pt x="106" y="187"/>
                  </a:lnTo>
                  <a:lnTo>
                    <a:pt x="104" y="187"/>
                  </a:lnTo>
                  <a:lnTo>
                    <a:pt x="102" y="185"/>
                  </a:lnTo>
                  <a:lnTo>
                    <a:pt x="100" y="183"/>
                  </a:lnTo>
                  <a:lnTo>
                    <a:pt x="98" y="181"/>
                  </a:lnTo>
                  <a:lnTo>
                    <a:pt x="98" y="179"/>
                  </a:lnTo>
                  <a:lnTo>
                    <a:pt x="96" y="179"/>
                  </a:lnTo>
                  <a:lnTo>
                    <a:pt x="94" y="177"/>
                  </a:lnTo>
                  <a:lnTo>
                    <a:pt x="92" y="177"/>
                  </a:lnTo>
                  <a:lnTo>
                    <a:pt x="90" y="177"/>
                  </a:lnTo>
                  <a:lnTo>
                    <a:pt x="88" y="177"/>
                  </a:lnTo>
                  <a:lnTo>
                    <a:pt x="84" y="177"/>
                  </a:lnTo>
                  <a:lnTo>
                    <a:pt x="82" y="177"/>
                  </a:lnTo>
                  <a:lnTo>
                    <a:pt x="82" y="175"/>
                  </a:lnTo>
                  <a:lnTo>
                    <a:pt x="82" y="177"/>
                  </a:lnTo>
                  <a:lnTo>
                    <a:pt x="80" y="177"/>
                  </a:lnTo>
                  <a:lnTo>
                    <a:pt x="78" y="175"/>
                  </a:lnTo>
                  <a:lnTo>
                    <a:pt x="76" y="175"/>
                  </a:lnTo>
                  <a:lnTo>
                    <a:pt x="76" y="173"/>
                  </a:lnTo>
                  <a:lnTo>
                    <a:pt x="76" y="173"/>
                  </a:lnTo>
                  <a:lnTo>
                    <a:pt x="74" y="173"/>
                  </a:lnTo>
                  <a:lnTo>
                    <a:pt x="72" y="173"/>
                  </a:lnTo>
                  <a:lnTo>
                    <a:pt x="70" y="173"/>
                  </a:lnTo>
                  <a:lnTo>
                    <a:pt x="68" y="173"/>
                  </a:lnTo>
                  <a:lnTo>
                    <a:pt x="66" y="173"/>
                  </a:lnTo>
                  <a:lnTo>
                    <a:pt x="64" y="175"/>
                  </a:lnTo>
                  <a:lnTo>
                    <a:pt x="62" y="177"/>
                  </a:lnTo>
                  <a:lnTo>
                    <a:pt x="60" y="177"/>
                  </a:lnTo>
                  <a:lnTo>
                    <a:pt x="58" y="177"/>
                  </a:lnTo>
                  <a:lnTo>
                    <a:pt x="56" y="177"/>
                  </a:lnTo>
                  <a:lnTo>
                    <a:pt x="54" y="177"/>
                  </a:lnTo>
                  <a:lnTo>
                    <a:pt x="50" y="175"/>
                  </a:lnTo>
                  <a:lnTo>
                    <a:pt x="48" y="173"/>
                  </a:lnTo>
                  <a:lnTo>
                    <a:pt x="46" y="171"/>
                  </a:lnTo>
                  <a:lnTo>
                    <a:pt x="44" y="171"/>
                  </a:lnTo>
                  <a:lnTo>
                    <a:pt x="42" y="171"/>
                  </a:lnTo>
                  <a:lnTo>
                    <a:pt x="40" y="171"/>
                  </a:lnTo>
                  <a:lnTo>
                    <a:pt x="38" y="171"/>
                  </a:lnTo>
                  <a:lnTo>
                    <a:pt x="36" y="171"/>
                  </a:lnTo>
                  <a:lnTo>
                    <a:pt x="34" y="171"/>
                  </a:lnTo>
                  <a:lnTo>
                    <a:pt x="32" y="171"/>
                  </a:lnTo>
                  <a:lnTo>
                    <a:pt x="32" y="169"/>
                  </a:lnTo>
                  <a:lnTo>
                    <a:pt x="30" y="169"/>
                  </a:lnTo>
                  <a:lnTo>
                    <a:pt x="28" y="169"/>
                  </a:lnTo>
                  <a:lnTo>
                    <a:pt x="26" y="169"/>
                  </a:lnTo>
                  <a:lnTo>
                    <a:pt x="26" y="171"/>
                  </a:lnTo>
                  <a:lnTo>
                    <a:pt x="26" y="173"/>
                  </a:lnTo>
                  <a:lnTo>
                    <a:pt x="24" y="173"/>
                  </a:lnTo>
                  <a:lnTo>
                    <a:pt x="22" y="173"/>
                  </a:lnTo>
                  <a:lnTo>
                    <a:pt x="20" y="175"/>
                  </a:lnTo>
                  <a:lnTo>
                    <a:pt x="20" y="177"/>
                  </a:lnTo>
                  <a:lnTo>
                    <a:pt x="18" y="177"/>
                  </a:lnTo>
                  <a:lnTo>
                    <a:pt x="16" y="177"/>
                  </a:lnTo>
                  <a:lnTo>
                    <a:pt x="16" y="179"/>
                  </a:lnTo>
                  <a:lnTo>
                    <a:pt x="14" y="179"/>
                  </a:lnTo>
                  <a:lnTo>
                    <a:pt x="12" y="179"/>
                  </a:lnTo>
                  <a:lnTo>
                    <a:pt x="6" y="183"/>
                  </a:lnTo>
                  <a:lnTo>
                    <a:pt x="4" y="183"/>
                  </a:lnTo>
                  <a:lnTo>
                    <a:pt x="2" y="183"/>
                  </a:lnTo>
                  <a:lnTo>
                    <a:pt x="0" y="183"/>
                  </a:lnTo>
                  <a:lnTo>
                    <a:pt x="0" y="181"/>
                  </a:lnTo>
                  <a:lnTo>
                    <a:pt x="0" y="179"/>
                  </a:lnTo>
                  <a:lnTo>
                    <a:pt x="0" y="177"/>
                  </a:lnTo>
                  <a:lnTo>
                    <a:pt x="0" y="175"/>
                  </a:lnTo>
                  <a:lnTo>
                    <a:pt x="0" y="171"/>
                  </a:lnTo>
                  <a:lnTo>
                    <a:pt x="0" y="169"/>
                  </a:lnTo>
                  <a:lnTo>
                    <a:pt x="0" y="167"/>
                  </a:lnTo>
                  <a:lnTo>
                    <a:pt x="0" y="163"/>
                  </a:lnTo>
                  <a:lnTo>
                    <a:pt x="0" y="161"/>
                  </a:lnTo>
                  <a:lnTo>
                    <a:pt x="0" y="159"/>
                  </a:lnTo>
                  <a:lnTo>
                    <a:pt x="0" y="155"/>
                  </a:lnTo>
                  <a:lnTo>
                    <a:pt x="0" y="153"/>
                  </a:lnTo>
                  <a:lnTo>
                    <a:pt x="0" y="151"/>
                  </a:lnTo>
                  <a:lnTo>
                    <a:pt x="0" y="149"/>
                  </a:lnTo>
                  <a:lnTo>
                    <a:pt x="0" y="147"/>
                  </a:lnTo>
                  <a:lnTo>
                    <a:pt x="0" y="145"/>
                  </a:lnTo>
                  <a:lnTo>
                    <a:pt x="0" y="143"/>
                  </a:lnTo>
                  <a:lnTo>
                    <a:pt x="0" y="139"/>
                  </a:lnTo>
                  <a:lnTo>
                    <a:pt x="0" y="137"/>
                  </a:lnTo>
                  <a:lnTo>
                    <a:pt x="0" y="135"/>
                  </a:lnTo>
                  <a:lnTo>
                    <a:pt x="0" y="133"/>
                  </a:lnTo>
                  <a:lnTo>
                    <a:pt x="0" y="131"/>
                  </a:lnTo>
                  <a:lnTo>
                    <a:pt x="0" y="129"/>
                  </a:lnTo>
                  <a:lnTo>
                    <a:pt x="0" y="127"/>
                  </a:lnTo>
                  <a:lnTo>
                    <a:pt x="0" y="125"/>
                  </a:lnTo>
                  <a:lnTo>
                    <a:pt x="0" y="123"/>
                  </a:lnTo>
                  <a:lnTo>
                    <a:pt x="0" y="121"/>
                  </a:lnTo>
                  <a:lnTo>
                    <a:pt x="0" y="117"/>
                  </a:lnTo>
                  <a:lnTo>
                    <a:pt x="0" y="115"/>
                  </a:lnTo>
                  <a:lnTo>
                    <a:pt x="0" y="112"/>
                  </a:lnTo>
                  <a:lnTo>
                    <a:pt x="0" y="108"/>
                  </a:lnTo>
                  <a:lnTo>
                    <a:pt x="0" y="106"/>
                  </a:lnTo>
                  <a:lnTo>
                    <a:pt x="0" y="104"/>
                  </a:lnTo>
                  <a:lnTo>
                    <a:pt x="0" y="100"/>
                  </a:lnTo>
                  <a:lnTo>
                    <a:pt x="0" y="98"/>
                  </a:lnTo>
                  <a:lnTo>
                    <a:pt x="0" y="96"/>
                  </a:lnTo>
                  <a:lnTo>
                    <a:pt x="0" y="96"/>
                  </a:lnTo>
                  <a:lnTo>
                    <a:pt x="0" y="94"/>
                  </a:lnTo>
                  <a:lnTo>
                    <a:pt x="0" y="92"/>
                  </a:lnTo>
                  <a:lnTo>
                    <a:pt x="0" y="90"/>
                  </a:lnTo>
                  <a:lnTo>
                    <a:pt x="0" y="88"/>
                  </a:lnTo>
                  <a:lnTo>
                    <a:pt x="0" y="86"/>
                  </a:lnTo>
                  <a:lnTo>
                    <a:pt x="0" y="82"/>
                  </a:lnTo>
                  <a:lnTo>
                    <a:pt x="0" y="80"/>
                  </a:lnTo>
                  <a:lnTo>
                    <a:pt x="0" y="78"/>
                  </a:lnTo>
                  <a:lnTo>
                    <a:pt x="0" y="76"/>
                  </a:lnTo>
                  <a:lnTo>
                    <a:pt x="0" y="74"/>
                  </a:lnTo>
                  <a:lnTo>
                    <a:pt x="0" y="72"/>
                  </a:lnTo>
                  <a:lnTo>
                    <a:pt x="0" y="70"/>
                  </a:lnTo>
                  <a:lnTo>
                    <a:pt x="0" y="68"/>
                  </a:lnTo>
                  <a:lnTo>
                    <a:pt x="0" y="66"/>
                  </a:lnTo>
                  <a:lnTo>
                    <a:pt x="0" y="62"/>
                  </a:lnTo>
                  <a:lnTo>
                    <a:pt x="0" y="54"/>
                  </a:lnTo>
                  <a:lnTo>
                    <a:pt x="0" y="52"/>
                  </a:lnTo>
                  <a:lnTo>
                    <a:pt x="0" y="50"/>
                  </a:lnTo>
                  <a:lnTo>
                    <a:pt x="0" y="48"/>
                  </a:lnTo>
                  <a:lnTo>
                    <a:pt x="0" y="48"/>
                  </a:lnTo>
                  <a:lnTo>
                    <a:pt x="0" y="46"/>
                  </a:lnTo>
                  <a:lnTo>
                    <a:pt x="0" y="44"/>
                  </a:lnTo>
                  <a:lnTo>
                    <a:pt x="2" y="44"/>
                  </a:lnTo>
                  <a:lnTo>
                    <a:pt x="0" y="44"/>
                  </a:lnTo>
                  <a:lnTo>
                    <a:pt x="2" y="42"/>
                  </a:lnTo>
                  <a:lnTo>
                    <a:pt x="2" y="40"/>
                  </a:lnTo>
                  <a:lnTo>
                    <a:pt x="4" y="38"/>
                  </a:lnTo>
                  <a:lnTo>
                    <a:pt x="6" y="40"/>
                  </a:lnTo>
                  <a:lnTo>
                    <a:pt x="8" y="40"/>
                  </a:lnTo>
                  <a:lnTo>
                    <a:pt x="10" y="40"/>
                  </a:lnTo>
                  <a:lnTo>
                    <a:pt x="12" y="38"/>
                  </a:lnTo>
                  <a:lnTo>
                    <a:pt x="12" y="36"/>
                  </a:lnTo>
                  <a:lnTo>
                    <a:pt x="12" y="34"/>
                  </a:lnTo>
                  <a:lnTo>
                    <a:pt x="12" y="32"/>
                  </a:lnTo>
                  <a:lnTo>
                    <a:pt x="12" y="30"/>
                  </a:lnTo>
                  <a:lnTo>
                    <a:pt x="14" y="30"/>
                  </a:lnTo>
                  <a:lnTo>
                    <a:pt x="16" y="30"/>
                  </a:lnTo>
                  <a:lnTo>
                    <a:pt x="18" y="30"/>
                  </a:lnTo>
                  <a:lnTo>
                    <a:pt x="22" y="30"/>
                  </a:lnTo>
                  <a:lnTo>
                    <a:pt x="24" y="32"/>
                  </a:lnTo>
                  <a:lnTo>
                    <a:pt x="26" y="34"/>
                  </a:lnTo>
                  <a:lnTo>
                    <a:pt x="26" y="34"/>
                  </a:lnTo>
                  <a:lnTo>
                    <a:pt x="28" y="34"/>
                  </a:lnTo>
                  <a:lnTo>
                    <a:pt x="30" y="34"/>
                  </a:lnTo>
                  <a:lnTo>
                    <a:pt x="32" y="32"/>
                  </a:lnTo>
                  <a:lnTo>
                    <a:pt x="32" y="30"/>
                  </a:lnTo>
                  <a:lnTo>
                    <a:pt x="30" y="28"/>
                  </a:lnTo>
                  <a:lnTo>
                    <a:pt x="30" y="26"/>
                  </a:lnTo>
                  <a:lnTo>
                    <a:pt x="30" y="24"/>
                  </a:lnTo>
                  <a:lnTo>
                    <a:pt x="30" y="22"/>
                  </a:lnTo>
                  <a:lnTo>
                    <a:pt x="30" y="20"/>
                  </a:lnTo>
                  <a:lnTo>
                    <a:pt x="30" y="18"/>
                  </a:lnTo>
                  <a:lnTo>
                    <a:pt x="34" y="16"/>
                  </a:lnTo>
                  <a:lnTo>
                    <a:pt x="36" y="16"/>
                  </a:lnTo>
                  <a:lnTo>
                    <a:pt x="38" y="16"/>
                  </a:lnTo>
                  <a:lnTo>
                    <a:pt x="40" y="16"/>
                  </a:lnTo>
                  <a:lnTo>
                    <a:pt x="42" y="16"/>
                  </a:lnTo>
                  <a:lnTo>
                    <a:pt x="42" y="18"/>
                  </a:lnTo>
                  <a:lnTo>
                    <a:pt x="44" y="20"/>
                  </a:lnTo>
                  <a:lnTo>
                    <a:pt x="46" y="20"/>
                  </a:lnTo>
                  <a:lnTo>
                    <a:pt x="50" y="20"/>
                  </a:lnTo>
                  <a:lnTo>
                    <a:pt x="52" y="20"/>
                  </a:lnTo>
                  <a:lnTo>
                    <a:pt x="54" y="18"/>
                  </a:lnTo>
                  <a:lnTo>
                    <a:pt x="54" y="16"/>
                  </a:lnTo>
                  <a:lnTo>
                    <a:pt x="56" y="16"/>
                  </a:lnTo>
                  <a:lnTo>
                    <a:pt x="58" y="14"/>
                  </a:lnTo>
                  <a:lnTo>
                    <a:pt x="60" y="12"/>
                  </a:lnTo>
                  <a:lnTo>
                    <a:pt x="62" y="10"/>
                  </a:lnTo>
                  <a:lnTo>
                    <a:pt x="64" y="10"/>
                  </a:lnTo>
                  <a:lnTo>
                    <a:pt x="66" y="12"/>
                  </a:lnTo>
                  <a:lnTo>
                    <a:pt x="68" y="12"/>
                  </a:lnTo>
                  <a:lnTo>
                    <a:pt x="70" y="12"/>
                  </a:lnTo>
                  <a:lnTo>
                    <a:pt x="72" y="12"/>
                  </a:lnTo>
                  <a:lnTo>
                    <a:pt x="72" y="10"/>
                  </a:lnTo>
                  <a:lnTo>
                    <a:pt x="74" y="8"/>
                  </a:lnTo>
                  <a:lnTo>
                    <a:pt x="74" y="6"/>
                  </a:lnTo>
                  <a:lnTo>
                    <a:pt x="76" y="6"/>
                  </a:lnTo>
                  <a:lnTo>
                    <a:pt x="76" y="6"/>
                  </a:lnTo>
                  <a:lnTo>
                    <a:pt x="78" y="4"/>
                  </a:lnTo>
                  <a:lnTo>
                    <a:pt x="80" y="4"/>
                  </a:lnTo>
                  <a:lnTo>
                    <a:pt x="80" y="2"/>
                  </a:lnTo>
                  <a:lnTo>
                    <a:pt x="80" y="2"/>
                  </a:lnTo>
                  <a:lnTo>
                    <a:pt x="80" y="0"/>
                  </a:lnTo>
                  <a:lnTo>
                    <a:pt x="82" y="0"/>
                  </a:lnTo>
                  <a:lnTo>
                    <a:pt x="84" y="0"/>
                  </a:lnTo>
                  <a:lnTo>
                    <a:pt x="84" y="2"/>
                  </a:lnTo>
                  <a:lnTo>
                    <a:pt x="86"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4" name="Freeform 142"/>
            <p:cNvSpPr>
              <a:spLocks/>
            </p:cNvSpPr>
            <p:nvPr/>
          </p:nvSpPr>
          <p:spPr bwMode="auto">
            <a:xfrm>
              <a:off x="7439025" y="2717800"/>
              <a:ext cx="341313" cy="398463"/>
            </a:xfrm>
            <a:custGeom>
              <a:avLst/>
              <a:gdLst>
                <a:gd name="T0" fmla="*/ 195 w 215"/>
                <a:gd name="T1" fmla="*/ 10 h 251"/>
                <a:gd name="T2" fmla="*/ 195 w 215"/>
                <a:gd name="T3" fmla="*/ 24 h 251"/>
                <a:gd name="T4" fmla="*/ 193 w 215"/>
                <a:gd name="T5" fmla="*/ 30 h 251"/>
                <a:gd name="T6" fmla="*/ 189 w 215"/>
                <a:gd name="T7" fmla="*/ 38 h 251"/>
                <a:gd name="T8" fmla="*/ 181 w 215"/>
                <a:gd name="T9" fmla="*/ 46 h 251"/>
                <a:gd name="T10" fmla="*/ 189 w 215"/>
                <a:gd name="T11" fmla="*/ 54 h 251"/>
                <a:gd name="T12" fmla="*/ 191 w 215"/>
                <a:gd name="T13" fmla="*/ 60 h 251"/>
                <a:gd name="T14" fmla="*/ 187 w 215"/>
                <a:gd name="T15" fmla="*/ 66 h 251"/>
                <a:gd name="T16" fmla="*/ 193 w 215"/>
                <a:gd name="T17" fmla="*/ 70 h 251"/>
                <a:gd name="T18" fmla="*/ 197 w 215"/>
                <a:gd name="T19" fmla="*/ 82 h 251"/>
                <a:gd name="T20" fmla="*/ 201 w 215"/>
                <a:gd name="T21" fmla="*/ 96 h 251"/>
                <a:gd name="T22" fmla="*/ 205 w 215"/>
                <a:gd name="T23" fmla="*/ 105 h 251"/>
                <a:gd name="T24" fmla="*/ 211 w 215"/>
                <a:gd name="T25" fmla="*/ 111 h 251"/>
                <a:gd name="T26" fmla="*/ 215 w 215"/>
                <a:gd name="T27" fmla="*/ 119 h 251"/>
                <a:gd name="T28" fmla="*/ 211 w 215"/>
                <a:gd name="T29" fmla="*/ 131 h 251"/>
                <a:gd name="T30" fmla="*/ 207 w 215"/>
                <a:gd name="T31" fmla="*/ 137 h 251"/>
                <a:gd name="T32" fmla="*/ 199 w 215"/>
                <a:gd name="T33" fmla="*/ 139 h 251"/>
                <a:gd name="T34" fmla="*/ 193 w 215"/>
                <a:gd name="T35" fmla="*/ 149 h 251"/>
                <a:gd name="T36" fmla="*/ 193 w 215"/>
                <a:gd name="T37" fmla="*/ 157 h 251"/>
                <a:gd name="T38" fmla="*/ 185 w 215"/>
                <a:gd name="T39" fmla="*/ 169 h 251"/>
                <a:gd name="T40" fmla="*/ 191 w 215"/>
                <a:gd name="T41" fmla="*/ 181 h 251"/>
                <a:gd name="T42" fmla="*/ 183 w 215"/>
                <a:gd name="T43" fmla="*/ 189 h 251"/>
                <a:gd name="T44" fmla="*/ 177 w 215"/>
                <a:gd name="T45" fmla="*/ 197 h 251"/>
                <a:gd name="T46" fmla="*/ 179 w 215"/>
                <a:gd name="T47" fmla="*/ 207 h 251"/>
                <a:gd name="T48" fmla="*/ 153 w 215"/>
                <a:gd name="T49" fmla="*/ 207 h 251"/>
                <a:gd name="T50" fmla="*/ 135 w 215"/>
                <a:gd name="T51" fmla="*/ 207 h 251"/>
                <a:gd name="T52" fmla="*/ 118 w 215"/>
                <a:gd name="T53" fmla="*/ 207 h 251"/>
                <a:gd name="T54" fmla="*/ 102 w 215"/>
                <a:gd name="T55" fmla="*/ 215 h 251"/>
                <a:gd name="T56" fmla="*/ 88 w 215"/>
                <a:gd name="T57" fmla="*/ 217 h 251"/>
                <a:gd name="T58" fmla="*/ 80 w 215"/>
                <a:gd name="T59" fmla="*/ 227 h 251"/>
                <a:gd name="T60" fmla="*/ 70 w 215"/>
                <a:gd name="T61" fmla="*/ 233 h 251"/>
                <a:gd name="T62" fmla="*/ 56 w 215"/>
                <a:gd name="T63" fmla="*/ 243 h 251"/>
                <a:gd name="T64" fmla="*/ 40 w 215"/>
                <a:gd name="T65" fmla="*/ 247 h 251"/>
                <a:gd name="T66" fmla="*/ 30 w 215"/>
                <a:gd name="T67" fmla="*/ 251 h 251"/>
                <a:gd name="T68" fmla="*/ 30 w 215"/>
                <a:gd name="T69" fmla="*/ 245 h 251"/>
                <a:gd name="T70" fmla="*/ 24 w 215"/>
                <a:gd name="T71" fmla="*/ 239 h 251"/>
                <a:gd name="T72" fmla="*/ 30 w 215"/>
                <a:gd name="T73" fmla="*/ 227 h 251"/>
                <a:gd name="T74" fmla="*/ 30 w 215"/>
                <a:gd name="T75" fmla="*/ 219 h 251"/>
                <a:gd name="T76" fmla="*/ 24 w 215"/>
                <a:gd name="T77" fmla="*/ 215 h 251"/>
                <a:gd name="T78" fmla="*/ 18 w 215"/>
                <a:gd name="T79" fmla="*/ 207 h 251"/>
                <a:gd name="T80" fmla="*/ 16 w 215"/>
                <a:gd name="T81" fmla="*/ 197 h 251"/>
                <a:gd name="T82" fmla="*/ 12 w 215"/>
                <a:gd name="T83" fmla="*/ 189 h 251"/>
                <a:gd name="T84" fmla="*/ 10 w 215"/>
                <a:gd name="T85" fmla="*/ 185 h 251"/>
                <a:gd name="T86" fmla="*/ 12 w 215"/>
                <a:gd name="T87" fmla="*/ 175 h 251"/>
                <a:gd name="T88" fmla="*/ 8 w 215"/>
                <a:gd name="T89" fmla="*/ 167 h 251"/>
                <a:gd name="T90" fmla="*/ 8 w 215"/>
                <a:gd name="T91" fmla="*/ 163 h 251"/>
                <a:gd name="T92" fmla="*/ 4 w 215"/>
                <a:gd name="T93" fmla="*/ 155 h 251"/>
                <a:gd name="T94" fmla="*/ 2 w 215"/>
                <a:gd name="T95" fmla="*/ 149 h 251"/>
                <a:gd name="T96" fmla="*/ 6 w 215"/>
                <a:gd name="T97" fmla="*/ 141 h 251"/>
                <a:gd name="T98" fmla="*/ 2 w 215"/>
                <a:gd name="T99" fmla="*/ 133 h 251"/>
                <a:gd name="T100" fmla="*/ 4 w 215"/>
                <a:gd name="T101" fmla="*/ 123 h 251"/>
                <a:gd name="T102" fmla="*/ 4 w 215"/>
                <a:gd name="T103" fmla="*/ 111 h 251"/>
                <a:gd name="T104" fmla="*/ 12 w 215"/>
                <a:gd name="T105" fmla="*/ 101 h 251"/>
                <a:gd name="T106" fmla="*/ 34 w 215"/>
                <a:gd name="T107" fmla="*/ 86 h 251"/>
                <a:gd name="T108" fmla="*/ 58 w 215"/>
                <a:gd name="T109" fmla="*/ 74 h 251"/>
                <a:gd name="T110" fmla="*/ 78 w 215"/>
                <a:gd name="T111" fmla="*/ 64 h 251"/>
                <a:gd name="T112" fmla="*/ 92 w 215"/>
                <a:gd name="T113" fmla="*/ 54 h 251"/>
                <a:gd name="T114" fmla="*/ 120 w 215"/>
                <a:gd name="T115" fmla="*/ 42 h 251"/>
                <a:gd name="T116" fmla="*/ 141 w 215"/>
                <a:gd name="T117" fmla="*/ 30 h 251"/>
                <a:gd name="T118" fmla="*/ 163 w 215"/>
                <a:gd name="T119" fmla="*/ 18 h 251"/>
                <a:gd name="T120" fmla="*/ 177 w 215"/>
                <a:gd name="T121" fmla="*/ 20 h 251"/>
                <a:gd name="T122" fmla="*/ 183 w 215"/>
                <a:gd name="T123" fmla="*/ 10 h 251"/>
                <a:gd name="T124" fmla="*/ 185 w 215"/>
                <a:gd name="T125" fmla="*/ 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5" h="251">
                  <a:moveTo>
                    <a:pt x="189" y="0"/>
                  </a:moveTo>
                  <a:lnTo>
                    <a:pt x="189" y="2"/>
                  </a:lnTo>
                  <a:lnTo>
                    <a:pt x="191" y="4"/>
                  </a:lnTo>
                  <a:lnTo>
                    <a:pt x="193" y="6"/>
                  </a:lnTo>
                  <a:lnTo>
                    <a:pt x="193" y="6"/>
                  </a:lnTo>
                  <a:lnTo>
                    <a:pt x="195" y="6"/>
                  </a:lnTo>
                  <a:lnTo>
                    <a:pt x="195" y="8"/>
                  </a:lnTo>
                  <a:lnTo>
                    <a:pt x="195" y="10"/>
                  </a:lnTo>
                  <a:lnTo>
                    <a:pt x="197" y="10"/>
                  </a:lnTo>
                  <a:lnTo>
                    <a:pt x="197" y="12"/>
                  </a:lnTo>
                  <a:lnTo>
                    <a:pt x="197" y="14"/>
                  </a:lnTo>
                  <a:lnTo>
                    <a:pt x="197" y="16"/>
                  </a:lnTo>
                  <a:lnTo>
                    <a:pt x="197" y="18"/>
                  </a:lnTo>
                  <a:lnTo>
                    <a:pt x="195" y="20"/>
                  </a:lnTo>
                  <a:lnTo>
                    <a:pt x="195" y="22"/>
                  </a:lnTo>
                  <a:lnTo>
                    <a:pt x="195" y="24"/>
                  </a:lnTo>
                  <a:lnTo>
                    <a:pt x="193" y="24"/>
                  </a:lnTo>
                  <a:lnTo>
                    <a:pt x="193" y="26"/>
                  </a:lnTo>
                  <a:lnTo>
                    <a:pt x="191" y="26"/>
                  </a:lnTo>
                  <a:lnTo>
                    <a:pt x="193" y="26"/>
                  </a:lnTo>
                  <a:lnTo>
                    <a:pt x="193" y="28"/>
                  </a:lnTo>
                  <a:lnTo>
                    <a:pt x="195" y="28"/>
                  </a:lnTo>
                  <a:lnTo>
                    <a:pt x="195" y="30"/>
                  </a:lnTo>
                  <a:lnTo>
                    <a:pt x="193" y="30"/>
                  </a:lnTo>
                  <a:lnTo>
                    <a:pt x="193" y="32"/>
                  </a:lnTo>
                  <a:lnTo>
                    <a:pt x="195" y="32"/>
                  </a:lnTo>
                  <a:lnTo>
                    <a:pt x="195" y="34"/>
                  </a:lnTo>
                  <a:lnTo>
                    <a:pt x="195" y="36"/>
                  </a:lnTo>
                  <a:lnTo>
                    <a:pt x="195" y="38"/>
                  </a:lnTo>
                  <a:lnTo>
                    <a:pt x="193" y="36"/>
                  </a:lnTo>
                  <a:lnTo>
                    <a:pt x="191" y="38"/>
                  </a:lnTo>
                  <a:lnTo>
                    <a:pt x="189" y="38"/>
                  </a:lnTo>
                  <a:lnTo>
                    <a:pt x="187" y="38"/>
                  </a:lnTo>
                  <a:lnTo>
                    <a:pt x="185" y="38"/>
                  </a:lnTo>
                  <a:lnTo>
                    <a:pt x="183" y="38"/>
                  </a:lnTo>
                  <a:lnTo>
                    <a:pt x="183" y="40"/>
                  </a:lnTo>
                  <a:lnTo>
                    <a:pt x="183" y="42"/>
                  </a:lnTo>
                  <a:lnTo>
                    <a:pt x="183" y="44"/>
                  </a:lnTo>
                  <a:lnTo>
                    <a:pt x="181" y="44"/>
                  </a:lnTo>
                  <a:lnTo>
                    <a:pt x="181" y="46"/>
                  </a:lnTo>
                  <a:lnTo>
                    <a:pt x="183" y="46"/>
                  </a:lnTo>
                  <a:lnTo>
                    <a:pt x="185" y="46"/>
                  </a:lnTo>
                  <a:lnTo>
                    <a:pt x="185" y="48"/>
                  </a:lnTo>
                  <a:lnTo>
                    <a:pt x="187" y="50"/>
                  </a:lnTo>
                  <a:lnTo>
                    <a:pt x="189" y="50"/>
                  </a:lnTo>
                  <a:lnTo>
                    <a:pt x="189" y="52"/>
                  </a:lnTo>
                  <a:lnTo>
                    <a:pt x="189" y="54"/>
                  </a:lnTo>
                  <a:lnTo>
                    <a:pt x="189" y="54"/>
                  </a:lnTo>
                  <a:lnTo>
                    <a:pt x="187" y="54"/>
                  </a:lnTo>
                  <a:lnTo>
                    <a:pt x="187" y="56"/>
                  </a:lnTo>
                  <a:lnTo>
                    <a:pt x="187" y="58"/>
                  </a:lnTo>
                  <a:lnTo>
                    <a:pt x="185" y="60"/>
                  </a:lnTo>
                  <a:lnTo>
                    <a:pt x="187" y="60"/>
                  </a:lnTo>
                  <a:lnTo>
                    <a:pt x="187" y="62"/>
                  </a:lnTo>
                  <a:lnTo>
                    <a:pt x="189" y="62"/>
                  </a:lnTo>
                  <a:lnTo>
                    <a:pt x="191" y="60"/>
                  </a:lnTo>
                  <a:lnTo>
                    <a:pt x="191" y="62"/>
                  </a:lnTo>
                  <a:lnTo>
                    <a:pt x="193" y="64"/>
                  </a:lnTo>
                  <a:lnTo>
                    <a:pt x="193" y="66"/>
                  </a:lnTo>
                  <a:lnTo>
                    <a:pt x="193" y="68"/>
                  </a:lnTo>
                  <a:lnTo>
                    <a:pt x="191" y="68"/>
                  </a:lnTo>
                  <a:lnTo>
                    <a:pt x="191" y="66"/>
                  </a:lnTo>
                  <a:lnTo>
                    <a:pt x="189" y="66"/>
                  </a:lnTo>
                  <a:lnTo>
                    <a:pt x="187" y="66"/>
                  </a:lnTo>
                  <a:lnTo>
                    <a:pt x="187" y="68"/>
                  </a:lnTo>
                  <a:lnTo>
                    <a:pt x="185" y="70"/>
                  </a:lnTo>
                  <a:lnTo>
                    <a:pt x="185" y="72"/>
                  </a:lnTo>
                  <a:lnTo>
                    <a:pt x="187" y="72"/>
                  </a:lnTo>
                  <a:lnTo>
                    <a:pt x="189" y="72"/>
                  </a:lnTo>
                  <a:lnTo>
                    <a:pt x="191" y="72"/>
                  </a:lnTo>
                  <a:lnTo>
                    <a:pt x="191" y="70"/>
                  </a:lnTo>
                  <a:lnTo>
                    <a:pt x="193" y="70"/>
                  </a:lnTo>
                  <a:lnTo>
                    <a:pt x="195" y="70"/>
                  </a:lnTo>
                  <a:lnTo>
                    <a:pt x="195" y="72"/>
                  </a:lnTo>
                  <a:lnTo>
                    <a:pt x="197" y="72"/>
                  </a:lnTo>
                  <a:lnTo>
                    <a:pt x="197" y="74"/>
                  </a:lnTo>
                  <a:lnTo>
                    <a:pt x="197" y="76"/>
                  </a:lnTo>
                  <a:lnTo>
                    <a:pt x="197" y="78"/>
                  </a:lnTo>
                  <a:lnTo>
                    <a:pt x="197" y="80"/>
                  </a:lnTo>
                  <a:lnTo>
                    <a:pt x="197" y="82"/>
                  </a:lnTo>
                  <a:lnTo>
                    <a:pt x="197" y="84"/>
                  </a:lnTo>
                  <a:lnTo>
                    <a:pt x="197" y="86"/>
                  </a:lnTo>
                  <a:lnTo>
                    <a:pt x="197" y="88"/>
                  </a:lnTo>
                  <a:lnTo>
                    <a:pt x="199" y="88"/>
                  </a:lnTo>
                  <a:lnTo>
                    <a:pt x="199" y="90"/>
                  </a:lnTo>
                  <a:lnTo>
                    <a:pt x="201" y="92"/>
                  </a:lnTo>
                  <a:lnTo>
                    <a:pt x="201" y="94"/>
                  </a:lnTo>
                  <a:lnTo>
                    <a:pt x="201" y="96"/>
                  </a:lnTo>
                  <a:lnTo>
                    <a:pt x="201" y="98"/>
                  </a:lnTo>
                  <a:lnTo>
                    <a:pt x="203" y="98"/>
                  </a:lnTo>
                  <a:lnTo>
                    <a:pt x="203" y="101"/>
                  </a:lnTo>
                  <a:lnTo>
                    <a:pt x="203" y="103"/>
                  </a:lnTo>
                  <a:lnTo>
                    <a:pt x="205" y="103"/>
                  </a:lnTo>
                  <a:lnTo>
                    <a:pt x="203" y="103"/>
                  </a:lnTo>
                  <a:lnTo>
                    <a:pt x="205" y="103"/>
                  </a:lnTo>
                  <a:lnTo>
                    <a:pt x="205" y="105"/>
                  </a:lnTo>
                  <a:lnTo>
                    <a:pt x="207" y="105"/>
                  </a:lnTo>
                  <a:lnTo>
                    <a:pt x="209" y="105"/>
                  </a:lnTo>
                  <a:lnTo>
                    <a:pt x="209" y="107"/>
                  </a:lnTo>
                  <a:lnTo>
                    <a:pt x="211" y="107"/>
                  </a:lnTo>
                  <a:lnTo>
                    <a:pt x="213" y="107"/>
                  </a:lnTo>
                  <a:lnTo>
                    <a:pt x="213" y="109"/>
                  </a:lnTo>
                  <a:lnTo>
                    <a:pt x="213" y="111"/>
                  </a:lnTo>
                  <a:lnTo>
                    <a:pt x="211" y="111"/>
                  </a:lnTo>
                  <a:lnTo>
                    <a:pt x="209" y="111"/>
                  </a:lnTo>
                  <a:lnTo>
                    <a:pt x="209" y="113"/>
                  </a:lnTo>
                  <a:lnTo>
                    <a:pt x="209" y="115"/>
                  </a:lnTo>
                  <a:lnTo>
                    <a:pt x="211" y="115"/>
                  </a:lnTo>
                  <a:lnTo>
                    <a:pt x="213" y="115"/>
                  </a:lnTo>
                  <a:lnTo>
                    <a:pt x="215" y="115"/>
                  </a:lnTo>
                  <a:lnTo>
                    <a:pt x="215" y="117"/>
                  </a:lnTo>
                  <a:lnTo>
                    <a:pt x="215" y="119"/>
                  </a:lnTo>
                  <a:lnTo>
                    <a:pt x="215" y="121"/>
                  </a:lnTo>
                  <a:lnTo>
                    <a:pt x="215" y="123"/>
                  </a:lnTo>
                  <a:lnTo>
                    <a:pt x="215" y="125"/>
                  </a:lnTo>
                  <a:lnTo>
                    <a:pt x="213" y="125"/>
                  </a:lnTo>
                  <a:lnTo>
                    <a:pt x="211" y="125"/>
                  </a:lnTo>
                  <a:lnTo>
                    <a:pt x="211" y="127"/>
                  </a:lnTo>
                  <a:lnTo>
                    <a:pt x="211" y="129"/>
                  </a:lnTo>
                  <a:lnTo>
                    <a:pt x="211" y="131"/>
                  </a:lnTo>
                  <a:lnTo>
                    <a:pt x="209" y="131"/>
                  </a:lnTo>
                  <a:lnTo>
                    <a:pt x="207" y="131"/>
                  </a:lnTo>
                  <a:lnTo>
                    <a:pt x="209" y="131"/>
                  </a:lnTo>
                  <a:lnTo>
                    <a:pt x="209" y="133"/>
                  </a:lnTo>
                  <a:lnTo>
                    <a:pt x="211" y="133"/>
                  </a:lnTo>
                  <a:lnTo>
                    <a:pt x="209" y="135"/>
                  </a:lnTo>
                  <a:lnTo>
                    <a:pt x="207" y="135"/>
                  </a:lnTo>
                  <a:lnTo>
                    <a:pt x="207" y="137"/>
                  </a:lnTo>
                  <a:lnTo>
                    <a:pt x="205" y="135"/>
                  </a:lnTo>
                  <a:lnTo>
                    <a:pt x="205" y="133"/>
                  </a:lnTo>
                  <a:lnTo>
                    <a:pt x="203" y="133"/>
                  </a:lnTo>
                  <a:lnTo>
                    <a:pt x="201" y="133"/>
                  </a:lnTo>
                  <a:lnTo>
                    <a:pt x="201" y="135"/>
                  </a:lnTo>
                  <a:lnTo>
                    <a:pt x="199" y="135"/>
                  </a:lnTo>
                  <a:lnTo>
                    <a:pt x="199" y="137"/>
                  </a:lnTo>
                  <a:lnTo>
                    <a:pt x="199" y="139"/>
                  </a:lnTo>
                  <a:lnTo>
                    <a:pt x="197" y="139"/>
                  </a:lnTo>
                  <a:lnTo>
                    <a:pt x="197" y="141"/>
                  </a:lnTo>
                  <a:lnTo>
                    <a:pt x="195" y="141"/>
                  </a:lnTo>
                  <a:lnTo>
                    <a:pt x="193" y="143"/>
                  </a:lnTo>
                  <a:lnTo>
                    <a:pt x="193" y="145"/>
                  </a:lnTo>
                  <a:lnTo>
                    <a:pt x="191" y="145"/>
                  </a:lnTo>
                  <a:lnTo>
                    <a:pt x="191" y="147"/>
                  </a:lnTo>
                  <a:lnTo>
                    <a:pt x="193" y="149"/>
                  </a:lnTo>
                  <a:lnTo>
                    <a:pt x="193" y="151"/>
                  </a:lnTo>
                  <a:lnTo>
                    <a:pt x="191" y="151"/>
                  </a:lnTo>
                  <a:lnTo>
                    <a:pt x="193" y="151"/>
                  </a:lnTo>
                  <a:lnTo>
                    <a:pt x="193" y="151"/>
                  </a:lnTo>
                  <a:lnTo>
                    <a:pt x="193" y="153"/>
                  </a:lnTo>
                  <a:lnTo>
                    <a:pt x="191" y="153"/>
                  </a:lnTo>
                  <a:lnTo>
                    <a:pt x="193" y="155"/>
                  </a:lnTo>
                  <a:lnTo>
                    <a:pt x="193" y="157"/>
                  </a:lnTo>
                  <a:lnTo>
                    <a:pt x="191" y="159"/>
                  </a:lnTo>
                  <a:lnTo>
                    <a:pt x="191" y="161"/>
                  </a:lnTo>
                  <a:lnTo>
                    <a:pt x="189" y="161"/>
                  </a:lnTo>
                  <a:lnTo>
                    <a:pt x="187" y="161"/>
                  </a:lnTo>
                  <a:lnTo>
                    <a:pt x="187" y="163"/>
                  </a:lnTo>
                  <a:lnTo>
                    <a:pt x="185" y="165"/>
                  </a:lnTo>
                  <a:lnTo>
                    <a:pt x="185" y="167"/>
                  </a:lnTo>
                  <a:lnTo>
                    <a:pt x="185" y="169"/>
                  </a:lnTo>
                  <a:lnTo>
                    <a:pt x="185" y="171"/>
                  </a:lnTo>
                  <a:lnTo>
                    <a:pt x="185" y="173"/>
                  </a:lnTo>
                  <a:lnTo>
                    <a:pt x="185" y="175"/>
                  </a:lnTo>
                  <a:lnTo>
                    <a:pt x="187" y="177"/>
                  </a:lnTo>
                  <a:lnTo>
                    <a:pt x="187" y="179"/>
                  </a:lnTo>
                  <a:lnTo>
                    <a:pt x="189" y="179"/>
                  </a:lnTo>
                  <a:lnTo>
                    <a:pt x="189" y="181"/>
                  </a:lnTo>
                  <a:lnTo>
                    <a:pt x="191" y="181"/>
                  </a:lnTo>
                  <a:lnTo>
                    <a:pt x="191" y="183"/>
                  </a:lnTo>
                  <a:lnTo>
                    <a:pt x="191" y="185"/>
                  </a:lnTo>
                  <a:lnTo>
                    <a:pt x="189" y="185"/>
                  </a:lnTo>
                  <a:lnTo>
                    <a:pt x="187" y="185"/>
                  </a:lnTo>
                  <a:lnTo>
                    <a:pt x="187" y="187"/>
                  </a:lnTo>
                  <a:lnTo>
                    <a:pt x="185" y="187"/>
                  </a:lnTo>
                  <a:lnTo>
                    <a:pt x="183" y="187"/>
                  </a:lnTo>
                  <a:lnTo>
                    <a:pt x="183" y="189"/>
                  </a:lnTo>
                  <a:lnTo>
                    <a:pt x="183" y="191"/>
                  </a:lnTo>
                  <a:lnTo>
                    <a:pt x="181" y="191"/>
                  </a:lnTo>
                  <a:lnTo>
                    <a:pt x="179" y="191"/>
                  </a:lnTo>
                  <a:lnTo>
                    <a:pt x="177" y="191"/>
                  </a:lnTo>
                  <a:lnTo>
                    <a:pt x="177" y="193"/>
                  </a:lnTo>
                  <a:lnTo>
                    <a:pt x="177" y="193"/>
                  </a:lnTo>
                  <a:lnTo>
                    <a:pt x="177" y="195"/>
                  </a:lnTo>
                  <a:lnTo>
                    <a:pt x="177" y="197"/>
                  </a:lnTo>
                  <a:lnTo>
                    <a:pt x="177" y="197"/>
                  </a:lnTo>
                  <a:lnTo>
                    <a:pt x="177" y="197"/>
                  </a:lnTo>
                  <a:lnTo>
                    <a:pt x="177" y="197"/>
                  </a:lnTo>
                  <a:lnTo>
                    <a:pt x="177" y="199"/>
                  </a:lnTo>
                  <a:lnTo>
                    <a:pt x="177" y="201"/>
                  </a:lnTo>
                  <a:lnTo>
                    <a:pt x="179" y="203"/>
                  </a:lnTo>
                  <a:lnTo>
                    <a:pt x="179" y="205"/>
                  </a:lnTo>
                  <a:lnTo>
                    <a:pt x="179" y="207"/>
                  </a:lnTo>
                  <a:lnTo>
                    <a:pt x="177" y="207"/>
                  </a:lnTo>
                  <a:lnTo>
                    <a:pt x="175" y="207"/>
                  </a:lnTo>
                  <a:lnTo>
                    <a:pt x="173" y="207"/>
                  </a:lnTo>
                  <a:lnTo>
                    <a:pt x="171" y="207"/>
                  </a:lnTo>
                  <a:lnTo>
                    <a:pt x="169" y="207"/>
                  </a:lnTo>
                  <a:lnTo>
                    <a:pt x="167" y="207"/>
                  </a:lnTo>
                  <a:lnTo>
                    <a:pt x="163" y="207"/>
                  </a:lnTo>
                  <a:lnTo>
                    <a:pt x="153" y="207"/>
                  </a:lnTo>
                  <a:lnTo>
                    <a:pt x="151" y="207"/>
                  </a:lnTo>
                  <a:lnTo>
                    <a:pt x="149" y="207"/>
                  </a:lnTo>
                  <a:lnTo>
                    <a:pt x="145" y="207"/>
                  </a:lnTo>
                  <a:lnTo>
                    <a:pt x="143" y="207"/>
                  </a:lnTo>
                  <a:lnTo>
                    <a:pt x="141" y="207"/>
                  </a:lnTo>
                  <a:lnTo>
                    <a:pt x="139" y="207"/>
                  </a:lnTo>
                  <a:lnTo>
                    <a:pt x="137" y="207"/>
                  </a:lnTo>
                  <a:lnTo>
                    <a:pt x="135" y="207"/>
                  </a:lnTo>
                  <a:lnTo>
                    <a:pt x="133" y="207"/>
                  </a:lnTo>
                  <a:lnTo>
                    <a:pt x="131" y="207"/>
                  </a:lnTo>
                  <a:lnTo>
                    <a:pt x="128" y="207"/>
                  </a:lnTo>
                  <a:lnTo>
                    <a:pt x="128" y="207"/>
                  </a:lnTo>
                  <a:lnTo>
                    <a:pt x="126" y="207"/>
                  </a:lnTo>
                  <a:lnTo>
                    <a:pt x="124" y="207"/>
                  </a:lnTo>
                  <a:lnTo>
                    <a:pt x="120" y="207"/>
                  </a:lnTo>
                  <a:lnTo>
                    <a:pt x="118" y="207"/>
                  </a:lnTo>
                  <a:lnTo>
                    <a:pt x="114" y="207"/>
                  </a:lnTo>
                  <a:lnTo>
                    <a:pt x="114" y="209"/>
                  </a:lnTo>
                  <a:lnTo>
                    <a:pt x="112" y="209"/>
                  </a:lnTo>
                  <a:lnTo>
                    <a:pt x="108" y="211"/>
                  </a:lnTo>
                  <a:lnTo>
                    <a:pt x="106" y="213"/>
                  </a:lnTo>
                  <a:lnTo>
                    <a:pt x="104" y="213"/>
                  </a:lnTo>
                  <a:lnTo>
                    <a:pt x="104" y="215"/>
                  </a:lnTo>
                  <a:lnTo>
                    <a:pt x="102" y="215"/>
                  </a:lnTo>
                  <a:lnTo>
                    <a:pt x="100" y="217"/>
                  </a:lnTo>
                  <a:lnTo>
                    <a:pt x="98" y="217"/>
                  </a:lnTo>
                  <a:lnTo>
                    <a:pt x="96" y="215"/>
                  </a:lnTo>
                  <a:lnTo>
                    <a:pt x="96" y="217"/>
                  </a:lnTo>
                  <a:lnTo>
                    <a:pt x="94" y="217"/>
                  </a:lnTo>
                  <a:lnTo>
                    <a:pt x="92" y="217"/>
                  </a:lnTo>
                  <a:lnTo>
                    <a:pt x="90" y="217"/>
                  </a:lnTo>
                  <a:lnTo>
                    <a:pt x="88" y="217"/>
                  </a:lnTo>
                  <a:lnTo>
                    <a:pt x="88" y="219"/>
                  </a:lnTo>
                  <a:lnTo>
                    <a:pt x="86" y="219"/>
                  </a:lnTo>
                  <a:lnTo>
                    <a:pt x="86" y="221"/>
                  </a:lnTo>
                  <a:lnTo>
                    <a:pt x="84" y="221"/>
                  </a:lnTo>
                  <a:lnTo>
                    <a:pt x="82" y="223"/>
                  </a:lnTo>
                  <a:lnTo>
                    <a:pt x="80" y="225"/>
                  </a:lnTo>
                  <a:lnTo>
                    <a:pt x="80" y="225"/>
                  </a:lnTo>
                  <a:lnTo>
                    <a:pt x="80" y="227"/>
                  </a:lnTo>
                  <a:lnTo>
                    <a:pt x="78" y="227"/>
                  </a:lnTo>
                  <a:lnTo>
                    <a:pt x="76" y="227"/>
                  </a:lnTo>
                  <a:lnTo>
                    <a:pt x="76" y="229"/>
                  </a:lnTo>
                  <a:lnTo>
                    <a:pt x="74" y="229"/>
                  </a:lnTo>
                  <a:lnTo>
                    <a:pt x="74" y="231"/>
                  </a:lnTo>
                  <a:lnTo>
                    <a:pt x="72" y="231"/>
                  </a:lnTo>
                  <a:lnTo>
                    <a:pt x="70" y="231"/>
                  </a:lnTo>
                  <a:lnTo>
                    <a:pt x="70" y="233"/>
                  </a:lnTo>
                  <a:lnTo>
                    <a:pt x="68" y="233"/>
                  </a:lnTo>
                  <a:lnTo>
                    <a:pt x="68" y="235"/>
                  </a:lnTo>
                  <a:lnTo>
                    <a:pt x="66" y="235"/>
                  </a:lnTo>
                  <a:lnTo>
                    <a:pt x="64" y="237"/>
                  </a:lnTo>
                  <a:lnTo>
                    <a:pt x="62" y="239"/>
                  </a:lnTo>
                  <a:lnTo>
                    <a:pt x="60" y="239"/>
                  </a:lnTo>
                  <a:lnTo>
                    <a:pt x="58" y="241"/>
                  </a:lnTo>
                  <a:lnTo>
                    <a:pt x="56" y="243"/>
                  </a:lnTo>
                  <a:lnTo>
                    <a:pt x="54" y="243"/>
                  </a:lnTo>
                  <a:lnTo>
                    <a:pt x="52" y="245"/>
                  </a:lnTo>
                  <a:lnTo>
                    <a:pt x="50" y="245"/>
                  </a:lnTo>
                  <a:lnTo>
                    <a:pt x="48" y="245"/>
                  </a:lnTo>
                  <a:lnTo>
                    <a:pt x="46" y="245"/>
                  </a:lnTo>
                  <a:lnTo>
                    <a:pt x="44" y="245"/>
                  </a:lnTo>
                  <a:lnTo>
                    <a:pt x="42" y="245"/>
                  </a:lnTo>
                  <a:lnTo>
                    <a:pt x="40" y="247"/>
                  </a:lnTo>
                  <a:lnTo>
                    <a:pt x="38" y="247"/>
                  </a:lnTo>
                  <a:lnTo>
                    <a:pt x="38" y="249"/>
                  </a:lnTo>
                  <a:lnTo>
                    <a:pt x="36" y="249"/>
                  </a:lnTo>
                  <a:lnTo>
                    <a:pt x="34" y="249"/>
                  </a:lnTo>
                  <a:lnTo>
                    <a:pt x="32" y="249"/>
                  </a:lnTo>
                  <a:lnTo>
                    <a:pt x="32" y="249"/>
                  </a:lnTo>
                  <a:lnTo>
                    <a:pt x="32" y="251"/>
                  </a:lnTo>
                  <a:lnTo>
                    <a:pt x="30" y="251"/>
                  </a:lnTo>
                  <a:lnTo>
                    <a:pt x="30" y="249"/>
                  </a:lnTo>
                  <a:lnTo>
                    <a:pt x="30" y="251"/>
                  </a:lnTo>
                  <a:lnTo>
                    <a:pt x="30" y="249"/>
                  </a:lnTo>
                  <a:lnTo>
                    <a:pt x="30" y="247"/>
                  </a:lnTo>
                  <a:lnTo>
                    <a:pt x="30" y="245"/>
                  </a:lnTo>
                  <a:lnTo>
                    <a:pt x="30" y="245"/>
                  </a:lnTo>
                  <a:lnTo>
                    <a:pt x="32" y="245"/>
                  </a:lnTo>
                  <a:lnTo>
                    <a:pt x="30" y="245"/>
                  </a:lnTo>
                  <a:lnTo>
                    <a:pt x="30" y="243"/>
                  </a:lnTo>
                  <a:lnTo>
                    <a:pt x="28" y="243"/>
                  </a:lnTo>
                  <a:lnTo>
                    <a:pt x="28" y="245"/>
                  </a:lnTo>
                  <a:lnTo>
                    <a:pt x="28" y="243"/>
                  </a:lnTo>
                  <a:lnTo>
                    <a:pt x="28" y="241"/>
                  </a:lnTo>
                  <a:lnTo>
                    <a:pt x="26" y="241"/>
                  </a:lnTo>
                  <a:lnTo>
                    <a:pt x="24" y="241"/>
                  </a:lnTo>
                  <a:lnTo>
                    <a:pt x="24" y="239"/>
                  </a:lnTo>
                  <a:lnTo>
                    <a:pt x="24" y="237"/>
                  </a:lnTo>
                  <a:lnTo>
                    <a:pt x="24" y="235"/>
                  </a:lnTo>
                  <a:lnTo>
                    <a:pt x="26" y="233"/>
                  </a:lnTo>
                  <a:lnTo>
                    <a:pt x="26" y="231"/>
                  </a:lnTo>
                  <a:lnTo>
                    <a:pt x="28" y="231"/>
                  </a:lnTo>
                  <a:lnTo>
                    <a:pt x="28" y="229"/>
                  </a:lnTo>
                  <a:lnTo>
                    <a:pt x="28" y="227"/>
                  </a:lnTo>
                  <a:lnTo>
                    <a:pt x="30" y="227"/>
                  </a:lnTo>
                  <a:lnTo>
                    <a:pt x="30" y="225"/>
                  </a:lnTo>
                  <a:lnTo>
                    <a:pt x="28" y="223"/>
                  </a:lnTo>
                  <a:lnTo>
                    <a:pt x="30" y="223"/>
                  </a:lnTo>
                  <a:lnTo>
                    <a:pt x="30" y="221"/>
                  </a:lnTo>
                  <a:lnTo>
                    <a:pt x="28" y="221"/>
                  </a:lnTo>
                  <a:lnTo>
                    <a:pt x="30" y="221"/>
                  </a:lnTo>
                  <a:lnTo>
                    <a:pt x="28" y="221"/>
                  </a:lnTo>
                  <a:lnTo>
                    <a:pt x="30" y="219"/>
                  </a:lnTo>
                  <a:lnTo>
                    <a:pt x="28" y="219"/>
                  </a:lnTo>
                  <a:lnTo>
                    <a:pt x="26" y="219"/>
                  </a:lnTo>
                  <a:lnTo>
                    <a:pt x="26" y="217"/>
                  </a:lnTo>
                  <a:lnTo>
                    <a:pt x="26" y="219"/>
                  </a:lnTo>
                  <a:lnTo>
                    <a:pt x="26" y="217"/>
                  </a:lnTo>
                  <a:lnTo>
                    <a:pt x="24" y="217"/>
                  </a:lnTo>
                  <a:lnTo>
                    <a:pt x="26" y="215"/>
                  </a:lnTo>
                  <a:lnTo>
                    <a:pt x="24" y="215"/>
                  </a:lnTo>
                  <a:lnTo>
                    <a:pt x="24" y="213"/>
                  </a:lnTo>
                  <a:lnTo>
                    <a:pt x="24" y="215"/>
                  </a:lnTo>
                  <a:lnTo>
                    <a:pt x="22" y="213"/>
                  </a:lnTo>
                  <a:lnTo>
                    <a:pt x="20" y="213"/>
                  </a:lnTo>
                  <a:lnTo>
                    <a:pt x="20" y="211"/>
                  </a:lnTo>
                  <a:lnTo>
                    <a:pt x="18" y="211"/>
                  </a:lnTo>
                  <a:lnTo>
                    <a:pt x="18" y="209"/>
                  </a:lnTo>
                  <a:lnTo>
                    <a:pt x="18" y="207"/>
                  </a:lnTo>
                  <a:lnTo>
                    <a:pt x="16" y="207"/>
                  </a:lnTo>
                  <a:lnTo>
                    <a:pt x="18" y="207"/>
                  </a:lnTo>
                  <a:lnTo>
                    <a:pt x="18" y="205"/>
                  </a:lnTo>
                  <a:lnTo>
                    <a:pt x="18" y="203"/>
                  </a:lnTo>
                  <a:lnTo>
                    <a:pt x="18" y="201"/>
                  </a:lnTo>
                  <a:lnTo>
                    <a:pt x="18" y="199"/>
                  </a:lnTo>
                  <a:lnTo>
                    <a:pt x="18" y="197"/>
                  </a:lnTo>
                  <a:lnTo>
                    <a:pt x="16" y="197"/>
                  </a:lnTo>
                  <a:lnTo>
                    <a:pt x="16" y="197"/>
                  </a:lnTo>
                  <a:lnTo>
                    <a:pt x="14" y="195"/>
                  </a:lnTo>
                  <a:lnTo>
                    <a:pt x="12" y="195"/>
                  </a:lnTo>
                  <a:lnTo>
                    <a:pt x="12" y="193"/>
                  </a:lnTo>
                  <a:lnTo>
                    <a:pt x="14" y="193"/>
                  </a:lnTo>
                  <a:lnTo>
                    <a:pt x="12" y="193"/>
                  </a:lnTo>
                  <a:lnTo>
                    <a:pt x="12" y="191"/>
                  </a:lnTo>
                  <a:lnTo>
                    <a:pt x="12" y="189"/>
                  </a:lnTo>
                  <a:lnTo>
                    <a:pt x="10" y="189"/>
                  </a:lnTo>
                  <a:lnTo>
                    <a:pt x="12" y="187"/>
                  </a:lnTo>
                  <a:lnTo>
                    <a:pt x="10" y="187"/>
                  </a:lnTo>
                  <a:lnTo>
                    <a:pt x="12" y="187"/>
                  </a:lnTo>
                  <a:lnTo>
                    <a:pt x="10" y="187"/>
                  </a:lnTo>
                  <a:lnTo>
                    <a:pt x="12" y="187"/>
                  </a:lnTo>
                  <a:lnTo>
                    <a:pt x="12" y="185"/>
                  </a:lnTo>
                  <a:lnTo>
                    <a:pt x="10" y="185"/>
                  </a:lnTo>
                  <a:lnTo>
                    <a:pt x="10" y="183"/>
                  </a:lnTo>
                  <a:lnTo>
                    <a:pt x="10" y="181"/>
                  </a:lnTo>
                  <a:lnTo>
                    <a:pt x="10" y="179"/>
                  </a:lnTo>
                  <a:lnTo>
                    <a:pt x="12" y="179"/>
                  </a:lnTo>
                  <a:lnTo>
                    <a:pt x="12" y="177"/>
                  </a:lnTo>
                  <a:lnTo>
                    <a:pt x="10" y="177"/>
                  </a:lnTo>
                  <a:lnTo>
                    <a:pt x="10" y="175"/>
                  </a:lnTo>
                  <a:lnTo>
                    <a:pt x="12" y="175"/>
                  </a:lnTo>
                  <a:lnTo>
                    <a:pt x="10" y="175"/>
                  </a:lnTo>
                  <a:lnTo>
                    <a:pt x="10" y="173"/>
                  </a:lnTo>
                  <a:lnTo>
                    <a:pt x="10" y="171"/>
                  </a:lnTo>
                  <a:lnTo>
                    <a:pt x="8" y="171"/>
                  </a:lnTo>
                  <a:lnTo>
                    <a:pt x="8" y="169"/>
                  </a:lnTo>
                  <a:lnTo>
                    <a:pt x="6" y="169"/>
                  </a:lnTo>
                  <a:lnTo>
                    <a:pt x="8" y="169"/>
                  </a:lnTo>
                  <a:lnTo>
                    <a:pt x="8" y="167"/>
                  </a:lnTo>
                  <a:lnTo>
                    <a:pt x="6" y="167"/>
                  </a:lnTo>
                  <a:lnTo>
                    <a:pt x="8" y="167"/>
                  </a:lnTo>
                  <a:lnTo>
                    <a:pt x="6" y="165"/>
                  </a:lnTo>
                  <a:lnTo>
                    <a:pt x="8" y="165"/>
                  </a:lnTo>
                  <a:lnTo>
                    <a:pt x="6" y="163"/>
                  </a:lnTo>
                  <a:lnTo>
                    <a:pt x="8" y="163"/>
                  </a:lnTo>
                  <a:lnTo>
                    <a:pt x="6" y="163"/>
                  </a:lnTo>
                  <a:lnTo>
                    <a:pt x="8" y="163"/>
                  </a:lnTo>
                  <a:lnTo>
                    <a:pt x="8" y="161"/>
                  </a:lnTo>
                  <a:lnTo>
                    <a:pt x="6" y="161"/>
                  </a:lnTo>
                  <a:lnTo>
                    <a:pt x="4" y="161"/>
                  </a:lnTo>
                  <a:lnTo>
                    <a:pt x="4" y="159"/>
                  </a:lnTo>
                  <a:lnTo>
                    <a:pt x="6" y="157"/>
                  </a:lnTo>
                  <a:lnTo>
                    <a:pt x="4" y="157"/>
                  </a:lnTo>
                  <a:lnTo>
                    <a:pt x="6" y="155"/>
                  </a:lnTo>
                  <a:lnTo>
                    <a:pt x="4" y="155"/>
                  </a:lnTo>
                  <a:lnTo>
                    <a:pt x="4" y="153"/>
                  </a:lnTo>
                  <a:lnTo>
                    <a:pt x="2" y="151"/>
                  </a:lnTo>
                  <a:lnTo>
                    <a:pt x="2" y="151"/>
                  </a:lnTo>
                  <a:lnTo>
                    <a:pt x="0" y="151"/>
                  </a:lnTo>
                  <a:lnTo>
                    <a:pt x="0" y="149"/>
                  </a:lnTo>
                  <a:lnTo>
                    <a:pt x="2" y="149"/>
                  </a:lnTo>
                  <a:lnTo>
                    <a:pt x="2" y="147"/>
                  </a:lnTo>
                  <a:lnTo>
                    <a:pt x="2" y="149"/>
                  </a:lnTo>
                  <a:lnTo>
                    <a:pt x="4" y="149"/>
                  </a:lnTo>
                  <a:lnTo>
                    <a:pt x="4" y="147"/>
                  </a:lnTo>
                  <a:lnTo>
                    <a:pt x="4" y="145"/>
                  </a:lnTo>
                  <a:lnTo>
                    <a:pt x="6" y="145"/>
                  </a:lnTo>
                  <a:lnTo>
                    <a:pt x="6" y="143"/>
                  </a:lnTo>
                  <a:lnTo>
                    <a:pt x="4" y="143"/>
                  </a:lnTo>
                  <a:lnTo>
                    <a:pt x="4" y="141"/>
                  </a:lnTo>
                  <a:lnTo>
                    <a:pt x="6" y="141"/>
                  </a:lnTo>
                  <a:lnTo>
                    <a:pt x="4" y="141"/>
                  </a:lnTo>
                  <a:lnTo>
                    <a:pt x="4" y="139"/>
                  </a:lnTo>
                  <a:lnTo>
                    <a:pt x="2" y="139"/>
                  </a:lnTo>
                  <a:lnTo>
                    <a:pt x="2" y="137"/>
                  </a:lnTo>
                  <a:lnTo>
                    <a:pt x="2" y="135"/>
                  </a:lnTo>
                  <a:lnTo>
                    <a:pt x="2" y="133"/>
                  </a:lnTo>
                  <a:lnTo>
                    <a:pt x="2" y="131"/>
                  </a:lnTo>
                  <a:lnTo>
                    <a:pt x="2" y="133"/>
                  </a:lnTo>
                  <a:lnTo>
                    <a:pt x="4" y="133"/>
                  </a:lnTo>
                  <a:lnTo>
                    <a:pt x="4" y="131"/>
                  </a:lnTo>
                  <a:lnTo>
                    <a:pt x="4" y="129"/>
                  </a:lnTo>
                  <a:lnTo>
                    <a:pt x="2" y="129"/>
                  </a:lnTo>
                  <a:lnTo>
                    <a:pt x="2" y="127"/>
                  </a:lnTo>
                  <a:lnTo>
                    <a:pt x="4" y="127"/>
                  </a:lnTo>
                  <a:lnTo>
                    <a:pt x="4" y="125"/>
                  </a:lnTo>
                  <a:lnTo>
                    <a:pt x="4" y="123"/>
                  </a:lnTo>
                  <a:lnTo>
                    <a:pt x="4" y="121"/>
                  </a:lnTo>
                  <a:lnTo>
                    <a:pt x="4" y="119"/>
                  </a:lnTo>
                  <a:lnTo>
                    <a:pt x="4" y="117"/>
                  </a:lnTo>
                  <a:lnTo>
                    <a:pt x="6" y="117"/>
                  </a:lnTo>
                  <a:lnTo>
                    <a:pt x="6" y="115"/>
                  </a:lnTo>
                  <a:lnTo>
                    <a:pt x="6" y="113"/>
                  </a:lnTo>
                  <a:lnTo>
                    <a:pt x="4" y="113"/>
                  </a:lnTo>
                  <a:lnTo>
                    <a:pt x="4" y="111"/>
                  </a:lnTo>
                  <a:lnTo>
                    <a:pt x="4" y="109"/>
                  </a:lnTo>
                  <a:lnTo>
                    <a:pt x="4" y="107"/>
                  </a:lnTo>
                  <a:lnTo>
                    <a:pt x="4" y="105"/>
                  </a:lnTo>
                  <a:lnTo>
                    <a:pt x="2" y="105"/>
                  </a:lnTo>
                  <a:lnTo>
                    <a:pt x="4" y="103"/>
                  </a:lnTo>
                  <a:lnTo>
                    <a:pt x="10" y="103"/>
                  </a:lnTo>
                  <a:lnTo>
                    <a:pt x="10" y="101"/>
                  </a:lnTo>
                  <a:lnTo>
                    <a:pt x="12" y="101"/>
                  </a:lnTo>
                  <a:lnTo>
                    <a:pt x="14" y="101"/>
                  </a:lnTo>
                  <a:lnTo>
                    <a:pt x="18" y="98"/>
                  </a:lnTo>
                  <a:lnTo>
                    <a:pt x="18" y="96"/>
                  </a:lnTo>
                  <a:lnTo>
                    <a:pt x="20" y="96"/>
                  </a:lnTo>
                  <a:lnTo>
                    <a:pt x="26" y="92"/>
                  </a:lnTo>
                  <a:lnTo>
                    <a:pt x="32" y="90"/>
                  </a:lnTo>
                  <a:lnTo>
                    <a:pt x="32" y="88"/>
                  </a:lnTo>
                  <a:lnTo>
                    <a:pt x="34" y="86"/>
                  </a:lnTo>
                  <a:lnTo>
                    <a:pt x="36" y="86"/>
                  </a:lnTo>
                  <a:lnTo>
                    <a:pt x="40" y="84"/>
                  </a:lnTo>
                  <a:lnTo>
                    <a:pt x="44" y="82"/>
                  </a:lnTo>
                  <a:lnTo>
                    <a:pt x="46" y="80"/>
                  </a:lnTo>
                  <a:lnTo>
                    <a:pt x="52" y="78"/>
                  </a:lnTo>
                  <a:lnTo>
                    <a:pt x="52" y="76"/>
                  </a:lnTo>
                  <a:lnTo>
                    <a:pt x="54" y="76"/>
                  </a:lnTo>
                  <a:lnTo>
                    <a:pt x="58" y="74"/>
                  </a:lnTo>
                  <a:lnTo>
                    <a:pt x="60" y="72"/>
                  </a:lnTo>
                  <a:lnTo>
                    <a:pt x="62" y="72"/>
                  </a:lnTo>
                  <a:lnTo>
                    <a:pt x="64" y="70"/>
                  </a:lnTo>
                  <a:lnTo>
                    <a:pt x="66" y="70"/>
                  </a:lnTo>
                  <a:lnTo>
                    <a:pt x="68" y="68"/>
                  </a:lnTo>
                  <a:lnTo>
                    <a:pt x="70" y="68"/>
                  </a:lnTo>
                  <a:lnTo>
                    <a:pt x="76" y="64"/>
                  </a:lnTo>
                  <a:lnTo>
                    <a:pt x="78" y="64"/>
                  </a:lnTo>
                  <a:lnTo>
                    <a:pt x="78" y="62"/>
                  </a:lnTo>
                  <a:lnTo>
                    <a:pt x="80" y="62"/>
                  </a:lnTo>
                  <a:lnTo>
                    <a:pt x="80" y="60"/>
                  </a:lnTo>
                  <a:lnTo>
                    <a:pt x="82" y="60"/>
                  </a:lnTo>
                  <a:lnTo>
                    <a:pt x="86" y="58"/>
                  </a:lnTo>
                  <a:lnTo>
                    <a:pt x="90" y="56"/>
                  </a:lnTo>
                  <a:lnTo>
                    <a:pt x="92" y="56"/>
                  </a:lnTo>
                  <a:lnTo>
                    <a:pt x="92" y="54"/>
                  </a:lnTo>
                  <a:lnTo>
                    <a:pt x="94" y="54"/>
                  </a:lnTo>
                  <a:lnTo>
                    <a:pt x="96" y="54"/>
                  </a:lnTo>
                  <a:lnTo>
                    <a:pt x="104" y="50"/>
                  </a:lnTo>
                  <a:lnTo>
                    <a:pt x="106" y="50"/>
                  </a:lnTo>
                  <a:lnTo>
                    <a:pt x="108" y="48"/>
                  </a:lnTo>
                  <a:lnTo>
                    <a:pt x="112" y="46"/>
                  </a:lnTo>
                  <a:lnTo>
                    <a:pt x="114" y="44"/>
                  </a:lnTo>
                  <a:lnTo>
                    <a:pt x="120" y="42"/>
                  </a:lnTo>
                  <a:lnTo>
                    <a:pt x="122" y="40"/>
                  </a:lnTo>
                  <a:lnTo>
                    <a:pt x="126" y="38"/>
                  </a:lnTo>
                  <a:lnTo>
                    <a:pt x="128" y="38"/>
                  </a:lnTo>
                  <a:lnTo>
                    <a:pt x="131" y="36"/>
                  </a:lnTo>
                  <a:lnTo>
                    <a:pt x="133" y="34"/>
                  </a:lnTo>
                  <a:lnTo>
                    <a:pt x="137" y="32"/>
                  </a:lnTo>
                  <a:lnTo>
                    <a:pt x="139" y="30"/>
                  </a:lnTo>
                  <a:lnTo>
                    <a:pt x="141" y="30"/>
                  </a:lnTo>
                  <a:lnTo>
                    <a:pt x="143" y="28"/>
                  </a:lnTo>
                  <a:lnTo>
                    <a:pt x="145" y="28"/>
                  </a:lnTo>
                  <a:lnTo>
                    <a:pt x="149" y="26"/>
                  </a:lnTo>
                  <a:lnTo>
                    <a:pt x="151" y="24"/>
                  </a:lnTo>
                  <a:lnTo>
                    <a:pt x="153" y="24"/>
                  </a:lnTo>
                  <a:lnTo>
                    <a:pt x="155" y="22"/>
                  </a:lnTo>
                  <a:lnTo>
                    <a:pt x="157" y="22"/>
                  </a:lnTo>
                  <a:lnTo>
                    <a:pt x="163" y="18"/>
                  </a:lnTo>
                  <a:lnTo>
                    <a:pt x="169" y="16"/>
                  </a:lnTo>
                  <a:lnTo>
                    <a:pt x="173" y="12"/>
                  </a:lnTo>
                  <a:lnTo>
                    <a:pt x="175" y="12"/>
                  </a:lnTo>
                  <a:lnTo>
                    <a:pt x="175" y="14"/>
                  </a:lnTo>
                  <a:lnTo>
                    <a:pt x="175" y="16"/>
                  </a:lnTo>
                  <a:lnTo>
                    <a:pt x="177" y="18"/>
                  </a:lnTo>
                  <a:lnTo>
                    <a:pt x="177" y="20"/>
                  </a:lnTo>
                  <a:lnTo>
                    <a:pt x="177" y="20"/>
                  </a:lnTo>
                  <a:lnTo>
                    <a:pt x="179" y="20"/>
                  </a:lnTo>
                  <a:lnTo>
                    <a:pt x="181" y="20"/>
                  </a:lnTo>
                  <a:lnTo>
                    <a:pt x="181" y="18"/>
                  </a:lnTo>
                  <a:lnTo>
                    <a:pt x="183" y="16"/>
                  </a:lnTo>
                  <a:lnTo>
                    <a:pt x="183" y="14"/>
                  </a:lnTo>
                  <a:lnTo>
                    <a:pt x="185" y="12"/>
                  </a:lnTo>
                  <a:lnTo>
                    <a:pt x="185" y="10"/>
                  </a:lnTo>
                  <a:lnTo>
                    <a:pt x="183" y="10"/>
                  </a:lnTo>
                  <a:lnTo>
                    <a:pt x="183" y="8"/>
                  </a:lnTo>
                  <a:lnTo>
                    <a:pt x="183" y="6"/>
                  </a:lnTo>
                  <a:lnTo>
                    <a:pt x="183" y="6"/>
                  </a:lnTo>
                  <a:lnTo>
                    <a:pt x="183" y="4"/>
                  </a:lnTo>
                  <a:lnTo>
                    <a:pt x="181" y="4"/>
                  </a:lnTo>
                  <a:lnTo>
                    <a:pt x="183" y="4"/>
                  </a:lnTo>
                  <a:lnTo>
                    <a:pt x="183" y="2"/>
                  </a:lnTo>
                  <a:lnTo>
                    <a:pt x="185" y="2"/>
                  </a:lnTo>
                  <a:lnTo>
                    <a:pt x="187" y="2"/>
                  </a:lnTo>
                  <a:lnTo>
                    <a:pt x="187" y="0"/>
                  </a:lnTo>
                  <a:lnTo>
                    <a:pt x="189"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5" name="Freeform 144"/>
            <p:cNvSpPr>
              <a:spLocks/>
            </p:cNvSpPr>
            <p:nvPr/>
          </p:nvSpPr>
          <p:spPr bwMode="auto">
            <a:xfrm>
              <a:off x="7137400" y="2622550"/>
              <a:ext cx="352425" cy="350838"/>
            </a:xfrm>
            <a:custGeom>
              <a:avLst/>
              <a:gdLst>
                <a:gd name="T0" fmla="*/ 146 w 222"/>
                <a:gd name="T1" fmla="*/ 18 h 221"/>
                <a:gd name="T2" fmla="*/ 148 w 222"/>
                <a:gd name="T3" fmla="*/ 24 h 221"/>
                <a:gd name="T4" fmla="*/ 152 w 222"/>
                <a:gd name="T5" fmla="*/ 30 h 221"/>
                <a:gd name="T6" fmla="*/ 160 w 222"/>
                <a:gd name="T7" fmla="*/ 42 h 221"/>
                <a:gd name="T8" fmla="*/ 166 w 222"/>
                <a:gd name="T9" fmla="*/ 52 h 221"/>
                <a:gd name="T10" fmla="*/ 172 w 222"/>
                <a:gd name="T11" fmla="*/ 64 h 221"/>
                <a:gd name="T12" fmla="*/ 174 w 222"/>
                <a:gd name="T13" fmla="*/ 70 h 221"/>
                <a:gd name="T14" fmla="*/ 178 w 222"/>
                <a:gd name="T15" fmla="*/ 76 h 221"/>
                <a:gd name="T16" fmla="*/ 182 w 222"/>
                <a:gd name="T17" fmla="*/ 84 h 221"/>
                <a:gd name="T18" fmla="*/ 190 w 222"/>
                <a:gd name="T19" fmla="*/ 96 h 221"/>
                <a:gd name="T20" fmla="*/ 200 w 222"/>
                <a:gd name="T21" fmla="*/ 114 h 221"/>
                <a:gd name="T22" fmla="*/ 208 w 222"/>
                <a:gd name="T23" fmla="*/ 126 h 221"/>
                <a:gd name="T24" fmla="*/ 212 w 222"/>
                <a:gd name="T25" fmla="*/ 134 h 221"/>
                <a:gd name="T26" fmla="*/ 218 w 222"/>
                <a:gd name="T27" fmla="*/ 142 h 221"/>
                <a:gd name="T28" fmla="*/ 222 w 222"/>
                <a:gd name="T29" fmla="*/ 150 h 221"/>
                <a:gd name="T30" fmla="*/ 208 w 222"/>
                <a:gd name="T31" fmla="*/ 158 h 221"/>
                <a:gd name="T32" fmla="*/ 200 w 222"/>
                <a:gd name="T33" fmla="*/ 163 h 221"/>
                <a:gd name="T34" fmla="*/ 194 w 222"/>
                <a:gd name="T35" fmla="*/ 167 h 221"/>
                <a:gd name="T36" fmla="*/ 188 w 222"/>
                <a:gd name="T37" fmla="*/ 173 h 221"/>
                <a:gd name="T38" fmla="*/ 180 w 222"/>
                <a:gd name="T39" fmla="*/ 177 h 221"/>
                <a:gd name="T40" fmla="*/ 160 w 222"/>
                <a:gd name="T41" fmla="*/ 191 h 221"/>
                <a:gd name="T42" fmla="*/ 144 w 222"/>
                <a:gd name="T43" fmla="*/ 199 h 221"/>
                <a:gd name="T44" fmla="*/ 132 w 222"/>
                <a:gd name="T45" fmla="*/ 207 h 221"/>
                <a:gd name="T46" fmla="*/ 118 w 222"/>
                <a:gd name="T47" fmla="*/ 213 h 221"/>
                <a:gd name="T48" fmla="*/ 106 w 222"/>
                <a:gd name="T49" fmla="*/ 221 h 221"/>
                <a:gd name="T50" fmla="*/ 98 w 222"/>
                <a:gd name="T51" fmla="*/ 207 h 221"/>
                <a:gd name="T52" fmla="*/ 94 w 222"/>
                <a:gd name="T53" fmla="*/ 199 h 221"/>
                <a:gd name="T54" fmla="*/ 84 w 222"/>
                <a:gd name="T55" fmla="*/ 181 h 221"/>
                <a:gd name="T56" fmla="*/ 76 w 222"/>
                <a:gd name="T57" fmla="*/ 165 h 221"/>
                <a:gd name="T58" fmla="*/ 70 w 222"/>
                <a:gd name="T59" fmla="*/ 154 h 221"/>
                <a:gd name="T60" fmla="*/ 64 w 222"/>
                <a:gd name="T61" fmla="*/ 144 h 221"/>
                <a:gd name="T62" fmla="*/ 56 w 222"/>
                <a:gd name="T63" fmla="*/ 132 h 221"/>
                <a:gd name="T64" fmla="*/ 50 w 222"/>
                <a:gd name="T65" fmla="*/ 120 h 221"/>
                <a:gd name="T66" fmla="*/ 44 w 222"/>
                <a:gd name="T67" fmla="*/ 114 h 221"/>
                <a:gd name="T68" fmla="*/ 38 w 222"/>
                <a:gd name="T69" fmla="*/ 102 h 221"/>
                <a:gd name="T70" fmla="*/ 34 w 222"/>
                <a:gd name="T71" fmla="*/ 96 h 221"/>
                <a:gd name="T72" fmla="*/ 28 w 222"/>
                <a:gd name="T73" fmla="*/ 84 h 221"/>
                <a:gd name="T74" fmla="*/ 20 w 222"/>
                <a:gd name="T75" fmla="*/ 68 h 221"/>
                <a:gd name="T76" fmla="*/ 16 w 222"/>
                <a:gd name="T77" fmla="*/ 64 h 221"/>
                <a:gd name="T78" fmla="*/ 8 w 222"/>
                <a:gd name="T79" fmla="*/ 52 h 221"/>
                <a:gd name="T80" fmla="*/ 2 w 222"/>
                <a:gd name="T81" fmla="*/ 42 h 221"/>
                <a:gd name="T82" fmla="*/ 6 w 222"/>
                <a:gd name="T83" fmla="*/ 36 h 221"/>
                <a:gd name="T84" fmla="*/ 20 w 222"/>
                <a:gd name="T85" fmla="*/ 28 h 221"/>
                <a:gd name="T86" fmla="*/ 30 w 222"/>
                <a:gd name="T87" fmla="*/ 22 h 221"/>
                <a:gd name="T88" fmla="*/ 38 w 222"/>
                <a:gd name="T89" fmla="*/ 18 h 221"/>
                <a:gd name="T90" fmla="*/ 48 w 222"/>
                <a:gd name="T91" fmla="*/ 12 h 221"/>
                <a:gd name="T92" fmla="*/ 60 w 222"/>
                <a:gd name="T93" fmla="*/ 6 h 221"/>
                <a:gd name="T94" fmla="*/ 70 w 222"/>
                <a:gd name="T95" fmla="*/ 0 h 221"/>
                <a:gd name="T96" fmla="*/ 78 w 222"/>
                <a:gd name="T97" fmla="*/ 2 h 221"/>
                <a:gd name="T98" fmla="*/ 92 w 222"/>
                <a:gd name="T99" fmla="*/ 2 h 221"/>
                <a:gd name="T100" fmla="*/ 106 w 222"/>
                <a:gd name="T101" fmla="*/ 4 h 221"/>
                <a:gd name="T102" fmla="*/ 114 w 222"/>
                <a:gd name="T103" fmla="*/ 4 h 221"/>
                <a:gd name="T104" fmla="*/ 122 w 222"/>
                <a:gd name="T105" fmla="*/ 6 h 221"/>
                <a:gd name="T106" fmla="*/ 134 w 222"/>
                <a:gd name="T107" fmla="*/ 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2" h="221">
                  <a:moveTo>
                    <a:pt x="138" y="8"/>
                  </a:moveTo>
                  <a:lnTo>
                    <a:pt x="138" y="10"/>
                  </a:lnTo>
                  <a:lnTo>
                    <a:pt x="144" y="18"/>
                  </a:lnTo>
                  <a:lnTo>
                    <a:pt x="146" y="18"/>
                  </a:lnTo>
                  <a:lnTo>
                    <a:pt x="146" y="20"/>
                  </a:lnTo>
                  <a:lnTo>
                    <a:pt x="146" y="22"/>
                  </a:lnTo>
                  <a:lnTo>
                    <a:pt x="148" y="22"/>
                  </a:lnTo>
                  <a:lnTo>
                    <a:pt x="148" y="24"/>
                  </a:lnTo>
                  <a:lnTo>
                    <a:pt x="150" y="26"/>
                  </a:lnTo>
                  <a:lnTo>
                    <a:pt x="150" y="28"/>
                  </a:lnTo>
                  <a:lnTo>
                    <a:pt x="152" y="28"/>
                  </a:lnTo>
                  <a:lnTo>
                    <a:pt x="152" y="30"/>
                  </a:lnTo>
                  <a:lnTo>
                    <a:pt x="154" y="32"/>
                  </a:lnTo>
                  <a:lnTo>
                    <a:pt x="156" y="36"/>
                  </a:lnTo>
                  <a:lnTo>
                    <a:pt x="158" y="40"/>
                  </a:lnTo>
                  <a:lnTo>
                    <a:pt x="160" y="42"/>
                  </a:lnTo>
                  <a:lnTo>
                    <a:pt x="160" y="44"/>
                  </a:lnTo>
                  <a:lnTo>
                    <a:pt x="162" y="46"/>
                  </a:lnTo>
                  <a:lnTo>
                    <a:pt x="162" y="48"/>
                  </a:lnTo>
                  <a:lnTo>
                    <a:pt x="166" y="52"/>
                  </a:lnTo>
                  <a:lnTo>
                    <a:pt x="166" y="54"/>
                  </a:lnTo>
                  <a:lnTo>
                    <a:pt x="168" y="58"/>
                  </a:lnTo>
                  <a:lnTo>
                    <a:pt x="170" y="62"/>
                  </a:lnTo>
                  <a:lnTo>
                    <a:pt x="172" y="64"/>
                  </a:lnTo>
                  <a:lnTo>
                    <a:pt x="172" y="66"/>
                  </a:lnTo>
                  <a:lnTo>
                    <a:pt x="174" y="68"/>
                  </a:lnTo>
                  <a:lnTo>
                    <a:pt x="174" y="68"/>
                  </a:lnTo>
                  <a:lnTo>
                    <a:pt x="174" y="70"/>
                  </a:lnTo>
                  <a:lnTo>
                    <a:pt x="176" y="72"/>
                  </a:lnTo>
                  <a:lnTo>
                    <a:pt x="176" y="74"/>
                  </a:lnTo>
                  <a:lnTo>
                    <a:pt x="178" y="74"/>
                  </a:lnTo>
                  <a:lnTo>
                    <a:pt x="178" y="76"/>
                  </a:lnTo>
                  <a:lnTo>
                    <a:pt x="178" y="78"/>
                  </a:lnTo>
                  <a:lnTo>
                    <a:pt x="180" y="80"/>
                  </a:lnTo>
                  <a:lnTo>
                    <a:pt x="182" y="82"/>
                  </a:lnTo>
                  <a:lnTo>
                    <a:pt x="182" y="84"/>
                  </a:lnTo>
                  <a:lnTo>
                    <a:pt x="184" y="86"/>
                  </a:lnTo>
                  <a:lnTo>
                    <a:pt x="188" y="92"/>
                  </a:lnTo>
                  <a:lnTo>
                    <a:pt x="188" y="94"/>
                  </a:lnTo>
                  <a:lnTo>
                    <a:pt x="190" y="96"/>
                  </a:lnTo>
                  <a:lnTo>
                    <a:pt x="194" y="102"/>
                  </a:lnTo>
                  <a:lnTo>
                    <a:pt x="196" y="106"/>
                  </a:lnTo>
                  <a:lnTo>
                    <a:pt x="196" y="108"/>
                  </a:lnTo>
                  <a:lnTo>
                    <a:pt x="200" y="114"/>
                  </a:lnTo>
                  <a:lnTo>
                    <a:pt x="202" y="116"/>
                  </a:lnTo>
                  <a:lnTo>
                    <a:pt x="204" y="118"/>
                  </a:lnTo>
                  <a:lnTo>
                    <a:pt x="208" y="124"/>
                  </a:lnTo>
                  <a:lnTo>
                    <a:pt x="208" y="126"/>
                  </a:lnTo>
                  <a:lnTo>
                    <a:pt x="208" y="128"/>
                  </a:lnTo>
                  <a:lnTo>
                    <a:pt x="210" y="128"/>
                  </a:lnTo>
                  <a:lnTo>
                    <a:pt x="212" y="132"/>
                  </a:lnTo>
                  <a:lnTo>
                    <a:pt x="212" y="134"/>
                  </a:lnTo>
                  <a:lnTo>
                    <a:pt x="214" y="136"/>
                  </a:lnTo>
                  <a:lnTo>
                    <a:pt x="216" y="138"/>
                  </a:lnTo>
                  <a:lnTo>
                    <a:pt x="216" y="140"/>
                  </a:lnTo>
                  <a:lnTo>
                    <a:pt x="218" y="142"/>
                  </a:lnTo>
                  <a:lnTo>
                    <a:pt x="218" y="144"/>
                  </a:lnTo>
                  <a:lnTo>
                    <a:pt x="218" y="146"/>
                  </a:lnTo>
                  <a:lnTo>
                    <a:pt x="220" y="148"/>
                  </a:lnTo>
                  <a:lnTo>
                    <a:pt x="222" y="150"/>
                  </a:lnTo>
                  <a:lnTo>
                    <a:pt x="216" y="152"/>
                  </a:lnTo>
                  <a:lnTo>
                    <a:pt x="210" y="156"/>
                  </a:lnTo>
                  <a:lnTo>
                    <a:pt x="208" y="156"/>
                  </a:lnTo>
                  <a:lnTo>
                    <a:pt x="208" y="158"/>
                  </a:lnTo>
                  <a:lnTo>
                    <a:pt x="204" y="161"/>
                  </a:lnTo>
                  <a:lnTo>
                    <a:pt x="202" y="161"/>
                  </a:lnTo>
                  <a:lnTo>
                    <a:pt x="200" y="161"/>
                  </a:lnTo>
                  <a:lnTo>
                    <a:pt x="200" y="163"/>
                  </a:lnTo>
                  <a:lnTo>
                    <a:pt x="194" y="163"/>
                  </a:lnTo>
                  <a:lnTo>
                    <a:pt x="192" y="165"/>
                  </a:lnTo>
                  <a:lnTo>
                    <a:pt x="194" y="165"/>
                  </a:lnTo>
                  <a:lnTo>
                    <a:pt x="194" y="167"/>
                  </a:lnTo>
                  <a:lnTo>
                    <a:pt x="194" y="169"/>
                  </a:lnTo>
                  <a:lnTo>
                    <a:pt x="194" y="171"/>
                  </a:lnTo>
                  <a:lnTo>
                    <a:pt x="190" y="173"/>
                  </a:lnTo>
                  <a:lnTo>
                    <a:pt x="188" y="173"/>
                  </a:lnTo>
                  <a:lnTo>
                    <a:pt x="186" y="175"/>
                  </a:lnTo>
                  <a:lnTo>
                    <a:pt x="184" y="175"/>
                  </a:lnTo>
                  <a:lnTo>
                    <a:pt x="184" y="177"/>
                  </a:lnTo>
                  <a:lnTo>
                    <a:pt x="180" y="177"/>
                  </a:lnTo>
                  <a:lnTo>
                    <a:pt x="176" y="181"/>
                  </a:lnTo>
                  <a:lnTo>
                    <a:pt x="174" y="183"/>
                  </a:lnTo>
                  <a:lnTo>
                    <a:pt x="166" y="187"/>
                  </a:lnTo>
                  <a:lnTo>
                    <a:pt x="160" y="191"/>
                  </a:lnTo>
                  <a:lnTo>
                    <a:pt x="154" y="195"/>
                  </a:lnTo>
                  <a:lnTo>
                    <a:pt x="150" y="197"/>
                  </a:lnTo>
                  <a:lnTo>
                    <a:pt x="148" y="199"/>
                  </a:lnTo>
                  <a:lnTo>
                    <a:pt x="144" y="199"/>
                  </a:lnTo>
                  <a:lnTo>
                    <a:pt x="144" y="201"/>
                  </a:lnTo>
                  <a:lnTo>
                    <a:pt x="142" y="201"/>
                  </a:lnTo>
                  <a:lnTo>
                    <a:pt x="136" y="205"/>
                  </a:lnTo>
                  <a:lnTo>
                    <a:pt x="132" y="207"/>
                  </a:lnTo>
                  <a:lnTo>
                    <a:pt x="128" y="209"/>
                  </a:lnTo>
                  <a:lnTo>
                    <a:pt x="126" y="211"/>
                  </a:lnTo>
                  <a:lnTo>
                    <a:pt x="126" y="211"/>
                  </a:lnTo>
                  <a:lnTo>
                    <a:pt x="118" y="213"/>
                  </a:lnTo>
                  <a:lnTo>
                    <a:pt x="112" y="217"/>
                  </a:lnTo>
                  <a:lnTo>
                    <a:pt x="110" y="219"/>
                  </a:lnTo>
                  <a:lnTo>
                    <a:pt x="108" y="219"/>
                  </a:lnTo>
                  <a:lnTo>
                    <a:pt x="106" y="221"/>
                  </a:lnTo>
                  <a:lnTo>
                    <a:pt x="102" y="213"/>
                  </a:lnTo>
                  <a:lnTo>
                    <a:pt x="100" y="211"/>
                  </a:lnTo>
                  <a:lnTo>
                    <a:pt x="100" y="209"/>
                  </a:lnTo>
                  <a:lnTo>
                    <a:pt x="98" y="207"/>
                  </a:lnTo>
                  <a:lnTo>
                    <a:pt x="98" y="205"/>
                  </a:lnTo>
                  <a:lnTo>
                    <a:pt x="96" y="203"/>
                  </a:lnTo>
                  <a:lnTo>
                    <a:pt x="94" y="201"/>
                  </a:lnTo>
                  <a:lnTo>
                    <a:pt x="94" y="199"/>
                  </a:lnTo>
                  <a:lnTo>
                    <a:pt x="90" y="193"/>
                  </a:lnTo>
                  <a:lnTo>
                    <a:pt x="90" y="191"/>
                  </a:lnTo>
                  <a:lnTo>
                    <a:pt x="88" y="189"/>
                  </a:lnTo>
                  <a:lnTo>
                    <a:pt x="84" y="181"/>
                  </a:lnTo>
                  <a:lnTo>
                    <a:pt x="82" y="181"/>
                  </a:lnTo>
                  <a:lnTo>
                    <a:pt x="80" y="175"/>
                  </a:lnTo>
                  <a:lnTo>
                    <a:pt x="78" y="173"/>
                  </a:lnTo>
                  <a:lnTo>
                    <a:pt x="76" y="165"/>
                  </a:lnTo>
                  <a:lnTo>
                    <a:pt x="74" y="163"/>
                  </a:lnTo>
                  <a:lnTo>
                    <a:pt x="72" y="158"/>
                  </a:lnTo>
                  <a:lnTo>
                    <a:pt x="70" y="158"/>
                  </a:lnTo>
                  <a:lnTo>
                    <a:pt x="70" y="154"/>
                  </a:lnTo>
                  <a:lnTo>
                    <a:pt x="68" y="152"/>
                  </a:lnTo>
                  <a:lnTo>
                    <a:pt x="66" y="150"/>
                  </a:lnTo>
                  <a:lnTo>
                    <a:pt x="64" y="146"/>
                  </a:lnTo>
                  <a:lnTo>
                    <a:pt x="64" y="144"/>
                  </a:lnTo>
                  <a:lnTo>
                    <a:pt x="62" y="144"/>
                  </a:lnTo>
                  <a:lnTo>
                    <a:pt x="60" y="138"/>
                  </a:lnTo>
                  <a:lnTo>
                    <a:pt x="58" y="136"/>
                  </a:lnTo>
                  <a:lnTo>
                    <a:pt x="56" y="132"/>
                  </a:lnTo>
                  <a:lnTo>
                    <a:pt x="56" y="130"/>
                  </a:lnTo>
                  <a:lnTo>
                    <a:pt x="54" y="130"/>
                  </a:lnTo>
                  <a:lnTo>
                    <a:pt x="52" y="124"/>
                  </a:lnTo>
                  <a:lnTo>
                    <a:pt x="50" y="120"/>
                  </a:lnTo>
                  <a:lnTo>
                    <a:pt x="48" y="120"/>
                  </a:lnTo>
                  <a:lnTo>
                    <a:pt x="48" y="118"/>
                  </a:lnTo>
                  <a:lnTo>
                    <a:pt x="48" y="116"/>
                  </a:lnTo>
                  <a:lnTo>
                    <a:pt x="44" y="114"/>
                  </a:lnTo>
                  <a:lnTo>
                    <a:pt x="42" y="110"/>
                  </a:lnTo>
                  <a:lnTo>
                    <a:pt x="40" y="106"/>
                  </a:lnTo>
                  <a:lnTo>
                    <a:pt x="38" y="104"/>
                  </a:lnTo>
                  <a:lnTo>
                    <a:pt x="38" y="102"/>
                  </a:lnTo>
                  <a:lnTo>
                    <a:pt x="36" y="102"/>
                  </a:lnTo>
                  <a:lnTo>
                    <a:pt x="36" y="100"/>
                  </a:lnTo>
                  <a:lnTo>
                    <a:pt x="36" y="98"/>
                  </a:lnTo>
                  <a:lnTo>
                    <a:pt x="34" y="96"/>
                  </a:lnTo>
                  <a:lnTo>
                    <a:pt x="32" y="94"/>
                  </a:lnTo>
                  <a:lnTo>
                    <a:pt x="30" y="92"/>
                  </a:lnTo>
                  <a:lnTo>
                    <a:pt x="30" y="88"/>
                  </a:lnTo>
                  <a:lnTo>
                    <a:pt x="28" y="84"/>
                  </a:lnTo>
                  <a:lnTo>
                    <a:pt x="26" y="80"/>
                  </a:lnTo>
                  <a:lnTo>
                    <a:pt x="24" y="76"/>
                  </a:lnTo>
                  <a:lnTo>
                    <a:pt x="20" y="70"/>
                  </a:lnTo>
                  <a:lnTo>
                    <a:pt x="20" y="68"/>
                  </a:lnTo>
                  <a:lnTo>
                    <a:pt x="18" y="66"/>
                  </a:lnTo>
                  <a:lnTo>
                    <a:pt x="18" y="66"/>
                  </a:lnTo>
                  <a:lnTo>
                    <a:pt x="16" y="66"/>
                  </a:lnTo>
                  <a:lnTo>
                    <a:pt x="16" y="64"/>
                  </a:lnTo>
                  <a:lnTo>
                    <a:pt x="14" y="62"/>
                  </a:lnTo>
                  <a:lnTo>
                    <a:pt x="14" y="60"/>
                  </a:lnTo>
                  <a:lnTo>
                    <a:pt x="12" y="58"/>
                  </a:lnTo>
                  <a:lnTo>
                    <a:pt x="8" y="52"/>
                  </a:lnTo>
                  <a:lnTo>
                    <a:pt x="6" y="50"/>
                  </a:lnTo>
                  <a:lnTo>
                    <a:pt x="6" y="48"/>
                  </a:lnTo>
                  <a:lnTo>
                    <a:pt x="4" y="46"/>
                  </a:lnTo>
                  <a:lnTo>
                    <a:pt x="2" y="42"/>
                  </a:lnTo>
                  <a:lnTo>
                    <a:pt x="0" y="40"/>
                  </a:lnTo>
                  <a:lnTo>
                    <a:pt x="4" y="38"/>
                  </a:lnTo>
                  <a:lnTo>
                    <a:pt x="4" y="36"/>
                  </a:lnTo>
                  <a:lnTo>
                    <a:pt x="6" y="36"/>
                  </a:lnTo>
                  <a:lnTo>
                    <a:pt x="8" y="36"/>
                  </a:lnTo>
                  <a:lnTo>
                    <a:pt x="10" y="34"/>
                  </a:lnTo>
                  <a:lnTo>
                    <a:pt x="18" y="28"/>
                  </a:lnTo>
                  <a:lnTo>
                    <a:pt x="20" y="28"/>
                  </a:lnTo>
                  <a:lnTo>
                    <a:pt x="24" y="26"/>
                  </a:lnTo>
                  <a:lnTo>
                    <a:pt x="26" y="26"/>
                  </a:lnTo>
                  <a:lnTo>
                    <a:pt x="28" y="24"/>
                  </a:lnTo>
                  <a:lnTo>
                    <a:pt x="30" y="22"/>
                  </a:lnTo>
                  <a:lnTo>
                    <a:pt x="30" y="20"/>
                  </a:lnTo>
                  <a:lnTo>
                    <a:pt x="32" y="20"/>
                  </a:lnTo>
                  <a:lnTo>
                    <a:pt x="36" y="18"/>
                  </a:lnTo>
                  <a:lnTo>
                    <a:pt x="38" y="18"/>
                  </a:lnTo>
                  <a:lnTo>
                    <a:pt x="40" y="16"/>
                  </a:lnTo>
                  <a:lnTo>
                    <a:pt x="42" y="16"/>
                  </a:lnTo>
                  <a:lnTo>
                    <a:pt x="44" y="14"/>
                  </a:lnTo>
                  <a:lnTo>
                    <a:pt x="48" y="12"/>
                  </a:lnTo>
                  <a:lnTo>
                    <a:pt x="50" y="12"/>
                  </a:lnTo>
                  <a:lnTo>
                    <a:pt x="58" y="8"/>
                  </a:lnTo>
                  <a:lnTo>
                    <a:pt x="58" y="6"/>
                  </a:lnTo>
                  <a:lnTo>
                    <a:pt x="60" y="6"/>
                  </a:lnTo>
                  <a:lnTo>
                    <a:pt x="62" y="4"/>
                  </a:lnTo>
                  <a:lnTo>
                    <a:pt x="64" y="4"/>
                  </a:lnTo>
                  <a:lnTo>
                    <a:pt x="68" y="0"/>
                  </a:lnTo>
                  <a:lnTo>
                    <a:pt x="70" y="0"/>
                  </a:lnTo>
                  <a:lnTo>
                    <a:pt x="72" y="0"/>
                  </a:lnTo>
                  <a:lnTo>
                    <a:pt x="74" y="0"/>
                  </a:lnTo>
                  <a:lnTo>
                    <a:pt x="76" y="2"/>
                  </a:lnTo>
                  <a:lnTo>
                    <a:pt x="78" y="2"/>
                  </a:lnTo>
                  <a:lnTo>
                    <a:pt x="78" y="2"/>
                  </a:lnTo>
                  <a:lnTo>
                    <a:pt x="80" y="2"/>
                  </a:lnTo>
                  <a:lnTo>
                    <a:pt x="86" y="2"/>
                  </a:lnTo>
                  <a:lnTo>
                    <a:pt x="92" y="2"/>
                  </a:lnTo>
                  <a:lnTo>
                    <a:pt x="96" y="4"/>
                  </a:lnTo>
                  <a:lnTo>
                    <a:pt x="98" y="4"/>
                  </a:lnTo>
                  <a:lnTo>
                    <a:pt x="100" y="4"/>
                  </a:lnTo>
                  <a:lnTo>
                    <a:pt x="106" y="4"/>
                  </a:lnTo>
                  <a:lnTo>
                    <a:pt x="108" y="4"/>
                  </a:lnTo>
                  <a:lnTo>
                    <a:pt x="110" y="4"/>
                  </a:lnTo>
                  <a:lnTo>
                    <a:pt x="112" y="4"/>
                  </a:lnTo>
                  <a:lnTo>
                    <a:pt x="114" y="4"/>
                  </a:lnTo>
                  <a:lnTo>
                    <a:pt x="114" y="6"/>
                  </a:lnTo>
                  <a:lnTo>
                    <a:pt x="118" y="6"/>
                  </a:lnTo>
                  <a:lnTo>
                    <a:pt x="120" y="6"/>
                  </a:lnTo>
                  <a:lnTo>
                    <a:pt x="122" y="6"/>
                  </a:lnTo>
                  <a:lnTo>
                    <a:pt x="124" y="6"/>
                  </a:lnTo>
                  <a:lnTo>
                    <a:pt x="126" y="6"/>
                  </a:lnTo>
                  <a:lnTo>
                    <a:pt x="126" y="6"/>
                  </a:lnTo>
                  <a:lnTo>
                    <a:pt x="134" y="8"/>
                  </a:lnTo>
                  <a:lnTo>
                    <a:pt x="136" y="8"/>
                  </a:lnTo>
                  <a:lnTo>
                    <a:pt x="138" y="8"/>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6" name="Freeform 152"/>
            <p:cNvSpPr>
              <a:spLocks/>
            </p:cNvSpPr>
            <p:nvPr/>
          </p:nvSpPr>
          <p:spPr bwMode="auto">
            <a:xfrm>
              <a:off x="6800850" y="2593975"/>
              <a:ext cx="403225" cy="363538"/>
            </a:xfrm>
            <a:custGeom>
              <a:avLst/>
              <a:gdLst>
                <a:gd name="T0" fmla="*/ 82 w 254"/>
                <a:gd name="T1" fmla="*/ 229 h 229"/>
                <a:gd name="T2" fmla="*/ 74 w 254"/>
                <a:gd name="T3" fmla="*/ 221 h 229"/>
                <a:gd name="T4" fmla="*/ 62 w 254"/>
                <a:gd name="T5" fmla="*/ 207 h 229"/>
                <a:gd name="T6" fmla="*/ 48 w 254"/>
                <a:gd name="T7" fmla="*/ 185 h 229"/>
                <a:gd name="T8" fmla="*/ 42 w 254"/>
                <a:gd name="T9" fmla="*/ 170 h 229"/>
                <a:gd name="T10" fmla="*/ 36 w 254"/>
                <a:gd name="T11" fmla="*/ 162 h 229"/>
                <a:gd name="T12" fmla="*/ 32 w 254"/>
                <a:gd name="T13" fmla="*/ 156 h 229"/>
                <a:gd name="T14" fmla="*/ 26 w 254"/>
                <a:gd name="T15" fmla="*/ 144 h 229"/>
                <a:gd name="T16" fmla="*/ 20 w 254"/>
                <a:gd name="T17" fmla="*/ 134 h 229"/>
                <a:gd name="T18" fmla="*/ 14 w 254"/>
                <a:gd name="T19" fmla="*/ 126 h 229"/>
                <a:gd name="T20" fmla="*/ 6 w 254"/>
                <a:gd name="T21" fmla="*/ 112 h 229"/>
                <a:gd name="T22" fmla="*/ 6 w 254"/>
                <a:gd name="T23" fmla="*/ 100 h 229"/>
                <a:gd name="T24" fmla="*/ 22 w 254"/>
                <a:gd name="T25" fmla="*/ 90 h 229"/>
                <a:gd name="T26" fmla="*/ 38 w 254"/>
                <a:gd name="T27" fmla="*/ 82 h 229"/>
                <a:gd name="T28" fmla="*/ 44 w 254"/>
                <a:gd name="T29" fmla="*/ 80 h 229"/>
                <a:gd name="T30" fmla="*/ 54 w 254"/>
                <a:gd name="T31" fmla="*/ 72 h 229"/>
                <a:gd name="T32" fmla="*/ 64 w 254"/>
                <a:gd name="T33" fmla="*/ 66 h 229"/>
                <a:gd name="T34" fmla="*/ 72 w 254"/>
                <a:gd name="T35" fmla="*/ 62 h 229"/>
                <a:gd name="T36" fmla="*/ 86 w 254"/>
                <a:gd name="T37" fmla="*/ 54 h 229"/>
                <a:gd name="T38" fmla="*/ 92 w 254"/>
                <a:gd name="T39" fmla="*/ 50 h 229"/>
                <a:gd name="T40" fmla="*/ 104 w 254"/>
                <a:gd name="T41" fmla="*/ 42 h 229"/>
                <a:gd name="T42" fmla="*/ 112 w 254"/>
                <a:gd name="T43" fmla="*/ 38 h 229"/>
                <a:gd name="T44" fmla="*/ 118 w 254"/>
                <a:gd name="T45" fmla="*/ 36 h 229"/>
                <a:gd name="T46" fmla="*/ 128 w 254"/>
                <a:gd name="T47" fmla="*/ 30 h 229"/>
                <a:gd name="T48" fmla="*/ 136 w 254"/>
                <a:gd name="T49" fmla="*/ 26 h 229"/>
                <a:gd name="T50" fmla="*/ 144 w 254"/>
                <a:gd name="T51" fmla="*/ 22 h 229"/>
                <a:gd name="T52" fmla="*/ 152 w 254"/>
                <a:gd name="T53" fmla="*/ 16 h 229"/>
                <a:gd name="T54" fmla="*/ 160 w 254"/>
                <a:gd name="T55" fmla="*/ 12 h 229"/>
                <a:gd name="T56" fmla="*/ 166 w 254"/>
                <a:gd name="T57" fmla="*/ 8 h 229"/>
                <a:gd name="T58" fmla="*/ 174 w 254"/>
                <a:gd name="T59" fmla="*/ 4 h 229"/>
                <a:gd name="T60" fmla="*/ 186 w 254"/>
                <a:gd name="T61" fmla="*/ 10 h 229"/>
                <a:gd name="T62" fmla="*/ 192 w 254"/>
                <a:gd name="T63" fmla="*/ 22 h 229"/>
                <a:gd name="T64" fmla="*/ 198 w 254"/>
                <a:gd name="T65" fmla="*/ 34 h 229"/>
                <a:gd name="T66" fmla="*/ 202 w 254"/>
                <a:gd name="T67" fmla="*/ 40 h 229"/>
                <a:gd name="T68" fmla="*/ 210 w 254"/>
                <a:gd name="T69" fmla="*/ 52 h 229"/>
                <a:gd name="T70" fmla="*/ 214 w 254"/>
                <a:gd name="T71" fmla="*/ 60 h 229"/>
                <a:gd name="T72" fmla="*/ 220 w 254"/>
                <a:gd name="T73" fmla="*/ 70 h 229"/>
                <a:gd name="T74" fmla="*/ 228 w 254"/>
                <a:gd name="T75" fmla="*/ 82 h 229"/>
                <a:gd name="T76" fmla="*/ 232 w 254"/>
                <a:gd name="T77" fmla="*/ 86 h 229"/>
                <a:gd name="T78" fmla="*/ 240 w 254"/>
                <a:gd name="T79" fmla="*/ 102 h 229"/>
                <a:gd name="T80" fmla="*/ 246 w 254"/>
                <a:gd name="T81" fmla="*/ 114 h 229"/>
                <a:gd name="T82" fmla="*/ 250 w 254"/>
                <a:gd name="T83" fmla="*/ 120 h 229"/>
                <a:gd name="T84" fmla="*/ 250 w 254"/>
                <a:gd name="T85" fmla="*/ 130 h 229"/>
                <a:gd name="T86" fmla="*/ 242 w 254"/>
                <a:gd name="T87" fmla="*/ 132 h 229"/>
                <a:gd name="T88" fmla="*/ 236 w 254"/>
                <a:gd name="T89" fmla="*/ 138 h 229"/>
                <a:gd name="T90" fmla="*/ 224 w 254"/>
                <a:gd name="T91" fmla="*/ 144 h 229"/>
                <a:gd name="T92" fmla="*/ 214 w 254"/>
                <a:gd name="T93" fmla="*/ 150 h 229"/>
                <a:gd name="T94" fmla="*/ 198 w 254"/>
                <a:gd name="T95" fmla="*/ 162 h 229"/>
                <a:gd name="T96" fmla="*/ 192 w 254"/>
                <a:gd name="T97" fmla="*/ 166 h 229"/>
                <a:gd name="T98" fmla="*/ 182 w 254"/>
                <a:gd name="T99" fmla="*/ 170 h 229"/>
                <a:gd name="T100" fmla="*/ 172 w 254"/>
                <a:gd name="T101" fmla="*/ 179 h 229"/>
                <a:gd name="T102" fmla="*/ 162 w 254"/>
                <a:gd name="T103" fmla="*/ 181 h 229"/>
                <a:gd name="T104" fmla="*/ 156 w 254"/>
                <a:gd name="T105" fmla="*/ 185 h 229"/>
                <a:gd name="T106" fmla="*/ 146 w 254"/>
                <a:gd name="T107" fmla="*/ 191 h 229"/>
                <a:gd name="T108" fmla="*/ 140 w 254"/>
                <a:gd name="T109" fmla="*/ 197 h 229"/>
                <a:gd name="T110" fmla="*/ 132 w 254"/>
                <a:gd name="T111" fmla="*/ 201 h 229"/>
                <a:gd name="T112" fmla="*/ 120 w 254"/>
                <a:gd name="T113" fmla="*/ 209 h 229"/>
                <a:gd name="T114" fmla="*/ 112 w 254"/>
                <a:gd name="T115" fmla="*/ 211 h 229"/>
                <a:gd name="T116" fmla="*/ 104 w 254"/>
                <a:gd name="T117" fmla="*/ 217 h 229"/>
                <a:gd name="T118" fmla="*/ 96 w 254"/>
                <a:gd name="T119" fmla="*/ 22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4" h="229">
                  <a:moveTo>
                    <a:pt x="88" y="229"/>
                  </a:moveTo>
                  <a:lnTo>
                    <a:pt x="84" y="229"/>
                  </a:lnTo>
                  <a:lnTo>
                    <a:pt x="82" y="229"/>
                  </a:lnTo>
                  <a:lnTo>
                    <a:pt x="82" y="229"/>
                  </a:lnTo>
                  <a:lnTo>
                    <a:pt x="80" y="227"/>
                  </a:lnTo>
                  <a:lnTo>
                    <a:pt x="78" y="225"/>
                  </a:lnTo>
                  <a:lnTo>
                    <a:pt x="76" y="223"/>
                  </a:lnTo>
                  <a:lnTo>
                    <a:pt x="74" y="221"/>
                  </a:lnTo>
                  <a:lnTo>
                    <a:pt x="70" y="217"/>
                  </a:lnTo>
                  <a:lnTo>
                    <a:pt x="66" y="211"/>
                  </a:lnTo>
                  <a:lnTo>
                    <a:pt x="64" y="209"/>
                  </a:lnTo>
                  <a:lnTo>
                    <a:pt x="62" y="207"/>
                  </a:lnTo>
                  <a:lnTo>
                    <a:pt x="58" y="203"/>
                  </a:lnTo>
                  <a:lnTo>
                    <a:pt x="56" y="199"/>
                  </a:lnTo>
                  <a:lnTo>
                    <a:pt x="54" y="193"/>
                  </a:lnTo>
                  <a:lnTo>
                    <a:pt x="48" y="185"/>
                  </a:lnTo>
                  <a:lnTo>
                    <a:pt x="46" y="181"/>
                  </a:lnTo>
                  <a:lnTo>
                    <a:pt x="46" y="179"/>
                  </a:lnTo>
                  <a:lnTo>
                    <a:pt x="42" y="172"/>
                  </a:lnTo>
                  <a:lnTo>
                    <a:pt x="42" y="170"/>
                  </a:lnTo>
                  <a:lnTo>
                    <a:pt x="40" y="170"/>
                  </a:lnTo>
                  <a:lnTo>
                    <a:pt x="40" y="168"/>
                  </a:lnTo>
                  <a:lnTo>
                    <a:pt x="38" y="164"/>
                  </a:lnTo>
                  <a:lnTo>
                    <a:pt x="36" y="162"/>
                  </a:lnTo>
                  <a:lnTo>
                    <a:pt x="36" y="160"/>
                  </a:lnTo>
                  <a:lnTo>
                    <a:pt x="34" y="160"/>
                  </a:lnTo>
                  <a:lnTo>
                    <a:pt x="34" y="158"/>
                  </a:lnTo>
                  <a:lnTo>
                    <a:pt x="32" y="156"/>
                  </a:lnTo>
                  <a:lnTo>
                    <a:pt x="32" y="154"/>
                  </a:lnTo>
                  <a:lnTo>
                    <a:pt x="30" y="152"/>
                  </a:lnTo>
                  <a:lnTo>
                    <a:pt x="28" y="148"/>
                  </a:lnTo>
                  <a:lnTo>
                    <a:pt x="26" y="144"/>
                  </a:lnTo>
                  <a:lnTo>
                    <a:pt x="24" y="142"/>
                  </a:lnTo>
                  <a:lnTo>
                    <a:pt x="24" y="140"/>
                  </a:lnTo>
                  <a:lnTo>
                    <a:pt x="22" y="138"/>
                  </a:lnTo>
                  <a:lnTo>
                    <a:pt x="20" y="134"/>
                  </a:lnTo>
                  <a:lnTo>
                    <a:pt x="20" y="132"/>
                  </a:lnTo>
                  <a:lnTo>
                    <a:pt x="18" y="132"/>
                  </a:lnTo>
                  <a:lnTo>
                    <a:pt x="14" y="128"/>
                  </a:lnTo>
                  <a:lnTo>
                    <a:pt x="14" y="126"/>
                  </a:lnTo>
                  <a:lnTo>
                    <a:pt x="10" y="120"/>
                  </a:lnTo>
                  <a:lnTo>
                    <a:pt x="8" y="116"/>
                  </a:lnTo>
                  <a:lnTo>
                    <a:pt x="6" y="114"/>
                  </a:lnTo>
                  <a:lnTo>
                    <a:pt x="6" y="112"/>
                  </a:lnTo>
                  <a:lnTo>
                    <a:pt x="4" y="108"/>
                  </a:lnTo>
                  <a:lnTo>
                    <a:pt x="0" y="102"/>
                  </a:lnTo>
                  <a:lnTo>
                    <a:pt x="2" y="100"/>
                  </a:lnTo>
                  <a:lnTo>
                    <a:pt x="6" y="100"/>
                  </a:lnTo>
                  <a:lnTo>
                    <a:pt x="6" y="98"/>
                  </a:lnTo>
                  <a:lnTo>
                    <a:pt x="8" y="98"/>
                  </a:lnTo>
                  <a:lnTo>
                    <a:pt x="18" y="92"/>
                  </a:lnTo>
                  <a:lnTo>
                    <a:pt x="22" y="90"/>
                  </a:lnTo>
                  <a:lnTo>
                    <a:pt x="24" y="88"/>
                  </a:lnTo>
                  <a:lnTo>
                    <a:pt x="26" y="88"/>
                  </a:lnTo>
                  <a:lnTo>
                    <a:pt x="28" y="86"/>
                  </a:lnTo>
                  <a:lnTo>
                    <a:pt x="38" y="82"/>
                  </a:lnTo>
                  <a:lnTo>
                    <a:pt x="40" y="82"/>
                  </a:lnTo>
                  <a:lnTo>
                    <a:pt x="40" y="80"/>
                  </a:lnTo>
                  <a:lnTo>
                    <a:pt x="42" y="80"/>
                  </a:lnTo>
                  <a:lnTo>
                    <a:pt x="44" y="80"/>
                  </a:lnTo>
                  <a:lnTo>
                    <a:pt x="44" y="78"/>
                  </a:lnTo>
                  <a:lnTo>
                    <a:pt x="46" y="78"/>
                  </a:lnTo>
                  <a:lnTo>
                    <a:pt x="48" y="76"/>
                  </a:lnTo>
                  <a:lnTo>
                    <a:pt x="54" y="72"/>
                  </a:lnTo>
                  <a:lnTo>
                    <a:pt x="58" y="70"/>
                  </a:lnTo>
                  <a:lnTo>
                    <a:pt x="62" y="68"/>
                  </a:lnTo>
                  <a:lnTo>
                    <a:pt x="64" y="68"/>
                  </a:lnTo>
                  <a:lnTo>
                    <a:pt x="64" y="66"/>
                  </a:lnTo>
                  <a:lnTo>
                    <a:pt x="66" y="66"/>
                  </a:lnTo>
                  <a:lnTo>
                    <a:pt x="68" y="64"/>
                  </a:lnTo>
                  <a:lnTo>
                    <a:pt x="70" y="64"/>
                  </a:lnTo>
                  <a:lnTo>
                    <a:pt x="72" y="62"/>
                  </a:lnTo>
                  <a:lnTo>
                    <a:pt x="74" y="60"/>
                  </a:lnTo>
                  <a:lnTo>
                    <a:pt x="78" y="58"/>
                  </a:lnTo>
                  <a:lnTo>
                    <a:pt x="80" y="58"/>
                  </a:lnTo>
                  <a:lnTo>
                    <a:pt x="86" y="54"/>
                  </a:lnTo>
                  <a:lnTo>
                    <a:pt x="88" y="54"/>
                  </a:lnTo>
                  <a:lnTo>
                    <a:pt x="88" y="52"/>
                  </a:lnTo>
                  <a:lnTo>
                    <a:pt x="90" y="52"/>
                  </a:lnTo>
                  <a:lnTo>
                    <a:pt x="92" y="50"/>
                  </a:lnTo>
                  <a:lnTo>
                    <a:pt x="94" y="50"/>
                  </a:lnTo>
                  <a:lnTo>
                    <a:pt x="96" y="48"/>
                  </a:lnTo>
                  <a:lnTo>
                    <a:pt x="104" y="44"/>
                  </a:lnTo>
                  <a:lnTo>
                    <a:pt x="104" y="42"/>
                  </a:lnTo>
                  <a:lnTo>
                    <a:pt x="106" y="42"/>
                  </a:lnTo>
                  <a:lnTo>
                    <a:pt x="108" y="40"/>
                  </a:lnTo>
                  <a:lnTo>
                    <a:pt x="110" y="38"/>
                  </a:lnTo>
                  <a:lnTo>
                    <a:pt x="112" y="38"/>
                  </a:lnTo>
                  <a:lnTo>
                    <a:pt x="114" y="38"/>
                  </a:lnTo>
                  <a:lnTo>
                    <a:pt x="116" y="36"/>
                  </a:lnTo>
                  <a:lnTo>
                    <a:pt x="118" y="36"/>
                  </a:lnTo>
                  <a:lnTo>
                    <a:pt x="118" y="36"/>
                  </a:lnTo>
                  <a:lnTo>
                    <a:pt x="120" y="36"/>
                  </a:lnTo>
                  <a:lnTo>
                    <a:pt x="126" y="32"/>
                  </a:lnTo>
                  <a:lnTo>
                    <a:pt x="128" y="32"/>
                  </a:lnTo>
                  <a:lnTo>
                    <a:pt x="128" y="30"/>
                  </a:lnTo>
                  <a:lnTo>
                    <a:pt x="130" y="30"/>
                  </a:lnTo>
                  <a:lnTo>
                    <a:pt x="132" y="28"/>
                  </a:lnTo>
                  <a:lnTo>
                    <a:pt x="134" y="28"/>
                  </a:lnTo>
                  <a:lnTo>
                    <a:pt x="136" y="26"/>
                  </a:lnTo>
                  <a:lnTo>
                    <a:pt x="138" y="26"/>
                  </a:lnTo>
                  <a:lnTo>
                    <a:pt x="140" y="24"/>
                  </a:lnTo>
                  <a:lnTo>
                    <a:pt x="142" y="24"/>
                  </a:lnTo>
                  <a:lnTo>
                    <a:pt x="144" y="22"/>
                  </a:lnTo>
                  <a:lnTo>
                    <a:pt x="146" y="20"/>
                  </a:lnTo>
                  <a:lnTo>
                    <a:pt x="148" y="18"/>
                  </a:lnTo>
                  <a:lnTo>
                    <a:pt x="150" y="16"/>
                  </a:lnTo>
                  <a:lnTo>
                    <a:pt x="152" y="16"/>
                  </a:lnTo>
                  <a:lnTo>
                    <a:pt x="154" y="14"/>
                  </a:lnTo>
                  <a:lnTo>
                    <a:pt x="156" y="14"/>
                  </a:lnTo>
                  <a:lnTo>
                    <a:pt x="158" y="12"/>
                  </a:lnTo>
                  <a:lnTo>
                    <a:pt x="160" y="12"/>
                  </a:lnTo>
                  <a:lnTo>
                    <a:pt x="162" y="10"/>
                  </a:lnTo>
                  <a:lnTo>
                    <a:pt x="164" y="10"/>
                  </a:lnTo>
                  <a:lnTo>
                    <a:pt x="164" y="8"/>
                  </a:lnTo>
                  <a:lnTo>
                    <a:pt x="166" y="8"/>
                  </a:lnTo>
                  <a:lnTo>
                    <a:pt x="168" y="6"/>
                  </a:lnTo>
                  <a:lnTo>
                    <a:pt x="170" y="6"/>
                  </a:lnTo>
                  <a:lnTo>
                    <a:pt x="172" y="4"/>
                  </a:lnTo>
                  <a:lnTo>
                    <a:pt x="174" y="4"/>
                  </a:lnTo>
                  <a:lnTo>
                    <a:pt x="176" y="2"/>
                  </a:lnTo>
                  <a:lnTo>
                    <a:pt x="178" y="2"/>
                  </a:lnTo>
                  <a:lnTo>
                    <a:pt x="180" y="0"/>
                  </a:lnTo>
                  <a:lnTo>
                    <a:pt x="186" y="10"/>
                  </a:lnTo>
                  <a:lnTo>
                    <a:pt x="190" y="16"/>
                  </a:lnTo>
                  <a:lnTo>
                    <a:pt x="190" y="18"/>
                  </a:lnTo>
                  <a:lnTo>
                    <a:pt x="192" y="20"/>
                  </a:lnTo>
                  <a:lnTo>
                    <a:pt x="192" y="22"/>
                  </a:lnTo>
                  <a:lnTo>
                    <a:pt x="194" y="26"/>
                  </a:lnTo>
                  <a:lnTo>
                    <a:pt x="196" y="30"/>
                  </a:lnTo>
                  <a:lnTo>
                    <a:pt x="196" y="32"/>
                  </a:lnTo>
                  <a:lnTo>
                    <a:pt x="198" y="34"/>
                  </a:lnTo>
                  <a:lnTo>
                    <a:pt x="200" y="36"/>
                  </a:lnTo>
                  <a:lnTo>
                    <a:pt x="200" y="36"/>
                  </a:lnTo>
                  <a:lnTo>
                    <a:pt x="200" y="38"/>
                  </a:lnTo>
                  <a:lnTo>
                    <a:pt x="202" y="40"/>
                  </a:lnTo>
                  <a:lnTo>
                    <a:pt x="204" y="42"/>
                  </a:lnTo>
                  <a:lnTo>
                    <a:pt x="208" y="48"/>
                  </a:lnTo>
                  <a:lnTo>
                    <a:pt x="208" y="52"/>
                  </a:lnTo>
                  <a:lnTo>
                    <a:pt x="210" y="52"/>
                  </a:lnTo>
                  <a:lnTo>
                    <a:pt x="210" y="54"/>
                  </a:lnTo>
                  <a:lnTo>
                    <a:pt x="212" y="56"/>
                  </a:lnTo>
                  <a:lnTo>
                    <a:pt x="212" y="58"/>
                  </a:lnTo>
                  <a:lnTo>
                    <a:pt x="214" y="60"/>
                  </a:lnTo>
                  <a:lnTo>
                    <a:pt x="216" y="64"/>
                  </a:lnTo>
                  <a:lnTo>
                    <a:pt x="218" y="66"/>
                  </a:lnTo>
                  <a:lnTo>
                    <a:pt x="218" y="68"/>
                  </a:lnTo>
                  <a:lnTo>
                    <a:pt x="220" y="70"/>
                  </a:lnTo>
                  <a:lnTo>
                    <a:pt x="224" y="76"/>
                  </a:lnTo>
                  <a:lnTo>
                    <a:pt x="226" y="78"/>
                  </a:lnTo>
                  <a:lnTo>
                    <a:pt x="226" y="80"/>
                  </a:lnTo>
                  <a:lnTo>
                    <a:pt x="228" y="82"/>
                  </a:lnTo>
                  <a:lnTo>
                    <a:pt x="228" y="84"/>
                  </a:lnTo>
                  <a:lnTo>
                    <a:pt x="230" y="84"/>
                  </a:lnTo>
                  <a:lnTo>
                    <a:pt x="230" y="84"/>
                  </a:lnTo>
                  <a:lnTo>
                    <a:pt x="232" y="86"/>
                  </a:lnTo>
                  <a:lnTo>
                    <a:pt x="232" y="88"/>
                  </a:lnTo>
                  <a:lnTo>
                    <a:pt x="236" y="94"/>
                  </a:lnTo>
                  <a:lnTo>
                    <a:pt x="238" y="98"/>
                  </a:lnTo>
                  <a:lnTo>
                    <a:pt x="240" y="102"/>
                  </a:lnTo>
                  <a:lnTo>
                    <a:pt x="242" y="106"/>
                  </a:lnTo>
                  <a:lnTo>
                    <a:pt x="242" y="110"/>
                  </a:lnTo>
                  <a:lnTo>
                    <a:pt x="244" y="112"/>
                  </a:lnTo>
                  <a:lnTo>
                    <a:pt x="246" y="114"/>
                  </a:lnTo>
                  <a:lnTo>
                    <a:pt x="248" y="116"/>
                  </a:lnTo>
                  <a:lnTo>
                    <a:pt x="248" y="118"/>
                  </a:lnTo>
                  <a:lnTo>
                    <a:pt x="248" y="120"/>
                  </a:lnTo>
                  <a:lnTo>
                    <a:pt x="250" y="120"/>
                  </a:lnTo>
                  <a:lnTo>
                    <a:pt x="250" y="122"/>
                  </a:lnTo>
                  <a:lnTo>
                    <a:pt x="252" y="124"/>
                  </a:lnTo>
                  <a:lnTo>
                    <a:pt x="254" y="128"/>
                  </a:lnTo>
                  <a:lnTo>
                    <a:pt x="250" y="130"/>
                  </a:lnTo>
                  <a:lnTo>
                    <a:pt x="248" y="132"/>
                  </a:lnTo>
                  <a:lnTo>
                    <a:pt x="246" y="132"/>
                  </a:lnTo>
                  <a:lnTo>
                    <a:pt x="244" y="132"/>
                  </a:lnTo>
                  <a:lnTo>
                    <a:pt x="242" y="132"/>
                  </a:lnTo>
                  <a:lnTo>
                    <a:pt x="240" y="134"/>
                  </a:lnTo>
                  <a:lnTo>
                    <a:pt x="240" y="136"/>
                  </a:lnTo>
                  <a:lnTo>
                    <a:pt x="238" y="136"/>
                  </a:lnTo>
                  <a:lnTo>
                    <a:pt x="236" y="138"/>
                  </a:lnTo>
                  <a:lnTo>
                    <a:pt x="234" y="140"/>
                  </a:lnTo>
                  <a:lnTo>
                    <a:pt x="230" y="142"/>
                  </a:lnTo>
                  <a:lnTo>
                    <a:pt x="228" y="142"/>
                  </a:lnTo>
                  <a:lnTo>
                    <a:pt x="224" y="144"/>
                  </a:lnTo>
                  <a:lnTo>
                    <a:pt x="220" y="148"/>
                  </a:lnTo>
                  <a:lnTo>
                    <a:pt x="218" y="148"/>
                  </a:lnTo>
                  <a:lnTo>
                    <a:pt x="216" y="150"/>
                  </a:lnTo>
                  <a:lnTo>
                    <a:pt x="214" y="150"/>
                  </a:lnTo>
                  <a:lnTo>
                    <a:pt x="212" y="152"/>
                  </a:lnTo>
                  <a:lnTo>
                    <a:pt x="202" y="158"/>
                  </a:lnTo>
                  <a:lnTo>
                    <a:pt x="198" y="160"/>
                  </a:lnTo>
                  <a:lnTo>
                    <a:pt x="198" y="162"/>
                  </a:lnTo>
                  <a:lnTo>
                    <a:pt x="196" y="162"/>
                  </a:lnTo>
                  <a:lnTo>
                    <a:pt x="194" y="162"/>
                  </a:lnTo>
                  <a:lnTo>
                    <a:pt x="194" y="164"/>
                  </a:lnTo>
                  <a:lnTo>
                    <a:pt x="192" y="166"/>
                  </a:lnTo>
                  <a:lnTo>
                    <a:pt x="188" y="168"/>
                  </a:lnTo>
                  <a:lnTo>
                    <a:pt x="186" y="168"/>
                  </a:lnTo>
                  <a:lnTo>
                    <a:pt x="184" y="170"/>
                  </a:lnTo>
                  <a:lnTo>
                    <a:pt x="182" y="170"/>
                  </a:lnTo>
                  <a:lnTo>
                    <a:pt x="180" y="172"/>
                  </a:lnTo>
                  <a:lnTo>
                    <a:pt x="178" y="174"/>
                  </a:lnTo>
                  <a:lnTo>
                    <a:pt x="174" y="176"/>
                  </a:lnTo>
                  <a:lnTo>
                    <a:pt x="172" y="179"/>
                  </a:lnTo>
                  <a:lnTo>
                    <a:pt x="170" y="179"/>
                  </a:lnTo>
                  <a:lnTo>
                    <a:pt x="168" y="181"/>
                  </a:lnTo>
                  <a:lnTo>
                    <a:pt x="166" y="181"/>
                  </a:lnTo>
                  <a:lnTo>
                    <a:pt x="162" y="181"/>
                  </a:lnTo>
                  <a:lnTo>
                    <a:pt x="160" y="183"/>
                  </a:lnTo>
                  <a:lnTo>
                    <a:pt x="158" y="183"/>
                  </a:lnTo>
                  <a:lnTo>
                    <a:pt x="158" y="185"/>
                  </a:lnTo>
                  <a:lnTo>
                    <a:pt x="156" y="185"/>
                  </a:lnTo>
                  <a:lnTo>
                    <a:pt x="154" y="187"/>
                  </a:lnTo>
                  <a:lnTo>
                    <a:pt x="152" y="187"/>
                  </a:lnTo>
                  <a:lnTo>
                    <a:pt x="150" y="189"/>
                  </a:lnTo>
                  <a:lnTo>
                    <a:pt x="146" y="191"/>
                  </a:lnTo>
                  <a:lnTo>
                    <a:pt x="144" y="193"/>
                  </a:lnTo>
                  <a:lnTo>
                    <a:pt x="142" y="195"/>
                  </a:lnTo>
                  <a:lnTo>
                    <a:pt x="140" y="195"/>
                  </a:lnTo>
                  <a:lnTo>
                    <a:pt x="140" y="197"/>
                  </a:lnTo>
                  <a:lnTo>
                    <a:pt x="138" y="197"/>
                  </a:lnTo>
                  <a:lnTo>
                    <a:pt x="136" y="197"/>
                  </a:lnTo>
                  <a:lnTo>
                    <a:pt x="134" y="199"/>
                  </a:lnTo>
                  <a:lnTo>
                    <a:pt x="132" y="201"/>
                  </a:lnTo>
                  <a:lnTo>
                    <a:pt x="130" y="203"/>
                  </a:lnTo>
                  <a:lnTo>
                    <a:pt x="124" y="205"/>
                  </a:lnTo>
                  <a:lnTo>
                    <a:pt x="120" y="207"/>
                  </a:lnTo>
                  <a:lnTo>
                    <a:pt x="120" y="209"/>
                  </a:lnTo>
                  <a:lnTo>
                    <a:pt x="118" y="209"/>
                  </a:lnTo>
                  <a:lnTo>
                    <a:pt x="116" y="211"/>
                  </a:lnTo>
                  <a:lnTo>
                    <a:pt x="114" y="211"/>
                  </a:lnTo>
                  <a:lnTo>
                    <a:pt x="112" y="211"/>
                  </a:lnTo>
                  <a:lnTo>
                    <a:pt x="112" y="213"/>
                  </a:lnTo>
                  <a:lnTo>
                    <a:pt x="110" y="213"/>
                  </a:lnTo>
                  <a:lnTo>
                    <a:pt x="108" y="215"/>
                  </a:lnTo>
                  <a:lnTo>
                    <a:pt x="104" y="217"/>
                  </a:lnTo>
                  <a:lnTo>
                    <a:pt x="102" y="217"/>
                  </a:lnTo>
                  <a:lnTo>
                    <a:pt x="100" y="219"/>
                  </a:lnTo>
                  <a:lnTo>
                    <a:pt x="96" y="223"/>
                  </a:lnTo>
                  <a:lnTo>
                    <a:pt x="96" y="223"/>
                  </a:lnTo>
                  <a:lnTo>
                    <a:pt x="94" y="225"/>
                  </a:lnTo>
                  <a:lnTo>
                    <a:pt x="88" y="229"/>
                  </a:lnTo>
                  <a:lnTo>
                    <a:pt x="88" y="229"/>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7" name="Freeform 155"/>
            <p:cNvSpPr>
              <a:spLocks/>
            </p:cNvSpPr>
            <p:nvPr/>
          </p:nvSpPr>
          <p:spPr bwMode="auto">
            <a:xfrm>
              <a:off x="8256588" y="1989138"/>
              <a:ext cx="330200" cy="117475"/>
            </a:xfrm>
            <a:custGeom>
              <a:avLst/>
              <a:gdLst>
                <a:gd name="T0" fmla="*/ 200 w 208"/>
                <a:gd name="T1" fmla="*/ 74 h 74"/>
                <a:gd name="T2" fmla="*/ 192 w 208"/>
                <a:gd name="T3" fmla="*/ 72 h 74"/>
                <a:gd name="T4" fmla="*/ 190 w 208"/>
                <a:gd name="T5" fmla="*/ 66 h 74"/>
                <a:gd name="T6" fmla="*/ 186 w 208"/>
                <a:gd name="T7" fmla="*/ 64 h 74"/>
                <a:gd name="T8" fmla="*/ 190 w 208"/>
                <a:gd name="T9" fmla="*/ 64 h 74"/>
                <a:gd name="T10" fmla="*/ 192 w 208"/>
                <a:gd name="T11" fmla="*/ 62 h 74"/>
                <a:gd name="T12" fmla="*/ 192 w 208"/>
                <a:gd name="T13" fmla="*/ 58 h 74"/>
                <a:gd name="T14" fmla="*/ 192 w 208"/>
                <a:gd name="T15" fmla="*/ 58 h 74"/>
                <a:gd name="T16" fmla="*/ 192 w 208"/>
                <a:gd name="T17" fmla="*/ 56 h 74"/>
                <a:gd name="T18" fmla="*/ 188 w 208"/>
                <a:gd name="T19" fmla="*/ 54 h 74"/>
                <a:gd name="T20" fmla="*/ 182 w 208"/>
                <a:gd name="T21" fmla="*/ 54 h 74"/>
                <a:gd name="T22" fmla="*/ 176 w 208"/>
                <a:gd name="T23" fmla="*/ 54 h 74"/>
                <a:gd name="T24" fmla="*/ 174 w 208"/>
                <a:gd name="T25" fmla="*/ 58 h 74"/>
                <a:gd name="T26" fmla="*/ 168 w 208"/>
                <a:gd name="T27" fmla="*/ 68 h 74"/>
                <a:gd name="T28" fmla="*/ 160 w 208"/>
                <a:gd name="T29" fmla="*/ 68 h 74"/>
                <a:gd name="T30" fmla="*/ 152 w 208"/>
                <a:gd name="T31" fmla="*/ 68 h 74"/>
                <a:gd name="T32" fmla="*/ 148 w 208"/>
                <a:gd name="T33" fmla="*/ 62 h 74"/>
                <a:gd name="T34" fmla="*/ 148 w 208"/>
                <a:gd name="T35" fmla="*/ 60 h 74"/>
                <a:gd name="T36" fmla="*/ 148 w 208"/>
                <a:gd name="T37" fmla="*/ 52 h 74"/>
                <a:gd name="T38" fmla="*/ 144 w 208"/>
                <a:gd name="T39" fmla="*/ 52 h 74"/>
                <a:gd name="T40" fmla="*/ 142 w 208"/>
                <a:gd name="T41" fmla="*/ 48 h 74"/>
                <a:gd name="T42" fmla="*/ 136 w 208"/>
                <a:gd name="T43" fmla="*/ 48 h 74"/>
                <a:gd name="T44" fmla="*/ 132 w 208"/>
                <a:gd name="T45" fmla="*/ 54 h 74"/>
                <a:gd name="T46" fmla="*/ 124 w 208"/>
                <a:gd name="T47" fmla="*/ 58 h 74"/>
                <a:gd name="T48" fmla="*/ 118 w 208"/>
                <a:gd name="T49" fmla="*/ 62 h 74"/>
                <a:gd name="T50" fmla="*/ 112 w 208"/>
                <a:gd name="T51" fmla="*/ 66 h 74"/>
                <a:gd name="T52" fmla="*/ 106 w 208"/>
                <a:gd name="T53" fmla="*/ 66 h 74"/>
                <a:gd name="T54" fmla="*/ 100 w 208"/>
                <a:gd name="T55" fmla="*/ 70 h 74"/>
                <a:gd name="T56" fmla="*/ 86 w 208"/>
                <a:gd name="T57" fmla="*/ 70 h 74"/>
                <a:gd name="T58" fmla="*/ 62 w 208"/>
                <a:gd name="T59" fmla="*/ 70 h 74"/>
                <a:gd name="T60" fmla="*/ 46 w 208"/>
                <a:gd name="T61" fmla="*/ 60 h 74"/>
                <a:gd name="T62" fmla="*/ 38 w 208"/>
                <a:gd name="T63" fmla="*/ 54 h 74"/>
                <a:gd name="T64" fmla="*/ 24 w 208"/>
                <a:gd name="T65" fmla="*/ 48 h 74"/>
                <a:gd name="T66" fmla="*/ 8 w 208"/>
                <a:gd name="T67" fmla="*/ 38 h 74"/>
                <a:gd name="T68" fmla="*/ 0 w 208"/>
                <a:gd name="T69" fmla="*/ 28 h 74"/>
                <a:gd name="T70" fmla="*/ 4 w 208"/>
                <a:gd name="T71" fmla="*/ 20 h 74"/>
                <a:gd name="T72" fmla="*/ 4 w 208"/>
                <a:gd name="T73" fmla="*/ 16 h 74"/>
                <a:gd name="T74" fmla="*/ 2 w 208"/>
                <a:gd name="T75" fmla="*/ 12 h 74"/>
                <a:gd name="T76" fmla="*/ 2 w 208"/>
                <a:gd name="T77" fmla="*/ 8 h 74"/>
                <a:gd name="T78" fmla="*/ 0 w 208"/>
                <a:gd name="T79" fmla="*/ 6 h 74"/>
                <a:gd name="T80" fmla="*/ 2 w 208"/>
                <a:gd name="T81" fmla="*/ 0 h 74"/>
                <a:gd name="T82" fmla="*/ 14 w 208"/>
                <a:gd name="T83" fmla="*/ 0 h 74"/>
                <a:gd name="T84" fmla="*/ 26 w 208"/>
                <a:gd name="T85" fmla="*/ 0 h 74"/>
                <a:gd name="T86" fmla="*/ 40 w 208"/>
                <a:gd name="T87" fmla="*/ 0 h 74"/>
                <a:gd name="T88" fmla="*/ 48 w 208"/>
                <a:gd name="T89" fmla="*/ 0 h 74"/>
                <a:gd name="T90" fmla="*/ 58 w 208"/>
                <a:gd name="T91" fmla="*/ 0 h 74"/>
                <a:gd name="T92" fmla="*/ 78 w 208"/>
                <a:gd name="T93" fmla="*/ 0 h 74"/>
                <a:gd name="T94" fmla="*/ 92 w 208"/>
                <a:gd name="T95" fmla="*/ 0 h 74"/>
                <a:gd name="T96" fmla="*/ 106 w 208"/>
                <a:gd name="T97" fmla="*/ 0 h 74"/>
                <a:gd name="T98" fmla="*/ 132 w 208"/>
                <a:gd name="T99" fmla="*/ 0 h 74"/>
                <a:gd name="T100" fmla="*/ 144 w 208"/>
                <a:gd name="T101" fmla="*/ 0 h 74"/>
                <a:gd name="T102" fmla="*/ 152 w 208"/>
                <a:gd name="T103" fmla="*/ 0 h 74"/>
                <a:gd name="T104" fmla="*/ 164 w 208"/>
                <a:gd name="T105" fmla="*/ 0 h 74"/>
                <a:gd name="T106" fmla="*/ 186 w 208"/>
                <a:gd name="T107" fmla="*/ 0 h 74"/>
                <a:gd name="T108" fmla="*/ 198 w 208"/>
                <a:gd name="T109" fmla="*/ 0 h 74"/>
                <a:gd name="T110" fmla="*/ 208 w 208"/>
                <a:gd name="T111" fmla="*/ 2 h 74"/>
                <a:gd name="T112" fmla="*/ 208 w 208"/>
                <a:gd name="T113" fmla="*/ 12 h 74"/>
                <a:gd name="T114" fmla="*/ 208 w 208"/>
                <a:gd name="T115" fmla="*/ 26 h 74"/>
                <a:gd name="T116" fmla="*/ 208 w 208"/>
                <a:gd name="T117" fmla="*/ 34 h 74"/>
                <a:gd name="T118" fmla="*/ 208 w 208"/>
                <a:gd name="T119" fmla="*/ 44 h 74"/>
                <a:gd name="T120" fmla="*/ 208 w 208"/>
                <a:gd name="T121" fmla="*/ 58 h 74"/>
                <a:gd name="T122" fmla="*/ 208 w 208"/>
                <a:gd name="T123"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8" h="74">
                  <a:moveTo>
                    <a:pt x="208" y="72"/>
                  </a:moveTo>
                  <a:lnTo>
                    <a:pt x="206" y="72"/>
                  </a:lnTo>
                  <a:lnTo>
                    <a:pt x="204" y="74"/>
                  </a:lnTo>
                  <a:lnTo>
                    <a:pt x="202" y="74"/>
                  </a:lnTo>
                  <a:lnTo>
                    <a:pt x="200" y="74"/>
                  </a:lnTo>
                  <a:lnTo>
                    <a:pt x="198" y="74"/>
                  </a:lnTo>
                  <a:lnTo>
                    <a:pt x="196" y="74"/>
                  </a:lnTo>
                  <a:lnTo>
                    <a:pt x="196" y="72"/>
                  </a:lnTo>
                  <a:lnTo>
                    <a:pt x="194" y="72"/>
                  </a:lnTo>
                  <a:lnTo>
                    <a:pt x="192" y="72"/>
                  </a:lnTo>
                  <a:lnTo>
                    <a:pt x="192" y="70"/>
                  </a:lnTo>
                  <a:lnTo>
                    <a:pt x="192" y="68"/>
                  </a:lnTo>
                  <a:lnTo>
                    <a:pt x="192" y="68"/>
                  </a:lnTo>
                  <a:lnTo>
                    <a:pt x="192" y="66"/>
                  </a:lnTo>
                  <a:lnTo>
                    <a:pt x="190" y="66"/>
                  </a:lnTo>
                  <a:lnTo>
                    <a:pt x="190" y="68"/>
                  </a:lnTo>
                  <a:lnTo>
                    <a:pt x="188" y="68"/>
                  </a:lnTo>
                  <a:lnTo>
                    <a:pt x="188" y="66"/>
                  </a:lnTo>
                  <a:lnTo>
                    <a:pt x="186" y="66"/>
                  </a:lnTo>
                  <a:lnTo>
                    <a:pt x="186" y="64"/>
                  </a:lnTo>
                  <a:lnTo>
                    <a:pt x="186" y="62"/>
                  </a:lnTo>
                  <a:lnTo>
                    <a:pt x="188" y="62"/>
                  </a:lnTo>
                  <a:lnTo>
                    <a:pt x="188" y="64"/>
                  </a:lnTo>
                  <a:lnTo>
                    <a:pt x="190" y="62"/>
                  </a:lnTo>
                  <a:lnTo>
                    <a:pt x="190" y="64"/>
                  </a:lnTo>
                  <a:lnTo>
                    <a:pt x="192" y="64"/>
                  </a:lnTo>
                  <a:lnTo>
                    <a:pt x="192" y="64"/>
                  </a:lnTo>
                  <a:lnTo>
                    <a:pt x="192" y="62"/>
                  </a:lnTo>
                  <a:lnTo>
                    <a:pt x="192" y="62"/>
                  </a:lnTo>
                  <a:lnTo>
                    <a:pt x="192" y="62"/>
                  </a:lnTo>
                  <a:lnTo>
                    <a:pt x="192" y="60"/>
                  </a:lnTo>
                  <a:lnTo>
                    <a:pt x="194" y="60"/>
                  </a:lnTo>
                  <a:lnTo>
                    <a:pt x="192" y="60"/>
                  </a:lnTo>
                  <a:lnTo>
                    <a:pt x="192" y="58"/>
                  </a:lnTo>
                  <a:lnTo>
                    <a:pt x="192" y="58"/>
                  </a:lnTo>
                  <a:lnTo>
                    <a:pt x="192" y="60"/>
                  </a:lnTo>
                  <a:lnTo>
                    <a:pt x="192" y="58"/>
                  </a:lnTo>
                  <a:lnTo>
                    <a:pt x="190" y="58"/>
                  </a:lnTo>
                  <a:lnTo>
                    <a:pt x="192" y="58"/>
                  </a:lnTo>
                  <a:lnTo>
                    <a:pt x="192" y="58"/>
                  </a:lnTo>
                  <a:lnTo>
                    <a:pt x="192" y="56"/>
                  </a:lnTo>
                  <a:lnTo>
                    <a:pt x="192" y="58"/>
                  </a:lnTo>
                  <a:lnTo>
                    <a:pt x="192" y="56"/>
                  </a:lnTo>
                  <a:lnTo>
                    <a:pt x="192" y="54"/>
                  </a:lnTo>
                  <a:lnTo>
                    <a:pt x="192" y="56"/>
                  </a:lnTo>
                  <a:lnTo>
                    <a:pt x="192" y="56"/>
                  </a:lnTo>
                  <a:lnTo>
                    <a:pt x="192" y="54"/>
                  </a:lnTo>
                  <a:lnTo>
                    <a:pt x="190" y="54"/>
                  </a:lnTo>
                  <a:lnTo>
                    <a:pt x="190" y="56"/>
                  </a:lnTo>
                  <a:lnTo>
                    <a:pt x="188" y="54"/>
                  </a:lnTo>
                  <a:lnTo>
                    <a:pt x="186" y="54"/>
                  </a:lnTo>
                  <a:lnTo>
                    <a:pt x="184" y="54"/>
                  </a:lnTo>
                  <a:lnTo>
                    <a:pt x="184" y="52"/>
                  </a:lnTo>
                  <a:lnTo>
                    <a:pt x="182" y="52"/>
                  </a:lnTo>
                  <a:lnTo>
                    <a:pt x="182" y="54"/>
                  </a:lnTo>
                  <a:lnTo>
                    <a:pt x="180" y="54"/>
                  </a:lnTo>
                  <a:lnTo>
                    <a:pt x="180" y="52"/>
                  </a:lnTo>
                  <a:lnTo>
                    <a:pt x="178" y="52"/>
                  </a:lnTo>
                  <a:lnTo>
                    <a:pt x="176" y="52"/>
                  </a:lnTo>
                  <a:lnTo>
                    <a:pt x="176" y="54"/>
                  </a:lnTo>
                  <a:lnTo>
                    <a:pt x="178" y="54"/>
                  </a:lnTo>
                  <a:lnTo>
                    <a:pt x="178" y="56"/>
                  </a:lnTo>
                  <a:lnTo>
                    <a:pt x="176" y="56"/>
                  </a:lnTo>
                  <a:lnTo>
                    <a:pt x="176" y="58"/>
                  </a:lnTo>
                  <a:lnTo>
                    <a:pt x="174" y="58"/>
                  </a:lnTo>
                  <a:lnTo>
                    <a:pt x="172" y="60"/>
                  </a:lnTo>
                  <a:lnTo>
                    <a:pt x="172" y="62"/>
                  </a:lnTo>
                  <a:lnTo>
                    <a:pt x="170" y="64"/>
                  </a:lnTo>
                  <a:lnTo>
                    <a:pt x="170" y="66"/>
                  </a:lnTo>
                  <a:lnTo>
                    <a:pt x="168" y="68"/>
                  </a:lnTo>
                  <a:lnTo>
                    <a:pt x="168" y="70"/>
                  </a:lnTo>
                  <a:lnTo>
                    <a:pt x="166" y="70"/>
                  </a:lnTo>
                  <a:lnTo>
                    <a:pt x="164" y="70"/>
                  </a:lnTo>
                  <a:lnTo>
                    <a:pt x="162" y="70"/>
                  </a:lnTo>
                  <a:lnTo>
                    <a:pt x="160" y="68"/>
                  </a:lnTo>
                  <a:lnTo>
                    <a:pt x="158" y="68"/>
                  </a:lnTo>
                  <a:lnTo>
                    <a:pt x="156" y="66"/>
                  </a:lnTo>
                  <a:lnTo>
                    <a:pt x="156" y="68"/>
                  </a:lnTo>
                  <a:lnTo>
                    <a:pt x="154" y="68"/>
                  </a:lnTo>
                  <a:lnTo>
                    <a:pt x="152" y="68"/>
                  </a:lnTo>
                  <a:lnTo>
                    <a:pt x="152" y="66"/>
                  </a:lnTo>
                  <a:lnTo>
                    <a:pt x="150" y="66"/>
                  </a:lnTo>
                  <a:lnTo>
                    <a:pt x="150" y="64"/>
                  </a:lnTo>
                  <a:lnTo>
                    <a:pt x="148" y="64"/>
                  </a:lnTo>
                  <a:lnTo>
                    <a:pt x="148" y="62"/>
                  </a:lnTo>
                  <a:lnTo>
                    <a:pt x="146" y="62"/>
                  </a:lnTo>
                  <a:lnTo>
                    <a:pt x="148" y="62"/>
                  </a:lnTo>
                  <a:lnTo>
                    <a:pt x="148" y="60"/>
                  </a:lnTo>
                  <a:lnTo>
                    <a:pt x="148" y="62"/>
                  </a:lnTo>
                  <a:lnTo>
                    <a:pt x="148" y="60"/>
                  </a:lnTo>
                  <a:lnTo>
                    <a:pt x="150" y="60"/>
                  </a:lnTo>
                  <a:lnTo>
                    <a:pt x="150" y="58"/>
                  </a:lnTo>
                  <a:lnTo>
                    <a:pt x="148" y="56"/>
                  </a:lnTo>
                  <a:lnTo>
                    <a:pt x="148" y="54"/>
                  </a:lnTo>
                  <a:lnTo>
                    <a:pt x="148" y="52"/>
                  </a:lnTo>
                  <a:lnTo>
                    <a:pt x="146" y="52"/>
                  </a:lnTo>
                  <a:lnTo>
                    <a:pt x="146" y="50"/>
                  </a:lnTo>
                  <a:lnTo>
                    <a:pt x="144" y="48"/>
                  </a:lnTo>
                  <a:lnTo>
                    <a:pt x="144" y="50"/>
                  </a:lnTo>
                  <a:lnTo>
                    <a:pt x="144" y="52"/>
                  </a:lnTo>
                  <a:lnTo>
                    <a:pt x="144" y="50"/>
                  </a:lnTo>
                  <a:lnTo>
                    <a:pt x="144" y="48"/>
                  </a:lnTo>
                  <a:lnTo>
                    <a:pt x="142" y="48"/>
                  </a:lnTo>
                  <a:lnTo>
                    <a:pt x="142" y="50"/>
                  </a:lnTo>
                  <a:lnTo>
                    <a:pt x="142" y="48"/>
                  </a:lnTo>
                  <a:lnTo>
                    <a:pt x="142" y="50"/>
                  </a:lnTo>
                  <a:lnTo>
                    <a:pt x="140" y="50"/>
                  </a:lnTo>
                  <a:lnTo>
                    <a:pt x="138" y="50"/>
                  </a:lnTo>
                  <a:lnTo>
                    <a:pt x="136" y="50"/>
                  </a:lnTo>
                  <a:lnTo>
                    <a:pt x="136" y="48"/>
                  </a:lnTo>
                  <a:lnTo>
                    <a:pt x="134" y="48"/>
                  </a:lnTo>
                  <a:lnTo>
                    <a:pt x="134" y="50"/>
                  </a:lnTo>
                  <a:lnTo>
                    <a:pt x="134" y="52"/>
                  </a:lnTo>
                  <a:lnTo>
                    <a:pt x="132" y="52"/>
                  </a:lnTo>
                  <a:lnTo>
                    <a:pt x="132" y="54"/>
                  </a:lnTo>
                  <a:lnTo>
                    <a:pt x="132" y="56"/>
                  </a:lnTo>
                  <a:lnTo>
                    <a:pt x="130" y="58"/>
                  </a:lnTo>
                  <a:lnTo>
                    <a:pt x="128" y="58"/>
                  </a:lnTo>
                  <a:lnTo>
                    <a:pt x="126" y="58"/>
                  </a:lnTo>
                  <a:lnTo>
                    <a:pt x="124" y="58"/>
                  </a:lnTo>
                  <a:lnTo>
                    <a:pt x="122" y="56"/>
                  </a:lnTo>
                  <a:lnTo>
                    <a:pt x="122" y="58"/>
                  </a:lnTo>
                  <a:lnTo>
                    <a:pt x="120" y="58"/>
                  </a:lnTo>
                  <a:lnTo>
                    <a:pt x="120" y="60"/>
                  </a:lnTo>
                  <a:lnTo>
                    <a:pt x="118" y="62"/>
                  </a:lnTo>
                  <a:lnTo>
                    <a:pt x="116" y="62"/>
                  </a:lnTo>
                  <a:lnTo>
                    <a:pt x="114" y="62"/>
                  </a:lnTo>
                  <a:lnTo>
                    <a:pt x="114" y="64"/>
                  </a:lnTo>
                  <a:lnTo>
                    <a:pt x="112" y="64"/>
                  </a:lnTo>
                  <a:lnTo>
                    <a:pt x="112" y="66"/>
                  </a:lnTo>
                  <a:lnTo>
                    <a:pt x="110" y="66"/>
                  </a:lnTo>
                  <a:lnTo>
                    <a:pt x="108" y="66"/>
                  </a:lnTo>
                  <a:lnTo>
                    <a:pt x="108" y="68"/>
                  </a:lnTo>
                  <a:lnTo>
                    <a:pt x="106" y="68"/>
                  </a:lnTo>
                  <a:lnTo>
                    <a:pt x="106" y="66"/>
                  </a:lnTo>
                  <a:lnTo>
                    <a:pt x="104" y="66"/>
                  </a:lnTo>
                  <a:lnTo>
                    <a:pt x="104" y="68"/>
                  </a:lnTo>
                  <a:lnTo>
                    <a:pt x="104" y="70"/>
                  </a:lnTo>
                  <a:lnTo>
                    <a:pt x="102" y="70"/>
                  </a:lnTo>
                  <a:lnTo>
                    <a:pt x="100" y="70"/>
                  </a:lnTo>
                  <a:lnTo>
                    <a:pt x="100" y="72"/>
                  </a:lnTo>
                  <a:lnTo>
                    <a:pt x="98" y="70"/>
                  </a:lnTo>
                  <a:lnTo>
                    <a:pt x="96" y="70"/>
                  </a:lnTo>
                  <a:lnTo>
                    <a:pt x="88" y="70"/>
                  </a:lnTo>
                  <a:lnTo>
                    <a:pt x="86" y="70"/>
                  </a:lnTo>
                  <a:lnTo>
                    <a:pt x="82" y="70"/>
                  </a:lnTo>
                  <a:lnTo>
                    <a:pt x="74" y="70"/>
                  </a:lnTo>
                  <a:lnTo>
                    <a:pt x="68" y="70"/>
                  </a:lnTo>
                  <a:lnTo>
                    <a:pt x="64" y="70"/>
                  </a:lnTo>
                  <a:lnTo>
                    <a:pt x="62" y="70"/>
                  </a:lnTo>
                  <a:lnTo>
                    <a:pt x="58" y="68"/>
                  </a:lnTo>
                  <a:lnTo>
                    <a:pt x="48" y="62"/>
                  </a:lnTo>
                  <a:lnTo>
                    <a:pt x="48" y="62"/>
                  </a:lnTo>
                  <a:lnTo>
                    <a:pt x="48" y="60"/>
                  </a:lnTo>
                  <a:lnTo>
                    <a:pt x="46" y="60"/>
                  </a:lnTo>
                  <a:lnTo>
                    <a:pt x="44" y="60"/>
                  </a:lnTo>
                  <a:lnTo>
                    <a:pt x="44" y="58"/>
                  </a:lnTo>
                  <a:lnTo>
                    <a:pt x="42" y="58"/>
                  </a:lnTo>
                  <a:lnTo>
                    <a:pt x="38" y="56"/>
                  </a:lnTo>
                  <a:lnTo>
                    <a:pt x="38" y="54"/>
                  </a:lnTo>
                  <a:lnTo>
                    <a:pt x="34" y="52"/>
                  </a:lnTo>
                  <a:lnTo>
                    <a:pt x="30" y="50"/>
                  </a:lnTo>
                  <a:lnTo>
                    <a:pt x="28" y="48"/>
                  </a:lnTo>
                  <a:lnTo>
                    <a:pt x="26" y="48"/>
                  </a:lnTo>
                  <a:lnTo>
                    <a:pt x="24" y="48"/>
                  </a:lnTo>
                  <a:lnTo>
                    <a:pt x="24" y="46"/>
                  </a:lnTo>
                  <a:lnTo>
                    <a:pt x="20" y="44"/>
                  </a:lnTo>
                  <a:lnTo>
                    <a:pt x="12" y="38"/>
                  </a:lnTo>
                  <a:lnTo>
                    <a:pt x="10" y="38"/>
                  </a:lnTo>
                  <a:lnTo>
                    <a:pt x="8" y="38"/>
                  </a:lnTo>
                  <a:lnTo>
                    <a:pt x="6" y="36"/>
                  </a:lnTo>
                  <a:lnTo>
                    <a:pt x="0" y="32"/>
                  </a:lnTo>
                  <a:lnTo>
                    <a:pt x="0" y="32"/>
                  </a:lnTo>
                  <a:lnTo>
                    <a:pt x="0" y="30"/>
                  </a:lnTo>
                  <a:lnTo>
                    <a:pt x="0" y="28"/>
                  </a:lnTo>
                  <a:lnTo>
                    <a:pt x="0" y="26"/>
                  </a:lnTo>
                  <a:lnTo>
                    <a:pt x="0" y="24"/>
                  </a:lnTo>
                  <a:lnTo>
                    <a:pt x="2" y="22"/>
                  </a:lnTo>
                  <a:lnTo>
                    <a:pt x="4" y="22"/>
                  </a:lnTo>
                  <a:lnTo>
                    <a:pt x="4" y="20"/>
                  </a:lnTo>
                  <a:lnTo>
                    <a:pt x="8" y="20"/>
                  </a:lnTo>
                  <a:lnTo>
                    <a:pt x="8" y="18"/>
                  </a:lnTo>
                  <a:lnTo>
                    <a:pt x="8" y="16"/>
                  </a:lnTo>
                  <a:lnTo>
                    <a:pt x="6" y="16"/>
                  </a:lnTo>
                  <a:lnTo>
                    <a:pt x="4" y="16"/>
                  </a:lnTo>
                  <a:lnTo>
                    <a:pt x="4" y="14"/>
                  </a:lnTo>
                  <a:lnTo>
                    <a:pt x="2" y="14"/>
                  </a:lnTo>
                  <a:lnTo>
                    <a:pt x="0" y="14"/>
                  </a:lnTo>
                  <a:lnTo>
                    <a:pt x="0" y="12"/>
                  </a:lnTo>
                  <a:lnTo>
                    <a:pt x="2" y="12"/>
                  </a:lnTo>
                  <a:lnTo>
                    <a:pt x="0" y="12"/>
                  </a:lnTo>
                  <a:lnTo>
                    <a:pt x="0" y="10"/>
                  </a:lnTo>
                  <a:lnTo>
                    <a:pt x="2" y="8"/>
                  </a:lnTo>
                  <a:lnTo>
                    <a:pt x="0" y="8"/>
                  </a:lnTo>
                  <a:lnTo>
                    <a:pt x="2" y="8"/>
                  </a:lnTo>
                  <a:lnTo>
                    <a:pt x="0" y="8"/>
                  </a:lnTo>
                  <a:lnTo>
                    <a:pt x="0" y="6"/>
                  </a:lnTo>
                  <a:lnTo>
                    <a:pt x="0" y="8"/>
                  </a:lnTo>
                  <a:lnTo>
                    <a:pt x="0" y="8"/>
                  </a:lnTo>
                  <a:lnTo>
                    <a:pt x="0" y="6"/>
                  </a:lnTo>
                  <a:lnTo>
                    <a:pt x="0" y="4"/>
                  </a:lnTo>
                  <a:lnTo>
                    <a:pt x="0" y="2"/>
                  </a:lnTo>
                  <a:lnTo>
                    <a:pt x="0" y="0"/>
                  </a:lnTo>
                  <a:lnTo>
                    <a:pt x="0" y="0"/>
                  </a:lnTo>
                  <a:lnTo>
                    <a:pt x="2" y="0"/>
                  </a:lnTo>
                  <a:lnTo>
                    <a:pt x="4" y="0"/>
                  </a:lnTo>
                  <a:lnTo>
                    <a:pt x="6" y="0"/>
                  </a:lnTo>
                  <a:lnTo>
                    <a:pt x="8" y="0"/>
                  </a:lnTo>
                  <a:lnTo>
                    <a:pt x="12" y="0"/>
                  </a:lnTo>
                  <a:lnTo>
                    <a:pt x="14" y="0"/>
                  </a:lnTo>
                  <a:lnTo>
                    <a:pt x="16" y="0"/>
                  </a:lnTo>
                  <a:lnTo>
                    <a:pt x="18" y="0"/>
                  </a:lnTo>
                  <a:lnTo>
                    <a:pt x="22" y="0"/>
                  </a:lnTo>
                  <a:lnTo>
                    <a:pt x="24" y="0"/>
                  </a:lnTo>
                  <a:lnTo>
                    <a:pt x="26" y="0"/>
                  </a:lnTo>
                  <a:lnTo>
                    <a:pt x="28" y="0"/>
                  </a:lnTo>
                  <a:lnTo>
                    <a:pt x="30" y="0"/>
                  </a:lnTo>
                  <a:lnTo>
                    <a:pt x="34" y="0"/>
                  </a:lnTo>
                  <a:lnTo>
                    <a:pt x="36" y="0"/>
                  </a:lnTo>
                  <a:lnTo>
                    <a:pt x="40" y="0"/>
                  </a:lnTo>
                  <a:lnTo>
                    <a:pt x="42" y="0"/>
                  </a:lnTo>
                  <a:lnTo>
                    <a:pt x="44" y="0"/>
                  </a:lnTo>
                  <a:lnTo>
                    <a:pt x="46" y="0"/>
                  </a:lnTo>
                  <a:lnTo>
                    <a:pt x="48" y="0"/>
                  </a:lnTo>
                  <a:lnTo>
                    <a:pt x="48" y="0"/>
                  </a:lnTo>
                  <a:lnTo>
                    <a:pt x="50" y="0"/>
                  </a:lnTo>
                  <a:lnTo>
                    <a:pt x="52" y="0"/>
                  </a:lnTo>
                  <a:lnTo>
                    <a:pt x="54" y="0"/>
                  </a:lnTo>
                  <a:lnTo>
                    <a:pt x="56" y="0"/>
                  </a:lnTo>
                  <a:lnTo>
                    <a:pt x="58" y="0"/>
                  </a:lnTo>
                  <a:lnTo>
                    <a:pt x="62" y="0"/>
                  </a:lnTo>
                  <a:lnTo>
                    <a:pt x="64" y="0"/>
                  </a:lnTo>
                  <a:lnTo>
                    <a:pt x="70" y="0"/>
                  </a:lnTo>
                  <a:lnTo>
                    <a:pt x="74" y="0"/>
                  </a:lnTo>
                  <a:lnTo>
                    <a:pt x="78" y="0"/>
                  </a:lnTo>
                  <a:lnTo>
                    <a:pt x="82" y="0"/>
                  </a:lnTo>
                  <a:lnTo>
                    <a:pt x="86" y="0"/>
                  </a:lnTo>
                  <a:lnTo>
                    <a:pt x="88" y="0"/>
                  </a:lnTo>
                  <a:lnTo>
                    <a:pt x="90" y="0"/>
                  </a:lnTo>
                  <a:lnTo>
                    <a:pt x="92" y="0"/>
                  </a:lnTo>
                  <a:lnTo>
                    <a:pt x="94" y="0"/>
                  </a:lnTo>
                  <a:lnTo>
                    <a:pt x="96" y="0"/>
                  </a:lnTo>
                  <a:lnTo>
                    <a:pt x="102" y="0"/>
                  </a:lnTo>
                  <a:lnTo>
                    <a:pt x="104" y="0"/>
                  </a:lnTo>
                  <a:lnTo>
                    <a:pt x="106" y="0"/>
                  </a:lnTo>
                  <a:lnTo>
                    <a:pt x="108" y="0"/>
                  </a:lnTo>
                  <a:lnTo>
                    <a:pt x="114" y="0"/>
                  </a:lnTo>
                  <a:lnTo>
                    <a:pt x="122" y="0"/>
                  </a:lnTo>
                  <a:lnTo>
                    <a:pt x="124" y="0"/>
                  </a:lnTo>
                  <a:lnTo>
                    <a:pt x="132" y="0"/>
                  </a:lnTo>
                  <a:lnTo>
                    <a:pt x="134" y="0"/>
                  </a:lnTo>
                  <a:lnTo>
                    <a:pt x="136" y="0"/>
                  </a:lnTo>
                  <a:lnTo>
                    <a:pt x="138" y="0"/>
                  </a:lnTo>
                  <a:lnTo>
                    <a:pt x="142" y="0"/>
                  </a:lnTo>
                  <a:lnTo>
                    <a:pt x="144" y="0"/>
                  </a:lnTo>
                  <a:lnTo>
                    <a:pt x="144" y="0"/>
                  </a:lnTo>
                  <a:lnTo>
                    <a:pt x="146" y="0"/>
                  </a:lnTo>
                  <a:lnTo>
                    <a:pt x="148" y="0"/>
                  </a:lnTo>
                  <a:lnTo>
                    <a:pt x="150" y="0"/>
                  </a:lnTo>
                  <a:lnTo>
                    <a:pt x="152" y="0"/>
                  </a:lnTo>
                  <a:lnTo>
                    <a:pt x="156" y="0"/>
                  </a:lnTo>
                  <a:lnTo>
                    <a:pt x="158" y="0"/>
                  </a:lnTo>
                  <a:lnTo>
                    <a:pt x="160" y="0"/>
                  </a:lnTo>
                  <a:lnTo>
                    <a:pt x="162" y="0"/>
                  </a:lnTo>
                  <a:lnTo>
                    <a:pt x="164" y="0"/>
                  </a:lnTo>
                  <a:lnTo>
                    <a:pt x="170" y="0"/>
                  </a:lnTo>
                  <a:lnTo>
                    <a:pt x="172" y="0"/>
                  </a:lnTo>
                  <a:lnTo>
                    <a:pt x="174" y="0"/>
                  </a:lnTo>
                  <a:lnTo>
                    <a:pt x="184" y="0"/>
                  </a:lnTo>
                  <a:lnTo>
                    <a:pt x="186" y="0"/>
                  </a:lnTo>
                  <a:lnTo>
                    <a:pt x="188" y="0"/>
                  </a:lnTo>
                  <a:lnTo>
                    <a:pt x="190" y="0"/>
                  </a:lnTo>
                  <a:lnTo>
                    <a:pt x="192" y="0"/>
                  </a:lnTo>
                  <a:lnTo>
                    <a:pt x="192" y="0"/>
                  </a:lnTo>
                  <a:lnTo>
                    <a:pt x="198" y="0"/>
                  </a:lnTo>
                  <a:lnTo>
                    <a:pt x="202" y="0"/>
                  </a:lnTo>
                  <a:lnTo>
                    <a:pt x="204" y="0"/>
                  </a:lnTo>
                  <a:lnTo>
                    <a:pt x="206" y="0"/>
                  </a:lnTo>
                  <a:lnTo>
                    <a:pt x="208" y="0"/>
                  </a:lnTo>
                  <a:lnTo>
                    <a:pt x="208" y="2"/>
                  </a:lnTo>
                  <a:lnTo>
                    <a:pt x="208" y="4"/>
                  </a:lnTo>
                  <a:lnTo>
                    <a:pt x="208" y="6"/>
                  </a:lnTo>
                  <a:lnTo>
                    <a:pt x="208" y="8"/>
                  </a:lnTo>
                  <a:lnTo>
                    <a:pt x="208" y="10"/>
                  </a:lnTo>
                  <a:lnTo>
                    <a:pt x="208" y="12"/>
                  </a:lnTo>
                  <a:lnTo>
                    <a:pt x="208" y="14"/>
                  </a:lnTo>
                  <a:lnTo>
                    <a:pt x="208" y="16"/>
                  </a:lnTo>
                  <a:lnTo>
                    <a:pt x="208" y="20"/>
                  </a:lnTo>
                  <a:lnTo>
                    <a:pt x="208" y="24"/>
                  </a:lnTo>
                  <a:lnTo>
                    <a:pt x="208" y="26"/>
                  </a:lnTo>
                  <a:lnTo>
                    <a:pt x="208" y="28"/>
                  </a:lnTo>
                  <a:lnTo>
                    <a:pt x="208" y="30"/>
                  </a:lnTo>
                  <a:lnTo>
                    <a:pt x="208" y="32"/>
                  </a:lnTo>
                  <a:lnTo>
                    <a:pt x="208" y="32"/>
                  </a:lnTo>
                  <a:lnTo>
                    <a:pt x="208" y="34"/>
                  </a:lnTo>
                  <a:lnTo>
                    <a:pt x="208" y="36"/>
                  </a:lnTo>
                  <a:lnTo>
                    <a:pt x="208" y="38"/>
                  </a:lnTo>
                  <a:lnTo>
                    <a:pt x="208" y="40"/>
                  </a:lnTo>
                  <a:lnTo>
                    <a:pt x="208" y="42"/>
                  </a:lnTo>
                  <a:lnTo>
                    <a:pt x="208" y="44"/>
                  </a:lnTo>
                  <a:lnTo>
                    <a:pt x="208" y="46"/>
                  </a:lnTo>
                  <a:lnTo>
                    <a:pt x="208" y="48"/>
                  </a:lnTo>
                  <a:lnTo>
                    <a:pt x="208" y="52"/>
                  </a:lnTo>
                  <a:lnTo>
                    <a:pt x="208" y="54"/>
                  </a:lnTo>
                  <a:lnTo>
                    <a:pt x="208" y="58"/>
                  </a:lnTo>
                  <a:lnTo>
                    <a:pt x="208" y="60"/>
                  </a:lnTo>
                  <a:lnTo>
                    <a:pt x="208" y="62"/>
                  </a:lnTo>
                  <a:lnTo>
                    <a:pt x="208" y="66"/>
                  </a:lnTo>
                  <a:lnTo>
                    <a:pt x="208" y="68"/>
                  </a:lnTo>
                  <a:lnTo>
                    <a:pt x="208" y="7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8" name="Freeform 168"/>
            <p:cNvSpPr>
              <a:spLocks/>
            </p:cNvSpPr>
            <p:nvPr/>
          </p:nvSpPr>
          <p:spPr bwMode="auto">
            <a:xfrm>
              <a:off x="8199438" y="1700213"/>
              <a:ext cx="82550" cy="288925"/>
            </a:xfrm>
            <a:custGeom>
              <a:avLst/>
              <a:gdLst>
                <a:gd name="T0" fmla="*/ 6 w 52"/>
                <a:gd name="T1" fmla="*/ 6 h 182"/>
                <a:gd name="T2" fmla="*/ 10 w 52"/>
                <a:gd name="T3" fmla="*/ 10 h 182"/>
                <a:gd name="T4" fmla="*/ 10 w 52"/>
                <a:gd name="T5" fmla="*/ 16 h 182"/>
                <a:gd name="T6" fmla="*/ 12 w 52"/>
                <a:gd name="T7" fmla="*/ 18 h 182"/>
                <a:gd name="T8" fmla="*/ 18 w 52"/>
                <a:gd name="T9" fmla="*/ 18 h 182"/>
                <a:gd name="T10" fmla="*/ 22 w 52"/>
                <a:gd name="T11" fmla="*/ 14 h 182"/>
                <a:gd name="T12" fmla="*/ 26 w 52"/>
                <a:gd name="T13" fmla="*/ 18 h 182"/>
                <a:gd name="T14" fmla="*/ 30 w 52"/>
                <a:gd name="T15" fmla="*/ 22 h 182"/>
                <a:gd name="T16" fmla="*/ 32 w 52"/>
                <a:gd name="T17" fmla="*/ 20 h 182"/>
                <a:gd name="T18" fmla="*/ 36 w 52"/>
                <a:gd name="T19" fmla="*/ 20 h 182"/>
                <a:gd name="T20" fmla="*/ 36 w 52"/>
                <a:gd name="T21" fmla="*/ 22 h 182"/>
                <a:gd name="T22" fmla="*/ 40 w 52"/>
                <a:gd name="T23" fmla="*/ 22 h 182"/>
                <a:gd name="T24" fmla="*/ 44 w 52"/>
                <a:gd name="T25" fmla="*/ 26 h 182"/>
                <a:gd name="T26" fmla="*/ 46 w 52"/>
                <a:gd name="T27" fmla="*/ 30 h 182"/>
                <a:gd name="T28" fmla="*/ 52 w 52"/>
                <a:gd name="T29" fmla="*/ 32 h 182"/>
                <a:gd name="T30" fmla="*/ 52 w 52"/>
                <a:gd name="T31" fmla="*/ 44 h 182"/>
                <a:gd name="T32" fmla="*/ 52 w 52"/>
                <a:gd name="T33" fmla="*/ 52 h 182"/>
                <a:gd name="T34" fmla="*/ 52 w 52"/>
                <a:gd name="T35" fmla="*/ 66 h 182"/>
                <a:gd name="T36" fmla="*/ 52 w 52"/>
                <a:gd name="T37" fmla="*/ 74 h 182"/>
                <a:gd name="T38" fmla="*/ 52 w 52"/>
                <a:gd name="T39" fmla="*/ 86 h 182"/>
                <a:gd name="T40" fmla="*/ 52 w 52"/>
                <a:gd name="T41" fmla="*/ 102 h 182"/>
                <a:gd name="T42" fmla="*/ 52 w 52"/>
                <a:gd name="T43" fmla="*/ 116 h 182"/>
                <a:gd name="T44" fmla="*/ 52 w 52"/>
                <a:gd name="T45" fmla="*/ 126 h 182"/>
                <a:gd name="T46" fmla="*/ 52 w 52"/>
                <a:gd name="T47" fmla="*/ 136 h 182"/>
                <a:gd name="T48" fmla="*/ 52 w 52"/>
                <a:gd name="T49" fmla="*/ 148 h 182"/>
                <a:gd name="T50" fmla="*/ 52 w 52"/>
                <a:gd name="T51" fmla="*/ 164 h 182"/>
                <a:gd name="T52" fmla="*/ 52 w 52"/>
                <a:gd name="T53" fmla="*/ 172 h 182"/>
                <a:gd name="T54" fmla="*/ 52 w 52"/>
                <a:gd name="T55" fmla="*/ 182 h 182"/>
                <a:gd name="T56" fmla="*/ 42 w 52"/>
                <a:gd name="T57" fmla="*/ 182 h 182"/>
                <a:gd name="T58" fmla="*/ 36 w 52"/>
                <a:gd name="T59" fmla="*/ 182 h 182"/>
                <a:gd name="T60" fmla="*/ 34 w 52"/>
                <a:gd name="T61" fmla="*/ 176 h 182"/>
                <a:gd name="T62" fmla="*/ 30 w 52"/>
                <a:gd name="T63" fmla="*/ 172 h 182"/>
                <a:gd name="T64" fmla="*/ 26 w 52"/>
                <a:gd name="T65" fmla="*/ 168 h 182"/>
                <a:gd name="T66" fmla="*/ 22 w 52"/>
                <a:gd name="T67" fmla="*/ 168 h 182"/>
                <a:gd name="T68" fmla="*/ 18 w 52"/>
                <a:gd name="T69" fmla="*/ 166 h 182"/>
                <a:gd name="T70" fmla="*/ 14 w 52"/>
                <a:gd name="T71" fmla="*/ 160 h 182"/>
                <a:gd name="T72" fmla="*/ 10 w 52"/>
                <a:gd name="T73" fmla="*/ 154 h 182"/>
                <a:gd name="T74" fmla="*/ 6 w 52"/>
                <a:gd name="T75" fmla="*/ 150 h 182"/>
                <a:gd name="T76" fmla="*/ 0 w 52"/>
                <a:gd name="T77" fmla="*/ 146 h 182"/>
                <a:gd name="T78" fmla="*/ 0 w 52"/>
                <a:gd name="T79" fmla="*/ 138 h 182"/>
                <a:gd name="T80" fmla="*/ 0 w 52"/>
                <a:gd name="T81" fmla="*/ 126 h 182"/>
                <a:gd name="T82" fmla="*/ 0 w 52"/>
                <a:gd name="T83" fmla="*/ 118 h 182"/>
                <a:gd name="T84" fmla="*/ 0 w 52"/>
                <a:gd name="T85" fmla="*/ 104 h 182"/>
                <a:gd name="T86" fmla="*/ 0 w 52"/>
                <a:gd name="T87" fmla="*/ 94 h 182"/>
                <a:gd name="T88" fmla="*/ 0 w 52"/>
                <a:gd name="T89" fmla="*/ 86 h 182"/>
                <a:gd name="T90" fmla="*/ 2 w 52"/>
                <a:gd name="T91" fmla="*/ 78 h 182"/>
                <a:gd name="T92" fmla="*/ 2 w 52"/>
                <a:gd name="T93" fmla="*/ 70 h 182"/>
                <a:gd name="T94" fmla="*/ 2 w 52"/>
                <a:gd name="T95" fmla="*/ 64 h 182"/>
                <a:gd name="T96" fmla="*/ 2 w 52"/>
                <a:gd name="T97" fmla="*/ 56 h 182"/>
                <a:gd name="T98" fmla="*/ 2 w 52"/>
                <a:gd name="T99" fmla="*/ 46 h 182"/>
                <a:gd name="T100" fmla="*/ 2 w 52"/>
                <a:gd name="T101" fmla="*/ 34 h 182"/>
                <a:gd name="T102" fmla="*/ 2 w 52"/>
                <a:gd name="T103" fmla="*/ 24 h 182"/>
                <a:gd name="T104" fmla="*/ 2 w 52"/>
                <a:gd name="T105" fmla="*/ 14 h 182"/>
                <a:gd name="T106" fmla="*/ 6 w 52"/>
                <a:gd name="T10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182">
                  <a:moveTo>
                    <a:pt x="6" y="0"/>
                  </a:moveTo>
                  <a:lnTo>
                    <a:pt x="8" y="2"/>
                  </a:lnTo>
                  <a:lnTo>
                    <a:pt x="8" y="4"/>
                  </a:lnTo>
                  <a:lnTo>
                    <a:pt x="6" y="6"/>
                  </a:lnTo>
                  <a:lnTo>
                    <a:pt x="8" y="6"/>
                  </a:lnTo>
                  <a:lnTo>
                    <a:pt x="10" y="6"/>
                  </a:lnTo>
                  <a:lnTo>
                    <a:pt x="10" y="8"/>
                  </a:lnTo>
                  <a:lnTo>
                    <a:pt x="10" y="10"/>
                  </a:lnTo>
                  <a:lnTo>
                    <a:pt x="12" y="12"/>
                  </a:lnTo>
                  <a:lnTo>
                    <a:pt x="14" y="12"/>
                  </a:lnTo>
                  <a:lnTo>
                    <a:pt x="12" y="14"/>
                  </a:lnTo>
                  <a:lnTo>
                    <a:pt x="10" y="16"/>
                  </a:lnTo>
                  <a:lnTo>
                    <a:pt x="12" y="16"/>
                  </a:lnTo>
                  <a:lnTo>
                    <a:pt x="14" y="16"/>
                  </a:lnTo>
                  <a:lnTo>
                    <a:pt x="14" y="18"/>
                  </a:lnTo>
                  <a:lnTo>
                    <a:pt x="12" y="18"/>
                  </a:lnTo>
                  <a:lnTo>
                    <a:pt x="14" y="18"/>
                  </a:lnTo>
                  <a:lnTo>
                    <a:pt x="14" y="16"/>
                  </a:lnTo>
                  <a:lnTo>
                    <a:pt x="18" y="16"/>
                  </a:lnTo>
                  <a:lnTo>
                    <a:pt x="18" y="18"/>
                  </a:lnTo>
                  <a:lnTo>
                    <a:pt x="20" y="18"/>
                  </a:lnTo>
                  <a:lnTo>
                    <a:pt x="22" y="18"/>
                  </a:lnTo>
                  <a:lnTo>
                    <a:pt x="22" y="16"/>
                  </a:lnTo>
                  <a:lnTo>
                    <a:pt x="22" y="14"/>
                  </a:lnTo>
                  <a:lnTo>
                    <a:pt x="24" y="14"/>
                  </a:lnTo>
                  <a:lnTo>
                    <a:pt x="26" y="14"/>
                  </a:lnTo>
                  <a:lnTo>
                    <a:pt x="26" y="16"/>
                  </a:lnTo>
                  <a:lnTo>
                    <a:pt x="26" y="18"/>
                  </a:lnTo>
                  <a:lnTo>
                    <a:pt x="28" y="18"/>
                  </a:lnTo>
                  <a:lnTo>
                    <a:pt x="28" y="20"/>
                  </a:lnTo>
                  <a:lnTo>
                    <a:pt x="28" y="22"/>
                  </a:lnTo>
                  <a:lnTo>
                    <a:pt x="30" y="22"/>
                  </a:lnTo>
                  <a:lnTo>
                    <a:pt x="32" y="22"/>
                  </a:lnTo>
                  <a:lnTo>
                    <a:pt x="34" y="22"/>
                  </a:lnTo>
                  <a:lnTo>
                    <a:pt x="32" y="22"/>
                  </a:lnTo>
                  <a:lnTo>
                    <a:pt x="32" y="20"/>
                  </a:lnTo>
                  <a:lnTo>
                    <a:pt x="34" y="20"/>
                  </a:lnTo>
                  <a:lnTo>
                    <a:pt x="34" y="22"/>
                  </a:lnTo>
                  <a:lnTo>
                    <a:pt x="36" y="22"/>
                  </a:lnTo>
                  <a:lnTo>
                    <a:pt x="36" y="20"/>
                  </a:lnTo>
                  <a:lnTo>
                    <a:pt x="36" y="20"/>
                  </a:lnTo>
                  <a:lnTo>
                    <a:pt x="36" y="18"/>
                  </a:lnTo>
                  <a:lnTo>
                    <a:pt x="36" y="20"/>
                  </a:lnTo>
                  <a:lnTo>
                    <a:pt x="36" y="22"/>
                  </a:lnTo>
                  <a:lnTo>
                    <a:pt x="38" y="22"/>
                  </a:lnTo>
                  <a:lnTo>
                    <a:pt x="38" y="20"/>
                  </a:lnTo>
                  <a:lnTo>
                    <a:pt x="40" y="20"/>
                  </a:lnTo>
                  <a:lnTo>
                    <a:pt x="40" y="22"/>
                  </a:lnTo>
                  <a:lnTo>
                    <a:pt x="40" y="22"/>
                  </a:lnTo>
                  <a:lnTo>
                    <a:pt x="40" y="24"/>
                  </a:lnTo>
                  <a:lnTo>
                    <a:pt x="42" y="26"/>
                  </a:lnTo>
                  <a:lnTo>
                    <a:pt x="44" y="26"/>
                  </a:lnTo>
                  <a:lnTo>
                    <a:pt x="46" y="26"/>
                  </a:lnTo>
                  <a:lnTo>
                    <a:pt x="44" y="26"/>
                  </a:lnTo>
                  <a:lnTo>
                    <a:pt x="44" y="28"/>
                  </a:lnTo>
                  <a:lnTo>
                    <a:pt x="46" y="30"/>
                  </a:lnTo>
                  <a:lnTo>
                    <a:pt x="48" y="30"/>
                  </a:lnTo>
                  <a:lnTo>
                    <a:pt x="50" y="30"/>
                  </a:lnTo>
                  <a:lnTo>
                    <a:pt x="50" y="32"/>
                  </a:lnTo>
                  <a:lnTo>
                    <a:pt x="52" y="32"/>
                  </a:lnTo>
                  <a:lnTo>
                    <a:pt x="52" y="36"/>
                  </a:lnTo>
                  <a:lnTo>
                    <a:pt x="52" y="38"/>
                  </a:lnTo>
                  <a:lnTo>
                    <a:pt x="52" y="42"/>
                  </a:lnTo>
                  <a:lnTo>
                    <a:pt x="52" y="44"/>
                  </a:lnTo>
                  <a:lnTo>
                    <a:pt x="52" y="46"/>
                  </a:lnTo>
                  <a:lnTo>
                    <a:pt x="52" y="48"/>
                  </a:lnTo>
                  <a:lnTo>
                    <a:pt x="52" y="50"/>
                  </a:lnTo>
                  <a:lnTo>
                    <a:pt x="52" y="52"/>
                  </a:lnTo>
                  <a:lnTo>
                    <a:pt x="52" y="54"/>
                  </a:lnTo>
                  <a:lnTo>
                    <a:pt x="52" y="60"/>
                  </a:lnTo>
                  <a:lnTo>
                    <a:pt x="52" y="64"/>
                  </a:lnTo>
                  <a:lnTo>
                    <a:pt x="52" y="66"/>
                  </a:lnTo>
                  <a:lnTo>
                    <a:pt x="52" y="68"/>
                  </a:lnTo>
                  <a:lnTo>
                    <a:pt x="52" y="70"/>
                  </a:lnTo>
                  <a:lnTo>
                    <a:pt x="52" y="72"/>
                  </a:lnTo>
                  <a:lnTo>
                    <a:pt x="52" y="74"/>
                  </a:lnTo>
                  <a:lnTo>
                    <a:pt x="52" y="78"/>
                  </a:lnTo>
                  <a:lnTo>
                    <a:pt x="52" y="80"/>
                  </a:lnTo>
                  <a:lnTo>
                    <a:pt x="52" y="82"/>
                  </a:lnTo>
                  <a:lnTo>
                    <a:pt x="52" y="86"/>
                  </a:lnTo>
                  <a:lnTo>
                    <a:pt x="52" y="88"/>
                  </a:lnTo>
                  <a:lnTo>
                    <a:pt x="52" y="90"/>
                  </a:lnTo>
                  <a:lnTo>
                    <a:pt x="52" y="98"/>
                  </a:lnTo>
                  <a:lnTo>
                    <a:pt x="52" y="102"/>
                  </a:lnTo>
                  <a:lnTo>
                    <a:pt x="52" y="110"/>
                  </a:lnTo>
                  <a:lnTo>
                    <a:pt x="52" y="112"/>
                  </a:lnTo>
                  <a:lnTo>
                    <a:pt x="52" y="114"/>
                  </a:lnTo>
                  <a:lnTo>
                    <a:pt x="52" y="116"/>
                  </a:lnTo>
                  <a:lnTo>
                    <a:pt x="52" y="118"/>
                  </a:lnTo>
                  <a:lnTo>
                    <a:pt x="52" y="120"/>
                  </a:lnTo>
                  <a:lnTo>
                    <a:pt x="52" y="124"/>
                  </a:lnTo>
                  <a:lnTo>
                    <a:pt x="52" y="126"/>
                  </a:lnTo>
                  <a:lnTo>
                    <a:pt x="52" y="128"/>
                  </a:lnTo>
                  <a:lnTo>
                    <a:pt x="52" y="132"/>
                  </a:lnTo>
                  <a:lnTo>
                    <a:pt x="52" y="134"/>
                  </a:lnTo>
                  <a:lnTo>
                    <a:pt x="52" y="136"/>
                  </a:lnTo>
                  <a:lnTo>
                    <a:pt x="52" y="138"/>
                  </a:lnTo>
                  <a:lnTo>
                    <a:pt x="52" y="142"/>
                  </a:lnTo>
                  <a:lnTo>
                    <a:pt x="52" y="144"/>
                  </a:lnTo>
                  <a:lnTo>
                    <a:pt x="52" y="148"/>
                  </a:lnTo>
                  <a:lnTo>
                    <a:pt x="52" y="150"/>
                  </a:lnTo>
                  <a:lnTo>
                    <a:pt x="52" y="154"/>
                  </a:lnTo>
                  <a:lnTo>
                    <a:pt x="52" y="160"/>
                  </a:lnTo>
                  <a:lnTo>
                    <a:pt x="52" y="164"/>
                  </a:lnTo>
                  <a:lnTo>
                    <a:pt x="52" y="166"/>
                  </a:lnTo>
                  <a:lnTo>
                    <a:pt x="52" y="168"/>
                  </a:lnTo>
                  <a:lnTo>
                    <a:pt x="52" y="170"/>
                  </a:lnTo>
                  <a:lnTo>
                    <a:pt x="52" y="172"/>
                  </a:lnTo>
                  <a:lnTo>
                    <a:pt x="52" y="174"/>
                  </a:lnTo>
                  <a:lnTo>
                    <a:pt x="52" y="176"/>
                  </a:lnTo>
                  <a:lnTo>
                    <a:pt x="52" y="178"/>
                  </a:lnTo>
                  <a:lnTo>
                    <a:pt x="52" y="182"/>
                  </a:lnTo>
                  <a:lnTo>
                    <a:pt x="50" y="182"/>
                  </a:lnTo>
                  <a:lnTo>
                    <a:pt x="48" y="182"/>
                  </a:lnTo>
                  <a:lnTo>
                    <a:pt x="44" y="182"/>
                  </a:lnTo>
                  <a:lnTo>
                    <a:pt x="42" y="182"/>
                  </a:lnTo>
                  <a:lnTo>
                    <a:pt x="40" y="182"/>
                  </a:lnTo>
                  <a:lnTo>
                    <a:pt x="38" y="182"/>
                  </a:lnTo>
                  <a:lnTo>
                    <a:pt x="36" y="182"/>
                  </a:lnTo>
                  <a:lnTo>
                    <a:pt x="36" y="182"/>
                  </a:lnTo>
                  <a:lnTo>
                    <a:pt x="36" y="180"/>
                  </a:lnTo>
                  <a:lnTo>
                    <a:pt x="36" y="178"/>
                  </a:lnTo>
                  <a:lnTo>
                    <a:pt x="36" y="176"/>
                  </a:lnTo>
                  <a:lnTo>
                    <a:pt x="34" y="176"/>
                  </a:lnTo>
                  <a:lnTo>
                    <a:pt x="34" y="174"/>
                  </a:lnTo>
                  <a:lnTo>
                    <a:pt x="32" y="174"/>
                  </a:lnTo>
                  <a:lnTo>
                    <a:pt x="32" y="172"/>
                  </a:lnTo>
                  <a:lnTo>
                    <a:pt x="30" y="172"/>
                  </a:lnTo>
                  <a:lnTo>
                    <a:pt x="30" y="170"/>
                  </a:lnTo>
                  <a:lnTo>
                    <a:pt x="30" y="168"/>
                  </a:lnTo>
                  <a:lnTo>
                    <a:pt x="28" y="168"/>
                  </a:lnTo>
                  <a:lnTo>
                    <a:pt x="26" y="168"/>
                  </a:lnTo>
                  <a:lnTo>
                    <a:pt x="26" y="166"/>
                  </a:lnTo>
                  <a:lnTo>
                    <a:pt x="24" y="166"/>
                  </a:lnTo>
                  <a:lnTo>
                    <a:pt x="22" y="166"/>
                  </a:lnTo>
                  <a:lnTo>
                    <a:pt x="22" y="168"/>
                  </a:lnTo>
                  <a:lnTo>
                    <a:pt x="20" y="168"/>
                  </a:lnTo>
                  <a:lnTo>
                    <a:pt x="20" y="166"/>
                  </a:lnTo>
                  <a:lnTo>
                    <a:pt x="18" y="166"/>
                  </a:lnTo>
                  <a:lnTo>
                    <a:pt x="18" y="166"/>
                  </a:lnTo>
                  <a:lnTo>
                    <a:pt x="16" y="166"/>
                  </a:lnTo>
                  <a:lnTo>
                    <a:pt x="16" y="164"/>
                  </a:lnTo>
                  <a:lnTo>
                    <a:pt x="14" y="162"/>
                  </a:lnTo>
                  <a:lnTo>
                    <a:pt x="14" y="160"/>
                  </a:lnTo>
                  <a:lnTo>
                    <a:pt x="14" y="158"/>
                  </a:lnTo>
                  <a:lnTo>
                    <a:pt x="12" y="158"/>
                  </a:lnTo>
                  <a:lnTo>
                    <a:pt x="12" y="156"/>
                  </a:lnTo>
                  <a:lnTo>
                    <a:pt x="10" y="154"/>
                  </a:lnTo>
                  <a:lnTo>
                    <a:pt x="10" y="152"/>
                  </a:lnTo>
                  <a:lnTo>
                    <a:pt x="8" y="152"/>
                  </a:lnTo>
                  <a:lnTo>
                    <a:pt x="6" y="152"/>
                  </a:lnTo>
                  <a:lnTo>
                    <a:pt x="6" y="150"/>
                  </a:lnTo>
                  <a:lnTo>
                    <a:pt x="4" y="148"/>
                  </a:lnTo>
                  <a:lnTo>
                    <a:pt x="2" y="148"/>
                  </a:lnTo>
                  <a:lnTo>
                    <a:pt x="2" y="146"/>
                  </a:lnTo>
                  <a:lnTo>
                    <a:pt x="0" y="146"/>
                  </a:lnTo>
                  <a:lnTo>
                    <a:pt x="0" y="144"/>
                  </a:lnTo>
                  <a:lnTo>
                    <a:pt x="0" y="142"/>
                  </a:lnTo>
                  <a:lnTo>
                    <a:pt x="0" y="140"/>
                  </a:lnTo>
                  <a:lnTo>
                    <a:pt x="0" y="138"/>
                  </a:lnTo>
                  <a:lnTo>
                    <a:pt x="0" y="136"/>
                  </a:lnTo>
                  <a:lnTo>
                    <a:pt x="0" y="132"/>
                  </a:lnTo>
                  <a:lnTo>
                    <a:pt x="0" y="128"/>
                  </a:lnTo>
                  <a:lnTo>
                    <a:pt x="0" y="126"/>
                  </a:lnTo>
                  <a:lnTo>
                    <a:pt x="0" y="124"/>
                  </a:lnTo>
                  <a:lnTo>
                    <a:pt x="0" y="122"/>
                  </a:lnTo>
                  <a:lnTo>
                    <a:pt x="0" y="120"/>
                  </a:lnTo>
                  <a:lnTo>
                    <a:pt x="0" y="118"/>
                  </a:lnTo>
                  <a:lnTo>
                    <a:pt x="0" y="114"/>
                  </a:lnTo>
                  <a:lnTo>
                    <a:pt x="0" y="110"/>
                  </a:lnTo>
                  <a:lnTo>
                    <a:pt x="0" y="106"/>
                  </a:lnTo>
                  <a:lnTo>
                    <a:pt x="0" y="104"/>
                  </a:lnTo>
                  <a:lnTo>
                    <a:pt x="0" y="102"/>
                  </a:lnTo>
                  <a:lnTo>
                    <a:pt x="0" y="100"/>
                  </a:lnTo>
                  <a:lnTo>
                    <a:pt x="0" y="96"/>
                  </a:lnTo>
                  <a:lnTo>
                    <a:pt x="0" y="94"/>
                  </a:lnTo>
                  <a:lnTo>
                    <a:pt x="0" y="92"/>
                  </a:lnTo>
                  <a:lnTo>
                    <a:pt x="0" y="90"/>
                  </a:lnTo>
                  <a:lnTo>
                    <a:pt x="0" y="88"/>
                  </a:lnTo>
                  <a:lnTo>
                    <a:pt x="0" y="86"/>
                  </a:lnTo>
                  <a:lnTo>
                    <a:pt x="0" y="84"/>
                  </a:lnTo>
                  <a:lnTo>
                    <a:pt x="0" y="82"/>
                  </a:lnTo>
                  <a:lnTo>
                    <a:pt x="0" y="80"/>
                  </a:lnTo>
                  <a:lnTo>
                    <a:pt x="2" y="78"/>
                  </a:lnTo>
                  <a:lnTo>
                    <a:pt x="2" y="76"/>
                  </a:lnTo>
                  <a:lnTo>
                    <a:pt x="2" y="74"/>
                  </a:lnTo>
                  <a:lnTo>
                    <a:pt x="2" y="72"/>
                  </a:lnTo>
                  <a:lnTo>
                    <a:pt x="2" y="70"/>
                  </a:lnTo>
                  <a:lnTo>
                    <a:pt x="2" y="70"/>
                  </a:lnTo>
                  <a:lnTo>
                    <a:pt x="2" y="68"/>
                  </a:lnTo>
                  <a:lnTo>
                    <a:pt x="2" y="66"/>
                  </a:lnTo>
                  <a:lnTo>
                    <a:pt x="2" y="64"/>
                  </a:lnTo>
                  <a:lnTo>
                    <a:pt x="2" y="62"/>
                  </a:lnTo>
                  <a:lnTo>
                    <a:pt x="2" y="60"/>
                  </a:lnTo>
                  <a:lnTo>
                    <a:pt x="2" y="58"/>
                  </a:lnTo>
                  <a:lnTo>
                    <a:pt x="2" y="56"/>
                  </a:lnTo>
                  <a:lnTo>
                    <a:pt x="2" y="54"/>
                  </a:lnTo>
                  <a:lnTo>
                    <a:pt x="2" y="52"/>
                  </a:lnTo>
                  <a:lnTo>
                    <a:pt x="2" y="50"/>
                  </a:lnTo>
                  <a:lnTo>
                    <a:pt x="2" y="46"/>
                  </a:lnTo>
                  <a:lnTo>
                    <a:pt x="2" y="44"/>
                  </a:lnTo>
                  <a:lnTo>
                    <a:pt x="2" y="42"/>
                  </a:lnTo>
                  <a:lnTo>
                    <a:pt x="2" y="36"/>
                  </a:lnTo>
                  <a:lnTo>
                    <a:pt x="2" y="34"/>
                  </a:lnTo>
                  <a:lnTo>
                    <a:pt x="2" y="32"/>
                  </a:lnTo>
                  <a:lnTo>
                    <a:pt x="2" y="30"/>
                  </a:lnTo>
                  <a:lnTo>
                    <a:pt x="2" y="28"/>
                  </a:lnTo>
                  <a:lnTo>
                    <a:pt x="2" y="24"/>
                  </a:lnTo>
                  <a:lnTo>
                    <a:pt x="2" y="22"/>
                  </a:lnTo>
                  <a:lnTo>
                    <a:pt x="2" y="20"/>
                  </a:lnTo>
                  <a:lnTo>
                    <a:pt x="2" y="16"/>
                  </a:lnTo>
                  <a:lnTo>
                    <a:pt x="2" y="14"/>
                  </a:lnTo>
                  <a:lnTo>
                    <a:pt x="2" y="8"/>
                  </a:lnTo>
                  <a:lnTo>
                    <a:pt x="2" y="0"/>
                  </a:lnTo>
                  <a:lnTo>
                    <a:pt x="4" y="0"/>
                  </a:lnTo>
                  <a:lnTo>
                    <a:pt x="6"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49" name="Freeform 171"/>
            <p:cNvSpPr>
              <a:spLocks/>
            </p:cNvSpPr>
            <p:nvPr/>
          </p:nvSpPr>
          <p:spPr bwMode="auto">
            <a:xfrm>
              <a:off x="7156450" y="2320925"/>
              <a:ext cx="422275" cy="314325"/>
            </a:xfrm>
            <a:custGeom>
              <a:avLst/>
              <a:gdLst>
                <a:gd name="T0" fmla="*/ 174 w 266"/>
                <a:gd name="T1" fmla="*/ 8 h 198"/>
                <a:gd name="T2" fmla="*/ 184 w 266"/>
                <a:gd name="T3" fmla="*/ 8 h 198"/>
                <a:gd name="T4" fmla="*/ 188 w 266"/>
                <a:gd name="T5" fmla="*/ 10 h 198"/>
                <a:gd name="T6" fmla="*/ 190 w 266"/>
                <a:gd name="T7" fmla="*/ 14 h 198"/>
                <a:gd name="T8" fmla="*/ 192 w 266"/>
                <a:gd name="T9" fmla="*/ 20 h 198"/>
                <a:gd name="T10" fmla="*/ 196 w 266"/>
                <a:gd name="T11" fmla="*/ 26 h 198"/>
                <a:gd name="T12" fmla="*/ 202 w 266"/>
                <a:gd name="T13" fmla="*/ 30 h 198"/>
                <a:gd name="T14" fmla="*/ 210 w 266"/>
                <a:gd name="T15" fmla="*/ 32 h 198"/>
                <a:gd name="T16" fmla="*/ 216 w 266"/>
                <a:gd name="T17" fmla="*/ 38 h 198"/>
                <a:gd name="T18" fmla="*/ 220 w 266"/>
                <a:gd name="T19" fmla="*/ 40 h 198"/>
                <a:gd name="T20" fmla="*/ 224 w 266"/>
                <a:gd name="T21" fmla="*/ 46 h 198"/>
                <a:gd name="T22" fmla="*/ 234 w 266"/>
                <a:gd name="T23" fmla="*/ 42 h 198"/>
                <a:gd name="T24" fmla="*/ 234 w 266"/>
                <a:gd name="T25" fmla="*/ 48 h 198"/>
                <a:gd name="T26" fmla="*/ 228 w 266"/>
                <a:gd name="T27" fmla="*/ 52 h 198"/>
                <a:gd name="T28" fmla="*/ 230 w 266"/>
                <a:gd name="T29" fmla="*/ 64 h 198"/>
                <a:gd name="T30" fmla="*/ 242 w 266"/>
                <a:gd name="T31" fmla="*/ 64 h 198"/>
                <a:gd name="T32" fmla="*/ 250 w 266"/>
                <a:gd name="T33" fmla="*/ 64 h 198"/>
                <a:gd name="T34" fmla="*/ 248 w 266"/>
                <a:gd name="T35" fmla="*/ 76 h 198"/>
                <a:gd name="T36" fmla="*/ 248 w 266"/>
                <a:gd name="T37" fmla="*/ 88 h 198"/>
                <a:gd name="T38" fmla="*/ 254 w 266"/>
                <a:gd name="T39" fmla="*/ 90 h 198"/>
                <a:gd name="T40" fmla="*/ 262 w 266"/>
                <a:gd name="T41" fmla="*/ 90 h 198"/>
                <a:gd name="T42" fmla="*/ 260 w 266"/>
                <a:gd name="T43" fmla="*/ 96 h 198"/>
                <a:gd name="T44" fmla="*/ 262 w 266"/>
                <a:gd name="T45" fmla="*/ 108 h 198"/>
                <a:gd name="T46" fmla="*/ 266 w 266"/>
                <a:gd name="T47" fmla="*/ 116 h 198"/>
                <a:gd name="T48" fmla="*/ 250 w 266"/>
                <a:gd name="T49" fmla="*/ 126 h 198"/>
                <a:gd name="T50" fmla="*/ 232 w 266"/>
                <a:gd name="T51" fmla="*/ 136 h 198"/>
                <a:gd name="T52" fmla="*/ 218 w 266"/>
                <a:gd name="T53" fmla="*/ 144 h 198"/>
                <a:gd name="T54" fmla="*/ 204 w 266"/>
                <a:gd name="T55" fmla="*/ 152 h 198"/>
                <a:gd name="T56" fmla="*/ 192 w 266"/>
                <a:gd name="T57" fmla="*/ 160 h 198"/>
                <a:gd name="T58" fmla="*/ 180 w 266"/>
                <a:gd name="T59" fmla="*/ 164 h 198"/>
                <a:gd name="T60" fmla="*/ 170 w 266"/>
                <a:gd name="T61" fmla="*/ 170 h 198"/>
                <a:gd name="T62" fmla="*/ 158 w 266"/>
                <a:gd name="T63" fmla="*/ 178 h 198"/>
                <a:gd name="T64" fmla="*/ 134 w 266"/>
                <a:gd name="T65" fmla="*/ 192 h 198"/>
                <a:gd name="T66" fmla="*/ 114 w 266"/>
                <a:gd name="T67" fmla="*/ 196 h 198"/>
                <a:gd name="T68" fmla="*/ 102 w 266"/>
                <a:gd name="T69" fmla="*/ 194 h 198"/>
                <a:gd name="T70" fmla="*/ 84 w 266"/>
                <a:gd name="T71" fmla="*/ 194 h 198"/>
                <a:gd name="T72" fmla="*/ 62 w 266"/>
                <a:gd name="T73" fmla="*/ 190 h 198"/>
                <a:gd name="T74" fmla="*/ 50 w 266"/>
                <a:gd name="T75" fmla="*/ 180 h 198"/>
                <a:gd name="T76" fmla="*/ 40 w 266"/>
                <a:gd name="T77" fmla="*/ 164 h 198"/>
                <a:gd name="T78" fmla="*/ 34 w 266"/>
                <a:gd name="T79" fmla="*/ 154 h 198"/>
                <a:gd name="T80" fmla="*/ 28 w 266"/>
                <a:gd name="T81" fmla="*/ 144 h 198"/>
                <a:gd name="T82" fmla="*/ 20 w 266"/>
                <a:gd name="T83" fmla="*/ 130 h 198"/>
                <a:gd name="T84" fmla="*/ 16 w 266"/>
                <a:gd name="T85" fmla="*/ 120 h 198"/>
                <a:gd name="T86" fmla="*/ 6 w 266"/>
                <a:gd name="T87" fmla="*/ 104 h 198"/>
                <a:gd name="T88" fmla="*/ 6 w 266"/>
                <a:gd name="T89" fmla="*/ 92 h 198"/>
                <a:gd name="T90" fmla="*/ 28 w 266"/>
                <a:gd name="T91" fmla="*/ 78 h 198"/>
                <a:gd name="T92" fmla="*/ 46 w 266"/>
                <a:gd name="T93" fmla="*/ 66 h 198"/>
                <a:gd name="T94" fmla="*/ 62 w 266"/>
                <a:gd name="T95" fmla="*/ 58 h 198"/>
                <a:gd name="T96" fmla="*/ 74 w 266"/>
                <a:gd name="T97" fmla="*/ 52 h 198"/>
                <a:gd name="T98" fmla="*/ 88 w 266"/>
                <a:gd name="T99" fmla="*/ 44 h 198"/>
                <a:gd name="T100" fmla="*/ 102 w 266"/>
                <a:gd name="T101" fmla="*/ 36 h 198"/>
                <a:gd name="T102" fmla="*/ 114 w 266"/>
                <a:gd name="T103" fmla="*/ 26 h 198"/>
                <a:gd name="T104" fmla="*/ 124 w 266"/>
                <a:gd name="T105" fmla="*/ 20 h 198"/>
                <a:gd name="T106" fmla="*/ 144 w 266"/>
                <a:gd name="T107" fmla="*/ 10 h 198"/>
                <a:gd name="T108" fmla="*/ 160 w 266"/>
                <a:gd name="T109" fmla="*/ 2 h 198"/>
                <a:gd name="T110" fmla="*/ 168 w 266"/>
                <a:gd name="T111" fmla="*/ 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6" h="198">
                  <a:moveTo>
                    <a:pt x="168" y="4"/>
                  </a:moveTo>
                  <a:lnTo>
                    <a:pt x="170" y="4"/>
                  </a:lnTo>
                  <a:lnTo>
                    <a:pt x="170" y="6"/>
                  </a:lnTo>
                  <a:lnTo>
                    <a:pt x="172" y="6"/>
                  </a:lnTo>
                  <a:lnTo>
                    <a:pt x="172" y="4"/>
                  </a:lnTo>
                  <a:lnTo>
                    <a:pt x="174" y="6"/>
                  </a:lnTo>
                  <a:lnTo>
                    <a:pt x="174" y="8"/>
                  </a:lnTo>
                  <a:lnTo>
                    <a:pt x="176" y="6"/>
                  </a:lnTo>
                  <a:lnTo>
                    <a:pt x="176" y="8"/>
                  </a:lnTo>
                  <a:lnTo>
                    <a:pt x="178" y="8"/>
                  </a:lnTo>
                  <a:lnTo>
                    <a:pt x="180" y="10"/>
                  </a:lnTo>
                  <a:lnTo>
                    <a:pt x="180" y="8"/>
                  </a:lnTo>
                  <a:lnTo>
                    <a:pt x="182" y="8"/>
                  </a:lnTo>
                  <a:lnTo>
                    <a:pt x="184" y="8"/>
                  </a:lnTo>
                  <a:lnTo>
                    <a:pt x="184" y="10"/>
                  </a:lnTo>
                  <a:lnTo>
                    <a:pt x="186" y="10"/>
                  </a:lnTo>
                  <a:lnTo>
                    <a:pt x="184" y="10"/>
                  </a:lnTo>
                  <a:lnTo>
                    <a:pt x="186" y="10"/>
                  </a:lnTo>
                  <a:lnTo>
                    <a:pt x="188" y="10"/>
                  </a:lnTo>
                  <a:lnTo>
                    <a:pt x="188" y="12"/>
                  </a:lnTo>
                  <a:lnTo>
                    <a:pt x="188" y="10"/>
                  </a:lnTo>
                  <a:lnTo>
                    <a:pt x="190" y="10"/>
                  </a:lnTo>
                  <a:lnTo>
                    <a:pt x="190" y="12"/>
                  </a:lnTo>
                  <a:lnTo>
                    <a:pt x="188" y="12"/>
                  </a:lnTo>
                  <a:lnTo>
                    <a:pt x="190" y="12"/>
                  </a:lnTo>
                  <a:lnTo>
                    <a:pt x="192" y="12"/>
                  </a:lnTo>
                  <a:lnTo>
                    <a:pt x="192" y="14"/>
                  </a:lnTo>
                  <a:lnTo>
                    <a:pt x="190" y="14"/>
                  </a:lnTo>
                  <a:lnTo>
                    <a:pt x="192" y="14"/>
                  </a:lnTo>
                  <a:lnTo>
                    <a:pt x="192" y="16"/>
                  </a:lnTo>
                  <a:lnTo>
                    <a:pt x="194" y="16"/>
                  </a:lnTo>
                  <a:lnTo>
                    <a:pt x="194" y="16"/>
                  </a:lnTo>
                  <a:lnTo>
                    <a:pt x="194" y="18"/>
                  </a:lnTo>
                  <a:lnTo>
                    <a:pt x="194" y="20"/>
                  </a:lnTo>
                  <a:lnTo>
                    <a:pt x="192" y="20"/>
                  </a:lnTo>
                  <a:lnTo>
                    <a:pt x="192" y="22"/>
                  </a:lnTo>
                  <a:lnTo>
                    <a:pt x="194" y="22"/>
                  </a:lnTo>
                  <a:lnTo>
                    <a:pt x="194" y="24"/>
                  </a:lnTo>
                  <a:lnTo>
                    <a:pt x="194" y="26"/>
                  </a:lnTo>
                  <a:lnTo>
                    <a:pt x="194" y="24"/>
                  </a:lnTo>
                  <a:lnTo>
                    <a:pt x="196" y="24"/>
                  </a:lnTo>
                  <a:lnTo>
                    <a:pt x="196" y="26"/>
                  </a:lnTo>
                  <a:lnTo>
                    <a:pt x="198" y="26"/>
                  </a:lnTo>
                  <a:lnTo>
                    <a:pt x="198" y="24"/>
                  </a:lnTo>
                  <a:lnTo>
                    <a:pt x="200" y="24"/>
                  </a:lnTo>
                  <a:lnTo>
                    <a:pt x="200" y="26"/>
                  </a:lnTo>
                  <a:lnTo>
                    <a:pt x="200" y="28"/>
                  </a:lnTo>
                  <a:lnTo>
                    <a:pt x="202" y="28"/>
                  </a:lnTo>
                  <a:lnTo>
                    <a:pt x="202" y="30"/>
                  </a:lnTo>
                  <a:lnTo>
                    <a:pt x="204" y="30"/>
                  </a:lnTo>
                  <a:lnTo>
                    <a:pt x="204" y="28"/>
                  </a:lnTo>
                  <a:lnTo>
                    <a:pt x="206" y="28"/>
                  </a:lnTo>
                  <a:lnTo>
                    <a:pt x="208" y="28"/>
                  </a:lnTo>
                  <a:lnTo>
                    <a:pt x="210" y="28"/>
                  </a:lnTo>
                  <a:lnTo>
                    <a:pt x="210" y="30"/>
                  </a:lnTo>
                  <a:lnTo>
                    <a:pt x="210" y="32"/>
                  </a:lnTo>
                  <a:lnTo>
                    <a:pt x="210" y="32"/>
                  </a:lnTo>
                  <a:lnTo>
                    <a:pt x="210" y="34"/>
                  </a:lnTo>
                  <a:lnTo>
                    <a:pt x="212" y="34"/>
                  </a:lnTo>
                  <a:lnTo>
                    <a:pt x="214" y="34"/>
                  </a:lnTo>
                  <a:lnTo>
                    <a:pt x="214" y="36"/>
                  </a:lnTo>
                  <a:lnTo>
                    <a:pt x="214" y="38"/>
                  </a:lnTo>
                  <a:lnTo>
                    <a:pt x="216" y="38"/>
                  </a:lnTo>
                  <a:lnTo>
                    <a:pt x="216" y="36"/>
                  </a:lnTo>
                  <a:lnTo>
                    <a:pt x="216" y="38"/>
                  </a:lnTo>
                  <a:lnTo>
                    <a:pt x="216" y="40"/>
                  </a:lnTo>
                  <a:lnTo>
                    <a:pt x="218" y="40"/>
                  </a:lnTo>
                  <a:lnTo>
                    <a:pt x="218" y="42"/>
                  </a:lnTo>
                  <a:lnTo>
                    <a:pt x="220" y="42"/>
                  </a:lnTo>
                  <a:lnTo>
                    <a:pt x="220" y="40"/>
                  </a:lnTo>
                  <a:lnTo>
                    <a:pt x="222" y="40"/>
                  </a:lnTo>
                  <a:lnTo>
                    <a:pt x="222" y="42"/>
                  </a:lnTo>
                  <a:lnTo>
                    <a:pt x="220" y="42"/>
                  </a:lnTo>
                  <a:lnTo>
                    <a:pt x="222" y="42"/>
                  </a:lnTo>
                  <a:lnTo>
                    <a:pt x="220" y="44"/>
                  </a:lnTo>
                  <a:lnTo>
                    <a:pt x="222" y="46"/>
                  </a:lnTo>
                  <a:lnTo>
                    <a:pt x="224" y="46"/>
                  </a:lnTo>
                  <a:lnTo>
                    <a:pt x="226" y="46"/>
                  </a:lnTo>
                  <a:lnTo>
                    <a:pt x="228" y="46"/>
                  </a:lnTo>
                  <a:lnTo>
                    <a:pt x="228" y="44"/>
                  </a:lnTo>
                  <a:lnTo>
                    <a:pt x="230" y="44"/>
                  </a:lnTo>
                  <a:lnTo>
                    <a:pt x="230" y="42"/>
                  </a:lnTo>
                  <a:lnTo>
                    <a:pt x="232" y="42"/>
                  </a:lnTo>
                  <a:lnTo>
                    <a:pt x="234" y="42"/>
                  </a:lnTo>
                  <a:lnTo>
                    <a:pt x="236" y="42"/>
                  </a:lnTo>
                  <a:lnTo>
                    <a:pt x="238" y="44"/>
                  </a:lnTo>
                  <a:lnTo>
                    <a:pt x="236" y="44"/>
                  </a:lnTo>
                  <a:lnTo>
                    <a:pt x="234" y="44"/>
                  </a:lnTo>
                  <a:lnTo>
                    <a:pt x="232" y="46"/>
                  </a:lnTo>
                  <a:lnTo>
                    <a:pt x="234" y="46"/>
                  </a:lnTo>
                  <a:lnTo>
                    <a:pt x="234" y="48"/>
                  </a:lnTo>
                  <a:lnTo>
                    <a:pt x="234" y="50"/>
                  </a:lnTo>
                  <a:lnTo>
                    <a:pt x="232" y="50"/>
                  </a:lnTo>
                  <a:lnTo>
                    <a:pt x="232" y="52"/>
                  </a:lnTo>
                  <a:lnTo>
                    <a:pt x="230" y="52"/>
                  </a:lnTo>
                  <a:lnTo>
                    <a:pt x="230" y="54"/>
                  </a:lnTo>
                  <a:lnTo>
                    <a:pt x="230" y="52"/>
                  </a:lnTo>
                  <a:lnTo>
                    <a:pt x="228" y="52"/>
                  </a:lnTo>
                  <a:lnTo>
                    <a:pt x="228" y="54"/>
                  </a:lnTo>
                  <a:lnTo>
                    <a:pt x="228" y="56"/>
                  </a:lnTo>
                  <a:lnTo>
                    <a:pt x="228" y="58"/>
                  </a:lnTo>
                  <a:lnTo>
                    <a:pt x="228" y="60"/>
                  </a:lnTo>
                  <a:lnTo>
                    <a:pt x="230" y="60"/>
                  </a:lnTo>
                  <a:lnTo>
                    <a:pt x="230" y="62"/>
                  </a:lnTo>
                  <a:lnTo>
                    <a:pt x="230" y="64"/>
                  </a:lnTo>
                  <a:lnTo>
                    <a:pt x="232" y="64"/>
                  </a:lnTo>
                  <a:lnTo>
                    <a:pt x="234" y="64"/>
                  </a:lnTo>
                  <a:lnTo>
                    <a:pt x="236" y="64"/>
                  </a:lnTo>
                  <a:lnTo>
                    <a:pt x="238" y="64"/>
                  </a:lnTo>
                  <a:lnTo>
                    <a:pt x="240" y="64"/>
                  </a:lnTo>
                  <a:lnTo>
                    <a:pt x="242" y="64"/>
                  </a:lnTo>
                  <a:lnTo>
                    <a:pt x="242" y="64"/>
                  </a:lnTo>
                  <a:lnTo>
                    <a:pt x="244" y="64"/>
                  </a:lnTo>
                  <a:lnTo>
                    <a:pt x="246" y="64"/>
                  </a:lnTo>
                  <a:lnTo>
                    <a:pt x="246" y="62"/>
                  </a:lnTo>
                  <a:lnTo>
                    <a:pt x="248" y="62"/>
                  </a:lnTo>
                  <a:lnTo>
                    <a:pt x="248" y="64"/>
                  </a:lnTo>
                  <a:lnTo>
                    <a:pt x="250" y="64"/>
                  </a:lnTo>
                  <a:lnTo>
                    <a:pt x="250" y="64"/>
                  </a:lnTo>
                  <a:lnTo>
                    <a:pt x="252" y="64"/>
                  </a:lnTo>
                  <a:lnTo>
                    <a:pt x="252" y="66"/>
                  </a:lnTo>
                  <a:lnTo>
                    <a:pt x="252" y="68"/>
                  </a:lnTo>
                  <a:lnTo>
                    <a:pt x="250" y="70"/>
                  </a:lnTo>
                  <a:lnTo>
                    <a:pt x="248" y="72"/>
                  </a:lnTo>
                  <a:lnTo>
                    <a:pt x="248" y="74"/>
                  </a:lnTo>
                  <a:lnTo>
                    <a:pt x="248" y="76"/>
                  </a:lnTo>
                  <a:lnTo>
                    <a:pt x="248" y="78"/>
                  </a:lnTo>
                  <a:lnTo>
                    <a:pt x="248" y="80"/>
                  </a:lnTo>
                  <a:lnTo>
                    <a:pt x="246" y="82"/>
                  </a:lnTo>
                  <a:lnTo>
                    <a:pt x="246" y="84"/>
                  </a:lnTo>
                  <a:lnTo>
                    <a:pt x="246" y="86"/>
                  </a:lnTo>
                  <a:lnTo>
                    <a:pt x="248" y="86"/>
                  </a:lnTo>
                  <a:lnTo>
                    <a:pt x="248" y="88"/>
                  </a:lnTo>
                  <a:lnTo>
                    <a:pt x="250" y="90"/>
                  </a:lnTo>
                  <a:lnTo>
                    <a:pt x="250" y="92"/>
                  </a:lnTo>
                  <a:lnTo>
                    <a:pt x="250" y="94"/>
                  </a:lnTo>
                  <a:lnTo>
                    <a:pt x="252" y="94"/>
                  </a:lnTo>
                  <a:lnTo>
                    <a:pt x="252" y="92"/>
                  </a:lnTo>
                  <a:lnTo>
                    <a:pt x="254" y="92"/>
                  </a:lnTo>
                  <a:lnTo>
                    <a:pt x="254" y="90"/>
                  </a:lnTo>
                  <a:lnTo>
                    <a:pt x="256" y="90"/>
                  </a:lnTo>
                  <a:lnTo>
                    <a:pt x="256" y="92"/>
                  </a:lnTo>
                  <a:lnTo>
                    <a:pt x="258" y="92"/>
                  </a:lnTo>
                  <a:lnTo>
                    <a:pt x="258" y="90"/>
                  </a:lnTo>
                  <a:lnTo>
                    <a:pt x="258" y="90"/>
                  </a:lnTo>
                  <a:lnTo>
                    <a:pt x="260" y="90"/>
                  </a:lnTo>
                  <a:lnTo>
                    <a:pt x="262" y="90"/>
                  </a:lnTo>
                  <a:lnTo>
                    <a:pt x="262" y="92"/>
                  </a:lnTo>
                  <a:lnTo>
                    <a:pt x="262" y="94"/>
                  </a:lnTo>
                  <a:lnTo>
                    <a:pt x="262" y="92"/>
                  </a:lnTo>
                  <a:lnTo>
                    <a:pt x="260" y="92"/>
                  </a:lnTo>
                  <a:lnTo>
                    <a:pt x="260" y="94"/>
                  </a:lnTo>
                  <a:lnTo>
                    <a:pt x="262" y="96"/>
                  </a:lnTo>
                  <a:lnTo>
                    <a:pt x="260" y="96"/>
                  </a:lnTo>
                  <a:lnTo>
                    <a:pt x="260" y="98"/>
                  </a:lnTo>
                  <a:lnTo>
                    <a:pt x="262" y="98"/>
                  </a:lnTo>
                  <a:lnTo>
                    <a:pt x="262" y="100"/>
                  </a:lnTo>
                  <a:lnTo>
                    <a:pt x="262" y="102"/>
                  </a:lnTo>
                  <a:lnTo>
                    <a:pt x="262" y="104"/>
                  </a:lnTo>
                  <a:lnTo>
                    <a:pt x="262" y="106"/>
                  </a:lnTo>
                  <a:lnTo>
                    <a:pt x="262" y="108"/>
                  </a:lnTo>
                  <a:lnTo>
                    <a:pt x="262" y="110"/>
                  </a:lnTo>
                  <a:lnTo>
                    <a:pt x="262" y="112"/>
                  </a:lnTo>
                  <a:lnTo>
                    <a:pt x="264" y="112"/>
                  </a:lnTo>
                  <a:lnTo>
                    <a:pt x="266" y="114"/>
                  </a:lnTo>
                  <a:lnTo>
                    <a:pt x="264" y="114"/>
                  </a:lnTo>
                  <a:lnTo>
                    <a:pt x="264" y="116"/>
                  </a:lnTo>
                  <a:lnTo>
                    <a:pt x="266" y="116"/>
                  </a:lnTo>
                  <a:lnTo>
                    <a:pt x="264" y="116"/>
                  </a:lnTo>
                  <a:lnTo>
                    <a:pt x="258" y="120"/>
                  </a:lnTo>
                  <a:lnTo>
                    <a:pt x="258" y="120"/>
                  </a:lnTo>
                  <a:lnTo>
                    <a:pt x="256" y="122"/>
                  </a:lnTo>
                  <a:lnTo>
                    <a:pt x="254" y="124"/>
                  </a:lnTo>
                  <a:lnTo>
                    <a:pt x="252" y="124"/>
                  </a:lnTo>
                  <a:lnTo>
                    <a:pt x="250" y="126"/>
                  </a:lnTo>
                  <a:lnTo>
                    <a:pt x="246" y="128"/>
                  </a:lnTo>
                  <a:lnTo>
                    <a:pt x="244" y="130"/>
                  </a:lnTo>
                  <a:lnTo>
                    <a:pt x="242" y="130"/>
                  </a:lnTo>
                  <a:lnTo>
                    <a:pt x="240" y="132"/>
                  </a:lnTo>
                  <a:lnTo>
                    <a:pt x="238" y="132"/>
                  </a:lnTo>
                  <a:lnTo>
                    <a:pt x="234" y="134"/>
                  </a:lnTo>
                  <a:lnTo>
                    <a:pt x="232" y="136"/>
                  </a:lnTo>
                  <a:lnTo>
                    <a:pt x="230" y="136"/>
                  </a:lnTo>
                  <a:lnTo>
                    <a:pt x="228" y="138"/>
                  </a:lnTo>
                  <a:lnTo>
                    <a:pt x="224" y="140"/>
                  </a:lnTo>
                  <a:lnTo>
                    <a:pt x="222" y="142"/>
                  </a:lnTo>
                  <a:lnTo>
                    <a:pt x="220" y="142"/>
                  </a:lnTo>
                  <a:lnTo>
                    <a:pt x="220" y="144"/>
                  </a:lnTo>
                  <a:lnTo>
                    <a:pt x="218" y="144"/>
                  </a:lnTo>
                  <a:lnTo>
                    <a:pt x="216" y="144"/>
                  </a:lnTo>
                  <a:lnTo>
                    <a:pt x="214" y="146"/>
                  </a:lnTo>
                  <a:lnTo>
                    <a:pt x="212" y="146"/>
                  </a:lnTo>
                  <a:lnTo>
                    <a:pt x="210" y="148"/>
                  </a:lnTo>
                  <a:lnTo>
                    <a:pt x="210" y="150"/>
                  </a:lnTo>
                  <a:lnTo>
                    <a:pt x="206" y="152"/>
                  </a:lnTo>
                  <a:lnTo>
                    <a:pt x="204" y="152"/>
                  </a:lnTo>
                  <a:lnTo>
                    <a:pt x="204" y="154"/>
                  </a:lnTo>
                  <a:lnTo>
                    <a:pt x="202" y="154"/>
                  </a:lnTo>
                  <a:lnTo>
                    <a:pt x="200" y="156"/>
                  </a:lnTo>
                  <a:lnTo>
                    <a:pt x="198" y="156"/>
                  </a:lnTo>
                  <a:lnTo>
                    <a:pt x="198" y="158"/>
                  </a:lnTo>
                  <a:lnTo>
                    <a:pt x="196" y="158"/>
                  </a:lnTo>
                  <a:lnTo>
                    <a:pt x="192" y="160"/>
                  </a:lnTo>
                  <a:lnTo>
                    <a:pt x="190" y="160"/>
                  </a:lnTo>
                  <a:lnTo>
                    <a:pt x="188" y="160"/>
                  </a:lnTo>
                  <a:lnTo>
                    <a:pt x="186" y="160"/>
                  </a:lnTo>
                  <a:lnTo>
                    <a:pt x="184" y="162"/>
                  </a:lnTo>
                  <a:lnTo>
                    <a:pt x="184" y="164"/>
                  </a:lnTo>
                  <a:lnTo>
                    <a:pt x="182" y="164"/>
                  </a:lnTo>
                  <a:lnTo>
                    <a:pt x="180" y="164"/>
                  </a:lnTo>
                  <a:lnTo>
                    <a:pt x="180" y="166"/>
                  </a:lnTo>
                  <a:lnTo>
                    <a:pt x="178" y="166"/>
                  </a:lnTo>
                  <a:lnTo>
                    <a:pt x="176" y="166"/>
                  </a:lnTo>
                  <a:lnTo>
                    <a:pt x="176" y="168"/>
                  </a:lnTo>
                  <a:lnTo>
                    <a:pt x="174" y="168"/>
                  </a:lnTo>
                  <a:lnTo>
                    <a:pt x="172" y="170"/>
                  </a:lnTo>
                  <a:lnTo>
                    <a:pt x="170" y="170"/>
                  </a:lnTo>
                  <a:lnTo>
                    <a:pt x="168" y="172"/>
                  </a:lnTo>
                  <a:lnTo>
                    <a:pt x="166" y="174"/>
                  </a:lnTo>
                  <a:lnTo>
                    <a:pt x="164" y="174"/>
                  </a:lnTo>
                  <a:lnTo>
                    <a:pt x="162" y="174"/>
                  </a:lnTo>
                  <a:lnTo>
                    <a:pt x="162" y="176"/>
                  </a:lnTo>
                  <a:lnTo>
                    <a:pt x="160" y="178"/>
                  </a:lnTo>
                  <a:lnTo>
                    <a:pt x="158" y="178"/>
                  </a:lnTo>
                  <a:lnTo>
                    <a:pt x="152" y="182"/>
                  </a:lnTo>
                  <a:lnTo>
                    <a:pt x="148" y="184"/>
                  </a:lnTo>
                  <a:lnTo>
                    <a:pt x="146" y="186"/>
                  </a:lnTo>
                  <a:lnTo>
                    <a:pt x="144" y="186"/>
                  </a:lnTo>
                  <a:lnTo>
                    <a:pt x="142" y="188"/>
                  </a:lnTo>
                  <a:lnTo>
                    <a:pt x="140" y="190"/>
                  </a:lnTo>
                  <a:lnTo>
                    <a:pt x="134" y="192"/>
                  </a:lnTo>
                  <a:lnTo>
                    <a:pt x="132" y="194"/>
                  </a:lnTo>
                  <a:lnTo>
                    <a:pt x="130" y="194"/>
                  </a:lnTo>
                  <a:lnTo>
                    <a:pt x="128" y="196"/>
                  </a:lnTo>
                  <a:lnTo>
                    <a:pt x="126" y="198"/>
                  </a:lnTo>
                  <a:lnTo>
                    <a:pt x="124" y="198"/>
                  </a:lnTo>
                  <a:lnTo>
                    <a:pt x="122" y="198"/>
                  </a:lnTo>
                  <a:lnTo>
                    <a:pt x="114" y="196"/>
                  </a:lnTo>
                  <a:lnTo>
                    <a:pt x="114" y="196"/>
                  </a:lnTo>
                  <a:lnTo>
                    <a:pt x="112" y="196"/>
                  </a:lnTo>
                  <a:lnTo>
                    <a:pt x="110" y="196"/>
                  </a:lnTo>
                  <a:lnTo>
                    <a:pt x="108" y="196"/>
                  </a:lnTo>
                  <a:lnTo>
                    <a:pt x="106" y="196"/>
                  </a:lnTo>
                  <a:lnTo>
                    <a:pt x="102" y="196"/>
                  </a:lnTo>
                  <a:lnTo>
                    <a:pt x="102" y="194"/>
                  </a:lnTo>
                  <a:lnTo>
                    <a:pt x="100" y="194"/>
                  </a:lnTo>
                  <a:lnTo>
                    <a:pt x="98" y="194"/>
                  </a:lnTo>
                  <a:lnTo>
                    <a:pt x="96" y="194"/>
                  </a:lnTo>
                  <a:lnTo>
                    <a:pt x="94" y="194"/>
                  </a:lnTo>
                  <a:lnTo>
                    <a:pt x="88" y="194"/>
                  </a:lnTo>
                  <a:lnTo>
                    <a:pt x="86" y="194"/>
                  </a:lnTo>
                  <a:lnTo>
                    <a:pt x="84" y="194"/>
                  </a:lnTo>
                  <a:lnTo>
                    <a:pt x="80" y="192"/>
                  </a:lnTo>
                  <a:lnTo>
                    <a:pt x="74" y="192"/>
                  </a:lnTo>
                  <a:lnTo>
                    <a:pt x="68" y="192"/>
                  </a:lnTo>
                  <a:lnTo>
                    <a:pt x="66" y="192"/>
                  </a:lnTo>
                  <a:lnTo>
                    <a:pt x="66" y="192"/>
                  </a:lnTo>
                  <a:lnTo>
                    <a:pt x="64" y="192"/>
                  </a:lnTo>
                  <a:lnTo>
                    <a:pt x="62" y="190"/>
                  </a:lnTo>
                  <a:lnTo>
                    <a:pt x="60" y="190"/>
                  </a:lnTo>
                  <a:lnTo>
                    <a:pt x="58" y="190"/>
                  </a:lnTo>
                  <a:lnTo>
                    <a:pt x="56" y="190"/>
                  </a:lnTo>
                  <a:lnTo>
                    <a:pt x="56" y="188"/>
                  </a:lnTo>
                  <a:lnTo>
                    <a:pt x="54" y="186"/>
                  </a:lnTo>
                  <a:lnTo>
                    <a:pt x="52" y="182"/>
                  </a:lnTo>
                  <a:lnTo>
                    <a:pt x="50" y="180"/>
                  </a:lnTo>
                  <a:lnTo>
                    <a:pt x="50" y="178"/>
                  </a:lnTo>
                  <a:lnTo>
                    <a:pt x="48" y="174"/>
                  </a:lnTo>
                  <a:lnTo>
                    <a:pt x="46" y="172"/>
                  </a:lnTo>
                  <a:lnTo>
                    <a:pt x="46" y="170"/>
                  </a:lnTo>
                  <a:lnTo>
                    <a:pt x="44" y="168"/>
                  </a:lnTo>
                  <a:lnTo>
                    <a:pt x="42" y="166"/>
                  </a:lnTo>
                  <a:lnTo>
                    <a:pt x="40" y="164"/>
                  </a:lnTo>
                  <a:lnTo>
                    <a:pt x="40" y="162"/>
                  </a:lnTo>
                  <a:lnTo>
                    <a:pt x="38" y="160"/>
                  </a:lnTo>
                  <a:lnTo>
                    <a:pt x="38" y="160"/>
                  </a:lnTo>
                  <a:lnTo>
                    <a:pt x="36" y="158"/>
                  </a:lnTo>
                  <a:lnTo>
                    <a:pt x="36" y="156"/>
                  </a:lnTo>
                  <a:lnTo>
                    <a:pt x="34" y="156"/>
                  </a:lnTo>
                  <a:lnTo>
                    <a:pt x="34" y="154"/>
                  </a:lnTo>
                  <a:lnTo>
                    <a:pt x="34" y="152"/>
                  </a:lnTo>
                  <a:lnTo>
                    <a:pt x="32" y="152"/>
                  </a:lnTo>
                  <a:lnTo>
                    <a:pt x="32" y="150"/>
                  </a:lnTo>
                  <a:lnTo>
                    <a:pt x="32" y="148"/>
                  </a:lnTo>
                  <a:lnTo>
                    <a:pt x="30" y="148"/>
                  </a:lnTo>
                  <a:lnTo>
                    <a:pt x="30" y="146"/>
                  </a:lnTo>
                  <a:lnTo>
                    <a:pt x="28" y="144"/>
                  </a:lnTo>
                  <a:lnTo>
                    <a:pt x="28" y="142"/>
                  </a:lnTo>
                  <a:lnTo>
                    <a:pt x="26" y="138"/>
                  </a:lnTo>
                  <a:lnTo>
                    <a:pt x="24" y="138"/>
                  </a:lnTo>
                  <a:lnTo>
                    <a:pt x="24" y="136"/>
                  </a:lnTo>
                  <a:lnTo>
                    <a:pt x="22" y="134"/>
                  </a:lnTo>
                  <a:lnTo>
                    <a:pt x="22" y="132"/>
                  </a:lnTo>
                  <a:lnTo>
                    <a:pt x="20" y="130"/>
                  </a:lnTo>
                  <a:lnTo>
                    <a:pt x="20" y="128"/>
                  </a:lnTo>
                  <a:lnTo>
                    <a:pt x="18" y="126"/>
                  </a:lnTo>
                  <a:lnTo>
                    <a:pt x="18" y="124"/>
                  </a:lnTo>
                  <a:lnTo>
                    <a:pt x="18" y="124"/>
                  </a:lnTo>
                  <a:lnTo>
                    <a:pt x="18" y="122"/>
                  </a:lnTo>
                  <a:lnTo>
                    <a:pt x="18" y="120"/>
                  </a:lnTo>
                  <a:lnTo>
                    <a:pt x="16" y="120"/>
                  </a:lnTo>
                  <a:lnTo>
                    <a:pt x="16" y="118"/>
                  </a:lnTo>
                  <a:lnTo>
                    <a:pt x="14" y="116"/>
                  </a:lnTo>
                  <a:lnTo>
                    <a:pt x="14" y="114"/>
                  </a:lnTo>
                  <a:lnTo>
                    <a:pt x="12" y="112"/>
                  </a:lnTo>
                  <a:lnTo>
                    <a:pt x="8" y="108"/>
                  </a:lnTo>
                  <a:lnTo>
                    <a:pt x="8" y="106"/>
                  </a:lnTo>
                  <a:lnTo>
                    <a:pt x="6" y="104"/>
                  </a:lnTo>
                  <a:lnTo>
                    <a:pt x="6" y="102"/>
                  </a:lnTo>
                  <a:lnTo>
                    <a:pt x="4" y="102"/>
                  </a:lnTo>
                  <a:lnTo>
                    <a:pt x="4" y="100"/>
                  </a:lnTo>
                  <a:lnTo>
                    <a:pt x="4" y="98"/>
                  </a:lnTo>
                  <a:lnTo>
                    <a:pt x="0" y="94"/>
                  </a:lnTo>
                  <a:lnTo>
                    <a:pt x="4" y="92"/>
                  </a:lnTo>
                  <a:lnTo>
                    <a:pt x="6" y="92"/>
                  </a:lnTo>
                  <a:lnTo>
                    <a:pt x="6" y="90"/>
                  </a:lnTo>
                  <a:lnTo>
                    <a:pt x="8" y="90"/>
                  </a:lnTo>
                  <a:lnTo>
                    <a:pt x="12" y="88"/>
                  </a:lnTo>
                  <a:lnTo>
                    <a:pt x="18" y="84"/>
                  </a:lnTo>
                  <a:lnTo>
                    <a:pt x="22" y="80"/>
                  </a:lnTo>
                  <a:lnTo>
                    <a:pt x="24" y="78"/>
                  </a:lnTo>
                  <a:lnTo>
                    <a:pt x="28" y="78"/>
                  </a:lnTo>
                  <a:lnTo>
                    <a:pt x="28" y="76"/>
                  </a:lnTo>
                  <a:lnTo>
                    <a:pt x="32" y="74"/>
                  </a:lnTo>
                  <a:lnTo>
                    <a:pt x="38" y="72"/>
                  </a:lnTo>
                  <a:lnTo>
                    <a:pt x="40" y="70"/>
                  </a:lnTo>
                  <a:lnTo>
                    <a:pt x="44" y="68"/>
                  </a:lnTo>
                  <a:lnTo>
                    <a:pt x="44" y="66"/>
                  </a:lnTo>
                  <a:lnTo>
                    <a:pt x="46" y="66"/>
                  </a:lnTo>
                  <a:lnTo>
                    <a:pt x="50" y="64"/>
                  </a:lnTo>
                  <a:lnTo>
                    <a:pt x="54" y="64"/>
                  </a:lnTo>
                  <a:lnTo>
                    <a:pt x="56" y="64"/>
                  </a:lnTo>
                  <a:lnTo>
                    <a:pt x="56" y="62"/>
                  </a:lnTo>
                  <a:lnTo>
                    <a:pt x="58" y="62"/>
                  </a:lnTo>
                  <a:lnTo>
                    <a:pt x="62" y="60"/>
                  </a:lnTo>
                  <a:lnTo>
                    <a:pt x="62" y="58"/>
                  </a:lnTo>
                  <a:lnTo>
                    <a:pt x="64" y="58"/>
                  </a:lnTo>
                  <a:lnTo>
                    <a:pt x="66" y="56"/>
                  </a:lnTo>
                  <a:lnTo>
                    <a:pt x="68" y="56"/>
                  </a:lnTo>
                  <a:lnTo>
                    <a:pt x="68" y="54"/>
                  </a:lnTo>
                  <a:lnTo>
                    <a:pt x="70" y="54"/>
                  </a:lnTo>
                  <a:lnTo>
                    <a:pt x="72" y="52"/>
                  </a:lnTo>
                  <a:lnTo>
                    <a:pt x="74" y="52"/>
                  </a:lnTo>
                  <a:lnTo>
                    <a:pt x="76" y="50"/>
                  </a:lnTo>
                  <a:lnTo>
                    <a:pt x="78" y="48"/>
                  </a:lnTo>
                  <a:lnTo>
                    <a:pt x="80" y="48"/>
                  </a:lnTo>
                  <a:lnTo>
                    <a:pt x="82" y="46"/>
                  </a:lnTo>
                  <a:lnTo>
                    <a:pt x="84" y="46"/>
                  </a:lnTo>
                  <a:lnTo>
                    <a:pt x="86" y="44"/>
                  </a:lnTo>
                  <a:lnTo>
                    <a:pt x="88" y="44"/>
                  </a:lnTo>
                  <a:lnTo>
                    <a:pt x="90" y="42"/>
                  </a:lnTo>
                  <a:lnTo>
                    <a:pt x="92" y="40"/>
                  </a:lnTo>
                  <a:lnTo>
                    <a:pt x="94" y="40"/>
                  </a:lnTo>
                  <a:lnTo>
                    <a:pt x="94" y="38"/>
                  </a:lnTo>
                  <a:lnTo>
                    <a:pt x="96" y="38"/>
                  </a:lnTo>
                  <a:lnTo>
                    <a:pt x="100" y="36"/>
                  </a:lnTo>
                  <a:lnTo>
                    <a:pt x="102" y="36"/>
                  </a:lnTo>
                  <a:lnTo>
                    <a:pt x="104" y="34"/>
                  </a:lnTo>
                  <a:lnTo>
                    <a:pt x="108" y="32"/>
                  </a:lnTo>
                  <a:lnTo>
                    <a:pt x="108" y="30"/>
                  </a:lnTo>
                  <a:lnTo>
                    <a:pt x="110" y="30"/>
                  </a:lnTo>
                  <a:lnTo>
                    <a:pt x="112" y="30"/>
                  </a:lnTo>
                  <a:lnTo>
                    <a:pt x="114" y="28"/>
                  </a:lnTo>
                  <a:lnTo>
                    <a:pt x="114" y="26"/>
                  </a:lnTo>
                  <a:lnTo>
                    <a:pt x="116" y="26"/>
                  </a:lnTo>
                  <a:lnTo>
                    <a:pt x="116" y="24"/>
                  </a:lnTo>
                  <a:lnTo>
                    <a:pt x="118" y="24"/>
                  </a:lnTo>
                  <a:lnTo>
                    <a:pt x="120" y="24"/>
                  </a:lnTo>
                  <a:lnTo>
                    <a:pt x="120" y="22"/>
                  </a:lnTo>
                  <a:lnTo>
                    <a:pt x="122" y="22"/>
                  </a:lnTo>
                  <a:lnTo>
                    <a:pt x="124" y="20"/>
                  </a:lnTo>
                  <a:lnTo>
                    <a:pt x="128" y="18"/>
                  </a:lnTo>
                  <a:lnTo>
                    <a:pt x="130" y="18"/>
                  </a:lnTo>
                  <a:lnTo>
                    <a:pt x="130" y="16"/>
                  </a:lnTo>
                  <a:lnTo>
                    <a:pt x="134" y="16"/>
                  </a:lnTo>
                  <a:lnTo>
                    <a:pt x="136" y="16"/>
                  </a:lnTo>
                  <a:lnTo>
                    <a:pt x="138" y="14"/>
                  </a:lnTo>
                  <a:lnTo>
                    <a:pt x="144" y="10"/>
                  </a:lnTo>
                  <a:lnTo>
                    <a:pt x="146" y="8"/>
                  </a:lnTo>
                  <a:lnTo>
                    <a:pt x="148" y="8"/>
                  </a:lnTo>
                  <a:lnTo>
                    <a:pt x="150" y="6"/>
                  </a:lnTo>
                  <a:lnTo>
                    <a:pt x="152" y="6"/>
                  </a:lnTo>
                  <a:lnTo>
                    <a:pt x="154" y="4"/>
                  </a:lnTo>
                  <a:lnTo>
                    <a:pt x="156" y="4"/>
                  </a:lnTo>
                  <a:lnTo>
                    <a:pt x="160" y="2"/>
                  </a:lnTo>
                  <a:lnTo>
                    <a:pt x="162" y="0"/>
                  </a:lnTo>
                  <a:lnTo>
                    <a:pt x="162" y="0"/>
                  </a:lnTo>
                  <a:lnTo>
                    <a:pt x="164" y="0"/>
                  </a:lnTo>
                  <a:lnTo>
                    <a:pt x="164" y="2"/>
                  </a:lnTo>
                  <a:lnTo>
                    <a:pt x="166" y="2"/>
                  </a:lnTo>
                  <a:lnTo>
                    <a:pt x="166" y="4"/>
                  </a:lnTo>
                  <a:lnTo>
                    <a:pt x="168" y="4"/>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0" name="Freeform 185"/>
            <p:cNvSpPr>
              <a:spLocks/>
            </p:cNvSpPr>
            <p:nvPr/>
          </p:nvSpPr>
          <p:spPr bwMode="auto">
            <a:xfrm>
              <a:off x="7613650" y="1928813"/>
              <a:ext cx="179388" cy="161925"/>
            </a:xfrm>
            <a:custGeom>
              <a:avLst/>
              <a:gdLst>
                <a:gd name="T0" fmla="*/ 29 w 113"/>
                <a:gd name="T1" fmla="*/ 0 h 102"/>
                <a:gd name="T2" fmla="*/ 39 w 113"/>
                <a:gd name="T3" fmla="*/ 0 h 102"/>
                <a:gd name="T4" fmla="*/ 47 w 113"/>
                <a:gd name="T5" fmla="*/ 0 h 102"/>
                <a:gd name="T6" fmla="*/ 57 w 113"/>
                <a:gd name="T7" fmla="*/ 0 h 102"/>
                <a:gd name="T8" fmla="*/ 69 w 113"/>
                <a:gd name="T9" fmla="*/ 0 h 102"/>
                <a:gd name="T10" fmla="*/ 77 w 113"/>
                <a:gd name="T11" fmla="*/ 0 h 102"/>
                <a:gd name="T12" fmla="*/ 85 w 113"/>
                <a:gd name="T13" fmla="*/ 0 h 102"/>
                <a:gd name="T14" fmla="*/ 95 w 113"/>
                <a:gd name="T15" fmla="*/ 0 h 102"/>
                <a:gd name="T16" fmla="*/ 101 w 113"/>
                <a:gd name="T17" fmla="*/ 4 h 102"/>
                <a:gd name="T18" fmla="*/ 103 w 113"/>
                <a:gd name="T19" fmla="*/ 14 h 102"/>
                <a:gd name="T20" fmla="*/ 105 w 113"/>
                <a:gd name="T21" fmla="*/ 26 h 102"/>
                <a:gd name="T22" fmla="*/ 105 w 113"/>
                <a:gd name="T23" fmla="*/ 38 h 102"/>
                <a:gd name="T24" fmla="*/ 107 w 113"/>
                <a:gd name="T25" fmla="*/ 54 h 102"/>
                <a:gd name="T26" fmla="*/ 107 w 113"/>
                <a:gd name="T27" fmla="*/ 62 h 102"/>
                <a:gd name="T28" fmla="*/ 109 w 113"/>
                <a:gd name="T29" fmla="*/ 70 h 102"/>
                <a:gd name="T30" fmla="*/ 109 w 113"/>
                <a:gd name="T31" fmla="*/ 76 h 102"/>
                <a:gd name="T32" fmla="*/ 111 w 113"/>
                <a:gd name="T33" fmla="*/ 88 h 102"/>
                <a:gd name="T34" fmla="*/ 113 w 113"/>
                <a:gd name="T35" fmla="*/ 98 h 102"/>
                <a:gd name="T36" fmla="*/ 111 w 113"/>
                <a:gd name="T37" fmla="*/ 100 h 102"/>
                <a:gd name="T38" fmla="*/ 105 w 113"/>
                <a:gd name="T39" fmla="*/ 102 h 102"/>
                <a:gd name="T40" fmla="*/ 101 w 113"/>
                <a:gd name="T41" fmla="*/ 102 h 102"/>
                <a:gd name="T42" fmla="*/ 99 w 113"/>
                <a:gd name="T43" fmla="*/ 96 h 102"/>
                <a:gd name="T44" fmla="*/ 95 w 113"/>
                <a:gd name="T45" fmla="*/ 92 h 102"/>
                <a:gd name="T46" fmla="*/ 89 w 113"/>
                <a:gd name="T47" fmla="*/ 90 h 102"/>
                <a:gd name="T48" fmla="*/ 83 w 113"/>
                <a:gd name="T49" fmla="*/ 88 h 102"/>
                <a:gd name="T50" fmla="*/ 79 w 113"/>
                <a:gd name="T51" fmla="*/ 84 h 102"/>
                <a:gd name="T52" fmla="*/ 75 w 113"/>
                <a:gd name="T53" fmla="*/ 84 h 102"/>
                <a:gd name="T54" fmla="*/ 69 w 113"/>
                <a:gd name="T55" fmla="*/ 84 h 102"/>
                <a:gd name="T56" fmla="*/ 71 w 113"/>
                <a:gd name="T57" fmla="*/ 78 h 102"/>
                <a:gd name="T58" fmla="*/ 67 w 113"/>
                <a:gd name="T59" fmla="*/ 78 h 102"/>
                <a:gd name="T60" fmla="*/ 61 w 113"/>
                <a:gd name="T61" fmla="*/ 76 h 102"/>
                <a:gd name="T62" fmla="*/ 57 w 113"/>
                <a:gd name="T63" fmla="*/ 80 h 102"/>
                <a:gd name="T64" fmla="*/ 53 w 113"/>
                <a:gd name="T65" fmla="*/ 80 h 102"/>
                <a:gd name="T66" fmla="*/ 47 w 113"/>
                <a:gd name="T67" fmla="*/ 80 h 102"/>
                <a:gd name="T68" fmla="*/ 45 w 113"/>
                <a:gd name="T69" fmla="*/ 80 h 102"/>
                <a:gd name="T70" fmla="*/ 41 w 113"/>
                <a:gd name="T71" fmla="*/ 76 h 102"/>
                <a:gd name="T72" fmla="*/ 37 w 113"/>
                <a:gd name="T73" fmla="*/ 72 h 102"/>
                <a:gd name="T74" fmla="*/ 33 w 113"/>
                <a:gd name="T75" fmla="*/ 72 h 102"/>
                <a:gd name="T76" fmla="*/ 29 w 113"/>
                <a:gd name="T77" fmla="*/ 70 h 102"/>
                <a:gd name="T78" fmla="*/ 25 w 113"/>
                <a:gd name="T79" fmla="*/ 64 h 102"/>
                <a:gd name="T80" fmla="*/ 18 w 113"/>
                <a:gd name="T81" fmla="*/ 62 h 102"/>
                <a:gd name="T82" fmla="*/ 18 w 113"/>
                <a:gd name="T83" fmla="*/ 60 h 102"/>
                <a:gd name="T84" fmla="*/ 18 w 113"/>
                <a:gd name="T85" fmla="*/ 54 h 102"/>
                <a:gd name="T86" fmla="*/ 14 w 113"/>
                <a:gd name="T87" fmla="*/ 52 h 102"/>
                <a:gd name="T88" fmla="*/ 8 w 113"/>
                <a:gd name="T89" fmla="*/ 50 h 102"/>
                <a:gd name="T90" fmla="*/ 4 w 113"/>
                <a:gd name="T91" fmla="*/ 46 h 102"/>
                <a:gd name="T92" fmla="*/ 0 w 113"/>
                <a:gd name="T93" fmla="*/ 42 h 102"/>
                <a:gd name="T94" fmla="*/ 2 w 113"/>
                <a:gd name="T95" fmla="*/ 36 h 102"/>
                <a:gd name="T96" fmla="*/ 4 w 113"/>
                <a:gd name="T97" fmla="*/ 30 h 102"/>
                <a:gd name="T98" fmla="*/ 8 w 113"/>
                <a:gd name="T99" fmla="*/ 22 h 102"/>
                <a:gd name="T100" fmla="*/ 10 w 113"/>
                <a:gd name="T101" fmla="*/ 10 h 102"/>
                <a:gd name="T102" fmla="*/ 12 w 113"/>
                <a:gd name="T103" fmla="*/ 2 h 102"/>
                <a:gd name="T104" fmla="*/ 18 w 113"/>
                <a:gd name="T10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 h="102">
                  <a:moveTo>
                    <a:pt x="18" y="0"/>
                  </a:moveTo>
                  <a:lnTo>
                    <a:pt x="25" y="0"/>
                  </a:lnTo>
                  <a:lnTo>
                    <a:pt x="27" y="0"/>
                  </a:lnTo>
                  <a:lnTo>
                    <a:pt x="29" y="0"/>
                  </a:lnTo>
                  <a:lnTo>
                    <a:pt x="33" y="0"/>
                  </a:lnTo>
                  <a:lnTo>
                    <a:pt x="35" y="2"/>
                  </a:lnTo>
                  <a:lnTo>
                    <a:pt x="37" y="2"/>
                  </a:lnTo>
                  <a:lnTo>
                    <a:pt x="39" y="0"/>
                  </a:lnTo>
                  <a:lnTo>
                    <a:pt x="41" y="0"/>
                  </a:lnTo>
                  <a:lnTo>
                    <a:pt x="43" y="0"/>
                  </a:lnTo>
                  <a:lnTo>
                    <a:pt x="45" y="0"/>
                  </a:lnTo>
                  <a:lnTo>
                    <a:pt x="47" y="0"/>
                  </a:lnTo>
                  <a:lnTo>
                    <a:pt x="49" y="0"/>
                  </a:lnTo>
                  <a:lnTo>
                    <a:pt x="53" y="0"/>
                  </a:lnTo>
                  <a:lnTo>
                    <a:pt x="55" y="0"/>
                  </a:lnTo>
                  <a:lnTo>
                    <a:pt x="57" y="0"/>
                  </a:lnTo>
                  <a:lnTo>
                    <a:pt x="61" y="0"/>
                  </a:lnTo>
                  <a:lnTo>
                    <a:pt x="65" y="0"/>
                  </a:lnTo>
                  <a:lnTo>
                    <a:pt x="67" y="0"/>
                  </a:lnTo>
                  <a:lnTo>
                    <a:pt x="69" y="0"/>
                  </a:lnTo>
                  <a:lnTo>
                    <a:pt x="71" y="0"/>
                  </a:lnTo>
                  <a:lnTo>
                    <a:pt x="73" y="0"/>
                  </a:lnTo>
                  <a:lnTo>
                    <a:pt x="75" y="0"/>
                  </a:lnTo>
                  <a:lnTo>
                    <a:pt x="77" y="0"/>
                  </a:lnTo>
                  <a:lnTo>
                    <a:pt x="79" y="0"/>
                  </a:lnTo>
                  <a:lnTo>
                    <a:pt x="81" y="0"/>
                  </a:lnTo>
                  <a:lnTo>
                    <a:pt x="83" y="0"/>
                  </a:lnTo>
                  <a:lnTo>
                    <a:pt x="85" y="0"/>
                  </a:lnTo>
                  <a:lnTo>
                    <a:pt x="87" y="0"/>
                  </a:lnTo>
                  <a:lnTo>
                    <a:pt x="89" y="0"/>
                  </a:lnTo>
                  <a:lnTo>
                    <a:pt x="91" y="0"/>
                  </a:lnTo>
                  <a:lnTo>
                    <a:pt x="95" y="0"/>
                  </a:lnTo>
                  <a:lnTo>
                    <a:pt x="97" y="0"/>
                  </a:lnTo>
                  <a:lnTo>
                    <a:pt x="101" y="0"/>
                  </a:lnTo>
                  <a:lnTo>
                    <a:pt x="101" y="2"/>
                  </a:lnTo>
                  <a:lnTo>
                    <a:pt x="101" y="4"/>
                  </a:lnTo>
                  <a:lnTo>
                    <a:pt x="101" y="6"/>
                  </a:lnTo>
                  <a:lnTo>
                    <a:pt x="103" y="8"/>
                  </a:lnTo>
                  <a:lnTo>
                    <a:pt x="103" y="12"/>
                  </a:lnTo>
                  <a:lnTo>
                    <a:pt x="103" y="14"/>
                  </a:lnTo>
                  <a:lnTo>
                    <a:pt x="103" y="18"/>
                  </a:lnTo>
                  <a:lnTo>
                    <a:pt x="103" y="20"/>
                  </a:lnTo>
                  <a:lnTo>
                    <a:pt x="103" y="22"/>
                  </a:lnTo>
                  <a:lnTo>
                    <a:pt x="105" y="26"/>
                  </a:lnTo>
                  <a:lnTo>
                    <a:pt x="105" y="28"/>
                  </a:lnTo>
                  <a:lnTo>
                    <a:pt x="105" y="30"/>
                  </a:lnTo>
                  <a:lnTo>
                    <a:pt x="105" y="36"/>
                  </a:lnTo>
                  <a:lnTo>
                    <a:pt x="105" y="38"/>
                  </a:lnTo>
                  <a:lnTo>
                    <a:pt x="105" y="40"/>
                  </a:lnTo>
                  <a:lnTo>
                    <a:pt x="107" y="46"/>
                  </a:lnTo>
                  <a:lnTo>
                    <a:pt x="107" y="52"/>
                  </a:lnTo>
                  <a:lnTo>
                    <a:pt x="107" y="54"/>
                  </a:lnTo>
                  <a:lnTo>
                    <a:pt x="107" y="56"/>
                  </a:lnTo>
                  <a:lnTo>
                    <a:pt x="107" y="58"/>
                  </a:lnTo>
                  <a:lnTo>
                    <a:pt x="107" y="60"/>
                  </a:lnTo>
                  <a:lnTo>
                    <a:pt x="107" y="62"/>
                  </a:lnTo>
                  <a:lnTo>
                    <a:pt x="109" y="62"/>
                  </a:lnTo>
                  <a:lnTo>
                    <a:pt x="109" y="64"/>
                  </a:lnTo>
                  <a:lnTo>
                    <a:pt x="109" y="68"/>
                  </a:lnTo>
                  <a:lnTo>
                    <a:pt x="109" y="70"/>
                  </a:lnTo>
                  <a:lnTo>
                    <a:pt x="109" y="70"/>
                  </a:lnTo>
                  <a:lnTo>
                    <a:pt x="109" y="72"/>
                  </a:lnTo>
                  <a:lnTo>
                    <a:pt x="109" y="74"/>
                  </a:lnTo>
                  <a:lnTo>
                    <a:pt x="109" y="76"/>
                  </a:lnTo>
                  <a:lnTo>
                    <a:pt x="111" y="80"/>
                  </a:lnTo>
                  <a:lnTo>
                    <a:pt x="111" y="82"/>
                  </a:lnTo>
                  <a:lnTo>
                    <a:pt x="111" y="86"/>
                  </a:lnTo>
                  <a:lnTo>
                    <a:pt x="111" y="88"/>
                  </a:lnTo>
                  <a:lnTo>
                    <a:pt x="111" y="90"/>
                  </a:lnTo>
                  <a:lnTo>
                    <a:pt x="111" y="92"/>
                  </a:lnTo>
                  <a:lnTo>
                    <a:pt x="111" y="96"/>
                  </a:lnTo>
                  <a:lnTo>
                    <a:pt x="113" y="98"/>
                  </a:lnTo>
                  <a:lnTo>
                    <a:pt x="111" y="98"/>
                  </a:lnTo>
                  <a:lnTo>
                    <a:pt x="111" y="96"/>
                  </a:lnTo>
                  <a:lnTo>
                    <a:pt x="111" y="98"/>
                  </a:lnTo>
                  <a:lnTo>
                    <a:pt x="111" y="100"/>
                  </a:lnTo>
                  <a:lnTo>
                    <a:pt x="109" y="100"/>
                  </a:lnTo>
                  <a:lnTo>
                    <a:pt x="107" y="100"/>
                  </a:lnTo>
                  <a:lnTo>
                    <a:pt x="105" y="100"/>
                  </a:lnTo>
                  <a:lnTo>
                    <a:pt x="105" y="102"/>
                  </a:lnTo>
                  <a:lnTo>
                    <a:pt x="103" y="102"/>
                  </a:lnTo>
                  <a:lnTo>
                    <a:pt x="103" y="100"/>
                  </a:lnTo>
                  <a:lnTo>
                    <a:pt x="101" y="100"/>
                  </a:lnTo>
                  <a:lnTo>
                    <a:pt x="101" y="102"/>
                  </a:lnTo>
                  <a:lnTo>
                    <a:pt x="101" y="100"/>
                  </a:lnTo>
                  <a:lnTo>
                    <a:pt x="99" y="100"/>
                  </a:lnTo>
                  <a:lnTo>
                    <a:pt x="99" y="98"/>
                  </a:lnTo>
                  <a:lnTo>
                    <a:pt x="99" y="96"/>
                  </a:lnTo>
                  <a:lnTo>
                    <a:pt x="97" y="96"/>
                  </a:lnTo>
                  <a:lnTo>
                    <a:pt x="95" y="96"/>
                  </a:lnTo>
                  <a:lnTo>
                    <a:pt x="95" y="94"/>
                  </a:lnTo>
                  <a:lnTo>
                    <a:pt x="95" y="92"/>
                  </a:lnTo>
                  <a:lnTo>
                    <a:pt x="93" y="92"/>
                  </a:lnTo>
                  <a:lnTo>
                    <a:pt x="91" y="92"/>
                  </a:lnTo>
                  <a:lnTo>
                    <a:pt x="91" y="90"/>
                  </a:lnTo>
                  <a:lnTo>
                    <a:pt x="89" y="90"/>
                  </a:lnTo>
                  <a:lnTo>
                    <a:pt x="87" y="90"/>
                  </a:lnTo>
                  <a:lnTo>
                    <a:pt x="85" y="90"/>
                  </a:lnTo>
                  <a:lnTo>
                    <a:pt x="85" y="88"/>
                  </a:lnTo>
                  <a:lnTo>
                    <a:pt x="83" y="88"/>
                  </a:lnTo>
                  <a:lnTo>
                    <a:pt x="81" y="88"/>
                  </a:lnTo>
                  <a:lnTo>
                    <a:pt x="79" y="88"/>
                  </a:lnTo>
                  <a:lnTo>
                    <a:pt x="79" y="86"/>
                  </a:lnTo>
                  <a:lnTo>
                    <a:pt x="79" y="84"/>
                  </a:lnTo>
                  <a:lnTo>
                    <a:pt x="77" y="84"/>
                  </a:lnTo>
                  <a:lnTo>
                    <a:pt x="77" y="86"/>
                  </a:lnTo>
                  <a:lnTo>
                    <a:pt x="75" y="86"/>
                  </a:lnTo>
                  <a:lnTo>
                    <a:pt x="75" y="84"/>
                  </a:lnTo>
                  <a:lnTo>
                    <a:pt x="73" y="84"/>
                  </a:lnTo>
                  <a:lnTo>
                    <a:pt x="73" y="86"/>
                  </a:lnTo>
                  <a:lnTo>
                    <a:pt x="71" y="84"/>
                  </a:lnTo>
                  <a:lnTo>
                    <a:pt x="69" y="84"/>
                  </a:lnTo>
                  <a:lnTo>
                    <a:pt x="69" y="82"/>
                  </a:lnTo>
                  <a:lnTo>
                    <a:pt x="69" y="80"/>
                  </a:lnTo>
                  <a:lnTo>
                    <a:pt x="71" y="80"/>
                  </a:lnTo>
                  <a:lnTo>
                    <a:pt x="71" y="78"/>
                  </a:lnTo>
                  <a:lnTo>
                    <a:pt x="69" y="80"/>
                  </a:lnTo>
                  <a:lnTo>
                    <a:pt x="69" y="78"/>
                  </a:lnTo>
                  <a:lnTo>
                    <a:pt x="67" y="78"/>
                  </a:lnTo>
                  <a:lnTo>
                    <a:pt x="67" y="78"/>
                  </a:lnTo>
                  <a:lnTo>
                    <a:pt x="65" y="78"/>
                  </a:lnTo>
                  <a:lnTo>
                    <a:pt x="63" y="78"/>
                  </a:lnTo>
                  <a:lnTo>
                    <a:pt x="63" y="76"/>
                  </a:lnTo>
                  <a:lnTo>
                    <a:pt x="61" y="76"/>
                  </a:lnTo>
                  <a:lnTo>
                    <a:pt x="61" y="78"/>
                  </a:lnTo>
                  <a:lnTo>
                    <a:pt x="59" y="78"/>
                  </a:lnTo>
                  <a:lnTo>
                    <a:pt x="57" y="78"/>
                  </a:lnTo>
                  <a:lnTo>
                    <a:pt x="57" y="80"/>
                  </a:lnTo>
                  <a:lnTo>
                    <a:pt x="55" y="80"/>
                  </a:lnTo>
                  <a:lnTo>
                    <a:pt x="55" y="78"/>
                  </a:lnTo>
                  <a:lnTo>
                    <a:pt x="55" y="80"/>
                  </a:lnTo>
                  <a:lnTo>
                    <a:pt x="53" y="80"/>
                  </a:lnTo>
                  <a:lnTo>
                    <a:pt x="51" y="80"/>
                  </a:lnTo>
                  <a:lnTo>
                    <a:pt x="49" y="78"/>
                  </a:lnTo>
                  <a:lnTo>
                    <a:pt x="47" y="78"/>
                  </a:lnTo>
                  <a:lnTo>
                    <a:pt x="47" y="80"/>
                  </a:lnTo>
                  <a:lnTo>
                    <a:pt x="47" y="78"/>
                  </a:lnTo>
                  <a:lnTo>
                    <a:pt x="45" y="80"/>
                  </a:lnTo>
                  <a:lnTo>
                    <a:pt x="45" y="78"/>
                  </a:lnTo>
                  <a:lnTo>
                    <a:pt x="45" y="80"/>
                  </a:lnTo>
                  <a:lnTo>
                    <a:pt x="45" y="78"/>
                  </a:lnTo>
                  <a:lnTo>
                    <a:pt x="43" y="78"/>
                  </a:lnTo>
                  <a:lnTo>
                    <a:pt x="41" y="78"/>
                  </a:lnTo>
                  <a:lnTo>
                    <a:pt x="41" y="76"/>
                  </a:lnTo>
                  <a:lnTo>
                    <a:pt x="39" y="76"/>
                  </a:lnTo>
                  <a:lnTo>
                    <a:pt x="37" y="72"/>
                  </a:lnTo>
                  <a:lnTo>
                    <a:pt x="35" y="72"/>
                  </a:lnTo>
                  <a:lnTo>
                    <a:pt x="37" y="72"/>
                  </a:lnTo>
                  <a:lnTo>
                    <a:pt x="35" y="72"/>
                  </a:lnTo>
                  <a:lnTo>
                    <a:pt x="35" y="70"/>
                  </a:lnTo>
                  <a:lnTo>
                    <a:pt x="33" y="70"/>
                  </a:lnTo>
                  <a:lnTo>
                    <a:pt x="33" y="72"/>
                  </a:lnTo>
                  <a:lnTo>
                    <a:pt x="33" y="70"/>
                  </a:lnTo>
                  <a:lnTo>
                    <a:pt x="31" y="70"/>
                  </a:lnTo>
                  <a:lnTo>
                    <a:pt x="31" y="70"/>
                  </a:lnTo>
                  <a:lnTo>
                    <a:pt x="29" y="70"/>
                  </a:lnTo>
                  <a:lnTo>
                    <a:pt x="29" y="68"/>
                  </a:lnTo>
                  <a:lnTo>
                    <a:pt x="27" y="68"/>
                  </a:lnTo>
                  <a:lnTo>
                    <a:pt x="25" y="66"/>
                  </a:lnTo>
                  <a:lnTo>
                    <a:pt x="25" y="64"/>
                  </a:lnTo>
                  <a:lnTo>
                    <a:pt x="23" y="64"/>
                  </a:lnTo>
                  <a:lnTo>
                    <a:pt x="21" y="64"/>
                  </a:lnTo>
                  <a:lnTo>
                    <a:pt x="18" y="64"/>
                  </a:lnTo>
                  <a:lnTo>
                    <a:pt x="18" y="62"/>
                  </a:lnTo>
                  <a:lnTo>
                    <a:pt x="18" y="60"/>
                  </a:lnTo>
                  <a:lnTo>
                    <a:pt x="18" y="60"/>
                  </a:lnTo>
                  <a:lnTo>
                    <a:pt x="18" y="60"/>
                  </a:lnTo>
                  <a:lnTo>
                    <a:pt x="18" y="60"/>
                  </a:lnTo>
                  <a:lnTo>
                    <a:pt x="18" y="58"/>
                  </a:lnTo>
                  <a:lnTo>
                    <a:pt x="18" y="58"/>
                  </a:lnTo>
                  <a:lnTo>
                    <a:pt x="18" y="56"/>
                  </a:lnTo>
                  <a:lnTo>
                    <a:pt x="18" y="54"/>
                  </a:lnTo>
                  <a:lnTo>
                    <a:pt x="16" y="54"/>
                  </a:lnTo>
                  <a:lnTo>
                    <a:pt x="16" y="52"/>
                  </a:lnTo>
                  <a:lnTo>
                    <a:pt x="14" y="54"/>
                  </a:lnTo>
                  <a:lnTo>
                    <a:pt x="14" y="52"/>
                  </a:lnTo>
                  <a:lnTo>
                    <a:pt x="12" y="52"/>
                  </a:lnTo>
                  <a:lnTo>
                    <a:pt x="10" y="52"/>
                  </a:lnTo>
                  <a:lnTo>
                    <a:pt x="8" y="52"/>
                  </a:lnTo>
                  <a:lnTo>
                    <a:pt x="8" y="50"/>
                  </a:lnTo>
                  <a:lnTo>
                    <a:pt x="8" y="48"/>
                  </a:lnTo>
                  <a:lnTo>
                    <a:pt x="6" y="48"/>
                  </a:lnTo>
                  <a:lnTo>
                    <a:pt x="6" y="46"/>
                  </a:lnTo>
                  <a:lnTo>
                    <a:pt x="4" y="46"/>
                  </a:lnTo>
                  <a:lnTo>
                    <a:pt x="4" y="44"/>
                  </a:lnTo>
                  <a:lnTo>
                    <a:pt x="2" y="44"/>
                  </a:lnTo>
                  <a:lnTo>
                    <a:pt x="2" y="42"/>
                  </a:lnTo>
                  <a:lnTo>
                    <a:pt x="0" y="42"/>
                  </a:lnTo>
                  <a:lnTo>
                    <a:pt x="0" y="40"/>
                  </a:lnTo>
                  <a:lnTo>
                    <a:pt x="0" y="38"/>
                  </a:lnTo>
                  <a:lnTo>
                    <a:pt x="0" y="36"/>
                  </a:lnTo>
                  <a:lnTo>
                    <a:pt x="2" y="36"/>
                  </a:lnTo>
                  <a:lnTo>
                    <a:pt x="2" y="34"/>
                  </a:lnTo>
                  <a:lnTo>
                    <a:pt x="2" y="32"/>
                  </a:lnTo>
                  <a:lnTo>
                    <a:pt x="4" y="32"/>
                  </a:lnTo>
                  <a:lnTo>
                    <a:pt x="4" y="30"/>
                  </a:lnTo>
                  <a:lnTo>
                    <a:pt x="4" y="28"/>
                  </a:lnTo>
                  <a:lnTo>
                    <a:pt x="6" y="24"/>
                  </a:lnTo>
                  <a:lnTo>
                    <a:pt x="6" y="22"/>
                  </a:lnTo>
                  <a:lnTo>
                    <a:pt x="8" y="22"/>
                  </a:lnTo>
                  <a:lnTo>
                    <a:pt x="8" y="20"/>
                  </a:lnTo>
                  <a:lnTo>
                    <a:pt x="8" y="18"/>
                  </a:lnTo>
                  <a:lnTo>
                    <a:pt x="10" y="14"/>
                  </a:lnTo>
                  <a:lnTo>
                    <a:pt x="10" y="10"/>
                  </a:lnTo>
                  <a:lnTo>
                    <a:pt x="12" y="8"/>
                  </a:lnTo>
                  <a:lnTo>
                    <a:pt x="12" y="6"/>
                  </a:lnTo>
                  <a:lnTo>
                    <a:pt x="12" y="4"/>
                  </a:lnTo>
                  <a:lnTo>
                    <a:pt x="12" y="2"/>
                  </a:lnTo>
                  <a:lnTo>
                    <a:pt x="14" y="0"/>
                  </a:lnTo>
                  <a:lnTo>
                    <a:pt x="16" y="0"/>
                  </a:lnTo>
                  <a:lnTo>
                    <a:pt x="18" y="0"/>
                  </a:lnTo>
                  <a:lnTo>
                    <a:pt x="1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1" name="Freeform 189"/>
            <p:cNvSpPr>
              <a:spLocks/>
            </p:cNvSpPr>
            <p:nvPr/>
          </p:nvSpPr>
          <p:spPr bwMode="auto">
            <a:xfrm>
              <a:off x="7951788" y="1339850"/>
              <a:ext cx="292100" cy="388938"/>
            </a:xfrm>
            <a:custGeom>
              <a:avLst/>
              <a:gdLst>
                <a:gd name="T0" fmla="*/ 48 w 184"/>
                <a:gd name="T1" fmla="*/ 10 h 245"/>
                <a:gd name="T2" fmla="*/ 60 w 184"/>
                <a:gd name="T3" fmla="*/ 12 h 245"/>
                <a:gd name="T4" fmla="*/ 66 w 184"/>
                <a:gd name="T5" fmla="*/ 18 h 245"/>
                <a:gd name="T6" fmla="*/ 70 w 184"/>
                <a:gd name="T7" fmla="*/ 22 h 245"/>
                <a:gd name="T8" fmla="*/ 72 w 184"/>
                <a:gd name="T9" fmla="*/ 30 h 245"/>
                <a:gd name="T10" fmla="*/ 78 w 184"/>
                <a:gd name="T11" fmla="*/ 20 h 245"/>
                <a:gd name="T12" fmla="*/ 80 w 184"/>
                <a:gd name="T13" fmla="*/ 20 h 245"/>
                <a:gd name="T14" fmla="*/ 84 w 184"/>
                <a:gd name="T15" fmla="*/ 32 h 245"/>
                <a:gd name="T16" fmla="*/ 94 w 184"/>
                <a:gd name="T17" fmla="*/ 38 h 245"/>
                <a:gd name="T18" fmla="*/ 106 w 184"/>
                <a:gd name="T19" fmla="*/ 40 h 245"/>
                <a:gd name="T20" fmla="*/ 110 w 184"/>
                <a:gd name="T21" fmla="*/ 48 h 245"/>
                <a:gd name="T22" fmla="*/ 114 w 184"/>
                <a:gd name="T23" fmla="*/ 56 h 245"/>
                <a:gd name="T24" fmla="*/ 124 w 184"/>
                <a:gd name="T25" fmla="*/ 56 h 245"/>
                <a:gd name="T26" fmla="*/ 128 w 184"/>
                <a:gd name="T27" fmla="*/ 56 h 245"/>
                <a:gd name="T28" fmla="*/ 126 w 184"/>
                <a:gd name="T29" fmla="*/ 68 h 245"/>
                <a:gd name="T30" fmla="*/ 142 w 184"/>
                <a:gd name="T31" fmla="*/ 80 h 245"/>
                <a:gd name="T32" fmla="*/ 152 w 184"/>
                <a:gd name="T33" fmla="*/ 86 h 245"/>
                <a:gd name="T34" fmla="*/ 156 w 184"/>
                <a:gd name="T35" fmla="*/ 72 h 245"/>
                <a:gd name="T36" fmla="*/ 156 w 184"/>
                <a:gd name="T37" fmla="*/ 84 h 245"/>
                <a:gd name="T38" fmla="*/ 170 w 184"/>
                <a:gd name="T39" fmla="*/ 74 h 245"/>
                <a:gd name="T40" fmla="*/ 168 w 184"/>
                <a:gd name="T41" fmla="*/ 84 h 245"/>
                <a:gd name="T42" fmla="*/ 178 w 184"/>
                <a:gd name="T43" fmla="*/ 86 h 245"/>
                <a:gd name="T44" fmla="*/ 180 w 184"/>
                <a:gd name="T45" fmla="*/ 90 h 245"/>
                <a:gd name="T46" fmla="*/ 178 w 184"/>
                <a:gd name="T47" fmla="*/ 98 h 245"/>
                <a:gd name="T48" fmla="*/ 180 w 184"/>
                <a:gd name="T49" fmla="*/ 123 h 245"/>
                <a:gd name="T50" fmla="*/ 180 w 184"/>
                <a:gd name="T51" fmla="*/ 141 h 245"/>
                <a:gd name="T52" fmla="*/ 180 w 184"/>
                <a:gd name="T53" fmla="*/ 157 h 245"/>
                <a:gd name="T54" fmla="*/ 180 w 184"/>
                <a:gd name="T55" fmla="*/ 199 h 245"/>
                <a:gd name="T56" fmla="*/ 180 w 184"/>
                <a:gd name="T57" fmla="*/ 241 h 245"/>
                <a:gd name="T58" fmla="*/ 170 w 184"/>
                <a:gd name="T59" fmla="*/ 245 h 245"/>
                <a:gd name="T60" fmla="*/ 168 w 184"/>
                <a:gd name="T61" fmla="*/ 239 h 245"/>
                <a:gd name="T62" fmla="*/ 162 w 184"/>
                <a:gd name="T63" fmla="*/ 227 h 245"/>
                <a:gd name="T64" fmla="*/ 152 w 184"/>
                <a:gd name="T65" fmla="*/ 219 h 245"/>
                <a:gd name="T66" fmla="*/ 144 w 184"/>
                <a:gd name="T67" fmla="*/ 221 h 245"/>
                <a:gd name="T68" fmla="*/ 134 w 184"/>
                <a:gd name="T69" fmla="*/ 215 h 245"/>
                <a:gd name="T70" fmla="*/ 118 w 184"/>
                <a:gd name="T71" fmla="*/ 217 h 245"/>
                <a:gd name="T72" fmla="*/ 110 w 184"/>
                <a:gd name="T73" fmla="*/ 217 h 245"/>
                <a:gd name="T74" fmla="*/ 96 w 184"/>
                <a:gd name="T75" fmla="*/ 217 h 245"/>
                <a:gd name="T76" fmla="*/ 86 w 184"/>
                <a:gd name="T77" fmla="*/ 219 h 245"/>
                <a:gd name="T78" fmla="*/ 76 w 184"/>
                <a:gd name="T79" fmla="*/ 219 h 245"/>
                <a:gd name="T80" fmla="*/ 66 w 184"/>
                <a:gd name="T81" fmla="*/ 215 h 245"/>
                <a:gd name="T82" fmla="*/ 52 w 184"/>
                <a:gd name="T83" fmla="*/ 219 h 245"/>
                <a:gd name="T84" fmla="*/ 38 w 184"/>
                <a:gd name="T85" fmla="*/ 223 h 245"/>
                <a:gd name="T86" fmla="*/ 26 w 184"/>
                <a:gd name="T87" fmla="*/ 225 h 245"/>
                <a:gd name="T88" fmla="*/ 8 w 184"/>
                <a:gd name="T89" fmla="*/ 223 h 245"/>
                <a:gd name="T90" fmla="*/ 0 w 184"/>
                <a:gd name="T91" fmla="*/ 201 h 245"/>
                <a:gd name="T92" fmla="*/ 0 w 184"/>
                <a:gd name="T93" fmla="*/ 173 h 245"/>
                <a:gd name="T94" fmla="*/ 0 w 184"/>
                <a:gd name="T95" fmla="*/ 149 h 245"/>
                <a:gd name="T96" fmla="*/ 0 w 184"/>
                <a:gd name="T97" fmla="*/ 120 h 245"/>
                <a:gd name="T98" fmla="*/ 0 w 184"/>
                <a:gd name="T99" fmla="*/ 96 h 245"/>
                <a:gd name="T100" fmla="*/ 0 w 184"/>
                <a:gd name="T101" fmla="*/ 76 h 245"/>
                <a:gd name="T102" fmla="*/ 0 w 184"/>
                <a:gd name="T103" fmla="*/ 56 h 245"/>
                <a:gd name="T104" fmla="*/ 0 w 184"/>
                <a:gd name="T105" fmla="*/ 32 h 245"/>
                <a:gd name="T106" fmla="*/ 10 w 184"/>
                <a:gd name="T107" fmla="*/ 26 h 245"/>
                <a:gd name="T108" fmla="*/ 14 w 184"/>
                <a:gd name="T109" fmla="*/ 18 h 245"/>
                <a:gd name="T110" fmla="*/ 20 w 184"/>
                <a:gd name="T111" fmla="*/ 20 h 245"/>
                <a:gd name="T112" fmla="*/ 22 w 184"/>
                <a:gd name="T113" fmla="*/ 6 h 245"/>
                <a:gd name="T114" fmla="*/ 32 w 184"/>
                <a:gd name="T115"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4" h="245">
                  <a:moveTo>
                    <a:pt x="38" y="4"/>
                  </a:moveTo>
                  <a:lnTo>
                    <a:pt x="40" y="4"/>
                  </a:lnTo>
                  <a:lnTo>
                    <a:pt x="42" y="4"/>
                  </a:lnTo>
                  <a:lnTo>
                    <a:pt x="44" y="6"/>
                  </a:lnTo>
                  <a:lnTo>
                    <a:pt x="46" y="6"/>
                  </a:lnTo>
                  <a:lnTo>
                    <a:pt x="46" y="8"/>
                  </a:lnTo>
                  <a:lnTo>
                    <a:pt x="48" y="8"/>
                  </a:lnTo>
                  <a:lnTo>
                    <a:pt x="48" y="10"/>
                  </a:lnTo>
                  <a:lnTo>
                    <a:pt x="50" y="10"/>
                  </a:lnTo>
                  <a:lnTo>
                    <a:pt x="52" y="10"/>
                  </a:lnTo>
                  <a:lnTo>
                    <a:pt x="54" y="10"/>
                  </a:lnTo>
                  <a:lnTo>
                    <a:pt x="56" y="10"/>
                  </a:lnTo>
                  <a:lnTo>
                    <a:pt x="58" y="10"/>
                  </a:lnTo>
                  <a:lnTo>
                    <a:pt x="60" y="10"/>
                  </a:lnTo>
                  <a:lnTo>
                    <a:pt x="60" y="10"/>
                  </a:lnTo>
                  <a:lnTo>
                    <a:pt x="60" y="12"/>
                  </a:lnTo>
                  <a:lnTo>
                    <a:pt x="58" y="16"/>
                  </a:lnTo>
                  <a:lnTo>
                    <a:pt x="56" y="16"/>
                  </a:lnTo>
                  <a:lnTo>
                    <a:pt x="58" y="20"/>
                  </a:lnTo>
                  <a:lnTo>
                    <a:pt x="60" y="20"/>
                  </a:lnTo>
                  <a:lnTo>
                    <a:pt x="62" y="20"/>
                  </a:lnTo>
                  <a:lnTo>
                    <a:pt x="64" y="20"/>
                  </a:lnTo>
                  <a:lnTo>
                    <a:pt x="64" y="18"/>
                  </a:lnTo>
                  <a:lnTo>
                    <a:pt x="66" y="18"/>
                  </a:lnTo>
                  <a:lnTo>
                    <a:pt x="68" y="14"/>
                  </a:lnTo>
                  <a:lnTo>
                    <a:pt x="70" y="14"/>
                  </a:lnTo>
                  <a:lnTo>
                    <a:pt x="72" y="14"/>
                  </a:lnTo>
                  <a:lnTo>
                    <a:pt x="74" y="16"/>
                  </a:lnTo>
                  <a:lnTo>
                    <a:pt x="74" y="18"/>
                  </a:lnTo>
                  <a:lnTo>
                    <a:pt x="74" y="20"/>
                  </a:lnTo>
                  <a:lnTo>
                    <a:pt x="72" y="22"/>
                  </a:lnTo>
                  <a:lnTo>
                    <a:pt x="70" y="22"/>
                  </a:lnTo>
                  <a:lnTo>
                    <a:pt x="68" y="22"/>
                  </a:lnTo>
                  <a:lnTo>
                    <a:pt x="68" y="24"/>
                  </a:lnTo>
                  <a:lnTo>
                    <a:pt x="66" y="24"/>
                  </a:lnTo>
                  <a:lnTo>
                    <a:pt x="66" y="26"/>
                  </a:lnTo>
                  <a:lnTo>
                    <a:pt x="68" y="26"/>
                  </a:lnTo>
                  <a:lnTo>
                    <a:pt x="68" y="28"/>
                  </a:lnTo>
                  <a:lnTo>
                    <a:pt x="70" y="30"/>
                  </a:lnTo>
                  <a:lnTo>
                    <a:pt x="72" y="30"/>
                  </a:lnTo>
                  <a:lnTo>
                    <a:pt x="74" y="28"/>
                  </a:lnTo>
                  <a:lnTo>
                    <a:pt x="74" y="20"/>
                  </a:lnTo>
                  <a:lnTo>
                    <a:pt x="76" y="18"/>
                  </a:lnTo>
                  <a:lnTo>
                    <a:pt x="76" y="16"/>
                  </a:lnTo>
                  <a:lnTo>
                    <a:pt x="78" y="16"/>
                  </a:lnTo>
                  <a:lnTo>
                    <a:pt x="80" y="18"/>
                  </a:lnTo>
                  <a:lnTo>
                    <a:pt x="78" y="18"/>
                  </a:lnTo>
                  <a:lnTo>
                    <a:pt x="78" y="20"/>
                  </a:lnTo>
                  <a:lnTo>
                    <a:pt x="76" y="20"/>
                  </a:lnTo>
                  <a:lnTo>
                    <a:pt x="74" y="20"/>
                  </a:lnTo>
                  <a:lnTo>
                    <a:pt x="74" y="22"/>
                  </a:lnTo>
                  <a:lnTo>
                    <a:pt x="76" y="22"/>
                  </a:lnTo>
                  <a:lnTo>
                    <a:pt x="76" y="24"/>
                  </a:lnTo>
                  <a:lnTo>
                    <a:pt x="76" y="22"/>
                  </a:lnTo>
                  <a:lnTo>
                    <a:pt x="78" y="20"/>
                  </a:lnTo>
                  <a:lnTo>
                    <a:pt x="80" y="20"/>
                  </a:lnTo>
                  <a:lnTo>
                    <a:pt x="80" y="22"/>
                  </a:lnTo>
                  <a:lnTo>
                    <a:pt x="80" y="24"/>
                  </a:lnTo>
                  <a:lnTo>
                    <a:pt x="80" y="26"/>
                  </a:lnTo>
                  <a:lnTo>
                    <a:pt x="80" y="28"/>
                  </a:lnTo>
                  <a:lnTo>
                    <a:pt x="82" y="28"/>
                  </a:lnTo>
                  <a:lnTo>
                    <a:pt x="82" y="30"/>
                  </a:lnTo>
                  <a:lnTo>
                    <a:pt x="82" y="32"/>
                  </a:lnTo>
                  <a:lnTo>
                    <a:pt x="84" y="32"/>
                  </a:lnTo>
                  <a:lnTo>
                    <a:pt x="84" y="34"/>
                  </a:lnTo>
                  <a:lnTo>
                    <a:pt x="84" y="36"/>
                  </a:lnTo>
                  <a:lnTo>
                    <a:pt x="84" y="38"/>
                  </a:lnTo>
                  <a:lnTo>
                    <a:pt x="86" y="38"/>
                  </a:lnTo>
                  <a:lnTo>
                    <a:pt x="88" y="38"/>
                  </a:lnTo>
                  <a:lnTo>
                    <a:pt x="90" y="38"/>
                  </a:lnTo>
                  <a:lnTo>
                    <a:pt x="92" y="38"/>
                  </a:lnTo>
                  <a:lnTo>
                    <a:pt x="94" y="38"/>
                  </a:lnTo>
                  <a:lnTo>
                    <a:pt x="96" y="36"/>
                  </a:lnTo>
                  <a:lnTo>
                    <a:pt x="98" y="36"/>
                  </a:lnTo>
                  <a:lnTo>
                    <a:pt x="98" y="38"/>
                  </a:lnTo>
                  <a:lnTo>
                    <a:pt x="100" y="40"/>
                  </a:lnTo>
                  <a:lnTo>
                    <a:pt x="100" y="42"/>
                  </a:lnTo>
                  <a:lnTo>
                    <a:pt x="102" y="42"/>
                  </a:lnTo>
                  <a:lnTo>
                    <a:pt x="104" y="42"/>
                  </a:lnTo>
                  <a:lnTo>
                    <a:pt x="106" y="40"/>
                  </a:lnTo>
                  <a:lnTo>
                    <a:pt x="106" y="38"/>
                  </a:lnTo>
                  <a:lnTo>
                    <a:pt x="108" y="38"/>
                  </a:lnTo>
                  <a:lnTo>
                    <a:pt x="108" y="40"/>
                  </a:lnTo>
                  <a:lnTo>
                    <a:pt x="108" y="42"/>
                  </a:lnTo>
                  <a:lnTo>
                    <a:pt x="110" y="42"/>
                  </a:lnTo>
                  <a:lnTo>
                    <a:pt x="110" y="44"/>
                  </a:lnTo>
                  <a:lnTo>
                    <a:pt x="110" y="46"/>
                  </a:lnTo>
                  <a:lnTo>
                    <a:pt x="110" y="48"/>
                  </a:lnTo>
                  <a:lnTo>
                    <a:pt x="112" y="48"/>
                  </a:lnTo>
                  <a:lnTo>
                    <a:pt x="114" y="48"/>
                  </a:lnTo>
                  <a:lnTo>
                    <a:pt x="116" y="50"/>
                  </a:lnTo>
                  <a:lnTo>
                    <a:pt x="116" y="52"/>
                  </a:lnTo>
                  <a:lnTo>
                    <a:pt x="114" y="52"/>
                  </a:lnTo>
                  <a:lnTo>
                    <a:pt x="114" y="54"/>
                  </a:lnTo>
                  <a:lnTo>
                    <a:pt x="114" y="56"/>
                  </a:lnTo>
                  <a:lnTo>
                    <a:pt x="114" y="56"/>
                  </a:lnTo>
                  <a:lnTo>
                    <a:pt x="116" y="56"/>
                  </a:lnTo>
                  <a:lnTo>
                    <a:pt x="116" y="58"/>
                  </a:lnTo>
                  <a:lnTo>
                    <a:pt x="118" y="58"/>
                  </a:lnTo>
                  <a:lnTo>
                    <a:pt x="120" y="58"/>
                  </a:lnTo>
                  <a:lnTo>
                    <a:pt x="122" y="58"/>
                  </a:lnTo>
                  <a:lnTo>
                    <a:pt x="124" y="56"/>
                  </a:lnTo>
                  <a:lnTo>
                    <a:pt x="122" y="56"/>
                  </a:lnTo>
                  <a:lnTo>
                    <a:pt x="124" y="56"/>
                  </a:lnTo>
                  <a:lnTo>
                    <a:pt x="122" y="54"/>
                  </a:lnTo>
                  <a:lnTo>
                    <a:pt x="122" y="52"/>
                  </a:lnTo>
                  <a:lnTo>
                    <a:pt x="122" y="50"/>
                  </a:lnTo>
                  <a:lnTo>
                    <a:pt x="124" y="50"/>
                  </a:lnTo>
                  <a:lnTo>
                    <a:pt x="124" y="52"/>
                  </a:lnTo>
                  <a:lnTo>
                    <a:pt x="126" y="52"/>
                  </a:lnTo>
                  <a:lnTo>
                    <a:pt x="126" y="54"/>
                  </a:lnTo>
                  <a:lnTo>
                    <a:pt x="128" y="56"/>
                  </a:lnTo>
                  <a:lnTo>
                    <a:pt x="126" y="56"/>
                  </a:lnTo>
                  <a:lnTo>
                    <a:pt x="126" y="56"/>
                  </a:lnTo>
                  <a:lnTo>
                    <a:pt x="124" y="58"/>
                  </a:lnTo>
                  <a:lnTo>
                    <a:pt x="124" y="60"/>
                  </a:lnTo>
                  <a:lnTo>
                    <a:pt x="124" y="62"/>
                  </a:lnTo>
                  <a:lnTo>
                    <a:pt x="124" y="64"/>
                  </a:lnTo>
                  <a:lnTo>
                    <a:pt x="126" y="66"/>
                  </a:lnTo>
                  <a:lnTo>
                    <a:pt x="126" y="68"/>
                  </a:lnTo>
                  <a:lnTo>
                    <a:pt x="128" y="68"/>
                  </a:lnTo>
                  <a:lnTo>
                    <a:pt x="128" y="70"/>
                  </a:lnTo>
                  <a:lnTo>
                    <a:pt x="130" y="70"/>
                  </a:lnTo>
                  <a:lnTo>
                    <a:pt x="132" y="72"/>
                  </a:lnTo>
                  <a:lnTo>
                    <a:pt x="138" y="74"/>
                  </a:lnTo>
                  <a:lnTo>
                    <a:pt x="140" y="76"/>
                  </a:lnTo>
                  <a:lnTo>
                    <a:pt x="140" y="78"/>
                  </a:lnTo>
                  <a:lnTo>
                    <a:pt x="142" y="80"/>
                  </a:lnTo>
                  <a:lnTo>
                    <a:pt x="142" y="82"/>
                  </a:lnTo>
                  <a:lnTo>
                    <a:pt x="144" y="82"/>
                  </a:lnTo>
                  <a:lnTo>
                    <a:pt x="144" y="84"/>
                  </a:lnTo>
                  <a:lnTo>
                    <a:pt x="146" y="84"/>
                  </a:lnTo>
                  <a:lnTo>
                    <a:pt x="148" y="84"/>
                  </a:lnTo>
                  <a:lnTo>
                    <a:pt x="150" y="84"/>
                  </a:lnTo>
                  <a:lnTo>
                    <a:pt x="152" y="84"/>
                  </a:lnTo>
                  <a:lnTo>
                    <a:pt x="152" y="86"/>
                  </a:lnTo>
                  <a:lnTo>
                    <a:pt x="154" y="86"/>
                  </a:lnTo>
                  <a:lnTo>
                    <a:pt x="154" y="84"/>
                  </a:lnTo>
                  <a:lnTo>
                    <a:pt x="154" y="82"/>
                  </a:lnTo>
                  <a:lnTo>
                    <a:pt x="154" y="80"/>
                  </a:lnTo>
                  <a:lnTo>
                    <a:pt x="152" y="76"/>
                  </a:lnTo>
                  <a:lnTo>
                    <a:pt x="152" y="74"/>
                  </a:lnTo>
                  <a:lnTo>
                    <a:pt x="154" y="72"/>
                  </a:lnTo>
                  <a:lnTo>
                    <a:pt x="156" y="72"/>
                  </a:lnTo>
                  <a:lnTo>
                    <a:pt x="156" y="74"/>
                  </a:lnTo>
                  <a:lnTo>
                    <a:pt x="156" y="76"/>
                  </a:lnTo>
                  <a:lnTo>
                    <a:pt x="156" y="78"/>
                  </a:lnTo>
                  <a:lnTo>
                    <a:pt x="156" y="80"/>
                  </a:lnTo>
                  <a:lnTo>
                    <a:pt x="158" y="78"/>
                  </a:lnTo>
                  <a:lnTo>
                    <a:pt x="158" y="80"/>
                  </a:lnTo>
                  <a:lnTo>
                    <a:pt x="158" y="82"/>
                  </a:lnTo>
                  <a:lnTo>
                    <a:pt x="156" y="84"/>
                  </a:lnTo>
                  <a:lnTo>
                    <a:pt x="158" y="86"/>
                  </a:lnTo>
                  <a:lnTo>
                    <a:pt x="160" y="86"/>
                  </a:lnTo>
                  <a:lnTo>
                    <a:pt x="162" y="84"/>
                  </a:lnTo>
                  <a:lnTo>
                    <a:pt x="164" y="84"/>
                  </a:lnTo>
                  <a:lnTo>
                    <a:pt x="166" y="82"/>
                  </a:lnTo>
                  <a:lnTo>
                    <a:pt x="166" y="80"/>
                  </a:lnTo>
                  <a:lnTo>
                    <a:pt x="168" y="78"/>
                  </a:lnTo>
                  <a:lnTo>
                    <a:pt x="170" y="74"/>
                  </a:lnTo>
                  <a:lnTo>
                    <a:pt x="172" y="76"/>
                  </a:lnTo>
                  <a:lnTo>
                    <a:pt x="174" y="76"/>
                  </a:lnTo>
                  <a:lnTo>
                    <a:pt x="176" y="78"/>
                  </a:lnTo>
                  <a:lnTo>
                    <a:pt x="176" y="80"/>
                  </a:lnTo>
                  <a:lnTo>
                    <a:pt x="174" y="82"/>
                  </a:lnTo>
                  <a:lnTo>
                    <a:pt x="170" y="82"/>
                  </a:lnTo>
                  <a:lnTo>
                    <a:pt x="168" y="82"/>
                  </a:lnTo>
                  <a:lnTo>
                    <a:pt x="168" y="84"/>
                  </a:lnTo>
                  <a:lnTo>
                    <a:pt x="168" y="86"/>
                  </a:lnTo>
                  <a:lnTo>
                    <a:pt x="168" y="88"/>
                  </a:lnTo>
                  <a:lnTo>
                    <a:pt x="170" y="88"/>
                  </a:lnTo>
                  <a:lnTo>
                    <a:pt x="172" y="88"/>
                  </a:lnTo>
                  <a:lnTo>
                    <a:pt x="174" y="88"/>
                  </a:lnTo>
                  <a:lnTo>
                    <a:pt x="174" y="86"/>
                  </a:lnTo>
                  <a:lnTo>
                    <a:pt x="176" y="86"/>
                  </a:lnTo>
                  <a:lnTo>
                    <a:pt x="178" y="86"/>
                  </a:lnTo>
                  <a:lnTo>
                    <a:pt x="178" y="88"/>
                  </a:lnTo>
                  <a:lnTo>
                    <a:pt x="178" y="90"/>
                  </a:lnTo>
                  <a:lnTo>
                    <a:pt x="176" y="92"/>
                  </a:lnTo>
                  <a:lnTo>
                    <a:pt x="176" y="94"/>
                  </a:lnTo>
                  <a:lnTo>
                    <a:pt x="178" y="94"/>
                  </a:lnTo>
                  <a:lnTo>
                    <a:pt x="180" y="94"/>
                  </a:lnTo>
                  <a:lnTo>
                    <a:pt x="180" y="92"/>
                  </a:lnTo>
                  <a:lnTo>
                    <a:pt x="180" y="90"/>
                  </a:lnTo>
                  <a:lnTo>
                    <a:pt x="180" y="88"/>
                  </a:lnTo>
                  <a:lnTo>
                    <a:pt x="182" y="88"/>
                  </a:lnTo>
                  <a:lnTo>
                    <a:pt x="184" y="90"/>
                  </a:lnTo>
                  <a:lnTo>
                    <a:pt x="184" y="92"/>
                  </a:lnTo>
                  <a:lnTo>
                    <a:pt x="182" y="94"/>
                  </a:lnTo>
                  <a:lnTo>
                    <a:pt x="180" y="94"/>
                  </a:lnTo>
                  <a:lnTo>
                    <a:pt x="176" y="96"/>
                  </a:lnTo>
                  <a:lnTo>
                    <a:pt x="178" y="98"/>
                  </a:lnTo>
                  <a:lnTo>
                    <a:pt x="180" y="98"/>
                  </a:lnTo>
                  <a:lnTo>
                    <a:pt x="180" y="102"/>
                  </a:lnTo>
                  <a:lnTo>
                    <a:pt x="180" y="106"/>
                  </a:lnTo>
                  <a:lnTo>
                    <a:pt x="180" y="114"/>
                  </a:lnTo>
                  <a:lnTo>
                    <a:pt x="180" y="116"/>
                  </a:lnTo>
                  <a:lnTo>
                    <a:pt x="180" y="118"/>
                  </a:lnTo>
                  <a:lnTo>
                    <a:pt x="180" y="120"/>
                  </a:lnTo>
                  <a:lnTo>
                    <a:pt x="180" y="123"/>
                  </a:lnTo>
                  <a:lnTo>
                    <a:pt x="180" y="125"/>
                  </a:lnTo>
                  <a:lnTo>
                    <a:pt x="180" y="127"/>
                  </a:lnTo>
                  <a:lnTo>
                    <a:pt x="180" y="129"/>
                  </a:lnTo>
                  <a:lnTo>
                    <a:pt x="180" y="131"/>
                  </a:lnTo>
                  <a:lnTo>
                    <a:pt x="180" y="133"/>
                  </a:lnTo>
                  <a:lnTo>
                    <a:pt x="180" y="135"/>
                  </a:lnTo>
                  <a:lnTo>
                    <a:pt x="180" y="139"/>
                  </a:lnTo>
                  <a:lnTo>
                    <a:pt x="180" y="141"/>
                  </a:lnTo>
                  <a:lnTo>
                    <a:pt x="180" y="143"/>
                  </a:lnTo>
                  <a:lnTo>
                    <a:pt x="180" y="145"/>
                  </a:lnTo>
                  <a:lnTo>
                    <a:pt x="180" y="147"/>
                  </a:lnTo>
                  <a:lnTo>
                    <a:pt x="180" y="151"/>
                  </a:lnTo>
                  <a:lnTo>
                    <a:pt x="180" y="153"/>
                  </a:lnTo>
                  <a:lnTo>
                    <a:pt x="180" y="153"/>
                  </a:lnTo>
                  <a:lnTo>
                    <a:pt x="180" y="155"/>
                  </a:lnTo>
                  <a:lnTo>
                    <a:pt x="180" y="157"/>
                  </a:lnTo>
                  <a:lnTo>
                    <a:pt x="180" y="159"/>
                  </a:lnTo>
                  <a:lnTo>
                    <a:pt x="180" y="165"/>
                  </a:lnTo>
                  <a:lnTo>
                    <a:pt x="180" y="169"/>
                  </a:lnTo>
                  <a:lnTo>
                    <a:pt x="180" y="171"/>
                  </a:lnTo>
                  <a:lnTo>
                    <a:pt x="180" y="175"/>
                  </a:lnTo>
                  <a:lnTo>
                    <a:pt x="180" y="193"/>
                  </a:lnTo>
                  <a:lnTo>
                    <a:pt x="180" y="195"/>
                  </a:lnTo>
                  <a:lnTo>
                    <a:pt x="180" y="199"/>
                  </a:lnTo>
                  <a:lnTo>
                    <a:pt x="180" y="201"/>
                  </a:lnTo>
                  <a:lnTo>
                    <a:pt x="180" y="213"/>
                  </a:lnTo>
                  <a:lnTo>
                    <a:pt x="180" y="223"/>
                  </a:lnTo>
                  <a:lnTo>
                    <a:pt x="180" y="225"/>
                  </a:lnTo>
                  <a:lnTo>
                    <a:pt x="180" y="227"/>
                  </a:lnTo>
                  <a:lnTo>
                    <a:pt x="180" y="229"/>
                  </a:lnTo>
                  <a:lnTo>
                    <a:pt x="180" y="233"/>
                  </a:lnTo>
                  <a:lnTo>
                    <a:pt x="180" y="241"/>
                  </a:lnTo>
                  <a:lnTo>
                    <a:pt x="178" y="241"/>
                  </a:lnTo>
                  <a:lnTo>
                    <a:pt x="178" y="243"/>
                  </a:lnTo>
                  <a:lnTo>
                    <a:pt x="178" y="245"/>
                  </a:lnTo>
                  <a:lnTo>
                    <a:pt x="176" y="245"/>
                  </a:lnTo>
                  <a:lnTo>
                    <a:pt x="174" y="245"/>
                  </a:lnTo>
                  <a:lnTo>
                    <a:pt x="174" y="243"/>
                  </a:lnTo>
                  <a:lnTo>
                    <a:pt x="170" y="243"/>
                  </a:lnTo>
                  <a:lnTo>
                    <a:pt x="170" y="245"/>
                  </a:lnTo>
                  <a:lnTo>
                    <a:pt x="168" y="245"/>
                  </a:lnTo>
                  <a:lnTo>
                    <a:pt x="170" y="245"/>
                  </a:lnTo>
                  <a:lnTo>
                    <a:pt x="170" y="243"/>
                  </a:lnTo>
                  <a:lnTo>
                    <a:pt x="168" y="243"/>
                  </a:lnTo>
                  <a:lnTo>
                    <a:pt x="166" y="243"/>
                  </a:lnTo>
                  <a:lnTo>
                    <a:pt x="168" y="241"/>
                  </a:lnTo>
                  <a:lnTo>
                    <a:pt x="170" y="239"/>
                  </a:lnTo>
                  <a:lnTo>
                    <a:pt x="168" y="239"/>
                  </a:lnTo>
                  <a:lnTo>
                    <a:pt x="166" y="237"/>
                  </a:lnTo>
                  <a:lnTo>
                    <a:pt x="166" y="235"/>
                  </a:lnTo>
                  <a:lnTo>
                    <a:pt x="166" y="233"/>
                  </a:lnTo>
                  <a:lnTo>
                    <a:pt x="164" y="233"/>
                  </a:lnTo>
                  <a:lnTo>
                    <a:pt x="162" y="233"/>
                  </a:lnTo>
                  <a:lnTo>
                    <a:pt x="164" y="231"/>
                  </a:lnTo>
                  <a:lnTo>
                    <a:pt x="164" y="229"/>
                  </a:lnTo>
                  <a:lnTo>
                    <a:pt x="162" y="227"/>
                  </a:lnTo>
                  <a:lnTo>
                    <a:pt x="160" y="227"/>
                  </a:lnTo>
                  <a:lnTo>
                    <a:pt x="158" y="227"/>
                  </a:lnTo>
                  <a:lnTo>
                    <a:pt x="156" y="227"/>
                  </a:lnTo>
                  <a:lnTo>
                    <a:pt x="156" y="225"/>
                  </a:lnTo>
                  <a:lnTo>
                    <a:pt x="158" y="223"/>
                  </a:lnTo>
                  <a:lnTo>
                    <a:pt x="154" y="221"/>
                  </a:lnTo>
                  <a:lnTo>
                    <a:pt x="152" y="221"/>
                  </a:lnTo>
                  <a:lnTo>
                    <a:pt x="152" y="219"/>
                  </a:lnTo>
                  <a:lnTo>
                    <a:pt x="150" y="219"/>
                  </a:lnTo>
                  <a:lnTo>
                    <a:pt x="148" y="221"/>
                  </a:lnTo>
                  <a:lnTo>
                    <a:pt x="146" y="221"/>
                  </a:lnTo>
                  <a:lnTo>
                    <a:pt x="146" y="219"/>
                  </a:lnTo>
                  <a:lnTo>
                    <a:pt x="144" y="221"/>
                  </a:lnTo>
                  <a:lnTo>
                    <a:pt x="144" y="221"/>
                  </a:lnTo>
                  <a:lnTo>
                    <a:pt x="144" y="223"/>
                  </a:lnTo>
                  <a:lnTo>
                    <a:pt x="144" y="221"/>
                  </a:lnTo>
                  <a:lnTo>
                    <a:pt x="142" y="219"/>
                  </a:lnTo>
                  <a:lnTo>
                    <a:pt x="140" y="219"/>
                  </a:lnTo>
                  <a:lnTo>
                    <a:pt x="140" y="217"/>
                  </a:lnTo>
                  <a:lnTo>
                    <a:pt x="138" y="215"/>
                  </a:lnTo>
                  <a:lnTo>
                    <a:pt x="136" y="215"/>
                  </a:lnTo>
                  <a:lnTo>
                    <a:pt x="136" y="213"/>
                  </a:lnTo>
                  <a:lnTo>
                    <a:pt x="134" y="213"/>
                  </a:lnTo>
                  <a:lnTo>
                    <a:pt x="134" y="215"/>
                  </a:lnTo>
                  <a:lnTo>
                    <a:pt x="132" y="215"/>
                  </a:lnTo>
                  <a:lnTo>
                    <a:pt x="130" y="217"/>
                  </a:lnTo>
                  <a:lnTo>
                    <a:pt x="128" y="217"/>
                  </a:lnTo>
                  <a:lnTo>
                    <a:pt x="126" y="219"/>
                  </a:lnTo>
                  <a:lnTo>
                    <a:pt x="124" y="219"/>
                  </a:lnTo>
                  <a:lnTo>
                    <a:pt x="122" y="219"/>
                  </a:lnTo>
                  <a:lnTo>
                    <a:pt x="120" y="217"/>
                  </a:lnTo>
                  <a:lnTo>
                    <a:pt x="118" y="217"/>
                  </a:lnTo>
                  <a:lnTo>
                    <a:pt x="116" y="217"/>
                  </a:lnTo>
                  <a:lnTo>
                    <a:pt x="116" y="215"/>
                  </a:lnTo>
                  <a:lnTo>
                    <a:pt x="116" y="217"/>
                  </a:lnTo>
                  <a:lnTo>
                    <a:pt x="114" y="217"/>
                  </a:lnTo>
                  <a:lnTo>
                    <a:pt x="114" y="215"/>
                  </a:lnTo>
                  <a:lnTo>
                    <a:pt x="112" y="215"/>
                  </a:lnTo>
                  <a:lnTo>
                    <a:pt x="110" y="215"/>
                  </a:lnTo>
                  <a:lnTo>
                    <a:pt x="110" y="217"/>
                  </a:lnTo>
                  <a:lnTo>
                    <a:pt x="108" y="217"/>
                  </a:lnTo>
                  <a:lnTo>
                    <a:pt x="106" y="217"/>
                  </a:lnTo>
                  <a:lnTo>
                    <a:pt x="104" y="217"/>
                  </a:lnTo>
                  <a:lnTo>
                    <a:pt x="102" y="217"/>
                  </a:lnTo>
                  <a:lnTo>
                    <a:pt x="100" y="217"/>
                  </a:lnTo>
                  <a:lnTo>
                    <a:pt x="98" y="217"/>
                  </a:lnTo>
                  <a:lnTo>
                    <a:pt x="96" y="217"/>
                  </a:lnTo>
                  <a:lnTo>
                    <a:pt x="96" y="217"/>
                  </a:lnTo>
                  <a:lnTo>
                    <a:pt x="94" y="217"/>
                  </a:lnTo>
                  <a:lnTo>
                    <a:pt x="94" y="219"/>
                  </a:lnTo>
                  <a:lnTo>
                    <a:pt x="94" y="221"/>
                  </a:lnTo>
                  <a:lnTo>
                    <a:pt x="92" y="221"/>
                  </a:lnTo>
                  <a:lnTo>
                    <a:pt x="92" y="219"/>
                  </a:lnTo>
                  <a:lnTo>
                    <a:pt x="90" y="219"/>
                  </a:lnTo>
                  <a:lnTo>
                    <a:pt x="88" y="219"/>
                  </a:lnTo>
                  <a:lnTo>
                    <a:pt x="86" y="219"/>
                  </a:lnTo>
                  <a:lnTo>
                    <a:pt x="86" y="221"/>
                  </a:lnTo>
                  <a:lnTo>
                    <a:pt x="84" y="219"/>
                  </a:lnTo>
                  <a:lnTo>
                    <a:pt x="82" y="219"/>
                  </a:lnTo>
                  <a:lnTo>
                    <a:pt x="80" y="219"/>
                  </a:lnTo>
                  <a:lnTo>
                    <a:pt x="80" y="217"/>
                  </a:lnTo>
                  <a:lnTo>
                    <a:pt x="78" y="217"/>
                  </a:lnTo>
                  <a:lnTo>
                    <a:pt x="76" y="217"/>
                  </a:lnTo>
                  <a:lnTo>
                    <a:pt x="76" y="219"/>
                  </a:lnTo>
                  <a:lnTo>
                    <a:pt x="74" y="219"/>
                  </a:lnTo>
                  <a:lnTo>
                    <a:pt x="74" y="217"/>
                  </a:lnTo>
                  <a:lnTo>
                    <a:pt x="72" y="217"/>
                  </a:lnTo>
                  <a:lnTo>
                    <a:pt x="72" y="215"/>
                  </a:lnTo>
                  <a:lnTo>
                    <a:pt x="70" y="215"/>
                  </a:lnTo>
                  <a:lnTo>
                    <a:pt x="68" y="213"/>
                  </a:lnTo>
                  <a:lnTo>
                    <a:pt x="68" y="215"/>
                  </a:lnTo>
                  <a:lnTo>
                    <a:pt x="66" y="215"/>
                  </a:lnTo>
                  <a:lnTo>
                    <a:pt x="64" y="215"/>
                  </a:lnTo>
                  <a:lnTo>
                    <a:pt x="64" y="217"/>
                  </a:lnTo>
                  <a:lnTo>
                    <a:pt x="62" y="217"/>
                  </a:lnTo>
                  <a:lnTo>
                    <a:pt x="60" y="217"/>
                  </a:lnTo>
                  <a:lnTo>
                    <a:pt x="58" y="217"/>
                  </a:lnTo>
                  <a:lnTo>
                    <a:pt x="56" y="219"/>
                  </a:lnTo>
                  <a:lnTo>
                    <a:pt x="54" y="219"/>
                  </a:lnTo>
                  <a:lnTo>
                    <a:pt x="52" y="219"/>
                  </a:lnTo>
                  <a:lnTo>
                    <a:pt x="50" y="219"/>
                  </a:lnTo>
                  <a:lnTo>
                    <a:pt x="48" y="219"/>
                  </a:lnTo>
                  <a:lnTo>
                    <a:pt x="48" y="219"/>
                  </a:lnTo>
                  <a:lnTo>
                    <a:pt x="46" y="219"/>
                  </a:lnTo>
                  <a:lnTo>
                    <a:pt x="44" y="221"/>
                  </a:lnTo>
                  <a:lnTo>
                    <a:pt x="42" y="221"/>
                  </a:lnTo>
                  <a:lnTo>
                    <a:pt x="40" y="221"/>
                  </a:lnTo>
                  <a:lnTo>
                    <a:pt x="38" y="223"/>
                  </a:lnTo>
                  <a:lnTo>
                    <a:pt x="36" y="223"/>
                  </a:lnTo>
                  <a:lnTo>
                    <a:pt x="34" y="221"/>
                  </a:lnTo>
                  <a:lnTo>
                    <a:pt x="32" y="221"/>
                  </a:lnTo>
                  <a:lnTo>
                    <a:pt x="30" y="221"/>
                  </a:lnTo>
                  <a:lnTo>
                    <a:pt x="28" y="221"/>
                  </a:lnTo>
                  <a:lnTo>
                    <a:pt x="28" y="223"/>
                  </a:lnTo>
                  <a:lnTo>
                    <a:pt x="28" y="225"/>
                  </a:lnTo>
                  <a:lnTo>
                    <a:pt x="26" y="225"/>
                  </a:lnTo>
                  <a:lnTo>
                    <a:pt x="24" y="225"/>
                  </a:lnTo>
                  <a:lnTo>
                    <a:pt x="22" y="225"/>
                  </a:lnTo>
                  <a:lnTo>
                    <a:pt x="20" y="225"/>
                  </a:lnTo>
                  <a:lnTo>
                    <a:pt x="18" y="225"/>
                  </a:lnTo>
                  <a:lnTo>
                    <a:pt x="16" y="225"/>
                  </a:lnTo>
                  <a:lnTo>
                    <a:pt x="12" y="223"/>
                  </a:lnTo>
                  <a:lnTo>
                    <a:pt x="10" y="223"/>
                  </a:lnTo>
                  <a:lnTo>
                    <a:pt x="8" y="223"/>
                  </a:lnTo>
                  <a:lnTo>
                    <a:pt x="6" y="223"/>
                  </a:lnTo>
                  <a:lnTo>
                    <a:pt x="4" y="223"/>
                  </a:lnTo>
                  <a:lnTo>
                    <a:pt x="2" y="221"/>
                  </a:lnTo>
                  <a:lnTo>
                    <a:pt x="0" y="221"/>
                  </a:lnTo>
                  <a:lnTo>
                    <a:pt x="0" y="213"/>
                  </a:lnTo>
                  <a:lnTo>
                    <a:pt x="0" y="211"/>
                  </a:lnTo>
                  <a:lnTo>
                    <a:pt x="0" y="201"/>
                  </a:lnTo>
                  <a:lnTo>
                    <a:pt x="0" y="201"/>
                  </a:lnTo>
                  <a:lnTo>
                    <a:pt x="0" y="195"/>
                  </a:lnTo>
                  <a:lnTo>
                    <a:pt x="0" y="193"/>
                  </a:lnTo>
                  <a:lnTo>
                    <a:pt x="0" y="189"/>
                  </a:lnTo>
                  <a:lnTo>
                    <a:pt x="0" y="187"/>
                  </a:lnTo>
                  <a:lnTo>
                    <a:pt x="0" y="183"/>
                  </a:lnTo>
                  <a:lnTo>
                    <a:pt x="0" y="177"/>
                  </a:lnTo>
                  <a:lnTo>
                    <a:pt x="0" y="175"/>
                  </a:lnTo>
                  <a:lnTo>
                    <a:pt x="0" y="173"/>
                  </a:lnTo>
                  <a:lnTo>
                    <a:pt x="0" y="171"/>
                  </a:lnTo>
                  <a:lnTo>
                    <a:pt x="0" y="167"/>
                  </a:lnTo>
                  <a:lnTo>
                    <a:pt x="0" y="165"/>
                  </a:lnTo>
                  <a:lnTo>
                    <a:pt x="0" y="163"/>
                  </a:lnTo>
                  <a:lnTo>
                    <a:pt x="0" y="159"/>
                  </a:lnTo>
                  <a:lnTo>
                    <a:pt x="0" y="155"/>
                  </a:lnTo>
                  <a:lnTo>
                    <a:pt x="0" y="153"/>
                  </a:lnTo>
                  <a:lnTo>
                    <a:pt x="0" y="149"/>
                  </a:lnTo>
                  <a:lnTo>
                    <a:pt x="0" y="147"/>
                  </a:lnTo>
                  <a:lnTo>
                    <a:pt x="0" y="143"/>
                  </a:lnTo>
                  <a:lnTo>
                    <a:pt x="0" y="139"/>
                  </a:lnTo>
                  <a:lnTo>
                    <a:pt x="0" y="137"/>
                  </a:lnTo>
                  <a:lnTo>
                    <a:pt x="0" y="135"/>
                  </a:lnTo>
                  <a:lnTo>
                    <a:pt x="0" y="129"/>
                  </a:lnTo>
                  <a:lnTo>
                    <a:pt x="0" y="123"/>
                  </a:lnTo>
                  <a:lnTo>
                    <a:pt x="0" y="120"/>
                  </a:lnTo>
                  <a:lnTo>
                    <a:pt x="0" y="118"/>
                  </a:lnTo>
                  <a:lnTo>
                    <a:pt x="0" y="116"/>
                  </a:lnTo>
                  <a:lnTo>
                    <a:pt x="0" y="114"/>
                  </a:lnTo>
                  <a:lnTo>
                    <a:pt x="0" y="112"/>
                  </a:lnTo>
                  <a:lnTo>
                    <a:pt x="0" y="108"/>
                  </a:lnTo>
                  <a:lnTo>
                    <a:pt x="0" y="104"/>
                  </a:lnTo>
                  <a:lnTo>
                    <a:pt x="0" y="100"/>
                  </a:lnTo>
                  <a:lnTo>
                    <a:pt x="0" y="96"/>
                  </a:lnTo>
                  <a:lnTo>
                    <a:pt x="0" y="94"/>
                  </a:lnTo>
                  <a:lnTo>
                    <a:pt x="0" y="92"/>
                  </a:lnTo>
                  <a:lnTo>
                    <a:pt x="0" y="88"/>
                  </a:lnTo>
                  <a:lnTo>
                    <a:pt x="0" y="84"/>
                  </a:lnTo>
                  <a:lnTo>
                    <a:pt x="0" y="82"/>
                  </a:lnTo>
                  <a:lnTo>
                    <a:pt x="0" y="80"/>
                  </a:lnTo>
                  <a:lnTo>
                    <a:pt x="0" y="78"/>
                  </a:lnTo>
                  <a:lnTo>
                    <a:pt x="0" y="76"/>
                  </a:lnTo>
                  <a:lnTo>
                    <a:pt x="0" y="72"/>
                  </a:lnTo>
                  <a:lnTo>
                    <a:pt x="0" y="70"/>
                  </a:lnTo>
                  <a:lnTo>
                    <a:pt x="0" y="68"/>
                  </a:lnTo>
                  <a:lnTo>
                    <a:pt x="0" y="66"/>
                  </a:lnTo>
                  <a:lnTo>
                    <a:pt x="0" y="64"/>
                  </a:lnTo>
                  <a:lnTo>
                    <a:pt x="0" y="62"/>
                  </a:lnTo>
                  <a:lnTo>
                    <a:pt x="0" y="60"/>
                  </a:lnTo>
                  <a:lnTo>
                    <a:pt x="0" y="56"/>
                  </a:lnTo>
                  <a:lnTo>
                    <a:pt x="0" y="56"/>
                  </a:lnTo>
                  <a:lnTo>
                    <a:pt x="0" y="48"/>
                  </a:lnTo>
                  <a:lnTo>
                    <a:pt x="0" y="46"/>
                  </a:lnTo>
                  <a:lnTo>
                    <a:pt x="0" y="42"/>
                  </a:lnTo>
                  <a:lnTo>
                    <a:pt x="0" y="40"/>
                  </a:lnTo>
                  <a:lnTo>
                    <a:pt x="0" y="38"/>
                  </a:lnTo>
                  <a:lnTo>
                    <a:pt x="0" y="36"/>
                  </a:lnTo>
                  <a:lnTo>
                    <a:pt x="0" y="32"/>
                  </a:lnTo>
                  <a:lnTo>
                    <a:pt x="2" y="32"/>
                  </a:lnTo>
                  <a:lnTo>
                    <a:pt x="4" y="32"/>
                  </a:lnTo>
                  <a:lnTo>
                    <a:pt x="6" y="32"/>
                  </a:lnTo>
                  <a:lnTo>
                    <a:pt x="8" y="32"/>
                  </a:lnTo>
                  <a:lnTo>
                    <a:pt x="10" y="32"/>
                  </a:lnTo>
                  <a:lnTo>
                    <a:pt x="10" y="30"/>
                  </a:lnTo>
                  <a:lnTo>
                    <a:pt x="10" y="28"/>
                  </a:lnTo>
                  <a:lnTo>
                    <a:pt x="10" y="26"/>
                  </a:lnTo>
                  <a:lnTo>
                    <a:pt x="8" y="26"/>
                  </a:lnTo>
                  <a:lnTo>
                    <a:pt x="8" y="24"/>
                  </a:lnTo>
                  <a:lnTo>
                    <a:pt x="8" y="22"/>
                  </a:lnTo>
                  <a:lnTo>
                    <a:pt x="8" y="20"/>
                  </a:lnTo>
                  <a:lnTo>
                    <a:pt x="10" y="20"/>
                  </a:lnTo>
                  <a:lnTo>
                    <a:pt x="10" y="18"/>
                  </a:lnTo>
                  <a:lnTo>
                    <a:pt x="12" y="18"/>
                  </a:lnTo>
                  <a:lnTo>
                    <a:pt x="14" y="18"/>
                  </a:lnTo>
                  <a:lnTo>
                    <a:pt x="14" y="20"/>
                  </a:lnTo>
                  <a:lnTo>
                    <a:pt x="14" y="24"/>
                  </a:lnTo>
                  <a:lnTo>
                    <a:pt x="14" y="26"/>
                  </a:lnTo>
                  <a:lnTo>
                    <a:pt x="16" y="26"/>
                  </a:lnTo>
                  <a:lnTo>
                    <a:pt x="18" y="26"/>
                  </a:lnTo>
                  <a:lnTo>
                    <a:pt x="18" y="24"/>
                  </a:lnTo>
                  <a:lnTo>
                    <a:pt x="20" y="22"/>
                  </a:lnTo>
                  <a:lnTo>
                    <a:pt x="20" y="20"/>
                  </a:lnTo>
                  <a:lnTo>
                    <a:pt x="20" y="18"/>
                  </a:lnTo>
                  <a:lnTo>
                    <a:pt x="20" y="16"/>
                  </a:lnTo>
                  <a:lnTo>
                    <a:pt x="20" y="14"/>
                  </a:lnTo>
                  <a:lnTo>
                    <a:pt x="18" y="12"/>
                  </a:lnTo>
                  <a:lnTo>
                    <a:pt x="18" y="10"/>
                  </a:lnTo>
                  <a:lnTo>
                    <a:pt x="18" y="10"/>
                  </a:lnTo>
                  <a:lnTo>
                    <a:pt x="20" y="10"/>
                  </a:lnTo>
                  <a:lnTo>
                    <a:pt x="22" y="6"/>
                  </a:lnTo>
                  <a:lnTo>
                    <a:pt x="24" y="6"/>
                  </a:lnTo>
                  <a:lnTo>
                    <a:pt x="26" y="4"/>
                  </a:lnTo>
                  <a:lnTo>
                    <a:pt x="26" y="2"/>
                  </a:lnTo>
                  <a:lnTo>
                    <a:pt x="26" y="0"/>
                  </a:lnTo>
                  <a:lnTo>
                    <a:pt x="28" y="0"/>
                  </a:lnTo>
                  <a:lnTo>
                    <a:pt x="30" y="0"/>
                  </a:lnTo>
                  <a:lnTo>
                    <a:pt x="32" y="0"/>
                  </a:lnTo>
                  <a:lnTo>
                    <a:pt x="32" y="2"/>
                  </a:lnTo>
                  <a:lnTo>
                    <a:pt x="34" y="2"/>
                  </a:lnTo>
                  <a:lnTo>
                    <a:pt x="38" y="2"/>
                  </a:lnTo>
                  <a:lnTo>
                    <a:pt x="38" y="4"/>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2" name="Freeform 194"/>
            <p:cNvSpPr>
              <a:spLocks/>
            </p:cNvSpPr>
            <p:nvPr/>
          </p:nvSpPr>
          <p:spPr bwMode="auto">
            <a:xfrm>
              <a:off x="7343775" y="1928813"/>
              <a:ext cx="114300" cy="101600"/>
            </a:xfrm>
            <a:custGeom>
              <a:avLst/>
              <a:gdLst>
                <a:gd name="T0" fmla="*/ 42 w 72"/>
                <a:gd name="T1" fmla="*/ 0 h 64"/>
                <a:gd name="T2" fmla="*/ 44 w 72"/>
                <a:gd name="T3" fmla="*/ 0 h 64"/>
                <a:gd name="T4" fmla="*/ 48 w 72"/>
                <a:gd name="T5" fmla="*/ 0 h 64"/>
                <a:gd name="T6" fmla="*/ 52 w 72"/>
                <a:gd name="T7" fmla="*/ 0 h 64"/>
                <a:gd name="T8" fmla="*/ 56 w 72"/>
                <a:gd name="T9" fmla="*/ 0 h 64"/>
                <a:gd name="T10" fmla="*/ 60 w 72"/>
                <a:gd name="T11" fmla="*/ 0 h 64"/>
                <a:gd name="T12" fmla="*/ 64 w 72"/>
                <a:gd name="T13" fmla="*/ 0 h 64"/>
                <a:gd name="T14" fmla="*/ 68 w 72"/>
                <a:gd name="T15" fmla="*/ 0 h 64"/>
                <a:gd name="T16" fmla="*/ 72 w 72"/>
                <a:gd name="T17" fmla="*/ 0 h 64"/>
                <a:gd name="T18" fmla="*/ 72 w 72"/>
                <a:gd name="T19" fmla="*/ 4 h 64"/>
                <a:gd name="T20" fmla="*/ 72 w 72"/>
                <a:gd name="T21" fmla="*/ 8 h 64"/>
                <a:gd name="T22" fmla="*/ 72 w 72"/>
                <a:gd name="T23" fmla="*/ 14 h 64"/>
                <a:gd name="T24" fmla="*/ 72 w 72"/>
                <a:gd name="T25" fmla="*/ 18 h 64"/>
                <a:gd name="T26" fmla="*/ 72 w 72"/>
                <a:gd name="T27" fmla="*/ 22 h 64"/>
                <a:gd name="T28" fmla="*/ 72 w 72"/>
                <a:gd name="T29" fmla="*/ 26 h 64"/>
                <a:gd name="T30" fmla="*/ 72 w 72"/>
                <a:gd name="T31" fmla="*/ 32 h 64"/>
                <a:gd name="T32" fmla="*/ 72 w 72"/>
                <a:gd name="T33" fmla="*/ 36 h 64"/>
                <a:gd name="T34" fmla="*/ 72 w 72"/>
                <a:gd name="T35" fmla="*/ 40 h 64"/>
                <a:gd name="T36" fmla="*/ 72 w 72"/>
                <a:gd name="T37" fmla="*/ 46 h 64"/>
                <a:gd name="T38" fmla="*/ 72 w 72"/>
                <a:gd name="T39" fmla="*/ 52 h 64"/>
                <a:gd name="T40" fmla="*/ 72 w 72"/>
                <a:gd name="T41" fmla="*/ 56 h 64"/>
                <a:gd name="T42" fmla="*/ 72 w 72"/>
                <a:gd name="T43" fmla="*/ 60 h 64"/>
                <a:gd name="T44" fmla="*/ 72 w 72"/>
                <a:gd name="T45" fmla="*/ 64 h 64"/>
                <a:gd name="T46" fmla="*/ 68 w 72"/>
                <a:gd name="T47" fmla="*/ 64 h 64"/>
                <a:gd name="T48" fmla="*/ 64 w 72"/>
                <a:gd name="T49" fmla="*/ 64 h 64"/>
                <a:gd name="T50" fmla="*/ 60 w 72"/>
                <a:gd name="T51" fmla="*/ 64 h 64"/>
                <a:gd name="T52" fmla="*/ 56 w 72"/>
                <a:gd name="T53" fmla="*/ 64 h 64"/>
                <a:gd name="T54" fmla="*/ 52 w 72"/>
                <a:gd name="T55" fmla="*/ 64 h 64"/>
                <a:gd name="T56" fmla="*/ 44 w 72"/>
                <a:gd name="T57" fmla="*/ 64 h 64"/>
                <a:gd name="T58" fmla="*/ 42 w 72"/>
                <a:gd name="T59" fmla="*/ 64 h 64"/>
                <a:gd name="T60" fmla="*/ 36 w 72"/>
                <a:gd name="T61" fmla="*/ 64 h 64"/>
                <a:gd name="T62" fmla="*/ 32 w 72"/>
                <a:gd name="T63" fmla="*/ 64 h 64"/>
                <a:gd name="T64" fmla="*/ 28 w 72"/>
                <a:gd name="T65" fmla="*/ 64 h 64"/>
                <a:gd name="T66" fmla="*/ 24 w 72"/>
                <a:gd name="T67" fmla="*/ 64 h 64"/>
                <a:gd name="T68" fmla="*/ 18 w 72"/>
                <a:gd name="T69" fmla="*/ 64 h 64"/>
                <a:gd name="T70" fmla="*/ 10 w 72"/>
                <a:gd name="T71" fmla="*/ 64 h 64"/>
                <a:gd name="T72" fmla="*/ 6 w 72"/>
                <a:gd name="T73" fmla="*/ 64 h 64"/>
                <a:gd name="T74" fmla="*/ 0 w 72"/>
                <a:gd name="T75" fmla="*/ 64 h 64"/>
                <a:gd name="T76" fmla="*/ 0 w 72"/>
                <a:gd name="T77" fmla="*/ 56 h 64"/>
                <a:gd name="T78" fmla="*/ 0 w 72"/>
                <a:gd name="T79" fmla="*/ 48 h 64"/>
                <a:gd name="T80" fmla="*/ 0 w 72"/>
                <a:gd name="T81" fmla="*/ 42 h 64"/>
                <a:gd name="T82" fmla="*/ 0 w 72"/>
                <a:gd name="T83" fmla="*/ 38 h 64"/>
                <a:gd name="T84" fmla="*/ 0 w 72"/>
                <a:gd name="T85" fmla="*/ 34 h 64"/>
                <a:gd name="T86" fmla="*/ 0 w 72"/>
                <a:gd name="T87" fmla="*/ 30 h 64"/>
                <a:gd name="T88" fmla="*/ 0 w 72"/>
                <a:gd name="T89" fmla="*/ 26 h 64"/>
                <a:gd name="T90" fmla="*/ 0 w 72"/>
                <a:gd name="T91" fmla="*/ 22 h 64"/>
                <a:gd name="T92" fmla="*/ 2 w 72"/>
                <a:gd name="T93" fmla="*/ 20 h 64"/>
                <a:gd name="T94" fmla="*/ 2 w 72"/>
                <a:gd name="T95" fmla="*/ 16 h 64"/>
                <a:gd name="T96" fmla="*/ 2 w 72"/>
                <a:gd name="T97" fmla="*/ 12 h 64"/>
                <a:gd name="T98" fmla="*/ 2 w 72"/>
                <a:gd name="T99" fmla="*/ 8 h 64"/>
                <a:gd name="T100" fmla="*/ 2 w 72"/>
                <a:gd name="T101" fmla="*/ 4 h 64"/>
                <a:gd name="T102" fmla="*/ 2 w 72"/>
                <a:gd name="T103" fmla="*/ 0 h 64"/>
                <a:gd name="T104" fmla="*/ 6 w 72"/>
                <a:gd name="T105" fmla="*/ 0 h 64"/>
                <a:gd name="T106" fmla="*/ 10 w 72"/>
                <a:gd name="T107" fmla="*/ 0 h 64"/>
                <a:gd name="T108" fmla="*/ 14 w 72"/>
                <a:gd name="T109" fmla="*/ 0 h 64"/>
                <a:gd name="T110" fmla="*/ 22 w 72"/>
                <a:gd name="T111" fmla="*/ 0 h 64"/>
                <a:gd name="T112" fmla="*/ 26 w 72"/>
                <a:gd name="T113" fmla="*/ 0 h 64"/>
                <a:gd name="T114" fmla="*/ 30 w 72"/>
                <a:gd name="T115" fmla="*/ 0 h 64"/>
                <a:gd name="T116" fmla="*/ 34 w 72"/>
                <a:gd name="T117" fmla="*/ 0 h 64"/>
                <a:gd name="T118" fmla="*/ 38 w 72"/>
                <a:gd name="T11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 h="64">
                  <a:moveTo>
                    <a:pt x="40" y="0"/>
                  </a:moveTo>
                  <a:lnTo>
                    <a:pt x="42" y="0"/>
                  </a:lnTo>
                  <a:lnTo>
                    <a:pt x="44" y="0"/>
                  </a:lnTo>
                  <a:lnTo>
                    <a:pt x="44" y="0"/>
                  </a:lnTo>
                  <a:lnTo>
                    <a:pt x="46" y="0"/>
                  </a:lnTo>
                  <a:lnTo>
                    <a:pt x="48" y="0"/>
                  </a:lnTo>
                  <a:lnTo>
                    <a:pt x="50" y="0"/>
                  </a:lnTo>
                  <a:lnTo>
                    <a:pt x="52" y="0"/>
                  </a:lnTo>
                  <a:lnTo>
                    <a:pt x="54" y="0"/>
                  </a:lnTo>
                  <a:lnTo>
                    <a:pt x="56" y="0"/>
                  </a:lnTo>
                  <a:lnTo>
                    <a:pt x="58" y="0"/>
                  </a:lnTo>
                  <a:lnTo>
                    <a:pt x="60" y="0"/>
                  </a:lnTo>
                  <a:lnTo>
                    <a:pt x="62" y="0"/>
                  </a:lnTo>
                  <a:lnTo>
                    <a:pt x="64" y="0"/>
                  </a:lnTo>
                  <a:lnTo>
                    <a:pt x="66" y="0"/>
                  </a:lnTo>
                  <a:lnTo>
                    <a:pt x="68" y="0"/>
                  </a:lnTo>
                  <a:lnTo>
                    <a:pt x="70" y="0"/>
                  </a:lnTo>
                  <a:lnTo>
                    <a:pt x="72" y="0"/>
                  </a:lnTo>
                  <a:lnTo>
                    <a:pt x="72" y="2"/>
                  </a:lnTo>
                  <a:lnTo>
                    <a:pt x="72" y="4"/>
                  </a:lnTo>
                  <a:lnTo>
                    <a:pt x="72" y="6"/>
                  </a:lnTo>
                  <a:lnTo>
                    <a:pt x="72" y="8"/>
                  </a:lnTo>
                  <a:lnTo>
                    <a:pt x="72" y="12"/>
                  </a:lnTo>
                  <a:lnTo>
                    <a:pt x="72" y="14"/>
                  </a:lnTo>
                  <a:lnTo>
                    <a:pt x="72" y="16"/>
                  </a:lnTo>
                  <a:lnTo>
                    <a:pt x="72" y="18"/>
                  </a:lnTo>
                  <a:lnTo>
                    <a:pt x="72" y="22"/>
                  </a:lnTo>
                  <a:lnTo>
                    <a:pt x="72" y="22"/>
                  </a:lnTo>
                  <a:lnTo>
                    <a:pt x="72" y="24"/>
                  </a:lnTo>
                  <a:lnTo>
                    <a:pt x="72" y="26"/>
                  </a:lnTo>
                  <a:lnTo>
                    <a:pt x="72" y="30"/>
                  </a:lnTo>
                  <a:lnTo>
                    <a:pt x="72" y="32"/>
                  </a:lnTo>
                  <a:lnTo>
                    <a:pt x="72" y="34"/>
                  </a:lnTo>
                  <a:lnTo>
                    <a:pt x="72" y="36"/>
                  </a:lnTo>
                  <a:lnTo>
                    <a:pt x="72" y="38"/>
                  </a:lnTo>
                  <a:lnTo>
                    <a:pt x="72" y="40"/>
                  </a:lnTo>
                  <a:lnTo>
                    <a:pt x="72" y="44"/>
                  </a:lnTo>
                  <a:lnTo>
                    <a:pt x="72" y="46"/>
                  </a:lnTo>
                  <a:lnTo>
                    <a:pt x="72" y="50"/>
                  </a:lnTo>
                  <a:lnTo>
                    <a:pt x="72" y="52"/>
                  </a:lnTo>
                  <a:lnTo>
                    <a:pt x="72" y="54"/>
                  </a:lnTo>
                  <a:lnTo>
                    <a:pt x="72" y="56"/>
                  </a:lnTo>
                  <a:lnTo>
                    <a:pt x="72" y="58"/>
                  </a:lnTo>
                  <a:lnTo>
                    <a:pt x="72" y="60"/>
                  </a:lnTo>
                  <a:lnTo>
                    <a:pt x="72" y="62"/>
                  </a:lnTo>
                  <a:lnTo>
                    <a:pt x="72" y="64"/>
                  </a:lnTo>
                  <a:lnTo>
                    <a:pt x="70" y="64"/>
                  </a:lnTo>
                  <a:lnTo>
                    <a:pt x="68" y="64"/>
                  </a:lnTo>
                  <a:lnTo>
                    <a:pt x="66" y="64"/>
                  </a:lnTo>
                  <a:lnTo>
                    <a:pt x="64" y="64"/>
                  </a:lnTo>
                  <a:lnTo>
                    <a:pt x="62" y="64"/>
                  </a:lnTo>
                  <a:lnTo>
                    <a:pt x="60" y="64"/>
                  </a:lnTo>
                  <a:lnTo>
                    <a:pt x="58" y="64"/>
                  </a:lnTo>
                  <a:lnTo>
                    <a:pt x="56" y="64"/>
                  </a:lnTo>
                  <a:lnTo>
                    <a:pt x="54" y="64"/>
                  </a:lnTo>
                  <a:lnTo>
                    <a:pt x="52" y="64"/>
                  </a:lnTo>
                  <a:lnTo>
                    <a:pt x="46" y="64"/>
                  </a:lnTo>
                  <a:lnTo>
                    <a:pt x="44" y="64"/>
                  </a:lnTo>
                  <a:lnTo>
                    <a:pt x="44" y="64"/>
                  </a:lnTo>
                  <a:lnTo>
                    <a:pt x="42" y="64"/>
                  </a:lnTo>
                  <a:lnTo>
                    <a:pt x="40" y="64"/>
                  </a:lnTo>
                  <a:lnTo>
                    <a:pt x="36" y="64"/>
                  </a:lnTo>
                  <a:lnTo>
                    <a:pt x="34" y="64"/>
                  </a:lnTo>
                  <a:lnTo>
                    <a:pt x="32" y="64"/>
                  </a:lnTo>
                  <a:lnTo>
                    <a:pt x="30" y="64"/>
                  </a:lnTo>
                  <a:lnTo>
                    <a:pt x="28" y="64"/>
                  </a:lnTo>
                  <a:lnTo>
                    <a:pt x="26" y="64"/>
                  </a:lnTo>
                  <a:lnTo>
                    <a:pt x="24" y="64"/>
                  </a:lnTo>
                  <a:lnTo>
                    <a:pt x="22" y="64"/>
                  </a:lnTo>
                  <a:lnTo>
                    <a:pt x="18" y="64"/>
                  </a:lnTo>
                  <a:lnTo>
                    <a:pt x="12" y="64"/>
                  </a:lnTo>
                  <a:lnTo>
                    <a:pt x="10" y="64"/>
                  </a:lnTo>
                  <a:lnTo>
                    <a:pt x="8" y="64"/>
                  </a:lnTo>
                  <a:lnTo>
                    <a:pt x="6" y="64"/>
                  </a:lnTo>
                  <a:lnTo>
                    <a:pt x="4" y="64"/>
                  </a:lnTo>
                  <a:lnTo>
                    <a:pt x="0" y="64"/>
                  </a:lnTo>
                  <a:lnTo>
                    <a:pt x="0" y="60"/>
                  </a:lnTo>
                  <a:lnTo>
                    <a:pt x="0" y="56"/>
                  </a:lnTo>
                  <a:lnTo>
                    <a:pt x="0" y="50"/>
                  </a:lnTo>
                  <a:lnTo>
                    <a:pt x="0" y="48"/>
                  </a:lnTo>
                  <a:lnTo>
                    <a:pt x="0" y="44"/>
                  </a:lnTo>
                  <a:lnTo>
                    <a:pt x="0" y="42"/>
                  </a:lnTo>
                  <a:lnTo>
                    <a:pt x="0" y="40"/>
                  </a:lnTo>
                  <a:lnTo>
                    <a:pt x="0" y="38"/>
                  </a:lnTo>
                  <a:lnTo>
                    <a:pt x="0" y="36"/>
                  </a:lnTo>
                  <a:lnTo>
                    <a:pt x="0" y="34"/>
                  </a:lnTo>
                  <a:lnTo>
                    <a:pt x="0" y="32"/>
                  </a:lnTo>
                  <a:lnTo>
                    <a:pt x="0" y="30"/>
                  </a:lnTo>
                  <a:lnTo>
                    <a:pt x="0" y="28"/>
                  </a:lnTo>
                  <a:lnTo>
                    <a:pt x="0" y="26"/>
                  </a:lnTo>
                  <a:lnTo>
                    <a:pt x="0" y="24"/>
                  </a:lnTo>
                  <a:lnTo>
                    <a:pt x="0" y="22"/>
                  </a:lnTo>
                  <a:lnTo>
                    <a:pt x="0" y="22"/>
                  </a:lnTo>
                  <a:lnTo>
                    <a:pt x="2" y="20"/>
                  </a:lnTo>
                  <a:lnTo>
                    <a:pt x="2" y="18"/>
                  </a:lnTo>
                  <a:lnTo>
                    <a:pt x="2" y="16"/>
                  </a:lnTo>
                  <a:lnTo>
                    <a:pt x="2" y="14"/>
                  </a:lnTo>
                  <a:lnTo>
                    <a:pt x="2" y="12"/>
                  </a:lnTo>
                  <a:lnTo>
                    <a:pt x="2" y="10"/>
                  </a:lnTo>
                  <a:lnTo>
                    <a:pt x="2" y="8"/>
                  </a:lnTo>
                  <a:lnTo>
                    <a:pt x="2" y="6"/>
                  </a:lnTo>
                  <a:lnTo>
                    <a:pt x="2" y="4"/>
                  </a:lnTo>
                  <a:lnTo>
                    <a:pt x="2" y="2"/>
                  </a:lnTo>
                  <a:lnTo>
                    <a:pt x="2" y="0"/>
                  </a:lnTo>
                  <a:lnTo>
                    <a:pt x="4" y="0"/>
                  </a:lnTo>
                  <a:lnTo>
                    <a:pt x="6" y="0"/>
                  </a:lnTo>
                  <a:lnTo>
                    <a:pt x="8" y="0"/>
                  </a:lnTo>
                  <a:lnTo>
                    <a:pt x="10" y="0"/>
                  </a:lnTo>
                  <a:lnTo>
                    <a:pt x="12" y="0"/>
                  </a:lnTo>
                  <a:lnTo>
                    <a:pt x="14" y="0"/>
                  </a:lnTo>
                  <a:lnTo>
                    <a:pt x="18" y="0"/>
                  </a:lnTo>
                  <a:lnTo>
                    <a:pt x="22" y="0"/>
                  </a:lnTo>
                  <a:lnTo>
                    <a:pt x="24" y="0"/>
                  </a:lnTo>
                  <a:lnTo>
                    <a:pt x="26" y="0"/>
                  </a:lnTo>
                  <a:lnTo>
                    <a:pt x="28" y="0"/>
                  </a:lnTo>
                  <a:lnTo>
                    <a:pt x="30" y="0"/>
                  </a:lnTo>
                  <a:lnTo>
                    <a:pt x="32" y="0"/>
                  </a:lnTo>
                  <a:lnTo>
                    <a:pt x="34" y="0"/>
                  </a:lnTo>
                  <a:lnTo>
                    <a:pt x="36" y="0"/>
                  </a:lnTo>
                  <a:lnTo>
                    <a:pt x="38" y="0"/>
                  </a:lnTo>
                  <a:lnTo>
                    <a:pt x="40"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3" name="Freeform 197"/>
            <p:cNvSpPr>
              <a:spLocks/>
            </p:cNvSpPr>
            <p:nvPr/>
          </p:nvSpPr>
          <p:spPr bwMode="auto">
            <a:xfrm>
              <a:off x="8583613" y="2740025"/>
              <a:ext cx="228600" cy="284163"/>
            </a:xfrm>
            <a:custGeom>
              <a:avLst/>
              <a:gdLst>
                <a:gd name="T0" fmla="*/ 60 w 144"/>
                <a:gd name="T1" fmla="*/ 8 h 179"/>
                <a:gd name="T2" fmla="*/ 70 w 144"/>
                <a:gd name="T3" fmla="*/ 12 h 179"/>
                <a:gd name="T4" fmla="*/ 72 w 144"/>
                <a:gd name="T5" fmla="*/ 18 h 179"/>
                <a:gd name="T6" fmla="*/ 80 w 144"/>
                <a:gd name="T7" fmla="*/ 28 h 179"/>
                <a:gd name="T8" fmla="*/ 84 w 144"/>
                <a:gd name="T9" fmla="*/ 34 h 179"/>
                <a:gd name="T10" fmla="*/ 92 w 144"/>
                <a:gd name="T11" fmla="*/ 34 h 179"/>
                <a:gd name="T12" fmla="*/ 96 w 144"/>
                <a:gd name="T13" fmla="*/ 34 h 179"/>
                <a:gd name="T14" fmla="*/ 100 w 144"/>
                <a:gd name="T15" fmla="*/ 38 h 179"/>
                <a:gd name="T16" fmla="*/ 106 w 144"/>
                <a:gd name="T17" fmla="*/ 40 h 179"/>
                <a:gd name="T18" fmla="*/ 104 w 144"/>
                <a:gd name="T19" fmla="*/ 44 h 179"/>
                <a:gd name="T20" fmla="*/ 96 w 144"/>
                <a:gd name="T21" fmla="*/ 48 h 179"/>
                <a:gd name="T22" fmla="*/ 96 w 144"/>
                <a:gd name="T23" fmla="*/ 54 h 179"/>
                <a:gd name="T24" fmla="*/ 106 w 144"/>
                <a:gd name="T25" fmla="*/ 60 h 179"/>
                <a:gd name="T26" fmla="*/ 114 w 144"/>
                <a:gd name="T27" fmla="*/ 66 h 179"/>
                <a:gd name="T28" fmla="*/ 116 w 144"/>
                <a:gd name="T29" fmla="*/ 78 h 179"/>
                <a:gd name="T30" fmla="*/ 122 w 144"/>
                <a:gd name="T31" fmla="*/ 89 h 179"/>
                <a:gd name="T32" fmla="*/ 124 w 144"/>
                <a:gd name="T33" fmla="*/ 93 h 179"/>
                <a:gd name="T34" fmla="*/ 130 w 144"/>
                <a:gd name="T35" fmla="*/ 91 h 179"/>
                <a:gd name="T36" fmla="*/ 122 w 144"/>
                <a:gd name="T37" fmla="*/ 97 h 179"/>
                <a:gd name="T38" fmla="*/ 118 w 144"/>
                <a:gd name="T39" fmla="*/ 107 h 179"/>
                <a:gd name="T40" fmla="*/ 116 w 144"/>
                <a:gd name="T41" fmla="*/ 113 h 179"/>
                <a:gd name="T42" fmla="*/ 122 w 144"/>
                <a:gd name="T43" fmla="*/ 119 h 179"/>
                <a:gd name="T44" fmla="*/ 128 w 144"/>
                <a:gd name="T45" fmla="*/ 123 h 179"/>
                <a:gd name="T46" fmla="*/ 134 w 144"/>
                <a:gd name="T47" fmla="*/ 129 h 179"/>
                <a:gd name="T48" fmla="*/ 136 w 144"/>
                <a:gd name="T49" fmla="*/ 135 h 179"/>
                <a:gd name="T50" fmla="*/ 136 w 144"/>
                <a:gd name="T51" fmla="*/ 139 h 179"/>
                <a:gd name="T52" fmla="*/ 140 w 144"/>
                <a:gd name="T53" fmla="*/ 143 h 179"/>
                <a:gd name="T54" fmla="*/ 142 w 144"/>
                <a:gd name="T55" fmla="*/ 147 h 179"/>
                <a:gd name="T56" fmla="*/ 142 w 144"/>
                <a:gd name="T57" fmla="*/ 157 h 179"/>
                <a:gd name="T58" fmla="*/ 134 w 144"/>
                <a:gd name="T59" fmla="*/ 165 h 179"/>
                <a:gd name="T60" fmla="*/ 118 w 144"/>
                <a:gd name="T61" fmla="*/ 165 h 179"/>
                <a:gd name="T62" fmla="*/ 100 w 144"/>
                <a:gd name="T63" fmla="*/ 167 h 179"/>
                <a:gd name="T64" fmla="*/ 86 w 144"/>
                <a:gd name="T65" fmla="*/ 167 h 179"/>
                <a:gd name="T66" fmla="*/ 72 w 144"/>
                <a:gd name="T67" fmla="*/ 169 h 179"/>
                <a:gd name="T68" fmla="*/ 60 w 144"/>
                <a:gd name="T69" fmla="*/ 169 h 179"/>
                <a:gd name="T70" fmla="*/ 42 w 144"/>
                <a:gd name="T71" fmla="*/ 171 h 179"/>
                <a:gd name="T72" fmla="*/ 26 w 144"/>
                <a:gd name="T73" fmla="*/ 175 h 179"/>
                <a:gd name="T74" fmla="*/ 12 w 144"/>
                <a:gd name="T75" fmla="*/ 177 h 179"/>
                <a:gd name="T76" fmla="*/ 2 w 144"/>
                <a:gd name="T77" fmla="*/ 179 h 179"/>
                <a:gd name="T78" fmla="*/ 2 w 144"/>
                <a:gd name="T79" fmla="*/ 169 h 179"/>
                <a:gd name="T80" fmla="*/ 4 w 144"/>
                <a:gd name="T81" fmla="*/ 155 h 179"/>
                <a:gd name="T82" fmla="*/ 6 w 144"/>
                <a:gd name="T83" fmla="*/ 139 h 179"/>
                <a:gd name="T84" fmla="*/ 6 w 144"/>
                <a:gd name="T85" fmla="*/ 131 h 179"/>
                <a:gd name="T86" fmla="*/ 2 w 144"/>
                <a:gd name="T87" fmla="*/ 123 h 179"/>
                <a:gd name="T88" fmla="*/ 2 w 144"/>
                <a:gd name="T89" fmla="*/ 111 h 179"/>
                <a:gd name="T90" fmla="*/ 4 w 144"/>
                <a:gd name="T91" fmla="*/ 103 h 179"/>
                <a:gd name="T92" fmla="*/ 8 w 144"/>
                <a:gd name="T93" fmla="*/ 95 h 179"/>
                <a:gd name="T94" fmla="*/ 8 w 144"/>
                <a:gd name="T95" fmla="*/ 87 h 179"/>
                <a:gd name="T96" fmla="*/ 4 w 144"/>
                <a:gd name="T97" fmla="*/ 78 h 179"/>
                <a:gd name="T98" fmla="*/ 8 w 144"/>
                <a:gd name="T99" fmla="*/ 70 h 179"/>
                <a:gd name="T100" fmla="*/ 20 w 144"/>
                <a:gd name="T101" fmla="*/ 58 h 179"/>
                <a:gd name="T102" fmla="*/ 22 w 144"/>
                <a:gd name="T103" fmla="*/ 38 h 179"/>
                <a:gd name="T104" fmla="*/ 22 w 144"/>
                <a:gd name="T105" fmla="*/ 20 h 179"/>
                <a:gd name="T106" fmla="*/ 28 w 144"/>
                <a:gd name="T107" fmla="*/ 14 h 179"/>
                <a:gd name="T108" fmla="*/ 36 w 144"/>
                <a:gd name="T109" fmla="*/ 8 h 179"/>
                <a:gd name="T110" fmla="*/ 40 w 144"/>
                <a:gd name="T111" fmla="*/ 6 h 179"/>
                <a:gd name="T112" fmla="*/ 48 w 144"/>
                <a:gd name="T11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79">
                  <a:moveTo>
                    <a:pt x="52" y="4"/>
                  </a:moveTo>
                  <a:lnTo>
                    <a:pt x="54" y="6"/>
                  </a:lnTo>
                  <a:lnTo>
                    <a:pt x="56" y="6"/>
                  </a:lnTo>
                  <a:lnTo>
                    <a:pt x="58" y="6"/>
                  </a:lnTo>
                  <a:lnTo>
                    <a:pt x="60" y="6"/>
                  </a:lnTo>
                  <a:lnTo>
                    <a:pt x="60" y="8"/>
                  </a:lnTo>
                  <a:lnTo>
                    <a:pt x="62" y="8"/>
                  </a:lnTo>
                  <a:lnTo>
                    <a:pt x="64" y="8"/>
                  </a:lnTo>
                  <a:lnTo>
                    <a:pt x="64" y="10"/>
                  </a:lnTo>
                  <a:lnTo>
                    <a:pt x="66" y="10"/>
                  </a:lnTo>
                  <a:lnTo>
                    <a:pt x="68" y="10"/>
                  </a:lnTo>
                  <a:lnTo>
                    <a:pt x="70" y="12"/>
                  </a:lnTo>
                  <a:lnTo>
                    <a:pt x="70" y="14"/>
                  </a:lnTo>
                  <a:lnTo>
                    <a:pt x="72" y="14"/>
                  </a:lnTo>
                  <a:lnTo>
                    <a:pt x="72" y="16"/>
                  </a:lnTo>
                  <a:lnTo>
                    <a:pt x="74" y="16"/>
                  </a:lnTo>
                  <a:lnTo>
                    <a:pt x="74" y="18"/>
                  </a:lnTo>
                  <a:lnTo>
                    <a:pt x="72" y="18"/>
                  </a:lnTo>
                  <a:lnTo>
                    <a:pt x="74" y="20"/>
                  </a:lnTo>
                  <a:lnTo>
                    <a:pt x="74" y="22"/>
                  </a:lnTo>
                  <a:lnTo>
                    <a:pt x="74" y="24"/>
                  </a:lnTo>
                  <a:lnTo>
                    <a:pt x="76" y="24"/>
                  </a:lnTo>
                  <a:lnTo>
                    <a:pt x="78" y="26"/>
                  </a:lnTo>
                  <a:lnTo>
                    <a:pt x="80" y="28"/>
                  </a:lnTo>
                  <a:lnTo>
                    <a:pt x="80" y="30"/>
                  </a:lnTo>
                  <a:lnTo>
                    <a:pt x="82" y="30"/>
                  </a:lnTo>
                  <a:lnTo>
                    <a:pt x="82" y="32"/>
                  </a:lnTo>
                  <a:lnTo>
                    <a:pt x="84" y="32"/>
                  </a:lnTo>
                  <a:lnTo>
                    <a:pt x="84" y="34"/>
                  </a:lnTo>
                  <a:lnTo>
                    <a:pt x="84" y="34"/>
                  </a:lnTo>
                  <a:lnTo>
                    <a:pt x="86" y="34"/>
                  </a:lnTo>
                  <a:lnTo>
                    <a:pt x="88" y="34"/>
                  </a:lnTo>
                  <a:lnTo>
                    <a:pt x="90" y="34"/>
                  </a:lnTo>
                  <a:lnTo>
                    <a:pt x="92" y="34"/>
                  </a:lnTo>
                  <a:lnTo>
                    <a:pt x="94" y="34"/>
                  </a:lnTo>
                  <a:lnTo>
                    <a:pt x="92" y="34"/>
                  </a:lnTo>
                  <a:lnTo>
                    <a:pt x="92" y="32"/>
                  </a:lnTo>
                  <a:lnTo>
                    <a:pt x="94" y="32"/>
                  </a:lnTo>
                  <a:lnTo>
                    <a:pt x="94" y="34"/>
                  </a:lnTo>
                  <a:lnTo>
                    <a:pt x="94" y="32"/>
                  </a:lnTo>
                  <a:lnTo>
                    <a:pt x="96" y="32"/>
                  </a:lnTo>
                  <a:lnTo>
                    <a:pt x="96" y="34"/>
                  </a:lnTo>
                  <a:lnTo>
                    <a:pt x="98" y="34"/>
                  </a:lnTo>
                  <a:lnTo>
                    <a:pt x="98" y="36"/>
                  </a:lnTo>
                  <a:lnTo>
                    <a:pt x="98" y="38"/>
                  </a:lnTo>
                  <a:lnTo>
                    <a:pt x="96" y="38"/>
                  </a:lnTo>
                  <a:lnTo>
                    <a:pt x="98" y="38"/>
                  </a:lnTo>
                  <a:lnTo>
                    <a:pt x="100" y="38"/>
                  </a:lnTo>
                  <a:lnTo>
                    <a:pt x="102" y="38"/>
                  </a:lnTo>
                  <a:lnTo>
                    <a:pt x="104" y="38"/>
                  </a:lnTo>
                  <a:lnTo>
                    <a:pt x="106" y="38"/>
                  </a:lnTo>
                  <a:lnTo>
                    <a:pt x="108" y="38"/>
                  </a:lnTo>
                  <a:lnTo>
                    <a:pt x="108" y="40"/>
                  </a:lnTo>
                  <a:lnTo>
                    <a:pt x="106" y="40"/>
                  </a:lnTo>
                  <a:lnTo>
                    <a:pt x="106" y="40"/>
                  </a:lnTo>
                  <a:lnTo>
                    <a:pt x="104" y="40"/>
                  </a:lnTo>
                  <a:lnTo>
                    <a:pt x="106" y="40"/>
                  </a:lnTo>
                  <a:lnTo>
                    <a:pt x="106" y="42"/>
                  </a:lnTo>
                  <a:lnTo>
                    <a:pt x="104" y="42"/>
                  </a:lnTo>
                  <a:lnTo>
                    <a:pt x="104" y="44"/>
                  </a:lnTo>
                  <a:lnTo>
                    <a:pt x="104" y="46"/>
                  </a:lnTo>
                  <a:lnTo>
                    <a:pt x="102" y="46"/>
                  </a:lnTo>
                  <a:lnTo>
                    <a:pt x="100" y="46"/>
                  </a:lnTo>
                  <a:lnTo>
                    <a:pt x="100" y="48"/>
                  </a:lnTo>
                  <a:lnTo>
                    <a:pt x="98" y="48"/>
                  </a:lnTo>
                  <a:lnTo>
                    <a:pt x="96" y="48"/>
                  </a:lnTo>
                  <a:lnTo>
                    <a:pt x="94" y="48"/>
                  </a:lnTo>
                  <a:lnTo>
                    <a:pt x="94" y="50"/>
                  </a:lnTo>
                  <a:lnTo>
                    <a:pt x="96" y="50"/>
                  </a:lnTo>
                  <a:lnTo>
                    <a:pt x="96" y="52"/>
                  </a:lnTo>
                  <a:lnTo>
                    <a:pt x="94" y="54"/>
                  </a:lnTo>
                  <a:lnTo>
                    <a:pt x="96" y="54"/>
                  </a:lnTo>
                  <a:lnTo>
                    <a:pt x="98" y="56"/>
                  </a:lnTo>
                  <a:lnTo>
                    <a:pt x="100" y="58"/>
                  </a:lnTo>
                  <a:lnTo>
                    <a:pt x="102" y="60"/>
                  </a:lnTo>
                  <a:lnTo>
                    <a:pt x="104" y="60"/>
                  </a:lnTo>
                  <a:lnTo>
                    <a:pt x="106" y="58"/>
                  </a:lnTo>
                  <a:lnTo>
                    <a:pt x="106" y="60"/>
                  </a:lnTo>
                  <a:lnTo>
                    <a:pt x="108" y="60"/>
                  </a:lnTo>
                  <a:lnTo>
                    <a:pt x="108" y="58"/>
                  </a:lnTo>
                  <a:lnTo>
                    <a:pt x="110" y="58"/>
                  </a:lnTo>
                  <a:lnTo>
                    <a:pt x="110" y="60"/>
                  </a:lnTo>
                  <a:lnTo>
                    <a:pt x="108" y="64"/>
                  </a:lnTo>
                  <a:lnTo>
                    <a:pt x="114" y="66"/>
                  </a:lnTo>
                  <a:lnTo>
                    <a:pt x="110" y="72"/>
                  </a:lnTo>
                  <a:lnTo>
                    <a:pt x="110" y="74"/>
                  </a:lnTo>
                  <a:lnTo>
                    <a:pt x="110" y="76"/>
                  </a:lnTo>
                  <a:lnTo>
                    <a:pt x="112" y="76"/>
                  </a:lnTo>
                  <a:lnTo>
                    <a:pt x="114" y="78"/>
                  </a:lnTo>
                  <a:lnTo>
                    <a:pt x="116" y="78"/>
                  </a:lnTo>
                  <a:lnTo>
                    <a:pt x="116" y="80"/>
                  </a:lnTo>
                  <a:lnTo>
                    <a:pt x="118" y="82"/>
                  </a:lnTo>
                  <a:lnTo>
                    <a:pt x="120" y="82"/>
                  </a:lnTo>
                  <a:lnTo>
                    <a:pt x="120" y="84"/>
                  </a:lnTo>
                  <a:lnTo>
                    <a:pt x="122" y="87"/>
                  </a:lnTo>
                  <a:lnTo>
                    <a:pt x="122" y="89"/>
                  </a:lnTo>
                  <a:lnTo>
                    <a:pt x="122" y="89"/>
                  </a:lnTo>
                  <a:lnTo>
                    <a:pt x="122" y="91"/>
                  </a:lnTo>
                  <a:lnTo>
                    <a:pt x="120" y="91"/>
                  </a:lnTo>
                  <a:lnTo>
                    <a:pt x="120" y="93"/>
                  </a:lnTo>
                  <a:lnTo>
                    <a:pt x="122" y="93"/>
                  </a:lnTo>
                  <a:lnTo>
                    <a:pt x="124" y="93"/>
                  </a:lnTo>
                  <a:lnTo>
                    <a:pt x="126" y="93"/>
                  </a:lnTo>
                  <a:lnTo>
                    <a:pt x="126" y="91"/>
                  </a:lnTo>
                  <a:lnTo>
                    <a:pt x="128" y="91"/>
                  </a:lnTo>
                  <a:lnTo>
                    <a:pt x="130" y="91"/>
                  </a:lnTo>
                  <a:lnTo>
                    <a:pt x="132" y="91"/>
                  </a:lnTo>
                  <a:lnTo>
                    <a:pt x="130" y="91"/>
                  </a:lnTo>
                  <a:lnTo>
                    <a:pt x="130" y="93"/>
                  </a:lnTo>
                  <a:lnTo>
                    <a:pt x="130" y="95"/>
                  </a:lnTo>
                  <a:lnTo>
                    <a:pt x="128" y="95"/>
                  </a:lnTo>
                  <a:lnTo>
                    <a:pt x="126" y="97"/>
                  </a:lnTo>
                  <a:lnTo>
                    <a:pt x="124" y="97"/>
                  </a:lnTo>
                  <a:lnTo>
                    <a:pt x="122" y="97"/>
                  </a:lnTo>
                  <a:lnTo>
                    <a:pt x="122" y="99"/>
                  </a:lnTo>
                  <a:lnTo>
                    <a:pt x="122" y="101"/>
                  </a:lnTo>
                  <a:lnTo>
                    <a:pt x="122" y="103"/>
                  </a:lnTo>
                  <a:lnTo>
                    <a:pt x="120" y="105"/>
                  </a:lnTo>
                  <a:lnTo>
                    <a:pt x="118" y="105"/>
                  </a:lnTo>
                  <a:lnTo>
                    <a:pt x="118" y="107"/>
                  </a:lnTo>
                  <a:lnTo>
                    <a:pt x="120" y="107"/>
                  </a:lnTo>
                  <a:lnTo>
                    <a:pt x="120" y="109"/>
                  </a:lnTo>
                  <a:lnTo>
                    <a:pt x="118" y="109"/>
                  </a:lnTo>
                  <a:lnTo>
                    <a:pt x="118" y="111"/>
                  </a:lnTo>
                  <a:lnTo>
                    <a:pt x="116" y="111"/>
                  </a:lnTo>
                  <a:lnTo>
                    <a:pt x="116" y="113"/>
                  </a:lnTo>
                  <a:lnTo>
                    <a:pt x="116" y="115"/>
                  </a:lnTo>
                  <a:lnTo>
                    <a:pt x="116" y="117"/>
                  </a:lnTo>
                  <a:lnTo>
                    <a:pt x="118" y="117"/>
                  </a:lnTo>
                  <a:lnTo>
                    <a:pt x="120" y="117"/>
                  </a:lnTo>
                  <a:lnTo>
                    <a:pt x="120" y="119"/>
                  </a:lnTo>
                  <a:lnTo>
                    <a:pt x="122" y="119"/>
                  </a:lnTo>
                  <a:lnTo>
                    <a:pt x="122" y="121"/>
                  </a:lnTo>
                  <a:lnTo>
                    <a:pt x="124" y="123"/>
                  </a:lnTo>
                  <a:lnTo>
                    <a:pt x="124" y="125"/>
                  </a:lnTo>
                  <a:lnTo>
                    <a:pt x="126" y="125"/>
                  </a:lnTo>
                  <a:lnTo>
                    <a:pt x="128" y="125"/>
                  </a:lnTo>
                  <a:lnTo>
                    <a:pt x="128" y="123"/>
                  </a:lnTo>
                  <a:lnTo>
                    <a:pt x="128" y="125"/>
                  </a:lnTo>
                  <a:lnTo>
                    <a:pt x="130" y="127"/>
                  </a:lnTo>
                  <a:lnTo>
                    <a:pt x="130" y="129"/>
                  </a:lnTo>
                  <a:lnTo>
                    <a:pt x="132" y="129"/>
                  </a:lnTo>
                  <a:lnTo>
                    <a:pt x="132" y="129"/>
                  </a:lnTo>
                  <a:lnTo>
                    <a:pt x="134" y="129"/>
                  </a:lnTo>
                  <a:lnTo>
                    <a:pt x="136" y="129"/>
                  </a:lnTo>
                  <a:lnTo>
                    <a:pt x="136" y="131"/>
                  </a:lnTo>
                  <a:lnTo>
                    <a:pt x="136" y="133"/>
                  </a:lnTo>
                  <a:lnTo>
                    <a:pt x="138" y="133"/>
                  </a:lnTo>
                  <a:lnTo>
                    <a:pt x="138" y="135"/>
                  </a:lnTo>
                  <a:lnTo>
                    <a:pt x="136" y="135"/>
                  </a:lnTo>
                  <a:lnTo>
                    <a:pt x="138" y="135"/>
                  </a:lnTo>
                  <a:lnTo>
                    <a:pt x="138" y="137"/>
                  </a:lnTo>
                  <a:lnTo>
                    <a:pt x="136" y="137"/>
                  </a:lnTo>
                  <a:lnTo>
                    <a:pt x="134" y="137"/>
                  </a:lnTo>
                  <a:lnTo>
                    <a:pt x="136" y="137"/>
                  </a:lnTo>
                  <a:lnTo>
                    <a:pt x="136" y="139"/>
                  </a:lnTo>
                  <a:lnTo>
                    <a:pt x="136" y="141"/>
                  </a:lnTo>
                  <a:lnTo>
                    <a:pt x="136" y="143"/>
                  </a:lnTo>
                  <a:lnTo>
                    <a:pt x="138" y="143"/>
                  </a:lnTo>
                  <a:lnTo>
                    <a:pt x="138" y="141"/>
                  </a:lnTo>
                  <a:lnTo>
                    <a:pt x="138" y="143"/>
                  </a:lnTo>
                  <a:lnTo>
                    <a:pt x="140" y="143"/>
                  </a:lnTo>
                  <a:lnTo>
                    <a:pt x="142" y="143"/>
                  </a:lnTo>
                  <a:lnTo>
                    <a:pt x="144" y="143"/>
                  </a:lnTo>
                  <a:lnTo>
                    <a:pt x="142" y="145"/>
                  </a:lnTo>
                  <a:lnTo>
                    <a:pt x="144" y="145"/>
                  </a:lnTo>
                  <a:lnTo>
                    <a:pt x="144" y="147"/>
                  </a:lnTo>
                  <a:lnTo>
                    <a:pt x="142" y="147"/>
                  </a:lnTo>
                  <a:lnTo>
                    <a:pt x="140" y="149"/>
                  </a:lnTo>
                  <a:lnTo>
                    <a:pt x="140" y="151"/>
                  </a:lnTo>
                  <a:lnTo>
                    <a:pt x="140" y="153"/>
                  </a:lnTo>
                  <a:lnTo>
                    <a:pt x="140" y="155"/>
                  </a:lnTo>
                  <a:lnTo>
                    <a:pt x="142" y="155"/>
                  </a:lnTo>
                  <a:lnTo>
                    <a:pt x="142" y="157"/>
                  </a:lnTo>
                  <a:lnTo>
                    <a:pt x="142" y="159"/>
                  </a:lnTo>
                  <a:lnTo>
                    <a:pt x="142" y="161"/>
                  </a:lnTo>
                  <a:lnTo>
                    <a:pt x="142" y="163"/>
                  </a:lnTo>
                  <a:lnTo>
                    <a:pt x="138" y="163"/>
                  </a:lnTo>
                  <a:lnTo>
                    <a:pt x="136" y="165"/>
                  </a:lnTo>
                  <a:lnTo>
                    <a:pt x="134" y="165"/>
                  </a:lnTo>
                  <a:lnTo>
                    <a:pt x="130" y="165"/>
                  </a:lnTo>
                  <a:lnTo>
                    <a:pt x="128" y="165"/>
                  </a:lnTo>
                  <a:lnTo>
                    <a:pt x="124" y="165"/>
                  </a:lnTo>
                  <a:lnTo>
                    <a:pt x="122" y="165"/>
                  </a:lnTo>
                  <a:lnTo>
                    <a:pt x="120" y="165"/>
                  </a:lnTo>
                  <a:lnTo>
                    <a:pt x="118" y="165"/>
                  </a:lnTo>
                  <a:lnTo>
                    <a:pt x="114" y="165"/>
                  </a:lnTo>
                  <a:lnTo>
                    <a:pt x="112" y="165"/>
                  </a:lnTo>
                  <a:lnTo>
                    <a:pt x="108" y="167"/>
                  </a:lnTo>
                  <a:lnTo>
                    <a:pt x="106" y="167"/>
                  </a:lnTo>
                  <a:lnTo>
                    <a:pt x="102" y="167"/>
                  </a:lnTo>
                  <a:lnTo>
                    <a:pt x="100" y="167"/>
                  </a:lnTo>
                  <a:lnTo>
                    <a:pt x="98" y="167"/>
                  </a:lnTo>
                  <a:lnTo>
                    <a:pt x="94" y="167"/>
                  </a:lnTo>
                  <a:lnTo>
                    <a:pt x="92" y="167"/>
                  </a:lnTo>
                  <a:lnTo>
                    <a:pt x="90" y="167"/>
                  </a:lnTo>
                  <a:lnTo>
                    <a:pt x="88" y="167"/>
                  </a:lnTo>
                  <a:lnTo>
                    <a:pt x="86" y="167"/>
                  </a:lnTo>
                  <a:lnTo>
                    <a:pt x="84" y="167"/>
                  </a:lnTo>
                  <a:lnTo>
                    <a:pt x="82" y="167"/>
                  </a:lnTo>
                  <a:lnTo>
                    <a:pt x="82" y="169"/>
                  </a:lnTo>
                  <a:lnTo>
                    <a:pt x="76" y="169"/>
                  </a:lnTo>
                  <a:lnTo>
                    <a:pt x="74" y="169"/>
                  </a:lnTo>
                  <a:lnTo>
                    <a:pt x="72" y="169"/>
                  </a:lnTo>
                  <a:lnTo>
                    <a:pt x="70" y="169"/>
                  </a:lnTo>
                  <a:lnTo>
                    <a:pt x="68" y="169"/>
                  </a:lnTo>
                  <a:lnTo>
                    <a:pt x="66" y="169"/>
                  </a:lnTo>
                  <a:lnTo>
                    <a:pt x="64" y="169"/>
                  </a:lnTo>
                  <a:lnTo>
                    <a:pt x="62" y="169"/>
                  </a:lnTo>
                  <a:lnTo>
                    <a:pt x="60" y="169"/>
                  </a:lnTo>
                  <a:lnTo>
                    <a:pt x="58" y="169"/>
                  </a:lnTo>
                  <a:lnTo>
                    <a:pt x="56" y="169"/>
                  </a:lnTo>
                  <a:lnTo>
                    <a:pt x="54" y="169"/>
                  </a:lnTo>
                  <a:lnTo>
                    <a:pt x="52" y="171"/>
                  </a:lnTo>
                  <a:lnTo>
                    <a:pt x="44" y="171"/>
                  </a:lnTo>
                  <a:lnTo>
                    <a:pt x="42" y="171"/>
                  </a:lnTo>
                  <a:lnTo>
                    <a:pt x="38" y="171"/>
                  </a:lnTo>
                  <a:lnTo>
                    <a:pt x="36" y="173"/>
                  </a:lnTo>
                  <a:lnTo>
                    <a:pt x="34" y="173"/>
                  </a:lnTo>
                  <a:lnTo>
                    <a:pt x="30" y="173"/>
                  </a:lnTo>
                  <a:lnTo>
                    <a:pt x="28" y="175"/>
                  </a:lnTo>
                  <a:lnTo>
                    <a:pt x="26" y="175"/>
                  </a:lnTo>
                  <a:lnTo>
                    <a:pt x="24" y="175"/>
                  </a:lnTo>
                  <a:lnTo>
                    <a:pt x="22" y="175"/>
                  </a:lnTo>
                  <a:lnTo>
                    <a:pt x="20" y="177"/>
                  </a:lnTo>
                  <a:lnTo>
                    <a:pt x="18" y="177"/>
                  </a:lnTo>
                  <a:lnTo>
                    <a:pt x="16" y="177"/>
                  </a:lnTo>
                  <a:lnTo>
                    <a:pt x="12" y="177"/>
                  </a:lnTo>
                  <a:lnTo>
                    <a:pt x="12" y="179"/>
                  </a:lnTo>
                  <a:lnTo>
                    <a:pt x="10" y="179"/>
                  </a:lnTo>
                  <a:lnTo>
                    <a:pt x="8" y="179"/>
                  </a:lnTo>
                  <a:lnTo>
                    <a:pt x="6" y="179"/>
                  </a:lnTo>
                  <a:lnTo>
                    <a:pt x="4" y="179"/>
                  </a:lnTo>
                  <a:lnTo>
                    <a:pt x="2" y="179"/>
                  </a:lnTo>
                  <a:lnTo>
                    <a:pt x="2" y="177"/>
                  </a:lnTo>
                  <a:lnTo>
                    <a:pt x="0" y="175"/>
                  </a:lnTo>
                  <a:lnTo>
                    <a:pt x="0" y="173"/>
                  </a:lnTo>
                  <a:lnTo>
                    <a:pt x="2" y="173"/>
                  </a:lnTo>
                  <a:lnTo>
                    <a:pt x="2" y="171"/>
                  </a:lnTo>
                  <a:lnTo>
                    <a:pt x="2" y="169"/>
                  </a:lnTo>
                  <a:lnTo>
                    <a:pt x="2" y="167"/>
                  </a:lnTo>
                  <a:lnTo>
                    <a:pt x="2" y="165"/>
                  </a:lnTo>
                  <a:lnTo>
                    <a:pt x="4" y="163"/>
                  </a:lnTo>
                  <a:lnTo>
                    <a:pt x="4" y="161"/>
                  </a:lnTo>
                  <a:lnTo>
                    <a:pt x="4" y="159"/>
                  </a:lnTo>
                  <a:lnTo>
                    <a:pt x="4" y="155"/>
                  </a:lnTo>
                  <a:lnTo>
                    <a:pt x="4" y="151"/>
                  </a:lnTo>
                  <a:lnTo>
                    <a:pt x="4" y="149"/>
                  </a:lnTo>
                  <a:lnTo>
                    <a:pt x="4" y="147"/>
                  </a:lnTo>
                  <a:lnTo>
                    <a:pt x="6" y="143"/>
                  </a:lnTo>
                  <a:lnTo>
                    <a:pt x="6" y="141"/>
                  </a:lnTo>
                  <a:lnTo>
                    <a:pt x="6" y="139"/>
                  </a:lnTo>
                  <a:lnTo>
                    <a:pt x="6" y="137"/>
                  </a:lnTo>
                  <a:lnTo>
                    <a:pt x="6" y="137"/>
                  </a:lnTo>
                  <a:lnTo>
                    <a:pt x="8" y="137"/>
                  </a:lnTo>
                  <a:lnTo>
                    <a:pt x="6" y="135"/>
                  </a:lnTo>
                  <a:lnTo>
                    <a:pt x="6" y="133"/>
                  </a:lnTo>
                  <a:lnTo>
                    <a:pt x="6" y="131"/>
                  </a:lnTo>
                  <a:lnTo>
                    <a:pt x="4" y="131"/>
                  </a:lnTo>
                  <a:lnTo>
                    <a:pt x="4" y="129"/>
                  </a:lnTo>
                  <a:lnTo>
                    <a:pt x="4" y="127"/>
                  </a:lnTo>
                  <a:lnTo>
                    <a:pt x="4" y="125"/>
                  </a:lnTo>
                  <a:lnTo>
                    <a:pt x="4" y="123"/>
                  </a:lnTo>
                  <a:lnTo>
                    <a:pt x="2" y="123"/>
                  </a:lnTo>
                  <a:lnTo>
                    <a:pt x="2" y="121"/>
                  </a:lnTo>
                  <a:lnTo>
                    <a:pt x="2" y="119"/>
                  </a:lnTo>
                  <a:lnTo>
                    <a:pt x="2" y="117"/>
                  </a:lnTo>
                  <a:lnTo>
                    <a:pt x="2" y="115"/>
                  </a:lnTo>
                  <a:lnTo>
                    <a:pt x="2" y="113"/>
                  </a:lnTo>
                  <a:lnTo>
                    <a:pt x="2" y="111"/>
                  </a:lnTo>
                  <a:lnTo>
                    <a:pt x="2" y="109"/>
                  </a:lnTo>
                  <a:lnTo>
                    <a:pt x="4" y="107"/>
                  </a:lnTo>
                  <a:lnTo>
                    <a:pt x="4" y="105"/>
                  </a:lnTo>
                  <a:lnTo>
                    <a:pt x="4" y="103"/>
                  </a:lnTo>
                  <a:lnTo>
                    <a:pt x="2" y="103"/>
                  </a:lnTo>
                  <a:lnTo>
                    <a:pt x="4" y="103"/>
                  </a:lnTo>
                  <a:lnTo>
                    <a:pt x="4" y="101"/>
                  </a:lnTo>
                  <a:lnTo>
                    <a:pt x="4" y="99"/>
                  </a:lnTo>
                  <a:lnTo>
                    <a:pt x="6" y="99"/>
                  </a:lnTo>
                  <a:lnTo>
                    <a:pt x="6" y="97"/>
                  </a:lnTo>
                  <a:lnTo>
                    <a:pt x="6" y="95"/>
                  </a:lnTo>
                  <a:lnTo>
                    <a:pt x="8" y="95"/>
                  </a:lnTo>
                  <a:lnTo>
                    <a:pt x="8" y="93"/>
                  </a:lnTo>
                  <a:lnTo>
                    <a:pt x="10" y="93"/>
                  </a:lnTo>
                  <a:lnTo>
                    <a:pt x="10" y="91"/>
                  </a:lnTo>
                  <a:lnTo>
                    <a:pt x="8" y="89"/>
                  </a:lnTo>
                  <a:lnTo>
                    <a:pt x="8" y="89"/>
                  </a:lnTo>
                  <a:lnTo>
                    <a:pt x="8" y="87"/>
                  </a:lnTo>
                  <a:lnTo>
                    <a:pt x="6" y="87"/>
                  </a:lnTo>
                  <a:lnTo>
                    <a:pt x="6" y="84"/>
                  </a:lnTo>
                  <a:lnTo>
                    <a:pt x="6" y="82"/>
                  </a:lnTo>
                  <a:lnTo>
                    <a:pt x="4" y="82"/>
                  </a:lnTo>
                  <a:lnTo>
                    <a:pt x="4" y="80"/>
                  </a:lnTo>
                  <a:lnTo>
                    <a:pt x="4" y="78"/>
                  </a:lnTo>
                  <a:lnTo>
                    <a:pt x="2" y="78"/>
                  </a:lnTo>
                  <a:lnTo>
                    <a:pt x="2" y="76"/>
                  </a:lnTo>
                  <a:lnTo>
                    <a:pt x="4" y="74"/>
                  </a:lnTo>
                  <a:lnTo>
                    <a:pt x="6" y="72"/>
                  </a:lnTo>
                  <a:lnTo>
                    <a:pt x="8" y="72"/>
                  </a:lnTo>
                  <a:lnTo>
                    <a:pt x="8" y="70"/>
                  </a:lnTo>
                  <a:lnTo>
                    <a:pt x="10" y="68"/>
                  </a:lnTo>
                  <a:lnTo>
                    <a:pt x="12" y="68"/>
                  </a:lnTo>
                  <a:lnTo>
                    <a:pt x="12" y="66"/>
                  </a:lnTo>
                  <a:lnTo>
                    <a:pt x="14" y="64"/>
                  </a:lnTo>
                  <a:lnTo>
                    <a:pt x="16" y="62"/>
                  </a:lnTo>
                  <a:lnTo>
                    <a:pt x="20" y="58"/>
                  </a:lnTo>
                  <a:lnTo>
                    <a:pt x="22" y="56"/>
                  </a:lnTo>
                  <a:lnTo>
                    <a:pt x="22" y="54"/>
                  </a:lnTo>
                  <a:lnTo>
                    <a:pt x="22" y="50"/>
                  </a:lnTo>
                  <a:lnTo>
                    <a:pt x="22" y="42"/>
                  </a:lnTo>
                  <a:lnTo>
                    <a:pt x="22" y="40"/>
                  </a:lnTo>
                  <a:lnTo>
                    <a:pt x="22" y="38"/>
                  </a:lnTo>
                  <a:lnTo>
                    <a:pt x="22" y="36"/>
                  </a:lnTo>
                  <a:lnTo>
                    <a:pt x="22" y="30"/>
                  </a:lnTo>
                  <a:lnTo>
                    <a:pt x="22" y="26"/>
                  </a:lnTo>
                  <a:lnTo>
                    <a:pt x="22" y="24"/>
                  </a:lnTo>
                  <a:lnTo>
                    <a:pt x="22" y="22"/>
                  </a:lnTo>
                  <a:lnTo>
                    <a:pt x="22" y="20"/>
                  </a:lnTo>
                  <a:lnTo>
                    <a:pt x="22" y="18"/>
                  </a:lnTo>
                  <a:lnTo>
                    <a:pt x="24" y="18"/>
                  </a:lnTo>
                  <a:lnTo>
                    <a:pt x="24" y="16"/>
                  </a:lnTo>
                  <a:lnTo>
                    <a:pt x="26" y="16"/>
                  </a:lnTo>
                  <a:lnTo>
                    <a:pt x="28" y="16"/>
                  </a:lnTo>
                  <a:lnTo>
                    <a:pt x="28" y="14"/>
                  </a:lnTo>
                  <a:lnTo>
                    <a:pt x="30" y="14"/>
                  </a:lnTo>
                  <a:lnTo>
                    <a:pt x="32" y="12"/>
                  </a:lnTo>
                  <a:lnTo>
                    <a:pt x="34" y="12"/>
                  </a:lnTo>
                  <a:lnTo>
                    <a:pt x="34" y="10"/>
                  </a:lnTo>
                  <a:lnTo>
                    <a:pt x="36" y="10"/>
                  </a:lnTo>
                  <a:lnTo>
                    <a:pt x="36" y="8"/>
                  </a:lnTo>
                  <a:lnTo>
                    <a:pt x="36" y="10"/>
                  </a:lnTo>
                  <a:lnTo>
                    <a:pt x="38" y="10"/>
                  </a:lnTo>
                  <a:lnTo>
                    <a:pt x="38" y="8"/>
                  </a:lnTo>
                  <a:lnTo>
                    <a:pt x="38" y="10"/>
                  </a:lnTo>
                  <a:lnTo>
                    <a:pt x="40" y="8"/>
                  </a:lnTo>
                  <a:lnTo>
                    <a:pt x="40" y="6"/>
                  </a:lnTo>
                  <a:lnTo>
                    <a:pt x="42" y="6"/>
                  </a:lnTo>
                  <a:lnTo>
                    <a:pt x="42" y="4"/>
                  </a:lnTo>
                  <a:lnTo>
                    <a:pt x="44" y="4"/>
                  </a:lnTo>
                  <a:lnTo>
                    <a:pt x="46" y="2"/>
                  </a:lnTo>
                  <a:lnTo>
                    <a:pt x="48" y="2"/>
                  </a:lnTo>
                  <a:lnTo>
                    <a:pt x="48" y="0"/>
                  </a:lnTo>
                  <a:lnTo>
                    <a:pt x="48" y="2"/>
                  </a:lnTo>
                  <a:lnTo>
                    <a:pt x="50" y="2"/>
                  </a:lnTo>
                  <a:lnTo>
                    <a:pt x="50" y="4"/>
                  </a:lnTo>
                  <a:lnTo>
                    <a:pt x="52" y="4"/>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4" name="Freeform 207"/>
            <p:cNvSpPr>
              <a:spLocks/>
            </p:cNvSpPr>
            <p:nvPr/>
          </p:nvSpPr>
          <p:spPr bwMode="auto">
            <a:xfrm>
              <a:off x="7808913" y="2106613"/>
              <a:ext cx="304800" cy="325438"/>
            </a:xfrm>
            <a:custGeom>
              <a:avLst/>
              <a:gdLst>
                <a:gd name="T0" fmla="*/ 10 w 192"/>
                <a:gd name="T1" fmla="*/ 6 h 205"/>
                <a:gd name="T2" fmla="*/ 18 w 192"/>
                <a:gd name="T3" fmla="*/ 12 h 205"/>
                <a:gd name="T4" fmla="*/ 26 w 192"/>
                <a:gd name="T5" fmla="*/ 18 h 205"/>
                <a:gd name="T6" fmla="*/ 32 w 192"/>
                <a:gd name="T7" fmla="*/ 24 h 205"/>
                <a:gd name="T8" fmla="*/ 42 w 192"/>
                <a:gd name="T9" fmla="*/ 30 h 205"/>
                <a:gd name="T10" fmla="*/ 50 w 192"/>
                <a:gd name="T11" fmla="*/ 28 h 205"/>
                <a:gd name="T12" fmla="*/ 56 w 192"/>
                <a:gd name="T13" fmla="*/ 30 h 205"/>
                <a:gd name="T14" fmla="*/ 68 w 192"/>
                <a:gd name="T15" fmla="*/ 30 h 205"/>
                <a:gd name="T16" fmla="*/ 76 w 192"/>
                <a:gd name="T17" fmla="*/ 28 h 205"/>
                <a:gd name="T18" fmla="*/ 86 w 192"/>
                <a:gd name="T19" fmla="*/ 30 h 205"/>
                <a:gd name="T20" fmla="*/ 90 w 192"/>
                <a:gd name="T21" fmla="*/ 34 h 205"/>
                <a:gd name="T22" fmla="*/ 98 w 192"/>
                <a:gd name="T23" fmla="*/ 38 h 205"/>
                <a:gd name="T24" fmla="*/ 108 w 192"/>
                <a:gd name="T25" fmla="*/ 40 h 205"/>
                <a:gd name="T26" fmla="*/ 116 w 192"/>
                <a:gd name="T27" fmla="*/ 46 h 205"/>
                <a:gd name="T28" fmla="*/ 126 w 192"/>
                <a:gd name="T29" fmla="*/ 44 h 205"/>
                <a:gd name="T30" fmla="*/ 128 w 192"/>
                <a:gd name="T31" fmla="*/ 52 h 205"/>
                <a:gd name="T32" fmla="*/ 134 w 192"/>
                <a:gd name="T33" fmla="*/ 50 h 205"/>
                <a:gd name="T34" fmla="*/ 138 w 192"/>
                <a:gd name="T35" fmla="*/ 48 h 205"/>
                <a:gd name="T36" fmla="*/ 142 w 192"/>
                <a:gd name="T37" fmla="*/ 44 h 205"/>
                <a:gd name="T38" fmla="*/ 148 w 192"/>
                <a:gd name="T39" fmla="*/ 52 h 205"/>
                <a:gd name="T40" fmla="*/ 154 w 192"/>
                <a:gd name="T41" fmla="*/ 50 h 205"/>
                <a:gd name="T42" fmla="*/ 164 w 192"/>
                <a:gd name="T43" fmla="*/ 50 h 205"/>
                <a:gd name="T44" fmla="*/ 170 w 192"/>
                <a:gd name="T45" fmla="*/ 54 h 205"/>
                <a:gd name="T46" fmla="*/ 178 w 192"/>
                <a:gd name="T47" fmla="*/ 56 h 205"/>
                <a:gd name="T48" fmla="*/ 184 w 192"/>
                <a:gd name="T49" fmla="*/ 54 h 205"/>
                <a:gd name="T50" fmla="*/ 186 w 192"/>
                <a:gd name="T51" fmla="*/ 63 h 205"/>
                <a:gd name="T52" fmla="*/ 192 w 192"/>
                <a:gd name="T53" fmla="*/ 56 h 205"/>
                <a:gd name="T54" fmla="*/ 192 w 192"/>
                <a:gd name="T55" fmla="*/ 73 h 205"/>
                <a:gd name="T56" fmla="*/ 192 w 192"/>
                <a:gd name="T57" fmla="*/ 87 h 205"/>
                <a:gd name="T58" fmla="*/ 192 w 192"/>
                <a:gd name="T59" fmla="*/ 101 h 205"/>
                <a:gd name="T60" fmla="*/ 192 w 192"/>
                <a:gd name="T61" fmla="*/ 115 h 205"/>
                <a:gd name="T62" fmla="*/ 192 w 192"/>
                <a:gd name="T63" fmla="*/ 137 h 205"/>
                <a:gd name="T64" fmla="*/ 192 w 192"/>
                <a:gd name="T65" fmla="*/ 153 h 205"/>
                <a:gd name="T66" fmla="*/ 192 w 192"/>
                <a:gd name="T67" fmla="*/ 171 h 205"/>
                <a:gd name="T68" fmla="*/ 192 w 192"/>
                <a:gd name="T69" fmla="*/ 187 h 205"/>
                <a:gd name="T70" fmla="*/ 192 w 192"/>
                <a:gd name="T71" fmla="*/ 203 h 205"/>
                <a:gd name="T72" fmla="*/ 180 w 192"/>
                <a:gd name="T73" fmla="*/ 205 h 205"/>
                <a:gd name="T74" fmla="*/ 150 w 192"/>
                <a:gd name="T75" fmla="*/ 205 h 205"/>
                <a:gd name="T76" fmla="*/ 134 w 192"/>
                <a:gd name="T77" fmla="*/ 205 h 205"/>
                <a:gd name="T78" fmla="*/ 102 w 192"/>
                <a:gd name="T79" fmla="*/ 205 h 205"/>
                <a:gd name="T80" fmla="*/ 84 w 192"/>
                <a:gd name="T81" fmla="*/ 205 h 205"/>
                <a:gd name="T82" fmla="*/ 52 w 192"/>
                <a:gd name="T83" fmla="*/ 205 h 205"/>
                <a:gd name="T84" fmla="*/ 40 w 192"/>
                <a:gd name="T85" fmla="*/ 199 h 205"/>
                <a:gd name="T86" fmla="*/ 40 w 192"/>
                <a:gd name="T87" fmla="*/ 193 h 205"/>
                <a:gd name="T88" fmla="*/ 42 w 192"/>
                <a:gd name="T89" fmla="*/ 189 h 205"/>
                <a:gd name="T90" fmla="*/ 42 w 192"/>
                <a:gd name="T91" fmla="*/ 183 h 205"/>
                <a:gd name="T92" fmla="*/ 40 w 192"/>
                <a:gd name="T93" fmla="*/ 177 h 205"/>
                <a:gd name="T94" fmla="*/ 36 w 192"/>
                <a:gd name="T95" fmla="*/ 167 h 205"/>
                <a:gd name="T96" fmla="*/ 42 w 192"/>
                <a:gd name="T97" fmla="*/ 163 h 205"/>
                <a:gd name="T98" fmla="*/ 44 w 192"/>
                <a:gd name="T99" fmla="*/ 153 h 205"/>
                <a:gd name="T100" fmla="*/ 44 w 192"/>
                <a:gd name="T101" fmla="*/ 143 h 205"/>
                <a:gd name="T102" fmla="*/ 44 w 192"/>
                <a:gd name="T103" fmla="*/ 129 h 205"/>
                <a:gd name="T104" fmla="*/ 42 w 192"/>
                <a:gd name="T105" fmla="*/ 119 h 205"/>
                <a:gd name="T106" fmla="*/ 34 w 192"/>
                <a:gd name="T107" fmla="*/ 109 h 205"/>
                <a:gd name="T108" fmla="*/ 30 w 192"/>
                <a:gd name="T109" fmla="*/ 103 h 205"/>
                <a:gd name="T110" fmla="*/ 22 w 192"/>
                <a:gd name="T111" fmla="*/ 97 h 205"/>
                <a:gd name="T112" fmla="*/ 14 w 192"/>
                <a:gd name="T113" fmla="*/ 89 h 205"/>
                <a:gd name="T114" fmla="*/ 6 w 192"/>
                <a:gd name="T115" fmla="*/ 83 h 205"/>
                <a:gd name="T116" fmla="*/ 0 w 192"/>
                <a:gd name="T117" fmla="*/ 67 h 205"/>
                <a:gd name="T118" fmla="*/ 0 w 192"/>
                <a:gd name="T119" fmla="*/ 48 h 205"/>
                <a:gd name="T120" fmla="*/ 0 w 192"/>
                <a:gd name="T121" fmla="*/ 32 h 205"/>
                <a:gd name="T122" fmla="*/ 0 w 192"/>
                <a:gd name="T123" fmla="*/ 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 h="205">
                  <a:moveTo>
                    <a:pt x="2" y="2"/>
                  </a:moveTo>
                  <a:lnTo>
                    <a:pt x="4" y="0"/>
                  </a:lnTo>
                  <a:lnTo>
                    <a:pt x="4" y="2"/>
                  </a:lnTo>
                  <a:lnTo>
                    <a:pt x="4" y="4"/>
                  </a:lnTo>
                  <a:lnTo>
                    <a:pt x="6" y="4"/>
                  </a:lnTo>
                  <a:lnTo>
                    <a:pt x="8" y="4"/>
                  </a:lnTo>
                  <a:lnTo>
                    <a:pt x="10" y="6"/>
                  </a:lnTo>
                  <a:lnTo>
                    <a:pt x="10" y="6"/>
                  </a:lnTo>
                  <a:lnTo>
                    <a:pt x="12" y="6"/>
                  </a:lnTo>
                  <a:lnTo>
                    <a:pt x="12" y="8"/>
                  </a:lnTo>
                  <a:lnTo>
                    <a:pt x="14" y="8"/>
                  </a:lnTo>
                  <a:lnTo>
                    <a:pt x="16" y="10"/>
                  </a:lnTo>
                  <a:lnTo>
                    <a:pt x="18" y="10"/>
                  </a:lnTo>
                  <a:lnTo>
                    <a:pt x="18" y="12"/>
                  </a:lnTo>
                  <a:lnTo>
                    <a:pt x="18" y="14"/>
                  </a:lnTo>
                  <a:lnTo>
                    <a:pt x="20" y="14"/>
                  </a:lnTo>
                  <a:lnTo>
                    <a:pt x="20" y="12"/>
                  </a:lnTo>
                  <a:lnTo>
                    <a:pt x="22" y="12"/>
                  </a:lnTo>
                  <a:lnTo>
                    <a:pt x="24" y="14"/>
                  </a:lnTo>
                  <a:lnTo>
                    <a:pt x="24" y="16"/>
                  </a:lnTo>
                  <a:lnTo>
                    <a:pt x="26" y="18"/>
                  </a:lnTo>
                  <a:lnTo>
                    <a:pt x="28" y="18"/>
                  </a:lnTo>
                  <a:lnTo>
                    <a:pt x="28" y="20"/>
                  </a:lnTo>
                  <a:lnTo>
                    <a:pt x="26" y="22"/>
                  </a:lnTo>
                  <a:lnTo>
                    <a:pt x="28" y="22"/>
                  </a:lnTo>
                  <a:lnTo>
                    <a:pt x="28" y="24"/>
                  </a:lnTo>
                  <a:lnTo>
                    <a:pt x="30" y="24"/>
                  </a:lnTo>
                  <a:lnTo>
                    <a:pt x="32" y="24"/>
                  </a:lnTo>
                  <a:lnTo>
                    <a:pt x="34" y="24"/>
                  </a:lnTo>
                  <a:lnTo>
                    <a:pt x="34" y="26"/>
                  </a:lnTo>
                  <a:lnTo>
                    <a:pt x="36" y="26"/>
                  </a:lnTo>
                  <a:lnTo>
                    <a:pt x="38" y="26"/>
                  </a:lnTo>
                  <a:lnTo>
                    <a:pt x="40" y="26"/>
                  </a:lnTo>
                  <a:lnTo>
                    <a:pt x="40" y="28"/>
                  </a:lnTo>
                  <a:lnTo>
                    <a:pt x="42" y="30"/>
                  </a:lnTo>
                  <a:lnTo>
                    <a:pt x="42" y="28"/>
                  </a:lnTo>
                  <a:lnTo>
                    <a:pt x="42" y="28"/>
                  </a:lnTo>
                  <a:lnTo>
                    <a:pt x="44" y="28"/>
                  </a:lnTo>
                  <a:lnTo>
                    <a:pt x="46" y="28"/>
                  </a:lnTo>
                  <a:lnTo>
                    <a:pt x="48" y="28"/>
                  </a:lnTo>
                  <a:lnTo>
                    <a:pt x="48" y="26"/>
                  </a:lnTo>
                  <a:lnTo>
                    <a:pt x="50" y="28"/>
                  </a:lnTo>
                  <a:lnTo>
                    <a:pt x="50" y="26"/>
                  </a:lnTo>
                  <a:lnTo>
                    <a:pt x="50" y="28"/>
                  </a:lnTo>
                  <a:lnTo>
                    <a:pt x="52" y="30"/>
                  </a:lnTo>
                  <a:lnTo>
                    <a:pt x="52" y="28"/>
                  </a:lnTo>
                  <a:lnTo>
                    <a:pt x="54" y="28"/>
                  </a:lnTo>
                  <a:lnTo>
                    <a:pt x="56" y="28"/>
                  </a:lnTo>
                  <a:lnTo>
                    <a:pt x="56" y="30"/>
                  </a:lnTo>
                  <a:lnTo>
                    <a:pt x="58" y="30"/>
                  </a:lnTo>
                  <a:lnTo>
                    <a:pt x="60" y="30"/>
                  </a:lnTo>
                  <a:lnTo>
                    <a:pt x="62" y="30"/>
                  </a:lnTo>
                  <a:lnTo>
                    <a:pt x="62" y="28"/>
                  </a:lnTo>
                  <a:lnTo>
                    <a:pt x="64" y="30"/>
                  </a:lnTo>
                  <a:lnTo>
                    <a:pt x="66" y="32"/>
                  </a:lnTo>
                  <a:lnTo>
                    <a:pt x="68" y="30"/>
                  </a:lnTo>
                  <a:lnTo>
                    <a:pt x="68" y="32"/>
                  </a:lnTo>
                  <a:lnTo>
                    <a:pt x="70" y="32"/>
                  </a:lnTo>
                  <a:lnTo>
                    <a:pt x="70" y="30"/>
                  </a:lnTo>
                  <a:lnTo>
                    <a:pt x="72" y="30"/>
                  </a:lnTo>
                  <a:lnTo>
                    <a:pt x="74" y="30"/>
                  </a:lnTo>
                  <a:lnTo>
                    <a:pt x="74" y="28"/>
                  </a:lnTo>
                  <a:lnTo>
                    <a:pt x="76" y="28"/>
                  </a:lnTo>
                  <a:lnTo>
                    <a:pt x="78" y="30"/>
                  </a:lnTo>
                  <a:lnTo>
                    <a:pt x="78" y="28"/>
                  </a:lnTo>
                  <a:lnTo>
                    <a:pt x="80" y="28"/>
                  </a:lnTo>
                  <a:lnTo>
                    <a:pt x="80" y="30"/>
                  </a:lnTo>
                  <a:lnTo>
                    <a:pt x="82" y="30"/>
                  </a:lnTo>
                  <a:lnTo>
                    <a:pt x="84" y="30"/>
                  </a:lnTo>
                  <a:lnTo>
                    <a:pt x="86" y="30"/>
                  </a:lnTo>
                  <a:lnTo>
                    <a:pt x="86" y="32"/>
                  </a:lnTo>
                  <a:lnTo>
                    <a:pt x="88" y="32"/>
                  </a:lnTo>
                  <a:lnTo>
                    <a:pt x="88" y="34"/>
                  </a:lnTo>
                  <a:lnTo>
                    <a:pt x="90" y="34"/>
                  </a:lnTo>
                  <a:lnTo>
                    <a:pt x="90" y="32"/>
                  </a:lnTo>
                  <a:lnTo>
                    <a:pt x="90" y="32"/>
                  </a:lnTo>
                  <a:lnTo>
                    <a:pt x="90" y="34"/>
                  </a:lnTo>
                  <a:lnTo>
                    <a:pt x="92" y="34"/>
                  </a:lnTo>
                  <a:lnTo>
                    <a:pt x="92" y="36"/>
                  </a:lnTo>
                  <a:lnTo>
                    <a:pt x="94" y="36"/>
                  </a:lnTo>
                  <a:lnTo>
                    <a:pt x="96" y="36"/>
                  </a:lnTo>
                  <a:lnTo>
                    <a:pt x="96" y="38"/>
                  </a:lnTo>
                  <a:lnTo>
                    <a:pt x="98" y="40"/>
                  </a:lnTo>
                  <a:lnTo>
                    <a:pt x="98" y="38"/>
                  </a:lnTo>
                  <a:lnTo>
                    <a:pt x="100" y="40"/>
                  </a:lnTo>
                  <a:lnTo>
                    <a:pt x="100" y="42"/>
                  </a:lnTo>
                  <a:lnTo>
                    <a:pt x="102" y="42"/>
                  </a:lnTo>
                  <a:lnTo>
                    <a:pt x="104" y="42"/>
                  </a:lnTo>
                  <a:lnTo>
                    <a:pt x="106" y="42"/>
                  </a:lnTo>
                  <a:lnTo>
                    <a:pt x="106" y="40"/>
                  </a:lnTo>
                  <a:lnTo>
                    <a:pt x="108" y="40"/>
                  </a:lnTo>
                  <a:lnTo>
                    <a:pt x="110" y="40"/>
                  </a:lnTo>
                  <a:lnTo>
                    <a:pt x="110" y="42"/>
                  </a:lnTo>
                  <a:lnTo>
                    <a:pt x="110" y="44"/>
                  </a:lnTo>
                  <a:lnTo>
                    <a:pt x="112" y="44"/>
                  </a:lnTo>
                  <a:lnTo>
                    <a:pt x="112" y="46"/>
                  </a:lnTo>
                  <a:lnTo>
                    <a:pt x="114" y="46"/>
                  </a:lnTo>
                  <a:lnTo>
                    <a:pt x="116" y="46"/>
                  </a:lnTo>
                  <a:lnTo>
                    <a:pt x="118" y="46"/>
                  </a:lnTo>
                  <a:lnTo>
                    <a:pt x="120" y="46"/>
                  </a:lnTo>
                  <a:lnTo>
                    <a:pt x="120" y="44"/>
                  </a:lnTo>
                  <a:lnTo>
                    <a:pt x="122" y="44"/>
                  </a:lnTo>
                  <a:lnTo>
                    <a:pt x="124" y="44"/>
                  </a:lnTo>
                  <a:lnTo>
                    <a:pt x="124" y="42"/>
                  </a:lnTo>
                  <a:lnTo>
                    <a:pt x="126" y="44"/>
                  </a:lnTo>
                  <a:lnTo>
                    <a:pt x="126" y="46"/>
                  </a:lnTo>
                  <a:lnTo>
                    <a:pt x="124" y="46"/>
                  </a:lnTo>
                  <a:lnTo>
                    <a:pt x="124" y="48"/>
                  </a:lnTo>
                  <a:lnTo>
                    <a:pt x="126" y="48"/>
                  </a:lnTo>
                  <a:lnTo>
                    <a:pt x="126" y="50"/>
                  </a:lnTo>
                  <a:lnTo>
                    <a:pt x="128" y="50"/>
                  </a:lnTo>
                  <a:lnTo>
                    <a:pt x="128" y="52"/>
                  </a:lnTo>
                  <a:lnTo>
                    <a:pt x="130" y="52"/>
                  </a:lnTo>
                  <a:lnTo>
                    <a:pt x="130" y="54"/>
                  </a:lnTo>
                  <a:lnTo>
                    <a:pt x="132" y="54"/>
                  </a:lnTo>
                  <a:lnTo>
                    <a:pt x="132" y="52"/>
                  </a:lnTo>
                  <a:lnTo>
                    <a:pt x="134" y="50"/>
                  </a:lnTo>
                  <a:lnTo>
                    <a:pt x="134" y="48"/>
                  </a:lnTo>
                  <a:lnTo>
                    <a:pt x="134" y="50"/>
                  </a:lnTo>
                  <a:lnTo>
                    <a:pt x="136" y="50"/>
                  </a:lnTo>
                  <a:lnTo>
                    <a:pt x="136" y="52"/>
                  </a:lnTo>
                  <a:lnTo>
                    <a:pt x="136" y="54"/>
                  </a:lnTo>
                  <a:lnTo>
                    <a:pt x="138" y="52"/>
                  </a:lnTo>
                  <a:lnTo>
                    <a:pt x="138" y="50"/>
                  </a:lnTo>
                  <a:lnTo>
                    <a:pt x="138" y="50"/>
                  </a:lnTo>
                  <a:lnTo>
                    <a:pt x="138" y="48"/>
                  </a:lnTo>
                  <a:lnTo>
                    <a:pt x="138" y="48"/>
                  </a:lnTo>
                  <a:lnTo>
                    <a:pt x="138" y="46"/>
                  </a:lnTo>
                  <a:lnTo>
                    <a:pt x="138" y="44"/>
                  </a:lnTo>
                  <a:lnTo>
                    <a:pt x="140" y="44"/>
                  </a:lnTo>
                  <a:lnTo>
                    <a:pt x="140" y="42"/>
                  </a:lnTo>
                  <a:lnTo>
                    <a:pt x="140" y="44"/>
                  </a:lnTo>
                  <a:lnTo>
                    <a:pt x="142" y="44"/>
                  </a:lnTo>
                  <a:lnTo>
                    <a:pt x="142" y="46"/>
                  </a:lnTo>
                  <a:lnTo>
                    <a:pt x="144" y="46"/>
                  </a:lnTo>
                  <a:lnTo>
                    <a:pt x="144" y="48"/>
                  </a:lnTo>
                  <a:lnTo>
                    <a:pt x="144" y="50"/>
                  </a:lnTo>
                  <a:lnTo>
                    <a:pt x="144" y="52"/>
                  </a:lnTo>
                  <a:lnTo>
                    <a:pt x="146" y="52"/>
                  </a:lnTo>
                  <a:lnTo>
                    <a:pt x="148" y="52"/>
                  </a:lnTo>
                  <a:lnTo>
                    <a:pt x="150" y="50"/>
                  </a:lnTo>
                  <a:lnTo>
                    <a:pt x="150" y="52"/>
                  </a:lnTo>
                  <a:lnTo>
                    <a:pt x="150" y="54"/>
                  </a:lnTo>
                  <a:lnTo>
                    <a:pt x="152" y="54"/>
                  </a:lnTo>
                  <a:lnTo>
                    <a:pt x="152" y="52"/>
                  </a:lnTo>
                  <a:lnTo>
                    <a:pt x="152" y="50"/>
                  </a:lnTo>
                  <a:lnTo>
                    <a:pt x="154" y="50"/>
                  </a:lnTo>
                  <a:lnTo>
                    <a:pt x="156" y="50"/>
                  </a:lnTo>
                  <a:lnTo>
                    <a:pt x="158" y="50"/>
                  </a:lnTo>
                  <a:lnTo>
                    <a:pt x="158" y="48"/>
                  </a:lnTo>
                  <a:lnTo>
                    <a:pt x="160" y="48"/>
                  </a:lnTo>
                  <a:lnTo>
                    <a:pt x="162" y="48"/>
                  </a:lnTo>
                  <a:lnTo>
                    <a:pt x="164" y="48"/>
                  </a:lnTo>
                  <a:lnTo>
                    <a:pt x="164" y="50"/>
                  </a:lnTo>
                  <a:lnTo>
                    <a:pt x="162" y="52"/>
                  </a:lnTo>
                  <a:lnTo>
                    <a:pt x="162" y="54"/>
                  </a:lnTo>
                  <a:lnTo>
                    <a:pt x="164" y="54"/>
                  </a:lnTo>
                  <a:lnTo>
                    <a:pt x="164" y="54"/>
                  </a:lnTo>
                  <a:lnTo>
                    <a:pt x="166" y="54"/>
                  </a:lnTo>
                  <a:lnTo>
                    <a:pt x="168" y="54"/>
                  </a:lnTo>
                  <a:lnTo>
                    <a:pt x="170" y="54"/>
                  </a:lnTo>
                  <a:lnTo>
                    <a:pt x="172" y="54"/>
                  </a:lnTo>
                  <a:lnTo>
                    <a:pt x="174" y="54"/>
                  </a:lnTo>
                  <a:lnTo>
                    <a:pt x="174" y="54"/>
                  </a:lnTo>
                  <a:lnTo>
                    <a:pt x="176" y="54"/>
                  </a:lnTo>
                  <a:lnTo>
                    <a:pt x="176" y="54"/>
                  </a:lnTo>
                  <a:lnTo>
                    <a:pt x="176" y="56"/>
                  </a:lnTo>
                  <a:lnTo>
                    <a:pt x="178" y="56"/>
                  </a:lnTo>
                  <a:lnTo>
                    <a:pt x="178" y="54"/>
                  </a:lnTo>
                  <a:lnTo>
                    <a:pt x="180" y="54"/>
                  </a:lnTo>
                  <a:lnTo>
                    <a:pt x="182" y="54"/>
                  </a:lnTo>
                  <a:lnTo>
                    <a:pt x="180" y="54"/>
                  </a:lnTo>
                  <a:lnTo>
                    <a:pt x="182" y="52"/>
                  </a:lnTo>
                  <a:lnTo>
                    <a:pt x="184" y="52"/>
                  </a:lnTo>
                  <a:lnTo>
                    <a:pt x="184" y="54"/>
                  </a:lnTo>
                  <a:lnTo>
                    <a:pt x="184" y="54"/>
                  </a:lnTo>
                  <a:lnTo>
                    <a:pt x="184" y="56"/>
                  </a:lnTo>
                  <a:lnTo>
                    <a:pt x="184" y="58"/>
                  </a:lnTo>
                  <a:lnTo>
                    <a:pt x="182" y="60"/>
                  </a:lnTo>
                  <a:lnTo>
                    <a:pt x="184" y="60"/>
                  </a:lnTo>
                  <a:lnTo>
                    <a:pt x="184" y="63"/>
                  </a:lnTo>
                  <a:lnTo>
                    <a:pt x="186" y="63"/>
                  </a:lnTo>
                  <a:lnTo>
                    <a:pt x="186" y="63"/>
                  </a:lnTo>
                  <a:lnTo>
                    <a:pt x="186" y="60"/>
                  </a:lnTo>
                  <a:lnTo>
                    <a:pt x="188" y="60"/>
                  </a:lnTo>
                  <a:lnTo>
                    <a:pt x="190" y="58"/>
                  </a:lnTo>
                  <a:lnTo>
                    <a:pt x="190" y="56"/>
                  </a:lnTo>
                  <a:lnTo>
                    <a:pt x="192" y="54"/>
                  </a:lnTo>
                  <a:lnTo>
                    <a:pt x="192" y="56"/>
                  </a:lnTo>
                  <a:lnTo>
                    <a:pt x="192" y="58"/>
                  </a:lnTo>
                  <a:lnTo>
                    <a:pt x="192" y="63"/>
                  </a:lnTo>
                  <a:lnTo>
                    <a:pt x="192" y="65"/>
                  </a:lnTo>
                  <a:lnTo>
                    <a:pt x="192" y="67"/>
                  </a:lnTo>
                  <a:lnTo>
                    <a:pt x="192" y="69"/>
                  </a:lnTo>
                  <a:lnTo>
                    <a:pt x="192" y="71"/>
                  </a:lnTo>
                  <a:lnTo>
                    <a:pt x="192" y="73"/>
                  </a:lnTo>
                  <a:lnTo>
                    <a:pt x="192" y="75"/>
                  </a:lnTo>
                  <a:lnTo>
                    <a:pt x="192" y="77"/>
                  </a:lnTo>
                  <a:lnTo>
                    <a:pt x="192" y="79"/>
                  </a:lnTo>
                  <a:lnTo>
                    <a:pt x="192" y="81"/>
                  </a:lnTo>
                  <a:lnTo>
                    <a:pt x="192" y="83"/>
                  </a:lnTo>
                  <a:lnTo>
                    <a:pt x="192" y="85"/>
                  </a:lnTo>
                  <a:lnTo>
                    <a:pt x="192" y="87"/>
                  </a:lnTo>
                  <a:lnTo>
                    <a:pt x="192" y="89"/>
                  </a:lnTo>
                  <a:lnTo>
                    <a:pt x="192" y="91"/>
                  </a:lnTo>
                  <a:lnTo>
                    <a:pt x="192" y="93"/>
                  </a:lnTo>
                  <a:lnTo>
                    <a:pt x="192" y="95"/>
                  </a:lnTo>
                  <a:lnTo>
                    <a:pt x="192" y="97"/>
                  </a:lnTo>
                  <a:lnTo>
                    <a:pt x="192" y="99"/>
                  </a:lnTo>
                  <a:lnTo>
                    <a:pt x="192" y="101"/>
                  </a:lnTo>
                  <a:lnTo>
                    <a:pt x="192" y="103"/>
                  </a:lnTo>
                  <a:lnTo>
                    <a:pt x="192" y="103"/>
                  </a:lnTo>
                  <a:lnTo>
                    <a:pt x="192" y="105"/>
                  </a:lnTo>
                  <a:lnTo>
                    <a:pt x="192" y="109"/>
                  </a:lnTo>
                  <a:lnTo>
                    <a:pt x="192" y="111"/>
                  </a:lnTo>
                  <a:lnTo>
                    <a:pt x="192" y="113"/>
                  </a:lnTo>
                  <a:lnTo>
                    <a:pt x="192" y="115"/>
                  </a:lnTo>
                  <a:lnTo>
                    <a:pt x="192" y="117"/>
                  </a:lnTo>
                  <a:lnTo>
                    <a:pt x="192" y="119"/>
                  </a:lnTo>
                  <a:lnTo>
                    <a:pt x="192" y="121"/>
                  </a:lnTo>
                  <a:lnTo>
                    <a:pt x="192" y="125"/>
                  </a:lnTo>
                  <a:lnTo>
                    <a:pt x="192" y="127"/>
                  </a:lnTo>
                  <a:lnTo>
                    <a:pt x="192" y="135"/>
                  </a:lnTo>
                  <a:lnTo>
                    <a:pt x="192" y="137"/>
                  </a:lnTo>
                  <a:lnTo>
                    <a:pt x="192" y="139"/>
                  </a:lnTo>
                  <a:lnTo>
                    <a:pt x="192" y="141"/>
                  </a:lnTo>
                  <a:lnTo>
                    <a:pt x="192" y="147"/>
                  </a:lnTo>
                  <a:lnTo>
                    <a:pt x="192" y="149"/>
                  </a:lnTo>
                  <a:lnTo>
                    <a:pt x="192" y="151"/>
                  </a:lnTo>
                  <a:lnTo>
                    <a:pt x="192" y="151"/>
                  </a:lnTo>
                  <a:lnTo>
                    <a:pt x="192" y="153"/>
                  </a:lnTo>
                  <a:lnTo>
                    <a:pt x="192" y="155"/>
                  </a:lnTo>
                  <a:lnTo>
                    <a:pt x="192" y="157"/>
                  </a:lnTo>
                  <a:lnTo>
                    <a:pt x="192" y="159"/>
                  </a:lnTo>
                  <a:lnTo>
                    <a:pt x="192" y="161"/>
                  </a:lnTo>
                  <a:lnTo>
                    <a:pt x="192" y="163"/>
                  </a:lnTo>
                  <a:lnTo>
                    <a:pt x="192" y="167"/>
                  </a:lnTo>
                  <a:lnTo>
                    <a:pt x="192" y="171"/>
                  </a:lnTo>
                  <a:lnTo>
                    <a:pt x="192" y="173"/>
                  </a:lnTo>
                  <a:lnTo>
                    <a:pt x="192" y="175"/>
                  </a:lnTo>
                  <a:lnTo>
                    <a:pt x="192" y="179"/>
                  </a:lnTo>
                  <a:lnTo>
                    <a:pt x="192" y="181"/>
                  </a:lnTo>
                  <a:lnTo>
                    <a:pt x="192" y="183"/>
                  </a:lnTo>
                  <a:lnTo>
                    <a:pt x="192" y="185"/>
                  </a:lnTo>
                  <a:lnTo>
                    <a:pt x="192" y="187"/>
                  </a:lnTo>
                  <a:lnTo>
                    <a:pt x="192" y="189"/>
                  </a:lnTo>
                  <a:lnTo>
                    <a:pt x="192" y="193"/>
                  </a:lnTo>
                  <a:lnTo>
                    <a:pt x="192" y="197"/>
                  </a:lnTo>
                  <a:lnTo>
                    <a:pt x="192" y="199"/>
                  </a:lnTo>
                  <a:lnTo>
                    <a:pt x="192" y="199"/>
                  </a:lnTo>
                  <a:lnTo>
                    <a:pt x="192" y="201"/>
                  </a:lnTo>
                  <a:lnTo>
                    <a:pt x="192" y="203"/>
                  </a:lnTo>
                  <a:lnTo>
                    <a:pt x="192" y="205"/>
                  </a:lnTo>
                  <a:lnTo>
                    <a:pt x="190" y="205"/>
                  </a:lnTo>
                  <a:lnTo>
                    <a:pt x="188" y="205"/>
                  </a:lnTo>
                  <a:lnTo>
                    <a:pt x="186" y="205"/>
                  </a:lnTo>
                  <a:lnTo>
                    <a:pt x="186" y="205"/>
                  </a:lnTo>
                  <a:lnTo>
                    <a:pt x="184" y="205"/>
                  </a:lnTo>
                  <a:lnTo>
                    <a:pt x="180" y="205"/>
                  </a:lnTo>
                  <a:lnTo>
                    <a:pt x="176" y="205"/>
                  </a:lnTo>
                  <a:lnTo>
                    <a:pt x="168" y="205"/>
                  </a:lnTo>
                  <a:lnTo>
                    <a:pt x="164" y="205"/>
                  </a:lnTo>
                  <a:lnTo>
                    <a:pt x="158" y="205"/>
                  </a:lnTo>
                  <a:lnTo>
                    <a:pt x="156" y="205"/>
                  </a:lnTo>
                  <a:lnTo>
                    <a:pt x="154" y="205"/>
                  </a:lnTo>
                  <a:lnTo>
                    <a:pt x="150" y="205"/>
                  </a:lnTo>
                  <a:lnTo>
                    <a:pt x="148" y="205"/>
                  </a:lnTo>
                  <a:lnTo>
                    <a:pt x="146" y="205"/>
                  </a:lnTo>
                  <a:lnTo>
                    <a:pt x="144" y="205"/>
                  </a:lnTo>
                  <a:lnTo>
                    <a:pt x="142" y="205"/>
                  </a:lnTo>
                  <a:lnTo>
                    <a:pt x="138" y="205"/>
                  </a:lnTo>
                  <a:lnTo>
                    <a:pt x="136" y="205"/>
                  </a:lnTo>
                  <a:lnTo>
                    <a:pt x="134" y="205"/>
                  </a:lnTo>
                  <a:lnTo>
                    <a:pt x="130" y="205"/>
                  </a:lnTo>
                  <a:lnTo>
                    <a:pt x="124" y="205"/>
                  </a:lnTo>
                  <a:lnTo>
                    <a:pt x="122" y="205"/>
                  </a:lnTo>
                  <a:lnTo>
                    <a:pt x="118" y="205"/>
                  </a:lnTo>
                  <a:lnTo>
                    <a:pt x="116" y="205"/>
                  </a:lnTo>
                  <a:lnTo>
                    <a:pt x="112" y="205"/>
                  </a:lnTo>
                  <a:lnTo>
                    <a:pt x="102" y="205"/>
                  </a:lnTo>
                  <a:lnTo>
                    <a:pt x="100" y="205"/>
                  </a:lnTo>
                  <a:lnTo>
                    <a:pt x="96" y="205"/>
                  </a:lnTo>
                  <a:lnTo>
                    <a:pt x="90" y="205"/>
                  </a:lnTo>
                  <a:lnTo>
                    <a:pt x="90" y="205"/>
                  </a:lnTo>
                  <a:lnTo>
                    <a:pt x="88" y="205"/>
                  </a:lnTo>
                  <a:lnTo>
                    <a:pt x="86" y="205"/>
                  </a:lnTo>
                  <a:lnTo>
                    <a:pt x="84" y="205"/>
                  </a:lnTo>
                  <a:lnTo>
                    <a:pt x="82" y="205"/>
                  </a:lnTo>
                  <a:lnTo>
                    <a:pt x="80" y="205"/>
                  </a:lnTo>
                  <a:lnTo>
                    <a:pt x="76" y="205"/>
                  </a:lnTo>
                  <a:lnTo>
                    <a:pt x="70" y="205"/>
                  </a:lnTo>
                  <a:lnTo>
                    <a:pt x="64" y="205"/>
                  </a:lnTo>
                  <a:lnTo>
                    <a:pt x="60" y="205"/>
                  </a:lnTo>
                  <a:lnTo>
                    <a:pt x="52" y="205"/>
                  </a:lnTo>
                  <a:lnTo>
                    <a:pt x="50" y="205"/>
                  </a:lnTo>
                  <a:lnTo>
                    <a:pt x="48" y="205"/>
                  </a:lnTo>
                  <a:lnTo>
                    <a:pt x="46" y="205"/>
                  </a:lnTo>
                  <a:lnTo>
                    <a:pt x="42" y="205"/>
                  </a:lnTo>
                  <a:lnTo>
                    <a:pt x="42" y="203"/>
                  </a:lnTo>
                  <a:lnTo>
                    <a:pt x="42" y="201"/>
                  </a:lnTo>
                  <a:lnTo>
                    <a:pt x="40" y="199"/>
                  </a:lnTo>
                  <a:lnTo>
                    <a:pt x="38" y="199"/>
                  </a:lnTo>
                  <a:lnTo>
                    <a:pt x="38" y="197"/>
                  </a:lnTo>
                  <a:lnTo>
                    <a:pt x="40" y="197"/>
                  </a:lnTo>
                  <a:lnTo>
                    <a:pt x="40" y="195"/>
                  </a:lnTo>
                  <a:lnTo>
                    <a:pt x="40" y="193"/>
                  </a:lnTo>
                  <a:lnTo>
                    <a:pt x="42" y="193"/>
                  </a:lnTo>
                  <a:lnTo>
                    <a:pt x="40" y="193"/>
                  </a:lnTo>
                  <a:lnTo>
                    <a:pt x="42" y="193"/>
                  </a:lnTo>
                  <a:lnTo>
                    <a:pt x="42" y="191"/>
                  </a:lnTo>
                  <a:lnTo>
                    <a:pt x="42" y="189"/>
                  </a:lnTo>
                  <a:lnTo>
                    <a:pt x="42" y="191"/>
                  </a:lnTo>
                  <a:lnTo>
                    <a:pt x="42" y="189"/>
                  </a:lnTo>
                  <a:lnTo>
                    <a:pt x="42" y="189"/>
                  </a:lnTo>
                  <a:lnTo>
                    <a:pt x="42" y="189"/>
                  </a:lnTo>
                  <a:lnTo>
                    <a:pt x="42" y="187"/>
                  </a:lnTo>
                  <a:lnTo>
                    <a:pt x="42" y="187"/>
                  </a:lnTo>
                  <a:lnTo>
                    <a:pt x="42" y="185"/>
                  </a:lnTo>
                  <a:lnTo>
                    <a:pt x="42" y="185"/>
                  </a:lnTo>
                  <a:lnTo>
                    <a:pt x="42" y="185"/>
                  </a:lnTo>
                  <a:lnTo>
                    <a:pt x="42" y="185"/>
                  </a:lnTo>
                  <a:lnTo>
                    <a:pt x="42" y="183"/>
                  </a:lnTo>
                  <a:lnTo>
                    <a:pt x="42" y="181"/>
                  </a:lnTo>
                  <a:lnTo>
                    <a:pt x="42" y="181"/>
                  </a:lnTo>
                  <a:lnTo>
                    <a:pt x="42" y="179"/>
                  </a:lnTo>
                  <a:lnTo>
                    <a:pt x="42" y="181"/>
                  </a:lnTo>
                  <a:lnTo>
                    <a:pt x="42" y="179"/>
                  </a:lnTo>
                  <a:lnTo>
                    <a:pt x="42" y="177"/>
                  </a:lnTo>
                  <a:lnTo>
                    <a:pt x="40" y="177"/>
                  </a:lnTo>
                  <a:lnTo>
                    <a:pt x="38" y="177"/>
                  </a:lnTo>
                  <a:lnTo>
                    <a:pt x="38" y="175"/>
                  </a:lnTo>
                  <a:lnTo>
                    <a:pt x="38" y="173"/>
                  </a:lnTo>
                  <a:lnTo>
                    <a:pt x="36" y="173"/>
                  </a:lnTo>
                  <a:lnTo>
                    <a:pt x="36" y="171"/>
                  </a:lnTo>
                  <a:lnTo>
                    <a:pt x="36" y="169"/>
                  </a:lnTo>
                  <a:lnTo>
                    <a:pt x="36" y="167"/>
                  </a:lnTo>
                  <a:lnTo>
                    <a:pt x="36" y="169"/>
                  </a:lnTo>
                  <a:lnTo>
                    <a:pt x="38" y="169"/>
                  </a:lnTo>
                  <a:lnTo>
                    <a:pt x="38" y="167"/>
                  </a:lnTo>
                  <a:lnTo>
                    <a:pt x="38" y="165"/>
                  </a:lnTo>
                  <a:lnTo>
                    <a:pt x="40" y="165"/>
                  </a:lnTo>
                  <a:lnTo>
                    <a:pt x="42" y="165"/>
                  </a:lnTo>
                  <a:lnTo>
                    <a:pt x="42" y="163"/>
                  </a:lnTo>
                  <a:lnTo>
                    <a:pt x="42" y="161"/>
                  </a:lnTo>
                  <a:lnTo>
                    <a:pt x="42" y="159"/>
                  </a:lnTo>
                  <a:lnTo>
                    <a:pt x="42" y="157"/>
                  </a:lnTo>
                  <a:lnTo>
                    <a:pt x="42" y="157"/>
                  </a:lnTo>
                  <a:lnTo>
                    <a:pt x="42" y="155"/>
                  </a:lnTo>
                  <a:lnTo>
                    <a:pt x="44" y="155"/>
                  </a:lnTo>
                  <a:lnTo>
                    <a:pt x="44" y="153"/>
                  </a:lnTo>
                  <a:lnTo>
                    <a:pt x="44" y="151"/>
                  </a:lnTo>
                  <a:lnTo>
                    <a:pt x="44" y="151"/>
                  </a:lnTo>
                  <a:lnTo>
                    <a:pt x="46" y="151"/>
                  </a:lnTo>
                  <a:lnTo>
                    <a:pt x="46" y="149"/>
                  </a:lnTo>
                  <a:lnTo>
                    <a:pt x="46" y="147"/>
                  </a:lnTo>
                  <a:lnTo>
                    <a:pt x="46" y="145"/>
                  </a:lnTo>
                  <a:lnTo>
                    <a:pt x="44" y="143"/>
                  </a:lnTo>
                  <a:lnTo>
                    <a:pt x="44" y="141"/>
                  </a:lnTo>
                  <a:lnTo>
                    <a:pt x="44" y="139"/>
                  </a:lnTo>
                  <a:lnTo>
                    <a:pt x="44" y="137"/>
                  </a:lnTo>
                  <a:lnTo>
                    <a:pt x="44" y="135"/>
                  </a:lnTo>
                  <a:lnTo>
                    <a:pt x="44" y="133"/>
                  </a:lnTo>
                  <a:lnTo>
                    <a:pt x="44" y="131"/>
                  </a:lnTo>
                  <a:lnTo>
                    <a:pt x="44" y="129"/>
                  </a:lnTo>
                  <a:lnTo>
                    <a:pt x="46" y="127"/>
                  </a:lnTo>
                  <a:lnTo>
                    <a:pt x="46" y="125"/>
                  </a:lnTo>
                  <a:lnTo>
                    <a:pt x="46" y="123"/>
                  </a:lnTo>
                  <a:lnTo>
                    <a:pt x="46" y="121"/>
                  </a:lnTo>
                  <a:lnTo>
                    <a:pt x="44" y="119"/>
                  </a:lnTo>
                  <a:lnTo>
                    <a:pt x="42" y="119"/>
                  </a:lnTo>
                  <a:lnTo>
                    <a:pt x="42" y="119"/>
                  </a:lnTo>
                  <a:lnTo>
                    <a:pt x="40" y="119"/>
                  </a:lnTo>
                  <a:lnTo>
                    <a:pt x="40" y="117"/>
                  </a:lnTo>
                  <a:lnTo>
                    <a:pt x="38" y="115"/>
                  </a:lnTo>
                  <a:lnTo>
                    <a:pt x="38" y="113"/>
                  </a:lnTo>
                  <a:lnTo>
                    <a:pt x="36" y="111"/>
                  </a:lnTo>
                  <a:lnTo>
                    <a:pt x="34" y="111"/>
                  </a:lnTo>
                  <a:lnTo>
                    <a:pt x="34" y="109"/>
                  </a:lnTo>
                  <a:lnTo>
                    <a:pt x="32" y="109"/>
                  </a:lnTo>
                  <a:lnTo>
                    <a:pt x="32" y="107"/>
                  </a:lnTo>
                  <a:lnTo>
                    <a:pt x="32" y="105"/>
                  </a:lnTo>
                  <a:lnTo>
                    <a:pt x="30" y="105"/>
                  </a:lnTo>
                  <a:lnTo>
                    <a:pt x="32" y="105"/>
                  </a:lnTo>
                  <a:lnTo>
                    <a:pt x="32" y="103"/>
                  </a:lnTo>
                  <a:lnTo>
                    <a:pt x="30" y="103"/>
                  </a:lnTo>
                  <a:lnTo>
                    <a:pt x="30" y="103"/>
                  </a:lnTo>
                  <a:lnTo>
                    <a:pt x="28" y="103"/>
                  </a:lnTo>
                  <a:lnTo>
                    <a:pt x="26" y="101"/>
                  </a:lnTo>
                  <a:lnTo>
                    <a:pt x="24" y="99"/>
                  </a:lnTo>
                  <a:lnTo>
                    <a:pt x="24" y="101"/>
                  </a:lnTo>
                  <a:lnTo>
                    <a:pt x="24" y="99"/>
                  </a:lnTo>
                  <a:lnTo>
                    <a:pt x="22" y="97"/>
                  </a:lnTo>
                  <a:lnTo>
                    <a:pt x="20" y="97"/>
                  </a:lnTo>
                  <a:lnTo>
                    <a:pt x="20" y="95"/>
                  </a:lnTo>
                  <a:lnTo>
                    <a:pt x="18" y="95"/>
                  </a:lnTo>
                  <a:lnTo>
                    <a:pt x="16" y="93"/>
                  </a:lnTo>
                  <a:lnTo>
                    <a:pt x="16" y="91"/>
                  </a:lnTo>
                  <a:lnTo>
                    <a:pt x="16" y="89"/>
                  </a:lnTo>
                  <a:lnTo>
                    <a:pt x="14" y="89"/>
                  </a:lnTo>
                  <a:lnTo>
                    <a:pt x="14" y="87"/>
                  </a:lnTo>
                  <a:lnTo>
                    <a:pt x="12" y="87"/>
                  </a:lnTo>
                  <a:lnTo>
                    <a:pt x="12" y="85"/>
                  </a:lnTo>
                  <a:lnTo>
                    <a:pt x="10" y="85"/>
                  </a:lnTo>
                  <a:lnTo>
                    <a:pt x="8" y="85"/>
                  </a:lnTo>
                  <a:lnTo>
                    <a:pt x="6" y="85"/>
                  </a:lnTo>
                  <a:lnTo>
                    <a:pt x="6" y="83"/>
                  </a:lnTo>
                  <a:lnTo>
                    <a:pt x="4" y="81"/>
                  </a:lnTo>
                  <a:lnTo>
                    <a:pt x="4" y="79"/>
                  </a:lnTo>
                  <a:lnTo>
                    <a:pt x="0" y="77"/>
                  </a:lnTo>
                  <a:lnTo>
                    <a:pt x="0" y="75"/>
                  </a:lnTo>
                  <a:lnTo>
                    <a:pt x="0" y="71"/>
                  </a:lnTo>
                  <a:lnTo>
                    <a:pt x="0" y="69"/>
                  </a:lnTo>
                  <a:lnTo>
                    <a:pt x="0" y="67"/>
                  </a:lnTo>
                  <a:lnTo>
                    <a:pt x="0" y="63"/>
                  </a:lnTo>
                  <a:lnTo>
                    <a:pt x="0" y="60"/>
                  </a:lnTo>
                  <a:lnTo>
                    <a:pt x="0" y="58"/>
                  </a:lnTo>
                  <a:lnTo>
                    <a:pt x="0" y="56"/>
                  </a:lnTo>
                  <a:lnTo>
                    <a:pt x="0" y="54"/>
                  </a:lnTo>
                  <a:lnTo>
                    <a:pt x="0" y="50"/>
                  </a:lnTo>
                  <a:lnTo>
                    <a:pt x="0" y="48"/>
                  </a:lnTo>
                  <a:lnTo>
                    <a:pt x="0" y="46"/>
                  </a:lnTo>
                  <a:lnTo>
                    <a:pt x="0" y="42"/>
                  </a:lnTo>
                  <a:lnTo>
                    <a:pt x="0" y="40"/>
                  </a:lnTo>
                  <a:lnTo>
                    <a:pt x="0" y="38"/>
                  </a:lnTo>
                  <a:lnTo>
                    <a:pt x="0" y="36"/>
                  </a:lnTo>
                  <a:lnTo>
                    <a:pt x="0" y="34"/>
                  </a:lnTo>
                  <a:lnTo>
                    <a:pt x="0" y="32"/>
                  </a:lnTo>
                  <a:lnTo>
                    <a:pt x="0" y="22"/>
                  </a:lnTo>
                  <a:lnTo>
                    <a:pt x="0" y="20"/>
                  </a:lnTo>
                  <a:lnTo>
                    <a:pt x="0" y="16"/>
                  </a:lnTo>
                  <a:lnTo>
                    <a:pt x="0" y="14"/>
                  </a:lnTo>
                  <a:lnTo>
                    <a:pt x="0" y="12"/>
                  </a:lnTo>
                  <a:lnTo>
                    <a:pt x="0" y="10"/>
                  </a:lnTo>
                  <a:lnTo>
                    <a:pt x="0" y="8"/>
                  </a:lnTo>
                  <a:lnTo>
                    <a:pt x="0" y="6"/>
                  </a:lnTo>
                  <a:lnTo>
                    <a:pt x="0" y="6"/>
                  </a:lnTo>
                  <a:lnTo>
                    <a:pt x="0" y="4"/>
                  </a:lnTo>
                  <a:lnTo>
                    <a:pt x="0" y="0"/>
                  </a:lnTo>
                  <a:lnTo>
                    <a:pt x="2" y="0"/>
                  </a:lnTo>
                  <a:lnTo>
                    <a:pt x="2" y="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5" name="Freeform 220"/>
            <p:cNvSpPr>
              <a:spLocks/>
            </p:cNvSpPr>
            <p:nvPr/>
          </p:nvSpPr>
          <p:spPr bwMode="auto">
            <a:xfrm>
              <a:off x="8043863" y="1677988"/>
              <a:ext cx="158750" cy="250825"/>
            </a:xfrm>
            <a:custGeom>
              <a:avLst/>
              <a:gdLst>
                <a:gd name="T0" fmla="*/ 82 w 100"/>
                <a:gd name="T1" fmla="*/ 4 h 158"/>
                <a:gd name="T2" fmla="*/ 86 w 100"/>
                <a:gd name="T3" fmla="*/ 10 h 158"/>
                <a:gd name="T4" fmla="*/ 88 w 100"/>
                <a:gd name="T5" fmla="*/ 8 h 158"/>
                <a:gd name="T6" fmla="*/ 94 w 100"/>
                <a:gd name="T7" fmla="*/ 8 h 158"/>
                <a:gd name="T8" fmla="*/ 98 w 100"/>
                <a:gd name="T9" fmla="*/ 14 h 158"/>
                <a:gd name="T10" fmla="*/ 100 w 100"/>
                <a:gd name="T11" fmla="*/ 30 h 158"/>
                <a:gd name="T12" fmla="*/ 100 w 100"/>
                <a:gd name="T13" fmla="*/ 42 h 158"/>
                <a:gd name="T14" fmla="*/ 100 w 100"/>
                <a:gd name="T15" fmla="*/ 50 h 158"/>
                <a:gd name="T16" fmla="*/ 100 w 100"/>
                <a:gd name="T17" fmla="*/ 64 h 158"/>
                <a:gd name="T18" fmla="*/ 100 w 100"/>
                <a:gd name="T19" fmla="*/ 72 h 158"/>
                <a:gd name="T20" fmla="*/ 100 w 100"/>
                <a:gd name="T21" fmla="*/ 80 h 158"/>
                <a:gd name="T22" fmla="*/ 100 w 100"/>
                <a:gd name="T23" fmla="*/ 86 h 158"/>
                <a:gd name="T24" fmla="*/ 98 w 100"/>
                <a:gd name="T25" fmla="*/ 94 h 158"/>
                <a:gd name="T26" fmla="*/ 98 w 100"/>
                <a:gd name="T27" fmla="*/ 102 h 158"/>
                <a:gd name="T28" fmla="*/ 98 w 100"/>
                <a:gd name="T29" fmla="*/ 110 h 158"/>
                <a:gd name="T30" fmla="*/ 98 w 100"/>
                <a:gd name="T31" fmla="*/ 120 h 158"/>
                <a:gd name="T32" fmla="*/ 98 w 100"/>
                <a:gd name="T33" fmla="*/ 134 h 158"/>
                <a:gd name="T34" fmla="*/ 98 w 100"/>
                <a:gd name="T35" fmla="*/ 142 h 158"/>
                <a:gd name="T36" fmla="*/ 98 w 100"/>
                <a:gd name="T37" fmla="*/ 154 h 158"/>
                <a:gd name="T38" fmla="*/ 96 w 100"/>
                <a:gd name="T39" fmla="*/ 156 h 158"/>
                <a:gd name="T40" fmla="*/ 90 w 100"/>
                <a:gd name="T41" fmla="*/ 154 h 158"/>
                <a:gd name="T42" fmla="*/ 86 w 100"/>
                <a:gd name="T43" fmla="*/ 150 h 158"/>
                <a:gd name="T44" fmla="*/ 82 w 100"/>
                <a:gd name="T45" fmla="*/ 146 h 158"/>
                <a:gd name="T46" fmla="*/ 76 w 100"/>
                <a:gd name="T47" fmla="*/ 140 h 158"/>
                <a:gd name="T48" fmla="*/ 72 w 100"/>
                <a:gd name="T49" fmla="*/ 136 h 158"/>
                <a:gd name="T50" fmla="*/ 66 w 100"/>
                <a:gd name="T51" fmla="*/ 132 h 158"/>
                <a:gd name="T52" fmla="*/ 64 w 100"/>
                <a:gd name="T53" fmla="*/ 128 h 158"/>
                <a:gd name="T54" fmla="*/ 60 w 100"/>
                <a:gd name="T55" fmla="*/ 124 h 158"/>
                <a:gd name="T56" fmla="*/ 52 w 100"/>
                <a:gd name="T57" fmla="*/ 124 h 158"/>
                <a:gd name="T58" fmla="*/ 44 w 100"/>
                <a:gd name="T59" fmla="*/ 122 h 158"/>
                <a:gd name="T60" fmla="*/ 38 w 100"/>
                <a:gd name="T61" fmla="*/ 124 h 158"/>
                <a:gd name="T62" fmla="*/ 36 w 100"/>
                <a:gd name="T63" fmla="*/ 124 h 158"/>
                <a:gd name="T64" fmla="*/ 30 w 100"/>
                <a:gd name="T65" fmla="*/ 126 h 158"/>
                <a:gd name="T66" fmla="*/ 14 w 100"/>
                <a:gd name="T67" fmla="*/ 132 h 158"/>
                <a:gd name="T68" fmla="*/ 10 w 100"/>
                <a:gd name="T69" fmla="*/ 136 h 158"/>
                <a:gd name="T70" fmla="*/ 8 w 100"/>
                <a:gd name="T71" fmla="*/ 136 h 158"/>
                <a:gd name="T72" fmla="*/ 2 w 100"/>
                <a:gd name="T73" fmla="*/ 138 h 158"/>
                <a:gd name="T74" fmla="*/ 0 w 100"/>
                <a:gd name="T75" fmla="*/ 132 h 158"/>
                <a:gd name="T76" fmla="*/ 0 w 100"/>
                <a:gd name="T77" fmla="*/ 126 h 158"/>
                <a:gd name="T78" fmla="*/ 0 w 100"/>
                <a:gd name="T79" fmla="*/ 118 h 158"/>
                <a:gd name="T80" fmla="*/ 0 w 100"/>
                <a:gd name="T81" fmla="*/ 104 h 158"/>
                <a:gd name="T82" fmla="*/ 0 w 100"/>
                <a:gd name="T83" fmla="*/ 92 h 158"/>
                <a:gd name="T84" fmla="*/ 0 w 100"/>
                <a:gd name="T85" fmla="*/ 84 h 158"/>
                <a:gd name="T86" fmla="*/ 0 w 100"/>
                <a:gd name="T87" fmla="*/ 76 h 158"/>
                <a:gd name="T88" fmla="*/ 0 w 100"/>
                <a:gd name="T89" fmla="*/ 68 h 158"/>
                <a:gd name="T90" fmla="*/ 0 w 100"/>
                <a:gd name="T91" fmla="*/ 60 h 158"/>
                <a:gd name="T92" fmla="*/ 0 w 100"/>
                <a:gd name="T93" fmla="*/ 46 h 158"/>
                <a:gd name="T94" fmla="*/ 0 w 100"/>
                <a:gd name="T95" fmla="*/ 28 h 158"/>
                <a:gd name="T96" fmla="*/ 0 w 100"/>
                <a:gd name="T97" fmla="*/ 16 h 158"/>
                <a:gd name="T98" fmla="*/ 2 w 100"/>
                <a:gd name="T99" fmla="*/ 4 h 158"/>
                <a:gd name="T100" fmla="*/ 8 w 100"/>
                <a:gd name="T101" fmla="*/ 2 h 158"/>
                <a:gd name="T102" fmla="*/ 14 w 100"/>
                <a:gd name="T103" fmla="*/ 2 h 158"/>
                <a:gd name="T104" fmla="*/ 18 w 100"/>
                <a:gd name="T105" fmla="*/ 6 h 158"/>
                <a:gd name="T106" fmla="*/ 22 w 100"/>
                <a:gd name="T107" fmla="*/ 6 h 158"/>
                <a:gd name="T108" fmla="*/ 28 w 100"/>
                <a:gd name="T109" fmla="*/ 6 h 158"/>
                <a:gd name="T110" fmla="*/ 34 w 100"/>
                <a:gd name="T111" fmla="*/ 8 h 158"/>
                <a:gd name="T112" fmla="*/ 38 w 100"/>
                <a:gd name="T113" fmla="*/ 4 h 158"/>
                <a:gd name="T114" fmla="*/ 44 w 100"/>
                <a:gd name="T115" fmla="*/ 4 h 158"/>
                <a:gd name="T116" fmla="*/ 52 w 100"/>
                <a:gd name="T117" fmla="*/ 4 h 158"/>
                <a:gd name="T118" fmla="*/ 56 w 100"/>
                <a:gd name="T119" fmla="*/ 4 h 158"/>
                <a:gd name="T120" fmla="*/ 60 w 100"/>
                <a:gd name="T121" fmla="*/ 4 h 158"/>
                <a:gd name="T122" fmla="*/ 68 w 100"/>
                <a:gd name="T123" fmla="*/ 6 h 158"/>
                <a:gd name="T124" fmla="*/ 76 w 100"/>
                <a:gd name="T125" fmla="*/ 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58">
                  <a:moveTo>
                    <a:pt x="78" y="0"/>
                  </a:moveTo>
                  <a:lnTo>
                    <a:pt x="78" y="2"/>
                  </a:lnTo>
                  <a:lnTo>
                    <a:pt x="80" y="2"/>
                  </a:lnTo>
                  <a:lnTo>
                    <a:pt x="82" y="4"/>
                  </a:lnTo>
                  <a:lnTo>
                    <a:pt x="82" y="6"/>
                  </a:lnTo>
                  <a:lnTo>
                    <a:pt x="84" y="6"/>
                  </a:lnTo>
                  <a:lnTo>
                    <a:pt x="86" y="8"/>
                  </a:lnTo>
                  <a:lnTo>
                    <a:pt x="86" y="10"/>
                  </a:lnTo>
                  <a:lnTo>
                    <a:pt x="86" y="8"/>
                  </a:lnTo>
                  <a:lnTo>
                    <a:pt x="86" y="8"/>
                  </a:lnTo>
                  <a:lnTo>
                    <a:pt x="88" y="6"/>
                  </a:lnTo>
                  <a:lnTo>
                    <a:pt x="88" y="8"/>
                  </a:lnTo>
                  <a:lnTo>
                    <a:pt x="90" y="8"/>
                  </a:lnTo>
                  <a:lnTo>
                    <a:pt x="92" y="6"/>
                  </a:lnTo>
                  <a:lnTo>
                    <a:pt x="94" y="6"/>
                  </a:lnTo>
                  <a:lnTo>
                    <a:pt x="94" y="8"/>
                  </a:lnTo>
                  <a:lnTo>
                    <a:pt x="96" y="8"/>
                  </a:lnTo>
                  <a:lnTo>
                    <a:pt x="100" y="10"/>
                  </a:lnTo>
                  <a:lnTo>
                    <a:pt x="98" y="12"/>
                  </a:lnTo>
                  <a:lnTo>
                    <a:pt x="98" y="14"/>
                  </a:lnTo>
                  <a:lnTo>
                    <a:pt x="100" y="14"/>
                  </a:lnTo>
                  <a:lnTo>
                    <a:pt x="100" y="22"/>
                  </a:lnTo>
                  <a:lnTo>
                    <a:pt x="100" y="28"/>
                  </a:lnTo>
                  <a:lnTo>
                    <a:pt x="100" y="30"/>
                  </a:lnTo>
                  <a:lnTo>
                    <a:pt x="100" y="34"/>
                  </a:lnTo>
                  <a:lnTo>
                    <a:pt x="100" y="36"/>
                  </a:lnTo>
                  <a:lnTo>
                    <a:pt x="100" y="38"/>
                  </a:lnTo>
                  <a:lnTo>
                    <a:pt x="100" y="42"/>
                  </a:lnTo>
                  <a:lnTo>
                    <a:pt x="100" y="44"/>
                  </a:lnTo>
                  <a:lnTo>
                    <a:pt x="100" y="46"/>
                  </a:lnTo>
                  <a:lnTo>
                    <a:pt x="100" y="48"/>
                  </a:lnTo>
                  <a:lnTo>
                    <a:pt x="100" y="50"/>
                  </a:lnTo>
                  <a:lnTo>
                    <a:pt x="100" y="56"/>
                  </a:lnTo>
                  <a:lnTo>
                    <a:pt x="100" y="58"/>
                  </a:lnTo>
                  <a:lnTo>
                    <a:pt x="100" y="60"/>
                  </a:lnTo>
                  <a:lnTo>
                    <a:pt x="100" y="64"/>
                  </a:lnTo>
                  <a:lnTo>
                    <a:pt x="100" y="66"/>
                  </a:lnTo>
                  <a:lnTo>
                    <a:pt x="100" y="68"/>
                  </a:lnTo>
                  <a:lnTo>
                    <a:pt x="100" y="70"/>
                  </a:lnTo>
                  <a:lnTo>
                    <a:pt x="100" y="72"/>
                  </a:lnTo>
                  <a:lnTo>
                    <a:pt x="100" y="74"/>
                  </a:lnTo>
                  <a:lnTo>
                    <a:pt x="100" y="76"/>
                  </a:lnTo>
                  <a:lnTo>
                    <a:pt x="100" y="78"/>
                  </a:lnTo>
                  <a:lnTo>
                    <a:pt x="100" y="80"/>
                  </a:lnTo>
                  <a:lnTo>
                    <a:pt x="100" y="82"/>
                  </a:lnTo>
                  <a:lnTo>
                    <a:pt x="100" y="84"/>
                  </a:lnTo>
                  <a:lnTo>
                    <a:pt x="100" y="84"/>
                  </a:lnTo>
                  <a:lnTo>
                    <a:pt x="100" y="86"/>
                  </a:lnTo>
                  <a:lnTo>
                    <a:pt x="100" y="88"/>
                  </a:lnTo>
                  <a:lnTo>
                    <a:pt x="100" y="90"/>
                  </a:lnTo>
                  <a:lnTo>
                    <a:pt x="100" y="92"/>
                  </a:lnTo>
                  <a:lnTo>
                    <a:pt x="98" y="94"/>
                  </a:lnTo>
                  <a:lnTo>
                    <a:pt x="98" y="96"/>
                  </a:lnTo>
                  <a:lnTo>
                    <a:pt x="98" y="98"/>
                  </a:lnTo>
                  <a:lnTo>
                    <a:pt x="98" y="100"/>
                  </a:lnTo>
                  <a:lnTo>
                    <a:pt x="98" y="102"/>
                  </a:lnTo>
                  <a:lnTo>
                    <a:pt x="98" y="104"/>
                  </a:lnTo>
                  <a:lnTo>
                    <a:pt x="98" y="106"/>
                  </a:lnTo>
                  <a:lnTo>
                    <a:pt x="98" y="108"/>
                  </a:lnTo>
                  <a:lnTo>
                    <a:pt x="98" y="110"/>
                  </a:lnTo>
                  <a:lnTo>
                    <a:pt x="98" y="114"/>
                  </a:lnTo>
                  <a:lnTo>
                    <a:pt x="98" y="116"/>
                  </a:lnTo>
                  <a:lnTo>
                    <a:pt x="98" y="118"/>
                  </a:lnTo>
                  <a:lnTo>
                    <a:pt x="98" y="120"/>
                  </a:lnTo>
                  <a:lnTo>
                    <a:pt x="98" y="124"/>
                  </a:lnTo>
                  <a:lnTo>
                    <a:pt x="98" y="128"/>
                  </a:lnTo>
                  <a:lnTo>
                    <a:pt x="98" y="132"/>
                  </a:lnTo>
                  <a:lnTo>
                    <a:pt x="98" y="134"/>
                  </a:lnTo>
                  <a:lnTo>
                    <a:pt x="98" y="136"/>
                  </a:lnTo>
                  <a:lnTo>
                    <a:pt x="98" y="138"/>
                  </a:lnTo>
                  <a:lnTo>
                    <a:pt x="98" y="140"/>
                  </a:lnTo>
                  <a:lnTo>
                    <a:pt x="98" y="142"/>
                  </a:lnTo>
                  <a:lnTo>
                    <a:pt x="98" y="146"/>
                  </a:lnTo>
                  <a:lnTo>
                    <a:pt x="98" y="150"/>
                  </a:lnTo>
                  <a:lnTo>
                    <a:pt x="98" y="152"/>
                  </a:lnTo>
                  <a:lnTo>
                    <a:pt x="98" y="154"/>
                  </a:lnTo>
                  <a:lnTo>
                    <a:pt x="98" y="156"/>
                  </a:lnTo>
                  <a:lnTo>
                    <a:pt x="98" y="158"/>
                  </a:lnTo>
                  <a:lnTo>
                    <a:pt x="96" y="158"/>
                  </a:lnTo>
                  <a:lnTo>
                    <a:pt x="96" y="156"/>
                  </a:lnTo>
                  <a:lnTo>
                    <a:pt x="94" y="156"/>
                  </a:lnTo>
                  <a:lnTo>
                    <a:pt x="92" y="156"/>
                  </a:lnTo>
                  <a:lnTo>
                    <a:pt x="92" y="154"/>
                  </a:lnTo>
                  <a:lnTo>
                    <a:pt x="90" y="154"/>
                  </a:lnTo>
                  <a:lnTo>
                    <a:pt x="90" y="152"/>
                  </a:lnTo>
                  <a:lnTo>
                    <a:pt x="88" y="152"/>
                  </a:lnTo>
                  <a:lnTo>
                    <a:pt x="86" y="150"/>
                  </a:lnTo>
                  <a:lnTo>
                    <a:pt x="86" y="150"/>
                  </a:lnTo>
                  <a:lnTo>
                    <a:pt x="86" y="148"/>
                  </a:lnTo>
                  <a:lnTo>
                    <a:pt x="86" y="146"/>
                  </a:lnTo>
                  <a:lnTo>
                    <a:pt x="84" y="146"/>
                  </a:lnTo>
                  <a:lnTo>
                    <a:pt x="82" y="146"/>
                  </a:lnTo>
                  <a:lnTo>
                    <a:pt x="80" y="144"/>
                  </a:lnTo>
                  <a:lnTo>
                    <a:pt x="78" y="142"/>
                  </a:lnTo>
                  <a:lnTo>
                    <a:pt x="76" y="142"/>
                  </a:lnTo>
                  <a:lnTo>
                    <a:pt x="76" y="140"/>
                  </a:lnTo>
                  <a:lnTo>
                    <a:pt x="76" y="138"/>
                  </a:lnTo>
                  <a:lnTo>
                    <a:pt x="74" y="138"/>
                  </a:lnTo>
                  <a:lnTo>
                    <a:pt x="74" y="136"/>
                  </a:lnTo>
                  <a:lnTo>
                    <a:pt x="72" y="136"/>
                  </a:lnTo>
                  <a:lnTo>
                    <a:pt x="72" y="134"/>
                  </a:lnTo>
                  <a:lnTo>
                    <a:pt x="70" y="134"/>
                  </a:lnTo>
                  <a:lnTo>
                    <a:pt x="68" y="134"/>
                  </a:lnTo>
                  <a:lnTo>
                    <a:pt x="66" y="132"/>
                  </a:lnTo>
                  <a:lnTo>
                    <a:pt x="66" y="132"/>
                  </a:lnTo>
                  <a:lnTo>
                    <a:pt x="66" y="130"/>
                  </a:lnTo>
                  <a:lnTo>
                    <a:pt x="64" y="130"/>
                  </a:lnTo>
                  <a:lnTo>
                    <a:pt x="64" y="128"/>
                  </a:lnTo>
                  <a:lnTo>
                    <a:pt x="64" y="126"/>
                  </a:lnTo>
                  <a:lnTo>
                    <a:pt x="62" y="126"/>
                  </a:lnTo>
                  <a:lnTo>
                    <a:pt x="62" y="124"/>
                  </a:lnTo>
                  <a:lnTo>
                    <a:pt x="60" y="124"/>
                  </a:lnTo>
                  <a:lnTo>
                    <a:pt x="58" y="124"/>
                  </a:lnTo>
                  <a:lnTo>
                    <a:pt x="56" y="124"/>
                  </a:lnTo>
                  <a:lnTo>
                    <a:pt x="54" y="124"/>
                  </a:lnTo>
                  <a:lnTo>
                    <a:pt x="52" y="124"/>
                  </a:lnTo>
                  <a:lnTo>
                    <a:pt x="50" y="124"/>
                  </a:lnTo>
                  <a:lnTo>
                    <a:pt x="48" y="124"/>
                  </a:lnTo>
                  <a:lnTo>
                    <a:pt x="46" y="122"/>
                  </a:lnTo>
                  <a:lnTo>
                    <a:pt x="44" y="122"/>
                  </a:lnTo>
                  <a:lnTo>
                    <a:pt x="44" y="124"/>
                  </a:lnTo>
                  <a:lnTo>
                    <a:pt x="42" y="124"/>
                  </a:lnTo>
                  <a:lnTo>
                    <a:pt x="40" y="124"/>
                  </a:lnTo>
                  <a:lnTo>
                    <a:pt x="38" y="124"/>
                  </a:lnTo>
                  <a:lnTo>
                    <a:pt x="38" y="126"/>
                  </a:lnTo>
                  <a:lnTo>
                    <a:pt x="38" y="124"/>
                  </a:lnTo>
                  <a:lnTo>
                    <a:pt x="38" y="124"/>
                  </a:lnTo>
                  <a:lnTo>
                    <a:pt x="36" y="124"/>
                  </a:lnTo>
                  <a:lnTo>
                    <a:pt x="34" y="124"/>
                  </a:lnTo>
                  <a:lnTo>
                    <a:pt x="32" y="124"/>
                  </a:lnTo>
                  <a:lnTo>
                    <a:pt x="30" y="124"/>
                  </a:lnTo>
                  <a:lnTo>
                    <a:pt x="30" y="126"/>
                  </a:lnTo>
                  <a:lnTo>
                    <a:pt x="26" y="128"/>
                  </a:lnTo>
                  <a:lnTo>
                    <a:pt x="20" y="132"/>
                  </a:lnTo>
                  <a:lnTo>
                    <a:pt x="16" y="132"/>
                  </a:lnTo>
                  <a:lnTo>
                    <a:pt x="14" y="132"/>
                  </a:lnTo>
                  <a:lnTo>
                    <a:pt x="14" y="134"/>
                  </a:lnTo>
                  <a:lnTo>
                    <a:pt x="12" y="134"/>
                  </a:lnTo>
                  <a:lnTo>
                    <a:pt x="12" y="136"/>
                  </a:lnTo>
                  <a:lnTo>
                    <a:pt x="10" y="136"/>
                  </a:lnTo>
                  <a:lnTo>
                    <a:pt x="10" y="138"/>
                  </a:lnTo>
                  <a:lnTo>
                    <a:pt x="10" y="136"/>
                  </a:lnTo>
                  <a:lnTo>
                    <a:pt x="10" y="138"/>
                  </a:lnTo>
                  <a:lnTo>
                    <a:pt x="8" y="136"/>
                  </a:lnTo>
                  <a:lnTo>
                    <a:pt x="8" y="138"/>
                  </a:lnTo>
                  <a:lnTo>
                    <a:pt x="6" y="138"/>
                  </a:lnTo>
                  <a:lnTo>
                    <a:pt x="4" y="138"/>
                  </a:lnTo>
                  <a:lnTo>
                    <a:pt x="2" y="138"/>
                  </a:lnTo>
                  <a:lnTo>
                    <a:pt x="0" y="138"/>
                  </a:lnTo>
                  <a:lnTo>
                    <a:pt x="0" y="136"/>
                  </a:lnTo>
                  <a:lnTo>
                    <a:pt x="0" y="134"/>
                  </a:lnTo>
                  <a:lnTo>
                    <a:pt x="0" y="132"/>
                  </a:lnTo>
                  <a:lnTo>
                    <a:pt x="0" y="132"/>
                  </a:lnTo>
                  <a:lnTo>
                    <a:pt x="0" y="130"/>
                  </a:lnTo>
                  <a:lnTo>
                    <a:pt x="0" y="128"/>
                  </a:lnTo>
                  <a:lnTo>
                    <a:pt x="0" y="126"/>
                  </a:lnTo>
                  <a:lnTo>
                    <a:pt x="0" y="124"/>
                  </a:lnTo>
                  <a:lnTo>
                    <a:pt x="0" y="122"/>
                  </a:lnTo>
                  <a:lnTo>
                    <a:pt x="0" y="120"/>
                  </a:lnTo>
                  <a:lnTo>
                    <a:pt x="0" y="118"/>
                  </a:lnTo>
                  <a:lnTo>
                    <a:pt x="0" y="116"/>
                  </a:lnTo>
                  <a:lnTo>
                    <a:pt x="0" y="114"/>
                  </a:lnTo>
                  <a:lnTo>
                    <a:pt x="0" y="106"/>
                  </a:lnTo>
                  <a:lnTo>
                    <a:pt x="0" y="104"/>
                  </a:lnTo>
                  <a:lnTo>
                    <a:pt x="0" y="102"/>
                  </a:lnTo>
                  <a:lnTo>
                    <a:pt x="0" y="98"/>
                  </a:lnTo>
                  <a:lnTo>
                    <a:pt x="0" y="96"/>
                  </a:lnTo>
                  <a:lnTo>
                    <a:pt x="0" y="92"/>
                  </a:lnTo>
                  <a:lnTo>
                    <a:pt x="0" y="90"/>
                  </a:lnTo>
                  <a:lnTo>
                    <a:pt x="0" y="88"/>
                  </a:lnTo>
                  <a:lnTo>
                    <a:pt x="0" y="86"/>
                  </a:lnTo>
                  <a:lnTo>
                    <a:pt x="0" y="84"/>
                  </a:lnTo>
                  <a:lnTo>
                    <a:pt x="0" y="84"/>
                  </a:lnTo>
                  <a:lnTo>
                    <a:pt x="0" y="82"/>
                  </a:lnTo>
                  <a:lnTo>
                    <a:pt x="0" y="78"/>
                  </a:lnTo>
                  <a:lnTo>
                    <a:pt x="0" y="76"/>
                  </a:lnTo>
                  <a:lnTo>
                    <a:pt x="0" y="74"/>
                  </a:lnTo>
                  <a:lnTo>
                    <a:pt x="0" y="72"/>
                  </a:lnTo>
                  <a:lnTo>
                    <a:pt x="0" y="70"/>
                  </a:lnTo>
                  <a:lnTo>
                    <a:pt x="0" y="68"/>
                  </a:lnTo>
                  <a:lnTo>
                    <a:pt x="0" y="66"/>
                  </a:lnTo>
                  <a:lnTo>
                    <a:pt x="0" y="64"/>
                  </a:lnTo>
                  <a:lnTo>
                    <a:pt x="0" y="62"/>
                  </a:lnTo>
                  <a:lnTo>
                    <a:pt x="0" y="60"/>
                  </a:lnTo>
                  <a:lnTo>
                    <a:pt x="0" y="56"/>
                  </a:lnTo>
                  <a:lnTo>
                    <a:pt x="0" y="54"/>
                  </a:lnTo>
                  <a:lnTo>
                    <a:pt x="0" y="50"/>
                  </a:lnTo>
                  <a:lnTo>
                    <a:pt x="0" y="46"/>
                  </a:lnTo>
                  <a:lnTo>
                    <a:pt x="0" y="38"/>
                  </a:lnTo>
                  <a:lnTo>
                    <a:pt x="0" y="34"/>
                  </a:lnTo>
                  <a:lnTo>
                    <a:pt x="0" y="32"/>
                  </a:lnTo>
                  <a:lnTo>
                    <a:pt x="0" y="28"/>
                  </a:lnTo>
                  <a:lnTo>
                    <a:pt x="0" y="26"/>
                  </a:lnTo>
                  <a:lnTo>
                    <a:pt x="0" y="20"/>
                  </a:lnTo>
                  <a:lnTo>
                    <a:pt x="0" y="18"/>
                  </a:lnTo>
                  <a:lnTo>
                    <a:pt x="0" y="16"/>
                  </a:lnTo>
                  <a:lnTo>
                    <a:pt x="0" y="10"/>
                  </a:lnTo>
                  <a:lnTo>
                    <a:pt x="0" y="8"/>
                  </a:lnTo>
                  <a:lnTo>
                    <a:pt x="0" y="4"/>
                  </a:lnTo>
                  <a:lnTo>
                    <a:pt x="2" y="4"/>
                  </a:lnTo>
                  <a:lnTo>
                    <a:pt x="4" y="4"/>
                  </a:lnTo>
                  <a:lnTo>
                    <a:pt x="6" y="4"/>
                  </a:lnTo>
                  <a:lnTo>
                    <a:pt x="6" y="2"/>
                  </a:lnTo>
                  <a:lnTo>
                    <a:pt x="8" y="2"/>
                  </a:lnTo>
                  <a:lnTo>
                    <a:pt x="10" y="2"/>
                  </a:lnTo>
                  <a:lnTo>
                    <a:pt x="10" y="0"/>
                  </a:lnTo>
                  <a:lnTo>
                    <a:pt x="12" y="2"/>
                  </a:lnTo>
                  <a:lnTo>
                    <a:pt x="14" y="2"/>
                  </a:lnTo>
                  <a:lnTo>
                    <a:pt x="14" y="4"/>
                  </a:lnTo>
                  <a:lnTo>
                    <a:pt x="16" y="4"/>
                  </a:lnTo>
                  <a:lnTo>
                    <a:pt x="16" y="6"/>
                  </a:lnTo>
                  <a:lnTo>
                    <a:pt x="18" y="6"/>
                  </a:lnTo>
                  <a:lnTo>
                    <a:pt x="18" y="4"/>
                  </a:lnTo>
                  <a:lnTo>
                    <a:pt x="20" y="4"/>
                  </a:lnTo>
                  <a:lnTo>
                    <a:pt x="22" y="4"/>
                  </a:lnTo>
                  <a:lnTo>
                    <a:pt x="22" y="6"/>
                  </a:lnTo>
                  <a:lnTo>
                    <a:pt x="24" y="6"/>
                  </a:lnTo>
                  <a:lnTo>
                    <a:pt x="26" y="6"/>
                  </a:lnTo>
                  <a:lnTo>
                    <a:pt x="28" y="8"/>
                  </a:lnTo>
                  <a:lnTo>
                    <a:pt x="28" y="6"/>
                  </a:lnTo>
                  <a:lnTo>
                    <a:pt x="30" y="6"/>
                  </a:lnTo>
                  <a:lnTo>
                    <a:pt x="32" y="6"/>
                  </a:lnTo>
                  <a:lnTo>
                    <a:pt x="34" y="6"/>
                  </a:lnTo>
                  <a:lnTo>
                    <a:pt x="34" y="8"/>
                  </a:lnTo>
                  <a:lnTo>
                    <a:pt x="36" y="8"/>
                  </a:lnTo>
                  <a:lnTo>
                    <a:pt x="36" y="6"/>
                  </a:lnTo>
                  <a:lnTo>
                    <a:pt x="36" y="4"/>
                  </a:lnTo>
                  <a:lnTo>
                    <a:pt x="38" y="4"/>
                  </a:lnTo>
                  <a:lnTo>
                    <a:pt x="38" y="4"/>
                  </a:lnTo>
                  <a:lnTo>
                    <a:pt x="40" y="4"/>
                  </a:lnTo>
                  <a:lnTo>
                    <a:pt x="42" y="4"/>
                  </a:lnTo>
                  <a:lnTo>
                    <a:pt x="44" y="4"/>
                  </a:lnTo>
                  <a:lnTo>
                    <a:pt x="46" y="4"/>
                  </a:lnTo>
                  <a:lnTo>
                    <a:pt x="48" y="4"/>
                  </a:lnTo>
                  <a:lnTo>
                    <a:pt x="50" y="4"/>
                  </a:lnTo>
                  <a:lnTo>
                    <a:pt x="52" y="4"/>
                  </a:lnTo>
                  <a:lnTo>
                    <a:pt x="52" y="2"/>
                  </a:lnTo>
                  <a:lnTo>
                    <a:pt x="54" y="2"/>
                  </a:lnTo>
                  <a:lnTo>
                    <a:pt x="56" y="2"/>
                  </a:lnTo>
                  <a:lnTo>
                    <a:pt x="56" y="4"/>
                  </a:lnTo>
                  <a:lnTo>
                    <a:pt x="58" y="4"/>
                  </a:lnTo>
                  <a:lnTo>
                    <a:pt x="58" y="2"/>
                  </a:lnTo>
                  <a:lnTo>
                    <a:pt x="58" y="4"/>
                  </a:lnTo>
                  <a:lnTo>
                    <a:pt x="60" y="4"/>
                  </a:lnTo>
                  <a:lnTo>
                    <a:pt x="62" y="4"/>
                  </a:lnTo>
                  <a:lnTo>
                    <a:pt x="64" y="6"/>
                  </a:lnTo>
                  <a:lnTo>
                    <a:pt x="66" y="6"/>
                  </a:lnTo>
                  <a:lnTo>
                    <a:pt x="68" y="6"/>
                  </a:lnTo>
                  <a:lnTo>
                    <a:pt x="70" y="4"/>
                  </a:lnTo>
                  <a:lnTo>
                    <a:pt x="72" y="4"/>
                  </a:lnTo>
                  <a:lnTo>
                    <a:pt x="74" y="2"/>
                  </a:lnTo>
                  <a:lnTo>
                    <a:pt x="76" y="2"/>
                  </a:lnTo>
                  <a:lnTo>
                    <a:pt x="76" y="0"/>
                  </a:lnTo>
                  <a:lnTo>
                    <a:pt x="78"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6" name="Freeform 225"/>
            <p:cNvSpPr>
              <a:spLocks/>
            </p:cNvSpPr>
            <p:nvPr/>
          </p:nvSpPr>
          <p:spPr bwMode="auto">
            <a:xfrm>
              <a:off x="8031163" y="1973263"/>
              <a:ext cx="238125" cy="233363"/>
            </a:xfrm>
            <a:custGeom>
              <a:avLst/>
              <a:gdLst>
                <a:gd name="T0" fmla="*/ 142 w 150"/>
                <a:gd name="T1" fmla="*/ 4 h 147"/>
                <a:gd name="T2" fmla="*/ 142 w 150"/>
                <a:gd name="T3" fmla="*/ 14 h 147"/>
                <a:gd name="T4" fmla="*/ 142 w 150"/>
                <a:gd name="T5" fmla="*/ 18 h 147"/>
                <a:gd name="T6" fmla="*/ 142 w 150"/>
                <a:gd name="T7" fmla="*/ 22 h 147"/>
                <a:gd name="T8" fmla="*/ 146 w 150"/>
                <a:gd name="T9" fmla="*/ 24 h 147"/>
                <a:gd name="T10" fmla="*/ 150 w 150"/>
                <a:gd name="T11" fmla="*/ 30 h 147"/>
                <a:gd name="T12" fmla="*/ 142 w 150"/>
                <a:gd name="T13" fmla="*/ 36 h 147"/>
                <a:gd name="T14" fmla="*/ 142 w 150"/>
                <a:gd name="T15" fmla="*/ 44 h 147"/>
                <a:gd name="T16" fmla="*/ 142 w 150"/>
                <a:gd name="T17" fmla="*/ 56 h 147"/>
                <a:gd name="T18" fmla="*/ 142 w 150"/>
                <a:gd name="T19" fmla="*/ 68 h 147"/>
                <a:gd name="T20" fmla="*/ 142 w 150"/>
                <a:gd name="T21" fmla="*/ 90 h 147"/>
                <a:gd name="T22" fmla="*/ 140 w 150"/>
                <a:gd name="T23" fmla="*/ 92 h 147"/>
                <a:gd name="T24" fmla="*/ 132 w 150"/>
                <a:gd name="T25" fmla="*/ 94 h 147"/>
                <a:gd name="T26" fmla="*/ 124 w 150"/>
                <a:gd name="T27" fmla="*/ 94 h 147"/>
                <a:gd name="T28" fmla="*/ 118 w 150"/>
                <a:gd name="T29" fmla="*/ 102 h 147"/>
                <a:gd name="T30" fmla="*/ 112 w 150"/>
                <a:gd name="T31" fmla="*/ 108 h 147"/>
                <a:gd name="T32" fmla="*/ 106 w 150"/>
                <a:gd name="T33" fmla="*/ 116 h 147"/>
                <a:gd name="T34" fmla="*/ 100 w 150"/>
                <a:gd name="T35" fmla="*/ 122 h 147"/>
                <a:gd name="T36" fmla="*/ 92 w 150"/>
                <a:gd name="T37" fmla="*/ 126 h 147"/>
                <a:gd name="T38" fmla="*/ 84 w 150"/>
                <a:gd name="T39" fmla="*/ 128 h 147"/>
                <a:gd name="T40" fmla="*/ 76 w 150"/>
                <a:gd name="T41" fmla="*/ 132 h 147"/>
                <a:gd name="T42" fmla="*/ 68 w 150"/>
                <a:gd name="T43" fmla="*/ 136 h 147"/>
                <a:gd name="T44" fmla="*/ 58 w 150"/>
                <a:gd name="T45" fmla="*/ 138 h 147"/>
                <a:gd name="T46" fmla="*/ 50 w 150"/>
                <a:gd name="T47" fmla="*/ 140 h 147"/>
                <a:gd name="T48" fmla="*/ 46 w 150"/>
                <a:gd name="T49" fmla="*/ 147 h 147"/>
                <a:gd name="T50" fmla="*/ 44 w 150"/>
                <a:gd name="T51" fmla="*/ 140 h 147"/>
                <a:gd name="T52" fmla="*/ 40 w 150"/>
                <a:gd name="T53" fmla="*/ 138 h 147"/>
                <a:gd name="T54" fmla="*/ 36 w 150"/>
                <a:gd name="T55" fmla="*/ 140 h 147"/>
                <a:gd name="T56" fmla="*/ 32 w 150"/>
                <a:gd name="T57" fmla="*/ 138 h 147"/>
                <a:gd name="T58" fmla="*/ 24 w 150"/>
                <a:gd name="T59" fmla="*/ 138 h 147"/>
                <a:gd name="T60" fmla="*/ 22 w 150"/>
                <a:gd name="T61" fmla="*/ 132 h 147"/>
                <a:gd name="T62" fmla="*/ 14 w 150"/>
                <a:gd name="T63" fmla="*/ 134 h 147"/>
                <a:gd name="T64" fmla="*/ 10 w 150"/>
                <a:gd name="T65" fmla="*/ 136 h 147"/>
                <a:gd name="T66" fmla="*/ 4 w 150"/>
                <a:gd name="T67" fmla="*/ 134 h 147"/>
                <a:gd name="T68" fmla="*/ 0 w 150"/>
                <a:gd name="T69" fmla="*/ 128 h 147"/>
                <a:gd name="T70" fmla="*/ 0 w 150"/>
                <a:gd name="T71" fmla="*/ 120 h 147"/>
                <a:gd name="T72" fmla="*/ 0 w 150"/>
                <a:gd name="T73" fmla="*/ 100 h 147"/>
                <a:gd name="T74" fmla="*/ 0 w 150"/>
                <a:gd name="T75" fmla="*/ 90 h 147"/>
                <a:gd name="T76" fmla="*/ 0 w 150"/>
                <a:gd name="T77" fmla="*/ 74 h 147"/>
                <a:gd name="T78" fmla="*/ 0 w 150"/>
                <a:gd name="T79" fmla="*/ 48 h 147"/>
                <a:gd name="T80" fmla="*/ 0 w 150"/>
                <a:gd name="T81" fmla="*/ 36 h 147"/>
                <a:gd name="T82" fmla="*/ 0 w 150"/>
                <a:gd name="T83" fmla="*/ 22 h 147"/>
                <a:gd name="T84" fmla="*/ 0 w 150"/>
                <a:gd name="T85" fmla="*/ 8 h 147"/>
                <a:gd name="T86" fmla="*/ 8 w 150"/>
                <a:gd name="T87" fmla="*/ 2 h 147"/>
                <a:gd name="T88" fmla="*/ 28 w 150"/>
                <a:gd name="T89" fmla="*/ 2 h 147"/>
                <a:gd name="T90" fmla="*/ 40 w 150"/>
                <a:gd name="T91" fmla="*/ 2 h 147"/>
                <a:gd name="T92" fmla="*/ 52 w 150"/>
                <a:gd name="T93" fmla="*/ 2 h 147"/>
                <a:gd name="T94" fmla="*/ 64 w 150"/>
                <a:gd name="T95" fmla="*/ 2 h 147"/>
                <a:gd name="T96" fmla="*/ 78 w 150"/>
                <a:gd name="T97" fmla="*/ 2 h 147"/>
                <a:gd name="T98" fmla="*/ 94 w 150"/>
                <a:gd name="T99" fmla="*/ 2 h 147"/>
                <a:gd name="T100" fmla="*/ 112 w 150"/>
                <a:gd name="T101" fmla="*/ 0 h 147"/>
                <a:gd name="T102" fmla="*/ 124 w 150"/>
                <a:gd name="T103" fmla="*/ 0 h 147"/>
                <a:gd name="T104" fmla="*/ 136 w 150"/>
                <a:gd name="T105"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 h="147">
                  <a:moveTo>
                    <a:pt x="138" y="0"/>
                  </a:moveTo>
                  <a:lnTo>
                    <a:pt x="138" y="2"/>
                  </a:lnTo>
                  <a:lnTo>
                    <a:pt x="140" y="2"/>
                  </a:lnTo>
                  <a:lnTo>
                    <a:pt x="140" y="4"/>
                  </a:lnTo>
                  <a:lnTo>
                    <a:pt x="142" y="4"/>
                  </a:lnTo>
                  <a:lnTo>
                    <a:pt x="142" y="6"/>
                  </a:lnTo>
                  <a:lnTo>
                    <a:pt x="142" y="8"/>
                  </a:lnTo>
                  <a:lnTo>
                    <a:pt x="142" y="10"/>
                  </a:lnTo>
                  <a:lnTo>
                    <a:pt x="142" y="12"/>
                  </a:lnTo>
                  <a:lnTo>
                    <a:pt x="142" y="14"/>
                  </a:lnTo>
                  <a:lnTo>
                    <a:pt x="142" y="16"/>
                  </a:lnTo>
                  <a:lnTo>
                    <a:pt x="142" y="18"/>
                  </a:lnTo>
                  <a:lnTo>
                    <a:pt x="142" y="18"/>
                  </a:lnTo>
                  <a:lnTo>
                    <a:pt x="142" y="16"/>
                  </a:lnTo>
                  <a:lnTo>
                    <a:pt x="142" y="18"/>
                  </a:lnTo>
                  <a:lnTo>
                    <a:pt x="144" y="18"/>
                  </a:lnTo>
                  <a:lnTo>
                    <a:pt x="142" y="18"/>
                  </a:lnTo>
                  <a:lnTo>
                    <a:pt x="144" y="18"/>
                  </a:lnTo>
                  <a:lnTo>
                    <a:pt x="142" y="20"/>
                  </a:lnTo>
                  <a:lnTo>
                    <a:pt x="142" y="22"/>
                  </a:lnTo>
                  <a:lnTo>
                    <a:pt x="144" y="22"/>
                  </a:lnTo>
                  <a:lnTo>
                    <a:pt x="142" y="22"/>
                  </a:lnTo>
                  <a:lnTo>
                    <a:pt x="142" y="24"/>
                  </a:lnTo>
                  <a:lnTo>
                    <a:pt x="144" y="24"/>
                  </a:lnTo>
                  <a:lnTo>
                    <a:pt x="146" y="24"/>
                  </a:lnTo>
                  <a:lnTo>
                    <a:pt x="146" y="26"/>
                  </a:lnTo>
                  <a:lnTo>
                    <a:pt x="148" y="26"/>
                  </a:lnTo>
                  <a:lnTo>
                    <a:pt x="150" y="26"/>
                  </a:lnTo>
                  <a:lnTo>
                    <a:pt x="150" y="28"/>
                  </a:lnTo>
                  <a:lnTo>
                    <a:pt x="150" y="30"/>
                  </a:lnTo>
                  <a:lnTo>
                    <a:pt x="146" y="30"/>
                  </a:lnTo>
                  <a:lnTo>
                    <a:pt x="146" y="32"/>
                  </a:lnTo>
                  <a:lnTo>
                    <a:pt x="144" y="32"/>
                  </a:lnTo>
                  <a:lnTo>
                    <a:pt x="142" y="34"/>
                  </a:lnTo>
                  <a:lnTo>
                    <a:pt x="142" y="36"/>
                  </a:lnTo>
                  <a:lnTo>
                    <a:pt x="142" y="38"/>
                  </a:lnTo>
                  <a:lnTo>
                    <a:pt x="142" y="40"/>
                  </a:lnTo>
                  <a:lnTo>
                    <a:pt x="142" y="42"/>
                  </a:lnTo>
                  <a:lnTo>
                    <a:pt x="142" y="42"/>
                  </a:lnTo>
                  <a:lnTo>
                    <a:pt x="142" y="44"/>
                  </a:lnTo>
                  <a:lnTo>
                    <a:pt x="142" y="48"/>
                  </a:lnTo>
                  <a:lnTo>
                    <a:pt x="142" y="50"/>
                  </a:lnTo>
                  <a:lnTo>
                    <a:pt x="142" y="52"/>
                  </a:lnTo>
                  <a:lnTo>
                    <a:pt x="142" y="54"/>
                  </a:lnTo>
                  <a:lnTo>
                    <a:pt x="142" y="56"/>
                  </a:lnTo>
                  <a:lnTo>
                    <a:pt x="142" y="58"/>
                  </a:lnTo>
                  <a:lnTo>
                    <a:pt x="142" y="60"/>
                  </a:lnTo>
                  <a:lnTo>
                    <a:pt x="142" y="62"/>
                  </a:lnTo>
                  <a:lnTo>
                    <a:pt x="142" y="64"/>
                  </a:lnTo>
                  <a:lnTo>
                    <a:pt x="142" y="68"/>
                  </a:lnTo>
                  <a:lnTo>
                    <a:pt x="142" y="72"/>
                  </a:lnTo>
                  <a:lnTo>
                    <a:pt x="142" y="74"/>
                  </a:lnTo>
                  <a:lnTo>
                    <a:pt x="142" y="80"/>
                  </a:lnTo>
                  <a:lnTo>
                    <a:pt x="142" y="82"/>
                  </a:lnTo>
                  <a:lnTo>
                    <a:pt x="142" y="90"/>
                  </a:lnTo>
                  <a:lnTo>
                    <a:pt x="142" y="94"/>
                  </a:lnTo>
                  <a:lnTo>
                    <a:pt x="142" y="92"/>
                  </a:lnTo>
                  <a:lnTo>
                    <a:pt x="142" y="94"/>
                  </a:lnTo>
                  <a:lnTo>
                    <a:pt x="140" y="94"/>
                  </a:lnTo>
                  <a:lnTo>
                    <a:pt x="140" y="92"/>
                  </a:lnTo>
                  <a:lnTo>
                    <a:pt x="140" y="94"/>
                  </a:lnTo>
                  <a:lnTo>
                    <a:pt x="138" y="94"/>
                  </a:lnTo>
                  <a:lnTo>
                    <a:pt x="136" y="94"/>
                  </a:lnTo>
                  <a:lnTo>
                    <a:pt x="134" y="94"/>
                  </a:lnTo>
                  <a:lnTo>
                    <a:pt x="132" y="94"/>
                  </a:lnTo>
                  <a:lnTo>
                    <a:pt x="130" y="94"/>
                  </a:lnTo>
                  <a:lnTo>
                    <a:pt x="130" y="92"/>
                  </a:lnTo>
                  <a:lnTo>
                    <a:pt x="128" y="92"/>
                  </a:lnTo>
                  <a:lnTo>
                    <a:pt x="126" y="92"/>
                  </a:lnTo>
                  <a:lnTo>
                    <a:pt x="124" y="94"/>
                  </a:lnTo>
                  <a:lnTo>
                    <a:pt x="122" y="96"/>
                  </a:lnTo>
                  <a:lnTo>
                    <a:pt x="120" y="98"/>
                  </a:lnTo>
                  <a:lnTo>
                    <a:pt x="120" y="100"/>
                  </a:lnTo>
                  <a:lnTo>
                    <a:pt x="118" y="100"/>
                  </a:lnTo>
                  <a:lnTo>
                    <a:pt x="118" y="102"/>
                  </a:lnTo>
                  <a:lnTo>
                    <a:pt x="116" y="104"/>
                  </a:lnTo>
                  <a:lnTo>
                    <a:pt x="116" y="106"/>
                  </a:lnTo>
                  <a:lnTo>
                    <a:pt x="114" y="106"/>
                  </a:lnTo>
                  <a:lnTo>
                    <a:pt x="114" y="108"/>
                  </a:lnTo>
                  <a:lnTo>
                    <a:pt x="112" y="108"/>
                  </a:lnTo>
                  <a:lnTo>
                    <a:pt x="110" y="112"/>
                  </a:lnTo>
                  <a:lnTo>
                    <a:pt x="110" y="114"/>
                  </a:lnTo>
                  <a:lnTo>
                    <a:pt x="108" y="114"/>
                  </a:lnTo>
                  <a:lnTo>
                    <a:pt x="108" y="116"/>
                  </a:lnTo>
                  <a:lnTo>
                    <a:pt x="106" y="116"/>
                  </a:lnTo>
                  <a:lnTo>
                    <a:pt x="106" y="118"/>
                  </a:lnTo>
                  <a:lnTo>
                    <a:pt x="104" y="120"/>
                  </a:lnTo>
                  <a:lnTo>
                    <a:pt x="102" y="120"/>
                  </a:lnTo>
                  <a:lnTo>
                    <a:pt x="100" y="120"/>
                  </a:lnTo>
                  <a:lnTo>
                    <a:pt x="100" y="122"/>
                  </a:lnTo>
                  <a:lnTo>
                    <a:pt x="98" y="122"/>
                  </a:lnTo>
                  <a:lnTo>
                    <a:pt x="96" y="122"/>
                  </a:lnTo>
                  <a:lnTo>
                    <a:pt x="94" y="124"/>
                  </a:lnTo>
                  <a:lnTo>
                    <a:pt x="94" y="124"/>
                  </a:lnTo>
                  <a:lnTo>
                    <a:pt x="92" y="126"/>
                  </a:lnTo>
                  <a:lnTo>
                    <a:pt x="90" y="126"/>
                  </a:lnTo>
                  <a:lnTo>
                    <a:pt x="88" y="126"/>
                  </a:lnTo>
                  <a:lnTo>
                    <a:pt x="88" y="128"/>
                  </a:lnTo>
                  <a:lnTo>
                    <a:pt x="86" y="128"/>
                  </a:lnTo>
                  <a:lnTo>
                    <a:pt x="84" y="128"/>
                  </a:lnTo>
                  <a:lnTo>
                    <a:pt x="82" y="130"/>
                  </a:lnTo>
                  <a:lnTo>
                    <a:pt x="80" y="130"/>
                  </a:lnTo>
                  <a:lnTo>
                    <a:pt x="78" y="130"/>
                  </a:lnTo>
                  <a:lnTo>
                    <a:pt x="78" y="132"/>
                  </a:lnTo>
                  <a:lnTo>
                    <a:pt x="76" y="132"/>
                  </a:lnTo>
                  <a:lnTo>
                    <a:pt x="74" y="132"/>
                  </a:lnTo>
                  <a:lnTo>
                    <a:pt x="72" y="134"/>
                  </a:lnTo>
                  <a:lnTo>
                    <a:pt x="70" y="134"/>
                  </a:lnTo>
                  <a:lnTo>
                    <a:pt x="68" y="134"/>
                  </a:lnTo>
                  <a:lnTo>
                    <a:pt x="68" y="136"/>
                  </a:lnTo>
                  <a:lnTo>
                    <a:pt x="66" y="136"/>
                  </a:lnTo>
                  <a:lnTo>
                    <a:pt x="64" y="136"/>
                  </a:lnTo>
                  <a:lnTo>
                    <a:pt x="62" y="138"/>
                  </a:lnTo>
                  <a:lnTo>
                    <a:pt x="60" y="138"/>
                  </a:lnTo>
                  <a:lnTo>
                    <a:pt x="58" y="138"/>
                  </a:lnTo>
                  <a:lnTo>
                    <a:pt x="58" y="138"/>
                  </a:lnTo>
                  <a:lnTo>
                    <a:pt x="56" y="138"/>
                  </a:lnTo>
                  <a:lnTo>
                    <a:pt x="54" y="138"/>
                  </a:lnTo>
                  <a:lnTo>
                    <a:pt x="52" y="138"/>
                  </a:lnTo>
                  <a:lnTo>
                    <a:pt x="50" y="140"/>
                  </a:lnTo>
                  <a:lnTo>
                    <a:pt x="50" y="142"/>
                  </a:lnTo>
                  <a:lnTo>
                    <a:pt x="48" y="144"/>
                  </a:lnTo>
                  <a:lnTo>
                    <a:pt x="46" y="144"/>
                  </a:lnTo>
                  <a:lnTo>
                    <a:pt x="46" y="147"/>
                  </a:lnTo>
                  <a:lnTo>
                    <a:pt x="46" y="147"/>
                  </a:lnTo>
                  <a:lnTo>
                    <a:pt x="44" y="147"/>
                  </a:lnTo>
                  <a:lnTo>
                    <a:pt x="44" y="144"/>
                  </a:lnTo>
                  <a:lnTo>
                    <a:pt x="42" y="144"/>
                  </a:lnTo>
                  <a:lnTo>
                    <a:pt x="44" y="142"/>
                  </a:lnTo>
                  <a:lnTo>
                    <a:pt x="44" y="140"/>
                  </a:lnTo>
                  <a:lnTo>
                    <a:pt x="44" y="138"/>
                  </a:lnTo>
                  <a:lnTo>
                    <a:pt x="44" y="138"/>
                  </a:lnTo>
                  <a:lnTo>
                    <a:pt x="44" y="136"/>
                  </a:lnTo>
                  <a:lnTo>
                    <a:pt x="42" y="136"/>
                  </a:lnTo>
                  <a:lnTo>
                    <a:pt x="40" y="138"/>
                  </a:lnTo>
                  <a:lnTo>
                    <a:pt x="42" y="138"/>
                  </a:lnTo>
                  <a:lnTo>
                    <a:pt x="40" y="138"/>
                  </a:lnTo>
                  <a:lnTo>
                    <a:pt x="38" y="138"/>
                  </a:lnTo>
                  <a:lnTo>
                    <a:pt x="38" y="140"/>
                  </a:lnTo>
                  <a:lnTo>
                    <a:pt x="36" y="140"/>
                  </a:lnTo>
                  <a:lnTo>
                    <a:pt x="36" y="138"/>
                  </a:lnTo>
                  <a:lnTo>
                    <a:pt x="36" y="138"/>
                  </a:lnTo>
                  <a:lnTo>
                    <a:pt x="34" y="138"/>
                  </a:lnTo>
                  <a:lnTo>
                    <a:pt x="34" y="138"/>
                  </a:lnTo>
                  <a:lnTo>
                    <a:pt x="32" y="138"/>
                  </a:lnTo>
                  <a:lnTo>
                    <a:pt x="30" y="138"/>
                  </a:lnTo>
                  <a:lnTo>
                    <a:pt x="28" y="138"/>
                  </a:lnTo>
                  <a:lnTo>
                    <a:pt x="26" y="138"/>
                  </a:lnTo>
                  <a:lnTo>
                    <a:pt x="24" y="138"/>
                  </a:lnTo>
                  <a:lnTo>
                    <a:pt x="24" y="138"/>
                  </a:lnTo>
                  <a:lnTo>
                    <a:pt x="22" y="138"/>
                  </a:lnTo>
                  <a:lnTo>
                    <a:pt x="22" y="136"/>
                  </a:lnTo>
                  <a:lnTo>
                    <a:pt x="24" y="134"/>
                  </a:lnTo>
                  <a:lnTo>
                    <a:pt x="24" y="132"/>
                  </a:lnTo>
                  <a:lnTo>
                    <a:pt x="22" y="132"/>
                  </a:lnTo>
                  <a:lnTo>
                    <a:pt x="20" y="132"/>
                  </a:lnTo>
                  <a:lnTo>
                    <a:pt x="18" y="132"/>
                  </a:lnTo>
                  <a:lnTo>
                    <a:pt x="18" y="134"/>
                  </a:lnTo>
                  <a:lnTo>
                    <a:pt x="16" y="134"/>
                  </a:lnTo>
                  <a:lnTo>
                    <a:pt x="14" y="134"/>
                  </a:lnTo>
                  <a:lnTo>
                    <a:pt x="12" y="134"/>
                  </a:lnTo>
                  <a:lnTo>
                    <a:pt x="12" y="136"/>
                  </a:lnTo>
                  <a:lnTo>
                    <a:pt x="12" y="138"/>
                  </a:lnTo>
                  <a:lnTo>
                    <a:pt x="10" y="138"/>
                  </a:lnTo>
                  <a:lnTo>
                    <a:pt x="10" y="136"/>
                  </a:lnTo>
                  <a:lnTo>
                    <a:pt x="10" y="134"/>
                  </a:lnTo>
                  <a:lnTo>
                    <a:pt x="8" y="136"/>
                  </a:lnTo>
                  <a:lnTo>
                    <a:pt x="6" y="136"/>
                  </a:lnTo>
                  <a:lnTo>
                    <a:pt x="4" y="136"/>
                  </a:lnTo>
                  <a:lnTo>
                    <a:pt x="4" y="134"/>
                  </a:lnTo>
                  <a:lnTo>
                    <a:pt x="4" y="132"/>
                  </a:lnTo>
                  <a:lnTo>
                    <a:pt x="4" y="130"/>
                  </a:lnTo>
                  <a:lnTo>
                    <a:pt x="2" y="130"/>
                  </a:lnTo>
                  <a:lnTo>
                    <a:pt x="2" y="128"/>
                  </a:lnTo>
                  <a:lnTo>
                    <a:pt x="0" y="128"/>
                  </a:lnTo>
                  <a:lnTo>
                    <a:pt x="0" y="126"/>
                  </a:lnTo>
                  <a:lnTo>
                    <a:pt x="0" y="128"/>
                  </a:lnTo>
                  <a:lnTo>
                    <a:pt x="0" y="124"/>
                  </a:lnTo>
                  <a:lnTo>
                    <a:pt x="0" y="122"/>
                  </a:lnTo>
                  <a:lnTo>
                    <a:pt x="0" y="120"/>
                  </a:lnTo>
                  <a:lnTo>
                    <a:pt x="0" y="112"/>
                  </a:lnTo>
                  <a:lnTo>
                    <a:pt x="0" y="110"/>
                  </a:lnTo>
                  <a:lnTo>
                    <a:pt x="0" y="106"/>
                  </a:lnTo>
                  <a:lnTo>
                    <a:pt x="0" y="102"/>
                  </a:lnTo>
                  <a:lnTo>
                    <a:pt x="0" y="100"/>
                  </a:lnTo>
                  <a:lnTo>
                    <a:pt x="0" y="98"/>
                  </a:lnTo>
                  <a:lnTo>
                    <a:pt x="0" y="96"/>
                  </a:lnTo>
                  <a:lnTo>
                    <a:pt x="0" y="94"/>
                  </a:lnTo>
                  <a:lnTo>
                    <a:pt x="0" y="92"/>
                  </a:lnTo>
                  <a:lnTo>
                    <a:pt x="0" y="90"/>
                  </a:lnTo>
                  <a:lnTo>
                    <a:pt x="0" y="88"/>
                  </a:lnTo>
                  <a:lnTo>
                    <a:pt x="0" y="84"/>
                  </a:lnTo>
                  <a:lnTo>
                    <a:pt x="0" y="80"/>
                  </a:lnTo>
                  <a:lnTo>
                    <a:pt x="0" y="78"/>
                  </a:lnTo>
                  <a:lnTo>
                    <a:pt x="0" y="74"/>
                  </a:lnTo>
                  <a:lnTo>
                    <a:pt x="0" y="68"/>
                  </a:lnTo>
                  <a:lnTo>
                    <a:pt x="0" y="58"/>
                  </a:lnTo>
                  <a:lnTo>
                    <a:pt x="0" y="56"/>
                  </a:lnTo>
                  <a:lnTo>
                    <a:pt x="0" y="52"/>
                  </a:lnTo>
                  <a:lnTo>
                    <a:pt x="0" y="48"/>
                  </a:lnTo>
                  <a:lnTo>
                    <a:pt x="0" y="44"/>
                  </a:lnTo>
                  <a:lnTo>
                    <a:pt x="0" y="42"/>
                  </a:lnTo>
                  <a:lnTo>
                    <a:pt x="0" y="42"/>
                  </a:lnTo>
                  <a:lnTo>
                    <a:pt x="0" y="38"/>
                  </a:lnTo>
                  <a:lnTo>
                    <a:pt x="0" y="36"/>
                  </a:lnTo>
                  <a:lnTo>
                    <a:pt x="0" y="34"/>
                  </a:lnTo>
                  <a:lnTo>
                    <a:pt x="0" y="32"/>
                  </a:lnTo>
                  <a:lnTo>
                    <a:pt x="0" y="30"/>
                  </a:lnTo>
                  <a:lnTo>
                    <a:pt x="0" y="28"/>
                  </a:lnTo>
                  <a:lnTo>
                    <a:pt x="0" y="22"/>
                  </a:lnTo>
                  <a:lnTo>
                    <a:pt x="0" y="20"/>
                  </a:lnTo>
                  <a:lnTo>
                    <a:pt x="0" y="18"/>
                  </a:lnTo>
                  <a:lnTo>
                    <a:pt x="0" y="16"/>
                  </a:lnTo>
                  <a:lnTo>
                    <a:pt x="0" y="12"/>
                  </a:lnTo>
                  <a:lnTo>
                    <a:pt x="0" y="8"/>
                  </a:lnTo>
                  <a:lnTo>
                    <a:pt x="0" y="6"/>
                  </a:lnTo>
                  <a:lnTo>
                    <a:pt x="0" y="4"/>
                  </a:lnTo>
                  <a:lnTo>
                    <a:pt x="0" y="2"/>
                  </a:lnTo>
                  <a:lnTo>
                    <a:pt x="2" y="2"/>
                  </a:lnTo>
                  <a:lnTo>
                    <a:pt x="8" y="2"/>
                  </a:lnTo>
                  <a:lnTo>
                    <a:pt x="10" y="2"/>
                  </a:lnTo>
                  <a:lnTo>
                    <a:pt x="14" y="2"/>
                  </a:lnTo>
                  <a:lnTo>
                    <a:pt x="16" y="2"/>
                  </a:lnTo>
                  <a:lnTo>
                    <a:pt x="22" y="2"/>
                  </a:lnTo>
                  <a:lnTo>
                    <a:pt x="28" y="2"/>
                  </a:lnTo>
                  <a:lnTo>
                    <a:pt x="30" y="2"/>
                  </a:lnTo>
                  <a:lnTo>
                    <a:pt x="34" y="2"/>
                  </a:lnTo>
                  <a:lnTo>
                    <a:pt x="36" y="2"/>
                  </a:lnTo>
                  <a:lnTo>
                    <a:pt x="38" y="2"/>
                  </a:lnTo>
                  <a:lnTo>
                    <a:pt x="40" y="2"/>
                  </a:lnTo>
                  <a:lnTo>
                    <a:pt x="42" y="2"/>
                  </a:lnTo>
                  <a:lnTo>
                    <a:pt x="46" y="2"/>
                  </a:lnTo>
                  <a:lnTo>
                    <a:pt x="48" y="2"/>
                  </a:lnTo>
                  <a:lnTo>
                    <a:pt x="50" y="2"/>
                  </a:lnTo>
                  <a:lnTo>
                    <a:pt x="52" y="2"/>
                  </a:lnTo>
                  <a:lnTo>
                    <a:pt x="54" y="2"/>
                  </a:lnTo>
                  <a:lnTo>
                    <a:pt x="58" y="2"/>
                  </a:lnTo>
                  <a:lnTo>
                    <a:pt x="60" y="2"/>
                  </a:lnTo>
                  <a:lnTo>
                    <a:pt x="62" y="0"/>
                  </a:lnTo>
                  <a:lnTo>
                    <a:pt x="64" y="2"/>
                  </a:lnTo>
                  <a:lnTo>
                    <a:pt x="68" y="2"/>
                  </a:lnTo>
                  <a:lnTo>
                    <a:pt x="72" y="2"/>
                  </a:lnTo>
                  <a:lnTo>
                    <a:pt x="74" y="2"/>
                  </a:lnTo>
                  <a:lnTo>
                    <a:pt x="76" y="2"/>
                  </a:lnTo>
                  <a:lnTo>
                    <a:pt x="78" y="2"/>
                  </a:lnTo>
                  <a:lnTo>
                    <a:pt x="80" y="2"/>
                  </a:lnTo>
                  <a:lnTo>
                    <a:pt x="86" y="2"/>
                  </a:lnTo>
                  <a:lnTo>
                    <a:pt x="88" y="2"/>
                  </a:lnTo>
                  <a:lnTo>
                    <a:pt x="92" y="2"/>
                  </a:lnTo>
                  <a:lnTo>
                    <a:pt x="94" y="2"/>
                  </a:lnTo>
                  <a:lnTo>
                    <a:pt x="94" y="0"/>
                  </a:lnTo>
                  <a:lnTo>
                    <a:pt x="96" y="0"/>
                  </a:lnTo>
                  <a:lnTo>
                    <a:pt x="100" y="0"/>
                  </a:lnTo>
                  <a:lnTo>
                    <a:pt x="104" y="0"/>
                  </a:lnTo>
                  <a:lnTo>
                    <a:pt x="112" y="0"/>
                  </a:lnTo>
                  <a:lnTo>
                    <a:pt x="116" y="0"/>
                  </a:lnTo>
                  <a:lnTo>
                    <a:pt x="118" y="0"/>
                  </a:lnTo>
                  <a:lnTo>
                    <a:pt x="120" y="0"/>
                  </a:lnTo>
                  <a:lnTo>
                    <a:pt x="122" y="0"/>
                  </a:lnTo>
                  <a:lnTo>
                    <a:pt x="124" y="0"/>
                  </a:lnTo>
                  <a:lnTo>
                    <a:pt x="126" y="0"/>
                  </a:lnTo>
                  <a:lnTo>
                    <a:pt x="128" y="0"/>
                  </a:lnTo>
                  <a:lnTo>
                    <a:pt x="130" y="0"/>
                  </a:lnTo>
                  <a:lnTo>
                    <a:pt x="132" y="0"/>
                  </a:lnTo>
                  <a:lnTo>
                    <a:pt x="136" y="0"/>
                  </a:lnTo>
                  <a:lnTo>
                    <a:pt x="138"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7" name="Freeform 229"/>
            <p:cNvSpPr>
              <a:spLocks/>
            </p:cNvSpPr>
            <p:nvPr/>
          </p:nvSpPr>
          <p:spPr bwMode="auto">
            <a:xfrm>
              <a:off x="7566025" y="2014538"/>
              <a:ext cx="315913" cy="287338"/>
            </a:xfrm>
            <a:custGeom>
              <a:avLst/>
              <a:gdLst>
                <a:gd name="T0" fmla="*/ 18 w 199"/>
                <a:gd name="T1" fmla="*/ 0 h 181"/>
                <a:gd name="T2" fmla="*/ 32 w 199"/>
                <a:gd name="T3" fmla="*/ 0 h 181"/>
                <a:gd name="T4" fmla="*/ 48 w 199"/>
                <a:gd name="T5" fmla="*/ 4 h 181"/>
                <a:gd name="T6" fmla="*/ 48 w 199"/>
                <a:gd name="T7" fmla="*/ 10 h 181"/>
                <a:gd name="T8" fmla="*/ 59 w 199"/>
                <a:gd name="T9" fmla="*/ 14 h 181"/>
                <a:gd name="T10" fmla="*/ 63 w 199"/>
                <a:gd name="T11" fmla="*/ 16 h 181"/>
                <a:gd name="T12" fmla="*/ 69 w 199"/>
                <a:gd name="T13" fmla="*/ 22 h 181"/>
                <a:gd name="T14" fmla="*/ 75 w 199"/>
                <a:gd name="T15" fmla="*/ 24 h 181"/>
                <a:gd name="T16" fmla="*/ 81 w 199"/>
                <a:gd name="T17" fmla="*/ 26 h 181"/>
                <a:gd name="T18" fmla="*/ 87 w 199"/>
                <a:gd name="T19" fmla="*/ 24 h 181"/>
                <a:gd name="T20" fmla="*/ 95 w 199"/>
                <a:gd name="T21" fmla="*/ 24 h 181"/>
                <a:gd name="T22" fmla="*/ 101 w 199"/>
                <a:gd name="T23" fmla="*/ 26 h 181"/>
                <a:gd name="T24" fmla="*/ 103 w 199"/>
                <a:gd name="T25" fmla="*/ 30 h 181"/>
                <a:gd name="T26" fmla="*/ 109 w 199"/>
                <a:gd name="T27" fmla="*/ 32 h 181"/>
                <a:gd name="T28" fmla="*/ 117 w 199"/>
                <a:gd name="T29" fmla="*/ 36 h 181"/>
                <a:gd name="T30" fmla="*/ 125 w 199"/>
                <a:gd name="T31" fmla="*/ 40 h 181"/>
                <a:gd name="T32" fmla="*/ 131 w 199"/>
                <a:gd name="T33" fmla="*/ 46 h 181"/>
                <a:gd name="T34" fmla="*/ 135 w 199"/>
                <a:gd name="T35" fmla="*/ 46 h 181"/>
                <a:gd name="T36" fmla="*/ 141 w 199"/>
                <a:gd name="T37" fmla="*/ 44 h 181"/>
                <a:gd name="T38" fmla="*/ 147 w 199"/>
                <a:gd name="T39" fmla="*/ 50 h 181"/>
                <a:gd name="T40" fmla="*/ 153 w 199"/>
                <a:gd name="T41" fmla="*/ 58 h 181"/>
                <a:gd name="T42" fmla="*/ 153 w 199"/>
                <a:gd name="T43" fmla="*/ 70 h 181"/>
                <a:gd name="T44" fmla="*/ 153 w 199"/>
                <a:gd name="T45" fmla="*/ 92 h 181"/>
                <a:gd name="T46" fmla="*/ 153 w 199"/>
                <a:gd name="T47" fmla="*/ 106 h 181"/>
                <a:gd name="T48" fmla="*/ 153 w 199"/>
                <a:gd name="T49" fmla="*/ 121 h 181"/>
                <a:gd name="T50" fmla="*/ 157 w 199"/>
                <a:gd name="T51" fmla="*/ 137 h 181"/>
                <a:gd name="T52" fmla="*/ 165 w 199"/>
                <a:gd name="T53" fmla="*/ 143 h 181"/>
                <a:gd name="T54" fmla="*/ 169 w 199"/>
                <a:gd name="T55" fmla="*/ 151 h 181"/>
                <a:gd name="T56" fmla="*/ 177 w 199"/>
                <a:gd name="T57" fmla="*/ 159 h 181"/>
                <a:gd name="T58" fmla="*/ 185 w 199"/>
                <a:gd name="T59" fmla="*/ 161 h 181"/>
                <a:gd name="T60" fmla="*/ 187 w 199"/>
                <a:gd name="T61" fmla="*/ 167 h 181"/>
                <a:gd name="T62" fmla="*/ 193 w 199"/>
                <a:gd name="T63" fmla="*/ 177 h 181"/>
                <a:gd name="T64" fmla="*/ 195 w 199"/>
                <a:gd name="T65" fmla="*/ 181 h 181"/>
                <a:gd name="T66" fmla="*/ 169 w 199"/>
                <a:gd name="T67" fmla="*/ 181 h 181"/>
                <a:gd name="T68" fmla="*/ 157 w 199"/>
                <a:gd name="T69" fmla="*/ 181 h 181"/>
                <a:gd name="T70" fmla="*/ 147 w 199"/>
                <a:gd name="T71" fmla="*/ 181 h 181"/>
                <a:gd name="T72" fmla="*/ 131 w 199"/>
                <a:gd name="T73" fmla="*/ 181 h 181"/>
                <a:gd name="T74" fmla="*/ 119 w 199"/>
                <a:gd name="T75" fmla="*/ 181 h 181"/>
                <a:gd name="T76" fmla="*/ 103 w 199"/>
                <a:gd name="T77" fmla="*/ 181 h 181"/>
                <a:gd name="T78" fmla="*/ 91 w 199"/>
                <a:gd name="T79" fmla="*/ 181 h 181"/>
                <a:gd name="T80" fmla="*/ 69 w 199"/>
                <a:gd name="T81" fmla="*/ 181 h 181"/>
                <a:gd name="T82" fmla="*/ 55 w 199"/>
                <a:gd name="T83" fmla="*/ 181 h 181"/>
                <a:gd name="T84" fmla="*/ 38 w 199"/>
                <a:gd name="T85" fmla="*/ 181 h 181"/>
                <a:gd name="T86" fmla="*/ 22 w 199"/>
                <a:gd name="T87" fmla="*/ 181 h 181"/>
                <a:gd name="T88" fmla="*/ 6 w 199"/>
                <a:gd name="T89" fmla="*/ 181 h 181"/>
                <a:gd name="T90" fmla="*/ 0 w 199"/>
                <a:gd name="T91" fmla="*/ 171 h 181"/>
                <a:gd name="T92" fmla="*/ 0 w 199"/>
                <a:gd name="T93" fmla="*/ 159 h 181"/>
                <a:gd name="T94" fmla="*/ 0 w 199"/>
                <a:gd name="T95" fmla="*/ 141 h 181"/>
                <a:gd name="T96" fmla="*/ 0 w 199"/>
                <a:gd name="T97" fmla="*/ 123 h 181"/>
                <a:gd name="T98" fmla="*/ 0 w 199"/>
                <a:gd name="T99" fmla="*/ 104 h 181"/>
                <a:gd name="T100" fmla="*/ 0 w 199"/>
                <a:gd name="T101" fmla="*/ 86 h 181"/>
                <a:gd name="T102" fmla="*/ 0 w 199"/>
                <a:gd name="T103" fmla="*/ 64 h 181"/>
                <a:gd name="T104" fmla="*/ 0 w 199"/>
                <a:gd name="T105" fmla="*/ 50 h 181"/>
                <a:gd name="T106" fmla="*/ 0 w 199"/>
                <a:gd name="T107" fmla="*/ 34 h 181"/>
                <a:gd name="T108" fmla="*/ 0 w 199"/>
                <a:gd name="T109" fmla="*/ 16 h 181"/>
                <a:gd name="T110" fmla="*/ 0 w 199"/>
                <a:gd name="T111" fmla="*/ 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9" h="181">
                  <a:moveTo>
                    <a:pt x="4" y="0"/>
                  </a:moveTo>
                  <a:lnTo>
                    <a:pt x="6" y="0"/>
                  </a:lnTo>
                  <a:lnTo>
                    <a:pt x="8" y="0"/>
                  </a:lnTo>
                  <a:lnTo>
                    <a:pt x="14" y="0"/>
                  </a:lnTo>
                  <a:lnTo>
                    <a:pt x="16" y="0"/>
                  </a:lnTo>
                  <a:lnTo>
                    <a:pt x="18" y="0"/>
                  </a:lnTo>
                  <a:lnTo>
                    <a:pt x="20" y="0"/>
                  </a:lnTo>
                  <a:lnTo>
                    <a:pt x="22" y="0"/>
                  </a:lnTo>
                  <a:lnTo>
                    <a:pt x="26" y="0"/>
                  </a:lnTo>
                  <a:lnTo>
                    <a:pt x="28" y="0"/>
                  </a:lnTo>
                  <a:lnTo>
                    <a:pt x="30" y="0"/>
                  </a:lnTo>
                  <a:lnTo>
                    <a:pt x="32" y="0"/>
                  </a:lnTo>
                  <a:lnTo>
                    <a:pt x="44" y="0"/>
                  </a:lnTo>
                  <a:lnTo>
                    <a:pt x="46" y="0"/>
                  </a:lnTo>
                  <a:lnTo>
                    <a:pt x="48" y="0"/>
                  </a:lnTo>
                  <a:lnTo>
                    <a:pt x="48" y="2"/>
                  </a:lnTo>
                  <a:lnTo>
                    <a:pt x="48" y="4"/>
                  </a:lnTo>
                  <a:lnTo>
                    <a:pt x="48" y="4"/>
                  </a:lnTo>
                  <a:lnTo>
                    <a:pt x="48" y="6"/>
                  </a:lnTo>
                  <a:lnTo>
                    <a:pt x="48" y="6"/>
                  </a:lnTo>
                  <a:lnTo>
                    <a:pt x="48" y="6"/>
                  </a:lnTo>
                  <a:lnTo>
                    <a:pt x="48" y="6"/>
                  </a:lnTo>
                  <a:lnTo>
                    <a:pt x="48" y="8"/>
                  </a:lnTo>
                  <a:lnTo>
                    <a:pt x="48" y="10"/>
                  </a:lnTo>
                  <a:lnTo>
                    <a:pt x="51" y="10"/>
                  </a:lnTo>
                  <a:lnTo>
                    <a:pt x="53" y="10"/>
                  </a:lnTo>
                  <a:lnTo>
                    <a:pt x="55" y="10"/>
                  </a:lnTo>
                  <a:lnTo>
                    <a:pt x="55" y="12"/>
                  </a:lnTo>
                  <a:lnTo>
                    <a:pt x="57" y="14"/>
                  </a:lnTo>
                  <a:lnTo>
                    <a:pt x="59" y="14"/>
                  </a:lnTo>
                  <a:lnTo>
                    <a:pt x="59" y="16"/>
                  </a:lnTo>
                  <a:lnTo>
                    <a:pt x="61" y="16"/>
                  </a:lnTo>
                  <a:lnTo>
                    <a:pt x="61" y="16"/>
                  </a:lnTo>
                  <a:lnTo>
                    <a:pt x="63" y="16"/>
                  </a:lnTo>
                  <a:lnTo>
                    <a:pt x="63" y="18"/>
                  </a:lnTo>
                  <a:lnTo>
                    <a:pt x="63" y="16"/>
                  </a:lnTo>
                  <a:lnTo>
                    <a:pt x="65" y="16"/>
                  </a:lnTo>
                  <a:lnTo>
                    <a:pt x="65" y="18"/>
                  </a:lnTo>
                  <a:lnTo>
                    <a:pt x="67" y="18"/>
                  </a:lnTo>
                  <a:lnTo>
                    <a:pt x="65" y="18"/>
                  </a:lnTo>
                  <a:lnTo>
                    <a:pt x="67" y="18"/>
                  </a:lnTo>
                  <a:lnTo>
                    <a:pt x="69" y="22"/>
                  </a:lnTo>
                  <a:lnTo>
                    <a:pt x="71" y="22"/>
                  </a:lnTo>
                  <a:lnTo>
                    <a:pt x="71" y="24"/>
                  </a:lnTo>
                  <a:lnTo>
                    <a:pt x="73" y="24"/>
                  </a:lnTo>
                  <a:lnTo>
                    <a:pt x="75" y="24"/>
                  </a:lnTo>
                  <a:lnTo>
                    <a:pt x="75" y="26"/>
                  </a:lnTo>
                  <a:lnTo>
                    <a:pt x="75" y="24"/>
                  </a:lnTo>
                  <a:lnTo>
                    <a:pt x="75" y="26"/>
                  </a:lnTo>
                  <a:lnTo>
                    <a:pt x="77" y="24"/>
                  </a:lnTo>
                  <a:lnTo>
                    <a:pt x="77" y="26"/>
                  </a:lnTo>
                  <a:lnTo>
                    <a:pt x="77" y="24"/>
                  </a:lnTo>
                  <a:lnTo>
                    <a:pt x="79" y="24"/>
                  </a:lnTo>
                  <a:lnTo>
                    <a:pt x="81" y="26"/>
                  </a:lnTo>
                  <a:lnTo>
                    <a:pt x="83" y="26"/>
                  </a:lnTo>
                  <a:lnTo>
                    <a:pt x="85" y="26"/>
                  </a:lnTo>
                  <a:lnTo>
                    <a:pt x="85" y="24"/>
                  </a:lnTo>
                  <a:lnTo>
                    <a:pt x="85" y="26"/>
                  </a:lnTo>
                  <a:lnTo>
                    <a:pt x="87" y="26"/>
                  </a:lnTo>
                  <a:lnTo>
                    <a:pt x="87" y="24"/>
                  </a:lnTo>
                  <a:lnTo>
                    <a:pt x="89" y="24"/>
                  </a:lnTo>
                  <a:lnTo>
                    <a:pt x="91" y="24"/>
                  </a:lnTo>
                  <a:lnTo>
                    <a:pt x="91" y="22"/>
                  </a:lnTo>
                  <a:lnTo>
                    <a:pt x="93" y="22"/>
                  </a:lnTo>
                  <a:lnTo>
                    <a:pt x="93" y="24"/>
                  </a:lnTo>
                  <a:lnTo>
                    <a:pt x="95" y="24"/>
                  </a:lnTo>
                  <a:lnTo>
                    <a:pt x="97" y="24"/>
                  </a:lnTo>
                  <a:lnTo>
                    <a:pt x="97" y="24"/>
                  </a:lnTo>
                  <a:lnTo>
                    <a:pt x="99" y="24"/>
                  </a:lnTo>
                  <a:lnTo>
                    <a:pt x="99" y="26"/>
                  </a:lnTo>
                  <a:lnTo>
                    <a:pt x="101" y="24"/>
                  </a:lnTo>
                  <a:lnTo>
                    <a:pt x="101" y="26"/>
                  </a:lnTo>
                  <a:lnTo>
                    <a:pt x="99" y="26"/>
                  </a:lnTo>
                  <a:lnTo>
                    <a:pt x="99" y="28"/>
                  </a:lnTo>
                  <a:lnTo>
                    <a:pt x="99" y="30"/>
                  </a:lnTo>
                  <a:lnTo>
                    <a:pt x="101" y="30"/>
                  </a:lnTo>
                  <a:lnTo>
                    <a:pt x="103" y="32"/>
                  </a:lnTo>
                  <a:lnTo>
                    <a:pt x="103" y="30"/>
                  </a:lnTo>
                  <a:lnTo>
                    <a:pt x="105" y="30"/>
                  </a:lnTo>
                  <a:lnTo>
                    <a:pt x="105" y="32"/>
                  </a:lnTo>
                  <a:lnTo>
                    <a:pt x="107" y="32"/>
                  </a:lnTo>
                  <a:lnTo>
                    <a:pt x="107" y="30"/>
                  </a:lnTo>
                  <a:lnTo>
                    <a:pt x="109" y="30"/>
                  </a:lnTo>
                  <a:lnTo>
                    <a:pt x="109" y="32"/>
                  </a:lnTo>
                  <a:lnTo>
                    <a:pt x="109" y="34"/>
                  </a:lnTo>
                  <a:lnTo>
                    <a:pt x="111" y="34"/>
                  </a:lnTo>
                  <a:lnTo>
                    <a:pt x="113" y="34"/>
                  </a:lnTo>
                  <a:lnTo>
                    <a:pt x="115" y="34"/>
                  </a:lnTo>
                  <a:lnTo>
                    <a:pt x="115" y="36"/>
                  </a:lnTo>
                  <a:lnTo>
                    <a:pt x="117" y="36"/>
                  </a:lnTo>
                  <a:lnTo>
                    <a:pt x="119" y="36"/>
                  </a:lnTo>
                  <a:lnTo>
                    <a:pt x="121" y="36"/>
                  </a:lnTo>
                  <a:lnTo>
                    <a:pt x="121" y="38"/>
                  </a:lnTo>
                  <a:lnTo>
                    <a:pt x="123" y="38"/>
                  </a:lnTo>
                  <a:lnTo>
                    <a:pt x="125" y="38"/>
                  </a:lnTo>
                  <a:lnTo>
                    <a:pt x="125" y="40"/>
                  </a:lnTo>
                  <a:lnTo>
                    <a:pt x="125" y="42"/>
                  </a:lnTo>
                  <a:lnTo>
                    <a:pt x="127" y="42"/>
                  </a:lnTo>
                  <a:lnTo>
                    <a:pt x="129" y="42"/>
                  </a:lnTo>
                  <a:lnTo>
                    <a:pt x="129" y="44"/>
                  </a:lnTo>
                  <a:lnTo>
                    <a:pt x="129" y="46"/>
                  </a:lnTo>
                  <a:lnTo>
                    <a:pt x="131" y="46"/>
                  </a:lnTo>
                  <a:lnTo>
                    <a:pt x="131" y="48"/>
                  </a:lnTo>
                  <a:lnTo>
                    <a:pt x="131" y="46"/>
                  </a:lnTo>
                  <a:lnTo>
                    <a:pt x="133" y="46"/>
                  </a:lnTo>
                  <a:lnTo>
                    <a:pt x="133" y="48"/>
                  </a:lnTo>
                  <a:lnTo>
                    <a:pt x="135" y="48"/>
                  </a:lnTo>
                  <a:lnTo>
                    <a:pt x="135" y="46"/>
                  </a:lnTo>
                  <a:lnTo>
                    <a:pt x="137" y="46"/>
                  </a:lnTo>
                  <a:lnTo>
                    <a:pt x="139" y="46"/>
                  </a:lnTo>
                  <a:lnTo>
                    <a:pt x="141" y="46"/>
                  </a:lnTo>
                  <a:lnTo>
                    <a:pt x="141" y="44"/>
                  </a:lnTo>
                  <a:lnTo>
                    <a:pt x="141" y="42"/>
                  </a:lnTo>
                  <a:lnTo>
                    <a:pt x="141" y="44"/>
                  </a:lnTo>
                  <a:lnTo>
                    <a:pt x="143" y="44"/>
                  </a:lnTo>
                  <a:lnTo>
                    <a:pt x="143" y="46"/>
                  </a:lnTo>
                  <a:lnTo>
                    <a:pt x="145" y="46"/>
                  </a:lnTo>
                  <a:lnTo>
                    <a:pt x="145" y="48"/>
                  </a:lnTo>
                  <a:lnTo>
                    <a:pt x="145" y="50"/>
                  </a:lnTo>
                  <a:lnTo>
                    <a:pt x="147" y="50"/>
                  </a:lnTo>
                  <a:lnTo>
                    <a:pt x="147" y="50"/>
                  </a:lnTo>
                  <a:lnTo>
                    <a:pt x="149" y="50"/>
                  </a:lnTo>
                  <a:lnTo>
                    <a:pt x="151" y="52"/>
                  </a:lnTo>
                  <a:lnTo>
                    <a:pt x="151" y="54"/>
                  </a:lnTo>
                  <a:lnTo>
                    <a:pt x="153" y="56"/>
                  </a:lnTo>
                  <a:lnTo>
                    <a:pt x="153" y="58"/>
                  </a:lnTo>
                  <a:lnTo>
                    <a:pt x="153" y="62"/>
                  </a:lnTo>
                  <a:lnTo>
                    <a:pt x="153" y="64"/>
                  </a:lnTo>
                  <a:lnTo>
                    <a:pt x="153" y="64"/>
                  </a:lnTo>
                  <a:lnTo>
                    <a:pt x="153" y="66"/>
                  </a:lnTo>
                  <a:lnTo>
                    <a:pt x="153" y="68"/>
                  </a:lnTo>
                  <a:lnTo>
                    <a:pt x="153" y="70"/>
                  </a:lnTo>
                  <a:lnTo>
                    <a:pt x="153" y="72"/>
                  </a:lnTo>
                  <a:lnTo>
                    <a:pt x="153" y="74"/>
                  </a:lnTo>
                  <a:lnTo>
                    <a:pt x="153" y="78"/>
                  </a:lnTo>
                  <a:lnTo>
                    <a:pt x="153" y="80"/>
                  </a:lnTo>
                  <a:lnTo>
                    <a:pt x="153" y="90"/>
                  </a:lnTo>
                  <a:lnTo>
                    <a:pt x="153" y="92"/>
                  </a:lnTo>
                  <a:lnTo>
                    <a:pt x="153" y="94"/>
                  </a:lnTo>
                  <a:lnTo>
                    <a:pt x="153" y="96"/>
                  </a:lnTo>
                  <a:lnTo>
                    <a:pt x="153" y="98"/>
                  </a:lnTo>
                  <a:lnTo>
                    <a:pt x="153" y="100"/>
                  </a:lnTo>
                  <a:lnTo>
                    <a:pt x="153" y="104"/>
                  </a:lnTo>
                  <a:lnTo>
                    <a:pt x="153" y="106"/>
                  </a:lnTo>
                  <a:lnTo>
                    <a:pt x="153" y="108"/>
                  </a:lnTo>
                  <a:lnTo>
                    <a:pt x="153" y="112"/>
                  </a:lnTo>
                  <a:lnTo>
                    <a:pt x="153" y="114"/>
                  </a:lnTo>
                  <a:lnTo>
                    <a:pt x="153" y="116"/>
                  </a:lnTo>
                  <a:lnTo>
                    <a:pt x="153" y="118"/>
                  </a:lnTo>
                  <a:lnTo>
                    <a:pt x="153" y="121"/>
                  </a:lnTo>
                  <a:lnTo>
                    <a:pt x="153" y="125"/>
                  </a:lnTo>
                  <a:lnTo>
                    <a:pt x="153" y="127"/>
                  </a:lnTo>
                  <a:lnTo>
                    <a:pt x="153" y="129"/>
                  </a:lnTo>
                  <a:lnTo>
                    <a:pt x="153" y="133"/>
                  </a:lnTo>
                  <a:lnTo>
                    <a:pt x="153" y="135"/>
                  </a:lnTo>
                  <a:lnTo>
                    <a:pt x="157" y="137"/>
                  </a:lnTo>
                  <a:lnTo>
                    <a:pt x="157" y="139"/>
                  </a:lnTo>
                  <a:lnTo>
                    <a:pt x="159" y="141"/>
                  </a:lnTo>
                  <a:lnTo>
                    <a:pt x="159" y="143"/>
                  </a:lnTo>
                  <a:lnTo>
                    <a:pt x="161" y="143"/>
                  </a:lnTo>
                  <a:lnTo>
                    <a:pt x="163" y="143"/>
                  </a:lnTo>
                  <a:lnTo>
                    <a:pt x="165" y="143"/>
                  </a:lnTo>
                  <a:lnTo>
                    <a:pt x="165" y="145"/>
                  </a:lnTo>
                  <a:lnTo>
                    <a:pt x="167" y="145"/>
                  </a:lnTo>
                  <a:lnTo>
                    <a:pt x="167" y="147"/>
                  </a:lnTo>
                  <a:lnTo>
                    <a:pt x="169" y="147"/>
                  </a:lnTo>
                  <a:lnTo>
                    <a:pt x="169" y="149"/>
                  </a:lnTo>
                  <a:lnTo>
                    <a:pt x="169" y="151"/>
                  </a:lnTo>
                  <a:lnTo>
                    <a:pt x="171" y="153"/>
                  </a:lnTo>
                  <a:lnTo>
                    <a:pt x="173" y="153"/>
                  </a:lnTo>
                  <a:lnTo>
                    <a:pt x="173" y="155"/>
                  </a:lnTo>
                  <a:lnTo>
                    <a:pt x="175" y="155"/>
                  </a:lnTo>
                  <a:lnTo>
                    <a:pt x="177" y="157"/>
                  </a:lnTo>
                  <a:lnTo>
                    <a:pt x="177" y="159"/>
                  </a:lnTo>
                  <a:lnTo>
                    <a:pt x="177" y="157"/>
                  </a:lnTo>
                  <a:lnTo>
                    <a:pt x="179" y="159"/>
                  </a:lnTo>
                  <a:lnTo>
                    <a:pt x="181" y="161"/>
                  </a:lnTo>
                  <a:lnTo>
                    <a:pt x="183" y="161"/>
                  </a:lnTo>
                  <a:lnTo>
                    <a:pt x="183" y="161"/>
                  </a:lnTo>
                  <a:lnTo>
                    <a:pt x="185" y="161"/>
                  </a:lnTo>
                  <a:lnTo>
                    <a:pt x="185" y="163"/>
                  </a:lnTo>
                  <a:lnTo>
                    <a:pt x="183" y="163"/>
                  </a:lnTo>
                  <a:lnTo>
                    <a:pt x="185" y="163"/>
                  </a:lnTo>
                  <a:lnTo>
                    <a:pt x="185" y="165"/>
                  </a:lnTo>
                  <a:lnTo>
                    <a:pt x="185" y="167"/>
                  </a:lnTo>
                  <a:lnTo>
                    <a:pt x="187" y="167"/>
                  </a:lnTo>
                  <a:lnTo>
                    <a:pt x="187" y="169"/>
                  </a:lnTo>
                  <a:lnTo>
                    <a:pt x="189" y="169"/>
                  </a:lnTo>
                  <a:lnTo>
                    <a:pt x="191" y="171"/>
                  </a:lnTo>
                  <a:lnTo>
                    <a:pt x="191" y="173"/>
                  </a:lnTo>
                  <a:lnTo>
                    <a:pt x="193" y="175"/>
                  </a:lnTo>
                  <a:lnTo>
                    <a:pt x="193" y="177"/>
                  </a:lnTo>
                  <a:lnTo>
                    <a:pt x="195" y="177"/>
                  </a:lnTo>
                  <a:lnTo>
                    <a:pt x="195" y="177"/>
                  </a:lnTo>
                  <a:lnTo>
                    <a:pt x="197" y="177"/>
                  </a:lnTo>
                  <a:lnTo>
                    <a:pt x="199" y="179"/>
                  </a:lnTo>
                  <a:lnTo>
                    <a:pt x="199" y="181"/>
                  </a:lnTo>
                  <a:lnTo>
                    <a:pt x="195" y="181"/>
                  </a:lnTo>
                  <a:lnTo>
                    <a:pt x="193" y="181"/>
                  </a:lnTo>
                  <a:lnTo>
                    <a:pt x="185" y="181"/>
                  </a:lnTo>
                  <a:lnTo>
                    <a:pt x="181" y="181"/>
                  </a:lnTo>
                  <a:lnTo>
                    <a:pt x="179" y="181"/>
                  </a:lnTo>
                  <a:lnTo>
                    <a:pt x="175" y="181"/>
                  </a:lnTo>
                  <a:lnTo>
                    <a:pt x="169" y="181"/>
                  </a:lnTo>
                  <a:lnTo>
                    <a:pt x="167" y="181"/>
                  </a:lnTo>
                  <a:lnTo>
                    <a:pt x="165" y="181"/>
                  </a:lnTo>
                  <a:lnTo>
                    <a:pt x="163" y="181"/>
                  </a:lnTo>
                  <a:lnTo>
                    <a:pt x="161" y="181"/>
                  </a:lnTo>
                  <a:lnTo>
                    <a:pt x="159" y="181"/>
                  </a:lnTo>
                  <a:lnTo>
                    <a:pt x="157" y="181"/>
                  </a:lnTo>
                  <a:lnTo>
                    <a:pt x="155" y="181"/>
                  </a:lnTo>
                  <a:lnTo>
                    <a:pt x="153" y="181"/>
                  </a:lnTo>
                  <a:lnTo>
                    <a:pt x="151" y="181"/>
                  </a:lnTo>
                  <a:lnTo>
                    <a:pt x="149" y="181"/>
                  </a:lnTo>
                  <a:lnTo>
                    <a:pt x="147" y="181"/>
                  </a:lnTo>
                  <a:lnTo>
                    <a:pt x="147" y="181"/>
                  </a:lnTo>
                  <a:lnTo>
                    <a:pt x="145" y="181"/>
                  </a:lnTo>
                  <a:lnTo>
                    <a:pt x="143" y="181"/>
                  </a:lnTo>
                  <a:lnTo>
                    <a:pt x="141" y="181"/>
                  </a:lnTo>
                  <a:lnTo>
                    <a:pt x="135" y="181"/>
                  </a:lnTo>
                  <a:lnTo>
                    <a:pt x="133" y="181"/>
                  </a:lnTo>
                  <a:lnTo>
                    <a:pt x="131" y="181"/>
                  </a:lnTo>
                  <a:lnTo>
                    <a:pt x="129" y="181"/>
                  </a:lnTo>
                  <a:lnTo>
                    <a:pt x="127" y="181"/>
                  </a:lnTo>
                  <a:lnTo>
                    <a:pt x="125" y="181"/>
                  </a:lnTo>
                  <a:lnTo>
                    <a:pt x="123" y="181"/>
                  </a:lnTo>
                  <a:lnTo>
                    <a:pt x="121" y="181"/>
                  </a:lnTo>
                  <a:lnTo>
                    <a:pt x="119" y="181"/>
                  </a:lnTo>
                  <a:lnTo>
                    <a:pt x="117" y="181"/>
                  </a:lnTo>
                  <a:lnTo>
                    <a:pt x="113" y="181"/>
                  </a:lnTo>
                  <a:lnTo>
                    <a:pt x="111" y="181"/>
                  </a:lnTo>
                  <a:lnTo>
                    <a:pt x="107" y="181"/>
                  </a:lnTo>
                  <a:lnTo>
                    <a:pt x="105" y="181"/>
                  </a:lnTo>
                  <a:lnTo>
                    <a:pt x="103" y="181"/>
                  </a:lnTo>
                  <a:lnTo>
                    <a:pt x="101" y="181"/>
                  </a:lnTo>
                  <a:lnTo>
                    <a:pt x="99" y="181"/>
                  </a:lnTo>
                  <a:lnTo>
                    <a:pt x="97" y="181"/>
                  </a:lnTo>
                  <a:lnTo>
                    <a:pt x="97" y="181"/>
                  </a:lnTo>
                  <a:lnTo>
                    <a:pt x="93" y="181"/>
                  </a:lnTo>
                  <a:lnTo>
                    <a:pt x="91" y="181"/>
                  </a:lnTo>
                  <a:lnTo>
                    <a:pt x="87" y="181"/>
                  </a:lnTo>
                  <a:lnTo>
                    <a:pt x="85" y="181"/>
                  </a:lnTo>
                  <a:lnTo>
                    <a:pt x="79" y="181"/>
                  </a:lnTo>
                  <a:lnTo>
                    <a:pt x="75" y="181"/>
                  </a:lnTo>
                  <a:lnTo>
                    <a:pt x="71" y="181"/>
                  </a:lnTo>
                  <a:lnTo>
                    <a:pt x="69" y="181"/>
                  </a:lnTo>
                  <a:lnTo>
                    <a:pt x="67" y="181"/>
                  </a:lnTo>
                  <a:lnTo>
                    <a:pt x="65" y="181"/>
                  </a:lnTo>
                  <a:lnTo>
                    <a:pt x="61" y="181"/>
                  </a:lnTo>
                  <a:lnTo>
                    <a:pt x="59" y="181"/>
                  </a:lnTo>
                  <a:lnTo>
                    <a:pt x="57" y="181"/>
                  </a:lnTo>
                  <a:lnTo>
                    <a:pt x="55" y="181"/>
                  </a:lnTo>
                  <a:lnTo>
                    <a:pt x="53" y="181"/>
                  </a:lnTo>
                  <a:lnTo>
                    <a:pt x="51" y="181"/>
                  </a:lnTo>
                  <a:lnTo>
                    <a:pt x="48" y="181"/>
                  </a:lnTo>
                  <a:lnTo>
                    <a:pt x="44" y="181"/>
                  </a:lnTo>
                  <a:lnTo>
                    <a:pt x="42" y="181"/>
                  </a:lnTo>
                  <a:lnTo>
                    <a:pt x="38" y="181"/>
                  </a:lnTo>
                  <a:lnTo>
                    <a:pt x="36" y="181"/>
                  </a:lnTo>
                  <a:lnTo>
                    <a:pt x="34" y="181"/>
                  </a:lnTo>
                  <a:lnTo>
                    <a:pt x="32" y="181"/>
                  </a:lnTo>
                  <a:lnTo>
                    <a:pt x="26" y="181"/>
                  </a:lnTo>
                  <a:lnTo>
                    <a:pt x="24" y="181"/>
                  </a:lnTo>
                  <a:lnTo>
                    <a:pt x="22" y="181"/>
                  </a:lnTo>
                  <a:lnTo>
                    <a:pt x="20" y="181"/>
                  </a:lnTo>
                  <a:lnTo>
                    <a:pt x="16" y="181"/>
                  </a:lnTo>
                  <a:lnTo>
                    <a:pt x="14" y="181"/>
                  </a:lnTo>
                  <a:lnTo>
                    <a:pt x="12" y="181"/>
                  </a:lnTo>
                  <a:lnTo>
                    <a:pt x="10" y="181"/>
                  </a:lnTo>
                  <a:lnTo>
                    <a:pt x="6" y="181"/>
                  </a:lnTo>
                  <a:lnTo>
                    <a:pt x="2" y="181"/>
                  </a:lnTo>
                  <a:lnTo>
                    <a:pt x="0" y="181"/>
                  </a:lnTo>
                  <a:lnTo>
                    <a:pt x="0" y="179"/>
                  </a:lnTo>
                  <a:lnTo>
                    <a:pt x="0" y="177"/>
                  </a:lnTo>
                  <a:lnTo>
                    <a:pt x="0" y="175"/>
                  </a:lnTo>
                  <a:lnTo>
                    <a:pt x="0" y="171"/>
                  </a:lnTo>
                  <a:lnTo>
                    <a:pt x="0" y="169"/>
                  </a:lnTo>
                  <a:lnTo>
                    <a:pt x="0" y="167"/>
                  </a:lnTo>
                  <a:lnTo>
                    <a:pt x="0" y="165"/>
                  </a:lnTo>
                  <a:lnTo>
                    <a:pt x="0" y="163"/>
                  </a:lnTo>
                  <a:lnTo>
                    <a:pt x="0" y="161"/>
                  </a:lnTo>
                  <a:lnTo>
                    <a:pt x="0" y="159"/>
                  </a:lnTo>
                  <a:lnTo>
                    <a:pt x="0" y="153"/>
                  </a:lnTo>
                  <a:lnTo>
                    <a:pt x="0" y="151"/>
                  </a:lnTo>
                  <a:lnTo>
                    <a:pt x="0" y="149"/>
                  </a:lnTo>
                  <a:lnTo>
                    <a:pt x="0" y="147"/>
                  </a:lnTo>
                  <a:lnTo>
                    <a:pt x="0" y="143"/>
                  </a:lnTo>
                  <a:lnTo>
                    <a:pt x="0" y="141"/>
                  </a:lnTo>
                  <a:lnTo>
                    <a:pt x="0" y="137"/>
                  </a:lnTo>
                  <a:lnTo>
                    <a:pt x="0" y="135"/>
                  </a:lnTo>
                  <a:lnTo>
                    <a:pt x="0" y="133"/>
                  </a:lnTo>
                  <a:lnTo>
                    <a:pt x="0" y="127"/>
                  </a:lnTo>
                  <a:lnTo>
                    <a:pt x="0" y="125"/>
                  </a:lnTo>
                  <a:lnTo>
                    <a:pt x="0" y="123"/>
                  </a:lnTo>
                  <a:lnTo>
                    <a:pt x="0" y="116"/>
                  </a:lnTo>
                  <a:lnTo>
                    <a:pt x="0" y="112"/>
                  </a:lnTo>
                  <a:lnTo>
                    <a:pt x="0" y="110"/>
                  </a:lnTo>
                  <a:lnTo>
                    <a:pt x="0" y="108"/>
                  </a:lnTo>
                  <a:lnTo>
                    <a:pt x="0" y="106"/>
                  </a:lnTo>
                  <a:lnTo>
                    <a:pt x="0" y="104"/>
                  </a:lnTo>
                  <a:lnTo>
                    <a:pt x="0" y="102"/>
                  </a:lnTo>
                  <a:lnTo>
                    <a:pt x="0" y="96"/>
                  </a:lnTo>
                  <a:lnTo>
                    <a:pt x="0" y="94"/>
                  </a:lnTo>
                  <a:lnTo>
                    <a:pt x="0" y="92"/>
                  </a:lnTo>
                  <a:lnTo>
                    <a:pt x="0" y="88"/>
                  </a:lnTo>
                  <a:lnTo>
                    <a:pt x="0" y="86"/>
                  </a:lnTo>
                  <a:lnTo>
                    <a:pt x="0" y="84"/>
                  </a:lnTo>
                  <a:lnTo>
                    <a:pt x="0" y="76"/>
                  </a:lnTo>
                  <a:lnTo>
                    <a:pt x="0" y="72"/>
                  </a:lnTo>
                  <a:lnTo>
                    <a:pt x="0" y="70"/>
                  </a:lnTo>
                  <a:lnTo>
                    <a:pt x="0" y="68"/>
                  </a:lnTo>
                  <a:lnTo>
                    <a:pt x="0" y="64"/>
                  </a:lnTo>
                  <a:lnTo>
                    <a:pt x="0" y="64"/>
                  </a:lnTo>
                  <a:lnTo>
                    <a:pt x="0" y="60"/>
                  </a:lnTo>
                  <a:lnTo>
                    <a:pt x="0" y="56"/>
                  </a:lnTo>
                  <a:lnTo>
                    <a:pt x="0" y="54"/>
                  </a:lnTo>
                  <a:lnTo>
                    <a:pt x="0" y="52"/>
                  </a:lnTo>
                  <a:lnTo>
                    <a:pt x="0" y="50"/>
                  </a:lnTo>
                  <a:lnTo>
                    <a:pt x="0" y="48"/>
                  </a:lnTo>
                  <a:lnTo>
                    <a:pt x="0" y="46"/>
                  </a:lnTo>
                  <a:lnTo>
                    <a:pt x="0" y="44"/>
                  </a:lnTo>
                  <a:lnTo>
                    <a:pt x="0" y="42"/>
                  </a:lnTo>
                  <a:lnTo>
                    <a:pt x="0" y="38"/>
                  </a:lnTo>
                  <a:lnTo>
                    <a:pt x="0" y="34"/>
                  </a:lnTo>
                  <a:lnTo>
                    <a:pt x="0" y="32"/>
                  </a:lnTo>
                  <a:lnTo>
                    <a:pt x="0" y="30"/>
                  </a:lnTo>
                  <a:lnTo>
                    <a:pt x="0" y="24"/>
                  </a:lnTo>
                  <a:lnTo>
                    <a:pt x="0" y="22"/>
                  </a:lnTo>
                  <a:lnTo>
                    <a:pt x="0" y="20"/>
                  </a:lnTo>
                  <a:lnTo>
                    <a:pt x="0" y="16"/>
                  </a:lnTo>
                  <a:lnTo>
                    <a:pt x="0" y="16"/>
                  </a:lnTo>
                  <a:lnTo>
                    <a:pt x="0" y="14"/>
                  </a:lnTo>
                  <a:lnTo>
                    <a:pt x="0" y="12"/>
                  </a:lnTo>
                  <a:lnTo>
                    <a:pt x="0" y="10"/>
                  </a:lnTo>
                  <a:lnTo>
                    <a:pt x="0" y="8"/>
                  </a:lnTo>
                  <a:lnTo>
                    <a:pt x="0" y="6"/>
                  </a:lnTo>
                  <a:lnTo>
                    <a:pt x="0" y="2"/>
                  </a:lnTo>
                  <a:lnTo>
                    <a:pt x="0" y="0"/>
                  </a:lnTo>
                  <a:lnTo>
                    <a:pt x="2" y="0"/>
                  </a:lnTo>
                  <a:lnTo>
                    <a:pt x="4"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8" name="Freeform 244"/>
            <p:cNvSpPr>
              <a:spLocks/>
            </p:cNvSpPr>
            <p:nvPr/>
          </p:nvSpPr>
          <p:spPr bwMode="auto">
            <a:xfrm>
              <a:off x="7777163" y="1909763"/>
              <a:ext cx="254000" cy="282575"/>
            </a:xfrm>
            <a:custGeom>
              <a:avLst/>
              <a:gdLst>
                <a:gd name="T0" fmla="*/ 160 w 160"/>
                <a:gd name="T1" fmla="*/ 10 h 178"/>
                <a:gd name="T2" fmla="*/ 160 w 160"/>
                <a:gd name="T3" fmla="*/ 20 h 178"/>
                <a:gd name="T4" fmla="*/ 160 w 160"/>
                <a:gd name="T5" fmla="*/ 32 h 178"/>
                <a:gd name="T6" fmla="*/ 160 w 160"/>
                <a:gd name="T7" fmla="*/ 40 h 178"/>
                <a:gd name="T8" fmla="*/ 160 w 160"/>
                <a:gd name="T9" fmla="*/ 52 h 178"/>
                <a:gd name="T10" fmla="*/ 160 w 160"/>
                <a:gd name="T11" fmla="*/ 68 h 178"/>
                <a:gd name="T12" fmla="*/ 160 w 160"/>
                <a:gd name="T13" fmla="*/ 78 h 178"/>
                <a:gd name="T14" fmla="*/ 160 w 160"/>
                <a:gd name="T15" fmla="*/ 92 h 178"/>
                <a:gd name="T16" fmla="*/ 160 w 160"/>
                <a:gd name="T17" fmla="*/ 118 h 178"/>
                <a:gd name="T18" fmla="*/ 160 w 160"/>
                <a:gd name="T19" fmla="*/ 132 h 178"/>
                <a:gd name="T20" fmla="*/ 160 w 160"/>
                <a:gd name="T21" fmla="*/ 142 h 178"/>
                <a:gd name="T22" fmla="*/ 160 w 160"/>
                <a:gd name="T23" fmla="*/ 162 h 178"/>
                <a:gd name="T24" fmla="*/ 158 w 160"/>
                <a:gd name="T25" fmla="*/ 172 h 178"/>
                <a:gd name="T26" fmla="*/ 156 w 160"/>
                <a:gd name="T27" fmla="*/ 178 h 178"/>
                <a:gd name="T28" fmla="*/ 154 w 160"/>
                <a:gd name="T29" fmla="*/ 174 h 178"/>
                <a:gd name="T30" fmla="*/ 148 w 160"/>
                <a:gd name="T31" fmla="*/ 176 h 178"/>
                <a:gd name="T32" fmla="*/ 144 w 160"/>
                <a:gd name="T33" fmla="*/ 170 h 178"/>
                <a:gd name="T34" fmla="*/ 142 w 160"/>
                <a:gd name="T35" fmla="*/ 168 h 178"/>
                <a:gd name="T36" fmla="*/ 134 w 160"/>
                <a:gd name="T37" fmla="*/ 170 h 178"/>
                <a:gd name="T38" fmla="*/ 130 w 160"/>
                <a:gd name="T39" fmla="*/ 164 h 178"/>
                <a:gd name="T40" fmla="*/ 122 w 160"/>
                <a:gd name="T41" fmla="*/ 166 h 178"/>
                <a:gd name="T42" fmla="*/ 116 w 160"/>
                <a:gd name="T43" fmla="*/ 162 h 178"/>
                <a:gd name="T44" fmla="*/ 110 w 160"/>
                <a:gd name="T45" fmla="*/ 158 h 178"/>
                <a:gd name="T46" fmla="*/ 108 w 160"/>
                <a:gd name="T47" fmla="*/ 156 h 178"/>
                <a:gd name="T48" fmla="*/ 100 w 160"/>
                <a:gd name="T49" fmla="*/ 154 h 178"/>
                <a:gd name="T50" fmla="*/ 94 w 160"/>
                <a:gd name="T51" fmla="*/ 152 h 178"/>
                <a:gd name="T52" fmla="*/ 88 w 160"/>
                <a:gd name="T53" fmla="*/ 156 h 178"/>
                <a:gd name="T54" fmla="*/ 82 w 160"/>
                <a:gd name="T55" fmla="*/ 154 h 178"/>
                <a:gd name="T56" fmla="*/ 74 w 160"/>
                <a:gd name="T57" fmla="*/ 152 h 178"/>
                <a:gd name="T58" fmla="*/ 70 w 160"/>
                <a:gd name="T59" fmla="*/ 152 h 178"/>
                <a:gd name="T60" fmla="*/ 62 w 160"/>
                <a:gd name="T61" fmla="*/ 152 h 178"/>
                <a:gd name="T62" fmla="*/ 58 w 160"/>
                <a:gd name="T63" fmla="*/ 150 h 178"/>
                <a:gd name="T64" fmla="*/ 50 w 160"/>
                <a:gd name="T65" fmla="*/ 148 h 178"/>
                <a:gd name="T66" fmla="*/ 48 w 160"/>
                <a:gd name="T67" fmla="*/ 142 h 178"/>
                <a:gd name="T68" fmla="*/ 40 w 160"/>
                <a:gd name="T69" fmla="*/ 136 h 178"/>
                <a:gd name="T70" fmla="*/ 36 w 160"/>
                <a:gd name="T71" fmla="*/ 134 h 178"/>
                <a:gd name="T72" fmla="*/ 30 w 160"/>
                <a:gd name="T73" fmla="*/ 130 h 178"/>
                <a:gd name="T74" fmla="*/ 24 w 160"/>
                <a:gd name="T75" fmla="*/ 124 h 178"/>
                <a:gd name="T76" fmla="*/ 18 w 160"/>
                <a:gd name="T77" fmla="*/ 120 h 178"/>
                <a:gd name="T78" fmla="*/ 12 w 160"/>
                <a:gd name="T79" fmla="*/ 116 h 178"/>
                <a:gd name="T80" fmla="*/ 8 w 160"/>
                <a:gd name="T81" fmla="*/ 108 h 178"/>
                <a:gd name="T82" fmla="*/ 8 w 160"/>
                <a:gd name="T83" fmla="*/ 94 h 178"/>
                <a:gd name="T84" fmla="*/ 6 w 160"/>
                <a:gd name="T85" fmla="*/ 82 h 178"/>
                <a:gd name="T86" fmla="*/ 4 w 160"/>
                <a:gd name="T87" fmla="*/ 74 h 178"/>
                <a:gd name="T88" fmla="*/ 4 w 160"/>
                <a:gd name="T89" fmla="*/ 64 h 178"/>
                <a:gd name="T90" fmla="*/ 2 w 160"/>
                <a:gd name="T91" fmla="*/ 42 h 178"/>
                <a:gd name="T92" fmla="*/ 0 w 160"/>
                <a:gd name="T93" fmla="*/ 30 h 178"/>
                <a:gd name="T94" fmla="*/ 8 w 160"/>
                <a:gd name="T95" fmla="*/ 20 h 178"/>
                <a:gd name="T96" fmla="*/ 16 w 160"/>
                <a:gd name="T97" fmla="*/ 20 h 178"/>
                <a:gd name="T98" fmla="*/ 36 w 160"/>
                <a:gd name="T99" fmla="*/ 20 h 178"/>
                <a:gd name="T100" fmla="*/ 52 w 160"/>
                <a:gd name="T101" fmla="*/ 20 h 178"/>
                <a:gd name="T102" fmla="*/ 64 w 160"/>
                <a:gd name="T103" fmla="*/ 20 h 178"/>
                <a:gd name="T104" fmla="*/ 76 w 160"/>
                <a:gd name="T105" fmla="*/ 20 h 178"/>
                <a:gd name="T106" fmla="*/ 88 w 160"/>
                <a:gd name="T107" fmla="*/ 20 h 178"/>
                <a:gd name="T108" fmla="*/ 100 w 160"/>
                <a:gd name="T109" fmla="*/ 20 h 178"/>
                <a:gd name="T110" fmla="*/ 110 w 160"/>
                <a:gd name="T111" fmla="*/ 20 h 178"/>
                <a:gd name="T112" fmla="*/ 120 w 160"/>
                <a:gd name="T113" fmla="*/ 20 h 178"/>
                <a:gd name="T114" fmla="*/ 130 w 160"/>
                <a:gd name="T115" fmla="*/ 20 h 178"/>
                <a:gd name="T116" fmla="*/ 148 w 160"/>
                <a:gd name="T117" fmla="*/ 20 h 178"/>
                <a:gd name="T118" fmla="*/ 154 w 160"/>
                <a:gd name="T119" fmla="*/ 18 h 178"/>
                <a:gd name="T120" fmla="*/ 158 w 160"/>
                <a:gd name="T121" fmla="*/ 10 h 178"/>
                <a:gd name="T122" fmla="*/ 160 w 160"/>
                <a:gd name="T123" fmla="*/ 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78">
                  <a:moveTo>
                    <a:pt x="160" y="2"/>
                  </a:moveTo>
                  <a:lnTo>
                    <a:pt x="160" y="4"/>
                  </a:lnTo>
                  <a:lnTo>
                    <a:pt x="160" y="6"/>
                  </a:lnTo>
                  <a:lnTo>
                    <a:pt x="160" y="8"/>
                  </a:lnTo>
                  <a:lnTo>
                    <a:pt x="160" y="10"/>
                  </a:lnTo>
                  <a:lnTo>
                    <a:pt x="160" y="12"/>
                  </a:lnTo>
                  <a:lnTo>
                    <a:pt x="160" y="14"/>
                  </a:lnTo>
                  <a:lnTo>
                    <a:pt x="160" y="16"/>
                  </a:lnTo>
                  <a:lnTo>
                    <a:pt x="160" y="18"/>
                  </a:lnTo>
                  <a:lnTo>
                    <a:pt x="160" y="20"/>
                  </a:lnTo>
                  <a:lnTo>
                    <a:pt x="160" y="24"/>
                  </a:lnTo>
                  <a:lnTo>
                    <a:pt x="160" y="26"/>
                  </a:lnTo>
                  <a:lnTo>
                    <a:pt x="160" y="28"/>
                  </a:lnTo>
                  <a:lnTo>
                    <a:pt x="160" y="30"/>
                  </a:lnTo>
                  <a:lnTo>
                    <a:pt x="160" y="32"/>
                  </a:lnTo>
                  <a:lnTo>
                    <a:pt x="160" y="34"/>
                  </a:lnTo>
                  <a:lnTo>
                    <a:pt x="160" y="34"/>
                  </a:lnTo>
                  <a:lnTo>
                    <a:pt x="160" y="36"/>
                  </a:lnTo>
                  <a:lnTo>
                    <a:pt x="160" y="38"/>
                  </a:lnTo>
                  <a:lnTo>
                    <a:pt x="160" y="40"/>
                  </a:lnTo>
                  <a:lnTo>
                    <a:pt x="160" y="42"/>
                  </a:lnTo>
                  <a:lnTo>
                    <a:pt x="160" y="44"/>
                  </a:lnTo>
                  <a:lnTo>
                    <a:pt x="160" y="46"/>
                  </a:lnTo>
                  <a:lnTo>
                    <a:pt x="160" y="48"/>
                  </a:lnTo>
                  <a:lnTo>
                    <a:pt x="160" y="52"/>
                  </a:lnTo>
                  <a:lnTo>
                    <a:pt x="160" y="56"/>
                  </a:lnTo>
                  <a:lnTo>
                    <a:pt x="160" y="58"/>
                  </a:lnTo>
                  <a:lnTo>
                    <a:pt x="160" y="60"/>
                  </a:lnTo>
                  <a:lnTo>
                    <a:pt x="160" y="62"/>
                  </a:lnTo>
                  <a:lnTo>
                    <a:pt x="160" y="68"/>
                  </a:lnTo>
                  <a:lnTo>
                    <a:pt x="160" y="70"/>
                  </a:lnTo>
                  <a:lnTo>
                    <a:pt x="160" y="72"/>
                  </a:lnTo>
                  <a:lnTo>
                    <a:pt x="160" y="74"/>
                  </a:lnTo>
                  <a:lnTo>
                    <a:pt x="160" y="76"/>
                  </a:lnTo>
                  <a:lnTo>
                    <a:pt x="160" y="78"/>
                  </a:lnTo>
                  <a:lnTo>
                    <a:pt x="160" y="82"/>
                  </a:lnTo>
                  <a:lnTo>
                    <a:pt x="160" y="82"/>
                  </a:lnTo>
                  <a:lnTo>
                    <a:pt x="160" y="84"/>
                  </a:lnTo>
                  <a:lnTo>
                    <a:pt x="160" y="88"/>
                  </a:lnTo>
                  <a:lnTo>
                    <a:pt x="160" y="92"/>
                  </a:lnTo>
                  <a:lnTo>
                    <a:pt x="160" y="96"/>
                  </a:lnTo>
                  <a:lnTo>
                    <a:pt x="160" y="98"/>
                  </a:lnTo>
                  <a:lnTo>
                    <a:pt x="160" y="108"/>
                  </a:lnTo>
                  <a:lnTo>
                    <a:pt x="160" y="114"/>
                  </a:lnTo>
                  <a:lnTo>
                    <a:pt x="160" y="118"/>
                  </a:lnTo>
                  <a:lnTo>
                    <a:pt x="160" y="120"/>
                  </a:lnTo>
                  <a:lnTo>
                    <a:pt x="160" y="124"/>
                  </a:lnTo>
                  <a:lnTo>
                    <a:pt x="160" y="128"/>
                  </a:lnTo>
                  <a:lnTo>
                    <a:pt x="160" y="130"/>
                  </a:lnTo>
                  <a:lnTo>
                    <a:pt x="160" y="132"/>
                  </a:lnTo>
                  <a:lnTo>
                    <a:pt x="160" y="134"/>
                  </a:lnTo>
                  <a:lnTo>
                    <a:pt x="160" y="136"/>
                  </a:lnTo>
                  <a:lnTo>
                    <a:pt x="160" y="138"/>
                  </a:lnTo>
                  <a:lnTo>
                    <a:pt x="160" y="140"/>
                  </a:lnTo>
                  <a:lnTo>
                    <a:pt x="160" y="142"/>
                  </a:lnTo>
                  <a:lnTo>
                    <a:pt x="160" y="146"/>
                  </a:lnTo>
                  <a:lnTo>
                    <a:pt x="160" y="150"/>
                  </a:lnTo>
                  <a:lnTo>
                    <a:pt x="160" y="152"/>
                  </a:lnTo>
                  <a:lnTo>
                    <a:pt x="160" y="160"/>
                  </a:lnTo>
                  <a:lnTo>
                    <a:pt x="160" y="162"/>
                  </a:lnTo>
                  <a:lnTo>
                    <a:pt x="160" y="164"/>
                  </a:lnTo>
                  <a:lnTo>
                    <a:pt x="160" y="168"/>
                  </a:lnTo>
                  <a:lnTo>
                    <a:pt x="158" y="168"/>
                  </a:lnTo>
                  <a:lnTo>
                    <a:pt x="158" y="170"/>
                  </a:lnTo>
                  <a:lnTo>
                    <a:pt x="158" y="172"/>
                  </a:lnTo>
                  <a:lnTo>
                    <a:pt x="158" y="172"/>
                  </a:lnTo>
                  <a:lnTo>
                    <a:pt x="158" y="174"/>
                  </a:lnTo>
                  <a:lnTo>
                    <a:pt x="158" y="174"/>
                  </a:lnTo>
                  <a:lnTo>
                    <a:pt x="158" y="176"/>
                  </a:lnTo>
                  <a:lnTo>
                    <a:pt x="156" y="178"/>
                  </a:lnTo>
                  <a:lnTo>
                    <a:pt x="156" y="176"/>
                  </a:lnTo>
                  <a:lnTo>
                    <a:pt x="156" y="174"/>
                  </a:lnTo>
                  <a:lnTo>
                    <a:pt x="154" y="174"/>
                  </a:lnTo>
                  <a:lnTo>
                    <a:pt x="154" y="172"/>
                  </a:lnTo>
                  <a:lnTo>
                    <a:pt x="154" y="174"/>
                  </a:lnTo>
                  <a:lnTo>
                    <a:pt x="152" y="176"/>
                  </a:lnTo>
                  <a:lnTo>
                    <a:pt x="152" y="178"/>
                  </a:lnTo>
                  <a:lnTo>
                    <a:pt x="150" y="178"/>
                  </a:lnTo>
                  <a:lnTo>
                    <a:pt x="150" y="176"/>
                  </a:lnTo>
                  <a:lnTo>
                    <a:pt x="148" y="176"/>
                  </a:lnTo>
                  <a:lnTo>
                    <a:pt x="148" y="174"/>
                  </a:lnTo>
                  <a:lnTo>
                    <a:pt x="146" y="174"/>
                  </a:lnTo>
                  <a:lnTo>
                    <a:pt x="146" y="172"/>
                  </a:lnTo>
                  <a:lnTo>
                    <a:pt x="144" y="172"/>
                  </a:lnTo>
                  <a:lnTo>
                    <a:pt x="144" y="170"/>
                  </a:lnTo>
                  <a:lnTo>
                    <a:pt x="146" y="170"/>
                  </a:lnTo>
                  <a:lnTo>
                    <a:pt x="146" y="168"/>
                  </a:lnTo>
                  <a:lnTo>
                    <a:pt x="144" y="166"/>
                  </a:lnTo>
                  <a:lnTo>
                    <a:pt x="144" y="168"/>
                  </a:lnTo>
                  <a:lnTo>
                    <a:pt x="142" y="168"/>
                  </a:lnTo>
                  <a:lnTo>
                    <a:pt x="140" y="168"/>
                  </a:lnTo>
                  <a:lnTo>
                    <a:pt x="140" y="170"/>
                  </a:lnTo>
                  <a:lnTo>
                    <a:pt x="138" y="170"/>
                  </a:lnTo>
                  <a:lnTo>
                    <a:pt x="136" y="170"/>
                  </a:lnTo>
                  <a:lnTo>
                    <a:pt x="134" y="170"/>
                  </a:lnTo>
                  <a:lnTo>
                    <a:pt x="132" y="170"/>
                  </a:lnTo>
                  <a:lnTo>
                    <a:pt x="132" y="168"/>
                  </a:lnTo>
                  <a:lnTo>
                    <a:pt x="130" y="168"/>
                  </a:lnTo>
                  <a:lnTo>
                    <a:pt x="130" y="166"/>
                  </a:lnTo>
                  <a:lnTo>
                    <a:pt x="130" y="164"/>
                  </a:lnTo>
                  <a:lnTo>
                    <a:pt x="128" y="164"/>
                  </a:lnTo>
                  <a:lnTo>
                    <a:pt x="126" y="164"/>
                  </a:lnTo>
                  <a:lnTo>
                    <a:pt x="126" y="166"/>
                  </a:lnTo>
                  <a:lnTo>
                    <a:pt x="124" y="166"/>
                  </a:lnTo>
                  <a:lnTo>
                    <a:pt x="122" y="166"/>
                  </a:lnTo>
                  <a:lnTo>
                    <a:pt x="120" y="166"/>
                  </a:lnTo>
                  <a:lnTo>
                    <a:pt x="120" y="164"/>
                  </a:lnTo>
                  <a:lnTo>
                    <a:pt x="118" y="162"/>
                  </a:lnTo>
                  <a:lnTo>
                    <a:pt x="118" y="164"/>
                  </a:lnTo>
                  <a:lnTo>
                    <a:pt x="116" y="162"/>
                  </a:lnTo>
                  <a:lnTo>
                    <a:pt x="116" y="160"/>
                  </a:lnTo>
                  <a:lnTo>
                    <a:pt x="114" y="160"/>
                  </a:lnTo>
                  <a:lnTo>
                    <a:pt x="112" y="160"/>
                  </a:lnTo>
                  <a:lnTo>
                    <a:pt x="112" y="158"/>
                  </a:lnTo>
                  <a:lnTo>
                    <a:pt x="110" y="158"/>
                  </a:lnTo>
                  <a:lnTo>
                    <a:pt x="110" y="156"/>
                  </a:lnTo>
                  <a:lnTo>
                    <a:pt x="110" y="156"/>
                  </a:lnTo>
                  <a:lnTo>
                    <a:pt x="110" y="158"/>
                  </a:lnTo>
                  <a:lnTo>
                    <a:pt x="108" y="158"/>
                  </a:lnTo>
                  <a:lnTo>
                    <a:pt x="108" y="156"/>
                  </a:lnTo>
                  <a:lnTo>
                    <a:pt x="106" y="156"/>
                  </a:lnTo>
                  <a:lnTo>
                    <a:pt x="106" y="154"/>
                  </a:lnTo>
                  <a:lnTo>
                    <a:pt x="104" y="154"/>
                  </a:lnTo>
                  <a:lnTo>
                    <a:pt x="102" y="154"/>
                  </a:lnTo>
                  <a:lnTo>
                    <a:pt x="100" y="154"/>
                  </a:lnTo>
                  <a:lnTo>
                    <a:pt x="100" y="152"/>
                  </a:lnTo>
                  <a:lnTo>
                    <a:pt x="98" y="152"/>
                  </a:lnTo>
                  <a:lnTo>
                    <a:pt x="98" y="154"/>
                  </a:lnTo>
                  <a:lnTo>
                    <a:pt x="96" y="152"/>
                  </a:lnTo>
                  <a:lnTo>
                    <a:pt x="94" y="152"/>
                  </a:lnTo>
                  <a:lnTo>
                    <a:pt x="94" y="154"/>
                  </a:lnTo>
                  <a:lnTo>
                    <a:pt x="92" y="154"/>
                  </a:lnTo>
                  <a:lnTo>
                    <a:pt x="90" y="154"/>
                  </a:lnTo>
                  <a:lnTo>
                    <a:pt x="90" y="156"/>
                  </a:lnTo>
                  <a:lnTo>
                    <a:pt x="88" y="156"/>
                  </a:lnTo>
                  <a:lnTo>
                    <a:pt x="88" y="154"/>
                  </a:lnTo>
                  <a:lnTo>
                    <a:pt x="86" y="156"/>
                  </a:lnTo>
                  <a:lnTo>
                    <a:pt x="84" y="154"/>
                  </a:lnTo>
                  <a:lnTo>
                    <a:pt x="82" y="152"/>
                  </a:lnTo>
                  <a:lnTo>
                    <a:pt x="82" y="154"/>
                  </a:lnTo>
                  <a:lnTo>
                    <a:pt x="80" y="154"/>
                  </a:lnTo>
                  <a:lnTo>
                    <a:pt x="78" y="154"/>
                  </a:lnTo>
                  <a:lnTo>
                    <a:pt x="76" y="154"/>
                  </a:lnTo>
                  <a:lnTo>
                    <a:pt x="76" y="152"/>
                  </a:lnTo>
                  <a:lnTo>
                    <a:pt x="74" y="152"/>
                  </a:lnTo>
                  <a:lnTo>
                    <a:pt x="72" y="152"/>
                  </a:lnTo>
                  <a:lnTo>
                    <a:pt x="72" y="154"/>
                  </a:lnTo>
                  <a:lnTo>
                    <a:pt x="70" y="152"/>
                  </a:lnTo>
                  <a:lnTo>
                    <a:pt x="70" y="150"/>
                  </a:lnTo>
                  <a:lnTo>
                    <a:pt x="70" y="152"/>
                  </a:lnTo>
                  <a:lnTo>
                    <a:pt x="68" y="150"/>
                  </a:lnTo>
                  <a:lnTo>
                    <a:pt x="68" y="152"/>
                  </a:lnTo>
                  <a:lnTo>
                    <a:pt x="66" y="152"/>
                  </a:lnTo>
                  <a:lnTo>
                    <a:pt x="64" y="152"/>
                  </a:lnTo>
                  <a:lnTo>
                    <a:pt x="62" y="152"/>
                  </a:lnTo>
                  <a:lnTo>
                    <a:pt x="62" y="152"/>
                  </a:lnTo>
                  <a:lnTo>
                    <a:pt x="62" y="154"/>
                  </a:lnTo>
                  <a:lnTo>
                    <a:pt x="60" y="152"/>
                  </a:lnTo>
                  <a:lnTo>
                    <a:pt x="60" y="150"/>
                  </a:lnTo>
                  <a:lnTo>
                    <a:pt x="58" y="150"/>
                  </a:lnTo>
                  <a:lnTo>
                    <a:pt x="56" y="150"/>
                  </a:lnTo>
                  <a:lnTo>
                    <a:pt x="54" y="150"/>
                  </a:lnTo>
                  <a:lnTo>
                    <a:pt x="54" y="148"/>
                  </a:lnTo>
                  <a:lnTo>
                    <a:pt x="52" y="148"/>
                  </a:lnTo>
                  <a:lnTo>
                    <a:pt x="50" y="148"/>
                  </a:lnTo>
                  <a:lnTo>
                    <a:pt x="48" y="148"/>
                  </a:lnTo>
                  <a:lnTo>
                    <a:pt x="48" y="146"/>
                  </a:lnTo>
                  <a:lnTo>
                    <a:pt x="46" y="146"/>
                  </a:lnTo>
                  <a:lnTo>
                    <a:pt x="48" y="144"/>
                  </a:lnTo>
                  <a:lnTo>
                    <a:pt x="48" y="142"/>
                  </a:lnTo>
                  <a:lnTo>
                    <a:pt x="46" y="142"/>
                  </a:lnTo>
                  <a:lnTo>
                    <a:pt x="44" y="140"/>
                  </a:lnTo>
                  <a:lnTo>
                    <a:pt x="44" y="138"/>
                  </a:lnTo>
                  <a:lnTo>
                    <a:pt x="42" y="136"/>
                  </a:lnTo>
                  <a:lnTo>
                    <a:pt x="40" y="136"/>
                  </a:lnTo>
                  <a:lnTo>
                    <a:pt x="40" y="138"/>
                  </a:lnTo>
                  <a:lnTo>
                    <a:pt x="38" y="138"/>
                  </a:lnTo>
                  <a:lnTo>
                    <a:pt x="38" y="136"/>
                  </a:lnTo>
                  <a:lnTo>
                    <a:pt x="38" y="134"/>
                  </a:lnTo>
                  <a:lnTo>
                    <a:pt x="36" y="134"/>
                  </a:lnTo>
                  <a:lnTo>
                    <a:pt x="34" y="132"/>
                  </a:lnTo>
                  <a:lnTo>
                    <a:pt x="32" y="132"/>
                  </a:lnTo>
                  <a:lnTo>
                    <a:pt x="32" y="130"/>
                  </a:lnTo>
                  <a:lnTo>
                    <a:pt x="30" y="130"/>
                  </a:lnTo>
                  <a:lnTo>
                    <a:pt x="30" y="130"/>
                  </a:lnTo>
                  <a:lnTo>
                    <a:pt x="28" y="128"/>
                  </a:lnTo>
                  <a:lnTo>
                    <a:pt x="26" y="128"/>
                  </a:lnTo>
                  <a:lnTo>
                    <a:pt x="24" y="128"/>
                  </a:lnTo>
                  <a:lnTo>
                    <a:pt x="24" y="126"/>
                  </a:lnTo>
                  <a:lnTo>
                    <a:pt x="24" y="124"/>
                  </a:lnTo>
                  <a:lnTo>
                    <a:pt x="22" y="126"/>
                  </a:lnTo>
                  <a:lnTo>
                    <a:pt x="22" y="124"/>
                  </a:lnTo>
                  <a:lnTo>
                    <a:pt x="20" y="124"/>
                  </a:lnTo>
                  <a:lnTo>
                    <a:pt x="20" y="122"/>
                  </a:lnTo>
                  <a:lnTo>
                    <a:pt x="18" y="120"/>
                  </a:lnTo>
                  <a:lnTo>
                    <a:pt x="18" y="118"/>
                  </a:lnTo>
                  <a:lnTo>
                    <a:pt x="16" y="116"/>
                  </a:lnTo>
                  <a:lnTo>
                    <a:pt x="14" y="116"/>
                  </a:lnTo>
                  <a:lnTo>
                    <a:pt x="14" y="116"/>
                  </a:lnTo>
                  <a:lnTo>
                    <a:pt x="12" y="116"/>
                  </a:lnTo>
                  <a:lnTo>
                    <a:pt x="12" y="114"/>
                  </a:lnTo>
                  <a:lnTo>
                    <a:pt x="12" y="112"/>
                  </a:lnTo>
                  <a:lnTo>
                    <a:pt x="10" y="112"/>
                  </a:lnTo>
                  <a:lnTo>
                    <a:pt x="10" y="110"/>
                  </a:lnTo>
                  <a:lnTo>
                    <a:pt x="8" y="108"/>
                  </a:lnTo>
                  <a:lnTo>
                    <a:pt x="8" y="104"/>
                  </a:lnTo>
                  <a:lnTo>
                    <a:pt x="8" y="102"/>
                  </a:lnTo>
                  <a:lnTo>
                    <a:pt x="8" y="100"/>
                  </a:lnTo>
                  <a:lnTo>
                    <a:pt x="8" y="98"/>
                  </a:lnTo>
                  <a:lnTo>
                    <a:pt x="8" y="94"/>
                  </a:lnTo>
                  <a:lnTo>
                    <a:pt x="8" y="92"/>
                  </a:lnTo>
                  <a:lnTo>
                    <a:pt x="6" y="88"/>
                  </a:lnTo>
                  <a:lnTo>
                    <a:pt x="6" y="86"/>
                  </a:lnTo>
                  <a:lnTo>
                    <a:pt x="6" y="84"/>
                  </a:lnTo>
                  <a:lnTo>
                    <a:pt x="6" y="82"/>
                  </a:lnTo>
                  <a:lnTo>
                    <a:pt x="6" y="82"/>
                  </a:lnTo>
                  <a:lnTo>
                    <a:pt x="6" y="80"/>
                  </a:lnTo>
                  <a:lnTo>
                    <a:pt x="6" y="76"/>
                  </a:lnTo>
                  <a:lnTo>
                    <a:pt x="6" y="74"/>
                  </a:lnTo>
                  <a:lnTo>
                    <a:pt x="4" y="74"/>
                  </a:lnTo>
                  <a:lnTo>
                    <a:pt x="4" y="72"/>
                  </a:lnTo>
                  <a:lnTo>
                    <a:pt x="4" y="70"/>
                  </a:lnTo>
                  <a:lnTo>
                    <a:pt x="4" y="68"/>
                  </a:lnTo>
                  <a:lnTo>
                    <a:pt x="4" y="66"/>
                  </a:lnTo>
                  <a:lnTo>
                    <a:pt x="4" y="64"/>
                  </a:lnTo>
                  <a:lnTo>
                    <a:pt x="4" y="58"/>
                  </a:lnTo>
                  <a:lnTo>
                    <a:pt x="2" y="52"/>
                  </a:lnTo>
                  <a:lnTo>
                    <a:pt x="2" y="50"/>
                  </a:lnTo>
                  <a:lnTo>
                    <a:pt x="2" y="48"/>
                  </a:lnTo>
                  <a:lnTo>
                    <a:pt x="2" y="42"/>
                  </a:lnTo>
                  <a:lnTo>
                    <a:pt x="2" y="40"/>
                  </a:lnTo>
                  <a:lnTo>
                    <a:pt x="2" y="38"/>
                  </a:lnTo>
                  <a:lnTo>
                    <a:pt x="0" y="34"/>
                  </a:lnTo>
                  <a:lnTo>
                    <a:pt x="0" y="32"/>
                  </a:lnTo>
                  <a:lnTo>
                    <a:pt x="0" y="30"/>
                  </a:lnTo>
                  <a:lnTo>
                    <a:pt x="0" y="26"/>
                  </a:lnTo>
                  <a:lnTo>
                    <a:pt x="0" y="24"/>
                  </a:lnTo>
                  <a:lnTo>
                    <a:pt x="0" y="20"/>
                  </a:lnTo>
                  <a:lnTo>
                    <a:pt x="2" y="20"/>
                  </a:lnTo>
                  <a:lnTo>
                    <a:pt x="8" y="20"/>
                  </a:lnTo>
                  <a:lnTo>
                    <a:pt x="10" y="20"/>
                  </a:lnTo>
                  <a:lnTo>
                    <a:pt x="12" y="20"/>
                  </a:lnTo>
                  <a:lnTo>
                    <a:pt x="14" y="20"/>
                  </a:lnTo>
                  <a:lnTo>
                    <a:pt x="14" y="20"/>
                  </a:lnTo>
                  <a:lnTo>
                    <a:pt x="16" y="20"/>
                  </a:lnTo>
                  <a:lnTo>
                    <a:pt x="18" y="20"/>
                  </a:lnTo>
                  <a:lnTo>
                    <a:pt x="24" y="20"/>
                  </a:lnTo>
                  <a:lnTo>
                    <a:pt x="30" y="20"/>
                  </a:lnTo>
                  <a:lnTo>
                    <a:pt x="34" y="20"/>
                  </a:lnTo>
                  <a:lnTo>
                    <a:pt x="36" y="20"/>
                  </a:lnTo>
                  <a:lnTo>
                    <a:pt x="40" y="20"/>
                  </a:lnTo>
                  <a:lnTo>
                    <a:pt x="44" y="20"/>
                  </a:lnTo>
                  <a:lnTo>
                    <a:pt x="48" y="20"/>
                  </a:lnTo>
                  <a:lnTo>
                    <a:pt x="50" y="20"/>
                  </a:lnTo>
                  <a:lnTo>
                    <a:pt x="52" y="20"/>
                  </a:lnTo>
                  <a:lnTo>
                    <a:pt x="54" y="20"/>
                  </a:lnTo>
                  <a:lnTo>
                    <a:pt x="60" y="20"/>
                  </a:lnTo>
                  <a:lnTo>
                    <a:pt x="62" y="20"/>
                  </a:lnTo>
                  <a:lnTo>
                    <a:pt x="62" y="20"/>
                  </a:lnTo>
                  <a:lnTo>
                    <a:pt x="64" y="20"/>
                  </a:lnTo>
                  <a:lnTo>
                    <a:pt x="66" y="20"/>
                  </a:lnTo>
                  <a:lnTo>
                    <a:pt x="68" y="20"/>
                  </a:lnTo>
                  <a:lnTo>
                    <a:pt x="70" y="20"/>
                  </a:lnTo>
                  <a:lnTo>
                    <a:pt x="74" y="20"/>
                  </a:lnTo>
                  <a:lnTo>
                    <a:pt x="76" y="20"/>
                  </a:lnTo>
                  <a:lnTo>
                    <a:pt x="78" y="20"/>
                  </a:lnTo>
                  <a:lnTo>
                    <a:pt x="80" y="20"/>
                  </a:lnTo>
                  <a:lnTo>
                    <a:pt x="84" y="20"/>
                  </a:lnTo>
                  <a:lnTo>
                    <a:pt x="86" y="20"/>
                  </a:lnTo>
                  <a:lnTo>
                    <a:pt x="88" y="20"/>
                  </a:lnTo>
                  <a:lnTo>
                    <a:pt x="90" y="20"/>
                  </a:lnTo>
                  <a:lnTo>
                    <a:pt x="92" y="20"/>
                  </a:lnTo>
                  <a:lnTo>
                    <a:pt x="94" y="20"/>
                  </a:lnTo>
                  <a:lnTo>
                    <a:pt x="96" y="20"/>
                  </a:lnTo>
                  <a:lnTo>
                    <a:pt x="100" y="20"/>
                  </a:lnTo>
                  <a:lnTo>
                    <a:pt x="102" y="20"/>
                  </a:lnTo>
                  <a:lnTo>
                    <a:pt x="104" y="20"/>
                  </a:lnTo>
                  <a:lnTo>
                    <a:pt x="108" y="20"/>
                  </a:lnTo>
                  <a:lnTo>
                    <a:pt x="110" y="20"/>
                  </a:lnTo>
                  <a:lnTo>
                    <a:pt x="110" y="20"/>
                  </a:lnTo>
                  <a:lnTo>
                    <a:pt x="112" y="20"/>
                  </a:lnTo>
                  <a:lnTo>
                    <a:pt x="114" y="20"/>
                  </a:lnTo>
                  <a:lnTo>
                    <a:pt x="116" y="20"/>
                  </a:lnTo>
                  <a:lnTo>
                    <a:pt x="118" y="20"/>
                  </a:lnTo>
                  <a:lnTo>
                    <a:pt x="120" y="20"/>
                  </a:lnTo>
                  <a:lnTo>
                    <a:pt x="122" y="20"/>
                  </a:lnTo>
                  <a:lnTo>
                    <a:pt x="124" y="20"/>
                  </a:lnTo>
                  <a:lnTo>
                    <a:pt x="126" y="20"/>
                  </a:lnTo>
                  <a:lnTo>
                    <a:pt x="128" y="20"/>
                  </a:lnTo>
                  <a:lnTo>
                    <a:pt x="130" y="20"/>
                  </a:lnTo>
                  <a:lnTo>
                    <a:pt x="136" y="20"/>
                  </a:lnTo>
                  <a:lnTo>
                    <a:pt x="138" y="20"/>
                  </a:lnTo>
                  <a:lnTo>
                    <a:pt x="144" y="20"/>
                  </a:lnTo>
                  <a:lnTo>
                    <a:pt x="146" y="20"/>
                  </a:lnTo>
                  <a:lnTo>
                    <a:pt x="148" y="20"/>
                  </a:lnTo>
                  <a:lnTo>
                    <a:pt x="152" y="20"/>
                  </a:lnTo>
                  <a:lnTo>
                    <a:pt x="154" y="20"/>
                  </a:lnTo>
                  <a:lnTo>
                    <a:pt x="156" y="20"/>
                  </a:lnTo>
                  <a:lnTo>
                    <a:pt x="154" y="20"/>
                  </a:lnTo>
                  <a:lnTo>
                    <a:pt x="154" y="18"/>
                  </a:lnTo>
                  <a:lnTo>
                    <a:pt x="156" y="16"/>
                  </a:lnTo>
                  <a:lnTo>
                    <a:pt x="156" y="14"/>
                  </a:lnTo>
                  <a:lnTo>
                    <a:pt x="158" y="14"/>
                  </a:lnTo>
                  <a:lnTo>
                    <a:pt x="158" y="12"/>
                  </a:lnTo>
                  <a:lnTo>
                    <a:pt x="158" y="10"/>
                  </a:lnTo>
                  <a:lnTo>
                    <a:pt x="158" y="8"/>
                  </a:lnTo>
                  <a:lnTo>
                    <a:pt x="158" y="8"/>
                  </a:lnTo>
                  <a:lnTo>
                    <a:pt x="158" y="6"/>
                  </a:lnTo>
                  <a:lnTo>
                    <a:pt x="158" y="4"/>
                  </a:lnTo>
                  <a:lnTo>
                    <a:pt x="160" y="4"/>
                  </a:lnTo>
                  <a:lnTo>
                    <a:pt x="160" y="2"/>
                  </a:lnTo>
                  <a:lnTo>
                    <a:pt x="160" y="0"/>
                  </a:lnTo>
                  <a:lnTo>
                    <a:pt x="160"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59" name="Freeform 82"/>
            <p:cNvSpPr>
              <a:spLocks/>
            </p:cNvSpPr>
            <p:nvPr/>
          </p:nvSpPr>
          <p:spPr bwMode="auto">
            <a:xfrm>
              <a:off x="5892800" y="4210050"/>
              <a:ext cx="307975" cy="258763"/>
            </a:xfrm>
            <a:custGeom>
              <a:avLst/>
              <a:gdLst>
                <a:gd name="T0" fmla="*/ 80 w 194"/>
                <a:gd name="T1" fmla="*/ 0 h 163"/>
                <a:gd name="T2" fmla="*/ 92 w 194"/>
                <a:gd name="T3" fmla="*/ 0 h 163"/>
                <a:gd name="T4" fmla="*/ 104 w 194"/>
                <a:gd name="T5" fmla="*/ 0 h 163"/>
                <a:gd name="T6" fmla="*/ 116 w 194"/>
                <a:gd name="T7" fmla="*/ 0 h 163"/>
                <a:gd name="T8" fmla="*/ 130 w 194"/>
                <a:gd name="T9" fmla="*/ 0 h 163"/>
                <a:gd name="T10" fmla="*/ 138 w 194"/>
                <a:gd name="T11" fmla="*/ 0 h 163"/>
                <a:gd name="T12" fmla="*/ 152 w 194"/>
                <a:gd name="T13" fmla="*/ 0 h 163"/>
                <a:gd name="T14" fmla="*/ 172 w 194"/>
                <a:gd name="T15" fmla="*/ 0 h 163"/>
                <a:gd name="T16" fmla="*/ 182 w 194"/>
                <a:gd name="T17" fmla="*/ 0 h 163"/>
                <a:gd name="T18" fmla="*/ 192 w 194"/>
                <a:gd name="T19" fmla="*/ 0 h 163"/>
                <a:gd name="T20" fmla="*/ 194 w 194"/>
                <a:gd name="T21" fmla="*/ 11 h 163"/>
                <a:gd name="T22" fmla="*/ 194 w 194"/>
                <a:gd name="T23" fmla="*/ 23 h 163"/>
                <a:gd name="T24" fmla="*/ 194 w 194"/>
                <a:gd name="T25" fmla="*/ 31 h 163"/>
                <a:gd name="T26" fmla="*/ 194 w 194"/>
                <a:gd name="T27" fmla="*/ 41 h 163"/>
                <a:gd name="T28" fmla="*/ 194 w 194"/>
                <a:gd name="T29" fmla="*/ 55 h 163"/>
                <a:gd name="T30" fmla="*/ 194 w 194"/>
                <a:gd name="T31" fmla="*/ 69 h 163"/>
                <a:gd name="T32" fmla="*/ 194 w 194"/>
                <a:gd name="T33" fmla="*/ 77 h 163"/>
                <a:gd name="T34" fmla="*/ 194 w 194"/>
                <a:gd name="T35" fmla="*/ 91 h 163"/>
                <a:gd name="T36" fmla="*/ 194 w 194"/>
                <a:gd name="T37" fmla="*/ 101 h 163"/>
                <a:gd name="T38" fmla="*/ 194 w 194"/>
                <a:gd name="T39" fmla="*/ 117 h 163"/>
                <a:gd name="T40" fmla="*/ 194 w 194"/>
                <a:gd name="T41" fmla="*/ 127 h 163"/>
                <a:gd name="T42" fmla="*/ 194 w 194"/>
                <a:gd name="T43" fmla="*/ 141 h 163"/>
                <a:gd name="T44" fmla="*/ 194 w 194"/>
                <a:gd name="T45" fmla="*/ 161 h 163"/>
                <a:gd name="T46" fmla="*/ 180 w 194"/>
                <a:gd name="T47" fmla="*/ 161 h 163"/>
                <a:gd name="T48" fmla="*/ 162 w 194"/>
                <a:gd name="T49" fmla="*/ 161 h 163"/>
                <a:gd name="T50" fmla="*/ 146 w 194"/>
                <a:gd name="T51" fmla="*/ 161 h 163"/>
                <a:gd name="T52" fmla="*/ 138 w 194"/>
                <a:gd name="T53" fmla="*/ 161 h 163"/>
                <a:gd name="T54" fmla="*/ 116 w 194"/>
                <a:gd name="T55" fmla="*/ 161 h 163"/>
                <a:gd name="T56" fmla="*/ 98 w 194"/>
                <a:gd name="T57" fmla="*/ 161 h 163"/>
                <a:gd name="T58" fmla="*/ 86 w 194"/>
                <a:gd name="T59" fmla="*/ 161 h 163"/>
                <a:gd name="T60" fmla="*/ 76 w 194"/>
                <a:gd name="T61" fmla="*/ 163 h 163"/>
                <a:gd name="T62" fmla="*/ 58 w 194"/>
                <a:gd name="T63" fmla="*/ 163 h 163"/>
                <a:gd name="T64" fmla="*/ 38 w 194"/>
                <a:gd name="T65" fmla="*/ 163 h 163"/>
                <a:gd name="T66" fmla="*/ 22 w 194"/>
                <a:gd name="T67" fmla="*/ 163 h 163"/>
                <a:gd name="T68" fmla="*/ 6 w 194"/>
                <a:gd name="T69" fmla="*/ 163 h 163"/>
                <a:gd name="T70" fmla="*/ 2 w 194"/>
                <a:gd name="T71" fmla="*/ 157 h 163"/>
                <a:gd name="T72" fmla="*/ 2 w 194"/>
                <a:gd name="T73" fmla="*/ 141 h 163"/>
                <a:gd name="T74" fmla="*/ 2 w 194"/>
                <a:gd name="T75" fmla="*/ 117 h 163"/>
                <a:gd name="T76" fmla="*/ 2 w 194"/>
                <a:gd name="T77" fmla="*/ 101 h 163"/>
                <a:gd name="T78" fmla="*/ 2 w 194"/>
                <a:gd name="T79" fmla="*/ 81 h 163"/>
                <a:gd name="T80" fmla="*/ 2 w 194"/>
                <a:gd name="T81" fmla="*/ 73 h 163"/>
                <a:gd name="T82" fmla="*/ 2 w 194"/>
                <a:gd name="T83" fmla="*/ 63 h 163"/>
                <a:gd name="T84" fmla="*/ 2 w 194"/>
                <a:gd name="T85" fmla="*/ 45 h 163"/>
                <a:gd name="T86" fmla="*/ 2 w 194"/>
                <a:gd name="T87" fmla="*/ 35 h 163"/>
                <a:gd name="T88" fmla="*/ 2 w 194"/>
                <a:gd name="T89" fmla="*/ 27 h 163"/>
                <a:gd name="T90" fmla="*/ 0 w 194"/>
                <a:gd name="T91" fmla="*/ 9 h 163"/>
                <a:gd name="T92" fmla="*/ 4 w 194"/>
                <a:gd name="T93" fmla="*/ 0 h 163"/>
                <a:gd name="T94" fmla="*/ 14 w 194"/>
                <a:gd name="T95" fmla="*/ 0 h 163"/>
                <a:gd name="T96" fmla="*/ 30 w 194"/>
                <a:gd name="T97" fmla="*/ 0 h 163"/>
                <a:gd name="T98" fmla="*/ 42 w 194"/>
                <a:gd name="T99" fmla="*/ 0 h 163"/>
                <a:gd name="T100" fmla="*/ 54 w 194"/>
                <a:gd name="T101" fmla="*/ 0 h 163"/>
                <a:gd name="T102" fmla="*/ 68 w 194"/>
                <a:gd name="T10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63">
                  <a:moveTo>
                    <a:pt x="70" y="0"/>
                  </a:moveTo>
                  <a:lnTo>
                    <a:pt x="72" y="0"/>
                  </a:lnTo>
                  <a:lnTo>
                    <a:pt x="74" y="0"/>
                  </a:lnTo>
                  <a:lnTo>
                    <a:pt x="78" y="0"/>
                  </a:lnTo>
                  <a:lnTo>
                    <a:pt x="80" y="0"/>
                  </a:lnTo>
                  <a:lnTo>
                    <a:pt x="84" y="0"/>
                  </a:lnTo>
                  <a:lnTo>
                    <a:pt x="86" y="0"/>
                  </a:lnTo>
                  <a:lnTo>
                    <a:pt x="88" y="0"/>
                  </a:lnTo>
                  <a:lnTo>
                    <a:pt x="90" y="0"/>
                  </a:lnTo>
                  <a:lnTo>
                    <a:pt x="92" y="0"/>
                  </a:lnTo>
                  <a:lnTo>
                    <a:pt x="94" y="0"/>
                  </a:lnTo>
                  <a:lnTo>
                    <a:pt x="96" y="0"/>
                  </a:lnTo>
                  <a:lnTo>
                    <a:pt x="98" y="0"/>
                  </a:lnTo>
                  <a:lnTo>
                    <a:pt x="102" y="0"/>
                  </a:lnTo>
                  <a:lnTo>
                    <a:pt x="104" y="0"/>
                  </a:lnTo>
                  <a:lnTo>
                    <a:pt x="108" y="0"/>
                  </a:lnTo>
                  <a:lnTo>
                    <a:pt x="110" y="0"/>
                  </a:lnTo>
                  <a:lnTo>
                    <a:pt x="112" y="0"/>
                  </a:lnTo>
                  <a:lnTo>
                    <a:pt x="114" y="0"/>
                  </a:lnTo>
                  <a:lnTo>
                    <a:pt x="116" y="0"/>
                  </a:lnTo>
                  <a:lnTo>
                    <a:pt x="118" y="0"/>
                  </a:lnTo>
                  <a:lnTo>
                    <a:pt x="120" y="0"/>
                  </a:lnTo>
                  <a:lnTo>
                    <a:pt x="122" y="0"/>
                  </a:lnTo>
                  <a:lnTo>
                    <a:pt x="128" y="0"/>
                  </a:lnTo>
                  <a:lnTo>
                    <a:pt x="130" y="0"/>
                  </a:lnTo>
                  <a:lnTo>
                    <a:pt x="132" y="0"/>
                  </a:lnTo>
                  <a:lnTo>
                    <a:pt x="134" y="0"/>
                  </a:lnTo>
                  <a:lnTo>
                    <a:pt x="136" y="0"/>
                  </a:lnTo>
                  <a:lnTo>
                    <a:pt x="138" y="0"/>
                  </a:lnTo>
                  <a:lnTo>
                    <a:pt x="138" y="0"/>
                  </a:lnTo>
                  <a:lnTo>
                    <a:pt x="140" y="0"/>
                  </a:lnTo>
                  <a:lnTo>
                    <a:pt x="142" y="0"/>
                  </a:lnTo>
                  <a:lnTo>
                    <a:pt x="146" y="0"/>
                  </a:lnTo>
                  <a:lnTo>
                    <a:pt x="148" y="0"/>
                  </a:lnTo>
                  <a:lnTo>
                    <a:pt x="152" y="0"/>
                  </a:lnTo>
                  <a:lnTo>
                    <a:pt x="154" y="0"/>
                  </a:lnTo>
                  <a:lnTo>
                    <a:pt x="156" y="0"/>
                  </a:lnTo>
                  <a:lnTo>
                    <a:pt x="160" y="0"/>
                  </a:lnTo>
                  <a:lnTo>
                    <a:pt x="162" y="0"/>
                  </a:lnTo>
                  <a:lnTo>
                    <a:pt x="172" y="0"/>
                  </a:lnTo>
                  <a:lnTo>
                    <a:pt x="174" y="0"/>
                  </a:lnTo>
                  <a:lnTo>
                    <a:pt x="176" y="0"/>
                  </a:lnTo>
                  <a:lnTo>
                    <a:pt x="178" y="0"/>
                  </a:lnTo>
                  <a:lnTo>
                    <a:pt x="180" y="0"/>
                  </a:lnTo>
                  <a:lnTo>
                    <a:pt x="182" y="0"/>
                  </a:lnTo>
                  <a:lnTo>
                    <a:pt x="186" y="0"/>
                  </a:lnTo>
                  <a:lnTo>
                    <a:pt x="188" y="0"/>
                  </a:lnTo>
                  <a:lnTo>
                    <a:pt x="188" y="0"/>
                  </a:lnTo>
                  <a:lnTo>
                    <a:pt x="190" y="0"/>
                  </a:lnTo>
                  <a:lnTo>
                    <a:pt x="192" y="0"/>
                  </a:lnTo>
                  <a:lnTo>
                    <a:pt x="194" y="0"/>
                  </a:lnTo>
                  <a:lnTo>
                    <a:pt x="194" y="2"/>
                  </a:lnTo>
                  <a:lnTo>
                    <a:pt x="194" y="7"/>
                  </a:lnTo>
                  <a:lnTo>
                    <a:pt x="194" y="9"/>
                  </a:lnTo>
                  <a:lnTo>
                    <a:pt x="194" y="11"/>
                  </a:lnTo>
                  <a:lnTo>
                    <a:pt x="194" y="13"/>
                  </a:lnTo>
                  <a:lnTo>
                    <a:pt x="194" y="17"/>
                  </a:lnTo>
                  <a:lnTo>
                    <a:pt x="194" y="19"/>
                  </a:lnTo>
                  <a:lnTo>
                    <a:pt x="194" y="21"/>
                  </a:lnTo>
                  <a:lnTo>
                    <a:pt x="194" y="23"/>
                  </a:lnTo>
                  <a:lnTo>
                    <a:pt x="194" y="25"/>
                  </a:lnTo>
                  <a:lnTo>
                    <a:pt x="194" y="27"/>
                  </a:lnTo>
                  <a:lnTo>
                    <a:pt x="194" y="27"/>
                  </a:lnTo>
                  <a:lnTo>
                    <a:pt x="194" y="29"/>
                  </a:lnTo>
                  <a:lnTo>
                    <a:pt x="194" y="31"/>
                  </a:lnTo>
                  <a:lnTo>
                    <a:pt x="194" y="33"/>
                  </a:lnTo>
                  <a:lnTo>
                    <a:pt x="194" y="35"/>
                  </a:lnTo>
                  <a:lnTo>
                    <a:pt x="194" y="37"/>
                  </a:lnTo>
                  <a:lnTo>
                    <a:pt x="194" y="39"/>
                  </a:lnTo>
                  <a:lnTo>
                    <a:pt x="194" y="41"/>
                  </a:lnTo>
                  <a:lnTo>
                    <a:pt x="194" y="45"/>
                  </a:lnTo>
                  <a:lnTo>
                    <a:pt x="194" y="49"/>
                  </a:lnTo>
                  <a:lnTo>
                    <a:pt x="194" y="51"/>
                  </a:lnTo>
                  <a:lnTo>
                    <a:pt x="194" y="53"/>
                  </a:lnTo>
                  <a:lnTo>
                    <a:pt x="194" y="55"/>
                  </a:lnTo>
                  <a:lnTo>
                    <a:pt x="194" y="59"/>
                  </a:lnTo>
                  <a:lnTo>
                    <a:pt x="194" y="61"/>
                  </a:lnTo>
                  <a:lnTo>
                    <a:pt x="194" y="65"/>
                  </a:lnTo>
                  <a:lnTo>
                    <a:pt x="194" y="67"/>
                  </a:lnTo>
                  <a:lnTo>
                    <a:pt x="194" y="69"/>
                  </a:lnTo>
                  <a:lnTo>
                    <a:pt x="194" y="71"/>
                  </a:lnTo>
                  <a:lnTo>
                    <a:pt x="194" y="73"/>
                  </a:lnTo>
                  <a:lnTo>
                    <a:pt x="194" y="75"/>
                  </a:lnTo>
                  <a:lnTo>
                    <a:pt x="194" y="75"/>
                  </a:lnTo>
                  <a:lnTo>
                    <a:pt x="194" y="77"/>
                  </a:lnTo>
                  <a:lnTo>
                    <a:pt x="194" y="79"/>
                  </a:lnTo>
                  <a:lnTo>
                    <a:pt x="194" y="81"/>
                  </a:lnTo>
                  <a:lnTo>
                    <a:pt x="194" y="85"/>
                  </a:lnTo>
                  <a:lnTo>
                    <a:pt x="194" y="89"/>
                  </a:lnTo>
                  <a:lnTo>
                    <a:pt x="194" y="91"/>
                  </a:lnTo>
                  <a:lnTo>
                    <a:pt x="194" y="93"/>
                  </a:lnTo>
                  <a:lnTo>
                    <a:pt x="194" y="95"/>
                  </a:lnTo>
                  <a:lnTo>
                    <a:pt x="194" y="97"/>
                  </a:lnTo>
                  <a:lnTo>
                    <a:pt x="194" y="99"/>
                  </a:lnTo>
                  <a:lnTo>
                    <a:pt x="194" y="101"/>
                  </a:lnTo>
                  <a:lnTo>
                    <a:pt x="194" y="107"/>
                  </a:lnTo>
                  <a:lnTo>
                    <a:pt x="194" y="109"/>
                  </a:lnTo>
                  <a:lnTo>
                    <a:pt x="194" y="113"/>
                  </a:lnTo>
                  <a:lnTo>
                    <a:pt x="194" y="115"/>
                  </a:lnTo>
                  <a:lnTo>
                    <a:pt x="194" y="117"/>
                  </a:lnTo>
                  <a:lnTo>
                    <a:pt x="194" y="121"/>
                  </a:lnTo>
                  <a:lnTo>
                    <a:pt x="194" y="123"/>
                  </a:lnTo>
                  <a:lnTo>
                    <a:pt x="194" y="123"/>
                  </a:lnTo>
                  <a:lnTo>
                    <a:pt x="194" y="125"/>
                  </a:lnTo>
                  <a:lnTo>
                    <a:pt x="194" y="127"/>
                  </a:lnTo>
                  <a:lnTo>
                    <a:pt x="194" y="131"/>
                  </a:lnTo>
                  <a:lnTo>
                    <a:pt x="194" y="133"/>
                  </a:lnTo>
                  <a:lnTo>
                    <a:pt x="194" y="137"/>
                  </a:lnTo>
                  <a:lnTo>
                    <a:pt x="194" y="139"/>
                  </a:lnTo>
                  <a:lnTo>
                    <a:pt x="194" y="141"/>
                  </a:lnTo>
                  <a:lnTo>
                    <a:pt x="194" y="145"/>
                  </a:lnTo>
                  <a:lnTo>
                    <a:pt x="194" y="147"/>
                  </a:lnTo>
                  <a:lnTo>
                    <a:pt x="194" y="153"/>
                  </a:lnTo>
                  <a:lnTo>
                    <a:pt x="194" y="155"/>
                  </a:lnTo>
                  <a:lnTo>
                    <a:pt x="194" y="161"/>
                  </a:lnTo>
                  <a:lnTo>
                    <a:pt x="190" y="161"/>
                  </a:lnTo>
                  <a:lnTo>
                    <a:pt x="188" y="161"/>
                  </a:lnTo>
                  <a:lnTo>
                    <a:pt x="188" y="161"/>
                  </a:lnTo>
                  <a:lnTo>
                    <a:pt x="186" y="161"/>
                  </a:lnTo>
                  <a:lnTo>
                    <a:pt x="180" y="161"/>
                  </a:lnTo>
                  <a:lnTo>
                    <a:pt x="178" y="161"/>
                  </a:lnTo>
                  <a:lnTo>
                    <a:pt x="174" y="161"/>
                  </a:lnTo>
                  <a:lnTo>
                    <a:pt x="172" y="161"/>
                  </a:lnTo>
                  <a:lnTo>
                    <a:pt x="170" y="161"/>
                  </a:lnTo>
                  <a:lnTo>
                    <a:pt x="162" y="161"/>
                  </a:lnTo>
                  <a:lnTo>
                    <a:pt x="158" y="161"/>
                  </a:lnTo>
                  <a:lnTo>
                    <a:pt x="156" y="161"/>
                  </a:lnTo>
                  <a:lnTo>
                    <a:pt x="152" y="161"/>
                  </a:lnTo>
                  <a:lnTo>
                    <a:pt x="148" y="161"/>
                  </a:lnTo>
                  <a:lnTo>
                    <a:pt x="146" y="161"/>
                  </a:lnTo>
                  <a:lnTo>
                    <a:pt x="144" y="161"/>
                  </a:lnTo>
                  <a:lnTo>
                    <a:pt x="142" y="161"/>
                  </a:lnTo>
                  <a:lnTo>
                    <a:pt x="140" y="161"/>
                  </a:lnTo>
                  <a:lnTo>
                    <a:pt x="138" y="161"/>
                  </a:lnTo>
                  <a:lnTo>
                    <a:pt x="138" y="161"/>
                  </a:lnTo>
                  <a:lnTo>
                    <a:pt x="132" y="161"/>
                  </a:lnTo>
                  <a:lnTo>
                    <a:pt x="130" y="161"/>
                  </a:lnTo>
                  <a:lnTo>
                    <a:pt x="120" y="161"/>
                  </a:lnTo>
                  <a:lnTo>
                    <a:pt x="118" y="161"/>
                  </a:lnTo>
                  <a:lnTo>
                    <a:pt x="116" y="161"/>
                  </a:lnTo>
                  <a:lnTo>
                    <a:pt x="114" y="161"/>
                  </a:lnTo>
                  <a:lnTo>
                    <a:pt x="108" y="161"/>
                  </a:lnTo>
                  <a:lnTo>
                    <a:pt x="104" y="161"/>
                  </a:lnTo>
                  <a:lnTo>
                    <a:pt x="100" y="161"/>
                  </a:lnTo>
                  <a:lnTo>
                    <a:pt x="98" y="161"/>
                  </a:lnTo>
                  <a:lnTo>
                    <a:pt x="94" y="161"/>
                  </a:lnTo>
                  <a:lnTo>
                    <a:pt x="92" y="161"/>
                  </a:lnTo>
                  <a:lnTo>
                    <a:pt x="90" y="161"/>
                  </a:lnTo>
                  <a:lnTo>
                    <a:pt x="88" y="161"/>
                  </a:lnTo>
                  <a:lnTo>
                    <a:pt x="86" y="161"/>
                  </a:lnTo>
                  <a:lnTo>
                    <a:pt x="84" y="161"/>
                  </a:lnTo>
                  <a:lnTo>
                    <a:pt x="82" y="163"/>
                  </a:lnTo>
                  <a:lnTo>
                    <a:pt x="80" y="163"/>
                  </a:lnTo>
                  <a:lnTo>
                    <a:pt x="78" y="163"/>
                  </a:lnTo>
                  <a:lnTo>
                    <a:pt x="76" y="163"/>
                  </a:lnTo>
                  <a:lnTo>
                    <a:pt x="74" y="163"/>
                  </a:lnTo>
                  <a:lnTo>
                    <a:pt x="66" y="163"/>
                  </a:lnTo>
                  <a:lnTo>
                    <a:pt x="64" y="163"/>
                  </a:lnTo>
                  <a:lnTo>
                    <a:pt x="60" y="163"/>
                  </a:lnTo>
                  <a:lnTo>
                    <a:pt x="58" y="163"/>
                  </a:lnTo>
                  <a:lnTo>
                    <a:pt x="54" y="163"/>
                  </a:lnTo>
                  <a:lnTo>
                    <a:pt x="52" y="163"/>
                  </a:lnTo>
                  <a:lnTo>
                    <a:pt x="48" y="163"/>
                  </a:lnTo>
                  <a:lnTo>
                    <a:pt x="44" y="163"/>
                  </a:lnTo>
                  <a:lnTo>
                    <a:pt x="38" y="163"/>
                  </a:lnTo>
                  <a:lnTo>
                    <a:pt x="36" y="163"/>
                  </a:lnTo>
                  <a:lnTo>
                    <a:pt x="34" y="163"/>
                  </a:lnTo>
                  <a:lnTo>
                    <a:pt x="30" y="163"/>
                  </a:lnTo>
                  <a:lnTo>
                    <a:pt x="28" y="163"/>
                  </a:lnTo>
                  <a:lnTo>
                    <a:pt x="22" y="163"/>
                  </a:lnTo>
                  <a:lnTo>
                    <a:pt x="18" y="163"/>
                  </a:lnTo>
                  <a:lnTo>
                    <a:pt x="16" y="163"/>
                  </a:lnTo>
                  <a:lnTo>
                    <a:pt x="14" y="163"/>
                  </a:lnTo>
                  <a:lnTo>
                    <a:pt x="12" y="163"/>
                  </a:lnTo>
                  <a:lnTo>
                    <a:pt x="6" y="163"/>
                  </a:lnTo>
                  <a:lnTo>
                    <a:pt x="4" y="163"/>
                  </a:lnTo>
                  <a:lnTo>
                    <a:pt x="2" y="163"/>
                  </a:lnTo>
                  <a:lnTo>
                    <a:pt x="2" y="161"/>
                  </a:lnTo>
                  <a:lnTo>
                    <a:pt x="2" y="159"/>
                  </a:lnTo>
                  <a:lnTo>
                    <a:pt x="2" y="157"/>
                  </a:lnTo>
                  <a:lnTo>
                    <a:pt x="2" y="153"/>
                  </a:lnTo>
                  <a:lnTo>
                    <a:pt x="2" y="151"/>
                  </a:lnTo>
                  <a:lnTo>
                    <a:pt x="2" y="149"/>
                  </a:lnTo>
                  <a:lnTo>
                    <a:pt x="2" y="145"/>
                  </a:lnTo>
                  <a:lnTo>
                    <a:pt x="2" y="141"/>
                  </a:lnTo>
                  <a:lnTo>
                    <a:pt x="2" y="139"/>
                  </a:lnTo>
                  <a:lnTo>
                    <a:pt x="2" y="137"/>
                  </a:lnTo>
                  <a:lnTo>
                    <a:pt x="2" y="135"/>
                  </a:lnTo>
                  <a:lnTo>
                    <a:pt x="2" y="123"/>
                  </a:lnTo>
                  <a:lnTo>
                    <a:pt x="2" y="117"/>
                  </a:lnTo>
                  <a:lnTo>
                    <a:pt x="2" y="111"/>
                  </a:lnTo>
                  <a:lnTo>
                    <a:pt x="2" y="109"/>
                  </a:lnTo>
                  <a:lnTo>
                    <a:pt x="2" y="107"/>
                  </a:lnTo>
                  <a:lnTo>
                    <a:pt x="2" y="105"/>
                  </a:lnTo>
                  <a:lnTo>
                    <a:pt x="2" y="101"/>
                  </a:lnTo>
                  <a:lnTo>
                    <a:pt x="2" y="99"/>
                  </a:lnTo>
                  <a:lnTo>
                    <a:pt x="2" y="93"/>
                  </a:lnTo>
                  <a:lnTo>
                    <a:pt x="2" y="91"/>
                  </a:lnTo>
                  <a:lnTo>
                    <a:pt x="2" y="83"/>
                  </a:lnTo>
                  <a:lnTo>
                    <a:pt x="2" y="81"/>
                  </a:lnTo>
                  <a:lnTo>
                    <a:pt x="2" y="79"/>
                  </a:lnTo>
                  <a:lnTo>
                    <a:pt x="2" y="77"/>
                  </a:lnTo>
                  <a:lnTo>
                    <a:pt x="2" y="75"/>
                  </a:lnTo>
                  <a:lnTo>
                    <a:pt x="2" y="75"/>
                  </a:lnTo>
                  <a:lnTo>
                    <a:pt x="2" y="73"/>
                  </a:lnTo>
                  <a:lnTo>
                    <a:pt x="2" y="71"/>
                  </a:lnTo>
                  <a:lnTo>
                    <a:pt x="2" y="69"/>
                  </a:lnTo>
                  <a:lnTo>
                    <a:pt x="2" y="67"/>
                  </a:lnTo>
                  <a:lnTo>
                    <a:pt x="2" y="65"/>
                  </a:lnTo>
                  <a:lnTo>
                    <a:pt x="2" y="63"/>
                  </a:lnTo>
                  <a:lnTo>
                    <a:pt x="2" y="61"/>
                  </a:lnTo>
                  <a:lnTo>
                    <a:pt x="2" y="59"/>
                  </a:lnTo>
                  <a:lnTo>
                    <a:pt x="2" y="53"/>
                  </a:lnTo>
                  <a:lnTo>
                    <a:pt x="2" y="47"/>
                  </a:lnTo>
                  <a:lnTo>
                    <a:pt x="2" y="45"/>
                  </a:lnTo>
                  <a:lnTo>
                    <a:pt x="2" y="43"/>
                  </a:lnTo>
                  <a:lnTo>
                    <a:pt x="2" y="41"/>
                  </a:lnTo>
                  <a:lnTo>
                    <a:pt x="2" y="39"/>
                  </a:lnTo>
                  <a:lnTo>
                    <a:pt x="2" y="37"/>
                  </a:lnTo>
                  <a:lnTo>
                    <a:pt x="2" y="35"/>
                  </a:lnTo>
                  <a:lnTo>
                    <a:pt x="2" y="33"/>
                  </a:lnTo>
                  <a:lnTo>
                    <a:pt x="2" y="31"/>
                  </a:lnTo>
                  <a:lnTo>
                    <a:pt x="2" y="29"/>
                  </a:lnTo>
                  <a:lnTo>
                    <a:pt x="2" y="27"/>
                  </a:lnTo>
                  <a:lnTo>
                    <a:pt x="2" y="27"/>
                  </a:lnTo>
                  <a:lnTo>
                    <a:pt x="2" y="23"/>
                  </a:lnTo>
                  <a:lnTo>
                    <a:pt x="2" y="19"/>
                  </a:lnTo>
                  <a:lnTo>
                    <a:pt x="0" y="15"/>
                  </a:lnTo>
                  <a:lnTo>
                    <a:pt x="0" y="11"/>
                  </a:lnTo>
                  <a:lnTo>
                    <a:pt x="0" y="9"/>
                  </a:lnTo>
                  <a:lnTo>
                    <a:pt x="0" y="4"/>
                  </a:lnTo>
                  <a:lnTo>
                    <a:pt x="0" y="2"/>
                  </a:lnTo>
                  <a:lnTo>
                    <a:pt x="0" y="0"/>
                  </a:lnTo>
                  <a:lnTo>
                    <a:pt x="2" y="0"/>
                  </a:lnTo>
                  <a:lnTo>
                    <a:pt x="4" y="0"/>
                  </a:lnTo>
                  <a:lnTo>
                    <a:pt x="6" y="0"/>
                  </a:lnTo>
                  <a:lnTo>
                    <a:pt x="8" y="0"/>
                  </a:lnTo>
                  <a:lnTo>
                    <a:pt x="10" y="0"/>
                  </a:lnTo>
                  <a:lnTo>
                    <a:pt x="12" y="0"/>
                  </a:lnTo>
                  <a:lnTo>
                    <a:pt x="14" y="0"/>
                  </a:lnTo>
                  <a:lnTo>
                    <a:pt x="18" y="0"/>
                  </a:lnTo>
                  <a:lnTo>
                    <a:pt x="22" y="0"/>
                  </a:lnTo>
                  <a:lnTo>
                    <a:pt x="24" y="0"/>
                  </a:lnTo>
                  <a:lnTo>
                    <a:pt x="26" y="0"/>
                  </a:lnTo>
                  <a:lnTo>
                    <a:pt x="30" y="0"/>
                  </a:lnTo>
                  <a:lnTo>
                    <a:pt x="34" y="0"/>
                  </a:lnTo>
                  <a:lnTo>
                    <a:pt x="36" y="0"/>
                  </a:lnTo>
                  <a:lnTo>
                    <a:pt x="38" y="0"/>
                  </a:lnTo>
                  <a:lnTo>
                    <a:pt x="40" y="0"/>
                  </a:lnTo>
                  <a:lnTo>
                    <a:pt x="42" y="0"/>
                  </a:lnTo>
                  <a:lnTo>
                    <a:pt x="42" y="0"/>
                  </a:lnTo>
                  <a:lnTo>
                    <a:pt x="44" y="0"/>
                  </a:lnTo>
                  <a:lnTo>
                    <a:pt x="50" y="0"/>
                  </a:lnTo>
                  <a:lnTo>
                    <a:pt x="52" y="0"/>
                  </a:lnTo>
                  <a:lnTo>
                    <a:pt x="54" y="0"/>
                  </a:lnTo>
                  <a:lnTo>
                    <a:pt x="58" y="0"/>
                  </a:lnTo>
                  <a:lnTo>
                    <a:pt x="60" y="0"/>
                  </a:lnTo>
                  <a:lnTo>
                    <a:pt x="62" y="0"/>
                  </a:lnTo>
                  <a:lnTo>
                    <a:pt x="66" y="0"/>
                  </a:lnTo>
                  <a:lnTo>
                    <a:pt x="68" y="0"/>
                  </a:lnTo>
                  <a:lnTo>
                    <a:pt x="70" y="0"/>
                  </a:lnTo>
                  <a:lnTo>
                    <a:pt x="7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0" name="Freeform 139"/>
            <p:cNvSpPr>
              <a:spLocks/>
            </p:cNvSpPr>
            <p:nvPr/>
          </p:nvSpPr>
          <p:spPr bwMode="auto">
            <a:xfrm>
              <a:off x="5902325" y="4465638"/>
              <a:ext cx="298450" cy="349250"/>
            </a:xfrm>
            <a:custGeom>
              <a:avLst/>
              <a:gdLst>
                <a:gd name="T0" fmla="*/ 188 w 188"/>
                <a:gd name="T1" fmla="*/ 8 h 220"/>
                <a:gd name="T2" fmla="*/ 188 w 188"/>
                <a:gd name="T3" fmla="*/ 34 h 220"/>
                <a:gd name="T4" fmla="*/ 188 w 188"/>
                <a:gd name="T5" fmla="*/ 54 h 220"/>
                <a:gd name="T6" fmla="*/ 188 w 188"/>
                <a:gd name="T7" fmla="*/ 62 h 220"/>
                <a:gd name="T8" fmla="*/ 188 w 188"/>
                <a:gd name="T9" fmla="*/ 78 h 220"/>
                <a:gd name="T10" fmla="*/ 188 w 188"/>
                <a:gd name="T11" fmla="*/ 96 h 220"/>
                <a:gd name="T12" fmla="*/ 188 w 188"/>
                <a:gd name="T13" fmla="*/ 118 h 220"/>
                <a:gd name="T14" fmla="*/ 188 w 188"/>
                <a:gd name="T15" fmla="*/ 142 h 220"/>
                <a:gd name="T16" fmla="*/ 188 w 188"/>
                <a:gd name="T17" fmla="*/ 166 h 220"/>
                <a:gd name="T18" fmla="*/ 188 w 188"/>
                <a:gd name="T19" fmla="*/ 192 h 220"/>
                <a:gd name="T20" fmla="*/ 188 w 188"/>
                <a:gd name="T21" fmla="*/ 206 h 220"/>
                <a:gd name="T22" fmla="*/ 182 w 188"/>
                <a:gd name="T23" fmla="*/ 210 h 220"/>
                <a:gd name="T24" fmla="*/ 172 w 188"/>
                <a:gd name="T25" fmla="*/ 212 h 220"/>
                <a:gd name="T26" fmla="*/ 162 w 188"/>
                <a:gd name="T27" fmla="*/ 212 h 220"/>
                <a:gd name="T28" fmla="*/ 142 w 188"/>
                <a:gd name="T29" fmla="*/ 212 h 220"/>
                <a:gd name="T30" fmla="*/ 132 w 188"/>
                <a:gd name="T31" fmla="*/ 212 h 220"/>
                <a:gd name="T32" fmla="*/ 120 w 188"/>
                <a:gd name="T33" fmla="*/ 214 h 220"/>
                <a:gd name="T34" fmla="*/ 108 w 188"/>
                <a:gd name="T35" fmla="*/ 214 h 220"/>
                <a:gd name="T36" fmla="*/ 98 w 188"/>
                <a:gd name="T37" fmla="*/ 214 h 220"/>
                <a:gd name="T38" fmla="*/ 90 w 188"/>
                <a:gd name="T39" fmla="*/ 216 h 220"/>
                <a:gd name="T40" fmla="*/ 82 w 188"/>
                <a:gd name="T41" fmla="*/ 216 h 220"/>
                <a:gd name="T42" fmla="*/ 54 w 188"/>
                <a:gd name="T43" fmla="*/ 218 h 220"/>
                <a:gd name="T44" fmla="*/ 44 w 188"/>
                <a:gd name="T45" fmla="*/ 218 h 220"/>
                <a:gd name="T46" fmla="*/ 34 w 188"/>
                <a:gd name="T47" fmla="*/ 218 h 220"/>
                <a:gd name="T48" fmla="*/ 26 w 188"/>
                <a:gd name="T49" fmla="*/ 220 h 220"/>
                <a:gd name="T50" fmla="*/ 12 w 188"/>
                <a:gd name="T51" fmla="*/ 220 h 220"/>
                <a:gd name="T52" fmla="*/ 4 w 188"/>
                <a:gd name="T53" fmla="*/ 220 h 220"/>
                <a:gd name="T54" fmla="*/ 2 w 188"/>
                <a:gd name="T55" fmla="*/ 210 h 220"/>
                <a:gd name="T56" fmla="*/ 2 w 188"/>
                <a:gd name="T57" fmla="*/ 200 h 220"/>
                <a:gd name="T58" fmla="*/ 2 w 188"/>
                <a:gd name="T59" fmla="*/ 186 h 220"/>
                <a:gd name="T60" fmla="*/ 2 w 188"/>
                <a:gd name="T61" fmla="*/ 174 h 220"/>
                <a:gd name="T62" fmla="*/ 2 w 188"/>
                <a:gd name="T63" fmla="*/ 162 h 220"/>
                <a:gd name="T64" fmla="*/ 2 w 188"/>
                <a:gd name="T65" fmla="*/ 148 h 220"/>
                <a:gd name="T66" fmla="*/ 2 w 188"/>
                <a:gd name="T67" fmla="*/ 128 h 220"/>
                <a:gd name="T68" fmla="*/ 2 w 188"/>
                <a:gd name="T69" fmla="*/ 118 h 220"/>
                <a:gd name="T70" fmla="*/ 2 w 188"/>
                <a:gd name="T71" fmla="*/ 106 h 220"/>
                <a:gd name="T72" fmla="*/ 0 w 188"/>
                <a:gd name="T73" fmla="*/ 90 h 220"/>
                <a:gd name="T74" fmla="*/ 0 w 188"/>
                <a:gd name="T75" fmla="*/ 80 h 220"/>
                <a:gd name="T76" fmla="*/ 0 w 188"/>
                <a:gd name="T77" fmla="*/ 72 h 220"/>
                <a:gd name="T78" fmla="*/ 0 w 188"/>
                <a:gd name="T79" fmla="*/ 60 h 220"/>
                <a:gd name="T80" fmla="*/ 0 w 188"/>
                <a:gd name="T81" fmla="*/ 44 h 220"/>
                <a:gd name="T82" fmla="*/ 0 w 188"/>
                <a:gd name="T83" fmla="*/ 34 h 220"/>
                <a:gd name="T84" fmla="*/ 0 w 188"/>
                <a:gd name="T85" fmla="*/ 10 h 220"/>
                <a:gd name="T86" fmla="*/ 0 w 188"/>
                <a:gd name="T87" fmla="*/ 2 h 220"/>
                <a:gd name="T88" fmla="*/ 12 w 188"/>
                <a:gd name="T89" fmla="*/ 2 h 220"/>
                <a:gd name="T90" fmla="*/ 28 w 188"/>
                <a:gd name="T91" fmla="*/ 2 h 220"/>
                <a:gd name="T92" fmla="*/ 42 w 188"/>
                <a:gd name="T93" fmla="*/ 2 h 220"/>
                <a:gd name="T94" fmla="*/ 54 w 188"/>
                <a:gd name="T95" fmla="*/ 2 h 220"/>
                <a:gd name="T96" fmla="*/ 70 w 188"/>
                <a:gd name="T97" fmla="*/ 2 h 220"/>
                <a:gd name="T98" fmla="*/ 78 w 188"/>
                <a:gd name="T99" fmla="*/ 0 h 220"/>
                <a:gd name="T100" fmla="*/ 86 w 188"/>
                <a:gd name="T101" fmla="*/ 0 h 220"/>
                <a:gd name="T102" fmla="*/ 98 w 188"/>
                <a:gd name="T103" fmla="*/ 0 h 220"/>
                <a:gd name="T104" fmla="*/ 112 w 188"/>
                <a:gd name="T105" fmla="*/ 0 h 220"/>
                <a:gd name="T106" fmla="*/ 132 w 188"/>
                <a:gd name="T107" fmla="*/ 0 h 220"/>
                <a:gd name="T108" fmla="*/ 138 w 188"/>
                <a:gd name="T109" fmla="*/ 0 h 220"/>
                <a:gd name="T110" fmla="*/ 150 w 188"/>
                <a:gd name="T111" fmla="*/ 0 h 220"/>
                <a:gd name="T112" fmla="*/ 166 w 188"/>
                <a:gd name="T113" fmla="*/ 0 h 220"/>
                <a:gd name="T114" fmla="*/ 180 w 188"/>
                <a:gd name="T115" fmla="*/ 0 h 220"/>
                <a:gd name="T116" fmla="*/ 188 w 188"/>
                <a:gd name="T117"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8" h="220">
                  <a:moveTo>
                    <a:pt x="188" y="0"/>
                  </a:moveTo>
                  <a:lnTo>
                    <a:pt x="188" y="4"/>
                  </a:lnTo>
                  <a:lnTo>
                    <a:pt x="188" y="6"/>
                  </a:lnTo>
                  <a:lnTo>
                    <a:pt x="188" y="8"/>
                  </a:lnTo>
                  <a:lnTo>
                    <a:pt x="188" y="16"/>
                  </a:lnTo>
                  <a:lnTo>
                    <a:pt x="188" y="24"/>
                  </a:lnTo>
                  <a:lnTo>
                    <a:pt x="188" y="28"/>
                  </a:lnTo>
                  <a:lnTo>
                    <a:pt x="188" y="34"/>
                  </a:lnTo>
                  <a:lnTo>
                    <a:pt x="188" y="36"/>
                  </a:lnTo>
                  <a:lnTo>
                    <a:pt x="188" y="38"/>
                  </a:lnTo>
                  <a:lnTo>
                    <a:pt x="188" y="52"/>
                  </a:lnTo>
                  <a:lnTo>
                    <a:pt x="188" y="54"/>
                  </a:lnTo>
                  <a:lnTo>
                    <a:pt x="188" y="58"/>
                  </a:lnTo>
                  <a:lnTo>
                    <a:pt x="188" y="58"/>
                  </a:lnTo>
                  <a:lnTo>
                    <a:pt x="188" y="60"/>
                  </a:lnTo>
                  <a:lnTo>
                    <a:pt x="188" y="62"/>
                  </a:lnTo>
                  <a:lnTo>
                    <a:pt x="188" y="66"/>
                  </a:lnTo>
                  <a:lnTo>
                    <a:pt x="188" y="72"/>
                  </a:lnTo>
                  <a:lnTo>
                    <a:pt x="188" y="76"/>
                  </a:lnTo>
                  <a:lnTo>
                    <a:pt x="188" y="78"/>
                  </a:lnTo>
                  <a:lnTo>
                    <a:pt x="188" y="88"/>
                  </a:lnTo>
                  <a:lnTo>
                    <a:pt x="188" y="90"/>
                  </a:lnTo>
                  <a:lnTo>
                    <a:pt x="188" y="94"/>
                  </a:lnTo>
                  <a:lnTo>
                    <a:pt x="188" y="96"/>
                  </a:lnTo>
                  <a:lnTo>
                    <a:pt x="188" y="98"/>
                  </a:lnTo>
                  <a:lnTo>
                    <a:pt x="188" y="104"/>
                  </a:lnTo>
                  <a:lnTo>
                    <a:pt x="188" y="106"/>
                  </a:lnTo>
                  <a:lnTo>
                    <a:pt x="188" y="118"/>
                  </a:lnTo>
                  <a:lnTo>
                    <a:pt x="188" y="126"/>
                  </a:lnTo>
                  <a:lnTo>
                    <a:pt x="188" y="130"/>
                  </a:lnTo>
                  <a:lnTo>
                    <a:pt x="188" y="138"/>
                  </a:lnTo>
                  <a:lnTo>
                    <a:pt x="188" y="142"/>
                  </a:lnTo>
                  <a:lnTo>
                    <a:pt x="188" y="146"/>
                  </a:lnTo>
                  <a:lnTo>
                    <a:pt x="188" y="152"/>
                  </a:lnTo>
                  <a:lnTo>
                    <a:pt x="188" y="158"/>
                  </a:lnTo>
                  <a:lnTo>
                    <a:pt x="188" y="166"/>
                  </a:lnTo>
                  <a:lnTo>
                    <a:pt x="188" y="170"/>
                  </a:lnTo>
                  <a:lnTo>
                    <a:pt x="188" y="186"/>
                  </a:lnTo>
                  <a:lnTo>
                    <a:pt x="188" y="190"/>
                  </a:lnTo>
                  <a:lnTo>
                    <a:pt x="188" y="192"/>
                  </a:lnTo>
                  <a:lnTo>
                    <a:pt x="188" y="194"/>
                  </a:lnTo>
                  <a:lnTo>
                    <a:pt x="188" y="196"/>
                  </a:lnTo>
                  <a:lnTo>
                    <a:pt x="188" y="198"/>
                  </a:lnTo>
                  <a:lnTo>
                    <a:pt x="188" y="206"/>
                  </a:lnTo>
                  <a:lnTo>
                    <a:pt x="188" y="208"/>
                  </a:lnTo>
                  <a:lnTo>
                    <a:pt x="188" y="210"/>
                  </a:lnTo>
                  <a:lnTo>
                    <a:pt x="184" y="210"/>
                  </a:lnTo>
                  <a:lnTo>
                    <a:pt x="182" y="210"/>
                  </a:lnTo>
                  <a:lnTo>
                    <a:pt x="182" y="210"/>
                  </a:lnTo>
                  <a:lnTo>
                    <a:pt x="178" y="210"/>
                  </a:lnTo>
                  <a:lnTo>
                    <a:pt x="176" y="210"/>
                  </a:lnTo>
                  <a:lnTo>
                    <a:pt x="172" y="212"/>
                  </a:lnTo>
                  <a:lnTo>
                    <a:pt x="170" y="212"/>
                  </a:lnTo>
                  <a:lnTo>
                    <a:pt x="166" y="212"/>
                  </a:lnTo>
                  <a:lnTo>
                    <a:pt x="164" y="212"/>
                  </a:lnTo>
                  <a:lnTo>
                    <a:pt x="162" y="212"/>
                  </a:lnTo>
                  <a:lnTo>
                    <a:pt x="160" y="212"/>
                  </a:lnTo>
                  <a:lnTo>
                    <a:pt x="152" y="212"/>
                  </a:lnTo>
                  <a:lnTo>
                    <a:pt x="150" y="212"/>
                  </a:lnTo>
                  <a:lnTo>
                    <a:pt x="142" y="212"/>
                  </a:lnTo>
                  <a:lnTo>
                    <a:pt x="140" y="212"/>
                  </a:lnTo>
                  <a:lnTo>
                    <a:pt x="138" y="212"/>
                  </a:lnTo>
                  <a:lnTo>
                    <a:pt x="136" y="212"/>
                  </a:lnTo>
                  <a:lnTo>
                    <a:pt x="132" y="212"/>
                  </a:lnTo>
                  <a:lnTo>
                    <a:pt x="128" y="212"/>
                  </a:lnTo>
                  <a:lnTo>
                    <a:pt x="126" y="212"/>
                  </a:lnTo>
                  <a:lnTo>
                    <a:pt x="122" y="214"/>
                  </a:lnTo>
                  <a:lnTo>
                    <a:pt x="120" y="214"/>
                  </a:lnTo>
                  <a:lnTo>
                    <a:pt x="118" y="214"/>
                  </a:lnTo>
                  <a:lnTo>
                    <a:pt x="116" y="214"/>
                  </a:lnTo>
                  <a:lnTo>
                    <a:pt x="114" y="214"/>
                  </a:lnTo>
                  <a:lnTo>
                    <a:pt x="108" y="214"/>
                  </a:lnTo>
                  <a:lnTo>
                    <a:pt x="106" y="214"/>
                  </a:lnTo>
                  <a:lnTo>
                    <a:pt x="102" y="214"/>
                  </a:lnTo>
                  <a:lnTo>
                    <a:pt x="100" y="214"/>
                  </a:lnTo>
                  <a:lnTo>
                    <a:pt x="98" y="214"/>
                  </a:lnTo>
                  <a:lnTo>
                    <a:pt x="96" y="216"/>
                  </a:lnTo>
                  <a:lnTo>
                    <a:pt x="94" y="216"/>
                  </a:lnTo>
                  <a:lnTo>
                    <a:pt x="92" y="216"/>
                  </a:lnTo>
                  <a:lnTo>
                    <a:pt x="90" y="216"/>
                  </a:lnTo>
                  <a:lnTo>
                    <a:pt x="86" y="216"/>
                  </a:lnTo>
                  <a:lnTo>
                    <a:pt x="84" y="216"/>
                  </a:lnTo>
                  <a:lnTo>
                    <a:pt x="84" y="216"/>
                  </a:lnTo>
                  <a:lnTo>
                    <a:pt x="82" y="216"/>
                  </a:lnTo>
                  <a:lnTo>
                    <a:pt x="80" y="216"/>
                  </a:lnTo>
                  <a:lnTo>
                    <a:pt x="76" y="216"/>
                  </a:lnTo>
                  <a:lnTo>
                    <a:pt x="66" y="216"/>
                  </a:lnTo>
                  <a:lnTo>
                    <a:pt x="54" y="218"/>
                  </a:lnTo>
                  <a:lnTo>
                    <a:pt x="52" y="218"/>
                  </a:lnTo>
                  <a:lnTo>
                    <a:pt x="48" y="218"/>
                  </a:lnTo>
                  <a:lnTo>
                    <a:pt x="46" y="218"/>
                  </a:lnTo>
                  <a:lnTo>
                    <a:pt x="44" y="218"/>
                  </a:lnTo>
                  <a:lnTo>
                    <a:pt x="42" y="218"/>
                  </a:lnTo>
                  <a:lnTo>
                    <a:pt x="40" y="218"/>
                  </a:lnTo>
                  <a:lnTo>
                    <a:pt x="36" y="218"/>
                  </a:lnTo>
                  <a:lnTo>
                    <a:pt x="34" y="218"/>
                  </a:lnTo>
                  <a:lnTo>
                    <a:pt x="32" y="218"/>
                  </a:lnTo>
                  <a:lnTo>
                    <a:pt x="30" y="218"/>
                  </a:lnTo>
                  <a:lnTo>
                    <a:pt x="28" y="218"/>
                  </a:lnTo>
                  <a:lnTo>
                    <a:pt x="26" y="220"/>
                  </a:lnTo>
                  <a:lnTo>
                    <a:pt x="18" y="220"/>
                  </a:lnTo>
                  <a:lnTo>
                    <a:pt x="16" y="220"/>
                  </a:lnTo>
                  <a:lnTo>
                    <a:pt x="14" y="220"/>
                  </a:lnTo>
                  <a:lnTo>
                    <a:pt x="12" y="220"/>
                  </a:lnTo>
                  <a:lnTo>
                    <a:pt x="10" y="220"/>
                  </a:lnTo>
                  <a:lnTo>
                    <a:pt x="8" y="220"/>
                  </a:lnTo>
                  <a:lnTo>
                    <a:pt x="6" y="220"/>
                  </a:lnTo>
                  <a:lnTo>
                    <a:pt x="4" y="220"/>
                  </a:lnTo>
                  <a:lnTo>
                    <a:pt x="4" y="216"/>
                  </a:lnTo>
                  <a:lnTo>
                    <a:pt x="2" y="214"/>
                  </a:lnTo>
                  <a:lnTo>
                    <a:pt x="2" y="212"/>
                  </a:lnTo>
                  <a:lnTo>
                    <a:pt x="2" y="210"/>
                  </a:lnTo>
                  <a:lnTo>
                    <a:pt x="2" y="204"/>
                  </a:lnTo>
                  <a:lnTo>
                    <a:pt x="2" y="202"/>
                  </a:lnTo>
                  <a:lnTo>
                    <a:pt x="2" y="200"/>
                  </a:lnTo>
                  <a:lnTo>
                    <a:pt x="2" y="200"/>
                  </a:lnTo>
                  <a:lnTo>
                    <a:pt x="2" y="198"/>
                  </a:lnTo>
                  <a:lnTo>
                    <a:pt x="2" y="190"/>
                  </a:lnTo>
                  <a:lnTo>
                    <a:pt x="2" y="188"/>
                  </a:lnTo>
                  <a:lnTo>
                    <a:pt x="2" y="186"/>
                  </a:lnTo>
                  <a:lnTo>
                    <a:pt x="2" y="184"/>
                  </a:lnTo>
                  <a:lnTo>
                    <a:pt x="2" y="182"/>
                  </a:lnTo>
                  <a:lnTo>
                    <a:pt x="2" y="176"/>
                  </a:lnTo>
                  <a:lnTo>
                    <a:pt x="2" y="174"/>
                  </a:lnTo>
                  <a:lnTo>
                    <a:pt x="2" y="168"/>
                  </a:lnTo>
                  <a:lnTo>
                    <a:pt x="2" y="166"/>
                  </a:lnTo>
                  <a:lnTo>
                    <a:pt x="2" y="164"/>
                  </a:lnTo>
                  <a:lnTo>
                    <a:pt x="2" y="162"/>
                  </a:lnTo>
                  <a:lnTo>
                    <a:pt x="2" y="160"/>
                  </a:lnTo>
                  <a:lnTo>
                    <a:pt x="2" y="158"/>
                  </a:lnTo>
                  <a:lnTo>
                    <a:pt x="2" y="156"/>
                  </a:lnTo>
                  <a:lnTo>
                    <a:pt x="2" y="148"/>
                  </a:lnTo>
                  <a:lnTo>
                    <a:pt x="0" y="142"/>
                  </a:lnTo>
                  <a:lnTo>
                    <a:pt x="0" y="136"/>
                  </a:lnTo>
                  <a:lnTo>
                    <a:pt x="2" y="130"/>
                  </a:lnTo>
                  <a:lnTo>
                    <a:pt x="2" y="128"/>
                  </a:lnTo>
                  <a:lnTo>
                    <a:pt x="2" y="126"/>
                  </a:lnTo>
                  <a:lnTo>
                    <a:pt x="2" y="124"/>
                  </a:lnTo>
                  <a:lnTo>
                    <a:pt x="2" y="122"/>
                  </a:lnTo>
                  <a:lnTo>
                    <a:pt x="2" y="118"/>
                  </a:lnTo>
                  <a:lnTo>
                    <a:pt x="2" y="114"/>
                  </a:lnTo>
                  <a:lnTo>
                    <a:pt x="2" y="112"/>
                  </a:lnTo>
                  <a:lnTo>
                    <a:pt x="2" y="108"/>
                  </a:lnTo>
                  <a:lnTo>
                    <a:pt x="2" y="106"/>
                  </a:lnTo>
                  <a:lnTo>
                    <a:pt x="2" y="102"/>
                  </a:lnTo>
                  <a:lnTo>
                    <a:pt x="0" y="98"/>
                  </a:lnTo>
                  <a:lnTo>
                    <a:pt x="0" y="96"/>
                  </a:lnTo>
                  <a:lnTo>
                    <a:pt x="0" y="90"/>
                  </a:lnTo>
                  <a:lnTo>
                    <a:pt x="0" y="88"/>
                  </a:lnTo>
                  <a:lnTo>
                    <a:pt x="0" y="86"/>
                  </a:lnTo>
                  <a:lnTo>
                    <a:pt x="0" y="84"/>
                  </a:lnTo>
                  <a:lnTo>
                    <a:pt x="0" y="80"/>
                  </a:lnTo>
                  <a:lnTo>
                    <a:pt x="0" y="78"/>
                  </a:lnTo>
                  <a:lnTo>
                    <a:pt x="0" y="76"/>
                  </a:lnTo>
                  <a:lnTo>
                    <a:pt x="0" y="74"/>
                  </a:lnTo>
                  <a:lnTo>
                    <a:pt x="0" y="72"/>
                  </a:lnTo>
                  <a:lnTo>
                    <a:pt x="0" y="70"/>
                  </a:lnTo>
                  <a:lnTo>
                    <a:pt x="0" y="66"/>
                  </a:lnTo>
                  <a:lnTo>
                    <a:pt x="0" y="62"/>
                  </a:lnTo>
                  <a:lnTo>
                    <a:pt x="0" y="60"/>
                  </a:lnTo>
                  <a:lnTo>
                    <a:pt x="0" y="56"/>
                  </a:lnTo>
                  <a:lnTo>
                    <a:pt x="0" y="52"/>
                  </a:lnTo>
                  <a:lnTo>
                    <a:pt x="0" y="46"/>
                  </a:lnTo>
                  <a:lnTo>
                    <a:pt x="0" y="44"/>
                  </a:lnTo>
                  <a:lnTo>
                    <a:pt x="0" y="42"/>
                  </a:lnTo>
                  <a:lnTo>
                    <a:pt x="0" y="40"/>
                  </a:lnTo>
                  <a:lnTo>
                    <a:pt x="0" y="36"/>
                  </a:lnTo>
                  <a:lnTo>
                    <a:pt x="0" y="34"/>
                  </a:lnTo>
                  <a:lnTo>
                    <a:pt x="0" y="24"/>
                  </a:lnTo>
                  <a:lnTo>
                    <a:pt x="0" y="22"/>
                  </a:lnTo>
                  <a:lnTo>
                    <a:pt x="0" y="18"/>
                  </a:lnTo>
                  <a:lnTo>
                    <a:pt x="0" y="10"/>
                  </a:lnTo>
                  <a:lnTo>
                    <a:pt x="0" y="10"/>
                  </a:lnTo>
                  <a:lnTo>
                    <a:pt x="0" y="8"/>
                  </a:lnTo>
                  <a:lnTo>
                    <a:pt x="0" y="6"/>
                  </a:lnTo>
                  <a:lnTo>
                    <a:pt x="0" y="2"/>
                  </a:lnTo>
                  <a:lnTo>
                    <a:pt x="6" y="2"/>
                  </a:lnTo>
                  <a:lnTo>
                    <a:pt x="8" y="2"/>
                  </a:lnTo>
                  <a:lnTo>
                    <a:pt x="10" y="2"/>
                  </a:lnTo>
                  <a:lnTo>
                    <a:pt x="12" y="2"/>
                  </a:lnTo>
                  <a:lnTo>
                    <a:pt x="16" y="2"/>
                  </a:lnTo>
                  <a:lnTo>
                    <a:pt x="22" y="2"/>
                  </a:lnTo>
                  <a:lnTo>
                    <a:pt x="24" y="2"/>
                  </a:lnTo>
                  <a:lnTo>
                    <a:pt x="28" y="2"/>
                  </a:lnTo>
                  <a:lnTo>
                    <a:pt x="30" y="2"/>
                  </a:lnTo>
                  <a:lnTo>
                    <a:pt x="32" y="2"/>
                  </a:lnTo>
                  <a:lnTo>
                    <a:pt x="38" y="2"/>
                  </a:lnTo>
                  <a:lnTo>
                    <a:pt x="42" y="2"/>
                  </a:lnTo>
                  <a:lnTo>
                    <a:pt x="46" y="2"/>
                  </a:lnTo>
                  <a:lnTo>
                    <a:pt x="48" y="2"/>
                  </a:lnTo>
                  <a:lnTo>
                    <a:pt x="52" y="2"/>
                  </a:lnTo>
                  <a:lnTo>
                    <a:pt x="54" y="2"/>
                  </a:lnTo>
                  <a:lnTo>
                    <a:pt x="58" y="2"/>
                  </a:lnTo>
                  <a:lnTo>
                    <a:pt x="60" y="2"/>
                  </a:lnTo>
                  <a:lnTo>
                    <a:pt x="68" y="2"/>
                  </a:lnTo>
                  <a:lnTo>
                    <a:pt x="70" y="2"/>
                  </a:lnTo>
                  <a:lnTo>
                    <a:pt x="72" y="2"/>
                  </a:lnTo>
                  <a:lnTo>
                    <a:pt x="74" y="2"/>
                  </a:lnTo>
                  <a:lnTo>
                    <a:pt x="76" y="2"/>
                  </a:lnTo>
                  <a:lnTo>
                    <a:pt x="78" y="0"/>
                  </a:lnTo>
                  <a:lnTo>
                    <a:pt x="80" y="0"/>
                  </a:lnTo>
                  <a:lnTo>
                    <a:pt x="82" y="0"/>
                  </a:lnTo>
                  <a:lnTo>
                    <a:pt x="84" y="0"/>
                  </a:lnTo>
                  <a:lnTo>
                    <a:pt x="86" y="0"/>
                  </a:lnTo>
                  <a:lnTo>
                    <a:pt x="88" y="0"/>
                  </a:lnTo>
                  <a:lnTo>
                    <a:pt x="92" y="0"/>
                  </a:lnTo>
                  <a:lnTo>
                    <a:pt x="94" y="0"/>
                  </a:lnTo>
                  <a:lnTo>
                    <a:pt x="98" y="0"/>
                  </a:lnTo>
                  <a:lnTo>
                    <a:pt x="102" y="0"/>
                  </a:lnTo>
                  <a:lnTo>
                    <a:pt x="108" y="0"/>
                  </a:lnTo>
                  <a:lnTo>
                    <a:pt x="110" y="0"/>
                  </a:lnTo>
                  <a:lnTo>
                    <a:pt x="112" y="0"/>
                  </a:lnTo>
                  <a:lnTo>
                    <a:pt x="114" y="0"/>
                  </a:lnTo>
                  <a:lnTo>
                    <a:pt x="124" y="0"/>
                  </a:lnTo>
                  <a:lnTo>
                    <a:pt x="126" y="0"/>
                  </a:lnTo>
                  <a:lnTo>
                    <a:pt x="132" y="0"/>
                  </a:lnTo>
                  <a:lnTo>
                    <a:pt x="132" y="0"/>
                  </a:lnTo>
                  <a:lnTo>
                    <a:pt x="134" y="0"/>
                  </a:lnTo>
                  <a:lnTo>
                    <a:pt x="136" y="0"/>
                  </a:lnTo>
                  <a:lnTo>
                    <a:pt x="138" y="0"/>
                  </a:lnTo>
                  <a:lnTo>
                    <a:pt x="140" y="0"/>
                  </a:lnTo>
                  <a:lnTo>
                    <a:pt x="142" y="0"/>
                  </a:lnTo>
                  <a:lnTo>
                    <a:pt x="146" y="0"/>
                  </a:lnTo>
                  <a:lnTo>
                    <a:pt x="150" y="0"/>
                  </a:lnTo>
                  <a:lnTo>
                    <a:pt x="152" y="0"/>
                  </a:lnTo>
                  <a:lnTo>
                    <a:pt x="156" y="0"/>
                  </a:lnTo>
                  <a:lnTo>
                    <a:pt x="164" y="0"/>
                  </a:lnTo>
                  <a:lnTo>
                    <a:pt x="166" y="0"/>
                  </a:lnTo>
                  <a:lnTo>
                    <a:pt x="168" y="0"/>
                  </a:lnTo>
                  <a:lnTo>
                    <a:pt x="172" y="0"/>
                  </a:lnTo>
                  <a:lnTo>
                    <a:pt x="174" y="0"/>
                  </a:lnTo>
                  <a:lnTo>
                    <a:pt x="180" y="0"/>
                  </a:lnTo>
                  <a:lnTo>
                    <a:pt x="182" y="0"/>
                  </a:lnTo>
                  <a:lnTo>
                    <a:pt x="182" y="0"/>
                  </a:lnTo>
                  <a:lnTo>
                    <a:pt x="184" y="0"/>
                  </a:lnTo>
                  <a:lnTo>
                    <a:pt x="188"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1" name="Freeform 153"/>
            <p:cNvSpPr>
              <a:spLocks/>
            </p:cNvSpPr>
            <p:nvPr/>
          </p:nvSpPr>
          <p:spPr bwMode="auto">
            <a:xfrm>
              <a:off x="6200775" y="4465638"/>
              <a:ext cx="234950" cy="333375"/>
            </a:xfrm>
            <a:custGeom>
              <a:avLst/>
              <a:gdLst>
                <a:gd name="T0" fmla="*/ 148 w 148"/>
                <a:gd name="T1" fmla="*/ 14 h 210"/>
                <a:gd name="T2" fmla="*/ 148 w 148"/>
                <a:gd name="T3" fmla="*/ 20 h 210"/>
                <a:gd name="T4" fmla="*/ 148 w 148"/>
                <a:gd name="T5" fmla="*/ 30 h 210"/>
                <a:gd name="T6" fmla="*/ 148 w 148"/>
                <a:gd name="T7" fmla="*/ 42 h 210"/>
                <a:gd name="T8" fmla="*/ 148 w 148"/>
                <a:gd name="T9" fmla="*/ 58 h 210"/>
                <a:gd name="T10" fmla="*/ 148 w 148"/>
                <a:gd name="T11" fmla="*/ 76 h 210"/>
                <a:gd name="T12" fmla="*/ 148 w 148"/>
                <a:gd name="T13" fmla="*/ 98 h 210"/>
                <a:gd name="T14" fmla="*/ 148 w 148"/>
                <a:gd name="T15" fmla="*/ 106 h 210"/>
                <a:gd name="T16" fmla="*/ 148 w 148"/>
                <a:gd name="T17" fmla="*/ 120 h 210"/>
                <a:gd name="T18" fmla="*/ 148 w 148"/>
                <a:gd name="T19" fmla="*/ 130 h 210"/>
                <a:gd name="T20" fmla="*/ 148 w 148"/>
                <a:gd name="T21" fmla="*/ 136 h 210"/>
                <a:gd name="T22" fmla="*/ 148 w 148"/>
                <a:gd name="T23" fmla="*/ 142 h 210"/>
                <a:gd name="T24" fmla="*/ 148 w 148"/>
                <a:gd name="T25" fmla="*/ 152 h 210"/>
                <a:gd name="T26" fmla="*/ 148 w 148"/>
                <a:gd name="T27" fmla="*/ 168 h 210"/>
                <a:gd name="T28" fmla="*/ 148 w 148"/>
                <a:gd name="T29" fmla="*/ 178 h 210"/>
                <a:gd name="T30" fmla="*/ 148 w 148"/>
                <a:gd name="T31" fmla="*/ 186 h 210"/>
                <a:gd name="T32" fmla="*/ 148 w 148"/>
                <a:gd name="T33" fmla="*/ 200 h 210"/>
                <a:gd name="T34" fmla="*/ 148 w 148"/>
                <a:gd name="T35" fmla="*/ 210 h 210"/>
                <a:gd name="T36" fmla="*/ 142 w 148"/>
                <a:gd name="T37" fmla="*/ 210 h 210"/>
                <a:gd name="T38" fmla="*/ 116 w 148"/>
                <a:gd name="T39" fmla="*/ 210 h 210"/>
                <a:gd name="T40" fmla="*/ 110 w 148"/>
                <a:gd name="T41" fmla="*/ 210 h 210"/>
                <a:gd name="T42" fmla="*/ 96 w 148"/>
                <a:gd name="T43" fmla="*/ 210 h 210"/>
                <a:gd name="T44" fmla="*/ 84 w 148"/>
                <a:gd name="T45" fmla="*/ 210 h 210"/>
                <a:gd name="T46" fmla="*/ 76 w 148"/>
                <a:gd name="T47" fmla="*/ 210 h 210"/>
                <a:gd name="T48" fmla="*/ 64 w 148"/>
                <a:gd name="T49" fmla="*/ 210 h 210"/>
                <a:gd name="T50" fmla="*/ 48 w 148"/>
                <a:gd name="T51" fmla="*/ 210 h 210"/>
                <a:gd name="T52" fmla="*/ 38 w 148"/>
                <a:gd name="T53" fmla="*/ 210 h 210"/>
                <a:gd name="T54" fmla="*/ 32 w 148"/>
                <a:gd name="T55" fmla="*/ 210 h 210"/>
                <a:gd name="T56" fmla="*/ 22 w 148"/>
                <a:gd name="T57" fmla="*/ 210 h 210"/>
                <a:gd name="T58" fmla="*/ 16 w 148"/>
                <a:gd name="T59" fmla="*/ 210 h 210"/>
                <a:gd name="T60" fmla="*/ 8 w 148"/>
                <a:gd name="T61" fmla="*/ 210 h 210"/>
                <a:gd name="T62" fmla="*/ 0 w 148"/>
                <a:gd name="T63" fmla="*/ 210 h 210"/>
                <a:gd name="T64" fmla="*/ 0 w 148"/>
                <a:gd name="T65" fmla="*/ 198 h 210"/>
                <a:gd name="T66" fmla="*/ 0 w 148"/>
                <a:gd name="T67" fmla="*/ 192 h 210"/>
                <a:gd name="T68" fmla="*/ 0 w 148"/>
                <a:gd name="T69" fmla="*/ 170 h 210"/>
                <a:gd name="T70" fmla="*/ 0 w 148"/>
                <a:gd name="T71" fmla="*/ 152 h 210"/>
                <a:gd name="T72" fmla="*/ 0 w 148"/>
                <a:gd name="T73" fmla="*/ 138 h 210"/>
                <a:gd name="T74" fmla="*/ 0 w 148"/>
                <a:gd name="T75" fmla="*/ 118 h 210"/>
                <a:gd name="T76" fmla="*/ 0 w 148"/>
                <a:gd name="T77" fmla="*/ 98 h 210"/>
                <a:gd name="T78" fmla="*/ 0 w 148"/>
                <a:gd name="T79" fmla="*/ 90 h 210"/>
                <a:gd name="T80" fmla="*/ 0 w 148"/>
                <a:gd name="T81" fmla="*/ 76 h 210"/>
                <a:gd name="T82" fmla="*/ 0 w 148"/>
                <a:gd name="T83" fmla="*/ 62 h 210"/>
                <a:gd name="T84" fmla="*/ 0 w 148"/>
                <a:gd name="T85" fmla="*/ 58 h 210"/>
                <a:gd name="T86" fmla="*/ 0 w 148"/>
                <a:gd name="T87" fmla="*/ 38 h 210"/>
                <a:gd name="T88" fmla="*/ 0 w 148"/>
                <a:gd name="T89" fmla="*/ 28 h 210"/>
                <a:gd name="T90" fmla="*/ 0 w 148"/>
                <a:gd name="T91" fmla="*/ 8 h 210"/>
                <a:gd name="T92" fmla="*/ 0 w 148"/>
                <a:gd name="T93" fmla="*/ 0 h 210"/>
                <a:gd name="T94" fmla="*/ 8 w 148"/>
                <a:gd name="T95" fmla="*/ 0 h 210"/>
                <a:gd name="T96" fmla="*/ 22 w 148"/>
                <a:gd name="T97" fmla="*/ 0 h 210"/>
                <a:gd name="T98" fmla="*/ 34 w 148"/>
                <a:gd name="T99" fmla="*/ 0 h 210"/>
                <a:gd name="T100" fmla="*/ 46 w 148"/>
                <a:gd name="T101" fmla="*/ 0 h 210"/>
                <a:gd name="T102" fmla="*/ 56 w 148"/>
                <a:gd name="T103" fmla="*/ 0 h 210"/>
                <a:gd name="T104" fmla="*/ 62 w 148"/>
                <a:gd name="T105" fmla="*/ 0 h 210"/>
                <a:gd name="T106" fmla="*/ 70 w 148"/>
                <a:gd name="T107" fmla="*/ 0 h 210"/>
                <a:gd name="T108" fmla="*/ 88 w 148"/>
                <a:gd name="T109" fmla="*/ 0 h 210"/>
                <a:gd name="T110" fmla="*/ 100 w 148"/>
                <a:gd name="T111" fmla="*/ 0 h 210"/>
                <a:gd name="T112" fmla="*/ 114 w 148"/>
                <a:gd name="T113" fmla="*/ 0 h 210"/>
                <a:gd name="T114" fmla="*/ 130 w 148"/>
                <a:gd name="T115" fmla="*/ 0 h 210"/>
                <a:gd name="T116" fmla="*/ 138 w 148"/>
                <a:gd name="T117" fmla="*/ 0 h 210"/>
                <a:gd name="T118" fmla="*/ 144 w 148"/>
                <a:gd name="T119" fmla="*/ 0 h 210"/>
                <a:gd name="T120" fmla="*/ 148 w 148"/>
                <a:gd name="T121" fmla="*/ 2 h 210"/>
                <a:gd name="T122" fmla="*/ 148 w 148"/>
                <a:gd name="T123" fmla="*/ 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8" h="210">
                  <a:moveTo>
                    <a:pt x="148" y="10"/>
                  </a:moveTo>
                  <a:lnTo>
                    <a:pt x="148" y="12"/>
                  </a:lnTo>
                  <a:lnTo>
                    <a:pt x="148" y="14"/>
                  </a:lnTo>
                  <a:lnTo>
                    <a:pt x="148" y="16"/>
                  </a:lnTo>
                  <a:lnTo>
                    <a:pt x="148" y="18"/>
                  </a:lnTo>
                  <a:lnTo>
                    <a:pt x="148" y="20"/>
                  </a:lnTo>
                  <a:lnTo>
                    <a:pt x="148" y="24"/>
                  </a:lnTo>
                  <a:lnTo>
                    <a:pt x="148" y="26"/>
                  </a:lnTo>
                  <a:lnTo>
                    <a:pt x="148" y="30"/>
                  </a:lnTo>
                  <a:lnTo>
                    <a:pt x="148" y="32"/>
                  </a:lnTo>
                  <a:lnTo>
                    <a:pt x="148" y="36"/>
                  </a:lnTo>
                  <a:lnTo>
                    <a:pt x="148" y="42"/>
                  </a:lnTo>
                  <a:lnTo>
                    <a:pt x="148" y="48"/>
                  </a:lnTo>
                  <a:lnTo>
                    <a:pt x="148" y="52"/>
                  </a:lnTo>
                  <a:lnTo>
                    <a:pt x="148" y="58"/>
                  </a:lnTo>
                  <a:lnTo>
                    <a:pt x="148" y="68"/>
                  </a:lnTo>
                  <a:lnTo>
                    <a:pt x="148" y="70"/>
                  </a:lnTo>
                  <a:lnTo>
                    <a:pt x="148" y="76"/>
                  </a:lnTo>
                  <a:lnTo>
                    <a:pt x="148" y="88"/>
                  </a:lnTo>
                  <a:lnTo>
                    <a:pt x="148" y="94"/>
                  </a:lnTo>
                  <a:lnTo>
                    <a:pt x="148" y="98"/>
                  </a:lnTo>
                  <a:lnTo>
                    <a:pt x="148" y="104"/>
                  </a:lnTo>
                  <a:lnTo>
                    <a:pt x="148" y="106"/>
                  </a:lnTo>
                  <a:lnTo>
                    <a:pt x="148" y="106"/>
                  </a:lnTo>
                  <a:lnTo>
                    <a:pt x="148" y="110"/>
                  </a:lnTo>
                  <a:lnTo>
                    <a:pt x="148" y="114"/>
                  </a:lnTo>
                  <a:lnTo>
                    <a:pt x="148" y="120"/>
                  </a:lnTo>
                  <a:lnTo>
                    <a:pt x="148" y="126"/>
                  </a:lnTo>
                  <a:lnTo>
                    <a:pt x="148" y="128"/>
                  </a:lnTo>
                  <a:lnTo>
                    <a:pt x="148" y="130"/>
                  </a:lnTo>
                  <a:lnTo>
                    <a:pt x="148" y="132"/>
                  </a:lnTo>
                  <a:lnTo>
                    <a:pt x="148" y="134"/>
                  </a:lnTo>
                  <a:lnTo>
                    <a:pt x="148" y="136"/>
                  </a:lnTo>
                  <a:lnTo>
                    <a:pt x="148" y="138"/>
                  </a:lnTo>
                  <a:lnTo>
                    <a:pt x="148" y="140"/>
                  </a:lnTo>
                  <a:lnTo>
                    <a:pt x="148" y="142"/>
                  </a:lnTo>
                  <a:lnTo>
                    <a:pt x="148" y="146"/>
                  </a:lnTo>
                  <a:lnTo>
                    <a:pt x="148" y="150"/>
                  </a:lnTo>
                  <a:lnTo>
                    <a:pt x="148" y="152"/>
                  </a:lnTo>
                  <a:lnTo>
                    <a:pt x="148" y="152"/>
                  </a:lnTo>
                  <a:lnTo>
                    <a:pt x="148" y="156"/>
                  </a:lnTo>
                  <a:lnTo>
                    <a:pt x="148" y="168"/>
                  </a:lnTo>
                  <a:lnTo>
                    <a:pt x="148" y="174"/>
                  </a:lnTo>
                  <a:lnTo>
                    <a:pt x="148" y="176"/>
                  </a:lnTo>
                  <a:lnTo>
                    <a:pt x="148" y="178"/>
                  </a:lnTo>
                  <a:lnTo>
                    <a:pt x="148" y="182"/>
                  </a:lnTo>
                  <a:lnTo>
                    <a:pt x="148" y="184"/>
                  </a:lnTo>
                  <a:lnTo>
                    <a:pt x="148" y="186"/>
                  </a:lnTo>
                  <a:lnTo>
                    <a:pt x="148" y="192"/>
                  </a:lnTo>
                  <a:lnTo>
                    <a:pt x="148" y="194"/>
                  </a:lnTo>
                  <a:lnTo>
                    <a:pt x="148" y="200"/>
                  </a:lnTo>
                  <a:lnTo>
                    <a:pt x="148" y="200"/>
                  </a:lnTo>
                  <a:lnTo>
                    <a:pt x="148" y="204"/>
                  </a:lnTo>
                  <a:lnTo>
                    <a:pt x="148" y="210"/>
                  </a:lnTo>
                  <a:lnTo>
                    <a:pt x="146" y="210"/>
                  </a:lnTo>
                  <a:lnTo>
                    <a:pt x="144" y="210"/>
                  </a:lnTo>
                  <a:lnTo>
                    <a:pt x="142" y="210"/>
                  </a:lnTo>
                  <a:lnTo>
                    <a:pt x="136" y="210"/>
                  </a:lnTo>
                  <a:lnTo>
                    <a:pt x="134" y="210"/>
                  </a:lnTo>
                  <a:lnTo>
                    <a:pt x="116" y="210"/>
                  </a:lnTo>
                  <a:lnTo>
                    <a:pt x="114" y="210"/>
                  </a:lnTo>
                  <a:lnTo>
                    <a:pt x="112" y="210"/>
                  </a:lnTo>
                  <a:lnTo>
                    <a:pt x="110" y="210"/>
                  </a:lnTo>
                  <a:lnTo>
                    <a:pt x="106" y="210"/>
                  </a:lnTo>
                  <a:lnTo>
                    <a:pt x="102" y="210"/>
                  </a:lnTo>
                  <a:lnTo>
                    <a:pt x="96" y="210"/>
                  </a:lnTo>
                  <a:lnTo>
                    <a:pt x="90" y="210"/>
                  </a:lnTo>
                  <a:lnTo>
                    <a:pt x="88" y="210"/>
                  </a:lnTo>
                  <a:lnTo>
                    <a:pt x="84" y="210"/>
                  </a:lnTo>
                  <a:lnTo>
                    <a:pt x="80" y="210"/>
                  </a:lnTo>
                  <a:lnTo>
                    <a:pt x="78" y="210"/>
                  </a:lnTo>
                  <a:lnTo>
                    <a:pt x="76" y="210"/>
                  </a:lnTo>
                  <a:lnTo>
                    <a:pt x="68" y="210"/>
                  </a:lnTo>
                  <a:lnTo>
                    <a:pt x="66" y="210"/>
                  </a:lnTo>
                  <a:lnTo>
                    <a:pt x="64" y="210"/>
                  </a:lnTo>
                  <a:lnTo>
                    <a:pt x="58" y="210"/>
                  </a:lnTo>
                  <a:lnTo>
                    <a:pt x="56" y="210"/>
                  </a:lnTo>
                  <a:lnTo>
                    <a:pt x="48" y="210"/>
                  </a:lnTo>
                  <a:lnTo>
                    <a:pt x="42" y="210"/>
                  </a:lnTo>
                  <a:lnTo>
                    <a:pt x="42" y="210"/>
                  </a:lnTo>
                  <a:lnTo>
                    <a:pt x="38" y="210"/>
                  </a:lnTo>
                  <a:lnTo>
                    <a:pt x="36" y="210"/>
                  </a:lnTo>
                  <a:lnTo>
                    <a:pt x="34" y="210"/>
                  </a:lnTo>
                  <a:lnTo>
                    <a:pt x="32" y="210"/>
                  </a:lnTo>
                  <a:lnTo>
                    <a:pt x="30" y="210"/>
                  </a:lnTo>
                  <a:lnTo>
                    <a:pt x="24" y="210"/>
                  </a:lnTo>
                  <a:lnTo>
                    <a:pt x="22" y="210"/>
                  </a:lnTo>
                  <a:lnTo>
                    <a:pt x="20" y="210"/>
                  </a:lnTo>
                  <a:lnTo>
                    <a:pt x="18" y="210"/>
                  </a:lnTo>
                  <a:lnTo>
                    <a:pt x="16" y="210"/>
                  </a:lnTo>
                  <a:lnTo>
                    <a:pt x="14" y="210"/>
                  </a:lnTo>
                  <a:lnTo>
                    <a:pt x="12" y="210"/>
                  </a:lnTo>
                  <a:lnTo>
                    <a:pt x="8" y="210"/>
                  </a:lnTo>
                  <a:lnTo>
                    <a:pt x="6" y="210"/>
                  </a:lnTo>
                  <a:lnTo>
                    <a:pt x="2" y="210"/>
                  </a:lnTo>
                  <a:lnTo>
                    <a:pt x="0" y="210"/>
                  </a:lnTo>
                  <a:lnTo>
                    <a:pt x="0" y="208"/>
                  </a:lnTo>
                  <a:lnTo>
                    <a:pt x="0" y="206"/>
                  </a:lnTo>
                  <a:lnTo>
                    <a:pt x="0" y="198"/>
                  </a:lnTo>
                  <a:lnTo>
                    <a:pt x="0" y="196"/>
                  </a:lnTo>
                  <a:lnTo>
                    <a:pt x="0" y="194"/>
                  </a:lnTo>
                  <a:lnTo>
                    <a:pt x="0" y="192"/>
                  </a:lnTo>
                  <a:lnTo>
                    <a:pt x="0" y="190"/>
                  </a:lnTo>
                  <a:lnTo>
                    <a:pt x="0" y="186"/>
                  </a:lnTo>
                  <a:lnTo>
                    <a:pt x="0" y="170"/>
                  </a:lnTo>
                  <a:lnTo>
                    <a:pt x="0" y="166"/>
                  </a:lnTo>
                  <a:lnTo>
                    <a:pt x="0" y="158"/>
                  </a:lnTo>
                  <a:lnTo>
                    <a:pt x="0" y="152"/>
                  </a:lnTo>
                  <a:lnTo>
                    <a:pt x="0" y="146"/>
                  </a:lnTo>
                  <a:lnTo>
                    <a:pt x="0" y="142"/>
                  </a:lnTo>
                  <a:lnTo>
                    <a:pt x="0" y="138"/>
                  </a:lnTo>
                  <a:lnTo>
                    <a:pt x="0" y="130"/>
                  </a:lnTo>
                  <a:lnTo>
                    <a:pt x="0" y="126"/>
                  </a:lnTo>
                  <a:lnTo>
                    <a:pt x="0" y="118"/>
                  </a:lnTo>
                  <a:lnTo>
                    <a:pt x="0" y="106"/>
                  </a:lnTo>
                  <a:lnTo>
                    <a:pt x="0" y="104"/>
                  </a:lnTo>
                  <a:lnTo>
                    <a:pt x="0" y="98"/>
                  </a:lnTo>
                  <a:lnTo>
                    <a:pt x="0" y="96"/>
                  </a:lnTo>
                  <a:lnTo>
                    <a:pt x="0" y="94"/>
                  </a:lnTo>
                  <a:lnTo>
                    <a:pt x="0" y="90"/>
                  </a:lnTo>
                  <a:lnTo>
                    <a:pt x="0" y="88"/>
                  </a:lnTo>
                  <a:lnTo>
                    <a:pt x="0" y="78"/>
                  </a:lnTo>
                  <a:lnTo>
                    <a:pt x="0" y="76"/>
                  </a:lnTo>
                  <a:lnTo>
                    <a:pt x="0" y="72"/>
                  </a:lnTo>
                  <a:lnTo>
                    <a:pt x="0" y="66"/>
                  </a:lnTo>
                  <a:lnTo>
                    <a:pt x="0" y="62"/>
                  </a:lnTo>
                  <a:lnTo>
                    <a:pt x="0" y="60"/>
                  </a:lnTo>
                  <a:lnTo>
                    <a:pt x="0" y="58"/>
                  </a:lnTo>
                  <a:lnTo>
                    <a:pt x="0" y="58"/>
                  </a:lnTo>
                  <a:lnTo>
                    <a:pt x="0" y="54"/>
                  </a:lnTo>
                  <a:lnTo>
                    <a:pt x="0" y="52"/>
                  </a:lnTo>
                  <a:lnTo>
                    <a:pt x="0" y="38"/>
                  </a:lnTo>
                  <a:lnTo>
                    <a:pt x="0" y="36"/>
                  </a:lnTo>
                  <a:lnTo>
                    <a:pt x="0" y="34"/>
                  </a:lnTo>
                  <a:lnTo>
                    <a:pt x="0" y="28"/>
                  </a:lnTo>
                  <a:lnTo>
                    <a:pt x="0" y="24"/>
                  </a:lnTo>
                  <a:lnTo>
                    <a:pt x="0" y="16"/>
                  </a:lnTo>
                  <a:lnTo>
                    <a:pt x="0" y="8"/>
                  </a:lnTo>
                  <a:lnTo>
                    <a:pt x="0" y="6"/>
                  </a:lnTo>
                  <a:lnTo>
                    <a:pt x="0" y="4"/>
                  </a:lnTo>
                  <a:lnTo>
                    <a:pt x="0" y="0"/>
                  </a:lnTo>
                  <a:lnTo>
                    <a:pt x="2" y="0"/>
                  </a:lnTo>
                  <a:lnTo>
                    <a:pt x="4" y="0"/>
                  </a:lnTo>
                  <a:lnTo>
                    <a:pt x="8" y="0"/>
                  </a:lnTo>
                  <a:lnTo>
                    <a:pt x="14" y="0"/>
                  </a:lnTo>
                  <a:lnTo>
                    <a:pt x="20" y="0"/>
                  </a:lnTo>
                  <a:lnTo>
                    <a:pt x="22" y="0"/>
                  </a:lnTo>
                  <a:lnTo>
                    <a:pt x="28" y="0"/>
                  </a:lnTo>
                  <a:lnTo>
                    <a:pt x="32" y="0"/>
                  </a:lnTo>
                  <a:lnTo>
                    <a:pt x="34" y="0"/>
                  </a:lnTo>
                  <a:lnTo>
                    <a:pt x="38" y="0"/>
                  </a:lnTo>
                  <a:lnTo>
                    <a:pt x="42" y="0"/>
                  </a:lnTo>
                  <a:lnTo>
                    <a:pt x="46" y="0"/>
                  </a:lnTo>
                  <a:lnTo>
                    <a:pt x="50" y="0"/>
                  </a:lnTo>
                  <a:lnTo>
                    <a:pt x="52" y="0"/>
                  </a:lnTo>
                  <a:lnTo>
                    <a:pt x="56" y="0"/>
                  </a:lnTo>
                  <a:lnTo>
                    <a:pt x="58" y="0"/>
                  </a:lnTo>
                  <a:lnTo>
                    <a:pt x="60" y="0"/>
                  </a:lnTo>
                  <a:lnTo>
                    <a:pt x="62" y="0"/>
                  </a:lnTo>
                  <a:lnTo>
                    <a:pt x="64" y="0"/>
                  </a:lnTo>
                  <a:lnTo>
                    <a:pt x="66" y="0"/>
                  </a:lnTo>
                  <a:lnTo>
                    <a:pt x="70" y="0"/>
                  </a:lnTo>
                  <a:lnTo>
                    <a:pt x="80" y="0"/>
                  </a:lnTo>
                  <a:lnTo>
                    <a:pt x="84" y="0"/>
                  </a:lnTo>
                  <a:lnTo>
                    <a:pt x="88" y="0"/>
                  </a:lnTo>
                  <a:lnTo>
                    <a:pt x="92" y="0"/>
                  </a:lnTo>
                  <a:lnTo>
                    <a:pt x="96" y="0"/>
                  </a:lnTo>
                  <a:lnTo>
                    <a:pt x="100" y="0"/>
                  </a:lnTo>
                  <a:lnTo>
                    <a:pt x="108" y="0"/>
                  </a:lnTo>
                  <a:lnTo>
                    <a:pt x="112" y="0"/>
                  </a:lnTo>
                  <a:lnTo>
                    <a:pt x="114" y="0"/>
                  </a:lnTo>
                  <a:lnTo>
                    <a:pt x="120" y="0"/>
                  </a:lnTo>
                  <a:lnTo>
                    <a:pt x="126" y="0"/>
                  </a:lnTo>
                  <a:lnTo>
                    <a:pt x="130" y="0"/>
                  </a:lnTo>
                  <a:lnTo>
                    <a:pt x="134" y="0"/>
                  </a:lnTo>
                  <a:lnTo>
                    <a:pt x="138" y="0"/>
                  </a:lnTo>
                  <a:lnTo>
                    <a:pt x="138" y="0"/>
                  </a:lnTo>
                  <a:lnTo>
                    <a:pt x="140" y="0"/>
                  </a:lnTo>
                  <a:lnTo>
                    <a:pt x="142" y="0"/>
                  </a:lnTo>
                  <a:lnTo>
                    <a:pt x="144" y="0"/>
                  </a:lnTo>
                  <a:lnTo>
                    <a:pt x="146" y="0"/>
                  </a:lnTo>
                  <a:lnTo>
                    <a:pt x="148" y="0"/>
                  </a:lnTo>
                  <a:lnTo>
                    <a:pt x="148" y="2"/>
                  </a:lnTo>
                  <a:lnTo>
                    <a:pt x="148" y="4"/>
                  </a:lnTo>
                  <a:lnTo>
                    <a:pt x="148" y="8"/>
                  </a:lnTo>
                  <a:lnTo>
                    <a:pt x="148" y="10"/>
                  </a:lnTo>
                  <a:lnTo>
                    <a:pt x="148" y="1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2" name="Freeform 159"/>
            <p:cNvSpPr>
              <a:spLocks/>
            </p:cNvSpPr>
            <p:nvPr/>
          </p:nvSpPr>
          <p:spPr bwMode="auto">
            <a:xfrm>
              <a:off x="5892800" y="3863975"/>
              <a:ext cx="307975" cy="346075"/>
            </a:xfrm>
            <a:custGeom>
              <a:avLst/>
              <a:gdLst>
                <a:gd name="T0" fmla="*/ 192 w 194"/>
                <a:gd name="T1" fmla="*/ 56 h 218"/>
                <a:gd name="T2" fmla="*/ 192 w 194"/>
                <a:gd name="T3" fmla="*/ 80 h 218"/>
                <a:gd name="T4" fmla="*/ 194 w 194"/>
                <a:gd name="T5" fmla="*/ 92 h 218"/>
                <a:gd name="T6" fmla="*/ 194 w 194"/>
                <a:gd name="T7" fmla="*/ 104 h 218"/>
                <a:gd name="T8" fmla="*/ 194 w 194"/>
                <a:gd name="T9" fmla="*/ 118 h 218"/>
                <a:gd name="T10" fmla="*/ 194 w 194"/>
                <a:gd name="T11" fmla="*/ 140 h 218"/>
                <a:gd name="T12" fmla="*/ 194 w 194"/>
                <a:gd name="T13" fmla="*/ 154 h 218"/>
                <a:gd name="T14" fmla="*/ 194 w 194"/>
                <a:gd name="T15" fmla="*/ 166 h 218"/>
                <a:gd name="T16" fmla="*/ 194 w 194"/>
                <a:gd name="T17" fmla="*/ 184 h 218"/>
                <a:gd name="T18" fmla="*/ 194 w 194"/>
                <a:gd name="T19" fmla="*/ 202 h 218"/>
                <a:gd name="T20" fmla="*/ 192 w 194"/>
                <a:gd name="T21" fmla="*/ 218 h 218"/>
                <a:gd name="T22" fmla="*/ 180 w 194"/>
                <a:gd name="T23" fmla="*/ 218 h 218"/>
                <a:gd name="T24" fmla="*/ 160 w 194"/>
                <a:gd name="T25" fmla="*/ 218 h 218"/>
                <a:gd name="T26" fmla="*/ 142 w 194"/>
                <a:gd name="T27" fmla="*/ 218 h 218"/>
                <a:gd name="T28" fmla="*/ 132 w 194"/>
                <a:gd name="T29" fmla="*/ 218 h 218"/>
                <a:gd name="T30" fmla="*/ 116 w 194"/>
                <a:gd name="T31" fmla="*/ 218 h 218"/>
                <a:gd name="T32" fmla="*/ 102 w 194"/>
                <a:gd name="T33" fmla="*/ 218 h 218"/>
                <a:gd name="T34" fmla="*/ 88 w 194"/>
                <a:gd name="T35" fmla="*/ 218 h 218"/>
                <a:gd name="T36" fmla="*/ 72 w 194"/>
                <a:gd name="T37" fmla="*/ 218 h 218"/>
                <a:gd name="T38" fmla="*/ 58 w 194"/>
                <a:gd name="T39" fmla="*/ 218 h 218"/>
                <a:gd name="T40" fmla="*/ 42 w 194"/>
                <a:gd name="T41" fmla="*/ 218 h 218"/>
                <a:gd name="T42" fmla="*/ 26 w 194"/>
                <a:gd name="T43" fmla="*/ 218 h 218"/>
                <a:gd name="T44" fmla="*/ 10 w 194"/>
                <a:gd name="T45" fmla="*/ 218 h 218"/>
                <a:gd name="T46" fmla="*/ 0 w 194"/>
                <a:gd name="T47" fmla="*/ 216 h 218"/>
                <a:gd name="T48" fmla="*/ 2 w 194"/>
                <a:gd name="T49" fmla="*/ 202 h 218"/>
                <a:gd name="T50" fmla="*/ 2 w 194"/>
                <a:gd name="T51" fmla="*/ 190 h 218"/>
                <a:gd name="T52" fmla="*/ 2 w 194"/>
                <a:gd name="T53" fmla="*/ 174 h 218"/>
                <a:gd name="T54" fmla="*/ 2 w 194"/>
                <a:gd name="T55" fmla="*/ 152 h 218"/>
                <a:gd name="T56" fmla="*/ 2 w 194"/>
                <a:gd name="T57" fmla="*/ 140 h 218"/>
                <a:gd name="T58" fmla="*/ 2 w 194"/>
                <a:gd name="T59" fmla="*/ 126 h 218"/>
                <a:gd name="T60" fmla="*/ 2 w 194"/>
                <a:gd name="T61" fmla="*/ 114 h 218"/>
                <a:gd name="T62" fmla="*/ 2 w 194"/>
                <a:gd name="T63" fmla="*/ 96 h 218"/>
                <a:gd name="T64" fmla="*/ 2 w 194"/>
                <a:gd name="T65" fmla="*/ 82 h 218"/>
                <a:gd name="T66" fmla="*/ 2 w 194"/>
                <a:gd name="T67" fmla="*/ 68 h 218"/>
                <a:gd name="T68" fmla="*/ 2 w 194"/>
                <a:gd name="T69" fmla="*/ 56 h 218"/>
                <a:gd name="T70" fmla="*/ 2 w 194"/>
                <a:gd name="T71" fmla="*/ 44 h 218"/>
                <a:gd name="T72" fmla="*/ 2 w 194"/>
                <a:gd name="T73" fmla="*/ 28 h 218"/>
                <a:gd name="T74" fmla="*/ 10 w 194"/>
                <a:gd name="T75" fmla="*/ 22 h 218"/>
                <a:gd name="T76" fmla="*/ 28 w 194"/>
                <a:gd name="T77" fmla="*/ 24 h 218"/>
                <a:gd name="T78" fmla="*/ 44 w 194"/>
                <a:gd name="T79" fmla="*/ 24 h 218"/>
                <a:gd name="T80" fmla="*/ 62 w 194"/>
                <a:gd name="T81" fmla="*/ 24 h 218"/>
                <a:gd name="T82" fmla="*/ 76 w 194"/>
                <a:gd name="T83" fmla="*/ 24 h 218"/>
                <a:gd name="T84" fmla="*/ 90 w 194"/>
                <a:gd name="T85" fmla="*/ 24 h 218"/>
                <a:gd name="T86" fmla="*/ 108 w 194"/>
                <a:gd name="T87" fmla="*/ 24 h 218"/>
                <a:gd name="T88" fmla="*/ 128 w 194"/>
                <a:gd name="T89" fmla="*/ 24 h 218"/>
                <a:gd name="T90" fmla="*/ 138 w 194"/>
                <a:gd name="T91" fmla="*/ 30 h 218"/>
                <a:gd name="T92" fmla="*/ 138 w 194"/>
                <a:gd name="T93" fmla="*/ 40 h 218"/>
                <a:gd name="T94" fmla="*/ 138 w 194"/>
                <a:gd name="T95" fmla="*/ 48 h 218"/>
                <a:gd name="T96" fmla="*/ 142 w 194"/>
                <a:gd name="T97" fmla="*/ 48 h 218"/>
                <a:gd name="T98" fmla="*/ 152 w 194"/>
                <a:gd name="T99" fmla="*/ 48 h 218"/>
                <a:gd name="T100" fmla="*/ 162 w 194"/>
                <a:gd name="T101" fmla="*/ 40 h 218"/>
                <a:gd name="T102" fmla="*/ 172 w 194"/>
                <a:gd name="T103" fmla="*/ 26 h 218"/>
                <a:gd name="T104" fmla="*/ 180 w 194"/>
                <a:gd name="T105" fmla="*/ 18 h 218"/>
                <a:gd name="T106" fmla="*/ 186 w 194"/>
                <a:gd name="T107" fmla="*/ 8 h 218"/>
                <a:gd name="T108" fmla="*/ 192 w 194"/>
                <a:gd name="T109" fmla="*/ 2 h 218"/>
                <a:gd name="T110" fmla="*/ 192 w 194"/>
                <a:gd name="T111" fmla="*/ 22 h 218"/>
                <a:gd name="T112" fmla="*/ 192 w 194"/>
                <a:gd name="T113"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18">
                  <a:moveTo>
                    <a:pt x="192" y="44"/>
                  </a:moveTo>
                  <a:lnTo>
                    <a:pt x="192" y="46"/>
                  </a:lnTo>
                  <a:lnTo>
                    <a:pt x="192" y="50"/>
                  </a:lnTo>
                  <a:lnTo>
                    <a:pt x="192" y="52"/>
                  </a:lnTo>
                  <a:lnTo>
                    <a:pt x="192" y="54"/>
                  </a:lnTo>
                  <a:lnTo>
                    <a:pt x="192" y="56"/>
                  </a:lnTo>
                  <a:lnTo>
                    <a:pt x="192" y="58"/>
                  </a:lnTo>
                  <a:lnTo>
                    <a:pt x="192" y="60"/>
                  </a:lnTo>
                  <a:lnTo>
                    <a:pt x="192" y="68"/>
                  </a:lnTo>
                  <a:lnTo>
                    <a:pt x="192" y="76"/>
                  </a:lnTo>
                  <a:lnTo>
                    <a:pt x="192" y="78"/>
                  </a:lnTo>
                  <a:lnTo>
                    <a:pt x="192" y="80"/>
                  </a:lnTo>
                  <a:lnTo>
                    <a:pt x="192" y="82"/>
                  </a:lnTo>
                  <a:lnTo>
                    <a:pt x="192" y="84"/>
                  </a:lnTo>
                  <a:lnTo>
                    <a:pt x="194" y="84"/>
                  </a:lnTo>
                  <a:lnTo>
                    <a:pt x="194" y="86"/>
                  </a:lnTo>
                  <a:lnTo>
                    <a:pt x="194" y="88"/>
                  </a:lnTo>
                  <a:lnTo>
                    <a:pt x="194" y="92"/>
                  </a:lnTo>
                  <a:lnTo>
                    <a:pt x="194" y="94"/>
                  </a:lnTo>
                  <a:lnTo>
                    <a:pt x="194" y="96"/>
                  </a:lnTo>
                  <a:lnTo>
                    <a:pt x="194" y="100"/>
                  </a:lnTo>
                  <a:lnTo>
                    <a:pt x="194" y="100"/>
                  </a:lnTo>
                  <a:lnTo>
                    <a:pt x="194" y="102"/>
                  </a:lnTo>
                  <a:lnTo>
                    <a:pt x="194" y="104"/>
                  </a:lnTo>
                  <a:lnTo>
                    <a:pt x="194" y="106"/>
                  </a:lnTo>
                  <a:lnTo>
                    <a:pt x="194" y="108"/>
                  </a:lnTo>
                  <a:lnTo>
                    <a:pt x="194" y="112"/>
                  </a:lnTo>
                  <a:lnTo>
                    <a:pt x="194" y="114"/>
                  </a:lnTo>
                  <a:lnTo>
                    <a:pt x="194" y="116"/>
                  </a:lnTo>
                  <a:lnTo>
                    <a:pt x="194" y="118"/>
                  </a:lnTo>
                  <a:lnTo>
                    <a:pt x="194" y="122"/>
                  </a:lnTo>
                  <a:lnTo>
                    <a:pt x="194" y="126"/>
                  </a:lnTo>
                  <a:lnTo>
                    <a:pt x="194" y="130"/>
                  </a:lnTo>
                  <a:lnTo>
                    <a:pt x="194" y="134"/>
                  </a:lnTo>
                  <a:lnTo>
                    <a:pt x="194" y="138"/>
                  </a:lnTo>
                  <a:lnTo>
                    <a:pt x="194" y="140"/>
                  </a:lnTo>
                  <a:lnTo>
                    <a:pt x="194" y="142"/>
                  </a:lnTo>
                  <a:lnTo>
                    <a:pt x="194" y="144"/>
                  </a:lnTo>
                  <a:lnTo>
                    <a:pt x="194" y="146"/>
                  </a:lnTo>
                  <a:lnTo>
                    <a:pt x="194" y="148"/>
                  </a:lnTo>
                  <a:lnTo>
                    <a:pt x="194" y="152"/>
                  </a:lnTo>
                  <a:lnTo>
                    <a:pt x="194" y="154"/>
                  </a:lnTo>
                  <a:lnTo>
                    <a:pt x="194" y="156"/>
                  </a:lnTo>
                  <a:lnTo>
                    <a:pt x="194" y="158"/>
                  </a:lnTo>
                  <a:lnTo>
                    <a:pt x="194" y="160"/>
                  </a:lnTo>
                  <a:lnTo>
                    <a:pt x="194" y="162"/>
                  </a:lnTo>
                  <a:lnTo>
                    <a:pt x="194" y="164"/>
                  </a:lnTo>
                  <a:lnTo>
                    <a:pt x="194" y="166"/>
                  </a:lnTo>
                  <a:lnTo>
                    <a:pt x="194" y="168"/>
                  </a:lnTo>
                  <a:lnTo>
                    <a:pt x="194" y="170"/>
                  </a:lnTo>
                  <a:lnTo>
                    <a:pt x="194" y="172"/>
                  </a:lnTo>
                  <a:lnTo>
                    <a:pt x="194" y="174"/>
                  </a:lnTo>
                  <a:lnTo>
                    <a:pt x="194" y="180"/>
                  </a:lnTo>
                  <a:lnTo>
                    <a:pt x="194" y="184"/>
                  </a:lnTo>
                  <a:lnTo>
                    <a:pt x="194" y="188"/>
                  </a:lnTo>
                  <a:lnTo>
                    <a:pt x="194" y="190"/>
                  </a:lnTo>
                  <a:lnTo>
                    <a:pt x="194" y="192"/>
                  </a:lnTo>
                  <a:lnTo>
                    <a:pt x="194" y="196"/>
                  </a:lnTo>
                  <a:lnTo>
                    <a:pt x="194" y="196"/>
                  </a:lnTo>
                  <a:lnTo>
                    <a:pt x="194" y="202"/>
                  </a:lnTo>
                  <a:lnTo>
                    <a:pt x="194" y="204"/>
                  </a:lnTo>
                  <a:lnTo>
                    <a:pt x="194" y="212"/>
                  </a:lnTo>
                  <a:lnTo>
                    <a:pt x="194" y="214"/>
                  </a:lnTo>
                  <a:lnTo>
                    <a:pt x="194" y="216"/>
                  </a:lnTo>
                  <a:lnTo>
                    <a:pt x="194" y="218"/>
                  </a:lnTo>
                  <a:lnTo>
                    <a:pt x="192" y="218"/>
                  </a:lnTo>
                  <a:lnTo>
                    <a:pt x="190" y="218"/>
                  </a:lnTo>
                  <a:lnTo>
                    <a:pt x="188" y="218"/>
                  </a:lnTo>
                  <a:lnTo>
                    <a:pt x="188" y="218"/>
                  </a:lnTo>
                  <a:lnTo>
                    <a:pt x="186" y="218"/>
                  </a:lnTo>
                  <a:lnTo>
                    <a:pt x="182" y="218"/>
                  </a:lnTo>
                  <a:lnTo>
                    <a:pt x="180" y="218"/>
                  </a:lnTo>
                  <a:lnTo>
                    <a:pt x="178" y="218"/>
                  </a:lnTo>
                  <a:lnTo>
                    <a:pt x="176" y="218"/>
                  </a:lnTo>
                  <a:lnTo>
                    <a:pt x="174" y="218"/>
                  </a:lnTo>
                  <a:lnTo>
                    <a:pt x="172" y="218"/>
                  </a:lnTo>
                  <a:lnTo>
                    <a:pt x="162" y="218"/>
                  </a:lnTo>
                  <a:lnTo>
                    <a:pt x="160" y="218"/>
                  </a:lnTo>
                  <a:lnTo>
                    <a:pt x="156" y="218"/>
                  </a:lnTo>
                  <a:lnTo>
                    <a:pt x="154" y="218"/>
                  </a:lnTo>
                  <a:lnTo>
                    <a:pt x="152" y="218"/>
                  </a:lnTo>
                  <a:lnTo>
                    <a:pt x="148" y="218"/>
                  </a:lnTo>
                  <a:lnTo>
                    <a:pt x="146" y="218"/>
                  </a:lnTo>
                  <a:lnTo>
                    <a:pt x="142" y="218"/>
                  </a:lnTo>
                  <a:lnTo>
                    <a:pt x="140" y="218"/>
                  </a:lnTo>
                  <a:lnTo>
                    <a:pt x="138" y="218"/>
                  </a:lnTo>
                  <a:lnTo>
                    <a:pt x="138" y="218"/>
                  </a:lnTo>
                  <a:lnTo>
                    <a:pt x="136" y="218"/>
                  </a:lnTo>
                  <a:lnTo>
                    <a:pt x="134" y="218"/>
                  </a:lnTo>
                  <a:lnTo>
                    <a:pt x="132" y="218"/>
                  </a:lnTo>
                  <a:lnTo>
                    <a:pt x="130" y="218"/>
                  </a:lnTo>
                  <a:lnTo>
                    <a:pt x="128" y="218"/>
                  </a:lnTo>
                  <a:lnTo>
                    <a:pt x="122" y="218"/>
                  </a:lnTo>
                  <a:lnTo>
                    <a:pt x="120" y="218"/>
                  </a:lnTo>
                  <a:lnTo>
                    <a:pt x="118" y="218"/>
                  </a:lnTo>
                  <a:lnTo>
                    <a:pt x="116" y="218"/>
                  </a:lnTo>
                  <a:lnTo>
                    <a:pt x="114" y="218"/>
                  </a:lnTo>
                  <a:lnTo>
                    <a:pt x="112" y="218"/>
                  </a:lnTo>
                  <a:lnTo>
                    <a:pt x="110" y="218"/>
                  </a:lnTo>
                  <a:lnTo>
                    <a:pt x="108" y="218"/>
                  </a:lnTo>
                  <a:lnTo>
                    <a:pt x="104" y="218"/>
                  </a:lnTo>
                  <a:lnTo>
                    <a:pt x="102" y="218"/>
                  </a:lnTo>
                  <a:lnTo>
                    <a:pt x="98" y="218"/>
                  </a:lnTo>
                  <a:lnTo>
                    <a:pt x="96" y="218"/>
                  </a:lnTo>
                  <a:lnTo>
                    <a:pt x="94" y="218"/>
                  </a:lnTo>
                  <a:lnTo>
                    <a:pt x="92" y="218"/>
                  </a:lnTo>
                  <a:lnTo>
                    <a:pt x="90" y="218"/>
                  </a:lnTo>
                  <a:lnTo>
                    <a:pt x="88" y="218"/>
                  </a:lnTo>
                  <a:lnTo>
                    <a:pt x="86" y="218"/>
                  </a:lnTo>
                  <a:lnTo>
                    <a:pt x="84" y="218"/>
                  </a:lnTo>
                  <a:lnTo>
                    <a:pt x="80" y="218"/>
                  </a:lnTo>
                  <a:lnTo>
                    <a:pt x="78" y="218"/>
                  </a:lnTo>
                  <a:lnTo>
                    <a:pt x="74" y="218"/>
                  </a:lnTo>
                  <a:lnTo>
                    <a:pt x="72" y="218"/>
                  </a:lnTo>
                  <a:lnTo>
                    <a:pt x="70" y="218"/>
                  </a:lnTo>
                  <a:lnTo>
                    <a:pt x="68" y="218"/>
                  </a:lnTo>
                  <a:lnTo>
                    <a:pt x="66" y="218"/>
                  </a:lnTo>
                  <a:lnTo>
                    <a:pt x="62" y="218"/>
                  </a:lnTo>
                  <a:lnTo>
                    <a:pt x="60" y="218"/>
                  </a:lnTo>
                  <a:lnTo>
                    <a:pt x="58" y="218"/>
                  </a:lnTo>
                  <a:lnTo>
                    <a:pt x="54" y="218"/>
                  </a:lnTo>
                  <a:lnTo>
                    <a:pt x="52" y="218"/>
                  </a:lnTo>
                  <a:lnTo>
                    <a:pt x="50" y="218"/>
                  </a:lnTo>
                  <a:lnTo>
                    <a:pt x="44" y="218"/>
                  </a:lnTo>
                  <a:lnTo>
                    <a:pt x="42" y="218"/>
                  </a:lnTo>
                  <a:lnTo>
                    <a:pt x="42" y="218"/>
                  </a:lnTo>
                  <a:lnTo>
                    <a:pt x="40" y="218"/>
                  </a:lnTo>
                  <a:lnTo>
                    <a:pt x="38" y="218"/>
                  </a:lnTo>
                  <a:lnTo>
                    <a:pt x="36" y="218"/>
                  </a:lnTo>
                  <a:lnTo>
                    <a:pt x="34" y="218"/>
                  </a:lnTo>
                  <a:lnTo>
                    <a:pt x="30" y="218"/>
                  </a:lnTo>
                  <a:lnTo>
                    <a:pt x="26" y="218"/>
                  </a:lnTo>
                  <a:lnTo>
                    <a:pt x="24" y="218"/>
                  </a:lnTo>
                  <a:lnTo>
                    <a:pt x="22" y="218"/>
                  </a:lnTo>
                  <a:lnTo>
                    <a:pt x="18" y="218"/>
                  </a:lnTo>
                  <a:lnTo>
                    <a:pt x="14" y="218"/>
                  </a:lnTo>
                  <a:lnTo>
                    <a:pt x="12" y="218"/>
                  </a:lnTo>
                  <a:lnTo>
                    <a:pt x="10" y="218"/>
                  </a:lnTo>
                  <a:lnTo>
                    <a:pt x="8" y="218"/>
                  </a:lnTo>
                  <a:lnTo>
                    <a:pt x="6" y="218"/>
                  </a:lnTo>
                  <a:lnTo>
                    <a:pt x="4" y="218"/>
                  </a:lnTo>
                  <a:lnTo>
                    <a:pt x="2" y="218"/>
                  </a:lnTo>
                  <a:lnTo>
                    <a:pt x="0" y="218"/>
                  </a:lnTo>
                  <a:lnTo>
                    <a:pt x="0" y="216"/>
                  </a:lnTo>
                  <a:lnTo>
                    <a:pt x="0" y="214"/>
                  </a:lnTo>
                  <a:lnTo>
                    <a:pt x="0" y="210"/>
                  </a:lnTo>
                  <a:lnTo>
                    <a:pt x="2" y="208"/>
                  </a:lnTo>
                  <a:lnTo>
                    <a:pt x="2" y="206"/>
                  </a:lnTo>
                  <a:lnTo>
                    <a:pt x="2" y="204"/>
                  </a:lnTo>
                  <a:lnTo>
                    <a:pt x="2" y="202"/>
                  </a:lnTo>
                  <a:lnTo>
                    <a:pt x="2" y="200"/>
                  </a:lnTo>
                  <a:lnTo>
                    <a:pt x="2" y="198"/>
                  </a:lnTo>
                  <a:lnTo>
                    <a:pt x="2" y="196"/>
                  </a:lnTo>
                  <a:lnTo>
                    <a:pt x="2" y="194"/>
                  </a:lnTo>
                  <a:lnTo>
                    <a:pt x="2" y="192"/>
                  </a:lnTo>
                  <a:lnTo>
                    <a:pt x="2" y="190"/>
                  </a:lnTo>
                  <a:lnTo>
                    <a:pt x="2" y="186"/>
                  </a:lnTo>
                  <a:lnTo>
                    <a:pt x="2" y="184"/>
                  </a:lnTo>
                  <a:lnTo>
                    <a:pt x="2" y="182"/>
                  </a:lnTo>
                  <a:lnTo>
                    <a:pt x="2" y="180"/>
                  </a:lnTo>
                  <a:lnTo>
                    <a:pt x="2" y="178"/>
                  </a:lnTo>
                  <a:lnTo>
                    <a:pt x="2" y="174"/>
                  </a:lnTo>
                  <a:lnTo>
                    <a:pt x="2" y="168"/>
                  </a:lnTo>
                  <a:lnTo>
                    <a:pt x="2" y="164"/>
                  </a:lnTo>
                  <a:lnTo>
                    <a:pt x="2" y="160"/>
                  </a:lnTo>
                  <a:lnTo>
                    <a:pt x="2" y="158"/>
                  </a:lnTo>
                  <a:lnTo>
                    <a:pt x="2" y="154"/>
                  </a:lnTo>
                  <a:lnTo>
                    <a:pt x="2" y="152"/>
                  </a:lnTo>
                  <a:lnTo>
                    <a:pt x="2" y="148"/>
                  </a:lnTo>
                  <a:lnTo>
                    <a:pt x="2" y="148"/>
                  </a:lnTo>
                  <a:lnTo>
                    <a:pt x="2" y="146"/>
                  </a:lnTo>
                  <a:lnTo>
                    <a:pt x="2" y="144"/>
                  </a:lnTo>
                  <a:lnTo>
                    <a:pt x="2" y="142"/>
                  </a:lnTo>
                  <a:lnTo>
                    <a:pt x="2" y="140"/>
                  </a:lnTo>
                  <a:lnTo>
                    <a:pt x="2" y="138"/>
                  </a:lnTo>
                  <a:lnTo>
                    <a:pt x="2" y="136"/>
                  </a:lnTo>
                  <a:lnTo>
                    <a:pt x="2" y="132"/>
                  </a:lnTo>
                  <a:lnTo>
                    <a:pt x="2" y="130"/>
                  </a:lnTo>
                  <a:lnTo>
                    <a:pt x="2" y="128"/>
                  </a:lnTo>
                  <a:lnTo>
                    <a:pt x="2" y="126"/>
                  </a:lnTo>
                  <a:lnTo>
                    <a:pt x="2" y="124"/>
                  </a:lnTo>
                  <a:lnTo>
                    <a:pt x="2" y="122"/>
                  </a:lnTo>
                  <a:lnTo>
                    <a:pt x="2" y="120"/>
                  </a:lnTo>
                  <a:lnTo>
                    <a:pt x="2" y="118"/>
                  </a:lnTo>
                  <a:lnTo>
                    <a:pt x="2" y="116"/>
                  </a:lnTo>
                  <a:lnTo>
                    <a:pt x="2" y="114"/>
                  </a:lnTo>
                  <a:lnTo>
                    <a:pt x="2" y="112"/>
                  </a:lnTo>
                  <a:lnTo>
                    <a:pt x="2" y="108"/>
                  </a:lnTo>
                  <a:lnTo>
                    <a:pt x="2" y="102"/>
                  </a:lnTo>
                  <a:lnTo>
                    <a:pt x="2" y="100"/>
                  </a:lnTo>
                  <a:lnTo>
                    <a:pt x="2" y="100"/>
                  </a:lnTo>
                  <a:lnTo>
                    <a:pt x="2" y="96"/>
                  </a:lnTo>
                  <a:lnTo>
                    <a:pt x="2" y="92"/>
                  </a:lnTo>
                  <a:lnTo>
                    <a:pt x="2" y="90"/>
                  </a:lnTo>
                  <a:lnTo>
                    <a:pt x="2" y="88"/>
                  </a:lnTo>
                  <a:lnTo>
                    <a:pt x="2" y="86"/>
                  </a:lnTo>
                  <a:lnTo>
                    <a:pt x="2" y="84"/>
                  </a:lnTo>
                  <a:lnTo>
                    <a:pt x="2" y="82"/>
                  </a:lnTo>
                  <a:lnTo>
                    <a:pt x="2" y="80"/>
                  </a:lnTo>
                  <a:lnTo>
                    <a:pt x="2" y="78"/>
                  </a:lnTo>
                  <a:lnTo>
                    <a:pt x="2" y="76"/>
                  </a:lnTo>
                  <a:lnTo>
                    <a:pt x="2" y="74"/>
                  </a:lnTo>
                  <a:lnTo>
                    <a:pt x="2" y="72"/>
                  </a:lnTo>
                  <a:lnTo>
                    <a:pt x="2" y="68"/>
                  </a:lnTo>
                  <a:lnTo>
                    <a:pt x="2" y="66"/>
                  </a:lnTo>
                  <a:lnTo>
                    <a:pt x="2" y="64"/>
                  </a:lnTo>
                  <a:lnTo>
                    <a:pt x="2" y="62"/>
                  </a:lnTo>
                  <a:lnTo>
                    <a:pt x="2" y="60"/>
                  </a:lnTo>
                  <a:lnTo>
                    <a:pt x="2" y="58"/>
                  </a:lnTo>
                  <a:lnTo>
                    <a:pt x="2" y="56"/>
                  </a:lnTo>
                  <a:lnTo>
                    <a:pt x="2" y="54"/>
                  </a:lnTo>
                  <a:lnTo>
                    <a:pt x="2" y="52"/>
                  </a:lnTo>
                  <a:lnTo>
                    <a:pt x="2" y="50"/>
                  </a:lnTo>
                  <a:lnTo>
                    <a:pt x="2" y="48"/>
                  </a:lnTo>
                  <a:lnTo>
                    <a:pt x="2" y="46"/>
                  </a:lnTo>
                  <a:lnTo>
                    <a:pt x="2" y="44"/>
                  </a:lnTo>
                  <a:lnTo>
                    <a:pt x="2" y="42"/>
                  </a:lnTo>
                  <a:lnTo>
                    <a:pt x="2" y="36"/>
                  </a:lnTo>
                  <a:lnTo>
                    <a:pt x="2" y="34"/>
                  </a:lnTo>
                  <a:lnTo>
                    <a:pt x="2" y="32"/>
                  </a:lnTo>
                  <a:lnTo>
                    <a:pt x="2" y="30"/>
                  </a:lnTo>
                  <a:lnTo>
                    <a:pt x="2" y="28"/>
                  </a:lnTo>
                  <a:lnTo>
                    <a:pt x="2" y="26"/>
                  </a:lnTo>
                  <a:lnTo>
                    <a:pt x="2" y="24"/>
                  </a:lnTo>
                  <a:lnTo>
                    <a:pt x="2" y="22"/>
                  </a:lnTo>
                  <a:lnTo>
                    <a:pt x="4" y="22"/>
                  </a:lnTo>
                  <a:lnTo>
                    <a:pt x="8" y="22"/>
                  </a:lnTo>
                  <a:lnTo>
                    <a:pt x="10" y="22"/>
                  </a:lnTo>
                  <a:lnTo>
                    <a:pt x="12" y="22"/>
                  </a:lnTo>
                  <a:lnTo>
                    <a:pt x="14" y="22"/>
                  </a:lnTo>
                  <a:lnTo>
                    <a:pt x="18" y="24"/>
                  </a:lnTo>
                  <a:lnTo>
                    <a:pt x="20" y="24"/>
                  </a:lnTo>
                  <a:lnTo>
                    <a:pt x="26" y="24"/>
                  </a:lnTo>
                  <a:lnTo>
                    <a:pt x="28" y="24"/>
                  </a:lnTo>
                  <a:lnTo>
                    <a:pt x="30" y="24"/>
                  </a:lnTo>
                  <a:lnTo>
                    <a:pt x="32" y="24"/>
                  </a:lnTo>
                  <a:lnTo>
                    <a:pt x="34" y="24"/>
                  </a:lnTo>
                  <a:lnTo>
                    <a:pt x="36" y="24"/>
                  </a:lnTo>
                  <a:lnTo>
                    <a:pt x="42" y="24"/>
                  </a:lnTo>
                  <a:lnTo>
                    <a:pt x="44" y="24"/>
                  </a:lnTo>
                  <a:lnTo>
                    <a:pt x="48" y="24"/>
                  </a:lnTo>
                  <a:lnTo>
                    <a:pt x="50" y="24"/>
                  </a:lnTo>
                  <a:lnTo>
                    <a:pt x="52" y="24"/>
                  </a:lnTo>
                  <a:lnTo>
                    <a:pt x="58" y="24"/>
                  </a:lnTo>
                  <a:lnTo>
                    <a:pt x="60" y="24"/>
                  </a:lnTo>
                  <a:lnTo>
                    <a:pt x="62" y="24"/>
                  </a:lnTo>
                  <a:lnTo>
                    <a:pt x="64" y="24"/>
                  </a:lnTo>
                  <a:lnTo>
                    <a:pt x="66" y="24"/>
                  </a:lnTo>
                  <a:lnTo>
                    <a:pt x="68" y="24"/>
                  </a:lnTo>
                  <a:lnTo>
                    <a:pt x="70" y="24"/>
                  </a:lnTo>
                  <a:lnTo>
                    <a:pt x="72" y="24"/>
                  </a:lnTo>
                  <a:lnTo>
                    <a:pt x="76" y="24"/>
                  </a:lnTo>
                  <a:lnTo>
                    <a:pt x="78" y="24"/>
                  </a:lnTo>
                  <a:lnTo>
                    <a:pt x="80" y="24"/>
                  </a:lnTo>
                  <a:lnTo>
                    <a:pt x="82" y="24"/>
                  </a:lnTo>
                  <a:lnTo>
                    <a:pt x="88" y="24"/>
                  </a:lnTo>
                  <a:lnTo>
                    <a:pt x="90" y="24"/>
                  </a:lnTo>
                  <a:lnTo>
                    <a:pt x="90" y="24"/>
                  </a:lnTo>
                  <a:lnTo>
                    <a:pt x="92" y="24"/>
                  </a:lnTo>
                  <a:lnTo>
                    <a:pt x="94" y="24"/>
                  </a:lnTo>
                  <a:lnTo>
                    <a:pt x="98" y="24"/>
                  </a:lnTo>
                  <a:lnTo>
                    <a:pt x="104" y="24"/>
                  </a:lnTo>
                  <a:lnTo>
                    <a:pt x="106" y="24"/>
                  </a:lnTo>
                  <a:lnTo>
                    <a:pt x="108" y="24"/>
                  </a:lnTo>
                  <a:lnTo>
                    <a:pt x="110" y="24"/>
                  </a:lnTo>
                  <a:lnTo>
                    <a:pt x="112" y="24"/>
                  </a:lnTo>
                  <a:lnTo>
                    <a:pt x="120" y="24"/>
                  </a:lnTo>
                  <a:lnTo>
                    <a:pt x="122" y="24"/>
                  </a:lnTo>
                  <a:lnTo>
                    <a:pt x="126" y="24"/>
                  </a:lnTo>
                  <a:lnTo>
                    <a:pt x="128" y="24"/>
                  </a:lnTo>
                  <a:lnTo>
                    <a:pt x="132" y="24"/>
                  </a:lnTo>
                  <a:lnTo>
                    <a:pt x="136" y="24"/>
                  </a:lnTo>
                  <a:lnTo>
                    <a:pt x="138" y="24"/>
                  </a:lnTo>
                  <a:lnTo>
                    <a:pt x="138" y="26"/>
                  </a:lnTo>
                  <a:lnTo>
                    <a:pt x="138" y="28"/>
                  </a:lnTo>
                  <a:lnTo>
                    <a:pt x="138" y="30"/>
                  </a:lnTo>
                  <a:lnTo>
                    <a:pt x="138" y="32"/>
                  </a:lnTo>
                  <a:lnTo>
                    <a:pt x="138" y="34"/>
                  </a:lnTo>
                  <a:lnTo>
                    <a:pt x="138" y="36"/>
                  </a:lnTo>
                  <a:lnTo>
                    <a:pt x="138" y="36"/>
                  </a:lnTo>
                  <a:lnTo>
                    <a:pt x="138" y="38"/>
                  </a:lnTo>
                  <a:lnTo>
                    <a:pt x="138" y="40"/>
                  </a:lnTo>
                  <a:lnTo>
                    <a:pt x="138" y="40"/>
                  </a:lnTo>
                  <a:lnTo>
                    <a:pt x="138" y="42"/>
                  </a:lnTo>
                  <a:lnTo>
                    <a:pt x="138" y="44"/>
                  </a:lnTo>
                  <a:lnTo>
                    <a:pt x="138" y="44"/>
                  </a:lnTo>
                  <a:lnTo>
                    <a:pt x="138" y="46"/>
                  </a:lnTo>
                  <a:lnTo>
                    <a:pt x="138" y="48"/>
                  </a:lnTo>
                  <a:lnTo>
                    <a:pt x="138" y="48"/>
                  </a:lnTo>
                  <a:lnTo>
                    <a:pt x="138" y="50"/>
                  </a:lnTo>
                  <a:lnTo>
                    <a:pt x="138" y="52"/>
                  </a:lnTo>
                  <a:lnTo>
                    <a:pt x="140" y="52"/>
                  </a:lnTo>
                  <a:lnTo>
                    <a:pt x="142" y="50"/>
                  </a:lnTo>
                  <a:lnTo>
                    <a:pt x="142" y="48"/>
                  </a:lnTo>
                  <a:lnTo>
                    <a:pt x="144" y="48"/>
                  </a:lnTo>
                  <a:lnTo>
                    <a:pt x="146" y="48"/>
                  </a:lnTo>
                  <a:lnTo>
                    <a:pt x="148" y="50"/>
                  </a:lnTo>
                  <a:lnTo>
                    <a:pt x="150" y="50"/>
                  </a:lnTo>
                  <a:lnTo>
                    <a:pt x="150" y="48"/>
                  </a:lnTo>
                  <a:lnTo>
                    <a:pt x="152" y="48"/>
                  </a:lnTo>
                  <a:lnTo>
                    <a:pt x="154" y="48"/>
                  </a:lnTo>
                  <a:lnTo>
                    <a:pt x="156" y="48"/>
                  </a:lnTo>
                  <a:lnTo>
                    <a:pt x="158" y="44"/>
                  </a:lnTo>
                  <a:lnTo>
                    <a:pt x="160" y="42"/>
                  </a:lnTo>
                  <a:lnTo>
                    <a:pt x="160" y="40"/>
                  </a:lnTo>
                  <a:lnTo>
                    <a:pt x="162" y="40"/>
                  </a:lnTo>
                  <a:lnTo>
                    <a:pt x="162" y="38"/>
                  </a:lnTo>
                  <a:lnTo>
                    <a:pt x="164" y="38"/>
                  </a:lnTo>
                  <a:lnTo>
                    <a:pt x="164" y="36"/>
                  </a:lnTo>
                  <a:lnTo>
                    <a:pt x="168" y="32"/>
                  </a:lnTo>
                  <a:lnTo>
                    <a:pt x="170" y="30"/>
                  </a:lnTo>
                  <a:lnTo>
                    <a:pt x="172" y="26"/>
                  </a:lnTo>
                  <a:lnTo>
                    <a:pt x="174" y="26"/>
                  </a:lnTo>
                  <a:lnTo>
                    <a:pt x="174" y="24"/>
                  </a:lnTo>
                  <a:lnTo>
                    <a:pt x="176" y="22"/>
                  </a:lnTo>
                  <a:lnTo>
                    <a:pt x="178" y="20"/>
                  </a:lnTo>
                  <a:lnTo>
                    <a:pt x="178" y="18"/>
                  </a:lnTo>
                  <a:lnTo>
                    <a:pt x="180" y="18"/>
                  </a:lnTo>
                  <a:lnTo>
                    <a:pt x="180" y="16"/>
                  </a:lnTo>
                  <a:lnTo>
                    <a:pt x="182" y="16"/>
                  </a:lnTo>
                  <a:lnTo>
                    <a:pt x="182" y="14"/>
                  </a:lnTo>
                  <a:lnTo>
                    <a:pt x="184" y="12"/>
                  </a:lnTo>
                  <a:lnTo>
                    <a:pt x="186" y="10"/>
                  </a:lnTo>
                  <a:lnTo>
                    <a:pt x="186" y="8"/>
                  </a:lnTo>
                  <a:lnTo>
                    <a:pt x="188" y="8"/>
                  </a:lnTo>
                  <a:lnTo>
                    <a:pt x="188" y="6"/>
                  </a:lnTo>
                  <a:lnTo>
                    <a:pt x="188" y="6"/>
                  </a:lnTo>
                  <a:lnTo>
                    <a:pt x="188" y="4"/>
                  </a:lnTo>
                  <a:lnTo>
                    <a:pt x="190" y="4"/>
                  </a:lnTo>
                  <a:lnTo>
                    <a:pt x="192" y="2"/>
                  </a:lnTo>
                  <a:lnTo>
                    <a:pt x="192" y="0"/>
                  </a:lnTo>
                  <a:lnTo>
                    <a:pt x="192" y="8"/>
                  </a:lnTo>
                  <a:lnTo>
                    <a:pt x="192" y="14"/>
                  </a:lnTo>
                  <a:lnTo>
                    <a:pt x="192" y="18"/>
                  </a:lnTo>
                  <a:lnTo>
                    <a:pt x="192" y="20"/>
                  </a:lnTo>
                  <a:lnTo>
                    <a:pt x="192" y="22"/>
                  </a:lnTo>
                  <a:lnTo>
                    <a:pt x="192" y="24"/>
                  </a:lnTo>
                  <a:lnTo>
                    <a:pt x="192" y="26"/>
                  </a:lnTo>
                  <a:lnTo>
                    <a:pt x="192" y="28"/>
                  </a:lnTo>
                  <a:lnTo>
                    <a:pt x="192" y="30"/>
                  </a:lnTo>
                  <a:lnTo>
                    <a:pt x="192" y="32"/>
                  </a:lnTo>
                  <a:lnTo>
                    <a:pt x="192" y="34"/>
                  </a:lnTo>
                  <a:lnTo>
                    <a:pt x="192" y="36"/>
                  </a:lnTo>
                  <a:lnTo>
                    <a:pt x="192" y="38"/>
                  </a:lnTo>
                  <a:lnTo>
                    <a:pt x="192" y="40"/>
                  </a:lnTo>
                  <a:lnTo>
                    <a:pt x="192" y="44"/>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3" name="Freeform 227"/>
            <p:cNvSpPr>
              <a:spLocks/>
            </p:cNvSpPr>
            <p:nvPr/>
          </p:nvSpPr>
          <p:spPr bwMode="auto">
            <a:xfrm>
              <a:off x="5545138" y="3898900"/>
              <a:ext cx="350838" cy="314325"/>
            </a:xfrm>
            <a:custGeom>
              <a:avLst/>
              <a:gdLst>
                <a:gd name="T0" fmla="*/ 40 w 221"/>
                <a:gd name="T1" fmla="*/ 2 h 198"/>
                <a:gd name="T2" fmla="*/ 55 w 221"/>
                <a:gd name="T3" fmla="*/ 2 h 198"/>
                <a:gd name="T4" fmla="*/ 69 w 221"/>
                <a:gd name="T5" fmla="*/ 2 h 198"/>
                <a:gd name="T6" fmla="*/ 83 w 221"/>
                <a:gd name="T7" fmla="*/ 2 h 198"/>
                <a:gd name="T8" fmla="*/ 99 w 221"/>
                <a:gd name="T9" fmla="*/ 2 h 198"/>
                <a:gd name="T10" fmla="*/ 117 w 221"/>
                <a:gd name="T11" fmla="*/ 2 h 198"/>
                <a:gd name="T12" fmla="*/ 129 w 221"/>
                <a:gd name="T13" fmla="*/ 2 h 198"/>
                <a:gd name="T14" fmla="*/ 145 w 221"/>
                <a:gd name="T15" fmla="*/ 2 h 198"/>
                <a:gd name="T16" fmla="*/ 167 w 221"/>
                <a:gd name="T17" fmla="*/ 2 h 198"/>
                <a:gd name="T18" fmla="*/ 193 w 221"/>
                <a:gd name="T19" fmla="*/ 0 h 198"/>
                <a:gd name="T20" fmla="*/ 209 w 221"/>
                <a:gd name="T21" fmla="*/ 0 h 198"/>
                <a:gd name="T22" fmla="*/ 221 w 221"/>
                <a:gd name="T23" fmla="*/ 0 h 198"/>
                <a:gd name="T24" fmla="*/ 221 w 221"/>
                <a:gd name="T25" fmla="*/ 12 h 198"/>
                <a:gd name="T26" fmla="*/ 221 w 221"/>
                <a:gd name="T27" fmla="*/ 28 h 198"/>
                <a:gd name="T28" fmla="*/ 221 w 221"/>
                <a:gd name="T29" fmla="*/ 40 h 198"/>
                <a:gd name="T30" fmla="*/ 221 w 221"/>
                <a:gd name="T31" fmla="*/ 54 h 198"/>
                <a:gd name="T32" fmla="*/ 221 w 221"/>
                <a:gd name="T33" fmla="*/ 66 h 198"/>
                <a:gd name="T34" fmla="*/ 221 w 221"/>
                <a:gd name="T35" fmla="*/ 80 h 198"/>
                <a:gd name="T36" fmla="*/ 221 w 221"/>
                <a:gd name="T37" fmla="*/ 98 h 198"/>
                <a:gd name="T38" fmla="*/ 221 w 221"/>
                <a:gd name="T39" fmla="*/ 110 h 198"/>
                <a:gd name="T40" fmla="*/ 221 w 221"/>
                <a:gd name="T41" fmla="*/ 124 h 198"/>
                <a:gd name="T42" fmla="*/ 221 w 221"/>
                <a:gd name="T43" fmla="*/ 138 h 198"/>
                <a:gd name="T44" fmla="*/ 221 w 221"/>
                <a:gd name="T45" fmla="*/ 160 h 198"/>
                <a:gd name="T46" fmla="*/ 221 w 221"/>
                <a:gd name="T47" fmla="*/ 174 h 198"/>
                <a:gd name="T48" fmla="*/ 221 w 221"/>
                <a:gd name="T49" fmla="*/ 186 h 198"/>
                <a:gd name="T50" fmla="*/ 215 w 221"/>
                <a:gd name="T51" fmla="*/ 196 h 198"/>
                <a:gd name="T52" fmla="*/ 203 w 221"/>
                <a:gd name="T53" fmla="*/ 196 h 198"/>
                <a:gd name="T54" fmla="*/ 187 w 221"/>
                <a:gd name="T55" fmla="*/ 196 h 198"/>
                <a:gd name="T56" fmla="*/ 169 w 221"/>
                <a:gd name="T57" fmla="*/ 196 h 198"/>
                <a:gd name="T58" fmla="*/ 155 w 221"/>
                <a:gd name="T59" fmla="*/ 196 h 198"/>
                <a:gd name="T60" fmla="*/ 143 w 221"/>
                <a:gd name="T61" fmla="*/ 196 h 198"/>
                <a:gd name="T62" fmla="*/ 127 w 221"/>
                <a:gd name="T63" fmla="*/ 196 h 198"/>
                <a:gd name="T64" fmla="*/ 115 w 221"/>
                <a:gd name="T65" fmla="*/ 196 h 198"/>
                <a:gd name="T66" fmla="*/ 103 w 221"/>
                <a:gd name="T67" fmla="*/ 196 h 198"/>
                <a:gd name="T68" fmla="*/ 87 w 221"/>
                <a:gd name="T69" fmla="*/ 196 h 198"/>
                <a:gd name="T70" fmla="*/ 71 w 221"/>
                <a:gd name="T71" fmla="*/ 196 h 198"/>
                <a:gd name="T72" fmla="*/ 55 w 221"/>
                <a:gd name="T73" fmla="*/ 196 h 198"/>
                <a:gd name="T74" fmla="*/ 42 w 221"/>
                <a:gd name="T75" fmla="*/ 196 h 198"/>
                <a:gd name="T76" fmla="*/ 24 w 221"/>
                <a:gd name="T77" fmla="*/ 196 h 198"/>
                <a:gd name="T78" fmla="*/ 14 w 221"/>
                <a:gd name="T79" fmla="*/ 196 h 198"/>
                <a:gd name="T80" fmla="*/ 0 w 221"/>
                <a:gd name="T81" fmla="*/ 198 h 198"/>
                <a:gd name="T82" fmla="*/ 0 w 221"/>
                <a:gd name="T83" fmla="*/ 180 h 198"/>
                <a:gd name="T84" fmla="*/ 0 w 221"/>
                <a:gd name="T85" fmla="*/ 166 h 198"/>
                <a:gd name="T86" fmla="*/ 0 w 221"/>
                <a:gd name="T87" fmla="*/ 138 h 198"/>
                <a:gd name="T88" fmla="*/ 0 w 221"/>
                <a:gd name="T89" fmla="*/ 126 h 198"/>
                <a:gd name="T90" fmla="*/ 0 w 221"/>
                <a:gd name="T91" fmla="*/ 112 h 198"/>
                <a:gd name="T92" fmla="*/ 0 w 221"/>
                <a:gd name="T93" fmla="*/ 96 h 198"/>
                <a:gd name="T94" fmla="*/ 0 w 221"/>
                <a:gd name="T95" fmla="*/ 84 h 198"/>
                <a:gd name="T96" fmla="*/ 0 w 221"/>
                <a:gd name="T97" fmla="*/ 72 h 198"/>
                <a:gd name="T98" fmla="*/ 0 w 221"/>
                <a:gd name="T99" fmla="*/ 60 h 198"/>
                <a:gd name="T100" fmla="*/ 0 w 221"/>
                <a:gd name="T101" fmla="*/ 48 h 198"/>
                <a:gd name="T102" fmla="*/ 0 w 221"/>
                <a:gd name="T103" fmla="*/ 18 h 198"/>
                <a:gd name="T104" fmla="*/ 8 w 221"/>
                <a:gd name="T105" fmla="*/ 2 h 198"/>
                <a:gd name="T106" fmla="*/ 20 w 221"/>
                <a:gd name="T107" fmla="*/ 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1" h="198">
                  <a:moveTo>
                    <a:pt x="30" y="2"/>
                  </a:moveTo>
                  <a:lnTo>
                    <a:pt x="32" y="2"/>
                  </a:lnTo>
                  <a:lnTo>
                    <a:pt x="34" y="2"/>
                  </a:lnTo>
                  <a:lnTo>
                    <a:pt x="36" y="2"/>
                  </a:lnTo>
                  <a:lnTo>
                    <a:pt x="38" y="2"/>
                  </a:lnTo>
                  <a:lnTo>
                    <a:pt x="40" y="2"/>
                  </a:lnTo>
                  <a:lnTo>
                    <a:pt x="42" y="2"/>
                  </a:lnTo>
                  <a:lnTo>
                    <a:pt x="46" y="2"/>
                  </a:lnTo>
                  <a:lnTo>
                    <a:pt x="48" y="2"/>
                  </a:lnTo>
                  <a:lnTo>
                    <a:pt x="50" y="2"/>
                  </a:lnTo>
                  <a:lnTo>
                    <a:pt x="53" y="2"/>
                  </a:lnTo>
                  <a:lnTo>
                    <a:pt x="55" y="2"/>
                  </a:lnTo>
                  <a:lnTo>
                    <a:pt x="59" y="2"/>
                  </a:lnTo>
                  <a:lnTo>
                    <a:pt x="61" y="2"/>
                  </a:lnTo>
                  <a:lnTo>
                    <a:pt x="63" y="2"/>
                  </a:lnTo>
                  <a:lnTo>
                    <a:pt x="65" y="2"/>
                  </a:lnTo>
                  <a:lnTo>
                    <a:pt x="67" y="2"/>
                  </a:lnTo>
                  <a:lnTo>
                    <a:pt x="69" y="2"/>
                  </a:lnTo>
                  <a:lnTo>
                    <a:pt x="73" y="2"/>
                  </a:lnTo>
                  <a:lnTo>
                    <a:pt x="75" y="2"/>
                  </a:lnTo>
                  <a:lnTo>
                    <a:pt x="77" y="2"/>
                  </a:lnTo>
                  <a:lnTo>
                    <a:pt x="79" y="2"/>
                  </a:lnTo>
                  <a:lnTo>
                    <a:pt x="81" y="2"/>
                  </a:lnTo>
                  <a:lnTo>
                    <a:pt x="83" y="2"/>
                  </a:lnTo>
                  <a:lnTo>
                    <a:pt x="85" y="2"/>
                  </a:lnTo>
                  <a:lnTo>
                    <a:pt x="87" y="2"/>
                  </a:lnTo>
                  <a:lnTo>
                    <a:pt x="93" y="2"/>
                  </a:lnTo>
                  <a:lnTo>
                    <a:pt x="95" y="2"/>
                  </a:lnTo>
                  <a:lnTo>
                    <a:pt x="97" y="2"/>
                  </a:lnTo>
                  <a:lnTo>
                    <a:pt x="99" y="2"/>
                  </a:lnTo>
                  <a:lnTo>
                    <a:pt x="101" y="2"/>
                  </a:lnTo>
                  <a:lnTo>
                    <a:pt x="105" y="2"/>
                  </a:lnTo>
                  <a:lnTo>
                    <a:pt x="107" y="2"/>
                  </a:lnTo>
                  <a:lnTo>
                    <a:pt x="113" y="2"/>
                  </a:lnTo>
                  <a:lnTo>
                    <a:pt x="115" y="2"/>
                  </a:lnTo>
                  <a:lnTo>
                    <a:pt x="117" y="2"/>
                  </a:lnTo>
                  <a:lnTo>
                    <a:pt x="117" y="2"/>
                  </a:lnTo>
                  <a:lnTo>
                    <a:pt x="119" y="2"/>
                  </a:lnTo>
                  <a:lnTo>
                    <a:pt x="121" y="2"/>
                  </a:lnTo>
                  <a:lnTo>
                    <a:pt x="125" y="2"/>
                  </a:lnTo>
                  <a:lnTo>
                    <a:pt x="127" y="2"/>
                  </a:lnTo>
                  <a:lnTo>
                    <a:pt x="129" y="2"/>
                  </a:lnTo>
                  <a:lnTo>
                    <a:pt x="131" y="2"/>
                  </a:lnTo>
                  <a:lnTo>
                    <a:pt x="133" y="2"/>
                  </a:lnTo>
                  <a:lnTo>
                    <a:pt x="137" y="2"/>
                  </a:lnTo>
                  <a:lnTo>
                    <a:pt x="139" y="2"/>
                  </a:lnTo>
                  <a:lnTo>
                    <a:pt x="141" y="2"/>
                  </a:lnTo>
                  <a:lnTo>
                    <a:pt x="145" y="2"/>
                  </a:lnTo>
                  <a:lnTo>
                    <a:pt x="147" y="2"/>
                  </a:lnTo>
                  <a:lnTo>
                    <a:pt x="151" y="2"/>
                  </a:lnTo>
                  <a:lnTo>
                    <a:pt x="155" y="2"/>
                  </a:lnTo>
                  <a:lnTo>
                    <a:pt x="161" y="2"/>
                  </a:lnTo>
                  <a:lnTo>
                    <a:pt x="165" y="2"/>
                  </a:lnTo>
                  <a:lnTo>
                    <a:pt x="167" y="2"/>
                  </a:lnTo>
                  <a:lnTo>
                    <a:pt x="169" y="2"/>
                  </a:lnTo>
                  <a:lnTo>
                    <a:pt x="175" y="0"/>
                  </a:lnTo>
                  <a:lnTo>
                    <a:pt x="179" y="0"/>
                  </a:lnTo>
                  <a:lnTo>
                    <a:pt x="183" y="0"/>
                  </a:lnTo>
                  <a:lnTo>
                    <a:pt x="187" y="0"/>
                  </a:lnTo>
                  <a:lnTo>
                    <a:pt x="193" y="0"/>
                  </a:lnTo>
                  <a:lnTo>
                    <a:pt x="195" y="0"/>
                  </a:lnTo>
                  <a:lnTo>
                    <a:pt x="197" y="0"/>
                  </a:lnTo>
                  <a:lnTo>
                    <a:pt x="201" y="0"/>
                  </a:lnTo>
                  <a:lnTo>
                    <a:pt x="203" y="0"/>
                  </a:lnTo>
                  <a:lnTo>
                    <a:pt x="207" y="0"/>
                  </a:lnTo>
                  <a:lnTo>
                    <a:pt x="209" y="0"/>
                  </a:lnTo>
                  <a:lnTo>
                    <a:pt x="211" y="0"/>
                  </a:lnTo>
                  <a:lnTo>
                    <a:pt x="213" y="0"/>
                  </a:lnTo>
                  <a:lnTo>
                    <a:pt x="215" y="0"/>
                  </a:lnTo>
                  <a:lnTo>
                    <a:pt x="217" y="0"/>
                  </a:lnTo>
                  <a:lnTo>
                    <a:pt x="219" y="0"/>
                  </a:lnTo>
                  <a:lnTo>
                    <a:pt x="221" y="0"/>
                  </a:lnTo>
                  <a:lnTo>
                    <a:pt x="221" y="2"/>
                  </a:lnTo>
                  <a:lnTo>
                    <a:pt x="221" y="4"/>
                  </a:lnTo>
                  <a:lnTo>
                    <a:pt x="221" y="6"/>
                  </a:lnTo>
                  <a:lnTo>
                    <a:pt x="221" y="8"/>
                  </a:lnTo>
                  <a:lnTo>
                    <a:pt x="221" y="10"/>
                  </a:lnTo>
                  <a:lnTo>
                    <a:pt x="221" y="12"/>
                  </a:lnTo>
                  <a:lnTo>
                    <a:pt x="221" y="14"/>
                  </a:lnTo>
                  <a:lnTo>
                    <a:pt x="221" y="20"/>
                  </a:lnTo>
                  <a:lnTo>
                    <a:pt x="221" y="22"/>
                  </a:lnTo>
                  <a:lnTo>
                    <a:pt x="221" y="24"/>
                  </a:lnTo>
                  <a:lnTo>
                    <a:pt x="221" y="26"/>
                  </a:lnTo>
                  <a:lnTo>
                    <a:pt x="221" y="28"/>
                  </a:lnTo>
                  <a:lnTo>
                    <a:pt x="221" y="30"/>
                  </a:lnTo>
                  <a:lnTo>
                    <a:pt x="221" y="32"/>
                  </a:lnTo>
                  <a:lnTo>
                    <a:pt x="221" y="34"/>
                  </a:lnTo>
                  <a:lnTo>
                    <a:pt x="221" y="36"/>
                  </a:lnTo>
                  <a:lnTo>
                    <a:pt x="221" y="38"/>
                  </a:lnTo>
                  <a:lnTo>
                    <a:pt x="221" y="40"/>
                  </a:lnTo>
                  <a:lnTo>
                    <a:pt x="221" y="42"/>
                  </a:lnTo>
                  <a:lnTo>
                    <a:pt x="221" y="44"/>
                  </a:lnTo>
                  <a:lnTo>
                    <a:pt x="221" y="46"/>
                  </a:lnTo>
                  <a:lnTo>
                    <a:pt x="221" y="50"/>
                  </a:lnTo>
                  <a:lnTo>
                    <a:pt x="221" y="52"/>
                  </a:lnTo>
                  <a:lnTo>
                    <a:pt x="221" y="54"/>
                  </a:lnTo>
                  <a:lnTo>
                    <a:pt x="221" y="56"/>
                  </a:lnTo>
                  <a:lnTo>
                    <a:pt x="221" y="58"/>
                  </a:lnTo>
                  <a:lnTo>
                    <a:pt x="221" y="60"/>
                  </a:lnTo>
                  <a:lnTo>
                    <a:pt x="221" y="62"/>
                  </a:lnTo>
                  <a:lnTo>
                    <a:pt x="221" y="64"/>
                  </a:lnTo>
                  <a:lnTo>
                    <a:pt x="221" y="66"/>
                  </a:lnTo>
                  <a:lnTo>
                    <a:pt x="221" y="68"/>
                  </a:lnTo>
                  <a:lnTo>
                    <a:pt x="221" y="70"/>
                  </a:lnTo>
                  <a:lnTo>
                    <a:pt x="221" y="74"/>
                  </a:lnTo>
                  <a:lnTo>
                    <a:pt x="221" y="78"/>
                  </a:lnTo>
                  <a:lnTo>
                    <a:pt x="221" y="78"/>
                  </a:lnTo>
                  <a:lnTo>
                    <a:pt x="221" y="80"/>
                  </a:lnTo>
                  <a:lnTo>
                    <a:pt x="221" y="86"/>
                  </a:lnTo>
                  <a:lnTo>
                    <a:pt x="221" y="90"/>
                  </a:lnTo>
                  <a:lnTo>
                    <a:pt x="221" y="92"/>
                  </a:lnTo>
                  <a:lnTo>
                    <a:pt x="221" y="94"/>
                  </a:lnTo>
                  <a:lnTo>
                    <a:pt x="221" y="96"/>
                  </a:lnTo>
                  <a:lnTo>
                    <a:pt x="221" y="98"/>
                  </a:lnTo>
                  <a:lnTo>
                    <a:pt x="221" y="100"/>
                  </a:lnTo>
                  <a:lnTo>
                    <a:pt x="221" y="102"/>
                  </a:lnTo>
                  <a:lnTo>
                    <a:pt x="221" y="104"/>
                  </a:lnTo>
                  <a:lnTo>
                    <a:pt x="221" y="106"/>
                  </a:lnTo>
                  <a:lnTo>
                    <a:pt x="221" y="108"/>
                  </a:lnTo>
                  <a:lnTo>
                    <a:pt x="221" y="110"/>
                  </a:lnTo>
                  <a:lnTo>
                    <a:pt x="221" y="114"/>
                  </a:lnTo>
                  <a:lnTo>
                    <a:pt x="221" y="116"/>
                  </a:lnTo>
                  <a:lnTo>
                    <a:pt x="221" y="118"/>
                  </a:lnTo>
                  <a:lnTo>
                    <a:pt x="221" y="120"/>
                  </a:lnTo>
                  <a:lnTo>
                    <a:pt x="221" y="122"/>
                  </a:lnTo>
                  <a:lnTo>
                    <a:pt x="221" y="124"/>
                  </a:lnTo>
                  <a:lnTo>
                    <a:pt x="221" y="126"/>
                  </a:lnTo>
                  <a:lnTo>
                    <a:pt x="221" y="126"/>
                  </a:lnTo>
                  <a:lnTo>
                    <a:pt x="221" y="130"/>
                  </a:lnTo>
                  <a:lnTo>
                    <a:pt x="221" y="132"/>
                  </a:lnTo>
                  <a:lnTo>
                    <a:pt x="221" y="136"/>
                  </a:lnTo>
                  <a:lnTo>
                    <a:pt x="221" y="138"/>
                  </a:lnTo>
                  <a:lnTo>
                    <a:pt x="221" y="142"/>
                  </a:lnTo>
                  <a:lnTo>
                    <a:pt x="221" y="146"/>
                  </a:lnTo>
                  <a:lnTo>
                    <a:pt x="221" y="152"/>
                  </a:lnTo>
                  <a:lnTo>
                    <a:pt x="221" y="156"/>
                  </a:lnTo>
                  <a:lnTo>
                    <a:pt x="221" y="158"/>
                  </a:lnTo>
                  <a:lnTo>
                    <a:pt x="221" y="160"/>
                  </a:lnTo>
                  <a:lnTo>
                    <a:pt x="221" y="162"/>
                  </a:lnTo>
                  <a:lnTo>
                    <a:pt x="221" y="164"/>
                  </a:lnTo>
                  <a:lnTo>
                    <a:pt x="221" y="168"/>
                  </a:lnTo>
                  <a:lnTo>
                    <a:pt x="221" y="170"/>
                  </a:lnTo>
                  <a:lnTo>
                    <a:pt x="221" y="172"/>
                  </a:lnTo>
                  <a:lnTo>
                    <a:pt x="221" y="174"/>
                  </a:lnTo>
                  <a:lnTo>
                    <a:pt x="221" y="176"/>
                  </a:lnTo>
                  <a:lnTo>
                    <a:pt x="221" y="178"/>
                  </a:lnTo>
                  <a:lnTo>
                    <a:pt x="221" y="180"/>
                  </a:lnTo>
                  <a:lnTo>
                    <a:pt x="221" y="182"/>
                  </a:lnTo>
                  <a:lnTo>
                    <a:pt x="221" y="184"/>
                  </a:lnTo>
                  <a:lnTo>
                    <a:pt x="221" y="186"/>
                  </a:lnTo>
                  <a:lnTo>
                    <a:pt x="219" y="188"/>
                  </a:lnTo>
                  <a:lnTo>
                    <a:pt x="219" y="192"/>
                  </a:lnTo>
                  <a:lnTo>
                    <a:pt x="219" y="194"/>
                  </a:lnTo>
                  <a:lnTo>
                    <a:pt x="219" y="196"/>
                  </a:lnTo>
                  <a:lnTo>
                    <a:pt x="217" y="196"/>
                  </a:lnTo>
                  <a:lnTo>
                    <a:pt x="215" y="196"/>
                  </a:lnTo>
                  <a:lnTo>
                    <a:pt x="213" y="196"/>
                  </a:lnTo>
                  <a:lnTo>
                    <a:pt x="211" y="196"/>
                  </a:lnTo>
                  <a:lnTo>
                    <a:pt x="209" y="196"/>
                  </a:lnTo>
                  <a:lnTo>
                    <a:pt x="207" y="196"/>
                  </a:lnTo>
                  <a:lnTo>
                    <a:pt x="205" y="196"/>
                  </a:lnTo>
                  <a:lnTo>
                    <a:pt x="203" y="196"/>
                  </a:lnTo>
                  <a:lnTo>
                    <a:pt x="199" y="196"/>
                  </a:lnTo>
                  <a:lnTo>
                    <a:pt x="197" y="196"/>
                  </a:lnTo>
                  <a:lnTo>
                    <a:pt x="193" y="196"/>
                  </a:lnTo>
                  <a:lnTo>
                    <a:pt x="191" y="196"/>
                  </a:lnTo>
                  <a:lnTo>
                    <a:pt x="189" y="196"/>
                  </a:lnTo>
                  <a:lnTo>
                    <a:pt x="187" y="196"/>
                  </a:lnTo>
                  <a:lnTo>
                    <a:pt x="181" y="196"/>
                  </a:lnTo>
                  <a:lnTo>
                    <a:pt x="179" y="196"/>
                  </a:lnTo>
                  <a:lnTo>
                    <a:pt x="177" y="196"/>
                  </a:lnTo>
                  <a:lnTo>
                    <a:pt x="175" y="196"/>
                  </a:lnTo>
                  <a:lnTo>
                    <a:pt x="171" y="196"/>
                  </a:lnTo>
                  <a:lnTo>
                    <a:pt x="169" y="196"/>
                  </a:lnTo>
                  <a:lnTo>
                    <a:pt x="167" y="196"/>
                  </a:lnTo>
                  <a:lnTo>
                    <a:pt x="165" y="196"/>
                  </a:lnTo>
                  <a:lnTo>
                    <a:pt x="165" y="196"/>
                  </a:lnTo>
                  <a:lnTo>
                    <a:pt x="163" y="196"/>
                  </a:lnTo>
                  <a:lnTo>
                    <a:pt x="159" y="196"/>
                  </a:lnTo>
                  <a:lnTo>
                    <a:pt x="155" y="196"/>
                  </a:lnTo>
                  <a:lnTo>
                    <a:pt x="153" y="196"/>
                  </a:lnTo>
                  <a:lnTo>
                    <a:pt x="151" y="196"/>
                  </a:lnTo>
                  <a:lnTo>
                    <a:pt x="149" y="196"/>
                  </a:lnTo>
                  <a:lnTo>
                    <a:pt x="147" y="196"/>
                  </a:lnTo>
                  <a:lnTo>
                    <a:pt x="145" y="196"/>
                  </a:lnTo>
                  <a:lnTo>
                    <a:pt x="143" y="196"/>
                  </a:lnTo>
                  <a:lnTo>
                    <a:pt x="139" y="196"/>
                  </a:lnTo>
                  <a:lnTo>
                    <a:pt x="137" y="196"/>
                  </a:lnTo>
                  <a:lnTo>
                    <a:pt x="135" y="196"/>
                  </a:lnTo>
                  <a:lnTo>
                    <a:pt x="131" y="196"/>
                  </a:lnTo>
                  <a:lnTo>
                    <a:pt x="129" y="196"/>
                  </a:lnTo>
                  <a:lnTo>
                    <a:pt x="127" y="196"/>
                  </a:lnTo>
                  <a:lnTo>
                    <a:pt x="125" y="196"/>
                  </a:lnTo>
                  <a:lnTo>
                    <a:pt x="123" y="196"/>
                  </a:lnTo>
                  <a:lnTo>
                    <a:pt x="119" y="196"/>
                  </a:lnTo>
                  <a:lnTo>
                    <a:pt x="117" y="196"/>
                  </a:lnTo>
                  <a:lnTo>
                    <a:pt x="117" y="196"/>
                  </a:lnTo>
                  <a:lnTo>
                    <a:pt x="115" y="196"/>
                  </a:lnTo>
                  <a:lnTo>
                    <a:pt x="113" y="196"/>
                  </a:lnTo>
                  <a:lnTo>
                    <a:pt x="111" y="196"/>
                  </a:lnTo>
                  <a:lnTo>
                    <a:pt x="109" y="196"/>
                  </a:lnTo>
                  <a:lnTo>
                    <a:pt x="107" y="196"/>
                  </a:lnTo>
                  <a:lnTo>
                    <a:pt x="105" y="196"/>
                  </a:lnTo>
                  <a:lnTo>
                    <a:pt x="103" y="196"/>
                  </a:lnTo>
                  <a:lnTo>
                    <a:pt x="101" y="196"/>
                  </a:lnTo>
                  <a:lnTo>
                    <a:pt x="99" y="196"/>
                  </a:lnTo>
                  <a:lnTo>
                    <a:pt x="97" y="196"/>
                  </a:lnTo>
                  <a:lnTo>
                    <a:pt x="93" y="196"/>
                  </a:lnTo>
                  <a:lnTo>
                    <a:pt x="91" y="196"/>
                  </a:lnTo>
                  <a:lnTo>
                    <a:pt x="87" y="196"/>
                  </a:lnTo>
                  <a:lnTo>
                    <a:pt x="85" y="196"/>
                  </a:lnTo>
                  <a:lnTo>
                    <a:pt x="81" y="196"/>
                  </a:lnTo>
                  <a:lnTo>
                    <a:pt x="79" y="196"/>
                  </a:lnTo>
                  <a:lnTo>
                    <a:pt x="77" y="196"/>
                  </a:lnTo>
                  <a:lnTo>
                    <a:pt x="73" y="196"/>
                  </a:lnTo>
                  <a:lnTo>
                    <a:pt x="71" y="196"/>
                  </a:lnTo>
                  <a:lnTo>
                    <a:pt x="69" y="196"/>
                  </a:lnTo>
                  <a:lnTo>
                    <a:pt x="69" y="196"/>
                  </a:lnTo>
                  <a:lnTo>
                    <a:pt x="63" y="196"/>
                  </a:lnTo>
                  <a:lnTo>
                    <a:pt x="61" y="196"/>
                  </a:lnTo>
                  <a:lnTo>
                    <a:pt x="59" y="196"/>
                  </a:lnTo>
                  <a:lnTo>
                    <a:pt x="55" y="196"/>
                  </a:lnTo>
                  <a:lnTo>
                    <a:pt x="53" y="196"/>
                  </a:lnTo>
                  <a:lnTo>
                    <a:pt x="50" y="196"/>
                  </a:lnTo>
                  <a:lnTo>
                    <a:pt x="48" y="196"/>
                  </a:lnTo>
                  <a:lnTo>
                    <a:pt x="46" y="196"/>
                  </a:lnTo>
                  <a:lnTo>
                    <a:pt x="44" y="196"/>
                  </a:lnTo>
                  <a:lnTo>
                    <a:pt x="42" y="196"/>
                  </a:lnTo>
                  <a:lnTo>
                    <a:pt x="40" y="196"/>
                  </a:lnTo>
                  <a:lnTo>
                    <a:pt x="38" y="196"/>
                  </a:lnTo>
                  <a:lnTo>
                    <a:pt x="36" y="196"/>
                  </a:lnTo>
                  <a:lnTo>
                    <a:pt x="34" y="196"/>
                  </a:lnTo>
                  <a:lnTo>
                    <a:pt x="32" y="196"/>
                  </a:lnTo>
                  <a:lnTo>
                    <a:pt x="24" y="196"/>
                  </a:lnTo>
                  <a:lnTo>
                    <a:pt x="22" y="196"/>
                  </a:lnTo>
                  <a:lnTo>
                    <a:pt x="20" y="196"/>
                  </a:lnTo>
                  <a:lnTo>
                    <a:pt x="20" y="196"/>
                  </a:lnTo>
                  <a:lnTo>
                    <a:pt x="18" y="196"/>
                  </a:lnTo>
                  <a:lnTo>
                    <a:pt x="16" y="196"/>
                  </a:lnTo>
                  <a:lnTo>
                    <a:pt x="14" y="196"/>
                  </a:lnTo>
                  <a:lnTo>
                    <a:pt x="12" y="196"/>
                  </a:lnTo>
                  <a:lnTo>
                    <a:pt x="10" y="196"/>
                  </a:lnTo>
                  <a:lnTo>
                    <a:pt x="8" y="196"/>
                  </a:lnTo>
                  <a:lnTo>
                    <a:pt x="4" y="198"/>
                  </a:lnTo>
                  <a:lnTo>
                    <a:pt x="2" y="198"/>
                  </a:lnTo>
                  <a:lnTo>
                    <a:pt x="0" y="198"/>
                  </a:lnTo>
                  <a:lnTo>
                    <a:pt x="0" y="196"/>
                  </a:lnTo>
                  <a:lnTo>
                    <a:pt x="0" y="192"/>
                  </a:lnTo>
                  <a:lnTo>
                    <a:pt x="0" y="186"/>
                  </a:lnTo>
                  <a:lnTo>
                    <a:pt x="0" y="184"/>
                  </a:lnTo>
                  <a:lnTo>
                    <a:pt x="0" y="182"/>
                  </a:lnTo>
                  <a:lnTo>
                    <a:pt x="0" y="180"/>
                  </a:lnTo>
                  <a:lnTo>
                    <a:pt x="0" y="176"/>
                  </a:lnTo>
                  <a:lnTo>
                    <a:pt x="0" y="174"/>
                  </a:lnTo>
                  <a:lnTo>
                    <a:pt x="0" y="172"/>
                  </a:lnTo>
                  <a:lnTo>
                    <a:pt x="0" y="170"/>
                  </a:lnTo>
                  <a:lnTo>
                    <a:pt x="0" y="168"/>
                  </a:lnTo>
                  <a:lnTo>
                    <a:pt x="0" y="166"/>
                  </a:lnTo>
                  <a:lnTo>
                    <a:pt x="0" y="162"/>
                  </a:lnTo>
                  <a:lnTo>
                    <a:pt x="0" y="152"/>
                  </a:lnTo>
                  <a:lnTo>
                    <a:pt x="0" y="144"/>
                  </a:lnTo>
                  <a:lnTo>
                    <a:pt x="0" y="142"/>
                  </a:lnTo>
                  <a:lnTo>
                    <a:pt x="0" y="140"/>
                  </a:lnTo>
                  <a:lnTo>
                    <a:pt x="0" y="138"/>
                  </a:lnTo>
                  <a:lnTo>
                    <a:pt x="0" y="136"/>
                  </a:lnTo>
                  <a:lnTo>
                    <a:pt x="0" y="134"/>
                  </a:lnTo>
                  <a:lnTo>
                    <a:pt x="0" y="132"/>
                  </a:lnTo>
                  <a:lnTo>
                    <a:pt x="0" y="130"/>
                  </a:lnTo>
                  <a:lnTo>
                    <a:pt x="0" y="128"/>
                  </a:lnTo>
                  <a:lnTo>
                    <a:pt x="0" y="126"/>
                  </a:lnTo>
                  <a:lnTo>
                    <a:pt x="0" y="124"/>
                  </a:lnTo>
                  <a:lnTo>
                    <a:pt x="0" y="120"/>
                  </a:lnTo>
                  <a:lnTo>
                    <a:pt x="0" y="118"/>
                  </a:lnTo>
                  <a:lnTo>
                    <a:pt x="0" y="116"/>
                  </a:lnTo>
                  <a:lnTo>
                    <a:pt x="0" y="114"/>
                  </a:lnTo>
                  <a:lnTo>
                    <a:pt x="0" y="112"/>
                  </a:lnTo>
                  <a:lnTo>
                    <a:pt x="0" y="108"/>
                  </a:lnTo>
                  <a:lnTo>
                    <a:pt x="0" y="106"/>
                  </a:lnTo>
                  <a:lnTo>
                    <a:pt x="0" y="104"/>
                  </a:lnTo>
                  <a:lnTo>
                    <a:pt x="0" y="102"/>
                  </a:lnTo>
                  <a:lnTo>
                    <a:pt x="0" y="100"/>
                  </a:lnTo>
                  <a:lnTo>
                    <a:pt x="0" y="96"/>
                  </a:lnTo>
                  <a:lnTo>
                    <a:pt x="0" y="94"/>
                  </a:lnTo>
                  <a:lnTo>
                    <a:pt x="0" y="92"/>
                  </a:lnTo>
                  <a:lnTo>
                    <a:pt x="0" y="90"/>
                  </a:lnTo>
                  <a:lnTo>
                    <a:pt x="0" y="88"/>
                  </a:lnTo>
                  <a:lnTo>
                    <a:pt x="0" y="86"/>
                  </a:lnTo>
                  <a:lnTo>
                    <a:pt x="0" y="84"/>
                  </a:lnTo>
                  <a:lnTo>
                    <a:pt x="0" y="82"/>
                  </a:lnTo>
                  <a:lnTo>
                    <a:pt x="0" y="80"/>
                  </a:lnTo>
                  <a:lnTo>
                    <a:pt x="0" y="78"/>
                  </a:lnTo>
                  <a:lnTo>
                    <a:pt x="0" y="76"/>
                  </a:lnTo>
                  <a:lnTo>
                    <a:pt x="0" y="74"/>
                  </a:lnTo>
                  <a:lnTo>
                    <a:pt x="0" y="72"/>
                  </a:lnTo>
                  <a:lnTo>
                    <a:pt x="0" y="70"/>
                  </a:lnTo>
                  <a:lnTo>
                    <a:pt x="0" y="68"/>
                  </a:lnTo>
                  <a:lnTo>
                    <a:pt x="0" y="66"/>
                  </a:lnTo>
                  <a:lnTo>
                    <a:pt x="0" y="64"/>
                  </a:lnTo>
                  <a:lnTo>
                    <a:pt x="0" y="62"/>
                  </a:lnTo>
                  <a:lnTo>
                    <a:pt x="0" y="60"/>
                  </a:lnTo>
                  <a:lnTo>
                    <a:pt x="0" y="58"/>
                  </a:lnTo>
                  <a:lnTo>
                    <a:pt x="0" y="56"/>
                  </a:lnTo>
                  <a:lnTo>
                    <a:pt x="0" y="54"/>
                  </a:lnTo>
                  <a:lnTo>
                    <a:pt x="0" y="52"/>
                  </a:lnTo>
                  <a:lnTo>
                    <a:pt x="0" y="50"/>
                  </a:lnTo>
                  <a:lnTo>
                    <a:pt x="0" y="48"/>
                  </a:lnTo>
                  <a:lnTo>
                    <a:pt x="0" y="44"/>
                  </a:lnTo>
                  <a:lnTo>
                    <a:pt x="0" y="40"/>
                  </a:lnTo>
                  <a:lnTo>
                    <a:pt x="0" y="30"/>
                  </a:lnTo>
                  <a:lnTo>
                    <a:pt x="0" y="24"/>
                  </a:lnTo>
                  <a:lnTo>
                    <a:pt x="0" y="22"/>
                  </a:lnTo>
                  <a:lnTo>
                    <a:pt x="0" y="18"/>
                  </a:lnTo>
                  <a:lnTo>
                    <a:pt x="0" y="10"/>
                  </a:lnTo>
                  <a:lnTo>
                    <a:pt x="0" y="8"/>
                  </a:lnTo>
                  <a:lnTo>
                    <a:pt x="0" y="2"/>
                  </a:lnTo>
                  <a:lnTo>
                    <a:pt x="4" y="2"/>
                  </a:lnTo>
                  <a:lnTo>
                    <a:pt x="6" y="2"/>
                  </a:lnTo>
                  <a:lnTo>
                    <a:pt x="8" y="2"/>
                  </a:lnTo>
                  <a:lnTo>
                    <a:pt x="10" y="2"/>
                  </a:lnTo>
                  <a:lnTo>
                    <a:pt x="12" y="2"/>
                  </a:lnTo>
                  <a:lnTo>
                    <a:pt x="14" y="2"/>
                  </a:lnTo>
                  <a:lnTo>
                    <a:pt x="16" y="2"/>
                  </a:lnTo>
                  <a:lnTo>
                    <a:pt x="18" y="2"/>
                  </a:lnTo>
                  <a:lnTo>
                    <a:pt x="20" y="2"/>
                  </a:lnTo>
                  <a:lnTo>
                    <a:pt x="20" y="2"/>
                  </a:lnTo>
                  <a:lnTo>
                    <a:pt x="24" y="2"/>
                  </a:lnTo>
                  <a:lnTo>
                    <a:pt x="26" y="2"/>
                  </a:lnTo>
                  <a:lnTo>
                    <a:pt x="28" y="2"/>
                  </a:lnTo>
                  <a:lnTo>
                    <a:pt x="30"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4" name="Freeform 248"/>
            <p:cNvSpPr>
              <a:spLocks/>
            </p:cNvSpPr>
            <p:nvPr/>
          </p:nvSpPr>
          <p:spPr bwMode="auto">
            <a:xfrm>
              <a:off x="5541963" y="4210050"/>
              <a:ext cx="354013" cy="258763"/>
            </a:xfrm>
            <a:custGeom>
              <a:avLst/>
              <a:gdLst>
                <a:gd name="T0" fmla="*/ 71 w 223"/>
                <a:gd name="T1" fmla="*/ 0 h 163"/>
                <a:gd name="T2" fmla="*/ 83 w 223"/>
                <a:gd name="T3" fmla="*/ 0 h 163"/>
                <a:gd name="T4" fmla="*/ 99 w 223"/>
                <a:gd name="T5" fmla="*/ 0 h 163"/>
                <a:gd name="T6" fmla="*/ 109 w 223"/>
                <a:gd name="T7" fmla="*/ 0 h 163"/>
                <a:gd name="T8" fmla="*/ 119 w 223"/>
                <a:gd name="T9" fmla="*/ 0 h 163"/>
                <a:gd name="T10" fmla="*/ 129 w 223"/>
                <a:gd name="T11" fmla="*/ 0 h 163"/>
                <a:gd name="T12" fmla="*/ 141 w 223"/>
                <a:gd name="T13" fmla="*/ 0 h 163"/>
                <a:gd name="T14" fmla="*/ 153 w 223"/>
                <a:gd name="T15" fmla="*/ 0 h 163"/>
                <a:gd name="T16" fmla="*/ 167 w 223"/>
                <a:gd name="T17" fmla="*/ 0 h 163"/>
                <a:gd name="T18" fmla="*/ 177 w 223"/>
                <a:gd name="T19" fmla="*/ 0 h 163"/>
                <a:gd name="T20" fmla="*/ 191 w 223"/>
                <a:gd name="T21" fmla="*/ 0 h 163"/>
                <a:gd name="T22" fmla="*/ 205 w 223"/>
                <a:gd name="T23" fmla="*/ 0 h 163"/>
                <a:gd name="T24" fmla="*/ 215 w 223"/>
                <a:gd name="T25" fmla="*/ 0 h 163"/>
                <a:gd name="T26" fmla="*/ 221 w 223"/>
                <a:gd name="T27" fmla="*/ 4 h 163"/>
                <a:gd name="T28" fmla="*/ 223 w 223"/>
                <a:gd name="T29" fmla="*/ 23 h 163"/>
                <a:gd name="T30" fmla="*/ 223 w 223"/>
                <a:gd name="T31" fmla="*/ 33 h 163"/>
                <a:gd name="T32" fmla="*/ 223 w 223"/>
                <a:gd name="T33" fmla="*/ 43 h 163"/>
                <a:gd name="T34" fmla="*/ 223 w 223"/>
                <a:gd name="T35" fmla="*/ 61 h 163"/>
                <a:gd name="T36" fmla="*/ 223 w 223"/>
                <a:gd name="T37" fmla="*/ 71 h 163"/>
                <a:gd name="T38" fmla="*/ 223 w 223"/>
                <a:gd name="T39" fmla="*/ 79 h 163"/>
                <a:gd name="T40" fmla="*/ 223 w 223"/>
                <a:gd name="T41" fmla="*/ 99 h 163"/>
                <a:gd name="T42" fmla="*/ 223 w 223"/>
                <a:gd name="T43" fmla="*/ 111 h 163"/>
                <a:gd name="T44" fmla="*/ 223 w 223"/>
                <a:gd name="T45" fmla="*/ 139 h 163"/>
                <a:gd name="T46" fmla="*/ 223 w 223"/>
                <a:gd name="T47" fmla="*/ 153 h 163"/>
                <a:gd name="T48" fmla="*/ 221 w 223"/>
                <a:gd name="T49" fmla="*/ 163 h 163"/>
                <a:gd name="T50" fmla="*/ 209 w 223"/>
                <a:gd name="T51" fmla="*/ 163 h 163"/>
                <a:gd name="T52" fmla="*/ 195 w 223"/>
                <a:gd name="T53" fmla="*/ 163 h 163"/>
                <a:gd name="T54" fmla="*/ 181 w 223"/>
                <a:gd name="T55" fmla="*/ 163 h 163"/>
                <a:gd name="T56" fmla="*/ 167 w 223"/>
                <a:gd name="T57" fmla="*/ 163 h 163"/>
                <a:gd name="T58" fmla="*/ 157 w 223"/>
                <a:gd name="T59" fmla="*/ 163 h 163"/>
                <a:gd name="T60" fmla="*/ 141 w 223"/>
                <a:gd name="T61" fmla="*/ 163 h 163"/>
                <a:gd name="T62" fmla="*/ 131 w 223"/>
                <a:gd name="T63" fmla="*/ 163 h 163"/>
                <a:gd name="T64" fmla="*/ 111 w 223"/>
                <a:gd name="T65" fmla="*/ 163 h 163"/>
                <a:gd name="T66" fmla="*/ 97 w 223"/>
                <a:gd name="T67" fmla="*/ 163 h 163"/>
                <a:gd name="T68" fmla="*/ 85 w 223"/>
                <a:gd name="T69" fmla="*/ 163 h 163"/>
                <a:gd name="T70" fmla="*/ 71 w 223"/>
                <a:gd name="T71" fmla="*/ 161 h 163"/>
                <a:gd name="T72" fmla="*/ 50 w 223"/>
                <a:gd name="T73" fmla="*/ 161 h 163"/>
                <a:gd name="T74" fmla="*/ 34 w 223"/>
                <a:gd name="T75" fmla="*/ 161 h 163"/>
                <a:gd name="T76" fmla="*/ 22 w 223"/>
                <a:gd name="T77" fmla="*/ 161 h 163"/>
                <a:gd name="T78" fmla="*/ 0 w 223"/>
                <a:gd name="T79" fmla="*/ 161 h 163"/>
                <a:gd name="T80" fmla="*/ 0 w 223"/>
                <a:gd name="T81" fmla="*/ 147 h 163"/>
                <a:gd name="T82" fmla="*/ 0 w 223"/>
                <a:gd name="T83" fmla="*/ 125 h 163"/>
                <a:gd name="T84" fmla="*/ 2 w 223"/>
                <a:gd name="T85" fmla="*/ 115 h 163"/>
                <a:gd name="T86" fmla="*/ 2 w 223"/>
                <a:gd name="T87" fmla="*/ 103 h 163"/>
                <a:gd name="T88" fmla="*/ 2 w 223"/>
                <a:gd name="T89" fmla="*/ 91 h 163"/>
                <a:gd name="T90" fmla="*/ 2 w 223"/>
                <a:gd name="T91" fmla="*/ 79 h 163"/>
                <a:gd name="T92" fmla="*/ 2 w 223"/>
                <a:gd name="T93" fmla="*/ 67 h 163"/>
                <a:gd name="T94" fmla="*/ 2 w 223"/>
                <a:gd name="T95" fmla="*/ 55 h 163"/>
                <a:gd name="T96" fmla="*/ 2 w 223"/>
                <a:gd name="T97" fmla="*/ 27 h 163"/>
                <a:gd name="T98" fmla="*/ 2 w 223"/>
                <a:gd name="T99" fmla="*/ 7 h 163"/>
                <a:gd name="T100" fmla="*/ 10 w 223"/>
                <a:gd name="T101" fmla="*/ 0 h 163"/>
                <a:gd name="T102" fmla="*/ 20 w 223"/>
                <a:gd name="T103" fmla="*/ 0 h 163"/>
                <a:gd name="T104" fmla="*/ 34 w 223"/>
                <a:gd name="T105" fmla="*/ 0 h 163"/>
                <a:gd name="T106" fmla="*/ 44 w 223"/>
                <a:gd name="T107" fmla="*/ 0 h 163"/>
                <a:gd name="T108" fmla="*/ 55 w 223"/>
                <a:gd name="T10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3" h="163">
                  <a:moveTo>
                    <a:pt x="61" y="0"/>
                  </a:moveTo>
                  <a:lnTo>
                    <a:pt x="63" y="0"/>
                  </a:lnTo>
                  <a:lnTo>
                    <a:pt x="65" y="0"/>
                  </a:lnTo>
                  <a:lnTo>
                    <a:pt x="71" y="0"/>
                  </a:lnTo>
                  <a:lnTo>
                    <a:pt x="71" y="0"/>
                  </a:lnTo>
                  <a:lnTo>
                    <a:pt x="73" y="0"/>
                  </a:lnTo>
                  <a:lnTo>
                    <a:pt x="75" y="0"/>
                  </a:lnTo>
                  <a:lnTo>
                    <a:pt x="79" y="0"/>
                  </a:lnTo>
                  <a:lnTo>
                    <a:pt x="81" y="0"/>
                  </a:lnTo>
                  <a:lnTo>
                    <a:pt x="83" y="0"/>
                  </a:lnTo>
                  <a:lnTo>
                    <a:pt x="87" y="0"/>
                  </a:lnTo>
                  <a:lnTo>
                    <a:pt x="89" y="0"/>
                  </a:lnTo>
                  <a:lnTo>
                    <a:pt x="93" y="0"/>
                  </a:lnTo>
                  <a:lnTo>
                    <a:pt x="95" y="0"/>
                  </a:lnTo>
                  <a:lnTo>
                    <a:pt x="99" y="0"/>
                  </a:lnTo>
                  <a:lnTo>
                    <a:pt x="101" y="0"/>
                  </a:lnTo>
                  <a:lnTo>
                    <a:pt x="103" y="0"/>
                  </a:lnTo>
                  <a:lnTo>
                    <a:pt x="105" y="0"/>
                  </a:lnTo>
                  <a:lnTo>
                    <a:pt x="107" y="0"/>
                  </a:lnTo>
                  <a:lnTo>
                    <a:pt x="109" y="0"/>
                  </a:lnTo>
                  <a:lnTo>
                    <a:pt x="111" y="0"/>
                  </a:lnTo>
                  <a:lnTo>
                    <a:pt x="113" y="0"/>
                  </a:lnTo>
                  <a:lnTo>
                    <a:pt x="115" y="0"/>
                  </a:lnTo>
                  <a:lnTo>
                    <a:pt x="117" y="0"/>
                  </a:lnTo>
                  <a:lnTo>
                    <a:pt x="119" y="0"/>
                  </a:lnTo>
                  <a:lnTo>
                    <a:pt x="119" y="0"/>
                  </a:lnTo>
                  <a:lnTo>
                    <a:pt x="121" y="0"/>
                  </a:lnTo>
                  <a:lnTo>
                    <a:pt x="125" y="0"/>
                  </a:lnTo>
                  <a:lnTo>
                    <a:pt x="127" y="0"/>
                  </a:lnTo>
                  <a:lnTo>
                    <a:pt x="129" y="0"/>
                  </a:lnTo>
                  <a:lnTo>
                    <a:pt x="131" y="0"/>
                  </a:lnTo>
                  <a:lnTo>
                    <a:pt x="133" y="0"/>
                  </a:lnTo>
                  <a:lnTo>
                    <a:pt x="137" y="0"/>
                  </a:lnTo>
                  <a:lnTo>
                    <a:pt x="139" y="0"/>
                  </a:lnTo>
                  <a:lnTo>
                    <a:pt x="141" y="0"/>
                  </a:lnTo>
                  <a:lnTo>
                    <a:pt x="145" y="0"/>
                  </a:lnTo>
                  <a:lnTo>
                    <a:pt x="147" y="0"/>
                  </a:lnTo>
                  <a:lnTo>
                    <a:pt x="149" y="0"/>
                  </a:lnTo>
                  <a:lnTo>
                    <a:pt x="151" y="0"/>
                  </a:lnTo>
                  <a:lnTo>
                    <a:pt x="153" y="0"/>
                  </a:lnTo>
                  <a:lnTo>
                    <a:pt x="155" y="0"/>
                  </a:lnTo>
                  <a:lnTo>
                    <a:pt x="157" y="0"/>
                  </a:lnTo>
                  <a:lnTo>
                    <a:pt x="161" y="0"/>
                  </a:lnTo>
                  <a:lnTo>
                    <a:pt x="165" y="0"/>
                  </a:lnTo>
                  <a:lnTo>
                    <a:pt x="167" y="0"/>
                  </a:lnTo>
                  <a:lnTo>
                    <a:pt x="167" y="0"/>
                  </a:lnTo>
                  <a:lnTo>
                    <a:pt x="169" y="0"/>
                  </a:lnTo>
                  <a:lnTo>
                    <a:pt x="171" y="0"/>
                  </a:lnTo>
                  <a:lnTo>
                    <a:pt x="173" y="0"/>
                  </a:lnTo>
                  <a:lnTo>
                    <a:pt x="177" y="0"/>
                  </a:lnTo>
                  <a:lnTo>
                    <a:pt x="179" y="0"/>
                  </a:lnTo>
                  <a:lnTo>
                    <a:pt x="181" y="0"/>
                  </a:lnTo>
                  <a:lnTo>
                    <a:pt x="183" y="0"/>
                  </a:lnTo>
                  <a:lnTo>
                    <a:pt x="189" y="0"/>
                  </a:lnTo>
                  <a:lnTo>
                    <a:pt x="191" y="0"/>
                  </a:lnTo>
                  <a:lnTo>
                    <a:pt x="193" y="0"/>
                  </a:lnTo>
                  <a:lnTo>
                    <a:pt x="195" y="0"/>
                  </a:lnTo>
                  <a:lnTo>
                    <a:pt x="199" y="0"/>
                  </a:lnTo>
                  <a:lnTo>
                    <a:pt x="201" y="0"/>
                  </a:lnTo>
                  <a:lnTo>
                    <a:pt x="205" y="0"/>
                  </a:lnTo>
                  <a:lnTo>
                    <a:pt x="207" y="0"/>
                  </a:lnTo>
                  <a:lnTo>
                    <a:pt x="209" y="0"/>
                  </a:lnTo>
                  <a:lnTo>
                    <a:pt x="211" y="0"/>
                  </a:lnTo>
                  <a:lnTo>
                    <a:pt x="213" y="0"/>
                  </a:lnTo>
                  <a:lnTo>
                    <a:pt x="215" y="0"/>
                  </a:lnTo>
                  <a:lnTo>
                    <a:pt x="217" y="0"/>
                  </a:lnTo>
                  <a:lnTo>
                    <a:pt x="219" y="0"/>
                  </a:lnTo>
                  <a:lnTo>
                    <a:pt x="221" y="0"/>
                  </a:lnTo>
                  <a:lnTo>
                    <a:pt x="221" y="2"/>
                  </a:lnTo>
                  <a:lnTo>
                    <a:pt x="221" y="4"/>
                  </a:lnTo>
                  <a:lnTo>
                    <a:pt x="221" y="9"/>
                  </a:lnTo>
                  <a:lnTo>
                    <a:pt x="221" y="11"/>
                  </a:lnTo>
                  <a:lnTo>
                    <a:pt x="221" y="15"/>
                  </a:lnTo>
                  <a:lnTo>
                    <a:pt x="223" y="19"/>
                  </a:lnTo>
                  <a:lnTo>
                    <a:pt x="223" y="23"/>
                  </a:lnTo>
                  <a:lnTo>
                    <a:pt x="223" y="27"/>
                  </a:lnTo>
                  <a:lnTo>
                    <a:pt x="223" y="27"/>
                  </a:lnTo>
                  <a:lnTo>
                    <a:pt x="223" y="29"/>
                  </a:lnTo>
                  <a:lnTo>
                    <a:pt x="223" y="31"/>
                  </a:lnTo>
                  <a:lnTo>
                    <a:pt x="223" y="33"/>
                  </a:lnTo>
                  <a:lnTo>
                    <a:pt x="223" y="35"/>
                  </a:lnTo>
                  <a:lnTo>
                    <a:pt x="223" y="37"/>
                  </a:lnTo>
                  <a:lnTo>
                    <a:pt x="223" y="39"/>
                  </a:lnTo>
                  <a:lnTo>
                    <a:pt x="223" y="41"/>
                  </a:lnTo>
                  <a:lnTo>
                    <a:pt x="223" y="43"/>
                  </a:lnTo>
                  <a:lnTo>
                    <a:pt x="223" y="45"/>
                  </a:lnTo>
                  <a:lnTo>
                    <a:pt x="223" y="47"/>
                  </a:lnTo>
                  <a:lnTo>
                    <a:pt x="223" y="53"/>
                  </a:lnTo>
                  <a:lnTo>
                    <a:pt x="223" y="59"/>
                  </a:lnTo>
                  <a:lnTo>
                    <a:pt x="223" y="61"/>
                  </a:lnTo>
                  <a:lnTo>
                    <a:pt x="223" y="63"/>
                  </a:lnTo>
                  <a:lnTo>
                    <a:pt x="223" y="65"/>
                  </a:lnTo>
                  <a:lnTo>
                    <a:pt x="223" y="67"/>
                  </a:lnTo>
                  <a:lnTo>
                    <a:pt x="223" y="69"/>
                  </a:lnTo>
                  <a:lnTo>
                    <a:pt x="223" y="71"/>
                  </a:lnTo>
                  <a:lnTo>
                    <a:pt x="223" y="73"/>
                  </a:lnTo>
                  <a:lnTo>
                    <a:pt x="223" y="75"/>
                  </a:lnTo>
                  <a:lnTo>
                    <a:pt x="223" y="75"/>
                  </a:lnTo>
                  <a:lnTo>
                    <a:pt x="223" y="77"/>
                  </a:lnTo>
                  <a:lnTo>
                    <a:pt x="223" y="79"/>
                  </a:lnTo>
                  <a:lnTo>
                    <a:pt x="223" y="81"/>
                  </a:lnTo>
                  <a:lnTo>
                    <a:pt x="223" y="83"/>
                  </a:lnTo>
                  <a:lnTo>
                    <a:pt x="223" y="91"/>
                  </a:lnTo>
                  <a:lnTo>
                    <a:pt x="223" y="93"/>
                  </a:lnTo>
                  <a:lnTo>
                    <a:pt x="223" y="99"/>
                  </a:lnTo>
                  <a:lnTo>
                    <a:pt x="223" y="101"/>
                  </a:lnTo>
                  <a:lnTo>
                    <a:pt x="223" y="105"/>
                  </a:lnTo>
                  <a:lnTo>
                    <a:pt x="223" y="107"/>
                  </a:lnTo>
                  <a:lnTo>
                    <a:pt x="223" y="109"/>
                  </a:lnTo>
                  <a:lnTo>
                    <a:pt x="223" y="111"/>
                  </a:lnTo>
                  <a:lnTo>
                    <a:pt x="223" y="117"/>
                  </a:lnTo>
                  <a:lnTo>
                    <a:pt x="223" y="123"/>
                  </a:lnTo>
                  <a:lnTo>
                    <a:pt x="223" y="135"/>
                  </a:lnTo>
                  <a:lnTo>
                    <a:pt x="223" y="137"/>
                  </a:lnTo>
                  <a:lnTo>
                    <a:pt x="223" y="139"/>
                  </a:lnTo>
                  <a:lnTo>
                    <a:pt x="223" y="141"/>
                  </a:lnTo>
                  <a:lnTo>
                    <a:pt x="223" y="145"/>
                  </a:lnTo>
                  <a:lnTo>
                    <a:pt x="223" y="149"/>
                  </a:lnTo>
                  <a:lnTo>
                    <a:pt x="223" y="151"/>
                  </a:lnTo>
                  <a:lnTo>
                    <a:pt x="223" y="153"/>
                  </a:lnTo>
                  <a:lnTo>
                    <a:pt x="223" y="157"/>
                  </a:lnTo>
                  <a:lnTo>
                    <a:pt x="223" y="159"/>
                  </a:lnTo>
                  <a:lnTo>
                    <a:pt x="223" y="161"/>
                  </a:lnTo>
                  <a:lnTo>
                    <a:pt x="223" y="163"/>
                  </a:lnTo>
                  <a:lnTo>
                    <a:pt x="221" y="163"/>
                  </a:lnTo>
                  <a:lnTo>
                    <a:pt x="219" y="163"/>
                  </a:lnTo>
                  <a:lnTo>
                    <a:pt x="217" y="163"/>
                  </a:lnTo>
                  <a:lnTo>
                    <a:pt x="215" y="163"/>
                  </a:lnTo>
                  <a:lnTo>
                    <a:pt x="211" y="163"/>
                  </a:lnTo>
                  <a:lnTo>
                    <a:pt x="209" y="163"/>
                  </a:lnTo>
                  <a:lnTo>
                    <a:pt x="207" y="163"/>
                  </a:lnTo>
                  <a:lnTo>
                    <a:pt x="205" y="163"/>
                  </a:lnTo>
                  <a:lnTo>
                    <a:pt x="201" y="163"/>
                  </a:lnTo>
                  <a:lnTo>
                    <a:pt x="197" y="163"/>
                  </a:lnTo>
                  <a:lnTo>
                    <a:pt x="195" y="163"/>
                  </a:lnTo>
                  <a:lnTo>
                    <a:pt x="191" y="163"/>
                  </a:lnTo>
                  <a:lnTo>
                    <a:pt x="189" y="163"/>
                  </a:lnTo>
                  <a:lnTo>
                    <a:pt x="187" y="163"/>
                  </a:lnTo>
                  <a:lnTo>
                    <a:pt x="183" y="163"/>
                  </a:lnTo>
                  <a:lnTo>
                    <a:pt x="181" y="163"/>
                  </a:lnTo>
                  <a:lnTo>
                    <a:pt x="179" y="163"/>
                  </a:lnTo>
                  <a:lnTo>
                    <a:pt x="175" y="163"/>
                  </a:lnTo>
                  <a:lnTo>
                    <a:pt x="173" y="163"/>
                  </a:lnTo>
                  <a:lnTo>
                    <a:pt x="169" y="163"/>
                  </a:lnTo>
                  <a:lnTo>
                    <a:pt x="167" y="163"/>
                  </a:lnTo>
                  <a:lnTo>
                    <a:pt x="167" y="163"/>
                  </a:lnTo>
                  <a:lnTo>
                    <a:pt x="165" y="163"/>
                  </a:lnTo>
                  <a:lnTo>
                    <a:pt x="161" y="163"/>
                  </a:lnTo>
                  <a:lnTo>
                    <a:pt x="159" y="163"/>
                  </a:lnTo>
                  <a:lnTo>
                    <a:pt x="157" y="163"/>
                  </a:lnTo>
                  <a:lnTo>
                    <a:pt x="153" y="163"/>
                  </a:lnTo>
                  <a:lnTo>
                    <a:pt x="149" y="163"/>
                  </a:lnTo>
                  <a:lnTo>
                    <a:pt x="147" y="163"/>
                  </a:lnTo>
                  <a:lnTo>
                    <a:pt x="145" y="163"/>
                  </a:lnTo>
                  <a:lnTo>
                    <a:pt x="141" y="163"/>
                  </a:lnTo>
                  <a:lnTo>
                    <a:pt x="139" y="163"/>
                  </a:lnTo>
                  <a:lnTo>
                    <a:pt x="137" y="163"/>
                  </a:lnTo>
                  <a:lnTo>
                    <a:pt x="135" y="163"/>
                  </a:lnTo>
                  <a:lnTo>
                    <a:pt x="133" y="163"/>
                  </a:lnTo>
                  <a:lnTo>
                    <a:pt x="131" y="163"/>
                  </a:lnTo>
                  <a:lnTo>
                    <a:pt x="127" y="163"/>
                  </a:lnTo>
                  <a:lnTo>
                    <a:pt x="117" y="163"/>
                  </a:lnTo>
                  <a:lnTo>
                    <a:pt x="115" y="163"/>
                  </a:lnTo>
                  <a:lnTo>
                    <a:pt x="113" y="163"/>
                  </a:lnTo>
                  <a:lnTo>
                    <a:pt x="111" y="163"/>
                  </a:lnTo>
                  <a:lnTo>
                    <a:pt x="109" y="163"/>
                  </a:lnTo>
                  <a:lnTo>
                    <a:pt x="107" y="163"/>
                  </a:lnTo>
                  <a:lnTo>
                    <a:pt x="105" y="163"/>
                  </a:lnTo>
                  <a:lnTo>
                    <a:pt x="101" y="163"/>
                  </a:lnTo>
                  <a:lnTo>
                    <a:pt x="97" y="163"/>
                  </a:lnTo>
                  <a:lnTo>
                    <a:pt x="95" y="163"/>
                  </a:lnTo>
                  <a:lnTo>
                    <a:pt x="91" y="163"/>
                  </a:lnTo>
                  <a:lnTo>
                    <a:pt x="89" y="163"/>
                  </a:lnTo>
                  <a:lnTo>
                    <a:pt x="87" y="163"/>
                  </a:lnTo>
                  <a:lnTo>
                    <a:pt x="85" y="163"/>
                  </a:lnTo>
                  <a:lnTo>
                    <a:pt x="83" y="163"/>
                  </a:lnTo>
                  <a:lnTo>
                    <a:pt x="81" y="163"/>
                  </a:lnTo>
                  <a:lnTo>
                    <a:pt x="77" y="163"/>
                  </a:lnTo>
                  <a:lnTo>
                    <a:pt x="73" y="161"/>
                  </a:lnTo>
                  <a:lnTo>
                    <a:pt x="71" y="161"/>
                  </a:lnTo>
                  <a:lnTo>
                    <a:pt x="67" y="161"/>
                  </a:lnTo>
                  <a:lnTo>
                    <a:pt x="65" y="161"/>
                  </a:lnTo>
                  <a:lnTo>
                    <a:pt x="61" y="161"/>
                  </a:lnTo>
                  <a:lnTo>
                    <a:pt x="59" y="161"/>
                  </a:lnTo>
                  <a:lnTo>
                    <a:pt x="50" y="161"/>
                  </a:lnTo>
                  <a:lnTo>
                    <a:pt x="48" y="161"/>
                  </a:lnTo>
                  <a:lnTo>
                    <a:pt x="46" y="161"/>
                  </a:lnTo>
                  <a:lnTo>
                    <a:pt x="42" y="161"/>
                  </a:lnTo>
                  <a:lnTo>
                    <a:pt x="36" y="161"/>
                  </a:lnTo>
                  <a:lnTo>
                    <a:pt x="34" y="161"/>
                  </a:lnTo>
                  <a:lnTo>
                    <a:pt x="32" y="161"/>
                  </a:lnTo>
                  <a:lnTo>
                    <a:pt x="30" y="161"/>
                  </a:lnTo>
                  <a:lnTo>
                    <a:pt x="26" y="161"/>
                  </a:lnTo>
                  <a:lnTo>
                    <a:pt x="22" y="161"/>
                  </a:lnTo>
                  <a:lnTo>
                    <a:pt x="22" y="161"/>
                  </a:lnTo>
                  <a:lnTo>
                    <a:pt x="16" y="161"/>
                  </a:lnTo>
                  <a:lnTo>
                    <a:pt x="8" y="161"/>
                  </a:lnTo>
                  <a:lnTo>
                    <a:pt x="6" y="161"/>
                  </a:lnTo>
                  <a:lnTo>
                    <a:pt x="2" y="161"/>
                  </a:lnTo>
                  <a:lnTo>
                    <a:pt x="0" y="161"/>
                  </a:lnTo>
                  <a:lnTo>
                    <a:pt x="0" y="159"/>
                  </a:lnTo>
                  <a:lnTo>
                    <a:pt x="0" y="155"/>
                  </a:lnTo>
                  <a:lnTo>
                    <a:pt x="0" y="151"/>
                  </a:lnTo>
                  <a:lnTo>
                    <a:pt x="0" y="149"/>
                  </a:lnTo>
                  <a:lnTo>
                    <a:pt x="0" y="147"/>
                  </a:lnTo>
                  <a:lnTo>
                    <a:pt x="0" y="135"/>
                  </a:lnTo>
                  <a:lnTo>
                    <a:pt x="0" y="133"/>
                  </a:lnTo>
                  <a:lnTo>
                    <a:pt x="0" y="131"/>
                  </a:lnTo>
                  <a:lnTo>
                    <a:pt x="0" y="127"/>
                  </a:lnTo>
                  <a:lnTo>
                    <a:pt x="0" y="125"/>
                  </a:lnTo>
                  <a:lnTo>
                    <a:pt x="0" y="123"/>
                  </a:lnTo>
                  <a:lnTo>
                    <a:pt x="0" y="123"/>
                  </a:lnTo>
                  <a:lnTo>
                    <a:pt x="0" y="121"/>
                  </a:lnTo>
                  <a:lnTo>
                    <a:pt x="0" y="119"/>
                  </a:lnTo>
                  <a:lnTo>
                    <a:pt x="2" y="115"/>
                  </a:lnTo>
                  <a:lnTo>
                    <a:pt x="0" y="113"/>
                  </a:lnTo>
                  <a:lnTo>
                    <a:pt x="0" y="111"/>
                  </a:lnTo>
                  <a:lnTo>
                    <a:pt x="2" y="109"/>
                  </a:lnTo>
                  <a:lnTo>
                    <a:pt x="2" y="105"/>
                  </a:lnTo>
                  <a:lnTo>
                    <a:pt x="2" y="103"/>
                  </a:lnTo>
                  <a:lnTo>
                    <a:pt x="2" y="101"/>
                  </a:lnTo>
                  <a:lnTo>
                    <a:pt x="2" y="97"/>
                  </a:lnTo>
                  <a:lnTo>
                    <a:pt x="2" y="95"/>
                  </a:lnTo>
                  <a:lnTo>
                    <a:pt x="2" y="93"/>
                  </a:lnTo>
                  <a:lnTo>
                    <a:pt x="2" y="91"/>
                  </a:lnTo>
                  <a:lnTo>
                    <a:pt x="2" y="89"/>
                  </a:lnTo>
                  <a:lnTo>
                    <a:pt x="2" y="87"/>
                  </a:lnTo>
                  <a:lnTo>
                    <a:pt x="2" y="85"/>
                  </a:lnTo>
                  <a:lnTo>
                    <a:pt x="2" y="83"/>
                  </a:lnTo>
                  <a:lnTo>
                    <a:pt x="2" y="79"/>
                  </a:lnTo>
                  <a:lnTo>
                    <a:pt x="2" y="77"/>
                  </a:lnTo>
                  <a:lnTo>
                    <a:pt x="2" y="75"/>
                  </a:lnTo>
                  <a:lnTo>
                    <a:pt x="2" y="71"/>
                  </a:lnTo>
                  <a:lnTo>
                    <a:pt x="2" y="69"/>
                  </a:lnTo>
                  <a:lnTo>
                    <a:pt x="2" y="67"/>
                  </a:lnTo>
                  <a:lnTo>
                    <a:pt x="2" y="63"/>
                  </a:lnTo>
                  <a:lnTo>
                    <a:pt x="2" y="61"/>
                  </a:lnTo>
                  <a:lnTo>
                    <a:pt x="2" y="59"/>
                  </a:lnTo>
                  <a:lnTo>
                    <a:pt x="2" y="57"/>
                  </a:lnTo>
                  <a:lnTo>
                    <a:pt x="2" y="55"/>
                  </a:lnTo>
                  <a:lnTo>
                    <a:pt x="2" y="53"/>
                  </a:lnTo>
                  <a:lnTo>
                    <a:pt x="2" y="49"/>
                  </a:lnTo>
                  <a:lnTo>
                    <a:pt x="2" y="45"/>
                  </a:lnTo>
                  <a:lnTo>
                    <a:pt x="2" y="33"/>
                  </a:lnTo>
                  <a:lnTo>
                    <a:pt x="2" y="27"/>
                  </a:lnTo>
                  <a:lnTo>
                    <a:pt x="2" y="23"/>
                  </a:lnTo>
                  <a:lnTo>
                    <a:pt x="2" y="21"/>
                  </a:lnTo>
                  <a:lnTo>
                    <a:pt x="2" y="15"/>
                  </a:lnTo>
                  <a:lnTo>
                    <a:pt x="2" y="9"/>
                  </a:lnTo>
                  <a:lnTo>
                    <a:pt x="2" y="7"/>
                  </a:lnTo>
                  <a:lnTo>
                    <a:pt x="2" y="4"/>
                  </a:lnTo>
                  <a:lnTo>
                    <a:pt x="2" y="2"/>
                  </a:lnTo>
                  <a:lnTo>
                    <a:pt x="4" y="2"/>
                  </a:lnTo>
                  <a:lnTo>
                    <a:pt x="6" y="2"/>
                  </a:lnTo>
                  <a:lnTo>
                    <a:pt x="10" y="0"/>
                  </a:lnTo>
                  <a:lnTo>
                    <a:pt x="12" y="0"/>
                  </a:lnTo>
                  <a:lnTo>
                    <a:pt x="14" y="0"/>
                  </a:lnTo>
                  <a:lnTo>
                    <a:pt x="16" y="0"/>
                  </a:lnTo>
                  <a:lnTo>
                    <a:pt x="18" y="0"/>
                  </a:lnTo>
                  <a:lnTo>
                    <a:pt x="20" y="0"/>
                  </a:lnTo>
                  <a:lnTo>
                    <a:pt x="22" y="0"/>
                  </a:lnTo>
                  <a:lnTo>
                    <a:pt x="22" y="0"/>
                  </a:lnTo>
                  <a:lnTo>
                    <a:pt x="24" y="0"/>
                  </a:lnTo>
                  <a:lnTo>
                    <a:pt x="26" y="0"/>
                  </a:lnTo>
                  <a:lnTo>
                    <a:pt x="34" y="0"/>
                  </a:lnTo>
                  <a:lnTo>
                    <a:pt x="36" y="0"/>
                  </a:lnTo>
                  <a:lnTo>
                    <a:pt x="38" y="0"/>
                  </a:lnTo>
                  <a:lnTo>
                    <a:pt x="40" y="0"/>
                  </a:lnTo>
                  <a:lnTo>
                    <a:pt x="42" y="0"/>
                  </a:lnTo>
                  <a:lnTo>
                    <a:pt x="44" y="0"/>
                  </a:lnTo>
                  <a:lnTo>
                    <a:pt x="46" y="0"/>
                  </a:lnTo>
                  <a:lnTo>
                    <a:pt x="48" y="0"/>
                  </a:lnTo>
                  <a:lnTo>
                    <a:pt x="50" y="0"/>
                  </a:lnTo>
                  <a:lnTo>
                    <a:pt x="52" y="0"/>
                  </a:lnTo>
                  <a:lnTo>
                    <a:pt x="55" y="0"/>
                  </a:lnTo>
                  <a:lnTo>
                    <a:pt x="57" y="0"/>
                  </a:lnTo>
                  <a:lnTo>
                    <a:pt x="61"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5" name="Freeform 12"/>
            <p:cNvSpPr>
              <a:spLocks/>
            </p:cNvSpPr>
            <p:nvPr/>
          </p:nvSpPr>
          <p:spPr bwMode="auto">
            <a:xfrm>
              <a:off x="7292975" y="3632200"/>
              <a:ext cx="311150" cy="282575"/>
            </a:xfrm>
            <a:custGeom>
              <a:avLst/>
              <a:gdLst>
                <a:gd name="T0" fmla="*/ 116 w 196"/>
                <a:gd name="T1" fmla="*/ 6 h 178"/>
                <a:gd name="T2" fmla="*/ 124 w 196"/>
                <a:gd name="T3" fmla="*/ 6 h 178"/>
                <a:gd name="T4" fmla="*/ 134 w 196"/>
                <a:gd name="T5" fmla="*/ 8 h 178"/>
                <a:gd name="T6" fmla="*/ 144 w 196"/>
                <a:gd name="T7" fmla="*/ 14 h 178"/>
                <a:gd name="T8" fmla="*/ 152 w 196"/>
                <a:gd name="T9" fmla="*/ 12 h 178"/>
                <a:gd name="T10" fmla="*/ 164 w 196"/>
                <a:gd name="T11" fmla="*/ 20 h 178"/>
                <a:gd name="T12" fmla="*/ 168 w 196"/>
                <a:gd name="T13" fmla="*/ 28 h 178"/>
                <a:gd name="T14" fmla="*/ 166 w 196"/>
                <a:gd name="T15" fmla="*/ 32 h 178"/>
                <a:gd name="T16" fmla="*/ 168 w 196"/>
                <a:gd name="T17" fmla="*/ 44 h 178"/>
                <a:gd name="T18" fmla="*/ 162 w 196"/>
                <a:gd name="T19" fmla="*/ 48 h 178"/>
                <a:gd name="T20" fmla="*/ 164 w 196"/>
                <a:gd name="T21" fmla="*/ 50 h 178"/>
                <a:gd name="T22" fmla="*/ 158 w 196"/>
                <a:gd name="T23" fmla="*/ 54 h 178"/>
                <a:gd name="T24" fmla="*/ 160 w 196"/>
                <a:gd name="T25" fmla="*/ 62 h 178"/>
                <a:gd name="T26" fmla="*/ 162 w 196"/>
                <a:gd name="T27" fmla="*/ 74 h 178"/>
                <a:gd name="T28" fmla="*/ 164 w 196"/>
                <a:gd name="T29" fmla="*/ 80 h 178"/>
                <a:gd name="T30" fmla="*/ 162 w 196"/>
                <a:gd name="T31" fmla="*/ 90 h 178"/>
                <a:gd name="T32" fmla="*/ 164 w 196"/>
                <a:gd name="T33" fmla="*/ 98 h 178"/>
                <a:gd name="T34" fmla="*/ 172 w 196"/>
                <a:gd name="T35" fmla="*/ 104 h 178"/>
                <a:gd name="T36" fmla="*/ 182 w 196"/>
                <a:gd name="T37" fmla="*/ 104 h 178"/>
                <a:gd name="T38" fmla="*/ 186 w 196"/>
                <a:gd name="T39" fmla="*/ 116 h 178"/>
                <a:gd name="T40" fmla="*/ 184 w 196"/>
                <a:gd name="T41" fmla="*/ 128 h 178"/>
                <a:gd name="T42" fmla="*/ 192 w 196"/>
                <a:gd name="T43" fmla="*/ 136 h 178"/>
                <a:gd name="T44" fmla="*/ 192 w 196"/>
                <a:gd name="T45" fmla="*/ 140 h 178"/>
                <a:gd name="T46" fmla="*/ 192 w 196"/>
                <a:gd name="T47" fmla="*/ 150 h 178"/>
                <a:gd name="T48" fmla="*/ 180 w 196"/>
                <a:gd name="T49" fmla="*/ 150 h 178"/>
                <a:gd name="T50" fmla="*/ 184 w 196"/>
                <a:gd name="T51" fmla="*/ 152 h 178"/>
                <a:gd name="T52" fmla="*/ 192 w 196"/>
                <a:gd name="T53" fmla="*/ 156 h 178"/>
                <a:gd name="T54" fmla="*/ 190 w 196"/>
                <a:gd name="T55" fmla="*/ 162 h 178"/>
                <a:gd name="T56" fmla="*/ 190 w 196"/>
                <a:gd name="T57" fmla="*/ 172 h 178"/>
                <a:gd name="T58" fmla="*/ 176 w 196"/>
                <a:gd name="T59" fmla="*/ 178 h 178"/>
                <a:gd name="T60" fmla="*/ 164 w 196"/>
                <a:gd name="T61" fmla="*/ 172 h 178"/>
                <a:gd name="T62" fmla="*/ 154 w 196"/>
                <a:gd name="T63" fmla="*/ 172 h 178"/>
                <a:gd name="T64" fmla="*/ 144 w 196"/>
                <a:gd name="T65" fmla="*/ 170 h 178"/>
                <a:gd name="T66" fmla="*/ 136 w 196"/>
                <a:gd name="T67" fmla="*/ 162 h 178"/>
                <a:gd name="T68" fmla="*/ 126 w 196"/>
                <a:gd name="T69" fmla="*/ 156 h 178"/>
                <a:gd name="T70" fmla="*/ 120 w 196"/>
                <a:gd name="T71" fmla="*/ 154 h 178"/>
                <a:gd name="T72" fmla="*/ 114 w 196"/>
                <a:gd name="T73" fmla="*/ 150 h 178"/>
                <a:gd name="T74" fmla="*/ 112 w 196"/>
                <a:gd name="T75" fmla="*/ 140 h 178"/>
                <a:gd name="T76" fmla="*/ 106 w 196"/>
                <a:gd name="T77" fmla="*/ 134 h 178"/>
                <a:gd name="T78" fmla="*/ 102 w 196"/>
                <a:gd name="T79" fmla="*/ 124 h 178"/>
                <a:gd name="T80" fmla="*/ 96 w 196"/>
                <a:gd name="T81" fmla="*/ 114 h 178"/>
                <a:gd name="T82" fmla="*/ 92 w 196"/>
                <a:gd name="T83" fmla="*/ 106 h 178"/>
                <a:gd name="T84" fmla="*/ 90 w 196"/>
                <a:gd name="T85" fmla="*/ 98 h 178"/>
                <a:gd name="T86" fmla="*/ 80 w 196"/>
                <a:gd name="T87" fmla="*/ 100 h 178"/>
                <a:gd name="T88" fmla="*/ 72 w 196"/>
                <a:gd name="T89" fmla="*/ 100 h 178"/>
                <a:gd name="T90" fmla="*/ 64 w 196"/>
                <a:gd name="T91" fmla="*/ 92 h 178"/>
                <a:gd name="T92" fmla="*/ 56 w 196"/>
                <a:gd name="T93" fmla="*/ 86 h 178"/>
                <a:gd name="T94" fmla="*/ 48 w 196"/>
                <a:gd name="T95" fmla="*/ 82 h 178"/>
                <a:gd name="T96" fmla="*/ 36 w 196"/>
                <a:gd name="T97" fmla="*/ 74 h 178"/>
                <a:gd name="T98" fmla="*/ 28 w 196"/>
                <a:gd name="T99" fmla="*/ 66 h 178"/>
                <a:gd name="T100" fmla="*/ 20 w 196"/>
                <a:gd name="T101" fmla="*/ 54 h 178"/>
                <a:gd name="T102" fmla="*/ 12 w 196"/>
                <a:gd name="T103" fmla="*/ 36 h 178"/>
                <a:gd name="T104" fmla="*/ 2 w 196"/>
                <a:gd name="T105" fmla="*/ 20 h 178"/>
                <a:gd name="T106" fmla="*/ 10 w 196"/>
                <a:gd name="T107" fmla="*/ 8 h 178"/>
                <a:gd name="T108" fmla="*/ 32 w 196"/>
                <a:gd name="T109" fmla="*/ 10 h 178"/>
                <a:gd name="T110" fmla="*/ 52 w 196"/>
                <a:gd name="T111" fmla="*/ 6 h 178"/>
                <a:gd name="T112" fmla="*/ 72 w 196"/>
                <a:gd name="T113" fmla="*/ 4 h 178"/>
                <a:gd name="T114" fmla="*/ 88 w 196"/>
                <a:gd name="T115" fmla="*/ 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6" h="178">
                  <a:moveTo>
                    <a:pt x="108" y="0"/>
                  </a:moveTo>
                  <a:lnTo>
                    <a:pt x="110" y="0"/>
                  </a:lnTo>
                  <a:lnTo>
                    <a:pt x="112" y="0"/>
                  </a:lnTo>
                  <a:lnTo>
                    <a:pt x="112" y="2"/>
                  </a:lnTo>
                  <a:lnTo>
                    <a:pt x="112" y="4"/>
                  </a:lnTo>
                  <a:lnTo>
                    <a:pt x="114" y="4"/>
                  </a:lnTo>
                  <a:lnTo>
                    <a:pt x="114" y="6"/>
                  </a:lnTo>
                  <a:lnTo>
                    <a:pt x="116" y="6"/>
                  </a:lnTo>
                  <a:lnTo>
                    <a:pt x="118" y="6"/>
                  </a:lnTo>
                  <a:lnTo>
                    <a:pt x="118" y="6"/>
                  </a:lnTo>
                  <a:lnTo>
                    <a:pt x="120" y="6"/>
                  </a:lnTo>
                  <a:lnTo>
                    <a:pt x="122" y="6"/>
                  </a:lnTo>
                  <a:lnTo>
                    <a:pt x="124" y="6"/>
                  </a:lnTo>
                  <a:lnTo>
                    <a:pt x="124" y="6"/>
                  </a:lnTo>
                  <a:lnTo>
                    <a:pt x="124" y="6"/>
                  </a:lnTo>
                  <a:lnTo>
                    <a:pt x="124" y="6"/>
                  </a:lnTo>
                  <a:lnTo>
                    <a:pt x="126" y="6"/>
                  </a:lnTo>
                  <a:lnTo>
                    <a:pt x="128" y="6"/>
                  </a:lnTo>
                  <a:lnTo>
                    <a:pt x="128" y="8"/>
                  </a:lnTo>
                  <a:lnTo>
                    <a:pt x="130" y="8"/>
                  </a:lnTo>
                  <a:lnTo>
                    <a:pt x="130" y="10"/>
                  </a:lnTo>
                  <a:lnTo>
                    <a:pt x="130" y="8"/>
                  </a:lnTo>
                  <a:lnTo>
                    <a:pt x="132" y="8"/>
                  </a:lnTo>
                  <a:lnTo>
                    <a:pt x="134" y="8"/>
                  </a:lnTo>
                  <a:lnTo>
                    <a:pt x="134" y="10"/>
                  </a:lnTo>
                  <a:lnTo>
                    <a:pt x="136" y="10"/>
                  </a:lnTo>
                  <a:lnTo>
                    <a:pt x="138" y="10"/>
                  </a:lnTo>
                  <a:lnTo>
                    <a:pt x="140" y="10"/>
                  </a:lnTo>
                  <a:lnTo>
                    <a:pt x="140" y="12"/>
                  </a:lnTo>
                  <a:lnTo>
                    <a:pt x="142" y="12"/>
                  </a:lnTo>
                  <a:lnTo>
                    <a:pt x="144" y="12"/>
                  </a:lnTo>
                  <a:lnTo>
                    <a:pt x="144" y="14"/>
                  </a:lnTo>
                  <a:lnTo>
                    <a:pt x="146" y="14"/>
                  </a:lnTo>
                  <a:lnTo>
                    <a:pt x="148" y="12"/>
                  </a:lnTo>
                  <a:lnTo>
                    <a:pt x="148" y="10"/>
                  </a:lnTo>
                  <a:lnTo>
                    <a:pt x="148" y="8"/>
                  </a:lnTo>
                  <a:lnTo>
                    <a:pt x="150" y="8"/>
                  </a:lnTo>
                  <a:lnTo>
                    <a:pt x="152" y="8"/>
                  </a:lnTo>
                  <a:lnTo>
                    <a:pt x="152" y="10"/>
                  </a:lnTo>
                  <a:lnTo>
                    <a:pt x="152" y="12"/>
                  </a:lnTo>
                  <a:lnTo>
                    <a:pt x="154" y="12"/>
                  </a:lnTo>
                  <a:lnTo>
                    <a:pt x="156" y="14"/>
                  </a:lnTo>
                  <a:lnTo>
                    <a:pt x="158" y="14"/>
                  </a:lnTo>
                  <a:lnTo>
                    <a:pt x="160" y="14"/>
                  </a:lnTo>
                  <a:lnTo>
                    <a:pt x="162" y="16"/>
                  </a:lnTo>
                  <a:lnTo>
                    <a:pt x="162" y="18"/>
                  </a:lnTo>
                  <a:lnTo>
                    <a:pt x="164" y="18"/>
                  </a:lnTo>
                  <a:lnTo>
                    <a:pt x="164" y="20"/>
                  </a:lnTo>
                  <a:lnTo>
                    <a:pt x="164" y="22"/>
                  </a:lnTo>
                  <a:lnTo>
                    <a:pt x="162" y="22"/>
                  </a:lnTo>
                  <a:lnTo>
                    <a:pt x="162" y="24"/>
                  </a:lnTo>
                  <a:lnTo>
                    <a:pt x="164" y="24"/>
                  </a:lnTo>
                  <a:lnTo>
                    <a:pt x="166" y="24"/>
                  </a:lnTo>
                  <a:lnTo>
                    <a:pt x="168" y="24"/>
                  </a:lnTo>
                  <a:lnTo>
                    <a:pt x="168" y="26"/>
                  </a:lnTo>
                  <a:lnTo>
                    <a:pt x="168" y="28"/>
                  </a:lnTo>
                  <a:lnTo>
                    <a:pt x="170" y="28"/>
                  </a:lnTo>
                  <a:lnTo>
                    <a:pt x="170" y="30"/>
                  </a:lnTo>
                  <a:lnTo>
                    <a:pt x="172" y="32"/>
                  </a:lnTo>
                  <a:lnTo>
                    <a:pt x="172" y="34"/>
                  </a:lnTo>
                  <a:lnTo>
                    <a:pt x="170" y="34"/>
                  </a:lnTo>
                  <a:lnTo>
                    <a:pt x="168" y="34"/>
                  </a:lnTo>
                  <a:lnTo>
                    <a:pt x="168" y="32"/>
                  </a:lnTo>
                  <a:lnTo>
                    <a:pt x="166" y="32"/>
                  </a:lnTo>
                  <a:lnTo>
                    <a:pt x="166" y="34"/>
                  </a:lnTo>
                  <a:lnTo>
                    <a:pt x="164" y="34"/>
                  </a:lnTo>
                  <a:lnTo>
                    <a:pt x="164" y="36"/>
                  </a:lnTo>
                  <a:lnTo>
                    <a:pt x="166" y="36"/>
                  </a:lnTo>
                  <a:lnTo>
                    <a:pt x="166" y="38"/>
                  </a:lnTo>
                  <a:lnTo>
                    <a:pt x="166" y="40"/>
                  </a:lnTo>
                  <a:lnTo>
                    <a:pt x="168" y="42"/>
                  </a:lnTo>
                  <a:lnTo>
                    <a:pt x="168" y="44"/>
                  </a:lnTo>
                  <a:lnTo>
                    <a:pt x="166" y="44"/>
                  </a:lnTo>
                  <a:lnTo>
                    <a:pt x="166" y="46"/>
                  </a:lnTo>
                  <a:lnTo>
                    <a:pt x="166" y="48"/>
                  </a:lnTo>
                  <a:lnTo>
                    <a:pt x="168" y="48"/>
                  </a:lnTo>
                  <a:lnTo>
                    <a:pt x="168" y="50"/>
                  </a:lnTo>
                  <a:lnTo>
                    <a:pt x="166" y="48"/>
                  </a:lnTo>
                  <a:lnTo>
                    <a:pt x="164" y="48"/>
                  </a:lnTo>
                  <a:lnTo>
                    <a:pt x="162" y="48"/>
                  </a:lnTo>
                  <a:lnTo>
                    <a:pt x="160" y="48"/>
                  </a:lnTo>
                  <a:lnTo>
                    <a:pt x="160" y="46"/>
                  </a:lnTo>
                  <a:lnTo>
                    <a:pt x="158" y="46"/>
                  </a:lnTo>
                  <a:lnTo>
                    <a:pt x="158" y="48"/>
                  </a:lnTo>
                  <a:lnTo>
                    <a:pt x="158" y="50"/>
                  </a:lnTo>
                  <a:lnTo>
                    <a:pt x="160" y="50"/>
                  </a:lnTo>
                  <a:lnTo>
                    <a:pt x="162" y="50"/>
                  </a:lnTo>
                  <a:lnTo>
                    <a:pt x="164" y="50"/>
                  </a:lnTo>
                  <a:lnTo>
                    <a:pt x="164" y="52"/>
                  </a:lnTo>
                  <a:lnTo>
                    <a:pt x="166" y="52"/>
                  </a:lnTo>
                  <a:lnTo>
                    <a:pt x="166" y="54"/>
                  </a:lnTo>
                  <a:lnTo>
                    <a:pt x="166" y="54"/>
                  </a:lnTo>
                  <a:lnTo>
                    <a:pt x="164" y="54"/>
                  </a:lnTo>
                  <a:lnTo>
                    <a:pt x="162" y="54"/>
                  </a:lnTo>
                  <a:lnTo>
                    <a:pt x="160" y="54"/>
                  </a:lnTo>
                  <a:lnTo>
                    <a:pt x="158" y="54"/>
                  </a:lnTo>
                  <a:lnTo>
                    <a:pt x="158" y="54"/>
                  </a:lnTo>
                  <a:lnTo>
                    <a:pt x="156" y="54"/>
                  </a:lnTo>
                  <a:lnTo>
                    <a:pt x="156" y="56"/>
                  </a:lnTo>
                  <a:lnTo>
                    <a:pt x="156" y="58"/>
                  </a:lnTo>
                  <a:lnTo>
                    <a:pt x="158" y="58"/>
                  </a:lnTo>
                  <a:lnTo>
                    <a:pt x="160" y="58"/>
                  </a:lnTo>
                  <a:lnTo>
                    <a:pt x="160" y="60"/>
                  </a:lnTo>
                  <a:lnTo>
                    <a:pt x="160" y="62"/>
                  </a:lnTo>
                  <a:lnTo>
                    <a:pt x="162" y="64"/>
                  </a:lnTo>
                  <a:lnTo>
                    <a:pt x="162" y="66"/>
                  </a:lnTo>
                  <a:lnTo>
                    <a:pt x="160" y="66"/>
                  </a:lnTo>
                  <a:lnTo>
                    <a:pt x="158" y="68"/>
                  </a:lnTo>
                  <a:lnTo>
                    <a:pt x="158" y="70"/>
                  </a:lnTo>
                  <a:lnTo>
                    <a:pt x="158" y="72"/>
                  </a:lnTo>
                  <a:lnTo>
                    <a:pt x="160" y="74"/>
                  </a:lnTo>
                  <a:lnTo>
                    <a:pt x="162" y="74"/>
                  </a:lnTo>
                  <a:lnTo>
                    <a:pt x="164" y="74"/>
                  </a:lnTo>
                  <a:lnTo>
                    <a:pt x="164" y="76"/>
                  </a:lnTo>
                  <a:lnTo>
                    <a:pt x="166" y="76"/>
                  </a:lnTo>
                  <a:lnTo>
                    <a:pt x="168" y="76"/>
                  </a:lnTo>
                  <a:lnTo>
                    <a:pt x="168" y="78"/>
                  </a:lnTo>
                  <a:lnTo>
                    <a:pt x="166" y="78"/>
                  </a:lnTo>
                  <a:lnTo>
                    <a:pt x="166" y="80"/>
                  </a:lnTo>
                  <a:lnTo>
                    <a:pt x="164" y="80"/>
                  </a:lnTo>
                  <a:lnTo>
                    <a:pt x="162" y="80"/>
                  </a:lnTo>
                  <a:lnTo>
                    <a:pt x="162" y="82"/>
                  </a:lnTo>
                  <a:lnTo>
                    <a:pt x="162" y="84"/>
                  </a:lnTo>
                  <a:lnTo>
                    <a:pt x="164" y="86"/>
                  </a:lnTo>
                  <a:lnTo>
                    <a:pt x="166" y="88"/>
                  </a:lnTo>
                  <a:lnTo>
                    <a:pt x="164" y="88"/>
                  </a:lnTo>
                  <a:lnTo>
                    <a:pt x="162" y="88"/>
                  </a:lnTo>
                  <a:lnTo>
                    <a:pt x="162" y="90"/>
                  </a:lnTo>
                  <a:lnTo>
                    <a:pt x="160" y="90"/>
                  </a:lnTo>
                  <a:lnTo>
                    <a:pt x="160" y="92"/>
                  </a:lnTo>
                  <a:lnTo>
                    <a:pt x="160" y="94"/>
                  </a:lnTo>
                  <a:lnTo>
                    <a:pt x="162" y="96"/>
                  </a:lnTo>
                  <a:lnTo>
                    <a:pt x="162" y="98"/>
                  </a:lnTo>
                  <a:lnTo>
                    <a:pt x="164" y="98"/>
                  </a:lnTo>
                  <a:lnTo>
                    <a:pt x="164" y="100"/>
                  </a:lnTo>
                  <a:lnTo>
                    <a:pt x="164" y="98"/>
                  </a:lnTo>
                  <a:lnTo>
                    <a:pt x="166" y="98"/>
                  </a:lnTo>
                  <a:lnTo>
                    <a:pt x="166" y="100"/>
                  </a:lnTo>
                  <a:lnTo>
                    <a:pt x="166" y="102"/>
                  </a:lnTo>
                  <a:lnTo>
                    <a:pt x="166" y="102"/>
                  </a:lnTo>
                  <a:lnTo>
                    <a:pt x="168" y="102"/>
                  </a:lnTo>
                  <a:lnTo>
                    <a:pt x="170" y="104"/>
                  </a:lnTo>
                  <a:lnTo>
                    <a:pt x="172" y="104"/>
                  </a:lnTo>
                  <a:lnTo>
                    <a:pt x="172" y="104"/>
                  </a:lnTo>
                  <a:lnTo>
                    <a:pt x="174" y="104"/>
                  </a:lnTo>
                  <a:lnTo>
                    <a:pt x="176" y="102"/>
                  </a:lnTo>
                  <a:lnTo>
                    <a:pt x="176" y="104"/>
                  </a:lnTo>
                  <a:lnTo>
                    <a:pt x="178" y="104"/>
                  </a:lnTo>
                  <a:lnTo>
                    <a:pt x="178" y="106"/>
                  </a:lnTo>
                  <a:lnTo>
                    <a:pt x="180" y="106"/>
                  </a:lnTo>
                  <a:lnTo>
                    <a:pt x="180" y="104"/>
                  </a:lnTo>
                  <a:lnTo>
                    <a:pt x="182" y="104"/>
                  </a:lnTo>
                  <a:lnTo>
                    <a:pt x="182" y="106"/>
                  </a:lnTo>
                  <a:lnTo>
                    <a:pt x="184" y="108"/>
                  </a:lnTo>
                  <a:lnTo>
                    <a:pt x="184" y="110"/>
                  </a:lnTo>
                  <a:lnTo>
                    <a:pt x="184" y="112"/>
                  </a:lnTo>
                  <a:lnTo>
                    <a:pt x="182" y="114"/>
                  </a:lnTo>
                  <a:lnTo>
                    <a:pt x="184" y="114"/>
                  </a:lnTo>
                  <a:lnTo>
                    <a:pt x="184" y="116"/>
                  </a:lnTo>
                  <a:lnTo>
                    <a:pt x="186" y="116"/>
                  </a:lnTo>
                  <a:lnTo>
                    <a:pt x="186" y="118"/>
                  </a:lnTo>
                  <a:lnTo>
                    <a:pt x="186" y="120"/>
                  </a:lnTo>
                  <a:lnTo>
                    <a:pt x="188" y="122"/>
                  </a:lnTo>
                  <a:lnTo>
                    <a:pt x="188" y="124"/>
                  </a:lnTo>
                  <a:lnTo>
                    <a:pt x="188" y="126"/>
                  </a:lnTo>
                  <a:lnTo>
                    <a:pt x="186" y="126"/>
                  </a:lnTo>
                  <a:lnTo>
                    <a:pt x="186" y="128"/>
                  </a:lnTo>
                  <a:lnTo>
                    <a:pt x="184" y="128"/>
                  </a:lnTo>
                  <a:lnTo>
                    <a:pt x="184" y="130"/>
                  </a:lnTo>
                  <a:lnTo>
                    <a:pt x="186" y="130"/>
                  </a:lnTo>
                  <a:lnTo>
                    <a:pt x="186" y="132"/>
                  </a:lnTo>
                  <a:lnTo>
                    <a:pt x="186" y="134"/>
                  </a:lnTo>
                  <a:lnTo>
                    <a:pt x="186" y="136"/>
                  </a:lnTo>
                  <a:lnTo>
                    <a:pt x="188" y="136"/>
                  </a:lnTo>
                  <a:lnTo>
                    <a:pt x="190" y="136"/>
                  </a:lnTo>
                  <a:lnTo>
                    <a:pt x="192" y="136"/>
                  </a:lnTo>
                  <a:lnTo>
                    <a:pt x="194" y="136"/>
                  </a:lnTo>
                  <a:lnTo>
                    <a:pt x="194" y="138"/>
                  </a:lnTo>
                  <a:lnTo>
                    <a:pt x="196" y="138"/>
                  </a:lnTo>
                  <a:lnTo>
                    <a:pt x="196" y="140"/>
                  </a:lnTo>
                  <a:lnTo>
                    <a:pt x="196" y="142"/>
                  </a:lnTo>
                  <a:lnTo>
                    <a:pt x="194" y="142"/>
                  </a:lnTo>
                  <a:lnTo>
                    <a:pt x="192" y="142"/>
                  </a:lnTo>
                  <a:lnTo>
                    <a:pt x="192" y="140"/>
                  </a:lnTo>
                  <a:lnTo>
                    <a:pt x="190" y="140"/>
                  </a:lnTo>
                  <a:lnTo>
                    <a:pt x="190" y="142"/>
                  </a:lnTo>
                  <a:lnTo>
                    <a:pt x="190" y="144"/>
                  </a:lnTo>
                  <a:lnTo>
                    <a:pt x="192" y="144"/>
                  </a:lnTo>
                  <a:lnTo>
                    <a:pt x="192" y="146"/>
                  </a:lnTo>
                  <a:lnTo>
                    <a:pt x="192" y="148"/>
                  </a:lnTo>
                  <a:lnTo>
                    <a:pt x="192" y="150"/>
                  </a:lnTo>
                  <a:lnTo>
                    <a:pt x="192" y="150"/>
                  </a:lnTo>
                  <a:lnTo>
                    <a:pt x="190" y="150"/>
                  </a:lnTo>
                  <a:lnTo>
                    <a:pt x="190" y="150"/>
                  </a:lnTo>
                  <a:lnTo>
                    <a:pt x="188" y="150"/>
                  </a:lnTo>
                  <a:lnTo>
                    <a:pt x="188" y="148"/>
                  </a:lnTo>
                  <a:lnTo>
                    <a:pt x="186" y="148"/>
                  </a:lnTo>
                  <a:lnTo>
                    <a:pt x="184" y="148"/>
                  </a:lnTo>
                  <a:lnTo>
                    <a:pt x="182" y="150"/>
                  </a:lnTo>
                  <a:lnTo>
                    <a:pt x="180" y="150"/>
                  </a:lnTo>
                  <a:lnTo>
                    <a:pt x="178" y="150"/>
                  </a:lnTo>
                  <a:lnTo>
                    <a:pt x="178" y="150"/>
                  </a:lnTo>
                  <a:lnTo>
                    <a:pt x="178" y="152"/>
                  </a:lnTo>
                  <a:lnTo>
                    <a:pt x="180" y="152"/>
                  </a:lnTo>
                  <a:lnTo>
                    <a:pt x="180" y="154"/>
                  </a:lnTo>
                  <a:lnTo>
                    <a:pt x="182" y="154"/>
                  </a:lnTo>
                  <a:lnTo>
                    <a:pt x="184" y="154"/>
                  </a:lnTo>
                  <a:lnTo>
                    <a:pt x="184" y="152"/>
                  </a:lnTo>
                  <a:lnTo>
                    <a:pt x="186" y="152"/>
                  </a:lnTo>
                  <a:lnTo>
                    <a:pt x="186" y="150"/>
                  </a:lnTo>
                  <a:lnTo>
                    <a:pt x="188" y="150"/>
                  </a:lnTo>
                  <a:lnTo>
                    <a:pt x="188" y="152"/>
                  </a:lnTo>
                  <a:lnTo>
                    <a:pt x="190" y="152"/>
                  </a:lnTo>
                  <a:lnTo>
                    <a:pt x="192" y="152"/>
                  </a:lnTo>
                  <a:lnTo>
                    <a:pt x="192" y="154"/>
                  </a:lnTo>
                  <a:lnTo>
                    <a:pt x="192" y="156"/>
                  </a:lnTo>
                  <a:lnTo>
                    <a:pt x="190" y="156"/>
                  </a:lnTo>
                  <a:lnTo>
                    <a:pt x="188" y="156"/>
                  </a:lnTo>
                  <a:lnTo>
                    <a:pt x="186" y="156"/>
                  </a:lnTo>
                  <a:lnTo>
                    <a:pt x="186" y="158"/>
                  </a:lnTo>
                  <a:lnTo>
                    <a:pt x="188" y="158"/>
                  </a:lnTo>
                  <a:lnTo>
                    <a:pt x="188" y="160"/>
                  </a:lnTo>
                  <a:lnTo>
                    <a:pt x="190" y="160"/>
                  </a:lnTo>
                  <a:lnTo>
                    <a:pt x="190" y="162"/>
                  </a:lnTo>
                  <a:lnTo>
                    <a:pt x="192" y="162"/>
                  </a:lnTo>
                  <a:lnTo>
                    <a:pt x="192" y="164"/>
                  </a:lnTo>
                  <a:lnTo>
                    <a:pt x="190" y="166"/>
                  </a:lnTo>
                  <a:lnTo>
                    <a:pt x="192" y="166"/>
                  </a:lnTo>
                  <a:lnTo>
                    <a:pt x="192" y="168"/>
                  </a:lnTo>
                  <a:lnTo>
                    <a:pt x="192" y="170"/>
                  </a:lnTo>
                  <a:lnTo>
                    <a:pt x="190" y="170"/>
                  </a:lnTo>
                  <a:lnTo>
                    <a:pt x="190" y="172"/>
                  </a:lnTo>
                  <a:lnTo>
                    <a:pt x="188" y="172"/>
                  </a:lnTo>
                  <a:lnTo>
                    <a:pt x="188" y="178"/>
                  </a:lnTo>
                  <a:lnTo>
                    <a:pt x="186" y="178"/>
                  </a:lnTo>
                  <a:lnTo>
                    <a:pt x="184" y="178"/>
                  </a:lnTo>
                  <a:lnTo>
                    <a:pt x="182" y="178"/>
                  </a:lnTo>
                  <a:lnTo>
                    <a:pt x="180" y="178"/>
                  </a:lnTo>
                  <a:lnTo>
                    <a:pt x="178" y="178"/>
                  </a:lnTo>
                  <a:lnTo>
                    <a:pt x="176" y="178"/>
                  </a:lnTo>
                  <a:lnTo>
                    <a:pt x="174" y="178"/>
                  </a:lnTo>
                  <a:lnTo>
                    <a:pt x="172" y="178"/>
                  </a:lnTo>
                  <a:lnTo>
                    <a:pt x="170" y="178"/>
                  </a:lnTo>
                  <a:lnTo>
                    <a:pt x="168" y="178"/>
                  </a:lnTo>
                  <a:lnTo>
                    <a:pt x="168" y="176"/>
                  </a:lnTo>
                  <a:lnTo>
                    <a:pt x="168" y="174"/>
                  </a:lnTo>
                  <a:lnTo>
                    <a:pt x="166" y="174"/>
                  </a:lnTo>
                  <a:lnTo>
                    <a:pt x="164" y="172"/>
                  </a:lnTo>
                  <a:lnTo>
                    <a:pt x="164" y="170"/>
                  </a:lnTo>
                  <a:lnTo>
                    <a:pt x="162" y="170"/>
                  </a:lnTo>
                  <a:lnTo>
                    <a:pt x="160" y="170"/>
                  </a:lnTo>
                  <a:lnTo>
                    <a:pt x="160" y="172"/>
                  </a:lnTo>
                  <a:lnTo>
                    <a:pt x="158" y="172"/>
                  </a:lnTo>
                  <a:lnTo>
                    <a:pt x="156" y="170"/>
                  </a:lnTo>
                  <a:lnTo>
                    <a:pt x="156" y="172"/>
                  </a:lnTo>
                  <a:lnTo>
                    <a:pt x="154" y="172"/>
                  </a:lnTo>
                  <a:lnTo>
                    <a:pt x="152" y="172"/>
                  </a:lnTo>
                  <a:lnTo>
                    <a:pt x="152" y="170"/>
                  </a:lnTo>
                  <a:lnTo>
                    <a:pt x="150" y="170"/>
                  </a:lnTo>
                  <a:lnTo>
                    <a:pt x="150" y="168"/>
                  </a:lnTo>
                  <a:lnTo>
                    <a:pt x="148" y="168"/>
                  </a:lnTo>
                  <a:lnTo>
                    <a:pt x="146" y="168"/>
                  </a:lnTo>
                  <a:lnTo>
                    <a:pt x="146" y="170"/>
                  </a:lnTo>
                  <a:lnTo>
                    <a:pt x="144" y="170"/>
                  </a:lnTo>
                  <a:lnTo>
                    <a:pt x="144" y="168"/>
                  </a:lnTo>
                  <a:lnTo>
                    <a:pt x="142" y="168"/>
                  </a:lnTo>
                  <a:lnTo>
                    <a:pt x="142" y="166"/>
                  </a:lnTo>
                  <a:lnTo>
                    <a:pt x="140" y="166"/>
                  </a:lnTo>
                  <a:lnTo>
                    <a:pt x="140" y="164"/>
                  </a:lnTo>
                  <a:lnTo>
                    <a:pt x="138" y="164"/>
                  </a:lnTo>
                  <a:lnTo>
                    <a:pt x="138" y="162"/>
                  </a:lnTo>
                  <a:lnTo>
                    <a:pt x="136" y="162"/>
                  </a:lnTo>
                  <a:lnTo>
                    <a:pt x="136" y="160"/>
                  </a:lnTo>
                  <a:lnTo>
                    <a:pt x="134" y="160"/>
                  </a:lnTo>
                  <a:lnTo>
                    <a:pt x="134" y="158"/>
                  </a:lnTo>
                  <a:lnTo>
                    <a:pt x="132" y="158"/>
                  </a:lnTo>
                  <a:lnTo>
                    <a:pt x="130" y="158"/>
                  </a:lnTo>
                  <a:lnTo>
                    <a:pt x="130" y="156"/>
                  </a:lnTo>
                  <a:lnTo>
                    <a:pt x="128" y="156"/>
                  </a:lnTo>
                  <a:lnTo>
                    <a:pt x="126" y="156"/>
                  </a:lnTo>
                  <a:lnTo>
                    <a:pt x="126" y="154"/>
                  </a:lnTo>
                  <a:lnTo>
                    <a:pt x="124" y="154"/>
                  </a:lnTo>
                  <a:lnTo>
                    <a:pt x="124" y="156"/>
                  </a:lnTo>
                  <a:lnTo>
                    <a:pt x="124" y="156"/>
                  </a:lnTo>
                  <a:lnTo>
                    <a:pt x="122" y="158"/>
                  </a:lnTo>
                  <a:lnTo>
                    <a:pt x="122" y="156"/>
                  </a:lnTo>
                  <a:lnTo>
                    <a:pt x="120" y="156"/>
                  </a:lnTo>
                  <a:lnTo>
                    <a:pt x="120" y="154"/>
                  </a:lnTo>
                  <a:lnTo>
                    <a:pt x="118" y="154"/>
                  </a:lnTo>
                  <a:lnTo>
                    <a:pt x="116" y="154"/>
                  </a:lnTo>
                  <a:lnTo>
                    <a:pt x="116" y="152"/>
                  </a:lnTo>
                  <a:lnTo>
                    <a:pt x="114" y="152"/>
                  </a:lnTo>
                  <a:lnTo>
                    <a:pt x="114" y="150"/>
                  </a:lnTo>
                  <a:lnTo>
                    <a:pt x="116" y="150"/>
                  </a:lnTo>
                  <a:lnTo>
                    <a:pt x="114" y="150"/>
                  </a:lnTo>
                  <a:lnTo>
                    <a:pt x="114" y="150"/>
                  </a:lnTo>
                  <a:lnTo>
                    <a:pt x="114" y="148"/>
                  </a:lnTo>
                  <a:lnTo>
                    <a:pt x="112" y="148"/>
                  </a:lnTo>
                  <a:lnTo>
                    <a:pt x="112" y="146"/>
                  </a:lnTo>
                  <a:lnTo>
                    <a:pt x="112" y="144"/>
                  </a:lnTo>
                  <a:lnTo>
                    <a:pt x="110" y="144"/>
                  </a:lnTo>
                  <a:lnTo>
                    <a:pt x="110" y="142"/>
                  </a:lnTo>
                  <a:lnTo>
                    <a:pt x="112" y="142"/>
                  </a:lnTo>
                  <a:lnTo>
                    <a:pt x="112" y="140"/>
                  </a:lnTo>
                  <a:lnTo>
                    <a:pt x="112" y="138"/>
                  </a:lnTo>
                  <a:lnTo>
                    <a:pt x="112" y="136"/>
                  </a:lnTo>
                  <a:lnTo>
                    <a:pt x="110" y="136"/>
                  </a:lnTo>
                  <a:lnTo>
                    <a:pt x="110" y="134"/>
                  </a:lnTo>
                  <a:lnTo>
                    <a:pt x="108" y="134"/>
                  </a:lnTo>
                  <a:lnTo>
                    <a:pt x="108" y="132"/>
                  </a:lnTo>
                  <a:lnTo>
                    <a:pt x="106" y="132"/>
                  </a:lnTo>
                  <a:lnTo>
                    <a:pt x="106" y="134"/>
                  </a:lnTo>
                  <a:lnTo>
                    <a:pt x="106" y="132"/>
                  </a:lnTo>
                  <a:lnTo>
                    <a:pt x="106" y="130"/>
                  </a:lnTo>
                  <a:lnTo>
                    <a:pt x="104" y="130"/>
                  </a:lnTo>
                  <a:lnTo>
                    <a:pt x="102" y="128"/>
                  </a:lnTo>
                  <a:lnTo>
                    <a:pt x="104" y="128"/>
                  </a:lnTo>
                  <a:lnTo>
                    <a:pt x="104" y="126"/>
                  </a:lnTo>
                  <a:lnTo>
                    <a:pt x="104" y="124"/>
                  </a:lnTo>
                  <a:lnTo>
                    <a:pt x="102" y="124"/>
                  </a:lnTo>
                  <a:lnTo>
                    <a:pt x="100" y="124"/>
                  </a:lnTo>
                  <a:lnTo>
                    <a:pt x="100" y="122"/>
                  </a:lnTo>
                  <a:lnTo>
                    <a:pt x="98" y="122"/>
                  </a:lnTo>
                  <a:lnTo>
                    <a:pt x="98" y="120"/>
                  </a:lnTo>
                  <a:lnTo>
                    <a:pt x="98" y="118"/>
                  </a:lnTo>
                  <a:lnTo>
                    <a:pt x="98" y="116"/>
                  </a:lnTo>
                  <a:lnTo>
                    <a:pt x="96" y="116"/>
                  </a:lnTo>
                  <a:lnTo>
                    <a:pt x="96" y="114"/>
                  </a:lnTo>
                  <a:lnTo>
                    <a:pt x="98" y="114"/>
                  </a:lnTo>
                  <a:lnTo>
                    <a:pt x="98" y="112"/>
                  </a:lnTo>
                  <a:lnTo>
                    <a:pt x="98" y="110"/>
                  </a:lnTo>
                  <a:lnTo>
                    <a:pt x="96" y="110"/>
                  </a:lnTo>
                  <a:lnTo>
                    <a:pt x="96" y="108"/>
                  </a:lnTo>
                  <a:lnTo>
                    <a:pt x="94" y="108"/>
                  </a:lnTo>
                  <a:lnTo>
                    <a:pt x="94" y="106"/>
                  </a:lnTo>
                  <a:lnTo>
                    <a:pt x="92" y="106"/>
                  </a:lnTo>
                  <a:lnTo>
                    <a:pt x="90" y="106"/>
                  </a:lnTo>
                  <a:lnTo>
                    <a:pt x="90" y="104"/>
                  </a:lnTo>
                  <a:lnTo>
                    <a:pt x="92" y="104"/>
                  </a:lnTo>
                  <a:lnTo>
                    <a:pt x="92" y="102"/>
                  </a:lnTo>
                  <a:lnTo>
                    <a:pt x="92" y="102"/>
                  </a:lnTo>
                  <a:lnTo>
                    <a:pt x="90" y="102"/>
                  </a:lnTo>
                  <a:lnTo>
                    <a:pt x="90" y="100"/>
                  </a:lnTo>
                  <a:lnTo>
                    <a:pt x="90" y="98"/>
                  </a:lnTo>
                  <a:lnTo>
                    <a:pt x="88" y="98"/>
                  </a:lnTo>
                  <a:lnTo>
                    <a:pt x="88" y="96"/>
                  </a:lnTo>
                  <a:lnTo>
                    <a:pt x="86" y="96"/>
                  </a:lnTo>
                  <a:lnTo>
                    <a:pt x="86" y="98"/>
                  </a:lnTo>
                  <a:lnTo>
                    <a:pt x="84" y="98"/>
                  </a:lnTo>
                  <a:lnTo>
                    <a:pt x="84" y="100"/>
                  </a:lnTo>
                  <a:lnTo>
                    <a:pt x="82" y="100"/>
                  </a:lnTo>
                  <a:lnTo>
                    <a:pt x="80" y="100"/>
                  </a:lnTo>
                  <a:lnTo>
                    <a:pt x="80" y="98"/>
                  </a:lnTo>
                  <a:lnTo>
                    <a:pt x="78" y="98"/>
                  </a:lnTo>
                  <a:lnTo>
                    <a:pt x="76" y="98"/>
                  </a:lnTo>
                  <a:lnTo>
                    <a:pt x="76" y="98"/>
                  </a:lnTo>
                  <a:lnTo>
                    <a:pt x="76" y="100"/>
                  </a:lnTo>
                  <a:lnTo>
                    <a:pt x="74" y="100"/>
                  </a:lnTo>
                  <a:lnTo>
                    <a:pt x="74" y="98"/>
                  </a:lnTo>
                  <a:lnTo>
                    <a:pt x="72" y="100"/>
                  </a:lnTo>
                  <a:lnTo>
                    <a:pt x="72" y="98"/>
                  </a:lnTo>
                  <a:lnTo>
                    <a:pt x="70" y="98"/>
                  </a:lnTo>
                  <a:lnTo>
                    <a:pt x="68" y="98"/>
                  </a:lnTo>
                  <a:lnTo>
                    <a:pt x="66" y="98"/>
                  </a:lnTo>
                  <a:lnTo>
                    <a:pt x="66" y="96"/>
                  </a:lnTo>
                  <a:lnTo>
                    <a:pt x="64" y="96"/>
                  </a:lnTo>
                  <a:lnTo>
                    <a:pt x="64" y="94"/>
                  </a:lnTo>
                  <a:lnTo>
                    <a:pt x="64" y="92"/>
                  </a:lnTo>
                  <a:lnTo>
                    <a:pt x="62" y="92"/>
                  </a:lnTo>
                  <a:lnTo>
                    <a:pt x="60" y="92"/>
                  </a:lnTo>
                  <a:lnTo>
                    <a:pt x="60" y="90"/>
                  </a:lnTo>
                  <a:lnTo>
                    <a:pt x="60" y="88"/>
                  </a:lnTo>
                  <a:lnTo>
                    <a:pt x="60" y="90"/>
                  </a:lnTo>
                  <a:lnTo>
                    <a:pt x="58" y="88"/>
                  </a:lnTo>
                  <a:lnTo>
                    <a:pt x="58" y="86"/>
                  </a:lnTo>
                  <a:lnTo>
                    <a:pt x="56" y="86"/>
                  </a:lnTo>
                  <a:lnTo>
                    <a:pt x="56" y="88"/>
                  </a:lnTo>
                  <a:lnTo>
                    <a:pt x="56" y="86"/>
                  </a:lnTo>
                  <a:lnTo>
                    <a:pt x="54" y="86"/>
                  </a:lnTo>
                  <a:lnTo>
                    <a:pt x="52" y="86"/>
                  </a:lnTo>
                  <a:lnTo>
                    <a:pt x="50" y="86"/>
                  </a:lnTo>
                  <a:lnTo>
                    <a:pt x="50" y="84"/>
                  </a:lnTo>
                  <a:lnTo>
                    <a:pt x="48" y="84"/>
                  </a:lnTo>
                  <a:lnTo>
                    <a:pt x="48" y="82"/>
                  </a:lnTo>
                  <a:lnTo>
                    <a:pt x="46" y="82"/>
                  </a:lnTo>
                  <a:lnTo>
                    <a:pt x="44" y="82"/>
                  </a:lnTo>
                  <a:lnTo>
                    <a:pt x="42" y="80"/>
                  </a:lnTo>
                  <a:lnTo>
                    <a:pt x="40" y="80"/>
                  </a:lnTo>
                  <a:lnTo>
                    <a:pt x="40" y="78"/>
                  </a:lnTo>
                  <a:lnTo>
                    <a:pt x="38" y="78"/>
                  </a:lnTo>
                  <a:lnTo>
                    <a:pt x="38" y="76"/>
                  </a:lnTo>
                  <a:lnTo>
                    <a:pt x="36" y="74"/>
                  </a:lnTo>
                  <a:lnTo>
                    <a:pt x="34" y="74"/>
                  </a:lnTo>
                  <a:lnTo>
                    <a:pt x="34" y="72"/>
                  </a:lnTo>
                  <a:lnTo>
                    <a:pt x="32" y="72"/>
                  </a:lnTo>
                  <a:lnTo>
                    <a:pt x="32" y="70"/>
                  </a:lnTo>
                  <a:lnTo>
                    <a:pt x="30" y="70"/>
                  </a:lnTo>
                  <a:lnTo>
                    <a:pt x="28" y="68"/>
                  </a:lnTo>
                  <a:lnTo>
                    <a:pt x="28" y="66"/>
                  </a:lnTo>
                  <a:lnTo>
                    <a:pt x="28" y="66"/>
                  </a:lnTo>
                  <a:lnTo>
                    <a:pt x="28" y="64"/>
                  </a:lnTo>
                  <a:lnTo>
                    <a:pt x="26" y="62"/>
                  </a:lnTo>
                  <a:lnTo>
                    <a:pt x="26" y="60"/>
                  </a:lnTo>
                  <a:lnTo>
                    <a:pt x="24" y="60"/>
                  </a:lnTo>
                  <a:lnTo>
                    <a:pt x="24" y="56"/>
                  </a:lnTo>
                  <a:lnTo>
                    <a:pt x="22" y="56"/>
                  </a:lnTo>
                  <a:lnTo>
                    <a:pt x="22" y="54"/>
                  </a:lnTo>
                  <a:lnTo>
                    <a:pt x="20" y="54"/>
                  </a:lnTo>
                  <a:lnTo>
                    <a:pt x="20" y="52"/>
                  </a:lnTo>
                  <a:lnTo>
                    <a:pt x="18" y="50"/>
                  </a:lnTo>
                  <a:lnTo>
                    <a:pt x="18" y="48"/>
                  </a:lnTo>
                  <a:lnTo>
                    <a:pt x="16" y="44"/>
                  </a:lnTo>
                  <a:lnTo>
                    <a:pt x="14" y="42"/>
                  </a:lnTo>
                  <a:lnTo>
                    <a:pt x="14" y="40"/>
                  </a:lnTo>
                  <a:lnTo>
                    <a:pt x="12" y="38"/>
                  </a:lnTo>
                  <a:lnTo>
                    <a:pt x="12" y="36"/>
                  </a:lnTo>
                  <a:lnTo>
                    <a:pt x="10" y="34"/>
                  </a:lnTo>
                  <a:lnTo>
                    <a:pt x="10" y="32"/>
                  </a:lnTo>
                  <a:lnTo>
                    <a:pt x="8" y="28"/>
                  </a:lnTo>
                  <a:lnTo>
                    <a:pt x="6" y="28"/>
                  </a:lnTo>
                  <a:lnTo>
                    <a:pt x="4" y="24"/>
                  </a:lnTo>
                  <a:lnTo>
                    <a:pt x="4" y="22"/>
                  </a:lnTo>
                  <a:lnTo>
                    <a:pt x="2" y="22"/>
                  </a:lnTo>
                  <a:lnTo>
                    <a:pt x="2" y="20"/>
                  </a:lnTo>
                  <a:lnTo>
                    <a:pt x="0" y="18"/>
                  </a:lnTo>
                  <a:lnTo>
                    <a:pt x="0" y="16"/>
                  </a:lnTo>
                  <a:lnTo>
                    <a:pt x="4" y="12"/>
                  </a:lnTo>
                  <a:lnTo>
                    <a:pt x="6" y="12"/>
                  </a:lnTo>
                  <a:lnTo>
                    <a:pt x="6" y="10"/>
                  </a:lnTo>
                  <a:lnTo>
                    <a:pt x="8" y="10"/>
                  </a:lnTo>
                  <a:lnTo>
                    <a:pt x="10" y="6"/>
                  </a:lnTo>
                  <a:lnTo>
                    <a:pt x="10" y="8"/>
                  </a:lnTo>
                  <a:lnTo>
                    <a:pt x="12" y="8"/>
                  </a:lnTo>
                  <a:lnTo>
                    <a:pt x="12" y="10"/>
                  </a:lnTo>
                  <a:lnTo>
                    <a:pt x="16" y="10"/>
                  </a:lnTo>
                  <a:lnTo>
                    <a:pt x="18" y="10"/>
                  </a:lnTo>
                  <a:lnTo>
                    <a:pt x="24" y="10"/>
                  </a:lnTo>
                  <a:lnTo>
                    <a:pt x="28" y="10"/>
                  </a:lnTo>
                  <a:lnTo>
                    <a:pt x="28" y="10"/>
                  </a:lnTo>
                  <a:lnTo>
                    <a:pt x="32" y="10"/>
                  </a:lnTo>
                  <a:lnTo>
                    <a:pt x="38" y="8"/>
                  </a:lnTo>
                  <a:lnTo>
                    <a:pt x="40" y="8"/>
                  </a:lnTo>
                  <a:lnTo>
                    <a:pt x="42" y="8"/>
                  </a:lnTo>
                  <a:lnTo>
                    <a:pt x="46" y="8"/>
                  </a:lnTo>
                  <a:lnTo>
                    <a:pt x="46" y="6"/>
                  </a:lnTo>
                  <a:lnTo>
                    <a:pt x="48" y="6"/>
                  </a:lnTo>
                  <a:lnTo>
                    <a:pt x="50" y="6"/>
                  </a:lnTo>
                  <a:lnTo>
                    <a:pt x="52" y="6"/>
                  </a:lnTo>
                  <a:lnTo>
                    <a:pt x="54" y="6"/>
                  </a:lnTo>
                  <a:lnTo>
                    <a:pt x="58" y="6"/>
                  </a:lnTo>
                  <a:lnTo>
                    <a:pt x="60" y="6"/>
                  </a:lnTo>
                  <a:lnTo>
                    <a:pt x="62" y="6"/>
                  </a:lnTo>
                  <a:lnTo>
                    <a:pt x="64" y="6"/>
                  </a:lnTo>
                  <a:lnTo>
                    <a:pt x="66" y="6"/>
                  </a:lnTo>
                  <a:lnTo>
                    <a:pt x="68" y="6"/>
                  </a:lnTo>
                  <a:lnTo>
                    <a:pt x="72" y="4"/>
                  </a:lnTo>
                  <a:lnTo>
                    <a:pt x="74" y="4"/>
                  </a:lnTo>
                  <a:lnTo>
                    <a:pt x="76" y="4"/>
                  </a:lnTo>
                  <a:lnTo>
                    <a:pt x="76" y="4"/>
                  </a:lnTo>
                  <a:lnTo>
                    <a:pt x="78" y="4"/>
                  </a:lnTo>
                  <a:lnTo>
                    <a:pt x="82" y="2"/>
                  </a:lnTo>
                  <a:lnTo>
                    <a:pt x="84" y="2"/>
                  </a:lnTo>
                  <a:lnTo>
                    <a:pt x="86" y="2"/>
                  </a:lnTo>
                  <a:lnTo>
                    <a:pt x="88" y="2"/>
                  </a:lnTo>
                  <a:lnTo>
                    <a:pt x="90" y="2"/>
                  </a:lnTo>
                  <a:lnTo>
                    <a:pt x="92" y="2"/>
                  </a:lnTo>
                  <a:lnTo>
                    <a:pt x="104" y="0"/>
                  </a:lnTo>
                  <a:lnTo>
                    <a:pt x="106" y="0"/>
                  </a:lnTo>
                  <a:lnTo>
                    <a:pt x="108"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6" name="Freeform 15"/>
            <p:cNvSpPr>
              <a:spLocks/>
            </p:cNvSpPr>
            <p:nvPr/>
          </p:nvSpPr>
          <p:spPr bwMode="auto">
            <a:xfrm>
              <a:off x="6778625" y="3440113"/>
              <a:ext cx="314325" cy="366713"/>
            </a:xfrm>
            <a:custGeom>
              <a:avLst/>
              <a:gdLst>
                <a:gd name="T0" fmla="*/ 198 w 198"/>
                <a:gd name="T1" fmla="*/ 135 h 231"/>
                <a:gd name="T2" fmla="*/ 186 w 198"/>
                <a:gd name="T3" fmla="*/ 149 h 231"/>
                <a:gd name="T4" fmla="*/ 144 w 198"/>
                <a:gd name="T5" fmla="*/ 193 h 231"/>
                <a:gd name="T6" fmla="*/ 124 w 198"/>
                <a:gd name="T7" fmla="*/ 215 h 231"/>
                <a:gd name="T8" fmla="*/ 118 w 198"/>
                <a:gd name="T9" fmla="*/ 221 h 231"/>
                <a:gd name="T10" fmla="*/ 112 w 198"/>
                <a:gd name="T11" fmla="*/ 223 h 231"/>
                <a:gd name="T12" fmla="*/ 108 w 198"/>
                <a:gd name="T13" fmla="*/ 229 h 231"/>
                <a:gd name="T14" fmla="*/ 100 w 198"/>
                <a:gd name="T15" fmla="*/ 225 h 231"/>
                <a:gd name="T16" fmla="*/ 92 w 198"/>
                <a:gd name="T17" fmla="*/ 219 h 231"/>
                <a:gd name="T18" fmla="*/ 82 w 198"/>
                <a:gd name="T19" fmla="*/ 211 h 231"/>
                <a:gd name="T20" fmla="*/ 76 w 198"/>
                <a:gd name="T21" fmla="*/ 203 h 231"/>
                <a:gd name="T22" fmla="*/ 70 w 198"/>
                <a:gd name="T23" fmla="*/ 197 h 231"/>
                <a:gd name="T24" fmla="*/ 62 w 198"/>
                <a:gd name="T25" fmla="*/ 189 h 231"/>
                <a:gd name="T26" fmla="*/ 54 w 198"/>
                <a:gd name="T27" fmla="*/ 181 h 231"/>
                <a:gd name="T28" fmla="*/ 44 w 198"/>
                <a:gd name="T29" fmla="*/ 173 h 231"/>
                <a:gd name="T30" fmla="*/ 34 w 198"/>
                <a:gd name="T31" fmla="*/ 165 h 231"/>
                <a:gd name="T32" fmla="*/ 28 w 198"/>
                <a:gd name="T33" fmla="*/ 157 h 231"/>
                <a:gd name="T34" fmla="*/ 22 w 198"/>
                <a:gd name="T35" fmla="*/ 151 h 231"/>
                <a:gd name="T36" fmla="*/ 16 w 198"/>
                <a:gd name="T37" fmla="*/ 147 h 231"/>
                <a:gd name="T38" fmla="*/ 10 w 198"/>
                <a:gd name="T39" fmla="*/ 139 h 231"/>
                <a:gd name="T40" fmla="*/ 6 w 198"/>
                <a:gd name="T41" fmla="*/ 133 h 231"/>
                <a:gd name="T42" fmla="*/ 0 w 198"/>
                <a:gd name="T43" fmla="*/ 129 h 231"/>
                <a:gd name="T44" fmla="*/ 10 w 198"/>
                <a:gd name="T45" fmla="*/ 121 h 231"/>
                <a:gd name="T46" fmla="*/ 16 w 198"/>
                <a:gd name="T47" fmla="*/ 113 h 231"/>
                <a:gd name="T48" fmla="*/ 24 w 198"/>
                <a:gd name="T49" fmla="*/ 103 h 231"/>
                <a:gd name="T50" fmla="*/ 36 w 198"/>
                <a:gd name="T51" fmla="*/ 93 h 231"/>
                <a:gd name="T52" fmla="*/ 40 w 198"/>
                <a:gd name="T53" fmla="*/ 87 h 231"/>
                <a:gd name="T54" fmla="*/ 46 w 198"/>
                <a:gd name="T55" fmla="*/ 81 h 231"/>
                <a:gd name="T56" fmla="*/ 52 w 198"/>
                <a:gd name="T57" fmla="*/ 75 h 231"/>
                <a:gd name="T58" fmla="*/ 58 w 198"/>
                <a:gd name="T59" fmla="*/ 64 h 231"/>
                <a:gd name="T60" fmla="*/ 62 w 198"/>
                <a:gd name="T61" fmla="*/ 54 h 231"/>
                <a:gd name="T62" fmla="*/ 66 w 198"/>
                <a:gd name="T63" fmla="*/ 44 h 231"/>
                <a:gd name="T64" fmla="*/ 70 w 198"/>
                <a:gd name="T65" fmla="*/ 36 h 231"/>
                <a:gd name="T66" fmla="*/ 74 w 198"/>
                <a:gd name="T67" fmla="*/ 30 h 231"/>
                <a:gd name="T68" fmla="*/ 78 w 198"/>
                <a:gd name="T69" fmla="*/ 22 h 231"/>
                <a:gd name="T70" fmla="*/ 82 w 198"/>
                <a:gd name="T71" fmla="*/ 16 h 231"/>
                <a:gd name="T72" fmla="*/ 84 w 198"/>
                <a:gd name="T73" fmla="*/ 8 h 231"/>
                <a:gd name="T74" fmla="*/ 88 w 198"/>
                <a:gd name="T75" fmla="*/ 2 h 231"/>
                <a:gd name="T76" fmla="*/ 94 w 198"/>
                <a:gd name="T77" fmla="*/ 2 h 231"/>
                <a:gd name="T78" fmla="*/ 100 w 198"/>
                <a:gd name="T79" fmla="*/ 6 h 231"/>
                <a:gd name="T80" fmla="*/ 108 w 198"/>
                <a:gd name="T81" fmla="*/ 12 h 231"/>
                <a:gd name="T82" fmla="*/ 114 w 198"/>
                <a:gd name="T83" fmla="*/ 14 h 231"/>
                <a:gd name="T84" fmla="*/ 120 w 198"/>
                <a:gd name="T85" fmla="*/ 20 h 231"/>
                <a:gd name="T86" fmla="*/ 132 w 198"/>
                <a:gd name="T87" fmla="*/ 26 h 231"/>
                <a:gd name="T88" fmla="*/ 140 w 198"/>
                <a:gd name="T89" fmla="*/ 30 h 231"/>
                <a:gd name="T90" fmla="*/ 150 w 198"/>
                <a:gd name="T91" fmla="*/ 34 h 231"/>
                <a:gd name="T92" fmla="*/ 158 w 198"/>
                <a:gd name="T93" fmla="*/ 42 h 231"/>
                <a:gd name="T94" fmla="*/ 166 w 198"/>
                <a:gd name="T95" fmla="*/ 48 h 231"/>
                <a:gd name="T96" fmla="*/ 174 w 198"/>
                <a:gd name="T97" fmla="*/ 54 h 231"/>
                <a:gd name="T98" fmla="*/ 180 w 198"/>
                <a:gd name="T99" fmla="*/ 64 h 231"/>
                <a:gd name="T100" fmla="*/ 184 w 198"/>
                <a:gd name="T101" fmla="*/ 77 h 231"/>
                <a:gd name="T102" fmla="*/ 186 w 198"/>
                <a:gd name="T103" fmla="*/ 87 h 231"/>
                <a:gd name="T104" fmla="*/ 190 w 198"/>
                <a:gd name="T105" fmla="*/ 97 h 231"/>
                <a:gd name="T106" fmla="*/ 192 w 198"/>
                <a:gd name="T107" fmla="*/ 109 h 231"/>
                <a:gd name="T108" fmla="*/ 196 w 198"/>
                <a:gd name="T109" fmla="*/ 125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8" h="231">
                  <a:moveTo>
                    <a:pt x="196" y="129"/>
                  </a:moveTo>
                  <a:lnTo>
                    <a:pt x="198" y="129"/>
                  </a:lnTo>
                  <a:lnTo>
                    <a:pt x="198" y="131"/>
                  </a:lnTo>
                  <a:lnTo>
                    <a:pt x="198" y="133"/>
                  </a:lnTo>
                  <a:lnTo>
                    <a:pt x="198" y="135"/>
                  </a:lnTo>
                  <a:lnTo>
                    <a:pt x="196" y="137"/>
                  </a:lnTo>
                  <a:lnTo>
                    <a:pt x="196" y="139"/>
                  </a:lnTo>
                  <a:lnTo>
                    <a:pt x="194" y="141"/>
                  </a:lnTo>
                  <a:lnTo>
                    <a:pt x="192" y="141"/>
                  </a:lnTo>
                  <a:lnTo>
                    <a:pt x="186" y="149"/>
                  </a:lnTo>
                  <a:lnTo>
                    <a:pt x="178" y="157"/>
                  </a:lnTo>
                  <a:lnTo>
                    <a:pt x="172" y="163"/>
                  </a:lnTo>
                  <a:lnTo>
                    <a:pt x="172" y="165"/>
                  </a:lnTo>
                  <a:lnTo>
                    <a:pt x="168" y="171"/>
                  </a:lnTo>
                  <a:lnTo>
                    <a:pt x="144" y="193"/>
                  </a:lnTo>
                  <a:lnTo>
                    <a:pt x="142" y="195"/>
                  </a:lnTo>
                  <a:lnTo>
                    <a:pt x="130" y="207"/>
                  </a:lnTo>
                  <a:lnTo>
                    <a:pt x="126" y="211"/>
                  </a:lnTo>
                  <a:lnTo>
                    <a:pt x="124" y="213"/>
                  </a:lnTo>
                  <a:lnTo>
                    <a:pt x="124" y="215"/>
                  </a:lnTo>
                  <a:lnTo>
                    <a:pt x="122" y="215"/>
                  </a:lnTo>
                  <a:lnTo>
                    <a:pt x="120" y="217"/>
                  </a:lnTo>
                  <a:lnTo>
                    <a:pt x="120" y="219"/>
                  </a:lnTo>
                  <a:lnTo>
                    <a:pt x="118" y="219"/>
                  </a:lnTo>
                  <a:lnTo>
                    <a:pt x="118" y="221"/>
                  </a:lnTo>
                  <a:lnTo>
                    <a:pt x="116" y="221"/>
                  </a:lnTo>
                  <a:lnTo>
                    <a:pt x="116" y="223"/>
                  </a:lnTo>
                  <a:lnTo>
                    <a:pt x="114" y="223"/>
                  </a:lnTo>
                  <a:lnTo>
                    <a:pt x="114" y="223"/>
                  </a:lnTo>
                  <a:lnTo>
                    <a:pt x="112" y="223"/>
                  </a:lnTo>
                  <a:lnTo>
                    <a:pt x="112" y="225"/>
                  </a:lnTo>
                  <a:lnTo>
                    <a:pt x="110" y="227"/>
                  </a:lnTo>
                  <a:lnTo>
                    <a:pt x="110" y="227"/>
                  </a:lnTo>
                  <a:lnTo>
                    <a:pt x="110" y="229"/>
                  </a:lnTo>
                  <a:lnTo>
                    <a:pt x="108" y="229"/>
                  </a:lnTo>
                  <a:lnTo>
                    <a:pt x="106" y="231"/>
                  </a:lnTo>
                  <a:lnTo>
                    <a:pt x="104" y="229"/>
                  </a:lnTo>
                  <a:lnTo>
                    <a:pt x="102" y="227"/>
                  </a:lnTo>
                  <a:lnTo>
                    <a:pt x="100" y="227"/>
                  </a:lnTo>
                  <a:lnTo>
                    <a:pt x="100" y="225"/>
                  </a:lnTo>
                  <a:lnTo>
                    <a:pt x="98" y="223"/>
                  </a:lnTo>
                  <a:lnTo>
                    <a:pt x="94" y="223"/>
                  </a:lnTo>
                  <a:lnTo>
                    <a:pt x="94" y="221"/>
                  </a:lnTo>
                  <a:lnTo>
                    <a:pt x="92" y="221"/>
                  </a:lnTo>
                  <a:lnTo>
                    <a:pt x="92" y="219"/>
                  </a:lnTo>
                  <a:lnTo>
                    <a:pt x="90" y="219"/>
                  </a:lnTo>
                  <a:lnTo>
                    <a:pt x="90" y="217"/>
                  </a:lnTo>
                  <a:lnTo>
                    <a:pt x="88" y="215"/>
                  </a:lnTo>
                  <a:lnTo>
                    <a:pt x="84" y="211"/>
                  </a:lnTo>
                  <a:lnTo>
                    <a:pt x="82" y="211"/>
                  </a:lnTo>
                  <a:lnTo>
                    <a:pt x="80" y="209"/>
                  </a:lnTo>
                  <a:lnTo>
                    <a:pt x="80" y="207"/>
                  </a:lnTo>
                  <a:lnTo>
                    <a:pt x="78" y="205"/>
                  </a:lnTo>
                  <a:lnTo>
                    <a:pt x="76" y="205"/>
                  </a:lnTo>
                  <a:lnTo>
                    <a:pt x="76" y="203"/>
                  </a:lnTo>
                  <a:lnTo>
                    <a:pt x="74" y="203"/>
                  </a:lnTo>
                  <a:lnTo>
                    <a:pt x="72" y="201"/>
                  </a:lnTo>
                  <a:lnTo>
                    <a:pt x="72" y="199"/>
                  </a:lnTo>
                  <a:lnTo>
                    <a:pt x="70" y="199"/>
                  </a:lnTo>
                  <a:lnTo>
                    <a:pt x="70" y="197"/>
                  </a:lnTo>
                  <a:lnTo>
                    <a:pt x="68" y="197"/>
                  </a:lnTo>
                  <a:lnTo>
                    <a:pt x="68" y="195"/>
                  </a:lnTo>
                  <a:lnTo>
                    <a:pt x="66" y="195"/>
                  </a:lnTo>
                  <a:lnTo>
                    <a:pt x="66" y="193"/>
                  </a:lnTo>
                  <a:lnTo>
                    <a:pt x="62" y="189"/>
                  </a:lnTo>
                  <a:lnTo>
                    <a:pt x="62" y="187"/>
                  </a:lnTo>
                  <a:lnTo>
                    <a:pt x="60" y="187"/>
                  </a:lnTo>
                  <a:lnTo>
                    <a:pt x="58" y="185"/>
                  </a:lnTo>
                  <a:lnTo>
                    <a:pt x="56" y="183"/>
                  </a:lnTo>
                  <a:lnTo>
                    <a:pt x="54" y="181"/>
                  </a:lnTo>
                  <a:lnTo>
                    <a:pt x="52" y="179"/>
                  </a:lnTo>
                  <a:lnTo>
                    <a:pt x="50" y="177"/>
                  </a:lnTo>
                  <a:lnTo>
                    <a:pt x="48" y="175"/>
                  </a:lnTo>
                  <a:lnTo>
                    <a:pt x="46" y="175"/>
                  </a:lnTo>
                  <a:lnTo>
                    <a:pt x="44" y="173"/>
                  </a:lnTo>
                  <a:lnTo>
                    <a:pt x="42" y="171"/>
                  </a:lnTo>
                  <a:lnTo>
                    <a:pt x="40" y="169"/>
                  </a:lnTo>
                  <a:lnTo>
                    <a:pt x="38" y="169"/>
                  </a:lnTo>
                  <a:lnTo>
                    <a:pt x="36" y="165"/>
                  </a:lnTo>
                  <a:lnTo>
                    <a:pt x="34" y="165"/>
                  </a:lnTo>
                  <a:lnTo>
                    <a:pt x="34" y="163"/>
                  </a:lnTo>
                  <a:lnTo>
                    <a:pt x="32" y="161"/>
                  </a:lnTo>
                  <a:lnTo>
                    <a:pt x="30" y="161"/>
                  </a:lnTo>
                  <a:lnTo>
                    <a:pt x="30" y="159"/>
                  </a:lnTo>
                  <a:lnTo>
                    <a:pt x="28" y="157"/>
                  </a:lnTo>
                  <a:lnTo>
                    <a:pt x="26" y="155"/>
                  </a:lnTo>
                  <a:lnTo>
                    <a:pt x="24" y="155"/>
                  </a:lnTo>
                  <a:lnTo>
                    <a:pt x="24" y="153"/>
                  </a:lnTo>
                  <a:lnTo>
                    <a:pt x="22" y="153"/>
                  </a:lnTo>
                  <a:lnTo>
                    <a:pt x="22" y="151"/>
                  </a:lnTo>
                  <a:lnTo>
                    <a:pt x="20" y="151"/>
                  </a:lnTo>
                  <a:lnTo>
                    <a:pt x="20" y="149"/>
                  </a:lnTo>
                  <a:lnTo>
                    <a:pt x="18" y="149"/>
                  </a:lnTo>
                  <a:lnTo>
                    <a:pt x="18" y="147"/>
                  </a:lnTo>
                  <a:lnTo>
                    <a:pt x="16" y="147"/>
                  </a:lnTo>
                  <a:lnTo>
                    <a:pt x="16" y="145"/>
                  </a:lnTo>
                  <a:lnTo>
                    <a:pt x="14" y="145"/>
                  </a:lnTo>
                  <a:lnTo>
                    <a:pt x="14" y="143"/>
                  </a:lnTo>
                  <a:lnTo>
                    <a:pt x="12" y="139"/>
                  </a:lnTo>
                  <a:lnTo>
                    <a:pt x="10" y="139"/>
                  </a:lnTo>
                  <a:lnTo>
                    <a:pt x="10" y="137"/>
                  </a:lnTo>
                  <a:lnTo>
                    <a:pt x="8" y="137"/>
                  </a:lnTo>
                  <a:lnTo>
                    <a:pt x="8" y="135"/>
                  </a:lnTo>
                  <a:lnTo>
                    <a:pt x="6" y="135"/>
                  </a:lnTo>
                  <a:lnTo>
                    <a:pt x="6" y="133"/>
                  </a:lnTo>
                  <a:lnTo>
                    <a:pt x="4" y="133"/>
                  </a:lnTo>
                  <a:lnTo>
                    <a:pt x="4" y="131"/>
                  </a:lnTo>
                  <a:lnTo>
                    <a:pt x="2" y="131"/>
                  </a:lnTo>
                  <a:lnTo>
                    <a:pt x="2" y="129"/>
                  </a:lnTo>
                  <a:lnTo>
                    <a:pt x="0" y="129"/>
                  </a:lnTo>
                  <a:lnTo>
                    <a:pt x="2" y="127"/>
                  </a:lnTo>
                  <a:lnTo>
                    <a:pt x="4" y="127"/>
                  </a:lnTo>
                  <a:lnTo>
                    <a:pt x="6" y="125"/>
                  </a:lnTo>
                  <a:lnTo>
                    <a:pt x="8" y="123"/>
                  </a:lnTo>
                  <a:lnTo>
                    <a:pt x="10" y="121"/>
                  </a:lnTo>
                  <a:lnTo>
                    <a:pt x="12" y="119"/>
                  </a:lnTo>
                  <a:lnTo>
                    <a:pt x="14" y="117"/>
                  </a:lnTo>
                  <a:lnTo>
                    <a:pt x="14" y="117"/>
                  </a:lnTo>
                  <a:lnTo>
                    <a:pt x="14" y="115"/>
                  </a:lnTo>
                  <a:lnTo>
                    <a:pt x="16" y="113"/>
                  </a:lnTo>
                  <a:lnTo>
                    <a:pt x="18" y="111"/>
                  </a:lnTo>
                  <a:lnTo>
                    <a:pt x="20" y="109"/>
                  </a:lnTo>
                  <a:lnTo>
                    <a:pt x="22" y="107"/>
                  </a:lnTo>
                  <a:lnTo>
                    <a:pt x="24" y="105"/>
                  </a:lnTo>
                  <a:lnTo>
                    <a:pt x="24" y="103"/>
                  </a:lnTo>
                  <a:lnTo>
                    <a:pt x="26" y="103"/>
                  </a:lnTo>
                  <a:lnTo>
                    <a:pt x="28" y="101"/>
                  </a:lnTo>
                  <a:lnTo>
                    <a:pt x="30" y="99"/>
                  </a:lnTo>
                  <a:lnTo>
                    <a:pt x="32" y="97"/>
                  </a:lnTo>
                  <a:lnTo>
                    <a:pt x="36" y="93"/>
                  </a:lnTo>
                  <a:lnTo>
                    <a:pt x="36" y="91"/>
                  </a:lnTo>
                  <a:lnTo>
                    <a:pt x="38" y="91"/>
                  </a:lnTo>
                  <a:lnTo>
                    <a:pt x="38" y="89"/>
                  </a:lnTo>
                  <a:lnTo>
                    <a:pt x="40" y="89"/>
                  </a:lnTo>
                  <a:lnTo>
                    <a:pt x="40" y="87"/>
                  </a:lnTo>
                  <a:lnTo>
                    <a:pt x="42" y="87"/>
                  </a:lnTo>
                  <a:lnTo>
                    <a:pt x="42" y="85"/>
                  </a:lnTo>
                  <a:lnTo>
                    <a:pt x="44" y="85"/>
                  </a:lnTo>
                  <a:lnTo>
                    <a:pt x="44" y="83"/>
                  </a:lnTo>
                  <a:lnTo>
                    <a:pt x="46" y="81"/>
                  </a:lnTo>
                  <a:lnTo>
                    <a:pt x="48" y="79"/>
                  </a:lnTo>
                  <a:lnTo>
                    <a:pt x="50" y="79"/>
                  </a:lnTo>
                  <a:lnTo>
                    <a:pt x="50" y="79"/>
                  </a:lnTo>
                  <a:lnTo>
                    <a:pt x="52" y="77"/>
                  </a:lnTo>
                  <a:lnTo>
                    <a:pt x="52" y="75"/>
                  </a:lnTo>
                  <a:lnTo>
                    <a:pt x="54" y="73"/>
                  </a:lnTo>
                  <a:lnTo>
                    <a:pt x="54" y="71"/>
                  </a:lnTo>
                  <a:lnTo>
                    <a:pt x="56" y="69"/>
                  </a:lnTo>
                  <a:lnTo>
                    <a:pt x="56" y="66"/>
                  </a:lnTo>
                  <a:lnTo>
                    <a:pt x="58" y="64"/>
                  </a:lnTo>
                  <a:lnTo>
                    <a:pt x="58" y="62"/>
                  </a:lnTo>
                  <a:lnTo>
                    <a:pt x="60" y="62"/>
                  </a:lnTo>
                  <a:lnTo>
                    <a:pt x="60" y="60"/>
                  </a:lnTo>
                  <a:lnTo>
                    <a:pt x="60" y="58"/>
                  </a:lnTo>
                  <a:lnTo>
                    <a:pt x="62" y="54"/>
                  </a:lnTo>
                  <a:lnTo>
                    <a:pt x="62" y="52"/>
                  </a:lnTo>
                  <a:lnTo>
                    <a:pt x="62" y="50"/>
                  </a:lnTo>
                  <a:lnTo>
                    <a:pt x="64" y="50"/>
                  </a:lnTo>
                  <a:lnTo>
                    <a:pt x="64" y="48"/>
                  </a:lnTo>
                  <a:lnTo>
                    <a:pt x="66" y="44"/>
                  </a:lnTo>
                  <a:lnTo>
                    <a:pt x="66" y="42"/>
                  </a:lnTo>
                  <a:lnTo>
                    <a:pt x="68" y="42"/>
                  </a:lnTo>
                  <a:lnTo>
                    <a:pt x="68" y="40"/>
                  </a:lnTo>
                  <a:lnTo>
                    <a:pt x="68" y="38"/>
                  </a:lnTo>
                  <a:lnTo>
                    <a:pt x="70" y="36"/>
                  </a:lnTo>
                  <a:lnTo>
                    <a:pt x="70" y="34"/>
                  </a:lnTo>
                  <a:lnTo>
                    <a:pt x="72" y="32"/>
                  </a:lnTo>
                  <a:lnTo>
                    <a:pt x="72" y="30"/>
                  </a:lnTo>
                  <a:lnTo>
                    <a:pt x="74" y="30"/>
                  </a:lnTo>
                  <a:lnTo>
                    <a:pt x="74" y="30"/>
                  </a:lnTo>
                  <a:lnTo>
                    <a:pt x="74" y="28"/>
                  </a:lnTo>
                  <a:lnTo>
                    <a:pt x="76" y="28"/>
                  </a:lnTo>
                  <a:lnTo>
                    <a:pt x="76" y="26"/>
                  </a:lnTo>
                  <a:lnTo>
                    <a:pt x="76" y="24"/>
                  </a:lnTo>
                  <a:lnTo>
                    <a:pt x="78" y="22"/>
                  </a:lnTo>
                  <a:lnTo>
                    <a:pt x="78" y="20"/>
                  </a:lnTo>
                  <a:lnTo>
                    <a:pt x="80" y="20"/>
                  </a:lnTo>
                  <a:lnTo>
                    <a:pt x="80" y="18"/>
                  </a:lnTo>
                  <a:lnTo>
                    <a:pt x="80" y="16"/>
                  </a:lnTo>
                  <a:lnTo>
                    <a:pt x="82" y="16"/>
                  </a:lnTo>
                  <a:lnTo>
                    <a:pt x="82" y="14"/>
                  </a:lnTo>
                  <a:lnTo>
                    <a:pt x="82" y="12"/>
                  </a:lnTo>
                  <a:lnTo>
                    <a:pt x="84" y="12"/>
                  </a:lnTo>
                  <a:lnTo>
                    <a:pt x="84" y="10"/>
                  </a:lnTo>
                  <a:lnTo>
                    <a:pt x="84" y="8"/>
                  </a:lnTo>
                  <a:lnTo>
                    <a:pt x="86" y="8"/>
                  </a:lnTo>
                  <a:lnTo>
                    <a:pt x="86" y="6"/>
                  </a:lnTo>
                  <a:lnTo>
                    <a:pt x="86" y="4"/>
                  </a:lnTo>
                  <a:lnTo>
                    <a:pt x="88" y="4"/>
                  </a:lnTo>
                  <a:lnTo>
                    <a:pt x="88" y="2"/>
                  </a:lnTo>
                  <a:lnTo>
                    <a:pt x="88" y="0"/>
                  </a:lnTo>
                  <a:lnTo>
                    <a:pt x="90" y="0"/>
                  </a:lnTo>
                  <a:lnTo>
                    <a:pt x="90" y="2"/>
                  </a:lnTo>
                  <a:lnTo>
                    <a:pt x="92" y="2"/>
                  </a:lnTo>
                  <a:lnTo>
                    <a:pt x="94" y="2"/>
                  </a:lnTo>
                  <a:lnTo>
                    <a:pt x="94" y="4"/>
                  </a:lnTo>
                  <a:lnTo>
                    <a:pt x="96" y="4"/>
                  </a:lnTo>
                  <a:lnTo>
                    <a:pt x="98" y="4"/>
                  </a:lnTo>
                  <a:lnTo>
                    <a:pt x="98" y="6"/>
                  </a:lnTo>
                  <a:lnTo>
                    <a:pt x="100" y="6"/>
                  </a:lnTo>
                  <a:lnTo>
                    <a:pt x="104" y="8"/>
                  </a:lnTo>
                  <a:lnTo>
                    <a:pt x="104" y="10"/>
                  </a:lnTo>
                  <a:lnTo>
                    <a:pt x="106" y="10"/>
                  </a:lnTo>
                  <a:lnTo>
                    <a:pt x="108" y="10"/>
                  </a:lnTo>
                  <a:lnTo>
                    <a:pt x="108" y="12"/>
                  </a:lnTo>
                  <a:lnTo>
                    <a:pt x="110" y="12"/>
                  </a:lnTo>
                  <a:lnTo>
                    <a:pt x="110" y="12"/>
                  </a:lnTo>
                  <a:lnTo>
                    <a:pt x="110" y="14"/>
                  </a:lnTo>
                  <a:lnTo>
                    <a:pt x="112" y="14"/>
                  </a:lnTo>
                  <a:lnTo>
                    <a:pt x="114" y="14"/>
                  </a:lnTo>
                  <a:lnTo>
                    <a:pt x="114" y="16"/>
                  </a:lnTo>
                  <a:lnTo>
                    <a:pt x="116" y="16"/>
                  </a:lnTo>
                  <a:lnTo>
                    <a:pt x="118" y="18"/>
                  </a:lnTo>
                  <a:lnTo>
                    <a:pt x="120" y="18"/>
                  </a:lnTo>
                  <a:lnTo>
                    <a:pt x="120" y="20"/>
                  </a:lnTo>
                  <a:lnTo>
                    <a:pt x="122" y="20"/>
                  </a:lnTo>
                  <a:lnTo>
                    <a:pt x="124" y="22"/>
                  </a:lnTo>
                  <a:lnTo>
                    <a:pt x="126" y="22"/>
                  </a:lnTo>
                  <a:lnTo>
                    <a:pt x="130" y="24"/>
                  </a:lnTo>
                  <a:lnTo>
                    <a:pt x="132" y="26"/>
                  </a:lnTo>
                  <a:lnTo>
                    <a:pt x="134" y="26"/>
                  </a:lnTo>
                  <a:lnTo>
                    <a:pt x="136" y="28"/>
                  </a:lnTo>
                  <a:lnTo>
                    <a:pt x="138" y="28"/>
                  </a:lnTo>
                  <a:lnTo>
                    <a:pt x="138" y="30"/>
                  </a:lnTo>
                  <a:lnTo>
                    <a:pt x="140" y="30"/>
                  </a:lnTo>
                  <a:lnTo>
                    <a:pt x="142" y="30"/>
                  </a:lnTo>
                  <a:lnTo>
                    <a:pt x="142" y="30"/>
                  </a:lnTo>
                  <a:lnTo>
                    <a:pt x="144" y="30"/>
                  </a:lnTo>
                  <a:lnTo>
                    <a:pt x="146" y="32"/>
                  </a:lnTo>
                  <a:lnTo>
                    <a:pt x="150" y="34"/>
                  </a:lnTo>
                  <a:lnTo>
                    <a:pt x="150" y="36"/>
                  </a:lnTo>
                  <a:lnTo>
                    <a:pt x="152" y="36"/>
                  </a:lnTo>
                  <a:lnTo>
                    <a:pt x="154" y="38"/>
                  </a:lnTo>
                  <a:lnTo>
                    <a:pt x="156" y="40"/>
                  </a:lnTo>
                  <a:lnTo>
                    <a:pt x="158" y="42"/>
                  </a:lnTo>
                  <a:lnTo>
                    <a:pt x="160" y="42"/>
                  </a:lnTo>
                  <a:lnTo>
                    <a:pt x="162" y="46"/>
                  </a:lnTo>
                  <a:lnTo>
                    <a:pt x="164" y="46"/>
                  </a:lnTo>
                  <a:lnTo>
                    <a:pt x="164" y="48"/>
                  </a:lnTo>
                  <a:lnTo>
                    <a:pt x="166" y="48"/>
                  </a:lnTo>
                  <a:lnTo>
                    <a:pt x="166" y="50"/>
                  </a:lnTo>
                  <a:lnTo>
                    <a:pt x="168" y="52"/>
                  </a:lnTo>
                  <a:lnTo>
                    <a:pt x="170" y="52"/>
                  </a:lnTo>
                  <a:lnTo>
                    <a:pt x="172" y="54"/>
                  </a:lnTo>
                  <a:lnTo>
                    <a:pt x="174" y="54"/>
                  </a:lnTo>
                  <a:lnTo>
                    <a:pt x="174" y="56"/>
                  </a:lnTo>
                  <a:lnTo>
                    <a:pt x="176" y="56"/>
                  </a:lnTo>
                  <a:lnTo>
                    <a:pt x="180" y="60"/>
                  </a:lnTo>
                  <a:lnTo>
                    <a:pt x="180" y="62"/>
                  </a:lnTo>
                  <a:lnTo>
                    <a:pt x="180" y="64"/>
                  </a:lnTo>
                  <a:lnTo>
                    <a:pt x="182" y="66"/>
                  </a:lnTo>
                  <a:lnTo>
                    <a:pt x="182" y="69"/>
                  </a:lnTo>
                  <a:lnTo>
                    <a:pt x="182" y="71"/>
                  </a:lnTo>
                  <a:lnTo>
                    <a:pt x="182" y="75"/>
                  </a:lnTo>
                  <a:lnTo>
                    <a:pt x="184" y="77"/>
                  </a:lnTo>
                  <a:lnTo>
                    <a:pt x="184" y="79"/>
                  </a:lnTo>
                  <a:lnTo>
                    <a:pt x="184" y="81"/>
                  </a:lnTo>
                  <a:lnTo>
                    <a:pt x="186" y="83"/>
                  </a:lnTo>
                  <a:lnTo>
                    <a:pt x="186" y="85"/>
                  </a:lnTo>
                  <a:lnTo>
                    <a:pt x="186" y="87"/>
                  </a:lnTo>
                  <a:lnTo>
                    <a:pt x="186" y="89"/>
                  </a:lnTo>
                  <a:lnTo>
                    <a:pt x="188" y="91"/>
                  </a:lnTo>
                  <a:lnTo>
                    <a:pt x="188" y="93"/>
                  </a:lnTo>
                  <a:lnTo>
                    <a:pt x="188" y="97"/>
                  </a:lnTo>
                  <a:lnTo>
                    <a:pt x="190" y="97"/>
                  </a:lnTo>
                  <a:lnTo>
                    <a:pt x="190" y="99"/>
                  </a:lnTo>
                  <a:lnTo>
                    <a:pt x="190" y="101"/>
                  </a:lnTo>
                  <a:lnTo>
                    <a:pt x="190" y="105"/>
                  </a:lnTo>
                  <a:lnTo>
                    <a:pt x="192" y="107"/>
                  </a:lnTo>
                  <a:lnTo>
                    <a:pt x="192" y="109"/>
                  </a:lnTo>
                  <a:lnTo>
                    <a:pt x="192" y="111"/>
                  </a:lnTo>
                  <a:lnTo>
                    <a:pt x="192" y="115"/>
                  </a:lnTo>
                  <a:lnTo>
                    <a:pt x="194" y="115"/>
                  </a:lnTo>
                  <a:lnTo>
                    <a:pt x="194" y="119"/>
                  </a:lnTo>
                  <a:lnTo>
                    <a:pt x="196" y="125"/>
                  </a:lnTo>
                  <a:lnTo>
                    <a:pt x="196" y="127"/>
                  </a:lnTo>
                  <a:lnTo>
                    <a:pt x="196" y="127"/>
                  </a:lnTo>
                  <a:lnTo>
                    <a:pt x="196" y="129"/>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7" name="Freeform 18"/>
            <p:cNvSpPr>
              <a:spLocks/>
            </p:cNvSpPr>
            <p:nvPr/>
          </p:nvSpPr>
          <p:spPr bwMode="auto">
            <a:xfrm>
              <a:off x="6648450" y="2916238"/>
              <a:ext cx="422275" cy="333375"/>
            </a:xfrm>
            <a:custGeom>
              <a:avLst/>
              <a:gdLst>
                <a:gd name="T0" fmla="*/ 192 w 266"/>
                <a:gd name="T1" fmla="*/ 20 h 210"/>
                <a:gd name="T2" fmla="*/ 200 w 266"/>
                <a:gd name="T3" fmla="*/ 16 h 210"/>
                <a:gd name="T4" fmla="*/ 206 w 266"/>
                <a:gd name="T5" fmla="*/ 26 h 210"/>
                <a:gd name="T6" fmla="*/ 212 w 266"/>
                <a:gd name="T7" fmla="*/ 32 h 210"/>
                <a:gd name="T8" fmla="*/ 216 w 266"/>
                <a:gd name="T9" fmla="*/ 40 h 210"/>
                <a:gd name="T10" fmla="*/ 222 w 266"/>
                <a:gd name="T11" fmla="*/ 50 h 210"/>
                <a:gd name="T12" fmla="*/ 228 w 266"/>
                <a:gd name="T13" fmla="*/ 60 h 210"/>
                <a:gd name="T14" fmla="*/ 236 w 266"/>
                <a:gd name="T15" fmla="*/ 72 h 210"/>
                <a:gd name="T16" fmla="*/ 242 w 266"/>
                <a:gd name="T17" fmla="*/ 82 h 210"/>
                <a:gd name="T18" fmla="*/ 248 w 266"/>
                <a:gd name="T19" fmla="*/ 94 h 210"/>
                <a:gd name="T20" fmla="*/ 260 w 266"/>
                <a:gd name="T21" fmla="*/ 114 h 210"/>
                <a:gd name="T22" fmla="*/ 260 w 266"/>
                <a:gd name="T23" fmla="*/ 126 h 210"/>
                <a:gd name="T24" fmla="*/ 246 w 266"/>
                <a:gd name="T25" fmla="*/ 134 h 210"/>
                <a:gd name="T26" fmla="*/ 234 w 266"/>
                <a:gd name="T27" fmla="*/ 140 h 210"/>
                <a:gd name="T28" fmla="*/ 224 w 266"/>
                <a:gd name="T29" fmla="*/ 148 h 210"/>
                <a:gd name="T30" fmla="*/ 214 w 266"/>
                <a:gd name="T31" fmla="*/ 154 h 210"/>
                <a:gd name="T32" fmla="*/ 204 w 266"/>
                <a:gd name="T33" fmla="*/ 162 h 210"/>
                <a:gd name="T34" fmla="*/ 198 w 266"/>
                <a:gd name="T35" fmla="*/ 176 h 210"/>
                <a:gd name="T36" fmla="*/ 192 w 266"/>
                <a:gd name="T37" fmla="*/ 192 h 210"/>
                <a:gd name="T38" fmla="*/ 190 w 266"/>
                <a:gd name="T39" fmla="*/ 204 h 210"/>
                <a:gd name="T40" fmla="*/ 186 w 266"/>
                <a:gd name="T41" fmla="*/ 208 h 210"/>
                <a:gd name="T42" fmla="*/ 176 w 266"/>
                <a:gd name="T43" fmla="*/ 204 h 210"/>
                <a:gd name="T44" fmla="*/ 164 w 266"/>
                <a:gd name="T45" fmla="*/ 198 h 210"/>
                <a:gd name="T46" fmla="*/ 152 w 266"/>
                <a:gd name="T47" fmla="*/ 194 h 210"/>
                <a:gd name="T48" fmla="*/ 146 w 266"/>
                <a:gd name="T49" fmla="*/ 190 h 210"/>
                <a:gd name="T50" fmla="*/ 130 w 266"/>
                <a:gd name="T51" fmla="*/ 182 h 210"/>
                <a:gd name="T52" fmla="*/ 116 w 266"/>
                <a:gd name="T53" fmla="*/ 176 h 210"/>
                <a:gd name="T54" fmla="*/ 106 w 266"/>
                <a:gd name="T55" fmla="*/ 172 h 210"/>
                <a:gd name="T56" fmla="*/ 96 w 266"/>
                <a:gd name="T57" fmla="*/ 168 h 210"/>
                <a:gd name="T58" fmla="*/ 80 w 266"/>
                <a:gd name="T59" fmla="*/ 164 h 210"/>
                <a:gd name="T60" fmla="*/ 70 w 266"/>
                <a:gd name="T61" fmla="*/ 162 h 210"/>
                <a:gd name="T62" fmla="*/ 58 w 266"/>
                <a:gd name="T63" fmla="*/ 158 h 210"/>
                <a:gd name="T64" fmla="*/ 46 w 266"/>
                <a:gd name="T65" fmla="*/ 156 h 210"/>
                <a:gd name="T66" fmla="*/ 36 w 266"/>
                <a:gd name="T67" fmla="*/ 154 h 210"/>
                <a:gd name="T68" fmla="*/ 26 w 266"/>
                <a:gd name="T69" fmla="*/ 152 h 210"/>
                <a:gd name="T70" fmla="*/ 20 w 266"/>
                <a:gd name="T71" fmla="*/ 138 h 210"/>
                <a:gd name="T72" fmla="*/ 14 w 266"/>
                <a:gd name="T73" fmla="*/ 130 h 210"/>
                <a:gd name="T74" fmla="*/ 10 w 266"/>
                <a:gd name="T75" fmla="*/ 120 h 210"/>
                <a:gd name="T76" fmla="*/ 2 w 266"/>
                <a:gd name="T77" fmla="*/ 112 h 210"/>
                <a:gd name="T78" fmla="*/ 0 w 266"/>
                <a:gd name="T79" fmla="*/ 98 h 210"/>
                <a:gd name="T80" fmla="*/ 8 w 266"/>
                <a:gd name="T81" fmla="*/ 88 h 210"/>
                <a:gd name="T82" fmla="*/ 22 w 266"/>
                <a:gd name="T83" fmla="*/ 78 h 210"/>
                <a:gd name="T84" fmla="*/ 32 w 266"/>
                <a:gd name="T85" fmla="*/ 72 h 210"/>
                <a:gd name="T86" fmla="*/ 40 w 266"/>
                <a:gd name="T87" fmla="*/ 70 h 210"/>
                <a:gd name="T88" fmla="*/ 48 w 266"/>
                <a:gd name="T89" fmla="*/ 66 h 210"/>
                <a:gd name="T90" fmla="*/ 58 w 266"/>
                <a:gd name="T91" fmla="*/ 58 h 210"/>
                <a:gd name="T92" fmla="*/ 80 w 266"/>
                <a:gd name="T93" fmla="*/ 46 h 210"/>
                <a:gd name="T94" fmla="*/ 90 w 266"/>
                <a:gd name="T95" fmla="*/ 38 h 210"/>
                <a:gd name="T96" fmla="*/ 96 w 266"/>
                <a:gd name="T97" fmla="*/ 34 h 210"/>
                <a:gd name="T98" fmla="*/ 106 w 266"/>
                <a:gd name="T99" fmla="*/ 28 h 210"/>
                <a:gd name="T100" fmla="*/ 122 w 266"/>
                <a:gd name="T101" fmla="*/ 20 h 210"/>
                <a:gd name="T102" fmla="*/ 134 w 266"/>
                <a:gd name="T103" fmla="*/ 14 h 210"/>
                <a:gd name="T104" fmla="*/ 140 w 266"/>
                <a:gd name="T105" fmla="*/ 10 h 210"/>
                <a:gd name="T106" fmla="*/ 158 w 266"/>
                <a:gd name="T107" fmla="*/ 4 h 210"/>
                <a:gd name="T108" fmla="*/ 172 w 266"/>
                <a:gd name="T109" fmla="*/ 2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6" h="210">
                  <a:moveTo>
                    <a:pt x="178" y="26"/>
                  </a:moveTo>
                  <a:lnTo>
                    <a:pt x="180" y="26"/>
                  </a:lnTo>
                  <a:lnTo>
                    <a:pt x="184" y="26"/>
                  </a:lnTo>
                  <a:lnTo>
                    <a:pt x="190" y="22"/>
                  </a:lnTo>
                  <a:lnTo>
                    <a:pt x="192" y="20"/>
                  </a:lnTo>
                  <a:lnTo>
                    <a:pt x="192" y="20"/>
                  </a:lnTo>
                  <a:lnTo>
                    <a:pt x="196" y="16"/>
                  </a:lnTo>
                  <a:lnTo>
                    <a:pt x="198" y="14"/>
                  </a:lnTo>
                  <a:lnTo>
                    <a:pt x="200" y="14"/>
                  </a:lnTo>
                  <a:lnTo>
                    <a:pt x="200" y="16"/>
                  </a:lnTo>
                  <a:lnTo>
                    <a:pt x="200" y="18"/>
                  </a:lnTo>
                  <a:lnTo>
                    <a:pt x="202" y="18"/>
                  </a:lnTo>
                  <a:lnTo>
                    <a:pt x="202" y="20"/>
                  </a:lnTo>
                  <a:lnTo>
                    <a:pt x="204" y="24"/>
                  </a:lnTo>
                  <a:lnTo>
                    <a:pt x="206" y="26"/>
                  </a:lnTo>
                  <a:lnTo>
                    <a:pt x="206" y="26"/>
                  </a:lnTo>
                  <a:lnTo>
                    <a:pt x="208" y="28"/>
                  </a:lnTo>
                  <a:lnTo>
                    <a:pt x="208" y="30"/>
                  </a:lnTo>
                  <a:lnTo>
                    <a:pt x="210" y="32"/>
                  </a:lnTo>
                  <a:lnTo>
                    <a:pt x="212" y="32"/>
                  </a:lnTo>
                  <a:lnTo>
                    <a:pt x="212" y="34"/>
                  </a:lnTo>
                  <a:lnTo>
                    <a:pt x="212" y="36"/>
                  </a:lnTo>
                  <a:lnTo>
                    <a:pt x="214" y="36"/>
                  </a:lnTo>
                  <a:lnTo>
                    <a:pt x="214" y="38"/>
                  </a:lnTo>
                  <a:lnTo>
                    <a:pt x="216" y="40"/>
                  </a:lnTo>
                  <a:lnTo>
                    <a:pt x="216" y="42"/>
                  </a:lnTo>
                  <a:lnTo>
                    <a:pt x="218" y="44"/>
                  </a:lnTo>
                  <a:lnTo>
                    <a:pt x="218" y="46"/>
                  </a:lnTo>
                  <a:lnTo>
                    <a:pt x="220" y="48"/>
                  </a:lnTo>
                  <a:lnTo>
                    <a:pt x="222" y="50"/>
                  </a:lnTo>
                  <a:lnTo>
                    <a:pt x="222" y="52"/>
                  </a:lnTo>
                  <a:lnTo>
                    <a:pt x="224" y="54"/>
                  </a:lnTo>
                  <a:lnTo>
                    <a:pt x="226" y="56"/>
                  </a:lnTo>
                  <a:lnTo>
                    <a:pt x="226" y="58"/>
                  </a:lnTo>
                  <a:lnTo>
                    <a:pt x="228" y="60"/>
                  </a:lnTo>
                  <a:lnTo>
                    <a:pt x="230" y="64"/>
                  </a:lnTo>
                  <a:lnTo>
                    <a:pt x="232" y="66"/>
                  </a:lnTo>
                  <a:lnTo>
                    <a:pt x="232" y="68"/>
                  </a:lnTo>
                  <a:lnTo>
                    <a:pt x="234" y="70"/>
                  </a:lnTo>
                  <a:lnTo>
                    <a:pt x="236" y="72"/>
                  </a:lnTo>
                  <a:lnTo>
                    <a:pt x="236" y="72"/>
                  </a:lnTo>
                  <a:lnTo>
                    <a:pt x="238" y="76"/>
                  </a:lnTo>
                  <a:lnTo>
                    <a:pt x="240" y="78"/>
                  </a:lnTo>
                  <a:lnTo>
                    <a:pt x="242" y="80"/>
                  </a:lnTo>
                  <a:lnTo>
                    <a:pt x="242" y="82"/>
                  </a:lnTo>
                  <a:lnTo>
                    <a:pt x="244" y="86"/>
                  </a:lnTo>
                  <a:lnTo>
                    <a:pt x="244" y="88"/>
                  </a:lnTo>
                  <a:lnTo>
                    <a:pt x="244" y="90"/>
                  </a:lnTo>
                  <a:lnTo>
                    <a:pt x="246" y="92"/>
                  </a:lnTo>
                  <a:lnTo>
                    <a:pt x="248" y="94"/>
                  </a:lnTo>
                  <a:lnTo>
                    <a:pt x="248" y="96"/>
                  </a:lnTo>
                  <a:lnTo>
                    <a:pt x="252" y="100"/>
                  </a:lnTo>
                  <a:lnTo>
                    <a:pt x="256" y="108"/>
                  </a:lnTo>
                  <a:lnTo>
                    <a:pt x="258" y="112"/>
                  </a:lnTo>
                  <a:lnTo>
                    <a:pt x="260" y="114"/>
                  </a:lnTo>
                  <a:lnTo>
                    <a:pt x="262" y="118"/>
                  </a:lnTo>
                  <a:lnTo>
                    <a:pt x="266" y="122"/>
                  </a:lnTo>
                  <a:lnTo>
                    <a:pt x="264" y="122"/>
                  </a:lnTo>
                  <a:lnTo>
                    <a:pt x="260" y="124"/>
                  </a:lnTo>
                  <a:lnTo>
                    <a:pt x="260" y="126"/>
                  </a:lnTo>
                  <a:lnTo>
                    <a:pt x="256" y="126"/>
                  </a:lnTo>
                  <a:lnTo>
                    <a:pt x="254" y="128"/>
                  </a:lnTo>
                  <a:lnTo>
                    <a:pt x="252" y="130"/>
                  </a:lnTo>
                  <a:lnTo>
                    <a:pt x="248" y="132"/>
                  </a:lnTo>
                  <a:lnTo>
                    <a:pt x="246" y="134"/>
                  </a:lnTo>
                  <a:lnTo>
                    <a:pt x="244" y="134"/>
                  </a:lnTo>
                  <a:lnTo>
                    <a:pt x="242" y="134"/>
                  </a:lnTo>
                  <a:lnTo>
                    <a:pt x="242" y="136"/>
                  </a:lnTo>
                  <a:lnTo>
                    <a:pt x="240" y="138"/>
                  </a:lnTo>
                  <a:lnTo>
                    <a:pt x="234" y="140"/>
                  </a:lnTo>
                  <a:lnTo>
                    <a:pt x="232" y="142"/>
                  </a:lnTo>
                  <a:lnTo>
                    <a:pt x="230" y="144"/>
                  </a:lnTo>
                  <a:lnTo>
                    <a:pt x="228" y="146"/>
                  </a:lnTo>
                  <a:lnTo>
                    <a:pt x="226" y="146"/>
                  </a:lnTo>
                  <a:lnTo>
                    <a:pt x="224" y="148"/>
                  </a:lnTo>
                  <a:lnTo>
                    <a:pt x="222" y="148"/>
                  </a:lnTo>
                  <a:lnTo>
                    <a:pt x="220" y="150"/>
                  </a:lnTo>
                  <a:lnTo>
                    <a:pt x="218" y="150"/>
                  </a:lnTo>
                  <a:lnTo>
                    <a:pt x="214" y="152"/>
                  </a:lnTo>
                  <a:lnTo>
                    <a:pt x="214" y="154"/>
                  </a:lnTo>
                  <a:lnTo>
                    <a:pt x="210" y="154"/>
                  </a:lnTo>
                  <a:lnTo>
                    <a:pt x="208" y="156"/>
                  </a:lnTo>
                  <a:lnTo>
                    <a:pt x="208" y="158"/>
                  </a:lnTo>
                  <a:lnTo>
                    <a:pt x="206" y="158"/>
                  </a:lnTo>
                  <a:lnTo>
                    <a:pt x="204" y="162"/>
                  </a:lnTo>
                  <a:lnTo>
                    <a:pt x="204" y="164"/>
                  </a:lnTo>
                  <a:lnTo>
                    <a:pt x="202" y="168"/>
                  </a:lnTo>
                  <a:lnTo>
                    <a:pt x="202" y="168"/>
                  </a:lnTo>
                  <a:lnTo>
                    <a:pt x="200" y="170"/>
                  </a:lnTo>
                  <a:lnTo>
                    <a:pt x="198" y="176"/>
                  </a:lnTo>
                  <a:lnTo>
                    <a:pt x="198" y="178"/>
                  </a:lnTo>
                  <a:lnTo>
                    <a:pt x="196" y="184"/>
                  </a:lnTo>
                  <a:lnTo>
                    <a:pt x="194" y="188"/>
                  </a:lnTo>
                  <a:lnTo>
                    <a:pt x="194" y="190"/>
                  </a:lnTo>
                  <a:lnTo>
                    <a:pt x="192" y="192"/>
                  </a:lnTo>
                  <a:lnTo>
                    <a:pt x="192" y="194"/>
                  </a:lnTo>
                  <a:lnTo>
                    <a:pt x="192" y="196"/>
                  </a:lnTo>
                  <a:lnTo>
                    <a:pt x="192" y="200"/>
                  </a:lnTo>
                  <a:lnTo>
                    <a:pt x="190" y="202"/>
                  </a:lnTo>
                  <a:lnTo>
                    <a:pt x="190" y="204"/>
                  </a:lnTo>
                  <a:lnTo>
                    <a:pt x="190" y="206"/>
                  </a:lnTo>
                  <a:lnTo>
                    <a:pt x="190" y="208"/>
                  </a:lnTo>
                  <a:lnTo>
                    <a:pt x="188" y="210"/>
                  </a:lnTo>
                  <a:lnTo>
                    <a:pt x="188" y="208"/>
                  </a:lnTo>
                  <a:lnTo>
                    <a:pt x="186" y="208"/>
                  </a:lnTo>
                  <a:lnTo>
                    <a:pt x="184" y="208"/>
                  </a:lnTo>
                  <a:lnTo>
                    <a:pt x="184" y="206"/>
                  </a:lnTo>
                  <a:lnTo>
                    <a:pt x="182" y="206"/>
                  </a:lnTo>
                  <a:lnTo>
                    <a:pt x="178" y="204"/>
                  </a:lnTo>
                  <a:lnTo>
                    <a:pt x="176" y="204"/>
                  </a:lnTo>
                  <a:lnTo>
                    <a:pt x="174" y="202"/>
                  </a:lnTo>
                  <a:lnTo>
                    <a:pt x="170" y="200"/>
                  </a:lnTo>
                  <a:lnTo>
                    <a:pt x="168" y="200"/>
                  </a:lnTo>
                  <a:lnTo>
                    <a:pt x="166" y="198"/>
                  </a:lnTo>
                  <a:lnTo>
                    <a:pt x="164" y="198"/>
                  </a:lnTo>
                  <a:lnTo>
                    <a:pt x="162" y="196"/>
                  </a:lnTo>
                  <a:lnTo>
                    <a:pt x="160" y="196"/>
                  </a:lnTo>
                  <a:lnTo>
                    <a:pt x="156" y="194"/>
                  </a:lnTo>
                  <a:lnTo>
                    <a:pt x="154" y="194"/>
                  </a:lnTo>
                  <a:lnTo>
                    <a:pt x="152" y="194"/>
                  </a:lnTo>
                  <a:lnTo>
                    <a:pt x="152" y="192"/>
                  </a:lnTo>
                  <a:lnTo>
                    <a:pt x="150" y="192"/>
                  </a:lnTo>
                  <a:lnTo>
                    <a:pt x="148" y="192"/>
                  </a:lnTo>
                  <a:lnTo>
                    <a:pt x="148" y="190"/>
                  </a:lnTo>
                  <a:lnTo>
                    <a:pt x="146" y="190"/>
                  </a:lnTo>
                  <a:lnTo>
                    <a:pt x="144" y="188"/>
                  </a:lnTo>
                  <a:lnTo>
                    <a:pt x="142" y="188"/>
                  </a:lnTo>
                  <a:lnTo>
                    <a:pt x="138" y="186"/>
                  </a:lnTo>
                  <a:lnTo>
                    <a:pt x="136" y="184"/>
                  </a:lnTo>
                  <a:lnTo>
                    <a:pt x="130" y="182"/>
                  </a:lnTo>
                  <a:lnTo>
                    <a:pt x="126" y="180"/>
                  </a:lnTo>
                  <a:lnTo>
                    <a:pt x="124" y="180"/>
                  </a:lnTo>
                  <a:lnTo>
                    <a:pt x="122" y="178"/>
                  </a:lnTo>
                  <a:lnTo>
                    <a:pt x="118" y="178"/>
                  </a:lnTo>
                  <a:lnTo>
                    <a:pt x="116" y="176"/>
                  </a:lnTo>
                  <a:lnTo>
                    <a:pt x="114" y="174"/>
                  </a:lnTo>
                  <a:lnTo>
                    <a:pt x="112" y="174"/>
                  </a:lnTo>
                  <a:lnTo>
                    <a:pt x="110" y="172"/>
                  </a:lnTo>
                  <a:lnTo>
                    <a:pt x="108" y="172"/>
                  </a:lnTo>
                  <a:lnTo>
                    <a:pt x="106" y="172"/>
                  </a:lnTo>
                  <a:lnTo>
                    <a:pt x="104" y="170"/>
                  </a:lnTo>
                  <a:lnTo>
                    <a:pt x="100" y="170"/>
                  </a:lnTo>
                  <a:lnTo>
                    <a:pt x="98" y="168"/>
                  </a:lnTo>
                  <a:lnTo>
                    <a:pt x="96" y="168"/>
                  </a:lnTo>
                  <a:lnTo>
                    <a:pt x="96" y="168"/>
                  </a:lnTo>
                  <a:lnTo>
                    <a:pt x="92" y="166"/>
                  </a:lnTo>
                  <a:lnTo>
                    <a:pt x="90" y="166"/>
                  </a:lnTo>
                  <a:lnTo>
                    <a:pt x="86" y="164"/>
                  </a:lnTo>
                  <a:lnTo>
                    <a:pt x="82" y="164"/>
                  </a:lnTo>
                  <a:lnTo>
                    <a:pt x="80" y="164"/>
                  </a:lnTo>
                  <a:lnTo>
                    <a:pt x="78" y="162"/>
                  </a:lnTo>
                  <a:lnTo>
                    <a:pt x="76" y="162"/>
                  </a:lnTo>
                  <a:lnTo>
                    <a:pt x="74" y="162"/>
                  </a:lnTo>
                  <a:lnTo>
                    <a:pt x="72" y="162"/>
                  </a:lnTo>
                  <a:lnTo>
                    <a:pt x="70" y="162"/>
                  </a:lnTo>
                  <a:lnTo>
                    <a:pt x="70" y="160"/>
                  </a:lnTo>
                  <a:lnTo>
                    <a:pt x="64" y="160"/>
                  </a:lnTo>
                  <a:lnTo>
                    <a:pt x="62" y="160"/>
                  </a:lnTo>
                  <a:lnTo>
                    <a:pt x="60" y="158"/>
                  </a:lnTo>
                  <a:lnTo>
                    <a:pt x="58" y="158"/>
                  </a:lnTo>
                  <a:lnTo>
                    <a:pt x="54" y="158"/>
                  </a:lnTo>
                  <a:lnTo>
                    <a:pt x="52" y="156"/>
                  </a:lnTo>
                  <a:lnTo>
                    <a:pt x="50" y="156"/>
                  </a:lnTo>
                  <a:lnTo>
                    <a:pt x="48" y="156"/>
                  </a:lnTo>
                  <a:lnTo>
                    <a:pt x="46" y="156"/>
                  </a:lnTo>
                  <a:lnTo>
                    <a:pt x="44" y="154"/>
                  </a:lnTo>
                  <a:lnTo>
                    <a:pt x="42" y="154"/>
                  </a:lnTo>
                  <a:lnTo>
                    <a:pt x="40" y="154"/>
                  </a:lnTo>
                  <a:lnTo>
                    <a:pt x="38" y="154"/>
                  </a:lnTo>
                  <a:lnTo>
                    <a:pt x="36" y="154"/>
                  </a:lnTo>
                  <a:lnTo>
                    <a:pt x="34" y="154"/>
                  </a:lnTo>
                  <a:lnTo>
                    <a:pt x="32" y="154"/>
                  </a:lnTo>
                  <a:lnTo>
                    <a:pt x="30" y="152"/>
                  </a:lnTo>
                  <a:lnTo>
                    <a:pt x="28" y="152"/>
                  </a:lnTo>
                  <a:lnTo>
                    <a:pt x="26" y="152"/>
                  </a:lnTo>
                  <a:lnTo>
                    <a:pt x="26" y="150"/>
                  </a:lnTo>
                  <a:lnTo>
                    <a:pt x="22" y="144"/>
                  </a:lnTo>
                  <a:lnTo>
                    <a:pt x="22" y="142"/>
                  </a:lnTo>
                  <a:lnTo>
                    <a:pt x="20" y="140"/>
                  </a:lnTo>
                  <a:lnTo>
                    <a:pt x="20" y="138"/>
                  </a:lnTo>
                  <a:lnTo>
                    <a:pt x="18" y="136"/>
                  </a:lnTo>
                  <a:lnTo>
                    <a:pt x="18" y="134"/>
                  </a:lnTo>
                  <a:lnTo>
                    <a:pt x="16" y="132"/>
                  </a:lnTo>
                  <a:lnTo>
                    <a:pt x="16" y="130"/>
                  </a:lnTo>
                  <a:lnTo>
                    <a:pt x="14" y="130"/>
                  </a:lnTo>
                  <a:lnTo>
                    <a:pt x="14" y="128"/>
                  </a:lnTo>
                  <a:lnTo>
                    <a:pt x="12" y="126"/>
                  </a:lnTo>
                  <a:lnTo>
                    <a:pt x="12" y="124"/>
                  </a:lnTo>
                  <a:lnTo>
                    <a:pt x="10" y="122"/>
                  </a:lnTo>
                  <a:lnTo>
                    <a:pt x="10" y="120"/>
                  </a:lnTo>
                  <a:lnTo>
                    <a:pt x="8" y="120"/>
                  </a:lnTo>
                  <a:lnTo>
                    <a:pt x="8" y="120"/>
                  </a:lnTo>
                  <a:lnTo>
                    <a:pt x="6" y="118"/>
                  </a:lnTo>
                  <a:lnTo>
                    <a:pt x="6" y="116"/>
                  </a:lnTo>
                  <a:lnTo>
                    <a:pt x="2" y="112"/>
                  </a:lnTo>
                  <a:lnTo>
                    <a:pt x="2" y="110"/>
                  </a:lnTo>
                  <a:lnTo>
                    <a:pt x="0" y="108"/>
                  </a:lnTo>
                  <a:lnTo>
                    <a:pt x="0" y="104"/>
                  </a:lnTo>
                  <a:lnTo>
                    <a:pt x="0" y="102"/>
                  </a:lnTo>
                  <a:lnTo>
                    <a:pt x="0" y="98"/>
                  </a:lnTo>
                  <a:lnTo>
                    <a:pt x="0" y="94"/>
                  </a:lnTo>
                  <a:lnTo>
                    <a:pt x="0" y="92"/>
                  </a:lnTo>
                  <a:lnTo>
                    <a:pt x="4" y="90"/>
                  </a:lnTo>
                  <a:lnTo>
                    <a:pt x="4" y="88"/>
                  </a:lnTo>
                  <a:lnTo>
                    <a:pt x="8" y="88"/>
                  </a:lnTo>
                  <a:lnTo>
                    <a:pt x="8" y="86"/>
                  </a:lnTo>
                  <a:lnTo>
                    <a:pt x="10" y="86"/>
                  </a:lnTo>
                  <a:lnTo>
                    <a:pt x="12" y="84"/>
                  </a:lnTo>
                  <a:lnTo>
                    <a:pt x="20" y="80"/>
                  </a:lnTo>
                  <a:lnTo>
                    <a:pt x="22" y="78"/>
                  </a:lnTo>
                  <a:lnTo>
                    <a:pt x="28" y="76"/>
                  </a:lnTo>
                  <a:lnTo>
                    <a:pt x="28" y="74"/>
                  </a:lnTo>
                  <a:lnTo>
                    <a:pt x="30" y="74"/>
                  </a:lnTo>
                  <a:lnTo>
                    <a:pt x="32" y="74"/>
                  </a:lnTo>
                  <a:lnTo>
                    <a:pt x="32" y="72"/>
                  </a:lnTo>
                  <a:lnTo>
                    <a:pt x="34" y="72"/>
                  </a:lnTo>
                  <a:lnTo>
                    <a:pt x="36" y="72"/>
                  </a:lnTo>
                  <a:lnTo>
                    <a:pt x="38" y="72"/>
                  </a:lnTo>
                  <a:lnTo>
                    <a:pt x="38" y="70"/>
                  </a:lnTo>
                  <a:lnTo>
                    <a:pt x="40" y="70"/>
                  </a:lnTo>
                  <a:lnTo>
                    <a:pt x="42" y="68"/>
                  </a:lnTo>
                  <a:lnTo>
                    <a:pt x="44" y="68"/>
                  </a:lnTo>
                  <a:lnTo>
                    <a:pt x="44" y="66"/>
                  </a:lnTo>
                  <a:lnTo>
                    <a:pt x="46" y="66"/>
                  </a:lnTo>
                  <a:lnTo>
                    <a:pt x="48" y="66"/>
                  </a:lnTo>
                  <a:lnTo>
                    <a:pt x="48" y="64"/>
                  </a:lnTo>
                  <a:lnTo>
                    <a:pt x="48" y="64"/>
                  </a:lnTo>
                  <a:lnTo>
                    <a:pt x="50" y="62"/>
                  </a:lnTo>
                  <a:lnTo>
                    <a:pt x="52" y="60"/>
                  </a:lnTo>
                  <a:lnTo>
                    <a:pt x="58" y="58"/>
                  </a:lnTo>
                  <a:lnTo>
                    <a:pt x="64" y="54"/>
                  </a:lnTo>
                  <a:lnTo>
                    <a:pt x="72" y="50"/>
                  </a:lnTo>
                  <a:lnTo>
                    <a:pt x="74" y="48"/>
                  </a:lnTo>
                  <a:lnTo>
                    <a:pt x="76" y="48"/>
                  </a:lnTo>
                  <a:lnTo>
                    <a:pt x="80" y="46"/>
                  </a:lnTo>
                  <a:lnTo>
                    <a:pt x="80" y="44"/>
                  </a:lnTo>
                  <a:lnTo>
                    <a:pt x="86" y="42"/>
                  </a:lnTo>
                  <a:lnTo>
                    <a:pt x="86" y="40"/>
                  </a:lnTo>
                  <a:lnTo>
                    <a:pt x="88" y="40"/>
                  </a:lnTo>
                  <a:lnTo>
                    <a:pt x="90" y="38"/>
                  </a:lnTo>
                  <a:lnTo>
                    <a:pt x="92" y="36"/>
                  </a:lnTo>
                  <a:lnTo>
                    <a:pt x="94" y="36"/>
                  </a:lnTo>
                  <a:lnTo>
                    <a:pt x="96" y="36"/>
                  </a:lnTo>
                  <a:lnTo>
                    <a:pt x="96" y="34"/>
                  </a:lnTo>
                  <a:lnTo>
                    <a:pt x="96" y="34"/>
                  </a:lnTo>
                  <a:lnTo>
                    <a:pt x="98" y="34"/>
                  </a:lnTo>
                  <a:lnTo>
                    <a:pt x="102" y="30"/>
                  </a:lnTo>
                  <a:lnTo>
                    <a:pt x="104" y="30"/>
                  </a:lnTo>
                  <a:lnTo>
                    <a:pt x="104" y="28"/>
                  </a:lnTo>
                  <a:lnTo>
                    <a:pt x="106" y="28"/>
                  </a:lnTo>
                  <a:lnTo>
                    <a:pt x="110" y="26"/>
                  </a:lnTo>
                  <a:lnTo>
                    <a:pt x="112" y="26"/>
                  </a:lnTo>
                  <a:lnTo>
                    <a:pt x="114" y="24"/>
                  </a:lnTo>
                  <a:lnTo>
                    <a:pt x="116" y="24"/>
                  </a:lnTo>
                  <a:lnTo>
                    <a:pt x="122" y="20"/>
                  </a:lnTo>
                  <a:lnTo>
                    <a:pt x="124" y="18"/>
                  </a:lnTo>
                  <a:lnTo>
                    <a:pt x="126" y="18"/>
                  </a:lnTo>
                  <a:lnTo>
                    <a:pt x="130" y="16"/>
                  </a:lnTo>
                  <a:lnTo>
                    <a:pt x="132" y="14"/>
                  </a:lnTo>
                  <a:lnTo>
                    <a:pt x="134" y="14"/>
                  </a:lnTo>
                  <a:lnTo>
                    <a:pt x="134" y="12"/>
                  </a:lnTo>
                  <a:lnTo>
                    <a:pt x="136" y="12"/>
                  </a:lnTo>
                  <a:lnTo>
                    <a:pt x="138" y="12"/>
                  </a:lnTo>
                  <a:lnTo>
                    <a:pt x="138" y="10"/>
                  </a:lnTo>
                  <a:lnTo>
                    <a:pt x="140" y="10"/>
                  </a:lnTo>
                  <a:lnTo>
                    <a:pt x="144" y="6"/>
                  </a:lnTo>
                  <a:lnTo>
                    <a:pt x="146" y="4"/>
                  </a:lnTo>
                  <a:lnTo>
                    <a:pt x="148" y="4"/>
                  </a:lnTo>
                  <a:lnTo>
                    <a:pt x="154" y="0"/>
                  </a:lnTo>
                  <a:lnTo>
                    <a:pt x="158" y="4"/>
                  </a:lnTo>
                  <a:lnTo>
                    <a:pt x="160" y="6"/>
                  </a:lnTo>
                  <a:lnTo>
                    <a:pt x="162" y="8"/>
                  </a:lnTo>
                  <a:lnTo>
                    <a:pt x="166" y="14"/>
                  </a:lnTo>
                  <a:lnTo>
                    <a:pt x="170" y="18"/>
                  </a:lnTo>
                  <a:lnTo>
                    <a:pt x="172" y="20"/>
                  </a:lnTo>
                  <a:lnTo>
                    <a:pt x="174" y="22"/>
                  </a:lnTo>
                  <a:lnTo>
                    <a:pt x="176" y="24"/>
                  </a:lnTo>
                  <a:lnTo>
                    <a:pt x="178" y="26"/>
                  </a:lnTo>
                  <a:lnTo>
                    <a:pt x="178" y="26"/>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8" name="Freeform 24"/>
            <p:cNvSpPr>
              <a:spLocks/>
            </p:cNvSpPr>
            <p:nvPr/>
          </p:nvSpPr>
          <p:spPr bwMode="auto">
            <a:xfrm>
              <a:off x="7305675" y="3116263"/>
              <a:ext cx="260350" cy="374650"/>
            </a:xfrm>
            <a:custGeom>
              <a:avLst/>
              <a:gdLst>
                <a:gd name="T0" fmla="*/ 124 w 164"/>
                <a:gd name="T1" fmla="*/ 16 h 236"/>
                <a:gd name="T2" fmla="*/ 124 w 164"/>
                <a:gd name="T3" fmla="*/ 28 h 236"/>
                <a:gd name="T4" fmla="*/ 128 w 164"/>
                <a:gd name="T5" fmla="*/ 38 h 236"/>
                <a:gd name="T6" fmla="*/ 132 w 164"/>
                <a:gd name="T7" fmla="*/ 42 h 236"/>
                <a:gd name="T8" fmla="*/ 134 w 164"/>
                <a:gd name="T9" fmla="*/ 50 h 236"/>
                <a:gd name="T10" fmla="*/ 134 w 164"/>
                <a:gd name="T11" fmla="*/ 58 h 236"/>
                <a:gd name="T12" fmla="*/ 132 w 164"/>
                <a:gd name="T13" fmla="*/ 70 h 236"/>
                <a:gd name="T14" fmla="*/ 136 w 164"/>
                <a:gd name="T15" fmla="*/ 78 h 236"/>
                <a:gd name="T16" fmla="*/ 138 w 164"/>
                <a:gd name="T17" fmla="*/ 90 h 236"/>
                <a:gd name="T18" fmla="*/ 134 w 164"/>
                <a:gd name="T19" fmla="*/ 98 h 236"/>
                <a:gd name="T20" fmla="*/ 134 w 164"/>
                <a:gd name="T21" fmla="*/ 108 h 236"/>
                <a:gd name="T22" fmla="*/ 136 w 164"/>
                <a:gd name="T23" fmla="*/ 116 h 236"/>
                <a:gd name="T24" fmla="*/ 134 w 164"/>
                <a:gd name="T25" fmla="*/ 128 h 236"/>
                <a:gd name="T26" fmla="*/ 132 w 164"/>
                <a:gd name="T27" fmla="*/ 140 h 236"/>
                <a:gd name="T28" fmla="*/ 138 w 164"/>
                <a:gd name="T29" fmla="*/ 148 h 236"/>
                <a:gd name="T30" fmla="*/ 138 w 164"/>
                <a:gd name="T31" fmla="*/ 162 h 236"/>
                <a:gd name="T32" fmla="*/ 144 w 164"/>
                <a:gd name="T33" fmla="*/ 170 h 236"/>
                <a:gd name="T34" fmla="*/ 146 w 164"/>
                <a:gd name="T35" fmla="*/ 182 h 236"/>
                <a:gd name="T36" fmla="*/ 148 w 164"/>
                <a:gd name="T37" fmla="*/ 190 h 236"/>
                <a:gd name="T38" fmla="*/ 156 w 164"/>
                <a:gd name="T39" fmla="*/ 196 h 236"/>
                <a:gd name="T40" fmla="*/ 162 w 164"/>
                <a:gd name="T41" fmla="*/ 200 h 236"/>
                <a:gd name="T42" fmla="*/ 158 w 164"/>
                <a:gd name="T43" fmla="*/ 206 h 236"/>
                <a:gd name="T44" fmla="*/ 154 w 164"/>
                <a:gd name="T45" fmla="*/ 212 h 236"/>
                <a:gd name="T46" fmla="*/ 148 w 164"/>
                <a:gd name="T47" fmla="*/ 216 h 236"/>
                <a:gd name="T48" fmla="*/ 144 w 164"/>
                <a:gd name="T49" fmla="*/ 226 h 236"/>
                <a:gd name="T50" fmla="*/ 144 w 164"/>
                <a:gd name="T51" fmla="*/ 234 h 236"/>
                <a:gd name="T52" fmla="*/ 142 w 164"/>
                <a:gd name="T53" fmla="*/ 230 h 236"/>
                <a:gd name="T54" fmla="*/ 136 w 164"/>
                <a:gd name="T55" fmla="*/ 222 h 236"/>
                <a:gd name="T56" fmla="*/ 126 w 164"/>
                <a:gd name="T57" fmla="*/ 212 h 236"/>
                <a:gd name="T58" fmla="*/ 120 w 164"/>
                <a:gd name="T59" fmla="*/ 220 h 236"/>
                <a:gd name="T60" fmla="*/ 108 w 164"/>
                <a:gd name="T61" fmla="*/ 224 h 236"/>
                <a:gd name="T62" fmla="*/ 98 w 164"/>
                <a:gd name="T63" fmla="*/ 222 h 236"/>
                <a:gd name="T64" fmla="*/ 92 w 164"/>
                <a:gd name="T65" fmla="*/ 212 h 236"/>
                <a:gd name="T66" fmla="*/ 98 w 164"/>
                <a:gd name="T67" fmla="*/ 208 h 236"/>
                <a:gd name="T68" fmla="*/ 100 w 164"/>
                <a:gd name="T69" fmla="*/ 204 h 236"/>
                <a:gd name="T70" fmla="*/ 98 w 164"/>
                <a:gd name="T71" fmla="*/ 196 h 236"/>
                <a:gd name="T72" fmla="*/ 86 w 164"/>
                <a:gd name="T73" fmla="*/ 190 h 236"/>
                <a:gd name="T74" fmla="*/ 82 w 164"/>
                <a:gd name="T75" fmla="*/ 180 h 236"/>
                <a:gd name="T76" fmla="*/ 74 w 164"/>
                <a:gd name="T77" fmla="*/ 170 h 236"/>
                <a:gd name="T78" fmla="*/ 76 w 164"/>
                <a:gd name="T79" fmla="*/ 160 h 236"/>
                <a:gd name="T80" fmla="*/ 68 w 164"/>
                <a:gd name="T81" fmla="*/ 158 h 236"/>
                <a:gd name="T82" fmla="*/ 64 w 164"/>
                <a:gd name="T83" fmla="*/ 162 h 236"/>
                <a:gd name="T84" fmla="*/ 56 w 164"/>
                <a:gd name="T85" fmla="*/ 152 h 236"/>
                <a:gd name="T86" fmla="*/ 54 w 164"/>
                <a:gd name="T87" fmla="*/ 140 h 236"/>
                <a:gd name="T88" fmla="*/ 48 w 164"/>
                <a:gd name="T89" fmla="*/ 142 h 236"/>
                <a:gd name="T90" fmla="*/ 38 w 164"/>
                <a:gd name="T91" fmla="*/ 138 h 236"/>
                <a:gd name="T92" fmla="*/ 32 w 164"/>
                <a:gd name="T93" fmla="*/ 134 h 236"/>
                <a:gd name="T94" fmla="*/ 24 w 164"/>
                <a:gd name="T95" fmla="*/ 128 h 236"/>
                <a:gd name="T96" fmla="*/ 10 w 164"/>
                <a:gd name="T97" fmla="*/ 126 h 236"/>
                <a:gd name="T98" fmla="*/ 2 w 164"/>
                <a:gd name="T99" fmla="*/ 118 h 236"/>
                <a:gd name="T100" fmla="*/ 10 w 164"/>
                <a:gd name="T101" fmla="*/ 104 h 236"/>
                <a:gd name="T102" fmla="*/ 22 w 164"/>
                <a:gd name="T103" fmla="*/ 96 h 236"/>
                <a:gd name="T104" fmla="*/ 44 w 164"/>
                <a:gd name="T105" fmla="*/ 88 h 236"/>
                <a:gd name="T106" fmla="*/ 50 w 164"/>
                <a:gd name="T107" fmla="*/ 74 h 236"/>
                <a:gd name="T108" fmla="*/ 58 w 164"/>
                <a:gd name="T109" fmla="*/ 62 h 236"/>
                <a:gd name="T110" fmla="*/ 64 w 164"/>
                <a:gd name="T111" fmla="*/ 48 h 236"/>
                <a:gd name="T112" fmla="*/ 70 w 164"/>
                <a:gd name="T113" fmla="*/ 36 h 236"/>
                <a:gd name="T114" fmla="*/ 78 w 164"/>
                <a:gd name="T115" fmla="*/ 26 h 236"/>
                <a:gd name="T116" fmla="*/ 90 w 164"/>
                <a:gd name="T117" fmla="*/ 16 h 236"/>
                <a:gd name="T118" fmla="*/ 100 w 164"/>
                <a:gd name="T119" fmla="*/ 8 h 236"/>
                <a:gd name="T120" fmla="*/ 114 w 164"/>
                <a:gd name="T1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236">
                  <a:moveTo>
                    <a:pt x="116" y="8"/>
                  </a:moveTo>
                  <a:lnTo>
                    <a:pt x="118" y="8"/>
                  </a:lnTo>
                  <a:lnTo>
                    <a:pt x="120" y="8"/>
                  </a:lnTo>
                  <a:lnTo>
                    <a:pt x="120" y="10"/>
                  </a:lnTo>
                  <a:lnTo>
                    <a:pt x="122" y="10"/>
                  </a:lnTo>
                  <a:lnTo>
                    <a:pt x="124" y="12"/>
                  </a:lnTo>
                  <a:lnTo>
                    <a:pt x="124" y="14"/>
                  </a:lnTo>
                  <a:lnTo>
                    <a:pt x="126" y="16"/>
                  </a:lnTo>
                  <a:lnTo>
                    <a:pt x="124" y="16"/>
                  </a:lnTo>
                  <a:lnTo>
                    <a:pt x="124" y="18"/>
                  </a:lnTo>
                  <a:lnTo>
                    <a:pt x="124" y="20"/>
                  </a:lnTo>
                  <a:lnTo>
                    <a:pt x="122" y="20"/>
                  </a:lnTo>
                  <a:lnTo>
                    <a:pt x="124" y="22"/>
                  </a:lnTo>
                  <a:lnTo>
                    <a:pt x="122" y="22"/>
                  </a:lnTo>
                  <a:lnTo>
                    <a:pt x="122" y="24"/>
                  </a:lnTo>
                  <a:lnTo>
                    <a:pt x="122" y="26"/>
                  </a:lnTo>
                  <a:lnTo>
                    <a:pt x="122" y="28"/>
                  </a:lnTo>
                  <a:lnTo>
                    <a:pt x="124" y="28"/>
                  </a:lnTo>
                  <a:lnTo>
                    <a:pt x="124" y="30"/>
                  </a:lnTo>
                  <a:lnTo>
                    <a:pt x="124" y="32"/>
                  </a:lnTo>
                  <a:lnTo>
                    <a:pt x="126" y="32"/>
                  </a:lnTo>
                  <a:lnTo>
                    <a:pt x="124" y="32"/>
                  </a:lnTo>
                  <a:lnTo>
                    <a:pt x="126" y="32"/>
                  </a:lnTo>
                  <a:lnTo>
                    <a:pt x="126" y="34"/>
                  </a:lnTo>
                  <a:lnTo>
                    <a:pt x="126" y="36"/>
                  </a:lnTo>
                  <a:lnTo>
                    <a:pt x="128" y="36"/>
                  </a:lnTo>
                  <a:lnTo>
                    <a:pt x="128" y="38"/>
                  </a:lnTo>
                  <a:lnTo>
                    <a:pt x="126" y="38"/>
                  </a:lnTo>
                  <a:lnTo>
                    <a:pt x="126" y="40"/>
                  </a:lnTo>
                  <a:lnTo>
                    <a:pt x="128" y="40"/>
                  </a:lnTo>
                  <a:lnTo>
                    <a:pt x="128" y="42"/>
                  </a:lnTo>
                  <a:lnTo>
                    <a:pt x="130" y="42"/>
                  </a:lnTo>
                  <a:lnTo>
                    <a:pt x="132" y="42"/>
                  </a:lnTo>
                  <a:lnTo>
                    <a:pt x="130" y="42"/>
                  </a:lnTo>
                  <a:lnTo>
                    <a:pt x="130" y="42"/>
                  </a:lnTo>
                  <a:lnTo>
                    <a:pt x="132" y="42"/>
                  </a:lnTo>
                  <a:lnTo>
                    <a:pt x="134" y="42"/>
                  </a:lnTo>
                  <a:lnTo>
                    <a:pt x="134" y="44"/>
                  </a:lnTo>
                  <a:lnTo>
                    <a:pt x="132" y="44"/>
                  </a:lnTo>
                  <a:lnTo>
                    <a:pt x="134" y="44"/>
                  </a:lnTo>
                  <a:lnTo>
                    <a:pt x="132" y="44"/>
                  </a:lnTo>
                  <a:lnTo>
                    <a:pt x="134" y="44"/>
                  </a:lnTo>
                  <a:lnTo>
                    <a:pt x="134" y="46"/>
                  </a:lnTo>
                  <a:lnTo>
                    <a:pt x="134" y="48"/>
                  </a:lnTo>
                  <a:lnTo>
                    <a:pt x="134" y="50"/>
                  </a:lnTo>
                  <a:lnTo>
                    <a:pt x="134" y="52"/>
                  </a:lnTo>
                  <a:lnTo>
                    <a:pt x="134" y="54"/>
                  </a:lnTo>
                  <a:lnTo>
                    <a:pt x="134" y="52"/>
                  </a:lnTo>
                  <a:lnTo>
                    <a:pt x="134" y="54"/>
                  </a:lnTo>
                  <a:lnTo>
                    <a:pt x="136" y="54"/>
                  </a:lnTo>
                  <a:lnTo>
                    <a:pt x="134" y="56"/>
                  </a:lnTo>
                  <a:lnTo>
                    <a:pt x="136" y="56"/>
                  </a:lnTo>
                  <a:lnTo>
                    <a:pt x="136" y="58"/>
                  </a:lnTo>
                  <a:lnTo>
                    <a:pt x="134" y="58"/>
                  </a:lnTo>
                  <a:lnTo>
                    <a:pt x="134" y="60"/>
                  </a:lnTo>
                  <a:lnTo>
                    <a:pt x="134" y="62"/>
                  </a:lnTo>
                  <a:lnTo>
                    <a:pt x="134" y="64"/>
                  </a:lnTo>
                  <a:lnTo>
                    <a:pt x="132" y="66"/>
                  </a:lnTo>
                  <a:lnTo>
                    <a:pt x="132" y="64"/>
                  </a:lnTo>
                  <a:lnTo>
                    <a:pt x="132" y="66"/>
                  </a:lnTo>
                  <a:lnTo>
                    <a:pt x="130" y="66"/>
                  </a:lnTo>
                  <a:lnTo>
                    <a:pt x="132" y="68"/>
                  </a:lnTo>
                  <a:lnTo>
                    <a:pt x="132" y="70"/>
                  </a:lnTo>
                  <a:lnTo>
                    <a:pt x="134" y="70"/>
                  </a:lnTo>
                  <a:lnTo>
                    <a:pt x="134" y="72"/>
                  </a:lnTo>
                  <a:lnTo>
                    <a:pt x="136" y="72"/>
                  </a:lnTo>
                  <a:lnTo>
                    <a:pt x="136" y="74"/>
                  </a:lnTo>
                  <a:lnTo>
                    <a:pt x="136" y="76"/>
                  </a:lnTo>
                  <a:lnTo>
                    <a:pt x="136" y="74"/>
                  </a:lnTo>
                  <a:lnTo>
                    <a:pt x="138" y="76"/>
                  </a:lnTo>
                  <a:lnTo>
                    <a:pt x="138" y="78"/>
                  </a:lnTo>
                  <a:lnTo>
                    <a:pt x="136" y="78"/>
                  </a:lnTo>
                  <a:lnTo>
                    <a:pt x="138" y="78"/>
                  </a:lnTo>
                  <a:lnTo>
                    <a:pt x="138" y="80"/>
                  </a:lnTo>
                  <a:lnTo>
                    <a:pt x="136" y="80"/>
                  </a:lnTo>
                  <a:lnTo>
                    <a:pt x="136" y="82"/>
                  </a:lnTo>
                  <a:lnTo>
                    <a:pt x="136" y="84"/>
                  </a:lnTo>
                  <a:lnTo>
                    <a:pt x="136" y="86"/>
                  </a:lnTo>
                  <a:lnTo>
                    <a:pt x="136" y="88"/>
                  </a:lnTo>
                  <a:lnTo>
                    <a:pt x="138" y="88"/>
                  </a:lnTo>
                  <a:lnTo>
                    <a:pt x="138" y="90"/>
                  </a:lnTo>
                  <a:lnTo>
                    <a:pt x="138" y="90"/>
                  </a:lnTo>
                  <a:lnTo>
                    <a:pt x="138" y="92"/>
                  </a:lnTo>
                  <a:lnTo>
                    <a:pt x="136" y="92"/>
                  </a:lnTo>
                  <a:lnTo>
                    <a:pt x="136" y="94"/>
                  </a:lnTo>
                  <a:lnTo>
                    <a:pt x="134" y="94"/>
                  </a:lnTo>
                  <a:lnTo>
                    <a:pt x="134" y="96"/>
                  </a:lnTo>
                  <a:lnTo>
                    <a:pt x="134" y="98"/>
                  </a:lnTo>
                  <a:lnTo>
                    <a:pt x="132" y="98"/>
                  </a:lnTo>
                  <a:lnTo>
                    <a:pt x="134" y="98"/>
                  </a:lnTo>
                  <a:lnTo>
                    <a:pt x="132" y="98"/>
                  </a:lnTo>
                  <a:lnTo>
                    <a:pt x="132" y="100"/>
                  </a:lnTo>
                  <a:lnTo>
                    <a:pt x="134" y="100"/>
                  </a:lnTo>
                  <a:lnTo>
                    <a:pt x="132" y="100"/>
                  </a:lnTo>
                  <a:lnTo>
                    <a:pt x="134" y="102"/>
                  </a:lnTo>
                  <a:lnTo>
                    <a:pt x="134" y="104"/>
                  </a:lnTo>
                  <a:lnTo>
                    <a:pt x="134" y="106"/>
                  </a:lnTo>
                  <a:lnTo>
                    <a:pt x="136" y="106"/>
                  </a:lnTo>
                  <a:lnTo>
                    <a:pt x="134" y="108"/>
                  </a:lnTo>
                  <a:lnTo>
                    <a:pt x="136" y="108"/>
                  </a:lnTo>
                  <a:lnTo>
                    <a:pt x="134" y="108"/>
                  </a:lnTo>
                  <a:lnTo>
                    <a:pt x="134" y="110"/>
                  </a:lnTo>
                  <a:lnTo>
                    <a:pt x="136" y="110"/>
                  </a:lnTo>
                  <a:lnTo>
                    <a:pt x="136" y="112"/>
                  </a:lnTo>
                  <a:lnTo>
                    <a:pt x="136" y="114"/>
                  </a:lnTo>
                  <a:lnTo>
                    <a:pt x="136" y="116"/>
                  </a:lnTo>
                  <a:lnTo>
                    <a:pt x="138" y="116"/>
                  </a:lnTo>
                  <a:lnTo>
                    <a:pt x="136" y="116"/>
                  </a:lnTo>
                  <a:lnTo>
                    <a:pt x="138" y="116"/>
                  </a:lnTo>
                  <a:lnTo>
                    <a:pt x="136" y="118"/>
                  </a:lnTo>
                  <a:lnTo>
                    <a:pt x="136" y="120"/>
                  </a:lnTo>
                  <a:lnTo>
                    <a:pt x="136" y="122"/>
                  </a:lnTo>
                  <a:lnTo>
                    <a:pt x="136" y="124"/>
                  </a:lnTo>
                  <a:lnTo>
                    <a:pt x="134" y="124"/>
                  </a:lnTo>
                  <a:lnTo>
                    <a:pt x="134" y="126"/>
                  </a:lnTo>
                  <a:lnTo>
                    <a:pt x="136" y="128"/>
                  </a:lnTo>
                  <a:lnTo>
                    <a:pt x="134" y="128"/>
                  </a:lnTo>
                  <a:lnTo>
                    <a:pt x="134" y="130"/>
                  </a:lnTo>
                  <a:lnTo>
                    <a:pt x="132" y="130"/>
                  </a:lnTo>
                  <a:lnTo>
                    <a:pt x="132" y="132"/>
                  </a:lnTo>
                  <a:lnTo>
                    <a:pt x="132" y="134"/>
                  </a:lnTo>
                  <a:lnTo>
                    <a:pt x="132" y="136"/>
                  </a:lnTo>
                  <a:lnTo>
                    <a:pt x="130" y="136"/>
                  </a:lnTo>
                  <a:lnTo>
                    <a:pt x="130" y="138"/>
                  </a:lnTo>
                  <a:lnTo>
                    <a:pt x="130" y="138"/>
                  </a:lnTo>
                  <a:lnTo>
                    <a:pt x="132" y="140"/>
                  </a:lnTo>
                  <a:lnTo>
                    <a:pt x="130" y="140"/>
                  </a:lnTo>
                  <a:lnTo>
                    <a:pt x="130" y="142"/>
                  </a:lnTo>
                  <a:lnTo>
                    <a:pt x="132" y="142"/>
                  </a:lnTo>
                  <a:lnTo>
                    <a:pt x="132" y="144"/>
                  </a:lnTo>
                  <a:lnTo>
                    <a:pt x="134" y="144"/>
                  </a:lnTo>
                  <a:lnTo>
                    <a:pt x="134" y="146"/>
                  </a:lnTo>
                  <a:lnTo>
                    <a:pt x="136" y="146"/>
                  </a:lnTo>
                  <a:lnTo>
                    <a:pt x="136" y="148"/>
                  </a:lnTo>
                  <a:lnTo>
                    <a:pt x="138" y="148"/>
                  </a:lnTo>
                  <a:lnTo>
                    <a:pt x="138" y="150"/>
                  </a:lnTo>
                  <a:lnTo>
                    <a:pt x="138" y="152"/>
                  </a:lnTo>
                  <a:lnTo>
                    <a:pt x="138" y="154"/>
                  </a:lnTo>
                  <a:lnTo>
                    <a:pt x="140" y="154"/>
                  </a:lnTo>
                  <a:lnTo>
                    <a:pt x="138" y="154"/>
                  </a:lnTo>
                  <a:lnTo>
                    <a:pt x="138" y="156"/>
                  </a:lnTo>
                  <a:lnTo>
                    <a:pt x="138" y="158"/>
                  </a:lnTo>
                  <a:lnTo>
                    <a:pt x="138" y="160"/>
                  </a:lnTo>
                  <a:lnTo>
                    <a:pt x="138" y="162"/>
                  </a:lnTo>
                  <a:lnTo>
                    <a:pt x="140" y="162"/>
                  </a:lnTo>
                  <a:lnTo>
                    <a:pt x="140" y="164"/>
                  </a:lnTo>
                  <a:lnTo>
                    <a:pt x="142" y="164"/>
                  </a:lnTo>
                  <a:lnTo>
                    <a:pt x="142" y="166"/>
                  </a:lnTo>
                  <a:lnTo>
                    <a:pt x="142" y="168"/>
                  </a:lnTo>
                  <a:lnTo>
                    <a:pt x="140" y="168"/>
                  </a:lnTo>
                  <a:lnTo>
                    <a:pt x="142" y="168"/>
                  </a:lnTo>
                  <a:lnTo>
                    <a:pt x="142" y="170"/>
                  </a:lnTo>
                  <a:lnTo>
                    <a:pt x="144" y="170"/>
                  </a:lnTo>
                  <a:lnTo>
                    <a:pt x="144" y="172"/>
                  </a:lnTo>
                  <a:lnTo>
                    <a:pt x="144" y="174"/>
                  </a:lnTo>
                  <a:lnTo>
                    <a:pt x="144" y="176"/>
                  </a:lnTo>
                  <a:lnTo>
                    <a:pt x="146" y="176"/>
                  </a:lnTo>
                  <a:lnTo>
                    <a:pt x="146" y="178"/>
                  </a:lnTo>
                  <a:lnTo>
                    <a:pt x="148" y="178"/>
                  </a:lnTo>
                  <a:lnTo>
                    <a:pt x="148" y="180"/>
                  </a:lnTo>
                  <a:lnTo>
                    <a:pt x="148" y="182"/>
                  </a:lnTo>
                  <a:lnTo>
                    <a:pt x="146" y="182"/>
                  </a:lnTo>
                  <a:lnTo>
                    <a:pt x="146" y="184"/>
                  </a:lnTo>
                  <a:lnTo>
                    <a:pt x="144" y="186"/>
                  </a:lnTo>
                  <a:lnTo>
                    <a:pt x="146" y="186"/>
                  </a:lnTo>
                  <a:lnTo>
                    <a:pt x="146" y="186"/>
                  </a:lnTo>
                  <a:lnTo>
                    <a:pt x="148" y="186"/>
                  </a:lnTo>
                  <a:lnTo>
                    <a:pt x="148" y="188"/>
                  </a:lnTo>
                  <a:lnTo>
                    <a:pt x="148" y="190"/>
                  </a:lnTo>
                  <a:lnTo>
                    <a:pt x="150" y="190"/>
                  </a:lnTo>
                  <a:lnTo>
                    <a:pt x="148" y="190"/>
                  </a:lnTo>
                  <a:lnTo>
                    <a:pt x="148" y="192"/>
                  </a:lnTo>
                  <a:lnTo>
                    <a:pt x="150" y="192"/>
                  </a:lnTo>
                  <a:lnTo>
                    <a:pt x="150" y="190"/>
                  </a:lnTo>
                  <a:lnTo>
                    <a:pt x="150" y="192"/>
                  </a:lnTo>
                  <a:lnTo>
                    <a:pt x="150" y="194"/>
                  </a:lnTo>
                  <a:lnTo>
                    <a:pt x="152" y="194"/>
                  </a:lnTo>
                  <a:lnTo>
                    <a:pt x="152" y="196"/>
                  </a:lnTo>
                  <a:lnTo>
                    <a:pt x="154" y="196"/>
                  </a:lnTo>
                  <a:lnTo>
                    <a:pt x="156" y="196"/>
                  </a:lnTo>
                  <a:lnTo>
                    <a:pt x="156" y="194"/>
                  </a:lnTo>
                  <a:lnTo>
                    <a:pt x="156" y="196"/>
                  </a:lnTo>
                  <a:lnTo>
                    <a:pt x="156" y="198"/>
                  </a:lnTo>
                  <a:lnTo>
                    <a:pt x="158" y="198"/>
                  </a:lnTo>
                  <a:lnTo>
                    <a:pt x="158" y="196"/>
                  </a:lnTo>
                  <a:lnTo>
                    <a:pt x="160" y="198"/>
                  </a:lnTo>
                  <a:lnTo>
                    <a:pt x="160" y="196"/>
                  </a:lnTo>
                  <a:lnTo>
                    <a:pt x="162" y="198"/>
                  </a:lnTo>
                  <a:lnTo>
                    <a:pt x="162" y="200"/>
                  </a:lnTo>
                  <a:lnTo>
                    <a:pt x="164" y="200"/>
                  </a:lnTo>
                  <a:lnTo>
                    <a:pt x="164" y="202"/>
                  </a:lnTo>
                  <a:lnTo>
                    <a:pt x="164" y="204"/>
                  </a:lnTo>
                  <a:lnTo>
                    <a:pt x="162" y="204"/>
                  </a:lnTo>
                  <a:lnTo>
                    <a:pt x="162" y="206"/>
                  </a:lnTo>
                  <a:lnTo>
                    <a:pt x="160" y="206"/>
                  </a:lnTo>
                  <a:lnTo>
                    <a:pt x="160" y="204"/>
                  </a:lnTo>
                  <a:lnTo>
                    <a:pt x="158" y="204"/>
                  </a:lnTo>
                  <a:lnTo>
                    <a:pt x="158" y="206"/>
                  </a:lnTo>
                  <a:lnTo>
                    <a:pt x="158" y="204"/>
                  </a:lnTo>
                  <a:lnTo>
                    <a:pt x="156" y="204"/>
                  </a:lnTo>
                  <a:lnTo>
                    <a:pt x="156" y="206"/>
                  </a:lnTo>
                  <a:lnTo>
                    <a:pt x="154" y="206"/>
                  </a:lnTo>
                  <a:lnTo>
                    <a:pt x="154" y="208"/>
                  </a:lnTo>
                  <a:lnTo>
                    <a:pt x="156" y="208"/>
                  </a:lnTo>
                  <a:lnTo>
                    <a:pt x="156" y="210"/>
                  </a:lnTo>
                  <a:lnTo>
                    <a:pt x="154" y="210"/>
                  </a:lnTo>
                  <a:lnTo>
                    <a:pt x="154" y="212"/>
                  </a:lnTo>
                  <a:lnTo>
                    <a:pt x="154" y="214"/>
                  </a:lnTo>
                  <a:lnTo>
                    <a:pt x="154" y="212"/>
                  </a:lnTo>
                  <a:lnTo>
                    <a:pt x="152" y="212"/>
                  </a:lnTo>
                  <a:lnTo>
                    <a:pt x="152" y="214"/>
                  </a:lnTo>
                  <a:lnTo>
                    <a:pt x="152" y="216"/>
                  </a:lnTo>
                  <a:lnTo>
                    <a:pt x="152" y="218"/>
                  </a:lnTo>
                  <a:lnTo>
                    <a:pt x="150" y="218"/>
                  </a:lnTo>
                  <a:lnTo>
                    <a:pt x="150" y="216"/>
                  </a:lnTo>
                  <a:lnTo>
                    <a:pt x="148" y="216"/>
                  </a:lnTo>
                  <a:lnTo>
                    <a:pt x="148" y="218"/>
                  </a:lnTo>
                  <a:lnTo>
                    <a:pt x="146" y="218"/>
                  </a:lnTo>
                  <a:lnTo>
                    <a:pt x="144" y="218"/>
                  </a:lnTo>
                  <a:lnTo>
                    <a:pt x="142" y="218"/>
                  </a:lnTo>
                  <a:lnTo>
                    <a:pt x="142" y="220"/>
                  </a:lnTo>
                  <a:lnTo>
                    <a:pt x="144" y="220"/>
                  </a:lnTo>
                  <a:lnTo>
                    <a:pt x="144" y="222"/>
                  </a:lnTo>
                  <a:lnTo>
                    <a:pt x="144" y="224"/>
                  </a:lnTo>
                  <a:lnTo>
                    <a:pt x="144" y="226"/>
                  </a:lnTo>
                  <a:lnTo>
                    <a:pt x="144" y="228"/>
                  </a:lnTo>
                  <a:lnTo>
                    <a:pt x="144" y="230"/>
                  </a:lnTo>
                  <a:lnTo>
                    <a:pt x="142" y="230"/>
                  </a:lnTo>
                  <a:lnTo>
                    <a:pt x="142" y="232"/>
                  </a:lnTo>
                  <a:lnTo>
                    <a:pt x="142" y="234"/>
                  </a:lnTo>
                  <a:lnTo>
                    <a:pt x="144" y="234"/>
                  </a:lnTo>
                  <a:lnTo>
                    <a:pt x="146" y="234"/>
                  </a:lnTo>
                  <a:lnTo>
                    <a:pt x="144" y="234"/>
                  </a:lnTo>
                  <a:lnTo>
                    <a:pt x="144" y="234"/>
                  </a:lnTo>
                  <a:lnTo>
                    <a:pt x="142" y="234"/>
                  </a:lnTo>
                  <a:lnTo>
                    <a:pt x="140" y="234"/>
                  </a:lnTo>
                  <a:lnTo>
                    <a:pt x="140" y="236"/>
                  </a:lnTo>
                  <a:lnTo>
                    <a:pt x="140" y="234"/>
                  </a:lnTo>
                  <a:lnTo>
                    <a:pt x="138" y="234"/>
                  </a:lnTo>
                  <a:lnTo>
                    <a:pt x="138" y="234"/>
                  </a:lnTo>
                  <a:lnTo>
                    <a:pt x="140" y="232"/>
                  </a:lnTo>
                  <a:lnTo>
                    <a:pt x="140" y="230"/>
                  </a:lnTo>
                  <a:lnTo>
                    <a:pt x="142" y="230"/>
                  </a:lnTo>
                  <a:lnTo>
                    <a:pt x="140" y="228"/>
                  </a:lnTo>
                  <a:lnTo>
                    <a:pt x="140" y="226"/>
                  </a:lnTo>
                  <a:lnTo>
                    <a:pt x="142" y="224"/>
                  </a:lnTo>
                  <a:lnTo>
                    <a:pt x="142" y="222"/>
                  </a:lnTo>
                  <a:lnTo>
                    <a:pt x="140" y="222"/>
                  </a:lnTo>
                  <a:lnTo>
                    <a:pt x="140" y="220"/>
                  </a:lnTo>
                  <a:lnTo>
                    <a:pt x="138" y="220"/>
                  </a:lnTo>
                  <a:lnTo>
                    <a:pt x="136" y="220"/>
                  </a:lnTo>
                  <a:lnTo>
                    <a:pt x="136" y="222"/>
                  </a:lnTo>
                  <a:lnTo>
                    <a:pt x="134" y="222"/>
                  </a:lnTo>
                  <a:lnTo>
                    <a:pt x="134" y="220"/>
                  </a:lnTo>
                  <a:lnTo>
                    <a:pt x="134" y="218"/>
                  </a:lnTo>
                  <a:lnTo>
                    <a:pt x="134" y="216"/>
                  </a:lnTo>
                  <a:lnTo>
                    <a:pt x="134" y="214"/>
                  </a:lnTo>
                  <a:lnTo>
                    <a:pt x="132" y="214"/>
                  </a:lnTo>
                  <a:lnTo>
                    <a:pt x="130" y="214"/>
                  </a:lnTo>
                  <a:lnTo>
                    <a:pt x="128" y="212"/>
                  </a:lnTo>
                  <a:lnTo>
                    <a:pt x="126" y="212"/>
                  </a:lnTo>
                  <a:lnTo>
                    <a:pt x="126" y="214"/>
                  </a:lnTo>
                  <a:lnTo>
                    <a:pt x="126" y="216"/>
                  </a:lnTo>
                  <a:lnTo>
                    <a:pt x="126" y="218"/>
                  </a:lnTo>
                  <a:lnTo>
                    <a:pt x="124" y="218"/>
                  </a:lnTo>
                  <a:lnTo>
                    <a:pt x="124" y="220"/>
                  </a:lnTo>
                  <a:lnTo>
                    <a:pt x="122" y="220"/>
                  </a:lnTo>
                  <a:lnTo>
                    <a:pt x="122" y="222"/>
                  </a:lnTo>
                  <a:lnTo>
                    <a:pt x="120" y="222"/>
                  </a:lnTo>
                  <a:lnTo>
                    <a:pt x="120" y="220"/>
                  </a:lnTo>
                  <a:lnTo>
                    <a:pt x="118" y="220"/>
                  </a:lnTo>
                  <a:lnTo>
                    <a:pt x="118" y="222"/>
                  </a:lnTo>
                  <a:lnTo>
                    <a:pt x="116" y="222"/>
                  </a:lnTo>
                  <a:lnTo>
                    <a:pt x="116" y="222"/>
                  </a:lnTo>
                  <a:lnTo>
                    <a:pt x="116" y="224"/>
                  </a:lnTo>
                  <a:lnTo>
                    <a:pt x="114" y="224"/>
                  </a:lnTo>
                  <a:lnTo>
                    <a:pt x="112" y="224"/>
                  </a:lnTo>
                  <a:lnTo>
                    <a:pt x="110" y="224"/>
                  </a:lnTo>
                  <a:lnTo>
                    <a:pt x="108" y="224"/>
                  </a:lnTo>
                  <a:lnTo>
                    <a:pt x="106" y="224"/>
                  </a:lnTo>
                  <a:lnTo>
                    <a:pt x="106" y="226"/>
                  </a:lnTo>
                  <a:lnTo>
                    <a:pt x="106" y="228"/>
                  </a:lnTo>
                  <a:lnTo>
                    <a:pt x="104" y="228"/>
                  </a:lnTo>
                  <a:lnTo>
                    <a:pt x="102" y="226"/>
                  </a:lnTo>
                  <a:lnTo>
                    <a:pt x="100" y="226"/>
                  </a:lnTo>
                  <a:lnTo>
                    <a:pt x="100" y="224"/>
                  </a:lnTo>
                  <a:lnTo>
                    <a:pt x="98" y="224"/>
                  </a:lnTo>
                  <a:lnTo>
                    <a:pt x="98" y="222"/>
                  </a:lnTo>
                  <a:lnTo>
                    <a:pt x="96" y="222"/>
                  </a:lnTo>
                  <a:lnTo>
                    <a:pt x="96" y="220"/>
                  </a:lnTo>
                  <a:lnTo>
                    <a:pt x="94" y="220"/>
                  </a:lnTo>
                  <a:lnTo>
                    <a:pt x="96" y="218"/>
                  </a:lnTo>
                  <a:lnTo>
                    <a:pt x="96" y="216"/>
                  </a:lnTo>
                  <a:lnTo>
                    <a:pt x="94" y="216"/>
                  </a:lnTo>
                  <a:lnTo>
                    <a:pt x="92" y="216"/>
                  </a:lnTo>
                  <a:lnTo>
                    <a:pt x="92" y="214"/>
                  </a:lnTo>
                  <a:lnTo>
                    <a:pt x="92" y="212"/>
                  </a:lnTo>
                  <a:lnTo>
                    <a:pt x="94" y="212"/>
                  </a:lnTo>
                  <a:lnTo>
                    <a:pt x="96" y="212"/>
                  </a:lnTo>
                  <a:lnTo>
                    <a:pt x="96" y="210"/>
                  </a:lnTo>
                  <a:lnTo>
                    <a:pt x="94" y="210"/>
                  </a:lnTo>
                  <a:lnTo>
                    <a:pt x="94" y="208"/>
                  </a:lnTo>
                  <a:lnTo>
                    <a:pt x="96" y="208"/>
                  </a:lnTo>
                  <a:lnTo>
                    <a:pt x="96" y="206"/>
                  </a:lnTo>
                  <a:lnTo>
                    <a:pt x="96" y="208"/>
                  </a:lnTo>
                  <a:lnTo>
                    <a:pt x="98" y="208"/>
                  </a:lnTo>
                  <a:lnTo>
                    <a:pt x="98" y="206"/>
                  </a:lnTo>
                  <a:lnTo>
                    <a:pt x="98" y="208"/>
                  </a:lnTo>
                  <a:lnTo>
                    <a:pt x="100" y="208"/>
                  </a:lnTo>
                  <a:lnTo>
                    <a:pt x="102" y="208"/>
                  </a:lnTo>
                  <a:lnTo>
                    <a:pt x="104" y="208"/>
                  </a:lnTo>
                  <a:lnTo>
                    <a:pt x="104" y="206"/>
                  </a:lnTo>
                  <a:lnTo>
                    <a:pt x="102" y="206"/>
                  </a:lnTo>
                  <a:lnTo>
                    <a:pt x="102" y="204"/>
                  </a:lnTo>
                  <a:lnTo>
                    <a:pt x="100" y="204"/>
                  </a:lnTo>
                  <a:lnTo>
                    <a:pt x="98" y="204"/>
                  </a:lnTo>
                  <a:lnTo>
                    <a:pt x="100" y="202"/>
                  </a:lnTo>
                  <a:lnTo>
                    <a:pt x="100" y="200"/>
                  </a:lnTo>
                  <a:lnTo>
                    <a:pt x="98" y="198"/>
                  </a:lnTo>
                  <a:lnTo>
                    <a:pt x="98" y="196"/>
                  </a:lnTo>
                  <a:lnTo>
                    <a:pt x="100" y="196"/>
                  </a:lnTo>
                  <a:lnTo>
                    <a:pt x="100" y="194"/>
                  </a:lnTo>
                  <a:lnTo>
                    <a:pt x="98" y="194"/>
                  </a:lnTo>
                  <a:lnTo>
                    <a:pt x="98" y="196"/>
                  </a:lnTo>
                  <a:lnTo>
                    <a:pt x="96" y="196"/>
                  </a:lnTo>
                  <a:lnTo>
                    <a:pt x="96" y="194"/>
                  </a:lnTo>
                  <a:lnTo>
                    <a:pt x="94" y="194"/>
                  </a:lnTo>
                  <a:lnTo>
                    <a:pt x="92" y="192"/>
                  </a:lnTo>
                  <a:lnTo>
                    <a:pt x="90" y="190"/>
                  </a:lnTo>
                  <a:lnTo>
                    <a:pt x="90" y="192"/>
                  </a:lnTo>
                  <a:lnTo>
                    <a:pt x="88" y="192"/>
                  </a:lnTo>
                  <a:lnTo>
                    <a:pt x="86" y="192"/>
                  </a:lnTo>
                  <a:lnTo>
                    <a:pt x="86" y="190"/>
                  </a:lnTo>
                  <a:lnTo>
                    <a:pt x="86" y="188"/>
                  </a:lnTo>
                  <a:lnTo>
                    <a:pt x="84" y="188"/>
                  </a:lnTo>
                  <a:lnTo>
                    <a:pt x="84" y="186"/>
                  </a:lnTo>
                  <a:lnTo>
                    <a:pt x="82" y="186"/>
                  </a:lnTo>
                  <a:lnTo>
                    <a:pt x="82" y="186"/>
                  </a:lnTo>
                  <a:lnTo>
                    <a:pt x="82" y="184"/>
                  </a:lnTo>
                  <a:lnTo>
                    <a:pt x="84" y="184"/>
                  </a:lnTo>
                  <a:lnTo>
                    <a:pt x="84" y="182"/>
                  </a:lnTo>
                  <a:lnTo>
                    <a:pt x="82" y="180"/>
                  </a:lnTo>
                  <a:lnTo>
                    <a:pt x="82" y="178"/>
                  </a:lnTo>
                  <a:lnTo>
                    <a:pt x="80" y="178"/>
                  </a:lnTo>
                  <a:lnTo>
                    <a:pt x="80" y="176"/>
                  </a:lnTo>
                  <a:lnTo>
                    <a:pt x="78" y="176"/>
                  </a:lnTo>
                  <a:lnTo>
                    <a:pt x="78" y="174"/>
                  </a:lnTo>
                  <a:lnTo>
                    <a:pt x="76" y="174"/>
                  </a:lnTo>
                  <a:lnTo>
                    <a:pt x="76" y="172"/>
                  </a:lnTo>
                  <a:lnTo>
                    <a:pt x="76" y="170"/>
                  </a:lnTo>
                  <a:lnTo>
                    <a:pt x="74" y="170"/>
                  </a:lnTo>
                  <a:lnTo>
                    <a:pt x="74" y="172"/>
                  </a:lnTo>
                  <a:lnTo>
                    <a:pt x="72" y="170"/>
                  </a:lnTo>
                  <a:lnTo>
                    <a:pt x="72" y="168"/>
                  </a:lnTo>
                  <a:lnTo>
                    <a:pt x="74" y="168"/>
                  </a:lnTo>
                  <a:lnTo>
                    <a:pt x="76" y="168"/>
                  </a:lnTo>
                  <a:lnTo>
                    <a:pt x="76" y="166"/>
                  </a:lnTo>
                  <a:lnTo>
                    <a:pt x="76" y="164"/>
                  </a:lnTo>
                  <a:lnTo>
                    <a:pt x="76" y="162"/>
                  </a:lnTo>
                  <a:lnTo>
                    <a:pt x="76" y="160"/>
                  </a:lnTo>
                  <a:lnTo>
                    <a:pt x="74" y="160"/>
                  </a:lnTo>
                  <a:lnTo>
                    <a:pt x="72" y="160"/>
                  </a:lnTo>
                  <a:lnTo>
                    <a:pt x="72" y="158"/>
                  </a:lnTo>
                  <a:lnTo>
                    <a:pt x="70" y="158"/>
                  </a:lnTo>
                  <a:lnTo>
                    <a:pt x="70" y="160"/>
                  </a:lnTo>
                  <a:lnTo>
                    <a:pt x="70" y="162"/>
                  </a:lnTo>
                  <a:lnTo>
                    <a:pt x="68" y="162"/>
                  </a:lnTo>
                  <a:lnTo>
                    <a:pt x="68" y="160"/>
                  </a:lnTo>
                  <a:lnTo>
                    <a:pt x="68" y="158"/>
                  </a:lnTo>
                  <a:lnTo>
                    <a:pt x="68" y="158"/>
                  </a:lnTo>
                  <a:lnTo>
                    <a:pt x="68" y="160"/>
                  </a:lnTo>
                  <a:lnTo>
                    <a:pt x="68" y="162"/>
                  </a:lnTo>
                  <a:lnTo>
                    <a:pt x="68" y="162"/>
                  </a:lnTo>
                  <a:lnTo>
                    <a:pt x="68" y="162"/>
                  </a:lnTo>
                  <a:lnTo>
                    <a:pt x="68" y="164"/>
                  </a:lnTo>
                  <a:lnTo>
                    <a:pt x="66" y="164"/>
                  </a:lnTo>
                  <a:lnTo>
                    <a:pt x="66" y="162"/>
                  </a:lnTo>
                  <a:lnTo>
                    <a:pt x="64" y="162"/>
                  </a:lnTo>
                  <a:lnTo>
                    <a:pt x="62" y="162"/>
                  </a:lnTo>
                  <a:lnTo>
                    <a:pt x="62" y="160"/>
                  </a:lnTo>
                  <a:lnTo>
                    <a:pt x="60" y="160"/>
                  </a:lnTo>
                  <a:lnTo>
                    <a:pt x="58" y="160"/>
                  </a:lnTo>
                  <a:lnTo>
                    <a:pt x="58" y="158"/>
                  </a:lnTo>
                  <a:lnTo>
                    <a:pt x="56" y="158"/>
                  </a:lnTo>
                  <a:lnTo>
                    <a:pt x="56" y="156"/>
                  </a:lnTo>
                  <a:lnTo>
                    <a:pt x="56" y="154"/>
                  </a:lnTo>
                  <a:lnTo>
                    <a:pt x="56" y="152"/>
                  </a:lnTo>
                  <a:lnTo>
                    <a:pt x="56" y="150"/>
                  </a:lnTo>
                  <a:lnTo>
                    <a:pt x="56" y="148"/>
                  </a:lnTo>
                  <a:lnTo>
                    <a:pt x="56" y="146"/>
                  </a:lnTo>
                  <a:lnTo>
                    <a:pt x="56" y="144"/>
                  </a:lnTo>
                  <a:lnTo>
                    <a:pt x="58" y="144"/>
                  </a:lnTo>
                  <a:lnTo>
                    <a:pt x="56" y="144"/>
                  </a:lnTo>
                  <a:lnTo>
                    <a:pt x="56" y="142"/>
                  </a:lnTo>
                  <a:lnTo>
                    <a:pt x="54" y="142"/>
                  </a:lnTo>
                  <a:lnTo>
                    <a:pt x="54" y="140"/>
                  </a:lnTo>
                  <a:lnTo>
                    <a:pt x="54" y="142"/>
                  </a:lnTo>
                  <a:lnTo>
                    <a:pt x="54" y="144"/>
                  </a:lnTo>
                  <a:lnTo>
                    <a:pt x="54" y="146"/>
                  </a:lnTo>
                  <a:lnTo>
                    <a:pt x="54" y="148"/>
                  </a:lnTo>
                  <a:lnTo>
                    <a:pt x="52" y="148"/>
                  </a:lnTo>
                  <a:lnTo>
                    <a:pt x="52" y="146"/>
                  </a:lnTo>
                  <a:lnTo>
                    <a:pt x="50" y="146"/>
                  </a:lnTo>
                  <a:lnTo>
                    <a:pt x="50" y="144"/>
                  </a:lnTo>
                  <a:lnTo>
                    <a:pt x="48" y="142"/>
                  </a:lnTo>
                  <a:lnTo>
                    <a:pt x="48" y="140"/>
                  </a:lnTo>
                  <a:lnTo>
                    <a:pt x="46" y="140"/>
                  </a:lnTo>
                  <a:lnTo>
                    <a:pt x="46" y="138"/>
                  </a:lnTo>
                  <a:lnTo>
                    <a:pt x="44" y="138"/>
                  </a:lnTo>
                  <a:lnTo>
                    <a:pt x="42" y="138"/>
                  </a:lnTo>
                  <a:lnTo>
                    <a:pt x="42" y="138"/>
                  </a:lnTo>
                  <a:lnTo>
                    <a:pt x="40" y="136"/>
                  </a:lnTo>
                  <a:lnTo>
                    <a:pt x="40" y="138"/>
                  </a:lnTo>
                  <a:lnTo>
                    <a:pt x="38" y="138"/>
                  </a:lnTo>
                  <a:lnTo>
                    <a:pt x="36" y="138"/>
                  </a:lnTo>
                  <a:lnTo>
                    <a:pt x="34" y="138"/>
                  </a:lnTo>
                  <a:lnTo>
                    <a:pt x="34" y="136"/>
                  </a:lnTo>
                  <a:lnTo>
                    <a:pt x="34" y="134"/>
                  </a:lnTo>
                  <a:lnTo>
                    <a:pt x="36" y="134"/>
                  </a:lnTo>
                  <a:lnTo>
                    <a:pt x="36" y="132"/>
                  </a:lnTo>
                  <a:lnTo>
                    <a:pt x="34" y="132"/>
                  </a:lnTo>
                  <a:lnTo>
                    <a:pt x="32" y="132"/>
                  </a:lnTo>
                  <a:lnTo>
                    <a:pt x="32" y="134"/>
                  </a:lnTo>
                  <a:lnTo>
                    <a:pt x="30" y="134"/>
                  </a:lnTo>
                  <a:lnTo>
                    <a:pt x="28" y="134"/>
                  </a:lnTo>
                  <a:lnTo>
                    <a:pt x="28" y="132"/>
                  </a:lnTo>
                  <a:lnTo>
                    <a:pt x="28" y="130"/>
                  </a:lnTo>
                  <a:lnTo>
                    <a:pt x="28" y="128"/>
                  </a:lnTo>
                  <a:lnTo>
                    <a:pt x="26" y="128"/>
                  </a:lnTo>
                  <a:lnTo>
                    <a:pt x="26" y="130"/>
                  </a:lnTo>
                  <a:lnTo>
                    <a:pt x="24" y="130"/>
                  </a:lnTo>
                  <a:lnTo>
                    <a:pt x="24" y="128"/>
                  </a:lnTo>
                  <a:lnTo>
                    <a:pt x="22" y="128"/>
                  </a:lnTo>
                  <a:lnTo>
                    <a:pt x="20" y="128"/>
                  </a:lnTo>
                  <a:lnTo>
                    <a:pt x="20" y="128"/>
                  </a:lnTo>
                  <a:lnTo>
                    <a:pt x="18" y="128"/>
                  </a:lnTo>
                  <a:lnTo>
                    <a:pt x="16" y="128"/>
                  </a:lnTo>
                  <a:lnTo>
                    <a:pt x="14" y="128"/>
                  </a:lnTo>
                  <a:lnTo>
                    <a:pt x="12" y="128"/>
                  </a:lnTo>
                  <a:lnTo>
                    <a:pt x="10" y="128"/>
                  </a:lnTo>
                  <a:lnTo>
                    <a:pt x="10" y="126"/>
                  </a:lnTo>
                  <a:lnTo>
                    <a:pt x="8" y="126"/>
                  </a:lnTo>
                  <a:lnTo>
                    <a:pt x="6" y="126"/>
                  </a:lnTo>
                  <a:lnTo>
                    <a:pt x="4" y="124"/>
                  </a:lnTo>
                  <a:lnTo>
                    <a:pt x="2" y="124"/>
                  </a:lnTo>
                  <a:lnTo>
                    <a:pt x="0" y="124"/>
                  </a:lnTo>
                  <a:lnTo>
                    <a:pt x="0" y="122"/>
                  </a:lnTo>
                  <a:lnTo>
                    <a:pt x="2" y="122"/>
                  </a:lnTo>
                  <a:lnTo>
                    <a:pt x="2" y="120"/>
                  </a:lnTo>
                  <a:lnTo>
                    <a:pt x="2" y="118"/>
                  </a:lnTo>
                  <a:lnTo>
                    <a:pt x="4" y="118"/>
                  </a:lnTo>
                  <a:lnTo>
                    <a:pt x="6" y="116"/>
                  </a:lnTo>
                  <a:lnTo>
                    <a:pt x="6" y="114"/>
                  </a:lnTo>
                  <a:lnTo>
                    <a:pt x="6" y="112"/>
                  </a:lnTo>
                  <a:lnTo>
                    <a:pt x="6" y="110"/>
                  </a:lnTo>
                  <a:lnTo>
                    <a:pt x="6" y="108"/>
                  </a:lnTo>
                  <a:lnTo>
                    <a:pt x="6" y="106"/>
                  </a:lnTo>
                  <a:lnTo>
                    <a:pt x="8" y="106"/>
                  </a:lnTo>
                  <a:lnTo>
                    <a:pt x="10" y="104"/>
                  </a:lnTo>
                  <a:lnTo>
                    <a:pt x="10" y="102"/>
                  </a:lnTo>
                  <a:lnTo>
                    <a:pt x="12" y="102"/>
                  </a:lnTo>
                  <a:lnTo>
                    <a:pt x="14" y="102"/>
                  </a:lnTo>
                  <a:lnTo>
                    <a:pt x="16" y="100"/>
                  </a:lnTo>
                  <a:lnTo>
                    <a:pt x="18" y="98"/>
                  </a:lnTo>
                  <a:lnTo>
                    <a:pt x="20" y="98"/>
                  </a:lnTo>
                  <a:lnTo>
                    <a:pt x="20" y="98"/>
                  </a:lnTo>
                  <a:lnTo>
                    <a:pt x="20" y="96"/>
                  </a:lnTo>
                  <a:lnTo>
                    <a:pt x="22" y="96"/>
                  </a:lnTo>
                  <a:lnTo>
                    <a:pt x="24" y="94"/>
                  </a:lnTo>
                  <a:lnTo>
                    <a:pt x="26" y="94"/>
                  </a:lnTo>
                  <a:lnTo>
                    <a:pt x="28" y="92"/>
                  </a:lnTo>
                  <a:lnTo>
                    <a:pt x="30" y="92"/>
                  </a:lnTo>
                  <a:lnTo>
                    <a:pt x="34" y="90"/>
                  </a:lnTo>
                  <a:lnTo>
                    <a:pt x="38" y="90"/>
                  </a:lnTo>
                  <a:lnTo>
                    <a:pt x="40" y="88"/>
                  </a:lnTo>
                  <a:lnTo>
                    <a:pt x="42" y="88"/>
                  </a:lnTo>
                  <a:lnTo>
                    <a:pt x="44" y="88"/>
                  </a:lnTo>
                  <a:lnTo>
                    <a:pt x="44" y="86"/>
                  </a:lnTo>
                  <a:lnTo>
                    <a:pt x="46" y="86"/>
                  </a:lnTo>
                  <a:lnTo>
                    <a:pt x="46" y="84"/>
                  </a:lnTo>
                  <a:lnTo>
                    <a:pt x="46" y="82"/>
                  </a:lnTo>
                  <a:lnTo>
                    <a:pt x="48" y="82"/>
                  </a:lnTo>
                  <a:lnTo>
                    <a:pt x="48" y="80"/>
                  </a:lnTo>
                  <a:lnTo>
                    <a:pt x="50" y="78"/>
                  </a:lnTo>
                  <a:lnTo>
                    <a:pt x="50" y="76"/>
                  </a:lnTo>
                  <a:lnTo>
                    <a:pt x="50" y="74"/>
                  </a:lnTo>
                  <a:lnTo>
                    <a:pt x="52" y="74"/>
                  </a:lnTo>
                  <a:lnTo>
                    <a:pt x="52" y="72"/>
                  </a:lnTo>
                  <a:lnTo>
                    <a:pt x="54" y="72"/>
                  </a:lnTo>
                  <a:lnTo>
                    <a:pt x="54" y="70"/>
                  </a:lnTo>
                  <a:lnTo>
                    <a:pt x="56" y="68"/>
                  </a:lnTo>
                  <a:lnTo>
                    <a:pt x="56" y="66"/>
                  </a:lnTo>
                  <a:lnTo>
                    <a:pt x="56" y="64"/>
                  </a:lnTo>
                  <a:lnTo>
                    <a:pt x="58" y="64"/>
                  </a:lnTo>
                  <a:lnTo>
                    <a:pt x="58" y="62"/>
                  </a:lnTo>
                  <a:lnTo>
                    <a:pt x="58" y="60"/>
                  </a:lnTo>
                  <a:lnTo>
                    <a:pt x="58" y="58"/>
                  </a:lnTo>
                  <a:lnTo>
                    <a:pt x="60" y="58"/>
                  </a:lnTo>
                  <a:lnTo>
                    <a:pt x="60" y="56"/>
                  </a:lnTo>
                  <a:lnTo>
                    <a:pt x="60" y="54"/>
                  </a:lnTo>
                  <a:lnTo>
                    <a:pt x="62" y="54"/>
                  </a:lnTo>
                  <a:lnTo>
                    <a:pt x="62" y="52"/>
                  </a:lnTo>
                  <a:lnTo>
                    <a:pt x="64" y="50"/>
                  </a:lnTo>
                  <a:lnTo>
                    <a:pt x="64" y="48"/>
                  </a:lnTo>
                  <a:lnTo>
                    <a:pt x="66" y="46"/>
                  </a:lnTo>
                  <a:lnTo>
                    <a:pt x="66" y="44"/>
                  </a:lnTo>
                  <a:lnTo>
                    <a:pt x="66" y="42"/>
                  </a:lnTo>
                  <a:lnTo>
                    <a:pt x="68" y="42"/>
                  </a:lnTo>
                  <a:lnTo>
                    <a:pt x="68" y="42"/>
                  </a:lnTo>
                  <a:lnTo>
                    <a:pt x="68" y="40"/>
                  </a:lnTo>
                  <a:lnTo>
                    <a:pt x="68" y="38"/>
                  </a:lnTo>
                  <a:lnTo>
                    <a:pt x="70" y="38"/>
                  </a:lnTo>
                  <a:lnTo>
                    <a:pt x="70" y="36"/>
                  </a:lnTo>
                  <a:lnTo>
                    <a:pt x="72" y="36"/>
                  </a:lnTo>
                  <a:lnTo>
                    <a:pt x="72" y="34"/>
                  </a:lnTo>
                  <a:lnTo>
                    <a:pt x="74" y="34"/>
                  </a:lnTo>
                  <a:lnTo>
                    <a:pt x="74" y="32"/>
                  </a:lnTo>
                  <a:lnTo>
                    <a:pt x="74" y="30"/>
                  </a:lnTo>
                  <a:lnTo>
                    <a:pt x="74" y="28"/>
                  </a:lnTo>
                  <a:lnTo>
                    <a:pt x="76" y="28"/>
                  </a:lnTo>
                  <a:lnTo>
                    <a:pt x="76" y="26"/>
                  </a:lnTo>
                  <a:lnTo>
                    <a:pt x="78" y="26"/>
                  </a:lnTo>
                  <a:lnTo>
                    <a:pt x="78" y="24"/>
                  </a:lnTo>
                  <a:lnTo>
                    <a:pt x="80" y="22"/>
                  </a:lnTo>
                  <a:lnTo>
                    <a:pt x="82" y="22"/>
                  </a:lnTo>
                  <a:lnTo>
                    <a:pt x="82" y="20"/>
                  </a:lnTo>
                  <a:lnTo>
                    <a:pt x="84" y="20"/>
                  </a:lnTo>
                  <a:lnTo>
                    <a:pt x="84" y="18"/>
                  </a:lnTo>
                  <a:lnTo>
                    <a:pt x="86" y="18"/>
                  </a:lnTo>
                  <a:lnTo>
                    <a:pt x="88" y="16"/>
                  </a:lnTo>
                  <a:lnTo>
                    <a:pt x="90" y="16"/>
                  </a:lnTo>
                  <a:lnTo>
                    <a:pt x="90" y="14"/>
                  </a:lnTo>
                  <a:lnTo>
                    <a:pt x="92" y="14"/>
                  </a:lnTo>
                  <a:lnTo>
                    <a:pt x="92" y="12"/>
                  </a:lnTo>
                  <a:lnTo>
                    <a:pt x="94" y="12"/>
                  </a:lnTo>
                  <a:lnTo>
                    <a:pt x="96" y="12"/>
                  </a:lnTo>
                  <a:lnTo>
                    <a:pt x="96" y="10"/>
                  </a:lnTo>
                  <a:lnTo>
                    <a:pt x="98" y="10"/>
                  </a:lnTo>
                  <a:lnTo>
                    <a:pt x="100" y="10"/>
                  </a:lnTo>
                  <a:lnTo>
                    <a:pt x="100" y="8"/>
                  </a:lnTo>
                  <a:lnTo>
                    <a:pt x="102" y="8"/>
                  </a:lnTo>
                  <a:lnTo>
                    <a:pt x="102" y="6"/>
                  </a:lnTo>
                  <a:lnTo>
                    <a:pt x="104" y="6"/>
                  </a:lnTo>
                  <a:lnTo>
                    <a:pt x="106" y="6"/>
                  </a:lnTo>
                  <a:lnTo>
                    <a:pt x="106" y="4"/>
                  </a:lnTo>
                  <a:lnTo>
                    <a:pt x="108" y="4"/>
                  </a:lnTo>
                  <a:lnTo>
                    <a:pt x="110" y="2"/>
                  </a:lnTo>
                  <a:lnTo>
                    <a:pt x="112" y="2"/>
                  </a:lnTo>
                  <a:lnTo>
                    <a:pt x="114" y="0"/>
                  </a:lnTo>
                  <a:lnTo>
                    <a:pt x="114" y="2"/>
                  </a:lnTo>
                  <a:lnTo>
                    <a:pt x="116" y="2"/>
                  </a:lnTo>
                  <a:lnTo>
                    <a:pt x="114" y="2"/>
                  </a:lnTo>
                  <a:lnTo>
                    <a:pt x="114" y="4"/>
                  </a:lnTo>
                  <a:lnTo>
                    <a:pt x="116" y="6"/>
                  </a:lnTo>
                  <a:lnTo>
                    <a:pt x="116" y="8"/>
                  </a:lnTo>
                  <a:lnTo>
                    <a:pt x="116" y="8"/>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69" name="Freeform 29"/>
            <p:cNvSpPr>
              <a:spLocks/>
            </p:cNvSpPr>
            <p:nvPr/>
          </p:nvSpPr>
          <p:spPr bwMode="auto">
            <a:xfrm>
              <a:off x="7121525" y="3259138"/>
              <a:ext cx="349250" cy="254000"/>
            </a:xfrm>
            <a:custGeom>
              <a:avLst/>
              <a:gdLst>
                <a:gd name="T0" fmla="*/ 118 w 220"/>
                <a:gd name="T1" fmla="*/ 6 h 160"/>
                <a:gd name="T2" fmla="*/ 126 w 220"/>
                <a:gd name="T3" fmla="*/ 14 h 160"/>
                <a:gd name="T4" fmla="*/ 120 w 220"/>
                <a:gd name="T5" fmla="*/ 28 h 160"/>
                <a:gd name="T6" fmla="*/ 122 w 220"/>
                <a:gd name="T7" fmla="*/ 36 h 160"/>
                <a:gd name="T8" fmla="*/ 136 w 220"/>
                <a:gd name="T9" fmla="*/ 38 h 160"/>
                <a:gd name="T10" fmla="*/ 144 w 220"/>
                <a:gd name="T11" fmla="*/ 40 h 160"/>
                <a:gd name="T12" fmla="*/ 152 w 220"/>
                <a:gd name="T13" fmla="*/ 44 h 160"/>
                <a:gd name="T14" fmla="*/ 158 w 220"/>
                <a:gd name="T15" fmla="*/ 48 h 160"/>
                <a:gd name="T16" fmla="*/ 166 w 220"/>
                <a:gd name="T17" fmla="*/ 56 h 160"/>
                <a:gd name="T18" fmla="*/ 170 w 220"/>
                <a:gd name="T19" fmla="*/ 52 h 160"/>
                <a:gd name="T20" fmla="*/ 172 w 220"/>
                <a:gd name="T21" fmla="*/ 62 h 160"/>
                <a:gd name="T22" fmla="*/ 178 w 220"/>
                <a:gd name="T23" fmla="*/ 72 h 160"/>
                <a:gd name="T24" fmla="*/ 184 w 220"/>
                <a:gd name="T25" fmla="*/ 70 h 160"/>
                <a:gd name="T26" fmla="*/ 188 w 220"/>
                <a:gd name="T27" fmla="*/ 68 h 160"/>
                <a:gd name="T28" fmla="*/ 190 w 220"/>
                <a:gd name="T29" fmla="*/ 78 h 160"/>
                <a:gd name="T30" fmla="*/ 194 w 220"/>
                <a:gd name="T31" fmla="*/ 84 h 160"/>
                <a:gd name="T32" fmla="*/ 198 w 220"/>
                <a:gd name="T33" fmla="*/ 94 h 160"/>
                <a:gd name="T34" fmla="*/ 204 w 220"/>
                <a:gd name="T35" fmla="*/ 102 h 160"/>
                <a:gd name="T36" fmla="*/ 214 w 220"/>
                <a:gd name="T37" fmla="*/ 104 h 160"/>
                <a:gd name="T38" fmla="*/ 216 w 220"/>
                <a:gd name="T39" fmla="*/ 114 h 160"/>
                <a:gd name="T40" fmla="*/ 214 w 220"/>
                <a:gd name="T41" fmla="*/ 116 h 160"/>
                <a:gd name="T42" fmla="*/ 212 w 220"/>
                <a:gd name="T43" fmla="*/ 122 h 160"/>
                <a:gd name="T44" fmla="*/ 210 w 220"/>
                <a:gd name="T45" fmla="*/ 130 h 160"/>
                <a:gd name="T46" fmla="*/ 200 w 220"/>
                <a:gd name="T47" fmla="*/ 132 h 160"/>
                <a:gd name="T48" fmla="*/ 188 w 220"/>
                <a:gd name="T49" fmla="*/ 134 h 160"/>
                <a:gd name="T50" fmla="*/ 178 w 220"/>
                <a:gd name="T51" fmla="*/ 140 h 160"/>
                <a:gd name="T52" fmla="*/ 168 w 220"/>
                <a:gd name="T53" fmla="*/ 144 h 160"/>
                <a:gd name="T54" fmla="*/ 160 w 220"/>
                <a:gd name="T55" fmla="*/ 144 h 160"/>
                <a:gd name="T56" fmla="*/ 150 w 220"/>
                <a:gd name="T57" fmla="*/ 146 h 160"/>
                <a:gd name="T58" fmla="*/ 144 w 220"/>
                <a:gd name="T59" fmla="*/ 148 h 160"/>
                <a:gd name="T60" fmla="*/ 136 w 220"/>
                <a:gd name="T61" fmla="*/ 150 h 160"/>
                <a:gd name="T62" fmla="*/ 124 w 220"/>
                <a:gd name="T63" fmla="*/ 154 h 160"/>
                <a:gd name="T64" fmla="*/ 114 w 220"/>
                <a:gd name="T65" fmla="*/ 156 h 160"/>
                <a:gd name="T66" fmla="*/ 104 w 220"/>
                <a:gd name="T67" fmla="*/ 158 h 160"/>
                <a:gd name="T68" fmla="*/ 92 w 220"/>
                <a:gd name="T69" fmla="*/ 158 h 160"/>
                <a:gd name="T70" fmla="*/ 84 w 220"/>
                <a:gd name="T71" fmla="*/ 150 h 160"/>
                <a:gd name="T72" fmla="*/ 74 w 220"/>
                <a:gd name="T73" fmla="*/ 148 h 160"/>
                <a:gd name="T74" fmla="*/ 68 w 220"/>
                <a:gd name="T75" fmla="*/ 144 h 160"/>
                <a:gd name="T76" fmla="*/ 62 w 220"/>
                <a:gd name="T77" fmla="*/ 136 h 160"/>
                <a:gd name="T78" fmla="*/ 56 w 220"/>
                <a:gd name="T79" fmla="*/ 126 h 160"/>
                <a:gd name="T80" fmla="*/ 48 w 220"/>
                <a:gd name="T81" fmla="*/ 122 h 160"/>
                <a:gd name="T82" fmla="*/ 46 w 220"/>
                <a:gd name="T83" fmla="*/ 116 h 160"/>
                <a:gd name="T84" fmla="*/ 38 w 220"/>
                <a:gd name="T85" fmla="*/ 110 h 160"/>
                <a:gd name="T86" fmla="*/ 28 w 220"/>
                <a:gd name="T87" fmla="*/ 104 h 160"/>
                <a:gd name="T88" fmla="*/ 28 w 220"/>
                <a:gd name="T89" fmla="*/ 98 h 160"/>
                <a:gd name="T90" fmla="*/ 20 w 220"/>
                <a:gd name="T91" fmla="*/ 92 h 160"/>
                <a:gd name="T92" fmla="*/ 20 w 220"/>
                <a:gd name="T93" fmla="*/ 82 h 160"/>
                <a:gd name="T94" fmla="*/ 16 w 220"/>
                <a:gd name="T95" fmla="*/ 70 h 160"/>
                <a:gd name="T96" fmla="*/ 8 w 220"/>
                <a:gd name="T97" fmla="*/ 68 h 160"/>
                <a:gd name="T98" fmla="*/ 6 w 220"/>
                <a:gd name="T99" fmla="*/ 60 h 160"/>
                <a:gd name="T100" fmla="*/ 22 w 220"/>
                <a:gd name="T101" fmla="*/ 50 h 160"/>
                <a:gd name="T102" fmla="*/ 38 w 220"/>
                <a:gd name="T103" fmla="*/ 44 h 160"/>
                <a:gd name="T104" fmla="*/ 52 w 220"/>
                <a:gd name="T105" fmla="*/ 34 h 160"/>
                <a:gd name="T106" fmla="*/ 74 w 220"/>
                <a:gd name="T107" fmla="*/ 20 h 160"/>
                <a:gd name="T108" fmla="*/ 94 w 220"/>
                <a:gd name="T109" fmla="*/ 8 h 160"/>
                <a:gd name="T110" fmla="*/ 108 w 220"/>
                <a:gd name="T11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0" h="160">
                  <a:moveTo>
                    <a:pt x="110" y="0"/>
                  </a:moveTo>
                  <a:lnTo>
                    <a:pt x="112" y="0"/>
                  </a:lnTo>
                  <a:lnTo>
                    <a:pt x="114" y="0"/>
                  </a:lnTo>
                  <a:lnTo>
                    <a:pt x="116" y="0"/>
                  </a:lnTo>
                  <a:lnTo>
                    <a:pt x="118" y="2"/>
                  </a:lnTo>
                  <a:lnTo>
                    <a:pt x="118" y="4"/>
                  </a:lnTo>
                  <a:lnTo>
                    <a:pt x="116" y="4"/>
                  </a:lnTo>
                  <a:lnTo>
                    <a:pt x="118" y="6"/>
                  </a:lnTo>
                  <a:lnTo>
                    <a:pt x="120" y="6"/>
                  </a:lnTo>
                  <a:lnTo>
                    <a:pt x="120" y="8"/>
                  </a:lnTo>
                  <a:lnTo>
                    <a:pt x="122" y="8"/>
                  </a:lnTo>
                  <a:lnTo>
                    <a:pt x="124" y="8"/>
                  </a:lnTo>
                  <a:lnTo>
                    <a:pt x="124" y="10"/>
                  </a:lnTo>
                  <a:lnTo>
                    <a:pt x="126" y="10"/>
                  </a:lnTo>
                  <a:lnTo>
                    <a:pt x="126" y="12"/>
                  </a:lnTo>
                  <a:lnTo>
                    <a:pt x="126" y="14"/>
                  </a:lnTo>
                  <a:lnTo>
                    <a:pt x="124" y="16"/>
                  </a:lnTo>
                  <a:lnTo>
                    <a:pt x="122" y="16"/>
                  </a:lnTo>
                  <a:lnTo>
                    <a:pt x="122" y="18"/>
                  </a:lnTo>
                  <a:lnTo>
                    <a:pt x="122" y="20"/>
                  </a:lnTo>
                  <a:lnTo>
                    <a:pt x="122" y="22"/>
                  </a:lnTo>
                  <a:lnTo>
                    <a:pt x="122" y="24"/>
                  </a:lnTo>
                  <a:lnTo>
                    <a:pt x="122" y="26"/>
                  </a:lnTo>
                  <a:lnTo>
                    <a:pt x="120" y="28"/>
                  </a:lnTo>
                  <a:lnTo>
                    <a:pt x="118" y="28"/>
                  </a:lnTo>
                  <a:lnTo>
                    <a:pt x="118" y="30"/>
                  </a:lnTo>
                  <a:lnTo>
                    <a:pt x="118" y="32"/>
                  </a:lnTo>
                  <a:lnTo>
                    <a:pt x="116" y="32"/>
                  </a:lnTo>
                  <a:lnTo>
                    <a:pt x="116" y="34"/>
                  </a:lnTo>
                  <a:lnTo>
                    <a:pt x="118" y="34"/>
                  </a:lnTo>
                  <a:lnTo>
                    <a:pt x="120" y="34"/>
                  </a:lnTo>
                  <a:lnTo>
                    <a:pt x="122" y="36"/>
                  </a:lnTo>
                  <a:lnTo>
                    <a:pt x="124" y="36"/>
                  </a:lnTo>
                  <a:lnTo>
                    <a:pt x="126" y="36"/>
                  </a:lnTo>
                  <a:lnTo>
                    <a:pt x="126" y="38"/>
                  </a:lnTo>
                  <a:lnTo>
                    <a:pt x="128" y="38"/>
                  </a:lnTo>
                  <a:lnTo>
                    <a:pt x="130" y="38"/>
                  </a:lnTo>
                  <a:lnTo>
                    <a:pt x="132" y="38"/>
                  </a:lnTo>
                  <a:lnTo>
                    <a:pt x="134" y="38"/>
                  </a:lnTo>
                  <a:lnTo>
                    <a:pt x="136" y="38"/>
                  </a:lnTo>
                  <a:lnTo>
                    <a:pt x="136" y="38"/>
                  </a:lnTo>
                  <a:lnTo>
                    <a:pt x="138" y="38"/>
                  </a:lnTo>
                  <a:lnTo>
                    <a:pt x="140" y="38"/>
                  </a:lnTo>
                  <a:lnTo>
                    <a:pt x="140" y="40"/>
                  </a:lnTo>
                  <a:lnTo>
                    <a:pt x="142" y="40"/>
                  </a:lnTo>
                  <a:lnTo>
                    <a:pt x="142" y="38"/>
                  </a:lnTo>
                  <a:lnTo>
                    <a:pt x="144" y="38"/>
                  </a:lnTo>
                  <a:lnTo>
                    <a:pt x="144" y="40"/>
                  </a:lnTo>
                  <a:lnTo>
                    <a:pt x="144" y="42"/>
                  </a:lnTo>
                  <a:lnTo>
                    <a:pt x="144" y="44"/>
                  </a:lnTo>
                  <a:lnTo>
                    <a:pt x="146" y="44"/>
                  </a:lnTo>
                  <a:lnTo>
                    <a:pt x="148" y="44"/>
                  </a:lnTo>
                  <a:lnTo>
                    <a:pt x="148" y="42"/>
                  </a:lnTo>
                  <a:lnTo>
                    <a:pt x="150" y="42"/>
                  </a:lnTo>
                  <a:lnTo>
                    <a:pt x="152" y="42"/>
                  </a:lnTo>
                  <a:lnTo>
                    <a:pt x="152" y="44"/>
                  </a:lnTo>
                  <a:lnTo>
                    <a:pt x="150" y="44"/>
                  </a:lnTo>
                  <a:lnTo>
                    <a:pt x="150" y="46"/>
                  </a:lnTo>
                  <a:lnTo>
                    <a:pt x="150" y="48"/>
                  </a:lnTo>
                  <a:lnTo>
                    <a:pt x="152" y="48"/>
                  </a:lnTo>
                  <a:lnTo>
                    <a:pt x="154" y="48"/>
                  </a:lnTo>
                  <a:lnTo>
                    <a:pt x="156" y="48"/>
                  </a:lnTo>
                  <a:lnTo>
                    <a:pt x="156" y="46"/>
                  </a:lnTo>
                  <a:lnTo>
                    <a:pt x="158" y="48"/>
                  </a:lnTo>
                  <a:lnTo>
                    <a:pt x="158" y="48"/>
                  </a:lnTo>
                  <a:lnTo>
                    <a:pt x="160" y="48"/>
                  </a:lnTo>
                  <a:lnTo>
                    <a:pt x="162" y="48"/>
                  </a:lnTo>
                  <a:lnTo>
                    <a:pt x="162" y="50"/>
                  </a:lnTo>
                  <a:lnTo>
                    <a:pt x="164" y="50"/>
                  </a:lnTo>
                  <a:lnTo>
                    <a:pt x="164" y="52"/>
                  </a:lnTo>
                  <a:lnTo>
                    <a:pt x="166" y="54"/>
                  </a:lnTo>
                  <a:lnTo>
                    <a:pt x="166" y="56"/>
                  </a:lnTo>
                  <a:lnTo>
                    <a:pt x="168" y="56"/>
                  </a:lnTo>
                  <a:lnTo>
                    <a:pt x="168" y="58"/>
                  </a:lnTo>
                  <a:lnTo>
                    <a:pt x="170" y="58"/>
                  </a:lnTo>
                  <a:lnTo>
                    <a:pt x="170" y="56"/>
                  </a:lnTo>
                  <a:lnTo>
                    <a:pt x="170" y="54"/>
                  </a:lnTo>
                  <a:lnTo>
                    <a:pt x="170" y="52"/>
                  </a:lnTo>
                  <a:lnTo>
                    <a:pt x="170" y="50"/>
                  </a:lnTo>
                  <a:lnTo>
                    <a:pt x="170" y="52"/>
                  </a:lnTo>
                  <a:lnTo>
                    <a:pt x="172" y="52"/>
                  </a:lnTo>
                  <a:lnTo>
                    <a:pt x="172" y="54"/>
                  </a:lnTo>
                  <a:lnTo>
                    <a:pt x="174" y="54"/>
                  </a:lnTo>
                  <a:lnTo>
                    <a:pt x="172" y="54"/>
                  </a:lnTo>
                  <a:lnTo>
                    <a:pt x="172" y="56"/>
                  </a:lnTo>
                  <a:lnTo>
                    <a:pt x="172" y="58"/>
                  </a:lnTo>
                  <a:lnTo>
                    <a:pt x="172" y="60"/>
                  </a:lnTo>
                  <a:lnTo>
                    <a:pt x="172" y="62"/>
                  </a:lnTo>
                  <a:lnTo>
                    <a:pt x="172" y="64"/>
                  </a:lnTo>
                  <a:lnTo>
                    <a:pt x="172" y="66"/>
                  </a:lnTo>
                  <a:lnTo>
                    <a:pt x="172" y="68"/>
                  </a:lnTo>
                  <a:lnTo>
                    <a:pt x="174" y="68"/>
                  </a:lnTo>
                  <a:lnTo>
                    <a:pt x="174" y="70"/>
                  </a:lnTo>
                  <a:lnTo>
                    <a:pt x="176" y="70"/>
                  </a:lnTo>
                  <a:lnTo>
                    <a:pt x="178" y="70"/>
                  </a:lnTo>
                  <a:lnTo>
                    <a:pt x="178" y="72"/>
                  </a:lnTo>
                  <a:lnTo>
                    <a:pt x="180" y="72"/>
                  </a:lnTo>
                  <a:lnTo>
                    <a:pt x="182" y="72"/>
                  </a:lnTo>
                  <a:lnTo>
                    <a:pt x="182" y="74"/>
                  </a:lnTo>
                  <a:lnTo>
                    <a:pt x="184" y="74"/>
                  </a:lnTo>
                  <a:lnTo>
                    <a:pt x="184" y="72"/>
                  </a:lnTo>
                  <a:lnTo>
                    <a:pt x="184" y="72"/>
                  </a:lnTo>
                  <a:lnTo>
                    <a:pt x="184" y="72"/>
                  </a:lnTo>
                  <a:lnTo>
                    <a:pt x="184" y="70"/>
                  </a:lnTo>
                  <a:lnTo>
                    <a:pt x="184" y="68"/>
                  </a:lnTo>
                  <a:lnTo>
                    <a:pt x="184" y="68"/>
                  </a:lnTo>
                  <a:lnTo>
                    <a:pt x="184" y="70"/>
                  </a:lnTo>
                  <a:lnTo>
                    <a:pt x="184" y="72"/>
                  </a:lnTo>
                  <a:lnTo>
                    <a:pt x="186" y="72"/>
                  </a:lnTo>
                  <a:lnTo>
                    <a:pt x="186" y="70"/>
                  </a:lnTo>
                  <a:lnTo>
                    <a:pt x="186" y="68"/>
                  </a:lnTo>
                  <a:lnTo>
                    <a:pt x="188" y="68"/>
                  </a:lnTo>
                  <a:lnTo>
                    <a:pt x="188" y="70"/>
                  </a:lnTo>
                  <a:lnTo>
                    <a:pt x="190" y="70"/>
                  </a:lnTo>
                  <a:lnTo>
                    <a:pt x="192" y="70"/>
                  </a:lnTo>
                  <a:lnTo>
                    <a:pt x="192" y="72"/>
                  </a:lnTo>
                  <a:lnTo>
                    <a:pt x="192" y="74"/>
                  </a:lnTo>
                  <a:lnTo>
                    <a:pt x="192" y="76"/>
                  </a:lnTo>
                  <a:lnTo>
                    <a:pt x="192" y="78"/>
                  </a:lnTo>
                  <a:lnTo>
                    <a:pt x="190" y="78"/>
                  </a:lnTo>
                  <a:lnTo>
                    <a:pt x="188" y="78"/>
                  </a:lnTo>
                  <a:lnTo>
                    <a:pt x="188" y="80"/>
                  </a:lnTo>
                  <a:lnTo>
                    <a:pt x="190" y="82"/>
                  </a:lnTo>
                  <a:lnTo>
                    <a:pt x="190" y="80"/>
                  </a:lnTo>
                  <a:lnTo>
                    <a:pt x="192" y="80"/>
                  </a:lnTo>
                  <a:lnTo>
                    <a:pt x="192" y="82"/>
                  </a:lnTo>
                  <a:lnTo>
                    <a:pt x="192" y="84"/>
                  </a:lnTo>
                  <a:lnTo>
                    <a:pt x="194" y="84"/>
                  </a:lnTo>
                  <a:lnTo>
                    <a:pt x="194" y="86"/>
                  </a:lnTo>
                  <a:lnTo>
                    <a:pt x="196" y="86"/>
                  </a:lnTo>
                  <a:lnTo>
                    <a:pt x="196" y="88"/>
                  </a:lnTo>
                  <a:lnTo>
                    <a:pt x="198" y="88"/>
                  </a:lnTo>
                  <a:lnTo>
                    <a:pt x="198" y="90"/>
                  </a:lnTo>
                  <a:lnTo>
                    <a:pt x="200" y="92"/>
                  </a:lnTo>
                  <a:lnTo>
                    <a:pt x="200" y="94"/>
                  </a:lnTo>
                  <a:lnTo>
                    <a:pt x="198" y="94"/>
                  </a:lnTo>
                  <a:lnTo>
                    <a:pt x="198" y="96"/>
                  </a:lnTo>
                  <a:lnTo>
                    <a:pt x="198" y="96"/>
                  </a:lnTo>
                  <a:lnTo>
                    <a:pt x="200" y="96"/>
                  </a:lnTo>
                  <a:lnTo>
                    <a:pt x="200" y="98"/>
                  </a:lnTo>
                  <a:lnTo>
                    <a:pt x="202" y="98"/>
                  </a:lnTo>
                  <a:lnTo>
                    <a:pt x="202" y="100"/>
                  </a:lnTo>
                  <a:lnTo>
                    <a:pt x="202" y="102"/>
                  </a:lnTo>
                  <a:lnTo>
                    <a:pt x="204" y="102"/>
                  </a:lnTo>
                  <a:lnTo>
                    <a:pt x="206" y="102"/>
                  </a:lnTo>
                  <a:lnTo>
                    <a:pt x="206" y="100"/>
                  </a:lnTo>
                  <a:lnTo>
                    <a:pt x="208" y="102"/>
                  </a:lnTo>
                  <a:lnTo>
                    <a:pt x="210" y="104"/>
                  </a:lnTo>
                  <a:lnTo>
                    <a:pt x="212" y="104"/>
                  </a:lnTo>
                  <a:lnTo>
                    <a:pt x="212" y="106"/>
                  </a:lnTo>
                  <a:lnTo>
                    <a:pt x="214" y="106"/>
                  </a:lnTo>
                  <a:lnTo>
                    <a:pt x="214" y="104"/>
                  </a:lnTo>
                  <a:lnTo>
                    <a:pt x="216" y="104"/>
                  </a:lnTo>
                  <a:lnTo>
                    <a:pt x="216" y="106"/>
                  </a:lnTo>
                  <a:lnTo>
                    <a:pt x="214" y="106"/>
                  </a:lnTo>
                  <a:lnTo>
                    <a:pt x="214" y="108"/>
                  </a:lnTo>
                  <a:lnTo>
                    <a:pt x="216" y="110"/>
                  </a:lnTo>
                  <a:lnTo>
                    <a:pt x="216" y="112"/>
                  </a:lnTo>
                  <a:lnTo>
                    <a:pt x="214" y="114"/>
                  </a:lnTo>
                  <a:lnTo>
                    <a:pt x="216" y="114"/>
                  </a:lnTo>
                  <a:lnTo>
                    <a:pt x="218" y="114"/>
                  </a:lnTo>
                  <a:lnTo>
                    <a:pt x="218" y="116"/>
                  </a:lnTo>
                  <a:lnTo>
                    <a:pt x="220" y="116"/>
                  </a:lnTo>
                  <a:lnTo>
                    <a:pt x="220" y="118"/>
                  </a:lnTo>
                  <a:lnTo>
                    <a:pt x="218" y="118"/>
                  </a:lnTo>
                  <a:lnTo>
                    <a:pt x="216" y="118"/>
                  </a:lnTo>
                  <a:lnTo>
                    <a:pt x="214" y="118"/>
                  </a:lnTo>
                  <a:lnTo>
                    <a:pt x="214" y="116"/>
                  </a:lnTo>
                  <a:lnTo>
                    <a:pt x="214" y="118"/>
                  </a:lnTo>
                  <a:lnTo>
                    <a:pt x="212" y="118"/>
                  </a:lnTo>
                  <a:lnTo>
                    <a:pt x="212" y="116"/>
                  </a:lnTo>
                  <a:lnTo>
                    <a:pt x="212" y="118"/>
                  </a:lnTo>
                  <a:lnTo>
                    <a:pt x="210" y="118"/>
                  </a:lnTo>
                  <a:lnTo>
                    <a:pt x="210" y="120"/>
                  </a:lnTo>
                  <a:lnTo>
                    <a:pt x="212" y="120"/>
                  </a:lnTo>
                  <a:lnTo>
                    <a:pt x="212" y="122"/>
                  </a:lnTo>
                  <a:lnTo>
                    <a:pt x="210" y="122"/>
                  </a:lnTo>
                  <a:lnTo>
                    <a:pt x="208" y="122"/>
                  </a:lnTo>
                  <a:lnTo>
                    <a:pt x="208" y="124"/>
                  </a:lnTo>
                  <a:lnTo>
                    <a:pt x="208" y="126"/>
                  </a:lnTo>
                  <a:lnTo>
                    <a:pt x="210" y="126"/>
                  </a:lnTo>
                  <a:lnTo>
                    <a:pt x="212" y="126"/>
                  </a:lnTo>
                  <a:lnTo>
                    <a:pt x="212" y="128"/>
                  </a:lnTo>
                  <a:lnTo>
                    <a:pt x="210" y="130"/>
                  </a:lnTo>
                  <a:lnTo>
                    <a:pt x="210" y="128"/>
                  </a:lnTo>
                  <a:lnTo>
                    <a:pt x="208" y="128"/>
                  </a:lnTo>
                  <a:lnTo>
                    <a:pt x="206" y="128"/>
                  </a:lnTo>
                  <a:lnTo>
                    <a:pt x="206" y="130"/>
                  </a:lnTo>
                  <a:lnTo>
                    <a:pt x="204" y="130"/>
                  </a:lnTo>
                  <a:lnTo>
                    <a:pt x="202" y="130"/>
                  </a:lnTo>
                  <a:lnTo>
                    <a:pt x="202" y="132"/>
                  </a:lnTo>
                  <a:lnTo>
                    <a:pt x="200" y="132"/>
                  </a:lnTo>
                  <a:lnTo>
                    <a:pt x="198" y="132"/>
                  </a:lnTo>
                  <a:lnTo>
                    <a:pt x="198" y="134"/>
                  </a:lnTo>
                  <a:lnTo>
                    <a:pt x="196" y="134"/>
                  </a:lnTo>
                  <a:lnTo>
                    <a:pt x="194" y="134"/>
                  </a:lnTo>
                  <a:lnTo>
                    <a:pt x="194" y="132"/>
                  </a:lnTo>
                  <a:lnTo>
                    <a:pt x="192" y="132"/>
                  </a:lnTo>
                  <a:lnTo>
                    <a:pt x="190" y="134"/>
                  </a:lnTo>
                  <a:lnTo>
                    <a:pt x="188" y="134"/>
                  </a:lnTo>
                  <a:lnTo>
                    <a:pt x="188" y="136"/>
                  </a:lnTo>
                  <a:lnTo>
                    <a:pt x="186" y="136"/>
                  </a:lnTo>
                  <a:lnTo>
                    <a:pt x="186" y="138"/>
                  </a:lnTo>
                  <a:lnTo>
                    <a:pt x="184" y="138"/>
                  </a:lnTo>
                  <a:lnTo>
                    <a:pt x="184" y="138"/>
                  </a:lnTo>
                  <a:lnTo>
                    <a:pt x="182" y="138"/>
                  </a:lnTo>
                  <a:lnTo>
                    <a:pt x="180" y="140"/>
                  </a:lnTo>
                  <a:lnTo>
                    <a:pt x="178" y="140"/>
                  </a:lnTo>
                  <a:lnTo>
                    <a:pt x="176" y="138"/>
                  </a:lnTo>
                  <a:lnTo>
                    <a:pt x="176" y="140"/>
                  </a:lnTo>
                  <a:lnTo>
                    <a:pt x="174" y="140"/>
                  </a:lnTo>
                  <a:lnTo>
                    <a:pt x="174" y="142"/>
                  </a:lnTo>
                  <a:lnTo>
                    <a:pt x="172" y="142"/>
                  </a:lnTo>
                  <a:lnTo>
                    <a:pt x="172" y="144"/>
                  </a:lnTo>
                  <a:lnTo>
                    <a:pt x="170" y="144"/>
                  </a:lnTo>
                  <a:lnTo>
                    <a:pt x="168" y="144"/>
                  </a:lnTo>
                  <a:lnTo>
                    <a:pt x="166" y="144"/>
                  </a:lnTo>
                  <a:lnTo>
                    <a:pt x="164" y="144"/>
                  </a:lnTo>
                  <a:lnTo>
                    <a:pt x="162" y="144"/>
                  </a:lnTo>
                  <a:lnTo>
                    <a:pt x="162" y="142"/>
                  </a:lnTo>
                  <a:lnTo>
                    <a:pt x="162" y="144"/>
                  </a:lnTo>
                  <a:lnTo>
                    <a:pt x="160" y="144"/>
                  </a:lnTo>
                  <a:lnTo>
                    <a:pt x="162" y="144"/>
                  </a:lnTo>
                  <a:lnTo>
                    <a:pt x="160" y="144"/>
                  </a:lnTo>
                  <a:lnTo>
                    <a:pt x="158" y="144"/>
                  </a:lnTo>
                  <a:lnTo>
                    <a:pt x="156" y="144"/>
                  </a:lnTo>
                  <a:lnTo>
                    <a:pt x="154" y="144"/>
                  </a:lnTo>
                  <a:lnTo>
                    <a:pt x="154" y="146"/>
                  </a:lnTo>
                  <a:lnTo>
                    <a:pt x="152" y="146"/>
                  </a:lnTo>
                  <a:lnTo>
                    <a:pt x="152" y="144"/>
                  </a:lnTo>
                  <a:lnTo>
                    <a:pt x="150" y="144"/>
                  </a:lnTo>
                  <a:lnTo>
                    <a:pt x="150" y="146"/>
                  </a:lnTo>
                  <a:lnTo>
                    <a:pt x="148" y="146"/>
                  </a:lnTo>
                  <a:lnTo>
                    <a:pt x="148" y="148"/>
                  </a:lnTo>
                  <a:lnTo>
                    <a:pt x="148" y="150"/>
                  </a:lnTo>
                  <a:lnTo>
                    <a:pt x="148" y="148"/>
                  </a:lnTo>
                  <a:lnTo>
                    <a:pt x="146" y="148"/>
                  </a:lnTo>
                  <a:lnTo>
                    <a:pt x="146" y="150"/>
                  </a:lnTo>
                  <a:lnTo>
                    <a:pt x="144" y="150"/>
                  </a:lnTo>
                  <a:lnTo>
                    <a:pt x="144" y="148"/>
                  </a:lnTo>
                  <a:lnTo>
                    <a:pt x="142" y="148"/>
                  </a:lnTo>
                  <a:lnTo>
                    <a:pt x="140" y="148"/>
                  </a:lnTo>
                  <a:lnTo>
                    <a:pt x="140" y="150"/>
                  </a:lnTo>
                  <a:lnTo>
                    <a:pt x="140" y="148"/>
                  </a:lnTo>
                  <a:lnTo>
                    <a:pt x="138" y="148"/>
                  </a:lnTo>
                  <a:lnTo>
                    <a:pt x="138" y="150"/>
                  </a:lnTo>
                  <a:lnTo>
                    <a:pt x="136" y="150"/>
                  </a:lnTo>
                  <a:lnTo>
                    <a:pt x="136" y="150"/>
                  </a:lnTo>
                  <a:lnTo>
                    <a:pt x="134" y="150"/>
                  </a:lnTo>
                  <a:lnTo>
                    <a:pt x="132" y="150"/>
                  </a:lnTo>
                  <a:lnTo>
                    <a:pt x="130" y="150"/>
                  </a:lnTo>
                  <a:lnTo>
                    <a:pt x="130" y="148"/>
                  </a:lnTo>
                  <a:lnTo>
                    <a:pt x="128" y="150"/>
                  </a:lnTo>
                  <a:lnTo>
                    <a:pt x="126" y="152"/>
                  </a:lnTo>
                  <a:lnTo>
                    <a:pt x="126" y="154"/>
                  </a:lnTo>
                  <a:lnTo>
                    <a:pt x="124" y="154"/>
                  </a:lnTo>
                  <a:lnTo>
                    <a:pt x="122" y="154"/>
                  </a:lnTo>
                  <a:lnTo>
                    <a:pt x="120" y="154"/>
                  </a:lnTo>
                  <a:lnTo>
                    <a:pt x="118" y="154"/>
                  </a:lnTo>
                  <a:lnTo>
                    <a:pt x="118" y="156"/>
                  </a:lnTo>
                  <a:lnTo>
                    <a:pt x="118" y="154"/>
                  </a:lnTo>
                  <a:lnTo>
                    <a:pt x="116" y="154"/>
                  </a:lnTo>
                  <a:lnTo>
                    <a:pt x="114" y="154"/>
                  </a:lnTo>
                  <a:lnTo>
                    <a:pt x="114" y="156"/>
                  </a:lnTo>
                  <a:lnTo>
                    <a:pt x="114" y="158"/>
                  </a:lnTo>
                  <a:lnTo>
                    <a:pt x="114" y="156"/>
                  </a:lnTo>
                  <a:lnTo>
                    <a:pt x="112" y="156"/>
                  </a:lnTo>
                  <a:lnTo>
                    <a:pt x="112" y="158"/>
                  </a:lnTo>
                  <a:lnTo>
                    <a:pt x="110" y="158"/>
                  </a:lnTo>
                  <a:lnTo>
                    <a:pt x="108" y="158"/>
                  </a:lnTo>
                  <a:lnTo>
                    <a:pt x="106" y="158"/>
                  </a:lnTo>
                  <a:lnTo>
                    <a:pt x="104" y="158"/>
                  </a:lnTo>
                  <a:lnTo>
                    <a:pt x="102" y="158"/>
                  </a:lnTo>
                  <a:lnTo>
                    <a:pt x="100" y="158"/>
                  </a:lnTo>
                  <a:lnTo>
                    <a:pt x="98" y="158"/>
                  </a:lnTo>
                  <a:lnTo>
                    <a:pt x="96" y="158"/>
                  </a:lnTo>
                  <a:lnTo>
                    <a:pt x="96" y="160"/>
                  </a:lnTo>
                  <a:lnTo>
                    <a:pt x="94" y="160"/>
                  </a:lnTo>
                  <a:lnTo>
                    <a:pt x="94" y="158"/>
                  </a:lnTo>
                  <a:lnTo>
                    <a:pt x="92" y="158"/>
                  </a:lnTo>
                  <a:lnTo>
                    <a:pt x="92" y="156"/>
                  </a:lnTo>
                  <a:lnTo>
                    <a:pt x="92" y="154"/>
                  </a:lnTo>
                  <a:lnTo>
                    <a:pt x="90" y="154"/>
                  </a:lnTo>
                  <a:lnTo>
                    <a:pt x="88" y="154"/>
                  </a:lnTo>
                  <a:lnTo>
                    <a:pt x="88" y="152"/>
                  </a:lnTo>
                  <a:lnTo>
                    <a:pt x="88" y="150"/>
                  </a:lnTo>
                  <a:lnTo>
                    <a:pt x="86" y="150"/>
                  </a:lnTo>
                  <a:lnTo>
                    <a:pt x="84" y="150"/>
                  </a:lnTo>
                  <a:lnTo>
                    <a:pt x="82" y="150"/>
                  </a:lnTo>
                  <a:lnTo>
                    <a:pt x="80" y="150"/>
                  </a:lnTo>
                  <a:lnTo>
                    <a:pt x="78" y="150"/>
                  </a:lnTo>
                  <a:lnTo>
                    <a:pt x="76" y="150"/>
                  </a:lnTo>
                  <a:lnTo>
                    <a:pt x="76" y="148"/>
                  </a:lnTo>
                  <a:lnTo>
                    <a:pt x="74" y="148"/>
                  </a:lnTo>
                  <a:lnTo>
                    <a:pt x="74" y="150"/>
                  </a:lnTo>
                  <a:lnTo>
                    <a:pt x="74" y="148"/>
                  </a:lnTo>
                  <a:lnTo>
                    <a:pt x="74" y="150"/>
                  </a:lnTo>
                  <a:lnTo>
                    <a:pt x="72" y="150"/>
                  </a:lnTo>
                  <a:lnTo>
                    <a:pt x="70" y="150"/>
                  </a:lnTo>
                  <a:lnTo>
                    <a:pt x="70" y="148"/>
                  </a:lnTo>
                  <a:lnTo>
                    <a:pt x="68" y="148"/>
                  </a:lnTo>
                  <a:lnTo>
                    <a:pt x="68" y="146"/>
                  </a:lnTo>
                  <a:lnTo>
                    <a:pt x="68" y="144"/>
                  </a:lnTo>
                  <a:lnTo>
                    <a:pt x="68" y="144"/>
                  </a:lnTo>
                  <a:lnTo>
                    <a:pt x="66" y="144"/>
                  </a:lnTo>
                  <a:lnTo>
                    <a:pt x="64" y="144"/>
                  </a:lnTo>
                  <a:lnTo>
                    <a:pt x="66" y="144"/>
                  </a:lnTo>
                  <a:lnTo>
                    <a:pt x="64" y="142"/>
                  </a:lnTo>
                  <a:lnTo>
                    <a:pt x="64" y="140"/>
                  </a:lnTo>
                  <a:lnTo>
                    <a:pt x="64" y="138"/>
                  </a:lnTo>
                  <a:lnTo>
                    <a:pt x="62" y="138"/>
                  </a:lnTo>
                  <a:lnTo>
                    <a:pt x="62" y="136"/>
                  </a:lnTo>
                  <a:lnTo>
                    <a:pt x="62" y="134"/>
                  </a:lnTo>
                  <a:lnTo>
                    <a:pt x="60" y="134"/>
                  </a:lnTo>
                  <a:lnTo>
                    <a:pt x="60" y="132"/>
                  </a:lnTo>
                  <a:lnTo>
                    <a:pt x="58" y="132"/>
                  </a:lnTo>
                  <a:lnTo>
                    <a:pt x="58" y="130"/>
                  </a:lnTo>
                  <a:lnTo>
                    <a:pt x="56" y="130"/>
                  </a:lnTo>
                  <a:lnTo>
                    <a:pt x="56" y="128"/>
                  </a:lnTo>
                  <a:lnTo>
                    <a:pt x="56" y="126"/>
                  </a:lnTo>
                  <a:lnTo>
                    <a:pt x="54" y="126"/>
                  </a:lnTo>
                  <a:lnTo>
                    <a:pt x="54" y="124"/>
                  </a:lnTo>
                  <a:lnTo>
                    <a:pt x="54" y="126"/>
                  </a:lnTo>
                  <a:lnTo>
                    <a:pt x="52" y="126"/>
                  </a:lnTo>
                  <a:lnTo>
                    <a:pt x="52" y="124"/>
                  </a:lnTo>
                  <a:lnTo>
                    <a:pt x="50" y="124"/>
                  </a:lnTo>
                  <a:lnTo>
                    <a:pt x="50" y="122"/>
                  </a:lnTo>
                  <a:lnTo>
                    <a:pt x="48" y="122"/>
                  </a:lnTo>
                  <a:lnTo>
                    <a:pt x="48" y="120"/>
                  </a:lnTo>
                  <a:lnTo>
                    <a:pt x="50" y="120"/>
                  </a:lnTo>
                  <a:lnTo>
                    <a:pt x="48" y="120"/>
                  </a:lnTo>
                  <a:lnTo>
                    <a:pt x="46" y="120"/>
                  </a:lnTo>
                  <a:lnTo>
                    <a:pt x="46" y="118"/>
                  </a:lnTo>
                  <a:lnTo>
                    <a:pt x="44" y="118"/>
                  </a:lnTo>
                  <a:lnTo>
                    <a:pt x="46" y="118"/>
                  </a:lnTo>
                  <a:lnTo>
                    <a:pt x="46" y="116"/>
                  </a:lnTo>
                  <a:lnTo>
                    <a:pt x="44" y="116"/>
                  </a:lnTo>
                  <a:lnTo>
                    <a:pt x="42" y="116"/>
                  </a:lnTo>
                  <a:lnTo>
                    <a:pt x="42" y="114"/>
                  </a:lnTo>
                  <a:lnTo>
                    <a:pt x="40" y="114"/>
                  </a:lnTo>
                  <a:lnTo>
                    <a:pt x="40" y="114"/>
                  </a:lnTo>
                  <a:lnTo>
                    <a:pt x="40" y="112"/>
                  </a:lnTo>
                  <a:lnTo>
                    <a:pt x="40" y="110"/>
                  </a:lnTo>
                  <a:lnTo>
                    <a:pt x="38" y="110"/>
                  </a:lnTo>
                  <a:lnTo>
                    <a:pt x="36" y="110"/>
                  </a:lnTo>
                  <a:lnTo>
                    <a:pt x="34" y="108"/>
                  </a:lnTo>
                  <a:lnTo>
                    <a:pt x="34" y="110"/>
                  </a:lnTo>
                  <a:lnTo>
                    <a:pt x="32" y="108"/>
                  </a:lnTo>
                  <a:lnTo>
                    <a:pt x="30" y="108"/>
                  </a:lnTo>
                  <a:lnTo>
                    <a:pt x="30" y="106"/>
                  </a:lnTo>
                  <a:lnTo>
                    <a:pt x="30" y="104"/>
                  </a:lnTo>
                  <a:lnTo>
                    <a:pt x="28" y="104"/>
                  </a:lnTo>
                  <a:lnTo>
                    <a:pt x="28" y="102"/>
                  </a:lnTo>
                  <a:lnTo>
                    <a:pt x="30" y="104"/>
                  </a:lnTo>
                  <a:lnTo>
                    <a:pt x="30" y="102"/>
                  </a:lnTo>
                  <a:lnTo>
                    <a:pt x="28" y="102"/>
                  </a:lnTo>
                  <a:lnTo>
                    <a:pt x="30" y="102"/>
                  </a:lnTo>
                  <a:lnTo>
                    <a:pt x="30" y="100"/>
                  </a:lnTo>
                  <a:lnTo>
                    <a:pt x="28" y="100"/>
                  </a:lnTo>
                  <a:lnTo>
                    <a:pt x="28" y="98"/>
                  </a:lnTo>
                  <a:lnTo>
                    <a:pt x="26" y="98"/>
                  </a:lnTo>
                  <a:lnTo>
                    <a:pt x="24" y="98"/>
                  </a:lnTo>
                  <a:lnTo>
                    <a:pt x="22" y="98"/>
                  </a:lnTo>
                  <a:lnTo>
                    <a:pt x="20" y="98"/>
                  </a:lnTo>
                  <a:lnTo>
                    <a:pt x="20" y="96"/>
                  </a:lnTo>
                  <a:lnTo>
                    <a:pt x="20" y="96"/>
                  </a:lnTo>
                  <a:lnTo>
                    <a:pt x="20" y="94"/>
                  </a:lnTo>
                  <a:lnTo>
                    <a:pt x="20" y="92"/>
                  </a:lnTo>
                  <a:lnTo>
                    <a:pt x="22" y="92"/>
                  </a:lnTo>
                  <a:lnTo>
                    <a:pt x="22" y="90"/>
                  </a:lnTo>
                  <a:lnTo>
                    <a:pt x="22" y="88"/>
                  </a:lnTo>
                  <a:lnTo>
                    <a:pt x="22" y="86"/>
                  </a:lnTo>
                  <a:lnTo>
                    <a:pt x="20" y="86"/>
                  </a:lnTo>
                  <a:lnTo>
                    <a:pt x="18" y="84"/>
                  </a:lnTo>
                  <a:lnTo>
                    <a:pt x="20" y="84"/>
                  </a:lnTo>
                  <a:lnTo>
                    <a:pt x="20" y="82"/>
                  </a:lnTo>
                  <a:lnTo>
                    <a:pt x="20" y="80"/>
                  </a:lnTo>
                  <a:lnTo>
                    <a:pt x="20" y="78"/>
                  </a:lnTo>
                  <a:lnTo>
                    <a:pt x="18" y="78"/>
                  </a:lnTo>
                  <a:lnTo>
                    <a:pt x="18" y="76"/>
                  </a:lnTo>
                  <a:lnTo>
                    <a:pt x="18" y="74"/>
                  </a:lnTo>
                  <a:lnTo>
                    <a:pt x="16" y="74"/>
                  </a:lnTo>
                  <a:lnTo>
                    <a:pt x="16" y="72"/>
                  </a:lnTo>
                  <a:lnTo>
                    <a:pt x="16" y="70"/>
                  </a:lnTo>
                  <a:lnTo>
                    <a:pt x="14" y="70"/>
                  </a:lnTo>
                  <a:lnTo>
                    <a:pt x="12" y="70"/>
                  </a:lnTo>
                  <a:lnTo>
                    <a:pt x="12" y="68"/>
                  </a:lnTo>
                  <a:lnTo>
                    <a:pt x="12" y="70"/>
                  </a:lnTo>
                  <a:lnTo>
                    <a:pt x="10" y="68"/>
                  </a:lnTo>
                  <a:lnTo>
                    <a:pt x="10" y="70"/>
                  </a:lnTo>
                  <a:lnTo>
                    <a:pt x="10" y="68"/>
                  </a:lnTo>
                  <a:lnTo>
                    <a:pt x="8" y="68"/>
                  </a:lnTo>
                  <a:lnTo>
                    <a:pt x="6" y="68"/>
                  </a:lnTo>
                  <a:lnTo>
                    <a:pt x="4" y="68"/>
                  </a:lnTo>
                  <a:lnTo>
                    <a:pt x="4" y="66"/>
                  </a:lnTo>
                  <a:lnTo>
                    <a:pt x="2" y="66"/>
                  </a:lnTo>
                  <a:lnTo>
                    <a:pt x="0" y="66"/>
                  </a:lnTo>
                  <a:lnTo>
                    <a:pt x="0" y="64"/>
                  </a:lnTo>
                  <a:lnTo>
                    <a:pt x="4" y="62"/>
                  </a:lnTo>
                  <a:lnTo>
                    <a:pt x="6" y="60"/>
                  </a:lnTo>
                  <a:lnTo>
                    <a:pt x="8" y="60"/>
                  </a:lnTo>
                  <a:lnTo>
                    <a:pt x="10" y="58"/>
                  </a:lnTo>
                  <a:lnTo>
                    <a:pt x="12" y="56"/>
                  </a:lnTo>
                  <a:lnTo>
                    <a:pt x="14" y="56"/>
                  </a:lnTo>
                  <a:lnTo>
                    <a:pt x="16" y="54"/>
                  </a:lnTo>
                  <a:lnTo>
                    <a:pt x="18" y="54"/>
                  </a:lnTo>
                  <a:lnTo>
                    <a:pt x="18" y="52"/>
                  </a:lnTo>
                  <a:lnTo>
                    <a:pt x="22" y="50"/>
                  </a:lnTo>
                  <a:lnTo>
                    <a:pt x="24" y="50"/>
                  </a:lnTo>
                  <a:lnTo>
                    <a:pt x="26" y="48"/>
                  </a:lnTo>
                  <a:lnTo>
                    <a:pt x="28" y="48"/>
                  </a:lnTo>
                  <a:lnTo>
                    <a:pt x="30" y="48"/>
                  </a:lnTo>
                  <a:lnTo>
                    <a:pt x="34" y="46"/>
                  </a:lnTo>
                  <a:lnTo>
                    <a:pt x="36" y="46"/>
                  </a:lnTo>
                  <a:lnTo>
                    <a:pt x="36" y="44"/>
                  </a:lnTo>
                  <a:lnTo>
                    <a:pt x="38" y="44"/>
                  </a:lnTo>
                  <a:lnTo>
                    <a:pt x="40" y="42"/>
                  </a:lnTo>
                  <a:lnTo>
                    <a:pt x="40" y="40"/>
                  </a:lnTo>
                  <a:lnTo>
                    <a:pt x="42" y="40"/>
                  </a:lnTo>
                  <a:lnTo>
                    <a:pt x="46" y="38"/>
                  </a:lnTo>
                  <a:lnTo>
                    <a:pt x="48" y="36"/>
                  </a:lnTo>
                  <a:lnTo>
                    <a:pt x="50" y="36"/>
                  </a:lnTo>
                  <a:lnTo>
                    <a:pt x="50" y="34"/>
                  </a:lnTo>
                  <a:lnTo>
                    <a:pt x="52" y="34"/>
                  </a:lnTo>
                  <a:lnTo>
                    <a:pt x="58" y="32"/>
                  </a:lnTo>
                  <a:lnTo>
                    <a:pt x="60" y="28"/>
                  </a:lnTo>
                  <a:lnTo>
                    <a:pt x="62" y="28"/>
                  </a:lnTo>
                  <a:lnTo>
                    <a:pt x="68" y="24"/>
                  </a:lnTo>
                  <a:lnTo>
                    <a:pt x="70" y="24"/>
                  </a:lnTo>
                  <a:lnTo>
                    <a:pt x="72" y="22"/>
                  </a:lnTo>
                  <a:lnTo>
                    <a:pt x="74" y="22"/>
                  </a:lnTo>
                  <a:lnTo>
                    <a:pt x="74" y="20"/>
                  </a:lnTo>
                  <a:lnTo>
                    <a:pt x="78" y="20"/>
                  </a:lnTo>
                  <a:lnTo>
                    <a:pt x="80" y="18"/>
                  </a:lnTo>
                  <a:lnTo>
                    <a:pt x="82" y="16"/>
                  </a:lnTo>
                  <a:lnTo>
                    <a:pt x="84" y="16"/>
                  </a:lnTo>
                  <a:lnTo>
                    <a:pt x="84" y="14"/>
                  </a:lnTo>
                  <a:lnTo>
                    <a:pt x="88" y="14"/>
                  </a:lnTo>
                  <a:lnTo>
                    <a:pt x="88" y="12"/>
                  </a:lnTo>
                  <a:lnTo>
                    <a:pt x="94" y="8"/>
                  </a:lnTo>
                  <a:lnTo>
                    <a:pt x="96" y="8"/>
                  </a:lnTo>
                  <a:lnTo>
                    <a:pt x="98" y="6"/>
                  </a:lnTo>
                  <a:lnTo>
                    <a:pt x="100" y="4"/>
                  </a:lnTo>
                  <a:lnTo>
                    <a:pt x="102" y="4"/>
                  </a:lnTo>
                  <a:lnTo>
                    <a:pt x="104" y="2"/>
                  </a:lnTo>
                  <a:lnTo>
                    <a:pt x="106" y="2"/>
                  </a:lnTo>
                  <a:lnTo>
                    <a:pt x="106" y="0"/>
                  </a:lnTo>
                  <a:lnTo>
                    <a:pt x="108" y="0"/>
                  </a:lnTo>
                  <a:lnTo>
                    <a:pt x="11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0" name="Freeform 75"/>
            <p:cNvSpPr>
              <a:spLocks/>
            </p:cNvSpPr>
            <p:nvPr/>
          </p:nvSpPr>
          <p:spPr bwMode="auto">
            <a:xfrm>
              <a:off x="6946900" y="3590925"/>
              <a:ext cx="374650" cy="307975"/>
            </a:xfrm>
            <a:custGeom>
              <a:avLst/>
              <a:gdLst>
                <a:gd name="T0" fmla="*/ 210 w 236"/>
                <a:gd name="T1" fmla="*/ 14 h 194"/>
                <a:gd name="T2" fmla="*/ 214 w 236"/>
                <a:gd name="T3" fmla="*/ 22 h 194"/>
                <a:gd name="T4" fmla="*/ 214 w 236"/>
                <a:gd name="T5" fmla="*/ 32 h 194"/>
                <a:gd name="T6" fmla="*/ 218 w 236"/>
                <a:gd name="T7" fmla="*/ 42 h 194"/>
                <a:gd name="T8" fmla="*/ 222 w 236"/>
                <a:gd name="T9" fmla="*/ 50 h 194"/>
                <a:gd name="T10" fmla="*/ 230 w 236"/>
                <a:gd name="T11" fmla="*/ 62 h 194"/>
                <a:gd name="T12" fmla="*/ 236 w 236"/>
                <a:gd name="T13" fmla="*/ 74 h 194"/>
                <a:gd name="T14" fmla="*/ 230 w 236"/>
                <a:gd name="T15" fmla="*/ 80 h 194"/>
                <a:gd name="T16" fmla="*/ 224 w 236"/>
                <a:gd name="T17" fmla="*/ 88 h 194"/>
                <a:gd name="T18" fmla="*/ 220 w 236"/>
                <a:gd name="T19" fmla="*/ 94 h 194"/>
                <a:gd name="T20" fmla="*/ 212 w 236"/>
                <a:gd name="T21" fmla="*/ 104 h 194"/>
                <a:gd name="T22" fmla="*/ 206 w 236"/>
                <a:gd name="T23" fmla="*/ 112 h 194"/>
                <a:gd name="T24" fmla="*/ 198 w 236"/>
                <a:gd name="T25" fmla="*/ 124 h 194"/>
                <a:gd name="T26" fmla="*/ 190 w 236"/>
                <a:gd name="T27" fmla="*/ 132 h 194"/>
                <a:gd name="T28" fmla="*/ 180 w 236"/>
                <a:gd name="T29" fmla="*/ 144 h 194"/>
                <a:gd name="T30" fmla="*/ 174 w 236"/>
                <a:gd name="T31" fmla="*/ 154 h 194"/>
                <a:gd name="T32" fmla="*/ 168 w 236"/>
                <a:gd name="T33" fmla="*/ 158 h 194"/>
                <a:gd name="T34" fmla="*/ 162 w 236"/>
                <a:gd name="T35" fmla="*/ 168 h 194"/>
                <a:gd name="T36" fmla="*/ 156 w 236"/>
                <a:gd name="T37" fmla="*/ 172 h 194"/>
                <a:gd name="T38" fmla="*/ 150 w 236"/>
                <a:gd name="T39" fmla="*/ 178 h 194"/>
                <a:gd name="T40" fmla="*/ 148 w 236"/>
                <a:gd name="T41" fmla="*/ 184 h 194"/>
                <a:gd name="T42" fmla="*/ 142 w 236"/>
                <a:gd name="T43" fmla="*/ 190 h 194"/>
                <a:gd name="T44" fmla="*/ 134 w 236"/>
                <a:gd name="T45" fmla="*/ 194 h 194"/>
                <a:gd name="T46" fmla="*/ 120 w 236"/>
                <a:gd name="T47" fmla="*/ 194 h 194"/>
                <a:gd name="T48" fmla="*/ 110 w 236"/>
                <a:gd name="T49" fmla="*/ 194 h 194"/>
                <a:gd name="T50" fmla="*/ 102 w 236"/>
                <a:gd name="T51" fmla="*/ 194 h 194"/>
                <a:gd name="T52" fmla="*/ 92 w 236"/>
                <a:gd name="T53" fmla="*/ 194 h 194"/>
                <a:gd name="T54" fmla="*/ 82 w 236"/>
                <a:gd name="T55" fmla="*/ 194 h 194"/>
                <a:gd name="T56" fmla="*/ 66 w 236"/>
                <a:gd name="T57" fmla="*/ 194 h 194"/>
                <a:gd name="T58" fmla="*/ 56 w 236"/>
                <a:gd name="T59" fmla="*/ 190 h 194"/>
                <a:gd name="T60" fmla="*/ 54 w 236"/>
                <a:gd name="T61" fmla="*/ 184 h 194"/>
                <a:gd name="T62" fmla="*/ 46 w 236"/>
                <a:gd name="T63" fmla="*/ 176 h 194"/>
                <a:gd name="T64" fmla="*/ 36 w 236"/>
                <a:gd name="T65" fmla="*/ 170 h 194"/>
                <a:gd name="T66" fmla="*/ 26 w 236"/>
                <a:gd name="T67" fmla="*/ 162 h 194"/>
                <a:gd name="T68" fmla="*/ 18 w 236"/>
                <a:gd name="T69" fmla="*/ 156 h 194"/>
                <a:gd name="T70" fmla="*/ 0 w 236"/>
                <a:gd name="T71" fmla="*/ 138 h 194"/>
                <a:gd name="T72" fmla="*/ 4 w 236"/>
                <a:gd name="T73" fmla="*/ 132 h 194"/>
                <a:gd name="T74" fmla="*/ 10 w 236"/>
                <a:gd name="T75" fmla="*/ 128 h 194"/>
                <a:gd name="T76" fmla="*/ 14 w 236"/>
                <a:gd name="T77" fmla="*/ 122 h 194"/>
                <a:gd name="T78" fmla="*/ 24 w 236"/>
                <a:gd name="T79" fmla="*/ 112 h 194"/>
                <a:gd name="T80" fmla="*/ 66 w 236"/>
                <a:gd name="T81" fmla="*/ 68 h 194"/>
                <a:gd name="T82" fmla="*/ 90 w 236"/>
                <a:gd name="T83" fmla="*/ 44 h 194"/>
                <a:gd name="T84" fmla="*/ 94 w 236"/>
                <a:gd name="T85" fmla="*/ 46 h 194"/>
                <a:gd name="T86" fmla="*/ 102 w 236"/>
                <a:gd name="T87" fmla="*/ 42 h 194"/>
                <a:gd name="T88" fmla="*/ 110 w 236"/>
                <a:gd name="T89" fmla="*/ 38 h 194"/>
                <a:gd name="T90" fmla="*/ 118 w 236"/>
                <a:gd name="T91" fmla="*/ 32 h 194"/>
                <a:gd name="T92" fmla="*/ 126 w 236"/>
                <a:gd name="T93" fmla="*/ 30 h 194"/>
                <a:gd name="T94" fmla="*/ 136 w 236"/>
                <a:gd name="T95" fmla="*/ 26 h 194"/>
                <a:gd name="T96" fmla="*/ 146 w 236"/>
                <a:gd name="T97" fmla="*/ 20 h 194"/>
                <a:gd name="T98" fmla="*/ 156 w 236"/>
                <a:gd name="T99" fmla="*/ 8 h 194"/>
                <a:gd name="T100" fmla="*/ 162 w 236"/>
                <a:gd name="T101" fmla="*/ 2 h 194"/>
                <a:gd name="T102" fmla="*/ 168 w 236"/>
                <a:gd name="T103" fmla="*/ 4 h 194"/>
                <a:gd name="T104" fmla="*/ 176 w 236"/>
                <a:gd name="T105" fmla="*/ 8 h 194"/>
                <a:gd name="T106" fmla="*/ 184 w 236"/>
                <a:gd name="T107" fmla="*/ 6 h 194"/>
                <a:gd name="T108" fmla="*/ 194 w 236"/>
                <a:gd name="T109" fmla="*/ 2 h 194"/>
                <a:gd name="T110" fmla="*/ 198 w 236"/>
                <a:gd name="T111" fmla="*/ 2 h 194"/>
                <a:gd name="T112" fmla="*/ 206 w 236"/>
                <a:gd name="T113" fmla="*/ 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6" h="194">
                  <a:moveTo>
                    <a:pt x="208" y="6"/>
                  </a:moveTo>
                  <a:lnTo>
                    <a:pt x="210" y="6"/>
                  </a:lnTo>
                  <a:lnTo>
                    <a:pt x="210" y="8"/>
                  </a:lnTo>
                  <a:lnTo>
                    <a:pt x="208" y="12"/>
                  </a:lnTo>
                  <a:lnTo>
                    <a:pt x="210" y="14"/>
                  </a:lnTo>
                  <a:lnTo>
                    <a:pt x="212" y="14"/>
                  </a:lnTo>
                  <a:lnTo>
                    <a:pt x="212" y="16"/>
                  </a:lnTo>
                  <a:lnTo>
                    <a:pt x="214" y="18"/>
                  </a:lnTo>
                  <a:lnTo>
                    <a:pt x="214" y="20"/>
                  </a:lnTo>
                  <a:lnTo>
                    <a:pt x="214" y="22"/>
                  </a:lnTo>
                  <a:lnTo>
                    <a:pt x="214" y="24"/>
                  </a:lnTo>
                  <a:lnTo>
                    <a:pt x="214" y="26"/>
                  </a:lnTo>
                  <a:lnTo>
                    <a:pt x="216" y="28"/>
                  </a:lnTo>
                  <a:lnTo>
                    <a:pt x="216" y="30"/>
                  </a:lnTo>
                  <a:lnTo>
                    <a:pt x="214" y="32"/>
                  </a:lnTo>
                  <a:lnTo>
                    <a:pt x="216" y="34"/>
                  </a:lnTo>
                  <a:lnTo>
                    <a:pt x="218" y="34"/>
                  </a:lnTo>
                  <a:lnTo>
                    <a:pt x="218" y="36"/>
                  </a:lnTo>
                  <a:lnTo>
                    <a:pt x="218" y="38"/>
                  </a:lnTo>
                  <a:lnTo>
                    <a:pt x="218" y="42"/>
                  </a:lnTo>
                  <a:lnTo>
                    <a:pt x="218" y="44"/>
                  </a:lnTo>
                  <a:lnTo>
                    <a:pt x="220" y="46"/>
                  </a:lnTo>
                  <a:lnTo>
                    <a:pt x="220" y="48"/>
                  </a:lnTo>
                  <a:lnTo>
                    <a:pt x="222" y="48"/>
                  </a:lnTo>
                  <a:lnTo>
                    <a:pt x="222" y="50"/>
                  </a:lnTo>
                  <a:lnTo>
                    <a:pt x="224" y="54"/>
                  </a:lnTo>
                  <a:lnTo>
                    <a:pt x="226" y="54"/>
                  </a:lnTo>
                  <a:lnTo>
                    <a:pt x="228" y="58"/>
                  </a:lnTo>
                  <a:lnTo>
                    <a:pt x="228" y="60"/>
                  </a:lnTo>
                  <a:lnTo>
                    <a:pt x="230" y="62"/>
                  </a:lnTo>
                  <a:lnTo>
                    <a:pt x="230" y="64"/>
                  </a:lnTo>
                  <a:lnTo>
                    <a:pt x="232" y="66"/>
                  </a:lnTo>
                  <a:lnTo>
                    <a:pt x="232" y="68"/>
                  </a:lnTo>
                  <a:lnTo>
                    <a:pt x="234" y="70"/>
                  </a:lnTo>
                  <a:lnTo>
                    <a:pt x="236" y="74"/>
                  </a:lnTo>
                  <a:lnTo>
                    <a:pt x="234" y="76"/>
                  </a:lnTo>
                  <a:lnTo>
                    <a:pt x="234" y="78"/>
                  </a:lnTo>
                  <a:lnTo>
                    <a:pt x="232" y="80"/>
                  </a:lnTo>
                  <a:lnTo>
                    <a:pt x="230" y="80"/>
                  </a:lnTo>
                  <a:lnTo>
                    <a:pt x="230" y="80"/>
                  </a:lnTo>
                  <a:lnTo>
                    <a:pt x="228" y="82"/>
                  </a:lnTo>
                  <a:lnTo>
                    <a:pt x="228" y="84"/>
                  </a:lnTo>
                  <a:lnTo>
                    <a:pt x="226" y="84"/>
                  </a:lnTo>
                  <a:lnTo>
                    <a:pt x="226" y="86"/>
                  </a:lnTo>
                  <a:lnTo>
                    <a:pt x="224" y="88"/>
                  </a:lnTo>
                  <a:lnTo>
                    <a:pt x="224" y="90"/>
                  </a:lnTo>
                  <a:lnTo>
                    <a:pt x="222" y="90"/>
                  </a:lnTo>
                  <a:lnTo>
                    <a:pt x="222" y="92"/>
                  </a:lnTo>
                  <a:lnTo>
                    <a:pt x="220" y="92"/>
                  </a:lnTo>
                  <a:lnTo>
                    <a:pt x="220" y="94"/>
                  </a:lnTo>
                  <a:lnTo>
                    <a:pt x="218" y="96"/>
                  </a:lnTo>
                  <a:lnTo>
                    <a:pt x="216" y="98"/>
                  </a:lnTo>
                  <a:lnTo>
                    <a:pt x="214" y="100"/>
                  </a:lnTo>
                  <a:lnTo>
                    <a:pt x="214" y="102"/>
                  </a:lnTo>
                  <a:lnTo>
                    <a:pt x="212" y="104"/>
                  </a:lnTo>
                  <a:lnTo>
                    <a:pt x="212" y="106"/>
                  </a:lnTo>
                  <a:lnTo>
                    <a:pt x="210" y="106"/>
                  </a:lnTo>
                  <a:lnTo>
                    <a:pt x="210" y="108"/>
                  </a:lnTo>
                  <a:lnTo>
                    <a:pt x="208" y="108"/>
                  </a:lnTo>
                  <a:lnTo>
                    <a:pt x="206" y="112"/>
                  </a:lnTo>
                  <a:lnTo>
                    <a:pt x="204" y="114"/>
                  </a:lnTo>
                  <a:lnTo>
                    <a:pt x="202" y="116"/>
                  </a:lnTo>
                  <a:lnTo>
                    <a:pt x="202" y="118"/>
                  </a:lnTo>
                  <a:lnTo>
                    <a:pt x="198" y="124"/>
                  </a:lnTo>
                  <a:lnTo>
                    <a:pt x="198" y="124"/>
                  </a:lnTo>
                  <a:lnTo>
                    <a:pt x="198" y="126"/>
                  </a:lnTo>
                  <a:lnTo>
                    <a:pt x="194" y="130"/>
                  </a:lnTo>
                  <a:lnTo>
                    <a:pt x="192" y="130"/>
                  </a:lnTo>
                  <a:lnTo>
                    <a:pt x="192" y="132"/>
                  </a:lnTo>
                  <a:lnTo>
                    <a:pt x="190" y="132"/>
                  </a:lnTo>
                  <a:lnTo>
                    <a:pt x="190" y="134"/>
                  </a:lnTo>
                  <a:lnTo>
                    <a:pt x="188" y="136"/>
                  </a:lnTo>
                  <a:lnTo>
                    <a:pt x="188" y="138"/>
                  </a:lnTo>
                  <a:lnTo>
                    <a:pt x="186" y="138"/>
                  </a:lnTo>
                  <a:lnTo>
                    <a:pt x="180" y="144"/>
                  </a:lnTo>
                  <a:lnTo>
                    <a:pt x="178" y="148"/>
                  </a:lnTo>
                  <a:lnTo>
                    <a:pt x="176" y="148"/>
                  </a:lnTo>
                  <a:lnTo>
                    <a:pt x="176" y="150"/>
                  </a:lnTo>
                  <a:lnTo>
                    <a:pt x="174" y="152"/>
                  </a:lnTo>
                  <a:lnTo>
                    <a:pt x="174" y="154"/>
                  </a:lnTo>
                  <a:lnTo>
                    <a:pt x="172" y="154"/>
                  </a:lnTo>
                  <a:lnTo>
                    <a:pt x="172" y="156"/>
                  </a:lnTo>
                  <a:lnTo>
                    <a:pt x="170" y="156"/>
                  </a:lnTo>
                  <a:lnTo>
                    <a:pt x="170" y="158"/>
                  </a:lnTo>
                  <a:lnTo>
                    <a:pt x="168" y="158"/>
                  </a:lnTo>
                  <a:lnTo>
                    <a:pt x="168" y="160"/>
                  </a:lnTo>
                  <a:lnTo>
                    <a:pt x="166" y="160"/>
                  </a:lnTo>
                  <a:lnTo>
                    <a:pt x="164" y="164"/>
                  </a:lnTo>
                  <a:lnTo>
                    <a:pt x="162" y="166"/>
                  </a:lnTo>
                  <a:lnTo>
                    <a:pt x="162" y="168"/>
                  </a:lnTo>
                  <a:lnTo>
                    <a:pt x="160" y="168"/>
                  </a:lnTo>
                  <a:lnTo>
                    <a:pt x="160" y="170"/>
                  </a:lnTo>
                  <a:lnTo>
                    <a:pt x="158" y="170"/>
                  </a:lnTo>
                  <a:lnTo>
                    <a:pt x="158" y="172"/>
                  </a:lnTo>
                  <a:lnTo>
                    <a:pt x="156" y="172"/>
                  </a:lnTo>
                  <a:lnTo>
                    <a:pt x="156" y="174"/>
                  </a:lnTo>
                  <a:lnTo>
                    <a:pt x="154" y="174"/>
                  </a:lnTo>
                  <a:lnTo>
                    <a:pt x="154" y="176"/>
                  </a:lnTo>
                  <a:lnTo>
                    <a:pt x="152" y="176"/>
                  </a:lnTo>
                  <a:lnTo>
                    <a:pt x="150" y="178"/>
                  </a:lnTo>
                  <a:lnTo>
                    <a:pt x="150" y="180"/>
                  </a:lnTo>
                  <a:lnTo>
                    <a:pt x="150" y="180"/>
                  </a:lnTo>
                  <a:lnTo>
                    <a:pt x="150" y="182"/>
                  </a:lnTo>
                  <a:lnTo>
                    <a:pt x="148" y="182"/>
                  </a:lnTo>
                  <a:lnTo>
                    <a:pt x="148" y="184"/>
                  </a:lnTo>
                  <a:lnTo>
                    <a:pt x="146" y="184"/>
                  </a:lnTo>
                  <a:lnTo>
                    <a:pt x="146" y="186"/>
                  </a:lnTo>
                  <a:lnTo>
                    <a:pt x="144" y="186"/>
                  </a:lnTo>
                  <a:lnTo>
                    <a:pt x="144" y="188"/>
                  </a:lnTo>
                  <a:lnTo>
                    <a:pt x="142" y="190"/>
                  </a:lnTo>
                  <a:lnTo>
                    <a:pt x="140" y="192"/>
                  </a:lnTo>
                  <a:lnTo>
                    <a:pt x="140" y="194"/>
                  </a:lnTo>
                  <a:lnTo>
                    <a:pt x="138" y="194"/>
                  </a:lnTo>
                  <a:lnTo>
                    <a:pt x="136" y="194"/>
                  </a:lnTo>
                  <a:lnTo>
                    <a:pt x="134" y="194"/>
                  </a:lnTo>
                  <a:lnTo>
                    <a:pt x="132" y="194"/>
                  </a:lnTo>
                  <a:lnTo>
                    <a:pt x="130" y="194"/>
                  </a:lnTo>
                  <a:lnTo>
                    <a:pt x="128" y="194"/>
                  </a:lnTo>
                  <a:lnTo>
                    <a:pt x="122" y="194"/>
                  </a:lnTo>
                  <a:lnTo>
                    <a:pt x="120" y="194"/>
                  </a:lnTo>
                  <a:lnTo>
                    <a:pt x="118" y="194"/>
                  </a:lnTo>
                  <a:lnTo>
                    <a:pt x="116" y="194"/>
                  </a:lnTo>
                  <a:lnTo>
                    <a:pt x="114" y="194"/>
                  </a:lnTo>
                  <a:lnTo>
                    <a:pt x="112" y="194"/>
                  </a:lnTo>
                  <a:lnTo>
                    <a:pt x="110" y="194"/>
                  </a:lnTo>
                  <a:lnTo>
                    <a:pt x="108" y="194"/>
                  </a:lnTo>
                  <a:lnTo>
                    <a:pt x="106" y="194"/>
                  </a:lnTo>
                  <a:lnTo>
                    <a:pt x="104" y="194"/>
                  </a:lnTo>
                  <a:lnTo>
                    <a:pt x="102" y="194"/>
                  </a:lnTo>
                  <a:lnTo>
                    <a:pt x="102" y="194"/>
                  </a:lnTo>
                  <a:lnTo>
                    <a:pt x="100" y="194"/>
                  </a:lnTo>
                  <a:lnTo>
                    <a:pt x="98" y="194"/>
                  </a:lnTo>
                  <a:lnTo>
                    <a:pt x="96" y="194"/>
                  </a:lnTo>
                  <a:lnTo>
                    <a:pt x="94" y="194"/>
                  </a:lnTo>
                  <a:lnTo>
                    <a:pt x="92" y="194"/>
                  </a:lnTo>
                  <a:lnTo>
                    <a:pt x="90" y="194"/>
                  </a:lnTo>
                  <a:lnTo>
                    <a:pt x="88" y="194"/>
                  </a:lnTo>
                  <a:lnTo>
                    <a:pt x="86" y="194"/>
                  </a:lnTo>
                  <a:lnTo>
                    <a:pt x="84" y="194"/>
                  </a:lnTo>
                  <a:lnTo>
                    <a:pt x="82" y="194"/>
                  </a:lnTo>
                  <a:lnTo>
                    <a:pt x="76" y="194"/>
                  </a:lnTo>
                  <a:lnTo>
                    <a:pt x="74" y="194"/>
                  </a:lnTo>
                  <a:lnTo>
                    <a:pt x="72" y="194"/>
                  </a:lnTo>
                  <a:lnTo>
                    <a:pt x="68" y="194"/>
                  </a:lnTo>
                  <a:lnTo>
                    <a:pt x="66" y="194"/>
                  </a:lnTo>
                  <a:lnTo>
                    <a:pt x="60" y="194"/>
                  </a:lnTo>
                  <a:lnTo>
                    <a:pt x="58" y="194"/>
                  </a:lnTo>
                  <a:lnTo>
                    <a:pt x="54" y="194"/>
                  </a:lnTo>
                  <a:lnTo>
                    <a:pt x="56" y="192"/>
                  </a:lnTo>
                  <a:lnTo>
                    <a:pt x="56" y="190"/>
                  </a:lnTo>
                  <a:lnTo>
                    <a:pt x="58" y="190"/>
                  </a:lnTo>
                  <a:lnTo>
                    <a:pt x="58" y="188"/>
                  </a:lnTo>
                  <a:lnTo>
                    <a:pt x="56" y="188"/>
                  </a:lnTo>
                  <a:lnTo>
                    <a:pt x="54" y="186"/>
                  </a:lnTo>
                  <a:lnTo>
                    <a:pt x="54" y="184"/>
                  </a:lnTo>
                  <a:lnTo>
                    <a:pt x="52" y="184"/>
                  </a:lnTo>
                  <a:lnTo>
                    <a:pt x="52" y="182"/>
                  </a:lnTo>
                  <a:lnTo>
                    <a:pt x="50" y="182"/>
                  </a:lnTo>
                  <a:lnTo>
                    <a:pt x="50" y="180"/>
                  </a:lnTo>
                  <a:lnTo>
                    <a:pt x="46" y="176"/>
                  </a:lnTo>
                  <a:lnTo>
                    <a:pt x="44" y="176"/>
                  </a:lnTo>
                  <a:lnTo>
                    <a:pt x="42" y="176"/>
                  </a:lnTo>
                  <a:lnTo>
                    <a:pt x="40" y="174"/>
                  </a:lnTo>
                  <a:lnTo>
                    <a:pt x="38" y="172"/>
                  </a:lnTo>
                  <a:lnTo>
                    <a:pt x="36" y="170"/>
                  </a:lnTo>
                  <a:lnTo>
                    <a:pt x="34" y="168"/>
                  </a:lnTo>
                  <a:lnTo>
                    <a:pt x="32" y="168"/>
                  </a:lnTo>
                  <a:lnTo>
                    <a:pt x="32" y="166"/>
                  </a:lnTo>
                  <a:lnTo>
                    <a:pt x="28" y="164"/>
                  </a:lnTo>
                  <a:lnTo>
                    <a:pt x="26" y="162"/>
                  </a:lnTo>
                  <a:lnTo>
                    <a:pt x="24" y="160"/>
                  </a:lnTo>
                  <a:lnTo>
                    <a:pt x="22" y="160"/>
                  </a:lnTo>
                  <a:lnTo>
                    <a:pt x="22" y="158"/>
                  </a:lnTo>
                  <a:lnTo>
                    <a:pt x="20" y="156"/>
                  </a:lnTo>
                  <a:lnTo>
                    <a:pt x="18" y="156"/>
                  </a:lnTo>
                  <a:lnTo>
                    <a:pt x="14" y="150"/>
                  </a:lnTo>
                  <a:lnTo>
                    <a:pt x="12" y="150"/>
                  </a:lnTo>
                  <a:lnTo>
                    <a:pt x="8" y="146"/>
                  </a:lnTo>
                  <a:lnTo>
                    <a:pt x="4" y="140"/>
                  </a:lnTo>
                  <a:lnTo>
                    <a:pt x="0" y="138"/>
                  </a:lnTo>
                  <a:lnTo>
                    <a:pt x="0" y="136"/>
                  </a:lnTo>
                  <a:lnTo>
                    <a:pt x="2" y="134"/>
                  </a:lnTo>
                  <a:lnTo>
                    <a:pt x="4" y="134"/>
                  </a:lnTo>
                  <a:lnTo>
                    <a:pt x="4" y="132"/>
                  </a:lnTo>
                  <a:lnTo>
                    <a:pt x="4" y="132"/>
                  </a:lnTo>
                  <a:lnTo>
                    <a:pt x="6" y="130"/>
                  </a:lnTo>
                  <a:lnTo>
                    <a:pt x="6" y="128"/>
                  </a:lnTo>
                  <a:lnTo>
                    <a:pt x="8" y="128"/>
                  </a:lnTo>
                  <a:lnTo>
                    <a:pt x="8" y="128"/>
                  </a:lnTo>
                  <a:lnTo>
                    <a:pt x="10" y="128"/>
                  </a:lnTo>
                  <a:lnTo>
                    <a:pt x="10" y="126"/>
                  </a:lnTo>
                  <a:lnTo>
                    <a:pt x="12" y="126"/>
                  </a:lnTo>
                  <a:lnTo>
                    <a:pt x="12" y="124"/>
                  </a:lnTo>
                  <a:lnTo>
                    <a:pt x="14" y="124"/>
                  </a:lnTo>
                  <a:lnTo>
                    <a:pt x="14" y="122"/>
                  </a:lnTo>
                  <a:lnTo>
                    <a:pt x="16" y="120"/>
                  </a:lnTo>
                  <a:lnTo>
                    <a:pt x="18" y="120"/>
                  </a:lnTo>
                  <a:lnTo>
                    <a:pt x="18" y="118"/>
                  </a:lnTo>
                  <a:lnTo>
                    <a:pt x="20" y="116"/>
                  </a:lnTo>
                  <a:lnTo>
                    <a:pt x="24" y="112"/>
                  </a:lnTo>
                  <a:lnTo>
                    <a:pt x="36" y="100"/>
                  </a:lnTo>
                  <a:lnTo>
                    <a:pt x="38" y="98"/>
                  </a:lnTo>
                  <a:lnTo>
                    <a:pt x="62" y="76"/>
                  </a:lnTo>
                  <a:lnTo>
                    <a:pt x="66" y="70"/>
                  </a:lnTo>
                  <a:lnTo>
                    <a:pt x="66" y="68"/>
                  </a:lnTo>
                  <a:lnTo>
                    <a:pt x="72" y="62"/>
                  </a:lnTo>
                  <a:lnTo>
                    <a:pt x="80" y="54"/>
                  </a:lnTo>
                  <a:lnTo>
                    <a:pt x="86" y="46"/>
                  </a:lnTo>
                  <a:lnTo>
                    <a:pt x="88" y="46"/>
                  </a:lnTo>
                  <a:lnTo>
                    <a:pt x="90" y="44"/>
                  </a:lnTo>
                  <a:lnTo>
                    <a:pt x="90" y="42"/>
                  </a:lnTo>
                  <a:lnTo>
                    <a:pt x="92" y="40"/>
                  </a:lnTo>
                  <a:lnTo>
                    <a:pt x="92" y="42"/>
                  </a:lnTo>
                  <a:lnTo>
                    <a:pt x="94" y="44"/>
                  </a:lnTo>
                  <a:lnTo>
                    <a:pt x="94" y="46"/>
                  </a:lnTo>
                  <a:lnTo>
                    <a:pt x="94" y="48"/>
                  </a:lnTo>
                  <a:lnTo>
                    <a:pt x="96" y="48"/>
                  </a:lnTo>
                  <a:lnTo>
                    <a:pt x="96" y="46"/>
                  </a:lnTo>
                  <a:lnTo>
                    <a:pt x="100" y="44"/>
                  </a:lnTo>
                  <a:lnTo>
                    <a:pt x="102" y="42"/>
                  </a:lnTo>
                  <a:lnTo>
                    <a:pt x="102" y="42"/>
                  </a:lnTo>
                  <a:lnTo>
                    <a:pt x="104" y="42"/>
                  </a:lnTo>
                  <a:lnTo>
                    <a:pt x="104" y="40"/>
                  </a:lnTo>
                  <a:lnTo>
                    <a:pt x="106" y="40"/>
                  </a:lnTo>
                  <a:lnTo>
                    <a:pt x="110" y="38"/>
                  </a:lnTo>
                  <a:lnTo>
                    <a:pt x="112" y="36"/>
                  </a:lnTo>
                  <a:lnTo>
                    <a:pt x="114" y="36"/>
                  </a:lnTo>
                  <a:lnTo>
                    <a:pt x="116" y="34"/>
                  </a:lnTo>
                  <a:lnTo>
                    <a:pt x="118" y="34"/>
                  </a:lnTo>
                  <a:lnTo>
                    <a:pt x="118" y="32"/>
                  </a:lnTo>
                  <a:lnTo>
                    <a:pt x="120" y="32"/>
                  </a:lnTo>
                  <a:lnTo>
                    <a:pt x="122" y="32"/>
                  </a:lnTo>
                  <a:lnTo>
                    <a:pt x="122" y="32"/>
                  </a:lnTo>
                  <a:lnTo>
                    <a:pt x="124" y="32"/>
                  </a:lnTo>
                  <a:lnTo>
                    <a:pt x="126" y="30"/>
                  </a:lnTo>
                  <a:lnTo>
                    <a:pt x="128" y="30"/>
                  </a:lnTo>
                  <a:lnTo>
                    <a:pt x="130" y="28"/>
                  </a:lnTo>
                  <a:lnTo>
                    <a:pt x="132" y="28"/>
                  </a:lnTo>
                  <a:lnTo>
                    <a:pt x="134" y="26"/>
                  </a:lnTo>
                  <a:lnTo>
                    <a:pt x="136" y="26"/>
                  </a:lnTo>
                  <a:lnTo>
                    <a:pt x="136" y="24"/>
                  </a:lnTo>
                  <a:lnTo>
                    <a:pt x="138" y="24"/>
                  </a:lnTo>
                  <a:lnTo>
                    <a:pt x="140" y="24"/>
                  </a:lnTo>
                  <a:lnTo>
                    <a:pt x="144" y="20"/>
                  </a:lnTo>
                  <a:lnTo>
                    <a:pt x="146" y="20"/>
                  </a:lnTo>
                  <a:lnTo>
                    <a:pt x="148" y="18"/>
                  </a:lnTo>
                  <a:lnTo>
                    <a:pt x="150" y="18"/>
                  </a:lnTo>
                  <a:lnTo>
                    <a:pt x="150" y="14"/>
                  </a:lnTo>
                  <a:lnTo>
                    <a:pt x="154" y="10"/>
                  </a:lnTo>
                  <a:lnTo>
                    <a:pt x="156" y="8"/>
                  </a:lnTo>
                  <a:lnTo>
                    <a:pt x="158" y="8"/>
                  </a:lnTo>
                  <a:lnTo>
                    <a:pt x="158" y="6"/>
                  </a:lnTo>
                  <a:lnTo>
                    <a:pt x="160" y="4"/>
                  </a:lnTo>
                  <a:lnTo>
                    <a:pt x="162" y="4"/>
                  </a:lnTo>
                  <a:lnTo>
                    <a:pt x="162" y="2"/>
                  </a:lnTo>
                  <a:lnTo>
                    <a:pt x="164" y="2"/>
                  </a:lnTo>
                  <a:lnTo>
                    <a:pt x="164" y="0"/>
                  </a:lnTo>
                  <a:lnTo>
                    <a:pt x="164" y="2"/>
                  </a:lnTo>
                  <a:lnTo>
                    <a:pt x="166" y="2"/>
                  </a:lnTo>
                  <a:lnTo>
                    <a:pt x="168" y="4"/>
                  </a:lnTo>
                  <a:lnTo>
                    <a:pt x="172" y="6"/>
                  </a:lnTo>
                  <a:lnTo>
                    <a:pt x="172" y="8"/>
                  </a:lnTo>
                  <a:lnTo>
                    <a:pt x="174" y="10"/>
                  </a:lnTo>
                  <a:lnTo>
                    <a:pt x="174" y="8"/>
                  </a:lnTo>
                  <a:lnTo>
                    <a:pt x="176" y="8"/>
                  </a:lnTo>
                  <a:lnTo>
                    <a:pt x="178" y="8"/>
                  </a:lnTo>
                  <a:lnTo>
                    <a:pt x="180" y="8"/>
                  </a:lnTo>
                  <a:lnTo>
                    <a:pt x="180" y="6"/>
                  </a:lnTo>
                  <a:lnTo>
                    <a:pt x="182" y="6"/>
                  </a:lnTo>
                  <a:lnTo>
                    <a:pt x="184" y="6"/>
                  </a:lnTo>
                  <a:lnTo>
                    <a:pt x="186" y="6"/>
                  </a:lnTo>
                  <a:lnTo>
                    <a:pt x="188" y="6"/>
                  </a:lnTo>
                  <a:lnTo>
                    <a:pt x="190" y="6"/>
                  </a:lnTo>
                  <a:lnTo>
                    <a:pt x="194" y="4"/>
                  </a:lnTo>
                  <a:lnTo>
                    <a:pt x="194" y="2"/>
                  </a:lnTo>
                  <a:lnTo>
                    <a:pt x="196" y="2"/>
                  </a:lnTo>
                  <a:lnTo>
                    <a:pt x="196" y="0"/>
                  </a:lnTo>
                  <a:lnTo>
                    <a:pt x="198" y="0"/>
                  </a:lnTo>
                  <a:lnTo>
                    <a:pt x="198" y="0"/>
                  </a:lnTo>
                  <a:lnTo>
                    <a:pt x="198" y="2"/>
                  </a:lnTo>
                  <a:lnTo>
                    <a:pt x="198" y="4"/>
                  </a:lnTo>
                  <a:lnTo>
                    <a:pt x="200" y="4"/>
                  </a:lnTo>
                  <a:lnTo>
                    <a:pt x="202" y="4"/>
                  </a:lnTo>
                  <a:lnTo>
                    <a:pt x="204" y="4"/>
                  </a:lnTo>
                  <a:lnTo>
                    <a:pt x="206" y="6"/>
                  </a:lnTo>
                  <a:lnTo>
                    <a:pt x="208" y="6"/>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1" name="Freeform 92"/>
            <p:cNvSpPr>
              <a:spLocks/>
            </p:cNvSpPr>
            <p:nvPr/>
          </p:nvSpPr>
          <p:spPr bwMode="auto">
            <a:xfrm>
              <a:off x="7512050" y="3182938"/>
              <a:ext cx="195263" cy="373063"/>
            </a:xfrm>
            <a:custGeom>
              <a:avLst/>
              <a:gdLst>
                <a:gd name="T0" fmla="*/ 105 w 123"/>
                <a:gd name="T1" fmla="*/ 20 h 235"/>
                <a:gd name="T2" fmla="*/ 109 w 123"/>
                <a:gd name="T3" fmla="*/ 50 h 235"/>
                <a:gd name="T4" fmla="*/ 111 w 123"/>
                <a:gd name="T5" fmla="*/ 66 h 235"/>
                <a:gd name="T6" fmla="*/ 113 w 123"/>
                <a:gd name="T7" fmla="*/ 80 h 235"/>
                <a:gd name="T8" fmla="*/ 115 w 123"/>
                <a:gd name="T9" fmla="*/ 92 h 235"/>
                <a:gd name="T10" fmla="*/ 115 w 123"/>
                <a:gd name="T11" fmla="*/ 106 h 235"/>
                <a:gd name="T12" fmla="*/ 117 w 123"/>
                <a:gd name="T13" fmla="*/ 124 h 235"/>
                <a:gd name="T14" fmla="*/ 119 w 123"/>
                <a:gd name="T15" fmla="*/ 142 h 235"/>
                <a:gd name="T16" fmla="*/ 119 w 123"/>
                <a:gd name="T17" fmla="*/ 158 h 235"/>
                <a:gd name="T18" fmla="*/ 121 w 123"/>
                <a:gd name="T19" fmla="*/ 178 h 235"/>
                <a:gd name="T20" fmla="*/ 123 w 123"/>
                <a:gd name="T21" fmla="*/ 192 h 235"/>
                <a:gd name="T22" fmla="*/ 123 w 123"/>
                <a:gd name="T23" fmla="*/ 204 h 235"/>
                <a:gd name="T24" fmla="*/ 123 w 123"/>
                <a:gd name="T25" fmla="*/ 218 h 235"/>
                <a:gd name="T26" fmla="*/ 115 w 123"/>
                <a:gd name="T27" fmla="*/ 226 h 235"/>
                <a:gd name="T28" fmla="*/ 95 w 123"/>
                <a:gd name="T29" fmla="*/ 228 h 235"/>
                <a:gd name="T30" fmla="*/ 82 w 123"/>
                <a:gd name="T31" fmla="*/ 231 h 235"/>
                <a:gd name="T32" fmla="*/ 58 w 123"/>
                <a:gd name="T33" fmla="*/ 231 h 235"/>
                <a:gd name="T34" fmla="*/ 36 w 123"/>
                <a:gd name="T35" fmla="*/ 233 h 235"/>
                <a:gd name="T36" fmla="*/ 28 w 123"/>
                <a:gd name="T37" fmla="*/ 233 h 235"/>
                <a:gd name="T38" fmla="*/ 34 w 123"/>
                <a:gd name="T39" fmla="*/ 228 h 235"/>
                <a:gd name="T40" fmla="*/ 28 w 123"/>
                <a:gd name="T41" fmla="*/ 220 h 235"/>
                <a:gd name="T42" fmla="*/ 34 w 123"/>
                <a:gd name="T43" fmla="*/ 212 h 235"/>
                <a:gd name="T44" fmla="*/ 30 w 123"/>
                <a:gd name="T45" fmla="*/ 206 h 235"/>
                <a:gd name="T46" fmla="*/ 20 w 123"/>
                <a:gd name="T47" fmla="*/ 202 h 235"/>
                <a:gd name="T48" fmla="*/ 10 w 123"/>
                <a:gd name="T49" fmla="*/ 194 h 235"/>
                <a:gd name="T50" fmla="*/ 12 w 123"/>
                <a:gd name="T51" fmla="*/ 192 h 235"/>
                <a:gd name="T52" fmla="*/ 14 w 123"/>
                <a:gd name="T53" fmla="*/ 180 h 235"/>
                <a:gd name="T54" fmla="*/ 18 w 123"/>
                <a:gd name="T55" fmla="*/ 174 h 235"/>
                <a:gd name="T56" fmla="*/ 24 w 123"/>
                <a:gd name="T57" fmla="*/ 170 h 235"/>
                <a:gd name="T58" fmla="*/ 24 w 123"/>
                <a:gd name="T59" fmla="*/ 164 h 235"/>
                <a:gd name="T60" fmla="*/ 30 w 123"/>
                <a:gd name="T61" fmla="*/ 164 h 235"/>
                <a:gd name="T62" fmla="*/ 32 w 123"/>
                <a:gd name="T63" fmla="*/ 156 h 235"/>
                <a:gd name="T64" fmla="*/ 26 w 123"/>
                <a:gd name="T65" fmla="*/ 152 h 235"/>
                <a:gd name="T66" fmla="*/ 20 w 123"/>
                <a:gd name="T67" fmla="*/ 148 h 235"/>
                <a:gd name="T68" fmla="*/ 18 w 123"/>
                <a:gd name="T69" fmla="*/ 144 h 235"/>
                <a:gd name="T70" fmla="*/ 18 w 123"/>
                <a:gd name="T71" fmla="*/ 138 h 235"/>
                <a:gd name="T72" fmla="*/ 14 w 123"/>
                <a:gd name="T73" fmla="*/ 128 h 235"/>
                <a:gd name="T74" fmla="*/ 10 w 123"/>
                <a:gd name="T75" fmla="*/ 122 h 235"/>
                <a:gd name="T76" fmla="*/ 10 w 123"/>
                <a:gd name="T77" fmla="*/ 112 h 235"/>
                <a:gd name="T78" fmla="*/ 4 w 123"/>
                <a:gd name="T79" fmla="*/ 104 h 235"/>
                <a:gd name="T80" fmla="*/ 0 w 123"/>
                <a:gd name="T81" fmla="*/ 96 h 235"/>
                <a:gd name="T82" fmla="*/ 4 w 123"/>
                <a:gd name="T83" fmla="*/ 88 h 235"/>
                <a:gd name="T84" fmla="*/ 6 w 123"/>
                <a:gd name="T85" fmla="*/ 78 h 235"/>
                <a:gd name="T86" fmla="*/ 6 w 123"/>
                <a:gd name="T87" fmla="*/ 70 h 235"/>
                <a:gd name="T88" fmla="*/ 4 w 123"/>
                <a:gd name="T89" fmla="*/ 64 h 235"/>
                <a:gd name="T90" fmla="*/ 4 w 123"/>
                <a:gd name="T91" fmla="*/ 56 h 235"/>
                <a:gd name="T92" fmla="*/ 8 w 123"/>
                <a:gd name="T93" fmla="*/ 50 h 235"/>
                <a:gd name="T94" fmla="*/ 6 w 123"/>
                <a:gd name="T95" fmla="*/ 40 h 235"/>
                <a:gd name="T96" fmla="*/ 6 w 123"/>
                <a:gd name="T97" fmla="*/ 32 h 235"/>
                <a:gd name="T98" fmla="*/ 2 w 123"/>
                <a:gd name="T99" fmla="*/ 26 h 235"/>
                <a:gd name="T100" fmla="*/ 4 w 123"/>
                <a:gd name="T101" fmla="*/ 18 h 235"/>
                <a:gd name="T102" fmla="*/ 20 w 123"/>
                <a:gd name="T103" fmla="*/ 12 h 235"/>
                <a:gd name="T104" fmla="*/ 38 w 123"/>
                <a:gd name="T105" fmla="*/ 10 h 235"/>
                <a:gd name="T106" fmla="*/ 60 w 123"/>
                <a:gd name="T107" fmla="*/ 6 h 235"/>
                <a:gd name="T108" fmla="*/ 82 w 123"/>
                <a:gd name="T109" fmla="*/ 2 h 235"/>
                <a:gd name="T110" fmla="*/ 101 w 123"/>
                <a:gd name="T111"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3" h="235">
                  <a:moveTo>
                    <a:pt x="103" y="0"/>
                  </a:moveTo>
                  <a:lnTo>
                    <a:pt x="103" y="2"/>
                  </a:lnTo>
                  <a:lnTo>
                    <a:pt x="103" y="4"/>
                  </a:lnTo>
                  <a:lnTo>
                    <a:pt x="103" y="6"/>
                  </a:lnTo>
                  <a:lnTo>
                    <a:pt x="105" y="12"/>
                  </a:lnTo>
                  <a:lnTo>
                    <a:pt x="105" y="16"/>
                  </a:lnTo>
                  <a:lnTo>
                    <a:pt x="105" y="20"/>
                  </a:lnTo>
                  <a:lnTo>
                    <a:pt x="107" y="26"/>
                  </a:lnTo>
                  <a:lnTo>
                    <a:pt x="107" y="36"/>
                  </a:lnTo>
                  <a:lnTo>
                    <a:pt x="107" y="38"/>
                  </a:lnTo>
                  <a:lnTo>
                    <a:pt x="109" y="42"/>
                  </a:lnTo>
                  <a:lnTo>
                    <a:pt x="109" y="46"/>
                  </a:lnTo>
                  <a:lnTo>
                    <a:pt x="109" y="48"/>
                  </a:lnTo>
                  <a:lnTo>
                    <a:pt x="109" y="50"/>
                  </a:lnTo>
                  <a:lnTo>
                    <a:pt x="109" y="52"/>
                  </a:lnTo>
                  <a:lnTo>
                    <a:pt x="111" y="54"/>
                  </a:lnTo>
                  <a:lnTo>
                    <a:pt x="111" y="56"/>
                  </a:lnTo>
                  <a:lnTo>
                    <a:pt x="111" y="60"/>
                  </a:lnTo>
                  <a:lnTo>
                    <a:pt x="111" y="62"/>
                  </a:lnTo>
                  <a:lnTo>
                    <a:pt x="111" y="64"/>
                  </a:lnTo>
                  <a:lnTo>
                    <a:pt x="111" y="66"/>
                  </a:lnTo>
                  <a:lnTo>
                    <a:pt x="111" y="68"/>
                  </a:lnTo>
                  <a:lnTo>
                    <a:pt x="111" y="70"/>
                  </a:lnTo>
                  <a:lnTo>
                    <a:pt x="113" y="70"/>
                  </a:lnTo>
                  <a:lnTo>
                    <a:pt x="113" y="72"/>
                  </a:lnTo>
                  <a:lnTo>
                    <a:pt x="113" y="76"/>
                  </a:lnTo>
                  <a:lnTo>
                    <a:pt x="113" y="78"/>
                  </a:lnTo>
                  <a:lnTo>
                    <a:pt x="113" y="80"/>
                  </a:lnTo>
                  <a:lnTo>
                    <a:pt x="113" y="82"/>
                  </a:lnTo>
                  <a:lnTo>
                    <a:pt x="113" y="84"/>
                  </a:lnTo>
                  <a:lnTo>
                    <a:pt x="113" y="86"/>
                  </a:lnTo>
                  <a:lnTo>
                    <a:pt x="115" y="86"/>
                  </a:lnTo>
                  <a:lnTo>
                    <a:pt x="115" y="88"/>
                  </a:lnTo>
                  <a:lnTo>
                    <a:pt x="115" y="90"/>
                  </a:lnTo>
                  <a:lnTo>
                    <a:pt x="115" y="92"/>
                  </a:lnTo>
                  <a:lnTo>
                    <a:pt x="115" y="96"/>
                  </a:lnTo>
                  <a:lnTo>
                    <a:pt x="115" y="96"/>
                  </a:lnTo>
                  <a:lnTo>
                    <a:pt x="115" y="98"/>
                  </a:lnTo>
                  <a:lnTo>
                    <a:pt x="115" y="100"/>
                  </a:lnTo>
                  <a:lnTo>
                    <a:pt x="115" y="102"/>
                  </a:lnTo>
                  <a:lnTo>
                    <a:pt x="115" y="104"/>
                  </a:lnTo>
                  <a:lnTo>
                    <a:pt x="115" y="106"/>
                  </a:lnTo>
                  <a:lnTo>
                    <a:pt x="117" y="110"/>
                  </a:lnTo>
                  <a:lnTo>
                    <a:pt x="117" y="112"/>
                  </a:lnTo>
                  <a:lnTo>
                    <a:pt x="117" y="114"/>
                  </a:lnTo>
                  <a:lnTo>
                    <a:pt x="117" y="116"/>
                  </a:lnTo>
                  <a:lnTo>
                    <a:pt x="117" y="120"/>
                  </a:lnTo>
                  <a:lnTo>
                    <a:pt x="117" y="122"/>
                  </a:lnTo>
                  <a:lnTo>
                    <a:pt x="117" y="124"/>
                  </a:lnTo>
                  <a:lnTo>
                    <a:pt x="117" y="126"/>
                  </a:lnTo>
                  <a:lnTo>
                    <a:pt x="117" y="128"/>
                  </a:lnTo>
                  <a:lnTo>
                    <a:pt x="117" y="132"/>
                  </a:lnTo>
                  <a:lnTo>
                    <a:pt x="119" y="134"/>
                  </a:lnTo>
                  <a:lnTo>
                    <a:pt x="119" y="136"/>
                  </a:lnTo>
                  <a:lnTo>
                    <a:pt x="119" y="138"/>
                  </a:lnTo>
                  <a:lnTo>
                    <a:pt x="119" y="142"/>
                  </a:lnTo>
                  <a:lnTo>
                    <a:pt x="119" y="144"/>
                  </a:lnTo>
                  <a:lnTo>
                    <a:pt x="119" y="146"/>
                  </a:lnTo>
                  <a:lnTo>
                    <a:pt x="119" y="148"/>
                  </a:lnTo>
                  <a:lnTo>
                    <a:pt x="119" y="152"/>
                  </a:lnTo>
                  <a:lnTo>
                    <a:pt x="119" y="154"/>
                  </a:lnTo>
                  <a:lnTo>
                    <a:pt x="119" y="156"/>
                  </a:lnTo>
                  <a:lnTo>
                    <a:pt x="119" y="158"/>
                  </a:lnTo>
                  <a:lnTo>
                    <a:pt x="121" y="158"/>
                  </a:lnTo>
                  <a:lnTo>
                    <a:pt x="121" y="160"/>
                  </a:lnTo>
                  <a:lnTo>
                    <a:pt x="121" y="164"/>
                  </a:lnTo>
                  <a:lnTo>
                    <a:pt x="121" y="168"/>
                  </a:lnTo>
                  <a:lnTo>
                    <a:pt x="121" y="170"/>
                  </a:lnTo>
                  <a:lnTo>
                    <a:pt x="121" y="174"/>
                  </a:lnTo>
                  <a:lnTo>
                    <a:pt x="121" y="178"/>
                  </a:lnTo>
                  <a:lnTo>
                    <a:pt x="121" y="180"/>
                  </a:lnTo>
                  <a:lnTo>
                    <a:pt x="121" y="182"/>
                  </a:lnTo>
                  <a:lnTo>
                    <a:pt x="121" y="184"/>
                  </a:lnTo>
                  <a:lnTo>
                    <a:pt x="123" y="186"/>
                  </a:lnTo>
                  <a:lnTo>
                    <a:pt x="123" y="188"/>
                  </a:lnTo>
                  <a:lnTo>
                    <a:pt x="123" y="190"/>
                  </a:lnTo>
                  <a:lnTo>
                    <a:pt x="123" y="192"/>
                  </a:lnTo>
                  <a:lnTo>
                    <a:pt x="123" y="192"/>
                  </a:lnTo>
                  <a:lnTo>
                    <a:pt x="123" y="194"/>
                  </a:lnTo>
                  <a:lnTo>
                    <a:pt x="123" y="196"/>
                  </a:lnTo>
                  <a:lnTo>
                    <a:pt x="123" y="198"/>
                  </a:lnTo>
                  <a:lnTo>
                    <a:pt x="123" y="200"/>
                  </a:lnTo>
                  <a:lnTo>
                    <a:pt x="123" y="202"/>
                  </a:lnTo>
                  <a:lnTo>
                    <a:pt x="123" y="204"/>
                  </a:lnTo>
                  <a:lnTo>
                    <a:pt x="123" y="206"/>
                  </a:lnTo>
                  <a:lnTo>
                    <a:pt x="123" y="208"/>
                  </a:lnTo>
                  <a:lnTo>
                    <a:pt x="123" y="210"/>
                  </a:lnTo>
                  <a:lnTo>
                    <a:pt x="123" y="212"/>
                  </a:lnTo>
                  <a:lnTo>
                    <a:pt x="123" y="214"/>
                  </a:lnTo>
                  <a:lnTo>
                    <a:pt x="123" y="216"/>
                  </a:lnTo>
                  <a:lnTo>
                    <a:pt x="123" y="218"/>
                  </a:lnTo>
                  <a:lnTo>
                    <a:pt x="123" y="220"/>
                  </a:lnTo>
                  <a:lnTo>
                    <a:pt x="123" y="222"/>
                  </a:lnTo>
                  <a:lnTo>
                    <a:pt x="123" y="224"/>
                  </a:lnTo>
                  <a:lnTo>
                    <a:pt x="123" y="226"/>
                  </a:lnTo>
                  <a:lnTo>
                    <a:pt x="119" y="226"/>
                  </a:lnTo>
                  <a:lnTo>
                    <a:pt x="117" y="226"/>
                  </a:lnTo>
                  <a:lnTo>
                    <a:pt x="115" y="226"/>
                  </a:lnTo>
                  <a:lnTo>
                    <a:pt x="115" y="228"/>
                  </a:lnTo>
                  <a:lnTo>
                    <a:pt x="111" y="228"/>
                  </a:lnTo>
                  <a:lnTo>
                    <a:pt x="107" y="228"/>
                  </a:lnTo>
                  <a:lnTo>
                    <a:pt x="105" y="228"/>
                  </a:lnTo>
                  <a:lnTo>
                    <a:pt x="101" y="228"/>
                  </a:lnTo>
                  <a:lnTo>
                    <a:pt x="97" y="228"/>
                  </a:lnTo>
                  <a:lnTo>
                    <a:pt x="95" y="228"/>
                  </a:lnTo>
                  <a:lnTo>
                    <a:pt x="91" y="228"/>
                  </a:lnTo>
                  <a:lnTo>
                    <a:pt x="91" y="231"/>
                  </a:lnTo>
                  <a:lnTo>
                    <a:pt x="89" y="231"/>
                  </a:lnTo>
                  <a:lnTo>
                    <a:pt x="87" y="231"/>
                  </a:lnTo>
                  <a:lnTo>
                    <a:pt x="85" y="231"/>
                  </a:lnTo>
                  <a:lnTo>
                    <a:pt x="82" y="231"/>
                  </a:lnTo>
                  <a:lnTo>
                    <a:pt x="82" y="231"/>
                  </a:lnTo>
                  <a:lnTo>
                    <a:pt x="80" y="231"/>
                  </a:lnTo>
                  <a:lnTo>
                    <a:pt x="78" y="231"/>
                  </a:lnTo>
                  <a:lnTo>
                    <a:pt x="76" y="231"/>
                  </a:lnTo>
                  <a:lnTo>
                    <a:pt x="74" y="231"/>
                  </a:lnTo>
                  <a:lnTo>
                    <a:pt x="62" y="231"/>
                  </a:lnTo>
                  <a:lnTo>
                    <a:pt x="60" y="231"/>
                  </a:lnTo>
                  <a:lnTo>
                    <a:pt x="58" y="231"/>
                  </a:lnTo>
                  <a:lnTo>
                    <a:pt x="56" y="233"/>
                  </a:lnTo>
                  <a:lnTo>
                    <a:pt x="50" y="233"/>
                  </a:lnTo>
                  <a:lnTo>
                    <a:pt x="46" y="233"/>
                  </a:lnTo>
                  <a:lnTo>
                    <a:pt x="44" y="233"/>
                  </a:lnTo>
                  <a:lnTo>
                    <a:pt x="42" y="233"/>
                  </a:lnTo>
                  <a:lnTo>
                    <a:pt x="40" y="233"/>
                  </a:lnTo>
                  <a:lnTo>
                    <a:pt x="36" y="233"/>
                  </a:lnTo>
                  <a:lnTo>
                    <a:pt x="34" y="233"/>
                  </a:lnTo>
                  <a:lnTo>
                    <a:pt x="34" y="233"/>
                  </a:lnTo>
                  <a:lnTo>
                    <a:pt x="32" y="233"/>
                  </a:lnTo>
                  <a:lnTo>
                    <a:pt x="32" y="235"/>
                  </a:lnTo>
                  <a:lnTo>
                    <a:pt x="30" y="235"/>
                  </a:lnTo>
                  <a:lnTo>
                    <a:pt x="30" y="233"/>
                  </a:lnTo>
                  <a:lnTo>
                    <a:pt x="28" y="233"/>
                  </a:lnTo>
                  <a:lnTo>
                    <a:pt x="26" y="233"/>
                  </a:lnTo>
                  <a:lnTo>
                    <a:pt x="28" y="231"/>
                  </a:lnTo>
                  <a:lnTo>
                    <a:pt x="28" y="228"/>
                  </a:lnTo>
                  <a:lnTo>
                    <a:pt x="30" y="228"/>
                  </a:lnTo>
                  <a:lnTo>
                    <a:pt x="32" y="228"/>
                  </a:lnTo>
                  <a:lnTo>
                    <a:pt x="34" y="231"/>
                  </a:lnTo>
                  <a:lnTo>
                    <a:pt x="34" y="228"/>
                  </a:lnTo>
                  <a:lnTo>
                    <a:pt x="34" y="226"/>
                  </a:lnTo>
                  <a:lnTo>
                    <a:pt x="34" y="224"/>
                  </a:lnTo>
                  <a:lnTo>
                    <a:pt x="32" y="224"/>
                  </a:lnTo>
                  <a:lnTo>
                    <a:pt x="30" y="224"/>
                  </a:lnTo>
                  <a:lnTo>
                    <a:pt x="28" y="224"/>
                  </a:lnTo>
                  <a:lnTo>
                    <a:pt x="28" y="222"/>
                  </a:lnTo>
                  <a:lnTo>
                    <a:pt x="28" y="220"/>
                  </a:lnTo>
                  <a:lnTo>
                    <a:pt x="30" y="220"/>
                  </a:lnTo>
                  <a:lnTo>
                    <a:pt x="30" y="218"/>
                  </a:lnTo>
                  <a:lnTo>
                    <a:pt x="30" y="216"/>
                  </a:lnTo>
                  <a:lnTo>
                    <a:pt x="30" y="214"/>
                  </a:lnTo>
                  <a:lnTo>
                    <a:pt x="32" y="214"/>
                  </a:lnTo>
                  <a:lnTo>
                    <a:pt x="32" y="212"/>
                  </a:lnTo>
                  <a:lnTo>
                    <a:pt x="34" y="212"/>
                  </a:lnTo>
                  <a:lnTo>
                    <a:pt x="34" y="210"/>
                  </a:lnTo>
                  <a:lnTo>
                    <a:pt x="32" y="210"/>
                  </a:lnTo>
                  <a:lnTo>
                    <a:pt x="30" y="210"/>
                  </a:lnTo>
                  <a:lnTo>
                    <a:pt x="28" y="210"/>
                  </a:lnTo>
                  <a:lnTo>
                    <a:pt x="28" y="208"/>
                  </a:lnTo>
                  <a:lnTo>
                    <a:pt x="28" y="206"/>
                  </a:lnTo>
                  <a:lnTo>
                    <a:pt x="30" y="206"/>
                  </a:lnTo>
                  <a:lnTo>
                    <a:pt x="30" y="204"/>
                  </a:lnTo>
                  <a:lnTo>
                    <a:pt x="30" y="202"/>
                  </a:lnTo>
                  <a:lnTo>
                    <a:pt x="28" y="202"/>
                  </a:lnTo>
                  <a:lnTo>
                    <a:pt x="26" y="202"/>
                  </a:lnTo>
                  <a:lnTo>
                    <a:pt x="24" y="204"/>
                  </a:lnTo>
                  <a:lnTo>
                    <a:pt x="22" y="204"/>
                  </a:lnTo>
                  <a:lnTo>
                    <a:pt x="20" y="202"/>
                  </a:lnTo>
                  <a:lnTo>
                    <a:pt x="18" y="200"/>
                  </a:lnTo>
                  <a:lnTo>
                    <a:pt x="16" y="200"/>
                  </a:lnTo>
                  <a:lnTo>
                    <a:pt x="16" y="198"/>
                  </a:lnTo>
                  <a:lnTo>
                    <a:pt x="14" y="196"/>
                  </a:lnTo>
                  <a:lnTo>
                    <a:pt x="12" y="196"/>
                  </a:lnTo>
                  <a:lnTo>
                    <a:pt x="10" y="196"/>
                  </a:lnTo>
                  <a:lnTo>
                    <a:pt x="10" y="194"/>
                  </a:lnTo>
                  <a:lnTo>
                    <a:pt x="10" y="192"/>
                  </a:lnTo>
                  <a:lnTo>
                    <a:pt x="12" y="192"/>
                  </a:lnTo>
                  <a:lnTo>
                    <a:pt x="14" y="192"/>
                  </a:lnTo>
                  <a:lnTo>
                    <a:pt x="14" y="192"/>
                  </a:lnTo>
                  <a:lnTo>
                    <a:pt x="16" y="192"/>
                  </a:lnTo>
                  <a:lnTo>
                    <a:pt x="14" y="192"/>
                  </a:lnTo>
                  <a:lnTo>
                    <a:pt x="12" y="192"/>
                  </a:lnTo>
                  <a:lnTo>
                    <a:pt x="12" y="190"/>
                  </a:lnTo>
                  <a:lnTo>
                    <a:pt x="12" y="188"/>
                  </a:lnTo>
                  <a:lnTo>
                    <a:pt x="14" y="188"/>
                  </a:lnTo>
                  <a:lnTo>
                    <a:pt x="14" y="186"/>
                  </a:lnTo>
                  <a:lnTo>
                    <a:pt x="14" y="184"/>
                  </a:lnTo>
                  <a:lnTo>
                    <a:pt x="14" y="182"/>
                  </a:lnTo>
                  <a:lnTo>
                    <a:pt x="14" y="180"/>
                  </a:lnTo>
                  <a:lnTo>
                    <a:pt x="14" y="178"/>
                  </a:lnTo>
                  <a:lnTo>
                    <a:pt x="12" y="178"/>
                  </a:lnTo>
                  <a:lnTo>
                    <a:pt x="12" y="176"/>
                  </a:lnTo>
                  <a:lnTo>
                    <a:pt x="14" y="176"/>
                  </a:lnTo>
                  <a:lnTo>
                    <a:pt x="16" y="176"/>
                  </a:lnTo>
                  <a:lnTo>
                    <a:pt x="18" y="176"/>
                  </a:lnTo>
                  <a:lnTo>
                    <a:pt x="18" y="174"/>
                  </a:lnTo>
                  <a:lnTo>
                    <a:pt x="20" y="174"/>
                  </a:lnTo>
                  <a:lnTo>
                    <a:pt x="20" y="176"/>
                  </a:lnTo>
                  <a:lnTo>
                    <a:pt x="22" y="176"/>
                  </a:lnTo>
                  <a:lnTo>
                    <a:pt x="22" y="174"/>
                  </a:lnTo>
                  <a:lnTo>
                    <a:pt x="22" y="172"/>
                  </a:lnTo>
                  <a:lnTo>
                    <a:pt x="22" y="170"/>
                  </a:lnTo>
                  <a:lnTo>
                    <a:pt x="24" y="170"/>
                  </a:lnTo>
                  <a:lnTo>
                    <a:pt x="24" y="172"/>
                  </a:lnTo>
                  <a:lnTo>
                    <a:pt x="24" y="170"/>
                  </a:lnTo>
                  <a:lnTo>
                    <a:pt x="24" y="168"/>
                  </a:lnTo>
                  <a:lnTo>
                    <a:pt x="26" y="168"/>
                  </a:lnTo>
                  <a:lnTo>
                    <a:pt x="26" y="166"/>
                  </a:lnTo>
                  <a:lnTo>
                    <a:pt x="24" y="166"/>
                  </a:lnTo>
                  <a:lnTo>
                    <a:pt x="24" y="164"/>
                  </a:lnTo>
                  <a:lnTo>
                    <a:pt x="26" y="164"/>
                  </a:lnTo>
                  <a:lnTo>
                    <a:pt x="26" y="162"/>
                  </a:lnTo>
                  <a:lnTo>
                    <a:pt x="28" y="162"/>
                  </a:lnTo>
                  <a:lnTo>
                    <a:pt x="28" y="164"/>
                  </a:lnTo>
                  <a:lnTo>
                    <a:pt x="28" y="162"/>
                  </a:lnTo>
                  <a:lnTo>
                    <a:pt x="30" y="162"/>
                  </a:lnTo>
                  <a:lnTo>
                    <a:pt x="30" y="164"/>
                  </a:lnTo>
                  <a:lnTo>
                    <a:pt x="32" y="164"/>
                  </a:lnTo>
                  <a:lnTo>
                    <a:pt x="32" y="162"/>
                  </a:lnTo>
                  <a:lnTo>
                    <a:pt x="34" y="162"/>
                  </a:lnTo>
                  <a:lnTo>
                    <a:pt x="34" y="160"/>
                  </a:lnTo>
                  <a:lnTo>
                    <a:pt x="34" y="158"/>
                  </a:lnTo>
                  <a:lnTo>
                    <a:pt x="32" y="158"/>
                  </a:lnTo>
                  <a:lnTo>
                    <a:pt x="32" y="156"/>
                  </a:lnTo>
                  <a:lnTo>
                    <a:pt x="30" y="154"/>
                  </a:lnTo>
                  <a:lnTo>
                    <a:pt x="30" y="156"/>
                  </a:lnTo>
                  <a:lnTo>
                    <a:pt x="28" y="154"/>
                  </a:lnTo>
                  <a:lnTo>
                    <a:pt x="28" y="156"/>
                  </a:lnTo>
                  <a:lnTo>
                    <a:pt x="26" y="156"/>
                  </a:lnTo>
                  <a:lnTo>
                    <a:pt x="26" y="154"/>
                  </a:lnTo>
                  <a:lnTo>
                    <a:pt x="26" y="152"/>
                  </a:lnTo>
                  <a:lnTo>
                    <a:pt x="26" y="154"/>
                  </a:lnTo>
                  <a:lnTo>
                    <a:pt x="24" y="154"/>
                  </a:lnTo>
                  <a:lnTo>
                    <a:pt x="22" y="154"/>
                  </a:lnTo>
                  <a:lnTo>
                    <a:pt x="22" y="152"/>
                  </a:lnTo>
                  <a:lnTo>
                    <a:pt x="20" y="152"/>
                  </a:lnTo>
                  <a:lnTo>
                    <a:pt x="20" y="150"/>
                  </a:lnTo>
                  <a:lnTo>
                    <a:pt x="20" y="148"/>
                  </a:lnTo>
                  <a:lnTo>
                    <a:pt x="20" y="150"/>
                  </a:lnTo>
                  <a:lnTo>
                    <a:pt x="18" y="150"/>
                  </a:lnTo>
                  <a:lnTo>
                    <a:pt x="18" y="148"/>
                  </a:lnTo>
                  <a:lnTo>
                    <a:pt x="20" y="148"/>
                  </a:lnTo>
                  <a:lnTo>
                    <a:pt x="18" y="148"/>
                  </a:lnTo>
                  <a:lnTo>
                    <a:pt x="18" y="146"/>
                  </a:lnTo>
                  <a:lnTo>
                    <a:pt x="18" y="144"/>
                  </a:lnTo>
                  <a:lnTo>
                    <a:pt x="16" y="144"/>
                  </a:lnTo>
                  <a:lnTo>
                    <a:pt x="16" y="144"/>
                  </a:lnTo>
                  <a:lnTo>
                    <a:pt x="14" y="144"/>
                  </a:lnTo>
                  <a:lnTo>
                    <a:pt x="16" y="142"/>
                  </a:lnTo>
                  <a:lnTo>
                    <a:pt x="16" y="140"/>
                  </a:lnTo>
                  <a:lnTo>
                    <a:pt x="18" y="140"/>
                  </a:lnTo>
                  <a:lnTo>
                    <a:pt x="18" y="138"/>
                  </a:lnTo>
                  <a:lnTo>
                    <a:pt x="18" y="136"/>
                  </a:lnTo>
                  <a:lnTo>
                    <a:pt x="16" y="136"/>
                  </a:lnTo>
                  <a:lnTo>
                    <a:pt x="16" y="134"/>
                  </a:lnTo>
                  <a:lnTo>
                    <a:pt x="14" y="134"/>
                  </a:lnTo>
                  <a:lnTo>
                    <a:pt x="14" y="132"/>
                  </a:lnTo>
                  <a:lnTo>
                    <a:pt x="14" y="130"/>
                  </a:lnTo>
                  <a:lnTo>
                    <a:pt x="14" y="128"/>
                  </a:lnTo>
                  <a:lnTo>
                    <a:pt x="12" y="128"/>
                  </a:lnTo>
                  <a:lnTo>
                    <a:pt x="12" y="126"/>
                  </a:lnTo>
                  <a:lnTo>
                    <a:pt x="10" y="126"/>
                  </a:lnTo>
                  <a:lnTo>
                    <a:pt x="12" y="126"/>
                  </a:lnTo>
                  <a:lnTo>
                    <a:pt x="12" y="124"/>
                  </a:lnTo>
                  <a:lnTo>
                    <a:pt x="12" y="122"/>
                  </a:lnTo>
                  <a:lnTo>
                    <a:pt x="10" y="122"/>
                  </a:lnTo>
                  <a:lnTo>
                    <a:pt x="10" y="120"/>
                  </a:lnTo>
                  <a:lnTo>
                    <a:pt x="8" y="120"/>
                  </a:lnTo>
                  <a:lnTo>
                    <a:pt x="8" y="118"/>
                  </a:lnTo>
                  <a:lnTo>
                    <a:pt x="8" y="116"/>
                  </a:lnTo>
                  <a:lnTo>
                    <a:pt x="8" y="114"/>
                  </a:lnTo>
                  <a:lnTo>
                    <a:pt x="8" y="112"/>
                  </a:lnTo>
                  <a:lnTo>
                    <a:pt x="10" y="112"/>
                  </a:lnTo>
                  <a:lnTo>
                    <a:pt x="8" y="112"/>
                  </a:lnTo>
                  <a:lnTo>
                    <a:pt x="8" y="110"/>
                  </a:lnTo>
                  <a:lnTo>
                    <a:pt x="8" y="108"/>
                  </a:lnTo>
                  <a:lnTo>
                    <a:pt x="8" y="106"/>
                  </a:lnTo>
                  <a:lnTo>
                    <a:pt x="6" y="106"/>
                  </a:lnTo>
                  <a:lnTo>
                    <a:pt x="6" y="104"/>
                  </a:lnTo>
                  <a:lnTo>
                    <a:pt x="4" y="104"/>
                  </a:lnTo>
                  <a:lnTo>
                    <a:pt x="4" y="102"/>
                  </a:lnTo>
                  <a:lnTo>
                    <a:pt x="2" y="102"/>
                  </a:lnTo>
                  <a:lnTo>
                    <a:pt x="2" y="100"/>
                  </a:lnTo>
                  <a:lnTo>
                    <a:pt x="0" y="100"/>
                  </a:lnTo>
                  <a:lnTo>
                    <a:pt x="0" y="98"/>
                  </a:lnTo>
                  <a:lnTo>
                    <a:pt x="2" y="98"/>
                  </a:lnTo>
                  <a:lnTo>
                    <a:pt x="0" y="96"/>
                  </a:lnTo>
                  <a:lnTo>
                    <a:pt x="0" y="96"/>
                  </a:lnTo>
                  <a:lnTo>
                    <a:pt x="0" y="94"/>
                  </a:lnTo>
                  <a:lnTo>
                    <a:pt x="2" y="94"/>
                  </a:lnTo>
                  <a:lnTo>
                    <a:pt x="2" y="92"/>
                  </a:lnTo>
                  <a:lnTo>
                    <a:pt x="2" y="90"/>
                  </a:lnTo>
                  <a:lnTo>
                    <a:pt x="2" y="88"/>
                  </a:lnTo>
                  <a:lnTo>
                    <a:pt x="4" y="88"/>
                  </a:lnTo>
                  <a:lnTo>
                    <a:pt x="4" y="86"/>
                  </a:lnTo>
                  <a:lnTo>
                    <a:pt x="6" y="86"/>
                  </a:lnTo>
                  <a:lnTo>
                    <a:pt x="4" y="84"/>
                  </a:lnTo>
                  <a:lnTo>
                    <a:pt x="4" y="82"/>
                  </a:lnTo>
                  <a:lnTo>
                    <a:pt x="6" y="82"/>
                  </a:lnTo>
                  <a:lnTo>
                    <a:pt x="6" y="80"/>
                  </a:lnTo>
                  <a:lnTo>
                    <a:pt x="6" y="78"/>
                  </a:lnTo>
                  <a:lnTo>
                    <a:pt x="6" y="76"/>
                  </a:lnTo>
                  <a:lnTo>
                    <a:pt x="8" y="74"/>
                  </a:lnTo>
                  <a:lnTo>
                    <a:pt x="6" y="74"/>
                  </a:lnTo>
                  <a:lnTo>
                    <a:pt x="8" y="74"/>
                  </a:lnTo>
                  <a:lnTo>
                    <a:pt x="6" y="74"/>
                  </a:lnTo>
                  <a:lnTo>
                    <a:pt x="6" y="72"/>
                  </a:lnTo>
                  <a:lnTo>
                    <a:pt x="6" y="70"/>
                  </a:lnTo>
                  <a:lnTo>
                    <a:pt x="6" y="68"/>
                  </a:lnTo>
                  <a:lnTo>
                    <a:pt x="4" y="68"/>
                  </a:lnTo>
                  <a:lnTo>
                    <a:pt x="4" y="66"/>
                  </a:lnTo>
                  <a:lnTo>
                    <a:pt x="6" y="66"/>
                  </a:lnTo>
                  <a:lnTo>
                    <a:pt x="4" y="66"/>
                  </a:lnTo>
                  <a:lnTo>
                    <a:pt x="6" y="64"/>
                  </a:lnTo>
                  <a:lnTo>
                    <a:pt x="4" y="64"/>
                  </a:lnTo>
                  <a:lnTo>
                    <a:pt x="4" y="62"/>
                  </a:lnTo>
                  <a:lnTo>
                    <a:pt x="4" y="60"/>
                  </a:lnTo>
                  <a:lnTo>
                    <a:pt x="2" y="58"/>
                  </a:lnTo>
                  <a:lnTo>
                    <a:pt x="4" y="58"/>
                  </a:lnTo>
                  <a:lnTo>
                    <a:pt x="2" y="58"/>
                  </a:lnTo>
                  <a:lnTo>
                    <a:pt x="2" y="56"/>
                  </a:lnTo>
                  <a:lnTo>
                    <a:pt x="4" y="56"/>
                  </a:lnTo>
                  <a:lnTo>
                    <a:pt x="2" y="56"/>
                  </a:lnTo>
                  <a:lnTo>
                    <a:pt x="4" y="56"/>
                  </a:lnTo>
                  <a:lnTo>
                    <a:pt x="4" y="54"/>
                  </a:lnTo>
                  <a:lnTo>
                    <a:pt x="4" y="52"/>
                  </a:lnTo>
                  <a:lnTo>
                    <a:pt x="6" y="52"/>
                  </a:lnTo>
                  <a:lnTo>
                    <a:pt x="6" y="50"/>
                  </a:lnTo>
                  <a:lnTo>
                    <a:pt x="8" y="50"/>
                  </a:lnTo>
                  <a:lnTo>
                    <a:pt x="8" y="48"/>
                  </a:lnTo>
                  <a:lnTo>
                    <a:pt x="8" y="48"/>
                  </a:lnTo>
                  <a:lnTo>
                    <a:pt x="8" y="46"/>
                  </a:lnTo>
                  <a:lnTo>
                    <a:pt x="6" y="46"/>
                  </a:lnTo>
                  <a:lnTo>
                    <a:pt x="6" y="44"/>
                  </a:lnTo>
                  <a:lnTo>
                    <a:pt x="6" y="42"/>
                  </a:lnTo>
                  <a:lnTo>
                    <a:pt x="6" y="40"/>
                  </a:lnTo>
                  <a:lnTo>
                    <a:pt x="6" y="38"/>
                  </a:lnTo>
                  <a:lnTo>
                    <a:pt x="8" y="38"/>
                  </a:lnTo>
                  <a:lnTo>
                    <a:pt x="8" y="36"/>
                  </a:lnTo>
                  <a:lnTo>
                    <a:pt x="6" y="36"/>
                  </a:lnTo>
                  <a:lnTo>
                    <a:pt x="8" y="36"/>
                  </a:lnTo>
                  <a:lnTo>
                    <a:pt x="8" y="34"/>
                  </a:lnTo>
                  <a:lnTo>
                    <a:pt x="6" y="32"/>
                  </a:lnTo>
                  <a:lnTo>
                    <a:pt x="6" y="34"/>
                  </a:lnTo>
                  <a:lnTo>
                    <a:pt x="6" y="32"/>
                  </a:lnTo>
                  <a:lnTo>
                    <a:pt x="6" y="30"/>
                  </a:lnTo>
                  <a:lnTo>
                    <a:pt x="4" y="30"/>
                  </a:lnTo>
                  <a:lnTo>
                    <a:pt x="4" y="28"/>
                  </a:lnTo>
                  <a:lnTo>
                    <a:pt x="2" y="28"/>
                  </a:lnTo>
                  <a:lnTo>
                    <a:pt x="2" y="26"/>
                  </a:lnTo>
                  <a:lnTo>
                    <a:pt x="0" y="24"/>
                  </a:lnTo>
                  <a:lnTo>
                    <a:pt x="2" y="24"/>
                  </a:lnTo>
                  <a:lnTo>
                    <a:pt x="2" y="22"/>
                  </a:lnTo>
                  <a:lnTo>
                    <a:pt x="2" y="24"/>
                  </a:lnTo>
                  <a:lnTo>
                    <a:pt x="4" y="22"/>
                  </a:lnTo>
                  <a:lnTo>
                    <a:pt x="4" y="20"/>
                  </a:lnTo>
                  <a:lnTo>
                    <a:pt x="4" y="18"/>
                  </a:lnTo>
                  <a:lnTo>
                    <a:pt x="4" y="16"/>
                  </a:lnTo>
                  <a:lnTo>
                    <a:pt x="6" y="16"/>
                  </a:lnTo>
                  <a:lnTo>
                    <a:pt x="6" y="14"/>
                  </a:lnTo>
                  <a:lnTo>
                    <a:pt x="12" y="14"/>
                  </a:lnTo>
                  <a:lnTo>
                    <a:pt x="14" y="14"/>
                  </a:lnTo>
                  <a:lnTo>
                    <a:pt x="18" y="12"/>
                  </a:lnTo>
                  <a:lnTo>
                    <a:pt x="20" y="12"/>
                  </a:lnTo>
                  <a:lnTo>
                    <a:pt x="22" y="12"/>
                  </a:lnTo>
                  <a:lnTo>
                    <a:pt x="24" y="12"/>
                  </a:lnTo>
                  <a:lnTo>
                    <a:pt x="28" y="12"/>
                  </a:lnTo>
                  <a:lnTo>
                    <a:pt x="30" y="10"/>
                  </a:lnTo>
                  <a:lnTo>
                    <a:pt x="34" y="10"/>
                  </a:lnTo>
                  <a:lnTo>
                    <a:pt x="36" y="10"/>
                  </a:lnTo>
                  <a:lnTo>
                    <a:pt x="38" y="10"/>
                  </a:lnTo>
                  <a:lnTo>
                    <a:pt x="44" y="8"/>
                  </a:lnTo>
                  <a:lnTo>
                    <a:pt x="46" y="8"/>
                  </a:lnTo>
                  <a:lnTo>
                    <a:pt x="50" y="8"/>
                  </a:lnTo>
                  <a:lnTo>
                    <a:pt x="54" y="6"/>
                  </a:lnTo>
                  <a:lnTo>
                    <a:pt x="56" y="6"/>
                  </a:lnTo>
                  <a:lnTo>
                    <a:pt x="58" y="6"/>
                  </a:lnTo>
                  <a:lnTo>
                    <a:pt x="60" y="6"/>
                  </a:lnTo>
                  <a:lnTo>
                    <a:pt x="64" y="4"/>
                  </a:lnTo>
                  <a:lnTo>
                    <a:pt x="68" y="4"/>
                  </a:lnTo>
                  <a:lnTo>
                    <a:pt x="70" y="4"/>
                  </a:lnTo>
                  <a:lnTo>
                    <a:pt x="74" y="4"/>
                  </a:lnTo>
                  <a:lnTo>
                    <a:pt x="78" y="2"/>
                  </a:lnTo>
                  <a:lnTo>
                    <a:pt x="80" y="2"/>
                  </a:lnTo>
                  <a:lnTo>
                    <a:pt x="82" y="2"/>
                  </a:lnTo>
                  <a:lnTo>
                    <a:pt x="87" y="2"/>
                  </a:lnTo>
                  <a:lnTo>
                    <a:pt x="89" y="0"/>
                  </a:lnTo>
                  <a:lnTo>
                    <a:pt x="93" y="0"/>
                  </a:lnTo>
                  <a:lnTo>
                    <a:pt x="95" y="0"/>
                  </a:lnTo>
                  <a:lnTo>
                    <a:pt x="97" y="0"/>
                  </a:lnTo>
                  <a:lnTo>
                    <a:pt x="99" y="0"/>
                  </a:lnTo>
                  <a:lnTo>
                    <a:pt x="101" y="0"/>
                  </a:lnTo>
                  <a:lnTo>
                    <a:pt x="103"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2" name="Freeform 141"/>
            <p:cNvSpPr>
              <a:spLocks/>
            </p:cNvSpPr>
            <p:nvPr/>
          </p:nvSpPr>
          <p:spPr bwMode="auto">
            <a:xfrm>
              <a:off x="6937375" y="3360738"/>
              <a:ext cx="346075" cy="306388"/>
            </a:xfrm>
            <a:custGeom>
              <a:avLst/>
              <a:gdLst>
                <a:gd name="T0" fmla="*/ 126 w 218"/>
                <a:gd name="T1" fmla="*/ 4 h 193"/>
                <a:gd name="T2" fmla="*/ 130 w 218"/>
                <a:gd name="T3" fmla="*/ 6 h 193"/>
                <a:gd name="T4" fmla="*/ 134 w 218"/>
                <a:gd name="T5" fmla="*/ 14 h 193"/>
                <a:gd name="T6" fmla="*/ 136 w 218"/>
                <a:gd name="T7" fmla="*/ 22 h 193"/>
                <a:gd name="T8" fmla="*/ 136 w 218"/>
                <a:gd name="T9" fmla="*/ 30 h 193"/>
                <a:gd name="T10" fmla="*/ 142 w 218"/>
                <a:gd name="T11" fmla="*/ 34 h 193"/>
                <a:gd name="T12" fmla="*/ 146 w 218"/>
                <a:gd name="T13" fmla="*/ 38 h 193"/>
                <a:gd name="T14" fmla="*/ 146 w 218"/>
                <a:gd name="T15" fmla="*/ 44 h 193"/>
                <a:gd name="T16" fmla="*/ 156 w 218"/>
                <a:gd name="T17" fmla="*/ 46 h 193"/>
                <a:gd name="T18" fmla="*/ 160 w 218"/>
                <a:gd name="T19" fmla="*/ 52 h 193"/>
                <a:gd name="T20" fmla="*/ 164 w 218"/>
                <a:gd name="T21" fmla="*/ 56 h 193"/>
                <a:gd name="T22" fmla="*/ 168 w 218"/>
                <a:gd name="T23" fmla="*/ 60 h 193"/>
                <a:gd name="T24" fmla="*/ 172 w 218"/>
                <a:gd name="T25" fmla="*/ 64 h 193"/>
                <a:gd name="T26" fmla="*/ 178 w 218"/>
                <a:gd name="T27" fmla="*/ 70 h 193"/>
                <a:gd name="T28" fmla="*/ 182 w 218"/>
                <a:gd name="T29" fmla="*/ 80 h 193"/>
                <a:gd name="T30" fmla="*/ 184 w 218"/>
                <a:gd name="T31" fmla="*/ 84 h 193"/>
                <a:gd name="T32" fmla="*/ 190 w 218"/>
                <a:gd name="T33" fmla="*/ 86 h 193"/>
                <a:gd name="T34" fmla="*/ 198 w 218"/>
                <a:gd name="T35" fmla="*/ 86 h 193"/>
                <a:gd name="T36" fmla="*/ 206 w 218"/>
                <a:gd name="T37" fmla="*/ 90 h 193"/>
                <a:gd name="T38" fmla="*/ 212 w 218"/>
                <a:gd name="T39" fmla="*/ 96 h 193"/>
                <a:gd name="T40" fmla="*/ 216 w 218"/>
                <a:gd name="T41" fmla="*/ 98 h 193"/>
                <a:gd name="T42" fmla="*/ 212 w 218"/>
                <a:gd name="T43" fmla="*/ 102 h 193"/>
                <a:gd name="T44" fmla="*/ 206 w 218"/>
                <a:gd name="T45" fmla="*/ 108 h 193"/>
                <a:gd name="T46" fmla="*/ 204 w 218"/>
                <a:gd name="T47" fmla="*/ 112 h 193"/>
                <a:gd name="T48" fmla="*/ 196 w 218"/>
                <a:gd name="T49" fmla="*/ 112 h 193"/>
                <a:gd name="T50" fmla="*/ 190 w 218"/>
                <a:gd name="T51" fmla="*/ 119 h 193"/>
                <a:gd name="T52" fmla="*/ 186 w 218"/>
                <a:gd name="T53" fmla="*/ 125 h 193"/>
                <a:gd name="T54" fmla="*/ 186 w 218"/>
                <a:gd name="T55" fmla="*/ 133 h 193"/>
                <a:gd name="T56" fmla="*/ 170 w 218"/>
                <a:gd name="T57" fmla="*/ 145 h 193"/>
                <a:gd name="T58" fmla="*/ 164 w 218"/>
                <a:gd name="T59" fmla="*/ 153 h 193"/>
                <a:gd name="T60" fmla="*/ 152 w 218"/>
                <a:gd name="T61" fmla="*/ 165 h 193"/>
                <a:gd name="T62" fmla="*/ 140 w 218"/>
                <a:gd name="T63" fmla="*/ 171 h 193"/>
                <a:gd name="T64" fmla="*/ 128 w 218"/>
                <a:gd name="T65" fmla="*/ 177 h 193"/>
                <a:gd name="T66" fmla="*/ 120 w 218"/>
                <a:gd name="T67" fmla="*/ 181 h 193"/>
                <a:gd name="T68" fmla="*/ 108 w 218"/>
                <a:gd name="T69" fmla="*/ 187 h 193"/>
                <a:gd name="T70" fmla="*/ 100 w 218"/>
                <a:gd name="T71" fmla="*/ 191 h 193"/>
                <a:gd name="T72" fmla="*/ 98 w 218"/>
                <a:gd name="T73" fmla="*/ 179 h 193"/>
                <a:gd name="T74" fmla="*/ 94 w 218"/>
                <a:gd name="T75" fmla="*/ 165 h 193"/>
                <a:gd name="T76" fmla="*/ 90 w 218"/>
                <a:gd name="T77" fmla="*/ 151 h 193"/>
                <a:gd name="T78" fmla="*/ 86 w 218"/>
                <a:gd name="T79" fmla="*/ 139 h 193"/>
                <a:gd name="T80" fmla="*/ 84 w 218"/>
                <a:gd name="T81" fmla="*/ 127 h 193"/>
                <a:gd name="T82" fmla="*/ 80 w 218"/>
                <a:gd name="T83" fmla="*/ 112 h 193"/>
                <a:gd name="T84" fmla="*/ 70 w 218"/>
                <a:gd name="T85" fmla="*/ 102 h 193"/>
                <a:gd name="T86" fmla="*/ 62 w 218"/>
                <a:gd name="T87" fmla="*/ 96 h 193"/>
                <a:gd name="T88" fmla="*/ 50 w 218"/>
                <a:gd name="T89" fmla="*/ 86 h 193"/>
                <a:gd name="T90" fmla="*/ 40 w 218"/>
                <a:gd name="T91" fmla="*/ 80 h 193"/>
                <a:gd name="T92" fmla="*/ 30 w 218"/>
                <a:gd name="T93" fmla="*/ 74 h 193"/>
                <a:gd name="T94" fmla="*/ 18 w 218"/>
                <a:gd name="T95" fmla="*/ 68 h 193"/>
                <a:gd name="T96" fmla="*/ 10 w 218"/>
                <a:gd name="T97" fmla="*/ 62 h 193"/>
                <a:gd name="T98" fmla="*/ 4 w 218"/>
                <a:gd name="T99" fmla="*/ 58 h 193"/>
                <a:gd name="T100" fmla="*/ 60 w 218"/>
                <a:gd name="T101" fmla="*/ 34 h 193"/>
                <a:gd name="T102" fmla="*/ 72 w 218"/>
                <a:gd name="T103" fmla="*/ 28 h 193"/>
                <a:gd name="T104" fmla="*/ 84 w 218"/>
                <a:gd name="T105" fmla="*/ 22 h 193"/>
                <a:gd name="T106" fmla="*/ 102 w 218"/>
                <a:gd name="T107" fmla="*/ 10 h 193"/>
                <a:gd name="T108" fmla="*/ 112 w 218"/>
                <a:gd name="T109" fmla="*/ 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8" h="193">
                  <a:moveTo>
                    <a:pt x="118" y="2"/>
                  </a:moveTo>
                  <a:lnTo>
                    <a:pt x="120" y="2"/>
                  </a:lnTo>
                  <a:lnTo>
                    <a:pt x="120" y="4"/>
                  </a:lnTo>
                  <a:lnTo>
                    <a:pt x="122" y="4"/>
                  </a:lnTo>
                  <a:lnTo>
                    <a:pt x="124" y="4"/>
                  </a:lnTo>
                  <a:lnTo>
                    <a:pt x="126" y="4"/>
                  </a:lnTo>
                  <a:lnTo>
                    <a:pt x="126" y="6"/>
                  </a:lnTo>
                  <a:lnTo>
                    <a:pt x="126" y="4"/>
                  </a:lnTo>
                  <a:lnTo>
                    <a:pt x="128" y="6"/>
                  </a:lnTo>
                  <a:lnTo>
                    <a:pt x="128" y="4"/>
                  </a:lnTo>
                  <a:lnTo>
                    <a:pt x="128" y="6"/>
                  </a:lnTo>
                  <a:lnTo>
                    <a:pt x="130" y="6"/>
                  </a:lnTo>
                  <a:lnTo>
                    <a:pt x="132" y="6"/>
                  </a:lnTo>
                  <a:lnTo>
                    <a:pt x="132" y="8"/>
                  </a:lnTo>
                  <a:lnTo>
                    <a:pt x="132" y="10"/>
                  </a:lnTo>
                  <a:lnTo>
                    <a:pt x="134" y="10"/>
                  </a:lnTo>
                  <a:lnTo>
                    <a:pt x="134" y="12"/>
                  </a:lnTo>
                  <a:lnTo>
                    <a:pt x="134" y="14"/>
                  </a:lnTo>
                  <a:lnTo>
                    <a:pt x="136" y="14"/>
                  </a:lnTo>
                  <a:lnTo>
                    <a:pt x="136" y="16"/>
                  </a:lnTo>
                  <a:lnTo>
                    <a:pt x="136" y="18"/>
                  </a:lnTo>
                  <a:lnTo>
                    <a:pt x="136" y="20"/>
                  </a:lnTo>
                  <a:lnTo>
                    <a:pt x="134" y="20"/>
                  </a:lnTo>
                  <a:lnTo>
                    <a:pt x="136" y="22"/>
                  </a:lnTo>
                  <a:lnTo>
                    <a:pt x="138" y="22"/>
                  </a:lnTo>
                  <a:lnTo>
                    <a:pt x="138" y="24"/>
                  </a:lnTo>
                  <a:lnTo>
                    <a:pt x="138" y="26"/>
                  </a:lnTo>
                  <a:lnTo>
                    <a:pt x="138" y="28"/>
                  </a:lnTo>
                  <a:lnTo>
                    <a:pt x="136" y="28"/>
                  </a:lnTo>
                  <a:lnTo>
                    <a:pt x="136" y="30"/>
                  </a:lnTo>
                  <a:lnTo>
                    <a:pt x="136" y="32"/>
                  </a:lnTo>
                  <a:lnTo>
                    <a:pt x="136" y="32"/>
                  </a:lnTo>
                  <a:lnTo>
                    <a:pt x="136" y="34"/>
                  </a:lnTo>
                  <a:lnTo>
                    <a:pt x="138" y="34"/>
                  </a:lnTo>
                  <a:lnTo>
                    <a:pt x="140" y="34"/>
                  </a:lnTo>
                  <a:lnTo>
                    <a:pt x="142" y="34"/>
                  </a:lnTo>
                  <a:lnTo>
                    <a:pt x="144" y="34"/>
                  </a:lnTo>
                  <a:lnTo>
                    <a:pt x="144" y="36"/>
                  </a:lnTo>
                  <a:lnTo>
                    <a:pt x="146" y="36"/>
                  </a:lnTo>
                  <a:lnTo>
                    <a:pt x="146" y="38"/>
                  </a:lnTo>
                  <a:lnTo>
                    <a:pt x="144" y="38"/>
                  </a:lnTo>
                  <a:lnTo>
                    <a:pt x="146" y="38"/>
                  </a:lnTo>
                  <a:lnTo>
                    <a:pt x="146" y="40"/>
                  </a:lnTo>
                  <a:lnTo>
                    <a:pt x="144" y="38"/>
                  </a:lnTo>
                  <a:lnTo>
                    <a:pt x="144" y="40"/>
                  </a:lnTo>
                  <a:lnTo>
                    <a:pt x="146" y="40"/>
                  </a:lnTo>
                  <a:lnTo>
                    <a:pt x="146" y="42"/>
                  </a:lnTo>
                  <a:lnTo>
                    <a:pt x="146" y="44"/>
                  </a:lnTo>
                  <a:lnTo>
                    <a:pt x="148" y="44"/>
                  </a:lnTo>
                  <a:lnTo>
                    <a:pt x="150" y="46"/>
                  </a:lnTo>
                  <a:lnTo>
                    <a:pt x="150" y="44"/>
                  </a:lnTo>
                  <a:lnTo>
                    <a:pt x="152" y="46"/>
                  </a:lnTo>
                  <a:lnTo>
                    <a:pt x="154" y="46"/>
                  </a:lnTo>
                  <a:lnTo>
                    <a:pt x="156" y="46"/>
                  </a:lnTo>
                  <a:lnTo>
                    <a:pt x="156" y="48"/>
                  </a:lnTo>
                  <a:lnTo>
                    <a:pt x="156" y="50"/>
                  </a:lnTo>
                  <a:lnTo>
                    <a:pt x="156" y="50"/>
                  </a:lnTo>
                  <a:lnTo>
                    <a:pt x="158" y="50"/>
                  </a:lnTo>
                  <a:lnTo>
                    <a:pt x="158" y="52"/>
                  </a:lnTo>
                  <a:lnTo>
                    <a:pt x="160" y="52"/>
                  </a:lnTo>
                  <a:lnTo>
                    <a:pt x="162" y="52"/>
                  </a:lnTo>
                  <a:lnTo>
                    <a:pt x="162" y="54"/>
                  </a:lnTo>
                  <a:lnTo>
                    <a:pt x="160" y="54"/>
                  </a:lnTo>
                  <a:lnTo>
                    <a:pt x="162" y="54"/>
                  </a:lnTo>
                  <a:lnTo>
                    <a:pt x="162" y="56"/>
                  </a:lnTo>
                  <a:lnTo>
                    <a:pt x="164" y="56"/>
                  </a:lnTo>
                  <a:lnTo>
                    <a:pt x="166" y="56"/>
                  </a:lnTo>
                  <a:lnTo>
                    <a:pt x="164" y="56"/>
                  </a:lnTo>
                  <a:lnTo>
                    <a:pt x="164" y="58"/>
                  </a:lnTo>
                  <a:lnTo>
                    <a:pt x="166" y="58"/>
                  </a:lnTo>
                  <a:lnTo>
                    <a:pt x="166" y="60"/>
                  </a:lnTo>
                  <a:lnTo>
                    <a:pt x="168" y="60"/>
                  </a:lnTo>
                  <a:lnTo>
                    <a:pt x="168" y="62"/>
                  </a:lnTo>
                  <a:lnTo>
                    <a:pt x="170" y="62"/>
                  </a:lnTo>
                  <a:lnTo>
                    <a:pt x="170" y="60"/>
                  </a:lnTo>
                  <a:lnTo>
                    <a:pt x="170" y="62"/>
                  </a:lnTo>
                  <a:lnTo>
                    <a:pt x="172" y="62"/>
                  </a:lnTo>
                  <a:lnTo>
                    <a:pt x="172" y="64"/>
                  </a:lnTo>
                  <a:lnTo>
                    <a:pt x="172" y="66"/>
                  </a:lnTo>
                  <a:lnTo>
                    <a:pt x="174" y="66"/>
                  </a:lnTo>
                  <a:lnTo>
                    <a:pt x="174" y="68"/>
                  </a:lnTo>
                  <a:lnTo>
                    <a:pt x="176" y="68"/>
                  </a:lnTo>
                  <a:lnTo>
                    <a:pt x="176" y="70"/>
                  </a:lnTo>
                  <a:lnTo>
                    <a:pt x="178" y="70"/>
                  </a:lnTo>
                  <a:lnTo>
                    <a:pt x="178" y="72"/>
                  </a:lnTo>
                  <a:lnTo>
                    <a:pt x="178" y="74"/>
                  </a:lnTo>
                  <a:lnTo>
                    <a:pt x="180" y="74"/>
                  </a:lnTo>
                  <a:lnTo>
                    <a:pt x="180" y="76"/>
                  </a:lnTo>
                  <a:lnTo>
                    <a:pt x="180" y="78"/>
                  </a:lnTo>
                  <a:lnTo>
                    <a:pt x="182" y="80"/>
                  </a:lnTo>
                  <a:lnTo>
                    <a:pt x="180" y="80"/>
                  </a:lnTo>
                  <a:lnTo>
                    <a:pt x="182" y="80"/>
                  </a:lnTo>
                  <a:lnTo>
                    <a:pt x="184" y="80"/>
                  </a:lnTo>
                  <a:lnTo>
                    <a:pt x="184" y="80"/>
                  </a:lnTo>
                  <a:lnTo>
                    <a:pt x="184" y="82"/>
                  </a:lnTo>
                  <a:lnTo>
                    <a:pt x="184" y="84"/>
                  </a:lnTo>
                  <a:lnTo>
                    <a:pt x="186" y="84"/>
                  </a:lnTo>
                  <a:lnTo>
                    <a:pt x="186" y="86"/>
                  </a:lnTo>
                  <a:lnTo>
                    <a:pt x="188" y="86"/>
                  </a:lnTo>
                  <a:lnTo>
                    <a:pt x="190" y="86"/>
                  </a:lnTo>
                  <a:lnTo>
                    <a:pt x="190" y="84"/>
                  </a:lnTo>
                  <a:lnTo>
                    <a:pt x="190" y="86"/>
                  </a:lnTo>
                  <a:lnTo>
                    <a:pt x="190" y="84"/>
                  </a:lnTo>
                  <a:lnTo>
                    <a:pt x="192" y="84"/>
                  </a:lnTo>
                  <a:lnTo>
                    <a:pt x="192" y="86"/>
                  </a:lnTo>
                  <a:lnTo>
                    <a:pt x="194" y="86"/>
                  </a:lnTo>
                  <a:lnTo>
                    <a:pt x="196" y="86"/>
                  </a:lnTo>
                  <a:lnTo>
                    <a:pt x="198" y="86"/>
                  </a:lnTo>
                  <a:lnTo>
                    <a:pt x="200" y="86"/>
                  </a:lnTo>
                  <a:lnTo>
                    <a:pt x="202" y="86"/>
                  </a:lnTo>
                  <a:lnTo>
                    <a:pt x="204" y="86"/>
                  </a:lnTo>
                  <a:lnTo>
                    <a:pt x="204" y="88"/>
                  </a:lnTo>
                  <a:lnTo>
                    <a:pt x="204" y="90"/>
                  </a:lnTo>
                  <a:lnTo>
                    <a:pt x="206" y="90"/>
                  </a:lnTo>
                  <a:lnTo>
                    <a:pt x="208" y="90"/>
                  </a:lnTo>
                  <a:lnTo>
                    <a:pt x="208" y="92"/>
                  </a:lnTo>
                  <a:lnTo>
                    <a:pt x="208" y="94"/>
                  </a:lnTo>
                  <a:lnTo>
                    <a:pt x="210" y="94"/>
                  </a:lnTo>
                  <a:lnTo>
                    <a:pt x="210" y="96"/>
                  </a:lnTo>
                  <a:lnTo>
                    <a:pt x="212" y="96"/>
                  </a:lnTo>
                  <a:lnTo>
                    <a:pt x="212" y="94"/>
                  </a:lnTo>
                  <a:lnTo>
                    <a:pt x="214" y="94"/>
                  </a:lnTo>
                  <a:lnTo>
                    <a:pt x="216" y="94"/>
                  </a:lnTo>
                  <a:lnTo>
                    <a:pt x="218" y="94"/>
                  </a:lnTo>
                  <a:lnTo>
                    <a:pt x="218" y="96"/>
                  </a:lnTo>
                  <a:lnTo>
                    <a:pt x="216" y="98"/>
                  </a:lnTo>
                  <a:lnTo>
                    <a:pt x="216" y="96"/>
                  </a:lnTo>
                  <a:lnTo>
                    <a:pt x="216" y="98"/>
                  </a:lnTo>
                  <a:lnTo>
                    <a:pt x="214" y="98"/>
                  </a:lnTo>
                  <a:lnTo>
                    <a:pt x="212" y="98"/>
                  </a:lnTo>
                  <a:lnTo>
                    <a:pt x="212" y="100"/>
                  </a:lnTo>
                  <a:lnTo>
                    <a:pt x="212" y="102"/>
                  </a:lnTo>
                  <a:lnTo>
                    <a:pt x="210" y="102"/>
                  </a:lnTo>
                  <a:lnTo>
                    <a:pt x="210" y="104"/>
                  </a:lnTo>
                  <a:lnTo>
                    <a:pt x="208" y="104"/>
                  </a:lnTo>
                  <a:lnTo>
                    <a:pt x="208" y="106"/>
                  </a:lnTo>
                  <a:lnTo>
                    <a:pt x="206" y="106"/>
                  </a:lnTo>
                  <a:lnTo>
                    <a:pt x="206" y="108"/>
                  </a:lnTo>
                  <a:lnTo>
                    <a:pt x="206" y="110"/>
                  </a:lnTo>
                  <a:lnTo>
                    <a:pt x="204" y="110"/>
                  </a:lnTo>
                  <a:lnTo>
                    <a:pt x="204" y="112"/>
                  </a:lnTo>
                  <a:lnTo>
                    <a:pt x="204" y="114"/>
                  </a:lnTo>
                  <a:lnTo>
                    <a:pt x="204" y="114"/>
                  </a:lnTo>
                  <a:lnTo>
                    <a:pt x="204" y="112"/>
                  </a:lnTo>
                  <a:lnTo>
                    <a:pt x="202" y="112"/>
                  </a:lnTo>
                  <a:lnTo>
                    <a:pt x="202" y="114"/>
                  </a:lnTo>
                  <a:lnTo>
                    <a:pt x="200" y="114"/>
                  </a:lnTo>
                  <a:lnTo>
                    <a:pt x="198" y="114"/>
                  </a:lnTo>
                  <a:lnTo>
                    <a:pt x="196" y="114"/>
                  </a:lnTo>
                  <a:lnTo>
                    <a:pt x="196" y="112"/>
                  </a:lnTo>
                  <a:lnTo>
                    <a:pt x="194" y="112"/>
                  </a:lnTo>
                  <a:lnTo>
                    <a:pt x="194" y="114"/>
                  </a:lnTo>
                  <a:lnTo>
                    <a:pt x="192" y="114"/>
                  </a:lnTo>
                  <a:lnTo>
                    <a:pt x="192" y="116"/>
                  </a:lnTo>
                  <a:lnTo>
                    <a:pt x="190" y="116"/>
                  </a:lnTo>
                  <a:lnTo>
                    <a:pt x="190" y="119"/>
                  </a:lnTo>
                  <a:lnTo>
                    <a:pt x="188" y="119"/>
                  </a:lnTo>
                  <a:lnTo>
                    <a:pt x="190" y="119"/>
                  </a:lnTo>
                  <a:lnTo>
                    <a:pt x="188" y="121"/>
                  </a:lnTo>
                  <a:lnTo>
                    <a:pt x="188" y="123"/>
                  </a:lnTo>
                  <a:lnTo>
                    <a:pt x="188" y="125"/>
                  </a:lnTo>
                  <a:lnTo>
                    <a:pt x="186" y="125"/>
                  </a:lnTo>
                  <a:lnTo>
                    <a:pt x="186" y="127"/>
                  </a:lnTo>
                  <a:lnTo>
                    <a:pt x="188" y="127"/>
                  </a:lnTo>
                  <a:lnTo>
                    <a:pt x="188" y="129"/>
                  </a:lnTo>
                  <a:lnTo>
                    <a:pt x="188" y="129"/>
                  </a:lnTo>
                  <a:lnTo>
                    <a:pt x="188" y="131"/>
                  </a:lnTo>
                  <a:lnTo>
                    <a:pt x="186" y="133"/>
                  </a:lnTo>
                  <a:lnTo>
                    <a:pt x="184" y="135"/>
                  </a:lnTo>
                  <a:lnTo>
                    <a:pt x="178" y="139"/>
                  </a:lnTo>
                  <a:lnTo>
                    <a:pt x="178" y="141"/>
                  </a:lnTo>
                  <a:lnTo>
                    <a:pt x="176" y="141"/>
                  </a:lnTo>
                  <a:lnTo>
                    <a:pt x="174" y="143"/>
                  </a:lnTo>
                  <a:lnTo>
                    <a:pt x="170" y="145"/>
                  </a:lnTo>
                  <a:lnTo>
                    <a:pt x="170" y="147"/>
                  </a:lnTo>
                  <a:lnTo>
                    <a:pt x="168" y="147"/>
                  </a:lnTo>
                  <a:lnTo>
                    <a:pt x="168" y="149"/>
                  </a:lnTo>
                  <a:lnTo>
                    <a:pt x="166" y="149"/>
                  </a:lnTo>
                  <a:lnTo>
                    <a:pt x="164" y="151"/>
                  </a:lnTo>
                  <a:lnTo>
                    <a:pt x="164" y="153"/>
                  </a:lnTo>
                  <a:lnTo>
                    <a:pt x="162" y="153"/>
                  </a:lnTo>
                  <a:lnTo>
                    <a:pt x="160" y="155"/>
                  </a:lnTo>
                  <a:lnTo>
                    <a:pt x="156" y="159"/>
                  </a:lnTo>
                  <a:lnTo>
                    <a:pt x="156" y="163"/>
                  </a:lnTo>
                  <a:lnTo>
                    <a:pt x="154" y="163"/>
                  </a:lnTo>
                  <a:lnTo>
                    <a:pt x="152" y="165"/>
                  </a:lnTo>
                  <a:lnTo>
                    <a:pt x="150" y="165"/>
                  </a:lnTo>
                  <a:lnTo>
                    <a:pt x="146" y="169"/>
                  </a:lnTo>
                  <a:lnTo>
                    <a:pt x="144" y="169"/>
                  </a:lnTo>
                  <a:lnTo>
                    <a:pt x="142" y="169"/>
                  </a:lnTo>
                  <a:lnTo>
                    <a:pt x="142" y="171"/>
                  </a:lnTo>
                  <a:lnTo>
                    <a:pt x="140" y="171"/>
                  </a:lnTo>
                  <a:lnTo>
                    <a:pt x="138" y="173"/>
                  </a:lnTo>
                  <a:lnTo>
                    <a:pt x="136" y="173"/>
                  </a:lnTo>
                  <a:lnTo>
                    <a:pt x="134" y="175"/>
                  </a:lnTo>
                  <a:lnTo>
                    <a:pt x="132" y="175"/>
                  </a:lnTo>
                  <a:lnTo>
                    <a:pt x="130" y="177"/>
                  </a:lnTo>
                  <a:lnTo>
                    <a:pt x="128" y="177"/>
                  </a:lnTo>
                  <a:lnTo>
                    <a:pt x="128" y="177"/>
                  </a:lnTo>
                  <a:lnTo>
                    <a:pt x="126" y="177"/>
                  </a:lnTo>
                  <a:lnTo>
                    <a:pt x="124" y="177"/>
                  </a:lnTo>
                  <a:lnTo>
                    <a:pt x="124" y="179"/>
                  </a:lnTo>
                  <a:lnTo>
                    <a:pt x="122" y="179"/>
                  </a:lnTo>
                  <a:lnTo>
                    <a:pt x="120" y="181"/>
                  </a:lnTo>
                  <a:lnTo>
                    <a:pt x="118" y="181"/>
                  </a:lnTo>
                  <a:lnTo>
                    <a:pt x="116" y="183"/>
                  </a:lnTo>
                  <a:lnTo>
                    <a:pt x="112" y="185"/>
                  </a:lnTo>
                  <a:lnTo>
                    <a:pt x="110" y="185"/>
                  </a:lnTo>
                  <a:lnTo>
                    <a:pt x="110" y="187"/>
                  </a:lnTo>
                  <a:lnTo>
                    <a:pt x="108" y="187"/>
                  </a:lnTo>
                  <a:lnTo>
                    <a:pt x="108" y="187"/>
                  </a:lnTo>
                  <a:lnTo>
                    <a:pt x="106" y="189"/>
                  </a:lnTo>
                  <a:lnTo>
                    <a:pt x="102" y="191"/>
                  </a:lnTo>
                  <a:lnTo>
                    <a:pt x="102" y="193"/>
                  </a:lnTo>
                  <a:lnTo>
                    <a:pt x="100" y="193"/>
                  </a:lnTo>
                  <a:lnTo>
                    <a:pt x="100" y="191"/>
                  </a:lnTo>
                  <a:lnTo>
                    <a:pt x="100" y="189"/>
                  </a:lnTo>
                  <a:lnTo>
                    <a:pt x="98" y="187"/>
                  </a:lnTo>
                  <a:lnTo>
                    <a:pt x="98" y="185"/>
                  </a:lnTo>
                  <a:lnTo>
                    <a:pt x="98" y="183"/>
                  </a:lnTo>
                  <a:lnTo>
                    <a:pt x="98" y="181"/>
                  </a:lnTo>
                  <a:lnTo>
                    <a:pt x="98" y="179"/>
                  </a:lnTo>
                  <a:lnTo>
                    <a:pt x="96" y="179"/>
                  </a:lnTo>
                  <a:lnTo>
                    <a:pt x="96" y="177"/>
                  </a:lnTo>
                  <a:lnTo>
                    <a:pt x="96" y="177"/>
                  </a:lnTo>
                  <a:lnTo>
                    <a:pt x="96" y="175"/>
                  </a:lnTo>
                  <a:lnTo>
                    <a:pt x="94" y="169"/>
                  </a:lnTo>
                  <a:lnTo>
                    <a:pt x="94" y="165"/>
                  </a:lnTo>
                  <a:lnTo>
                    <a:pt x="92" y="165"/>
                  </a:lnTo>
                  <a:lnTo>
                    <a:pt x="92" y="161"/>
                  </a:lnTo>
                  <a:lnTo>
                    <a:pt x="92" y="159"/>
                  </a:lnTo>
                  <a:lnTo>
                    <a:pt x="92" y="157"/>
                  </a:lnTo>
                  <a:lnTo>
                    <a:pt x="90" y="155"/>
                  </a:lnTo>
                  <a:lnTo>
                    <a:pt x="90" y="151"/>
                  </a:lnTo>
                  <a:lnTo>
                    <a:pt x="90" y="149"/>
                  </a:lnTo>
                  <a:lnTo>
                    <a:pt x="90" y="147"/>
                  </a:lnTo>
                  <a:lnTo>
                    <a:pt x="88" y="147"/>
                  </a:lnTo>
                  <a:lnTo>
                    <a:pt x="88" y="143"/>
                  </a:lnTo>
                  <a:lnTo>
                    <a:pt x="88" y="141"/>
                  </a:lnTo>
                  <a:lnTo>
                    <a:pt x="86" y="139"/>
                  </a:lnTo>
                  <a:lnTo>
                    <a:pt x="86" y="137"/>
                  </a:lnTo>
                  <a:lnTo>
                    <a:pt x="86" y="135"/>
                  </a:lnTo>
                  <a:lnTo>
                    <a:pt x="86" y="133"/>
                  </a:lnTo>
                  <a:lnTo>
                    <a:pt x="84" y="131"/>
                  </a:lnTo>
                  <a:lnTo>
                    <a:pt x="84" y="129"/>
                  </a:lnTo>
                  <a:lnTo>
                    <a:pt x="84" y="127"/>
                  </a:lnTo>
                  <a:lnTo>
                    <a:pt x="82" y="125"/>
                  </a:lnTo>
                  <a:lnTo>
                    <a:pt x="82" y="121"/>
                  </a:lnTo>
                  <a:lnTo>
                    <a:pt x="82" y="119"/>
                  </a:lnTo>
                  <a:lnTo>
                    <a:pt x="82" y="116"/>
                  </a:lnTo>
                  <a:lnTo>
                    <a:pt x="80" y="114"/>
                  </a:lnTo>
                  <a:lnTo>
                    <a:pt x="80" y="112"/>
                  </a:lnTo>
                  <a:lnTo>
                    <a:pt x="80" y="110"/>
                  </a:lnTo>
                  <a:lnTo>
                    <a:pt x="76" y="106"/>
                  </a:lnTo>
                  <a:lnTo>
                    <a:pt x="74" y="106"/>
                  </a:lnTo>
                  <a:lnTo>
                    <a:pt x="74" y="104"/>
                  </a:lnTo>
                  <a:lnTo>
                    <a:pt x="72" y="104"/>
                  </a:lnTo>
                  <a:lnTo>
                    <a:pt x="70" y="102"/>
                  </a:lnTo>
                  <a:lnTo>
                    <a:pt x="68" y="102"/>
                  </a:lnTo>
                  <a:lnTo>
                    <a:pt x="66" y="100"/>
                  </a:lnTo>
                  <a:lnTo>
                    <a:pt x="66" y="98"/>
                  </a:lnTo>
                  <a:lnTo>
                    <a:pt x="64" y="98"/>
                  </a:lnTo>
                  <a:lnTo>
                    <a:pt x="64" y="96"/>
                  </a:lnTo>
                  <a:lnTo>
                    <a:pt x="62" y="96"/>
                  </a:lnTo>
                  <a:lnTo>
                    <a:pt x="60" y="92"/>
                  </a:lnTo>
                  <a:lnTo>
                    <a:pt x="58" y="92"/>
                  </a:lnTo>
                  <a:lnTo>
                    <a:pt x="56" y="90"/>
                  </a:lnTo>
                  <a:lnTo>
                    <a:pt x="54" y="88"/>
                  </a:lnTo>
                  <a:lnTo>
                    <a:pt x="52" y="86"/>
                  </a:lnTo>
                  <a:lnTo>
                    <a:pt x="50" y="86"/>
                  </a:lnTo>
                  <a:lnTo>
                    <a:pt x="50" y="84"/>
                  </a:lnTo>
                  <a:lnTo>
                    <a:pt x="46" y="82"/>
                  </a:lnTo>
                  <a:lnTo>
                    <a:pt x="44" y="80"/>
                  </a:lnTo>
                  <a:lnTo>
                    <a:pt x="42" y="80"/>
                  </a:lnTo>
                  <a:lnTo>
                    <a:pt x="42" y="80"/>
                  </a:lnTo>
                  <a:lnTo>
                    <a:pt x="40" y="80"/>
                  </a:lnTo>
                  <a:lnTo>
                    <a:pt x="38" y="80"/>
                  </a:lnTo>
                  <a:lnTo>
                    <a:pt x="38" y="78"/>
                  </a:lnTo>
                  <a:lnTo>
                    <a:pt x="36" y="78"/>
                  </a:lnTo>
                  <a:lnTo>
                    <a:pt x="34" y="76"/>
                  </a:lnTo>
                  <a:lnTo>
                    <a:pt x="32" y="76"/>
                  </a:lnTo>
                  <a:lnTo>
                    <a:pt x="30" y="74"/>
                  </a:lnTo>
                  <a:lnTo>
                    <a:pt x="26" y="72"/>
                  </a:lnTo>
                  <a:lnTo>
                    <a:pt x="24" y="72"/>
                  </a:lnTo>
                  <a:lnTo>
                    <a:pt x="22" y="70"/>
                  </a:lnTo>
                  <a:lnTo>
                    <a:pt x="20" y="70"/>
                  </a:lnTo>
                  <a:lnTo>
                    <a:pt x="20" y="68"/>
                  </a:lnTo>
                  <a:lnTo>
                    <a:pt x="18" y="68"/>
                  </a:lnTo>
                  <a:lnTo>
                    <a:pt x="16" y="66"/>
                  </a:lnTo>
                  <a:lnTo>
                    <a:pt x="14" y="66"/>
                  </a:lnTo>
                  <a:lnTo>
                    <a:pt x="14" y="64"/>
                  </a:lnTo>
                  <a:lnTo>
                    <a:pt x="12" y="64"/>
                  </a:lnTo>
                  <a:lnTo>
                    <a:pt x="10" y="64"/>
                  </a:lnTo>
                  <a:lnTo>
                    <a:pt x="10" y="62"/>
                  </a:lnTo>
                  <a:lnTo>
                    <a:pt x="10" y="62"/>
                  </a:lnTo>
                  <a:lnTo>
                    <a:pt x="8" y="62"/>
                  </a:lnTo>
                  <a:lnTo>
                    <a:pt x="8" y="60"/>
                  </a:lnTo>
                  <a:lnTo>
                    <a:pt x="6" y="60"/>
                  </a:lnTo>
                  <a:lnTo>
                    <a:pt x="4" y="60"/>
                  </a:lnTo>
                  <a:lnTo>
                    <a:pt x="4" y="58"/>
                  </a:lnTo>
                  <a:lnTo>
                    <a:pt x="0" y="56"/>
                  </a:lnTo>
                  <a:lnTo>
                    <a:pt x="10" y="52"/>
                  </a:lnTo>
                  <a:lnTo>
                    <a:pt x="12" y="52"/>
                  </a:lnTo>
                  <a:lnTo>
                    <a:pt x="28" y="46"/>
                  </a:lnTo>
                  <a:lnTo>
                    <a:pt x="58" y="36"/>
                  </a:lnTo>
                  <a:lnTo>
                    <a:pt x="60" y="34"/>
                  </a:lnTo>
                  <a:lnTo>
                    <a:pt x="62" y="32"/>
                  </a:lnTo>
                  <a:lnTo>
                    <a:pt x="66" y="32"/>
                  </a:lnTo>
                  <a:lnTo>
                    <a:pt x="66" y="30"/>
                  </a:lnTo>
                  <a:lnTo>
                    <a:pt x="68" y="30"/>
                  </a:lnTo>
                  <a:lnTo>
                    <a:pt x="70" y="28"/>
                  </a:lnTo>
                  <a:lnTo>
                    <a:pt x="72" y="28"/>
                  </a:lnTo>
                  <a:lnTo>
                    <a:pt x="74" y="26"/>
                  </a:lnTo>
                  <a:lnTo>
                    <a:pt x="76" y="26"/>
                  </a:lnTo>
                  <a:lnTo>
                    <a:pt x="78" y="24"/>
                  </a:lnTo>
                  <a:lnTo>
                    <a:pt x="80" y="22"/>
                  </a:lnTo>
                  <a:lnTo>
                    <a:pt x="82" y="22"/>
                  </a:lnTo>
                  <a:lnTo>
                    <a:pt x="84" y="22"/>
                  </a:lnTo>
                  <a:lnTo>
                    <a:pt x="88" y="18"/>
                  </a:lnTo>
                  <a:lnTo>
                    <a:pt x="90" y="18"/>
                  </a:lnTo>
                  <a:lnTo>
                    <a:pt x="90" y="16"/>
                  </a:lnTo>
                  <a:lnTo>
                    <a:pt x="94" y="14"/>
                  </a:lnTo>
                  <a:lnTo>
                    <a:pt x="100" y="10"/>
                  </a:lnTo>
                  <a:lnTo>
                    <a:pt x="102" y="10"/>
                  </a:lnTo>
                  <a:lnTo>
                    <a:pt x="102" y="8"/>
                  </a:lnTo>
                  <a:lnTo>
                    <a:pt x="104" y="8"/>
                  </a:lnTo>
                  <a:lnTo>
                    <a:pt x="106" y="6"/>
                  </a:lnTo>
                  <a:lnTo>
                    <a:pt x="108" y="6"/>
                  </a:lnTo>
                  <a:lnTo>
                    <a:pt x="108" y="4"/>
                  </a:lnTo>
                  <a:lnTo>
                    <a:pt x="112" y="2"/>
                  </a:lnTo>
                  <a:lnTo>
                    <a:pt x="114" y="2"/>
                  </a:lnTo>
                  <a:lnTo>
                    <a:pt x="116" y="0"/>
                  </a:lnTo>
                  <a:lnTo>
                    <a:pt x="116" y="2"/>
                  </a:lnTo>
                  <a:lnTo>
                    <a:pt x="118"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3" name="Freeform 154"/>
            <p:cNvSpPr>
              <a:spLocks/>
            </p:cNvSpPr>
            <p:nvPr/>
          </p:nvSpPr>
          <p:spPr bwMode="auto">
            <a:xfrm>
              <a:off x="7486650" y="3046413"/>
              <a:ext cx="312738" cy="158750"/>
            </a:xfrm>
            <a:custGeom>
              <a:avLst/>
              <a:gdLst>
                <a:gd name="T0" fmla="*/ 101 w 197"/>
                <a:gd name="T1" fmla="*/ 0 h 100"/>
                <a:gd name="T2" fmla="*/ 113 w 197"/>
                <a:gd name="T3" fmla="*/ 0 h 100"/>
                <a:gd name="T4" fmla="*/ 137 w 197"/>
                <a:gd name="T5" fmla="*/ 0 h 100"/>
                <a:gd name="T6" fmla="*/ 149 w 197"/>
                <a:gd name="T7" fmla="*/ 0 h 100"/>
                <a:gd name="T8" fmla="*/ 157 w 197"/>
                <a:gd name="T9" fmla="*/ 4 h 100"/>
                <a:gd name="T10" fmla="*/ 163 w 197"/>
                <a:gd name="T11" fmla="*/ 6 h 100"/>
                <a:gd name="T12" fmla="*/ 171 w 197"/>
                <a:gd name="T13" fmla="*/ 6 h 100"/>
                <a:gd name="T14" fmla="*/ 179 w 197"/>
                <a:gd name="T15" fmla="*/ 8 h 100"/>
                <a:gd name="T16" fmla="*/ 185 w 197"/>
                <a:gd name="T17" fmla="*/ 8 h 100"/>
                <a:gd name="T18" fmla="*/ 187 w 197"/>
                <a:gd name="T19" fmla="*/ 14 h 100"/>
                <a:gd name="T20" fmla="*/ 195 w 197"/>
                <a:gd name="T21" fmla="*/ 20 h 100"/>
                <a:gd name="T22" fmla="*/ 189 w 197"/>
                <a:gd name="T23" fmla="*/ 22 h 100"/>
                <a:gd name="T24" fmla="*/ 181 w 197"/>
                <a:gd name="T25" fmla="*/ 28 h 100"/>
                <a:gd name="T26" fmla="*/ 181 w 197"/>
                <a:gd name="T27" fmla="*/ 38 h 100"/>
                <a:gd name="T28" fmla="*/ 179 w 197"/>
                <a:gd name="T29" fmla="*/ 44 h 100"/>
                <a:gd name="T30" fmla="*/ 185 w 197"/>
                <a:gd name="T31" fmla="*/ 54 h 100"/>
                <a:gd name="T32" fmla="*/ 191 w 197"/>
                <a:gd name="T33" fmla="*/ 62 h 100"/>
                <a:gd name="T34" fmla="*/ 197 w 197"/>
                <a:gd name="T35" fmla="*/ 64 h 100"/>
                <a:gd name="T36" fmla="*/ 195 w 197"/>
                <a:gd name="T37" fmla="*/ 70 h 100"/>
                <a:gd name="T38" fmla="*/ 193 w 197"/>
                <a:gd name="T39" fmla="*/ 72 h 100"/>
                <a:gd name="T40" fmla="*/ 185 w 197"/>
                <a:gd name="T41" fmla="*/ 74 h 100"/>
                <a:gd name="T42" fmla="*/ 181 w 197"/>
                <a:gd name="T43" fmla="*/ 72 h 100"/>
                <a:gd name="T44" fmla="*/ 171 w 197"/>
                <a:gd name="T45" fmla="*/ 72 h 100"/>
                <a:gd name="T46" fmla="*/ 167 w 197"/>
                <a:gd name="T47" fmla="*/ 68 h 100"/>
                <a:gd name="T48" fmla="*/ 159 w 197"/>
                <a:gd name="T49" fmla="*/ 72 h 100"/>
                <a:gd name="T50" fmla="*/ 151 w 197"/>
                <a:gd name="T51" fmla="*/ 74 h 100"/>
                <a:gd name="T52" fmla="*/ 147 w 197"/>
                <a:gd name="T53" fmla="*/ 80 h 100"/>
                <a:gd name="T54" fmla="*/ 139 w 197"/>
                <a:gd name="T55" fmla="*/ 82 h 100"/>
                <a:gd name="T56" fmla="*/ 133 w 197"/>
                <a:gd name="T57" fmla="*/ 86 h 100"/>
                <a:gd name="T58" fmla="*/ 125 w 197"/>
                <a:gd name="T59" fmla="*/ 86 h 100"/>
                <a:gd name="T60" fmla="*/ 117 w 197"/>
                <a:gd name="T61" fmla="*/ 86 h 100"/>
                <a:gd name="T62" fmla="*/ 103 w 197"/>
                <a:gd name="T63" fmla="*/ 88 h 100"/>
                <a:gd name="T64" fmla="*/ 84 w 197"/>
                <a:gd name="T65" fmla="*/ 90 h 100"/>
                <a:gd name="T66" fmla="*/ 66 w 197"/>
                <a:gd name="T67" fmla="*/ 94 h 100"/>
                <a:gd name="T68" fmla="*/ 46 w 197"/>
                <a:gd name="T69" fmla="*/ 96 h 100"/>
                <a:gd name="T70" fmla="*/ 30 w 197"/>
                <a:gd name="T71" fmla="*/ 100 h 100"/>
                <a:gd name="T72" fmla="*/ 20 w 197"/>
                <a:gd name="T73" fmla="*/ 96 h 100"/>
                <a:gd name="T74" fmla="*/ 20 w 197"/>
                <a:gd name="T75" fmla="*/ 88 h 100"/>
                <a:gd name="T76" fmla="*/ 18 w 197"/>
                <a:gd name="T77" fmla="*/ 86 h 100"/>
                <a:gd name="T78" fmla="*/ 14 w 197"/>
                <a:gd name="T79" fmla="*/ 84 h 100"/>
                <a:gd name="T80" fmla="*/ 12 w 197"/>
                <a:gd name="T81" fmla="*/ 78 h 100"/>
                <a:gd name="T82" fmla="*/ 10 w 197"/>
                <a:gd name="T83" fmla="*/ 72 h 100"/>
                <a:gd name="T84" fmla="*/ 8 w 197"/>
                <a:gd name="T85" fmla="*/ 64 h 100"/>
                <a:gd name="T86" fmla="*/ 10 w 197"/>
                <a:gd name="T87" fmla="*/ 56 h 100"/>
                <a:gd name="T88" fmla="*/ 2 w 197"/>
                <a:gd name="T89" fmla="*/ 52 h 100"/>
                <a:gd name="T90" fmla="*/ 0 w 197"/>
                <a:gd name="T91" fmla="*/ 44 h 100"/>
                <a:gd name="T92" fmla="*/ 8 w 197"/>
                <a:gd name="T93" fmla="*/ 42 h 100"/>
                <a:gd name="T94" fmla="*/ 18 w 197"/>
                <a:gd name="T95" fmla="*/ 38 h 100"/>
                <a:gd name="T96" fmla="*/ 30 w 197"/>
                <a:gd name="T97" fmla="*/ 32 h 100"/>
                <a:gd name="T98" fmla="*/ 40 w 197"/>
                <a:gd name="T99" fmla="*/ 26 h 100"/>
                <a:gd name="T100" fmla="*/ 46 w 197"/>
                <a:gd name="T101" fmla="*/ 20 h 100"/>
                <a:gd name="T102" fmla="*/ 54 w 197"/>
                <a:gd name="T103" fmla="*/ 14 h 100"/>
                <a:gd name="T104" fmla="*/ 62 w 197"/>
                <a:gd name="T105" fmla="*/ 10 h 100"/>
                <a:gd name="T106" fmla="*/ 72 w 197"/>
                <a:gd name="T107" fmla="*/ 8 h 100"/>
                <a:gd name="T108" fmla="*/ 84 w 197"/>
                <a:gd name="T109" fmla="*/ 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 h="100">
                  <a:moveTo>
                    <a:pt x="90" y="0"/>
                  </a:moveTo>
                  <a:lnTo>
                    <a:pt x="94" y="0"/>
                  </a:lnTo>
                  <a:lnTo>
                    <a:pt x="96" y="0"/>
                  </a:lnTo>
                  <a:lnTo>
                    <a:pt x="98" y="0"/>
                  </a:lnTo>
                  <a:lnTo>
                    <a:pt x="98" y="0"/>
                  </a:lnTo>
                  <a:lnTo>
                    <a:pt x="101" y="0"/>
                  </a:lnTo>
                  <a:lnTo>
                    <a:pt x="103" y="0"/>
                  </a:lnTo>
                  <a:lnTo>
                    <a:pt x="105" y="0"/>
                  </a:lnTo>
                  <a:lnTo>
                    <a:pt x="107" y="0"/>
                  </a:lnTo>
                  <a:lnTo>
                    <a:pt x="109" y="0"/>
                  </a:lnTo>
                  <a:lnTo>
                    <a:pt x="111" y="0"/>
                  </a:lnTo>
                  <a:lnTo>
                    <a:pt x="113" y="0"/>
                  </a:lnTo>
                  <a:lnTo>
                    <a:pt x="115" y="0"/>
                  </a:lnTo>
                  <a:lnTo>
                    <a:pt x="119" y="0"/>
                  </a:lnTo>
                  <a:lnTo>
                    <a:pt x="121" y="0"/>
                  </a:lnTo>
                  <a:lnTo>
                    <a:pt x="123" y="0"/>
                  </a:lnTo>
                  <a:lnTo>
                    <a:pt x="133" y="0"/>
                  </a:lnTo>
                  <a:lnTo>
                    <a:pt x="137" y="0"/>
                  </a:lnTo>
                  <a:lnTo>
                    <a:pt x="139" y="0"/>
                  </a:lnTo>
                  <a:lnTo>
                    <a:pt x="141" y="0"/>
                  </a:lnTo>
                  <a:lnTo>
                    <a:pt x="143" y="0"/>
                  </a:lnTo>
                  <a:lnTo>
                    <a:pt x="145" y="0"/>
                  </a:lnTo>
                  <a:lnTo>
                    <a:pt x="147" y="0"/>
                  </a:lnTo>
                  <a:lnTo>
                    <a:pt x="149" y="0"/>
                  </a:lnTo>
                  <a:lnTo>
                    <a:pt x="151" y="2"/>
                  </a:lnTo>
                  <a:lnTo>
                    <a:pt x="153" y="2"/>
                  </a:lnTo>
                  <a:lnTo>
                    <a:pt x="155" y="0"/>
                  </a:lnTo>
                  <a:lnTo>
                    <a:pt x="155" y="2"/>
                  </a:lnTo>
                  <a:lnTo>
                    <a:pt x="157" y="2"/>
                  </a:lnTo>
                  <a:lnTo>
                    <a:pt x="157" y="4"/>
                  </a:lnTo>
                  <a:lnTo>
                    <a:pt x="159" y="4"/>
                  </a:lnTo>
                  <a:lnTo>
                    <a:pt x="161" y="4"/>
                  </a:lnTo>
                  <a:lnTo>
                    <a:pt x="161" y="2"/>
                  </a:lnTo>
                  <a:lnTo>
                    <a:pt x="161" y="4"/>
                  </a:lnTo>
                  <a:lnTo>
                    <a:pt x="163" y="4"/>
                  </a:lnTo>
                  <a:lnTo>
                    <a:pt x="163" y="6"/>
                  </a:lnTo>
                  <a:lnTo>
                    <a:pt x="165" y="6"/>
                  </a:lnTo>
                  <a:lnTo>
                    <a:pt x="167" y="4"/>
                  </a:lnTo>
                  <a:lnTo>
                    <a:pt x="167" y="6"/>
                  </a:lnTo>
                  <a:lnTo>
                    <a:pt x="169" y="6"/>
                  </a:lnTo>
                  <a:lnTo>
                    <a:pt x="169" y="4"/>
                  </a:lnTo>
                  <a:lnTo>
                    <a:pt x="171" y="6"/>
                  </a:lnTo>
                  <a:lnTo>
                    <a:pt x="173" y="6"/>
                  </a:lnTo>
                  <a:lnTo>
                    <a:pt x="173" y="4"/>
                  </a:lnTo>
                  <a:lnTo>
                    <a:pt x="175" y="6"/>
                  </a:lnTo>
                  <a:lnTo>
                    <a:pt x="177" y="6"/>
                  </a:lnTo>
                  <a:lnTo>
                    <a:pt x="179" y="6"/>
                  </a:lnTo>
                  <a:lnTo>
                    <a:pt x="179" y="8"/>
                  </a:lnTo>
                  <a:lnTo>
                    <a:pt x="179" y="6"/>
                  </a:lnTo>
                  <a:lnTo>
                    <a:pt x="181" y="6"/>
                  </a:lnTo>
                  <a:lnTo>
                    <a:pt x="183" y="4"/>
                  </a:lnTo>
                  <a:lnTo>
                    <a:pt x="183" y="6"/>
                  </a:lnTo>
                  <a:lnTo>
                    <a:pt x="185" y="6"/>
                  </a:lnTo>
                  <a:lnTo>
                    <a:pt x="185" y="8"/>
                  </a:lnTo>
                  <a:lnTo>
                    <a:pt x="187" y="8"/>
                  </a:lnTo>
                  <a:lnTo>
                    <a:pt x="187" y="10"/>
                  </a:lnTo>
                  <a:lnTo>
                    <a:pt x="185" y="10"/>
                  </a:lnTo>
                  <a:lnTo>
                    <a:pt x="185" y="12"/>
                  </a:lnTo>
                  <a:lnTo>
                    <a:pt x="187" y="12"/>
                  </a:lnTo>
                  <a:lnTo>
                    <a:pt x="187" y="14"/>
                  </a:lnTo>
                  <a:lnTo>
                    <a:pt x="189" y="16"/>
                  </a:lnTo>
                  <a:lnTo>
                    <a:pt x="191" y="16"/>
                  </a:lnTo>
                  <a:lnTo>
                    <a:pt x="193" y="16"/>
                  </a:lnTo>
                  <a:lnTo>
                    <a:pt x="193" y="18"/>
                  </a:lnTo>
                  <a:lnTo>
                    <a:pt x="195" y="18"/>
                  </a:lnTo>
                  <a:lnTo>
                    <a:pt x="195" y="20"/>
                  </a:lnTo>
                  <a:lnTo>
                    <a:pt x="193" y="20"/>
                  </a:lnTo>
                  <a:lnTo>
                    <a:pt x="193" y="22"/>
                  </a:lnTo>
                  <a:lnTo>
                    <a:pt x="191" y="22"/>
                  </a:lnTo>
                  <a:lnTo>
                    <a:pt x="191" y="20"/>
                  </a:lnTo>
                  <a:lnTo>
                    <a:pt x="189" y="20"/>
                  </a:lnTo>
                  <a:lnTo>
                    <a:pt x="189" y="22"/>
                  </a:lnTo>
                  <a:lnTo>
                    <a:pt x="187" y="22"/>
                  </a:lnTo>
                  <a:lnTo>
                    <a:pt x="187" y="24"/>
                  </a:lnTo>
                  <a:lnTo>
                    <a:pt x="185" y="24"/>
                  </a:lnTo>
                  <a:lnTo>
                    <a:pt x="183" y="24"/>
                  </a:lnTo>
                  <a:lnTo>
                    <a:pt x="181" y="26"/>
                  </a:lnTo>
                  <a:lnTo>
                    <a:pt x="181" y="28"/>
                  </a:lnTo>
                  <a:lnTo>
                    <a:pt x="183" y="30"/>
                  </a:lnTo>
                  <a:lnTo>
                    <a:pt x="185" y="30"/>
                  </a:lnTo>
                  <a:lnTo>
                    <a:pt x="183" y="32"/>
                  </a:lnTo>
                  <a:lnTo>
                    <a:pt x="183" y="34"/>
                  </a:lnTo>
                  <a:lnTo>
                    <a:pt x="181" y="36"/>
                  </a:lnTo>
                  <a:lnTo>
                    <a:pt x="181" y="38"/>
                  </a:lnTo>
                  <a:lnTo>
                    <a:pt x="179" y="38"/>
                  </a:lnTo>
                  <a:lnTo>
                    <a:pt x="177" y="38"/>
                  </a:lnTo>
                  <a:lnTo>
                    <a:pt x="177" y="40"/>
                  </a:lnTo>
                  <a:lnTo>
                    <a:pt x="179" y="40"/>
                  </a:lnTo>
                  <a:lnTo>
                    <a:pt x="179" y="42"/>
                  </a:lnTo>
                  <a:lnTo>
                    <a:pt x="179" y="44"/>
                  </a:lnTo>
                  <a:lnTo>
                    <a:pt x="181" y="44"/>
                  </a:lnTo>
                  <a:lnTo>
                    <a:pt x="183" y="46"/>
                  </a:lnTo>
                  <a:lnTo>
                    <a:pt x="183" y="48"/>
                  </a:lnTo>
                  <a:lnTo>
                    <a:pt x="183" y="50"/>
                  </a:lnTo>
                  <a:lnTo>
                    <a:pt x="185" y="52"/>
                  </a:lnTo>
                  <a:lnTo>
                    <a:pt x="185" y="54"/>
                  </a:lnTo>
                  <a:lnTo>
                    <a:pt x="187" y="54"/>
                  </a:lnTo>
                  <a:lnTo>
                    <a:pt x="187" y="56"/>
                  </a:lnTo>
                  <a:lnTo>
                    <a:pt x="187" y="58"/>
                  </a:lnTo>
                  <a:lnTo>
                    <a:pt x="187" y="60"/>
                  </a:lnTo>
                  <a:lnTo>
                    <a:pt x="189" y="60"/>
                  </a:lnTo>
                  <a:lnTo>
                    <a:pt x="191" y="62"/>
                  </a:lnTo>
                  <a:lnTo>
                    <a:pt x="193" y="62"/>
                  </a:lnTo>
                  <a:lnTo>
                    <a:pt x="195" y="62"/>
                  </a:lnTo>
                  <a:lnTo>
                    <a:pt x="197" y="62"/>
                  </a:lnTo>
                  <a:lnTo>
                    <a:pt x="197" y="60"/>
                  </a:lnTo>
                  <a:lnTo>
                    <a:pt x="197" y="62"/>
                  </a:lnTo>
                  <a:lnTo>
                    <a:pt x="197" y="64"/>
                  </a:lnTo>
                  <a:lnTo>
                    <a:pt x="197" y="64"/>
                  </a:lnTo>
                  <a:lnTo>
                    <a:pt x="197" y="66"/>
                  </a:lnTo>
                  <a:lnTo>
                    <a:pt x="197" y="68"/>
                  </a:lnTo>
                  <a:lnTo>
                    <a:pt x="197" y="68"/>
                  </a:lnTo>
                  <a:lnTo>
                    <a:pt x="195" y="68"/>
                  </a:lnTo>
                  <a:lnTo>
                    <a:pt x="195" y="70"/>
                  </a:lnTo>
                  <a:lnTo>
                    <a:pt x="193" y="70"/>
                  </a:lnTo>
                  <a:lnTo>
                    <a:pt x="195" y="70"/>
                  </a:lnTo>
                  <a:lnTo>
                    <a:pt x="193" y="70"/>
                  </a:lnTo>
                  <a:lnTo>
                    <a:pt x="193" y="72"/>
                  </a:lnTo>
                  <a:lnTo>
                    <a:pt x="195" y="72"/>
                  </a:lnTo>
                  <a:lnTo>
                    <a:pt x="193" y="72"/>
                  </a:lnTo>
                  <a:lnTo>
                    <a:pt x="191" y="72"/>
                  </a:lnTo>
                  <a:lnTo>
                    <a:pt x="189" y="72"/>
                  </a:lnTo>
                  <a:lnTo>
                    <a:pt x="189" y="74"/>
                  </a:lnTo>
                  <a:lnTo>
                    <a:pt x="187" y="74"/>
                  </a:lnTo>
                  <a:lnTo>
                    <a:pt x="185" y="76"/>
                  </a:lnTo>
                  <a:lnTo>
                    <a:pt x="185" y="74"/>
                  </a:lnTo>
                  <a:lnTo>
                    <a:pt x="183" y="74"/>
                  </a:lnTo>
                  <a:lnTo>
                    <a:pt x="185" y="72"/>
                  </a:lnTo>
                  <a:lnTo>
                    <a:pt x="183" y="72"/>
                  </a:lnTo>
                  <a:lnTo>
                    <a:pt x="181" y="72"/>
                  </a:lnTo>
                  <a:lnTo>
                    <a:pt x="181" y="70"/>
                  </a:lnTo>
                  <a:lnTo>
                    <a:pt x="181" y="72"/>
                  </a:lnTo>
                  <a:lnTo>
                    <a:pt x="179" y="72"/>
                  </a:lnTo>
                  <a:lnTo>
                    <a:pt x="179" y="70"/>
                  </a:lnTo>
                  <a:lnTo>
                    <a:pt x="177" y="70"/>
                  </a:lnTo>
                  <a:lnTo>
                    <a:pt x="175" y="72"/>
                  </a:lnTo>
                  <a:lnTo>
                    <a:pt x="173" y="72"/>
                  </a:lnTo>
                  <a:lnTo>
                    <a:pt x="171" y="72"/>
                  </a:lnTo>
                  <a:lnTo>
                    <a:pt x="171" y="70"/>
                  </a:lnTo>
                  <a:lnTo>
                    <a:pt x="173" y="70"/>
                  </a:lnTo>
                  <a:lnTo>
                    <a:pt x="171" y="70"/>
                  </a:lnTo>
                  <a:lnTo>
                    <a:pt x="169" y="70"/>
                  </a:lnTo>
                  <a:lnTo>
                    <a:pt x="167" y="70"/>
                  </a:lnTo>
                  <a:lnTo>
                    <a:pt x="167" y="68"/>
                  </a:lnTo>
                  <a:lnTo>
                    <a:pt x="165" y="68"/>
                  </a:lnTo>
                  <a:lnTo>
                    <a:pt x="165" y="70"/>
                  </a:lnTo>
                  <a:lnTo>
                    <a:pt x="163" y="70"/>
                  </a:lnTo>
                  <a:lnTo>
                    <a:pt x="161" y="70"/>
                  </a:lnTo>
                  <a:lnTo>
                    <a:pt x="161" y="72"/>
                  </a:lnTo>
                  <a:lnTo>
                    <a:pt x="159" y="72"/>
                  </a:lnTo>
                  <a:lnTo>
                    <a:pt x="157" y="72"/>
                  </a:lnTo>
                  <a:lnTo>
                    <a:pt x="155" y="72"/>
                  </a:lnTo>
                  <a:lnTo>
                    <a:pt x="153" y="72"/>
                  </a:lnTo>
                  <a:lnTo>
                    <a:pt x="151" y="74"/>
                  </a:lnTo>
                  <a:lnTo>
                    <a:pt x="151" y="72"/>
                  </a:lnTo>
                  <a:lnTo>
                    <a:pt x="151" y="74"/>
                  </a:lnTo>
                  <a:lnTo>
                    <a:pt x="149" y="74"/>
                  </a:lnTo>
                  <a:lnTo>
                    <a:pt x="149" y="76"/>
                  </a:lnTo>
                  <a:lnTo>
                    <a:pt x="147" y="76"/>
                  </a:lnTo>
                  <a:lnTo>
                    <a:pt x="147" y="78"/>
                  </a:lnTo>
                  <a:lnTo>
                    <a:pt x="147" y="78"/>
                  </a:lnTo>
                  <a:lnTo>
                    <a:pt x="147" y="80"/>
                  </a:lnTo>
                  <a:lnTo>
                    <a:pt x="147" y="78"/>
                  </a:lnTo>
                  <a:lnTo>
                    <a:pt x="145" y="80"/>
                  </a:lnTo>
                  <a:lnTo>
                    <a:pt x="143" y="80"/>
                  </a:lnTo>
                  <a:lnTo>
                    <a:pt x="141" y="80"/>
                  </a:lnTo>
                  <a:lnTo>
                    <a:pt x="141" y="82"/>
                  </a:lnTo>
                  <a:lnTo>
                    <a:pt x="139" y="82"/>
                  </a:lnTo>
                  <a:lnTo>
                    <a:pt x="137" y="84"/>
                  </a:lnTo>
                  <a:lnTo>
                    <a:pt x="135" y="84"/>
                  </a:lnTo>
                  <a:lnTo>
                    <a:pt x="135" y="86"/>
                  </a:lnTo>
                  <a:lnTo>
                    <a:pt x="135" y="84"/>
                  </a:lnTo>
                  <a:lnTo>
                    <a:pt x="133" y="84"/>
                  </a:lnTo>
                  <a:lnTo>
                    <a:pt x="133" y="86"/>
                  </a:lnTo>
                  <a:lnTo>
                    <a:pt x="131" y="86"/>
                  </a:lnTo>
                  <a:lnTo>
                    <a:pt x="131" y="86"/>
                  </a:lnTo>
                  <a:lnTo>
                    <a:pt x="129" y="86"/>
                  </a:lnTo>
                  <a:lnTo>
                    <a:pt x="129" y="86"/>
                  </a:lnTo>
                  <a:lnTo>
                    <a:pt x="127" y="86"/>
                  </a:lnTo>
                  <a:lnTo>
                    <a:pt x="125" y="86"/>
                  </a:lnTo>
                  <a:lnTo>
                    <a:pt x="125" y="86"/>
                  </a:lnTo>
                  <a:lnTo>
                    <a:pt x="125" y="86"/>
                  </a:lnTo>
                  <a:lnTo>
                    <a:pt x="123" y="86"/>
                  </a:lnTo>
                  <a:lnTo>
                    <a:pt x="121" y="86"/>
                  </a:lnTo>
                  <a:lnTo>
                    <a:pt x="119" y="86"/>
                  </a:lnTo>
                  <a:lnTo>
                    <a:pt x="117" y="86"/>
                  </a:lnTo>
                  <a:lnTo>
                    <a:pt x="115" y="86"/>
                  </a:lnTo>
                  <a:lnTo>
                    <a:pt x="113" y="86"/>
                  </a:lnTo>
                  <a:lnTo>
                    <a:pt x="111" y="86"/>
                  </a:lnTo>
                  <a:lnTo>
                    <a:pt x="109" y="86"/>
                  </a:lnTo>
                  <a:lnTo>
                    <a:pt x="105" y="86"/>
                  </a:lnTo>
                  <a:lnTo>
                    <a:pt x="103" y="88"/>
                  </a:lnTo>
                  <a:lnTo>
                    <a:pt x="98" y="88"/>
                  </a:lnTo>
                  <a:lnTo>
                    <a:pt x="96" y="88"/>
                  </a:lnTo>
                  <a:lnTo>
                    <a:pt x="94" y="88"/>
                  </a:lnTo>
                  <a:lnTo>
                    <a:pt x="90" y="90"/>
                  </a:lnTo>
                  <a:lnTo>
                    <a:pt x="86" y="90"/>
                  </a:lnTo>
                  <a:lnTo>
                    <a:pt x="84" y="90"/>
                  </a:lnTo>
                  <a:lnTo>
                    <a:pt x="80" y="90"/>
                  </a:lnTo>
                  <a:lnTo>
                    <a:pt x="76" y="92"/>
                  </a:lnTo>
                  <a:lnTo>
                    <a:pt x="74" y="92"/>
                  </a:lnTo>
                  <a:lnTo>
                    <a:pt x="72" y="92"/>
                  </a:lnTo>
                  <a:lnTo>
                    <a:pt x="70" y="92"/>
                  </a:lnTo>
                  <a:lnTo>
                    <a:pt x="66" y="94"/>
                  </a:lnTo>
                  <a:lnTo>
                    <a:pt x="62" y="94"/>
                  </a:lnTo>
                  <a:lnTo>
                    <a:pt x="60" y="94"/>
                  </a:lnTo>
                  <a:lnTo>
                    <a:pt x="54" y="96"/>
                  </a:lnTo>
                  <a:lnTo>
                    <a:pt x="52" y="96"/>
                  </a:lnTo>
                  <a:lnTo>
                    <a:pt x="50" y="96"/>
                  </a:lnTo>
                  <a:lnTo>
                    <a:pt x="46" y="96"/>
                  </a:lnTo>
                  <a:lnTo>
                    <a:pt x="44" y="98"/>
                  </a:lnTo>
                  <a:lnTo>
                    <a:pt x="40" y="98"/>
                  </a:lnTo>
                  <a:lnTo>
                    <a:pt x="38" y="98"/>
                  </a:lnTo>
                  <a:lnTo>
                    <a:pt x="36" y="98"/>
                  </a:lnTo>
                  <a:lnTo>
                    <a:pt x="34" y="98"/>
                  </a:lnTo>
                  <a:lnTo>
                    <a:pt x="30" y="100"/>
                  </a:lnTo>
                  <a:lnTo>
                    <a:pt x="28" y="100"/>
                  </a:lnTo>
                  <a:lnTo>
                    <a:pt x="22" y="100"/>
                  </a:lnTo>
                  <a:lnTo>
                    <a:pt x="20" y="100"/>
                  </a:lnTo>
                  <a:lnTo>
                    <a:pt x="22" y="98"/>
                  </a:lnTo>
                  <a:lnTo>
                    <a:pt x="20" y="98"/>
                  </a:lnTo>
                  <a:lnTo>
                    <a:pt x="20" y="96"/>
                  </a:lnTo>
                  <a:lnTo>
                    <a:pt x="20" y="98"/>
                  </a:lnTo>
                  <a:lnTo>
                    <a:pt x="20" y="96"/>
                  </a:lnTo>
                  <a:lnTo>
                    <a:pt x="20" y="94"/>
                  </a:lnTo>
                  <a:lnTo>
                    <a:pt x="20" y="92"/>
                  </a:lnTo>
                  <a:lnTo>
                    <a:pt x="20" y="90"/>
                  </a:lnTo>
                  <a:lnTo>
                    <a:pt x="20" y="88"/>
                  </a:lnTo>
                  <a:lnTo>
                    <a:pt x="18" y="88"/>
                  </a:lnTo>
                  <a:lnTo>
                    <a:pt x="20" y="88"/>
                  </a:lnTo>
                  <a:lnTo>
                    <a:pt x="18" y="88"/>
                  </a:lnTo>
                  <a:lnTo>
                    <a:pt x="20" y="88"/>
                  </a:lnTo>
                  <a:lnTo>
                    <a:pt x="20" y="86"/>
                  </a:lnTo>
                  <a:lnTo>
                    <a:pt x="18" y="86"/>
                  </a:lnTo>
                  <a:lnTo>
                    <a:pt x="16" y="86"/>
                  </a:lnTo>
                  <a:lnTo>
                    <a:pt x="16" y="86"/>
                  </a:lnTo>
                  <a:lnTo>
                    <a:pt x="18" y="86"/>
                  </a:lnTo>
                  <a:lnTo>
                    <a:pt x="16" y="86"/>
                  </a:lnTo>
                  <a:lnTo>
                    <a:pt x="14" y="86"/>
                  </a:lnTo>
                  <a:lnTo>
                    <a:pt x="14" y="84"/>
                  </a:lnTo>
                  <a:lnTo>
                    <a:pt x="12" y="84"/>
                  </a:lnTo>
                  <a:lnTo>
                    <a:pt x="12" y="82"/>
                  </a:lnTo>
                  <a:lnTo>
                    <a:pt x="14" y="82"/>
                  </a:lnTo>
                  <a:lnTo>
                    <a:pt x="14" y="80"/>
                  </a:lnTo>
                  <a:lnTo>
                    <a:pt x="12" y="80"/>
                  </a:lnTo>
                  <a:lnTo>
                    <a:pt x="12" y="78"/>
                  </a:lnTo>
                  <a:lnTo>
                    <a:pt x="12" y="76"/>
                  </a:lnTo>
                  <a:lnTo>
                    <a:pt x="10" y="76"/>
                  </a:lnTo>
                  <a:lnTo>
                    <a:pt x="12" y="76"/>
                  </a:lnTo>
                  <a:lnTo>
                    <a:pt x="10" y="76"/>
                  </a:lnTo>
                  <a:lnTo>
                    <a:pt x="10" y="74"/>
                  </a:lnTo>
                  <a:lnTo>
                    <a:pt x="10" y="72"/>
                  </a:lnTo>
                  <a:lnTo>
                    <a:pt x="8" y="72"/>
                  </a:lnTo>
                  <a:lnTo>
                    <a:pt x="8" y="70"/>
                  </a:lnTo>
                  <a:lnTo>
                    <a:pt x="8" y="68"/>
                  </a:lnTo>
                  <a:lnTo>
                    <a:pt x="8" y="66"/>
                  </a:lnTo>
                  <a:lnTo>
                    <a:pt x="10" y="66"/>
                  </a:lnTo>
                  <a:lnTo>
                    <a:pt x="8" y="64"/>
                  </a:lnTo>
                  <a:lnTo>
                    <a:pt x="10" y="64"/>
                  </a:lnTo>
                  <a:lnTo>
                    <a:pt x="10" y="62"/>
                  </a:lnTo>
                  <a:lnTo>
                    <a:pt x="10" y="60"/>
                  </a:lnTo>
                  <a:lnTo>
                    <a:pt x="12" y="60"/>
                  </a:lnTo>
                  <a:lnTo>
                    <a:pt x="10" y="58"/>
                  </a:lnTo>
                  <a:lnTo>
                    <a:pt x="10" y="56"/>
                  </a:lnTo>
                  <a:lnTo>
                    <a:pt x="8" y="54"/>
                  </a:lnTo>
                  <a:lnTo>
                    <a:pt x="6" y="54"/>
                  </a:lnTo>
                  <a:lnTo>
                    <a:pt x="6" y="52"/>
                  </a:lnTo>
                  <a:lnTo>
                    <a:pt x="4" y="52"/>
                  </a:lnTo>
                  <a:lnTo>
                    <a:pt x="2" y="52"/>
                  </a:lnTo>
                  <a:lnTo>
                    <a:pt x="2" y="52"/>
                  </a:lnTo>
                  <a:lnTo>
                    <a:pt x="2" y="50"/>
                  </a:lnTo>
                  <a:lnTo>
                    <a:pt x="0" y="48"/>
                  </a:lnTo>
                  <a:lnTo>
                    <a:pt x="0" y="46"/>
                  </a:lnTo>
                  <a:lnTo>
                    <a:pt x="2" y="46"/>
                  </a:lnTo>
                  <a:lnTo>
                    <a:pt x="0" y="46"/>
                  </a:lnTo>
                  <a:lnTo>
                    <a:pt x="0" y="44"/>
                  </a:lnTo>
                  <a:lnTo>
                    <a:pt x="2" y="44"/>
                  </a:lnTo>
                  <a:lnTo>
                    <a:pt x="2" y="42"/>
                  </a:lnTo>
                  <a:lnTo>
                    <a:pt x="2" y="42"/>
                  </a:lnTo>
                  <a:lnTo>
                    <a:pt x="4" y="42"/>
                  </a:lnTo>
                  <a:lnTo>
                    <a:pt x="6" y="42"/>
                  </a:lnTo>
                  <a:lnTo>
                    <a:pt x="8" y="42"/>
                  </a:lnTo>
                  <a:lnTo>
                    <a:pt x="8" y="40"/>
                  </a:lnTo>
                  <a:lnTo>
                    <a:pt x="10" y="40"/>
                  </a:lnTo>
                  <a:lnTo>
                    <a:pt x="12" y="38"/>
                  </a:lnTo>
                  <a:lnTo>
                    <a:pt x="14" y="38"/>
                  </a:lnTo>
                  <a:lnTo>
                    <a:pt x="16" y="38"/>
                  </a:lnTo>
                  <a:lnTo>
                    <a:pt x="18" y="38"/>
                  </a:lnTo>
                  <a:lnTo>
                    <a:pt x="20" y="38"/>
                  </a:lnTo>
                  <a:lnTo>
                    <a:pt x="22" y="38"/>
                  </a:lnTo>
                  <a:lnTo>
                    <a:pt x="24" y="36"/>
                  </a:lnTo>
                  <a:lnTo>
                    <a:pt x="26" y="36"/>
                  </a:lnTo>
                  <a:lnTo>
                    <a:pt x="28" y="34"/>
                  </a:lnTo>
                  <a:lnTo>
                    <a:pt x="30" y="32"/>
                  </a:lnTo>
                  <a:lnTo>
                    <a:pt x="32" y="32"/>
                  </a:lnTo>
                  <a:lnTo>
                    <a:pt x="34" y="30"/>
                  </a:lnTo>
                  <a:lnTo>
                    <a:pt x="36" y="28"/>
                  </a:lnTo>
                  <a:lnTo>
                    <a:pt x="38" y="28"/>
                  </a:lnTo>
                  <a:lnTo>
                    <a:pt x="38" y="26"/>
                  </a:lnTo>
                  <a:lnTo>
                    <a:pt x="40" y="26"/>
                  </a:lnTo>
                  <a:lnTo>
                    <a:pt x="40" y="24"/>
                  </a:lnTo>
                  <a:lnTo>
                    <a:pt x="42" y="24"/>
                  </a:lnTo>
                  <a:lnTo>
                    <a:pt x="44" y="24"/>
                  </a:lnTo>
                  <a:lnTo>
                    <a:pt x="44" y="22"/>
                  </a:lnTo>
                  <a:lnTo>
                    <a:pt x="46" y="22"/>
                  </a:lnTo>
                  <a:lnTo>
                    <a:pt x="46" y="20"/>
                  </a:lnTo>
                  <a:lnTo>
                    <a:pt x="48" y="20"/>
                  </a:lnTo>
                  <a:lnTo>
                    <a:pt x="50" y="20"/>
                  </a:lnTo>
                  <a:lnTo>
                    <a:pt x="50" y="18"/>
                  </a:lnTo>
                  <a:lnTo>
                    <a:pt x="50" y="18"/>
                  </a:lnTo>
                  <a:lnTo>
                    <a:pt x="52" y="16"/>
                  </a:lnTo>
                  <a:lnTo>
                    <a:pt x="54" y="14"/>
                  </a:lnTo>
                  <a:lnTo>
                    <a:pt x="56" y="14"/>
                  </a:lnTo>
                  <a:lnTo>
                    <a:pt x="56" y="12"/>
                  </a:lnTo>
                  <a:lnTo>
                    <a:pt x="58" y="12"/>
                  </a:lnTo>
                  <a:lnTo>
                    <a:pt x="58" y="10"/>
                  </a:lnTo>
                  <a:lnTo>
                    <a:pt x="60" y="10"/>
                  </a:lnTo>
                  <a:lnTo>
                    <a:pt x="62" y="10"/>
                  </a:lnTo>
                  <a:lnTo>
                    <a:pt x="64" y="10"/>
                  </a:lnTo>
                  <a:lnTo>
                    <a:pt x="66" y="10"/>
                  </a:lnTo>
                  <a:lnTo>
                    <a:pt x="66" y="8"/>
                  </a:lnTo>
                  <a:lnTo>
                    <a:pt x="68" y="10"/>
                  </a:lnTo>
                  <a:lnTo>
                    <a:pt x="70" y="10"/>
                  </a:lnTo>
                  <a:lnTo>
                    <a:pt x="72" y="8"/>
                  </a:lnTo>
                  <a:lnTo>
                    <a:pt x="74" y="8"/>
                  </a:lnTo>
                  <a:lnTo>
                    <a:pt x="74" y="6"/>
                  </a:lnTo>
                  <a:lnTo>
                    <a:pt x="76" y="6"/>
                  </a:lnTo>
                  <a:lnTo>
                    <a:pt x="78" y="4"/>
                  </a:lnTo>
                  <a:lnTo>
                    <a:pt x="82" y="2"/>
                  </a:lnTo>
                  <a:lnTo>
                    <a:pt x="84" y="2"/>
                  </a:lnTo>
                  <a:lnTo>
                    <a:pt x="84" y="0"/>
                  </a:lnTo>
                  <a:lnTo>
                    <a:pt x="88" y="0"/>
                  </a:lnTo>
                  <a:lnTo>
                    <a:pt x="9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4" name="Freeform 162"/>
            <p:cNvSpPr>
              <a:spLocks/>
            </p:cNvSpPr>
            <p:nvPr/>
          </p:nvSpPr>
          <p:spPr bwMode="auto">
            <a:xfrm>
              <a:off x="6946900" y="3036888"/>
              <a:ext cx="352425" cy="381000"/>
            </a:xfrm>
            <a:custGeom>
              <a:avLst/>
              <a:gdLst>
                <a:gd name="T0" fmla="*/ 166 w 222"/>
                <a:gd name="T1" fmla="*/ 20 h 240"/>
                <a:gd name="T2" fmla="*/ 174 w 222"/>
                <a:gd name="T3" fmla="*/ 26 h 240"/>
                <a:gd name="T4" fmla="*/ 170 w 222"/>
                <a:gd name="T5" fmla="*/ 32 h 240"/>
                <a:gd name="T6" fmla="*/ 172 w 222"/>
                <a:gd name="T7" fmla="*/ 38 h 240"/>
                <a:gd name="T8" fmla="*/ 178 w 222"/>
                <a:gd name="T9" fmla="*/ 42 h 240"/>
                <a:gd name="T10" fmla="*/ 176 w 222"/>
                <a:gd name="T11" fmla="*/ 46 h 240"/>
                <a:gd name="T12" fmla="*/ 172 w 222"/>
                <a:gd name="T13" fmla="*/ 56 h 240"/>
                <a:gd name="T14" fmla="*/ 176 w 222"/>
                <a:gd name="T15" fmla="*/ 64 h 240"/>
                <a:gd name="T16" fmla="*/ 182 w 222"/>
                <a:gd name="T17" fmla="*/ 72 h 240"/>
                <a:gd name="T18" fmla="*/ 184 w 222"/>
                <a:gd name="T19" fmla="*/ 78 h 240"/>
                <a:gd name="T20" fmla="*/ 192 w 222"/>
                <a:gd name="T21" fmla="*/ 78 h 240"/>
                <a:gd name="T22" fmla="*/ 198 w 222"/>
                <a:gd name="T23" fmla="*/ 80 h 240"/>
                <a:gd name="T24" fmla="*/ 198 w 222"/>
                <a:gd name="T25" fmla="*/ 84 h 240"/>
                <a:gd name="T26" fmla="*/ 198 w 222"/>
                <a:gd name="T27" fmla="*/ 92 h 240"/>
                <a:gd name="T28" fmla="*/ 204 w 222"/>
                <a:gd name="T29" fmla="*/ 100 h 240"/>
                <a:gd name="T30" fmla="*/ 210 w 222"/>
                <a:gd name="T31" fmla="*/ 104 h 240"/>
                <a:gd name="T32" fmla="*/ 214 w 222"/>
                <a:gd name="T33" fmla="*/ 114 h 240"/>
                <a:gd name="T34" fmla="*/ 212 w 222"/>
                <a:gd name="T35" fmla="*/ 124 h 240"/>
                <a:gd name="T36" fmla="*/ 220 w 222"/>
                <a:gd name="T37" fmla="*/ 126 h 240"/>
                <a:gd name="T38" fmla="*/ 220 w 222"/>
                <a:gd name="T39" fmla="*/ 134 h 240"/>
                <a:gd name="T40" fmla="*/ 218 w 222"/>
                <a:gd name="T41" fmla="*/ 140 h 240"/>
                <a:gd name="T42" fmla="*/ 210 w 222"/>
                <a:gd name="T43" fmla="*/ 144 h 240"/>
                <a:gd name="T44" fmla="*/ 194 w 222"/>
                <a:gd name="T45" fmla="*/ 154 h 240"/>
                <a:gd name="T46" fmla="*/ 184 w 222"/>
                <a:gd name="T47" fmla="*/ 162 h 240"/>
                <a:gd name="T48" fmla="*/ 168 w 222"/>
                <a:gd name="T49" fmla="*/ 172 h 240"/>
                <a:gd name="T50" fmla="*/ 152 w 222"/>
                <a:gd name="T51" fmla="*/ 180 h 240"/>
                <a:gd name="T52" fmla="*/ 144 w 222"/>
                <a:gd name="T53" fmla="*/ 186 h 240"/>
                <a:gd name="T54" fmla="*/ 128 w 222"/>
                <a:gd name="T55" fmla="*/ 192 h 240"/>
                <a:gd name="T56" fmla="*/ 118 w 222"/>
                <a:gd name="T57" fmla="*/ 200 h 240"/>
                <a:gd name="T58" fmla="*/ 102 w 222"/>
                <a:gd name="T59" fmla="*/ 208 h 240"/>
                <a:gd name="T60" fmla="*/ 94 w 222"/>
                <a:gd name="T61" fmla="*/ 214 h 240"/>
                <a:gd name="T62" fmla="*/ 76 w 222"/>
                <a:gd name="T63" fmla="*/ 226 h 240"/>
                <a:gd name="T64" fmla="*/ 64 w 222"/>
                <a:gd name="T65" fmla="*/ 232 h 240"/>
                <a:gd name="T66" fmla="*/ 52 w 222"/>
                <a:gd name="T67" fmla="*/ 240 h 240"/>
                <a:gd name="T68" fmla="*/ 46 w 222"/>
                <a:gd name="T69" fmla="*/ 228 h 240"/>
                <a:gd name="T70" fmla="*/ 42 w 222"/>
                <a:gd name="T71" fmla="*/ 218 h 240"/>
                <a:gd name="T72" fmla="*/ 38 w 222"/>
                <a:gd name="T73" fmla="*/ 202 h 240"/>
                <a:gd name="T74" fmla="*/ 32 w 222"/>
                <a:gd name="T75" fmla="*/ 190 h 240"/>
                <a:gd name="T76" fmla="*/ 28 w 222"/>
                <a:gd name="T77" fmla="*/ 180 h 240"/>
                <a:gd name="T78" fmla="*/ 24 w 222"/>
                <a:gd name="T79" fmla="*/ 164 h 240"/>
                <a:gd name="T80" fmla="*/ 18 w 222"/>
                <a:gd name="T81" fmla="*/ 150 h 240"/>
                <a:gd name="T82" fmla="*/ 8 w 222"/>
                <a:gd name="T83" fmla="*/ 138 h 240"/>
                <a:gd name="T84" fmla="*/ 2 w 222"/>
                <a:gd name="T85" fmla="*/ 132 h 240"/>
                <a:gd name="T86" fmla="*/ 4 w 222"/>
                <a:gd name="T87" fmla="*/ 118 h 240"/>
                <a:gd name="T88" fmla="*/ 10 w 222"/>
                <a:gd name="T89" fmla="*/ 100 h 240"/>
                <a:gd name="T90" fmla="*/ 18 w 222"/>
                <a:gd name="T91" fmla="*/ 82 h 240"/>
                <a:gd name="T92" fmla="*/ 30 w 222"/>
                <a:gd name="T93" fmla="*/ 74 h 240"/>
                <a:gd name="T94" fmla="*/ 42 w 222"/>
                <a:gd name="T95" fmla="*/ 68 h 240"/>
                <a:gd name="T96" fmla="*/ 56 w 222"/>
                <a:gd name="T97" fmla="*/ 58 h 240"/>
                <a:gd name="T98" fmla="*/ 72 w 222"/>
                <a:gd name="T99" fmla="*/ 50 h 240"/>
                <a:gd name="T100" fmla="*/ 86 w 222"/>
                <a:gd name="T101" fmla="*/ 44 h 240"/>
                <a:gd name="T102" fmla="*/ 102 w 222"/>
                <a:gd name="T103" fmla="*/ 32 h 240"/>
                <a:gd name="T104" fmla="*/ 122 w 222"/>
                <a:gd name="T105" fmla="*/ 18 h 240"/>
                <a:gd name="T106" fmla="*/ 136 w 222"/>
                <a:gd name="T107" fmla="*/ 10 h 240"/>
                <a:gd name="T108" fmla="*/ 152 w 222"/>
                <a:gd name="T109" fmla="*/ 2 h 240"/>
                <a:gd name="T110" fmla="*/ 158 w 222"/>
                <a:gd name="T111" fmla="*/ 8 h 240"/>
                <a:gd name="T112" fmla="*/ 156 w 222"/>
                <a:gd name="T113" fmla="*/ 1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2" h="240">
                  <a:moveTo>
                    <a:pt x="158" y="20"/>
                  </a:moveTo>
                  <a:lnTo>
                    <a:pt x="160" y="20"/>
                  </a:lnTo>
                  <a:lnTo>
                    <a:pt x="162" y="18"/>
                  </a:lnTo>
                  <a:lnTo>
                    <a:pt x="164" y="18"/>
                  </a:lnTo>
                  <a:lnTo>
                    <a:pt x="166" y="18"/>
                  </a:lnTo>
                  <a:lnTo>
                    <a:pt x="166" y="20"/>
                  </a:lnTo>
                  <a:lnTo>
                    <a:pt x="166" y="22"/>
                  </a:lnTo>
                  <a:lnTo>
                    <a:pt x="168" y="24"/>
                  </a:lnTo>
                  <a:lnTo>
                    <a:pt x="170" y="24"/>
                  </a:lnTo>
                  <a:lnTo>
                    <a:pt x="172" y="24"/>
                  </a:lnTo>
                  <a:lnTo>
                    <a:pt x="174" y="24"/>
                  </a:lnTo>
                  <a:lnTo>
                    <a:pt x="174" y="26"/>
                  </a:lnTo>
                  <a:lnTo>
                    <a:pt x="172" y="26"/>
                  </a:lnTo>
                  <a:lnTo>
                    <a:pt x="172" y="28"/>
                  </a:lnTo>
                  <a:lnTo>
                    <a:pt x="170" y="28"/>
                  </a:lnTo>
                  <a:lnTo>
                    <a:pt x="168" y="30"/>
                  </a:lnTo>
                  <a:lnTo>
                    <a:pt x="170" y="30"/>
                  </a:lnTo>
                  <a:lnTo>
                    <a:pt x="170" y="32"/>
                  </a:lnTo>
                  <a:lnTo>
                    <a:pt x="172" y="32"/>
                  </a:lnTo>
                  <a:lnTo>
                    <a:pt x="172" y="34"/>
                  </a:lnTo>
                  <a:lnTo>
                    <a:pt x="170" y="34"/>
                  </a:lnTo>
                  <a:lnTo>
                    <a:pt x="170" y="36"/>
                  </a:lnTo>
                  <a:lnTo>
                    <a:pt x="170" y="38"/>
                  </a:lnTo>
                  <a:lnTo>
                    <a:pt x="172" y="38"/>
                  </a:lnTo>
                  <a:lnTo>
                    <a:pt x="172" y="40"/>
                  </a:lnTo>
                  <a:lnTo>
                    <a:pt x="172" y="42"/>
                  </a:lnTo>
                  <a:lnTo>
                    <a:pt x="174" y="42"/>
                  </a:lnTo>
                  <a:lnTo>
                    <a:pt x="176" y="40"/>
                  </a:lnTo>
                  <a:lnTo>
                    <a:pt x="178" y="40"/>
                  </a:lnTo>
                  <a:lnTo>
                    <a:pt x="178" y="42"/>
                  </a:lnTo>
                  <a:lnTo>
                    <a:pt x="180" y="42"/>
                  </a:lnTo>
                  <a:lnTo>
                    <a:pt x="180" y="44"/>
                  </a:lnTo>
                  <a:lnTo>
                    <a:pt x="180" y="44"/>
                  </a:lnTo>
                  <a:lnTo>
                    <a:pt x="178" y="44"/>
                  </a:lnTo>
                  <a:lnTo>
                    <a:pt x="176" y="44"/>
                  </a:lnTo>
                  <a:lnTo>
                    <a:pt x="176" y="46"/>
                  </a:lnTo>
                  <a:lnTo>
                    <a:pt x="176" y="48"/>
                  </a:lnTo>
                  <a:lnTo>
                    <a:pt x="174" y="50"/>
                  </a:lnTo>
                  <a:lnTo>
                    <a:pt x="172" y="50"/>
                  </a:lnTo>
                  <a:lnTo>
                    <a:pt x="172" y="52"/>
                  </a:lnTo>
                  <a:lnTo>
                    <a:pt x="172" y="54"/>
                  </a:lnTo>
                  <a:lnTo>
                    <a:pt x="172" y="56"/>
                  </a:lnTo>
                  <a:lnTo>
                    <a:pt x="174" y="56"/>
                  </a:lnTo>
                  <a:lnTo>
                    <a:pt x="174" y="58"/>
                  </a:lnTo>
                  <a:lnTo>
                    <a:pt x="176" y="58"/>
                  </a:lnTo>
                  <a:lnTo>
                    <a:pt x="176" y="60"/>
                  </a:lnTo>
                  <a:lnTo>
                    <a:pt x="176" y="62"/>
                  </a:lnTo>
                  <a:lnTo>
                    <a:pt x="176" y="64"/>
                  </a:lnTo>
                  <a:lnTo>
                    <a:pt x="176" y="66"/>
                  </a:lnTo>
                  <a:lnTo>
                    <a:pt x="176" y="68"/>
                  </a:lnTo>
                  <a:lnTo>
                    <a:pt x="178" y="70"/>
                  </a:lnTo>
                  <a:lnTo>
                    <a:pt x="180" y="70"/>
                  </a:lnTo>
                  <a:lnTo>
                    <a:pt x="180" y="72"/>
                  </a:lnTo>
                  <a:lnTo>
                    <a:pt x="182" y="72"/>
                  </a:lnTo>
                  <a:lnTo>
                    <a:pt x="184" y="72"/>
                  </a:lnTo>
                  <a:lnTo>
                    <a:pt x="186" y="72"/>
                  </a:lnTo>
                  <a:lnTo>
                    <a:pt x="186" y="74"/>
                  </a:lnTo>
                  <a:lnTo>
                    <a:pt x="184" y="74"/>
                  </a:lnTo>
                  <a:lnTo>
                    <a:pt x="184" y="76"/>
                  </a:lnTo>
                  <a:lnTo>
                    <a:pt x="184" y="78"/>
                  </a:lnTo>
                  <a:lnTo>
                    <a:pt x="186" y="78"/>
                  </a:lnTo>
                  <a:lnTo>
                    <a:pt x="186" y="80"/>
                  </a:lnTo>
                  <a:lnTo>
                    <a:pt x="188" y="80"/>
                  </a:lnTo>
                  <a:lnTo>
                    <a:pt x="190" y="80"/>
                  </a:lnTo>
                  <a:lnTo>
                    <a:pt x="190" y="78"/>
                  </a:lnTo>
                  <a:lnTo>
                    <a:pt x="192" y="78"/>
                  </a:lnTo>
                  <a:lnTo>
                    <a:pt x="194" y="76"/>
                  </a:lnTo>
                  <a:lnTo>
                    <a:pt x="196" y="76"/>
                  </a:lnTo>
                  <a:lnTo>
                    <a:pt x="198" y="76"/>
                  </a:lnTo>
                  <a:lnTo>
                    <a:pt x="198" y="76"/>
                  </a:lnTo>
                  <a:lnTo>
                    <a:pt x="198" y="78"/>
                  </a:lnTo>
                  <a:lnTo>
                    <a:pt x="198" y="80"/>
                  </a:lnTo>
                  <a:lnTo>
                    <a:pt x="198" y="80"/>
                  </a:lnTo>
                  <a:lnTo>
                    <a:pt x="196" y="80"/>
                  </a:lnTo>
                  <a:lnTo>
                    <a:pt x="196" y="82"/>
                  </a:lnTo>
                  <a:lnTo>
                    <a:pt x="198" y="82"/>
                  </a:lnTo>
                  <a:lnTo>
                    <a:pt x="198" y="84"/>
                  </a:lnTo>
                  <a:lnTo>
                    <a:pt x="198" y="84"/>
                  </a:lnTo>
                  <a:lnTo>
                    <a:pt x="198" y="86"/>
                  </a:lnTo>
                  <a:lnTo>
                    <a:pt x="198" y="86"/>
                  </a:lnTo>
                  <a:lnTo>
                    <a:pt x="196" y="88"/>
                  </a:lnTo>
                  <a:lnTo>
                    <a:pt x="196" y="90"/>
                  </a:lnTo>
                  <a:lnTo>
                    <a:pt x="196" y="92"/>
                  </a:lnTo>
                  <a:lnTo>
                    <a:pt x="198" y="92"/>
                  </a:lnTo>
                  <a:lnTo>
                    <a:pt x="198" y="92"/>
                  </a:lnTo>
                  <a:lnTo>
                    <a:pt x="198" y="94"/>
                  </a:lnTo>
                  <a:lnTo>
                    <a:pt x="198" y="96"/>
                  </a:lnTo>
                  <a:lnTo>
                    <a:pt x="200" y="98"/>
                  </a:lnTo>
                  <a:lnTo>
                    <a:pt x="202" y="98"/>
                  </a:lnTo>
                  <a:lnTo>
                    <a:pt x="204" y="100"/>
                  </a:lnTo>
                  <a:lnTo>
                    <a:pt x="202" y="100"/>
                  </a:lnTo>
                  <a:lnTo>
                    <a:pt x="202" y="102"/>
                  </a:lnTo>
                  <a:lnTo>
                    <a:pt x="204" y="102"/>
                  </a:lnTo>
                  <a:lnTo>
                    <a:pt x="206" y="104"/>
                  </a:lnTo>
                  <a:lnTo>
                    <a:pt x="208" y="104"/>
                  </a:lnTo>
                  <a:lnTo>
                    <a:pt x="210" y="104"/>
                  </a:lnTo>
                  <a:lnTo>
                    <a:pt x="210" y="106"/>
                  </a:lnTo>
                  <a:lnTo>
                    <a:pt x="212" y="106"/>
                  </a:lnTo>
                  <a:lnTo>
                    <a:pt x="212" y="108"/>
                  </a:lnTo>
                  <a:lnTo>
                    <a:pt x="214" y="110"/>
                  </a:lnTo>
                  <a:lnTo>
                    <a:pt x="214" y="112"/>
                  </a:lnTo>
                  <a:lnTo>
                    <a:pt x="214" y="114"/>
                  </a:lnTo>
                  <a:lnTo>
                    <a:pt x="214" y="116"/>
                  </a:lnTo>
                  <a:lnTo>
                    <a:pt x="212" y="118"/>
                  </a:lnTo>
                  <a:lnTo>
                    <a:pt x="210" y="118"/>
                  </a:lnTo>
                  <a:lnTo>
                    <a:pt x="210" y="120"/>
                  </a:lnTo>
                  <a:lnTo>
                    <a:pt x="210" y="122"/>
                  </a:lnTo>
                  <a:lnTo>
                    <a:pt x="212" y="124"/>
                  </a:lnTo>
                  <a:lnTo>
                    <a:pt x="214" y="122"/>
                  </a:lnTo>
                  <a:lnTo>
                    <a:pt x="216" y="122"/>
                  </a:lnTo>
                  <a:lnTo>
                    <a:pt x="218" y="122"/>
                  </a:lnTo>
                  <a:lnTo>
                    <a:pt x="218" y="124"/>
                  </a:lnTo>
                  <a:lnTo>
                    <a:pt x="218" y="126"/>
                  </a:lnTo>
                  <a:lnTo>
                    <a:pt x="220" y="126"/>
                  </a:lnTo>
                  <a:lnTo>
                    <a:pt x="220" y="128"/>
                  </a:lnTo>
                  <a:lnTo>
                    <a:pt x="220" y="130"/>
                  </a:lnTo>
                  <a:lnTo>
                    <a:pt x="222" y="130"/>
                  </a:lnTo>
                  <a:lnTo>
                    <a:pt x="222" y="132"/>
                  </a:lnTo>
                  <a:lnTo>
                    <a:pt x="222" y="134"/>
                  </a:lnTo>
                  <a:lnTo>
                    <a:pt x="220" y="134"/>
                  </a:lnTo>
                  <a:lnTo>
                    <a:pt x="218" y="134"/>
                  </a:lnTo>
                  <a:lnTo>
                    <a:pt x="216" y="134"/>
                  </a:lnTo>
                  <a:lnTo>
                    <a:pt x="216" y="136"/>
                  </a:lnTo>
                  <a:lnTo>
                    <a:pt x="216" y="138"/>
                  </a:lnTo>
                  <a:lnTo>
                    <a:pt x="216" y="140"/>
                  </a:lnTo>
                  <a:lnTo>
                    <a:pt x="218" y="140"/>
                  </a:lnTo>
                  <a:lnTo>
                    <a:pt x="218" y="140"/>
                  </a:lnTo>
                  <a:lnTo>
                    <a:pt x="216" y="140"/>
                  </a:lnTo>
                  <a:lnTo>
                    <a:pt x="216" y="142"/>
                  </a:lnTo>
                  <a:lnTo>
                    <a:pt x="214" y="142"/>
                  </a:lnTo>
                  <a:lnTo>
                    <a:pt x="212" y="144"/>
                  </a:lnTo>
                  <a:lnTo>
                    <a:pt x="210" y="144"/>
                  </a:lnTo>
                  <a:lnTo>
                    <a:pt x="208" y="146"/>
                  </a:lnTo>
                  <a:lnTo>
                    <a:pt x="206" y="148"/>
                  </a:lnTo>
                  <a:lnTo>
                    <a:pt x="204" y="148"/>
                  </a:lnTo>
                  <a:lnTo>
                    <a:pt x="198" y="152"/>
                  </a:lnTo>
                  <a:lnTo>
                    <a:pt x="198" y="154"/>
                  </a:lnTo>
                  <a:lnTo>
                    <a:pt x="194" y="154"/>
                  </a:lnTo>
                  <a:lnTo>
                    <a:pt x="194" y="156"/>
                  </a:lnTo>
                  <a:lnTo>
                    <a:pt x="192" y="156"/>
                  </a:lnTo>
                  <a:lnTo>
                    <a:pt x="190" y="158"/>
                  </a:lnTo>
                  <a:lnTo>
                    <a:pt x="188" y="160"/>
                  </a:lnTo>
                  <a:lnTo>
                    <a:pt x="184" y="160"/>
                  </a:lnTo>
                  <a:lnTo>
                    <a:pt x="184" y="162"/>
                  </a:lnTo>
                  <a:lnTo>
                    <a:pt x="182" y="162"/>
                  </a:lnTo>
                  <a:lnTo>
                    <a:pt x="180" y="164"/>
                  </a:lnTo>
                  <a:lnTo>
                    <a:pt x="178" y="164"/>
                  </a:lnTo>
                  <a:lnTo>
                    <a:pt x="172" y="168"/>
                  </a:lnTo>
                  <a:lnTo>
                    <a:pt x="170" y="168"/>
                  </a:lnTo>
                  <a:lnTo>
                    <a:pt x="168" y="172"/>
                  </a:lnTo>
                  <a:lnTo>
                    <a:pt x="162" y="174"/>
                  </a:lnTo>
                  <a:lnTo>
                    <a:pt x="160" y="174"/>
                  </a:lnTo>
                  <a:lnTo>
                    <a:pt x="160" y="176"/>
                  </a:lnTo>
                  <a:lnTo>
                    <a:pt x="158" y="176"/>
                  </a:lnTo>
                  <a:lnTo>
                    <a:pt x="156" y="178"/>
                  </a:lnTo>
                  <a:lnTo>
                    <a:pt x="152" y="180"/>
                  </a:lnTo>
                  <a:lnTo>
                    <a:pt x="150" y="180"/>
                  </a:lnTo>
                  <a:lnTo>
                    <a:pt x="150" y="182"/>
                  </a:lnTo>
                  <a:lnTo>
                    <a:pt x="148" y="184"/>
                  </a:lnTo>
                  <a:lnTo>
                    <a:pt x="146" y="184"/>
                  </a:lnTo>
                  <a:lnTo>
                    <a:pt x="146" y="186"/>
                  </a:lnTo>
                  <a:lnTo>
                    <a:pt x="144" y="186"/>
                  </a:lnTo>
                  <a:lnTo>
                    <a:pt x="140" y="188"/>
                  </a:lnTo>
                  <a:lnTo>
                    <a:pt x="138" y="188"/>
                  </a:lnTo>
                  <a:lnTo>
                    <a:pt x="136" y="188"/>
                  </a:lnTo>
                  <a:lnTo>
                    <a:pt x="134" y="190"/>
                  </a:lnTo>
                  <a:lnTo>
                    <a:pt x="132" y="190"/>
                  </a:lnTo>
                  <a:lnTo>
                    <a:pt x="128" y="192"/>
                  </a:lnTo>
                  <a:lnTo>
                    <a:pt x="128" y="194"/>
                  </a:lnTo>
                  <a:lnTo>
                    <a:pt x="126" y="194"/>
                  </a:lnTo>
                  <a:lnTo>
                    <a:pt x="124" y="196"/>
                  </a:lnTo>
                  <a:lnTo>
                    <a:pt x="122" y="196"/>
                  </a:lnTo>
                  <a:lnTo>
                    <a:pt x="120" y="198"/>
                  </a:lnTo>
                  <a:lnTo>
                    <a:pt x="118" y="200"/>
                  </a:lnTo>
                  <a:lnTo>
                    <a:pt x="116" y="200"/>
                  </a:lnTo>
                  <a:lnTo>
                    <a:pt x="114" y="202"/>
                  </a:lnTo>
                  <a:lnTo>
                    <a:pt x="110" y="204"/>
                  </a:lnTo>
                  <a:lnTo>
                    <a:pt x="108" y="206"/>
                  </a:lnTo>
                  <a:lnTo>
                    <a:pt x="106" y="206"/>
                  </a:lnTo>
                  <a:lnTo>
                    <a:pt x="102" y="208"/>
                  </a:lnTo>
                  <a:lnTo>
                    <a:pt x="102" y="210"/>
                  </a:lnTo>
                  <a:lnTo>
                    <a:pt x="100" y="210"/>
                  </a:lnTo>
                  <a:lnTo>
                    <a:pt x="98" y="212"/>
                  </a:lnTo>
                  <a:lnTo>
                    <a:pt x="96" y="212"/>
                  </a:lnTo>
                  <a:lnTo>
                    <a:pt x="96" y="214"/>
                  </a:lnTo>
                  <a:lnTo>
                    <a:pt x="94" y="214"/>
                  </a:lnTo>
                  <a:lnTo>
                    <a:pt x="88" y="218"/>
                  </a:lnTo>
                  <a:lnTo>
                    <a:pt x="84" y="220"/>
                  </a:lnTo>
                  <a:lnTo>
                    <a:pt x="84" y="222"/>
                  </a:lnTo>
                  <a:lnTo>
                    <a:pt x="82" y="222"/>
                  </a:lnTo>
                  <a:lnTo>
                    <a:pt x="78" y="226"/>
                  </a:lnTo>
                  <a:lnTo>
                    <a:pt x="76" y="226"/>
                  </a:lnTo>
                  <a:lnTo>
                    <a:pt x="74" y="226"/>
                  </a:lnTo>
                  <a:lnTo>
                    <a:pt x="72" y="228"/>
                  </a:lnTo>
                  <a:lnTo>
                    <a:pt x="70" y="230"/>
                  </a:lnTo>
                  <a:lnTo>
                    <a:pt x="68" y="230"/>
                  </a:lnTo>
                  <a:lnTo>
                    <a:pt x="66" y="232"/>
                  </a:lnTo>
                  <a:lnTo>
                    <a:pt x="64" y="232"/>
                  </a:lnTo>
                  <a:lnTo>
                    <a:pt x="62" y="234"/>
                  </a:lnTo>
                  <a:lnTo>
                    <a:pt x="60" y="234"/>
                  </a:lnTo>
                  <a:lnTo>
                    <a:pt x="60" y="236"/>
                  </a:lnTo>
                  <a:lnTo>
                    <a:pt x="56" y="236"/>
                  </a:lnTo>
                  <a:lnTo>
                    <a:pt x="54" y="238"/>
                  </a:lnTo>
                  <a:lnTo>
                    <a:pt x="52" y="240"/>
                  </a:lnTo>
                  <a:lnTo>
                    <a:pt x="50" y="236"/>
                  </a:lnTo>
                  <a:lnTo>
                    <a:pt x="50" y="236"/>
                  </a:lnTo>
                  <a:lnTo>
                    <a:pt x="48" y="234"/>
                  </a:lnTo>
                  <a:lnTo>
                    <a:pt x="48" y="232"/>
                  </a:lnTo>
                  <a:lnTo>
                    <a:pt x="46" y="230"/>
                  </a:lnTo>
                  <a:lnTo>
                    <a:pt x="46" y="228"/>
                  </a:lnTo>
                  <a:lnTo>
                    <a:pt x="46" y="226"/>
                  </a:lnTo>
                  <a:lnTo>
                    <a:pt x="46" y="224"/>
                  </a:lnTo>
                  <a:lnTo>
                    <a:pt x="44" y="224"/>
                  </a:lnTo>
                  <a:lnTo>
                    <a:pt x="44" y="222"/>
                  </a:lnTo>
                  <a:lnTo>
                    <a:pt x="44" y="220"/>
                  </a:lnTo>
                  <a:lnTo>
                    <a:pt x="42" y="218"/>
                  </a:lnTo>
                  <a:lnTo>
                    <a:pt x="42" y="216"/>
                  </a:lnTo>
                  <a:lnTo>
                    <a:pt x="42" y="214"/>
                  </a:lnTo>
                  <a:lnTo>
                    <a:pt x="40" y="210"/>
                  </a:lnTo>
                  <a:lnTo>
                    <a:pt x="40" y="208"/>
                  </a:lnTo>
                  <a:lnTo>
                    <a:pt x="38" y="204"/>
                  </a:lnTo>
                  <a:lnTo>
                    <a:pt x="38" y="202"/>
                  </a:lnTo>
                  <a:lnTo>
                    <a:pt x="36" y="200"/>
                  </a:lnTo>
                  <a:lnTo>
                    <a:pt x="36" y="198"/>
                  </a:lnTo>
                  <a:lnTo>
                    <a:pt x="36" y="196"/>
                  </a:lnTo>
                  <a:lnTo>
                    <a:pt x="34" y="194"/>
                  </a:lnTo>
                  <a:lnTo>
                    <a:pt x="34" y="192"/>
                  </a:lnTo>
                  <a:lnTo>
                    <a:pt x="32" y="190"/>
                  </a:lnTo>
                  <a:lnTo>
                    <a:pt x="32" y="188"/>
                  </a:lnTo>
                  <a:lnTo>
                    <a:pt x="32" y="186"/>
                  </a:lnTo>
                  <a:lnTo>
                    <a:pt x="30" y="186"/>
                  </a:lnTo>
                  <a:lnTo>
                    <a:pt x="30" y="184"/>
                  </a:lnTo>
                  <a:lnTo>
                    <a:pt x="30" y="182"/>
                  </a:lnTo>
                  <a:lnTo>
                    <a:pt x="28" y="180"/>
                  </a:lnTo>
                  <a:lnTo>
                    <a:pt x="28" y="178"/>
                  </a:lnTo>
                  <a:lnTo>
                    <a:pt x="26" y="174"/>
                  </a:lnTo>
                  <a:lnTo>
                    <a:pt x="26" y="170"/>
                  </a:lnTo>
                  <a:lnTo>
                    <a:pt x="24" y="168"/>
                  </a:lnTo>
                  <a:lnTo>
                    <a:pt x="24" y="166"/>
                  </a:lnTo>
                  <a:lnTo>
                    <a:pt x="24" y="164"/>
                  </a:lnTo>
                  <a:lnTo>
                    <a:pt x="22" y="162"/>
                  </a:lnTo>
                  <a:lnTo>
                    <a:pt x="22" y="160"/>
                  </a:lnTo>
                  <a:lnTo>
                    <a:pt x="20" y="156"/>
                  </a:lnTo>
                  <a:lnTo>
                    <a:pt x="20" y="154"/>
                  </a:lnTo>
                  <a:lnTo>
                    <a:pt x="18" y="152"/>
                  </a:lnTo>
                  <a:lnTo>
                    <a:pt x="18" y="150"/>
                  </a:lnTo>
                  <a:lnTo>
                    <a:pt x="16" y="146"/>
                  </a:lnTo>
                  <a:lnTo>
                    <a:pt x="16" y="144"/>
                  </a:lnTo>
                  <a:lnTo>
                    <a:pt x="14" y="140"/>
                  </a:lnTo>
                  <a:lnTo>
                    <a:pt x="14" y="140"/>
                  </a:lnTo>
                  <a:lnTo>
                    <a:pt x="12" y="140"/>
                  </a:lnTo>
                  <a:lnTo>
                    <a:pt x="8" y="138"/>
                  </a:lnTo>
                  <a:lnTo>
                    <a:pt x="6" y="136"/>
                  </a:lnTo>
                  <a:lnTo>
                    <a:pt x="4" y="136"/>
                  </a:lnTo>
                  <a:lnTo>
                    <a:pt x="4" y="134"/>
                  </a:lnTo>
                  <a:lnTo>
                    <a:pt x="2" y="134"/>
                  </a:lnTo>
                  <a:lnTo>
                    <a:pt x="0" y="134"/>
                  </a:lnTo>
                  <a:lnTo>
                    <a:pt x="2" y="132"/>
                  </a:lnTo>
                  <a:lnTo>
                    <a:pt x="2" y="130"/>
                  </a:lnTo>
                  <a:lnTo>
                    <a:pt x="2" y="128"/>
                  </a:lnTo>
                  <a:lnTo>
                    <a:pt x="2" y="126"/>
                  </a:lnTo>
                  <a:lnTo>
                    <a:pt x="4" y="124"/>
                  </a:lnTo>
                  <a:lnTo>
                    <a:pt x="4" y="120"/>
                  </a:lnTo>
                  <a:lnTo>
                    <a:pt x="4" y="118"/>
                  </a:lnTo>
                  <a:lnTo>
                    <a:pt x="4" y="116"/>
                  </a:lnTo>
                  <a:lnTo>
                    <a:pt x="6" y="114"/>
                  </a:lnTo>
                  <a:lnTo>
                    <a:pt x="6" y="112"/>
                  </a:lnTo>
                  <a:lnTo>
                    <a:pt x="8" y="108"/>
                  </a:lnTo>
                  <a:lnTo>
                    <a:pt x="10" y="102"/>
                  </a:lnTo>
                  <a:lnTo>
                    <a:pt x="10" y="100"/>
                  </a:lnTo>
                  <a:lnTo>
                    <a:pt x="12" y="94"/>
                  </a:lnTo>
                  <a:lnTo>
                    <a:pt x="14" y="92"/>
                  </a:lnTo>
                  <a:lnTo>
                    <a:pt x="14" y="92"/>
                  </a:lnTo>
                  <a:lnTo>
                    <a:pt x="16" y="88"/>
                  </a:lnTo>
                  <a:lnTo>
                    <a:pt x="16" y="86"/>
                  </a:lnTo>
                  <a:lnTo>
                    <a:pt x="18" y="82"/>
                  </a:lnTo>
                  <a:lnTo>
                    <a:pt x="20" y="82"/>
                  </a:lnTo>
                  <a:lnTo>
                    <a:pt x="20" y="80"/>
                  </a:lnTo>
                  <a:lnTo>
                    <a:pt x="22" y="78"/>
                  </a:lnTo>
                  <a:lnTo>
                    <a:pt x="26" y="78"/>
                  </a:lnTo>
                  <a:lnTo>
                    <a:pt x="26" y="76"/>
                  </a:lnTo>
                  <a:lnTo>
                    <a:pt x="30" y="74"/>
                  </a:lnTo>
                  <a:lnTo>
                    <a:pt x="32" y="74"/>
                  </a:lnTo>
                  <a:lnTo>
                    <a:pt x="34" y="72"/>
                  </a:lnTo>
                  <a:lnTo>
                    <a:pt x="36" y="72"/>
                  </a:lnTo>
                  <a:lnTo>
                    <a:pt x="38" y="70"/>
                  </a:lnTo>
                  <a:lnTo>
                    <a:pt x="40" y="70"/>
                  </a:lnTo>
                  <a:lnTo>
                    <a:pt x="42" y="68"/>
                  </a:lnTo>
                  <a:lnTo>
                    <a:pt x="44" y="66"/>
                  </a:lnTo>
                  <a:lnTo>
                    <a:pt x="46" y="64"/>
                  </a:lnTo>
                  <a:lnTo>
                    <a:pt x="52" y="62"/>
                  </a:lnTo>
                  <a:lnTo>
                    <a:pt x="54" y="60"/>
                  </a:lnTo>
                  <a:lnTo>
                    <a:pt x="54" y="58"/>
                  </a:lnTo>
                  <a:lnTo>
                    <a:pt x="56" y="58"/>
                  </a:lnTo>
                  <a:lnTo>
                    <a:pt x="58" y="58"/>
                  </a:lnTo>
                  <a:lnTo>
                    <a:pt x="60" y="56"/>
                  </a:lnTo>
                  <a:lnTo>
                    <a:pt x="64" y="54"/>
                  </a:lnTo>
                  <a:lnTo>
                    <a:pt x="66" y="52"/>
                  </a:lnTo>
                  <a:lnTo>
                    <a:pt x="68" y="50"/>
                  </a:lnTo>
                  <a:lnTo>
                    <a:pt x="72" y="50"/>
                  </a:lnTo>
                  <a:lnTo>
                    <a:pt x="72" y="48"/>
                  </a:lnTo>
                  <a:lnTo>
                    <a:pt x="76" y="46"/>
                  </a:lnTo>
                  <a:lnTo>
                    <a:pt x="78" y="46"/>
                  </a:lnTo>
                  <a:lnTo>
                    <a:pt x="80" y="44"/>
                  </a:lnTo>
                  <a:lnTo>
                    <a:pt x="84" y="44"/>
                  </a:lnTo>
                  <a:lnTo>
                    <a:pt x="86" y="44"/>
                  </a:lnTo>
                  <a:lnTo>
                    <a:pt x="86" y="42"/>
                  </a:lnTo>
                  <a:lnTo>
                    <a:pt x="92" y="40"/>
                  </a:lnTo>
                  <a:lnTo>
                    <a:pt x="94" y="38"/>
                  </a:lnTo>
                  <a:lnTo>
                    <a:pt x="96" y="36"/>
                  </a:lnTo>
                  <a:lnTo>
                    <a:pt x="100" y="34"/>
                  </a:lnTo>
                  <a:lnTo>
                    <a:pt x="102" y="32"/>
                  </a:lnTo>
                  <a:lnTo>
                    <a:pt x="104" y="30"/>
                  </a:lnTo>
                  <a:lnTo>
                    <a:pt x="110" y="26"/>
                  </a:lnTo>
                  <a:lnTo>
                    <a:pt x="116" y="24"/>
                  </a:lnTo>
                  <a:lnTo>
                    <a:pt x="118" y="22"/>
                  </a:lnTo>
                  <a:lnTo>
                    <a:pt x="120" y="20"/>
                  </a:lnTo>
                  <a:lnTo>
                    <a:pt x="122" y="18"/>
                  </a:lnTo>
                  <a:lnTo>
                    <a:pt x="124" y="18"/>
                  </a:lnTo>
                  <a:lnTo>
                    <a:pt x="128" y="16"/>
                  </a:lnTo>
                  <a:lnTo>
                    <a:pt x="130" y="14"/>
                  </a:lnTo>
                  <a:lnTo>
                    <a:pt x="132" y="14"/>
                  </a:lnTo>
                  <a:lnTo>
                    <a:pt x="134" y="12"/>
                  </a:lnTo>
                  <a:lnTo>
                    <a:pt x="136" y="10"/>
                  </a:lnTo>
                  <a:lnTo>
                    <a:pt x="138" y="10"/>
                  </a:lnTo>
                  <a:lnTo>
                    <a:pt x="140" y="8"/>
                  </a:lnTo>
                  <a:lnTo>
                    <a:pt x="142" y="8"/>
                  </a:lnTo>
                  <a:lnTo>
                    <a:pt x="144" y="6"/>
                  </a:lnTo>
                  <a:lnTo>
                    <a:pt x="152" y="0"/>
                  </a:lnTo>
                  <a:lnTo>
                    <a:pt x="152" y="2"/>
                  </a:lnTo>
                  <a:lnTo>
                    <a:pt x="152" y="4"/>
                  </a:lnTo>
                  <a:lnTo>
                    <a:pt x="154" y="4"/>
                  </a:lnTo>
                  <a:lnTo>
                    <a:pt x="154" y="6"/>
                  </a:lnTo>
                  <a:lnTo>
                    <a:pt x="156" y="6"/>
                  </a:lnTo>
                  <a:lnTo>
                    <a:pt x="156" y="8"/>
                  </a:lnTo>
                  <a:lnTo>
                    <a:pt x="158" y="8"/>
                  </a:lnTo>
                  <a:lnTo>
                    <a:pt x="158" y="10"/>
                  </a:lnTo>
                  <a:lnTo>
                    <a:pt x="160" y="12"/>
                  </a:lnTo>
                  <a:lnTo>
                    <a:pt x="158" y="12"/>
                  </a:lnTo>
                  <a:lnTo>
                    <a:pt x="158" y="14"/>
                  </a:lnTo>
                  <a:lnTo>
                    <a:pt x="156" y="14"/>
                  </a:lnTo>
                  <a:lnTo>
                    <a:pt x="156" y="16"/>
                  </a:lnTo>
                  <a:lnTo>
                    <a:pt x="156" y="18"/>
                  </a:lnTo>
                  <a:lnTo>
                    <a:pt x="156" y="20"/>
                  </a:lnTo>
                  <a:lnTo>
                    <a:pt x="158" y="2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5" name="Freeform 193"/>
            <p:cNvSpPr>
              <a:spLocks/>
            </p:cNvSpPr>
            <p:nvPr/>
          </p:nvSpPr>
          <p:spPr bwMode="auto">
            <a:xfrm>
              <a:off x="7188200" y="2894013"/>
              <a:ext cx="301625" cy="384175"/>
            </a:xfrm>
            <a:custGeom>
              <a:avLst/>
              <a:gdLst>
                <a:gd name="T0" fmla="*/ 162 w 190"/>
                <a:gd name="T1" fmla="*/ 10 h 242"/>
                <a:gd name="T2" fmla="*/ 162 w 190"/>
                <a:gd name="T3" fmla="*/ 20 h 242"/>
                <a:gd name="T4" fmla="*/ 160 w 190"/>
                <a:gd name="T5" fmla="*/ 28 h 242"/>
                <a:gd name="T6" fmla="*/ 164 w 190"/>
                <a:gd name="T7" fmla="*/ 34 h 242"/>
                <a:gd name="T8" fmla="*/ 158 w 190"/>
                <a:gd name="T9" fmla="*/ 38 h 242"/>
                <a:gd name="T10" fmla="*/ 162 w 190"/>
                <a:gd name="T11" fmla="*/ 46 h 242"/>
                <a:gd name="T12" fmla="*/ 164 w 190"/>
                <a:gd name="T13" fmla="*/ 52 h 242"/>
                <a:gd name="T14" fmla="*/ 166 w 190"/>
                <a:gd name="T15" fmla="*/ 56 h 242"/>
                <a:gd name="T16" fmla="*/ 168 w 190"/>
                <a:gd name="T17" fmla="*/ 64 h 242"/>
                <a:gd name="T18" fmla="*/ 168 w 190"/>
                <a:gd name="T19" fmla="*/ 70 h 242"/>
                <a:gd name="T20" fmla="*/ 168 w 190"/>
                <a:gd name="T21" fmla="*/ 76 h 242"/>
                <a:gd name="T22" fmla="*/ 170 w 190"/>
                <a:gd name="T23" fmla="*/ 82 h 242"/>
                <a:gd name="T24" fmla="*/ 176 w 190"/>
                <a:gd name="T25" fmla="*/ 90 h 242"/>
                <a:gd name="T26" fmla="*/ 176 w 190"/>
                <a:gd name="T27" fmla="*/ 100 h 242"/>
                <a:gd name="T28" fmla="*/ 184 w 190"/>
                <a:gd name="T29" fmla="*/ 104 h 242"/>
                <a:gd name="T30" fmla="*/ 188 w 190"/>
                <a:gd name="T31" fmla="*/ 108 h 242"/>
                <a:gd name="T32" fmla="*/ 188 w 190"/>
                <a:gd name="T33" fmla="*/ 114 h 242"/>
                <a:gd name="T34" fmla="*/ 182 w 190"/>
                <a:gd name="T35" fmla="*/ 124 h 242"/>
                <a:gd name="T36" fmla="*/ 186 w 190"/>
                <a:gd name="T37" fmla="*/ 134 h 242"/>
                <a:gd name="T38" fmla="*/ 188 w 190"/>
                <a:gd name="T39" fmla="*/ 136 h 242"/>
                <a:gd name="T40" fmla="*/ 182 w 190"/>
                <a:gd name="T41" fmla="*/ 144 h 242"/>
                <a:gd name="T42" fmla="*/ 174 w 190"/>
                <a:gd name="T43" fmla="*/ 150 h 242"/>
                <a:gd name="T44" fmla="*/ 164 w 190"/>
                <a:gd name="T45" fmla="*/ 154 h 242"/>
                <a:gd name="T46" fmla="*/ 156 w 190"/>
                <a:gd name="T47" fmla="*/ 162 h 242"/>
                <a:gd name="T48" fmla="*/ 148 w 190"/>
                <a:gd name="T49" fmla="*/ 170 h 242"/>
                <a:gd name="T50" fmla="*/ 142 w 190"/>
                <a:gd name="T51" fmla="*/ 178 h 242"/>
                <a:gd name="T52" fmla="*/ 138 w 190"/>
                <a:gd name="T53" fmla="*/ 188 h 242"/>
                <a:gd name="T54" fmla="*/ 132 w 190"/>
                <a:gd name="T55" fmla="*/ 198 h 242"/>
                <a:gd name="T56" fmla="*/ 128 w 190"/>
                <a:gd name="T57" fmla="*/ 210 h 242"/>
                <a:gd name="T58" fmla="*/ 122 w 190"/>
                <a:gd name="T59" fmla="*/ 220 h 242"/>
                <a:gd name="T60" fmla="*/ 116 w 190"/>
                <a:gd name="T61" fmla="*/ 228 h 242"/>
                <a:gd name="T62" fmla="*/ 98 w 190"/>
                <a:gd name="T63" fmla="*/ 234 h 242"/>
                <a:gd name="T64" fmla="*/ 88 w 190"/>
                <a:gd name="T65" fmla="*/ 242 h 242"/>
                <a:gd name="T66" fmla="*/ 78 w 190"/>
                <a:gd name="T67" fmla="*/ 238 h 242"/>
                <a:gd name="T68" fmla="*/ 72 w 190"/>
                <a:gd name="T69" fmla="*/ 230 h 242"/>
                <a:gd name="T70" fmla="*/ 64 w 190"/>
                <a:gd name="T71" fmla="*/ 226 h 242"/>
                <a:gd name="T72" fmla="*/ 68 w 190"/>
                <a:gd name="T73" fmla="*/ 220 h 242"/>
                <a:gd name="T74" fmla="*/ 62 w 190"/>
                <a:gd name="T75" fmla="*/ 212 h 242"/>
                <a:gd name="T76" fmla="*/ 62 w 190"/>
                <a:gd name="T77" fmla="*/ 204 h 242"/>
                <a:gd name="T78" fmla="*/ 56 w 190"/>
                <a:gd name="T79" fmla="*/ 194 h 242"/>
                <a:gd name="T80" fmla="*/ 48 w 190"/>
                <a:gd name="T81" fmla="*/ 188 h 242"/>
                <a:gd name="T82" fmla="*/ 44 w 190"/>
                <a:gd name="T83" fmla="*/ 178 h 242"/>
                <a:gd name="T84" fmla="*/ 44 w 190"/>
                <a:gd name="T85" fmla="*/ 170 h 242"/>
                <a:gd name="T86" fmla="*/ 42 w 190"/>
                <a:gd name="T87" fmla="*/ 166 h 242"/>
                <a:gd name="T88" fmla="*/ 32 w 190"/>
                <a:gd name="T89" fmla="*/ 168 h 242"/>
                <a:gd name="T90" fmla="*/ 28 w 190"/>
                <a:gd name="T91" fmla="*/ 162 h 242"/>
                <a:gd name="T92" fmla="*/ 24 w 190"/>
                <a:gd name="T93" fmla="*/ 150 h 242"/>
                <a:gd name="T94" fmla="*/ 20 w 190"/>
                <a:gd name="T95" fmla="*/ 140 h 242"/>
                <a:gd name="T96" fmla="*/ 28 w 190"/>
                <a:gd name="T97" fmla="*/ 134 h 242"/>
                <a:gd name="T98" fmla="*/ 20 w 190"/>
                <a:gd name="T99" fmla="*/ 130 h 242"/>
                <a:gd name="T100" fmla="*/ 18 w 190"/>
                <a:gd name="T101" fmla="*/ 122 h 242"/>
                <a:gd name="T102" fmla="*/ 22 w 190"/>
                <a:gd name="T103" fmla="*/ 114 h 242"/>
                <a:gd name="T104" fmla="*/ 12 w 190"/>
                <a:gd name="T105" fmla="*/ 108 h 242"/>
                <a:gd name="T106" fmla="*/ 4 w 190"/>
                <a:gd name="T107" fmla="*/ 104 h 242"/>
                <a:gd name="T108" fmla="*/ 4 w 190"/>
                <a:gd name="T109" fmla="*/ 96 h 242"/>
                <a:gd name="T110" fmla="*/ 10 w 190"/>
                <a:gd name="T111" fmla="*/ 86 h 242"/>
                <a:gd name="T112" fmla="*/ 28 w 190"/>
                <a:gd name="T113" fmla="*/ 78 h 242"/>
                <a:gd name="T114" fmla="*/ 46 w 190"/>
                <a:gd name="T115" fmla="*/ 68 h 242"/>
                <a:gd name="T116" fmla="*/ 62 w 190"/>
                <a:gd name="T117" fmla="*/ 56 h 242"/>
                <a:gd name="T118" fmla="*/ 78 w 190"/>
                <a:gd name="T119" fmla="*/ 48 h 242"/>
                <a:gd name="T120" fmla="*/ 104 w 190"/>
                <a:gd name="T121" fmla="*/ 34 h 242"/>
                <a:gd name="T122" fmla="*/ 128 w 190"/>
                <a:gd name="T123" fmla="*/ 20 h 242"/>
                <a:gd name="T124" fmla="*/ 154 w 190"/>
                <a:gd name="T125" fmla="*/ 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0" h="242">
                  <a:moveTo>
                    <a:pt x="162" y="2"/>
                  </a:moveTo>
                  <a:lnTo>
                    <a:pt x="164" y="2"/>
                  </a:lnTo>
                  <a:lnTo>
                    <a:pt x="164" y="4"/>
                  </a:lnTo>
                  <a:lnTo>
                    <a:pt x="164" y="6"/>
                  </a:lnTo>
                  <a:lnTo>
                    <a:pt x="162" y="6"/>
                  </a:lnTo>
                  <a:lnTo>
                    <a:pt x="162" y="8"/>
                  </a:lnTo>
                  <a:lnTo>
                    <a:pt x="162" y="10"/>
                  </a:lnTo>
                  <a:lnTo>
                    <a:pt x="162" y="12"/>
                  </a:lnTo>
                  <a:lnTo>
                    <a:pt x="162" y="14"/>
                  </a:lnTo>
                  <a:lnTo>
                    <a:pt x="162" y="16"/>
                  </a:lnTo>
                  <a:lnTo>
                    <a:pt x="160" y="16"/>
                  </a:lnTo>
                  <a:lnTo>
                    <a:pt x="160" y="18"/>
                  </a:lnTo>
                  <a:lnTo>
                    <a:pt x="162" y="18"/>
                  </a:lnTo>
                  <a:lnTo>
                    <a:pt x="162" y="20"/>
                  </a:lnTo>
                  <a:lnTo>
                    <a:pt x="162" y="22"/>
                  </a:lnTo>
                  <a:lnTo>
                    <a:pt x="160" y="22"/>
                  </a:lnTo>
                  <a:lnTo>
                    <a:pt x="160" y="20"/>
                  </a:lnTo>
                  <a:lnTo>
                    <a:pt x="160" y="22"/>
                  </a:lnTo>
                  <a:lnTo>
                    <a:pt x="160" y="24"/>
                  </a:lnTo>
                  <a:lnTo>
                    <a:pt x="160" y="26"/>
                  </a:lnTo>
                  <a:lnTo>
                    <a:pt x="160" y="28"/>
                  </a:lnTo>
                  <a:lnTo>
                    <a:pt x="162" y="28"/>
                  </a:lnTo>
                  <a:lnTo>
                    <a:pt x="162" y="30"/>
                  </a:lnTo>
                  <a:lnTo>
                    <a:pt x="164" y="30"/>
                  </a:lnTo>
                  <a:lnTo>
                    <a:pt x="162" y="30"/>
                  </a:lnTo>
                  <a:lnTo>
                    <a:pt x="162" y="32"/>
                  </a:lnTo>
                  <a:lnTo>
                    <a:pt x="164" y="32"/>
                  </a:lnTo>
                  <a:lnTo>
                    <a:pt x="164" y="34"/>
                  </a:lnTo>
                  <a:lnTo>
                    <a:pt x="162" y="34"/>
                  </a:lnTo>
                  <a:lnTo>
                    <a:pt x="162" y="36"/>
                  </a:lnTo>
                  <a:lnTo>
                    <a:pt x="162" y="38"/>
                  </a:lnTo>
                  <a:lnTo>
                    <a:pt x="160" y="38"/>
                  </a:lnTo>
                  <a:lnTo>
                    <a:pt x="160" y="36"/>
                  </a:lnTo>
                  <a:lnTo>
                    <a:pt x="160" y="38"/>
                  </a:lnTo>
                  <a:lnTo>
                    <a:pt x="158" y="38"/>
                  </a:lnTo>
                  <a:lnTo>
                    <a:pt x="158" y="40"/>
                  </a:lnTo>
                  <a:lnTo>
                    <a:pt x="160" y="40"/>
                  </a:lnTo>
                  <a:lnTo>
                    <a:pt x="160" y="40"/>
                  </a:lnTo>
                  <a:lnTo>
                    <a:pt x="162" y="42"/>
                  </a:lnTo>
                  <a:lnTo>
                    <a:pt x="162" y="44"/>
                  </a:lnTo>
                  <a:lnTo>
                    <a:pt x="164" y="44"/>
                  </a:lnTo>
                  <a:lnTo>
                    <a:pt x="162" y="46"/>
                  </a:lnTo>
                  <a:lnTo>
                    <a:pt x="164" y="46"/>
                  </a:lnTo>
                  <a:lnTo>
                    <a:pt x="162" y="48"/>
                  </a:lnTo>
                  <a:lnTo>
                    <a:pt x="162" y="50"/>
                  </a:lnTo>
                  <a:lnTo>
                    <a:pt x="164" y="50"/>
                  </a:lnTo>
                  <a:lnTo>
                    <a:pt x="166" y="50"/>
                  </a:lnTo>
                  <a:lnTo>
                    <a:pt x="166" y="52"/>
                  </a:lnTo>
                  <a:lnTo>
                    <a:pt x="164" y="52"/>
                  </a:lnTo>
                  <a:lnTo>
                    <a:pt x="166" y="52"/>
                  </a:lnTo>
                  <a:lnTo>
                    <a:pt x="164" y="52"/>
                  </a:lnTo>
                  <a:lnTo>
                    <a:pt x="166" y="54"/>
                  </a:lnTo>
                  <a:lnTo>
                    <a:pt x="164" y="54"/>
                  </a:lnTo>
                  <a:lnTo>
                    <a:pt x="166" y="56"/>
                  </a:lnTo>
                  <a:lnTo>
                    <a:pt x="164" y="56"/>
                  </a:lnTo>
                  <a:lnTo>
                    <a:pt x="166" y="56"/>
                  </a:lnTo>
                  <a:lnTo>
                    <a:pt x="166" y="58"/>
                  </a:lnTo>
                  <a:lnTo>
                    <a:pt x="164" y="58"/>
                  </a:lnTo>
                  <a:lnTo>
                    <a:pt x="166" y="58"/>
                  </a:lnTo>
                  <a:lnTo>
                    <a:pt x="166" y="60"/>
                  </a:lnTo>
                  <a:lnTo>
                    <a:pt x="168" y="60"/>
                  </a:lnTo>
                  <a:lnTo>
                    <a:pt x="168" y="62"/>
                  </a:lnTo>
                  <a:lnTo>
                    <a:pt x="168" y="64"/>
                  </a:lnTo>
                  <a:lnTo>
                    <a:pt x="170" y="64"/>
                  </a:lnTo>
                  <a:lnTo>
                    <a:pt x="168" y="64"/>
                  </a:lnTo>
                  <a:lnTo>
                    <a:pt x="168" y="66"/>
                  </a:lnTo>
                  <a:lnTo>
                    <a:pt x="170" y="66"/>
                  </a:lnTo>
                  <a:lnTo>
                    <a:pt x="170" y="68"/>
                  </a:lnTo>
                  <a:lnTo>
                    <a:pt x="168" y="68"/>
                  </a:lnTo>
                  <a:lnTo>
                    <a:pt x="168" y="70"/>
                  </a:lnTo>
                  <a:lnTo>
                    <a:pt x="168" y="72"/>
                  </a:lnTo>
                  <a:lnTo>
                    <a:pt x="168" y="74"/>
                  </a:lnTo>
                  <a:lnTo>
                    <a:pt x="170" y="74"/>
                  </a:lnTo>
                  <a:lnTo>
                    <a:pt x="170" y="76"/>
                  </a:lnTo>
                  <a:lnTo>
                    <a:pt x="168" y="76"/>
                  </a:lnTo>
                  <a:lnTo>
                    <a:pt x="170" y="76"/>
                  </a:lnTo>
                  <a:lnTo>
                    <a:pt x="168" y="76"/>
                  </a:lnTo>
                  <a:lnTo>
                    <a:pt x="170" y="76"/>
                  </a:lnTo>
                  <a:lnTo>
                    <a:pt x="168" y="78"/>
                  </a:lnTo>
                  <a:lnTo>
                    <a:pt x="170" y="78"/>
                  </a:lnTo>
                  <a:lnTo>
                    <a:pt x="170" y="80"/>
                  </a:lnTo>
                  <a:lnTo>
                    <a:pt x="170" y="82"/>
                  </a:lnTo>
                  <a:lnTo>
                    <a:pt x="172" y="82"/>
                  </a:lnTo>
                  <a:lnTo>
                    <a:pt x="170" y="82"/>
                  </a:lnTo>
                  <a:lnTo>
                    <a:pt x="170" y="84"/>
                  </a:lnTo>
                  <a:lnTo>
                    <a:pt x="172" y="84"/>
                  </a:lnTo>
                  <a:lnTo>
                    <a:pt x="174" y="86"/>
                  </a:lnTo>
                  <a:lnTo>
                    <a:pt x="174" y="86"/>
                  </a:lnTo>
                  <a:lnTo>
                    <a:pt x="176" y="86"/>
                  </a:lnTo>
                  <a:lnTo>
                    <a:pt x="176" y="88"/>
                  </a:lnTo>
                  <a:lnTo>
                    <a:pt x="176" y="90"/>
                  </a:lnTo>
                  <a:lnTo>
                    <a:pt x="176" y="92"/>
                  </a:lnTo>
                  <a:lnTo>
                    <a:pt x="176" y="94"/>
                  </a:lnTo>
                  <a:lnTo>
                    <a:pt x="176" y="96"/>
                  </a:lnTo>
                  <a:lnTo>
                    <a:pt x="174" y="96"/>
                  </a:lnTo>
                  <a:lnTo>
                    <a:pt x="176" y="96"/>
                  </a:lnTo>
                  <a:lnTo>
                    <a:pt x="176" y="98"/>
                  </a:lnTo>
                  <a:lnTo>
                    <a:pt x="176" y="100"/>
                  </a:lnTo>
                  <a:lnTo>
                    <a:pt x="178" y="100"/>
                  </a:lnTo>
                  <a:lnTo>
                    <a:pt x="178" y="102"/>
                  </a:lnTo>
                  <a:lnTo>
                    <a:pt x="180" y="102"/>
                  </a:lnTo>
                  <a:lnTo>
                    <a:pt x="182" y="104"/>
                  </a:lnTo>
                  <a:lnTo>
                    <a:pt x="182" y="102"/>
                  </a:lnTo>
                  <a:lnTo>
                    <a:pt x="182" y="104"/>
                  </a:lnTo>
                  <a:lnTo>
                    <a:pt x="184" y="104"/>
                  </a:lnTo>
                  <a:lnTo>
                    <a:pt x="182" y="106"/>
                  </a:lnTo>
                  <a:lnTo>
                    <a:pt x="184" y="106"/>
                  </a:lnTo>
                  <a:lnTo>
                    <a:pt x="184" y="108"/>
                  </a:lnTo>
                  <a:lnTo>
                    <a:pt x="184" y="106"/>
                  </a:lnTo>
                  <a:lnTo>
                    <a:pt x="184" y="108"/>
                  </a:lnTo>
                  <a:lnTo>
                    <a:pt x="186" y="108"/>
                  </a:lnTo>
                  <a:lnTo>
                    <a:pt x="188" y="108"/>
                  </a:lnTo>
                  <a:lnTo>
                    <a:pt x="186" y="110"/>
                  </a:lnTo>
                  <a:lnTo>
                    <a:pt x="188" y="110"/>
                  </a:lnTo>
                  <a:lnTo>
                    <a:pt x="186" y="110"/>
                  </a:lnTo>
                  <a:lnTo>
                    <a:pt x="188" y="110"/>
                  </a:lnTo>
                  <a:lnTo>
                    <a:pt x="188" y="112"/>
                  </a:lnTo>
                  <a:lnTo>
                    <a:pt x="186" y="112"/>
                  </a:lnTo>
                  <a:lnTo>
                    <a:pt x="188" y="114"/>
                  </a:lnTo>
                  <a:lnTo>
                    <a:pt x="188" y="116"/>
                  </a:lnTo>
                  <a:lnTo>
                    <a:pt x="186" y="116"/>
                  </a:lnTo>
                  <a:lnTo>
                    <a:pt x="186" y="118"/>
                  </a:lnTo>
                  <a:lnTo>
                    <a:pt x="186" y="120"/>
                  </a:lnTo>
                  <a:lnTo>
                    <a:pt x="184" y="120"/>
                  </a:lnTo>
                  <a:lnTo>
                    <a:pt x="184" y="122"/>
                  </a:lnTo>
                  <a:lnTo>
                    <a:pt x="182" y="124"/>
                  </a:lnTo>
                  <a:lnTo>
                    <a:pt x="182" y="126"/>
                  </a:lnTo>
                  <a:lnTo>
                    <a:pt x="182" y="128"/>
                  </a:lnTo>
                  <a:lnTo>
                    <a:pt x="182" y="130"/>
                  </a:lnTo>
                  <a:lnTo>
                    <a:pt x="184" y="130"/>
                  </a:lnTo>
                  <a:lnTo>
                    <a:pt x="186" y="130"/>
                  </a:lnTo>
                  <a:lnTo>
                    <a:pt x="186" y="132"/>
                  </a:lnTo>
                  <a:lnTo>
                    <a:pt x="186" y="134"/>
                  </a:lnTo>
                  <a:lnTo>
                    <a:pt x="186" y="132"/>
                  </a:lnTo>
                  <a:lnTo>
                    <a:pt x="188" y="132"/>
                  </a:lnTo>
                  <a:lnTo>
                    <a:pt x="188" y="134"/>
                  </a:lnTo>
                  <a:lnTo>
                    <a:pt x="190" y="134"/>
                  </a:lnTo>
                  <a:lnTo>
                    <a:pt x="188" y="134"/>
                  </a:lnTo>
                  <a:lnTo>
                    <a:pt x="188" y="134"/>
                  </a:lnTo>
                  <a:lnTo>
                    <a:pt x="188" y="136"/>
                  </a:lnTo>
                  <a:lnTo>
                    <a:pt x="188" y="138"/>
                  </a:lnTo>
                  <a:lnTo>
                    <a:pt x="188" y="140"/>
                  </a:lnTo>
                  <a:lnTo>
                    <a:pt x="188" y="138"/>
                  </a:lnTo>
                  <a:lnTo>
                    <a:pt x="188" y="140"/>
                  </a:lnTo>
                  <a:lnTo>
                    <a:pt x="186" y="142"/>
                  </a:lnTo>
                  <a:lnTo>
                    <a:pt x="184" y="142"/>
                  </a:lnTo>
                  <a:lnTo>
                    <a:pt x="182" y="144"/>
                  </a:lnTo>
                  <a:lnTo>
                    <a:pt x="180" y="144"/>
                  </a:lnTo>
                  <a:lnTo>
                    <a:pt x="180" y="146"/>
                  </a:lnTo>
                  <a:lnTo>
                    <a:pt x="178" y="146"/>
                  </a:lnTo>
                  <a:lnTo>
                    <a:pt x="176" y="146"/>
                  </a:lnTo>
                  <a:lnTo>
                    <a:pt x="176" y="148"/>
                  </a:lnTo>
                  <a:lnTo>
                    <a:pt x="174" y="148"/>
                  </a:lnTo>
                  <a:lnTo>
                    <a:pt x="174" y="150"/>
                  </a:lnTo>
                  <a:lnTo>
                    <a:pt x="172" y="150"/>
                  </a:lnTo>
                  <a:lnTo>
                    <a:pt x="170" y="150"/>
                  </a:lnTo>
                  <a:lnTo>
                    <a:pt x="170" y="152"/>
                  </a:lnTo>
                  <a:lnTo>
                    <a:pt x="168" y="152"/>
                  </a:lnTo>
                  <a:lnTo>
                    <a:pt x="166" y="152"/>
                  </a:lnTo>
                  <a:lnTo>
                    <a:pt x="166" y="154"/>
                  </a:lnTo>
                  <a:lnTo>
                    <a:pt x="164" y="154"/>
                  </a:lnTo>
                  <a:lnTo>
                    <a:pt x="164" y="156"/>
                  </a:lnTo>
                  <a:lnTo>
                    <a:pt x="162" y="156"/>
                  </a:lnTo>
                  <a:lnTo>
                    <a:pt x="160" y="158"/>
                  </a:lnTo>
                  <a:lnTo>
                    <a:pt x="158" y="158"/>
                  </a:lnTo>
                  <a:lnTo>
                    <a:pt x="158" y="160"/>
                  </a:lnTo>
                  <a:lnTo>
                    <a:pt x="156" y="160"/>
                  </a:lnTo>
                  <a:lnTo>
                    <a:pt x="156" y="162"/>
                  </a:lnTo>
                  <a:lnTo>
                    <a:pt x="154" y="162"/>
                  </a:lnTo>
                  <a:lnTo>
                    <a:pt x="152" y="164"/>
                  </a:lnTo>
                  <a:lnTo>
                    <a:pt x="152" y="166"/>
                  </a:lnTo>
                  <a:lnTo>
                    <a:pt x="150" y="166"/>
                  </a:lnTo>
                  <a:lnTo>
                    <a:pt x="150" y="168"/>
                  </a:lnTo>
                  <a:lnTo>
                    <a:pt x="148" y="168"/>
                  </a:lnTo>
                  <a:lnTo>
                    <a:pt x="148" y="170"/>
                  </a:lnTo>
                  <a:lnTo>
                    <a:pt x="148" y="172"/>
                  </a:lnTo>
                  <a:lnTo>
                    <a:pt x="148" y="174"/>
                  </a:lnTo>
                  <a:lnTo>
                    <a:pt x="146" y="174"/>
                  </a:lnTo>
                  <a:lnTo>
                    <a:pt x="146" y="176"/>
                  </a:lnTo>
                  <a:lnTo>
                    <a:pt x="144" y="176"/>
                  </a:lnTo>
                  <a:lnTo>
                    <a:pt x="144" y="178"/>
                  </a:lnTo>
                  <a:lnTo>
                    <a:pt x="142" y="178"/>
                  </a:lnTo>
                  <a:lnTo>
                    <a:pt x="142" y="180"/>
                  </a:lnTo>
                  <a:lnTo>
                    <a:pt x="142" y="182"/>
                  </a:lnTo>
                  <a:lnTo>
                    <a:pt x="142" y="182"/>
                  </a:lnTo>
                  <a:lnTo>
                    <a:pt x="140" y="182"/>
                  </a:lnTo>
                  <a:lnTo>
                    <a:pt x="140" y="184"/>
                  </a:lnTo>
                  <a:lnTo>
                    <a:pt x="140" y="186"/>
                  </a:lnTo>
                  <a:lnTo>
                    <a:pt x="138" y="188"/>
                  </a:lnTo>
                  <a:lnTo>
                    <a:pt x="138" y="190"/>
                  </a:lnTo>
                  <a:lnTo>
                    <a:pt x="136" y="192"/>
                  </a:lnTo>
                  <a:lnTo>
                    <a:pt x="136" y="194"/>
                  </a:lnTo>
                  <a:lnTo>
                    <a:pt x="134" y="194"/>
                  </a:lnTo>
                  <a:lnTo>
                    <a:pt x="134" y="196"/>
                  </a:lnTo>
                  <a:lnTo>
                    <a:pt x="134" y="198"/>
                  </a:lnTo>
                  <a:lnTo>
                    <a:pt x="132" y="198"/>
                  </a:lnTo>
                  <a:lnTo>
                    <a:pt x="132" y="200"/>
                  </a:lnTo>
                  <a:lnTo>
                    <a:pt x="132" y="202"/>
                  </a:lnTo>
                  <a:lnTo>
                    <a:pt x="132" y="204"/>
                  </a:lnTo>
                  <a:lnTo>
                    <a:pt x="130" y="204"/>
                  </a:lnTo>
                  <a:lnTo>
                    <a:pt x="130" y="206"/>
                  </a:lnTo>
                  <a:lnTo>
                    <a:pt x="130" y="208"/>
                  </a:lnTo>
                  <a:lnTo>
                    <a:pt x="128" y="210"/>
                  </a:lnTo>
                  <a:lnTo>
                    <a:pt x="128" y="212"/>
                  </a:lnTo>
                  <a:lnTo>
                    <a:pt x="126" y="212"/>
                  </a:lnTo>
                  <a:lnTo>
                    <a:pt x="126" y="214"/>
                  </a:lnTo>
                  <a:lnTo>
                    <a:pt x="124" y="214"/>
                  </a:lnTo>
                  <a:lnTo>
                    <a:pt x="124" y="216"/>
                  </a:lnTo>
                  <a:lnTo>
                    <a:pt x="124" y="218"/>
                  </a:lnTo>
                  <a:lnTo>
                    <a:pt x="122" y="220"/>
                  </a:lnTo>
                  <a:lnTo>
                    <a:pt x="122" y="222"/>
                  </a:lnTo>
                  <a:lnTo>
                    <a:pt x="120" y="222"/>
                  </a:lnTo>
                  <a:lnTo>
                    <a:pt x="120" y="224"/>
                  </a:lnTo>
                  <a:lnTo>
                    <a:pt x="120" y="226"/>
                  </a:lnTo>
                  <a:lnTo>
                    <a:pt x="118" y="226"/>
                  </a:lnTo>
                  <a:lnTo>
                    <a:pt x="118" y="228"/>
                  </a:lnTo>
                  <a:lnTo>
                    <a:pt x="116" y="228"/>
                  </a:lnTo>
                  <a:lnTo>
                    <a:pt x="114" y="228"/>
                  </a:lnTo>
                  <a:lnTo>
                    <a:pt x="112" y="230"/>
                  </a:lnTo>
                  <a:lnTo>
                    <a:pt x="108" y="230"/>
                  </a:lnTo>
                  <a:lnTo>
                    <a:pt x="104" y="232"/>
                  </a:lnTo>
                  <a:lnTo>
                    <a:pt x="102" y="232"/>
                  </a:lnTo>
                  <a:lnTo>
                    <a:pt x="100" y="234"/>
                  </a:lnTo>
                  <a:lnTo>
                    <a:pt x="98" y="234"/>
                  </a:lnTo>
                  <a:lnTo>
                    <a:pt x="96" y="236"/>
                  </a:lnTo>
                  <a:lnTo>
                    <a:pt x="94" y="236"/>
                  </a:lnTo>
                  <a:lnTo>
                    <a:pt x="94" y="238"/>
                  </a:lnTo>
                  <a:lnTo>
                    <a:pt x="94" y="238"/>
                  </a:lnTo>
                  <a:lnTo>
                    <a:pt x="92" y="238"/>
                  </a:lnTo>
                  <a:lnTo>
                    <a:pt x="90" y="240"/>
                  </a:lnTo>
                  <a:lnTo>
                    <a:pt x="88" y="242"/>
                  </a:lnTo>
                  <a:lnTo>
                    <a:pt x="86" y="242"/>
                  </a:lnTo>
                  <a:lnTo>
                    <a:pt x="84" y="242"/>
                  </a:lnTo>
                  <a:lnTo>
                    <a:pt x="84" y="240"/>
                  </a:lnTo>
                  <a:lnTo>
                    <a:pt x="82" y="240"/>
                  </a:lnTo>
                  <a:lnTo>
                    <a:pt x="82" y="238"/>
                  </a:lnTo>
                  <a:lnTo>
                    <a:pt x="80" y="238"/>
                  </a:lnTo>
                  <a:lnTo>
                    <a:pt x="78" y="238"/>
                  </a:lnTo>
                  <a:lnTo>
                    <a:pt x="78" y="236"/>
                  </a:lnTo>
                  <a:lnTo>
                    <a:pt x="76" y="236"/>
                  </a:lnTo>
                  <a:lnTo>
                    <a:pt x="74" y="234"/>
                  </a:lnTo>
                  <a:lnTo>
                    <a:pt x="76" y="234"/>
                  </a:lnTo>
                  <a:lnTo>
                    <a:pt x="76" y="232"/>
                  </a:lnTo>
                  <a:lnTo>
                    <a:pt x="74" y="230"/>
                  </a:lnTo>
                  <a:lnTo>
                    <a:pt x="72" y="230"/>
                  </a:lnTo>
                  <a:lnTo>
                    <a:pt x="70" y="230"/>
                  </a:lnTo>
                  <a:lnTo>
                    <a:pt x="68" y="230"/>
                  </a:lnTo>
                  <a:lnTo>
                    <a:pt x="66" y="230"/>
                  </a:lnTo>
                  <a:lnTo>
                    <a:pt x="66" y="230"/>
                  </a:lnTo>
                  <a:lnTo>
                    <a:pt x="64" y="230"/>
                  </a:lnTo>
                  <a:lnTo>
                    <a:pt x="64" y="228"/>
                  </a:lnTo>
                  <a:lnTo>
                    <a:pt x="64" y="226"/>
                  </a:lnTo>
                  <a:lnTo>
                    <a:pt x="64" y="224"/>
                  </a:lnTo>
                  <a:lnTo>
                    <a:pt x="66" y="224"/>
                  </a:lnTo>
                  <a:lnTo>
                    <a:pt x="68" y="224"/>
                  </a:lnTo>
                  <a:lnTo>
                    <a:pt x="70" y="224"/>
                  </a:lnTo>
                  <a:lnTo>
                    <a:pt x="70" y="222"/>
                  </a:lnTo>
                  <a:lnTo>
                    <a:pt x="70" y="220"/>
                  </a:lnTo>
                  <a:lnTo>
                    <a:pt x="68" y="220"/>
                  </a:lnTo>
                  <a:lnTo>
                    <a:pt x="68" y="218"/>
                  </a:lnTo>
                  <a:lnTo>
                    <a:pt x="68" y="216"/>
                  </a:lnTo>
                  <a:lnTo>
                    <a:pt x="66" y="216"/>
                  </a:lnTo>
                  <a:lnTo>
                    <a:pt x="66" y="214"/>
                  </a:lnTo>
                  <a:lnTo>
                    <a:pt x="66" y="212"/>
                  </a:lnTo>
                  <a:lnTo>
                    <a:pt x="64" y="212"/>
                  </a:lnTo>
                  <a:lnTo>
                    <a:pt x="62" y="212"/>
                  </a:lnTo>
                  <a:lnTo>
                    <a:pt x="60" y="214"/>
                  </a:lnTo>
                  <a:lnTo>
                    <a:pt x="58" y="212"/>
                  </a:lnTo>
                  <a:lnTo>
                    <a:pt x="58" y="210"/>
                  </a:lnTo>
                  <a:lnTo>
                    <a:pt x="58" y="208"/>
                  </a:lnTo>
                  <a:lnTo>
                    <a:pt x="60" y="208"/>
                  </a:lnTo>
                  <a:lnTo>
                    <a:pt x="62" y="206"/>
                  </a:lnTo>
                  <a:lnTo>
                    <a:pt x="62" y="204"/>
                  </a:lnTo>
                  <a:lnTo>
                    <a:pt x="62" y="202"/>
                  </a:lnTo>
                  <a:lnTo>
                    <a:pt x="62" y="200"/>
                  </a:lnTo>
                  <a:lnTo>
                    <a:pt x="60" y="198"/>
                  </a:lnTo>
                  <a:lnTo>
                    <a:pt x="60" y="196"/>
                  </a:lnTo>
                  <a:lnTo>
                    <a:pt x="58" y="196"/>
                  </a:lnTo>
                  <a:lnTo>
                    <a:pt x="58" y="194"/>
                  </a:lnTo>
                  <a:lnTo>
                    <a:pt x="56" y="194"/>
                  </a:lnTo>
                  <a:lnTo>
                    <a:pt x="54" y="194"/>
                  </a:lnTo>
                  <a:lnTo>
                    <a:pt x="52" y="192"/>
                  </a:lnTo>
                  <a:lnTo>
                    <a:pt x="50" y="192"/>
                  </a:lnTo>
                  <a:lnTo>
                    <a:pt x="50" y="190"/>
                  </a:lnTo>
                  <a:lnTo>
                    <a:pt x="52" y="190"/>
                  </a:lnTo>
                  <a:lnTo>
                    <a:pt x="50" y="188"/>
                  </a:lnTo>
                  <a:lnTo>
                    <a:pt x="48" y="188"/>
                  </a:lnTo>
                  <a:lnTo>
                    <a:pt x="46" y="186"/>
                  </a:lnTo>
                  <a:lnTo>
                    <a:pt x="46" y="184"/>
                  </a:lnTo>
                  <a:lnTo>
                    <a:pt x="46" y="182"/>
                  </a:lnTo>
                  <a:lnTo>
                    <a:pt x="46" y="182"/>
                  </a:lnTo>
                  <a:lnTo>
                    <a:pt x="44" y="182"/>
                  </a:lnTo>
                  <a:lnTo>
                    <a:pt x="44" y="180"/>
                  </a:lnTo>
                  <a:lnTo>
                    <a:pt x="44" y="178"/>
                  </a:lnTo>
                  <a:lnTo>
                    <a:pt x="46" y="176"/>
                  </a:lnTo>
                  <a:lnTo>
                    <a:pt x="46" y="176"/>
                  </a:lnTo>
                  <a:lnTo>
                    <a:pt x="46" y="174"/>
                  </a:lnTo>
                  <a:lnTo>
                    <a:pt x="46" y="174"/>
                  </a:lnTo>
                  <a:lnTo>
                    <a:pt x="46" y="172"/>
                  </a:lnTo>
                  <a:lnTo>
                    <a:pt x="44" y="172"/>
                  </a:lnTo>
                  <a:lnTo>
                    <a:pt x="44" y="170"/>
                  </a:lnTo>
                  <a:lnTo>
                    <a:pt x="46" y="170"/>
                  </a:lnTo>
                  <a:lnTo>
                    <a:pt x="46" y="170"/>
                  </a:lnTo>
                  <a:lnTo>
                    <a:pt x="46" y="168"/>
                  </a:lnTo>
                  <a:lnTo>
                    <a:pt x="46" y="166"/>
                  </a:lnTo>
                  <a:lnTo>
                    <a:pt x="46" y="166"/>
                  </a:lnTo>
                  <a:lnTo>
                    <a:pt x="44" y="166"/>
                  </a:lnTo>
                  <a:lnTo>
                    <a:pt x="42" y="166"/>
                  </a:lnTo>
                  <a:lnTo>
                    <a:pt x="40" y="168"/>
                  </a:lnTo>
                  <a:lnTo>
                    <a:pt x="38" y="168"/>
                  </a:lnTo>
                  <a:lnTo>
                    <a:pt x="38" y="170"/>
                  </a:lnTo>
                  <a:lnTo>
                    <a:pt x="36" y="170"/>
                  </a:lnTo>
                  <a:lnTo>
                    <a:pt x="34" y="170"/>
                  </a:lnTo>
                  <a:lnTo>
                    <a:pt x="34" y="168"/>
                  </a:lnTo>
                  <a:lnTo>
                    <a:pt x="32" y="168"/>
                  </a:lnTo>
                  <a:lnTo>
                    <a:pt x="32" y="166"/>
                  </a:lnTo>
                  <a:lnTo>
                    <a:pt x="32" y="164"/>
                  </a:lnTo>
                  <a:lnTo>
                    <a:pt x="34" y="164"/>
                  </a:lnTo>
                  <a:lnTo>
                    <a:pt x="34" y="162"/>
                  </a:lnTo>
                  <a:lnTo>
                    <a:pt x="32" y="162"/>
                  </a:lnTo>
                  <a:lnTo>
                    <a:pt x="30" y="162"/>
                  </a:lnTo>
                  <a:lnTo>
                    <a:pt x="28" y="162"/>
                  </a:lnTo>
                  <a:lnTo>
                    <a:pt x="28" y="160"/>
                  </a:lnTo>
                  <a:lnTo>
                    <a:pt x="26" y="160"/>
                  </a:lnTo>
                  <a:lnTo>
                    <a:pt x="24" y="158"/>
                  </a:lnTo>
                  <a:lnTo>
                    <a:pt x="24" y="156"/>
                  </a:lnTo>
                  <a:lnTo>
                    <a:pt x="24" y="154"/>
                  </a:lnTo>
                  <a:lnTo>
                    <a:pt x="24" y="152"/>
                  </a:lnTo>
                  <a:lnTo>
                    <a:pt x="24" y="150"/>
                  </a:lnTo>
                  <a:lnTo>
                    <a:pt x="24" y="148"/>
                  </a:lnTo>
                  <a:lnTo>
                    <a:pt x="22" y="148"/>
                  </a:lnTo>
                  <a:lnTo>
                    <a:pt x="22" y="146"/>
                  </a:lnTo>
                  <a:lnTo>
                    <a:pt x="20" y="146"/>
                  </a:lnTo>
                  <a:lnTo>
                    <a:pt x="20" y="144"/>
                  </a:lnTo>
                  <a:lnTo>
                    <a:pt x="20" y="142"/>
                  </a:lnTo>
                  <a:lnTo>
                    <a:pt x="20" y="140"/>
                  </a:lnTo>
                  <a:lnTo>
                    <a:pt x="22" y="140"/>
                  </a:lnTo>
                  <a:lnTo>
                    <a:pt x="24" y="138"/>
                  </a:lnTo>
                  <a:lnTo>
                    <a:pt x="24" y="136"/>
                  </a:lnTo>
                  <a:lnTo>
                    <a:pt x="24" y="134"/>
                  </a:lnTo>
                  <a:lnTo>
                    <a:pt x="26" y="134"/>
                  </a:lnTo>
                  <a:lnTo>
                    <a:pt x="28" y="134"/>
                  </a:lnTo>
                  <a:lnTo>
                    <a:pt x="28" y="134"/>
                  </a:lnTo>
                  <a:lnTo>
                    <a:pt x="28" y="132"/>
                  </a:lnTo>
                  <a:lnTo>
                    <a:pt x="26" y="132"/>
                  </a:lnTo>
                  <a:lnTo>
                    <a:pt x="26" y="130"/>
                  </a:lnTo>
                  <a:lnTo>
                    <a:pt x="24" y="130"/>
                  </a:lnTo>
                  <a:lnTo>
                    <a:pt x="22" y="132"/>
                  </a:lnTo>
                  <a:lnTo>
                    <a:pt x="20" y="132"/>
                  </a:lnTo>
                  <a:lnTo>
                    <a:pt x="20" y="130"/>
                  </a:lnTo>
                  <a:lnTo>
                    <a:pt x="20" y="128"/>
                  </a:lnTo>
                  <a:lnTo>
                    <a:pt x="18" y="128"/>
                  </a:lnTo>
                  <a:lnTo>
                    <a:pt x="18" y="126"/>
                  </a:lnTo>
                  <a:lnTo>
                    <a:pt x="18" y="124"/>
                  </a:lnTo>
                  <a:lnTo>
                    <a:pt x="20" y="124"/>
                  </a:lnTo>
                  <a:lnTo>
                    <a:pt x="20" y="122"/>
                  </a:lnTo>
                  <a:lnTo>
                    <a:pt x="18" y="122"/>
                  </a:lnTo>
                  <a:lnTo>
                    <a:pt x="18" y="120"/>
                  </a:lnTo>
                  <a:lnTo>
                    <a:pt x="16" y="120"/>
                  </a:lnTo>
                  <a:lnTo>
                    <a:pt x="18" y="118"/>
                  </a:lnTo>
                  <a:lnTo>
                    <a:pt x="20" y="118"/>
                  </a:lnTo>
                  <a:lnTo>
                    <a:pt x="20" y="116"/>
                  </a:lnTo>
                  <a:lnTo>
                    <a:pt x="22" y="116"/>
                  </a:lnTo>
                  <a:lnTo>
                    <a:pt x="22" y="114"/>
                  </a:lnTo>
                  <a:lnTo>
                    <a:pt x="20" y="114"/>
                  </a:lnTo>
                  <a:lnTo>
                    <a:pt x="18" y="114"/>
                  </a:lnTo>
                  <a:lnTo>
                    <a:pt x="16" y="114"/>
                  </a:lnTo>
                  <a:lnTo>
                    <a:pt x="14" y="112"/>
                  </a:lnTo>
                  <a:lnTo>
                    <a:pt x="14" y="110"/>
                  </a:lnTo>
                  <a:lnTo>
                    <a:pt x="14" y="108"/>
                  </a:lnTo>
                  <a:lnTo>
                    <a:pt x="12" y="108"/>
                  </a:lnTo>
                  <a:lnTo>
                    <a:pt x="10" y="108"/>
                  </a:lnTo>
                  <a:lnTo>
                    <a:pt x="8" y="110"/>
                  </a:lnTo>
                  <a:lnTo>
                    <a:pt x="6" y="110"/>
                  </a:lnTo>
                  <a:lnTo>
                    <a:pt x="4" y="110"/>
                  </a:lnTo>
                  <a:lnTo>
                    <a:pt x="4" y="108"/>
                  </a:lnTo>
                  <a:lnTo>
                    <a:pt x="4" y="106"/>
                  </a:lnTo>
                  <a:lnTo>
                    <a:pt x="4" y="104"/>
                  </a:lnTo>
                  <a:lnTo>
                    <a:pt x="6" y="104"/>
                  </a:lnTo>
                  <a:lnTo>
                    <a:pt x="6" y="102"/>
                  </a:lnTo>
                  <a:lnTo>
                    <a:pt x="8" y="102"/>
                  </a:lnTo>
                  <a:lnTo>
                    <a:pt x="6" y="100"/>
                  </a:lnTo>
                  <a:lnTo>
                    <a:pt x="6" y="98"/>
                  </a:lnTo>
                  <a:lnTo>
                    <a:pt x="4" y="98"/>
                  </a:lnTo>
                  <a:lnTo>
                    <a:pt x="4" y="96"/>
                  </a:lnTo>
                  <a:lnTo>
                    <a:pt x="2" y="96"/>
                  </a:lnTo>
                  <a:lnTo>
                    <a:pt x="2" y="94"/>
                  </a:lnTo>
                  <a:lnTo>
                    <a:pt x="0" y="94"/>
                  </a:lnTo>
                  <a:lnTo>
                    <a:pt x="0" y="92"/>
                  </a:lnTo>
                  <a:lnTo>
                    <a:pt x="6" y="88"/>
                  </a:lnTo>
                  <a:lnTo>
                    <a:pt x="8" y="88"/>
                  </a:lnTo>
                  <a:lnTo>
                    <a:pt x="10" y="86"/>
                  </a:lnTo>
                  <a:lnTo>
                    <a:pt x="12" y="86"/>
                  </a:lnTo>
                  <a:lnTo>
                    <a:pt x="14" y="86"/>
                  </a:lnTo>
                  <a:lnTo>
                    <a:pt x="16" y="86"/>
                  </a:lnTo>
                  <a:lnTo>
                    <a:pt x="18" y="84"/>
                  </a:lnTo>
                  <a:lnTo>
                    <a:pt x="24" y="82"/>
                  </a:lnTo>
                  <a:lnTo>
                    <a:pt x="26" y="80"/>
                  </a:lnTo>
                  <a:lnTo>
                    <a:pt x="28" y="78"/>
                  </a:lnTo>
                  <a:lnTo>
                    <a:pt x="30" y="78"/>
                  </a:lnTo>
                  <a:lnTo>
                    <a:pt x="32" y="76"/>
                  </a:lnTo>
                  <a:lnTo>
                    <a:pt x="34" y="76"/>
                  </a:lnTo>
                  <a:lnTo>
                    <a:pt x="42" y="70"/>
                  </a:lnTo>
                  <a:lnTo>
                    <a:pt x="44" y="70"/>
                  </a:lnTo>
                  <a:lnTo>
                    <a:pt x="44" y="68"/>
                  </a:lnTo>
                  <a:lnTo>
                    <a:pt x="46" y="68"/>
                  </a:lnTo>
                  <a:lnTo>
                    <a:pt x="48" y="66"/>
                  </a:lnTo>
                  <a:lnTo>
                    <a:pt x="48" y="64"/>
                  </a:lnTo>
                  <a:lnTo>
                    <a:pt x="50" y="64"/>
                  </a:lnTo>
                  <a:lnTo>
                    <a:pt x="52" y="64"/>
                  </a:lnTo>
                  <a:lnTo>
                    <a:pt x="52" y="62"/>
                  </a:lnTo>
                  <a:lnTo>
                    <a:pt x="54" y="62"/>
                  </a:lnTo>
                  <a:lnTo>
                    <a:pt x="62" y="56"/>
                  </a:lnTo>
                  <a:lnTo>
                    <a:pt x="64" y="56"/>
                  </a:lnTo>
                  <a:lnTo>
                    <a:pt x="66" y="56"/>
                  </a:lnTo>
                  <a:lnTo>
                    <a:pt x="68" y="54"/>
                  </a:lnTo>
                  <a:lnTo>
                    <a:pt x="72" y="52"/>
                  </a:lnTo>
                  <a:lnTo>
                    <a:pt x="74" y="50"/>
                  </a:lnTo>
                  <a:lnTo>
                    <a:pt x="76" y="48"/>
                  </a:lnTo>
                  <a:lnTo>
                    <a:pt x="78" y="48"/>
                  </a:lnTo>
                  <a:lnTo>
                    <a:pt x="80" y="46"/>
                  </a:lnTo>
                  <a:lnTo>
                    <a:pt x="86" y="42"/>
                  </a:lnTo>
                  <a:lnTo>
                    <a:pt x="94" y="40"/>
                  </a:lnTo>
                  <a:lnTo>
                    <a:pt x="94" y="40"/>
                  </a:lnTo>
                  <a:lnTo>
                    <a:pt x="96" y="38"/>
                  </a:lnTo>
                  <a:lnTo>
                    <a:pt x="100" y="36"/>
                  </a:lnTo>
                  <a:lnTo>
                    <a:pt x="104" y="34"/>
                  </a:lnTo>
                  <a:lnTo>
                    <a:pt x="110" y="30"/>
                  </a:lnTo>
                  <a:lnTo>
                    <a:pt x="112" y="30"/>
                  </a:lnTo>
                  <a:lnTo>
                    <a:pt x="112" y="28"/>
                  </a:lnTo>
                  <a:lnTo>
                    <a:pt x="116" y="28"/>
                  </a:lnTo>
                  <a:lnTo>
                    <a:pt x="118" y="26"/>
                  </a:lnTo>
                  <a:lnTo>
                    <a:pt x="122" y="24"/>
                  </a:lnTo>
                  <a:lnTo>
                    <a:pt x="128" y="20"/>
                  </a:lnTo>
                  <a:lnTo>
                    <a:pt x="134" y="16"/>
                  </a:lnTo>
                  <a:lnTo>
                    <a:pt x="142" y="12"/>
                  </a:lnTo>
                  <a:lnTo>
                    <a:pt x="144" y="10"/>
                  </a:lnTo>
                  <a:lnTo>
                    <a:pt x="148" y="6"/>
                  </a:lnTo>
                  <a:lnTo>
                    <a:pt x="152" y="6"/>
                  </a:lnTo>
                  <a:lnTo>
                    <a:pt x="152" y="4"/>
                  </a:lnTo>
                  <a:lnTo>
                    <a:pt x="154" y="4"/>
                  </a:lnTo>
                  <a:lnTo>
                    <a:pt x="156" y="2"/>
                  </a:lnTo>
                  <a:lnTo>
                    <a:pt x="158" y="2"/>
                  </a:lnTo>
                  <a:lnTo>
                    <a:pt x="162" y="0"/>
                  </a:lnTo>
                  <a:lnTo>
                    <a:pt x="162"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6" name="Freeform 232"/>
            <p:cNvSpPr>
              <a:spLocks/>
            </p:cNvSpPr>
            <p:nvPr/>
          </p:nvSpPr>
          <p:spPr bwMode="auto">
            <a:xfrm>
              <a:off x="7508875" y="3541713"/>
              <a:ext cx="198438" cy="300038"/>
            </a:xfrm>
            <a:custGeom>
              <a:avLst/>
              <a:gdLst>
                <a:gd name="T0" fmla="*/ 125 w 125"/>
                <a:gd name="T1" fmla="*/ 21 h 189"/>
                <a:gd name="T2" fmla="*/ 125 w 125"/>
                <a:gd name="T3" fmla="*/ 47 h 189"/>
                <a:gd name="T4" fmla="*/ 117 w 125"/>
                <a:gd name="T5" fmla="*/ 61 h 189"/>
                <a:gd name="T6" fmla="*/ 107 w 125"/>
                <a:gd name="T7" fmla="*/ 55 h 189"/>
                <a:gd name="T8" fmla="*/ 103 w 125"/>
                <a:gd name="T9" fmla="*/ 47 h 189"/>
                <a:gd name="T10" fmla="*/ 87 w 125"/>
                <a:gd name="T11" fmla="*/ 43 h 189"/>
                <a:gd name="T12" fmla="*/ 82 w 125"/>
                <a:gd name="T13" fmla="*/ 37 h 189"/>
                <a:gd name="T14" fmla="*/ 78 w 125"/>
                <a:gd name="T15" fmla="*/ 33 h 189"/>
                <a:gd name="T16" fmla="*/ 78 w 125"/>
                <a:gd name="T17" fmla="*/ 45 h 189"/>
                <a:gd name="T18" fmla="*/ 87 w 125"/>
                <a:gd name="T19" fmla="*/ 69 h 189"/>
                <a:gd name="T20" fmla="*/ 95 w 125"/>
                <a:gd name="T21" fmla="*/ 101 h 189"/>
                <a:gd name="T22" fmla="*/ 105 w 125"/>
                <a:gd name="T23" fmla="*/ 131 h 189"/>
                <a:gd name="T24" fmla="*/ 115 w 125"/>
                <a:gd name="T25" fmla="*/ 159 h 189"/>
                <a:gd name="T26" fmla="*/ 115 w 125"/>
                <a:gd name="T27" fmla="*/ 169 h 189"/>
                <a:gd name="T28" fmla="*/ 99 w 125"/>
                <a:gd name="T29" fmla="*/ 175 h 189"/>
                <a:gd name="T30" fmla="*/ 70 w 125"/>
                <a:gd name="T31" fmla="*/ 185 h 189"/>
                <a:gd name="T32" fmla="*/ 54 w 125"/>
                <a:gd name="T33" fmla="*/ 189 h 189"/>
                <a:gd name="T34" fmla="*/ 50 w 125"/>
                <a:gd name="T35" fmla="*/ 183 h 189"/>
                <a:gd name="T36" fmla="*/ 48 w 125"/>
                <a:gd name="T37" fmla="*/ 173 h 189"/>
                <a:gd name="T38" fmla="*/ 46 w 125"/>
                <a:gd name="T39" fmla="*/ 161 h 189"/>
                <a:gd name="T40" fmla="*/ 38 w 125"/>
                <a:gd name="T41" fmla="*/ 161 h 189"/>
                <a:gd name="T42" fmla="*/ 30 w 125"/>
                <a:gd name="T43" fmla="*/ 157 h 189"/>
                <a:gd name="T44" fmla="*/ 24 w 125"/>
                <a:gd name="T45" fmla="*/ 151 h 189"/>
                <a:gd name="T46" fmla="*/ 28 w 125"/>
                <a:gd name="T47" fmla="*/ 143 h 189"/>
                <a:gd name="T48" fmla="*/ 32 w 125"/>
                <a:gd name="T49" fmla="*/ 135 h 189"/>
                <a:gd name="T50" fmla="*/ 22 w 125"/>
                <a:gd name="T51" fmla="*/ 129 h 189"/>
                <a:gd name="T52" fmla="*/ 24 w 125"/>
                <a:gd name="T53" fmla="*/ 117 h 189"/>
                <a:gd name="T54" fmla="*/ 22 w 125"/>
                <a:gd name="T55" fmla="*/ 111 h 189"/>
                <a:gd name="T56" fmla="*/ 28 w 125"/>
                <a:gd name="T57" fmla="*/ 109 h 189"/>
                <a:gd name="T58" fmla="*/ 24 w 125"/>
                <a:gd name="T59" fmla="*/ 103 h 189"/>
                <a:gd name="T60" fmla="*/ 30 w 125"/>
                <a:gd name="T61" fmla="*/ 105 h 189"/>
                <a:gd name="T62" fmla="*/ 30 w 125"/>
                <a:gd name="T63" fmla="*/ 93 h 189"/>
                <a:gd name="T64" fmla="*/ 34 w 125"/>
                <a:gd name="T65" fmla="*/ 91 h 189"/>
                <a:gd name="T66" fmla="*/ 32 w 125"/>
                <a:gd name="T67" fmla="*/ 81 h 189"/>
                <a:gd name="T68" fmla="*/ 28 w 125"/>
                <a:gd name="T69" fmla="*/ 75 h 189"/>
                <a:gd name="T70" fmla="*/ 16 w 125"/>
                <a:gd name="T71" fmla="*/ 69 h 189"/>
                <a:gd name="T72" fmla="*/ 16 w 125"/>
                <a:gd name="T73" fmla="*/ 65 h 189"/>
                <a:gd name="T74" fmla="*/ 14 w 125"/>
                <a:gd name="T75" fmla="*/ 61 h 189"/>
                <a:gd name="T76" fmla="*/ 10 w 125"/>
                <a:gd name="T77" fmla="*/ 51 h 189"/>
                <a:gd name="T78" fmla="*/ 6 w 125"/>
                <a:gd name="T79" fmla="*/ 49 h 189"/>
                <a:gd name="T80" fmla="*/ 2 w 125"/>
                <a:gd name="T81" fmla="*/ 47 h 189"/>
                <a:gd name="T82" fmla="*/ 2 w 125"/>
                <a:gd name="T83" fmla="*/ 39 h 189"/>
                <a:gd name="T84" fmla="*/ 6 w 125"/>
                <a:gd name="T85" fmla="*/ 35 h 189"/>
                <a:gd name="T86" fmla="*/ 14 w 125"/>
                <a:gd name="T87" fmla="*/ 35 h 189"/>
                <a:gd name="T88" fmla="*/ 12 w 125"/>
                <a:gd name="T89" fmla="*/ 27 h 189"/>
                <a:gd name="T90" fmla="*/ 10 w 125"/>
                <a:gd name="T91" fmla="*/ 17 h 189"/>
                <a:gd name="T92" fmla="*/ 14 w 125"/>
                <a:gd name="T93" fmla="*/ 15 h 189"/>
                <a:gd name="T94" fmla="*/ 22 w 125"/>
                <a:gd name="T95" fmla="*/ 15 h 189"/>
                <a:gd name="T96" fmla="*/ 26 w 125"/>
                <a:gd name="T97" fmla="*/ 9 h 189"/>
                <a:gd name="T98" fmla="*/ 32 w 125"/>
                <a:gd name="T99" fmla="*/ 9 h 189"/>
                <a:gd name="T100" fmla="*/ 44 w 125"/>
                <a:gd name="T101" fmla="*/ 7 h 189"/>
                <a:gd name="T102" fmla="*/ 64 w 125"/>
                <a:gd name="T103" fmla="*/ 5 h 189"/>
                <a:gd name="T104" fmla="*/ 87 w 125"/>
                <a:gd name="T105" fmla="*/ 5 h 189"/>
                <a:gd name="T106" fmla="*/ 103 w 125"/>
                <a:gd name="T107" fmla="*/ 2 h 189"/>
                <a:gd name="T108" fmla="*/ 121 w 125"/>
                <a:gd name="T109"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5" h="189">
                  <a:moveTo>
                    <a:pt x="125" y="0"/>
                  </a:moveTo>
                  <a:lnTo>
                    <a:pt x="125" y="7"/>
                  </a:lnTo>
                  <a:lnTo>
                    <a:pt x="125" y="9"/>
                  </a:lnTo>
                  <a:lnTo>
                    <a:pt x="125" y="15"/>
                  </a:lnTo>
                  <a:lnTo>
                    <a:pt x="125" y="17"/>
                  </a:lnTo>
                  <a:lnTo>
                    <a:pt x="125" y="19"/>
                  </a:lnTo>
                  <a:lnTo>
                    <a:pt x="125" y="21"/>
                  </a:lnTo>
                  <a:lnTo>
                    <a:pt x="125" y="25"/>
                  </a:lnTo>
                  <a:lnTo>
                    <a:pt x="125" y="37"/>
                  </a:lnTo>
                  <a:lnTo>
                    <a:pt x="125" y="39"/>
                  </a:lnTo>
                  <a:lnTo>
                    <a:pt x="125" y="41"/>
                  </a:lnTo>
                  <a:lnTo>
                    <a:pt x="125" y="43"/>
                  </a:lnTo>
                  <a:lnTo>
                    <a:pt x="125" y="45"/>
                  </a:lnTo>
                  <a:lnTo>
                    <a:pt x="125" y="47"/>
                  </a:lnTo>
                  <a:lnTo>
                    <a:pt x="125" y="49"/>
                  </a:lnTo>
                  <a:lnTo>
                    <a:pt x="125" y="59"/>
                  </a:lnTo>
                  <a:lnTo>
                    <a:pt x="123" y="59"/>
                  </a:lnTo>
                  <a:lnTo>
                    <a:pt x="123" y="61"/>
                  </a:lnTo>
                  <a:lnTo>
                    <a:pt x="121" y="61"/>
                  </a:lnTo>
                  <a:lnTo>
                    <a:pt x="119" y="61"/>
                  </a:lnTo>
                  <a:lnTo>
                    <a:pt x="117" y="61"/>
                  </a:lnTo>
                  <a:lnTo>
                    <a:pt x="115" y="61"/>
                  </a:lnTo>
                  <a:lnTo>
                    <a:pt x="113" y="61"/>
                  </a:lnTo>
                  <a:lnTo>
                    <a:pt x="111" y="59"/>
                  </a:lnTo>
                  <a:lnTo>
                    <a:pt x="111" y="57"/>
                  </a:lnTo>
                  <a:lnTo>
                    <a:pt x="111" y="55"/>
                  </a:lnTo>
                  <a:lnTo>
                    <a:pt x="109" y="55"/>
                  </a:lnTo>
                  <a:lnTo>
                    <a:pt x="107" y="55"/>
                  </a:lnTo>
                  <a:lnTo>
                    <a:pt x="107" y="53"/>
                  </a:lnTo>
                  <a:lnTo>
                    <a:pt x="105" y="53"/>
                  </a:lnTo>
                  <a:lnTo>
                    <a:pt x="105" y="51"/>
                  </a:lnTo>
                  <a:lnTo>
                    <a:pt x="105" y="49"/>
                  </a:lnTo>
                  <a:lnTo>
                    <a:pt x="103" y="49"/>
                  </a:lnTo>
                  <a:lnTo>
                    <a:pt x="101" y="47"/>
                  </a:lnTo>
                  <a:lnTo>
                    <a:pt x="103" y="47"/>
                  </a:lnTo>
                  <a:lnTo>
                    <a:pt x="101" y="47"/>
                  </a:lnTo>
                  <a:lnTo>
                    <a:pt x="99" y="47"/>
                  </a:lnTo>
                  <a:lnTo>
                    <a:pt x="97" y="47"/>
                  </a:lnTo>
                  <a:lnTo>
                    <a:pt x="95" y="47"/>
                  </a:lnTo>
                  <a:lnTo>
                    <a:pt x="89" y="45"/>
                  </a:lnTo>
                  <a:lnTo>
                    <a:pt x="89" y="43"/>
                  </a:lnTo>
                  <a:lnTo>
                    <a:pt x="87" y="43"/>
                  </a:lnTo>
                  <a:lnTo>
                    <a:pt x="87" y="41"/>
                  </a:lnTo>
                  <a:lnTo>
                    <a:pt x="84" y="41"/>
                  </a:lnTo>
                  <a:lnTo>
                    <a:pt x="84" y="39"/>
                  </a:lnTo>
                  <a:lnTo>
                    <a:pt x="84" y="39"/>
                  </a:lnTo>
                  <a:lnTo>
                    <a:pt x="84" y="37"/>
                  </a:lnTo>
                  <a:lnTo>
                    <a:pt x="84" y="39"/>
                  </a:lnTo>
                  <a:lnTo>
                    <a:pt x="82" y="37"/>
                  </a:lnTo>
                  <a:lnTo>
                    <a:pt x="82" y="39"/>
                  </a:lnTo>
                  <a:lnTo>
                    <a:pt x="82" y="37"/>
                  </a:lnTo>
                  <a:lnTo>
                    <a:pt x="80" y="39"/>
                  </a:lnTo>
                  <a:lnTo>
                    <a:pt x="80" y="37"/>
                  </a:lnTo>
                  <a:lnTo>
                    <a:pt x="80" y="35"/>
                  </a:lnTo>
                  <a:lnTo>
                    <a:pt x="78" y="35"/>
                  </a:lnTo>
                  <a:lnTo>
                    <a:pt x="78" y="33"/>
                  </a:lnTo>
                  <a:lnTo>
                    <a:pt x="76" y="33"/>
                  </a:lnTo>
                  <a:lnTo>
                    <a:pt x="76" y="31"/>
                  </a:lnTo>
                  <a:lnTo>
                    <a:pt x="74" y="31"/>
                  </a:lnTo>
                  <a:lnTo>
                    <a:pt x="74" y="33"/>
                  </a:lnTo>
                  <a:lnTo>
                    <a:pt x="76" y="35"/>
                  </a:lnTo>
                  <a:lnTo>
                    <a:pt x="76" y="37"/>
                  </a:lnTo>
                  <a:lnTo>
                    <a:pt x="78" y="45"/>
                  </a:lnTo>
                  <a:lnTo>
                    <a:pt x="82" y="55"/>
                  </a:lnTo>
                  <a:lnTo>
                    <a:pt x="82" y="57"/>
                  </a:lnTo>
                  <a:lnTo>
                    <a:pt x="84" y="63"/>
                  </a:lnTo>
                  <a:lnTo>
                    <a:pt x="84" y="65"/>
                  </a:lnTo>
                  <a:lnTo>
                    <a:pt x="84" y="67"/>
                  </a:lnTo>
                  <a:lnTo>
                    <a:pt x="84" y="69"/>
                  </a:lnTo>
                  <a:lnTo>
                    <a:pt x="87" y="69"/>
                  </a:lnTo>
                  <a:lnTo>
                    <a:pt x="87" y="71"/>
                  </a:lnTo>
                  <a:lnTo>
                    <a:pt x="89" y="77"/>
                  </a:lnTo>
                  <a:lnTo>
                    <a:pt x="89" y="83"/>
                  </a:lnTo>
                  <a:lnTo>
                    <a:pt x="91" y="85"/>
                  </a:lnTo>
                  <a:lnTo>
                    <a:pt x="93" y="89"/>
                  </a:lnTo>
                  <a:lnTo>
                    <a:pt x="95" y="99"/>
                  </a:lnTo>
                  <a:lnTo>
                    <a:pt x="95" y="101"/>
                  </a:lnTo>
                  <a:lnTo>
                    <a:pt x="97" y="103"/>
                  </a:lnTo>
                  <a:lnTo>
                    <a:pt x="97" y="105"/>
                  </a:lnTo>
                  <a:lnTo>
                    <a:pt x="99" y="111"/>
                  </a:lnTo>
                  <a:lnTo>
                    <a:pt x="101" y="119"/>
                  </a:lnTo>
                  <a:lnTo>
                    <a:pt x="103" y="123"/>
                  </a:lnTo>
                  <a:lnTo>
                    <a:pt x="103" y="125"/>
                  </a:lnTo>
                  <a:lnTo>
                    <a:pt x="105" y="131"/>
                  </a:lnTo>
                  <a:lnTo>
                    <a:pt x="107" y="135"/>
                  </a:lnTo>
                  <a:lnTo>
                    <a:pt x="107" y="137"/>
                  </a:lnTo>
                  <a:lnTo>
                    <a:pt x="109" y="141"/>
                  </a:lnTo>
                  <a:lnTo>
                    <a:pt x="111" y="147"/>
                  </a:lnTo>
                  <a:lnTo>
                    <a:pt x="111" y="151"/>
                  </a:lnTo>
                  <a:lnTo>
                    <a:pt x="113" y="153"/>
                  </a:lnTo>
                  <a:lnTo>
                    <a:pt x="115" y="159"/>
                  </a:lnTo>
                  <a:lnTo>
                    <a:pt x="115" y="159"/>
                  </a:lnTo>
                  <a:lnTo>
                    <a:pt x="115" y="163"/>
                  </a:lnTo>
                  <a:lnTo>
                    <a:pt x="117" y="163"/>
                  </a:lnTo>
                  <a:lnTo>
                    <a:pt x="117" y="165"/>
                  </a:lnTo>
                  <a:lnTo>
                    <a:pt x="117" y="167"/>
                  </a:lnTo>
                  <a:lnTo>
                    <a:pt x="115" y="167"/>
                  </a:lnTo>
                  <a:lnTo>
                    <a:pt x="115" y="169"/>
                  </a:lnTo>
                  <a:lnTo>
                    <a:pt x="113" y="169"/>
                  </a:lnTo>
                  <a:lnTo>
                    <a:pt x="111" y="169"/>
                  </a:lnTo>
                  <a:lnTo>
                    <a:pt x="109" y="171"/>
                  </a:lnTo>
                  <a:lnTo>
                    <a:pt x="107" y="171"/>
                  </a:lnTo>
                  <a:lnTo>
                    <a:pt x="103" y="173"/>
                  </a:lnTo>
                  <a:lnTo>
                    <a:pt x="101" y="173"/>
                  </a:lnTo>
                  <a:lnTo>
                    <a:pt x="99" y="175"/>
                  </a:lnTo>
                  <a:lnTo>
                    <a:pt x="93" y="177"/>
                  </a:lnTo>
                  <a:lnTo>
                    <a:pt x="91" y="179"/>
                  </a:lnTo>
                  <a:lnTo>
                    <a:pt x="87" y="181"/>
                  </a:lnTo>
                  <a:lnTo>
                    <a:pt x="82" y="183"/>
                  </a:lnTo>
                  <a:lnTo>
                    <a:pt x="78" y="185"/>
                  </a:lnTo>
                  <a:lnTo>
                    <a:pt x="74" y="185"/>
                  </a:lnTo>
                  <a:lnTo>
                    <a:pt x="70" y="185"/>
                  </a:lnTo>
                  <a:lnTo>
                    <a:pt x="70" y="187"/>
                  </a:lnTo>
                  <a:lnTo>
                    <a:pt x="70" y="189"/>
                  </a:lnTo>
                  <a:lnTo>
                    <a:pt x="68" y="189"/>
                  </a:lnTo>
                  <a:lnTo>
                    <a:pt x="64" y="189"/>
                  </a:lnTo>
                  <a:lnTo>
                    <a:pt x="62" y="189"/>
                  </a:lnTo>
                  <a:lnTo>
                    <a:pt x="58" y="189"/>
                  </a:lnTo>
                  <a:lnTo>
                    <a:pt x="54" y="189"/>
                  </a:lnTo>
                  <a:lnTo>
                    <a:pt x="52" y="189"/>
                  </a:lnTo>
                  <a:lnTo>
                    <a:pt x="50" y="189"/>
                  </a:lnTo>
                  <a:lnTo>
                    <a:pt x="50" y="187"/>
                  </a:lnTo>
                  <a:lnTo>
                    <a:pt x="48" y="187"/>
                  </a:lnTo>
                  <a:lnTo>
                    <a:pt x="48" y="185"/>
                  </a:lnTo>
                  <a:lnTo>
                    <a:pt x="50" y="185"/>
                  </a:lnTo>
                  <a:lnTo>
                    <a:pt x="50" y="183"/>
                  </a:lnTo>
                  <a:lnTo>
                    <a:pt x="52" y="183"/>
                  </a:lnTo>
                  <a:lnTo>
                    <a:pt x="52" y="181"/>
                  </a:lnTo>
                  <a:lnTo>
                    <a:pt x="52" y="179"/>
                  </a:lnTo>
                  <a:lnTo>
                    <a:pt x="50" y="177"/>
                  </a:lnTo>
                  <a:lnTo>
                    <a:pt x="50" y="175"/>
                  </a:lnTo>
                  <a:lnTo>
                    <a:pt x="50" y="173"/>
                  </a:lnTo>
                  <a:lnTo>
                    <a:pt x="48" y="173"/>
                  </a:lnTo>
                  <a:lnTo>
                    <a:pt x="48" y="171"/>
                  </a:lnTo>
                  <a:lnTo>
                    <a:pt x="46" y="171"/>
                  </a:lnTo>
                  <a:lnTo>
                    <a:pt x="48" y="169"/>
                  </a:lnTo>
                  <a:lnTo>
                    <a:pt x="48" y="167"/>
                  </a:lnTo>
                  <a:lnTo>
                    <a:pt x="48" y="165"/>
                  </a:lnTo>
                  <a:lnTo>
                    <a:pt x="46" y="163"/>
                  </a:lnTo>
                  <a:lnTo>
                    <a:pt x="46" y="161"/>
                  </a:lnTo>
                  <a:lnTo>
                    <a:pt x="44" y="161"/>
                  </a:lnTo>
                  <a:lnTo>
                    <a:pt x="44" y="163"/>
                  </a:lnTo>
                  <a:lnTo>
                    <a:pt x="42" y="163"/>
                  </a:lnTo>
                  <a:lnTo>
                    <a:pt x="42" y="161"/>
                  </a:lnTo>
                  <a:lnTo>
                    <a:pt x="40" y="161"/>
                  </a:lnTo>
                  <a:lnTo>
                    <a:pt x="40" y="159"/>
                  </a:lnTo>
                  <a:lnTo>
                    <a:pt x="38" y="161"/>
                  </a:lnTo>
                  <a:lnTo>
                    <a:pt x="36" y="161"/>
                  </a:lnTo>
                  <a:lnTo>
                    <a:pt x="36" y="161"/>
                  </a:lnTo>
                  <a:lnTo>
                    <a:pt x="34" y="161"/>
                  </a:lnTo>
                  <a:lnTo>
                    <a:pt x="32" y="159"/>
                  </a:lnTo>
                  <a:lnTo>
                    <a:pt x="30" y="159"/>
                  </a:lnTo>
                  <a:lnTo>
                    <a:pt x="30" y="159"/>
                  </a:lnTo>
                  <a:lnTo>
                    <a:pt x="30" y="157"/>
                  </a:lnTo>
                  <a:lnTo>
                    <a:pt x="30" y="155"/>
                  </a:lnTo>
                  <a:lnTo>
                    <a:pt x="28" y="155"/>
                  </a:lnTo>
                  <a:lnTo>
                    <a:pt x="28" y="157"/>
                  </a:lnTo>
                  <a:lnTo>
                    <a:pt x="28" y="155"/>
                  </a:lnTo>
                  <a:lnTo>
                    <a:pt x="26" y="155"/>
                  </a:lnTo>
                  <a:lnTo>
                    <a:pt x="26" y="153"/>
                  </a:lnTo>
                  <a:lnTo>
                    <a:pt x="24" y="151"/>
                  </a:lnTo>
                  <a:lnTo>
                    <a:pt x="24" y="149"/>
                  </a:lnTo>
                  <a:lnTo>
                    <a:pt x="24" y="147"/>
                  </a:lnTo>
                  <a:lnTo>
                    <a:pt x="26" y="147"/>
                  </a:lnTo>
                  <a:lnTo>
                    <a:pt x="26" y="145"/>
                  </a:lnTo>
                  <a:lnTo>
                    <a:pt x="28" y="145"/>
                  </a:lnTo>
                  <a:lnTo>
                    <a:pt x="30" y="145"/>
                  </a:lnTo>
                  <a:lnTo>
                    <a:pt x="28" y="143"/>
                  </a:lnTo>
                  <a:lnTo>
                    <a:pt x="26" y="141"/>
                  </a:lnTo>
                  <a:lnTo>
                    <a:pt x="26" y="139"/>
                  </a:lnTo>
                  <a:lnTo>
                    <a:pt x="26" y="137"/>
                  </a:lnTo>
                  <a:lnTo>
                    <a:pt x="28" y="137"/>
                  </a:lnTo>
                  <a:lnTo>
                    <a:pt x="30" y="137"/>
                  </a:lnTo>
                  <a:lnTo>
                    <a:pt x="30" y="135"/>
                  </a:lnTo>
                  <a:lnTo>
                    <a:pt x="32" y="135"/>
                  </a:lnTo>
                  <a:lnTo>
                    <a:pt x="32" y="133"/>
                  </a:lnTo>
                  <a:lnTo>
                    <a:pt x="30" y="133"/>
                  </a:lnTo>
                  <a:lnTo>
                    <a:pt x="28" y="133"/>
                  </a:lnTo>
                  <a:lnTo>
                    <a:pt x="28" y="131"/>
                  </a:lnTo>
                  <a:lnTo>
                    <a:pt x="26" y="131"/>
                  </a:lnTo>
                  <a:lnTo>
                    <a:pt x="24" y="131"/>
                  </a:lnTo>
                  <a:lnTo>
                    <a:pt x="22" y="129"/>
                  </a:lnTo>
                  <a:lnTo>
                    <a:pt x="22" y="127"/>
                  </a:lnTo>
                  <a:lnTo>
                    <a:pt x="22" y="125"/>
                  </a:lnTo>
                  <a:lnTo>
                    <a:pt x="24" y="123"/>
                  </a:lnTo>
                  <a:lnTo>
                    <a:pt x="26" y="123"/>
                  </a:lnTo>
                  <a:lnTo>
                    <a:pt x="26" y="121"/>
                  </a:lnTo>
                  <a:lnTo>
                    <a:pt x="24" y="119"/>
                  </a:lnTo>
                  <a:lnTo>
                    <a:pt x="24" y="117"/>
                  </a:lnTo>
                  <a:lnTo>
                    <a:pt x="24" y="115"/>
                  </a:lnTo>
                  <a:lnTo>
                    <a:pt x="22" y="115"/>
                  </a:lnTo>
                  <a:lnTo>
                    <a:pt x="20" y="115"/>
                  </a:lnTo>
                  <a:lnTo>
                    <a:pt x="20" y="113"/>
                  </a:lnTo>
                  <a:lnTo>
                    <a:pt x="20" y="111"/>
                  </a:lnTo>
                  <a:lnTo>
                    <a:pt x="22" y="111"/>
                  </a:lnTo>
                  <a:lnTo>
                    <a:pt x="22" y="111"/>
                  </a:lnTo>
                  <a:lnTo>
                    <a:pt x="24" y="111"/>
                  </a:lnTo>
                  <a:lnTo>
                    <a:pt x="26" y="111"/>
                  </a:lnTo>
                  <a:lnTo>
                    <a:pt x="28" y="111"/>
                  </a:lnTo>
                  <a:lnTo>
                    <a:pt x="30" y="111"/>
                  </a:lnTo>
                  <a:lnTo>
                    <a:pt x="30" y="111"/>
                  </a:lnTo>
                  <a:lnTo>
                    <a:pt x="30" y="109"/>
                  </a:lnTo>
                  <a:lnTo>
                    <a:pt x="28" y="109"/>
                  </a:lnTo>
                  <a:lnTo>
                    <a:pt x="28" y="107"/>
                  </a:lnTo>
                  <a:lnTo>
                    <a:pt x="26" y="107"/>
                  </a:lnTo>
                  <a:lnTo>
                    <a:pt x="24" y="107"/>
                  </a:lnTo>
                  <a:lnTo>
                    <a:pt x="22" y="107"/>
                  </a:lnTo>
                  <a:lnTo>
                    <a:pt x="22" y="105"/>
                  </a:lnTo>
                  <a:lnTo>
                    <a:pt x="22" y="103"/>
                  </a:lnTo>
                  <a:lnTo>
                    <a:pt x="24" y="103"/>
                  </a:lnTo>
                  <a:lnTo>
                    <a:pt x="24" y="105"/>
                  </a:lnTo>
                  <a:lnTo>
                    <a:pt x="26" y="105"/>
                  </a:lnTo>
                  <a:lnTo>
                    <a:pt x="28" y="105"/>
                  </a:lnTo>
                  <a:lnTo>
                    <a:pt x="30" y="105"/>
                  </a:lnTo>
                  <a:lnTo>
                    <a:pt x="32" y="107"/>
                  </a:lnTo>
                  <a:lnTo>
                    <a:pt x="32" y="105"/>
                  </a:lnTo>
                  <a:lnTo>
                    <a:pt x="30" y="105"/>
                  </a:lnTo>
                  <a:lnTo>
                    <a:pt x="30" y="103"/>
                  </a:lnTo>
                  <a:lnTo>
                    <a:pt x="30" y="101"/>
                  </a:lnTo>
                  <a:lnTo>
                    <a:pt x="32" y="101"/>
                  </a:lnTo>
                  <a:lnTo>
                    <a:pt x="32" y="99"/>
                  </a:lnTo>
                  <a:lnTo>
                    <a:pt x="30" y="97"/>
                  </a:lnTo>
                  <a:lnTo>
                    <a:pt x="30" y="95"/>
                  </a:lnTo>
                  <a:lnTo>
                    <a:pt x="30" y="93"/>
                  </a:lnTo>
                  <a:lnTo>
                    <a:pt x="28" y="93"/>
                  </a:lnTo>
                  <a:lnTo>
                    <a:pt x="28" y="91"/>
                  </a:lnTo>
                  <a:lnTo>
                    <a:pt x="30" y="91"/>
                  </a:lnTo>
                  <a:lnTo>
                    <a:pt x="30" y="89"/>
                  </a:lnTo>
                  <a:lnTo>
                    <a:pt x="32" y="89"/>
                  </a:lnTo>
                  <a:lnTo>
                    <a:pt x="32" y="91"/>
                  </a:lnTo>
                  <a:lnTo>
                    <a:pt x="34" y="91"/>
                  </a:lnTo>
                  <a:lnTo>
                    <a:pt x="36" y="91"/>
                  </a:lnTo>
                  <a:lnTo>
                    <a:pt x="36" y="89"/>
                  </a:lnTo>
                  <a:lnTo>
                    <a:pt x="34" y="87"/>
                  </a:lnTo>
                  <a:lnTo>
                    <a:pt x="34" y="85"/>
                  </a:lnTo>
                  <a:lnTo>
                    <a:pt x="32" y="85"/>
                  </a:lnTo>
                  <a:lnTo>
                    <a:pt x="32" y="83"/>
                  </a:lnTo>
                  <a:lnTo>
                    <a:pt x="32" y="81"/>
                  </a:lnTo>
                  <a:lnTo>
                    <a:pt x="30" y="81"/>
                  </a:lnTo>
                  <a:lnTo>
                    <a:pt x="28" y="81"/>
                  </a:lnTo>
                  <a:lnTo>
                    <a:pt x="26" y="81"/>
                  </a:lnTo>
                  <a:lnTo>
                    <a:pt x="26" y="79"/>
                  </a:lnTo>
                  <a:lnTo>
                    <a:pt x="28" y="79"/>
                  </a:lnTo>
                  <a:lnTo>
                    <a:pt x="28" y="77"/>
                  </a:lnTo>
                  <a:lnTo>
                    <a:pt x="28" y="75"/>
                  </a:lnTo>
                  <a:lnTo>
                    <a:pt x="26" y="75"/>
                  </a:lnTo>
                  <a:lnTo>
                    <a:pt x="26" y="73"/>
                  </a:lnTo>
                  <a:lnTo>
                    <a:pt x="24" y="71"/>
                  </a:lnTo>
                  <a:lnTo>
                    <a:pt x="22" y="71"/>
                  </a:lnTo>
                  <a:lnTo>
                    <a:pt x="20" y="71"/>
                  </a:lnTo>
                  <a:lnTo>
                    <a:pt x="18" y="69"/>
                  </a:lnTo>
                  <a:lnTo>
                    <a:pt x="16" y="69"/>
                  </a:lnTo>
                  <a:lnTo>
                    <a:pt x="16" y="67"/>
                  </a:lnTo>
                  <a:lnTo>
                    <a:pt x="16" y="65"/>
                  </a:lnTo>
                  <a:lnTo>
                    <a:pt x="14" y="65"/>
                  </a:lnTo>
                  <a:lnTo>
                    <a:pt x="14" y="63"/>
                  </a:lnTo>
                  <a:lnTo>
                    <a:pt x="14" y="63"/>
                  </a:lnTo>
                  <a:lnTo>
                    <a:pt x="16" y="63"/>
                  </a:lnTo>
                  <a:lnTo>
                    <a:pt x="16" y="65"/>
                  </a:lnTo>
                  <a:lnTo>
                    <a:pt x="18" y="65"/>
                  </a:lnTo>
                  <a:lnTo>
                    <a:pt x="18" y="63"/>
                  </a:lnTo>
                  <a:lnTo>
                    <a:pt x="18" y="63"/>
                  </a:lnTo>
                  <a:lnTo>
                    <a:pt x="16" y="63"/>
                  </a:lnTo>
                  <a:lnTo>
                    <a:pt x="16" y="61"/>
                  </a:lnTo>
                  <a:lnTo>
                    <a:pt x="14" y="59"/>
                  </a:lnTo>
                  <a:lnTo>
                    <a:pt x="14" y="61"/>
                  </a:lnTo>
                  <a:lnTo>
                    <a:pt x="12" y="61"/>
                  </a:lnTo>
                  <a:lnTo>
                    <a:pt x="12" y="59"/>
                  </a:lnTo>
                  <a:lnTo>
                    <a:pt x="12" y="57"/>
                  </a:lnTo>
                  <a:lnTo>
                    <a:pt x="12" y="55"/>
                  </a:lnTo>
                  <a:lnTo>
                    <a:pt x="12" y="53"/>
                  </a:lnTo>
                  <a:lnTo>
                    <a:pt x="12" y="51"/>
                  </a:lnTo>
                  <a:lnTo>
                    <a:pt x="10" y="51"/>
                  </a:lnTo>
                  <a:lnTo>
                    <a:pt x="10" y="53"/>
                  </a:lnTo>
                  <a:lnTo>
                    <a:pt x="10" y="55"/>
                  </a:lnTo>
                  <a:lnTo>
                    <a:pt x="8" y="55"/>
                  </a:lnTo>
                  <a:lnTo>
                    <a:pt x="6" y="55"/>
                  </a:lnTo>
                  <a:lnTo>
                    <a:pt x="6" y="53"/>
                  </a:lnTo>
                  <a:lnTo>
                    <a:pt x="6" y="51"/>
                  </a:lnTo>
                  <a:lnTo>
                    <a:pt x="6" y="49"/>
                  </a:lnTo>
                  <a:lnTo>
                    <a:pt x="4" y="49"/>
                  </a:lnTo>
                  <a:lnTo>
                    <a:pt x="4" y="51"/>
                  </a:lnTo>
                  <a:lnTo>
                    <a:pt x="2" y="51"/>
                  </a:lnTo>
                  <a:lnTo>
                    <a:pt x="0" y="51"/>
                  </a:lnTo>
                  <a:lnTo>
                    <a:pt x="0" y="49"/>
                  </a:lnTo>
                  <a:lnTo>
                    <a:pt x="0" y="47"/>
                  </a:lnTo>
                  <a:lnTo>
                    <a:pt x="2" y="47"/>
                  </a:lnTo>
                  <a:lnTo>
                    <a:pt x="4" y="47"/>
                  </a:lnTo>
                  <a:lnTo>
                    <a:pt x="4" y="45"/>
                  </a:lnTo>
                  <a:lnTo>
                    <a:pt x="2" y="45"/>
                  </a:lnTo>
                  <a:lnTo>
                    <a:pt x="2" y="43"/>
                  </a:lnTo>
                  <a:lnTo>
                    <a:pt x="0" y="41"/>
                  </a:lnTo>
                  <a:lnTo>
                    <a:pt x="0" y="39"/>
                  </a:lnTo>
                  <a:lnTo>
                    <a:pt x="2" y="39"/>
                  </a:lnTo>
                  <a:lnTo>
                    <a:pt x="4" y="39"/>
                  </a:lnTo>
                  <a:lnTo>
                    <a:pt x="4" y="41"/>
                  </a:lnTo>
                  <a:lnTo>
                    <a:pt x="6" y="39"/>
                  </a:lnTo>
                  <a:lnTo>
                    <a:pt x="4" y="37"/>
                  </a:lnTo>
                  <a:lnTo>
                    <a:pt x="4" y="35"/>
                  </a:lnTo>
                  <a:lnTo>
                    <a:pt x="4" y="33"/>
                  </a:lnTo>
                  <a:lnTo>
                    <a:pt x="6" y="35"/>
                  </a:lnTo>
                  <a:lnTo>
                    <a:pt x="8" y="35"/>
                  </a:lnTo>
                  <a:lnTo>
                    <a:pt x="8" y="37"/>
                  </a:lnTo>
                  <a:lnTo>
                    <a:pt x="10" y="37"/>
                  </a:lnTo>
                  <a:lnTo>
                    <a:pt x="10" y="39"/>
                  </a:lnTo>
                  <a:lnTo>
                    <a:pt x="12" y="39"/>
                  </a:lnTo>
                  <a:lnTo>
                    <a:pt x="14" y="37"/>
                  </a:lnTo>
                  <a:lnTo>
                    <a:pt x="14" y="35"/>
                  </a:lnTo>
                  <a:lnTo>
                    <a:pt x="14" y="33"/>
                  </a:lnTo>
                  <a:lnTo>
                    <a:pt x="12" y="33"/>
                  </a:lnTo>
                  <a:lnTo>
                    <a:pt x="12" y="31"/>
                  </a:lnTo>
                  <a:lnTo>
                    <a:pt x="10" y="31"/>
                  </a:lnTo>
                  <a:lnTo>
                    <a:pt x="10" y="29"/>
                  </a:lnTo>
                  <a:lnTo>
                    <a:pt x="10" y="27"/>
                  </a:lnTo>
                  <a:lnTo>
                    <a:pt x="12" y="27"/>
                  </a:lnTo>
                  <a:lnTo>
                    <a:pt x="12" y="25"/>
                  </a:lnTo>
                  <a:lnTo>
                    <a:pt x="12" y="23"/>
                  </a:lnTo>
                  <a:lnTo>
                    <a:pt x="10" y="23"/>
                  </a:lnTo>
                  <a:lnTo>
                    <a:pt x="10" y="21"/>
                  </a:lnTo>
                  <a:lnTo>
                    <a:pt x="12" y="21"/>
                  </a:lnTo>
                  <a:lnTo>
                    <a:pt x="12" y="19"/>
                  </a:lnTo>
                  <a:lnTo>
                    <a:pt x="10" y="17"/>
                  </a:lnTo>
                  <a:lnTo>
                    <a:pt x="8" y="15"/>
                  </a:lnTo>
                  <a:lnTo>
                    <a:pt x="10" y="15"/>
                  </a:lnTo>
                  <a:lnTo>
                    <a:pt x="10" y="17"/>
                  </a:lnTo>
                  <a:lnTo>
                    <a:pt x="12" y="17"/>
                  </a:lnTo>
                  <a:lnTo>
                    <a:pt x="12" y="15"/>
                  </a:lnTo>
                  <a:lnTo>
                    <a:pt x="12" y="15"/>
                  </a:lnTo>
                  <a:lnTo>
                    <a:pt x="14" y="15"/>
                  </a:lnTo>
                  <a:lnTo>
                    <a:pt x="14" y="13"/>
                  </a:lnTo>
                  <a:lnTo>
                    <a:pt x="16" y="13"/>
                  </a:lnTo>
                  <a:lnTo>
                    <a:pt x="16" y="11"/>
                  </a:lnTo>
                  <a:lnTo>
                    <a:pt x="16" y="13"/>
                  </a:lnTo>
                  <a:lnTo>
                    <a:pt x="18" y="15"/>
                  </a:lnTo>
                  <a:lnTo>
                    <a:pt x="20" y="15"/>
                  </a:lnTo>
                  <a:lnTo>
                    <a:pt x="22" y="15"/>
                  </a:lnTo>
                  <a:lnTo>
                    <a:pt x="22" y="13"/>
                  </a:lnTo>
                  <a:lnTo>
                    <a:pt x="24" y="11"/>
                  </a:lnTo>
                  <a:lnTo>
                    <a:pt x="24" y="9"/>
                  </a:lnTo>
                  <a:lnTo>
                    <a:pt x="26" y="9"/>
                  </a:lnTo>
                  <a:lnTo>
                    <a:pt x="26" y="7"/>
                  </a:lnTo>
                  <a:lnTo>
                    <a:pt x="28" y="9"/>
                  </a:lnTo>
                  <a:lnTo>
                    <a:pt x="26" y="9"/>
                  </a:lnTo>
                  <a:lnTo>
                    <a:pt x="26" y="11"/>
                  </a:lnTo>
                  <a:lnTo>
                    <a:pt x="28" y="11"/>
                  </a:lnTo>
                  <a:lnTo>
                    <a:pt x="28" y="13"/>
                  </a:lnTo>
                  <a:lnTo>
                    <a:pt x="30" y="13"/>
                  </a:lnTo>
                  <a:lnTo>
                    <a:pt x="32" y="13"/>
                  </a:lnTo>
                  <a:lnTo>
                    <a:pt x="32" y="11"/>
                  </a:lnTo>
                  <a:lnTo>
                    <a:pt x="32" y="9"/>
                  </a:lnTo>
                  <a:lnTo>
                    <a:pt x="34" y="9"/>
                  </a:lnTo>
                  <a:lnTo>
                    <a:pt x="34" y="7"/>
                  </a:lnTo>
                  <a:lnTo>
                    <a:pt x="36" y="7"/>
                  </a:lnTo>
                  <a:lnTo>
                    <a:pt x="36" y="7"/>
                  </a:lnTo>
                  <a:lnTo>
                    <a:pt x="38" y="7"/>
                  </a:lnTo>
                  <a:lnTo>
                    <a:pt x="42" y="7"/>
                  </a:lnTo>
                  <a:lnTo>
                    <a:pt x="44" y="7"/>
                  </a:lnTo>
                  <a:lnTo>
                    <a:pt x="46" y="7"/>
                  </a:lnTo>
                  <a:lnTo>
                    <a:pt x="48" y="7"/>
                  </a:lnTo>
                  <a:lnTo>
                    <a:pt x="52" y="7"/>
                  </a:lnTo>
                  <a:lnTo>
                    <a:pt x="58" y="7"/>
                  </a:lnTo>
                  <a:lnTo>
                    <a:pt x="60" y="5"/>
                  </a:lnTo>
                  <a:lnTo>
                    <a:pt x="62" y="5"/>
                  </a:lnTo>
                  <a:lnTo>
                    <a:pt x="64" y="5"/>
                  </a:lnTo>
                  <a:lnTo>
                    <a:pt x="76" y="5"/>
                  </a:lnTo>
                  <a:lnTo>
                    <a:pt x="78" y="5"/>
                  </a:lnTo>
                  <a:lnTo>
                    <a:pt x="80" y="5"/>
                  </a:lnTo>
                  <a:lnTo>
                    <a:pt x="82" y="5"/>
                  </a:lnTo>
                  <a:lnTo>
                    <a:pt x="84" y="5"/>
                  </a:lnTo>
                  <a:lnTo>
                    <a:pt x="84" y="5"/>
                  </a:lnTo>
                  <a:lnTo>
                    <a:pt x="87" y="5"/>
                  </a:lnTo>
                  <a:lnTo>
                    <a:pt x="89" y="5"/>
                  </a:lnTo>
                  <a:lnTo>
                    <a:pt x="91" y="5"/>
                  </a:lnTo>
                  <a:lnTo>
                    <a:pt x="93" y="5"/>
                  </a:lnTo>
                  <a:lnTo>
                    <a:pt x="93" y="2"/>
                  </a:lnTo>
                  <a:lnTo>
                    <a:pt x="97" y="2"/>
                  </a:lnTo>
                  <a:lnTo>
                    <a:pt x="99" y="2"/>
                  </a:lnTo>
                  <a:lnTo>
                    <a:pt x="103" y="2"/>
                  </a:lnTo>
                  <a:lnTo>
                    <a:pt x="107" y="2"/>
                  </a:lnTo>
                  <a:lnTo>
                    <a:pt x="109" y="2"/>
                  </a:lnTo>
                  <a:lnTo>
                    <a:pt x="113" y="2"/>
                  </a:lnTo>
                  <a:lnTo>
                    <a:pt x="117" y="2"/>
                  </a:lnTo>
                  <a:lnTo>
                    <a:pt x="117" y="0"/>
                  </a:lnTo>
                  <a:lnTo>
                    <a:pt x="119" y="0"/>
                  </a:lnTo>
                  <a:lnTo>
                    <a:pt x="121" y="0"/>
                  </a:lnTo>
                  <a:lnTo>
                    <a:pt x="125"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7" name="Freeform 234"/>
            <p:cNvSpPr>
              <a:spLocks/>
            </p:cNvSpPr>
            <p:nvPr/>
          </p:nvSpPr>
          <p:spPr bwMode="auto">
            <a:xfrm>
              <a:off x="7207250" y="3452813"/>
              <a:ext cx="358775" cy="207963"/>
            </a:xfrm>
            <a:custGeom>
              <a:avLst/>
              <a:gdLst>
                <a:gd name="T0" fmla="*/ 198 w 226"/>
                <a:gd name="T1" fmla="*/ 10 h 131"/>
                <a:gd name="T2" fmla="*/ 202 w 226"/>
                <a:gd name="T3" fmla="*/ 16 h 131"/>
                <a:gd name="T4" fmla="*/ 202 w 226"/>
                <a:gd name="T5" fmla="*/ 26 h 131"/>
                <a:gd name="T6" fmla="*/ 216 w 226"/>
                <a:gd name="T7" fmla="*/ 34 h 131"/>
                <a:gd name="T8" fmla="*/ 220 w 226"/>
                <a:gd name="T9" fmla="*/ 40 h 131"/>
                <a:gd name="T10" fmla="*/ 222 w 226"/>
                <a:gd name="T11" fmla="*/ 46 h 131"/>
                <a:gd name="T12" fmla="*/ 226 w 226"/>
                <a:gd name="T13" fmla="*/ 54 h 131"/>
                <a:gd name="T14" fmla="*/ 218 w 226"/>
                <a:gd name="T15" fmla="*/ 63 h 131"/>
                <a:gd name="T16" fmla="*/ 218 w 226"/>
                <a:gd name="T17" fmla="*/ 67 h 131"/>
                <a:gd name="T18" fmla="*/ 212 w 226"/>
                <a:gd name="T19" fmla="*/ 69 h 131"/>
                <a:gd name="T20" fmla="*/ 204 w 226"/>
                <a:gd name="T21" fmla="*/ 71 h 131"/>
                <a:gd name="T22" fmla="*/ 202 w 226"/>
                <a:gd name="T23" fmla="*/ 75 h 131"/>
                <a:gd name="T24" fmla="*/ 200 w 226"/>
                <a:gd name="T25" fmla="*/ 85 h 131"/>
                <a:gd name="T26" fmla="*/ 200 w 226"/>
                <a:gd name="T27" fmla="*/ 95 h 131"/>
                <a:gd name="T28" fmla="*/ 196 w 226"/>
                <a:gd name="T29" fmla="*/ 95 h 131"/>
                <a:gd name="T30" fmla="*/ 194 w 226"/>
                <a:gd name="T31" fmla="*/ 101 h 131"/>
                <a:gd name="T32" fmla="*/ 194 w 226"/>
                <a:gd name="T33" fmla="*/ 105 h 131"/>
                <a:gd name="T34" fmla="*/ 200 w 226"/>
                <a:gd name="T35" fmla="*/ 107 h 131"/>
                <a:gd name="T36" fmla="*/ 204 w 226"/>
                <a:gd name="T37" fmla="*/ 115 h 131"/>
                <a:gd name="T38" fmla="*/ 204 w 226"/>
                <a:gd name="T39" fmla="*/ 119 h 131"/>
                <a:gd name="T40" fmla="*/ 200 w 226"/>
                <a:gd name="T41" fmla="*/ 127 h 131"/>
                <a:gd name="T42" fmla="*/ 188 w 226"/>
                <a:gd name="T43" fmla="*/ 123 h 131"/>
                <a:gd name="T44" fmla="*/ 180 w 226"/>
                <a:gd name="T45" fmla="*/ 119 h 131"/>
                <a:gd name="T46" fmla="*/ 172 w 226"/>
                <a:gd name="T47" fmla="*/ 119 h 131"/>
                <a:gd name="T48" fmla="*/ 162 w 226"/>
                <a:gd name="T49" fmla="*/ 113 h 131"/>
                <a:gd name="T50" fmla="*/ 136 w 226"/>
                <a:gd name="T51" fmla="*/ 115 h 131"/>
                <a:gd name="T52" fmla="*/ 118 w 226"/>
                <a:gd name="T53" fmla="*/ 119 h 131"/>
                <a:gd name="T54" fmla="*/ 100 w 226"/>
                <a:gd name="T55" fmla="*/ 119 h 131"/>
                <a:gd name="T56" fmla="*/ 78 w 226"/>
                <a:gd name="T57" fmla="*/ 123 h 131"/>
                <a:gd name="T58" fmla="*/ 60 w 226"/>
                <a:gd name="T59" fmla="*/ 123 h 131"/>
                <a:gd name="T60" fmla="*/ 54 w 226"/>
                <a:gd name="T61" fmla="*/ 121 h 131"/>
                <a:gd name="T62" fmla="*/ 50 w 226"/>
                <a:gd name="T63" fmla="*/ 107 h 131"/>
                <a:gd name="T64" fmla="*/ 44 w 226"/>
                <a:gd name="T65" fmla="*/ 93 h 131"/>
                <a:gd name="T66" fmla="*/ 34 w 226"/>
                <a:gd name="T67" fmla="*/ 87 h 131"/>
                <a:gd name="T68" fmla="*/ 20 w 226"/>
                <a:gd name="T69" fmla="*/ 93 h 131"/>
                <a:gd name="T70" fmla="*/ 8 w 226"/>
                <a:gd name="T71" fmla="*/ 95 h 131"/>
                <a:gd name="T72" fmla="*/ 8 w 226"/>
                <a:gd name="T73" fmla="*/ 83 h 131"/>
                <a:gd name="T74" fmla="*/ 16 w 226"/>
                <a:gd name="T75" fmla="*/ 69 h 131"/>
                <a:gd name="T76" fmla="*/ 20 w 226"/>
                <a:gd name="T77" fmla="*/ 58 h 131"/>
                <a:gd name="T78" fmla="*/ 30 w 226"/>
                <a:gd name="T79" fmla="*/ 56 h 131"/>
                <a:gd name="T80" fmla="*/ 36 w 226"/>
                <a:gd name="T81" fmla="*/ 52 h 131"/>
                <a:gd name="T82" fmla="*/ 42 w 226"/>
                <a:gd name="T83" fmla="*/ 42 h 131"/>
                <a:gd name="T84" fmla="*/ 50 w 226"/>
                <a:gd name="T85" fmla="*/ 36 h 131"/>
                <a:gd name="T86" fmla="*/ 60 w 226"/>
                <a:gd name="T87" fmla="*/ 34 h 131"/>
                <a:gd name="T88" fmla="*/ 70 w 226"/>
                <a:gd name="T89" fmla="*/ 32 h 131"/>
                <a:gd name="T90" fmla="*/ 82 w 226"/>
                <a:gd name="T91" fmla="*/ 28 h 131"/>
                <a:gd name="T92" fmla="*/ 90 w 226"/>
                <a:gd name="T93" fmla="*/ 26 h 131"/>
                <a:gd name="T94" fmla="*/ 96 w 226"/>
                <a:gd name="T95" fmla="*/ 24 h 131"/>
                <a:gd name="T96" fmla="*/ 106 w 226"/>
                <a:gd name="T97" fmla="*/ 22 h 131"/>
                <a:gd name="T98" fmla="*/ 114 w 226"/>
                <a:gd name="T99" fmla="*/ 22 h 131"/>
                <a:gd name="T100" fmla="*/ 124 w 226"/>
                <a:gd name="T101" fmla="*/ 18 h 131"/>
                <a:gd name="T102" fmla="*/ 134 w 226"/>
                <a:gd name="T103" fmla="*/ 12 h 131"/>
                <a:gd name="T104" fmla="*/ 146 w 226"/>
                <a:gd name="T105" fmla="*/ 10 h 131"/>
                <a:gd name="T106" fmla="*/ 156 w 226"/>
                <a:gd name="T107" fmla="*/ 8 h 131"/>
                <a:gd name="T108" fmla="*/ 166 w 226"/>
                <a:gd name="T109" fmla="*/ 16 h 131"/>
                <a:gd name="T110" fmla="*/ 178 w 226"/>
                <a:gd name="T111" fmla="*/ 12 h 131"/>
                <a:gd name="T112" fmla="*/ 184 w 226"/>
                <a:gd name="T113" fmla="*/ 8 h 131"/>
                <a:gd name="T114" fmla="*/ 192 w 226"/>
                <a:gd name="T115" fmla="*/ 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6" h="131">
                  <a:moveTo>
                    <a:pt x="192" y="2"/>
                  </a:moveTo>
                  <a:lnTo>
                    <a:pt x="194" y="2"/>
                  </a:lnTo>
                  <a:lnTo>
                    <a:pt x="196" y="2"/>
                  </a:lnTo>
                  <a:lnTo>
                    <a:pt x="196" y="4"/>
                  </a:lnTo>
                  <a:lnTo>
                    <a:pt x="196" y="6"/>
                  </a:lnTo>
                  <a:lnTo>
                    <a:pt x="196" y="8"/>
                  </a:lnTo>
                  <a:lnTo>
                    <a:pt x="196" y="10"/>
                  </a:lnTo>
                  <a:lnTo>
                    <a:pt x="198" y="10"/>
                  </a:lnTo>
                  <a:lnTo>
                    <a:pt x="198" y="8"/>
                  </a:lnTo>
                  <a:lnTo>
                    <a:pt x="200" y="8"/>
                  </a:lnTo>
                  <a:lnTo>
                    <a:pt x="202" y="8"/>
                  </a:lnTo>
                  <a:lnTo>
                    <a:pt x="202" y="10"/>
                  </a:lnTo>
                  <a:lnTo>
                    <a:pt x="204" y="10"/>
                  </a:lnTo>
                  <a:lnTo>
                    <a:pt x="204" y="12"/>
                  </a:lnTo>
                  <a:lnTo>
                    <a:pt x="202" y="14"/>
                  </a:lnTo>
                  <a:lnTo>
                    <a:pt x="202" y="16"/>
                  </a:lnTo>
                  <a:lnTo>
                    <a:pt x="204" y="18"/>
                  </a:lnTo>
                  <a:lnTo>
                    <a:pt x="202" y="18"/>
                  </a:lnTo>
                  <a:lnTo>
                    <a:pt x="202" y="20"/>
                  </a:lnTo>
                  <a:lnTo>
                    <a:pt x="200" y="22"/>
                  </a:lnTo>
                  <a:lnTo>
                    <a:pt x="200" y="22"/>
                  </a:lnTo>
                  <a:lnTo>
                    <a:pt x="202" y="22"/>
                  </a:lnTo>
                  <a:lnTo>
                    <a:pt x="202" y="24"/>
                  </a:lnTo>
                  <a:lnTo>
                    <a:pt x="202" y="26"/>
                  </a:lnTo>
                  <a:lnTo>
                    <a:pt x="204" y="26"/>
                  </a:lnTo>
                  <a:lnTo>
                    <a:pt x="206" y="26"/>
                  </a:lnTo>
                  <a:lnTo>
                    <a:pt x="208" y="28"/>
                  </a:lnTo>
                  <a:lnTo>
                    <a:pt x="208" y="30"/>
                  </a:lnTo>
                  <a:lnTo>
                    <a:pt x="210" y="30"/>
                  </a:lnTo>
                  <a:lnTo>
                    <a:pt x="212" y="32"/>
                  </a:lnTo>
                  <a:lnTo>
                    <a:pt x="214" y="34"/>
                  </a:lnTo>
                  <a:lnTo>
                    <a:pt x="216" y="34"/>
                  </a:lnTo>
                  <a:lnTo>
                    <a:pt x="218" y="32"/>
                  </a:lnTo>
                  <a:lnTo>
                    <a:pt x="220" y="32"/>
                  </a:lnTo>
                  <a:lnTo>
                    <a:pt x="222" y="32"/>
                  </a:lnTo>
                  <a:lnTo>
                    <a:pt x="222" y="34"/>
                  </a:lnTo>
                  <a:lnTo>
                    <a:pt x="222" y="36"/>
                  </a:lnTo>
                  <a:lnTo>
                    <a:pt x="220" y="36"/>
                  </a:lnTo>
                  <a:lnTo>
                    <a:pt x="220" y="38"/>
                  </a:lnTo>
                  <a:lnTo>
                    <a:pt x="220" y="40"/>
                  </a:lnTo>
                  <a:lnTo>
                    <a:pt x="222" y="40"/>
                  </a:lnTo>
                  <a:lnTo>
                    <a:pt x="224" y="40"/>
                  </a:lnTo>
                  <a:lnTo>
                    <a:pt x="226" y="40"/>
                  </a:lnTo>
                  <a:lnTo>
                    <a:pt x="226" y="42"/>
                  </a:lnTo>
                  <a:lnTo>
                    <a:pt x="224" y="42"/>
                  </a:lnTo>
                  <a:lnTo>
                    <a:pt x="224" y="44"/>
                  </a:lnTo>
                  <a:lnTo>
                    <a:pt x="222" y="44"/>
                  </a:lnTo>
                  <a:lnTo>
                    <a:pt x="222" y="46"/>
                  </a:lnTo>
                  <a:lnTo>
                    <a:pt x="222" y="48"/>
                  </a:lnTo>
                  <a:lnTo>
                    <a:pt x="222" y="50"/>
                  </a:lnTo>
                  <a:lnTo>
                    <a:pt x="220" y="50"/>
                  </a:lnTo>
                  <a:lnTo>
                    <a:pt x="220" y="52"/>
                  </a:lnTo>
                  <a:lnTo>
                    <a:pt x="220" y="54"/>
                  </a:lnTo>
                  <a:lnTo>
                    <a:pt x="222" y="54"/>
                  </a:lnTo>
                  <a:lnTo>
                    <a:pt x="224" y="54"/>
                  </a:lnTo>
                  <a:lnTo>
                    <a:pt x="226" y="54"/>
                  </a:lnTo>
                  <a:lnTo>
                    <a:pt x="226" y="56"/>
                  </a:lnTo>
                  <a:lnTo>
                    <a:pt x="226" y="58"/>
                  </a:lnTo>
                  <a:lnTo>
                    <a:pt x="226" y="61"/>
                  </a:lnTo>
                  <a:lnTo>
                    <a:pt x="224" y="58"/>
                  </a:lnTo>
                  <a:lnTo>
                    <a:pt x="222" y="58"/>
                  </a:lnTo>
                  <a:lnTo>
                    <a:pt x="220" y="58"/>
                  </a:lnTo>
                  <a:lnTo>
                    <a:pt x="220" y="61"/>
                  </a:lnTo>
                  <a:lnTo>
                    <a:pt x="218" y="63"/>
                  </a:lnTo>
                  <a:lnTo>
                    <a:pt x="220" y="63"/>
                  </a:lnTo>
                  <a:lnTo>
                    <a:pt x="222" y="63"/>
                  </a:lnTo>
                  <a:lnTo>
                    <a:pt x="222" y="65"/>
                  </a:lnTo>
                  <a:lnTo>
                    <a:pt x="222" y="67"/>
                  </a:lnTo>
                  <a:lnTo>
                    <a:pt x="222" y="69"/>
                  </a:lnTo>
                  <a:lnTo>
                    <a:pt x="220" y="69"/>
                  </a:lnTo>
                  <a:lnTo>
                    <a:pt x="218" y="69"/>
                  </a:lnTo>
                  <a:lnTo>
                    <a:pt x="218" y="67"/>
                  </a:lnTo>
                  <a:lnTo>
                    <a:pt x="216" y="67"/>
                  </a:lnTo>
                  <a:lnTo>
                    <a:pt x="216" y="65"/>
                  </a:lnTo>
                  <a:lnTo>
                    <a:pt x="218" y="65"/>
                  </a:lnTo>
                  <a:lnTo>
                    <a:pt x="216" y="63"/>
                  </a:lnTo>
                  <a:lnTo>
                    <a:pt x="216" y="65"/>
                  </a:lnTo>
                  <a:lnTo>
                    <a:pt x="214" y="65"/>
                  </a:lnTo>
                  <a:lnTo>
                    <a:pt x="214" y="67"/>
                  </a:lnTo>
                  <a:lnTo>
                    <a:pt x="212" y="69"/>
                  </a:lnTo>
                  <a:lnTo>
                    <a:pt x="212" y="71"/>
                  </a:lnTo>
                  <a:lnTo>
                    <a:pt x="210" y="71"/>
                  </a:lnTo>
                  <a:lnTo>
                    <a:pt x="208" y="71"/>
                  </a:lnTo>
                  <a:lnTo>
                    <a:pt x="206" y="69"/>
                  </a:lnTo>
                  <a:lnTo>
                    <a:pt x="206" y="67"/>
                  </a:lnTo>
                  <a:lnTo>
                    <a:pt x="206" y="69"/>
                  </a:lnTo>
                  <a:lnTo>
                    <a:pt x="204" y="69"/>
                  </a:lnTo>
                  <a:lnTo>
                    <a:pt x="204" y="71"/>
                  </a:lnTo>
                  <a:lnTo>
                    <a:pt x="202" y="71"/>
                  </a:lnTo>
                  <a:lnTo>
                    <a:pt x="202" y="71"/>
                  </a:lnTo>
                  <a:lnTo>
                    <a:pt x="202" y="73"/>
                  </a:lnTo>
                  <a:lnTo>
                    <a:pt x="200" y="73"/>
                  </a:lnTo>
                  <a:lnTo>
                    <a:pt x="200" y="71"/>
                  </a:lnTo>
                  <a:lnTo>
                    <a:pt x="198" y="71"/>
                  </a:lnTo>
                  <a:lnTo>
                    <a:pt x="200" y="73"/>
                  </a:lnTo>
                  <a:lnTo>
                    <a:pt x="202" y="75"/>
                  </a:lnTo>
                  <a:lnTo>
                    <a:pt x="202" y="77"/>
                  </a:lnTo>
                  <a:lnTo>
                    <a:pt x="200" y="77"/>
                  </a:lnTo>
                  <a:lnTo>
                    <a:pt x="200" y="79"/>
                  </a:lnTo>
                  <a:lnTo>
                    <a:pt x="202" y="79"/>
                  </a:lnTo>
                  <a:lnTo>
                    <a:pt x="202" y="81"/>
                  </a:lnTo>
                  <a:lnTo>
                    <a:pt x="202" y="83"/>
                  </a:lnTo>
                  <a:lnTo>
                    <a:pt x="200" y="83"/>
                  </a:lnTo>
                  <a:lnTo>
                    <a:pt x="200" y="85"/>
                  </a:lnTo>
                  <a:lnTo>
                    <a:pt x="200" y="87"/>
                  </a:lnTo>
                  <a:lnTo>
                    <a:pt x="202" y="87"/>
                  </a:lnTo>
                  <a:lnTo>
                    <a:pt x="202" y="89"/>
                  </a:lnTo>
                  <a:lnTo>
                    <a:pt x="204" y="89"/>
                  </a:lnTo>
                  <a:lnTo>
                    <a:pt x="204" y="91"/>
                  </a:lnTo>
                  <a:lnTo>
                    <a:pt x="204" y="93"/>
                  </a:lnTo>
                  <a:lnTo>
                    <a:pt x="202" y="95"/>
                  </a:lnTo>
                  <a:lnTo>
                    <a:pt x="200" y="95"/>
                  </a:lnTo>
                  <a:lnTo>
                    <a:pt x="200" y="93"/>
                  </a:lnTo>
                  <a:lnTo>
                    <a:pt x="198" y="93"/>
                  </a:lnTo>
                  <a:lnTo>
                    <a:pt x="198" y="91"/>
                  </a:lnTo>
                  <a:lnTo>
                    <a:pt x="196" y="91"/>
                  </a:lnTo>
                  <a:lnTo>
                    <a:pt x="194" y="89"/>
                  </a:lnTo>
                  <a:lnTo>
                    <a:pt x="194" y="91"/>
                  </a:lnTo>
                  <a:lnTo>
                    <a:pt x="194" y="93"/>
                  </a:lnTo>
                  <a:lnTo>
                    <a:pt x="196" y="95"/>
                  </a:lnTo>
                  <a:lnTo>
                    <a:pt x="194" y="97"/>
                  </a:lnTo>
                  <a:lnTo>
                    <a:pt x="194" y="95"/>
                  </a:lnTo>
                  <a:lnTo>
                    <a:pt x="192" y="95"/>
                  </a:lnTo>
                  <a:lnTo>
                    <a:pt x="190" y="95"/>
                  </a:lnTo>
                  <a:lnTo>
                    <a:pt x="190" y="97"/>
                  </a:lnTo>
                  <a:lnTo>
                    <a:pt x="192" y="99"/>
                  </a:lnTo>
                  <a:lnTo>
                    <a:pt x="192" y="101"/>
                  </a:lnTo>
                  <a:lnTo>
                    <a:pt x="194" y="101"/>
                  </a:lnTo>
                  <a:lnTo>
                    <a:pt x="194" y="103"/>
                  </a:lnTo>
                  <a:lnTo>
                    <a:pt x="192" y="103"/>
                  </a:lnTo>
                  <a:lnTo>
                    <a:pt x="190" y="103"/>
                  </a:lnTo>
                  <a:lnTo>
                    <a:pt x="190" y="105"/>
                  </a:lnTo>
                  <a:lnTo>
                    <a:pt x="190" y="107"/>
                  </a:lnTo>
                  <a:lnTo>
                    <a:pt x="192" y="107"/>
                  </a:lnTo>
                  <a:lnTo>
                    <a:pt x="194" y="107"/>
                  </a:lnTo>
                  <a:lnTo>
                    <a:pt x="194" y="105"/>
                  </a:lnTo>
                  <a:lnTo>
                    <a:pt x="196" y="105"/>
                  </a:lnTo>
                  <a:lnTo>
                    <a:pt x="196" y="107"/>
                  </a:lnTo>
                  <a:lnTo>
                    <a:pt x="196" y="109"/>
                  </a:lnTo>
                  <a:lnTo>
                    <a:pt x="196" y="111"/>
                  </a:lnTo>
                  <a:lnTo>
                    <a:pt x="198" y="111"/>
                  </a:lnTo>
                  <a:lnTo>
                    <a:pt x="200" y="111"/>
                  </a:lnTo>
                  <a:lnTo>
                    <a:pt x="200" y="109"/>
                  </a:lnTo>
                  <a:lnTo>
                    <a:pt x="200" y="107"/>
                  </a:lnTo>
                  <a:lnTo>
                    <a:pt x="202" y="107"/>
                  </a:lnTo>
                  <a:lnTo>
                    <a:pt x="202" y="109"/>
                  </a:lnTo>
                  <a:lnTo>
                    <a:pt x="202" y="111"/>
                  </a:lnTo>
                  <a:lnTo>
                    <a:pt x="202" y="113"/>
                  </a:lnTo>
                  <a:lnTo>
                    <a:pt x="202" y="115"/>
                  </a:lnTo>
                  <a:lnTo>
                    <a:pt x="202" y="117"/>
                  </a:lnTo>
                  <a:lnTo>
                    <a:pt x="204" y="117"/>
                  </a:lnTo>
                  <a:lnTo>
                    <a:pt x="204" y="115"/>
                  </a:lnTo>
                  <a:lnTo>
                    <a:pt x="206" y="117"/>
                  </a:lnTo>
                  <a:lnTo>
                    <a:pt x="206" y="119"/>
                  </a:lnTo>
                  <a:lnTo>
                    <a:pt x="208" y="119"/>
                  </a:lnTo>
                  <a:lnTo>
                    <a:pt x="208" y="119"/>
                  </a:lnTo>
                  <a:lnTo>
                    <a:pt x="208" y="121"/>
                  </a:lnTo>
                  <a:lnTo>
                    <a:pt x="206" y="121"/>
                  </a:lnTo>
                  <a:lnTo>
                    <a:pt x="206" y="119"/>
                  </a:lnTo>
                  <a:lnTo>
                    <a:pt x="204" y="119"/>
                  </a:lnTo>
                  <a:lnTo>
                    <a:pt x="204" y="119"/>
                  </a:lnTo>
                  <a:lnTo>
                    <a:pt x="204" y="121"/>
                  </a:lnTo>
                  <a:lnTo>
                    <a:pt x="206" y="121"/>
                  </a:lnTo>
                  <a:lnTo>
                    <a:pt x="204" y="121"/>
                  </a:lnTo>
                  <a:lnTo>
                    <a:pt x="202" y="121"/>
                  </a:lnTo>
                  <a:lnTo>
                    <a:pt x="202" y="123"/>
                  </a:lnTo>
                  <a:lnTo>
                    <a:pt x="202" y="125"/>
                  </a:lnTo>
                  <a:lnTo>
                    <a:pt x="200" y="127"/>
                  </a:lnTo>
                  <a:lnTo>
                    <a:pt x="198" y="127"/>
                  </a:lnTo>
                  <a:lnTo>
                    <a:pt x="198" y="125"/>
                  </a:lnTo>
                  <a:lnTo>
                    <a:pt x="196" y="125"/>
                  </a:lnTo>
                  <a:lnTo>
                    <a:pt x="194" y="125"/>
                  </a:lnTo>
                  <a:lnTo>
                    <a:pt x="194" y="123"/>
                  </a:lnTo>
                  <a:lnTo>
                    <a:pt x="192" y="123"/>
                  </a:lnTo>
                  <a:lnTo>
                    <a:pt x="190" y="123"/>
                  </a:lnTo>
                  <a:lnTo>
                    <a:pt x="188" y="123"/>
                  </a:lnTo>
                  <a:lnTo>
                    <a:pt x="188" y="121"/>
                  </a:lnTo>
                  <a:lnTo>
                    <a:pt x="186" y="121"/>
                  </a:lnTo>
                  <a:lnTo>
                    <a:pt x="184" y="121"/>
                  </a:lnTo>
                  <a:lnTo>
                    <a:pt x="184" y="123"/>
                  </a:lnTo>
                  <a:lnTo>
                    <a:pt x="184" y="121"/>
                  </a:lnTo>
                  <a:lnTo>
                    <a:pt x="182" y="121"/>
                  </a:lnTo>
                  <a:lnTo>
                    <a:pt x="182" y="119"/>
                  </a:lnTo>
                  <a:lnTo>
                    <a:pt x="180" y="119"/>
                  </a:lnTo>
                  <a:lnTo>
                    <a:pt x="178" y="119"/>
                  </a:lnTo>
                  <a:lnTo>
                    <a:pt x="178" y="119"/>
                  </a:lnTo>
                  <a:lnTo>
                    <a:pt x="178" y="119"/>
                  </a:lnTo>
                  <a:lnTo>
                    <a:pt x="178" y="119"/>
                  </a:lnTo>
                  <a:lnTo>
                    <a:pt x="176" y="119"/>
                  </a:lnTo>
                  <a:lnTo>
                    <a:pt x="174" y="119"/>
                  </a:lnTo>
                  <a:lnTo>
                    <a:pt x="172" y="119"/>
                  </a:lnTo>
                  <a:lnTo>
                    <a:pt x="172" y="119"/>
                  </a:lnTo>
                  <a:lnTo>
                    <a:pt x="170" y="119"/>
                  </a:lnTo>
                  <a:lnTo>
                    <a:pt x="168" y="119"/>
                  </a:lnTo>
                  <a:lnTo>
                    <a:pt x="168" y="117"/>
                  </a:lnTo>
                  <a:lnTo>
                    <a:pt x="166" y="117"/>
                  </a:lnTo>
                  <a:lnTo>
                    <a:pt x="166" y="115"/>
                  </a:lnTo>
                  <a:lnTo>
                    <a:pt x="166" y="113"/>
                  </a:lnTo>
                  <a:lnTo>
                    <a:pt x="164" y="113"/>
                  </a:lnTo>
                  <a:lnTo>
                    <a:pt x="162" y="113"/>
                  </a:lnTo>
                  <a:lnTo>
                    <a:pt x="160" y="113"/>
                  </a:lnTo>
                  <a:lnTo>
                    <a:pt x="158" y="113"/>
                  </a:lnTo>
                  <a:lnTo>
                    <a:pt x="146" y="115"/>
                  </a:lnTo>
                  <a:lnTo>
                    <a:pt x="144" y="115"/>
                  </a:lnTo>
                  <a:lnTo>
                    <a:pt x="142" y="115"/>
                  </a:lnTo>
                  <a:lnTo>
                    <a:pt x="140" y="115"/>
                  </a:lnTo>
                  <a:lnTo>
                    <a:pt x="138" y="115"/>
                  </a:lnTo>
                  <a:lnTo>
                    <a:pt x="136" y="115"/>
                  </a:lnTo>
                  <a:lnTo>
                    <a:pt x="132" y="117"/>
                  </a:lnTo>
                  <a:lnTo>
                    <a:pt x="130" y="117"/>
                  </a:lnTo>
                  <a:lnTo>
                    <a:pt x="130" y="117"/>
                  </a:lnTo>
                  <a:lnTo>
                    <a:pt x="128" y="117"/>
                  </a:lnTo>
                  <a:lnTo>
                    <a:pt x="126" y="117"/>
                  </a:lnTo>
                  <a:lnTo>
                    <a:pt x="122" y="119"/>
                  </a:lnTo>
                  <a:lnTo>
                    <a:pt x="120" y="119"/>
                  </a:lnTo>
                  <a:lnTo>
                    <a:pt x="118" y="119"/>
                  </a:lnTo>
                  <a:lnTo>
                    <a:pt x="116" y="119"/>
                  </a:lnTo>
                  <a:lnTo>
                    <a:pt x="114" y="119"/>
                  </a:lnTo>
                  <a:lnTo>
                    <a:pt x="112" y="119"/>
                  </a:lnTo>
                  <a:lnTo>
                    <a:pt x="108" y="119"/>
                  </a:lnTo>
                  <a:lnTo>
                    <a:pt x="106" y="119"/>
                  </a:lnTo>
                  <a:lnTo>
                    <a:pt x="104" y="119"/>
                  </a:lnTo>
                  <a:lnTo>
                    <a:pt x="102" y="119"/>
                  </a:lnTo>
                  <a:lnTo>
                    <a:pt x="100" y="119"/>
                  </a:lnTo>
                  <a:lnTo>
                    <a:pt x="100" y="121"/>
                  </a:lnTo>
                  <a:lnTo>
                    <a:pt x="96" y="121"/>
                  </a:lnTo>
                  <a:lnTo>
                    <a:pt x="94" y="121"/>
                  </a:lnTo>
                  <a:lnTo>
                    <a:pt x="92" y="121"/>
                  </a:lnTo>
                  <a:lnTo>
                    <a:pt x="86" y="123"/>
                  </a:lnTo>
                  <a:lnTo>
                    <a:pt x="82" y="123"/>
                  </a:lnTo>
                  <a:lnTo>
                    <a:pt x="82" y="123"/>
                  </a:lnTo>
                  <a:lnTo>
                    <a:pt x="78" y="123"/>
                  </a:lnTo>
                  <a:lnTo>
                    <a:pt x="72" y="123"/>
                  </a:lnTo>
                  <a:lnTo>
                    <a:pt x="70" y="123"/>
                  </a:lnTo>
                  <a:lnTo>
                    <a:pt x="66" y="123"/>
                  </a:lnTo>
                  <a:lnTo>
                    <a:pt x="66" y="121"/>
                  </a:lnTo>
                  <a:lnTo>
                    <a:pt x="64" y="121"/>
                  </a:lnTo>
                  <a:lnTo>
                    <a:pt x="64" y="119"/>
                  </a:lnTo>
                  <a:lnTo>
                    <a:pt x="62" y="123"/>
                  </a:lnTo>
                  <a:lnTo>
                    <a:pt x="60" y="123"/>
                  </a:lnTo>
                  <a:lnTo>
                    <a:pt x="60" y="125"/>
                  </a:lnTo>
                  <a:lnTo>
                    <a:pt x="58" y="125"/>
                  </a:lnTo>
                  <a:lnTo>
                    <a:pt x="54" y="129"/>
                  </a:lnTo>
                  <a:lnTo>
                    <a:pt x="54" y="131"/>
                  </a:lnTo>
                  <a:lnTo>
                    <a:pt x="54" y="129"/>
                  </a:lnTo>
                  <a:lnTo>
                    <a:pt x="54" y="125"/>
                  </a:lnTo>
                  <a:lnTo>
                    <a:pt x="54" y="123"/>
                  </a:lnTo>
                  <a:lnTo>
                    <a:pt x="54" y="121"/>
                  </a:lnTo>
                  <a:lnTo>
                    <a:pt x="52" y="121"/>
                  </a:lnTo>
                  <a:lnTo>
                    <a:pt x="50" y="119"/>
                  </a:lnTo>
                  <a:lnTo>
                    <a:pt x="52" y="117"/>
                  </a:lnTo>
                  <a:lnTo>
                    <a:pt x="52" y="115"/>
                  </a:lnTo>
                  <a:lnTo>
                    <a:pt x="50" y="113"/>
                  </a:lnTo>
                  <a:lnTo>
                    <a:pt x="50" y="111"/>
                  </a:lnTo>
                  <a:lnTo>
                    <a:pt x="50" y="109"/>
                  </a:lnTo>
                  <a:lnTo>
                    <a:pt x="50" y="107"/>
                  </a:lnTo>
                  <a:lnTo>
                    <a:pt x="50" y="105"/>
                  </a:lnTo>
                  <a:lnTo>
                    <a:pt x="48" y="103"/>
                  </a:lnTo>
                  <a:lnTo>
                    <a:pt x="48" y="101"/>
                  </a:lnTo>
                  <a:lnTo>
                    <a:pt x="46" y="101"/>
                  </a:lnTo>
                  <a:lnTo>
                    <a:pt x="44" y="99"/>
                  </a:lnTo>
                  <a:lnTo>
                    <a:pt x="46" y="95"/>
                  </a:lnTo>
                  <a:lnTo>
                    <a:pt x="46" y="93"/>
                  </a:lnTo>
                  <a:lnTo>
                    <a:pt x="44" y="93"/>
                  </a:lnTo>
                  <a:lnTo>
                    <a:pt x="42" y="93"/>
                  </a:lnTo>
                  <a:lnTo>
                    <a:pt x="40" y="91"/>
                  </a:lnTo>
                  <a:lnTo>
                    <a:pt x="38" y="91"/>
                  </a:lnTo>
                  <a:lnTo>
                    <a:pt x="36" y="91"/>
                  </a:lnTo>
                  <a:lnTo>
                    <a:pt x="34" y="91"/>
                  </a:lnTo>
                  <a:lnTo>
                    <a:pt x="34" y="89"/>
                  </a:lnTo>
                  <a:lnTo>
                    <a:pt x="34" y="87"/>
                  </a:lnTo>
                  <a:lnTo>
                    <a:pt x="34" y="87"/>
                  </a:lnTo>
                  <a:lnTo>
                    <a:pt x="32" y="87"/>
                  </a:lnTo>
                  <a:lnTo>
                    <a:pt x="32" y="89"/>
                  </a:lnTo>
                  <a:lnTo>
                    <a:pt x="30" y="89"/>
                  </a:lnTo>
                  <a:lnTo>
                    <a:pt x="30" y="91"/>
                  </a:lnTo>
                  <a:lnTo>
                    <a:pt x="26" y="93"/>
                  </a:lnTo>
                  <a:lnTo>
                    <a:pt x="24" y="93"/>
                  </a:lnTo>
                  <a:lnTo>
                    <a:pt x="22" y="93"/>
                  </a:lnTo>
                  <a:lnTo>
                    <a:pt x="20" y="93"/>
                  </a:lnTo>
                  <a:lnTo>
                    <a:pt x="18" y="93"/>
                  </a:lnTo>
                  <a:lnTo>
                    <a:pt x="16" y="93"/>
                  </a:lnTo>
                  <a:lnTo>
                    <a:pt x="16" y="95"/>
                  </a:lnTo>
                  <a:lnTo>
                    <a:pt x="14" y="95"/>
                  </a:lnTo>
                  <a:lnTo>
                    <a:pt x="12" y="95"/>
                  </a:lnTo>
                  <a:lnTo>
                    <a:pt x="10" y="95"/>
                  </a:lnTo>
                  <a:lnTo>
                    <a:pt x="10" y="97"/>
                  </a:lnTo>
                  <a:lnTo>
                    <a:pt x="8" y="95"/>
                  </a:lnTo>
                  <a:lnTo>
                    <a:pt x="8" y="93"/>
                  </a:lnTo>
                  <a:lnTo>
                    <a:pt x="4" y="91"/>
                  </a:lnTo>
                  <a:lnTo>
                    <a:pt x="2" y="89"/>
                  </a:lnTo>
                  <a:lnTo>
                    <a:pt x="0" y="89"/>
                  </a:lnTo>
                  <a:lnTo>
                    <a:pt x="0" y="87"/>
                  </a:lnTo>
                  <a:lnTo>
                    <a:pt x="4" y="85"/>
                  </a:lnTo>
                  <a:lnTo>
                    <a:pt x="6" y="83"/>
                  </a:lnTo>
                  <a:lnTo>
                    <a:pt x="8" y="83"/>
                  </a:lnTo>
                  <a:lnTo>
                    <a:pt x="8" y="81"/>
                  </a:lnTo>
                  <a:lnTo>
                    <a:pt x="14" y="77"/>
                  </a:lnTo>
                  <a:lnTo>
                    <a:pt x="16" y="75"/>
                  </a:lnTo>
                  <a:lnTo>
                    <a:pt x="18" y="73"/>
                  </a:lnTo>
                  <a:lnTo>
                    <a:pt x="18" y="71"/>
                  </a:lnTo>
                  <a:lnTo>
                    <a:pt x="18" y="71"/>
                  </a:lnTo>
                  <a:lnTo>
                    <a:pt x="18" y="69"/>
                  </a:lnTo>
                  <a:lnTo>
                    <a:pt x="16" y="69"/>
                  </a:lnTo>
                  <a:lnTo>
                    <a:pt x="16" y="67"/>
                  </a:lnTo>
                  <a:lnTo>
                    <a:pt x="18" y="67"/>
                  </a:lnTo>
                  <a:lnTo>
                    <a:pt x="18" y="65"/>
                  </a:lnTo>
                  <a:lnTo>
                    <a:pt x="18" y="63"/>
                  </a:lnTo>
                  <a:lnTo>
                    <a:pt x="20" y="61"/>
                  </a:lnTo>
                  <a:lnTo>
                    <a:pt x="18" y="61"/>
                  </a:lnTo>
                  <a:lnTo>
                    <a:pt x="20" y="61"/>
                  </a:lnTo>
                  <a:lnTo>
                    <a:pt x="20" y="58"/>
                  </a:lnTo>
                  <a:lnTo>
                    <a:pt x="22" y="58"/>
                  </a:lnTo>
                  <a:lnTo>
                    <a:pt x="22" y="56"/>
                  </a:lnTo>
                  <a:lnTo>
                    <a:pt x="24" y="56"/>
                  </a:lnTo>
                  <a:lnTo>
                    <a:pt x="24" y="54"/>
                  </a:lnTo>
                  <a:lnTo>
                    <a:pt x="26" y="54"/>
                  </a:lnTo>
                  <a:lnTo>
                    <a:pt x="26" y="56"/>
                  </a:lnTo>
                  <a:lnTo>
                    <a:pt x="28" y="56"/>
                  </a:lnTo>
                  <a:lnTo>
                    <a:pt x="30" y="56"/>
                  </a:lnTo>
                  <a:lnTo>
                    <a:pt x="32" y="56"/>
                  </a:lnTo>
                  <a:lnTo>
                    <a:pt x="32" y="54"/>
                  </a:lnTo>
                  <a:lnTo>
                    <a:pt x="34" y="54"/>
                  </a:lnTo>
                  <a:lnTo>
                    <a:pt x="34" y="56"/>
                  </a:lnTo>
                  <a:lnTo>
                    <a:pt x="34" y="56"/>
                  </a:lnTo>
                  <a:lnTo>
                    <a:pt x="34" y="54"/>
                  </a:lnTo>
                  <a:lnTo>
                    <a:pt x="34" y="52"/>
                  </a:lnTo>
                  <a:lnTo>
                    <a:pt x="36" y="52"/>
                  </a:lnTo>
                  <a:lnTo>
                    <a:pt x="36" y="50"/>
                  </a:lnTo>
                  <a:lnTo>
                    <a:pt x="36" y="48"/>
                  </a:lnTo>
                  <a:lnTo>
                    <a:pt x="38" y="48"/>
                  </a:lnTo>
                  <a:lnTo>
                    <a:pt x="38" y="46"/>
                  </a:lnTo>
                  <a:lnTo>
                    <a:pt x="40" y="46"/>
                  </a:lnTo>
                  <a:lnTo>
                    <a:pt x="40" y="44"/>
                  </a:lnTo>
                  <a:lnTo>
                    <a:pt x="42" y="44"/>
                  </a:lnTo>
                  <a:lnTo>
                    <a:pt x="42" y="42"/>
                  </a:lnTo>
                  <a:lnTo>
                    <a:pt x="42" y="40"/>
                  </a:lnTo>
                  <a:lnTo>
                    <a:pt x="44" y="40"/>
                  </a:lnTo>
                  <a:lnTo>
                    <a:pt x="46" y="40"/>
                  </a:lnTo>
                  <a:lnTo>
                    <a:pt x="46" y="38"/>
                  </a:lnTo>
                  <a:lnTo>
                    <a:pt x="46" y="40"/>
                  </a:lnTo>
                  <a:lnTo>
                    <a:pt x="48" y="38"/>
                  </a:lnTo>
                  <a:lnTo>
                    <a:pt x="48" y="36"/>
                  </a:lnTo>
                  <a:lnTo>
                    <a:pt x="50" y="36"/>
                  </a:lnTo>
                  <a:lnTo>
                    <a:pt x="52" y="36"/>
                  </a:lnTo>
                  <a:lnTo>
                    <a:pt x="54" y="36"/>
                  </a:lnTo>
                  <a:lnTo>
                    <a:pt x="56" y="36"/>
                  </a:lnTo>
                  <a:lnTo>
                    <a:pt x="58" y="36"/>
                  </a:lnTo>
                  <a:lnTo>
                    <a:pt x="58" y="34"/>
                  </a:lnTo>
                  <a:lnTo>
                    <a:pt x="60" y="34"/>
                  </a:lnTo>
                  <a:lnTo>
                    <a:pt x="60" y="36"/>
                  </a:lnTo>
                  <a:lnTo>
                    <a:pt x="60" y="34"/>
                  </a:lnTo>
                  <a:lnTo>
                    <a:pt x="60" y="32"/>
                  </a:lnTo>
                  <a:lnTo>
                    <a:pt x="62" y="32"/>
                  </a:lnTo>
                  <a:lnTo>
                    <a:pt x="64" y="32"/>
                  </a:lnTo>
                  <a:lnTo>
                    <a:pt x="64" y="34"/>
                  </a:lnTo>
                  <a:lnTo>
                    <a:pt x="64" y="32"/>
                  </a:lnTo>
                  <a:lnTo>
                    <a:pt x="66" y="32"/>
                  </a:lnTo>
                  <a:lnTo>
                    <a:pt x="68" y="32"/>
                  </a:lnTo>
                  <a:lnTo>
                    <a:pt x="70" y="32"/>
                  </a:lnTo>
                  <a:lnTo>
                    <a:pt x="72" y="32"/>
                  </a:lnTo>
                  <a:lnTo>
                    <a:pt x="72" y="30"/>
                  </a:lnTo>
                  <a:lnTo>
                    <a:pt x="74" y="28"/>
                  </a:lnTo>
                  <a:lnTo>
                    <a:pt x="76" y="26"/>
                  </a:lnTo>
                  <a:lnTo>
                    <a:pt x="76" y="28"/>
                  </a:lnTo>
                  <a:lnTo>
                    <a:pt x="78" y="28"/>
                  </a:lnTo>
                  <a:lnTo>
                    <a:pt x="80" y="28"/>
                  </a:lnTo>
                  <a:lnTo>
                    <a:pt x="82" y="28"/>
                  </a:lnTo>
                  <a:lnTo>
                    <a:pt x="82" y="28"/>
                  </a:lnTo>
                  <a:lnTo>
                    <a:pt x="84" y="28"/>
                  </a:lnTo>
                  <a:lnTo>
                    <a:pt x="84" y="26"/>
                  </a:lnTo>
                  <a:lnTo>
                    <a:pt x="86" y="26"/>
                  </a:lnTo>
                  <a:lnTo>
                    <a:pt x="86" y="28"/>
                  </a:lnTo>
                  <a:lnTo>
                    <a:pt x="86" y="26"/>
                  </a:lnTo>
                  <a:lnTo>
                    <a:pt x="88" y="26"/>
                  </a:lnTo>
                  <a:lnTo>
                    <a:pt x="90" y="26"/>
                  </a:lnTo>
                  <a:lnTo>
                    <a:pt x="90" y="28"/>
                  </a:lnTo>
                  <a:lnTo>
                    <a:pt x="92" y="28"/>
                  </a:lnTo>
                  <a:lnTo>
                    <a:pt x="92" y="26"/>
                  </a:lnTo>
                  <a:lnTo>
                    <a:pt x="94" y="26"/>
                  </a:lnTo>
                  <a:lnTo>
                    <a:pt x="94" y="28"/>
                  </a:lnTo>
                  <a:lnTo>
                    <a:pt x="94" y="26"/>
                  </a:lnTo>
                  <a:lnTo>
                    <a:pt x="94" y="24"/>
                  </a:lnTo>
                  <a:lnTo>
                    <a:pt x="96" y="24"/>
                  </a:lnTo>
                  <a:lnTo>
                    <a:pt x="96" y="22"/>
                  </a:lnTo>
                  <a:lnTo>
                    <a:pt x="98" y="22"/>
                  </a:lnTo>
                  <a:lnTo>
                    <a:pt x="98" y="24"/>
                  </a:lnTo>
                  <a:lnTo>
                    <a:pt x="100" y="24"/>
                  </a:lnTo>
                  <a:lnTo>
                    <a:pt x="100" y="22"/>
                  </a:lnTo>
                  <a:lnTo>
                    <a:pt x="102" y="22"/>
                  </a:lnTo>
                  <a:lnTo>
                    <a:pt x="104" y="22"/>
                  </a:lnTo>
                  <a:lnTo>
                    <a:pt x="106" y="22"/>
                  </a:lnTo>
                  <a:lnTo>
                    <a:pt x="108" y="22"/>
                  </a:lnTo>
                  <a:lnTo>
                    <a:pt x="106" y="22"/>
                  </a:lnTo>
                  <a:lnTo>
                    <a:pt x="108" y="22"/>
                  </a:lnTo>
                  <a:lnTo>
                    <a:pt x="108" y="20"/>
                  </a:lnTo>
                  <a:lnTo>
                    <a:pt x="108" y="22"/>
                  </a:lnTo>
                  <a:lnTo>
                    <a:pt x="110" y="22"/>
                  </a:lnTo>
                  <a:lnTo>
                    <a:pt x="112" y="22"/>
                  </a:lnTo>
                  <a:lnTo>
                    <a:pt x="114" y="22"/>
                  </a:lnTo>
                  <a:lnTo>
                    <a:pt x="116" y="22"/>
                  </a:lnTo>
                  <a:lnTo>
                    <a:pt x="118" y="22"/>
                  </a:lnTo>
                  <a:lnTo>
                    <a:pt x="118" y="20"/>
                  </a:lnTo>
                  <a:lnTo>
                    <a:pt x="120" y="20"/>
                  </a:lnTo>
                  <a:lnTo>
                    <a:pt x="120" y="18"/>
                  </a:lnTo>
                  <a:lnTo>
                    <a:pt x="122" y="18"/>
                  </a:lnTo>
                  <a:lnTo>
                    <a:pt x="122" y="16"/>
                  </a:lnTo>
                  <a:lnTo>
                    <a:pt x="124" y="18"/>
                  </a:lnTo>
                  <a:lnTo>
                    <a:pt x="126" y="18"/>
                  </a:lnTo>
                  <a:lnTo>
                    <a:pt x="128" y="16"/>
                  </a:lnTo>
                  <a:lnTo>
                    <a:pt x="130" y="16"/>
                  </a:lnTo>
                  <a:lnTo>
                    <a:pt x="130" y="16"/>
                  </a:lnTo>
                  <a:lnTo>
                    <a:pt x="132" y="16"/>
                  </a:lnTo>
                  <a:lnTo>
                    <a:pt x="132" y="14"/>
                  </a:lnTo>
                  <a:lnTo>
                    <a:pt x="134" y="14"/>
                  </a:lnTo>
                  <a:lnTo>
                    <a:pt x="134" y="12"/>
                  </a:lnTo>
                  <a:lnTo>
                    <a:pt x="136" y="12"/>
                  </a:lnTo>
                  <a:lnTo>
                    <a:pt x="138" y="10"/>
                  </a:lnTo>
                  <a:lnTo>
                    <a:pt x="140" y="10"/>
                  </a:lnTo>
                  <a:lnTo>
                    <a:pt x="140" y="12"/>
                  </a:lnTo>
                  <a:lnTo>
                    <a:pt x="142" y="12"/>
                  </a:lnTo>
                  <a:lnTo>
                    <a:pt x="144" y="12"/>
                  </a:lnTo>
                  <a:lnTo>
                    <a:pt x="144" y="10"/>
                  </a:lnTo>
                  <a:lnTo>
                    <a:pt x="146" y="10"/>
                  </a:lnTo>
                  <a:lnTo>
                    <a:pt x="148" y="10"/>
                  </a:lnTo>
                  <a:lnTo>
                    <a:pt x="148" y="8"/>
                  </a:lnTo>
                  <a:lnTo>
                    <a:pt x="150" y="8"/>
                  </a:lnTo>
                  <a:lnTo>
                    <a:pt x="152" y="8"/>
                  </a:lnTo>
                  <a:lnTo>
                    <a:pt x="152" y="6"/>
                  </a:lnTo>
                  <a:lnTo>
                    <a:pt x="154" y="6"/>
                  </a:lnTo>
                  <a:lnTo>
                    <a:pt x="156" y="6"/>
                  </a:lnTo>
                  <a:lnTo>
                    <a:pt x="156" y="8"/>
                  </a:lnTo>
                  <a:lnTo>
                    <a:pt x="158" y="8"/>
                  </a:lnTo>
                  <a:lnTo>
                    <a:pt x="158" y="10"/>
                  </a:lnTo>
                  <a:lnTo>
                    <a:pt x="160" y="10"/>
                  </a:lnTo>
                  <a:lnTo>
                    <a:pt x="160" y="12"/>
                  </a:lnTo>
                  <a:lnTo>
                    <a:pt x="162" y="12"/>
                  </a:lnTo>
                  <a:lnTo>
                    <a:pt x="162" y="14"/>
                  </a:lnTo>
                  <a:lnTo>
                    <a:pt x="164" y="14"/>
                  </a:lnTo>
                  <a:lnTo>
                    <a:pt x="166" y="16"/>
                  </a:lnTo>
                  <a:lnTo>
                    <a:pt x="168" y="16"/>
                  </a:lnTo>
                  <a:lnTo>
                    <a:pt x="168" y="14"/>
                  </a:lnTo>
                  <a:lnTo>
                    <a:pt x="168" y="12"/>
                  </a:lnTo>
                  <a:lnTo>
                    <a:pt x="170" y="12"/>
                  </a:lnTo>
                  <a:lnTo>
                    <a:pt x="172" y="12"/>
                  </a:lnTo>
                  <a:lnTo>
                    <a:pt x="174" y="12"/>
                  </a:lnTo>
                  <a:lnTo>
                    <a:pt x="176" y="12"/>
                  </a:lnTo>
                  <a:lnTo>
                    <a:pt x="178" y="12"/>
                  </a:lnTo>
                  <a:lnTo>
                    <a:pt x="178" y="10"/>
                  </a:lnTo>
                  <a:lnTo>
                    <a:pt x="178" y="10"/>
                  </a:lnTo>
                  <a:lnTo>
                    <a:pt x="180" y="10"/>
                  </a:lnTo>
                  <a:lnTo>
                    <a:pt x="180" y="8"/>
                  </a:lnTo>
                  <a:lnTo>
                    <a:pt x="182" y="8"/>
                  </a:lnTo>
                  <a:lnTo>
                    <a:pt x="182" y="10"/>
                  </a:lnTo>
                  <a:lnTo>
                    <a:pt x="184" y="10"/>
                  </a:lnTo>
                  <a:lnTo>
                    <a:pt x="184" y="8"/>
                  </a:lnTo>
                  <a:lnTo>
                    <a:pt x="186" y="8"/>
                  </a:lnTo>
                  <a:lnTo>
                    <a:pt x="186" y="6"/>
                  </a:lnTo>
                  <a:lnTo>
                    <a:pt x="188" y="6"/>
                  </a:lnTo>
                  <a:lnTo>
                    <a:pt x="188" y="4"/>
                  </a:lnTo>
                  <a:lnTo>
                    <a:pt x="188" y="2"/>
                  </a:lnTo>
                  <a:lnTo>
                    <a:pt x="188" y="0"/>
                  </a:lnTo>
                  <a:lnTo>
                    <a:pt x="190" y="0"/>
                  </a:lnTo>
                  <a:lnTo>
                    <a:pt x="192"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8" name="Freeform 119"/>
            <p:cNvSpPr>
              <a:spLocks/>
            </p:cNvSpPr>
            <p:nvPr/>
          </p:nvSpPr>
          <p:spPr bwMode="auto">
            <a:xfrm>
              <a:off x="8380413" y="3011488"/>
              <a:ext cx="295275" cy="533400"/>
            </a:xfrm>
            <a:custGeom>
              <a:avLst/>
              <a:gdLst>
                <a:gd name="T0" fmla="*/ 180 w 186"/>
                <a:gd name="T1" fmla="*/ 42 h 336"/>
                <a:gd name="T2" fmla="*/ 186 w 186"/>
                <a:gd name="T3" fmla="*/ 68 h 336"/>
                <a:gd name="T4" fmla="*/ 186 w 186"/>
                <a:gd name="T5" fmla="*/ 104 h 336"/>
                <a:gd name="T6" fmla="*/ 186 w 186"/>
                <a:gd name="T7" fmla="*/ 134 h 336"/>
                <a:gd name="T8" fmla="*/ 184 w 186"/>
                <a:gd name="T9" fmla="*/ 156 h 336"/>
                <a:gd name="T10" fmla="*/ 184 w 186"/>
                <a:gd name="T11" fmla="*/ 182 h 336"/>
                <a:gd name="T12" fmla="*/ 182 w 186"/>
                <a:gd name="T13" fmla="*/ 204 h 336"/>
                <a:gd name="T14" fmla="*/ 180 w 186"/>
                <a:gd name="T15" fmla="*/ 238 h 336"/>
                <a:gd name="T16" fmla="*/ 178 w 186"/>
                <a:gd name="T17" fmla="*/ 266 h 336"/>
                <a:gd name="T18" fmla="*/ 178 w 186"/>
                <a:gd name="T19" fmla="*/ 298 h 336"/>
                <a:gd name="T20" fmla="*/ 174 w 186"/>
                <a:gd name="T21" fmla="*/ 332 h 336"/>
                <a:gd name="T22" fmla="*/ 144 w 186"/>
                <a:gd name="T23" fmla="*/ 336 h 336"/>
                <a:gd name="T24" fmla="*/ 122 w 186"/>
                <a:gd name="T25" fmla="*/ 336 h 336"/>
                <a:gd name="T26" fmla="*/ 112 w 186"/>
                <a:gd name="T27" fmla="*/ 330 h 336"/>
                <a:gd name="T28" fmla="*/ 106 w 186"/>
                <a:gd name="T29" fmla="*/ 320 h 336"/>
                <a:gd name="T30" fmla="*/ 108 w 186"/>
                <a:gd name="T31" fmla="*/ 312 h 336"/>
                <a:gd name="T32" fmla="*/ 112 w 186"/>
                <a:gd name="T33" fmla="*/ 306 h 336"/>
                <a:gd name="T34" fmla="*/ 116 w 186"/>
                <a:gd name="T35" fmla="*/ 300 h 336"/>
                <a:gd name="T36" fmla="*/ 114 w 186"/>
                <a:gd name="T37" fmla="*/ 296 h 336"/>
                <a:gd name="T38" fmla="*/ 114 w 186"/>
                <a:gd name="T39" fmla="*/ 284 h 336"/>
                <a:gd name="T40" fmla="*/ 108 w 186"/>
                <a:gd name="T41" fmla="*/ 276 h 336"/>
                <a:gd name="T42" fmla="*/ 108 w 186"/>
                <a:gd name="T43" fmla="*/ 266 h 336"/>
                <a:gd name="T44" fmla="*/ 114 w 186"/>
                <a:gd name="T45" fmla="*/ 256 h 336"/>
                <a:gd name="T46" fmla="*/ 114 w 186"/>
                <a:gd name="T47" fmla="*/ 250 h 336"/>
                <a:gd name="T48" fmla="*/ 118 w 186"/>
                <a:gd name="T49" fmla="*/ 238 h 336"/>
                <a:gd name="T50" fmla="*/ 120 w 186"/>
                <a:gd name="T51" fmla="*/ 228 h 336"/>
                <a:gd name="T52" fmla="*/ 114 w 186"/>
                <a:gd name="T53" fmla="*/ 216 h 336"/>
                <a:gd name="T54" fmla="*/ 116 w 186"/>
                <a:gd name="T55" fmla="*/ 206 h 336"/>
                <a:gd name="T56" fmla="*/ 122 w 186"/>
                <a:gd name="T57" fmla="*/ 198 h 336"/>
                <a:gd name="T58" fmla="*/ 128 w 186"/>
                <a:gd name="T59" fmla="*/ 188 h 336"/>
                <a:gd name="T60" fmla="*/ 124 w 186"/>
                <a:gd name="T61" fmla="*/ 182 h 336"/>
                <a:gd name="T62" fmla="*/ 116 w 186"/>
                <a:gd name="T63" fmla="*/ 184 h 336"/>
                <a:gd name="T64" fmla="*/ 114 w 186"/>
                <a:gd name="T65" fmla="*/ 172 h 336"/>
                <a:gd name="T66" fmla="*/ 104 w 186"/>
                <a:gd name="T67" fmla="*/ 166 h 336"/>
                <a:gd name="T68" fmla="*/ 104 w 186"/>
                <a:gd name="T69" fmla="*/ 152 h 336"/>
                <a:gd name="T70" fmla="*/ 100 w 186"/>
                <a:gd name="T71" fmla="*/ 138 h 336"/>
                <a:gd name="T72" fmla="*/ 86 w 186"/>
                <a:gd name="T73" fmla="*/ 132 h 336"/>
                <a:gd name="T74" fmla="*/ 84 w 186"/>
                <a:gd name="T75" fmla="*/ 122 h 336"/>
                <a:gd name="T76" fmla="*/ 86 w 186"/>
                <a:gd name="T77" fmla="*/ 116 h 336"/>
                <a:gd name="T78" fmla="*/ 82 w 186"/>
                <a:gd name="T79" fmla="*/ 108 h 336"/>
                <a:gd name="T80" fmla="*/ 80 w 186"/>
                <a:gd name="T81" fmla="*/ 98 h 336"/>
                <a:gd name="T82" fmla="*/ 78 w 186"/>
                <a:gd name="T83" fmla="*/ 88 h 336"/>
                <a:gd name="T84" fmla="*/ 76 w 186"/>
                <a:gd name="T85" fmla="*/ 80 h 336"/>
                <a:gd name="T86" fmla="*/ 70 w 186"/>
                <a:gd name="T87" fmla="*/ 78 h 336"/>
                <a:gd name="T88" fmla="*/ 66 w 186"/>
                <a:gd name="T89" fmla="*/ 68 h 336"/>
                <a:gd name="T90" fmla="*/ 70 w 186"/>
                <a:gd name="T91" fmla="*/ 60 h 336"/>
                <a:gd name="T92" fmla="*/ 64 w 186"/>
                <a:gd name="T93" fmla="*/ 50 h 336"/>
                <a:gd name="T94" fmla="*/ 56 w 186"/>
                <a:gd name="T95" fmla="*/ 44 h 336"/>
                <a:gd name="T96" fmla="*/ 46 w 186"/>
                <a:gd name="T97" fmla="*/ 50 h 336"/>
                <a:gd name="T98" fmla="*/ 32 w 186"/>
                <a:gd name="T99" fmla="*/ 44 h 336"/>
                <a:gd name="T100" fmla="*/ 22 w 186"/>
                <a:gd name="T101" fmla="*/ 46 h 336"/>
                <a:gd name="T102" fmla="*/ 8 w 186"/>
                <a:gd name="T103" fmla="*/ 52 h 336"/>
                <a:gd name="T104" fmla="*/ 4 w 186"/>
                <a:gd name="T105" fmla="*/ 50 h 336"/>
                <a:gd name="T106" fmla="*/ 14 w 186"/>
                <a:gd name="T107" fmla="*/ 42 h 336"/>
                <a:gd name="T108" fmla="*/ 36 w 186"/>
                <a:gd name="T109" fmla="*/ 36 h 336"/>
                <a:gd name="T110" fmla="*/ 56 w 186"/>
                <a:gd name="T111" fmla="*/ 32 h 336"/>
                <a:gd name="T112" fmla="*/ 82 w 186"/>
                <a:gd name="T113" fmla="*/ 26 h 336"/>
                <a:gd name="T114" fmla="*/ 126 w 186"/>
                <a:gd name="T115" fmla="*/ 14 h 336"/>
                <a:gd name="T116" fmla="*/ 140 w 186"/>
                <a:gd name="T117" fmla="*/ 8 h 336"/>
                <a:gd name="T118" fmla="*/ 162 w 186"/>
                <a:gd name="T119" fmla="*/ 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6" h="336">
                  <a:moveTo>
                    <a:pt x="174" y="12"/>
                  </a:moveTo>
                  <a:lnTo>
                    <a:pt x="176" y="22"/>
                  </a:lnTo>
                  <a:lnTo>
                    <a:pt x="176" y="24"/>
                  </a:lnTo>
                  <a:lnTo>
                    <a:pt x="178" y="28"/>
                  </a:lnTo>
                  <a:lnTo>
                    <a:pt x="178" y="30"/>
                  </a:lnTo>
                  <a:lnTo>
                    <a:pt x="178" y="32"/>
                  </a:lnTo>
                  <a:lnTo>
                    <a:pt x="178" y="36"/>
                  </a:lnTo>
                  <a:lnTo>
                    <a:pt x="180" y="38"/>
                  </a:lnTo>
                  <a:lnTo>
                    <a:pt x="180" y="40"/>
                  </a:lnTo>
                  <a:lnTo>
                    <a:pt x="180" y="42"/>
                  </a:lnTo>
                  <a:lnTo>
                    <a:pt x="180" y="44"/>
                  </a:lnTo>
                  <a:lnTo>
                    <a:pt x="180" y="46"/>
                  </a:lnTo>
                  <a:lnTo>
                    <a:pt x="182" y="52"/>
                  </a:lnTo>
                  <a:lnTo>
                    <a:pt x="182" y="54"/>
                  </a:lnTo>
                  <a:lnTo>
                    <a:pt x="182" y="58"/>
                  </a:lnTo>
                  <a:lnTo>
                    <a:pt x="184" y="60"/>
                  </a:lnTo>
                  <a:lnTo>
                    <a:pt x="184" y="62"/>
                  </a:lnTo>
                  <a:lnTo>
                    <a:pt x="184" y="64"/>
                  </a:lnTo>
                  <a:lnTo>
                    <a:pt x="184" y="66"/>
                  </a:lnTo>
                  <a:lnTo>
                    <a:pt x="186" y="68"/>
                  </a:lnTo>
                  <a:lnTo>
                    <a:pt x="186" y="70"/>
                  </a:lnTo>
                  <a:lnTo>
                    <a:pt x="186" y="72"/>
                  </a:lnTo>
                  <a:lnTo>
                    <a:pt x="186" y="76"/>
                  </a:lnTo>
                  <a:lnTo>
                    <a:pt x="186" y="84"/>
                  </a:lnTo>
                  <a:lnTo>
                    <a:pt x="186" y="88"/>
                  </a:lnTo>
                  <a:lnTo>
                    <a:pt x="186" y="90"/>
                  </a:lnTo>
                  <a:lnTo>
                    <a:pt x="186" y="92"/>
                  </a:lnTo>
                  <a:lnTo>
                    <a:pt x="186" y="96"/>
                  </a:lnTo>
                  <a:lnTo>
                    <a:pt x="186" y="98"/>
                  </a:lnTo>
                  <a:lnTo>
                    <a:pt x="186" y="104"/>
                  </a:lnTo>
                  <a:lnTo>
                    <a:pt x="186" y="108"/>
                  </a:lnTo>
                  <a:lnTo>
                    <a:pt x="186" y="112"/>
                  </a:lnTo>
                  <a:lnTo>
                    <a:pt x="186" y="114"/>
                  </a:lnTo>
                  <a:lnTo>
                    <a:pt x="186" y="120"/>
                  </a:lnTo>
                  <a:lnTo>
                    <a:pt x="186" y="122"/>
                  </a:lnTo>
                  <a:lnTo>
                    <a:pt x="186" y="124"/>
                  </a:lnTo>
                  <a:lnTo>
                    <a:pt x="186" y="126"/>
                  </a:lnTo>
                  <a:lnTo>
                    <a:pt x="186" y="128"/>
                  </a:lnTo>
                  <a:lnTo>
                    <a:pt x="186" y="130"/>
                  </a:lnTo>
                  <a:lnTo>
                    <a:pt x="186" y="134"/>
                  </a:lnTo>
                  <a:lnTo>
                    <a:pt x="186" y="136"/>
                  </a:lnTo>
                  <a:lnTo>
                    <a:pt x="186" y="138"/>
                  </a:lnTo>
                  <a:lnTo>
                    <a:pt x="186" y="142"/>
                  </a:lnTo>
                  <a:lnTo>
                    <a:pt x="184" y="144"/>
                  </a:lnTo>
                  <a:lnTo>
                    <a:pt x="184" y="146"/>
                  </a:lnTo>
                  <a:lnTo>
                    <a:pt x="184" y="150"/>
                  </a:lnTo>
                  <a:lnTo>
                    <a:pt x="184" y="152"/>
                  </a:lnTo>
                  <a:lnTo>
                    <a:pt x="184" y="154"/>
                  </a:lnTo>
                  <a:lnTo>
                    <a:pt x="184" y="156"/>
                  </a:lnTo>
                  <a:lnTo>
                    <a:pt x="184" y="156"/>
                  </a:lnTo>
                  <a:lnTo>
                    <a:pt x="184" y="162"/>
                  </a:lnTo>
                  <a:lnTo>
                    <a:pt x="184" y="164"/>
                  </a:lnTo>
                  <a:lnTo>
                    <a:pt x="184" y="166"/>
                  </a:lnTo>
                  <a:lnTo>
                    <a:pt x="184" y="168"/>
                  </a:lnTo>
                  <a:lnTo>
                    <a:pt x="184" y="170"/>
                  </a:lnTo>
                  <a:lnTo>
                    <a:pt x="184" y="172"/>
                  </a:lnTo>
                  <a:lnTo>
                    <a:pt x="184" y="176"/>
                  </a:lnTo>
                  <a:lnTo>
                    <a:pt x="184" y="178"/>
                  </a:lnTo>
                  <a:lnTo>
                    <a:pt x="184" y="180"/>
                  </a:lnTo>
                  <a:lnTo>
                    <a:pt x="184" y="182"/>
                  </a:lnTo>
                  <a:lnTo>
                    <a:pt x="184" y="186"/>
                  </a:lnTo>
                  <a:lnTo>
                    <a:pt x="184" y="188"/>
                  </a:lnTo>
                  <a:lnTo>
                    <a:pt x="182" y="190"/>
                  </a:lnTo>
                  <a:lnTo>
                    <a:pt x="182" y="192"/>
                  </a:lnTo>
                  <a:lnTo>
                    <a:pt x="182" y="196"/>
                  </a:lnTo>
                  <a:lnTo>
                    <a:pt x="182" y="198"/>
                  </a:lnTo>
                  <a:lnTo>
                    <a:pt x="182" y="200"/>
                  </a:lnTo>
                  <a:lnTo>
                    <a:pt x="182" y="202"/>
                  </a:lnTo>
                  <a:lnTo>
                    <a:pt x="182" y="204"/>
                  </a:lnTo>
                  <a:lnTo>
                    <a:pt x="182" y="204"/>
                  </a:lnTo>
                  <a:lnTo>
                    <a:pt x="182" y="210"/>
                  </a:lnTo>
                  <a:lnTo>
                    <a:pt x="182" y="212"/>
                  </a:lnTo>
                  <a:lnTo>
                    <a:pt x="182" y="214"/>
                  </a:lnTo>
                  <a:lnTo>
                    <a:pt x="182" y="218"/>
                  </a:lnTo>
                  <a:lnTo>
                    <a:pt x="182" y="222"/>
                  </a:lnTo>
                  <a:lnTo>
                    <a:pt x="182" y="226"/>
                  </a:lnTo>
                  <a:lnTo>
                    <a:pt x="180" y="228"/>
                  </a:lnTo>
                  <a:lnTo>
                    <a:pt x="180" y="230"/>
                  </a:lnTo>
                  <a:lnTo>
                    <a:pt x="180" y="232"/>
                  </a:lnTo>
                  <a:lnTo>
                    <a:pt x="180" y="238"/>
                  </a:lnTo>
                  <a:lnTo>
                    <a:pt x="180" y="242"/>
                  </a:lnTo>
                  <a:lnTo>
                    <a:pt x="180" y="244"/>
                  </a:lnTo>
                  <a:lnTo>
                    <a:pt x="180" y="246"/>
                  </a:lnTo>
                  <a:lnTo>
                    <a:pt x="180" y="248"/>
                  </a:lnTo>
                  <a:lnTo>
                    <a:pt x="180" y="250"/>
                  </a:lnTo>
                  <a:lnTo>
                    <a:pt x="180" y="252"/>
                  </a:lnTo>
                  <a:lnTo>
                    <a:pt x="180" y="254"/>
                  </a:lnTo>
                  <a:lnTo>
                    <a:pt x="180" y="256"/>
                  </a:lnTo>
                  <a:lnTo>
                    <a:pt x="180" y="264"/>
                  </a:lnTo>
                  <a:lnTo>
                    <a:pt x="178" y="266"/>
                  </a:lnTo>
                  <a:lnTo>
                    <a:pt x="178" y="268"/>
                  </a:lnTo>
                  <a:lnTo>
                    <a:pt x="178" y="274"/>
                  </a:lnTo>
                  <a:lnTo>
                    <a:pt x="178" y="276"/>
                  </a:lnTo>
                  <a:lnTo>
                    <a:pt x="178" y="280"/>
                  </a:lnTo>
                  <a:lnTo>
                    <a:pt x="178" y="282"/>
                  </a:lnTo>
                  <a:lnTo>
                    <a:pt x="178" y="284"/>
                  </a:lnTo>
                  <a:lnTo>
                    <a:pt x="178" y="288"/>
                  </a:lnTo>
                  <a:lnTo>
                    <a:pt x="178" y="290"/>
                  </a:lnTo>
                  <a:lnTo>
                    <a:pt x="178" y="292"/>
                  </a:lnTo>
                  <a:lnTo>
                    <a:pt x="178" y="298"/>
                  </a:lnTo>
                  <a:lnTo>
                    <a:pt x="178" y="300"/>
                  </a:lnTo>
                  <a:lnTo>
                    <a:pt x="176" y="304"/>
                  </a:lnTo>
                  <a:lnTo>
                    <a:pt x="176" y="316"/>
                  </a:lnTo>
                  <a:lnTo>
                    <a:pt x="176" y="318"/>
                  </a:lnTo>
                  <a:lnTo>
                    <a:pt x="176" y="322"/>
                  </a:lnTo>
                  <a:lnTo>
                    <a:pt x="176" y="324"/>
                  </a:lnTo>
                  <a:lnTo>
                    <a:pt x="176" y="326"/>
                  </a:lnTo>
                  <a:lnTo>
                    <a:pt x="176" y="328"/>
                  </a:lnTo>
                  <a:lnTo>
                    <a:pt x="176" y="330"/>
                  </a:lnTo>
                  <a:lnTo>
                    <a:pt x="174" y="332"/>
                  </a:lnTo>
                  <a:lnTo>
                    <a:pt x="176" y="332"/>
                  </a:lnTo>
                  <a:lnTo>
                    <a:pt x="174" y="336"/>
                  </a:lnTo>
                  <a:lnTo>
                    <a:pt x="172" y="336"/>
                  </a:lnTo>
                  <a:lnTo>
                    <a:pt x="166" y="336"/>
                  </a:lnTo>
                  <a:lnTo>
                    <a:pt x="162" y="336"/>
                  </a:lnTo>
                  <a:lnTo>
                    <a:pt x="158" y="336"/>
                  </a:lnTo>
                  <a:lnTo>
                    <a:pt x="152" y="336"/>
                  </a:lnTo>
                  <a:lnTo>
                    <a:pt x="148" y="336"/>
                  </a:lnTo>
                  <a:lnTo>
                    <a:pt x="146" y="336"/>
                  </a:lnTo>
                  <a:lnTo>
                    <a:pt x="144" y="336"/>
                  </a:lnTo>
                  <a:lnTo>
                    <a:pt x="142" y="336"/>
                  </a:lnTo>
                  <a:lnTo>
                    <a:pt x="140" y="336"/>
                  </a:lnTo>
                  <a:lnTo>
                    <a:pt x="138" y="336"/>
                  </a:lnTo>
                  <a:lnTo>
                    <a:pt x="136" y="336"/>
                  </a:lnTo>
                  <a:lnTo>
                    <a:pt x="134" y="336"/>
                  </a:lnTo>
                  <a:lnTo>
                    <a:pt x="132" y="336"/>
                  </a:lnTo>
                  <a:lnTo>
                    <a:pt x="128" y="336"/>
                  </a:lnTo>
                  <a:lnTo>
                    <a:pt x="126" y="336"/>
                  </a:lnTo>
                  <a:lnTo>
                    <a:pt x="124" y="336"/>
                  </a:lnTo>
                  <a:lnTo>
                    <a:pt x="122" y="336"/>
                  </a:lnTo>
                  <a:lnTo>
                    <a:pt x="120" y="336"/>
                  </a:lnTo>
                  <a:lnTo>
                    <a:pt x="118" y="336"/>
                  </a:lnTo>
                  <a:lnTo>
                    <a:pt x="114" y="336"/>
                  </a:lnTo>
                  <a:lnTo>
                    <a:pt x="110" y="336"/>
                  </a:lnTo>
                  <a:lnTo>
                    <a:pt x="108" y="336"/>
                  </a:lnTo>
                  <a:lnTo>
                    <a:pt x="108" y="334"/>
                  </a:lnTo>
                  <a:lnTo>
                    <a:pt x="110" y="334"/>
                  </a:lnTo>
                  <a:lnTo>
                    <a:pt x="110" y="332"/>
                  </a:lnTo>
                  <a:lnTo>
                    <a:pt x="112" y="332"/>
                  </a:lnTo>
                  <a:lnTo>
                    <a:pt x="112" y="330"/>
                  </a:lnTo>
                  <a:lnTo>
                    <a:pt x="114" y="330"/>
                  </a:lnTo>
                  <a:lnTo>
                    <a:pt x="114" y="328"/>
                  </a:lnTo>
                  <a:lnTo>
                    <a:pt x="112" y="328"/>
                  </a:lnTo>
                  <a:lnTo>
                    <a:pt x="112" y="326"/>
                  </a:lnTo>
                  <a:lnTo>
                    <a:pt x="112" y="328"/>
                  </a:lnTo>
                  <a:lnTo>
                    <a:pt x="110" y="328"/>
                  </a:lnTo>
                  <a:lnTo>
                    <a:pt x="110" y="326"/>
                  </a:lnTo>
                  <a:lnTo>
                    <a:pt x="110" y="324"/>
                  </a:lnTo>
                  <a:lnTo>
                    <a:pt x="108" y="322"/>
                  </a:lnTo>
                  <a:lnTo>
                    <a:pt x="106" y="320"/>
                  </a:lnTo>
                  <a:lnTo>
                    <a:pt x="108" y="320"/>
                  </a:lnTo>
                  <a:lnTo>
                    <a:pt x="106" y="320"/>
                  </a:lnTo>
                  <a:lnTo>
                    <a:pt x="108" y="320"/>
                  </a:lnTo>
                  <a:lnTo>
                    <a:pt x="108" y="318"/>
                  </a:lnTo>
                  <a:lnTo>
                    <a:pt x="108" y="320"/>
                  </a:lnTo>
                  <a:lnTo>
                    <a:pt x="110" y="318"/>
                  </a:lnTo>
                  <a:lnTo>
                    <a:pt x="108" y="318"/>
                  </a:lnTo>
                  <a:lnTo>
                    <a:pt x="108" y="316"/>
                  </a:lnTo>
                  <a:lnTo>
                    <a:pt x="108" y="314"/>
                  </a:lnTo>
                  <a:lnTo>
                    <a:pt x="108" y="312"/>
                  </a:lnTo>
                  <a:lnTo>
                    <a:pt x="110" y="312"/>
                  </a:lnTo>
                  <a:lnTo>
                    <a:pt x="112" y="312"/>
                  </a:lnTo>
                  <a:lnTo>
                    <a:pt x="112" y="310"/>
                  </a:lnTo>
                  <a:lnTo>
                    <a:pt x="114" y="310"/>
                  </a:lnTo>
                  <a:lnTo>
                    <a:pt x="114" y="308"/>
                  </a:lnTo>
                  <a:lnTo>
                    <a:pt x="112" y="310"/>
                  </a:lnTo>
                  <a:lnTo>
                    <a:pt x="112" y="308"/>
                  </a:lnTo>
                  <a:lnTo>
                    <a:pt x="114" y="308"/>
                  </a:lnTo>
                  <a:lnTo>
                    <a:pt x="114" y="306"/>
                  </a:lnTo>
                  <a:lnTo>
                    <a:pt x="112" y="306"/>
                  </a:lnTo>
                  <a:lnTo>
                    <a:pt x="114" y="306"/>
                  </a:lnTo>
                  <a:lnTo>
                    <a:pt x="114" y="304"/>
                  </a:lnTo>
                  <a:lnTo>
                    <a:pt x="112" y="304"/>
                  </a:lnTo>
                  <a:lnTo>
                    <a:pt x="114" y="304"/>
                  </a:lnTo>
                  <a:lnTo>
                    <a:pt x="114" y="302"/>
                  </a:lnTo>
                  <a:lnTo>
                    <a:pt x="114" y="300"/>
                  </a:lnTo>
                  <a:lnTo>
                    <a:pt x="114" y="300"/>
                  </a:lnTo>
                  <a:lnTo>
                    <a:pt x="114" y="300"/>
                  </a:lnTo>
                  <a:lnTo>
                    <a:pt x="114" y="300"/>
                  </a:lnTo>
                  <a:lnTo>
                    <a:pt x="116" y="300"/>
                  </a:lnTo>
                  <a:lnTo>
                    <a:pt x="116" y="300"/>
                  </a:lnTo>
                  <a:lnTo>
                    <a:pt x="118" y="300"/>
                  </a:lnTo>
                  <a:lnTo>
                    <a:pt x="118" y="298"/>
                  </a:lnTo>
                  <a:lnTo>
                    <a:pt x="116" y="298"/>
                  </a:lnTo>
                  <a:lnTo>
                    <a:pt x="116" y="296"/>
                  </a:lnTo>
                  <a:lnTo>
                    <a:pt x="116" y="298"/>
                  </a:lnTo>
                  <a:lnTo>
                    <a:pt x="116" y="296"/>
                  </a:lnTo>
                  <a:lnTo>
                    <a:pt x="114" y="296"/>
                  </a:lnTo>
                  <a:lnTo>
                    <a:pt x="116" y="296"/>
                  </a:lnTo>
                  <a:lnTo>
                    <a:pt x="114" y="296"/>
                  </a:lnTo>
                  <a:lnTo>
                    <a:pt x="114" y="294"/>
                  </a:lnTo>
                  <a:lnTo>
                    <a:pt x="114" y="292"/>
                  </a:lnTo>
                  <a:lnTo>
                    <a:pt x="114" y="292"/>
                  </a:lnTo>
                  <a:lnTo>
                    <a:pt x="114" y="290"/>
                  </a:lnTo>
                  <a:lnTo>
                    <a:pt x="112" y="290"/>
                  </a:lnTo>
                  <a:lnTo>
                    <a:pt x="114" y="290"/>
                  </a:lnTo>
                  <a:lnTo>
                    <a:pt x="114" y="288"/>
                  </a:lnTo>
                  <a:lnTo>
                    <a:pt x="114" y="286"/>
                  </a:lnTo>
                  <a:lnTo>
                    <a:pt x="112" y="286"/>
                  </a:lnTo>
                  <a:lnTo>
                    <a:pt x="114" y="284"/>
                  </a:lnTo>
                  <a:lnTo>
                    <a:pt x="112" y="284"/>
                  </a:lnTo>
                  <a:lnTo>
                    <a:pt x="112" y="282"/>
                  </a:lnTo>
                  <a:lnTo>
                    <a:pt x="112" y="280"/>
                  </a:lnTo>
                  <a:lnTo>
                    <a:pt x="110" y="280"/>
                  </a:lnTo>
                  <a:lnTo>
                    <a:pt x="110" y="278"/>
                  </a:lnTo>
                  <a:lnTo>
                    <a:pt x="108" y="278"/>
                  </a:lnTo>
                  <a:lnTo>
                    <a:pt x="108" y="276"/>
                  </a:lnTo>
                  <a:lnTo>
                    <a:pt x="110" y="276"/>
                  </a:lnTo>
                  <a:lnTo>
                    <a:pt x="110" y="274"/>
                  </a:lnTo>
                  <a:lnTo>
                    <a:pt x="108" y="276"/>
                  </a:lnTo>
                  <a:lnTo>
                    <a:pt x="108" y="274"/>
                  </a:lnTo>
                  <a:lnTo>
                    <a:pt x="108" y="272"/>
                  </a:lnTo>
                  <a:lnTo>
                    <a:pt x="110" y="272"/>
                  </a:lnTo>
                  <a:lnTo>
                    <a:pt x="108" y="272"/>
                  </a:lnTo>
                  <a:lnTo>
                    <a:pt x="108" y="270"/>
                  </a:lnTo>
                  <a:lnTo>
                    <a:pt x="110" y="270"/>
                  </a:lnTo>
                  <a:lnTo>
                    <a:pt x="108" y="270"/>
                  </a:lnTo>
                  <a:lnTo>
                    <a:pt x="110" y="268"/>
                  </a:lnTo>
                  <a:lnTo>
                    <a:pt x="108" y="268"/>
                  </a:lnTo>
                  <a:lnTo>
                    <a:pt x="108" y="266"/>
                  </a:lnTo>
                  <a:lnTo>
                    <a:pt x="110" y="266"/>
                  </a:lnTo>
                  <a:lnTo>
                    <a:pt x="108" y="266"/>
                  </a:lnTo>
                  <a:lnTo>
                    <a:pt x="108" y="264"/>
                  </a:lnTo>
                  <a:lnTo>
                    <a:pt x="110" y="264"/>
                  </a:lnTo>
                  <a:lnTo>
                    <a:pt x="112" y="264"/>
                  </a:lnTo>
                  <a:lnTo>
                    <a:pt x="112" y="262"/>
                  </a:lnTo>
                  <a:lnTo>
                    <a:pt x="112" y="260"/>
                  </a:lnTo>
                  <a:lnTo>
                    <a:pt x="112" y="258"/>
                  </a:lnTo>
                  <a:lnTo>
                    <a:pt x="112" y="256"/>
                  </a:lnTo>
                  <a:lnTo>
                    <a:pt x="114" y="256"/>
                  </a:lnTo>
                  <a:lnTo>
                    <a:pt x="114" y="254"/>
                  </a:lnTo>
                  <a:lnTo>
                    <a:pt x="114" y="254"/>
                  </a:lnTo>
                  <a:lnTo>
                    <a:pt x="114" y="252"/>
                  </a:lnTo>
                  <a:lnTo>
                    <a:pt x="114" y="252"/>
                  </a:lnTo>
                  <a:lnTo>
                    <a:pt x="112" y="252"/>
                  </a:lnTo>
                  <a:lnTo>
                    <a:pt x="114" y="252"/>
                  </a:lnTo>
                  <a:lnTo>
                    <a:pt x="114" y="252"/>
                  </a:lnTo>
                  <a:lnTo>
                    <a:pt x="114" y="252"/>
                  </a:lnTo>
                  <a:lnTo>
                    <a:pt x="114" y="252"/>
                  </a:lnTo>
                  <a:lnTo>
                    <a:pt x="114" y="250"/>
                  </a:lnTo>
                  <a:lnTo>
                    <a:pt x="114" y="248"/>
                  </a:lnTo>
                  <a:lnTo>
                    <a:pt x="116" y="248"/>
                  </a:lnTo>
                  <a:lnTo>
                    <a:pt x="116" y="246"/>
                  </a:lnTo>
                  <a:lnTo>
                    <a:pt x="118" y="246"/>
                  </a:lnTo>
                  <a:lnTo>
                    <a:pt x="118" y="244"/>
                  </a:lnTo>
                  <a:lnTo>
                    <a:pt x="118" y="242"/>
                  </a:lnTo>
                  <a:lnTo>
                    <a:pt x="118" y="240"/>
                  </a:lnTo>
                  <a:lnTo>
                    <a:pt x="116" y="240"/>
                  </a:lnTo>
                  <a:lnTo>
                    <a:pt x="118" y="240"/>
                  </a:lnTo>
                  <a:lnTo>
                    <a:pt x="118" y="238"/>
                  </a:lnTo>
                  <a:lnTo>
                    <a:pt x="118" y="236"/>
                  </a:lnTo>
                  <a:lnTo>
                    <a:pt x="120" y="236"/>
                  </a:lnTo>
                  <a:lnTo>
                    <a:pt x="120" y="234"/>
                  </a:lnTo>
                  <a:lnTo>
                    <a:pt x="122" y="234"/>
                  </a:lnTo>
                  <a:lnTo>
                    <a:pt x="122" y="232"/>
                  </a:lnTo>
                  <a:lnTo>
                    <a:pt x="120" y="232"/>
                  </a:lnTo>
                  <a:lnTo>
                    <a:pt x="122" y="232"/>
                  </a:lnTo>
                  <a:lnTo>
                    <a:pt x="122" y="230"/>
                  </a:lnTo>
                  <a:lnTo>
                    <a:pt x="122" y="228"/>
                  </a:lnTo>
                  <a:lnTo>
                    <a:pt x="120" y="228"/>
                  </a:lnTo>
                  <a:lnTo>
                    <a:pt x="122" y="226"/>
                  </a:lnTo>
                  <a:lnTo>
                    <a:pt x="120" y="226"/>
                  </a:lnTo>
                  <a:lnTo>
                    <a:pt x="120" y="224"/>
                  </a:lnTo>
                  <a:lnTo>
                    <a:pt x="118" y="224"/>
                  </a:lnTo>
                  <a:lnTo>
                    <a:pt x="116" y="224"/>
                  </a:lnTo>
                  <a:lnTo>
                    <a:pt x="116" y="222"/>
                  </a:lnTo>
                  <a:lnTo>
                    <a:pt x="116" y="220"/>
                  </a:lnTo>
                  <a:lnTo>
                    <a:pt x="116" y="218"/>
                  </a:lnTo>
                  <a:lnTo>
                    <a:pt x="114" y="218"/>
                  </a:lnTo>
                  <a:lnTo>
                    <a:pt x="114" y="216"/>
                  </a:lnTo>
                  <a:lnTo>
                    <a:pt x="114" y="214"/>
                  </a:lnTo>
                  <a:lnTo>
                    <a:pt x="116" y="216"/>
                  </a:lnTo>
                  <a:lnTo>
                    <a:pt x="116" y="214"/>
                  </a:lnTo>
                  <a:lnTo>
                    <a:pt x="116" y="212"/>
                  </a:lnTo>
                  <a:lnTo>
                    <a:pt x="114" y="212"/>
                  </a:lnTo>
                  <a:lnTo>
                    <a:pt x="114" y="210"/>
                  </a:lnTo>
                  <a:lnTo>
                    <a:pt x="116" y="210"/>
                  </a:lnTo>
                  <a:lnTo>
                    <a:pt x="116" y="208"/>
                  </a:lnTo>
                  <a:lnTo>
                    <a:pt x="118" y="206"/>
                  </a:lnTo>
                  <a:lnTo>
                    <a:pt x="116" y="206"/>
                  </a:lnTo>
                  <a:lnTo>
                    <a:pt x="116" y="204"/>
                  </a:lnTo>
                  <a:lnTo>
                    <a:pt x="118" y="204"/>
                  </a:lnTo>
                  <a:lnTo>
                    <a:pt x="118" y="204"/>
                  </a:lnTo>
                  <a:lnTo>
                    <a:pt x="118" y="202"/>
                  </a:lnTo>
                  <a:lnTo>
                    <a:pt x="120" y="202"/>
                  </a:lnTo>
                  <a:lnTo>
                    <a:pt x="122" y="202"/>
                  </a:lnTo>
                  <a:lnTo>
                    <a:pt x="122" y="200"/>
                  </a:lnTo>
                  <a:lnTo>
                    <a:pt x="120" y="200"/>
                  </a:lnTo>
                  <a:lnTo>
                    <a:pt x="120" y="198"/>
                  </a:lnTo>
                  <a:lnTo>
                    <a:pt x="122" y="198"/>
                  </a:lnTo>
                  <a:lnTo>
                    <a:pt x="124" y="198"/>
                  </a:lnTo>
                  <a:lnTo>
                    <a:pt x="124" y="196"/>
                  </a:lnTo>
                  <a:lnTo>
                    <a:pt x="126" y="196"/>
                  </a:lnTo>
                  <a:lnTo>
                    <a:pt x="126" y="194"/>
                  </a:lnTo>
                  <a:lnTo>
                    <a:pt x="128" y="194"/>
                  </a:lnTo>
                  <a:lnTo>
                    <a:pt x="126" y="194"/>
                  </a:lnTo>
                  <a:lnTo>
                    <a:pt x="126" y="192"/>
                  </a:lnTo>
                  <a:lnTo>
                    <a:pt x="128" y="192"/>
                  </a:lnTo>
                  <a:lnTo>
                    <a:pt x="128" y="190"/>
                  </a:lnTo>
                  <a:lnTo>
                    <a:pt x="128" y="188"/>
                  </a:lnTo>
                  <a:lnTo>
                    <a:pt x="126" y="188"/>
                  </a:lnTo>
                  <a:lnTo>
                    <a:pt x="124" y="188"/>
                  </a:lnTo>
                  <a:lnTo>
                    <a:pt x="126" y="186"/>
                  </a:lnTo>
                  <a:lnTo>
                    <a:pt x="126" y="188"/>
                  </a:lnTo>
                  <a:lnTo>
                    <a:pt x="128" y="188"/>
                  </a:lnTo>
                  <a:lnTo>
                    <a:pt x="128" y="186"/>
                  </a:lnTo>
                  <a:lnTo>
                    <a:pt x="126" y="186"/>
                  </a:lnTo>
                  <a:lnTo>
                    <a:pt x="126" y="184"/>
                  </a:lnTo>
                  <a:lnTo>
                    <a:pt x="124" y="184"/>
                  </a:lnTo>
                  <a:lnTo>
                    <a:pt x="124" y="182"/>
                  </a:lnTo>
                  <a:lnTo>
                    <a:pt x="122" y="182"/>
                  </a:lnTo>
                  <a:lnTo>
                    <a:pt x="122" y="180"/>
                  </a:lnTo>
                  <a:lnTo>
                    <a:pt x="120" y="180"/>
                  </a:lnTo>
                  <a:lnTo>
                    <a:pt x="118" y="182"/>
                  </a:lnTo>
                  <a:lnTo>
                    <a:pt x="120" y="182"/>
                  </a:lnTo>
                  <a:lnTo>
                    <a:pt x="120" y="184"/>
                  </a:lnTo>
                  <a:lnTo>
                    <a:pt x="118" y="184"/>
                  </a:lnTo>
                  <a:lnTo>
                    <a:pt x="118" y="182"/>
                  </a:lnTo>
                  <a:lnTo>
                    <a:pt x="118" y="184"/>
                  </a:lnTo>
                  <a:lnTo>
                    <a:pt x="116" y="184"/>
                  </a:lnTo>
                  <a:lnTo>
                    <a:pt x="116" y="182"/>
                  </a:lnTo>
                  <a:lnTo>
                    <a:pt x="118" y="182"/>
                  </a:lnTo>
                  <a:lnTo>
                    <a:pt x="118" y="180"/>
                  </a:lnTo>
                  <a:lnTo>
                    <a:pt x="116" y="178"/>
                  </a:lnTo>
                  <a:lnTo>
                    <a:pt x="116" y="176"/>
                  </a:lnTo>
                  <a:lnTo>
                    <a:pt x="114" y="176"/>
                  </a:lnTo>
                  <a:lnTo>
                    <a:pt x="114" y="174"/>
                  </a:lnTo>
                  <a:lnTo>
                    <a:pt x="116" y="172"/>
                  </a:lnTo>
                  <a:lnTo>
                    <a:pt x="114" y="172"/>
                  </a:lnTo>
                  <a:lnTo>
                    <a:pt x="114" y="172"/>
                  </a:lnTo>
                  <a:lnTo>
                    <a:pt x="112" y="172"/>
                  </a:lnTo>
                  <a:lnTo>
                    <a:pt x="110" y="172"/>
                  </a:lnTo>
                  <a:lnTo>
                    <a:pt x="108" y="174"/>
                  </a:lnTo>
                  <a:lnTo>
                    <a:pt x="108" y="172"/>
                  </a:lnTo>
                  <a:lnTo>
                    <a:pt x="106" y="174"/>
                  </a:lnTo>
                  <a:lnTo>
                    <a:pt x="106" y="172"/>
                  </a:lnTo>
                  <a:lnTo>
                    <a:pt x="106" y="170"/>
                  </a:lnTo>
                  <a:lnTo>
                    <a:pt x="106" y="168"/>
                  </a:lnTo>
                  <a:lnTo>
                    <a:pt x="106" y="166"/>
                  </a:lnTo>
                  <a:lnTo>
                    <a:pt x="104" y="166"/>
                  </a:lnTo>
                  <a:lnTo>
                    <a:pt x="104" y="164"/>
                  </a:lnTo>
                  <a:lnTo>
                    <a:pt x="102" y="164"/>
                  </a:lnTo>
                  <a:lnTo>
                    <a:pt x="102" y="162"/>
                  </a:lnTo>
                  <a:lnTo>
                    <a:pt x="102" y="160"/>
                  </a:lnTo>
                  <a:lnTo>
                    <a:pt x="104" y="160"/>
                  </a:lnTo>
                  <a:lnTo>
                    <a:pt x="104" y="158"/>
                  </a:lnTo>
                  <a:lnTo>
                    <a:pt x="102" y="156"/>
                  </a:lnTo>
                  <a:lnTo>
                    <a:pt x="102" y="156"/>
                  </a:lnTo>
                  <a:lnTo>
                    <a:pt x="102" y="154"/>
                  </a:lnTo>
                  <a:lnTo>
                    <a:pt x="104" y="152"/>
                  </a:lnTo>
                  <a:lnTo>
                    <a:pt x="104" y="150"/>
                  </a:lnTo>
                  <a:lnTo>
                    <a:pt x="102" y="150"/>
                  </a:lnTo>
                  <a:lnTo>
                    <a:pt x="102" y="148"/>
                  </a:lnTo>
                  <a:lnTo>
                    <a:pt x="100" y="148"/>
                  </a:lnTo>
                  <a:lnTo>
                    <a:pt x="102" y="146"/>
                  </a:lnTo>
                  <a:lnTo>
                    <a:pt x="102" y="144"/>
                  </a:lnTo>
                  <a:lnTo>
                    <a:pt x="102" y="142"/>
                  </a:lnTo>
                  <a:lnTo>
                    <a:pt x="100" y="142"/>
                  </a:lnTo>
                  <a:lnTo>
                    <a:pt x="100" y="140"/>
                  </a:lnTo>
                  <a:lnTo>
                    <a:pt x="100" y="138"/>
                  </a:lnTo>
                  <a:lnTo>
                    <a:pt x="100" y="136"/>
                  </a:lnTo>
                  <a:lnTo>
                    <a:pt x="98" y="136"/>
                  </a:lnTo>
                  <a:lnTo>
                    <a:pt x="98" y="134"/>
                  </a:lnTo>
                  <a:lnTo>
                    <a:pt x="96" y="134"/>
                  </a:lnTo>
                  <a:lnTo>
                    <a:pt x="94" y="134"/>
                  </a:lnTo>
                  <a:lnTo>
                    <a:pt x="92" y="134"/>
                  </a:lnTo>
                  <a:lnTo>
                    <a:pt x="90" y="134"/>
                  </a:lnTo>
                  <a:lnTo>
                    <a:pt x="88" y="134"/>
                  </a:lnTo>
                  <a:lnTo>
                    <a:pt x="88" y="132"/>
                  </a:lnTo>
                  <a:lnTo>
                    <a:pt x="86" y="132"/>
                  </a:lnTo>
                  <a:lnTo>
                    <a:pt x="88" y="132"/>
                  </a:lnTo>
                  <a:lnTo>
                    <a:pt x="88" y="130"/>
                  </a:lnTo>
                  <a:lnTo>
                    <a:pt x="86" y="130"/>
                  </a:lnTo>
                  <a:lnTo>
                    <a:pt x="86" y="128"/>
                  </a:lnTo>
                  <a:lnTo>
                    <a:pt x="88" y="128"/>
                  </a:lnTo>
                  <a:lnTo>
                    <a:pt x="88" y="126"/>
                  </a:lnTo>
                  <a:lnTo>
                    <a:pt x="86" y="126"/>
                  </a:lnTo>
                  <a:lnTo>
                    <a:pt x="86" y="124"/>
                  </a:lnTo>
                  <a:lnTo>
                    <a:pt x="84" y="124"/>
                  </a:lnTo>
                  <a:lnTo>
                    <a:pt x="84" y="122"/>
                  </a:lnTo>
                  <a:lnTo>
                    <a:pt x="86" y="122"/>
                  </a:lnTo>
                  <a:lnTo>
                    <a:pt x="88" y="122"/>
                  </a:lnTo>
                  <a:lnTo>
                    <a:pt x="86" y="122"/>
                  </a:lnTo>
                  <a:lnTo>
                    <a:pt x="86" y="120"/>
                  </a:lnTo>
                  <a:lnTo>
                    <a:pt x="88" y="120"/>
                  </a:lnTo>
                  <a:lnTo>
                    <a:pt x="86" y="120"/>
                  </a:lnTo>
                  <a:lnTo>
                    <a:pt x="86" y="118"/>
                  </a:lnTo>
                  <a:lnTo>
                    <a:pt x="88" y="118"/>
                  </a:lnTo>
                  <a:lnTo>
                    <a:pt x="86" y="118"/>
                  </a:lnTo>
                  <a:lnTo>
                    <a:pt x="86" y="116"/>
                  </a:lnTo>
                  <a:lnTo>
                    <a:pt x="84" y="116"/>
                  </a:lnTo>
                  <a:lnTo>
                    <a:pt x="82" y="116"/>
                  </a:lnTo>
                  <a:lnTo>
                    <a:pt x="82" y="114"/>
                  </a:lnTo>
                  <a:lnTo>
                    <a:pt x="84" y="114"/>
                  </a:lnTo>
                  <a:lnTo>
                    <a:pt x="82" y="112"/>
                  </a:lnTo>
                  <a:lnTo>
                    <a:pt x="82" y="110"/>
                  </a:lnTo>
                  <a:lnTo>
                    <a:pt x="82" y="108"/>
                  </a:lnTo>
                  <a:lnTo>
                    <a:pt x="80" y="108"/>
                  </a:lnTo>
                  <a:lnTo>
                    <a:pt x="80" y="108"/>
                  </a:lnTo>
                  <a:lnTo>
                    <a:pt x="82" y="108"/>
                  </a:lnTo>
                  <a:lnTo>
                    <a:pt x="84" y="108"/>
                  </a:lnTo>
                  <a:lnTo>
                    <a:pt x="82" y="108"/>
                  </a:lnTo>
                  <a:lnTo>
                    <a:pt x="82" y="106"/>
                  </a:lnTo>
                  <a:lnTo>
                    <a:pt x="84" y="106"/>
                  </a:lnTo>
                  <a:lnTo>
                    <a:pt x="82" y="106"/>
                  </a:lnTo>
                  <a:lnTo>
                    <a:pt x="82" y="104"/>
                  </a:lnTo>
                  <a:lnTo>
                    <a:pt x="82" y="102"/>
                  </a:lnTo>
                  <a:lnTo>
                    <a:pt x="80" y="102"/>
                  </a:lnTo>
                  <a:lnTo>
                    <a:pt x="80" y="100"/>
                  </a:lnTo>
                  <a:lnTo>
                    <a:pt x="80" y="98"/>
                  </a:lnTo>
                  <a:lnTo>
                    <a:pt x="80" y="96"/>
                  </a:lnTo>
                  <a:lnTo>
                    <a:pt x="78" y="96"/>
                  </a:lnTo>
                  <a:lnTo>
                    <a:pt x="78" y="94"/>
                  </a:lnTo>
                  <a:lnTo>
                    <a:pt x="76" y="94"/>
                  </a:lnTo>
                  <a:lnTo>
                    <a:pt x="76" y="92"/>
                  </a:lnTo>
                  <a:lnTo>
                    <a:pt x="76" y="90"/>
                  </a:lnTo>
                  <a:lnTo>
                    <a:pt x="78" y="90"/>
                  </a:lnTo>
                  <a:lnTo>
                    <a:pt x="80" y="90"/>
                  </a:lnTo>
                  <a:lnTo>
                    <a:pt x="80" y="88"/>
                  </a:lnTo>
                  <a:lnTo>
                    <a:pt x="78" y="88"/>
                  </a:lnTo>
                  <a:lnTo>
                    <a:pt x="78" y="86"/>
                  </a:lnTo>
                  <a:lnTo>
                    <a:pt x="80" y="86"/>
                  </a:lnTo>
                  <a:lnTo>
                    <a:pt x="80" y="84"/>
                  </a:lnTo>
                  <a:lnTo>
                    <a:pt x="82" y="84"/>
                  </a:lnTo>
                  <a:lnTo>
                    <a:pt x="80" y="84"/>
                  </a:lnTo>
                  <a:lnTo>
                    <a:pt x="78" y="82"/>
                  </a:lnTo>
                  <a:lnTo>
                    <a:pt x="80" y="82"/>
                  </a:lnTo>
                  <a:lnTo>
                    <a:pt x="80" y="80"/>
                  </a:lnTo>
                  <a:lnTo>
                    <a:pt x="78" y="80"/>
                  </a:lnTo>
                  <a:lnTo>
                    <a:pt x="76" y="80"/>
                  </a:lnTo>
                  <a:lnTo>
                    <a:pt x="76" y="82"/>
                  </a:lnTo>
                  <a:lnTo>
                    <a:pt x="74" y="82"/>
                  </a:lnTo>
                  <a:lnTo>
                    <a:pt x="74" y="80"/>
                  </a:lnTo>
                  <a:lnTo>
                    <a:pt x="74" y="78"/>
                  </a:lnTo>
                  <a:lnTo>
                    <a:pt x="74" y="76"/>
                  </a:lnTo>
                  <a:lnTo>
                    <a:pt x="72" y="76"/>
                  </a:lnTo>
                  <a:lnTo>
                    <a:pt x="72" y="78"/>
                  </a:lnTo>
                  <a:lnTo>
                    <a:pt x="72" y="80"/>
                  </a:lnTo>
                  <a:lnTo>
                    <a:pt x="72" y="78"/>
                  </a:lnTo>
                  <a:lnTo>
                    <a:pt x="70" y="78"/>
                  </a:lnTo>
                  <a:lnTo>
                    <a:pt x="70" y="76"/>
                  </a:lnTo>
                  <a:lnTo>
                    <a:pt x="72" y="76"/>
                  </a:lnTo>
                  <a:lnTo>
                    <a:pt x="72" y="74"/>
                  </a:lnTo>
                  <a:lnTo>
                    <a:pt x="70" y="74"/>
                  </a:lnTo>
                  <a:lnTo>
                    <a:pt x="72" y="72"/>
                  </a:lnTo>
                  <a:lnTo>
                    <a:pt x="70" y="72"/>
                  </a:lnTo>
                  <a:lnTo>
                    <a:pt x="68" y="72"/>
                  </a:lnTo>
                  <a:lnTo>
                    <a:pt x="68" y="70"/>
                  </a:lnTo>
                  <a:lnTo>
                    <a:pt x="66" y="70"/>
                  </a:lnTo>
                  <a:lnTo>
                    <a:pt x="66" y="68"/>
                  </a:lnTo>
                  <a:lnTo>
                    <a:pt x="68" y="68"/>
                  </a:lnTo>
                  <a:lnTo>
                    <a:pt x="68" y="66"/>
                  </a:lnTo>
                  <a:lnTo>
                    <a:pt x="68" y="64"/>
                  </a:lnTo>
                  <a:lnTo>
                    <a:pt x="66" y="64"/>
                  </a:lnTo>
                  <a:lnTo>
                    <a:pt x="66" y="62"/>
                  </a:lnTo>
                  <a:lnTo>
                    <a:pt x="66" y="60"/>
                  </a:lnTo>
                  <a:lnTo>
                    <a:pt x="68" y="60"/>
                  </a:lnTo>
                  <a:lnTo>
                    <a:pt x="68" y="62"/>
                  </a:lnTo>
                  <a:lnTo>
                    <a:pt x="70" y="62"/>
                  </a:lnTo>
                  <a:lnTo>
                    <a:pt x="70" y="60"/>
                  </a:lnTo>
                  <a:lnTo>
                    <a:pt x="70" y="60"/>
                  </a:lnTo>
                  <a:lnTo>
                    <a:pt x="68" y="58"/>
                  </a:lnTo>
                  <a:lnTo>
                    <a:pt x="68" y="56"/>
                  </a:lnTo>
                  <a:lnTo>
                    <a:pt x="68" y="54"/>
                  </a:lnTo>
                  <a:lnTo>
                    <a:pt x="66" y="54"/>
                  </a:lnTo>
                  <a:lnTo>
                    <a:pt x="66" y="52"/>
                  </a:lnTo>
                  <a:lnTo>
                    <a:pt x="66" y="52"/>
                  </a:lnTo>
                  <a:lnTo>
                    <a:pt x="66" y="50"/>
                  </a:lnTo>
                  <a:lnTo>
                    <a:pt x="64" y="52"/>
                  </a:lnTo>
                  <a:lnTo>
                    <a:pt x="64" y="50"/>
                  </a:lnTo>
                  <a:lnTo>
                    <a:pt x="62" y="50"/>
                  </a:lnTo>
                  <a:lnTo>
                    <a:pt x="60" y="52"/>
                  </a:lnTo>
                  <a:lnTo>
                    <a:pt x="60" y="50"/>
                  </a:lnTo>
                  <a:lnTo>
                    <a:pt x="60" y="52"/>
                  </a:lnTo>
                  <a:lnTo>
                    <a:pt x="58" y="52"/>
                  </a:lnTo>
                  <a:lnTo>
                    <a:pt x="56" y="52"/>
                  </a:lnTo>
                  <a:lnTo>
                    <a:pt x="56" y="50"/>
                  </a:lnTo>
                  <a:lnTo>
                    <a:pt x="54" y="48"/>
                  </a:lnTo>
                  <a:lnTo>
                    <a:pt x="54" y="46"/>
                  </a:lnTo>
                  <a:lnTo>
                    <a:pt x="56" y="44"/>
                  </a:lnTo>
                  <a:lnTo>
                    <a:pt x="54" y="44"/>
                  </a:lnTo>
                  <a:lnTo>
                    <a:pt x="54" y="42"/>
                  </a:lnTo>
                  <a:lnTo>
                    <a:pt x="52" y="42"/>
                  </a:lnTo>
                  <a:lnTo>
                    <a:pt x="50" y="42"/>
                  </a:lnTo>
                  <a:lnTo>
                    <a:pt x="50" y="44"/>
                  </a:lnTo>
                  <a:lnTo>
                    <a:pt x="50" y="46"/>
                  </a:lnTo>
                  <a:lnTo>
                    <a:pt x="48" y="46"/>
                  </a:lnTo>
                  <a:lnTo>
                    <a:pt x="48" y="48"/>
                  </a:lnTo>
                  <a:lnTo>
                    <a:pt x="46" y="48"/>
                  </a:lnTo>
                  <a:lnTo>
                    <a:pt x="46" y="50"/>
                  </a:lnTo>
                  <a:lnTo>
                    <a:pt x="44" y="50"/>
                  </a:lnTo>
                  <a:lnTo>
                    <a:pt x="42" y="50"/>
                  </a:lnTo>
                  <a:lnTo>
                    <a:pt x="40" y="50"/>
                  </a:lnTo>
                  <a:lnTo>
                    <a:pt x="40" y="48"/>
                  </a:lnTo>
                  <a:lnTo>
                    <a:pt x="38" y="48"/>
                  </a:lnTo>
                  <a:lnTo>
                    <a:pt x="38" y="46"/>
                  </a:lnTo>
                  <a:lnTo>
                    <a:pt x="38" y="44"/>
                  </a:lnTo>
                  <a:lnTo>
                    <a:pt x="36" y="44"/>
                  </a:lnTo>
                  <a:lnTo>
                    <a:pt x="34" y="44"/>
                  </a:lnTo>
                  <a:lnTo>
                    <a:pt x="32" y="44"/>
                  </a:lnTo>
                  <a:lnTo>
                    <a:pt x="32" y="46"/>
                  </a:lnTo>
                  <a:lnTo>
                    <a:pt x="30" y="46"/>
                  </a:lnTo>
                  <a:lnTo>
                    <a:pt x="28" y="46"/>
                  </a:lnTo>
                  <a:lnTo>
                    <a:pt x="26" y="46"/>
                  </a:lnTo>
                  <a:lnTo>
                    <a:pt x="26" y="44"/>
                  </a:lnTo>
                  <a:lnTo>
                    <a:pt x="24" y="44"/>
                  </a:lnTo>
                  <a:lnTo>
                    <a:pt x="24" y="46"/>
                  </a:lnTo>
                  <a:lnTo>
                    <a:pt x="24" y="48"/>
                  </a:lnTo>
                  <a:lnTo>
                    <a:pt x="22" y="48"/>
                  </a:lnTo>
                  <a:lnTo>
                    <a:pt x="22" y="46"/>
                  </a:lnTo>
                  <a:lnTo>
                    <a:pt x="22" y="48"/>
                  </a:lnTo>
                  <a:lnTo>
                    <a:pt x="20" y="48"/>
                  </a:lnTo>
                  <a:lnTo>
                    <a:pt x="18" y="48"/>
                  </a:lnTo>
                  <a:lnTo>
                    <a:pt x="18" y="48"/>
                  </a:lnTo>
                  <a:lnTo>
                    <a:pt x="16" y="48"/>
                  </a:lnTo>
                  <a:lnTo>
                    <a:pt x="14" y="48"/>
                  </a:lnTo>
                  <a:lnTo>
                    <a:pt x="12" y="50"/>
                  </a:lnTo>
                  <a:lnTo>
                    <a:pt x="10" y="50"/>
                  </a:lnTo>
                  <a:lnTo>
                    <a:pt x="10" y="52"/>
                  </a:lnTo>
                  <a:lnTo>
                    <a:pt x="8" y="52"/>
                  </a:lnTo>
                  <a:lnTo>
                    <a:pt x="8" y="54"/>
                  </a:lnTo>
                  <a:lnTo>
                    <a:pt x="8" y="56"/>
                  </a:lnTo>
                  <a:lnTo>
                    <a:pt x="6" y="56"/>
                  </a:lnTo>
                  <a:lnTo>
                    <a:pt x="4" y="56"/>
                  </a:lnTo>
                  <a:lnTo>
                    <a:pt x="2" y="58"/>
                  </a:lnTo>
                  <a:lnTo>
                    <a:pt x="2" y="56"/>
                  </a:lnTo>
                  <a:lnTo>
                    <a:pt x="2" y="54"/>
                  </a:lnTo>
                  <a:lnTo>
                    <a:pt x="2" y="52"/>
                  </a:lnTo>
                  <a:lnTo>
                    <a:pt x="2" y="50"/>
                  </a:lnTo>
                  <a:lnTo>
                    <a:pt x="4" y="50"/>
                  </a:lnTo>
                  <a:lnTo>
                    <a:pt x="4" y="48"/>
                  </a:lnTo>
                  <a:lnTo>
                    <a:pt x="6" y="46"/>
                  </a:lnTo>
                  <a:lnTo>
                    <a:pt x="4" y="46"/>
                  </a:lnTo>
                  <a:lnTo>
                    <a:pt x="2" y="46"/>
                  </a:lnTo>
                  <a:lnTo>
                    <a:pt x="0" y="46"/>
                  </a:lnTo>
                  <a:lnTo>
                    <a:pt x="4" y="44"/>
                  </a:lnTo>
                  <a:lnTo>
                    <a:pt x="8" y="44"/>
                  </a:lnTo>
                  <a:lnTo>
                    <a:pt x="10" y="44"/>
                  </a:lnTo>
                  <a:lnTo>
                    <a:pt x="12" y="42"/>
                  </a:lnTo>
                  <a:lnTo>
                    <a:pt x="14" y="42"/>
                  </a:lnTo>
                  <a:lnTo>
                    <a:pt x="18" y="42"/>
                  </a:lnTo>
                  <a:lnTo>
                    <a:pt x="18" y="42"/>
                  </a:lnTo>
                  <a:lnTo>
                    <a:pt x="20" y="40"/>
                  </a:lnTo>
                  <a:lnTo>
                    <a:pt x="22" y="40"/>
                  </a:lnTo>
                  <a:lnTo>
                    <a:pt x="26" y="40"/>
                  </a:lnTo>
                  <a:lnTo>
                    <a:pt x="28" y="38"/>
                  </a:lnTo>
                  <a:lnTo>
                    <a:pt x="30" y="38"/>
                  </a:lnTo>
                  <a:lnTo>
                    <a:pt x="32" y="38"/>
                  </a:lnTo>
                  <a:lnTo>
                    <a:pt x="34" y="36"/>
                  </a:lnTo>
                  <a:lnTo>
                    <a:pt x="36" y="36"/>
                  </a:lnTo>
                  <a:lnTo>
                    <a:pt x="38" y="36"/>
                  </a:lnTo>
                  <a:lnTo>
                    <a:pt x="40" y="36"/>
                  </a:lnTo>
                  <a:lnTo>
                    <a:pt x="42" y="36"/>
                  </a:lnTo>
                  <a:lnTo>
                    <a:pt x="42" y="34"/>
                  </a:lnTo>
                  <a:lnTo>
                    <a:pt x="44" y="34"/>
                  </a:lnTo>
                  <a:lnTo>
                    <a:pt x="46" y="34"/>
                  </a:lnTo>
                  <a:lnTo>
                    <a:pt x="48" y="34"/>
                  </a:lnTo>
                  <a:lnTo>
                    <a:pt x="50" y="34"/>
                  </a:lnTo>
                  <a:lnTo>
                    <a:pt x="52" y="32"/>
                  </a:lnTo>
                  <a:lnTo>
                    <a:pt x="56" y="32"/>
                  </a:lnTo>
                  <a:lnTo>
                    <a:pt x="58" y="32"/>
                  </a:lnTo>
                  <a:lnTo>
                    <a:pt x="60" y="30"/>
                  </a:lnTo>
                  <a:lnTo>
                    <a:pt x="62" y="30"/>
                  </a:lnTo>
                  <a:lnTo>
                    <a:pt x="66" y="30"/>
                  </a:lnTo>
                  <a:lnTo>
                    <a:pt x="68" y="28"/>
                  </a:lnTo>
                  <a:lnTo>
                    <a:pt x="70" y="28"/>
                  </a:lnTo>
                  <a:lnTo>
                    <a:pt x="74" y="28"/>
                  </a:lnTo>
                  <a:lnTo>
                    <a:pt x="76" y="26"/>
                  </a:lnTo>
                  <a:lnTo>
                    <a:pt x="80" y="26"/>
                  </a:lnTo>
                  <a:lnTo>
                    <a:pt x="82" y="26"/>
                  </a:lnTo>
                  <a:lnTo>
                    <a:pt x="86" y="24"/>
                  </a:lnTo>
                  <a:lnTo>
                    <a:pt x="90" y="24"/>
                  </a:lnTo>
                  <a:lnTo>
                    <a:pt x="104" y="20"/>
                  </a:lnTo>
                  <a:lnTo>
                    <a:pt x="106" y="20"/>
                  </a:lnTo>
                  <a:lnTo>
                    <a:pt x="124" y="16"/>
                  </a:lnTo>
                  <a:lnTo>
                    <a:pt x="124" y="14"/>
                  </a:lnTo>
                  <a:lnTo>
                    <a:pt x="124" y="16"/>
                  </a:lnTo>
                  <a:lnTo>
                    <a:pt x="126" y="14"/>
                  </a:lnTo>
                  <a:lnTo>
                    <a:pt x="126" y="16"/>
                  </a:lnTo>
                  <a:lnTo>
                    <a:pt x="126" y="14"/>
                  </a:lnTo>
                  <a:lnTo>
                    <a:pt x="128" y="14"/>
                  </a:lnTo>
                  <a:lnTo>
                    <a:pt x="130" y="14"/>
                  </a:lnTo>
                  <a:lnTo>
                    <a:pt x="130" y="12"/>
                  </a:lnTo>
                  <a:lnTo>
                    <a:pt x="132" y="12"/>
                  </a:lnTo>
                  <a:lnTo>
                    <a:pt x="132" y="10"/>
                  </a:lnTo>
                  <a:lnTo>
                    <a:pt x="132" y="8"/>
                  </a:lnTo>
                  <a:lnTo>
                    <a:pt x="134" y="8"/>
                  </a:lnTo>
                  <a:lnTo>
                    <a:pt x="136" y="8"/>
                  </a:lnTo>
                  <a:lnTo>
                    <a:pt x="138" y="8"/>
                  </a:lnTo>
                  <a:lnTo>
                    <a:pt x="140" y="8"/>
                  </a:lnTo>
                  <a:lnTo>
                    <a:pt x="140" y="6"/>
                  </a:lnTo>
                  <a:lnTo>
                    <a:pt x="144" y="6"/>
                  </a:lnTo>
                  <a:lnTo>
                    <a:pt x="146" y="6"/>
                  </a:lnTo>
                  <a:lnTo>
                    <a:pt x="148" y="6"/>
                  </a:lnTo>
                  <a:lnTo>
                    <a:pt x="150" y="4"/>
                  </a:lnTo>
                  <a:lnTo>
                    <a:pt x="152" y="4"/>
                  </a:lnTo>
                  <a:lnTo>
                    <a:pt x="154" y="4"/>
                  </a:lnTo>
                  <a:lnTo>
                    <a:pt x="156" y="4"/>
                  </a:lnTo>
                  <a:lnTo>
                    <a:pt x="158" y="2"/>
                  </a:lnTo>
                  <a:lnTo>
                    <a:pt x="162" y="2"/>
                  </a:lnTo>
                  <a:lnTo>
                    <a:pt x="164" y="2"/>
                  </a:lnTo>
                  <a:lnTo>
                    <a:pt x="166" y="0"/>
                  </a:lnTo>
                  <a:lnTo>
                    <a:pt x="170" y="0"/>
                  </a:lnTo>
                  <a:lnTo>
                    <a:pt x="172" y="0"/>
                  </a:lnTo>
                  <a:lnTo>
                    <a:pt x="172" y="2"/>
                  </a:lnTo>
                  <a:lnTo>
                    <a:pt x="172" y="4"/>
                  </a:lnTo>
                  <a:lnTo>
                    <a:pt x="174" y="8"/>
                  </a:lnTo>
                  <a:lnTo>
                    <a:pt x="174" y="12"/>
                  </a:lnTo>
                  <a:lnTo>
                    <a:pt x="174" y="1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79" name="Freeform 172"/>
            <p:cNvSpPr>
              <a:spLocks/>
            </p:cNvSpPr>
            <p:nvPr/>
          </p:nvSpPr>
          <p:spPr bwMode="auto">
            <a:xfrm>
              <a:off x="8653463" y="2992438"/>
              <a:ext cx="203200" cy="552450"/>
            </a:xfrm>
            <a:custGeom>
              <a:avLst/>
              <a:gdLst>
                <a:gd name="T0" fmla="*/ 118 w 128"/>
                <a:gd name="T1" fmla="*/ 12 h 348"/>
                <a:gd name="T2" fmla="*/ 118 w 128"/>
                <a:gd name="T3" fmla="*/ 24 h 348"/>
                <a:gd name="T4" fmla="*/ 110 w 128"/>
                <a:gd name="T5" fmla="*/ 34 h 348"/>
                <a:gd name="T6" fmla="*/ 122 w 128"/>
                <a:gd name="T7" fmla="*/ 44 h 348"/>
                <a:gd name="T8" fmla="*/ 124 w 128"/>
                <a:gd name="T9" fmla="*/ 54 h 348"/>
                <a:gd name="T10" fmla="*/ 122 w 128"/>
                <a:gd name="T11" fmla="*/ 62 h 348"/>
                <a:gd name="T12" fmla="*/ 110 w 128"/>
                <a:gd name="T13" fmla="*/ 66 h 348"/>
                <a:gd name="T14" fmla="*/ 108 w 128"/>
                <a:gd name="T15" fmla="*/ 76 h 348"/>
                <a:gd name="T16" fmla="*/ 116 w 128"/>
                <a:gd name="T17" fmla="*/ 84 h 348"/>
                <a:gd name="T18" fmla="*/ 120 w 128"/>
                <a:gd name="T19" fmla="*/ 98 h 348"/>
                <a:gd name="T20" fmla="*/ 114 w 128"/>
                <a:gd name="T21" fmla="*/ 106 h 348"/>
                <a:gd name="T22" fmla="*/ 110 w 128"/>
                <a:gd name="T23" fmla="*/ 116 h 348"/>
                <a:gd name="T24" fmla="*/ 112 w 128"/>
                <a:gd name="T25" fmla="*/ 128 h 348"/>
                <a:gd name="T26" fmla="*/ 108 w 128"/>
                <a:gd name="T27" fmla="*/ 142 h 348"/>
                <a:gd name="T28" fmla="*/ 102 w 128"/>
                <a:gd name="T29" fmla="*/ 152 h 348"/>
                <a:gd name="T30" fmla="*/ 94 w 128"/>
                <a:gd name="T31" fmla="*/ 160 h 348"/>
                <a:gd name="T32" fmla="*/ 94 w 128"/>
                <a:gd name="T33" fmla="*/ 168 h 348"/>
                <a:gd name="T34" fmla="*/ 96 w 128"/>
                <a:gd name="T35" fmla="*/ 172 h 348"/>
                <a:gd name="T36" fmla="*/ 90 w 128"/>
                <a:gd name="T37" fmla="*/ 182 h 348"/>
                <a:gd name="T38" fmla="*/ 84 w 128"/>
                <a:gd name="T39" fmla="*/ 190 h 348"/>
                <a:gd name="T40" fmla="*/ 74 w 128"/>
                <a:gd name="T41" fmla="*/ 200 h 348"/>
                <a:gd name="T42" fmla="*/ 72 w 128"/>
                <a:gd name="T43" fmla="*/ 212 h 348"/>
                <a:gd name="T44" fmla="*/ 70 w 128"/>
                <a:gd name="T45" fmla="*/ 220 h 348"/>
                <a:gd name="T46" fmla="*/ 60 w 128"/>
                <a:gd name="T47" fmla="*/ 222 h 348"/>
                <a:gd name="T48" fmla="*/ 56 w 128"/>
                <a:gd name="T49" fmla="*/ 236 h 348"/>
                <a:gd name="T50" fmla="*/ 62 w 128"/>
                <a:gd name="T51" fmla="*/ 246 h 348"/>
                <a:gd name="T52" fmla="*/ 62 w 128"/>
                <a:gd name="T53" fmla="*/ 254 h 348"/>
                <a:gd name="T54" fmla="*/ 66 w 128"/>
                <a:gd name="T55" fmla="*/ 264 h 348"/>
                <a:gd name="T56" fmla="*/ 66 w 128"/>
                <a:gd name="T57" fmla="*/ 272 h 348"/>
                <a:gd name="T58" fmla="*/ 64 w 128"/>
                <a:gd name="T59" fmla="*/ 278 h 348"/>
                <a:gd name="T60" fmla="*/ 58 w 128"/>
                <a:gd name="T61" fmla="*/ 284 h 348"/>
                <a:gd name="T62" fmla="*/ 50 w 128"/>
                <a:gd name="T63" fmla="*/ 296 h 348"/>
                <a:gd name="T64" fmla="*/ 48 w 128"/>
                <a:gd name="T65" fmla="*/ 306 h 348"/>
                <a:gd name="T66" fmla="*/ 46 w 128"/>
                <a:gd name="T67" fmla="*/ 312 h 348"/>
                <a:gd name="T68" fmla="*/ 50 w 128"/>
                <a:gd name="T69" fmla="*/ 316 h 348"/>
                <a:gd name="T70" fmla="*/ 54 w 128"/>
                <a:gd name="T71" fmla="*/ 322 h 348"/>
                <a:gd name="T72" fmla="*/ 60 w 128"/>
                <a:gd name="T73" fmla="*/ 328 h 348"/>
                <a:gd name="T74" fmla="*/ 64 w 128"/>
                <a:gd name="T75" fmla="*/ 332 h 348"/>
                <a:gd name="T76" fmla="*/ 66 w 128"/>
                <a:gd name="T77" fmla="*/ 338 h 348"/>
                <a:gd name="T78" fmla="*/ 64 w 128"/>
                <a:gd name="T79" fmla="*/ 348 h 348"/>
                <a:gd name="T80" fmla="*/ 18 w 128"/>
                <a:gd name="T81" fmla="*/ 348 h 348"/>
                <a:gd name="T82" fmla="*/ 4 w 128"/>
                <a:gd name="T83" fmla="*/ 334 h 348"/>
                <a:gd name="T84" fmla="*/ 6 w 128"/>
                <a:gd name="T85" fmla="*/ 294 h 348"/>
                <a:gd name="T86" fmla="*/ 8 w 128"/>
                <a:gd name="T87" fmla="*/ 262 h 348"/>
                <a:gd name="T88" fmla="*/ 10 w 128"/>
                <a:gd name="T89" fmla="*/ 234 h 348"/>
                <a:gd name="T90" fmla="*/ 10 w 128"/>
                <a:gd name="T91" fmla="*/ 208 h 348"/>
                <a:gd name="T92" fmla="*/ 12 w 128"/>
                <a:gd name="T93" fmla="*/ 182 h 348"/>
                <a:gd name="T94" fmla="*/ 12 w 128"/>
                <a:gd name="T95" fmla="*/ 158 h 348"/>
                <a:gd name="T96" fmla="*/ 14 w 128"/>
                <a:gd name="T97" fmla="*/ 134 h 348"/>
                <a:gd name="T98" fmla="*/ 14 w 128"/>
                <a:gd name="T99" fmla="*/ 100 h 348"/>
                <a:gd name="T100" fmla="*/ 10 w 128"/>
                <a:gd name="T101" fmla="*/ 70 h 348"/>
                <a:gd name="T102" fmla="*/ 6 w 128"/>
                <a:gd name="T103" fmla="*/ 42 h 348"/>
                <a:gd name="T104" fmla="*/ 8 w 128"/>
                <a:gd name="T105" fmla="*/ 12 h 348"/>
                <a:gd name="T106" fmla="*/ 28 w 128"/>
                <a:gd name="T107" fmla="*/ 10 h 348"/>
                <a:gd name="T108" fmla="*/ 50 w 128"/>
                <a:gd name="T109" fmla="*/ 8 h 348"/>
                <a:gd name="T110" fmla="*/ 78 w 128"/>
                <a:gd name="T111" fmla="*/ 6 h 348"/>
                <a:gd name="T112" fmla="*/ 104 w 128"/>
                <a:gd name="T113" fmla="*/ 8 h 348"/>
                <a:gd name="T114" fmla="*/ 116 w 128"/>
                <a:gd name="T115" fmla="*/ 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8" h="348">
                  <a:moveTo>
                    <a:pt x="118" y="2"/>
                  </a:moveTo>
                  <a:lnTo>
                    <a:pt x="120" y="2"/>
                  </a:lnTo>
                  <a:lnTo>
                    <a:pt x="120" y="4"/>
                  </a:lnTo>
                  <a:lnTo>
                    <a:pt x="120" y="6"/>
                  </a:lnTo>
                  <a:lnTo>
                    <a:pt x="118" y="6"/>
                  </a:lnTo>
                  <a:lnTo>
                    <a:pt x="116" y="6"/>
                  </a:lnTo>
                  <a:lnTo>
                    <a:pt x="116" y="8"/>
                  </a:lnTo>
                  <a:lnTo>
                    <a:pt x="118" y="8"/>
                  </a:lnTo>
                  <a:lnTo>
                    <a:pt x="118" y="10"/>
                  </a:lnTo>
                  <a:lnTo>
                    <a:pt x="118" y="12"/>
                  </a:lnTo>
                  <a:lnTo>
                    <a:pt x="116" y="12"/>
                  </a:lnTo>
                  <a:lnTo>
                    <a:pt x="114" y="12"/>
                  </a:lnTo>
                  <a:lnTo>
                    <a:pt x="114" y="14"/>
                  </a:lnTo>
                  <a:lnTo>
                    <a:pt x="116" y="16"/>
                  </a:lnTo>
                  <a:lnTo>
                    <a:pt x="116" y="18"/>
                  </a:lnTo>
                  <a:lnTo>
                    <a:pt x="116" y="20"/>
                  </a:lnTo>
                  <a:lnTo>
                    <a:pt x="116" y="22"/>
                  </a:lnTo>
                  <a:lnTo>
                    <a:pt x="118" y="22"/>
                  </a:lnTo>
                  <a:lnTo>
                    <a:pt x="118" y="24"/>
                  </a:lnTo>
                  <a:lnTo>
                    <a:pt x="118" y="24"/>
                  </a:lnTo>
                  <a:lnTo>
                    <a:pt x="118" y="26"/>
                  </a:lnTo>
                  <a:lnTo>
                    <a:pt x="116" y="26"/>
                  </a:lnTo>
                  <a:lnTo>
                    <a:pt x="116" y="28"/>
                  </a:lnTo>
                  <a:lnTo>
                    <a:pt x="114" y="30"/>
                  </a:lnTo>
                  <a:lnTo>
                    <a:pt x="114" y="32"/>
                  </a:lnTo>
                  <a:lnTo>
                    <a:pt x="112" y="32"/>
                  </a:lnTo>
                  <a:lnTo>
                    <a:pt x="112" y="34"/>
                  </a:lnTo>
                  <a:lnTo>
                    <a:pt x="112" y="32"/>
                  </a:lnTo>
                  <a:lnTo>
                    <a:pt x="110" y="32"/>
                  </a:lnTo>
                  <a:lnTo>
                    <a:pt x="110" y="34"/>
                  </a:lnTo>
                  <a:lnTo>
                    <a:pt x="112" y="36"/>
                  </a:lnTo>
                  <a:lnTo>
                    <a:pt x="114" y="36"/>
                  </a:lnTo>
                  <a:lnTo>
                    <a:pt x="114" y="38"/>
                  </a:lnTo>
                  <a:lnTo>
                    <a:pt x="114" y="40"/>
                  </a:lnTo>
                  <a:lnTo>
                    <a:pt x="116" y="40"/>
                  </a:lnTo>
                  <a:lnTo>
                    <a:pt x="118" y="40"/>
                  </a:lnTo>
                  <a:lnTo>
                    <a:pt x="120" y="40"/>
                  </a:lnTo>
                  <a:lnTo>
                    <a:pt x="120" y="42"/>
                  </a:lnTo>
                  <a:lnTo>
                    <a:pt x="122" y="42"/>
                  </a:lnTo>
                  <a:lnTo>
                    <a:pt x="122" y="44"/>
                  </a:lnTo>
                  <a:lnTo>
                    <a:pt x="124" y="44"/>
                  </a:lnTo>
                  <a:lnTo>
                    <a:pt x="124" y="46"/>
                  </a:lnTo>
                  <a:lnTo>
                    <a:pt x="124" y="48"/>
                  </a:lnTo>
                  <a:lnTo>
                    <a:pt x="122" y="48"/>
                  </a:lnTo>
                  <a:lnTo>
                    <a:pt x="120" y="48"/>
                  </a:lnTo>
                  <a:lnTo>
                    <a:pt x="120" y="50"/>
                  </a:lnTo>
                  <a:lnTo>
                    <a:pt x="122" y="50"/>
                  </a:lnTo>
                  <a:lnTo>
                    <a:pt x="122" y="52"/>
                  </a:lnTo>
                  <a:lnTo>
                    <a:pt x="124" y="52"/>
                  </a:lnTo>
                  <a:lnTo>
                    <a:pt x="124" y="54"/>
                  </a:lnTo>
                  <a:lnTo>
                    <a:pt x="122" y="54"/>
                  </a:lnTo>
                  <a:lnTo>
                    <a:pt x="122" y="56"/>
                  </a:lnTo>
                  <a:lnTo>
                    <a:pt x="124" y="56"/>
                  </a:lnTo>
                  <a:lnTo>
                    <a:pt x="126" y="56"/>
                  </a:lnTo>
                  <a:lnTo>
                    <a:pt x="126" y="58"/>
                  </a:lnTo>
                  <a:lnTo>
                    <a:pt x="128" y="58"/>
                  </a:lnTo>
                  <a:lnTo>
                    <a:pt x="128" y="60"/>
                  </a:lnTo>
                  <a:lnTo>
                    <a:pt x="126" y="60"/>
                  </a:lnTo>
                  <a:lnTo>
                    <a:pt x="124" y="62"/>
                  </a:lnTo>
                  <a:lnTo>
                    <a:pt x="122" y="62"/>
                  </a:lnTo>
                  <a:lnTo>
                    <a:pt x="120" y="62"/>
                  </a:lnTo>
                  <a:lnTo>
                    <a:pt x="120" y="64"/>
                  </a:lnTo>
                  <a:lnTo>
                    <a:pt x="118" y="66"/>
                  </a:lnTo>
                  <a:lnTo>
                    <a:pt x="118" y="68"/>
                  </a:lnTo>
                  <a:lnTo>
                    <a:pt x="116" y="66"/>
                  </a:lnTo>
                  <a:lnTo>
                    <a:pt x="114" y="66"/>
                  </a:lnTo>
                  <a:lnTo>
                    <a:pt x="114" y="68"/>
                  </a:lnTo>
                  <a:lnTo>
                    <a:pt x="112" y="68"/>
                  </a:lnTo>
                  <a:lnTo>
                    <a:pt x="110" y="68"/>
                  </a:lnTo>
                  <a:lnTo>
                    <a:pt x="110" y="66"/>
                  </a:lnTo>
                  <a:lnTo>
                    <a:pt x="108" y="66"/>
                  </a:lnTo>
                  <a:lnTo>
                    <a:pt x="106" y="68"/>
                  </a:lnTo>
                  <a:lnTo>
                    <a:pt x="106" y="70"/>
                  </a:lnTo>
                  <a:lnTo>
                    <a:pt x="106" y="72"/>
                  </a:lnTo>
                  <a:lnTo>
                    <a:pt x="106" y="72"/>
                  </a:lnTo>
                  <a:lnTo>
                    <a:pt x="108" y="72"/>
                  </a:lnTo>
                  <a:lnTo>
                    <a:pt x="110" y="72"/>
                  </a:lnTo>
                  <a:lnTo>
                    <a:pt x="110" y="74"/>
                  </a:lnTo>
                  <a:lnTo>
                    <a:pt x="110" y="76"/>
                  </a:lnTo>
                  <a:lnTo>
                    <a:pt x="108" y="76"/>
                  </a:lnTo>
                  <a:lnTo>
                    <a:pt x="108" y="78"/>
                  </a:lnTo>
                  <a:lnTo>
                    <a:pt x="106" y="78"/>
                  </a:lnTo>
                  <a:lnTo>
                    <a:pt x="106" y="80"/>
                  </a:lnTo>
                  <a:lnTo>
                    <a:pt x="108" y="80"/>
                  </a:lnTo>
                  <a:lnTo>
                    <a:pt x="110" y="80"/>
                  </a:lnTo>
                  <a:lnTo>
                    <a:pt x="112" y="80"/>
                  </a:lnTo>
                  <a:lnTo>
                    <a:pt x="114" y="80"/>
                  </a:lnTo>
                  <a:lnTo>
                    <a:pt x="114" y="82"/>
                  </a:lnTo>
                  <a:lnTo>
                    <a:pt x="116" y="82"/>
                  </a:lnTo>
                  <a:lnTo>
                    <a:pt x="116" y="84"/>
                  </a:lnTo>
                  <a:lnTo>
                    <a:pt x="118" y="84"/>
                  </a:lnTo>
                  <a:lnTo>
                    <a:pt x="120" y="84"/>
                  </a:lnTo>
                  <a:lnTo>
                    <a:pt x="120" y="86"/>
                  </a:lnTo>
                  <a:lnTo>
                    <a:pt x="120" y="88"/>
                  </a:lnTo>
                  <a:lnTo>
                    <a:pt x="120" y="90"/>
                  </a:lnTo>
                  <a:lnTo>
                    <a:pt x="122" y="90"/>
                  </a:lnTo>
                  <a:lnTo>
                    <a:pt x="122" y="92"/>
                  </a:lnTo>
                  <a:lnTo>
                    <a:pt x="122" y="94"/>
                  </a:lnTo>
                  <a:lnTo>
                    <a:pt x="122" y="96"/>
                  </a:lnTo>
                  <a:lnTo>
                    <a:pt x="120" y="98"/>
                  </a:lnTo>
                  <a:lnTo>
                    <a:pt x="118" y="98"/>
                  </a:lnTo>
                  <a:lnTo>
                    <a:pt x="116" y="98"/>
                  </a:lnTo>
                  <a:lnTo>
                    <a:pt x="118" y="96"/>
                  </a:lnTo>
                  <a:lnTo>
                    <a:pt x="116" y="96"/>
                  </a:lnTo>
                  <a:lnTo>
                    <a:pt x="114" y="98"/>
                  </a:lnTo>
                  <a:lnTo>
                    <a:pt x="114" y="100"/>
                  </a:lnTo>
                  <a:lnTo>
                    <a:pt x="112" y="100"/>
                  </a:lnTo>
                  <a:lnTo>
                    <a:pt x="112" y="102"/>
                  </a:lnTo>
                  <a:lnTo>
                    <a:pt x="114" y="104"/>
                  </a:lnTo>
                  <a:lnTo>
                    <a:pt x="114" y="106"/>
                  </a:lnTo>
                  <a:lnTo>
                    <a:pt x="114" y="108"/>
                  </a:lnTo>
                  <a:lnTo>
                    <a:pt x="112" y="108"/>
                  </a:lnTo>
                  <a:lnTo>
                    <a:pt x="110" y="108"/>
                  </a:lnTo>
                  <a:lnTo>
                    <a:pt x="108" y="108"/>
                  </a:lnTo>
                  <a:lnTo>
                    <a:pt x="108" y="110"/>
                  </a:lnTo>
                  <a:lnTo>
                    <a:pt x="106" y="112"/>
                  </a:lnTo>
                  <a:lnTo>
                    <a:pt x="106" y="114"/>
                  </a:lnTo>
                  <a:lnTo>
                    <a:pt x="108" y="114"/>
                  </a:lnTo>
                  <a:lnTo>
                    <a:pt x="108" y="116"/>
                  </a:lnTo>
                  <a:lnTo>
                    <a:pt x="110" y="116"/>
                  </a:lnTo>
                  <a:lnTo>
                    <a:pt x="110" y="118"/>
                  </a:lnTo>
                  <a:lnTo>
                    <a:pt x="112" y="118"/>
                  </a:lnTo>
                  <a:lnTo>
                    <a:pt x="112" y="120"/>
                  </a:lnTo>
                  <a:lnTo>
                    <a:pt x="110" y="120"/>
                  </a:lnTo>
                  <a:lnTo>
                    <a:pt x="112" y="122"/>
                  </a:lnTo>
                  <a:lnTo>
                    <a:pt x="110" y="124"/>
                  </a:lnTo>
                  <a:lnTo>
                    <a:pt x="110" y="126"/>
                  </a:lnTo>
                  <a:lnTo>
                    <a:pt x="108" y="126"/>
                  </a:lnTo>
                  <a:lnTo>
                    <a:pt x="110" y="126"/>
                  </a:lnTo>
                  <a:lnTo>
                    <a:pt x="112" y="128"/>
                  </a:lnTo>
                  <a:lnTo>
                    <a:pt x="114" y="130"/>
                  </a:lnTo>
                  <a:lnTo>
                    <a:pt x="112" y="132"/>
                  </a:lnTo>
                  <a:lnTo>
                    <a:pt x="114" y="134"/>
                  </a:lnTo>
                  <a:lnTo>
                    <a:pt x="112" y="134"/>
                  </a:lnTo>
                  <a:lnTo>
                    <a:pt x="112" y="136"/>
                  </a:lnTo>
                  <a:lnTo>
                    <a:pt x="110" y="136"/>
                  </a:lnTo>
                  <a:lnTo>
                    <a:pt x="110" y="138"/>
                  </a:lnTo>
                  <a:lnTo>
                    <a:pt x="110" y="140"/>
                  </a:lnTo>
                  <a:lnTo>
                    <a:pt x="110" y="142"/>
                  </a:lnTo>
                  <a:lnTo>
                    <a:pt x="108" y="142"/>
                  </a:lnTo>
                  <a:lnTo>
                    <a:pt x="106" y="142"/>
                  </a:lnTo>
                  <a:lnTo>
                    <a:pt x="104" y="142"/>
                  </a:lnTo>
                  <a:lnTo>
                    <a:pt x="104" y="144"/>
                  </a:lnTo>
                  <a:lnTo>
                    <a:pt x="104" y="146"/>
                  </a:lnTo>
                  <a:lnTo>
                    <a:pt x="104" y="148"/>
                  </a:lnTo>
                  <a:lnTo>
                    <a:pt x="102" y="148"/>
                  </a:lnTo>
                  <a:lnTo>
                    <a:pt x="102" y="150"/>
                  </a:lnTo>
                  <a:lnTo>
                    <a:pt x="104" y="150"/>
                  </a:lnTo>
                  <a:lnTo>
                    <a:pt x="104" y="152"/>
                  </a:lnTo>
                  <a:lnTo>
                    <a:pt x="102" y="152"/>
                  </a:lnTo>
                  <a:lnTo>
                    <a:pt x="100" y="152"/>
                  </a:lnTo>
                  <a:lnTo>
                    <a:pt x="100" y="154"/>
                  </a:lnTo>
                  <a:lnTo>
                    <a:pt x="100" y="156"/>
                  </a:lnTo>
                  <a:lnTo>
                    <a:pt x="100" y="158"/>
                  </a:lnTo>
                  <a:lnTo>
                    <a:pt x="98" y="158"/>
                  </a:lnTo>
                  <a:lnTo>
                    <a:pt x="96" y="158"/>
                  </a:lnTo>
                  <a:lnTo>
                    <a:pt x="96" y="156"/>
                  </a:lnTo>
                  <a:lnTo>
                    <a:pt x="96" y="158"/>
                  </a:lnTo>
                  <a:lnTo>
                    <a:pt x="96" y="160"/>
                  </a:lnTo>
                  <a:lnTo>
                    <a:pt x="94" y="160"/>
                  </a:lnTo>
                  <a:lnTo>
                    <a:pt x="94" y="158"/>
                  </a:lnTo>
                  <a:lnTo>
                    <a:pt x="94" y="160"/>
                  </a:lnTo>
                  <a:lnTo>
                    <a:pt x="94" y="162"/>
                  </a:lnTo>
                  <a:lnTo>
                    <a:pt x="96" y="162"/>
                  </a:lnTo>
                  <a:lnTo>
                    <a:pt x="96" y="164"/>
                  </a:lnTo>
                  <a:lnTo>
                    <a:pt x="94" y="164"/>
                  </a:lnTo>
                  <a:lnTo>
                    <a:pt x="92" y="164"/>
                  </a:lnTo>
                  <a:lnTo>
                    <a:pt x="92" y="166"/>
                  </a:lnTo>
                  <a:lnTo>
                    <a:pt x="94" y="166"/>
                  </a:lnTo>
                  <a:lnTo>
                    <a:pt x="94" y="168"/>
                  </a:lnTo>
                  <a:lnTo>
                    <a:pt x="94" y="168"/>
                  </a:lnTo>
                  <a:lnTo>
                    <a:pt x="96" y="168"/>
                  </a:lnTo>
                  <a:lnTo>
                    <a:pt x="94" y="168"/>
                  </a:lnTo>
                  <a:lnTo>
                    <a:pt x="92" y="168"/>
                  </a:lnTo>
                  <a:lnTo>
                    <a:pt x="94" y="168"/>
                  </a:lnTo>
                  <a:lnTo>
                    <a:pt x="94" y="170"/>
                  </a:lnTo>
                  <a:lnTo>
                    <a:pt x="96" y="170"/>
                  </a:lnTo>
                  <a:lnTo>
                    <a:pt x="94" y="170"/>
                  </a:lnTo>
                  <a:lnTo>
                    <a:pt x="94" y="172"/>
                  </a:lnTo>
                  <a:lnTo>
                    <a:pt x="96" y="172"/>
                  </a:lnTo>
                  <a:lnTo>
                    <a:pt x="96" y="174"/>
                  </a:lnTo>
                  <a:lnTo>
                    <a:pt x="94" y="172"/>
                  </a:lnTo>
                  <a:lnTo>
                    <a:pt x="92" y="172"/>
                  </a:lnTo>
                  <a:lnTo>
                    <a:pt x="92" y="174"/>
                  </a:lnTo>
                  <a:lnTo>
                    <a:pt x="92" y="176"/>
                  </a:lnTo>
                  <a:lnTo>
                    <a:pt x="92" y="178"/>
                  </a:lnTo>
                  <a:lnTo>
                    <a:pt x="90" y="178"/>
                  </a:lnTo>
                  <a:lnTo>
                    <a:pt x="90" y="180"/>
                  </a:lnTo>
                  <a:lnTo>
                    <a:pt x="92" y="182"/>
                  </a:lnTo>
                  <a:lnTo>
                    <a:pt x="90" y="182"/>
                  </a:lnTo>
                  <a:lnTo>
                    <a:pt x="90" y="184"/>
                  </a:lnTo>
                  <a:lnTo>
                    <a:pt x="88" y="184"/>
                  </a:lnTo>
                  <a:lnTo>
                    <a:pt x="88" y="186"/>
                  </a:lnTo>
                  <a:lnTo>
                    <a:pt x="88" y="188"/>
                  </a:lnTo>
                  <a:lnTo>
                    <a:pt x="88" y="188"/>
                  </a:lnTo>
                  <a:lnTo>
                    <a:pt x="88" y="190"/>
                  </a:lnTo>
                  <a:lnTo>
                    <a:pt x="86" y="190"/>
                  </a:lnTo>
                  <a:lnTo>
                    <a:pt x="84" y="190"/>
                  </a:lnTo>
                  <a:lnTo>
                    <a:pt x="84" y="192"/>
                  </a:lnTo>
                  <a:lnTo>
                    <a:pt x="84" y="190"/>
                  </a:lnTo>
                  <a:lnTo>
                    <a:pt x="82" y="190"/>
                  </a:lnTo>
                  <a:lnTo>
                    <a:pt x="82" y="192"/>
                  </a:lnTo>
                  <a:lnTo>
                    <a:pt x="80" y="192"/>
                  </a:lnTo>
                  <a:lnTo>
                    <a:pt x="80" y="194"/>
                  </a:lnTo>
                  <a:lnTo>
                    <a:pt x="78" y="194"/>
                  </a:lnTo>
                  <a:lnTo>
                    <a:pt x="76" y="196"/>
                  </a:lnTo>
                  <a:lnTo>
                    <a:pt x="78" y="196"/>
                  </a:lnTo>
                  <a:lnTo>
                    <a:pt x="76" y="198"/>
                  </a:lnTo>
                  <a:lnTo>
                    <a:pt x="76" y="200"/>
                  </a:lnTo>
                  <a:lnTo>
                    <a:pt x="74" y="200"/>
                  </a:lnTo>
                  <a:lnTo>
                    <a:pt x="74" y="202"/>
                  </a:lnTo>
                  <a:lnTo>
                    <a:pt x="72" y="202"/>
                  </a:lnTo>
                  <a:lnTo>
                    <a:pt x="74" y="202"/>
                  </a:lnTo>
                  <a:lnTo>
                    <a:pt x="74" y="204"/>
                  </a:lnTo>
                  <a:lnTo>
                    <a:pt x="72" y="204"/>
                  </a:lnTo>
                  <a:lnTo>
                    <a:pt x="72" y="206"/>
                  </a:lnTo>
                  <a:lnTo>
                    <a:pt x="72" y="208"/>
                  </a:lnTo>
                  <a:lnTo>
                    <a:pt x="74" y="210"/>
                  </a:lnTo>
                  <a:lnTo>
                    <a:pt x="72" y="210"/>
                  </a:lnTo>
                  <a:lnTo>
                    <a:pt x="72" y="212"/>
                  </a:lnTo>
                  <a:lnTo>
                    <a:pt x="70" y="212"/>
                  </a:lnTo>
                  <a:lnTo>
                    <a:pt x="70" y="214"/>
                  </a:lnTo>
                  <a:lnTo>
                    <a:pt x="72" y="214"/>
                  </a:lnTo>
                  <a:lnTo>
                    <a:pt x="72" y="216"/>
                  </a:lnTo>
                  <a:lnTo>
                    <a:pt x="74" y="216"/>
                  </a:lnTo>
                  <a:lnTo>
                    <a:pt x="74" y="216"/>
                  </a:lnTo>
                  <a:lnTo>
                    <a:pt x="74" y="218"/>
                  </a:lnTo>
                  <a:lnTo>
                    <a:pt x="72" y="218"/>
                  </a:lnTo>
                  <a:lnTo>
                    <a:pt x="72" y="220"/>
                  </a:lnTo>
                  <a:lnTo>
                    <a:pt x="70" y="220"/>
                  </a:lnTo>
                  <a:lnTo>
                    <a:pt x="72" y="218"/>
                  </a:lnTo>
                  <a:lnTo>
                    <a:pt x="70" y="218"/>
                  </a:lnTo>
                  <a:lnTo>
                    <a:pt x="68" y="218"/>
                  </a:lnTo>
                  <a:lnTo>
                    <a:pt x="66" y="220"/>
                  </a:lnTo>
                  <a:lnTo>
                    <a:pt x="64" y="220"/>
                  </a:lnTo>
                  <a:lnTo>
                    <a:pt x="62" y="220"/>
                  </a:lnTo>
                  <a:lnTo>
                    <a:pt x="62" y="222"/>
                  </a:lnTo>
                  <a:lnTo>
                    <a:pt x="62" y="224"/>
                  </a:lnTo>
                  <a:lnTo>
                    <a:pt x="60" y="224"/>
                  </a:lnTo>
                  <a:lnTo>
                    <a:pt x="60" y="222"/>
                  </a:lnTo>
                  <a:lnTo>
                    <a:pt x="58" y="224"/>
                  </a:lnTo>
                  <a:lnTo>
                    <a:pt x="58" y="226"/>
                  </a:lnTo>
                  <a:lnTo>
                    <a:pt x="58" y="228"/>
                  </a:lnTo>
                  <a:lnTo>
                    <a:pt x="60" y="230"/>
                  </a:lnTo>
                  <a:lnTo>
                    <a:pt x="60" y="232"/>
                  </a:lnTo>
                  <a:lnTo>
                    <a:pt x="58" y="232"/>
                  </a:lnTo>
                  <a:lnTo>
                    <a:pt x="58" y="234"/>
                  </a:lnTo>
                  <a:lnTo>
                    <a:pt x="56" y="234"/>
                  </a:lnTo>
                  <a:lnTo>
                    <a:pt x="58" y="236"/>
                  </a:lnTo>
                  <a:lnTo>
                    <a:pt x="56" y="236"/>
                  </a:lnTo>
                  <a:lnTo>
                    <a:pt x="56" y="238"/>
                  </a:lnTo>
                  <a:lnTo>
                    <a:pt x="54" y="238"/>
                  </a:lnTo>
                  <a:lnTo>
                    <a:pt x="54" y="240"/>
                  </a:lnTo>
                  <a:lnTo>
                    <a:pt x="56" y="240"/>
                  </a:lnTo>
                  <a:lnTo>
                    <a:pt x="56" y="242"/>
                  </a:lnTo>
                  <a:lnTo>
                    <a:pt x="58" y="242"/>
                  </a:lnTo>
                  <a:lnTo>
                    <a:pt x="58" y="244"/>
                  </a:lnTo>
                  <a:lnTo>
                    <a:pt x="60" y="244"/>
                  </a:lnTo>
                  <a:lnTo>
                    <a:pt x="60" y="246"/>
                  </a:lnTo>
                  <a:lnTo>
                    <a:pt x="62" y="246"/>
                  </a:lnTo>
                  <a:lnTo>
                    <a:pt x="64" y="246"/>
                  </a:lnTo>
                  <a:lnTo>
                    <a:pt x="64" y="248"/>
                  </a:lnTo>
                  <a:lnTo>
                    <a:pt x="64" y="250"/>
                  </a:lnTo>
                  <a:lnTo>
                    <a:pt x="66" y="250"/>
                  </a:lnTo>
                  <a:lnTo>
                    <a:pt x="64" y="250"/>
                  </a:lnTo>
                  <a:lnTo>
                    <a:pt x="64" y="252"/>
                  </a:lnTo>
                  <a:lnTo>
                    <a:pt x="62" y="252"/>
                  </a:lnTo>
                  <a:lnTo>
                    <a:pt x="62" y="254"/>
                  </a:lnTo>
                  <a:lnTo>
                    <a:pt x="64" y="254"/>
                  </a:lnTo>
                  <a:lnTo>
                    <a:pt x="62" y="254"/>
                  </a:lnTo>
                  <a:lnTo>
                    <a:pt x="62" y="256"/>
                  </a:lnTo>
                  <a:lnTo>
                    <a:pt x="62" y="258"/>
                  </a:lnTo>
                  <a:lnTo>
                    <a:pt x="64" y="258"/>
                  </a:lnTo>
                  <a:lnTo>
                    <a:pt x="64" y="260"/>
                  </a:lnTo>
                  <a:lnTo>
                    <a:pt x="62" y="260"/>
                  </a:lnTo>
                  <a:lnTo>
                    <a:pt x="62" y="262"/>
                  </a:lnTo>
                  <a:lnTo>
                    <a:pt x="64" y="262"/>
                  </a:lnTo>
                  <a:lnTo>
                    <a:pt x="64" y="264"/>
                  </a:lnTo>
                  <a:lnTo>
                    <a:pt x="64" y="264"/>
                  </a:lnTo>
                  <a:lnTo>
                    <a:pt x="66" y="264"/>
                  </a:lnTo>
                  <a:lnTo>
                    <a:pt x="66" y="266"/>
                  </a:lnTo>
                  <a:lnTo>
                    <a:pt x="68" y="266"/>
                  </a:lnTo>
                  <a:lnTo>
                    <a:pt x="68" y="268"/>
                  </a:lnTo>
                  <a:lnTo>
                    <a:pt x="66" y="268"/>
                  </a:lnTo>
                  <a:lnTo>
                    <a:pt x="64" y="268"/>
                  </a:lnTo>
                  <a:lnTo>
                    <a:pt x="66" y="268"/>
                  </a:lnTo>
                  <a:lnTo>
                    <a:pt x="66" y="270"/>
                  </a:lnTo>
                  <a:lnTo>
                    <a:pt x="66" y="272"/>
                  </a:lnTo>
                  <a:lnTo>
                    <a:pt x="64" y="272"/>
                  </a:lnTo>
                  <a:lnTo>
                    <a:pt x="66" y="272"/>
                  </a:lnTo>
                  <a:lnTo>
                    <a:pt x="66" y="274"/>
                  </a:lnTo>
                  <a:lnTo>
                    <a:pt x="66" y="272"/>
                  </a:lnTo>
                  <a:lnTo>
                    <a:pt x="68" y="272"/>
                  </a:lnTo>
                  <a:lnTo>
                    <a:pt x="68" y="274"/>
                  </a:lnTo>
                  <a:lnTo>
                    <a:pt x="68" y="276"/>
                  </a:lnTo>
                  <a:lnTo>
                    <a:pt x="66" y="276"/>
                  </a:lnTo>
                  <a:lnTo>
                    <a:pt x="66" y="278"/>
                  </a:lnTo>
                  <a:lnTo>
                    <a:pt x="64" y="278"/>
                  </a:lnTo>
                  <a:lnTo>
                    <a:pt x="64" y="276"/>
                  </a:lnTo>
                  <a:lnTo>
                    <a:pt x="64" y="278"/>
                  </a:lnTo>
                  <a:lnTo>
                    <a:pt x="62" y="278"/>
                  </a:lnTo>
                  <a:lnTo>
                    <a:pt x="62" y="280"/>
                  </a:lnTo>
                  <a:lnTo>
                    <a:pt x="60" y="280"/>
                  </a:lnTo>
                  <a:lnTo>
                    <a:pt x="60" y="278"/>
                  </a:lnTo>
                  <a:lnTo>
                    <a:pt x="58" y="278"/>
                  </a:lnTo>
                  <a:lnTo>
                    <a:pt x="58" y="280"/>
                  </a:lnTo>
                  <a:lnTo>
                    <a:pt x="60" y="280"/>
                  </a:lnTo>
                  <a:lnTo>
                    <a:pt x="60" y="282"/>
                  </a:lnTo>
                  <a:lnTo>
                    <a:pt x="58" y="282"/>
                  </a:lnTo>
                  <a:lnTo>
                    <a:pt x="58" y="284"/>
                  </a:lnTo>
                  <a:lnTo>
                    <a:pt x="56" y="284"/>
                  </a:lnTo>
                  <a:lnTo>
                    <a:pt x="56" y="286"/>
                  </a:lnTo>
                  <a:lnTo>
                    <a:pt x="56" y="288"/>
                  </a:lnTo>
                  <a:lnTo>
                    <a:pt x="54" y="288"/>
                  </a:lnTo>
                  <a:lnTo>
                    <a:pt x="54" y="290"/>
                  </a:lnTo>
                  <a:lnTo>
                    <a:pt x="52" y="290"/>
                  </a:lnTo>
                  <a:lnTo>
                    <a:pt x="50" y="292"/>
                  </a:lnTo>
                  <a:lnTo>
                    <a:pt x="48" y="294"/>
                  </a:lnTo>
                  <a:lnTo>
                    <a:pt x="50" y="294"/>
                  </a:lnTo>
                  <a:lnTo>
                    <a:pt x="50" y="296"/>
                  </a:lnTo>
                  <a:lnTo>
                    <a:pt x="48" y="296"/>
                  </a:lnTo>
                  <a:lnTo>
                    <a:pt x="48" y="298"/>
                  </a:lnTo>
                  <a:lnTo>
                    <a:pt x="50" y="298"/>
                  </a:lnTo>
                  <a:lnTo>
                    <a:pt x="50" y="300"/>
                  </a:lnTo>
                  <a:lnTo>
                    <a:pt x="50" y="302"/>
                  </a:lnTo>
                  <a:lnTo>
                    <a:pt x="48" y="302"/>
                  </a:lnTo>
                  <a:lnTo>
                    <a:pt x="48" y="304"/>
                  </a:lnTo>
                  <a:lnTo>
                    <a:pt x="50" y="304"/>
                  </a:lnTo>
                  <a:lnTo>
                    <a:pt x="50" y="306"/>
                  </a:lnTo>
                  <a:lnTo>
                    <a:pt x="48" y="306"/>
                  </a:lnTo>
                  <a:lnTo>
                    <a:pt x="48" y="304"/>
                  </a:lnTo>
                  <a:lnTo>
                    <a:pt x="48" y="306"/>
                  </a:lnTo>
                  <a:lnTo>
                    <a:pt x="48" y="308"/>
                  </a:lnTo>
                  <a:lnTo>
                    <a:pt x="46" y="308"/>
                  </a:lnTo>
                  <a:lnTo>
                    <a:pt x="48" y="308"/>
                  </a:lnTo>
                  <a:lnTo>
                    <a:pt x="48" y="310"/>
                  </a:lnTo>
                  <a:lnTo>
                    <a:pt x="46" y="310"/>
                  </a:lnTo>
                  <a:lnTo>
                    <a:pt x="48" y="310"/>
                  </a:lnTo>
                  <a:lnTo>
                    <a:pt x="48" y="312"/>
                  </a:lnTo>
                  <a:lnTo>
                    <a:pt x="46" y="312"/>
                  </a:lnTo>
                  <a:lnTo>
                    <a:pt x="46" y="310"/>
                  </a:lnTo>
                  <a:lnTo>
                    <a:pt x="46" y="312"/>
                  </a:lnTo>
                  <a:lnTo>
                    <a:pt x="48" y="312"/>
                  </a:lnTo>
                  <a:lnTo>
                    <a:pt x="48" y="312"/>
                  </a:lnTo>
                  <a:lnTo>
                    <a:pt x="46" y="312"/>
                  </a:lnTo>
                  <a:lnTo>
                    <a:pt x="46" y="314"/>
                  </a:lnTo>
                  <a:lnTo>
                    <a:pt x="48" y="314"/>
                  </a:lnTo>
                  <a:lnTo>
                    <a:pt x="50" y="314"/>
                  </a:lnTo>
                  <a:lnTo>
                    <a:pt x="48" y="314"/>
                  </a:lnTo>
                  <a:lnTo>
                    <a:pt x="50" y="316"/>
                  </a:lnTo>
                  <a:lnTo>
                    <a:pt x="50" y="314"/>
                  </a:lnTo>
                  <a:lnTo>
                    <a:pt x="50" y="316"/>
                  </a:lnTo>
                  <a:lnTo>
                    <a:pt x="48" y="316"/>
                  </a:lnTo>
                  <a:lnTo>
                    <a:pt x="50" y="316"/>
                  </a:lnTo>
                  <a:lnTo>
                    <a:pt x="50" y="318"/>
                  </a:lnTo>
                  <a:lnTo>
                    <a:pt x="52" y="318"/>
                  </a:lnTo>
                  <a:lnTo>
                    <a:pt x="50" y="320"/>
                  </a:lnTo>
                  <a:lnTo>
                    <a:pt x="52" y="320"/>
                  </a:lnTo>
                  <a:lnTo>
                    <a:pt x="52" y="322"/>
                  </a:lnTo>
                  <a:lnTo>
                    <a:pt x="54" y="322"/>
                  </a:lnTo>
                  <a:lnTo>
                    <a:pt x="54" y="324"/>
                  </a:lnTo>
                  <a:lnTo>
                    <a:pt x="52" y="324"/>
                  </a:lnTo>
                  <a:lnTo>
                    <a:pt x="54" y="326"/>
                  </a:lnTo>
                  <a:lnTo>
                    <a:pt x="54" y="324"/>
                  </a:lnTo>
                  <a:lnTo>
                    <a:pt x="56" y="326"/>
                  </a:lnTo>
                  <a:lnTo>
                    <a:pt x="58" y="326"/>
                  </a:lnTo>
                  <a:lnTo>
                    <a:pt x="58" y="328"/>
                  </a:lnTo>
                  <a:lnTo>
                    <a:pt x="58" y="326"/>
                  </a:lnTo>
                  <a:lnTo>
                    <a:pt x="60" y="326"/>
                  </a:lnTo>
                  <a:lnTo>
                    <a:pt x="60" y="328"/>
                  </a:lnTo>
                  <a:lnTo>
                    <a:pt x="62" y="328"/>
                  </a:lnTo>
                  <a:lnTo>
                    <a:pt x="64" y="328"/>
                  </a:lnTo>
                  <a:lnTo>
                    <a:pt x="64" y="330"/>
                  </a:lnTo>
                  <a:lnTo>
                    <a:pt x="62" y="330"/>
                  </a:lnTo>
                  <a:lnTo>
                    <a:pt x="64" y="330"/>
                  </a:lnTo>
                  <a:lnTo>
                    <a:pt x="64" y="328"/>
                  </a:lnTo>
                  <a:lnTo>
                    <a:pt x="66" y="328"/>
                  </a:lnTo>
                  <a:lnTo>
                    <a:pt x="66" y="330"/>
                  </a:lnTo>
                  <a:lnTo>
                    <a:pt x="66" y="332"/>
                  </a:lnTo>
                  <a:lnTo>
                    <a:pt x="64" y="332"/>
                  </a:lnTo>
                  <a:lnTo>
                    <a:pt x="64" y="334"/>
                  </a:lnTo>
                  <a:lnTo>
                    <a:pt x="66" y="334"/>
                  </a:lnTo>
                  <a:lnTo>
                    <a:pt x="66" y="336"/>
                  </a:lnTo>
                  <a:lnTo>
                    <a:pt x="64" y="336"/>
                  </a:lnTo>
                  <a:lnTo>
                    <a:pt x="64" y="338"/>
                  </a:lnTo>
                  <a:lnTo>
                    <a:pt x="66" y="338"/>
                  </a:lnTo>
                  <a:lnTo>
                    <a:pt x="64" y="338"/>
                  </a:lnTo>
                  <a:lnTo>
                    <a:pt x="64" y="340"/>
                  </a:lnTo>
                  <a:lnTo>
                    <a:pt x="64" y="338"/>
                  </a:lnTo>
                  <a:lnTo>
                    <a:pt x="66" y="338"/>
                  </a:lnTo>
                  <a:lnTo>
                    <a:pt x="66" y="340"/>
                  </a:lnTo>
                  <a:lnTo>
                    <a:pt x="64" y="340"/>
                  </a:lnTo>
                  <a:lnTo>
                    <a:pt x="66" y="340"/>
                  </a:lnTo>
                  <a:lnTo>
                    <a:pt x="66" y="342"/>
                  </a:lnTo>
                  <a:lnTo>
                    <a:pt x="66" y="344"/>
                  </a:lnTo>
                  <a:lnTo>
                    <a:pt x="64" y="344"/>
                  </a:lnTo>
                  <a:lnTo>
                    <a:pt x="64" y="346"/>
                  </a:lnTo>
                  <a:lnTo>
                    <a:pt x="66" y="346"/>
                  </a:lnTo>
                  <a:lnTo>
                    <a:pt x="64" y="346"/>
                  </a:lnTo>
                  <a:lnTo>
                    <a:pt x="64" y="348"/>
                  </a:lnTo>
                  <a:lnTo>
                    <a:pt x="62" y="348"/>
                  </a:lnTo>
                  <a:lnTo>
                    <a:pt x="62" y="346"/>
                  </a:lnTo>
                  <a:lnTo>
                    <a:pt x="50" y="348"/>
                  </a:lnTo>
                  <a:lnTo>
                    <a:pt x="46" y="348"/>
                  </a:lnTo>
                  <a:lnTo>
                    <a:pt x="44" y="348"/>
                  </a:lnTo>
                  <a:lnTo>
                    <a:pt x="40" y="348"/>
                  </a:lnTo>
                  <a:lnTo>
                    <a:pt x="30" y="348"/>
                  </a:lnTo>
                  <a:lnTo>
                    <a:pt x="24" y="348"/>
                  </a:lnTo>
                  <a:lnTo>
                    <a:pt x="20" y="348"/>
                  </a:lnTo>
                  <a:lnTo>
                    <a:pt x="18" y="348"/>
                  </a:lnTo>
                  <a:lnTo>
                    <a:pt x="12" y="348"/>
                  </a:lnTo>
                  <a:lnTo>
                    <a:pt x="6" y="348"/>
                  </a:lnTo>
                  <a:lnTo>
                    <a:pt x="2" y="348"/>
                  </a:lnTo>
                  <a:lnTo>
                    <a:pt x="4" y="344"/>
                  </a:lnTo>
                  <a:lnTo>
                    <a:pt x="2" y="344"/>
                  </a:lnTo>
                  <a:lnTo>
                    <a:pt x="4" y="342"/>
                  </a:lnTo>
                  <a:lnTo>
                    <a:pt x="4" y="340"/>
                  </a:lnTo>
                  <a:lnTo>
                    <a:pt x="4" y="338"/>
                  </a:lnTo>
                  <a:lnTo>
                    <a:pt x="4" y="336"/>
                  </a:lnTo>
                  <a:lnTo>
                    <a:pt x="4" y="334"/>
                  </a:lnTo>
                  <a:lnTo>
                    <a:pt x="4" y="330"/>
                  </a:lnTo>
                  <a:lnTo>
                    <a:pt x="4" y="328"/>
                  </a:lnTo>
                  <a:lnTo>
                    <a:pt x="4" y="316"/>
                  </a:lnTo>
                  <a:lnTo>
                    <a:pt x="6" y="312"/>
                  </a:lnTo>
                  <a:lnTo>
                    <a:pt x="6" y="310"/>
                  </a:lnTo>
                  <a:lnTo>
                    <a:pt x="6" y="304"/>
                  </a:lnTo>
                  <a:lnTo>
                    <a:pt x="6" y="302"/>
                  </a:lnTo>
                  <a:lnTo>
                    <a:pt x="6" y="300"/>
                  </a:lnTo>
                  <a:lnTo>
                    <a:pt x="6" y="296"/>
                  </a:lnTo>
                  <a:lnTo>
                    <a:pt x="6" y="294"/>
                  </a:lnTo>
                  <a:lnTo>
                    <a:pt x="6" y="292"/>
                  </a:lnTo>
                  <a:lnTo>
                    <a:pt x="6" y="288"/>
                  </a:lnTo>
                  <a:lnTo>
                    <a:pt x="6" y="286"/>
                  </a:lnTo>
                  <a:lnTo>
                    <a:pt x="6" y="280"/>
                  </a:lnTo>
                  <a:lnTo>
                    <a:pt x="6" y="278"/>
                  </a:lnTo>
                  <a:lnTo>
                    <a:pt x="8" y="276"/>
                  </a:lnTo>
                  <a:lnTo>
                    <a:pt x="8" y="268"/>
                  </a:lnTo>
                  <a:lnTo>
                    <a:pt x="8" y="266"/>
                  </a:lnTo>
                  <a:lnTo>
                    <a:pt x="8" y="264"/>
                  </a:lnTo>
                  <a:lnTo>
                    <a:pt x="8" y="262"/>
                  </a:lnTo>
                  <a:lnTo>
                    <a:pt x="8" y="260"/>
                  </a:lnTo>
                  <a:lnTo>
                    <a:pt x="8" y="258"/>
                  </a:lnTo>
                  <a:lnTo>
                    <a:pt x="8" y="256"/>
                  </a:lnTo>
                  <a:lnTo>
                    <a:pt x="8" y="254"/>
                  </a:lnTo>
                  <a:lnTo>
                    <a:pt x="8" y="250"/>
                  </a:lnTo>
                  <a:lnTo>
                    <a:pt x="8" y="244"/>
                  </a:lnTo>
                  <a:lnTo>
                    <a:pt x="8" y="242"/>
                  </a:lnTo>
                  <a:lnTo>
                    <a:pt x="8" y="240"/>
                  </a:lnTo>
                  <a:lnTo>
                    <a:pt x="10" y="238"/>
                  </a:lnTo>
                  <a:lnTo>
                    <a:pt x="10" y="234"/>
                  </a:lnTo>
                  <a:lnTo>
                    <a:pt x="10" y="230"/>
                  </a:lnTo>
                  <a:lnTo>
                    <a:pt x="10" y="226"/>
                  </a:lnTo>
                  <a:lnTo>
                    <a:pt x="10" y="224"/>
                  </a:lnTo>
                  <a:lnTo>
                    <a:pt x="10" y="222"/>
                  </a:lnTo>
                  <a:lnTo>
                    <a:pt x="10" y="216"/>
                  </a:lnTo>
                  <a:lnTo>
                    <a:pt x="10" y="216"/>
                  </a:lnTo>
                  <a:lnTo>
                    <a:pt x="10" y="214"/>
                  </a:lnTo>
                  <a:lnTo>
                    <a:pt x="10" y="212"/>
                  </a:lnTo>
                  <a:lnTo>
                    <a:pt x="10" y="210"/>
                  </a:lnTo>
                  <a:lnTo>
                    <a:pt x="10" y="208"/>
                  </a:lnTo>
                  <a:lnTo>
                    <a:pt x="10" y="204"/>
                  </a:lnTo>
                  <a:lnTo>
                    <a:pt x="10" y="202"/>
                  </a:lnTo>
                  <a:lnTo>
                    <a:pt x="12" y="200"/>
                  </a:lnTo>
                  <a:lnTo>
                    <a:pt x="12" y="198"/>
                  </a:lnTo>
                  <a:lnTo>
                    <a:pt x="12" y="194"/>
                  </a:lnTo>
                  <a:lnTo>
                    <a:pt x="12" y="192"/>
                  </a:lnTo>
                  <a:lnTo>
                    <a:pt x="12" y="190"/>
                  </a:lnTo>
                  <a:lnTo>
                    <a:pt x="12" y="188"/>
                  </a:lnTo>
                  <a:lnTo>
                    <a:pt x="12" y="184"/>
                  </a:lnTo>
                  <a:lnTo>
                    <a:pt x="12" y="182"/>
                  </a:lnTo>
                  <a:lnTo>
                    <a:pt x="12" y="180"/>
                  </a:lnTo>
                  <a:lnTo>
                    <a:pt x="12" y="178"/>
                  </a:lnTo>
                  <a:lnTo>
                    <a:pt x="12" y="176"/>
                  </a:lnTo>
                  <a:lnTo>
                    <a:pt x="12" y="174"/>
                  </a:lnTo>
                  <a:lnTo>
                    <a:pt x="12" y="168"/>
                  </a:lnTo>
                  <a:lnTo>
                    <a:pt x="12" y="168"/>
                  </a:lnTo>
                  <a:lnTo>
                    <a:pt x="12" y="166"/>
                  </a:lnTo>
                  <a:lnTo>
                    <a:pt x="12" y="164"/>
                  </a:lnTo>
                  <a:lnTo>
                    <a:pt x="12" y="162"/>
                  </a:lnTo>
                  <a:lnTo>
                    <a:pt x="12" y="158"/>
                  </a:lnTo>
                  <a:lnTo>
                    <a:pt x="12" y="156"/>
                  </a:lnTo>
                  <a:lnTo>
                    <a:pt x="14" y="154"/>
                  </a:lnTo>
                  <a:lnTo>
                    <a:pt x="14" y="150"/>
                  </a:lnTo>
                  <a:lnTo>
                    <a:pt x="14" y="148"/>
                  </a:lnTo>
                  <a:lnTo>
                    <a:pt x="14" y="146"/>
                  </a:lnTo>
                  <a:lnTo>
                    <a:pt x="14" y="142"/>
                  </a:lnTo>
                  <a:lnTo>
                    <a:pt x="14" y="140"/>
                  </a:lnTo>
                  <a:lnTo>
                    <a:pt x="14" y="138"/>
                  </a:lnTo>
                  <a:lnTo>
                    <a:pt x="14" y="136"/>
                  </a:lnTo>
                  <a:lnTo>
                    <a:pt x="14" y="134"/>
                  </a:lnTo>
                  <a:lnTo>
                    <a:pt x="14" y="132"/>
                  </a:lnTo>
                  <a:lnTo>
                    <a:pt x="14" y="126"/>
                  </a:lnTo>
                  <a:lnTo>
                    <a:pt x="14" y="124"/>
                  </a:lnTo>
                  <a:lnTo>
                    <a:pt x="14" y="120"/>
                  </a:lnTo>
                  <a:lnTo>
                    <a:pt x="14" y="116"/>
                  </a:lnTo>
                  <a:lnTo>
                    <a:pt x="14" y="110"/>
                  </a:lnTo>
                  <a:lnTo>
                    <a:pt x="14" y="108"/>
                  </a:lnTo>
                  <a:lnTo>
                    <a:pt x="14" y="104"/>
                  </a:lnTo>
                  <a:lnTo>
                    <a:pt x="14" y="102"/>
                  </a:lnTo>
                  <a:lnTo>
                    <a:pt x="14" y="100"/>
                  </a:lnTo>
                  <a:lnTo>
                    <a:pt x="14" y="96"/>
                  </a:lnTo>
                  <a:lnTo>
                    <a:pt x="14" y="88"/>
                  </a:lnTo>
                  <a:lnTo>
                    <a:pt x="14" y="84"/>
                  </a:lnTo>
                  <a:lnTo>
                    <a:pt x="14" y="82"/>
                  </a:lnTo>
                  <a:lnTo>
                    <a:pt x="14" y="80"/>
                  </a:lnTo>
                  <a:lnTo>
                    <a:pt x="12" y="78"/>
                  </a:lnTo>
                  <a:lnTo>
                    <a:pt x="12" y="76"/>
                  </a:lnTo>
                  <a:lnTo>
                    <a:pt x="12" y="74"/>
                  </a:lnTo>
                  <a:lnTo>
                    <a:pt x="12" y="72"/>
                  </a:lnTo>
                  <a:lnTo>
                    <a:pt x="10" y="70"/>
                  </a:lnTo>
                  <a:lnTo>
                    <a:pt x="10" y="66"/>
                  </a:lnTo>
                  <a:lnTo>
                    <a:pt x="10" y="64"/>
                  </a:lnTo>
                  <a:lnTo>
                    <a:pt x="8" y="58"/>
                  </a:lnTo>
                  <a:lnTo>
                    <a:pt x="8" y="56"/>
                  </a:lnTo>
                  <a:lnTo>
                    <a:pt x="8" y="54"/>
                  </a:lnTo>
                  <a:lnTo>
                    <a:pt x="8" y="52"/>
                  </a:lnTo>
                  <a:lnTo>
                    <a:pt x="8" y="50"/>
                  </a:lnTo>
                  <a:lnTo>
                    <a:pt x="6" y="48"/>
                  </a:lnTo>
                  <a:lnTo>
                    <a:pt x="6" y="44"/>
                  </a:lnTo>
                  <a:lnTo>
                    <a:pt x="6" y="42"/>
                  </a:lnTo>
                  <a:lnTo>
                    <a:pt x="6" y="40"/>
                  </a:lnTo>
                  <a:lnTo>
                    <a:pt x="4" y="36"/>
                  </a:lnTo>
                  <a:lnTo>
                    <a:pt x="4" y="34"/>
                  </a:lnTo>
                  <a:lnTo>
                    <a:pt x="2" y="24"/>
                  </a:lnTo>
                  <a:lnTo>
                    <a:pt x="2" y="24"/>
                  </a:lnTo>
                  <a:lnTo>
                    <a:pt x="2" y="20"/>
                  </a:lnTo>
                  <a:lnTo>
                    <a:pt x="0" y="16"/>
                  </a:lnTo>
                  <a:lnTo>
                    <a:pt x="0" y="14"/>
                  </a:lnTo>
                  <a:lnTo>
                    <a:pt x="0" y="12"/>
                  </a:lnTo>
                  <a:lnTo>
                    <a:pt x="8" y="12"/>
                  </a:lnTo>
                  <a:lnTo>
                    <a:pt x="10" y="10"/>
                  </a:lnTo>
                  <a:lnTo>
                    <a:pt x="12" y="10"/>
                  </a:lnTo>
                  <a:lnTo>
                    <a:pt x="14" y="10"/>
                  </a:lnTo>
                  <a:lnTo>
                    <a:pt x="16" y="10"/>
                  </a:lnTo>
                  <a:lnTo>
                    <a:pt x="18" y="10"/>
                  </a:lnTo>
                  <a:lnTo>
                    <a:pt x="20" y="10"/>
                  </a:lnTo>
                  <a:lnTo>
                    <a:pt x="22" y="10"/>
                  </a:lnTo>
                  <a:lnTo>
                    <a:pt x="24" y="10"/>
                  </a:lnTo>
                  <a:lnTo>
                    <a:pt x="26" y="10"/>
                  </a:lnTo>
                  <a:lnTo>
                    <a:pt x="28" y="10"/>
                  </a:lnTo>
                  <a:lnTo>
                    <a:pt x="30" y="10"/>
                  </a:lnTo>
                  <a:lnTo>
                    <a:pt x="32" y="10"/>
                  </a:lnTo>
                  <a:lnTo>
                    <a:pt x="38" y="10"/>
                  </a:lnTo>
                  <a:lnTo>
                    <a:pt x="38" y="8"/>
                  </a:lnTo>
                  <a:lnTo>
                    <a:pt x="40" y="8"/>
                  </a:lnTo>
                  <a:lnTo>
                    <a:pt x="42" y="8"/>
                  </a:lnTo>
                  <a:lnTo>
                    <a:pt x="44" y="8"/>
                  </a:lnTo>
                  <a:lnTo>
                    <a:pt x="46" y="8"/>
                  </a:lnTo>
                  <a:lnTo>
                    <a:pt x="48" y="8"/>
                  </a:lnTo>
                  <a:lnTo>
                    <a:pt x="50" y="8"/>
                  </a:lnTo>
                  <a:lnTo>
                    <a:pt x="54" y="8"/>
                  </a:lnTo>
                  <a:lnTo>
                    <a:pt x="56" y="8"/>
                  </a:lnTo>
                  <a:lnTo>
                    <a:pt x="58" y="8"/>
                  </a:lnTo>
                  <a:lnTo>
                    <a:pt x="62" y="8"/>
                  </a:lnTo>
                  <a:lnTo>
                    <a:pt x="64" y="8"/>
                  </a:lnTo>
                  <a:lnTo>
                    <a:pt x="68" y="6"/>
                  </a:lnTo>
                  <a:lnTo>
                    <a:pt x="70" y="6"/>
                  </a:lnTo>
                  <a:lnTo>
                    <a:pt x="74" y="6"/>
                  </a:lnTo>
                  <a:lnTo>
                    <a:pt x="76" y="6"/>
                  </a:lnTo>
                  <a:lnTo>
                    <a:pt x="78" y="6"/>
                  </a:lnTo>
                  <a:lnTo>
                    <a:pt x="80" y="6"/>
                  </a:lnTo>
                  <a:lnTo>
                    <a:pt x="84" y="6"/>
                  </a:lnTo>
                  <a:lnTo>
                    <a:pt x="86" y="6"/>
                  </a:lnTo>
                  <a:lnTo>
                    <a:pt x="90" y="6"/>
                  </a:lnTo>
                  <a:lnTo>
                    <a:pt x="92" y="6"/>
                  </a:lnTo>
                  <a:lnTo>
                    <a:pt x="94" y="4"/>
                  </a:lnTo>
                  <a:lnTo>
                    <a:pt x="98" y="4"/>
                  </a:lnTo>
                  <a:lnTo>
                    <a:pt x="98" y="6"/>
                  </a:lnTo>
                  <a:lnTo>
                    <a:pt x="102" y="8"/>
                  </a:lnTo>
                  <a:lnTo>
                    <a:pt x="104" y="8"/>
                  </a:lnTo>
                  <a:lnTo>
                    <a:pt x="106" y="8"/>
                  </a:lnTo>
                  <a:lnTo>
                    <a:pt x="106" y="6"/>
                  </a:lnTo>
                  <a:lnTo>
                    <a:pt x="108" y="6"/>
                  </a:lnTo>
                  <a:lnTo>
                    <a:pt x="108" y="4"/>
                  </a:lnTo>
                  <a:lnTo>
                    <a:pt x="110" y="4"/>
                  </a:lnTo>
                  <a:lnTo>
                    <a:pt x="110" y="2"/>
                  </a:lnTo>
                  <a:lnTo>
                    <a:pt x="112" y="2"/>
                  </a:lnTo>
                  <a:lnTo>
                    <a:pt x="114" y="2"/>
                  </a:lnTo>
                  <a:lnTo>
                    <a:pt x="114" y="0"/>
                  </a:lnTo>
                  <a:lnTo>
                    <a:pt x="116" y="2"/>
                  </a:lnTo>
                  <a:lnTo>
                    <a:pt x="118" y="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0" name="Freeform 182"/>
            <p:cNvSpPr>
              <a:spLocks/>
            </p:cNvSpPr>
            <p:nvPr/>
          </p:nvSpPr>
          <p:spPr bwMode="auto">
            <a:xfrm>
              <a:off x="8008938" y="3017838"/>
              <a:ext cx="330200" cy="384175"/>
            </a:xfrm>
            <a:custGeom>
              <a:avLst/>
              <a:gdLst>
                <a:gd name="T0" fmla="*/ 120 w 208"/>
                <a:gd name="T1" fmla="*/ 4 h 242"/>
                <a:gd name="T2" fmla="*/ 128 w 208"/>
                <a:gd name="T3" fmla="*/ 6 h 242"/>
                <a:gd name="T4" fmla="*/ 132 w 208"/>
                <a:gd name="T5" fmla="*/ 8 h 242"/>
                <a:gd name="T6" fmla="*/ 142 w 208"/>
                <a:gd name="T7" fmla="*/ 14 h 242"/>
                <a:gd name="T8" fmla="*/ 152 w 208"/>
                <a:gd name="T9" fmla="*/ 14 h 242"/>
                <a:gd name="T10" fmla="*/ 156 w 208"/>
                <a:gd name="T11" fmla="*/ 18 h 242"/>
                <a:gd name="T12" fmla="*/ 162 w 208"/>
                <a:gd name="T13" fmla="*/ 18 h 242"/>
                <a:gd name="T14" fmla="*/ 170 w 208"/>
                <a:gd name="T15" fmla="*/ 20 h 242"/>
                <a:gd name="T16" fmla="*/ 176 w 208"/>
                <a:gd name="T17" fmla="*/ 20 h 242"/>
                <a:gd name="T18" fmla="*/ 184 w 208"/>
                <a:gd name="T19" fmla="*/ 22 h 242"/>
                <a:gd name="T20" fmla="*/ 188 w 208"/>
                <a:gd name="T21" fmla="*/ 24 h 242"/>
                <a:gd name="T22" fmla="*/ 192 w 208"/>
                <a:gd name="T23" fmla="*/ 28 h 242"/>
                <a:gd name="T24" fmla="*/ 200 w 208"/>
                <a:gd name="T25" fmla="*/ 30 h 242"/>
                <a:gd name="T26" fmla="*/ 186 w 208"/>
                <a:gd name="T27" fmla="*/ 40 h 242"/>
                <a:gd name="T28" fmla="*/ 170 w 208"/>
                <a:gd name="T29" fmla="*/ 50 h 242"/>
                <a:gd name="T30" fmla="*/ 174 w 208"/>
                <a:gd name="T31" fmla="*/ 70 h 242"/>
                <a:gd name="T32" fmla="*/ 180 w 208"/>
                <a:gd name="T33" fmla="*/ 94 h 242"/>
                <a:gd name="T34" fmla="*/ 182 w 208"/>
                <a:gd name="T35" fmla="*/ 108 h 242"/>
                <a:gd name="T36" fmla="*/ 188 w 208"/>
                <a:gd name="T37" fmla="*/ 130 h 242"/>
                <a:gd name="T38" fmla="*/ 190 w 208"/>
                <a:gd name="T39" fmla="*/ 144 h 242"/>
                <a:gd name="T40" fmla="*/ 192 w 208"/>
                <a:gd name="T41" fmla="*/ 158 h 242"/>
                <a:gd name="T42" fmla="*/ 196 w 208"/>
                <a:gd name="T43" fmla="*/ 174 h 242"/>
                <a:gd name="T44" fmla="*/ 202 w 208"/>
                <a:gd name="T45" fmla="*/ 200 h 242"/>
                <a:gd name="T46" fmla="*/ 206 w 208"/>
                <a:gd name="T47" fmla="*/ 232 h 242"/>
                <a:gd name="T48" fmla="*/ 202 w 208"/>
                <a:gd name="T49" fmla="*/ 242 h 242"/>
                <a:gd name="T50" fmla="*/ 188 w 208"/>
                <a:gd name="T51" fmla="*/ 242 h 242"/>
                <a:gd name="T52" fmla="*/ 172 w 208"/>
                <a:gd name="T53" fmla="*/ 242 h 242"/>
                <a:gd name="T54" fmla="*/ 156 w 208"/>
                <a:gd name="T55" fmla="*/ 242 h 242"/>
                <a:gd name="T56" fmla="*/ 142 w 208"/>
                <a:gd name="T57" fmla="*/ 242 h 242"/>
                <a:gd name="T58" fmla="*/ 126 w 208"/>
                <a:gd name="T59" fmla="*/ 242 h 242"/>
                <a:gd name="T60" fmla="*/ 108 w 208"/>
                <a:gd name="T61" fmla="*/ 240 h 242"/>
                <a:gd name="T62" fmla="*/ 108 w 208"/>
                <a:gd name="T63" fmla="*/ 232 h 242"/>
                <a:gd name="T64" fmla="*/ 114 w 208"/>
                <a:gd name="T65" fmla="*/ 224 h 242"/>
                <a:gd name="T66" fmla="*/ 108 w 208"/>
                <a:gd name="T67" fmla="*/ 220 h 242"/>
                <a:gd name="T68" fmla="*/ 100 w 208"/>
                <a:gd name="T69" fmla="*/ 216 h 242"/>
                <a:gd name="T70" fmla="*/ 88 w 208"/>
                <a:gd name="T71" fmla="*/ 214 h 242"/>
                <a:gd name="T72" fmla="*/ 78 w 208"/>
                <a:gd name="T73" fmla="*/ 210 h 242"/>
                <a:gd name="T74" fmla="*/ 64 w 208"/>
                <a:gd name="T75" fmla="*/ 208 h 242"/>
                <a:gd name="T76" fmla="*/ 54 w 208"/>
                <a:gd name="T77" fmla="*/ 208 h 242"/>
                <a:gd name="T78" fmla="*/ 56 w 208"/>
                <a:gd name="T79" fmla="*/ 200 h 242"/>
                <a:gd name="T80" fmla="*/ 60 w 208"/>
                <a:gd name="T81" fmla="*/ 194 h 242"/>
                <a:gd name="T82" fmla="*/ 56 w 208"/>
                <a:gd name="T83" fmla="*/ 188 h 242"/>
                <a:gd name="T84" fmla="*/ 58 w 208"/>
                <a:gd name="T85" fmla="*/ 180 h 242"/>
                <a:gd name="T86" fmla="*/ 52 w 208"/>
                <a:gd name="T87" fmla="*/ 176 h 242"/>
                <a:gd name="T88" fmla="*/ 48 w 208"/>
                <a:gd name="T89" fmla="*/ 174 h 242"/>
                <a:gd name="T90" fmla="*/ 42 w 208"/>
                <a:gd name="T91" fmla="*/ 174 h 242"/>
                <a:gd name="T92" fmla="*/ 32 w 208"/>
                <a:gd name="T93" fmla="*/ 178 h 242"/>
                <a:gd name="T94" fmla="*/ 28 w 208"/>
                <a:gd name="T95" fmla="*/ 174 h 242"/>
                <a:gd name="T96" fmla="*/ 26 w 208"/>
                <a:gd name="T97" fmla="*/ 166 h 242"/>
                <a:gd name="T98" fmla="*/ 20 w 208"/>
                <a:gd name="T99" fmla="*/ 166 h 242"/>
                <a:gd name="T100" fmla="*/ 16 w 208"/>
                <a:gd name="T101" fmla="*/ 152 h 242"/>
                <a:gd name="T102" fmla="*/ 20 w 208"/>
                <a:gd name="T103" fmla="*/ 144 h 242"/>
                <a:gd name="T104" fmla="*/ 20 w 208"/>
                <a:gd name="T105" fmla="*/ 134 h 242"/>
                <a:gd name="T106" fmla="*/ 12 w 208"/>
                <a:gd name="T107" fmla="*/ 128 h 242"/>
                <a:gd name="T108" fmla="*/ 6 w 208"/>
                <a:gd name="T109" fmla="*/ 122 h 242"/>
                <a:gd name="T110" fmla="*/ 6 w 208"/>
                <a:gd name="T111" fmla="*/ 110 h 242"/>
                <a:gd name="T112" fmla="*/ 26 w 208"/>
                <a:gd name="T113" fmla="*/ 92 h 242"/>
                <a:gd name="T114" fmla="*/ 48 w 208"/>
                <a:gd name="T115" fmla="*/ 70 h 242"/>
                <a:gd name="T116" fmla="*/ 62 w 208"/>
                <a:gd name="T117" fmla="*/ 56 h 242"/>
                <a:gd name="T118" fmla="*/ 68 w 208"/>
                <a:gd name="T119" fmla="*/ 50 h 242"/>
                <a:gd name="T120" fmla="*/ 82 w 208"/>
                <a:gd name="T121" fmla="*/ 38 h 242"/>
                <a:gd name="T122" fmla="*/ 92 w 208"/>
                <a:gd name="T123" fmla="*/ 26 h 242"/>
                <a:gd name="T124" fmla="*/ 104 w 208"/>
                <a:gd name="T125" fmla="*/ 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242">
                  <a:moveTo>
                    <a:pt x="114" y="2"/>
                  </a:moveTo>
                  <a:lnTo>
                    <a:pt x="116" y="2"/>
                  </a:lnTo>
                  <a:lnTo>
                    <a:pt x="116" y="4"/>
                  </a:lnTo>
                  <a:lnTo>
                    <a:pt x="118" y="4"/>
                  </a:lnTo>
                  <a:lnTo>
                    <a:pt x="118" y="2"/>
                  </a:lnTo>
                  <a:lnTo>
                    <a:pt x="118" y="4"/>
                  </a:lnTo>
                  <a:lnTo>
                    <a:pt x="120" y="4"/>
                  </a:lnTo>
                  <a:lnTo>
                    <a:pt x="120" y="6"/>
                  </a:lnTo>
                  <a:lnTo>
                    <a:pt x="122" y="6"/>
                  </a:lnTo>
                  <a:lnTo>
                    <a:pt x="122" y="4"/>
                  </a:lnTo>
                  <a:lnTo>
                    <a:pt x="122" y="6"/>
                  </a:lnTo>
                  <a:lnTo>
                    <a:pt x="124" y="6"/>
                  </a:lnTo>
                  <a:lnTo>
                    <a:pt x="126" y="6"/>
                  </a:lnTo>
                  <a:lnTo>
                    <a:pt x="128" y="6"/>
                  </a:lnTo>
                  <a:lnTo>
                    <a:pt x="128" y="8"/>
                  </a:lnTo>
                  <a:lnTo>
                    <a:pt x="130" y="8"/>
                  </a:lnTo>
                  <a:lnTo>
                    <a:pt x="130" y="8"/>
                  </a:lnTo>
                  <a:lnTo>
                    <a:pt x="130" y="8"/>
                  </a:lnTo>
                  <a:lnTo>
                    <a:pt x="132" y="8"/>
                  </a:lnTo>
                  <a:lnTo>
                    <a:pt x="132" y="8"/>
                  </a:lnTo>
                  <a:lnTo>
                    <a:pt x="132" y="8"/>
                  </a:lnTo>
                  <a:lnTo>
                    <a:pt x="134" y="8"/>
                  </a:lnTo>
                  <a:lnTo>
                    <a:pt x="134" y="10"/>
                  </a:lnTo>
                  <a:lnTo>
                    <a:pt x="136" y="10"/>
                  </a:lnTo>
                  <a:lnTo>
                    <a:pt x="138" y="10"/>
                  </a:lnTo>
                  <a:lnTo>
                    <a:pt x="138" y="12"/>
                  </a:lnTo>
                  <a:lnTo>
                    <a:pt x="140" y="12"/>
                  </a:lnTo>
                  <a:lnTo>
                    <a:pt x="142" y="14"/>
                  </a:lnTo>
                  <a:lnTo>
                    <a:pt x="144" y="14"/>
                  </a:lnTo>
                  <a:lnTo>
                    <a:pt x="146" y="14"/>
                  </a:lnTo>
                  <a:lnTo>
                    <a:pt x="148" y="14"/>
                  </a:lnTo>
                  <a:lnTo>
                    <a:pt x="150" y="14"/>
                  </a:lnTo>
                  <a:lnTo>
                    <a:pt x="150" y="12"/>
                  </a:lnTo>
                  <a:lnTo>
                    <a:pt x="150" y="14"/>
                  </a:lnTo>
                  <a:lnTo>
                    <a:pt x="152" y="14"/>
                  </a:lnTo>
                  <a:lnTo>
                    <a:pt x="154" y="14"/>
                  </a:lnTo>
                  <a:lnTo>
                    <a:pt x="156" y="14"/>
                  </a:lnTo>
                  <a:lnTo>
                    <a:pt x="156" y="16"/>
                  </a:lnTo>
                  <a:lnTo>
                    <a:pt x="156" y="14"/>
                  </a:lnTo>
                  <a:lnTo>
                    <a:pt x="156" y="16"/>
                  </a:lnTo>
                  <a:lnTo>
                    <a:pt x="156" y="16"/>
                  </a:lnTo>
                  <a:lnTo>
                    <a:pt x="156" y="18"/>
                  </a:lnTo>
                  <a:lnTo>
                    <a:pt x="158" y="18"/>
                  </a:lnTo>
                  <a:lnTo>
                    <a:pt x="158" y="16"/>
                  </a:lnTo>
                  <a:lnTo>
                    <a:pt x="158" y="18"/>
                  </a:lnTo>
                  <a:lnTo>
                    <a:pt x="160" y="18"/>
                  </a:lnTo>
                  <a:lnTo>
                    <a:pt x="160" y="16"/>
                  </a:lnTo>
                  <a:lnTo>
                    <a:pt x="160" y="18"/>
                  </a:lnTo>
                  <a:lnTo>
                    <a:pt x="162" y="18"/>
                  </a:lnTo>
                  <a:lnTo>
                    <a:pt x="164" y="18"/>
                  </a:lnTo>
                  <a:lnTo>
                    <a:pt x="166" y="18"/>
                  </a:lnTo>
                  <a:lnTo>
                    <a:pt x="166" y="20"/>
                  </a:lnTo>
                  <a:lnTo>
                    <a:pt x="168" y="20"/>
                  </a:lnTo>
                  <a:lnTo>
                    <a:pt x="168" y="22"/>
                  </a:lnTo>
                  <a:lnTo>
                    <a:pt x="170" y="22"/>
                  </a:lnTo>
                  <a:lnTo>
                    <a:pt x="170" y="20"/>
                  </a:lnTo>
                  <a:lnTo>
                    <a:pt x="172" y="20"/>
                  </a:lnTo>
                  <a:lnTo>
                    <a:pt x="172" y="18"/>
                  </a:lnTo>
                  <a:lnTo>
                    <a:pt x="172" y="16"/>
                  </a:lnTo>
                  <a:lnTo>
                    <a:pt x="174" y="16"/>
                  </a:lnTo>
                  <a:lnTo>
                    <a:pt x="174" y="18"/>
                  </a:lnTo>
                  <a:lnTo>
                    <a:pt x="174" y="20"/>
                  </a:lnTo>
                  <a:lnTo>
                    <a:pt x="176" y="20"/>
                  </a:lnTo>
                  <a:lnTo>
                    <a:pt x="178" y="20"/>
                  </a:lnTo>
                  <a:lnTo>
                    <a:pt x="178" y="22"/>
                  </a:lnTo>
                  <a:lnTo>
                    <a:pt x="180" y="22"/>
                  </a:lnTo>
                  <a:lnTo>
                    <a:pt x="182" y="22"/>
                  </a:lnTo>
                  <a:lnTo>
                    <a:pt x="182" y="20"/>
                  </a:lnTo>
                  <a:lnTo>
                    <a:pt x="182" y="22"/>
                  </a:lnTo>
                  <a:lnTo>
                    <a:pt x="184" y="22"/>
                  </a:lnTo>
                  <a:lnTo>
                    <a:pt x="186" y="22"/>
                  </a:lnTo>
                  <a:lnTo>
                    <a:pt x="184" y="22"/>
                  </a:lnTo>
                  <a:lnTo>
                    <a:pt x="184" y="24"/>
                  </a:lnTo>
                  <a:lnTo>
                    <a:pt x="186" y="24"/>
                  </a:lnTo>
                  <a:lnTo>
                    <a:pt x="186" y="22"/>
                  </a:lnTo>
                  <a:lnTo>
                    <a:pt x="186" y="24"/>
                  </a:lnTo>
                  <a:lnTo>
                    <a:pt x="188" y="24"/>
                  </a:lnTo>
                  <a:lnTo>
                    <a:pt x="188" y="26"/>
                  </a:lnTo>
                  <a:lnTo>
                    <a:pt x="188" y="24"/>
                  </a:lnTo>
                  <a:lnTo>
                    <a:pt x="188" y="26"/>
                  </a:lnTo>
                  <a:lnTo>
                    <a:pt x="190" y="28"/>
                  </a:lnTo>
                  <a:lnTo>
                    <a:pt x="190" y="26"/>
                  </a:lnTo>
                  <a:lnTo>
                    <a:pt x="192" y="26"/>
                  </a:lnTo>
                  <a:lnTo>
                    <a:pt x="192" y="28"/>
                  </a:lnTo>
                  <a:lnTo>
                    <a:pt x="194" y="28"/>
                  </a:lnTo>
                  <a:lnTo>
                    <a:pt x="194" y="30"/>
                  </a:lnTo>
                  <a:lnTo>
                    <a:pt x="196" y="30"/>
                  </a:lnTo>
                  <a:lnTo>
                    <a:pt x="196" y="28"/>
                  </a:lnTo>
                  <a:lnTo>
                    <a:pt x="198" y="28"/>
                  </a:lnTo>
                  <a:lnTo>
                    <a:pt x="198" y="30"/>
                  </a:lnTo>
                  <a:lnTo>
                    <a:pt x="200" y="30"/>
                  </a:lnTo>
                  <a:lnTo>
                    <a:pt x="202" y="30"/>
                  </a:lnTo>
                  <a:lnTo>
                    <a:pt x="202" y="32"/>
                  </a:lnTo>
                  <a:lnTo>
                    <a:pt x="200" y="32"/>
                  </a:lnTo>
                  <a:lnTo>
                    <a:pt x="196" y="36"/>
                  </a:lnTo>
                  <a:lnTo>
                    <a:pt x="194" y="36"/>
                  </a:lnTo>
                  <a:lnTo>
                    <a:pt x="190" y="38"/>
                  </a:lnTo>
                  <a:lnTo>
                    <a:pt x="186" y="40"/>
                  </a:lnTo>
                  <a:lnTo>
                    <a:pt x="184" y="42"/>
                  </a:lnTo>
                  <a:lnTo>
                    <a:pt x="182" y="42"/>
                  </a:lnTo>
                  <a:lnTo>
                    <a:pt x="182" y="44"/>
                  </a:lnTo>
                  <a:lnTo>
                    <a:pt x="180" y="44"/>
                  </a:lnTo>
                  <a:lnTo>
                    <a:pt x="176" y="46"/>
                  </a:lnTo>
                  <a:lnTo>
                    <a:pt x="174" y="48"/>
                  </a:lnTo>
                  <a:lnTo>
                    <a:pt x="170" y="50"/>
                  </a:lnTo>
                  <a:lnTo>
                    <a:pt x="172" y="54"/>
                  </a:lnTo>
                  <a:lnTo>
                    <a:pt x="172" y="58"/>
                  </a:lnTo>
                  <a:lnTo>
                    <a:pt x="172" y="60"/>
                  </a:lnTo>
                  <a:lnTo>
                    <a:pt x="174" y="64"/>
                  </a:lnTo>
                  <a:lnTo>
                    <a:pt x="174" y="66"/>
                  </a:lnTo>
                  <a:lnTo>
                    <a:pt x="174" y="68"/>
                  </a:lnTo>
                  <a:lnTo>
                    <a:pt x="174" y="70"/>
                  </a:lnTo>
                  <a:lnTo>
                    <a:pt x="176" y="78"/>
                  </a:lnTo>
                  <a:lnTo>
                    <a:pt x="176" y="80"/>
                  </a:lnTo>
                  <a:lnTo>
                    <a:pt x="178" y="82"/>
                  </a:lnTo>
                  <a:lnTo>
                    <a:pt x="178" y="86"/>
                  </a:lnTo>
                  <a:lnTo>
                    <a:pt x="178" y="90"/>
                  </a:lnTo>
                  <a:lnTo>
                    <a:pt x="180" y="92"/>
                  </a:lnTo>
                  <a:lnTo>
                    <a:pt x="180" y="94"/>
                  </a:lnTo>
                  <a:lnTo>
                    <a:pt x="180" y="96"/>
                  </a:lnTo>
                  <a:lnTo>
                    <a:pt x="180" y="98"/>
                  </a:lnTo>
                  <a:lnTo>
                    <a:pt x="180" y="100"/>
                  </a:lnTo>
                  <a:lnTo>
                    <a:pt x="182" y="102"/>
                  </a:lnTo>
                  <a:lnTo>
                    <a:pt x="182" y="104"/>
                  </a:lnTo>
                  <a:lnTo>
                    <a:pt x="182" y="106"/>
                  </a:lnTo>
                  <a:lnTo>
                    <a:pt x="182" y="108"/>
                  </a:lnTo>
                  <a:lnTo>
                    <a:pt x="182" y="110"/>
                  </a:lnTo>
                  <a:lnTo>
                    <a:pt x="184" y="116"/>
                  </a:lnTo>
                  <a:lnTo>
                    <a:pt x="186" y="120"/>
                  </a:lnTo>
                  <a:lnTo>
                    <a:pt x="186" y="122"/>
                  </a:lnTo>
                  <a:lnTo>
                    <a:pt x="186" y="124"/>
                  </a:lnTo>
                  <a:lnTo>
                    <a:pt x="186" y="128"/>
                  </a:lnTo>
                  <a:lnTo>
                    <a:pt x="188" y="130"/>
                  </a:lnTo>
                  <a:lnTo>
                    <a:pt x="188" y="132"/>
                  </a:lnTo>
                  <a:lnTo>
                    <a:pt x="188" y="136"/>
                  </a:lnTo>
                  <a:lnTo>
                    <a:pt x="188" y="138"/>
                  </a:lnTo>
                  <a:lnTo>
                    <a:pt x="188" y="140"/>
                  </a:lnTo>
                  <a:lnTo>
                    <a:pt x="190" y="140"/>
                  </a:lnTo>
                  <a:lnTo>
                    <a:pt x="190" y="142"/>
                  </a:lnTo>
                  <a:lnTo>
                    <a:pt x="190" y="144"/>
                  </a:lnTo>
                  <a:lnTo>
                    <a:pt x="190" y="146"/>
                  </a:lnTo>
                  <a:lnTo>
                    <a:pt x="190" y="148"/>
                  </a:lnTo>
                  <a:lnTo>
                    <a:pt x="192" y="150"/>
                  </a:lnTo>
                  <a:lnTo>
                    <a:pt x="192" y="152"/>
                  </a:lnTo>
                  <a:lnTo>
                    <a:pt x="192" y="154"/>
                  </a:lnTo>
                  <a:lnTo>
                    <a:pt x="192" y="156"/>
                  </a:lnTo>
                  <a:lnTo>
                    <a:pt x="192" y="158"/>
                  </a:lnTo>
                  <a:lnTo>
                    <a:pt x="194" y="160"/>
                  </a:lnTo>
                  <a:lnTo>
                    <a:pt x="194" y="164"/>
                  </a:lnTo>
                  <a:lnTo>
                    <a:pt x="194" y="166"/>
                  </a:lnTo>
                  <a:lnTo>
                    <a:pt x="194" y="168"/>
                  </a:lnTo>
                  <a:lnTo>
                    <a:pt x="196" y="170"/>
                  </a:lnTo>
                  <a:lnTo>
                    <a:pt x="196" y="172"/>
                  </a:lnTo>
                  <a:lnTo>
                    <a:pt x="196" y="174"/>
                  </a:lnTo>
                  <a:lnTo>
                    <a:pt x="198" y="178"/>
                  </a:lnTo>
                  <a:lnTo>
                    <a:pt x="198" y="180"/>
                  </a:lnTo>
                  <a:lnTo>
                    <a:pt x="198" y="182"/>
                  </a:lnTo>
                  <a:lnTo>
                    <a:pt x="198" y="186"/>
                  </a:lnTo>
                  <a:lnTo>
                    <a:pt x="200" y="192"/>
                  </a:lnTo>
                  <a:lnTo>
                    <a:pt x="202" y="198"/>
                  </a:lnTo>
                  <a:lnTo>
                    <a:pt x="202" y="200"/>
                  </a:lnTo>
                  <a:lnTo>
                    <a:pt x="202" y="202"/>
                  </a:lnTo>
                  <a:lnTo>
                    <a:pt x="202" y="204"/>
                  </a:lnTo>
                  <a:lnTo>
                    <a:pt x="204" y="208"/>
                  </a:lnTo>
                  <a:lnTo>
                    <a:pt x="204" y="216"/>
                  </a:lnTo>
                  <a:lnTo>
                    <a:pt x="206" y="228"/>
                  </a:lnTo>
                  <a:lnTo>
                    <a:pt x="206" y="230"/>
                  </a:lnTo>
                  <a:lnTo>
                    <a:pt x="206" y="232"/>
                  </a:lnTo>
                  <a:lnTo>
                    <a:pt x="206" y="234"/>
                  </a:lnTo>
                  <a:lnTo>
                    <a:pt x="208" y="236"/>
                  </a:lnTo>
                  <a:lnTo>
                    <a:pt x="208" y="238"/>
                  </a:lnTo>
                  <a:lnTo>
                    <a:pt x="208" y="240"/>
                  </a:lnTo>
                  <a:lnTo>
                    <a:pt x="204" y="240"/>
                  </a:lnTo>
                  <a:lnTo>
                    <a:pt x="204" y="240"/>
                  </a:lnTo>
                  <a:lnTo>
                    <a:pt x="202" y="242"/>
                  </a:lnTo>
                  <a:lnTo>
                    <a:pt x="200" y="242"/>
                  </a:lnTo>
                  <a:lnTo>
                    <a:pt x="198" y="242"/>
                  </a:lnTo>
                  <a:lnTo>
                    <a:pt x="196" y="242"/>
                  </a:lnTo>
                  <a:lnTo>
                    <a:pt x="194" y="242"/>
                  </a:lnTo>
                  <a:lnTo>
                    <a:pt x="192" y="242"/>
                  </a:lnTo>
                  <a:lnTo>
                    <a:pt x="190" y="242"/>
                  </a:lnTo>
                  <a:lnTo>
                    <a:pt x="188" y="242"/>
                  </a:lnTo>
                  <a:lnTo>
                    <a:pt x="184" y="242"/>
                  </a:lnTo>
                  <a:lnTo>
                    <a:pt x="182" y="242"/>
                  </a:lnTo>
                  <a:lnTo>
                    <a:pt x="180" y="242"/>
                  </a:lnTo>
                  <a:lnTo>
                    <a:pt x="178" y="242"/>
                  </a:lnTo>
                  <a:lnTo>
                    <a:pt x="176" y="242"/>
                  </a:lnTo>
                  <a:lnTo>
                    <a:pt x="174" y="242"/>
                  </a:lnTo>
                  <a:lnTo>
                    <a:pt x="172" y="242"/>
                  </a:lnTo>
                  <a:lnTo>
                    <a:pt x="170" y="242"/>
                  </a:lnTo>
                  <a:lnTo>
                    <a:pt x="168" y="242"/>
                  </a:lnTo>
                  <a:lnTo>
                    <a:pt x="166" y="242"/>
                  </a:lnTo>
                  <a:lnTo>
                    <a:pt x="164" y="242"/>
                  </a:lnTo>
                  <a:lnTo>
                    <a:pt x="160" y="242"/>
                  </a:lnTo>
                  <a:lnTo>
                    <a:pt x="158" y="242"/>
                  </a:lnTo>
                  <a:lnTo>
                    <a:pt x="156" y="242"/>
                  </a:lnTo>
                  <a:lnTo>
                    <a:pt x="156" y="242"/>
                  </a:lnTo>
                  <a:lnTo>
                    <a:pt x="154" y="242"/>
                  </a:lnTo>
                  <a:lnTo>
                    <a:pt x="152" y="242"/>
                  </a:lnTo>
                  <a:lnTo>
                    <a:pt x="150" y="242"/>
                  </a:lnTo>
                  <a:lnTo>
                    <a:pt x="148" y="242"/>
                  </a:lnTo>
                  <a:lnTo>
                    <a:pt x="144" y="242"/>
                  </a:lnTo>
                  <a:lnTo>
                    <a:pt x="142" y="242"/>
                  </a:lnTo>
                  <a:lnTo>
                    <a:pt x="140" y="242"/>
                  </a:lnTo>
                  <a:lnTo>
                    <a:pt x="138" y="242"/>
                  </a:lnTo>
                  <a:lnTo>
                    <a:pt x="136" y="242"/>
                  </a:lnTo>
                  <a:lnTo>
                    <a:pt x="134" y="242"/>
                  </a:lnTo>
                  <a:lnTo>
                    <a:pt x="132" y="242"/>
                  </a:lnTo>
                  <a:lnTo>
                    <a:pt x="130" y="242"/>
                  </a:lnTo>
                  <a:lnTo>
                    <a:pt x="126" y="242"/>
                  </a:lnTo>
                  <a:lnTo>
                    <a:pt x="124" y="242"/>
                  </a:lnTo>
                  <a:lnTo>
                    <a:pt x="124" y="240"/>
                  </a:lnTo>
                  <a:lnTo>
                    <a:pt x="120" y="240"/>
                  </a:lnTo>
                  <a:lnTo>
                    <a:pt x="118" y="240"/>
                  </a:lnTo>
                  <a:lnTo>
                    <a:pt x="116" y="240"/>
                  </a:lnTo>
                  <a:lnTo>
                    <a:pt x="112" y="240"/>
                  </a:lnTo>
                  <a:lnTo>
                    <a:pt x="108" y="240"/>
                  </a:lnTo>
                  <a:lnTo>
                    <a:pt x="108" y="240"/>
                  </a:lnTo>
                  <a:lnTo>
                    <a:pt x="106" y="240"/>
                  </a:lnTo>
                  <a:lnTo>
                    <a:pt x="106" y="238"/>
                  </a:lnTo>
                  <a:lnTo>
                    <a:pt x="106" y="236"/>
                  </a:lnTo>
                  <a:lnTo>
                    <a:pt x="106" y="234"/>
                  </a:lnTo>
                  <a:lnTo>
                    <a:pt x="106" y="232"/>
                  </a:lnTo>
                  <a:lnTo>
                    <a:pt x="108" y="232"/>
                  </a:lnTo>
                  <a:lnTo>
                    <a:pt x="108" y="230"/>
                  </a:lnTo>
                  <a:lnTo>
                    <a:pt x="108" y="230"/>
                  </a:lnTo>
                  <a:lnTo>
                    <a:pt x="108" y="228"/>
                  </a:lnTo>
                  <a:lnTo>
                    <a:pt x="110" y="228"/>
                  </a:lnTo>
                  <a:lnTo>
                    <a:pt x="112" y="228"/>
                  </a:lnTo>
                  <a:lnTo>
                    <a:pt x="114" y="226"/>
                  </a:lnTo>
                  <a:lnTo>
                    <a:pt x="114" y="224"/>
                  </a:lnTo>
                  <a:lnTo>
                    <a:pt x="116" y="224"/>
                  </a:lnTo>
                  <a:lnTo>
                    <a:pt x="116" y="222"/>
                  </a:lnTo>
                  <a:lnTo>
                    <a:pt x="114" y="222"/>
                  </a:lnTo>
                  <a:lnTo>
                    <a:pt x="114" y="220"/>
                  </a:lnTo>
                  <a:lnTo>
                    <a:pt x="112" y="220"/>
                  </a:lnTo>
                  <a:lnTo>
                    <a:pt x="110" y="220"/>
                  </a:lnTo>
                  <a:lnTo>
                    <a:pt x="108" y="220"/>
                  </a:lnTo>
                  <a:lnTo>
                    <a:pt x="108" y="220"/>
                  </a:lnTo>
                  <a:lnTo>
                    <a:pt x="106" y="220"/>
                  </a:lnTo>
                  <a:lnTo>
                    <a:pt x="104" y="220"/>
                  </a:lnTo>
                  <a:lnTo>
                    <a:pt x="102" y="220"/>
                  </a:lnTo>
                  <a:lnTo>
                    <a:pt x="102" y="218"/>
                  </a:lnTo>
                  <a:lnTo>
                    <a:pt x="100" y="218"/>
                  </a:lnTo>
                  <a:lnTo>
                    <a:pt x="100" y="216"/>
                  </a:lnTo>
                  <a:lnTo>
                    <a:pt x="98" y="216"/>
                  </a:lnTo>
                  <a:lnTo>
                    <a:pt x="96" y="216"/>
                  </a:lnTo>
                  <a:lnTo>
                    <a:pt x="94" y="216"/>
                  </a:lnTo>
                  <a:lnTo>
                    <a:pt x="94" y="214"/>
                  </a:lnTo>
                  <a:lnTo>
                    <a:pt x="92" y="214"/>
                  </a:lnTo>
                  <a:lnTo>
                    <a:pt x="90" y="214"/>
                  </a:lnTo>
                  <a:lnTo>
                    <a:pt x="88" y="214"/>
                  </a:lnTo>
                  <a:lnTo>
                    <a:pt x="86" y="216"/>
                  </a:lnTo>
                  <a:lnTo>
                    <a:pt x="84" y="216"/>
                  </a:lnTo>
                  <a:lnTo>
                    <a:pt x="82" y="216"/>
                  </a:lnTo>
                  <a:lnTo>
                    <a:pt x="82" y="214"/>
                  </a:lnTo>
                  <a:lnTo>
                    <a:pt x="80" y="214"/>
                  </a:lnTo>
                  <a:lnTo>
                    <a:pt x="80" y="212"/>
                  </a:lnTo>
                  <a:lnTo>
                    <a:pt x="78" y="210"/>
                  </a:lnTo>
                  <a:lnTo>
                    <a:pt x="76" y="210"/>
                  </a:lnTo>
                  <a:lnTo>
                    <a:pt x="74" y="208"/>
                  </a:lnTo>
                  <a:lnTo>
                    <a:pt x="72" y="208"/>
                  </a:lnTo>
                  <a:lnTo>
                    <a:pt x="70" y="208"/>
                  </a:lnTo>
                  <a:lnTo>
                    <a:pt x="68" y="208"/>
                  </a:lnTo>
                  <a:lnTo>
                    <a:pt x="66" y="208"/>
                  </a:lnTo>
                  <a:lnTo>
                    <a:pt x="64" y="208"/>
                  </a:lnTo>
                  <a:lnTo>
                    <a:pt x="62" y="208"/>
                  </a:lnTo>
                  <a:lnTo>
                    <a:pt x="60" y="206"/>
                  </a:lnTo>
                  <a:lnTo>
                    <a:pt x="60" y="208"/>
                  </a:lnTo>
                  <a:lnTo>
                    <a:pt x="60" y="208"/>
                  </a:lnTo>
                  <a:lnTo>
                    <a:pt x="58" y="208"/>
                  </a:lnTo>
                  <a:lnTo>
                    <a:pt x="56" y="208"/>
                  </a:lnTo>
                  <a:lnTo>
                    <a:pt x="54" y="208"/>
                  </a:lnTo>
                  <a:lnTo>
                    <a:pt x="54" y="206"/>
                  </a:lnTo>
                  <a:lnTo>
                    <a:pt x="52" y="206"/>
                  </a:lnTo>
                  <a:lnTo>
                    <a:pt x="52" y="204"/>
                  </a:lnTo>
                  <a:lnTo>
                    <a:pt x="54" y="204"/>
                  </a:lnTo>
                  <a:lnTo>
                    <a:pt x="54" y="202"/>
                  </a:lnTo>
                  <a:lnTo>
                    <a:pt x="54" y="200"/>
                  </a:lnTo>
                  <a:lnTo>
                    <a:pt x="56" y="200"/>
                  </a:lnTo>
                  <a:lnTo>
                    <a:pt x="58" y="200"/>
                  </a:lnTo>
                  <a:lnTo>
                    <a:pt x="58" y="200"/>
                  </a:lnTo>
                  <a:lnTo>
                    <a:pt x="60" y="200"/>
                  </a:lnTo>
                  <a:lnTo>
                    <a:pt x="60" y="200"/>
                  </a:lnTo>
                  <a:lnTo>
                    <a:pt x="60" y="198"/>
                  </a:lnTo>
                  <a:lnTo>
                    <a:pt x="60" y="196"/>
                  </a:lnTo>
                  <a:lnTo>
                    <a:pt x="60" y="194"/>
                  </a:lnTo>
                  <a:lnTo>
                    <a:pt x="60" y="192"/>
                  </a:lnTo>
                  <a:lnTo>
                    <a:pt x="60" y="190"/>
                  </a:lnTo>
                  <a:lnTo>
                    <a:pt x="60" y="192"/>
                  </a:lnTo>
                  <a:lnTo>
                    <a:pt x="58" y="192"/>
                  </a:lnTo>
                  <a:lnTo>
                    <a:pt x="58" y="190"/>
                  </a:lnTo>
                  <a:lnTo>
                    <a:pt x="58" y="188"/>
                  </a:lnTo>
                  <a:lnTo>
                    <a:pt x="56" y="188"/>
                  </a:lnTo>
                  <a:lnTo>
                    <a:pt x="56" y="186"/>
                  </a:lnTo>
                  <a:lnTo>
                    <a:pt x="56" y="184"/>
                  </a:lnTo>
                  <a:lnTo>
                    <a:pt x="56" y="182"/>
                  </a:lnTo>
                  <a:lnTo>
                    <a:pt x="58" y="182"/>
                  </a:lnTo>
                  <a:lnTo>
                    <a:pt x="60" y="182"/>
                  </a:lnTo>
                  <a:lnTo>
                    <a:pt x="60" y="180"/>
                  </a:lnTo>
                  <a:lnTo>
                    <a:pt x="58" y="180"/>
                  </a:lnTo>
                  <a:lnTo>
                    <a:pt x="56" y="180"/>
                  </a:lnTo>
                  <a:lnTo>
                    <a:pt x="56" y="178"/>
                  </a:lnTo>
                  <a:lnTo>
                    <a:pt x="54" y="178"/>
                  </a:lnTo>
                  <a:lnTo>
                    <a:pt x="52" y="178"/>
                  </a:lnTo>
                  <a:lnTo>
                    <a:pt x="50" y="178"/>
                  </a:lnTo>
                  <a:lnTo>
                    <a:pt x="50" y="176"/>
                  </a:lnTo>
                  <a:lnTo>
                    <a:pt x="52" y="176"/>
                  </a:lnTo>
                  <a:lnTo>
                    <a:pt x="52" y="174"/>
                  </a:lnTo>
                  <a:lnTo>
                    <a:pt x="54" y="174"/>
                  </a:lnTo>
                  <a:lnTo>
                    <a:pt x="52" y="174"/>
                  </a:lnTo>
                  <a:lnTo>
                    <a:pt x="52" y="172"/>
                  </a:lnTo>
                  <a:lnTo>
                    <a:pt x="50" y="172"/>
                  </a:lnTo>
                  <a:lnTo>
                    <a:pt x="50" y="174"/>
                  </a:lnTo>
                  <a:lnTo>
                    <a:pt x="48" y="174"/>
                  </a:lnTo>
                  <a:lnTo>
                    <a:pt x="46" y="174"/>
                  </a:lnTo>
                  <a:lnTo>
                    <a:pt x="46" y="172"/>
                  </a:lnTo>
                  <a:lnTo>
                    <a:pt x="46" y="170"/>
                  </a:lnTo>
                  <a:lnTo>
                    <a:pt x="44" y="170"/>
                  </a:lnTo>
                  <a:lnTo>
                    <a:pt x="44" y="172"/>
                  </a:lnTo>
                  <a:lnTo>
                    <a:pt x="42" y="172"/>
                  </a:lnTo>
                  <a:lnTo>
                    <a:pt x="42" y="174"/>
                  </a:lnTo>
                  <a:lnTo>
                    <a:pt x="40" y="174"/>
                  </a:lnTo>
                  <a:lnTo>
                    <a:pt x="38" y="174"/>
                  </a:lnTo>
                  <a:lnTo>
                    <a:pt x="36" y="174"/>
                  </a:lnTo>
                  <a:lnTo>
                    <a:pt x="34" y="174"/>
                  </a:lnTo>
                  <a:lnTo>
                    <a:pt x="34" y="176"/>
                  </a:lnTo>
                  <a:lnTo>
                    <a:pt x="34" y="178"/>
                  </a:lnTo>
                  <a:lnTo>
                    <a:pt x="32" y="178"/>
                  </a:lnTo>
                  <a:lnTo>
                    <a:pt x="30" y="178"/>
                  </a:lnTo>
                  <a:lnTo>
                    <a:pt x="30" y="180"/>
                  </a:lnTo>
                  <a:lnTo>
                    <a:pt x="28" y="180"/>
                  </a:lnTo>
                  <a:lnTo>
                    <a:pt x="28" y="178"/>
                  </a:lnTo>
                  <a:lnTo>
                    <a:pt x="26" y="178"/>
                  </a:lnTo>
                  <a:lnTo>
                    <a:pt x="26" y="176"/>
                  </a:lnTo>
                  <a:lnTo>
                    <a:pt x="28" y="174"/>
                  </a:lnTo>
                  <a:lnTo>
                    <a:pt x="26" y="174"/>
                  </a:lnTo>
                  <a:lnTo>
                    <a:pt x="26" y="172"/>
                  </a:lnTo>
                  <a:lnTo>
                    <a:pt x="24" y="172"/>
                  </a:lnTo>
                  <a:lnTo>
                    <a:pt x="24" y="170"/>
                  </a:lnTo>
                  <a:lnTo>
                    <a:pt x="26" y="170"/>
                  </a:lnTo>
                  <a:lnTo>
                    <a:pt x="26" y="168"/>
                  </a:lnTo>
                  <a:lnTo>
                    <a:pt x="26" y="166"/>
                  </a:lnTo>
                  <a:lnTo>
                    <a:pt x="28" y="166"/>
                  </a:lnTo>
                  <a:lnTo>
                    <a:pt x="28" y="164"/>
                  </a:lnTo>
                  <a:lnTo>
                    <a:pt x="26" y="164"/>
                  </a:lnTo>
                  <a:lnTo>
                    <a:pt x="24" y="164"/>
                  </a:lnTo>
                  <a:lnTo>
                    <a:pt x="22" y="164"/>
                  </a:lnTo>
                  <a:lnTo>
                    <a:pt x="22" y="166"/>
                  </a:lnTo>
                  <a:lnTo>
                    <a:pt x="20" y="166"/>
                  </a:lnTo>
                  <a:lnTo>
                    <a:pt x="20" y="164"/>
                  </a:lnTo>
                  <a:lnTo>
                    <a:pt x="18" y="162"/>
                  </a:lnTo>
                  <a:lnTo>
                    <a:pt x="18" y="160"/>
                  </a:lnTo>
                  <a:lnTo>
                    <a:pt x="16" y="158"/>
                  </a:lnTo>
                  <a:lnTo>
                    <a:pt x="16" y="156"/>
                  </a:lnTo>
                  <a:lnTo>
                    <a:pt x="16" y="154"/>
                  </a:lnTo>
                  <a:lnTo>
                    <a:pt x="16" y="152"/>
                  </a:lnTo>
                  <a:lnTo>
                    <a:pt x="18" y="152"/>
                  </a:lnTo>
                  <a:lnTo>
                    <a:pt x="16" y="152"/>
                  </a:lnTo>
                  <a:lnTo>
                    <a:pt x="16" y="150"/>
                  </a:lnTo>
                  <a:lnTo>
                    <a:pt x="16" y="148"/>
                  </a:lnTo>
                  <a:lnTo>
                    <a:pt x="18" y="148"/>
                  </a:lnTo>
                  <a:lnTo>
                    <a:pt x="20" y="146"/>
                  </a:lnTo>
                  <a:lnTo>
                    <a:pt x="20" y="144"/>
                  </a:lnTo>
                  <a:lnTo>
                    <a:pt x="20" y="142"/>
                  </a:lnTo>
                  <a:lnTo>
                    <a:pt x="20" y="140"/>
                  </a:lnTo>
                  <a:lnTo>
                    <a:pt x="20" y="138"/>
                  </a:lnTo>
                  <a:lnTo>
                    <a:pt x="18" y="138"/>
                  </a:lnTo>
                  <a:lnTo>
                    <a:pt x="18" y="136"/>
                  </a:lnTo>
                  <a:lnTo>
                    <a:pt x="20" y="136"/>
                  </a:lnTo>
                  <a:lnTo>
                    <a:pt x="20" y="134"/>
                  </a:lnTo>
                  <a:lnTo>
                    <a:pt x="18" y="134"/>
                  </a:lnTo>
                  <a:lnTo>
                    <a:pt x="18" y="132"/>
                  </a:lnTo>
                  <a:lnTo>
                    <a:pt x="18" y="130"/>
                  </a:lnTo>
                  <a:lnTo>
                    <a:pt x="16" y="130"/>
                  </a:lnTo>
                  <a:lnTo>
                    <a:pt x="14" y="130"/>
                  </a:lnTo>
                  <a:lnTo>
                    <a:pt x="14" y="128"/>
                  </a:lnTo>
                  <a:lnTo>
                    <a:pt x="12" y="128"/>
                  </a:lnTo>
                  <a:lnTo>
                    <a:pt x="12" y="126"/>
                  </a:lnTo>
                  <a:lnTo>
                    <a:pt x="12" y="126"/>
                  </a:lnTo>
                  <a:lnTo>
                    <a:pt x="10" y="126"/>
                  </a:lnTo>
                  <a:lnTo>
                    <a:pt x="10" y="124"/>
                  </a:lnTo>
                  <a:lnTo>
                    <a:pt x="8" y="124"/>
                  </a:lnTo>
                  <a:lnTo>
                    <a:pt x="8" y="122"/>
                  </a:lnTo>
                  <a:lnTo>
                    <a:pt x="6" y="122"/>
                  </a:lnTo>
                  <a:lnTo>
                    <a:pt x="6" y="120"/>
                  </a:lnTo>
                  <a:lnTo>
                    <a:pt x="4" y="120"/>
                  </a:lnTo>
                  <a:lnTo>
                    <a:pt x="4" y="118"/>
                  </a:lnTo>
                  <a:lnTo>
                    <a:pt x="2" y="118"/>
                  </a:lnTo>
                  <a:lnTo>
                    <a:pt x="0" y="118"/>
                  </a:lnTo>
                  <a:lnTo>
                    <a:pt x="4" y="112"/>
                  </a:lnTo>
                  <a:lnTo>
                    <a:pt x="6" y="110"/>
                  </a:lnTo>
                  <a:lnTo>
                    <a:pt x="8" y="110"/>
                  </a:lnTo>
                  <a:lnTo>
                    <a:pt x="8" y="108"/>
                  </a:lnTo>
                  <a:lnTo>
                    <a:pt x="12" y="106"/>
                  </a:lnTo>
                  <a:lnTo>
                    <a:pt x="18" y="100"/>
                  </a:lnTo>
                  <a:lnTo>
                    <a:pt x="20" y="98"/>
                  </a:lnTo>
                  <a:lnTo>
                    <a:pt x="22" y="96"/>
                  </a:lnTo>
                  <a:lnTo>
                    <a:pt x="26" y="92"/>
                  </a:lnTo>
                  <a:lnTo>
                    <a:pt x="32" y="86"/>
                  </a:lnTo>
                  <a:lnTo>
                    <a:pt x="34" y="86"/>
                  </a:lnTo>
                  <a:lnTo>
                    <a:pt x="36" y="84"/>
                  </a:lnTo>
                  <a:lnTo>
                    <a:pt x="38" y="80"/>
                  </a:lnTo>
                  <a:lnTo>
                    <a:pt x="44" y="76"/>
                  </a:lnTo>
                  <a:lnTo>
                    <a:pt x="44" y="74"/>
                  </a:lnTo>
                  <a:lnTo>
                    <a:pt x="48" y="70"/>
                  </a:lnTo>
                  <a:lnTo>
                    <a:pt x="52" y="66"/>
                  </a:lnTo>
                  <a:lnTo>
                    <a:pt x="56" y="62"/>
                  </a:lnTo>
                  <a:lnTo>
                    <a:pt x="58" y="60"/>
                  </a:lnTo>
                  <a:lnTo>
                    <a:pt x="60" y="60"/>
                  </a:lnTo>
                  <a:lnTo>
                    <a:pt x="60" y="58"/>
                  </a:lnTo>
                  <a:lnTo>
                    <a:pt x="60" y="58"/>
                  </a:lnTo>
                  <a:lnTo>
                    <a:pt x="62" y="56"/>
                  </a:lnTo>
                  <a:lnTo>
                    <a:pt x="62" y="56"/>
                  </a:lnTo>
                  <a:lnTo>
                    <a:pt x="64" y="56"/>
                  </a:lnTo>
                  <a:lnTo>
                    <a:pt x="64" y="54"/>
                  </a:lnTo>
                  <a:lnTo>
                    <a:pt x="66" y="54"/>
                  </a:lnTo>
                  <a:lnTo>
                    <a:pt x="66" y="52"/>
                  </a:lnTo>
                  <a:lnTo>
                    <a:pt x="68" y="52"/>
                  </a:lnTo>
                  <a:lnTo>
                    <a:pt x="68" y="50"/>
                  </a:lnTo>
                  <a:lnTo>
                    <a:pt x="70" y="48"/>
                  </a:lnTo>
                  <a:lnTo>
                    <a:pt x="72" y="48"/>
                  </a:lnTo>
                  <a:lnTo>
                    <a:pt x="74" y="46"/>
                  </a:lnTo>
                  <a:lnTo>
                    <a:pt x="76" y="44"/>
                  </a:lnTo>
                  <a:lnTo>
                    <a:pt x="76" y="42"/>
                  </a:lnTo>
                  <a:lnTo>
                    <a:pt x="78" y="42"/>
                  </a:lnTo>
                  <a:lnTo>
                    <a:pt x="82" y="38"/>
                  </a:lnTo>
                  <a:lnTo>
                    <a:pt x="84" y="36"/>
                  </a:lnTo>
                  <a:lnTo>
                    <a:pt x="84" y="34"/>
                  </a:lnTo>
                  <a:lnTo>
                    <a:pt x="86" y="34"/>
                  </a:lnTo>
                  <a:lnTo>
                    <a:pt x="86" y="32"/>
                  </a:lnTo>
                  <a:lnTo>
                    <a:pt x="88" y="30"/>
                  </a:lnTo>
                  <a:lnTo>
                    <a:pt x="90" y="28"/>
                  </a:lnTo>
                  <a:lnTo>
                    <a:pt x="92" y="26"/>
                  </a:lnTo>
                  <a:lnTo>
                    <a:pt x="92" y="24"/>
                  </a:lnTo>
                  <a:lnTo>
                    <a:pt x="94" y="22"/>
                  </a:lnTo>
                  <a:lnTo>
                    <a:pt x="96" y="20"/>
                  </a:lnTo>
                  <a:lnTo>
                    <a:pt x="98" y="18"/>
                  </a:lnTo>
                  <a:lnTo>
                    <a:pt x="98" y="16"/>
                  </a:lnTo>
                  <a:lnTo>
                    <a:pt x="102" y="12"/>
                  </a:lnTo>
                  <a:lnTo>
                    <a:pt x="104" y="8"/>
                  </a:lnTo>
                  <a:lnTo>
                    <a:pt x="106" y="8"/>
                  </a:lnTo>
                  <a:lnTo>
                    <a:pt x="108" y="8"/>
                  </a:lnTo>
                  <a:lnTo>
                    <a:pt x="112" y="0"/>
                  </a:lnTo>
                  <a:lnTo>
                    <a:pt x="112" y="2"/>
                  </a:lnTo>
                  <a:lnTo>
                    <a:pt x="114"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1" name="Freeform 224"/>
            <p:cNvSpPr>
              <a:spLocks/>
            </p:cNvSpPr>
            <p:nvPr/>
          </p:nvSpPr>
          <p:spPr bwMode="auto">
            <a:xfrm>
              <a:off x="8278813" y="3068638"/>
              <a:ext cx="304800" cy="311150"/>
            </a:xfrm>
            <a:custGeom>
              <a:avLst/>
              <a:gdLst>
                <a:gd name="T0" fmla="*/ 40 w 192"/>
                <a:gd name="T1" fmla="*/ 2 h 196"/>
                <a:gd name="T2" fmla="*/ 44 w 192"/>
                <a:gd name="T3" fmla="*/ 4 h 196"/>
                <a:gd name="T4" fmla="*/ 54 w 192"/>
                <a:gd name="T5" fmla="*/ 6 h 196"/>
                <a:gd name="T6" fmla="*/ 60 w 192"/>
                <a:gd name="T7" fmla="*/ 10 h 196"/>
                <a:gd name="T8" fmla="*/ 66 w 192"/>
                <a:gd name="T9" fmla="*/ 14 h 196"/>
                <a:gd name="T10" fmla="*/ 72 w 192"/>
                <a:gd name="T11" fmla="*/ 18 h 196"/>
                <a:gd name="T12" fmla="*/ 82 w 192"/>
                <a:gd name="T13" fmla="*/ 12 h 196"/>
                <a:gd name="T14" fmla="*/ 90 w 192"/>
                <a:gd name="T15" fmla="*/ 8 h 196"/>
                <a:gd name="T16" fmla="*/ 102 w 192"/>
                <a:gd name="T17" fmla="*/ 8 h 196"/>
                <a:gd name="T18" fmla="*/ 110 w 192"/>
                <a:gd name="T19" fmla="*/ 12 h 196"/>
                <a:gd name="T20" fmla="*/ 118 w 192"/>
                <a:gd name="T21" fmla="*/ 8 h 196"/>
                <a:gd name="T22" fmla="*/ 124 w 192"/>
                <a:gd name="T23" fmla="*/ 14 h 196"/>
                <a:gd name="T24" fmla="*/ 130 w 192"/>
                <a:gd name="T25" fmla="*/ 18 h 196"/>
                <a:gd name="T26" fmla="*/ 132 w 192"/>
                <a:gd name="T27" fmla="*/ 24 h 196"/>
                <a:gd name="T28" fmla="*/ 130 w 192"/>
                <a:gd name="T29" fmla="*/ 34 h 196"/>
                <a:gd name="T30" fmla="*/ 134 w 192"/>
                <a:gd name="T31" fmla="*/ 40 h 196"/>
                <a:gd name="T32" fmla="*/ 138 w 192"/>
                <a:gd name="T33" fmla="*/ 44 h 196"/>
                <a:gd name="T34" fmla="*/ 144 w 192"/>
                <a:gd name="T35" fmla="*/ 48 h 196"/>
                <a:gd name="T36" fmla="*/ 142 w 192"/>
                <a:gd name="T37" fmla="*/ 54 h 196"/>
                <a:gd name="T38" fmla="*/ 144 w 192"/>
                <a:gd name="T39" fmla="*/ 64 h 196"/>
                <a:gd name="T40" fmla="*/ 148 w 192"/>
                <a:gd name="T41" fmla="*/ 72 h 196"/>
                <a:gd name="T42" fmla="*/ 146 w 192"/>
                <a:gd name="T43" fmla="*/ 78 h 196"/>
                <a:gd name="T44" fmla="*/ 152 w 192"/>
                <a:gd name="T45" fmla="*/ 84 h 196"/>
                <a:gd name="T46" fmla="*/ 150 w 192"/>
                <a:gd name="T47" fmla="*/ 90 h 196"/>
                <a:gd name="T48" fmla="*/ 152 w 192"/>
                <a:gd name="T49" fmla="*/ 96 h 196"/>
                <a:gd name="T50" fmla="*/ 164 w 192"/>
                <a:gd name="T51" fmla="*/ 100 h 196"/>
                <a:gd name="T52" fmla="*/ 166 w 192"/>
                <a:gd name="T53" fmla="*/ 112 h 196"/>
                <a:gd name="T54" fmla="*/ 168 w 192"/>
                <a:gd name="T55" fmla="*/ 124 h 196"/>
                <a:gd name="T56" fmla="*/ 170 w 192"/>
                <a:gd name="T57" fmla="*/ 134 h 196"/>
                <a:gd name="T58" fmla="*/ 178 w 192"/>
                <a:gd name="T59" fmla="*/ 136 h 196"/>
                <a:gd name="T60" fmla="*/ 180 w 192"/>
                <a:gd name="T61" fmla="*/ 146 h 196"/>
                <a:gd name="T62" fmla="*/ 184 w 192"/>
                <a:gd name="T63" fmla="*/ 144 h 196"/>
                <a:gd name="T64" fmla="*/ 192 w 192"/>
                <a:gd name="T65" fmla="*/ 152 h 196"/>
                <a:gd name="T66" fmla="*/ 190 w 192"/>
                <a:gd name="T67" fmla="*/ 156 h 196"/>
                <a:gd name="T68" fmla="*/ 184 w 192"/>
                <a:gd name="T69" fmla="*/ 162 h 196"/>
                <a:gd name="T70" fmla="*/ 180 w 192"/>
                <a:gd name="T71" fmla="*/ 168 h 196"/>
                <a:gd name="T72" fmla="*/ 180 w 192"/>
                <a:gd name="T73" fmla="*/ 178 h 196"/>
                <a:gd name="T74" fmla="*/ 180 w 192"/>
                <a:gd name="T75" fmla="*/ 188 h 196"/>
                <a:gd name="T76" fmla="*/ 186 w 192"/>
                <a:gd name="T77" fmla="*/ 196 h 196"/>
                <a:gd name="T78" fmla="*/ 172 w 192"/>
                <a:gd name="T79" fmla="*/ 196 h 196"/>
                <a:gd name="T80" fmla="*/ 156 w 192"/>
                <a:gd name="T81" fmla="*/ 196 h 196"/>
                <a:gd name="T82" fmla="*/ 140 w 192"/>
                <a:gd name="T83" fmla="*/ 196 h 196"/>
                <a:gd name="T84" fmla="*/ 124 w 192"/>
                <a:gd name="T85" fmla="*/ 196 h 196"/>
                <a:gd name="T86" fmla="*/ 104 w 192"/>
                <a:gd name="T87" fmla="*/ 196 h 196"/>
                <a:gd name="T88" fmla="*/ 88 w 192"/>
                <a:gd name="T89" fmla="*/ 196 h 196"/>
                <a:gd name="T90" fmla="*/ 74 w 192"/>
                <a:gd name="T91" fmla="*/ 196 h 196"/>
                <a:gd name="T92" fmla="*/ 58 w 192"/>
                <a:gd name="T93" fmla="*/ 196 h 196"/>
                <a:gd name="T94" fmla="*/ 42 w 192"/>
                <a:gd name="T95" fmla="*/ 196 h 196"/>
                <a:gd name="T96" fmla="*/ 32 w 192"/>
                <a:gd name="T97" fmla="*/ 168 h 196"/>
                <a:gd name="T98" fmla="*/ 26 w 192"/>
                <a:gd name="T99" fmla="*/ 140 h 196"/>
                <a:gd name="T100" fmla="*/ 22 w 192"/>
                <a:gd name="T101" fmla="*/ 122 h 196"/>
                <a:gd name="T102" fmla="*/ 18 w 192"/>
                <a:gd name="T103" fmla="*/ 108 h 196"/>
                <a:gd name="T104" fmla="*/ 16 w 192"/>
                <a:gd name="T105" fmla="*/ 88 h 196"/>
                <a:gd name="T106" fmla="*/ 10 w 192"/>
                <a:gd name="T107" fmla="*/ 66 h 196"/>
                <a:gd name="T108" fmla="*/ 6 w 192"/>
                <a:gd name="T109" fmla="*/ 46 h 196"/>
                <a:gd name="T110" fmla="*/ 0 w 192"/>
                <a:gd name="T111" fmla="*/ 18 h 196"/>
                <a:gd name="T112" fmla="*/ 20 w 192"/>
                <a:gd name="T113" fmla="*/ 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2" h="196">
                  <a:moveTo>
                    <a:pt x="34" y="0"/>
                  </a:moveTo>
                  <a:lnTo>
                    <a:pt x="34" y="2"/>
                  </a:lnTo>
                  <a:lnTo>
                    <a:pt x="34" y="2"/>
                  </a:lnTo>
                  <a:lnTo>
                    <a:pt x="34" y="0"/>
                  </a:lnTo>
                  <a:lnTo>
                    <a:pt x="36" y="0"/>
                  </a:lnTo>
                  <a:lnTo>
                    <a:pt x="36" y="2"/>
                  </a:lnTo>
                  <a:lnTo>
                    <a:pt x="38" y="2"/>
                  </a:lnTo>
                  <a:lnTo>
                    <a:pt x="40" y="2"/>
                  </a:lnTo>
                  <a:lnTo>
                    <a:pt x="40" y="0"/>
                  </a:lnTo>
                  <a:lnTo>
                    <a:pt x="40" y="2"/>
                  </a:lnTo>
                  <a:lnTo>
                    <a:pt x="42" y="0"/>
                  </a:lnTo>
                  <a:lnTo>
                    <a:pt x="42" y="2"/>
                  </a:lnTo>
                  <a:lnTo>
                    <a:pt x="42" y="4"/>
                  </a:lnTo>
                  <a:lnTo>
                    <a:pt x="44" y="4"/>
                  </a:lnTo>
                  <a:lnTo>
                    <a:pt x="44" y="2"/>
                  </a:lnTo>
                  <a:lnTo>
                    <a:pt x="44" y="4"/>
                  </a:lnTo>
                  <a:lnTo>
                    <a:pt x="46" y="4"/>
                  </a:lnTo>
                  <a:lnTo>
                    <a:pt x="48" y="6"/>
                  </a:lnTo>
                  <a:lnTo>
                    <a:pt x="48" y="4"/>
                  </a:lnTo>
                  <a:lnTo>
                    <a:pt x="48" y="6"/>
                  </a:lnTo>
                  <a:lnTo>
                    <a:pt x="50" y="6"/>
                  </a:lnTo>
                  <a:lnTo>
                    <a:pt x="52" y="6"/>
                  </a:lnTo>
                  <a:lnTo>
                    <a:pt x="52" y="4"/>
                  </a:lnTo>
                  <a:lnTo>
                    <a:pt x="54" y="6"/>
                  </a:lnTo>
                  <a:lnTo>
                    <a:pt x="54" y="8"/>
                  </a:lnTo>
                  <a:lnTo>
                    <a:pt x="56" y="8"/>
                  </a:lnTo>
                  <a:lnTo>
                    <a:pt x="56" y="10"/>
                  </a:lnTo>
                  <a:lnTo>
                    <a:pt x="54" y="10"/>
                  </a:lnTo>
                  <a:lnTo>
                    <a:pt x="56" y="10"/>
                  </a:lnTo>
                  <a:lnTo>
                    <a:pt x="58" y="12"/>
                  </a:lnTo>
                  <a:lnTo>
                    <a:pt x="60" y="12"/>
                  </a:lnTo>
                  <a:lnTo>
                    <a:pt x="60" y="10"/>
                  </a:lnTo>
                  <a:lnTo>
                    <a:pt x="62" y="10"/>
                  </a:lnTo>
                  <a:lnTo>
                    <a:pt x="64" y="10"/>
                  </a:lnTo>
                  <a:lnTo>
                    <a:pt x="66" y="10"/>
                  </a:lnTo>
                  <a:lnTo>
                    <a:pt x="68" y="10"/>
                  </a:lnTo>
                  <a:lnTo>
                    <a:pt x="70" y="10"/>
                  </a:lnTo>
                  <a:lnTo>
                    <a:pt x="68" y="12"/>
                  </a:lnTo>
                  <a:lnTo>
                    <a:pt x="68" y="14"/>
                  </a:lnTo>
                  <a:lnTo>
                    <a:pt x="66" y="14"/>
                  </a:lnTo>
                  <a:lnTo>
                    <a:pt x="66" y="16"/>
                  </a:lnTo>
                  <a:lnTo>
                    <a:pt x="66" y="18"/>
                  </a:lnTo>
                  <a:lnTo>
                    <a:pt x="66" y="20"/>
                  </a:lnTo>
                  <a:lnTo>
                    <a:pt x="66" y="22"/>
                  </a:lnTo>
                  <a:lnTo>
                    <a:pt x="68" y="20"/>
                  </a:lnTo>
                  <a:lnTo>
                    <a:pt x="70" y="20"/>
                  </a:lnTo>
                  <a:lnTo>
                    <a:pt x="72" y="20"/>
                  </a:lnTo>
                  <a:lnTo>
                    <a:pt x="72" y="18"/>
                  </a:lnTo>
                  <a:lnTo>
                    <a:pt x="72" y="16"/>
                  </a:lnTo>
                  <a:lnTo>
                    <a:pt x="74" y="16"/>
                  </a:lnTo>
                  <a:lnTo>
                    <a:pt x="74" y="14"/>
                  </a:lnTo>
                  <a:lnTo>
                    <a:pt x="76" y="14"/>
                  </a:lnTo>
                  <a:lnTo>
                    <a:pt x="78" y="12"/>
                  </a:lnTo>
                  <a:lnTo>
                    <a:pt x="80" y="12"/>
                  </a:lnTo>
                  <a:lnTo>
                    <a:pt x="82" y="12"/>
                  </a:lnTo>
                  <a:lnTo>
                    <a:pt x="82" y="12"/>
                  </a:lnTo>
                  <a:lnTo>
                    <a:pt x="84" y="12"/>
                  </a:lnTo>
                  <a:lnTo>
                    <a:pt x="86" y="12"/>
                  </a:lnTo>
                  <a:lnTo>
                    <a:pt x="86" y="10"/>
                  </a:lnTo>
                  <a:lnTo>
                    <a:pt x="86" y="12"/>
                  </a:lnTo>
                  <a:lnTo>
                    <a:pt x="88" y="12"/>
                  </a:lnTo>
                  <a:lnTo>
                    <a:pt x="88" y="10"/>
                  </a:lnTo>
                  <a:lnTo>
                    <a:pt x="88" y="8"/>
                  </a:lnTo>
                  <a:lnTo>
                    <a:pt x="90" y="8"/>
                  </a:lnTo>
                  <a:lnTo>
                    <a:pt x="90" y="10"/>
                  </a:lnTo>
                  <a:lnTo>
                    <a:pt x="92" y="10"/>
                  </a:lnTo>
                  <a:lnTo>
                    <a:pt x="94" y="10"/>
                  </a:lnTo>
                  <a:lnTo>
                    <a:pt x="96" y="10"/>
                  </a:lnTo>
                  <a:lnTo>
                    <a:pt x="96" y="8"/>
                  </a:lnTo>
                  <a:lnTo>
                    <a:pt x="98" y="8"/>
                  </a:lnTo>
                  <a:lnTo>
                    <a:pt x="100" y="8"/>
                  </a:lnTo>
                  <a:lnTo>
                    <a:pt x="102" y="8"/>
                  </a:lnTo>
                  <a:lnTo>
                    <a:pt x="102" y="10"/>
                  </a:lnTo>
                  <a:lnTo>
                    <a:pt x="102" y="12"/>
                  </a:lnTo>
                  <a:lnTo>
                    <a:pt x="104" y="12"/>
                  </a:lnTo>
                  <a:lnTo>
                    <a:pt x="104" y="14"/>
                  </a:lnTo>
                  <a:lnTo>
                    <a:pt x="106" y="14"/>
                  </a:lnTo>
                  <a:lnTo>
                    <a:pt x="108" y="14"/>
                  </a:lnTo>
                  <a:lnTo>
                    <a:pt x="110" y="14"/>
                  </a:lnTo>
                  <a:lnTo>
                    <a:pt x="110" y="12"/>
                  </a:lnTo>
                  <a:lnTo>
                    <a:pt x="112" y="12"/>
                  </a:lnTo>
                  <a:lnTo>
                    <a:pt x="112" y="10"/>
                  </a:lnTo>
                  <a:lnTo>
                    <a:pt x="114" y="10"/>
                  </a:lnTo>
                  <a:lnTo>
                    <a:pt x="114" y="8"/>
                  </a:lnTo>
                  <a:lnTo>
                    <a:pt x="114" y="6"/>
                  </a:lnTo>
                  <a:lnTo>
                    <a:pt x="116" y="6"/>
                  </a:lnTo>
                  <a:lnTo>
                    <a:pt x="118" y="6"/>
                  </a:lnTo>
                  <a:lnTo>
                    <a:pt x="118" y="8"/>
                  </a:lnTo>
                  <a:lnTo>
                    <a:pt x="120" y="8"/>
                  </a:lnTo>
                  <a:lnTo>
                    <a:pt x="118" y="10"/>
                  </a:lnTo>
                  <a:lnTo>
                    <a:pt x="118" y="12"/>
                  </a:lnTo>
                  <a:lnTo>
                    <a:pt x="120" y="14"/>
                  </a:lnTo>
                  <a:lnTo>
                    <a:pt x="120" y="16"/>
                  </a:lnTo>
                  <a:lnTo>
                    <a:pt x="122" y="16"/>
                  </a:lnTo>
                  <a:lnTo>
                    <a:pt x="124" y="16"/>
                  </a:lnTo>
                  <a:lnTo>
                    <a:pt x="124" y="14"/>
                  </a:lnTo>
                  <a:lnTo>
                    <a:pt x="124" y="16"/>
                  </a:lnTo>
                  <a:lnTo>
                    <a:pt x="126" y="14"/>
                  </a:lnTo>
                  <a:lnTo>
                    <a:pt x="128" y="14"/>
                  </a:lnTo>
                  <a:lnTo>
                    <a:pt x="128" y="16"/>
                  </a:lnTo>
                  <a:lnTo>
                    <a:pt x="130" y="14"/>
                  </a:lnTo>
                  <a:lnTo>
                    <a:pt x="130" y="16"/>
                  </a:lnTo>
                  <a:lnTo>
                    <a:pt x="130" y="16"/>
                  </a:lnTo>
                  <a:lnTo>
                    <a:pt x="130" y="18"/>
                  </a:lnTo>
                  <a:lnTo>
                    <a:pt x="132" y="18"/>
                  </a:lnTo>
                  <a:lnTo>
                    <a:pt x="132" y="20"/>
                  </a:lnTo>
                  <a:lnTo>
                    <a:pt x="132" y="22"/>
                  </a:lnTo>
                  <a:lnTo>
                    <a:pt x="134" y="24"/>
                  </a:lnTo>
                  <a:lnTo>
                    <a:pt x="134" y="24"/>
                  </a:lnTo>
                  <a:lnTo>
                    <a:pt x="134" y="26"/>
                  </a:lnTo>
                  <a:lnTo>
                    <a:pt x="132" y="26"/>
                  </a:lnTo>
                  <a:lnTo>
                    <a:pt x="132" y="24"/>
                  </a:lnTo>
                  <a:lnTo>
                    <a:pt x="130" y="24"/>
                  </a:lnTo>
                  <a:lnTo>
                    <a:pt x="130" y="26"/>
                  </a:lnTo>
                  <a:lnTo>
                    <a:pt x="130" y="28"/>
                  </a:lnTo>
                  <a:lnTo>
                    <a:pt x="132" y="28"/>
                  </a:lnTo>
                  <a:lnTo>
                    <a:pt x="132" y="30"/>
                  </a:lnTo>
                  <a:lnTo>
                    <a:pt x="132" y="32"/>
                  </a:lnTo>
                  <a:lnTo>
                    <a:pt x="130" y="32"/>
                  </a:lnTo>
                  <a:lnTo>
                    <a:pt x="130" y="34"/>
                  </a:lnTo>
                  <a:lnTo>
                    <a:pt x="132" y="34"/>
                  </a:lnTo>
                  <a:lnTo>
                    <a:pt x="132" y="36"/>
                  </a:lnTo>
                  <a:lnTo>
                    <a:pt x="134" y="36"/>
                  </a:lnTo>
                  <a:lnTo>
                    <a:pt x="136" y="36"/>
                  </a:lnTo>
                  <a:lnTo>
                    <a:pt x="134" y="38"/>
                  </a:lnTo>
                  <a:lnTo>
                    <a:pt x="136" y="38"/>
                  </a:lnTo>
                  <a:lnTo>
                    <a:pt x="136" y="40"/>
                  </a:lnTo>
                  <a:lnTo>
                    <a:pt x="134" y="40"/>
                  </a:lnTo>
                  <a:lnTo>
                    <a:pt x="134" y="42"/>
                  </a:lnTo>
                  <a:lnTo>
                    <a:pt x="136" y="42"/>
                  </a:lnTo>
                  <a:lnTo>
                    <a:pt x="136" y="44"/>
                  </a:lnTo>
                  <a:lnTo>
                    <a:pt x="136" y="42"/>
                  </a:lnTo>
                  <a:lnTo>
                    <a:pt x="136" y="40"/>
                  </a:lnTo>
                  <a:lnTo>
                    <a:pt x="138" y="40"/>
                  </a:lnTo>
                  <a:lnTo>
                    <a:pt x="138" y="42"/>
                  </a:lnTo>
                  <a:lnTo>
                    <a:pt x="138" y="44"/>
                  </a:lnTo>
                  <a:lnTo>
                    <a:pt x="138" y="46"/>
                  </a:lnTo>
                  <a:lnTo>
                    <a:pt x="140" y="46"/>
                  </a:lnTo>
                  <a:lnTo>
                    <a:pt x="140" y="44"/>
                  </a:lnTo>
                  <a:lnTo>
                    <a:pt x="142" y="44"/>
                  </a:lnTo>
                  <a:lnTo>
                    <a:pt x="144" y="44"/>
                  </a:lnTo>
                  <a:lnTo>
                    <a:pt x="144" y="46"/>
                  </a:lnTo>
                  <a:lnTo>
                    <a:pt x="142" y="46"/>
                  </a:lnTo>
                  <a:lnTo>
                    <a:pt x="144" y="48"/>
                  </a:lnTo>
                  <a:lnTo>
                    <a:pt x="146" y="48"/>
                  </a:lnTo>
                  <a:lnTo>
                    <a:pt x="144" y="48"/>
                  </a:lnTo>
                  <a:lnTo>
                    <a:pt x="144" y="50"/>
                  </a:lnTo>
                  <a:lnTo>
                    <a:pt x="142" y="50"/>
                  </a:lnTo>
                  <a:lnTo>
                    <a:pt x="142" y="52"/>
                  </a:lnTo>
                  <a:lnTo>
                    <a:pt x="144" y="52"/>
                  </a:lnTo>
                  <a:lnTo>
                    <a:pt x="144" y="54"/>
                  </a:lnTo>
                  <a:lnTo>
                    <a:pt x="142" y="54"/>
                  </a:lnTo>
                  <a:lnTo>
                    <a:pt x="140" y="54"/>
                  </a:lnTo>
                  <a:lnTo>
                    <a:pt x="140" y="56"/>
                  </a:lnTo>
                  <a:lnTo>
                    <a:pt x="140" y="58"/>
                  </a:lnTo>
                  <a:lnTo>
                    <a:pt x="142" y="58"/>
                  </a:lnTo>
                  <a:lnTo>
                    <a:pt x="142" y="60"/>
                  </a:lnTo>
                  <a:lnTo>
                    <a:pt x="144" y="60"/>
                  </a:lnTo>
                  <a:lnTo>
                    <a:pt x="144" y="62"/>
                  </a:lnTo>
                  <a:lnTo>
                    <a:pt x="144" y="64"/>
                  </a:lnTo>
                  <a:lnTo>
                    <a:pt x="144" y="66"/>
                  </a:lnTo>
                  <a:lnTo>
                    <a:pt x="146" y="66"/>
                  </a:lnTo>
                  <a:lnTo>
                    <a:pt x="146" y="68"/>
                  </a:lnTo>
                  <a:lnTo>
                    <a:pt x="146" y="70"/>
                  </a:lnTo>
                  <a:lnTo>
                    <a:pt x="148" y="70"/>
                  </a:lnTo>
                  <a:lnTo>
                    <a:pt x="146" y="70"/>
                  </a:lnTo>
                  <a:lnTo>
                    <a:pt x="146" y="72"/>
                  </a:lnTo>
                  <a:lnTo>
                    <a:pt x="148" y="72"/>
                  </a:lnTo>
                  <a:lnTo>
                    <a:pt x="146" y="72"/>
                  </a:lnTo>
                  <a:lnTo>
                    <a:pt x="144" y="72"/>
                  </a:lnTo>
                  <a:lnTo>
                    <a:pt x="144" y="72"/>
                  </a:lnTo>
                  <a:lnTo>
                    <a:pt x="146" y="72"/>
                  </a:lnTo>
                  <a:lnTo>
                    <a:pt x="146" y="74"/>
                  </a:lnTo>
                  <a:lnTo>
                    <a:pt x="146" y="76"/>
                  </a:lnTo>
                  <a:lnTo>
                    <a:pt x="148" y="78"/>
                  </a:lnTo>
                  <a:lnTo>
                    <a:pt x="146" y="78"/>
                  </a:lnTo>
                  <a:lnTo>
                    <a:pt x="146" y="80"/>
                  </a:lnTo>
                  <a:lnTo>
                    <a:pt x="148" y="80"/>
                  </a:lnTo>
                  <a:lnTo>
                    <a:pt x="150" y="80"/>
                  </a:lnTo>
                  <a:lnTo>
                    <a:pt x="150" y="82"/>
                  </a:lnTo>
                  <a:lnTo>
                    <a:pt x="152" y="82"/>
                  </a:lnTo>
                  <a:lnTo>
                    <a:pt x="150" y="82"/>
                  </a:lnTo>
                  <a:lnTo>
                    <a:pt x="150" y="84"/>
                  </a:lnTo>
                  <a:lnTo>
                    <a:pt x="152" y="84"/>
                  </a:lnTo>
                  <a:lnTo>
                    <a:pt x="150" y="84"/>
                  </a:lnTo>
                  <a:lnTo>
                    <a:pt x="150" y="86"/>
                  </a:lnTo>
                  <a:lnTo>
                    <a:pt x="152" y="86"/>
                  </a:lnTo>
                  <a:lnTo>
                    <a:pt x="150" y="86"/>
                  </a:lnTo>
                  <a:lnTo>
                    <a:pt x="148" y="86"/>
                  </a:lnTo>
                  <a:lnTo>
                    <a:pt x="148" y="88"/>
                  </a:lnTo>
                  <a:lnTo>
                    <a:pt x="150" y="88"/>
                  </a:lnTo>
                  <a:lnTo>
                    <a:pt x="150" y="90"/>
                  </a:lnTo>
                  <a:lnTo>
                    <a:pt x="152" y="90"/>
                  </a:lnTo>
                  <a:lnTo>
                    <a:pt x="152" y="92"/>
                  </a:lnTo>
                  <a:lnTo>
                    <a:pt x="150" y="92"/>
                  </a:lnTo>
                  <a:lnTo>
                    <a:pt x="150" y="94"/>
                  </a:lnTo>
                  <a:lnTo>
                    <a:pt x="152" y="94"/>
                  </a:lnTo>
                  <a:lnTo>
                    <a:pt x="152" y="96"/>
                  </a:lnTo>
                  <a:lnTo>
                    <a:pt x="150" y="96"/>
                  </a:lnTo>
                  <a:lnTo>
                    <a:pt x="152" y="96"/>
                  </a:lnTo>
                  <a:lnTo>
                    <a:pt x="152" y="98"/>
                  </a:lnTo>
                  <a:lnTo>
                    <a:pt x="154" y="98"/>
                  </a:lnTo>
                  <a:lnTo>
                    <a:pt x="156" y="98"/>
                  </a:lnTo>
                  <a:lnTo>
                    <a:pt x="158" y="98"/>
                  </a:lnTo>
                  <a:lnTo>
                    <a:pt x="160" y="98"/>
                  </a:lnTo>
                  <a:lnTo>
                    <a:pt x="162" y="98"/>
                  </a:lnTo>
                  <a:lnTo>
                    <a:pt x="162" y="100"/>
                  </a:lnTo>
                  <a:lnTo>
                    <a:pt x="164" y="100"/>
                  </a:lnTo>
                  <a:lnTo>
                    <a:pt x="164" y="102"/>
                  </a:lnTo>
                  <a:lnTo>
                    <a:pt x="164" y="104"/>
                  </a:lnTo>
                  <a:lnTo>
                    <a:pt x="164" y="106"/>
                  </a:lnTo>
                  <a:lnTo>
                    <a:pt x="166" y="106"/>
                  </a:lnTo>
                  <a:lnTo>
                    <a:pt x="166" y="108"/>
                  </a:lnTo>
                  <a:lnTo>
                    <a:pt x="166" y="110"/>
                  </a:lnTo>
                  <a:lnTo>
                    <a:pt x="164" y="112"/>
                  </a:lnTo>
                  <a:lnTo>
                    <a:pt x="166" y="112"/>
                  </a:lnTo>
                  <a:lnTo>
                    <a:pt x="166" y="114"/>
                  </a:lnTo>
                  <a:lnTo>
                    <a:pt x="168" y="114"/>
                  </a:lnTo>
                  <a:lnTo>
                    <a:pt x="168" y="116"/>
                  </a:lnTo>
                  <a:lnTo>
                    <a:pt x="166" y="118"/>
                  </a:lnTo>
                  <a:lnTo>
                    <a:pt x="166" y="120"/>
                  </a:lnTo>
                  <a:lnTo>
                    <a:pt x="166" y="120"/>
                  </a:lnTo>
                  <a:lnTo>
                    <a:pt x="168" y="122"/>
                  </a:lnTo>
                  <a:lnTo>
                    <a:pt x="168" y="124"/>
                  </a:lnTo>
                  <a:lnTo>
                    <a:pt x="166" y="124"/>
                  </a:lnTo>
                  <a:lnTo>
                    <a:pt x="166" y="126"/>
                  </a:lnTo>
                  <a:lnTo>
                    <a:pt x="166" y="128"/>
                  </a:lnTo>
                  <a:lnTo>
                    <a:pt x="168" y="128"/>
                  </a:lnTo>
                  <a:lnTo>
                    <a:pt x="168" y="130"/>
                  </a:lnTo>
                  <a:lnTo>
                    <a:pt x="170" y="130"/>
                  </a:lnTo>
                  <a:lnTo>
                    <a:pt x="170" y="132"/>
                  </a:lnTo>
                  <a:lnTo>
                    <a:pt x="170" y="134"/>
                  </a:lnTo>
                  <a:lnTo>
                    <a:pt x="170" y="136"/>
                  </a:lnTo>
                  <a:lnTo>
                    <a:pt x="170" y="138"/>
                  </a:lnTo>
                  <a:lnTo>
                    <a:pt x="172" y="136"/>
                  </a:lnTo>
                  <a:lnTo>
                    <a:pt x="172" y="138"/>
                  </a:lnTo>
                  <a:lnTo>
                    <a:pt x="174" y="136"/>
                  </a:lnTo>
                  <a:lnTo>
                    <a:pt x="176" y="136"/>
                  </a:lnTo>
                  <a:lnTo>
                    <a:pt x="178" y="136"/>
                  </a:lnTo>
                  <a:lnTo>
                    <a:pt x="178" y="136"/>
                  </a:lnTo>
                  <a:lnTo>
                    <a:pt x="180" y="136"/>
                  </a:lnTo>
                  <a:lnTo>
                    <a:pt x="178" y="138"/>
                  </a:lnTo>
                  <a:lnTo>
                    <a:pt x="178" y="140"/>
                  </a:lnTo>
                  <a:lnTo>
                    <a:pt x="180" y="140"/>
                  </a:lnTo>
                  <a:lnTo>
                    <a:pt x="180" y="142"/>
                  </a:lnTo>
                  <a:lnTo>
                    <a:pt x="182" y="144"/>
                  </a:lnTo>
                  <a:lnTo>
                    <a:pt x="182" y="146"/>
                  </a:lnTo>
                  <a:lnTo>
                    <a:pt x="180" y="146"/>
                  </a:lnTo>
                  <a:lnTo>
                    <a:pt x="180" y="148"/>
                  </a:lnTo>
                  <a:lnTo>
                    <a:pt x="182" y="148"/>
                  </a:lnTo>
                  <a:lnTo>
                    <a:pt x="182" y="146"/>
                  </a:lnTo>
                  <a:lnTo>
                    <a:pt x="182" y="148"/>
                  </a:lnTo>
                  <a:lnTo>
                    <a:pt x="184" y="148"/>
                  </a:lnTo>
                  <a:lnTo>
                    <a:pt x="184" y="146"/>
                  </a:lnTo>
                  <a:lnTo>
                    <a:pt x="182" y="146"/>
                  </a:lnTo>
                  <a:lnTo>
                    <a:pt x="184" y="144"/>
                  </a:lnTo>
                  <a:lnTo>
                    <a:pt x="186" y="144"/>
                  </a:lnTo>
                  <a:lnTo>
                    <a:pt x="186" y="146"/>
                  </a:lnTo>
                  <a:lnTo>
                    <a:pt x="188" y="146"/>
                  </a:lnTo>
                  <a:lnTo>
                    <a:pt x="188" y="148"/>
                  </a:lnTo>
                  <a:lnTo>
                    <a:pt x="190" y="148"/>
                  </a:lnTo>
                  <a:lnTo>
                    <a:pt x="190" y="150"/>
                  </a:lnTo>
                  <a:lnTo>
                    <a:pt x="192" y="150"/>
                  </a:lnTo>
                  <a:lnTo>
                    <a:pt x="192" y="152"/>
                  </a:lnTo>
                  <a:lnTo>
                    <a:pt x="190" y="152"/>
                  </a:lnTo>
                  <a:lnTo>
                    <a:pt x="190" y="150"/>
                  </a:lnTo>
                  <a:lnTo>
                    <a:pt x="188" y="152"/>
                  </a:lnTo>
                  <a:lnTo>
                    <a:pt x="190" y="152"/>
                  </a:lnTo>
                  <a:lnTo>
                    <a:pt x="192" y="152"/>
                  </a:lnTo>
                  <a:lnTo>
                    <a:pt x="192" y="154"/>
                  </a:lnTo>
                  <a:lnTo>
                    <a:pt x="192" y="156"/>
                  </a:lnTo>
                  <a:lnTo>
                    <a:pt x="190" y="156"/>
                  </a:lnTo>
                  <a:lnTo>
                    <a:pt x="190" y="158"/>
                  </a:lnTo>
                  <a:lnTo>
                    <a:pt x="192" y="158"/>
                  </a:lnTo>
                  <a:lnTo>
                    <a:pt x="190" y="158"/>
                  </a:lnTo>
                  <a:lnTo>
                    <a:pt x="190" y="160"/>
                  </a:lnTo>
                  <a:lnTo>
                    <a:pt x="188" y="160"/>
                  </a:lnTo>
                  <a:lnTo>
                    <a:pt x="188" y="162"/>
                  </a:lnTo>
                  <a:lnTo>
                    <a:pt x="186" y="162"/>
                  </a:lnTo>
                  <a:lnTo>
                    <a:pt x="184" y="162"/>
                  </a:lnTo>
                  <a:lnTo>
                    <a:pt x="184" y="164"/>
                  </a:lnTo>
                  <a:lnTo>
                    <a:pt x="186" y="164"/>
                  </a:lnTo>
                  <a:lnTo>
                    <a:pt x="186" y="166"/>
                  </a:lnTo>
                  <a:lnTo>
                    <a:pt x="184" y="166"/>
                  </a:lnTo>
                  <a:lnTo>
                    <a:pt x="182" y="166"/>
                  </a:lnTo>
                  <a:lnTo>
                    <a:pt x="182" y="168"/>
                  </a:lnTo>
                  <a:lnTo>
                    <a:pt x="182" y="168"/>
                  </a:lnTo>
                  <a:lnTo>
                    <a:pt x="180" y="168"/>
                  </a:lnTo>
                  <a:lnTo>
                    <a:pt x="180" y="170"/>
                  </a:lnTo>
                  <a:lnTo>
                    <a:pt x="182" y="170"/>
                  </a:lnTo>
                  <a:lnTo>
                    <a:pt x="180" y="172"/>
                  </a:lnTo>
                  <a:lnTo>
                    <a:pt x="180" y="174"/>
                  </a:lnTo>
                  <a:lnTo>
                    <a:pt x="178" y="174"/>
                  </a:lnTo>
                  <a:lnTo>
                    <a:pt x="178" y="176"/>
                  </a:lnTo>
                  <a:lnTo>
                    <a:pt x="180" y="176"/>
                  </a:lnTo>
                  <a:lnTo>
                    <a:pt x="180" y="178"/>
                  </a:lnTo>
                  <a:lnTo>
                    <a:pt x="180" y="180"/>
                  </a:lnTo>
                  <a:lnTo>
                    <a:pt x="178" y="178"/>
                  </a:lnTo>
                  <a:lnTo>
                    <a:pt x="178" y="180"/>
                  </a:lnTo>
                  <a:lnTo>
                    <a:pt x="178" y="182"/>
                  </a:lnTo>
                  <a:lnTo>
                    <a:pt x="180" y="182"/>
                  </a:lnTo>
                  <a:lnTo>
                    <a:pt x="180" y="184"/>
                  </a:lnTo>
                  <a:lnTo>
                    <a:pt x="180" y="186"/>
                  </a:lnTo>
                  <a:lnTo>
                    <a:pt x="180" y="188"/>
                  </a:lnTo>
                  <a:lnTo>
                    <a:pt x="182" y="188"/>
                  </a:lnTo>
                  <a:lnTo>
                    <a:pt x="184" y="188"/>
                  </a:lnTo>
                  <a:lnTo>
                    <a:pt x="184" y="190"/>
                  </a:lnTo>
                  <a:lnTo>
                    <a:pt x="186" y="190"/>
                  </a:lnTo>
                  <a:lnTo>
                    <a:pt x="184" y="192"/>
                  </a:lnTo>
                  <a:lnTo>
                    <a:pt x="186" y="192"/>
                  </a:lnTo>
                  <a:lnTo>
                    <a:pt x="186" y="194"/>
                  </a:lnTo>
                  <a:lnTo>
                    <a:pt x="186" y="196"/>
                  </a:lnTo>
                  <a:lnTo>
                    <a:pt x="184" y="196"/>
                  </a:lnTo>
                  <a:lnTo>
                    <a:pt x="182" y="196"/>
                  </a:lnTo>
                  <a:lnTo>
                    <a:pt x="180" y="196"/>
                  </a:lnTo>
                  <a:lnTo>
                    <a:pt x="178" y="196"/>
                  </a:lnTo>
                  <a:lnTo>
                    <a:pt x="178" y="196"/>
                  </a:lnTo>
                  <a:lnTo>
                    <a:pt x="176" y="196"/>
                  </a:lnTo>
                  <a:lnTo>
                    <a:pt x="174" y="196"/>
                  </a:lnTo>
                  <a:lnTo>
                    <a:pt x="172" y="196"/>
                  </a:lnTo>
                  <a:lnTo>
                    <a:pt x="170" y="196"/>
                  </a:lnTo>
                  <a:lnTo>
                    <a:pt x="168" y="196"/>
                  </a:lnTo>
                  <a:lnTo>
                    <a:pt x="166" y="196"/>
                  </a:lnTo>
                  <a:lnTo>
                    <a:pt x="164" y="196"/>
                  </a:lnTo>
                  <a:lnTo>
                    <a:pt x="162" y="196"/>
                  </a:lnTo>
                  <a:lnTo>
                    <a:pt x="160" y="196"/>
                  </a:lnTo>
                  <a:lnTo>
                    <a:pt x="158" y="196"/>
                  </a:lnTo>
                  <a:lnTo>
                    <a:pt x="156" y="196"/>
                  </a:lnTo>
                  <a:lnTo>
                    <a:pt x="154" y="196"/>
                  </a:lnTo>
                  <a:lnTo>
                    <a:pt x="152" y="196"/>
                  </a:lnTo>
                  <a:lnTo>
                    <a:pt x="150" y="196"/>
                  </a:lnTo>
                  <a:lnTo>
                    <a:pt x="148" y="196"/>
                  </a:lnTo>
                  <a:lnTo>
                    <a:pt x="146" y="196"/>
                  </a:lnTo>
                  <a:lnTo>
                    <a:pt x="144" y="196"/>
                  </a:lnTo>
                  <a:lnTo>
                    <a:pt x="142" y="196"/>
                  </a:lnTo>
                  <a:lnTo>
                    <a:pt x="140" y="196"/>
                  </a:lnTo>
                  <a:lnTo>
                    <a:pt x="136" y="196"/>
                  </a:lnTo>
                  <a:lnTo>
                    <a:pt x="134" y="196"/>
                  </a:lnTo>
                  <a:lnTo>
                    <a:pt x="132" y="196"/>
                  </a:lnTo>
                  <a:lnTo>
                    <a:pt x="130" y="196"/>
                  </a:lnTo>
                  <a:lnTo>
                    <a:pt x="130" y="196"/>
                  </a:lnTo>
                  <a:lnTo>
                    <a:pt x="128" y="196"/>
                  </a:lnTo>
                  <a:lnTo>
                    <a:pt x="126" y="196"/>
                  </a:lnTo>
                  <a:lnTo>
                    <a:pt x="124" y="196"/>
                  </a:lnTo>
                  <a:lnTo>
                    <a:pt x="120" y="196"/>
                  </a:lnTo>
                  <a:lnTo>
                    <a:pt x="118" y="196"/>
                  </a:lnTo>
                  <a:lnTo>
                    <a:pt x="116" y="196"/>
                  </a:lnTo>
                  <a:lnTo>
                    <a:pt x="114" y="196"/>
                  </a:lnTo>
                  <a:lnTo>
                    <a:pt x="110" y="196"/>
                  </a:lnTo>
                  <a:lnTo>
                    <a:pt x="108" y="196"/>
                  </a:lnTo>
                  <a:lnTo>
                    <a:pt x="106" y="196"/>
                  </a:lnTo>
                  <a:lnTo>
                    <a:pt x="104" y="196"/>
                  </a:lnTo>
                  <a:lnTo>
                    <a:pt x="102" y="196"/>
                  </a:lnTo>
                  <a:lnTo>
                    <a:pt x="100" y="196"/>
                  </a:lnTo>
                  <a:lnTo>
                    <a:pt x="98" y="196"/>
                  </a:lnTo>
                  <a:lnTo>
                    <a:pt x="96" y="196"/>
                  </a:lnTo>
                  <a:lnTo>
                    <a:pt x="94" y="196"/>
                  </a:lnTo>
                  <a:lnTo>
                    <a:pt x="92" y="196"/>
                  </a:lnTo>
                  <a:lnTo>
                    <a:pt x="90" y="196"/>
                  </a:lnTo>
                  <a:lnTo>
                    <a:pt x="88" y="196"/>
                  </a:lnTo>
                  <a:lnTo>
                    <a:pt x="86" y="196"/>
                  </a:lnTo>
                  <a:lnTo>
                    <a:pt x="84" y="196"/>
                  </a:lnTo>
                  <a:lnTo>
                    <a:pt x="82" y="196"/>
                  </a:lnTo>
                  <a:lnTo>
                    <a:pt x="82" y="196"/>
                  </a:lnTo>
                  <a:lnTo>
                    <a:pt x="80" y="196"/>
                  </a:lnTo>
                  <a:lnTo>
                    <a:pt x="78" y="196"/>
                  </a:lnTo>
                  <a:lnTo>
                    <a:pt x="76" y="196"/>
                  </a:lnTo>
                  <a:lnTo>
                    <a:pt x="74" y="196"/>
                  </a:lnTo>
                  <a:lnTo>
                    <a:pt x="72" y="196"/>
                  </a:lnTo>
                  <a:lnTo>
                    <a:pt x="70" y="196"/>
                  </a:lnTo>
                  <a:lnTo>
                    <a:pt x="68" y="196"/>
                  </a:lnTo>
                  <a:lnTo>
                    <a:pt x="66" y="196"/>
                  </a:lnTo>
                  <a:lnTo>
                    <a:pt x="64" y="196"/>
                  </a:lnTo>
                  <a:lnTo>
                    <a:pt x="62" y="196"/>
                  </a:lnTo>
                  <a:lnTo>
                    <a:pt x="60" y="196"/>
                  </a:lnTo>
                  <a:lnTo>
                    <a:pt x="58" y="196"/>
                  </a:lnTo>
                  <a:lnTo>
                    <a:pt x="56" y="196"/>
                  </a:lnTo>
                  <a:lnTo>
                    <a:pt x="54" y="196"/>
                  </a:lnTo>
                  <a:lnTo>
                    <a:pt x="52" y="196"/>
                  </a:lnTo>
                  <a:lnTo>
                    <a:pt x="50" y="196"/>
                  </a:lnTo>
                  <a:lnTo>
                    <a:pt x="48" y="196"/>
                  </a:lnTo>
                  <a:lnTo>
                    <a:pt x="46" y="196"/>
                  </a:lnTo>
                  <a:lnTo>
                    <a:pt x="44" y="196"/>
                  </a:lnTo>
                  <a:lnTo>
                    <a:pt x="42" y="196"/>
                  </a:lnTo>
                  <a:lnTo>
                    <a:pt x="40" y="196"/>
                  </a:lnTo>
                  <a:lnTo>
                    <a:pt x="38" y="196"/>
                  </a:lnTo>
                  <a:lnTo>
                    <a:pt x="36" y="196"/>
                  </a:lnTo>
                  <a:lnTo>
                    <a:pt x="34" y="184"/>
                  </a:lnTo>
                  <a:lnTo>
                    <a:pt x="34" y="176"/>
                  </a:lnTo>
                  <a:lnTo>
                    <a:pt x="32" y="172"/>
                  </a:lnTo>
                  <a:lnTo>
                    <a:pt x="32" y="170"/>
                  </a:lnTo>
                  <a:lnTo>
                    <a:pt x="32" y="168"/>
                  </a:lnTo>
                  <a:lnTo>
                    <a:pt x="32" y="166"/>
                  </a:lnTo>
                  <a:lnTo>
                    <a:pt x="30" y="160"/>
                  </a:lnTo>
                  <a:lnTo>
                    <a:pt x="28" y="154"/>
                  </a:lnTo>
                  <a:lnTo>
                    <a:pt x="28" y="150"/>
                  </a:lnTo>
                  <a:lnTo>
                    <a:pt x="28" y="148"/>
                  </a:lnTo>
                  <a:lnTo>
                    <a:pt x="28" y="146"/>
                  </a:lnTo>
                  <a:lnTo>
                    <a:pt x="26" y="142"/>
                  </a:lnTo>
                  <a:lnTo>
                    <a:pt x="26" y="140"/>
                  </a:lnTo>
                  <a:lnTo>
                    <a:pt x="26" y="138"/>
                  </a:lnTo>
                  <a:lnTo>
                    <a:pt x="24" y="136"/>
                  </a:lnTo>
                  <a:lnTo>
                    <a:pt x="24" y="134"/>
                  </a:lnTo>
                  <a:lnTo>
                    <a:pt x="24" y="132"/>
                  </a:lnTo>
                  <a:lnTo>
                    <a:pt x="24" y="128"/>
                  </a:lnTo>
                  <a:lnTo>
                    <a:pt x="22" y="126"/>
                  </a:lnTo>
                  <a:lnTo>
                    <a:pt x="22" y="124"/>
                  </a:lnTo>
                  <a:lnTo>
                    <a:pt x="22" y="122"/>
                  </a:lnTo>
                  <a:lnTo>
                    <a:pt x="22" y="120"/>
                  </a:lnTo>
                  <a:lnTo>
                    <a:pt x="22" y="118"/>
                  </a:lnTo>
                  <a:lnTo>
                    <a:pt x="20" y="116"/>
                  </a:lnTo>
                  <a:lnTo>
                    <a:pt x="20" y="114"/>
                  </a:lnTo>
                  <a:lnTo>
                    <a:pt x="20" y="112"/>
                  </a:lnTo>
                  <a:lnTo>
                    <a:pt x="20" y="110"/>
                  </a:lnTo>
                  <a:lnTo>
                    <a:pt x="20" y="108"/>
                  </a:lnTo>
                  <a:lnTo>
                    <a:pt x="18" y="108"/>
                  </a:lnTo>
                  <a:lnTo>
                    <a:pt x="18" y="106"/>
                  </a:lnTo>
                  <a:lnTo>
                    <a:pt x="18" y="104"/>
                  </a:lnTo>
                  <a:lnTo>
                    <a:pt x="18" y="100"/>
                  </a:lnTo>
                  <a:lnTo>
                    <a:pt x="18" y="98"/>
                  </a:lnTo>
                  <a:lnTo>
                    <a:pt x="16" y="96"/>
                  </a:lnTo>
                  <a:lnTo>
                    <a:pt x="16" y="92"/>
                  </a:lnTo>
                  <a:lnTo>
                    <a:pt x="16" y="90"/>
                  </a:lnTo>
                  <a:lnTo>
                    <a:pt x="16" y="88"/>
                  </a:lnTo>
                  <a:lnTo>
                    <a:pt x="14" y="84"/>
                  </a:lnTo>
                  <a:lnTo>
                    <a:pt x="12" y="78"/>
                  </a:lnTo>
                  <a:lnTo>
                    <a:pt x="12" y="76"/>
                  </a:lnTo>
                  <a:lnTo>
                    <a:pt x="12" y="74"/>
                  </a:lnTo>
                  <a:lnTo>
                    <a:pt x="12" y="72"/>
                  </a:lnTo>
                  <a:lnTo>
                    <a:pt x="12" y="70"/>
                  </a:lnTo>
                  <a:lnTo>
                    <a:pt x="10" y="68"/>
                  </a:lnTo>
                  <a:lnTo>
                    <a:pt x="10" y="66"/>
                  </a:lnTo>
                  <a:lnTo>
                    <a:pt x="10" y="64"/>
                  </a:lnTo>
                  <a:lnTo>
                    <a:pt x="10" y="62"/>
                  </a:lnTo>
                  <a:lnTo>
                    <a:pt x="10" y="60"/>
                  </a:lnTo>
                  <a:lnTo>
                    <a:pt x="8" y="58"/>
                  </a:lnTo>
                  <a:lnTo>
                    <a:pt x="8" y="54"/>
                  </a:lnTo>
                  <a:lnTo>
                    <a:pt x="8" y="50"/>
                  </a:lnTo>
                  <a:lnTo>
                    <a:pt x="6" y="48"/>
                  </a:lnTo>
                  <a:lnTo>
                    <a:pt x="6" y="46"/>
                  </a:lnTo>
                  <a:lnTo>
                    <a:pt x="4" y="38"/>
                  </a:lnTo>
                  <a:lnTo>
                    <a:pt x="4" y="36"/>
                  </a:lnTo>
                  <a:lnTo>
                    <a:pt x="4" y="34"/>
                  </a:lnTo>
                  <a:lnTo>
                    <a:pt x="4" y="32"/>
                  </a:lnTo>
                  <a:lnTo>
                    <a:pt x="2" y="28"/>
                  </a:lnTo>
                  <a:lnTo>
                    <a:pt x="2" y="26"/>
                  </a:lnTo>
                  <a:lnTo>
                    <a:pt x="2" y="22"/>
                  </a:lnTo>
                  <a:lnTo>
                    <a:pt x="0" y="18"/>
                  </a:lnTo>
                  <a:lnTo>
                    <a:pt x="4" y="16"/>
                  </a:lnTo>
                  <a:lnTo>
                    <a:pt x="6" y="14"/>
                  </a:lnTo>
                  <a:lnTo>
                    <a:pt x="10" y="12"/>
                  </a:lnTo>
                  <a:lnTo>
                    <a:pt x="12" y="12"/>
                  </a:lnTo>
                  <a:lnTo>
                    <a:pt x="12" y="10"/>
                  </a:lnTo>
                  <a:lnTo>
                    <a:pt x="14" y="10"/>
                  </a:lnTo>
                  <a:lnTo>
                    <a:pt x="16" y="8"/>
                  </a:lnTo>
                  <a:lnTo>
                    <a:pt x="20" y="6"/>
                  </a:lnTo>
                  <a:lnTo>
                    <a:pt x="24" y="4"/>
                  </a:lnTo>
                  <a:lnTo>
                    <a:pt x="26" y="4"/>
                  </a:lnTo>
                  <a:lnTo>
                    <a:pt x="30" y="0"/>
                  </a:lnTo>
                  <a:lnTo>
                    <a:pt x="32" y="0"/>
                  </a:lnTo>
                  <a:lnTo>
                    <a:pt x="34"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2" name="Freeform 111"/>
            <p:cNvSpPr>
              <a:spLocks/>
            </p:cNvSpPr>
            <p:nvPr/>
          </p:nvSpPr>
          <p:spPr bwMode="auto">
            <a:xfrm>
              <a:off x="7720013" y="2752725"/>
              <a:ext cx="409575" cy="392113"/>
            </a:xfrm>
            <a:custGeom>
              <a:avLst/>
              <a:gdLst>
                <a:gd name="T0" fmla="*/ 162 w 258"/>
                <a:gd name="T1" fmla="*/ 6 h 247"/>
                <a:gd name="T2" fmla="*/ 170 w 258"/>
                <a:gd name="T3" fmla="*/ 8 h 247"/>
                <a:gd name="T4" fmla="*/ 182 w 258"/>
                <a:gd name="T5" fmla="*/ 8 h 247"/>
                <a:gd name="T6" fmla="*/ 194 w 258"/>
                <a:gd name="T7" fmla="*/ 6 h 247"/>
                <a:gd name="T8" fmla="*/ 200 w 258"/>
                <a:gd name="T9" fmla="*/ 14 h 247"/>
                <a:gd name="T10" fmla="*/ 204 w 258"/>
                <a:gd name="T11" fmla="*/ 24 h 247"/>
                <a:gd name="T12" fmla="*/ 212 w 258"/>
                <a:gd name="T13" fmla="*/ 26 h 247"/>
                <a:gd name="T14" fmla="*/ 214 w 258"/>
                <a:gd name="T15" fmla="*/ 32 h 247"/>
                <a:gd name="T16" fmla="*/ 210 w 258"/>
                <a:gd name="T17" fmla="*/ 42 h 247"/>
                <a:gd name="T18" fmla="*/ 214 w 258"/>
                <a:gd name="T19" fmla="*/ 46 h 247"/>
                <a:gd name="T20" fmla="*/ 224 w 258"/>
                <a:gd name="T21" fmla="*/ 48 h 247"/>
                <a:gd name="T22" fmla="*/ 230 w 258"/>
                <a:gd name="T23" fmla="*/ 52 h 247"/>
                <a:gd name="T24" fmla="*/ 236 w 258"/>
                <a:gd name="T25" fmla="*/ 56 h 247"/>
                <a:gd name="T26" fmla="*/ 242 w 258"/>
                <a:gd name="T27" fmla="*/ 60 h 247"/>
                <a:gd name="T28" fmla="*/ 246 w 258"/>
                <a:gd name="T29" fmla="*/ 66 h 247"/>
                <a:gd name="T30" fmla="*/ 252 w 258"/>
                <a:gd name="T31" fmla="*/ 70 h 247"/>
                <a:gd name="T32" fmla="*/ 256 w 258"/>
                <a:gd name="T33" fmla="*/ 76 h 247"/>
                <a:gd name="T34" fmla="*/ 242 w 258"/>
                <a:gd name="T35" fmla="*/ 89 h 247"/>
                <a:gd name="T36" fmla="*/ 220 w 258"/>
                <a:gd name="T37" fmla="*/ 109 h 247"/>
                <a:gd name="T38" fmla="*/ 198 w 258"/>
                <a:gd name="T39" fmla="*/ 125 h 247"/>
                <a:gd name="T40" fmla="*/ 180 w 258"/>
                <a:gd name="T41" fmla="*/ 141 h 247"/>
                <a:gd name="T42" fmla="*/ 158 w 258"/>
                <a:gd name="T43" fmla="*/ 159 h 247"/>
                <a:gd name="T44" fmla="*/ 138 w 258"/>
                <a:gd name="T45" fmla="*/ 175 h 247"/>
                <a:gd name="T46" fmla="*/ 114 w 258"/>
                <a:gd name="T47" fmla="*/ 193 h 247"/>
                <a:gd name="T48" fmla="*/ 102 w 258"/>
                <a:gd name="T49" fmla="*/ 203 h 247"/>
                <a:gd name="T50" fmla="*/ 88 w 258"/>
                <a:gd name="T51" fmla="*/ 215 h 247"/>
                <a:gd name="T52" fmla="*/ 74 w 258"/>
                <a:gd name="T53" fmla="*/ 225 h 247"/>
                <a:gd name="T54" fmla="*/ 60 w 258"/>
                <a:gd name="T55" fmla="*/ 237 h 247"/>
                <a:gd name="T56" fmla="*/ 48 w 258"/>
                <a:gd name="T57" fmla="*/ 247 h 247"/>
                <a:gd name="T58" fmla="*/ 38 w 258"/>
                <a:gd name="T59" fmla="*/ 239 h 247"/>
                <a:gd name="T60" fmla="*/ 32 w 258"/>
                <a:gd name="T61" fmla="*/ 225 h 247"/>
                <a:gd name="T62" fmla="*/ 38 w 258"/>
                <a:gd name="T63" fmla="*/ 215 h 247"/>
                <a:gd name="T64" fmla="*/ 42 w 258"/>
                <a:gd name="T65" fmla="*/ 207 h 247"/>
                <a:gd name="T66" fmla="*/ 46 w 258"/>
                <a:gd name="T67" fmla="*/ 203 h 247"/>
                <a:gd name="T68" fmla="*/ 40 w 258"/>
                <a:gd name="T69" fmla="*/ 195 h 247"/>
                <a:gd name="T70" fmla="*/ 32 w 258"/>
                <a:gd name="T71" fmla="*/ 193 h 247"/>
                <a:gd name="T72" fmla="*/ 22 w 258"/>
                <a:gd name="T73" fmla="*/ 191 h 247"/>
                <a:gd name="T74" fmla="*/ 14 w 258"/>
                <a:gd name="T75" fmla="*/ 189 h 247"/>
                <a:gd name="T76" fmla="*/ 2 w 258"/>
                <a:gd name="T77" fmla="*/ 185 h 247"/>
                <a:gd name="T78" fmla="*/ 0 w 258"/>
                <a:gd name="T79" fmla="*/ 175 h 247"/>
                <a:gd name="T80" fmla="*/ 6 w 258"/>
                <a:gd name="T81" fmla="*/ 167 h 247"/>
                <a:gd name="T82" fmla="*/ 14 w 258"/>
                <a:gd name="T83" fmla="*/ 159 h 247"/>
                <a:gd name="T84" fmla="*/ 8 w 258"/>
                <a:gd name="T85" fmla="*/ 147 h 247"/>
                <a:gd name="T86" fmla="*/ 16 w 258"/>
                <a:gd name="T87" fmla="*/ 135 h 247"/>
                <a:gd name="T88" fmla="*/ 16 w 258"/>
                <a:gd name="T89" fmla="*/ 127 h 247"/>
                <a:gd name="T90" fmla="*/ 22 w 258"/>
                <a:gd name="T91" fmla="*/ 117 h 247"/>
                <a:gd name="T92" fmla="*/ 30 w 258"/>
                <a:gd name="T93" fmla="*/ 115 h 247"/>
                <a:gd name="T94" fmla="*/ 34 w 258"/>
                <a:gd name="T95" fmla="*/ 109 h 247"/>
                <a:gd name="T96" fmla="*/ 38 w 258"/>
                <a:gd name="T97" fmla="*/ 97 h 247"/>
                <a:gd name="T98" fmla="*/ 34 w 258"/>
                <a:gd name="T99" fmla="*/ 89 h 247"/>
                <a:gd name="T100" fmla="*/ 28 w 258"/>
                <a:gd name="T101" fmla="*/ 83 h 247"/>
                <a:gd name="T102" fmla="*/ 24 w 258"/>
                <a:gd name="T103" fmla="*/ 74 h 247"/>
                <a:gd name="T104" fmla="*/ 20 w 258"/>
                <a:gd name="T105" fmla="*/ 60 h 247"/>
                <a:gd name="T106" fmla="*/ 16 w 258"/>
                <a:gd name="T107" fmla="*/ 48 h 247"/>
                <a:gd name="T108" fmla="*/ 10 w 258"/>
                <a:gd name="T109" fmla="*/ 44 h 247"/>
                <a:gd name="T110" fmla="*/ 14 w 258"/>
                <a:gd name="T111" fmla="*/ 38 h 247"/>
                <a:gd name="T112" fmla="*/ 16 w 258"/>
                <a:gd name="T113" fmla="*/ 32 h 247"/>
                <a:gd name="T114" fmla="*/ 42 w 258"/>
                <a:gd name="T115" fmla="*/ 26 h 247"/>
                <a:gd name="T116" fmla="*/ 60 w 258"/>
                <a:gd name="T117" fmla="*/ 16 h 247"/>
                <a:gd name="T118" fmla="*/ 88 w 258"/>
                <a:gd name="T119" fmla="*/ 12 h 247"/>
                <a:gd name="T120" fmla="*/ 114 w 258"/>
                <a:gd name="T121" fmla="*/ 8 h 247"/>
                <a:gd name="T122" fmla="*/ 138 w 258"/>
                <a:gd name="T123" fmla="*/ 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8" h="247">
                  <a:moveTo>
                    <a:pt x="158" y="0"/>
                  </a:moveTo>
                  <a:lnTo>
                    <a:pt x="158" y="2"/>
                  </a:lnTo>
                  <a:lnTo>
                    <a:pt x="158" y="0"/>
                  </a:lnTo>
                  <a:lnTo>
                    <a:pt x="160" y="0"/>
                  </a:lnTo>
                  <a:lnTo>
                    <a:pt x="160" y="2"/>
                  </a:lnTo>
                  <a:lnTo>
                    <a:pt x="160" y="4"/>
                  </a:lnTo>
                  <a:lnTo>
                    <a:pt x="162" y="4"/>
                  </a:lnTo>
                  <a:lnTo>
                    <a:pt x="162" y="6"/>
                  </a:lnTo>
                  <a:lnTo>
                    <a:pt x="164" y="6"/>
                  </a:lnTo>
                  <a:lnTo>
                    <a:pt x="164" y="8"/>
                  </a:lnTo>
                  <a:lnTo>
                    <a:pt x="164" y="6"/>
                  </a:lnTo>
                  <a:lnTo>
                    <a:pt x="166" y="6"/>
                  </a:lnTo>
                  <a:lnTo>
                    <a:pt x="168" y="8"/>
                  </a:lnTo>
                  <a:lnTo>
                    <a:pt x="168" y="6"/>
                  </a:lnTo>
                  <a:lnTo>
                    <a:pt x="170" y="6"/>
                  </a:lnTo>
                  <a:lnTo>
                    <a:pt x="170" y="8"/>
                  </a:lnTo>
                  <a:lnTo>
                    <a:pt x="172" y="8"/>
                  </a:lnTo>
                  <a:lnTo>
                    <a:pt x="172" y="6"/>
                  </a:lnTo>
                  <a:lnTo>
                    <a:pt x="174" y="6"/>
                  </a:lnTo>
                  <a:lnTo>
                    <a:pt x="176" y="6"/>
                  </a:lnTo>
                  <a:lnTo>
                    <a:pt x="176" y="8"/>
                  </a:lnTo>
                  <a:lnTo>
                    <a:pt x="178" y="8"/>
                  </a:lnTo>
                  <a:lnTo>
                    <a:pt x="180" y="8"/>
                  </a:lnTo>
                  <a:lnTo>
                    <a:pt x="182" y="8"/>
                  </a:lnTo>
                  <a:lnTo>
                    <a:pt x="184" y="8"/>
                  </a:lnTo>
                  <a:lnTo>
                    <a:pt x="184" y="6"/>
                  </a:lnTo>
                  <a:lnTo>
                    <a:pt x="186" y="6"/>
                  </a:lnTo>
                  <a:lnTo>
                    <a:pt x="188" y="6"/>
                  </a:lnTo>
                  <a:lnTo>
                    <a:pt x="190" y="4"/>
                  </a:lnTo>
                  <a:lnTo>
                    <a:pt x="192" y="4"/>
                  </a:lnTo>
                  <a:lnTo>
                    <a:pt x="192" y="6"/>
                  </a:lnTo>
                  <a:lnTo>
                    <a:pt x="194" y="6"/>
                  </a:lnTo>
                  <a:lnTo>
                    <a:pt x="194" y="8"/>
                  </a:lnTo>
                  <a:lnTo>
                    <a:pt x="194" y="8"/>
                  </a:lnTo>
                  <a:lnTo>
                    <a:pt x="196" y="8"/>
                  </a:lnTo>
                  <a:lnTo>
                    <a:pt x="196" y="10"/>
                  </a:lnTo>
                  <a:lnTo>
                    <a:pt x="196" y="12"/>
                  </a:lnTo>
                  <a:lnTo>
                    <a:pt x="198" y="12"/>
                  </a:lnTo>
                  <a:lnTo>
                    <a:pt x="200" y="12"/>
                  </a:lnTo>
                  <a:lnTo>
                    <a:pt x="200" y="14"/>
                  </a:lnTo>
                  <a:lnTo>
                    <a:pt x="198" y="14"/>
                  </a:lnTo>
                  <a:lnTo>
                    <a:pt x="198" y="16"/>
                  </a:lnTo>
                  <a:lnTo>
                    <a:pt x="198" y="18"/>
                  </a:lnTo>
                  <a:lnTo>
                    <a:pt x="198" y="20"/>
                  </a:lnTo>
                  <a:lnTo>
                    <a:pt x="200" y="20"/>
                  </a:lnTo>
                  <a:lnTo>
                    <a:pt x="202" y="20"/>
                  </a:lnTo>
                  <a:lnTo>
                    <a:pt x="204" y="22"/>
                  </a:lnTo>
                  <a:lnTo>
                    <a:pt x="204" y="24"/>
                  </a:lnTo>
                  <a:lnTo>
                    <a:pt x="206" y="24"/>
                  </a:lnTo>
                  <a:lnTo>
                    <a:pt x="206" y="22"/>
                  </a:lnTo>
                  <a:lnTo>
                    <a:pt x="206" y="24"/>
                  </a:lnTo>
                  <a:lnTo>
                    <a:pt x="208" y="24"/>
                  </a:lnTo>
                  <a:lnTo>
                    <a:pt x="210" y="26"/>
                  </a:lnTo>
                  <a:lnTo>
                    <a:pt x="210" y="28"/>
                  </a:lnTo>
                  <a:lnTo>
                    <a:pt x="210" y="26"/>
                  </a:lnTo>
                  <a:lnTo>
                    <a:pt x="212" y="26"/>
                  </a:lnTo>
                  <a:lnTo>
                    <a:pt x="212" y="28"/>
                  </a:lnTo>
                  <a:lnTo>
                    <a:pt x="212" y="26"/>
                  </a:lnTo>
                  <a:lnTo>
                    <a:pt x="212" y="28"/>
                  </a:lnTo>
                  <a:lnTo>
                    <a:pt x="212" y="30"/>
                  </a:lnTo>
                  <a:lnTo>
                    <a:pt x="214" y="30"/>
                  </a:lnTo>
                  <a:lnTo>
                    <a:pt x="214" y="32"/>
                  </a:lnTo>
                  <a:lnTo>
                    <a:pt x="212" y="32"/>
                  </a:lnTo>
                  <a:lnTo>
                    <a:pt x="214" y="32"/>
                  </a:lnTo>
                  <a:lnTo>
                    <a:pt x="216" y="32"/>
                  </a:lnTo>
                  <a:lnTo>
                    <a:pt x="214" y="34"/>
                  </a:lnTo>
                  <a:lnTo>
                    <a:pt x="214" y="36"/>
                  </a:lnTo>
                  <a:lnTo>
                    <a:pt x="212" y="36"/>
                  </a:lnTo>
                  <a:lnTo>
                    <a:pt x="212" y="38"/>
                  </a:lnTo>
                  <a:lnTo>
                    <a:pt x="210" y="38"/>
                  </a:lnTo>
                  <a:lnTo>
                    <a:pt x="210" y="40"/>
                  </a:lnTo>
                  <a:lnTo>
                    <a:pt x="210" y="42"/>
                  </a:lnTo>
                  <a:lnTo>
                    <a:pt x="212" y="42"/>
                  </a:lnTo>
                  <a:lnTo>
                    <a:pt x="212" y="44"/>
                  </a:lnTo>
                  <a:lnTo>
                    <a:pt x="214" y="44"/>
                  </a:lnTo>
                  <a:lnTo>
                    <a:pt x="214" y="42"/>
                  </a:lnTo>
                  <a:lnTo>
                    <a:pt x="214" y="44"/>
                  </a:lnTo>
                  <a:lnTo>
                    <a:pt x="212" y="44"/>
                  </a:lnTo>
                  <a:lnTo>
                    <a:pt x="212" y="46"/>
                  </a:lnTo>
                  <a:lnTo>
                    <a:pt x="214" y="46"/>
                  </a:lnTo>
                  <a:lnTo>
                    <a:pt x="216" y="46"/>
                  </a:lnTo>
                  <a:lnTo>
                    <a:pt x="216" y="48"/>
                  </a:lnTo>
                  <a:lnTo>
                    <a:pt x="218" y="48"/>
                  </a:lnTo>
                  <a:lnTo>
                    <a:pt x="218" y="46"/>
                  </a:lnTo>
                  <a:lnTo>
                    <a:pt x="220" y="46"/>
                  </a:lnTo>
                  <a:lnTo>
                    <a:pt x="222" y="46"/>
                  </a:lnTo>
                  <a:lnTo>
                    <a:pt x="222" y="48"/>
                  </a:lnTo>
                  <a:lnTo>
                    <a:pt x="224" y="48"/>
                  </a:lnTo>
                  <a:lnTo>
                    <a:pt x="224" y="46"/>
                  </a:lnTo>
                  <a:lnTo>
                    <a:pt x="226" y="46"/>
                  </a:lnTo>
                  <a:lnTo>
                    <a:pt x="226" y="48"/>
                  </a:lnTo>
                  <a:lnTo>
                    <a:pt x="228" y="48"/>
                  </a:lnTo>
                  <a:lnTo>
                    <a:pt x="228" y="50"/>
                  </a:lnTo>
                  <a:lnTo>
                    <a:pt x="230" y="50"/>
                  </a:lnTo>
                  <a:lnTo>
                    <a:pt x="228" y="52"/>
                  </a:lnTo>
                  <a:lnTo>
                    <a:pt x="230" y="52"/>
                  </a:lnTo>
                  <a:lnTo>
                    <a:pt x="230" y="54"/>
                  </a:lnTo>
                  <a:lnTo>
                    <a:pt x="232" y="54"/>
                  </a:lnTo>
                  <a:lnTo>
                    <a:pt x="230" y="56"/>
                  </a:lnTo>
                  <a:lnTo>
                    <a:pt x="232" y="56"/>
                  </a:lnTo>
                  <a:lnTo>
                    <a:pt x="232" y="54"/>
                  </a:lnTo>
                  <a:lnTo>
                    <a:pt x="234" y="54"/>
                  </a:lnTo>
                  <a:lnTo>
                    <a:pt x="234" y="56"/>
                  </a:lnTo>
                  <a:lnTo>
                    <a:pt x="236" y="56"/>
                  </a:lnTo>
                  <a:lnTo>
                    <a:pt x="238" y="56"/>
                  </a:lnTo>
                  <a:lnTo>
                    <a:pt x="240" y="56"/>
                  </a:lnTo>
                  <a:lnTo>
                    <a:pt x="240" y="54"/>
                  </a:lnTo>
                  <a:lnTo>
                    <a:pt x="242" y="56"/>
                  </a:lnTo>
                  <a:lnTo>
                    <a:pt x="242" y="56"/>
                  </a:lnTo>
                  <a:lnTo>
                    <a:pt x="242" y="58"/>
                  </a:lnTo>
                  <a:lnTo>
                    <a:pt x="242" y="58"/>
                  </a:lnTo>
                  <a:lnTo>
                    <a:pt x="242" y="60"/>
                  </a:lnTo>
                  <a:lnTo>
                    <a:pt x="242" y="60"/>
                  </a:lnTo>
                  <a:lnTo>
                    <a:pt x="242" y="62"/>
                  </a:lnTo>
                  <a:lnTo>
                    <a:pt x="242" y="64"/>
                  </a:lnTo>
                  <a:lnTo>
                    <a:pt x="242" y="66"/>
                  </a:lnTo>
                  <a:lnTo>
                    <a:pt x="244" y="66"/>
                  </a:lnTo>
                  <a:lnTo>
                    <a:pt x="244" y="64"/>
                  </a:lnTo>
                  <a:lnTo>
                    <a:pt x="244" y="66"/>
                  </a:lnTo>
                  <a:lnTo>
                    <a:pt x="246" y="66"/>
                  </a:lnTo>
                  <a:lnTo>
                    <a:pt x="246" y="68"/>
                  </a:lnTo>
                  <a:lnTo>
                    <a:pt x="248" y="68"/>
                  </a:lnTo>
                  <a:lnTo>
                    <a:pt x="248" y="66"/>
                  </a:lnTo>
                  <a:lnTo>
                    <a:pt x="248" y="68"/>
                  </a:lnTo>
                  <a:lnTo>
                    <a:pt x="250" y="68"/>
                  </a:lnTo>
                  <a:lnTo>
                    <a:pt x="250" y="70"/>
                  </a:lnTo>
                  <a:lnTo>
                    <a:pt x="252" y="68"/>
                  </a:lnTo>
                  <a:lnTo>
                    <a:pt x="252" y="70"/>
                  </a:lnTo>
                  <a:lnTo>
                    <a:pt x="250" y="70"/>
                  </a:lnTo>
                  <a:lnTo>
                    <a:pt x="252" y="70"/>
                  </a:lnTo>
                  <a:lnTo>
                    <a:pt x="252" y="72"/>
                  </a:lnTo>
                  <a:lnTo>
                    <a:pt x="254" y="74"/>
                  </a:lnTo>
                  <a:lnTo>
                    <a:pt x="256" y="74"/>
                  </a:lnTo>
                  <a:lnTo>
                    <a:pt x="256" y="76"/>
                  </a:lnTo>
                  <a:lnTo>
                    <a:pt x="254" y="76"/>
                  </a:lnTo>
                  <a:lnTo>
                    <a:pt x="256" y="76"/>
                  </a:lnTo>
                  <a:lnTo>
                    <a:pt x="258" y="76"/>
                  </a:lnTo>
                  <a:lnTo>
                    <a:pt x="258" y="79"/>
                  </a:lnTo>
                  <a:lnTo>
                    <a:pt x="256" y="79"/>
                  </a:lnTo>
                  <a:lnTo>
                    <a:pt x="252" y="81"/>
                  </a:lnTo>
                  <a:lnTo>
                    <a:pt x="248" y="85"/>
                  </a:lnTo>
                  <a:lnTo>
                    <a:pt x="246" y="85"/>
                  </a:lnTo>
                  <a:lnTo>
                    <a:pt x="244" y="89"/>
                  </a:lnTo>
                  <a:lnTo>
                    <a:pt x="242" y="89"/>
                  </a:lnTo>
                  <a:lnTo>
                    <a:pt x="242" y="91"/>
                  </a:lnTo>
                  <a:lnTo>
                    <a:pt x="240" y="93"/>
                  </a:lnTo>
                  <a:lnTo>
                    <a:pt x="238" y="93"/>
                  </a:lnTo>
                  <a:lnTo>
                    <a:pt x="238" y="95"/>
                  </a:lnTo>
                  <a:lnTo>
                    <a:pt x="234" y="97"/>
                  </a:lnTo>
                  <a:lnTo>
                    <a:pt x="226" y="105"/>
                  </a:lnTo>
                  <a:lnTo>
                    <a:pt x="224" y="107"/>
                  </a:lnTo>
                  <a:lnTo>
                    <a:pt x="220" y="109"/>
                  </a:lnTo>
                  <a:lnTo>
                    <a:pt x="216" y="111"/>
                  </a:lnTo>
                  <a:lnTo>
                    <a:pt x="214" y="113"/>
                  </a:lnTo>
                  <a:lnTo>
                    <a:pt x="208" y="119"/>
                  </a:lnTo>
                  <a:lnTo>
                    <a:pt x="206" y="119"/>
                  </a:lnTo>
                  <a:lnTo>
                    <a:pt x="204" y="121"/>
                  </a:lnTo>
                  <a:lnTo>
                    <a:pt x="202" y="123"/>
                  </a:lnTo>
                  <a:lnTo>
                    <a:pt x="200" y="125"/>
                  </a:lnTo>
                  <a:lnTo>
                    <a:pt x="198" y="125"/>
                  </a:lnTo>
                  <a:lnTo>
                    <a:pt x="196" y="129"/>
                  </a:lnTo>
                  <a:lnTo>
                    <a:pt x="194" y="129"/>
                  </a:lnTo>
                  <a:lnTo>
                    <a:pt x="194" y="129"/>
                  </a:lnTo>
                  <a:lnTo>
                    <a:pt x="188" y="133"/>
                  </a:lnTo>
                  <a:lnTo>
                    <a:pt x="186" y="135"/>
                  </a:lnTo>
                  <a:lnTo>
                    <a:pt x="186" y="137"/>
                  </a:lnTo>
                  <a:lnTo>
                    <a:pt x="184" y="137"/>
                  </a:lnTo>
                  <a:lnTo>
                    <a:pt x="180" y="141"/>
                  </a:lnTo>
                  <a:lnTo>
                    <a:pt x="172" y="147"/>
                  </a:lnTo>
                  <a:lnTo>
                    <a:pt x="170" y="149"/>
                  </a:lnTo>
                  <a:lnTo>
                    <a:pt x="168" y="151"/>
                  </a:lnTo>
                  <a:lnTo>
                    <a:pt x="166" y="151"/>
                  </a:lnTo>
                  <a:lnTo>
                    <a:pt x="166" y="153"/>
                  </a:lnTo>
                  <a:lnTo>
                    <a:pt x="162" y="155"/>
                  </a:lnTo>
                  <a:lnTo>
                    <a:pt x="160" y="157"/>
                  </a:lnTo>
                  <a:lnTo>
                    <a:pt x="158" y="159"/>
                  </a:lnTo>
                  <a:lnTo>
                    <a:pt x="154" y="161"/>
                  </a:lnTo>
                  <a:lnTo>
                    <a:pt x="146" y="169"/>
                  </a:lnTo>
                  <a:lnTo>
                    <a:pt x="146" y="169"/>
                  </a:lnTo>
                  <a:lnTo>
                    <a:pt x="146" y="171"/>
                  </a:lnTo>
                  <a:lnTo>
                    <a:pt x="144" y="171"/>
                  </a:lnTo>
                  <a:lnTo>
                    <a:pt x="142" y="173"/>
                  </a:lnTo>
                  <a:lnTo>
                    <a:pt x="140" y="175"/>
                  </a:lnTo>
                  <a:lnTo>
                    <a:pt x="138" y="175"/>
                  </a:lnTo>
                  <a:lnTo>
                    <a:pt x="136" y="177"/>
                  </a:lnTo>
                  <a:lnTo>
                    <a:pt x="132" y="179"/>
                  </a:lnTo>
                  <a:lnTo>
                    <a:pt x="128" y="183"/>
                  </a:lnTo>
                  <a:lnTo>
                    <a:pt x="126" y="183"/>
                  </a:lnTo>
                  <a:lnTo>
                    <a:pt x="124" y="185"/>
                  </a:lnTo>
                  <a:lnTo>
                    <a:pt x="120" y="189"/>
                  </a:lnTo>
                  <a:lnTo>
                    <a:pt x="116" y="193"/>
                  </a:lnTo>
                  <a:lnTo>
                    <a:pt x="114" y="193"/>
                  </a:lnTo>
                  <a:lnTo>
                    <a:pt x="112" y="195"/>
                  </a:lnTo>
                  <a:lnTo>
                    <a:pt x="110" y="195"/>
                  </a:lnTo>
                  <a:lnTo>
                    <a:pt x="110" y="197"/>
                  </a:lnTo>
                  <a:lnTo>
                    <a:pt x="108" y="199"/>
                  </a:lnTo>
                  <a:lnTo>
                    <a:pt x="106" y="199"/>
                  </a:lnTo>
                  <a:lnTo>
                    <a:pt x="106" y="201"/>
                  </a:lnTo>
                  <a:lnTo>
                    <a:pt x="104" y="201"/>
                  </a:lnTo>
                  <a:lnTo>
                    <a:pt x="102" y="203"/>
                  </a:lnTo>
                  <a:lnTo>
                    <a:pt x="100" y="205"/>
                  </a:lnTo>
                  <a:lnTo>
                    <a:pt x="98" y="205"/>
                  </a:lnTo>
                  <a:lnTo>
                    <a:pt x="98" y="207"/>
                  </a:lnTo>
                  <a:lnTo>
                    <a:pt x="98" y="209"/>
                  </a:lnTo>
                  <a:lnTo>
                    <a:pt x="96" y="209"/>
                  </a:lnTo>
                  <a:lnTo>
                    <a:pt x="96" y="211"/>
                  </a:lnTo>
                  <a:lnTo>
                    <a:pt x="92" y="213"/>
                  </a:lnTo>
                  <a:lnTo>
                    <a:pt x="88" y="215"/>
                  </a:lnTo>
                  <a:lnTo>
                    <a:pt x="88" y="217"/>
                  </a:lnTo>
                  <a:lnTo>
                    <a:pt x="86" y="217"/>
                  </a:lnTo>
                  <a:lnTo>
                    <a:pt x="84" y="219"/>
                  </a:lnTo>
                  <a:lnTo>
                    <a:pt x="82" y="221"/>
                  </a:lnTo>
                  <a:lnTo>
                    <a:pt x="80" y="221"/>
                  </a:lnTo>
                  <a:lnTo>
                    <a:pt x="80" y="223"/>
                  </a:lnTo>
                  <a:lnTo>
                    <a:pt x="78" y="223"/>
                  </a:lnTo>
                  <a:lnTo>
                    <a:pt x="74" y="225"/>
                  </a:lnTo>
                  <a:lnTo>
                    <a:pt x="72" y="227"/>
                  </a:lnTo>
                  <a:lnTo>
                    <a:pt x="70" y="227"/>
                  </a:lnTo>
                  <a:lnTo>
                    <a:pt x="70" y="229"/>
                  </a:lnTo>
                  <a:lnTo>
                    <a:pt x="68" y="229"/>
                  </a:lnTo>
                  <a:lnTo>
                    <a:pt x="66" y="231"/>
                  </a:lnTo>
                  <a:lnTo>
                    <a:pt x="64" y="233"/>
                  </a:lnTo>
                  <a:lnTo>
                    <a:pt x="62" y="235"/>
                  </a:lnTo>
                  <a:lnTo>
                    <a:pt x="60" y="237"/>
                  </a:lnTo>
                  <a:lnTo>
                    <a:pt x="58" y="239"/>
                  </a:lnTo>
                  <a:lnTo>
                    <a:pt x="56" y="241"/>
                  </a:lnTo>
                  <a:lnTo>
                    <a:pt x="54" y="241"/>
                  </a:lnTo>
                  <a:lnTo>
                    <a:pt x="54" y="243"/>
                  </a:lnTo>
                  <a:lnTo>
                    <a:pt x="50" y="245"/>
                  </a:lnTo>
                  <a:lnTo>
                    <a:pt x="50" y="245"/>
                  </a:lnTo>
                  <a:lnTo>
                    <a:pt x="50" y="247"/>
                  </a:lnTo>
                  <a:lnTo>
                    <a:pt x="48" y="247"/>
                  </a:lnTo>
                  <a:lnTo>
                    <a:pt x="46" y="247"/>
                  </a:lnTo>
                  <a:lnTo>
                    <a:pt x="44" y="247"/>
                  </a:lnTo>
                  <a:lnTo>
                    <a:pt x="42" y="245"/>
                  </a:lnTo>
                  <a:lnTo>
                    <a:pt x="40" y="245"/>
                  </a:lnTo>
                  <a:lnTo>
                    <a:pt x="40" y="243"/>
                  </a:lnTo>
                  <a:lnTo>
                    <a:pt x="40" y="241"/>
                  </a:lnTo>
                  <a:lnTo>
                    <a:pt x="40" y="239"/>
                  </a:lnTo>
                  <a:lnTo>
                    <a:pt x="38" y="239"/>
                  </a:lnTo>
                  <a:lnTo>
                    <a:pt x="38" y="237"/>
                  </a:lnTo>
                  <a:lnTo>
                    <a:pt x="36" y="235"/>
                  </a:lnTo>
                  <a:lnTo>
                    <a:pt x="36" y="233"/>
                  </a:lnTo>
                  <a:lnTo>
                    <a:pt x="36" y="231"/>
                  </a:lnTo>
                  <a:lnTo>
                    <a:pt x="34" y="229"/>
                  </a:lnTo>
                  <a:lnTo>
                    <a:pt x="32" y="229"/>
                  </a:lnTo>
                  <a:lnTo>
                    <a:pt x="32" y="227"/>
                  </a:lnTo>
                  <a:lnTo>
                    <a:pt x="32" y="225"/>
                  </a:lnTo>
                  <a:lnTo>
                    <a:pt x="30" y="225"/>
                  </a:lnTo>
                  <a:lnTo>
                    <a:pt x="30" y="223"/>
                  </a:lnTo>
                  <a:lnTo>
                    <a:pt x="32" y="223"/>
                  </a:lnTo>
                  <a:lnTo>
                    <a:pt x="34" y="223"/>
                  </a:lnTo>
                  <a:lnTo>
                    <a:pt x="34" y="221"/>
                  </a:lnTo>
                  <a:lnTo>
                    <a:pt x="36" y="219"/>
                  </a:lnTo>
                  <a:lnTo>
                    <a:pt x="36" y="217"/>
                  </a:lnTo>
                  <a:lnTo>
                    <a:pt x="38" y="215"/>
                  </a:lnTo>
                  <a:lnTo>
                    <a:pt x="36" y="215"/>
                  </a:lnTo>
                  <a:lnTo>
                    <a:pt x="34" y="213"/>
                  </a:lnTo>
                  <a:lnTo>
                    <a:pt x="34" y="211"/>
                  </a:lnTo>
                  <a:lnTo>
                    <a:pt x="36" y="209"/>
                  </a:lnTo>
                  <a:lnTo>
                    <a:pt x="38" y="209"/>
                  </a:lnTo>
                  <a:lnTo>
                    <a:pt x="40" y="209"/>
                  </a:lnTo>
                  <a:lnTo>
                    <a:pt x="40" y="207"/>
                  </a:lnTo>
                  <a:lnTo>
                    <a:pt x="42" y="207"/>
                  </a:lnTo>
                  <a:lnTo>
                    <a:pt x="42" y="205"/>
                  </a:lnTo>
                  <a:lnTo>
                    <a:pt x="44" y="205"/>
                  </a:lnTo>
                  <a:lnTo>
                    <a:pt x="44" y="207"/>
                  </a:lnTo>
                  <a:lnTo>
                    <a:pt x="46" y="207"/>
                  </a:lnTo>
                  <a:lnTo>
                    <a:pt x="46" y="205"/>
                  </a:lnTo>
                  <a:lnTo>
                    <a:pt x="48" y="205"/>
                  </a:lnTo>
                  <a:lnTo>
                    <a:pt x="48" y="203"/>
                  </a:lnTo>
                  <a:lnTo>
                    <a:pt x="46" y="203"/>
                  </a:lnTo>
                  <a:lnTo>
                    <a:pt x="46" y="201"/>
                  </a:lnTo>
                  <a:lnTo>
                    <a:pt x="44" y="201"/>
                  </a:lnTo>
                  <a:lnTo>
                    <a:pt x="42" y="201"/>
                  </a:lnTo>
                  <a:lnTo>
                    <a:pt x="40" y="199"/>
                  </a:lnTo>
                  <a:lnTo>
                    <a:pt x="40" y="197"/>
                  </a:lnTo>
                  <a:lnTo>
                    <a:pt x="38" y="197"/>
                  </a:lnTo>
                  <a:lnTo>
                    <a:pt x="38" y="195"/>
                  </a:lnTo>
                  <a:lnTo>
                    <a:pt x="40" y="195"/>
                  </a:lnTo>
                  <a:lnTo>
                    <a:pt x="40" y="193"/>
                  </a:lnTo>
                  <a:lnTo>
                    <a:pt x="38" y="193"/>
                  </a:lnTo>
                  <a:lnTo>
                    <a:pt x="38" y="191"/>
                  </a:lnTo>
                  <a:lnTo>
                    <a:pt x="36" y="191"/>
                  </a:lnTo>
                  <a:lnTo>
                    <a:pt x="36" y="189"/>
                  </a:lnTo>
                  <a:lnTo>
                    <a:pt x="34" y="191"/>
                  </a:lnTo>
                  <a:lnTo>
                    <a:pt x="32" y="191"/>
                  </a:lnTo>
                  <a:lnTo>
                    <a:pt x="32" y="193"/>
                  </a:lnTo>
                  <a:lnTo>
                    <a:pt x="32" y="191"/>
                  </a:lnTo>
                  <a:lnTo>
                    <a:pt x="30" y="191"/>
                  </a:lnTo>
                  <a:lnTo>
                    <a:pt x="28" y="191"/>
                  </a:lnTo>
                  <a:lnTo>
                    <a:pt x="26" y="189"/>
                  </a:lnTo>
                  <a:lnTo>
                    <a:pt x="26" y="191"/>
                  </a:lnTo>
                  <a:lnTo>
                    <a:pt x="24" y="191"/>
                  </a:lnTo>
                  <a:lnTo>
                    <a:pt x="22" y="189"/>
                  </a:lnTo>
                  <a:lnTo>
                    <a:pt x="22" y="191"/>
                  </a:lnTo>
                  <a:lnTo>
                    <a:pt x="20" y="191"/>
                  </a:lnTo>
                  <a:lnTo>
                    <a:pt x="20" y="189"/>
                  </a:lnTo>
                  <a:lnTo>
                    <a:pt x="18" y="191"/>
                  </a:lnTo>
                  <a:lnTo>
                    <a:pt x="16" y="191"/>
                  </a:lnTo>
                  <a:lnTo>
                    <a:pt x="16" y="189"/>
                  </a:lnTo>
                  <a:lnTo>
                    <a:pt x="14" y="189"/>
                  </a:lnTo>
                  <a:lnTo>
                    <a:pt x="14" y="187"/>
                  </a:lnTo>
                  <a:lnTo>
                    <a:pt x="14" y="189"/>
                  </a:lnTo>
                  <a:lnTo>
                    <a:pt x="12" y="189"/>
                  </a:lnTo>
                  <a:lnTo>
                    <a:pt x="10" y="189"/>
                  </a:lnTo>
                  <a:lnTo>
                    <a:pt x="10" y="187"/>
                  </a:lnTo>
                  <a:lnTo>
                    <a:pt x="8" y="187"/>
                  </a:lnTo>
                  <a:lnTo>
                    <a:pt x="8" y="185"/>
                  </a:lnTo>
                  <a:lnTo>
                    <a:pt x="6" y="187"/>
                  </a:lnTo>
                  <a:lnTo>
                    <a:pt x="4" y="187"/>
                  </a:lnTo>
                  <a:lnTo>
                    <a:pt x="2" y="185"/>
                  </a:lnTo>
                  <a:lnTo>
                    <a:pt x="2" y="183"/>
                  </a:lnTo>
                  <a:lnTo>
                    <a:pt x="2" y="181"/>
                  </a:lnTo>
                  <a:lnTo>
                    <a:pt x="0" y="179"/>
                  </a:lnTo>
                  <a:lnTo>
                    <a:pt x="0" y="177"/>
                  </a:lnTo>
                  <a:lnTo>
                    <a:pt x="0" y="175"/>
                  </a:lnTo>
                  <a:lnTo>
                    <a:pt x="0" y="175"/>
                  </a:lnTo>
                  <a:lnTo>
                    <a:pt x="0" y="175"/>
                  </a:lnTo>
                  <a:lnTo>
                    <a:pt x="0" y="175"/>
                  </a:lnTo>
                  <a:lnTo>
                    <a:pt x="0" y="173"/>
                  </a:lnTo>
                  <a:lnTo>
                    <a:pt x="0" y="171"/>
                  </a:lnTo>
                  <a:lnTo>
                    <a:pt x="0" y="171"/>
                  </a:lnTo>
                  <a:lnTo>
                    <a:pt x="0" y="169"/>
                  </a:lnTo>
                  <a:lnTo>
                    <a:pt x="2" y="169"/>
                  </a:lnTo>
                  <a:lnTo>
                    <a:pt x="4" y="169"/>
                  </a:lnTo>
                  <a:lnTo>
                    <a:pt x="6" y="169"/>
                  </a:lnTo>
                  <a:lnTo>
                    <a:pt x="6" y="167"/>
                  </a:lnTo>
                  <a:lnTo>
                    <a:pt x="6" y="165"/>
                  </a:lnTo>
                  <a:lnTo>
                    <a:pt x="8" y="165"/>
                  </a:lnTo>
                  <a:lnTo>
                    <a:pt x="10" y="165"/>
                  </a:lnTo>
                  <a:lnTo>
                    <a:pt x="10" y="163"/>
                  </a:lnTo>
                  <a:lnTo>
                    <a:pt x="12" y="163"/>
                  </a:lnTo>
                  <a:lnTo>
                    <a:pt x="14" y="163"/>
                  </a:lnTo>
                  <a:lnTo>
                    <a:pt x="14" y="161"/>
                  </a:lnTo>
                  <a:lnTo>
                    <a:pt x="14" y="159"/>
                  </a:lnTo>
                  <a:lnTo>
                    <a:pt x="12" y="159"/>
                  </a:lnTo>
                  <a:lnTo>
                    <a:pt x="12" y="157"/>
                  </a:lnTo>
                  <a:lnTo>
                    <a:pt x="10" y="157"/>
                  </a:lnTo>
                  <a:lnTo>
                    <a:pt x="10" y="155"/>
                  </a:lnTo>
                  <a:lnTo>
                    <a:pt x="8" y="153"/>
                  </a:lnTo>
                  <a:lnTo>
                    <a:pt x="8" y="151"/>
                  </a:lnTo>
                  <a:lnTo>
                    <a:pt x="8" y="149"/>
                  </a:lnTo>
                  <a:lnTo>
                    <a:pt x="8" y="147"/>
                  </a:lnTo>
                  <a:lnTo>
                    <a:pt x="8" y="145"/>
                  </a:lnTo>
                  <a:lnTo>
                    <a:pt x="8" y="143"/>
                  </a:lnTo>
                  <a:lnTo>
                    <a:pt x="10" y="141"/>
                  </a:lnTo>
                  <a:lnTo>
                    <a:pt x="10" y="139"/>
                  </a:lnTo>
                  <a:lnTo>
                    <a:pt x="12" y="139"/>
                  </a:lnTo>
                  <a:lnTo>
                    <a:pt x="14" y="139"/>
                  </a:lnTo>
                  <a:lnTo>
                    <a:pt x="14" y="137"/>
                  </a:lnTo>
                  <a:lnTo>
                    <a:pt x="16" y="135"/>
                  </a:lnTo>
                  <a:lnTo>
                    <a:pt x="16" y="133"/>
                  </a:lnTo>
                  <a:lnTo>
                    <a:pt x="14" y="131"/>
                  </a:lnTo>
                  <a:lnTo>
                    <a:pt x="16" y="131"/>
                  </a:lnTo>
                  <a:lnTo>
                    <a:pt x="16" y="129"/>
                  </a:lnTo>
                  <a:lnTo>
                    <a:pt x="16" y="129"/>
                  </a:lnTo>
                  <a:lnTo>
                    <a:pt x="14" y="129"/>
                  </a:lnTo>
                  <a:lnTo>
                    <a:pt x="16" y="129"/>
                  </a:lnTo>
                  <a:lnTo>
                    <a:pt x="16" y="127"/>
                  </a:lnTo>
                  <a:lnTo>
                    <a:pt x="14" y="125"/>
                  </a:lnTo>
                  <a:lnTo>
                    <a:pt x="14" y="123"/>
                  </a:lnTo>
                  <a:lnTo>
                    <a:pt x="16" y="123"/>
                  </a:lnTo>
                  <a:lnTo>
                    <a:pt x="16" y="121"/>
                  </a:lnTo>
                  <a:lnTo>
                    <a:pt x="18" y="119"/>
                  </a:lnTo>
                  <a:lnTo>
                    <a:pt x="20" y="119"/>
                  </a:lnTo>
                  <a:lnTo>
                    <a:pt x="20" y="117"/>
                  </a:lnTo>
                  <a:lnTo>
                    <a:pt x="22" y="117"/>
                  </a:lnTo>
                  <a:lnTo>
                    <a:pt x="22" y="115"/>
                  </a:lnTo>
                  <a:lnTo>
                    <a:pt x="22" y="113"/>
                  </a:lnTo>
                  <a:lnTo>
                    <a:pt x="24" y="113"/>
                  </a:lnTo>
                  <a:lnTo>
                    <a:pt x="24" y="111"/>
                  </a:lnTo>
                  <a:lnTo>
                    <a:pt x="26" y="111"/>
                  </a:lnTo>
                  <a:lnTo>
                    <a:pt x="28" y="111"/>
                  </a:lnTo>
                  <a:lnTo>
                    <a:pt x="28" y="113"/>
                  </a:lnTo>
                  <a:lnTo>
                    <a:pt x="30" y="115"/>
                  </a:lnTo>
                  <a:lnTo>
                    <a:pt x="30" y="113"/>
                  </a:lnTo>
                  <a:lnTo>
                    <a:pt x="32" y="113"/>
                  </a:lnTo>
                  <a:lnTo>
                    <a:pt x="34" y="111"/>
                  </a:lnTo>
                  <a:lnTo>
                    <a:pt x="32" y="111"/>
                  </a:lnTo>
                  <a:lnTo>
                    <a:pt x="32" y="109"/>
                  </a:lnTo>
                  <a:lnTo>
                    <a:pt x="30" y="109"/>
                  </a:lnTo>
                  <a:lnTo>
                    <a:pt x="32" y="109"/>
                  </a:lnTo>
                  <a:lnTo>
                    <a:pt x="34" y="109"/>
                  </a:lnTo>
                  <a:lnTo>
                    <a:pt x="34" y="107"/>
                  </a:lnTo>
                  <a:lnTo>
                    <a:pt x="34" y="105"/>
                  </a:lnTo>
                  <a:lnTo>
                    <a:pt x="34" y="103"/>
                  </a:lnTo>
                  <a:lnTo>
                    <a:pt x="36" y="103"/>
                  </a:lnTo>
                  <a:lnTo>
                    <a:pt x="38" y="103"/>
                  </a:lnTo>
                  <a:lnTo>
                    <a:pt x="38" y="101"/>
                  </a:lnTo>
                  <a:lnTo>
                    <a:pt x="38" y="99"/>
                  </a:lnTo>
                  <a:lnTo>
                    <a:pt x="38" y="97"/>
                  </a:lnTo>
                  <a:lnTo>
                    <a:pt x="38" y="95"/>
                  </a:lnTo>
                  <a:lnTo>
                    <a:pt x="38" y="93"/>
                  </a:lnTo>
                  <a:lnTo>
                    <a:pt x="36" y="93"/>
                  </a:lnTo>
                  <a:lnTo>
                    <a:pt x="34" y="93"/>
                  </a:lnTo>
                  <a:lnTo>
                    <a:pt x="32" y="93"/>
                  </a:lnTo>
                  <a:lnTo>
                    <a:pt x="32" y="91"/>
                  </a:lnTo>
                  <a:lnTo>
                    <a:pt x="32" y="89"/>
                  </a:lnTo>
                  <a:lnTo>
                    <a:pt x="34" y="89"/>
                  </a:lnTo>
                  <a:lnTo>
                    <a:pt x="36" y="89"/>
                  </a:lnTo>
                  <a:lnTo>
                    <a:pt x="36" y="87"/>
                  </a:lnTo>
                  <a:lnTo>
                    <a:pt x="36" y="85"/>
                  </a:lnTo>
                  <a:lnTo>
                    <a:pt x="34" y="85"/>
                  </a:lnTo>
                  <a:lnTo>
                    <a:pt x="32" y="85"/>
                  </a:lnTo>
                  <a:lnTo>
                    <a:pt x="32" y="83"/>
                  </a:lnTo>
                  <a:lnTo>
                    <a:pt x="30" y="83"/>
                  </a:lnTo>
                  <a:lnTo>
                    <a:pt x="28" y="83"/>
                  </a:lnTo>
                  <a:lnTo>
                    <a:pt x="28" y="81"/>
                  </a:lnTo>
                  <a:lnTo>
                    <a:pt x="26" y="81"/>
                  </a:lnTo>
                  <a:lnTo>
                    <a:pt x="28" y="81"/>
                  </a:lnTo>
                  <a:lnTo>
                    <a:pt x="26" y="81"/>
                  </a:lnTo>
                  <a:lnTo>
                    <a:pt x="26" y="79"/>
                  </a:lnTo>
                  <a:lnTo>
                    <a:pt x="26" y="76"/>
                  </a:lnTo>
                  <a:lnTo>
                    <a:pt x="24" y="76"/>
                  </a:lnTo>
                  <a:lnTo>
                    <a:pt x="24" y="74"/>
                  </a:lnTo>
                  <a:lnTo>
                    <a:pt x="24" y="72"/>
                  </a:lnTo>
                  <a:lnTo>
                    <a:pt x="24" y="70"/>
                  </a:lnTo>
                  <a:lnTo>
                    <a:pt x="22" y="68"/>
                  </a:lnTo>
                  <a:lnTo>
                    <a:pt x="22" y="66"/>
                  </a:lnTo>
                  <a:lnTo>
                    <a:pt x="20" y="66"/>
                  </a:lnTo>
                  <a:lnTo>
                    <a:pt x="20" y="64"/>
                  </a:lnTo>
                  <a:lnTo>
                    <a:pt x="20" y="62"/>
                  </a:lnTo>
                  <a:lnTo>
                    <a:pt x="20" y="60"/>
                  </a:lnTo>
                  <a:lnTo>
                    <a:pt x="20" y="58"/>
                  </a:lnTo>
                  <a:lnTo>
                    <a:pt x="20" y="56"/>
                  </a:lnTo>
                  <a:lnTo>
                    <a:pt x="20" y="54"/>
                  </a:lnTo>
                  <a:lnTo>
                    <a:pt x="20" y="52"/>
                  </a:lnTo>
                  <a:lnTo>
                    <a:pt x="20" y="50"/>
                  </a:lnTo>
                  <a:lnTo>
                    <a:pt x="18" y="50"/>
                  </a:lnTo>
                  <a:lnTo>
                    <a:pt x="18" y="48"/>
                  </a:lnTo>
                  <a:lnTo>
                    <a:pt x="16" y="48"/>
                  </a:lnTo>
                  <a:lnTo>
                    <a:pt x="14" y="48"/>
                  </a:lnTo>
                  <a:lnTo>
                    <a:pt x="14" y="50"/>
                  </a:lnTo>
                  <a:lnTo>
                    <a:pt x="12" y="50"/>
                  </a:lnTo>
                  <a:lnTo>
                    <a:pt x="10" y="50"/>
                  </a:lnTo>
                  <a:lnTo>
                    <a:pt x="8" y="50"/>
                  </a:lnTo>
                  <a:lnTo>
                    <a:pt x="8" y="48"/>
                  </a:lnTo>
                  <a:lnTo>
                    <a:pt x="10" y="46"/>
                  </a:lnTo>
                  <a:lnTo>
                    <a:pt x="10" y="44"/>
                  </a:lnTo>
                  <a:lnTo>
                    <a:pt x="12" y="44"/>
                  </a:lnTo>
                  <a:lnTo>
                    <a:pt x="14" y="44"/>
                  </a:lnTo>
                  <a:lnTo>
                    <a:pt x="14" y="46"/>
                  </a:lnTo>
                  <a:lnTo>
                    <a:pt x="16" y="46"/>
                  </a:lnTo>
                  <a:lnTo>
                    <a:pt x="16" y="44"/>
                  </a:lnTo>
                  <a:lnTo>
                    <a:pt x="16" y="42"/>
                  </a:lnTo>
                  <a:lnTo>
                    <a:pt x="14" y="40"/>
                  </a:lnTo>
                  <a:lnTo>
                    <a:pt x="14" y="38"/>
                  </a:lnTo>
                  <a:lnTo>
                    <a:pt x="12" y="40"/>
                  </a:lnTo>
                  <a:lnTo>
                    <a:pt x="10" y="40"/>
                  </a:lnTo>
                  <a:lnTo>
                    <a:pt x="10" y="38"/>
                  </a:lnTo>
                  <a:lnTo>
                    <a:pt x="8" y="38"/>
                  </a:lnTo>
                  <a:lnTo>
                    <a:pt x="10" y="36"/>
                  </a:lnTo>
                  <a:lnTo>
                    <a:pt x="10" y="34"/>
                  </a:lnTo>
                  <a:lnTo>
                    <a:pt x="10" y="32"/>
                  </a:lnTo>
                  <a:lnTo>
                    <a:pt x="16" y="32"/>
                  </a:lnTo>
                  <a:lnTo>
                    <a:pt x="22" y="32"/>
                  </a:lnTo>
                  <a:lnTo>
                    <a:pt x="22" y="30"/>
                  </a:lnTo>
                  <a:lnTo>
                    <a:pt x="28" y="30"/>
                  </a:lnTo>
                  <a:lnTo>
                    <a:pt x="30" y="28"/>
                  </a:lnTo>
                  <a:lnTo>
                    <a:pt x="34" y="28"/>
                  </a:lnTo>
                  <a:lnTo>
                    <a:pt x="38" y="26"/>
                  </a:lnTo>
                  <a:lnTo>
                    <a:pt x="40" y="26"/>
                  </a:lnTo>
                  <a:lnTo>
                    <a:pt x="42" y="26"/>
                  </a:lnTo>
                  <a:lnTo>
                    <a:pt x="40" y="24"/>
                  </a:lnTo>
                  <a:lnTo>
                    <a:pt x="40" y="22"/>
                  </a:lnTo>
                  <a:lnTo>
                    <a:pt x="40" y="20"/>
                  </a:lnTo>
                  <a:lnTo>
                    <a:pt x="46" y="18"/>
                  </a:lnTo>
                  <a:lnTo>
                    <a:pt x="48" y="18"/>
                  </a:lnTo>
                  <a:lnTo>
                    <a:pt x="50" y="18"/>
                  </a:lnTo>
                  <a:lnTo>
                    <a:pt x="56" y="16"/>
                  </a:lnTo>
                  <a:lnTo>
                    <a:pt x="60" y="16"/>
                  </a:lnTo>
                  <a:lnTo>
                    <a:pt x="66" y="16"/>
                  </a:lnTo>
                  <a:lnTo>
                    <a:pt x="70" y="14"/>
                  </a:lnTo>
                  <a:lnTo>
                    <a:pt x="72" y="14"/>
                  </a:lnTo>
                  <a:lnTo>
                    <a:pt x="76" y="14"/>
                  </a:lnTo>
                  <a:lnTo>
                    <a:pt x="80" y="12"/>
                  </a:lnTo>
                  <a:lnTo>
                    <a:pt x="82" y="12"/>
                  </a:lnTo>
                  <a:lnTo>
                    <a:pt x="86" y="12"/>
                  </a:lnTo>
                  <a:lnTo>
                    <a:pt x="88" y="12"/>
                  </a:lnTo>
                  <a:lnTo>
                    <a:pt x="90" y="12"/>
                  </a:lnTo>
                  <a:lnTo>
                    <a:pt x="90" y="10"/>
                  </a:lnTo>
                  <a:lnTo>
                    <a:pt x="94" y="10"/>
                  </a:lnTo>
                  <a:lnTo>
                    <a:pt x="98" y="10"/>
                  </a:lnTo>
                  <a:lnTo>
                    <a:pt x="98" y="10"/>
                  </a:lnTo>
                  <a:lnTo>
                    <a:pt x="102" y="8"/>
                  </a:lnTo>
                  <a:lnTo>
                    <a:pt x="108" y="8"/>
                  </a:lnTo>
                  <a:lnTo>
                    <a:pt x="114" y="8"/>
                  </a:lnTo>
                  <a:lnTo>
                    <a:pt x="116" y="6"/>
                  </a:lnTo>
                  <a:lnTo>
                    <a:pt x="122" y="6"/>
                  </a:lnTo>
                  <a:lnTo>
                    <a:pt x="124" y="6"/>
                  </a:lnTo>
                  <a:lnTo>
                    <a:pt x="126" y="6"/>
                  </a:lnTo>
                  <a:lnTo>
                    <a:pt x="130" y="4"/>
                  </a:lnTo>
                  <a:lnTo>
                    <a:pt x="132" y="4"/>
                  </a:lnTo>
                  <a:lnTo>
                    <a:pt x="136" y="4"/>
                  </a:lnTo>
                  <a:lnTo>
                    <a:pt x="138" y="4"/>
                  </a:lnTo>
                  <a:lnTo>
                    <a:pt x="140" y="4"/>
                  </a:lnTo>
                  <a:lnTo>
                    <a:pt x="142" y="2"/>
                  </a:lnTo>
                  <a:lnTo>
                    <a:pt x="150" y="2"/>
                  </a:lnTo>
                  <a:lnTo>
                    <a:pt x="154" y="0"/>
                  </a:lnTo>
                  <a:lnTo>
                    <a:pt x="158"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3" name="Freeform 166"/>
            <p:cNvSpPr>
              <a:spLocks/>
            </p:cNvSpPr>
            <p:nvPr/>
          </p:nvSpPr>
          <p:spPr bwMode="auto">
            <a:xfrm>
              <a:off x="7691438" y="3319463"/>
              <a:ext cx="368300" cy="350838"/>
            </a:xfrm>
            <a:custGeom>
              <a:avLst/>
              <a:gdLst>
                <a:gd name="T0" fmla="*/ 150 w 232"/>
                <a:gd name="T1" fmla="*/ 46 h 221"/>
                <a:gd name="T2" fmla="*/ 154 w 232"/>
                <a:gd name="T3" fmla="*/ 58 h 221"/>
                <a:gd name="T4" fmla="*/ 158 w 232"/>
                <a:gd name="T5" fmla="*/ 66 h 221"/>
                <a:gd name="T6" fmla="*/ 164 w 232"/>
                <a:gd name="T7" fmla="*/ 76 h 221"/>
                <a:gd name="T8" fmla="*/ 170 w 232"/>
                <a:gd name="T9" fmla="*/ 86 h 221"/>
                <a:gd name="T10" fmla="*/ 180 w 232"/>
                <a:gd name="T11" fmla="*/ 90 h 221"/>
                <a:gd name="T12" fmla="*/ 190 w 232"/>
                <a:gd name="T13" fmla="*/ 94 h 221"/>
                <a:gd name="T14" fmla="*/ 196 w 232"/>
                <a:gd name="T15" fmla="*/ 102 h 221"/>
                <a:gd name="T16" fmla="*/ 198 w 232"/>
                <a:gd name="T17" fmla="*/ 106 h 221"/>
                <a:gd name="T18" fmla="*/ 194 w 232"/>
                <a:gd name="T19" fmla="*/ 112 h 221"/>
                <a:gd name="T20" fmla="*/ 210 w 232"/>
                <a:gd name="T21" fmla="*/ 106 h 221"/>
                <a:gd name="T22" fmla="*/ 214 w 232"/>
                <a:gd name="T23" fmla="*/ 116 h 221"/>
                <a:gd name="T24" fmla="*/ 220 w 232"/>
                <a:gd name="T25" fmla="*/ 134 h 221"/>
                <a:gd name="T26" fmla="*/ 224 w 232"/>
                <a:gd name="T27" fmla="*/ 147 h 221"/>
                <a:gd name="T28" fmla="*/ 228 w 232"/>
                <a:gd name="T29" fmla="*/ 159 h 221"/>
                <a:gd name="T30" fmla="*/ 224 w 232"/>
                <a:gd name="T31" fmla="*/ 177 h 221"/>
                <a:gd name="T32" fmla="*/ 208 w 232"/>
                <a:gd name="T33" fmla="*/ 193 h 221"/>
                <a:gd name="T34" fmla="*/ 194 w 232"/>
                <a:gd name="T35" fmla="*/ 205 h 221"/>
                <a:gd name="T36" fmla="*/ 186 w 232"/>
                <a:gd name="T37" fmla="*/ 211 h 221"/>
                <a:gd name="T38" fmla="*/ 180 w 232"/>
                <a:gd name="T39" fmla="*/ 219 h 221"/>
                <a:gd name="T40" fmla="*/ 170 w 232"/>
                <a:gd name="T41" fmla="*/ 219 h 221"/>
                <a:gd name="T42" fmla="*/ 164 w 232"/>
                <a:gd name="T43" fmla="*/ 211 h 221"/>
                <a:gd name="T44" fmla="*/ 156 w 232"/>
                <a:gd name="T45" fmla="*/ 205 h 221"/>
                <a:gd name="T46" fmla="*/ 148 w 232"/>
                <a:gd name="T47" fmla="*/ 203 h 221"/>
                <a:gd name="T48" fmla="*/ 140 w 232"/>
                <a:gd name="T49" fmla="*/ 201 h 221"/>
                <a:gd name="T50" fmla="*/ 132 w 232"/>
                <a:gd name="T51" fmla="*/ 195 h 221"/>
                <a:gd name="T52" fmla="*/ 124 w 232"/>
                <a:gd name="T53" fmla="*/ 191 h 221"/>
                <a:gd name="T54" fmla="*/ 114 w 232"/>
                <a:gd name="T55" fmla="*/ 193 h 221"/>
                <a:gd name="T56" fmla="*/ 106 w 232"/>
                <a:gd name="T57" fmla="*/ 187 h 221"/>
                <a:gd name="T58" fmla="*/ 102 w 232"/>
                <a:gd name="T59" fmla="*/ 175 h 221"/>
                <a:gd name="T60" fmla="*/ 92 w 232"/>
                <a:gd name="T61" fmla="*/ 169 h 221"/>
                <a:gd name="T62" fmla="*/ 84 w 232"/>
                <a:gd name="T63" fmla="*/ 173 h 221"/>
                <a:gd name="T64" fmla="*/ 76 w 232"/>
                <a:gd name="T65" fmla="*/ 179 h 221"/>
                <a:gd name="T66" fmla="*/ 68 w 232"/>
                <a:gd name="T67" fmla="*/ 181 h 221"/>
                <a:gd name="T68" fmla="*/ 62 w 232"/>
                <a:gd name="T69" fmla="*/ 187 h 221"/>
                <a:gd name="T70" fmla="*/ 52 w 232"/>
                <a:gd name="T71" fmla="*/ 193 h 221"/>
                <a:gd name="T72" fmla="*/ 44 w 232"/>
                <a:gd name="T73" fmla="*/ 195 h 221"/>
                <a:gd name="T74" fmla="*/ 34 w 232"/>
                <a:gd name="T75" fmla="*/ 195 h 221"/>
                <a:gd name="T76" fmla="*/ 24 w 232"/>
                <a:gd name="T77" fmla="*/ 199 h 221"/>
                <a:gd name="T78" fmla="*/ 16 w 232"/>
                <a:gd name="T79" fmla="*/ 197 h 221"/>
                <a:gd name="T80" fmla="*/ 10 w 232"/>
                <a:gd name="T81" fmla="*/ 187 h 221"/>
                <a:gd name="T82" fmla="*/ 10 w 232"/>
                <a:gd name="T83" fmla="*/ 161 h 221"/>
                <a:gd name="T84" fmla="*/ 10 w 232"/>
                <a:gd name="T85" fmla="*/ 138 h 221"/>
                <a:gd name="T86" fmla="*/ 10 w 232"/>
                <a:gd name="T87" fmla="*/ 124 h 221"/>
                <a:gd name="T88" fmla="*/ 10 w 232"/>
                <a:gd name="T89" fmla="*/ 110 h 221"/>
                <a:gd name="T90" fmla="*/ 8 w 232"/>
                <a:gd name="T91" fmla="*/ 98 h 221"/>
                <a:gd name="T92" fmla="*/ 8 w 232"/>
                <a:gd name="T93" fmla="*/ 78 h 221"/>
                <a:gd name="T94" fmla="*/ 6 w 232"/>
                <a:gd name="T95" fmla="*/ 62 h 221"/>
                <a:gd name="T96" fmla="*/ 4 w 232"/>
                <a:gd name="T97" fmla="*/ 46 h 221"/>
                <a:gd name="T98" fmla="*/ 4 w 232"/>
                <a:gd name="T99" fmla="*/ 28 h 221"/>
                <a:gd name="T100" fmla="*/ 2 w 232"/>
                <a:gd name="T101" fmla="*/ 12 h 221"/>
                <a:gd name="T102" fmla="*/ 0 w 232"/>
                <a:gd name="T103" fmla="*/ 0 h 221"/>
                <a:gd name="T104" fmla="*/ 16 w 232"/>
                <a:gd name="T105" fmla="*/ 10 h 221"/>
                <a:gd name="T106" fmla="*/ 26 w 232"/>
                <a:gd name="T107" fmla="*/ 14 h 221"/>
                <a:gd name="T108" fmla="*/ 42 w 232"/>
                <a:gd name="T109" fmla="*/ 24 h 221"/>
                <a:gd name="T110" fmla="*/ 56 w 232"/>
                <a:gd name="T111" fmla="*/ 32 h 221"/>
                <a:gd name="T112" fmla="*/ 68 w 232"/>
                <a:gd name="T113" fmla="*/ 40 h 221"/>
                <a:gd name="T114" fmla="*/ 76 w 232"/>
                <a:gd name="T115" fmla="*/ 44 h 221"/>
                <a:gd name="T116" fmla="*/ 94 w 232"/>
                <a:gd name="T117" fmla="*/ 44 h 221"/>
                <a:gd name="T118" fmla="*/ 110 w 232"/>
                <a:gd name="T119" fmla="*/ 44 h 221"/>
                <a:gd name="T120" fmla="*/ 124 w 232"/>
                <a:gd name="T121" fmla="*/ 4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2" h="221">
                  <a:moveTo>
                    <a:pt x="136" y="44"/>
                  </a:moveTo>
                  <a:lnTo>
                    <a:pt x="138" y="44"/>
                  </a:lnTo>
                  <a:lnTo>
                    <a:pt x="142" y="44"/>
                  </a:lnTo>
                  <a:lnTo>
                    <a:pt x="144" y="44"/>
                  </a:lnTo>
                  <a:lnTo>
                    <a:pt x="148" y="44"/>
                  </a:lnTo>
                  <a:lnTo>
                    <a:pt x="150" y="44"/>
                  </a:lnTo>
                  <a:lnTo>
                    <a:pt x="150" y="46"/>
                  </a:lnTo>
                  <a:lnTo>
                    <a:pt x="150" y="48"/>
                  </a:lnTo>
                  <a:lnTo>
                    <a:pt x="152" y="48"/>
                  </a:lnTo>
                  <a:lnTo>
                    <a:pt x="152" y="50"/>
                  </a:lnTo>
                  <a:lnTo>
                    <a:pt x="152" y="52"/>
                  </a:lnTo>
                  <a:lnTo>
                    <a:pt x="152" y="54"/>
                  </a:lnTo>
                  <a:lnTo>
                    <a:pt x="152" y="56"/>
                  </a:lnTo>
                  <a:lnTo>
                    <a:pt x="154" y="58"/>
                  </a:lnTo>
                  <a:lnTo>
                    <a:pt x="154" y="58"/>
                  </a:lnTo>
                  <a:lnTo>
                    <a:pt x="156" y="58"/>
                  </a:lnTo>
                  <a:lnTo>
                    <a:pt x="156" y="60"/>
                  </a:lnTo>
                  <a:lnTo>
                    <a:pt x="156" y="62"/>
                  </a:lnTo>
                  <a:lnTo>
                    <a:pt x="156" y="64"/>
                  </a:lnTo>
                  <a:lnTo>
                    <a:pt x="158" y="64"/>
                  </a:lnTo>
                  <a:lnTo>
                    <a:pt x="158" y="66"/>
                  </a:lnTo>
                  <a:lnTo>
                    <a:pt x="160" y="66"/>
                  </a:lnTo>
                  <a:lnTo>
                    <a:pt x="160" y="68"/>
                  </a:lnTo>
                  <a:lnTo>
                    <a:pt x="160" y="70"/>
                  </a:lnTo>
                  <a:lnTo>
                    <a:pt x="160" y="72"/>
                  </a:lnTo>
                  <a:lnTo>
                    <a:pt x="162" y="74"/>
                  </a:lnTo>
                  <a:lnTo>
                    <a:pt x="162" y="76"/>
                  </a:lnTo>
                  <a:lnTo>
                    <a:pt x="164" y="76"/>
                  </a:lnTo>
                  <a:lnTo>
                    <a:pt x="164" y="78"/>
                  </a:lnTo>
                  <a:lnTo>
                    <a:pt x="164" y="80"/>
                  </a:lnTo>
                  <a:lnTo>
                    <a:pt x="164" y="82"/>
                  </a:lnTo>
                  <a:lnTo>
                    <a:pt x="166" y="82"/>
                  </a:lnTo>
                  <a:lnTo>
                    <a:pt x="168" y="84"/>
                  </a:lnTo>
                  <a:lnTo>
                    <a:pt x="170" y="84"/>
                  </a:lnTo>
                  <a:lnTo>
                    <a:pt x="170" y="86"/>
                  </a:lnTo>
                  <a:lnTo>
                    <a:pt x="172" y="86"/>
                  </a:lnTo>
                  <a:lnTo>
                    <a:pt x="174" y="86"/>
                  </a:lnTo>
                  <a:lnTo>
                    <a:pt x="176" y="86"/>
                  </a:lnTo>
                  <a:lnTo>
                    <a:pt x="176" y="88"/>
                  </a:lnTo>
                  <a:lnTo>
                    <a:pt x="178" y="88"/>
                  </a:lnTo>
                  <a:lnTo>
                    <a:pt x="178" y="90"/>
                  </a:lnTo>
                  <a:lnTo>
                    <a:pt x="180" y="90"/>
                  </a:lnTo>
                  <a:lnTo>
                    <a:pt x="182" y="90"/>
                  </a:lnTo>
                  <a:lnTo>
                    <a:pt x="184" y="90"/>
                  </a:lnTo>
                  <a:lnTo>
                    <a:pt x="186" y="90"/>
                  </a:lnTo>
                  <a:lnTo>
                    <a:pt x="186" y="92"/>
                  </a:lnTo>
                  <a:lnTo>
                    <a:pt x="188" y="92"/>
                  </a:lnTo>
                  <a:lnTo>
                    <a:pt x="188" y="94"/>
                  </a:lnTo>
                  <a:lnTo>
                    <a:pt x="190" y="94"/>
                  </a:lnTo>
                  <a:lnTo>
                    <a:pt x="190" y="96"/>
                  </a:lnTo>
                  <a:lnTo>
                    <a:pt x="192" y="96"/>
                  </a:lnTo>
                  <a:lnTo>
                    <a:pt x="192" y="98"/>
                  </a:lnTo>
                  <a:lnTo>
                    <a:pt x="194" y="98"/>
                  </a:lnTo>
                  <a:lnTo>
                    <a:pt x="194" y="100"/>
                  </a:lnTo>
                  <a:lnTo>
                    <a:pt x="194" y="102"/>
                  </a:lnTo>
                  <a:lnTo>
                    <a:pt x="196" y="102"/>
                  </a:lnTo>
                  <a:lnTo>
                    <a:pt x="196" y="100"/>
                  </a:lnTo>
                  <a:lnTo>
                    <a:pt x="196" y="102"/>
                  </a:lnTo>
                  <a:lnTo>
                    <a:pt x="198" y="102"/>
                  </a:lnTo>
                  <a:lnTo>
                    <a:pt x="200" y="102"/>
                  </a:lnTo>
                  <a:lnTo>
                    <a:pt x="200" y="104"/>
                  </a:lnTo>
                  <a:lnTo>
                    <a:pt x="198" y="104"/>
                  </a:lnTo>
                  <a:lnTo>
                    <a:pt x="198" y="106"/>
                  </a:lnTo>
                  <a:lnTo>
                    <a:pt x="196" y="106"/>
                  </a:lnTo>
                  <a:lnTo>
                    <a:pt x="196" y="106"/>
                  </a:lnTo>
                  <a:lnTo>
                    <a:pt x="194" y="106"/>
                  </a:lnTo>
                  <a:lnTo>
                    <a:pt x="192" y="108"/>
                  </a:lnTo>
                  <a:lnTo>
                    <a:pt x="192" y="110"/>
                  </a:lnTo>
                  <a:lnTo>
                    <a:pt x="192" y="112"/>
                  </a:lnTo>
                  <a:lnTo>
                    <a:pt x="194" y="112"/>
                  </a:lnTo>
                  <a:lnTo>
                    <a:pt x="196" y="110"/>
                  </a:lnTo>
                  <a:lnTo>
                    <a:pt x="198" y="110"/>
                  </a:lnTo>
                  <a:lnTo>
                    <a:pt x="200" y="108"/>
                  </a:lnTo>
                  <a:lnTo>
                    <a:pt x="202" y="108"/>
                  </a:lnTo>
                  <a:lnTo>
                    <a:pt x="206" y="106"/>
                  </a:lnTo>
                  <a:lnTo>
                    <a:pt x="208" y="106"/>
                  </a:lnTo>
                  <a:lnTo>
                    <a:pt x="210" y="106"/>
                  </a:lnTo>
                  <a:lnTo>
                    <a:pt x="212" y="104"/>
                  </a:lnTo>
                  <a:lnTo>
                    <a:pt x="212" y="106"/>
                  </a:lnTo>
                  <a:lnTo>
                    <a:pt x="212" y="108"/>
                  </a:lnTo>
                  <a:lnTo>
                    <a:pt x="212" y="110"/>
                  </a:lnTo>
                  <a:lnTo>
                    <a:pt x="212" y="112"/>
                  </a:lnTo>
                  <a:lnTo>
                    <a:pt x="214" y="114"/>
                  </a:lnTo>
                  <a:lnTo>
                    <a:pt x="214" y="116"/>
                  </a:lnTo>
                  <a:lnTo>
                    <a:pt x="216" y="122"/>
                  </a:lnTo>
                  <a:lnTo>
                    <a:pt x="216" y="124"/>
                  </a:lnTo>
                  <a:lnTo>
                    <a:pt x="218" y="126"/>
                  </a:lnTo>
                  <a:lnTo>
                    <a:pt x="218" y="128"/>
                  </a:lnTo>
                  <a:lnTo>
                    <a:pt x="218" y="130"/>
                  </a:lnTo>
                  <a:lnTo>
                    <a:pt x="220" y="132"/>
                  </a:lnTo>
                  <a:lnTo>
                    <a:pt x="220" y="134"/>
                  </a:lnTo>
                  <a:lnTo>
                    <a:pt x="220" y="136"/>
                  </a:lnTo>
                  <a:lnTo>
                    <a:pt x="220" y="138"/>
                  </a:lnTo>
                  <a:lnTo>
                    <a:pt x="222" y="138"/>
                  </a:lnTo>
                  <a:lnTo>
                    <a:pt x="222" y="140"/>
                  </a:lnTo>
                  <a:lnTo>
                    <a:pt x="222" y="142"/>
                  </a:lnTo>
                  <a:lnTo>
                    <a:pt x="224" y="145"/>
                  </a:lnTo>
                  <a:lnTo>
                    <a:pt x="224" y="147"/>
                  </a:lnTo>
                  <a:lnTo>
                    <a:pt x="224" y="149"/>
                  </a:lnTo>
                  <a:lnTo>
                    <a:pt x="226" y="151"/>
                  </a:lnTo>
                  <a:lnTo>
                    <a:pt x="226" y="153"/>
                  </a:lnTo>
                  <a:lnTo>
                    <a:pt x="226" y="155"/>
                  </a:lnTo>
                  <a:lnTo>
                    <a:pt x="228" y="155"/>
                  </a:lnTo>
                  <a:lnTo>
                    <a:pt x="228" y="157"/>
                  </a:lnTo>
                  <a:lnTo>
                    <a:pt x="228" y="159"/>
                  </a:lnTo>
                  <a:lnTo>
                    <a:pt x="230" y="161"/>
                  </a:lnTo>
                  <a:lnTo>
                    <a:pt x="230" y="163"/>
                  </a:lnTo>
                  <a:lnTo>
                    <a:pt x="230" y="165"/>
                  </a:lnTo>
                  <a:lnTo>
                    <a:pt x="232" y="167"/>
                  </a:lnTo>
                  <a:lnTo>
                    <a:pt x="232" y="169"/>
                  </a:lnTo>
                  <a:lnTo>
                    <a:pt x="226" y="175"/>
                  </a:lnTo>
                  <a:lnTo>
                    <a:pt x="224" y="177"/>
                  </a:lnTo>
                  <a:lnTo>
                    <a:pt x="222" y="177"/>
                  </a:lnTo>
                  <a:lnTo>
                    <a:pt x="222" y="179"/>
                  </a:lnTo>
                  <a:lnTo>
                    <a:pt x="220" y="179"/>
                  </a:lnTo>
                  <a:lnTo>
                    <a:pt x="220" y="181"/>
                  </a:lnTo>
                  <a:lnTo>
                    <a:pt x="212" y="191"/>
                  </a:lnTo>
                  <a:lnTo>
                    <a:pt x="210" y="193"/>
                  </a:lnTo>
                  <a:lnTo>
                    <a:pt x="208" y="193"/>
                  </a:lnTo>
                  <a:lnTo>
                    <a:pt x="206" y="195"/>
                  </a:lnTo>
                  <a:lnTo>
                    <a:pt x="204" y="199"/>
                  </a:lnTo>
                  <a:lnTo>
                    <a:pt x="202" y="199"/>
                  </a:lnTo>
                  <a:lnTo>
                    <a:pt x="200" y="201"/>
                  </a:lnTo>
                  <a:lnTo>
                    <a:pt x="198" y="203"/>
                  </a:lnTo>
                  <a:lnTo>
                    <a:pt x="196" y="203"/>
                  </a:lnTo>
                  <a:lnTo>
                    <a:pt x="194" y="205"/>
                  </a:lnTo>
                  <a:lnTo>
                    <a:pt x="192" y="205"/>
                  </a:lnTo>
                  <a:lnTo>
                    <a:pt x="192" y="207"/>
                  </a:lnTo>
                  <a:lnTo>
                    <a:pt x="190" y="207"/>
                  </a:lnTo>
                  <a:lnTo>
                    <a:pt x="190" y="209"/>
                  </a:lnTo>
                  <a:lnTo>
                    <a:pt x="188" y="209"/>
                  </a:lnTo>
                  <a:lnTo>
                    <a:pt x="188" y="211"/>
                  </a:lnTo>
                  <a:lnTo>
                    <a:pt x="186" y="211"/>
                  </a:lnTo>
                  <a:lnTo>
                    <a:pt x="186" y="213"/>
                  </a:lnTo>
                  <a:lnTo>
                    <a:pt x="184" y="213"/>
                  </a:lnTo>
                  <a:lnTo>
                    <a:pt x="184" y="215"/>
                  </a:lnTo>
                  <a:lnTo>
                    <a:pt x="182" y="215"/>
                  </a:lnTo>
                  <a:lnTo>
                    <a:pt x="182" y="217"/>
                  </a:lnTo>
                  <a:lnTo>
                    <a:pt x="180" y="217"/>
                  </a:lnTo>
                  <a:lnTo>
                    <a:pt x="180" y="219"/>
                  </a:lnTo>
                  <a:lnTo>
                    <a:pt x="178" y="219"/>
                  </a:lnTo>
                  <a:lnTo>
                    <a:pt x="176" y="219"/>
                  </a:lnTo>
                  <a:lnTo>
                    <a:pt x="174" y="219"/>
                  </a:lnTo>
                  <a:lnTo>
                    <a:pt x="172" y="219"/>
                  </a:lnTo>
                  <a:lnTo>
                    <a:pt x="170" y="219"/>
                  </a:lnTo>
                  <a:lnTo>
                    <a:pt x="170" y="221"/>
                  </a:lnTo>
                  <a:lnTo>
                    <a:pt x="170" y="219"/>
                  </a:lnTo>
                  <a:lnTo>
                    <a:pt x="168" y="219"/>
                  </a:lnTo>
                  <a:lnTo>
                    <a:pt x="166" y="219"/>
                  </a:lnTo>
                  <a:lnTo>
                    <a:pt x="164" y="219"/>
                  </a:lnTo>
                  <a:lnTo>
                    <a:pt x="164" y="217"/>
                  </a:lnTo>
                  <a:lnTo>
                    <a:pt x="164" y="215"/>
                  </a:lnTo>
                  <a:lnTo>
                    <a:pt x="164" y="213"/>
                  </a:lnTo>
                  <a:lnTo>
                    <a:pt x="164" y="211"/>
                  </a:lnTo>
                  <a:lnTo>
                    <a:pt x="162" y="211"/>
                  </a:lnTo>
                  <a:lnTo>
                    <a:pt x="162" y="209"/>
                  </a:lnTo>
                  <a:lnTo>
                    <a:pt x="160" y="209"/>
                  </a:lnTo>
                  <a:lnTo>
                    <a:pt x="160" y="207"/>
                  </a:lnTo>
                  <a:lnTo>
                    <a:pt x="158" y="207"/>
                  </a:lnTo>
                  <a:lnTo>
                    <a:pt x="156" y="207"/>
                  </a:lnTo>
                  <a:lnTo>
                    <a:pt x="156" y="205"/>
                  </a:lnTo>
                  <a:lnTo>
                    <a:pt x="154" y="205"/>
                  </a:lnTo>
                  <a:lnTo>
                    <a:pt x="154" y="203"/>
                  </a:lnTo>
                  <a:lnTo>
                    <a:pt x="152" y="203"/>
                  </a:lnTo>
                  <a:lnTo>
                    <a:pt x="154" y="203"/>
                  </a:lnTo>
                  <a:lnTo>
                    <a:pt x="152" y="203"/>
                  </a:lnTo>
                  <a:lnTo>
                    <a:pt x="150" y="203"/>
                  </a:lnTo>
                  <a:lnTo>
                    <a:pt x="148" y="203"/>
                  </a:lnTo>
                  <a:lnTo>
                    <a:pt x="146" y="203"/>
                  </a:lnTo>
                  <a:lnTo>
                    <a:pt x="144" y="203"/>
                  </a:lnTo>
                  <a:lnTo>
                    <a:pt x="144" y="201"/>
                  </a:lnTo>
                  <a:lnTo>
                    <a:pt x="144" y="199"/>
                  </a:lnTo>
                  <a:lnTo>
                    <a:pt x="142" y="199"/>
                  </a:lnTo>
                  <a:lnTo>
                    <a:pt x="142" y="201"/>
                  </a:lnTo>
                  <a:lnTo>
                    <a:pt x="140" y="201"/>
                  </a:lnTo>
                  <a:lnTo>
                    <a:pt x="138" y="201"/>
                  </a:lnTo>
                  <a:lnTo>
                    <a:pt x="136" y="201"/>
                  </a:lnTo>
                  <a:lnTo>
                    <a:pt x="136" y="199"/>
                  </a:lnTo>
                  <a:lnTo>
                    <a:pt x="136" y="197"/>
                  </a:lnTo>
                  <a:lnTo>
                    <a:pt x="134" y="197"/>
                  </a:lnTo>
                  <a:lnTo>
                    <a:pt x="132" y="197"/>
                  </a:lnTo>
                  <a:lnTo>
                    <a:pt x="132" y="195"/>
                  </a:lnTo>
                  <a:lnTo>
                    <a:pt x="130" y="193"/>
                  </a:lnTo>
                  <a:lnTo>
                    <a:pt x="130" y="191"/>
                  </a:lnTo>
                  <a:lnTo>
                    <a:pt x="128" y="191"/>
                  </a:lnTo>
                  <a:lnTo>
                    <a:pt x="128" y="189"/>
                  </a:lnTo>
                  <a:lnTo>
                    <a:pt x="126" y="189"/>
                  </a:lnTo>
                  <a:lnTo>
                    <a:pt x="124" y="189"/>
                  </a:lnTo>
                  <a:lnTo>
                    <a:pt x="124" y="191"/>
                  </a:lnTo>
                  <a:lnTo>
                    <a:pt x="122" y="191"/>
                  </a:lnTo>
                  <a:lnTo>
                    <a:pt x="120" y="191"/>
                  </a:lnTo>
                  <a:lnTo>
                    <a:pt x="120" y="193"/>
                  </a:lnTo>
                  <a:lnTo>
                    <a:pt x="118" y="193"/>
                  </a:lnTo>
                  <a:lnTo>
                    <a:pt x="116" y="193"/>
                  </a:lnTo>
                  <a:lnTo>
                    <a:pt x="116" y="193"/>
                  </a:lnTo>
                  <a:lnTo>
                    <a:pt x="114" y="193"/>
                  </a:lnTo>
                  <a:lnTo>
                    <a:pt x="112" y="193"/>
                  </a:lnTo>
                  <a:lnTo>
                    <a:pt x="110" y="193"/>
                  </a:lnTo>
                  <a:lnTo>
                    <a:pt x="110" y="191"/>
                  </a:lnTo>
                  <a:lnTo>
                    <a:pt x="108" y="191"/>
                  </a:lnTo>
                  <a:lnTo>
                    <a:pt x="108" y="189"/>
                  </a:lnTo>
                  <a:lnTo>
                    <a:pt x="108" y="187"/>
                  </a:lnTo>
                  <a:lnTo>
                    <a:pt x="106" y="187"/>
                  </a:lnTo>
                  <a:lnTo>
                    <a:pt x="106" y="185"/>
                  </a:lnTo>
                  <a:lnTo>
                    <a:pt x="106" y="183"/>
                  </a:lnTo>
                  <a:lnTo>
                    <a:pt x="106" y="181"/>
                  </a:lnTo>
                  <a:lnTo>
                    <a:pt x="106" y="179"/>
                  </a:lnTo>
                  <a:lnTo>
                    <a:pt x="104" y="177"/>
                  </a:lnTo>
                  <a:lnTo>
                    <a:pt x="102" y="177"/>
                  </a:lnTo>
                  <a:lnTo>
                    <a:pt x="102" y="175"/>
                  </a:lnTo>
                  <a:lnTo>
                    <a:pt x="100" y="175"/>
                  </a:lnTo>
                  <a:lnTo>
                    <a:pt x="98" y="175"/>
                  </a:lnTo>
                  <a:lnTo>
                    <a:pt x="98" y="173"/>
                  </a:lnTo>
                  <a:lnTo>
                    <a:pt x="98" y="171"/>
                  </a:lnTo>
                  <a:lnTo>
                    <a:pt x="96" y="171"/>
                  </a:lnTo>
                  <a:lnTo>
                    <a:pt x="94" y="169"/>
                  </a:lnTo>
                  <a:lnTo>
                    <a:pt x="92" y="169"/>
                  </a:lnTo>
                  <a:lnTo>
                    <a:pt x="90" y="169"/>
                  </a:lnTo>
                  <a:lnTo>
                    <a:pt x="88" y="169"/>
                  </a:lnTo>
                  <a:lnTo>
                    <a:pt x="86" y="169"/>
                  </a:lnTo>
                  <a:lnTo>
                    <a:pt x="86" y="171"/>
                  </a:lnTo>
                  <a:lnTo>
                    <a:pt x="86" y="173"/>
                  </a:lnTo>
                  <a:lnTo>
                    <a:pt x="84" y="171"/>
                  </a:lnTo>
                  <a:lnTo>
                    <a:pt x="84" y="173"/>
                  </a:lnTo>
                  <a:lnTo>
                    <a:pt x="82" y="173"/>
                  </a:lnTo>
                  <a:lnTo>
                    <a:pt x="82" y="175"/>
                  </a:lnTo>
                  <a:lnTo>
                    <a:pt x="80" y="175"/>
                  </a:lnTo>
                  <a:lnTo>
                    <a:pt x="78" y="175"/>
                  </a:lnTo>
                  <a:lnTo>
                    <a:pt x="78" y="177"/>
                  </a:lnTo>
                  <a:lnTo>
                    <a:pt x="78" y="179"/>
                  </a:lnTo>
                  <a:lnTo>
                    <a:pt x="76" y="179"/>
                  </a:lnTo>
                  <a:lnTo>
                    <a:pt x="76" y="181"/>
                  </a:lnTo>
                  <a:lnTo>
                    <a:pt x="74" y="181"/>
                  </a:lnTo>
                  <a:lnTo>
                    <a:pt x="74" y="183"/>
                  </a:lnTo>
                  <a:lnTo>
                    <a:pt x="72" y="183"/>
                  </a:lnTo>
                  <a:lnTo>
                    <a:pt x="72" y="181"/>
                  </a:lnTo>
                  <a:lnTo>
                    <a:pt x="70" y="181"/>
                  </a:lnTo>
                  <a:lnTo>
                    <a:pt x="68" y="181"/>
                  </a:lnTo>
                  <a:lnTo>
                    <a:pt x="68" y="181"/>
                  </a:lnTo>
                  <a:lnTo>
                    <a:pt x="66" y="181"/>
                  </a:lnTo>
                  <a:lnTo>
                    <a:pt x="66" y="183"/>
                  </a:lnTo>
                  <a:lnTo>
                    <a:pt x="66" y="185"/>
                  </a:lnTo>
                  <a:lnTo>
                    <a:pt x="64" y="185"/>
                  </a:lnTo>
                  <a:lnTo>
                    <a:pt x="62" y="185"/>
                  </a:lnTo>
                  <a:lnTo>
                    <a:pt x="62" y="187"/>
                  </a:lnTo>
                  <a:lnTo>
                    <a:pt x="60" y="187"/>
                  </a:lnTo>
                  <a:lnTo>
                    <a:pt x="58" y="189"/>
                  </a:lnTo>
                  <a:lnTo>
                    <a:pt x="58" y="191"/>
                  </a:lnTo>
                  <a:lnTo>
                    <a:pt x="56" y="191"/>
                  </a:lnTo>
                  <a:lnTo>
                    <a:pt x="54" y="191"/>
                  </a:lnTo>
                  <a:lnTo>
                    <a:pt x="54" y="193"/>
                  </a:lnTo>
                  <a:lnTo>
                    <a:pt x="52" y="193"/>
                  </a:lnTo>
                  <a:lnTo>
                    <a:pt x="52" y="195"/>
                  </a:lnTo>
                  <a:lnTo>
                    <a:pt x="50" y="195"/>
                  </a:lnTo>
                  <a:lnTo>
                    <a:pt x="50" y="193"/>
                  </a:lnTo>
                  <a:lnTo>
                    <a:pt x="48" y="193"/>
                  </a:lnTo>
                  <a:lnTo>
                    <a:pt x="46" y="193"/>
                  </a:lnTo>
                  <a:lnTo>
                    <a:pt x="46" y="195"/>
                  </a:lnTo>
                  <a:lnTo>
                    <a:pt x="44" y="195"/>
                  </a:lnTo>
                  <a:lnTo>
                    <a:pt x="42" y="195"/>
                  </a:lnTo>
                  <a:lnTo>
                    <a:pt x="40" y="195"/>
                  </a:lnTo>
                  <a:lnTo>
                    <a:pt x="40" y="193"/>
                  </a:lnTo>
                  <a:lnTo>
                    <a:pt x="38" y="193"/>
                  </a:lnTo>
                  <a:lnTo>
                    <a:pt x="38" y="195"/>
                  </a:lnTo>
                  <a:lnTo>
                    <a:pt x="36" y="195"/>
                  </a:lnTo>
                  <a:lnTo>
                    <a:pt x="34" y="195"/>
                  </a:lnTo>
                  <a:lnTo>
                    <a:pt x="34" y="197"/>
                  </a:lnTo>
                  <a:lnTo>
                    <a:pt x="32" y="197"/>
                  </a:lnTo>
                  <a:lnTo>
                    <a:pt x="30" y="197"/>
                  </a:lnTo>
                  <a:lnTo>
                    <a:pt x="28" y="197"/>
                  </a:lnTo>
                  <a:lnTo>
                    <a:pt x="26" y="197"/>
                  </a:lnTo>
                  <a:lnTo>
                    <a:pt x="24" y="197"/>
                  </a:lnTo>
                  <a:lnTo>
                    <a:pt x="24" y="199"/>
                  </a:lnTo>
                  <a:lnTo>
                    <a:pt x="22" y="199"/>
                  </a:lnTo>
                  <a:lnTo>
                    <a:pt x="22" y="201"/>
                  </a:lnTo>
                  <a:lnTo>
                    <a:pt x="20" y="199"/>
                  </a:lnTo>
                  <a:lnTo>
                    <a:pt x="18" y="199"/>
                  </a:lnTo>
                  <a:lnTo>
                    <a:pt x="18" y="199"/>
                  </a:lnTo>
                  <a:lnTo>
                    <a:pt x="16" y="199"/>
                  </a:lnTo>
                  <a:lnTo>
                    <a:pt x="16" y="197"/>
                  </a:lnTo>
                  <a:lnTo>
                    <a:pt x="14" y="197"/>
                  </a:lnTo>
                  <a:lnTo>
                    <a:pt x="14" y="199"/>
                  </a:lnTo>
                  <a:lnTo>
                    <a:pt x="12" y="197"/>
                  </a:lnTo>
                  <a:lnTo>
                    <a:pt x="12" y="199"/>
                  </a:lnTo>
                  <a:lnTo>
                    <a:pt x="10" y="199"/>
                  </a:lnTo>
                  <a:lnTo>
                    <a:pt x="10" y="189"/>
                  </a:lnTo>
                  <a:lnTo>
                    <a:pt x="10" y="187"/>
                  </a:lnTo>
                  <a:lnTo>
                    <a:pt x="10" y="185"/>
                  </a:lnTo>
                  <a:lnTo>
                    <a:pt x="10" y="183"/>
                  </a:lnTo>
                  <a:lnTo>
                    <a:pt x="10" y="181"/>
                  </a:lnTo>
                  <a:lnTo>
                    <a:pt x="10" y="179"/>
                  </a:lnTo>
                  <a:lnTo>
                    <a:pt x="10" y="177"/>
                  </a:lnTo>
                  <a:lnTo>
                    <a:pt x="10" y="165"/>
                  </a:lnTo>
                  <a:lnTo>
                    <a:pt x="10" y="161"/>
                  </a:lnTo>
                  <a:lnTo>
                    <a:pt x="10" y="159"/>
                  </a:lnTo>
                  <a:lnTo>
                    <a:pt x="10" y="157"/>
                  </a:lnTo>
                  <a:lnTo>
                    <a:pt x="10" y="155"/>
                  </a:lnTo>
                  <a:lnTo>
                    <a:pt x="10" y="149"/>
                  </a:lnTo>
                  <a:lnTo>
                    <a:pt x="10" y="147"/>
                  </a:lnTo>
                  <a:lnTo>
                    <a:pt x="10" y="140"/>
                  </a:lnTo>
                  <a:lnTo>
                    <a:pt x="10" y="138"/>
                  </a:lnTo>
                  <a:lnTo>
                    <a:pt x="10" y="136"/>
                  </a:lnTo>
                  <a:lnTo>
                    <a:pt x="10" y="134"/>
                  </a:lnTo>
                  <a:lnTo>
                    <a:pt x="10" y="132"/>
                  </a:lnTo>
                  <a:lnTo>
                    <a:pt x="10" y="130"/>
                  </a:lnTo>
                  <a:lnTo>
                    <a:pt x="10" y="128"/>
                  </a:lnTo>
                  <a:lnTo>
                    <a:pt x="10" y="126"/>
                  </a:lnTo>
                  <a:lnTo>
                    <a:pt x="10" y="124"/>
                  </a:lnTo>
                  <a:lnTo>
                    <a:pt x="10" y="122"/>
                  </a:lnTo>
                  <a:lnTo>
                    <a:pt x="10" y="120"/>
                  </a:lnTo>
                  <a:lnTo>
                    <a:pt x="10" y="118"/>
                  </a:lnTo>
                  <a:lnTo>
                    <a:pt x="10" y="116"/>
                  </a:lnTo>
                  <a:lnTo>
                    <a:pt x="10" y="114"/>
                  </a:lnTo>
                  <a:lnTo>
                    <a:pt x="10" y="112"/>
                  </a:lnTo>
                  <a:lnTo>
                    <a:pt x="10" y="110"/>
                  </a:lnTo>
                  <a:lnTo>
                    <a:pt x="10" y="108"/>
                  </a:lnTo>
                  <a:lnTo>
                    <a:pt x="10" y="106"/>
                  </a:lnTo>
                  <a:lnTo>
                    <a:pt x="10" y="106"/>
                  </a:lnTo>
                  <a:lnTo>
                    <a:pt x="10" y="104"/>
                  </a:lnTo>
                  <a:lnTo>
                    <a:pt x="10" y="102"/>
                  </a:lnTo>
                  <a:lnTo>
                    <a:pt x="10" y="100"/>
                  </a:lnTo>
                  <a:lnTo>
                    <a:pt x="8" y="98"/>
                  </a:lnTo>
                  <a:lnTo>
                    <a:pt x="8" y="96"/>
                  </a:lnTo>
                  <a:lnTo>
                    <a:pt x="8" y="94"/>
                  </a:lnTo>
                  <a:lnTo>
                    <a:pt x="8" y="92"/>
                  </a:lnTo>
                  <a:lnTo>
                    <a:pt x="8" y="88"/>
                  </a:lnTo>
                  <a:lnTo>
                    <a:pt x="8" y="84"/>
                  </a:lnTo>
                  <a:lnTo>
                    <a:pt x="8" y="82"/>
                  </a:lnTo>
                  <a:lnTo>
                    <a:pt x="8" y="78"/>
                  </a:lnTo>
                  <a:lnTo>
                    <a:pt x="8" y="74"/>
                  </a:lnTo>
                  <a:lnTo>
                    <a:pt x="8" y="72"/>
                  </a:lnTo>
                  <a:lnTo>
                    <a:pt x="6" y="72"/>
                  </a:lnTo>
                  <a:lnTo>
                    <a:pt x="6" y="70"/>
                  </a:lnTo>
                  <a:lnTo>
                    <a:pt x="6" y="68"/>
                  </a:lnTo>
                  <a:lnTo>
                    <a:pt x="6" y="66"/>
                  </a:lnTo>
                  <a:lnTo>
                    <a:pt x="6" y="62"/>
                  </a:lnTo>
                  <a:lnTo>
                    <a:pt x="6" y="60"/>
                  </a:lnTo>
                  <a:lnTo>
                    <a:pt x="6" y="58"/>
                  </a:lnTo>
                  <a:lnTo>
                    <a:pt x="6" y="56"/>
                  </a:lnTo>
                  <a:lnTo>
                    <a:pt x="6" y="52"/>
                  </a:lnTo>
                  <a:lnTo>
                    <a:pt x="6" y="50"/>
                  </a:lnTo>
                  <a:lnTo>
                    <a:pt x="6" y="48"/>
                  </a:lnTo>
                  <a:lnTo>
                    <a:pt x="4" y="46"/>
                  </a:lnTo>
                  <a:lnTo>
                    <a:pt x="4" y="42"/>
                  </a:lnTo>
                  <a:lnTo>
                    <a:pt x="4" y="40"/>
                  </a:lnTo>
                  <a:lnTo>
                    <a:pt x="4" y="38"/>
                  </a:lnTo>
                  <a:lnTo>
                    <a:pt x="4" y="36"/>
                  </a:lnTo>
                  <a:lnTo>
                    <a:pt x="4" y="34"/>
                  </a:lnTo>
                  <a:lnTo>
                    <a:pt x="4" y="30"/>
                  </a:lnTo>
                  <a:lnTo>
                    <a:pt x="4" y="28"/>
                  </a:lnTo>
                  <a:lnTo>
                    <a:pt x="4" y="26"/>
                  </a:lnTo>
                  <a:lnTo>
                    <a:pt x="4" y="24"/>
                  </a:lnTo>
                  <a:lnTo>
                    <a:pt x="2" y="20"/>
                  </a:lnTo>
                  <a:lnTo>
                    <a:pt x="2" y="18"/>
                  </a:lnTo>
                  <a:lnTo>
                    <a:pt x="2" y="16"/>
                  </a:lnTo>
                  <a:lnTo>
                    <a:pt x="2" y="14"/>
                  </a:lnTo>
                  <a:lnTo>
                    <a:pt x="2" y="12"/>
                  </a:lnTo>
                  <a:lnTo>
                    <a:pt x="2" y="10"/>
                  </a:lnTo>
                  <a:lnTo>
                    <a:pt x="2" y="10"/>
                  </a:lnTo>
                  <a:lnTo>
                    <a:pt x="2" y="6"/>
                  </a:lnTo>
                  <a:lnTo>
                    <a:pt x="2" y="4"/>
                  </a:lnTo>
                  <a:lnTo>
                    <a:pt x="2" y="2"/>
                  </a:lnTo>
                  <a:lnTo>
                    <a:pt x="2" y="0"/>
                  </a:lnTo>
                  <a:lnTo>
                    <a:pt x="0" y="0"/>
                  </a:lnTo>
                  <a:lnTo>
                    <a:pt x="2" y="0"/>
                  </a:lnTo>
                  <a:lnTo>
                    <a:pt x="4" y="2"/>
                  </a:lnTo>
                  <a:lnTo>
                    <a:pt x="6" y="4"/>
                  </a:lnTo>
                  <a:lnTo>
                    <a:pt x="8" y="4"/>
                  </a:lnTo>
                  <a:lnTo>
                    <a:pt x="10" y="6"/>
                  </a:lnTo>
                  <a:lnTo>
                    <a:pt x="14" y="8"/>
                  </a:lnTo>
                  <a:lnTo>
                    <a:pt x="16" y="10"/>
                  </a:lnTo>
                  <a:lnTo>
                    <a:pt x="18" y="10"/>
                  </a:lnTo>
                  <a:lnTo>
                    <a:pt x="18" y="10"/>
                  </a:lnTo>
                  <a:lnTo>
                    <a:pt x="18" y="10"/>
                  </a:lnTo>
                  <a:lnTo>
                    <a:pt x="20" y="10"/>
                  </a:lnTo>
                  <a:lnTo>
                    <a:pt x="22" y="12"/>
                  </a:lnTo>
                  <a:lnTo>
                    <a:pt x="24" y="12"/>
                  </a:lnTo>
                  <a:lnTo>
                    <a:pt x="26" y="14"/>
                  </a:lnTo>
                  <a:lnTo>
                    <a:pt x="28" y="14"/>
                  </a:lnTo>
                  <a:lnTo>
                    <a:pt x="30" y="16"/>
                  </a:lnTo>
                  <a:lnTo>
                    <a:pt x="30" y="18"/>
                  </a:lnTo>
                  <a:lnTo>
                    <a:pt x="32" y="18"/>
                  </a:lnTo>
                  <a:lnTo>
                    <a:pt x="34" y="20"/>
                  </a:lnTo>
                  <a:lnTo>
                    <a:pt x="38" y="22"/>
                  </a:lnTo>
                  <a:lnTo>
                    <a:pt x="42" y="24"/>
                  </a:lnTo>
                  <a:lnTo>
                    <a:pt x="44" y="24"/>
                  </a:lnTo>
                  <a:lnTo>
                    <a:pt x="44" y="26"/>
                  </a:lnTo>
                  <a:lnTo>
                    <a:pt x="46" y="26"/>
                  </a:lnTo>
                  <a:lnTo>
                    <a:pt x="50" y="30"/>
                  </a:lnTo>
                  <a:lnTo>
                    <a:pt x="52" y="30"/>
                  </a:lnTo>
                  <a:lnTo>
                    <a:pt x="54" y="32"/>
                  </a:lnTo>
                  <a:lnTo>
                    <a:pt x="56" y="32"/>
                  </a:lnTo>
                  <a:lnTo>
                    <a:pt x="58" y="34"/>
                  </a:lnTo>
                  <a:lnTo>
                    <a:pt x="60" y="34"/>
                  </a:lnTo>
                  <a:lnTo>
                    <a:pt x="62" y="36"/>
                  </a:lnTo>
                  <a:lnTo>
                    <a:pt x="64" y="38"/>
                  </a:lnTo>
                  <a:lnTo>
                    <a:pt x="66" y="38"/>
                  </a:lnTo>
                  <a:lnTo>
                    <a:pt x="66" y="40"/>
                  </a:lnTo>
                  <a:lnTo>
                    <a:pt x="68" y="40"/>
                  </a:lnTo>
                  <a:lnTo>
                    <a:pt x="68" y="40"/>
                  </a:lnTo>
                  <a:lnTo>
                    <a:pt x="68" y="42"/>
                  </a:lnTo>
                  <a:lnTo>
                    <a:pt x="70" y="42"/>
                  </a:lnTo>
                  <a:lnTo>
                    <a:pt x="72" y="42"/>
                  </a:lnTo>
                  <a:lnTo>
                    <a:pt x="72" y="44"/>
                  </a:lnTo>
                  <a:lnTo>
                    <a:pt x="74" y="44"/>
                  </a:lnTo>
                  <a:lnTo>
                    <a:pt x="76" y="44"/>
                  </a:lnTo>
                  <a:lnTo>
                    <a:pt x="78" y="44"/>
                  </a:lnTo>
                  <a:lnTo>
                    <a:pt x="80" y="44"/>
                  </a:lnTo>
                  <a:lnTo>
                    <a:pt x="84" y="44"/>
                  </a:lnTo>
                  <a:lnTo>
                    <a:pt x="88" y="44"/>
                  </a:lnTo>
                  <a:lnTo>
                    <a:pt x="90" y="44"/>
                  </a:lnTo>
                  <a:lnTo>
                    <a:pt x="92" y="44"/>
                  </a:lnTo>
                  <a:lnTo>
                    <a:pt x="94" y="44"/>
                  </a:lnTo>
                  <a:lnTo>
                    <a:pt x="96" y="44"/>
                  </a:lnTo>
                  <a:lnTo>
                    <a:pt x="98" y="44"/>
                  </a:lnTo>
                  <a:lnTo>
                    <a:pt x="102" y="44"/>
                  </a:lnTo>
                  <a:lnTo>
                    <a:pt x="104" y="44"/>
                  </a:lnTo>
                  <a:lnTo>
                    <a:pt x="106" y="44"/>
                  </a:lnTo>
                  <a:lnTo>
                    <a:pt x="108" y="44"/>
                  </a:lnTo>
                  <a:lnTo>
                    <a:pt x="110" y="44"/>
                  </a:lnTo>
                  <a:lnTo>
                    <a:pt x="112" y="44"/>
                  </a:lnTo>
                  <a:lnTo>
                    <a:pt x="114" y="44"/>
                  </a:lnTo>
                  <a:lnTo>
                    <a:pt x="116" y="44"/>
                  </a:lnTo>
                  <a:lnTo>
                    <a:pt x="116" y="44"/>
                  </a:lnTo>
                  <a:lnTo>
                    <a:pt x="118" y="44"/>
                  </a:lnTo>
                  <a:lnTo>
                    <a:pt x="120" y="44"/>
                  </a:lnTo>
                  <a:lnTo>
                    <a:pt x="124" y="44"/>
                  </a:lnTo>
                  <a:lnTo>
                    <a:pt x="128" y="44"/>
                  </a:lnTo>
                  <a:lnTo>
                    <a:pt x="130" y="44"/>
                  </a:lnTo>
                  <a:lnTo>
                    <a:pt x="132" y="44"/>
                  </a:lnTo>
                  <a:lnTo>
                    <a:pt x="136" y="44"/>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4" name="Freeform 199"/>
            <p:cNvSpPr>
              <a:spLocks/>
            </p:cNvSpPr>
            <p:nvPr/>
          </p:nvSpPr>
          <p:spPr bwMode="auto">
            <a:xfrm>
              <a:off x="7929563" y="3157538"/>
              <a:ext cx="263525" cy="339725"/>
            </a:xfrm>
            <a:custGeom>
              <a:avLst/>
              <a:gdLst>
                <a:gd name="T0" fmla="*/ 40 w 166"/>
                <a:gd name="T1" fmla="*/ 10 h 214"/>
                <a:gd name="T2" fmla="*/ 38 w 166"/>
                <a:gd name="T3" fmla="*/ 16 h 214"/>
                <a:gd name="T4" fmla="*/ 42 w 166"/>
                <a:gd name="T5" fmla="*/ 26 h 214"/>
                <a:gd name="T6" fmla="*/ 50 w 166"/>
                <a:gd name="T7" fmla="*/ 30 h 214"/>
                <a:gd name="T8" fmla="*/ 58 w 166"/>
                <a:gd name="T9" fmla="*/ 34 h 214"/>
                <a:gd name="T10" fmla="*/ 62 w 166"/>
                <a:gd name="T11" fmla="*/ 40 h 214"/>
                <a:gd name="T12" fmla="*/ 68 w 166"/>
                <a:gd name="T13" fmla="*/ 46 h 214"/>
                <a:gd name="T14" fmla="*/ 70 w 166"/>
                <a:gd name="T15" fmla="*/ 52 h 214"/>
                <a:gd name="T16" fmla="*/ 66 w 166"/>
                <a:gd name="T17" fmla="*/ 62 h 214"/>
                <a:gd name="T18" fmla="*/ 66 w 166"/>
                <a:gd name="T19" fmla="*/ 70 h 214"/>
                <a:gd name="T20" fmla="*/ 72 w 166"/>
                <a:gd name="T21" fmla="*/ 76 h 214"/>
                <a:gd name="T22" fmla="*/ 76 w 166"/>
                <a:gd name="T23" fmla="*/ 80 h 214"/>
                <a:gd name="T24" fmla="*/ 78 w 166"/>
                <a:gd name="T25" fmla="*/ 86 h 214"/>
                <a:gd name="T26" fmla="*/ 80 w 166"/>
                <a:gd name="T27" fmla="*/ 90 h 214"/>
                <a:gd name="T28" fmla="*/ 88 w 166"/>
                <a:gd name="T29" fmla="*/ 86 h 214"/>
                <a:gd name="T30" fmla="*/ 96 w 166"/>
                <a:gd name="T31" fmla="*/ 82 h 214"/>
                <a:gd name="T32" fmla="*/ 102 w 166"/>
                <a:gd name="T33" fmla="*/ 84 h 214"/>
                <a:gd name="T34" fmla="*/ 100 w 166"/>
                <a:gd name="T35" fmla="*/ 90 h 214"/>
                <a:gd name="T36" fmla="*/ 110 w 166"/>
                <a:gd name="T37" fmla="*/ 92 h 214"/>
                <a:gd name="T38" fmla="*/ 106 w 166"/>
                <a:gd name="T39" fmla="*/ 100 h 214"/>
                <a:gd name="T40" fmla="*/ 110 w 166"/>
                <a:gd name="T41" fmla="*/ 104 h 214"/>
                <a:gd name="T42" fmla="*/ 108 w 166"/>
                <a:gd name="T43" fmla="*/ 112 h 214"/>
                <a:gd name="T44" fmla="*/ 102 w 166"/>
                <a:gd name="T45" fmla="*/ 116 h 214"/>
                <a:gd name="T46" fmla="*/ 110 w 166"/>
                <a:gd name="T47" fmla="*/ 120 h 214"/>
                <a:gd name="T48" fmla="*/ 118 w 166"/>
                <a:gd name="T49" fmla="*/ 120 h 214"/>
                <a:gd name="T50" fmla="*/ 130 w 166"/>
                <a:gd name="T51" fmla="*/ 124 h 214"/>
                <a:gd name="T52" fmla="*/ 138 w 166"/>
                <a:gd name="T53" fmla="*/ 126 h 214"/>
                <a:gd name="T54" fmla="*/ 148 w 166"/>
                <a:gd name="T55" fmla="*/ 128 h 214"/>
                <a:gd name="T56" fmla="*/ 156 w 166"/>
                <a:gd name="T57" fmla="*/ 132 h 214"/>
                <a:gd name="T58" fmla="*/ 164 w 166"/>
                <a:gd name="T59" fmla="*/ 134 h 214"/>
                <a:gd name="T60" fmla="*/ 160 w 166"/>
                <a:gd name="T61" fmla="*/ 140 h 214"/>
                <a:gd name="T62" fmla="*/ 156 w 166"/>
                <a:gd name="T63" fmla="*/ 146 h 214"/>
                <a:gd name="T64" fmla="*/ 160 w 166"/>
                <a:gd name="T65" fmla="*/ 152 h 214"/>
                <a:gd name="T66" fmla="*/ 144 w 166"/>
                <a:gd name="T67" fmla="*/ 162 h 214"/>
                <a:gd name="T68" fmla="*/ 132 w 166"/>
                <a:gd name="T69" fmla="*/ 170 h 214"/>
                <a:gd name="T70" fmla="*/ 110 w 166"/>
                <a:gd name="T71" fmla="*/ 180 h 214"/>
                <a:gd name="T72" fmla="*/ 94 w 166"/>
                <a:gd name="T73" fmla="*/ 190 h 214"/>
                <a:gd name="T74" fmla="*/ 78 w 166"/>
                <a:gd name="T75" fmla="*/ 198 h 214"/>
                <a:gd name="T76" fmla="*/ 64 w 166"/>
                <a:gd name="T77" fmla="*/ 204 h 214"/>
                <a:gd name="T78" fmla="*/ 50 w 166"/>
                <a:gd name="T79" fmla="*/ 210 h 214"/>
                <a:gd name="T80" fmla="*/ 42 w 166"/>
                <a:gd name="T81" fmla="*/ 210 h 214"/>
                <a:gd name="T82" fmla="*/ 50 w 166"/>
                <a:gd name="T83" fmla="*/ 206 h 214"/>
                <a:gd name="T84" fmla="*/ 44 w 166"/>
                <a:gd name="T85" fmla="*/ 204 h 214"/>
                <a:gd name="T86" fmla="*/ 40 w 166"/>
                <a:gd name="T87" fmla="*/ 196 h 214"/>
                <a:gd name="T88" fmla="*/ 32 w 166"/>
                <a:gd name="T89" fmla="*/ 192 h 214"/>
                <a:gd name="T90" fmla="*/ 24 w 166"/>
                <a:gd name="T91" fmla="*/ 188 h 214"/>
                <a:gd name="T92" fmla="*/ 14 w 166"/>
                <a:gd name="T93" fmla="*/ 184 h 214"/>
                <a:gd name="T94" fmla="*/ 10 w 166"/>
                <a:gd name="T95" fmla="*/ 174 h 214"/>
                <a:gd name="T96" fmla="*/ 6 w 166"/>
                <a:gd name="T97" fmla="*/ 166 h 214"/>
                <a:gd name="T98" fmla="*/ 2 w 166"/>
                <a:gd name="T99" fmla="*/ 158 h 214"/>
                <a:gd name="T100" fmla="*/ 0 w 166"/>
                <a:gd name="T101" fmla="*/ 148 h 214"/>
                <a:gd name="T102" fmla="*/ 2 w 166"/>
                <a:gd name="T103" fmla="*/ 128 h 214"/>
                <a:gd name="T104" fmla="*/ 2 w 166"/>
                <a:gd name="T105" fmla="*/ 116 h 214"/>
                <a:gd name="T106" fmla="*/ 4 w 166"/>
                <a:gd name="T107" fmla="*/ 100 h 214"/>
                <a:gd name="T108" fmla="*/ 4 w 166"/>
                <a:gd name="T109" fmla="*/ 88 h 214"/>
                <a:gd name="T110" fmla="*/ 6 w 166"/>
                <a:gd name="T111" fmla="*/ 76 h 214"/>
                <a:gd name="T112" fmla="*/ 6 w 166"/>
                <a:gd name="T113" fmla="*/ 58 h 214"/>
                <a:gd name="T114" fmla="*/ 8 w 166"/>
                <a:gd name="T115" fmla="*/ 40 h 214"/>
                <a:gd name="T116" fmla="*/ 12 w 166"/>
                <a:gd name="T117" fmla="*/ 16 h 214"/>
                <a:gd name="T118" fmla="*/ 14 w 166"/>
                <a:gd name="T119" fmla="*/ 8 h 214"/>
                <a:gd name="T120" fmla="*/ 18 w 166"/>
                <a:gd name="T121" fmla="*/ 2 h 214"/>
                <a:gd name="T122" fmla="*/ 30 w 166"/>
                <a:gd name="T12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6" h="214">
                  <a:moveTo>
                    <a:pt x="36" y="2"/>
                  </a:moveTo>
                  <a:lnTo>
                    <a:pt x="36" y="4"/>
                  </a:lnTo>
                  <a:lnTo>
                    <a:pt x="38" y="4"/>
                  </a:lnTo>
                  <a:lnTo>
                    <a:pt x="38" y="6"/>
                  </a:lnTo>
                  <a:lnTo>
                    <a:pt x="40" y="8"/>
                  </a:lnTo>
                  <a:lnTo>
                    <a:pt x="40" y="10"/>
                  </a:lnTo>
                  <a:lnTo>
                    <a:pt x="38" y="10"/>
                  </a:lnTo>
                  <a:lnTo>
                    <a:pt x="38" y="12"/>
                  </a:lnTo>
                  <a:lnTo>
                    <a:pt x="38" y="14"/>
                  </a:lnTo>
                  <a:lnTo>
                    <a:pt x="36" y="14"/>
                  </a:lnTo>
                  <a:lnTo>
                    <a:pt x="36" y="16"/>
                  </a:lnTo>
                  <a:lnTo>
                    <a:pt x="38" y="16"/>
                  </a:lnTo>
                  <a:lnTo>
                    <a:pt x="38" y="18"/>
                  </a:lnTo>
                  <a:lnTo>
                    <a:pt x="38" y="20"/>
                  </a:lnTo>
                  <a:lnTo>
                    <a:pt x="40" y="20"/>
                  </a:lnTo>
                  <a:lnTo>
                    <a:pt x="40" y="22"/>
                  </a:lnTo>
                  <a:lnTo>
                    <a:pt x="40" y="24"/>
                  </a:lnTo>
                  <a:lnTo>
                    <a:pt x="42" y="26"/>
                  </a:lnTo>
                  <a:lnTo>
                    <a:pt x="44" y="26"/>
                  </a:lnTo>
                  <a:lnTo>
                    <a:pt x="46" y="26"/>
                  </a:lnTo>
                  <a:lnTo>
                    <a:pt x="48" y="26"/>
                  </a:lnTo>
                  <a:lnTo>
                    <a:pt x="48" y="28"/>
                  </a:lnTo>
                  <a:lnTo>
                    <a:pt x="50" y="28"/>
                  </a:lnTo>
                  <a:lnTo>
                    <a:pt x="50" y="30"/>
                  </a:lnTo>
                  <a:lnTo>
                    <a:pt x="52" y="30"/>
                  </a:lnTo>
                  <a:lnTo>
                    <a:pt x="54" y="30"/>
                  </a:lnTo>
                  <a:lnTo>
                    <a:pt x="54" y="32"/>
                  </a:lnTo>
                  <a:lnTo>
                    <a:pt x="56" y="32"/>
                  </a:lnTo>
                  <a:lnTo>
                    <a:pt x="56" y="34"/>
                  </a:lnTo>
                  <a:lnTo>
                    <a:pt x="58" y="34"/>
                  </a:lnTo>
                  <a:lnTo>
                    <a:pt x="58" y="36"/>
                  </a:lnTo>
                  <a:lnTo>
                    <a:pt x="60" y="36"/>
                  </a:lnTo>
                  <a:lnTo>
                    <a:pt x="60" y="38"/>
                  </a:lnTo>
                  <a:lnTo>
                    <a:pt x="62" y="38"/>
                  </a:lnTo>
                  <a:lnTo>
                    <a:pt x="62" y="38"/>
                  </a:lnTo>
                  <a:lnTo>
                    <a:pt x="62" y="40"/>
                  </a:lnTo>
                  <a:lnTo>
                    <a:pt x="64" y="40"/>
                  </a:lnTo>
                  <a:lnTo>
                    <a:pt x="64" y="42"/>
                  </a:lnTo>
                  <a:lnTo>
                    <a:pt x="66" y="42"/>
                  </a:lnTo>
                  <a:lnTo>
                    <a:pt x="68" y="42"/>
                  </a:lnTo>
                  <a:lnTo>
                    <a:pt x="68" y="44"/>
                  </a:lnTo>
                  <a:lnTo>
                    <a:pt x="68" y="46"/>
                  </a:lnTo>
                  <a:lnTo>
                    <a:pt x="70" y="46"/>
                  </a:lnTo>
                  <a:lnTo>
                    <a:pt x="70" y="48"/>
                  </a:lnTo>
                  <a:lnTo>
                    <a:pt x="68" y="48"/>
                  </a:lnTo>
                  <a:lnTo>
                    <a:pt x="68" y="50"/>
                  </a:lnTo>
                  <a:lnTo>
                    <a:pt x="70" y="50"/>
                  </a:lnTo>
                  <a:lnTo>
                    <a:pt x="70" y="52"/>
                  </a:lnTo>
                  <a:lnTo>
                    <a:pt x="70" y="54"/>
                  </a:lnTo>
                  <a:lnTo>
                    <a:pt x="70" y="56"/>
                  </a:lnTo>
                  <a:lnTo>
                    <a:pt x="70" y="58"/>
                  </a:lnTo>
                  <a:lnTo>
                    <a:pt x="68" y="60"/>
                  </a:lnTo>
                  <a:lnTo>
                    <a:pt x="66" y="60"/>
                  </a:lnTo>
                  <a:lnTo>
                    <a:pt x="66" y="62"/>
                  </a:lnTo>
                  <a:lnTo>
                    <a:pt x="66" y="64"/>
                  </a:lnTo>
                  <a:lnTo>
                    <a:pt x="68" y="64"/>
                  </a:lnTo>
                  <a:lnTo>
                    <a:pt x="66" y="64"/>
                  </a:lnTo>
                  <a:lnTo>
                    <a:pt x="66" y="66"/>
                  </a:lnTo>
                  <a:lnTo>
                    <a:pt x="66" y="68"/>
                  </a:lnTo>
                  <a:lnTo>
                    <a:pt x="66" y="70"/>
                  </a:lnTo>
                  <a:lnTo>
                    <a:pt x="68" y="72"/>
                  </a:lnTo>
                  <a:lnTo>
                    <a:pt x="68" y="74"/>
                  </a:lnTo>
                  <a:lnTo>
                    <a:pt x="70" y="76"/>
                  </a:lnTo>
                  <a:lnTo>
                    <a:pt x="70" y="78"/>
                  </a:lnTo>
                  <a:lnTo>
                    <a:pt x="72" y="78"/>
                  </a:lnTo>
                  <a:lnTo>
                    <a:pt x="72" y="76"/>
                  </a:lnTo>
                  <a:lnTo>
                    <a:pt x="74" y="76"/>
                  </a:lnTo>
                  <a:lnTo>
                    <a:pt x="76" y="76"/>
                  </a:lnTo>
                  <a:lnTo>
                    <a:pt x="78" y="76"/>
                  </a:lnTo>
                  <a:lnTo>
                    <a:pt x="78" y="78"/>
                  </a:lnTo>
                  <a:lnTo>
                    <a:pt x="76" y="78"/>
                  </a:lnTo>
                  <a:lnTo>
                    <a:pt x="76" y="80"/>
                  </a:lnTo>
                  <a:lnTo>
                    <a:pt x="76" y="82"/>
                  </a:lnTo>
                  <a:lnTo>
                    <a:pt x="74" y="82"/>
                  </a:lnTo>
                  <a:lnTo>
                    <a:pt x="74" y="84"/>
                  </a:lnTo>
                  <a:lnTo>
                    <a:pt x="76" y="84"/>
                  </a:lnTo>
                  <a:lnTo>
                    <a:pt x="76" y="86"/>
                  </a:lnTo>
                  <a:lnTo>
                    <a:pt x="78" y="86"/>
                  </a:lnTo>
                  <a:lnTo>
                    <a:pt x="76" y="88"/>
                  </a:lnTo>
                  <a:lnTo>
                    <a:pt x="76" y="90"/>
                  </a:lnTo>
                  <a:lnTo>
                    <a:pt x="78" y="90"/>
                  </a:lnTo>
                  <a:lnTo>
                    <a:pt x="78" y="92"/>
                  </a:lnTo>
                  <a:lnTo>
                    <a:pt x="80" y="92"/>
                  </a:lnTo>
                  <a:lnTo>
                    <a:pt x="80" y="90"/>
                  </a:lnTo>
                  <a:lnTo>
                    <a:pt x="82" y="90"/>
                  </a:lnTo>
                  <a:lnTo>
                    <a:pt x="84" y="90"/>
                  </a:lnTo>
                  <a:lnTo>
                    <a:pt x="84" y="88"/>
                  </a:lnTo>
                  <a:lnTo>
                    <a:pt x="84" y="86"/>
                  </a:lnTo>
                  <a:lnTo>
                    <a:pt x="86" y="86"/>
                  </a:lnTo>
                  <a:lnTo>
                    <a:pt x="88" y="86"/>
                  </a:lnTo>
                  <a:lnTo>
                    <a:pt x="90" y="86"/>
                  </a:lnTo>
                  <a:lnTo>
                    <a:pt x="92" y="86"/>
                  </a:lnTo>
                  <a:lnTo>
                    <a:pt x="92" y="84"/>
                  </a:lnTo>
                  <a:lnTo>
                    <a:pt x="94" y="84"/>
                  </a:lnTo>
                  <a:lnTo>
                    <a:pt x="94" y="82"/>
                  </a:lnTo>
                  <a:lnTo>
                    <a:pt x="96" y="82"/>
                  </a:lnTo>
                  <a:lnTo>
                    <a:pt x="96" y="84"/>
                  </a:lnTo>
                  <a:lnTo>
                    <a:pt x="96" y="86"/>
                  </a:lnTo>
                  <a:lnTo>
                    <a:pt x="98" y="86"/>
                  </a:lnTo>
                  <a:lnTo>
                    <a:pt x="100" y="86"/>
                  </a:lnTo>
                  <a:lnTo>
                    <a:pt x="100" y="84"/>
                  </a:lnTo>
                  <a:lnTo>
                    <a:pt x="102" y="84"/>
                  </a:lnTo>
                  <a:lnTo>
                    <a:pt x="102" y="86"/>
                  </a:lnTo>
                  <a:lnTo>
                    <a:pt x="104" y="86"/>
                  </a:lnTo>
                  <a:lnTo>
                    <a:pt x="102" y="86"/>
                  </a:lnTo>
                  <a:lnTo>
                    <a:pt x="102" y="88"/>
                  </a:lnTo>
                  <a:lnTo>
                    <a:pt x="100" y="88"/>
                  </a:lnTo>
                  <a:lnTo>
                    <a:pt x="100" y="90"/>
                  </a:lnTo>
                  <a:lnTo>
                    <a:pt x="102" y="90"/>
                  </a:lnTo>
                  <a:lnTo>
                    <a:pt x="104" y="90"/>
                  </a:lnTo>
                  <a:lnTo>
                    <a:pt x="106" y="90"/>
                  </a:lnTo>
                  <a:lnTo>
                    <a:pt x="106" y="92"/>
                  </a:lnTo>
                  <a:lnTo>
                    <a:pt x="108" y="92"/>
                  </a:lnTo>
                  <a:lnTo>
                    <a:pt x="110" y="92"/>
                  </a:lnTo>
                  <a:lnTo>
                    <a:pt x="110" y="94"/>
                  </a:lnTo>
                  <a:lnTo>
                    <a:pt x="108" y="94"/>
                  </a:lnTo>
                  <a:lnTo>
                    <a:pt x="106" y="94"/>
                  </a:lnTo>
                  <a:lnTo>
                    <a:pt x="106" y="96"/>
                  </a:lnTo>
                  <a:lnTo>
                    <a:pt x="106" y="98"/>
                  </a:lnTo>
                  <a:lnTo>
                    <a:pt x="106" y="100"/>
                  </a:lnTo>
                  <a:lnTo>
                    <a:pt x="108" y="100"/>
                  </a:lnTo>
                  <a:lnTo>
                    <a:pt x="108" y="102"/>
                  </a:lnTo>
                  <a:lnTo>
                    <a:pt x="108" y="104"/>
                  </a:lnTo>
                  <a:lnTo>
                    <a:pt x="110" y="104"/>
                  </a:lnTo>
                  <a:lnTo>
                    <a:pt x="110" y="102"/>
                  </a:lnTo>
                  <a:lnTo>
                    <a:pt x="110" y="104"/>
                  </a:lnTo>
                  <a:lnTo>
                    <a:pt x="110" y="106"/>
                  </a:lnTo>
                  <a:lnTo>
                    <a:pt x="110" y="108"/>
                  </a:lnTo>
                  <a:lnTo>
                    <a:pt x="110" y="110"/>
                  </a:lnTo>
                  <a:lnTo>
                    <a:pt x="110" y="112"/>
                  </a:lnTo>
                  <a:lnTo>
                    <a:pt x="110" y="112"/>
                  </a:lnTo>
                  <a:lnTo>
                    <a:pt x="108" y="112"/>
                  </a:lnTo>
                  <a:lnTo>
                    <a:pt x="108" y="112"/>
                  </a:lnTo>
                  <a:lnTo>
                    <a:pt x="106" y="112"/>
                  </a:lnTo>
                  <a:lnTo>
                    <a:pt x="104" y="112"/>
                  </a:lnTo>
                  <a:lnTo>
                    <a:pt x="104" y="114"/>
                  </a:lnTo>
                  <a:lnTo>
                    <a:pt x="104" y="116"/>
                  </a:lnTo>
                  <a:lnTo>
                    <a:pt x="102" y="116"/>
                  </a:lnTo>
                  <a:lnTo>
                    <a:pt x="102" y="118"/>
                  </a:lnTo>
                  <a:lnTo>
                    <a:pt x="104" y="118"/>
                  </a:lnTo>
                  <a:lnTo>
                    <a:pt x="104" y="120"/>
                  </a:lnTo>
                  <a:lnTo>
                    <a:pt x="106" y="120"/>
                  </a:lnTo>
                  <a:lnTo>
                    <a:pt x="108" y="120"/>
                  </a:lnTo>
                  <a:lnTo>
                    <a:pt x="110" y="120"/>
                  </a:lnTo>
                  <a:lnTo>
                    <a:pt x="110" y="120"/>
                  </a:lnTo>
                  <a:lnTo>
                    <a:pt x="110" y="118"/>
                  </a:lnTo>
                  <a:lnTo>
                    <a:pt x="112" y="120"/>
                  </a:lnTo>
                  <a:lnTo>
                    <a:pt x="114" y="120"/>
                  </a:lnTo>
                  <a:lnTo>
                    <a:pt x="116" y="120"/>
                  </a:lnTo>
                  <a:lnTo>
                    <a:pt x="118" y="120"/>
                  </a:lnTo>
                  <a:lnTo>
                    <a:pt x="120" y="120"/>
                  </a:lnTo>
                  <a:lnTo>
                    <a:pt x="122" y="120"/>
                  </a:lnTo>
                  <a:lnTo>
                    <a:pt x="124" y="120"/>
                  </a:lnTo>
                  <a:lnTo>
                    <a:pt x="126" y="122"/>
                  </a:lnTo>
                  <a:lnTo>
                    <a:pt x="128" y="122"/>
                  </a:lnTo>
                  <a:lnTo>
                    <a:pt x="130" y="124"/>
                  </a:lnTo>
                  <a:lnTo>
                    <a:pt x="130" y="126"/>
                  </a:lnTo>
                  <a:lnTo>
                    <a:pt x="132" y="126"/>
                  </a:lnTo>
                  <a:lnTo>
                    <a:pt x="132" y="128"/>
                  </a:lnTo>
                  <a:lnTo>
                    <a:pt x="134" y="128"/>
                  </a:lnTo>
                  <a:lnTo>
                    <a:pt x="136" y="128"/>
                  </a:lnTo>
                  <a:lnTo>
                    <a:pt x="138" y="126"/>
                  </a:lnTo>
                  <a:lnTo>
                    <a:pt x="140" y="126"/>
                  </a:lnTo>
                  <a:lnTo>
                    <a:pt x="142" y="126"/>
                  </a:lnTo>
                  <a:lnTo>
                    <a:pt x="144" y="126"/>
                  </a:lnTo>
                  <a:lnTo>
                    <a:pt x="144" y="128"/>
                  </a:lnTo>
                  <a:lnTo>
                    <a:pt x="146" y="128"/>
                  </a:lnTo>
                  <a:lnTo>
                    <a:pt x="148" y="128"/>
                  </a:lnTo>
                  <a:lnTo>
                    <a:pt x="150" y="128"/>
                  </a:lnTo>
                  <a:lnTo>
                    <a:pt x="150" y="130"/>
                  </a:lnTo>
                  <a:lnTo>
                    <a:pt x="152" y="130"/>
                  </a:lnTo>
                  <a:lnTo>
                    <a:pt x="152" y="132"/>
                  </a:lnTo>
                  <a:lnTo>
                    <a:pt x="154" y="132"/>
                  </a:lnTo>
                  <a:lnTo>
                    <a:pt x="156" y="132"/>
                  </a:lnTo>
                  <a:lnTo>
                    <a:pt x="158" y="132"/>
                  </a:lnTo>
                  <a:lnTo>
                    <a:pt x="158" y="132"/>
                  </a:lnTo>
                  <a:lnTo>
                    <a:pt x="160" y="132"/>
                  </a:lnTo>
                  <a:lnTo>
                    <a:pt x="162" y="132"/>
                  </a:lnTo>
                  <a:lnTo>
                    <a:pt x="164" y="132"/>
                  </a:lnTo>
                  <a:lnTo>
                    <a:pt x="164" y="134"/>
                  </a:lnTo>
                  <a:lnTo>
                    <a:pt x="166" y="134"/>
                  </a:lnTo>
                  <a:lnTo>
                    <a:pt x="166" y="136"/>
                  </a:lnTo>
                  <a:lnTo>
                    <a:pt x="164" y="136"/>
                  </a:lnTo>
                  <a:lnTo>
                    <a:pt x="164" y="138"/>
                  </a:lnTo>
                  <a:lnTo>
                    <a:pt x="162" y="140"/>
                  </a:lnTo>
                  <a:lnTo>
                    <a:pt x="160" y="140"/>
                  </a:lnTo>
                  <a:lnTo>
                    <a:pt x="158" y="140"/>
                  </a:lnTo>
                  <a:lnTo>
                    <a:pt x="158" y="142"/>
                  </a:lnTo>
                  <a:lnTo>
                    <a:pt x="158" y="142"/>
                  </a:lnTo>
                  <a:lnTo>
                    <a:pt x="158" y="144"/>
                  </a:lnTo>
                  <a:lnTo>
                    <a:pt x="156" y="144"/>
                  </a:lnTo>
                  <a:lnTo>
                    <a:pt x="156" y="146"/>
                  </a:lnTo>
                  <a:lnTo>
                    <a:pt x="156" y="148"/>
                  </a:lnTo>
                  <a:lnTo>
                    <a:pt x="156" y="150"/>
                  </a:lnTo>
                  <a:lnTo>
                    <a:pt x="156" y="152"/>
                  </a:lnTo>
                  <a:lnTo>
                    <a:pt x="158" y="152"/>
                  </a:lnTo>
                  <a:lnTo>
                    <a:pt x="158" y="152"/>
                  </a:lnTo>
                  <a:lnTo>
                    <a:pt x="160" y="152"/>
                  </a:lnTo>
                  <a:lnTo>
                    <a:pt x="160" y="154"/>
                  </a:lnTo>
                  <a:lnTo>
                    <a:pt x="162" y="154"/>
                  </a:lnTo>
                  <a:lnTo>
                    <a:pt x="154" y="160"/>
                  </a:lnTo>
                  <a:lnTo>
                    <a:pt x="152" y="160"/>
                  </a:lnTo>
                  <a:lnTo>
                    <a:pt x="148" y="160"/>
                  </a:lnTo>
                  <a:lnTo>
                    <a:pt x="144" y="162"/>
                  </a:lnTo>
                  <a:lnTo>
                    <a:pt x="144" y="164"/>
                  </a:lnTo>
                  <a:lnTo>
                    <a:pt x="138" y="166"/>
                  </a:lnTo>
                  <a:lnTo>
                    <a:pt x="136" y="168"/>
                  </a:lnTo>
                  <a:lnTo>
                    <a:pt x="134" y="168"/>
                  </a:lnTo>
                  <a:lnTo>
                    <a:pt x="132" y="168"/>
                  </a:lnTo>
                  <a:lnTo>
                    <a:pt x="132" y="170"/>
                  </a:lnTo>
                  <a:lnTo>
                    <a:pt x="130" y="170"/>
                  </a:lnTo>
                  <a:lnTo>
                    <a:pt x="128" y="172"/>
                  </a:lnTo>
                  <a:lnTo>
                    <a:pt x="126" y="172"/>
                  </a:lnTo>
                  <a:lnTo>
                    <a:pt x="120" y="174"/>
                  </a:lnTo>
                  <a:lnTo>
                    <a:pt x="112" y="180"/>
                  </a:lnTo>
                  <a:lnTo>
                    <a:pt x="110" y="180"/>
                  </a:lnTo>
                  <a:lnTo>
                    <a:pt x="106" y="182"/>
                  </a:lnTo>
                  <a:lnTo>
                    <a:pt x="102" y="184"/>
                  </a:lnTo>
                  <a:lnTo>
                    <a:pt x="98" y="186"/>
                  </a:lnTo>
                  <a:lnTo>
                    <a:pt x="98" y="188"/>
                  </a:lnTo>
                  <a:lnTo>
                    <a:pt x="96" y="188"/>
                  </a:lnTo>
                  <a:lnTo>
                    <a:pt x="94" y="190"/>
                  </a:lnTo>
                  <a:lnTo>
                    <a:pt x="90" y="190"/>
                  </a:lnTo>
                  <a:lnTo>
                    <a:pt x="90" y="192"/>
                  </a:lnTo>
                  <a:lnTo>
                    <a:pt x="88" y="192"/>
                  </a:lnTo>
                  <a:lnTo>
                    <a:pt x="86" y="194"/>
                  </a:lnTo>
                  <a:lnTo>
                    <a:pt x="82" y="196"/>
                  </a:lnTo>
                  <a:lnTo>
                    <a:pt x="78" y="198"/>
                  </a:lnTo>
                  <a:lnTo>
                    <a:pt x="76" y="198"/>
                  </a:lnTo>
                  <a:lnTo>
                    <a:pt x="74" y="200"/>
                  </a:lnTo>
                  <a:lnTo>
                    <a:pt x="72" y="200"/>
                  </a:lnTo>
                  <a:lnTo>
                    <a:pt x="70" y="202"/>
                  </a:lnTo>
                  <a:lnTo>
                    <a:pt x="68" y="202"/>
                  </a:lnTo>
                  <a:lnTo>
                    <a:pt x="64" y="204"/>
                  </a:lnTo>
                  <a:lnTo>
                    <a:pt x="62" y="206"/>
                  </a:lnTo>
                  <a:lnTo>
                    <a:pt x="60" y="208"/>
                  </a:lnTo>
                  <a:lnTo>
                    <a:pt x="58" y="208"/>
                  </a:lnTo>
                  <a:lnTo>
                    <a:pt x="56" y="208"/>
                  </a:lnTo>
                  <a:lnTo>
                    <a:pt x="52" y="210"/>
                  </a:lnTo>
                  <a:lnTo>
                    <a:pt x="50" y="210"/>
                  </a:lnTo>
                  <a:lnTo>
                    <a:pt x="48" y="212"/>
                  </a:lnTo>
                  <a:lnTo>
                    <a:pt x="46" y="212"/>
                  </a:lnTo>
                  <a:lnTo>
                    <a:pt x="44" y="214"/>
                  </a:lnTo>
                  <a:lnTo>
                    <a:pt x="42" y="214"/>
                  </a:lnTo>
                  <a:lnTo>
                    <a:pt x="42" y="212"/>
                  </a:lnTo>
                  <a:lnTo>
                    <a:pt x="42" y="210"/>
                  </a:lnTo>
                  <a:lnTo>
                    <a:pt x="44" y="208"/>
                  </a:lnTo>
                  <a:lnTo>
                    <a:pt x="46" y="208"/>
                  </a:lnTo>
                  <a:lnTo>
                    <a:pt x="46" y="208"/>
                  </a:lnTo>
                  <a:lnTo>
                    <a:pt x="48" y="208"/>
                  </a:lnTo>
                  <a:lnTo>
                    <a:pt x="48" y="206"/>
                  </a:lnTo>
                  <a:lnTo>
                    <a:pt x="50" y="206"/>
                  </a:lnTo>
                  <a:lnTo>
                    <a:pt x="50" y="204"/>
                  </a:lnTo>
                  <a:lnTo>
                    <a:pt x="48" y="204"/>
                  </a:lnTo>
                  <a:lnTo>
                    <a:pt x="46" y="204"/>
                  </a:lnTo>
                  <a:lnTo>
                    <a:pt x="46" y="202"/>
                  </a:lnTo>
                  <a:lnTo>
                    <a:pt x="46" y="204"/>
                  </a:lnTo>
                  <a:lnTo>
                    <a:pt x="44" y="204"/>
                  </a:lnTo>
                  <a:lnTo>
                    <a:pt x="44" y="202"/>
                  </a:lnTo>
                  <a:lnTo>
                    <a:pt x="44" y="200"/>
                  </a:lnTo>
                  <a:lnTo>
                    <a:pt x="42" y="200"/>
                  </a:lnTo>
                  <a:lnTo>
                    <a:pt x="42" y="198"/>
                  </a:lnTo>
                  <a:lnTo>
                    <a:pt x="40" y="198"/>
                  </a:lnTo>
                  <a:lnTo>
                    <a:pt x="40" y="196"/>
                  </a:lnTo>
                  <a:lnTo>
                    <a:pt x="38" y="196"/>
                  </a:lnTo>
                  <a:lnTo>
                    <a:pt x="38" y="194"/>
                  </a:lnTo>
                  <a:lnTo>
                    <a:pt x="36" y="194"/>
                  </a:lnTo>
                  <a:lnTo>
                    <a:pt x="36" y="192"/>
                  </a:lnTo>
                  <a:lnTo>
                    <a:pt x="34" y="192"/>
                  </a:lnTo>
                  <a:lnTo>
                    <a:pt x="32" y="192"/>
                  </a:lnTo>
                  <a:lnTo>
                    <a:pt x="30" y="192"/>
                  </a:lnTo>
                  <a:lnTo>
                    <a:pt x="28" y="192"/>
                  </a:lnTo>
                  <a:lnTo>
                    <a:pt x="28" y="190"/>
                  </a:lnTo>
                  <a:lnTo>
                    <a:pt x="26" y="190"/>
                  </a:lnTo>
                  <a:lnTo>
                    <a:pt x="26" y="188"/>
                  </a:lnTo>
                  <a:lnTo>
                    <a:pt x="24" y="188"/>
                  </a:lnTo>
                  <a:lnTo>
                    <a:pt x="22" y="188"/>
                  </a:lnTo>
                  <a:lnTo>
                    <a:pt x="20" y="188"/>
                  </a:lnTo>
                  <a:lnTo>
                    <a:pt x="20" y="186"/>
                  </a:lnTo>
                  <a:lnTo>
                    <a:pt x="18" y="186"/>
                  </a:lnTo>
                  <a:lnTo>
                    <a:pt x="16" y="184"/>
                  </a:lnTo>
                  <a:lnTo>
                    <a:pt x="14" y="184"/>
                  </a:lnTo>
                  <a:lnTo>
                    <a:pt x="14" y="182"/>
                  </a:lnTo>
                  <a:lnTo>
                    <a:pt x="14" y="180"/>
                  </a:lnTo>
                  <a:lnTo>
                    <a:pt x="14" y="178"/>
                  </a:lnTo>
                  <a:lnTo>
                    <a:pt x="12" y="178"/>
                  </a:lnTo>
                  <a:lnTo>
                    <a:pt x="12" y="176"/>
                  </a:lnTo>
                  <a:lnTo>
                    <a:pt x="10" y="174"/>
                  </a:lnTo>
                  <a:lnTo>
                    <a:pt x="10" y="172"/>
                  </a:lnTo>
                  <a:lnTo>
                    <a:pt x="10" y="170"/>
                  </a:lnTo>
                  <a:lnTo>
                    <a:pt x="10" y="168"/>
                  </a:lnTo>
                  <a:lnTo>
                    <a:pt x="8" y="168"/>
                  </a:lnTo>
                  <a:lnTo>
                    <a:pt x="8" y="166"/>
                  </a:lnTo>
                  <a:lnTo>
                    <a:pt x="6" y="166"/>
                  </a:lnTo>
                  <a:lnTo>
                    <a:pt x="6" y="164"/>
                  </a:lnTo>
                  <a:lnTo>
                    <a:pt x="6" y="162"/>
                  </a:lnTo>
                  <a:lnTo>
                    <a:pt x="6" y="160"/>
                  </a:lnTo>
                  <a:lnTo>
                    <a:pt x="4" y="160"/>
                  </a:lnTo>
                  <a:lnTo>
                    <a:pt x="4" y="160"/>
                  </a:lnTo>
                  <a:lnTo>
                    <a:pt x="2" y="158"/>
                  </a:lnTo>
                  <a:lnTo>
                    <a:pt x="2" y="156"/>
                  </a:lnTo>
                  <a:lnTo>
                    <a:pt x="2" y="154"/>
                  </a:lnTo>
                  <a:lnTo>
                    <a:pt x="2" y="152"/>
                  </a:lnTo>
                  <a:lnTo>
                    <a:pt x="2" y="150"/>
                  </a:lnTo>
                  <a:lnTo>
                    <a:pt x="0" y="150"/>
                  </a:lnTo>
                  <a:lnTo>
                    <a:pt x="0" y="148"/>
                  </a:lnTo>
                  <a:lnTo>
                    <a:pt x="0" y="146"/>
                  </a:lnTo>
                  <a:lnTo>
                    <a:pt x="0" y="140"/>
                  </a:lnTo>
                  <a:lnTo>
                    <a:pt x="0" y="138"/>
                  </a:lnTo>
                  <a:lnTo>
                    <a:pt x="0" y="136"/>
                  </a:lnTo>
                  <a:lnTo>
                    <a:pt x="2" y="134"/>
                  </a:lnTo>
                  <a:lnTo>
                    <a:pt x="2" y="128"/>
                  </a:lnTo>
                  <a:lnTo>
                    <a:pt x="2" y="126"/>
                  </a:lnTo>
                  <a:lnTo>
                    <a:pt x="2" y="124"/>
                  </a:lnTo>
                  <a:lnTo>
                    <a:pt x="2" y="122"/>
                  </a:lnTo>
                  <a:lnTo>
                    <a:pt x="2" y="120"/>
                  </a:lnTo>
                  <a:lnTo>
                    <a:pt x="2" y="118"/>
                  </a:lnTo>
                  <a:lnTo>
                    <a:pt x="2" y="116"/>
                  </a:lnTo>
                  <a:lnTo>
                    <a:pt x="2" y="112"/>
                  </a:lnTo>
                  <a:lnTo>
                    <a:pt x="4" y="112"/>
                  </a:lnTo>
                  <a:lnTo>
                    <a:pt x="4" y="108"/>
                  </a:lnTo>
                  <a:lnTo>
                    <a:pt x="4" y="104"/>
                  </a:lnTo>
                  <a:lnTo>
                    <a:pt x="4" y="102"/>
                  </a:lnTo>
                  <a:lnTo>
                    <a:pt x="4" y="100"/>
                  </a:lnTo>
                  <a:lnTo>
                    <a:pt x="4" y="98"/>
                  </a:lnTo>
                  <a:lnTo>
                    <a:pt x="4" y="96"/>
                  </a:lnTo>
                  <a:lnTo>
                    <a:pt x="4" y="94"/>
                  </a:lnTo>
                  <a:lnTo>
                    <a:pt x="4" y="92"/>
                  </a:lnTo>
                  <a:lnTo>
                    <a:pt x="4" y="90"/>
                  </a:lnTo>
                  <a:lnTo>
                    <a:pt x="4" y="88"/>
                  </a:lnTo>
                  <a:lnTo>
                    <a:pt x="4" y="86"/>
                  </a:lnTo>
                  <a:lnTo>
                    <a:pt x="6" y="84"/>
                  </a:lnTo>
                  <a:lnTo>
                    <a:pt x="6" y="82"/>
                  </a:lnTo>
                  <a:lnTo>
                    <a:pt x="6" y="80"/>
                  </a:lnTo>
                  <a:lnTo>
                    <a:pt x="6" y="78"/>
                  </a:lnTo>
                  <a:lnTo>
                    <a:pt x="6" y="76"/>
                  </a:lnTo>
                  <a:lnTo>
                    <a:pt x="6" y="74"/>
                  </a:lnTo>
                  <a:lnTo>
                    <a:pt x="6" y="72"/>
                  </a:lnTo>
                  <a:lnTo>
                    <a:pt x="6" y="64"/>
                  </a:lnTo>
                  <a:lnTo>
                    <a:pt x="6" y="62"/>
                  </a:lnTo>
                  <a:lnTo>
                    <a:pt x="6" y="60"/>
                  </a:lnTo>
                  <a:lnTo>
                    <a:pt x="6" y="58"/>
                  </a:lnTo>
                  <a:lnTo>
                    <a:pt x="8" y="58"/>
                  </a:lnTo>
                  <a:lnTo>
                    <a:pt x="8" y="52"/>
                  </a:lnTo>
                  <a:lnTo>
                    <a:pt x="8" y="50"/>
                  </a:lnTo>
                  <a:lnTo>
                    <a:pt x="8" y="46"/>
                  </a:lnTo>
                  <a:lnTo>
                    <a:pt x="8" y="42"/>
                  </a:lnTo>
                  <a:lnTo>
                    <a:pt x="8" y="40"/>
                  </a:lnTo>
                  <a:lnTo>
                    <a:pt x="10" y="28"/>
                  </a:lnTo>
                  <a:lnTo>
                    <a:pt x="10" y="26"/>
                  </a:lnTo>
                  <a:lnTo>
                    <a:pt x="10" y="22"/>
                  </a:lnTo>
                  <a:lnTo>
                    <a:pt x="10" y="18"/>
                  </a:lnTo>
                  <a:lnTo>
                    <a:pt x="10" y="16"/>
                  </a:lnTo>
                  <a:lnTo>
                    <a:pt x="12" y="16"/>
                  </a:lnTo>
                  <a:lnTo>
                    <a:pt x="12" y="16"/>
                  </a:lnTo>
                  <a:lnTo>
                    <a:pt x="12" y="14"/>
                  </a:lnTo>
                  <a:lnTo>
                    <a:pt x="14" y="14"/>
                  </a:lnTo>
                  <a:lnTo>
                    <a:pt x="14" y="12"/>
                  </a:lnTo>
                  <a:lnTo>
                    <a:pt x="14" y="10"/>
                  </a:lnTo>
                  <a:lnTo>
                    <a:pt x="14" y="8"/>
                  </a:lnTo>
                  <a:lnTo>
                    <a:pt x="14" y="6"/>
                  </a:lnTo>
                  <a:lnTo>
                    <a:pt x="14" y="4"/>
                  </a:lnTo>
                  <a:lnTo>
                    <a:pt x="14" y="4"/>
                  </a:lnTo>
                  <a:lnTo>
                    <a:pt x="14" y="2"/>
                  </a:lnTo>
                  <a:lnTo>
                    <a:pt x="16" y="2"/>
                  </a:lnTo>
                  <a:lnTo>
                    <a:pt x="18" y="2"/>
                  </a:lnTo>
                  <a:lnTo>
                    <a:pt x="20" y="2"/>
                  </a:lnTo>
                  <a:lnTo>
                    <a:pt x="22" y="2"/>
                  </a:lnTo>
                  <a:lnTo>
                    <a:pt x="24" y="2"/>
                  </a:lnTo>
                  <a:lnTo>
                    <a:pt x="26" y="2"/>
                  </a:lnTo>
                  <a:lnTo>
                    <a:pt x="28" y="0"/>
                  </a:lnTo>
                  <a:lnTo>
                    <a:pt x="30" y="0"/>
                  </a:lnTo>
                  <a:lnTo>
                    <a:pt x="32" y="0"/>
                  </a:lnTo>
                  <a:lnTo>
                    <a:pt x="34" y="0"/>
                  </a:lnTo>
                  <a:lnTo>
                    <a:pt x="34" y="2"/>
                  </a:lnTo>
                  <a:lnTo>
                    <a:pt x="36"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5" name="Freeform 223"/>
            <p:cNvSpPr>
              <a:spLocks/>
            </p:cNvSpPr>
            <p:nvPr/>
          </p:nvSpPr>
          <p:spPr bwMode="auto">
            <a:xfrm>
              <a:off x="7888288" y="2878138"/>
              <a:ext cx="298450" cy="327025"/>
            </a:xfrm>
            <a:custGeom>
              <a:avLst/>
              <a:gdLst>
                <a:gd name="T0" fmla="*/ 152 w 188"/>
                <a:gd name="T1" fmla="*/ 4 h 206"/>
                <a:gd name="T2" fmla="*/ 150 w 188"/>
                <a:gd name="T3" fmla="*/ 10 h 206"/>
                <a:gd name="T4" fmla="*/ 156 w 188"/>
                <a:gd name="T5" fmla="*/ 16 h 206"/>
                <a:gd name="T6" fmla="*/ 160 w 188"/>
                <a:gd name="T7" fmla="*/ 16 h 206"/>
                <a:gd name="T8" fmla="*/ 166 w 188"/>
                <a:gd name="T9" fmla="*/ 18 h 206"/>
                <a:gd name="T10" fmla="*/ 170 w 188"/>
                <a:gd name="T11" fmla="*/ 18 h 206"/>
                <a:gd name="T12" fmla="*/ 170 w 188"/>
                <a:gd name="T13" fmla="*/ 26 h 206"/>
                <a:gd name="T14" fmla="*/ 174 w 188"/>
                <a:gd name="T15" fmla="*/ 34 h 206"/>
                <a:gd name="T16" fmla="*/ 176 w 188"/>
                <a:gd name="T17" fmla="*/ 36 h 206"/>
                <a:gd name="T18" fmla="*/ 174 w 188"/>
                <a:gd name="T19" fmla="*/ 44 h 206"/>
                <a:gd name="T20" fmla="*/ 176 w 188"/>
                <a:gd name="T21" fmla="*/ 50 h 206"/>
                <a:gd name="T22" fmla="*/ 182 w 188"/>
                <a:gd name="T23" fmla="*/ 50 h 206"/>
                <a:gd name="T24" fmla="*/ 182 w 188"/>
                <a:gd name="T25" fmla="*/ 58 h 206"/>
                <a:gd name="T26" fmla="*/ 184 w 188"/>
                <a:gd name="T27" fmla="*/ 60 h 206"/>
                <a:gd name="T28" fmla="*/ 182 w 188"/>
                <a:gd name="T29" fmla="*/ 66 h 206"/>
                <a:gd name="T30" fmla="*/ 184 w 188"/>
                <a:gd name="T31" fmla="*/ 74 h 206"/>
                <a:gd name="T32" fmla="*/ 184 w 188"/>
                <a:gd name="T33" fmla="*/ 80 h 206"/>
                <a:gd name="T34" fmla="*/ 184 w 188"/>
                <a:gd name="T35" fmla="*/ 86 h 206"/>
                <a:gd name="T36" fmla="*/ 188 w 188"/>
                <a:gd name="T37" fmla="*/ 88 h 206"/>
                <a:gd name="T38" fmla="*/ 174 w 188"/>
                <a:gd name="T39" fmla="*/ 106 h 206"/>
                <a:gd name="T40" fmla="*/ 164 w 188"/>
                <a:gd name="T41" fmla="*/ 118 h 206"/>
                <a:gd name="T42" fmla="*/ 154 w 188"/>
                <a:gd name="T43" fmla="*/ 130 h 206"/>
                <a:gd name="T44" fmla="*/ 144 w 188"/>
                <a:gd name="T45" fmla="*/ 138 h 206"/>
                <a:gd name="T46" fmla="*/ 138 w 188"/>
                <a:gd name="T47" fmla="*/ 144 h 206"/>
                <a:gd name="T48" fmla="*/ 132 w 188"/>
                <a:gd name="T49" fmla="*/ 150 h 206"/>
                <a:gd name="T50" fmla="*/ 112 w 188"/>
                <a:gd name="T51" fmla="*/ 172 h 206"/>
                <a:gd name="T52" fmla="*/ 94 w 188"/>
                <a:gd name="T53" fmla="*/ 188 h 206"/>
                <a:gd name="T54" fmla="*/ 76 w 188"/>
                <a:gd name="T55" fmla="*/ 206 h 206"/>
                <a:gd name="T56" fmla="*/ 68 w 188"/>
                <a:gd name="T57" fmla="*/ 202 h 206"/>
                <a:gd name="T58" fmla="*/ 64 w 188"/>
                <a:gd name="T59" fmla="*/ 192 h 206"/>
                <a:gd name="T60" fmla="*/ 66 w 188"/>
                <a:gd name="T61" fmla="*/ 186 h 206"/>
                <a:gd name="T62" fmla="*/ 60 w 188"/>
                <a:gd name="T63" fmla="*/ 178 h 206"/>
                <a:gd name="T64" fmla="*/ 50 w 188"/>
                <a:gd name="T65" fmla="*/ 178 h 206"/>
                <a:gd name="T66" fmla="*/ 40 w 188"/>
                <a:gd name="T67" fmla="*/ 180 h 206"/>
                <a:gd name="T68" fmla="*/ 40 w 188"/>
                <a:gd name="T69" fmla="*/ 190 h 206"/>
                <a:gd name="T70" fmla="*/ 34 w 188"/>
                <a:gd name="T71" fmla="*/ 190 h 206"/>
                <a:gd name="T72" fmla="*/ 28 w 188"/>
                <a:gd name="T73" fmla="*/ 192 h 206"/>
                <a:gd name="T74" fmla="*/ 20 w 188"/>
                <a:gd name="T75" fmla="*/ 194 h 206"/>
                <a:gd name="T76" fmla="*/ 12 w 188"/>
                <a:gd name="T77" fmla="*/ 192 h 206"/>
                <a:gd name="T78" fmla="*/ 12 w 188"/>
                <a:gd name="T79" fmla="*/ 186 h 206"/>
                <a:gd name="T80" fmla="*/ 16 w 188"/>
                <a:gd name="T81" fmla="*/ 182 h 206"/>
                <a:gd name="T82" fmla="*/ 10 w 188"/>
                <a:gd name="T83" fmla="*/ 176 h 206"/>
                <a:gd name="T84" fmla="*/ 10 w 188"/>
                <a:gd name="T85" fmla="*/ 168 h 206"/>
                <a:gd name="T86" fmla="*/ 2 w 188"/>
                <a:gd name="T87" fmla="*/ 162 h 206"/>
                <a:gd name="T88" fmla="*/ 2 w 188"/>
                <a:gd name="T89" fmla="*/ 144 h 206"/>
                <a:gd name="T90" fmla="*/ 0 w 188"/>
                <a:gd name="T91" fmla="*/ 132 h 206"/>
                <a:gd name="T92" fmla="*/ 4 w 188"/>
                <a:gd name="T93" fmla="*/ 118 h 206"/>
                <a:gd name="T94" fmla="*/ 18 w 188"/>
                <a:gd name="T95" fmla="*/ 106 h 206"/>
                <a:gd name="T96" fmla="*/ 34 w 188"/>
                <a:gd name="T97" fmla="*/ 96 h 206"/>
                <a:gd name="T98" fmla="*/ 48 w 188"/>
                <a:gd name="T99" fmla="*/ 82 h 206"/>
                <a:gd name="T100" fmla="*/ 62 w 188"/>
                <a:gd name="T101" fmla="*/ 72 h 206"/>
                <a:gd name="T102" fmla="*/ 80 w 188"/>
                <a:gd name="T103" fmla="*/ 56 h 206"/>
                <a:gd name="T104" fmla="*/ 94 w 188"/>
                <a:gd name="T105" fmla="*/ 46 h 206"/>
                <a:gd name="T106" fmla="*/ 110 w 188"/>
                <a:gd name="T107" fmla="*/ 32 h 206"/>
                <a:gd name="T108" fmla="*/ 132 w 188"/>
                <a:gd name="T109" fmla="*/ 14 h 206"/>
                <a:gd name="T110" fmla="*/ 142 w 188"/>
                <a:gd name="T111"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8" h="206">
                  <a:moveTo>
                    <a:pt x="152" y="0"/>
                  </a:moveTo>
                  <a:lnTo>
                    <a:pt x="154" y="0"/>
                  </a:lnTo>
                  <a:lnTo>
                    <a:pt x="154" y="2"/>
                  </a:lnTo>
                  <a:lnTo>
                    <a:pt x="152" y="2"/>
                  </a:lnTo>
                  <a:lnTo>
                    <a:pt x="152" y="2"/>
                  </a:lnTo>
                  <a:lnTo>
                    <a:pt x="152" y="4"/>
                  </a:lnTo>
                  <a:lnTo>
                    <a:pt x="152" y="6"/>
                  </a:lnTo>
                  <a:lnTo>
                    <a:pt x="152" y="8"/>
                  </a:lnTo>
                  <a:lnTo>
                    <a:pt x="154" y="8"/>
                  </a:lnTo>
                  <a:lnTo>
                    <a:pt x="152" y="8"/>
                  </a:lnTo>
                  <a:lnTo>
                    <a:pt x="152" y="10"/>
                  </a:lnTo>
                  <a:lnTo>
                    <a:pt x="150" y="10"/>
                  </a:lnTo>
                  <a:lnTo>
                    <a:pt x="150" y="12"/>
                  </a:lnTo>
                  <a:lnTo>
                    <a:pt x="152" y="12"/>
                  </a:lnTo>
                  <a:lnTo>
                    <a:pt x="152" y="14"/>
                  </a:lnTo>
                  <a:lnTo>
                    <a:pt x="154" y="14"/>
                  </a:lnTo>
                  <a:lnTo>
                    <a:pt x="154" y="16"/>
                  </a:lnTo>
                  <a:lnTo>
                    <a:pt x="156" y="16"/>
                  </a:lnTo>
                  <a:lnTo>
                    <a:pt x="156" y="14"/>
                  </a:lnTo>
                  <a:lnTo>
                    <a:pt x="158" y="16"/>
                  </a:lnTo>
                  <a:lnTo>
                    <a:pt x="158" y="14"/>
                  </a:lnTo>
                  <a:lnTo>
                    <a:pt x="158" y="16"/>
                  </a:lnTo>
                  <a:lnTo>
                    <a:pt x="160" y="14"/>
                  </a:lnTo>
                  <a:lnTo>
                    <a:pt x="160" y="16"/>
                  </a:lnTo>
                  <a:lnTo>
                    <a:pt x="162" y="16"/>
                  </a:lnTo>
                  <a:lnTo>
                    <a:pt x="160" y="16"/>
                  </a:lnTo>
                  <a:lnTo>
                    <a:pt x="162" y="16"/>
                  </a:lnTo>
                  <a:lnTo>
                    <a:pt x="164" y="16"/>
                  </a:lnTo>
                  <a:lnTo>
                    <a:pt x="164" y="18"/>
                  </a:lnTo>
                  <a:lnTo>
                    <a:pt x="166" y="18"/>
                  </a:lnTo>
                  <a:lnTo>
                    <a:pt x="164" y="16"/>
                  </a:lnTo>
                  <a:lnTo>
                    <a:pt x="166" y="16"/>
                  </a:lnTo>
                  <a:lnTo>
                    <a:pt x="168" y="18"/>
                  </a:lnTo>
                  <a:lnTo>
                    <a:pt x="168" y="16"/>
                  </a:lnTo>
                  <a:lnTo>
                    <a:pt x="168" y="18"/>
                  </a:lnTo>
                  <a:lnTo>
                    <a:pt x="170" y="18"/>
                  </a:lnTo>
                  <a:lnTo>
                    <a:pt x="170" y="20"/>
                  </a:lnTo>
                  <a:lnTo>
                    <a:pt x="172" y="20"/>
                  </a:lnTo>
                  <a:lnTo>
                    <a:pt x="172" y="22"/>
                  </a:lnTo>
                  <a:lnTo>
                    <a:pt x="172" y="24"/>
                  </a:lnTo>
                  <a:lnTo>
                    <a:pt x="170" y="24"/>
                  </a:lnTo>
                  <a:lnTo>
                    <a:pt x="170" y="26"/>
                  </a:lnTo>
                  <a:lnTo>
                    <a:pt x="170" y="28"/>
                  </a:lnTo>
                  <a:lnTo>
                    <a:pt x="172" y="28"/>
                  </a:lnTo>
                  <a:lnTo>
                    <a:pt x="172" y="30"/>
                  </a:lnTo>
                  <a:lnTo>
                    <a:pt x="172" y="32"/>
                  </a:lnTo>
                  <a:lnTo>
                    <a:pt x="172" y="34"/>
                  </a:lnTo>
                  <a:lnTo>
                    <a:pt x="174" y="34"/>
                  </a:lnTo>
                  <a:lnTo>
                    <a:pt x="174" y="32"/>
                  </a:lnTo>
                  <a:lnTo>
                    <a:pt x="174" y="34"/>
                  </a:lnTo>
                  <a:lnTo>
                    <a:pt x="174" y="32"/>
                  </a:lnTo>
                  <a:lnTo>
                    <a:pt x="176" y="32"/>
                  </a:lnTo>
                  <a:lnTo>
                    <a:pt x="176" y="34"/>
                  </a:lnTo>
                  <a:lnTo>
                    <a:pt x="176" y="36"/>
                  </a:lnTo>
                  <a:lnTo>
                    <a:pt x="178" y="36"/>
                  </a:lnTo>
                  <a:lnTo>
                    <a:pt x="178" y="38"/>
                  </a:lnTo>
                  <a:lnTo>
                    <a:pt x="176" y="40"/>
                  </a:lnTo>
                  <a:lnTo>
                    <a:pt x="174" y="40"/>
                  </a:lnTo>
                  <a:lnTo>
                    <a:pt x="174" y="42"/>
                  </a:lnTo>
                  <a:lnTo>
                    <a:pt x="174" y="44"/>
                  </a:lnTo>
                  <a:lnTo>
                    <a:pt x="172" y="44"/>
                  </a:lnTo>
                  <a:lnTo>
                    <a:pt x="172" y="46"/>
                  </a:lnTo>
                  <a:lnTo>
                    <a:pt x="172" y="48"/>
                  </a:lnTo>
                  <a:lnTo>
                    <a:pt x="174" y="48"/>
                  </a:lnTo>
                  <a:lnTo>
                    <a:pt x="176" y="48"/>
                  </a:lnTo>
                  <a:lnTo>
                    <a:pt x="176" y="50"/>
                  </a:lnTo>
                  <a:lnTo>
                    <a:pt x="176" y="50"/>
                  </a:lnTo>
                  <a:lnTo>
                    <a:pt x="178" y="50"/>
                  </a:lnTo>
                  <a:lnTo>
                    <a:pt x="178" y="50"/>
                  </a:lnTo>
                  <a:lnTo>
                    <a:pt x="180" y="50"/>
                  </a:lnTo>
                  <a:lnTo>
                    <a:pt x="180" y="50"/>
                  </a:lnTo>
                  <a:lnTo>
                    <a:pt x="182" y="50"/>
                  </a:lnTo>
                  <a:lnTo>
                    <a:pt x="182" y="52"/>
                  </a:lnTo>
                  <a:lnTo>
                    <a:pt x="182" y="54"/>
                  </a:lnTo>
                  <a:lnTo>
                    <a:pt x="184" y="54"/>
                  </a:lnTo>
                  <a:lnTo>
                    <a:pt x="184" y="56"/>
                  </a:lnTo>
                  <a:lnTo>
                    <a:pt x="182" y="56"/>
                  </a:lnTo>
                  <a:lnTo>
                    <a:pt x="182" y="58"/>
                  </a:lnTo>
                  <a:lnTo>
                    <a:pt x="184" y="58"/>
                  </a:lnTo>
                  <a:lnTo>
                    <a:pt x="182" y="58"/>
                  </a:lnTo>
                  <a:lnTo>
                    <a:pt x="184" y="58"/>
                  </a:lnTo>
                  <a:lnTo>
                    <a:pt x="184" y="60"/>
                  </a:lnTo>
                  <a:lnTo>
                    <a:pt x="182" y="60"/>
                  </a:lnTo>
                  <a:lnTo>
                    <a:pt x="184" y="60"/>
                  </a:lnTo>
                  <a:lnTo>
                    <a:pt x="184" y="62"/>
                  </a:lnTo>
                  <a:lnTo>
                    <a:pt x="182" y="62"/>
                  </a:lnTo>
                  <a:lnTo>
                    <a:pt x="184" y="62"/>
                  </a:lnTo>
                  <a:lnTo>
                    <a:pt x="182" y="62"/>
                  </a:lnTo>
                  <a:lnTo>
                    <a:pt x="182" y="64"/>
                  </a:lnTo>
                  <a:lnTo>
                    <a:pt x="182" y="66"/>
                  </a:lnTo>
                  <a:lnTo>
                    <a:pt x="184" y="66"/>
                  </a:lnTo>
                  <a:lnTo>
                    <a:pt x="184" y="68"/>
                  </a:lnTo>
                  <a:lnTo>
                    <a:pt x="184" y="70"/>
                  </a:lnTo>
                  <a:lnTo>
                    <a:pt x="184" y="72"/>
                  </a:lnTo>
                  <a:lnTo>
                    <a:pt x="184" y="72"/>
                  </a:lnTo>
                  <a:lnTo>
                    <a:pt x="184" y="74"/>
                  </a:lnTo>
                  <a:lnTo>
                    <a:pt x="186" y="76"/>
                  </a:lnTo>
                  <a:lnTo>
                    <a:pt x="184" y="76"/>
                  </a:lnTo>
                  <a:lnTo>
                    <a:pt x="184" y="78"/>
                  </a:lnTo>
                  <a:lnTo>
                    <a:pt x="186" y="78"/>
                  </a:lnTo>
                  <a:lnTo>
                    <a:pt x="184" y="78"/>
                  </a:lnTo>
                  <a:lnTo>
                    <a:pt x="184" y="80"/>
                  </a:lnTo>
                  <a:lnTo>
                    <a:pt x="184" y="82"/>
                  </a:lnTo>
                  <a:lnTo>
                    <a:pt x="186" y="82"/>
                  </a:lnTo>
                  <a:lnTo>
                    <a:pt x="186" y="84"/>
                  </a:lnTo>
                  <a:lnTo>
                    <a:pt x="184" y="84"/>
                  </a:lnTo>
                  <a:lnTo>
                    <a:pt x="186" y="84"/>
                  </a:lnTo>
                  <a:lnTo>
                    <a:pt x="184" y="86"/>
                  </a:lnTo>
                  <a:lnTo>
                    <a:pt x="184" y="88"/>
                  </a:lnTo>
                  <a:lnTo>
                    <a:pt x="186" y="88"/>
                  </a:lnTo>
                  <a:lnTo>
                    <a:pt x="186" y="86"/>
                  </a:lnTo>
                  <a:lnTo>
                    <a:pt x="186" y="88"/>
                  </a:lnTo>
                  <a:lnTo>
                    <a:pt x="188" y="86"/>
                  </a:lnTo>
                  <a:lnTo>
                    <a:pt x="188" y="88"/>
                  </a:lnTo>
                  <a:lnTo>
                    <a:pt x="184" y="96"/>
                  </a:lnTo>
                  <a:lnTo>
                    <a:pt x="182" y="96"/>
                  </a:lnTo>
                  <a:lnTo>
                    <a:pt x="180" y="96"/>
                  </a:lnTo>
                  <a:lnTo>
                    <a:pt x="178" y="100"/>
                  </a:lnTo>
                  <a:lnTo>
                    <a:pt x="174" y="104"/>
                  </a:lnTo>
                  <a:lnTo>
                    <a:pt x="174" y="106"/>
                  </a:lnTo>
                  <a:lnTo>
                    <a:pt x="172" y="108"/>
                  </a:lnTo>
                  <a:lnTo>
                    <a:pt x="170" y="110"/>
                  </a:lnTo>
                  <a:lnTo>
                    <a:pt x="168" y="112"/>
                  </a:lnTo>
                  <a:lnTo>
                    <a:pt x="168" y="114"/>
                  </a:lnTo>
                  <a:lnTo>
                    <a:pt x="166" y="116"/>
                  </a:lnTo>
                  <a:lnTo>
                    <a:pt x="164" y="118"/>
                  </a:lnTo>
                  <a:lnTo>
                    <a:pt x="162" y="120"/>
                  </a:lnTo>
                  <a:lnTo>
                    <a:pt x="162" y="122"/>
                  </a:lnTo>
                  <a:lnTo>
                    <a:pt x="160" y="122"/>
                  </a:lnTo>
                  <a:lnTo>
                    <a:pt x="160" y="124"/>
                  </a:lnTo>
                  <a:lnTo>
                    <a:pt x="158" y="126"/>
                  </a:lnTo>
                  <a:lnTo>
                    <a:pt x="154" y="130"/>
                  </a:lnTo>
                  <a:lnTo>
                    <a:pt x="152" y="130"/>
                  </a:lnTo>
                  <a:lnTo>
                    <a:pt x="152" y="132"/>
                  </a:lnTo>
                  <a:lnTo>
                    <a:pt x="150" y="134"/>
                  </a:lnTo>
                  <a:lnTo>
                    <a:pt x="148" y="136"/>
                  </a:lnTo>
                  <a:lnTo>
                    <a:pt x="146" y="136"/>
                  </a:lnTo>
                  <a:lnTo>
                    <a:pt x="144" y="138"/>
                  </a:lnTo>
                  <a:lnTo>
                    <a:pt x="144" y="140"/>
                  </a:lnTo>
                  <a:lnTo>
                    <a:pt x="142" y="140"/>
                  </a:lnTo>
                  <a:lnTo>
                    <a:pt x="142" y="142"/>
                  </a:lnTo>
                  <a:lnTo>
                    <a:pt x="140" y="142"/>
                  </a:lnTo>
                  <a:lnTo>
                    <a:pt x="140" y="144"/>
                  </a:lnTo>
                  <a:lnTo>
                    <a:pt x="138" y="144"/>
                  </a:lnTo>
                  <a:lnTo>
                    <a:pt x="138" y="144"/>
                  </a:lnTo>
                  <a:lnTo>
                    <a:pt x="136" y="146"/>
                  </a:lnTo>
                  <a:lnTo>
                    <a:pt x="136" y="146"/>
                  </a:lnTo>
                  <a:lnTo>
                    <a:pt x="136" y="148"/>
                  </a:lnTo>
                  <a:lnTo>
                    <a:pt x="134" y="148"/>
                  </a:lnTo>
                  <a:lnTo>
                    <a:pt x="132" y="150"/>
                  </a:lnTo>
                  <a:lnTo>
                    <a:pt x="128" y="154"/>
                  </a:lnTo>
                  <a:lnTo>
                    <a:pt x="124" y="158"/>
                  </a:lnTo>
                  <a:lnTo>
                    <a:pt x="120" y="162"/>
                  </a:lnTo>
                  <a:lnTo>
                    <a:pt x="120" y="164"/>
                  </a:lnTo>
                  <a:lnTo>
                    <a:pt x="114" y="168"/>
                  </a:lnTo>
                  <a:lnTo>
                    <a:pt x="112" y="172"/>
                  </a:lnTo>
                  <a:lnTo>
                    <a:pt x="110" y="174"/>
                  </a:lnTo>
                  <a:lnTo>
                    <a:pt x="108" y="174"/>
                  </a:lnTo>
                  <a:lnTo>
                    <a:pt x="102" y="180"/>
                  </a:lnTo>
                  <a:lnTo>
                    <a:pt x="98" y="184"/>
                  </a:lnTo>
                  <a:lnTo>
                    <a:pt x="96" y="186"/>
                  </a:lnTo>
                  <a:lnTo>
                    <a:pt x="94" y="188"/>
                  </a:lnTo>
                  <a:lnTo>
                    <a:pt x="88" y="194"/>
                  </a:lnTo>
                  <a:lnTo>
                    <a:pt x="84" y="196"/>
                  </a:lnTo>
                  <a:lnTo>
                    <a:pt x="84" y="198"/>
                  </a:lnTo>
                  <a:lnTo>
                    <a:pt x="82" y="198"/>
                  </a:lnTo>
                  <a:lnTo>
                    <a:pt x="80" y="200"/>
                  </a:lnTo>
                  <a:lnTo>
                    <a:pt x="76" y="206"/>
                  </a:lnTo>
                  <a:lnTo>
                    <a:pt x="76" y="204"/>
                  </a:lnTo>
                  <a:lnTo>
                    <a:pt x="74" y="204"/>
                  </a:lnTo>
                  <a:lnTo>
                    <a:pt x="74" y="202"/>
                  </a:lnTo>
                  <a:lnTo>
                    <a:pt x="72" y="202"/>
                  </a:lnTo>
                  <a:lnTo>
                    <a:pt x="70" y="202"/>
                  </a:lnTo>
                  <a:lnTo>
                    <a:pt x="68" y="202"/>
                  </a:lnTo>
                  <a:lnTo>
                    <a:pt x="66" y="200"/>
                  </a:lnTo>
                  <a:lnTo>
                    <a:pt x="66" y="198"/>
                  </a:lnTo>
                  <a:lnTo>
                    <a:pt x="66" y="196"/>
                  </a:lnTo>
                  <a:lnTo>
                    <a:pt x="64" y="196"/>
                  </a:lnTo>
                  <a:lnTo>
                    <a:pt x="64" y="194"/>
                  </a:lnTo>
                  <a:lnTo>
                    <a:pt x="64" y="192"/>
                  </a:lnTo>
                  <a:lnTo>
                    <a:pt x="62" y="192"/>
                  </a:lnTo>
                  <a:lnTo>
                    <a:pt x="62" y="190"/>
                  </a:lnTo>
                  <a:lnTo>
                    <a:pt x="64" y="190"/>
                  </a:lnTo>
                  <a:lnTo>
                    <a:pt x="64" y="188"/>
                  </a:lnTo>
                  <a:lnTo>
                    <a:pt x="64" y="186"/>
                  </a:lnTo>
                  <a:lnTo>
                    <a:pt x="66" y="186"/>
                  </a:lnTo>
                  <a:lnTo>
                    <a:pt x="66" y="184"/>
                  </a:lnTo>
                  <a:lnTo>
                    <a:pt x="64" y="182"/>
                  </a:lnTo>
                  <a:lnTo>
                    <a:pt x="64" y="180"/>
                  </a:lnTo>
                  <a:lnTo>
                    <a:pt x="62" y="180"/>
                  </a:lnTo>
                  <a:lnTo>
                    <a:pt x="62" y="178"/>
                  </a:lnTo>
                  <a:lnTo>
                    <a:pt x="60" y="178"/>
                  </a:lnTo>
                  <a:lnTo>
                    <a:pt x="60" y="176"/>
                  </a:lnTo>
                  <a:lnTo>
                    <a:pt x="58" y="176"/>
                  </a:lnTo>
                  <a:lnTo>
                    <a:pt x="56" y="176"/>
                  </a:lnTo>
                  <a:lnTo>
                    <a:pt x="54" y="176"/>
                  </a:lnTo>
                  <a:lnTo>
                    <a:pt x="52" y="178"/>
                  </a:lnTo>
                  <a:lnTo>
                    <a:pt x="50" y="178"/>
                  </a:lnTo>
                  <a:lnTo>
                    <a:pt x="48" y="178"/>
                  </a:lnTo>
                  <a:lnTo>
                    <a:pt x="46" y="178"/>
                  </a:lnTo>
                  <a:lnTo>
                    <a:pt x="44" y="178"/>
                  </a:lnTo>
                  <a:lnTo>
                    <a:pt x="42" y="178"/>
                  </a:lnTo>
                  <a:lnTo>
                    <a:pt x="40" y="178"/>
                  </a:lnTo>
                  <a:lnTo>
                    <a:pt x="40" y="180"/>
                  </a:lnTo>
                  <a:lnTo>
                    <a:pt x="40" y="180"/>
                  </a:lnTo>
                  <a:lnTo>
                    <a:pt x="40" y="182"/>
                  </a:lnTo>
                  <a:lnTo>
                    <a:pt x="40" y="184"/>
                  </a:lnTo>
                  <a:lnTo>
                    <a:pt x="40" y="186"/>
                  </a:lnTo>
                  <a:lnTo>
                    <a:pt x="40" y="188"/>
                  </a:lnTo>
                  <a:lnTo>
                    <a:pt x="40" y="190"/>
                  </a:lnTo>
                  <a:lnTo>
                    <a:pt x="38" y="190"/>
                  </a:lnTo>
                  <a:lnTo>
                    <a:pt x="38" y="192"/>
                  </a:lnTo>
                  <a:lnTo>
                    <a:pt x="38" y="192"/>
                  </a:lnTo>
                  <a:lnTo>
                    <a:pt x="36" y="192"/>
                  </a:lnTo>
                  <a:lnTo>
                    <a:pt x="34" y="192"/>
                  </a:lnTo>
                  <a:lnTo>
                    <a:pt x="34" y="190"/>
                  </a:lnTo>
                  <a:lnTo>
                    <a:pt x="32" y="190"/>
                  </a:lnTo>
                  <a:lnTo>
                    <a:pt x="32" y="188"/>
                  </a:lnTo>
                  <a:lnTo>
                    <a:pt x="30" y="188"/>
                  </a:lnTo>
                  <a:lnTo>
                    <a:pt x="30" y="190"/>
                  </a:lnTo>
                  <a:lnTo>
                    <a:pt x="28" y="190"/>
                  </a:lnTo>
                  <a:lnTo>
                    <a:pt x="28" y="192"/>
                  </a:lnTo>
                  <a:lnTo>
                    <a:pt x="28" y="192"/>
                  </a:lnTo>
                  <a:lnTo>
                    <a:pt x="28" y="194"/>
                  </a:lnTo>
                  <a:lnTo>
                    <a:pt x="26" y="194"/>
                  </a:lnTo>
                  <a:lnTo>
                    <a:pt x="24" y="194"/>
                  </a:lnTo>
                  <a:lnTo>
                    <a:pt x="22" y="194"/>
                  </a:lnTo>
                  <a:lnTo>
                    <a:pt x="20" y="194"/>
                  </a:lnTo>
                  <a:lnTo>
                    <a:pt x="18" y="194"/>
                  </a:lnTo>
                  <a:lnTo>
                    <a:pt x="16" y="194"/>
                  </a:lnTo>
                  <a:lnTo>
                    <a:pt x="14" y="194"/>
                  </a:lnTo>
                  <a:lnTo>
                    <a:pt x="14" y="192"/>
                  </a:lnTo>
                  <a:lnTo>
                    <a:pt x="12" y="192"/>
                  </a:lnTo>
                  <a:lnTo>
                    <a:pt x="12" y="192"/>
                  </a:lnTo>
                  <a:lnTo>
                    <a:pt x="14" y="190"/>
                  </a:lnTo>
                  <a:lnTo>
                    <a:pt x="14" y="188"/>
                  </a:lnTo>
                  <a:lnTo>
                    <a:pt x="16" y="188"/>
                  </a:lnTo>
                  <a:lnTo>
                    <a:pt x="14" y="188"/>
                  </a:lnTo>
                  <a:lnTo>
                    <a:pt x="14" y="186"/>
                  </a:lnTo>
                  <a:lnTo>
                    <a:pt x="12" y="186"/>
                  </a:lnTo>
                  <a:lnTo>
                    <a:pt x="14" y="186"/>
                  </a:lnTo>
                  <a:lnTo>
                    <a:pt x="16" y="186"/>
                  </a:lnTo>
                  <a:lnTo>
                    <a:pt x="18" y="186"/>
                  </a:lnTo>
                  <a:lnTo>
                    <a:pt x="18" y="184"/>
                  </a:lnTo>
                  <a:lnTo>
                    <a:pt x="18" y="182"/>
                  </a:lnTo>
                  <a:lnTo>
                    <a:pt x="16" y="182"/>
                  </a:lnTo>
                  <a:lnTo>
                    <a:pt x="14" y="182"/>
                  </a:lnTo>
                  <a:lnTo>
                    <a:pt x="12" y="182"/>
                  </a:lnTo>
                  <a:lnTo>
                    <a:pt x="12" y="180"/>
                  </a:lnTo>
                  <a:lnTo>
                    <a:pt x="10" y="180"/>
                  </a:lnTo>
                  <a:lnTo>
                    <a:pt x="10" y="178"/>
                  </a:lnTo>
                  <a:lnTo>
                    <a:pt x="10" y="176"/>
                  </a:lnTo>
                  <a:lnTo>
                    <a:pt x="8" y="176"/>
                  </a:lnTo>
                  <a:lnTo>
                    <a:pt x="8" y="174"/>
                  </a:lnTo>
                  <a:lnTo>
                    <a:pt x="8" y="172"/>
                  </a:lnTo>
                  <a:lnTo>
                    <a:pt x="8" y="170"/>
                  </a:lnTo>
                  <a:lnTo>
                    <a:pt x="8" y="168"/>
                  </a:lnTo>
                  <a:lnTo>
                    <a:pt x="10" y="168"/>
                  </a:lnTo>
                  <a:lnTo>
                    <a:pt x="8" y="166"/>
                  </a:lnTo>
                  <a:lnTo>
                    <a:pt x="6" y="166"/>
                  </a:lnTo>
                  <a:lnTo>
                    <a:pt x="6" y="164"/>
                  </a:lnTo>
                  <a:lnTo>
                    <a:pt x="4" y="164"/>
                  </a:lnTo>
                  <a:lnTo>
                    <a:pt x="2" y="164"/>
                  </a:lnTo>
                  <a:lnTo>
                    <a:pt x="2" y="162"/>
                  </a:lnTo>
                  <a:lnTo>
                    <a:pt x="2" y="160"/>
                  </a:lnTo>
                  <a:lnTo>
                    <a:pt x="2" y="156"/>
                  </a:lnTo>
                  <a:lnTo>
                    <a:pt x="2" y="154"/>
                  </a:lnTo>
                  <a:lnTo>
                    <a:pt x="2" y="150"/>
                  </a:lnTo>
                  <a:lnTo>
                    <a:pt x="2" y="146"/>
                  </a:lnTo>
                  <a:lnTo>
                    <a:pt x="2" y="144"/>
                  </a:lnTo>
                  <a:lnTo>
                    <a:pt x="2" y="144"/>
                  </a:lnTo>
                  <a:lnTo>
                    <a:pt x="2" y="142"/>
                  </a:lnTo>
                  <a:lnTo>
                    <a:pt x="2" y="140"/>
                  </a:lnTo>
                  <a:lnTo>
                    <a:pt x="0" y="138"/>
                  </a:lnTo>
                  <a:lnTo>
                    <a:pt x="0" y="136"/>
                  </a:lnTo>
                  <a:lnTo>
                    <a:pt x="0" y="132"/>
                  </a:lnTo>
                  <a:lnTo>
                    <a:pt x="0" y="130"/>
                  </a:lnTo>
                  <a:lnTo>
                    <a:pt x="0" y="124"/>
                  </a:lnTo>
                  <a:lnTo>
                    <a:pt x="0" y="122"/>
                  </a:lnTo>
                  <a:lnTo>
                    <a:pt x="0" y="120"/>
                  </a:lnTo>
                  <a:lnTo>
                    <a:pt x="2" y="120"/>
                  </a:lnTo>
                  <a:lnTo>
                    <a:pt x="4" y="118"/>
                  </a:lnTo>
                  <a:lnTo>
                    <a:pt x="4" y="116"/>
                  </a:lnTo>
                  <a:lnTo>
                    <a:pt x="6" y="116"/>
                  </a:lnTo>
                  <a:lnTo>
                    <a:pt x="8" y="114"/>
                  </a:lnTo>
                  <a:lnTo>
                    <a:pt x="10" y="114"/>
                  </a:lnTo>
                  <a:lnTo>
                    <a:pt x="14" y="110"/>
                  </a:lnTo>
                  <a:lnTo>
                    <a:pt x="18" y="106"/>
                  </a:lnTo>
                  <a:lnTo>
                    <a:pt x="20" y="104"/>
                  </a:lnTo>
                  <a:lnTo>
                    <a:pt x="22" y="104"/>
                  </a:lnTo>
                  <a:lnTo>
                    <a:pt x="26" y="100"/>
                  </a:lnTo>
                  <a:lnTo>
                    <a:pt x="30" y="98"/>
                  </a:lnTo>
                  <a:lnTo>
                    <a:pt x="32" y="96"/>
                  </a:lnTo>
                  <a:lnTo>
                    <a:pt x="34" y="96"/>
                  </a:lnTo>
                  <a:lnTo>
                    <a:pt x="36" y="94"/>
                  </a:lnTo>
                  <a:lnTo>
                    <a:pt x="38" y="92"/>
                  </a:lnTo>
                  <a:lnTo>
                    <a:pt x="40" y="92"/>
                  </a:lnTo>
                  <a:lnTo>
                    <a:pt x="40" y="90"/>
                  </a:lnTo>
                  <a:lnTo>
                    <a:pt x="40" y="90"/>
                  </a:lnTo>
                  <a:lnTo>
                    <a:pt x="48" y="82"/>
                  </a:lnTo>
                  <a:lnTo>
                    <a:pt x="52" y="80"/>
                  </a:lnTo>
                  <a:lnTo>
                    <a:pt x="54" y="78"/>
                  </a:lnTo>
                  <a:lnTo>
                    <a:pt x="56" y="76"/>
                  </a:lnTo>
                  <a:lnTo>
                    <a:pt x="60" y="74"/>
                  </a:lnTo>
                  <a:lnTo>
                    <a:pt x="60" y="72"/>
                  </a:lnTo>
                  <a:lnTo>
                    <a:pt x="62" y="72"/>
                  </a:lnTo>
                  <a:lnTo>
                    <a:pt x="64" y="70"/>
                  </a:lnTo>
                  <a:lnTo>
                    <a:pt x="66" y="68"/>
                  </a:lnTo>
                  <a:lnTo>
                    <a:pt x="74" y="62"/>
                  </a:lnTo>
                  <a:lnTo>
                    <a:pt x="78" y="58"/>
                  </a:lnTo>
                  <a:lnTo>
                    <a:pt x="80" y="58"/>
                  </a:lnTo>
                  <a:lnTo>
                    <a:pt x="80" y="56"/>
                  </a:lnTo>
                  <a:lnTo>
                    <a:pt x="82" y="54"/>
                  </a:lnTo>
                  <a:lnTo>
                    <a:pt x="88" y="50"/>
                  </a:lnTo>
                  <a:lnTo>
                    <a:pt x="88" y="50"/>
                  </a:lnTo>
                  <a:lnTo>
                    <a:pt x="90" y="50"/>
                  </a:lnTo>
                  <a:lnTo>
                    <a:pt x="92" y="46"/>
                  </a:lnTo>
                  <a:lnTo>
                    <a:pt x="94" y="46"/>
                  </a:lnTo>
                  <a:lnTo>
                    <a:pt x="96" y="44"/>
                  </a:lnTo>
                  <a:lnTo>
                    <a:pt x="98" y="42"/>
                  </a:lnTo>
                  <a:lnTo>
                    <a:pt x="100" y="40"/>
                  </a:lnTo>
                  <a:lnTo>
                    <a:pt x="102" y="40"/>
                  </a:lnTo>
                  <a:lnTo>
                    <a:pt x="108" y="34"/>
                  </a:lnTo>
                  <a:lnTo>
                    <a:pt x="110" y="32"/>
                  </a:lnTo>
                  <a:lnTo>
                    <a:pt x="114" y="30"/>
                  </a:lnTo>
                  <a:lnTo>
                    <a:pt x="118" y="28"/>
                  </a:lnTo>
                  <a:lnTo>
                    <a:pt x="120" y="26"/>
                  </a:lnTo>
                  <a:lnTo>
                    <a:pt x="128" y="18"/>
                  </a:lnTo>
                  <a:lnTo>
                    <a:pt x="132" y="16"/>
                  </a:lnTo>
                  <a:lnTo>
                    <a:pt x="132" y="14"/>
                  </a:lnTo>
                  <a:lnTo>
                    <a:pt x="134" y="14"/>
                  </a:lnTo>
                  <a:lnTo>
                    <a:pt x="136" y="12"/>
                  </a:lnTo>
                  <a:lnTo>
                    <a:pt x="136" y="10"/>
                  </a:lnTo>
                  <a:lnTo>
                    <a:pt x="138" y="10"/>
                  </a:lnTo>
                  <a:lnTo>
                    <a:pt x="140" y="6"/>
                  </a:lnTo>
                  <a:lnTo>
                    <a:pt x="142" y="6"/>
                  </a:lnTo>
                  <a:lnTo>
                    <a:pt x="146" y="2"/>
                  </a:lnTo>
                  <a:lnTo>
                    <a:pt x="150" y="0"/>
                  </a:lnTo>
                  <a:lnTo>
                    <a:pt x="152"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6" name="Freeform 231"/>
            <p:cNvSpPr>
              <a:spLocks/>
            </p:cNvSpPr>
            <p:nvPr/>
          </p:nvSpPr>
          <p:spPr bwMode="auto">
            <a:xfrm>
              <a:off x="7675563" y="3068638"/>
              <a:ext cx="269875" cy="323850"/>
            </a:xfrm>
            <a:custGeom>
              <a:avLst/>
              <a:gdLst>
                <a:gd name="T0" fmla="*/ 144 w 170"/>
                <a:gd name="T1" fmla="*/ 48 h 204"/>
                <a:gd name="T2" fmla="*/ 144 w 170"/>
                <a:gd name="T3" fmla="*/ 56 h 204"/>
                <a:gd name="T4" fmla="*/ 150 w 170"/>
                <a:gd name="T5" fmla="*/ 62 h 204"/>
                <a:gd name="T6" fmla="*/ 146 w 170"/>
                <a:gd name="T7" fmla="*/ 66 h 204"/>
                <a:gd name="T8" fmla="*/ 146 w 170"/>
                <a:gd name="T9" fmla="*/ 72 h 204"/>
                <a:gd name="T10" fmla="*/ 154 w 170"/>
                <a:gd name="T11" fmla="*/ 74 h 204"/>
                <a:gd name="T12" fmla="*/ 162 w 170"/>
                <a:gd name="T13" fmla="*/ 72 h 204"/>
                <a:gd name="T14" fmla="*/ 168 w 170"/>
                <a:gd name="T15" fmla="*/ 70 h 204"/>
                <a:gd name="T16" fmla="*/ 170 w 170"/>
                <a:gd name="T17" fmla="*/ 84 h 204"/>
                <a:gd name="T18" fmla="*/ 168 w 170"/>
                <a:gd name="T19" fmla="*/ 114 h 204"/>
                <a:gd name="T20" fmla="*/ 166 w 170"/>
                <a:gd name="T21" fmla="*/ 130 h 204"/>
                <a:gd name="T22" fmla="*/ 164 w 170"/>
                <a:gd name="T23" fmla="*/ 142 h 204"/>
                <a:gd name="T24" fmla="*/ 164 w 170"/>
                <a:gd name="T25" fmla="*/ 154 h 204"/>
                <a:gd name="T26" fmla="*/ 162 w 170"/>
                <a:gd name="T27" fmla="*/ 168 h 204"/>
                <a:gd name="T28" fmla="*/ 162 w 170"/>
                <a:gd name="T29" fmla="*/ 182 h 204"/>
                <a:gd name="T30" fmla="*/ 160 w 170"/>
                <a:gd name="T31" fmla="*/ 202 h 204"/>
                <a:gd name="T32" fmla="*/ 148 w 170"/>
                <a:gd name="T33" fmla="*/ 202 h 204"/>
                <a:gd name="T34" fmla="*/ 130 w 170"/>
                <a:gd name="T35" fmla="*/ 202 h 204"/>
                <a:gd name="T36" fmla="*/ 120 w 170"/>
                <a:gd name="T37" fmla="*/ 202 h 204"/>
                <a:gd name="T38" fmla="*/ 106 w 170"/>
                <a:gd name="T39" fmla="*/ 202 h 204"/>
                <a:gd name="T40" fmla="*/ 90 w 170"/>
                <a:gd name="T41" fmla="*/ 202 h 204"/>
                <a:gd name="T42" fmla="*/ 80 w 170"/>
                <a:gd name="T43" fmla="*/ 200 h 204"/>
                <a:gd name="T44" fmla="*/ 74 w 170"/>
                <a:gd name="T45" fmla="*/ 196 h 204"/>
                <a:gd name="T46" fmla="*/ 62 w 170"/>
                <a:gd name="T47" fmla="*/ 188 h 204"/>
                <a:gd name="T48" fmla="*/ 48 w 170"/>
                <a:gd name="T49" fmla="*/ 180 h 204"/>
                <a:gd name="T50" fmla="*/ 36 w 170"/>
                <a:gd name="T51" fmla="*/ 172 h 204"/>
                <a:gd name="T52" fmla="*/ 28 w 170"/>
                <a:gd name="T53" fmla="*/ 168 h 204"/>
                <a:gd name="T54" fmla="*/ 14 w 170"/>
                <a:gd name="T55" fmla="*/ 160 h 204"/>
                <a:gd name="T56" fmla="*/ 10 w 170"/>
                <a:gd name="T57" fmla="*/ 150 h 204"/>
                <a:gd name="T58" fmla="*/ 8 w 170"/>
                <a:gd name="T59" fmla="*/ 138 h 204"/>
                <a:gd name="T60" fmla="*/ 6 w 170"/>
                <a:gd name="T61" fmla="*/ 124 h 204"/>
                <a:gd name="T62" fmla="*/ 4 w 170"/>
                <a:gd name="T63" fmla="*/ 108 h 204"/>
                <a:gd name="T64" fmla="*/ 0 w 170"/>
                <a:gd name="T65" fmla="*/ 76 h 204"/>
                <a:gd name="T66" fmla="*/ 6 w 170"/>
                <a:gd name="T67" fmla="*/ 72 h 204"/>
                <a:gd name="T68" fmla="*/ 12 w 170"/>
                <a:gd name="T69" fmla="*/ 72 h 204"/>
                <a:gd name="T70" fmla="*/ 18 w 170"/>
                <a:gd name="T71" fmla="*/ 70 h 204"/>
                <a:gd name="T72" fmla="*/ 28 w 170"/>
                <a:gd name="T73" fmla="*/ 64 h 204"/>
                <a:gd name="T74" fmla="*/ 30 w 170"/>
                <a:gd name="T75" fmla="*/ 60 h 204"/>
                <a:gd name="T76" fmla="*/ 38 w 170"/>
                <a:gd name="T77" fmla="*/ 58 h 204"/>
                <a:gd name="T78" fmla="*/ 46 w 170"/>
                <a:gd name="T79" fmla="*/ 54 h 204"/>
                <a:gd name="T80" fmla="*/ 52 w 170"/>
                <a:gd name="T81" fmla="*/ 56 h 204"/>
                <a:gd name="T82" fmla="*/ 60 w 170"/>
                <a:gd name="T83" fmla="*/ 58 h 204"/>
                <a:gd name="T84" fmla="*/ 64 w 170"/>
                <a:gd name="T85" fmla="*/ 60 h 204"/>
                <a:gd name="T86" fmla="*/ 72 w 170"/>
                <a:gd name="T87" fmla="*/ 58 h 204"/>
                <a:gd name="T88" fmla="*/ 74 w 170"/>
                <a:gd name="T89" fmla="*/ 56 h 204"/>
                <a:gd name="T90" fmla="*/ 78 w 170"/>
                <a:gd name="T91" fmla="*/ 50 h 204"/>
                <a:gd name="T92" fmla="*/ 82 w 170"/>
                <a:gd name="T93" fmla="*/ 42 h 204"/>
                <a:gd name="T94" fmla="*/ 94 w 170"/>
                <a:gd name="T95" fmla="*/ 32 h 204"/>
                <a:gd name="T96" fmla="*/ 106 w 170"/>
                <a:gd name="T97" fmla="*/ 24 h 204"/>
                <a:gd name="T98" fmla="*/ 116 w 170"/>
                <a:gd name="T99" fmla="*/ 18 h 204"/>
                <a:gd name="T100" fmla="*/ 126 w 170"/>
                <a:gd name="T101" fmla="*/ 8 h 204"/>
                <a:gd name="T102" fmla="*/ 134 w 170"/>
                <a:gd name="T103" fmla="*/ 0 h 204"/>
                <a:gd name="T104" fmla="*/ 134 w 170"/>
                <a:gd name="T105" fmla="*/ 18 h 204"/>
                <a:gd name="T106" fmla="*/ 136 w 170"/>
                <a:gd name="T107" fmla="*/ 3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0" h="204">
                  <a:moveTo>
                    <a:pt x="136" y="44"/>
                  </a:moveTo>
                  <a:lnTo>
                    <a:pt x="138" y="44"/>
                  </a:lnTo>
                  <a:lnTo>
                    <a:pt x="140" y="44"/>
                  </a:lnTo>
                  <a:lnTo>
                    <a:pt x="140" y="46"/>
                  </a:lnTo>
                  <a:lnTo>
                    <a:pt x="142" y="46"/>
                  </a:lnTo>
                  <a:lnTo>
                    <a:pt x="144" y="48"/>
                  </a:lnTo>
                  <a:lnTo>
                    <a:pt x="142" y="48"/>
                  </a:lnTo>
                  <a:lnTo>
                    <a:pt x="142" y="50"/>
                  </a:lnTo>
                  <a:lnTo>
                    <a:pt x="142" y="52"/>
                  </a:lnTo>
                  <a:lnTo>
                    <a:pt x="142" y="54"/>
                  </a:lnTo>
                  <a:lnTo>
                    <a:pt x="142" y="56"/>
                  </a:lnTo>
                  <a:lnTo>
                    <a:pt x="144" y="56"/>
                  </a:lnTo>
                  <a:lnTo>
                    <a:pt x="144" y="58"/>
                  </a:lnTo>
                  <a:lnTo>
                    <a:pt x="144" y="60"/>
                  </a:lnTo>
                  <a:lnTo>
                    <a:pt x="146" y="60"/>
                  </a:lnTo>
                  <a:lnTo>
                    <a:pt x="146" y="62"/>
                  </a:lnTo>
                  <a:lnTo>
                    <a:pt x="148" y="62"/>
                  </a:lnTo>
                  <a:lnTo>
                    <a:pt x="150" y="62"/>
                  </a:lnTo>
                  <a:lnTo>
                    <a:pt x="152" y="62"/>
                  </a:lnTo>
                  <a:lnTo>
                    <a:pt x="152" y="64"/>
                  </a:lnTo>
                  <a:lnTo>
                    <a:pt x="152" y="66"/>
                  </a:lnTo>
                  <a:lnTo>
                    <a:pt x="150" y="66"/>
                  </a:lnTo>
                  <a:lnTo>
                    <a:pt x="148" y="66"/>
                  </a:lnTo>
                  <a:lnTo>
                    <a:pt x="146" y="66"/>
                  </a:lnTo>
                  <a:lnTo>
                    <a:pt x="148" y="66"/>
                  </a:lnTo>
                  <a:lnTo>
                    <a:pt x="148" y="68"/>
                  </a:lnTo>
                  <a:lnTo>
                    <a:pt x="150" y="68"/>
                  </a:lnTo>
                  <a:lnTo>
                    <a:pt x="148" y="68"/>
                  </a:lnTo>
                  <a:lnTo>
                    <a:pt x="148" y="70"/>
                  </a:lnTo>
                  <a:lnTo>
                    <a:pt x="146" y="72"/>
                  </a:lnTo>
                  <a:lnTo>
                    <a:pt x="146" y="72"/>
                  </a:lnTo>
                  <a:lnTo>
                    <a:pt x="148" y="72"/>
                  </a:lnTo>
                  <a:lnTo>
                    <a:pt x="148" y="74"/>
                  </a:lnTo>
                  <a:lnTo>
                    <a:pt x="150" y="74"/>
                  </a:lnTo>
                  <a:lnTo>
                    <a:pt x="152" y="74"/>
                  </a:lnTo>
                  <a:lnTo>
                    <a:pt x="154" y="74"/>
                  </a:lnTo>
                  <a:lnTo>
                    <a:pt x="156" y="74"/>
                  </a:lnTo>
                  <a:lnTo>
                    <a:pt x="158" y="74"/>
                  </a:lnTo>
                  <a:lnTo>
                    <a:pt x="160" y="74"/>
                  </a:lnTo>
                  <a:lnTo>
                    <a:pt x="162" y="74"/>
                  </a:lnTo>
                  <a:lnTo>
                    <a:pt x="162" y="72"/>
                  </a:lnTo>
                  <a:lnTo>
                    <a:pt x="162" y="72"/>
                  </a:lnTo>
                  <a:lnTo>
                    <a:pt x="162" y="70"/>
                  </a:lnTo>
                  <a:lnTo>
                    <a:pt x="164" y="70"/>
                  </a:lnTo>
                  <a:lnTo>
                    <a:pt x="164" y="68"/>
                  </a:lnTo>
                  <a:lnTo>
                    <a:pt x="166" y="68"/>
                  </a:lnTo>
                  <a:lnTo>
                    <a:pt x="166" y="70"/>
                  </a:lnTo>
                  <a:lnTo>
                    <a:pt x="168" y="70"/>
                  </a:lnTo>
                  <a:lnTo>
                    <a:pt x="168" y="72"/>
                  </a:lnTo>
                  <a:lnTo>
                    <a:pt x="170" y="72"/>
                  </a:lnTo>
                  <a:lnTo>
                    <a:pt x="170" y="74"/>
                  </a:lnTo>
                  <a:lnTo>
                    <a:pt x="170" y="78"/>
                  </a:lnTo>
                  <a:lnTo>
                    <a:pt x="170" y="82"/>
                  </a:lnTo>
                  <a:lnTo>
                    <a:pt x="170" y="84"/>
                  </a:lnTo>
                  <a:lnTo>
                    <a:pt x="168" y="96"/>
                  </a:lnTo>
                  <a:lnTo>
                    <a:pt x="168" y="98"/>
                  </a:lnTo>
                  <a:lnTo>
                    <a:pt x="168" y="102"/>
                  </a:lnTo>
                  <a:lnTo>
                    <a:pt x="168" y="106"/>
                  </a:lnTo>
                  <a:lnTo>
                    <a:pt x="168" y="108"/>
                  </a:lnTo>
                  <a:lnTo>
                    <a:pt x="168" y="114"/>
                  </a:lnTo>
                  <a:lnTo>
                    <a:pt x="166" y="114"/>
                  </a:lnTo>
                  <a:lnTo>
                    <a:pt x="166" y="116"/>
                  </a:lnTo>
                  <a:lnTo>
                    <a:pt x="166" y="118"/>
                  </a:lnTo>
                  <a:lnTo>
                    <a:pt x="166" y="120"/>
                  </a:lnTo>
                  <a:lnTo>
                    <a:pt x="166" y="128"/>
                  </a:lnTo>
                  <a:lnTo>
                    <a:pt x="166" y="130"/>
                  </a:lnTo>
                  <a:lnTo>
                    <a:pt x="166" y="132"/>
                  </a:lnTo>
                  <a:lnTo>
                    <a:pt x="166" y="134"/>
                  </a:lnTo>
                  <a:lnTo>
                    <a:pt x="166" y="136"/>
                  </a:lnTo>
                  <a:lnTo>
                    <a:pt x="166" y="138"/>
                  </a:lnTo>
                  <a:lnTo>
                    <a:pt x="166" y="140"/>
                  </a:lnTo>
                  <a:lnTo>
                    <a:pt x="164" y="142"/>
                  </a:lnTo>
                  <a:lnTo>
                    <a:pt x="164" y="144"/>
                  </a:lnTo>
                  <a:lnTo>
                    <a:pt x="164" y="146"/>
                  </a:lnTo>
                  <a:lnTo>
                    <a:pt x="164" y="148"/>
                  </a:lnTo>
                  <a:lnTo>
                    <a:pt x="164" y="150"/>
                  </a:lnTo>
                  <a:lnTo>
                    <a:pt x="164" y="152"/>
                  </a:lnTo>
                  <a:lnTo>
                    <a:pt x="164" y="154"/>
                  </a:lnTo>
                  <a:lnTo>
                    <a:pt x="164" y="156"/>
                  </a:lnTo>
                  <a:lnTo>
                    <a:pt x="164" y="158"/>
                  </a:lnTo>
                  <a:lnTo>
                    <a:pt x="164" y="160"/>
                  </a:lnTo>
                  <a:lnTo>
                    <a:pt x="164" y="164"/>
                  </a:lnTo>
                  <a:lnTo>
                    <a:pt x="164" y="168"/>
                  </a:lnTo>
                  <a:lnTo>
                    <a:pt x="162" y="168"/>
                  </a:lnTo>
                  <a:lnTo>
                    <a:pt x="162" y="172"/>
                  </a:lnTo>
                  <a:lnTo>
                    <a:pt x="162" y="174"/>
                  </a:lnTo>
                  <a:lnTo>
                    <a:pt x="162" y="176"/>
                  </a:lnTo>
                  <a:lnTo>
                    <a:pt x="162" y="178"/>
                  </a:lnTo>
                  <a:lnTo>
                    <a:pt x="162" y="180"/>
                  </a:lnTo>
                  <a:lnTo>
                    <a:pt x="162" y="182"/>
                  </a:lnTo>
                  <a:lnTo>
                    <a:pt x="162" y="184"/>
                  </a:lnTo>
                  <a:lnTo>
                    <a:pt x="162" y="190"/>
                  </a:lnTo>
                  <a:lnTo>
                    <a:pt x="160" y="192"/>
                  </a:lnTo>
                  <a:lnTo>
                    <a:pt x="160" y="194"/>
                  </a:lnTo>
                  <a:lnTo>
                    <a:pt x="160" y="196"/>
                  </a:lnTo>
                  <a:lnTo>
                    <a:pt x="160" y="202"/>
                  </a:lnTo>
                  <a:lnTo>
                    <a:pt x="160" y="204"/>
                  </a:lnTo>
                  <a:lnTo>
                    <a:pt x="160" y="202"/>
                  </a:lnTo>
                  <a:lnTo>
                    <a:pt x="158" y="202"/>
                  </a:lnTo>
                  <a:lnTo>
                    <a:pt x="154" y="202"/>
                  </a:lnTo>
                  <a:lnTo>
                    <a:pt x="152" y="202"/>
                  </a:lnTo>
                  <a:lnTo>
                    <a:pt x="148" y="202"/>
                  </a:lnTo>
                  <a:lnTo>
                    <a:pt x="146" y="202"/>
                  </a:lnTo>
                  <a:lnTo>
                    <a:pt x="142" y="202"/>
                  </a:lnTo>
                  <a:lnTo>
                    <a:pt x="140" y="202"/>
                  </a:lnTo>
                  <a:lnTo>
                    <a:pt x="138" y="202"/>
                  </a:lnTo>
                  <a:lnTo>
                    <a:pt x="134" y="202"/>
                  </a:lnTo>
                  <a:lnTo>
                    <a:pt x="130" y="202"/>
                  </a:lnTo>
                  <a:lnTo>
                    <a:pt x="128" y="202"/>
                  </a:lnTo>
                  <a:lnTo>
                    <a:pt x="126" y="202"/>
                  </a:lnTo>
                  <a:lnTo>
                    <a:pt x="126" y="202"/>
                  </a:lnTo>
                  <a:lnTo>
                    <a:pt x="124" y="202"/>
                  </a:lnTo>
                  <a:lnTo>
                    <a:pt x="122" y="202"/>
                  </a:lnTo>
                  <a:lnTo>
                    <a:pt x="120" y="202"/>
                  </a:lnTo>
                  <a:lnTo>
                    <a:pt x="118" y="202"/>
                  </a:lnTo>
                  <a:lnTo>
                    <a:pt x="116" y="202"/>
                  </a:lnTo>
                  <a:lnTo>
                    <a:pt x="114" y="202"/>
                  </a:lnTo>
                  <a:lnTo>
                    <a:pt x="112" y="202"/>
                  </a:lnTo>
                  <a:lnTo>
                    <a:pt x="108" y="202"/>
                  </a:lnTo>
                  <a:lnTo>
                    <a:pt x="106" y="202"/>
                  </a:lnTo>
                  <a:lnTo>
                    <a:pt x="104" y="202"/>
                  </a:lnTo>
                  <a:lnTo>
                    <a:pt x="102" y="202"/>
                  </a:lnTo>
                  <a:lnTo>
                    <a:pt x="100" y="202"/>
                  </a:lnTo>
                  <a:lnTo>
                    <a:pt x="98" y="202"/>
                  </a:lnTo>
                  <a:lnTo>
                    <a:pt x="94" y="202"/>
                  </a:lnTo>
                  <a:lnTo>
                    <a:pt x="90" y="202"/>
                  </a:lnTo>
                  <a:lnTo>
                    <a:pt x="88" y="202"/>
                  </a:lnTo>
                  <a:lnTo>
                    <a:pt x="86" y="202"/>
                  </a:lnTo>
                  <a:lnTo>
                    <a:pt x="84" y="202"/>
                  </a:lnTo>
                  <a:lnTo>
                    <a:pt x="82" y="202"/>
                  </a:lnTo>
                  <a:lnTo>
                    <a:pt x="82" y="200"/>
                  </a:lnTo>
                  <a:lnTo>
                    <a:pt x="80" y="200"/>
                  </a:lnTo>
                  <a:lnTo>
                    <a:pt x="78" y="200"/>
                  </a:lnTo>
                  <a:lnTo>
                    <a:pt x="78" y="198"/>
                  </a:lnTo>
                  <a:lnTo>
                    <a:pt x="78" y="198"/>
                  </a:lnTo>
                  <a:lnTo>
                    <a:pt x="76" y="198"/>
                  </a:lnTo>
                  <a:lnTo>
                    <a:pt x="76" y="196"/>
                  </a:lnTo>
                  <a:lnTo>
                    <a:pt x="74" y="196"/>
                  </a:lnTo>
                  <a:lnTo>
                    <a:pt x="72" y="194"/>
                  </a:lnTo>
                  <a:lnTo>
                    <a:pt x="70" y="192"/>
                  </a:lnTo>
                  <a:lnTo>
                    <a:pt x="68" y="192"/>
                  </a:lnTo>
                  <a:lnTo>
                    <a:pt x="66" y="190"/>
                  </a:lnTo>
                  <a:lnTo>
                    <a:pt x="64" y="190"/>
                  </a:lnTo>
                  <a:lnTo>
                    <a:pt x="62" y="188"/>
                  </a:lnTo>
                  <a:lnTo>
                    <a:pt x="60" y="188"/>
                  </a:lnTo>
                  <a:lnTo>
                    <a:pt x="56" y="184"/>
                  </a:lnTo>
                  <a:lnTo>
                    <a:pt x="54" y="184"/>
                  </a:lnTo>
                  <a:lnTo>
                    <a:pt x="54" y="182"/>
                  </a:lnTo>
                  <a:lnTo>
                    <a:pt x="52" y="182"/>
                  </a:lnTo>
                  <a:lnTo>
                    <a:pt x="48" y="180"/>
                  </a:lnTo>
                  <a:lnTo>
                    <a:pt x="44" y="178"/>
                  </a:lnTo>
                  <a:lnTo>
                    <a:pt x="42" y="176"/>
                  </a:lnTo>
                  <a:lnTo>
                    <a:pt x="40" y="176"/>
                  </a:lnTo>
                  <a:lnTo>
                    <a:pt x="40" y="174"/>
                  </a:lnTo>
                  <a:lnTo>
                    <a:pt x="38" y="172"/>
                  </a:lnTo>
                  <a:lnTo>
                    <a:pt x="36" y="172"/>
                  </a:lnTo>
                  <a:lnTo>
                    <a:pt x="34" y="170"/>
                  </a:lnTo>
                  <a:lnTo>
                    <a:pt x="32" y="170"/>
                  </a:lnTo>
                  <a:lnTo>
                    <a:pt x="30" y="168"/>
                  </a:lnTo>
                  <a:lnTo>
                    <a:pt x="28" y="168"/>
                  </a:lnTo>
                  <a:lnTo>
                    <a:pt x="28" y="168"/>
                  </a:lnTo>
                  <a:lnTo>
                    <a:pt x="28" y="168"/>
                  </a:lnTo>
                  <a:lnTo>
                    <a:pt x="26" y="168"/>
                  </a:lnTo>
                  <a:lnTo>
                    <a:pt x="24" y="166"/>
                  </a:lnTo>
                  <a:lnTo>
                    <a:pt x="20" y="164"/>
                  </a:lnTo>
                  <a:lnTo>
                    <a:pt x="18" y="162"/>
                  </a:lnTo>
                  <a:lnTo>
                    <a:pt x="16" y="162"/>
                  </a:lnTo>
                  <a:lnTo>
                    <a:pt x="14" y="160"/>
                  </a:lnTo>
                  <a:lnTo>
                    <a:pt x="12" y="158"/>
                  </a:lnTo>
                  <a:lnTo>
                    <a:pt x="10" y="158"/>
                  </a:lnTo>
                  <a:lnTo>
                    <a:pt x="10" y="156"/>
                  </a:lnTo>
                  <a:lnTo>
                    <a:pt x="10" y="154"/>
                  </a:lnTo>
                  <a:lnTo>
                    <a:pt x="10" y="152"/>
                  </a:lnTo>
                  <a:lnTo>
                    <a:pt x="10" y="150"/>
                  </a:lnTo>
                  <a:lnTo>
                    <a:pt x="10" y="148"/>
                  </a:lnTo>
                  <a:lnTo>
                    <a:pt x="10" y="144"/>
                  </a:lnTo>
                  <a:lnTo>
                    <a:pt x="10" y="142"/>
                  </a:lnTo>
                  <a:lnTo>
                    <a:pt x="8" y="142"/>
                  </a:lnTo>
                  <a:lnTo>
                    <a:pt x="8" y="140"/>
                  </a:lnTo>
                  <a:lnTo>
                    <a:pt x="8" y="138"/>
                  </a:lnTo>
                  <a:lnTo>
                    <a:pt x="8" y="136"/>
                  </a:lnTo>
                  <a:lnTo>
                    <a:pt x="8" y="134"/>
                  </a:lnTo>
                  <a:lnTo>
                    <a:pt x="8" y="132"/>
                  </a:lnTo>
                  <a:lnTo>
                    <a:pt x="8" y="128"/>
                  </a:lnTo>
                  <a:lnTo>
                    <a:pt x="8" y="126"/>
                  </a:lnTo>
                  <a:lnTo>
                    <a:pt x="6" y="124"/>
                  </a:lnTo>
                  <a:lnTo>
                    <a:pt x="6" y="122"/>
                  </a:lnTo>
                  <a:lnTo>
                    <a:pt x="6" y="120"/>
                  </a:lnTo>
                  <a:lnTo>
                    <a:pt x="6" y="118"/>
                  </a:lnTo>
                  <a:lnTo>
                    <a:pt x="6" y="114"/>
                  </a:lnTo>
                  <a:lnTo>
                    <a:pt x="4" y="110"/>
                  </a:lnTo>
                  <a:lnTo>
                    <a:pt x="4" y="108"/>
                  </a:lnTo>
                  <a:lnTo>
                    <a:pt x="4" y="98"/>
                  </a:lnTo>
                  <a:lnTo>
                    <a:pt x="2" y="92"/>
                  </a:lnTo>
                  <a:lnTo>
                    <a:pt x="2" y="88"/>
                  </a:lnTo>
                  <a:lnTo>
                    <a:pt x="2" y="84"/>
                  </a:lnTo>
                  <a:lnTo>
                    <a:pt x="0" y="78"/>
                  </a:lnTo>
                  <a:lnTo>
                    <a:pt x="0" y="76"/>
                  </a:lnTo>
                  <a:lnTo>
                    <a:pt x="0" y="74"/>
                  </a:lnTo>
                  <a:lnTo>
                    <a:pt x="0" y="72"/>
                  </a:lnTo>
                  <a:lnTo>
                    <a:pt x="2" y="72"/>
                  </a:lnTo>
                  <a:lnTo>
                    <a:pt x="4" y="72"/>
                  </a:lnTo>
                  <a:lnTo>
                    <a:pt x="6" y="72"/>
                  </a:lnTo>
                  <a:lnTo>
                    <a:pt x="6" y="72"/>
                  </a:lnTo>
                  <a:lnTo>
                    <a:pt x="6" y="72"/>
                  </a:lnTo>
                  <a:lnTo>
                    <a:pt x="8" y="72"/>
                  </a:lnTo>
                  <a:lnTo>
                    <a:pt x="10" y="72"/>
                  </a:lnTo>
                  <a:lnTo>
                    <a:pt x="10" y="72"/>
                  </a:lnTo>
                  <a:lnTo>
                    <a:pt x="12" y="72"/>
                  </a:lnTo>
                  <a:lnTo>
                    <a:pt x="12" y="72"/>
                  </a:lnTo>
                  <a:lnTo>
                    <a:pt x="14" y="72"/>
                  </a:lnTo>
                  <a:lnTo>
                    <a:pt x="14" y="70"/>
                  </a:lnTo>
                  <a:lnTo>
                    <a:pt x="16" y="70"/>
                  </a:lnTo>
                  <a:lnTo>
                    <a:pt x="16" y="72"/>
                  </a:lnTo>
                  <a:lnTo>
                    <a:pt x="16" y="70"/>
                  </a:lnTo>
                  <a:lnTo>
                    <a:pt x="18" y="70"/>
                  </a:lnTo>
                  <a:lnTo>
                    <a:pt x="20" y="68"/>
                  </a:lnTo>
                  <a:lnTo>
                    <a:pt x="22" y="68"/>
                  </a:lnTo>
                  <a:lnTo>
                    <a:pt x="22" y="66"/>
                  </a:lnTo>
                  <a:lnTo>
                    <a:pt x="24" y="66"/>
                  </a:lnTo>
                  <a:lnTo>
                    <a:pt x="26" y="66"/>
                  </a:lnTo>
                  <a:lnTo>
                    <a:pt x="28" y="64"/>
                  </a:lnTo>
                  <a:lnTo>
                    <a:pt x="28" y="66"/>
                  </a:lnTo>
                  <a:lnTo>
                    <a:pt x="28" y="64"/>
                  </a:lnTo>
                  <a:lnTo>
                    <a:pt x="28" y="64"/>
                  </a:lnTo>
                  <a:lnTo>
                    <a:pt x="28" y="62"/>
                  </a:lnTo>
                  <a:lnTo>
                    <a:pt x="30" y="62"/>
                  </a:lnTo>
                  <a:lnTo>
                    <a:pt x="30" y="60"/>
                  </a:lnTo>
                  <a:lnTo>
                    <a:pt x="32" y="60"/>
                  </a:lnTo>
                  <a:lnTo>
                    <a:pt x="32" y="58"/>
                  </a:lnTo>
                  <a:lnTo>
                    <a:pt x="32" y="60"/>
                  </a:lnTo>
                  <a:lnTo>
                    <a:pt x="34" y="58"/>
                  </a:lnTo>
                  <a:lnTo>
                    <a:pt x="36" y="58"/>
                  </a:lnTo>
                  <a:lnTo>
                    <a:pt x="38" y="58"/>
                  </a:lnTo>
                  <a:lnTo>
                    <a:pt x="40" y="58"/>
                  </a:lnTo>
                  <a:lnTo>
                    <a:pt x="42" y="58"/>
                  </a:lnTo>
                  <a:lnTo>
                    <a:pt x="42" y="56"/>
                  </a:lnTo>
                  <a:lnTo>
                    <a:pt x="44" y="56"/>
                  </a:lnTo>
                  <a:lnTo>
                    <a:pt x="46" y="56"/>
                  </a:lnTo>
                  <a:lnTo>
                    <a:pt x="46" y="54"/>
                  </a:lnTo>
                  <a:lnTo>
                    <a:pt x="48" y="54"/>
                  </a:lnTo>
                  <a:lnTo>
                    <a:pt x="48" y="56"/>
                  </a:lnTo>
                  <a:lnTo>
                    <a:pt x="50" y="56"/>
                  </a:lnTo>
                  <a:lnTo>
                    <a:pt x="52" y="56"/>
                  </a:lnTo>
                  <a:lnTo>
                    <a:pt x="54" y="56"/>
                  </a:lnTo>
                  <a:lnTo>
                    <a:pt x="52" y="56"/>
                  </a:lnTo>
                  <a:lnTo>
                    <a:pt x="52" y="58"/>
                  </a:lnTo>
                  <a:lnTo>
                    <a:pt x="54" y="58"/>
                  </a:lnTo>
                  <a:lnTo>
                    <a:pt x="56" y="58"/>
                  </a:lnTo>
                  <a:lnTo>
                    <a:pt x="58" y="56"/>
                  </a:lnTo>
                  <a:lnTo>
                    <a:pt x="60" y="56"/>
                  </a:lnTo>
                  <a:lnTo>
                    <a:pt x="60" y="58"/>
                  </a:lnTo>
                  <a:lnTo>
                    <a:pt x="62" y="58"/>
                  </a:lnTo>
                  <a:lnTo>
                    <a:pt x="62" y="56"/>
                  </a:lnTo>
                  <a:lnTo>
                    <a:pt x="62" y="58"/>
                  </a:lnTo>
                  <a:lnTo>
                    <a:pt x="64" y="58"/>
                  </a:lnTo>
                  <a:lnTo>
                    <a:pt x="66" y="58"/>
                  </a:lnTo>
                  <a:lnTo>
                    <a:pt x="64" y="60"/>
                  </a:lnTo>
                  <a:lnTo>
                    <a:pt x="66" y="60"/>
                  </a:lnTo>
                  <a:lnTo>
                    <a:pt x="66" y="62"/>
                  </a:lnTo>
                  <a:lnTo>
                    <a:pt x="68" y="60"/>
                  </a:lnTo>
                  <a:lnTo>
                    <a:pt x="70" y="60"/>
                  </a:lnTo>
                  <a:lnTo>
                    <a:pt x="70" y="58"/>
                  </a:lnTo>
                  <a:lnTo>
                    <a:pt x="72" y="58"/>
                  </a:lnTo>
                  <a:lnTo>
                    <a:pt x="74" y="58"/>
                  </a:lnTo>
                  <a:lnTo>
                    <a:pt x="76" y="58"/>
                  </a:lnTo>
                  <a:lnTo>
                    <a:pt x="74" y="58"/>
                  </a:lnTo>
                  <a:lnTo>
                    <a:pt x="74" y="56"/>
                  </a:lnTo>
                  <a:lnTo>
                    <a:pt x="76" y="56"/>
                  </a:lnTo>
                  <a:lnTo>
                    <a:pt x="74" y="56"/>
                  </a:lnTo>
                  <a:lnTo>
                    <a:pt x="76" y="56"/>
                  </a:lnTo>
                  <a:lnTo>
                    <a:pt x="76" y="54"/>
                  </a:lnTo>
                  <a:lnTo>
                    <a:pt x="78" y="54"/>
                  </a:lnTo>
                  <a:lnTo>
                    <a:pt x="78" y="54"/>
                  </a:lnTo>
                  <a:lnTo>
                    <a:pt x="78" y="52"/>
                  </a:lnTo>
                  <a:lnTo>
                    <a:pt x="78" y="50"/>
                  </a:lnTo>
                  <a:lnTo>
                    <a:pt x="78" y="50"/>
                  </a:lnTo>
                  <a:lnTo>
                    <a:pt x="78" y="48"/>
                  </a:lnTo>
                  <a:lnTo>
                    <a:pt x="78" y="46"/>
                  </a:lnTo>
                  <a:lnTo>
                    <a:pt x="78" y="46"/>
                  </a:lnTo>
                  <a:lnTo>
                    <a:pt x="82" y="44"/>
                  </a:lnTo>
                  <a:lnTo>
                    <a:pt x="82" y="42"/>
                  </a:lnTo>
                  <a:lnTo>
                    <a:pt x="84" y="42"/>
                  </a:lnTo>
                  <a:lnTo>
                    <a:pt x="86" y="40"/>
                  </a:lnTo>
                  <a:lnTo>
                    <a:pt x="88" y="38"/>
                  </a:lnTo>
                  <a:lnTo>
                    <a:pt x="90" y="36"/>
                  </a:lnTo>
                  <a:lnTo>
                    <a:pt x="92" y="34"/>
                  </a:lnTo>
                  <a:lnTo>
                    <a:pt x="94" y="32"/>
                  </a:lnTo>
                  <a:lnTo>
                    <a:pt x="96" y="30"/>
                  </a:lnTo>
                  <a:lnTo>
                    <a:pt x="98" y="30"/>
                  </a:lnTo>
                  <a:lnTo>
                    <a:pt x="98" y="28"/>
                  </a:lnTo>
                  <a:lnTo>
                    <a:pt x="100" y="28"/>
                  </a:lnTo>
                  <a:lnTo>
                    <a:pt x="102" y="26"/>
                  </a:lnTo>
                  <a:lnTo>
                    <a:pt x="106" y="24"/>
                  </a:lnTo>
                  <a:lnTo>
                    <a:pt x="108" y="24"/>
                  </a:lnTo>
                  <a:lnTo>
                    <a:pt x="108" y="22"/>
                  </a:lnTo>
                  <a:lnTo>
                    <a:pt x="110" y="22"/>
                  </a:lnTo>
                  <a:lnTo>
                    <a:pt x="112" y="20"/>
                  </a:lnTo>
                  <a:lnTo>
                    <a:pt x="114" y="18"/>
                  </a:lnTo>
                  <a:lnTo>
                    <a:pt x="116" y="18"/>
                  </a:lnTo>
                  <a:lnTo>
                    <a:pt x="116" y="16"/>
                  </a:lnTo>
                  <a:lnTo>
                    <a:pt x="120" y="14"/>
                  </a:lnTo>
                  <a:lnTo>
                    <a:pt x="124" y="12"/>
                  </a:lnTo>
                  <a:lnTo>
                    <a:pt x="124" y="10"/>
                  </a:lnTo>
                  <a:lnTo>
                    <a:pt x="126" y="10"/>
                  </a:lnTo>
                  <a:lnTo>
                    <a:pt x="126" y="8"/>
                  </a:lnTo>
                  <a:lnTo>
                    <a:pt x="126" y="6"/>
                  </a:lnTo>
                  <a:lnTo>
                    <a:pt x="128" y="6"/>
                  </a:lnTo>
                  <a:lnTo>
                    <a:pt x="130" y="4"/>
                  </a:lnTo>
                  <a:lnTo>
                    <a:pt x="132" y="2"/>
                  </a:lnTo>
                  <a:lnTo>
                    <a:pt x="134" y="2"/>
                  </a:lnTo>
                  <a:lnTo>
                    <a:pt x="134" y="0"/>
                  </a:lnTo>
                  <a:lnTo>
                    <a:pt x="134" y="2"/>
                  </a:lnTo>
                  <a:lnTo>
                    <a:pt x="134" y="4"/>
                  </a:lnTo>
                  <a:lnTo>
                    <a:pt x="134" y="10"/>
                  </a:lnTo>
                  <a:lnTo>
                    <a:pt x="134" y="12"/>
                  </a:lnTo>
                  <a:lnTo>
                    <a:pt x="134" y="16"/>
                  </a:lnTo>
                  <a:lnTo>
                    <a:pt x="134" y="18"/>
                  </a:lnTo>
                  <a:lnTo>
                    <a:pt x="136" y="20"/>
                  </a:lnTo>
                  <a:lnTo>
                    <a:pt x="136" y="22"/>
                  </a:lnTo>
                  <a:lnTo>
                    <a:pt x="136" y="24"/>
                  </a:lnTo>
                  <a:lnTo>
                    <a:pt x="136" y="24"/>
                  </a:lnTo>
                  <a:lnTo>
                    <a:pt x="136" y="26"/>
                  </a:lnTo>
                  <a:lnTo>
                    <a:pt x="136" y="30"/>
                  </a:lnTo>
                  <a:lnTo>
                    <a:pt x="136" y="34"/>
                  </a:lnTo>
                  <a:lnTo>
                    <a:pt x="136" y="36"/>
                  </a:lnTo>
                  <a:lnTo>
                    <a:pt x="136" y="40"/>
                  </a:lnTo>
                  <a:lnTo>
                    <a:pt x="136" y="42"/>
                  </a:lnTo>
                  <a:lnTo>
                    <a:pt x="136" y="44"/>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7" name="Freeform 79"/>
            <p:cNvSpPr>
              <a:spLocks/>
            </p:cNvSpPr>
            <p:nvPr/>
          </p:nvSpPr>
          <p:spPr bwMode="auto">
            <a:xfrm>
              <a:off x="7562850" y="3806825"/>
              <a:ext cx="331788" cy="301625"/>
            </a:xfrm>
            <a:custGeom>
              <a:avLst/>
              <a:gdLst>
                <a:gd name="T0" fmla="*/ 129 w 209"/>
                <a:gd name="T1" fmla="*/ 30 h 190"/>
                <a:gd name="T2" fmla="*/ 139 w 209"/>
                <a:gd name="T3" fmla="*/ 38 h 190"/>
                <a:gd name="T4" fmla="*/ 147 w 209"/>
                <a:gd name="T5" fmla="*/ 42 h 190"/>
                <a:gd name="T6" fmla="*/ 155 w 209"/>
                <a:gd name="T7" fmla="*/ 48 h 190"/>
                <a:gd name="T8" fmla="*/ 165 w 209"/>
                <a:gd name="T9" fmla="*/ 52 h 190"/>
                <a:gd name="T10" fmla="*/ 175 w 209"/>
                <a:gd name="T11" fmla="*/ 56 h 190"/>
                <a:gd name="T12" fmla="*/ 191 w 209"/>
                <a:gd name="T13" fmla="*/ 66 h 190"/>
                <a:gd name="T14" fmla="*/ 199 w 209"/>
                <a:gd name="T15" fmla="*/ 72 h 190"/>
                <a:gd name="T16" fmla="*/ 209 w 209"/>
                <a:gd name="T17" fmla="*/ 80 h 190"/>
                <a:gd name="T18" fmla="*/ 205 w 209"/>
                <a:gd name="T19" fmla="*/ 92 h 190"/>
                <a:gd name="T20" fmla="*/ 203 w 209"/>
                <a:gd name="T21" fmla="*/ 106 h 190"/>
                <a:gd name="T22" fmla="*/ 197 w 209"/>
                <a:gd name="T23" fmla="*/ 128 h 190"/>
                <a:gd name="T24" fmla="*/ 169 w 209"/>
                <a:gd name="T25" fmla="*/ 130 h 190"/>
                <a:gd name="T26" fmla="*/ 171 w 209"/>
                <a:gd name="T27" fmla="*/ 140 h 190"/>
                <a:gd name="T28" fmla="*/ 163 w 209"/>
                <a:gd name="T29" fmla="*/ 146 h 190"/>
                <a:gd name="T30" fmla="*/ 163 w 209"/>
                <a:gd name="T31" fmla="*/ 158 h 190"/>
                <a:gd name="T32" fmla="*/ 157 w 209"/>
                <a:gd name="T33" fmla="*/ 166 h 190"/>
                <a:gd name="T34" fmla="*/ 149 w 209"/>
                <a:gd name="T35" fmla="*/ 172 h 190"/>
                <a:gd name="T36" fmla="*/ 147 w 209"/>
                <a:gd name="T37" fmla="*/ 182 h 190"/>
                <a:gd name="T38" fmla="*/ 139 w 209"/>
                <a:gd name="T39" fmla="*/ 180 h 190"/>
                <a:gd name="T40" fmla="*/ 131 w 209"/>
                <a:gd name="T41" fmla="*/ 178 h 190"/>
                <a:gd name="T42" fmla="*/ 117 w 209"/>
                <a:gd name="T43" fmla="*/ 174 h 190"/>
                <a:gd name="T44" fmla="*/ 99 w 209"/>
                <a:gd name="T45" fmla="*/ 178 h 190"/>
                <a:gd name="T46" fmla="*/ 87 w 209"/>
                <a:gd name="T47" fmla="*/ 180 h 190"/>
                <a:gd name="T48" fmla="*/ 71 w 209"/>
                <a:gd name="T49" fmla="*/ 188 h 190"/>
                <a:gd name="T50" fmla="*/ 63 w 209"/>
                <a:gd name="T51" fmla="*/ 186 h 190"/>
                <a:gd name="T52" fmla="*/ 61 w 209"/>
                <a:gd name="T53" fmla="*/ 178 h 190"/>
                <a:gd name="T54" fmla="*/ 55 w 209"/>
                <a:gd name="T55" fmla="*/ 172 h 190"/>
                <a:gd name="T56" fmla="*/ 48 w 209"/>
                <a:gd name="T57" fmla="*/ 166 h 190"/>
                <a:gd name="T58" fmla="*/ 44 w 209"/>
                <a:gd name="T59" fmla="*/ 160 h 190"/>
                <a:gd name="T60" fmla="*/ 44 w 209"/>
                <a:gd name="T61" fmla="*/ 152 h 190"/>
                <a:gd name="T62" fmla="*/ 38 w 209"/>
                <a:gd name="T63" fmla="*/ 144 h 190"/>
                <a:gd name="T64" fmla="*/ 32 w 209"/>
                <a:gd name="T65" fmla="*/ 136 h 190"/>
                <a:gd name="T66" fmla="*/ 26 w 209"/>
                <a:gd name="T67" fmla="*/ 132 h 190"/>
                <a:gd name="T68" fmla="*/ 16 w 209"/>
                <a:gd name="T69" fmla="*/ 128 h 190"/>
                <a:gd name="T70" fmla="*/ 14 w 209"/>
                <a:gd name="T71" fmla="*/ 120 h 190"/>
                <a:gd name="T72" fmla="*/ 8 w 209"/>
                <a:gd name="T73" fmla="*/ 116 h 190"/>
                <a:gd name="T74" fmla="*/ 14 w 209"/>
                <a:gd name="T75" fmla="*/ 108 h 190"/>
                <a:gd name="T76" fmla="*/ 20 w 209"/>
                <a:gd name="T77" fmla="*/ 106 h 190"/>
                <a:gd name="T78" fmla="*/ 10 w 209"/>
                <a:gd name="T79" fmla="*/ 100 h 190"/>
                <a:gd name="T80" fmla="*/ 8 w 209"/>
                <a:gd name="T81" fmla="*/ 92 h 190"/>
                <a:gd name="T82" fmla="*/ 12 w 209"/>
                <a:gd name="T83" fmla="*/ 88 h 190"/>
                <a:gd name="T84" fmla="*/ 8 w 209"/>
                <a:gd name="T85" fmla="*/ 82 h 190"/>
                <a:gd name="T86" fmla="*/ 4 w 209"/>
                <a:gd name="T87" fmla="*/ 72 h 190"/>
                <a:gd name="T88" fmla="*/ 4 w 209"/>
                <a:gd name="T89" fmla="*/ 68 h 190"/>
                <a:gd name="T90" fmla="*/ 18 w 209"/>
                <a:gd name="T91" fmla="*/ 68 h 190"/>
                <a:gd name="T92" fmla="*/ 20 w 209"/>
                <a:gd name="T93" fmla="*/ 56 h 190"/>
                <a:gd name="T94" fmla="*/ 16 w 209"/>
                <a:gd name="T95" fmla="*/ 48 h 190"/>
                <a:gd name="T96" fmla="*/ 20 w 209"/>
                <a:gd name="T97" fmla="*/ 42 h 190"/>
                <a:gd name="T98" fmla="*/ 12 w 209"/>
                <a:gd name="T99" fmla="*/ 44 h 190"/>
                <a:gd name="T100" fmla="*/ 12 w 209"/>
                <a:gd name="T101" fmla="*/ 40 h 190"/>
                <a:gd name="T102" fmla="*/ 22 w 209"/>
                <a:gd name="T103" fmla="*/ 40 h 190"/>
                <a:gd name="T104" fmla="*/ 20 w 209"/>
                <a:gd name="T105" fmla="*/ 30 h 190"/>
                <a:gd name="T106" fmla="*/ 24 w 209"/>
                <a:gd name="T107" fmla="*/ 28 h 190"/>
                <a:gd name="T108" fmla="*/ 16 w 209"/>
                <a:gd name="T109" fmla="*/ 22 h 190"/>
                <a:gd name="T110" fmla="*/ 36 w 209"/>
                <a:gd name="T111" fmla="*/ 22 h 190"/>
                <a:gd name="T112" fmla="*/ 57 w 209"/>
                <a:gd name="T113" fmla="*/ 12 h 190"/>
                <a:gd name="T114" fmla="*/ 77 w 209"/>
                <a:gd name="T115" fmla="*/ 2 h 190"/>
                <a:gd name="T116" fmla="*/ 87 w 209"/>
                <a:gd name="T117" fmla="*/ 2 h 190"/>
                <a:gd name="T118" fmla="*/ 97 w 209"/>
                <a:gd name="T119" fmla="*/ 8 h 190"/>
                <a:gd name="T120" fmla="*/ 105 w 209"/>
                <a:gd name="T121" fmla="*/ 1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 h="190">
                  <a:moveTo>
                    <a:pt x="117" y="22"/>
                  </a:moveTo>
                  <a:lnTo>
                    <a:pt x="119" y="24"/>
                  </a:lnTo>
                  <a:lnTo>
                    <a:pt x="119" y="26"/>
                  </a:lnTo>
                  <a:lnTo>
                    <a:pt x="121" y="26"/>
                  </a:lnTo>
                  <a:lnTo>
                    <a:pt x="123" y="26"/>
                  </a:lnTo>
                  <a:lnTo>
                    <a:pt x="127" y="30"/>
                  </a:lnTo>
                  <a:lnTo>
                    <a:pt x="129" y="30"/>
                  </a:lnTo>
                  <a:lnTo>
                    <a:pt x="131" y="32"/>
                  </a:lnTo>
                  <a:lnTo>
                    <a:pt x="133" y="34"/>
                  </a:lnTo>
                  <a:lnTo>
                    <a:pt x="135" y="34"/>
                  </a:lnTo>
                  <a:lnTo>
                    <a:pt x="135" y="36"/>
                  </a:lnTo>
                  <a:lnTo>
                    <a:pt x="137" y="36"/>
                  </a:lnTo>
                  <a:lnTo>
                    <a:pt x="139" y="36"/>
                  </a:lnTo>
                  <a:lnTo>
                    <a:pt x="139" y="38"/>
                  </a:lnTo>
                  <a:lnTo>
                    <a:pt x="141" y="38"/>
                  </a:lnTo>
                  <a:lnTo>
                    <a:pt x="141" y="40"/>
                  </a:lnTo>
                  <a:lnTo>
                    <a:pt x="143" y="40"/>
                  </a:lnTo>
                  <a:lnTo>
                    <a:pt x="145" y="40"/>
                  </a:lnTo>
                  <a:lnTo>
                    <a:pt x="145" y="40"/>
                  </a:lnTo>
                  <a:lnTo>
                    <a:pt x="147" y="40"/>
                  </a:lnTo>
                  <a:lnTo>
                    <a:pt x="147" y="42"/>
                  </a:lnTo>
                  <a:lnTo>
                    <a:pt x="149" y="42"/>
                  </a:lnTo>
                  <a:lnTo>
                    <a:pt x="149" y="42"/>
                  </a:lnTo>
                  <a:lnTo>
                    <a:pt x="149" y="44"/>
                  </a:lnTo>
                  <a:lnTo>
                    <a:pt x="151" y="44"/>
                  </a:lnTo>
                  <a:lnTo>
                    <a:pt x="153" y="46"/>
                  </a:lnTo>
                  <a:lnTo>
                    <a:pt x="155" y="46"/>
                  </a:lnTo>
                  <a:lnTo>
                    <a:pt x="155" y="48"/>
                  </a:lnTo>
                  <a:lnTo>
                    <a:pt x="157" y="48"/>
                  </a:lnTo>
                  <a:lnTo>
                    <a:pt x="159" y="48"/>
                  </a:lnTo>
                  <a:lnTo>
                    <a:pt x="159" y="50"/>
                  </a:lnTo>
                  <a:lnTo>
                    <a:pt x="161" y="50"/>
                  </a:lnTo>
                  <a:lnTo>
                    <a:pt x="163" y="50"/>
                  </a:lnTo>
                  <a:lnTo>
                    <a:pt x="163" y="52"/>
                  </a:lnTo>
                  <a:lnTo>
                    <a:pt x="165" y="52"/>
                  </a:lnTo>
                  <a:lnTo>
                    <a:pt x="167" y="52"/>
                  </a:lnTo>
                  <a:lnTo>
                    <a:pt x="167" y="54"/>
                  </a:lnTo>
                  <a:lnTo>
                    <a:pt x="169" y="54"/>
                  </a:lnTo>
                  <a:lnTo>
                    <a:pt x="171" y="54"/>
                  </a:lnTo>
                  <a:lnTo>
                    <a:pt x="171" y="56"/>
                  </a:lnTo>
                  <a:lnTo>
                    <a:pt x="173" y="56"/>
                  </a:lnTo>
                  <a:lnTo>
                    <a:pt x="175" y="56"/>
                  </a:lnTo>
                  <a:lnTo>
                    <a:pt x="175" y="58"/>
                  </a:lnTo>
                  <a:lnTo>
                    <a:pt x="179" y="60"/>
                  </a:lnTo>
                  <a:lnTo>
                    <a:pt x="181" y="60"/>
                  </a:lnTo>
                  <a:lnTo>
                    <a:pt x="183" y="62"/>
                  </a:lnTo>
                  <a:lnTo>
                    <a:pt x="187" y="64"/>
                  </a:lnTo>
                  <a:lnTo>
                    <a:pt x="189" y="64"/>
                  </a:lnTo>
                  <a:lnTo>
                    <a:pt x="191" y="66"/>
                  </a:lnTo>
                  <a:lnTo>
                    <a:pt x="193" y="68"/>
                  </a:lnTo>
                  <a:lnTo>
                    <a:pt x="195" y="68"/>
                  </a:lnTo>
                  <a:lnTo>
                    <a:pt x="197" y="68"/>
                  </a:lnTo>
                  <a:lnTo>
                    <a:pt x="197" y="70"/>
                  </a:lnTo>
                  <a:lnTo>
                    <a:pt x="197" y="70"/>
                  </a:lnTo>
                  <a:lnTo>
                    <a:pt x="199" y="70"/>
                  </a:lnTo>
                  <a:lnTo>
                    <a:pt x="199" y="72"/>
                  </a:lnTo>
                  <a:lnTo>
                    <a:pt x="201" y="72"/>
                  </a:lnTo>
                  <a:lnTo>
                    <a:pt x="205" y="74"/>
                  </a:lnTo>
                  <a:lnTo>
                    <a:pt x="207" y="74"/>
                  </a:lnTo>
                  <a:lnTo>
                    <a:pt x="207" y="76"/>
                  </a:lnTo>
                  <a:lnTo>
                    <a:pt x="209" y="76"/>
                  </a:lnTo>
                  <a:lnTo>
                    <a:pt x="209" y="78"/>
                  </a:lnTo>
                  <a:lnTo>
                    <a:pt x="209" y="80"/>
                  </a:lnTo>
                  <a:lnTo>
                    <a:pt x="209" y="82"/>
                  </a:lnTo>
                  <a:lnTo>
                    <a:pt x="207" y="86"/>
                  </a:lnTo>
                  <a:lnTo>
                    <a:pt x="207" y="88"/>
                  </a:lnTo>
                  <a:lnTo>
                    <a:pt x="207" y="88"/>
                  </a:lnTo>
                  <a:lnTo>
                    <a:pt x="207" y="90"/>
                  </a:lnTo>
                  <a:lnTo>
                    <a:pt x="205" y="90"/>
                  </a:lnTo>
                  <a:lnTo>
                    <a:pt x="205" y="92"/>
                  </a:lnTo>
                  <a:lnTo>
                    <a:pt x="205" y="94"/>
                  </a:lnTo>
                  <a:lnTo>
                    <a:pt x="205" y="96"/>
                  </a:lnTo>
                  <a:lnTo>
                    <a:pt x="205" y="98"/>
                  </a:lnTo>
                  <a:lnTo>
                    <a:pt x="203" y="98"/>
                  </a:lnTo>
                  <a:lnTo>
                    <a:pt x="203" y="100"/>
                  </a:lnTo>
                  <a:lnTo>
                    <a:pt x="203" y="102"/>
                  </a:lnTo>
                  <a:lnTo>
                    <a:pt x="203" y="106"/>
                  </a:lnTo>
                  <a:lnTo>
                    <a:pt x="201" y="106"/>
                  </a:lnTo>
                  <a:lnTo>
                    <a:pt x="201" y="108"/>
                  </a:lnTo>
                  <a:lnTo>
                    <a:pt x="201" y="112"/>
                  </a:lnTo>
                  <a:lnTo>
                    <a:pt x="199" y="118"/>
                  </a:lnTo>
                  <a:lnTo>
                    <a:pt x="199" y="122"/>
                  </a:lnTo>
                  <a:lnTo>
                    <a:pt x="197" y="126"/>
                  </a:lnTo>
                  <a:lnTo>
                    <a:pt x="197" y="128"/>
                  </a:lnTo>
                  <a:lnTo>
                    <a:pt x="197" y="128"/>
                  </a:lnTo>
                  <a:lnTo>
                    <a:pt x="195" y="128"/>
                  </a:lnTo>
                  <a:lnTo>
                    <a:pt x="193" y="128"/>
                  </a:lnTo>
                  <a:lnTo>
                    <a:pt x="185" y="128"/>
                  </a:lnTo>
                  <a:lnTo>
                    <a:pt x="171" y="128"/>
                  </a:lnTo>
                  <a:lnTo>
                    <a:pt x="171" y="130"/>
                  </a:lnTo>
                  <a:lnTo>
                    <a:pt x="169" y="130"/>
                  </a:lnTo>
                  <a:lnTo>
                    <a:pt x="169" y="132"/>
                  </a:lnTo>
                  <a:lnTo>
                    <a:pt x="167" y="134"/>
                  </a:lnTo>
                  <a:lnTo>
                    <a:pt x="169" y="134"/>
                  </a:lnTo>
                  <a:lnTo>
                    <a:pt x="169" y="136"/>
                  </a:lnTo>
                  <a:lnTo>
                    <a:pt x="171" y="136"/>
                  </a:lnTo>
                  <a:lnTo>
                    <a:pt x="171" y="138"/>
                  </a:lnTo>
                  <a:lnTo>
                    <a:pt x="171" y="140"/>
                  </a:lnTo>
                  <a:lnTo>
                    <a:pt x="171" y="142"/>
                  </a:lnTo>
                  <a:lnTo>
                    <a:pt x="169" y="142"/>
                  </a:lnTo>
                  <a:lnTo>
                    <a:pt x="169" y="144"/>
                  </a:lnTo>
                  <a:lnTo>
                    <a:pt x="167" y="144"/>
                  </a:lnTo>
                  <a:lnTo>
                    <a:pt x="165" y="144"/>
                  </a:lnTo>
                  <a:lnTo>
                    <a:pt x="165" y="146"/>
                  </a:lnTo>
                  <a:lnTo>
                    <a:pt x="163" y="146"/>
                  </a:lnTo>
                  <a:lnTo>
                    <a:pt x="163" y="148"/>
                  </a:lnTo>
                  <a:lnTo>
                    <a:pt x="161" y="150"/>
                  </a:lnTo>
                  <a:lnTo>
                    <a:pt x="161" y="152"/>
                  </a:lnTo>
                  <a:lnTo>
                    <a:pt x="161" y="154"/>
                  </a:lnTo>
                  <a:lnTo>
                    <a:pt x="159" y="156"/>
                  </a:lnTo>
                  <a:lnTo>
                    <a:pt x="161" y="156"/>
                  </a:lnTo>
                  <a:lnTo>
                    <a:pt x="163" y="158"/>
                  </a:lnTo>
                  <a:lnTo>
                    <a:pt x="161" y="158"/>
                  </a:lnTo>
                  <a:lnTo>
                    <a:pt x="159" y="160"/>
                  </a:lnTo>
                  <a:lnTo>
                    <a:pt x="161" y="162"/>
                  </a:lnTo>
                  <a:lnTo>
                    <a:pt x="161" y="164"/>
                  </a:lnTo>
                  <a:lnTo>
                    <a:pt x="159" y="164"/>
                  </a:lnTo>
                  <a:lnTo>
                    <a:pt x="157" y="164"/>
                  </a:lnTo>
                  <a:lnTo>
                    <a:pt x="157" y="166"/>
                  </a:lnTo>
                  <a:lnTo>
                    <a:pt x="157" y="168"/>
                  </a:lnTo>
                  <a:lnTo>
                    <a:pt x="155" y="168"/>
                  </a:lnTo>
                  <a:lnTo>
                    <a:pt x="153" y="168"/>
                  </a:lnTo>
                  <a:lnTo>
                    <a:pt x="151" y="168"/>
                  </a:lnTo>
                  <a:lnTo>
                    <a:pt x="149" y="170"/>
                  </a:lnTo>
                  <a:lnTo>
                    <a:pt x="149" y="172"/>
                  </a:lnTo>
                  <a:lnTo>
                    <a:pt x="149" y="172"/>
                  </a:lnTo>
                  <a:lnTo>
                    <a:pt x="147" y="174"/>
                  </a:lnTo>
                  <a:lnTo>
                    <a:pt x="147" y="176"/>
                  </a:lnTo>
                  <a:lnTo>
                    <a:pt x="149" y="176"/>
                  </a:lnTo>
                  <a:lnTo>
                    <a:pt x="149" y="178"/>
                  </a:lnTo>
                  <a:lnTo>
                    <a:pt x="149" y="180"/>
                  </a:lnTo>
                  <a:lnTo>
                    <a:pt x="147" y="180"/>
                  </a:lnTo>
                  <a:lnTo>
                    <a:pt x="147" y="182"/>
                  </a:lnTo>
                  <a:lnTo>
                    <a:pt x="147" y="180"/>
                  </a:lnTo>
                  <a:lnTo>
                    <a:pt x="147" y="182"/>
                  </a:lnTo>
                  <a:lnTo>
                    <a:pt x="145" y="182"/>
                  </a:lnTo>
                  <a:lnTo>
                    <a:pt x="145" y="180"/>
                  </a:lnTo>
                  <a:lnTo>
                    <a:pt x="143" y="180"/>
                  </a:lnTo>
                  <a:lnTo>
                    <a:pt x="141" y="180"/>
                  </a:lnTo>
                  <a:lnTo>
                    <a:pt x="139" y="180"/>
                  </a:lnTo>
                  <a:lnTo>
                    <a:pt x="139" y="182"/>
                  </a:lnTo>
                  <a:lnTo>
                    <a:pt x="137" y="182"/>
                  </a:lnTo>
                  <a:lnTo>
                    <a:pt x="137" y="180"/>
                  </a:lnTo>
                  <a:lnTo>
                    <a:pt x="135" y="180"/>
                  </a:lnTo>
                  <a:lnTo>
                    <a:pt x="135" y="178"/>
                  </a:lnTo>
                  <a:lnTo>
                    <a:pt x="133" y="178"/>
                  </a:lnTo>
                  <a:lnTo>
                    <a:pt x="131" y="178"/>
                  </a:lnTo>
                  <a:lnTo>
                    <a:pt x="127" y="178"/>
                  </a:lnTo>
                  <a:lnTo>
                    <a:pt x="127" y="176"/>
                  </a:lnTo>
                  <a:lnTo>
                    <a:pt x="125" y="176"/>
                  </a:lnTo>
                  <a:lnTo>
                    <a:pt x="123" y="176"/>
                  </a:lnTo>
                  <a:lnTo>
                    <a:pt x="121" y="174"/>
                  </a:lnTo>
                  <a:lnTo>
                    <a:pt x="119" y="174"/>
                  </a:lnTo>
                  <a:lnTo>
                    <a:pt x="117" y="174"/>
                  </a:lnTo>
                  <a:lnTo>
                    <a:pt x="111" y="172"/>
                  </a:lnTo>
                  <a:lnTo>
                    <a:pt x="107" y="170"/>
                  </a:lnTo>
                  <a:lnTo>
                    <a:pt x="105" y="170"/>
                  </a:lnTo>
                  <a:lnTo>
                    <a:pt x="103" y="172"/>
                  </a:lnTo>
                  <a:lnTo>
                    <a:pt x="101" y="174"/>
                  </a:lnTo>
                  <a:lnTo>
                    <a:pt x="99" y="176"/>
                  </a:lnTo>
                  <a:lnTo>
                    <a:pt x="99" y="178"/>
                  </a:lnTo>
                  <a:lnTo>
                    <a:pt x="97" y="180"/>
                  </a:lnTo>
                  <a:lnTo>
                    <a:pt x="95" y="178"/>
                  </a:lnTo>
                  <a:lnTo>
                    <a:pt x="93" y="176"/>
                  </a:lnTo>
                  <a:lnTo>
                    <a:pt x="91" y="178"/>
                  </a:lnTo>
                  <a:lnTo>
                    <a:pt x="89" y="178"/>
                  </a:lnTo>
                  <a:lnTo>
                    <a:pt x="89" y="180"/>
                  </a:lnTo>
                  <a:lnTo>
                    <a:pt x="87" y="180"/>
                  </a:lnTo>
                  <a:lnTo>
                    <a:pt x="87" y="182"/>
                  </a:lnTo>
                  <a:lnTo>
                    <a:pt x="85" y="182"/>
                  </a:lnTo>
                  <a:lnTo>
                    <a:pt x="77" y="190"/>
                  </a:lnTo>
                  <a:lnTo>
                    <a:pt x="75" y="190"/>
                  </a:lnTo>
                  <a:lnTo>
                    <a:pt x="73" y="190"/>
                  </a:lnTo>
                  <a:lnTo>
                    <a:pt x="73" y="188"/>
                  </a:lnTo>
                  <a:lnTo>
                    <a:pt x="71" y="188"/>
                  </a:lnTo>
                  <a:lnTo>
                    <a:pt x="69" y="188"/>
                  </a:lnTo>
                  <a:lnTo>
                    <a:pt x="69" y="190"/>
                  </a:lnTo>
                  <a:lnTo>
                    <a:pt x="67" y="190"/>
                  </a:lnTo>
                  <a:lnTo>
                    <a:pt x="65" y="190"/>
                  </a:lnTo>
                  <a:lnTo>
                    <a:pt x="65" y="188"/>
                  </a:lnTo>
                  <a:lnTo>
                    <a:pt x="65" y="186"/>
                  </a:lnTo>
                  <a:lnTo>
                    <a:pt x="63" y="186"/>
                  </a:lnTo>
                  <a:lnTo>
                    <a:pt x="63" y="184"/>
                  </a:lnTo>
                  <a:lnTo>
                    <a:pt x="63" y="184"/>
                  </a:lnTo>
                  <a:lnTo>
                    <a:pt x="63" y="182"/>
                  </a:lnTo>
                  <a:lnTo>
                    <a:pt x="61" y="182"/>
                  </a:lnTo>
                  <a:lnTo>
                    <a:pt x="61" y="180"/>
                  </a:lnTo>
                  <a:lnTo>
                    <a:pt x="59" y="178"/>
                  </a:lnTo>
                  <a:lnTo>
                    <a:pt x="61" y="178"/>
                  </a:lnTo>
                  <a:lnTo>
                    <a:pt x="61" y="176"/>
                  </a:lnTo>
                  <a:lnTo>
                    <a:pt x="61" y="174"/>
                  </a:lnTo>
                  <a:lnTo>
                    <a:pt x="61" y="172"/>
                  </a:lnTo>
                  <a:lnTo>
                    <a:pt x="59" y="174"/>
                  </a:lnTo>
                  <a:lnTo>
                    <a:pt x="59" y="172"/>
                  </a:lnTo>
                  <a:lnTo>
                    <a:pt x="57" y="172"/>
                  </a:lnTo>
                  <a:lnTo>
                    <a:pt x="55" y="172"/>
                  </a:lnTo>
                  <a:lnTo>
                    <a:pt x="53" y="172"/>
                  </a:lnTo>
                  <a:lnTo>
                    <a:pt x="53" y="170"/>
                  </a:lnTo>
                  <a:lnTo>
                    <a:pt x="53" y="168"/>
                  </a:lnTo>
                  <a:lnTo>
                    <a:pt x="50" y="168"/>
                  </a:lnTo>
                  <a:lnTo>
                    <a:pt x="50" y="168"/>
                  </a:lnTo>
                  <a:lnTo>
                    <a:pt x="48" y="168"/>
                  </a:lnTo>
                  <a:lnTo>
                    <a:pt x="48" y="166"/>
                  </a:lnTo>
                  <a:lnTo>
                    <a:pt x="46" y="166"/>
                  </a:lnTo>
                  <a:lnTo>
                    <a:pt x="44" y="166"/>
                  </a:lnTo>
                  <a:lnTo>
                    <a:pt x="44" y="164"/>
                  </a:lnTo>
                  <a:lnTo>
                    <a:pt x="44" y="162"/>
                  </a:lnTo>
                  <a:lnTo>
                    <a:pt x="42" y="162"/>
                  </a:lnTo>
                  <a:lnTo>
                    <a:pt x="42" y="160"/>
                  </a:lnTo>
                  <a:lnTo>
                    <a:pt x="44" y="160"/>
                  </a:lnTo>
                  <a:lnTo>
                    <a:pt x="44" y="158"/>
                  </a:lnTo>
                  <a:lnTo>
                    <a:pt x="46" y="158"/>
                  </a:lnTo>
                  <a:lnTo>
                    <a:pt x="48" y="158"/>
                  </a:lnTo>
                  <a:lnTo>
                    <a:pt x="48" y="156"/>
                  </a:lnTo>
                  <a:lnTo>
                    <a:pt x="46" y="156"/>
                  </a:lnTo>
                  <a:lnTo>
                    <a:pt x="46" y="154"/>
                  </a:lnTo>
                  <a:lnTo>
                    <a:pt x="44" y="152"/>
                  </a:lnTo>
                  <a:lnTo>
                    <a:pt x="44" y="150"/>
                  </a:lnTo>
                  <a:lnTo>
                    <a:pt x="42" y="150"/>
                  </a:lnTo>
                  <a:lnTo>
                    <a:pt x="42" y="148"/>
                  </a:lnTo>
                  <a:lnTo>
                    <a:pt x="40" y="148"/>
                  </a:lnTo>
                  <a:lnTo>
                    <a:pt x="38" y="148"/>
                  </a:lnTo>
                  <a:lnTo>
                    <a:pt x="38" y="146"/>
                  </a:lnTo>
                  <a:lnTo>
                    <a:pt x="38" y="144"/>
                  </a:lnTo>
                  <a:lnTo>
                    <a:pt x="38" y="142"/>
                  </a:lnTo>
                  <a:lnTo>
                    <a:pt x="36" y="140"/>
                  </a:lnTo>
                  <a:lnTo>
                    <a:pt x="36" y="138"/>
                  </a:lnTo>
                  <a:lnTo>
                    <a:pt x="36" y="136"/>
                  </a:lnTo>
                  <a:lnTo>
                    <a:pt x="34" y="136"/>
                  </a:lnTo>
                  <a:lnTo>
                    <a:pt x="32" y="136"/>
                  </a:lnTo>
                  <a:lnTo>
                    <a:pt x="32" y="136"/>
                  </a:lnTo>
                  <a:lnTo>
                    <a:pt x="32" y="134"/>
                  </a:lnTo>
                  <a:lnTo>
                    <a:pt x="32" y="132"/>
                  </a:lnTo>
                  <a:lnTo>
                    <a:pt x="30" y="132"/>
                  </a:lnTo>
                  <a:lnTo>
                    <a:pt x="30" y="130"/>
                  </a:lnTo>
                  <a:lnTo>
                    <a:pt x="28" y="130"/>
                  </a:lnTo>
                  <a:lnTo>
                    <a:pt x="28" y="132"/>
                  </a:lnTo>
                  <a:lnTo>
                    <a:pt x="26" y="132"/>
                  </a:lnTo>
                  <a:lnTo>
                    <a:pt x="24" y="132"/>
                  </a:lnTo>
                  <a:lnTo>
                    <a:pt x="24" y="130"/>
                  </a:lnTo>
                  <a:lnTo>
                    <a:pt x="22" y="130"/>
                  </a:lnTo>
                  <a:lnTo>
                    <a:pt x="22" y="128"/>
                  </a:lnTo>
                  <a:lnTo>
                    <a:pt x="20" y="128"/>
                  </a:lnTo>
                  <a:lnTo>
                    <a:pt x="18" y="128"/>
                  </a:lnTo>
                  <a:lnTo>
                    <a:pt x="16" y="128"/>
                  </a:lnTo>
                  <a:lnTo>
                    <a:pt x="16" y="126"/>
                  </a:lnTo>
                  <a:lnTo>
                    <a:pt x="16" y="124"/>
                  </a:lnTo>
                  <a:lnTo>
                    <a:pt x="18" y="124"/>
                  </a:lnTo>
                  <a:lnTo>
                    <a:pt x="18" y="122"/>
                  </a:lnTo>
                  <a:lnTo>
                    <a:pt x="16" y="122"/>
                  </a:lnTo>
                  <a:lnTo>
                    <a:pt x="14" y="122"/>
                  </a:lnTo>
                  <a:lnTo>
                    <a:pt x="14" y="120"/>
                  </a:lnTo>
                  <a:lnTo>
                    <a:pt x="14" y="122"/>
                  </a:lnTo>
                  <a:lnTo>
                    <a:pt x="12" y="122"/>
                  </a:lnTo>
                  <a:lnTo>
                    <a:pt x="12" y="120"/>
                  </a:lnTo>
                  <a:lnTo>
                    <a:pt x="12" y="118"/>
                  </a:lnTo>
                  <a:lnTo>
                    <a:pt x="12" y="116"/>
                  </a:lnTo>
                  <a:lnTo>
                    <a:pt x="10" y="116"/>
                  </a:lnTo>
                  <a:lnTo>
                    <a:pt x="8" y="116"/>
                  </a:lnTo>
                  <a:lnTo>
                    <a:pt x="8" y="114"/>
                  </a:lnTo>
                  <a:lnTo>
                    <a:pt x="8" y="112"/>
                  </a:lnTo>
                  <a:lnTo>
                    <a:pt x="8" y="110"/>
                  </a:lnTo>
                  <a:lnTo>
                    <a:pt x="8" y="108"/>
                  </a:lnTo>
                  <a:lnTo>
                    <a:pt x="10" y="108"/>
                  </a:lnTo>
                  <a:lnTo>
                    <a:pt x="12" y="108"/>
                  </a:lnTo>
                  <a:lnTo>
                    <a:pt x="14" y="108"/>
                  </a:lnTo>
                  <a:lnTo>
                    <a:pt x="16" y="108"/>
                  </a:lnTo>
                  <a:lnTo>
                    <a:pt x="16" y="106"/>
                  </a:lnTo>
                  <a:lnTo>
                    <a:pt x="18" y="108"/>
                  </a:lnTo>
                  <a:lnTo>
                    <a:pt x="18" y="106"/>
                  </a:lnTo>
                  <a:lnTo>
                    <a:pt x="18" y="108"/>
                  </a:lnTo>
                  <a:lnTo>
                    <a:pt x="18" y="106"/>
                  </a:lnTo>
                  <a:lnTo>
                    <a:pt x="20" y="106"/>
                  </a:lnTo>
                  <a:lnTo>
                    <a:pt x="20" y="104"/>
                  </a:lnTo>
                  <a:lnTo>
                    <a:pt x="20" y="102"/>
                  </a:lnTo>
                  <a:lnTo>
                    <a:pt x="18" y="102"/>
                  </a:lnTo>
                  <a:lnTo>
                    <a:pt x="16" y="102"/>
                  </a:lnTo>
                  <a:lnTo>
                    <a:pt x="14" y="102"/>
                  </a:lnTo>
                  <a:lnTo>
                    <a:pt x="12" y="102"/>
                  </a:lnTo>
                  <a:lnTo>
                    <a:pt x="10" y="100"/>
                  </a:lnTo>
                  <a:lnTo>
                    <a:pt x="10" y="98"/>
                  </a:lnTo>
                  <a:lnTo>
                    <a:pt x="8" y="98"/>
                  </a:lnTo>
                  <a:lnTo>
                    <a:pt x="10" y="98"/>
                  </a:lnTo>
                  <a:lnTo>
                    <a:pt x="10" y="96"/>
                  </a:lnTo>
                  <a:lnTo>
                    <a:pt x="10" y="94"/>
                  </a:lnTo>
                  <a:lnTo>
                    <a:pt x="8" y="94"/>
                  </a:lnTo>
                  <a:lnTo>
                    <a:pt x="8" y="92"/>
                  </a:lnTo>
                  <a:lnTo>
                    <a:pt x="10" y="92"/>
                  </a:lnTo>
                  <a:lnTo>
                    <a:pt x="8" y="90"/>
                  </a:lnTo>
                  <a:lnTo>
                    <a:pt x="10" y="90"/>
                  </a:lnTo>
                  <a:lnTo>
                    <a:pt x="12" y="90"/>
                  </a:lnTo>
                  <a:lnTo>
                    <a:pt x="14" y="90"/>
                  </a:lnTo>
                  <a:lnTo>
                    <a:pt x="14" y="88"/>
                  </a:lnTo>
                  <a:lnTo>
                    <a:pt x="12" y="88"/>
                  </a:lnTo>
                  <a:lnTo>
                    <a:pt x="14" y="88"/>
                  </a:lnTo>
                  <a:lnTo>
                    <a:pt x="14" y="88"/>
                  </a:lnTo>
                  <a:lnTo>
                    <a:pt x="14" y="86"/>
                  </a:lnTo>
                  <a:lnTo>
                    <a:pt x="12" y="86"/>
                  </a:lnTo>
                  <a:lnTo>
                    <a:pt x="12" y="84"/>
                  </a:lnTo>
                  <a:lnTo>
                    <a:pt x="10" y="82"/>
                  </a:lnTo>
                  <a:lnTo>
                    <a:pt x="8" y="82"/>
                  </a:lnTo>
                  <a:lnTo>
                    <a:pt x="8" y="80"/>
                  </a:lnTo>
                  <a:lnTo>
                    <a:pt x="6" y="80"/>
                  </a:lnTo>
                  <a:lnTo>
                    <a:pt x="6" y="78"/>
                  </a:lnTo>
                  <a:lnTo>
                    <a:pt x="6" y="76"/>
                  </a:lnTo>
                  <a:lnTo>
                    <a:pt x="8" y="74"/>
                  </a:lnTo>
                  <a:lnTo>
                    <a:pt x="6" y="72"/>
                  </a:lnTo>
                  <a:lnTo>
                    <a:pt x="4" y="72"/>
                  </a:lnTo>
                  <a:lnTo>
                    <a:pt x="2" y="72"/>
                  </a:lnTo>
                  <a:lnTo>
                    <a:pt x="2" y="70"/>
                  </a:lnTo>
                  <a:lnTo>
                    <a:pt x="2" y="70"/>
                  </a:lnTo>
                  <a:lnTo>
                    <a:pt x="2" y="68"/>
                  </a:lnTo>
                  <a:lnTo>
                    <a:pt x="0" y="68"/>
                  </a:lnTo>
                  <a:lnTo>
                    <a:pt x="2" y="68"/>
                  </a:lnTo>
                  <a:lnTo>
                    <a:pt x="4" y="68"/>
                  </a:lnTo>
                  <a:lnTo>
                    <a:pt x="6" y="68"/>
                  </a:lnTo>
                  <a:lnTo>
                    <a:pt x="8" y="68"/>
                  </a:lnTo>
                  <a:lnTo>
                    <a:pt x="10" y="68"/>
                  </a:lnTo>
                  <a:lnTo>
                    <a:pt x="12" y="68"/>
                  </a:lnTo>
                  <a:lnTo>
                    <a:pt x="14" y="68"/>
                  </a:lnTo>
                  <a:lnTo>
                    <a:pt x="16" y="68"/>
                  </a:lnTo>
                  <a:lnTo>
                    <a:pt x="18" y="68"/>
                  </a:lnTo>
                  <a:lnTo>
                    <a:pt x="18" y="62"/>
                  </a:lnTo>
                  <a:lnTo>
                    <a:pt x="20" y="62"/>
                  </a:lnTo>
                  <a:lnTo>
                    <a:pt x="20" y="60"/>
                  </a:lnTo>
                  <a:lnTo>
                    <a:pt x="22" y="60"/>
                  </a:lnTo>
                  <a:lnTo>
                    <a:pt x="22" y="58"/>
                  </a:lnTo>
                  <a:lnTo>
                    <a:pt x="22" y="56"/>
                  </a:lnTo>
                  <a:lnTo>
                    <a:pt x="20" y="56"/>
                  </a:lnTo>
                  <a:lnTo>
                    <a:pt x="22" y="54"/>
                  </a:lnTo>
                  <a:lnTo>
                    <a:pt x="22" y="52"/>
                  </a:lnTo>
                  <a:lnTo>
                    <a:pt x="20" y="52"/>
                  </a:lnTo>
                  <a:lnTo>
                    <a:pt x="20" y="50"/>
                  </a:lnTo>
                  <a:lnTo>
                    <a:pt x="18" y="50"/>
                  </a:lnTo>
                  <a:lnTo>
                    <a:pt x="18" y="48"/>
                  </a:lnTo>
                  <a:lnTo>
                    <a:pt x="16" y="48"/>
                  </a:lnTo>
                  <a:lnTo>
                    <a:pt x="16" y="46"/>
                  </a:lnTo>
                  <a:lnTo>
                    <a:pt x="18" y="46"/>
                  </a:lnTo>
                  <a:lnTo>
                    <a:pt x="20" y="46"/>
                  </a:lnTo>
                  <a:lnTo>
                    <a:pt x="22" y="46"/>
                  </a:lnTo>
                  <a:lnTo>
                    <a:pt x="22" y="44"/>
                  </a:lnTo>
                  <a:lnTo>
                    <a:pt x="22" y="42"/>
                  </a:lnTo>
                  <a:lnTo>
                    <a:pt x="20" y="42"/>
                  </a:lnTo>
                  <a:lnTo>
                    <a:pt x="18" y="42"/>
                  </a:lnTo>
                  <a:lnTo>
                    <a:pt x="18" y="40"/>
                  </a:lnTo>
                  <a:lnTo>
                    <a:pt x="16" y="40"/>
                  </a:lnTo>
                  <a:lnTo>
                    <a:pt x="16" y="42"/>
                  </a:lnTo>
                  <a:lnTo>
                    <a:pt x="14" y="42"/>
                  </a:lnTo>
                  <a:lnTo>
                    <a:pt x="14" y="44"/>
                  </a:lnTo>
                  <a:lnTo>
                    <a:pt x="12" y="44"/>
                  </a:lnTo>
                  <a:lnTo>
                    <a:pt x="10" y="44"/>
                  </a:lnTo>
                  <a:lnTo>
                    <a:pt x="10" y="42"/>
                  </a:lnTo>
                  <a:lnTo>
                    <a:pt x="8" y="42"/>
                  </a:lnTo>
                  <a:lnTo>
                    <a:pt x="8" y="40"/>
                  </a:lnTo>
                  <a:lnTo>
                    <a:pt x="8" y="40"/>
                  </a:lnTo>
                  <a:lnTo>
                    <a:pt x="10" y="40"/>
                  </a:lnTo>
                  <a:lnTo>
                    <a:pt x="12" y="40"/>
                  </a:lnTo>
                  <a:lnTo>
                    <a:pt x="14" y="38"/>
                  </a:lnTo>
                  <a:lnTo>
                    <a:pt x="16" y="38"/>
                  </a:lnTo>
                  <a:lnTo>
                    <a:pt x="18" y="38"/>
                  </a:lnTo>
                  <a:lnTo>
                    <a:pt x="18" y="40"/>
                  </a:lnTo>
                  <a:lnTo>
                    <a:pt x="20" y="40"/>
                  </a:lnTo>
                  <a:lnTo>
                    <a:pt x="20" y="40"/>
                  </a:lnTo>
                  <a:lnTo>
                    <a:pt x="22" y="40"/>
                  </a:lnTo>
                  <a:lnTo>
                    <a:pt x="22" y="40"/>
                  </a:lnTo>
                  <a:lnTo>
                    <a:pt x="22" y="38"/>
                  </a:lnTo>
                  <a:lnTo>
                    <a:pt x="22" y="36"/>
                  </a:lnTo>
                  <a:lnTo>
                    <a:pt x="22" y="34"/>
                  </a:lnTo>
                  <a:lnTo>
                    <a:pt x="20" y="34"/>
                  </a:lnTo>
                  <a:lnTo>
                    <a:pt x="20" y="32"/>
                  </a:lnTo>
                  <a:lnTo>
                    <a:pt x="20" y="30"/>
                  </a:lnTo>
                  <a:lnTo>
                    <a:pt x="22" y="30"/>
                  </a:lnTo>
                  <a:lnTo>
                    <a:pt x="22" y="32"/>
                  </a:lnTo>
                  <a:lnTo>
                    <a:pt x="24" y="32"/>
                  </a:lnTo>
                  <a:lnTo>
                    <a:pt x="26" y="32"/>
                  </a:lnTo>
                  <a:lnTo>
                    <a:pt x="26" y="30"/>
                  </a:lnTo>
                  <a:lnTo>
                    <a:pt x="26" y="28"/>
                  </a:lnTo>
                  <a:lnTo>
                    <a:pt x="24" y="28"/>
                  </a:lnTo>
                  <a:lnTo>
                    <a:pt x="24" y="26"/>
                  </a:lnTo>
                  <a:lnTo>
                    <a:pt x="22" y="26"/>
                  </a:lnTo>
                  <a:lnTo>
                    <a:pt x="20" y="26"/>
                  </a:lnTo>
                  <a:lnTo>
                    <a:pt x="18" y="26"/>
                  </a:lnTo>
                  <a:lnTo>
                    <a:pt x="16" y="26"/>
                  </a:lnTo>
                  <a:lnTo>
                    <a:pt x="16" y="24"/>
                  </a:lnTo>
                  <a:lnTo>
                    <a:pt x="16" y="22"/>
                  </a:lnTo>
                  <a:lnTo>
                    <a:pt x="18" y="22"/>
                  </a:lnTo>
                  <a:lnTo>
                    <a:pt x="20" y="22"/>
                  </a:lnTo>
                  <a:lnTo>
                    <a:pt x="24" y="22"/>
                  </a:lnTo>
                  <a:lnTo>
                    <a:pt x="28" y="22"/>
                  </a:lnTo>
                  <a:lnTo>
                    <a:pt x="30" y="22"/>
                  </a:lnTo>
                  <a:lnTo>
                    <a:pt x="34" y="22"/>
                  </a:lnTo>
                  <a:lnTo>
                    <a:pt x="36" y="22"/>
                  </a:lnTo>
                  <a:lnTo>
                    <a:pt x="36" y="20"/>
                  </a:lnTo>
                  <a:lnTo>
                    <a:pt x="36" y="18"/>
                  </a:lnTo>
                  <a:lnTo>
                    <a:pt x="40" y="18"/>
                  </a:lnTo>
                  <a:lnTo>
                    <a:pt x="44" y="18"/>
                  </a:lnTo>
                  <a:lnTo>
                    <a:pt x="48" y="16"/>
                  </a:lnTo>
                  <a:lnTo>
                    <a:pt x="53" y="14"/>
                  </a:lnTo>
                  <a:lnTo>
                    <a:pt x="57" y="12"/>
                  </a:lnTo>
                  <a:lnTo>
                    <a:pt x="59" y="10"/>
                  </a:lnTo>
                  <a:lnTo>
                    <a:pt x="65" y="8"/>
                  </a:lnTo>
                  <a:lnTo>
                    <a:pt x="67" y="6"/>
                  </a:lnTo>
                  <a:lnTo>
                    <a:pt x="69" y="6"/>
                  </a:lnTo>
                  <a:lnTo>
                    <a:pt x="73" y="4"/>
                  </a:lnTo>
                  <a:lnTo>
                    <a:pt x="75" y="4"/>
                  </a:lnTo>
                  <a:lnTo>
                    <a:pt x="77" y="2"/>
                  </a:lnTo>
                  <a:lnTo>
                    <a:pt x="79" y="2"/>
                  </a:lnTo>
                  <a:lnTo>
                    <a:pt x="81" y="2"/>
                  </a:lnTo>
                  <a:lnTo>
                    <a:pt x="81" y="0"/>
                  </a:lnTo>
                  <a:lnTo>
                    <a:pt x="83" y="0"/>
                  </a:lnTo>
                  <a:lnTo>
                    <a:pt x="85" y="0"/>
                  </a:lnTo>
                  <a:lnTo>
                    <a:pt x="85" y="2"/>
                  </a:lnTo>
                  <a:lnTo>
                    <a:pt x="87" y="2"/>
                  </a:lnTo>
                  <a:lnTo>
                    <a:pt x="87" y="4"/>
                  </a:lnTo>
                  <a:lnTo>
                    <a:pt x="89" y="4"/>
                  </a:lnTo>
                  <a:lnTo>
                    <a:pt x="91" y="4"/>
                  </a:lnTo>
                  <a:lnTo>
                    <a:pt x="91" y="6"/>
                  </a:lnTo>
                  <a:lnTo>
                    <a:pt x="93" y="6"/>
                  </a:lnTo>
                  <a:lnTo>
                    <a:pt x="95" y="8"/>
                  </a:lnTo>
                  <a:lnTo>
                    <a:pt x="97" y="8"/>
                  </a:lnTo>
                  <a:lnTo>
                    <a:pt x="99" y="10"/>
                  </a:lnTo>
                  <a:lnTo>
                    <a:pt x="99" y="12"/>
                  </a:lnTo>
                  <a:lnTo>
                    <a:pt x="101" y="12"/>
                  </a:lnTo>
                  <a:lnTo>
                    <a:pt x="101" y="14"/>
                  </a:lnTo>
                  <a:lnTo>
                    <a:pt x="103" y="14"/>
                  </a:lnTo>
                  <a:lnTo>
                    <a:pt x="105" y="14"/>
                  </a:lnTo>
                  <a:lnTo>
                    <a:pt x="105" y="16"/>
                  </a:lnTo>
                  <a:lnTo>
                    <a:pt x="107" y="16"/>
                  </a:lnTo>
                  <a:lnTo>
                    <a:pt x="109" y="18"/>
                  </a:lnTo>
                  <a:lnTo>
                    <a:pt x="111" y="20"/>
                  </a:lnTo>
                  <a:lnTo>
                    <a:pt x="113" y="20"/>
                  </a:lnTo>
                  <a:lnTo>
                    <a:pt x="113" y="22"/>
                  </a:lnTo>
                  <a:lnTo>
                    <a:pt x="117" y="2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8" name="Freeform 99"/>
            <p:cNvSpPr>
              <a:spLocks/>
            </p:cNvSpPr>
            <p:nvPr/>
          </p:nvSpPr>
          <p:spPr bwMode="auto">
            <a:xfrm>
              <a:off x="8243888" y="3379788"/>
              <a:ext cx="330200" cy="249238"/>
            </a:xfrm>
            <a:custGeom>
              <a:avLst/>
              <a:gdLst>
                <a:gd name="T0" fmla="*/ 96 w 208"/>
                <a:gd name="T1" fmla="*/ 0 h 157"/>
                <a:gd name="T2" fmla="*/ 110 w 208"/>
                <a:gd name="T3" fmla="*/ 0 h 157"/>
                <a:gd name="T4" fmla="*/ 126 w 208"/>
                <a:gd name="T5" fmla="*/ 0 h 157"/>
                <a:gd name="T6" fmla="*/ 146 w 208"/>
                <a:gd name="T7" fmla="*/ 0 h 157"/>
                <a:gd name="T8" fmla="*/ 162 w 208"/>
                <a:gd name="T9" fmla="*/ 0 h 157"/>
                <a:gd name="T10" fmla="*/ 178 w 208"/>
                <a:gd name="T11" fmla="*/ 0 h 157"/>
                <a:gd name="T12" fmla="*/ 194 w 208"/>
                <a:gd name="T13" fmla="*/ 0 h 157"/>
                <a:gd name="T14" fmla="*/ 208 w 208"/>
                <a:gd name="T15" fmla="*/ 0 h 157"/>
                <a:gd name="T16" fmla="*/ 204 w 208"/>
                <a:gd name="T17" fmla="*/ 8 h 157"/>
                <a:gd name="T18" fmla="*/ 200 w 208"/>
                <a:gd name="T19" fmla="*/ 16 h 157"/>
                <a:gd name="T20" fmla="*/ 200 w 208"/>
                <a:gd name="T21" fmla="*/ 20 h 157"/>
                <a:gd name="T22" fmla="*/ 198 w 208"/>
                <a:gd name="T23" fmla="*/ 32 h 157"/>
                <a:gd name="T24" fmla="*/ 194 w 208"/>
                <a:gd name="T25" fmla="*/ 38 h 157"/>
                <a:gd name="T26" fmla="*/ 196 w 208"/>
                <a:gd name="T27" fmla="*/ 42 h 157"/>
                <a:gd name="T28" fmla="*/ 198 w 208"/>
                <a:gd name="T29" fmla="*/ 52 h 157"/>
                <a:gd name="T30" fmla="*/ 200 w 208"/>
                <a:gd name="T31" fmla="*/ 60 h 157"/>
                <a:gd name="T32" fmla="*/ 202 w 208"/>
                <a:gd name="T33" fmla="*/ 64 h 157"/>
                <a:gd name="T34" fmla="*/ 200 w 208"/>
                <a:gd name="T35" fmla="*/ 68 h 157"/>
                <a:gd name="T36" fmla="*/ 200 w 208"/>
                <a:gd name="T37" fmla="*/ 74 h 157"/>
                <a:gd name="T38" fmla="*/ 196 w 208"/>
                <a:gd name="T39" fmla="*/ 80 h 157"/>
                <a:gd name="T40" fmla="*/ 194 w 208"/>
                <a:gd name="T41" fmla="*/ 88 h 157"/>
                <a:gd name="T42" fmla="*/ 198 w 208"/>
                <a:gd name="T43" fmla="*/ 96 h 157"/>
                <a:gd name="T44" fmla="*/ 196 w 208"/>
                <a:gd name="T45" fmla="*/ 102 h 157"/>
                <a:gd name="T46" fmla="*/ 196 w 208"/>
                <a:gd name="T47" fmla="*/ 115 h 157"/>
                <a:gd name="T48" fmla="*/ 200 w 208"/>
                <a:gd name="T49" fmla="*/ 119 h 157"/>
                <a:gd name="T50" fmla="*/ 196 w 208"/>
                <a:gd name="T51" fmla="*/ 125 h 157"/>
                <a:gd name="T52" fmla="*/ 194 w 208"/>
                <a:gd name="T53" fmla="*/ 131 h 157"/>
                <a:gd name="T54" fmla="*/ 186 w 208"/>
                <a:gd name="T55" fmla="*/ 131 h 157"/>
                <a:gd name="T56" fmla="*/ 180 w 208"/>
                <a:gd name="T57" fmla="*/ 129 h 157"/>
                <a:gd name="T58" fmla="*/ 172 w 208"/>
                <a:gd name="T59" fmla="*/ 125 h 157"/>
                <a:gd name="T60" fmla="*/ 166 w 208"/>
                <a:gd name="T61" fmla="*/ 123 h 157"/>
                <a:gd name="T62" fmla="*/ 160 w 208"/>
                <a:gd name="T63" fmla="*/ 127 h 157"/>
                <a:gd name="T64" fmla="*/ 154 w 208"/>
                <a:gd name="T65" fmla="*/ 131 h 157"/>
                <a:gd name="T66" fmla="*/ 144 w 208"/>
                <a:gd name="T67" fmla="*/ 133 h 157"/>
                <a:gd name="T68" fmla="*/ 142 w 208"/>
                <a:gd name="T69" fmla="*/ 141 h 157"/>
                <a:gd name="T70" fmla="*/ 140 w 208"/>
                <a:gd name="T71" fmla="*/ 147 h 157"/>
                <a:gd name="T72" fmla="*/ 132 w 208"/>
                <a:gd name="T73" fmla="*/ 151 h 157"/>
                <a:gd name="T74" fmla="*/ 122 w 208"/>
                <a:gd name="T75" fmla="*/ 155 h 157"/>
                <a:gd name="T76" fmla="*/ 112 w 208"/>
                <a:gd name="T77" fmla="*/ 155 h 157"/>
                <a:gd name="T78" fmla="*/ 104 w 208"/>
                <a:gd name="T79" fmla="*/ 155 h 157"/>
                <a:gd name="T80" fmla="*/ 96 w 208"/>
                <a:gd name="T81" fmla="*/ 155 h 157"/>
                <a:gd name="T82" fmla="*/ 86 w 208"/>
                <a:gd name="T83" fmla="*/ 151 h 157"/>
                <a:gd name="T84" fmla="*/ 72 w 208"/>
                <a:gd name="T85" fmla="*/ 153 h 157"/>
                <a:gd name="T86" fmla="*/ 56 w 208"/>
                <a:gd name="T87" fmla="*/ 153 h 157"/>
                <a:gd name="T88" fmla="*/ 42 w 208"/>
                <a:gd name="T89" fmla="*/ 151 h 157"/>
                <a:gd name="T90" fmla="*/ 38 w 208"/>
                <a:gd name="T91" fmla="*/ 139 h 157"/>
                <a:gd name="T92" fmla="*/ 32 w 208"/>
                <a:gd name="T93" fmla="*/ 121 h 157"/>
                <a:gd name="T94" fmla="*/ 26 w 208"/>
                <a:gd name="T95" fmla="*/ 100 h 157"/>
                <a:gd name="T96" fmla="*/ 22 w 208"/>
                <a:gd name="T97" fmla="*/ 86 h 157"/>
                <a:gd name="T98" fmla="*/ 14 w 208"/>
                <a:gd name="T99" fmla="*/ 62 h 157"/>
                <a:gd name="T100" fmla="*/ 8 w 208"/>
                <a:gd name="T101" fmla="*/ 44 h 157"/>
                <a:gd name="T102" fmla="*/ 6 w 208"/>
                <a:gd name="T103" fmla="*/ 28 h 157"/>
                <a:gd name="T104" fmla="*/ 2 w 208"/>
                <a:gd name="T105" fmla="*/ 18 h 157"/>
                <a:gd name="T106" fmla="*/ 8 w 208"/>
                <a:gd name="T107" fmla="*/ 14 h 157"/>
                <a:gd name="T108" fmla="*/ 26 w 208"/>
                <a:gd name="T109" fmla="*/ 14 h 157"/>
                <a:gd name="T110" fmla="*/ 44 w 208"/>
                <a:gd name="T111" fmla="*/ 14 h 157"/>
                <a:gd name="T112" fmla="*/ 60 w 208"/>
                <a:gd name="T113" fmla="*/ 12 h 157"/>
                <a:gd name="T114" fmla="*/ 62 w 208"/>
                <a:gd name="T115" fmla="*/ 0 h 157"/>
                <a:gd name="T116" fmla="*/ 78 w 208"/>
                <a:gd name="T1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57">
                  <a:moveTo>
                    <a:pt x="82" y="0"/>
                  </a:moveTo>
                  <a:lnTo>
                    <a:pt x="84" y="0"/>
                  </a:lnTo>
                  <a:lnTo>
                    <a:pt x="86" y="0"/>
                  </a:lnTo>
                  <a:lnTo>
                    <a:pt x="88" y="0"/>
                  </a:lnTo>
                  <a:lnTo>
                    <a:pt x="90" y="0"/>
                  </a:lnTo>
                  <a:lnTo>
                    <a:pt x="92" y="0"/>
                  </a:lnTo>
                  <a:lnTo>
                    <a:pt x="94" y="0"/>
                  </a:lnTo>
                  <a:lnTo>
                    <a:pt x="96" y="0"/>
                  </a:lnTo>
                  <a:lnTo>
                    <a:pt x="98" y="0"/>
                  </a:lnTo>
                  <a:lnTo>
                    <a:pt x="100" y="0"/>
                  </a:lnTo>
                  <a:lnTo>
                    <a:pt x="102" y="0"/>
                  </a:lnTo>
                  <a:lnTo>
                    <a:pt x="104" y="0"/>
                  </a:lnTo>
                  <a:lnTo>
                    <a:pt x="104" y="0"/>
                  </a:lnTo>
                  <a:lnTo>
                    <a:pt x="106" y="0"/>
                  </a:lnTo>
                  <a:lnTo>
                    <a:pt x="108" y="0"/>
                  </a:lnTo>
                  <a:lnTo>
                    <a:pt x="110" y="0"/>
                  </a:lnTo>
                  <a:lnTo>
                    <a:pt x="112" y="0"/>
                  </a:lnTo>
                  <a:lnTo>
                    <a:pt x="114" y="0"/>
                  </a:lnTo>
                  <a:lnTo>
                    <a:pt x="116" y="0"/>
                  </a:lnTo>
                  <a:lnTo>
                    <a:pt x="118" y="0"/>
                  </a:lnTo>
                  <a:lnTo>
                    <a:pt x="120" y="0"/>
                  </a:lnTo>
                  <a:lnTo>
                    <a:pt x="122" y="0"/>
                  </a:lnTo>
                  <a:lnTo>
                    <a:pt x="124" y="0"/>
                  </a:lnTo>
                  <a:lnTo>
                    <a:pt x="126" y="0"/>
                  </a:lnTo>
                  <a:lnTo>
                    <a:pt x="128" y="0"/>
                  </a:lnTo>
                  <a:lnTo>
                    <a:pt x="130" y="0"/>
                  </a:lnTo>
                  <a:lnTo>
                    <a:pt x="132" y="0"/>
                  </a:lnTo>
                  <a:lnTo>
                    <a:pt x="136" y="0"/>
                  </a:lnTo>
                  <a:lnTo>
                    <a:pt x="138" y="0"/>
                  </a:lnTo>
                  <a:lnTo>
                    <a:pt x="140" y="0"/>
                  </a:lnTo>
                  <a:lnTo>
                    <a:pt x="142" y="0"/>
                  </a:lnTo>
                  <a:lnTo>
                    <a:pt x="146" y="0"/>
                  </a:lnTo>
                  <a:lnTo>
                    <a:pt x="148" y="0"/>
                  </a:lnTo>
                  <a:lnTo>
                    <a:pt x="150" y="0"/>
                  </a:lnTo>
                  <a:lnTo>
                    <a:pt x="152" y="0"/>
                  </a:lnTo>
                  <a:lnTo>
                    <a:pt x="152" y="0"/>
                  </a:lnTo>
                  <a:lnTo>
                    <a:pt x="154" y="0"/>
                  </a:lnTo>
                  <a:lnTo>
                    <a:pt x="156" y="0"/>
                  </a:lnTo>
                  <a:lnTo>
                    <a:pt x="158" y="0"/>
                  </a:lnTo>
                  <a:lnTo>
                    <a:pt x="162" y="0"/>
                  </a:lnTo>
                  <a:lnTo>
                    <a:pt x="164" y="0"/>
                  </a:lnTo>
                  <a:lnTo>
                    <a:pt x="166" y="0"/>
                  </a:lnTo>
                  <a:lnTo>
                    <a:pt x="168" y="0"/>
                  </a:lnTo>
                  <a:lnTo>
                    <a:pt x="170" y="0"/>
                  </a:lnTo>
                  <a:lnTo>
                    <a:pt x="172" y="0"/>
                  </a:lnTo>
                  <a:lnTo>
                    <a:pt x="174" y="0"/>
                  </a:lnTo>
                  <a:lnTo>
                    <a:pt x="176" y="0"/>
                  </a:lnTo>
                  <a:lnTo>
                    <a:pt x="178" y="0"/>
                  </a:lnTo>
                  <a:lnTo>
                    <a:pt x="180" y="0"/>
                  </a:lnTo>
                  <a:lnTo>
                    <a:pt x="182" y="0"/>
                  </a:lnTo>
                  <a:lnTo>
                    <a:pt x="184" y="0"/>
                  </a:lnTo>
                  <a:lnTo>
                    <a:pt x="186" y="0"/>
                  </a:lnTo>
                  <a:lnTo>
                    <a:pt x="188" y="0"/>
                  </a:lnTo>
                  <a:lnTo>
                    <a:pt x="190" y="0"/>
                  </a:lnTo>
                  <a:lnTo>
                    <a:pt x="192" y="0"/>
                  </a:lnTo>
                  <a:lnTo>
                    <a:pt x="194" y="0"/>
                  </a:lnTo>
                  <a:lnTo>
                    <a:pt x="196" y="0"/>
                  </a:lnTo>
                  <a:lnTo>
                    <a:pt x="198" y="0"/>
                  </a:lnTo>
                  <a:lnTo>
                    <a:pt x="200" y="0"/>
                  </a:lnTo>
                  <a:lnTo>
                    <a:pt x="200" y="0"/>
                  </a:lnTo>
                  <a:lnTo>
                    <a:pt x="202" y="0"/>
                  </a:lnTo>
                  <a:lnTo>
                    <a:pt x="204" y="0"/>
                  </a:lnTo>
                  <a:lnTo>
                    <a:pt x="206" y="0"/>
                  </a:lnTo>
                  <a:lnTo>
                    <a:pt x="208" y="0"/>
                  </a:lnTo>
                  <a:lnTo>
                    <a:pt x="206" y="0"/>
                  </a:lnTo>
                  <a:lnTo>
                    <a:pt x="208" y="0"/>
                  </a:lnTo>
                  <a:lnTo>
                    <a:pt x="208" y="2"/>
                  </a:lnTo>
                  <a:lnTo>
                    <a:pt x="206" y="2"/>
                  </a:lnTo>
                  <a:lnTo>
                    <a:pt x="206" y="4"/>
                  </a:lnTo>
                  <a:lnTo>
                    <a:pt x="204" y="4"/>
                  </a:lnTo>
                  <a:lnTo>
                    <a:pt x="204" y="6"/>
                  </a:lnTo>
                  <a:lnTo>
                    <a:pt x="204" y="8"/>
                  </a:lnTo>
                  <a:lnTo>
                    <a:pt x="202" y="8"/>
                  </a:lnTo>
                  <a:lnTo>
                    <a:pt x="204" y="8"/>
                  </a:lnTo>
                  <a:lnTo>
                    <a:pt x="204" y="10"/>
                  </a:lnTo>
                  <a:lnTo>
                    <a:pt x="204" y="12"/>
                  </a:lnTo>
                  <a:lnTo>
                    <a:pt x="204" y="14"/>
                  </a:lnTo>
                  <a:lnTo>
                    <a:pt x="202" y="14"/>
                  </a:lnTo>
                  <a:lnTo>
                    <a:pt x="202" y="16"/>
                  </a:lnTo>
                  <a:lnTo>
                    <a:pt x="200" y="16"/>
                  </a:lnTo>
                  <a:lnTo>
                    <a:pt x="200" y="18"/>
                  </a:lnTo>
                  <a:lnTo>
                    <a:pt x="200" y="20"/>
                  </a:lnTo>
                  <a:lnTo>
                    <a:pt x="200" y="20"/>
                  </a:lnTo>
                  <a:lnTo>
                    <a:pt x="200" y="20"/>
                  </a:lnTo>
                  <a:lnTo>
                    <a:pt x="200" y="20"/>
                  </a:lnTo>
                  <a:lnTo>
                    <a:pt x="198" y="20"/>
                  </a:lnTo>
                  <a:lnTo>
                    <a:pt x="200" y="20"/>
                  </a:lnTo>
                  <a:lnTo>
                    <a:pt x="200" y="20"/>
                  </a:lnTo>
                  <a:lnTo>
                    <a:pt x="200" y="22"/>
                  </a:lnTo>
                  <a:lnTo>
                    <a:pt x="200" y="22"/>
                  </a:lnTo>
                  <a:lnTo>
                    <a:pt x="200" y="24"/>
                  </a:lnTo>
                  <a:lnTo>
                    <a:pt x="198" y="24"/>
                  </a:lnTo>
                  <a:lnTo>
                    <a:pt x="198" y="26"/>
                  </a:lnTo>
                  <a:lnTo>
                    <a:pt x="198" y="28"/>
                  </a:lnTo>
                  <a:lnTo>
                    <a:pt x="198" y="30"/>
                  </a:lnTo>
                  <a:lnTo>
                    <a:pt x="198" y="32"/>
                  </a:lnTo>
                  <a:lnTo>
                    <a:pt x="196" y="32"/>
                  </a:lnTo>
                  <a:lnTo>
                    <a:pt x="194" y="32"/>
                  </a:lnTo>
                  <a:lnTo>
                    <a:pt x="194" y="34"/>
                  </a:lnTo>
                  <a:lnTo>
                    <a:pt x="196" y="34"/>
                  </a:lnTo>
                  <a:lnTo>
                    <a:pt x="194" y="34"/>
                  </a:lnTo>
                  <a:lnTo>
                    <a:pt x="194" y="36"/>
                  </a:lnTo>
                  <a:lnTo>
                    <a:pt x="196" y="36"/>
                  </a:lnTo>
                  <a:lnTo>
                    <a:pt x="194" y="38"/>
                  </a:lnTo>
                  <a:lnTo>
                    <a:pt x="196" y="38"/>
                  </a:lnTo>
                  <a:lnTo>
                    <a:pt x="194" y="38"/>
                  </a:lnTo>
                  <a:lnTo>
                    <a:pt x="194" y="40"/>
                  </a:lnTo>
                  <a:lnTo>
                    <a:pt x="196" y="40"/>
                  </a:lnTo>
                  <a:lnTo>
                    <a:pt x="194" y="40"/>
                  </a:lnTo>
                  <a:lnTo>
                    <a:pt x="194" y="42"/>
                  </a:lnTo>
                  <a:lnTo>
                    <a:pt x="194" y="44"/>
                  </a:lnTo>
                  <a:lnTo>
                    <a:pt x="196" y="42"/>
                  </a:lnTo>
                  <a:lnTo>
                    <a:pt x="196" y="44"/>
                  </a:lnTo>
                  <a:lnTo>
                    <a:pt x="194" y="44"/>
                  </a:lnTo>
                  <a:lnTo>
                    <a:pt x="194" y="46"/>
                  </a:lnTo>
                  <a:lnTo>
                    <a:pt x="196" y="46"/>
                  </a:lnTo>
                  <a:lnTo>
                    <a:pt x="196" y="48"/>
                  </a:lnTo>
                  <a:lnTo>
                    <a:pt x="198" y="48"/>
                  </a:lnTo>
                  <a:lnTo>
                    <a:pt x="198" y="50"/>
                  </a:lnTo>
                  <a:lnTo>
                    <a:pt x="198" y="52"/>
                  </a:lnTo>
                  <a:lnTo>
                    <a:pt x="200" y="52"/>
                  </a:lnTo>
                  <a:lnTo>
                    <a:pt x="198" y="54"/>
                  </a:lnTo>
                  <a:lnTo>
                    <a:pt x="200" y="54"/>
                  </a:lnTo>
                  <a:lnTo>
                    <a:pt x="200" y="56"/>
                  </a:lnTo>
                  <a:lnTo>
                    <a:pt x="200" y="58"/>
                  </a:lnTo>
                  <a:lnTo>
                    <a:pt x="198" y="58"/>
                  </a:lnTo>
                  <a:lnTo>
                    <a:pt x="200" y="58"/>
                  </a:lnTo>
                  <a:lnTo>
                    <a:pt x="200" y="60"/>
                  </a:lnTo>
                  <a:lnTo>
                    <a:pt x="200" y="60"/>
                  </a:lnTo>
                  <a:lnTo>
                    <a:pt x="200" y="62"/>
                  </a:lnTo>
                  <a:lnTo>
                    <a:pt x="200" y="64"/>
                  </a:lnTo>
                  <a:lnTo>
                    <a:pt x="202" y="64"/>
                  </a:lnTo>
                  <a:lnTo>
                    <a:pt x="200" y="64"/>
                  </a:lnTo>
                  <a:lnTo>
                    <a:pt x="202" y="64"/>
                  </a:lnTo>
                  <a:lnTo>
                    <a:pt x="202" y="66"/>
                  </a:lnTo>
                  <a:lnTo>
                    <a:pt x="202" y="64"/>
                  </a:lnTo>
                  <a:lnTo>
                    <a:pt x="202" y="66"/>
                  </a:lnTo>
                  <a:lnTo>
                    <a:pt x="204" y="66"/>
                  </a:lnTo>
                  <a:lnTo>
                    <a:pt x="204" y="68"/>
                  </a:lnTo>
                  <a:lnTo>
                    <a:pt x="202" y="68"/>
                  </a:lnTo>
                  <a:lnTo>
                    <a:pt x="202" y="68"/>
                  </a:lnTo>
                  <a:lnTo>
                    <a:pt x="200" y="68"/>
                  </a:lnTo>
                  <a:lnTo>
                    <a:pt x="200" y="68"/>
                  </a:lnTo>
                  <a:lnTo>
                    <a:pt x="200" y="68"/>
                  </a:lnTo>
                  <a:lnTo>
                    <a:pt x="200" y="68"/>
                  </a:lnTo>
                  <a:lnTo>
                    <a:pt x="200" y="70"/>
                  </a:lnTo>
                  <a:lnTo>
                    <a:pt x="200" y="72"/>
                  </a:lnTo>
                  <a:lnTo>
                    <a:pt x="198" y="72"/>
                  </a:lnTo>
                  <a:lnTo>
                    <a:pt x="200" y="72"/>
                  </a:lnTo>
                  <a:lnTo>
                    <a:pt x="200" y="74"/>
                  </a:lnTo>
                  <a:lnTo>
                    <a:pt x="198" y="74"/>
                  </a:lnTo>
                  <a:lnTo>
                    <a:pt x="200" y="74"/>
                  </a:lnTo>
                  <a:lnTo>
                    <a:pt x="200" y="76"/>
                  </a:lnTo>
                  <a:lnTo>
                    <a:pt x="198" y="76"/>
                  </a:lnTo>
                  <a:lnTo>
                    <a:pt x="198" y="78"/>
                  </a:lnTo>
                  <a:lnTo>
                    <a:pt x="200" y="76"/>
                  </a:lnTo>
                  <a:lnTo>
                    <a:pt x="200" y="78"/>
                  </a:lnTo>
                  <a:lnTo>
                    <a:pt x="198" y="78"/>
                  </a:lnTo>
                  <a:lnTo>
                    <a:pt x="198" y="80"/>
                  </a:lnTo>
                  <a:lnTo>
                    <a:pt x="196" y="80"/>
                  </a:lnTo>
                  <a:lnTo>
                    <a:pt x="194" y="80"/>
                  </a:lnTo>
                  <a:lnTo>
                    <a:pt x="194" y="82"/>
                  </a:lnTo>
                  <a:lnTo>
                    <a:pt x="194" y="84"/>
                  </a:lnTo>
                  <a:lnTo>
                    <a:pt x="194" y="86"/>
                  </a:lnTo>
                  <a:lnTo>
                    <a:pt x="196" y="86"/>
                  </a:lnTo>
                  <a:lnTo>
                    <a:pt x="194" y="88"/>
                  </a:lnTo>
                  <a:lnTo>
                    <a:pt x="194" y="86"/>
                  </a:lnTo>
                  <a:lnTo>
                    <a:pt x="194" y="88"/>
                  </a:lnTo>
                  <a:lnTo>
                    <a:pt x="192" y="88"/>
                  </a:lnTo>
                  <a:lnTo>
                    <a:pt x="194" y="88"/>
                  </a:lnTo>
                  <a:lnTo>
                    <a:pt x="192" y="88"/>
                  </a:lnTo>
                  <a:lnTo>
                    <a:pt x="194" y="90"/>
                  </a:lnTo>
                  <a:lnTo>
                    <a:pt x="196" y="92"/>
                  </a:lnTo>
                  <a:lnTo>
                    <a:pt x="196" y="94"/>
                  </a:lnTo>
                  <a:lnTo>
                    <a:pt x="196" y="96"/>
                  </a:lnTo>
                  <a:lnTo>
                    <a:pt x="198" y="96"/>
                  </a:lnTo>
                  <a:lnTo>
                    <a:pt x="198" y="94"/>
                  </a:lnTo>
                  <a:lnTo>
                    <a:pt x="198" y="96"/>
                  </a:lnTo>
                  <a:lnTo>
                    <a:pt x="200" y="96"/>
                  </a:lnTo>
                  <a:lnTo>
                    <a:pt x="200" y="98"/>
                  </a:lnTo>
                  <a:lnTo>
                    <a:pt x="198" y="98"/>
                  </a:lnTo>
                  <a:lnTo>
                    <a:pt x="198" y="100"/>
                  </a:lnTo>
                  <a:lnTo>
                    <a:pt x="196" y="100"/>
                  </a:lnTo>
                  <a:lnTo>
                    <a:pt x="196" y="102"/>
                  </a:lnTo>
                  <a:lnTo>
                    <a:pt x="194" y="102"/>
                  </a:lnTo>
                  <a:lnTo>
                    <a:pt x="194" y="104"/>
                  </a:lnTo>
                  <a:lnTo>
                    <a:pt x="194" y="107"/>
                  </a:lnTo>
                  <a:lnTo>
                    <a:pt x="194" y="109"/>
                  </a:lnTo>
                  <a:lnTo>
                    <a:pt x="194" y="111"/>
                  </a:lnTo>
                  <a:lnTo>
                    <a:pt x="194" y="113"/>
                  </a:lnTo>
                  <a:lnTo>
                    <a:pt x="194" y="115"/>
                  </a:lnTo>
                  <a:lnTo>
                    <a:pt x="196" y="115"/>
                  </a:lnTo>
                  <a:lnTo>
                    <a:pt x="196" y="117"/>
                  </a:lnTo>
                  <a:lnTo>
                    <a:pt x="198" y="117"/>
                  </a:lnTo>
                  <a:lnTo>
                    <a:pt x="200" y="117"/>
                  </a:lnTo>
                  <a:lnTo>
                    <a:pt x="200" y="117"/>
                  </a:lnTo>
                  <a:lnTo>
                    <a:pt x="200" y="117"/>
                  </a:lnTo>
                  <a:lnTo>
                    <a:pt x="200" y="119"/>
                  </a:lnTo>
                  <a:lnTo>
                    <a:pt x="200" y="121"/>
                  </a:lnTo>
                  <a:lnTo>
                    <a:pt x="200" y="119"/>
                  </a:lnTo>
                  <a:lnTo>
                    <a:pt x="200" y="119"/>
                  </a:lnTo>
                  <a:lnTo>
                    <a:pt x="200" y="121"/>
                  </a:lnTo>
                  <a:lnTo>
                    <a:pt x="200" y="123"/>
                  </a:lnTo>
                  <a:lnTo>
                    <a:pt x="198" y="123"/>
                  </a:lnTo>
                  <a:lnTo>
                    <a:pt x="198" y="121"/>
                  </a:lnTo>
                  <a:lnTo>
                    <a:pt x="198" y="123"/>
                  </a:lnTo>
                  <a:lnTo>
                    <a:pt x="196" y="123"/>
                  </a:lnTo>
                  <a:lnTo>
                    <a:pt x="196" y="125"/>
                  </a:lnTo>
                  <a:lnTo>
                    <a:pt x="196" y="127"/>
                  </a:lnTo>
                  <a:lnTo>
                    <a:pt x="196" y="129"/>
                  </a:lnTo>
                  <a:lnTo>
                    <a:pt x="194" y="129"/>
                  </a:lnTo>
                  <a:lnTo>
                    <a:pt x="196" y="129"/>
                  </a:lnTo>
                  <a:lnTo>
                    <a:pt x="196" y="131"/>
                  </a:lnTo>
                  <a:lnTo>
                    <a:pt x="196" y="133"/>
                  </a:lnTo>
                  <a:lnTo>
                    <a:pt x="194" y="133"/>
                  </a:lnTo>
                  <a:lnTo>
                    <a:pt x="194" y="131"/>
                  </a:lnTo>
                  <a:lnTo>
                    <a:pt x="192" y="131"/>
                  </a:lnTo>
                  <a:lnTo>
                    <a:pt x="192" y="133"/>
                  </a:lnTo>
                  <a:lnTo>
                    <a:pt x="190" y="133"/>
                  </a:lnTo>
                  <a:lnTo>
                    <a:pt x="190" y="131"/>
                  </a:lnTo>
                  <a:lnTo>
                    <a:pt x="190" y="133"/>
                  </a:lnTo>
                  <a:lnTo>
                    <a:pt x="190" y="131"/>
                  </a:lnTo>
                  <a:lnTo>
                    <a:pt x="188" y="131"/>
                  </a:lnTo>
                  <a:lnTo>
                    <a:pt x="186" y="131"/>
                  </a:lnTo>
                  <a:lnTo>
                    <a:pt x="186" y="133"/>
                  </a:lnTo>
                  <a:lnTo>
                    <a:pt x="186" y="131"/>
                  </a:lnTo>
                  <a:lnTo>
                    <a:pt x="184" y="131"/>
                  </a:lnTo>
                  <a:lnTo>
                    <a:pt x="182" y="131"/>
                  </a:lnTo>
                  <a:lnTo>
                    <a:pt x="182" y="129"/>
                  </a:lnTo>
                  <a:lnTo>
                    <a:pt x="182" y="131"/>
                  </a:lnTo>
                  <a:lnTo>
                    <a:pt x="180" y="131"/>
                  </a:lnTo>
                  <a:lnTo>
                    <a:pt x="180" y="129"/>
                  </a:lnTo>
                  <a:lnTo>
                    <a:pt x="178" y="129"/>
                  </a:lnTo>
                  <a:lnTo>
                    <a:pt x="178" y="127"/>
                  </a:lnTo>
                  <a:lnTo>
                    <a:pt x="176" y="127"/>
                  </a:lnTo>
                  <a:lnTo>
                    <a:pt x="176" y="125"/>
                  </a:lnTo>
                  <a:lnTo>
                    <a:pt x="176" y="123"/>
                  </a:lnTo>
                  <a:lnTo>
                    <a:pt x="174" y="123"/>
                  </a:lnTo>
                  <a:lnTo>
                    <a:pt x="174" y="125"/>
                  </a:lnTo>
                  <a:lnTo>
                    <a:pt x="172" y="125"/>
                  </a:lnTo>
                  <a:lnTo>
                    <a:pt x="172" y="127"/>
                  </a:lnTo>
                  <a:lnTo>
                    <a:pt x="170" y="127"/>
                  </a:lnTo>
                  <a:lnTo>
                    <a:pt x="170" y="125"/>
                  </a:lnTo>
                  <a:lnTo>
                    <a:pt x="170" y="123"/>
                  </a:lnTo>
                  <a:lnTo>
                    <a:pt x="168" y="123"/>
                  </a:lnTo>
                  <a:lnTo>
                    <a:pt x="168" y="125"/>
                  </a:lnTo>
                  <a:lnTo>
                    <a:pt x="166" y="125"/>
                  </a:lnTo>
                  <a:lnTo>
                    <a:pt x="166" y="123"/>
                  </a:lnTo>
                  <a:lnTo>
                    <a:pt x="164" y="123"/>
                  </a:lnTo>
                  <a:lnTo>
                    <a:pt x="164" y="125"/>
                  </a:lnTo>
                  <a:lnTo>
                    <a:pt x="162" y="125"/>
                  </a:lnTo>
                  <a:lnTo>
                    <a:pt x="164" y="125"/>
                  </a:lnTo>
                  <a:lnTo>
                    <a:pt x="164" y="127"/>
                  </a:lnTo>
                  <a:lnTo>
                    <a:pt x="162" y="125"/>
                  </a:lnTo>
                  <a:lnTo>
                    <a:pt x="162" y="127"/>
                  </a:lnTo>
                  <a:lnTo>
                    <a:pt x="160" y="127"/>
                  </a:lnTo>
                  <a:lnTo>
                    <a:pt x="162" y="127"/>
                  </a:lnTo>
                  <a:lnTo>
                    <a:pt x="160" y="127"/>
                  </a:lnTo>
                  <a:lnTo>
                    <a:pt x="160" y="129"/>
                  </a:lnTo>
                  <a:lnTo>
                    <a:pt x="158" y="129"/>
                  </a:lnTo>
                  <a:lnTo>
                    <a:pt x="156" y="129"/>
                  </a:lnTo>
                  <a:lnTo>
                    <a:pt x="156" y="131"/>
                  </a:lnTo>
                  <a:lnTo>
                    <a:pt x="154" y="133"/>
                  </a:lnTo>
                  <a:lnTo>
                    <a:pt x="154" y="131"/>
                  </a:lnTo>
                  <a:lnTo>
                    <a:pt x="152" y="131"/>
                  </a:lnTo>
                  <a:lnTo>
                    <a:pt x="152" y="131"/>
                  </a:lnTo>
                  <a:lnTo>
                    <a:pt x="150" y="129"/>
                  </a:lnTo>
                  <a:lnTo>
                    <a:pt x="150" y="131"/>
                  </a:lnTo>
                  <a:lnTo>
                    <a:pt x="148" y="131"/>
                  </a:lnTo>
                  <a:lnTo>
                    <a:pt x="146" y="131"/>
                  </a:lnTo>
                  <a:lnTo>
                    <a:pt x="144" y="131"/>
                  </a:lnTo>
                  <a:lnTo>
                    <a:pt x="144" y="133"/>
                  </a:lnTo>
                  <a:lnTo>
                    <a:pt x="142" y="135"/>
                  </a:lnTo>
                  <a:lnTo>
                    <a:pt x="144" y="135"/>
                  </a:lnTo>
                  <a:lnTo>
                    <a:pt x="142" y="135"/>
                  </a:lnTo>
                  <a:lnTo>
                    <a:pt x="142" y="137"/>
                  </a:lnTo>
                  <a:lnTo>
                    <a:pt x="142" y="139"/>
                  </a:lnTo>
                  <a:lnTo>
                    <a:pt x="144" y="139"/>
                  </a:lnTo>
                  <a:lnTo>
                    <a:pt x="144" y="141"/>
                  </a:lnTo>
                  <a:lnTo>
                    <a:pt x="142" y="141"/>
                  </a:lnTo>
                  <a:lnTo>
                    <a:pt x="144" y="141"/>
                  </a:lnTo>
                  <a:lnTo>
                    <a:pt x="144" y="143"/>
                  </a:lnTo>
                  <a:lnTo>
                    <a:pt x="142" y="143"/>
                  </a:lnTo>
                  <a:lnTo>
                    <a:pt x="144" y="143"/>
                  </a:lnTo>
                  <a:lnTo>
                    <a:pt x="142" y="143"/>
                  </a:lnTo>
                  <a:lnTo>
                    <a:pt x="142" y="145"/>
                  </a:lnTo>
                  <a:lnTo>
                    <a:pt x="140" y="145"/>
                  </a:lnTo>
                  <a:lnTo>
                    <a:pt x="140" y="147"/>
                  </a:lnTo>
                  <a:lnTo>
                    <a:pt x="140" y="149"/>
                  </a:lnTo>
                  <a:lnTo>
                    <a:pt x="140" y="147"/>
                  </a:lnTo>
                  <a:lnTo>
                    <a:pt x="138" y="147"/>
                  </a:lnTo>
                  <a:lnTo>
                    <a:pt x="138" y="149"/>
                  </a:lnTo>
                  <a:lnTo>
                    <a:pt x="138" y="151"/>
                  </a:lnTo>
                  <a:lnTo>
                    <a:pt x="136" y="151"/>
                  </a:lnTo>
                  <a:lnTo>
                    <a:pt x="134" y="151"/>
                  </a:lnTo>
                  <a:lnTo>
                    <a:pt x="132" y="151"/>
                  </a:lnTo>
                  <a:lnTo>
                    <a:pt x="130" y="151"/>
                  </a:lnTo>
                  <a:lnTo>
                    <a:pt x="128" y="151"/>
                  </a:lnTo>
                  <a:lnTo>
                    <a:pt x="128" y="153"/>
                  </a:lnTo>
                  <a:lnTo>
                    <a:pt x="126" y="151"/>
                  </a:lnTo>
                  <a:lnTo>
                    <a:pt x="126" y="153"/>
                  </a:lnTo>
                  <a:lnTo>
                    <a:pt x="124" y="153"/>
                  </a:lnTo>
                  <a:lnTo>
                    <a:pt x="124" y="155"/>
                  </a:lnTo>
                  <a:lnTo>
                    <a:pt x="122" y="155"/>
                  </a:lnTo>
                  <a:lnTo>
                    <a:pt x="120" y="155"/>
                  </a:lnTo>
                  <a:lnTo>
                    <a:pt x="120" y="153"/>
                  </a:lnTo>
                  <a:lnTo>
                    <a:pt x="118" y="155"/>
                  </a:lnTo>
                  <a:lnTo>
                    <a:pt x="116" y="155"/>
                  </a:lnTo>
                  <a:lnTo>
                    <a:pt x="114" y="155"/>
                  </a:lnTo>
                  <a:lnTo>
                    <a:pt x="114" y="157"/>
                  </a:lnTo>
                  <a:lnTo>
                    <a:pt x="114" y="155"/>
                  </a:lnTo>
                  <a:lnTo>
                    <a:pt x="112" y="155"/>
                  </a:lnTo>
                  <a:lnTo>
                    <a:pt x="112" y="153"/>
                  </a:lnTo>
                  <a:lnTo>
                    <a:pt x="110" y="153"/>
                  </a:lnTo>
                  <a:lnTo>
                    <a:pt x="110" y="155"/>
                  </a:lnTo>
                  <a:lnTo>
                    <a:pt x="108" y="155"/>
                  </a:lnTo>
                  <a:lnTo>
                    <a:pt x="106" y="155"/>
                  </a:lnTo>
                  <a:lnTo>
                    <a:pt x="106" y="157"/>
                  </a:lnTo>
                  <a:lnTo>
                    <a:pt x="106" y="155"/>
                  </a:lnTo>
                  <a:lnTo>
                    <a:pt x="104" y="155"/>
                  </a:lnTo>
                  <a:lnTo>
                    <a:pt x="104" y="157"/>
                  </a:lnTo>
                  <a:lnTo>
                    <a:pt x="104" y="157"/>
                  </a:lnTo>
                  <a:lnTo>
                    <a:pt x="102" y="157"/>
                  </a:lnTo>
                  <a:lnTo>
                    <a:pt x="100" y="157"/>
                  </a:lnTo>
                  <a:lnTo>
                    <a:pt x="100" y="155"/>
                  </a:lnTo>
                  <a:lnTo>
                    <a:pt x="98" y="157"/>
                  </a:lnTo>
                  <a:lnTo>
                    <a:pt x="98" y="155"/>
                  </a:lnTo>
                  <a:lnTo>
                    <a:pt x="96" y="155"/>
                  </a:lnTo>
                  <a:lnTo>
                    <a:pt x="96" y="153"/>
                  </a:lnTo>
                  <a:lnTo>
                    <a:pt x="94" y="153"/>
                  </a:lnTo>
                  <a:lnTo>
                    <a:pt x="94" y="151"/>
                  </a:lnTo>
                  <a:lnTo>
                    <a:pt x="92" y="151"/>
                  </a:lnTo>
                  <a:lnTo>
                    <a:pt x="92" y="153"/>
                  </a:lnTo>
                  <a:lnTo>
                    <a:pt x="90" y="151"/>
                  </a:lnTo>
                  <a:lnTo>
                    <a:pt x="88" y="151"/>
                  </a:lnTo>
                  <a:lnTo>
                    <a:pt x="86" y="151"/>
                  </a:lnTo>
                  <a:lnTo>
                    <a:pt x="84" y="151"/>
                  </a:lnTo>
                  <a:lnTo>
                    <a:pt x="84" y="153"/>
                  </a:lnTo>
                  <a:lnTo>
                    <a:pt x="82" y="153"/>
                  </a:lnTo>
                  <a:lnTo>
                    <a:pt x="80" y="153"/>
                  </a:lnTo>
                  <a:lnTo>
                    <a:pt x="78" y="153"/>
                  </a:lnTo>
                  <a:lnTo>
                    <a:pt x="76" y="153"/>
                  </a:lnTo>
                  <a:lnTo>
                    <a:pt x="74" y="153"/>
                  </a:lnTo>
                  <a:lnTo>
                    <a:pt x="72" y="153"/>
                  </a:lnTo>
                  <a:lnTo>
                    <a:pt x="70" y="153"/>
                  </a:lnTo>
                  <a:lnTo>
                    <a:pt x="68" y="153"/>
                  </a:lnTo>
                  <a:lnTo>
                    <a:pt x="66" y="153"/>
                  </a:lnTo>
                  <a:lnTo>
                    <a:pt x="64" y="153"/>
                  </a:lnTo>
                  <a:lnTo>
                    <a:pt x="62" y="153"/>
                  </a:lnTo>
                  <a:lnTo>
                    <a:pt x="60" y="153"/>
                  </a:lnTo>
                  <a:lnTo>
                    <a:pt x="58" y="153"/>
                  </a:lnTo>
                  <a:lnTo>
                    <a:pt x="56" y="153"/>
                  </a:lnTo>
                  <a:lnTo>
                    <a:pt x="56" y="153"/>
                  </a:lnTo>
                  <a:lnTo>
                    <a:pt x="54" y="153"/>
                  </a:lnTo>
                  <a:lnTo>
                    <a:pt x="52" y="153"/>
                  </a:lnTo>
                  <a:lnTo>
                    <a:pt x="50" y="153"/>
                  </a:lnTo>
                  <a:lnTo>
                    <a:pt x="46" y="153"/>
                  </a:lnTo>
                  <a:lnTo>
                    <a:pt x="44" y="153"/>
                  </a:lnTo>
                  <a:lnTo>
                    <a:pt x="42" y="153"/>
                  </a:lnTo>
                  <a:lnTo>
                    <a:pt x="42" y="151"/>
                  </a:lnTo>
                  <a:lnTo>
                    <a:pt x="42" y="149"/>
                  </a:lnTo>
                  <a:lnTo>
                    <a:pt x="42" y="147"/>
                  </a:lnTo>
                  <a:lnTo>
                    <a:pt x="40" y="147"/>
                  </a:lnTo>
                  <a:lnTo>
                    <a:pt x="40" y="145"/>
                  </a:lnTo>
                  <a:lnTo>
                    <a:pt x="40" y="143"/>
                  </a:lnTo>
                  <a:lnTo>
                    <a:pt x="40" y="141"/>
                  </a:lnTo>
                  <a:lnTo>
                    <a:pt x="38" y="141"/>
                  </a:lnTo>
                  <a:lnTo>
                    <a:pt x="38" y="139"/>
                  </a:lnTo>
                  <a:lnTo>
                    <a:pt x="38" y="137"/>
                  </a:lnTo>
                  <a:lnTo>
                    <a:pt x="36" y="133"/>
                  </a:lnTo>
                  <a:lnTo>
                    <a:pt x="36" y="131"/>
                  </a:lnTo>
                  <a:lnTo>
                    <a:pt x="36" y="129"/>
                  </a:lnTo>
                  <a:lnTo>
                    <a:pt x="34" y="125"/>
                  </a:lnTo>
                  <a:lnTo>
                    <a:pt x="34" y="123"/>
                  </a:lnTo>
                  <a:lnTo>
                    <a:pt x="34" y="121"/>
                  </a:lnTo>
                  <a:lnTo>
                    <a:pt x="32" y="121"/>
                  </a:lnTo>
                  <a:lnTo>
                    <a:pt x="32" y="119"/>
                  </a:lnTo>
                  <a:lnTo>
                    <a:pt x="32" y="117"/>
                  </a:lnTo>
                  <a:lnTo>
                    <a:pt x="30" y="117"/>
                  </a:lnTo>
                  <a:lnTo>
                    <a:pt x="30" y="115"/>
                  </a:lnTo>
                  <a:lnTo>
                    <a:pt x="30" y="111"/>
                  </a:lnTo>
                  <a:lnTo>
                    <a:pt x="28" y="107"/>
                  </a:lnTo>
                  <a:lnTo>
                    <a:pt x="28" y="104"/>
                  </a:lnTo>
                  <a:lnTo>
                    <a:pt x="26" y="100"/>
                  </a:lnTo>
                  <a:lnTo>
                    <a:pt x="26" y="98"/>
                  </a:lnTo>
                  <a:lnTo>
                    <a:pt x="24" y="96"/>
                  </a:lnTo>
                  <a:lnTo>
                    <a:pt x="24" y="94"/>
                  </a:lnTo>
                  <a:lnTo>
                    <a:pt x="24" y="92"/>
                  </a:lnTo>
                  <a:lnTo>
                    <a:pt x="24" y="90"/>
                  </a:lnTo>
                  <a:lnTo>
                    <a:pt x="22" y="90"/>
                  </a:lnTo>
                  <a:lnTo>
                    <a:pt x="22" y="88"/>
                  </a:lnTo>
                  <a:lnTo>
                    <a:pt x="22" y="86"/>
                  </a:lnTo>
                  <a:lnTo>
                    <a:pt x="20" y="82"/>
                  </a:lnTo>
                  <a:lnTo>
                    <a:pt x="20" y="80"/>
                  </a:lnTo>
                  <a:lnTo>
                    <a:pt x="20" y="78"/>
                  </a:lnTo>
                  <a:lnTo>
                    <a:pt x="18" y="76"/>
                  </a:lnTo>
                  <a:lnTo>
                    <a:pt x="18" y="72"/>
                  </a:lnTo>
                  <a:lnTo>
                    <a:pt x="16" y="70"/>
                  </a:lnTo>
                  <a:lnTo>
                    <a:pt x="16" y="68"/>
                  </a:lnTo>
                  <a:lnTo>
                    <a:pt x="14" y="62"/>
                  </a:lnTo>
                  <a:lnTo>
                    <a:pt x="12" y="58"/>
                  </a:lnTo>
                  <a:lnTo>
                    <a:pt x="12" y="56"/>
                  </a:lnTo>
                  <a:lnTo>
                    <a:pt x="12" y="54"/>
                  </a:lnTo>
                  <a:lnTo>
                    <a:pt x="10" y="54"/>
                  </a:lnTo>
                  <a:lnTo>
                    <a:pt x="10" y="50"/>
                  </a:lnTo>
                  <a:lnTo>
                    <a:pt x="10" y="48"/>
                  </a:lnTo>
                  <a:lnTo>
                    <a:pt x="8" y="46"/>
                  </a:lnTo>
                  <a:lnTo>
                    <a:pt x="8" y="44"/>
                  </a:lnTo>
                  <a:lnTo>
                    <a:pt x="8" y="42"/>
                  </a:lnTo>
                  <a:lnTo>
                    <a:pt x="8" y="40"/>
                  </a:lnTo>
                  <a:lnTo>
                    <a:pt x="8" y="38"/>
                  </a:lnTo>
                  <a:lnTo>
                    <a:pt x="8" y="36"/>
                  </a:lnTo>
                  <a:lnTo>
                    <a:pt x="8" y="34"/>
                  </a:lnTo>
                  <a:lnTo>
                    <a:pt x="6" y="32"/>
                  </a:lnTo>
                  <a:lnTo>
                    <a:pt x="6" y="30"/>
                  </a:lnTo>
                  <a:lnTo>
                    <a:pt x="6" y="28"/>
                  </a:lnTo>
                  <a:lnTo>
                    <a:pt x="4" y="28"/>
                  </a:lnTo>
                  <a:lnTo>
                    <a:pt x="4" y="26"/>
                  </a:lnTo>
                  <a:lnTo>
                    <a:pt x="4" y="24"/>
                  </a:lnTo>
                  <a:lnTo>
                    <a:pt x="4" y="22"/>
                  </a:lnTo>
                  <a:lnTo>
                    <a:pt x="2" y="22"/>
                  </a:lnTo>
                  <a:lnTo>
                    <a:pt x="2" y="20"/>
                  </a:lnTo>
                  <a:lnTo>
                    <a:pt x="2" y="20"/>
                  </a:lnTo>
                  <a:lnTo>
                    <a:pt x="2" y="18"/>
                  </a:lnTo>
                  <a:lnTo>
                    <a:pt x="0" y="18"/>
                  </a:lnTo>
                  <a:lnTo>
                    <a:pt x="0" y="16"/>
                  </a:lnTo>
                  <a:lnTo>
                    <a:pt x="0" y="14"/>
                  </a:lnTo>
                  <a:lnTo>
                    <a:pt x="2" y="14"/>
                  </a:lnTo>
                  <a:lnTo>
                    <a:pt x="4" y="14"/>
                  </a:lnTo>
                  <a:lnTo>
                    <a:pt x="6" y="14"/>
                  </a:lnTo>
                  <a:lnTo>
                    <a:pt x="8" y="14"/>
                  </a:lnTo>
                  <a:lnTo>
                    <a:pt x="8" y="14"/>
                  </a:lnTo>
                  <a:lnTo>
                    <a:pt x="10" y="14"/>
                  </a:lnTo>
                  <a:lnTo>
                    <a:pt x="12" y="14"/>
                  </a:lnTo>
                  <a:lnTo>
                    <a:pt x="16" y="14"/>
                  </a:lnTo>
                  <a:lnTo>
                    <a:pt x="18" y="14"/>
                  </a:lnTo>
                  <a:lnTo>
                    <a:pt x="20" y="14"/>
                  </a:lnTo>
                  <a:lnTo>
                    <a:pt x="22" y="14"/>
                  </a:lnTo>
                  <a:lnTo>
                    <a:pt x="24" y="14"/>
                  </a:lnTo>
                  <a:lnTo>
                    <a:pt x="26" y="14"/>
                  </a:lnTo>
                  <a:lnTo>
                    <a:pt x="28" y="14"/>
                  </a:lnTo>
                  <a:lnTo>
                    <a:pt x="30" y="14"/>
                  </a:lnTo>
                  <a:lnTo>
                    <a:pt x="32" y="14"/>
                  </a:lnTo>
                  <a:lnTo>
                    <a:pt x="34" y="14"/>
                  </a:lnTo>
                  <a:lnTo>
                    <a:pt x="36" y="14"/>
                  </a:lnTo>
                  <a:lnTo>
                    <a:pt x="40" y="14"/>
                  </a:lnTo>
                  <a:lnTo>
                    <a:pt x="42" y="14"/>
                  </a:lnTo>
                  <a:lnTo>
                    <a:pt x="44" y="14"/>
                  </a:lnTo>
                  <a:lnTo>
                    <a:pt x="46" y="14"/>
                  </a:lnTo>
                  <a:lnTo>
                    <a:pt x="48" y="14"/>
                  </a:lnTo>
                  <a:lnTo>
                    <a:pt x="50" y="14"/>
                  </a:lnTo>
                  <a:lnTo>
                    <a:pt x="52" y="14"/>
                  </a:lnTo>
                  <a:lnTo>
                    <a:pt x="54" y="14"/>
                  </a:lnTo>
                  <a:lnTo>
                    <a:pt x="56" y="12"/>
                  </a:lnTo>
                  <a:lnTo>
                    <a:pt x="56" y="12"/>
                  </a:lnTo>
                  <a:lnTo>
                    <a:pt x="60" y="12"/>
                  </a:lnTo>
                  <a:lnTo>
                    <a:pt x="60" y="10"/>
                  </a:lnTo>
                  <a:lnTo>
                    <a:pt x="60" y="8"/>
                  </a:lnTo>
                  <a:lnTo>
                    <a:pt x="58" y="6"/>
                  </a:lnTo>
                  <a:lnTo>
                    <a:pt x="58" y="4"/>
                  </a:lnTo>
                  <a:lnTo>
                    <a:pt x="58" y="2"/>
                  </a:lnTo>
                  <a:lnTo>
                    <a:pt x="58" y="0"/>
                  </a:lnTo>
                  <a:lnTo>
                    <a:pt x="60" y="0"/>
                  </a:lnTo>
                  <a:lnTo>
                    <a:pt x="62" y="0"/>
                  </a:lnTo>
                  <a:lnTo>
                    <a:pt x="64" y="0"/>
                  </a:lnTo>
                  <a:lnTo>
                    <a:pt x="66" y="0"/>
                  </a:lnTo>
                  <a:lnTo>
                    <a:pt x="68" y="0"/>
                  </a:lnTo>
                  <a:lnTo>
                    <a:pt x="70" y="0"/>
                  </a:lnTo>
                  <a:lnTo>
                    <a:pt x="72" y="0"/>
                  </a:lnTo>
                  <a:lnTo>
                    <a:pt x="74" y="0"/>
                  </a:lnTo>
                  <a:lnTo>
                    <a:pt x="76" y="0"/>
                  </a:lnTo>
                  <a:lnTo>
                    <a:pt x="78" y="0"/>
                  </a:lnTo>
                  <a:lnTo>
                    <a:pt x="80" y="0"/>
                  </a:lnTo>
                  <a:lnTo>
                    <a:pt x="82"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89" name="Freeform 121"/>
            <p:cNvSpPr>
              <a:spLocks/>
            </p:cNvSpPr>
            <p:nvPr/>
          </p:nvSpPr>
          <p:spPr bwMode="auto">
            <a:xfrm>
              <a:off x="8386763" y="3575050"/>
              <a:ext cx="304800" cy="365125"/>
            </a:xfrm>
            <a:custGeom>
              <a:avLst/>
              <a:gdLst>
                <a:gd name="T0" fmla="*/ 86 w 192"/>
                <a:gd name="T1" fmla="*/ 2 h 230"/>
                <a:gd name="T2" fmla="*/ 92 w 192"/>
                <a:gd name="T3" fmla="*/ 8 h 230"/>
                <a:gd name="T4" fmla="*/ 100 w 192"/>
                <a:gd name="T5" fmla="*/ 8 h 230"/>
                <a:gd name="T6" fmla="*/ 106 w 192"/>
                <a:gd name="T7" fmla="*/ 16 h 230"/>
                <a:gd name="T8" fmla="*/ 110 w 192"/>
                <a:gd name="T9" fmla="*/ 22 h 230"/>
                <a:gd name="T10" fmla="*/ 114 w 192"/>
                <a:gd name="T11" fmla="*/ 32 h 230"/>
                <a:gd name="T12" fmla="*/ 112 w 192"/>
                <a:gd name="T13" fmla="*/ 40 h 230"/>
                <a:gd name="T14" fmla="*/ 124 w 192"/>
                <a:gd name="T15" fmla="*/ 42 h 230"/>
                <a:gd name="T16" fmla="*/ 132 w 192"/>
                <a:gd name="T17" fmla="*/ 46 h 230"/>
                <a:gd name="T18" fmla="*/ 130 w 192"/>
                <a:gd name="T19" fmla="*/ 60 h 230"/>
                <a:gd name="T20" fmla="*/ 140 w 192"/>
                <a:gd name="T21" fmla="*/ 60 h 230"/>
                <a:gd name="T22" fmla="*/ 148 w 192"/>
                <a:gd name="T23" fmla="*/ 66 h 230"/>
                <a:gd name="T24" fmla="*/ 160 w 192"/>
                <a:gd name="T25" fmla="*/ 72 h 230"/>
                <a:gd name="T26" fmla="*/ 172 w 192"/>
                <a:gd name="T27" fmla="*/ 76 h 230"/>
                <a:gd name="T28" fmla="*/ 186 w 192"/>
                <a:gd name="T29" fmla="*/ 78 h 230"/>
                <a:gd name="T30" fmla="*/ 192 w 192"/>
                <a:gd name="T31" fmla="*/ 90 h 230"/>
                <a:gd name="T32" fmla="*/ 190 w 192"/>
                <a:gd name="T33" fmla="*/ 104 h 230"/>
                <a:gd name="T34" fmla="*/ 184 w 192"/>
                <a:gd name="T35" fmla="*/ 122 h 230"/>
                <a:gd name="T36" fmla="*/ 172 w 192"/>
                <a:gd name="T37" fmla="*/ 130 h 230"/>
                <a:gd name="T38" fmla="*/ 162 w 192"/>
                <a:gd name="T39" fmla="*/ 144 h 230"/>
                <a:gd name="T40" fmla="*/ 174 w 192"/>
                <a:gd name="T41" fmla="*/ 158 h 230"/>
                <a:gd name="T42" fmla="*/ 182 w 192"/>
                <a:gd name="T43" fmla="*/ 166 h 230"/>
                <a:gd name="T44" fmla="*/ 188 w 192"/>
                <a:gd name="T45" fmla="*/ 178 h 230"/>
                <a:gd name="T46" fmla="*/ 190 w 192"/>
                <a:gd name="T47" fmla="*/ 186 h 230"/>
                <a:gd name="T48" fmla="*/ 174 w 192"/>
                <a:gd name="T49" fmla="*/ 186 h 230"/>
                <a:gd name="T50" fmla="*/ 160 w 192"/>
                <a:gd name="T51" fmla="*/ 186 h 230"/>
                <a:gd name="T52" fmla="*/ 146 w 192"/>
                <a:gd name="T53" fmla="*/ 186 h 230"/>
                <a:gd name="T54" fmla="*/ 132 w 192"/>
                <a:gd name="T55" fmla="*/ 186 h 230"/>
                <a:gd name="T56" fmla="*/ 118 w 192"/>
                <a:gd name="T57" fmla="*/ 190 h 230"/>
                <a:gd name="T58" fmla="*/ 106 w 192"/>
                <a:gd name="T59" fmla="*/ 194 h 230"/>
                <a:gd name="T60" fmla="*/ 88 w 192"/>
                <a:gd name="T61" fmla="*/ 202 h 230"/>
                <a:gd name="T62" fmla="*/ 76 w 192"/>
                <a:gd name="T63" fmla="*/ 208 h 230"/>
                <a:gd name="T64" fmla="*/ 62 w 192"/>
                <a:gd name="T65" fmla="*/ 214 h 230"/>
                <a:gd name="T66" fmla="*/ 50 w 192"/>
                <a:gd name="T67" fmla="*/ 220 h 230"/>
                <a:gd name="T68" fmla="*/ 34 w 192"/>
                <a:gd name="T69" fmla="*/ 228 h 230"/>
                <a:gd name="T70" fmla="*/ 28 w 192"/>
                <a:gd name="T71" fmla="*/ 222 h 230"/>
                <a:gd name="T72" fmla="*/ 28 w 192"/>
                <a:gd name="T73" fmla="*/ 206 h 230"/>
                <a:gd name="T74" fmla="*/ 28 w 192"/>
                <a:gd name="T75" fmla="*/ 188 h 230"/>
                <a:gd name="T76" fmla="*/ 28 w 192"/>
                <a:gd name="T77" fmla="*/ 168 h 230"/>
                <a:gd name="T78" fmla="*/ 28 w 192"/>
                <a:gd name="T79" fmla="*/ 148 h 230"/>
                <a:gd name="T80" fmla="*/ 28 w 192"/>
                <a:gd name="T81" fmla="*/ 130 h 230"/>
                <a:gd name="T82" fmla="*/ 26 w 192"/>
                <a:gd name="T83" fmla="*/ 110 h 230"/>
                <a:gd name="T84" fmla="*/ 8 w 192"/>
                <a:gd name="T85" fmla="*/ 110 h 230"/>
                <a:gd name="T86" fmla="*/ 2 w 192"/>
                <a:gd name="T87" fmla="*/ 98 h 230"/>
                <a:gd name="T88" fmla="*/ 0 w 192"/>
                <a:gd name="T89" fmla="*/ 76 h 230"/>
                <a:gd name="T90" fmla="*/ 0 w 192"/>
                <a:gd name="T91" fmla="*/ 44 h 230"/>
                <a:gd name="T92" fmla="*/ 2 w 192"/>
                <a:gd name="T93" fmla="*/ 28 h 230"/>
                <a:gd name="T94" fmla="*/ 10 w 192"/>
                <a:gd name="T95" fmla="*/ 34 h 230"/>
                <a:gd name="T96" fmla="*/ 18 w 192"/>
                <a:gd name="T97" fmla="*/ 32 h 230"/>
                <a:gd name="T98" fmla="*/ 26 w 192"/>
                <a:gd name="T99" fmla="*/ 32 h 230"/>
                <a:gd name="T100" fmla="*/ 36 w 192"/>
                <a:gd name="T101" fmla="*/ 28 h 230"/>
                <a:gd name="T102" fmla="*/ 48 w 192"/>
                <a:gd name="T103" fmla="*/ 26 h 230"/>
                <a:gd name="T104" fmla="*/ 54 w 192"/>
                <a:gd name="T105" fmla="*/ 20 h 230"/>
                <a:gd name="T106" fmla="*/ 52 w 192"/>
                <a:gd name="T107" fmla="*/ 14 h 230"/>
                <a:gd name="T108" fmla="*/ 60 w 192"/>
                <a:gd name="T109" fmla="*/ 8 h 230"/>
                <a:gd name="T110" fmla="*/ 68 w 192"/>
                <a:gd name="T111" fmla="*/ 6 h 230"/>
                <a:gd name="T112" fmla="*/ 74 w 192"/>
                <a:gd name="T113" fmla="*/ 2 h 230"/>
                <a:gd name="T114" fmla="*/ 80 w 192"/>
                <a:gd name="T115"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2" h="230">
                  <a:moveTo>
                    <a:pt x="80" y="2"/>
                  </a:moveTo>
                  <a:lnTo>
                    <a:pt x="80" y="4"/>
                  </a:lnTo>
                  <a:lnTo>
                    <a:pt x="82" y="4"/>
                  </a:lnTo>
                  <a:lnTo>
                    <a:pt x="82" y="2"/>
                  </a:lnTo>
                  <a:lnTo>
                    <a:pt x="84" y="2"/>
                  </a:lnTo>
                  <a:lnTo>
                    <a:pt x="84" y="0"/>
                  </a:lnTo>
                  <a:lnTo>
                    <a:pt x="86" y="0"/>
                  </a:lnTo>
                  <a:lnTo>
                    <a:pt x="86" y="2"/>
                  </a:lnTo>
                  <a:lnTo>
                    <a:pt x="86" y="4"/>
                  </a:lnTo>
                  <a:lnTo>
                    <a:pt x="88" y="4"/>
                  </a:lnTo>
                  <a:lnTo>
                    <a:pt x="88" y="6"/>
                  </a:lnTo>
                  <a:lnTo>
                    <a:pt x="90" y="6"/>
                  </a:lnTo>
                  <a:lnTo>
                    <a:pt x="90" y="8"/>
                  </a:lnTo>
                  <a:lnTo>
                    <a:pt x="92" y="8"/>
                  </a:lnTo>
                  <a:lnTo>
                    <a:pt x="92" y="6"/>
                  </a:lnTo>
                  <a:lnTo>
                    <a:pt x="92" y="8"/>
                  </a:lnTo>
                  <a:lnTo>
                    <a:pt x="94" y="8"/>
                  </a:lnTo>
                  <a:lnTo>
                    <a:pt x="96" y="8"/>
                  </a:lnTo>
                  <a:lnTo>
                    <a:pt x="96" y="10"/>
                  </a:lnTo>
                  <a:lnTo>
                    <a:pt x="96" y="8"/>
                  </a:lnTo>
                  <a:lnTo>
                    <a:pt x="98" y="8"/>
                  </a:lnTo>
                  <a:lnTo>
                    <a:pt x="100" y="8"/>
                  </a:lnTo>
                  <a:lnTo>
                    <a:pt x="100" y="10"/>
                  </a:lnTo>
                  <a:lnTo>
                    <a:pt x="100" y="8"/>
                  </a:lnTo>
                  <a:lnTo>
                    <a:pt x="100" y="10"/>
                  </a:lnTo>
                  <a:lnTo>
                    <a:pt x="102" y="10"/>
                  </a:lnTo>
                  <a:lnTo>
                    <a:pt x="102" y="8"/>
                  </a:lnTo>
                  <a:lnTo>
                    <a:pt x="104" y="8"/>
                  </a:lnTo>
                  <a:lnTo>
                    <a:pt x="104" y="10"/>
                  </a:lnTo>
                  <a:lnTo>
                    <a:pt x="104" y="12"/>
                  </a:lnTo>
                  <a:lnTo>
                    <a:pt x="106" y="14"/>
                  </a:lnTo>
                  <a:lnTo>
                    <a:pt x="106" y="16"/>
                  </a:lnTo>
                  <a:lnTo>
                    <a:pt x="108" y="16"/>
                  </a:lnTo>
                  <a:lnTo>
                    <a:pt x="110" y="18"/>
                  </a:lnTo>
                  <a:lnTo>
                    <a:pt x="108" y="18"/>
                  </a:lnTo>
                  <a:lnTo>
                    <a:pt x="108" y="20"/>
                  </a:lnTo>
                  <a:lnTo>
                    <a:pt x="106" y="20"/>
                  </a:lnTo>
                  <a:lnTo>
                    <a:pt x="108" y="20"/>
                  </a:lnTo>
                  <a:lnTo>
                    <a:pt x="110" y="20"/>
                  </a:lnTo>
                  <a:lnTo>
                    <a:pt x="110" y="22"/>
                  </a:lnTo>
                  <a:lnTo>
                    <a:pt x="112" y="22"/>
                  </a:lnTo>
                  <a:lnTo>
                    <a:pt x="114" y="22"/>
                  </a:lnTo>
                  <a:lnTo>
                    <a:pt x="114" y="24"/>
                  </a:lnTo>
                  <a:lnTo>
                    <a:pt x="114" y="26"/>
                  </a:lnTo>
                  <a:lnTo>
                    <a:pt x="116" y="26"/>
                  </a:lnTo>
                  <a:lnTo>
                    <a:pt x="116" y="28"/>
                  </a:lnTo>
                  <a:lnTo>
                    <a:pt x="116" y="30"/>
                  </a:lnTo>
                  <a:lnTo>
                    <a:pt x="114" y="32"/>
                  </a:lnTo>
                  <a:lnTo>
                    <a:pt x="112" y="32"/>
                  </a:lnTo>
                  <a:lnTo>
                    <a:pt x="112" y="34"/>
                  </a:lnTo>
                  <a:lnTo>
                    <a:pt x="110" y="36"/>
                  </a:lnTo>
                  <a:lnTo>
                    <a:pt x="110" y="38"/>
                  </a:lnTo>
                  <a:lnTo>
                    <a:pt x="112" y="38"/>
                  </a:lnTo>
                  <a:lnTo>
                    <a:pt x="110" y="38"/>
                  </a:lnTo>
                  <a:lnTo>
                    <a:pt x="110" y="40"/>
                  </a:lnTo>
                  <a:lnTo>
                    <a:pt x="112" y="40"/>
                  </a:lnTo>
                  <a:lnTo>
                    <a:pt x="112" y="42"/>
                  </a:lnTo>
                  <a:lnTo>
                    <a:pt x="114" y="42"/>
                  </a:lnTo>
                  <a:lnTo>
                    <a:pt x="116" y="42"/>
                  </a:lnTo>
                  <a:lnTo>
                    <a:pt x="118" y="42"/>
                  </a:lnTo>
                  <a:lnTo>
                    <a:pt x="120" y="42"/>
                  </a:lnTo>
                  <a:lnTo>
                    <a:pt x="122" y="42"/>
                  </a:lnTo>
                  <a:lnTo>
                    <a:pt x="122" y="42"/>
                  </a:lnTo>
                  <a:lnTo>
                    <a:pt x="124" y="42"/>
                  </a:lnTo>
                  <a:lnTo>
                    <a:pt x="126" y="42"/>
                  </a:lnTo>
                  <a:lnTo>
                    <a:pt x="124" y="44"/>
                  </a:lnTo>
                  <a:lnTo>
                    <a:pt x="126" y="44"/>
                  </a:lnTo>
                  <a:lnTo>
                    <a:pt x="126" y="46"/>
                  </a:lnTo>
                  <a:lnTo>
                    <a:pt x="128" y="46"/>
                  </a:lnTo>
                  <a:lnTo>
                    <a:pt x="130" y="44"/>
                  </a:lnTo>
                  <a:lnTo>
                    <a:pt x="132" y="44"/>
                  </a:lnTo>
                  <a:lnTo>
                    <a:pt x="132" y="46"/>
                  </a:lnTo>
                  <a:lnTo>
                    <a:pt x="130" y="46"/>
                  </a:lnTo>
                  <a:lnTo>
                    <a:pt x="130" y="48"/>
                  </a:lnTo>
                  <a:lnTo>
                    <a:pt x="132" y="50"/>
                  </a:lnTo>
                  <a:lnTo>
                    <a:pt x="130" y="52"/>
                  </a:lnTo>
                  <a:lnTo>
                    <a:pt x="130" y="54"/>
                  </a:lnTo>
                  <a:lnTo>
                    <a:pt x="128" y="54"/>
                  </a:lnTo>
                  <a:lnTo>
                    <a:pt x="130" y="56"/>
                  </a:lnTo>
                  <a:lnTo>
                    <a:pt x="130" y="60"/>
                  </a:lnTo>
                  <a:lnTo>
                    <a:pt x="132" y="60"/>
                  </a:lnTo>
                  <a:lnTo>
                    <a:pt x="134" y="58"/>
                  </a:lnTo>
                  <a:lnTo>
                    <a:pt x="136" y="58"/>
                  </a:lnTo>
                  <a:lnTo>
                    <a:pt x="138" y="58"/>
                  </a:lnTo>
                  <a:lnTo>
                    <a:pt x="140" y="58"/>
                  </a:lnTo>
                  <a:lnTo>
                    <a:pt x="142" y="58"/>
                  </a:lnTo>
                  <a:lnTo>
                    <a:pt x="142" y="60"/>
                  </a:lnTo>
                  <a:lnTo>
                    <a:pt x="140" y="60"/>
                  </a:lnTo>
                  <a:lnTo>
                    <a:pt x="140" y="62"/>
                  </a:lnTo>
                  <a:lnTo>
                    <a:pt x="140" y="64"/>
                  </a:lnTo>
                  <a:lnTo>
                    <a:pt x="142" y="64"/>
                  </a:lnTo>
                  <a:lnTo>
                    <a:pt x="144" y="64"/>
                  </a:lnTo>
                  <a:lnTo>
                    <a:pt x="146" y="62"/>
                  </a:lnTo>
                  <a:lnTo>
                    <a:pt x="146" y="64"/>
                  </a:lnTo>
                  <a:lnTo>
                    <a:pt x="146" y="66"/>
                  </a:lnTo>
                  <a:lnTo>
                    <a:pt x="148" y="66"/>
                  </a:lnTo>
                  <a:lnTo>
                    <a:pt x="150" y="66"/>
                  </a:lnTo>
                  <a:lnTo>
                    <a:pt x="152" y="64"/>
                  </a:lnTo>
                  <a:lnTo>
                    <a:pt x="154" y="64"/>
                  </a:lnTo>
                  <a:lnTo>
                    <a:pt x="154" y="66"/>
                  </a:lnTo>
                  <a:lnTo>
                    <a:pt x="156" y="68"/>
                  </a:lnTo>
                  <a:lnTo>
                    <a:pt x="156" y="70"/>
                  </a:lnTo>
                  <a:lnTo>
                    <a:pt x="158" y="70"/>
                  </a:lnTo>
                  <a:lnTo>
                    <a:pt x="160" y="72"/>
                  </a:lnTo>
                  <a:lnTo>
                    <a:pt x="162" y="74"/>
                  </a:lnTo>
                  <a:lnTo>
                    <a:pt x="164" y="72"/>
                  </a:lnTo>
                  <a:lnTo>
                    <a:pt x="166" y="72"/>
                  </a:lnTo>
                  <a:lnTo>
                    <a:pt x="168" y="72"/>
                  </a:lnTo>
                  <a:lnTo>
                    <a:pt x="168" y="74"/>
                  </a:lnTo>
                  <a:lnTo>
                    <a:pt x="170" y="74"/>
                  </a:lnTo>
                  <a:lnTo>
                    <a:pt x="170" y="76"/>
                  </a:lnTo>
                  <a:lnTo>
                    <a:pt x="172" y="76"/>
                  </a:lnTo>
                  <a:lnTo>
                    <a:pt x="174" y="76"/>
                  </a:lnTo>
                  <a:lnTo>
                    <a:pt x="176" y="76"/>
                  </a:lnTo>
                  <a:lnTo>
                    <a:pt x="178" y="76"/>
                  </a:lnTo>
                  <a:lnTo>
                    <a:pt x="180" y="76"/>
                  </a:lnTo>
                  <a:lnTo>
                    <a:pt x="180" y="78"/>
                  </a:lnTo>
                  <a:lnTo>
                    <a:pt x="182" y="78"/>
                  </a:lnTo>
                  <a:lnTo>
                    <a:pt x="184" y="78"/>
                  </a:lnTo>
                  <a:lnTo>
                    <a:pt x="186" y="78"/>
                  </a:lnTo>
                  <a:lnTo>
                    <a:pt x="186" y="80"/>
                  </a:lnTo>
                  <a:lnTo>
                    <a:pt x="186" y="82"/>
                  </a:lnTo>
                  <a:lnTo>
                    <a:pt x="188" y="84"/>
                  </a:lnTo>
                  <a:lnTo>
                    <a:pt x="190" y="86"/>
                  </a:lnTo>
                  <a:lnTo>
                    <a:pt x="190" y="88"/>
                  </a:lnTo>
                  <a:lnTo>
                    <a:pt x="190" y="90"/>
                  </a:lnTo>
                  <a:lnTo>
                    <a:pt x="192" y="90"/>
                  </a:lnTo>
                  <a:lnTo>
                    <a:pt x="192" y="90"/>
                  </a:lnTo>
                  <a:lnTo>
                    <a:pt x="192" y="92"/>
                  </a:lnTo>
                  <a:lnTo>
                    <a:pt x="192" y="94"/>
                  </a:lnTo>
                  <a:lnTo>
                    <a:pt x="192" y="96"/>
                  </a:lnTo>
                  <a:lnTo>
                    <a:pt x="192" y="98"/>
                  </a:lnTo>
                  <a:lnTo>
                    <a:pt x="192" y="100"/>
                  </a:lnTo>
                  <a:lnTo>
                    <a:pt x="190" y="100"/>
                  </a:lnTo>
                  <a:lnTo>
                    <a:pt x="190" y="102"/>
                  </a:lnTo>
                  <a:lnTo>
                    <a:pt x="190" y="104"/>
                  </a:lnTo>
                  <a:lnTo>
                    <a:pt x="190" y="106"/>
                  </a:lnTo>
                  <a:lnTo>
                    <a:pt x="188" y="110"/>
                  </a:lnTo>
                  <a:lnTo>
                    <a:pt x="188" y="112"/>
                  </a:lnTo>
                  <a:lnTo>
                    <a:pt x="188" y="116"/>
                  </a:lnTo>
                  <a:lnTo>
                    <a:pt x="186" y="118"/>
                  </a:lnTo>
                  <a:lnTo>
                    <a:pt x="186" y="120"/>
                  </a:lnTo>
                  <a:lnTo>
                    <a:pt x="184" y="120"/>
                  </a:lnTo>
                  <a:lnTo>
                    <a:pt x="184" y="122"/>
                  </a:lnTo>
                  <a:lnTo>
                    <a:pt x="182" y="122"/>
                  </a:lnTo>
                  <a:lnTo>
                    <a:pt x="182" y="124"/>
                  </a:lnTo>
                  <a:lnTo>
                    <a:pt x="180" y="124"/>
                  </a:lnTo>
                  <a:lnTo>
                    <a:pt x="178" y="126"/>
                  </a:lnTo>
                  <a:lnTo>
                    <a:pt x="176" y="126"/>
                  </a:lnTo>
                  <a:lnTo>
                    <a:pt x="174" y="128"/>
                  </a:lnTo>
                  <a:lnTo>
                    <a:pt x="172" y="128"/>
                  </a:lnTo>
                  <a:lnTo>
                    <a:pt x="172" y="130"/>
                  </a:lnTo>
                  <a:lnTo>
                    <a:pt x="170" y="130"/>
                  </a:lnTo>
                  <a:lnTo>
                    <a:pt x="168" y="132"/>
                  </a:lnTo>
                  <a:lnTo>
                    <a:pt x="166" y="134"/>
                  </a:lnTo>
                  <a:lnTo>
                    <a:pt x="164" y="136"/>
                  </a:lnTo>
                  <a:lnTo>
                    <a:pt x="164" y="138"/>
                  </a:lnTo>
                  <a:lnTo>
                    <a:pt x="162" y="138"/>
                  </a:lnTo>
                  <a:lnTo>
                    <a:pt x="162" y="140"/>
                  </a:lnTo>
                  <a:lnTo>
                    <a:pt x="162" y="144"/>
                  </a:lnTo>
                  <a:lnTo>
                    <a:pt x="162" y="146"/>
                  </a:lnTo>
                  <a:lnTo>
                    <a:pt x="164" y="148"/>
                  </a:lnTo>
                  <a:lnTo>
                    <a:pt x="166" y="148"/>
                  </a:lnTo>
                  <a:lnTo>
                    <a:pt x="168" y="150"/>
                  </a:lnTo>
                  <a:lnTo>
                    <a:pt x="172" y="152"/>
                  </a:lnTo>
                  <a:lnTo>
                    <a:pt x="174" y="154"/>
                  </a:lnTo>
                  <a:lnTo>
                    <a:pt x="174" y="156"/>
                  </a:lnTo>
                  <a:lnTo>
                    <a:pt x="174" y="158"/>
                  </a:lnTo>
                  <a:lnTo>
                    <a:pt x="174" y="160"/>
                  </a:lnTo>
                  <a:lnTo>
                    <a:pt x="174" y="162"/>
                  </a:lnTo>
                  <a:lnTo>
                    <a:pt x="174" y="164"/>
                  </a:lnTo>
                  <a:lnTo>
                    <a:pt x="176" y="164"/>
                  </a:lnTo>
                  <a:lnTo>
                    <a:pt x="178" y="164"/>
                  </a:lnTo>
                  <a:lnTo>
                    <a:pt x="180" y="164"/>
                  </a:lnTo>
                  <a:lnTo>
                    <a:pt x="180" y="166"/>
                  </a:lnTo>
                  <a:lnTo>
                    <a:pt x="182" y="166"/>
                  </a:lnTo>
                  <a:lnTo>
                    <a:pt x="182" y="168"/>
                  </a:lnTo>
                  <a:lnTo>
                    <a:pt x="182" y="170"/>
                  </a:lnTo>
                  <a:lnTo>
                    <a:pt x="184" y="170"/>
                  </a:lnTo>
                  <a:lnTo>
                    <a:pt x="184" y="172"/>
                  </a:lnTo>
                  <a:lnTo>
                    <a:pt x="186" y="174"/>
                  </a:lnTo>
                  <a:lnTo>
                    <a:pt x="186" y="176"/>
                  </a:lnTo>
                  <a:lnTo>
                    <a:pt x="188" y="176"/>
                  </a:lnTo>
                  <a:lnTo>
                    <a:pt x="188" y="178"/>
                  </a:lnTo>
                  <a:lnTo>
                    <a:pt x="190" y="178"/>
                  </a:lnTo>
                  <a:lnTo>
                    <a:pt x="190" y="180"/>
                  </a:lnTo>
                  <a:lnTo>
                    <a:pt x="190" y="182"/>
                  </a:lnTo>
                  <a:lnTo>
                    <a:pt x="192" y="182"/>
                  </a:lnTo>
                  <a:lnTo>
                    <a:pt x="192" y="184"/>
                  </a:lnTo>
                  <a:lnTo>
                    <a:pt x="192" y="186"/>
                  </a:lnTo>
                  <a:lnTo>
                    <a:pt x="192" y="186"/>
                  </a:lnTo>
                  <a:lnTo>
                    <a:pt x="190" y="186"/>
                  </a:lnTo>
                  <a:lnTo>
                    <a:pt x="188" y="186"/>
                  </a:lnTo>
                  <a:lnTo>
                    <a:pt x="186" y="186"/>
                  </a:lnTo>
                  <a:lnTo>
                    <a:pt x="184" y="186"/>
                  </a:lnTo>
                  <a:lnTo>
                    <a:pt x="182" y="186"/>
                  </a:lnTo>
                  <a:lnTo>
                    <a:pt x="180" y="186"/>
                  </a:lnTo>
                  <a:lnTo>
                    <a:pt x="178" y="186"/>
                  </a:lnTo>
                  <a:lnTo>
                    <a:pt x="176" y="186"/>
                  </a:lnTo>
                  <a:lnTo>
                    <a:pt x="174" y="186"/>
                  </a:lnTo>
                  <a:lnTo>
                    <a:pt x="172" y="186"/>
                  </a:lnTo>
                  <a:lnTo>
                    <a:pt x="170" y="186"/>
                  </a:lnTo>
                  <a:lnTo>
                    <a:pt x="168" y="186"/>
                  </a:lnTo>
                  <a:lnTo>
                    <a:pt x="168" y="186"/>
                  </a:lnTo>
                  <a:lnTo>
                    <a:pt x="166" y="186"/>
                  </a:lnTo>
                  <a:lnTo>
                    <a:pt x="164" y="186"/>
                  </a:lnTo>
                  <a:lnTo>
                    <a:pt x="162" y="186"/>
                  </a:lnTo>
                  <a:lnTo>
                    <a:pt x="160" y="186"/>
                  </a:lnTo>
                  <a:lnTo>
                    <a:pt x="160" y="186"/>
                  </a:lnTo>
                  <a:lnTo>
                    <a:pt x="158" y="186"/>
                  </a:lnTo>
                  <a:lnTo>
                    <a:pt x="156" y="186"/>
                  </a:lnTo>
                  <a:lnTo>
                    <a:pt x="154" y="186"/>
                  </a:lnTo>
                  <a:lnTo>
                    <a:pt x="152" y="186"/>
                  </a:lnTo>
                  <a:lnTo>
                    <a:pt x="150" y="186"/>
                  </a:lnTo>
                  <a:lnTo>
                    <a:pt x="148" y="186"/>
                  </a:lnTo>
                  <a:lnTo>
                    <a:pt x="146" y="186"/>
                  </a:lnTo>
                  <a:lnTo>
                    <a:pt x="144" y="186"/>
                  </a:lnTo>
                  <a:lnTo>
                    <a:pt x="142" y="186"/>
                  </a:lnTo>
                  <a:lnTo>
                    <a:pt x="140" y="186"/>
                  </a:lnTo>
                  <a:lnTo>
                    <a:pt x="138" y="186"/>
                  </a:lnTo>
                  <a:lnTo>
                    <a:pt x="138" y="186"/>
                  </a:lnTo>
                  <a:lnTo>
                    <a:pt x="136" y="186"/>
                  </a:lnTo>
                  <a:lnTo>
                    <a:pt x="134" y="186"/>
                  </a:lnTo>
                  <a:lnTo>
                    <a:pt x="132" y="186"/>
                  </a:lnTo>
                  <a:lnTo>
                    <a:pt x="130" y="186"/>
                  </a:lnTo>
                  <a:lnTo>
                    <a:pt x="128" y="186"/>
                  </a:lnTo>
                  <a:lnTo>
                    <a:pt x="126" y="188"/>
                  </a:lnTo>
                  <a:lnTo>
                    <a:pt x="124" y="188"/>
                  </a:lnTo>
                  <a:lnTo>
                    <a:pt x="122" y="188"/>
                  </a:lnTo>
                  <a:lnTo>
                    <a:pt x="120" y="188"/>
                  </a:lnTo>
                  <a:lnTo>
                    <a:pt x="120" y="190"/>
                  </a:lnTo>
                  <a:lnTo>
                    <a:pt x="118" y="190"/>
                  </a:lnTo>
                  <a:lnTo>
                    <a:pt x="116" y="190"/>
                  </a:lnTo>
                  <a:lnTo>
                    <a:pt x="114" y="190"/>
                  </a:lnTo>
                  <a:lnTo>
                    <a:pt x="114" y="192"/>
                  </a:lnTo>
                  <a:lnTo>
                    <a:pt x="112" y="192"/>
                  </a:lnTo>
                  <a:lnTo>
                    <a:pt x="110" y="192"/>
                  </a:lnTo>
                  <a:lnTo>
                    <a:pt x="110" y="194"/>
                  </a:lnTo>
                  <a:lnTo>
                    <a:pt x="108" y="194"/>
                  </a:lnTo>
                  <a:lnTo>
                    <a:pt x="106" y="194"/>
                  </a:lnTo>
                  <a:lnTo>
                    <a:pt x="104" y="196"/>
                  </a:lnTo>
                  <a:lnTo>
                    <a:pt x="102" y="196"/>
                  </a:lnTo>
                  <a:lnTo>
                    <a:pt x="98" y="198"/>
                  </a:lnTo>
                  <a:lnTo>
                    <a:pt x="96" y="198"/>
                  </a:lnTo>
                  <a:lnTo>
                    <a:pt x="94" y="200"/>
                  </a:lnTo>
                  <a:lnTo>
                    <a:pt x="92" y="200"/>
                  </a:lnTo>
                  <a:lnTo>
                    <a:pt x="90" y="202"/>
                  </a:lnTo>
                  <a:lnTo>
                    <a:pt x="88" y="202"/>
                  </a:lnTo>
                  <a:lnTo>
                    <a:pt x="86" y="202"/>
                  </a:lnTo>
                  <a:lnTo>
                    <a:pt x="86" y="204"/>
                  </a:lnTo>
                  <a:lnTo>
                    <a:pt x="84" y="204"/>
                  </a:lnTo>
                  <a:lnTo>
                    <a:pt x="80" y="206"/>
                  </a:lnTo>
                  <a:lnTo>
                    <a:pt x="78" y="206"/>
                  </a:lnTo>
                  <a:lnTo>
                    <a:pt x="78" y="208"/>
                  </a:lnTo>
                  <a:lnTo>
                    <a:pt x="76" y="206"/>
                  </a:lnTo>
                  <a:lnTo>
                    <a:pt x="76" y="208"/>
                  </a:lnTo>
                  <a:lnTo>
                    <a:pt x="74" y="208"/>
                  </a:lnTo>
                  <a:lnTo>
                    <a:pt x="72" y="210"/>
                  </a:lnTo>
                  <a:lnTo>
                    <a:pt x="70" y="210"/>
                  </a:lnTo>
                  <a:lnTo>
                    <a:pt x="68" y="212"/>
                  </a:lnTo>
                  <a:lnTo>
                    <a:pt x="66" y="212"/>
                  </a:lnTo>
                  <a:lnTo>
                    <a:pt x="64" y="212"/>
                  </a:lnTo>
                  <a:lnTo>
                    <a:pt x="64" y="214"/>
                  </a:lnTo>
                  <a:lnTo>
                    <a:pt x="62" y="214"/>
                  </a:lnTo>
                  <a:lnTo>
                    <a:pt x="62" y="214"/>
                  </a:lnTo>
                  <a:lnTo>
                    <a:pt x="62" y="216"/>
                  </a:lnTo>
                  <a:lnTo>
                    <a:pt x="60" y="216"/>
                  </a:lnTo>
                  <a:lnTo>
                    <a:pt x="58" y="216"/>
                  </a:lnTo>
                  <a:lnTo>
                    <a:pt x="56" y="218"/>
                  </a:lnTo>
                  <a:lnTo>
                    <a:pt x="54" y="218"/>
                  </a:lnTo>
                  <a:lnTo>
                    <a:pt x="52" y="220"/>
                  </a:lnTo>
                  <a:lnTo>
                    <a:pt x="50" y="220"/>
                  </a:lnTo>
                  <a:lnTo>
                    <a:pt x="48" y="222"/>
                  </a:lnTo>
                  <a:lnTo>
                    <a:pt x="46" y="222"/>
                  </a:lnTo>
                  <a:lnTo>
                    <a:pt x="44" y="224"/>
                  </a:lnTo>
                  <a:lnTo>
                    <a:pt x="42" y="224"/>
                  </a:lnTo>
                  <a:lnTo>
                    <a:pt x="40" y="224"/>
                  </a:lnTo>
                  <a:lnTo>
                    <a:pt x="38" y="226"/>
                  </a:lnTo>
                  <a:lnTo>
                    <a:pt x="36" y="226"/>
                  </a:lnTo>
                  <a:lnTo>
                    <a:pt x="34" y="228"/>
                  </a:lnTo>
                  <a:lnTo>
                    <a:pt x="32" y="228"/>
                  </a:lnTo>
                  <a:lnTo>
                    <a:pt x="30" y="228"/>
                  </a:lnTo>
                  <a:lnTo>
                    <a:pt x="30" y="230"/>
                  </a:lnTo>
                  <a:lnTo>
                    <a:pt x="28" y="230"/>
                  </a:lnTo>
                  <a:lnTo>
                    <a:pt x="28" y="228"/>
                  </a:lnTo>
                  <a:lnTo>
                    <a:pt x="28" y="226"/>
                  </a:lnTo>
                  <a:lnTo>
                    <a:pt x="28" y="224"/>
                  </a:lnTo>
                  <a:lnTo>
                    <a:pt x="28" y="222"/>
                  </a:lnTo>
                  <a:lnTo>
                    <a:pt x="28" y="220"/>
                  </a:lnTo>
                  <a:lnTo>
                    <a:pt x="28" y="218"/>
                  </a:lnTo>
                  <a:lnTo>
                    <a:pt x="28" y="216"/>
                  </a:lnTo>
                  <a:lnTo>
                    <a:pt x="28" y="214"/>
                  </a:lnTo>
                  <a:lnTo>
                    <a:pt x="28" y="212"/>
                  </a:lnTo>
                  <a:lnTo>
                    <a:pt x="28" y="210"/>
                  </a:lnTo>
                  <a:lnTo>
                    <a:pt x="28" y="208"/>
                  </a:lnTo>
                  <a:lnTo>
                    <a:pt x="28" y="206"/>
                  </a:lnTo>
                  <a:lnTo>
                    <a:pt x="28" y="204"/>
                  </a:lnTo>
                  <a:lnTo>
                    <a:pt x="28" y="202"/>
                  </a:lnTo>
                  <a:lnTo>
                    <a:pt x="28" y="200"/>
                  </a:lnTo>
                  <a:lnTo>
                    <a:pt x="28" y="198"/>
                  </a:lnTo>
                  <a:lnTo>
                    <a:pt x="28" y="196"/>
                  </a:lnTo>
                  <a:lnTo>
                    <a:pt x="28" y="194"/>
                  </a:lnTo>
                  <a:lnTo>
                    <a:pt x="28" y="190"/>
                  </a:lnTo>
                  <a:lnTo>
                    <a:pt x="28" y="188"/>
                  </a:lnTo>
                  <a:lnTo>
                    <a:pt x="28" y="186"/>
                  </a:lnTo>
                  <a:lnTo>
                    <a:pt x="28" y="186"/>
                  </a:lnTo>
                  <a:lnTo>
                    <a:pt x="28" y="182"/>
                  </a:lnTo>
                  <a:lnTo>
                    <a:pt x="28" y="180"/>
                  </a:lnTo>
                  <a:lnTo>
                    <a:pt x="28" y="178"/>
                  </a:lnTo>
                  <a:lnTo>
                    <a:pt x="28" y="174"/>
                  </a:lnTo>
                  <a:lnTo>
                    <a:pt x="28" y="170"/>
                  </a:lnTo>
                  <a:lnTo>
                    <a:pt x="28" y="168"/>
                  </a:lnTo>
                  <a:lnTo>
                    <a:pt x="28" y="166"/>
                  </a:lnTo>
                  <a:lnTo>
                    <a:pt x="28" y="164"/>
                  </a:lnTo>
                  <a:lnTo>
                    <a:pt x="28" y="162"/>
                  </a:lnTo>
                  <a:lnTo>
                    <a:pt x="28" y="160"/>
                  </a:lnTo>
                  <a:lnTo>
                    <a:pt x="28" y="158"/>
                  </a:lnTo>
                  <a:lnTo>
                    <a:pt x="28" y="156"/>
                  </a:lnTo>
                  <a:lnTo>
                    <a:pt x="28" y="152"/>
                  </a:lnTo>
                  <a:lnTo>
                    <a:pt x="28" y="148"/>
                  </a:lnTo>
                  <a:lnTo>
                    <a:pt x="28" y="146"/>
                  </a:lnTo>
                  <a:lnTo>
                    <a:pt x="28" y="142"/>
                  </a:lnTo>
                  <a:lnTo>
                    <a:pt x="28" y="140"/>
                  </a:lnTo>
                  <a:lnTo>
                    <a:pt x="28" y="138"/>
                  </a:lnTo>
                  <a:lnTo>
                    <a:pt x="28" y="136"/>
                  </a:lnTo>
                  <a:lnTo>
                    <a:pt x="28" y="134"/>
                  </a:lnTo>
                  <a:lnTo>
                    <a:pt x="28" y="132"/>
                  </a:lnTo>
                  <a:lnTo>
                    <a:pt x="28" y="130"/>
                  </a:lnTo>
                  <a:lnTo>
                    <a:pt x="28" y="128"/>
                  </a:lnTo>
                  <a:lnTo>
                    <a:pt x="28" y="126"/>
                  </a:lnTo>
                  <a:lnTo>
                    <a:pt x="28" y="122"/>
                  </a:lnTo>
                  <a:lnTo>
                    <a:pt x="28" y="120"/>
                  </a:lnTo>
                  <a:lnTo>
                    <a:pt x="26" y="116"/>
                  </a:lnTo>
                  <a:lnTo>
                    <a:pt x="26" y="114"/>
                  </a:lnTo>
                  <a:lnTo>
                    <a:pt x="26" y="112"/>
                  </a:lnTo>
                  <a:lnTo>
                    <a:pt x="26" y="110"/>
                  </a:lnTo>
                  <a:lnTo>
                    <a:pt x="24" y="110"/>
                  </a:lnTo>
                  <a:lnTo>
                    <a:pt x="22" y="110"/>
                  </a:lnTo>
                  <a:lnTo>
                    <a:pt x="20" y="110"/>
                  </a:lnTo>
                  <a:lnTo>
                    <a:pt x="16" y="110"/>
                  </a:lnTo>
                  <a:lnTo>
                    <a:pt x="14" y="110"/>
                  </a:lnTo>
                  <a:lnTo>
                    <a:pt x="14" y="110"/>
                  </a:lnTo>
                  <a:lnTo>
                    <a:pt x="10" y="110"/>
                  </a:lnTo>
                  <a:lnTo>
                    <a:pt x="8" y="110"/>
                  </a:lnTo>
                  <a:lnTo>
                    <a:pt x="6" y="110"/>
                  </a:lnTo>
                  <a:lnTo>
                    <a:pt x="2" y="110"/>
                  </a:lnTo>
                  <a:lnTo>
                    <a:pt x="2" y="108"/>
                  </a:lnTo>
                  <a:lnTo>
                    <a:pt x="2" y="106"/>
                  </a:lnTo>
                  <a:lnTo>
                    <a:pt x="2" y="104"/>
                  </a:lnTo>
                  <a:lnTo>
                    <a:pt x="2" y="102"/>
                  </a:lnTo>
                  <a:lnTo>
                    <a:pt x="2" y="100"/>
                  </a:lnTo>
                  <a:lnTo>
                    <a:pt x="2" y="98"/>
                  </a:lnTo>
                  <a:lnTo>
                    <a:pt x="2" y="96"/>
                  </a:lnTo>
                  <a:lnTo>
                    <a:pt x="0" y="90"/>
                  </a:lnTo>
                  <a:lnTo>
                    <a:pt x="0" y="88"/>
                  </a:lnTo>
                  <a:lnTo>
                    <a:pt x="0" y="86"/>
                  </a:lnTo>
                  <a:lnTo>
                    <a:pt x="0" y="84"/>
                  </a:lnTo>
                  <a:lnTo>
                    <a:pt x="0" y="82"/>
                  </a:lnTo>
                  <a:lnTo>
                    <a:pt x="0" y="78"/>
                  </a:lnTo>
                  <a:lnTo>
                    <a:pt x="0" y="76"/>
                  </a:lnTo>
                  <a:lnTo>
                    <a:pt x="0" y="74"/>
                  </a:lnTo>
                  <a:lnTo>
                    <a:pt x="0" y="72"/>
                  </a:lnTo>
                  <a:lnTo>
                    <a:pt x="0" y="70"/>
                  </a:lnTo>
                  <a:lnTo>
                    <a:pt x="0" y="66"/>
                  </a:lnTo>
                  <a:lnTo>
                    <a:pt x="0" y="64"/>
                  </a:lnTo>
                  <a:lnTo>
                    <a:pt x="0" y="58"/>
                  </a:lnTo>
                  <a:lnTo>
                    <a:pt x="0" y="56"/>
                  </a:lnTo>
                  <a:lnTo>
                    <a:pt x="0" y="44"/>
                  </a:lnTo>
                  <a:lnTo>
                    <a:pt x="0" y="42"/>
                  </a:lnTo>
                  <a:lnTo>
                    <a:pt x="0" y="40"/>
                  </a:lnTo>
                  <a:lnTo>
                    <a:pt x="0" y="36"/>
                  </a:lnTo>
                  <a:lnTo>
                    <a:pt x="0" y="34"/>
                  </a:lnTo>
                  <a:lnTo>
                    <a:pt x="0" y="30"/>
                  </a:lnTo>
                  <a:lnTo>
                    <a:pt x="0" y="28"/>
                  </a:lnTo>
                  <a:lnTo>
                    <a:pt x="2" y="30"/>
                  </a:lnTo>
                  <a:lnTo>
                    <a:pt x="2" y="28"/>
                  </a:lnTo>
                  <a:lnTo>
                    <a:pt x="4" y="28"/>
                  </a:lnTo>
                  <a:lnTo>
                    <a:pt x="4" y="30"/>
                  </a:lnTo>
                  <a:lnTo>
                    <a:pt x="6" y="30"/>
                  </a:lnTo>
                  <a:lnTo>
                    <a:pt x="6" y="32"/>
                  </a:lnTo>
                  <a:lnTo>
                    <a:pt x="8" y="32"/>
                  </a:lnTo>
                  <a:lnTo>
                    <a:pt x="8" y="34"/>
                  </a:lnTo>
                  <a:lnTo>
                    <a:pt x="10" y="32"/>
                  </a:lnTo>
                  <a:lnTo>
                    <a:pt x="10" y="34"/>
                  </a:lnTo>
                  <a:lnTo>
                    <a:pt x="12" y="34"/>
                  </a:lnTo>
                  <a:lnTo>
                    <a:pt x="14" y="34"/>
                  </a:lnTo>
                  <a:lnTo>
                    <a:pt x="14" y="34"/>
                  </a:lnTo>
                  <a:lnTo>
                    <a:pt x="14" y="32"/>
                  </a:lnTo>
                  <a:lnTo>
                    <a:pt x="16" y="32"/>
                  </a:lnTo>
                  <a:lnTo>
                    <a:pt x="16" y="34"/>
                  </a:lnTo>
                  <a:lnTo>
                    <a:pt x="16" y="32"/>
                  </a:lnTo>
                  <a:lnTo>
                    <a:pt x="18" y="32"/>
                  </a:lnTo>
                  <a:lnTo>
                    <a:pt x="20" y="32"/>
                  </a:lnTo>
                  <a:lnTo>
                    <a:pt x="20" y="30"/>
                  </a:lnTo>
                  <a:lnTo>
                    <a:pt x="22" y="30"/>
                  </a:lnTo>
                  <a:lnTo>
                    <a:pt x="22" y="32"/>
                  </a:lnTo>
                  <a:lnTo>
                    <a:pt x="24" y="32"/>
                  </a:lnTo>
                  <a:lnTo>
                    <a:pt x="24" y="34"/>
                  </a:lnTo>
                  <a:lnTo>
                    <a:pt x="24" y="32"/>
                  </a:lnTo>
                  <a:lnTo>
                    <a:pt x="26" y="32"/>
                  </a:lnTo>
                  <a:lnTo>
                    <a:pt x="28" y="32"/>
                  </a:lnTo>
                  <a:lnTo>
                    <a:pt x="30" y="30"/>
                  </a:lnTo>
                  <a:lnTo>
                    <a:pt x="30" y="32"/>
                  </a:lnTo>
                  <a:lnTo>
                    <a:pt x="32" y="32"/>
                  </a:lnTo>
                  <a:lnTo>
                    <a:pt x="34" y="32"/>
                  </a:lnTo>
                  <a:lnTo>
                    <a:pt x="34" y="30"/>
                  </a:lnTo>
                  <a:lnTo>
                    <a:pt x="36" y="30"/>
                  </a:lnTo>
                  <a:lnTo>
                    <a:pt x="36" y="28"/>
                  </a:lnTo>
                  <a:lnTo>
                    <a:pt x="38" y="30"/>
                  </a:lnTo>
                  <a:lnTo>
                    <a:pt x="38" y="28"/>
                  </a:lnTo>
                  <a:lnTo>
                    <a:pt x="40" y="28"/>
                  </a:lnTo>
                  <a:lnTo>
                    <a:pt x="42" y="28"/>
                  </a:lnTo>
                  <a:lnTo>
                    <a:pt x="44" y="28"/>
                  </a:lnTo>
                  <a:lnTo>
                    <a:pt x="46" y="28"/>
                  </a:lnTo>
                  <a:lnTo>
                    <a:pt x="48" y="28"/>
                  </a:lnTo>
                  <a:lnTo>
                    <a:pt x="48" y="26"/>
                  </a:lnTo>
                  <a:lnTo>
                    <a:pt x="48" y="24"/>
                  </a:lnTo>
                  <a:lnTo>
                    <a:pt x="50" y="24"/>
                  </a:lnTo>
                  <a:lnTo>
                    <a:pt x="50" y="26"/>
                  </a:lnTo>
                  <a:lnTo>
                    <a:pt x="50" y="24"/>
                  </a:lnTo>
                  <a:lnTo>
                    <a:pt x="50" y="22"/>
                  </a:lnTo>
                  <a:lnTo>
                    <a:pt x="52" y="22"/>
                  </a:lnTo>
                  <a:lnTo>
                    <a:pt x="52" y="20"/>
                  </a:lnTo>
                  <a:lnTo>
                    <a:pt x="54" y="20"/>
                  </a:lnTo>
                  <a:lnTo>
                    <a:pt x="52" y="20"/>
                  </a:lnTo>
                  <a:lnTo>
                    <a:pt x="54" y="20"/>
                  </a:lnTo>
                  <a:lnTo>
                    <a:pt x="54" y="18"/>
                  </a:lnTo>
                  <a:lnTo>
                    <a:pt x="52" y="18"/>
                  </a:lnTo>
                  <a:lnTo>
                    <a:pt x="54" y="18"/>
                  </a:lnTo>
                  <a:lnTo>
                    <a:pt x="54" y="16"/>
                  </a:lnTo>
                  <a:lnTo>
                    <a:pt x="52" y="16"/>
                  </a:lnTo>
                  <a:lnTo>
                    <a:pt x="52" y="14"/>
                  </a:lnTo>
                  <a:lnTo>
                    <a:pt x="52" y="12"/>
                  </a:lnTo>
                  <a:lnTo>
                    <a:pt x="54" y="12"/>
                  </a:lnTo>
                  <a:lnTo>
                    <a:pt x="52" y="12"/>
                  </a:lnTo>
                  <a:lnTo>
                    <a:pt x="54" y="10"/>
                  </a:lnTo>
                  <a:lnTo>
                    <a:pt x="54" y="8"/>
                  </a:lnTo>
                  <a:lnTo>
                    <a:pt x="56" y="8"/>
                  </a:lnTo>
                  <a:lnTo>
                    <a:pt x="58" y="8"/>
                  </a:lnTo>
                  <a:lnTo>
                    <a:pt x="60" y="8"/>
                  </a:lnTo>
                  <a:lnTo>
                    <a:pt x="60" y="6"/>
                  </a:lnTo>
                  <a:lnTo>
                    <a:pt x="62" y="8"/>
                  </a:lnTo>
                  <a:lnTo>
                    <a:pt x="62" y="8"/>
                  </a:lnTo>
                  <a:lnTo>
                    <a:pt x="64" y="8"/>
                  </a:lnTo>
                  <a:lnTo>
                    <a:pt x="64" y="10"/>
                  </a:lnTo>
                  <a:lnTo>
                    <a:pt x="66" y="8"/>
                  </a:lnTo>
                  <a:lnTo>
                    <a:pt x="66" y="6"/>
                  </a:lnTo>
                  <a:lnTo>
                    <a:pt x="68" y="6"/>
                  </a:lnTo>
                  <a:lnTo>
                    <a:pt x="70" y="6"/>
                  </a:lnTo>
                  <a:lnTo>
                    <a:pt x="70" y="4"/>
                  </a:lnTo>
                  <a:lnTo>
                    <a:pt x="72" y="4"/>
                  </a:lnTo>
                  <a:lnTo>
                    <a:pt x="70" y="4"/>
                  </a:lnTo>
                  <a:lnTo>
                    <a:pt x="72" y="4"/>
                  </a:lnTo>
                  <a:lnTo>
                    <a:pt x="72" y="2"/>
                  </a:lnTo>
                  <a:lnTo>
                    <a:pt x="74" y="4"/>
                  </a:lnTo>
                  <a:lnTo>
                    <a:pt x="74" y="2"/>
                  </a:lnTo>
                  <a:lnTo>
                    <a:pt x="72" y="2"/>
                  </a:lnTo>
                  <a:lnTo>
                    <a:pt x="74" y="2"/>
                  </a:lnTo>
                  <a:lnTo>
                    <a:pt x="74" y="0"/>
                  </a:lnTo>
                  <a:lnTo>
                    <a:pt x="76" y="0"/>
                  </a:lnTo>
                  <a:lnTo>
                    <a:pt x="76" y="2"/>
                  </a:lnTo>
                  <a:lnTo>
                    <a:pt x="78" y="2"/>
                  </a:lnTo>
                  <a:lnTo>
                    <a:pt x="78" y="0"/>
                  </a:lnTo>
                  <a:lnTo>
                    <a:pt x="80" y="0"/>
                  </a:lnTo>
                  <a:lnTo>
                    <a:pt x="80" y="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0" name="Freeform 143"/>
            <p:cNvSpPr>
              <a:spLocks/>
            </p:cNvSpPr>
            <p:nvPr/>
          </p:nvSpPr>
          <p:spPr bwMode="auto">
            <a:xfrm>
              <a:off x="8027988" y="3398838"/>
              <a:ext cx="361950" cy="354013"/>
            </a:xfrm>
            <a:custGeom>
              <a:avLst/>
              <a:gdLst>
                <a:gd name="T0" fmla="*/ 130 w 228"/>
                <a:gd name="T1" fmla="*/ 2 h 223"/>
                <a:gd name="T2" fmla="*/ 138 w 228"/>
                <a:gd name="T3" fmla="*/ 8 h 223"/>
                <a:gd name="T4" fmla="*/ 140 w 228"/>
                <a:gd name="T5" fmla="*/ 16 h 223"/>
                <a:gd name="T6" fmla="*/ 144 w 228"/>
                <a:gd name="T7" fmla="*/ 26 h 223"/>
                <a:gd name="T8" fmla="*/ 146 w 228"/>
                <a:gd name="T9" fmla="*/ 38 h 223"/>
                <a:gd name="T10" fmla="*/ 152 w 228"/>
                <a:gd name="T11" fmla="*/ 56 h 223"/>
                <a:gd name="T12" fmla="*/ 156 w 228"/>
                <a:gd name="T13" fmla="*/ 70 h 223"/>
                <a:gd name="T14" fmla="*/ 160 w 228"/>
                <a:gd name="T15" fmla="*/ 82 h 223"/>
                <a:gd name="T16" fmla="*/ 166 w 228"/>
                <a:gd name="T17" fmla="*/ 99 h 223"/>
                <a:gd name="T18" fmla="*/ 170 w 228"/>
                <a:gd name="T19" fmla="*/ 109 h 223"/>
                <a:gd name="T20" fmla="*/ 174 w 228"/>
                <a:gd name="T21" fmla="*/ 125 h 223"/>
                <a:gd name="T22" fmla="*/ 176 w 228"/>
                <a:gd name="T23" fmla="*/ 135 h 223"/>
                <a:gd name="T24" fmla="*/ 182 w 228"/>
                <a:gd name="T25" fmla="*/ 141 h 223"/>
                <a:gd name="T26" fmla="*/ 194 w 228"/>
                <a:gd name="T27" fmla="*/ 141 h 223"/>
                <a:gd name="T28" fmla="*/ 206 w 228"/>
                <a:gd name="T29" fmla="*/ 141 h 223"/>
                <a:gd name="T30" fmla="*/ 218 w 228"/>
                <a:gd name="T31" fmla="*/ 141 h 223"/>
                <a:gd name="T32" fmla="*/ 226 w 228"/>
                <a:gd name="T33" fmla="*/ 141 h 223"/>
                <a:gd name="T34" fmla="*/ 226 w 228"/>
                <a:gd name="T35" fmla="*/ 167 h 223"/>
                <a:gd name="T36" fmla="*/ 226 w 228"/>
                <a:gd name="T37" fmla="*/ 185 h 223"/>
                <a:gd name="T38" fmla="*/ 226 w 228"/>
                <a:gd name="T39" fmla="*/ 199 h 223"/>
                <a:gd name="T40" fmla="*/ 228 w 228"/>
                <a:gd name="T41" fmla="*/ 215 h 223"/>
                <a:gd name="T42" fmla="*/ 220 w 228"/>
                <a:gd name="T43" fmla="*/ 221 h 223"/>
                <a:gd name="T44" fmla="*/ 200 w 228"/>
                <a:gd name="T45" fmla="*/ 221 h 223"/>
                <a:gd name="T46" fmla="*/ 188 w 228"/>
                <a:gd name="T47" fmla="*/ 221 h 223"/>
                <a:gd name="T48" fmla="*/ 174 w 228"/>
                <a:gd name="T49" fmla="*/ 221 h 223"/>
                <a:gd name="T50" fmla="*/ 158 w 228"/>
                <a:gd name="T51" fmla="*/ 221 h 223"/>
                <a:gd name="T52" fmla="*/ 144 w 228"/>
                <a:gd name="T53" fmla="*/ 221 h 223"/>
                <a:gd name="T54" fmla="*/ 130 w 228"/>
                <a:gd name="T55" fmla="*/ 221 h 223"/>
                <a:gd name="T56" fmla="*/ 118 w 228"/>
                <a:gd name="T57" fmla="*/ 221 h 223"/>
                <a:gd name="T58" fmla="*/ 106 w 228"/>
                <a:gd name="T59" fmla="*/ 221 h 223"/>
                <a:gd name="T60" fmla="*/ 96 w 228"/>
                <a:gd name="T61" fmla="*/ 223 h 223"/>
                <a:gd name="T62" fmla="*/ 80 w 228"/>
                <a:gd name="T63" fmla="*/ 223 h 223"/>
                <a:gd name="T64" fmla="*/ 56 w 228"/>
                <a:gd name="T65" fmla="*/ 223 h 223"/>
                <a:gd name="T66" fmla="*/ 56 w 228"/>
                <a:gd name="T67" fmla="*/ 219 h 223"/>
                <a:gd name="T68" fmla="*/ 52 w 228"/>
                <a:gd name="T69" fmla="*/ 211 h 223"/>
                <a:gd name="T70" fmla="*/ 52 w 228"/>
                <a:gd name="T71" fmla="*/ 207 h 223"/>
                <a:gd name="T72" fmla="*/ 52 w 228"/>
                <a:gd name="T73" fmla="*/ 201 h 223"/>
                <a:gd name="T74" fmla="*/ 56 w 228"/>
                <a:gd name="T75" fmla="*/ 193 h 223"/>
                <a:gd name="T76" fmla="*/ 50 w 228"/>
                <a:gd name="T77" fmla="*/ 189 h 223"/>
                <a:gd name="T78" fmla="*/ 46 w 228"/>
                <a:gd name="T79" fmla="*/ 183 h 223"/>
                <a:gd name="T80" fmla="*/ 40 w 228"/>
                <a:gd name="T81" fmla="*/ 179 h 223"/>
                <a:gd name="T82" fmla="*/ 36 w 228"/>
                <a:gd name="T83" fmla="*/ 167 h 223"/>
                <a:gd name="T84" fmla="*/ 30 w 228"/>
                <a:gd name="T85" fmla="*/ 147 h 223"/>
                <a:gd name="T86" fmla="*/ 24 w 228"/>
                <a:gd name="T87" fmla="*/ 131 h 223"/>
                <a:gd name="T88" fmla="*/ 18 w 228"/>
                <a:gd name="T89" fmla="*/ 115 h 223"/>
                <a:gd name="T90" fmla="*/ 14 w 228"/>
                <a:gd name="T91" fmla="*/ 105 h 223"/>
                <a:gd name="T92" fmla="*/ 10 w 228"/>
                <a:gd name="T93" fmla="*/ 92 h 223"/>
                <a:gd name="T94" fmla="*/ 8 w 228"/>
                <a:gd name="T95" fmla="*/ 82 h 223"/>
                <a:gd name="T96" fmla="*/ 2 w 228"/>
                <a:gd name="T97" fmla="*/ 66 h 223"/>
                <a:gd name="T98" fmla="*/ 0 w 228"/>
                <a:gd name="T99" fmla="*/ 54 h 223"/>
                <a:gd name="T100" fmla="*/ 14 w 228"/>
                <a:gd name="T101" fmla="*/ 46 h 223"/>
                <a:gd name="T102" fmla="*/ 28 w 228"/>
                <a:gd name="T103" fmla="*/ 38 h 223"/>
                <a:gd name="T104" fmla="*/ 44 w 228"/>
                <a:gd name="T105" fmla="*/ 30 h 223"/>
                <a:gd name="T106" fmla="*/ 68 w 228"/>
                <a:gd name="T107" fmla="*/ 18 h 223"/>
                <a:gd name="T108" fmla="*/ 82 w 228"/>
                <a:gd name="T109" fmla="*/ 12 h 223"/>
                <a:gd name="T110" fmla="*/ 98 w 228"/>
                <a:gd name="T111" fmla="*/ 2 h 223"/>
                <a:gd name="T112" fmla="*/ 108 w 228"/>
                <a:gd name="T11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8" h="223">
                  <a:moveTo>
                    <a:pt x="120" y="2"/>
                  </a:moveTo>
                  <a:lnTo>
                    <a:pt x="122" y="2"/>
                  </a:lnTo>
                  <a:lnTo>
                    <a:pt x="124" y="2"/>
                  </a:lnTo>
                  <a:lnTo>
                    <a:pt x="126" y="2"/>
                  </a:lnTo>
                  <a:lnTo>
                    <a:pt x="128" y="2"/>
                  </a:lnTo>
                  <a:lnTo>
                    <a:pt x="130" y="2"/>
                  </a:lnTo>
                  <a:lnTo>
                    <a:pt x="132" y="2"/>
                  </a:lnTo>
                  <a:lnTo>
                    <a:pt x="136" y="2"/>
                  </a:lnTo>
                  <a:lnTo>
                    <a:pt x="136" y="4"/>
                  </a:lnTo>
                  <a:lnTo>
                    <a:pt x="136" y="6"/>
                  </a:lnTo>
                  <a:lnTo>
                    <a:pt x="138" y="6"/>
                  </a:lnTo>
                  <a:lnTo>
                    <a:pt x="138" y="8"/>
                  </a:lnTo>
                  <a:lnTo>
                    <a:pt x="138" y="8"/>
                  </a:lnTo>
                  <a:lnTo>
                    <a:pt x="138" y="10"/>
                  </a:lnTo>
                  <a:lnTo>
                    <a:pt x="140" y="10"/>
                  </a:lnTo>
                  <a:lnTo>
                    <a:pt x="140" y="12"/>
                  </a:lnTo>
                  <a:lnTo>
                    <a:pt x="140" y="14"/>
                  </a:lnTo>
                  <a:lnTo>
                    <a:pt x="140" y="16"/>
                  </a:lnTo>
                  <a:lnTo>
                    <a:pt x="142" y="16"/>
                  </a:lnTo>
                  <a:lnTo>
                    <a:pt x="142" y="18"/>
                  </a:lnTo>
                  <a:lnTo>
                    <a:pt x="142" y="20"/>
                  </a:lnTo>
                  <a:lnTo>
                    <a:pt x="144" y="22"/>
                  </a:lnTo>
                  <a:lnTo>
                    <a:pt x="144" y="24"/>
                  </a:lnTo>
                  <a:lnTo>
                    <a:pt x="144" y="26"/>
                  </a:lnTo>
                  <a:lnTo>
                    <a:pt x="144" y="28"/>
                  </a:lnTo>
                  <a:lnTo>
                    <a:pt x="144" y="30"/>
                  </a:lnTo>
                  <a:lnTo>
                    <a:pt x="144" y="32"/>
                  </a:lnTo>
                  <a:lnTo>
                    <a:pt x="144" y="34"/>
                  </a:lnTo>
                  <a:lnTo>
                    <a:pt x="146" y="36"/>
                  </a:lnTo>
                  <a:lnTo>
                    <a:pt x="146" y="38"/>
                  </a:lnTo>
                  <a:lnTo>
                    <a:pt x="146" y="42"/>
                  </a:lnTo>
                  <a:lnTo>
                    <a:pt x="148" y="42"/>
                  </a:lnTo>
                  <a:lnTo>
                    <a:pt x="148" y="44"/>
                  </a:lnTo>
                  <a:lnTo>
                    <a:pt x="148" y="46"/>
                  </a:lnTo>
                  <a:lnTo>
                    <a:pt x="150" y="50"/>
                  </a:lnTo>
                  <a:lnTo>
                    <a:pt x="152" y="56"/>
                  </a:lnTo>
                  <a:lnTo>
                    <a:pt x="152" y="58"/>
                  </a:lnTo>
                  <a:lnTo>
                    <a:pt x="154" y="60"/>
                  </a:lnTo>
                  <a:lnTo>
                    <a:pt x="154" y="64"/>
                  </a:lnTo>
                  <a:lnTo>
                    <a:pt x="156" y="66"/>
                  </a:lnTo>
                  <a:lnTo>
                    <a:pt x="156" y="68"/>
                  </a:lnTo>
                  <a:lnTo>
                    <a:pt x="156" y="70"/>
                  </a:lnTo>
                  <a:lnTo>
                    <a:pt x="158" y="74"/>
                  </a:lnTo>
                  <a:lnTo>
                    <a:pt x="158" y="76"/>
                  </a:lnTo>
                  <a:lnTo>
                    <a:pt x="158" y="78"/>
                  </a:lnTo>
                  <a:lnTo>
                    <a:pt x="160" y="78"/>
                  </a:lnTo>
                  <a:lnTo>
                    <a:pt x="160" y="80"/>
                  </a:lnTo>
                  <a:lnTo>
                    <a:pt x="160" y="82"/>
                  </a:lnTo>
                  <a:lnTo>
                    <a:pt x="160" y="84"/>
                  </a:lnTo>
                  <a:lnTo>
                    <a:pt x="162" y="86"/>
                  </a:lnTo>
                  <a:lnTo>
                    <a:pt x="162" y="88"/>
                  </a:lnTo>
                  <a:lnTo>
                    <a:pt x="164" y="92"/>
                  </a:lnTo>
                  <a:lnTo>
                    <a:pt x="164" y="95"/>
                  </a:lnTo>
                  <a:lnTo>
                    <a:pt x="166" y="99"/>
                  </a:lnTo>
                  <a:lnTo>
                    <a:pt x="166" y="103"/>
                  </a:lnTo>
                  <a:lnTo>
                    <a:pt x="166" y="105"/>
                  </a:lnTo>
                  <a:lnTo>
                    <a:pt x="168" y="105"/>
                  </a:lnTo>
                  <a:lnTo>
                    <a:pt x="168" y="107"/>
                  </a:lnTo>
                  <a:lnTo>
                    <a:pt x="168" y="109"/>
                  </a:lnTo>
                  <a:lnTo>
                    <a:pt x="170" y="109"/>
                  </a:lnTo>
                  <a:lnTo>
                    <a:pt x="170" y="111"/>
                  </a:lnTo>
                  <a:lnTo>
                    <a:pt x="170" y="113"/>
                  </a:lnTo>
                  <a:lnTo>
                    <a:pt x="172" y="117"/>
                  </a:lnTo>
                  <a:lnTo>
                    <a:pt x="172" y="119"/>
                  </a:lnTo>
                  <a:lnTo>
                    <a:pt x="172" y="121"/>
                  </a:lnTo>
                  <a:lnTo>
                    <a:pt x="174" y="125"/>
                  </a:lnTo>
                  <a:lnTo>
                    <a:pt x="174" y="127"/>
                  </a:lnTo>
                  <a:lnTo>
                    <a:pt x="174" y="129"/>
                  </a:lnTo>
                  <a:lnTo>
                    <a:pt x="176" y="129"/>
                  </a:lnTo>
                  <a:lnTo>
                    <a:pt x="176" y="131"/>
                  </a:lnTo>
                  <a:lnTo>
                    <a:pt x="176" y="133"/>
                  </a:lnTo>
                  <a:lnTo>
                    <a:pt x="176" y="135"/>
                  </a:lnTo>
                  <a:lnTo>
                    <a:pt x="178" y="135"/>
                  </a:lnTo>
                  <a:lnTo>
                    <a:pt x="178" y="137"/>
                  </a:lnTo>
                  <a:lnTo>
                    <a:pt x="178" y="139"/>
                  </a:lnTo>
                  <a:lnTo>
                    <a:pt x="178" y="141"/>
                  </a:lnTo>
                  <a:lnTo>
                    <a:pt x="180" y="141"/>
                  </a:lnTo>
                  <a:lnTo>
                    <a:pt x="182" y="141"/>
                  </a:lnTo>
                  <a:lnTo>
                    <a:pt x="186" y="141"/>
                  </a:lnTo>
                  <a:lnTo>
                    <a:pt x="188" y="141"/>
                  </a:lnTo>
                  <a:lnTo>
                    <a:pt x="190" y="141"/>
                  </a:lnTo>
                  <a:lnTo>
                    <a:pt x="192" y="141"/>
                  </a:lnTo>
                  <a:lnTo>
                    <a:pt x="192" y="141"/>
                  </a:lnTo>
                  <a:lnTo>
                    <a:pt x="194" y="141"/>
                  </a:lnTo>
                  <a:lnTo>
                    <a:pt x="196" y="141"/>
                  </a:lnTo>
                  <a:lnTo>
                    <a:pt x="198" y="141"/>
                  </a:lnTo>
                  <a:lnTo>
                    <a:pt x="200" y="141"/>
                  </a:lnTo>
                  <a:lnTo>
                    <a:pt x="202" y="141"/>
                  </a:lnTo>
                  <a:lnTo>
                    <a:pt x="204" y="141"/>
                  </a:lnTo>
                  <a:lnTo>
                    <a:pt x="206" y="141"/>
                  </a:lnTo>
                  <a:lnTo>
                    <a:pt x="208" y="141"/>
                  </a:lnTo>
                  <a:lnTo>
                    <a:pt x="210" y="141"/>
                  </a:lnTo>
                  <a:lnTo>
                    <a:pt x="212" y="141"/>
                  </a:lnTo>
                  <a:lnTo>
                    <a:pt x="214" y="141"/>
                  </a:lnTo>
                  <a:lnTo>
                    <a:pt x="216" y="141"/>
                  </a:lnTo>
                  <a:lnTo>
                    <a:pt x="218" y="141"/>
                  </a:lnTo>
                  <a:lnTo>
                    <a:pt x="220" y="141"/>
                  </a:lnTo>
                  <a:lnTo>
                    <a:pt x="220" y="139"/>
                  </a:lnTo>
                  <a:lnTo>
                    <a:pt x="222" y="139"/>
                  </a:lnTo>
                  <a:lnTo>
                    <a:pt x="224" y="139"/>
                  </a:lnTo>
                  <a:lnTo>
                    <a:pt x="226" y="139"/>
                  </a:lnTo>
                  <a:lnTo>
                    <a:pt x="226" y="141"/>
                  </a:lnTo>
                  <a:lnTo>
                    <a:pt x="226" y="145"/>
                  </a:lnTo>
                  <a:lnTo>
                    <a:pt x="226" y="147"/>
                  </a:lnTo>
                  <a:lnTo>
                    <a:pt x="226" y="151"/>
                  </a:lnTo>
                  <a:lnTo>
                    <a:pt x="226" y="153"/>
                  </a:lnTo>
                  <a:lnTo>
                    <a:pt x="226" y="155"/>
                  </a:lnTo>
                  <a:lnTo>
                    <a:pt x="226" y="167"/>
                  </a:lnTo>
                  <a:lnTo>
                    <a:pt x="226" y="169"/>
                  </a:lnTo>
                  <a:lnTo>
                    <a:pt x="226" y="175"/>
                  </a:lnTo>
                  <a:lnTo>
                    <a:pt x="226" y="177"/>
                  </a:lnTo>
                  <a:lnTo>
                    <a:pt x="226" y="181"/>
                  </a:lnTo>
                  <a:lnTo>
                    <a:pt x="226" y="183"/>
                  </a:lnTo>
                  <a:lnTo>
                    <a:pt x="226" y="185"/>
                  </a:lnTo>
                  <a:lnTo>
                    <a:pt x="226" y="187"/>
                  </a:lnTo>
                  <a:lnTo>
                    <a:pt x="226" y="189"/>
                  </a:lnTo>
                  <a:lnTo>
                    <a:pt x="226" y="193"/>
                  </a:lnTo>
                  <a:lnTo>
                    <a:pt x="226" y="195"/>
                  </a:lnTo>
                  <a:lnTo>
                    <a:pt x="226" y="197"/>
                  </a:lnTo>
                  <a:lnTo>
                    <a:pt x="226" y="199"/>
                  </a:lnTo>
                  <a:lnTo>
                    <a:pt x="226" y="201"/>
                  </a:lnTo>
                  <a:lnTo>
                    <a:pt x="228" y="207"/>
                  </a:lnTo>
                  <a:lnTo>
                    <a:pt x="228" y="209"/>
                  </a:lnTo>
                  <a:lnTo>
                    <a:pt x="228" y="211"/>
                  </a:lnTo>
                  <a:lnTo>
                    <a:pt x="228" y="213"/>
                  </a:lnTo>
                  <a:lnTo>
                    <a:pt x="228" y="215"/>
                  </a:lnTo>
                  <a:lnTo>
                    <a:pt x="228" y="217"/>
                  </a:lnTo>
                  <a:lnTo>
                    <a:pt x="228" y="219"/>
                  </a:lnTo>
                  <a:lnTo>
                    <a:pt x="228" y="221"/>
                  </a:lnTo>
                  <a:lnTo>
                    <a:pt x="226" y="221"/>
                  </a:lnTo>
                  <a:lnTo>
                    <a:pt x="222" y="221"/>
                  </a:lnTo>
                  <a:lnTo>
                    <a:pt x="220" y="221"/>
                  </a:lnTo>
                  <a:lnTo>
                    <a:pt x="212" y="221"/>
                  </a:lnTo>
                  <a:lnTo>
                    <a:pt x="208" y="221"/>
                  </a:lnTo>
                  <a:lnTo>
                    <a:pt x="206" y="221"/>
                  </a:lnTo>
                  <a:lnTo>
                    <a:pt x="204" y="221"/>
                  </a:lnTo>
                  <a:lnTo>
                    <a:pt x="202" y="221"/>
                  </a:lnTo>
                  <a:lnTo>
                    <a:pt x="200" y="221"/>
                  </a:lnTo>
                  <a:lnTo>
                    <a:pt x="196" y="221"/>
                  </a:lnTo>
                  <a:lnTo>
                    <a:pt x="194" y="221"/>
                  </a:lnTo>
                  <a:lnTo>
                    <a:pt x="192" y="221"/>
                  </a:lnTo>
                  <a:lnTo>
                    <a:pt x="192" y="221"/>
                  </a:lnTo>
                  <a:lnTo>
                    <a:pt x="190" y="221"/>
                  </a:lnTo>
                  <a:lnTo>
                    <a:pt x="188" y="221"/>
                  </a:lnTo>
                  <a:lnTo>
                    <a:pt x="186" y="221"/>
                  </a:lnTo>
                  <a:lnTo>
                    <a:pt x="184" y="221"/>
                  </a:lnTo>
                  <a:lnTo>
                    <a:pt x="182" y="221"/>
                  </a:lnTo>
                  <a:lnTo>
                    <a:pt x="178" y="221"/>
                  </a:lnTo>
                  <a:lnTo>
                    <a:pt x="176" y="221"/>
                  </a:lnTo>
                  <a:lnTo>
                    <a:pt x="174" y="221"/>
                  </a:lnTo>
                  <a:lnTo>
                    <a:pt x="172" y="221"/>
                  </a:lnTo>
                  <a:lnTo>
                    <a:pt x="170" y="221"/>
                  </a:lnTo>
                  <a:lnTo>
                    <a:pt x="166" y="221"/>
                  </a:lnTo>
                  <a:lnTo>
                    <a:pt x="164" y="221"/>
                  </a:lnTo>
                  <a:lnTo>
                    <a:pt x="160" y="221"/>
                  </a:lnTo>
                  <a:lnTo>
                    <a:pt x="158" y="221"/>
                  </a:lnTo>
                  <a:lnTo>
                    <a:pt x="156" y="221"/>
                  </a:lnTo>
                  <a:lnTo>
                    <a:pt x="154" y="221"/>
                  </a:lnTo>
                  <a:lnTo>
                    <a:pt x="152" y="221"/>
                  </a:lnTo>
                  <a:lnTo>
                    <a:pt x="150" y="221"/>
                  </a:lnTo>
                  <a:lnTo>
                    <a:pt x="146" y="221"/>
                  </a:lnTo>
                  <a:lnTo>
                    <a:pt x="144" y="221"/>
                  </a:lnTo>
                  <a:lnTo>
                    <a:pt x="142" y="221"/>
                  </a:lnTo>
                  <a:lnTo>
                    <a:pt x="140" y="221"/>
                  </a:lnTo>
                  <a:lnTo>
                    <a:pt x="136" y="221"/>
                  </a:lnTo>
                  <a:lnTo>
                    <a:pt x="134" y="221"/>
                  </a:lnTo>
                  <a:lnTo>
                    <a:pt x="132" y="221"/>
                  </a:lnTo>
                  <a:lnTo>
                    <a:pt x="130" y="221"/>
                  </a:lnTo>
                  <a:lnTo>
                    <a:pt x="128" y="221"/>
                  </a:lnTo>
                  <a:lnTo>
                    <a:pt x="126" y="221"/>
                  </a:lnTo>
                  <a:lnTo>
                    <a:pt x="124" y="221"/>
                  </a:lnTo>
                  <a:lnTo>
                    <a:pt x="122" y="221"/>
                  </a:lnTo>
                  <a:lnTo>
                    <a:pt x="120" y="221"/>
                  </a:lnTo>
                  <a:lnTo>
                    <a:pt x="118" y="221"/>
                  </a:lnTo>
                  <a:lnTo>
                    <a:pt x="116" y="221"/>
                  </a:lnTo>
                  <a:lnTo>
                    <a:pt x="114" y="221"/>
                  </a:lnTo>
                  <a:lnTo>
                    <a:pt x="112" y="221"/>
                  </a:lnTo>
                  <a:lnTo>
                    <a:pt x="110" y="221"/>
                  </a:lnTo>
                  <a:lnTo>
                    <a:pt x="108" y="221"/>
                  </a:lnTo>
                  <a:lnTo>
                    <a:pt x="106" y="221"/>
                  </a:lnTo>
                  <a:lnTo>
                    <a:pt x="106" y="223"/>
                  </a:lnTo>
                  <a:lnTo>
                    <a:pt x="104" y="223"/>
                  </a:lnTo>
                  <a:lnTo>
                    <a:pt x="102" y="223"/>
                  </a:lnTo>
                  <a:lnTo>
                    <a:pt x="98" y="223"/>
                  </a:lnTo>
                  <a:lnTo>
                    <a:pt x="96" y="223"/>
                  </a:lnTo>
                  <a:lnTo>
                    <a:pt x="96" y="223"/>
                  </a:lnTo>
                  <a:lnTo>
                    <a:pt x="94" y="223"/>
                  </a:lnTo>
                  <a:lnTo>
                    <a:pt x="92" y="223"/>
                  </a:lnTo>
                  <a:lnTo>
                    <a:pt x="90" y="223"/>
                  </a:lnTo>
                  <a:lnTo>
                    <a:pt x="88" y="223"/>
                  </a:lnTo>
                  <a:lnTo>
                    <a:pt x="84" y="223"/>
                  </a:lnTo>
                  <a:lnTo>
                    <a:pt x="80" y="223"/>
                  </a:lnTo>
                  <a:lnTo>
                    <a:pt x="78" y="223"/>
                  </a:lnTo>
                  <a:lnTo>
                    <a:pt x="76" y="223"/>
                  </a:lnTo>
                  <a:lnTo>
                    <a:pt x="72" y="223"/>
                  </a:lnTo>
                  <a:lnTo>
                    <a:pt x="66" y="223"/>
                  </a:lnTo>
                  <a:lnTo>
                    <a:pt x="64" y="223"/>
                  </a:lnTo>
                  <a:lnTo>
                    <a:pt x="56" y="223"/>
                  </a:lnTo>
                  <a:lnTo>
                    <a:pt x="56" y="221"/>
                  </a:lnTo>
                  <a:lnTo>
                    <a:pt x="54" y="221"/>
                  </a:lnTo>
                  <a:lnTo>
                    <a:pt x="56" y="221"/>
                  </a:lnTo>
                  <a:lnTo>
                    <a:pt x="54" y="221"/>
                  </a:lnTo>
                  <a:lnTo>
                    <a:pt x="54" y="219"/>
                  </a:lnTo>
                  <a:lnTo>
                    <a:pt x="56" y="219"/>
                  </a:lnTo>
                  <a:lnTo>
                    <a:pt x="54" y="219"/>
                  </a:lnTo>
                  <a:lnTo>
                    <a:pt x="54" y="217"/>
                  </a:lnTo>
                  <a:lnTo>
                    <a:pt x="54" y="215"/>
                  </a:lnTo>
                  <a:lnTo>
                    <a:pt x="54" y="213"/>
                  </a:lnTo>
                  <a:lnTo>
                    <a:pt x="52" y="213"/>
                  </a:lnTo>
                  <a:lnTo>
                    <a:pt x="52" y="211"/>
                  </a:lnTo>
                  <a:lnTo>
                    <a:pt x="50" y="211"/>
                  </a:lnTo>
                  <a:lnTo>
                    <a:pt x="52" y="209"/>
                  </a:lnTo>
                  <a:lnTo>
                    <a:pt x="50" y="209"/>
                  </a:lnTo>
                  <a:lnTo>
                    <a:pt x="52" y="207"/>
                  </a:lnTo>
                  <a:lnTo>
                    <a:pt x="52" y="205"/>
                  </a:lnTo>
                  <a:lnTo>
                    <a:pt x="52" y="207"/>
                  </a:lnTo>
                  <a:lnTo>
                    <a:pt x="52" y="205"/>
                  </a:lnTo>
                  <a:lnTo>
                    <a:pt x="52" y="203"/>
                  </a:lnTo>
                  <a:lnTo>
                    <a:pt x="52" y="201"/>
                  </a:lnTo>
                  <a:lnTo>
                    <a:pt x="54" y="201"/>
                  </a:lnTo>
                  <a:lnTo>
                    <a:pt x="54" y="201"/>
                  </a:lnTo>
                  <a:lnTo>
                    <a:pt x="52" y="201"/>
                  </a:lnTo>
                  <a:lnTo>
                    <a:pt x="54" y="201"/>
                  </a:lnTo>
                  <a:lnTo>
                    <a:pt x="54" y="199"/>
                  </a:lnTo>
                  <a:lnTo>
                    <a:pt x="56" y="199"/>
                  </a:lnTo>
                  <a:lnTo>
                    <a:pt x="56" y="197"/>
                  </a:lnTo>
                  <a:lnTo>
                    <a:pt x="56" y="195"/>
                  </a:lnTo>
                  <a:lnTo>
                    <a:pt x="56" y="193"/>
                  </a:lnTo>
                  <a:lnTo>
                    <a:pt x="54" y="193"/>
                  </a:lnTo>
                  <a:lnTo>
                    <a:pt x="56" y="193"/>
                  </a:lnTo>
                  <a:lnTo>
                    <a:pt x="54" y="191"/>
                  </a:lnTo>
                  <a:lnTo>
                    <a:pt x="54" y="189"/>
                  </a:lnTo>
                  <a:lnTo>
                    <a:pt x="52" y="189"/>
                  </a:lnTo>
                  <a:lnTo>
                    <a:pt x="50" y="189"/>
                  </a:lnTo>
                  <a:lnTo>
                    <a:pt x="50" y="187"/>
                  </a:lnTo>
                  <a:lnTo>
                    <a:pt x="50" y="185"/>
                  </a:lnTo>
                  <a:lnTo>
                    <a:pt x="50" y="183"/>
                  </a:lnTo>
                  <a:lnTo>
                    <a:pt x="48" y="183"/>
                  </a:lnTo>
                  <a:lnTo>
                    <a:pt x="48" y="183"/>
                  </a:lnTo>
                  <a:lnTo>
                    <a:pt x="46" y="183"/>
                  </a:lnTo>
                  <a:lnTo>
                    <a:pt x="46" y="181"/>
                  </a:lnTo>
                  <a:lnTo>
                    <a:pt x="44" y="181"/>
                  </a:lnTo>
                  <a:lnTo>
                    <a:pt x="44" y="183"/>
                  </a:lnTo>
                  <a:lnTo>
                    <a:pt x="42" y="183"/>
                  </a:lnTo>
                  <a:lnTo>
                    <a:pt x="42" y="181"/>
                  </a:lnTo>
                  <a:lnTo>
                    <a:pt x="40" y="179"/>
                  </a:lnTo>
                  <a:lnTo>
                    <a:pt x="38" y="175"/>
                  </a:lnTo>
                  <a:lnTo>
                    <a:pt x="38" y="173"/>
                  </a:lnTo>
                  <a:lnTo>
                    <a:pt x="38" y="171"/>
                  </a:lnTo>
                  <a:lnTo>
                    <a:pt x="38" y="169"/>
                  </a:lnTo>
                  <a:lnTo>
                    <a:pt x="36" y="169"/>
                  </a:lnTo>
                  <a:lnTo>
                    <a:pt x="36" y="167"/>
                  </a:lnTo>
                  <a:lnTo>
                    <a:pt x="36" y="165"/>
                  </a:lnTo>
                  <a:lnTo>
                    <a:pt x="34" y="157"/>
                  </a:lnTo>
                  <a:lnTo>
                    <a:pt x="32" y="157"/>
                  </a:lnTo>
                  <a:lnTo>
                    <a:pt x="32" y="153"/>
                  </a:lnTo>
                  <a:lnTo>
                    <a:pt x="30" y="151"/>
                  </a:lnTo>
                  <a:lnTo>
                    <a:pt x="30" y="147"/>
                  </a:lnTo>
                  <a:lnTo>
                    <a:pt x="28" y="143"/>
                  </a:lnTo>
                  <a:lnTo>
                    <a:pt x="28" y="141"/>
                  </a:lnTo>
                  <a:lnTo>
                    <a:pt x="26" y="141"/>
                  </a:lnTo>
                  <a:lnTo>
                    <a:pt x="26" y="139"/>
                  </a:lnTo>
                  <a:lnTo>
                    <a:pt x="24" y="133"/>
                  </a:lnTo>
                  <a:lnTo>
                    <a:pt x="24" y="131"/>
                  </a:lnTo>
                  <a:lnTo>
                    <a:pt x="24" y="129"/>
                  </a:lnTo>
                  <a:lnTo>
                    <a:pt x="22" y="123"/>
                  </a:lnTo>
                  <a:lnTo>
                    <a:pt x="20" y="121"/>
                  </a:lnTo>
                  <a:lnTo>
                    <a:pt x="20" y="119"/>
                  </a:lnTo>
                  <a:lnTo>
                    <a:pt x="20" y="117"/>
                  </a:lnTo>
                  <a:lnTo>
                    <a:pt x="18" y="115"/>
                  </a:lnTo>
                  <a:lnTo>
                    <a:pt x="18" y="113"/>
                  </a:lnTo>
                  <a:lnTo>
                    <a:pt x="18" y="111"/>
                  </a:lnTo>
                  <a:lnTo>
                    <a:pt x="16" y="109"/>
                  </a:lnTo>
                  <a:lnTo>
                    <a:pt x="16" y="107"/>
                  </a:lnTo>
                  <a:lnTo>
                    <a:pt x="16" y="105"/>
                  </a:lnTo>
                  <a:lnTo>
                    <a:pt x="14" y="105"/>
                  </a:lnTo>
                  <a:lnTo>
                    <a:pt x="14" y="103"/>
                  </a:lnTo>
                  <a:lnTo>
                    <a:pt x="14" y="101"/>
                  </a:lnTo>
                  <a:lnTo>
                    <a:pt x="12" y="99"/>
                  </a:lnTo>
                  <a:lnTo>
                    <a:pt x="12" y="97"/>
                  </a:lnTo>
                  <a:lnTo>
                    <a:pt x="12" y="95"/>
                  </a:lnTo>
                  <a:lnTo>
                    <a:pt x="10" y="92"/>
                  </a:lnTo>
                  <a:lnTo>
                    <a:pt x="10" y="90"/>
                  </a:lnTo>
                  <a:lnTo>
                    <a:pt x="10" y="88"/>
                  </a:lnTo>
                  <a:lnTo>
                    <a:pt x="8" y="88"/>
                  </a:lnTo>
                  <a:lnTo>
                    <a:pt x="8" y="86"/>
                  </a:lnTo>
                  <a:lnTo>
                    <a:pt x="8" y="84"/>
                  </a:lnTo>
                  <a:lnTo>
                    <a:pt x="8" y="82"/>
                  </a:lnTo>
                  <a:lnTo>
                    <a:pt x="6" y="80"/>
                  </a:lnTo>
                  <a:lnTo>
                    <a:pt x="6" y="78"/>
                  </a:lnTo>
                  <a:lnTo>
                    <a:pt x="6" y="76"/>
                  </a:lnTo>
                  <a:lnTo>
                    <a:pt x="4" y="74"/>
                  </a:lnTo>
                  <a:lnTo>
                    <a:pt x="4" y="72"/>
                  </a:lnTo>
                  <a:lnTo>
                    <a:pt x="2" y="66"/>
                  </a:lnTo>
                  <a:lnTo>
                    <a:pt x="2" y="64"/>
                  </a:lnTo>
                  <a:lnTo>
                    <a:pt x="0" y="62"/>
                  </a:lnTo>
                  <a:lnTo>
                    <a:pt x="0" y="60"/>
                  </a:lnTo>
                  <a:lnTo>
                    <a:pt x="0" y="58"/>
                  </a:lnTo>
                  <a:lnTo>
                    <a:pt x="0" y="56"/>
                  </a:lnTo>
                  <a:lnTo>
                    <a:pt x="0" y="54"/>
                  </a:lnTo>
                  <a:lnTo>
                    <a:pt x="2" y="52"/>
                  </a:lnTo>
                  <a:lnTo>
                    <a:pt x="6" y="50"/>
                  </a:lnTo>
                  <a:lnTo>
                    <a:pt x="8" y="50"/>
                  </a:lnTo>
                  <a:lnTo>
                    <a:pt x="10" y="48"/>
                  </a:lnTo>
                  <a:lnTo>
                    <a:pt x="12" y="48"/>
                  </a:lnTo>
                  <a:lnTo>
                    <a:pt x="14" y="46"/>
                  </a:lnTo>
                  <a:lnTo>
                    <a:pt x="16" y="46"/>
                  </a:lnTo>
                  <a:lnTo>
                    <a:pt x="20" y="44"/>
                  </a:lnTo>
                  <a:lnTo>
                    <a:pt x="24" y="42"/>
                  </a:lnTo>
                  <a:lnTo>
                    <a:pt x="26" y="40"/>
                  </a:lnTo>
                  <a:lnTo>
                    <a:pt x="28" y="40"/>
                  </a:lnTo>
                  <a:lnTo>
                    <a:pt x="28" y="38"/>
                  </a:lnTo>
                  <a:lnTo>
                    <a:pt x="32" y="38"/>
                  </a:lnTo>
                  <a:lnTo>
                    <a:pt x="34" y="36"/>
                  </a:lnTo>
                  <a:lnTo>
                    <a:pt x="36" y="36"/>
                  </a:lnTo>
                  <a:lnTo>
                    <a:pt x="36" y="34"/>
                  </a:lnTo>
                  <a:lnTo>
                    <a:pt x="40" y="32"/>
                  </a:lnTo>
                  <a:lnTo>
                    <a:pt x="44" y="30"/>
                  </a:lnTo>
                  <a:lnTo>
                    <a:pt x="48" y="28"/>
                  </a:lnTo>
                  <a:lnTo>
                    <a:pt x="50" y="28"/>
                  </a:lnTo>
                  <a:lnTo>
                    <a:pt x="58" y="22"/>
                  </a:lnTo>
                  <a:lnTo>
                    <a:pt x="64" y="20"/>
                  </a:lnTo>
                  <a:lnTo>
                    <a:pt x="66" y="20"/>
                  </a:lnTo>
                  <a:lnTo>
                    <a:pt x="68" y="18"/>
                  </a:lnTo>
                  <a:lnTo>
                    <a:pt x="70" y="18"/>
                  </a:lnTo>
                  <a:lnTo>
                    <a:pt x="70" y="16"/>
                  </a:lnTo>
                  <a:lnTo>
                    <a:pt x="72" y="16"/>
                  </a:lnTo>
                  <a:lnTo>
                    <a:pt x="74" y="16"/>
                  </a:lnTo>
                  <a:lnTo>
                    <a:pt x="76" y="14"/>
                  </a:lnTo>
                  <a:lnTo>
                    <a:pt x="82" y="12"/>
                  </a:lnTo>
                  <a:lnTo>
                    <a:pt x="82" y="10"/>
                  </a:lnTo>
                  <a:lnTo>
                    <a:pt x="86" y="8"/>
                  </a:lnTo>
                  <a:lnTo>
                    <a:pt x="90" y="8"/>
                  </a:lnTo>
                  <a:lnTo>
                    <a:pt x="92" y="8"/>
                  </a:lnTo>
                  <a:lnTo>
                    <a:pt x="100" y="2"/>
                  </a:lnTo>
                  <a:lnTo>
                    <a:pt x="98" y="2"/>
                  </a:lnTo>
                  <a:lnTo>
                    <a:pt x="98" y="0"/>
                  </a:lnTo>
                  <a:lnTo>
                    <a:pt x="96" y="0"/>
                  </a:lnTo>
                  <a:lnTo>
                    <a:pt x="100" y="0"/>
                  </a:lnTo>
                  <a:lnTo>
                    <a:pt x="104" y="0"/>
                  </a:lnTo>
                  <a:lnTo>
                    <a:pt x="106" y="0"/>
                  </a:lnTo>
                  <a:lnTo>
                    <a:pt x="108" y="0"/>
                  </a:lnTo>
                  <a:lnTo>
                    <a:pt x="112" y="0"/>
                  </a:lnTo>
                  <a:lnTo>
                    <a:pt x="112" y="2"/>
                  </a:lnTo>
                  <a:lnTo>
                    <a:pt x="114" y="2"/>
                  </a:lnTo>
                  <a:lnTo>
                    <a:pt x="118" y="2"/>
                  </a:lnTo>
                  <a:lnTo>
                    <a:pt x="120"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1" name="Freeform 176"/>
            <p:cNvSpPr>
              <a:spLocks/>
            </p:cNvSpPr>
            <p:nvPr/>
          </p:nvSpPr>
          <p:spPr bwMode="auto">
            <a:xfrm>
              <a:off x="8551863" y="3541713"/>
              <a:ext cx="215900" cy="223838"/>
            </a:xfrm>
            <a:custGeom>
              <a:avLst/>
              <a:gdLst>
                <a:gd name="T0" fmla="*/ 130 w 136"/>
                <a:gd name="T1" fmla="*/ 5 h 141"/>
                <a:gd name="T2" fmla="*/ 128 w 136"/>
                <a:gd name="T3" fmla="*/ 7 h 141"/>
                <a:gd name="T4" fmla="*/ 128 w 136"/>
                <a:gd name="T5" fmla="*/ 7 h 141"/>
                <a:gd name="T6" fmla="*/ 124 w 136"/>
                <a:gd name="T7" fmla="*/ 11 h 141"/>
                <a:gd name="T8" fmla="*/ 124 w 136"/>
                <a:gd name="T9" fmla="*/ 15 h 141"/>
                <a:gd name="T10" fmla="*/ 128 w 136"/>
                <a:gd name="T11" fmla="*/ 19 h 141"/>
                <a:gd name="T12" fmla="*/ 128 w 136"/>
                <a:gd name="T13" fmla="*/ 21 h 141"/>
                <a:gd name="T14" fmla="*/ 130 w 136"/>
                <a:gd name="T15" fmla="*/ 27 h 141"/>
                <a:gd name="T16" fmla="*/ 130 w 136"/>
                <a:gd name="T17" fmla="*/ 33 h 141"/>
                <a:gd name="T18" fmla="*/ 130 w 136"/>
                <a:gd name="T19" fmla="*/ 35 h 141"/>
                <a:gd name="T20" fmla="*/ 134 w 136"/>
                <a:gd name="T21" fmla="*/ 39 h 141"/>
                <a:gd name="T22" fmla="*/ 130 w 136"/>
                <a:gd name="T23" fmla="*/ 47 h 141"/>
                <a:gd name="T24" fmla="*/ 126 w 136"/>
                <a:gd name="T25" fmla="*/ 53 h 141"/>
                <a:gd name="T26" fmla="*/ 122 w 136"/>
                <a:gd name="T27" fmla="*/ 59 h 141"/>
                <a:gd name="T28" fmla="*/ 130 w 136"/>
                <a:gd name="T29" fmla="*/ 65 h 141"/>
                <a:gd name="T30" fmla="*/ 128 w 136"/>
                <a:gd name="T31" fmla="*/ 69 h 141"/>
                <a:gd name="T32" fmla="*/ 124 w 136"/>
                <a:gd name="T33" fmla="*/ 71 h 141"/>
                <a:gd name="T34" fmla="*/ 118 w 136"/>
                <a:gd name="T35" fmla="*/ 81 h 141"/>
                <a:gd name="T36" fmla="*/ 110 w 136"/>
                <a:gd name="T37" fmla="*/ 87 h 141"/>
                <a:gd name="T38" fmla="*/ 104 w 136"/>
                <a:gd name="T39" fmla="*/ 95 h 141"/>
                <a:gd name="T40" fmla="*/ 98 w 136"/>
                <a:gd name="T41" fmla="*/ 105 h 141"/>
                <a:gd name="T42" fmla="*/ 96 w 136"/>
                <a:gd name="T43" fmla="*/ 115 h 141"/>
                <a:gd name="T44" fmla="*/ 92 w 136"/>
                <a:gd name="T45" fmla="*/ 125 h 141"/>
                <a:gd name="T46" fmla="*/ 86 w 136"/>
                <a:gd name="T47" fmla="*/ 135 h 141"/>
                <a:gd name="T48" fmla="*/ 84 w 136"/>
                <a:gd name="T49" fmla="*/ 137 h 141"/>
                <a:gd name="T50" fmla="*/ 86 w 136"/>
                <a:gd name="T51" fmla="*/ 121 h 141"/>
                <a:gd name="T52" fmla="*/ 88 w 136"/>
                <a:gd name="T53" fmla="*/ 111 h 141"/>
                <a:gd name="T54" fmla="*/ 82 w 136"/>
                <a:gd name="T55" fmla="*/ 103 h 141"/>
                <a:gd name="T56" fmla="*/ 76 w 136"/>
                <a:gd name="T57" fmla="*/ 97 h 141"/>
                <a:gd name="T58" fmla="*/ 66 w 136"/>
                <a:gd name="T59" fmla="*/ 95 h 141"/>
                <a:gd name="T60" fmla="*/ 56 w 136"/>
                <a:gd name="T61" fmla="*/ 93 h 141"/>
                <a:gd name="T62" fmla="*/ 48 w 136"/>
                <a:gd name="T63" fmla="*/ 85 h 141"/>
                <a:gd name="T64" fmla="*/ 40 w 136"/>
                <a:gd name="T65" fmla="*/ 85 h 141"/>
                <a:gd name="T66" fmla="*/ 38 w 136"/>
                <a:gd name="T67" fmla="*/ 79 h 141"/>
                <a:gd name="T68" fmla="*/ 26 w 136"/>
                <a:gd name="T69" fmla="*/ 81 h 141"/>
                <a:gd name="T70" fmla="*/ 26 w 136"/>
                <a:gd name="T71" fmla="*/ 69 h 141"/>
                <a:gd name="T72" fmla="*/ 22 w 136"/>
                <a:gd name="T73" fmla="*/ 67 h 141"/>
                <a:gd name="T74" fmla="*/ 18 w 136"/>
                <a:gd name="T75" fmla="*/ 63 h 141"/>
                <a:gd name="T76" fmla="*/ 8 w 136"/>
                <a:gd name="T77" fmla="*/ 61 h 141"/>
                <a:gd name="T78" fmla="*/ 8 w 136"/>
                <a:gd name="T79" fmla="*/ 55 h 141"/>
                <a:gd name="T80" fmla="*/ 10 w 136"/>
                <a:gd name="T81" fmla="*/ 47 h 141"/>
                <a:gd name="T82" fmla="*/ 4 w 136"/>
                <a:gd name="T83" fmla="*/ 41 h 141"/>
                <a:gd name="T84" fmla="*/ 2 w 136"/>
                <a:gd name="T85" fmla="*/ 37 h 141"/>
                <a:gd name="T86" fmla="*/ 2 w 136"/>
                <a:gd name="T87" fmla="*/ 27 h 141"/>
                <a:gd name="T88" fmla="*/ 4 w 136"/>
                <a:gd name="T89" fmla="*/ 21 h 141"/>
                <a:gd name="T90" fmla="*/ 6 w 136"/>
                <a:gd name="T91" fmla="*/ 17 h 141"/>
                <a:gd name="T92" fmla="*/ 4 w 136"/>
                <a:gd name="T93" fmla="*/ 15 h 141"/>
                <a:gd name="T94" fmla="*/ 0 w 136"/>
                <a:gd name="T95" fmla="*/ 7 h 141"/>
                <a:gd name="T96" fmla="*/ 12 w 136"/>
                <a:gd name="T97" fmla="*/ 2 h 141"/>
                <a:gd name="T98" fmla="*/ 26 w 136"/>
                <a:gd name="T99" fmla="*/ 2 h 141"/>
                <a:gd name="T100" fmla="*/ 38 w 136"/>
                <a:gd name="T101" fmla="*/ 2 h 141"/>
                <a:gd name="T102" fmla="*/ 64 w 136"/>
                <a:gd name="T103" fmla="*/ 2 h 141"/>
                <a:gd name="T104" fmla="*/ 88 w 136"/>
                <a:gd name="T105" fmla="*/ 2 h 141"/>
                <a:gd name="T106" fmla="*/ 126 w 136"/>
                <a:gd name="T10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6" h="141">
                  <a:moveTo>
                    <a:pt x="128" y="2"/>
                  </a:moveTo>
                  <a:lnTo>
                    <a:pt x="128" y="0"/>
                  </a:lnTo>
                  <a:lnTo>
                    <a:pt x="128" y="2"/>
                  </a:lnTo>
                  <a:lnTo>
                    <a:pt x="128" y="0"/>
                  </a:lnTo>
                  <a:lnTo>
                    <a:pt x="130" y="2"/>
                  </a:lnTo>
                  <a:lnTo>
                    <a:pt x="130" y="5"/>
                  </a:lnTo>
                  <a:lnTo>
                    <a:pt x="130" y="2"/>
                  </a:lnTo>
                  <a:lnTo>
                    <a:pt x="128" y="2"/>
                  </a:lnTo>
                  <a:lnTo>
                    <a:pt x="128" y="5"/>
                  </a:lnTo>
                  <a:lnTo>
                    <a:pt x="130" y="5"/>
                  </a:lnTo>
                  <a:lnTo>
                    <a:pt x="130" y="7"/>
                  </a:lnTo>
                  <a:lnTo>
                    <a:pt x="128" y="7"/>
                  </a:lnTo>
                  <a:lnTo>
                    <a:pt x="128" y="5"/>
                  </a:lnTo>
                  <a:lnTo>
                    <a:pt x="128" y="7"/>
                  </a:lnTo>
                  <a:lnTo>
                    <a:pt x="128" y="5"/>
                  </a:lnTo>
                  <a:lnTo>
                    <a:pt x="128" y="7"/>
                  </a:lnTo>
                  <a:lnTo>
                    <a:pt x="126" y="7"/>
                  </a:lnTo>
                  <a:lnTo>
                    <a:pt x="128" y="7"/>
                  </a:lnTo>
                  <a:lnTo>
                    <a:pt x="128" y="9"/>
                  </a:lnTo>
                  <a:lnTo>
                    <a:pt x="126" y="9"/>
                  </a:lnTo>
                  <a:lnTo>
                    <a:pt x="128" y="9"/>
                  </a:lnTo>
                  <a:lnTo>
                    <a:pt x="128" y="11"/>
                  </a:lnTo>
                  <a:lnTo>
                    <a:pt x="126" y="11"/>
                  </a:lnTo>
                  <a:lnTo>
                    <a:pt x="124" y="11"/>
                  </a:lnTo>
                  <a:lnTo>
                    <a:pt x="124" y="13"/>
                  </a:lnTo>
                  <a:lnTo>
                    <a:pt x="126" y="13"/>
                  </a:lnTo>
                  <a:lnTo>
                    <a:pt x="124" y="13"/>
                  </a:lnTo>
                  <a:lnTo>
                    <a:pt x="126" y="13"/>
                  </a:lnTo>
                  <a:lnTo>
                    <a:pt x="126" y="15"/>
                  </a:lnTo>
                  <a:lnTo>
                    <a:pt x="124" y="15"/>
                  </a:lnTo>
                  <a:lnTo>
                    <a:pt x="126" y="15"/>
                  </a:lnTo>
                  <a:lnTo>
                    <a:pt x="126" y="15"/>
                  </a:lnTo>
                  <a:lnTo>
                    <a:pt x="126" y="15"/>
                  </a:lnTo>
                  <a:lnTo>
                    <a:pt x="126" y="17"/>
                  </a:lnTo>
                  <a:lnTo>
                    <a:pt x="126" y="19"/>
                  </a:lnTo>
                  <a:lnTo>
                    <a:pt x="128" y="19"/>
                  </a:lnTo>
                  <a:lnTo>
                    <a:pt x="128" y="17"/>
                  </a:lnTo>
                  <a:lnTo>
                    <a:pt x="128" y="19"/>
                  </a:lnTo>
                  <a:lnTo>
                    <a:pt x="130" y="19"/>
                  </a:lnTo>
                  <a:lnTo>
                    <a:pt x="128" y="21"/>
                  </a:lnTo>
                  <a:lnTo>
                    <a:pt x="128" y="19"/>
                  </a:lnTo>
                  <a:lnTo>
                    <a:pt x="128" y="21"/>
                  </a:lnTo>
                  <a:lnTo>
                    <a:pt x="128" y="23"/>
                  </a:lnTo>
                  <a:lnTo>
                    <a:pt x="128" y="21"/>
                  </a:lnTo>
                  <a:lnTo>
                    <a:pt x="128" y="23"/>
                  </a:lnTo>
                  <a:lnTo>
                    <a:pt x="128" y="25"/>
                  </a:lnTo>
                  <a:lnTo>
                    <a:pt x="130" y="25"/>
                  </a:lnTo>
                  <a:lnTo>
                    <a:pt x="130" y="27"/>
                  </a:lnTo>
                  <a:lnTo>
                    <a:pt x="130" y="25"/>
                  </a:lnTo>
                  <a:lnTo>
                    <a:pt x="132" y="27"/>
                  </a:lnTo>
                  <a:lnTo>
                    <a:pt x="130" y="27"/>
                  </a:lnTo>
                  <a:lnTo>
                    <a:pt x="130" y="29"/>
                  </a:lnTo>
                  <a:lnTo>
                    <a:pt x="130" y="31"/>
                  </a:lnTo>
                  <a:lnTo>
                    <a:pt x="130" y="33"/>
                  </a:lnTo>
                  <a:lnTo>
                    <a:pt x="128" y="33"/>
                  </a:lnTo>
                  <a:lnTo>
                    <a:pt x="128" y="35"/>
                  </a:lnTo>
                  <a:lnTo>
                    <a:pt x="130" y="35"/>
                  </a:lnTo>
                  <a:lnTo>
                    <a:pt x="128" y="37"/>
                  </a:lnTo>
                  <a:lnTo>
                    <a:pt x="130" y="37"/>
                  </a:lnTo>
                  <a:lnTo>
                    <a:pt x="130" y="35"/>
                  </a:lnTo>
                  <a:lnTo>
                    <a:pt x="132" y="35"/>
                  </a:lnTo>
                  <a:lnTo>
                    <a:pt x="132" y="37"/>
                  </a:lnTo>
                  <a:lnTo>
                    <a:pt x="134" y="37"/>
                  </a:lnTo>
                  <a:lnTo>
                    <a:pt x="134" y="39"/>
                  </a:lnTo>
                  <a:lnTo>
                    <a:pt x="136" y="39"/>
                  </a:lnTo>
                  <a:lnTo>
                    <a:pt x="134" y="39"/>
                  </a:lnTo>
                  <a:lnTo>
                    <a:pt x="134" y="41"/>
                  </a:lnTo>
                  <a:lnTo>
                    <a:pt x="132" y="41"/>
                  </a:lnTo>
                  <a:lnTo>
                    <a:pt x="130" y="41"/>
                  </a:lnTo>
                  <a:lnTo>
                    <a:pt x="130" y="43"/>
                  </a:lnTo>
                  <a:lnTo>
                    <a:pt x="130" y="45"/>
                  </a:lnTo>
                  <a:lnTo>
                    <a:pt x="130" y="47"/>
                  </a:lnTo>
                  <a:lnTo>
                    <a:pt x="128" y="47"/>
                  </a:lnTo>
                  <a:lnTo>
                    <a:pt x="130" y="47"/>
                  </a:lnTo>
                  <a:lnTo>
                    <a:pt x="130" y="49"/>
                  </a:lnTo>
                  <a:lnTo>
                    <a:pt x="130" y="51"/>
                  </a:lnTo>
                  <a:lnTo>
                    <a:pt x="128" y="51"/>
                  </a:lnTo>
                  <a:lnTo>
                    <a:pt x="126" y="53"/>
                  </a:lnTo>
                  <a:lnTo>
                    <a:pt x="126" y="55"/>
                  </a:lnTo>
                  <a:lnTo>
                    <a:pt x="124" y="57"/>
                  </a:lnTo>
                  <a:lnTo>
                    <a:pt x="124" y="59"/>
                  </a:lnTo>
                  <a:lnTo>
                    <a:pt x="124" y="61"/>
                  </a:lnTo>
                  <a:lnTo>
                    <a:pt x="122" y="61"/>
                  </a:lnTo>
                  <a:lnTo>
                    <a:pt x="122" y="59"/>
                  </a:lnTo>
                  <a:lnTo>
                    <a:pt x="120" y="61"/>
                  </a:lnTo>
                  <a:lnTo>
                    <a:pt x="122" y="63"/>
                  </a:lnTo>
                  <a:lnTo>
                    <a:pt x="124" y="63"/>
                  </a:lnTo>
                  <a:lnTo>
                    <a:pt x="124" y="63"/>
                  </a:lnTo>
                  <a:lnTo>
                    <a:pt x="126" y="65"/>
                  </a:lnTo>
                  <a:lnTo>
                    <a:pt x="130" y="65"/>
                  </a:lnTo>
                  <a:lnTo>
                    <a:pt x="132" y="65"/>
                  </a:lnTo>
                  <a:lnTo>
                    <a:pt x="132" y="67"/>
                  </a:lnTo>
                  <a:lnTo>
                    <a:pt x="132" y="69"/>
                  </a:lnTo>
                  <a:lnTo>
                    <a:pt x="130" y="69"/>
                  </a:lnTo>
                  <a:lnTo>
                    <a:pt x="130" y="71"/>
                  </a:lnTo>
                  <a:lnTo>
                    <a:pt x="128" y="69"/>
                  </a:lnTo>
                  <a:lnTo>
                    <a:pt x="128" y="67"/>
                  </a:lnTo>
                  <a:lnTo>
                    <a:pt x="126" y="65"/>
                  </a:lnTo>
                  <a:lnTo>
                    <a:pt x="126" y="67"/>
                  </a:lnTo>
                  <a:lnTo>
                    <a:pt x="126" y="69"/>
                  </a:lnTo>
                  <a:lnTo>
                    <a:pt x="124" y="69"/>
                  </a:lnTo>
                  <a:lnTo>
                    <a:pt x="124" y="71"/>
                  </a:lnTo>
                  <a:lnTo>
                    <a:pt x="122" y="73"/>
                  </a:lnTo>
                  <a:lnTo>
                    <a:pt x="120" y="75"/>
                  </a:lnTo>
                  <a:lnTo>
                    <a:pt x="120" y="77"/>
                  </a:lnTo>
                  <a:lnTo>
                    <a:pt x="118" y="77"/>
                  </a:lnTo>
                  <a:lnTo>
                    <a:pt x="118" y="79"/>
                  </a:lnTo>
                  <a:lnTo>
                    <a:pt x="118" y="81"/>
                  </a:lnTo>
                  <a:lnTo>
                    <a:pt x="118" y="83"/>
                  </a:lnTo>
                  <a:lnTo>
                    <a:pt x="116" y="83"/>
                  </a:lnTo>
                  <a:lnTo>
                    <a:pt x="114" y="85"/>
                  </a:lnTo>
                  <a:lnTo>
                    <a:pt x="112" y="85"/>
                  </a:lnTo>
                  <a:lnTo>
                    <a:pt x="112" y="87"/>
                  </a:lnTo>
                  <a:lnTo>
                    <a:pt x="110" y="87"/>
                  </a:lnTo>
                  <a:lnTo>
                    <a:pt x="110" y="89"/>
                  </a:lnTo>
                  <a:lnTo>
                    <a:pt x="108" y="91"/>
                  </a:lnTo>
                  <a:lnTo>
                    <a:pt x="108" y="93"/>
                  </a:lnTo>
                  <a:lnTo>
                    <a:pt x="106" y="93"/>
                  </a:lnTo>
                  <a:lnTo>
                    <a:pt x="104" y="93"/>
                  </a:lnTo>
                  <a:lnTo>
                    <a:pt x="104" y="95"/>
                  </a:lnTo>
                  <a:lnTo>
                    <a:pt x="104" y="97"/>
                  </a:lnTo>
                  <a:lnTo>
                    <a:pt x="102" y="99"/>
                  </a:lnTo>
                  <a:lnTo>
                    <a:pt x="102" y="101"/>
                  </a:lnTo>
                  <a:lnTo>
                    <a:pt x="100" y="103"/>
                  </a:lnTo>
                  <a:lnTo>
                    <a:pt x="100" y="105"/>
                  </a:lnTo>
                  <a:lnTo>
                    <a:pt x="98" y="105"/>
                  </a:lnTo>
                  <a:lnTo>
                    <a:pt x="98" y="107"/>
                  </a:lnTo>
                  <a:lnTo>
                    <a:pt x="98" y="109"/>
                  </a:lnTo>
                  <a:lnTo>
                    <a:pt x="96" y="111"/>
                  </a:lnTo>
                  <a:lnTo>
                    <a:pt x="96" y="111"/>
                  </a:lnTo>
                  <a:lnTo>
                    <a:pt x="96" y="113"/>
                  </a:lnTo>
                  <a:lnTo>
                    <a:pt x="96" y="115"/>
                  </a:lnTo>
                  <a:lnTo>
                    <a:pt x="96" y="117"/>
                  </a:lnTo>
                  <a:lnTo>
                    <a:pt x="96" y="119"/>
                  </a:lnTo>
                  <a:lnTo>
                    <a:pt x="94" y="119"/>
                  </a:lnTo>
                  <a:lnTo>
                    <a:pt x="94" y="121"/>
                  </a:lnTo>
                  <a:lnTo>
                    <a:pt x="94" y="123"/>
                  </a:lnTo>
                  <a:lnTo>
                    <a:pt x="92" y="125"/>
                  </a:lnTo>
                  <a:lnTo>
                    <a:pt x="92" y="127"/>
                  </a:lnTo>
                  <a:lnTo>
                    <a:pt x="90" y="129"/>
                  </a:lnTo>
                  <a:lnTo>
                    <a:pt x="90" y="131"/>
                  </a:lnTo>
                  <a:lnTo>
                    <a:pt x="88" y="131"/>
                  </a:lnTo>
                  <a:lnTo>
                    <a:pt x="88" y="133"/>
                  </a:lnTo>
                  <a:lnTo>
                    <a:pt x="86" y="135"/>
                  </a:lnTo>
                  <a:lnTo>
                    <a:pt x="86" y="137"/>
                  </a:lnTo>
                  <a:lnTo>
                    <a:pt x="84" y="137"/>
                  </a:lnTo>
                  <a:lnTo>
                    <a:pt x="84" y="139"/>
                  </a:lnTo>
                  <a:lnTo>
                    <a:pt x="82" y="141"/>
                  </a:lnTo>
                  <a:lnTo>
                    <a:pt x="82" y="139"/>
                  </a:lnTo>
                  <a:lnTo>
                    <a:pt x="84" y="137"/>
                  </a:lnTo>
                  <a:lnTo>
                    <a:pt x="84" y="133"/>
                  </a:lnTo>
                  <a:lnTo>
                    <a:pt x="84" y="131"/>
                  </a:lnTo>
                  <a:lnTo>
                    <a:pt x="86" y="127"/>
                  </a:lnTo>
                  <a:lnTo>
                    <a:pt x="86" y="125"/>
                  </a:lnTo>
                  <a:lnTo>
                    <a:pt x="86" y="123"/>
                  </a:lnTo>
                  <a:lnTo>
                    <a:pt x="86" y="121"/>
                  </a:lnTo>
                  <a:lnTo>
                    <a:pt x="88" y="121"/>
                  </a:lnTo>
                  <a:lnTo>
                    <a:pt x="88" y="119"/>
                  </a:lnTo>
                  <a:lnTo>
                    <a:pt x="88" y="117"/>
                  </a:lnTo>
                  <a:lnTo>
                    <a:pt x="88" y="115"/>
                  </a:lnTo>
                  <a:lnTo>
                    <a:pt x="88" y="113"/>
                  </a:lnTo>
                  <a:lnTo>
                    <a:pt x="88" y="111"/>
                  </a:lnTo>
                  <a:lnTo>
                    <a:pt x="88" y="111"/>
                  </a:lnTo>
                  <a:lnTo>
                    <a:pt x="86" y="111"/>
                  </a:lnTo>
                  <a:lnTo>
                    <a:pt x="86" y="109"/>
                  </a:lnTo>
                  <a:lnTo>
                    <a:pt x="86" y="107"/>
                  </a:lnTo>
                  <a:lnTo>
                    <a:pt x="84" y="105"/>
                  </a:lnTo>
                  <a:lnTo>
                    <a:pt x="82" y="103"/>
                  </a:lnTo>
                  <a:lnTo>
                    <a:pt x="82" y="101"/>
                  </a:lnTo>
                  <a:lnTo>
                    <a:pt x="82" y="99"/>
                  </a:lnTo>
                  <a:lnTo>
                    <a:pt x="80" y="99"/>
                  </a:lnTo>
                  <a:lnTo>
                    <a:pt x="78" y="99"/>
                  </a:lnTo>
                  <a:lnTo>
                    <a:pt x="76" y="99"/>
                  </a:lnTo>
                  <a:lnTo>
                    <a:pt x="76" y="97"/>
                  </a:lnTo>
                  <a:lnTo>
                    <a:pt x="74" y="97"/>
                  </a:lnTo>
                  <a:lnTo>
                    <a:pt x="72" y="97"/>
                  </a:lnTo>
                  <a:lnTo>
                    <a:pt x="70" y="97"/>
                  </a:lnTo>
                  <a:lnTo>
                    <a:pt x="68" y="97"/>
                  </a:lnTo>
                  <a:lnTo>
                    <a:pt x="66" y="97"/>
                  </a:lnTo>
                  <a:lnTo>
                    <a:pt x="66" y="95"/>
                  </a:lnTo>
                  <a:lnTo>
                    <a:pt x="64" y="95"/>
                  </a:lnTo>
                  <a:lnTo>
                    <a:pt x="64" y="93"/>
                  </a:lnTo>
                  <a:lnTo>
                    <a:pt x="62" y="93"/>
                  </a:lnTo>
                  <a:lnTo>
                    <a:pt x="60" y="93"/>
                  </a:lnTo>
                  <a:lnTo>
                    <a:pt x="58" y="95"/>
                  </a:lnTo>
                  <a:lnTo>
                    <a:pt x="56" y="93"/>
                  </a:lnTo>
                  <a:lnTo>
                    <a:pt x="54" y="91"/>
                  </a:lnTo>
                  <a:lnTo>
                    <a:pt x="52" y="91"/>
                  </a:lnTo>
                  <a:lnTo>
                    <a:pt x="52" y="89"/>
                  </a:lnTo>
                  <a:lnTo>
                    <a:pt x="50" y="87"/>
                  </a:lnTo>
                  <a:lnTo>
                    <a:pt x="50" y="85"/>
                  </a:lnTo>
                  <a:lnTo>
                    <a:pt x="48" y="85"/>
                  </a:lnTo>
                  <a:lnTo>
                    <a:pt x="46" y="87"/>
                  </a:lnTo>
                  <a:lnTo>
                    <a:pt x="44" y="87"/>
                  </a:lnTo>
                  <a:lnTo>
                    <a:pt x="42" y="87"/>
                  </a:lnTo>
                  <a:lnTo>
                    <a:pt x="42" y="85"/>
                  </a:lnTo>
                  <a:lnTo>
                    <a:pt x="42" y="83"/>
                  </a:lnTo>
                  <a:lnTo>
                    <a:pt x="40" y="85"/>
                  </a:lnTo>
                  <a:lnTo>
                    <a:pt x="38" y="85"/>
                  </a:lnTo>
                  <a:lnTo>
                    <a:pt x="36" y="85"/>
                  </a:lnTo>
                  <a:lnTo>
                    <a:pt x="36" y="83"/>
                  </a:lnTo>
                  <a:lnTo>
                    <a:pt x="36" y="81"/>
                  </a:lnTo>
                  <a:lnTo>
                    <a:pt x="38" y="81"/>
                  </a:lnTo>
                  <a:lnTo>
                    <a:pt x="38" y="79"/>
                  </a:lnTo>
                  <a:lnTo>
                    <a:pt x="36" y="79"/>
                  </a:lnTo>
                  <a:lnTo>
                    <a:pt x="34" y="79"/>
                  </a:lnTo>
                  <a:lnTo>
                    <a:pt x="32" y="79"/>
                  </a:lnTo>
                  <a:lnTo>
                    <a:pt x="30" y="79"/>
                  </a:lnTo>
                  <a:lnTo>
                    <a:pt x="28" y="81"/>
                  </a:lnTo>
                  <a:lnTo>
                    <a:pt x="26" y="81"/>
                  </a:lnTo>
                  <a:lnTo>
                    <a:pt x="26" y="77"/>
                  </a:lnTo>
                  <a:lnTo>
                    <a:pt x="24" y="75"/>
                  </a:lnTo>
                  <a:lnTo>
                    <a:pt x="26" y="75"/>
                  </a:lnTo>
                  <a:lnTo>
                    <a:pt x="26" y="73"/>
                  </a:lnTo>
                  <a:lnTo>
                    <a:pt x="28" y="71"/>
                  </a:lnTo>
                  <a:lnTo>
                    <a:pt x="26" y="69"/>
                  </a:lnTo>
                  <a:lnTo>
                    <a:pt x="26" y="67"/>
                  </a:lnTo>
                  <a:lnTo>
                    <a:pt x="28" y="67"/>
                  </a:lnTo>
                  <a:lnTo>
                    <a:pt x="28" y="65"/>
                  </a:lnTo>
                  <a:lnTo>
                    <a:pt x="26" y="65"/>
                  </a:lnTo>
                  <a:lnTo>
                    <a:pt x="24" y="67"/>
                  </a:lnTo>
                  <a:lnTo>
                    <a:pt x="22" y="67"/>
                  </a:lnTo>
                  <a:lnTo>
                    <a:pt x="22" y="65"/>
                  </a:lnTo>
                  <a:lnTo>
                    <a:pt x="20" y="65"/>
                  </a:lnTo>
                  <a:lnTo>
                    <a:pt x="22" y="63"/>
                  </a:lnTo>
                  <a:lnTo>
                    <a:pt x="20" y="63"/>
                  </a:lnTo>
                  <a:lnTo>
                    <a:pt x="18" y="63"/>
                  </a:lnTo>
                  <a:lnTo>
                    <a:pt x="18" y="63"/>
                  </a:lnTo>
                  <a:lnTo>
                    <a:pt x="16" y="63"/>
                  </a:lnTo>
                  <a:lnTo>
                    <a:pt x="14" y="63"/>
                  </a:lnTo>
                  <a:lnTo>
                    <a:pt x="12" y="63"/>
                  </a:lnTo>
                  <a:lnTo>
                    <a:pt x="10" y="63"/>
                  </a:lnTo>
                  <a:lnTo>
                    <a:pt x="8" y="63"/>
                  </a:lnTo>
                  <a:lnTo>
                    <a:pt x="8" y="61"/>
                  </a:lnTo>
                  <a:lnTo>
                    <a:pt x="6" y="61"/>
                  </a:lnTo>
                  <a:lnTo>
                    <a:pt x="6" y="59"/>
                  </a:lnTo>
                  <a:lnTo>
                    <a:pt x="8" y="59"/>
                  </a:lnTo>
                  <a:lnTo>
                    <a:pt x="6" y="59"/>
                  </a:lnTo>
                  <a:lnTo>
                    <a:pt x="6" y="57"/>
                  </a:lnTo>
                  <a:lnTo>
                    <a:pt x="8" y="55"/>
                  </a:lnTo>
                  <a:lnTo>
                    <a:pt x="8" y="53"/>
                  </a:lnTo>
                  <a:lnTo>
                    <a:pt x="10" y="53"/>
                  </a:lnTo>
                  <a:lnTo>
                    <a:pt x="12" y="51"/>
                  </a:lnTo>
                  <a:lnTo>
                    <a:pt x="12" y="49"/>
                  </a:lnTo>
                  <a:lnTo>
                    <a:pt x="12" y="47"/>
                  </a:lnTo>
                  <a:lnTo>
                    <a:pt x="10" y="47"/>
                  </a:lnTo>
                  <a:lnTo>
                    <a:pt x="10" y="45"/>
                  </a:lnTo>
                  <a:lnTo>
                    <a:pt x="10" y="43"/>
                  </a:lnTo>
                  <a:lnTo>
                    <a:pt x="8" y="43"/>
                  </a:lnTo>
                  <a:lnTo>
                    <a:pt x="6" y="43"/>
                  </a:lnTo>
                  <a:lnTo>
                    <a:pt x="6" y="41"/>
                  </a:lnTo>
                  <a:lnTo>
                    <a:pt x="4" y="41"/>
                  </a:lnTo>
                  <a:lnTo>
                    <a:pt x="2" y="41"/>
                  </a:lnTo>
                  <a:lnTo>
                    <a:pt x="4" y="41"/>
                  </a:lnTo>
                  <a:lnTo>
                    <a:pt x="4" y="39"/>
                  </a:lnTo>
                  <a:lnTo>
                    <a:pt x="6" y="39"/>
                  </a:lnTo>
                  <a:lnTo>
                    <a:pt x="4" y="37"/>
                  </a:lnTo>
                  <a:lnTo>
                    <a:pt x="2" y="37"/>
                  </a:lnTo>
                  <a:lnTo>
                    <a:pt x="2" y="35"/>
                  </a:lnTo>
                  <a:lnTo>
                    <a:pt x="0" y="33"/>
                  </a:lnTo>
                  <a:lnTo>
                    <a:pt x="0" y="31"/>
                  </a:lnTo>
                  <a:lnTo>
                    <a:pt x="2" y="31"/>
                  </a:lnTo>
                  <a:lnTo>
                    <a:pt x="2" y="29"/>
                  </a:lnTo>
                  <a:lnTo>
                    <a:pt x="2" y="27"/>
                  </a:lnTo>
                  <a:lnTo>
                    <a:pt x="0" y="27"/>
                  </a:lnTo>
                  <a:lnTo>
                    <a:pt x="2" y="27"/>
                  </a:lnTo>
                  <a:lnTo>
                    <a:pt x="2" y="25"/>
                  </a:lnTo>
                  <a:lnTo>
                    <a:pt x="2" y="23"/>
                  </a:lnTo>
                  <a:lnTo>
                    <a:pt x="2" y="21"/>
                  </a:lnTo>
                  <a:lnTo>
                    <a:pt x="4" y="21"/>
                  </a:lnTo>
                  <a:lnTo>
                    <a:pt x="4" y="19"/>
                  </a:lnTo>
                  <a:lnTo>
                    <a:pt x="4" y="21"/>
                  </a:lnTo>
                  <a:lnTo>
                    <a:pt x="6" y="21"/>
                  </a:lnTo>
                  <a:lnTo>
                    <a:pt x="6" y="19"/>
                  </a:lnTo>
                  <a:lnTo>
                    <a:pt x="6" y="17"/>
                  </a:lnTo>
                  <a:lnTo>
                    <a:pt x="6" y="17"/>
                  </a:lnTo>
                  <a:lnTo>
                    <a:pt x="6" y="19"/>
                  </a:lnTo>
                  <a:lnTo>
                    <a:pt x="6" y="17"/>
                  </a:lnTo>
                  <a:lnTo>
                    <a:pt x="6" y="15"/>
                  </a:lnTo>
                  <a:lnTo>
                    <a:pt x="6" y="15"/>
                  </a:lnTo>
                  <a:lnTo>
                    <a:pt x="6" y="15"/>
                  </a:lnTo>
                  <a:lnTo>
                    <a:pt x="4" y="15"/>
                  </a:lnTo>
                  <a:lnTo>
                    <a:pt x="2" y="15"/>
                  </a:lnTo>
                  <a:lnTo>
                    <a:pt x="2" y="13"/>
                  </a:lnTo>
                  <a:lnTo>
                    <a:pt x="0" y="13"/>
                  </a:lnTo>
                  <a:lnTo>
                    <a:pt x="0" y="11"/>
                  </a:lnTo>
                  <a:lnTo>
                    <a:pt x="0" y="9"/>
                  </a:lnTo>
                  <a:lnTo>
                    <a:pt x="0" y="7"/>
                  </a:lnTo>
                  <a:lnTo>
                    <a:pt x="0" y="5"/>
                  </a:lnTo>
                  <a:lnTo>
                    <a:pt x="0" y="2"/>
                  </a:lnTo>
                  <a:lnTo>
                    <a:pt x="2" y="2"/>
                  </a:lnTo>
                  <a:lnTo>
                    <a:pt x="6" y="2"/>
                  </a:lnTo>
                  <a:lnTo>
                    <a:pt x="10" y="2"/>
                  </a:lnTo>
                  <a:lnTo>
                    <a:pt x="12" y="2"/>
                  </a:lnTo>
                  <a:lnTo>
                    <a:pt x="14" y="2"/>
                  </a:lnTo>
                  <a:lnTo>
                    <a:pt x="16" y="2"/>
                  </a:lnTo>
                  <a:lnTo>
                    <a:pt x="18" y="2"/>
                  </a:lnTo>
                  <a:lnTo>
                    <a:pt x="20" y="2"/>
                  </a:lnTo>
                  <a:lnTo>
                    <a:pt x="24" y="2"/>
                  </a:lnTo>
                  <a:lnTo>
                    <a:pt x="26" y="2"/>
                  </a:lnTo>
                  <a:lnTo>
                    <a:pt x="28" y="2"/>
                  </a:lnTo>
                  <a:lnTo>
                    <a:pt x="30" y="2"/>
                  </a:lnTo>
                  <a:lnTo>
                    <a:pt x="32" y="2"/>
                  </a:lnTo>
                  <a:lnTo>
                    <a:pt x="34" y="2"/>
                  </a:lnTo>
                  <a:lnTo>
                    <a:pt x="36" y="2"/>
                  </a:lnTo>
                  <a:lnTo>
                    <a:pt x="38" y="2"/>
                  </a:lnTo>
                  <a:lnTo>
                    <a:pt x="40" y="2"/>
                  </a:lnTo>
                  <a:lnTo>
                    <a:pt x="44" y="2"/>
                  </a:lnTo>
                  <a:lnTo>
                    <a:pt x="50" y="2"/>
                  </a:lnTo>
                  <a:lnTo>
                    <a:pt x="54" y="2"/>
                  </a:lnTo>
                  <a:lnTo>
                    <a:pt x="58" y="2"/>
                  </a:lnTo>
                  <a:lnTo>
                    <a:pt x="64" y="2"/>
                  </a:lnTo>
                  <a:lnTo>
                    <a:pt x="66" y="2"/>
                  </a:lnTo>
                  <a:lnTo>
                    <a:pt x="70" y="2"/>
                  </a:lnTo>
                  <a:lnTo>
                    <a:pt x="76" y="2"/>
                  </a:lnTo>
                  <a:lnTo>
                    <a:pt x="82" y="2"/>
                  </a:lnTo>
                  <a:lnTo>
                    <a:pt x="84" y="2"/>
                  </a:lnTo>
                  <a:lnTo>
                    <a:pt x="88" y="2"/>
                  </a:lnTo>
                  <a:lnTo>
                    <a:pt x="94" y="2"/>
                  </a:lnTo>
                  <a:lnTo>
                    <a:pt x="104" y="2"/>
                  </a:lnTo>
                  <a:lnTo>
                    <a:pt x="108" y="2"/>
                  </a:lnTo>
                  <a:lnTo>
                    <a:pt x="110" y="2"/>
                  </a:lnTo>
                  <a:lnTo>
                    <a:pt x="114" y="2"/>
                  </a:lnTo>
                  <a:lnTo>
                    <a:pt x="126" y="0"/>
                  </a:lnTo>
                  <a:lnTo>
                    <a:pt x="126" y="2"/>
                  </a:lnTo>
                  <a:lnTo>
                    <a:pt x="128"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2" name="Freeform 249"/>
            <p:cNvSpPr>
              <a:spLocks noEditPoints="1"/>
            </p:cNvSpPr>
            <p:nvPr/>
          </p:nvSpPr>
          <p:spPr bwMode="auto">
            <a:xfrm>
              <a:off x="7669213" y="3917950"/>
              <a:ext cx="412750" cy="442913"/>
            </a:xfrm>
            <a:custGeom>
              <a:avLst/>
              <a:gdLst>
                <a:gd name="T0" fmla="*/ 226 w 260"/>
                <a:gd name="T1" fmla="*/ 186 h 279"/>
                <a:gd name="T2" fmla="*/ 186 w 260"/>
                <a:gd name="T3" fmla="*/ 0 h 279"/>
                <a:gd name="T4" fmla="*/ 194 w 260"/>
                <a:gd name="T5" fmla="*/ 8 h 279"/>
                <a:gd name="T6" fmla="*/ 202 w 260"/>
                <a:gd name="T7" fmla="*/ 16 h 279"/>
                <a:gd name="T8" fmla="*/ 208 w 260"/>
                <a:gd name="T9" fmla="*/ 20 h 279"/>
                <a:gd name="T10" fmla="*/ 204 w 260"/>
                <a:gd name="T11" fmla="*/ 42 h 279"/>
                <a:gd name="T12" fmla="*/ 210 w 260"/>
                <a:gd name="T13" fmla="*/ 58 h 279"/>
                <a:gd name="T14" fmla="*/ 222 w 260"/>
                <a:gd name="T15" fmla="*/ 78 h 279"/>
                <a:gd name="T16" fmla="*/ 234 w 260"/>
                <a:gd name="T17" fmla="*/ 104 h 279"/>
                <a:gd name="T18" fmla="*/ 248 w 260"/>
                <a:gd name="T19" fmla="*/ 122 h 279"/>
                <a:gd name="T20" fmla="*/ 260 w 260"/>
                <a:gd name="T21" fmla="*/ 144 h 279"/>
                <a:gd name="T22" fmla="*/ 244 w 260"/>
                <a:gd name="T23" fmla="*/ 148 h 279"/>
                <a:gd name="T24" fmla="*/ 234 w 260"/>
                <a:gd name="T25" fmla="*/ 148 h 279"/>
                <a:gd name="T26" fmla="*/ 222 w 260"/>
                <a:gd name="T27" fmla="*/ 142 h 279"/>
                <a:gd name="T28" fmla="*/ 216 w 260"/>
                <a:gd name="T29" fmla="*/ 142 h 279"/>
                <a:gd name="T30" fmla="*/ 226 w 260"/>
                <a:gd name="T31" fmla="*/ 146 h 279"/>
                <a:gd name="T32" fmla="*/ 226 w 260"/>
                <a:gd name="T33" fmla="*/ 162 h 279"/>
                <a:gd name="T34" fmla="*/ 222 w 260"/>
                <a:gd name="T35" fmla="*/ 176 h 279"/>
                <a:gd name="T36" fmla="*/ 218 w 260"/>
                <a:gd name="T37" fmla="*/ 188 h 279"/>
                <a:gd name="T38" fmla="*/ 208 w 260"/>
                <a:gd name="T39" fmla="*/ 199 h 279"/>
                <a:gd name="T40" fmla="*/ 204 w 260"/>
                <a:gd name="T41" fmla="*/ 209 h 279"/>
                <a:gd name="T42" fmla="*/ 206 w 260"/>
                <a:gd name="T43" fmla="*/ 211 h 279"/>
                <a:gd name="T44" fmla="*/ 218 w 260"/>
                <a:gd name="T45" fmla="*/ 207 h 279"/>
                <a:gd name="T46" fmla="*/ 226 w 260"/>
                <a:gd name="T47" fmla="*/ 195 h 279"/>
                <a:gd name="T48" fmla="*/ 234 w 260"/>
                <a:gd name="T49" fmla="*/ 193 h 279"/>
                <a:gd name="T50" fmla="*/ 226 w 260"/>
                <a:gd name="T51" fmla="*/ 201 h 279"/>
                <a:gd name="T52" fmla="*/ 212 w 260"/>
                <a:gd name="T53" fmla="*/ 211 h 279"/>
                <a:gd name="T54" fmla="*/ 198 w 260"/>
                <a:gd name="T55" fmla="*/ 223 h 279"/>
                <a:gd name="T56" fmla="*/ 186 w 260"/>
                <a:gd name="T57" fmla="*/ 237 h 279"/>
                <a:gd name="T58" fmla="*/ 182 w 260"/>
                <a:gd name="T59" fmla="*/ 241 h 279"/>
                <a:gd name="T60" fmla="*/ 156 w 260"/>
                <a:gd name="T61" fmla="*/ 259 h 279"/>
                <a:gd name="T62" fmla="*/ 130 w 260"/>
                <a:gd name="T63" fmla="*/ 273 h 279"/>
                <a:gd name="T64" fmla="*/ 112 w 260"/>
                <a:gd name="T65" fmla="*/ 277 h 279"/>
                <a:gd name="T66" fmla="*/ 98 w 260"/>
                <a:gd name="T67" fmla="*/ 279 h 279"/>
                <a:gd name="T68" fmla="*/ 92 w 260"/>
                <a:gd name="T69" fmla="*/ 265 h 279"/>
                <a:gd name="T70" fmla="*/ 82 w 260"/>
                <a:gd name="T71" fmla="*/ 257 h 279"/>
                <a:gd name="T72" fmla="*/ 72 w 260"/>
                <a:gd name="T73" fmla="*/ 241 h 279"/>
                <a:gd name="T74" fmla="*/ 62 w 260"/>
                <a:gd name="T75" fmla="*/ 229 h 279"/>
                <a:gd name="T76" fmla="*/ 40 w 260"/>
                <a:gd name="T77" fmla="*/ 229 h 279"/>
                <a:gd name="T78" fmla="*/ 34 w 260"/>
                <a:gd name="T79" fmla="*/ 221 h 279"/>
                <a:gd name="T80" fmla="*/ 30 w 260"/>
                <a:gd name="T81" fmla="*/ 215 h 279"/>
                <a:gd name="T82" fmla="*/ 32 w 260"/>
                <a:gd name="T83" fmla="*/ 207 h 279"/>
                <a:gd name="T84" fmla="*/ 34 w 260"/>
                <a:gd name="T85" fmla="*/ 199 h 279"/>
                <a:gd name="T86" fmla="*/ 28 w 260"/>
                <a:gd name="T87" fmla="*/ 191 h 279"/>
                <a:gd name="T88" fmla="*/ 14 w 260"/>
                <a:gd name="T89" fmla="*/ 184 h 279"/>
                <a:gd name="T90" fmla="*/ 12 w 260"/>
                <a:gd name="T91" fmla="*/ 172 h 279"/>
                <a:gd name="T92" fmla="*/ 10 w 260"/>
                <a:gd name="T93" fmla="*/ 158 h 279"/>
                <a:gd name="T94" fmla="*/ 6 w 260"/>
                <a:gd name="T95" fmla="*/ 146 h 279"/>
                <a:gd name="T96" fmla="*/ 6 w 260"/>
                <a:gd name="T97" fmla="*/ 128 h 279"/>
                <a:gd name="T98" fmla="*/ 22 w 260"/>
                <a:gd name="T99" fmla="*/ 108 h 279"/>
                <a:gd name="T100" fmla="*/ 40 w 260"/>
                <a:gd name="T101" fmla="*/ 100 h 279"/>
                <a:gd name="T102" fmla="*/ 66 w 260"/>
                <a:gd name="T103" fmla="*/ 108 h 279"/>
                <a:gd name="T104" fmla="*/ 78 w 260"/>
                <a:gd name="T105" fmla="*/ 112 h 279"/>
                <a:gd name="T106" fmla="*/ 82 w 260"/>
                <a:gd name="T107" fmla="*/ 102 h 279"/>
                <a:gd name="T108" fmla="*/ 94 w 260"/>
                <a:gd name="T109" fmla="*/ 94 h 279"/>
                <a:gd name="T110" fmla="*/ 96 w 260"/>
                <a:gd name="T111" fmla="*/ 78 h 279"/>
                <a:gd name="T112" fmla="*/ 104 w 260"/>
                <a:gd name="T113" fmla="*/ 66 h 279"/>
                <a:gd name="T114" fmla="*/ 128 w 260"/>
                <a:gd name="T115" fmla="*/ 58 h 279"/>
                <a:gd name="T116" fmla="*/ 136 w 260"/>
                <a:gd name="T117" fmla="*/ 32 h 279"/>
                <a:gd name="T118" fmla="*/ 140 w 260"/>
                <a:gd name="T119" fmla="*/ 18 h 279"/>
                <a:gd name="T120" fmla="*/ 152 w 260"/>
                <a:gd name="T121" fmla="*/ 6 h 279"/>
                <a:gd name="T122" fmla="*/ 170 w 260"/>
                <a:gd name="T123" fmla="*/ 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0" h="279">
                  <a:moveTo>
                    <a:pt x="232" y="188"/>
                  </a:moveTo>
                  <a:lnTo>
                    <a:pt x="232" y="191"/>
                  </a:lnTo>
                  <a:lnTo>
                    <a:pt x="230" y="191"/>
                  </a:lnTo>
                  <a:lnTo>
                    <a:pt x="228" y="191"/>
                  </a:lnTo>
                  <a:lnTo>
                    <a:pt x="226" y="191"/>
                  </a:lnTo>
                  <a:lnTo>
                    <a:pt x="226" y="188"/>
                  </a:lnTo>
                  <a:lnTo>
                    <a:pt x="226" y="188"/>
                  </a:lnTo>
                  <a:lnTo>
                    <a:pt x="226" y="186"/>
                  </a:lnTo>
                  <a:lnTo>
                    <a:pt x="226" y="186"/>
                  </a:lnTo>
                  <a:lnTo>
                    <a:pt x="226" y="186"/>
                  </a:lnTo>
                  <a:lnTo>
                    <a:pt x="226" y="184"/>
                  </a:lnTo>
                  <a:lnTo>
                    <a:pt x="226" y="182"/>
                  </a:lnTo>
                  <a:lnTo>
                    <a:pt x="226" y="180"/>
                  </a:lnTo>
                  <a:lnTo>
                    <a:pt x="228" y="180"/>
                  </a:lnTo>
                  <a:lnTo>
                    <a:pt x="230" y="182"/>
                  </a:lnTo>
                  <a:lnTo>
                    <a:pt x="230" y="184"/>
                  </a:lnTo>
                  <a:lnTo>
                    <a:pt x="232" y="186"/>
                  </a:lnTo>
                  <a:lnTo>
                    <a:pt x="232" y="188"/>
                  </a:lnTo>
                  <a:close/>
                  <a:moveTo>
                    <a:pt x="184" y="0"/>
                  </a:moveTo>
                  <a:lnTo>
                    <a:pt x="186" y="0"/>
                  </a:lnTo>
                  <a:lnTo>
                    <a:pt x="188" y="0"/>
                  </a:lnTo>
                  <a:lnTo>
                    <a:pt x="188" y="2"/>
                  </a:lnTo>
                  <a:lnTo>
                    <a:pt x="188" y="0"/>
                  </a:lnTo>
                  <a:lnTo>
                    <a:pt x="188" y="2"/>
                  </a:lnTo>
                  <a:lnTo>
                    <a:pt x="190" y="2"/>
                  </a:lnTo>
                  <a:lnTo>
                    <a:pt x="192" y="2"/>
                  </a:lnTo>
                  <a:lnTo>
                    <a:pt x="194" y="2"/>
                  </a:lnTo>
                  <a:lnTo>
                    <a:pt x="194" y="4"/>
                  </a:lnTo>
                  <a:lnTo>
                    <a:pt x="194" y="6"/>
                  </a:lnTo>
                  <a:lnTo>
                    <a:pt x="194" y="8"/>
                  </a:lnTo>
                  <a:lnTo>
                    <a:pt x="194" y="10"/>
                  </a:lnTo>
                  <a:lnTo>
                    <a:pt x="196" y="10"/>
                  </a:lnTo>
                  <a:lnTo>
                    <a:pt x="196" y="12"/>
                  </a:lnTo>
                  <a:lnTo>
                    <a:pt x="196" y="14"/>
                  </a:lnTo>
                  <a:lnTo>
                    <a:pt x="196" y="16"/>
                  </a:lnTo>
                  <a:lnTo>
                    <a:pt x="198" y="16"/>
                  </a:lnTo>
                  <a:lnTo>
                    <a:pt x="200" y="16"/>
                  </a:lnTo>
                  <a:lnTo>
                    <a:pt x="200" y="14"/>
                  </a:lnTo>
                  <a:lnTo>
                    <a:pt x="202" y="14"/>
                  </a:lnTo>
                  <a:lnTo>
                    <a:pt x="202" y="16"/>
                  </a:lnTo>
                  <a:lnTo>
                    <a:pt x="204" y="16"/>
                  </a:lnTo>
                  <a:lnTo>
                    <a:pt x="204" y="14"/>
                  </a:lnTo>
                  <a:lnTo>
                    <a:pt x="206" y="14"/>
                  </a:lnTo>
                  <a:lnTo>
                    <a:pt x="206" y="16"/>
                  </a:lnTo>
                  <a:lnTo>
                    <a:pt x="208" y="16"/>
                  </a:lnTo>
                  <a:lnTo>
                    <a:pt x="208" y="14"/>
                  </a:lnTo>
                  <a:lnTo>
                    <a:pt x="208" y="16"/>
                  </a:lnTo>
                  <a:lnTo>
                    <a:pt x="208" y="18"/>
                  </a:lnTo>
                  <a:lnTo>
                    <a:pt x="208" y="18"/>
                  </a:lnTo>
                  <a:lnTo>
                    <a:pt x="208" y="20"/>
                  </a:lnTo>
                  <a:lnTo>
                    <a:pt x="208" y="22"/>
                  </a:lnTo>
                  <a:lnTo>
                    <a:pt x="208" y="24"/>
                  </a:lnTo>
                  <a:lnTo>
                    <a:pt x="206" y="26"/>
                  </a:lnTo>
                  <a:lnTo>
                    <a:pt x="206" y="28"/>
                  </a:lnTo>
                  <a:lnTo>
                    <a:pt x="206" y="30"/>
                  </a:lnTo>
                  <a:lnTo>
                    <a:pt x="206" y="32"/>
                  </a:lnTo>
                  <a:lnTo>
                    <a:pt x="206" y="34"/>
                  </a:lnTo>
                  <a:lnTo>
                    <a:pt x="206" y="36"/>
                  </a:lnTo>
                  <a:lnTo>
                    <a:pt x="204" y="40"/>
                  </a:lnTo>
                  <a:lnTo>
                    <a:pt x="204" y="42"/>
                  </a:lnTo>
                  <a:lnTo>
                    <a:pt x="204" y="44"/>
                  </a:lnTo>
                  <a:lnTo>
                    <a:pt x="204" y="46"/>
                  </a:lnTo>
                  <a:lnTo>
                    <a:pt x="204" y="48"/>
                  </a:lnTo>
                  <a:lnTo>
                    <a:pt x="204" y="50"/>
                  </a:lnTo>
                  <a:lnTo>
                    <a:pt x="206" y="52"/>
                  </a:lnTo>
                  <a:lnTo>
                    <a:pt x="206" y="54"/>
                  </a:lnTo>
                  <a:lnTo>
                    <a:pt x="208" y="54"/>
                  </a:lnTo>
                  <a:lnTo>
                    <a:pt x="208" y="56"/>
                  </a:lnTo>
                  <a:lnTo>
                    <a:pt x="208" y="58"/>
                  </a:lnTo>
                  <a:lnTo>
                    <a:pt x="210" y="58"/>
                  </a:lnTo>
                  <a:lnTo>
                    <a:pt x="210" y="60"/>
                  </a:lnTo>
                  <a:lnTo>
                    <a:pt x="212" y="62"/>
                  </a:lnTo>
                  <a:lnTo>
                    <a:pt x="214" y="66"/>
                  </a:lnTo>
                  <a:lnTo>
                    <a:pt x="214" y="66"/>
                  </a:lnTo>
                  <a:lnTo>
                    <a:pt x="216" y="68"/>
                  </a:lnTo>
                  <a:lnTo>
                    <a:pt x="216" y="70"/>
                  </a:lnTo>
                  <a:lnTo>
                    <a:pt x="218" y="70"/>
                  </a:lnTo>
                  <a:lnTo>
                    <a:pt x="218" y="72"/>
                  </a:lnTo>
                  <a:lnTo>
                    <a:pt x="220" y="74"/>
                  </a:lnTo>
                  <a:lnTo>
                    <a:pt x="222" y="78"/>
                  </a:lnTo>
                  <a:lnTo>
                    <a:pt x="224" y="80"/>
                  </a:lnTo>
                  <a:lnTo>
                    <a:pt x="224" y="82"/>
                  </a:lnTo>
                  <a:lnTo>
                    <a:pt x="226" y="84"/>
                  </a:lnTo>
                  <a:lnTo>
                    <a:pt x="226" y="88"/>
                  </a:lnTo>
                  <a:lnTo>
                    <a:pt x="228" y="94"/>
                  </a:lnTo>
                  <a:lnTo>
                    <a:pt x="230" y="94"/>
                  </a:lnTo>
                  <a:lnTo>
                    <a:pt x="230" y="96"/>
                  </a:lnTo>
                  <a:lnTo>
                    <a:pt x="232" y="98"/>
                  </a:lnTo>
                  <a:lnTo>
                    <a:pt x="232" y="100"/>
                  </a:lnTo>
                  <a:lnTo>
                    <a:pt x="234" y="104"/>
                  </a:lnTo>
                  <a:lnTo>
                    <a:pt x="236" y="106"/>
                  </a:lnTo>
                  <a:lnTo>
                    <a:pt x="236" y="108"/>
                  </a:lnTo>
                  <a:lnTo>
                    <a:pt x="238" y="110"/>
                  </a:lnTo>
                  <a:lnTo>
                    <a:pt x="240" y="112"/>
                  </a:lnTo>
                  <a:lnTo>
                    <a:pt x="240" y="114"/>
                  </a:lnTo>
                  <a:lnTo>
                    <a:pt x="242" y="114"/>
                  </a:lnTo>
                  <a:lnTo>
                    <a:pt x="242" y="116"/>
                  </a:lnTo>
                  <a:lnTo>
                    <a:pt x="244" y="118"/>
                  </a:lnTo>
                  <a:lnTo>
                    <a:pt x="246" y="120"/>
                  </a:lnTo>
                  <a:lnTo>
                    <a:pt x="248" y="122"/>
                  </a:lnTo>
                  <a:lnTo>
                    <a:pt x="248" y="124"/>
                  </a:lnTo>
                  <a:lnTo>
                    <a:pt x="248" y="126"/>
                  </a:lnTo>
                  <a:lnTo>
                    <a:pt x="250" y="128"/>
                  </a:lnTo>
                  <a:lnTo>
                    <a:pt x="252" y="130"/>
                  </a:lnTo>
                  <a:lnTo>
                    <a:pt x="252" y="132"/>
                  </a:lnTo>
                  <a:lnTo>
                    <a:pt x="254" y="134"/>
                  </a:lnTo>
                  <a:lnTo>
                    <a:pt x="254" y="136"/>
                  </a:lnTo>
                  <a:lnTo>
                    <a:pt x="256" y="138"/>
                  </a:lnTo>
                  <a:lnTo>
                    <a:pt x="258" y="144"/>
                  </a:lnTo>
                  <a:lnTo>
                    <a:pt x="260" y="144"/>
                  </a:lnTo>
                  <a:lnTo>
                    <a:pt x="258" y="144"/>
                  </a:lnTo>
                  <a:lnTo>
                    <a:pt x="258" y="146"/>
                  </a:lnTo>
                  <a:lnTo>
                    <a:pt x="256" y="146"/>
                  </a:lnTo>
                  <a:lnTo>
                    <a:pt x="254" y="146"/>
                  </a:lnTo>
                  <a:lnTo>
                    <a:pt x="254" y="148"/>
                  </a:lnTo>
                  <a:lnTo>
                    <a:pt x="252" y="148"/>
                  </a:lnTo>
                  <a:lnTo>
                    <a:pt x="250" y="150"/>
                  </a:lnTo>
                  <a:lnTo>
                    <a:pt x="248" y="152"/>
                  </a:lnTo>
                  <a:lnTo>
                    <a:pt x="246" y="148"/>
                  </a:lnTo>
                  <a:lnTo>
                    <a:pt x="244" y="148"/>
                  </a:lnTo>
                  <a:lnTo>
                    <a:pt x="244" y="150"/>
                  </a:lnTo>
                  <a:lnTo>
                    <a:pt x="242" y="148"/>
                  </a:lnTo>
                  <a:lnTo>
                    <a:pt x="242" y="146"/>
                  </a:lnTo>
                  <a:lnTo>
                    <a:pt x="240" y="146"/>
                  </a:lnTo>
                  <a:lnTo>
                    <a:pt x="238" y="144"/>
                  </a:lnTo>
                  <a:lnTo>
                    <a:pt x="238" y="146"/>
                  </a:lnTo>
                  <a:lnTo>
                    <a:pt x="236" y="146"/>
                  </a:lnTo>
                  <a:lnTo>
                    <a:pt x="234" y="146"/>
                  </a:lnTo>
                  <a:lnTo>
                    <a:pt x="236" y="146"/>
                  </a:lnTo>
                  <a:lnTo>
                    <a:pt x="234" y="148"/>
                  </a:lnTo>
                  <a:lnTo>
                    <a:pt x="234" y="146"/>
                  </a:lnTo>
                  <a:lnTo>
                    <a:pt x="232" y="146"/>
                  </a:lnTo>
                  <a:lnTo>
                    <a:pt x="230" y="146"/>
                  </a:lnTo>
                  <a:lnTo>
                    <a:pt x="228" y="146"/>
                  </a:lnTo>
                  <a:lnTo>
                    <a:pt x="228" y="144"/>
                  </a:lnTo>
                  <a:lnTo>
                    <a:pt x="226" y="144"/>
                  </a:lnTo>
                  <a:lnTo>
                    <a:pt x="226" y="142"/>
                  </a:lnTo>
                  <a:lnTo>
                    <a:pt x="224" y="144"/>
                  </a:lnTo>
                  <a:lnTo>
                    <a:pt x="224" y="142"/>
                  </a:lnTo>
                  <a:lnTo>
                    <a:pt x="222" y="142"/>
                  </a:lnTo>
                  <a:lnTo>
                    <a:pt x="222" y="140"/>
                  </a:lnTo>
                  <a:lnTo>
                    <a:pt x="220" y="140"/>
                  </a:lnTo>
                  <a:lnTo>
                    <a:pt x="218" y="140"/>
                  </a:lnTo>
                  <a:lnTo>
                    <a:pt x="216" y="140"/>
                  </a:lnTo>
                  <a:lnTo>
                    <a:pt x="214" y="138"/>
                  </a:lnTo>
                  <a:lnTo>
                    <a:pt x="214" y="140"/>
                  </a:lnTo>
                  <a:lnTo>
                    <a:pt x="212" y="140"/>
                  </a:lnTo>
                  <a:lnTo>
                    <a:pt x="214" y="140"/>
                  </a:lnTo>
                  <a:lnTo>
                    <a:pt x="214" y="142"/>
                  </a:lnTo>
                  <a:lnTo>
                    <a:pt x="216" y="142"/>
                  </a:lnTo>
                  <a:lnTo>
                    <a:pt x="218" y="142"/>
                  </a:lnTo>
                  <a:lnTo>
                    <a:pt x="218" y="144"/>
                  </a:lnTo>
                  <a:lnTo>
                    <a:pt x="218" y="146"/>
                  </a:lnTo>
                  <a:lnTo>
                    <a:pt x="220" y="146"/>
                  </a:lnTo>
                  <a:lnTo>
                    <a:pt x="220" y="148"/>
                  </a:lnTo>
                  <a:lnTo>
                    <a:pt x="222" y="148"/>
                  </a:lnTo>
                  <a:lnTo>
                    <a:pt x="224" y="148"/>
                  </a:lnTo>
                  <a:lnTo>
                    <a:pt x="226" y="148"/>
                  </a:lnTo>
                  <a:lnTo>
                    <a:pt x="226" y="146"/>
                  </a:lnTo>
                  <a:lnTo>
                    <a:pt x="226" y="146"/>
                  </a:lnTo>
                  <a:lnTo>
                    <a:pt x="226" y="148"/>
                  </a:lnTo>
                  <a:lnTo>
                    <a:pt x="226" y="150"/>
                  </a:lnTo>
                  <a:lnTo>
                    <a:pt x="228" y="150"/>
                  </a:lnTo>
                  <a:lnTo>
                    <a:pt x="228" y="152"/>
                  </a:lnTo>
                  <a:lnTo>
                    <a:pt x="228" y="154"/>
                  </a:lnTo>
                  <a:lnTo>
                    <a:pt x="228" y="156"/>
                  </a:lnTo>
                  <a:lnTo>
                    <a:pt x="228" y="158"/>
                  </a:lnTo>
                  <a:lnTo>
                    <a:pt x="228" y="160"/>
                  </a:lnTo>
                  <a:lnTo>
                    <a:pt x="228" y="162"/>
                  </a:lnTo>
                  <a:lnTo>
                    <a:pt x="226" y="162"/>
                  </a:lnTo>
                  <a:lnTo>
                    <a:pt x="226" y="164"/>
                  </a:lnTo>
                  <a:lnTo>
                    <a:pt x="226" y="170"/>
                  </a:lnTo>
                  <a:lnTo>
                    <a:pt x="226" y="172"/>
                  </a:lnTo>
                  <a:lnTo>
                    <a:pt x="224" y="174"/>
                  </a:lnTo>
                  <a:lnTo>
                    <a:pt x="226" y="176"/>
                  </a:lnTo>
                  <a:lnTo>
                    <a:pt x="226" y="178"/>
                  </a:lnTo>
                  <a:lnTo>
                    <a:pt x="226" y="180"/>
                  </a:lnTo>
                  <a:lnTo>
                    <a:pt x="224" y="178"/>
                  </a:lnTo>
                  <a:lnTo>
                    <a:pt x="224" y="176"/>
                  </a:lnTo>
                  <a:lnTo>
                    <a:pt x="222" y="176"/>
                  </a:lnTo>
                  <a:lnTo>
                    <a:pt x="220" y="176"/>
                  </a:lnTo>
                  <a:lnTo>
                    <a:pt x="218" y="176"/>
                  </a:lnTo>
                  <a:lnTo>
                    <a:pt x="218" y="178"/>
                  </a:lnTo>
                  <a:lnTo>
                    <a:pt x="216" y="178"/>
                  </a:lnTo>
                  <a:lnTo>
                    <a:pt x="214" y="178"/>
                  </a:lnTo>
                  <a:lnTo>
                    <a:pt x="214" y="180"/>
                  </a:lnTo>
                  <a:lnTo>
                    <a:pt x="214" y="182"/>
                  </a:lnTo>
                  <a:lnTo>
                    <a:pt x="214" y="184"/>
                  </a:lnTo>
                  <a:lnTo>
                    <a:pt x="216" y="186"/>
                  </a:lnTo>
                  <a:lnTo>
                    <a:pt x="218" y="188"/>
                  </a:lnTo>
                  <a:lnTo>
                    <a:pt x="220" y="188"/>
                  </a:lnTo>
                  <a:lnTo>
                    <a:pt x="220" y="191"/>
                  </a:lnTo>
                  <a:lnTo>
                    <a:pt x="218" y="191"/>
                  </a:lnTo>
                  <a:lnTo>
                    <a:pt x="216" y="193"/>
                  </a:lnTo>
                  <a:lnTo>
                    <a:pt x="214" y="193"/>
                  </a:lnTo>
                  <a:lnTo>
                    <a:pt x="214" y="195"/>
                  </a:lnTo>
                  <a:lnTo>
                    <a:pt x="212" y="195"/>
                  </a:lnTo>
                  <a:lnTo>
                    <a:pt x="212" y="197"/>
                  </a:lnTo>
                  <a:lnTo>
                    <a:pt x="210" y="199"/>
                  </a:lnTo>
                  <a:lnTo>
                    <a:pt x="208" y="199"/>
                  </a:lnTo>
                  <a:lnTo>
                    <a:pt x="208" y="201"/>
                  </a:lnTo>
                  <a:lnTo>
                    <a:pt x="206" y="201"/>
                  </a:lnTo>
                  <a:lnTo>
                    <a:pt x="206" y="203"/>
                  </a:lnTo>
                  <a:lnTo>
                    <a:pt x="206" y="205"/>
                  </a:lnTo>
                  <a:lnTo>
                    <a:pt x="208" y="207"/>
                  </a:lnTo>
                  <a:lnTo>
                    <a:pt x="210" y="207"/>
                  </a:lnTo>
                  <a:lnTo>
                    <a:pt x="210" y="209"/>
                  </a:lnTo>
                  <a:lnTo>
                    <a:pt x="208" y="209"/>
                  </a:lnTo>
                  <a:lnTo>
                    <a:pt x="206" y="207"/>
                  </a:lnTo>
                  <a:lnTo>
                    <a:pt x="204" y="209"/>
                  </a:lnTo>
                  <a:lnTo>
                    <a:pt x="204" y="211"/>
                  </a:lnTo>
                  <a:lnTo>
                    <a:pt x="204" y="211"/>
                  </a:lnTo>
                  <a:lnTo>
                    <a:pt x="202" y="211"/>
                  </a:lnTo>
                  <a:lnTo>
                    <a:pt x="202" y="213"/>
                  </a:lnTo>
                  <a:lnTo>
                    <a:pt x="202" y="215"/>
                  </a:lnTo>
                  <a:lnTo>
                    <a:pt x="200" y="215"/>
                  </a:lnTo>
                  <a:lnTo>
                    <a:pt x="200" y="217"/>
                  </a:lnTo>
                  <a:lnTo>
                    <a:pt x="202" y="217"/>
                  </a:lnTo>
                  <a:lnTo>
                    <a:pt x="202" y="215"/>
                  </a:lnTo>
                  <a:lnTo>
                    <a:pt x="206" y="211"/>
                  </a:lnTo>
                  <a:lnTo>
                    <a:pt x="208" y="211"/>
                  </a:lnTo>
                  <a:lnTo>
                    <a:pt x="210" y="211"/>
                  </a:lnTo>
                  <a:lnTo>
                    <a:pt x="212" y="211"/>
                  </a:lnTo>
                  <a:lnTo>
                    <a:pt x="212" y="211"/>
                  </a:lnTo>
                  <a:lnTo>
                    <a:pt x="214" y="211"/>
                  </a:lnTo>
                  <a:lnTo>
                    <a:pt x="214" y="209"/>
                  </a:lnTo>
                  <a:lnTo>
                    <a:pt x="214" y="207"/>
                  </a:lnTo>
                  <a:lnTo>
                    <a:pt x="216" y="207"/>
                  </a:lnTo>
                  <a:lnTo>
                    <a:pt x="216" y="205"/>
                  </a:lnTo>
                  <a:lnTo>
                    <a:pt x="218" y="207"/>
                  </a:lnTo>
                  <a:lnTo>
                    <a:pt x="220" y="205"/>
                  </a:lnTo>
                  <a:lnTo>
                    <a:pt x="222" y="205"/>
                  </a:lnTo>
                  <a:lnTo>
                    <a:pt x="222" y="203"/>
                  </a:lnTo>
                  <a:lnTo>
                    <a:pt x="224" y="201"/>
                  </a:lnTo>
                  <a:lnTo>
                    <a:pt x="226" y="201"/>
                  </a:lnTo>
                  <a:lnTo>
                    <a:pt x="226" y="199"/>
                  </a:lnTo>
                  <a:lnTo>
                    <a:pt x="226" y="199"/>
                  </a:lnTo>
                  <a:lnTo>
                    <a:pt x="228" y="197"/>
                  </a:lnTo>
                  <a:lnTo>
                    <a:pt x="228" y="195"/>
                  </a:lnTo>
                  <a:lnTo>
                    <a:pt x="226" y="195"/>
                  </a:lnTo>
                  <a:lnTo>
                    <a:pt x="226" y="197"/>
                  </a:lnTo>
                  <a:lnTo>
                    <a:pt x="226" y="195"/>
                  </a:lnTo>
                  <a:lnTo>
                    <a:pt x="226" y="195"/>
                  </a:lnTo>
                  <a:lnTo>
                    <a:pt x="226" y="193"/>
                  </a:lnTo>
                  <a:lnTo>
                    <a:pt x="226" y="191"/>
                  </a:lnTo>
                  <a:lnTo>
                    <a:pt x="226" y="193"/>
                  </a:lnTo>
                  <a:lnTo>
                    <a:pt x="228" y="193"/>
                  </a:lnTo>
                  <a:lnTo>
                    <a:pt x="230" y="195"/>
                  </a:lnTo>
                  <a:lnTo>
                    <a:pt x="232" y="193"/>
                  </a:lnTo>
                  <a:lnTo>
                    <a:pt x="234" y="193"/>
                  </a:lnTo>
                  <a:lnTo>
                    <a:pt x="234" y="191"/>
                  </a:lnTo>
                  <a:lnTo>
                    <a:pt x="234" y="188"/>
                  </a:lnTo>
                  <a:lnTo>
                    <a:pt x="236" y="188"/>
                  </a:lnTo>
                  <a:lnTo>
                    <a:pt x="238" y="188"/>
                  </a:lnTo>
                  <a:lnTo>
                    <a:pt x="238" y="193"/>
                  </a:lnTo>
                  <a:lnTo>
                    <a:pt x="234" y="195"/>
                  </a:lnTo>
                  <a:lnTo>
                    <a:pt x="232" y="197"/>
                  </a:lnTo>
                  <a:lnTo>
                    <a:pt x="230" y="197"/>
                  </a:lnTo>
                  <a:lnTo>
                    <a:pt x="228" y="201"/>
                  </a:lnTo>
                  <a:lnTo>
                    <a:pt x="226" y="201"/>
                  </a:lnTo>
                  <a:lnTo>
                    <a:pt x="226" y="203"/>
                  </a:lnTo>
                  <a:lnTo>
                    <a:pt x="224" y="203"/>
                  </a:lnTo>
                  <a:lnTo>
                    <a:pt x="224" y="205"/>
                  </a:lnTo>
                  <a:lnTo>
                    <a:pt x="222" y="207"/>
                  </a:lnTo>
                  <a:lnTo>
                    <a:pt x="220" y="207"/>
                  </a:lnTo>
                  <a:lnTo>
                    <a:pt x="218" y="209"/>
                  </a:lnTo>
                  <a:lnTo>
                    <a:pt x="216" y="211"/>
                  </a:lnTo>
                  <a:lnTo>
                    <a:pt x="214" y="211"/>
                  </a:lnTo>
                  <a:lnTo>
                    <a:pt x="214" y="211"/>
                  </a:lnTo>
                  <a:lnTo>
                    <a:pt x="212" y="211"/>
                  </a:lnTo>
                  <a:lnTo>
                    <a:pt x="210" y="213"/>
                  </a:lnTo>
                  <a:lnTo>
                    <a:pt x="208" y="215"/>
                  </a:lnTo>
                  <a:lnTo>
                    <a:pt x="206" y="217"/>
                  </a:lnTo>
                  <a:lnTo>
                    <a:pt x="204" y="219"/>
                  </a:lnTo>
                  <a:lnTo>
                    <a:pt x="202" y="219"/>
                  </a:lnTo>
                  <a:lnTo>
                    <a:pt x="200" y="219"/>
                  </a:lnTo>
                  <a:lnTo>
                    <a:pt x="198" y="221"/>
                  </a:lnTo>
                  <a:lnTo>
                    <a:pt x="196" y="221"/>
                  </a:lnTo>
                  <a:lnTo>
                    <a:pt x="196" y="223"/>
                  </a:lnTo>
                  <a:lnTo>
                    <a:pt x="198" y="223"/>
                  </a:lnTo>
                  <a:lnTo>
                    <a:pt x="196" y="225"/>
                  </a:lnTo>
                  <a:lnTo>
                    <a:pt x="196" y="227"/>
                  </a:lnTo>
                  <a:lnTo>
                    <a:pt x="194" y="227"/>
                  </a:lnTo>
                  <a:lnTo>
                    <a:pt x="194" y="229"/>
                  </a:lnTo>
                  <a:lnTo>
                    <a:pt x="192" y="229"/>
                  </a:lnTo>
                  <a:lnTo>
                    <a:pt x="192" y="231"/>
                  </a:lnTo>
                  <a:lnTo>
                    <a:pt x="190" y="231"/>
                  </a:lnTo>
                  <a:lnTo>
                    <a:pt x="188" y="233"/>
                  </a:lnTo>
                  <a:lnTo>
                    <a:pt x="186" y="235"/>
                  </a:lnTo>
                  <a:lnTo>
                    <a:pt x="186" y="237"/>
                  </a:lnTo>
                  <a:lnTo>
                    <a:pt x="184" y="237"/>
                  </a:lnTo>
                  <a:lnTo>
                    <a:pt x="184" y="239"/>
                  </a:lnTo>
                  <a:lnTo>
                    <a:pt x="182" y="241"/>
                  </a:lnTo>
                  <a:lnTo>
                    <a:pt x="182" y="239"/>
                  </a:lnTo>
                  <a:lnTo>
                    <a:pt x="180" y="239"/>
                  </a:lnTo>
                  <a:lnTo>
                    <a:pt x="180" y="237"/>
                  </a:lnTo>
                  <a:lnTo>
                    <a:pt x="178" y="237"/>
                  </a:lnTo>
                  <a:lnTo>
                    <a:pt x="178" y="239"/>
                  </a:lnTo>
                  <a:lnTo>
                    <a:pt x="180" y="239"/>
                  </a:lnTo>
                  <a:lnTo>
                    <a:pt x="182" y="241"/>
                  </a:lnTo>
                  <a:lnTo>
                    <a:pt x="180" y="241"/>
                  </a:lnTo>
                  <a:lnTo>
                    <a:pt x="178" y="243"/>
                  </a:lnTo>
                  <a:lnTo>
                    <a:pt x="178" y="245"/>
                  </a:lnTo>
                  <a:lnTo>
                    <a:pt x="166" y="255"/>
                  </a:lnTo>
                  <a:lnTo>
                    <a:pt x="164" y="257"/>
                  </a:lnTo>
                  <a:lnTo>
                    <a:pt x="162" y="257"/>
                  </a:lnTo>
                  <a:lnTo>
                    <a:pt x="162" y="259"/>
                  </a:lnTo>
                  <a:lnTo>
                    <a:pt x="160" y="259"/>
                  </a:lnTo>
                  <a:lnTo>
                    <a:pt x="158" y="261"/>
                  </a:lnTo>
                  <a:lnTo>
                    <a:pt x="156" y="259"/>
                  </a:lnTo>
                  <a:lnTo>
                    <a:pt x="156" y="259"/>
                  </a:lnTo>
                  <a:lnTo>
                    <a:pt x="156" y="259"/>
                  </a:lnTo>
                  <a:lnTo>
                    <a:pt x="156" y="261"/>
                  </a:lnTo>
                  <a:lnTo>
                    <a:pt x="156" y="265"/>
                  </a:lnTo>
                  <a:lnTo>
                    <a:pt x="152" y="265"/>
                  </a:lnTo>
                  <a:lnTo>
                    <a:pt x="150" y="265"/>
                  </a:lnTo>
                  <a:lnTo>
                    <a:pt x="144" y="267"/>
                  </a:lnTo>
                  <a:lnTo>
                    <a:pt x="134" y="271"/>
                  </a:lnTo>
                  <a:lnTo>
                    <a:pt x="132" y="271"/>
                  </a:lnTo>
                  <a:lnTo>
                    <a:pt x="130" y="273"/>
                  </a:lnTo>
                  <a:lnTo>
                    <a:pt x="128" y="275"/>
                  </a:lnTo>
                  <a:lnTo>
                    <a:pt x="126" y="275"/>
                  </a:lnTo>
                  <a:lnTo>
                    <a:pt x="124" y="275"/>
                  </a:lnTo>
                  <a:lnTo>
                    <a:pt x="118" y="279"/>
                  </a:lnTo>
                  <a:lnTo>
                    <a:pt x="118" y="277"/>
                  </a:lnTo>
                  <a:lnTo>
                    <a:pt x="118" y="275"/>
                  </a:lnTo>
                  <a:lnTo>
                    <a:pt x="116" y="275"/>
                  </a:lnTo>
                  <a:lnTo>
                    <a:pt x="116" y="277"/>
                  </a:lnTo>
                  <a:lnTo>
                    <a:pt x="114" y="277"/>
                  </a:lnTo>
                  <a:lnTo>
                    <a:pt x="112" y="277"/>
                  </a:lnTo>
                  <a:lnTo>
                    <a:pt x="110" y="277"/>
                  </a:lnTo>
                  <a:lnTo>
                    <a:pt x="110" y="279"/>
                  </a:lnTo>
                  <a:lnTo>
                    <a:pt x="108" y="279"/>
                  </a:lnTo>
                  <a:lnTo>
                    <a:pt x="108" y="277"/>
                  </a:lnTo>
                  <a:lnTo>
                    <a:pt x="106" y="277"/>
                  </a:lnTo>
                  <a:lnTo>
                    <a:pt x="104" y="277"/>
                  </a:lnTo>
                  <a:lnTo>
                    <a:pt x="104" y="279"/>
                  </a:lnTo>
                  <a:lnTo>
                    <a:pt x="102" y="279"/>
                  </a:lnTo>
                  <a:lnTo>
                    <a:pt x="100" y="279"/>
                  </a:lnTo>
                  <a:lnTo>
                    <a:pt x="98" y="279"/>
                  </a:lnTo>
                  <a:lnTo>
                    <a:pt x="96" y="279"/>
                  </a:lnTo>
                  <a:lnTo>
                    <a:pt x="96" y="277"/>
                  </a:lnTo>
                  <a:lnTo>
                    <a:pt x="94" y="277"/>
                  </a:lnTo>
                  <a:lnTo>
                    <a:pt x="94" y="275"/>
                  </a:lnTo>
                  <a:lnTo>
                    <a:pt x="94" y="273"/>
                  </a:lnTo>
                  <a:lnTo>
                    <a:pt x="94" y="271"/>
                  </a:lnTo>
                  <a:lnTo>
                    <a:pt x="94" y="269"/>
                  </a:lnTo>
                  <a:lnTo>
                    <a:pt x="94" y="267"/>
                  </a:lnTo>
                  <a:lnTo>
                    <a:pt x="92" y="267"/>
                  </a:lnTo>
                  <a:lnTo>
                    <a:pt x="92" y="265"/>
                  </a:lnTo>
                  <a:lnTo>
                    <a:pt x="90" y="265"/>
                  </a:lnTo>
                  <a:lnTo>
                    <a:pt x="90" y="263"/>
                  </a:lnTo>
                  <a:lnTo>
                    <a:pt x="88" y="263"/>
                  </a:lnTo>
                  <a:lnTo>
                    <a:pt x="86" y="261"/>
                  </a:lnTo>
                  <a:lnTo>
                    <a:pt x="86" y="259"/>
                  </a:lnTo>
                  <a:lnTo>
                    <a:pt x="84" y="259"/>
                  </a:lnTo>
                  <a:lnTo>
                    <a:pt x="82" y="259"/>
                  </a:lnTo>
                  <a:lnTo>
                    <a:pt x="82" y="259"/>
                  </a:lnTo>
                  <a:lnTo>
                    <a:pt x="82" y="259"/>
                  </a:lnTo>
                  <a:lnTo>
                    <a:pt x="82" y="257"/>
                  </a:lnTo>
                  <a:lnTo>
                    <a:pt x="80" y="257"/>
                  </a:lnTo>
                  <a:lnTo>
                    <a:pt x="78" y="255"/>
                  </a:lnTo>
                  <a:lnTo>
                    <a:pt x="76" y="253"/>
                  </a:lnTo>
                  <a:lnTo>
                    <a:pt x="74" y="253"/>
                  </a:lnTo>
                  <a:lnTo>
                    <a:pt x="74" y="251"/>
                  </a:lnTo>
                  <a:lnTo>
                    <a:pt x="74" y="249"/>
                  </a:lnTo>
                  <a:lnTo>
                    <a:pt x="72" y="247"/>
                  </a:lnTo>
                  <a:lnTo>
                    <a:pt x="72" y="245"/>
                  </a:lnTo>
                  <a:lnTo>
                    <a:pt x="72" y="243"/>
                  </a:lnTo>
                  <a:lnTo>
                    <a:pt x="72" y="241"/>
                  </a:lnTo>
                  <a:lnTo>
                    <a:pt x="74" y="239"/>
                  </a:lnTo>
                  <a:lnTo>
                    <a:pt x="72" y="239"/>
                  </a:lnTo>
                  <a:lnTo>
                    <a:pt x="72" y="237"/>
                  </a:lnTo>
                  <a:lnTo>
                    <a:pt x="72" y="235"/>
                  </a:lnTo>
                  <a:lnTo>
                    <a:pt x="70" y="235"/>
                  </a:lnTo>
                  <a:lnTo>
                    <a:pt x="68" y="233"/>
                  </a:lnTo>
                  <a:lnTo>
                    <a:pt x="66" y="233"/>
                  </a:lnTo>
                  <a:lnTo>
                    <a:pt x="64" y="231"/>
                  </a:lnTo>
                  <a:lnTo>
                    <a:pt x="64" y="229"/>
                  </a:lnTo>
                  <a:lnTo>
                    <a:pt x="62" y="229"/>
                  </a:lnTo>
                  <a:lnTo>
                    <a:pt x="62" y="231"/>
                  </a:lnTo>
                  <a:lnTo>
                    <a:pt x="60" y="231"/>
                  </a:lnTo>
                  <a:lnTo>
                    <a:pt x="58" y="229"/>
                  </a:lnTo>
                  <a:lnTo>
                    <a:pt x="56" y="229"/>
                  </a:lnTo>
                  <a:lnTo>
                    <a:pt x="54" y="229"/>
                  </a:lnTo>
                  <a:lnTo>
                    <a:pt x="50" y="229"/>
                  </a:lnTo>
                  <a:lnTo>
                    <a:pt x="48" y="229"/>
                  </a:lnTo>
                  <a:lnTo>
                    <a:pt x="46" y="229"/>
                  </a:lnTo>
                  <a:lnTo>
                    <a:pt x="44" y="229"/>
                  </a:lnTo>
                  <a:lnTo>
                    <a:pt x="40" y="229"/>
                  </a:lnTo>
                  <a:lnTo>
                    <a:pt x="38" y="229"/>
                  </a:lnTo>
                  <a:lnTo>
                    <a:pt x="34" y="229"/>
                  </a:lnTo>
                  <a:lnTo>
                    <a:pt x="34" y="227"/>
                  </a:lnTo>
                  <a:lnTo>
                    <a:pt x="32" y="227"/>
                  </a:lnTo>
                  <a:lnTo>
                    <a:pt x="32" y="225"/>
                  </a:lnTo>
                  <a:lnTo>
                    <a:pt x="34" y="225"/>
                  </a:lnTo>
                  <a:lnTo>
                    <a:pt x="34" y="223"/>
                  </a:lnTo>
                  <a:lnTo>
                    <a:pt x="32" y="223"/>
                  </a:lnTo>
                  <a:lnTo>
                    <a:pt x="32" y="221"/>
                  </a:lnTo>
                  <a:lnTo>
                    <a:pt x="34" y="221"/>
                  </a:lnTo>
                  <a:lnTo>
                    <a:pt x="34" y="219"/>
                  </a:lnTo>
                  <a:lnTo>
                    <a:pt x="32" y="219"/>
                  </a:lnTo>
                  <a:lnTo>
                    <a:pt x="32" y="219"/>
                  </a:lnTo>
                  <a:lnTo>
                    <a:pt x="32" y="217"/>
                  </a:lnTo>
                  <a:lnTo>
                    <a:pt x="32" y="217"/>
                  </a:lnTo>
                  <a:lnTo>
                    <a:pt x="32" y="215"/>
                  </a:lnTo>
                  <a:lnTo>
                    <a:pt x="34" y="215"/>
                  </a:lnTo>
                  <a:lnTo>
                    <a:pt x="32" y="215"/>
                  </a:lnTo>
                  <a:lnTo>
                    <a:pt x="32" y="213"/>
                  </a:lnTo>
                  <a:lnTo>
                    <a:pt x="30" y="215"/>
                  </a:lnTo>
                  <a:lnTo>
                    <a:pt x="30" y="213"/>
                  </a:lnTo>
                  <a:lnTo>
                    <a:pt x="30" y="211"/>
                  </a:lnTo>
                  <a:lnTo>
                    <a:pt x="30" y="213"/>
                  </a:lnTo>
                  <a:lnTo>
                    <a:pt x="32" y="213"/>
                  </a:lnTo>
                  <a:lnTo>
                    <a:pt x="32" y="211"/>
                  </a:lnTo>
                  <a:lnTo>
                    <a:pt x="32" y="211"/>
                  </a:lnTo>
                  <a:lnTo>
                    <a:pt x="30" y="211"/>
                  </a:lnTo>
                  <a:lnTo>
                    <a:pt x="32" y="211"/>
                  </a:lnTo>
                  <a:lnTo>
                    <a:pt x="32" y="209"/>
                  </a:lnTo>
                  <a:lnTo>
                    <a:pt x="32" y="207"/>
                  </a:lnTo>
                  <a:lnTo>
                    <a:pt x="30" y="209"/>
                  </a:lnTo>
                  <a:lnTo>
                    <a:pt x="30" y="207"/>
                  </a:lnTo>
                  <a:lnTo>
                    <a:pt x="32" y="205"/>
                  </a:lnTo>
                  <a:lnTo>
                    <a:pt x="30" y="205"/>
                  </a:lnTo>
                  <a:lnTo>
                    <a:pt x="30" y="203"/>
                  </a:lnTo>
                  <a:lnTo>
                    <a:pt x="32" y="203"/>
                  </a:lnTo>
                  <a:lnTo>
                    <a:pt x="32" y="201"/>
                  </a:lnTo>
                  <a:lnTo>
                    <a:pt x="32" y="199"/>
                  </a:lnTo>
                  <a:lnTo>
                    <a:pt x="32" y="199"/>
                  </a:lnTo>
                  <a:lnTo>
                    <a:pt x="34" y="199"/>
                  </a:lnTo>
                  <a:lnTo>
                    <a:pt x="34" y="197"/>
                  </a:lnTo>
                  <a:lnTo>
                    <a:pt x="34" y="195"/>
                  </a:lnTo>
                  <a:lnTo>
                    <a:pt x="32" y="195"/>
                  </a:lnTo>
                  <a:lnTo>
                    <a:pt x="32" y="193"/>
                  </a:lnTo>
                  <a:lnTo>
                    <a:pt x="32" y="195"/>
                  </a:lnTo>
                  <a:lnTo>
                    <a:pt x="32" y="195"/>
                  </a:lnTo>
                  <a:lnTo>
                    <a:pt x="32" y="193"/>
                  </a:lnTo>
                  <a:lnTo>
                    <a:pt x="30" y="193"/>
                  </a:lnTo>
                  <a:lnTo>
                    <a:pt x="28" y="193"/>
                  </a:lnTo>
                  <a:lnTo>
                    <a:pt x="28" y="191"/>
                  </a:lnTo>
                  <a:lnTo>
                    <a:pt x="26" y="191"/>
                  </a:lnTo>
                  <a:lnTo>
                    <a:pt x="26" y="188"/>
                  </a:lnTo>
                  <a:lnTo>
                    <a:pt x="24" y="188"/>
                  </a:lnTo>
                  <a:lnTo>
                    <a:pt x="24" y="186"/>
                  </a:lnTo>
                  <a:lnTo>
                    <a:pt x="24" y="184"/>
                  </a:lnTo>
                  <a:lnTo>
                    <a:pt x="22" y="184"/>
                  </a:lnTo>
                  <a:lnTo>
                    <a:pt x="20" y="184"/>
                  </a:lnTo>
                  <a:lnTo>
                    <a:pt x="18" y="184"/>
                  </a:lnTo>
                  <a:lnTo>
                    <a:pt x="16" y="184"/>
                  </a:lnTo>
                  <a:lnTo>
                    <a:pt x="14" y="184"/>
                  </a:lnTo>
                  <a:lnTo>
                    <a:pt x="14" y="182"/>
                  </a:lnTo>
                  <a:lnTo>
                    <a:pt x="12" y="182"/>
                  </a:lnTo>
                  <a:lnTo>
                    <a:pt x="12" y="180"/>
                  </a:lnTo>
                  <a:lnTo>
                    <a:pt x="10" y="180"/>
                  </a:lnTo>
                  <a:lnTo>
                    <a:pt x="10" y="178"/>
                  </a:lnTo>
                  <a:lnTo>
                    <a:pt x="10" y="176"/>
                  </a:lnTo>
                  <a:lnTo>
                    <a:pt x="12" y="174"/>
                  </a:lnTo>
                  <a:lnTo>
                    <a:pt x="10" y="174"/>
                  </a:lnTo>
                  <a:lnTo>
                    <a:pt x="12" y="174"/>
                  </a:lnTo>
                  <a:lnTo>
                    <a:pt x="12" y="172"/>
                  </a:lnTo>
                  <a:lnTo>
                    <a:pt x="12" y="170"/>
                  </a:lnTo>
                  <a:lnTo>
                    <a:pt x="12" y="168"/>
                  </a:lnTo>
                  <a:lnTo>
                    <a:pt x="12" y="166"/>
                  </a:lnTo>
                  <a:lnTo>
                    <a:pt x="12" y="164"/>
                  </a:lnTo>
                  <a:lnTo>
                    <a:pt x="10" y="164"/>
                  </a:lnTo>
                  <a:lnTo>
                    <a:pt x="10" y="162"/>
                  </a:lnTo>
                  <a:lnTo>
                    <a:pt x="8" y="162"/>
                  </a:lnTo>
                  <a:lnTo>
                    <a:pt x="8" y="162"/>
                  </a:lnTo>
                  <a:lnTo>
                    <a:pt x="8" y="160"/>
                  </a:lnTo>
                  <a:lnTo>
                    <a:pt x="10" y="158"/>
                  </a:lnTo>
                  <a:lnTo>
                    <a:pt x="8" y="158"/>
                  </a:lnTo>
                  <a:lnTo>
                    <a:pt x="10" y="158"/>
                  </a:lnTo>
                  <a:lnTo>
                    <a:pt x="10" y="156"/>
                  </a:lnTo>
                  <a:lnTo>
                    <a:pt x="12" y="156"/>
                  </a:lnTo>
                  <a:lnTo>
                    <a:pt x="12" y="154"/>
                  </a:lnTo>
                  <a:lnTo>
                    <a:pt x="12" y="152"/>
                  </a:lnTo>
                  <a:lnTo>
                    <a:pt x="10" y="152"/>
                  </a:lnTo>
                  <a:lnTo>
                    <a:pt x="8" y="148"/>
                  </a:lnTo>
                  <a:lnTo>
                    <a:pt x="6" y="148"/>
                  </a:lnTo>
                  <a:lnTo>
                    <a:pt x="6" y="146"/>
                  </a:lnTo>
                  <a:lnTo>
                    <a:pt x="8" y="144"/>
                  </a:lnTo>
                  <a:lnTo>
                    <a:pt x="10" y="142"/>
                  </a:lnTo>
                  <a:lnTo>
                    <a:pt x="8" y="140"/>
                  </a:lnTo>
                  <a:lnTo>
                    <a:pt x="6" y="140"/>
                  </a:lnTo>
                  <a:lnTo>
                    <a:pt x="6" y="138"/>
                  </a:lnTo>
                  <a:lnTo>
                    <a:pt x="4" y="138"/>
                  </a:lnTo>
                  <a:lnTo>
                    <a:pt x="2" y="136"/>
                  </a:lnTo>
                  <a:lnTo>
                    <a:pt x="0" y="134"/>
                  </a:lnTo>
                  <a:lnTo>
                    <a:pt x="2" y="132"/>
                  </a:lnTo>
                  <a:lnTo>
                    <a:pt x="6" y="128"/>
                  </a:lnTo>
                  <a:lnTo>
                    <a:pt x="8" y="126"/>
                  </a:lnTo>
                  <a:lnTo>
                    <a:pt x="10" y="122"/>
                  </a:lnTo>
                  <a:lnTo>
                    <a:pt x="12" y="122"/>
                  </a:lnTo>
                  <a:lnTo>
                    <a:pt x="10" y="122"/>
                  </a:lnTo>
                  <a:lnTo>
                    <a:pt x="10" y="120"/>
                  </a:lnTo>
                  <a:lnTo>
                    <a:pt x="18" y="112"/>
                  </a:lnTo>
                  <a:lnTo>
                    <a:pt x="20" y="112"/>
                  </a:lnTo>
                  <a:lnTo>
                    <a:pt x="20" y="110"/>
                  </a:lnTo>
                  <a:lnTo>
                    <a:pt x="22" y="110"/>
                  </a:lnTo>
                  <a:lnTo>
                    <a:pt x="22" y="108"/>
                  </a:lnTo>
                  <a:lnTo>
                    <a:pt x="24" y="108"/>
                  </a:lnTo>
                  <a:lnTo>
                    <a:pt x="26" y="106"/>
                  </a:lnTo>
                  <a:lnTo>
                    <a:pt x="28" y="108"/>
                  </a:lnTo>
                  <a:lnTo>
                    <a:pt x="30" y="110"/>
                  </a:lnTo>
                  <a:lnTo>
                    <a:pt x="32" y="108"/>
                  </a:lnTo>
                  <a:lnTo>
                    <a:pt x="32" y="106"/>
                  </a:lnTo>
                  <a:lnTo>
                    <a:pt x="34" y="104"/>
                  </a:lnTo>
                  <a:lnTo>
                    <a:pt x="36" y="102"/>
                  </a:lnTo>
                  <a:lnTo>
                    <a:pt x="38" y="100"/>
                  </a:lnTo>
                  <a:lnTo>
                    <a:pt x="40" y="100"/>
                  </a:lnTo>
                  <a:lnTo>
                    <a:pt x="44" y="102"/>
                  </a:lnTo>
                  <a:lnTo>
                    <a:pt x="50" y="104"/>
                  </a:lnTo>
                  <a:lnTo>
                    <a:pt x="52" y="104"/>
                  </a:lnTo>
                  <a:lnTo>
                    <a:pt x="54" y="104"/>
                  </a:lnTo>
                  <a:lnTo>
                    <a:pt x="56" y="106"/>
                  </a:lnTo>
                  <a:lnTo>
                    <a:pt x="58" y="106"/>
                  </a:lnTo>
                  <a:lnTo>
                    <a:pt x="60" y="106"/>
                  </a:lnTo>
                  <a:lnTo>
                    <a:pt x="60" y="108"/>
                  </a:lnTo>
                  <a:lnTo>
                    <a:pt x="64" y="108"/>
                  </a:lnTo>
                  <a:lnTo>
                    <a:pt x="66" y="108"/>
                  </a:lnTo>
                  <a:lnTo>
                    <a:pt x="68" y="108"/>
                  </a:lnTo>
                  <a:lnTo>
                    <a:pt x="68" y="110"/>
                  </a:lnTo>
                  <a:lnTo>
                    <a:pt x="70" y="110"/>
                  </a:lnTo>
                  <a:lnTo>
                    <a:pt x="70" y="112"/>
                  </a:lnTo>
                  <a:lnTo>
                    <a:pt x="72" y="112"/>
                  </a:lnTo>
                  <a:lnTo>
                    <a:pt x="72" y="110"/>
                  </a:lnTo>
                  <a:lnTo>
                    <a:pt x="74" y="110"/>
                  </a:lnTo>
                  <a:lnTo>
                    <a:pt x="76" y="110"/>
                  </a:lnTo>
                  <a:lnTo>
                    <a:pt x="78" y="110"/>
                  </a:lnTo>
                  <a:lnTo>
                    <a:pt x="78" y="112"/>
                  </a:lnTo>
                  <a:lnTo>
                    <a:pt x="80" y="112"/>
                  </a:lnTo>
                  <a:lnTo>
                    <a:pt x="80" y="110"/>
                  </a:lnTo>
                  <a:lnTo>
                    <a:pt x="80" y="112"/>
                  </a:lnTo>
                  <a:lnTo>
                    <a:pt x="80" y="110"/>
                  </a:lnTo>
                  <a:lnTo>
                    <a:pt x="82" y="110"/>
                  </a:lnTo>
                  <a:lnTo>
                    <a:pt x="82" y="108"/>
                  </a:lnTo>
                  <a:lnTo>
                    <a:pt x="82" y="106"/>
                  </a:lnTo>
                  <a:lnTo>
                    <a:pt x="80" y="106"/>
                  </a:lnTo>
                  <a:lnTo>
                    <a:pt x="80" y="104"/>
                  </a:lnTo>
                  <a:lnTo>
                    <a:pt x="82" y="102"/>
                  </a:lnTo>
                  <a:lnTo>
                    <a:pt x="82" y="102"/>
                  </a:lnTo>
                  <a:lnTo>
                    <a:pt x="82" y="100"/>
                  </a:lnTo>
                  <a:lnTo>
                    <a:pt x="84" y="98"/>
                  </a:lnTo>
                  <a:lnTo>
                    <a:pt x="86" y="98"/>
                  </a:lnTo>
                  <a:lnTo>
                    <a:pt x="88" y="98"/>
                  </a:lnTo>
                  <a:lnTo>
                    <a:pt x="90" y="98"/>
                  </a:lnTo>
                  <a:lnTo>
                    <a:pt x="90" y="96"/>
                  </a:lnTo>
                  <a:lnTo>
                    <a:pt x="90" y="94"/>
                  </a:lnTo>
                  <a:lnTo>
                    <a:pt x="92" y="94"/>
                  </a:lnTo>
                  <a:lnTo>
                    <a:pt x="94" y="94"/>
                  </a:lnTo>
                  <a:lnTo>
                    <a:pt x="94" y="92"/>
                  </a:lnTo>
                  <a:lnTo>
                    <a:pt x="92" y="90"/>
                  </a:lnTo>
                  <a:lnTo>
                    <a:pt x="94" y="88"/>
                  </a:lnTo>
                  <a:lnTo>
                    <a:pt x="96" y="88"/>
                  </a:lnTo>
                  <a:lnTo>
                    <a:pt x="94" y="86"/>
                  </a:lnTo>
                  <a:lnTo>
                    <a:pt x="92" y="86"/>
                  </a:lnTo>
                  <a:lnTo>
                    <a:pt x="94" y="84"/>
                  </a:lnTo>
                  <a:lnTo>
                    <a:pt x="94" y="82"/>
                  </a:lnTo>
                  <a:lnTo>
                    <a:pt x="94" y="80"/>
                  </a:lnTo>
                  <a:lnTo>
                    <a:pt x="96" y="78"/>
                  </a:lnTo>
                  <a:lnTo>
                    <a:pt x="96" y="76"/>
                  </a:lnTo>
                  <a:lnTo>
                    <a:pt x="98" y="76"/>
                  </a:lnTo>
                  <a:lnTo>
                    <a:pt x="98" y="74"/>
                  </a:lnTo>
                  <a:lnTo>
                    <a:pt x="100" y="74"/>
                  </a:lnTo>
                  <a:lnTo>
                    <a:pt x="102" y="74"/>
                  </a:lnTo>
                  <a:lnTo>
                    <a:pt x="102" y="72"/>
                  </a:lnTo>
                  <a:lnTo>
                    <a:pt x="104" y="72"/>
                  </a:lnTo>
                  <a:lnTo>
                    <a:pt x="104" y="70"/>
                  </a:lnTo>
                  <a:lnTo>
                    <a:pt x="104" y="68"/>
                  </a:lnTo>
                  <a:lnTo>
                    <a:pt x="104" y="66"/>
                  </a:lnTo>
                  <a:lnTo>
                    <a:pt x="102" y="66"/>
                  </a:lnTo>
                  <a:lnTo>
                    <a:pt x="102" y="64"/>
                  </a:lnTo>
                  <a:lnTo>
                    <a:pt x="100" y="64"/>
                  </a:lnTo>
                  <a:lnTo>
                    <a:pt x="102" y="62"/>
                  </a:lnTo>
                  <a:lnTo>
                    <a:pt x="102" y="60"/>
                  </a:lnTo>
                  <a:lnTo>
                    <a:pt x="104" y="60"/>
                  </a:lnTo>
                  <a:lnTo>
                    <a:pt x="104" y="58"/>
                  </a:lnTo>
                  <a:lnTo>
                    <a:pt x="118" y="58"/>
                  </a:lnTo>
                  <a:lnTo>
                    <a:pt x="126" y="58"/>
                  </a:lnTo>
                  <a:lnTo>
                    <a:pt x="128" y="58"/>
                  </a:lnTo>
                  <a:lnTo>
                    <a:pt x="130" y="58"/>
                  </a:lnTo>
                  <a:lnTo>
                    <a:pt x="130" y="58"/>
                  </a:lnTo>
                  <a:lnTo>
                    <a:pt x="130" y="56"/>
                  </a:lnTo>
                  <a:lnTo>
                    <a:pt x="132" y="52"/>
                  </a:lnTo>
                  <a:lnTo>
                    <a:pt x="132" y="48"/>
                  </a:lnTo>
                  <a:lnTo>
                    <a:pt x="134" y="42"/>
                  </a:lnTo>
                  <a:lnTo>
                    <a:pt x="134" y="38"/>
                  </a:lnTo>
                  <a:lnTo>
                    <a:pt x="134" y="36"/>
                  </a:lnTo>
                  <a:lnTo>
                    <a:pt x="136" y="36"/>
                  </a:lnTo>
                  <a:lnTo>
                    <a:pt x="136" y="32"/>
                  </a:lnTo>
                  <a:lnTo>
                    <a:pt x="136" y="30"/>
                  </a:lnTo>
                  <a:lnTo>
                    <a:pt x="136" y="28"/>
                  </a:lnTo>
                  <a:lnTo>
                    <a:pt x="138" y="28"/>
                  </a:lnTo>
                  <a:lnTo>
                    <a:pt x="138" y="26"/>
                  </a:lnTo>
                  <a:lnTo>
                    <a:pt x="138" y="24"/>
                  </a:lnTo>
                  <a:lnTo>
                    <a:pt x="138" y="22"/>
                  </a:lnTo>
                  <a:lnTo>
                    <a:pt x="138" y="20"/>
                  </a:lnTo>
                  <a:lnTo>
                    <a:pt x="140" y="20"/>
                  </a:lnTo>
                  <a:lnTo>
                    <a:pt x="140" y="18"/>
                  </a:lnTo>
                  <a:lnTo>
                    <a:pt x="140" y="18"/>
                  </a:lnTo>
                  <a:lnTo>
                    <a:pt x="140" y="16"/>
                  </a:lnTo>
                  <a:lnTo>
                    <a:pt x="142" y="12"/>
                  </a:lnTo>
                  <a:lnTo>
                    <a:pt x="142" y="10"/>
                  </a:lnTo>
                  <a:lnTo>
                    <a:pt x="142" y="8"/>
                  </a:lnTo>
                  <a:lnTo>
                    <a:pt x="142" y="6"/>
                  </a:lnTo>
                  <a:lnTo>
                    <a:pt x="144" y="6"/>
                  </a:lnTo>
                  <a:lnTo>
                    <a:pt x="146" y="6"/>
                  </a:lnTo>
                  <a:lnTo>
                    <a:pt x="148" y="6"/>
                  </a:lnTo>
                  <a:lnTo>
                    <a:pt x="150" y="6"/>
                  </a:lnTo>
                  <a:lnTo>
                    <a:pt x="152" y="6"/>
                  </a:lnTo>
                  <a:lnTo>
                    <a:pt x="154" y="6"/>
                  </a:lnTo>
                  <a:lnTo>
                    <a:pt x="154" y="4"/>
                  </a:lnTo>
                  <a:lnTo>
                    <a:pt x="156" y="4"/>
                  </a:lnTo>
                  <a:lnTo>
                    <a:pt x="158" y="4"/>
                  </a:lnTo>
                  <a:lnTo>
                    <a:pt x="160" y="4"/>
                  </a:lnTo>
                  <a:lnTo>
                    <a:pt x="160" y="6"/>
                  </a:lnTo>
                  <a:lnTo>
                    <a:pt x="164" y="4"/>
                  </a:lnTo>
                  <a:lnTo>
                    <a:pt x="166" y="4"/>
                  </a:lnTo>
                  <a:lnTo>
                    <a:pt x="168" y="4"/>
                  </a:lnTo>
                  <a:lnTo>
                    <a:pt x="170" y="2"/>
                  </a:lnTo>
                  <a:lnTo>
                    <a:pt x="172" y="0"/>
                  </a:lnTo>
                  <a:lnTo>
                    <a:pt x="174" y="0"/>
                  </a:lnTo>
                  <a:lnTo>
                    <a:pt x="176" y="0"/>
                  </a:lnTo>
                  <a:lnTo>
                    <a:pt x="178" y="0"/>
                  </a:lnTo>
                  <a:lnTo>
                    <a:pt x="178" y="0"/>
                  </a:lnTo>
                  <a:lnTo>
                    <a:pt x="178" y="2"/>
                  </a:lnTo>
                  <a:lnTo>
                    <a:pt x="180" y="2"/>
                  </a:lnTo>
                  <a:lnTo>
                    <a:pt x="182" y="0"/>
                  </a:lnTo>
                  <a:lnTo>
                    <a:pt x="184"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3" name="Freeform 251"/>
            <p:cNvSpPr>
              <a:spLocks noEditPoints="1"/>
            </p:cNvSpPr>
            <p:nvPr/>
          </p:nvSpPr>
          <p:spPr bwMode="auto">
            <a:xfrm>
              <a:off x="8116888" y="3749675"/>
              <a:ext cx="314325" cy="209550"/>
            </a:xfrm>
            <a:custGeom>
              <a:avLst/>
              <a:gdLst>
                <a:gd name="T0" fmla="*/ 12 w 198"/>
                <a:gd name="T1" fmla="*/ 94 h 132"/>
                <a:gd name="T2" fmla="*/ 4 w 198"/>
                <a:gd name="T3" fmla="*/ 80 h 132"/>
                <a:gd name="T4" fmla="*/ 8 w 198"/>
                <a:gd name="T5" fmla="*/ 86 h 132"/>
                <a:gd name="T6" fmla="*/ 170 w 198"/>
                <a:gd name="T7" fmla="*/ 0 h 132"/>
                <a:gd name="T8" fmla="*/ 190 w 198"/>
                <a:gd name="T9" fmla="*/ 0 h 132"/>
                <a:gd name="T10" fmla="*/ 198 w 198"/>
                <a:gd name="T11" fmla="*/ 12 h 132"/>
                <a:gd name="T12" fmla="*/ 198 w 198"/>
                <a:gd name="T13" fmla="*/ 30 h 132"/>
                <a:gd name="T14" fmla="*/ 198 w 198"/>
                <a:gd name="T15" fmla="*/ 52 h 132"/>
                <a:gd name="T16" fmla="*/ 198 w 198"/>
                <a:gd name="T17" fmla="*/ 72 h 132"/>
                <a:gd name="T18" fmla="*/ 198 w 198"/>
                <a:gd name="T19" fmla="*/ 90 h 132"/>
                <a:gd name="T20" fmla="*/ 198 w 198"/>
                <a:gd name="T21" fmla="*/ 106 h 132"/>
                <a:gd name="T22" fmla="*/ 196 w 198"/>
                <a:gd name="T23" fmla="*/ 122 h 132"/>
                <a:gd name="T24" fmla="*/ 192 w 198"/>
                <a:gd name="T25" fmla="*/ 106 h 132"/>
                <a:gd name="T26" fmla="*/ 184 w 198"/>
                <a:gd name="T27" fmla="*/ 106 h 132"/>
                <a:gd name="T28" fmla="*/ 180 w 198"/>
                <a:gd name="T29" fmla="*/ 116 h 132"/>
                <a:gd name="T30" fmla="*/ 168 w 198"/>
                <a:gd name="T31" fmla="*/ 118 h 132"/>
                <a:gd name="T32" fmla="*/ 156 w 198"/>
                <a:gd name="T33" fmla="*/ 124 h 132"/>
                <a:gd name="T34" fmla="*/ 144 w 198"/>
                <a:gd name="T35" fmla="*/ 124 h 132"/>
                <a:gd name="T36" fmla="*/ 134 w 198"/>
                <a:gd name="T37" fmla="*/ 116 h 132"/>
                <a:gd name="T38" fmla="*/ 122 w 198"/>
                <a:gd name="T39" fmla="*/ 120 h 132"/>
                <a:gd name="T40" fmla="*/ 106 w 198"/>
                <a:gd name="T41" fmla="*/ 124 h 132"/>
                <a:gd name="T42" fmla="*/ 92 w 198"/>
                <a:gd name="T43" fmla="*/ 126 h 132"/>
                <a:gd name="T44" fmla="*/ 82 w 198"/>
                <a:gd name="T45" fmla="*/ 130 h 132"/>
                <a:gd name="T46" fmla="*/ 70 w 198"/>
                <a:gd name="T47" fmla="*/ 132 h 132"/>
                <a:gd name="T48" fmla="*/ 64 w 198"/>
                <a:gd name="T49" fmla="*/ 124 h 132"/>
                <a:gd name="T50" fmla="*/ 74 w 198"/>
                <a:gd name="T51" fmla="*/ 122 h 132"/>
                <a:gd name="T52" fmla="*/ 80 w 198"/>
                <a:gd name="T53" fmla="*/ 112 h 132"/>
                <a:gd name="T54" fmla="*/ 86 w 198"/>
                <a:gd name="T55" fmla="*/ 102 h 132"/>
                <a:gd name="T56" fmla="*/ 88 w 198"/>
                <a:gd name="T57" fmla="*/ 88 h 132"/>
                <a:gd name="T58" fmla="*/ 92 w 198"/>
                <a:gd name="T59" fmla="*/ 74 h 132"/>
                <a:gd name="T60" fmla="*/ 90 w 198"/>
                <a:gd name="T61" fmla="*/ 58 h 132"/>
                <a:gd name="T62" fmla="*/ 90 w 198"/>
                <a:gd name="T63" fmla="*/ 50 h 132"/>
                <a:gd name="T64" fmla="*/ 86 w 198"/>
                <a:gd name="T65" fmla="*/ 48 h 132"/>
                <a:gd name="T66" fmla="*/ 82 w 198"/>
                <a:gd name="T67" fmla="*/ 40 h 132"/>
                <a:gd name="T68" fmla="*/ 76 w 198"/>
                <a:gd name="T69" fmla="*/ 38 h 132"/>
                <a:gd name="T70" fmla="*/ 64 w 198"/>
                <a:gd name="T71" fmla="*/ 42 h 132"/>
                <a:gd name="T72" fmla="*/ 58 w 198"/>
                <a:gd name="T73" fmla="*/ 42 h 132"/>
                <a:gd name="T74" fmla="*/ 56 w 198"/>
                <a:gd name="T75" fmla="*/ 30 h 132"/>
                <a:gd name="T76" fmla="*/ 46 w 198"/>
                <a:gd name="T77" fmla="*/ 46 h 132"/>
                <a:gd name="T78" fmla="*/ 46 w 198"/>
                <a:gd name="T79" fmla="*/ 56 h 132"/>
                <a:gd name="T80" fmla="*/ 40 w 198"/>
                <a:gd name="T81" fmla="*/ 70 h 132"/>
                <a:gd name="T82" fmla="*/ 34 w 198"/>
                <a:gd name="T83" fmla="*/ 80 h 132"/>
                <a:gd name="T84" fmla="*/ 20 w 198"/>
                <a:gd name="T85" fmla="*/ 82 h 132"/>
                <a:gd name="T86" fmla="*/ 20 w 198"/>
                <a:gd name="T87" fmla="*/ 76 h 132"/>
                <a:gd name="T88" fmla="*/ 18 w 198"/>
                <a:gd name="T89" fmla="*/ 70 h 132"/>
                <a:gd name="T90" fmla="*/ 12 w 198"/>
                <a:gd name="T91" fmla="*/ 60 h 132"/>
                <a:gd name="T92" fmla="*/ 16 w 198"/>
                <a:gd name="T93" fmla="*/ 52 h 132"/>
                <a:gd name="T94" fmla="*/ 20 w 198"/>
                <a:gd name="T95" fmla="*/ 42 h 132"/>
                <a:gd name="T96" fmla="*/ 20 w 198"/>
                <a:gd name="T97" fmla="*/ 34 h 132"/>
                <a:gd name="T98" fmla="*/ 24 w 198"/>
                <a:gd name="T99" fmla="*/ 26 h 132"/>
                <a:gd name="T100" fmla="*/ 18 w 198"/>
                <a:gd name="T101" fmla="*/ 22 h 132"/>
                <a:gd name="T102" fmla="*/ 16 w 198"/>
                <a:gd name="T103" fmla="*/ 20 h 132"/>
                <a:gd name="T104" fmla="*/ 12 w 198"/>
                <a:gd name="T105" fmla="*/ 18 h 132"/>
                <a:gd name="T106" fmla="*/ 4 w 198"/>
                <a:gd name="T107" fmla="*/ 12 h 132"/>
                <a:gd name="T108" fmla="*/ 0 w 198"/>
                <a:gd name="T109" fmla="*/ 4 h 132"/>
                <a:gd name="T110" fmla="*/ 22 w 198"/>
                <a:gd name="T111" fmla="*/ 2 h 132"/>
                <a:gd name="T112" fmla="*/ 40 w 198"/>
                <a:gd name="T113" fmla="*/ 2 h 132"/>
                <a:gd name="T114" fmla="*/ 56 w 198"/>
                <a:gd name="T115" fmla="*/ 0 h 132"/>
                <a:gd name="T116" fmla="*/ 72 w 198"/>
                <a:gd name="T117" fmla="*/ 0 h 132"/>
                <a:gd name="T118" fmla="*/ 90 w 198"/>
                <a:gd name="T119" fmla="*/ 0 h 132"/>
                <a:gd name="T120" fmla="*/ 110 w 198"/>
                <a:gd name="T121" fmla="*/ 0 h 132"/>
                <a:gd name="T122" fmla="*/ 130 w 198"/>
                <a:gd name="T123" fmla="*/ 0 h 132"/>
                <a:gd name="T124" fmla="*/ 146 w 198"/>
                <a:gd name="T1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8" h="132">
                  <a:moveTo>
                    <a:pt x="12" y="98"/>
                  </a:moveTo>
                  <a:lnTo>
                    <a:pt x="12" y="100"/>
                  </a:lnTo>
                  <a:lnTo>
                    <a:pt x="10" y="100"/>
                  </a:lnTo>
                  <a:lnTo>
                    <a:pt x="10" y="98"/>
                  </a:lnTo>
                  <a:lnTo>
                    <a:pt x="10" y="96"/>
                  </a:lnTo>
                  <a:lnTo>
                    <a:pt x="8" y="96"/>
                  </a:lnTo>
                  <a:lnTo>
                    <a:pt x="10" y="94"/>
                  </a:lnTo>
                  <a:lnTo>
                    <a:pt x="12" y="94"/>
                  </a:lnTo>
                  <a:lnTo>
                    <a:pt x="12" y="98"/>
                  </a:lnTo>
                  <a:close/>
                  <a:moveTo>
                    <a:pt x="8" y="92"/>
                  </a:moveTo>
                  <a:lnTo>
                    <a:pt x="8" y="90"/>
                  </a:lnTo>
                  <a:lnTo>
                    <a:pt x="6" y="90"/>
                  </a:lnTo>
                  <a:lnTo>
                    <a:pt x="8" y="88"/>
                  </a:lnTo>
                  <a:lnTo>
                    <a:pt x="6" y="86"/>
                  </a:lnTo>
                  <a:lnTo>
                    <a:pt x="4" y="84"/>
                  </a:lnTo>
                  <a:lnTo>
                    <a:pt x="4" y="80"/>
                  </a:lnTo>
                  <a:lnTo>
                    <a:pt x="2" y="78"/>
                  </a:lnTo>
                  <a:lnTo>
                    <a:pt x="2" y="76"/>
                  </a:lnTo>
                  <a:lnTo>
                    <a:pt x="4" y="76"/>
                  </a:lnTo>
                  <a:lnTo>
                    <a:pt x="4" y="76"/>
                  </a:lnTo>
                  <a:lnTo>
                    <a:pt x="4" y="78"/>
                  </a:lnTo>
                  <a:lnTo>
                    <a:pt x="6" y="80"/>
                  </a:lnTo>
                  <a:lnTo>
                    <a:pt x="6" y="82"/>
                  </a:lnTo>
                  <a:lnTo>
                    <a:pt x="8" y="86"/>
                  </a:lnTo>
                  <a:lnTo>
                    <a:pt x="10" y="88"/>
                  </a:lnTo>
                  <a:lnTo>
                    <a:pt x="10" y="90"/>
                  </a:lnTo>
                  <a:lnTo>
                    <a:pt x="8" y="90"/>
                  </a:lnTo>
                  <a:lnTo>
                    <a:pt x="8" y="92"/>
                  </a:lnTo>
                  <a:close/>
                  <a:moveTo>
                    <a:pt x="156" y="0"/>
                  </a:moveTo>
                  <a:lnTo>
                    <a:pt x="164" y="0"/>
                  </a:lnTo>
                  <a:lnTo>
                    <a:pt x="166" y="0"/>
                  </a:lnTo>
                  <a:lnTo>
                    <a:pt x="170" y="0"/>
                  </a:lnTo>
                  <a:lnTo>
                    <a:pt x="172" y="0"/>
                  </a:lnTo>
                  <a:lnTo>
                    <a:pt x="176" y="0"/>
                  </a:lnTo>
                  <a:lnTo>
                    <a:pt x="178" y="0"/>
                  </a:lnTo>
                  <a:lnTo>
                    <a:pt x="180" y="0"/>
                  </a:lnTo>
                  <a:lnTo>
                    <a:pt x="184" y="0"/>
                  </a:lnTo>
                  <a:lnTo>
                    <a:pt x="184" y="0"/>
                  </a:lnTo>
                  <a:lnTo>
                    <a:pt x="186" y="0"/>
                  </a:lnTo>
                  <a:lnTo>
                    <a:pt x="190" y="0"/>
                  </a:lnTo>
                  <a:lnTo>
                    <a:pt x="192" y="0"/>
                  </a:lnTo>
                  <a:lnTo>
                    <a:pt x="194" y="0"/>
                  </a:lnTo>
                  <a:lnTo>
                    <a:pt x="196" y="0"/>
                  </a:lnTo>
                  <a:lnTo>
                    <a:pt x="196" y="2"/>
                  </a:lnTo>
                  <a:lnTo>
                    <a:pt x="196" y="4"/>
                  </a:lnTo>
                  <a:lnTo>
                    <a:pt x="196" y="6"/>
                  </a:lnTo>
                  <a:lnTo>
                    <a:pt x="198" y="10"/>
                  </a:lnTo>
                  <a:lnTo>
                    <a:pt x="198" y="12"/>
                  </a:lnTo>
                  <a:lnTo>
                    <a:pt x="198" y="16"/>
                  </a:lnTo>
                  <a:lnTo>
                    <a:pt x="198" y="18"/>
                  </a:lnTo>
                  <a:lnTo>
                    <a:pt x="198" y="20"/>
                  </a:lnTo>
                  <a:lnTo>
                    <a:pt x="198" y="22"/>
                  </a:lnTo>
                  <a:lnTo>
                    <a:pt x="198" y="24"/>
                  </a:lnTo>
                  <a:lnTo>
                    <a:pt x="198" y="26"/>
                  </a:lnTo>
                  <a:lnTo>
                    <a:pt x="198" y="28"/>
                  </a:lnTo>
                  <a:lnTo>
                    <a:pt x="198" y="30"/>
                  </a:lnTo>
                  <a:lnTo>
                    <a:pt x="198" y="32"/>
                  </a:lnTo>
                  <a:lnTo>
                    <a:pt x="198" y="36"/>
                  </a:lnTo>
                  <a:lnTo>
                    <a:pt x="198" y="38"/>
                  </a:lnTo>
                  <a:lnTo>
                    <a:pt x="198" y="42"/>
                  </a:lnTo>
                  <a:lnTo>
                    <a:pt x="198" y="46"/>
                  </a:lnTo>
                  <a:lnTo>
                    <a:pt x="198" y="48"/>
                  </a:lnTo>
                  <a:lnTo>
                    <a:pt x="198" y="50"/>
                  </a:lnTo>
                  <a:lnTo>
                    <a:pt x="198" y="52"/>
                  </a:lnTo>
                  <a:lnTo>
                    <a:pt x="198" y="54"/>
                  </a:lnTo>
                  <a:lnTo>
                    <a:pt x="198" y="56"/>
                  </a:lnTo>
                  <a:lnTo>
                    <a:pt x="198" y="58"/>
                  </a:lnTo>
                  <a:lnTo>
                    <a:pt x="198" y="60"/>
                  </a:lnTo>
                  <a:lnTo>
                    <a:pt x="198" y="64"/>
                  </a:lnTo>
                  <a:lnTo>
                    <a:pt x="198" y="68"/>
                  </a:lnTo>
                  <a:lnTo>
                    <a:pt x="198" y="70"/>
                  </a:lnTo>
                  <a:lnTo>
                    <a:pt x="198" y="72"/>
                  </a:lnTo>
                  <a:lnTo>
                    <a:pt x="198" y="76"/>
                  </a:lnTo>
                  <a:lnTo>
                    <a:pt x="198" y="76"/>
                  </a:lnTo>
                  <a:lnTo>
                    <a:pt x="198" y="78"/>
                  </a:lnTo>
                  <a:lnTo>
                    <a:pt x="198" y="80"/>
                  </a:lnTo>
                  <a:lnTo>
                    <a:pt x="198" y="84"/>
                  </a:lnTo>
                  <a:lnTo>
                    <a:pt x="198" y="86"/>
                  </a:lnTo>
                  <a:lnTo>
                    <a:pt x="198" y="88"/>
                  </a:lnTo>
                  <a:lnTo>
                    <a:pt x="198" y="90"/>
                  </a:lnTo>
                  <a:lnTo>
                    <a:pt x="198" y="92"/>
                  </a:lnTo>
                  <a:lnTo>
                    <a:pt x="198" y="94"/>
                  </a:lnTo>
                  <a:lnTo>
                    <a:pt x="198" y="96"/>
                  </a:lnTo>
                  <a:lnTo>
                    <a:pt x="198" y="98"/>
                  </a:lnTo>
                  <a:lnTo>
                    <a:pt x="198" y="100"/>
                  </a:lnTo>
                  <a:lnTo>
                    <a:pt x="198" y="102"/>
                  </a:lnTo>
                  <a:lnTo>
                    <a:pt x="198" y="104"/>
                  </a:lnTo>
                  <a:lnTo>
                    <a:pt x="198" y="106"/>
                  </a:lnTo>
                  <a:lnTo>
                    <a:pt x="198" y="108"/>
                  </a:lnTo>
                  <a:lnTo>
                    <a:pt x="198" y="110"/>
                  </a:lnTo>
                  <a:lnTo>
                    <a:pt x="198" y="112"/>
                  </a:lnTo>
                  <a:lnTo>
                    <a:pt x="198" y="114"/>
                  </a:lnTo>
                  <a:lnTo>
                    <a:pt x="198" y="116"/>
                  </a:lnTo>
                  <a:lnTo>
                    <a:pt x="198" y="118"/>
                  </a:lnTo>
                  <a:lnTo>
                    <a:pt x="198" y="120"/>
                  </a:lnTo>
                  <a:lnTo>
                    <a:pt x="196" y="122"/>
                  </a:lnTo>
                  <a:lnTo>
                    <a:pt x="194" y="122"/>
                  </a:lnTo>
                  <a:lnTo>
                    <a:pt x="192" y="122"/>
                  </a:lnTo>
                  <a:lnTo>
                    <a:pt x="192" y="120"/>
                  </a:lnTo>
                  <a:lnTo>
                    <a:pt x="192" y="116"/>
                  </a:lnTo>
                  <a:lnTo>
                    <a:pt x="192" y="112"/>
                  </a:lnTo>
                  <a:lnTo>
                    <a:pt x="192" y="110"/>
                  </a:lnTo>
                  <a:lnTo>
                    <a:pt x="192" y="108"/>
                  </a:lnTo>
                  <a:lnTo>
                    <a:pt x="192" y="106"/>
                  </a:lnTo>
                  <a:lnTo>
                    <a:pt x="192" y="108"/>
                  </a:lnTo>
                  <a:lnTo>
                    <a:pt x="190" y="108"/>
                  </a:lnTo>
                  <a:lnTo>
                    <a:pt x="190" y="106"/>
                  </a:lnTo>
                  <a:lnTo>
                    <a:pt x="190" y="108"/>
                  </a:lnTo>
                  <a:lnTo>
                    <a:pt x="188" y="108"/>
                  </a:lnTo>
                  <a:lnTo>
                    <a:pt x="186" y="108"/>
                  </a:lnTo>
                  <a:lnTo>
                    <a:pt x="186" y="106"/>
                  </a:lnTo>
                  <a:lnTo>
                    <a:pt x="184" y="106"/>
                  </a:lnTo>
                  <a:lnTo>
                    <a:pt x="184" y="106"/>
                  </a:lnTo>
                  <a:lnTo>
                    <a:pt x="182" y="106"/>
                  </a:lnTo>
                  <a:lnTo>
                    <a:pt x="182" y="108"/>
                  </a:lnTo>
                  <a:lnTo>
                    <a:pt x="180" y="108"/>
                  </a:lnTo>
                  <a:lnTo>
                    <a:pt x="180" y="110"/>
                  </a:lnTo>
                  <a:lnTo>
                    <a:pt x="180" y="112"/>
                  </a:lnTo>
                  <a:lnTo>
                    <a:pt x="180" y="114"/>
                  </a:lnTo>
                  <a:lnTo>
                    <a:pt x="180" y="116"/>
                  </a:lnTo>
                  <a:lnTo>
                    <a:pt x="178" y="118"/>
                  </a:lnTo>
                  <a:lnTo>
                    <a:pt x="176" y="118"/>
                  </a:lnTo>
                  <a:lnTo>
                    <a:pt x="174" y="118"/>
                  </a:lnTo>
                  <a:lnTo>
                    <a:pt x="172" y="118"/>
                  </a:lnTo>
                  <a:lnTo>
                    <a:pt x="172" y="120"/>
                  </a:lnTo>
                  <a:lnTo>
                    <a:pt x="170" y="120"/>
                  </a:lnTo>
                  <a:lnTo>
                    <a:pt x="170" y="118"/>
                  </a:lnTo>
                  <a:lnTo>
                    <a:pt x="168" y="118"/>
                  </a:lnTo>
                  <a:lnTo>
                    <a:pt x="168" y="120"/>
                  </a:lnTo>
                  <a:lnTo>
                    <a:pt x="166" y="120"/>
                  </a:lnTo>
                  <a:lnTo>
                    <a:pt x="164" y="120"/>
                  </a:lnTo>
                  <a:lnTo>
                    <a:pt x="162" y="122"/>
                  </a:lnTo>
                  <a:lnTo>
                    <a:pt x="160" y="122"/>
                  </a:lnTo>
                  <a:lnTo>
                    <a:pt x="158" y="122"/>
                  </a:lnTo>
                  <a:lnTo>
                    <a:pt x="156" y="122"/>
                  </a:lnTo>
                  <a:lnTo>
                    <a:pt x="156" y="124"/>
                  </a:lnTo>
                  <a:lnTo>
                    <a:pt x="154" y="124"/>
                  </a:lnTo>
                  <a:lnTo>
                    <a:pt x="152" y="124"/>
                  </a:lnTo>
                  <a:lnTo>
                    <a:pt x="150" y="124"/>
                  </a:lnTo>
                  <a:lnTo>
                    <a:pt x="150" y="126"/>
                  </a:lnTo>
                  <a:lnTo>
                    <a:pt x="148" y="126"/>
                  </a:lnTo>
                  <a:lnTo>
                    <a:pt x="146" y="126"/>
                  </a:lnTo>
                  <a:lnTo>
                    <a:pt x="144" y="126"/>
                  </a:lnTo>
                  <a:lnTo>
                    <a:pt x="144" y="124"/>
                  </a:lnTo>
                  <a:lnTo>
                    <a:pt x="144" y="124"/>
                  </a:lnTo>
                  <a:lnTo>
                    <a:pt x="142" y="122"/>
                  </a:lnTo>
                  <a:lnTo>
                    <a:pt x="140" y="120"/>
                  </a:lnTo>
                  <a:lnTo>
                    <a:pt x="138" y="118"/>
                  </a:lnTo>
                  <a:lnTo>
                    <a:pt x="138" y="116"/>
                  </a:lnTo>
                  <a:lnTo>
                    <a:pt x="136" y="116"/>
                  </a:lnTo>
                  <a:lnTo>
                    <a:pt x="136" y="116"/>
                  </a:lnTo>
                  <a:lnTo>
                    <a:pt x="134" y="116"/>
                  </a:lnTo>
                  <a:lnTo>
                    <a:pt x="132" y="116"/>
                  </a:lnTo>
                  <a:lnTo>
                    <a:pt x="130" y="116"/>
                  </a:lnTo>
                  <a:lnTo>
                    <a:pt x="130" y="118"/>
                  </a:lnTo>
                  <a:lnTo>
                    <a:pt x="128" y="118"/>
                  </a:lnTo>
                  <a:lnTo>
                    <a:pt x="126" y="118"/>
                  </a:lnTo>
                  <a:lnTo>
                    <a:pt x="126" y="120"/>
                  </a:lnTo>
                  <a:lnTo>
                    <a:pt x="124" y="120"/>
                  </a:lnTo>
                  <a:lnTo>
                    <a:pt x="122" y="120"/>
                  </a:lnTo>
                  <a:lnTo>
                    <a:pt x="120" y="122"/>
                  </a:lnTo>
                  <a:lnTo>
                    <a:pt x="118" y="122"/>
                  </a:lnTo>
                  <a:lnTo>
                    <a:pt x="116" y="122"/>
                  </a:lnTo>
                  <a:lnTo>
                    <a:pt x="114" y="122"/>
                  </a:lnTo>
                  <a:lnTo>
                    <a:pt x="112" y="124"/>
                  </a:lnTo>
                  <a:lnTo>
                    <a:pt x="110" y="124"/>
                  </a:lnTo>
                  <a:lnTo>
                    <a:pt x="108" y="124"/>
                  </a:lnTo>
                  <a:lnTo>
                    <a:pt x="106" y="124"/>
                  </a:lnTo>
                  <a:lnTo>
                    <a:pt x="104" y="124"/>
                  </a:lnTo>
                  <a:lnTo>
                    <a:pt x="102" y="124"/>
                  </a:lnTo>
                  <a:lnTo>
                    <a:pt x="100" y="124"/>
                  </a:lnTo>
                  <a:lnTo>
                    <a:pt x="98" y="124"/>
                  </a:lnTo>
                  <a:lnTo>
                    <a:pt x="98" y="126"/>
                  </a:lnTo>
                  <a:lnTo>
                    <a:pt x="96" y="126"/>
                  </a:lnTo>
                  <a:lnTo>
                    <a:pt x="94" y="126"/>
                  </a:lnTo>
                  <a:lnTo>
                    <a:pt x="92" y="126"/>
                  </a:lnTo>
                  <a:lnTo>
                    <a:pt x="90" y="126"/>
                  </a:lnTo>
                  <a:lnTo>
                    <a:pt x="88" y="126"/>
                  </a:lnTo>
                  <a:lnTo>
                    <a:pt x="88" y="128"/>
                  </a:lnTo>
                  <a:lnTo>
                    <a:pt x="88" y="128"/>
                  </a:lnTo>
                  <a:lnTo>
                    <a:pt x="86" y="128"/>
                  </a:lnTo>
                  <a:lnTo>
                    <a:pt x="84" y="128"/>
                  </a:lnTo>
                  <a:lnTo>
                    <a:pt x="82" y="128"/>
                  </a:lnTo>
                  <a:lnTo>
                    <a:pt x="82" y="130"/>
                  </a:lnTo>
                  <a:lnTo>
                    <a:pt x="80" y="130"/>
                  </a:lnTo>
                  <a:lnTo>
                    <a:pt x="78" y="130"/>
                  </a:lnTo>
                  <a:lnTo>
                    <a:pt x="78" y="132"/>
                  </a:lnTo>
                  <a:lnTo>
                    <a:pt x="76" y="132"/>
                  </a:lnTo>
                  <a:lnTo>
                    <a:pt x="76" y="130"/>
                  </a:lnTo>
                  <a:lnTo>
                    <a:pt x="74" y="132"/>
                  </a:lnTo>
                  <a:lnTo>
                    <a:pt x="72" y="132"/>
                  </a:lnTo>
                  <a:lnTo>
                    <a:pt x="70" y="132"/>
                  </a:lnTo>
                  <a:lnTo>
                    <a:pt x="68" y="132"/>
                  </a:lnTo>
                  <a:lnTo>
                    <a:pt x="66" y="130"/>
                  </a:lnTo>
                  <a:lnTo>
                    <a:pt x="64" y="130"/>
                  </a:lnTo>
                  <a:lnTo>
                    <a:pt x="64" y="128"/>
                  </a:lnTo>
                  <a:lnTo>
                    <a:pt x="62" y="128"/>
                  </a:lnTo>
                  <a:lnTo>
                    <a:pt x="62" y="126"/>
                  </a:lnTo>
                  <a:lnTo>
                    <a:pt x="62" y="124"/>
                  </a:lnTo>
                  <a:lnTo>
                    <a:pt x="64" y="124"/>
                  </a:lnTo>
                  <a:lnTo>
                    <a:pt x="66" y="124"/>
                  </a:lnTo>
                  <a:lnTo>
                    <a:pt x="66" y="126"/>
                  </a:lnTo>
                  <a:lnTo>
                    <a:pt x="68" y="126"/>
                  </a:lnTo>
                  <a:lnTo>
                    <a:pt x="70" y="126"/>
                  </a:lnTo>
                  <a:lnTo>
                    <a:pt x="70" y="124"/>
                  </a:lnTo>
                  <a:lnTo>
                    <a:pt x="72" y="124"/>
                  </a:lnTo>
                  <a:lnTo>
                    <a:pt x="74" y="124"/>
                  </a:lnTo>
                  <a:lnTo>
                    <a:pt x="74" y="122"/>
                  </a:lnTo>
                  <a:lnTo>
                    <a:pt x="72" y="120"/>
                  </a:lnTo>
                  <a:lnTo>
                    <a:pt x="74" y="118"/>
                  </a:lnTo>
                  <a:lnTo>
                    <a:pt x="76" y="118"/>
                  </a:lnTo>
                  <a:lnTo>
                    <a:pt x="76" y="116"/>
                  </a:lnTo>
                  <a:lnTo>
                    <a:pt x="78" y="116"/>
                  </a:lnTo>
                  <a:lnTo>
                    <a:pt x="78" y="114"/>
                  </a:lnTo>
                  <a:lnTo>
                    <a:pt x="80" y="114"/>
                  </a:lnTo>
                  <a:lnTo>
                    <a:pt x="80" y="112"/>
                  </a:lnTo>
                  <a:lnTo>
                    <a:pt x="80" y="110"/>
                  </a:lnTo>
                  <a:lnTo>
                    <a:pt x="82" y="110"/>
                  </a:lnTo>
                  <a:lnTo>
                    <a:pt x="82" y="108"/>
                  </a:lnTo>
                  <a:lnTo>
                    <a:pt x="82" y="106"/>
                  </a:lnTo>
                  <a:lnTo>
                    <a:pt x="84" y="106"/>
                  </a:lnTo>
                  <a:lnTo>
                    <a:pt x="84" y="104"/>
                  </a:lnTo>
                  <a:lnTo>
                    <a:pt x="84" y="102"/>
                  </a:lnTo>
                  <a:lnTo>
                    <a:pt x="86" y="102"/>
                  </a:lnTo>
                  <a:lnTo>
                    <a:pt x="86" y="100"/>
                  </a:lnTo>
                  <a:lnTo>
                    <a:pt x="86" y="98"/>
                  </a:lnTo>
                  <a:lnTo>
                    <a:pt x="88" y="98"/>
                  </a:lnTo>
                  <a:lnTo>
                    <a:pt x="88" y="96"/>
                  </a:lnTo>
                  <a:lnTo>
                    <a:pt x="88" y="94"/>
                  </a:lnTo>
                  <a:lnTo>
                    <a:pt x="88" y="92"/>
                  </a:lnTo>
                  <a:lnTo>
                    <a:pt x="88" y="90"/>
                  </a:lnTo>
                  <a:lnTo>
                    <a:pt x="88" y="88"/>
                  </a:lnTo>
                  <a:lnTo>
                    <a:pt x="88" y="86"/>
                  </a:lnTo>
                  <a:lnTo>
                    <a:pt x="90" y="86"/>
                  </a:lnTo>
                  <a:lnTo>
                    <a:pt x="90" y="82"/>
                  </a:lnTo>
                  <a:lnTo>
                    <a:pt x="90" y="78"/>
                  </a:lnTo>
                  <a:lnTo>
                    <a:pt x="88" y="76"/>
                  </a:lnTo>
                  <a:lnTo>
                    <a:pt x="90" y="76"/>
                  </a:lnTo>
                  <a:lnTo>
                    <a:pt x="90" y="74"/>
                  </a:lnTo>
                  <a:lnTo>
                    <a:pt x="92" y="74"/>
                  </a:lnTo>
                  <a:lnTo>
                    <a:pt x="92" y="72"/>
                  </a:lnTo>
                  <a:lnTo>
                    <a:pt x="92" y="70"/>
                  </a:lnTo>
                  <a:lnTo>
                    <a:pt x="92" y="68"/>
                  </a:lnTo>
                  <a:lnTo>
                    <a:pt x="92" y="66"/>
                  </a:lnTo>
                  <a:lnTo>
                    <a:pt x="92" y="64"/>
                  </a:lnTo>
                  <a:lnTo>
                    <a:pt x="92" y="62"/>
                  </a:lnTo>
                  <a:lnTo>
                    <a:pt x="90" y="60"/>
                  </a:lnTo>
                  <a:lnTo>
                    <a:pt x="90" y="58"/>
                  </a:lnTo>
                  <a:lnTo>
                    <a:pt x="90" y="56"/>
                  </a:lnTo>
                  <a:lnTo>
                    <a:pt x="92" y="54"/>
                  </a:lnTo>
                  <a:lnTo>
                    <a:pt x="92" y="52"/>
                  </a:lnTo>
                  <a:lnTo>
                    <a:pt x="92" y="50"/>
                  </a:lnTo>
                  <a:lnTo>
                    <a:pt x="92" y="48"/>
                  </a:lnTo>
                  <a:lnTo>
                    <a:pt x="92" y="50"/>
                  </a:lnTo>
                  <a:lnTo>
                    <a:pt x="90" y="52"/>
                  </a:lnTo>
                  <a:lnTo>
                    <a:pt x="90" y="50"/>
                  </a:lnTo>
                  <a:lnTo>
                    <a:pt x="88" y="52"/>
                  </a:lnTo>
                  <a:lnTo>
                    <a:pt x="88" y="50"/>
                  </a:lnTo>
                  <a:lnTo>
                    <a:pt x="90" y="50"/>
                  </a:lnTo>
                  <a:lnTo>
                    <a:pt x="90" y="48"/>
                  </a:lnTo>
                  <a:lnTo>
                    <a:pt x="88" y="48"/>
                  </a:lnTo>
                  <a:lnTo>
                    <a:pt x="88" y="46"/>
                  </a:lnTo>
                  <a:lnTo>
                    <a:pt x="88" y="48"/>
                  </a:lnTo>
                  <a:lnTo>
                    <a:pt x="86" y="48"/>
                  </a:lnTo>
                  <a:lnTo>
                    <a:pt x="84" y="48"/>
                  </a:lnTo>
                  <a:lnTo>
                    <a:pt x="82" y="46"/>
                  </a:lnTo>
                  <a:lnTo>
                    <a:pt x="82" y="44"/>
                  </a:lnTo>
                  <a:lnTo>
                    <a:pt x="84" y="44"/>
                  </a:lnTo>
                  <a:lnTo>
                    <a:pt x="82" y="42"/>
                  </a:lnTo>
                  <a:lnTo>
                    <a:pt x="82" y="40"/>
                  </a:lnTo>
                  <a:lnTo>
                    <a:pt x="80" y="40"/>
                  </a:lnTo>
                  <a:lnTo>
                    <a:pt x="82" y="40"/>
                  </a:lnTo>
                  <a:lnTo>
                    <a:pt x="82" y="38"/>
                  </a:lnTo>
                  <a:lnTo>
                    <a:pt x="82" y="36"/>
                  </a:lnTo>
                  <a:lnTo>
                    <a:pt x="80" y="36"/>
                  </a:lnTo>
                  <a:lnTo>
                    <a:pt x="78" y="36"/>
                  </a:lnTo>
                  <a:lnTo>
                    <a:pt x="78" y="38"/>
                  </a:lnTo>
                  <a:lnTo>
                    <a:pt x="78" y="36"/>
                  </a:lnTo>
                  <a:lnTo>
                    <a:pt x="76" y="36"/>
                  </a:lnTo>
                  <a:lnTo>
                    <a:pt x="76" y="38"/>
                  </a:lnTo>
                  <a:lnTo>
                    <a:pt x="74" y="38"/>
                  </a:lnTo>
                  <a:lnTo>
                    <a:pt x="72" y="38"/>
                  </a:lnTo>
                  <a:lnTo>
                    <a:pt x="72" y="40"/>
                  </a:lnTo>
                  <a:lnTo>
                    <a:pt x="70" y="40"/>
                  </a:lnTo>
                  <a:lnTo>
                    <a:pt x="68" y="40"/>
                  </a:lnTo>
                  <a:lnTo>
                    <a:pt x="68" y="42"/>
                  </a:lnTo>
                  <a:lnTo>
                    <a:pt x="66" y="42"/>
                  </a:lnTo>
                  <a:lnTo>
                    <a:pt x="64" y="42"/>
                  </a:lnTo>
                  <a:lnTo>
                    <a:pt x="62" y="44"/>
                  </a:lnTo>
                  <a:lnTo>
                    <a:pt x="60" y="44"/>
                  </a:lnTo>
                  <a:lnTo>
                    <a:pt x="58" y="44"/>
                  </a:lnTo>
                  <a:lnTo>
                    <a:pt x="58" y="46"/>
                  </a:lnTo>
                  <a:lnTo>
                    <a:pt x="56" y="46"/>
                  </a:lnTo>
                  <a:lnTo>
                    <a:pt x="56" y="44"/>
                  </a:lnTo>
                  <a:lnTo>
                    <a:pt x="58" y="44"/>
                  </a:lnTo>
                  <a:lnTo>
                    <a:pt x="58" y="42"/>
                  </a:lnTo>
                  <a:lnTo>
                    <a:pt x="60" y="40"/>
                  </a:lnTo>
                  <a:lnTo>
                    <a:pt x="58" y="38"/>
                  </a:lnTo>
                  <a:lnTo>
                    <a:pt x="58" y="36"/>
                  </a:lnTo>
                  <a:lnTo>
                    <a:pt x="56" y="34"/>
                  </a:lnTo>
                  <a:lnTo>
                    <a:pt x="56" y="32"/>
                  </a:lnTo>
                  <a:lnTo>
                    <a:pt x="58" y="32"/>
                  </a:lnTo>
                  <a:lnTo>
                    <a:pt x="58" y="30"/>
                  </a:lnTo>
                  <a:lnTo>
                    <a:pt x="56" y="30"/>
                  </a:lnTo>
                  <a:lnTo>
                    <a:pt x="54" y="30"/>
                  </a:lnTo>
                  <a:lnTo>
                    <a:pt x="52" y="32"/>
                  </a:lnTo>
                  <a:lnTo>
                    <a:pt x="52" y="34"/>
                  </a:lnTo>
                  <a:lnTo>
                    <a:pt x="52" y="36"/>
                  </a:lnTo>
                  <a:lnTo>
                    <a:pt x="48" y="38"/>
                  </a:lnTo>
                  <a:lnTo>
                    <a:pt x="46" y="40"/>
                  </a:lnTo>
                  <a:lnTo>
                    <a:pt x="46" y="44"/>
                  </a:lnTo>
                  <a:lnTo>
                    <a:pt x="46" y="46"/>
                  </a:lnTo>
                  <a:lnTo>
                    <a:pt x="48" y="48"/>
                  </a:lnTo>
                  <a:lnTo>
                    <a:pt x="50" y="48"/>
                  </a:lnTo>
                  <a:lnTo>
                    <a:pt x="52" y="48"/>
                  </a:lnTo>
                  <a:lnTo>
                    <a:pt x="50" y="50"/>
                  </a:lnTo>
                  <a:lnTo>
                    <a:pt x="50" y="52"/>
                  </a:lnTo>
                  <a:lnTo>
                    <a:pt x="48" y="52"/>
                  </a:lnTo>
                  <a:lnTo>
                    <a:pt x="48" y="54"/>
                  </a:lnTo>
                  <a:lnTo>
                    <a:pt x="46" y="56"/>
                  </a:lnTo>
                  <a:lnTo>
                    <a:pt x="44" y="58"/>
                  </a:lnTo>
                  <a:lnTo>
                    <a:pt x="42" y="60"/>
                  </a:lnTo>
                  <a:lnTo>
                    <a:pt x="40" y="62"/>
                  </a:lnTo>
                  <a:lnTo>
                    <a:pt x="40" y="64"/>
                  </a:lnTo>
                  <a:lnTo>
                    <a:pt x="40" y="66"/>
                  </a:lnTo>
                  <a:lnTo>
                    <a:pt x="40" y="66"/>
                  </a:lnTo>
                  <a:lnTo>
                    <a:pt x="40" y="68"/>
                  </a:lnTo>
                  <a:lnTo>
                    <a:pt x="40" y="70"/>
                  </a:lnTo>
                  <a:lnTo>
                    <a:pt x="38" y="70"/>
                  </a:lnTo>
                  <a:lnTo>
                    <a:pt x="38" y="72"/>
                  </a:lnTo>
                  <a:lnTo>
                    <a:pt x="38" y="74"/>
                  </a:lnTo>
                  <a:lnTo>
                    <a:pt x="38" y="76"/>
                  </a:lnTo>
                  <a:lnTo>
                    <a:pt x="38" y="76"/>
                  </a:lnTo>
                  <a:lnTo>
                    <a:pt x="36" y="76"/>
                  </a:lnTo>
                  <a:lnTo>
                    <a:pt x="36" y="78"/>
                  </a:lnTo>
                  <a:lnTo>
                    <a:pt x="34" y="80"/>
                  </a:lnTo>
                  <a:lnTo>
                    <a:pt x="32" y="80"/>
                  </a:lnTo>
                  <a:lnTo>
                    <a:pt x="32" y="82"/>
                  </a:lnTo>
                  <a:lnTo>
                    <a:pt x="30" y="82"/>
                  </a:lnTo>
                  <a:lnTo>
                    <a:pt x="28" y="82"/>
                  </a:lnTo>
                  <a:lnTo>
                    <a:pt x="26" y="84"/>
                  </a:lnTo>
                  <a:lnTo>
                    <a:pt x="22" y="84"/>
                  </a:lnTo>
                  <a:lnTo>
                    <a:pt x="20" y="84"/>
                  </a:lnTo>
                  <a:lnTo>
                    <a:pt x="20" y="82"/>
                  </a:lnTo>
                  <a:lnTo>
                    <a:pt x="18" y="80"/>
                  </a:lnTo>
                  <a:lnTo>
                    <a:pt x="16" y="78"/>
                  </a:lnTo>
                  <a:lnTo>
                    <a:pt x="18" y="78"/>
                  </a:lnTo>
                  <a:lnTo>
                    <a:pt x="20" y="78"/>
                  </a:lnTo>
                  <a:lnTo>
                    <a:pt x="20" y="76"/>
                  </a:lnTo>
                  <a:lnTo>
                    <a:pt x="18" y="76"/>
                  </a:lnTo>
                  <a:lnTo>
                    <a:pt x="18" y="76"/>
                  </a:lnTo>
                  <a:lnTo>
                    <a:pt x="20" y="76"/>
                  </a:lnTo>
                  <a:lnTo>
                    <a:pt x="20" y="74"/>
                  </a:lnTo>
                  <a:lnTo>
                    <a:pt x="20" y="72"/>
                  </a:lnTo>
                  <a:lnTo>
                    <a:pt x="22" y="72"/>
                  </a:lnTo>
                  <a:lnTo>
                    <a:pt x="22" y="70"/>
                  </a:lnTo>
                  <a:lnTo>
                    <a:pt x="20" y="70"/>
                  </a:lnTo>
                  <a:lnTo>
                    <a:pt x="18" y="70"/>
                  </a:lnTo>
                  <a:lnTo>
                    <a:pt x="16" y="70"/>
                  </a:lnTo>
                  <a:lnTo>
                    <a:pt x="18" y="70"/>
                  </a:lnTo>
                  <a:lnTo>
                    <a:pt x="18" y="68"/>
                  </a:lnTo>
                  <a:lnTo>
                    <a:pt x="16" y="68"/>
                  </a:lnTo>
                  <a:lnTo>
                    <a:pt x="16" y="66"/>
                  </a:lnTo>
                  <a:lnTo>
                    <a:pt x="16" y="64"/>
                  </a:lnTo>
                  <a:lnTo>
                    <a:pt x="14" y="64"/>
                  </a:lnTo>
                  <a:lnTo>
                    <a:pt x="12" y="64"/>
                  </a:lnTo>
                  <a:lnTo>
                    <a:pt x="12" y="62"/>
                  </a:lnTo>
                  <a:lnTo>
                    <a:pt x="12" y="60"/>
                  </a:lnTo>
                  <a:lnTo>
                    <a:pt x="14" y="60"/>
                  </a:lnTo>
                  <a:lnTo>
                    <a:pt x="14" y="58"/>
                  </a:lnTo>
                  <a:lnTo>
                    <a:pt x="16" y="58"/>
                  </a:lnTo>
                  <a:lnTo>
                    <a:pt x="16" y="56"/>
                  </a:lnTo>
                  <a:lnTo>
                    <a:pt x="18" y="56"/>
                  </a:lnTo>
                  <a:lnTo>
                    <a:pt x="18" y="54"/>
                  </a:lnTo>
                  <a:lnTo>
                    <a:pt x="18" y="52"/>
                  </a:lnTo>
                  <a:lnTo>
                    <a:pt x="16" y="52"/>
                  </a:lnTo>
                  <a:lnTo>
                    <a:pt x="16" y="50"/>
                  </a:lnTo>
                  <a:lnTo>
                    <a:pt x="18" y="50"/>
                  </a:lnTo>
                  <a:lnTo>
                    <a:pt x="20" y="48"/>
                  </a:lnTo>
                  <a:lnTo>
                    <a:pt x="20" y="46"/>
                  </a:lnTo>
                  <a:lnTo>
                    <a:pt x="20" y="44"/>
                  </a:lnTo>
                  <a:lnTo>
                    <a:pt x="22" y="44"/>
                  </a:lnTo>
                  <a:lnTo>
                    <a:pt x="22" y="42"/>
                  </a:lnTo>
                  <a:lnTo>
                    <a:pt x="20" y="42"/>
                  </a:lnTo>
                  <a:lnTo>
                    <a:pt x="22" y="42"/>
                  </a:lnTo>
                  <a:lnTo>
                    <a:pt x="20" y="42"/>
                  </a:lnTo>
                  <a:lnTo>
                    <a:pt x="20" y="40"/>
                  </a:lnTo>
                  <a:lnTo>
                    <a:pt x="20" y="38"/>
                  </a:lnTo>
                  <a:lnTo>
                    <a:pt x="20" y="36"/>
                  </a:lnTo>
                  <a:lnTo>
                    <a:pt x="20" y="34"/>
                  </a:lnTo>
                  <a:lnTo>
                    <a:pt x="18" y="34"/>
                  </a:lnTo>
                  <a:lnTo>
                    <a:pt x="20" y="34"/>
                  </a:lnTo>
                  <a:lnTo>
                    <a:pt x="20" y="32"/>
                  </a:lnTo>
                  <a:lnTo>
                    <a:pt x="20" y="30"/>
                  </a:lnTo>
                  <a:lnTo>
                    <a:pt x="22" y="30"/>
                  </a:lnTo>
                  <a:lnTo>
                    <a:pt x="22" y="28"/>
                  </a:lnTo>
                  <a:lnTo>
                    <a:pt x="22" y="28"/>
                  </a:lnTo>
                  <a:lnTo>
                    <a:pt x="22" y="28"/>
                  </a:lnTo>
                  <a:lnTo>
                    <a:pt x="24" y="28"/>
                  </a:lnTo>
                  <a:lnTo>
                    <a:pt x="24" y="26"/>
                  </a:lnTo>
                  <a:lnTo>
                    <a:pt x="24" y="24"/>
                  </a:lnTo>
                  <a:lnTo>
                    <a:pt x="22" y="22"/>
                  </a:lnTo>
                  <a:lnTo>
                    <a:pt x="20" y="22"/>
                  </a:lnTo>
                  <a:lnTo>
                    <a:pt x="22" y="22"/>
                  </a:lnTo>
                  <a:lnTo>
                    <a:pt x="20" y="22"/>
                  </a:lnTo>
                  <a:lnTo>
                    <a:pt x="20" y="20"/>
                  </a:lnTo>
                  <a:lnTo>
                    <a:pt x="18" y="20"/>
                  </a:lnTo>
                  <a:lnTo>
                    <a:pt x="18" y="22"/>
                  </a:lnTo>
                  <a:lnTo>
                    <a:pt x="18" y="20"/>
                  </a:lnTo>
                  <a:lnTo>
                    <a:pt x="18" y="22"/>
                  </a:lnTo>
                  <a:lnTo>
                    <a:pt x="18" y="20"/>
                  </a:lnTo>
                  <a:lnTo>
                    <a:pt x="16" y="20"/>
                  </a:lnTo>
                  <a:lnTo>
                    <a:pt x="16" y="22"/>
                  </a:lnTo>
                  <a:lnTo>
                    <a:pt x="14" y="22"/>
                  </a:lnTo>
                  <a:lnTo>
                    <a:pt x="14" y="20"/>
                  </a:lnTo>
                  <a:lnTo>
                    <a:pt x="16" y="20"/>
                  </a:lnTo>
                  <a:lnTo>
                    <a:pt x="14" y="20"/>
                  </a:lnTo>
                  <a:lnTo>
                    <a:pt x="16" y="20"/>
                  </a:lnTo>
                  <a:lnTo>
                    <a:pt x="14" y="18"/>
                  </a:lnTo>
                  <a:lnTo>
                    <a:pt x="14" y="20"/>
                  </a:lnTo>
                  <a:lnTo>
                    <a:pt x="12" y="20"/>
                  </a:lnTo>
                  <a:lnTo>
                    <a:pt x="14" y="20"/>
                  </a:lnTo>
                  <a:lnTo>
                    <a:pt x="14" y="18"/>
                  </a:lnTo>
                  <a:lnTo>
                    <a:pt x="12" y="18"/>
                  </a:lnTo>
                  <a:lnTo>
                    <a:pt x="12" y="16"/>
                  </a:lnTo>
                  <a:lnTo>
                    <a:pt x="12" y="14"/>
                  </a:lnTo>
                  <a:lnTo>
                    <a:pt x="10" y="14"/>
                  </a:lnTo>
                  <a:lnTo>
                    <a:pt x="10" y="12"/>
                  </a:lnTo>
                  <a:lnTo>
                    <a:pt x="10" y="14"/>
                  </a:lnTo>
                  <a:lnTo>
                    <a:pt x="8" y="12"/>
                  </a:lnTo>
                  <a:lnTo>
                    <a:pt x="6" y="12"/>
                  </a:lnTo>
                  <a:lnTo>
                    <a:pt x="4" y="12"/>
                  </a:lnTo>
                  <a:lnTo>
                    <a:pt x="4" y="10"/>
                  </a:lnTo>
                  <a:lnTo>
                    <a:pt x="2" y="10"/>
                  </a:lnTo>
                  <a:lnTo>
                    <a:pt x="2" y="8"/>
                  </a:lnTo>
                  <a:lnTo>
                    <a:pt x="2" y="6"/>
                  </a:lnTo>
                  <a:lnTo>
                    <a:pt x="2" y="4"/>
                  </a:lnTo>
                  <a:lnTo>
                    <a:pt x="0" y="4"/>
                  </a:lnTo>
                  <a:lnTo>
                    <a:pt x="2" y="4"/>
                  </a:lnTo>
                  <a:lnTo>
                    <a:pt x="0" y="4"/>
                  </a:lnTo>
                  <a:lnTo>
                    <a:pt x="2" y="4"/>
                  </a:lnTo>
                  <a:lnTo>
                    <a:pt x="2" y="2"/>
                  </a:lnTo>
                  <a:lnTo>
                    <a:pt x="0" y="2"/>
                  </a:lnTo>
                  <a:lnTo>
                    <a:pt x="8" y="2"/>
                  </a:lnTo>
                  <a:lnTo>
                    <a:pt x="10" y="2"/>
                  </a:lnTo>
                  <a:lnTo>
                    <a:pt x="16" y="2"/>
                  </a:lnTo>
                  <a:lnTo>
                    <a:pt x="20" y="2"/>
                  </a:lnTo>
                  <a:lnTo>
                    <a:pt x="22" y="2"/>
                  </a:lnTo>
                  <a:lnTo>
                    <a:pt x="24" y="2"/>
                  </a:lnTo>
                  <a:lnTo>
                    <a:pt x="28" y="2"/>
                  </a:lnTo>
                  <a:lnTo>
                    <a:pt x="32" y="2"/>
                  </a:lnTo>
                  <a:lnTo>
                    <a:pt x="34" y="2"/>
                  </a:lnTo>
                  <a:lnTo>
                    <a:pt x="36" y="2"/>
                  </a:lnTo>
                  <a:lnTo>
                    <a:pt x="38" y="2"/>
                  </a:lnTo>
                  <a:lnTo>
                    <a:pt x="40" y="2"/>
                  </a:lnTo>
                  <a:lnTo>
                    <a:pt x="40" y="2"/>
                  </a:lnTo>
                  <a:lnTo>
                    <a:pt x="42" y="2"/>
                  </a:lnTo>
                  <a:lnTo>
                    <a:pt x="46" y="2"/>
                  </a:lnTo>
                  <a:lnTo>
                    <a:pt x="48" y="2"/>
                  </a:lnTo>
                  <a:lnTo>
                    <a:pt x="50" y="2"/>
                  </a:lnTo>
                  <a:lnTo>
                    <a:pt x="50" y="0"/>
                  </a:lnTo>
                  <a:lnTo>
                    <a:pt x="52" y="0"/>
                  </a:lnTo>
                  <a:lnTo>
                    <a:pt x="54" y="0"/>
                  </a:lnTo>
                  <a:lnTo>
                    <a:pt x="56" y="0"/>
                  </a:lnTo>
                  <a:lnTo>
                    <a:pt x="58" y="0"/>
                  </a:lnTo>
                  <a:lnTo>
                    <a:pt x="60" y="0"/>
                  </a:lnTo>
                  <a:lnTo>
                    <a:pt x="62" y="0"/>
                  </a:lnTo>
                  <a:lnTo>
                    <a:pt x="64" y="0"/>
                  </a:lnTo>
                  <a:lnTo>
                    <a:pt x="66" y="0"/>
                  </a:lnTo>
                  <a:lnTo>
                    <a:pt x="68" y="0"/>
                  </a:lnTo>
                  <a:lnTo>
                    <a:pt x="70" y="0"/>
                  </a:lnTo>
                  <a:lnTo>
                    <a:pt x="72" y="0"/>
                  </a:lnTo>
                  <a:lnTo>
                    <a:pt x="74" y="0"/>
                  </a:lnTo>
                  <a:lnTo>
                    <a:pt x="76" y="0"/>
                  </a:lnTo>
                  <a:lnTo>
                    <a:pt x="78" y="0"/>
                  </a:lnTo>
                  <a:lnTo>
                    <a:pt x="80" y="0"/>
                  </a:lnTo>
                  <a:lnTo>
                    <a:pt x="84" y="0"/>
                  </a:lnTo>
                  <a:lnTo>
                    <a:pt x="86" y="0"/>
                  </a:lnTo>
                  <a:lnTo>
                    <a:pt x="88" y="0"/>
                  </a:lnTo>
                  <a:lnTo>
                    <a:pt x="90" y="0"/>
                  </a:lnTo>
                  <a:lnTo>
                    <a:pt x="94" y="0"/>
                  </a:lnTo>
                  <a:lnTo>
                    <a:pt x="96" y="0"/>
                  </a:lnTo>
                  <a:lnTo>
                    <a:pt x="98" y="0"/>
                  </a:lnTo>
                  <a:lnTo>
                    <a:pt x="100" y="0"/>
                  </a:lnTo>
                  <a:lnTo>
                    <a:pt x="102" y="0"/>
                  </a:lnTo>
                  <a:lnTo>
                    <a:pt x="104" y="0"/>
                  </a:lnTo>
                  <a:lnTo>
                    <a:pt x="108" y="0"/>
                  </a:lnTo>
                  <a:lnTo>
                    <a:pt x="110" y="0"/>
                  </a:lnTo>
                  <a:lnTo>
                    <a:pt x="114" y="0"/>
                  </a:lnTo>
                  <a:lnTo>
                    <a:pt x="116" y="0"/>
                  </a:lnTo>
                  <a:lnTo>
                    <a:pt x="118" y="0"/>
                  </a:lnTo>
                  <a:lnTo>
                    <a:pt x="120" y="0"/>
                  </a:lnTo>
                  <a:lnTo>
                    <a:pt x="122" y="0"/>
                  </a:lnTo>
                  <a:lnTo>
                    <a:pt x="126" y="0"/>
                  </a:lnTo>
                  <a:lnTo>
                    <a:pt x="128" y="0"/>
                  </a:lnTo>
                  <a:lnTo>
                    <a:pt x="130" y="0"/>
                  </a:lnTo>
                  <a:lnTo>
                    <a:pt x="132" y="0"/>
                  </a:lnTo>
                  <a:lnTo>
                    <a:pt x="134" y="0"/>
                  </a:lnTo>
                  <a:lnTo>
                    <a:pt x="136" y="0"/>
                  </a:lnTo>
                  <a:lnTo>
                    <a:pt x="136" y="0"/>
                  </a:lnTo>
                  <a:lnTo>
                    <a:pt x="138" y="0"/>
                  </a:lnTo>
                  <a:lnTo>
                    <a:pt x="140" y="0"/>
                  </a:lnTo>
                  <a:lnTo>
                    <a:pt x="144" y="0"/>
                  </a:lnTo>
                  <a:lnTo>
                    <a:pt x="146" y="0"/>
                  </a:lnTo>
                  <a:lnTo>
                    <a:pt x="148" y="0"/>
                  </a:lnTo>
                  <a:lnTo>
                    <a:pt x="150" y="0"/>
                  </a:lnTo>
                  <a:lnTo>
                    <a:pt x="152" y="0"/>
                  </a:lnTo>
                  <a:lnTo>
                    <a:pt x="156"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4" name="Freeform 252"/>
            <p:cNvSpPr>
              <a:spLocks noEditPoints="1"/>
            </p:cNvSpPr>
            <p:nvPr/>
          </p:nvSpPr>
          <p:spPr bwMode="auto">
            <a:xfrm>
              <a:off x="7626350" y="3587750"/>
              <a:ext cx="528638" cy="387350"/>
            </a:xfrm>
            <a:custGeom>
              <a:avLst/>
              <a:gdLst>
                <a:gd name="T0" fmla="*/ 311 w 333"/>
                <a:gd name="T1" fmla="*/ 174 h 244"/>
                <a:gd name="T2" fmla="*/ 283 w 333"/>
                <a:gd name="T3" fmla="*/ 146 h 244"/>
                <a:gd name="T4" fmla="*/ 275 w 333"/>
                <a:gd name="T5" fmla="*/ 146 h 244"/>
                <a:gd name="T6" fmla="*/ 143 w 333"/>
                <a:gd name="T7" fmla="*/ 8 h 244"/>
                <a:gd name="T8" fmla="*/ 157 w 333"/>
                <a:gd name="T9" fmla="*/ 24 h 244"/>
                <a:gd name="T10" fmla="*/ 177 w 333"/>
                <a:gd name="T11" fmla="*/ 28 h 244"/>
                <a:gd name="T12" fmla="*/ 193 w 333"/>
                <a:gd name="T13" fmla="*/ 34 h 244"/>
                <a:gd name="T14" fmla="*/ 207 w 333"/>
                <a:gd name="T15" fmla="*/ 50 h 244"/>
                <a:gd name="T16" fmla="*/ 227 w 333"/>
                <a:gd name="T17" fmla="*/ 44 h 244"/>
                <a:gd name="T18" fmla="*/ 249 w 333"/>
                <a:gd name="T19" fmla="*/ 24 h 244"/>
                <a:gd name="T20" fmla="*/ 279 w 333"/>
                <a:gd name="T21" fmla="*/ 20 h 244"/>
                <a:gd name="T22" fmla="*/ 291 w 333"/>
                <a:gd name="T23" fmla="*/ 56 h 244"/>
                <a:gd name="T24" fmla="*/ 307 w 333"/>
                <a:gd name="T25" fmla="*/ 70 h 244"/>
                <a:gd name="T26" fmla="*/ 305 w 333"/>
                <a:gd name="T27" fmla="*/ 86 h 244"/>
                <a:gd name="T28" fmla="*/ 307 w 333"/>
                <a:gd name="T29" fmla="*/ 102 h 244"/>
                <a:gd name="T30" fmla="*/ 313 w 333"/>
                <a:gd name="T31" fmla="*/ 114 h 244"/>
                <a:gd name="T32" fmla="*/ 323 w 333"/>
                <a:gd name="T33" fmla="*/ 122 h 244"/>
                <a:gd name="T34" fmla="*/ 331 w 333"/>
                <a:gd name="T35" fmla="*/ 124 h 244"/>
                <a:gd name="T36" fmla="*/ 329 w 333"/>
                <a:gd name="T37" fmla="*/ 142 h 244"/>
                <a:gd name="T38" fmla="*/ 325 w 333"/>
                <a:gd name="T39" fmla="*/ 158 h 244"/>
                <a:gd name="T40" fmla="*/ 329 w 333"/>
                <a:gd name="T41" fmla="*/ 172 h 244"/>
                <a:gd name="T42" fmla="*/ 319 w 333"/>
                <a:gd name="T43" fmla="*/ 172 h 244"/>
                <a:gd name="T44" fmla="*/ 305 w 333"/>
                <a:gd name="T45" fmla="*/ 166 h 244"/>
                <a:gd name="T46" fmla="*/ 297 w 333"/>
                <a:gd name="T47" fmla="*/ 160 h 244"/>
                <a:gd name="T48" fmla="*/ 291 w 333"/>
                <a:gd name="T49" fmla="*/ 142 h 244"/>
                <a:gd name="T50" fmla="*/ 279 w 333"/>
                <a:gd name="T51" fmla="*/ 130 h 244"/>
                <a:gd name="T52" fmla="*/ 273 w 333"/>
                <a:gd name="T53" fmla="*/ 130 h 244"/>
                <a:gd name="T54" fmla="*/ 271 w 333"/>
                <a:gd name="T55" fmla="*/ 144 h 244"/>
                <a:gd name="T56" fmla="*/ 257 w 333"/>
                <a:gd name="T57" fmla="*/ 158 h 244"/>
                <a:gd name="T58" fmla="*/ 271 w 333"/>
                <a:gd name="T59" fmla="*/ 156 h 244"/>
                <a:gd name="T60" fmla="*/ 285 w 333"/>
                <a:gd name="T61" fmla="*/ 158 h 244"/>
                <a:gd name="T62" fmla="*/ 293 w 333"/>
                <a:gd name="T63" fmla="*/ 170 h 244"/>
                <a:gd name="T64" fmla="*/ 303 w 333"/>
                <a:gd name="T65" fmla="*/ 174 h 244"/>
                <a:gd name="T66" fmla="*/ 305 w 333"/>
                <a:gd name="T67" fmla="*/ 180 h 244"/>
                <a:gd name="T68" fmla="*/ 303 w 333"/>
                <a:gd name="T69" fmla="*/ 200 h 244"/>
                <a:gd name="T70" fmla="*/ 307 w 333"/>
                <a:gd name="T71" fmla="*/ 210 h 244"/>
                <a:gd name="T72" fmla="*/ 291 w 333"/>
                <a:gd name="T73" fmla="*/ 224 h 244"/>
                <a:gd name="T74" fmla="*/ 275 w 333"/>
                <a:gd name="T75" fmla="*/ 232 h 244"/>
                <a:gd name="T76" fmla="*/ 261 w 333"/>
                <a:gd name="T77" fmla="*/ 240 h 244"/>
                <a:gd name="T78" fmla="*/ 245 w 333"/>
                <a:gd name="T79" fmla="*/ 234 h 244"/>
                <a:gd name="T80" fmla="*/ 237 w 333"/>
                <a:gd name="T81" fmla="*/ 222 h 244"/>
                <a:gd name="T82" fmla="*/ 223 w 333"/>
                <a:gd name="T83" fmla="*/ 222 h 244"/>
                <a:gd name="T84" fmla="*/ 211 w 333"/>
                <a:gd name="T85" fmla="*/ 208 h 244"/>
                <a:gd name="T86" fmla="*/ 185 w 333"/>
                <a:gd name="T87" fmla="*/ 212 h 244"/>
                <a:gd name="T88" fmla="*/ 159 w 333"/>
                <a:gd name="T89" fmla="*/ 208 h 244"/>
                <a:gd name="T90" fmla="*/ 131 w 333"/>
                <a:gd name="T91" fmla="*/ 194 h 244"/>
                <a:gd name="T92" fmla="*/ 111 w 333"/>
                <a:gd name="T93" fmla="*/ 182 h 244"/>
                <a:gd name="T94" fmla="*/ 95 w 333"/>
                <a:gd name="T95" fmla="*/ 172 h 244"/>
                <a:gd name="T96" fmla="*/ 65 w 333"/>
                <a:gd name="T97" fmla="*/ 154 h 244"/>
                <a:gd name="T98" fmla="*/ 45 w 333"/>
                <a:gd name="T99" fmla="*/ 140 h 244"/>
                <a:gd name="T100" fmla="*/ 29 w 333"/>
                <a:gd name="T101" fmla="*/ 96 h 244"/>
                <a:gd name="T102" fmla="*/ 10 w 333"/>
                <a:gd name="T103" fmla="*/ 38 h 244"/>
                <a:gd name="T104" fmla="*/ 6 w 333"/>
                <a:gd name="T105" fmla="*/ 8 h 244"/>
                <a:gd name="T106" fmla="*/ 23 w 333"/>
                <a:gd name="T107" fmla="*/ 18 h 244"/>
                <a:gd name="T108" fmla="*/ 39 w 333"/>
                <a:gd name="T109" fmla="*/ 32 h 244"/>
                <a:gd name="T110" fmla="*/ 59 w 333"/>
                <a:gd name="T111" fmla="*/ 30 h 244"/>
                <a:gd name="T112" fmla="*/ 81 w 333"/>
                <a:gd name="T113" fmla="*/ 24 h 244"/>
                <a:gd name="T114" fmla="*/ 99 w 333"/>
                <a:gd name="T115" fmla="*/ 20 h 244"/>
                <a:gd name="T116" fmla="*/ 117 w 333"/>
                <a:gd name="T117" fmla="*/ 12 h 244"/>
                <a:gd name="T118" fmla="*/ 133 w 333"/>
                <a:gd name="T11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3" h="244">
                  <a:moveTo>
                    <a:pt x="313" y="178"/>
                  </a:moveTo>
                  <a:lnTo>
                    <a:pt x="311" y="178"/>
                  </a:lnTo>
                  <a:lnTo>
                    <a:pt x="309" y="178"/>
                  </a:lnTo>
                  <a:lnTo>
                    <a:pt x="311" y="178"/>
                  </a:lnTo>
                  <a:lnTo>
                    <a:pt x="311" y="176"/>
                  </a:lnTo>
                  <a:lnTo>
                    <a:pt x="311" y="178"/>
                  </a:lnTo>
                  <a:lnTo>
                    <a:pt x="313" y="178"/>
                  </a:lnTo>
                  <a:close/>
                  <a:moveTo>
                    <a:pt x="311" y="176"/>
                  </a:moveTo>
                  <a:lnTo>
                    <a:pt x="309" y="176"/>
                  </a:lnTo>
                  <a:lnTo>
                    <a:pt x="309" y="174"/>
                  </a:lnTo>
                  <a:lnTo>
                    <a:pt x="307" y="174"/>
                  </a:lnTo>
                  <a:lnTo>
                    <a:pt x="305" y="172"/>
                  </a:lnTo>
                  <a:lnTo>
                    <a:pt x="307" y="172"/>
                  </a:lnTo>
                  <a:lnTo>
                    <a:pt x="309" y="172"/>
                  </a:lnTo>
                  <a:lnTo>
                    <a:pt x="311" y="174"/>
                  </a:lnTo>
                  <a:lnTo>
                    <a:pt x="311" y="176"/>
                  </a:lnTo>
                  <a:close/>
                  <a:moveTo>
                    <a:pt x="293" y="168"/>
                  </a:moveTo>
                  <a:lnTo>
                    <a:pt x="291" y="168"/>
                  </a:lnTo>
                  <a:lnTo>
                    <a:pt x="291" y="166"/>
                  </a:lnTo>
                  <a:lnTo>
                    <a:pt x="291" y="164"/>
                  </a:lnTo>
                  <a:lnTo>
                    <a:pt x="291" y="162"/>
                  </a:lnTo>
                  <a:lnTo>
                    <a:pt x="293" y="162"/>
                  </a:lnTo>
                  <a:lnTo>
                    <a:pt x="295" y="162"/>
                  </a:lnTo>
                  <a:lnTo>
                    <a:pt x="297" y="162"/>
                  </a:lnTo>
                  <a:lnTo>
                    <a:pt x="297" y="164"/>
                  </a:lnTo>
                  <a:lnTo>
                    <a:pt x="297" y="166"/>
                  </a:lnTo>
                  <a:lnTo>
                    <a:pt x="297" y="168"/>
                  </a:lnTo>
                  <a:lnTo>
                    <a:pt x="295" y="168"/>
                  </a:lnTo>
                  <a:lnTo>
                    <a:pt x="293" y="168"/>
                  </a:lnTo>
                  <a:close/>
                  <a:moveTo>
                    <a:pt x="283" y="146"/>
                  </a:moveTo>
                  <a:lnTo>
                    <a:pt x="281" y="148"/>
                  </a:lnTo>
                  <a:lnTo>
                    <a:pt x="281" y="146"/>
                  </a:lnTo>
                  <a:lnTo>
                    <a:pt x="281" y="148"/>
                  </a:lnTo>
                  <a:lnTo>
                    <a:pt x="279" y="148"/>
                  </a:lnTo>
                  <a:lnTo>
                    <a:pt x="279" y="146"/>
                  </a:lnTo>
                  <a:lnTo>
                    <a:pt x="281" y="146"/>
                  </a:lnTo>
                  <a:lnTo>
                    <a:pt x="283" y="146"/>
                  </a:lnTo>
                  <a:lnTo>
                    <a:pt x="285" y="146"/>
                  </a:lnTo>
                  <a:lnTo>
                    <a:pt x="283" y="146"/>
                  </a:lnTo>
                  <a:close/>
                  <a:moveTo>
                    <a:pt x="279" y="140"/>
                  </a:moveTo>
                  <a:lnTo>
                    <a:pt x="279" y="142"/>
                  </a:lnTo>
                  <a:lnTo>
                    <a:pt x="279" y="144"/>
                  </a:lnTo>
                  <a:lnTo>
                    <a:pt x="279" y="146"/>
                  </a:lnTo>
                  <a:lnTo>
                    <a:pt x="277" y="146"/>
                  </a:lnTo>
                  <a:lnTo>
                    <a:pt x="275" y="146"/>
                  </a:lnTo>
                  <a:lnTo>
                    <a:pt x="273" y="146"/>
                  </a:lnTo>
                  <a:lnTo>
                    <a:pt x="273" y="144"/>
                  </a:lnTo>
                  <a:lnTo>
                    <a:pt x="273" y="142"/>
                  </a:lnTo>
                  <a:lnTo>
                    <a:pt x="275" y="140"/>
                  </a:lnTo>
                  <a:lnTo>
                    <a:pt x="277" y="140"/>
                  </a:lnTo>
                  <a:lnTo>
                    <a:pt x="279" y="140"/>
                  </a:lnTo>
                  <a:close/>
                  <a:moveTo>
                    <a:pt x="133" y="0"/>
                  </a:moveTo>
                  <a:lnTo>
                    <a:pt x="135" y="0"/>
                  </a:lnTo>
                  <a:lnTo>
                    <a:pt x="137" y="2"/>
                  </a:lnTo>
                  <a:lnTo>
                    <a:pt x="139" y="2"/>
                  </a:lnTo>
                  <a:lnTo>
                    <a:pt x="139" y="4"/>
                  </a:lnTo>
                  <a:lnTo>
                    <a:pt x="139" y="6"/>
                  </a:lnTo>
                  <a:lnTo>
                    <a:pt x="141" y="6"/>
                  </a:lnTo>
                  <a:lnTo>
                    <a:pt x="143" y="6"/>
                  </a:lnTo>
                  <a:lnTo>
                    <a:pt x="143" y="8"/>
                  </a:lnTo>
                  <a:lnTo>
                    <a:pt x="145" y="8"/>
                  </a:lnTo>
                  <a:lnTo>
                    <a:pt x="147" y="10"/>
                  </a:lnTo>
                  <a:lnTo>
                    <a:pt x="147" y="12"/>
                  </a:lnTo>
                  <a:lnTo>
                    <a:pt x="147" y="14"/>
                  </a:lnTo>
                  <a:lnTo>
                    <a:pt x="147" y="16"/>
                  </a:lnTo>
                  <a:lnTo>
                    <a:pt x="147" y="18"/>
                  </a:lnTo>
                  <a:lnTo>
                    <a:pt x="149" y="18"/>
                  </a:lnTo>
                  <a:lnTo>
                    <a:pt x="149" y="20"/>
                  </a:lnTo>
                  <a:lnTo>
                    <a:pt x="149" y="22"/>
                  </a:lnTo>
                  <a:lnTo>
                    <a:pt x="151" y="22"/>
                  </a:lnTo>
                  <a:lnTo>
                    <a:pt x="151" y="24"/>
                  </a:lnTo>
                  <a:lnTo>
                    <a:pt x="153" y="24"/>
                  </a:lnTo>
                  <a:lnTo>
                    <a:pt x="155" y="24"/>
                  </a:lnTo>
                  <a:lnTo>
                    <a:pt x="157" y="24"/>
                  </a:lnTo>
                  <a:lnTo>
                    <a:pt x="157" y="24"/>
                  </a:lnTo>
                  <a:lnTo>
                    <a:pt x="159" y="24"/>
                  </a:lnTo>
                  <a:lnTo>
                    <a:pt x="161" y="24"/>
                  </a:lnTo>
                  <a:lnTo>
                    <a:pt x="161" y="22"/>
                  </a:lnTo>
                  <a:lnTo>
                    <a:pt x="163" y="22"/>
                  </a:lnTo>
                  <a:lnTo>
                    <a:pt x="165" y="22"/>
                  </a:lnTo>
                  <a:lnTo>
                    <a:pt x="165" y="20"/>
                  </a:lnTo>
                  <a:lnTo>
                    <a:pt x="167" y="20"/>
                  </a:lnTo>
                  <a:lnTo>
                    <a:pt x="169" y="20"/>
                  </a:lnTo>
                  <a:lnTo>
                    <a:pt x="169" y="22"/>
                  </a:lnTo>
                  <a:lnTo>
                    <a:pt x="171" y="22"/>
                  </a:lnTo>
                  <a:lnTo>
                    <a:pt x="171" y="24"/>
                  </a:lnTo>
                  <a:lnTo>
                    <a:pt x="173" y="26"/>
                  </a:lnTo>
                  <a:lnTo>
                    <a:pt x="173" y="28"/>
                  </a:lnTo>
                  <a:lnTo>
                    <a:pt x="175" y="28"/>
                  </a:lnTo>
                  <a:lnTo>
                    <a:pt x="177" y="28"/>
                  </a:lnTo>
                  <a:lnTo>
                    <a:pt x="177" y="30"/>
                  </a:lnTo>
                  <a:lnTo>
                    <a:pt x="177" y="32"/>
                  </a:lnTo>
                  <a:lnTo>
                    <a:pt x="179" y="32"/>
                  </a:lnTo>
                  <a:lnTo>
                    <a:pt x="181" y="32"/>
                  </a:lnTo>
                  <a:lnTo>
                    <a:pt x="183" y="32"/>
                  </a:lnTo>
                  <a:lnTo>
                    <a:pt x="183" y="30"/>
                  </a:lnTo>
                  <a:lnTo>
                    <a:pt x="185" y="30"/>
                  </a:lnTo>
                  <a:lnTo>
                    <a:pt x="185" y="32"/>
                  </a:lnTo>
                  <a:lnTo>
                    <a:pt x="185" y="34"/>
                  </a:lnTo>
                  <a:lnTo>
                    <a:pt x="187" y="34"/>
                  </a:lnTo>
                  <a:lnTo>
                    <a:pt x="189" y="34"/>
                  </a:lnTo>
                  <a:lnTo>
                    <a:pt x="191" y="34"/>
                  </a:lnTo>
                  <a:lnTo>
                    <a:pt x="193" y="34"/>
                  </a:lnTo>
                  <a:lnTo>
                    <a:pt x="195" y="34"/>
                  </a:lnTo>
                  <a:lnTo>
                    <a:pt x="193" y="34"/>
                  </a:lnTo>
                  <a:lnTo>
                    <a:pt x="195" y="34"/>
                  </a:lnTo>
                  <a:lnTo>
                    <a:pt x="195" y="36"/>
                  </a:lnTo>
                  <a:lnTo>
                    <a:pt x="197" y="36"/>
                  </a:lnTo>
                  <a:lnTo>
                    <a:pt x="197" y="38"/>
                  </a:lnTo>
                  <a:lnTo>
                    <a:pt x="199" y="38"/>
                  </a:lnTo>
                  <a:lnTo>
                    <a:pt x="201" y="38"/>
                  </a:lnTo>
                  <a:lnTo>
                    <a:pt x="201" y="40"/>
                  </a:lnTo>
                  <a:lnTo>
                    <a:pt x="203" y="40"/>
                  </a:lnTo>
                  <a:lnTo>
                    <a:pt x="203" y="42"/>
                  </a:lnTo>
                  <a:lnTo>
                    <a:pt x="205" y="42"/>
                  </a:lnTo>
                  <a:lnTo>
                    <a:pt x="205" y="44"/>
                  </a:lnTo>
                  <a:lnTo>
                    <a:pt x="205" y="46"/>
                  </a:lnTo>
                  <a:lnTo>
                    <a:pt x="205" y="48"/>
                  </a:lnTo>
                  <a:lnTo>
                    <a:pt x="205" y="50"/>
                  </a:lnTo>
                  <a:lnTo>
                    <a:pt x="207" y="50"/>
                  </a:lnTo>
                  <a:lnTo>
                    <a:pt x="209" y="50"/>
                  </a:lnTo>
                  <a:lnTo>
                    <a:pt x="211" y="50"/>
                  </a:lnTo>
                  <a:lnTo>
                    <a:pt x="211" y="52"/>
                  </a:lnTo>
                  <a:lnTo>
                    <a:pt x="211" y="50"/>
                  </a:lnTo>
                  <a:lnTo>
                    <a:pt x="213" y="50"/>
                  </a:lnTo>
                  <a:lnTo>
                    <a:pt x="215" y="50"/>
                  </a:lnTo>
                  <a:lnTo>
                    <a:pt x="217" y="50"/>
                  </a:lnTo>
                  <a:lnTo>
                    <a:pt x="219" y="50"/>
                  </a:lnTo>
                  <a:lnTo>
                    <a:pt x="221" y="50"/>
                  </a:lnTo>
                  <a:lnTo>
                    <a:pt x="221" y="48"/>
                  </a:lnTo>
                  <a:lnTo>
                    <a:pt x="223" y="48"/>
                  </a:lnTo>
                  <a:lnTo>
                    <a:pt x="223" y="46"/>
                  </a:lnTo>
                  <a:lnTo>
                    <a:pt x="225" y="46"/>
                  </a:lnTo>
                  <a:lnTo>
                    <a:pt x="225" y="44"/>
                  </a:lnTo>
                  <a:lnTo>
                    <a:pt x="227" y="44"/>
                  </a:lnTo>
                  <a:lnTo>
                    <a:pt x="227" y="42"/>
                  </a:lnTo>
                  <a:lnTo>
                    <a:pt x="229" y="42"/>
                  </a:lnTo>
                  <a:lnTo>
                    <a:pt x="229" y="40"/>
                  </a:lnTo>
                  <a:lnTo>
                    <a:pt x="231" y="40"/>
                  </a:lnTo>
                  <a:lnTo>
                    <a:pt x="231" y="38"/>
                  </a:lnTo>
                  <a:lnTo>
                    <a:pt x="233" y="38"/>
                  </a:lnTo>
                  <a:lnTo>
                    <a:pt x="233" y="36"/>
                  </a:lnTo>
                  <a:lnTo>
                    <a:pt x="235" y="36"/>
                  </a:lnTo>
                  <a:lnTo>
                    <a:pt x="237" y="34"/>
                  </a:lnTo>
                  <a:lnTo>
                    <a:pt x="239" y="34"/>
                  </a:lnTo>
                  <a:lnTo>
                    <a:pt x="241" y="32"/>
                  </a:lnTo>
                  <a:lnTo>
                    <a:pt x="243" y="30"/>
                  </a:lnTo>
                  <a:lnTo>
                    <a:pt x="245" y="30"/>
                  </a:lnTo>
                  <a:lnTo>
                    <a:pt x="247" y="26"/>
                  </a:lnTo>
                  <a:lnTo>
                    <a:pt x="249" y="24"/>
                  </a:lnTo>
                  <a:lnTo>
                    <a:pt x="251" y="24"/>
                  </a:lnTo>
                  <a:lnTo>
                    <a:pt x="253" y="22"/>
                  </a:lnTo>
                  <a:lnTo>
                    <a:pt x="261" y="12"/>
                  </a:lnTo>
                  <a:lnTo>
                    <a:pt x="261" y="10"/>
                  </a:lnTo>
                  <a:lnTo>
                    <a:pt x="263" y="10"/>
                  </a:lnTo>
                  <a:lnTo>
                    <a:pt x="263" y="8"/>
                  </a:lnTo>
                  <a:lnTo>
                    <a:pt x="265" y="8"/>
                  </a:lnTo>
                  <a:lnTo>
                    <a:pt x="267" y="6"/>
                  </a:lnTo>
                  <a:lnTo>
                    <a:pt x="273" y="0"/>
                  </a:lnTo>
                  <a:lnTo>
                    <a:pt x="273" y="2"/>
                  </a:lnTo>
                  <a:lnTo>
                    <a:pt x="275" y="4"/>
                  </a:lnTo>
                  <a:lnTo>
                    <a:pt x="277" y="10"/>
                  </a:lnTo>
                  <a:lnTo>
                    <a:pt x="277" y="12"/>
                  </a:lnTo>
                  <a:lnTo>
                    <a:pt x="277" y="14"/>
                  </a:lnTo>
                  <a:lnTo>
                    <a:pt x="279" y="20"/>
                  </a:lnTo>
                  <a:lnTo>
                    <a:pt x="279" y="22"/>
                  </a:lnTo>
                  <a:lnTo>
                    <a:pt x="281" y="22"/>
                  </a:lnTo>
                  <a:lnTo>
                    <a:pt x="281" y="24"/>
                  </a:lnTo>
                  <a:lnTo>
                    <a:pt x="283" y="28"/>
                  </a:lnTo>
                  <a:lnTo>
                    <a:pt x="283" y="32"/>
                  </a:lnTo>
                  <a:lnTo>
                    <a:pt x="285" y="34"/>
                  </a:lnTo>
                  <a:lnTo>
                    <a:pt x="285" y="38"/>
                  </a:lnTo>
                  <a:lnTo>
                    <a:pt x="287" y="38"/>
                  </a:lnTo>
                  <a:lnTo>
                    <a:pt x="289" y="46"/>
                  </a:lnTo>
                  <a:lnTo>
                    <a:pt x="289" y="48"/>
                  </a:lnTo>
                  <a:lnTo>
                    <a:pt x="289" y="50"/>
                  </a:lnTo>
                  <a:lnTo>
                    <a:pt x="291" y="50"/>
                  </a:lnTo>
                  <a:lnTo>
                    <a:pt x="291" y="52"/>
                  </a:lnTo>
                  <a:lnTo>
                    <a:pt x="291" y="54"/>
                  </a:lnTo>
                  <a:lnTo>
                    <a:pt x="291" y="56"/>
                  </a:lnTo>
                  <a:lnTo>
                    <a:pt x="293" y="60"/>
                  </a:lnTo>
                  <a:lnTo>
                    <a:pt x="295" y="62"/>
                  </a:lnTo>
                  <a:lnTo>
                    <a:pt x="295" y="64"/>
                  </a:lnTo>
                  <a:lnTo>
                    <a:pt x="297" y="64"/>
                  </a:lnTo>
                  <a:lnTo>
                    <a:pt x="297" y="62"/>
                  </a:lnTo>
                  <a:lnTo>
                    <a:pt x="299" y="62"/>
                  </a:lnTo>
                  <a:lnTo>
                    <a:pt x="299" y="64"/>
                  </a:lnTo>
                  <a:lnTo>
                    <a:pt x="301" y="64"/>
                  </a:lnTo>
                  <a:lnTo>
                    <a:pt x="301" y="64"/>
                  </a:lnTo>
                  <a:lnTo>
                    <a:pt x="303" y="64"/>
                  </a:lnTo>
                  <a:lnTo>
                    <a:pt x="303" y="66"/>
                  </a:lnTo>
                  <a:lnTo>
                    <a:pt x="303" y="68"/>
                  </a:lnTo>
                  <a:lnTo>
                    <a:pt x="303" y="70"/>
                  </a:lnTo>
                  <a:lnTo>
                    <a:pt x="305" y="70"/>
                  </a:lnTo>
                  <a:lnTo>
                    <a:pt x="307" y="70"/>
                  </a:lnTo>
                  <a:lnTo>
                    <a:pt x="307" y="72"/>
                  </a:lnTo>
                  <a:lnTo>
                    <a:pt x="309" y="74"/>
                  </a:lnTo>
                  <a:lnTo>
                    <a:pt x="307" y="74"/>
                  </a:lnTo>
                  <a:lnTo>
                    <a:pt x="309" y="74"/>
                  </a:lnTo>
                  <a:lnTo>
                    <a:pt x="309" y="76"/>
                  </a:lnTo>
                  <a:lnTo>
                    <a:pt x="309" y="78"/>
                  </a:lnTo>
                  <a:lnTo>
                    <a:pt x="309" y="80"/>
                  </a:lnTo>
                  <a:lnTo>
                    <a:pt x="307" y="80"/>
                  </a:lnTo>
                  <a:lnTo>
                    <a:pt x="307" y="82"/>
                  </a:lnTo>
                  <a:lnTo>
                    <a:pt x="305" y="82"/>
                  </a:lnTo>
                  <a:lnTo>
                    <a:pt x="307" y="82"/>
                  </a:lnTo>
                  <a:lnTo>
                    <a:pt x="307" y="82"/>
                  </a:lnTo>
                  <a:lnTo>
                    <a:pt x="305" y="82"/>
                  </a:lnTo>
                  <a:lnTo>
                    <a:pt x="305" y="84"/>
                  </a:lnTo>
                  <a:lnTo>
                    <a:pt x="305" y="86"/>
                  </a:lnTo>
                  <a:lnTo>
                    <a:pt x="305" y="88"/>
                  </a:lnTo>
                  <a:lnTo>
                    <a:pt x="305" y="86"/>
                  </a:lnTo>
                  <a:lnTo>
                    <a:pt x="305" y="88"/>
                  </a:lnTo>
                  <a:lnTo>
                    <a:pt x="303" y="90"/>
                  </a:lnTo>
                  <a:lnTo>
                    <a:pt x="305" y="90"/>
                  </a:lnTo>
                  <a:lnTo>
                    <a:pt x="303" y="92"/>
                  </a:lnTo>
                  <a:lnTo>
                    <a:pt x="305" y="92"/>
                  </a:lnTo>
                  <a:lnTo>
                    <a:pt x="305" y="94"/>
                  </a:lnTo>
                  <a:lnTo>
                    <a:pt x="307" y="94"/>
                  </a:lnTo>
                  <a:lnTo>
                    <a:pt x="307" y="96"/>
                  </a:lnTo>
                  <a:lnTo>
                    <a:pt x="307" y="98"/>
                  </a:lnTo>
                  <a:lnTo>
                    <a:pt x="307" y="100"/>
                  </a:lnTo>
                  <a:lnTo>
                    <a:pt x="309" y="100"/>
                  </a:lnTo>
                  <a:lnTo>
                    <a:pt x="307" y="100"/>
                  </a:lnTo>
                  <a:lnTo>
                    <a:pt x="307" y="102"/>
                  </a:lnTo>
                  <a:lnTo>
                    <a:pt x="309" y="102"/>
                  </a:lnTo>
                  <a:lnTo>
                    <a:pt x="307" y="102"/>
                  </a:lnTo>
                  <a:lnTo>
                    <a:pt x="309" y="102"/>
                  </a:lnTo>
                  <a:lnTo>
                    <a:pt x="309" y="104"/>
                  </a:lnTo>
                  <a:lnTo>
                    <a:pt x="311" y="104"/>
                  </a:lnTo>
                  <a:lnTo>
                    <a:pt x="311" y="106"/>
                  </a:lnTo>
                  <a:lnTo>
                    <a:pt x="309" y="106"/>
                  </a:lnTo>
                  <a:lnTo>
                    <a:pt x="311" y="106"/>
                  </a:lnTo>
                  <a:lnTo>
                    <a:pt x="309" y="106"/>
                  </a:lnTo>
                  <a:lnTo>
                    <a:pt x="311" y="106"/>
                  </a:lnTo>
                  <a:lnTo>
                    <a:pt x="311" y="108"/>
                  </a:lnTo>
                  <a:lnTo>
                    <a:pt x="311" y="110"/>
                  </a:lnTo>
                  <a:lnTo>
                    <a:pt x="311" y="112"/>
                  </a:lnTo>
                  <a:lnTo>
                    <a:pt x="313" y="112"/>
                  </a:lnTo>
                  <a:lnTo>
                    <a:pt x="313" y="114"/>
                  </a:lnTo>
                  <a:lnTo>
                    <a:pt x="315" y="114"/>
                  </a:lnTo>
                  <a:lnTo>
                    <a:pt x="317" y="114"/>
                  </a:lnTo>
                  <a:lnTo>
                    <a:pt x="319" y="116"/>
                  </a:lnTo>
                  <a:lnTo>
                    <a:pt x="319" y="114"/>
                  </a:lnTo>
                  <a:lnTo>
                    <a:pt x="319" y="116"/>
                  </a:lnTo>
                  <a:lnTo>
                    <a:pt x="321" y="116"/>
                  </a:lnTo>
                  <a:lnTo>
                    <a:pt x="321" y="118"/>
                  </a:lnTo>
                  <a:lnTo>
                    <a:pt x="321" y="120"/>
                  </a:lnTo>
                  <a:lnTo>
                    <a:pt x="323" y="120"/>
                  </a:lnTo>
                  <a:lnTo>
                    <a:pt x="323" y="122"/>
                  </a:lnTo>
                  <a:lnTo>
                    <a:pt x="321" y="122"/>
                  </a:lnTo>
                  <a:lnTo>
                    <a:pt x="323" y="122"/>
                  </a:lnTo>
                  <a:lnTo>
                    <a:pt x="323" y="120"/>
                  </a:lnTo>
                  <a:lnTo>
                    <a:pt x="325" y="122"/>
                  </a:lnTo>
                  <a:lnTo>
                    <a:pt x="323" y="122"/>
                  </a:lnTo>
                  <a:lnTo>
                    <a:pt x="325" y="122"/>
                  </a:lnTo>
                  <a:lnTo>
                    <a:pt x="323" y="122"/>
                  </a:lnTo>
                  <a:lnTo>
                    <a:pt x="323" y="124"/>
                  </a:lnTo>
                  <a:lnTo>
                    <a:pt x="325" y="124"/>
                  </a:lnTo>
                  <a:lnTo>
                    <a:pt x="325" y="122"/>
                  </a:lnTo>
                  <a:lnTo>
                    <a:pt x="327" y="122"/>
                  </a:lnTo>
                  <a:lnTo>
                    <a:pt x="327" y="124"/>
                  </a:lnTo>
                  <a:lnTo>
                    <a:pt x="327" y="122"/>
                  </a:lnTo>
                  <a:lnTo>
                    <a:pt x="327" y="124"/>
                  </a:lnTo>
                  <a:lnTo>
                    <a:pt x="327" y="122"/>
                  </a:lnTo>
                  <a:lnTo>
                    <a:pt x="329" y="122"/>
                  </a:lnTo>
                  <a:lnTo>
                    <a:pt x="329" y="124"/>
                  </a:lnTo>
                  <a:lnTo>
                    <a:pt x="331" y="124"/>
                  </a:lnTo>
                  <a:lnTo>
                    <a:pt x="329" y="124"/>
                  </a:lnTo>
                  <a:lnTo>
                    <a:pt x="331" y="124"/>
                  </a:lnTo>
                  <a:lnTo>
                    <a:pt x="333" y="126"/>
                  </a:lnTo>
                  <a:lnTo>
                    <a:pt x="333" y="128"/>
                  </a:lnTo>
                  <a:lnTo>
                    <a:pt x="333" y="130"/>
                  </a:lnTo>
                  <a:lnTo>
                    <a:pt x="331" y="130"/>
                  </a:lnTo>
                  <a:lnTo>
                    <a:pt x="331" y="130"/>
                  </a:lnTo>
                  <a:lnTo>
                    <a:pt x="331" y="130"/>
                  </a:lnTo>
                  <a:lnTo>
                    <a:pt x="331" y="132"/>
                  </a:lnTo>
                  <a:lnTo>
                    <a:pt x="329" y="132"/>
                  </a:lnTo>
                  <a:lnTo>
                    <a:pt x="329" y="134"/>
                  </a:lnTo>
                  <a:lnTo>
                    <a:pt x="329" y="136"/>
                  </a:lnTo>
                  <a:lnTo>
                    <a:pt x="327" y="136"/>
                  </a:lnTo>
                  <a:lnTo>
                    <a:pt x="329" y="136"/>
                  </a:lnTo>
                  <a:lnTo>
                    <a:pt x="329" y="138"/>
                  </a:lnTo>
                  <a:lnTo>
                    <a:pt x="329" y="140"/>
                  </a:lnTo>
                  <a:lnTo>
                    <a:pt x="329" y="142"/>
                  </a:lnTo>
                  <a:lnTo>
                    <a:pt x="329" y="144"/>
                  </a:lnTo>
                  <a:lnTo>
                    <a:pt x="331" y="144"/>
                  </a:lnTo>
                  <a:lnTo>
                    <a:pt x="329" y="144"/>
                  </a:lnTo>
                  <a:lnTo>
                    <a:pt x="331" y="144"/>
                  </a:lnTo>
                  <a:lnTo>
                    <a:pt x="331" y="146"/>
                  </a:lnTo>
                  <a:lnTo>
                    <a:pt x="329" y="146"/>
                  </a:lnTo>
                  <a:lnTo>
                    <a:pt x="329" y="148"/>
                  </a:lnTo>
                  <a:lnTo>
                    <a:pt x="329" y="150"/>
                  </a:lnTo>
                  <a:lnTo>
                    <a:pt x="327" y="152"/>
                  </a:lnTo>
                  <a:lnTo>
                    <a:pt x="325" y="152"/>
                  </a:lnTo>
                  <a:lnTo>
                    <a:pt x="325" y="154"/>
                  </a:lnTo>
                  <a:lnTo>
                    <a:pt x="327" y="154"/>
                  </a:lnTo>
                  <a:lnTo>
                    <a:pt x="327" y="156"/>
                  </a:lnTo>
                  <a:lnTo>
                    <a:pt x="327" y="158"/>
                  </a:lnTo>
                  <a:lnTo>
                    <a:pt x="325" y="158"/>
                  </a:lnTo>
                  <a:lnTo>
                    <a:pt x="325" y="160"/>
                  </a:lnTo>
                  <a:lnTo>
                    <a:pt x="323" y="160"/>
                  </a:lnTo>
                  <a:lnTo>
                    <a:pt x="323" y="162"/>
                  </a:lnTo>
                  <a:lnTo>
                    <a:pt x="321" y="162"/>
                  </a:lnTo>
                  <a:lnTo>
                    <a:pt x="321" y="164"/>
                  </a:lnTo>
                  <a:lnTo>
                    <a:pt x="321" y="166"/>
                  </a:lnTo>
                  <a:lnTo>
                    <a:pt x="323" y="166"/>
                  </a:lnTo>
                  <a:lnTo>
                    <a:pt x="325" y="166"/>
                  </a:lnTo>
                  <a:lnTo>
                    <a:pt x="325" y="168"/>
                  </a:lnTo>
                  <a:lnTo>
                    <a:pt x="325" y="170"/>
                  </a:lnTo>
                  <a:lnTo>
                    <a:pt x="327" y="170"/>
                  </a:lnTo>
                  <a:lnTo>
                    <a:pt x="327" y="172"/>
                  </a:lnTo>
                  <a:lnTo>
                    <a:pt x="325" y="172"/>
                  </a:lnTo>
                  <a:lnTo>
                    <a:pt x="327" y="172"/>
                  </a:lnTo>
                  <a:lnTo>
                    <a:pt x="329" y="172"/>
                  </a:lnTo>
                  <a:lnTo>
                    <a:pt x="331" y="172"/>
                  </a:lnTo>
                  <a:lnTo>
                    <a:pt x="331" y="174"/>
                  </a:lnTo>
                  <a:lnTo>
                    <a:pt x="329" y="174"/>
                  </a:lnTo>
                  <a:lnTo>
                    <a:pt x="329" y="176"/>
                  </a:lnTo>
                  <a:lnTo>
                    <a:pt x="329" y="178"/>
                  </a:lnTo>
                  <a:lnTo>
                    <a:pt x="327" y="178"/>
                  </a:lnTo>
                  <a:lnTo>
                    <a:pt x="327" y="176"/>
                  </a:lnTo>
                  <a:lnTo>
                    <a:pt x="325" y="178"/>
                  </a:lnTo>
                  <a:lnTo>
                    <a:pt x="325" y="178"/>
                  </a:lnTo>
                  <a:lnTo>
                    <a:pt x="323" y="178"/>
                  </a:lnTo>
                  <a:lnTo>
                    <a:pt x="323" y="176"/>
                  </a:lnTo>
                  <a:lnTo>
                    <a:pt x="323" y="174"/>
                  </a:lnTo>
                  <a:lnTo>
                    <a:pt x="323" y="172"/>
                  </a:lnTo>
                  <a:lnTo>
                    <a:pt x="321" y="172"/>
                  </a:lnTo>
                  <a:lnTo>
                    <a:pt x="319" y="172"/>
                  </a:lnTo>
                  <a:lnTo>
                    <a:pt x="317" y="172"/>
                  </a:lnTo>
                  <a:lnTo>
                    <a:pt x="315" y="172"/>
                  </a:lnTo>
                  <a:lnTo>
                    <a:pt x="313" y="172"/>
                  </a:lnTo>
                  <a:lnTo>
                    <a:pt x="313" y="170"/>
                  </a:lnTo>
                  <a:lnTo>
                    <a:pt x="311" y="170"/>
                  </a:lnTo>
                  <a:lnTo>
                    <a:pt x="309" y="168"/>
                  </a:lnTo>
                  <a:lnTo>
                    <a:pt x="307" y="168"/>
                  </a:lnTo>
                  <a:lnTo>
                    <a:pt x="307" y="166"/>
                  </a:lnTo>
                  <a:lnTo>
                    <a:pt x="305" y="166"/>
                  </a:lnTo>
                  <a:lnTo>
                    <a:pt x="307" y="166"/>
                  </a:lnTo>
                  <a:lnTo>
                    <a:pt x="307" y="164"/>
                  </a:lnTo>
                  <a:lnTo>
                    <a:pt x="305" y="164"/>
                  </a:lnTo>
                  <a:lnTo>
                    <a:pt x="305" y="166"/>
                  </a:lnTo>
                  <a:lnTo>
                    <a:pt x="305" y="168"/>
                  </a:lnTo>
                  <a:lnTo>
                    <a:pt x="305" y="166"/>
                  </a:lnTo>
                  <a:lnTo>
                    <a:pt x="303" y="166"/>
                  </a:lnTo>
                  <a:lnTo>
                    <a:pt x="303" y="168"/>
                  </a:lnTo>
                  <a:lnTo>
                    <a:pt x="301" y="166"/>
                  </a:lnTo>
                  <a:lnTo>
                    <a:pt x="303" y="166"/>
                  </a:lnTo>
                  <a:lnTo>
                    <a:pt x="303" y="164"/>
                  </a:lnTo>
                  <a:lnTo>
                    <a:pt x="301" y="164"/>
                  </a:lnTo>
                  <a:lnTo>
                    <a:pt x="301" y="164"/>
                  </a:lnTo>
                  <a:lnTo>
                    <a:pt x="299" y="164"/>
                  </a:lnTo>
                  <a:lnTo>
                    <a:pt x="299" y="166"/>
                  </a:lnTo>
                  <a:lnTo>
                    <a:pt x="299" y="168"/>
                  </a:lnTo>
                  <a:lnTo>
                    <a:pt x="299" y="166"/>
                  </a:lnTo>
                  <a:lnTo>
                    <a:pt x="299" y="164"/>
                  </a:lnTo>
                  <a:lnTo>
                    <a:pt x="299" y="162"/>
                  </a:lnTo>
                  <a:lnTo>
                    <a:pt x="299" y="160"/>
                  </a:lnTo>
                  <a:lnTo>
                    <a:pt x="297" y="160"/>
                  </a:lnTo>
                  <a:lnTo>
                    <a:pt x="295" y="160"/>
                  </a:lnTo>
                  <a:lnTo>
                    <a:pt x="295" y="158"/>
                  </a:lnTo>
                  <a:lnTo>
                    <a:pt x="295" y="156"/>
                  </a:lnTo>
                  <a:lnTo>
                    <a:pt x="295" y="154"/>
                  </a:lnTo>
                  <a:lnTo>
                    <a:pt x="293" y="152"/>
                  </a:lnTo>
                  <a:lnTo>
                    <a:pt x="291" y="152"/>
                  </a:lnTo>
                  <a:lnTo>
                    <a:pt x="289" y="154"/>
                  </a:lnTo>
                  <a:lnTo>
                    <a:pt x="287" y="154"/>
                  </a:lnTo>
                  <a:lnTo>
                    <a:pt x="287" y="152"/>
                  </a:lnTo>
                  <a:lnTo>
                    <a:pt x="289" y="152"/>
                  </a:lnTo>
                  <a:lnTo>
                    <a:pt x="289" y="150"/>
                  </a:lnTo>
                  <a:lnTo>
                    <a:pt x="291" y="148"/>
                  </a:lnTo>
                  <a:lnTo>
                    <a:pt x="291" y="146"/>
                  </a:lnTo>
                  <a:lnTo>
                    <a:pt x="291" y="144"/>
                  </a:lnTo>
                  <a:lnTo>
                    <a:pt x="291" y="142"/>
                  </a:lnTo>
                  <a:lnTo>
                    <a:pt x="289" y="142"/>
                  </a:lnTo>
                  <a:lnTo>
                    <a:pt x="287" y="142"/>
                  </a:lnTo>
                  <a:lnTo>
                    <a:pt x="285" y="142"/>
                  </a:lnTo>
                  <a:lnTo>
                    <a:pt x="285" y="140"/>
                  </a:lnTo>
                  <a:lnTo>
                    <a:pt x="283" y="140"/>
                  </a:lnTo>
                  <a:lnTo>
                    <a:pt x="285" y="140"/>
                  </a:lnTo>
                  <a:lnTo>
                    <a:pt x="285" y="138"/>
                  </a:lnTo>
                  <a:lnTo>
                    <a:pt x="285" y="136"/>
                  </a:lnTo>
                  <a:lnTo>
                    <a:pt x="287" y="136"/>
                  </a:lnTo>
                  <a:lnTo>
                    <a:pt x="287" y="134"/>
                  </a:lnTo>
                  <a:lnTo>
                    <a:pt x="285" y="132"/>
                  </a:lnTo>
                  <a:lnTo>
                    <a:pt x="283" y="130"/>
                  </a:lnTo>
                  <a:lnTo>
                    <a:pt x="283" y="130"/>
                  </a:lnTo>
                  <a:lnTo>
                    <a:pt x="281" y="130"/>
                  </a:lnTo>
                  <a:lnTo>
                    <a:pt x="279" y="130"/>
                  </a:lnTo>
                  <a:lnTo>
                    <a:pt x="279" y="130"/>
                  </a:lnTo>
                  <a:lnTo>
                    <a:pt x="279" y="130"/>
                  </a:lnTo>
                  <a:lnTo>
                    <a:pt x="279" y="128"/>
                  </a:lnTo>
                  <a:lnTo>
                    <a:pt x="279" y="126"/>
                  </a:lnTo>
                  <a:lnTo>
                    <a:pt x="281" y="126"/>
                  </a:lnTo>
                  <a:lnTo>
                    <a:pt x="279" y="126"/>
                  </a:lnTo>
                  <a:lnTo>
                    <a:pt x="279" y="128"/>
                  </a:lnTo>
                  <a:lnTo>
                    <a:pt x="277" y="128"/>
                  </a:lnTo>
                  <a:lnTo>
                    <a:pt x="277" y="126"/>
                  </a:lnTo>
                  <a:lnTo>
                    <a:pt x="277" y="128"/>
                  </a:lnTo>
                  <a:lnTo>
                    <a:pt x="275" y="128"/>
                  </a:lnTo>
                  <a:lnTo>
                    <a:pt x="273" y="126"/>
                  </a:lnTo>
                  <a:lnTo>
                    <a:pt x="273" y="128"/>
                  </a:lnTo>
                  <a:lnTo>
                    <a:pt x="275" y="130"/>
                  </a:lnTo>
                  <a:lnTo>
                    <a:pt x="273" y="130"/>
                  </a:lnTo>
                  <a:lnTo>
                    <a:pt x="273" y="132"/>
                  </a:lnTo>
                  <a:lnTo>
                    <a:pt x="275" y="134"/>
                  </a:lnTo>
                  <a:lnTo>
                    <a:pt x="277" y="134"/>
                  </a:lnTo>
                  <a:lnTo>
                    <a:pt x="279" y="134"/>
                  </a:lnTo>
                  <a:lnTo>
                    <a:pt x="283" y="134"/>
                  </a:lnTo>
                  <a:lnTo>
                    <a:pt x="283" y="136"/>
                  </a:lnTo>
                  <a:lnTo>
                    <a:pt x="285" y="136"/>
                  </a:lnTo>
                  <a:lnTo>
                    <a:pt x="283" y="138"/>
                  </a:lnTo>
                  <a:lnTo>
                    <a:pt x="281" y="138"/>
                  </a:lnTo>
                  <a:lnTo>
                    <a:pt x="279" y="138"/>
                  </a:lnTo>
                  <a:lnTo>
                    <a:pt x="277" y="138"/>
                  </a:lnTo>
                  <a:lnTo>
                    <a:pt x="275" y="140"/>
                  </a:lnTo>
                  <a:lnTo>
                    <a:pt x="273" y="140"/>
                  </a:lnTo>
                  <a:lnTo>
                    <a:pt x="271" y="142"/>
                  </a:lnTo>
                  <a:lnTo>
                    <a:pt x="271" y="144"/>
                  </a:lnTo>
                  <a:lnTo>
                    <a:pt x="271" y="146"/>
                  </a:lnTo>
                  <a:lnTo>
                    <a:pt x="273" y="148"/>
                  </a:lnTo>
                  <a:lnTo>
                    <a:pt x="275" y="148"/>
                  </a:lnTo>
                  <a:lnTo>
                    <a:pt x="275" y="150"/>
                  </a:lnTo>
                  <a:lnTo>
                    <a:pt x="273" y="152"/>
                  </a:lnTo>
                  <a:lnTo>
                    <a:pt x="271" y="152"/>
                  </a:lnTo>
                  <a:lnTo>
                    <a:pt x="269" y="152"/>
                  </a:lnTo>
                  <a:lnTo>
                    <a:pt x="271" y="154"/>
                  </a:lnTo>
                  <a:lnTo>
                    <a:pt x="269" y="156"/>
                  </a:lnTo>
                  <a:lnTo>
                    <a:pt x="267" y="156"/>
                  </a:lnTo>
                  <a:lnTo>
                    <a:pt x="265" y="158"/>
                  </a:lnTo>
                  <a:lnTo>
                    <a:pt x="263" y="158"/>
                  </a:lnTo>
                  <a:lnTo>
                    <a:pt x="261" y="158"/>
                  </a:lnTo>
                  <a:lnTo>
                    <a:pt x="259" y="158"/>
                  </a:lnTo>
                  <a:lnTo>
                    <a:pt x="257" y="158"/>
                  </a:lnTo>
                  <a:lnTo>
                    <a:pt x="255" y="158"/>
                  </a:lnTo>
                  <a:lnTo>
                    <a:pt x="253" y="156"/>
                  </a:lnTo>
                  <a:lnTo>
                    <a:pt x="253" y="154"/>
                  </a:lnTo>
                  <a:lnTo>
                    <a:pt x="253" y="154"/>
                  </a:lnTo>
                  <a:lnTo>
                    <a:pt x="251" y="154"/>
                  </a:lnTo>
                  <a:lnTo>
                    <a:pt x="253" y="156"/>
                  </a:lnTo>
                  <a:lnTo>
                    <a:pt x="255" y="158"/>
                  </a:lnTo>
                  <a:lnTo>
                    <a:pt x="257" y="158"/>
                  </a:lnTo>
                  <a:lnTo>
                    <a:pt x="259" y="158"/>
                  </a:lnTo>
                  <a:lnTo>
                    <a:pt x="261" y="160"/>
                  </a:lnTo>
                  <a:lnTo>
                    <a:pt x="265" y="160"/>
                  </a:lnTo>
                  <a:lnTo>
                    <a:pt x="265" y="158"/>
                  </a:lnTo>
                  <a:lnTo>
                    <a:pt x="267" y="158"/>
                  </a:lnTo>
                  <a:lnTo>
                    <a:pt x="269" y="158"/>
                  </a:lnTo>
                  <a:lnTo>
                    <a:pt x="271" y="156"/>
                  </a:lnTo>
                  <a:lnTo>
                    <a:pt x="271" y="154"/>
                  </a:lnTo>
                  <a:lnTo>
                    <a:pt x="273" y="156"/>
                  </a:lnTo>
                  <a:lnTo>
                    <a:pt x="273" y="154"/>
                  </a:lnTo>
                  <a:lnTo>
                    <a:pt x="273" y="152"/>
                  </a:lnTo>
                  <a:lnTo>
                    <a:pt x="275" y="152"/>
                  </a:lnTo>
                  <a:lnTo>
                    <a:pt x="275" y="150"/>
                  </a:lnTo>
                  <a:lnTo>
                    <a:pt x="275" y="148"/>
                  </a:lnTo>
                  <a:lnTo>
                    <a:pt x="277" y="148"/>
                  </a:lnTo>
                  <a:lnTo>
                    <a:pt x="279" y="148"/>
                  </a:lnTo>
                  <a:lnTo>
                    <a:pt x="281" y="150"/>
                  </a:lnTo>
                  <a:lnTo>
                    <a:pt x="283" y="152"/>
                  </a:lnTo>
                  <a:lnTo>
                    <a:pt x="283" y="154"/>
                  </a:lnTo>
                  <a:lnTo>
                    <a:pt x="283" y="156"/>
                  </a:lnTo>
                  <a:lnTo>
                    <a:pt x="283" y="158"/>
                  </a:lnTo>
                  <a:lnTo>
                    <a:pt x="285" y="158"/>
                  </a:lnTo>
                  <a:lnTo>
                    <a:pt x="285" y="160"/>
                  </a:lnTo>
                  <a:lnTo>
                    <a:pt x="287" y="160"/>
                  </a:lnTo>
                  <a:lnTo>
                    <a:pt x="285" y="160"/>
                  </a:lnTo>
                  <a:lnTo>
                    <a:pt x="287" y="162"/>
                  </a:lnTo>
                  <a:lnTo>
                    <a:pt x="287" y="160"/>
                  </a:lnTo>
                  <a:lnTo>
                    <a:pt x="289" y="162"/>
                  </a:lnTo>
                  <a:lnTo>
                    <a:pt x="287" y="162"/>
                  </a:lnTo>
                  <a:lnTo>
                    <a:pt x="287" y="164"/>
                  </a:lnTo>
                  <a:lnTo>
                    <a:pt x="285" y="166"/>
                  </a:lnTo>
                  <a:lnTo>
                    <a:pt x="285" y="168"/>
                  </a:lnTo>
                  <a:lnTo>
                    <a:pt x="287" y="168"/>
                  </a:lnTo>
                  <a:lnTo>
                    <a:pt x="287" y="170"/>
                  </a:lnTo>
                  <a:lnTo>
                    <a:pt x="289" y="170"/>
                  </a:lnTo>
                  <a:lnTo>
                    <a:pt x="291" y="170"/>
                  </a:lnTo>
                  <a:lnTo>
                    <a:pt x="293" y="170"/>
                  </a:lnTo>
                  <a:lnTo>
                    <a:pt x="295" y="172"/>
                  </a:lnTo>
                  <a:lnTo>
                    <a:pt x="297" y="172"/>
                  </a:lnTo>
                  <a:lnTo>
                    <a:pt x="297" y="174"/>
                  </a:lnTo>
                  <a:lnTo>
                    <a:pt x="297" y="176"/>
                  </a:lnTo>
                  <a:lnTo>
                    <a:pt x="297" y="178"/>
                  </a:lnTo>
                  <a:lnTo>
                    <a:pt x="297" y="176"/>
                  </a:lnTo>
                  <a:lnTo>
                    <a:pt x="299" y="172"/>
                  </a:lnTo>
                  <a:lnTo>
                    <a:pt x="297" y="172"/>
                  </a:lnTo>
                  <a:lnTo>
                    <a:pt x="297" y="170"/>
                  </a:lnTo>
                  <a:lnTo>
                    <a:pt x="299" y="170"/>
                  </a:lnTo>
                  <a:lnTo>
                    <a:pt x="299" y="172"/>
                  </a:lnTo>
                  <a:lnTo>
                    <a:pt x="301" y="172"/>
                  </a:lnTo>
                  <a:lnTo>
                    <a:pt x="301" y="172"/>
                  </a:lnTo>
                  <a:lnTo>
                    <a:pt x="303" y="172"/>
                  </a:lnTo>
                  <a:lnTo>
                    <a:pt x="303" y="174"/>
                  </a:lnTo>
                  <a:lnTo>
                    <a:pt x="305" y="174"/>
                  </a:lnTo>
                  <a:lnTo>
                    <a:pt x="305" y="176"/>
                  </a:lnTo>
                  <a:lnTo>
                    <a:pt x="307" y="176"/>
                  </a:lnTo>
                  <a:lnTo>
                    <a:pt x="305" y="178"/>
                  </a:lnTo>
                  <a:lnTo>
                    <a:pt x="303" y="178"/>
                  </a:lnTo>
                  <a:lnTo>
                    <a:pt x="301" y="176"/>
                  </a:lnTo>
                  <a:lnTo>
                    <a:pt x="301" y="176"/>
                  </a:lnTo>
                  <a:lnTo>
                    <a:pt x="301" y="178"/>
                  </a:lnTo>
                  <a:lnTo>
                    <a:pt x="303" y="178"/>
                  </a:lnTo>
                  <a:lnTo>
                    <a:pt x="307" y="178"/>
                  </a:lnTo>
                  <a:lnTo>
                    <a:pt x="309" y="178"/>
                  </a:lnTo>
                  <a:lnTo>
                    <a:pt x="309" y="178"/>
                  </a:lnTo>
                  <a:lnTo>
                    <a:pt x="307" y="178"/>
                  </a:lnTo>
                  <a:lnTo>
                    <a:pt x="307" y="180"/>
                  </a:lnTo>
                  <a:lnTo>
                    <a:pt x="305" y="180"/>
                  </a:lnTo>
                  <a:lnTo>
                    <a:pt x="305" y="182"/>
                  </a:lnTo>
                  <a:lnTo>
                    <a:pt x="303" y="184"/>
                  </a:lnTo>
                  <a:lnTo>
                    <a:pt x="301" y="184"/>
                  </a:lnTo>
                  <a:lnTo>
                    <a:pt x="301" y="186"/>
                  </a:lnTo>
                  <a:lnTo>
                    <a:pt x="301" y="188"/>
                  </a:lnTo>
                  <a:lnTo>
                    <a:pt x="301" y="190"/>
                  </a:lnTo>
                  <a:lnTo>
                    <a:pt x="301" y="192"/>
                  </a:lnTo>
                  <a:lnTo>
                    <a:pt x="299" y="192"/>
                  </a:lnTo>
                  <a:lnTo>
                    <a:pt x="299" y="194"/>
                  </a:lnTo>
                  <a:lnTo>
                    <a:pt x="299" y="196"/>
                  </a:lnTo>
                  <a:lnTo>
                    <a:pt x="301" y="196"/>
                  </a:lnTo>
                  <a:lnTo>
                    <a:pt x="301" y="198"/>
                  </a:lnTo>
                  <a:lnTo>
                    <a:pt x="301" y="198"/>
                  </a:lnTo>
                  <a:lnTo>
                    <a:pt x="301" y="200"/>
                  </a:lnTo>
                  <a:lnTo>
                    <a:pt x="303" y="200"/>
                  </a:lnTo>
                  <a:lnTo>
                    <a:pt x="303" y="202"/>
                  </a:lnTo>
                  <a:lnTo>
                    <a:pt x="299" y="202"/>
                  </a:lnTo>
                  <a:lnTo>
                    <a:pt x="297" y="202"/>
                  </a:lnTo>
                  <a:lnTo>
                    <a:pt x="297" y="204"/>
                  </a:lnTo>
                  <a:lnTo>
                    <a:pt x="299" y="204"/>
                  </a:lnTo>
                  <a:lnTo>
                    <a:pt x="299" y="202"/>
                  </a:lnTo>
                  <a:lnTo>
                    <a:pt x="301" y="202"/>
                  </a:lnTo>
                  <a:lnTo>
                    <a:pt x="301" y="202"/>
                  </a:lnTo>
                  <a:lnTo>
                    <a:pt x="305" y="202"/>
                  </a:lnTo>
                  <a:lnTo>
                    <a:pt x="307" y="204"/>
                  </a:lnTo>
                  <a:lnTo>
                    <a:pt x="307" y="206"/>
                  </a:lnTo>
                  <a:lnTo>
                    <a:pt x="309" y="206"/>
                  </a:lnTo>
                  <a:lnTo>
                    <a:pt x="309" y="208"/>
                  </a:lnTo>
                  <a:lnTo>
                    <a:pt x="307" y="208"/>
                  </a:lnTo>
                  <a:lnTo>
                    <a:pt x="307" y="210"/>
                  </a:lnTo>
                  <a:lnTo>
                    <a:pt x="305" y="212"/>
                  </a:lnTo>
                  <a:lnTo>
                    <a:pt x="303" y="214"/>
                  </a:lnTo>
                  <a:lnTo>
                    <a:pt x="301" y="216"/>
                  </a:lnTo>
                  <a:lnTo>
                    <a:pt x="301" y="218"/>
                  </a:lnTo>
                  <a:lnTo>
                    <a:pt x="301" y="218"/>
                  </a:lnTo>
                  <a:lnTo>
                    <a:pt x="301" y="220"/>
                  </a:lnTo>
                  <a:lnTo>
                    <a:pt x="299" y="222"/>
                  </a:lnTo>
                  <a:lnTo>
                    <a:pt x="299" y="224"/>
                  </a:lnTo>
                  <a:lnTo>
                    <a:pt x="297" y="226"/>
                  </a:lnTo>
                  <a:lnTo>
                    <a:pt x="299" y="226"/>
                  </a:lnTo>
                  <a:lnTo>
                    <a:pt x="297" y="226"/>
                  </a:lnTo>
                  <a:lnTo>
                    <a:pt x="295" y="226"/>
                  </a:lnTo>
                  <a:lnTo>
                    <a:pt x="293" y="226"/>
                  </a:lnTo>
                  <a:lnTo>
                    <a:pt x="293" y="224"/>
                  </a:lnTo>
                  <a:lnTo>
                    <a:pt x="291" y="224"/>
                  </a:lnTo>
                  <a:lnTo>
                    <a:pt x="289" y="222"/>
                  </a:lnTo>
                  <a:lnTo>
                    <a:pt x="287" y="222"/>
                  </a:lnTo>
                  <a:lnTo>
                    <a:pt x="285" y="222"/>
                  </a:lnTo>
                  <a:lnTo>
                    <a:pt x="283" y="222"/>
                  </a:lnTo>
                  <a:lnTo>
                    <a:pt x="283" y="224"/>
                  </a:lnTo>
                  <a:lnTo>
                    <a:pt x="281" y="224"/>
                  </a:lnTo>
                  <a:lnTo>
                    <a:pt x="281" y="226"/>
                  </a:lnTo>
                  <a:lnTo>
                    <a:pt x="279" y="226"/>
                  </a:lnTo>
                  <a:lnTo>
                    <a:pt x="279" y="228"/>
                  </a:lnTo>
                  <a:lnTo>
                    <a:pt x="279" y="230"/>
                  </a:lnTo>
                  <a:lnTo>
                    <a:pt x="277" y="230"/>
                  </a:lnTo>
                  <a:lnTo>
                    <a:pt x="275" y="230"/>
                  </a:lnTo>
                  <a:lnTo>
                    <a:pt x="273" y="230"/>
                  </a:lnTo>
                  <a:lnTo>
                    <a:pt x="273" y="232"/>
                  </a:lnTo>
                  <a:lnTo>
                    <a:pt x="275" y="232"/>
                  </a:lnTo>
                  <a:lnTo>
                    <a:pt x="275" y="234"/>
                  </a:lnTo>
                  <a:lnTo>
                    <a:pt x="273" y="234"/>
                  </a:lnTo>
                  <a:lnTo>
                    <a:pt x="273" y="236"/>
                  </a:lnTo>
                  <a:lnTo>
                    <a:pt x="271" y="236"/>
                  </a:lnTo>
                  <a:lnTo>
                    <a:pt x="269" y="236"/>
                  </a:lnTo>
                  <a:lnTo>
                    <a:pt x="269" y="238"/>
                  </a:lnTo>
                  <a:lnTo>
                    <a:pt x="271" y="238"/>
                  </a:lnTo>
                  <a:lnTo>
                    <a:pt x="271" y="240"/>
                  </a:lnTo>
                  <a:lnTo>
                    <a:pt x="269" y="240"/>
                  </a:lnTo>
                  <a:lnTo>
                    <a:pt x="267" y="238"/>
                  </a:lnTo>
                  <a:lnTo>
                    <a:pt x="267" y="240"/>
                  </a:lnTo>
                  <a:lnTo>
                    <a:pt x="265" y="240"/>
                  </a:lnTo>
                  <a:lnTo>
                    <a:pt x="263" y="240"/>
                  </a:lnTo>
                  <a:lnTo>
                    <a:pt x="261" y="242"/>
                  </a:lnTo>
                  <a:lnTo>
                    <a:pt x="261" y="240"/>
                  </a:lnTo>
                  <a:lnTo>
                    <a:pt x="259" y="240"/>
                  </a:lnTo>
                  <a:lnTo>
                    <a:pt x="257" y="242"/>
                  </a:lnTo>
                  <a:lnTo>
                    <a:pt x="257" y="244"/>
                  </a:lnTo>
                  <a:lnTo>
                    <a:pt x="255" y="244"/>
                  </a:lnTo>
                  <a:lnTo>
                    <a:pt x="253" y="244"/>
                  </a:lnTo>
                  <a:lnTo>
                    <a:pt x="253" y="244"/>
                  </a:lnTo>
                  <a:lnTo>
                    <a:pt x="253" y="242"/>
                  </a:lnTo>
                  <a:lnTo>
                    <a:pt x="251" y="242"/>
                  </a:lnTo>
                  <a:lnTo>
                    <a:pt x="251" y="240"/>
                  </a:lnTo>
                  <a:lnTo>
                    <a:pt x="251" y="238"/>
                  </a:lnTo>
                  <a:lnTo>
                    <a:pt x="249" y="238"/>
                  </a:lnTo>
                  <a:lnTo>
                    <a:pt x="249" y="236"/>
                  </a:lnTo>
                  <a:lnTo>
                    <a:pt x="247" y="236"/>
                  </a:lnTo>
                  <a:lnTo>
                    <a:pt x="247" y="234"/>
                  </a:lnTo>
                  <a:lnTo>
                    <a:pt x="245" y="234"/>
                  </a:lnTo>
                  <a:lnTo>
                    <a:pt x="245" y="232"/>
                  </a:lnTo>
                  <a:lnTo>
                    <a:pt x="245" y="230"/>
                  </a:lnTo>
                  <a:lnTo>
                    <a:pt x="243" y="228"/>
                  </a:lnTo>
                  <a:lnTo>
                    <a:pt x="241" y="228"/>
                  </a:lnTo>
                  <a:lnTo>
                    <a:pt x="241" y="226"/>
                  </a:lnTo>
                  <a:lnTo>
                    <a:pt x="243" y="226"/>
                  </a:lnTo>
                  <a:lnTo>
                    <a:pt x="243" y="226"/>
                  </a:lnTo>
                  <a:lnTo>
                    <a:pt x="241" y="226"/>
                  </a:lnTo>
                  <a:lnTo>
                    <a:pt x="241" y="224"/>
                  </a:lnTo>
                  <a:lnTo>
                    <a:pt x="243" y="224"/>
                  </a:lnTo>
                  <a:lnTo>
                    <a:pt x="243" y="222"/>
                  </a:lnTo>
                  <a:lnTo>
                    <a:pt x="241" y="222"/>
                  </a:lnTo>
                  <a:lnTo>
                    <a:pt x="239" y="224"/>
                  </a:lnTo>
                  <a:lnTo>
                    <a:pt x="239" y="222"/>
                  </a:lnTo>
                  <a:lnTo>
                    <a:pt x="237" y="222"/>
                  </a:lnTo>
                  <a:lnTo>
                    <a:pt x="237" y="224"/>
                  </a:lnTo>
                  <a:lnTo>
                    <a:pt x="235" y="224"/>
                  </a:lnTo>
                  <a:lnTo>
                    <a:pt x="235" y="222"/>
                  </a:lnTo>
                  <a:lnTo>
                    <a:pt x="235" y="224"/>
                  </a:lnTo>
                  <a:lnTo>
                    <a:pt x="233" y="224"/>
                  </a:lnTo>
                  <a:lnTo>
                    <a:pt x="233" y="222"/>
                  </a:lnTo>
                  <a:lnTo>
                    <a:pt x="231" y="222"/>
                  </a:lnTo>
                  <a:lnTo>
                    <a:pt x="231" y="224"/>
                  </a:lnTo>
                  <a:lnTo>
                    <a:pt x="229" y="224"/>
                  </a:lnTo>
                  <a:lnTo>
                    <a:pt x="229" y="222"/>
                  </a:lnTo>
                  <a:lnTo>
                    <a:pt x="227" y="222"/>
                  </a:lnTo>
                  <a:lnTo>
                    <a:pt x="227" y="224"/>
                  </a:lnTo>
                  <a:lnTo>
                    <a:pt x="225" y="224"/>
                  </a:lnTo>
                  <a:lnTo>
                    <a:pt x="223" y="224"/>
                  </a:lnTo>
                  <a:lnTo>
                    <a:pt x="223" y="222"/>
                  </a:lnTo>
                  <a:lnTo>
                    <a:pt x="223" y="220"/>
                  </a:lnTo>
                  <a:lnTo>
                    <a:pt x="223" y="218"/>
                  </a:lnTo>
                  <a:lnTo>
                    <a:pt x="221" y="218"/>
                  </a:lnTo>
                  <a:lnTo>
                    <a:pt x="221" y="216"/>
                  </a:lnTo>
                  <a:lnTo>
                    <a:pt x="221" y="214"/>
                  </a:lnTo>
                  <a:lnTo>
                    <a:pt x="221" y="212"/>
                  </a:lnTo>
                  <a:lnTo>
                    <a:pt x="221" y="210"/>
                  </a:lnTo>
                  <a:lnTo>
                    <a:pt x="219" y="210"/>
                  </a:lnTo>
                  <a:lnTo>
                    <a:pt x="217" y="210"/>
                  </a:lnTo>
                  <a:lnTo>
                    <a:pt x="215" y="210"/>
                  </a:lnTo>
                  <a:lnTo>
                    <a:pt x="215" y="208"/>
                  </a:lnTo>
                  <a:lnTo>
                    <a:pt x="215" y="210"/>
                  </a:lnTo>
                  <a:lnTo>
                    <a:pt x="215" y="208"/>
                  </a:lnTo>
                  <a:lnTo>
                    <a:pt x="213" y="208"/>
                  </a:lnTo>
                  <a:lnTo>
                    <a:pt x="211" y="208"/>
                  </a:lnTo>
                  <a:lnTo>
                    <a:pt x="209" y="208"/>
                  </a:lnTo>
                  <a:lnTo>
                    <a:pt x="207" y="210"/>
                  </a:lnTo>
                  <a:lnTo>
                    <a:pt x="205" y="210"/>
                  </a:lnTo>
                  <a:lnTo>
                    <a:pt x="205" y="208"/>
                  </a:lnTo>
                  <a:lnTo>
                    <a:pt x="205" y="208"/>
                  </a:lnTo>
                  <a:lnTo>
                    <a:pt x="203" y="208"/>
                  </a:lnTo>
                  <a:lnTo>
                    <a:pt x="201" y="208"/>
                  </a:lnTo>
                  <a:lnTo>
                    <a:pt x="199" y="208"/>
                  </a:lnTo>
                  <a:lnTo>
                    <a:pt x="197" y="210"/>
                  </a:lnTo>
                  <a:lnTo>
                    <a:pt x="195" y="212"/>
                  </a:lnTo>
                  <a:lnTo>
                    <a:pt x="193" y="212"/>
                  </a:lnTo>
                  <a:lnTo>
                    <a:pt x="191" y="212"/>
                  </a:lnTo>
                  <a:lnTo>
                    <a:pt x="187" y="214"/>
                  </a:lnTo>
                  <a:lnTo>
                    <a:pt x="187" y="212"/>
                  </a:lnTo>
                  <a:lnTo>
                    <a:pt x="185" y="212"/>
                  </a:lnTo>
                  <a:lnTo>
                    <a:pt x="183" y="212"/>
                  </a:lnTo>
                  <a:lnTo>
                    <a:pt x="181" y="212"/>
                  </a:lnTo>
                  <a:lnTo>
                    <a:pt x="181" y="214"/>
                  </a:lnTo>
                  <a:lnTo>
                    <a:pt x="179" y="214"/>
                  </a:lnTo>
                  <a:lnTo>
                    <a:pt x="177" y="214"/>
                  </a:lnTo>
                  <a:lnTo>
                    <a:pt x="175" y="214"/>
                  </a:lnTo>
                  <a:lnTo>
                    <a:pt x="173" y="214"/>
                  </a:lnTo>
                  <a:lnTo>
                    <a:pt x="171" y="214"/>
                  </a:lnTo>
                  <a:lnTo>
                    <a:pt x="169" y="214"/>
                  </a:lnTo>
                  <a:lnTo>
                    <a:pt x="167" y="214"/>
                  </a:lnTo>
                  <a:lnTo>
                    <a:pt x="167" y="212"/>
                  </a:lnTo>
                  <a:lnTo>
                    <a:pt x="165" y="212"/>
                  </a:lnTo>
                  <a:lnTo>
                    <a:pt x="161" y="210"/>
                  </a:lnTo>
                  <a:lnTo>
                    <a:pt x="159" y="210"/>
                  </a:lnTo>
                  <a:lnTo>
                    <a:pt x="159" y="208"/>
                  </a:lnTo>
                  <a:lnTo>
                    <a:pt x="157" y="208"/>
                  </a:lnTo>
                  <a:lnTo>
                    <a:pt x="157" y="208"/>
                  </a:lnTo>
                  <a:lnTo>
                    <a:pt x="157" y="206"/>
                  </a:lnTo>
                  <a:lnTo>
                    <a:pt x="155" y="206"/>
                  </a:lnTo>
                  <a:lnTo>
                    <a:pt x="153" y="206"/>
                  </a:lnTo>
                  <a:lnTo>
                    <a:pt x="151" y="204"/>
                  </a:lnTo>
                  <a:lnTo>
                    <a:pt x="149" y="202"/>
                  </a:lnTo>
                  <a:lnTo>
                    <a:pt x="147" y="202"/>
                  </a:lnTo>
                  <a:lnTo>
                    <a:pt x="143" y="200"/>
                  </a:lnTo>
                  <a:lnTo>
                    <a:pt x="141" y="198"/>
                  </a:lnTo>
                  <a:lnTo>
                    <a:pt x="139" y="198"/>
                  </a:lnTo>
                  <a:lnTo>
                    <a:pt x="135" y="196"/>
                  </a:lnTo>
                  <a:lnTo>
                    <a:pt x="135" y="194"/>
                  </a:lnTo>
                  <a:lnTo>
                    <a:pt x="133" y="194"/>
                  </a:lnTo>
                  <a:lnTo>
                    <a:pt x="131" y="194"/>
                  </a:lnTo>
                  <a:lnTo>
                    <a:pt x="131" y="192"/>
                  </a:lnTo>
                  <a:lnTo>
                    <a:pt x="129" y="192"/>
                  </a:lnTo>
                  <a:lnTo>
                    <a:pt x="127" y="192"/>
                  </a:lnTo>
                  <a:lnTo>
                    <a:pt x="127" y="190"/>
                  </a:lnTo>
                  <a:lnTo>
                    <a:pt x="125" y="190"/>
                  </a:lnTo>
                  <a:lnTo>
                    <a:pt x="123" y="190"/>
                  </a:lnTo>
                  <a:lnTo>
                    <a:pt x="123" y="188"/>
                  </a:lnTo>
                  <a:lnTo>
                    <a:pt x="121" y="188"/>
                  </a:lnTo>
                  <a:lnTo>
                    <a:pt x="119" y="188"/>
                  </a:lnTo>
                  <a:lnTo>
                    <a:pt x="119" y="186"/>
                  </a:lnTo>
                  <a:lnTo>
                    <a:pt x="117" y="186"/>
                  </a:lnTo>
                  <a:lnTo>
                    <a:pt x="115" y="186"/>
                  </a:lnTo>
                  <a:lnTo>
                    <a:pt x="115" y="184"/>
                  </a:lnTo>
                  <a:lnTo>
                    <a:pt x="113" y="184"/>
                  </a:lnTo>
                  <a:lnTo>
                    <a:pt x="111" y="182"/>
                  </a:lnTo>
                  <a:lnTo>
                    <a:pt x="109" y="182"/>
                  </a:lnTo>
                  <a:lnTo>
                    <a:pt x="109" y="180"/>
                  </a:lnTo>
                  <a:lnTo>
                    <a:pt x="109" y="180"/>
                  </a:lnTo>
                  <a:lnTo>
                    <a:pt x="107" y="180"/>
                  </a:lnTo>
                  <a:lnTo>
                    <a:pt x="107" y="178"/>
                  </a:lnTo>
                  <a:lnTo>
                    <a:pt x="105" y="178"/>
                  </a:lnTo>
                  <a:lnTo>
                    <a:pt x="105" y="178"/>
                  </a:lnTo>
                  <a:lnTo>
                    <a:pt x="103" y="178"/>
                  </a:lnTo>
                  <a:lnTo>
                    <a:pt x="101" y="178"/>
                  </a:lnTo>
                  <a:lnTo>
                    <a:pt x="101" y="176"/>
                  </a:lnTo>
                  <a:lnTo>
                    <a:pt x="99" y="176"/>
                  </a:lnTo>
                  <a:lnTo>
                    <a:pt x="99" y="174"/>
                  </a:lnTo>
                  <a:lnTo>
                    <a:pt x="97" y="174"/>
                  </a:lnTo>
                  <a:lnTo>
                    <a:pt x="95" y="174"/>
                  </a:lnTo>
                  <a:lnTo>
                    <a:pt x="95" y="172"/>
                  </a:lnTo>
                  <a:lnTo>
                    <a:pt x="93" y="172"/>
                  </a:lnTo>
                  <a:lnTo>
                    <a:pt x="91" y="170"/>
                  </a:lnTo>
                  <a:lnTo>
                    <a:pt x="89" y="168"/>
                  </a:lnTo>
                  <a:lnTo>
                    <a:pt x="87" y="168"/>
                  </a:lnTo>
                  <a:lnTo>
                    <a:pt x="83" y="164"/>
                  </a:lnTo>
                  <a:lnTo>
                    <a:pt x="81" y="164"/>
                  </a:lnTo>
                  <a:lnTo>
                    <a:pt x="79" y="164"/>
                  </a:lnTo>
                  <a:lnTo>
                    <a:pt x="79" y="162"/>
                  </a:lnTo>
                  <a:lnTo>
                    <a:pt x="77" y="160"/>
                  </a:lnTo>
                  <a:lnTo>
                    <a:pt x="73" y="160"/>
                  </a:lnTo>
                  <a:lnTo>
                    <a:pt x="73" y="158"/>
                  </a:lnTo>
                  <a:lnTo>
                    <a:pt x="71" y="158"/>
                  </a:lnTo>
                  <a:lnTo>
                    <a:pt x="69" y="156"/>
                  </a:lnTo>
                  <a:lnTo>
                    <a:pt x="67" y="154"/>
                  </a:lnTo>
                  <a:lnTo>
                    <a:pt x="65" y="154"/>
                  </a:lnTo>
                  <a:lnTo>
                    <a:pt x="65" y="152"/>
                  </a:lnTo>
                  <a:lnTo>
                    <a:pt x="63" y="152"/>
                  </a:lnTo>
                  <a:lnTo>
                    <a:pt x="61" y="152"/>
                  </a:lnTo>
                  <a:lnTo>
                    <a:pt x="61" y="150"/>
                  </a:lnTo>
                  <a:lnTo>
                    <a:pt x="59" y="150"/>
                  </a:lnTo>
                  <a:lnTo>
                    <a:pt x="59" y="148"/>
                  </a:lnTo>
                  <a:lnTo>
                    <a:pt x="57" y="146"/>
                  </a:lnTo>
                  <a:lnTo>
                    <a:pt x="55" y="146"/>
                  </a:lnTo>
                  <a:lnTo>
                    <a:pt x="53" y="144"/>
                  </a:lnTo>
                  <a:lnTo>
                    <a:pt x="51" y="144"/>
                  </a:lnTo>
                  <a:lnTo>
                    <a:pt x="51" y="142"/>
                  </a:lnTo>
                  <a:lnTo>
                    <a:pt x="49" y="142"/>
                  </a:lnTo>
                  <a:lnTo>
                    <a:pt x="47" y="142"/>
                  </a:lnTo>
                  <a:lnTo>
                    <a:pt x="47" y="140"/>
                  </a:lnTo>
                  <a:lnTo>
                    <a:pt x="45" y="140"/>
                  </a:lnTo>
                  <a:lnTo>
                    <a:pt x="45" y="138"/>
                  </a:lnTo>
                  <a:lnTo>
                    <a:pt x="43" y="138"/>
                  </a:lnTo>
                  <a:lnTo>
                    <a:pt x="43" y="136"/>
                  </a:lnTo>
                  <a:lnTo>
                    <a:pt x="43" y="134"/>
                  </a:lnTo>
                  <a:lnTo>
                    <a:pt x="41" y="134"/>
                  </a:lnTo>
                  <a:lnTo>
                    <a:pt x="41" y="130"/>
                  </a:lnTo>
                  <a:lnTo>
                    <a:pt x="41" y="130"/>
                  </a:lnTo>
                  <a:lnTo>
                    <a:pt x="39" y="124"/>
                  </a:lnTo>
                  <a:lnTo>
                    <a:pt x="37" y="122"/>
                  </a:lnTo>
                  <a:lnTo>
                    <a:pt x="37" y="118"/>
                  </a:lnTo>
                  <a:lnTo>
                    <a:pt x="35" y="112"/>
                  </a:lnTo>
                  <a:lnTo>
                    <a:pt x="33" y="108"/>
                  </a:lnTo>
                  <a:lnTo>
                    <a:pt x="33" y="106"/>
                  </a:lnTo>
                  <a:lnTo>
                    <a:pt x="31" y="102"/>
                  </a:lnTo>
                  <a:lnTo>
                    <a:pt x="29" y="96"/>
                  </a:lnTo>
                  <a:lnTo>
                    <a:pt x="29" y="94"/>
                  </a:lnTo>
                  <a:lnTo>
                    <a:pt x="27" y="90"/>
                  </a:lnTo>
                  <a:lnTo>
                    <a:pt x="25" y="82"/>
                  </a:lnTo>
                  <a:lnTo>
                    <a:pt x="23" y="76"/>
                  </a:lnTo>
                  <a:lnTo>
                    <a:pt x="23" y="74"/>
                  </a:lnTo>
                  <a:lnTo>
                    <a:pt x="21" y="72"/>
                  </a:lnTo>
                  <a:lnTo>
                    <a:pt x="21" y="70"/>
                  </a:lnTo>
                  <a:lnTo>
                    <a:pt x="19" y="60"/>
                  </a:lnTo>
                  <a:lnTo>
                    <a:pt x="17" y="56"/>
                  </a:lnTo>
                  <a:lnTo>
                    <a:pt x="15" y="54"/>
                  </a:lnTo>
                  <a:lnTo>
                    <a:pt x="15" y="48"/>
                  </a:lnTo>
                  <a:lnTo>
                    <a:pt x="13" y="42"/>
                  </a:lnTo>
                  <a:lnTo>
                    <a:pt x="13" y="40"/>
                  </a:lnTo>
                  <a:lnTo>
                    <a:pt x="10" y="40"/>
                  </a:lnTo>
                  <a:lnTo>
                    <a:pt x="10" y="38"/>
                  </a:lnTo>
                  <a:lnTo>
                    <a:pt x="10" y="36"/>
                  </a:lnTo>
                  <a:lnTo>
                    <a:pt x="10" y="34"/>
                  </a:lnTo>
                  <a:lnTo>
                    <a:pt x="8" y="28"/>
                  </a:lnTo>
                  <a:lnTo>
                    <a:pt x="8" y="26"/>
                  </a:lnTo>
                  <a:lnTo>
                    <a:pt x="4" y="16"/>
                  </a:lnTo>
                  <a:lnTo>
                    <a:pt x="2" y="8"/>
                  </a:lnTo>
                  <a:lnTo>
                    <a:pt x="2" y="6"/>
                  </a:lnTo>
                  <a:lnTo>
                    <a:pt x="0" y="4"/>
                  </a:lnTo>
                  <a:lnTo>
                    <a:pt x="0" y="2"/>
                  </a:lnTo>
                  <a:lnTo>
                    <a:pt x="2" y="2"/>
                  </a:lnTo>
                  <a:lnTo>
                    <a:pt x="2" y="4"/>
                  </a:lnTo>
                  <a:lnTo>
                    <a:pt x="4" y="4"/>
                  </a:lnTo>
                  <a:lnTo>
                    <a:pt x="4" y="6"/>
                  </a:lnTo>
                  <a:lnTo>
                    <a:pt x="6" y="6"/>
                  </a:lnTo>
                  <a:lnTo>
                    <a:pt x="6" y="8"/>
                  </a:lnTo>
                  <a:lnTo>
                    <a:pt x="6" y="10"/>
                  </a:lnTo>
                  <a:lnTo>
                    <a:pt x="8" y="8"/>
                  </a:lnTo>
                  <a:lnTo>
                    <a:pt x="8" y="10"/>
                  </a:lnTo>
                  <a:lnTo>
                    <a:pt x="8" y="8"/>
                  </a:lnTo>
                  <a:lnTo>
                    <a:pt x="10" y="10"/>
                  </a:lnTo>
                  <a:lnTo>
                    <a:pt x="10" y="8"/>
                  </a:lnTo>
                  <a:lnTo>
                    <a:pt x="10" y="10"/>
                  </a:lnTo>
                  <a:lnTo>
                    <a:pt x="10" y="10"/>
                  </a:lnTo>
                  <a:lnTo>
                    <a:pt x="10" y="12"/>
                  </a:lnTo>
                  <a:lnTo>
                    <a:pt x="13" y="12"/>
                  </a:lnTo>
                  <a:lnTo>
                    <a:pt x="13" y="14"/>
                  </a:lnTo>
                  <a:lnTo>
                    <a:pt x="15" y="14"/>
                  </a:lnTo>
                  <a:lnTo>
                    <a:pt x="15" y="16"/>
                  </a:lnTo>
                  <a:lnTo>
                    <a:pt x="21" y="18"/>
                  </a:lnTo>
                  <a:lnTo>
                    <a:pt x="23" y="18"/>
                  </a:lnTo>
                  <a:lnTo>
                    <a:pt x="25" y="18"/>
                  </a:lnTo>
                  <a:lnTo>
                    <a:pt x="27" y="18"/>
                  </a:lnTo>
                  <a:lnTo>
                    <a:pt x="29" y="18"/>
                  </a:lnTo>
                  <a:lnTo>
                    <a:pt x="27" y="18"/>
                  </a:lnTo>
                  <a:lnTo>
                    <a:pt x="29" y="20"/>
                  </a:lnTo>
                  <a:lnTo>
                    <a:pt x="31" y="20"/>
                  </a:lnTo>
                  <a:lnTo>
                    <a:pt x="31" y="22"/>
                  </a:lnTo>
                  <a:lnTo>
                    <a:pt x="31" y="24"/>
                  </a:lnTo>
                  <a:lnTo>
                    <a:pt x="33" y="24"/>
                  </a:lnTo>
                  <a:lnTo>
                    <a:pt x="33" y="26"/>
                  </a:lnTo>
                  <a:lnTo>
                    <a:pt x="35" y="26"/>
                  </a:lnTo>
                  <a:lnTo>
                    <a:pt x="37" y="26"/>
                  </a:lnTo>
                  <a:lnTo>
                    <a:pt x="37" y="28"/>
                  </a:lnTo>
                  <a:lnTo>
                    <a:pt x="37" y="30"/>
                  </a:lnTo>
                  <a:lnTo>
                    <a:pt x="39" y="32"/>
                  </a:lnTo>
                  <a:lnTo>
                    <a:pt x="41" y="32"/>
                  </a:lnTo>
                  <a:lnTo>
                    <a:pt x="43" y="32"/>
                  </a:lnTo>
                  <a:lnTo>
                    <a:pt x="45" y="32"/>
                  </a:lnTo>
                  <a:lnTo>
                    <a:pt x="47" y="32"/>
                  </a:lnTo>
                  <a:lnTo>
                    <a:pt x="49" y="32"/>
                  </a:lnTo>
                  <a:lnTo>
                    <a:pt x="49" y="30"/>
                  </a:lnTo>
                  <a:lnTo>
                    <a:pt x="51" y="30"/>
                  </a:lnTo>
                  <a:lnTo>
                    <a:pt x="53" y="30"/>
                  </a:lnTo>
                  <a:lnTo>
                    <a:pt x="53" y="28"/>
                  </a:lnTo>
                  <a:lnTo>
                    <a:pt x="55" y="30"/>
                  </a:lnTo>
                  <a:lnTo>
                    <a:pt x="55" y="28"/>
                  </a:lnTo>
                  <a:lnTo>
                    <a:pt x="57" y="28"/>
                  </a:lnTo>
                  <a:lnTo>
                    <a:pt x="57" y="30"/>
                  </a:lnTo>
                  <a:lnTo>
                    <a:pt x="59" y="30"/>
                  </a:lnTo>
                  <a:lnTo>
                    <a:pt x="59" y="30"/>
                  </a:lnTo>
                  <a:lnTo>
                    <a:pt x="61" y="30"/>
                  </a:lnTo>
                  <a:lnTo>
                    <a:pt x="63" y="32"/>
                  </a:lnTo>
                  <a:lnTo>
                    <a:pt x="63" y="30"/>
                  </a:lnTo>
                  <a:lnTo>
                    <a:pt x="65" y="30"/>
                  </a:lnTo>
                  <a:lnTo>
                    <a:pt x="65" y="28"/>
                  </a:lnTo>
                  <a:lnTo>
                    <a:pt x="67" y="28"/>
                  </a:lnTo>
                  <a:lnTo>
                    <a:pt x="69" y="28"/>
                  </a:lnTo>
                  <a:lnTo>
                    <a:pt x="71" y="28"/>
                  </a:lnTo>
                  <a:lnTo>
                    <a:pt x="73" y="28"/>
                  </a:lnTo>
                  <a:lnTo>
                    <a:pt x="75" y="28"/>
                  </a:lnTo>
                  <a:lnTo>
                    <a:pt x="75" y="26"/>
                  </a:lnTo>
                  <a:lnTo>
                    <a:pt x="77" y="26"/>
                  </a:lnTo>
                  <a:lnTo>
                    <a:pt x="79" y="26"/>
                  </a:lnTo>
                  <a:lnTo>
                    <a:pt x="79" y="24"/>
                  </a:lnTo>
                  <a:lnTo>
                    <a:pt x="81" y="24"/>
                  </a:lnTo>
                  <a:lnTo>
                    <a:pt x="81" y="26"/>
                  </a:lnTo>
                  <a:lnTo>
                    <a:pt x="83" y="26"/>
                  </a:lnTo>
                  <a:lnTo>
                    <a:pt x="85" y="26"/>
                  </a:lnTo>
                  <a:lnTo>
                    <a:pt x="87" y="26"/>
                  </a:lnTo>
                  <a:lnTo>
                    <a:pt x="87" y="24"/>
                  </a:lnTo>
                  <a:lnTo>
                    <a:pt x="89" y="24"/>
                  </a:lnTo>
                  <a:lnTo>
                    <a:pt x="91" y="24"/>
                  </a:lnTo>
                  <a:lnTo>
                    <a:pt x="91" y="26"/>
                  </a:lnTo>
                  <a:lnTo>
                    <a:pt x="93" y="26"/>
                  </a:lnTo>
                  <a:lnTo>
                    <a:pt x="93" y="24"/>
                  </a:lnTo>
                  <a:lnTo>
                    <a:pt x="95" y="24"/>
                  </a:lnTo>
                  <a:lnTo>
                    <a:pt x="95" y="22"/>
                  </a:lnTo>
                  <a:lnTo>
                    <a:pt x="97" y="22"/>
                  </a:lnTo>
                  <a:lnTo>
                    <a:pt x="99" y="22"/>
                  </a:lnTo>
                  <a:lnTo>
                    <a:pt x="99" y="20"/>
                  </a:lnTo>
                  <a:lnTo>
                    <a:pt x="101" y="18"/>
                  </a:lnTo>
                  <a:lnTo>
                    <a:pt x="103" y="18"/>
                  </a:lnTo>
                  <a:lnTo>
                    <a:pt x="103" y="16"/>
                  </a:lnTo>
                  <a:lnTo>
                    <a:pt x="105" y="16"/>
                  </a:lnTo>
                  <a:lnTo>
                    <a:pt x="107" y="16"/>
                  </a:lnTo>
                  <a:lnTo>
                    <a:pt x="107" y="14"/>
                  </a:lnTo>
                  <a:lnTo>
                    <a:pt x="107" y="12"/>
                  </a:lnTo>
                  <a:lnTo>
                    <a:pt x="109" y="12"/>
                  </a:lnTo>
                  <a:lnTo>
                    <a:pt x="109" y="12"/>
                  </a:lnTo>
                  <a:lnTo>
                    <a:pt x="111" y="12"/>
                  </a:lnTo>
                  <a:lnTo>
                    <a:pt x="113" y="12"/>
                  </a:lnTo>
                  <a:lnTo>
                    <a:pt x="113" y="14"/>
                  </a:lnTo>
                  <a:lnTo>
                    <a:pt x="115" y="14"/>
                  </a:lnTo>
                  <a:lnTo>
                    <a:pt x="115" y="12"/>
                  </a:lnTo>
                  <a:lnTo>
                    <a:pt x="117" y="12"/>
                  </a:lnTo>
                  <a:lnTo>
                    <a:pt x="117" y="10"/>
                  </a:lnTo>
                  <a:lnTo>
                    <a:pt x="119" y="10"/>
                  </a:lnTo>
                  <a:lnTo>
                    <a:pt x="119" y="8"/>
                  </a:lnTo>
                  <a:lnTo>
                    <a:pt x="119" y="6"/>
                  </a:lnTo>
                  <a:lnTo>
                    <a:pt x="121" y="6"/>
                  </a:lnTo>
                  <a:lnTo>
                    <a:pt x="123" y="6"/>
                  </a:lnTo>
                  <a:lnTo>
                    <a:pt x="123" y="4"/>
                  </a:lnTo>
                  <a:lnTo>
                    <a:pt x="125" y="4"/>
                  </a:lnTo>
                  <a:lnTo>
                    <a:pt x="125" y="2"/>
                  </a:lnTo>
                  <a:lnTo>
                    <a:pt x="127" y="4"/>
                  </a:lnTo>
                  <a:lnTo>
                    <a:pt x="127" y="2"/>
                  </a:lnTo>
                  <a:lnTo>
                    <a:pt x="127" y="0"/>
                  </a:lnTo>
                  <a:lnTo>
                    <a:pt x="129" y="0"/>
                  </a:lnTo>
                  <a:lnTo>
                    <a:pt x="131" y="0"/>
                  </a:lnTo>
                  <a:lnTo>
                    <a:pt x="133"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5" name="Freeform 289"/>
            <p:cNvSpPr>
              <a:spLocks noEditPoints="1"/>
            </p:cNvSpPr>
            <p:nvPr/>
          </p:nvSpPr>
          <p:spPr bwMode="auto">
            <a:xfrm>
              <a:off x="7993063" y="3917950"/>
              <a:ext cx="428625" cy="295275"/>
            </a:xfrm>
            <a:custGeom>
              <a:avLst/>
              <a:gdLst>
                <a:gd name="T0" fmla="*/ 100 w 270"/>
                <a:gd name="T1" fmla="*/ 110 h 186"/>
                <a:gd name="T2" fmla="*/ 160 w 270"/>
                <a:gd name="T3" fmla="*/ 96 h 186"/>
                <a:gd name="T4" fmla="*/ 136 w 270"/>
                <a:gd name="T5" fmla="*/ 114 h 186"/>
                <a:gd name="T6" fmla="*/ 116 w 270"/>
                <a:gd name="T7" fmla="*/ 128 h 186"/>
                <a:gd name="T8" fmla="*/ 98 w 270"/>
                <a:gd name="T9" fmla="*/ 140 h 186"/>
                <a:gd name="T10" fmla="*/ 76 w 270"/>
                <a:gd name="T11" fmla="*/ 154 h 186"/>
                <a:gd name="T12" fmla="*/ 58 w 270"/>
                <a:gd name="T13" fmla="*/ 168 h 186"/>
                <a:gd name="T14" fmla="*/ 38 w 270"/>
                <a:gd name="T15" fmla="*/ 184 h 186"/>
                <a:gd name="T16" fmla="*/ 48 w 270"/>
                <a:gd name="T17" fmla="*/ 170 h 186"/>
                <a:gd name="T18" fmla="*/ 62 w 270"/>
                <a:gd name="T19" fmla="*/ 162 h 186"/>
                <a:gd name="T20" fmla="*/ 70 w 270"/>
                <a:gd name="T21" fmla="*/ 150 h 186"/>
                <a:gd name="T22" fmla="*/ 82 w 270"/>
                <a:gd name="T23" fmla="*/ 142 h 186"/>
                <a:gd name="T24" fmla="*/ 90 w 270"/>
                <a:gd name="T25" fmla="*/ 134 h 186"/>
                <a:gd name="T26" fmla="*/ 98 w 270"/>
                <a:gd name="T27" fmla="*/ 128 h 186"/>
                <a:gd name="T28" fmla="*/ 112 w 270"/>
                <a:gd name="T29" fmla="*/ 118 h 186"/>
                <a:gd name="T30" fmla="*/ 118 w 270"/>
                <a:gd name="T31" fmla="*/ 114 h 186"/>
                <a:gd name="T32" fmla="*/ 120 w 270"/>
                <a:gd name="T33" fmla="*/ 110 h 186"/>
                <a:gd name="T34" fmla="*/ 144 w 270"/>
                <a:gd name="T35" fmla="*/ 100 h 186"/>
                <a:gd name="T36" fmla="*/ 142 w 270"/>
                <a:gd name="T37" fmla="*/ 96 h 186"/>
                <a:gd name="T38" fmla="*/ 128 w 270"/>
                <a:gd name="T39" fmla="*/ 102 h 186"/>
                <a:gd name="T40" fmla="*/ 128 w 270"/>
                <a:gd name="T41" fmla="*/ 90 h 186"/>
                <a:gd name="T42" fmla="*/ 234 w 270"/>
                <a:gd name="T43" fmla="*/ 26 h 186"/>
                <a:gd name="T44" fmla="*/ 92 w 270"/>
                <a:gd name="T45" fmla="*/ 104 h 186"/>
                <a:gd name="T46" fmla="*/ 76 w 270"/>
                <a:gd name="T47" fmla="*/ 116 h 186"/>
                <a:gd name="T48" fmla="*/ 64 w 270"/>
                <a:gd name="T49" fmla="*/ 134 h 186"/>
                <a:gd name="T50" fmla="*/ 48 w 270"/>
                <a:gd name="T51" fmla="*/ 130 h 186"/>
                <a:gd name="T52" fmla="*/ 30 w 270"/>
                <a:gd name="T53" fmla="*/ 104 h 186"/>
                <a:gd name="T54" fmla="*/ 12 w 270"/>
                <a:gd name="T55" fmla="*/ 70 h 186"/>
                <a:gd name="T56" fmla="*/ 0 w 270"/>
                <a:gd name="T57" fmla="*/ 46 h 186"/>
                <a:gd name="T58" fmla="*/ 4 w 270"/>
                <a:gd name="T59" fmla="*/ 18 h 186"/>
                <a:gd name="T60" fmla="*/ 10 w 270"/>
                <a:gd name="T61" fmla="*/ 20 h 186"/>
                <a:gd name="T62" fmla="*/ 22 w 270"/>
                <a:gd name="T63" fmla="*/ 36 h 186"/>
                <a:gd name="T64" fmla="*/ 38 w 270"/>
                <a:gd name="T65" fmla="*/ 30 h 186"/>
                <a:gd name="T66" fmla="*/ 50 w 270"/>
                <a:gd name="T67" fmla="*/ 18 h 186"/>
                <a:gd name="T68" fmla="*/ 68 w 270"/>
                <a:gd name="T69" fmla="*/ 20 h 186"/>
                <a:gd name="T70" fmla="*/ 84 w 270"/>
                <a:gd name="T71" fmla="*/ 32 h 186"/>
                <a:gd name="T72" fmla="*/ 100 w 270"/>
                <a:gd name="T73" fmla="*/ 38 h 186"/>
                <a:gd name="T74" fmla="*/ 84 w 270"/>
                <a:gd name="T75" fmla="*/ 48 h 186"/>
                <a:gd name="T76" fmla="*/ 76 w 270"/>
                <a:gd name="T77" fmla="*/ 54 h 186"/>
                <a:gd name="T78" fmla="*/ 98 w 270"/>
                <a:gd name="T79" fmla="*/ 56 h 186"/>
                <a:gd name="T80" fmla="*/ 88 w 270"/>
                <a:gd name="T81" fmla="*/ 64 h 186"/>
                <a:gd name="T82" fmla="*/ 104 w 270"/>
                <a:gd name="T83" fmla="*/ 66 h 186"/>
                <a:gd name="T84" fmla="*/ 108 w 270"/>
                <a:gd name="T85" fmla="*/ 62 h 186"/>
                <a:gd name="T86" fmla="*/ 106 w 270"/>
                <a:gd name="T87" fmla="*/ 84 h 186"/>
                <a:gd name="T88" fmla="*/ 102 w 270"/>
                <a:gd name="T89" fmla="*/ 94 h 186"/>
                <a:gd name="T90" fmla="*/ 270 w 270"/>
                <a:gd name="T91" fmla="*/ 0 h 186"/>
                <a:gd name="T92" fmla="*/ 262 w 270"/>
                <a:gd name="T93" fmla="*/ 20 h 186"/>
                <a:gd name="T94" fmla="*/ 236 w 270"/>
                <a:gd name="T95" fmla="*/ 30 h 186"/>
                <a:gd name="T96" fmla="*/ 200 w 270"/>
                <a:gd name="T97" fmla="*/ 48 h 186"/>
                <a:gd name="T98" fmla="*/ 168 w 270"/>
                <a:gd name="T99" fmla="*/ 66 h 186"/>
                <a:gd name="T100" fmla="*/ 152 w 270"/>
                <a:gd name="T101" fmla="*/ 82 h 186"/>
                <a:gd name="T102" fmla="*/ 146 w 270"/>
                <a:gd name="T103" fmla="*/ 76 h 186"/>
                <a:gd name="T104" fmla="*/ 166 w 270"/>
                <a:gd name="T105" fmla="*/ 60 h 186"/>
                <a:gd name="T106" fmla="*/ 174 w 270"/>
                <a:gd name="T107" fmla="*/ 46 h 186"/>
                <a:gd name="T108" fmla="*/ 198 w 270"/>
                <a:gd name="T109" fmla="*/ 42 h 186"/>
                <a:gd name="T110" fmla="*/ 208 w 270"/>
                <a:gd name="T111" fmla="*/ 24 h 186"/>
                <a:gd name="T112" fmla="*/ 228 w 270"/>
                <a:gd name="T113" fmla="*/ 32 h 186"/>
                <a:gd name="T114" fmla="*/ 242 w 270"/>
                <a:gd name="T115" fmla="*/ 16 h 186"/>
                <a:gd name="T116" fmla="*/ 258 w 270"/>
                <a:gd name="T117" fmla="*/ 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186">
                  <a:moveTo>
                    <a:pt x="100" y="118"/>
                  </a:moveTo>
                  <a:lnTo>
                    <a:pt x="100" y="116"/>
                  </a:lnTo>
                  <a:lnTo>
                    <a:pt x="102" y="116"/>
                  </a:lnTo>
                  <a:lnTo>
                    <a:pt x="102" y="118"/>
                  </a:lnTo>
                  <a:lnTo>
                    <a:pt x="100" y="118"/>
                  </a:lnTo>
                  <a:close/>
                  <a:moveTo>
                    <a:pt x="98" y="114"/>
                  </a:moveTo>
                  <a:lnTo>
                    <a:pt x="96" y="114"/>
                  </a:lnTo>
                  <a:lnTo>
                    <a:pt x="94" y="114"/>
                  </a:lnTo>
                  <a:lnTo>
                    <a:pt x="96" y="114"/>
                  </a:lnTo>
                  <a:lnTo>
                    <a:pt x="98" y="112"/>
                  </a:lnTo>
                  <a:lnTo>
                    <a:pt x="98" y="114"/>
                  </a:lnTo>
                  <a:close/>
                  <a:moveTo>
                    <a:pt x="104" y="108"/>
                  </a:moveTo>
                  <a:lnTo>
                    <a:pt x="102" y="110"/>
                  </a:lnTo>
                  <a:lnTo>
                    <a:pt x="100" y="110"/>
                  </a:lnTo>
                  <a:lnTo>
                    <a:pt x="100" y="112"/>
                  </a:lnTo>
                  <a:lnTo>
                    <a:pt x="100" y="110"/>
                  </a:lnTo>
                  <a:lnTo>
                    <a:pt x="100" y="112"/>
                  </a:lnTo>
                  <a:lnTo>
                    <a:pt x="98" y="110"/>
                  </a:lnTo>
                  <a:lnTo>
                    <a:pt x="96" y="110"/>
                  </a:lnTo>
                  <a:lnTo>
                    <a:pt x="96" y="108"/>
                  </a:lnTo>
                  <a:lnTo>
                    <a:pt x="98" y="108"/>
                  </a:lnTo>
                  <a:lnTo>
                    <a:pt x="100" y="108"/>
                  </a:lnTo>
                  <a:lnTo>
                    <a:pt x="100" y="110"/>
                  </a:lnTo>
                  <a:lnTo>
                    <a:pt x="100" y="108"/>
                  </a:lnTo>
                  <a:lnTo>
                    <a:pt x="102" y="108"/>
                  </a:lnTo>
                  <a:lnTo>
                    <a:pt x="104" y="108"/>
                  </a:lnTo>
                  <a:close/>
                  <a:moveTo>
                    <a:pt x="158" y="94"/>
                  </a:moveTo>
                  <a:lnTo>
                    <a:pt x="160" y="96"/>
                  </a:lnTo>
                  <a:lnTo>
                    <a:pt x="158" y="98"/>
                  </a:lnTo>
                  <a:lnTo>
                    <a:pt x="156" y="98"/>
                  </a:lnTo>
                  <a:lnTo>
                    <a:pt x="156" y="100"/>
                  </a:lnTo>
                  <a:lnTo>
                    <a:pt x="154" y="100"/>
                  </a:lnTo>
                  <a:lnTo>
                    <a:pt x="152" y="102"/>
                  </a:lnTo>
                  <a:lnTo>
                    <a:pt x="150" y="104"/>
                  </a:lnTo>
                  <a:lnTo>
                    <a:pt x="148" y="104"/>
                  </a:lnTo>
                  <a:lnTo>
                    <a:pt x="148" y="106"/>
                  </a:lnTo>
                  <a:lnTo>
                    <a:pt x="146" y="108"/>
                  </a:lnTo>
                  <a:lnTo>
                    <a:pt x="144" y="108"/>
                  </a:lnTo>
                  <a:lnTo>
                    <a:pt x="142" y="110"/>
                  </a:lnTo>
                  <a:lnTo>
                    <a:pt x="140" y="112"/>
                  </a:lnTo>
                  <a:lnTo>
                    <a:pt x="138" y="114"/>
                  </a:lnTo>
                  <a:lnTo>
                    <a:pt x="136" y="114"/>
                  </a:lnTo>
                  <a:lnTo>
                    <a:pt x="136" y="114"/>
                  </a:lnTo>
                  <a:lnTo>
                    <a:pt x="134" y="114"/>
                  </a:lnTo>
                  <a:lnTo>
                    <a:pt x="132" y="116"/>
                  </a:lnTo>
                  <a:lnTo>
                    <a:pt x="130" y="118"/>
                  </a:lnTo>
                  <a:lnTo>
                    <a:pt x="128" y="118"/>
                  </a:lnTo>
                  <a:lnTo>
                    <a:pt x="126" y="120"/>
                  </a:lnTo>
                  <a:lnTo>
                    <a:pt x="124" y="120"/>
                  </a:lnTo>
                  <a:lnTo>
                    <a:pt x="124" y="122"/>
                  </a:lnTo>
                  <a:lnTo>
                    <a:pt x="122" y="122"/>
                  </a:lnTo>
                  <a:lnTo>
                    <a:pt x="122" y="124"/>
                  </a:lnTo>
                  <a:lnTo>
                    <a:pt x="120" y="124"/>
                  </a:lnTo>
                  <a:lnTo>
                    <a:pt x="118" y="126"/>
                  </a:lnTo>
                  <a:lnTo>
                    <a:pt x="118" y="126"/>
                  </a:lnTo>
                  <a:lnTo>
                    <a:pt x="116" y="128"/>
                  </a:lnTo>
                  <a:lnTo>
                    <a:pt x="114" y="128"/>
                  </a:lnTo>
                  <a:lnTo>
                    <a:pt x="114" y="130"/>
                  </a:lnTo>
                  <a:lnTo>
                    <a:pt x="112" y="130"/>
                  </a:lnTo>
                  <a:lnTo>
                    <a:pt x="110" y="130"/>
                  </a:lnTo>
                  <a:lnTo>
                    <a:pt x="110" y="132"/>
                  </a:lnTo>
                  <a:lnTo>
                    <a:pt x="108" y="132"/>
                  </a:lnTo>
                  <a:lnTo>
                    <a:pt x="108" y="134"/>
                  </a:lnTo>
                  <a:lnTo>
                    <a:pt x="106" y="134"/>
                  </a:lnTo>
                  <a:lnTo>
                    <a:pt x="106" y="136"/>
                  </a:lnTo>
                  <a:lnTo>
                    <a:pt x="104" y="136"/>
                  </a:lnTo>
                  <a:lnTo>
                    <a:pt x="102" y="136"/>
                  </a:lnTo>
                  <a:lnTo>
                    <a:pt x="102" y="138"/>
                  </a:lnTo>
                  <a:lnTo>
                    <a:pt x="100" y="140"/>
                  </a:lnTo>
                  <a:lnTo>
                    <a:pt x="98" y="140"/>
                  </a:lnTo>
                  <a:lnTo>
                    <a:pt x="96" y="140"/>
                  </a:lnTo>
                  <a:lnTo>
                    <a:pt x="96" y="142"/>
                  </a:lnTo>
                  <a:lnTo>
                    <a:pt x="94" y="142"/>
                  </a:lnTo>
                  <a:lnTo>
                    <a:pt x="92" y="144"/>
                  </a:lnTo>
                  <a:lnTo>
                    <a:pt x="90" y="146"/>
                  </a:lnTo>
                  <a:lnTo>
                    <a:pt x="88" y="146"/>
                  </a:lnTo>
                  <a:lnTo>
                    <a:pt x="86" y="148"/>
                  </a:lnTo>
                  <a:lnTo>
                    <a:pt x="84" y="150"/>
                  </a:lnTo>
                  <a:lnTo>
                    <a:pt x="82" y="150"/>
                  </a:lnTo>
                  <a:lnTo>
                    <a:pt x="82" y="152"/>
                  </a:lnTo>
                  <a:lnTo>
                    <a:pt x="80" y="152"/>
                  </a:lnTo>
                  <a:lnTo>
                    <a:pt x="78" y="152"/>
                  </a:lnTo>
                  <a:lnTo>
                    <a:pt x="78" y="154"/>
                  </a:lnTo>
                  <a:lnTo>
                    <a:pt x="76" y="154"/>
                  </a:lnTo>
                  <a:lnTo>
                    <a:pt x="76" y="156"/>
                  </a:lnTo>
                  <a:lnTo>
                    <a:pt x="74" y="156"/>
                  </a:lnTo>
                  <a:lnTo>
                    <a:pt x="72" y="158"/>
                  </a:lnTo>
                  <a:lnTo>
                    <a:pt x="70" y="160"/>
                  </a:lnTo>
                  <a:lnTo>
                    <a:pt x="70" y="160"/>
                  </a:lnTo>
                  <a:lnTo>
                    <a:pt x="68" y="162"/>
                  </a:lnTo>
                  <a:lnTo>
                    <a:pt x="66" y="162"/>
                  </a:lnTo>
                  <a:lnTo>
                    <a:pt x="66" y="162"/>
                  </a:lnTo>
                  <a:lnTo>
                    <a:pt x="64" y="162"/>
                  </a:lnTo>
                  <a:lnTo>
                    <a:pt x="62" y="164"/>
                  </a:lnTo>
                  <a:lnTo>
                    <a:pt x="60" y="164"/>
                  </a:lnTo>
                  <a:lnTo>
                    <a:pt x="60" y="166"/>
                  </a:lnTo>
                  <a:lnTo>
                    <a:pt x="58" y="166"/>
                  </a:lnTo>
                  <a:lnTo>
                    <a:pt x="58" y="168"/>
                  </a:lnTo>
                  <a:lnTo>
                    <a:pt x="56" y="168"/>
                  </a:lnTo>
                  <a:lnTo>
                    <a:pt x="54" y="170"/>
                  </a:lnTo>
                  <a:lnTo>
                    <a:pt x="52" y="172"/>
                  </a:lnTo>
                  <a:lnTo>
                    <a:pt x="50" y="172"/>
                  </a:lnTo>
                  <a:lnTo>
                    <a:pt x="50" y="174"/>
                  </a:lnTo>
                  <a:lnTo>
                    <a:pt x="48" y="174"/>
                  </a:lnTo>
                  <a:lnTo>
                    <a:pt x="48" y="176"/>
                  </a:lnTo>
                  <a:lnTo>
                    <a:pt x="46" y="176"/>
                  </a:lnTo>
                  <a:lnTo>
                    <a:pt x="44" y="178"/>
                  </a:lnTo>
                  <a:lnTo>
                    <a:pt x="42" y="178"/>
                  </a:lnTo>
                  <a:lnTo>
                    <a:pt x="42" y="180"/>
                  </a:lnTo>
                  <a:lnTo>
                    <a:pt x="40" y="182"/>
                  </a:lnTo>
                  <a:lnTo>
                    <a:pt x="40" y="184"/>
                  </a:lnTo>
                  <a:lnTo>
                    <a:pt x="38" y="184"/>
                  </a:lnTo>
                  <a:lnTo>
                    <a:pt x="36" y="186"/>
                  </a:lnTo>
                  <a:lnTo>
                    <a:pt x="34" y="186"/>
                  </a:lnTo>
                  <a:lnTo>
                    <a:pt x="34" y="184"/>
                  </a:lnTo>
                  <a:lnTo>
                    <a:pt x="36" y="184"/>
                  </a:lnTo>
                  <a:lnTo>
                    <a:pt x="38" y="182"/>
                  </a:lnTo>
                  <a:lnTo>
                    <a:pt x="38" y="180"/>
                  </a:lnTo>
                  <a:lnTo>
                    <a:pt x="40" y="178"/>
                  </a:lnTo>
                  <a:lnTo>
                    <a:pt x="40" y="176"/>
                  </a:lnTo>
                  <a:lnTo>
                    <a:pt x="42" y="174"/>
                  </a:lnTo>
                  <a:lnTo>
                    <a:pt x="42" y="172"/>
                  </a:lnTo>
                  <a:lnTo>
                    <a:pt x="44" y="172"/>
                  </a:lnTo>
                  <a:lnTo>
                    <a:pt x="44" y="170"/>
                  </a:lnTo>
                  <a:lnTo>
                    <a:pt x="46" y="170"/>
                  </a:lnTo>
                  <a:lnTo>
                    <a:pt x="48" y="170"/>
                  </a:lnTo>
                  <a:lnTo>
                    <a:pt x="48" y="168"/>
                  </a:lnTo>
                  <a:lnTo>
                    <a:pt x="50" y="168"/>
                  </a:lnTo>
                  <a:lnTo>
                    <a:pt x="52" y="168"/>
                  </a:lnTo>
                  <a:lnTo>
                    <a:pt x="52" y="166"/>
                  </a:lnTo>
                  <a:lnTo>
                    <a:pt x="54" y="166"/>
                  </a:lnTo>
                  <a:lnTo>
                    <a:pt x="56" y="164"/>
                  </a:lnTo>
                  <a:lnTo>
                    <a:pt x="58" y="162"/>
                  </a:lnTo>
                  <a:lnTo>
                    <a:pt x="60" y="162"/>
                  </a:lnTo>
                  <a:lnTo>
                    <a:pt x="62" y="162"/>
                  </a:lnTo>
                  <a:lnTo>
                    <a:pt x="60" y="162"/>
                  </a:lnTo>
                  <a:lnTo>
                    <a:pt x="62" y="162"/>
                  </a:lnTo>
                  <a:lnTo>
                    <a:pt x="62" y="162"/>
                  </a:lnTo>
                  <a:lnTo>
                    <a:pt x="64" y="162"/>
                  </a:lnTo>
                  <a:lnTo>
                    <a:pt x="62" y="162"/>
                  </a:lnTo>
                  <a:lnTo>
                    <a:pt x="64" y="162"/>
                  </a:lnTo>
                  <a:lnTo>
                    <a:pt x="64" y="160"/>
                  </a:lnTo>
                  <a:lnTo>
                    <a:pt x="66" y="160"/>
                  </a:lnTo>
                  <a:lnTo>
                    <a:pt x="66" y="158"/>
                  </a:lnTo>
                  <a:lnTo>
                    <a:pt x="64" y="158"/>
                  </a:lnTo>
                  <a:lnTo>
                    <a:pt x="66" y="158"/>
                  </a:lnTo>
                  <a:lnTo>
                    <a:pt x="68" y="158"/>
                  </a:lnTo>
                  <a:lnTo>
                    <a:pt x="66" y="158"/>
                  </a:lnTo>
                  <a:lnTo>
                    <a:pt x="68" y="156"/>
                  </a:lnTo>
                  <a:lnTo>
                    <a:pt x="70" y="156"/>
                  </a:lnTo>
                  <a:lnTo>
                    <a:pt x="70" y="154"/>
                  </a:lnTo>
                  <a:lnTo>
                    <a:pt x="70" y="154"/>
                  </a:lnTo>
                  <a:lnTo>
                    <a:pt x="70" y="152"/>
                  </a:lnTo>
                  <a:lnTo>
                    <a:pt x="70" y="150"/>
                  </a:lnTo>
                  <a:lnTo>
                    <a:pt x="72" y="152"/>
                  </a:lnTo>
                  <a:lnTo>
                    <a:pt x="74" y="152"/>
                  </a:lnTo>
                  <a:lnTo>
                    <a:pt x="74" y="150"/>
                  </a:lnTo>
                  <a:lnTo>
                    <a:pt x="76" y="150"/>
                  </a:lnTo>
                  <a:lnTo>
                    <a:pt x="78" y="150"/>
                  </a:lnTo>
                  <a:lnTo>
                    <a:pt x="76" y="148"/>
                  </a:lnTo>
                  <a:lnTo>
                    <a:pt x="76" y="146"/>
                  </a:lnTo>
                  <a:lnTo>
                    <a:pt x="76" y="144"/>
                  </a:lnTo>
                  <a:lnTo>
                    <a:pt x="78" y="144"/>
                  </a:lnTo>
                  <a:lnTo>
                    <a:pt x="78" y="146"/>
                  </a:lnTo>
                  <a:lnTo>
                    <a:pt x="78" y="148"/>
                  </a:lnTo>
                  <a:lnTo>
                    <a:pt x="80" y="146"/>
                  </a:lnTo>
                  <a:lnTo>
                    <a:pt x="82" y="144"/>
                  </a:lnTo>
                  <a:lnTo>
                    <a:pt x="82" y="142"/>
                  </a:lnTo>
                  <a:lnTo>
                    <a:pt x="84" y="140"/>
                  </a:lnTo>
                  <a:lnTo>
                    <a:pt x="86" y="142"/>
                  </a:lnTo>
                  <a:lnTo>
                    <a:pt x="86" y="140"/>
                  </a:lnTo>
                  <a:lnTo>
                    <a:pt x="88" y="140"/>
                  </a:lnTo>
                  <a:lnTo>
                    <a:pt x="88" y="142"/>
                  </a:lnTo>
                  <a:lnTo>
                    <a:pt x="88" y="140"/>
                  </a:lnTo>
                  <a:lnTo>
                    <a:pt x="88" y="138"/>
                  </a:lnTo>
                  <a:lnTo>
                    <a:pt x="90" y="138"/>
                  </a:lnTo>
                  <a:lnTo>
                    <a:pt x="88" y="138"/>
                  </a:lnTo>
                  <a:lnTo>
                    <a:pt x="90" y="136"/>
                  </a:lnTo>
                  <a:lnTo>
                    <a:pt x="90" y="138"/>
                  </a:lnTo>
                  <a:lnTo>
                    <a:pt x="92" y="136"/>
                  </a:lnTo>
                  <a:lnTo>
                    <a:pt x="92" y="134"/>
                  </a:lnTo>
                  <a:lnTo>
                    <a:pt x="90" y="134"/>
                  </a:lnTo>
                  <a:lnTo>
                    <a:pt x="90" y="132"/>
                  </a:lnTo>
                  <a:lnTo>
                    <a:pt x="88" y="132"/>
                  </a:lnTo>
                  <a:lnTo>
                    <a:pt x="90" y="132"/>
                  </a:lnTo>
                  <a:lnTo>
                    <a:pt x="92" y="132"/>
                  </a:lnTo>
                  <a:lnTo>
                    <a:pt x="94" y="132"/>
                  </a:lnTo>
                  <a:lnTo>
                    <a:pt x="92" y="130"/>
                  </a:lnTo>
                  <a:lnTo>
                    <a:pt x="94" y="130"/>
                  </a:lnTo>
                  <a:lnTo>
                    <a:pt x="96" y="130"/>
                  </a:lnTo>
                  <a:lnTo>
                    <a:pt x="98" y="130"/>
                  </a:lnTo>
                  <a:lnTo>
                    <a:pt x="96" y="130"/>
                  </a:lnTo>
                  <a:lnTo>
                    <a:pt x="96" y="128"/>
                  </a:lnTo>
                  <a:lnTo>
                    <a:pt x="98" y="128"/>
                  </a:lnTo>
                  <a:lnTo>
                    <a:pt x="98" y="126"/>
                  </a:lnTo>
                  <a:lnTo>
                    <a:pt x="98" y="128"/>
                  </a:lnTo>
                  <a:lnTo>
                    <a:pt x="100" y="128"/>
                  </a:lnTo>
                  <a:lnTo>
                    <a:pt x="100" y="126"/>
                  </a:lnTo>
                  <a:lnTo>
                    <a:pt x="100" y="124"/>
                  </a:lnTo>
                  <a:lnTo>
                    <a:pt x="98" y="124"/>
                  </a:lnTo>
                  <a:lnTo>
                    <a:pt x="100" y="122"/>
                  </a:lnTo>
                  <a:lnTo>
                    <a:pt x="102" y="122"/>
                  </a:lnTo>
                  <a:lnTo>
                    <a:pt x="104" y="120"/>
                  </a:lnTo>
                  <a:lnTo>
                    <a:pt x="106" y="120"/>
                  </a:lnTo>
                  <a:lnTo>
                    <a:pt x="106" y="118"/>
                  </a:lnTo>
                  <a:lnTo>
                    <a:pt x="108" y="118"/>
                  </a:lnTo>
                  <a:lnTo>
                    <a:pt x="110" y="118"/>
                  </a:lnTo>
                  <a:lnTo>
                    <a:pt x="110" y="116"/>
                  </a:lnTo>
                  <a:lnTo>
                    <a:pt x="112" y="116"/>
                  </a:lnTo>
                  <a:lnTo>
                    <a:pt x="112" y="118"/>
                  </a:lnTo>
                  <a:lnTo>
                    <a:pt x="112" y="116"/>
                  </a:lnTo>
                  <a:lnTo>
                    <a:pt x="114" y="116"/>
                  </a:lnTo>
                  <a:lnTo>
                    <a:pt x="116" y="116"/>
                  </a:lnTo>
                  <a:lnTo>
                    <a:pt x="118" y="116"/>
                  </a:lnTo>
                  <a:lnTo>
                    <a:pt x="118" y="114"/>
                  </a:lnTo>
                  <a:lnTo>
                    <a:pt x="118" y="116"/>
                  </a:lnTo>
                  <a:lnTo>
                    <a:pt x="120" y="116"/>
                  </a:lnTo>
                  <a:lnTo>
                    <a:pt x="120" y="114"/>
                  </a:lnTo>
                  <a:lnTo>
                    <a:pt x="122" y="114"/>
                  </a:lnTo>
                  <a:lnTo>
                    <a:pt x="124" y="114"/>
                  </a:lnTo>
                  <a:lnTo>
                    <a:pt x="124" y="114"/>
                  </a:lnTo>
                  <a:lnTo>
                    <a:pt x="122" y="114"/>
                  </a:lnTo>
                  <a:lnTo>
                    <a:pt x="120" y="114"/>
                  </a:lnTo>
                  <a:lnTo>
                    <a:pt x="118" y="114"/>
                  </a:lnTo>
                  <a:lnTo>
                    <a:pt x="118" y="114"/>
                  </a:lnTo>
                  <a:lnTo>
                    <a:pt x="116" y="114"/>
                  </a:lnTo>
                  <a:lnTo>
                    <a:pt x="114" y="114"/>
                  </a:lnTo>
                  <a:lnTo>
                    <a:pt x="112" y="114"/>
                  </a:lnTo>
                  <a:lnTo>
                    <a:pt x="112" y="114"/>
                  </a:lnTo>
                  <a:lnTo>
                    <a:pt x="114" y="114"/>
                  </a:lnTo>
                  <a:lnTo>
                    <a:pt x="114" y="112"/>
                  </a:lnTo>
                  <a:lnTo>
                    <a:pt x="112" y="112"/>
                  </a:lnTo>
                  <a:lnTo>
                    <a:pt x="114" y="112"/>
                  </a:lnTo>
                  <a:lnTo>
                    <a:pt x="116" y="112"/>
                  </a:lnTo>
                  <a:lnTo>
                    <a:pt x="116" y="110"/>
                  </a:lnTo>
                  <a:lnTo>
                    <a:pt x="118" y="110"/>
                  </a:lnTo>
                  <a:lnTo>
                    <a:pt x="118" y="110"/>
                  </a:lnTo>
                  <a:lnTo>
                    <a:pt x="120" y="110"/>
                  </a:lnTo>
                  <a:lnTo>
                    <a:pt x="122" y="110"/>
                  </a:lnTo>
                  <a:lnTo>
                    <a:pt x="124" y="108"/>
                  </a:lnTo>
                  <a:lnTo>
                    <a:pt x="126" y="108"/>
                  </a:lnTo>
                  <a:lnTo>
                    <a:pt x="128" y="106"/>
                  </a:lnTo>
                  <a:lnTo>
                    <a:pt x="130" y="106"/>
                  </a:lnTo>
                  <a:lnTo>
                    <a:pt x="132" y="106"/>
                  </a:lnTo>
                  <a:lnTo>
                    <a:pt x="134" y="106"/>
                  </a:lnTo>
                  <a:lnTo>
                    <a:pt x="136" y="106"/>
                  </a:lnTo>
                  <a:lnTo>
                    <a:pt x="138" y="106"/>
                  </a:lnTo>
                  <a:lnTo>
                    <a:pt x="138" y="104"/>
                  </a:lnTo>
                  <a:lnTo>
                    <a:pt x="140" y="104"/>
                  </a:lnTo>
                  <a:lnTo>
                    <a:pt x="142" y="102"/>
                  </a:lnTo>
                  <a:lnTo>
                    <a:pt x="144" y="102"/>
                  </a:lnTo>
                  <a:lnTo>
                    <a:pt x="144" y="100"/>
                  </a:lnTo>
                  <a:lnTo>
                    <a:pt x="144" y="98"/>
                  </a:lnTo>
                  <a:lnTo>
                    <a:pt x="144" y="96"/>
                  </a:lnTo>
                  <a:lnTo>
                    <a:pt x="146" y="96"/>
                  </a:lnTo>
                  <a:lnTo>
                    <a:pt x="146" y="94"/>
                  </a:lnTo>
                  <a:lnTo>
                    <a:pt x="148" y="94"/>
                  </a:lnTo>
                  <a:lnTo>
                    <a:pt x="150" y="94"/>
                  </a:lnTo>
                  <a:lnTo>
                    <a:pt x="150" y="96"/>
                  </a:lnTo>
                  <a:lnTo>
                    <a:pt x="152" y="96"/>
                  </a:lnTo>
                  <a:lnTo>
                    <a:pt x="154" y="96"/>
                  </a:lnTo>
                  <a:lnTo>
                    <a:pt x="156" y="96"/>
                  </a:lnTo>
                  <a:lnTo>
                    <a:pt x="156" y="94"/>
                  </a:lnTo>
                  <a:lnTo>
                    <a:pt x="158" y="94"/>
                  </a:lnTo>
                  <a:close/>
                  <a:moveTo>
                    <a:pt x="140" y="96"/>
                  </a:moveTo>
                  <a:lnTo>
                    <a:pt x="142" y="96"/>
                  </a:lnTo>
                  <a:lnTo>
                    <a:pt x="142" y="98"/>
                  </a:lnTo>
                  <a:lnTo>
                    <a:pt x="142" y="100"/>
                  </a:lnTo>
                  <a:lnTo>
                    <a:pt x="140" y="100"/>
                  </a:lnTo>
                  <a:lnTo>
                    <a:pt x="140" y="102"/>
                  </a:lnTo>
                  <a:lnTo>
                    <a:pt x="138" y="102"/>
                  </a:lnTo>
                  <a:lnTo>
                    <a:pt x="138" y="104"/>
                  </a:lnTo>
                  <a:lnTo>
                    <a:pt x="138" y="102"/>
                  </a:lnTo>
                  <a:lnTo>
                    <a:pt x="136" y="102"/>
                  </a:lnTo>
                  <a:lnTo>
                    <a:pt x="136" y="104"/>
                  </a:lnTo>
                  <a:lnTo>
                    <a:pt x="134" y="104"/>
                  </a:lnTo>
                  <a:lnTo>
                    <a:pt x="132" y="104"/>
                  </a:lnTo>
                  <a:lnTo>
                    <a:pt x="130" y="104"/>
                  </a:lnTo>
                  <a:lnTo>
                    <a:pt x="128" y="104"/>
                  </a:lnTo>
                  <a:lnTo>
                    <a:pt x="128" y="102"/>
                  </a:lnTo>
                  <a:lnTo>
                    <a:pt x="128" y="100"/>
                  </a:lnTo>
                  <a:lnTo>
                    <a:pt x="128" y="98"/>
                  </a:lnTo>
                  <a:lnTo>
                    <a:pt x="128" y="96"/>
                  </a:lnTo>
                  <a:lnTo>
                    <a:pt x="128" y="94"/>
                  </a:lnTo>
                  <a:lnTo>
                    <a:pt x="128" y="92"/>
                  </a:lnTo>
                  <a:lnTo>
                    <a:pt x="130" y="90"/>
                  </a:lnTo>
                  <a:lnTo>
                    <a:pt x="132" y="88"/>
                  </a:lnTo>
                  <a:lnTo>
                    <a:pt x="134" y="90"/>
                  </a:lnTo>
                  <a:lnTo>
                    <a:pt x="136" y="92"/>
                  </a:lnTo>
                  <a:lnTo>
                    <a:pt x="138" y="92"/>
                  </a:lnTo>
                  <a:lnTo>
                    <a:pt x="138" y="94"/>
                  </a:lnTo>
                  <a:lnTo>
                    <a:pt x="140" y="94"/>
                  </a:lnTo>
                  <a:lnTo>
                    <a:pt x="140" y="96"/>
                  </a:lnTo>
                  <a:close/>
                  <a:moveTo>
                    <a:pt x="128" y="90"/>
                  </a:moveTo>
                  <a:lnTo>
                    <a:pt x="126" y="90"/>
                  </a:lnTo>
                  <a:lnTo>
                    <a:pt x="128" y="88"/>
                  </a:lnTo>
                  <a:lnTo>
                    <a:pt x="130" y="90"/>
                  </a:lnTo>
                  <a:lnTo>
                    <a:pt x="128" y="90"/>
                  </a:lnTo>
                  <a:close/>
                  <a:moveTo>
                    <a:pt x="234" y="26"/>
                  </a:moveTo>
                  <a:lnTo>
                    <a:pt x="232" y="26"/>
                  </a:lnTo>
                  <a:lnTo>
                    <a:pt x="232" y="24"/>
                  </a:lnTo>
                  <a:lnTo>
                    <a:pt x="234" y="24"/>
                  </a:lnTo>
                  <a:lnTo>
                    <a:pt x="234" y="22"/>
                  </a:lnTo>
                  <a:lnTo>
                    <a:pt x="236" y="20"/>
                  </a:lnTo>
                  <a:lnTo>
                    <a:pt x="238" y="20"/>
                  </a:lnTo>
                  <a:lnTo>
                    <a:pt x="238" y="18"/>
                  </a:lnTo>
                  <a:lnTo>
                    <a:pt x="234" y="24"/>
                  </a:lnTo>
                  <a:lnTo>
                    <a:pt x="234" y="26"/>
                  </a:lnTo>
                  <a:close/>
                  <a:moveTo>
                    <a:pt x="104" y="108"/>
                  </a:moveTo>
                  <a:lnTo>
                    <a:pt x="102" y="108"/>
                  </a:lnTo>
                  <a:lnTo>
                    <a:pt x="102" y="106"/>
                  </a:lnTo>
                  <a:lnTo>
                    <a:pt x="100" y="104"/>
                  </a:lnTo>
                  <a:lnTo>
                    <a:pt x="98" y="104"/>
                  </a:lnTo>
                  <a:lnTo>
                    <a:pt x="96" y="104"/>
                  </a:lnTo>
                  <a:lnTo>
                    <a:pt x="94" y="104"/>
                  </a:lnTo>
                  <a:lnTo>
                    <a:pt x="94" y="102"/>
                  </a:lnTo>
                  <a:lnTo>
                    <a:pt x="92" y="104"/>
                  </a:lnTo>
                  <a:lnTo>
                    <a:pt x="92" y="102"/>
                  </a:lnTo>
                  <a:lnTo>
                    <a:pt x="90" y="102"/>
                  </a:lnTo>
                  <a:lnTo>
                    <a:pt x="90" y="100"/>
                  </a:lnTo>
                  <a:lnTo>
                    <a:pt x="90" y="102"/>
                  </a:lnTo>
                  <a:lnTo>
                    <a:pt x="92" y="104"/>
                  </a:lnTo>
                  <a:lnTo>
                    <a:pt x="90" y="104"/>
                  </a:lnTo>
                  <a:lnTo>
                    <a:pt x="90" y="106"/>
                  </a:lnTo>
                  <a:lnTo>
                    <a:pt x="90" y="108"/>
                  </a:lnTo>
                  <a:lnTo>
                    <a:pt x="88" y="108"/>
                  </a:lnTo>
                  <a:lnTo>
                    <a:pt x="88" y="110"/>
                  </a:lnTo>
                  <a:lnTo>
                    <a:pt x="88" y="112"/>
                  </a:lnTo>
                  <a:lnTo>
                    <a:pt x="86" y="112"/>
                  </a:lnTo>
                  <a:lnTo>
                    <a:pt x="84" y="114"/>
                  </a:lnTo>
                  <a:lnTo>
                    <a:pt x="82" y="114"/>
                  </a:lnTo>
                  <a:lnTo>
                    <a:pt x="80" y="114"/>
                  </a:lnTo>
                  <a:lnTo>
                    <a:pt x="78" y="116"/>
                  </a:lnTo>
                  <a:lnTo>
                    <a:pt x="76" y="118"/>
                  </a:lnTo>
                  <a:lnTo>
                    <a:pt x="74" y="118"/>
                  </a:lnTo>
                  <a:lnTo>
                    <a:pt x="76" y="116"/>
                  </a:lnTo>
                  <a:lnTo>
                    <a:pt x="74" y="114"/>
                  </a:lnTo>
                  <a:lnTo>
                    <a:pt x="74" y="114"/>
                  </a:lnTo>
                  <a:lnTo>
                    <a:pt x="72" y="114"/>
                  </a:lnTo>
                  <a:lnTo>
                    <a:pt x="70" y="114"/>
                  </a:lnTo>
                  <a:lnTo>
                    <a:pt x="72" y="114"/>
                  </a:lnTo>
                  <a:lnTo>
                    <a:pt x="72" y="116"/>
                  </a:lnTo>
                  <a:lnTo>
                    <a:pt x="70" y="118"/>
                  </a:lnTo>
                  <a:lnTo>
                    <a:pt x="72" y="120"/>
                  </a:lnTo>
                  <a:lnTo>
                    <a:pt x="72" y="122"/>
                  </a:lnTo>
                  <a:lnTo>
                    <a:pt x="72" y="124"/>
                  </a:lnTo>
                  <a:lnTo>
                    <a:pt x="70" y="126"/>
                  </a:lnTo>
                  <a:lnTo>
                    <a:pt x="70" y="128"/>
                  </a:lnTo>
                  <a:lnTo>
                    <a:pt x="68" y="130"/>
                  </a:lnTo>
                  <a:lnTo>
                    <a:pt x="64" y="134"/>
                  </a:lnTo>
                  <a:lnTo>
                    <a:pt x="64" y="136"/>
                  </a:lnTo>
                  <a:lnTo>
                    <a:pt x="64" y="138"/>
                  </a:lnTo>
                  <a:lnTo>
                    <a:pt x="62" y="138"/>
                  </a:lnTo>
                  <a:lnTo>
                    <a:pt x="62" y="140"/>
                  </a:lnTo>
                  <a:lnTo>
                    <a:pt x="60" y="140"/>
                  </a:lnTo>
                  <a:lnTo>
                    <a:pt x="60" y="142"/>
                  </a:lnTo>
                  <a:lnTo>
                    <a:pt x="58" y="142"/>
                  </a:lnTo>
                  <a:lnTo>
                    <a:pt x="56" y="144"/>
                  </a:lnTo>
                  <a:lnTo>
                    <a:pt x="54" y="144"/>
                  </a:lnTo>
                  <a:lnTo>
                    <a:pt x="52" y="138"/>
                  </a:lnTo>
                  <a:lnTo>
                    <a:pt x="50" y="136"/>
                  </a:lnTo>
                  <a:lnTo>
                    <a:pt x="50" y="134"/>
                  </a:lnTo>
                  <a:lnTo>
                    <a:pt x="48" y="132"/>
                  </a:lnTo>
                  <a:lnTo>
                    <a:pt x="48" y="130"/>
                  </a:lnTo>
                  <a:lnTo>
                    <a:pt x="46" y="128"/>
                  </a:lnTo>
                  <a:lnTo>
                    <a:pt x="44" y="126"/>
                  </a:lnTo>
                  <a:lnTo>
                    <a:pt x="44" y="124"/>
                  </a:lnTo>
                  <a:lnTo>
                    <a:pt x="44" y="122"/>
                  </a:lnTo>
                  <a:lnTo>
                    <a:pt x="42" y="120"/>
                  </a:lnTo>
                  <a:lnTo>
                    <a:pt x="40" y="118"/>
                  </a:lnTo>
                  <a:lnTo>
                    <a:pt x="38" y="116"/>
                  </a:lnTo>
                  <a:lnTo>
                    <a:pt x="38" y="114"/>
                  </a:lnTo>
                  <a:lnTo>
                    <a:pt x="36" y="114"/>
                  </a:lnTo>
                  <a:lnTo>
                    <a:pt x="36" y="112"/>
                  </a:lnTo>
                  <a:lnTo>
                    <a:pt x="34" y="110"/>
                  </a:lnTo>
                  <a:lnTo>
                    <a:pt x="32" y="108"/>
                  </a:lnTo>
                  <a:lnTo>
                    <a:pt x="32" y="106"/>
                  </a:lnTo>
                  <a:lnTo>
                    <a:pt x="30" y="104"/>
                  </a:lnTo>
                  <a:lnTo>
                    <a:pt x="28" y="100"/>
                  </a:lnTo>
                  <a:lnTo>
                    <a:pt x="28" y="98"/>
                  </a:lnTo>
                  <a:lnTo>
                    <a:pt x="26" y="96"/>
                  </a:lnTo>
                  <a:lnTo>
                    <a:pt x="26" y="94"/>
                  </a:lnTo>
                  <a:lnTo>
                    <a:pt x="24" y="94"/>
                  </a:lnTo>
                  <a:lnTo>
                    <a:pt x="22" y="88"/>
                  </a:lnTo>
                  <a:lnTo>
                    <a:pt x="22" y="84"/>
                  </a:lnTo>
                  <a:lnTo>
                    <a:pt x="20" y="82"/>
                  </a:lnTo>
                  <a:lnTo>
                    <a:pt x="20" y="80"/>
                  </a:lnTo>
                  <a:lnTo>
                    <a:pt x="18" y="78"/>
                  </a:lnTo>
                  <a:lnTo>
                    <a:pt x="16" y="74"/>
                  </a:lnTo>
                  <a:lnTo>
                    <a:pt x="14" y="72"/>
                  </a:lnTo>
                  <a:lnTo>
                    <a:pt x="14" y="70"/>
                  </a:lnTo>
                  <a:lnTo>
                    <a:pt x="12" y="70"/>
                  </a:lnTo>
                  <a:lnTo>
                    <a:pt x="12" y="68"/>
                  </a:lnTo>
                  <a:lnTo>
                    <a:pt x="10" y="66"/>
                  </a:lnTo>
                  <a:lnTo>
                    <a:pt x="10" y="66"/>
                  </a:lnTo>
                  <a:lnTo>
                    <a:pt x="8" y="62"/>
                  </a:lnTo>
                  <a:lnTo>
                    <a:pt x="6" y="60"/>
                  </a:lnTo>
                  <a:lnTo>
                    <a:pt x="6" y="58"/>
                  </a:lnTo>
                  <a:lnTo>
                    <a:pt x="4" y="58"/>
                  </a:lnTo>
                  <a:lnTo>
                    <a:pt x="4" y="56"/>
                  </a:lnTo>
                  <a:lnTo>
                    <a:pt x="4" y="54"/>
                  </a:lnTo>
                  <a:lnTo>
                    <a:pt x="2" y="54"/>
                  </a:lnTo>
                  <a:lnTo>
                    <a:pt x="2" y="52"/>
                  </a:lnTo>
                  <a:lnTo>
                    <a:pt x="0" y="50"/>
                  </a:lnTo>
                  <a:lnTo>
                    <a:pt x="0" y="48"/>
                  </a:lnTo>
                  <a:lnTo>
                    <a:pt x="0" y="46"/>
                  </a:lnTo>
                  <a:lnTo>
                    <a:pt x="0" y="44"/>
                  </a:lnTo>
                  <a:lnTo>
                    <a:pt x="0" y="42"/>
                  </a:lnTo>
                  <a:lnTo>
                    <a:pt x="0" y="40"/>
                  </a:lnTo>
                  <a:lnTo>
                    <a:pt x="2" y="36"/>
                  </a:lnTo>
                  <a:lnTo>
                    <a:pt x="2" y="34"/>
                  </a:lnTo>
                  <a:lnTo>
                    <a:pt x="2" y="32"/>
                  </a:lnTo>
                  <a:lnTo>
                    <a:pt x="2" y="30"/>
                  </a:lnTo>
                  <a:lnTo>
                    <a:pt x="2" y="28"/>
                  </a:lnTo>
                  <a:lnTo>
                    <a:pt x="2" y="26"/>
                  </a:lnTo>
                  <a:lnTo>
                    <a:pt x="4" y="24"/>
                  </a:lnTo>
                  <a:lnTo>
                    <a:pt x="4" y="22"/>
                  </a:lnTo>
                  <a:lnTo>
                    <a:pt x="4" y="20"/>
                  </a:lnTo>
                  <a:lnTo>
                    <a:pt x="4" y="18"/>
                  </a:lnTo>
                  <a:lnTo>
                    <a:pt x="4" y="18"/>
                  </a:lnTo>
                  <a:lnTo>
                    <a:pt x="4" y="16"/>
                  </a:lnTo>
                  <a:lnTo>
                    <a:pt x="6" y="16"/>
                  </a:lnTo>
                  <a:lnTo>
                    <a:pt x="6" y="14"/>
                  </a:lnTo>
                  <a:lnTo>
                    <a:pt x="8" y="14"/>
                  </a:lnTo>
                  <a:lnTo>
                    <a:pt x="8" y="16"/>
                  </a:lnTo>
                  <a:lnTo>
                    <a:pt x="10" y="14"/>
                  </a:lnTo>
                  <a:lnTo>
                    <a:pt x="12" y="14"/>
                  </a:lnTo>
                  <a:lnTo>
                    <a:pt x="12" y="16"/>
                  </a:lnTo>
                  <a:lnTo>
                    <a:pt x="10" y="16"/>
                  </a:lnTo>
                  <a:lnTo>
                    <a:pt x="10" y="18"/>
                  </a:lnTo>
                  <a:lnTo>
                    <a:pt x="12" y="18"/>
                  </a:lnTo>
                  <a:lnTo>
                    <a:pt x="12" y="18"/>
                  </a:lnTo>
                  <a:lnTo>
                    <a:pt x="10" y="18"/>
                  </a:lnTo>
                  <a:lnTo>
                    <a:pt x="10" y="20"/>
                  </a:lnTo>
                  <a:lnTo>
                    <a:pt x="12" y="20"/>
                  </a:lnTo>
                  <a:lnTo>
                    <a:pt x="14" y="22"/>
                  </a:lnTo>
                  <a:lnTo>
                    <a:pt x="14" y="24"/>
                  </a:lnTo>
                  <a:lnTo>
                    <a:pt x="14" y="26"/>
                  </a:lnTo>
                  <a:lnTo>
                    <a:pt x="16" y="26"/>
                  </a:lnTo>
                  <a:lnTo>
                    <a:pt x="16" y="28"/>
                  </a:lnTo>
                  <a:lnTo>
                    <a:pt x="18" y="28"/>
                  </a:lnTo>
                  <a:lnTo>
                    <a:pt x="18" y="30"/>
                  </a:lnTo>
                  <a:lnTo>
                    <a:pt x="20" y="30"/>
                  </a:lnTo>
                  <a:lnTo>
                    <a:pt x="20" y="32"/>
                  </a:lnTo>
                  <a:lnTo>
                    <a:pt x="20" y="34"/>
                  </a:lnTo>
                  <a:lnTo>
                    <a:pt x="22" y="34"/>
                  </a:lnTo>
                  <a:lnTo>
                    <a:pt x="22" y="36"/>
                  </a:lnTo>
                  <a:lnTo>
                    <a:pt x="22" y="36"/>
                  </a:lnTo>
                  <a:lnTo>
                    <a:pt x="24" y="36"/>
                  </a:lnTo>
                  <a:lnTo>
                    <a:pt x="26" y="36"/>
                  </a:lnTo>
                  <a:lnTo>
                    <a:pt x="26" y="34"/>
                  </a:lnTo>
                  <a:lnTo>
                    <a:pt x="28" y="32"/>
                  </a:lnTo>
                  <a:lnTo>
                    <a:pt x="30" y="32"/>
                  </a:lnTo>
                  <a:lnTo>
                    <a:pt x="30" y="34"/>
                  </a:lnTo>
                  <a:lnTo>
                    <a:pt x="32" y="32"/>
                  </a:lnTo>
                  <a:lnTo>
                    <a:pt x="34" y="32"/>
                  </a:lnTo>
                  <a:lnTo>
                    <a:pt x="36" y="32"/>
                  </a:lnTo>
                  <a:lnTo>
                    <a:pt x="36" y="30"/>
                  </a:lnTo>
                  <a:lnTo>
                    <a:pt x="38" y="32"/>
                  </a:lnTo>
                  <a:lnTo>
                    <a:pt x="40" y="32"/>
                  </a:lnTo>
                  <a:lnTo>
                    <a:pt x="40" y="30"/>
                  </a:lnTo>
                  <a:lnTo>
                    <a:pt x="38" y="30"/>
                  </a:lnTo>
                  <a:lnTo>
                    <a:pt x="38" y="28"/>
                  </a:lnTo>
                  <a:lnTo>
                    <a:pt x="40" y="28"/>
                  </a:lnTo>
                  <a:lnTo>
                    <a:pt x="42" y="28"/>
                  </a:lnTo>
                  <a:lnTo>
                    <a:pt x="42" y="26"/>
                  </a:lnTo>
                  <a:lnTo>
                    <a:pt x="44" y="26"/>
                  </a:lnTo>
                  <a:lnTo>
                    <a:pt x="44" y="24"/>
                  </a:lnTo>
                  <a:lnTo>
                    <a:pt x="42" y="24"/>
                  </a:lnTo>
                  <a:lnTo>
                    <a:pt x="42" y="22"/>
                  </a:lnTo>
                  <a:lnTo>
                    <a:pt x="44" y="22"/>
                  </a:lnTo>
                  <a:lnTo>
                    <a:pt x="46" y="22"/>
                  </a:lnTo>
                  <a:lnTo>
                    <a:pt x="48" y="22"/>
                  </a:lnTo>
                  <a:lnTo>
                    <a:pt x="48" y="20"/>
                  </a:lnTo>
                  <a:lnTo>
                    <a:pt x="48" y="18"/>
                  </a:lnTo>
                  <a:lnTo>
                    <a:pt x="50" y="18"/>
                  </a:lnTo>
                  <a:lnTo>
                    <a:pt x="50" y="16"/>
                  </a:lnTo>
                  <a:lnTo>
                    <a:pt x="52" y="16"/>
                  </a:lnTo>
                  <a:lnTo>
                    <a:pt x="52" y="14"/>
                  </a:lnTo>
                  <a:lnTo>
                    <a:pt x="54" y="14"/>
                  </a:lnTo>
                  <a:lnTo>
                    <a:pt x="56" y="14"/>
                  </a:lnTo>
                  <a:lnTo>
                    <a:pt x="58" y="14"/>
                  </a:lnTo>
                  <a:lnTo>
                    <a:pt x="60" y="16"/>
                  </a:lnTo>
                  <a:lnTo>
                    <a:pt x="62" y="16"/>
                  </a:lnTo>
                  <a:lnTo>
                    <a:pt x="62" y="18"/>
                  </a:lnTo>
                  <a:lnTo>
                    <a:pt x="64" y="18"/>
                  </a:lnTo>
                  <a:lnTo>
                    <a:pt x="66" y="18"/>
                  </a:lnTo>
                  <a:lnTo>
                    <a:pt x="68" y="18"/>
                  </a:lnTo>
                  <a:lnTo>
                    <a:pt x="68" y="18"/>
                  </a:lnTo>
                  <a:lnTo>
                    <a:pt x="68" y="20"/>
                  </a:lnTo>
                  <a:lnTo>
                    <a:pt x="70" y="20"/>
                  </a:lnTo>
                  <a:lnTo>
                    <a:pt x="70" y="22"/>
                  </a:lnTo>
                  <a:lnTo>
                    <a:pt x="70" y="22"/>
                  </a:lnTo>
                  <a:lnTo>
                    <a:pt x="70" y="24"/>
                  </a:lnTo>
                  <a:lnTo>
                    <a:pt x="70" y="26"/>
                  </a:lnTo>
                  <a:lnTo>
                    <a:pt x="72" y="26"/>
                  </a:lnTo>
                  <a:lnTo>
                    <a:pt x="74" y="28"/>
                  </a:lnTo>
                  <a:lnTo>
                    <a:pt x="76" y="28"/>
                  </a:lnTo>
                  <a:lnTo>
                    <a:pt x="76" y="30"/>
                  </a:lnTo>
                  <a:lnTo>
                    <a:pt x="78" y="30"/>
                  </a:lnTo>
                  <a:lnTo>
                    <a:pt x="80" y="30"/>
                  </a:lnTo>
                  <a:lnTo>
                    <a:pt x="80" y="32"/>
                  </a:lnTo>
                  <a:lnTo>
                    <a:pt x="82" y="32"/>
                  </a:lnTo>
                  <a:lnTo>
                    <a:pt x="84" y="32"/>
                  </a:lnTo>
                  <a:lnTo>
                    <a:pt x="86" y="32"/>
                  </a:lnTo>
                  <a:lnTo>
                    <a:pt x="86" y="34"/>
                  </a:lnTo>
                  <a:lnTo>
                    <a:pt x="86" y="32"/>
                  </a:lnTo>
                  <a:lnTo>
                    <a:pt x="88" y="34"/>
                  </a:lnTo>
                  <a:lnTo>
                    <a:pt x="90" y="34"/>
                  </a:lnTo>
                  <a:lnTo>
                    <a:pt x="92" y="34"/>
                  </a:lnTo>
                  <a:lnTo>
                    <a:pt x="94" y="34"/>
                  </a:lnTo>
                  <a:lnTo>
                    <a:pt x="94" y="36"/>
                  </a:lnTo>
                  <a:lnTo>
                    <a:pt x="96" y="36"/>
                  </a:lnTo>
                  <a:lnTo>
                    <a:pt x="98" y="36"/>
                  </a:lnTo>
                  <a:lnTo>
                    <a:pt x="100" y="36"/>
                  </a:lnTo>
                  <a:lnTo>
                    <a:pt x="102" y="36"/>
                  </a:lnTo>
                  <a:lnTo>
                    <a:pt x="102" y="38"/>
                  </a:lnTo>
                  <a:lnTo>
                    <a:pt x="100" y="38"/>
                  </a:lnTo>
                  <a:lnTo>
                    <a:pt x="100" y="40"/>
                  </a:lnTo>
                  <a:lnTo>
                    <a:pt x="98" y="42"/>
                  </a:lnTo>
                  <a:lnTo>
                    <a:pt x="98" y="44"/>
                  </a:lnTo>
                  <a:lnTo>
                    <a:pt x="96" y="46"/>
                  </a:lnTo>
                  <a:lnTo>
                    <a:pt x="96" y="44"/>
                  </a:lnTo>
                  <a:lnTo>
                    <a:pt x="96" y="42"/>
                  </a:lnTo>
                  <a:lnTo>
                    <a:pt x="94" y="42"/>
                  </a:lnTo>
                  <a:lnTo>
                    <a:pt x="92" y="42"/>
                  </a:lnTo>
                  <a:lnTo>
                    <a:pt x="90" y="44"/>
                  </a:lnTo>
                  <a:lnTo>
                    <a:pt x="88" y="44"/>
                  </a:lnTo>
                  <a:lnTo>
                    <a:pt x="88" y="46"/>
                  </a:lnTo>
                  <a:lnTo>
                    <a:pt x="86" y="46"/>
                  </a:lnTo>
                  <a:lnTo>
                    <a:pt x="86" y="48"/>
                  </a:lnTo>
                  <a:lnTo>
                    <a:pt x="84" y="48"/>
                  </a:lnTo>
                  <a:lnTo>
                    <a:pt x="82" y="48"/>
                  </a:lnTo>
                  <a:lnTo>
                    <a:pt x="80" y="50"/>
                  </a:lnTo>
                  <a:lnTo>
                    <a:pt x="80" y="52"/>
                  </a:lnTo>
                  <a:lnTo>
                    <a:pt x="78" y="52"/>
                  </a:lnTo>
                  <a:lnTo>
                    <a:pt x="76" y="52"/>
                  </a:lnTo>
                  <a:lnTo>
                    <a:pt x="74" y="52"/>
                  </a:lnTo>
                  <a:lnTo>
                    <a:pt x="74" y="50"/>
                  </a:lnTo>
                  <a:lnTo>
                    <a:pt x="72" y="50"/>
                  </a:lnTo>
                  <a:lnTo>
                    <a:pt x="72" y="52"/>
                  </a:lnTo>
                  <a:lnTo>
                    <a:pt x="74" y="52"/>
                  </a:lnTo>
                  <a:lnTo>
                    <a:pt x="74" y="54"/>
                  </a:lnTo>
                  <a:lnTo>
                    <a:pt x="76" y="54"/>
                  </a:lnTo>
                  <a:lnTo>
                    <a:pt x="76" y="56"/>
                  </a:lnTo>
                  <a:lnTo>
                    <a:pt x="76" y="54"/>
                  </a:lnTo>
                  <a:lnTo>
                    <a:pt x="78" y="54"/>
                  </a:lnTo>
                  <a:lnTo>
                    <a:pt x="80" y="52"/>
                  </a:lnTo>
                  <a:lnTo>
                    <a:pt x="80" y="50"/>
                  </a:lnTo>
                  <a:lnTo>
                    <a:pt x="82" y="50"/>
                  </a:lnTo>
                  <a:lnTo>
                    <a:pt x="84" y="50"/>
                  </a:lnTo>
                  <a:lnTo>
                    <a:pt x="86" y="48"/>
                  </a:lnTo>
                  <a:lnTo>
                    <a:pt x="88" y="48"/>
                  </a:lnTo>
                  <a:lnTo>
                    <a:pt x="90" y="48"/>
                  </a:lnTo>
                  <a:lnTo>
                    <a:pt x="90" y="50"/>
                  </a:lnTo>
                  <a:lnTo>
                    <a:pt x="92" y="50"/>
                  </a:lnTo>
                  <a:lnTo>
                    <a:pt x="94" y="52"/>
                  </a:lnTo>
                  <a:lnTo>
                    <a:pt x="94" y="54"/>
                  </a:lnTo>
                  <a:lnTo>
                    <a:pt x="96" y="54"/>
                  </a:lnTo>
                  <a:lnTo>
                    <a:pt x="98" y="56"/>
                  </a:lnTo>
                  <a:lnTo>
                    <a:pt x="96" y="56"/>
                  </a:lnTo>
                  <a:lnTo>
                    <a:pt x="94" y="54"/>
                  </a:lnTo>
                  <a:lnTo>
                    <a:pt x="92" y="56"/>
                  </a:lnTo>
                  <a:lnTo>
                    <a:pt x="94" y="58"/>
                  </a:lnTo>
                  <a:lnTo>
                    <a:pt x="94" y="60"/>
                  </a:lnTo>
                  <a:lnTo>
                    <a:pt x="92" y="60"/>
                  </a:lnTo>
                  <a:lnTo>
                    <a:pt x="90" y="60"/>
                  </a:lnTo>
                  <a:lnTo>
                    <a:pt x="90" y="62"/>
                  </a:lnTo>
                  <a:lnTo>
                    <a:pt x="90" y="60"/>
                  </a:lnTo>
                  <a:lnTo>
                    <a:pt x="88" y="62"/>
                  </a:lnTo>
                  <a:lnTo>
                    <a:pt x="86" y="62"/>
                  </a:lnTo>
                  <a:lnTo>
                    <a:pt x="86" y="64"/>
                  </a:lnTo>
                  <a:lnTo>
                    <a:pt x="88" y="66"/>
                  </a:lnTo>
                  <a:lnTo>
                    <a:pt x="88" y="64"/>
                  </a:lnTo>
                  <a:lnTo>
                    <a:pt x="90" y="66"/>
                  </a:lnTo>
                  <a:lnTo>
                    <a:pt x="90" y="66"/>
                  </a:lnTo>
                  <a:lnTo>
                    <a:pt x="92" y="66"/>
                  </a:lnTo>
                  <a:lnTo>
                    <a:pt x="92" y="66"/>
                  </a:lnTo>
                  <a:lnTo>
                    <a:pt x="92" y="64"/>
                  </a:lnTo>
                  <a:lnTo>
                    <a:pt x="94" y="64"/>
                  </a:lnTo>
                  <a:lnTo>
                    <a:pt x="96" y="64"/>
                  </a:lnTo>
                  <a:lnTo>
                    <a:pt x="96" y="66"/>
                  </a:lnTo>
                  <a:lnTo>
                    <a:pt x="96" y="64"/>
                  </a:lnTo>
                  <a:lnTo>
                    <a:pt x="98" y="64"/>
                  </a:lnTo>
                  <a:lnTo>
                    <a:pt x="98" y="66"/>
                  </a:lnTo>
                  <a:lnTo>
                    <a:pt x="100" y="66"/>
                  </a:lnTo>
                  <a:lnTo>
                    <a:pt x="102" y="66"/>
                  </a:lnTo>
                  <a:lnTo>
                    <a:pt x="104" y="66"/>
                  </a:lnTo>
                  <a:lnTo>
                    <a:pt x="106" y="64"/>
                  </a:lnTo>
                  <a:lnTo>
                    <a:pt x="106" y="62"/>
                  </a:lnTo>
                  <a:lnTo>
                    <a:pt x="106" y="60"/>
                  </a:lnTo>
                  <a:lnTo>
                    <a:pt x="104" y="60"/>
                  </a:lnTo>
                  <a:lnTo>
                    <a:pt x="102" y="60"/>
                  </a:lnTo>
                  <a:lnTo>
                    <a:pt x="100" y="60"/>
                  </a:lnTo>
                  <a:lnTo>
                    <a:pt x="100" y="58"/>
                  </a:lnTo>
                  <a:lnTo>
                    <a:pt x="98" y="58"/>
                  </a:lnTo>
                  <a:lnTo>
                    <a:pt x="100" y="56"/>
                  </a:lnTo>
                  <a:lnTo>
                    <a:pt x="102" y="58"/>
                  </a:lnTo>
                  <a:lnTo>
                    <a:pt x="104" y="58"/>
                  </a:lnTo>
                  <a:lnTo>
                    <a:pt x="106" y="60"/>
                  </a:lnTo>
                  <a:lnTo>
                    <a:pt x="108" y="60"/>
                  </a:lnTo>
                  <a:lnTo>
                    <a:pt x="108" y="62"/>
                  </a:lnTo>
                  <a:lnTo>
                    <a:pt x="108" y="64"/>
                  </a:lnTo>
                  <a:lnTo>
                    <a:pt x="108" y="66"/>
                  </a:lnTo>
                  <a:lnTo>
                    <a:pt x="108" y="66"/>
                  </a:lnTo>
                  <a:lnTo>
                    <a:pt x="108" y="68"/>
                  </a:lnTo>
                  <a:lnTo>
                    <a:pt x="108" y="70"/>
                  </a:lnTo>
                  <a:lnTo>
                    <a:pt x="108" y="72"/>
                  </a:lnTo>
                  <a:lnTo>
                    <a:pt x="110" y="74"/>
                  </a:lnTo>
                  <a:lnTo>
                    <a:pt x="110" y="76"/>
                  </a:lnTo>
                  <a:lnTo>
                    <a:pt x="108" y="76"/>
                  </a:lnTo>
                  <a:lnTo>
                    <a:pt x="108" y="78"/>
                  </a:lnTo>
                  <a:lnTo>
                    <a:pt x="108" y="80"/>
                  </a:lnTo>
                  <a:lnTo>
                    <a:pt x="108" y="82"/>
                  </a:lnTo>
                  <a:lnTo>
                    <a:pt x="108" y="84"/>
                  </a:lnTo>
                  <a:lnTo>
                    <a:pt x="106" y="84"/>
                  </a:lnTo>
                  <a:lnTo>
                    <a:pt x="104" y="84"/>
                  </a:lnTo>
                  <a:lnTo>
                    <a:pt x="106" y="86"/>
                  </a:lnTo>
                  <a:lnTo>
                    <a:pt x="108" y="86"/>
                  </a:lnTo>
                  <a:lnTo>
                    <a:pt x="110" y="84"/>
                  </a:lnTo>
                  <a:lnTo>
                    <a:pt x="110" y="80"/>
                  </a:lnTo>
                  <a:lnTo>
                    <a:pt x="114" y="80"/>
                  </a:lnTo>
                  <a:lnTo>
                    <a:pt x="116" y="80"/>
                  </a:lnTo>
                  <a:lnTo>
                    <a:pt x="116" y="82"/>
                  </a:lnTo>
                  <a:lnTo>
                    <a:pt x="114" y="84"/>
                  </a:lnTo>
                  <a:lnTo>
                    <a:pt x="110" y="86"/>
                  </a:lnTo>
                  <a:lnTo>
                    <a:pt x="108" y="88"/>
                  </a:lnTo>
                  <a:lnTo>
                    <a:pt x="102" y="88"/>
                  </a:lnTo>
                  <a:lnTo>
                    <a:pt x="102" y="92"/>
                  </a:lnTo>
                  <a:lnTo>
                    <a:pt x="102" y="94"/>
                  </a:lnTo>
                  <a:lnTo>
                    <a:pt x="106" y="96"/>
                  </a:lnTo>
                  <a:lnTo>
                    <a:pt x="106" y="98"/>
                  </a:lnTo>
                  <a:lnTo>
                    <a:pt x="108" y="100"/>
                  </a:lnTo>
                  <a:lnTo>
                    <a:pt x="108" y="102"/>
                  </a:lnTo>
                  <a:lnTo>
                    <a:pt x="106" y="104"/>
                  </a:lnTo>
                  <a:lnTo>
                    <a:pt x="106" y="106"/>
                  </a:lnTo>
                  <a:lnTo>
                    <a:pt x="106" y="108"/>
                  </a:lnTo>
                  <a:lnTo>
                    <a:pt x="104" y="108"/>
                  </a:lnTo>
                  <a:close/>
                  <a:moveTo>
                    <a:pt x="266" y="2"/>
                  </a:moveTo>
                  <a:lnTo>
                    <a:pt x="268" y="2"/>
                  </a:lnTo>
                  <a:lnTo>
                    <a:pt x="268" y="0"/>
                  </a:lnTo>
                  <a:lnTo>
                    <a:pt x="268" y="2"/>
                  </a:lnTo>
                  <a:lnTo>
                    <a:pt x="270" y="2"/>
                  </a:lnTo>
                  <a:lnTo>
                    <a:pt x="270" y="0"/>
                  </a:lnTo>
                  <a:lnTo>
                    <a:pt x="270" y="2"/>
                  </a:lnTo>
                  <a:lnTo>
                    <a:pt x="270" y="4"/>
                  </a:lnTo>
                  <a:lnTo>
                    <a:pt x="270" y="6"/>
                  </a:lnTo>
                  <a:lnTo>
                    <a:pt x="270" y="10"/>
                  </a:lnTo>
                  <a:lnTo>
                    <a:pt x="270" y="14"/>
                  </a:lnTo>
                  <a:lnTo>
                    <a:pt x="270" y="16"/>
                  </a:lnTo>
                  <a:lnTo>
                    <a:pt x="268" y="16"/>
                  </a:lnTo>
                  <a:lnTo>
                    <a:pt x="268" y="18"/>
                  </a:lnTo>
                  <a:lnTo>
                    <a:pt x="266" y="18"/>
                  </a:lnTo>
                  <a:lnTo>
                    <a:pt x="264" y="18"/>
                  </a:lnTo>
                  <a:lnTo>
                    <a:pt x="264" y="18"/>
                  </a:lnTo>
                  <a:lnTo>
                    <a:pt x="262" y="18"/>
                  </a:lnTo>
                  <a:lnTo>
                    <a:pt x="262" y="18"/>
                  </a:lnTo>
                  <a:lnTo>
                    <a:pt x="262" y="20"/>
                  </a:lnTo>
                  <a:lnTo>
                    <a:pt x="260" y="20"/>
                  </a:lnTo>
                  <a:lnTo>
                    <a:pt x="258" y="20"/>
                  </a:lnTo>
                  <a:lnTo>
                    <a:pt x="256" y="22"/>
                  </a:lnTo>
                  <a:lnTo>
                    <a:pt x="254" y="22"/>
                  </a:lnTo>
                  <a:lnTo>
                    <a:pt x="252" y="22"/>
                  </a:lnTo>
                  <a:lnTo>
                    <a:pt x="250" y="24"/>
                  </a:lnTo>
                  <a:lnTo>
                    <a:pt x="248" y="24"/>
                  </a:lnTo>
                  <a:lnTo>
                    <a:pt x="246" y="26"/>
                  </a:lnTo>
                  <a:lnTo>
                    <a:pt x="244" y="26"/>
                  </a:lnTo>
                  <a:lnTo>
                    <a:pt x="242" y="28"/>
                  </a:lnTo>
                  <a:lnTo>
                    <a:pt x="240" y="28"/>
                  </a:lnTo>
                  <a:lnTo>
                    <a:pt x="238" y="28"/>
                  </a:lnTo>
                  <a:lnTo>
                    <a:pt x="238" y="30"/>
                  </a:lnTo>
                  <a:lnTo>
                    <a:pt x="236" y="30"/>
                  </a:lnTo>
                  <a:lnTo>
                    <a:pt x="234" y="30"/>
                  </a:lnTo>
                  <a:lnTo>
                    <a:pt x="234" y="32"/>
                  </a:lnTo>
                  <a:lnTo>
                    <a:pt x="232" y="32"/>
                  </a:lnTo>
                  <a:lnTo>
                    <a:pt x="230" y="32"/>
                  </a:lnTo>
                  <a:lnTo>
                    <a:pt x="226" y="34"/>
                  </a:lnTo>
                  <a:lnTo>
                    <a:pt x="224" y="36"/>
                  </a:lnTo>
                  <a:lnTo>
                    <a:pt x="220" y="36"/>
                  </a:lnTo>
                  <a:lnTo>
                    <a:pt x="218" y="38"/>
                  </a:lnTo>
                  <a:lnTo>
                    <a:pt x="216" y="40"/>
                  </a:lnTo>
                  <a:lnTo>
                    <a:pt x="214" y="40"/>
                  </a:lnTo>
                  <a:lnTo>
                    <a:pt x="210" y="42"/>
                  </a:lnTo>
                  <a:lnTo>
                    <a:pt x="208" y="44"/>
                  </a:lnTo>
                  <a:lnTo>
                    <a:pt x="204" y="46"/>
                  </a:lnTo>
                  <a:lnTo>
                    <a:pt x="200" y="48"/>
                  </a:lnTo>
                  <a:lnTo>
                    <a:pt x="198" y="48"/>
                  </a:lnTo>
                  <a:lnTo>
                    <a:pt x="196" y="50"/>
                  </a:lnTo>
                  <a:lnTo>
                    <a:pt x="192" y="52"/>
                  </a:lnTo>
                  <a:lnTo>
                    <a:pt x="190" y="52"/>
                  </a:lnTo>
                  <a:lnTo>
                    <a:pt x="190" y="54"/>
                  </a:lnTo>
                  <a:lnTo>
                    <a:pt x="188" y="54"/>
                  </a:lnTo>
                  <a:lnTo>
                    <a:pt x="186" y="56"/>
                  </a:lnTo>
                  <a:lnTo>
                    <a:pt x="184" y="56"/>
                  </a:lnTo>
                  <a:lnTo>
                    <a:pt x="180" y="58"/>
                  </a:lnTo>
                  <a:lnTo>
                    <a:pt x="176" y="60"/>
                  </a:lnTo>
                  <a:lnTo>
                    <a:pt x="174" y="62"/>
                  </a:lnTo>
                  <a:lnTo>
                    <a:pt x="172" y="64"/>
                  </a:lnTo>
                  <a:lnTo>
                    <a:pt x="170" y="66"/>
                  </a:lnTo>
                  <a:lnTo>
                    <a:pt x="168" y="66"/>
                  </a:lnTo>
                  <a:lnTo>
                    <a:pt x="166" y="68"/>
                  </a:lnTo>
                  <a:lnTo>
                    <a:pt x="166" y="70"/>
                  </a:lnTo>
                  <a:lnTo>
                    <a:pt x="164" y="72"/>
                  </a:lnTo>
                  <a:lnTo>
                    <a:pt x="162" y="74"/>
                  </a:lnTo>
                  <a:lnTo>
                    <a:pt x="162" y="76"/>
                  </a:lnTo>
                  <a:lnTo>
                    <a:pt x="162" y="78"/>
                  </a:lnTo>
                  <a:lnTo>
                    <a:pt x="160" y="78"/>
                  </a:lnTo>
                  <a:lnTo>
                    <a:pt x="160" y="80"/>
                  </a:lnTo>
                  <a:lnTo>
                    <a:pt x="160" y="82"/>
                  </a:lnTo>
                  <a:lnTo>
                    <a:pt x="158" y="82"/>
                  </a:lnTo>
                  <a:lnTo>
                    <a:pt x="158" y="84"/>
                  </a:lnTo>
                  <a:lnTo>
                    <a:pt x="156" y="82"/>
                  </a:lnTo>
                  <a:lnTo>
                    <a:pt x="154" y="82"/>
                  </a:lnTo>
                  <a:lnTo>
                    <a:pt x="152" y="82"/>
                  </a:lnTo>
                  <a:lnTo>
                    <a:pt x="150" y="84"/>
                  </a:lnTo>
                  <a:lnTo>
                    <a:pt x="148" y="84"/>
                  </a:lnTo>
                  <a:lnTo>
                    <a:pt x="146" y="84"/>
                  </a:lnTo>
                  <a:lnTo>
                    <a:pt x="144" y="84"/>
                  </a:lnTo>
                  <a:lnTo>
                    <a:pt x="142" y="86"/>
                  </a:lnTo>
                  <a:lnTo>
                    <a:pt x="142" y="84"/>
                  </a:lnTo>
                  <a:lnTo>
                    <a:pt x="142" y="82"/>
                  </a:lnTo>
                  <a:lnTo>
                    <a:pt x="144" y="82"/>
                  </a:lnTo>
                  <a:lnTo>
                    <a:pt x="144" y="80"/>
                  </a:lnTo>
                  <a:lnTo>
                    <a:pt x="144" y="78"/>
                  </a:lnTo>
                  <a:lnTo>
                    <a:pt x="146" y="78"/>
                  </a:lnTo>
                  <a:lnTo>
                    <a:pt x="146" y="76"/>
                  </a:lnTo>
                  <a:lnTo>
                    <a:pt x="148" y="74"/>
                  </a:lnTo>
                  <a:lnTo>
                    <a:pt x="146" y="76"/>
                  </a:lnTo>
                  <a:lnTo>
                    <a:pt x="146" y="74"/>
                  </a:lnTo>
                  <a:lnTo>
                    <a:pt x="148" y="74"/>
                  </a:lnTo>
                  <a:lnTo>
                    <a:pt x="148" y="72"/>
                  </a:lnTo>
                  <a:lnTo>
                    <a:pt x="150" y="72"/>
                  </a:lnTo>
                  <a:lnTo>
                    <a:pt x="150" y="70"/>
                  </a:lnTo>
                  <a:lnTo>
                    <a:pt x="152" y="70"/>
                  </a:lnTo>
                  <a:lnTo>
                    <a:pt x="154" y="68"/>
                  </a:lnTo>
                  <a:lnTo>
                    <a:pt x="154" y="66"/>
                  </a:lnTo>
                  <a:lnTo>
                    <a:pt x="156" y="66"/>
                  </a:lnTo>
                  <a:lnTo>
                    <a:pt x="158" y="66"/>
                  </a:lnTo>
                  <a:lnTo>
                    <a:pt x="160" y="64"/>
                  </a:lnTo>
                  <a:lnTo>
                    <a:pt x="162" y="62"/>
                  </a:lnTo>
                  <a:lnTo>
                    <a:pt x="164" y="62"/>
                  </a:lnTo>
                  <a:lnTo>
                    <a:pt x="166" y="60"/>
                  </a:lnTo>
                  <a:lnTo>
                    <a:pt x="166" y="60"/>
                  </a:lnTo>
                  <a:lnTo>
                    <a:pt x="166" y="58"/>
                  </a:lnTo>
                  <a:lnTo>
                    <a:pt x="168" y="58"/>
                  </a:lnTo>
                  <a:lnTo>
                    <a:pt x="168" y="56"/>
                  </a:lnTo>
                  <a:lnTo>
                    <a:pt x="166" y="56"/>
                  </a:lnTo>
                  <a:lnTo>
                    <a:pt x="168" y="56"/>
                  </a:lnTo>
                  <a:lnTo>
                    <a:pt x="168" y="54"/>
                  </a:lnTo>
                  <a:lnTo>
                    <a:pt x="168" y="52"/>
                  </a:lnTo>
                  <a:lnTo>
                    <a:pt x="168" y="50"/>
                  </a:lnTo>
                  <a:lnTo>
                    <a:pt x="170" y="50"/>
                  </a:lnTo>
                  <a:lnTo>
                    <a:pt x="170" y="48"/>
                  </a:lnTo>
                  <a:lnTo>
                    <a:pt x="172" y="48"/>
                  </a:lnTo>
                  <a:lnTo>
                    <a:pt x="172" y="46"/>
                  </a:lnTo>
                  <a:lnTo>
                    <a:pt x="174" y="46"/>
                  </a:lnTo>
                  <a:lnTo>
                    <a:pt x="176" y="44"/>
                  </a:lnTo>
                  <a:lnTo>
                    <a:pt x="178" y="44"/>
                  </a:lnTo>
                  <a:lnTo>
                    <a:pt x="180" y="44"/>
                  </a:lnTo>
                  <a:lnTo>
                    <a:pt x="182" y="44"/>
                  </a:lnTo>
                  <a:lnTo>
                    <a:pt x="184" y="44"/>
                  </a:lnTo>
                  <a:lnTo>
                    <a:pt x="184" y="46"/>
                  </a:lnTo>
                  <a:lnTo>
                    <a:pt x="186" y="46"/>
                  </a:lnTo>
                  <a:lnTo>
                    <a:pt x="186" y="44"/>
                  </a:lnTo>
                  <a:lnTo>
                    <a:pt x="188" y="44"/>
                  </a:lnTo>
                  <a:lnTo>
                    <a:pt x="190" y="44"/>
                  </a:lnTo>
                  <a:lnTo>
                    <a:pt x="192" y="44"/>
                  </a:lnTo>
                  <a:lnTo>
                    <a:pt x="194" y="42"/>
                  </a:lnTo>
                  <a:lnTo>
                    <a:pt x="196" y="42"/>
                  </a:lnTo>
                  <a:lnTo>
                    <a:pt x="198" y="42"/>
                  </a:lnTo>
                  <a:lnTo>
                    <a:pt x="198" y="40"/>
                  </a:lnTo>
                  <a:lnTo>
                    <a:pt x="200" y="40"/>
                  </a:lnTo>
                  <a:lnTo>
                    <a:pt x="200" y="38"/>
                  </a:lnTo>
                  <a:lnTo>
                    <a:pt x="202" y="38"/>
                  </a:lnTo>
                  <a:lnTo>
                    <a:pt x="200" y="36"/>
                  </a:lnTo>
                  <a:lnTo>
                    <a:pt x="200" y="34"/>
                  </a:lnTo>
                  <a:lnTo>
                    <a:pt x="202" y="34"/>
                  </a:lnTo>
                  <a:lnTo>
                    <a:pt x="202" y="32"/>
                  </a:lnTo>
                  <a:lnTo>
                    <a:pt x="202" y="30"/>
                  </a:lnTo>
                  <a:lnTo>
                    <a:pt x="204" y="30"/>
                  </a:lnTo>
                  <a:lnTo>
                    <a:pt x="204" y="28"/>
                  </a:lnTo>
                  <a:lnTo>
                    <a:pt x="206" y="26"/>
                  </a:lnTo>
                  <a:lnTo>
                    <a:pt x="208" y="26"/>
                  </a:lnTo>
                  <a:lnTo>
                    <a:pt x="208" y="24"/>
                  </a:lnTo>
                  <a:lnTo>
                    <a:pt x="210" y="24"/>
                  </a:lnTo>
                  <a:lnTo>
                    <a:pt x="212" y="24"/>
                  </a:lnTo>
                  <a:lnTo>
                    <a:pt x="214" y="24"/>
                  </a:lnTo>
                  <a:lnTo>
                    <a:pt x="214" y="26"/>
                  </a:lnTo>
                  <a:lnTo>
                    <a:pt x="216" y="26"/>
                  </a:lnTo>
                  <a:lnTo>
                    <a:pt x="216" y="28"/>
                  </a:lnTo>
                  <a:lnTo>
                    <a:pt x="218" y="28"/>
                  </a:lnTo>
                  <a:lnTo>
                    <a:pt x="220" y="28"/>
                  </a:lnTo>
                  <a:lnTo>
                    <a:pt x="222" y="28"/>
                  </a:lnTo>
                  <a:lnTo>
                    <a:pt x="224" y="28"/>
                  </a:lnTo>
                  <a:lnTo>
                    <a:pt x="224" y="30"/>
                  </a:lnTo>
                  <a:lnTo>
                    <a:pt x="226" y="30"/>
                  </a:lnTo>
                  <a:lnTo>
                    <a:pt x="228" y="30"/>
                  </a:lnTo>
                  <a:lnTo>
                    <a:pt x="228" y="32"/>
                  </a:lnTo>
                  <a:lnTo>
                    <a:pt x="230" y="32"/>
                  </a:lnTo>
                  <a:lnTo>
                    <a:pt x="230" y="30"/>
                  </a:lnTo>
                  <a:lnTo>
                    <a:pt x="232" y="30"/>
                  </a:lnTo>
                  <a:lnTo>
                    <a:pt x="234" y="30"/>
                  </a:lnTo>
                  <a:lnTo>
                    <a:pt x="234" y="28"/>
                  </a:lnTo>
                  <a:lnTo>
                    <a:pt x="234" y="26"/>
                  </a:lnTo>
                  <a:lnTo>
                    <a:pt x="236" y="26"/>
                  </a:lnTo>
                  <a:lnTo>
                    <a:pt x="236" y="24"/>
                  </a:lnTo>
                  <a:lnTo>
                    <a:pt x="238" y="22"/>
                  </a:lnTo>
                  <a:lnTo>
                    <a:pt x="238" y="20"/>
                  </a:lnTo>
                  <a:lnTo>
                    <a:pt x="240" y="18"/>
                  </a:lnTo>
                  <a:lnTo>
                    <a:pt x="240" y="18"/>
                  </a:lnTo>
                  <a:lnTo>
                    <a:pt x="242" y="18"/>
                  </a:lnTo>
                  <a:lnTo>
                    <a:pt x="242" y="16"/>
                  </a:lnTo>
                  <a:lnTo>
                    <a:pt x="240" y="16"/>
                  </a:lnTo>
                  <a:lnTo>
                    <a:pt x="242" y="14"/>
                  </a:lnTo>
                  <a:lnTo>
                    <a:pt x="244" y="14"/>
                  </a:lnTo>
                  <a:lnTo>
                    <a:pt x="246" y="14"/>
                  </a:lnTo>
                  <a:lnTo>
                    <a:pt x="246" y="12"/>
                  </a:lnTo>
                  <a:lnTo>
                    <a:pt x="248" y="12"/>
                  </a:lnTo>
                  <a:lnTo>
                    <a:pt x="248" y="14"/>
                  </a:lnTo>
                  <a:lnTo>
                    <a:pt x="250" y="14"/>
                  </a:lnTo>
                  <a:lnTo>
                    <a:pt x="250" y="12"/>
                  </a:lnTo>
                  <a:lnTo>
                    <a:pt x="252" y="12"/>
                  </a:lnTo>
                  <a:lnTo>
                    <a:pt x="254" y="12"/>
                  </a:lnTo>
                  <a:lnTo>
                    <a:pt x="256" y="12"/>
                  </a:lnTo>
                  <a:lnTo>
                    <a:pt x="258" y="10"/>
                  </a:lnTo>
                  <a:lnTo>
                    <a:pt x="258" y="8"/>
                  </a:lnTo>
                  <a:lnTo>
                    <a:pt x="258" y="6"/>
                  </a:lnTo>
                  <a:lnTo>
                    <a:pt x="258" y="4"/>
                  </a:lnTo>
                  <a:lnTo>
                    <a:pt x="258" y="2"/>
                  </a:lnTo>
                  <a:lnTo>
                    <a:pt x="260" y="2"/>
                  </a:lnTo>
                  <a:lnTo>
                    <a:pt x="260" y="0"/>
                  </a:lnTo>
                  <a:lnTo>
                    <a:pt x="262" y="0"/>
                  </a:lnTo>
                  <a:lnTo>
                    <a:pt x="262" y="0"/>
                  </a:lnTo>
                  <a:lnTo>
                    <a:pt x="264" y="0"/>
                  </a:lnTo>
                  <a:lnTo>
                    <a:pt x="264" y="2"/>
                  </a:lnTo>
                  <a:lnTo>
                    <a:pt x="266" y="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6" name="Freeform 11"/>
            <p:cNvSpPr>
              <a:spLocks/>
            </p:cNvSpPr>
            <p:nvPr/>
          </p:nvSpPr>
          <p:spPr bwMode="auto">
            <a:xfrm>
              <a:off x="6200775" y="4117975"/>
              <a:ext cx="355600" cy="363538"/>
            </a:xfrm>
            <a:custGeom>
              <a:avLst/>
              <a:gdLst>
                <a:gd name="T0" fmla="*/ 124 w 224"/>
                <a:gd name="T1" fmla="*/ 48 h 229"/>
                <a:gd name="T2" fmla="*/ 130 w 224"/>
                <a:gd name="T3" fmla="*/ 52 h 229"/>
                <a:gd name="T4" fmla="*/ 138 w 224"/>
                <a:gd name="T5" fmla="*/ 62 h 229"/>
                <a:gd name="T6" fmla="*/ 144 w 224"/>
                <a:gd name="T7" fmla="*/ 73 h 229"/>
                <a:gd name="T8" fmla="*/ 154 w 224"/>
                <a:gd name="T9" fmla="*/ 85 h 229"/>
                <a:gd name="T10" fmla="*/ 162 w 224"/>
                <a:gd name="T11" fmla="*/ 95 h 229"/>
                <a:gd name="T12" fmla="*/ 176 w 224"/>
                <a:gd name="T13" fmla="*/ 111 h 229"/>
                <a:gd name="T14" fmla="*/ 184 w 224"/>
                <a:gd name="T15" fmla="*/ 121 h 229"/>
                <a:gd name="T16" fmla="*/ 192 w 224"/>
                <a:gd name="T17" fmla="*/ 133 h 229"/>
                <a:gd name="T18" fmla="*/ 198 w 224"/>
                <a:gd name="T19" fmla="*/ 137 h 229"/>
                <a:gd name="T20" fmla="*/ 204 w 224"/>
                <a:gd name="T21" fmla="*/ 147 h 229"/>
                <a:gd name="T22" fmla="*/ 210 w 224"/>
                <a:gd name="T23" fmla="*/ 153 h 229"/>
                <a:gd name="T24" fmla="*/ 222 w 224"/>
                <a:gd name="T25" fmla="*/ 171 h 229"/>
                <a:gd name="T26" fmla="*/ 210 w 224"/>
                <a:gd name="T27" fmla="*/ 179 h 229"/>
                <a:gd name="T28" fmla="*/ 202 w 224"/>
                <a:gd name="T29" fmla="*/ 185 h 229"/>
                <a:gd name="T30" fmla="*/ 196 w 224"/>
                <a:gd name="T31" fmla="*/ 191 h 229"/>
                <a:gd name="T32" fmla="*/ 180 w 224"/>
                <a:gd name="T33" fmla="*/ 205 h 229"/>
                <a:gd name="T34" fmla="*/ 172 w 224"/>
                <a:gd name="T35" fmla="*/ 211 h 229"/>
                <a:gd name="T36" fmla="*/ 162 w 224"/>
                <a:gd name="T37" fmla="*/ 219 h 229"/>
                <a:gd name="T38" fmla="*/ 154 w 224"/>
                <a:gd name="T39" fmla="*/ 227 h 229"/>
                <a:gd name="T40" fmla="*/ 148 w 224"/>
                <a:gd name="T41" fmla="*/ 227 h 229"/>
                <a:gd name="T42" fmla="*/ 144 w 224"/>
                <a:gd name="T43" fmla="*/ 219 h 229"/>
                <a:gd name="T44" fmla="*/ 134 w 224"/>
                <a:gd name="T45" fmla="*/ 219 h 229"/>
                <a:gd name="T46" fmla="*/ 112 w 224"/>
                <a:gd name="T47" fmla="*/ 219 h 229"/>
                <a:gd name="T48" fmla="*/ 88 w 224"/>
                <a:gd name="T49" fmla="*/ 219 h 229"/>
                <a:gd name="T50" fmla="*/ 64 w 224"/>
                <a:gd name="T51" fmla="*/ 219 h 229"/>
                <a:gd name="T52" fmla="*/ 52 w 224"/>
                <a:gd name="T53" fmla="*/ 219 h 229"/>
                <a:gd name="T54" fmla="*/ 34 w 224"/>
                <a:gd name="T55" fmla="*/ 219 h 229"/>
                <a:gd name="T56" fmla="*/ 14 w 224"/>
                <a:gd name="T57" fmla="*/ 219 h 229"/>
                <a:gd name="T58" fmla="*/ 0 w 224"/>
                <a:gd name="T59" fmla="*/ 213 h 229"/>
                <a:gd name="T60" fmla="*/ 0 w 224"/>
                <a:gd name="T61" fmla="*/ 197 h 229"/>
                <a:gd name="T62" fmla="*/ 0 w 224"/>
                <a:gd name="T63" fmla="*/ 183 h 229"/>
                <a:gd name="T64" fmla="*/ 0 w 224"/>
                <a:gd name="T65" fmla="*/ 173 h 229"/>
                <a:gd name="T66" fmla="*/ 0 w 224"/>
                <a:gd name="T67" fmla="*/ 157 h 229"/>
                <a:gd name="T68" fmla="*/ 0 w 224"/>
                <a:gd name="T69" fmla="*/ 147 h 229"/>
                <a:gd name="T70" fmla="*/ 0 w 224"/>
                <a:gd name="T71" fmla="*/ 133 h 229"/>
                <a:gd name="T72" fmla="*/ 0 w 224"/>
                <a:gd name="T73" fmla="*/ 125 h 229"/>
                <a:gd name="T74" fmla="*/ 0 w 224"/>
                <a:gd name="T75" fmla="*/ 111 h 229"/>
                <a:gd name="T76" fmla="*/ 0 w 224"/>
                <a:gd name="T77" fmla="*/ 97 h 229"/>
                <a:gd name="T78" fmla="*/ 0 w 224"/>
                <a:gd name="T79" fmla="*/ 87 h 229"/>
                <a:gd name="T80" fmla="*/ 0 w 224"/>
                <a:gd name="T81" fmla="*/ 79 h 229"/>
                <a:gd name="T82" fmla="*/ 0 w 224"/>
                <a:gd name="T83" fmla="*/ 67 h 229"/>
                <a:gd name="T84" fmla="*/ 0 w 224"/>
                <a:gd name="T85" fmla="*/ 54 h 229"/>
                <a:gd name="T86" fmla="*/ 0 w 224"/>
                <a:gd name="T87" fmla="*/ 36 h 229"/>
                <a:gd name="T88" fmla="*/ 0 w 224"/>
                <a:gd name="T89" fmla="*/ 20 h 229"/>
                <a:gd name="T90" fmla="*/ 0 w 224"/>
                <a:gd name="T91" fmla="*/ 6 h 229"/>
                <a:gd name="T92" fmla="*/ 4 w 224"/>
                <a:gd name="T93" fmla="*/ 2 h 229"/>
                <a:gd name="T94" fmla="*/ 14 w 224"/>
                <a:gd name="T95" fmla="*/ 4 h 229"/>
                <a:gd name="T96" fmla="*/ 28 w 224"/>
                <a:gd name="T97" fmla="*/ 10 h 229"/>
                <a:gd name="T98" fmla="*/ 38 w 224"/>
                <a:gd name="T99" fmla="*/ 14 h 229"/>
                <a:gd name="T100" fmla="*/ 46 w 224"/>
                <a:gd name="T101" fmla="*/ 18 h 229"/>
                <a:gd name="T102" fmla="*/ 58 w 224"/>
                <a:gd name="T103" fmla="*/ 24 h 229"/>
                <a:gd name="T104" fmla="*/ 68 w 224"/>
                <a:gd name="T105" fmla="*/ 26 h 229"/>
                <a:gd name="T106" fmla="*/ 76 w 224"/>
                <a:gd name="T107" fmla="*/ 30 h 229"/>
                <a:gd name="T108" fmla="*/ 84 w 224"/>
                <a:gd name="T109" fmla="*/ 34 h 229"/>
                <a:gd name="T110" fmla="*/ 92 w 224"/>
                <a:gd name="T111" fmla="*/ 36 h 229"/>
                <a:gd name="T112" fmla="*/ 98 w 224"/>
                <a:gd name="T113" fmla="*/ 38 h 229"/>
                <a:gd name="T114" fmla="*/ 114 w 224"/>
                <a:gd name="T115" fmla="*/ 4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4" h="229">
                  <a:moveTo>
                    <a:pt x="116" y="44"/>
                  </a:moveTo>
                  <a:lnTo>
                    <a:pt x="118" y="46"/>
                  </a:lnTo>
                  <a:lnTo>
                    <a:pt x="120" y="46"/>
                  </a:lnTo>
                  <a:lnTo>
                    <a:pt x="122" y="48"/>
                  </a:lnTo>
                  <a:lnTo>
                    <a:pt x="124" y="48"/>
                  </a:lnTo>
                  <a:lnTo>
                    <a:pt x="126" y="48"/>
                  </a:lnTo>
                  <a:lnTo>
                    <a:pt x="126" y="50"/>
                  </a:lnTo>
                  <a:lnTo>
                    <a:pt x="128" y="50"/>
                  </a:lnTo>
                  <a:lnTo>
                    <a:pt x="128" y="52"/>
                  </a:lnTo>
                  <a:lnTo>
                    <a:pt x="130" y="52"/>
                  </a:lnTo>
                  <a:lnTo>
                    <a:pt x="132" y="56"/>
                  </a:lnTo>
                  <a:lnTo>
                    <a:pt x="134" y="58"/>
                  </a:lnTo>
                  <a:lnTo>
                    <a:pt x="136" y="60"/>
                  </a:lnTo>
                  <a:lnTo>
                    <a:pt x="136" y="62"/>
                  </a:lnTo>
                  <a:lnTo>
                    <a:pt x="138" y="62"/>
                  </a:lnTo>
                  <a:lnTo>
                    <a:pt x="138" y="65"/>
                  </a:lnTo>
                  <a:lnTo>
                    <a:pt x="138" y="67"/>
                  </a:lnTo>
                  <a:lnTo>
                    <a:pt x="140" y="69"/>
                  </a:lnTo>
                  <a:lnTo>
                    <a:pt x="142" y="71"/>
                  </a:lnTo>
                  <a:lnTo>
                    <a:pt x="144" y="73"/>
                  </a:lnTo>
                  <a:lnTo>
                    <a:pt x="146" y="77"/>
                  </a:lnTo>
                  <a:lnTo>
                    <a:pt x="148" y="79"/>
                  </a:lnTo>
                  <a:lnTo>
                    <a:pt x="150" y="81"/>
                  </a:lnTo>
                  <a:lnTo>
                    <a:pt x="152" y="85"/>
                  </a:lnTo>
                  <a:lnTo>
                    <a:pt x="154" y="85"/>
                  </a:lnTo>
                  <a:lnTo>
                    <a:pt x="156" y="87"/>
                  </a:lnTo>
                  <a:lnTo>
                    <a:pt x="158" y="87"/>
                  </a:lnTo>
                  <a:lnTo>
                    <a:pt x="158" y="89"/>
                  </a:lnTo>
                  <a:lnTo>
                    <a:pt x="160" y="91"/>
                  </a:lnTo>
                  <a:lnTo>
                    <a:pt x="162" y="95"/>
                  </a:lnTo>
                  <a:lnTo>
                    <a:pt x="166" y="99"/>
                  </a:lnTo>
                  <a:lnTo>
                    <a:pt x="168" y="103"/>
                  </a:lnTo>
                  <a:lnTo>
                    <a:pt x="174" y="109"/>
                  </a:lnTo>
                  <a:lnTo>
                    <a:pt x="174" y="111"/>
                  </a:lnTo>
                  <a:lnTo>
                    <a:pt x="176" y="111"/>
                  </a:lnTo>
                  <a:lnTo>
                    <a:pt x="178" y="113"/>
                  </a:lnTo>
                  <a:lnTo>
                    <a:pt x="178" y="115"/>
                  </a:lnTo>
                  <a:lnTo>
                    <a:pt x="180" y="117"/>
                  </a:lnTo>
                  <a:lnTo>
                    <a:pt x="182" y="117"/>
                  </a:lnTo>
                  <a:lnTo>
                    <a:pt x="184" y="121"/>
                  </a:lnTo>
                  <a:lnTo>
                    <a:pt x="186" y="125"/>
                  </a:lnTo>
                  <a:lnTo>
                    <a:pt x="186" y="127"/>
                  </a:lnTo>
                  <a:lnTo>
                    <a:pt x="188" y="129"/>
                  </a:lnTo>
                  <a:lnTo>
                    <a:pt x="190" y="131"/>
                  </a:lnTo>
                  <a:lnTo>
                    <a:pt x="192" y="133"/>
                  </a:lnTo>
                  <a:lnTo>
                    <a:pt x="192" y="133"/>
                  </a:lnTo>
                  <a:lnTo>
                    <a:pt x="194" y="133"/>
                  </a:lnTo>
                  <a:lnTo>
                    <a:pt x="194" y="135"/>
                  </a:lnTo>
                  <a:lnTo>
                    <a:pt x="196" y="135"/>
                  </a:lnTo>
                  <a:lnTo>
                    <a:pt x="198" y="137"/>
                  </a:lnTo>
                  <a:lnTo>
                    <a:pt x="200" y="139"/>
                  </a:lnTo>
                  <a:lnTo>
                    <a:pt x="200" y="141"/>
                  </a:lnTo>
                  <a:lnTo>
                    <a:pt x="202" y="143"/>
                  </a:lnTo>
                  <a:lnTo>
                    <a:pt x="204" y="145"/>
                  </a:lnTo>
                  <a:lnTo>
                    <a:pt x="204" y="147"/>
                  </a:lnTo>
                  <a:lnTo>
                    <a:pt x="206" y="147"/>
                  </a:lnTo>
                  <a:lnTo>
                    <a:pt x="206" y="149"/>
                  </a:lnTo>
                  <a:lnTo>
                    <a:pt x="208" y="149"/>
                  </a:lnTo>
                  <a:lnTo>
                    <a:pt x="208" y="151"/>
                  </a:lnTo>
                  <a:lnTo>
                    <a:pt x="210" y="153"/>
                  </a:lnTo>
                  <a:lnTo>
                    <a:pt x="214" y="157"/>
                  </a:lnTo>
                  <a:lnTo>
                    <a:pt x="214" y="159"/>
                  </a:lnTo>
                  <a:lnTo>
                    <a:pt x="222" y="167"/>
                  </a:lnTo>
                  <a:lnTo>
                    <a:pt x="224" y="169"/>
                  </a:lnTo>
                  <a:lnTo>
                    <a:pt x="222" y="171"/>
                  </a:lnTo>
                  <a:lnTo>
                    <a:pt x="220" y="171"/>
                  </a:lnTo>
                  <a:lnTo>
                    <a:pt x="218" y="173"/>
                  </a:lnTo>
                  <a:lnTo>
                    <a:pt x="214" y="175"/>
                  </a:lnTo>
                  <a:lnTo>
                    <a:pt x="214" y="177"/>
                  </a:lnTo>
                  <a:lnTo>
                    <a:pt x="210" y="179"/>
                  </a:lnTo>
                  <a:lnTo>
                    <a:pt x="210" y="181"/>
                  </a:lnTo>
                  <a:lnTo>
                    <a:pt x="208" y="181"/>
                  </a:lnTo>
                  <a:lnTo>
                    <a:pt x="206" y="181"/>
                  </a:lnTo>
                  <a:lnTo>
                    <a:pt x="204" y="183"/>
                  </a:lnTo>
                  <a:lnTo>
                    <a:pt x="202" y="185"/>
                  </a:lnTo>
                  <a:lnTo>
                    <a:pt x="200" y="185"/>
                  </a:lnTo>
                  <a:lnTo>
                    <a:pt x="200" y="187"/>
                  </a:lnTo>
                  <a:lnTo>
                    <a:pt x="198" y="187"/>
                  </a:lnTo>
                  <a:lnTo>
                    <a:pt x="196" y="189"/>
                  </a:lnTo>
                  <a:lnTo>
                    <a:pt x="196" y="191"/>
                  </a:lnTo>
                  <a:lnTo>
                    <a:pt x="194" y="191"/>
                  </a:lnTo>
                  <a:lnTo>
                    <a:pt x="190" y="195"/>
                  </a:lnTo>
                  <a:lnTo>
                    <a:pt x="186" y="199"/>
                  </a:lnTo>
                  <a:lnTo>
                    <a:pt x="184" y="201"/>
                  </a:lnTo>
                  <a:lnTo>
                    <a:pt x="180" y="205"/>
                  </a:lnTo>
                  <a:lnTo>
                    <a:pt x="176" y="207"/>
                  </a:lnTo>
                  <a:lnTo>
                    <a:pt x="176" y="209"/>
                  </a:lnTo>
                  <a:lnTo>
                    <a:pt x="174" y="209"/>
                  </a:lnTo>
                  <a:lnTo>
                    <a:pt x="174" y="211"/>
                  </a:lnTo>
                  <a:lnTo>
                    <a:pt x="172" y="211"/>
                  </a:lnTo>
                  <a:lnTo>
                    <a:pt x="170" y="213"/>
                  </a:lnTo>
                  <a:lnTo>
                    <a:pt x="168" y="215"/>
                  </a:lnTo>
                  <a:lnTo>
                    <a:pt x="166" y="217"/>
                  </a:lnTo>
                  <a:lnTo>
                    <a:pt x="164" y="219"/>
                  </a:lnTo>
                  <a:lnTo>
                    <a:pt x="162" y="219"/>
                  </a:lnTo>
                  <a:lnTo>
                    <a:pt x="160" y="221"/>
                  </a:lnTo>
                  <a:lnTo>
                    <a:pt x="160" y="223"/>
                  </a:lnTo>
                  <a:lnTo>
                    <a:pt x="156" y="223"/>
                  </a:lnTo>
                  <a:lnTo>
                    <a:pt x="156" y="225"/>
                  </a:lnTo>
                  <a:lnTo>
                    <a:pt x="154" y="227"/>
                  </a:lnTo>
                  <a:lnTo>
                    <a:pt x="152" y="227"/>
                  </a:lnTo>
                  <a:lnTo>
                    <a:pt x="150" y="229"/>
                  </a:lnTo>
                  <a:lnTo>
                    <a:pt x="148" y="229"/>
                  </a:lnTo>
                  <a:lnTo>
                    <a:pt x="148" y="229"/>
                  </a:lnTo>
                  <a:lnTo>
                    <a:pt x="148" y="227"/>
                  </a:lnTo>
                  <a:lnTo>
                    <a:pt x="148" y="223"/>
                  </a:lnTo>
                  <a:lnTo>
                    <a:pt x="148" y="221"/>
                  </a:lnTo>
                  <a:lnTo>
                    <a:pt x="148" y="219"/>
                  </a:lnTo>
                  <a:lnTo>
                    <a:pt x="146" y="219"/>
                  </a:lnTo>
                  <a:lnTo>
                    <a:pt x="144" y="219"/>
                  </a:lnTo>
                  <a:lnTo>
                    <a:pt x="142" y="219"/>
                  </a:lnTo>
                  <a:lnTo>
                    <a:pt x="140" y="219"/>
                  </a:lnTo>
                  <a:lnTo>
                    <a:pt x="138" y="219"/>
                  </a:lnTo>
                  <a:lnTo>
                    <a:pt x="138" y="219"/>
                  </a:lnTo>
                  <a:lnTo>
                    <a:pt x="134" y="219"/>
                  </a:lnTo>
                  <a:lnTo>
                    <a:pt x="130" y="219"/>
                  </a:lnTo>
                  <a:lnTo>
                    <a:pt x="126" y="219"/>
                  </a:lnTo>
                  <a:lnTo>
                    <a:pt x="120" y="219"/>
                  </a:lnTo>
                  <a:lnTo>
                    <a:pt x="114" y="219"/>
                  </a:lnTo>
                  <a:lnTo>
                    <a:pt x="112" y="219"/>
                  </a:lnTo>
                  <a:lnTo>
                    <a:pt x="108" y="219"/>
                  </a:lnTo>
                  <a:lnTo>
                    <a:pt x="100" y="219"/>
                  </a:lnTo>
                  <a:lnTo>
                    <a:pt x="96" y="219"/>
                  </a:lnTo>
                  <a:lnTo>
                    <a:pt x="92" y="219"/>
                  </a:lnTo>
                  <a:lnTo>
                    <a:pt x="88" y="219"/>
                  </a:lnTo>
                  <a:lnTo>
                    <a:pt x="84" y="219"/>
                  </a:lnTo>
                  <a:lnTo>
                    <a:pt x="80" y="219"/>
                  </a:lnTo>
                  <a:lnTo>
                    <a:pt x="70" y="219"/>
                  </a:lnTo>
                  <a:lnTo>
                    <a:pt x="66" y="219"/>
                  </a:lnTo>
                  <a:lnTo>
                    <a:pt x="64" y="219"/>
                  </a:lnTo>
                  <a:lnTo>
                    <a:pt x="62" y="219"/>
                  </a:lnTo>
                  <a:lnTo>
                    <a:pt x="60" y="219"/>
                  </a:lnTo>
                  <a:lnTo>
                    <a:pt x="58" y="219"/>
                  </a:lnTo>
                  <a:lnTo>
                    <a:pt x="56" y="219"/>
                  </a:lnTo>
                  <a:lnTo>
                    <a:pt x="52" y="219"/>
                  </a:lnTo>
                  <a:lnTo>
                    <a:pt x="50" y="219"/>
                  </a:lnTo>
                  <a:lnTo>
                    <a:pt x="46" y="219"/>
                  </a:lnTo>
                  <a:lnTo>
                    <a:pt x="42" y="219"/>
                  </a:lnTo>
                  <a:lnTo>
                    <a:pt x="38" y="219"/>
                  </a:lnTo>
                  <a:lnTo>
                    <a:pt x="34" y="219"/>
                  </a:lnTo>
                  <a:lnTo>
                    <a:pt x="32" y="219"/>
                  </a:lnTo>
                  <a:lnTo>
                    <a:pt x="28" y="219"/>
                  </a:lnTo>
                  <a:lnTo>
                    <a:pt x="22" y="219"/>
                  </a:lnTo>
                  <a:lnTo>
                    <a:pt x="20" y="219"/>
                  </a:lnTo>
                  <a:lnTo>
                    <a:pt x="14" y="219"/>
                  </a:lnTo>
                  <a:lnTo>
                    <a:pt x="8" y="219"/>
                  </a:lnTo>
                  <a:lnTo>
                    <a:pt x="4" y="219"/>
                  </a:lnTo>
                  <a:lnTo>
                    <a:pt x="2" y="219"/>
                  </a:lnTo>
                  <a:lnTo>
                    <a:pt x="0" y="219"/>
                  </a:lnTo>
                  <a:lnTo>
                    <a:pt x="0" y="213"/>
                  </a:lnTo>
                  <a:lnTo>
                    <a:pt x="0" y="211"/>
                  </a:lnTo>
                  <a:lnTo>
                    <a:pt x="0" y="205"/>
                  </a:lnTo>
                  <a:lnTo>
                    <a:pt x="0" y="203"/>
                  </a:lnTo>
                  <a:lnTo>
                    <a:pt x="0" y="199"/>
                  </a:lnTo>
                  <a:lnTo>
                    <a:pt x="0" y="197"/>
                  </a:lnTo>
                  <a:lnTo>
                    <a:pt x="0" y="195"/>
                  </a:lnTo>
                  <a:lnTo>
                    <a:pt x="0" y="191"/>
                  </a:lnTo>
                  <a:lnTo>
                    <a:pt x="0" y="189"/>
                  </a:lnTo>
                  <a:lnTo>
                    <a:pt x="0" y="185"/>
                  </a:lnTo>
                  <a:lnTo>
                    <a:pt x="0" y="183"/>
                  </a:lnTo>
                  <a:lnTo>
                    <a:pt x="0" y="181"/>
                  </a:lnTo>
                  <a:lnTo>
                    <a:pt x="0" y="181"/>
                  </a:lnTo>
                  <a:lnTo>
                    <a:pt x="0" y="179"/>
                  </a:lnTo>
                  <a:lnTo>
                    <a:pt x="0" y="175"/>
                  </a:lnTo>
                  <a:lnTo>
                    <a:pt x="0" y="173"/>
                  </a:lnTo>
                  <a:lnTo>
                    <a:pt x="0" y="171"/>
                  </a:lnTo>
                  <a:lnTo>
                    <a:pt x="0" y="167"/>
                  </a:lnTo>
                  <a:lnTo>
                    <a:pt x="0" y="165"/>
                  </a:lnTo>
                  <a:lnTo>
                    <a:pt x="0" y="159"/>
                  </a:lnTo>
                  <a:lnTo>
                    <a:pt x="0" y="157"/>
                  </a:lnTo>
                  <a:lnTo>
                    <a:pt x="0" y="155"/>
                  </a:lnTo>
                  <a:lnTo>
                    <a:pt x="0" y="153"/>
                  </a:lnTo>
                  <a:lnTo>
                    <a:pt x="0" y="151"/>
                  </a:lnTo>
                  <a:lnTo>
                    <a:pt x="0" y="149"/>
                  </a:lnTo>
                  <a:lnTo>
                    <a:pt x="0" y="147"/>
                  </a:lnTo>
                  <a:lnTo>
                    <a:pt x="0" y="143"/>
                  </a:lnTo>
                  <a:lnTo>
                    <a:pt x="0" y="139"/>
                  </a:lnTo>
                  <a:lnTo>
                    <a:pt x="0" y="137"/>
                  </a:lnTo>
                  <a:lnTo>
                    <a:pt x="0" y="135"/>
                  </a:lnTo>
                  <a:lnTo>
                    <a:pt x="0" y="133"/>
                  </a:lnTo>
                  <a:lnTo>
                    <a:pt x="0" y="133"/>
                  </a:lnTo>
                  <a:lnTo>
                    <a:pt x="0" y="131"/>
                  </a:lnTo>
                  <a:lnTo>
                    <a:pt x="0" y="129"/>
                  </a:lnTo>
                  <a:lnTo>
                    <a:pt x="0" y="127"/>
                  </a:lnTo>
                  <a:lnTo>
                    <a:pt x="0" y="125"/>
                  </a:lnTo>
                  <a:lnTo>
                    <a:pt x="0" y="123"/>
                  </a:lnTo>
                  <a:lnTo>
                    <a:pt x="0" y="119"/>
                  </a:lnTo>
                  <a:lnTo>
                    <a:pt x="0" y="117"/>
                  </a:lnTo>
                  <a:lnTo>
                    <a:pt x="0" y="113"/>
                  </a:lnTo>
                  <a:lnTo>
                    <a:pt x="0" y="111"/>
                  </a:lnTo>
                  <a:lnTo>
                    <a:pt x="0" y="109"/>
                  </a:lnTo>
                  <a:lnTo>
                    <a:pt x="0" y="107"/>
                  </a:lnTo>
                  <a:lnTo>
                    <a:pt x="0" y="103"/>
                  </a:lnTo>
                  <a:lnTo>
                    <a:pt x="0" y="99"/>
                  </a:lnTo>
                  <a:lnTo>
                    <a:pt x="0" y="97"/>
                  </a:lnTo>
                  <a:lnTo>
                    <a:pt x="0" y="95"/>
                  </a:lnTo>
                  <a:lnTo>
                    <a:pt x="0" y="93"/>
                  </a:lnTo>
                  <a:lnTo>
                    <a:pt x="0" y="91"/>
                  </a:lnTo>
                  <a:lnTo>
                    <a:pt x="0" y="89"/>
                  </a:lnTo>
                  <a:lnTo>
                    <a:pt x="0" y="87"/>
                  </a:lnTo>
                  <a:lnTo>
                    <a:pt x="0" y="85"/>
                  </a:lnTo>
                  <a:lnTo>
                    <a:pt x="0" y="85"/>
                  </a:lnTo>
                  <a:lnTo>
                    <a:pt x="0" y="83"/>
                  </a:lnTo>
                  <a:lnTo>
                    <a:pt x="0" y="81"/>
                  </a:lnTo>
                  <a:lnTo>
                    <a:pt x="0" y="79"/>
                  </a:lnTo>
                  <a:lnTo>
                    <a:pt x="0" y="77"/>
                  </a:lnTo>
                  <a:lnTo>
                    <a:pt x="0" y="75"/>
                  </a:lnTo>
                  <a:lnTo>
                    <a:pt x="0" y="71"/>
                  </a:lnTo>
                  <a:lnTo>
                    <a:pt x="0" y="69"/>
                  </a:lnTo>
                  <a:lnTo>
                    <a:pt x="0" y="67"/>
                  </a:lnTo>
                  <a:lnTo>
                    <a:pt x="0" y="65"/>
                  </a:lnTo>
                  <a:lnTo>
                    <a:pt x="0" y="60"/>
                  </a:lnTo>
                  <a:lnTo>
                    <a:pt x="0" y="58"/>
                  </a:lnTo>
                  <a:lnTo>
                    <a:pt x="0" y="56"/>
                  </a:lnTo>
                  <a:lnTo>
                    <a:pt x="0" y="54"/>
                  </a:lnTo>
                  <a:lnTo>
                    <a:pt x="0" y="52"/>
                  </a:lnTo>
                  <a:lnTo>
                    <a:pt x="0" y="44"/>
                  </a:lnTo>
                  <a:lnTo>
                    <a:pt x="0" y="42"/>
                  </a:lnTo>
                  <a:lnTo>
                    <a:pt x="0" y="36"/>
                  </a:lnTo>
                  <a:lnTo>
                    <a:pt x="0" y="36"/>
                  </a:lnTo>
                  <a:lnTo>
                    <a:pt x="0" y="32"/>
                  </a:lnTo>
                  <a:lnTo>
                    <a:pt x="0" y="30"/>
                  </a:lnTo>
                  <a:lnTo>
                    <a:pt x="0" y="28"/>
                  </a:lnTo>
                  <a:lnTo>
                    <a:pt x="0" y="24"/>
                  </a:lnTo>
                  <a:lnTo>
                    <a:pt x="0" y="20"/>
                  </a:lnTo>
                  <a:lnTo>
                    <a:pt x="0" y="14"/>
                  </a:lnTo>
                  <a:lnTo>
                    <a:pt x="0" y="12"/>
                  </a:lnTo>
                  <a:lnTo>
                    <a:pt x="0" y="10"/>
                  </a:lnTo>
                  <a:lnTo>
                    <a:pt x="0" y="8"/>
                  </a:lnTo>
                  <a:lnTo>
                    <a:pt x="0" y="6"/>
                  </a:lnTo>
                  <a:lnTo>
                    <a:pt x="0" y="4"/>
                  </a:lnTo>
                  <a:lnTo>
                    <a:pt x="0" y="2"/>
                  </a:lnTo>
                  <a:lnTo>
                    <a:pt x="0" y="0"/>
                  </a:lnTo>
                  <a:lnTo>
                    <a:pt x="4" y="0"/>
                  </a:lnTo>
                  <a:lnTo>
                    <a:pt x="4" y="2"/>
                  </a:lnTo>
                  <a:lnTo>
                    <a:pt x="6" y="2"/>
                  </a:lnTo>
                  <a:lnTo>
                    <a:pt x="8" y="2"/>
                  </a:lnTo>
                  <a:lnTo>
                    <a:pt x="8" y="4"/>
                  </a:lnTo>
                  <a:lnTo>
                    <a:pt x="10" y="4"/>
                  </a:lnTo>
                  <a:lnTo>
                    <a:pt x="14" y="4"/>
                  </a:lnTo>
                  <a:lnTo>
                    <a:pt x="18" y="6"/>
                  </a:lnTo>
                  <a:lnTo>
                    <a:pt x="22" y="8"/>
                  </a:lnTo>
                  <a:lnTo>
                    <a:pt x="24" y="10"/>
                  </a:lnTo>
                  <a:lnTo>
                    <a:pt x="26" y="10"/>
                  </a:lnTo>
                  <a:lnTo>
                    <a:pt x="28" y="10"/>
                  </a:lnTo>
                  <a:lnTo>
                    <a:pt x="30" y="12"/>
                  </a:lnTo>
                  <a:lnTo>
                    <a:pt x="32" y="12"/>
                  </a:lnTo>
                  <a:lnTo>
                    <a:pt x="34" y="12"/>
                  </a:lnTo>
                  <a:lnTo>
                    <a:pt x="34" y="14"/>
                  </a:lnTo>
                  <a:lnTo>
                    <a:pt x="38" y="14"/>
                  </a:lnTo>
                  <a:lnTo>
                    <a:pt x="40" y="16"/>
                  </a:lnTo>
                  <a:lnTo>
                    <a:pt x="42" y="16"/>
                  </a:lnTo>
                  <a:lnTo>
                    <a:pt x="42" y="16"/>
                  </a:lnTo>
                  <a:lnTo>
                    <a:pt x="44" y="18"/>
                  </a:lnTo>
                  <a:lnTo>
                    <a:pt x="46" y="18"/>
                  </a:lnTo>
                  <a:lnTo>
                    <a:pt x="48" y="20"/>
                  </a:lnTo>
                  <a:lnTo>
                    <a:pt x="52" y="20"/>
                  </a:lnTo>
                  <a:lnTo>
                    <a:pt x="56" y="22"/>
                  </a:lnTo>
                  <a:lnTo>
                    <a:pt x="58" y="22"/>
                  </a:lnTo>
                  <a:lnTo>
                    <a:pt x="58" y="24"/>
                  </a:lnTo>
                  <a:lnTo>
                    <a:pt x="60" y="24"/>
                  </a:lnTo>
                  <a:lnTo>
                    <a:pt x="62" y="24"/>
                  </a:lnTo>
                  <a:lnTo>
                    <a:pt x="64" y="26"/>
                  </a:lnTo>
                  <a:lnTo>
                    <a:pt x="66" y="26"/>
                  </a:lnTo>
                  <a:lnTo>
                    <a:pt x="68" y="26"/>
                  </a:lnTo>
                  <a:lnTo>
                    <a:pt x="68" y="28"/>
                  </a:lnTo>
                  <a:lnTo>
                    <a:pt x="70" y="28"/>
                  </a:lnTo>
                  <a:lnTo>
                    <a:pt x="72" y="28"/>
                  </a:lnTo>
                  <a:lnTo>
                    <a:pt x="74" y="28"/>
                  </a:lnTo>
                  <a:lnTo>
                    <a:pt x="76" y="30"/>
                  </a:lnTo>
                  <a:lnTo>
                    <a:pt x="78" y="30"/>
                  </a:lnTo>
                  <a:lnTo>
                    <a:pt x="78" y="32"/>
                  </a:lnTo>
                  <a:lnTo>
                    <a:pt x="80" y="32"/>
                  </a:lnTo>
                  <a:lnTo>
                    <a:pt x="82" y="32"/>
                  </a:lnTo>
                  <a:lnTo>
                    <a:pt x="84" y="34"/>
                  </a:lnTo>
                  <a:lnTo>
                    <a:pt x="88" y="34"/>
                  </a:lnTo>
                  <a:lnTo>
                    <a:pt x="88" y="36"/>
                  </a:lnTo>
                  <a:lnTo>
                    <a:pt x="90" y="36"/>
                  </a:lnTo>
                  <a:lnTo>
                    <a:pt x="90" y="36"/>
                  </a:lnTo>
                  <a:lnTo>
                    <a:pt x="92" y="36"/>
                  </a:lnTo>
                  <a:lnTo>
                    <a:pt x="92" y="36"/>
                  </a:lnTo>
                  <a:lnTo>
                    <a:pt x="94" y="36"/>
                  </a:lnTo>
                  <a:lnTo>
                    <a:pt x="96" y="36"/>
                  </a:lnTo>
                  <a:lnTo>
                    <a:pt x="96" y="38"/>
                  </a:lnTo>
                  <a:lnTo>
                    <a:pt x="98" y="38"/>
                  </a:lnTo>
                  <a:lnTo>
                    <a:pt x="100" y="38"/>
                  </a:lnTo>
                  <a:lnTo>
                    <a:pt x="104" y="40"/>
                  </a:lnTo>
                  <a:lnTo>
                    <a:pt x="110" y="42"/>
                  </a:lnTo>
                  <a:lnTo>
                    <a:pt x="112" y="44"/>
                  </a:lnTo>
                  <a:lnTo>
                    <a:pt x="114" y="44"/>
                  </a:lnTo>
                  <a:lnTo>
                    <a:pt x="116" y="44"/>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7" name="Freeform 27"/>
            <p:cNvSpPr>
              <a:spLocks/>
            </p:cNvSpPr>
            <p:nvPr/>
          </p:nvSpPr>
          <p:spPr bwMode="auto">
            <a:xfrm>
              <a:off x="6337300" y="5248275"/>
              <a:ext cx="273050" cy="273050"/>
            </a:xfrm>
            <a:custGeom>
              <a:avLst/>
              <a:gdLst>
                <a:gd name="T0" fmla="*/ 66 w 172"/>
                <a:gd name="T1" fmla="*/ 0 h 172"/>
                <a:gd name="T2" fmla="*/ 72 w 172"/>
                <a:gd name="T3" fmla="*/ 2 h 172"/>
                <a:gd name="T4" fmla="*/ 90 w 172"/>
                <a:gd name="T5" fmla="*/ 2 h 172"/>
                <a:gd name="T6" fmla="*/ 98 w 172"/>
                <a:gd name="T7" fmla="*/ 2 h 172"/>
                <a:gd name="T8" fmla="*/ 104 w 172"/>
                <a:gd name="T9" fmla="*/ 2 h 172"/>
                <a:gd name="T10" fmla="*/ 118 w 172"/>
                <a:gd name="T11" fmla="*/ 2 h 172"/>
                <a:gd name="T12" fmla="*/ 126 w 172"/>
                <a:gd name="T13" fmla="*/ 2 h 172"/>
                <a:gd name="T14" fmla="*/ 132 w 172"/>
                <a:gd name="T15" fmla="*/ 2 h 172"/>
                <a:gd name="T16" fmla="*/ 138 w 172"/>
                <a:gd name="T17" fmla="*/ 2 h 172"/>
                <a:gd name="T18" fmla="*/ 148 w 172"/>
                <a:gd name="T19" fmla="*/ 2 h 172"/>
                <a:gd name="T20" fmla="*/ 168 w 172"/>
                <a:gd name="T21" fmla="*/ 2 h 172"/>
                <a:gd name="T22" fmla="*/ 172 w 172"/>
                <a:gd name="T23" fmla="*/ 4 h 172"/>
                <a:gd name="T24" fmla="*/ 172 w 172"/>
                <a:gd name="T25" fmla="*/ 10 h 172"/>
                <a:gd name="T26" fmla="*/ 172 w 172"/>
                <a:gd name="T27" fmla="*/ 26 h 172"/>
                <a:gd name="T28" fmla="*/ 172 w 172"/>
                <a:gd name="T29" fmla="*/ 36 h 172"/>
                <a:gd name="T30" fmla="*/ 172 w 172"/>
                <a:gd name="T31" fmla="*/ 44 h 172"/>
                <a:gd name="T32" fmla="*/ 172 w 172"/>
                <a:gd name="T33" fmla="*/ 64 h 172"/>
                <a:gd name="T34" fmla="*/ 172 w 172"/>
                <a:gd name="T35" fmla="*/ 70 h 172"/>
                <a:gd name="T36" fmla="*/ 172 w 172"/>
                <a:gd name="T37" fmla="*/ 86 h 172"/>
                <a:gd name="T38" fmla="*/ 172 w 172"/>
                <a:gd name="T39" fmla="*/ 92 h 172"/>
                <a:gd name="T40" fmla="*/ 172 w 172"/>
                <a:gd name="T41" fmla="*/ 106 h 172"/>
                <a:gd name="T42" fmla="*/ 172 w 172"/>
                <a:gd name="T43" fmla="*/ 122 h 172"/>
                <a:gd name="T44" fmla="*/ 172 w 172"/>
                <a:gd name="T45" fmla="*/ 130 h 172"/>
                <a:gd name="T46" fmla="*/ 172 w 172"/>
                <a:gd name="T47" fmla="*/ 150 h 172"/>
                <a:gd name="T48" fmla="*/ 172 w 172"/>
                <a:gd name="T49" fmla="*/ 162 h 172"/>
                <a:gd name="T50" fmla="*/ 172 w 172"/>
                <a:gd name="T51" fmla="*/ 172 h 172"/>
                <a:gd name="T52" fmla="*/ 160 w 172"/>
                <a:gd name="T53" fmla="*/ 172 h 172"/>
                <a:gd name="T54" fmla="*/ 140 w 172"/>
                <a:gd name="T55" fmla="*/ 172 h 172"/>
                <a:gd name="T56" fmla="*/ 128 w 172"/>
                <a:gd name="T57" fmla="*/ 172 h 172"/>
                <a:gd name="T58" fmla="*/ 116 w 172"/>
                <a:gd name="T59" fmla="*/ 172 h 172"/>
                <a:gd name="T60" fmla="*/ 106 w 172"/>
                <a:gd name="T61" fmla="*/ 172 h 172"/>
                <a:gd name="T62" fmla="*/ 90 w 172"/>
                <a:gd name="T63" fmla="*/ 172 h 172"/>
                <a:gd name="T64" fmla="*/ 80 w 172"/>
                <a:gd name="T65" fmla="*/ 172 h 172"/>
                <a:gd name="T66" fmla="*/ 66 w 172"/>
                <a:gd name="T67" fmla="*/ 172 h 172"/>
                <a:gd name="T68" fmla="*/ 56 w 172"/>
                <a:gd name="T69" fmla="*/ 172 h 172"/>
                <a:gd name="T70" fmla="*/ 42 w 172"/>
                <a:gd name="T71" fmla="*/ 172 h 172"/>
                <a:gd name="T72" fmla="*/ 34 w 172"/>
                <a:gd name="T73" fmla="*/ 172 h 172"/>
                <a:gd name="T74" fmla="*/ 34 w 172"/>
                <a:gd name="T75" fmla="*/ 166 h 172"/>
                <a:gd name="T76" fmla="*/ 34 w 172"/>
                <a:gd name="T77" fmla="*/ 154 h 172"/>
                <a:gd name="T78" fmla="*/ 36 w 172"/>
                <a:gd name="T79" fmla="*/ 140 h 172"/>
                <a:gd name="T80" fmla="*/ 36 w 172"/>
                <a:gd name="T81" fmla="*/ 126 h 172"/>
                <a:gd name="T82" fmla="*/ 36 w 172"/>
                <a:gd name="T83" fmla="*/ 94 h 172"/>
                <a:gd name="T84" fmla="*/ 36 w 172"/>
                <a:gd name="T85" fmla="*/ 82 h 172"/>
                <a:gd name="T86" fmla="*/ 26 w 172"/>
                <a:gd name="T87" fmla="*/ 76 h 172"/>
                <a:gd name="T88" fmla="*/ 20 w 172"/>
                <a:gd name="T89" fmla="*/ 68 h 172"/>
                <a:gd name="T90" fmla="*/ 20 w 172"/>
                <a:gd name="T91" fmla="*/ 54 h 172"/>
                <a:gd name="T92" fmla="*/ 12 w 172"/>
                <a:gd name="T93" fmla="*/ 44 h 172"/>
                <a:gd name="T94" fmla="*/ 12 w 172"/>
                <a:gd name="T95" fmla="*/ 26 h 172"/>
                <a:gd name="T96" fmla="*/ 12 w 172"/>
                <a:gd name="T97" fmla="*/ 12 h 172"/>
                <a:gd name="T98" fmla="*/ 8 w 172"/>
                <a:gd name="T99" fmla="*/ 10 h 172"/>
                <a:gd name="T100" fmla="*/ 6 w 172"/>
                <a:gd name="T101" fmla="*/ 6 h 172"/>
                <a:gd name="T102" fmla="*/ 4 w 172"/>
                <a:gd name="T103" fmla="*/ 4 h 172"/>
                <a:gd name="T104" fmla="*/ 0 w 172"/>
                <a:gd name="T105" fmla="*/ 2 h 172"/>
                <a:gd name="T106" fmla="*/ 4 w 172"/>
                <a:gd name="T107" fmla="*/ 0 h 172"/>
                <a:gd name="T108" fmla="*/ 26 w 172"/>
                <a:gd name="T109" fmla="*/ 0 h 172"/>
                <a:gd name="T110" fmla="*/ 40 w 172"/>
                <a:gd name="T111" fmla="*/ 0 h 172"/>
                <a:gd name="T112" fmla="*/ 48 w 172"/>
                <a:gd name="T113" fmla="*/ 0 h 172"/>
                <a:gd name="T114" fmla="*/ 56 w 172"/>
                <a:gd name="T11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2" h="172">
                  <a:moveTo>
                    <a:pt x="60" y="0"/>
                  </a:moveTo>
                  <a:lnTo>
                    <a:pt x="64" y="0"/>
                  </a:lnTo>
                  <a:lnTo>
                    <a:pt x="66" y="0"/>
                  </a:lnTo>
                  <a:lnTo>
                    <a:pt x="68" y="0"/>
                  </a:lnTo>
                  <a:lnTo>
                    <a:pt x="72" y="0"/>
                  </a:lnTo>
                  <a:lnTo>
                    <a:pt x="72" y="2"/>
                  </a:lnTo>
                  <a:lnTo>
                    <a:pt x="82" y="2"/>
                  </a:lnTo>
                  <a:lnTo>
                    <a:pt x="86" y="2"/>
                  </a:lnTo>
                  <a:lnTo>
                    <a:pt x="90" y="2"/>
                  </a:lnTo>
                  <a:lnTo>
                    <a:pt x="92" y="2"/>
                  </a:lnTo>
                  <a:lnTo>
                    <a:pt x="96" y="2"/>
                  </a:lnTo>
                  <a:lnTo>
                    <a:pt x="98" y="2"/>
                  </a:lnTo>
                  <a:lnTo>
                    <a:pt x="100" y="2"/>
                  </a:lnTo>
                  <a:lnTo>
                    <a:pt x="102" y="2"/>
                  </a:lnTo>
                  <a:lnTo>
                    <a:pt x="104" y="2"/>
                  </a:lnTo>
                  <a:lnTo>
                    <a:pt x="110" y="2"/>
                  </a:lnTo>
                  <a:lnTo>
                    <a:pt x="112" y="2"/>
                  </a:lnTo>
                  <a:lnTo>
                    <a:pt x="118" y="2"/>
                  </a:lnTo>
                  <a:lnTo>
                    <a:pt x="122" y="2"/>
                  </a:lnTo>
                  <a:lnTo>
                    <a:pt x="124" y="2"/>
                  </a:lnTo>
                  <a:lnTo>
                    <a:pt x="126" y="2"/>
                  </a:lnTo>
                  <a:lnTo>
                    <a:pt x="128" y="2"/>
                  </a:lnTo>
                  <a:lnTo>
                    <a:pt x="130" y="2"/>
                  </a:lnTo>
                  <a:lnTo>
                    <a:pt x="132" y="2"/>
                  </a:lnTo>
                  <a:lnTo>
                    <a:pt x="134" y="2"/>
                  </a:lnTo>
                  <a:lnTo>
                    <a:pt x="136" y="2"/>
                  </a:lnTo>
                  <a:lnTo>
                    <a:pt x="138" y="2"/>
                  </a:lnTo>
                  <a:lnTo>
                    <a:pt x="142" y="2"/>
                  </a:lnTo>
                  <a:lnTo>
                    <a:pt x="148" y="2"/>
                  </a:lnTo>
                  <a:lnTo>
                    <a:pt x="148" y="2"/>
                  </a:lnTo>
                  <a:lnTo>
                    <a:pt x="156" y="2"/>
                  </a:lnTo>
                  <a:lnTo>
                    <a:pt x="164" y="2"/>
                  </a:lnTo>
                  <a:lnTo>
                    <a:pt x="168" y="2"/>
                  </a:lnTo>
                  <a:lnTo>
                    <a:pt x="170" y="2"/>
                  </a:lnTo>
                  <a:lnTo>
                    <a:pt x="172" y="2"/>
                  </a:lnTo>
                  <a:lnTo>
                    <a:pt x="172" y="4"/>
                  </a:lnTo>
                  <a:lnTo>
                    <a:pt x="172" y="6"/>
                  </a:lnTo>
                  <a:lnTo>
                    <a:pt x="172" y="8"/>
                  </a:lnTo>
                  <a:lnTo>
                    <a:pt x="172" y="10"/>
                  </a:lnTo>
                  <a:lnTo>
                    <a:pt x="172" y="16"/>
                  </a:lnTo>
                  <a:lnTo>
                    <a:pt x="172" y="20"/>
                  </a:lnTo>
                  <a:lnTo>
                    <a:pt x="172" y="26"/>
                  </a:lnTo>
                  <a:lnTo>
                    <a:pt x="172" y="28"/>
                  </a:lnTo>
                  <a:lnTo>
                    <a:pt x="172" y="32"/>
                  </a:lnTo>
                  <a:lnTo>
                    <a:pt x="172" y="36"/>
                  </a:lnTo>
                  <a:lnTo>
                    <a:pt x="172" y="38"/>
                  </a:lnTo>
                  <a:lnTo>
                    <a:pt x="172" y="42"/>
                  </a:lnTo>
                  <a:lnTo>
                    <a:pt x="172" y="44"/>
                  </a:lnTo>
                  <a:lnTo>
                    <a:pt x="172" y="50"/>
                  </a:lnTo>
                  <a:lnTo>
                    <a:pt x="172" y="60"/>
                  </a:lnTo>
                  <a:lnTo>
                    <a:pt x="172" y="64"/>
                  </a:lnTo>
                  <a:lnTo>
                    <a:pt x="172" y="66"/>
                  </a:lnTo>
                  <a:lnTo>
                    <a:pt x="172" y="68"/>
                  </a:lnTo>
                  <a:lnTo>
                    <a:pt x="172" y="70"/>
                  </a:lnTo>
                  <a:lnTo>
                    <a:pt x="172" y="78"/>
                  </a:lnTo>
                  <a:lnTo>
                    <a:pt x="172" y="82"/>
                  </a:lnTo>
                  <a:lnTo>
                    <a:pt x="172" y="86"/>
                  </a:lnTo>
                  <a:lnTo>
                    <a:pt x="172" y="90"/>
                  </a:lnTo>
                  <a:lnTo>
                    <a:pt x="172" y="92"/>
                  </a:lnTo>
                  <a:lnTo>
                    <a:pt x="172" y="92"/>
                  </a:lnTo>
                  <a:lnTo>
                    <a:pt x="172" y="94"/>
                  </a:lnTo>
                  <a:lnTo>
                    <a:pt x="172" y="98"/>
                  </a:lnTo>
                  <a:lnTo>
                    <a:pt x="172" y="106"/>
                  </a:lnTo>
                  <a:lnTo>
                    <a:pt x="172" y="114"/>
                  </a:lnTo>
                  <a:lnTo>
                    <a:pt x="172" y="116"/>
                  </a:lnTo>
                  <a:lnTo>
                    <a:pt x="172" y="122"/>
                  </a:lnTo>
                  <a:lnTo>
                    <a:pt x="172" y="124"/>
                  </a:lnTo>
                  <a:lnTo>
                    <a:pt x="172" y="128"/>
                  </a:lnTo>
                  <a:lnTo>
                    <a:pt x="172" y="130"/>
                  </a:lnTo>
                  <a:lnTo>
                    <a:pt x="172" y="140"/>
                  </a:lnTo>
                  <a:lnTo>
                    <a:pt x="172" y="142"/>
                  </a:lnTo>
                  <a:lnTo>
                    <a:pt x="172" y="150"/>
                  </a:lnTo>
                  <a:lnTo>
                    <a:pt x="172" y="152"/>
                  </a:lnTo>
                  <a:lnTo>
                    <a:pt x="172" y="158"/>
                  </a:lnTo>
                  <a:lnTo>
                    <a:pt x="172" y="162"/>
                  </a:lnTo>
                  <a:lnTo>
                    <a:pt x="172" y="166"/>
                  </a:lnTo>
                  <a:lnTo>
                    <a:pt x="172" y="168"/>
                  </a:lnTo>
                  <a:lnTo>
                    <a:pt x="172" y="172"/>
                  </a:lnTo>
                  <a:lnTo>
                    <a:pt x="168" y="172"/>
                  </a:lnTo>
                  <a:lnTo>
                    <a:pt x="164" y="172"/>
                  </a:lnTo>
                  <a:lnTo>
                    <a:pt x="160" y="172"/>
                  </a:lnTo>
                  <a:lnTo>
                    <a:pt x="156" y="172"/>
                  </a:lnTo>
                  <a:lnTo>
                    <a:pt x="144" y="172"/>
                  </a:lnTo>
                  <a:lnTo>
                    <a:pt x="140" y="172"/>
                  </a:lnTo>
                  <a:lnTo>
                    <a:pt x="138" y="172"/>
                  </a:lnTo>
                  <a:lnTo>
                    <a:pt x="136" y="172"/>
                  </a:lnTo>
                  <a:lnTo>
                    <a:pt x="128" y="172"/>
                  </a:lnTo>
                  <a:lnTo>
                    <a:pt x="126" y="172"/>
                  </a:lnTo>
                  <a:lnTo>
                    <a:pt x="122" y="172"/>
                  </a:lnTo>
                  <a:lnTo>
                    <a:pt x="116" y="172"/>
                  </a:lnTo>
                  <a:lnTo>
                    <a:pt x="114" y="172"/>
                  </a:lnTo>
                  <a:lnTo>
                    <a:pt x="112" y="172"/>
                  </a:lnTo>
                  <a:lnTo>
                    <a:pt x="106" y="172"/>
                  </a:lnTo>
                  <a:lnTo>
                    <a:pt x="98" y="172"/>
                  </a:lnTo>
                  <a:lnTo>
                    <a:pt x="92" y="172"/>
                  </a:lnTo>
                  <a:lnTo>
                    <a:pt x="90" y="172"/>
                  </a:lnTo>
                  <a:lnTo>
                    <a:pt x="84" y="172"/>
                  </a:lnTo>
                  <a:lnTo>
                    <a:pt x="82" y="172"/>
                  </a:lnTo>
                  <a:lnTo>
                    <a:pt x="80" y="172"/>
                  </a:lnTo>
                  <a:lnTo>
                    <a:pt x="76" y="172"/>
                  </a:lnTo>
                  <a:lnTo>
                    <a:pt x="72" y="172"/>
                  </a:lnTo>
                  <a:lnTo>
                    <a:pt x="66" y="172"/>
                  </a:lnTo>
                  <a:lnTo>
                    <a:pt x="62" y="172"/>
                  </a:lnTo>
                  <a:lnTo>
                    <a:pt x="58" y="172"/>
                  </a:lnTo>
                  <a:lnTo>
                    <a:pt x="56" y="172"/>
                  </a:lnTo>
                  <a:lnTo>
                    <a:pt x="50" y="172"/>
                  </a:lnTo>
                  <a:lnTo>
                    <a:pt x="48" y="172"/>
                  </a:lnTo>
                  <a:lnTo>
                    <a:pt x="42" y="172"/>
                  </a:lnTo>
                  <a:lnTo>
                    <a:pt x="38" y="172"/>
                  </a:lnTo>
                  <a:lnTo>
                    <a:pt x="36" y="172"/>
                  </a:lnTo>
                  <a:lnTo>
                    <a:pt x="34" y="172"/>
                  </a:lnTo>
                  <a:lnTo>
                    <a:pt x="34" y="170"/>
                  </a:lnTo>
                  <a:lnTo>
                    <a:pt x="34" y="168"/>
                  </a:lnTo>
                  <a:lnTo>
                    <a:pt x="34" y="166"/>
                  </a:lnTo>
                  <a:lnTo>
                    <a:pt x="34" y="162"/>
                  </a:lnTo>
                  <a:lnTo>
                    <a:pt x="34" y="160"/>
                  </a:lnTo>
                  <a:lnTo>
                    <a:pt x="34" y="154"/>
                  </a:lnTo>
                  <a:lnTo>
                    <a:pt x="34" y="152"/>
                  </a:lnTo>
                  <a:lnTo>
                    <a:pt x="36" y="144"/>
                  </a:lnTo>
                  <a:lnTo>
                    <a:pt x="36" y="140"/>
                  </a:lnTo>
                  <a:lnTo>
                    <a:pt x="36" y="134"/>
                  </a:lnTo>
                  <a:lnTo>
                    <a:pt x="36" y="130"/>
                  </a:lnTo>
                  <a:lnTo>
                    <a:pt x="36" y="126"/>
                  </a:lnTo>
                  <a:lnTo>
                    <a:pt x="36" y="118"/>
                  </a:lnTo>
                  <a:lnTo>
                    <a:pt x="36" y="108"/>
                  </a:lnTo>
                  <a:lnTo>
                    <a:pt x="36" y="94"/>
                  </a:lnTo>
                  <a:lnTo>
                    <a:pt x="36" y="88"/>
                  </a:lnTo>
                  <a:lnTo>
                    <a:pt x="36" y="86"/>
                  </a:lnTo>
                  <a:lnTo>
                    <a:pt x="36" y="82"/>
                  </a:lnTo>
                  <a:lnTo>
                    <a:pt x="36" y="80"/>
                  </a:lnTo>
                  <a:lnTo>
                    <a:pt x="36" y="76"/>
                  </a:lnTo>
                  <a:lnTo>
                    <a:pt x="26" y="76"/>
                  </a:lnTo>
                  <a:lnTo>
                    <a:pt x="22" y="76"/>
                  </a:lnTo>
                  <a:lnTo>
                    <a:pt x="20" y="76"/>
                  </a:lnTo>
                  <a:lnTo>
                    <a:pt x="20" y="68"/>
                  </a:lnTo>
                  <a:lnTo>
                    <a:pt x="20" y="66"/>
                  </a:lnTo>
                  <a:lnTo>
                    <a:pt x="20" y="58"/>
                  </a:lnTo>
                  <a:lnTo>
                    <a:pt x="20" y="54"/>
                  </a:lnTo>
                  <a:lnTo>
                    <a:pt x="20" y="50"/>
                  </a:lnTo>
                  <a:lnTo>
                    <a:pt x="20" y="44"/>
                  </a:lnTo>
                  <a:lnTo>
                    <a:pt x="12" y="44"/>
                  </a:lnTo>
                  <a:lnTo>
                    <a:pt x="12" y="40"/>
                  </a:lnTo>
                  <a:lnTo>
                    <a:pt x="12" y="34"/>
                  </a:lnTo>
                  <a:lnTo>
                    <a:pt x="12" y="26"/>
                  </a:lnTo>
                  <a:lnTo>
                    <a:pt x="12" y="22"/>
                  </a:lnTo>
                  <a:lnTo>
                    <a:pt x="12" y="20"/>
                  </a:lnTo>
                  <a:lnTo>
                    <a:pt x="12" y="12"/>
                  </a:lnTo>
                  <a:lnTo>
                    <a:pt x="12" y="10"/>
                  </a:lnTo>
                  <a:lnTo>
                    <a:pt x="10" y="10"/>
                  </a:lnTo>
                  <a:lnTo>
                    <a:pt x="8" y="10"/>
                  </a:lnTo>
                  <a:lnTo>
                    <a:pt x="6" y="10"/>
                  </a:lnTo>
                  <a:lnTo>
                    <a:pt x="6" y="8"/>
                  </a:lnTo>
                  <a:lnTo>
                    <a:pt x="6" y="6"/>
                  </a:lnTo>
                  <a:lnTo>
                    <a:pt x="4" y="6"/>
                  </a:lnTo>
                  <a:lnTo>
                    <a:pt x="4" y="6"/>
                  </a:lnTo>
                  <a:lnTo>
                    <a:pt x="4" y="4"/>
                  </a:lnTo>
                  <a:lnTo>
                    <a:pt x="2" y="4"/>
                  </a:lnTo>
                  <a:lnTo>
                    <a:pt x="0" y="4"/>
                  </a:lnTo>
                  <a:lnTo>
                    <a:pt x="0" y="2"/>
                  </a:lnTo>
                  <a:lnTo>
                    <a:pt x="0" y="0"/>
                  </a:lnTo>
                  <a:lnTo>
                    <a:pt x="2" y="0"/>
                  </a:lnTo>
                  <a:lnTo>
                    <a:pt x="4" y="0"/>
                  </a:lnTo>
                  <a:lnTo>
                    <a:pt x="10" y="0"/>
                  </a:lnTo>
                  <a:lnTo>
                    <a:pt x="24" y="0"/>
                  </a:lnTo>
                  <a:lnTo>
                    <a:pt x="26" y="0"/>
                  </a:lnTo>
                  <a:lnTo>
                    <a:pt x="36" y="0"/>
                  </a:lnTo>
                  <a:lnTo>
                    <a:pt x="38" y="0"/>
                  </a:lnTo>
                  <a:lnTo>
                    <a:pt x="40" y="0"/>
                  </a:lnTo>
                  <a:lnTo>
                    <a:pt x="42" y="0"/>
                  </a:lnTo>
                  <a:lnTo>
                    <a:pt x="46" y="0"/>
                  </a:lnTo>
                  <a:lnTo>
                    <a:pt x="48" y="0"/>
                  </a:lnTo>
                  <a:lnTo>
                    <a:pt x="50" y="0"/>
                  </a:lnTo>
                  <a:lnTo>
                    <a:pt x="52" y="0"/>
                  </a:lnTo>
                  <a:lnTo>
                    <a:pt x="56" y="0"/>
                  </a:lnTo>
                  <a:lnTo>
                    <a:pt x="58" y="0"/>
                  </a:lnTo>
                  <a:lnTo>
                    <a:pt x="6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8" name="Freeform 45"/>
            <p:cNvSpPr>
              <a:spLocks/>
            </p:cNvSpPr>
            <p:nvPr/>
          </p:nvSpPr>
          <p:spPr bwMode="auto">
            <a:xfrm>
              <a:off x="7169150" y="3708400"/>
              <a:ext cx="349250" cy="409575"/>
            </a:xfrm>
            <a:custGeom>
              <a:avLst/>
              <a:gdLst>
                <a:gd name="T0" fmla="*/ 130 w 220"/>
                <a:gd name="T1" fmla="*/ 38 h 258"/>
                <a:gd name="T2" fmla="*/ 138 w 220"/>
                <a:gd name="T3" fmla="*/ 42 h 258"/>
                <a:gd name="T4" fmla="*/ 142 w 220"/>
                <a:gd name="T5" fmla="*/ 48 h 258"/>
                <a:gd name="T6" fmla="*/ 152 w 220"/>
                <a:gd name="T7" fmla="*/ 50 h 258"/>
                <a:gd name="T8" fmla="*/ 158 w 220"/>
                <a:gd name="T9" fmla="*/ 52 h 258"/>
                <a:gd name="T10" fmla="*/ 166 w 220"/>
                <a:gd name="T11" fmla="*/ 50 h 258"/>
                <a:gd name="T12" fmla="*/ 168 w 220"/>
                <a:gd name="T13" fmla="*/ 56 h 258"/>
                <a:gd name="T14" fmla="*/ 176 w 220"/>
                <a:gd name="T15" fmla="*/ 62 h 258"/>
                <a:gd name="T16" fmla="*/ 176 w 220"/>
                <a:gd name="T17" fmla="*/ 72 h 258"/>
                <a:gd name="T18" fmla="*/ 182 w 220"/>
                <a:gd name="T19" fmla="*/ 80 h 258"/>
                <a:gd name="T20" fmla="*/ 186 w 220"/>
                <a:gd name="T21" fmla="*/ 84 h 258"/>
                <a:gd name="T22" fmla="*/ 190 w 220"/>
                <a:gd name="T23" fmla="*/ 94 h 258"/>
                <a:gd name="T24" fmla="*/ 192 w 220"/>
                <a:gd name="T25" fmla="*/ 102 h 258"/>
                <a:gd name="T26" fmla="*/ 196 w 220"/>
                <a:gd name="T27" fmla="*/ 106 h 258"/>
                <a:gd name="T28" fmla="*/ 202 w 220"/>
                <a:gd name="T29" fmla="*/ 106 h 258"/>
                <a:gd name="T30" fmla="*/ 212 w 220"/>
                <a:gd name="T31" fmla="*/ 110 h 258"/>
                <a:gd name="T32" fmla="*/ 218 w 220"/>
                <a:gd name="T33" fmla="*/ 118 h 258"/>
                <a:gd name="T34" fmla="*/ 208 w 220"/>
                <a:gd name="T35" fmla="*/ 130 h 258"/>
                <a:gd name="T36" fmla="*/ 202 w 220"/>
                <a:gd name="T37" fmla="*/ 138 h 258"/>
                <a:gd name="T38" fmla="*/ 196 w 220"/>
                <a:gd name="T39" fmla="*/ 144 h 258"/>
                <a:gd name="T40" fmla="*/ 190 w 220"/>
                <a:gd name="T41" fmla="*/ 150 h 258"/>
                <a:gd name="T42" fmla="*/ 178 w 220"/>
                <a:gd name="T43" fmla="*/ 162 h 258"/>
                <a:gd name="T44" fmla="*/ 170 w 220"/>
                <a:gd name="T45" fmla="*/ 184 h 258"/>
                <a:gd name="T46" fmla="*/ 164 w 220"/>
                <a:gd name="T47" fmla="*/ 198 h 258"/>
                <a:gd name="T48" fmla="*/ 148 w 220"/>
                <a:gd name="T49" fmla="*/ 210 h 258"/>
                <a:gd name="T50" fmla="*/ 136 w 220"/>
                <a:gd name="T51" fmla="*/ 218 h 258"/>
                <a:gd name="T52" fmla="*/ 118 w 220"/>
                <a:gd name="T53" fmla="*/ 230 h 258"/>
                <a:gd name="T54" fmla="*/ 102 w 220"/>
                <a:gd name="T55" fmla="*/ 242 h 258"/>
                <a:gd name="T56" fmla="*/ 90 w 220"/>
                <a:gd name="T57" fmla="*/ 248 h 258"/>
                <a:gd name="T58" fmla="*/ 78 w 220"/>
                <a:gd name="T59" fmla="*/ 256 h 258"/>
                <a:gd name="T60" fmla="*/ 70 w 220"/>
                <a:gd name="T61" fmla="*/ 250 h 258"/>
                <a:gd name="T62" fmla="*/ 84 w 220"/>
                <a:gd name="T63" fmla="*/ 240 h 258"/>
                <a:gd name="T64" fmla="*/ 96 w 220"/>
                <a:gd name="T65" fmla="*/ 228 h 258"/>
                <a:gd name="T66" fmla="*/ 84 w 220"/>
                <a:gd name="T67" fmla="*/ 210 h 258"/>
                <a:gd name="T68" fmla="*/ 74 w 220"/>
                <a:gd name="T69" fmla="*/ 198 h 258"/>
                <a:gd name="T70" fmla="*/ 62 w 220"/>
                <a:gd name="T71" fmla="*/ 184 h 258"/>
                <a:gd name="T72" fmla="*/ 56 w 220"/>
                <a:gd name="T73" fmla="*/ 176 h 258"/>
                <a:gd name="T74" fmla="*/ 48 w 220"/>
                <a:gd name="T75" fmla="*/ 166 h 258"/>
                <a:gd name="T76" fmla="*/ 40 w 220"/>
                <a:gd name="T77" fmla="*/ 158 h 258"/>
                <a:gd name="T78" fmla="*/ 32 w 220"/>
                <a:gd name="T79" fmla="*/ 150 h 258"/>
                <a:gd name="T80" fmla="*/ 22 w 220"/>
                <a:gd name="T81" fmla="*/ 140 h 258"/>
                <a:gd name="T82" fmla="*/ 10 w 220"/>
                <a:gd name="T83" fmla="*/ 138 h 258"/>
                <a:gd name="T84" fmla="*/ 10 w 220"/>
                <a:gd name="T85" fmla="*/ 130 h 258"/>
                <a:gd name="T86" fmla="*/ 2 w 220"/>
                <a:gd name="T87" fmla="*/ 120 h 258"/>
                <a:gd name="T88" fmla="*/ 6 w 220"/>
                <a:gd name="T89" fmla="*/ 110 h 258"/>
                <a:gd name="T90" fmla="*/ 12 w 220"/>
                <a:gd name="T91" fmla="*/ 102 h 258"/>
                <a:gd name="T92" fmla="*/ 20 w 220"/>
                <a:gd name="T93" fmla="*/ 96 h 258"/>
                <a:gd name="T94" fmla="*/ 28 w 220"/>
                <a:gd name="T95" fmla="*/ 84 h 258"/>
                <a:gd name="T96" fmla="*/ 36 w 220"/>
                <a:gd name="T97" fmla="*/ 76 h 258"/>
                <a:gd name="T98" fmla="*/ 50 w 220"/>
                <a:gd name="T99" fmla="*/ 60 h 258"/>
                <a:gd name="T100" fmla="*/ 58 w 220"/>
                <a:gd name="T101" fmla="*/ 50 h 258"/>
                <a:gd name="T102" fmla="*/ 70 w 220"/>
                <a:gd name="T103" fmla="*/ 32 h 258"/>
                <a:gd name="T104" fmla="*/ 80 w 220"/>
                <a:gd name="T105" fmla="*/ 20 h 258"/>
                <a:gd name="T106" fmla="*/ 86 w 220"/>
                <a:gd name="T107" fmla="*/ 10 h 258"/>
                <a:gd name="T108" fmla="*/ 94 w 220"/>
                <a:gd name="T109" fmla="*/ 2 h 258"/>
                <a:gd name="T110" fmla="*/ 102 w 220"/>
                <a:gd name="T111" fmla="*/ 8 h 258"/>
                <a:gd name="T112" fmla="*/ 106 w 220"/>
                <a:gd name="T113" fmla="*/ 20 h 258"/>
                <a:gd name="T114" fmla="*/ 116 w 220"/>
                <a:gd name="T115" fmla="*/ 2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0" h="258">
                  <a:moveTo>
                    <a:pt x="122" y="34"/>
                  </a:moveTo>
                  <a:lnTo>
                    <a:pt x="124" y="34"/>
                  </a:lnTo>
                  <a:lnTo>
                    <a:pt x="126" y="34"/>
                  </a:lnTo>
                  <a:lnTo>
                    <a:pt x="126" y="36"/>
                  </a:lnTo>
                  <a:lnTo>
                    <a:pt x="128" y="36"/>
                  </a:lnTo>
                  <a:lnTo>
                    <a:pt x="128" y="38"/>
                  </a:lnTo>
                  <a:lnTo>
                    <a:pt x="130" y="38"/>
                  </a:lnTo>
                  <a:lnTo>
                    <a:pt x="132" y="38"/>
                  </a:lnTo>
                  <a:lnTo>
                    <a:pt x="134" y="38"/>
                  </a:lnTo>
                  <a:lnTo>
                    <a:pt x="134" y="40"/>
                  </a:lnTo>
                  <a:lnTo>
                    <a:pt x="134" y="38"/>
                  </a:lnTo>
                  <a:lnTo>
                    <a:pt x="136" y="38"/>
                  </a:lnTo>
                  <a:lnTo>
                    <a:pt x="136" y="40"/>
                  </a:lnTo>
                  <a:lnTo>
                    <a:pt x="138" y="42"/>
                  </a:lnTo>
                  <a:lnTo>
                    <a:pt x="138" y="40"/>
                  </a:lnTo>
                  <a:lnTo>
                    <a:pt x="138" y="42"/>
                  </a:lnTo>
                  <a:lnTo>
                    <a:pt x="138" y="44"/>
                  </a:lnTo>
                  <a:lnTo>
                    <a:pt x="140" y="44"/>
                  </a:lnTo>
                  <a:lnTo>
                    <a:pt x="142" y="44"/>
                  </a:lnTo>
                  <a:lnTo>
                    <a:pt x="142" y="46"/>
                  </a:lnTo>
                  <a:lnTo>
                    <a:pt x="142" y="48"/>
                  </a:lnTo>
                  <a:lnTo>
                    <a:pt x="144" y="48"/>
                  </a:lnTo>
                  <a:lnTo>
                    <a:pt x="144" y="50"/>
                  </a:lnTo>
                  <a:lnTo>
                    <a:pt x="146" y="50"/>
                  </a:lnTo>
                  <a:lnTo>
                    <a:pt x="148" y="50"/>
                  </a:lnTo>
                  <a:lnTo>
                    <a:pt x="150" y="50"/>
                  </a:lnTo>
                  <a:lnTo>
                    <a:pt x="150" y="52"/>
                  </a:lnTo>
                  <a:lnTo>
                    <a:pt x="152" y="50"/>
                  </a:lnTo>
                  <a:lnTo>
                    <a:pt x="152" y="52"/>
                  </a:lnTo>
                  <a:lnTo>
                    <a:pt x="154" y="52"/>
                  </a:lnTo>
                  <a:lnTo>
                    <a:pt x="154" y="50"/>
                  </a:lnTo>
                  <a:lnTo>
                    <a:pt x="154" y="50"/>
                  </a:lnTo>
                  <a:lnTo>
                    <a:pt x="156" y="50"/>
                  </a:lnTo>
                  <a:lnTo>
                    <a:pt x="158" y="50"/>
                  </a:lnTo>
                  <a:lnTo>
                    <a:pt x="158" y="52"/>
                  </a:lnTo>
                  <a:lnTo>
                    <a:pt x="160" y="52"/>
                  </a:lnTo>
                  <a:lnTo>
                    <a:pt x="162" y="52"/>
                  </a:lnTo>
                  <a:lnTo>
                    <a:pt x="162" y="50"/>
                  </a:lnTo>
                  <a:lnTo>
                    <a:pt x="164" y="50"/>
                  </a:lnTo>
                  <a:lnTo>
                    <a:pt x="164" y="48"/>
                  </a:lnTo>
                  <a:lnTo>
                    <a:pt x="166" y="48"/>
                  </a:lnTo>
                  <a:lnTo>
                    <a:pt x="166" y="50"/>
                  </a:lnTo>
                  <a:lnTo>
                    <a:pt x="168" y="50"/>
                  </a:lnTo>
                  <a:lnTo>
                    <a:pt x="168" y="52"/>
                  </a:lnTo>
                  <a:lnTo>
                    <a:pt x="168" y="54"/>
                  </a:lnTo>
                  <a:lnTo>
                    <a:pt x="170" y="54"/>
                  </a:lnTo>
                  <a:lnTo>
                    <a:pt x="170" y="54"/>
                  </a:lnTo>
                  <a:lnTo>
                    <a:pt x="170" y="56"/>
                  </a:lnTo>
                  <a:lnTo>
                    <a:pt x="168" y="56"/>
                  </a:lnTo>
                  <a:lnTo>
                    <a:pt x="168" y="58"/>
                  </a:lnTo>
                  <a:lnTo>
                    <a:pt x="170" y="58"/>
                  </a:lnTo>
                  <a:lnTo>
                    <a:pt x="172" y="58"/>
                  </a:lnTo>
                  <a:lnTo>
                    <a:pt x="172" y="60"/>
                  </a:lnTo>
                  <a:lnTo>
                    <a:pt x="174" y="60"/>
                  </a:lnTo>
                  <a:lnTo>
                    <a:pt x="174" y="62"/>
                  </a:lnTo>
                  <a:lnTo>
                    <a:pt x="176" y="62"/>
                  </a:lnTo>
                  <a:lnTo>
                    <a:pt x="176" y="64"/>
                  </a:lnTo>
                  <a:lnTo>
                    <a:pt x="176" y="66"/>
                  </a:lnTo>
                  <a:lnTo>
                    <a:pt x="174" y="66"/>
                  </a:lnTo>
                  <a:lnTo>
                    <a:pt x="174" y="68"/>
                  </a:lnTo>
                  <a:lnTo>
                    <a:pt x="176" y="68"/>
                  </a:lnTo>
                  <a:lnTo>
                    <a:pt x="176" y="70"/>
                  </a:lnTo>
                  <a:lnTo>
                    <a:pt x="176" y="72"/>
                  </a:lnTo>
                  <a:lnTo>
                    <a:pt x="176" y="74"/>
                  </a:lnTo>
                  <a:lnTo>
                    <a:pt x="178" y="74"/>
                  </a:lnTo>
                  <a:lnTo>
                    <a:pt x="178" y="76"/>
                  </a:lnTo>
                  <a:lnTo>
                    <a:pt x="180" y="76"/>
                  </a:lnTo>
                  <a:lnTo>
                    <a:pt x="182" y="76"/>
                  </a:lnTo>
                  <a:lnTo>
                    <a:pt x="182" y="78"/>
                  </a:lnTo>
                  <a:lnTo>
                    <a:pt x="182" y="80"/>
                  </a:lnTo>
                  <a:lnTo>
                    <a:pt x="180" y="80"/>
                  </a:lnTo>
                  <a:lnTo>
                    <a:pt x="182" y="82"/>
                  </a:lnTo>
                  <a:lnTo>
                    <a:pt x="184" y="82"/>
                  </a:lnTo>
                  <a:lnTo>
                    <a:pt x="184" y="84"/>
                  </a:lnTo>
                  <a:lnTo>
                    <a:pt x="184" y="86"/>
                  </a:lnTo>
                  <a:lnTo>
                    <a:pt x="184" y="84"/>
                  </a:lnTo>
                  <a:lnTo>
                    <a:pt x="186" y="84"/>
                  </a:lnTo>
                  <a:lnTo>
                    <a:pt x="186" y="86"/>
                  </a:lnTo>
                  <a:lnTo>
                    <a:pt x="188" y="86"/>
                  </a:lnTo>
                  <a:lnTo>
                    <a:pt x="188" y="88"/>
                  </a:lnTo>
                  <a:lnTo>
                    <a:pt x="190" y="88"/>
                  </a:lnTo>
                  <a:lnTo>
                    <a:pt x="190" y="90"/>
                  </a:lnTo>
                  <a:lnTo>
                    <a:pt x="190" y="92"/>
                  </a:lnTo>
                  <a:lnTo>
                    <a:pt x="190" y="94"/>
                  </a:lnTo>
                  <a:lnTo>
                    <a:pt x="188" y="94"/>
                  </a:lnTo>
                  <a:lnTo>
                    <a:pt x="188" y="96"/>
                  </a:lnTo>
                  <a:lnTo>
                    <a:pt x="190" y="96"/>
                  </a:lnTo>
                  <a:lnTo>
                    <a:pt x="190" y="98"/>
                  </a:lnTo>
                  <a:lnTo>
                    <a:pt x="190" y="100"/>
                  </a:lnTo>
                  <a:lnTo>
                    <a:pt x="192" y="100"/>
                  </a:lnTo>
                  <a:lnTo>
                    <a:pt x="192" y="102"/>
                  </a:lnTo>
                  <a:lnTo>
                    <a:pt x="192" y="102"/>
                  </a:lnTo>
                  <a:lnTo>
                    <a:pt x="194" y="102"/>
                  </a:lnTo>
                  <a:lnTo>
                    <a:pt x="192" y="102"/>
                  </a:lnTo>
                  <a:lnTo>
                    <a:pt x="192" y="104"/>
                  </a:lnTo>
                  <a:lnTo>
                    <a:pt x="194" y="104"/>
                  </a:lnTo>
                  <a:lnTo>
                    <a:pt x="194" y="106"/>
                  </a:lnTo>
                  <a:lnTo>
                    <a:pt x="196" y="106"/>
                  </a:lnTo>
                  <a:lnTo>
                    <a:pt x="198" y="106"/>
                  </a:lnTo>
                  <a:lnTo>
                    <a:pt x="198" y="108"/>
                  </a:lnTo>
                  <a:lnTo>
                    <a:pt x="200" y="108"/>
                  </a:lnTo>
                  <a:lnTo>
                    <a:pt x="200" y="110"/>
                  </a:lnTo>
                  <a:lnTo>
                    <a:pt x="202" y="108"/>
                  </a:lnTo>
                  <a:lnTo>
                    <a:pt x="202" y="108"/>
                  </a:lnTo>
                  <a:lnTo>
                    <a:pt x="202" y="106"/>
                  </a:lnTo>
                  <a:lnTo>
                    <a:pt x="204" y="106"/>
                  </a:lnTo>
                  <a:lnTo>
                    <a:pt x="204" y="108"/>
                  </a:lnTo>
                  <a:lnTo>
                    <a:pt x="206" y="108"/>
                  </a:lnTo>
                  <a:lnTo>
                    <a:pt x="208" y="108"/>
                  </a:lnTo>
                  <a:lnTo>
                    <a:pt x="208" y="110"/>
                  </a:lnTo>
                  <a:lnTo>
                    <a:pt x="210" y="110"/>
                  </a:lnTo>
                  <a:lnTo>
                    <a:pt x="212" y="110"/>
                  </a:lnTo>
                  <a:lnTo>
                    <a:pt x="212" y="112"/>
                  </a:lnTo>
                  <a:lnTo>
                    <a:pt x="214" y="112"/>
                  </a:lnTo>
                  <a:lnTo>
                    <a:pt x="214" y="114"/>
                  </a:lnTo>
                  <a:lnTo>
                    <a:pt x="216" y="114"/>
                  </a:lnTo>
                  <a:lnTo>
                    <a:pt x="216" y="116"/>
                  </a:lnTo>
                  <a:lnTo>
                    <a:pt x="218" y="116"/>
                  </a:lnTo>
                  <a:lnTo>
                    <a:pt x="218" y="118"/>
                  </a:lnTo>
                  <a:lnTo>
                    <a:pt x="220" y="118"/>
                  </a:lnTo>
                  <a:lnTo>
                    <a:pt x="216" y="122"/>
                  </a:lnTo>
                  <a:lnTo>
                    <a:pt x="214" y="124"/>
                  </a:lnTo>
                  <a:lnTo>
                    <a:pt x="212" y="126"/>
                  </a:lnTo>
                  <a:lnTo>
                    <a:pt x="210" y="128"/>
                  </a:lnTo>
                  <a:lnTo>
                    <a:pt x="210" y="130"/>
                  </a:lnTo>
                  <a:lnTo>
                    <a:pt x="208" y="130"/>
                  </a:lnTo>
                  <a:lnTo>
                    <a:pt x="208" y="132"/>
                  </a:lnTo>
                  <a:lnTo>
                    <a:pt x="206" y="132"/>
                  </a:lnTo>
                  <a:lnTo>
                    <a:pt x="206" y="134"/>
                  </a:lnTo>
                  <a:lnTo>
                    <a:pt x="204" y="134"/>
                  </a:lnTo>
                  <a:lnTo>
                    <a:pt x="204" y="136"/>
                  </a:lnTo>
                  <a:lnTo>
                    <a:pt x="202" y="136"/>
                  </a:lnTo>
                  <a:lnTo>
                    <a:pt x="202" y="138"/>
                  </a:lnTo>
                  <a:lnTo>
                    <a:pt x="202" y="138"/>
                  </a:lnTo>
                  <a:lnTo>
                    <a:pt x="202" y="140"/>
                  </a:lnTo>
                  <a:lnTo>
                    <a:pt x="200" y="140"/>
                  </a:lnTo>
                  <a:lnTo>
                    <a:pt x="200" y="142"/>
                  </a:lnTo>
                  <a:lnTo>
                    <a:pt x="198" y="142"/>
                  </a:lnTo>
                  <a:lnTo>
                    <a:pt x="198" y="144"/>
                  </a:lnTo>
                  <a:lnTo>
                    <a:pt x="196" y="144"/>
                  </a:lnTo>
                  <a:lnTo>
                    <a:pt x="196" y="146"/>
                  </a:lnTo>
                  <a:lnTo>
                    <a:pt x="194" y="146"/>
                  </a:lnTo>
                  <a:lnTo>
                    <a:pt x="194" y="148"/>
                  </a:lnTo>
                  <a:lnTo>
                    <a:pt x="192" y="148"/>
                  </a:lnTo>
                  <a:lnTo>
                    <a:pt x="192" y="150"/>
                  </a:lnTo>
                  <a:lnTo>
                    <a:pt x="190" y="150"/>
                  </a:lnTo>
                  <a:lnTo>
                    <a:pt x="190" y="150"/>
                  </a:lnTo>
                  <a:lnTo>
                    <a:pt x="188" y="150"/>
                  </a:lnTo>
                  <a:lnTo>
                    <a:pt x="188" y="152"/>
                  </a:lnTo>
                  <a:lnTo>
                    <a:pt x="186" y="152"/>
                  </a:lnTo>
                  <a:lnTo>
                    <a:pt x="186" y="154"/>
                  </a:lnTo>
                  <a:lnTo>
                    <a:pt x="184" y="156"/>
                  </a:lnTo>
                  <a:lnTo>
                    <a:pt x="182" y="158"/>
                  </a:lnTo>
                  <a:lnTo>
                    <a:pt x="178" y="162"/>
                  </a:lnTo>
                  <a:lnTo>
                    <a:pt x="176" y="168"/>
                  </a:lnTo>
                  <a:lnTo>
                    <a:pt x="174" y="172"/>
                  </a:lnTo>
                  <a:lnTo>
                    <a:pt x="174" y="176"/>
                  </a:lnTo>
                  <a:lnTo>
                    <a:pt x="172" y="178"/>
                  </a:lnTo>
                  <a:lnTo>
                    <a:pt x="172" y="180"/>
                  </a:lnTo>
                  <a:lnTo>
                    <a:pt x="172" y="182"/>
                  </a:lnTo>
                  <a:lnTo>
                    <a:pt x="170" y="184"/>
                  </a:lnTo>
                  <a:lnTo>
                    <a:pt x="170" y="186"/>
                  </a:lnTo>
                  <a:lnTo>
                    <a:pt x="170" y="188"/>
                  </a:lnTo>
                  <a:lnTo>
                    <a:pt x="168" y="190"/>
                  </a:lnTo>
                  <a:lnTo>
                    <a:pt x="168" y="194"/>
                  </a:lnTo>
                  <a:lnTo>
                    <a:pt x="166" y="196"/>
                  </a:lnTo>
                  <a:lnTo>
                    <a:pt x="166" y="198"/>
                  </a:lnTo>
                  <a:lnTo>
                    <a:pt x="164" y="198"/>
                  </a:lnTo>
                  <a:lnTo>
                    <a:pt x="164" y="200"/>
                  </a:lnTo>
                  <a:lnTo>
                    <a:pt x="156" y="206"/>
                  </a:lnTo>
                  <a:lnTo>
                    <a:pt x="154" y="206"/>
                  </a:lnTo>
                  <a:lnTo>
                    <a:pt x="154" y="208"/>
                  </a:lnTo>
                  <a:lnTo>
                    <a:pt x="152" y="210"/>
                  </a:lnTo>
                  <a:lnTo>
                    <a:pt x="150" y="210"/>
                  </a:lnTo>
                  <a:lnTo>
                    <a:pt x="148" y="210"/>
                  </a:lnTo>
                  <a:lnTo>
                    <a:pt x="148" y="212"/>
                  </a:lnTo>
                  <a:lnTo>
                    <a:pt x="146" y="212"/>
                  </a:lnTo>
                  <a:lnTo>
                    <a:pt x="146" y="214"/>
                  </a:lnTo>
                  <a:lnTo>
                    <a:pt x="144" y="214"/>
                  </a:lnTo>
                  <a:lnTo>
                    <a:pt x="142" y="216"/>
                  </a:lnTo>
                  <a:lnTo>
                    <a:pt x="138" y="218"/>
                  </a:lnTo>
                  <a:lnTo>
                    <a:pt x="136" y="218"/>
                  </a:lnTo>
                  <a:lnTo>
                    <a:pt x="136" y="220"/>
                  </a:lnTo>
                  <a:lnTo>
                    <a:pt x="130" y="224"/>
                  </a:lnTo>
                  <a:lnTo>
                    <a:pt x="128" y="224"/>
                  </a:lnTo>
                  <a:lnTo>
                    <a:pt x="124" y="226"/>
                  </a:lnTo>
                  <a:lnTo>
                    <a:pt x="122" y="228"/>
                  </a:lnTo>
                  <a:lnTo>
                    <a:pt x="120" y="230"/>
                  </a:lnTo>
                  <a:lnTo>
                    <a:pt x="118" y="230"/>
                  </a:lnTo>
                  <a:lnTo>
                    <a:pt x="116" y="232"/>
                  </a:lnTo>
                  <a:lnTo>
                    <a:pt x="114" y="234"/>
                  </a:lnTo>
                  <a:lnTo>
                    <a:pt x="112" y="234"/>
                  </a:lnTo>
                  <a:lnTo>
                    <a:pt x="108" y="236"/>
                  </a:lnTo>
                  <a:lnTo>
                    <a:pt x="106" y="238"/>
                  </a:lnTo>
                  <a:lnTo>
                    <a:pt x="106" y="240"/>
                  </a:lnTo>
                  <a:lnTo>
                    <a:pt x="102" y="242"/>
                  </a:lnTo>
                  <a:lnTo>
                    <a:pt x="100" y="244"/>
                  </a:lnTo>
                  <a:lnTo>
                    <a:pt x="96" y="246"/>
                  </a:lnTo>
                  <a:lnTo>
                    <a:pt x="94" y="246"/>
                  </a:lnTo>
                  <a:lnTo>
                    <a:pt x="94" y="246"/>
                  </a:lnTo>
                  <a:lnTo>
                    <a:pt x="92" y="246"/>
                  </a:lnTo>
                  <a:lnTo>
                    <a:pt x="92" y="248"/>
                  </a:lnTo>
                  <a:lnTo>
                    <a:pt x="90" y="248"/>
                  </a:lnTo>
                  <a:lnTo>
                    <a:pt x="88" y="250"/>
                  </a:lnTo>
                  <a:lnTo>
                    <a:pt x="86" y="250"/>
                  </a:lnTo>
                  <a:lnTo>
                    <a:pt x="84" y="252"/>
                  </a:lnTo>
                  <a:lnTo>
                    <a:pt x="82" y="252"/>
                  </a:lnTo>
                  <a:lnTo>
                    <a:pt x="80" y="254"/>
                  </a:lnTo>
                  <a:lnTo>
                    <a:pt x="78" y="254"/>
                  </a:lnTo>
                  <a:lnTo>
                    <a:pt x="78" y="256"/>
                  </a:lnTo>
                  <a:lnTo>
                    <a:pt x="76" y="256"/>
                  </a:lnTo>
                  <a:lnTo>
                    <a:pt x="74" y="258"/>
                  </a:lnTo>
                  <a:lnTo>
                    <a:pt x="72" y="258"/>
                  </a:lnTo>
                  <a:lnTo>
                    <a:pt x="70" y="256"/>
                  </a:lnTo>
                  <a:lnTo>
                    <a:pt x="66" y="252"/>
                  </a:lnTo>
                  <a:lnTo>
                    <a:pt x="68" y="252"/>
                  </a:lnTo>
                  <a:lnTo>
                    <a:pt x="70" y="250"/>
                  </a:lnTo>
                  <a:lnTo>
                    <a:pt x="72" y="248"/>
                  </a:lnTo>
                  <a:lnTo>
                    <a:pt x="74" y="246"/>
                  </a:lnTo>
                  <a:lnTo>
                    <a:pt x="76" y="246"/>
                  </a:lnTo>
                  <a:lnTo>
                    <a:pt x="76" y="246"/>
                  </a:lnTo>
                  <a:lnTo>
                    <a:pt x="78" y="246"/>
                  </a:lnTo>
                  <a:lnTo>
                    <a:pt x="80" y="242"/>
                  </a:lnTo>
                  <a:lnTo>
                    <a:pt x="84" y="240"/>
                  </a:lnTo>
                  <a:lnTo>
                    <a:pt x="86" y="238"/>
                  </a:lnTo>
                  <a:lnTo>
                    <a:pt x="88" y="236"/>
                  </a:lnTo>
                  <a:lnTo>
                    <a:pt x="90" y="236"/>
                  </a:lnTo>
                  <a:lnTo>
                    <a:pt x="94" y="232"/>
                  </a:lnTo>
                  <a:lnTo>
                    <a:pt x="94" y="230"/>
                  </a:lnTo>
                  <a:lnTo>
                    <a:pt x="96" y="230"/>
                  </a:lnTo>
                  <a:lnTo>
                    <a:pt x="96" y="228"/>
                  </a:lnTo>
                  <a:lnTo>
                    <a:pt x="98" y="228"/>
                  </a:lnTo>
                  <a:lnTo>
                    <a:pt x="94" y="222"/>
                  </a:lnTo>
                  <a:lnTo>
                    <a:pt x="94" y="220"/>
                  </a:lnTo>
                  <a:lnTo>
                    <a:pt x="90" y="218"/>
                  </a:lnTo>
                  <a:lnTo>
                    <a:pt x="88" y="214"/>
                  </a:lnTo>
                  <a:lnTo>
                    <a:pt x="86" y="212"/>
                  </a:lnTo>
                  <a:lnTo>
                    <a:pt x="84" y="210"/>
                  </a:lnTo>
                  <a:lnTo>
                    <a:pt x="84" y="208"/>
                  </a:lnTo>
                  <a:lnTo>
                    <a:pt x="80" y="206"/>
                  </a:lnTo>
                  <a:lnTo>
                    <a:pt x="78" y="204"/>
                  </a:lnTo>
                  <a:lnTo>
                    <a:pt x="78" y="202"/>
                  </a:lnTo>
                  <a:lnTo>
                    <a:pt x="76" y="202"/>
                  </a:lnTo>
                  <a:lnTo>
                    <a:pt x="76" y="198"/>
                  </a:lnTo>
                  <a:lnTo>
                    <a:pt x="74" y="198"/>
                  </a:lnTo>
                  <a:lnTo>
                    <a:pt x="72" y="198"/>
                  </a:lnTo>
                  <a:lnTo>
                    <a:pt x="72" y="196"/>
                  </a:lnTo>
                  <a:lnTo>
                    <a:pt x="70" y="196"/>
                  </a:lnTo>
                  <a:lnTo>
                    <a:pt x="68" y="192"/>
                  </a:lnTo>
                  <a:lnTo>
                    <a:pt x="64" y="188"/>
                  </a:lnTo>
                  <a:lnTo>
                    <a:pt x="62" y="186"/>
                  </a:lnTo>
                  <a:lnTo>
                    <a:pt x="62" y="184"/>
                  </a:lnTo>
                  <a:lnTo>
                    <a:pt x="60" y="184"/>
                  </a:lnTo>
                  <a:lnTo>
                    <a:pt x="60" y="182"/>
                  </a:lnTo>
                  <a:lnTo>
                    <a:pt x="58" y="182"/>
                  </a:lnTo>
                  <a:lnTo>
                    <a:pt x="58" y="180"/>
                  </a:lnTo>
                  <a:lnTo>
                    <a:pt x="58" y="180"/>
                  </a:lnTo>
                  <a:lnTo>
                    <a:pt x="58" y="178"/>
                  </a:lnTo>
                  <a:lnTo>
                    <a:pt x="56" y="176"/>
                  </a:lnTo>
                  <a:lnTo>
                    <a:pt x="54" y="174"/>
                  </a:lnTo>
                  <a:lnTo>
                    <a:pt x="54" y="172"/>
                  </a:lnTo>
                  <a:lnTo>
                    <a:pt x="52" y="172"/>
                  </a:lnTo>
                  <a:lnTo>
                    <a:pt x="52" y="170"/>
                  </a:lnTo>
                  <a:lnTo>
                    <a:pt x="50" y="170"/>
                  </a:lnTo>
                  <a:lnTo>
                    <a:pt x="48" y="168"/>
                  </a:lnTo>
                  <a:lnTo>
                    <a:pt x="48" y="166"/>
                  </a:lnTo>
                  <a:lnTo>
                    <a:pt x="46" y="164"/>
                  </a:lnTo>
                  <a:lnTo>
                    <a:pt x="46" y="162"/>
                  </a:lnTo>
                  <a:lnTo>
                    <a:pt x="44" y="162"/>
                  </a:lnTo>
                  <a:lnTo>
                    <a:pt x="44" y="160"/>
                  </a:lnTo>
                  <a:lnTo>
                    <a:pt x="42" y="160"/>
                  </a:lnTo>
                  <a:lnTo>
                    <a:pt x="42" y="158"/>
                  </a:lnTo>
                  <a:lnTo>
                    <a:pt x="40" y="158"/>
                  </a:lnTo>
                  <a:lnTo>
                    <a:pt x="40" y="156"/>
                  </a:lnTo>
                  <a:lnTo>
                    <a:pt x="38" y="154"/>
                  </a:lnTo>
                  <a:lnTo>
                    <a:pt x="36" y="152"/>
                  </a:lnTo>
                  <a:lnTo>
                    <a:pt x="36" y="150"/>
                  </a:lnTo>
                  <a:lnTo>
                    <a:pt x="34" y="150"/>
                  </a:lnTo>
                  <a:lnTo>
                    <a:pt x="34" y="150"/>
                  </a:lnTo>
                  <a:lnTo>
                    <a:pt x="32" y="150"/>
                  </a:lnTo>
                  <a:lnTo>
                    <a:pt x="30" y="148"/>
                  </a:lnTo>
                  <a:lnTo>
                    <a:pt x="30" y="146"/>
                  </a:lnTo>
                  <a:lnTo>
                    <a:pt x="28" y="146"/>
                  </a:lnTo>
                  <a:lnTo>
                    <a:pt x="28" y="144"/>
                  </a:lnTo>
                  <a:lnTo>
                    <a:pt x="26" y="142"/>
                  </a:lnTo>
                  <a:lnTo>
                    <a:pt x="24" y="140"/>
                  </a:lnTo>
                  <a:lnTo>
                    <a:pt x="22" y="140"/>
                  </a:lnTo>
                  <a:lnTo>
                    <a:pt x="20" y="140"/>
                  </a:lnTo>
                  <a:lnTo>
                    <a:pt x="18" y="140"/>
                  </a:lnTo>
                  <a:lnTo>
                    <a:pt x="16" y="140"/>
                  </a:lnTo>
                  <a:lnTo>
                    <a:pt x="14" y="140"/>
                  </a:lnTo>
                  <a:lnTo>
                    <a:pt x="12" y="140"/>
                  </a:lnTo>
                  <a:lnTo>
                    <a:pt x="10" y="140"/>
                  </a:lnTo>
                  <a:lnTo>
                    <a:pt x="10" y="138"/>
                  </a:lnTo>
                  <a:lnTo>
                    <a:pt x="10" y="136"/>
                  </a:lnTo>
                  <a:lnTo>
                    <a:pt x="10" y="134"/>
                  </a:lnTo>
                  <a:lnTo>
                    <a:pt x="12" y="134"/>
                  </a:lnTo>
                  <a:lnTo>
                    <a:pt x="12" y="132"/>
                  </a:lnTo>
                  <a:lnTo>
                    <a:pt x="10" y="132"/>
                  </a:lnTo>
                  <a:lnTo>
                    <a:pt x="10" y="130"/>
                  </a:lnTo>
                  <a:lnTo>
                    <a:pt x="10" y="130"/>
                  </a:lnTo>
                  <a:lnTo>
                    <a:pt x="10" y="128"/>
                  </a:lnTo>
                  <a:lnTo>
                    <a:pt x="10" y="126"/>
                  </a:lnTo>
                  <a:lnTo>
                    <a:pt x="8" y="124"/>
                  </a:lnTo>
                  <a:lnTo>
                    <a:pt x="6" y="122"/>
                  </a:lnTo>
                  <a:lnTo>
                    <a:pt x="4" y="122"/>
                  </a:lnTo>
                  <a:lnTo>
                    <a:pt x="4" y="120"/>
                  </a:lnTo>
                  <a:lnTo>
                    <a:pt x="2" y="120"/>
                  </a:lnTo>
                  <a:lnTo>
                    <a:pt x="2" y="118"/>
                  </a:lnTo>
                  <a:lnTo>
                    <a:pt x="0" y="118"/>
                  </a:lnTo>
                  <a:lnTo>
                    <a:pt x="2" y="116"/>
                  </a:lnTo>
                  <a:lnTo>
                    <a:pt x="4" y="114"/>
                  </a:lnTo>
                  <a:lnTo>
                    <a:pt x="4" y="112"/>
                  </a:lnTo>
                  <a:lnTo>
                    <a:pt x="6" y="112"/>
                  </a:lnTo>
                  <a:lnTo>
                    <a:pt x="6" y="110"/>
                  </a:lnTo>
                  <a:lnTo>
                    <a:pt x="8" y="110"/>
                  </a:lnTo>
                  <a:lnTo>
                    <a:pt x="8" y="108"/>
                  </a:lnTo>
                  <a:lnTo>
                    <a:pt x="10" y="108"/>
                  </a:lnTo>
                  <a:lnTo>
                    <a:pt x="10" y="106"/>
                  </a:lnTo>
                  <a:lnTo>
                    <a:pt x="10" y="106"/>
                  </a:lnTo>
                  <a:lnTo>
                    <a:pt x="10" y="104"/>
                  </a:lnTo>
                  <a:lnTo>
                    <a:pt x="12" y="102"/>
                  </a:lnTo>
                  <a:lnTo>
                    <a:pt x="14" y="102"/>
                  </a:lnTo>
                  <a:lnTo>
                    <a:pt x="14" y="100"/>
                  </a:lnTo>
                  <a:lnTo>
                    <a:pt x="16" y="100"/>
                  </a:lnTo>
                  <a:lnTo>
                    <a:pt x="16" y="98"/>
                  </a:lnTo>
                  <a:lnTo>
                    <a:pt x="18" y="98"/>
                  </a:lnTo>
                  <a:lnTo>
                    <a:pt x="18" y="96"/>
                  </a:lnTo>
                  <a:lnTo>
                    <a:pt x="20" y="96"/>
                  </a:lnTo>
                  <a:lnTo>
                    <a:pt x="20" y="94"/>
                  </a:lnTo>
                  <a:lnTo>
                    <a:pt x="22" y="94"/>
                  </a:lnTo>
                  <a:lnTo>
                    <a:pt x="22" y="92"/>
                  </a:lnTo>
                  <a:lnTo>
                    <a:pt x="24" y="90"/>
                  </a:lnTo>
                  <a:lnTo>
                    <a:pt x="26" y="86"/>
                  </a:lnTo>
                  <a:lnTo>
                    <a:pt x="28" y="86"/>
                  </a:lnTo>
                  <a:lnTo>
                    <a:pt x="28" y="84"/>
                  </a:lnTo>
                  <a:lnTo>
                    <a:pt x="30" y="84"/>
                  </a:lnTo>
                  <a:lnTo>
                    <a:pt x="30" y="82"/>
                  </a:lnTo>
                  <a:lnTo>
                    <a:pt x="32" y="82"/>
                  </a:lnTo>
                  <a:lnTo>
                    <a:pt x="32" y="80"/>
                  </a:lnTo>
                  <a:lnTo>
                    <a:pt x="34" y="80"/>
                  </a:lnTo>
                  <a:lnTo>
                    <a:pt x="34" y="78"/>
                  </a:lnTo>
                  <a:lnTo>
                    <a:pt x="36" y="76"/>
                  </a:lnTo>
                  <a:lnTo>
                    <a:pt x="36" y="74"/>
                  </a:lnTo>
                  <a:lnTo>
                    <a:pt x="38" y="74"/>
                  </a:lnTo>
                  <a:lnTo>
                    <a:pt x="40" y="70"/>
                  </a:lnTo>
                  <a:lnTo>
                    <a:pt x="46" y="64"/>
                  </a:lnTo>
                  <a:lnTo>
                    <a:pt x="48" y="64"/>
                  </a:lnTo>
                  <a:lnTo>
                    <a:pt x="48" y="62"/>
                  </a:lnTo>
                  <a:lnTo>
                    <a:pt x="50" y="60"/>
                  </a:lnTo>
                  <a:lnTo>
                    <a:pt x="50" y="58"/>
                  </a:lnTo>
                  <a:lnTo>
                    <a:pt x="52" y="58"/>
                  </a:lnTo>
                  <a:lnTo>
                    <a:pt x="52" y="56"/>
                  </a:lnTo>
                  <a:lnTo>
                    <a:pt x="54" y="56"/>
                  </a:lnTo>
                  <a:lnTo>
                    <a:pt x="58" y="52"/>
                  </a:lnTo>
                  <a:lnTo>
                    <a:pt x="58" y="50"/>
                  </a:lnTo>
                  <a:lnTo>
                    <a:pt x="58" y="50"/>
                  </a:lnTo>
                  <a:lnTo>
                    <a:pt x="62" y="44"/>
                  </a:lnTo>
                  <a:lnTo>
                    <a:pt x="62" y="42"/>
                  </a:lnTo>
                  <a:lnTo>
                    <a:pt x="64" y="40"/>
                  </a:lnTo>
                  <a:lnTo>
                    <a:pt x="66" y="38"/>
                  </a:lnTo>
                  <a:lnTo>
                    <a:pt x="68" y="34"/>
                  </a:lnTo>
                  <a:lnTo>
                    <a:pt x="70" y="34"/>
                  </a:lnTo>
                  <a:lnTo>
                    <a:pt x="70" y="32"/>
                  </a:lnTo>
                  <a:lnTo>
                    <a:pt x="72" y="32"/>
                  </a:lnTo>
                  <a:lnTo>
                    <a:pt x="72" y="30"/>
                  </a:lnTo>
                  <a:lnTo>
                    <a:pt x="74" y="28"/>
                  </a:lnTo>
                  <a:lnTo>
                    <a:pt x="74" y="26"/>
                  </a:lnTo>
                  <a:lnTo>
                    <a:pt x="76" y="24"/>
                  </a:lnTo>
                  <a:lnTo>
                    <a:pt x="78" y="22"/>
                  </a:lnTo>
                  <a:lnTo>
                    <a:pt x="80" y="20"/>
                  </a:lnTo>
                  <a:lnTo>
                    <a:pt x="80" y="18"/>
                  </a:lnTo>
                  <a:lnTo>
                    <a:pt x="82" y="18"/>
                  </a:lnTo>
                  <a:lnTo>
                    <a:pt x="82" y="16"/>
                  </a:lnTo>
                  <a:lnTo>
                    <a:pt x="84" y="16"/>
                  </a:lnTo>
                  <a:lnTo>
                    <a:pt x="84" y="14"/>
                  </a:lnTo>
                  <a:lnTo>
                    <a:pt x="86" y="12"/>
                  </a:lnTo>
                  <a:lnTo>
                    <a:pt x="86" y="10"/>
                  </a:lnTo>
                  <a:lnTo>
                    <a:pt x="88" y="10"/>
                  </a:lnTo>
                  <a:lnTo>
                    <a:pt x="88" y="8"/>
                  </a:lnTo>
                  <a:lnTo>
                    <a:pt x="90" y="6"/>
                  </a:lnTo>
                  <a:lnTo>
                    <a:pt x="90" y="6"/>
                  </a:lnTo>
                  <a:lnTo>
                    <a:pt x="92" y="6"/>
                  </a:lnTo>
                  <a:lnTo>
                    <a:pt x="94" y="4"/>
                  </a:lnTo>
                  <a:lnTo>
                    <a:pt x="94" y="2"/>
                  </a:lnTo>
                  <a:lnTo>
                    <a:pt x="96" y="0"/>
                  </a:lnTo>
                  <a:lnTo>
                    <a:pt x="96" y="2"/>
                  </a:lnTo>
                  <a:lnTo>
                    <a:pt x="98" y="4"/>
                  </a:lnTo>
                  <a:lnTo>
                    <a:pt x="98" y="6"/>
                  </a:lnTo>
                  <a:lnTo>
                    <a:pt x="100" y="6"/>
                  </a:lnTo>
                  <a:lnTo>
                    <a:pt x="100" y="8"/>
                  </a:lnTo>
                  <a:lnTo>
                    <a:pt x="102" y="8"/>
                  </a:lnTo>
                  <a:lnTo>
                    <a:pt x="102" y="12"/>
                  </a:lnTo>
                  <a:lnTo>
                    <a:pt x="104" y="12"/>
                  </a:lnTo>
                  <a:lnTo>
                    <a:pt x="104" y="14"/>
                  </a:lnTo>
                  <a:lnTo>
                    <a:pt x="106" y="16"/>
                  </a:lnTo>
                  <a:lnTo>
                    <a:pt x="106" y="18"/>
                  </a:lnTo>
                  <a:lnTo>
                    <a:pt x="106" y="18"/>
                  </a:lnTo>
                  <a:lnTo>
                    <a:pt x="106" y="20"/>
                  </a:lnTo>
                  <a:lnTo>
                    <a:pt x="108" y="22"/>
                  </a:lnTo>
                  <a:lnTo>
                    <a:pt x="110" y="22"/>
                  </a:lnTo>
                  <a:lnTo>
                    <a:pt x="110" y="24"/>
                  </a:lnTo>
                  <a:lnTo>
                    <a:pt x="112" y="24"/>
                  </a:lnTo>
                  <a:lnTo>
                    <a:pt x="112" y="26"/>
                  </a:lnTo>
                  <a:lnTo>
                    <a:pt x="114" y="26"/>
                  </a:lnTo>
                  <a:lnTo>
                    <a:pt x="116" y="28"/>
                  </a:lnTo>
                  <a:lnTo>
                    <a:pt x="116" y="30"/>
                  </a:lnTo>
                  <a:lnTo>
                    <a:pt x="118" y="30"/>
                  </a:lnTo>
                  <a:lnTo>
                    <a:pt x="118" y="32"/>
                  </a:lnTo>
                  <a:lnTo>
                    <a:pt x="120" y="32"/>
                  </a:lnTo>
                  <a:lnTo>
                    <a:pt x="122" y="34"/>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899" name="Freeform 62"/>
            <p:cNvSpPr>
              <a:spLocks/>
            </p:cNvSpPr>
            <p:nvPr/>
          </p:nvSpPr>
          <p:spPr bwMode="auto">
            <a:xfrm>
              <a:off x="6724650" y="4038600"/>
              <a:ext cx="390525" cy="331788"/>
            </a:xfrm>
            <a:custGeom>
              <a:avLst/>
              <a:gdLst>
                <a:gd name="T0" fmla="*/ 240 w 246"/>
                <a:gd name="T1" fmla="*/ 108 h 209"/>
                <a:gd name="T2" fmla="*/ 232 w 246"/>
                <a:gd name="T3" fmla="*/ 117 h 209"/>
                <a:gd name="T4" fmla="*/ 222 w 246"/>
                <a:gd name="T5" fmla="*/ 125 h 209"/>
                <a:gd name="T6" fmla="*/ 212 w 246"/>
                <a:gd name="T7" fmla="*/ 133 h 209"/>
                <a:gd name="T8" fmla="*/ 202 w 246"/>
                <a:gd name="T9" fmla="*/ 139 h 209"/>
                <a:gd name="T10" fmla="*/ 192 w 246"/>
                <a:gd name="T11" fmla="*/ 149 h 209"/>
                <a:gd name="T12" fmla="*/ 176 w 246"/>
                <a:gd name="T13" fmla="*/ 163 h 209"/>
                <a:gd name="T14" fmla="*/ 164 w 246"/>
                <a:gd name="T15" fmla="*/ 173 h 209"/>
                <a:gd name="T16" fmla="*/ 150 w 246"/>
                <a:gd name="T17" fmla="*/ 183 h 209"/>
                <a:gd name="T18" fmla="*/ 144 w 246"/>
                <a:gd name="T19" fmla="*/ 189 h 209"/>
                <a:gd name="T20" fmla="*/ 140 w 246"/>
                <a:gd name="T21" fmla="*/ 185 h 209"/>
                <a:gd name="T22" fmla="*/ 134 w 246"/>
                <a:gd name="T23" fmla="*/ 181 h 209"/>
                <a:gd name="T24" fmla="*/ 128 w 246"/>
                <a:gd name="T25" fmla="*/ 181 h 209"/>
                <a:gd name="T26" fmla="*/ 122 w 246"/>
                <a:gd name="T27" fmla="*/ 179 h 209"/>
                <a:gd name="T28" fmla="*/ 118 w 246"/>
                <a:gd name="T29" fmla="*/ 173 h 209"/>
                <a:gd name="T30" fmla="*/ 112 w 246"/>
                <a:gd name="T31" fmla="*/ 173 h 209"/>
                <a:gd name="T32" fmla="*/ 106 w 246"/>
                <a:gd name="T33" fmla="*/ 169 h 209"/>
                <a:gd name="T34" fmla="*/ 90 w 246"/>
                <a:gd name="T35" fmla="*/ 183 h 209"/>
                <a:gd name="T36" fmla="*/ 82 w 246"/>
                <a:gd name="T37" fmla="*/ 187 h 209"/>
                <a:gd name="T38" fmla="*/ 76 w 246"/>
                <a:gd name="T39" fmla="*/ 193 h 209"/>
                <a:gd name="T40" fmla="*/ 70 w 246"/>
                <a:gd name="T41" fmla="*/ 199 h 209"/>
                <a:gd name="T42" fmla="*/ 60 w 246"/>
                <a:gd name="T43" fmla="*/ 207 h 209"/>
                <a:gd name="T44" fmla="*/ 52 w 246"/>
                <a:gd name="T45" fmla="*/ 201 h 209"/>
                <a:gd name="T46" fmla="*/ 46 w 246"/>
                <a:gd name="T47" fmla="*/ 193 h 209"/>
                <a:gd name="T48" fmla="*/ 38 w 246"/>
                <a:gd name="T49" fmla="*/ 183 h 209"/>
                <a:gd name="T50" fmla="*/ 30 w 246"/>
                <a:gd name="T51" fmla="*/ 175 h 209"/>
                <a:gd name="T52" fmla="*/ 22 w 246"/>
                <a:gd name="T53" fmla="*/ 165 h 209"/>
                <a:gd name="T54" fmla="*/ 12 w 246"/>
                <a:gd name="T55" fmla="*/ 153 h 209"/>
                <a:gd name="T56" fmla="*/ 4 w 246"/>
                <a:gd name="T57" fmla="*/ 141 h 209"/>
                <a:gd name="T58" fmla="*/ 4 w 246"/>
                <a:gd name="T59" fmla="*/ 135 h 209"/>
                <a:gd name="T60" fmla="*/ 14 w 246"/>
                <a:gd name="T61" fmla="*/ 129 h 209"/>
                <a:gd name="T62" fmla="*/ 26 w 246"/>
                <a:gd name="T63" fmla="*/ 119 h 209"/>
                <a:gd name="T64" fmla="*/ 34 w 246"/>
                <a:gd name="T65" fmla="*/ 110 h 209"/>
                <a:gd name="T66" fmla="*/ 44 w 246"/>
                <a:gd name="T67" fmla="*/ 102 h 209"/>
                <a:gd name="T68" fmla="*/ 48 w 246"/>
                <a:gd name="T69" fmla="*/ 96 h 209"/>
                <a:gd name="T70" fmla="*/ 58 w 246"/>
                <a:gd name="T71" fmla="*/ 90 h 209"/>
                <a:gd name="T72" fmla="*/ 70 w 246"/>
                <a:gd name="T73" fmla="*/ 80 h 209"/>
                <a:gd name="T74" fmla="*/ 80 w 246"/>
                <a:gd name="T75" fmla="*/ 72 h 209"/>
                <a:gd name="T76" fmla="*/ 92 w 246"/>
                <a:gd name="T77" fmla="*/ 62 h 209"/>
                <a:gd name="T78" fmla="*/ 98 w 246"/>
                <a:gd name="T79" fmla="*/ 56 h 209"/>
                <a:gd name="T80" fmla="*/ 108 w 246"/>
                <a:gd name="T81" fmla="*/ 46 h 209"/>
                <a:gd name="T82" fmla="*/ 120 w 246"/>
                <a:gd name="T83" fmla="*/ 38 h 209"/>
                <a:gd name="T84" fmla="*/ 132 w 246"/>
                <a:gd name="T85" fmla="*/ 30 h 209"/>
                <a:gd name="T86" fmla="*/ 144 w 246"/>
                <a:gd name="T87" fmla="*/ 20 h 209"/>
                <a:gd name="T88" fmla="*/ 158 w 246"/>
                <a:gd name="T89" fmla="*/ 6 h 209"/>
                <a:gd name="T90" fmla="*/ 164 w 246"/>
                <a:gd name="T91" fmla="*/ 2 h 209"/>
                <a:gd name="T92" fmla="*/ 172 w 246"/>
                <a:gd name="T93" fmla="*/ 10 h 209"/>
                <a:gd name="T94" fmla="*/ 178 w 246"/>
                <a:gd name="T95" fmla="*/ 18 h 209"/>
                <a:gd name="T96" fmla="*/ 188 w 246"/>
                <a:gd name="T97" fmla="*/ 28 h 209"/>
                <a:gd name="T98" fmla="*/ 192 w 246"/>
                <a:gd name="T99" fmla="*/ 36 h 209"/>
                <a:gd name="T100" fmla="*/ 196 w 246"/>
                <a:gd name="T101" fmla="*/ 40 h 209"/>
                <a:gd name="T102" fmla="*/ 206 w 246"/>
                <a:gd name="T103" fmla="*/ 52 h 209"/>
                <a:gd name="T104" fmla="*/ 220 w 246"/>
                <a:gd name="T105" fmla="*/ 70 h 209"/>
                <a:gd name="T106" fmla="*/ 230 w 246"/>
                <a:gd name="T107" fmla="*/ 82 h 209"/>
                <a:gd name="T108" fmla="*/ 238 w 246"/>
                <a:gd name="T109" fmla="*/ 90 h 209"/>
                <a:gd name="T110" fmla="*/ 246 w 246"/>
                <a:gd name="T111" fmla="*/ 10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6" h="209">
                  <a:moveTo>
                    <a:pt x="246" y="102"/>
                  </a:moveTo>
                  <a:lnTo>
                    <a:pt x="246" y="104"/>
                  </a:lnTo>
                  <a:lnTo>
                    <a:pt x="242" y="106"/>
                  </a:lnTo>
                  <a:lnTo>
                    <a:pt x="242" y="108"/>
                  </a:lnTo>
                  <a:lnTo>
                    <a:pt x="240" y="108"/>
                  </a:lnTo>
                  <a:lnTo>
                    <a:pt x="240" y="110"/>
                  </a:lnTo>
                  <a:lnTo>
                    <a:pt x="236" y="112"/>
                  </a:lnTo>
                  <a:lnTo>
                    <a:pt x="234" y="115"/>
                  </a:lnTo>
                  <a:lnTo>
                    <a:pt x="234" y="117"/>
                  </a:lnTo>
                  <a:lnTo>
                    <a:pt x="232" y="117"/>
                  </a:lnTo>
                  <a:lnTo>
                    <a:pt x="230" y="117"/>
                  </a:lnTo>
                  <a:lnTo>
                    <a:pt x="230" y="119"/>
                  </a:lnTo>
                  <a:lnTo>
                    <a:pt x="228" y="119"/>
                  </a:lnTo>
                  <a:lnTo>
                    <a:pt x="224" y="123"/>
                  </a:lnTo>
                  <a:lnTo>
                    <a:pt x="222" y="125"/>
                  </a:lnTo>
                  <a:lnTo>
                    <a:pt x="218" y="129"/>
                  </a:lnTo>
                  <a:lnTo>
                    <a:pt x="216" y="129"/>
                  </a:lnTo>
                  <a:lnTo>
                    <a:pt x="214" y="131"/>
                  </a:lnTo>
                  <a:lnTo>
                    <a:pt x="214" y="133"/>
                  </a:lnTo>
                  <a:lnTo>
                    <a:pt x="212" y="133"/>
                  </a:lnTo>
                  <a:lnTo>
                    <a:pt x="210" y="135"/>
                  </a:lnTo>
                  <a:lnTo>
                    <a:pt x="208" y="135"/>
                  </a:lnTo>
                  <a:lnTo>
                    <a:pt x="206" y="135"/>
                  </a:lnTo>
                  <a:lnTo>
                    <a:pt x="206" y="137"/>
                  </a:lnTo>
                  <a:lnTo>
                    <a:pt x="202" y="139"/>
                  </a:lnTo>
                  <a:lnTo>
                    <a:pt x="200" y="141"/>
                  </a:lnTo>
                  <a:lnTo>
                    <a:pt x="194" y="145"/>
                  </a:lnTo>
                  <a:lnTo>
                    <a:pt x="194" y="147"/>
                  </a:lnTo>
                  <a:lnTo>
                    <a:pt x="194" y="149"/>
                  </a:lnTo>
                  <a:lnTo>
                    <a:pt x="192" y="149"/>
                  </a:lnTo>
                  <a:lnTo>
                    <a:pt x="190" y="151"/>
                  </a:lnTo>
                  <a:lnTo>
                    <a:pt x="182" y="157"/>
                  </a:lnTo>
                  <a:lnTo>
                    <a:pt x="182" y="159"/>
                  </a:lnTo>
                  <a:lnTo>
                    <a:pt x="180" y="159"/>
                  </a:lnTo>
                  <a:lnTo>
                    <a:pt x="176" y="163"/>
                  </a:lnTo>
                  <a:lnTo>
                    <a:pt x="174" y="165"/>
                  </a:lnTo>
                  <a:lnTo>
                    <a:pt x="172" y="165"/>
                  </a:lnTo>
                  <a:lnTo>
                    <a:pt x="172" y="167"/>
                  </a:lnTo>
                  <a:lnTo>
                    <a:pt x="168" y="169"/>
                  </a:lnTo>
                  <a:lnTo>
                    <a:pt x="164" y="173"/>
                  </a:lnTo>
                  <a:lnTo>
                    <a:pt x="160" y="177"/>
                  </a:lnTo>
                  <a:lnTo>
                    <a:pt x="158" y="177"/>
                  </a:lnTo>
                  <a:lnTo>
                    <a:pt x="156" y="181"/>
                  </a:lnTo>
                  <a:lnTo>
                    <a:pt x="154" y="183"/>
                  </a:lnTo>
                  <a:lnTo>
                    <a:pt x="150" y="183"/>
                  </a:lnTo>
                  <a:lnTo>
                    <a:pt x="148" y="183"/>
                  </a:lnTo>
                  <a:lnTo>
                    <a:pt x="146" y="185"/>
                  </a:lnTo>
                  <a:lnTo>
                    <a:pt x="146" y="187"/>
                  </a:lnTo>
                  <a:lnTo>
                    <a:pt x="144" y="187"/>
                  </a:lnTo>
                  <a:lnTo>
                    <a:pt x="144" y="189"/>
                  </a:lnTo>
                  <a:lnTo>
                    <a:pt x="144" y="189"/>
                  </a:lnTo>
                  <a:lnTo>
                    <a:pt x="142" y="189"/>
                  </a:lnTo>
                  <a:lnTo>
                    <a:pt x="142" y="187"/>
                  </a:lnTo>
                  <a:lnTo>
                    <a:pt x="142" y="185"/>
                  </a:lnTo>
                  <a:lnTo>
                    <a:pt x="140" y="185"/>
                  </a:lnTo>
                  <a:lnTo>
                    <a:pt x="138" y="185"/>
                  </a:lnTo>
                  <a:lnTo>
                    <a:pt x="138" y="183"/>
                  </a:lnTo>
                  <a:lnTo>
                    <a:pt x="138" y="183"/>
                  </a:lnTo>
                  <a:lnTo>
                    <a:pt x="136" y="183"/>
                  </a:lnTo>
                  <a:lnTo>
                    <a:pt x="134" y="181"/>
                  </a:lnTo>
                  <a:lnTo>
                    <a:pt x="132" y="181"/>
                  </a:lnTo>
                  <a:lnTo>
                    <a:pt x="132" y="179"/>
                  </a:lnTo>
                  <a:lnTo>
                    <a:pt x="130" y="179"/>
                  </a:lnTo>
                  <a:lnTo>
                    <a:pt x="130" y="181"/>
                  </a:lnTo>
                  <a:lnTo>
                    <a:pt x="128" y="181"/>
                  </a:lnTo>
                  <a:lnTo>
                    <a:pt x="128" y="179"/>
                  </a:lnTo>
                  <a:lnTo>
                    <a:pt x="126" y="179"/>
                  </a:lnTo>
                  <a:lnTo>
                    <a:pt x="124" y="179"/>
                  </a:lnTo>
                  <a:lnTo>
                    <a:pt x="124" y="177"/>
                  </a:lnTo>
                  <a:lnTo>
                    <a:pt x="122" y="179"/>
                  </a:lnTo>
                  <a:lnTo>
                    <a:pt x="122" y="177"/>
                  </a:lnTo>
                  <a:lnTo>
                    <a:pt x="120" y="177"/>
                  </a:lnTo>
                  <a:lnTo>
                    <a:pt x="120" y="175"/>
                  </a:lnTo>
                  <a:lnTo>
                    <a:pt x="118" y="175"/>
                  </a:lnTo>
                  <a:lnTo>
                    <a:pt x="118" y="173"/>
                  </a:lnTo>
                  <a:lnTo>
                    <a:pt x="118" y="171"/>
                  </a:lnTo>
                  <a:lnTo>
                    <a:pt x="116" y="171"/>
                  </a:lnTo>
                  <a:lnTo>
                    <a:pt x="114" y="171"/>
                  </a:lnTo>
                  <a:lnTo>
                    <a:pt x="114" y="173"/>
                  </a:lnTo>
                  <a:lnTo>
                    <a:pt x="112" y="173"/>
                  </a:lnTo>
                  <a:lnTo>
                    <a:pt x="112" y="171"/>
                  </a:lnTo>
                  <a:lnTo>
                    <a:pt x="110" y="171"/>
                  </a:lnTo>
                  <a:lnTo>
                    <a:pt x="110" y="169"/>
                  </a:lnTo>
                  <a:lnTo>
                    <a:pt x="108" y="169"/>
                  </a:lnTo>
                  <a:lnTo>
                    <a:pt x="106" y="169"/>
                  </a:lnTo>
                  <a:lnTo>
                    <a:pt x="102" y="173"/>
                  </a:lnTo>
                  <a:lnTo>
                    <a:pt x="96" y="179"/>
                  </a:lnTo>
                  <a:lnTo>
                    <a:pt x="94" y="181"/>
                  </a:lnTo>
                  <a:lnTo>
                    <a:pt x="90" y="183"/>
                  </a:lnTo>
                  <a:lnTo>
                    <a:pt x="90" y="183"/>
                  </a:lnTo>
                  <a:lnTo>
                    <a:pt x="88" y="185"/>
                  </a:lnTo>
                  <a:lnTo>
                    <a:pt x="86" y="185"/>
                  </a:lnTo>
                  <a:lnTo>
                    <a:pt x="86" y="187"/>
                  </a:lnTo>
                  <a:lnTo>
                    <a:pt x="84" y="187"/>
                  </a:lnTo>
                  <a:lnTo>
                    <a:pt x="82" y="187"/>
                  </a:lnTo>
                  <a:lnTo>
                    <a:pt x="82" y="189"/>
                  </a:lnTo>
                  <a:lnTo>
                    <a:pt x="80" y="189"/>
                  </a:lnTo>
                  <a:lnTo>
                    <a:pt x="80" y="191"/>
                  </a:lnTo>
                  <a:lnTo>
                    <a:pt x="78" y="191"/>
                  </a:lnTo>
                  <a:lnTo>
                    <a:pt x="76" y="193"/>
                  </a:lnTo>
                  <a:lnTo>
                    <a:pt x="76" y="195"/>
                  </a:lnTo>
                  <a:lnTo>
                    <a:pt x="74" y="195"/>
                  </a:lnTo>
                  <a:lnTo>
                    <a:pt x="72" y="195"/>
                  </a:lnTo>
                  <a:lnTo>
                    <a:pt x="70" y="197"/>
                  </a:lnTo>
                  <a:lnTo>
                    <a:pt x="70" y="199"/>
                  </a:lnTo>
                  <a:lnTo>
                    <a:pt x="68" y="199"/>
                  </a:lnTo>
                  <a:lnTo>
                    <a:pt x="68" y="201"/>
                  </a:lnTo>
                  <a:lnTo>
                    <a:pt x="64" y="203"/>
                  </a:lnTo>
                  <a:lnTo>
                    <a:pt x="64" y="205"/>
                  </a:lnTo>
                  <a:lnTo>
                    <a:pt x="60" y="207"/>
                  </a:lnTo>
                  <a:lnTo>
                    <a:pt x="58" y="207"/>
                  </a:lnTo>
                  <a:lnTo>
                    <a:pt x="58" y="209"/>
                  </a:lnTo>
                  <a:lnTo>
                    <a:pt x="56" y="205"/>
                  </a:lnTo>
                  <a:lnTo>
                    <a:pt x="54" y="203"/>
                  </a:lnTo>
                  <a:lnTo>
                    <a:pt x="52" y="201"/>
                  </a:lnTo>
                  <a:lnTo>
                    <a:pt x="50" y="199"/>
                  </a:lnTo>
                  <a:lnTo>
                    <a:pt x="48" y="197"/>
                  </a:lnTo>
                  <a:lnTo>
                    <a:pt x="48" y="195"/>
                  </a:lnTo>
                  <a:lnTo>
                    <a:pt x="48" y="193"/>
                  </a:lnTo>
                  <a:lnTo>
                    <a:pt x="46" y="193"/>
                  </a:lnTo>
                  <a:lnTo>
                    <a:pt x="44" y="189"/>
                  </a:lnTo>
                  <a:lnTo>
                    <a:pt x="42" y="189"/>
                  </a:lnTo>
                  <a:lnTo>
                    <a:pt x="42" y="187"/>
                  </a:lnTo>
                  <a:lnTo>
                    <a:pt x="40" y="185"/>
                  </a:lnTo>
                  <a:lnTo>
                    <a:pt x="38" y="183"/>
                  </a:lnTo>
                  <a:lnTo>
                    <a:pt x="36" y="183"/>
                  </a:lnTo>
                  <a:lnTo>
                    <a:pt x="36" y="181"/>
                  </a:lnTo>
                  <a:lnTo>
                    <a:pt x="34" y="179"/>
                  </a:lnTo>
                  <a:lnTo>
                    <a:pt x="32" y="177"/>
                  </a:lnTo>
                  <a:lnTo>
                    <a:pt x="30" y="175"/>
                  </a:lnTo>
                  <a:lnTo>
                    <a:pt x="28" y="173"/>
                  </a:lnTo>
                  <a:lnTo>
                    <a:pt x="28" y="171"/>
                  </a:lnTo>
                  <a:lnTo>
                    <a:pt x="26" y="169"/>
                  </a:lnTo>
                  <a:lnTo>
                    <a:pt x="24" y="165"/>
                  </a:lnTo>
                  <a:lnTo>
                    <a:pt x="22" y="165"/>
                  </a:lnTo>
                  <a:lnTo>
                    <a:pt x="22" y="163"/>
                  </a:lnTo>
                  <a:lnTo>
                    <a:pt x="20" y="161"/>
                  </a:lnTo>
                  <a:lnTo>
                    <a:pt x="18" y="159"/>
                  </a:lnTo>
                  <a:lnTo>
                    <a:pt x="16" y="157"/>
                  </a:lnTo>
                  <a:lnTo>
                    <a:pt x="12" y="153"/>
                  </a:lnTo>
                  <a:lnTo>
                    <a:pt x="12" y="151"/>
                  </a:lnTo>
                  <a:lnTo>
                    <a:pt x="10" y="149"/>
                  </a:lnTo>
                  <a:lnTo>
                    <a:pt x="6" y="145"/>
                  </a:lnTo>
                  <a:lnTo>
                    <a:pt x="4" y="143"/>
                  </a:lnTo>
                  <a:lnTo>
                    <a:pt x="4" y="141"/>
                  </a:lnTo>
                  <a:lnTo>
                    <a:pt x="2" y="141"/>
                  </a:lnTo>
                  <a:lnTo>
                    <a:pt x="2" y="139"/>
                  </a:lnTo>
                  <a:lnTo>
                    <a:pt x="0" y="137"/>
                  </a:lnTo>
                  <a:lnTo>
                    <a:pt x="2" y="137"/>
                  </a:lnTo>
                  <a:lnTo>
                    <a:pt x="4" y="135"/>
                  </a:lnTo>
                  <a:lnTo>
                    <a:pt x="6" y="135"/>
                  </a:lnTo>
                  <a:lnTo>
                    <a:pt x="10" y="133"/>
                  </a:lnTo>
                  <a:lnTo>
                    <a:pt x="10" y="131"/>
                  </a:lnTo>
                  <a:lnTo>
                    <a:pt x="12" y="129"/>
                  </a:lnTo>
                  <a:lnTo>
                    <a:pt x="14" y="129"/>
                  </a:lnTo>
                  <a:lnTo>
                    <a:pt x="16" y="127"/>
                  </a:lnTo>
                  <a:lnTo>
                    <a:pt x="18" y="125"/>
                  </a:lnTo>
                  <a:lnTo>
                    <a:pt x="20" y="123"/>
                  </a:lnTo>
                  <a:lnTo>
                    <a:pt x="24" y="119"/>
                  </a:lnTo>
                  <a:lnTo>
                    <a:pt x="26" y="119"/>
                  </a:lnTo>
                  <a:lnTo>
                    <a:pt x="28" y="117"/>
                  </a:lnTo>
                  <a:lnTo>
                    <a:pt x="30" y="115"/>
                  </a:lnTo>
                  <a:lnTo>
                    <a:pt x="32" y="115"/>
                  </a:lnTo>
                  <a:lnTo>
                    <a:pt x="32" y="112"/>
                  </a:lnTo>
                  <a:lnTo>
                    <a:pt x="34" y="110"/>
                  </a:lnTo>
                  <a:lnTo>
                    <a:pt x="36" y="108"/>
                  </a:lnTo>
                  <a:lnTo>
                    <a:pt x="40" y="106"/>
                  </a:lnTo>
                  <a:lnTo>
                    <a:pt x="42" y="104"/>
                  </a:lnTo>
                  <a:lnTo>
                    <a:pt x="44" y="104"/>
                  </a:lnTo>
                  <a:lnTo>
                    <a:pt x="44" y="102"/>
                  </a:lnTo>
                  <a:lnTo>
                    <a:pt x="46" y="102"/>
                  </a:lnTo>
                  <a:lnTo>
                    <a:pt x="46" y="100"/>
                  </a:lnTo>
                  <a:lnTo>
                    <a:pt x="48" y="100"/>
                  </a:lnTo>
                  <a:lnTo>
                    <a:pt x="48" y="98"/>
                  </a:lnTo>
                  <a:lnTo>
                    <a:pt x="48" y="96"/>
                  </a:lnTo>
                  <a:lnTo>
                    <a:pt x="50" y="96"/>
                  </a:lnTo>
                  <a:lnTo>
                    <a:pt x="52" y="94"/>
                  </a:lnTo>
                  <a:lnTo>
                    <a:pt x="54" y="92"/>
                  </a:lnTo>
                  <a:lnTo>
                    <a:pt x="56" y="90"/>
                  </a:lnTo>
                  <a:lnTo>
                    <a:pt x="58" y="90"/>
                  </a:lnTo>
                  <a:lnTo>
                    <a:pt x="58" y="88"/>
                  </a:lnTo>
                  <a:lnTo>
                    <a:pt x="60" y="86"/>
                  </a:lnTo>
                  <a:lnTo>
                    <a:pt x="64" y="86"/>
                  </a:lnTo>
                  <a:lnTo>
                    <a:pt x="68" y="82"/>
                  </a:lnTo>
                  <a:lnTo>
                    <a:pt x="70" y="80"/>
                  </a:lnTo>
                  <a:lnTo>
                    <a:pt x="72" y="78"/>
                  </a:lnTo>
                  <a:lnTo>
                    <a:pt x="74" y="76"/>
                  </a:lnTo>
                  <a:lnTo>
                    <a:pt x="76" y="76"/>
                  </a:lnTo>
                  <a:lnTo>
                    <a:pt x="78" y="74"/>
                  </a:lnTo>
                  <a:lnTo>
                    <a:pt x="80" y="72"/>
                  </a:lnTo>
                  <a:lnTo>
                    <a:pt x="82" y="70"/>
                  </a:lnTo>
                  <a:lnTo>
                    <a:pt x="84" y="68"/>
                  </a:lnTo>
                  <a:lnTo>
                    <a:pt x="88" y="66"/>
                  </a:lnTo>
                  <a:lnTo>
                    <a:pt x="90" y="64"/>
                  </a:lnTo>
                  <a:lnTo>
                    <a:pt x="92" y="62"/>
                  </a:lnTo>
                  <a:lnTo>
                    <a:pt x="94" y="60"/>
                  </a:lnTo>
                  <a:lnTo>
                    <a:pt x="96" y="60"/>
                  </a:lnTo>
                  <a:lnTo>
                    <a:pt x="96" y="58"/>
                  </a:lnTo>
                  <a:lnTo>
                    <a:pt x="96" y="56"/>
                  </a:lnTo>
                  <a:lnTo>
                    <a:pt x="98" y="56"/>
                  </a:lnTo>
                  <a:lnTo>
                    <a:pt x="102" y="52"/>
                  </a:lnTo>
                  <a:lnTo>
                    <a:pt x="106" y="50"/>
                  </a:lnTo>
                  <a:lnTo>
                    <a:pt x="106" y="48"/>
                  </a:lnTo>
                  <a:lnTo>
                    <a:pt x="108" y="48"/>
                  </a:lnTo>
                  <a:lnTo>
                    <a:pt x="108" y="46"/>
                  </a:lnTo>
                  <a:lnTo>
                    <a:pt x="112" y="44"/>
                  </a:lnTo>
                  <a:lnTo>
                    <a:pt x="114" y="42"/>
                  </a:lnTo>
                  <a:lnTo>
                    <a:pt x="116" y="40"/>
                  </a:lnTo>
                  <a:lnTo>
                    <a:pt x="118" y="40"/>
                  </a:lnTo>
                  <a:lnTo>
                    <a:pt x="120" y="38"/>
                  </a:lnTo>
                  <a:lnTo>
                    <a:pt x="122" y="38"/>
                  </a:lnTo>
                  <a:lnTo>
                    <a:pt x="122" y="36"/>
                  </a:lnTo>
                  <a:lnTo>
                    <a:pt x="128" y="32"/>
                  </a:lnTo>
                  <a:lnTo>
                    <a:pt x="130" y="32"/>
                  </a:lnTo>
                  <a:lnTo>
                    <a:pt x="132" y="30"/>
                  </a:lnTo>
                  <a:lnTo>
                    <a:pt x="134" y="26"/>
                  </a:lnTo>
                  <a:lnTo>
                    <a:pt x="136" y="26"/>
                  </a:lnTo>
                  <a:lnTo>
                    <a:pt x="138" y="24"/>
                  </a:lnTo>
                  <a:lnTo>
                    <a:pt x="140" y="22"/>
                  </a:lnTo>
                  <a:lnTo>
                    <a:pt x="144" y="20"/>
                  </a:lnTo>
                  <a:lnTo>
                    <a:pt x="144" y="18"/>
                  </a:lnTo>
                  <a:lnTo>
                    <a:pt x="148" y="14"/>
                  </a:lnTo>
                  <a:lnTo>
                    <a:pt x="152" y="10"/>
                  </a:lnTo>
                  <a:lnTo>
                    <a:pt x="154" y="8"/>
                  </a:lnTo>
                  <a:lnTo>
                    <a:pt x="158" y="6"/>
                  </a:lnTo>
                  <a:lnTo>
                    <a:pt x="158" y="4"/>
                  </a:lnTo>
                  <a:lnTo>
                    <a:pt x="160" y="4"/>
                  </a:lnTo>
                  <a:lnTo>
                    <a:pt x="162" y="2"/>
                  </a:lnTo>
                  <a:lnTo>
                    <a:pt x="164" y="0"/>
                  </a:lnTo>
                  <a:lnTo>
                    <a:pt x="164" y="2"/>
                  </a:lnTo>
                  <a:lnTo>
                    <a:pt x="166" y="4"/>
                  </a:lnTo>
                  <a:lnTo>
                    <a:pt x="168" y="6"/>
                  </a:lnTo>
                  <a:lnTo>
                    <a:pt x="168" y="8"/>
                  </a:lnTo>
                  <a:lnTo>
                    <a:pt x="170" y="10"/>
                  </a:lnTo>
                  <a:lnTo>
                    <a:pt x="172" y="10"/>
                  </a:lnTo>
                  <a:lnTo>
                    <a:pt x="172" y="12"/>
                  </a:lnTo>
                  <a:lnTo>
                    <a:pt x="176" y="14"/>
                  </a:lnTo>
                  <a:lnTo>
                    <a:pt x="176" y="16"/>
                  </a:lnTo>
                  <a:lnTo>
                    <a:pt x="178" y="16"/>
                  </a:lnTo>
                  <a:lnTo>
                    <a:pt x="178" y="18"/>
                  </a:lnTo>
                  <a:lnTo>
                    <a:pt x="180" y="20"/>
                  </a:lnTo>
                  <a:lnTo>
                    <a:pt x="182" y="22"/>
                  </a:lnTo>
                  <a:lnTo>
                    <a:pt x="186" y="26"/>
                  </a:lnTo>
                  <a:lnTo>
                    <a:pt x="186" y="28"/>
                  </a:lnTo>
                  <a:lnTo>
                    <a:pt x="188" y="28"/>
                  </a:lnTo>
                  <a:lnTo>
                    <a:pt x="188" y="30"/>
                  </a:lnTo>
                  <a:lnTo>
                    <a:pt x="190" y="32"/>
                  </a:lnTo>
                  <a:lnTo>
                    <a:pt x="190" y="34"/>
                  </a:lnTo>
                  <a:lnTo>
                    <a:pt x="192" y="34"/>
                  </a:lnTo>
                  <a:lnTo>
                    <a:pt x="192" y="36"/>
                  </a:lnTo>
                  <a:lnTo>
                    <a:pt x="194" y="36"/>
                  </a:lnTo>
                  <a:lnTo>
                    <a:pt x="194" y="38"/>
                  </a:lnTo>
                  <a:lnTo>
                    <a:pt x="194" y="38"/>
                  </a:lnTo>
                  <a:lnTo>
                    <a:pt x="194" y="38"/>
                  </a:lnTo>
                  <a:lnTo>
                    <a:pt x="196" y="40"/>
                  </a:lnTo>
                  <a:lnTo>
                    <a:pt x="198" y="42"/>
                  </a:lnTo>
                  <a:lnTo>
                    <a:pt x="200" y="44"/>
                  </a:lnTo>
                  <a:lnTo>
                    <a:pt x="200" y="46"/>
                  </a:lnTo>
                  <a:lnTo>
                    <a:pt x="204" y="50"/>
                  </a:lnTo>
                  <a:lnTo>
                    <a:pt x="206" y="52"/>
                  </a:lnTo>
                  <a:lnTo>
                    <a:pt x="210" y="56"/>
                  </a:lnTo>
                  <a:lnTo>
                    <a:pt x="212" y="58"/>
                  </a:lnTo>
                  <a:lnTo>
                    <a:pt x="212" y="60"/>
                  </a:lnTo>
                  <a:lnTo>
                    <a:pt x="214" y="64"/>
                  </a:lnTo>
                  <a:lnTo>
                    <a:pt x="220" y="70"/>
                  </a:lnTo>
                  <a:lnTo>
                    <a:pt x="224" y="74"/>
                  </a:lnTo>
                  <a:lnTo>
                    <a:pt x="226" y="76"/>
                  </a:lnTo>
                  <a:lnTo>
                    <a:pt x="228" y="78"/>
                  </a:lnTo>
                  <a:lnTo>
                    <a:pt x="228" y="80"/>
                  </a:lnTo>
                  <a:lnTo>
                    <a:pt x="230" y="82"/>
                  </a:lnTo>
                  <a:lnTo>
                    <a:pt x="232" y="84"/>
                  </a:lnTo>
                  <a:lnTo>
                    <a:pt x="232" y="86"/>
                  </a:lnTo>
                  <a:lnTo>
                    <a:pt x="236" y="88"/>
                  </a:lnTo>
                  <a:lnTo>
                    <a:pt x="238" y="88"/>
                  </a:lnTo>
                  <a:lnTo>
                    <a:pt x="238" y="90"/>
                  </a:lnTo>
                  <a:lnTo>
                    <a:pt x="240" y="92"/>
                  </a:lnTo>
                  <a:lnTo>
                    <a:pt x="242" y="94"/>
                  </a:lnTo>
                  <a:lnTo>
                    <a:pt x="242" y="98"/>
                  </a:lnTo>
                  <a:lnTo>
                    <a:pt x="244" y="100"/>
                  </a:lnTo>
                  <a:lnTo>
                    <a:pt x="246" y="102"/>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0" name="Freeform 66"/>
            <p:cNvSpPr>
              <a:spLocks/>
            </p:cNvSpPr>
            <p:nvPr/>
          </p:nvSpPr>
          <p:spPr bwMode="auto">
            <a:xfrm>
              <a:off x="6200775" y="4799013"/>
              <a:ext cx="288925" cy="452438"/>
            </a:xfrm>
            <a:custGeom>
              <a:avLst/>
              <a:gdLst>
                <a:gd name="T0" fmla="*/ 110 w 182"/>
                <a:gd name="T1" fmla="*/ 0 h 285"/>
                <a:gd name="T2" fmla="*/ 136 w 182"/>
                <a:gd name="T3" fmla="*/ 0 h 285"/>
                <a:gd name="T4" fmla="*/ 152 w 182"/>
                <a:gd name="T5" fmla="*/ 0 h 285"/>
                <a:gd name="T6" fmla="*/ 170 w 182"/>
                <a:gd name="T7" fmla="*/ 0 h 285"/>
                <a:gd name="T8" fmla="*/ 180 w 182"/>
                <a:gd name="T9" fmla="*/ 8 h 285"/>
                <a:gd name="T10" fmla="*/ 180 w 182"/>
                <a:gd name="T11" fmla="*/ 22 h 285"/>
                <a:gd name="T12" fmla="*/ 180 w 182"/>
                <a:gd name="T13" fmla="*/ 36 h 285"/>
                <a:gd name="T14" fmla="*/ 180 w 182"/>
                <a:gd name="T15" fmla="*/ 50 h 285"/>
                <a:gd name="T16" fmla="*/ 180 w 182"/>
                <a:gd name="T17" fmla="*/ 67 h 285"/>
                <a:gd name="T18" fmla="*/ 180 w 182"/>
                <a:gd name="T19" fmla="*/ 81 h 285"/>
                <a:gd name="T20" fmla="*/ 180 w 182"/>
                <a:gd name="T21" fmla="*/ 97 h 285"/>
                <a:gd name="T22" fmla="*/ 180 w 182"/>
                <a:gd name="T23" fmla="*/ 109 h 285"/>
                <a:gd name="T24" fmla="*/ 180 w 182"/>
                <a:gd name="T25" fmla="*/ 119 h 285"/>
                <a:gd name="T26" fmla="*/ 180 w 182"/>
                <a:gd name="T27" fmla="*/ 129 h 285"/>
                <a:gd name="T28" fmla="*/ 180 w 182"/>
                <a:gd name="T29" fmla="*/ 145 h 285"/>
                <a:gd name="T30" fmla="*/ 180 w 182"/>
                <a:gd name="T31" fmla="*/ 157 h 285"/>
                <a:gd name="T32" fmla="*/ 180 w 182"/>
                <a:gd name="T33" fmla="*/ 171 h 285"/>
                <a:gd name="T34" fmla="*/ 180 w 182"/>
                <a:gd name="T35" fmla="*/ 181 h 285"/>
                <a:gd name="T36" fmla="*/ 180 w 182"/>
                <a:gd name="T37" fmla="*/ 189 h 285"/>
                <a:gd name="T38" fmla="*/ 182 w 182"/>
                <a:gd name="T39" fmla="*/ 199 h 285"/>
                <a:gd name="T40" fmla="*/ 182 w 182"/>
                <a:gd name="T41" fmla="*/ 219 h 285"/>
                <a:gd name="T42" fmla="*/ 182 w 182"/>
                <a:gd name="T43" fmla="*/ 245 h 285"/>
                <a:gd name="T44" fmla="*/ 182 w 182"/>
                <a:gd name="T45" fmla="*/ 261 h 285"/>
                <a:gd name="T46" fmla="*/ 182 w 182"/>
                <a:gd name="T47" fmla="*/ 275 h 285"/>
                <a:gd name="T48" fmla="*/ 172 w 182"/>
                <a:gd name="T49" fmla="*/ 285 h 285"/>
                <a:gd name="T50" fmla="*/ 152 w 182"/>
                <a:gd name="T51" fmla="*/ 283 h 285"/>
                <a:gd name="T52" fmla="*/ 138 w 182"/>
                <a:gd name="T53" fmla="*/ 283 h 285"/>
                <a:gd name="T54" fmla="*/ 126 w 182"/>
                <a:gd name="T55" fmla="*/ 283 h 285"/>
                <a:gd name="T56" fmla="*/ 96 w 182"/>
                <a:gd name="T57" fmla="*/ 283 h 285"/>
                <a:gd name="T58" fmla="*/ 90 w 182"/>
                <a:gd name="T59" fmla="*/ 261 h 285"/>
                <a:gd name="T60" fmla="*/ 72 w 182"/>
                <a:gd name="T61" fmla="*/ 251 h 285"/>
                <a:gd name="T62" fmla="*/ 56 w 182"/>
                <a:gd name="T63" fmla="*/ 259 h 285"/>
                <a:gd name="T64" fmla="*/ 40 w 182"/>
                <a:gd name="T65" fmla="*/ 251 h 285"/>
                <a:gd name="T66" fmla="*/ 20 w 182"/>
                <a:gd name="T67" fmla="*/ 251 h 285"/>
                <a:gd name="T68" fmla="*/ 2 w 182"/>
                <a:gd name="T69" fmla="*/ 253 h 285"/>
                <a:gd name="T70" fmla="*/ 2 w 182"/>
                <a:gd name="T71" fmla="*/ 237 h 285"/>
                <a:gd name="T72" fmla="*/ 2 w 182"/>
                <a:gd name="T73" fmla="*/ 227 h 285"/>
                <a:gd name="T74" fmla="*/ 2 w 182"/>
                <a:gd name="T75" fmla="*/ 209 h 285"/>
                <a:gd name="T76" fmla="*/ 0 w 182"/>
                <a:gd name="T77" fmla="*/ 189 h 285"/>
                <a:gd name="T78" fmla="*/ 0 w 182"/>
                <a:gd name="T79" fmla="*/ 171 h 285"/>
                <a:gd name="T80" fmla="*/ 0 w 182"/>
                <a:gd name="T81" fmla="*/ 155 h 285"/>
                <a:gd name="T82" fmla="*/ 0 w 182"/>
                <a:gd name="T83" fmla="*/ 141 h 285"/>
                <a:gd name="T84" fmla="*/ 0 w 182"/>
                <a:gd name="T85" fmla="*/ 125 h 285"/>
                <a:gd name="T86" fmla="*/ 0 w 182"/>
                <a:gd name="T87" fmla="*/ 101 h 285"/>
                <a:gd name="T88" fmla="*/ 0 w 182"/>
                <a:gd name="T89" fmla="*/ 75 h 285"/>
                <a:gd name="T90" fmla="*/ 0 w 182"/>
                <a:gd name="T91" fmla="*/ 44 h 285"/>
                <a:gd name="T92" fmla="*/ 0 w 182"/>
                <a:gd name="T93" fmla="*/ 20 h 285"/>
                <a:gd name="T94" fmla="*/ 0 w 182"/>
                <a:gd name="T95" fmla="*/ 8 h 285"/>
                <a:gd name="T96" fmla="*/ 6 w 182"/>
                <a:gd name="T97" fmla="*/ 0 h 285"/>
                <a:gd name="T98" fmla="*/ 18 w 182"/>
                <a:gd name="T99" fmla="*/ 0 h 285"/>
                <a:gd name="T100" fmla="*/ 32 w 182"/>
                <a:gd name="T101" fmla="*/ 0 h 285"/>
                <a:gd name="T102" fmla="*/ 42 w 182"/>
                <a:gd name="T103" fmla="*/ 0 h 285"/>
                <a:gd name="T104" fmla="*/ 66 w 182"/>
                <a:gd name="T105" fmla="*/ 0 h 285"/>
                <a:gd name="T106" fmla="*/ 84 w 182"/>
                <a:gd name="T107"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2" h="285">
                  <a:moveTo>
                    <a:pt x="90" y="0"/>
                  </a:moveTo>
                  <a:lnTo>
                    <a:pt x="96" y="0"/>
                  </a:lnTo>
                  <a:lnTo>
                    <a:pt x="102" y="0"/>
                  </a:lnTo>
                  <a:lnTo>
                    <a:pt x="106" y="0"/>
                  </a:lnTo>
                  <a:lnTo>
                    <a:pt x="110" y="0"/>
                  </a:lnTo>
                  <a:lnTo>
                    <a:pt x="112" y="0"/>
                  </a:lnTo>
                  <a:lnTo>
                    <a:pt x="114" y="0"/>
                  </a:lnTo>
                  <a:lnTo>
                    <a:pt x="116" y="0"/>
                  </a:lnTo>
                  <a:lnTo>
                    <a:pt x="134" y="0"/>
                  </a:lnTo>
                  <a:lnTo>
                    <a:pt x="136" y="0"/>
                  </a:lnTo>
                  <a:lnTo>
                    <a:pt x="142" y="0"/>
                  </a:lnTo>
                  <a:lnTo>
                    <a:pt x="144" y="0"/>
                  </a:lnTo>
                  <a:lnTo>
                    <a:pt x="146" y="0"/>
                  </a:lnTo>
                  <a:lnTo>
                    <a:pt x="148" y="0"/>
                  </a:lnTo>
                  <a:lnTo>
                    <a:pt x="152" y="0"/>
                  </a:lnTo>
                  <a:lnTo>
                    <a:pt x="154" y="0"/>
                  </a:lnTo>
                  <a:lnTo>
                    <a:pt x="158" y="0"/>
                  </a:lnTo>
                  <a:lnTo>
                    <a:pt x="160" y="0"/>
                  </a:lnTo>
                  <a:lnTo>
                    <a:pt x="166" y="0"/>
                  </a:lnTo>
                  <a:lnTo>
                    <a:pt x="170" y="0"/>
                  </a:lnTo>
                  <a:lnTo>
                    <a:pt x="176" y="0"/>
                  </a:lnTo>
                  <a:lnTo>
                    <a:pt x="178" y="0"/>
                  </a:lnTo>
                  <a:lnTo>
                    <a:pt x="180" y="0"/>
                  </a:lnTo>
                  <a:lnTo>
                    <a:pt x="180" y="6"/>
                  </a:lnTo>
                  <a:lnTo>
                    <a:pt x="180" y="8"/>
                  </a:lnTo>
                  <a:lnTo>
                    <a:pt x="180" y="10"/>
                  </a:lnTo>
                  <a:lnTo>
                    <a:pt x="180" y="12"/>
                  </a:lnTo>
                  <a:lnTo>
                    <a:pt x="180" y="14"/>
                  </a:lnTo>
                  <a:lnTo>
                    <a:pt x="180" y="16"/>
                  </a:lnTo>
                  <a:lnTo>
                    <a:pt x="180" y="22"/>
                  </a:lnTo>
                  <a:lnTo>
                    <a:pt x="180" y="24"/>
                  </a:lnTo>
                  <a:lnTo>
                    <a:pt x="180" y="28"/>
                  </a:lnTo>
                  <a:lnTo>
                    <a:pt x="180" y="30"/>
                  </a:lnTo>
                  <a:lnTo>
                    <a:pt x="180" y="34"/>
                  </a:lnTo>
                  <a:lnTo>
                    <a:pt x="180" y="36"/>
                  </a:lnTo>
                  <a:lnTo>
                    <a:pt x="180" y="38"/>
                  </a:lnTo>
                  <a:lnTo>
                    <a:pt x="180" y="40"/>
                  </a:lnTo>
                  <a:lnTo>
                    <a:pt x="180" y="42"/>
                  </a:lnTo>
                  <a:lnTo>
                    <a:pt x="180" y="46"/>
                  </a:lnTo>
                  <a:lnTo>
                    <a:pt x="180" y="50"/>
                  </a:lnTo>
                  <a:lnTo>
                    <a:pt x="180" y="52"/>
                  </a:lnTo>
                  <a:lnTo>
                    <a:pt x="180" y="56"/>
                  </a:lnTo>
                  <a:lnTo>
                    <a:pt x="180" y="61"/>
                  </a:lnTo>
                  <a:lnTo>
                    <a:pt x="180" y="63"/>
                  </a:lnTo>
                  <a:lnTo>
                    <a:pt x="180" y="67"/>
                  </a:lnTo>
                  <a:lnTo>
                    <a:pt x="180" y="69"/>
                  </a:lnTo>
                  <a:lnTo>
                    <a:pt x="180" y="75"/>
                  </a:lnTo>
                  <a:lnTo>
                    <a:pt x="180" y="77"/>
                  </a:lnTo>
                  <a:lnTo>
                    <a:pt x="180" y="79"/>
                  </a:lnTo>
                  <a:lnTo>
                    <a:pt x="180" y="81"/>
                  </a:lnTo>
                  <a:lnTo>
                    <a:pt x="180" y="83"/>
                  </a:lnTo>
                  <a:lnTo>
                    <a:pt x="180" y="85"/>
                  </a:lnTo>
                  <a:lnTo>
                    <a:pt x="180" y="87"/>
                  </a:lnTo>
                  <a:lnTo>
                    <a:pt x="180" y="91"/>
                  </a:lnTo>
                  <a:lnTo>
                    <a:pt x="180" y="97"/>
                  </a:lnTo>
                  <a:lnTo>
                    <a:pt x="180" y="101"/>
                  </a:lnTo>
                  <a:lnTo>
                    <a:pt x="180" y="103"/>
                  </a:lnTo>
                  <a:lnTo>
                    <a:pt x="180" y="105"/>
                  </a:lnTo>
                  <a:lnTo>
                    <a:pt x="180" y="107"/>
                  </a:lnTo>
                  <a:lnTo>
                    <a:pt x="180" y="109"/>
                  </a:lnTo>
                  <a:lnTo>
                    <a:pt x="180" y="111"/>
                  </a:lnTo>
                  <a:lnTo>
                    <a:pt x="180" y="113"/>
                  </a:lnTo>
                  <a:lnTo>
                    <a:pt x="180" y="115"/>
                  </a:lnTo>
                  <a:lnTo>
                    <a:pt x="180" y="117"/>
                  </a:lnTo>
                  <a:lnTo>
                    <a:pt x="180" y="119"/>
                  </a:lnTo>
                  <a:lnTo>
                    <a:pt x="180" y="121"/>
                  </a:lnTo>
                  <a:lnTo>
                    <a:pt x="180" y="123"/>
                  </a:lnTo>
                  <a:lnTo>
                    <a:pt x="180" y="125"/>
                  </a:lnTo>
                  <a:lnTo>
                    <a:pt x="180" y="127"/>
                  </a:lnTo>
                  <a:lnTo>
                    <a:pt x="180" y="129"/>
                  </a:lnTo>
                  <a:lnTo>
                    <a:pt x="180" y="131"/>
                  </a:lnTo>
                  <a:lnTo>
                    <a:pt x="180" y="135"/>
                  </a:lnTo>
                  <a:lnTo>
                    <a:pt x="180" y="139"/>
                  </a:lnTo>
                  <a:lnTo>
                    <a:pt x="180" y="141"/>
                  </a:lnTo>
                  <a:lnTo>
                    <a:pt x="180" y="145"/>
                  </a:lnTo>
                  <a:lnTo>
                    <a:pt x="180" y="149"/>
                  </a:lnTo>
                  <a:lnTo>
                    <a:pt x="180" y="151"/>
                  </a:lnTo>
                  <a:lnTo>
                    <a:pt x="180" y="153"/>
                  </a:lnTo>
                  <a:lnTo>
                    <a:pt x="180" y="155"/>
                  </a:lnTo>
                  <a:lnTo>
                    <a:pt x="180" y="157"/>
                  </a:lnTo>
                  <a:lnTo>
                    <a:pt x="180" y="159"/>
                  </a:lnTo>
                  <a:lnTo>
                    <a:pt x="180" y="161"/>
                  </a:lnTo>
                  <a:lnTo>
                    <a:pt x="180" y="163"/>
                  </a:lnTo>
                  <a:lnTo>
                    <a:pt x="180" y="167"/>
                  </a:lnTo>
                  <a:lnTo>
                    <a:pt x="180" y="171"/>
                  </a:lnTo>
                  <a:lnTo>
                    <a:pt x="180" y="173"/>
                  </a:lnTo>
                  <a:lnTo>
                    <a:pt x="180" y="175"/>
                  </a:lnTo>
                  <a:lnTo>
                    <a:pt x="180" y="177"/>
                  </a:lnTo>
                  <a:lnTo>
                    <a:pt x="180" y="179"/>
                  </a:lnTo>
                  <a:lnTo>
                    <a:pt x="180" y="181"/>
                  </a:lnTo>
                  <a:lnTo>
                    <a:pt x="180" y="183"/>
                  </a:lnTo>
                  <a:lnTo>
                    <a:pt x="180" y="183"/>
                  </a:lnTo>
                  <a:lnTo>
                    <a:pt x="180" y="185"/>
                  </a:lnTo>
                  <a:lnTo>
                    <a:pt x="180" y="187"/>
                  </a:lnTo>
                  <a:lnTo>
                    <a:pt x="180" y="189"/>
                  </a:lnTo>
                  <a:lnTo>
                    <a:pt x="180" y="191"/>
                  </a:lnTo>
                  <a:lnTo>
                    <a:pt x="180" y="193"/>
                  </a:lnTo>
                  <a:lnTo>
                    <a:pt x="180" y="195"/>
                  </a:lnTo>
                  <a:lnTo>
                    <a:pt x="180" y="197"/>
                  </a:lnTo>
                  <a:lnTo>
                    <a:pt x="182" y="199"/>
                  </a:lnTo>
                  <a:lnTo>
                    <a:pt x="182" y="201"/>
                  </a:lnTo>
                  <a:lnTo>
                    <a:pt x="182" y="205"/>
                  </a:lnTo>
                  <a:lnTo>
                    <a:pt x="182" y="207"/>
                  </a:lnTo>
                  <a:lnTo>
                    <a:pt x="182" y="215"/>
                  </a:lnTo>
                  <a:lnTo>
                    <a:pt x="182" y="219"/>
                  </a:lnTo>
                  <a:lnTo>
                    <a:pt x="182" y="225"/>
                  </a:lnTo>
                  <a:lnTo>
                    <a:pt x="182" y="231"/>
                  </a:lnTo>
                  <a:lnTo>
                    <a:pt x="182" y="239"/>
                  </a:lnTo>
                  <a:lnTo>
                    <a:pt x="182" y="241"/>
                  </a:lnTo>
                  <a:lnTo>
                    <a:pt x="182" y="245"/>
                  </a:lnTo>
                  <a:lnTo>
                    <a:pt x="182" y="249"/>
                  </a:lnTo>
                  <a:lnTo>
                    <a:pt x="182" y="253"/>
                  </a:lnTo>
                  <a:lnTo>
                    <a:pt x="182" y="257"/>
                  </a:lnTo>
                  <a:lnTo>
                    <a:pt x="182" y="259"/>
                  </a:lnTo>
                  <a:lnTo>
                    <a:pt x="182" y="261"/>
                  </a:lnTo>
                  <a:lnTo>
                    <a:pt x="182" y="265"/>
                  </a:lnTo>
                  <a:lnTo>
                    <a:pt x="182" y="267"/>
                  </a:lnTo>
                  <a:lnTo>
                    <a:pt x="182" y="269"/>
                  </a:lnTo>
                  <a:lnTo>
                    <a:pt x="182" y="271"/>
                  </a:lnTo>
                  <a:lnTo>
                    <a:pt x="182" y="275"/>
                  </a:lnTo>
                  <a:lnTo>
                    <a:pt x="182" y="279"/>
                  </a:lnTo>
                  <a:lnTo>
                    <a:pt x="182" y="285"/>
                  </a:lnTo>
                  <a:lnTo>
                    <a:pt x="178" y="285"/>
                  </a:lnTo>
                  <a:lnTo>
                    <a:pt x="176" y="285"/>
                  </a:lnTo>
                  <a:lnTo>
                    <a:pt x="172" y="285"/>
                  </a:lnTo>
                  <a:lnTo>
                    <a:pt x="168" y="285"/>
                  </a:lnTo>
                  <a:lnTo>
                    <a:pt x="158" y="285"/>
                  </a:lnTo>
                  <a:lnTo>
                    <a:pt x="158" y="283"/>
                  </a:lnTo>
                  <a:lnTo>
                    <a:pt x="154" y="283"/>
                  </a:lnTo>
                  <a:lnTo>
                    <a:pt x="152" y="283"/>
                  </a:lnTo>
                  <a:lnTo>
                    <a:pt x="150" y="283"/>
                  </a:lnTo>
                  <a:lnTo>
                    <a:pt x="146" y="283"/>
                  </a:lnTo>
                  <a:lnTo>
                    <a:pt x="144" y="283"/>
                  </a:lnTo>
                  <a:lnTo>
                    <a:pt x="142" y="283"/>
                  </a:lnTo>
                  <a:lnTo>
                    <a:pt x="138" y="283"/>
                  </a:lnTo>
                  <a:lnTo>
                    <a:pt x="136" y="283"/>
                  </a:lnTo>
                  <a:lnTo>
                    <a:pt x="134" y="283"/>
                  </a:lnTo>
                  <a:lnTo>
                    <a:pt x="132" y="283"/>
                  </a:lnTo>
                  <a:lnTo>
                    <a:pt x="128" y="283"/>
                  </a:lnTo>
                  <a:lnTo>
                    <a:pt x="126" y="283"/>
                  </a:lnTo>
                  <a:lnTo>
                    <a:pt x="124" y="283"/>
                  </a:lnTo>
                  <a:lnTo>
                    <a:pt x="122" y="283"/>
                  </a:lnTo>
                  <a:lnTo>
                    <a:pt x="112" y="283"/>
                  </a:lnTo>
                  <a:lnTo>
                    <a:pt x="110" y="283"/>
                  </a:lnTo>
                  <a:lnTo>
                    <a:pt x="96" y="283"/>
                  </a:lnTo>
                  <a:lnTo>
                    <a:pt x="90" y="283"/>
                  </a:lnTo>
                  <a:lnTo>
                    <a:pt x="90" y="273"/>
                  </a:lnTo>
                  <a:lnTo>
                    <a:pt x="90" y="271"/>
                  </a:lnTo>
                  <a:lnTo>
                    <a:pt x="90" y="265"/>
                  </a:lnTo>
                  <a:lnTo>
                    <a:pt x="90" y="261"/>
                  </a:lnTo>
                  <a:lnTo>
                    <a:pt x="90" y="257"/>
                  </a:lnTo>
                  <a:lnTo>
                    <a:pt x="80" y="257"/>
                  </a:lnTo>
                  <a:lnTo>
                    <a:pt x="80" y="253"/>
                  </a:lnTo>
                  <a:lnTo>
                    <a:pt x="80" y="251"/>
                  </a:lnTo>
                  <a:lnTo>
                    <a:pt x="72" y="251"/>
                  </a:lnTo>
                  <a:lnTo>
                    <a:pt x="68" y="251"/>
                  </a:lnTo>
                  <a:lnTo>
                    <a:pt x="68" y="259"/>
                  </a:lnTo>
                  <a:lnTo>
                    <a:pt x="64" y="259"/>
                  </a:lnTo>
                  <a:lnTo>
                    <a:pt x="62" y="259"/>
                  </a:lnTo>
                  <a:lnTo>
                    <a:pt x="56" y="259"/>
                  </a:lnTo>
                  <a:lnTo>
                    <a:pt x="56" y="257"/>
                  </a:lnTo>
                  <a:lnTo>
                    <a:pt x="56" y="251"/>
                  </a:lnTo>
                  <a:lnTo>
                    <a:pt x="48" y="251"/>
                  </a:lnTo>
                  <a:lnTo>
                    <a:pt x="42" y="251"/>
                  </a:lnTo>
                  <a:lnTo>
                    <a:pt x="40" y="251"/>
                  </a:lnTo>
                  <a:lnTo>
                    <a:pt x="38" y="251"/>
                  </a:lnTo>
                  <a:lnTo>
                    <a:pt x="36" y="251"/>
                  </a:lnTo>
                  <a:lnTo>
                    <a:pt x="34" y="251"/>
                  </a:lnTo>
                  <a:lnTo>
                    <a:pt x="22" y="251"/>
                  </a:lnTo>
                  <a:lnTo>
                    <a:pt x="20" y="251"/>
                  </a:lnTo>
                  <a:lnTo>
                    <a:pt x="18" y="251"/>
                  </a:lnTo>
                  <a:lnTo>
                    <a:pt x="18" y="253"/>
                  </a:lnTo>
                  <a:lnTo>
                    <a:pt x="16" y="253"/>
                  </a:lnTo>
                  <a:lnTo>
                    <a:pt x="10" y="253"/>
                  </a:lnTo>
                  <a:lnTo>
                    <a:pt x="2" y="253"/>
                  </a:lnTo>
                  <a:lnTo>
                    <a:pt x="2" y="249"/>
                  </a:lnTo>
                  <a:lnTo>
                    <a:pt x="2" y="245"/>
                  </a:lnTo>
                  <a:lnTo>
                    <a:pt x="2" y="241"/>
                  </a:lnTo>
                  <a:lnTo>
                    <a:pt x="2" y="239"/>
                  </a:lnTo>
                  <a:lnTo>
                    <a:pt x="2" y="237"/>
                  </a:lnTo>
                  <a:lnTo>
                    <a:pt x="2" y="235"/>
                  </a:lnTo>
                  <a:lnTo>
                    <a:pt x="2" y="231"/>
                  </a:lnTo>
                  <a:lnTo>
                    <a:pt x="2" y="231"/>
                  </a:lnTo>
                  <a:lnTo>
                    <a:pt x="2" y="229"/>
                  </a:lnTo>
                  <a:lnTo>
                    <a:pt x="2" y="227"/>
                  </a:lnTo>
                  <a:lnTo>
                    <a:pt x="2" y="219"/>
                  </a:lnTo>
                  <a:lnTo>
                    <a:pt x="2" y="217"/>
                  </a:lnTo>
                  <a:lnTo>
                    <a:pt x="2" y="215"/>
                  </a:lnTo>
                  <a:lnTo>
                    <a:pt x="2" y="211"/>
                  </a:lnTo>
                  <a:lnTo>
                    <a:pt x="2" y="209"/>
                  </a:lnTo>
                  <a:lnTo>
                    <a:pt x="0" y="201"/>
                  </a:lnTo>
                  <a:lnTo>
                    <a:pt x="0" y="199"/>
                  </a:lnTo>
                  <a:lnTo>
                    <a:pt x="0" y="195"/>
                  </a:lnTo>
                  <a:lnTo>
                    <a:pt x="0" y="193"/>
                  </a:lnTo>
                  <a:lnTo>
                    <a:pt x="0" y="189"/>
                  </a:lnTo>
                  <a:lnTo>
                    <a:pt x="0" y="185"/>
                  </a:lnTo>
                  <a:lnTo>
                    <a:pt x="0" y="181"/>
                  </a:lnTo>
                  <a:lnTo>
                    <a:pt x="0" y="175"/>
                  </a:lnTo>
                  <a:lnTo>
                    <a:pt x="0" y="173"/>
                  </a:lnTo>
                  <a:lnTo>
                    <a:pt x="0" y="171"/>
                  </a:lnTo>
                  <a:lnTo>
                    <a:pt x="0" y="167"/>
                  </a:lnTo>
                  <a:lnTo>
                    <a:pt x="0" y="165"/>
                  </a:lnTo>
                  <a:lnTo>
                    <a:pt x="0" y="163"/>
                  </a:lnTo>
                  <a:lnTo>
                    <a:pt x="0" y="159"/>
                  </a:lnTo>
                  <a:lnTo>
                    <a:pt x="0" y="155"/>
                  </a:lnTo>
                  <a:lnTo>
                    <a:pt x="0" y="153"/>
                  </a:lnTo>
                  <a:lnTo>
                    <a:pt x="0" y="151"/>
                  </a:lnTo>
                  <a:lnTo>
                    <a:pt x="0" y="149"/>
                  </a:lnTo>
                  <a:lnTo>
                    <a:pt x="0" y="145"/>
                  </a:lnTo>
                  <a:lnTo>
                    <a:pt x="0" y="141"/>
                  </a:lnTo>
                  <a:lnTo>
                    <a:pt x="0" y="135"/>
                  </a:lnTo>
                  <a:lnTo>
                    <a:pt x="0" y="131"/>
                  </a:lnTo>
                  <a:lnTo>
                    <a:pt x="0" y="129"/>
                  </a:lnTo>
                  <a:lnTo>
                    <a:pt x="0" y="127"/>
                  </a:lnTo>
                  <a:lnTo>
                    <a:pt x="0" y="125"/>
                  </a:lnTo>
                  <a:lnTo>
                    <a:pt x="0" y="123"/>
                  </a:lnTo>
                  <a:lnTo>
                    <a:pt x="0" y="111"/>
                  </a:lnTo>
                  <a:lnTo>
                    <a:pt x="0" y="105"/>
                  </a:lnTo>
                  <a:lnTo>
                    <a:pt x="0" y="103"/>
                  </a:lnTo>
                  <a:lnTo>
                    <a:pt x="0" y="101"/>
                  </a:lnTo>
                  <a:lnTo>
                    <a:pt x="0" y="97"/>
                  </a:lnTo>
                  <a:lnTo>
                    <a:pt x="0" y="95"/>
                  </a:lnTo>
                  <a:lnTo>
                    <a:pt x="0" y="93"/>
                  </a:lnTo>
                  <a:lnTo>
                    <a:pt x="0" y="87"/>
                  </a:lnTo>
                  <a:lnTo>
                    <a:pt x="0" y="75"/>
                  </a:lnTo>
                  <a:lnTo>
                    <a:pt x="0" y="67"/>
                  </a:lnTo>
                  <a:lnTo>
                    <a:pt x="0" y="63"/>
                  </a:lnTo>
                  <a:lnTo>
                    <a:pt x="0" y="61"/>
                  </a:lnTo>
                  <a:lnTo>
                    <a:pt x="0" y="50"/>
                  </a:lnTo>
                  <a:lnTo>
                    <a:pt x="0" y="44"/>
                  </a:lnTo>
                  <a:lnTo>
                    <a:pt x="0" y="42"/>
                  </a:lnTo>
                  <a:lnTo>
                    <a:pt x="0" y="40"/>
                  </a:lnTo>
                  <a:lnTo>
                    <a:pt x="0" y="38"/>
                  </a:lnTo>
                  <a:lnTo>
                    <a:pt x="0" y="22"/>
                  </a:lnTo>
                  <a:lnTo>
                    <a:pt x="0" y="20"/>
                  </a:lnTo>
                  <a:lnTo>
                    <a:pt x="0" y="18"/>
                  </a:lnTo>
                  <a:lnTo>
                    <a:pt x="0" y="16"/>
                  </a:lnTo>
                  <a:lnTo>
                    <a:pt x="0" y="12"/>
                  </a:lnTo>
                  <a:lnTo>
                    <a:pt x="0" y="10"/>
                  </a:lnTo>
                  <a:lnTo>
                    <a:pt x="0" y="8"/>
                  </a:lnTo>
                  <a:lnTo>
                    <a:pt x="0" y="6"/>
                  </a:lnTo>
                  <a:lnTo>
                    <a:pt x="0" y="2"/>
                  </a:lnTo>
                  <a:lnTo>
                    <a:pt x="0" y="0"/>
                  </a:lnTo>
                  <a:lnTo>
                    <a:pt x="2" y="0"/>
                  </a:lnTo>
                  <a:lnTo>
                    <a:pt x="6" y="0"/>
                  </a:lnTo>
                  <a:lnTo>
                    <a:pt x="8" y="0"/>
                  </a:lnTo>
                  <a:lnTo>
                    <a:pt x="12" y="0"/>
                  </a:lnTo>
                  <a:lnTo>
                    <a:pt x="14" y="0"/>
                  </a:lnTo>
                  <a:lnTo>
                    <a:pt x="16" y="0"/>
                  </a:lnTo>
                  <a:lnTo>
                    <a:pt x="18" y="0"/>
                  </a:lnTo>
                  <a:lnTo>
                    <a:pt x="20" y="0"/>
                  </a:lnTo>
                  <a:lnTo>
                    <a:pt x="22" y="0"/>
                  </a:lnTo>
                  <a:lnTo>
                    <a:pt x="24" y="0"/>
                  </a:lnTo>
                  <a:lnTo>
                    <a:pt x="30" y="0"/>
                  </a:lnTo>
                  <a:lnTo>
                    <a:pt x="32" y="0"/>
                  </a:lnTo>
                  <a:lnTo>
                    <a:pt x="34" y="0"/>
                  </a:lnTo>
                  <a:lnTo>
                    <a:pt x="36" y="0"/>
                  </a:lnTo>
                  <a:lnTo>
                    <a:pt x="38" y="0"/>
                  </a:lnTo>
                  <a:lnTo>
                    <a:pt x="42" y="0"/>
                  </a:lnTo>
                  <a:lnTo>
                    <a:pt x="42" y="0"/>
                  </a:lnTo>
                  <a:lnTo>
                    <a:pt x="48" y="0"/>
                  </a:lnTo>
                  <a:lnTo>
                    <a:pt x="56" y="0"/>
                  </a:lnTo>
                  <a:lnTo>
                    <a:pt x="58" y="0"/>
                  </a:lnTo>
                  <a:lnTo>
                    <a:pt x="64" y="0"/>
                  </a:lnTo>
                  <a:lnTo>
                    <a:pt x="66" y="0"/>
                  </a:lnTo>
                  <a:lnTo>
                    <a:pt x="68" y="0"/>
                  </a:lnTo>
                  <a:lnTo>
                    <a:pt x="76" y="0"/>
                  </a:lnTo>
                  <a:lnTo>
                    <a:pt x="78" y="0"/>
                  </a:lnTo>
                  <a:lnTo>
                    <a:pt x="80" y="0"/>
                  </a:lnTo>
                  <a:lnTo>
                    <a:pt x="84" y="0"/>
                  </a:lnTo>
                  <a:lnTo>
                    <a:pt x="88" y="0"/>
                  </a:lnTo>
                  <a:lnTo>
                    <a:pt x="9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1" name="Freeform 106"/>
            <p:cNvSpPr>
              <a:spLocks/>
            </p:cNvSpPr>
            <p:nvPr/>
          </p:nvSpPr>
          <p:spPr bwMode="auto">
            <a:xfrm>
              <a:off x="6308725" y="5521325"/>
              <a:ext cx="365125" cy="417513"/>
            </a:xfrm>
            <a:custGeom>
              <a:avLst/>
              <a:gdLst>
                <a:gd name="T0" fmla="*/ 158 w 230"/>
                <a:gd name="T1" fmla="*/ 0 h 263"/>
                <a:gd name="T2" fmla="*/ 190 w 230"/>
                <a:gd name="T3" fmla="*/ 14 h 263"/>
                <a:gd name="T4" fmla="*/ 190 w 230"/>
                <a:gd name="T5" fmla="*/ 51 h 263"/>
                <a:gd name="T6" fmla="*/ 198 w 230"/>
                <a:gd name="T7" fmla="*/ 63 h 263"/>
                <a:gd name="T8" fmla="*/ 198 w 230"/>
                <a:gd name="T9" fmla="*/ 75 h 263"/>
                <a:gd name="T10" fmla="*/ 192 w 230"/>
                <a:gd name="T11" fmla="*/ 87 h 263"/>
                <a:gd name="T12" fmla="*/ 186 w 230"/>
                <a:gd name="T13" fmla="*/ 109 h 263"/>
                <a:gd name="T14" fmla="*/ 198 w 230"/>
                <a:gd name="T15" fmla="*/ 121 h 263"/>
                <a:gd name="T16" fmla="*/ 216 w 230"/>
                <a:gd name="T17" fmla="*/ 123 h 263"/>
                <a:gd name="T18" fmla="*/ 230 w 230"/>
                <a:gd name="T19" fmla="*/ 139 h 263"/>
                <a:gd name="T20" fmla="*/ 230 w 230"/>
                <a:gd name="T21" fmla="*/ 159 h 263"/>
                <a:gd name="T22" fmla="*/ 230 w 230"/>
                <a:gd name="T23" fmla="*/ 175 h 263"/>
                <a:gd name="T24" fmla="*/ 230 w 230"/>
                <a:gd name="T25" fmla="*/ 195 h 263"/>
                <a:gd name="T26" fmla="*/ 230 w 230"/>
                <a:gd name="T27" fmla="*/ 211 h 263"/>
                <a:gd name="T28" fmla="*/ 230 w 230"/>
                <a:gd name="T29" fmla="*/ 229 h 263"/>
                <a:gd name="T30" fmla="*/ 230 w 230"/>
                <a:gd name="T31" fmla="*/ 247 h 263"/>
                <a:gd name="T32" fmla="*/ 222 w 230"/>
                <a:gd name="T33" fmla="*/ 255 h 263"/>
                <a:gd name="T34" fmla="*/ 210 w 230"/>
                <a:gd name="T35" fmla="*/ 257 h 263"/>
                <a:gd name="T36" fmla="*/ 208 w 230"/>
                <a:gd name="T37" fmla="*/ 257 h 263"/>
                <a:gd name="T38" fmla="*/ 198 w 230"/>
                <a:gd name="T39" fmla="*/ 257 h 263"/>
                <a:gd name="T40" fmla="*/ 188 w 230"/>
                <a:gd name="T41" fmla="*/ 255 h 263"/>
                <a:gd name="T42" fmla="*/ 180 w 230"/>
                <a:gd name="T43" fmla="*/ 255 h 263"/>
                <a:gd name="T44" fmla="*/ 174 w 230"/>
                <a:gd name="T45" fmla="*/ 259 h 263"/>
                <a:gd name="T46" fmla="*/ 164 w 230"/>
                <a:gd name="T47" fmla="*/ 263 h 263"/>
                <a:gd name="T48" fmla="*/ 162 w 230"/>
                <a:gd name="T49" fmla="*/ 255 h 263"/>
                <a:gd name="T50" fmla="*/ 156 w 230"/>
                <a:gd name="T51" fmla="*/ 255 h 263"/>
                <a:gd name="T52" fmla="*/ 144 w 230"/>
                <a:gd name="T53" fmla="*/ 253 h 263"/>
                <a:gd name="T54" fmla="*/ 142 w 230"/>
                <a:gd name="T55" fmla="*/ 257 h 263"/>
                <a:gd name="T56" fmla="*/ 134 w 230"/>
                <a:gd name="T57" fmla="*/ 257 h 263"/>
                <a:gd name="T58" fmla="*/ 130 w 230"/>
                <a:gd name="T59" fmla="*/ 251 h 263"/>
                <a:gd name="T60" fmla="*/ 126 w 230"/>
                <a:gd name="T61" fmla="*/ 255 h 263"/>
                <a:gd name="T62" fmla="*/ 118 w 230"/>
                <a:gd name="T63" fmla="*/ 253 h 263"/>
                <a:gd name="T64" fmla="*/ 108 w 230"/>
                <a:gd name="T65" fmla="*/ 251 h 263"/>
                <a:gd name="T66" fmla="*/ 98 w 230"/>
                <a:gd name="T67" fmla="*/ 243 h 263"/>
                <a:gd name="T68" fmla="*/ 100 w 230"/>
                <a:gd name="T69" fmla="*/ 237 h 263"/>
                <a:gd name="T70" fmla="*/ 94 w 230"/>
                <a:gd name="T71" fmla="*/ 235 h 263"/>
                <a:gd name="T72" fmla="*/ 88 w 230"/>
                <a:gd name="T73" fmla="*/ 239 h 263"/>
                <a:gd name="T74" fmla="*/ 82 w 230"/>
                <a:gd name="T75" fmla="*/ 227 h 263"/>
                <a:gd name="T76" fmla="*/ 80 w 230"/>
                <a:gd name="T77" fmla="*/ 217 h 263"/>
                <a:gd name="T78" fmla="*/ 72 w 230"/>
                <a:gd name="T79" fmla="*/ 219 h 263"/>
                <a:gd name="T80" fmla="*/ 70 w 230"/>
                <a:gd name="T81" fmla="*/ 221 h 263"/>
                <a:gd name="T82" fmla="*/ 60 w 230"/>
                <a:gd name="T83" fmla="*/ 217 h 263"/>
                <a:gd name="T84" fmla="*/ 52 w 230"/>
                <a:gd name="T85" fmla="*/ 209 h 263"/>
                <a:gd name="T86" fmla="*/ 48 w 230"/>
                <a:gd name="T87" fmla="*/ 201 h 263"/>
                <a:gd name="T88" fmla="*/ 36 w 230"/>
                <a:gd name="T89" fmla="*/ 199 h 263"/>
                <a:gd name="T90" fmla="*/ 32 w 230"/>
                <a:gd name="T91" fmla="*/ 207 h 263"/>
                <a:gd name="T92" fmla="*/ 26 w 230"/>
                <a:gd name="T93" fmla="*/ 205 h 263"/>
                <a:gd name="T94" fmla="*/ 22 w 230"/>
                <a:gd name="T95" fmla="*/ 197 h 263"/>
                <a:gd name="T96" fmla="*/ 20 w 230"/>
                <a:gd name="T97" fmla="*/ 197 h 263"/>
                <a:gd name="T98" fmla="*/ 12 w 230"/>
                <a:gd name="T99" fmla="*/ 189 h 263"/>
                <a:gd name="T100" fmla="*/ 14 w 230"/>
                <a:gd name="T101" fmla="*/ 195 h 263"/>
                <a:gd name="T102" fmla="*/ 8 w 230"/>
                <a:gd name="T103" fmla="*/ 193 h 263"/>
                <a:gd name="T104" fmla="*/ 2 w 230"/>
                <a:gd name="T105" fmla="*/ 189 h 263"/>
                <a:gd name="T106" fmla="*/ 4 w 230"/>
                <a:gd name="T107" fmla="*/ 179 h 263"/>
                <a:gd name="T108" fmla="*/ 10 w 230"/>
                <a:gd name="T109" fmla="*/ 167 h 263"/>
                <a:gd name="T110" fmla="*/ 18 w 230"/>
                <a:gd name="T111" fmla="*/ 149 h 263"/>
                <a:gd name="T112" fmla="*/ 26 w 230"/>
                <a:gd name="T113" fmla="*/ 127 h 263"/>
                <a:gd name="T114" fmla="*/ 34 w 230"/>
                <a:gd name="T115" fmla="*/ 113 h 263"/>
                <a:gd name="T116" fmla="*/ 46 w 230"/>
                <a:gd name="T117" fmla="*/ 85 h 263"/>
                <a:gd name="T118" fmla="*/ 64 w 230"/>
                <a:gd name="T119" fmla="*/ 53 h 263"/>
                <a:gd name="T120" fmla="*/ 70 w 230"/>
                <a:gd name="T121" fmla="*/ 31 h 263"/>
                <a:gd name="T122" fmla="*/ 94 w 230"/>
                <a:gd name="T123" fmla="*/ 0 h 263"/>
                <a:gd name="T124" fmla="*/ 130 w 230"/>
                <a:gd name="T125"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 h="263">
                  <a:moveTo>
                    <a:pt x="132" y="0"/>
                  </a:moveTo>
                  <a:lnTo>
                    <a:pt x="134" y="0"/>
                  </a:lnTo>
                  <a:lnTo>
                    <a:pt x="140" y="0"/>
                  </a:lnTo>
                  <a:lnTo>
                    <a:pt x="144" y="0"/>
                  </a:lnTo>
                  <a:lnTo>
                    <a:pt x="146" y="0"/>
                  </a:lnTo>
                  <a:lnTo>
                    <a:pt x="154" y="0"/>
                  </a:lnTo>
                  <a:lnTo>
                    <a:pt x="156" y="0"/>
                  </a:lnTo>
                  <a:lnTo>
                    <a:pt x="158" y="0"/>
                  </a:lnTo>
                  <a:lnTo>
                    <a:pt x="162" y="0"/>
                  </a:lnTo>
                  <a:lnTo>
                    <a:pt x="174" y="0"/>
                  </a:lnTo>
                  <a:lnTo>
                    <a:pt x="178" y="0"/>
                  </a:lnTo>
                  <a:lnTo>
                    <a:pt x="182" y="0"/>
                  </a:lnTo>
                  <a:lnTo>
                    <a:pt x="186" y="0"/>
                  </a:lnTo>
                  <a:lnTo>
                    <a:pt x="190" y="0"/>
                  </a:lnTo>
                  <a:lnTo>
                    <a:pt x="190" y="12"/>
                  </a:lnTo>
                  <a:lnTo>
                    <a:pt x="190" y="14"/>
                  </a:lnTo>
                  <a:lnTo>
                    <a:pt x="190" y="16"/>
                  </a:lnTo>
                  <a:lnTo>
                    <a:pt x="190" y="20"/>
                  </a:lnTo>
                  <a:lnTo>
                    <a:pt x="190" y="22"/>
                  </a:lnTo>
                  <a:lnTo>
                    <a:pt x="190" y="26"/>
                  </a:lnTo>
                  <a:lnTo>
                    <a:pt x="190" y="29"/>
                  </a:lnTo>
                  <a:lnTo>
                    <a:pt x="190" y="33"/>
                  </a:lnTo>
                  <a:lnTo>
                    <a:pt x="190" y="37"/>
                  </a:lnTo>
                  <a:lnTo>
                    <a:pt x="190" y="51"/>
                  </a:lnTo>
                  <a:lnTo>
                    <a:pt x="190" y="53"/>
                  </a:lnTo>
                  <a:lnTo>
                    <a:pt x="190" y="55"/>
                  </a:lnTo>
                  <a:lnTo>
                    <a:pt x="190" y="57"/>
                  </a:lnTo>
                  <a:lnTo>
                    <a:pt x="190" y="61"/>
                  </a:lnTo>
                  <a:lnTo>
                    <a:pt x="194" y="61"/>
                  </a:lnTo>
                  <a:lnTo>
                    <a:pt x="196" y="61"/>
                  </a:lnTo>
                  <a:lnTo>
                    <a:pt x="198" y="61"/>
                  </a:lnTo>
                  <a:lnTo>
                    <a:pt x="198" y="63"/>
                  </a:lnTo>
                  <a:lnTo>
                    <a:pt x="200" y="63"/>
                  </a:lnTo>
                  <a:lnTo>
                    <a:pt x="200" y="65"/>
                  </a:lnTo>
                  <a:lnTo>
                    <a:pt x="200" y="65"/>
                  </a:lnTo>
                  <a:lnTo>
                    <a:pt x="198" y="65"/>
                  </a:lnTo>
                  <a:lnTo>
                    <a:pt x="198" y="67"/>
                  </a:lnTo>
                  <a:lnTo>
                    <a:pt x="198" y="71"/>
                  </a:lnTo>
                  <a:lnTo>
                    <a:pt x="198" y="73"/>
                  </a:lnTo>
                  <a:lnTo>
                    <a:pt x="198" y="75"/>
                  </a:lnTo>
                  <a:lnTo>
                    <a:pt x="196" y="75"/>
                  </a:lnTo>
                  <a:lnTo>
                    <a:pt x="196" y="79"/>
                  </a:lnTo>
                  <a:lnTo>
                    <a:pt x="196" y="81"/>
                  </a:lnTo>
                  <a:lnTo>
                    <a:pt x="196" y="83"/>
                  </a:lnTo>
                  <a:lnTo>
                    <a:pt x="198" y="87"/>
                  </a:lnTo>
                  <a:lnTo>
                    <a:pt x="198" y="89"/>
                  </a:lnTo>
                  <a:lnTo>
                    <a:pt x="192" y="89"/>
                  </a:lnTo>
                  <a:lnTo>
                    <a:pt x="192" y="87"/>
                  </a:lnTo>
                  <a:lnTo>
                    <a:pt x="190" y="87"/>
                  </a:lnTo>
                  <a:lnTo>
                    <a:pt x="190" y="93"/>
                  </a:lnTo>
                  <a:lnTo>
                    <a:pt x="190" y="95"/>
                  </a:lnTo>
                  <a:lnTo>
                    <a:pt x="188" y="101"/>
                  </a:lnTo>
                  <a:lnTo>
                    <a:pt x="188" y="103"/>
                  </a:lnTo>
                  <a:lnTo>
                    <a:pt x="188" y="105"/>
                  </a:lnTo>
                  <a:lnTo>
                    <a:pt x="186" y="105"/>
                  </a:lnTo>
                  <a:lnTo>
                    <a:pt x="186" y="109"/>
                  </a:lnTo>
                  <a:lnTo>
                    <a:pt x="186" y="113"/>
                  </a:lnTo>
                  <a:lnTo>
                    <a:pt x="186" y="113"/>
                  </a:lnTo>
                  <a:lnTo>
                    <a:pt x="184" y="115"/>
                  </a:lnTo>
                  <a:lnTo>
                    <a:pt x="184" y="119"/>
                  </a:lnTo>
                  <a:lnTo>
                    <a:pt x="186" y="119"/>
                  </a:lnTo>
                  <a:lnTo>
                    <a:pt x="190" y="119"/>
                  </a:lnTo>
                  <a:lnTo>
                    <a:pt x="194" y="119"/>
                  </a:lnTo>
                  <a:lnTo>
                    <a:pt x="198" y="121"/>
                  </a:lnTo>
                  <a:lnTo>
                    <a:pt x="200" y="121"/>
                  </a:lnTo>
                  <a:lnTo>
                    <a:pt x="204" y="121"/>
                  </a:lnTo>
                  <a:lnTo>
                    <a:pt x="206" y="121"/>
                  </a:lnTo>
                  <a:lnTo>
                    <a:pt x="208" y="121"/>
                  </a:lnTo>
                  <a:lnTo>
                    <a:pt x="210" y="123"/>
                  </a:lnTo>
                  <a:lnTo>
                    <a:pt x="212" y="123"/>
                  </a:lnTo>
                  <a:lnTo>
                    <a:pt x="214" y="123"/>
                  </a:lnTo>
                  <a:lnTo>
                    <a:pt x="216" y="123"/>
                  </a:lnTo>
                  <a:lnTo>
                    <a:pt x="220" y="123"/>
                  </a:lnTo>
                  <a:lnTo>
                    <a:pt x="224" y="123"/>
                  </a:lnTo>
                  <a:lnTo>
                    <a:pt x="230" y="123"/>
                  </a:lnTo>
                  <a:lnTo>
                    <a:pt x="230" y="125"/>
                  </a:lnTo>
                  <a:lnTo>
                    <a:pt x="230" y="127"/>
                  </a:lnTo>
                  <a:lnTo>
                    <a:pt x="230" y="133"/>
                  </a:lnTo>
                  <a:lnTo>
                    <a:pt x="230" y="135"/>
                  </a:lnTo>
                  <a:lnTo>
                    <a:pt x="230" y="139"/>
                  </a:lnTo>
                  <a:lnTo>
                    <a:pt x="230" y="141"/>
                  </a:lnTo>
                  <a:lnTo>
                    <a:pt x="230" y="145"/>
                  </a:lnTo>
                  <a:lnTo>
                    <a:pt x="230" y="147"/>
                  </a:lnTo>
                  <a:lnTo>
                    <a:pt x="230" y="149"/>
                  </a:lnTo>
                  <a:lnTo>
                    <a:pt x="230" y="153"/>
                  </a:lnTo>
                  <a:lnTo>
                    <a:pt x="230" y="155"/>
                  </a:lnTo>
                  <a:lnTo>
                    <a:pt x="230" y="157"/>
                  </a:lnTo>
                  <a:lnTo>
                    <a:pt x="230" y="159"/>
                  </a:lnTo>
                  <a:lnTo>
                    <a:pt x="230" y="161"/>
                  </a:lnTo>
                  <a:lnTo>
                    <a:pt x="230" y="161"/>
                  </a:lnTo>
                  <a:lnTo>
                    <a:pt x="230" y="163"/>
                  </a:lnTo>
                  <a:lnTo>
                    <a:pt x="230" y="165"/>
                  </a:lnTo>
                  <a:lnTo>
                    <a:pt x="230" y="167"/>
                  </a:lnTo>
                  <a:lnTo>
                    <a:pt x="230" y="169"/>
                  </a:lnTo>
                  <a:lnTo>
                    <a:pt x="230" y="173"/>
                  </a:lnTo>
                  <a:lnTo>
                    <a:pt x="230" y="175"/>
                  </a:lnTo>
                  <a:lnTo>
                    <a:pt x="230" y="177"/>
                  </a:lnTo>
                  <a:lnTo>
                    <a:pt x="230" y="179"/>
                  </a:lnTo>
                  <a:lnTo>
                    <a:pt x="230" y="181"/>
                  </a:lnTo>
                  <a:lnTo>
                    <a:pt x="230" y="185"/>
                  </a:lnTo>
                  <a:lnTo>
                    <a:pt x="230" y="189"/>
                  </a:lnTo>
                  <a:lnTo>
                    <a:pt x="230" y="191"/>
                  </a:lnTo>
                  <a:lnTo>
                    <a:pt x="230" y="193"/>
                  </a:lnTo>
                  <a:lnTo>
                    <a:pt x="230" y="195"/>
                  </a:lnTo>
                  <a:lnTo>
                    <a:pt x="230" y="197"/>
                  </a:lnTo>
                  <a:lnTo>
                    <a:pt x="230" y="201"/>
                  </a:lnTo>
                  <a:lnTo>
                    <a:pt x="230" y="203"/>
                  </a:lnTo>
                  <a:lnTo>
                    <a:pt x="230" y="205"/>
                  </a:lnTo>
                  <a:lnTo>
                    <a:pt x="230" y="207"/>
                  </a:lnTo>
                  <a:lnTo>
                    <a:pt x="230" y="209"/>
                  </a:lnTo>
                  <a:lnTo>
                    <a:pt x="230" y="209"/>
                  </a:lnTo>
                  <a:lnTo>
                    <a:pt x="230" y="211"/>
                  </a:lnTo>
                  <a:lnTo>
                    <a:pt x="230" y="215"/>
                  </a:lnTo>
                  <a:lnTo>
                    <a:pt x="230" y="217"/>
                  </a:lnTo>
                  <a:lnTo>
                    <a:pt x="230" y="219"/>
                  </a:lnTo>
                  <a:lnTo>
                    <a:pt x="230" y="221"/>
                  </a:lnTo>
                  <a:lnTo>
                    <a:pt x="230" y="223"/>
                  </a:lnTo>
                  <a:lnTo>
                    <a:pt x="230" y="225"/>
                  </a:lnTo>
                  <a:lnTo>
                    <a:pt x="230" y="227"/>
                  </a:lnTo>
                  <a:lnTo>
                    <a:pt x="230" y="229"/>
                  </a:lnTo>
                  <a:lnTo>
                    <a:pt x="230" y="231"/>
                  </a:lnTo>
                  <a:lnTo>
                    <a:pt x="230" y="233"/>
                  </a:lnTo>
                  <a:lnTo>
                    <a:pt x="230" y="235"/>
                  </a:lnTo>
                  <a:lnTo>
                    <a:pt x="230" y="237"/>
                  </a:lnTo>
                  <a:lnTo>
                    <a:pt x="230" y="239"/>
                  </a:lnTo>
                  <a:lnTo>
                    <a:pt x="230" y="241"/>
                  </a:lnTo>
                  <a:lnTo>
                    <a:pt x="230" y="245"/>
                  </a:lnTo>
                  <a:lnTo>
                    <a:pt x="230" y="247"/>
                  </a:lnTo>
                  <a:lnTo>
                    <a:pt x="230" y="249"/>
                  </a:lnTo>
                  <a:lnTo>
                    <a:pt x="230" y="253"/>
                  </a:lnTo>
                  <a:lnTo>
                    <a:pt x="228" y="253"/>
                  </a:lnTo>
                  <a:lnTo>
                    <a:pt x="228" y="257"/>
                  </a:lnTo>
                  <a:lnTo>
                    <a:pt x="226" y="257"/>
                  </a:lnTo>
                  <a:lnTo>
                    <a:pt x="226" y="255"/>
                  </a:lnTo>
                  <a:lnTo>
                    <a:pt x="224" y="255"/>
                  </a:lnTo>
                  <a:lnTo>
                    <a:pt x="222" y="255"/>
                  </a:lnTo>
                  <a:lnTo>
                    <a:pt x="220" y="255"/>
                  </a:lnTo>
                  <a:lnTo>
                    <a:pt x="220" y="257"/>
                  </a:lnTo>
                  <a:lnTo>
                    <a:pt x="218" y="257"/>
                  </a:lnTo>
                  <a:lnTo>
                    <a:pt x="216" y="257"/>
                  </a:lnTo>
                  <a:lnTo>
                    <a:pt x="214" y="257"/>
                  </a:lnTo>
                  <a:lnTo>
                    <a:pt x="214" y="257"/>
                  </a:lnTo>
                  <a:lnTo>
                    <a:pt x="212" y="257"/>
                  </a:lnTo>
                  <a:lnTo>
                    <a:pt x="210" y="257"/>
                  </a:lnTo>
                  <a:lnTo>
                    <a:pt x="210" y="257"/>
                  </a:lnTo>
                  <a:lnTo>
                    <a:pt x="210" y="257"/>
                  </a:lnTo>
                  <a:lnTo>
                    <a:pt x="208" y="257"/>
                  </a:lnTo>
                  <a:lnTo>
                    <a:pt x="208" y="255"/>
                  </a:lnTo>
                  <a:lnTo>
                    <a:pt x="206" y="255"/>
                  </a:lnTo>
                  <a:lnTo>
                    <a:pt x="206" y="257"/>
                  </a:lnTo>
                  <a:lnTo>
                    <a:pt x="208" y="257"/>
                  </a:lnTo>
                  <a:lnTo>
                    <a:pt x="208" y="257"/>
                  </a:lnTo>
                  <a:lnTo>
                    <a:pt x="206" y="257"/>
                  </a:lnTo>
                  <a:lnTo>
                    <a:pt x="206" y="257"/>
                  </a:lnTo>
                  <a:lnTo>
                    <a:pt x="204" y="257"/>
                  </a:lnTo>
                  <a:lnTo>
                    <a:pt x="202" y="257"/>
                  </a:lnTo>
                  <a:lnTo>
                    <a:pt x="202" y="255"/>
                  </a:lnTo>
                  <a:lnTo>
                    <a:pt x="200" y="255"/>
                  </a:lnTo>
                  <a:lnTo>
                    <a:pt x="200" y="257"/>
                  </a:lnTo>
                  <a:lnTo>
                    <a:pt x="198" y="257"/>
                  </a:lnTo>
                  <a:lnTo>
                    <a:pt x="196" y="257"/>
                  </a:lnTo>
                  <a:lnTo>
                    <a:pt x="192" y="257"/>
                  </a:lnTo>
                  <a:lnTo>
                    <a:pt x="192" y="255"/>
                  </a:lnTo>
                  <a:lnTo>
                    <a:pt x="192" y="253"/>
                  </a:lnTo>
                  <a:lnTo>
                    <a:pt x="190" y="255"/>
                  </a:lnTo>
                  <a:lnTo>
                    <a:pt x="190" y="257"/>
                  </a:lnTo>
                  <a:lnTo>
                    <a:pt x="188" y="257"/>
                  </a:lnTo>
                  <a:lnTo>
                    <a:pt x="188" y="255"/>
                  </a:lnTo>
                  <a:lnTo>
                    <a:pt x="186" y="255"/>
                  </a:lnTo>
                  <a:lnTo>
                    <a:pt x="184" y="255"/>
                  </a:lnTo>
                  <a:lnTo>
                    <a:pt x="182" y="255"/>
                  </a:lnTo>
                  <a:lnTo>
                    <a:pt x="182" y="257"/>
                  </a:lnTo>
                  <a:lnTo>
                    <a:pt x="182" y="257"/>
                  </a:lnTo>
                  <a:lnTo>
                    <a:pt x="182" y="257"/>
                  </a:lnTo>
                  <a:lnTo>
                    <a:pt x="182" y="255"/>
                  </a:lnTo>
                  <a:lnTo>
                    <a:pt x="180" y="255"/>
                  </a:lnTo>
                  <a:lnTo>
                    <a:pt x="180" y="257"/>
                  </a:lnTo>
                  <a:lnTo>
                    <a:pt x="178" y="257"/>
                  </a:lnTo>
                  <a:lnTo>
                    <a:pt x="178" y="255"/>
                  </a:lnTo>
                  <a:lnTo>
                    <a:pt x="176" y="255"/>
                  </a:lnTo>
                  <a:lnTo>
                    <a:pt x="174" y="255"/>
                  </a:lnTo>
                  <a:lnTo>
                    <a:pt x="174" y="257"/>
                  </a:lnTo>
                  <a:lnTo>
                    <a:pt x="174" y="257"/>
                  </a:lnTo>
                  <a:lnTo>
                    <a:pt x="174" y="259"/>
                  </a:lnTo>
                  <a:lnTo>
                    <a:pt x="174" y="261"/>
                  </a:lnTo>
                  <a:lnTo>
                    <a:pt x="172" y="261"/>
                  </a:lnTo>
                  <a:lnTo>
                    <a:pt x="170" y="261"/>
                  </a:lnTo>
                  <a:lnTo>
                    <a:pt x="168" y="261"/>
                  </a:lnTo>
                  <a:lnTo>
                    <a:pt x="166" y="259"/>
                  </a:lnTo>
                  <a:lnTo>
                    <a:pt x="166" y="259"/>
                  </a:lnTo>
                  <a:lnTo>
                    <a:pt x="166" y="261"/>
                  </a:lnTo>
                  <a:lnTo>
                    <a:pt x="164" y="263"/>
                  </a:lnTo>
                  <a:lnTo>
                    <a:pt x="162" y="263"/>
                  </a:lnTo>
                  <a:lnTo>
                    <a:pt x="162" y="261"/>
                  </a:lnTo>
                  <a:lnTo>
                    <a:pt x="164" y="261"/>
                  </a:lnTo>
                  <a:lnTo>
                    <a:pt x="164" y="259"/>
                  </a:lnTo>
                  <a:lnTo>
                    <a:pt x="164" y="257"/>
                  </a:lnTo>
                  <a:lnTo>
                    <a:pt x="164" y="257"/>
                  </a:lnTo>
                  <a:lnTo>
                    <a:pt x="162" y="257"/>
                  </a:lnTo>
                  <a:lnTo>
                    <a:pt x="162" y="255"/>
                  </a:lnTo>
                  <a:lnTo>
                    <a:pt x="162" y="253"/>
                  </a:lnTo>
                  <a:lnTo>
                    <a:pt x="160" y="253"/>
                  </a:lnTo>
                  <a:lnTo>
                    <a:pt x="160" y="255"/>
                  </a:lnTo>
                  <a:lnTo>
                    <a:pt x="162" y="255"/>
                  </a:lnTo>
                  <a:lnTo>
                    <a:pt x="160" y="255"/>
                  </a:lnTo>
                  <a:lnTo>
                    <a:pt x="158" y="257"/>
                  </a:lnTo>
                  <a:lnTo>
                    <a:pt x="156" y="257"/>
                  </a:lnTo>
                  <a:lnTo>
                    <a:pt x="156" y="255"/>
                  </a:lnTo>
                  <a:lnTo>
                    <a:pt x="154" y="255"/>
                  </a:lnTo>
                  <a:lnTo>
                    <a:pt x="154" y="253"/>
                  </a:lnTo>
                  <a:lnTo>
                    <a:pt x="152" y="253"/>
                  </a:lnTo>
                  <a:lnTo>
                    <a:pt x="150" y="255"/>
                  </a:lnTo>
                  <a:lnTo>
                    <a:pt x="148" y="255"/>
                  </a:lnTo>
                  <a:lnTo>
                    <a:pt x="146" y="255"/>
                  </a:lnTo>
                  <a:lnTo>
                    <a:pt x="144" y="255"/>
                  </a:lnTo>
                  <a:lnTo>
                    <a:pt x="144" y="253"/>
                  </a:lnTo>
                  <a:lnTo>
                    <a:pt x="146" y="253"/>
                  </a:lnTo>
                  <a:lnTo>
                    <a:pt x="146" y="251"/>
                  </a:lnTo>
                  <a:lnTo>
                    <a:pt x="144" y="251"/>
                  </a:lnTo>
                  <a:lnTo>
                    <a:pt x="144" y="253"/>
                  </a:lnTo>
                  <a:lnTo>
                    <a:pt x="142" y="253"/>
                  </a:lnTo>
                  <a:lnTo>
                    <a:pt x="142" y="255"/>
                  </a:lnTo>
                  <a:lnTo>
                    <a:pt x="142" y="257"/>
                  </a:lnTo>
                  <a:lnTo>
                    <a:pt x="142" y="257"/>
                  </a:lnTo>
                  <a:lnTo>
                    <a:pt x="140" y="257"/>
                  </a:lnTo>
                  <a:lnTo>
                    <a:pt x="140" y="259"/>
                  </a:lnTo>
                  <a:lnTo>
                    <a:pt x="138" y="259"/>
                  </a:lnTo>
                  <a:lnTo>
                    <a:pt x="138" y="257"/>
                  </a:lnTo>
                  <a:lnTo>
                    <a:pt x="138" y="257"/>
                  </a:lnTo>
                  <a:lnTo>
                    <a:pt x="136" y="257"/>
                  </a:lnTo>
                  <a:lnTo>
                    <a:pt x="136" y="257"/>
                  </a:lnTo>
                  <a:lnTo>
                    <a:pt x="134" y="257"/>
                  </a:lnTo>
                  <a:lnTo>
                    <a:pt x="134" y="257"/>
                  </a:lnTo>
                  <a:lnTo>
                    <a:pt x="136" y="257"/>
                  </a:lnTo>
                  <a:lnTo>
                    <a:pt x="136" y="255"/>
                  </a:lnTo>
                  <a:lnTo>
                    <a:pt x="134" y="255"/>
                  </a:lnTo>
                  <a:lnTo>
                    <a:pt x="132" y="255"/>
                  </a:lnTo>
                  <a:lnTo>
                    <a:pt x="132" y="253"/>
                  </a:lnTo>
                  <a:lnTo>
                    <a:pt x="130" y="253"/>
                  </a:lnTo>
                  <a:lnTo>
                    <a:pt x="130" y="251"/>
                  </a:lnTo>
                  <a:lnTo>
                    <a:pt x="128" y="251"/>
                  </a:lnTo>
                  <a:lnTo>
                    <a:pt x="128" y="253"/>
                  </a:lnTo>
                  <a:lnTo>
                    <a:pt x="128" y="255"/>
                  </a:lnTo>
                  <a:lnTo>
                    <a:pt x="130" y="255"/>
                  </a:lnTo>
                  <a:lnTo>
                    <a:pt x="130" y="257"/>
                  </a:lnTo>
                  <a:lnTo>
                    <a:pt x="128" y="257"/>
                  </a:lnTo>
                  <a:lnTo>
                    <a:pt x="128" y="255"/>
                  </a:lnTo>
                  <a:lnTo>
                    <a:pt x="126" y="255"/>
                  </a:lnTo>
                  <a:lnTo>
                    <a:pt x="126" y="257"/>
                  </a:lnTo>
                  <a:lnTo>
                    <a:pt x="124" y="257"/>
                  </a:lnTo>
                  <a:lnTo>
                    <a:pt x="122" y="257"/>
                  </a:lnTo>
                  <a:lnTo>
                    <a:pt x="122" y="257"/>
                  </a:lnTo>
                  <a:lnTo>
                    <a:pt x="122" y="255"/>
                  </a:lnTo>
                  <a:lnTo>
                    <a:pt x="120" y="255"/>
                  </a:lnTo>
                  <a:lnTo>
                    <a:pt x="120" y="253"/>
                  </a:lnTo>
                  <a:lnTo>
                    <a:pt x="118" y="253"/>
                  </a:lnTo>
                  <a:lnTo>
                    <a:pt x="118" y="253"/>
                  </a:lnTo>
                  <a:lnTo>
                    <a:pt x="118" y="251"/>
                  </a:lnTo>
                  <a:lnTo>
                    <a:pt x="116" y="251"/>
                  </a:lnTo>
                  <a:lnTo>
                    <a:pt x="114" y="251"/>
                  </a:lnTo>
                  <a:lnTo>
                    <a:pt x="110" y="251"/>
                  </a:lnTo>
                  <a:lnTo>
                    <a:pt x="110" y="253"/>
                  </a:lnTo>
                  <a:lnTo>
                    <a:pt x="108" y="253"/>
                  </a:lnTo>
                  <a:lnTo>
                    <a:pt x="108" y="251"/>
                  </a:lnTo>
                  <a:lnTo>
                    <a:pt x="108" y="249"/>
                  </a:lnTo>
                  <a:lnTo>
                    <a:pt x="106" y="249"/>
                  </a:lnTo>
                  <a:lnTo>
                    <a:pt x="104" y="249"/>
                  </a:lnTo>
                  <a:lnTo>
                    <a:pt x="104" y="247"/>
                  </a:lnTo>
                  <a:lnTo>
                    <a:pt x="102" y="247"/>
                  </a:lnTo>
                  <a:lnTo>
                    <a:pt x="102" y="245"/>
                  </a:lnTo>
                  <a:lnTo>
                    <a:pt x="100" y="243"/>
                  </a:lnTo>
                  <a:lnTo>
                    <a:pt x="98" y="243"/>
                  </a:lnTo>
                  <a:lnTo>
                    <a:pt x="98" y="241"/>
                  </a:lnTo>
                  <a:lnTo>
                    <a:pt x="96" y="241"/>
                  </a:lnTo>
                  <a:lnTo>
                    <a:pt x="94" y="241"/>
                  </a:lnTo>
                  <a:lnTo>
                    <a:pt x="94" y="239"/>
                  </a:lnTo>
                  <a:lnTo>
                    <a:pt x="96" y="239"/>
                  </a:lnTo>
                  <a:lnTo>
                    <a:pt x="98" y="239"/>
                  </a:lnTo>
                  <a:lnTo>
                    <a:pt x="100" y="239"/>
                  </a:lnTo>
                  <a:lnTo>
                    <a:pt x="100" y="237"/>
                  </a:lnTo>
                  <a:lnTo>
                    <a:pt x="102" y="237"/>
                  </a:lnTo>
                  <a:lnTo>
                    <a:pt x="102" y="235"/>
                  </a:lnTo>
                  <a:lnTo>
                    <a:pt x="100" y="235"/>
                  </a:lnTo>
                  <a:lnTo>
                    <a:pt x="100" y="237"/>
                  </a:lnTo>
                  <a:lnTo>
                    <a:pt x="98" y="237"/>
                  </a:lnTo>
                  <a:lnTo>
                    <a:pt x="98" y="235"/>
                  </a:lnTo>
                  <a:lnTo>
                    <a:pt x="96" y="235"/>
                  </a:lnTo>
                  <a:lnTo>
                    <a:pt x="94" y="235"/>
                  </a:lnTo>
                  <a:lnTo>
                    <a:pt x="92" y="235"/>
                  </a:lnTo>
                  <a:lnTo>
                    <a:pt x="90" y="237"/>
                  </a:lnTo>
                  <a:lnTo>
                    <a:pt x="90" y="239"/>
                  </a:lnTo>
                  <a:lnTo>
                    <a:pt x="92" y="239"/>
                  </a:lnTo>
                  <a:lnTo>
                    <a:pt x="92" y="241"/>
                  </a:lnTo>
                  <a:lnTo>
                    <a:pt x="90" y="241"/>
                  </a:lnTo>
                  <a:lnTo>
                    <a:pt x="88" y="241"/>
                  </a:lnTo>
                  <a:lnTo>
                    <a:pt x="88" y="239"/>
                  </a:lnTo>
                  <a:lnTo>
                    <a:pt x="88" y="237"/>
                  </a:lnTo>
                  <a:lnTo>
                    <a:pt x="86" y="237"/>
                  </a:lnTo>
                  <a:lnTo>
                    <a:pt x="86" y="235"/>
                  </a:lnTo>
                  <a:lnTo>
                    <a:pt x="84" y="235"/>
                  </a:lnTo>
                  <a:lnTo>
                    <a:pt x="80" y="231"/>
                  </a:lnTo>
                  <a:lnTo>
                    <a:pt x="80" y="229"/>
                  </a:lnTo>
                  <a:lnTo>
                    <a:pt x="80" y="227"/>
                  </a:lnTo>
                  <a:lnTo>
                    <a:pt x="82" y="227"/>
                  </a:lnTo>
                  <a:lnTo>
                    <a:pt x="82" y="225"/>
                  </a:lnTo>
                  <a:lnTo>
                    <a:pt x="80" y="225"/>
                  </a:lnTo>
                  <a:lnTo>
                    <a:pt x="78" y="225"/>
                  </a:lnTo>
                  <a:lnTo>
                    <a:pt x="78" y="223"/>
                  </a:lnTo>
                  <a:lnTo>
                    <a:pt x="80" y="223"/>
                  </a:lnTo>
                  <a:lnTo>
                    <a:pt x="80" y="221"/>
                  </a:lnTo>
                  <a:lnTo>
                    <a:pt x="80" y="219"/>
                  </a:lnTo>
                  <a:lnTo>
                    <a:pt x="80" y="217"/>
                  </a:lnTo>
                  <a:lnTo>
                    <a:pt x="78" y="217"/>
                  </a:lnTo>
                  <a:lnTo>
                    <a:pt x="76" y="217"/>
                  </a:lnTo>
                  <a:lnTo>
                    <a:pt x="76" y="219"/>
                  </a:lnTo>
                  <a:lnTo>
                    <a:pt x="76" y="221"/>
                  </a:lnTo>
                  <a:lnTo>
                    <a:pt x="76" y="223"/>
                  </a:lnTo>
                  <a:lnTo>
                    <a:pt x="74" y="223"/>
                  </a:lnTo>
                  <a:lnTo>
                    <a:pt x="72" y="221"/>
                  </a:lnTo>
                  <a:lnTo>
                    <a:pt x="72" y="219"/>
                  </a:lnTo>
                  <a:lnTo>
                    <a:pt x="72" y="217"/>
                  </a:lnTo>
                  <a:lnTo>
                    <a:pt x="72" y="215"/>
                  </a:lnTo>
                  <a:lnTo>
                    <a:pt x="70" y="215"/>
                  </a:lnTo>
                  <a:lnTo>
                    <a:pt x="70" y="217"/>
                  </a:lnTo>
                  <a:lnTo>
                    <a:pt x="70" y="217"/>
                  </a:lnTo>
                  <a:lnTo>
                    <a:pt x="70" y="217"/>
                  </a:lnTo>
                  <a:lnTo>
                    <a:pt x="70" y="219"/>
                  </a:lnTo>
                  <a:lnTo>
                    <a:pt x="70" y="221"/>
                  </a:lnTo>
                  <a:lnTo>
                    <a:pt x="70" y="221"/>
                  </a:lnTo>
                  <a:lnTo>
                    <a:pt x="68" y="221"/>
                  </a:lnTo>
                  <a:lnTo>
                    <a:pt x="66" y="221"/>
                  </a:lnTo>
                  <a:lnTo>
                    <a:pt x="64" y="221"/>
                  </a:lnTo>
                  <a:lnTo>
                    <a:pt x="64" y="219"/>
                  </a:lnTo>
                  <a:lnTo>
                    <a:pt x="64" y="217"/>
                  </a:lnTo>
                  <a:lnTo>
                    <a:pt x="62" y="217"/>
                  </a:lnTo>
                  <a:lnTo>
                    <a:pt x="60" y="217"/>
                  </a:lnTo>
                  <a:lnTo>
                    <a:pt x="60" y="215"/>
                  </a:lnTo>
                  <a:lnTo>
                    <a:pt x="60" y="213"/>
                  </a:lnTo>
                  <a:lnTo>
                    <a:pt x="60" y="211"/>
                  </a:lnTo>
                  <a:lnTo>
                    <a:pt x="58" y="211"/>
                  </a:lnTo>
                  <a:lnTo>
                    <a:pt x="56" y="211"/>
                  </a:lnTo>
                  <a:lnTo>
                    <a:pt x="54" y="211"/>
                  </a:lnTo>
                  <a:lnTo>
                    <a:pt x="54" y="209"/>
                  </a:lnTo>
                  <a:lnTo>
                    <a:pt x="52" y="209"/>
                  </a:lnTo>
                  <a:lnTo>
                    <a:pt x="52" y="209"/>
                  </a:lnTo>
                  <a:lnTo>
                    <a:pt x="50" y="209"/>
                  </a:lnTo>
                  <a:lnTo>
                    <a:pt x="48" y="209"/>
                  </a:lnTo>
                  <a:lnTo>
                    <a:pt x="46" y="207"/>
                  </a:lnTo>
                  <a:lnTo>
                    <a:pt x="46" y="205"/>
                  </a:lnTo>
                  <a:lnTo>
                    <a:pt x="48" y="205"/>
                  </a:lnTo>
                  <a:lnTo>
                    <a:pt x="48" y="203"/>
                  </a:lnTo>
                  <a:lnTo>
                    <a:pt x="48" y="201"/>
                  </a:lnTo>
                  <a:lnTo>
                    <a:pt x="46" y="201"/>
                  </a:lnTo>
                  <a:lnTo>
                    <a:pt x="46" y="199"/>
                  </a:lnTo>
                  <a:lnTo>
                    <a:pt x="44" y="199"/>
                  </a:lnTo>
                  <a:lnTo>
                    <a:pt x="42" y="199"/>
                  </a:lnTo>
                  <a:lnTo>
                    <a:pt x="40" y="197"/>
                  </a:lnTo>
                  <a:lnTo>
                    <a:pt x="40" y="199"/>
                  </a:lnTo>
                  <a:lnTo>
                    <a:pt x="38" y="199"/>
                  </a:lnTo>
                  <a:lnTo>
                    <a:pt x="36" y="199"/>
                  </a:lnTo>
                  <a:lnTo>
                    <a:pt x="34" y="199"/>
                  </a:lnTo>
                  <a:lnTo>
                    <a:pt x="34" y="201"/>
                  </a:lnTo>
                  <a:lnTo>
                    <a:pt x="32" y="201"/>
                  </a:lnTo>
                  <a:lnTo>
                    <a:pt x="32" y="203"/>
                  </a:lnTo>
                  <a:lnTo>
                    <a:pt x="34" y="203"/>
                  </a:lnTo>
                  <a:lnTo>
                    <a:pt x="34" y="205"/>
                  </a:lnTo>
                  <a:lnTo>
                    <a:pt x="34" y="207"/>
                  </a:lnTo>
                  <a:lnTo>
                    <a:pt x="32" y="207"/>
                  </a:lnTo>
                  <a:lnTo>
                    <a:pt x="34" y="207"/>
                  </a:lnTo>
                  <a:lnTo>
                    <a:pt x="34" y="205"/>
                  </a:lnTo>
                  <a:lnTo>
                    <a:pt x="34" y="203"/>
                  </a:lnTo>
                  <a:lnTo>
                    <a:pt x="32" y="203"/>
                  </a:lnTo>
                  <a:lnTo>
                    <a:pt x="30" y="203"/>
                  </a:lnTo>
                  <a:lnTo>
                    <a:pt x="28" y="203"/>
                  </a:lnTo>
                  <a:lnTo>
                    <a:pt x="26" y="203"/>
                  </a:lnTo>
                  <a:lnTo>
                    <a:pt x="26" y="205"/>
                  </a:lnTo>
                  <a:lnTo>
                    <a:pt x="26" y="203"/>
                  </a:lnTo>
                  <a:lnTo>
                    <a:pt x="24" y="203"/>
                  </a:lnTo>
                  <a:lnTo>
                    <a:pt x="26" y="203"/>
                  </a:lnTo>
                  <a:lnTo>
                    <a:pt x="26" y="201"/>
                  </a:lnTo>
                  <a:lnTo>
                    <a:pt x="26" y="199"/>
                  </a:lnTo>
                  <a:lnTo>
                    <a:pt x="24" y="199"/>
                  </a:lnTo>
                  <a:lnTo>
                    <a:pt x="24" y="197"/>
                  </a:lnTo>
                  <a:lnTo>
                    <a:pt x="22" y="197"/>
                  </a:lnTo>
                  <a:lnTo>
                    <a:pt x="22" y="199"/>
                  </a:lnTo>
                  <a:lnTo>
                    <a:pt x="22" y="199"/>
                  </a:lnTo>
                  <a:lnTo>
                    <a:pt x="20" y="199"/>
                  </a:lnTo>
                  <a:lnTo>
                    <a:pt x="20" y="197"/>
                  </a:lnTo>
                  <a:lnTo>
                    <a:pt x="22" y="197"/>
                  </a:lnTo>
                  <a:lnTo>
                    <a:pt x="22" y="195"/>
                  </a:lnTo>
                  <a:lnTo>
                    <a:pt x="20" y="195"/>
                  </a:lnTo>
                  <a:lnTo>
                    <a:pt x="20" y="197"/>
                  </a:lnTo>
                  <a:lnTo>
                    <a:pt x="18" y="197"/>
                  </a:lnTo>
                  <a:lnTo>
                    <a:pt x="18" y="199"/>
                  </a:lnTo>
                  <a:lnTo>
                    <a:pt x="18" y="197"/>
                  </a:lnTo>
                  <a:lnTo>
                    <a:pt x="16" y="197"/>
                  </a:lnTo>
                  <a:lnTo>
                    <a:pt x="16" y="195"/>
                  </a:lnTo>
                  <a:lnTo>
                    <a:pt x="16" y="191"/>
                  </a:lnTo>
                  <a:lnTo>
                    <a:pt x="14" y="191"/>
                  </a:lnTo>
                  <a:lnTo>
                    <a:pt x="12" y="189"/>
                  </a:lnTo>
                  <a:lnTo>
                    <a:pt x="10" y="189"/>
                  </a:lnTo>
                  <a:lnTo>
                    <a:pt x="10" y="191"/>
                  </a:lnTo>
                  <a:lnTo>
                    <a:pt x="12" y="191"/>
                  </a:lnTo>
                  <a:lnTo>
                    <a:pt x="12" y="193"/>
                  </a:lnTo>
                  <a:lnTo>
                    <a:pt x="12" y="191"/>
                  </a:lnTo>
                  <a:lnTo>
                    <a:pt x="14" y="191"/>
                  </a:lnTo>
                  <a:lnTo>
                    <a:pt x="14" y="193"/>
                  </a:lnTo>
                  <a:lnTo>
                    <a:pt x="14" y="195"/>
                  </a:lnTo>
                  <a:lnTo>
                    <a:pt x="12" y="195"/>
                  </a:lnTo>
                  <a:lnTo>
                    <a:pt x="10" y="195"/>
                  </a:lnTo>
                  <a:lnTo>
                    <a:pt x="10" y="197"/>
                  </a:lnTo>
                  <a:lnTo>
                    <a:pt x="10" y="199"/>
                  </a:lnTo>
                  <a:lnTo>
                    <a:pt x="8" y="199"/>
                  </a:lnTo>
                  <a:lnTo>
                    <a:pt x="8" y="197"/>
                  </a:lnTo>
                  <a:lnTo>
                    <a:pt x="8" y="195"/>
                  </a:lnTo>
                  <a:lnTo>
                    <a:pt x="8" y="193"/>
                  </a:lnTo>
                  <a:lnTo>
                    <a:pt x="8" y="191"/>
                  </a:lnTo>
                  <a:lnTo>
                    <a:pt x="6" y="191"/>
                  </a:lnTo>
                  <a:lnTo>
                    <a:pt x="6" y="193"/>
                  </a:lnTo>
                  <a:lnTo>
                    <a:pt x="4" y="193"/>
                  </a:lnTo>
                  <a:lnTo>
                    <a:pt x="4" y="195"/>
                  </a:lnTo>
                  <a:lnTo>
                    <a:pt x="2" y="193"/>
                  </a:lnTo>
                  <a:lnTo>
                    <a:pt x="2" y="191"/>
                  </a:lnTo>
                  <a:lnTo>
                    <a:pt x="2" y="189"/>
                  </a:lnTo>
                  <a:lnTo>
                    <a:pt x="4" y="189"/>
                  </a:lnTo>
                  <a:lnTo>
                    <a:pt x="4" y="187"/>
                  </a:lnTo>
                  <a:lnTo>
                    <a:pt x="2" y="187"/>
                  </a:lnTo>
                  <a:lnTo>
                    <a:pt x="0" y="187"/>
                  </a:lnTo>
                  <a:lnTo>
                    <a:pt x="2" y="185"/>
                  </a:lnTo>
                  <a:lnTo>
                    <a:pt x="2" y="183"/>
                  </a:lnTo>
                  <a:lnTo>
                    <a:pt x="4" y="181"/>
                  </a:lnTo>
                  <a:lnTo>
                    <a:pt x="4" y="179"/>
                  </a:lnTo>
                  <a:lnTo>
                    <a:pt x="4" y="177"/>
                  </a:lnTo>
                  <a:lnTo>
                    <a:pt x="6" y="177"/>
                  </a:lnTo>
                  <a:lnTo>
                    <a:pt x="6" y="175"/>
                  </a:lnTo>
                  <a:lnTo>
                    <a:pt x="6" y="173"/>
                  </a:lnTo>
                  <a:lnTo>
                    <a:pt x="8" y="173"/>
                  </a:lnTo>
                  <a:lnTo>
                    <a:pt x="8" y="171"/>
                  </a:lnTo>
                  <a:lnTo>
                    <a:pt x="8" y="169"/>
                  </a:lnTo>
                  <a:lnTo>
                    <a:pt x="10" y="167"/>
                  </a:lnTo>
                  <a:lnTo>
                    <a:pt x="10" y="165"/>
                  </a:lnTo>
                  <a:lnTo>
                    <a:pt x="12" y="163"/>
                  </a:lnTo>
                  <a:lnTo>
                    <a:pt x="12" y="161"/>
                  </a:lnTo>
                  <a:lnTo>
                    <a:pt x="14" y="159"/>
                  </a:lnTo>
                  <a:lnTo>
                    <a:pt x="16" y="157"/>
                  </a:lnTo>
                  <a:lnTo>
                    <a:pt x="16" y="153"/>
                  </a:lnTo>
                  <a:lnTo>
                    <a:pt x="18" y="151"/>
                  </a:lnTo>
                  <a:lnTo>
                    <a:pt x="18" y="149"/>
                  </a:lnTo>
                  <a:lnTo>
                    <a:pt x="20" y="147"/>
                  </a:lnTo>
                  <a:lnTo>
                    <a:pt x="20" y="145"/>
                  </a:lnTo>
                  <a:lnTo>
                    <a:pt x="22" y="143"/>
                  </a:lnTo>
                  <a:lnTo>
                    <a:pt x="22" y="137"/>
                  </a:lnTo>
                  <a:lnTo>
                    <a:pt x="24" y="133"/>
                  </a:lnTo>
                  <a:lnTo>
                    <a:pt x="24" y="131"/>
                  </a:lnTo>
                  <a:lnTo>
                    <a:pt x="26" y="129"/>
                  </a:lnTo>
                  <a:lnTo>
                    <a:pt x="26" y="127"/>
                  </a:lnTo>
                  <a:lnTo>
                    <a:pt x="28" y="125"/>
                  </a:lnTo>
                  <a:lnTo>
                    <a:pt x="28" y="123"/>
                  </a:lnTo>
                  <a:lnTo>
                    <a:pt x="28" y="121"/>
                  </a:lnTo>
                  <a:lnTo>
                    <a:pt x="30" y="121"/>
                  </a:lnTo>
                  <a:lnTo>
                    <a:pt x="30" y="119"/>
                  </a:lnTo>
                  <a:lnTo>
                    <a:pt x="32" y="117"/>
                  </a:lnTo>
                  <a:lnTo>
                    <a:pt x="32" y="115"/>
                  </a:lnTo>
                  <a:lnTo>
                    <a:pt x="34" y="113"/>
                  </a:lnTo>
                  <a:lnTo>
                    <a:pt x="36" y="111"/>
                  </a:lnTo>
                  <a:lnTo>
                    <a:pt x="36" y="109"/>
                  </a:lnTo>
                  <a:lnTo>
                    <a:pt x="36" y="107"/>
                  </a:lnTo>
                  <a:lnTo>
                    <a:pt x="38" y="103"/>
                  </a:lnTo>
                  <a:lnTo>
                    <a:pt x="40" y="101"/>
                  </a:lnTo>
                  <a:lnTo>
                    <a:pt x="42" y="95"/>
                  </a:lnTo>
                  <a:lnTo>
                    <a:pt x="44" y="91"/>
                  </a:lnTo>
                  <a:lnTo>
                    <a:pt x="46" y="85"/>
                  </a:lnTo>
                  <a:lnTo>
                    <a:pt x="50" y="81"/>
                  </a:lnTo>
                  <a:lnTo>
                    <a:pt x="50" y="77"/>
                  </a:lnTo>
                  <a:lnTo>
                    <a:pt x="52" y="73"/>
                  </a:lnTo>
                  <a:lnTo>
                    <a:pt x="54" y="71"/>
                  </a:lnTo>
                  <a:lnTo>
                    <a:pt x="56" y="65"/>
                  </a:lnTo>
                  <a:lnTo>
                    <a:pt x="58" y="65"/>
                  </a:lnTo>
                  <a:lnTo>
                    <a:pt x="62" y="57"/>
                  </a:lnTo>
                  <a:lnTo>
                    <a:pt x="64" y="53"/>
                  </a:lnTo>
                  <a:lnTo>
                    <a:pt x="66" y="47"/>
                  </a:lnTo>
                  <a:lnTo>
                    <a:pt x="66" y="45"/>
                  </a:lnTo>
                  <a:lnTo>
                    <a:pt x="68" y="41"/>
                  </a:lnTo>
                  <a:lnTo>
                    <a:pt x="70" y="39"/>
                  </a:lnTo>
                  <a:lnTo>
                    <a:pt x="70" y="37"/>
                  </a:lnTo>
                  <a:lnTo>
                    <a:pt x="70" y="35"/>
                  </a:lnTo>
                  <a:lnTo>
                    <a:pt x="70" y="33"/>
                  </a:lnTo>
                  <a:lnTo>
                    <a:pt x="70" y="31"/>
                  </a:lnTo>
                  <a:lnTo>
                    <a:pt x="74" y="24"/>
                  </a:lnTo>
                  <a:lnTo>
                    <a:pt x="74" y="20"/>
                  </a:lnTo>
                  <a:lnTo>
                    <a:pt x="76" y="18"/>
                  </a:lnTo>
                  <a:lnTo>
                    <a:pt x="80" y="12"/>
                  </a:lnTo>
                  <a:lnTo>
                    <a:pt x="82" y="4"/>
                  </a:lnTo>
                  <a:lnTo>
                    <a:pt x="84" y="0"/>
                  </a:lnTo>
                  <a:lnTo>
                    <a:pt x="90" y="0"/>
                  </a:lnTo>
                  <a:lnTo>
                    <a:pt x="94" y="0"/>
                  </a:lnTo>
                  <a:lnTo>
                    <a:pt x="98" y="0"/>
                  </a:lnTo>
                  <a:lnTo>
                    <a:pt x="100" y="0"/>
                  </a:lnTo>
                  <a:lnTo>
                    <a:pt x="102" y="0"/>
                  </a:lnTo>
                  <a:lnTo>
                    <a:pt x="108" y="0"/>
                  </a:lnTo>
                  <a:lnTo>
                    <a:pt x="110" y="0"/>
                  </a:lnTo>
                  <a:lnTo>
                    <a:pt x="116" y="0"/>
                  </a:lnTo>
                  <a:lnTo>
                    <a:pt x="124" y="0"/>
                  </a:lnTo>
                  <a:lnTo>
                    <a:pt x="130" y="0"/>
                  </a:lnTo>
                  <a:lnTo>
                    <a:pt x="132" y="0"/>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2" name="Freeform 122"/>
            <p:cNvSpPr>
              <a:spLocks/>
            </p:cNvSpPr>
            <p:nvPr/>
          </p:nvSpPr>
          <p:spPr bwMode="auto">
            <a:xfrm>
              <a:off x="6124575" y="5197475"/>
              <a:ext cx="269875" cy="323850"/>
            </a:xfrm>
            <a:custGeom>
              <a:avLst/>
              <a:gdLst>
                <a:gd name="T0" fmla="*/ 86 w 170"/>
                <a:gd name="T1" fmla="*/ 0 h 204"/>
                <a:gd name="T2" fmla="*/ 104 w 170"/>
                <a:gd name="T3" fmla="*/ 0 h 204"/>
                <a:gd name="T4" fmla="*/ 112 w 170"/>
                <a:gd name="T5" fmla="*/ 8 h 204"/>
                <a:gd name="T6" fmla="*/ 128 w 170"/>
                <a:gd name="T7" fmla="*/ 0 h 204"/>
                <a:gd name="T8" fmla="*/ 138 w 170"/>
                <a:gd name="T9" fmla="*/ 10 h 204"/>
                <a:gd name="T10" fmla="*/ 138 w 170"/>
                <a:gd name="T11" fmla="*/ 32 h 204"/>
                <a:gd name="T12" fmla="*/ 134 w 170"/>
                <a:gd name="T13" fmla="*/ 36 h 204"/>
                <a:gd name="T14" fmla="*/ 138 w 170"/>
                <a:gd name="T15" fmla="*/ 38 h 204"/>
                <a:gd name="T16" fmla="*/ 142 w 170"/>
                <a:gd name="T17" fmla="*/ 42 h 204"/>
                <a:gd name="T18" fmla="*/ 146 w 170"/>
                <a:gd name="T19" fmla="*/ 52 h 204"/>
                <a:gd name="T20" fmla="*/ 146 w 170"/>
                <a:gd name="T21" fmla="*/ 72 h 204"/>
                <a:gd name="T22" fmla="*/ 154 w 170"/>
                <a:gd name="T23" fmla="*/ 86 h 204"/>
                <a:gd name="T24" fmla="*/ 154 w 170"/>
                <a:gd name="T25" fmla="*/ 108 h 204"/>
                <a:gd name="T26" fmla="*/ 170 w 170"/>
                <a:gd name="T27" fmla="*/ 112 h 204"/>
                <a:gd name="T28" fmla="*/ 170 w 170"/>
                <a:gd name="T29" fmla="*/ 126 h 204"/>
                <a:gd name="T30" fmla="*/ 170 w 170"/>
                <a:gd name="T31" fmla="*/ 162 h 204"/>
                <a:gd name="T32" fmla="*/ 168 w 170"/>
                <a:gd name="T33" fmla="*/ 184 h 204"/>
                <a:gd name="T34" fmla="*/ 168 w 170"/>
                <a:gd name="T35" fmla="*/ 198 h 204"/>
                <a:gd name="T36" fmla="*/ 166 w 170"/>
                <a:gd name="T37" fmla="*/ 204 h 204"/>
                <a:gd name="T38" fmla="*/ 150 w 170"/>
                <a:gd name="T39" fmla="*/ 204 h 204"/>
                <a:gd name="T40" fmla="*/ 142 w 170"/>
                <a:gd name="T41" fmla="*/ 204 h 204"/>
                <a:gd name="T42" fmla="*/ 132 w 170"/>
                <a:gd name="T43" fmla="*/ 204 h 204"/>
                <a:gd name="T44" fmla="*/ 112 w 170"/>
                <a:gd name="T45" fmla="*/ 204 h 204"/>
                <a:gd name="T46" fmla="*/ 98 w 170"/>
                <a:gd name="T47" fmla="*/ 204 h 204"/>
                <a:gd name="T48" fmla="*/ 82 w 170"/>
                <a:gd name="T49" fmla="*/ 204 h 204"/>
                <a:gd name="T50" fmla="*/ 66 w 170"/>
                <a:gd name="T51" fmla="*/ 204 h 204"/>
                <a:gd name="T52" fmla="*/ 52 w 170"/>
                <a:gd name="T53" fmla="*/ 204 h 204"/>
                <a:gd name="T54" fmla="*/ 42 w 170"/>
                <a:gd name="T55" fmla="*/ 204 h 204"/>
                <a:gd name="T56" fmla="*/ 28 w 170"/>
                <a:gd name="T57" fmla="*/ 204 h 204"/>
                <a:gd name="T58" fmla="*/ 10 w 170"/>
                <a:gd name="T59" fmla="*/ 204 h 204"/>
                <a:gd name="T60" fmla="*/ 0 w 170"/>
                <a:gd name="T61" fmla="*/ 204 h 204"/>
                <a:gd name="T62" fmla="*/ 0 w 170"/>
                <a:gd name="T63" fmla="*/ 188 h 204"/>
                <a:gd name="T64" fmla="*/ 0 w 170"/>
                <a:gd name="T65" fmla="*/ 172 h 204"/>
                <a:gd name="T66" fmla="*/ 0 w 170"/>
                <a:gd name="T67" fmla="*/ 152 h 204"/>
                <a:gd name="T68" fmla="*/ 0 w 170"/>
                <a:gd name="T69" fmla="*/ 144 h 204"/>
                <a:gd name="T70" fmla="*/ 0 w 170"/>
                <a:gd name="T71" fmla="*/ 130 h 204"/>
                <a:gd name="T72" fmla="*/ 0 w 170"/>
                <a:gd name="T73" fmla="*/ 124 h 204"/>
                <a:gd name="T74" fmla="*/ 0 w 170"/>
                <a:gd name="T75" fmla="*/ 112 h 204"/>
                <a:gd name="T76" fmla="*/ 0 w 170"/>
                <a:gd name="T77" fmla="*/ 98 h 204"/>
                <a:gd name="T78" fmla="*/ 0 w 170"/>
                <a:gd name="T79" fmla="*/ 84 h 204"/>
                <a:gd name="T80" fmla="*/ 0 w 170"/>
                <a:gd name="T81" fmla="*/ 66 h 204"/>
                <a:gd name="T82" fmla="*/ 0 w 170"/>
                <a:gd name="T83" fmla="*/ 54 h 204"/>
                <a:gd name="T84" fmla="*/ 0 w 170"/>
                <a:gd name="T85" fmla="*/ 34 h 204"/>
                <a:gd name="T86" fmla="*/ 16 w 170"/>
                <a:gd name="T87" fmla="*/ 30 h 204"/>
                <a:gd name="T88" fmla="*/ 26 w 170"/>
                <a:gd name="T89" fmla="*/ 30 h 204"/>
                <a:gd name="T90" fmla="*/ 48 w 170"/>
                <a:gd name="T91" fmla="*/ 32 h 204"/>
                <a:gd name="T92" fmla="*/ 50 w 170"/>
                <a:gd name="T93" fmla="*/ 18 h 204"/>
                <a:gd name="T94" fmla="*/ 58 w 170"/>
                <a:gd name="T95" fmla="*/ 2 h 204"/>
                <a:gd name="T96" fmla="*/ 68 w 170"/>
                <a:gd name="T97"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0" h="204">
                  <a:moveTo>
                    <a:pt x="70" y="0"/>
                  </a:moveTo>
                  <a:lnTo>
                    <a:pt x="82" y="0"/>
                  </a:lnTo>
                  <a:lnTo>
                    <a:pt x="84" y="0"/>
                  </a:lnTo>
                  <a:lnTo>
                    <a:pt x="86" y="0"/>
                  </a:lnTo>
                  <a:lnTo>
                    <a:pt x="88" y="0"/>
                  </a:lnTo>
                  <a:lnTo>
                    <a:pt x="90" y="0"/>
                  </a:lnTo>
                  <a:lnTo>
                    <a:pt x="96" y="0"/>
                  </a:lnTo>
                  <a:lnTo>
                    <a:pt x="104" y="0"/>
                  </a:lnTo>
                  <a:lnTo>
                    <a:pt x="104" y="6"/>
                  </a:lnTo>
                  <a:lnTo>
                    <a:pt x="104" y="8"/>
                  </a:lnTo>
                  <a:lnTo>
                    <a:pt x="110" y="8"/>
                  </a:lnTo>
                  <a:lnTo>
                    <a:pt x="112" y="8"/>
                  </a:lnTo>
                  <a:lnTo>
                    <a:pt x="116" y="8"/>
                  </a:lnTo>
                  <a:lnTo>
                    <a:pt x="116" y="0"/>
                  </a:lnTo>
                  <a:lnTo>
                    <a:pt x="120" y="0"/>
                  </a:lnTo>
                  <a:lnTo>
                    <a:pt x="128" y="0"/>
                  </a:lnTo>
                  <a:lnTo>
                    <a:pt x="128" y="2"/>
                  </a:lnTo>
                  <a:lnTo>
                    <a:pt x="128" y="6"/>
                  </a:lnTo>
                  <a:lnTo>
                    <a:pt x="138" y="6"/>
                  </a:lnTo>
                  <a:lnTo>
                    <a:pt x="138" y="10"/>
                  </a:lnTo>
                  <a:lnTo>
                    <a:pt x="138" y="14"/>
                  </a:lnTo>
                  <a:lnTo>
                    <a:pt x="138" y="20"/>
                  </a:lnTo>
                  <a:lnTo>
                    <a:pt x="138" y="22"/>
                  </a:lnTo>
                  <a:lnTo>
                    <a:pt x="138" y="32"/>
                  </a:lnTo>
                  <a:lnTo>
                    <a:pt x="136" y="32"/>
                  </a:lnTo>
                  <a:lnTo>
                    <a:pt x="134" y="32"/>
                  </a:lnTo>
                  <a:lnTo>
                    <a:pt x="134" y="34"/>
                  </a:lnTo>
                  <a:lnTo>
                    <a:pt x="134" y="36"/>
                  </a:lnTo>
                  <a:lnTo>
                    <a:pt x="136" y="36"/>
                  </a:lnTo>
                  <a:lnTo>
                    <a:pt x="138" y="36"/>
                  </a:lnTo>
                  <a:lnTo>
                    <a:pt x="138" y="38"/>
                  </a:lnTo>
                  <a:lnTo>
                    <a:pt x="138" y="38"/>
                  </a:lnTo>
                  <a:lnTo>
                    <a:pt x="140" y="38"/>
                  </a:lnTo>
                  <a:lnTo>
                    <a:pt x="140" y="40"/>
                  </a:lnTo>
                  <a:lnTo>
                    <a:pt x="140" y="42"/>
                  </a:lnTo>
                  <a:lnTo>
                    <a:pt x="142" y="42"/>
                  </a:lnTo>
                  <a:lnTo>
                    <a:pt x="144" y="42"/>
                  </a:lnTo>
                  <a:lnTo>
                    <a:pt x="146" y="42"/>
                  </a:lnTo>
                  <a:lnTo>
                    <a:pt x="146" y="44"/>
                  </a:lnTo>
                  <a:lnTo>
                    <a:pt x="146" y="52"/>
                  </a:lnTo>
                  <a:lnTo>
                    <a:pt x="146" y="54"/>
                  </a:lnTo>
                  <a:lnTo>
                    <a:pt x="146" y="58"/>
                  </a:lnTo>
                  <a:lnTo>
                    <a:pt x="146" y="66"/>
                  </a:lnTo>
                  <a:lnTo>
                    <a:pt x="146" y="72"/>
                  </a:lnTo>
                  <a:lnTo>
                    <a:pt x="146" y="76"/>
                  </a:lnTo>
                  <a:lnTo>
                    <a:pt x="154" y="76"/>
                  </a:lnTo>
                  <a:lnTo>
                    <a:pt x="154" y="82"/>
                  </a:lnTo>
                  <a:lnTo>
                    <a:pt x="154" y="86"/>
                  </a:lnTo>
                  <a:lnTo>
                    <a:pt x="154" y="90"/>
                  </a:lnTo>
                  <a:lnTo>
                    <a:pt x="154" y="98"/>
                  </a:lnTo>
                  <a:lnTo>
                    <a:pt x="154" y="100"/>
                  </a:lnTo>
                  <a:lnTo>
                    <a:pt x="154" y="108"/>
                  </a:lnTo>
                  <a:lnTo>
                    <a:pt x="156" y="108"/>
                  </a:lnTo>
                  <a:lnTo>
                    <a:pt x="160" y="108"/>
                  </a:lnTo>
                  <a:lnTo>
                    <a:pt x="170" y="108"/>
                  </a:lnTo>
                  <a:lnTo>
                    <a:pt x="170" y="112"/>
                  </a:lnTo>
                  <a:lnTo>
                    <a:pt x="170" y="114"/>
                  </a:lnTo>
                  <a:lnTo>
                    <a:pt x="170" y="118"/>
                  </a:lnTo>
                  <a:lnTo>
                    <a:pt x="170" y="120"/>
                  </a:lnTo>
                  <a:lnTo>
                    <a:pt x="170" y="126"/>
                  </a:lnTo>
                  <a:lnTo>
                    <a:pt x="170" y="140"/>
                  </a:lnTo>
                  <a:lnTo>
                    <a:pt x="170" y="150"/>
                  </a:lnTo>
                  <a:lnTo>
                    <a:pt x="170" y="158"/>
                  </a:lnTo>
                  <a:lnTo>
                    <a:pt x="170" y="162"/>
                  </a:lnTo>
                  <a:lnTo>
                    <a:pt x="170" y="166"/>
                  </a:lnTo>
                  <a:lnTo>
                    <a:pt x="170" y="172"/>
                  </a:lnTo>
                  <a:lnTo>
                    <a:pt x="170" y="176"/>
                  </a:lnTo>
                  <a:lnTo>
                    <a:pt x="168" y="184"/>
                  </a:lnTo>
                  <a:lnTo>
                    <a:pt x="168" y="186"/>
                  </a:lnTo>
                  <a:lnTo>
                    <a:pt x="168" y="192"/>
                  </a:lnTo>
                  <a:lnTo>
                    <a:pt x="168" y="194"/>
                  </a:lnTo>
                  <a:lnTo>
                    <a:pt x="168" y="198"/>
                  </a:lnTo>
                  <a:lnTo>
                    <a:pt x="168" y="200"/>
                  </a:lnTo>
                  <a:lnTo>
                    <a:pt x="168" y="202"/>
                  </a:lnTo>
                  <a:lnTo>
                    <a:pt x="168" y="204"/>
                  </a:lnTo>
                  <a:lnTo>
                    <a:pt x="166" y="204"/>
                  </a:lnTo>
                  <a:lnTo>
                    <a:pt x="164" y="204"/>
                  </a:lnTo>
                  <a:lnTo>
                    <a:pt x="160" y="204"/>
                  </a:lnTo>
                  <a:lnTo>
                    <a:pt x="158" y="204"/>
                  </a:lnTo>
                  <a:lnTo>
                    <a:pt x="150" y="204"/>
                  </a:lnTo>
                  <a:lnTo>
                    <a:pt x="148" y="204"/>
                  </a:lnTo>
                  <a:lnTo>
                    <a:pt x="146" y="204"/>
                  </a:lnTo>
                  <a:lnTo>
                    <a:pt x="144" y="204"/>
                  </a:lnTo>
                  <a:lnTo>
                    <a:pt x="142" y="204"/>
                  </a:lnTo>
                  <a:lnTo>
                    <a:pt x="140" y="204"/>
                  </a:lnTo>
                  <a:lnTo>
                    <a:pt x="138" y="204"/>
                  </a:lnTo>
                  <a:lnTo>
                    <a:pt x="136" y="204"/>
                  </a:lnTo>
                  <a:lnTo>
                    <a:pt x="132" y="204"/>
                  </a:lnTo>
                  <a:lnTo>
                    <a:pt x="122" y="204"/>
                  </a:lnTo>
                  <a:lnTo>
                    <a:pt x="118" y="204"/>
                  </a:lnTo>
                  <a:lnTo>
                    <a:pt x="116" y="204"/>
                  </a:lnTo>
                  <a:lnTo>
                    <a:pt x="112" y="204"/>
                  </a:lnTo>
                  <a:lnTo>
                    <a:pt x="110" y="204"/>
                  </a:lnTo>
                  <a:lnTo>
                    <a:pt x="104" y="204"/>
                  </a:lnTo>
                  <a:lnTo>
                    <a:pt x="102" y="204"/>
                  </a:lnTo>
                  <a:lnTo>
                    <a:pt x="98" y="204"/>
                  </a:lnTo>
                  <a:lnTo>
                    <a:pt x="96" y="204"/>
                  </a:lnTo>
                  <a:lnTo>
                    <a:pt x="92" y="204"/>
                  </a:lnTo>
                  <a:lnTo>
                    <a:pt x="90" y="204"/>
                  </a:lnTo>
                  <a:lnTo>
                    <a:pt x="82" y="204"/>
                  </a:lnTo>
                  <a:lnTo>
                    <a:pt x="76" y="204"/>
                  </a:lnTo>
                  <a:lnTo>
                    <a:pt x="74" y="204"/>
                  </a:lnTo>
                  <a:lnTo>
                    <a:pt x="70" y="204"/>
                  </a:lnTo>
                  <a:lnTo>
                    <a:pt x="66" y="204"/>
                  </a:lnTo>
                  <a:lnTo>
                    <a:pt x="58" y="204"/>
                  </a:lnTo>
                  <a:lnTo>
                    <a:pt x="56" y="204"/>
                  </a:lnTo>
                  <a:lnTo>
                    <a:pt x="54" y="204"/>
                  </a:lnTo>
                  <a:lnTo>
                    <a:pt x="52" y="204"/>
                  </a:lnTo>
                  <a:lnTo>
                    <a:pt x="50" y="204"/>
                  </a:lnTo>
                  <a:lnTo>
                    <a:pt x="46" y="204"/>
                  </a:lnTo>
                  <a:lnTo>
                    <a:pt x="44" y="204"/>
                  </a:lnTo>
                  <a:lnTo>
                    <a:pt x="42" y="204"/>
                  </a:lnTo>
                  <a:lnTo>
                    <a:pt x="42" y="204"/>
                  </a:lnTo>
                  <a:lnTo>
                    <a:pt x="38" y="204"/>
                  </a:lnTo>
                  <a:lnTo>
                    <a:pt x="34" y="204"/>
                  </a:lnTo>
                  <a:lnTo>
                    <a:pt x="28" y="204"/>
                  </a:lnTo>
                  <a:lnTo>
                    <a:pt x="26" y="204"/>
                  </a:lnTo>
                  <a:lnTo>
                    <a:pt x="24" y="204"/>
                  </a:lnTo>
                  <a:lnTo>
                    <a:pt x="14" y="204"/>
                  </a:lnTo>
                  <a:lnTo>
                    <a:pt x="10" y="204"/>
                  </a:lnTo>
                  <a:lnTo>
                    <a:pt x="8" y="204"/>
                  </a:lnTo>
                  <a:lnTo>
                    <a:pt x="6" y="204"/>
                  </a:lnTo>
                  <a:lnTo>
                    <a:pt x="4" y="204"/>
                  </a:lnTo>
                  <a:lnTo>
                    <a:pt x="0" y="204"/>
                  </a:lnTo>
                  <a:lnTo>
                    <a:pt x="0" y="202"/>
                  </a:lnTo>
                  <a:lnTo>
                    <a:pt x="0" y="194"/>
                  </a:lnTo>
                  <a:lnTo>
                    <a:pt x="0" y="190"/>
                  </a:lnTo>
                  <a:lnTo>
                    <a:pt x="0" y="188"/>
                  </a:lnTo>
                  <a:lnTo>
                    <a:pt x="0" y="186"/>
                  </a:lnTo>
                  <a:lnTo>
                    <a:pt x="0" y="184"/>
                  </a:lnTo>
                  <a:lnTo>
                    <a:pt x="0" y="176"/>
                  </a:lnTo>
                  <a:lnTo>
                    <a:pt x="0" y="172"/>
                  </a:lnTo>
                  <a:lnTo>
                    <a:pt x="0" y="170"/>
                  </a:lnTo>
                  <a:lnTo>
                    <a:pt x="0" y="160"/>
                  </a:lnTo>
                  <a:lnTo>
                    <a:pt x="0" y="158"/>
                  </a:lnTo>
                  <a:lnTo>
                    <a:pt x="0" y="152"/>
                  </a:lnTo>
                  <a:lnTo>
                    <a:pt x="0" y="150"/>
                  </a:lnTo>
                  <a:lnTo>
                    <a:pt x="0" y="148"/>
                  </a:lnTo>
                  <a:lnTo>
                    <a:pt x="0" y="146"/>
                  </a:lnTo>
                  <a:lnTo>
                    <a:pt x="0" y="144"/>
                  </a:lnTo>
                  <a:lnTo>
                    <a:pt x="0" y="142"/>
                  </a:lnTo>
                  <a:lnTo>
                    <a:pt x="0" y="136"/>
                  </a:lnTo>
                  <a:lnTo>
                    <a:pt x="0" y="132"/>
                  </a:lnTo>
                  <a:lnTo>
                    <a:pt x="0" y="130"/>
                  </a:lnTo>
                  <a:lnTo>
                    <a:pt x="0" y="128"/>
                  </a:lnTo>
                  <a:lnTo>
                    <a:pt x="0" y="126"/>
                  </a:lnTo>
                  <a:lnTo>
                    <a:pt x="0" y="124"/>
                  </a:lnTo>
                  <a:lnTo>
                    <a:pt x="0" y="124"/>
                  </a:lnTo>
                  <a:lnTo>
                    <a:pt x="0" y="120"/>
                  </a:lnTo>
                  <a:lnTo>
                    <a:pt x="0" y="118"/>
                  </a:lnTo>
                  <a:lnTo>
                    <a:pt x="0" y="116"/>
                  </a:lnTo>
                  <a:lnTo>
                    <a:pt x="0" y="112"/>
                  </a:lnTo>
                  <a:lnTo>
                    <a:pt x="0" y="110"/>
                  </a:lnTo>
                  <a:lnTo>
                    <a:pt x="0" y="106"/>
                  </a:lnTo>
                  <a:lnTo>
                    <a:pt x="0" y="100"/>
                  </a:lnTo>
                  <a:lnTo>
                    <a:pt x="0" y="98"/>
                  </a:lnTo>
                  <a:lnTo>
                    <a:pt x="0" y="96"/>
                  </a:lnTo>
                  <a:lnTo>
                    <a:pt x="0" y="94"/>
                  </a:lnTo>
                  <a:lnTo>
                    <a:pt x="0" y="86"/>
                  </a:lnTo>
                  <a:lnTo>
                    <a:pt x="0" y="84"/>
                  </a:lnTo>
                  <a:lnTo>
                    <a:pt x="0" y="82"/>
                  </a:lnTo>
                  <a:lnTo>
                    <a:pt x="0" y="74"/>
                  </a:lnTo>
                  <a:lnTo>
                    <a:pt x="0" y="68"/>
                  </a:lnTo>
                  <a:lnTo>
                    <a:pt x="0" y="66"/>
                  </a:lnTo>
                  <a:lnTo>
                    <a:pt x="0" y="62"/>
                  </a:lnTo>
                  <a:lnTo>
                    <a:pt x="0" y="60"/>
                  </a:lnTo>
                  <a:lnTo>
                    <a:pt x="0" y="56"/>
                  </a:lnTo>
                  <a:lnTo>
                    <a:pt x="0" y="54"/>
                  </a:lnTo>
                  <a:lnTo>
                    <a:pt x="0" y="48"/>
                  </a:lnTo>
                  <a:lnTo>
                    <a:pt x="0" y="42"/>
                  </a:lnTo>
                  <a:lnTo>
                    <a:pt x="0" y="38"/>
                  </a:lnTo>
                  <a:lnTo>
                    <a:pt x="0" y="34"/>
                  </a:lnTo>
                  <a:lnTo>
                    <a:pt x="0" y="30"/>
                  </a:lnTo>
                  <a:lnTo>
                    <a:pt x="6" y="30"/>
                  </a:lnTo>
                  <a:lnTo>
                    <a:pt x="14" y="30"/>
                  </a:lnTo>
                  <a:lnTo>
                    <a:pt x="16" y="30"/>
                  </a:lnTo>
                  <a:lnTo>
                    <a:pt x="18" y="30"/>
                  </a:lnTo>
                  <a:lnTo>
                    <a:pt x="20" y="30"/>
                  </a:lnTo>
                  <a:lnTo>
                    <a:pt x="22" y="30"/>
                  </a:lnTo>
                  <a:lnTo>
                    <a:pt x="26" y="30"/>
                  </a:lnTo>
                  <a:lnTo>
                    <a:pt x="32" y="32"/>
                  </a:lnTo>
                  <a:lnTo>
                    <a:pt x="34" y="32"/>
                  </a:lnTo>
                  <a:lnTo>
                    <a:pt x="42" y="32"/>
                  </a:lnTo>
                  <a:lnTo>
                    <a:pt x="48" y="32"/>
                  </a:lnTo>
                  <a:lnTo>
                    <a:pt x="50" y="32"/>
                  </a:lnTo>
                  <a:lnTo>
                    <a:pt x="50" y="28"/>
                  </a:lnTo>
                  <a:lnTo>
                    <a:pt x="50" y="26"/>
                  </a:lnTo>
                  <a:lnTo>
                    <a:pt x="50" y="18"/>
                  </a:lnTo>
                  <a:lnTo>
                    <a:pt x="50" y="12"/>
                  </a:lnTo>
                  <a:lnTo>
                    <a:pt x="50" y="10"/>
                  </a:lnTo>
                  <a:lnTo>
                    <a:pt x="50" y="2"/>
                  </a:lnTo>
                  <a:lnTo>
                    <a:pt x="58" y="2"/>
                  </a:lnTo>
                  <a:lnTo>
                    <a:pt x="64" y="2"/>
                  </a:lnTo>
                  <a:lnTo>
                    <a:pt x="66" y="2"/>
                  </a:lnTo>
                  <a:lnTo>
                    <a:pt x="66" y="0"/>
                  </a:lnTo>
                  <a:lnTo>
                    <a:pt x="68" y="0"/>
                  </a:lnTo>
                  <a:lnTo>
                    <a:pt x="70" y="0"/>
                  </a:lnTo>
                  <a:lnTo>
                    <a:pt x="70"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3" name="Freeform 140"/>
            <p:cNvSpPr>
              <a:spLocks/>
            </p:cNvSpPr>
            <p:nvPr/>
          </p:nvSpPr>
          <p:spPr bwMode="auto">
            <a:xfrm>
              <a:off x="6985000" y="3895725"/>
              <a:ext cx="339725" cy="331788"/>
            </a:xfrm>
            <a:custGeom>
              <a:avLst/>
              <a:gdLst>
                <a:gd name="T0" fmla="*/ 66 w 214"/>
                <a:gd name="T1" fmla="*/ 2 h 209"/>
                <a:gd name="T2" fmla="*/ 76 w 214"/>
                <a:gd name="T3" fmla="*/ 2 h 209"/>
                <a:gd name="T4" fmla="*/ 84 w 214"/>
                <a:gd name="T5" fmla="*/ 2 h 209"/>
                <a:gd name="T6" fmla="*/ 94 w 214"/>
                <a:gd name="T7" fmla="*/ 2 h 209"/>
                <a:gd name="T8" fmla="*/ 108 w 214"/>
                <a:gd name="T9" fmla="*/ 2 h 209"/>
                <a:gd name="T10" fmla="*/ 116 w 214"/>
                <a:gd name="T11" fmla="*/ 0 h 209"/>
                <a:gd name="T12" fmla="*/ 122 w 214"/>
                <a:gd name="T13" fmla="*/ 4 h 209"/>
                <a:gd name="T14" fmla="*/ 126 w 214"/>
                <a:gd name="T15" fmla="*/ 12 h 209"/>
                <a:gd name="T16" fmla="*/ 126 w 214"/>
                <a:gd name="T17" fmla="*/ 18 h 209"/>
                <a:gd name="T18" fmla="*/ 132 w 214"/>
                <a:gd name="T19" fmla="*/ 22 h 209"/>
                <a:gd name="T20" fmla="*/ 142 w 214"/>
                <a:gd name="T21" fmla="*/ 24 h 209"/>
                <a:gd name="T22" fmla="*/ 148 w 214"/>
                <a:gd name="T23" fmla="*/ 32 h 209"/>
                <a:gd name="T24" fmla="*/ 154 w 214"/>
                <a:gd name="T25" fmla="*/ 36 h 209"/>
                <a:gd name="T26" fmla="*/ 160 w 214"/>
                <a:gd name="T27" fmla="*/ 42 h 209"/>
                <a:gd name="T28" fmla="*/ 164 w 214"/>
                <a:gd name="T29" fmla="*/ 50 h 209"/>
                <a:gd name="T30" fmla="*/ 170 w 214"/>
                <a:gd name="T31" fmla="*/ 56 h 209"/>
                <a:gd name="T32" fmla="*/ 174 w 214"/>
                <a:gd name="T33" fmla="*/ 64 h 209"/>
                <a:gd name="T34" fmla="*/ 180 w 214"/>
                <a:gd name="T35" fmla="*/ 70 h 209"/>
                <a:gd name="T36" fmla="*/ 190 w 214"/>
                <a:gd name="T37" fmla="*/ 80 h 209"/>
                <a:gd name="T38" fmla="*/ 196 w 214"/>
                <a:gd name="T39" fmla="*/ 88 h 209"/>
                <a:gd name="T40" fmla="*/ 206 w 214"/>
                <a:gd name="T41" fmla="*/ 100 h 209"/>
                <a:gd name="T42" fmla="*/ 212 w 214"/>
                <a:gd name="T43" fmla="*/ 112 h 209"/>
                <a:gd name="T44" fmla="*/ 202 w 214"/>
                <a:gd name="T45" fmla="*/ 120 h 209"/>
                <a:gd name="T46" fmla="*/ 192 w 214"/>
                <a:gd name="T47" fmla="*/ 128 h 209"/>
                <a:gd name="T48" fmla="*/ 182 w 214"/>
                <a:gd name="T49" fmla="*/ 134 h 209"/>
                <a:gd name="T50" fmla="*/ 172 w 214"/>
                <a:gd name="T51" fmla="*/ 144 h 209"/>
                <a:gd name="T52" fmla="*/ 152 w 214"/>
                <a:gd name="T53" fmla="*/ 160 h 209"/>
                <a:gd name="T54" fmla="*/ 138 w 214"/>
                <a:gd name="T55" fmla="*/ 172 h 209"/>
                <a:gd name="T56" fmla="*/ 126 w 214"/>
                <a:gd name="T57" fmla="*/ 180 h 209"/>
                <a:gd name="T58" fmla="*/ 116 w 214"/>
                <a:gd name="T59" fmla="*/ 190 h 209"/>
                <a:gd name="T60" fmla="*/ 110 w 214"/>
                <a:gd name="T61" fmla="*/ 196 h 209"/>
                <a:gd name="T62" fmla="*/ 94 w 214"/>
                <a:gd name="T63" fmla="*/ 209 h 209"/>
                <a:gd name="T64" fmla="*/ 84 w 214"/>
                <a:gd name="T65" fmla="*/ 194 h 209"/>
                <a:gd name="T66" fmla="*/ 76 w 214"/>
                <a:gd name="T67" fmla="*/ 182 h 209"/>
                <a:gd name="T68" fmla="*/ 68 w 214"/>
                <a:gd name="T69" fmla="*/ 174 h 209"/>
                <a:gd name="T70" fmla="*/ 60 w 214"/>
                <a:gd name="T71" fmla="*/ 164 h 209"/>
                <a:gd name="T72" fmla="*/ 46 w 214"/>
                <a:gd name="T73" fmla="*/ 146 h 209"/>
                <a:gd name="T74" fmla="*/ 34 w 214"/>
                <a:gd name="T75" fmla="*/ 132 h 209"/>
                <a:gd name="T76" fmla="*/ 30 w 214"/>
                <a:gd name="T77" fmla="*/ 126 h 209"/>
                <a:gd name="T78" fmla="*/ 24 w 214"/>
                <a:gd name="T79" fmla="*/ 120 h 209"/>
                <a:gd name="T80" fmla="*/ 16 w 214"/>
                <a:gd name="T81" fmla="*/ 110 h 209"/>
                <a:gd name="T82" fmla="*/ 8 w 214"/>
                <a:gd name="T83" fmla="*/ 102 h 209"/>
                <a:gd name="T84" fmla="*/ 2 w 214"/>
                <a:gd name="T85" fmla="*/ 94 h 209"/>
                <a:gd name="T86" fmla="*/ 2 w 214"/>
                <a:gd name="T87" fmla="*/ 80 h 209"/>
                <a:gd name="T88" fmla="*/ 4 w 214"/>
                <a:gd name="T89" fmla="*/ 72 h 209"/>
                <a:gd name="T90" fmla="*/ 8 w 214"/>
                <a:gd name="T91" fmla="*/ 62 h 209"/>
                <a:gd name="T92" fmla="*/ 12 w 214"/>
                <a:gd name="T93" fmla="*/ 50 h 209"/>
                <a:gd name="T94" fmla="*/ 12 w 214"/>
                <a:gd name="T95" fmla="*/ 32 h 209"/>
                <a:gd name="T96" fmla="*/ 12 w 214"/>
                <a:gd name="T97" fmla="*/ 20 h 209"/>
                <a:gd name="T98" fmla="*/ 26 w 214"/>
                <a:gd name="T99" fmla="*/ 8 h 209"/>
                <a:gd name="T100" fmla="*/ 36 w 214"/>
                <a:gd name="T101" fmla="*/ 2 h 209"/>
                <a:gd name="T102" fmla="*/ 52 w 214"/>
                <a:gd name="T103" fmla="*/ 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209">
                  <a:moveTo>
                    <a:pt x="58" y="2"/>
                  </a:moveTo>
                  <a:lnTo>
                    <a:pt x="60" y="2"/>
                  </a:lnTo>
                  <a:lnTo>
                    <a:pt x="62" y="2"/>
                  </a:lnTo>
                  <a:lnTo>
                    <a:pt x="64" y="2"/>
                  </a:lnTo>
                  <a:lnTo>
                    <a:pt x="66" y="2"/>
                  </a:lnTo>
                  <a:lnTo>
                    <a:pt x="68" y="2"/>
                  </a:lnTo>
                  <a:lnTo>
                    <a:pt x="70" y="2"/>
                  </a:lnTo>
                  <a:lnTo>
                    <a:pt x="72" y="2"/>
                  </a:lnTo>
                  <a:lnTo>
                    <a:pt x="74" y="2"/>
                  </a:lnTo>
                  <a:lnTo>
                    <a:pt x="76" y="2"/>
                  </a:lnTo>
                  <a:lnTo>
                    <a:pt x="78" y="2"/>
                  </a:lnTo>
                  <a:lnTo>
                    <a:pt x="78" y="2"/>
                  </a:lnTo>
                  <a:lnTo>
                    <a:pt x="80" y="2"/>
                  </a:lnTo>
                  <a:lnTo>
                    <a:pt x="82" y="2"/>
                  </a:lnTo>
                  <a:lnTo>
                    <a:pt x="84" y="2"/>
                  </a:lnTo>
                  <a:lnTo>
                    <a:pt x="86" y="2"/>
                  </a:lnTo>
                  <a:lnTo>
                    <a:pt x="88" y="2"/>
                  </a:lnTo>
                  <a:lnTo>
                    <a:pt x="90" y="2"/>
                  </a:lnTo>
                  <a:lnTo>
                    <a:pt x="92" y="2"/>
                  </a:lnTo>
                  <a:lnTo>
                    <a:pt x="94" y="2"/>
                  </a:lnTo>
                  <a:lnTo>
                    <a:pt x="96" y="2"/>
                  </a:lnTo>
                  <a:lnTo>
                    <a:pt x="98" y="2"/>
                  </a:lnTo>
                  <a:lnTo>
                    <a:pt x="104" y="2"/>
                  </a:lnTo>
                  <a:lnTo>
                    <a:pt x="106" y="2"/>
                  </a:lnTo>
                  <a:lnTo>
                    <a:pt x="108" y="2"/>
                  </a:lnTo>
                  <a:lnTo>
                    <a:pt x="110" y="2"/>
                  </a:lnTo>
                  <a:lnTo>
                    <a:pt x="112" y="2"/>
                  </a:lnTo>
                  <a:lnTo>
                    <a:pt x="114" y="2"/>
                  </a:lnTo>
                  <a:lnTo>
                    <a:pt x="116" y="2"/>
                  </a:lnTo>
                  <a:lnTo>
                    <a:pt x="116" y="0"/>
                  </a:lnTo>
                  <a:lnTo>
                    <a:pt x="118" y="0"/>
                  </a:lnTo>
                  <a:lnTo>
                    <a:pt x="118" y="2"/>
                  </a:lnTo>
                  <a:lnTo>
                    <a:pt x="120" y="2"/>
                  </a:lnTo>
                  <a:lnTo>
                    <a:pt x="120" y="4"/>
                  </a:lnTo>
                  <a:lnTo>
                    <a:pt x="122" y="4"/>
                  </a:lnTo>
                  <a:lnTo>
                    <a:pt x="124" y="6"/>
                  </a:lnTo>
                  <a:lnTo>
                    <a:pt x="126" y="8"/>
                  </a:lnTo>
                  <a:lnTo>
                    <a:pt x="126" y="10"/>
                  </a:lnTo>
                  <a:lnTo>
                    <a:pt x="126" y="12"/>
                  </a:lnTo>
                  <a:lnTo>
                    <a:pt x="126" y="12"/>
                  </a:lnTo>
                  <a:lnTo>
                    <a:pt x="126" y="14"/>
                  </a:lnTo>
                  <a:lnTo>
                    <a:pt x="128" y="14"/>
                  </a:lnTo>
                  <a:lnTo>
                    <a:pt x="128" y="16"/>
                  </a:lnTo>
                  <a:lnTo>
                    <a:pt x="126" y="16"/>
                  </a:lnTo>
                  <a:lnTo>
                    <a:pt x="126" y="18"/>
                  </a:lnTo>
                  <a:lnTo>
                    <a:pt x="126" y="20"/>
                  </a:lnTo>
                  <a:lnTo>
                    <a:pt x="126" y="22"/>
                  </a:lnTo>
                  <a:lnTo>
                    <a:pt x="128" y="22"/>
                  </a:lnTo>
                  <a:lnTo>
                    <a:pt x="130" y="22"/>
                  </a:lnTo>
                  <a:lnTo>
                    <a:pt x="132" y="22"/>
                  </a:lnTo>
                  <a:lnTo>
                    <a:pt x="134" y="22"/>
                  </a:lnTo>
                  <a:lnTo>
                    <a:pt x="136" y="22"/>
                  </a:lnTo>
                  <a:lnTo>
                    <a:pt x="138" y="22"/>
                  </a:lnTo>
                  <a:lnTo>
                    <a:pt x="140" y="22"/>
                  </a:lnTo>
                  <a:lnTo>
                    <a:pt x="142" y="24"/>
                  </a:lnTo>
                  <a:lnTo>
                    <a:pt x="144" y="26"/>
                  </a:lnTo>
                  <a:lnTo>
                    <a:pt x="144" y="28"/>
                  </a:lnTo>
                  <a:lnTo>
                    <a:pt x="146" y="28"/>
                  </a:lnTo>
                  <a:lnTo>
                    <a:pt x="146" y="30"/>
                  </a:lnTo>
                  <a:lnTo>
                    <a:pt x="148" y="32"/>
                  </a:lnTo>
                  <a:lnTo>
                    <a:pt x="150" y="32"/>
                  </a:lnTo>
                  <a:lnTo>
                    <a:pt x="150" y="32"/>
                  </a:lnTo>
                  <a:lnTo>
                    <a:pt x="152" y="32"/>
                  </a:lnTo>
                  <a:lnTo>
                    <a:pt x="152" y="34"/>
                  </a:lnTo>
                  <a:lnTo>
                    <a:pt x="154" y="36"/>
                  </a:lnTo>
                  <a:lnTo>
                    <a:pt x="156" y="38"/>
                  </a:lnTo>
                  <a:lnTo>
                    <a:pt x="156" y="40"/>
                  </a:lnTo>
                  <a:lnTo>
                    <a:pt x="158" y="40"/>
                  </a:lnTo>
                  <a:lnTo>
                    <a:pt x="158" y="42"/>
                  </a:lnTo>
                  <a:lnTo>
                    <a:pt x="160" y="42"/>
                  </a:lnTo>
                  <a:lnTo>
                    <a:pt x="160" y="44"/>
                  </a:lnTo>
                  <a:lnTo>
                    <a:pt x="162" y="44"/>
                  </a:lnTo>
                  <a:lnTo>
                    <a:pt x="162" y="46"/>
                  </a:lnTo>
                  <a:lnTo>
                    <a:pt x="164" y="48"/>
                  </a:lnTo>
                  <a:lnTo>
                    <a:pt x="164" y="50"/>
                  </a:lnTo>
                  <a:lnTo>
                    <a:pt x="166" y="52"/>
                  </a:lnTo>
                  <a:lnTo>
                    <a:pt x="168" y="52"/>
                  </a:lnTo>
                  <a:lnTo>
                    <a:pt x="168" y="54"/>
                  </a:lnTo>
                  <a:lnTo>
                    <a:pt x="170" y="54"/>
                  </a:lnTo>
                  <a:lnTo>
                    <a:pt x="170" y="56"/>
                  </a:lnTo>
                  <a:lnTo>
                    <a:pt x="172" y="58"/>
                  </a:lnTo>
                  <a:lnTo>
                    <a:pt x="174" y="60"/>
                  </a:lnTo>
                  <a:lnTo>
                    <a:pt x="174" y="62"/>
                  </a:lnTo>
                  <a:lnTo>
                    <a:pt x="174" y="62"/>
                  </a:lnTo>
                  <a:lnTo>
                    <a:pt x="174" y="64"/>
                  </a:lnTo>
                  <a:lnTo>
                    <a:pt x="176" y="64"/>
                  </a:lnTo>
                  <a:lnTo>
                    <a:pt x="176" y="66"/>
                  </a:lnTo>
                  <a:lnTo>
                    <a:pt x="178" y="66"/>
                  </a:lnTo>
                  <a:lnTo>
                    <a:pt x="178" y="68"/>
                  </a:lnTo>
                  <a:lnTo>
                    <a:pt x="180" y="70"/>
                  </a:lnTo>
                  <a:lnTo>
                    <a:pt x="184" y="74"/>
                  </a:lnTo>
                  <a:lnTo>
                    <a:pt x="186" y="78"/>
                  </a:lnTo>
                  <a:lnTo>
                    <a:pt x="188" y="78"/>
                  </a:lnTo>
                  <a:lnTo>
                    <a:pt x="188" y="80"/>
                  </a:lnTo>
                  <a:lnTo>
                    <a:pt x="190" y="80"/>
                  </a:lnTo>
                  <a:lnTo>
                    <a:pt x="192" y="80"/>
                  </a:lnTo>
                  <a:lnTo>
                    <a:pt x="192" y="84"/>
                  </a:lnTo>
                  <a:lnTo>
                    <a:pt x="194" y="84"/>
                  </a:lnTo>
                  <a:lnTo>
                    <a:pt x="194" y="86"/>
                  </a:lnTo>
                  <a:lnTo>
                    <a:pt x="196" y="88"/>
                  </a:lnTo>
                  <a:lnTo>
                    <a:pt x="200" y="90"/>
                  </a:lnTo>
                  <a:lnTo>
                    <a:pt x="200" y="92"/>
                  </a:lnTo>
                  <a:lnTo>
                    <a:pt x="202" y="94"/>
                  </a:lnTo>
                  <a:lnTo>
                    <a:pt x="204" y="96"/>
                  </a:lnTo>
                  <a:lnTo>
                    <a:pt x="206" y="100"/>
                  </a:lnTo>
                  <a:lnTo>
                    <a:pt x="210" y="102"/>
                  </a:lnTo>
                  <a:lnTo>
                    <a:pt x="210" y="104"/>
                  </a:lnTo>
                  <a:lnTo>
                    <a:pt x="214" y="110"/>
                  </a:lnTo>
                  <a:lnTo>
                    <a:pt x="212" y="110"/>
                  </a:lnTo>
                  <a:lnTo>
                    <a:pt x="212" y="112"/>
                  </a:lnTo>
                  <a:lnTo>
                    <a:pt x="210" y="112"/>
                  </a:lnTo>
                  <a:lnTo>
                    <a:pt x="210" y="114"/>
                  </a:lnTo>
                  <a:lnTo>
                    <a:pt x="206" y="118"/>
                  </a:lnTo>
                  <a:lnTo>
                    <a:pt x="204" y="118"/>
                  </a:lnTo>
                  <a:lnTo>
                    <a:pt x="202" y="120"/>
                  </a:lnTo>
                  <a:lnTo>
                    <a:pt x="200" y="122"/>
                  </a:lnTo>
                  <a:lnTo>
                    <a:pt x="196" y="124"/>
                  </a:lnTo>
                  <a:lnTo>
                    <a:pt x="194" y="128"/>
                  </a:lnTo>
                  <a:lnTo>
                    <a:pt x="192" y="128"/>
                  </a:lnTo>
                  <a:lnTo>
                    <a:pt x="192" y="128"/>
                  </a:lnTo>
                  <a:lnTo>
                    <a:pt x="190" y="128"/>
                  </a:lnTo>
                  <a:lnTo>
                    <a:pt x="188" y="130"/>
                  </a:lnTo>
                  <a:lnTo>
                    <a:pt x="186" y="132"/>
                  </a:lnTo>
                  <a:lnTo>
                    <a:pt x="184" y="134"/>
                  </a:lnTo>
                  <a:lnTo>
                    <a:pt x="182" y="134"/>
                  </a:lnTo>
                  <a:lnTo>
                    <a:pt x="182" y="136"/>
                  </a:lnTo>
                  <a:lnTo>
                    <a:pt x="178" y="138"/>
                  </a:lnTo>
                  <a:lnTo>
                    <a:pt x="176" y="140"/>
                  </a:lnTo>
                  <a:lnTo>
                    <a:pt x="174" y="142"/>
                  </a:lnTo>
                  <a:lnTo>
                    <a:pt x="172" y="144"/>
                  </a:lnTo>
                  <a:lnTo>
                    <a:pt x="162" y="152"/>
                  </a:lnTo>
                  <a:lnTo>
                    <a:pt x="162" y="154"/>
                  </a:lnTo>
                  <a:lnTo>
                    <a:pt x="158" y="156"/>
                  </a:lnTo>
                  <a:lnTo>
                    <a:pt x="154" y="158"/>
                  </a:lnTo>
                  <a:lnTo>
                    <a:pt x="152" y="160"/>
                  </a:lnTo>
                  <a:lnTo>
                    <a:pt x="150" y="162"/>
                  </a:lnTo>
                  <a:lnTo>
                    <a:pt x="146" y="166"/>
                  </a:lnTo>
                  <a:lnTo>
                    <a:pt x="144" y="166"/>
                  </a:lnTo>
                  <a:lnTo>
                    <a:pt x="142" y="168"/>
                  </a:lnTo>
                  <a:lnTo>
                    <a:pt x="138" y="172"/>
                  </a:lnTo>
                  <a:lnTo>
                    <a:pt x="136" y="174"/>
                  </a:lnTo>
                  <a:lnTo>
                    <a:pt x="134" y="176"/>
                  </a:lnTo>
                  <a:lnTo>
                    <a:pt x="130" y="178"/>
                  </a:lnTo>
                  <a:lnTo>
                    <a:pt x="128" y="178"/>
                  </a:lnTo>
                  <a:lnTo>
                    <a:pt x="126" y="180"/>
                  </a:lnTo>
                  <a:lnTo>
                    <a:pt x="124" y="182"/>
                  </a:lnTo>
                  <a:lnTo>
                    <a:pt x="122" y="184"/>
                  </a:lnTo>
                  <a:lnTo>
                    <a:pt x="120" y="188"/>
                  </a:lnTo>
                  <a:lnTo>
                    <a:pt x="118" y="188"/>
                  </a:lnTo>
                  <a:lnTo>
                    <a:pt x="116" y="190"/>
                  </a:lnTo>
                  <a:lnTo>
                    <a:pt x="114" y="192"/>
                  </a:lnTo>
                  <a:lnTo>
                    <a:pt x="112" y="192"/>
                  </a:lnTo>
                  <a:lnTo>
                    <a:pt x="112" y="194"/>
                  </a:lnTo>
                  <a:lnTo>
                    <a:pt x="110" y="194"/>
                  </a:lnTo>
                  <a:lnTo>
                    <a:pt x="110" y="196"/>
                  </a:lnTo>
                  <a:lnTo>
                    <a:pt x="106" y="198"/>
                  </a:lnTo>
                  <a:lnTo>
                    <a:pt x="104" y="200"/>
                  </a:lnTo>
                  <a:lnTo>
                    <a:pt x="102" y="200"/>
                  </a:lnTo>
                  <a:lnTo>
                    <a:pt x="96" y="207"/>
                  </a:lnTo>
                  <a:lnTo>
                    <a:pt x="94" y="209"/>
                  </a:lnTo>
                  <a:lnTo>
                    <a:pt x="92" y="205"/>
                  </a:lnTo>
                  <a:lnTo>
                    <a:pt x="90" y="202"/>
                  </a:lnTo>
                  <a:lnTo>
                    <a:pt x="88" y="198"/>
                  </a:lnTo>
                  <a:lnTo>
                    <a:pt x="86" y="198"/>
                  </a:lnTo>
                  <a:lnTo>
                    <a:pt x="84" y="194"/>
                  </a:lnTo>
                  <a:lnTo>
                    <a:pt x="82" y="192"/>
                  </a:lnTo>
                  <a:lnTo>
                    <a:pt x="80" y="190"/>
                  </a:lnTo>
                  <a:lnTo>
                    <a:pt x="78" y="188"/>
                  </a:lnTo>
                  <a:lnTo>
                    <a:pt x="78" y="184"/>
                  </a:lnTo>
                  <a:lnTo>
                    <a:pt x="76" y="182"/>
                  </a:lnTo>
                  <a:lnTo>
                    <a:pt x="74" y="180"/>
                  </a:lnTo>
                  <a:lnTo>
                    <a:pt x="74" y="178"/>
                  </a:lnTo>
                  <a:lnTo>
                    <a:pt x="72" y="178"/>
                  </a:lnTo>
                  <a:lnTo>
                    <a:pt x="68" y="176"/>
                  </a:lnTo>
                  <a:lnTo>
                    <a:pt x="68" y="174"/>
                  </a:lnTo>
                  <a:lnTo>
                    <a:pt x="66" y="172"/>
                  </a:lnTo>
                  <a:lnTo>
                    <a:pt x="64" y="170"/>
                  </a:lnTo>
                  <a:lnTo>
                    <a:pt x="64" y="168"/>
                  </a:lnTo>
                  <a:lnTo>
                    <a:pt x="62" y="166"/>
                  </a:lnTo>
                  <a:lnTo>
                    <a:pt x="60" y="164"/>
                  </a:lnTo>
                  <a:lnTo>
                    <a:pt x="56" y="160"/>
                  </a:lnTo>
                  <a:lnTo>
                    <a:pt x="50" y="154"/>
                  </a:lnTo>
                  <a:lnTo>
                    <a:pt x="48" y="150"/>
                  </a:lnTo>
                  <a:lnTo>
                    <a:pt x="48" y="148"/>
                  </a:lnTo>
                  <a:lnTo>
                    <a:pt x="46" y="146"/>
                  </a:lnTo>
                  <a:lnTo>
                    <a:pt x="42" y="142"/>
                  </a:lnTo>
                  <a:lnTo>
                    <a:pt x="40" y="140"/>
                  </a:lnTo>
                  <a:lnTo>
                    <a:pt x="36" y="136"/>
                  </a:lnTo>
                  <a:lnTo>
                    <a:pt x="36" y="134"/>
                  </a:lnTo>
                  <a:lnTo>
                    <a:pt x="34" y="132"/>
                  </a:lnTo>
                  <a:lnTo>
                    <a:pt x="32" y="130"/>
                  </a:lnTo>
                  <a:lnTo>
                    <a:pt x="30" y="128"/>
                  </a:lnTo>
                  <a:lnTo>
                    <a:pt x="30" y="128"/>
                  </a:lnTo>
                  <a:lnTo>
                    <a:pt x="30" y="128"/>
                  </a:lnTo>
                  <a:lnTo>
                    <a:pt x="30" y="126"/>
                  </a:lnTo>
                  <a:lnTo>
                    <a:pt x="28" y="126"/>
                  </a:lnTo>
                  <a:lnTo>
                    <a:pt x="28" y="124"/>
                  </a:lnTo>
                  <a:lnTo>
                    <a:pt x="26" y="124"/>
                  </a:lnTo>
                  <a:lnTo>
                    <a:pt x="26" y="122"/>
                  </a:lnTo>
                  <a:lnTo>
                    <a:pt x="24" y="120"/>
                  </a:lnTo>
                  <a:lnTo>
                    <a:pt x="24" y="118"/>
                  </a:lnTo>
                  <a:lnTo>
                    <a:pt x="22" y="118"/>
                  </a:lnTo>
                  <a:lnTo>
                    <a:pt x="22" y="116"/>
                  </a:lnTo>
                  <a:lnTo>
                    <a:pt x="18" y="112"/>
                  </a:lnTo>
                  <a:lnTo>
                    <a:pt x="16" y="110"/>
                  </a:lnTo>
                  <a:lnTo>
                    <a:pt x="14" y="108"/>
                  </a:lnTo>
                  <a:lnTo>
                    <a:pt x="14" y="106"/>
                  </a:lnTo>
                  <a:lnTo>
                    <a:pt x="12" y="106"/>
                  </a:lnTo>
                  <a:lnTo>
                    <a:pt x="12" y="104"/>
                  </a:lnTo>
                  <a:lnTo>
                    <a:pt x="8" y="102"/>
                  </a:lnTo>
                  <a:lnTo>
                    <a:pt x="8" y="100"/>
                  </a:lnTo>
                  <a:lnTo>
                    <a:pt x="6" y="100"/>
                  </a:lnTo>
                  <a:lnTo>
                    <a:pt x="4" y="98"/>
                  </a:lnTo>
                  <a:lnTo>
                    <a:pt x="4" y="96"/>
                  </a:lnTo>
                  <a:lnTo>
                    <a:pt x="2" y="94"/>
                  </a:lnTo>
                  <a:lnTo>
                    <a:pt x="0" y="92"/>
                  </a:lnTo>
                  <a:lnTo>
                    <a:pt x="0" y="90"/>
                  </a:lnTo>
                  <a:lnTo>
                    <a:pt x="0" y="86"/>
                  </a:lnTo>
                  <a:lnTo>
                    <a:pt x="2" y="82"/>
                  </a:lnTo>
                  <a:lnTo>
                    <a:pt x="2" y="80"/>
                  </a:lnTo>
                  <a:lnTo>
                    <a:pt x="2" y="80"/>
                  </a:lnTo>
                  <a:lnTo>
                    <a:pt x="4" y="80"/>
                  </a:lnTo>
                  <a:lnTo>
                    <a:pt x="4" y="78"/>
                  </a:lnTo>
                  <a:lnTo>
                    <a:pt x="4" y="76"/>
                  </a:lnTo>
                  <a:lnTo>
                    <a:pt x="4" y="72"/>
                  </a:lnTo>
                  <a:lnTo>
                    <a:pt x="6" y="72"/>
                  </a:lnTo>
                  <a:lnTo>
                    <a:pt x="6" y="70"/>
                  </a:lnTo>
                  <a:lnTo>
                    <a:pt x="6" y="68"/>
                  </a:lnTo>
                  <a:lnTo>
                    <a:pt x="6" y="66"/>
                  </a:lnTo>
                  <a:lnTo>
                    <a:pt x="8" y="62"/>
                  </a:lnTo>
                  <a:lnTo>
                    <a:pt x="8" y="60"/>
                  </a:lnTo>
                  <a:lnTo>
                    <a:pt x="8" y="58"/>
                  </a:lnTo>
                  <a:lnTo>
                    <a:pt x="10" y="56"/>
                  </a:lnTo>
                  <a:lnTo>
                    <a:pt x="10" y="52"/>
                  </a:lnTo>
                  <a:lnTo>
                    <a:pt x="12" y="50"/>
                  </a:lnTo>
                  <a:lnTo>
                    <a:pt x="12" y="46"/>
                  </a:lnTo>
                  <a:lnTo>
                    <a:pt x="12" y="42"/>
                  </a:lnTo>
                  <a:lnTo>
                    <a:pt x="12" y="40"/>
                  </a:lnTo>
                  <a:lnTo>
                    <a:pt x="12" y="34"/>
                  </a:lnTo>
                  <a:lnTo>
                    <a:pt x="12" y="32"/>
                  </a:lnTo>
                  <a:lnTo>
                    <a:pt x="12" y="28"/>
                  </a:lnTo>
                  <a:lnTo>
                    <a:pt x="12" y="26"/>
                  </a:lnTo>
                  <a:lnTo>
                    <a:pt x="12" y="24"/>
                  </a:lnTo>
                  <a:lnTo>
                    <a:pt x="12" y="22"/>
                  </a:lnTo>
                  <a:lnTo>
                    <a:pt x="12" y="20"/>
                  </a:lnTo>
                  <a:lnTo>
                    <a:pt x="14" y="18"/>
                  </a:lnTo>
                  <a:lnTo>
                    <a:pt x="18" y="16"/>
                  </a:lnTo>
                  <a:lnTo>
                    <a:pt x="18" y="14"/>
                  </a:lnTo>
                  <a:lnTo>
                    <a:pt x="24" y="10"/>
                  </a:lnTo>
                  <a:lnTo>
                    <a:pt x="26" y="8"/>
                  </a:lnTo>
                  <a:lnTo>
                    <a:pt x="30" y="4"/>
                  </a:lnTo>
                  <a:lnTo>
                    <a:pt x="30" y="4"/>
                  </a:lnTo>
                  <a:lnTo>
                    <a:pt x="30" y="2"/>
                  </a:lnTo>
                  <a:lnTo>
                    <a:pt x="34" y="2"/>
                  </a:lnTo>
                  <a:lnTo>
                    <a:pt x="36" y="2"/>
                  </a:lnTo>
                  <a:lnTo>
                    <a:pt x="42" y="2"/>
                  </a:lnTo>
                  <a:lnTo>
                    <a:pt x="44" y="2"/>
                  </a:lnTo>
                  <a:lnTo>
                    <a:pt x="48" y="2"/>
                  </a:lnTo>
                  <a:lnTo>
                    <a:pt x="50" y="2"/>
                  </a:lnTo>
                  <a:lnTo>
                    <a:pt x="52" y="2"/>
                  </a:lnTo>
                  <a:lnTo>
                    <a:pt x="58" y="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4" name="Freeform 146"/>
            <p:cNvSpPr>
              <a:spLocks/>
            </p:cNvSpPr>
            <p:nvPr/>
          </p:nvSpPr>
          <p:spPr bwMode="auto">
            <a:xfrm>
              <a:off x="6435725" y="4386263"/>
              <a:ext cx="263525" cy="412750"/>
            </a:xfrm>
            <a:custGeom>
              <a:avLst/>
              <a:gdLst>
                <a:gd name="T0" fmla="*/ 94 w 166"/>
                <a:gd name="T1" fmla="*/ 38 h 260"/>
                <a:gd name="T2" fmla="*/ 84 w 166"/>
                <a:gd name="T3" fmla="*/ 42 h 260"/>
                <a:gd name="T4" fmla="*/ 80 w 166"/>
                <a:gd name="T5" fmla="*/ 48 h 260"/>
                <a:gd name="T6" fmla="*/ 86 w 166"/>
                <a:gd name="T7" fmla="*/ 58 h 260"/>
                <a:gd name="T8" fmla="*/ 90 w 166"/>
                <a:gd name="T9" fmla="*/ 66 h 260"/>
                <a:gd name="T10" fmla="*/ 94 w 166"/>
                <a:gd name="T11" fmla="*/ 76 h 260"/>
                <a:gd name="T12" fmla="*/ 98 w 166"/>
                <a:gd name="T13" fmla="*/ 86 h 260"/>
                <a:gd name="T14" fmla="*/ 104 w 166"/>
                <a:gd name="T15" fmla="*/ 96 h 260"/>
                <a:gd name="T16" fmla="*/ 110 w 166"/>
                <a:gd name="T17" fmla="*/ 106 h 260"/>
                <a:gd name="T18" fmla="*/ 114 w 166"/>
                <a:gd name="T19" fmla="*/ 114 h 260"/>
                <a:gd name="T20" fmla="*/ 122 w 166"/>
                <a:gd name="T21" fmla="*/ 128 h 260"/>
                <a:gd name="T22" fmla="*/ 126 w 166"/>
                <a:gd name="T23" fmla="*/ 136 h 260"/>
                <a:gd name="T24" fmla="*/ 130 w 166"/>
                <a:gd name="T25" fmla="*/ 146 h 260"/>
                <a:gd name="T26" fmla="*/ 136 w 166"/>
                <a:gd name="T27" fmla="*/ 160 h 260"/>
                <a:gd name="T28" fmla="*/ 148 w 166"/>
                <a:gd name="T29" fmla="*/ 182 h 260"/>
                <a:gd name="T30" fmla="*/ 156 w 166"/>
                <a:gd name="T31" fmla="*/ 194 h 260"/>
                <a:gd name="T32" fmla="*/ 162 w 166"/>
                <a:gd name="T33" fmla="*/ 206 h 260"/>
                <a:gd name="T34" fmla="*/ 164 w 166"/>
                <a:gd name="T35" fmla="*/ 218 h 260"/>
                <a:gd name="T36" fmla="*/ 158 w 166"/>
                <a:gd name="T37" fmla="*/ 222 h 260"/>
                <a:gd name="T38" fmla="*/ 148 w 166"/>
                <a:gd name="T39" fmla="*/ 232 h 260"/>
                <a:gd name="T40" fmla="*/ 140 w 166"/>
                <a:gd name="T41" fmla="*/ 236 h 260"/>
                <a:gd name="T42" fmla="*/ 138 w 166"/>
                <a:gd name="T43" fmla="*/ 244 h 260"/>
                <a:gd name="T44" fmla="*/ 134 w 166"/>
                <a:gd name="T45" fmla="*/ 246 h 260"/>
                <a:gd name="T46" fmla="*/ 136 w 166"/>
                <a:gd name="T47" fmla="*/ 252 h 260"/>
                <a:gd name="T48" fmla="*/ 136 w 166"/>
                <a:gd name="T49" fmla="*/ 258 h 260"/>
                <a:gd name="T50" fmla="*/ 140 w 166"/>
                <a:gd name="T51" fmla="*/ 260 h 260"/>
                <a:gd name="T52" fmla="*/ 132 w 166"/>
                <a:gd name="T53" fmla="*/ 260 h 260"/>
                <a:gd name="T54" fmla="*/ 114 w 166"/>
                <a:gd name="T55" fmla="*/ 260 h 260"/>
                <a:gd name="T56" fmla="*/ 98 w 166"/>
                <a:gd name="T57" fmla="*/ 260 h 260"/>
                <a:gd name="T58" fmla="*/ 82 w 166"/>
                <a:gd name="T59" fmla="*/ 260 h 260"/>
                <a:gd name="T60" fmla="*/ 72 w 166"/>
                <a:gd name="T61" fmla="*/ 260 h 260"/>
                <a:gd name="T62" fmla="*/ 58 w 166"/>
                <a:gd name="T63" fmla="*/ 260 h 260"/>
                <a:gd name="T64" fmla="*/ 38 w 166"/>
                <a:gd name="T65" fmla="*/ 260 h 260"/>
                <a:gd name="T66" fmla="*/ 28 w 166"/>
                <a:gd name="T67" fmla="*/ 260 h 260"/>
                <a:gd name="T68" fmla="*/ 6 w 166"/>
                <a:gd name="T69" fmla="*/ 260 h 260"/>
                <a:gd name="T70" fmla="*/ 0 w 166"/>
                <a:gd name="T71" fmla="*/ 250 h 260"/>
                <a:gd name="T72" fmla="*/ 0 w 166"/>
                <a:gd name="T73" fmla="*/ 232 h 260"/>
                <a:gd name="T74" fmla="*/ 0 w 166"/>
                <a:gd name="T75" fmla="*/ 206 h 260"/>
                <a:gd name="T76" fmla="*/ 0 w 166"/>
                <a:gd name="T77" fmla="*/ 192 h 260"/>
                <a:gd name="T78" fmla="*/ 0 w 166"/>
                <a:gd name="T79" fmla="*/ 182 h 260"/>
                <a:gd name="T80" fmla="*/ 0 w 166"/>
                <a:gd name="T81" fmla="*/ 164 h 260"/>
                <a:gd name="T82" fmla="*/ 0 w 166"/>
                <a:gd name="T83" fmla="*/ 148 h 260"/>
                <a:gd name="T84" fmla="*/ 0 w 166"/>
                <a:gd name="T85" fmla="*/ 118 h 260"/>
                <a:gd name="T86" fmla="*/ 0 w 166"/>
                <a:gd name="T87" fmla="*/ 86 h 260"/>
                <a:gd name="T88" fmla="*/ 0 w 166"/>
                <a:gd name="T89" fmla="*/ 70 h 260"/>
                <a:gd name="T90" fmla="*/ 0 w 166"/>
                <a:gd name="T91" fmla="*/ 60 h 260"/>
                <a:gd name="T92" fmla="*/ 8 w 166"/>
                <a:gd name="T93" fmla="*/ 54 h 260"/>
                <a:gd name="T94" fmla="*/ 18 w 166"/>
                <a:gd name="T95" fmla="*/ 48 h 260"/>
                <a:gd name="T96" fmla="*/ 26 w 166"/>
                <a:gd name="T97" fmla="*/ 40 h 260"/>
                <a:gd name="T98" fmla="*/ 38 w 166"/>
                <a:gd name="T99" fmla="*/ 30 h 260"/>
                <a:gd name="T100" fmla="*/ 50 w 166"/>
                <a:gd name="T101" fmla="*/ 18 h 260"/>
                <a:gd name="T102" fmla="*/ 58 w 166"/>
                <a:gd name="T103" fmla="*/ 12 h 260"/>
                <a:gd name="T104" fmla="*/ 66 w 166"/>
                <a:gd name="T105" fmla="*/ 6 h 260"/>
                <a:gd name="T106" fmla="*/ 76 w 166"/>
                <a:gd name="T107" fmla="*/ 2 h 260"/>
                <a:gd name="T108" fmla="*/ 86 w 166"/>
                <a:gd name="T109" fmla="*/ 14 h 260"/>
                <a:gd name="T110" fmla="*/ 94 w 166"/>
                <a:gd name="T111" fmla="*/ 24 h 260"/>
                <a:gd name="T112" fmla="*/ 102 w 166"/>
                <a:gd name="T113" fmla="*/ 3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 h="260">
                  <a:moveTo>
                    <a:pt x="104" y="34"/>
                  </a:moveTo>
                  <a:lnTo>
                    <a:pt x="102" y="34"/>
                  </a:lnTo>
                  <a:lnTo>
                    <a:pt x="100" y="36"/>
                  </a:lnTo>
                  <a:lnTo>
                    <a:pt x="96" y="36"/>
                  </a:lnTo>
                  <a:lnTo>
                    <a:pt x="94" y="38"/>
                  </a:lnTo>
                  <a:lnTo>
                    <a:pt x="92" y="38"/>
                  </a:lnTo>
                  <a:lnTo>
                    <a:pt x="88" y="40"/>
                  </a:lnTo>
                  <a:lnTo>
                    <a:pt x="86" y="40"/>
                  </a:lnTo>
                  <a:lnTo>
                    <a:pt x="86" y="42"/>
                  </a:lnTo>
                  <a:lnTo>
                    <a:pt x="84" y="42"/>
                  </a:lnTo>
                  <a:lnTo>
                    <a:pt x="82" y="42"/>
                  </a:lnTo>
                  <a:lnTo>
                    <a:pt x="80" y="44"/>
                  </a:lnTo>
                  <a:lnTo>
                    <a:pt x="78" y="44"/>
                  </a:lnTo>
                  <a:lnTo>
                    <a:pt x="80" y="46"/>
                  </a:lnTo>
                  <a:lnTo>
                    <a:pt x="80" y="48"/>
                  </a:lnTo>
                  <a:lnTo>
                    <a:pt x="80" y="50"/>
                  </a:lnTo>
                  <a:lnTo>
                    <a:pt x="82" y="52"/>
                  </a:lnTo>
                  <a:lnTo>
                    <a:pt x="84" y="54"/>
                  </a:lnTo>
                  <a:lnTo>
                    <a:pt x="84" y="58"/>
                  </a:lnTo>
                  <a:lnTo>
                    <a:pt x="86" y="58"/>
                  </a:lnTo>
                  <a:lnTo>
                    <a:pt x="86" y="60"/>
                  </a:lnTo>
                  <a:lnTo>
                    <a:pt x="86" y="60"/>
                  </a:lnTo>
                  <a:lnTo>
                    <a:pt x="86" y="62"/>
                  </a:lnTo>
                  <a:lnTo>
                    <a:pt x="88" y="64"/>
                  </a:lnTo>
                  <a:lnTo>
                    <a:pt x="90" y="66"/>
                  </a:lnTo>
                  <a:lnTo>
                    <a:pt x="90" y="70"/>
                  </a:lnTo>
                  <a:lnTo>
                    <a:pt x="92" y="70"/>
                  </a:lnTo>
                  <a:lnTo>
                    <a:pt x="92" y="72"/>
                  </a:lnTo>
                  <a:lnTo>
                    <a:pt x="92" y="74"/>
                  </a:lnTo>
                  <a:lnTo>
                    <a:pt x="94" y="76"/>
                  </a:lnTo>
                  <a:lnTo>
                    <a:pt x="94" y="78"/>
                  </a:lnTo>
                  <a:lnTo>
                    <a:pt x="96" y="80"/>
                  </a:lnTo>
                  <a:lnTo>
                    <a:pt x="96" y="82"/>
                  </a:lnTo>
                  <a:lnTo>
                    <a:pt x="98" y="84"/>
                  </a:lnTo>
                  <a:lnTo>
                    <a:pt x="98" y="86"/>
                  </a:lnTo>
                  <a:lnTo>
                    <a:pt x="100" y="86"/>
                  </a:lnTo>
                  <a:lnTo>
                    <a:pt x="100" y="88"/>
                  </a:lnTo>
                  <a:lnTo>
                    <a:pt x="102" y="92"/>
                  </a:lnTo>
                  <a:lnTo>
                    <a:pt x="104" y="94"/>
                  </a:lnTo>
                  <a:lnTo>
                    <a:pt x="104" y="96"/>
                  </a:lnTo>
                  <a:lnTo>
                    <a:pt x="106" y="98"/>
                  </a:lnTo>
                  <a:lnTo>
                    <a:pt x="106" y="100"/>
                  </a:lnTo>
                  <a:lnTo>
                    <a:pt x="108" y="102"/>
                  </a:lnTo>
                  <a:lnTo>
                    <a:pt x="108" y="104"/>
                  </a:lnTo>
                  <a:lnTo>
                    <a:pt x="110" y="106"/>
                  </a:lnTo>
                  <a:lnTo>
                    <a:pt x="110" y="108"/>
                  </a:lnTo>
                  <a:lnTo>
                    <a:pt x="112" y="108"/>
                  </a:lnTo>
                  <a:lnTo>
                    <a:pt x="112" y="110"/>
                  </a:lnTo>
                  <a:lnTo>
                    <a:pt x="114" y="112"/>
                  </a:lnTo>
                  <a:lnTo>
                    <a:pt x="114" y="114"/>
                  </a:lnTo>
                  <a:lnTo>
                    <a:pt x="116" y="116"/>
                  </a:lnTo>
                  <a:lnTo>
                    <a:pt x="118" y="120"/>
                  </a:lnTo>
                  <a:lnTo>
                    <a:pt x="118" y="122"/>
                  </a:lnTo>
                  <a:lnTo>
                    <a:pt x="120" y="126"/>
                  </a:lnTo>
                  <a:lnTo>
                    <a:pt x="122" y="128"/>
                  </a:lnTo>
                  <a:lnTo>
                    <a:pt x="122" y="130"/>
                  </a:lnTo>
                  <a:lnTo>
                    <a:pt x="124" y="132"/>
                  </a:lnTo>
                  <a:lnTo>
                    <a:pt x="124" y="134"/>
                  </a:lnTo>
                  <a:lnTo>
                    <a:pt x="126" y="134"/>
                  </a:lnTo>
                  <a:lnTo>
                    <a:pt x="126" y="136"/>
                  </a:lnTo>
                  <a:lnTo>
                    <a:pt x="126" y="138"/>
                  </a:lnTo>
                  <a:lnTo>
                    <a:pt x="128" y="140"/>
                  </a:lnTo>
                  <a:lnTo>
                    <a:pt x="128" y="142"/>
                  </a:lnTo>
                  <a:lnTo>
                    <a:pt x="130" y="144"/>
                  </a:lnTo>
                  <a:lnTo>
                    <a:pt x="130" y="146"/>
                  </a:lnTo>
                  <a:lnTo>
                    <a:pt x="132" y="148"/>
                  </a:lnTo>
                  <a:lnTo>
                    <a:pt x="134" y="150"/>
                  </a:lnTo>
                  <a:lnTo>
                    <a:pt x="134" y="152"/>
                  </a:lnTo>
                  <a:lnTo>
                    <a:pt x="134" y="154"/>
                  </a:lnTo>
                  <a:lnTo>
                    <a:pt x="136" y="160"/>
                  </a:lnTo>
                  <a:lnTo>
                    <a:pt x="138" y="164"/>
                  </a:lnTo>
                  <a:lnTo>
                    <a:pt x="140" y="166"/>
                  </a:lnTo>
                  <a:lnTo>
                    <a:pt x="142" y="172"/>
                  </a:lnTo>
                  <a:lnTo>
                    <a:pt x="144" y="174"/>
                  </a:lnTo>
                  <a:lnTo>
                    <a:pt x="148" y="182"/>
                  </a:lnTo>
                  <a:lnTo>
                    <a:pt x="150" y="184"/>
                  </a:lnTo>
                  <a:lnTo>
                    <a:pt x="152" y="190"/>
                  </a:lnTo>
                  <a:lnTo>
                    <a:pt x="154" y="192"/>
                  </a:lnTo>
                  <a:lnTo>
                    <a:pt x="154" y="194"/>
                  </a:lnTo>
                  <a:lnTo>
                    <a:pt x="156" y="194"/>
                  </a:lnTo>
                  <a:lnTo>
                    <a:pt x="156" y="196"/>
                  </a:lnTo>
                  <a:lnTo>
                    <a:pt x="156" y="198"/>
                  </a:lnTo>
                  <a:lnTo>
                    <a:pt x="160" y="202"/>
                  </a:lnTo>
                  <a:lnTo>
                    <a:pt x="162" y="204"/>
                  </a:lnTo>
                  <a:lnTo>
                    <a:pt x="162" y="206"/>
                  </a:lnTo>
                  <a:lnTo>
                    <a:pt x="162" y="208"/>
                  </a:lnTo>
                  <a:lnTo>
                    <a:pt x="166" y="214"/>
                  </a:lnTo>
                  <a:lnTo>
                    <a:pt x="166" y="216"/>
                  </a:lnTo>
                  <a:lnTo>
                    <a:pt x="164" y="216"/>
                  </a:lnTo>
                  <a:lnTo>
                    <a:pt x="164" y="218"/>
                  </a:lnTo>
                  <a:lnTo>
                    <a:pt x="162" y="218"/>
                  </a:lnTo>
                  <a:lnTo>
                    <a:pt x="162" y="220"/>
                  </a:lnTo>
                  <a:lnTo>
                    <a:pt x="160" y="220"/>
                  </a:lnTo>
                  <a:lnTo>
                    <a:pt x="160" y="222"/>
                  </a:lnTo>
                  <a:lnTo>
                    <a:pt x="158" y="222"/>
                  </a:lnTo>
                  <a:lnTo>
                    <a:pt x="156" y="224"/>
                  </a:lnTo>
                  <a:lnTo>
                    <a:pt x="152" y="226"/>
                  </a:lnTo>
                  <a:lnTo>
                    <a:pt x="152" y="228"/>
                  </a:lnTo>
                  <a:lnTo>
                    <a:pt x="150" y="230"/>
                  </a:lnTo>
                  <a:lnTo>
                    <a:pt x="148" y="232"/>
                  </a:lnTo>
                  <a:lnTo>
                    <a:pt x="146" y="232"/>
                  </a:lnTo>
                  <a:lnTo>
                    <a:pt x="144" y="234"/>
                  </a:lnTo>
                  <a:lnTo>
                    <a:pt x="142" y="234"/>
                  </a:lnTo>
                  <a:lnTo>
                    <a:pt x="142" y="236"/>
                  </a:lnTo>
                  <a:lnTo>
                    <a:pt x="140" y="236"/>
                  </a:lnTo>
                  <a:lnTo>
                    <a:pt x="140" y="238"/>
                  </a:lnTo>
                  <a:lnTo>
                    <a:pt x="138" y="238"/>
                  </a:lnTo>
                  <a:lnTo>
                    <a:pt x="136" y="242"/>
                  </a:lnTo>
                  <a:lnTo>
                    <a:pt x="138" y="242"/>
                  </a:lnTo>
                  <a:lnTo>
                    <a:pt x="138" y="244"/>
                  </a:lnTo>
                  <a:lnTo>
                    <a:pt x="136" y="244"/>
                  </a:lnTo>
                  <a:lnTo>
                    <a:pt x="136" y="246"/>
                  </a:lnTo>
                  <a:lnTo>
                    <a:pt x="138" y="246"/>
                  </a:lnTo>
                  <a:lnTo>
                    <a:pt x="136" y="246"/>
                  </a:lnTo>
                  <a:lnTo>
                    <a:pt x="134" y="246"/>
                  </a:lnTo>
                  <a:lnTo>
                    <a:pt x="134" y="248"/>
                  </a:lnTo>
                  <a:lnTo>
                    <a:pt x="134" y="250"/>
                  </a:lnTo>
                  <a:lnTo>
                    <a:pt x="134" y="250"/>
                  </a:lnTo>
                  <a:lnTo>
                    <a:pt x="136" y="250"/>
                  </a:lnTo>
                  <a:lnTo>
                    <a:pt x="136" y="252"/>
                  </a:lnTo>
                  <a:lnTo>
                    <a:pt x="138" y="252"/>
                  </a:lnTo>
                  <a:lnTo>
                    <a:pt x="138" y="254"/>
                  </a:lnTo>
                  <a:lnTo>
                    <a:pt x="136" y="254"/>
                  </a:lnTo>
                  <a:lnTo>
                    <a:pt x="136" y="256"/>
                  </a:lnTo>
                  <a:lnTo>
                    <a:pt x="136" y="258"/>
                  </a:lnTo>
                  <a:lnTo>
                    <a:pt x="138" y="258"/>
                  </a:lnTo>
                  <a:lnTo>
                    <a:pt x="140" y="258"/>
                  </a:lnTo>
                  <a:lnTo>
                    <a:pt x="140" y="260"/>
                  </a:lnTo>
                  <a:lnTo>
                    <a:pt x="142" y="260"/>
                  </a:lnTo>
                  <a:lnTo>
                    <a:pt x="140" y="260"/>
                  </a:lnTo>
                  <a:lnTo>
                    <a:pt x="138" y="260"/>
                  </a:lnTo>
                  <a:lnTo>
                    <a:pt x="136" y="260"/>
                  </a:lnTo>
                  <a:lnTo>
                    <a:pt x="134" y="260"/>
                  </a:lnTo>
                  <a:lnTo>
                    <a:pt x="134" y="260"/>
                  </a:lnTo>
                  <a:lnTo>
                    <a:pt x="132" y="260"/>
                  </a:lnTo>
                  <a:lnTo>
                    <a:pt x="130" y="260"/>
                  </a:lnTo>
                  <a:lnTo>
                    <a:pt x="122" y="260"/>
                  </a:lnTo>
                  <a:lnTo>
                    <a:pt x="120" y="260"/>
                  </a:lnTo>
                  <a:lnTo>
                    <a:pt x="118" y="260"/>
                  </a:lnTo>
                  <a:lnTo>
                    <a:pt x="114" y="260"/>
                  </a:lnTo>
                  <a:lnTo>
                    <a:pt x="112" y="260"/>
                  </a:lnTo>
                  <a:lnTo>
                    <a:pt x="108" y="260"/>
                  </a:lnTo>
                  <a:lnTo>
                    <a:pt x="106" y="260"/>
                  </a:lnTo>
                  <a:lnTo>
                    <a:pt x="102" y="260"/>
                  </a:lnTo>
                  <a:lnTo>
                    <a:pt x="98" y="260"/>
                  </a:lnTo>
                  <a:lnTo>
                    <a:pt x="96" y="260"/>
                  </a:lnTo>
                  <a:lnTo>
                    <a:pt x="90" y="260"/>
                  </a:lnTo>
                  <a:lnTo>
                    <a:pt x="86" y="260"/>
                  </a:lnTo>
                  <a:lnTo>
                    <a:pt x="86" y="260"/>
                  </a:lnTo>
                  <a:lnTo>
                    <a:pt x="82" y="260"/>
                  </a:lnTo>
                  <a:lnTo>
                    <a:pt x="80" y="260"/>
                  </a:lnTo>
                  <a:lnTo>
                    <a:pt x="78" y="260"/>
                  </a:lnTo>
                  <a:lnTo>
                    <a:pt x="76" y="260"/>
                  </a:lnTo>
                  <a:lnTo>
                    <a:pt x="74" y="260"/>
                  </a:lnTo>
                  <a:lnTo>
                    <a:pt x="72" y="260"/>
                  </a:lnTo>
                  <a:lnTo>
                    <a:pt x="70" y="260"/>
                  </a:lnTo>
                  <a:lnTo>
                    <a:pt x="66" y="260"/>
                  </a:lnTo>
                  <a:lnTo>
                    <a:pt x="64" y="260"/>
                  </a:lnTo>
                  <a:lnTo>
                    <a:pt x="62" y="260"/>
                  </a:lnTo>
                  <a:lnTo>
                    <a:pt x="58" y="260"/>
                  </a:lnTo>
                  <a:lnTo>
                    <a:pt x="54" y="260"/>
                  </a:lnTo>
                  <a:lnTo>
                    <a:pt x="52" y="260"/>
                  </a:lnTo>
                  <a:lnTo>
                    <a:pt x="48" y="260"/>
                  </a:lnTo>
                  <a:lnTo>
                    <a:pt x="42" y="260"/>
                  </a:lnTo>
                  <a:lnTo>
                    <a:pt x="38" y="260"/>
                  </a:lnTo>
                  <a:lnTo>
                    <a:pt x="36" y="260"/>
                  </a:lnTo>
                  <a:lnTo>
                    <a:pt x="34" y="260"/>
                  </a:lnTo>
                  <a:lnTo>
                    <a:pt x="32" y="260"/>
                  </a:lnTo>
                  <a:lnTo>
                    <a:pt x="30" y="260"/>
                  </a:lnTo>
                  <a:lnTo>
                    <a:pt x="28" y="260"/>
                  </a:lnTo>
                  <a:lnTo>
                    <a:pt x="22" y="260"/>
                  </a:lnTo>
                  <a:lnTo>
                    <a:pt x="18" y="260"/>
                  </a:lnTo>
                  <a:lnTo>
                    <a:pt x="12" y="260"/>
                  </a:lnTo>
                  <a:lnTo>
                    <a:pt x="10" y="260"/>
                  </a:lnTo>
                  <a:lnTo>
                    <a:pt x="6" y="260"/>
                  </a:lnTo>
                  <a:lnTo>
                    <a:pt x="4" y="260"/>
                  </a:lnTo>
                  <a:lnTo>
                    <a:pt x="0" y="260"/>
                  </a:lnTo>
                  <a:lnTo>
                    <a:pt x="0" y="254"/>
                  </a:lnTo>
                  <a:lnTo>
                    <a:pt x="0" y="250"/>
                  </a:lnTo>
                  <a:lnTo>
                    <a:pt x="0" y="250"/>
                  </a:lnTo>
                  <a:lnTo>
                    <a:pt x="0" y="244"/>
                  </a:lnTo>
                  <a:lnTo>
                    <a:pt x="0" y="242"/>
                  </a:lnTo>
                  <a:lnTo>
                    <a:pt x="0" y="236"/>
                  </a:lnTo>
                  <a:lnTo>
                    <a:pt x="0" y="234"/>
                  </a:lnTo>
                  <a:lnTo>
                    <a:pt x="0" y="232"/>
                  </a:lnTo>
                  <a:lnTo>
                    <a:pt x="0" y="228"/>
                  </a:lnTo>
                  <a:lnTo>
                    <a:pt x="0" y="226"/>
                  </a:lnTo>
                  <a:lnTo>
                    <a:pt x="0" y="224"/>
                  </a:lnTo>
                  <a:lnTo>
                    <a:pt x="0" y="218"/>
                  </a:lnTo>
                  <a:lnTo>
                    <a:pt x="0" y="206"/>
                  </a:lnTo>
                  <a:lnTo>
                    <a:pt x="0" y="202"/>
                  </a:lnTo>
                  <a:lnTo>
                    <a:pt x="0" y="202"/>
                  </a:lnTo>
                  <a:lnTo>
                    <a:pt x="0" y="200"/>
                  </a:lnTo>
                  <a:lnTo>
                    <a:pt x="0" y="196"/>
                  </a:lnTo>
                  <a:lnTo>
                    <a:pt x="0" y="192"/>
                  </a:lnTo>
                  <a:lnTo>
                    <a:pt x="0" y="190"/>
                  </a:lnTo>
                  <a:lnTo>
                    <a:pt x="0" y="188"/>
                  </a:lnTo>
                  <a:lnTo>
                    <a:pt x="0" y="186"/>
                  </a:lnTo>
                  <a:lnTo>
                    <a:pt x="0" y="184"/>
                  </a:lnTo>
                  <a:lnTo>
                    <a:pt x="0" y="182"/>
                  </a:lnTo>
                  <a:lnTo>
                    <a:pt x="0" y="180"/>
                  </a:lnTo>
                  <a:lnTo>
                    <a:pt x="0" y="178"/>
                  </a:lnTo>
                  <a:lnTo>
                    <a:pt x="0" y="176"/>
                  </a:lnTo>
                  <a:lnTo>
                    <a:pt x="0" y="170"/>
                  </a:lnTo>
                  <a:lnTo>
                    <a:pt x="0" y="164"/>
                  </a:lnTo>
                  <a:lnTo>
                    <a:pt x="0" y="160"/>
                  </a:lnTo>
                  <a:lnTo>
                    <a:pt x="0" y="156"/>
                  </a:lnTo>
                  <a:lnTo>
                    <a:pt x="0" y="156"/>
                  </a:lnTo>
                  <a:lnTo>
                    <a:pt x="0" y="154"/>
                  </a:lnTo>
                  <a:lnTo>
                    <a:pt x="0" y="148"/>
                  </a:lnTo>
                  <a:lnTo>
                    <a:pt x="0" y="144"/>
                  </a:lnTo>
                  <a:lnTo>
                    <a:pt x="0" y="138"/>
                  </a:lnTo>
                  <a:lnTo>
                    <a:pt x="0" y="126"/>
                  </a:lnTo>
                  <a:lnTo>
                    <a:pt x="0" y="120"/>
                  </a:lnTo>
                  <a:lnTo>
                    <a:pt x="0" y="118"/>
                  </a:lnTo>
                  <a:lnTo>
                    <a:pt x="0" y="108"/>
                  </a:lnTo>
                  <a:lnTo>
                    <a:pt x="0" y="102"/>
                  </a:lnTo>
                  <a:lnTo>
                    <a:pt x="0" y="98"/>
                  </a:lnTo>
                  <a:lnTo>
                    <a:pt x="0" y="92"/>
                  </a:lnTo>
                  <a:lnTo>
                    <a:pt x="0" y="86"/>
                  </a:lnTo>
                  <a:lnTo>
                    <a:pt x="0" y="82"/>
                  </a:lnTo>
                  <a:lnTo>
                    <a:pt x="0" y="80"/>
                  </a:lnTo>
                  <a:lnTo>
                    <a:pt x="0" y="76"/>
                  </a:lnTo>
                  <a:lnTo>
                    <a:pt x="0" y="74"/>
                  </a:lnTo>
                  <a:lnTo>
                    <a:pt x="0" y="70"/>
                  </a:lnTo>
                  <a:lnTo>
                    <a:pt x="0" y="68"/>
                  </a:lnTo>
                  <a:lnTo>
                    <a:pt x="0" y="66"/>
                  </a:lnTo>
                  <a:lnTo>
                    <a:pt x="0" y="64"/>
                  </a:lnTo>
                  <a:lnTo>
                    <a:pt x="0" y="62"/>
                  </a:lnTo>
                  <a:lnTo>
                    <a:pt x="0" y="60"/>
                  </a:lnTo>
                  <a:lnTo>
                    <a:pt x="2" y="60"/>
                  </a:lnTo>
                  <a:lnTo>
                    <a:pt x="4" y="58"/>
                  </a:lnTo>
                  <a:lnTo>
                    <a:pt x="6" y="58"/>
                  </a:lnTo>
                  <a:lnTo>
                    <a:pt x="8" y="56"/>
                  </a:lnTo>
                  <a:lnTo>
                    <a:pt x="8" y="54"/>
                  </a:lnTo>
                  <a:lnTo>
                    <a:pt x="12" y="54"/>
                  </a:lnTo>
                  <a:lnTo>
                    <a:pt x="12" y="52"/>
                  </a:lnTo>
                  <a:lnTo>
                    <a:pt x="14" y="50"/>
                  </a:lnTo>
                  <a:lnTo>
                    <a:pt x="16" y="50"/>
                  </a:lnTo>
                  <a:lnTo>
                    <a:pt x="18" y="48"/>
                  </a:lnTo>
                  <a:lnTo>
                    <a:pt x="20" y="46"/>
                  </a:lnTo>
                  <a:lnTo>
                    <a:pt x="22" y="44"/>
                  </a:lnTo>
                  <a:lnTo>
                    <a:pt x="24" y="42"/>
                  </a:lnTo>
                  <a:lnTo>
                    <a:pt x="26" y="42"/>
                  </a:lnTo>
                  <a:lnTo>
                    <a:pt x="26" y="40"/>
                  </a:lnTo>
                  <a:lnTo>
                    <a:pt x="28" y="40"/>
                  </a:lnTo>
                  <a:lnTo>
                    <a:pt x="28" y="38"/>
                  </a:lnTo>
                  <a:lnTo>
                    <a:pt x="32" y="36"/>
                  </a:lnTo>
                  <a:lnTo>
                    <a:pt x="36" y="32"/>
                  </a:lnTo>
                  <a:lnTo>
                    <a:pt x="38" y="30"/>
                  </a:lnTo>
                  <a:lnTo>
                    <a:pt x="42" y="26"/>
                  </a:lnTo>
                  <a:lnTo>
                    <a:pt x="46" y="22"/>
                  </a:lnTo>
                  <a:lnTo>
                    <a:pt x="48" y="22"/>
                  </a:lnTo>
                  <a:lnTo>
                    <a:pt x="48" y="20"/>
                  </a:lnTo>
                  <a:lnTo>
                    <a:pt x="50" y="18"/>
                  </a:lnTo>
                  <a:lnTo>
                    <a:pt x="52" y="18"/>
                  </a:lnTo>
                  <a:lnTo>
                    <a:pt x="52" y="16"/>
                  </a:lnTo>
                  <a:lnTo>
                    <a:pt x="54" y="16"/>
                  </a:lnTo>
                  <a:lnTo>
                    <a:pt x="56" y="14"/>
                  </a:lnTo>
                  <a:lnTo>
                    <a:pt x="58" y="12"/>
                  </a:lnTo>
                  <a:lnTo>
                    <a:pt x="60" y="12"/>
                  </a:lnTo>
                  <a:lnTo>
                    <a:pt x="62" y="12"/>
                  </a:lnTo>
                  <a:lnTo>
                    <a:pt x="62" y="10"/>
                  </a:lnTo>
                  <a:lnTo>
                    <a:pt x="66" y="8"/>
                  </a:lnTo>
                  <a:lnTo>
                    <a:pt x="66" y="6"/>
                  </a:lnTo>
                  <a:lnTo>
                    <a:pt x="70" y="4"/>
                  </a:lnTo>
                  <a:lnTo>
                    <a:pt x="72" y="2"/>
                  </a:lnTo>
                  <a:lnTo>
                    <a:pt x="74" y="2"/>
                  </a:lnTo>
                  <a:lnTo>
                    <a:pt x="76" y="0"/>
                  </a:lnTo>
                  <a:lnTo>
                    <a:pt x="76" y="2"/>
                  </a:lnTo>
                  <a:lnTo>
                    <a:pt x="80" y="4"/>
                  </a:lnTo>
                  <a:lnTo>
                    <a:pt x="84" y="8"/>
                  </a:lnTo>
                  <a:lnTo>
                    <a:pt x="86" y="12"/>
                  </a:lnTo>
                  <a:lnTo>
                    <a:pt x="86" y="12"/>
                  </a:lnTo>
                  <a:lnTo>
                    <a:pt x="86" y="14"/>
                  </a:lnTo>
                  <a:lnTo>
                    <a:pt x="88" y="14"/>
                  </a:lnTo>
                  <a:lnTo>
                    <a:pt x="88" y="16"/>
                  </a:lnTo>
                  <a:lnTo>
                    <a:pt x="90" y="18"/>
                  </a:lnTo>
                  <a:lnTo>
                    <a:pt x="92" y="20"/>
                  </a:lnTo>
                  <a:lnTo>
                    <a:pt x="94" y="24"/>
                  </a:lnTo>
                  <a:lnTo>
                    <a:pt x="96" y="24"/>
                  </a:lnTo>
                  <a:lnTo>
                    <a:pt x="98" y="26"/>
                  </a:lnTo>
                  <a:lnTo>
                    <a:pt x="98" y="28"/>
                  </a:lnTo>
                  <a:lnTo>
                    <a:pt x="100" y="30"/>
                  </a:lnTo>
                  <a:lnTo>
                    <a:pt x="102" y="32"/>
                  </a:lnTo>
                  <a:lnTo>
                    <a:pt x="104" y="34"/>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5" name="Freeform 209"/>
            <p:cNvSpPr>
              <a:spLocks/>
            </p:cNvSpPr>
            <p:nvPr/>
          </p:nvSpPr>
          <p:spPr bwMode="auto">
            <a:xfrm>
              <a:off x="6016625" y="5521325"/>
              <a:ext cx="425450" cy="309563"/>
            </a:xfrm>
            <a:custGeom>
              <a:avLst/>
              <a:gdLst>
                <a:gd name="T0" fmla="*/ 110 w 268"/>
                <a:gd name="T1" fmla="*/ 0 h 195"/>
                <a:gd name="T2" fmla="*/ 122 w 268"/>
                <a:gd name="T3" fmla="*/ 0 h 195"/>
                <a:gd name="T4" fmla="*/ 144 w 268"/>
                <a:gd name="T5" fmla="*/ 0 h 195"/>
                <a:gd name="T6" fmla="*/ 170 w 268"/>
                <a:gd name="T7" fmla="*/ 0 h 195"/>
                <a:gd name="T8" fmla="*/ 190 w 268"/>
                <a:gd name="T9" fmla="*/ 0 h 195"/>
                <a:gd name="T10" fmla="*/ 212 w 268"/>
                <a:gd name="T11" fmla="*/ 0 h 195"/>
                <a:gd name="T12" fmla="*/ 232 w 268"/>
                <a:gd name="T13" fmla="*/ 0 h 195"/>
                <a:gd name="T14" fmla="*/ 250 w 268"/>
                <a:gd name="T15" fmla="*/ 0 h 195"/>
                <a:gd name="T16" fmla="*/ 266 w 268"/>
                <a:gd name="T17" fmla="*/ 4 h 195"/>
                <a:gd name="T18" fmla="*/ 254 w 268"/>
                <a:gd name="T19" fmla="*/ 33 h 195"/>
                <a:gd name="T20" fmla="*/ 250 w 268"/>
                <a:gd name="T21" fmla="*/ 47 h 195"/>
                <a:gd name="T22" fmla="*/ 236 w 268"/>
                <a:gd name="T23" fmla="*/ 73 h 195"/>
                <a:gd name="T24" fmla="*/ 224 w 268"/>
                <a:gd name="T25" fmla="*/ 101 h 195"/>
                <a:gd name="T26" fmla="*/ 216 w 268"/>
                <a:gd name="T27" fmla="*/ 115 h 195"/>
                <a:gd name="T28" fmla="*/ 212 w 268"/>
                <a:gd name="T29" fmla="*/ 125 h 195"/>
                <a:gd name="T30" fmla="*/ 206 w 268"/>
                <a:gd name="T31" fmla="*/ 143 h 195"/>
                <a:gd name="T32" fmla="*/ 200 w 268"/>
                <a:gd name="T33" fmla="*/ 157 h 195"/>
                <a:gd name="T34" fmla="*/ 192 w 268"/>
                <a:gd name="T35" fmla="*/ 169 h 195"/>
                <a:gd name="T36" fmla="*/ 188 w 268"/>
                <a:gd name="T37" fmla="*/ 177 h 195"/>
                <a:gd name="T38" fmla="*/ 182 w 268"/>
                <a:gd name="T39" fmla="*/ 187 h 195"/>
                <a:gd name="T40" fmla="*/ 174 w 268"/>
                <a:gd name="T41" fmla="*/ 189 h 195"/>
                <a:gd name="T42" fmla="*/ 170 w 268"/>
                <a:gd name="T43" fmla="*/ 189 h 195"/>
                <a:gd name="T44" fmla="*/ 162 w 268"/>
                <a:gd name="T45" fmla="*/ 195 h 195"/>
                <a:gd name="T46" fmla="*/ 156 w 268"/>
                <a:gd name="T47" fmla="*/ 191 h 195"/>
                <a:gd name="T48" fmla="*/ 152 w 268"/>
                <a:gd name="T49" fmla="*/ 183 h 195"/>
                <a:gd name="T50" fmla="*/ 144 w 268"/>
                <a:gd name="T51" fmla="*/ 179 h 195"/>
                <a:gd name="T52" fmla="*/ 148 w 268"/>
                <a:gd name="T53" fmla="*/ 175 h 195"/>
                <a:gd name="T54" fmla="*/ 140 w 268"/>
                <a:gd name="T55" fmla="*/ 171 h 195"/>
                <a:gd name="T56" fmla="*/ 132 w 268"/>
                <a:gd name="T57" fmla="*/ 171 h 195"/>
                <a:gd name="T58" fmla="*/ 138 w 268"/>
                <a:gd name="T59" fmla="*/ 169 h 195"/>
                <a:gd name="T60" fmla="*/ 134 w 268"/>
                <a:gd name="T61" fmla="*/ 161 h 195"/>
                <a:gd name="T62" fmla="*/ 126 w 268"/>
                <a:gd name="T63" fmla="*/ 161 h 195"/>
                <a:gd name="T64" fmla="*/ 118 w 268"/>
                <a:gd name="T65" fmla="*/ 157 h 195"/>
                <a:gd name="T66" fmla="*/ 114 w 268"/>
                <a:gd name="T67" fmla="*/ 147 h 195"/>
                <a:gd name="T68" fmla="*/ 110 w 268"/>
                <a:gd name="T69" fmla="*/ 149 h 195"/>
                <a:gd name="T70" fmla="*/ 102 w 268"/>
                <a:gd name="T71" fmla="*/ 149 h 195"/>
                <a:gd name="T72" fmla="*/ 86 w 268"/>
                <a:gd name="T73" fmla="*/ 153 h 195"/>
                <a:gd name="T74" fmla="*/ 80 w 268"/>
                <a:gd name="T75" fmla="*/ 145 h 195"/>
                <a:gd name="T76" fmla="*/ 74 w 268"/>
                <a:gd name="T77" fmla="*/ 139 h 195"/>
                <a:gd name="T78" fmla="*/ 70 w 268"/>
                <a:gd name="T79" fmla="*/ 147 h 195"/>
                <a:gd name="T80" fmla="*/ 66 w 268"/>
                <a:gd name="T81" fmla="*/ 137 h 195"/>
                <a:gd name="T82" fmla="*/ 60 w 268"/>
                <a:gd name="T83" fmla="*/ 139 h 195"/>
                <a:gd name="T84" fmla="*/ 50 w 268"/>
                <a:gd name="T85" fmla="*/ 137 h 195"/>
                <a:gd name="T86" fmla="*/ 44 w 268"/>
                <a:gd name="T87" fmla="*/ 131 h 195"/>
                <a:gd name="T88" fmla="*/ 36 w 268"/>
                <a:gd name="T89" fmla="*/ 135 h 195"/>
                <a:gd name="T90" fmla="*/ 26 w 268"/>
                <a:gd name="T91" fmla="*/ 137 h 195"/>
                <a:gd name="T92" fmla="*/ 22 w 268"/>
                <a:gd name="T93" fmla="*/ 129 h 195"/>
                <a:gd name="T94" fmla="*/ 20 w 268"/>
                <a:gd name="T95" fmla="*/ 121 h 195"/>
                <a:gd name="T96" fmla="*/ 24 w 268"/>
                <a:gd name="T97" fmla="*/ 113 h 195"/>
                <a:gd name="T98" fmla="*/ 20 w 268"/>
                <a:gd name="T99" fmla="*/ 101 h 195"/>
                <a:gd name="T100" fmla="*/ 12 w 268"/>
                <a:gd name="T101" fmla="*/ 93 h 195"/>
                <a:gd name="T102" fmla="*/ 6 w 268"/>
                <a:gd name="T103" fmla="*/ 89 h 195"/>
                <a:gd name="T104" fmla="*/ 2 w 268"/>
                <a:gd name="T105" fmla="*/ 81 h 195"/>
                <a:gd name="T106" fmla="*/ 10 w 268"/>
                <a:gd name="T107" fmla="*/ 69 h 195"/>
                <a:gd name="T108" fmla="*/ 24 w 268"/>
                <a:gd name="T109" fmla="*/ 59 h 195"/>
                <a:gd name="T110" fmla="*/ 40 w 268"/>
                <a:gd name="T111" fmla="*/ 47 h 195"/>
                <a:gd name="T112" fmla="*/ 52 w 268"/>
                <a:gd name="T113" fmla="*/ 39 h 195"/>
                <a:gd name="T114" fmla="*/ 58 w 268"/>
                <a:gd name="T115" fmla="*/ 24 h 195"/>
                <a:gd name="T116" fmla="*/ 72 w 268"/>
                <a:gd name="T11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8" h="195">
                  <a:moveTo>
                    <a:pt x="92" y="0"/>
                  </a:moveTo>
                  <a:lnTo>
                    <a:pt x="94" y="0"/>
                  </a:lnTo>
                  <a:lnTo>
                    <a:pt x="96" y="0"/>
                  </a:lnTo>
                  <a:lnTo>
                    <a:pt x="102" y="0"/>
                  </a:lnTo>
                  <a:lnTo>
                    <a:pt x="106" y="0"/>
                  </a:lnTo>
                  <a:lnTo>
                    <a:pt x="110" y="0"/>
                  </a:lnTo>
                  <a:lnTo>
                    <a:pt x="110" y="0"/>
                  </a:lnTo>
                  <a:lnTo>
                    <a:pt x="112" y="0"/>
                  </a:lnTo>
                  <a:lnTo>
                    <a:pt x="114" y="0"/>
                  </a:lnTo>
                  <a:lnTo>
                    <a:pt x="118" y="0"/>
                  </a:lnTo>
                  <a:lnTo>
                    <a:pt x="120" y="0"/>
                  </a:lnTo>
                  <a:lnTo>
                    <a:pt x="122" y="0"/>
                  </a:lnTo>
                  <a:lnTo>
                    <a:pt x="124" y="0"/>
                  </a:lnTo>
                  <a:lnTo>
                    <a:pt x="126" y="0"/>
                  </a:lnTo>
                  <a:lnTo>
                    <a:pt x="134" y="0"/>
                  </a:lnTo>
                  <a:lnTo>
                    <a:pt x="138" y="0"/>
                  </a:lnTo>
                  <a:lnTo>
                    <a:pt x="142" y="0"/>
                  </a:lnTo>
                  <a:lnTo>
                    <a:pt x="144" y="0"/>
                  </a:lnTo>
                  <a:lnTo>
                    <a:pt x="150" y="0"/>
                  </a:lnTo>
                  <a:lnTo>
                    <a:pt x="158" y="0"/>
                  </a:lnTo>
                  <a:lnTo>
                    <a:pt x="160" y="0"/>
                  </a:lnTo>
                  <a:lnTo>
                    <a:pt x="164" y="0"/>
                  </a:lnTo>
                  <a:lnTo>
                    <a:pt x="166" y="0"/>
                  </a:lnTo>
                  <a:lnTo>
                    <a:pt x="170" y="0"/>
                  </a:lnTo>
                  <a:lnTo>
                    <a:pt x="172" y="0"/>
                  </a:lnTo>
                  <a:lnTo>
                    <a:pt x="178" y="0"/>
                  </a:lnTo>
                  <a:lnTo>
                    <a:pt x="180" y="0"/>
                  </a:lnTo>
                  <a:lnTo>
                    <a:pt x="184" y="0"/>
                  </a:lnTo>
                  <a:lnTo>
                    <a:pt x="186" y="0"/>
                  </a:lnTo>
                  <a:lnTo>
                    <a:pt x="190" y="0"/>
                  </a:lnTo>
                  <a:lnTo>
                    <a:pt x="200" y="0"/>
                  </a:lnTo>
                  <a:lnTo>
                    <a:pt x="204" y="0"/>
                  </a:lnTo>
                  <a:lnTo>
                    <a:pt x="206" y="0"/>
                  </a:lnTo>
                  <a:lnTo>
                    <a:pt x="208" y="0"/>
                  </a:lnTo>
                  <a:lnTo>
                    <a:pt x="210" y="0"/>
                  </a:lnTo>
                  <a:lnTo>
                    <a:pt x="212" y="0"/>
                  </a:lnTo>
                  <a:lnTo>
                    <a:pt x="214" y="0"/>
                  </a:lnTo>
                  <a:lnTo>
                    <a:pt x="216" y="0"/>
                  </a:lnTo>
                  <a:lnTo>
                    <a:pt x="218" y="0"/>
                  </a:lnTo>
                  <a:lnTo>
                    <a:pt x="226" y="0"/>
                  </a:lnTo>
                  <a:lnTo>
                    <a:pt x="228" y="0"/>
                  </a:lnTo>
                  <a:lnTo>
                    <a:pt x="232" y="0"/>
                  </a:lnTo>
                  <a:lnTo>
                    <a:pt x="234" y="0"/>
                  </a:lnTo>
                  <a:lnTo>
                    <a:pt x="236" y="0"/>
                  </a:lnTo>
                  <a:lnTo>
                    <a:pt x="238" y="0"/>
                  </a:lnTo>
                  <a:lnTo>
                    <a:pt x="240" y="0"/>
                  </a:lnTo>
                  <a:lnTo>
                    <a:pt x="244" y="0"/>
                  </a:lnTo>
                  <a:lnTo>
                    <a:pt x="250" y="0"/>
                  </a:lnTo>
                  <a:lnTo>
                    <a:pt x="252" y="0"/>
                  </a:lnTo>
                  <a:lnTo>
                    <a:pt x="258" y="0"/>
                  </a:lnTo>
                  <a:lnTo>
                    <a:pt x="260" y="0"/>
                  </a:lnTo>
                  <a:lnTo>
                    <a:pt x="264" y="0"/>
                  </a:lnTo>
                  <a:lnTo>
                    <a:pt x="268" y="0"/>
                  </a:lnTo>
                  <a:lnTo>
                    <a:pt x="266" y="4"/>
                  </a:lnTo>
                  <a:lnTo>
                    <a:pt x="264" y="12"/>
                  </a:lnTo>
                  <a:lnTo>
                    <a:pt x="260" y="18"/>
                  </a:lnTo>
                  <a:lnTo>
                    <a:pt x="258" y="20"/>
                  </a:lnTo>
                  <a:lnTo>
                    <a:pt x="258" y="24"/>
                  </a:lnTo>
                  <a:lnTo>
                    <a:pt x="254" y="31"/>
                  </a:lnTo>
                  <a:lnTo>
                    <a:pt x="254" y="33"/>
                  </a:lnTo>
                  <a:lnTo>
                    <a:pt x="254" y="35"/>
                  </a:lnTo>
                  <a:lnTo>
                    <a:pt x="254" y="37"/>
                  </a:lnTo>
                  <a:lnTo>
                    <a:pt x="254" y="39"/>
                  </a:lnTo>
                  <a:lnTo>
                    <a:pt x="252" y="41"/>
                  </a:lnTo>
                  <a:lnTo>
                    <a:pt x="250" y="45"/>
                  </a:lnTo>
                  <a:lnTo>
                    <a:pt x="250" y="47"/>
                  </a:lnTo>
                  <a:lnTo>
                    <a:pt x="248" y="53"/>
                  </a:lnTo>
                  <a:lnTo>
                    <a:pt x="246" y="57"/>
                  </a:lnTo>
                  <a:lnTo>
                    <a:pt x="242" y="65"/>
                  </a:lnTo>
                  <a:lnTo>
                    <a:pt x="240" y="65"/>
                  </a:lnTo>
                  <a:lnTo>
                    <a:pt x="238" y="71"/>
                  </a:lnTo>
                  <a:lnTo>
                    <a:pt x="236" y="73"/>
                  </a:lnTo>
                  <a:lnTo>
                    <a:pt x="234" y="77"/>
                  </a:lnTo>
                  <a:lnTo>
                    <a:pt x="234" y="81"/>
                  </a:lnTo>
                  <a:lnTo>
                    <a:pt x="230" y="85"/>
                  </a:lnTo>
                  <a:lnTo>
                    <a:pt x="228" y="91"/>
                  </a:lnTo>
                  <a:lnTo>
                    <a:pt x="226" y="95"/>
                  </a:lnTo>
                  <a:lnTo>
                    <a:pt x="224" y="101"/>
                  </a:lnTo>
                  <a:lnTo>
                    <a:pt x="222" y="103"/>
                  </a:lnTo>
                  <a:lnTo>
                    <a:pt x="220" y="107"/>
                  </a:lnTo>
                  <a:lnTo>
                    <a:pt x="220" y="109"/>
                  </a:lnTo>
                  <a:lnTo>
                    <a:pt x="220" y="111"/>
                  </a:lnTo>
                  <a:lnTo>
                    <a:pt x="218" y="113"/>
                  </a:lnTo>
                  <a:lnTo>
                    <a:pt x="216" y="115"/>
                  </a:lnTo>
                  <a:lnTo>
                    <a:pt x="216" y="117"/>
                  </a:lnTo>
                  <a:lnTo>
                    <a:pt x="214" y="119"/>
                  </a:lnTo>
                  <a:lnTo>
                    <a:pt x="214" y="121"/>
                  </a:lnTo>
                  <a:lnTo>
                    <a:pt x="212" y="121"/>
                  </a:lnTo>
                  <a:lnTo>
                    <a:pt x="212" y="123"/>
                  </a:lnTo>
                  <a:lnTo>
                    <a:pt x="212" y="125"/>
                  </a:lnTo>
                  <a:lnTo>
                    <a:pt x="210" y="127"/>
                  </a:lnTo>
                  <a:lnTo>
                    <a:pt x="210" y="129"/>
                  </a:lnTo>
                  <a:lnTo>
                    <a:pt x="208" y="131"/>
                  </a:lnTo>
                  <a:lnTo>
                    <a:pt x="208" y="133"/>
                  </a:lnTo>
                  <a:lnTo>
                    <a:pt x="206" y="137"/>
                  </a:lnTo>
                  <a:lnTo>
                    <a:pt x="206" y="143"/>
                  </a:lnTo>
                  <a:lnTo>
                    <a:pt x="204" y="145"/>
                  </a:lnTo>
                  <a:lnTo>
                    <a:pt x="204" y="147"/>
                  </a:lnTo>
                  <a:lnTo>
                    <a:pt x="202" y="149"/>
                  </a:lnTo>
                  <a:lnTo>
                    <a:pt x="202" y="151"/>
                  </a:lnTo>
                  <a:lnTo>
                    <a:pt x="200" y="153"/>
                  </a:lnTo>
                  <a:lnTo>
                    <a:pt x="200" y="157"/>
                  </a:lnTo>
                  <a:lnTo>
                    <a:pt x="198" y="159"/>
                  </a:lnTo>
                  <a:lnTo>
                    <a:pt x="196" y="161"/>
                  </a:lnTo>
                  <a:lnTo>
                    <a:pt x="196" y="163"/>
                  </a:lnTo>
                  <a:lnTo>
                    <a:pt x="194" y="165"/>
                  </a:lnTo>
                  <a:lnTo>
                    <a:pt x="194" y="167"/>
                  </a:lnTo>
                  <a:lnTo>
                    <a:pt x="192" y="169"/>
                  </a:lnTo>
                  <a:lnTo>
                    <a:pt x="192" y="171"/>
                  </a:lnTo>
                  <a:lnTo>
                    <a:pt x="192" y="173"/>
                  </a:lnTo>
                  <a:lnTo>
                    <a:pt x="190" y="173"/>
                  </a:lnTo>
                  <a:lnTo>
                    <a:pt x="190" y="175"/>
                  </a:lnTo>
                  <a:lnTo>
                    <a:pt x="190" y="177"/>
                  </a:lnTo>
                  <a:lnTo>
                    <a:pt x="188" y="177"/>
                  </a:lnTo>
                  <a:lnTo>
                    <a:pt x="188" y="179"/>
                  </a:lnTo>
                  <a:lnTo>
                    <a:pt x="188" y="181"/>
                  </a:lnTo>
                  <a:lnTo>
                    <a:pt x="186" y="183"/>
                  </a:lnTo>
                  <a:lnTo>
                    <a:pt x="186" y="185"/>
                  </a:lnTo>
                  <a:lnTo>
                    <a:pt x="184" y="187"/>
                  </a:lnTo>
                  <a:lnTo>
                    <a:pt x="182" y="187"/>
                  </a:lnTo>
                  <a:lnTo>
                    <a:pt x="180" y="187"/>
                  </a:lnTo>
                  <a:lnTo>
                    <a:pt x="178" y="187"/>
                  </a:lnTo>
                  <a:lnTo>
                    <a:pt x="176" y="189"/>
                  </a:lnTo>
                  <a:lnTo>
                    <a:pt x="176" y="191"/>
                  </a:lnTo>
                  <a:lnTo>
                    <a:pt x="174" y="191"/>
                  </a:lnTo>
                  <a:lnTo>
                    <a:pt x="174" y="189"/>
                  </a:lnTo>
                  <a:lnTo>
                    <a:pt x="174" y="187"/>
                  </a:lnTo>
                  <a:lnTo>
                    <a:pt x="174" y="185"/>
                  </a:lnTo>
                  <a:lnTo>
                    <a:pt x="172" y="185"/>
                  </a:lnTo>
                  <a:lnTo>
                    <a:pt x="172" y="187"/>
                  </a:lnTo>
                  <a:lnTo>
                    <a:pt x="170" y="187"/>
                  </a:lnTo>
                  <a:lnTo>
                    <a:pt x="170" y="189"/>
                  </a:lnTo>
                  <a:lnTo>
                    <a:pt x="170" y="191"/>
                  </a:lnTo>
                  <a:lnTo>
                    <a:pt x="168" y="191"/>
                  </a:lnTo>
                  <a:lnTo>
                    <a:pt x="166" y="191"/>
                  </a:lnTo>
                  <a:lnTo>
                    <a:pt x="166" y="193"/>
                  </a:lnTo>
                  <a:lnTo>
                    <a:pt x="164" y="193"/>
                  </a:lnTo>
                  <a:lnTo>
                    <a:pt x="162" y="195"/>
                  </a:lnTo>
                  <a:lnTo>
                    <a:pt x="160" y="195"/>
                  </a:lnTo>
                  <a:lnTo>
                    <a:pt x="158" y="195"/>
                  </a:lnTo>
                  <a:lnTo>
                    <a:pt x="158" y="193"/>
                  </a:lnTo>
                  <a:lnTo>
                    <a:pt x="158" y="193"/>
                  </a:lnTo>
                  <a:lnTo>
                    <a:pt x="158" y="191"/>
                  </a:lnTo>
                  <a:lnTo>
                    <a:pt x="156" y="191"/>
                  </a:lnTo>
                  <a:lnTo>
                    <a:pt x="156" y="189"/>
                  </a:lnTo>
                  <a:lnTo>
                    <a:pt x="156" y="187"/>
                  </a:lnTo>
                  <a:lnTo>
                    <a:pt x="156" y="185"/>
                  </a:lnTo>
                  <a:lnTo>
                    <a:pt x="156" y="183"/>
                  </a:lnTo>
                  <a:lnTo>
                    <a:pt x="154" y="183"/>
                  </a:lnTo>
                  <a:lnTo>
                    <a:pt x="152" y="183"/>
                  </a:lnTo>
                  <a:lnTo>
                    <a:pt x="150" y="183"/>
                  </a:lnTo>
                  <a:lnTo>
                    <a:pt x="146" y="183"/>
                  </a:lnTo>
                  <a:lnTo>
                    <a:pt x="144" y="181"/>
                  </a:lnTo>
                  <a:lnTo>
                    <a:pt x="142" y="181"/>
                  </a:lnTo>
                  <a:lnTo>
                    <a:pt x="142" y="179"/>
                  </a:lnTo>
                  <a:lnTo>
                    <a:pt x="144" y="179"/>
                  </a:lnTo>
                  <a:lnTo>
                    <a:pt x="146" y="179"/>
                  </a:lnTo>
                  <a:lnTo>
                    <a:pt x="148" y="179"/>
                  </a:lnTo>
                  <a:lnTo>
                    <a:pt x="150" y="179"/>
                  </a:lnTo>
                  <a:lnTo>
                    <a:pt x="150" y="177"/>
                  </a:lnTo>
                  <a:lnTo>
                    <a:pt x="150" y="175"/>
                  </a:lnTo>
                  <a:lnTo>
                    <a:pt x="148" y="175"/>
                  </a:lnTo>
                  <a:lnTo>
                    <a:pt x="146" y="175"/>
                  </a:lnTo>
                  <a:lnTo>
                    <a:pt x="144" y="175"/>
                  </a:lnTo>
                  <a:lnTo>
                    <a:pt x="144" y="173"/>
                  </a:lnTo>
                  <a:lnTo>
                    <a:pt x="142" y="173"/>
                  </a:lnTo>
                  <a:lnTo>
                    <a:pt x="142" y="171"/>
                  </a:lnTo>
                  <a:lnTo>
                    <a:pt x="140" y="171"/>
                  </a:lnTo>
                  <a:lnTo>
                    <a:pt x="138" y="171"/>
                  </a:lnTo>
                  <a:lnTo>
                    <a:pt x="138" y="173"/>
                  </a:lnTo>
                  <a:lnTo>
                    <a:pt x="136" y="173"/>
                  </a:lnTo>
                  <a:lnTo>
                    <a:pt x="134" y="173"/>
                  </a:lnTo>
                  <a:lnTo>
                    <a:pt x="132" y="173"/>
                  </a:lnTo>
                  <a:lnTo>
                    <a:pt x="132" y="171"/>
                  </a:lnTo>
                  <a:lnTo>
                    <a:pt x="132" y="169"/>
                  </a:lnTo>
                  <a:lnTo>
                    <a:pt x="132" y="167"/>
                  </a:lnTo>
                  <a:lnTo>
                    <a:pt x="134" y="167"/>
                  </a:lnTo>
                  <a:lnTo>
                    <a:pt x="134" y="169"/>
                  </a:lnTo>
                  <a:lnTo>
                    <a:pt x="136" y="169"/>
                  </a:lnTo>
                  <a:lnTo>
                    <a:pt x="138" y="169"/>
                  </a:lnTo>
                  <a:lnTo>
                    <a:pt x="138" y="167"/>
                  </a:lnTo>
                  <a:lnTo>
                    <a:pt x="138" y="165"/>
                  </a:lnTo>
                  <a:lnTo>
                    <a:pt x="136" y="165"/>
                  </a:lnTo>
                  <a:lnTo>
                    <a:pt x="134" y="165"/>
                  </a:lnTo>
                  <a:lnTo>
                    <a:pt x="134" y="163"/>
                  </a:lnTo>
                  <a:lnTo>
                    <a:pt x="134" y="161"/>
                  </a:lnTo>
                  <a:lnTo>
                    <a:pt x="134" y="161"/>
                  </a:lnTo>
                  <a:lnTo>
                    <a:pt x="132" y="161"/>
                  </a:lnTo>
                  <a:lnTo>
                    <a:pt x="130" y="161"/>
                  </a:lnTo>
                  <a:lnTo>
                    <a:pt x="130" y="161"/>
                  </a:lnTo>
                  <a:lnTo>
                    <a:pt x="128" y="161"/>
                  </a:lnTo>
                  <a:lnTo>
                    <a:pt x="126" y="161"/>
                  </a:lnTo>
                  <a:lnTo>
                    <a:pt x="124" y="161"/>
                  </a:lnTo>
                  <a:lnTo>
                    <a:pt x="122" y="161"/>
                  </a:lnTo>
                  <a:lnTo>
                    <a:pt x="120" y="161"/>
                  </a:lnTo>
                  <a:lnTo>
                    <a:pt x="120" y="159"/>
                  </a:lnTo>
                  <a:lnTo>
                    <a:pt x="120" y="157"/>
                  </a:lnTo>
                  <a:lnTo>
                    <a:pt x="118" y="157"/>
                  </a:lnTo>
                  <a:lnTo>
                    <a:pt x="118" y="155"/>
                  </a:lnTo>
                  <a:lnTo>
                    <a:pt x="118" y="153"/>
                  </a:lnTo>
                  <a:lnTo>
                    <a:pt x="118" y="151"/>
                  </a:lnTo>
                  <a:lnTo>
                    <a:pt x="116" y="149"/>
                  </a:lnTo>
                  <a:lnTo>
                    <a:pt x="116" y="147"/>
                  </a:lnTo>
                  <a:lnTo>
                    <a:pt x="114" y="147"/>
                  </a:lnTo>
                  <a:lnTo>
                    <a:pt x="114" y="149"/>
                  </a:lnTo>
                  <a:lnTo>
                    <a:pt x="112" y="149"/>
                  </a:lnTo>
                  <a:lnTo>
                    <a:pt x="112" y="147"/>
                  </a:lnTo>
                  <a:lnTo>
                    <a:pt x="110" y="147"/>
                  </a:lnTo>
                  <a:lnTo>
                    <a:pt x="110" y="147"/>
                  </a:lnTo>
                  <a:lnTo>
                    <a:pt x="110" y="149"/>
                  </a:lnTo>
                  <a:lnTo>
                    <a:pt x="108" y="149"/>
                  </a:lnTo>
                  <a:lnTo>
                    <a:pt x="108" y="151"/>
                  </a:lnTo>
                  <a:lnTo>
                    <a:pt x="106" y="151"/>
                  </a:lnTo>
                  <a:lnTo>
                    <a:pt x="104" y="151"/>
                  </a:lnTo>
                  <a:lnTo>
                    <a:pt x="102" y="151"/>
                  </a:lnTo>
                  <a:lnTo>
                    <a:pt x="102" y="149"/>
                  </a:lnTo>
                  <a:lnTo>
                    <a:pt x="100" y="149"/>
                  </a:lnTo>
                  <a:lnTo>
                    <a:pt x="98" y="149"/>
                  </a:lnTo>
                  <a:lnTo>
                    <a:pt x="92" y="151"/>
                  </a:lnTo>
                  <a:lnTo>
                    <a:pt x="90" y="151"/>
                  </a:lnTo>
                  <a:lnTo>
                    <a:pt x="88" y="153"/>
                  </a:lnTo>
                  <a:lnTo>
                    <a:pt x="86" y="153"/>
                  </a:lnTo>
                  <a:lnTo>
                    <a:pt x="86" y="151"/>
                  </a:lnTo>
                  <a:lnTo>
                    <a:pt x="86" y="149"/>
                  </a:lnTo>
                  <a:lnTo>
                    <a:pt x="86" y="147"/>
                  </a:lnTo>
                  <a:lnTo>
                    <a:pt x="84" y="147"/>
                  </a:lnTo>
                  <a:lnTo>
                    <a:pt x="82" y="147"/>
                  </a:lnTo>
                  <a:lnTo>
                    <a:pt x="80" y="145"/>
                  </a:lnTo>
                  <a:lnTo>
                    <a:pt x="78" y="145"/>
                  </a:lnTo>
                  <a:lnTo>
                    <a:pt x="78" y="143"/>
                  </a:lnTo>
                  <a:lnTo>
                    <a:pt x="78" y="141"/>
                  </a:lnTo>
                  <a:lnTo>
                    <a:pt x="78" y="139"/>
                  </a:lnTo>
                  <a:lnTo>
                    <a:pt x="76" y="139"/>
                  </a:lnTo>
                  <a:lnTo>
                    <a:pt x="74" y="139"/>
                  </a:lnTo>
                  <a:lnTo>
                    <a:pt x="74" y="141"/>
                  </a:lnTo>
                  <a:lnTo>
                    <a:pt x="74" y="143"/>
                  </a:lnTo>
                  <a:lnTo>
                    <a:pt x="74" y="145"/>
                  </a:lnTo>
                  <a:lnTo>
                    <a:pt x="74" y="147"/>
                  </a:lnTo>
                  <a:lnTo>
                    <a:pt x="72" y="147"/>
                  </a:lnTo>
                  <a:lnTo>
                    <a:pt x="70" y="147"/>
                  </a:lnTo>
                  <a:lnTo>
                    <a:pt x="68" y="145"/>
                  </a:lnTo>
                  <a:lnTo>
                    <a:pt x="68" y="143"/>
                  </a:lnTo>
                  <a:lnTo>
                    <a:pt x="68" y="141"/>
                  </a:lnTo>
                  <a:lnTo>
                    <a:pt x="68" y="139"/>
                  </a:lnTo>
                  <a:lnTo>
                    <a:pt x="68" y="137"/>
                  </a:lnTo>
                  <a:lnTo>
                    <a:pt x="66" y="137"/>
                  </a:lnTo>
                  <a:lnTo>
                    <a:pt x="64" y="137"/>
                  </a:lnTo>
                  <a:lnTo>
                    <a:pt x="62" y="135"/>
                  </a:lnTo>
                  <a:lnTo>
                    <a:pt x="60" y="135"/>
                  </a:lnTo>
                  <a:lnTo>
                    <a:pt x="60" y="137"/>
                  </a:lnTo>
                  <a:lnTo>
                    <a:pt x="60" y="137"/>
                  </a:lnTo>
                  <a:lnTo>
                    <a:pt x="60" y="139"/>
                  </a:lnTo>
                  <a:lnTo>
                    <a:pt x="58" y="139"/>
                  </a:lnTo>
                  <a:lnTo>
                    <a:pt x="56" y="139"/>
                  </a:lnTo>
                  <a:lnTo>
                    <a:pt x="54" y="139"/>
                  </a:lnTo>
                  <a:lnTo>
                    <a:pt x="52" y="139"/>
                  </a:lnTo>
                  <a:lnTo>
                    <a:pt x="50" y="139"/>
                  </a:lnTo>
                  <a:lnTo>
                    <a:pt x="50" y="137"/>
                  </a:lnTo>
                  <a:lnTo>
                    <a:pt x="50" y="135"/>
                  </a:lnTo>
                  <a:lnTo>
                    <a:pt x="48" y="135"/>
                  </a:lnTo>
                  <a:lnTo>
                    <a:pt x="48" y="133"/>
                  </a:lnTo>
                  <a:lnTo>
                    <a:pt x="46" y="133"/>
                  </a:lnTo>
                  <a:lnTo>
                    <a:pt x="46" y="131"/>
                  </a:lnTo>
                  <a:lnTo>
                    <a:pt x="44" y="131"/>
                  </a:lnTo>
                  <a:lnTo>
                    <a:pt x="42" y="131"/>
                  </a:lnTo>
                  <a:lnTo>
                    <a:pt x="40" y="131"/>
                  </a:lnTo>
                  <a:lnTo>
                    <a:pt x="40" y="133"/>
                  </a:lnTo>
                  <a:lnTo>
                    <a:pt x="38" y="133"/>
                  </a:lnTo>
                  <a:lnTo>
                    <a:pt x="38" y="135"/>
                  </a:lnTo>
                  <a:lnTo>
                    <a:pt x="36" y="135"/>
                  </a:lnTo>
                  <a:lnTo>
                    <a:pt x="36" y="137"/>
                  </a:lnTo>
                  <a:lnTo>
                    <a:pt x="34" y="137"/>
                  </a:lnTo>
                  <a:lnTo>
                    <a:pt x="32" y="137"/>
                  </a:lnTo>
                  <a:lnTo>
                    <a:pt x="30" y="137"/>
                  </a:lnTo>
                  <a:lnTo>
                    <a:pt x="28" y="137"/>
                  </a:lnTo>
                  <a:lnTo>
                    <a:pt x="26" y="137"/>
                  </a:lnTo>
                  <a:lnTo>
                    <a:pt x="26" y="135"/>
                  </a:lnTo>
                  <a:lnTo>
                    <a:pt x="26" y="133"/>
                  </a:lnTo>
                  <a:lnTo>
                    <a:pt x="24" y="133"/>
                  </a:lnTo>
                  <a:lnTo>
                    <a:pt x="24" y="131"/>
                  </a:lnTo>
                  <a:lnTo>
                    <a:pt x="22" y="131"/>
                  </a:lnTo>
                  <a:lnTo>
                    <a:pt x="22" y="129"/>
                  </a:lnTo>
                  <a:lnTo>
                    <a:pt x="20" y="127"/>
                  </a:lnTo>
                  <a:lnTo>
                    <a:pt x="18" y="127"/>
                  </a:lnTo>
                  <a:lnTo>
                    <a:pt x="18" y="125"/>
                  </a:lnTo>
                  <a:lnTo>
                    <a:pt x="18" y="123"/>
                  </a:lnTo>
                  <a:lnTo>
                    <a:pt x="20" y="123"/>
                  </a:lnTo>
                  <a:lnTo>
                    <a:pt x="20" y="121"/>
                  </a:lnTo>
                  <a:lnTo>
                    <a:pt x="22" y="121"/>
                  </a:lnTo>
                  <a:lnTo>
                    <a:pt x="22" y="117"/>
                  </a:lnTo>
                  <a:lnTo>
                    <a:pt x="22" y="115"/>
                  </a:lnTo>
                  <a:lnTo>
                    <a:pt x="22" y="113"/>
                  </a:lnTo>
                  <a:lnTo>
                    <a:pt x="24" y="113"/>
                  </a:lnTo>
                  <a:lnTo>
                    <a:pt x="24" y="113"/>
                  </a:lnTo>
                  <a:lnTo>
                    <a:pt x="24" y="111"/>
                  </a:lnTo>
                  <a:lnTo>
                    <a:pt x="24" y="109"/>
                  </a:lnTo>
                  <a:lnTo>
                    <a:pt x="22" y="107"/>
                  </a:lnTo>
                  <a:lnTo>
                    <a:pt x="22" y="105"/>
                  </a:lnTo>
                  <a:lnTo>
                    <a:pt x="22" y="103"/>
                  </a:lnTo>
                  <a:lnTo>
                    <a:pt x="20" y="101"/>
                  </a:lnTo>
                  <a:lnTo>
                    <a:pt x="20" y="99"/>
                  </a:lnTo>
                  <a:lnTo>
                    <a:pt x="18" y="99"/>
                  </a:lnTo>
                  <a:lnTo>
                    <a:pt x="18" y="97"/>
                  </a:lnTo>
                  <a:lnTo>
                    <a:pt x="16" y="95"/>
                  </a:lnTo>
                  <a:lnTo>
                    <a:pt x="14" y="93"/>
                  </a:lnTo>
                  <a:lnTo>
                    <a:pt x="12" y="93"/>
                  </a:lnTo>
                  <a:lnTo>
                    <a:pt x="12" y="91"/>
                  </a:lnTo>
                  <a:lnTo>
                    <a:pt x="12" y="91"/>
                  </a:lnTo>
                  <a:lnTo>
                    <a:pt x="10" y="91"/>
                  </a:lnTo>
                  <a:lnTo>
                    <a:pt x="8" y="91"/>
                  </a:lnTo>
                  <a:lnTo>
                    <a:pt x="8" y="89"/>
                  </a:lnTo>
                  <a:lnTo>
                    <a:pt x="6" y="89"/>
                  </a:lnTo>
                  <a:lnTo>
                    <a:pt x="4" y="89"/>
                  </a:lnTo>
                  <a:lnTo>
                    <a:pt x="2" y="87"/>
                  </a:lnTo>
                  <a:lnTo>
                    <a:pt x="0" y="87"/>
                  </a:lnTo>
                  <a:lnTo>
                    <a:pt x="0" y="85"/>
                  </a:lnTo>
                  <a:lnTo>
                    <a:pt x="0" y="83"/>
                  </a:lnTo>
                  <a:lnTo>
                    <a:pt x="2" y="81"/>
                  </a:lnTo>
                  <a:lnTo>
                    <a:pt x="2" y="79"/>
                  </a:lnTo>
                  <a:lnTo>
                    <a:pt x="2" y="75"/>
                  </a:lnTo>
                  <a:lnTo>
                    <a:pt x="4" y="73"/>
                  </a:lnTo>
                  <a:lnTo>
                    <a:pt x="8" y="71"/>
                  </a:lnTo>
                  <a:lnTo>
                    <a:pt x="8" y="69"/>
                  </a:lnTo>
                  <a:lnTo>
                    <a:pt x="10" y="69"/>
                  </a:lnTo>
                  <a:lnTo>
                    <a:pt x="10" y="67"/>
                  </a:lnTo>
                  <a:lnTo>
                    <a:pt x="12" y="67"/>
                  </a:lnTo>
                  <a:lnTo>
                    <a:pt x="12" y="67"/>
                  </a:lnTo>
                  <a:lnTo>
                    <a:pt x="14" y="65"/>
                  </a:lnTo>
                  <a:lnTo>
                    <a:pt x="22" y="61"/>
                  </a:lnTo>
                  <a:lnTo>
                    <a:pt x="24" y="59"/>
                  </a:lnTo>
                  <a:lnTo>
                    <a:pt x="26" y="57"/>
                  </a:lnTo>
                  <a:lnTo>
                    <a:pt x="28" y="55"/>
                  </a:lnTo>
                  <a:lnTo>
                    <a:pt x="30" y="53"/>
                  </a:lnTo>
                  <a:lnTo>
                    <a:pt x="36" y="51"/>
                  </a:lnTo>
                  <a:lnTo>
                    <a:pt x="38" y="49"/>
                  </a:lnTo>
                  <a:lnTo>
                    <a:pt x="40" y="47"/>
                  </a:lnTo>
                  <a:lnTo>
                    <a:pt x="44" y="45"/>
                  </a:lnTo>
                  <a:lnTo>
                    <a:pt x="46" y="43"/>
                  </a:lnTo>
                  <a:lnTo>
                    <a:pt x="48" y="41"/>
                  </a:lnTo>
                  <a:lnTo>
                    <a:pt x="50" y="41"/>
                  </a:lnTo>
                  <a:lnTo>
                    <a:pt x="50" y="39"/>
                  </a:lnTo>
                  <a:lnTo>
                    <a:pt x="52" y="39"/>
                  </a:lnTo>
                  <a:lnTo>
                    <a:pt x="52" y="35"/>
                  </a:lnTo>
                  <a:lnTo>
                    <a:pt x="54" y="33"/>
                  </a:lnTo>
                  <a:lnTo>
                    <a:pt x="54" y="31"/>
                  </a:lnTo>
                  <a:lnTo>
                    <a:pt x="56" y="31"/>
                  </a:lnTo>
                  <a:lnTo>
                    <a:pt x="56" y="26"/>
                  </a:lnTo>
                  <a:lnTo>
                    <a:pt x="58" y="24"/>
                  </a:lnTo>
                  <a:lnTo>
                    <a:pt x="58" y="22"/>
                  </a:lnTo>
                  <a:lnTo>
                    <a:pt x="60" y="20"/>
                  </a:lnTo>
                  <a:lnTo>
                    <a:pt x="60" y="14"/>
                  </a:lnTo>
                  <a:lnTo>
                    <a:pt x="62" y="12"/>
                  </a:lnTo>
                  <a:lnTo>
                    <a:pt x="68" y="0"/>
                  </a:lnTo>
                  <a:lnTo>
                    <a:pt x="72" y="0"/>
                  </a:lnTo>
                  <a:lnTo>
                    <a:pt x="74" y="0"/>
                  </a:lnTo>
                  <a:lnTo>
                    <a:pt x="76" y="0"/>
                  </a:lnTo>
                  <a:lnTo>
                    <a:pt x="78" y="0"/>
                  </a:lnTo>
                  <a:lnTo>
                    <a:pt x="82" y="0"/>
                  </a:lnTo>
                  <a:lnTo>
                    <a:pt x="92"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6" name="Freeform 241"/>
            <p:cNvSpPr>
              <a:spLocks/>
            </p:cNvSpPr>
            <p:nvPr/>
          </p:nvSpPr>
          <p:spPr bwMode="auto">
            <a:xfrm>
              <a:off x="6400800" y="4010025"/>
              <a:ext cx="336550" cy="319088"/>
            </a:xfrm>
            <a:custGeom>
              <a:avLst/>
              <a:gdLst>
                <a:gd name="T0" fmla="*/ 88 w 212"/>
                <a:gd name="T1" fmla="*/ 12 h 201"/>
                <a:gd name="T2" fmla="*/ 88 w 212"/>
                <a:gd name="T3" fmla="*/ 16 h 201"/>
                <a:gd name="T4" fmla="*/ 92 w 212"/>
                <a:gd name="T5" fmla="*/ 24 h 201"/>
                <a:gd name="T6" fmla="*/ 100 w 212"/>
                <a:gd name="T7" fmla="*/ 22 h 201"/>
                <a:gd name="T8" fmla="*/ 110 w 212"/>
                <a:gd name="T9" fmla="*/ 20 h 201"/>
                <a:gd name="T10" fmla="*/ 124 w 212"/>
                <a:gd name="T11" fmla="*/ 20 h 201"/>
                <a:gd name="T12" fmla="*/ 132 w 212"/>
                <a:gd name="T13" fmla="*/ 20 h 201"/>
                <a:gd name="T14" fmla="*/ 140 w 212"/>
                <a:gd name="T15" fmla="*/ 20 h 201"/>
                <a:gd name="T16" fmla="*/ 146 w 212"/>
                <a:gd name="T17" fmla="*/ 22 h 201"/>
                <a:gd name="T18" fmla="*/ 156 w 212"/>
                <a:gd name="T19" fmla="*/ 22 h 201"/>
                <a:gd name="T20" fmla="*/ 162 w 212"/>
                <a:gd name="T21" fmla="*/ 22 h 201"/>
                <a:gd name="T22" fmla="*/ 176 w 212"/>
                <a:gd name="T23" fmla="*/ 22 h 201"/>
                <a:gd name="T24" fmla="*/ 172 w 212"/>
                <a:gd name="T25" fmla="*/ 30 h 201"/>
                <a:gd name="T26" fmla="*/ 178 w 212"/>
                <a:gd name="T27" fmla="*/ 36 h 201"/>
                <a:gd name="T28" fmla="*/ 184 w 212"/>
                <a:gd name="T29" fmla="*/ 44 h 201"/>
                <a:gd name="T30" fmla="*/ 194 w 212"/>
                <a:gd name="T31" fmla="*/ 56 h 201"/>
                <a:gd name="T32" fmla="*/ 200 w 212"/>
                <a:gd name="T33" fmla="*/ 62 h 201"/>
                <a:gd name="T34" fmla="*/ 204 w 212"/>
                <a:gd name="T35" fmla="*/ 66 h 201"/>
                <a:gd name="T36" fmla="*/ 212 w 212"/>
                <a:gd name="T37" fmla="*/ 78 h 201"/>
                <a:gd name="T38" fmla="*/ 206 w 212"/>
                <a:gd name="T39" fmla="*/ 84 h 201"/>
                <a:gd name="T40" fmla="*/ 192 w 212"/>
                <a:gd name="T41" fmla="*/ 98 h 201"/>
                <a:gd name="T42" fmla="*/ 182 w 212"/>
                <a:gd name="T43" fmla="*/ 104 h 201"/>
                <a:gd name="T44" fmla="*/ 166 w 212"/>
                <a:gd name="T45" fmla="*/ 116 h 201"/>
                <a:gd name="T46" fmla="*/ 158 w 212"/>
                <a:gd name="T47" fmla="*/ 124 h 201"/>
                <a:gd name="T48" fmla="*/ 152 w 212"/>
                <a:gd name="T49" fmla="*/ 130 h 201"/>
                <a:gd name="T50" fmla="*/ 148 w 212"/>
                <a:gd name="T51" fmla="*/ 135 h 201"/>
                <a:gd name="T52" fmla="*/ 142 w 212"/>
                <a:gd name="T53" fmla="*/ 141 h 201"/>
                <a:gd name="T54" fmla="*/ 130 w 212"/>
                <a:gd name="T55" fmla="*/ 151 h 201"/>
                <a:gd name="T56" fmla="*/ 116 w 212"/>
                <a:gd name="T57" fmla="*/ 159 h 201"/>
                <a:gd name="T58" fmla="*/ 112 w 212"/>
                <a:gd name="T59" fmla="*/ 163 h 201"/>
                <a:gd name="T60" fmla="*/ 106 w 212"/>
                <a:gd name="T61" fmla="*/ 169 h 201"/>
                <a:gd name="T62" fmla="*/ 102 w 212"/>
                <a:gd name="T63" fmla="*/ 173 h 201"/>
                <a:gd name="T64" fmla="*/ 94 w 212"/>
                <a:gd name="T65" fmla="*/ 181 h 201"/>
                <a:gd name="T66" fmla="*/ 84 w 212"/>
                <a:gd name="T67" fmla="*/ 189 h 201"/>
                <a:gd name="T68" fmla="*/ 76 w 212"/>
                <a:gd name="T69" fmla="*/ 195 h 201"/>
                <a:gd name="T70" fmla="*/ 66 w 212"/>
                <a:gd name="T71" fmla="*/ 201 h 201"/>
                <a:gd name="T72" fmla="*/ 60 w 212"/>
                <a:gd name="T73" fmla="*/ 195 h 201"/>
                <a:gd name="T74" fmla="*/ 54 w 212"/>
                <a:gd name="T75" fmla="*/ 185 h 201"/>
                <a:gd name="T76" fmla="*/ 48 w 212"/>
                <a:gd name="T77" fmla="*/ 179 h 201"/>
                <a:gd name="T78" fmla="*/ 36 w 212"/>
                <a:gd name="T79" fmla="*/ 163 h 201"/>
                <a:gd name="T80" fmla="*/ 30 w 212"/>
                <a:gd name="T81" fmla="*/ 155 h 201"/>
                <a:gd name="T82" fmla="*/ 22 w 212"/>
                <a:gd name="T83" fmla="*/ 147 h 201"/>
                <a:gd name="T84" fmla="*/ 14 w 212"/>
                <a:gd name="T85" fmla="*/ 137 h 201"/>
                <a:gd name="T86" fmla="*/ 10 w 212"/>
                <a:gd name="T87" fmla="*/ 130 h 201"/>
                <a:gd name="T88" fmla="*/ 4 w 212"/>
                <a:gd name="T89" fmla="*/ 120 h 201"/>
                <a:gd name="T90" fmla="*/ 0 w 212"/>
                <a:gd name="T91" fmla="*/ 116 h 201"/>
                <a:gd name="T92" fmla="*/ 8 w 212"/>
                <a:gd name="T93" fmla="*/ 106 h 201"/>
                <a:gd name="T94" fmla="*/ 12 w 212"/>
                <a:gd name="T95" fmla="*/ 100 h 201"/>
                <a:gd name="T96" fmla="*/ 18 w 212"/>
                <a:gd name="T97" fmla="*/ 90 h 201"/>
                <a:gd name="T98" fmla="*/ 24 w 212"/>
                <a:gd name="T99" fmla="*/ 82 h 201"/>
                <a:gd name="T100" fmla="*/ 32 w 212"/>
                <a:gd name="T101" fmla="*/ 72 h 201"/>
                <a:gd name="T102" fmla="*/ 38 w 212"/>
                <a:gd name="T103" fmla="*/ 64 h 201"/>
                <a:gd name="T104" fmla="*/ 44 w 212"/>
                <a:gd name="T105" fmla="*/ 56 h 201"/>
                <a:gd name="T106" fmla="*/ 50 w 212"/>
                <a:gd name="T107" fmla="*/ 50 h 201"/>
                <a:gd name="T108" fmla="*/ 54 w 212"/>
                <a:gd name="T109" fmla="*/ 42 h 201"/>
                <a:gd name="T110" fmla="*/ 60 w 212"/>
                <a:gd name="T111" fmla="*/ 32 h 201"/>
                <a:gd name="T112" fmla="*/ 68 w 212"/>
                <a:gd name="T113" fmla="*/ 22 h 201"/>
                <a:gd name="T114" fmla="*/ 72 w 212"/>
                <a:gd name="T115" fmla="*/ 16 h 201"/>
                <a:gd name="T116" fmla="*/ 76 w 212"/>
                <a:gd name="T117" fmla="*/ 8 h 201"/>
                <a:gd name="T118" fmla="*/ 84 w 212"/>
                <a:gd name="T119" fmla="*/ 2 h 201"/>
                <a:gd name="T120" fmla="*/ 86 w 212"/>
                <a:gd name="T121" fmla="*/ 6 h 201"/>
                <a:gd name="T122" fmla="*/ 86 w 212"/>
                <a:gd name="T123" fmla="*/ 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2" h="201">
                  <a:moveTo>
                    <a:pt x="86" y="8"/>
                  </a:moveTo>
                  <a:lnTo>
                    <a:pt x="88" y="8"/>
                  </a:lnTo>
                  <a:lnTo>
                    <a:pt x="88" y="10"/>
                  </a:lnTo>
                  <a:lnTo>
                    <a:pt x="88" y="12"/>
                  </a:lnTo>
                  <a:lnTo>
                    <a:pt x="88" y="14"/>
                  </a:lnTo>
                  <a:lnTo>
                    <a:pt x="86" y="12"/>
                  </a:lnTo>
                  <a:lnTo>
                    <a:pt x="88" y="14"/>
                  </a:lnTo>
                  <a:lnTo>
                    <a:pt x="88" y="16"/>
                  </a:lnTo>
                  <a:lnTo>
                    <a:pt x="90" y="18"/>
                  </a:lnTo>
                  <a:lnTo>
                    <a:pt x="90" y="20"/>
                  </a:lnTo>
                  <a:lnTo>
                    <a:pt x="90" y="22"/>
                  </a:lnTo>
                  <a:lnTo>
                    <a:pt x="92" y="24"/>
                  </a:lnTo>
                  <a:lnTo>
                    <a:pt x="92" y="26"/>
                  </a:lnTo>
                  <a:lnTo>
                    <a:pt x="96" y="24"/>
                  </a:lnTo>
                  <a:lnTo>
                    <a:pt x="98" y="22"/>
                  </a:lnTo>
                  <a:lnTo>
                    <a:pt x="100" y="22"/>
                  </a:lnTo>
                  <a:lnTo>
                    <a:pt x="102" y="20"/>
                  </a:lnTo>
                  <a:lnTo>
                    <a:pt x="108" y="20"/>
                  </a:lnTo>
                  <a:lnTo>
                    <a:pt x="108" y="20"/>
                  </a:lnTo>
                  <a:lnTo>
                    <a:pt x="110" y="20"/>
                  </a:lnTo>
                  <a:lnTo>
                    <a:pt x="114" y="20"/>
                  </a:lnTo>
                  <a:lnTo>
                    <a:pt x="116" y="20"/>
                  </a:lnTo>
                  <a:lnTo>
                    <a:pt x="118" y="20"/>
                  </a:lnTo>
                  <a:lnTo>
                    <a:pt x="124" y="20"/>
                  </a:lnTo>
                  <a:lnTo>
                    <a:pt x="126" y="20"/>
                  </a:lnTo>
                  <a:lnTo>
                    <a:pt x="128" y="20"/>
                  </a:lnTo>
                  <a:lnTo>
                    <a:pt x="130" y="20"/>
                  </a:lnTo>
                  <a:lnTo>
                    <a:pt x="132" y="20"/>
                  </a:lnTo>
                  <a:lnTo>
                    <a:pt x="134" y="20"/>
                  </a:lnTo>
                  <a:lnTo>
                    <a:pt x="136" y="20"/>
                  </a:lnTo>
                  <a:lnTo>
                    <a:pt x="138" y="20"/>
                  </a:lnTo>
                  <a:lnTo>
                    <a:pt x="140" y="20"/>
                  </a:lnTo>
                  <a:lnTo>
                    <a:pt x="142" y="20"/>
                  </a:lnTo>
                  <a:lnTo>
                    <a:pt x="142" y="22"/>
                  </a:lnTo>
                  <a:lnTo>
                    <a:pt x="144" y="22"/>
                  </a:lnTo>
                  <a:lnTo>
                    <a:pt x="146" y="22"/>
                  </a:lnTo>
                  <a:lnTo>
                    <a:pt x="148" y="22"/>
                  </a:lnTo>
                  <a:lnTo>
                    <a:pt x="150" y="22"/>
                  </a:lnTo>
                  <a:lnTo>
                    <a:pt x="152" y="22"/>
                  </a:lnTo>
                  <a:lnTo>
                    <a:pt x="156" y="22"/>
                  </a:lnTo>
                  <a:lnTo>
                    <a:pt x="156" y="22"/>
                  </a:lnTo>
                  <a:lnTo>
                    <a:pt x="158" y="22"/>
                  </a:lnTo>
                  <a:lnTo>
                    <a:pt x="160" y="22"/>
                  </a:lnTo>
                  <a:lnTo>
                    <a:pt x="162" y="22"/>
                  </a:lnTo>
                  <a:lnTo>
                    <a:pt x="166" y="22"/>
                  </a:lnTo>
                  <a:lnTo>
                    <a:pt x="168" y="22"/>
                  </a:lnTo>
                  <a:lnTo>
                    <a:pt x="172" y="22"/>
                  </a:lnTo>
                  <a:lnTo>
                    <a:pt x="176" y="22"/>
                  </a:lnTo>
                  <a:lnTo>
                    <a:pt x="178" y="22"/>
                  </a:lnTo>
                  <a:lnTo>
                    <a:pt x="176" y="24"/>
                  </a:lnTo>
                  <a:lnTo>
                    <a:pt x="174" y="28"/>
                  </a:lnTo>
                  <a:lnTo>
                    <a:pt x="172" y="30"/>
                  </a:lnTo>
                  <a:lnTo>
                    <a:pt x="174" y="32"/>
                  </a:lnTo>
                  <a:lnTo>
                    <a:pt x="174" y="34"/>
                  </a:lnTo>
                  <a:lnTo>
                    <a:pt x="176" y="34"/>
                  </a:lnTo>
                  <a:lnTo>
                    <a:pt x="178" y="36"/>
                  </a:lnTo>
                  <a:lnTo>
                    <a:pt x="178" y="38"/>
                  </a:lnTo>
                  <a:lnTo>
                    <a:pt x="180" y="40"/>
                  </a:lnTo>
                  <a:lnTo>
                    <a:pt x="182" y="42"/>
                  </a:lnTo>
                  <a:lnTo>
                    <a:pt x="184" y="44"/>
                  </a:lnTo>
                  <a:lnTo>
                    <a:pt x="186" y="46"/>
                  </a:lnTo>
                  <a:lnTo>
                    <a:pt x="188" y="50"/>
                  </a:lnTo>
                  <a:lnTo>
                    <a:pt x="192" y="54"/>
                  </a:lnTo>
                  <a:lnTo>
                    <a:pt x="194" y="56"/>
                  </a:lnTo>
                  <a:lnTo>
                    <a:pt x="196" y="56"/>
                  </a:lnTo>
                  <a:lnTo>
                    <a:pt x="198" y="58"/>
                  </a:lnTo>
                  <a:lnTo>
                    <a:pt x="200" y="60"/>
                  </a:lnTo>
                  <a:lnTo>
                    <a:pt x="200" y="62"/>
                  </a:lnTo>
                  <a:lnTo>
                    <a:pt x="202" y="62"/>
                  </a:lnTo>
                  <a:lnTo>
                    <a:pt x="202" y="64"/>
                  </a:lnTo>
                  <a:lnTo>
                    <a:pt x="204" y="64"/>
                  </a:lnTo>
                  <a:lnTo>
                    <a:pt x="204" y="66"/>
                  </a:lnTo>
                  <a:lnTo>
                    <a:pt x="204" y="68"/>
                  </a:lnTo>
                  <a:lnTo>
                    <a:pt x="206" y="70"/>
                  </a:lnTo>
                  <a:lnTo>
                    <a:pt x="212" y="76"/>
                  </a:lnTo>
                  <a:lnTo>
                    <a:pt x="212" y="78"/>
                  </a:lnTo>
                  <a:lnTo>
                    <a:pt x="212" y="80"/>
                  </a:lnTo>
                  <a:lnTo>
                    <a:pt x="210" y="80"/>
                  </a:lnTo>
                  <a:lnTo>
                    <a:pt x="208" y="82"/>
                  </a:lnTo>
                  <a:lnTo>
                    <a:pt x="206" y="84"/>
                  </a:lnTo>
                  <a:lnTo>
                    <a:pt x="204" y="86"/>
                  </a:lnTo>
                  <a:lnTo>
                    <a:pt x="200" y="90"/>
                  </a:lnTo>
                  <a:lnTo>
                    <a:pt x="196" y="94"/>
                  </a:lnTo>
                  <a:lnTo>
                    <a:pt x="192" y="98"/>
                  </a:lnTo>
                  <a:lnTo>
                    <a:pt x="190" y="98"/>
                  </a:lnTo>
                  <a:lnTo>
                    <a:pt x="188" y="100"/>
                  </a:lnTo>
                  <a:lnTo>
                    <a:pt x="186" y="102"/>
                  </a:lnTo>
                  <a:lnTo>
                    <a:pt x="182" y="104"/>
                  </a:lnTo>
                  <a:lnTo>
                    <a:pt x="180" y="106"/>
                  </a:lnTo>
                  <a:lnTo>
                    <a:pt x="172" y="112"/>
                  </a:lnTo>
                  <a:lnTo>
                    <a:pt x="168" y="116"/>
                  </a:lnTo>
                  <a:lnTo>
                    <a:pt x="166" y="116"/>
                  </a:lnTo>
                  <a:lnTo>
                    <a:pt x="164" y="118"/>
                  </a:lnTo>
                  <a:lnTo>
                    <a:pt x="162" y="120"/>
                  </a:lnTo>
                  <a:lnTo>
                    <a:pt x="160" y="122"/>
                  </a:lnTo>
                  <a:lnTo>
                    <a:pt x="158" y="124"/>
                  </a:lnTo>
                  <a:lnTo>
                    <a:pt x="156" y="126"/>
                  </a:lnTo>
                  <a:lnTo>
                    <a:pt x="156" y="128"/>
                  </a:lnTo>
                  <a:lnTo>
                    <a:pt x="154" y="128"/>
                  </a:lnTo>
                  <a:lnTo>
                    <a:pt x="152" y="130"/>
                  </a:lnTo>
                  <a:lnTo>
                    <a:pt x="152" y="133"/>
                  </a:lnTo>
                  <a:lnTo>
                    <a:pt x="150" y="133"/>
                  </a:lnTo>
                  <a:lnTo>
                    <a:pt x="150" y="135"/>
                  </a:lnTo>
                  <a:lnTo>
                    <a:pt x="148" y="135"/>
                  </a:lnTo>
                  <a:lnTo>
                    <a:pt x="146" y="135"/>
                  </a:lnTo>
                  <a:lnTo>
                    <a:pt x="146" y="137"/>
                  </a:lnTo>
                  <a:lnTo>
                    <a:pt x="142" y="139"/>
                  </a:lnTo>
                  <a:lnTo>
                    <a:pt x="142" y="141"/>
                  </a:lnTo>
                  <a:lnTo>
                    <a:pt x="140" y="141"/>
                  </a:lnTo>
                  <a:lnTo>
                    <a:pt x="134" y="147"/>
                  </a:lnTo>
                  <a:lnTo>
                    <a:pt x="130" y="149"/>
                  </a:lnTo>
                  <a:lnTo>
                    <a:pt x="130" y="151"/>
                  </a:lnTo>
                  <a:lnTo>
                    <a:pt x="128" y="153"/>
                  </a:lnTo>
                  <a:lnTo>
                    <a:pt x="124" y="153"/>
                  </a:lnTo>
                  <a:lnTo>
                    <a:pt x="118" y="159"/>
                  </a:lnTo>
                  <a:lnTo>
                    <a:pt x="116" y="159"/>
                  </a:lnTo>
                  <a:lnTo>
                    <a:pt x="116" y="161"/>
                  </a:lnTo>
                  <a:lnTo>
                    <a:pt x="114" y="161"/>
                  </a:lnTo>
                  <a:lnTo>
                    <a:pt x="114" y="163"/>
                  </a:lnTo>
                  <a:lnTo>
                    <a:pt x="112" y="163"/>
                  </a:lnTo>
                  <a:lnTo>
                    <a:pt x="110" y="165"/>
                  </a:lnTo>
                  <a:lnTo>
                    <a:pt x="108" y="167"/>
                  </a:lnTo>
                  <a:lnTo>
                    <a:pt x="108" y="169"/>
                  </a:lnTo>
                  <a:lnTo>
                    <a:pt x="106" y="169"/>
                  </a:lnTo>
                  <a:lnTo>
                    <a:pt x="106" y="171"/>
                  </a:lnTo>
                  <a:lnTo>
                    <a:pt x="104" y="171"/>
                  </a:lnTo>
                  <a:lnTo>
                    <a:pt x="104" y="173"/>
                  </a:lnTo>
                  <a:lnTo>
                    <a:pt x="102" y="173"/>
                  </a:lnTo>
                  <a:lnTo>
                    <a:pt x="102" y="175"/>
                  </a:lnTo>
                  <a:lnTo>
                    <a:pt x="100" y="175"/>
                  </a:lnTo>
                  <a:lnTo>
                    <a:pt x="96" y="179"/>
                  </a:lnTo>
                  <a:lnTo>
                    <a:pt x="94" y="181"/>
                  </a:lnTo>
                  <a:lnTo>
                    <a:pt x="92" y="183"/>
                  </a:lnTo>
                  <a:lnTo>
                    <a:pt x="88" y="185"/>
                  </a:lnTo>
                  <a:lnTo>
                    <a:pt x="86" y="187"/>
                  </a:lnTo>
                  <a:lnTo>
                    <a:pt x="84" y="189"/>
                  </a:lnTo>
                  <a:lnTo>
                    <a:pt x="82" y="191"/>
                  </a:lnTo>
                  <a:lnTo>
                    <a:pt x="80" y="191"/>
                  </a:lnTo>
                  <a:lnTo>
                    <a:pt x="78" y="193"/>
                  </a:lnTo>
                  <a:lnTo>
                    <a:pt x="76" y="195"/>
                  </a:lnTo>
                  <a:lnTo>
                    <a:pt x="74" y="197"/>
                  </a:lnTo>
                  <a:lnTo>
                    <a:pt x="70" y="201"/>
                  </a:lnTo>
                  <a:lnTo>
                    <a:pt x="68" y="201"/>
                  </a:lnTo>
                  <a:lnTo>
                    <a:pt x="66" y="201"/>
                  </a:lnTo>
                  <a:lnTo>
                    <a:pt x="66" y="201"/>
                  </a:lnTo>
                  <a:lnTo>
                    <a:pt x="64" y="199"/>
                  </a:lnTo>
                  <a:lnTo>
                    <a:pt x="62" y="197"/>
                  </a:lnTo>
                  <a:lnTo>
                    <a:pt x="60" y="195"/>
                  </a:lnTo>
                  <a:lnTo>
                    <a:pt x="60" y="193"/>
                  </a:lnTo>
                  <a:lnTo>
                    <a:pt x="58" y="189"/>
                  </a:lnTo>
                  <a:lnTo>
                    <a:pt x="56" y="185"/>
                  </a:lnTo>
                  <a:lnTo>
                    <a:pt x="54" y="185"/>
                  </a:lnTo>
                  <a:lnTo>
                    <a:pt x="52" y="183"/>
                  </a:lnTo>
                  <a:lnTo>
                    <a:pt x="52" y="181"/>
                  </a:lnTo>
                  <a:lnTo>
                    <a:pt x="50" y="179"/>
                  </a:lnTo>
                  <a:lnTo>
                    <a:pt x="48" y="179"/>
                  </a:lnTo>
                  <a:lnTo>
                    <a:pt x="48" y="177"/>
                  </a:lnTo>
                  <a:lnTo>
                    <a:pt x="42" y="171"/>
                  </a:lnTo>
                  <a:lnTo>
                    <a:pt x="40" y="167"/>
                  </a:lnTo>
                  <a:lnTo>
                    <a:pt x="36" y="163"/>
                  </a:lnTo>
                  <a:lnTo>
                    <a:pt x="34" y="159"/>
                  </a:lnTo>
                  <a:lnTo>
                    <a:pt x="32" y="157"/>
                  </a:lnTo>
                  <a:lnTo>
                    <a:pt x="32" y="155"/>
                  </a:lnTo>
                  <a:lnTo>
                    <a:pt x="30" y="155"/>
                  </a:lnTo>
                  <a:lnTo>
                    <a:pt x="28" y="153"/>
                  </a:lnTo>
                  <a:lnTo>
                    <a:pt x="26" y="153"/>
                  </a:lnTo>
                  <a:lnTo>
                    <a:pt x="24" y="149"/>
                  </a:lnTo>
                  <a:lnTo>
                    <a:pt x="22" y="147"/>
                  </a:lnTo>
                  <a:lnTo>
                    <a:pt x="20" y="145"/>
                  </a:lnTo>
                  <a:lnTo>
                    <a:pt x="18" y="141"/>
                  </a:lnTo>
                  <a:lnTo>
                    <a:pt x="16" y="139"/>
                  </a:lnTo>
                  <a:lnTo>
                    <a:pt x="14" y="137"/>
                  </a:lnTo>
                  <a:lnTo>
                    <a:pt x="12" y="135"/>
                  </a:lnTo>
                  <a:lnTo>
                    <a:pt x="12" y="133"/>
                  </a:lnTo>
                  <a:lnTo>
                    <a:pt x="12" y="130"/>
                  </a:lnTo>
                  <a:lnTo>
                    <a:pt x="10" y="130"/>
                  </a:lnTo>
                  <a:lnTo>
                    <a:pt x="10" y="128"/>
                  </a:lnTo>
                  <a:lnTo>
                    <a:pt x="8" y="126"/>
                  </a:lnTo>
                  <a:lnTo>
                    <a:pt x="6" y="124"/>
                  </a:lnTo>
                  <a:lnTo>
                    <a:pt x="4" y="120"/>
                  </a:lnTo>
                  <a:lnTo>
                    <a:pt x="2" y="120"/>
                  </a:lnTo>
                  <a:lnTo>
                    <a:pt x="2" y="118"/>
                  </a:lnTo>
                  <a:lnTo>
                    <a:pt x="0" y="118"/>
                  </a:lnTo>
                  <a:lnTo>
                    <a:pt x="0" y="116"/>
                  </a:lnTo>
                  <a:lnTo>
                    <a:pt x="2" y="112"/>
                  </a:lnTo>
                  <a:lnTo>
                    <a:pt x="4" y="112"/>
                  </a:lnTo>
                  <a:lnTo>
                    <a:pt x="6" y="106"/>
                  </a:lnTo>
                  <a:lnTo>
                    <a:pt x="8" y="106"/>
                  </a:lnTo>
                  <a:lnTo>
                    <a:pt x="8" y="104"/>
                  </a:lnTo>
                  <a:lnTo>
                    <a:pt x="10" y="104"/>
                  </a:lnTo>
                  <a:lnTo>
                    <a:pt x="12" y="102"/>
                  </a:lnTo>
                  <a:lnTo>
                    <a:pt x="12" y="100"/>
                  </a:lnTo>
                  <a:lnTo>
                    <a:pt x="12" y="98"/>
                  </a:lnTo>
                  <a:lnTo>
                    <a:pt x="14" y="98"/>
                  </a:lnTo>
                  <a:lnTo>
                    <a:pt x="16" y="94"/>
                  </a:lnTo>
                  <a:lnTo>
                    <a:pt x="18" y="90"/>
                  </a:lnTo>
                  <a:lnTo>
                    <a:pt x="20" y="90"/>
                  </a:lnTo>
                  <a:lnTo>
                    <a:pt x="20" y="88"/>
                  </a:lnTo>
                  <a:lnTo>
                    <a:pt x="24" y="84"/>
                  </a:lnTo>
                  <a:lnTo>
                    <a:pt x="24" y="82"/>
                  </a:lnTo>
                  <a:lnTo>
                    <a:pt x="26" y="82"/>
                  </a:lnTo>
                  <a:lnTo>
                    <a:pt x="26" y="80"/>
                  </a:lnTo>
                  <a:lnTo>
                    <a:pt x="30" y="74"/>
                  </a:lnTo>
                  <a:lnTo>
                    <a:pt x="32" y="72"/>
                  </a:lnTo>
                  <a:lnTo>
                    <a:pt x="32" y="70"/>
                  </a:lnTo>
                  <a:lnTo>
                    <a:pt x="34" y="68"/>
                  </a:lnTo>
                  <a:lnTo>
                    <a:pt x="36" y="68"/>
                  </a:lnTo>
                  <a:lnTo>
                    <a:pt x="38" y="64"/>
                  </a:lnTo>
                  <a:lnTo>
                    <a:pt x="38" y="62"/>
                  </a:lnTo>
                  <a:lnTo>
                    <a:pt x="40" y="62"/>
                  </a:lnTo>
                  <a:lnTo>
                    <a:pt x="42" y="58"/>
                  </a:lnTo>
                  <a:lnTo>
                    <a:pt x="44" y="56"/>
                  </a:lnTo>
                  <a:lnTo>
                    <a:pt x="44" y="56"/>
                  </a:lnTo>
                  <a:lnTo>
                    <a:pt x="46" y="54"/>
                  </a:lnTo>
                  <a:lnTo>
                    <a:pt x="48" y="52"/>
                  </a:lnTo>
                  <a:lnTo>
                    <a:pt x="50" y="50"/>
                  </a:lnTo>
                  <a:lnTo>
                    <a:pt x="52" y="46"/>
                  </a:lnTo>
                  <a:lnTo>
                    <a:pt x="52" y="44"/>
                  </a:lnTo>
                  <a:lnTo>
                    <a:pt x="54" y="44"/>
                  </a:lnTo>
                  <a:lnTo>
                    <a:pt x="54" y="42"/>
                  </a:lnTo>
                  <a:lnTo>
                    <a:pt x="56" y="40"/>
                  </a:lnTo>
                  <a:lnTo>
                    <a:pt x="58" y="38"/>
                  </a:lnTo>
                  <a:lnTo>
                    <a:pt x="58" y="36"/>
                  </a:lnTo>
                  <a:lnTo>
                    <a:pt x="60" y="32"/>
                  </a:lnTo>
                  <a:lnTo>
                    <a:pt x="62" y="30"/>
                  </a:lnTo>
                  <a:lnTo>
                    <a:pt x="62" y="28"/>
                  </a:lnTo>
                  <a:lnTo>
                    <a:pt x="64" y="26"/>
                  </a:lnTo>
                  <a:lnTo>
                    <a:pt x="68" y="22"/>
                  </a:lnTo>
                  <a:lnTo>
                    <a:pt x="68" y="20"/>
                  </a:lnTo>
                  <a:lnTo>
                    <a:pt x="70" y="20"/>
                  </a:lnTo>
                  <a:lnTo>
                    <a:pt x="70" y="18"/>
                  </a:lnTo>
                  <a:lnTo>
                    <a:pt x="72" y="16"/>
                  </a:lnTo>
                  <a:lnTo>
                    <a:pt x="74" y="14"/>
                  </a:lnTo>
                  <a:lnTo>
                    <a:pt x="74" y="12"/>
                  </a:lnTo>
                  <a:lnTo>
                    <a:pt x="76" y="10"/>
                  </a:lnTo>
                  <a:lnTo>
                    <a:pt x="76" y="8"/>
                  </a:lnTo>
                  <a:lnTo>
                    <a:pt x="78" y="8"/>
                  </a:lnTo>
                  <a:lnTo>
                    <a:pt x="80" y="8"/>
                  </a:lnTo>
                  <a:lnTo>
                    <a:pt x="82" y="4"/>
                  </a:lnTo>
                  <a:lnTo>
                    <a:pt x="84" y="2"/>
                  </a:lnTo>
                  <a:lnTo>
                    <a:pt x="86" y="0"/>
                  </a:lnTo>
                  <a:lnTo>
                    <a:pt x="86" y="2"/>
                  </a:lnTo>
                  <a:lnTo>
                    <a:pt x="86" y="4"/>
                  </a:lnTo>
                  <a:lnTo>
                    <a:pt x="86" y="6"/>
                  </a:lnTo>
                  <a:lnTo>
                    <a:pt x="88" y="8"/>
                  </a:lnTo>
                  <a:lnTo>
                    <a:pt x="86" y="8"/>
                  </a:lnTo>
                  <a:lnTo>
                    <a:pt x="86" y="8"/>
                  </a:lnTo>
                  <a:lnTo>
                    <a:pt x="86" y="8"/>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7" name="Freeform 253"/>
            <p:cNvSpPr>
              <a:spLocks noEditPoints="1"/>
            </p:cNvSpPr>
            <p:nvPr/>
          </p:nvSpPr>
          <p:spPr bwMode="auto">
            <a:xfrm>
              <a:off x="6610350" y="5241925"/>
              <a:ext cx="349250" cy="382588"/>
            </a:xfrm>
            <a:custGeom>
              <a:avLst/>
              <a:gdLst>
                <a:gd name="T0" fmla="*/ 214 w 220"/>
                <a:gd name="T1" fmla="*/ 241 h 241"/>
                <a:gd name="T2" fmla="*/ 206 w 220"/>
                <a:gd name="T3" fmla="*/ 225 h 241"/>
                <a:gd name="T4" fmla="*/ 212 w 220"/>
                <a:gd name="T5" fmla="*/ 227 h 241"/>
                <a:gd name="T6" fmla="*/ 216 w 220"/>
                <a:gd name="T7" fmla="*/ 225 h 241"/>
                <a:gd name="T8" fmla="*/ 208 w 220"/>
                <a:gd name="T9" fmla="*/ 215 h 241"/>
                <a:gd name="T10" fmla="*/ 198 w 220"/>
                <a:gd name="T11" fmla="*/ 200 h 241"/>
                <a:gd name="T12" fmla="*/ 194 w 220"/>
                <a:gd name="T13" fmla="*/ 192 h 241"/>
                <a:gd name="T14" fmla="*/ 192 w 220"/>
                <a:gd name="T15" fmla="*/ 174 h 241"/>
                <a:gd name="T16" fmla="*/ 138 w 220"/>
                <a:gd name="T17" fmla="*/ 148 h 241"/>
                <a:gd name="T18" fmla="*/ 162 w 220"/>
                <a:gd name="T19" fmla="*/ 144 h 241"/>
                <a:gd name="T20" fmla="*/ 146 w 220"/>
                <a:gd name="T21" fmla="*/ 144 h 241"/>
                <a:gd name="T22" fmla="*/ 152 w 220"/>
                <a:gd name="T23" fmla="*/ 140 h 241"/>
                <a:gd name="T24" fmla="*/ 212 w 220"/>
                <a:gd name="T25" fmla="*/ 221 h 241"/>
                <a:gd name="T26" fmla="*/ 202 w 220"/>
                <a:gd name="T27" fmla="*/ 194 h 241"/>
                <a:gd name="T28" fmla="*/ 200 w 220"/>
                <a:gd name="T29" fmla="*/ 184 h 241"/>
                <a:gd name="T30" fmla="*/ 190 w 220"/>
                <a:gd name="T31" fmla="*/ 160 h 241"/>
                <a:gd name="T32" fmla="*/ 190 w 220"/>
                <a:gd name="T33" fmla="*/ 142 h 241"/>
                <a:gd name="T34" fmla="*/ 198 w 220"/>
                <a:gd name="T35" fmla="*/ 154 h 241"/>
                <a:gd name="T36" fmla="*/ 206 w 220"/>
                <a:gd name="T37" fmla="*/ 190 h 241"/>
                <a:gd name="T38" fmla="*/ 214 w 220"/>
                <a:gd name="T39" fmla="*/ 219 h 241"/>
                <a:gd name="T40" fmla="*/ 148 w 220"/>
                <a:gd name="T41" fmla="*/ 130 h 241"/>
                <a:gd name="T42" fmla="*/ 134 w 220"/>
                <a:gd name="T43" fmla="*/ 110 h 241"/>
                <a:gd name="T44" fmla="*/ 162 w 220"/>
                <a:gd name="T45" fmla="*/ 104 h 241"/>
                <a:gd name="T46" fmla="*/ 164 w 220"/>
                <a:gd name="T47" fmla="*/ 106 h 241"/>
                <a:gd name="T48" fmla="*/ 164 w 220"/>
                <a:gd name="T49" fmla="*/ 88 h 241"/>
                <a:gd name="T50" fmla="*/ 166 w 220"/>
                <a:gd name="T51" fmla="*/ 76 h 241"/>
                <a:gd name="T52" fmla="*/ 168 w 220"/>
                <a:gd name="T53" fmla="*/ 76 h 241"/>
                <a:gd name="T54" fmla="*/ 168 w 220"/>
                <a:gd name="T55" fmla="*/ 68 h 241"/>
                <a:gd name="T56" fmla="*/ 188 w 220"/>
                <a:gd name="T57" fmla="*/ 132 h 241"/>
                <a:gd name="T58" fmla="*/ 188 w 220"/>
                <a:gd name="T59" fmla="*/ 110 h 241"/>
                <a:gd name="T60" fmla="*/ 190 w 220"/>
                <a:gd name="T61" fmla="*/ 80 h 241"/>
                <a:gd name="T62" fmla="*/ 188 w 220"/>
                <a:gd name="T63" fmla="*/ 54 h 241"/>
                <a:gd name="T64" fmla="*/ 192 w 220"/>
                <a:gd name="T65" fmla="*/ 28 h 241"/>
                <a:gd name="T66" fmla="*/ 194 w 220"/>
                <a:gd name="T67" fmla="*/ 6 h 241"/>
                <a:gd name="T68" fmla="*/ 194 w 220"/>
                <a:gd name="T69" fmla="*/ 48 h 241"/>
                <a:gd name="T70" fmla="*/ 192 w 220"/>
                <a:gd name="T71" fmla="*/ 114 h 241"/>
                <a:gd name="T72" fmla="*/ 168 w 220"/>
                <a:gd name="T73" fmla="*/ 56 h 241"/>
                <a:gd name="T74" fmla="*/ 156 w 220"/>
                <a:gd name="T75" fmla="*/ 64 h 241"/>
                <a:gd name="T76" fmla="*/ 156 w 220"/>
                <a:gd name="T77" fmla="*/ 78 h 241"/>
                <a:gd name="T78" fmla="*/ 160 w 220"/>
                <a:gd name="T79" fmla="*/ 96 h 241"/>
                <a:gd name="T80" fmla="*/ 138 w 220"/>
                <a:gd name="T81" fmla="*/ 102 h 241"/>
                <a:gd name="T82" fmla="*/ 136 w 220"/>
                <a:gd name="T83" fmla="*/ 118 h 241"/>
                <a:gd name="T84" fmla="*/ 136 w 220"/>
                <a:gd name="T85" fmla="*/ 140 h 241"/>
                <a:gd name="T86" fmla="*/ 134 w 220"/>
                <a:gd name="T87" fmla="*/ 156 h 241"/>
                <a:gd name="T88" fmla="*/ 154 w 220"/>
                <a:gd name="T89" fmla="*/ 176 h 241"/>
                <a:gd name="T90" fmla="*/ 164 w 220"/>
                <a:gd name="T91" fmla="*/ 192 h 241"/>
                <a:gd name="T92" fmla="*/ 168 w 220"/>
                <a:gd name="T93" fmla="*/ 223 h 241"/>
                <a:gd name="T94" fmla="*/ 154 w 220"/>
                <a:gd name="T95" fmla="*/ 241 h 241"/>
                <a:gd name="T96" fmla="*/ 74 w 220"/>
                <a:gd name="T97" fmla="*/ 241 h 241"/>
                <a:gd name="T98" fmla="*/ 24 w 220"/>
                <a:gd name="T99" fmla="*/ 241 h 241"/>
                <a:gd name="T100" fmla="*/ 0 w 220"/>
                <a:gd name="T101" fmla="*/ 213 h 241"/>
                <a:gd name="T102" fmla="*/ 0 w 220"/>
                <a:gd name="T103" fmla="*/ 144 h 241"/>
                <a:gd name="T104" fmla="*/ 0 w 220"/>
                <a:gd name="T105" fmla="*/ 72 h 241"/>
                <a:gd name="T106" fmla="*/ 8 w 220"/>
                <a:gd name="T107" fmla="*/ 22 h 241"/>
                <a:gd name="T108" fmla="*/ 26 w 220"/>
                <a:gd name="T109" fmla="*/ 14 h 241"/>
                <a:gd name="T110" fmla="*/ 44 w 220"/>
                <a:gd name="T111" fmla="*/ 10 h 241"/>
                <a:gd name="T112" fmla="*/ 62 w 220"/>
                <a:gd name="T113" fmla="*/ 0 h 241"/>
                <a:gd name="T114" fmla="*/ 80 w 220"/>
                <a:gd name="T115" fmla="*/ 6 h 241"/>
                <a:gd name="T116" fmla="*/ 110 w 220"/>
                <a:gd name="T117" fmla="*/ 2 h 241"/>
                <a:gd name="T118" fmla="*/ 132 w 220"/>
                <a:gd name="T119" fmla="*/ 16 h 241"/>
                <a:gd name="T120" fmla="*/ 162 w 220"/>
                <a:gd name="T121" fmla="*/ 10 h 241"/>
                <a:gd name="T122" fmla="*/ 176 w 220"/>
                <a:gd name="T123" fmla="*/ 16 h 241"/>
                <a:gd name="T124" fmla="*/ 170 w 220"/>
                <a:gd name="T125" fmla="*/ 4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0" h="241">
                  <a:moveTo>
                    <a:pt x="214" y="241"/>
                  </a:moveTo>
                  <a:lnTo>
                    <a:pt x="212" y="241"/>
                  </a:lnTo>
                  <a:lnTo>
                    <a:pt x="212" y="241"/>
                  </a:lnTo>
                  <a:lnTo>
                    <a:pt x="214" y="241"/>
                  </a:lnTo>
                  <a:lnTo>
                    <a:pt x="214" y="241"/>
                  </a:lnTo>
                  <a:close/>
                  <a:moveTo>
                    <a:pt x="216" y="225"/>
                  </a:moveTo>
                  <a:lnTo>
                    <a:pt x="216" y="227"/>
                  </a:lnTo>
                  <a:lnTo>
                    <a:pt x="216" y="229"/>
                  </a:lnTo>
                  <a:lnTo>
                    <a:pt x="216" y="231"/>
                  </a:lnTo>
                  <a:lnTo>
                    <a:pt x="216" y="233"/>
                  </a:lnTo>
                  <a:lnTo>
                    <a:pt x="218" y="235"/>
                  </a:lnTo>
                  <a:lnTo>
                    <a:pt x="218" y="237"/>
                  </a:lnTo>
                  <a:lnTo>
                    <a:pt x="218" y="239"/>
                  </a:lnTo>
                  <a:lnTo>
                    <a:pt x="220" y="241"/>
                  </a:lnTo>
                  <a:lnTo>
                    <a:pt x="220" y="241"/>
                  </a:lnTo>
                  <a:lnTo>
                    <a:pt x="216" y="241"/>
                  </a:lnTo>
                  <a:lnTo>
                    <a:pt x="214" y="241"/>
                  </a:lnTo>
                  <a:lnTo>
                    <a:pt x="214" y="239"/>
                  </a:lnTo>
                  <a:lnTo>
                    <a:pt x="212" y="239"/>
                  </a:lnTo>
                  <a:lnTo>
                    <a:pt x="212" y="237"/>
                  </a:lnTo>
                  <a:lnTo>
                    <a:pt x="210" y="237"/>
                  </a:lnTo>
                  <a:lnTo>
                    <a:pt x="212" y="237"/>
                  </a:lnTo>
                  <a:lnTo>
                    <a:pt x="212" y="235"/>
                  </a:lnTo>
                  <a:lnTo>
                    <a:pt x="210" y="233"/>
                  </a:lnTo>
                  <a:lnTo>
                    <a:pt x="210" y="235"/>
                  </a:lnTo>
                  <a:lnTo>
                    <a:pt x="208" y="235"/>
                  </a:lnTo>
                  <a:lnTo>
                    <a:pt x="208" y="233"/>
                  </a:lnTo>
                  <a:lnTo>
                    <a:pt x="206" y="233"/>
                  </a:lnTo>
                  <a:lnTo>
                    <a:pt x="208" y="233"/>
                  </a:lnTo>
                  <a:lnTo>
                    <a:pt x="208" y="231"/>
                  </a:lnTo>
                  <a:lnTo>
                    <a:pt x="206" y="229"/>
                  </a:lnTo>
                  <a:lnTo>
                    <a:pt x="208" y="229"/>
                  </a:lnTo>
                  <a:lnTo>
                    <a:pt x="206" y="227"/>
                  </a:lnTo>
                  <a:lnTo>
                    <a:pt x="206" y="225"/>
                  </a:lnTo>
                  <a:lnTo>
                    <a:pt x="208" y="225"/>
                  </a:lnTo>
                  <a:lnTo>
                    <a:pt x="206" y="225"/>
                  </a:lnTo>
                  <a:lnTo>
                    <a:pt x="204" y="225"/>
                  </a:lnTo>
                  <a:lnTo>
                    <a:pt x="204" y="223"/>
                  </a:lnTo>
                  <a:lnTo>
                    <a:pt x="204" y="221"/>
                  </a:lnTo>
                  <a:lnTo>
                    <a:pt x="206" y="219"/>
                  </a:lnTo>
                  <a:lnTo>
                    <a:pt x="204" y="217"/>
                  </a:lnTo>
                  <a:lnTo>
                    <a:pt x="206" y="217"/>
                  </a:lnTo>
                  <a:lnTo>
                    <a:pt x="206" y="215"/>
                  </a:lnTo>
                  <a:lnTo>
                    <a:pt x="208" y="215"/>
                  </a:lnTo>
                  <a:lnTo>
                    <a:pt x="208" y="217"/>
                  </a:lnTo>
                  <a:lnTo>
                    <a:pt x="208" y="219"/>
                  </a:lnTo>
                  <a:lnTo>
                    <a:pt x="210" y="219"/>
                  </a:lnTo>
                  <a:lnTo>
                    <a:pt x="210" y="221"/>
                  </a:lnTo>
                  <a:lnTo>
                    <a:pt x="212" y="223"/>
                  </a:lnTo>
                  <a:lnTo>
                    <a:pt x="212" y="225"/>
                  </a:lnTo>
                  <a:lnTo>
                    <a:pt x="212" y="227"/>
                  </a:lnTo>
                  <a:lnTo>
                    <a:pt x="212" y="229"/>
                  </a:lnTo>
                  <a:lnTo>
                    <a:pt x="214" y="229"/>
                  </a:lnTo>
                  <a:lnTo>
                    <a:pt x="214" y="231"/>
                  </a:lnTo>
                  <a:lnTo>
                    <a:pt x="214" y="233"/>
                  </a:lnTo>
                  <a:lnTo>
                    <a:pt x="216" y="235"/>
                  </a:lnTo>
                  <a:lnTo>
                    <a:pt x="216" y="237"/>
                  </a:lnTo>
                  <a:lnTo>
                    <a:pt x="216" y="239"/>
                  </a:lnTo>
                  <a:lnTo>
                    <a:pt x="216" y="237"/>
                  </a:lnTo>
                  <a:lnTo>
                    <a:pt x="216" y="235"/>
                  </a:lnTo>
                  <a:lnTo>
                    <a:pt x="216" y="233"/>
                  </a:lnTo>
                  <a:lnTo>
                    <a:pt x="216" y="231"/>
                  </a:lnTo>
                  <a:lnTo>
                    <a:pt x="216" y="231"/>
                  </a:lnTo>
                  <a:lnTo>
                    <a:pt x="216" y="229"/>
                  </a:lnTo>
                  <a:lnTo>
                    <a:pt x="214" y="229"/>
                  </a:lnTo>
                  <a:lnTo>
                    <a:pt x="214" y="227"/>
                  </a:lnTo>
                  <a:lnTo>
                    <a:pt x="214" y="225"/>
                  </a:lnTo>
                  <a:lnTo>
                    <a:pt x="216" y="225"/>
                  </a:lnTo>
                  <a:close/>
                  <a:moveTo>
                    <a:pt x="202" y="215"/>
                  </a:moveTo>
                  <a:lnTo>
                    <a:pt x="200" y="215"/>
                  </a:lnTo>
                  <a:lnTo>
                    <a:pt x="200" y="213"/>
                  </a:lnTo>
                  <a:lnTo>
                    <a:pt x="202" y="213"/>
                  </a:lnTo>
                  <a:lnTo>
                    <a:pt x="202" y="215"/>
                  </a:lnTo>
                  <a:close/>
                  <a:moveTo>
                    <a:pt x="206" y="215"/>
                  </a:moveTo>
                  <a:lnTo>
                    <a:pt x="204" y="215"/>
                  </a:lnTo>
                  <a:lnTo>
                    <a:pt x="204" y="213"/>
                  </a:lnTo>
                  <a:lnTo>
                    <a:pt x="204" y="211"/>
                  </a:lnTo>
                  <a:lnTo>
                    <a:pt x="204" y="209"/>
                  </a:lnTo>
                  <a:lnTo>
                    <a:pt x="204" y="207"/>
                  </a:lnTo>
                  <a:lnTo>
                    <a:pt x="206" y="209"/>
                  </a:lnTo>
                  <a:lnTo>
                    <a:pt x="206" y="211"/>
                  </a:lnTo>
                  <a:lnTo>
                    <a:pt x="208" y="211"/>
                  </a:lnTo>
                  <a:lnTo>
                    <a:pt x="206" y="213"/>
                  </a:lnTo>
                  <a:lnTo>
                    <a:pt x="208" y="213"/>
                  </a:lnTo>
                  <a:lnTo>
                    <a:pt x="208" y="215"/>
                  </a:lnTo>
                  <a:lnTo>
                    <a:pt x="206" y="215"/>
                  </a:lnTo>
                  <a:close/>
                  <a:moveTo>
                    <a:pt x="200" y="196"/>
                  </a:moveTo>
                  <a:lnTo>
                    <a:pt x="202" y="196"/>
                  </a:lnTo>
                  <a:lnTo>
                    <a:pt x="202" y="198"/>
                  </a:lnTo>
                  <a:lnTo>
                    <a:pt x="200" y="198"/>
                  </a:lnTo>
                  <a:lnTo>
                    <a:pt x="202" y="198"/>
                  </a:lnTo>
                  <a:lnTo>
                    <a:pt x="202" y="200"/>
                  </a:lnTo>
                  <a:lnTo>
                    <a:pt x="204" y="202"/>
                  </a:lnTo>
                  <a:lnTo>
                    <a:pt x="204" y="205"/>
                  </a:lnTo>
                  <a:lnTo>
                    <a:pt x="202" y="205"/>
                  </a:lnTo>
                  <a:lnTo>
                    <a:pt x="200" y="202"/>
                  </a:lnTo>
                  <a:lnTo>
                    <a:pt x="202" y="202"/>
                  </a:lnTo>
                  <a:lnTo>
                    <a:pt x="200" y="200"/>
                  </a:lnTo>
                  <a:lnTo>
                    <a:pt x="198" y="200"/>
                  </a:lnTo>
                  <a:lnTo>
                    <a:pt x="198" y="202"/>
                  </a:lnTo>
                  <a:lnTo>
                    <a:pt x="196" y="200"/>
                  </a:lnTo>
                  <a:lnTo>
                    <a:pt x="198" y="200"/>
                  </a:lnTo>
                  <a:lnTo>
                    <a:pt x="196" y="200"/>
                  </a:lnTo>
                  <a:lnTo>
                    <a:pt x="196" y="198"/>
                  </a:lnTo>
                  <a:lnTo>
                    <a:pt x="196" y="196"/>
                  </a:lnTo>
                  <a:lnTo>
                    <a:pt x="194" y="196"/>
                  </a:lnTo>
                  <a:lnTo>
                    <a:pt x="196" y="194"/>
                  </a:lnTo>
                  <a:lnTo>
                    <a:pt x="198" y="194"/>
                  </a:lnTo>
                  <a:lnTo>
                    <a:pt x="198" y="196"/>
                  </a:lnTo>
                  <a:lnTo>
                    <a:pt x="198" y="198"/>
                  </a:lnTo>
                  <a:lnTo>
                    <a:pt x="198" y="196"/>
                  </a:lnTo>
                  <a:lnTo>
                    <a:pt x="200" y="196"/>
                  </a:lnTo>
                  <a:close/>
                  <a:moveTo>
                    <a:pt x="196" y="194"/>
                  </a:moveTo>
                  <a:lnTo>
                    <a:pt x="194" y="194"/>
                  </a:lnTo>
                  <a:lnTo>
                    <a:pt x="194" y="192"/>
                  </a:lnTo>
                  <a:lnTo>
                    <a:pt x="196" y="192"/>
                  </a:lnTo>
                  <a:lnTo>
                    <a:pt x="196" y="194"/>
                  </a:lnTo>
                  <a:close/>
                  <a:moveTo>
                    <a:pt x="196" y="192"/>
                  </a:moveTo>
                  <a:lnTo>
                    <a:pt x="194" y="192"/>
                  </a:lnTo>
                  <a:lnTo>
                    <a:pt x="192" y="192"/>
                  </a:lnTo>
                  <a:lnTo>
                    <a:pt x="192" y="190"/>
                  </a:lnTo>
                  <a:lnTo>
                    <a:pt x="192" y="188"/>
                  </a:lnTo>
                  <a:lnTo>
                    <a:pt x="194" y="188"/>
                  </a:lnTo>
                  <a:lnTo>
                    <a:pt x="194" y="190"/>
                  </a:lnTo>
                  <a:lnTo>
                    <a:pt x="196" y="190"/>
                  </a:lnTo>
                  <a:lnTo>
                    <a:pt x="196" y="192"/>
                  </a:lnTo>
                  <a:close/>
                  <a:moveTo>
                    <a:pt x="192" y="176"/>
                  </a:moveTo>
                  <a:lnTo>
                    <a:pt x="192" y="178"/>
                  </a:lnTo>
                  <a:lnTo>
                    <a:pt x="190" y="178"/>
                  </a:lnTo>
                  <a:lnTo>
                    <a:pt x="190" y="176"/>
                  </a:lnTo>
                  <a:lnTo>
                    <a:pt x="190" y="174"/>
                  </a:lnTo>
                  <a:lnTo>
                    <a:pt x="192" y="172"/>
                  </a:lnTo>
                  <a:lnTo>
                    <a:pt x="194" y="172"/>
                  </a:lnTo>
                  <a:lnTo>
                    <a:pt x="192" y="172"/>
                  </a:lnTo>
                  <a:lnTo>
                    <a:pt x="194" y="174"/>
                  </a:lnTo>
                  <a:lnTo>
                    <a:pt x="192" y="174"/>
                  </a:lnTo>
                  <a:lnTo>
                    <a:pt x="194" y="176"/>
                  </a:lnTo>
                  <a:lnTo>
                    <a:pt x="192" y="176"/>
                  </a:lnTo>
                  <a:close/>
                  <a:moveTo>
                    <a:pt x="190" y="172"/>
                  </a:moveTo>
                  <a:lnTo>
                    <a:pt x="190" y="174"/>
                  </a:lnTo>
                  <a:lnTo>
                    <a:pt x="188" y="174"/>
                  </a:lnTo>
                  <a:lnTo>
                    <a:pt x="188" y="172"/>
                  </a:lnTo>
                  <a:lnTo>
                    <a:pt x="188" y="170"/>
                  </a:lnTo>
                  <a:lnTo>
                    <a:pt x="188" y="168"/>
                  </a:lnTo>
                  <a:lnTo>
                    <a:pt x="190" y="168"/>
                  </a:lnTo>
                  <a:lnTo>
                    <a:pt x="190" y="170"/>
                  </a:lnTo>
                  <a:lnTo>
                    <a:pt x="190" y="172"/>
                  </a:lnTo>
                  <a:close/>
                  <a:moveTo>
                    <a:pt x="142" y="150"/>
                  </a:moveTo>
                  <a:lnTo>
                    <a:pt x="140" y="150"/>
                  </a:lnTo>
                  <a:lnTo>
                    <a:pt x="138" y="150"/>
                  </a:lnTo>
                  <a:lnTo>
                    <a:pt x="138" y="148"/>
                  </a:lnTo>
                  <a:lnTo>
                    <a:pt x="136" y="148"/>
                  </a:lnTo>
                  <a:lnTo>
                    <a:pt x="138" y="148"/>
                  </a:lnTo>
                  <a:lnTo>
                    <a:pt x="140" y="148"/>
                  </a:lnTo>
                  <a:lnTo>
                    <a:pt x="142" y="148"/>
                  </a:lnTo>
                  <a:lnTo>
                    <a:pt x="142" y="150"/>
                  </a:lnTo>
                  <a:close/>
                  <a:moveTo>
                    <a:pt x="164" y="152"/>
                  </a:moveTo>
                  <a:lnTo>
                    <a:pt x="162" y="152"/>
                  </a:lnTo>
                  <a:lnTo>
                    <a:pt x="162" y="150"/>
                  </a:lnTo>
                  <a:lnTo>
                    <a:pt x="162" y="148"/>
                  </a:lnTo>
                  <a:lnTo>
                    <a:pt x="162" y="146"/>
                  </a:lnTo>
                  <a:lnTo>
                    <a:pt x="164" y="146"/>
                  </a:lnTo>
                  <a:lnTo>
                    <a:pt x="164" y="148"/>
                  </a:lnTo>
                  <a:lnTo>
                    <a:pt x="164" y="150"/>
                  </a:lnTo>
                  <a:lnTo>
                    <a:pt x="164" y="152"/>
                  </a:lnTo>
                  <a:close/>
                  <a:moveTo>
                    <a:pt x="162" y="144"/>
                  </a:moveTo>
                  <a:lnTo>
                    <a:pt x="162" y="146"/>
                  </a:lnTo>
                  <a:lnTo>
                    <a:pt x="162" y="144"/>
                  </a:lnTo>
                  <a:lnTo>
                    <a:pt x="162" y="144"/>
                  </a:lnTo>
                  <a:lnTo>
                    <a:pt x="162" y="144"/>
                  </a:lnTo>
                  <a:close/>
                  <a:moveTo>
                    <a:pt x="152" y="140"/>
                  </a:moveTo>
                  <a:lnTo>
                    <a:pt x="154" y="140"/>
                  </a:lnTo>
                  <a:lnTo>
                    <a:pt x="156" y="140"/>
                  </a:lnTo>
                  <a:lnTo>
                    <a:pt x="156" y="142"/>
                  </a:lnTo>
                  <a:lnTo>
                    <a:pt x="156" y="144"/>
                  </a:lnTo>
                  <a:lnTo>
                    <a:pt x="156" y="144"/>
                  </a:lnTo>
                  <a:lnTo>
                    <a:pt x="156" y="146"/>
                  </a:lnTo>
                  <a:lnTo>
                    <a:pt x="158" y="146"/>
                  </a:lnTo>
                  <a:lnTo>
                    <a:pt x="158" y="148"/>
                  </a:lnTo>
                  <a:lnTo>
                    <a:pt x="156" y="148"/>
                  </a:lnTo>
                  <a:lnTo>
                    <a:pt x="156" y="146"/>
                  </a:lnTo>
                  <a:lnTo>
                    <a:pt x="154" y="146"/>
                  </a:lnTo>
                  <a:lnTo>
                    <a:pt x="152" y="146"/>
                  </a:lnTo>
                  <a:lnTo>
                    <a:pt x="150" y="144"/>
                  </a:lnTo>
                  <a:lnTo>
                    <a:pt x="148" y="144"/>
                  </a:lnTo>
                  <a:lnTo>
                    <a:pt x="148" y="144"/>
                  </a:lnTo>
                  <a:lnTo>
                    <a:pt x="146" y="144"/>
                  </a:lnTo>
                  <a:lnTo>
                    <a:pt x="146" y="142"/>
                  </a:lnTo>
                  <a:lnTo>
                    <a:pt x="144" y="142"/>
                  </a:lnTo>
                  <a:lnTo>
                    <a:pt x="144" y="140"/>
                  </a:lnTo>
                  <a:lnTo>
                    <a:pt x="146" y="140"/>
                  </a:lnTo>
                  <a:lnTo>
                    <a:pt x="146" y="142"/>
                  </a:lnTo>
                  <a:lnTo>
                    <a:pt x="148" y="142"/>
                  </a:lnTo>
                  <a:lnTo>
                    <a:pt x="150" y="142"/>
                  </a:lnTo>
                  <a:lnTo>
                    <a:pt x="150" y="144"/>
                  </a:lnTo>
                  <a:lnTo>
                    <a:pt x="152" y="144"/>
                  </a:lnTo>
                  <a:lnTo>
                    <a:pt x="150" y="144"/>
                  </a:lnTo>
                  <a:lnTo>
                    <a:pt x="152" y="144"/>
                  </a:lnTo>
                  <a:lnTo>
                    <a:pt x="154" y="144"/>
                  </a:lnTo>
                  <a:lnTo>
                    <a:pt x="156" y="144"/>
                  </a:lnTo>
                  <a:lnTo>
                    <a:pt x="154" y="144"/>
                  </a:lnTo>
                  <a:lnTo>
                    <a:pt x="154" y="142"/>
                  </a:lnTo>
                  <a:lnTo>
                    <a:pt x="152" y="142"/>
                  </a:lnTo>
                  <a:lnTo>
                    <a:pt x="152" y="140"/>
                  </a:lnTo>
                  <a:lnTo>
                    <a:pt x="150" y="140"/>
                  </a:lnTo>
                  <a:lnTo>
                    <a:pt x="152" y="140"/>
                  </a:lnTo>
                  <a:close/>
                  <a:moveTo>
                    <a:pt x="164" y="142"/>
                  </a:moveTo>
                  <a:lnTo>
                    <a:pt x="162" y="142"/>
                  </a:lnTo>
                  <a:lnTo>
                    <a:pt x="162" y="140"/>
                  </a:lnTo>
                  <a:lnTo>
                    <a:pt x="162" y="138"/>
                  </a:lnTo>
                  <a:lnTo>
                    <a:pt x="164" y="138"/>
                  </a:lnTo>
                  <a:lnTo>
                    <a:pt x="164" y="140"/>
                  </a:lnTo>
                  <a:lnTo>
                    <a:pt x="164" y="142"/>
                  </a:lnTo>
                  <a:close/>
                  <a:moveTo>
                    <a:pt x="192" y="140"/>
                  </a:moveTo>
                  <a:lnTo>
                    <a:pt x="190" y="140"/>
                  </a:lnTo>
                  <a:lnTo>
                    <a:pt x="190" y="138"/>
                  </a:lnTo>
                  <a:lnTo>
                    <a:pt x="192" y="138"/>
                  </a:lnTo>
                  <a:lnTo>
                    <a:pt x="192" y="140"/>
                  </a:lnTo>
                  <a:close/>
                  <a:moveTo>
                    <a:pt x="216" y="225"/>
                  </a:moveTo>
                  <a:lnTo>
                    <a:pt x="214" y="223"/>
                  </a:lnTo>
                  <a:lnTo>
                    <a:pt x="212" y="221"/>
                  </a:lnTo>
                  <a:lnTo>
                    <a:pt x="212" y="219"/>
                  </a:lnTo>
                  <a:lnTo>
                    <a:pt x="212" y="221"/>
                  </a:lnTo>
                  <a:lnTo>
                    <a:pt x="210" y="219"/>
                  </a:lnTo>
                  <a:lnTo>
                    <a:pt x="210" y="217"/>
                  </a:lnTo>
                  <a:lnTo>
                    <a:pt x="210" y="215"/>
                  </a:lnTo>
                  <a:lnTo>
                    <a:pt x="210" y="213"/>
                  </a:lnTo>
                  <a:lnTo>
                    <a:pt x="208" y="211"/>
                  </a:lnTo>
                  <a:lnTo>
                    <a:pt x="208" y="209"/>
                  </a:lnTo>
                  <a:lnTo>
                    <a:pt x="208" y="207"/>
                  </a:lnTo>
                  <a:lnTo>
                    <a:pt x="206" y="207"/>
                  </a:lnTo>
                  <a:lnTo>
                    <a:pt x="206" y="205"/>
                  </a:lnTo>
                  <a:lnTo>
                    <a:pt x="206" y="202"/>
                  </a:lnTo>
                  <a:lnTo>
                    <a:pt x="204" y="200"/>
                  </a:lnTo>
                  <a:lnTo>
                    <a:pt x="204" y="198"/>
                  </a:lnTo>
                  <a:lnTo>
                    <a:pt x="202" y="198"/>
                  </a:lnTo>
                  <a:lnTo>
                    <a:pt x="202" y="196"/>
                  </a:lnTo>
                  <a:lnTo>
                    <a:pt x="202" y="194"/>
                  </a:lnTo>
                  <a:lnTo>
                    <a:pt x="200" y="194"/>
                  </a:lnTo>
                  <a:lnTo>
                    <a:pt x="200" y="196"/>
                  </a:lnTo>
                  <a:lnTo>
                    <a:pt x="198" y="196"/>
                  </a:lnTo>
                  <a:lnTo>
                    <a:pt x="198" y="194"/>
                  </a:lnTo>
                  <a:lnTo>
                    <a:pt x="200" y="194"/>
                  </a:lnTo>
                  <a:lnTo>
                    <a:pt x="198" y="194"/>
                  </a:lnTo>
                  <a:lnTo>
                    <a:pt x="198" y="192"/>
                  </a:lnTo>
                  <a:lnTo>
                    <a:pt x="196" y="192"/>
                  </a:lnTo>
                  <a:lnTo>
                    <a:pt x="198" y="192"/>
                  </a:lnTo>
                  <a:lnTo>
                    <a:pt x="196" y="192"/>
                  </a:lnTo>
                  <a:lnTo>
                    <a:pt x="196" y="190"/>
                  </a:lnTo>
                  <a:lnTo>
                    <a:pt x="196" y="188"/>
                  </a:lnTo>
                  <a:lnTo>
                    <a:pt x="196" y="186"/>
                  </a:lnTo>
                  <a:lnTo>
                    <a:pt x="198" y="186"/>
                  </a:lnTo>
                  <a:lnTo>
                    <a:pt x="198" y="188"/>
                  </a:lnTo>
                  <a:lnTo>
                    <a:pt x="200" y="186"/>
                  </a:lnTo>
                  <a:lnTo>
                    <a:pt x="200" y="184"/>
                  </a:lnTo>
                  <a:lnTo>
                    <a:pt x="198" y="184"/>
                  </a:lnTo>
                  <a:lnTo>
                    <a:pt x="198" y="182"/>
                  </a:lnTo>
                  <a:lnTo>
                    <a:pt x="198" y="180"/>
                  </a:lnTo>
                  <a:lnTo>
                    <a:pt x="196" y="180"/>
                  </a:lnTo>
                  <a:lnTo>
                    <a:pt x="196" y="178"/>
                  </a:lnTo>
                  <a:lnTo>
                    <a:pt x="194" y="176"/>
                  </a:lnTo>
                  <a:lnTo>
                    <a:pt x="196" y="176"/>
                  </a:lnTo>
                  <a:lnTo>
                    <a:pt x="196" y="174"/>
                  </a:lnTo>
                  <a:lnTo>
                    <a:pt x="196" y="172"/>
                  </a:lnTo>
                  <a:lnTo>
                    <a:pt x="194" y="170"/>
                  </a:lnTo>
                  <a:lnTo>
                    <a:pt x="194" y="168"/>
                  </a:lnTo>
                  <a:lnTo>
                    <a:pt x="194" y="166"/>
                  </a:lnTo>
                  <a:lnTo>
                    <a:pt x="192" y="166"/>
                  </a:lnTo>
                  <a:lnTo>
                    <a:pt x="192" y="164"/>
                  </a:lnTo>
                  <a:lnTo>
                    <a:pt x="190" y="164"/>
                  </a:lnTo>
                  <a:lnTo>
                    <a:pt x="190" y="162"/>
                  </a:lnTo>
                  <a:lnTo>
                    <a:pt x="190" y="160"/>
                  </a:lnTo>
                  <a:lnTo>
                    <a:pt x="190" y="158"/>
                  </a:lnTo>
                  <a:lnTo>
                    <a:pt x="190" y="156"/>
                  </a:lnTo>
                  <a:lnTo>
                    <a:pt x="190" y="154"/>
                  </a:lnTo>
                  <a:lnTo>
                    <a:pt x="192" y="156"/>
                  </a:lnTo>
                  <a:lnTo>
                    <a:pt x="192" y="154"/>
                  </a:lnTo>
                  <a:lnTo>
                    <a:pt x="192" y="152"/>
                  </a:lnTo>
                  <a:lnTo>
                    <a:pt x="192" y="150"/>
                  </a:lnTo>
                  <a:lnTo>
                    <a:pt x="190" y="150"/>
                  </a:lnTo>
                  <a:lnTo>
                    <a:pt x="190" y="148"/>
                  </a:lnTo>
                  <a:lnTo>
                    <a:pt x="188" y="148"/>
                  </a:lnTo>
                  <a:lnTo>
                    <a:pt x="188" y="146"/>
                  </a:lnTo>
                  <a:lnTo>
                    <a:pt x="190" y="146"/>
                  </a:lnTo>
                  <a:lnTo>
                    <a:pt x="190" y="148"/>
                  </a:lnTo>
                  <a:lnTo>
                    <a:pt x="190" y="146"/>
                  </a:lnTo>
                  <a:lnTo>
                    <a:pt x="190" y="144"/>
                  </a:lnTo>
                  <a:lnTo>
                    <a:pt x="190" y="144"/>
                  </a:lnTo>
                  <a:lnTo>
                    <a:pt x="190" y="142"/>
                  </a:lnTo>
                  <a:lnTo>
                    <a:pt x="190" y="140"/>
                  </a:lnTo>
                  <a:lnTo>
                    <a:pt x="192" y="140"/>
                  </a:lnTo>
                  <a:lnTo>
                    <a:pt x="194" y="138"/>
                  </a:lnTo>
                  <a:lnTo>
                    <a:pt x="192" y="138"/>
                  </a:lnTo>
                  <a:lnTo>
                    <a:pt x="194" y="138"/>
                  </a:lnTo>
                  <a:lnTo>
                    <a:pt x="194" y="136"/>
                  </a:lnTo>
                  <a:lnTo>
                    <a:pt x="196" y="136"/>
                  </a:lnTo>
                  <a:lnTo>
                    <a:pt x="196" y="138"/>
                  </a:lnTo>
                  <a:lnTo>
                    <a:pt x="196" y="140"/>
                  </a:lnTo>
                  <a:lnTo>
                    <a:pt x="196" y="142"/>
                  </a:lnTo>
                  <a:lnTo>
                    <a:pt x="196" y="144"/>
                  </a:lnTo>
                  <a:lnTo>
                    <a:pt x="196" y="144"/>
                  </a:lnTo>
                  <a:lnTo>
                    <a:pt x="196" y="146"/>
                  </a:lnTo>
                  <a:lnTo>
                    <a:pt x="198" y="148"/>
                  </a:lnTo>
                  <a:lnTo>
                    <a:pt x="198" y="150"/>
                  </a:lnTo>
                  <a:lnTo>
                    <a:pt x="198" y="152"/>
                  </a:lnTo>
                  <a:lnTo>
                    <a:pt x="198" y="154"/>
                  </a:lnTo>
                  <a:lnTo>
                    <a:pt x="200" y="158"/>
                  </a:lnTo>
                  <a:lnTo>
                    <a:pt x="200" y="160"/>
                  </a:lnTo>
                  <a:lnTo>
                    <a:pt x="200" y="162"/>
                  </a:lnTo>
                  <a:lnTo>
                    <a:pt x="200" y="164"/>
                  </a:lnTo>
                  <a:lnTo>
                    <a:pt x="200" y="166"/>
                  </a:lnTo>
                  <a:lnTo>
                    <a:pt x="202" y="170"/>
                  </a:lnTo>
                  <a:lnTo>
                    <a:pt x="202" y="172"/>
                  </a:lnTo>
                  <a:lnTo>
                    <a:pt x="202" y="174"/>
                  </a:lnTo>
                  <a:lnTo>
                    <a:pt x="202" y="176"/>
                  </a:lnTo>
                  <a:lnTo>
                    <a:pt x="204" y="176"/>
                  </a:lnTo>
                  <a:lnTo>
                    <a:pt x="204" y="178"/>
                  </a:lnTo>
                  <a:lnTo>
                    <a:pt x="204" y="180"/>
                  </a:lnTo>
                  <a:lnTo>
                    <a:pt x="204" y="182"/>
                  </a:lnTo>
                  <a:lnTo>
                    <a:pt x="204" y="184"/>
                  </a:lnTo>
                  <a:lnTo>
                    <a:pt x="206" y="186"/>
                  </a:lnTo>
                  <a:lnTo>
                    <a:pt x="206" y="188"/>
                  </a:lnTo>
                  <a:lnTo>
                    <a:pt x="206" y="190"/>
                  </a:lnTo>
                  <a:lnTo>
                    <a:pt x="206" y="192"/>
                  </a:lnTo>
                  <a:lnTo>
                    <a:pt x="206" y="192"/>
                  </a:lnTo>
                  <a:lnTo>
                    <a:pt x="208" y="192"/>
                  </a:lnTo>
                  <a:lnTo>
                    <a:pt x="208" y="194"/>
                  </a:lnTo>
                  <a:lnTo>
                    <a:pt x="208" y="196"/>
                  </a:lnTo>
                  <a:lnTo>
                    <a:pt x="208" y="198"/>
                  </a:lnTo>
                  <a:lnTo>
                    <a:pt x="210" y="198"/>
                  </a:lnTo>
                  <a:lnTo>
                    <a:pt x="210" y="200"/>
                  </a:lnTo>
                  <a:lnTo>
                    <a:pt x="210" y="202"/>
                  </a:lnTo>
                  <a:lnTo>
                    <a:pt x="210" y="205"/>
                  </a:lnTo>
                  <a:lnTo>
                    <a:pt x="212" y="209"/>
                  </a:lnTo>
                  <a:lnTo>
                    <a:pt x="212" y="211"/>
                  </a:lnTo>
                  <a:lnTo>
                    <a:pt x="212" y="213"/>
                  </a:lnTo>
                  <a:lnTo>
                    <a:pt x="212" y="215"/>
                  </a:lnTo>
                  <a:lnTo>
                    <a:pt x="214" y="215"/>
                  </a:lnTo>
                  <a:lnTo>
                    <a:pt x="214" y="217"/>
                  </a:lnTo>
                  <a:lnTo>
                    <a:pt x="214" y="219"/>
                  </a:lnTo>
                  <a:lnTo>
                    <a:pt x="214" y="221"/>
                  </a:lnTo>
                  <a:lnTo>
                    <a:pt x="216" y="221"/>
                  </a:lnTo>
                  <a:lnTo>
                    <a:pt x="216" y="223"/>
                  </a:lnTo>
                  <a:lnTo>
                    <a:pt x="216" y="225"/>
                  </a:lnTo>
                  <a:close/>
                  <a:moveTo>
                    <a:pt x="158" y="136"/>
                  </a:moveTo>
                  <a:lnTo>
                    <a:pt x="158" y="138"/>
                  </a:lnTo>
                  <a:lnTo>
                    <a:pt x="158" y="136"/>
                  </a:lnTo>
                  <a:lnTo>
                    <a:pt x="156" y="136"/>
                  </a:lnTo>
                  <a:lnTo>
                    <a:pt x="156" y="134"/>
                  </a:lnTo>
                  <a:lnTo>
                    <a:pt x="158" y="134"/>
                  </a:lnTo>
                  <a:lnTo>
                    <a:pt x="158" y="136"/>
                  </a:lnTo>
                  <a:close/>
                  <a:moveTo>
                    <a:pt x="148" y="132"/>
                  </a:moveTo>
                  <a:lnTo>
                    <a:pt x="146" y="132"/>
                  </a:lnTo>
                  <a:lnTo>
                    <a:pt x="144" y="130"/>
                  </a:lnTo>
                  <a:lnTo>
                    <a:pt x="144" y="128"/>
                  </a:lnTo>
                  <a:lnTo>
                    <a:pt x="146" y="130"/>
                  </a:lnTo>
                  <a:lnTo>
                    <a:pt x="148" y="130"/>
                  </a:lnTo>
                  <a:lnTo>
                    <a:pt x="148" y="132"/>
                  </a:lnTo>
                  <a:close/>
                  <a:moveTo>
                    <a:pt x="164" y="120"/>
                  </a:moveTo>
                  <a:lnTo>
                    <a:pt x="166" y="122"/>
                  </a:lnTo>
                  <a:lnTo>
                    <a:pt x="166" y="124"/>
                  </a:lnTo>
                  <a:lnTo>
                    <a:pt x="164" y="124"/>
                  </a:lnTo>
                  <a:lnTo>
                    <a:pt x="162" y="124"/>
                  </a:lnTo>
                  <a:lnTo>
                    <a:pt x="162" y="122"/>
                  </a:lnTo>
                  <a:lnTo>
                    <a:pt x="160" y="122"/>
                  </a:lnTo>
                  <a:lnTo>
                    <a:pt x="160" y="120"/>
                  </a:lnTo>
                  <a:lnTo>
                    <a:pt x="162" y="122"/>
                  </a:lnTo>
                  <a:lnTo>
                    <a:pt x="164" y="122"/>
                  </a:lnTo>
                  <a:lnTo>
                    <a:pt x="164" y="120"/>
                  </a:lnTo>
                  <a:close/>
                  <a:moveTo>
                    <a:pt x="136" y="108"/>
                  </a:moveTo>
                  <a:lnTo>
                    <a:pt x="138" y="110"/>
                  </a:lnTo>
                  <a:lnTo>
                    <a:pt x="136" y="112"/>
                  </a:lnTo>
                  <a:lnTo>
                    <a:pt x="136" y="110"/>
                  </a:lnTo>
                  <a:lnTo>
                    <a:pt x="134" y="110"/>
                  </a:lnTo>
                  <a:lnTo>
                    <a:pt x="136" y="110"/>
                  </a:lnTo>
                  <a:lnTo>
                    <a:pt x="136" y="108"/>
                  </a:lnTo>
                  <a:close/>
                  <a:moveTo>
                    <a:pt x="160" y="104"/>
                  </a:moveTo>
                  <a:lnTo>
                    <a:pt x="162" y="106"/>
                  </a:lnTo>
                  <a:lnTo>
                    <a:pt x="162" y="108"/>
                  </a:lnTo>
                  <a:lnTo>
                    <a:pt x="160" y="108"/>
                  </a:lnTo>
                  <a:lnTo>
                    <a:pt x="158" y="106"/>
                  </a:lnTo>
                  <a:lnTo>
                    <a:pt x="160" y="106"/>
                  </a:lnTo>
                  <a:lnTo>
                    <a:pt x="160" y="104"/>
                  </a:lnTo>
                  <a:close/>
                  <a:moveTo>
                    <a:pt x="156" y="106"/>
                  </a:moveTo>
                  <a:lnTo>
                    <a:pt x="154" y="106"/>
                  </a:lnTo>
                  <a:lnTo>
                    <a:pt x="154" y="104"/>
                  </a:lnTo>
                  <a:lnTo>
                    <a:pt x="156" y="104"/>
                  </a:lnTo>
                  <a:lnTo>
                    <a:pt x="156" y="106"/>
                  </a:lnTo>
                  <a:close/>
                  <a:moveTo>
                    <a:pt x="160" y="104"/>
                  </a:moveTo>
                  <a:lnTo>
                    <a:pt x="162" y="102"/>
                  </a:lnTo>
                  <a:lnTo>
                    <a:pt x="162" y="104"/>
                  </a:lnTo>
                  <a:lnTo>
                    <a:pt x="160" y="104"/>
                  </a:lnTo>
                  <a:close/>
                  <a:moveTo>
                    <a:pt x="162" y="102"/>
                  </a:moveTo>
                  <a:lnTo>
                    <a:pt x="164" y="102"/>
                  </a:lnTo>
                  <a:lnTo>
                    <a:pt x="164" y="100"/>
                  </a:lnTo>
                  <a:lnTo>
                    <a:pt x="166" y="100"/>
                  </a:lnTo>
                  <a:lnTo>
                    <a:pt x="166" y="98"/>
                  </a:lnTo>
                  <a:lnTo>
                    <a:pt x="168" y="98"/>
                  </a:lnTo>
                  <a:lnTo>
                    <a:pt x="168" y="98"/>
                  </a:lnTo>
                  <a:lnTo>
                    <a:pt x="168" y="100"/>
                  </a:lnTo>
                  <a:lnTo>
                    <a:pt x="168" y="102"/>
                  </a:lnTo>
                  <a:lnTo>
                    <a:pt x="168" y="104"/>
                  </a:lnTo>
                  <a:lnTo>
                    <a:pt x="168" y="106"/>
                  </a:lnTo>
                  <a:lnTo>
                    <a:pt x="166" y="106"/>
                  </a:lnTo>
                  <a:lnTo>
                    <a:pt x="166" y="108"/>
                  </a:lnTo>
                  <a:lnTo>
                    <a:pt x="164" y="110"/>
                  </a:lnTo>
                  <a:lnTo>
                    <a:pt x="162" y="108"/>
                  </a:lnTo>
                  <a:lnTo>
                    <a:pt x="164" y="106"/>
                  </a:lnTo>
                  <a:lnTo>
                    <a:pt x="164" y="104"/>
                  </a:lnTo>
                  <a:lnTo>
                    <a:pt x="164" y="102"/>
                  </a:lnTo>
                  <a:lnTo>
                    <a:pt x="162" y="102"/>
                  </a:lnTo>
                  <a:close/>
                  <a:moveTo>
                    <a:pt x="168" y="86"/>
                  </a:moveTo>
                  <a:lnTo>
                    <a:pt x="168" y="88"/>
                  </a:lnTo>
                  <a:lnTo>
                    <a:pt x="168" y="90"/>
                  </a:lnTo>
                  <a:lnTo>
                    <a:pt x="168" y="92"/>
                  </a:lnTo>
                  <a:lnTo>
                    <a:pt x="168" y="94"/>
                  </a:lnTo>
                  <a:lnTo>
                    <a:pt x="168" y="96"/>
                  </a:lnTo>
                  <a:lnTo>
                    <a:pt x="168" y="96"/>
                  </a:lnTo>
                  <a:lnTo>
                    <a:pt x="166" y="96"/>
                  </a:lnTo>
                  <a:lnTo>
                    <a:pt x="166" y="96"/>
                  </a:lnTo>
                  <a:lnTo>
                    <a:pt x="164" y="96"/>
                  </a:lnTo>
                  <a:lnTo>
                    <a:pt x="164" y="94"/>
                  </a:lnTo>
                  <a:lnTo>
                    <a:pt x="164" y="92"/>
                  </a:lnTo>
                  <a:lnTo>
                    <a:pt x="164" y="90"/>
                  </a:lnTo>
                  <a:lnTo>
                    <a:pt x="164" y="88"/>
                  </a:lnTo>
                  <a:lnTo>
                    <a:pt x="162" y="86"/>
                  </a:lnTo>
                  <a:lnTo>
                    <a:pt x="164" y="86"/>
                  </a:lnTo>
                  <a:lnTo>
                    <a:pt x="166" y="86"/>
                  </a:lnTo>
                  <a:lnTo>
                    <a:pt x="168" y="86"/>
                  </a:lnTo>
                  <a:close/>
                  <a:moveTo>
                    <a:pt x="166" y="84"/>
                  </a:moveTo>
                  <a:lnTo>
                    <a:pt x="164" y="84"/>
                  </a:lnTo>
                  <a:lnTo>
                    <a:pt x="162" y="84"/>
                  </a:lnTo>
                  <a:lnTo>
                    <a:pt x="162" y="86"/>
                  </a:lnTo>
                  <a:lnTo>
                    <a:pt x="162" y="84"/>
                  </a:lnTo>
                  <a:lnTo>
                    <a:pt x="162" y="82"/>
                  </a:lnTo>
                  <a:lnTo>
                    <a:pt x="164" y="82"/>
                  </a:lnTo>
                  <a:lnTo>
                    <a:pt x="162" y="80"/>
                  </a:lnTo>
                  <a:lnTo>
                    <a:pt x="162" y="78"/>
                  </a:lnTo>
                  <a:lnTo>
                    <a:pt x="162" y="76"/>
                  </a:lnTo>
                  <a:lnTo>
                    <a:pt x="164" y="74"/>
                  </a:lnTo>
                  <a:lnTo>
                    <a:pt x="164" y="76"/>
                  </a:lnTo>
                  <a:lnTo>
                    <a:pt x="166" y="76"/>
                  </a:lnTo>
                  <a:lnTo>
                    <a:pt x="166" y="78"/>
                  </a:lnTo>
                  <a:lnTo>
                    <a:pt x="166" y="80"/>
                  </a:lnTo>
                  <a:lnTo>
                    <a:pt x="166" y="82"/>
                  </a:lnTo>
                  <a:lnTo>
                    <a:pt x="166" y="84"/>
                  </a:lnTo>
                  <a:close/>
                  <a:moveTo>
                    <a:pt x="168" y="80"/>
                  </a:moveTo>
                  <a:lnTo>
                    <a:pt x="168" y="80"/>
                  </a:lnTo>
                  <a:lnTo>
                    <a:pt x="168" y="78"/>
                  </a:lnTo>
                  <a:lnTo>
                    <a:pt x="168" y="76"/>
                  </a:lnTo>
                  <a:lnTo>
                    <a:pt x="168" y="74"/>
                  </a:lnTo>
                  <a:lnTo>
                    <a:pt x="168" y="74"/>
                  </a:lnTo>
                  <a:lnTo>
                    <a:pt x="168" y="72"/>
                  </a:lnTo>
                  <a:lnTo>
                    <a:pt x="168" y="70"/>
                  </a:lnTo>
                  <a:lnTo>
                    <a:pt x="168" y="68"/>
                  </a:lnTo>
                  <a:lnTo>
                    <a:pt x="168" y="70"/>
                  </a:lnTo>
                  <a:lnTo>
                    <a:pt x="168" y="72"/>
                  </a:lnTo>
                  <a:lnTo>
                    <a:pt x="168" y="74"/>
                  </a:lnTo>
                  <a:lnTo>
                    <a:pt x="168" y="76"/>
                  </a:lnTo>
                  <a:lnTo>
                    <a:pt x="168" y="78"/>
                  </a:lnTo>
                  <a:lnTo>
                    <a:pt x="168" y="80"/>
                  </a:lnTo>
                  <a:close/>
                  <a:moveTo>
                    <a:pt x="162" y="66"/>
                  </a:moveTo>
                  <a:lnTo>
                    <a:pt x="162" y="68"/>
                  </a:lnTo>
                  <a:lnTo>
                    <a:pt x="160" y="68"/>
                  </a:lnTo>
                  <a:lnTo>
                    <a:pt x="160" y="66"/>
                  </a:lnTo>
                  <a:lnTo>
                    <a:pt x="162" y="66"/>
                  </a:lnTo>
                  <a:lnTo>
                    <a:pt x="164" y="66"/>
                  </a:lnTo>
                  <a:lnTo>
                    <a:pt x="162" y="66"/>
                  </a:lnTo>
                  <a:close/>
                  <a:moveTo>
                    <a:pt x="168" y="58"/>
                  </a:moveTo>
                  <a:lnTo>
                    <a:pt x="170" y="58"/>
                  </a:lnTo>
                  <a:lnTo>
                    <a:pt x="170" y="60"/>
                  </a:lnTo>
                  <a:lnTo>
                    <a:pt x="170" y="62"/>
                  </a:lnTo>
                  <a:lnTo>
                    <a:pt x="170" y="64"/>
                  </a:lnTo>
                  <a:lnTo>
                    <a:pt x="170" y="66"/>
                  </a:lnTo>
                  <a:lnTo>
                    <a:pt x="168" y="66"/>
                  </a:lnTo>
                  <a:lnTo>
                    <a:pt x="168" y="68"/>
                  </a:lnTo>
                  <a:lnTo>
                    <a:pt x="168" y="66"/>
                  </a:lnTo>
                  <a:lnTo>
                    <a:pt x="168" y="64"/>
                  </a:lnTo>
                  <a:lnTo>
                    <a:pt x="168" y="62"/>
                  </a:lnTo>
                  <a:lnTo>
                    <a:pt x="168" y="60"/>
                  </a:lnTo>
                  <a:lnTo>
                    <a:pt x="168" y="58"/>
                  </a:lnTo>
                  <a:close/>
                  <a:moveTo>
                    <a:pt x="194" y="12"/>
                  </a:moveTo>
                  <a:lnTo>
                    <a:pt x="194" y="14"/>
                  </a:lnTo>
                  <a:lnTo>
                    <a:pt x="192" y="14"/>
                  </a:lnTo>
                  <a:lnTo>
                    <a:pt x="192" y="12"/>
                  </a:lnTo>
                  <a:lnTo>
                    <a:pt x="194" y="12"/>
                  </a:lnTo>
                  <a:close/>
                  <a:moveTo>
                    <a:pt x="196" y="136"/>
                  </a:moveTo>
                  <a:lnTo>
                    <a:pt x="194" y="136"/>
                  </a:lnTo>
                  <a:lnTo>
                    <a:pt x="192" y="136"/>
                  </a:lnTo>
                  <a:lnTo>
                    <a:pt x="192" y="134"/>
                  </a:lnTo>
                  <a:lnTo>
                    <a:pt x="190" y="136"/>
                  </a:lnTo>
                  <a:lnTo>
                    <a:pt x="188" y="134"/>
                  </a:lnTo>
                  <a:lnTo>
                    <a:pt x="188" y="132"/>
                  </a:lnTo>
                  <a:lnTo>
                    <a:pt x="188" y="130"/>
                  </a:lnTo>
                  <a:lnTo>
                    <a:pt x="190" y="130"/>
                  </a:lnTo>
                  <a:lnTo>
                    <a:pt x="188" y="130"/>
                  </a:lnTo>
                  <a:lnTo>
                    <a:pt x="188" y="128"/>
                  </a:lnTo>
                  <a:lnTo>
                    <a:pt x="190" y="126"/>
                  </a:lnTo>
                  <a:lnTo>
                    <a:pt x="188" y="126"/>
                  </a:lnTo>
                  <a:lnTo>
                    <a:pt x="190" y="124"/>
                  </a:lnTo>
                  <a:lnTo>
                    <a:pt x="188" y="124"/>
                  </a:lnTo>
                  <a:lnTo>
                    <a:pt x="188" y="122"/>
                  </a:lnTo>
                  <a:lnTo>
                    <a:pt x="188" y="120"/>
                  </a:lnTo>
                  <a:lnTo>
                    <a:pt x="190" y="120"/>
                  </a:lnTo>
                  <a:lnTo>
                    <a:pt x="188" y="118"/>
                  </a:lnTo>
                  <a:lnTo>
                    <a:pt x="190" y="118"/>
                  </a:lnTo>
                  <a:lnTo>
                    <a:pt x="190" y="116"/>
                  </a:lnTo>
                  <a:lnTo>
                    <a:pt x="190" y="114"/>
                  </a:lnTo>
                  <a:lnTo>
                    <a:pt x="190" y="112"/>
                  </a:lnTo>
                  <a:lnTo>
                    <a:pt x="188" y="110"/>
                  </a:lnTo>
                  <a:lnTo>
                    <a:pt x="190" y="108"/>
                  </a:lnTo>
                  <a:lnTo>
                    <a:pt x="188" y="106"/>
                  </a:lnTo>
                  <a:lnTo>
                    <a:pt x="190" y="106"/>
                  </a:lnTo>
                  <a:lnTo>
                    <a:pt x="190" y="104"/>
                  </a:lnTo>
                  <a:lnTo>
                    <a:pt x="188" y="102"/>
                  </a:lnTo>
                  <a:lnTo>
                    <a:pt x="188" y="100"/>
                  </a:lnTo>
                  <a:lnTo>
                    <a:pt x="188" y="98"/>
                  </a:lnTo>
                  <a:lnTo>
                    <a:pt x="188" y="96"/>
                  </a:lnTo>
                  <a:lnTo>
                    <a:pt x="188" y="96"/>
                  </a:lnTo>
                  <a:lnTo>
                    <a:pt x="188" y="94"/>
                  </a:lnTo>
                  <a:lnTo>
                    <a:pt x="188" y="92"/>
                  </a:lnTo>
                  <a:lnTo>
                    <a:pt x="188" y="90"/>
                  </a:lnTo>
                  <a:lnTo>
                    <a:pt x="188" y="88"/>
                  </a:lnTo>
                  <a:lnTo>
                    <a:pt x="188" y="86"/>
                  </a:lnTo>
                  <a:lnTo>
                    <a:pt x="188" y="84"/>
                  </a:lnTo>
                  <a:lnTo>
                    <a:pt x="188" y="82"/>
                  </a:lnTo>
                  <a:lnTo>
                    <a:pt x="190" y="80"/>
                  </a:lnTo>
                  <a:lnTo>
                    <a:pt x="188" y="80"/>
                  </a:lnTo>
                  <a:lnTo>
                    <a:pt x="188" y="78"/>
                  </a:lnTo>
                  <a:lnTo>
                    <a:pt x="188" y="76"/>
                  </a:lnTo>
                  <a:lnTo>
                    <a:pt x="188" y="74"/>
                  </a:lnTo>
                  <a:lnTo>
                    <a:pt x="188" y="72"/>
                  </a:lnTo>
                  <a:lnTo>
                    <a:pt x="188" y="70"/>
                  </a:lnTo>
                  <a:lnTo>
                    <a:pt x="190" y="70"/>
                  </a:lnTo>
                  <a:lnTo>
                    <a:pt x="190" y="68"/>
                  </a:lnTo>
                  <a:lnTo>
                    <a:pt x="190" y="66"/>
                  </a:lnTo>
                  <a:lnTo>
                    <a:pt x="188" y="66"/>
                  </a:lnTo>
                  <a:lnTo>
                    <a:pt x="188" y="64"/>
                  </a:lnTo>
                  <a:lnTo>
                    <a:pt x="188" y="62"/>
                  </a:lnTo>
                  <a:lnTo>
                    <a:pt x="188" y="60"/>
                  </a:lnTo>
                  <a:lnTo>
                    <a:pt x="188" y="58"/>
                  </a:lnTo>
                  <a:lnTo>
                    <a:pt x="190" y="58"/>
                  </a:lnTo>
                  <a:lnTo>
                    <a:pt x="190" y="56"/>
                  </a:lnTo>
                  <a:lnTo>
                    <a:pt x="188" y="54"/>
                  </a:lnTo>
                  <a:lnTo>
                    <a:pt x="190" y="54"/>
                  </a:lnTo>
                  <a:lnTo>
                    <a:pt x="190" y="52"/>
                  </a:lnTo>
                  <a:lnTo>
                    <a:pt x="188" y="52"/>
                  </a:lnTo>
                  <a:lnTo>
                    <a:pt x="188" y="50"/>
                  </a:lnTo>
                  <a:lnTo>
                    <a:pt x="188" y="48"/>
                  </a:lnTo>
                  <a:lnTo>
                    <a:pt x="190" y="48"/>
                  </a:lnTo>
                  <a:lnTo>
                    <a:pt x="190" y="46"/>
                  </a:lnTo>
                  <a:lnTo>
                    <a:pt x="188" y="46"/>
                  </a:lnTo>
                  <a:lnTo>
                    <a:pt x="188" y="44"/>
                  </a:lnTo>
                  <a:lnTo>
                    <a:pt x="190" y="42"/>
                  </a:lnTo>
                  <a:lnTo>
                    <a:pt x="190" y="40"/>
                  </a:lnTo>
                  <a:lnTo>
                    <a:pt x="190" y="38"/>
                  </a:lnTo>
                  <a:lnTo>
                    <a:pt x="190" y="36"/>
                  </a:lnTo>
                  <a:lnTo>
                    <a:pt x="190" y="34"/>
                  </a:lnTo>
                  <a:lnTo>
                    <a:pt x="190" y="32"/>
                  </a:lnTo>
                  <a:lnTo>
                    <a:pt x="192" y="30"/>
                  </a:lnTo>
                  <a:lnTo>
                    <a:pt x="192" y="28"/>
                  </a:lnTo>
                  <a:lnTo>
                    <a:pt x="192" y="26"/>
                  </a:lnTo>
                  <a:lnTo>
                    <a:pt x="190" y="26"/>
                  </a:lnTo>
                  <a:lnTo>
                    <a:pt x="190" y="24"/>
                  </a:lnTo>
                  <a:lnTo>
                    <a:pt x="192" y="24"/>
                  </a:lnTo>
                  <a:lnTo>
                    <a:pt x="190" y="22"/>
                  </a:lnTo>
                  <a:lnTo>
                    <a:pt x="192" y="22"/>
                  </a:lnTo>
                  <a:lnTo>
                    <a:pt x="192" y="20"/>
                  </a:lnTo>
                  <a:lnTo>
                    <a:pt x="192" y="18"/>
                  </a:lnTo>
                  <a:lnTo>
                    <a:pt x="192" y="16"/>
                  </a:lnTo>
                  <a:lnTo>
                    <a:pt x="192" y="18"/>
                  </a:lnTo>
                  <a:lnTo>
                    <a:pt x="194" y="18"/>
                  </a:lnTo>
                  <a:lnTo>
                    <a:pt x="194" y="16"/>
                  </a:lnTo>
                  <a:lnTo>
                    <a:pt x="194" y="14"/>
                  </a:lnTo>
                  <a:lnTo>
                    <a:pt x="194" y="12"/>
                  </a:lnTo>
                  <a:lnTo>
                    <a:pt x="194" y="10"/>
                  </a:lnTo>
                  <a:lnTo>
                    <a:pt x="194" y="8"/>
                  </a:lnTo>
                  <a:lnTo>
                    <a:pt x="194" y="6"/>
                  </a:lnTo>
                  <a:lnTo>
                    <a:pt x="194" y="4"/>
                  </a:lnTo>
                  <a:lnTo>
                    <a:pt x="194" y="2"/>
                  </a:lnTo>
                  <a:lnTo>
                    <a:pt x="196" y="2"/>
                  </a:lnTo>
                  <a:lnTo>
                    <a:pt x="196" y="4"/>
                  </a:lnTo>
                  <a:lnTo>
                    <a:pt x="198" y="2"/>
                  </a:lnTo>
                  <a:lnTo>
                    <a:pt x="198" y="0"/>
                  </a:lnTo>
                  <a:lnTo>
                    <a:pt x="202" y="0"/>
                  </a:lnTo>
                  <a:lnTo>
                    <a:pt x="202" y="4"/>
                  </a:lnTo>
                  <a:lnTo>
                    <a:pt x="200" y="10"/>
                  </a:lnTo>
                  <a:lnTo>
                    <a:pt x="198" y="16"/>
                  </a:lnTo>
                  <a:lnTo>
                    <a:pt x="198" y="18"/>
                  </a:lnTo>
                  <a:lnTo>
                    <a:pt x="196" y="24"/>
                  </a:lnTo>
                  <a:lnTo>
                    <a:pt x="196" y="28"/>
                  </a:lnTo>
                  <a:lnTo>
                    <a:pt x="196" y="30"/>
                  </a:lnTo>
                  <a:lnTo>
                    <a:pt x="196" y="36"/>
                  </a:lnTo>
                  <a:lnTo>
                    <a:pt x="194" y="44"/>
                  </a:lnTo>
                  <a:lnTo>
                    <a:pt x="194" y="48"/>
                  </a:lnTo>
                  <a:lnTo>
                    <a:pt x="194" y="50"/>
                  </a:lnTo>
                  <a:lnTo>
                    <a:pt x="194" y="54"/>
                  </a:lnTo>
                  <a:lnTo>
                    <a:pt x="194" y="56"/>
                  </a:lnTo>
                  <a:lnTo>
                    <a:pt x="192" y="58"/>
                  </a:lnTo>
                  <a:lnTo>
                    <a:pt x="192" y="62"/>
                  </a:lnTo>
                  <a:lnTo>
                    <a:pt x="192" y="66"/>
                  </a:lnTo>
                  <a:lnTo>
                    <a:pt x="192" y="68"/>
                  </a:lnTo>
                  <a:lnTo>
                    <a:pt x="192" y="74"/>
                  </a:lnTo>
                  <a:lnTo>
                    <a:pt x="192" y="82"/>
                  </a:lnTo>
                  <a:lnTo>
                    <a:pt x="192" y="88"/>
                  </a:lnTo>
                  <a:lnTo>
                    <a:pt x="192" y="98"/>
                  </a:lnTo>
                  <a:lnTo>
                    <a:pt x="192" y="100"/>
                  </a:lnTo>
                  <a:lnTo>
                    <a:pt x="192" y="104"/>
                  </a:lnTo>
                  <a:lnTo>
                    <a:pt x="192" y="108"/>
                  </a:lnTo>
                  <a:lnTo>
                    <a:pt x="192" y="110"/>
                  </a:lnTo>
                  <a:lnTo>
                    <a:pt x="192" y="112"/>
                  </a:lnTo>
                  <a:lnTo>
                    <a:pt x="192" y="114"/>
                  </a:lnTo>
                  <a:lnTo>
                    <a:pt x="194" y="116"/>
                  </a:lnTo>
                  <a:lnTo>
                    <a:pt x="194" y="118"/>
                  </a:lnTo>
                  <a:lnTo>
                    <a:pt x="194" y="120"/>
                  </a:lnTo>
                  <a:lnTo>
                    <a:pt x="194" y="122"/>
                  </a:lnTo>
                  <a:lnTo>
                    <a:pt x="194" y="124"/>
                  </a:lnTo>
                  <a:lnTo>
                    <a:pt x="194" y="126"/>
                  </a:lnTo>
                  <a:lnTo>
                    <a:pt x="194" y="128"/>
                  </a:lnTo>
                  <a:lnTo>
                    <a:pt x="194" y="132"/>
                  </a:lnTo>
                  <a:lnTo>
                    <a:pt x="194" y="134"/>
                  </a:lnTo>
                  <a:lnTo>
                    <a:pt x="196" y="134"/>
                  </a:lnTo>
                  <a:lnTo>
                    <a:pt x="196" y="136"/>
                  </a:lnTo>
                  <a:close/>
                  <a:moveTo>
                    <a:pt x="168" y="58"/>
                  </a:moveTo>
                  <a:lnTo>
                    <a:pt x="168" y="56"/>
                  </a:lnTo>
                  <a:lnTo>
                    <a:pt x="170" y="56"/>
                  </a:lnTo>
                  <a:lnTo>
                    <a:pt x="170" y="54"/>
                  </a:lnTo>
                  <a:lnTo>
                    <a:pt x="168" y="54"/>
                  </a:lnTo>
                  <a:lnTo>
                    <a:pt x="168" y="56"/>
                  </a:lnTo>
                  <a:lnTo>
                    <a:pt x="168" y="56"/>
                  </a:lnTo>
                  <a:lnTo>
                    <a:pt x="168" y="56"/>
                  </a:lnTo>
                  <a:lnTo>
                    <a:pt x="168" y="58"/>
                  </a:lnTo>
                  <a:lnTo>
                    <a:pt x="168" y="58"/>
                  </a:lnTo>
                  <a:lnTo>
                    <a:pt x="168" y="58"/>
                  </a:lnTo>
                  <a:lnTo>
                    <a:pt x="168" y="60"/>
                  </a:lnTo>
                  <a:lnTo>
                    <a:pt x="168" y="62"/>
                  </a:lnTo>
                  <a:lnTo>
                    <a:pt x="166" y="62"/>
                  </a:lnTo>
                  <a:lnTo>
                    <a:pt x="168" y="62"/>
                  </a:lnTo>
                  <a:lnTo>
                    <a:pt x="168" y="64"/>
                  </a:lnTo>
                  <a:lnTo>
                    <a:pt x="166" y="64"/>
                  </a:lnTo>
                  <a:lnTo>
                    <a:pt x="164" y="64"/>
                  </a:lnTo>
                  <a:lnTo>
                    <a:pt x="162" y="64"/>
                  </a:lnTo>
                  <a:lnTo>
                    <a:pt x="160" y="62"/>
                  </a:lnTo>
                  <a:lnTo>
                    <a:pt x="158" y="60"/>
                  </a:lnTo>
                  <a:lnTo>
                    <a:pt x="158" y="62"/>
                  </a:lnTo>
                  <a:lnTo>
                    <a:pt x="156" y="64"/>
                  </a:lnTo>
                  <a:lnTo>
                    <a:pt x="156" y="66"/>
                  </a:lnTo>
                  <a:lnTo>
                    <a:pt x="156" y="68"/>
                  </a:lnTo>
                  <a:lnTo>
                    <a:pt x="156" y="70"/>
                  </a:lnTo>
                  <a:lnTo>
                    <a:pt x="154" y="68"/>
                  </a:lnTo>
                  <a:lnTo>
                    <a:pt x="154" y="70"/>
                  </a:lnTo>
                  <a:lnTo>
                    <a:pt x="156" y="72"/>
                  </a:lnTo>
                  <a:lnTo>
                    <a:pt x="158" y="72"/>
                  </a:lnTo>
                  <a:lnTo>
                    <a:pt x="158" y="74"/>
                  </a:lnTo>
                  <a:lnTo>
                    <a:pt x="160" y="74"/>
                  </a:lnTo>
                  <a:lnTo>
                    <a:pt x="160" y="76"/>
                  </a:lnTo>
                  <a:lnTo>
                    <a:pt x="162" y="76"/>
                  </a:lnTo>
                  <a:lnTo>
                    <a:pt x="162" y="78"/>
                  </a:lnTo>
                  <a:lnTo>
                    <a:pt x="160" y="80"/>
                  </a:lnTo>
                  <a:lnTo>
                    <a:pt x="158" y="78"/>
                  </a:lnTo>
                  <a:lnTo>
                    <a:pt x="158" y="80"/>
                  </a:lnTo>
                  <a:lnTo>
                    <a:pt x="158" y="78"/>
                  </a:lnTo>
                  <a:lnTo>
                    <a:pt x="156" y="78"/>
                  </a:lnTo>
                  <a:lnTo>
                    <a:pt x="156" y="80"/>
                  </a:lnTo>
                  <a:lnTo>
                    <a:pt x="158" y="80"/>
                  </a:lnTo>
                  <a:lnTo>
                    <a:pt x="158" y="82"/>
                  </a:lnTo>
                  <a:lnTo>
                    <a:pt x="160" y="82"/>
                  </a:lnTo>
                  <a:lnTo>
                    <a:pt x="160" y="84"/>
                  </a:lnTo>
                  <a:lnTo>
                    <a:pt x="158" y="84"/>
                  </a:lnTo>
                  <a:lnTo>
                    <a:pt x="158" y="86"/>
                  </a:lnTo>
                  <a:lnTo>
                    <a:pt x="158" y="88"/>
                  </a:lnTo>
                  <a:lnTo>
                    <a:pt x="160" y="88"/>
                  </a:lnTo>
                  <a:lnTo>
                    <a:pt x="162" y="88"/>
                  </a:lnTo>
                  <a:lnTo>
                    <a:pt x="162" y="90"/>
                  </a:lnTo>
                  <a:lnTo>
                    <a:pt x="162" y="92"/>
                  </a:lnTo>
                  <a:lnTo>
                    <a:pt x="164" y="94"/>
                  </a:lnTo>
                  <a:lnTo>
                    <a:pt x="162" y="94"/>
                  </a:lnTo>
                  <a:lnTo>
                    <a:pt x="162" y="96"/>
                  </a:lnTo>
                  <a:lnTo>
                    <a:pt x="160" y="96"/>
                  </a:lnTo>
                  <a:lnTo>
                    <a:pt x="160" y="96"/>
                  </a:lnTo>
                  <a:lnTo>
                    <a:pt x="160" y="98"/>
                  </a:lnTo>
                  <a:lnTo>
                    <a:pt x="158" y="98"/>
                  </a:lnTo>
                  <a:lnTo>
                    <a:pt x="158" y="100"/>
                  </a:lnTo>
                  <a:lnTo>
                    <a:pt x="156" y="98"/>
                  </a:lnTo>
                  <a:lnTo>
                    <a:pt x="154" y="98"/>
                  </a:lnTo>
                  <a:lnTo>
                    <a:pt x="152" y="100"/>
                  </a:lnTo>
                  <a:lnTo>
                    <a:pt x="150" y="98"/>
                  </a:lnTo>
                  <a:lnTo>
                    <a:pt x="150" y="100"/>
                  </a:lnTo>
                  <a:lnTo>
                    <a:pt x="148" y="100"/>
                  </a:lnTo>
                  <a:lnTo>
                    <a:pt x="148" y="98"/>
                  </a:lnTo>
                  <a:lnTo>
                    <a:pt x="146" y="100"/>
                  </a:lnTo>
                  <a:lnTo>
                    <a:pt x="144" y="100"/>
                  </a:lnTo>
                  <a:lnTo>
                    <a:pt x="144" y="98"/>
                  </a:lnTo>
                  <a:lnTo>
                    <a:pt x="142" y="98"/>
                  </a:lnTo>
                  <a:lnTo>
                    <a:pt x="140" y="100"/>
                  </a:lnTo>
                  <a:lnTo>
                    <a:pt x="138" y="100"/>
                  </a:lnTo>
                  <a:lnTo>
                    <a:pt x="138" y="102"/>
                  </a:lnTo>
                  <a:lnTo>
                    <a:pt x="136" y="102"/>
                  </a:lnTo>
                  <a:lnTo>
                    <a:pt x="136" y="104"/>
                  </a:lnTo>
                  <a:lnTo>
                    <a:pt x="138" y="106"/>
                  </a:lnTo>
                  <a:lnTo>
                    <a:pt x="136" y="106"/>
                  </a:lnTo>
                  <a:lnTo>
                    <a:pt x="134" y="106"/>
                  </a:lnTo>
                  <a:lnTo>
                    <a:pt x="134" y="108"/>
                  </a:lnTo>
                  <a:lnTo>
                    <a:pt x="136" y="108"/>
                  </a:lnTo>
                  <a:lnTo>
                    <a:pt x="134" y="108"/>
                  </a:lnTo>
                  <a:lnTo>
                    <a:pt x="134" y="110"/>
                  </a:lnTo>
                  <a:lnTo>
                    <a:pt x="134" y="112"/>
                  </a:lnTo>
                  <a:lnTo>
                    <a:pt x="136" y="112"/>
                  </a:lnTo>
                  <a:lnTo>
                    <a:pt x="136" y="114"/>
                  </a:lnTo>
                  <a:lnTo>
                    <a:pt x="136" y="116"/>
                  </a:lnTo>
                  <a:lnTo>
                    <a:pt x="134" y="114"/>
                  </a:lnTo>
                  <a:lnTo>
                    <a:pt x="134" y="116"/>
                  </a:lnTo>
                  <a:lnTo>
                    <a:pt x="136" y="116"/>
                  </a:lnTo>
                  <a:lnTo>
                    <a:pt x="136" y="118"/>
                  </a:lnTo>
                  <a:lnTo>
                    <a:pt x="136" y="120"/>
                  </a:lnTo>
                  <a:lnTo>
                    <a:pt x="134" y="120"/>
                  </a:lnTo>
                  <a:lnTo>
                    <a:pt x="136" y="122"/>
                  </a:lnTo>
                  <a:lnTo>
                    <a:pt x="136" y="124"/>
                  </a:lnTo>
                  <a:lnTo>
                    <a:pt x="136" y="126"/>
                  </a:lnTo>
                  <a:lnTo>
                    <a:pt x="138" y="128"/>
                  </a:lnTo>
                  <a:lnTo>
                    <a:pt x="138" y="130"/>
                  </a:lnTo>
                  <a:lnTo>
                    <a:pt x="140" y="130"/>
                  </a:lnTo>
                  <a:lnTo>
                    <a:pt x="140" y="132"/>
                  </a:lnTo>
                  <a:lnTo>
                    <a:pt x="140" y="134"/>
                  </a:lnTo>
                  <a:lnTo>
                    <a:pt x="140" y="136"/>
                  </a:lnTo>
                  <a:lnTo>
                    <a:pt x="138" y="136"/>
                  </a:lnTo>
                  <a:lnTo>
                    <a:pt x="136" y="136"/>
                  </a:lnTo>
                  <a:lnTo>
                    <a:pt x="138" y="136"/>
                  </a:lnTo>
                  <a:lnTo>
                    <a:pt x="138" y="138"/>
                  </a:lnTo>
                  <a:lnTo>
                    <a:pt x="136" y="138"/>
                  </a:lnTo>
                  <a:lnTo>
                    <a:pt x="136" y="140"/>
                  </a:lnTo>
                  <a:lnTo>
                    <a:pt x="136" y="142"/>
                  </a:lnTo>
                  <a:lnTo>
                    <a:pt x="138" y="142"/>
                  </a:lnTo>
                  <a:lnTo>
                    <a:pt x="136" y="144"/>
                  </a:lnTo>
                  <a:lnTo>
                    <a:pt x="134" y="142"/>
                  </a:lnTo>
                  <a:lnTo>
                    <a:pt x="134" y="144"/>
                  </a:lnTo>
                  <a:lnTo>
                    <a:pt x="136" y="144"/>
                  </a:lnTo>
                  <a:lnTo>
                    <a:pt x="136" y="144"/>
                  </a:lnTo>
                  <a:lnTo>
                    <a:pt x="136" y="146"/>
                  </a:lnTo>
                  <a:lnTo>
                    <a:pt x="134" y="146"/>
                  </a:lnTo>
                  <a:lnTo>
                    <a:pt x="136" y="148"/>
                  </a:lnTo>
                  <a:lnTo>
                    <a:pt x="134" y="148"/>
                  </a:lnTo>
                  <a:lnTo>
                    <a:pt x="136" y="150"/>
                  </a:lnTo>
                  <a:lnTo>
                    <a:pt x="136" y="152"/>
                  </a:lnTo>
                  <a:lnTo>
                    <a:pt x="134" y="152"/>
                  </a:lnTo>
                  <a:lnTo>
                    <a:pt x="134" y="154"/>
                  </a:lnTo>
                  <a:lnTo>
                    <a:pt x="132" y="154"/>
                  </a:lnTo>
                  <a:lnTo>
                    <a:pt x="134" y="156"/>
                  </a:lnTo>
                  <a:lnTo>
                    <a:pt x="136" y="158"/>
                  </a:lnTo>
                  <a:lnTo>
                    <a:pt x="136" y="160"/>
                  </a:lnTo>
                  <a:lnTo>
                    <a:pt x="138" y="160"/>
                  </a:lnTo>
                  <a:lnTo>
                    <a:pt x="140" y="162"/>
                  </a:lnTo>
                  <a:lnTo>
                    <a:pt x="142" y="162"/>
                  </a:lnTo>
                  <a:lnTo>
                    <a:pt x="144" y="162"/>
                  </a:lnTo>
                  <a:lnTo>
                    <a:pt x="144" y="164"/>
                  </a:lnTo>
                  <a:lnTo>
                    <a:pt x="146" y="164"/>
                  </a:lnTo>
                  <a:lnTo>
                    <a:pt x="148" y="166"/>
                  </a:lnTo>
                  <a:lnTo>
                    <a:pt x="148" y="168"/>
                  </a:lnTo>
                  <a:lnTo>
                    <a:pt x="150" y="168"/>
                  </a:lnTo>
                  <a:lnTo>
                    <a:pt x="152" y="170"/>
                  </a:lnTo>
                  <a:lnTo>
                    <a:pt x="152" y="172"/>
                  </a:lnTo>
                  <a:lnTo>
                    <a:pt x="154" y="172"/>
                  </a:lnTo>
                  <a:lnTo>
                    <a:pt x="152" y="172"/>
                  </a:lnTo>
                  <a:lnTo>
                    <a:pt x="152" y="174"/>
                  </a:lnTo>
                  <a:lnTo>
                    <a:pt x="154" y="176"/>
                  </a:lnTo>
                  <a:lnTo>
                    <a:pt x="154" y="174"/>
                  </a:lnTo>
                  <a:lnTo>
                    <a:pt x="156" y="176"/>
                  </a:lnTo>
                  <a:lnTo>
                    <a:pt x="156" y="178"/>
                  </a:lnTo>
                  <a:lnTo>
                    <a:pt x="156" y="180"/>
                  </a:lnTo>
                  <a:lnTo>
                    <a:pt x="156" y="178"/>
                  </a:lnTo>
                  <a:lnTo>
                    <a:pt x="158" y="178"/>
                  </a:lnTo>
                  <a:lnTo>
                    <a:pt x="158" y="180"/>
                  </a:lnTo>
                  <a:lnTo>
                    <a:pt x="158" y="182"/>
                  </a:lnTo>
                  <a:lnTo>
                    <a:pt x="160" y="182"/>
                  </a:lnTo>
                  <a:lnTo>
                    <a:pt x="158" y="182"/>
                  </a:lnTo>
                  <a:lnTo>
                    <a:pt x="160" y="184"/>
                  </a:lnTo>
                  <a:lnTo>
                    <a:pt x="160" y="186"/>
                  </a:lnTo>
                  <a:lnTo>
                    <a:pt x="162" y="186"/>
                  </a:lnTo>
                  <a:lnTo>
                    <a:pt x="164" y="186"/>
                  </a:lnTo>
                  <a:lnTo>
                    <a:pt x="164" y="188"/>
                  </a:lnTo>
                  <a:lnTo>
                    <a:pt x="164" y="190"/>
                  </a:lnTo>
                  <a:lnTo>
                    <a:pt x="164" y="192"/>
                  </a:lnTo>
                  <a:lnTo>
                    <a:pt x="164" y="192"/>
                  </a:lnTo>
                  <a:lnTo>
                    <a:pt x="164" y="194"/>
                  </a:lnTo>
                  <a:lnTo>
                    <a:pt x="164" y="196"/>
                  </a:lnTo>
                  <a:lnTo>
                    <a:pt x="164" y="198"/>
                  </a:lnTo>
                  <a:lnTo>
                    <a:pt x="164" y="200"/>
                  </a:lnTo>
                  <a:lnTo>
                    <a:pt x="164" y="202"/>
                  </a:lnTo>
                  <a:lnTo>
                    <a:pt x="166" y="202"/>
                  </a:lnTo>
                  <a:lnTo>
                    <a:pt x="166" y="205"/>
                  </a:lnTo>
                  <a:lnTo>
                    <a:pt x="166" y="207"/>
                  </a:lnTo>
                  <a:lnTo>
                    <a:pt x="166" y="209"/>
                  </a:lnTo>
                  <a:lnTo>
                    <a:pt x="168" y="211"/>
                  </a:lnTo>
                  <a:lnTo>
                    <a:pt x="168" y="213"/>
                  </a:lnTo>
                  <a:lnTo>
                    <a:pt x="168" y="215"/>
                  </a:lnTo>
                  <a:lnTo>
                    <a:pt x="168" y="217"/>
                  </a:lnTo>
                  <a:lnTo>
                    <a:pt x="168" y="219"/>
                  </a:lnTo>
                  <a:lnTo>
                    <a:pt x="168" y="221"/>
                  </a:lnTo>
                  <a:lnTo>
                    <a:pt x="168" y="223"/>
                  </a:lnTo>
                  <a:lnTo>
                    <a:pt x="168" y="225"/>
                  </a:lnTo>
                  <a:lnTo>
                    <a:pt x="170" y="227"/>
                  </a:lnTo>
                  <a:lnTo>
                    <a:pt x="168" y="227"/>
                  </a:lnTo>
                  <a:lnTo>
                    <a:pt x="170" y="227"/>
                  </a:lnTo>
                  <a:lnTo>
                    <a:pt x="170" y="229"/>
                  </a:lnTo>
                  <a:lnTo>
                    <a:pt x="170" y="231"/>
                  </a:lnTo>
                  <a:lnTo>
                    <a:pt x="170" y="233"/>
                  </a:lnTo>
                  <a:lnTo>
                    <a:pt x="170" y="235"/>
                  </a:lnTo>
                  <a:lnTo>
                    <a:pt x="170" y="237"/>
                  </a:lnTo>
                  <a:lnTo>
                    <a:pt x="170" y="239"/>
                  </a:lnTo>
                  <a:lnTo>
                    <a:pt x="170" y="241"/>
                  </a:lnTo>
                  <a:lnTo>
                    <a:pt x="172" y="241"/>
                  </a:lnTo>
                  <a:lnTo>
                    <a:pt x="170" y="241"/>
                  </a:lnTo>
                  <a:lnTo>
                    <a:pt x="168" y="241"/>
                  </a:lnTo>
                  <a:lnTo>
                    <a:pt x="162" y="241"/>
                  </a:lnTo>
                  <a:lnTo>
                    <a:pt x="158" y="241"/>
                  </a:lnTo>
                  <a:lnTo>
                    <a:pt x="154" y="241"/>
                  </a:lnTo>
                  <a:lnTo>
                    <a:pt x="150" y="241"/>
                  </a:lnTo>
                  <a:lnTo>
                    <a:pt x="146" y="241"/>
                  </a:lnTo>
                  <a:lnTo>
                    <a:pt x="142" y="241"/>
                  </a:lnTo>
                  <a:lnTo>
                    <a:pt x="130" y="241"/>
                  </a:lnTo>
                  <a:lnTo>
                    <a:pt x="126" y="241"/>
                  </a:lnTo>
                  <a:lnTo>
                    <a:pt x="118" y="241"/>
                  </a:lnTo>
                  <a:lnTo>
                    <a:pt x="116" y="241"/>
                  </a:lnTo>
                  <a:lnTo>
                    <a:pt x="114" y="241"/>
                  </a:lnTo>
                  <a:lnTo>
                    <a:pt x="106" y="241"/>
                  </a:lnTo>
                  <a:lnTo>
                    <a:pt x="104" y="241"/>
                  </a:lnTo>
                  <a:lnTo>
                    <a:pt x="102" y="241"/>
                  </a:lnTo>
                  <a:lnTo>
                    <a:pt x="100" y="241"/>
                  </a:lnTo>
                  <a:lnTo>
                    <a:pt x="96" y="241"/>
                  </a:lnTo>
                  <a:lnTo>
                    <a:pt x="94" y="241"/>
                  </a:lnTo>
                  <a:lnTo>
                    <a:pt x="92" y="241"/>
                  </a:lnTo>
                  <a:lnTo>
                    <a:pt x="90" y="241"/>
                  </a:lnTo>
                  <a:lnTo>
                    <a:pt x="74" y="241"/>
                  </a:lnTo>
                  <a:lnTo>
                    <a:pt x="72" y="241"/>
                  </a:lnTo>
                  <a:lnTo>
                    <a:pt x="70" y="241"/>
                  </a:lnTo>
                  <a:lnTo>
                    <a:pt x="68" y="241"/>
                  </a:lnTo>
                  <a:lnTo>
                    <a:pt x="64" y="241"/>
                  </a:lnTo>
                  <a:lnTo>
                    <a:pt x="60" y="241"/>
                  </a:lnTo>
                  <a:lnTo>
                    <a:pt x="56" y="241"/>
                  </a:lnTo>
                  <a:lnTo>
                    <a:pt x="52" y="241"/>
                  </a:lnTo>
                  <a:lnTo>
                    <a:pt x="48" y="241"/>
                  </a:lnTo>
                  <a:lnTo>
                    <a:pt x="42" y="241"/>
                  </a:lnTo>
                  <a:lnTo>
                    <a:pt x="40" y="241"/>
                  </a:lnTo>
                  <a:lnTo>
                    <a:pt x="38" y="241"/>
                  </a:lnTo>
                  <a:lnTo>
                    <a:pt x="36" y="241"/>
                  </a:lnTo>
                  <a:lnTo>
                    <a:pt x="34" y="241"/>
                  </a:lnTo>
                  <a:lnTo>
                    <a:pt x="32" y="241"/>
                  </a:lnTo>
                  <a:lnTo>
                    <a:pt x="30" y="241"/>
                  </a:lnTo>
                  <a:lnTo>
                    <a:pt x="28" y="241"/>
                  </a:lnTo>
                  <a:lnTo>
                    <a:pt x="24" y="241"/>
                  </a:lnTo>
                  <a:lnTo>
                    <a:pt x="24" y="241"/>
                  </a:lnTo>
                  <a:lnTo>
                    <a:pt x="22" y="241"/>
                  </a:lnTo>
                  <a:lnTo>
                    <a:pt x="20" y="239"/>
                  </a:lnTo>
                  <a:lnTo>
                    <a:pt x="18" y="239"/>
                  </a:lnTo>
                  <a:lnTo>
                    <a:pt x="14" y="239"/>
                  </a:lnTo>
                  <a:lnTo>
                    <a:pt x="12" y="239"/>
                  </a:lnTo>
                  <a:lnTo>
                    <a:pt x="10" y="239"/>
                  </a:lnTo>
                  <a:lnTo>
                    <a:pt x="8" y="239"/>
                  </a:lnTo>
                  <a:lnTo>
                    <a:pt x="8" y="237"/>
                  </a:lnTo>
                  <a:lnTo>
                    <a:pt x="6" y="237"/>
                  </a:lnTo>
                  <a:lnTo>
                    <a:pt x="4" y="237"/>
                  </a:lnTo>
                  <a:lnTo>
                    <a:pt x="0" y="237"/>
                  </a:lnTo>
                  <a:lnTo>
                    <a:pt x="0" y="233"/>
                  </a:lnTo>
                  <a:lnTo>
                    <a:pt x="0" y="231"/>
                  </a:lnTo>
                  <a:lnTo>
                    <a:pt x="0" y="229"/>
                  </a:lnTo>
                  <a:lnTo>
                    <a:pt x="0" y="227"/>
                  </a:lnTo>
                  <a:lnTo>
                    <a:pt x="0" y="213"/>
                  </a:lnTo>
                  <a:lnTo>
                    <a:pt x="0" y="209"/>
                  </a:lnTo>
                  <a:lnTo>
                    <a:pt x="0" y="205"/>
                  </a:lnTo>
                  <a:lnTo>
                    <a:pt x="0" y="202"/>
                  </a:lnTo>
                  <a:lnTo>
                    <a:pt x="0" y="198"/>
                  </a:lnTo>
                  <a:lnTo>
                    <a:pt x="0" y="196"/>
                  </a:lnTo>
                  <a:lnTo>
                    <a:pt x="0" y="192"/>
                  </a:lnTo>
                  <a:lnTo>
                    <a:pt x="0" y="190"/>
                  </a:lnTo>
                  <a:lnTo>
                    <a:pt x="0" y="188"/>
                  </a:lnTo>
                  <a:lnTo>
                    <a:pt x="0" y="176"/>
                  </a:lnTo>
                  <a:lnTo>
                    <a:pt x="0" y="172"/>
                  </a:lnTo>
                  <a:lnTo>
                    <a:pt x="0" y="170"/>
                  </a:lnTo>
                  <a:lnTo>
                    <a:pt x="0" y="166"/>
                  </a:lnTo>
                  <a:lnTo>
                    <a:pt x="0" y="162"/>
                  </a:lnTo>
                  <a:lnTo>
                    <a:pt x="0" y="156"/>
                  </a:lnTo>
                  <a:lnTo>
                    <a:pt x="0" y="154"/>
                  </a:lnTo>
                  <a:lnTo>
                    <a:pt x="0" y="146"/>
                  </a:lnTo>
                  <a:lnTo>
                    <a:pt x="0" y="144"/>
                  </a:lnTo>
                  <a:lnTo>
                    <a:pt x="0" y="134"/>
                  </a:lnTo>
                  <a:lnTo>
                    <a:pt x="0" y="132"/>
                  </a:lnTo>
                  <a:lnTo>
                    <a:pt x="0" y="128"/>
                  </a:lnTo>
                  <a:lnTo>
                    <a:pt x="0" y="126"/>
                  </a:lnTo>
                  <a:lnTo>
                    <a:pt x="0" y="120"/>
                  </a:lnTo>
                  <a:lnTo>
                    <a:pt x="0" y="118"/>
                  </a:lnTo>
                  <a:lnTo>
                    <a:pt x="0" y="110"/>
                  </a:lnTo>
                  <a:lnTo>
                    <a:pt x="0" y="102"/>
                  </a:lnTo>
                  <a:lnTo>
                    <a:pt x="0" y="98"/>
                  </a:lnTo>
                  <a:lnTo>
                    <a:pt x="0" y="96"/>
                  </a:lnTo>
                  <a:lnTo>
                    <a:pt x="0" y="96"/>
                  </a:lnTo>
                  <a:lnTo>
                    <a:pt x="0" y="94"/>
                  </a:lnTo>
                  <a:lnTo>
                    <a:pt x="0" y="90"/>
                  </a:lnTo>
                  <a:lnTo>
                    <a:pt x="0" y="86"/>
                  </a:lnTo>
                  <a:lnTo>
                    <a:pt x="0" y="82"/>
                  </a:lnTo>
                  <a:lnTo>
                    <a:pt x="0" y="74"/>
                  </a:lnTo>
                  <a:lnTo>
                    <a:pt x="0" y="72"/>
                  </a:lnTo>
                  <a:lnTo>
                    <a:pt x="0" y="70"/>
                  </a:lnTo>
                  <a:lnTo>
                    <a:pt x="0" y="68"/>
                  </a:lnTo>
                  <a:lnTo>
                    <a:pt x="0" y="64"/>
                  </a:lnTo>
                  <a:lnTo>
                    <a:pt x="0" y="54"/>
                  </a:lnTo>
                  <a:lnTo>
                    <a:pt x="0" y="48"/>
                  </a:lnTo>
                  <a:lnTo>
                    <a:pt x="0" y="46"/>
                  </a:lnTo>
                  <a:lnTo>
                    <a:pt x="0" y="42"/>
                  </a:lnTo>
                  <a:lnTo>
                    <a:pt x="0" y="40"/>
                  </a:lnTo>
                  <a:lnTo>
                    <a:pt x="0" y="36"/>
                  </a:lnTo>
                  <a:lnTo>
                    <a:pt x="0" y="32"/>
                  </a:lnTo>
                  <a:lnTo>
                    <a:pt x="0" y="30"/>
                  </a:lnTo>
                  <a:lnTo>
                    <a:pt x="0" y="24"/>
                  </a:lnTo>
                  <a:lnTo>
                    <a:pt x="2" y="24"/>
                  </a:lnTo>
                  <a:lnTo>
                    <a:pt x="4" y="24"/>
                  </a:lnTo>
                  <a:lnTo>
                    <a:pt x="6" y="24"/>
                  </a:lnTo>
                  <a:lnTo>
                    <a:pt x="8" y="24"/>
                  </a:lnTo>
                  <a:lnTo>
                    <a:pt x="8" y="22"/>
                  </a:lnTo>
                  <a:lnTo>
                    <a:pt x="8" y="24"/>
                  </a:lnTo>
                  <a:lnTo>
                    <a:pt x="10" y="24"/>
                  </a:lnTo>
                  <a:lnTo>
                    <a:pt x="10" y="22"/>
                  </a:lnTo>
                  <a:lnTo>
                    <a:pt x="10" y="20"/>
                  </a:lnTo>
                  <a:lnTo>
                    <a:pt x="12" y="18"/>
                  </a:lnTo>
                  <a:lnTo>
                    <a:pt x="12" y="16"/>
                  </a:lnTo>
                  <a:lnTo>
                    <a:pt x="14" y="16"/>
                  </a:lnTo>
                  <a:lnTo>
                    <a:pt x="16" y="16"/>
                  </a:lnTo>
                  <a:lnTo>
                    <a:pt x="18" y="16"/>
                  </a:lnTo>
                  <a:lnTo>
                    <a:pt x="18" y="14"/>
                  </a:lnTo>
                  <a:lnTo>
                    <a:pt x="20" y="14"/>
                  </a:lnTo>
                  <a:lnTo>
                    <a:pt x="22" y="14"/>
                  </a:lnTo>
                  <a:lnTo>
                    <a:pt x="22" y="12"/>
                  </a:lnTo>
                  <a:lnTo>
                    <a:pt x="22" y="14"/>
                  </a:lnTo>
                  <a:lnTo>
                    <a:pt x="24" y="14"/>
                  </a:lnTo>
                  <a:lnTo>
                    <a:pt x="24" y="14"/>
                  </a:lnTo>
                  <a:lnTo>
                    <a:pt x="26" y="14"/>
                  </a:lnTo>
                  <a:lnTo>
                    <a:pt x="28" y="12"/>
                  </a:lnTo>
                  <a:lnTo>
                    <a:pt x="28" y="14"/>
                  </a:lnTo>
                  <a:lnTo>
                    <a:pt x="30" y="14"/>
                  </a:lnTo>
                  <a:lnTo>
                    <a:pt x="32" y="16"/>
                  </a:lnTo>
                  <a:lnTo>
                    <a:pt x="32" y="14"/>
                  </a:lnTo>
                  <a:lnTo>
                    <a:pt x="34" y="14"/>
                  </a:lnTo>
                  <a:lnTo>
                    <a:pt x="34" y="12"/>
                  </a:lnTo>
                  <a:lnTo>
                    <a:pt x="36" y="12"/>
                  </a:lnTo>
                  <a:lnTo>
                    <a:pt x="36" y="14"/>
                  </a:lnTo>
                  <a:lnTo>
                    <a:pt x="38" y="14"/>
                  </a:lnTo>
                  <a:lnTo>
                    <a:pt x="38" y="12"/>
                  </a:lnTo>
                  <a:lnTo>
                    <a:pt x="40" y="12"/>
                  </a:lnTo>
                  <a:lnTo>
                    <a:pt x="42" y="12"/>
                  </a:lnTo>
                  <a:lnTo>
                    <a:pt x="42" y="10"/>
                  </a:lnTo>
                  <a:lnTo>
                    <a:pt x="40" y="10"/>
                  </a:lnTo>
                  <a:lnTo>
                    <a:pt x="42" y="10"/>
                  </a:lnTo>
                  <a:lnTo>
                    <a:pt x="44" y="10"/>
                  </a:lnTo>
                  <a:lnTo>
                    <a:pt x="44" y="12"/>
                  </a:lnTo>
                  <a:lnTo>
                    <a:pt x="46" y="12"/>
                  </a:lnTo>
                  <a:lnTo>
                    <a:pt x="48" y="12"/>
                  </a:lnTo>
                  <a:lnTo>
                    <a:pt x="48" y="10"/>
                  </a:lnTo>
                  <a:lnTo>
                    <a:pt x="50" y="10"/>
                  </a:lnTo>
                  <a:lnTo>
                    <a:pt x="52" y="10"/>
                  </a:lnTo>
                  <a:lnTo>
                    <a:pt x="52" y="8"/>
                  </a:lnTo>
                  <a:lnTo>
                    <a:pt x="54" y="8"/>
                  </a:lnTo>
                  <a:lnTo>
                    <a:pt x="54" y="6"/>
                  </a:lnTo>
                  <a:lnTo>
                    <a:pt x="54" y="4"/>
                  </a:lnTo>
                  <a:lnTo>
                    <a:pt x="54" y="2"/>
                  </a:lnTo>
                  <a:lnTo>
                    <a:pt x="56" y="2"/>
                  </a:lnTo>
                  <a:lnTo>
                    <a:pt x="58" y="2"/>
                  </a:lnTo>
                  <a:lnTo>
                    <a:pt x="60" y="2"/>
                  </a:lnTo>
                  <a:lnTo>
                    <a:pt x="60" y="0"/>
                  </a:lnTo>
                  <a:lnTo>
                    <a:pt x="62" y="0"/>
                  </a:lnTo>
                  <a:lnTo>
                    <a:pt x="62" y="0"/>
                  </a:lnTo>
                  <a:lnTo>
                    <a:pt x="64" y="0"/>
                  </a:lnTo>
                  <a:lnTo>
                    <a:pt x="66" y="0"/>
                  </a:lnTo>
                  <a:lnTo>
                    <a:pt x="68" y="0"/>
                  </a:lnTo>
                  <a:lnTo>
                    <a:pt x="70" y="0"/>
                  </a:lnTo>
                  <a:lnTo>
                    <a:pt x="70" y="0"/>
                  </a:lnTo>
                  <a:lnTo>
                    <a:pt x="68" y="0"/>
                  </a:lnTo>
                  <a:lnTo>
                    <a:pt x="70" y="0"/>
                  </a:lnTo>
                  <a:lnTo>
                    <a:pt x="72" y="0"/>
                  </a:lnTo>
                  <a:lnTo>
                    <a:pt x="72" y="0"/>
                  </a:lnTo>
                  <a:lnTo>
                    <a:pt x="72" y="0"/>
                  </a:lnTo>
                  <a:lnTo>
                    <a:pt x="72" y="0"/>
                  </a:lnTo>
                  <a:lnTo>
                    <a:pt x="74" y="0"/>
                  </a:lnTo>
                  <a:lnTo>
                    <a:pt x="76" y="2"/>
                  </a:lnTo>
                  <a:lnTo>
                    <a:pt x="78" y="2"/>
                  </a:lnTo>
                  <a:lnTo>
                    <a:pt x="78" y="4"/>
                  </a:lnTo>
                  <a:lnTo>
                    <a:pt x="80" y="4"/>
                  </a:lnTo>
                  <a:lnTo>
                    <a:pt x="80" y="6"/>
                  </a:lnTo>
                  <a:lnTo>
                    <a:pt x="82" y="6"/>
                  </a:lnTo>
                  <a:lnTo>
                    <a:pt x="84" y="4"/>
                  </a:lnTo>
                  <a:lnTo>
                    <a:pt x="86" y="4"/>
                  </a:lnTo>
                  <a:lnTo>
                    <a:pt x="88" y="4"/>
                  </a:lnTo>
                  <a:lnTo>
                    <a:pt x="90" y="4"/>
                  </a:lnTo>
                  <a:lnTo>
                    <a:pt x="92" y="4"/>
                  </a:lnTo>
                  <a:lnTo>
                    <a:pt x="94" y="4"/>
                  </a:lnTo>
                  <a:lnTo>
                    <a:pt x="96" y="4"/>
                  </a:lnTo>
                  <a:lnTo>
                    <a:pt x="98" y="2"/>
                  </a:lnTo>
                  <a:lnTo>
                    <a:pt x="100" y="2"/>
                  </a:lnTo>
                  <a:lnTo>
                    <a:pt x="102" y="2"/>
                  </a:lnTo>
                  <a:lnTo>
                    <a:pt x="104" y="2"/>
                  </a:lnTo>
                  <a:lnTo>
                    <a:pt x="104" y="0"/>
                  </a:lnTo>
                  <a:lnTo>
                    <a:pt x="106" y="0"/>
                  </a:lnTo>
                  <a:lnTo>
                    <a:pt x="108" y="0"/>
                  </a:lnTo>
                  <a:lnTo>
                    <a:pt x="108" y="2"/>
                  </a:lnTo>
                  <a:lnTo>
                    <a:pt x="110" y="2"/>
                  </a:lnTo>
                  <a:lnTo>
                    <a:pt x="110" y="4"/>
                  </a:lnTo>
                  <a:lnTo>
                    <a:pt x="110" y="6"/>
                  </a:lnTo>
                  <a:lnTo>
                    <a:pt x="110" y="8"/>
                  </a:lnTo>
                  <a:lnTo>
                    <a:pt x="110" y="10"/>
                  </a:lnTo>
                  <a:lnTo>
                    <a:pt x="112" y="12"/>
                  </a:lnTo>
                  <a:lnTo>
                    <a:pt x="114" y="12"/>
                  </a:lnTo>
                  <a:lnTo>
                    <a:pt x="116" y="12"/>
                  </a:lnTo>
                  <a:lnTo>
                    <a:pt x="118" y="12"/>
                  </a:lnTo>
                  <a:lnTo>
                    <a:pt x="120" y="12"/>
                  </a:lnTo>
                  <a:lnTo>
                    <a:pt x="122" y="12"/>
                  </a:lnTo>
                  <a:lnTo>
                    <a:pt x="124" y="12"/>
                  </a:lnTo>
                  <a:lnTo>
                    <a:pt x="124" y="14"/>
                  </a:lnTo>
                  <a:lnTo>
                    <a:pt x="126" y="14"/>
                  </a:lnTo>
                  <a:lnTo>
                    <a:pt x="128" y="14"/>
                  </a:lnTo>
                  <a:lnTo>
                    <a:pt x="130" y="14"/>
                  </a:lnTo>
                  <a:lnTo>
                    <a:pt x="132" y="14"/>
                  </a:lnTo>
                  <a:lnTo>
                    <a:pt x="132" y="16"/>
                  </a:lnTo>
                  <a:lnTo>
                    <a:pt x="134" y="16"/>
                  </a:lnTo>
                  <a:lnTo>
                    <a:pt x="136" y="16"/>
                  </a:lnTo>
                  <a:lnTo>
                    <a:pt x="138" y="18"/>
                  </a:lnTo>
                  <a:lnTo>
                    <a:pt x="140" y="18"/>
                  </a:lnTo>
                  <a:lnTo>
                    <a:pt x="142" y="18"/>
                  </a:lnTo>
                  <a:lnTo>
                    <a:pt x="144" y="18"/>
                  </a:lnTo>
                  <a:lnTo>
                    <a:pt x="146" y="18"/>
                  </a:lnTo>
                  <a:lnTo>
                    <a:pt x="148" y="16"/>
                  </a:lnTo>
                  <a:lnTo>
                    <a:pt x="150" y="16"/>
                  </a:lnTo>
                  <a:lnTo>
                    <a:pt x="152" y="14"/>
                  </a:lnTo>
                  <a:lnTo>
                    <a:pt x="154" y="14"/>
                  </a:lnTo>
                  <a:lnTo>
                    <a:pt x="154" y="12"/>
                  </a:lnTo>
                  <a:lnTo>
                    <a:pt x="156" y="12"/>
                  </a:lnTo>
                  <a:lnTo>
                    <a:pt x="156" y="10"/>
                  </a:lnTo>
                  <a:lnTo>
                    <a:pt x="158" y="10"/>
                  </a:lnTo>
                  <a:lnTo>
                    <a:pt x="160" y="10"/>
                  </a:lnTo>
                  <a:lnTo>
                    <a:pt x="162" y="10"/>
                  </a:lnTo>
                  <a:lnTo>
                    <a:pt x="164" y="8"/>
                  </a:lnTo>
                  <a:lnTo>
                    <a:pt x="164" y="10"/>
                  </a:lnTo>
                  <a:lnTo>
                    <a:pt x="164" y="8"/>
                  </a:lnTo>
                  <a:lnTo>
                    <a:pt x="166" y="8"/>
                  </a:lnTo>
                  <a:lnTo>
                    <a:pt x="168" y="6"/>
                  </a:lnTo>
                  <a:lnTo>
                    <a:pt x="168" y="6"/>
                  </a:lnTo>
                  <a:lnTo>
                    <a:pt x="170" y="4"/>
                  </a:lnTo>
                  <a:lnTo>
                    <a:pt x="172" y="4"/>
                  </a:lnTo>
                  <a:lnTo>
                    <a:pt x="174" y="6"/>
                  </a:lnTo>
                  <a:lnTo>
                    <a:pt x="176" y="6"/>
                  </a:lnTo>
                  <a:lnTo>
                    <a:pt x="178" y="6"/>
                  </a:lnTo>
                  <a:lnTo>
                    <a:pt x="178" y="8"/>
                  </a:lnTo>
                  <a:lnTo>
                    <a:pt x="176" y="8"/>
                  </a:lnTo>
                  <a:lnTo>
                    <a:pt x="176" y="10"/>
                  </a:lnTo>
                  <a:lnTo>
                    <a:pt x="176" y="12"/>
                  </a:lnTo>
                  <a:lnTo>
                    <a:pt x="176" y="14"/>
                  </a:lnTo>
                  <a:lnTo>
                    <a:pt x="176" y="16"/>
                  </a:lnTo>
                  <a:lnTo>
                    <a:pt x="176" y="18"/>
                  </a:lnTo>
                  <a:lnTo>
                    <a:pt x="174" y="20"/>
                  </a:lnTo>
                  <a:lnTo>
                    <a:pt x="174" y="22"/>
                  </a:lnTo>
                  <a:lnTo>
                    <a:pt x="174" y="24"/>
                  </a:lnTo>
                  <a:lnTo>
                    <a:pt x="174" y="26"/>
                  </a:lnTo>
                  <a:lnTo>
                    <a:pt x="174" y="28"/>
                  </a:lnTo>
                  <a:lnTo>
                    <a:pt x="174" y="30"/>
                  </a:lnTo>
                  <a:lnTo>
                    <a:pt x="172" y="32"/>
                  </a:lnTo>
                  <a:lnTo>
                    <a:pt x="172" y="34"/>
                  </a:lnTo>
                  <a:lnTo>
                    <a:pt x="172" y="36"/>
                  </a:lnTo>
                  <a:lnTo>
                    <a:pt x="170" y="36"/>
                  </a:lnTo>
                  <a:lnTo>
                    <a:pt x="170" y="38"/>
                  </a:lnTo>
                  <a:lnTo>
                    <a:pt x="170" y="40"/>
                  </a:lnTo>
                  <a:lnTo>
                    <a:pt x="170" y="42"/>
                  </a:lnTo>
                  <a:lnTo>
                    <a:pt x="168" y="42"/>
                  </a:lnTo>
                  <a:lnTo>
                    <a:pt x="168" y="44"/>
                  </a:lnTo>
                  <a:lnTo>
                    <a:pt x="170" y="44"/>
                  </a:lnTo>
                  <a:lnTo>
                    <a:pt x="170" y="46"/>
                  </a:lnTo>
                  <a:lnTo>
                    <a:pt x="170" y="48"/>
                  </a:lnTo>
                  <a:lnTo>
                    <a:pt x="170" y="48"/>
                  </a:lnTo>
                  <a:lnTo>
                    <a:pt x="170" y="48"/>
                  </a:lnTo>
                  <a:lnTo>
                    <a:pt x="170" y="48"/>
                  </a:lnTo>
                  <a:lnTo>
                    <a:pt x="170" y="50"/>
                  </a:lnTo>
                  <a:lnTo>
                    <a:pt x="170" y="52"/>
                  </a:lnTo>
                  <a:lnTo>
                    <a:pt x="170" y="54"/>
                  </a:lnTo>
                  <a:lnTo>
                    <a:pt x="170" y="56"/>
                  </a:lnTo>
                  <a:lnTo>
                    <a:pt x="170" y="58"/>
                  </a:lnTo>
                  <a:lnTo>
                    <a:pt x="168" y="58"/>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8" name="Freeform 17"/>
            <p:cNvSpPr>
              <a:spLocks/>
            </p:cNvSpPr>
            <p:nvPr/>
          </p:nvSpPr>
          <p:spPr bwMode="auto">
            <a:xfrm>
              <a:off x="6559550" y="4421188"/>
              <a:ext cx="355600" cy="339725"/>
            </a:xfrm>
            <a:custGeom>
              <a:avLst/>
              <a:gdLst>
                <a:gd name="T0" fmla="*/ 60 w 224"/>
                <a:gd name="T1" fmla="*/ 4 h 214"/>
                <a:gd name="T2" fmla="*/ 64 w 224"/>
                <a:gd name="T3" fmla="*/ 8 h 214"/>
                <a:gd name="T4" fmla="*/ 70 w 224"/>
                <a:gd name="T5" fmla="*/ 14 h 214"/>
                <a:gd name="T6" fmla="*/ 80 w 224"/>
                <a:gd name="T7" fmla="*/ 16 h 214"/>
                <a:gd name="T8" fmla="*/ 86 w 224"/>
                <a:gd name="T9" fmla="*/ 18 h 214"/>
                <a:gd name="T10" fmla="*/ 96 w 224"/>
                <a:gd name="T11" fmla="*/ 20 h 214"/>
                <a:gd name="T12" fmla="*/ 104 w 224"/>
                <a:gd name="T13" fmla="*/ 24 h 214"/>
                <a:gd name="T14" fmla="*/ 104 w 224"/>
                <a:gd name="T15" fmla="*/ 30 h 214"/>
                <a:gd name="T16" fmla="*/ 112 w 224"/>
                <a:gd name="T17" fmla="*/ 36 h 214"/>
                <a:gd name="T18" fmla="*/ 112 w 224"/>
                <a:gd name="T19" fmla="*/ 38 h 214"/>
                <a:gd name="T20" fmla="*/ 116 w 224"/>
                <a:gd name="T21" fmla="*/ 46 h 214"/>
                <a:gd name="T22" fmla="*/ 120 w 224"/>
                <a:gd name="T23" fmla="*/ 56 h 214"/>
                <a:gd name="T24" fmla="*/ 122 w 224"/>
                <a:gd name="T25" fmla="*/ 62 h 214"/>
                <a:gd name="T26" fmla="*/ 128 w 224"/>
                <a:gd name="T27" fmla="*/ 68 h 214"/>
                <a:gd name="T28" fmla="*/ 138 w 224"/>
                <a:gd name="T29" fmla="*/ 70 h 214"/>
                <a:gd name="T30" fmla="*/ 148 w 224"/>
                <a:gd name="T31" fmla="*/ 70 h 214"/>
                <a:gd name="T32" fmla="*/ 154 w 224"/>
                <a:gd name="T33" fmla="*/ 72 h 214"/>
                <a:gd name="T34" fmla="*/ 164 w 224"/>
                <a:gd name="T35" fmla="*/ 74 h 214"/>
                <a:gd name="T36" fmla="*/ 168 w 224"/>
                <a:gd name="T37" fmla="*/ 82 h 214"/>
                <a:gd name="T38" fmla="*/ 168 w 224"/>
                <a:gd name="T39" fmla="*/ 92 h 214"/>
                <a:gd name="T40" fmla="*/ 174 w 224"/>
                <a:gd name="T41" fmla="*/ 98 h 214"/>
                <a:gd name="T42" fmla="*/ 178 w 224"/>
                <a:gd name="T43" fmla="*/ 100 h 214"/>
                <a:gd name="T44" fmla="*/ 184 w 224"/>
                <a:gd name="T45" fmla="*/ 102 h 214"/>
                <a:gd name="T46" fmla="*/ 194 w 224"/>
                <a:gd name="T47" fmla="*/ 104 h 214"/>
                <a:gd name="T48" fmla="*/ 198 w 224"/>
                <a:gd name="T49" fmla="*/ 112 h 214"/>
                <a:gd name="T50" fmla="*/ 202 w 224"/>
                <a:gd name="T51" fmla="*/ 114 h 214"/>
                <a:gd name="T52" fmla="*/ 208 w 224"/>
                <a:gd name="T53" fmla="*/ 112 h 214"/>
                <a:gd name="T54" fmla="*/ 218 w 224"/>
                <a:gd name="T55" fmla="*/ 114 h 214"/>
                <a:gd name="T56" fmla="*/ 218 w 224"/>
                <a:gd name="T57" fmla="*/ 118 h 214"/>
                <a:gd name="T58" fmla="*/ 222 w 224"/>
                <a:gd name="T59" fmla="*/ 126 h 214"/>
                <a:gd name="T60" fmla="*/ 212 w 224"/>
                <a:gd name="T61" fmla="*/ 138 h 214"/>
                <a:gd name="T62" fmla="*/ 202 w 224"/>
                <a:gd name="T63" fmla="*/ 152 h 214"/>
                <a:gd name="T64" fmla="*/ 192 w 224"/>
                <a:gd name="T65" fmla="*/ 172 h 214"/>
                <a:gd name="T66" fmla="*/ 184 w 224"/>
                <a:gd name="T67" fmla="*/ 184 h 214"/>
                <a:gd name="T68" fmla="*/ 172 w 224"/>
                <a:gd name="T69" fmla="*/ 200 h 214"/>
                <a:gd name="T70" fmla="*/ 152 w 224"/>
                <a:gd name="T71" fmla="*/ 210 h 214"/>
                <a:gd name="T72" fmla="*/ 138 w 224"/>
                <a:gd name="T73" fmla="*/ 208 h 214"/>
                <a:gd name="T74" fmla="*/ 122 w 224"/>
                <a:gd name="T75" fmla="*/ 204 h 214"/>
                <a:gd name="T76" fmla="*/ 104 w 224"/>
                <a:gd name="T77" fmla="*/ 200 h 214"/>
                <a:gd name="T78" fmla="*/ 86 w 224"/>
                <a:gd name="T79" fmla="*/ 196 h 214"/>
                <a:gd name="T80" fmla="*/ 84 w 224"/>
                <a:gd name="T81" fmla="*/ 182 h 214"/>
                <a:gd name="T82" fmla="*/ 76 w 224"/>
                <a:gd name="T83" fmla="*/ 170 h 214"/>
                <a:gd name="T84" fmla="*/ 62 w 224"/>
                <a:gd name="T85" fmla="*/ 144 h 214"/>
                <a:gd name="T86" fmla="*/ 54 w 224"/>
                <a:gd name="T87" fmla="*/ 126 h 214"/>
                <a:gd name="T88" fmla="*/ 48 w 224"/>
                <a:gd name="T89" fmla="*/ 114 h 214"/>
                <a:gd name="T90" fmla="*/ 42 w 224"/>
                <a:gd name="T91" fmla="*/ 104 h 214"/>
                <a:gd name="T92" fmla="*/ 34 w 224"/>
                <a:gd name="T93" fmla="*/ 88 h 214"/>
                <a:gd name="T94" fmla="*/ 28 w 224"/>
                <a:gd name="T95" fmla="*/ 78 h 214"/>
                <a:gd name="T96" fmla="*/ 22 w 224"/>
                <a:gd name="T97" fmla="*/ 64 h 214"/>
                <a:gd name="T98" fmla="*/ 16 w 224"/>
                <a:gd name="T99" fmla="*/ 54 h 214"/>
                <a:gd name="T100" fmla="*/ 10 w 224"/>
                <a:gd name="T101" fmla="*/ 42 h 214"/>
                <a:gd name="T102" fmla="*/ 6 w 224"/>
                <a:gd name="T103" fmla="*/ 32 h 214"/>
                <a:gd name="T104" fmla="*/ 2 w 224"/>
                <a:gd name="T105" fmla="*/ 22 h 214"/>
                <a:gd name="T106" fmla="*/ 14 w 224"/>
                <a:gd name="T107" fmla="*/ 16 h 214"/>
                <a:gd name="T108" fmla="*/ 28 w 224"/>
                <a:gd name="T109" fmla="*/ 12 h 214"/>
                <a:gd name="T110" fmla="*/ 44 w 224"/>
                <a:gd name="T111" fmla="*/ 6 h 214"/>
                <a:gd name="T112" fmla="*/ 56 w 224"/>
                <a:gd name="T113" fmla="*/ 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4" h="214">
                  <a:moveTo>
                    <a:pt x="56" y="0"/>
                  </a:moveTo>
                  <a:lnTo>
                    <a:pt x="56" y="2"/>
                  </a:lnTo>
                  <a:lnTo>
                    <a:pt x="56" y="2"/>
                  </a:lnTo>
                  <a:lnTo>
                    <a:pt x="56" y="4"/>
                  </a:lnTo>
                  <a:lnTo>
                    <a:pt x="58" y="4"/>
                  </a:lnTo>
                  <a:lnTo>
                    <a:pt x="60" y="4"/>
                  </a:lnTo>
                  <a:lnTo>
                    <a:pt x="60" y="6"/>
                  </a:lnTo>
                  <a:lnTo>
                    <a:pt x="62" y="6"/>
                  </a:lnTo>
                  <a:lnTo>
                    <a:pt x="62" y="8"/>
                  </a:lnTo>
                  <a:lnTo>
                    <a:pt x="60" y="8"/>
                  </a:lnTo>
                  <a:lnTo>
                    <a:pt x="62" y="8"/>
                  </a:lnTo>
                  <a:lnTo>
                    <a:pt x="64" y="8"/>
                  </a:lnTo>
                  <a:lnTo>
                    <a:pt x="64" y="10"/>
                  </a:lnTo>
                  <a:lnTo>
                    <a:pt x="66" y="10"/>
                  </a:lnTo>
                  <a:lnTo>
                    <a:pt x="66" y="12"/>
                  </a:lnTo>
                  <a:lnTo>
                    <a:pt x="68" y="12"/>
                  </a:lnTo>
                  <a:lnTo>
                    <a:pt x="70" y="12"/>
                  </a:lnTo>
                  <a:lnTo>
                    <a:pt x="70" y="14"/>
                  </a:lnTo>
                  <a:lnTo>
                    <a:pt x="72" y="14"/>
                  </a:lnTo>
                  <a:lnTo>
                    <a:pt x="74" y="14"/>
                  </a:lnTo>
                  <a:lnTo>
                    <a:pt x="76" y="14"/>
                  </a:lnTo>
                  <a:lnTo>
                    <a:pt x="76" y="16"/>
                  </a:lnTo>
                  <a:lnTo>
                    <a:pt x="78" y="16"/>
                  </a:lnTo>
                  <a:lnTo>
                    <a:pt x="80" y="16"/>
                  </a:lnTo>
                  <a:lnTo>
                    <a:pt x="80" y="18"/>
                  </a:lnTo>
                  <a:lnTo>
                    <a:pt x="82" y="18"/>
                  </a:lnTo>
                  <a:lnTo>
                    <a:pt x="82" y="16"/>
                  </a:lnTo>
                  <a:lnTo>
                    <a:pt x="82" y="18"/>
                  </a:lnTo>
                  <a:lnTo>
                    <a:pt x="84" y="20"/>
                  </a:lnTo>
                  <a:lnTo>
                    <a:pt x="86" y="18"/>
                  </a:lnTo>
                  <a:lnTo>
                    <a:pt x="88" y="18"/>
                  </a:lnTo>
                  <a:lnTo>
                    <a:pt x="90" y="18"/>
                  </a:lnTo>
                  <a:lnTo>
                    <a:pt x="94" y="18"/>
                  </a:lnTo>
                  <a:lnTo>
                    <a:pt x="94" y="16"/>
                  </a:lnTo>
                  <a:lnTo>
                    <a:pt x="96" y="18"/>
                  </a:lnTo>
                  <a:lnTo>
                    <a:pt x="96" y="20"/>
                  </a:lnTo>
                  <a:lnTo>
                    <a:pt x="98" y="20"/>
                  </a:lnTo>
                  <a:lnTo>
                    <a:pt x="100" y="20"/>
                  </a:lnTo>
                  <a:lnTo>
                    <a:pt x="102" y="22"/>
                  </a:lnTo>
                  <a:lnTo>
                    <a:pt x="104" y="22"/>
                  </a:lnTo>
                  <a:lnTo>
                    <a:pt x="104" y="24"/>
                  </a:lnTo>
                  <a:lnTo>
                    <a:pt x="104" y="24"/>
                  </a:lnTo>
                  <a:lnTo>
                    <a:pt x="104" y="26"/>
                  </a:lnTo>
                  <a:lnTo>
                    <a:pt x="106" y="28"/>
                  </a:lnTo>
                  <a:lnTo>
                    <a:pt x="104" y="28"/>
                  </a:lnTo>
                  <a:lnTo>
                    <a:pt x="106" y="28"/>
                  </a:lnTo>
                  <a:lnTo>
                    <a:pt x="104" y="28"/>
                  </a:lnTo>
                  <a:lnTo>
                    <a:pt x="104" y="30"/>
                  </a:lnTo>
                  <a:lnTo>
                    <a:pt x="106" y="30"/>
                  </a:lnTo>
                  <a:lnTo>
                    <a:pt x="106" y="32"/>
                  </a:lnTo>
                  <a:lnTo>
                    <a:pt x="108" y="32"/>
                  </a:lnTo>
                  <a:lnTo>
                    <a:pt x="110" y="34"/>
                  </a:lnTo>
                  <a:lnTo>
                    <a:pt x="112" y="34"/>
                  </a:lnTo>
                  <a:lnTo>
                    <a:pt x="112" y="36"/>
                  </a:lnTo>
                  <a:lnTo>
                    <a:pt x="112" y="38"/>
                  </a:lnTo>
                  <a:lnTo>
                    <a:pt x="112" y="36"/>
                  </a:lnTo>
                  <a:lnTo>
                    <a:pt x="112" y="38"/>
                  </a:lnTo>
                  <a:lnTo>
                    <a:pt x="114" y="38"/>
                  </a:lnTo>
                  <a:lnTo>
                    <a:pt x="112" y="38"/>
                  </a:lnTo>
                  <a:lnTo>
                    <a:pt x="112" y="38"/>
                  </a:lnTo>
                  <a:lnTo>
                    <a:pt x="112" y="40"/>
                  </a:lnTo>
                  <a:lnTo>
                    <a:pt x="114" y="40"/>
                  </a:lnTo>
                  <a:lnTo>
                    <a:pt x="114" y="42"/>
                  </a:lnTo>
                  <a:lnTo>
                    <a:pt x="116" y="42"/>
                  </a:lnTo>
                  <a:lnTo>
                    <a:pt x="116" y="44"/>
                  </a:lnTo>
                  <a:lnTo>
                    <a:pt x="116" y="46"/>
                  </a:lnTo>
                  <a:lnTo>
                    <a:pt x="118" y="48"/>
                  </a:lnTo>
                  <a:lnTo>
                    <a:pt x="118" y="50"/>
                  </a:lnTo>
                  <a:lnTo>
                    <a:pt x="118" y="52"/>
                  </a:lnTo>
                  <a:lnTo>
                    <a:pt x="120" y="52"/>
                  </a:lnTo>
                  <a:lnTo>
                    <a:pt x="120" y="54"/>
                  </a:lnTo>
                  <a:lnTo>
                    <a:pt x="120" y="56"/>
                  </a:lnTo>
                  <a:lnTo>
                    <a:pt x="122" y="56"/>
                  </a:lnTo>
                  <a:lnTo>
                    <a:pt x="122" y="58"/>
                  </a:lnTo>
                  <a:lnTo>
                    <a:pt x="120" y="58"/>
                  </a:lnTo>
                  <a:lnTo>
                    <a:pt x="122" y="58"/>
                  </a:lnTo>
                  <a:lnTo>
                    <a:pt x="122" y="60"/>
                  </a:lnTo>
                  <a:lnTo>
                    <a:pt x="122" y="62"/>
                  </a:lnTo>
                  <a:lnTo>
                    <a:pt x="122" y="64"/>
                  </a:lnTo>
                  <a:lnTo>
                    <a:pt x="124" y="64"/>
                  </a:lnTo>
                  <a:lnTo>
                    <a:pt x="124" y="66"/>
                  </a:lnTo>
                  <a:lnTo>
                    <a:pt x="126" y="66"/>
                  </a:lnTo>
                  <a:lnTo>
                    <a:pt x="128" y="66"/>
                  </a:lnTo>
                  <a:lnTo>
                    <a:pt x="128" y="68"/>
                  </a:lnTo>
                  <a:lnTo>
                    <a:pt x="130" y="68"/>
                  </a:lnTo>
                  <a:lnTo>
                    <a:pt x="132" y="68"/>
                  </a:lnTo>
                  <a:lnTo>
                    <a:pt x="132" y="70"/>
                  </a:lnTo>
                  <a:lnTo>
                    <a:pt x="134" y="70"/>
                  </a:lnTo>
                  <a:lnTo>
                    <a:pt x="136" y="70"/>
                  </a:lnTo>
                  <a:lnTo>
                    <a:pt x="138" y="70"/>
                  </a:lnTo>
                  <a:lnTo>
                    <a:pt x="138" y="72"/>
                  </a:lnTo>
                  <a:lnTo>
                    <a:pt x="140" y="74"/>
                  </a:lnTo>
                  <a:lnTo>
                    <a:pt x="142" y="72"/>
                  </a:lnTo>
                  <a:lnTo>
                    <a:pt x="144" y="72"/>
                  </a:lnTo>
                  <a:lnTo>
                    <a:pt x="146" y="70"/>
                  </a:lnTo>
                  <a:lnTo>
                    <a:pt x="148" y="70"/>
                  </a:lnTo>
                  <a:lnTo>
                    <a:pt x="150" y="70"/>
                  </a:lnTo>
                  <a:lnTo>
                    <a:pt x="150" y="72"/>
                  </a:lnTo>
                  <a:lnTo>
                    <a:pt x="152" y="72"/>
                  </a:lnTo>
                  <a:lnTo>
                    <a:pt x="152" y="70"/>
                  </a:lnTo>
                  <a:lnTo>
                    <a:pt x="152" y="72"/>
                  </a:lnTo>
                  <a:lnTo>
                    <a:pt x="154" y="72"/>
                  </a:lnTo>
                  <a:lnTo>
                    <a:pt x="156" y="72"/>
                  </a:lnTo>
                  <a:lnTo>
                    <a:pt x="158" y="72"/>
                  </a:lnTo>
                  <a:lnTo>
                    <a:pt x="160" y="72"/>
                  </a:lnTo>
                  <a:lnTo>
                    <a:pt x="162" y="72"/>
                  </a:lnTo>
                  <a:lnTo>
                    <a:pt x="162" y="74"/>
                  </a:lnTo>
                  <a:lnTo>
                    <a:pt x="164" y="74"/>
                  </a:lnTo>
                  <a:lnTo>
                    <a:pt x="164" y="76"/>
                  </a:lnTo>
                  <a:lnTo>
                    <a:pt x="166" y="74"/>
                  </a:lnTo>
                  <a:lnTo>
                    <a:pt x="166" y="76"/>
                  </a:lnTo>
                  <a:lnTo>
                    <a:pt x="168" y="78"/>
                  </a:lnTo>
                  <a:lnTo>
                    <a:pt x="168" y="80"/>
                  </a:lnTo>
                  <a:lnTo>
                    <a:pt x="168" y="82"/>
                  </a:lnTo>
                  <a:lnTo>
                    <a:pt x="168" y="84"/>
                  </a:lnTo>
                  <a:lnTo>
                    <a:pt x="168" y="86"/>
                  </a:lnTo>
                  <a:lnTo>
                    <a:pt x="168" y="86"/>
                  </a:lnTo>
                  <a:lnTo>
                    <a:pt x="168" y="88"/>
                  </a:lnTo>
                  <a:lnTo>
                    <a:pt x="170" y="90"/>
                  </a:lnTo>
                  <a:lnTo>
                    <a:pt x="168" y="92"/>
                  </a:lnTo>
                  <a:lnTo>
                    <a:pt x="168" y="94"/>
                  </a:lnTo>
                  <a:lnTo>
                    <a:pt x="168" y="96"/>
                  </a:lnTo>
                  <a:lnTo>
                    <a:pt x="170" y="98"/>
                  </a:lnTo>
                  <a:lnTo>
                    <a:pt x="172" y="98"/>
                  </a:lnTo>
                  <a:lnTo>
                    <a:pt x="174" y="100"/>
                  </a:lnTo>
                  <a:lnTo>
                    <a:pt x="174" y="98"/>
                  </a:lnTo>
                  <a:lnTo>
                    <a:pt x="176" y="98"/>
                  </a:lnTo>
                  <a:lnTo>
                    <a:pt x="176" y="100"/>
                  </a:lnTo>
                  <a:lnTo>
                    <a:pt x="176" y="98"/>
                  </a:lnTo>
                  <a:lnTo>
                    <a:pt x="178" y="98"/>
                  </a:lnTo>
                  <a:lnTo>
                    <a:pt x="180" y="100"/>
                  </a:lnTo>
                  <a:lnTo>
                    <a:pt x="178" y="100"/>
                  </a:lnTo>
                  <a:lnTo>
                    <a:pt x="178" y="102"/>
                  </a:lnTo>
                  <a:lnTo>
                    <a:pt x="180" y="102"/>
                  </a:lnTo>
                  <a:lnTo>
                    <a:pt x="180" y="104"/>
                  </a:lnTo>
                  <a:lnTo>
                    <a:pt x="182" y="104"/>
                  </a:lnTo>
                  <a:lnTo>
                    <a:pt x="184" y="104"/>
                  </a:lnTo>
                  <a:lnTo>
                    <a:pt x="184" y="102"/>
                  </a:lnTo>
                  <a:lnTo>
                    <a:pt x="186" y="102"/>
                  </a:lnTo>
                  <a:lnTo>
                    <a:pt x="188" y="102"/>
                  </a:lnTo>
                  <a:lnTo>
                    <a:pt x="190" y="102"/>
                  </a:lnTo>
                  <a:lnTo>
                    <a:pt x="192" y="102"/>
                  </a:lnTo>
                  <a:lnTo>
                    <a:pt x="192" y="104"/>
                  </a:lnTo>
                  <a:lnTo>
                    <a:pt x="194" y="104"/>
                  </a:lnTo>
                  <a:lnTo>
                    <a:pt x="194" y="106"/>
                  </a:lnTo>
                  <a:lnTo>
                    <a:pt x="196" y="106"/>
                  </a:lnTo>
                  <a:lnTo>
                    <a:pt x="196" y="108"/>
                  </a:lnTo>
                  <a:lnTo>
                    <a:pt x="196" y="110"/>
                  </a:lnTo>
                  <a:lnTo>
                    <a:pt x="198" y="110"/>
                  </a:lnTo>
                  <a:lnTo>
                    <a:pt x="198" y="112"/>
                  </a:lnTo>
                  <a:lnTo>
                    <a:pt x="198" y="114"/>
                  </a:lnTo>
                  <a:lnTo>
                    <a:pt x="200" y="114"/>
                  </a:lnTo>
                  <a:lnTo>
                    <a:pt x="200" y="114"/>
                  </a:lnTo>
                  <a:lnTo>
                    <a:pt x="200" y="112"/>
                  </a:lnTo>
                  <a:lnTo>
                    <a:pt x="200" y="114"/>
                  </a:lnTo>
                  <a:lnTo>
                    <a:pt x="202" y="114"/>
                  </a:lnTo>
                  <a:lnTo>
                    <a:pt x="202" y="116"/>
                  </a:lnTo>
                  <a:lnTo>
                    <a:pt x="202" y="114"/>
                  </a:lnTo>
                  <a:lnTo>
                    <a:pt x="204" y="114"/>
                  </a:lnTo>
                  <a:lnTo>
                    <a:pt x="204" y="112"/>
                  </a:lnTo>
                  <a:lnTo>
                    <a:pt x="206" y="112"/>
                  </a:lnTo>
                  <a:lnTo>
                    <a:pt x="208" y="112"/>
                  </a:lnTo>
                  <a:lnTo>
                    <a:pt x="208" y="114"/>
                  </a:lnTo>
                  <a:lnTo>
                    <a:pt x="210" y="114"/>
                  </a:lnTo>
                  <a:lnTo>
                    <a:pt x="212" y="114"/>
                  </a:lnTo>
                  <a:lnTo>
                    <a:pt x="214" y="114"/>
                  </a:lnTo>
                  <a:lnTo>
                    <a:pt x="216" y="114"/>
                  </a:lnTo>
                  <a:lnTo>
                    <a:pt x="218" y="114"/>
                  </a:lnTo>
                  <a:lnTo>
                    <a:pt x="218" y="116"/>
                  </a:lnTo>
                  <a:lnTo>
                    <a:pt x="216" y="116"/>
                  </a:lnTo>
                  <a:lnTo>
                    <a:pt x="216" y="118"/>
                  </a:lnTo>
                  <a:lnTo>
                    <a:pt x="216" y="120"/>
                  </a:lnTo>
                  <a:lnTo>
                    <a:pt x="218" y="120"/>
                  </a:lnTo>
                  <a:lnTo>
                    <a:pt x="218" y="118"/>
                  </a:lnTo>
                  <a:lnTo>
                    <a:pt x="220" y="118"/>
                  </a:lnTo>
                  <a:lnTo>
                    <a:pt x="220" y="120"/>
                  </a:lnTo>
                  <a:lnTo>
                    <a:pt x="222" y="120"/>
                  </a:lnTo>
                  <a:lnTo>
                    <a:pt x="224" y="120"/>
                  </a:lnTo>
                  <a:lnTo>
                    <a:pt x="224" y="124"/>
                  </a:lnTo>
                  <a:lnTo>
                    <a:pt x="222" y="126"/>
                  </a:lnTo>
                  <a:lnTo>
                    <a:pt x="220" y="126"/>
                  </a:lnTo>
                  <a:lnTo>
                    <a:pt x="218" y="130"/>
                  </a:lnTo>
                  <a:lnTo>
                    <a:pt x="216" y="132"/>
                  </a:lnTo>
                  <a:lnTo>
                    <a:pt x="216" y="134"/>
                  </a:lnTo>
                  <a:lnTo>
                    <a:pt x="214" y="136"/>
                  </a:lnTo>
                  <a:lnTo>
                    <a:pt x="212" y="138"/>
                  </a:lnTo>
                  <a:lnTo>
                    <a:pt x="210" y="142"/>
                  </a:lnTo>
                  <a:lnTo>
                    <a:pt x="208" y="144"/>
                  </a:lnTo>
                  <a:lnTo>
                    <a:pt x="206" y="146"/>
                  </a:lnTo>
                  <a:lnTo>
                    <a:pt x="204" y="150"/>
                  </a:lnTo>
                  <a:lnTo>
                    <a:pt x="204" y="152"/>
                  </a:lnTo>
                  <a:lnTo>
                    <a:pt x="202" y="152"/>
                  </a:lnTo>
                  <a:lnTo>
                    <a:pt x="202" y="154"/>
                  </a:lnTo>
                  <a:lnTo>
                    <a:pt x="200" y="158"/>
                  </a:lnTo>
                  <a:lnTo>
                    <a:pt x="198" y="162"/>
                  </a:lnTo>
                  <a:lnTo>
                    <a:pt x="198" y="164"/>
                  </a:lnTo>
                  <a:lnTo>
                    <a:pt x="194" y="170"/>
                  </a:lnTo>
                  <a:lnTo>
                    <a:pt x="192" y="172"/>
                  </a:lnTo>
                  <a:lnTo>
                    <a:pt x="190" y="174"/>
                  </a:lnTo>
                  <a:lnTo>
                    <a:pt x="188" y="178"/>
                  </a:lnTo>
                  <a:lnTo>
                    <a:pt x="188" y="180"/>
                  </a:lnTo>
                  <a:lnTo>
                    <a:pt x="186" y="180"/>
                  </a:lnTo>
                  <a:lnTo>
                    <a:pt x="186" y="180"/>
                  </a:lnTo>
                  <a:lnTo>
                    <a:pt x="184" y="184"/>
                  </a:lnTo>
                  <a:lnTo>
                    <a:pt x="182" y="186"/>
                  </a:lnTo>
                  <a:lnTo>
                    <a:pt x="178" y="192"/>
                  </a:lnTo>
                  <a:lnTo>
                    <a:pt x="176" y="196"/>
                  </a:lnTo>
                  <a:lnTo>
                    <a:pt x="174" y="198"/>
                  </a:lnTo>
                  <a:lnTo>
                    <a:pt x="174" y="200"/>
                  </a:lnTo>
                  <a:lnTo>
                    <a:pt x="172" y="200"/>
                  </a:lnTo>
                  <a:lnTo>
                    <a:pt x="170" y="202"/>
                  </a:lnTo>
                  <a:lnTo>
                    <a:pt x="170" y="204"/>
                  </a:lnTo>
                  <a:lnTo>
                    <a:pt x="164" y="214"/>
                  </a:lnTo>
                  <a:lnTo>
                    <a:pt x="162" y="212"/>
                  </a:lnTo>
                  <a:lnTo>
                    <a:pt x="154" y="210"/>
                  </a:lnTo>
                  <a:lnTo>
                    <a:pt x="152" y="210"/>
                  </a:lnTo>
                  <a:lnTo>
                    <a:pt x="148" y="210"/>
                  </a:lnTo>
                  <a:lnTo>
                    <a:pt x="146" y="210"/>
                  </a:lnTo>
                  <a:lnTo>
                    <a:pt x="146" y="208"/>
                  </a:lnTo>
                  <a:lnTo>
                    <a:pt x="142" y="208"/>
                  </a:lnTo>
                  <a:lnTo>
                    <a:pt x="140" y="208"/>
                  </a:lnTo>
                  <a:lnTo>
                    <a:pt x="138" y="208"/>
                  </a:lnTo>
                  <a:lnTo>
                    <a:pt x="136" y="208"/>
                  </a:lnTo>
                  <a:lnTo>
                    <a:pt x="136" y="206"/>
                  </a:lnTo>
                  <a:lnTo>
                    <a:pt x="132" y="206"/>
                  </a:lnTo>
                  <a:lnTo>
                    <a:pt x="130" y="206"/>
                  </a:lnTo>
                  <a:lnTo>
                    <a:pt x="124" y="204"/>
                  </a:lnTo>
                  <a:lnTo>
                    <a:pt x="122" y="204"/>
                  </a:lnTo>
                  <a:lnTo>
                    <a:pt x="120" y="204"/>
                  </a:lnTo>
                  <a:lnTo>
                    <a:pt x="116" y="202"/>
                  </a:lnTo>
                  <a:lnTo>
                    <a:pt x="110" y="202"/>
                  </a:lnTo>
                  <a:lnTo>
                    <a:pt x="106" y="200"/>
                  </a:lnTo>
                  <a:lnTo>
                    <a:pt x="104" y="200"/>
                  </a:lnTo>
                  <a:lnTo>
                    <a:pt x="104" y="200"/>
                  </a:lnTo>
                  <a:lnTo>
                    <a:pt x="100" y="198"/>
                  </a:lnTo>
                  <a:lnTo>
                    <a:pt x="96" y="198"/>
                  </a:lnTo>
                  <a:lnTo>
                    <a:pt x="94" y="198"/>
                  </a:lnTo>
                  <a:lnTo>
                    <a:pt x="90" y="196"/>
                  </a:lnTo>
                  <a:lnTo>
                    <a:pt x="88" y="196"/>
                  </a:lnTo>
                  <a:lnTo>
                    <a:pt x="86" y="196"/>
                  </a:lnTo>
                  <a:lnTo>
                    <a:pt x="86" y="194"/>
                  </a:lnTo>
                  <a:lnTo>
                    <a:pt x="88" y="194"/>
                  </a:lnTo>
                  <a:lnTo>
                    <a:pt x="88" y="192"/>
                  </a:lnTo>
                  <a:lnTo>
                    <a:pt x="84" y="186"/>
                  </a:lnTo>
                  <a:lnTo>
                    <a:pt x="84" y="184"/>
                  </a:lnTo>
                  <a:lnTo>
                    <a:pt x="84" y="182"/>
                  </a:lnTo>
                  <a:lnTo>
                    <a:pt x="82" y="180"/>
                  </a:lnTo>
                  <a:lnTo>
                    <a:pt x="78" y="176"/>
                  </a:lnTo>
                  <a:lnTo>
                    <a:pt x="78" y="174"/>
                  </a:lnTo>
                  <a:lnTo>
                    <a:pt x="78" y="172"/>
                  </a:lnTo>
                  <a:lnTo>
                    <a:pt x="76" y="172"/>
                  </a:lnTo>
                  <a:lnTo>
                    <a:pt x="76" y="170"/>
                  </a:lnTo>
                  <a:lnTo>
                    <a:pt x="74" y="168"/>
                  </a:lnTo>
                  <a:lnTo>
                    <a:pt x="72" y="162"/>
                  </a:lnTo>
                  <a:lnTo>
                    <a:pt x="70" y="160"/>
                  </a:lnTo>
                  <a:lnTo>
                    <a:pt x="66" y="152"/>
                  </a:lnTo>
                  <a:lnTo>
                    <a:pt x="64" y="150"/>
                  </a:lnTo>
                  <a:lnTo>
                    <a:pt x="62" y="144"/>
                  </a:lnTo>
                  <a:lnTo>
                    <a:pt x="60" y="142"/>
                  </a:lnTo>
                  <a:lnTo>
                    <a:pt x="58" y="138"/>
                  </a:lnTo>
                  <a:lnTo>
                    <a:pt x="56" y="132"/>
                  </a:lnTo>
                  <a:lnTo>
                    <a:pt x="56" y="130"/>
                  </a:lnTo>
                  <a:lnTo>
                    <a:pt x="56" y="128"/>
                  </a:lnTo>
                  <a:lnTo>
                    <a:pt x="54" y="126"/>
                  </a:lnTo>
                  <a:lnTo>
                    <a:pt x="52" y="124"/>
                  </a:lnTo>
                  <a:lnTo>
                    <a:pt x="52" y="122"/>
                  </a:lnTo>
                  <a:lnTo>
                    <a:pt x="50" y="120"/>
                  </a:lnTo>
                  <a:lnTo>
                    <a:pt x="50" y="118"/>
                  </a:lnTo>
                  <a:lnTo>
                    <a:pt x="48" y="116"/>
                  </a:lnTo>
                  <a:lnTo>
                    <a:pt x="48" y="114"/>
                  </a:lnTo>
                  <a:lnTo>
                    <a:pt x="48" y="112"/>
                  </a:lnTo>
                  <a:lnTo>
                    <a:pt x="46" y="112"/>
                  </a:lnTo>
                  <a:lnTo>
                    <a:pt x="46" y="110"/>
                  </a:lnTo>
                  <a:lnTo>
                    <a:pt x="44" y="108"/>
                  </a:lnTo>
                  <a:lnTo>
                    <a:pt x="44" y="106"/>
                  </a:lnTo>
                  <a:lnTo>
                    <a:pt x="42" y="104"/>
                  </a:lnTo>
                  <a:lnTo>
                    <a:pt x="40" y="100"/>
                  </a:lnTo>
                  <a:lnTo>
                    <a:pt x="40" y="98"/>
                  </a:lnTo>
                  <a:lnTo>
                    <a:pt x="38" y="94"/>
                  </a:lnTo>
                  <a:lnTo>
                    <a:pt x="36" y="92"/>
                  </a:lnTo>
                  <a:lnTo>
                    <a:pt x="36" y="90"/>
                  </a:lnTo>
                  <a:lnTo>
                    <a:pt x="34" y="88"/>
                  </a:lnTo>
                  <a:lnTo>
                    <a:pt x="34" y="86"/>
                  </a:lnTo>
                  <a:lnTo>
                    <a:pt x="32" y="86"/>
                  </a:lnTo>
                  <a:lnTo>
                    <a:pt x="32" y="84"/>
                  </a:lnTo>
                  <a:lnTo>
                    <a:pt x="30" y="82"/>
                  </a:lnTo>
                  <a:lnTo>
                    <a:pt x="30" y="80"/>
                  </a:lnTo>
                  <a:lnTo>
                    <a:pt x="28" y="78"/>
                  </a:lnTo>
                  <a:lnTo>
                    <a:pt x="28" y="76"/>
                  </a:lnTo>
                  <a:lnTo>
                    <a:pt x="26" y="74"/>
                  </a:lnTo>
                  <a:lnTo>
                    <a:pt x="26" y="72"/>
                  </a:lnTo>
                  <a:lnTo>
                    <a:pt x="24" y="70"/>
                  </a:lnTo>
                  <a:lnTo>
                    <a:pt x="22" y="66"/>
                  </a:lnTo>
                  <a:lnTo>
                    <a:pt x="22" y="64"/>
                  </a:lnTo>
                  <a:lnTo>
                    <a:pt x="20" y="64"/>
                  </a:lnTo>
                  <a:lnTo>
                    <a:pt x="20" y="62"/>
                  </a:lnTo>
                  <a:lnTo>
                    <a:pt x="18" y="60"/>
                  </a:lnTo>
                  <a:lnTo>
                    <a:pt x="18" y="58"/>
                  </a:lnTo>
                  <a:lnTo>
                    <a:pt x="16" y="56"/>
                  </a:lnTo>
                  <a:lnTo>
                    <a:pt x="16" y="54"/>
                  </a:lnTo>
                  <a:lnTo>
                    <a:pt x="14" y="52"/>
                  </a:lnTo>
                  <a:lnTo>
                    <a:pt x="14" y="50"/>
                  </a:lnTo>
                  <a:lnTo>
                    <a:pt x="14" y="48"/>
                  </a:lnTo>
                  <a:lnTo>
                    <a:pt x="12" y="48"/>
                  </a:lnTo>
                  <a:lnTo>
                    <a:pt x="12" y="44"/>
                  </a:lnTo>
                  <a:lnTo>
                    <a:pt x="10" y="42"/>
                  </a:lnTo>
                  <a:lnTo>
                    <a:pt x="8" y="40"/>
                  </a:lnTo>
                  <a:lnTo>
                    <a:pt x="8" y="38"/>
                  </a:lnTo>
                  <a:lnTo>
                    <a:pt x="8" y="38"/>
                  </a:lnTo>
                  <a:lnTo>
                    <a:pt x="8" y="36"/>
                  </a:lnTo>
                  <a:lnTo>
                    <a:pt x="6" y="36"/>
                  </a:lnTo>
                  <a:lnTo>
                    <a:pt x="6" y="32"/>
                  </a:lnTo>
                  <a:lnTo>
                    <a:pt x="4" y="30"/>
                  </a:lnTo>
                  <a:lnTo>
                    <a:pt x="2" y="28"/>
                  </a:lnTo>
                  <a:lnTo>
                    <a:pt x="2" y="26"/>
                  </a:lnTo>
                  <a:lnTo>
                    <a:pt x="2" y="24"/>
                  </a:lnTo>
                  <a:lnTo>
                    <a:pt x="0" y="22"/>
                  </a:lnTo>
                  <a:lnTo>
                    <a:pt x="2" y="22"/>
                  </a:lnTo>
                  <a:lnTo>
                    <a:pt x="4" y="20"/>
                  </a:lnTo>
                  <a:lnTo>
                    <a:pt x="6" y="20"/>
                  </a:lnTo>
                  <a:lnTo>
                    <a:pt x="8" y="20"/>
                  </a:lnTo>
                  <a:lnTo>
                    <a:pt x="8" y="18"/>
                  </a:lnTo>
                  <a:lnTo>
                    <a:pt x="10" y="18"/>
                  </a:lnTo>
                  <a:lnTo>
                    <a:pt x="14" y="16"/>
                  </a:lnTo>
                  <a:lnTo>
                    <a:pt x="16" y="16"/>
                  </a:lnTo>
                  <a:lnTo>
                    <a:pt x="18" y="14"/>
                  </a:lnTo>
                  <a:lnTo>
                    <a:pt x="22" y="14"/>
                  </a:lnTo>
                  <a:lnTo>
                    <a:pt x="24" y="12"/>
                  </a:lnTo>
                  <a:lnTo>
                    <a:pt x="26" y="12"/>
                  </a:lnTo>
                  <a:lnTo>
                    <a:pt x="28" y="12"/>
                  </a:lnTo>
                  <a:lnTo>
                    <a:pt x="28" y="10"/>
                  </a:lnTo>
                  <a:lnTo>
                    <a:pt x="32" y="10"/>
                  </a:lnTo>
                  <a:lnTo>
                    <a:pt x="36" y="8"/>
                  </a:lnTo>
                  <a:lnTo>
                    <a:pt x="40" y="6"/>
                  </a:lnTo>
                  <a:lnTo>
                    <a:pt x="42" y="6"/>
                  </a:lnTo>
                  <a:lnTo>
                    <a:pt x="44" y="6"/>
                  </a:lnTo>
                  <a:lnTo>
                    <a:pt x="44" y="4"/>
                  </a:lnTo>
                  <a:lnTo>
                    <a:pt x="46" y="4"/>
                  </a:lnTo>
                  <a:lnTo>
                    <a:pt x="50" y="2"/>
                  </a:lnTo>
                  <a:lnTo>
                    <a:pt x="52" y="2"/>
                  </a:lnTo>
                  <a:lnTo>
                    <a:pt x="54" y="2"/>
                  </a:lnTo>
                  <a:lnTo>
                    <a:pt x="56" y="2"/>
                  </a:lnTo>
                  <a:lnTo>
                    <a:pt x="56"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09" name="Freeform 123"/>
            <p:cNvSpPr>
              <a:spLocks/>
            </p:cNvSpPr>
            <p:nvPr/>
          </p:nvSpPr>
          <p:spPr bwMode="auto">
            <a:xfrm>
              <a:off x="6486525" y="4799013"/>
              <a:ext cx="222250" cy="452438"/>
            </a:xfrm>
            <a:custGeom>
              <a:avLst/>
              <a:gdLst>
                <a:gd name="T0" fmla="*/ 114 w 140"/>
                <a:gd name="T1" fmla="*/ 4 h 285"/>
                <a:gd name="T2" fmla="*/ 122 w 140"/>
                <a:gd name="T3" fmla="*/ 8 h 285"/>
                <a:gd name="T4" fmla="*/ 128 w 140"/>
                <a:gd name="T5" fmla="*/ 8 h 285"/>
                <a:gd name="T6" fmla="*/ 132 w 140"/>
                <a:gd name="T7" fmla="*/ 6 h 285"/>
                <a:gd name="T8" fmla="*/ 138 w 140"/>
                <a:gd name="T9" fmla="*/ 8 h 285"/>
                <a:gd name="T10" fmla="*/ 140 w 140"/>
                <a:gd name="T11" fmla="*/ 14 h 285"/>
                <a:gd name="T12" fmla="*/ 138 w 140"/>
                <a:gd name="T13" fmla="*/ 18 h 285"/>
                <a:gd name="T14" fmla="*/ 132 w 140"/>
                <a:gd name="T15" fmla="*/ 28 h 285"/>
                <a:gd name="T16" fmla="*/ 122 w 140"/>
                <a:gd name="T17" fmla="*/ 38 h 285"/>
                <a:gd name="T18" fmla="*/ 108 w 140"/>
                <a:gd name="T19" fmla="*/ 48 h 285"/>
                <a:gd name="T20" fmla="*/ 96 w 140"/>
                <a:gd name="T21" fmla="*/ 61 h 285"/>
                <a:gd name="T22" fmla="*/ 96 w 140"/>
                <a:gd name="T23" fmla="*/ 75 h 285"/>
                <a:gd name="T24" fmla="*/ 96 w 140"/>
                <a:gd name="T25" fmla="*/ 87 h 285"/>
                <a:gd name="T26" fmla="*/ 96 w 140"/>
                <a:gd name="T27" fmla="*/ 105 h 285"/>
                <a:gd name="T28" fmla="*/ 94 w 140"/>
                <a:gd name="T29" fmla="*/ 123 h 285"/>
                <a:gd name="T30" fmla="*/ 94 w 140"/>
                <a:gd name="T31" fmla="*/ 135 h 285"/>
                <a:gd name="T32" fmla="*/ 94 w 140"/>
                <a:gd name="T33" fmla="*/ 143 h 285"/>
                <a:gd name="T34" fmla="*/ 84 w 140"/>
                <a:gd name="T35" fmla="*/ 151 h 285"/>
                <a:gd name="T36" fmla="*/ 66 w 140"/>
                <a:gd name="T37" fmla="*/ 151 h 285"/>
                <a:gd name="T38" fmla="*/ 54 w 140"/>
                <a:gd name="T39" fmla="*/ 155 h 285"/>
                <a:gd name="T40" fmla="*/ 54 w 140"/>
                <a:gd name="T41" fmla="*/ 171 h 285"/>
                <a:gd name="T42" fmla="*/ 54 w 140"/>
                <a:gd name="T43" fmla="*/ 183 h 285"/>
                <a:gd name="T44" fmla="*/ 54 w 140"/>
                <a:gd name="T45" fmla="*/ 191 h 285"/>
                <a:gd name="T46" fmla="*/ 54 w 140"/>
                <a:gd name="T47" fmla="*/ 205 h 285"/>
                <a:gd name="T48" fmla="*/ 54 w 140"/>
                <a:gd name="T49" fmla="*/ 229 h 285"/>
                <a:gd name="T50" fmla="*/ 54 w 140"/>
                <a:gd name="T51" fmla="*/ 249 h 285"/>
                <a:gd name="T52" fmla="*/ 54 w 140"/>
                <a:gd name="T53" fmla="*/ 259 h 285"/>
                <a:gd name="T54" fmla="*/ 54 w 140"/>
                <a:gd name="T55" fmla="*/ 271 h 285"/>
                <a:gd name="T56" fmla="*/ 54 w 140"/>
                <a:gd name="T57" fmla="*/ 283 h 285"/>
                <a:gd name="T58" fmla="*/ 42 w 140"/>
                <a:gd name="T59" fmla="*/ 285 h 285"/>
                <a:gd name="T60" fmla="*/ 32 w 140"/>
                <a:gd name="T61" fmla="*/ 285 h 285"/>
                <a:gd name="T62" fmla="*/ 16 w 140"/>
                <a:gd name="T63" fmla="*/ 285 h 285"/>
                <a:gd name="T64" fmla="*/ 2 w 140"/>
                <a:gd name="T65" fmla="*/ 285 h 285"/>
                <a:gd name="T66" fmla="*/ 2 w 140"/>
                <a:gd name="T67" fmla="*/ 267 h 285"/>
                <a:gd name="T68" fmla="*/ 2 w 140"/>
                <a:gd name="T69" fmla="*/ 253 h 285"/>
                <a:gd name="T70" fmla="*/ 2 w 140"/>
                <a:gd name="T71" fmla="*/ 231 h 285"/>
                <a:gd name="T72" fmla="*/ 2 w 140"/>
                <a:gd name="T73" fmla="*/ 205 h 285"/>
                <a:gd name="T74" fmla="*/ 0 w 140"/>
                <a:gd name="T75" fmla="*/ 193 h 285"/>
                <a:gd name="T76" fmla="*/ 0 w 140"/>
                <a:gd name="T77" fmla="*/ 183 h 285"/>
                <a:gd name="T78" fmla="*/ 0 w 140"/>
                <a:gd name="T79" fmla="*/ 175 h 285"/>
                <a:gd name="T80" fmla="*/ 0 w 140"/>
                <a:gd name="T81" fmla="*/ 161 h 285"/>
                <a:gd name="T82" fmla="*/ 0 w 140"/>
                <a:gd name="T83" fmla="*/ 151 h 285"/>
                <a:gd name="T84" fmla="*/ 0 w 140"/>
                <a:gd name="T85" fmla="*/ 135 h 285"/>
                <a:gd name="T86" fmla="*/ 0 w 140"/>
                <a:gd name="T87" fmla="*/ 123 h 285"/>
                <a:gd name="T88" fmla="*/ 0 w 140"/>
                <a:gd name="T89" fmla="*/ 113 h 285"/>
                <a:gd name="T90" fmla="*/ 0 w 140"/>
                <a:gd name="T91" fmla="*/ 103 h 285"/>
                <a:gd name="T92" fmla="*/ 0 w 140"/>
                <a:gd name="T93" fmla="*/ 85 h 285"/>
                <a:gd name="T94" fmla="*/ 0 w 140"/>
                <a:gd name="T95" fmla="*/ 75 h 285"/>
                <a:gd name="T96" fmla="*/ 0 w 140"/>
                <a:gd name="T97" fmla="*/ 56 h 285"/>
                <a:gd name="T98" fmla="*/ 0 w 140"/>
                <a:gd name="T99" fmla="*/ 40 h 285"/>
                <a:gd name="T100" fmla="*/ 0 w 140"/>
                <a:gd name="T101" fmla="*/ 28 h 285"/>
                <a:gd name="T102" fmla="*/ 0 w 140"/>
                <a:gd name="T103" fmla="*/ 12 h 285"/>
                <a:gd name="T104" fmla="*/ 2 w 140"/>
                <a:gd name="T105" fmla="*/ 0 h 285"/>
                <a:gd name="T106" fmla="*/ 20 w 140"/>
                <a:gd name="T107" fmla="*/ 0 h 285"/>
                <a:gd name="T108" fmla="*/ 34 w 140"/>
                <a:gd name="T109" fmla="*/ 0 h 285"/>
                <a:gd name="T110" fmla="*/ 46 w 140"/>
                <a:gd name="T111" fmla="*/ 0 h 285"/>
                <a:gd name="T112" fmla="*/ 58 w 140"/>
                <a:gd name="T113" fmla="*/ 0 h 285"/>
                <a:gd name="T114" fmla="*/ 76 w 140"/>
                <a:gd name="T115" fmla="*/ 0 h 285"/>
                <a:gd name="T116" fmla="*/ 90 w 140"/>
                <a:gd name="T117" fmla="*/ 0 h 285"/>
                <a:gd name="T118" fmla="*/ 104 w 140"/>
                <a:gd name="T119"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 h="285">
                  <a:moveTo>
                    <a:pt x="110" y="0"/>
                  </a:moveTo>
                  <a:lnTo>
                    <a:pt x="110" y="2"/>
                  </a:lnTo>
                  <a:lnTo>
                    <a:pt x="112" y="2"/>
                  </a:lnTo>
                  <a:lnTo>
                    <a:pt x="112" y="4"/>
                  </a:lnTo>
                  <a:lnTo>
                    <a:pt x="114" y="4"/>
                  </a:lnTo>
                  <a:lnTo>
                    <a:pt x="114" y="6"/>
                  </a:lnTo>
                  <a:lnTo>
                    <a:pt x="116" y="6"/>
                  </a:lnTo>
                  <a:lnTo>
                    <a:pt x="118" y="8"/>
                  </a:lnTo>
                  <a:lnTo>
                    <a:pt x="120" y="8"/>
                  </a:lnTo>
                  <a:lnTo>
                    <a:pt x="122" y="8"/>
                  </a:lnTo>
                  <a:lnTo>
                    <a:pt x="124" y="8"/>
                  </a:lnTo>
                  <a:lnTo>
                    <a:pt x="126" y="8"/>
                  </a:lnTo>
                  <a:lnTo>
                    <a:pt x="128" y="8"/>
                  </a:lnTo>
                  <a:lnTo>
                    <a:pt x="130" y="8"/>
                  </a:lnTo>
                  <a:lnTo>
                    <a:pt x="128" y="8"/>
                  </a:lnTo>
                  <a:lnTo>
                    <a:pt x="130" y="8"/>
                  </a:lnTo>
                  <a:lnTo>
                    <a:pt x="130" y="6"/>
                  </a:lnTo>
                  <a:lnTo>
                    <a:pt x="130" y="8"/>
                  </a:lnTo>
                  <a:lnTo>
                    <a:pt x="130" y="6"/>
                  </a:lnTo>
                  <a:lnTo>
                    <a:pt x="132" y="6"/>
                  </a:lnTo>
                  <a:lnTo>
                    <a:pt x="132" y="8"/>
                  </a:lnTo>
                  <a:lnTo>
                    <a:pt x="134" y="8"/>
                  </a:lnTo>
                  <a:lnTo>
                    <a:pt x="134" y="6"/>
                  </a:lnTo>
                  <a:lnTo>
                    <a:pt x="136" y="6"/>
                  </a:lnTo>
                  <a:lnTo>
                    <a:pt x="138" y="8"/>
                  </a:lnTo>
                  <a:lnTo>
                    <a:pt x="136" y="8"/>
                  </a:lnTo>
                  <a:lnTo>
                    <a:pt x="138" y="8"/>
                  </a:lnTo>
                  <a:lnTo>
                    <a:pt x="138" y="10"/>
                  </a:lnTo>
                  <a:lnTo>
                    <a:pt x="140" y="12"/>
                  </a:lnTo>
                  <a:lnTo>
                    <a:pt x="140" y="14"/>
                  </a:lnTo>
                  <a:lnTo>
                    <a:pt x="140" y="16"/>
                  </a:lnTo>
                  <a:lnTo>
                    <a:pt x="140" y="18"/>
                  </a:lnTo>
                  <a:lnTo>
                    <a:pt x="140" y="16"/>
                  </a:lnTo>
                  <a:lnTo>
                    <a:pt x="140" y="18"/>
                  </a:lnTo>
                  <a:lnTo>
                    <a:pt x="138" y="18"/>
                  </a:lnTo>
                  <a:lnTo>
                    <a:pt x="138" y="20"/>
                  </a:lnTo>
                  <a:lnTo>
                    <a:pt x="138" y="22"/>
                  </a:lnTo>
                  <a:lnTo>
                    <a:pt x="138" y="24"/>
                  </a:lnTo>
                  <a:lnTo>
                    <a:pt x="134" y="28"/>
                  </a:lnTo>
                  <a:lnTo>
                    <a:pt x="132" y="28"/>
                  </a:lnTo>
                  <a:lnTo>
                    <a:pt x="130" y="30"/>
                  </a:lnTo>
                  <a:lnTo>
                    <a:pt x="128" y="32"/>
                  </a:lnTo>
                  <a:lnTo>
                    <a:pt x="126" y="34"/>
                  </a:lnTo>
                  <a:lnTo>
                    <a:pt x="124" y="36"/>
                  </a:lnTo>
                  <a:lnTo>
                    <a:pt x="122" y="38"/>
                  </a:lnTo>
                  <a:lnTo>
                    <a:pt x="120" y="38"/>
                  </a:lnTo>
                  <a:lnTo>
                    <a:pt x="120" y="38"/>
                  </a:lnTo>
                  <a:lnTo>
                    <a:pt x="118" y="40"/>
                  </a:lnTo>
                  <a:lnTo>
                    <a:pt x="112" y="44"/>
                  </a:lnTo>
                  <a:lnTo>
                    <a:pt x="108" y="48"/>
                  </a:lnTo>
                  <a:lnTo>
                    <a:pt x="104" y="52"/>
                  </a:lnTo>
                  <a:lnTo>
                    <a:pt x="102" y="54"/>
                  </a:lnTo>
                  <a:lnTo>
                    <a:pt x="102" y="56"/>
                  </a:lnTo>
                  <a:lnTo>
                    <a:pt x="100" y="58"/>
                  </a:lnTo>
                  <a:lnTo>
                    <a:pt x="96" y="61"/>
                  </a:lnTo>
                  <a:lnTo>
                    <a:pt x="96" y="63"/>
                  </a:lnTo>
                  <a:lnTo>
                    <a:pt x="96" y="67"/>
                  </a:lnTo>
                  <a:lnTo>
                    <a:pt x="96" y="71"/>
                  </a:lnTo>
                  <a:lnTo>
                    <a:pt x="96" y="73"/>
                  </a:lnTo>
                  <a:lnTo>
                    <a:pt x="96" y="75"/>
                  </a:lnTo>
                  <a:lnTo>
                    <a:pt x="96" y="77"/>
                  </a:lnTo>
                  <a:lnTo>
                    <a:pt x="96" y="81"/>
                  </a:lnTo>
                  <a:lnTo>
                    <a:pt x="96" y="83"/>
                  </a:lnTo>
                  <a:lnTo>
                    <a:pt x="96" y="87"/>
                  </a:lnTo>
                  <a:lnTo>
                    <a:pt x="96" y="87"/>
                  </a:lnTo>
                  <a:lnTo>
                    <a:pt x="96" y="91"/>
                  </a:lnTo>
                  <a:lnTo>
                    <a:pt x="96" y="97"/>
                  </a:lnTo>
                  <a:lnTo>
                    <a:pt x="96" y="101"/>
                  </a:lnTo>
                  <a:lnTo>
                    <a:pt x="96" y="103"/>
                  </a:lnTo>
                  <a:lnTo>
                    <a:pt x="96" y="105"/>
                  </a:lnTo>
                  <a:lnTo>
                    <a:pt x="94" y="111"/>
                  </a:lnTo>
                  <a:lnTo>
                    <a:pt x="94" y="113"/>
                  </a:lnTo>
                  <a:lnTo>
                    <a:pt x="94" y="115"/>
                  </a:lnTo>
                  <a:lnTo>
                    <a:pt x="94" y="121"/>
                  </a:lnTo>
                  <a:lnTo>
                    <a:pt x="94" y="123"/>
                  </a:lnTo>
                  <a:lnTo>
                    <a:pt x="94" y="127"/>
                  </a:lnTo>
                  <a:lnTo>
                    <a:pt x="94" y="129"/>
                  </a:lnTo>
                  <a:lnTo>
                    <a:pt x="94" y="131"/>
                  </a:lnTo>
                  <a:lnTo>
                    <a:pt x="94" y="133"/>
                  </a:lnTo>
                  <a:lnTo>
                    <a:pt x="94" y="135"/>
                  </a:lnTo>
                  <a:lnTo>
                    <a:pt x="94" y="135"/>
                  </a:lnTo>
                  <a:lnTo>
                    <a:pt x="94" y="137"/>
                  </a:lnTo>
                  <a:lnTo>
                    <a:pt x="94" y="139"/>
                  </a:lnTo>
                  <a:lnTo>
                    <a:pt x="94" y="141"/>
                  </a:lnTo>
                  <a:lnTo>
                    <a:pt x="94" y="143"/>
                  </a:lnTo>
                  <a:lnTo>
                    <a:pt x="94" y="145"/>
                  </a:lnTo>
                  <a:lnTo>
                    <a:pt x="92" y="147"/>
                  </a:lnTo>
                  <a:lnTo>
                    <a:pt x="92" y="151"/>
                  </a:lnTo>
                  <a:lnTo>
                    <a:pt x="88" y="151"/>
                  </a:lnTo>
                  <a:lnTo>
                    <a:pt x="84" y="151"/>
                  </a:lnTo>
                  <a:lnTo>
                    <a:pt x="74" y="151"/>
                  </a:lnTo>
                  <a:lnTo>
                    <a:pt x="72" y="151"/>
                  </a:lnTo>
                  <a:lnTo>
                    <a:pt x="70" y="151"/>
                  </a:lnTo>
                  <a:lnTo>
                    <a:pt x="68" y="151"/>
                  </a:lnTo>
                  <a:lnTo>
                    <a:pt x="66" y="151"/>
                  </a:lnTo>
                  <a:lnTo>
                    <a:pt x="64" y="151"/>
                  </a:lnTo>
                  <a:lnTo>
                    <a:pt x="58" y="151"/>
                  </a:lnTo>
                  <a:lnTo>
                    <a:pt x="56" y="151"/>
                  </a:lnTo>
                  <a:lnTo>
                    <a:pt x="54" y="151"/>
                  </a:lnTo>
                  <a:lnTo>
                    <a:pt x="54" y="155"/>
                  </a:lnTo>
                  <a:lnTo>
                    <a:pt x="54" y="161"/>
                  </a:lnTo>
                  <a:lnTo>
                    <a:pt x="54" y="165"/>
                  </a:lnTo>
                  <a:lnTo>
                    <a:pt x="54" y="167"/>
                  </a:lnTo>
                  <a:lnTo>
                    <a:pt x="54" y="169"/>
                  </a:lnTo>
                  <a:lnTo>
                    <a:pt x="54" y="171"/>
                  </a:lnTo>
                  <a:lnTo>
                    <a:pt x="54" y="173"/>
                  </a:lnTo>
                  <a:lnTo>
                    <a:pt x="54" y="175"/>
                  </a:lnTo>
                  <a:lnTo>
                    <a:pt x="54" y="179"/>
                  </a:lnTo>
                  <a:lnTo>
                    <a:pt x="54" y="181"/>
                  </a:lnTo>
                  <a:lnTo>
                    <a:pt x="54" y="183"/>
                  </a:lnTo>
                  <a:lnTo>
                    <a:pt x="54" y="183"/>
                  </a:lnTo>
                  <a:lnTo>
                    <a:pt x="54" y="185"/>
                  </a:lnTo>
                  <a:lnTo>
                    <a:pt x="54" y="187"/>
                  </a:lnTo>
                  <a:lnTo>
                    <a:pt x="54" y="189"/>
                  </a:lnTo>
                  <a:lnTo>
                    <a:pt x="54" y="191"/>
                  </a:lnTo>
                  <a:lnTo>
                    <a:pt x="54" y="193"/>
                  </a:lnTo>
                  <a:lnTo>
                    <a:pt x="54" y="197"/>
                  </a:lnTo>
                  <a:lnTo>
                    <a:pt x="54" y="201"/>
                  </a:lnTo>
                  <a:lnTo>
                    <a:pt x="54" y="203"/>
                  </a:lnTo>
                  <a:lnTo>
                    <a:pt x="54" y="205"/>
                  </a:lnTo>
                  <a:lnTo>
                    <a:pt x="54" y="211"/>
                  </a:lnTo>
                  <a:lnTo>
                    <a:pt x="54" y="215"/>
                  </a:lnTo>
                  <a:lnTo>
                    <a:pt x="54" y="219"/>
                  </a:lnTo>
                  <a:lnTo>
                    <a:pt x="54" y="223"/>
                  </a:lnTo>
                  <a:lnTo>
                    <a:pt x="54" y="229"/>
                  </a:lnTo>
                  <a:lnTo>
                    <a:pt x="54" y="237"/>
                  </a:lnTo>
                  <a:lnTo>
                    <a:pt x="54" y="239"/>
                  </a:lnTo>
                  <a:lnTo>
                    <a:pt x="54" y="241"/>
                  </a:lnTo>
                  <a:lnTo>
                    <a:pt x="54" y="245"/>
                  </a:lnTo>
                  <a:lnTo>
                    <a:pt x="54" y="249"/>
                  </a:lnTo>
                  <a:lnTo>
                    <a:pt x="54" y="251"/>
                  </a:lnTo>
                  <a:lnTo>
                    <a:pt x="54" y="253"/>
                  </a:lnTo>
                  <a:lnTo>
                    <a:pt x="54" y="255"/>
                  </a:lnTo>
                  <a:lnTo>
                    <a:pt x="54" y="257"/>
                  </a:lnTo>
                  <a:lnTo>
                    <a:pt x="54" y="259"/>
                  </a:lnTo>
                  <a:lnTo>
                    <a:pt x="54" y="261"/>
                  </a:lnTo>
                  <a:lnTo>
                    <a:pt x="54" y="263"/>
                  </a:lnTo>
                  <a:lnTo>
                    <a:pt x="54" y="267"/>
                  </a:lnTo>
                  <a:lnTo>
                    <a:pt x="54" y="269"/>
                  </a:lnTo>
                  <a:lnTo>
                    <a:pt x="54" y="271"/>
                  </a:lnTo>
                  <a:lnTo>
                    <a:pt x="54" y="273"/>
                  </a:lnTo>
                  <a:lnTo>
                    <a:pt x="54" y="275"/>
                  </a:lnTo>
                  <a:lnTo>
                    <a:pt x="54" y="279"/>
                  </a:lnTo>
                  <a:lnTo>
                    <a:pt x="54" y="279"/>
                  </a:lnTo>
                  <a:lnTo>
                    <a:pt x="54" y="283"/>
                  </a:lnTo>
                  <a:lnTo>
                    <a:pt x="54" y="285"/>
                  </a:lnTo>
                  <a:lnTo>
                    <a:pt x="54" y="285"/>
                  </a:lnTo>
                  <a:lnTo>
                    <a:pt x="48" y="285"/>
                  </a:lnTo>
                  <a:lnTo>
                    <a:pt x="44" y="285"/>
                  </a:lnTo>
                  <a:lnTo>
                    <a:pt x="42" y="285"/>
                  </a:lnTo>
                  <a:lnTo>
                    <a:pt x="40" y="285"/>
                  </a:lnTo>
                  <a:lnTo>
                    <a:pt x="38" y="285"/>
                  </a:lnTo>
                  <a:lnTo>
                    <a:pt x="36" y="285"/>
                  </a:lnTo>
                  <a:lnTo>
                    <a:pt x="34" y="285"/>
                  </a:lnTo>
                  <a:lnTo>
                    <a:pt x="32" y="285"/>
                  </a:lnTo>
                  <a:lnTo>
                    <a:pt x="30" y="285"/>
                  </a:lnTo>
                  <a:lnTo>
                    <a:pt x="28" y="285"/>
                  </a:lnTo>
                  <a:lnTo>
                    <a:pt x="24" y="285"/>
                  </a:lnTo>
                  <a:lnTo>
                    <a:pt x="18" y="285"/>
                  </a:lnTo>
                  <a:lnTo>
                    <a:pt x="16" y="285"/>
                  </a:lnTo>
                  <a:lnTo>
                    <a:pt x="10" y="285"/>
                  </a:lnTo>
                  <a:lnTo>
                    <a:pt x="8" y="285"/>
                  </a:lnTo>
                  <a:lnTo>
                    <a:pt x="6" y="285"/>
                  </a:lnTo>
                  <a:lnTo>
                    <a:pt x="4" y="285"/>
                  </a:lnTo>
                  <a:lnTo>
                    <a:pt x="2" y="285"/>
                  </a:lnTo>
                  <a:lnTo>
                    <a:pt x="2" y="279"/>
                  </a:lnTo>
                  <a:lnTo>
                    <a:pt x="2" y="275"/>
                  </a:lnTo>
                  <a:lnTo>
                    <a:pt x="2" y="271"/>
                  </a:lnTo>
                  <a:lnTo>
                    <a:pt x="2" y="269"/>
                  </a:lnTo>
                  <a:lnTo>
                    <a:pt x="2" y="267"/>
                  </a:lnTo>
                  <a:lnTo>
                    <a:pt x="2" y="265"/>
                  </a:lnTo>
                  <a:lnTo>
                    <a:pt x="2" y="261"/>
                  </a:lnTo>
                  <a:lnTo>
                    <a:pt x="2" y="259"/>
                  </a:lnTo>
                  <a:lnTo>
                    <a:pt x="2" y="257"/>
                  </a:lnTo>
                  <a:lnTo>
                    <a:pt x="2" y="253"/>
                  </a:lnTo>
                  <a:lnTo>
                    <a:pt x="2" y="249"/>
                  </a:lnTo>
                  <a:lnTo>
                    <a:pt x="2" y="245"/>
                  </a:lnTo>
                  <a:lnTo>
                    <a:pt x="2" y="241"/>
                  </a:lnTo>
                  <a:lnTo>
                    <a:pt x="2" y="239"/>
                  </a:lnTo>
                  <a:lnTo>
                    <a:pt x="2" y="231"/>
                  </a:lnTo>
                  <a:lnTo>
                    <a:pt x="2" y="225"/>
                  </a:lnTo>
                  <a:lnTo>
                    <a:pt x="2" y="219"/>
                  </a:lnTo>
                  <a:lnTo>
                    <a:pt x="2" y="215"/>
                  </a:lnTo>
                  <a:lnTo>
                    <a:pt x="2" y="207"/>
                  </a:lnTo>
                  <a:lnTo>
                    <a:pt x="2" y="205"/>
                  </a:lnTo>
                  <a:lnTo>
                    <a:pt x="2" y="201"/>
                  </a:lnTo>
                  <a:lnTo>
                    <a:pt x="2" y="199"/>
                  </a:lnTo>
                  <a:lnTo>
                    <a:pt x="0" y="197"/>
                  </a:lnTo>
                  <a:lnTo>
                    <a:pt x="0" y="195"/>
                  </a:lnTo>
                  <a:lnTo>
                    <a:pt x="0" y="193"/>
                  </a:lnTo>
                  <a:lnTo>
                    <a:pt x="0" y="191"/>
                  </a:lnTo>
                  <a:lnTo>
                    <a:pt x="0" y="189"/>
                  </a:lnTo>
                  <a:lnTo>
                    <a:pt x="0" y="187"/>
                  </a:lnTo>
                  <a:lnTo>
                    <a:pt x="0" y="185"/>
                  </a:lnTo>
                  <a:lnTo>
                    <a:pt x="0" y="183"/>
                  </a:lnTo>
                  <a:lnTo>
                    <a:pt x="0" y="183"/>
                  </a:lnTo>
                  <a:lnTo>
                    <a:pt x="0" y="181"/>
                  </a:lnTo>
                  <a:lnTo>
                    <a:pt x="0" y="179"/>
                  </a:lnTo>
                  <a:lnTo>
                    <a:pt x="0" y="177"/>
                  </a:lnTo>
                  <a:lnTo>
                    <a:pt x="0" y="175"/>
                  </a:lnTo>
                  <a:lnTo>
                    <a:pt x="0" y="173"/>
                  </a:lnTo>
                  <a:lnTo>
                    <a:pt x="0" y="171"/>
                  </a:lnTo>
                  <a:lnTo>
                    <a:pt x="0" y="167"/>
                  </a:lnTo>
                  <a:lnTo>
                    <a:pt x="0" y="163"/>
                  </a:lnTo>
                  <a:lnTo>
                    <a:pt x="0" y="161"/>
                  </a:lnTo>
                  <a:lnTo>
                    <a:pt x="0" y="159"/>
                  </a:lnTo>
                  <a:lnTo>
                    <a:pt x="0" y="157"/>
                  </a:lnTo>
                  <a:lnTo>
                    <a:pt x="0" y="155"/>
                  </a:lnTo>
                  <a:lnTo>
                    <a:pt x="0" y="153"/>
                  </a:lnTo>
                  <a:lnTo>
                    <a:pt x="0" y="151"/>
                  </a:lnTo>
                  <a:lnTo>
                    <a:pt x="0" y="149"/>
                  </a:lnTo>
                  <a:lnTo>
                    <a:pt x="0" y="145"/>
                  </a:lnTo>
                  <a:lnTo>
                    <a:pt x="0" y="141"/>
                  </a:lnTo>
                  <a:lnTo>
                    <a:pt x="0" y="139"/>
                  </a:lnTo>
                  <a:lnTo>
                    <a:pt x="0" y="135"/>
                  </a:lnTo>
                  <a:lnTo>
                    <a:pt x="0" y="131"/>
                  </a:lnTo>
                  <a:lnTo>
                    <a:pt x="0" y="129"/>
                  </a:lnTo>
                  <a:lnTo>
                    <a:pt x="0" y="127"/>
                  </a:lnTo>
                  <a:lnTo>
                    <a:pt x="0" y="125"/>
                  </a:lnTo>
                  <a:lnTo>
                    <a:pt x="0" y="123"/>
                  </a:lnTo>
                  <a:lnTo>
                    <a:pt x="0" y="121"/>
                  </a:lnTo>
                  <a:lnTo>
                    <a:pt x="0" y="119"/>
                  </a:lnTo>
                  <a:lnTo>
                    <a:pt x="0" y="117"/>
                  </a:lnTo>
                  <a:lnTo>
                    <a:pt x="0" y="115"/>
                  </a:lnTo>
                  <a:lnTo>
                    <a:pt x="0" y="113"/>
                  </a:lnTo>
                  <a:lnTo>
                    <a:pt x="0" y="111"/>
                  </a:lnTo>
                  <a:lnTo>
                    <a:pt x="0" y="109"/>
                  </a:lnTo>
                  <a:lnTo>
                    <a:pt x="0" y="107"/>
                  </a:lnTo>
                  <a:lnTo>
                    <a:pt x="0" y="105"/>
                  </a:lnTo>
                  <a:lnTo>
                    <a:pt x="0" y="103"/>
                  </a:lnTo>
                  <a:lnTo>
                    <a:pt x="0" y="101"/>
                  </a:lnTo>
                  <a:lnTo>
                    <a:pt x="0" y="97"/>
                  </a:lnTo>
                  <a:lnTo>
                    <a:pt x="0" y="91"/>
                  </a:lnTo>
                  <a:lnTo>
                    <a:pt x="0" y="87"/>
                  </a:lnTo>
                  <a:lnTo>
                    <a:pt x="0" y="85"/>
                  </a:lnTo>
                  <a:lnTo>
                    <a:pt x="0" y="83"/>
                  </a:lnTo>
                  <a:lnTo>
                    <a:pt x="0" y="81"/>
                  </a:lnTo>
                  <a:lnTo>
                    <a:pt x="0" y="79"/>
                  </a:lnTo>
                  <a:lnTo>
                    <a:pt x="0" y="77"/>
                  </a:lnTo>
                  <a:lnTo>
                    <a:pt x="0" y="75"/>
                  </a:lnTo>
                  <a:lnTo>
                    <a:pt x="0" y="69"/>
                  </a:lnTo>
                  <a:lnTo>
                    <a:pt x="0" y="67"/>
                  </a:lnTo>
                  <a:lnTo>
                    <a:pt x="0" y="63"/>
                  </a:lnTo>
                  <a:lnTo>
                    <a:pt x="0" y="61"/>
                  </a:lnTo>
                  <a:lnTo>
                    <a:pt x="0" y="56"/>
                  </a:lnTo>
                  <a:lnTo>
                    <a:pt x="0" y="52"/>
                  </a:lnTo>
                  <a:lnTo>
                    <a:pt x="0" y="50"/>
                  </a:lnTo>
                  <a:lnTo>
                    <a:pt x="0" y="46"/>
                  </a:lnTo>
                  <a:lnTo>
                    <a:pt x="0" y="42"/>
                  </a:lnTo>
                  <a:lnTo>
                    <a:pt x="0" y="40"/>
                  </a:lnTo>
                  <a:lnTo>
                    <a:pt x="0" y="38"/>
                  </a:lnTo>
                  <a:lnTo>
                    <a:pt x="0" y="36"/>
                  </a:lnTo>
                  <a:lnTo>
                    <a:pt x="0" y="34"/>
                  </a:lnTo>
                  <a:lnTo>
                    <a:pt x="0" y="30"/>
                  </a:lnTo>
                  <a:lnTo>
                    <a:pt x="0" y="28"/>
                  </a:lnTo>
                  <a:lnTo>
                    <a:pt x="0" y="24"/>
                  </a:lnTo>
                  <a:lnTo>
                    <a:pt x="0" y="22"/>
                  </a:lnTo>
                  <a:lnTo>
                    <a:pt x="0" y="16"/>
                  </a:lnTo>
                  <a:lnTo>
                    <a:pt x="0" y="14"/>
                  </a:lnTo>
                  <a:lnTo>
                    <a:pt x="0" y="12"/>
                  </a:lnTo>
                  <a:lnTo>
                    <a:pt x="0" y="10"/>
                  </a:lnTo>
                  <a:lnTo>
                    <a:pt x="0" y="8"/>
                  </a:lnTo>
                  <a:lnTo>
                    <a:pt x="0" y="6"/>
                  </a:lnTo>
                  <a:lnTo>
                    <a:pt x="0" y="0"/>
                  </a:lnTo>
                  <a:lnTo>
                    <a:pt x="2" y="0"/>
                  </a:lnTo>
                  <a:lnTo>
                    <a:pt x="4" y="0"/>
                  </a:lnTo>
                  <a:lnTo>
                    <a:pt x="6" y="0"/>
                  </a:lnTo>
                  <a:lnTo>
                    <a:pt x="10" y="0"/>
                  </a:lnTo>
                  <a:lnTo>
                    <a:pt x="16" y="0"/>
                  </a:lnTo>
                  <a:lnTo>
                    <a:pt x="20" y="0"/>
                  </a:lnTo>
                  <a:lnTo>
                    <a:pt x="22" y="0"/>
                  </a:lnTo>
                  <a:lnTo>
                    <a:pt x="26" y="0"/>
                  </a:lnTo>
                  <a:lnTo>
                    <a:pt x="30" y="0"/>
                  </a:lnTo>
                  <a:lnTo>
                    <a:pt x="32" y="0"/>
                  </a:lnTo>
                  <a:lnTo>
                    <a:pt x="34" y="0"/>
                  </a:lnTo>
                  <a:lnTo>
                    <a:pt x="38" y="0"/>
                  </a:lnTo>
                  <a:lnTo>
                    <a:pt x="40" y="0"/>
                  </a:lnTo>
                  <a:lnTo>
                    <a:pt x="42" y="0"/>
                  </a:lnTo>
                  <a:lnTo>
                    <a:pt x="44" y="0"/>
                  </a:lnTo>
                  <a:lnTo>
                    <a:pt x="46" y="0"/>
                  </a:lnTo>
                  <a:lnTo>
                    <a:pt x="48" y="0"/>
                  </a:lnTo>
                  <a:lnTo>
                    <a:pt x="50" y="0"/>
                  </a:lnTo>
                  <a:lnTo>
                    <a:pt x="54" y="0"/>
                  </a:lnTo>
                  <a:lnTo>
                    <a:pt x="54" y="0"/>
                  </a:lnTo>
                  <a:lnTo>
                    <a:pt x="58" y="0"/>
                  </a:lnTo>
                  <a:lnTo>
                    <a:pt x="64" y="0"/>
                  </a:lnTo>
                  <a:lnTo>
                    <a:pt x="66" y="0"/>
                  </a:lnTo>
                  <a:lnTo>
                    <a:pt x="70" y="0"/>
                  </a:lnTo>
                  <a:lnTo>
                    <a:pt x="74" y="0"/>
                  </a:lnTo>
                  <a:lnTo>
                    <a:pt x="76" y="0"/>
                  </a:lnTo>
                  <a:lnTo>
                    <a:pt x="80" y="0"/>
                  </a:lnTo>
                  <a:lnTo>
                    <a:pt x="82" y="0"/>
                  </a:lnTo>
                  <a:lnTo>
                    <a:pt x="86" y="0"/>
                  </a:lnTo>
                  <a:lnTo>
                    <a:pt x="88" y="0"/>
                  </a:lnTo>
                  <a:lnTo>
                    <a:pt x="90" y="0"/>
                  </a:lnTo>
                  <a:lnTo>
                    <a:pt x="98" y="0"/>
                  </a:lnTo>
                  <a:lnTo>
                    <a:pt x="100" y="0"/>
                  </a:lnTo>
                  <a:lnTo>
                    <a:pt x="102" y="0"/>
                  </a:lnTo>
                  <a:lnTo>
                    <a:pt x="102" y="0"/>
                  </a:lnTo>
                  <a:lnTo>
                    <a:pt x="104" y="0"/>
                  </a:lnTo>
                  <a:lnTo>
                    <a:pt x="106" y="0"/>
                  </a:lnTo>
                  <a:lnTo>
                    <a:pt x="108" y="0"/>
                  </a:lnTo>
                  <a:lnTo>
                    <a:pt x="110"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0" name="Freeform 126"/>
            <p:cNvSpPr>
              <a:spLocks/>
            </p:cNvSpPr>
            <p:nvPr/>
          </p:nvSpPr>
          <p:spPr bwMode="auto">
            <a:xfrm>
              <a:off x="6505575" y="4133850"/>
              <a:ext cx="311150" cy="319088"/>
            </a:xfrm>
            <a:custGeom>
              <a:avLst/>
              <a:gdLst>
                <a:gd name="T0" fmla="*/ 152 w 196"/>
                <a:gd name="T1" fmla="*/ 185 h 201"/>
                <a:gd name="T2" fmla="*/ 144 w 196"/>
                <a:gd name="T3" fmla="*/ 191 h 201"/>
                <a:gd name="T4" fmla="*/ 138 w 196"/>
                <a:gd name="T5" fmla="*/ 195 h 201"/>
                <a:gd name="T6" fmla="*/ 132 w 196"/>
                <a:gd name="T7" fmla="*/ 201 h 201"/>
                <a:gd name="T8" fmla="*/ 124 w 196"/>
                <a:gd name="T9" fmla="*/ 199 h 201"/>
                <a:gd name="T10" fmla="*/ 116 w 196"/>
                <a:gd name="T11" fmla="*/ 197 h 201"/>
                <a:gd name="T12" fmla="*/ 110 w 196"/>
                <a:gd name="T13" fmla="*/ 197 h 201"/>
                <a:gd name="T14" fmla="*/ 104 w 196"/>
                <a:gd name="T15" fmla="*/ 193 h 201"/>
                <a:gd name="T16" fmla="*/ 98 w 196"/>
                <a:gd name="T17" fmla="*/ 189 h 201"/>
                <a:gd name="T18" fmla="*/ 94 w 196"/>
                <a:gd name="T19" fmla="*/ 187 h 201"/>
                <a:gd name="T20" fmla="*/ 90 w 196"/>
                <a:gd name="T21" fmla="*/ 183 h 201"/>
                <a:gd name="T22" fmla="*/ 84 w 196"/>
                <a:gd name="T23" fmla="*/ 183 h 201"/>
                <a:gd name="T24" fmla="*/ 74 w 196"/>
                <a:gd name="T25" fmla="*/ 187 h 201"/>
                <a:gd name="T26" fmla="*/ 60 w 196"/>
                <a:gd name="T27" fmla="*/ 193 h 201"/>
                <a:gd name="T28" fmla="*/ 52 w 196"/>
                <a:gd name="T29" fmla="*/ 183 h 201"/>
                <a:gd name="T30" fmla="*/ 44 w 196"/>
                <a:gd name="T31" fmla="*/ 173 h 201"/>
                <a:gd name="T32" fmla="*/ 36 w 196"/>
                <a:gd name="T33" fmla="*/ 163 h 201"/>
                <a:gd name="T34" fmla="*/ 22 w 196"/>
                <a:gd name="T35" fmla="*/ 147 h 201"/>
                <a:gd name="T36" fmla="*/ 14 w 196"/>
                <a:gd name="T37" fmla="*/ 137 h 201"/>
                <a:gd name="T38" fmla="*/ 8 w 196"/>
                <a:gd name="T39" fmla="*/ 129 h 201"/>
                <a:gd name="T40" fmla="*/ 0 w 196"/>
                <a:gd name="T41" fmla="*/ 123 h 201"/>
                <a:gd name="T42" fmla="*/ 12 w 196"/>
                <a:gd name="T43" fmla="*/ 115 h 201"/>
                <a:gd name="T44" fmla="*/ 22 w 196"/>
                <a:gd name="T45" fmla="*/ 107 h 201"/>
                <a:gd name="T46" fmla="*/ 36 w 196"/>
                <a:gd name="T47" fmla="*/ 97 h 201"/>
                <a:gd name="T48" fmla="*/ 40 w 196"/>
                <a:gd name="T49" fmla="*/ 91 h 201"/>
                <a:gd name="T50" fmla="*/ 48 w 196"/>
                <a:gd name="T51" fmla="*/ 85 h 201"/>
                <a:gd name="T52" fmla="*/ 58 w 196"/>
                <a:gd name="T53" fmla="*/ 75 h 201"/>
                <a:gd name="T54" fmla="*/ 74 w 196"/>
                <a:gd name="T55" fmla="*/ 63 h 201"/>
                <a:gd name="T56" fmla="*/ 82 w 196"/>
                <a:gd name="T57" fmla="*/ 57 h 201"/>
                <a:gd name="T58" fmla="*/ 88 w 196"/>
                <a:gd name="T59" fmla="*/ 50 h 201"/>
                <a:gd name="T60" fmla="*/ 96 w 196"/>
                <a:gd name="T61" fmla="*/ 42 h 201"/>
                <a:gd name="T62" fmla="*/ 114 w 196"/>
                <a:gd name="T63" fmla="*/ 28 h 201"/>
                <a:gd name="T64" fmla="*/ 126 w 196"/>
                <a:gd name="T65" fmla="*/ 20 h 201"/>
                <a:gd name="T66" fmla="*/ 142 w 196"/>
                <a:gd name="T67" fmla="*/ 4 h 201"/>
                <a:gd name="T68" fmla="*/ 150 w 196"/>
                <a:gd name="T69" fmla="*/ 2 h 201"/>
                <a:gd name="T70" fmla="*/ 158 w 196"/>
                <a:gd name="T71" fmla="*/ 12 h 201"/>
                <a:gd name="T72" fmla="*/ 168 w 196"/>
                <a:gd name="T73" fmla="*/ 24 h 201"/>
                <a:gd name="T74" fmla="*/ 180 w 196"/>
                <a:gd name="T75" fmla="*/ 36 h 201"/>
                <a:gd name="T76" fmla="*/ 182 w 196"/>
                <a:gd name="T77" fmla="*/ 44 h 201"/>
                <a:gd name="T78" fmla="*/ 170 w 196"/>
                <a:gd name="T79" fmla="*/ 52 h 201"/>
                <a:gd name="T80" fmla="*/ 162 w 196"/>
                <a:gd name="T81" fmla="*/ 59 h 201"/>
                <a:gd name="T82" fmla="*/ 150 w 196"/>
                <a:gd name="T83" fmla="*/ 69 h 201"/>
                <a:gd name="T84" fmla="*/ 140 w 196"/>
                <a:gd name="T85" fmla="*/ 77 h 201"/>
                <a:gd name="T86" fmla="*/ 142 w 196"/>
                <a:gd name="T87" fmla="*/ 83 h 201"/>
                <a:gd name="T88" fmla="*/ 154 w 196"/>
                <a:gd name="T89" fmla="*/ 97 h 201"/>
                <a:gd name="T90" fmla="*/ 162 w 196"/>
                <a:gd name="T91" fmla="*/ 105 h 201"/>
                <a:gd name="T92" fmla="*/ 170 w 196"/>
                <a:gd name="T93" fmla="*/ 117 h 201"/>
                <a:gd name="T94" fmla="*/ 178 w 196"/>
                <a:gd name="T95" fmla="*/ 125 h 201"/>
                <a:gd name="T96" fmla="*/ 186 w 196"/>
                <a:gd name="T97" fmla="*/ 133 h 201"/>
                <a:gd name="T98" fmla="*/ 192 w 196"/>
                <a:gd name="T99" fmla="*/ 143 h 201"/>
                <a:gd name="T100" fmla="*/ 190 w 196"/>
                <a:gd name="T101" fmla="*/ 153 h 201"/>
                <a:gd name="T102" fmla="*/ 182 w 196"/>
                <a:gd name="T103" fmla="*/ 161 h 201"/>
                <a:gd name="T104" fmla="*/ 172 w 196"/>
                <a:gd name="T105" fmla="*/ 171 h 201"/>
                <a:gd name="T106" fmla="*/ 162 w 196"/>
                <a:gd name="T107" fmla="*/ 175 h 201"/>
                <a:gd name="T108" fmla="*/ 156 w 196"/>
                <a:gd name="T109" fmla="*/ 1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6" h="201">
                  <a:moveTo>
                    <a:pt x="156" y="181"/>
                  </a:moveTo>
                  <a:lnTo>
                    <a:pt x="154" y="181"/>
                  </a:lnTo>
                  <a:lnTo>
                    <a:pt x="154" y="183"/>
                  </a:lnTo>
                  <a:lnTo>
                    <a:pt x="152" y="183"/>
                  </a:lnTo>
                  <a:lnTo>
                    <a:pt x="152" y="185"/>
                  </a:lnTo>
                  <a:lnTo>
                    <a:pt x="150" y="185"/>
                  </a:lnTo>
                  <a:lnTo>
                    <a:pt x="148" y="187"/>
                  </a:lnTo>
                  <a:lnTo>
                    <a:pt x="146" y="189"/>
                  </a:lnTo>
                  <a:lnTo>
                    <a:pt x="144" y="189"/>
                  </a:lnTo>
                  <a:lnTo>
                    <a:pt x="144" y="191"/>
                  </a:lnTo>
                  <a:lnTo>
                    <a:pt x="142" y="191"/>
                  </a:lnTo>
                  <a:lnTo>
                    <a:pt x="142" y="193"/>
                  </a:lnTo>
                  <a:lnTo>
                    <a:pt x="140" y="193"/>
                  </a:lnTo>
                  <a:lnTo>
                    <a:pt x="140" y="195"/>
                  </a:lnTo>
                  <a:lnTo>
                    <a:pt x="138" y="195"/>
                  </a:lnTo>
                  <a:lnTo>
                    <a:pt x="138" y="197"/>
                  </a:lnTo>
                  <a:lnTo>
                    <a:pt x="136" y="197"/>
                  </a:lnTo>
                  <a:lnTo>
                    <a:pt x="136" y="199"/>
                  </a:lnTo>
                  <a:lnTo>
                    <a:pt x="134" y="199"/>
                  </a:lnTo>
                  <a:lnTo>
                    <a:pt x="132" y="201"/>
                  </a:lnTo>
                  <a:lnTo>
                    <a:pt x="130" y="201"/>
                  </a:lnTo>
                  <a:lnTo>
                    <a:pt x="130" y="199"/>
                  </a:lnTo>
                  <a:lnTo>
                    <a:pt x="128" y="197"/>
                  </a:lnTo>
                  <a:lnTo>
                    <a:pt x="128" y="199"/>
                  </a:lnTo>
                  <a:lnTo>
                    <a:pt x="124" y="199"/>
                  </a:lnTo>
                  <a:lnTo>
                    <a:pt x="122" y="199"/>
                  </a:lnTo>
                  <a:lnTo>
                    <a:pt x="120" y="199"/>
                  </a:lnTo>
                  <a:lnTo>
                    <a:pt x="118" y="201"/>
                  </a:lnTo>
                  <a:lnTo>
                    <a:pt x="116" y="199"/>
                  </a:lnTo>
                  <a:lnTo>
                    <a:pt x="116" y="197"/>
                  </a:lnTo>
                  <a:lnTo>
                    <a:pt x="116" y="199"/>
                  </a:lnTo>
                  <a:lnTo>
                    <a:pt x="114" y="199"/>
                  </a:lnTo>
                  <a:lnTo>
                    <a:pt x="114" y="197"/>
                  </a:lnTo>
                  <a:lnTo>
                    <a:pt x="112" y="197"/>
                  </a:lnTo>
                  <a:lnTo>
                    <a:pt x="110" y="197"/>
                  </a:lnTo>
                  <a:lnTo>
                    <a:pt x="110" y="195"/>
                  </a:lnTo>
                  <a:lnTo>
                    <a:pt x="108" y="195"/>
                  </a:lnTo>
                  <a:lnTo>
                    <a:pt x="106" y="195"/>
                  </a:lnTo>
                  <a:lnTo>
                    <a:pt x="104" y="195"/>
                  </a:lnTo>
                  <a:lnTo>
                    <a:pt x="104" y="193"/>
                  </a:lnTo>
                  <a:lnTo>
                    <a:pt x="102" y="193"/>
                  </a:lnTo>
                  <a:lnTo>
                    <a:pt x="100" y="193"/>
                  </a:lnTo>
                  <a:lnTo>
                    <a:pt x="100" y="191"/>
                  </a:lnTo>
                  <a:lnTo>
                    <a:pt x="98" y="191"/>
                  </a:lnTo>
                  <a:lnTo>
                    <a:pt x="98" y="189"/>
                  </a:lnTo>
                  <a:lnTo>
                    <a:pt x="96" y="189"/>
                  </a:lnTo>
                  <a:lnTo>
                    <a:pt x="94" y="189"/>
                  </a:lnTo>
                  <a:lnTo>
                    <a:pt x="96" y="189"/>
                  </a:lnTo>
                  <a:lnTo>
                    <a:pt x="96" y="187"/>
                  </a:lnTo>
                  <a:lnTo>
                    <a:pt x="94" y="187"/>
                  </a:lnTo>
                  <a:lnTo>
                    <a:pt x="94" y="185"/>
                  </a:lnTo>
                  <a:lnTo>
                    <a:pt x="92" y="185"/>
                  </a:lnTo>
                  <a:lnTo>
                    <a:pt x="90" y="185"/>
                  </a:lnTo>
                  <a:lnTo>
                    <a:pt x="90" y="183"/>
                  </a:lnTo>
                  <a:lnTo>
                    <a:pt x="90" y="183"/>
                  </a:lnTo>
                  <a:lnTo>
                    <a:pt x="90" y="181"/>
                  </a:lnTo>
                  <a:lnTo>
                    <a:pt x="90" y="183"/>
                  </a:lnTo>
                  <a:lnTo>
                    <a:pt x="88" y="183"/>
                  </a:lnTo>
                  <a:lnTo>
                    <a:pt x="86" y="183"/>
                  </a:lnTo>
                  <a:lnTo>
                    <a:pt x="84" y="183"/>
                  </a:lnTo>
                  <a:lnTo>
                    <a:pt x="80" y="185"/>
                  </a:lnTo>
                  <a:lnTo>
                    <a:pt x="78" y="185"/>
                  </a:lnTo>
                  <a:lnTo>
                    <a:pt x="78" y="187"/>
                  </a:lnTo>
                  <a:lnTo>
                    <a:pt x="76" y="187"/>
                  </a:lnTo>
                  <a:lnTo>
                    <a:pt x="74" y="187"/>
                  </a:lnTo>
                  <a:lnTo>
                    <a:pt x="70" y="189"/>
                  </a:lnTo>
                  <a:lnTo>
                    <a:pt x="66" y="191"/>
                  </a:lnTo>
                  <a:lnTo>
                    <a:pt x="62" y="191"/>
                  </a:lnTo>
                  <a:lnTo>
                    <a:pt x="62" y="193"/>
                  </a:lnTo>
                  <a:lnTo>
                    <a:pt x="60" y="193"/>
                  </a:lnTo>
                  <a:lnTo>
                    <a:pt x="58" y="191"/>
                  </a:lnTo>
                  <a:lnTo>
                    <a:pt x="56" y="189"/>
                  </a:lnTo>
                  <a:lnTo>
                    <a:pt x="54" y="187"/>
                  </a:lnTo>
                  <a:lnTo>
                    <a:pt x="54" y="185"/>
                  </a:lnTo>
                  <a:lnTo>
                    <a:pt x="52" y="183"/>
                  </a:lnTo>
                  <a:lnTo>
                    <a:pt x="50" y="183"/>
                  </a:lnTo>
                  <a:lnTo>
                    <a:pt x="48" y="179"/>
                  </a:lnTo>
                  <a:lnTo>
                    <a:pt x="46" y="177"/>
                  </a:lnTo>
                  <a:lnTo>
                    <a:pt x="44" y="175"/>
                  </a:lnTo>
                  <a:lnTo>
                    <a:pt x="44" y="173"/>
                  </a:lnTo>
                  <a:lnTo>
                    <a:pt x="42" y="173"/>
                  </a:lnTo>
                  <a:lnTo>
                    <a:pt x="42" y="171"/>
                  </a:lnTo>
                  <a:lnTo>
                    <a:pt x="42" y="171"/>
                  </a:lnTo>
                  <a:lnTo>
                    <a:pt x="40" y="167"/>
                  </a:lnTo>
                  <a:lnTo>
                    <a:pt x="36" y="163"/>
                  </a:lnTo>
                  <a:lnTo>
                    <a:pt x="32" y="161"/>
                  </a:lnTo>
                  <a:lnTo>
                    <a:pt x="32" y="159"/>
                  </a:lnTo>
                  <a:lnTo>
                    <a:pt x="30" y="157"/>
                  </a:lnTo>
                  <a:lnTo>
                    <a:pt x="22" y="149"/>
                  </a:lnTo>
                  <a:lnTo>
                    <a:pt x="22" y="147"/>
                  </a:lnTo>
                  <a:lnTo>
                    <a:pt x="18" y="143"/>
                  </a:lnTo>
                  <a:lnTo>
                    <a:pt x="16" y="141"/>
                  </a:lnTo>
                  <a:lnTo>
                    <a:pt x="16" y="139"/>
                  </a:lnTo>
                  <a:lnTo>
                    <a:pt x="14" y="139"/>
                  </a:lnTo>
                  <a:lnTo>
                    <a:pt x="14" y="137"/>
                  </a:lnTo>
                  <a:lnTo>
                    <a:pt x="12" y="137"/>
                  </a:lnTo>
                  <a:lnTo>
                    <a:pt x="12" y="135"/>
                  </a:lnTo>
                  <a:lnTo>
                    <a:pt x="10" y="133"/>
                  </a:lnTo>
                  <a:lnTo>
                    <a:pt x="8" y="131"/>
                  </a:lnTo>
                  <a:lnTo>
                    <a:pt x="8" y="129"/>
                  </a:lnTo>
                  <a:lnTo>
                    <a:pt x="6" y="127"/>
                  </a:lnTo>
                  <a:lnTo>
                    <a:pt x="4" y="125"/>
                  </a:lnTo>
                  <a:lnTo>
                    <a:pt x="2" y="125"/>
                  </a:lnTo>
                  <a:lnTo>
                    <a:pt x="2" y="123"/>
                  </a:lnTo>
                  <a:lnTo>
                    <a:pt x="0" y="123"/>
                  </a:lnTo>
                  <a:lnTo>
                    <a:pt x="2" y="123"/>
                  </a:lnTo>
                  <a:lnTo>
                    <a:pt x="4" y="123"/>
                  </a:lnTo>
                  <a:lnTo>
                    <a:pt x="8" y="119"/>
                  </a:lnTo>
                  <a:lnTo>
                    <a:pt x="10" y="117"/>
                  </a:lnTo>
                  <a:lnTo>
                    <a:pt x="12" y="115"/>
                  </a:lnTo>
                  <a:lnTo>
                    <a:pt x="14" y="113"/>
                  </a:lnTo>
                  <a:lnTo>
                    <a:pt x="16" y="113"/>
                  </a:lnTo>
                  <a:lnTo>
                    <a:pt x="18" y="111"/>
                  </a:lnTo>
                  <a:lnTo>
                    <a:pt x="20" y="109"/>
                  </a:lnTo>
                  <a:lnTo>
                    <a:pt x="22" y="107"/>
                  </a:lnTo>
                  <a:lnTo>
                    <a:pt x="26" y="105"/>
                  </a:lnTo>
                  <a:lnTo>
                    <a:pt x="28" y="103"/>
                  </a:lnTo>
                  <a:lnTo>
                    <a:pt x="30" y="101"/>
                  </a:lnTo>
                  <a:lnTo>
                    <a:pt x="34" y="97"/>
                  </a:lnTo>
                  <a:lnTo>
                    <a:pt x="36" y="97"/>
                  </a:lnTo>
                  <a:lnTo>
                    <a:pt x="36" y="95"/>
                  </a:lnTo>
                  <a:lnTo>
                    <a:pt x="38" y="95"/>
                  </a:lnTo>
                  <a:lnTo>
                    <a:pt x="38" y="93"/>
                  </a:lnTo>
                  <a:lnTo>
                    <a:pt x="40" y="93"/>
                  </a:lnTo>
                  <a:lnTo>
                    <a:pt x="40" y="91"/>
                  </a:lnTo>
                  <a:lnTo>
                    <a:pt x="42" y="91"/>
                  </a:lnTo>
                  <a:lnTo>
                    <a:pt x="42" y="89"/>
                  </a:lnTo>
                  <a:lnTo>
                    <a:pt x="44" y="87"/>
                  </a:lnTo>
                  <a:lnTo>
                    <a:pt x="46" y="85"/>
                  </a:lnTo>
                  <a:lnTo>
                    <a:pt x="48" y="85"/>
                  </a:lnTo>
                  <a:lnTo>
                    <a:pt x="48" y="83"/>
                  </a:lnTo>
                  <a:lnTo>
                    <a:pt x="50" y="83"/>
                  </a:lnTo>
                  <a:lnTo>
                    <a:pt x="50" y="81"/>
                  </a:lnTo>
                  <a:lnTo>
                    <a:pt x="52" y="81"/>
                  </a:lnTo>
                  <a:lnTo>
                    <a:pt x="58" y="75"/>
                  </a:lnTo>
                  <a:lnTo>
                    <a:pt x="62" y="75"/>
                  </a:lnTo>
                  <a:lnTo>
                    <a:pt x="64" y="73"/>
                  </a:lnTo>
                  <a:lnTo>
                    <a:pt x="64" y="71"/>
                  </a:lnTo>
                  <a:lnTo>
                    <a:pt x="68" y="69"/>
                  </a:lnTo>
                  <a:lnTo>
                    <a:pt x="74" y="63"/>
                  </a:lnTo>
                  <a:lnTo>
                    <a:pt x="76" y="63"/>
                  </a:lnTo>
                  <a:lnTo>
                    <a:pt x="76" y="61"/>
                  </a:lnTo>
                  <a:lnTo>
                    <a:pt x="80" y="59"/>
                  </a:lnTo>
                  <a:lnTo>
                    <a:pt x="80" y="57"/>
                  </a:lnTo>
                  <a:lnTo>
                    <a:pt x="82" y="57"/>
                  </a:lnTo>
                  <a:lnTo>
                    <a:pt x="84" y="57"/>
                  </a:lnTo>
                  <a:lnTo>
                    <a:pt x="84" y="55"/>
                  </a:lnTo>
                  <a:lnTo>
                    <a:pt x="86" y="55"/>
                  </a:lnTo>
                  <a:lnTo>
                    <a:pt x="86" y="52"/>
                  </a:lnTo>
                  <a:lnTo>
                    <a:pt x="88" y="50"/>
                  </a:lnTo>
                  <a:lnTo>
                    <a:pt x="90" y="50"/>
                  </a:lnTo>
                  <a:lnTo>
                    <a:pt x="90" y="48"/>
                  </a:lnTo>
                  <a:lnTo>
                    <a:pt x="92" y="46"/>
                  </a:lnTo>
                  <a:lnTo>
                    <a:pt x="94" y="44"/>
                  </a:lnTo>
                  <a:lnTo>
                    <a:pt x="96" y="42"/>
                  </a:lnTo>
                  <a:lnTo>
                    <a:pt x="98" y="40"/>
                  </a:lnTo>
                  <a:lnTo>
                    <a:pt x="100" y="38"/>
                  </a:lnTo>
                  <a:lnTo>
                    <a:pt x="102" y="38"/>
                  </a:lnTo>
                  <a:lnTo>
                    <a:pt x="106" y="34"/>
                  </a:lnTo>
                  <a:lnTo>
                    <a:pt x="114" y="28"/>
                  </a:lnTo>
                  <a:lnTo>
                    <a:pt x="116" y="26"/>
                  </a:lnTo>
                  <a:lnTo>
                    <a:pt x="120" y="24"/>
                  </a:lnTo>
                  <a:lnTo>
                    <a:pt x="122" y="22"/>
                  </a:lnTo>
                  <a:lnTo>
                    <a:pt x="124" y="20"/>
                  </a:lnTo>
                  <a:lnTo>
                    <a:pt x="126" y="20"/>
                  </a:lnTo>
                  <a:lnTo>
                    <a:pt x="130" y="16"/>
                  </a:lnTo>
                  <a:lnTo>
                    <a:pt x="134" y="12"/>
                  </a:lnTo>
                  <a:lnTo>
                    <a:pt x="138" y="8"/>
                  </a:lnTo>
                  <a:lnTo>
                    <a:pt x="140" y="6"/>
                  </a:lnTo>
                  <a:lnTo>
                    <a:pt x="142" y="4"/>
                  </a:lnTo>
                  <a:lnTo>
                    <a:pt x="144" y="2"/>
                  </a:lnTo>
                  <a:lnTo>
                    <a:pt x="146" y="2"/>
                  </a:lnTo>
                  <a:lnTo>
                    <a:pt x="146" y="0"/>
                  </a:lnTo>
                  <a:lnTo>
                    <a:pt x="148" y="2"/>
                  </a:lnTo>
                  <a:lnTo>
                    <a:pt x="150" y="2"/>
                  </a:lnTo>
                  <a:lnTo>
                    <a:pt x="150" y="4"/>
                  </a:lnTo>
                  <a:lnTo>
                    <a:pt x="152" y="4"/>
                  </a:lnTo>
                  <a:lnTo>
                    <a:pt x="152" y="6"/>
                  </a:lnTo>
                  <a:lnTo>
                    <a:pt x="156" y="10"/>
                  </a:lnTo>
                  <a:lnTo>
                    <a:pt x="158" y="12"/>
                  </a:lnTo>
                  <a:lnTo>
                    <a:pt x="160" y="14"/>
                  </a:lnTo>
                  <a:lnTo>
                    <a:pt x="164" y="18"/>
                  </a:lnTo>
                  <a:lnTo>
                    <a:pt x="166" y="20"/>
                  </a:lnTo>
                  <a:lnTo>
                    <a:pt x="166" y="22"/>
                  </a:lnTo>
                  <a:lnTo>
                    <a:pt x="168" y="24"/>
                  </a:lnTo>
                  <a:lnTo>
                    <a:pt x="170" y="26"/>
                  </a:lnTo>
                  <a:lnTo>
                    <a:pt x="176" y="30"/>
                  </a:lnTo>
                  <a:lnTo>
                    <a:pt x="178" y="32"/>
                  </a:lnTo>
                  <a:lnTo>
                    <a:pt x="180" y="34"/>
                  </a:lnTo>
                  <a:lnTo>
                    <a:pt x="180" y="36"/>
                  </a:lnTo>
                  <a:lnTo>
                    <a:pt x="182" y="38"/>
                  </a:lnTo>
                  <a:lnTo>
                    <a:pt x="184" y="40"/>
                  </a:lnTo>
                  <a:lnTo>
                    <a:pt x="184" y="42"/>
                  </a:lnTo>
                  <a:lnTo>
                    <a:pt x="182" y="42"/>
                  </a:lnTo>
                  <a:lnTo>
                    <a:pt x="182" y="44"/>
                  </a:lnTo>
                  <a:lnTo>
                    <a:pt x="180" y="44"/>
                  </a:lnTo>
                  <a:lnTo>
                    <a:pt x="178" y="46"/>
                  </a:lnTo>
                  <a:lnTo>
                    <a:pt x="174" y="48"/>
                  </a:lnTo>
                  <a:lnTo>
                    <a:pt x="172" y="50"/>
                  </a:lnTo>
                  <a:lnTo>
                    <a:pt x="170" y="52"/>
                  </a:lnTo>
                  <a:lnTo>
                    <a:pt x="170" y="55"/>
                  </a:lnTo>
                  <a:lnTo>
                    <a:pt x="168" y="55"/>
                  </a:lnTo>
                  <a:lnTo>
                    <a:pt x="166" y="57"/>
                  </a:lnTo>
                  <a:lnTo>
                    <a:pt x="164" y="59"/>
                  </a:lnTo>
                  <a:lnTo>
                    <a:pt x="162" y="59"/>
                  </a:lnTo>
                  <a:lnTo>
                    <a:pt x="158" y="63"/>
                  </a:lnTo>
                  <a:lnTo>
                    <a:pt x="156" y="65"/>
                  </a:lnTo>
                  <a:lnTo>
                    <a:pt x="154" y="67"/>
                  </a:lnTo>
                  <a:lnTo>
                    <a:pt x="152" y="69"/>
                  </a:lnTo>
                  <a:lnTo>
                    <a:pt x="150" y="69"/>
                  </a:lnTo>
                  <a:lnTo>
                    <a:pt x="148" y="71"/>
                  </a:lnTo>
                  <a:lnTo>
                    <a:pt x="148" y="73"/>
                  </a:lnTo>
                  <a:lnTo>
                    <a:pt x="144" y="75"/>
                  </a:lnTo>
                  <a:lnTo>
                    <a:pt x="142" y="75"/>
                  </a:lnTo>
                  <a:lnTo>
                    <a:pt x="140" y="77"/>
                  </a:lnTo>
                  <a:lnTo>
                    <a:pt x="138" y="77"/>
                  </a:lnTo>
                  <a:lnTo>
                    <a:pt x="140" y="79"/>
                  </a:lnTo>
                  <a:lnTo>
                    <a:pt x="140" y="81"/>
                  </a:lnTo>
                  <a:lnTo>
                    <a:pt x="142" y="81"/>
                  </a:lnTo>
                  <a:lnTo>
                    <a:pt x="142" y="83"/>
                  </a:lnTo>
                  <a:lnTo>
                    <a:pt x="144" y="85"/>
                  </a:lnTo>
                  <a:lnTo>
                    <a:pt x="148" y="89"/>
                  </a:lnTo>
                  <a:lnTo>
                    <a:pt x="150" y="91"/>
                  </a:lnTo>
                  <a:lnTo>
                    <a:pt x="150" y="93"/>
                  </a:lnTo>
                  <a:lnTo>
                    <a:pt x="154" y="97"/>
                  </a:lnTo>
                  <a:lnTo>
                    <a:pt x="156" y="99"/>
                  </a:lnTo>
                  <a:lnTo>
                    <a:pt x="158" y="101"/>
                  </a:lnTo>
                  <a:lnTo>
                    <a:pt x="160" y="103"/>
                  </a:lnTo>
                  <a:lnTo>
                    <a:pt x="160" y="105"/>
                  </a:lnTo>
                  <a:lnTo>
                    <a:pt x="162" y="105"/>
                  </a:lnTo>
                  <a:lnTo>
                    <a:pt x="164" y="109"/>
                  </a:lnTo>
                  <a:lnTo>
                    <a:pt x="166" y="111"/>
                  </a:lnTo>
                  <a:lnTo>
                    <a:pt x="166" y="113"/>
                  </a:lnTo>
                  <a:lnTo>
                    <a:pt x="168" y="115"/>
                  </a:lnTo>
                  <a:lnTo>
                    <a:pt x="170" y="117"/>
                  </a:lnTo>
                  <a:lnTo>
                    <a:pt x="172" y="119"/>
                  </a:lnTo>
                  <a:lnTo>
                    <a:pt x="174" y="121"/>
                  </a:lnTo>
                  <a:lnTo>
                    <a:pt x="174" y="123"/>
                  </a:lnTo>
                  <a:lnTo>
                    <a:pt x="176" y="123"/>
                  </a:lnTo>
                  <a:lnTo>
                    <a:pt x="178" y="125"/>
                  </a:lnTo>
                  <a:lnTo>
                    <a:pt x="180" y="127"/>
                  </a:lnTo>
                  <a:lnTo>
                    <a:pt x="180" y="129"/>
                  </a:lnTo>
                  <a:lnTo>
                    <a:pt x="182" y="129"/>
                  </a:lnTo>
                  <a:lnTo>
                    <a:pt x="184" y="133"/>
                  </a:lnTo>
                  <a:lnTo>
                    <a:pt x="186" y="133"/>
                  </a:lnTo>
                  <a:lnTo>
                    <a:pt x="186" y="135"/>
                  </a:lnTo>
                  <a:lnTo>
                    <a:pt x="186" y="137"/>
                  </a:lnTo>
                  <a:lnTo>
                    <a:pt x="188" y="139"/>
                  </a:lnTo>
                  <a:lnTo>
                    <a:pt x="190" y="141"/>
                  </a:lnTo>
                  <a:lnTo>
                    <a:pt x="192" y="143"/>
                  </a:lnTo>
                  <a:lnTo>
                    <a:pt x="194" y="145"/>
                  </a:lnTo>
                  <a:lnTo>
                    <a:pt x="196" y="149"/>
                  </a:lnTo>
                  <a:lnTo>
                    <a:pt x="194" y="149"/>
                  </a:lnTo>
                  <a:lnTo>
                    <a:pt x="192" y="151"/>
                  </a:lnTo>
                  <a:lnTo>
                    <a:pt x="190" y="153"/>
                  </a:lnTo>
                  <a:lnTo>
                    <a:pt x="186" y="157"/>
                  </a:lnTo>
                  <a:lnTo>
                    <a:pt x="186" y="157"/>
                  </a:lnTo>
                  <a:lnTo>
                    <a:pt x="186" y="159"/>
                  </a:lnTo>
                  <a:lnTo>
                    <a:pt x="184" y="159"/>
                  </a:lnTo>
                  <a:lnTo>
                    <a:pt x="182" y="161"/>
                  </a:lnTo>
                  <a:lnTo>
                    <a:pt x="180" y="163"/>
                  </a:lnTo>
                  <a:lnTo>
                    <a:pt x="176" y="165"/>
                  </a:lnTo>
                  <a:lnTo>
                    <a:pt x="174" y="167"/>
                  </a:lnTo>
                  <a:lnTo>
                    <a:pt x="172" y="169"/>
                  </a:lnTo>
                  <a:lnTo>
                    <a:pt x="172" y="171"/>
                  </a:lnTo>
                  <a:lnTo>
                    <a:pt x="170" y="171"/>
                  </a:lnTo>
                  <a:lnTo>
                    <a:pt x="168" y="171"/>
                  </a:lnTo>
                  <a:lnTo>
                    <a:pt x="166" y="173"/>
                  </a:lnTo>
                  <a:lnTo>
                    <a:pt x="164" y="173"/>
                  </a:lnTo>
                  <a:lnTo>
                    <a:pt x="162" y="175"/>
                  </a:lnTo>
                  <a:lnTo>
                    <a:pt x="162" y="177"/>
                  </a:lnTo>
                  <a:lnTo>
                    <a:pt x="160" y="177"/>
                  </a:lnTo>
                  <a:lnTo>
                    <a:pt x="158" y="177"/>
                  </a:lnTo>
                  <a:lnTo>
                    <a:pt x="158" y="179"/>
                  </a:lnTo>
                  <a:lnTo>
                    <a:pt x="156" y="179"/>
                  </a:lnTo>
                  <a:lnTo>
                    <a:pt x="156" y="181"/>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1" name="Freeform 230"/>
            <p:cNvSpPr>
              <a:spLocks/>
            </p:cNvSpPr>
            <p:nvPr/>
          </p:nvSpPr>
          <p:spPr bwMode="auto">
            <a:xfrm>
              <a:off x="6953250" y="4200525"/>
              <a:ext cx="323850" cy="357188"/>
            </a:xfrm>
            <a:custGeom>
              <a:avLst/>
              <a:gdLst>
                <a:gd name="T0" fmla="*/ 132 w 204"/>
                <a:gd name="T1" fmla="*/ 25 h 225"/>
                <a:gd name="T2" fmla="*/ 148 w 204"/>
                <a:gd name="T3" fmla="*/ 33 h 225"/>
                <a:gd name="T4" fmla="*/ 152 w 204"/>
                <a:gd name="T5" fmla="*/ 45 h 225"/>
                <a:gd name="T6" fmla="*/ 156 w 204"/>
                <a:gd name="T7" fmla="*/ 57 h 225"/>
                <a:gd name="T8" fmla="*/ 162 w 204"/>
                <a:gd name="T9" fmla="*/ 69 h 225"/>
                <a:gd name="T10" fmla="*/ 172 w 204"/>
                <a:gd name="T11" fmla="*/ 77 h 225"/>
                <a:gd name="T12" fmla="*/ 180 w 204"/>
                <a:gd name="T13" fmla="*/ 81 h 225"/>
                <a:gd name="T14" fmla="*/ 186 w 204"/>
                <a:gd name="T15" fmla="*/ 89 h 225"/>
                <a:gd name="T16" fmla="*/ 186 w 204"/>
                <a:gd name="T17" fmla="*/ 97 h 225"/>
                <a:gd name="T18" fmla="*/ 184 w 204"/>
                <a:gd name="T19" fmla="*/ 105 h 225"/>
                <a:gd name="T20" fmla="*/ 190 w 204"/>
                <a:gd name="T21" fmla="*/ 113 h 225"/>
                <a:gd name="T22" fmla="*/ 194 w 204"/>
                <a:gd name="T23" fmla="*/ 121 h 225"/>
                <a:gd name="T24" fmla="*/ 198 w 204"/>
                <a:gd name="T25" fmla="*/ 127 h 225"/>
                <a:gd name="T26" fmla="*/ 200 w 204"/>
                <a:gd name="T27" fmla="*/ 135 h 225"/>
                <a:gd name="T28" fmla="*/ 204 w 204"/>
                <a:gd name="T29" fmla="*/ 145 h 225"/>
                <a:gd name="T30" fmla="*/ 184 w 204"/>
                <a:gd name="T31" fmla="*/ 159 h 225"/>
                <a:gd name="T32" fmla="*/ 156 w 204"/>
                <a:gd name="T33" fmla="*/ 167 h 225"/>
                <a:gd name="T34" fmla="*/ 138 w 204"/>
                <a:gd name="T35" fmla="*/ 175 h 225"/>
                <a:gd name="T36" fmla="*/ 118 w 204"/>
                <a:gd name="T37" fmla="*/ 187 h 225"/>
                <a:gd name="T38" fmla="*/ 126 w 204"/>
                <a:gd name="T39" fmla="*/ 193 h 225"/>
                <a:gd name="T40" fmla="*/ 128 w 204"/>
                <a:gd name="T41" fmla="*/ 203 h 225"/>
                <a:gd name="T42" fmla="*/ 128 w 204"/>
                <a:gd name="T43" fmla="*/ 215 h 225"/>
                <a:gd name="T44" fmla="*/ 124 w 204"/>
                <a:gd name="T45" fmla="*/ 223 h 225"/>
                <a:gd name="T46" fmla="*/ 116 w 204"/>
                <a:gd name="T47" fmla="*/ 223 h 225"/>
                <a:gd name="T48" fmla="*/ 104 w 204"/>
                <a:gd name="T49" fmla="*/ 219 h 225"/>
                <a:gd name="T50" fmla="*/ 98 w 204"/>
                <a:gd name="T51" fmla="*/ 217 h 225"/>
                <a:gd name="T52" fmla="*/ 88 w 204"/>
                <a:gd name="T53" fmla="*/ 211 h 225"/>
                <a:gd name="T54" fmla="*/ 82 w 204"/>
                <a:gd name="T55" fmla="*/ 207 h 225"/>
                <a:gd name="T56" fmla="*/ 80 w 204"/>
                <a:gd name="T57" fmla="*/ 203 h 225"/>
                <a:gd name="T58" fmla="*/ 74 w 204"/>
                <a:gd name="T59" fmla="*/ 205 h 225"/>
                <a:gd name="T60" fmla="*/ 72 w 204"/>
                <a:gd name="T61" fmla="*/ 203 h 225"/>
                <a:gd name="T62" fmla="*/ 68 w 204"/>
                <a:gd name="T63" fmla="*/ 207 h 225"/>
                <a:gd name="T64" fmla="*/ 62 w 204"/>
                <a:gd name="T65" fmla="*/ 201 h 225"/>
                <a:gd name="T66" fmla="*/ 56 w 204"/>
                <a:gd name="T67" fmla="*/ 203 h 225"/>
                <a:gd name="T68" fmla="*/ 50 w 204"/>
                <a:gd name="T69" fmla="*/ 201 h 225"/>
                <a:gd name="T70" fmla="*/ 48 w 204"/>
                <a:gd name="T71" fmla="*/ 201 h 225"/>
                <a:gd name="T72" fmla="*/ 46 w 204"/>
                <a:gd name="T73" fmla="*/ 197 h 225"/>
                <a:gd name="T74" fmla="*/ 46 w 204"/>
                <a:gd name="T75" fmla="*/ 193 h 225"/>
                <a:gd name="T76" fmla="*/ 44 w 204"/>
                <a:gd name="T77" fmla="*/ 187 h 225"/>
                <a:gd name="T78" fmla="*/ 40 w 204"/>
                <a:gd name="T79" fmla="*/ 181 h 225"/>
                <a:gd name="T80" fmla="*/ 40 w 204"/>
                <a:gd name="T81" fmla="*/ 165 h 225"/>
                <a:gd name="T82" fmla="*/ 42 w 204"/>
                <a:gd name="T83" fmla="*/ 141 h 225"/>
                <a:gd name="T84" fmla="*/ 40 w 204"/>
                <a:gd name="T85" fmla="*/ 131 h 225"/>
                <a:gd name="T86" fmla="*/ 46 w 204"/>
                <a:gd name="T87" fmla="*/ 123 h 225"/>
                <a:gd name="T88" fmla="*/ 40 w 204"/>
                <a:gd name="T89" fmla="*/ 111 h 225"/>
                <a:gd name="T90" fmla="*/ 38 w 204"/>
                <a:gd name="T91" fmla="*/ 101 h 225"/>
                <a:gd name="T92" fmla="*/ 32 w 204"/>
                <a:gd name="T93" fmla="*/ 91 h 225"/>
                <a:gd name="T94" fmla="*/ 20 w 204"/>
                <a:gd name="T95" fmla="*/ 87 h 225"/>
                <a:gd name="T96" fmla="*/ 14 w 204"/>
                <a:gd name="T97" fmla="*/ 91 h 225"/>
                <a:gd name="T98" fmla="*/ 2 w 204"/>
                <a:gd name="T99" fmla="*/ 93 h 225"/>
                <a:gd name="T100" fmla="*/ 0 w 204"/>
                <a:gd name="T101" fmla="*/ 87 h 225"/>
                <a:gd name="T102" fmla="*/ 12 w 204"/>
                <a:gd name="T103" fmla="*/ 79 h 225"/>
                <a:gd name="T104" fmla="*/ 32 w 204"/>
                <a:gd name="T105" fmla="*/ 61 h 225"/>
                <a:gd name="T106" fmla="*/ 50 w 204"/>
                <a:gd name="T107" fmla="*/ 43 h 225"/>
                <a:gd name="T108" fmla="*/ 70 w 204"/>
                <a:gd name="T109" fmla="*/ 31 h 225"/>
                <a:gd name="T110" fmla="*/ 86 w 204"/>
                <a:gd name="T111" fmla="*/ 15 h 225"/>
                <a:gd name="T112" fmla="*/ 98 w 204"/>
                <a:gd name="T113" fmla="*/ 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225">
                  <a:moveTo>
                    <a:pt x="112" y="13"/>
                  </a:moveTo>
                  <a:lnTo>
                    <a:pt x="114" y="17"/>
                  </a:lnTo>
                  <a:lnTo>
                    <a:pt x="116" y="17"/>
                  </a:lnTo>
                  <a:lnTo>
                    <a:pt x="120" y="19"/>
                  </a:lnTo>
                  <a:lnTo>
                    <a:pt x="122" y="19"/>
                  </a:lnTo>
                  <a:lnTo>
                    <a:pt x="124" y="21"/>
                  </a:lnTo>
                  <a:lnTo>
                    <a:pt x="126" y="21"/>
                  </a:lnTo>
                  <a:lnTo>
                    <a:pt x="132" y="25"/>
                  </a:lnTo>
                  <a:lnTo>
                    <a:pt x="136" y="25"/>
                  </a:lnTo>
                  <a:lnTo>
                    <a:pt x="136" y="27"/>
                  </a:lnTo>
                  <a:lnTo>
                    <a:pt x="140" y="27"/>
                  </a:lnTo>
                  <a:lnTo>
                    <a:pt x="144" y="29"/>
                  </a:lnTo>
                  <a:lnTo>
                    <a:pt x="146" y="31"/>
                  </a:lnTo>
                  <a:lnTo>
                    <a:pt x="146" y="33"/>
                  </a:lnTo>
                  <a:lnTo>
                    <a:pt x="148" y="33"/>
                  </a:lnTo>
                  <a:lnTo>
                    <a:pt x="148" y="33"/>
                  </a:lnTo>
                  <a:lnTo>
                    <a:pt x="150" y="35"/>
                  </a:lnTo>
                  <a:lnTo>
                    <a:pt x="150" y="37"/>
                  </a:lnTo>
                  <a:lnTo>
                    <a:pt x="150" y="39"/>
                  </a:lnTo>
                  <a:lnTo>
                    <a:pt x="152" y="39"/>
                  </a:lnTo>
                  <a:lnTo>
                    <a:pt x="152" y="41"/>
                  </a:lnTo>
                  <a:lnTo>
                    <a:pt x="152" y="43"/>
                  </a:lnTo>
                  <a:lnTo>
                    <a:pt x="154" y="43"/>
                  </a:lnTo>
                  <a:lnTo>
                    <a:pt x="152" y="45"/>
                  </a:lnTo>
                  <a:lnTo>
                    <a:pt x="154" y="45"/>
                  </a:lnTo>
                  <a:lnTo>
                    <a:pt x="154" y="47"/>
                  </a:lnTo>
                  <a:lnTo>
                    <a:pt x="154" y="49"/>
                  </a:lnTo>
                  <a:lnTo>
                    <a:pt x="156" y="49"/>
                  </a:lnTo>
                  <a:lnTo>
                    <a:pt x="156" y="51"/>
                  </a:lnTo>
                  <a:lnTo>
                    <a:pt x="156" y="53"/>
                  </a:lnTo>
                  <a:lnTo>
                    <a:pt x="156" y="55"/>
                  </a:lnTo>
                  <a:lnTo>
                    <a:pt x="156" y="57"/>
                  </a:lnTo>
                  <a:lnTo>
                    <a:pt x="156" y="59"/>
                  </a:lnTo>
                  <a:lnTo>
                    <a:pt x="158" y="59"/>
                  </a:lnTo>
                  <a:lnTo>
                    <a:pt x="158" y="61"/>
                  </a:lnTo>
                  <a:lnTo>
                    <a:pt x="158" y="63"/>
                  </a:lnTo>
                  <a:lnTo>
                    <a:pt x="160" y="65"/>
                  </a:lnTo>
                  <a:lnTo>
                    <a:pt x="160" y="67"/>
                  </a:lnTo>
                  <a:lnTo>
                    <a:pt x="160" y="69"/>
                  </a:lnTo>
                  <a:lnTo>
                    <a:pt x="162" y="69"/>
                  </a:lnTo>
                  <a:lnTo>
                    <a:pt x="164" y="71"/>
                  </a:lnTo>
                  <a:lnTo>
                    <a:pt x="166" y="71"/>
                  </a:lnTo>
                  <a:lnTo>
                    <a:pt x="166" y="73"/>
                  </a:lnTo>
                  <a:lnTo>
                    <a:pt x="168" y="73"/>
                  </a:lnTo>
                  <a:lnTo>
                    <a:pt x="168" y="75"/>
                  </a:lnTo>
                  <a:lnTo>
                    <a:pt x="170" y="75"/>
                  </a:lnTo>
                  <a:lnTo>
                    <a:pt x="170" y="77"/>
                  </a:lnTo>
                  <a:lnTo>
                    <a:pt x="172" y="77"/>
                  </a:lnTo>
                  <a:lnTo>
                    <a:pt x="174" y="77"/>
                  </a:lnTo>
                  <a:lnTo>
                    <a:pt x="174" y="79"/>
                  </a:lnTo>
                  <a:lnTo>
                    <a:pt x="174" y="77"/>
                  </a:lnTo>
                  <a:lnTo>
                    <a:pt x="176" y="77"/>
                  </a:lnTo>
                  <a:lnTo>
                    <a:pt x="176" y="79"/>
                  </a:lnTo>
                  <a:lnTo>
                    <a:pt x="178" y="79"/>
                  </a:lnTo>
                  <a:lnTo>
                    <a:pt x="180" y="79"/>
                  </a:lnTo>
                  <a:lnTo>
                    <a:pt x="180" y="81"/>
                  </a:lnTo>
                  <a:lnTo>
                    <a:pt x="180" y="81"/>
                  </a:lnTo>
                  <a:lnTo>
                    <a:pt x="180" y="83"/>
                  </a:lnTo>
                  <a:lnTo>
                    <a:pt x="182" y="83"/>
                  </a:lnTo>
                  <a:lnTo>
                    <a:pt x="182" y="85"/>
                  </a:lnTo>
                  <a:lnTo>
                    <a:pt x="182" y="87"/>
                  </a:lnTo>
                  <a:lnTo>
                    <a:pt x="184" y="87"/>
                  </a:lnTo>
                  <a:lnTo>
                    <a:pt x="184" y="89"/>
                  </a:lnTo>
                  <a:lnTo>
                    <a:pt x="186" y="89"/>
                  </a:lnTo>
                  <a:lnTo>
                    <a:pt x="186" y="91"/>
                  </a:lnTo>
                  <a:lnTo>
                    <a:pt x="188" y="93"/>
                  </a:lnTo>
                  <a:lnTo>
                    <a:pt x="188" y="91"/>
                  </a:lnTo>
                  <a:lnTo>
                    <a:pt x="190" y="91"/>
                  </a:lnTo>
                  <a:lnTo>
                    <a:pt x="190" y="93"/>
                  </a:lnTo>
                  <a:lnTo>
                    <a:pt x="188" y="95"/>
                  </a:lnTo>
                  <a:lnTo>
                    <a:pt x="186" y="95"/>
                  </a:lnTo>
                  <a:lnTo>
                    <a:pt x="186" y="97"/>
                  </a:lnTo>
                  <a:lnTo>
                    <a:pt x="186" y="99"/>
                  </a:lnTo>
                  <a:lnTo>
                    <a:pt x="188" y="101"/>
                  </a:lnTo>
                  <a:lnTo>
                    <a:pt x="186" y="101"/>
                  </a:lnTo>
                  <a:lnTo>
                    <a:pt x="184" y="101"/>
                  </a:lnTo>
                  <a:lnTo>
                    <a:pt x="184" y="103"/>
                  </a:lnTo>
                  <a:lnTo>
                    <a:pt x="186" y="103"/>
                  </a:lnTo>
                  <a:lnTo>
                    <a:pt x="184" y="103"/>
                  </a:lnTo>
                  <a:lnTo>
                    <a:pt x="184" y="105"/>
                  </a:lnTo>
                  <a:lnTo>
                    <a:pt x="186" y="105"/>
                  </a:lnTo>
                  <a:lnTo>
                    <a:pt x="188" y="105"/>
                  </a:lnTo>
                  <a:lnTo>
                    <a:pt x="188" y="107"/>
                  </a:lnTo>
                  <a:lnTo>
                    <a:pt x="190" y="107"/>
                  </a:lnTo>
                  <a:lnTo>
                    <a:pt x="188" y="109"/>
                  </a:lnTo>
                  <a:lnTo>
                    <a:pt x="188" y="111"/>
                  </a:lnTo>
                  <a:lnTo>
                    <a:pt x="190" y="111"/>
                  </a:lnTo>
                  <a:lnTo>
                    <a:pt x="190" y="113"/>
                  </a:lnTo>
                  <a:lnTo>
                    <a:pt x="188" y="113"/>
                  </a:lnTo>
                  <a:lnTo>
                    <a:pt x="190" y="113"/>
                  </a:lnTo>
                  <a:lnTo>
                    <a:pt x="192" y="113"/>
                  </a:lnTo>
                  <a:lnTo>
                    <a:pt x="192" y="115"/>
                  </a:lnTo>
                  <a:lnTo>
                    <a:pt x="192" y="117"/>
                  </a:lnTo>
                  <a:lnTo>
                    <a:pt x="192" y="119"/>
                  </a:lnTo>
                  <a:lnTo>
                    <a:pt x="192" y="121"/>
                  </a:lnTo>
                  <a:lnTo>
                    <a:pt x="194" y="121"/>
                  </a:lnTo>
                  <a:lnTo>
                    <a:pt x="194" y="121"/>
                  </a:lnTo>
                  <a:lnTo>
                    <a:pt x="194" y="123"/>
                  </a:lnTo>
                  <a:lnTo>
                    <a:pt x="194" y="123"/>
                  </a:lnTo>
                  <a:lnTo>
                    <a:pt x="194" y="125"/>
                  </a:lnTo>
                  <a:lnTo>
                    <a:pt x="194" y="125"/>
                  </a:lnTo>
                  <a:lnTo>
                    <a:pt x="196" y="125"/>
                  </a:lnTo>
                  <a:lnTo>
                    <a:pt x="198" y="125"/>
                  </a:lnTo>
                  <a:lnTo>
                    <a:pt x="198" y="127"/>
                  </a:lnTo>
                  <a:lnTo>
                    <a:pt x="198" y="129"/>
                  </a:lnTo>
                  <a:lnTo>
                    <a:pt x="198" y="129"/>
                  </a:lnTo>
                  <a:lnTo>
                    <a:pt x="200" y="129"/>
                  </a:lnTo>
                  <a:lnTo>
                    <a:pt x="200" y="131"/>
                  </a:lnTo>
                  <a:lnTo>
                    <a:pt x="202" y="131"/>
                  </a:lnTo>
                  <a:lnTo>
                    <a:pt x="200" y="131"/>
                  </a:lnTo>
                  <a:lnTo>
                    <a:pt x="200" y="133"/>
                  </a:lnTo>
                  <a:lnTo>
                    <a:pt x="200" y="135"/>
                  </a:lnTo>
                  <a:lnTo>
                    <a:pt x="202" y="135"/>
                  </a:lnTo>
                  <a:lnTo>
                    <a:pt x="202" y="137"/>
                  </a:lnTo>
                  <a:lnTo>
                    <a:pt x="202" y="139"/>
                  </a:lnTo>
                  <a:lnTo>
                    <a:pt x="200" y="139"/>
                  </a:lnTo>
                  <a:lnTo>
                    <a:pt x="202" y="139"/>
                  </a:lnTo>
                  <a:lnTo>
                    <a:pt x="202" y="141"/>
                  </a:lnTo>
                  <a:lnTo>
                    <a:pt x="202" y="143"/>
                  </a:lnTo>
                  <a:lnTo>
                    <a:pt x="204" y="145"/>
                  </a:lnTo>
                  <a:lnTo>
                    <a:pt x="202" y="147"/>
                  </a:lnTo>
                  <a:lnTo>
                    <a:pt x="202" y="145"/>
                  </a:lnTo>
                  <a:lnTo>
                    <a:pt x="200" y="145"/>
                  </a:lnTo>
                  <a:lnTo>
                    <a:pt x="198" y="147"/>
                  </a:lnTo>
                  <a:lnTo>
                    <a:pt x="194" y="151"/>
                  </a:lnTo>
                  <a:lnTo>
                    <a:pt x="190" y="153"/>
                  </a:lnTo>
                  <a:lnTo>
                    <a:pt x="186" y="157"/>
                  </a:lnTo>
                  <a:lnTo>
                    <a:pt x="184" y="159"/>
                  </a:lnTo>
                  <a:lnTo>
                    <a:pt x="182" y="159"/>
                  </a:lnTo>
                  <a:lnTo>
                    <a:pt x="180" y="159"/>
                  </a:lnTo>
                  <a:lnTo>
                    <a:pt x="176" y="161"/>
                  </a:lnTo>
                  <a:lnTo>
                    <a:pt x="174" y="161"/>
                  </a:lnTo>
                  <a:lnTo>
                    <a:pt x="172" y="161"/>
                  </a:lnTo>
                  <a:lnTo>
                    <a:pt x="168" y="163"/>
                  </a:lnTo>
                  <a:lnTo>
                    <a:pt x="166" y="163"/>
                  </a:lnTo>
                  <a:lnTo>
                    <a:pt x="156" y="167"/>
                  </a:lnTo>
                  <a:lnTo>
                    <a:pt x="154" y="167"/>
                  </a:lnTo>
                  <a:lnTo>
                    <a:pt x="150" y="169"/>
                  </a:lnTo>
                  <a:lnTo>
                    <a:pt x="148" y="169"/>
                  </a:lnTo>
                  <a:lnTo>
                    <a:pt x="146" y="171"/>
                  </a:lnTo>
                  <a:lnTo>
                    <a:pt x="144" y="171"/>
                  </a:lnTo>
                  <a:lnTo>
                    <a:pt x="142" y="171"/>
                  </a:lnTo>
                  <a:lnTo>
                    <a:pt x="142" y="173"/>
                  </a:lnTo>
                  <a:lnTo>
                    <a:pt x="138" y="175"/>
                  </a:lnTo>
                  <a:lnTo>
                    <a:pt x="136" y="175"/>
                  </a:lnTo>
                  <a:lnTo>
                    <a:pt x="136" y="177"/>
                  </a:lnTo>
                  <a:lnTo>
                    <a:pt x="132" y="177"/>
                  </a:lnTo>
                  <a:lnTo>
                    <a:pt x="128" y="179"/>
                  </a:lnTo>
                  <a:lnTo>
                    <a:pt x="126" y="181"/>
                  </a:lnTo>
                  <a:lnTo>
                    <a:pt x="124" y="183"/>
                  </a:lnTo>
                  <a:lnTo>
                    <a:pt x="122" y="183"/>
                  </a:lnTo>
                  <a:lnTo>
                    <a:pt x="118" y="187"/>
                  </a:lnTo>
                  <a:lnTo>
                    <a:pt x="118" y="189"/>
                  </a:lnTo>
                  <a:lnTo>
                    <a:pt x="120" y="189"/>
                  </a:lnTo>
                  <a:lnTo>
                    <a:pt x="120" y="191"/>
                  </a:lnTo>
                  <a:lnTo>
                    <a:pt x="122" y="193"/>
                  </a:lnTo>
                  <a:lnTo>
                    <a:pt x="122" y="195"/>
                  </a:lnTo>
                  <a:lnTo>
                    <a:pt x="124" y="195"/>
                  </a:lnTo>
                  <a:lnTo>
                    <a:pt x="124" y="193"/>
                  </a:lnTo>
                  <a:lnTo>
                    <a:pt x="126" y="193"/>
                  </a:lnTo>
                  <a:lnTo>
                    <a:pt x="124" y="195"/>
                  </a:lnTo>
                  <a:lnTo>
                    <a:pt x="126" y="195"/>
                  </a:lnTo>
                  <a:lnTo>
                    <a:pt x="126" y="197"/>
                  </a:lnTo>
                  <a:lnTo>
                    <a:pt x="128" y="197"/>
                  </a:lnTo>
                  <a:lnTo>
                    <a:pt x="128" y="199"/>
                  </a:lnTo>
                  <a:lnTo>
                    <a:pt x="126" y="199"/>
                  </a:lnTo>
                  <a:lnTo>
                    <a:pt x="128" y="201"/>
                  </a:lnTo>
                  <a:lnTo>
                    <a:pt x="128" y="203"/>
                  </a:lnTo>
                  <a:lnTo>
                    <a:pt x="126" y="205"/>
                  </a:lnTo>
                  <a:lnTo>
                    <a:pt x="126" y="207"/>
                  </a:lnTo>
                  <a:lnTo>
                    <a:pt x="126" y="209"/>
                  </a:lnTo>
                  <a:lnTo>
                    <a:pt x="128" y="209"/>
                  </a:lnTo>
                  <a:lnTo>
                    <a:pt x="126" y="211"/>
                  </a:lnTo>
                  <a:lnTo>
                    <a:pt x="128" y="211"/>
                  </a:lnTo>
                  <a:lnTo>
                    <a:pt x="128" y="213"/>
                  </a:lnTo>
                  <a:lnTo>
                    <a:pt x="128" y="215"/>
                  </a:lnTo>
                  <a:lnTo>
                    <a:pt x="130" y="215"/>
                  </a:lnTo>
                  <a:lnTo>
                    <a:pt x="130" y="217"/>
                  </a:lnTo>
                  <a:lnTo>
                    <a:pt x="128" y="217"/>
                  </a:lnTo>
                  <a:lnTo>
                    <a:pt x="126" y="217"/>
                  </a:lnTo>
                  <a:lnTo>
                    <a:pt x="124" y="219"/>
                  </a:lnTo>
                  <a:lnTo>
                    <a:pt x="122" y="219"/>
                  </a:lnTo>
                  <a:lnTo>
                    <a:pt x="122" y="221"/>
                  </a:lnTo>
                  <a:lnTo>
                    <a:pt x="124" y="223"/>
                  </a:lnTo>
                  <a:lnTo>
                    <a:pt x="124" y="225"/>
                  </a:lnTo>
                  <a:lnTo>
                    <a:pt x="124" y="223"/>
                  </a:lnTo>
                  <a:lnTo>
                    <a:pt x="124" y="225"/>
                  </a:lnTo>
                  <a:lnTo>
                    <a:pt x="122" y="225"/>
                  </a:lnTo>
                  <a:lnTo>
                    <a:pt x="120" y="225"/>
                  </a:lnTo>
                  <a:lnTo>
                    <a:pt x="118" y="225"/>
                  </a:lnTo>
                  <a:lnTo>
                    <a:pt x="118" y="223"/>
                  </a:lnTo>
                  <a:lnTo>
                    <a:pt x="116" y="223"/>
                  </a:lnTo>
                  <a:lnTo>
                    <a:pt x="116" y="221"/>
                  </a:lnTo>
                  <a:lnTo>
                    <a:pt x="114" y="221"/>
                  </a:lnTo>
                  <a:lnTo>
                    <a:pt x="112" y="221"/>
                  </a:lnTo>
                  <a:lnTo>
                    <a:pt x="112" y="219"/>
                  </a:lnTo>
                  <a:lnTo>
                    <a:pt x="110" y="219"/>
                  </a:lnTo>
                  <a:lnTo>
                    <a:pt x="108" y="219"/>
                  </a:lnTo>
                  <a:lnTo>
                    <a:pt x="106" y="219"/>
                  </a:lnTo>
                  <a:lnTo>
                    <a:pt x="104" y="219"/>
                  </a:lnTo>
                  <a:lnTo>
                    <a:pt x="102" y="219"/>
                  </a:lnTo>
                  <a:lnTo>
                    <a:pt x="100" y="219"/>
                  </a:lnTo>
                  <a:lnTo>
                    <a:pt x="100" y="221"/>
                  </a:lnTo>
                  <a:lnTo>
                    <a:pt x="100" y="219"/>
                  </a:lnTo>
                  <a:lnTo>
                    <a:pt x="100" y="221"/>
                  </a:lnTo>
                  <a:lnTo>
                    <a:pt x="98" y="219"/>
                  </a:lnTo>
                  <a:lnTo>
                    <a:pt x="98" y="219"/>
                  </a:lnTo>
                  <a:lnTo>
                    <a:pt x="98" y="217"/>
                  </a:lnTo>
                  <a:lnTo>
                    <a:pt x="96" y="217"/>
                  </a:lnTo>
                  <a:lnTo>
                    <a:pt x="94" y="217"/>
                  </a:lnTo>
                  <a:lnTo>
                    <a:pt x="94" y="215"/>
                  </a:lnTo>
                  <a:lnTo>
                    <a:pt x="92" y="215"/>
                  </a:lnTo>
                  <a:lnTo>
                    <a:pt x="92" y="213"/>
                  </a:lnTo>
                  <a:lnTo>
                    <a:pt x="90" y="213"/>
                  </a:lnTo>
                  <a:lnTo>
                    <a:pt x="88" y="213"/>
                  </a:lnTo>
                  <a:lnTo>
                    <a:pt x="88" y="211"/>
                  </a:lnTo>
                  <a:lnTo>
                    <a:pt x="88" y="209"/>
                  </a:lnTo>
                  <a:lnTo>
                    <a:pt x="88" y="207"/>
                  </a:lnTo>
                  <a:lnTo>
                    <a:pt x="88" y="205"/>
                  </a:lnTo>
                  <a:lnTo>
                    <a:pt x="86" y="205"/>
                  </a:lnTo>
                  <a:lnTo>
                    <a:pt x="84" y="205"/>
                  </a:lnTo>
                  <a:lnTo>
                    <a:pt x="84" y="207"/>
                  </a:lnTo>
                  <a:lnTo>
                    <a:pt x="82" y="209"/>
                  </a:lnTo>
                  <a:lnTo>
                    <a:pt x="82" y="207"/>
                  </a:lnTo>
                  <a:lnTo>
                    <a:pt x="80" y="207"/>
                  </a:lnTo>
                  <a:lnTo>
                    <a:pt x="80" y="205"/>
                  </a:lnTo>
                  <a:lnTo>
                    <a:pt x="82" y="205"/>
                  </a:lnTo>
                  <a:lnTo>
                    <a:pt x="82" y="203"/>
                  </a:lnTo>
                  <a:lnTo>
                    <a:pt x="80" y="203"/>
                  </a:lnTo>
                  <a:lnTo>
                    <a:pt x="82" y="201"/>
                  </a:lnTo>
                  <a:lnTo>
                    <a:pt x="80" y="201"/>
                  </a:lnTo>
                  <a:lnTo>
                    <a:pt x="80" y="203"/>
                  </a:lnTo>
                  <a:lnTo>
                    <a:pt x="80" y="201"/>
                  </a:lnTo>
                  <a:lnTo>
                    <a:pt x="78" y="201"/>
                  </a:lnTo>
                  <a:lnTo>
                    <a:pt x="78" y="203"/>
                  </a:lnTo>
                  <a:lnTo>
                    <a:pt x="76" y="203"/>
                  </a:lnTo>
                  <a:lnTo>
                    <a:pt x="76" y="205"/>
                  </a:lnTo>
                  <a:lnTo>
                    <a:pt x="76" y="203"/>
                  </a:lnTo>
                  <a:lnTo>
                    <a:pt x="76" y="205"/>
                  </a:lnTo>
                  <a:lnTo>
                    <a:pt x="74" y="205"/>
                  </a:lnTo>
                  <a:lnTo>
                    <a:pt x="74" y="203"/>
                  </a:lnTo>
                  <a:lnTo>
                    <a:pt x="74" y="205"/>
                  </a:lnTo>
                  <a:lnTo>
                    <a:pt x="72" y="203"/>
                  </a:lnTo>
                  <a:lnTo>
                    <a:pt x="74" y="203"/>
                  </a:lnTo>
                  <a:lnTo>
                    <a:pt x="72" y="203"/>
                  </a:lnTo>
                  <a:lnTo>
                    <a:pt x="72" y="205"/>
                  </a:lnTo>
                  <a:lnTo>
                    <a:pt x="70" y="205"/>
                  </a:lnTo>
                  <a:lnTo>
                    <a:pt x="72" y="203"/>
                  </a:lnTo>
                  <a:lnTo>
                    <a:pt x="70" y="203"/>
                  </a:lnTo>
                  <a:lnTo>
                    <a:pt x="70" y="205"/>
                  </a:lnTo>
                  <a:lnTo>
                    <a:pt x="70" y="207"/>
                  </a:lnTo>
                  <a:lnTo>
                    <a:pt x="70" y="205"/>
                  </a:lnTo>
                  <a:lnTo>
                    <a:pt x="70" y="207"/>
                  </a:lnTo>
                  <a:lnTo>
                    <a:pt x="68" y="207"/>
                  </a:lnTo>
                  <a:lnTo>
                    <a:pt x="66" y="207"/>
                  </a:lnTo>
                  <a:lnTo>
                    <a:pt x="68" y="207"/>
                  </a:lnTo>
                  <a:lnTo>
                    <a:pt x="66" y="207"/>
                  </a:lnTo>
                  <a:lnTo>
                    <a:pt x="66" y="205"/>
                  </a:lnTo>
                  <a:lnTo>
                    <a:pt x="64" y="205"/>
                  </a:lnTo>
                  <a:lnTo>
                    <a:pt x="64" y="203"/>
                  </a:lnTo>
                  <a:lnTo>
                    <a:pt x="66" y="203"/>
                  </a:lnTo>
                  <a:lnTo>
                    <a:pt x="64" y="203"/>
                  </a:lnTo>
                  <a:lnTo>
                    <a:pt x="62" y="203"/>
                  </a:lnTo>
                  <a:lnTo>
                    <a:pt x="62" y="201"/>
                  </a:lnTo>
                  <a:lnTo>
                    <a:pt x="64" y="201"/>
                  </a:lnTo>
                  <a:lnTo>
                    <a:pt x="62" y="201"/>
                  </a:lnTo>
                  <a:lnTo>
                    <a:pt x="62" y="199"/>
                  </a:lnTo>
                  <a:lnTo>
                    <a:pt x="60" y="199"/>
                  </a:lnTo>
                  <a:lnTo>
                    <a:pt x="60" y="201"/>
                  </a:lnTo>
                  <a:lnTo>
                    <a:pt x="58" y="201"/>
                  </a:lnTo>
                  <a:lnTo>
                    <a:pt x="58" y="203"/>
                  </a:lnTo>
                  <a:lnTo>
                    <a:pt x="56" y="203"/>
                  </a:lnTo>
                  <a:lnTo>
                    <a:pt x="56" y="201"/>
                  </a:lnTo>
                  <a:lnTo>
                    <a:pt x="56" y="203"/>
                  </a:lnTo>
                  <a:lnTo>
                    <a:pt x="56" y="201"/>
                  </a:lnTo>
                  <a:lnTo>
                    <a:pt x="54" y="201"/>
                  </a:lnTo>
                  <a:lnTo>
                    <a:pt x="54" y="203"/>
                  </a:lnTo>
                  <a:lnTo>
                    <a:pt x="54" y="201"/>
                  </a:lnTo>
                  <a:lnTo>
                    <a:pt x="52" y="201"/>
                  </a:lnTo>
                  <a:lnTo>
                    <a:pt x="50" y="201"/>
                  </a:lnTo>
                  <a:lnTo>
                    <a:pt x="50" y="199"/>
                  </a:lnTo>
                  <a:lnTo>
                    <a:pt x="50" y="201"/>
                  </a:lnTo>
                  <a:lnTo>
                    <a:pt x="50" y="201"/>
                  </a:lnTo>
                  <a:lnTo>
                    <a:pt x="50" y="203"/>
                  </a:lnTo>
                  <a:lnTo>
                    <a:pt x="50" y="201"/>
                  </a:lnTo>
                  <a:lnTo>
                    <a:pt x="48" y="201"/>
                  </a:lnTo>
                  <a:lnTo>
                    <a:pt x="50" y="201"/>
                  </a:lnTo>
                  <a:lnTo>
                    <a:pt x="48" y="201"/>
                  </a:lnTo>
                  <a:lnTo>
                    <a:pt x="48" y="203"/>
                  </a:lnTo>
                  <a:lnTo>
                    <a:pt x="46" y="201"/>
                  </a:lnTo>
                  <a:lnTo>
                    <a:pt x="48" y="201"/>
                  </a:lnTo>
                  <a:lnTo>
                    <a:pt x="46" y="201"/>
                  </a:lnTo>
                  <a:lnTo>
                    <a:pt x="46" y="199"/>
                  </a:lnTo>
                  <a:lnTo>
                    <a:pt x="44" y="199"/>
                  </a:lnTo>
                  <a:lnTo>
                    <a:pt x="46" y="199"/>
                  </a:lnTo>
                  <a:lnTo>
                    <a:pt x="46" y="197"/>
                  </a:lnTo>
                  <a:lnTo>
                    <a:pt x="44" y="197"/>
                  </a:lnTo>
                  <a:lnTo>
                    <a:pt x="46" y="197"/>
                  </a:lnTo>
                  <a:lnTo>
                    <a:pt x="44" y="197"/>
                  </a:lnTo>
                  <a:lnTo>
                    <a:pt x="44" y="195"/>
                  </a:lnTo>
                  <a:lnTo>
                    <a:pt x="46" y="195"/>
                  </a:lnTo>
                  <a:lnTo>
                    <a:pt x="48" y="195"/>
                  </a:lnTo>
                  <a:lnTo>
                    <a:pt x="48" y="193"/>
                  </a:lnTo>
                  <a:lnTo>
                    <a:pt x="46" y="193"/>
                  </a:lnTo>
                  <a:lnTo>
                    <a:pt x="44" y="193"/>
                  </a:lnTo>
                  <a:lnTo>
                    <a:pt x="44" y="191"/>
                  </a:lnTo>
                  <a:lnTo>
                    <a:pt x="42" y="191"/>
                  </a:lnTo>
                  <a:lnTo>
                    <a:pt x="42" y="189"/>
                  </a:lnTo>
                  <a:lnTo>
                    <a:pt x="44" y="189"/>
                  </a:lnTo>
                  <a:lnTo>
                    <a:pt x="42" y="189"/>
                  </a:lnTo>
                  <a:lnTo>
                    <a:pt x="42" y="187"/>
                  </a:lnTo>
                  <a:lnTo>
                    <a:pt x="44" y="187"/>
                  </a:lnTo>
                  <a:lnTo>
                    <a:pt x="44" y="189"/>
                  </a:lnTo>
                  <a:lnTo>
                    <a:pt x="46" y="189"/>
                  </a:lnTo>
                  <a:lnTo>
                    <a:pt x="44" y="187"/>
                  </a:lnTo>
                  <a:lnTo>
                    <a:pt x="42" y="187"/>
                  </a:lnTo>
                  <a:lnTo>
                    <a:pt x="42" y="185"/>
                  </a:lnTo>
                  <a:lnTo>
                    <a:pt x="40" y="185"/>
                  </a:lnTo>
                  <a:lnTo>
                    <a:pt x="40" y="183"/>
                  </a:lnTo>
                  <a:lnTo>
                    <a:pt x="40" y="181"/>
                  </a:lnTo>
                  <a:lnTo>
                    <a:pt x="38" y="179"/>
                  </a:lnTo>
                  <a:lnTo>
                    <a:pt x="38" y="177"/>
                  </a:lnTo>
                  <a:lnTo>
                    <a:pt x="38" y="175"/>
                  </a:lnTo>
                  <a:lnTo>
                    <a:pt x="40" y="175"/>
                  </a:lnTo>
                  <a:lnTo>
                    <a:pt x="40" y="173"/>
                  </a:lnTo>
                  <a:lnTo>
                    <a:pt x="40" y="169"/>
                  </a:lnTo>
                  <a:lnTo>
                    <a:pt x="40" y="167"/>
                  </a:lnTo>
                  <a:lnTo>
                    <a:pt x="40" y="165"/>
                  </a:lnTo>
                  <a:lnTo>
                    <a:pt x="40" y="163"/>
                  </a:lnTo>
                  <a:lnTo>
                    <a:pt x="42" y="155"/>
                  </a:lnTo>
                  <a:lnTo>
                    <a:pt x="42" y="153"/>
                  </a:lnTo>
                  <a:lnTo>
                    <a:pt x="42" y="151"/>
                  </a:lnTo>
                  <a:lnTo>
                    <a:pt x="42" y="149"/>
                  </a:lnTo>
                  <a:lnTo>
                    <a:pt x="42" y="145"/>
                  </a:lnTo>
                  <a:lnTo>
                    <a:pt x="42" y="143"/>
                  </a:lnTo>
                  <a:lnTo>
                    <a:pt x="42" y="141"/>
                  </a:lnTo>
                  <a:lnTo>
                    <a:pt x="42" y="139"/>
                  </a:lnTo>
                  <a:lnTo>
                    <a:pt x="44" y="139"/>
                  </a:lnTo>
                  <a:lnTo>
                    <a:pt x="44" y="137"/>
                  </a:lnTo>
                  <a:lnTo>
                    <a:pt x="44" y="135"/>
                  </a:lnTo>
                  <a:lnTo>
                    <a:pt x="42" y="135"/>
                  </a:lnTo>
                  <a:lnTo>
                    <a:pt x="42" y="133"/>
                  </a:lnTo>
                  <a:lnTo>
                    <a:pt x="40" y="133"/>
                  </a:lnTo>
                  <a:lnTo>
                    <a:pt x="40" y="131"/>
                  </a:lnTo>
                  <a:lnTo>
                    <a:pt x="42" y="131"/>
                  </a:lnTo>
                  <a:lnTo>
                    <a:pt x="42" y="129"/>
                  </a:lnTo>
                  <a:lnTo>
                    <a:pt x="44" y="129"/>
                  </a:lnTo>
                  <a:lnTo>
                    <a:pt x="44" y="129"/>
                  </a:lnTo>
                  <a:lnTo>
                    <a:pt x="44" y="127"/>
                  </a:lnTo>
                  <a:lnTo>
                    <a:pt x="44" y="125"/>
                  </a:lnTo>
                  <a:lnTo>
                    <a:pt x="44" y="123"/>
                  </a:lnTo>
                  <a:lnTo>
                    <a:pt x="46" y="123"/>
                  </a:lnTo>
                  <a:lnTo>
                    <a:pt x="46" y="121"/>
                  </a:lnTo>
                  <a:lnTo>
                    <a:pt x="46" y="119"/>
                  </a:lnTo>
                  <a:lnTo>
                    <a:pt x="44" y="117"/>
                  </a:lnTo>
                  <a:lnTo>
                    <a:pt x="42" y="117"/>
                  </a:lnTo>
                  <a:lnTo>
                    <a:pt x="42" y="115"/>
                  </a:lnTo>
                  <a:lnTo>
                    <a:pt x="40" y="115"/>
                  </a:lnTo>
                  <a:lnTo>
                    <a:pt x="40" y="113"/>
                  </a:lnTo>
                  <a:lnTo>
                    <a:pt x="40" y="111"/>
                  </a:lnTo>
                  <a:lnTo>
                    <a:pt x="38" y="111"/>
                  </a:lnTo>
                  <a:lnTo>
                    <a:pt x="38" y="109"/>
                  </a:lnTo>
                  <a:lnTo>
                    <a:pt x="38" y="107"/>
                  </a:lnTo>
                  <a:lnTo>
                    <a:pt x="36" y="107"/>
                  </a:lnTo>
                  <a:lnTo>
                    <a:pt x="36" y="105"/>
                  </a:lnTo>
                  <a:lnTo>
                    <a:pt x="36" y="103"/>
                  </a:lnTo>
                  <a:lnTo>
                    <a:pt x="36" y="101"/>
                  </a:lnTo>
                  <a:lnTo>
                    <a:pt x="38" y="101"/>
                  </a:lnTo>
                  <a:lnTo>
                    <a:pt x="38" y="99"/>
                  </a:lnTo>
                  <a:lnTo>
                    <a:pt x="36" y="99"/>
                  </a:lnTo>
                  <a:lnTo>
                    <a:pt x="36" y="97"/>
                  </a:lnTo>
                  <a:lnTo>
                    <a:pt x="34" y="97"/>
                  </a:lnTo>
                  <a:lnTo>
                    <a:pt x="34" y="95"/>
                  </a:lnTo>
                  <a:lnTo>
                    <a:pt x="32" y="95"/>
                  </a:lnTo>
                  <a:lnTo>
                    <a:pt x="32" y="93"/>
                  </a:lnTo>
                  <a:lnTo>
                    <a:pt x="32" y="91"/>
                  </a:lnTo>
                  <a:lnTo>
                    <a:pt x="30" y="91"/>
                  </a:lnTo>
                  <a:lnTo>
                    <a:pt x="28" y="91"/>
                  </a:lnTo>
                  <a:lnTo>
                    <a:pt x="28" y="89"/>
                  </a:lnTo>
                  <a:lnTo>
                    <a:pt x="26" y="89"/>
                  </a:lnTo>
                  <a:lnTo>
                    <a:pt x="24" y="89"/>
                  </a:lnTo>
                  <a:lnTo>
                    <a:pt x="24" y="87"/>
                  </a:lnTo>
                  <a:lnTo>
                    <a:pt x="22" y="87"/>
                  </a:lnTo>
                  <a:lnTo>
                    <a:pt x="20" y="87"/>
                  </a:lnTo>
                  <a:lnTo>
                    <a:pt x="20" y="89"/>
                  </a:lnTo>
                  <a:lnTo>
                    <a:pt x="22" y="89"/>
                  </a:lnTo>
                  <a:lnTo>
                    <a:pt x="22" y="91"/>
                  </a:lnTo>
                  <a:lnTo>
                    <a:pt x="20" y="91"/>
                  </a:lnTo>
                  <a:lnTo>
                    <a:pt x="18" y="91"/>
                  </a:lnTo>
                  <a:lnTo>
                    <a:pt x="16" y="91"/>
                  </a:lnTo>
                  <a:lnTo>
                    <a:pt x="16" y="89"/>
                  </a:lnTo>
                  <a:lnTo>
                    <a:pt x="14" y="91"/>
                  </a:lnTo>
                  <a:lnTo>
                    <a:pt x="14" y="93"/>
                  </a:lnTo>
                  <a:lnTo>
                    <a:pt x="12" y="93"/>
                  </a:lnTo>
                  <a:lnTo>
                    <a:pt x="10" y="93"/>
                  </a:lnTo>
                  <a:lnTo>
                    <a:pt x="8" y="93"/>
                  </a:lnTo>
                  <a:lnTo>
                    <a:pt x="6" y="93"/>
                  </a:lnTo>
                  <a:lnTo>
                    <a:pt x="4" y="93"/>
                  </a:lnTo>
                  <a:lnTo>
                    <a:pt x="4" y="95"/>
                  </a:lnTo>
                  <a:lnTo>
                    <a:pt x="2" y="93"/>
                  </a:lnTo>
                  <a:lnTo>
                    <a:pt x="2" y="95"/>
                  </a:lnTo>
                  <a:lnTo>
                    <a:pt x="0" y="95"/>
                  </a:lnTo>
                  <a:lnTo>
                    <a:pt x="0" y="95"/>
                  </a:lnTo>
                  <a:lnTo>
                    <a:pt x="0" y="93"/>
                  </a:lnTo>
                  <a:lnTo>
                    <a:pt x="0" y="93"/>
                  </a:lnTo>
                  <a:lnTo>
                    <a:pt x="0" y="91"/>
                  </a:lnTo>
                  <a:lnTo>
                    <a:pt x="0" y="89"/>
                  </a:lnTo>
                  <a:lnTo>
                    <a:pt x="0" y="87"/>
                  </a:lnTo>
                  <a:lnTo>
                    <a:pt x="0" y="87"/>
                  </a:lnTo>
                  <a:lnTo>
                    <a:pt x="0" y="85"/>
                  </a:lnTo>
                  <a:lnTo>
                    <a:pt x="2" y="85"/>
                  </a:lnTo>
                  <a:lnTo>
                    <a:pt x="2" y="83"/>
                  </a:lnTo>
                  <a:lnTo>
                    <a:pt x="4" y="81"/>
                  </a:lnTo>
                  <a:lnTo>
                    <a:pt x="6" y="81"/>
                  </a:lnTo>
                  <a:lnTo>
                    <a:pt x="10" y="81"/>
                  </a:lnTo>
                  <a:lnTo>
                    <a:pt x="12" y="79"/>
                  </a:lnTo>
                  <a:lnTo>
                    <a:pt x="14" y="75"/>
                  </a:lnTo>
                  <a:lnTo>
                    <a:pt x="16" y="75"/>
                  </a:lnTo>
                  <a:lnTo>
                    <a:pt x="20" y="71"/>
                  </a:lnTo>
                  <a:lnTo>
                    <a:pt x="24" y="67"/>
                  </a:lnTo>
                  <a:lnTo>
                    <a:pt x="28" y="65"/>
                  </a:lnTo>
                  <a:lnTo>
                    <a:pt x="28" y="63"/>
                  </a:lnTo>
                  <a:lnTo>
                    <a:pt x="30" y="63"/>
                  </a:lnTo>
                  <a:lnTo>
                    <a:pt x="32" y="61"/>
                  </a:lnTo>
                  <a:lnTo>
                    <a:pt x="36" y="57"/>
                  </a:lnTo>
                  <a:lnTo>
                    <a:pt x="38" y="57"/>
                  </a:lnTo>
                  <a:lnTo>
                    <a:pt x="38" y="55"/>
                  </a:lnTo>
                  <a:lnTo>
                    <a:pt x="46" y="49"/>
                  </a:lnTo>
                  <a:lnTo>
                    <a:pt x="48" y="47"/>
                  </a:lnTo>
                  <a:lnTo>
                    <a:pt x="50" y="47"/>
                  </a:lnTo>
                  <a:lnTo>
                    <a:pt x="50" y="45"/>
                  </a:lnTo>
                  <a:lnTo>
                    <a:pt x="50" y="43"/>
                  </a:lnTo>
                  <a:lnTo>
                    <a:pt x="56" y="39"/>
                  </a:lnTo>
                  <a:lnTo>
                    <a:pt x="58" y="37"/>
                  </a:lnTo>
                  <a:lnTo>
                    <a:pt x="62" y="35"/>
                  </a:lnTo>
                  <a:lnTo>
                    <a:pt x="62" y="33"/>
                  </a:lnTo>
                  <a:lnTo>
                    <a:pt x="64" y="33"/>
                  </a:lnTo>
                  <a:lnTo>
                    <a:pt x="66" y="33"/>
                  </a:lnTo>
                  <a:lnTo>
                    <a:pt x="68" y="31"/>
                  </a:lnTo>
                  <a:lnTo>
                    <a:pt x="70" y="31"/>
                  </a:lnTo>
                  <a:lnTo>
                    <a:pt x="70" y="29"/>
                  </a:lnTo>
                  <a:lnTo>
                    <a:pt x="72" y="27"/>
                  </a:lnTo>
                  <a:lnTo>
                    <a:pt x="74" y="27"/>
                  </a:lnTo>
                  <a:lnTo>
                    <a:pt x="78" y="23"/>
                  </a:lnTo>
                  <a:lnTo>
                    <a:pt x="80" y="21"/>
                  </a:lnTo>
                  <a:lnTo>
                    <a:pt x="84" y="17"/>
                  </a:lnTo>
                  <a:lnTo>
                    <a:pt x="86" y="17"/>
                  </a:lnTo>
                  <a:lnTo>
                    <a:pt x="86" y="15"/>
                  </a:lnTo>
                  <a:lnTo>
                    <a:pt x="88" y="15"/>
                  </a:lnTo>
                  <a:lnTo>
                    <a:pt x="90" y="15"/>
                  </a:lnTo>
                  <a:lnTo>
                    <a:pt x="90" y="13"/>
                  </a:lnTo>
                  <a:lnTo>
                    <a:pt x="92" y="10"/>
                  </a:lnTo>
                  <a:lnTo>
                    <a:pt x="96" y="8"/>
                  </a:lnTo>
                  <a:lnTo>
                    <a:pt x="96" y="6"/>
                  </a:lnTo>
                  <a:lnTo>
                    <a:pt x="98" y="6"/>
                  </a:lnTo>
                  <a:lnTo>
                    <a:pt x="98" y="4"/>
                  </a:lnTo>
                  <a:lnTo>
                    <a:pt x="102" y="2"/>
                  </a:lnTo>
                  <a:lnTo>
                    <a:pt x="102" y="0"/>
                  </a:lnTo>
                  <a:lnTo>
                    <a:pt x="104" y="2"/>
                  </a:lnTo>
                  <a:lnTo>
                    <a:pt x="106" y="6"/>
                  </a:lnTo>
                  <a:lnTo>
                    <a:pt x="108" y="6"/>
                  </a:lnTo>
                  <a:lnTo>
                    <a:pt x="110" y="10"/>
                  </a:lnTo>
                  <a:lnTo>
                    <a:pt x="112" y="13"/>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2" name="Freeform 250"/>
            <p:cNvSpPr>
              <a:spLocks noEditPoints="1"/>
            </p:cNvSpPr>
            <p:nvPr/>
          </p:nvSpPr>
          <p:spPr bwMode="auto">
            <a:xfrm>
              <a:off x="6670675" y="5729288"/>
              <a:ext cx="361950" cy="323850"/>
            </a:xfrm>
            <a:custGeom>
              <a:avLst/>
              <a:gdLst>
                <a:gd name="T0" fmla="*/ 206 w 228"/>
                <a:gd name="T1" fmla="*/ 142 h 204"/>
                <a:gd name="T2" fmla="*/ 224 w 228"/>
                <a:gd name="T3" fmla="*/ 128 h 204"/>
                <a:gd name="T4" fmla="*/ 220 w 228"/>
                <a:gd name="T5" fmla="*/ 126 h 204"/>
                <a:gd name="T6" fmla="*/ 212 w 228"/>
                <a:gd name="T7" fmla="*/ 126 h 204"/>
                <a:gd name="T8" fmla="*/ 178 w 228"/>
                <a:gd name="T9" fmla="*/ 56 h 204"/>
                <a:gd name="T10" fmla="*/ 220 w 228"/>
                <a:gd name="T11" fmla="*/ 76 h 204"/>
                <a:gd name="T12" fmla="*/ 222 w 228"/>
                <a:gd name="T13" fmla="*/ 108 h 204"/>
                <a:gd name="T14" fmla="*/ 222 w 228"/>
                <a:gd name="T15" fmla="*/ 112 h 204"/>
                <a:gd name="T16" fmla="*/ 220 w 228"/>
                <a:gd name="T17" fmla="*/ 84 h 204"/>
                <a:gd name="T18" fmla="*/ 214 w 228"/>
                <a:gd name="T19" fmla="*/ 62 h 204"/>
                <a:gd name="T20" fmla="*/ 178 w 228"/>
                <a:gd name="T21" fmla="*/ 44 h 204"/>
                <a:gd name="T22" fmla="*/ 214 w 228"/>
                <a:gd name="T23" fmla="*/ 44 h 204"/>
                <a:gd name="T24" fmla="*/ 204 w 228"/>
                <a:gd name="T25" fmla="*/ 2 h 204"/>
                <a:gd name="T26" fmla="*/ 208 w 228"/>
                <a:gd name="T27" fmla="*/ 32 h 204"/>
                <a:gd name="T28" fmla="*/ 202 w 228"/>
                <a:gd name="T29" fmla="*/ 12 h 204"/>
                <a:gd name="T30" fmla="*/ 194 w 228"/>
                <a:gd name="T31" fmla="*/ 138 h 204"/>
                <a:gd name="T32" fmla="*/ 194 w 228"/>
                <a:gd name="T33" fmla="*/ 140 h 204"/>
                <a:gd name="T34" fmla="*/ 198 w 228"/>
                <a:gd name="T35" fmla="*/ 140 h 204"/>
                <a:gd name="T36" fmla="*/ 196 w 228"/>
                <a:gd name="T37" fmla="*/ 150 h 204"/>
                <a:gd name="T38" fmla="*/ 210 w 228"/>
                <a:gd name="T39" fmla="*/ 148 h 204"/>
                <a:gd name="T40" fmla="*/ 224 w 228"/>
                <a:gd name="T41" fmla="*/ 138 h 204"/>
                <a:gd name="T42" fmla="*/ 228 w 228"/>
                <a:gd name="T43" fmla="*/ 150 h 204"/>
                <a:gd name="T44" fmla="*/ 218 w 228"/>
                <a:gd name="T45" fmla="*/ 160 h 204"/>
                <a:gd name="T46" fmla="*/ 196 w 228"/>
                <a:gd name="T47" fmla="*/ 164 h 204"/>
                <a:gd name="T48" fmla="*/ 184 w 228"/>
                <a:gd name="T49" fmla="*/ 170 h 204"/>
                <a:gd name="T50" fmla="*/ 168 w 228"/>
                <a:gd name="T51" fmla="*/ 172 h 204"/>
                <a:gd name="T52" fmla="*/ 158 w 228"/>
                <a:gd name="T53" fmla="*/ 184 h 204"/>
                <a:gd name="T54" fmla="*/ 154 w 228"/>
                <a:gd name="T55" fmla="*/ 196 h 204"/>
                <a:gd name="T56" fmla="*/ 146 w 228"/>
                <a:gd name="T57" fmla="*/ 198 h 204"/>
                <a:gd name="T58" fmla="*/ 132 w 228"/>
                <a:gd name="T59" fmla="*/ 200 h 204"/>
                <a:gd name="T60" fmla="*/ 128 w 228"/>
                <a:gd name="T61" fmla="*/ 188 h 204"/>
                <a:gd name="T62" fmla="*/ 118 w 228"/>
                <a:gd name="T63" fmla="*/ 184 h 204"/>
                <a:gd name="T64" fmla="*/ 106 w 228"/>
                <a:gd name="T65" fmla="*/ 174 h 204"/>
                <a:gd name="T66" fmla="*/ 96 w 228"/>
                <a:gd name="T67" fmla="*/ 170 h 204"/>
                <a:gd name="T68" fmla="*/ 90 w 228"/>
                <a:gd name="T69" fmla="*/ 166 h 204"/>
                <a:gd name="T70" fmla="*/ 78 w 228"/>
                <a:gd name="T71" fmla="*/ 152 h 204"/>
                <a:gd name="T72" fmla="*/ 74 w 228"/>
                <a:gd name="T73" fmla="*/ 144 h 204"/>
                <a:gd name="T74" fmla="*/ 64 w 228"/>
                <a:gd name="T75" fmla="*/ 138 h 204"/>
                <a:gd name="T76" fmla="*/ 56 w 228"/>
                <a:gd name="T77" fmla="*/ 136 h 204"/>
                <a:gd name="T78" fmla="*/ 48 w 228"/>
                <a:gd name="T79" fmla="*/ 136 h 204"/>
                <a:gd name="T80" fmla="*/ 30 w 228"/>
                <a:gd name="T81" fmla="*/ 128 h 204"/>
                <a:gd name="T82" fmla="*/ 24 w 228"/>
                <a:gd name="T83" fmla="*/ 128 h 204"/>
                <a:gd name="T84" fmla="*/ 12 w 228"/>
                <a:gd name="T85" fmla="*/ 128 h 204"/>
                <a:gd name="T86" fmla="*/ 2 w 228"/>
                <a:gd name="T87" fmla="*/ 104 h 204"/>
                <a:gd name="T88" fmla="*/ 2 w 228"/>
                <a:gd name="T89" fmla="*/ 72 h 204"/>
                <a:gd name="T90" fmla="*/ 2 w 228"/>
                <a:gd name="T91" fmla="*/ 32 h 204"/>
                <a:gd name="T92" fmla="*/ 34 w 228"/>
                <a:gd name="T93" fmla="*/ 30 h 204"/>
                <a:gd name="T94" fmla="*/ 64 w 228"/>
                <a:gd name="T95" fmla="*/ 32 h 204"/>
                <a:gd name="T96" fmla="*/ 108 w 228"/>
                <a:gd name="T97" fmla="*/ 36 h 204"/>
                <a:gd name="T98" fmla="*/ 114 w 228"/>
                <a:gd name="T99" fmla="*/ 30 h 204"/>
                <a:gd name="T100" fmla="*/ 130 w 228"/>
                <a:gd name="T101" fmla="*/ 30 h 204"/>
                <a:gd name="T102" fmla="*/ 142 w 228"/>
                <a:gd name="T103" fmla="*/ 14 h 204"/>
                <a:gd name="T104" fmla="*/ 150 w 228"/>
                <a:gd name="T105" fmla="*/ 6 h 204"/>
                <a:gd name="T106" fmla="*/ 146 w 228"/>
                <a:gd name="T107" fmla="*/ 28 h 204"/>
                <a:gd name="T108" fmla="*/ 168 w 228"/>
                <a:gd name="T109" fmla="*/ 28 h 204"/>
                <a:gd name="T110" fmla="*/ 166 w 228"/>
                <a:gd name="T111" fmla="*/ 52 h 204"/>
                <a:gd name="T112" fmla="*/ 172 w 228"/>
                <a:gd name="T113" fmla="*/ 60 h 204"/>
                <a:gd name="T114" fmla="*/ 170 w 228"/>
                <a:gd name="T115" fmla="*/ 76 h 204"/>
                <a:gd name="T116" fmla="*/ 180 w 228"/>
                <a:gd name="T117" fmla="*/ 78 h 204"/>
                <a:gd name="T118" fmla="*/ 178 w 228"/>
                <a:gd name="T119" fmla="*/ 96 h 204"/>
                <a:gd name="T120" fmla="*/ 178 w 228"/>
                <a:gd name="T121" fmla="*/ 104 h 204"/>
                <a:gd name="T122" fmla="*/ 198 w 228"/>
                <a:gd name="T123" fmla="*/ 11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204">
                  <a:moveTo>
                    <a:pt x="202" y="154"/>
                  </a:moveTo>
                  <a:lnTo>
                    <a:pt x="200" y="156"/>
                  </a:lnTo>
                  <a:lnTo>
                    <a:pt x="200" y="154"/>
                  </a:lnTo>
                  <a:lnTo>
                    <a:pt x="202" y="154"/>
                  </a:lnTo>
                  <a:close/>
                  <a:moveTo>
                    <a:pt x="204" y="152"/>
                  </a:moveTo>
                  <a:lnTo>
                    <a:pt x="202" y="152"/>
                  </a:lnTo>
                  <a:lnTo>
                    <a:pt x="202" y="150"/>
                  </a:lnTo>
                  <a:lnTo>
                    <a:pt x="204" y="148"/>
                  </a:lnTo>
                  <a:lnTo>
                    <a:pt x="204" y="150"/>
                  </a:lnTo>
                  <a:lnTo>
                    <a:pt x="204" y="152"/>
                  </a:lnTo>
                  <a:close/>
                  <a:moveTo>
                    <a:pt x="204" y="146"/>
                  </a:moveTo>
                  <a:lnTo>
                    <a:pt x="202" y="146"/>
                  </a:lnTo>
                  <a:lnTo>
                    <a:pt x="204" y="146"/>
                  </a:lnTo>
                  <a:lnTo>
                    <a:pt x="204" y="144"/>
                  </a:lnTo>
                  <a:lnTo>
                    <a:pt x="204" y="146"/>
                  </a:lnTo>
                  <a:close/>
                  <a:moveTo>
                    <a:pt x="206" y="142"/>
                  </a:moveTo>
                  <a:lnTo>
                    <a:pt x="204" y="142"/>
                  </a:lnTo>
                  <a:lnTo>
                    <a:pt x="204" y="140"/>
                  </a:lnTo>
                  <a:lnTo>
                    <a:pt x="206" y="140"/>
                  </a:lnTo>
                  <a:lnTo>
                    <a:pt x="206" y="142"/>
                  </a:lnTo>
                  <a:close/>
                  <a:moveTo>
                    <a:pt x="202" y="140"/>
                  </a:moveTo>
                  <a:lnTo>
                    <a:pt x="202" y="142"/>
                  </a:lnTo>
                  <a:lnTo>
                    <a:pt x="200" y="142"/>
                  </a:lnTo>
                  <a:lnTo>
                    <a:pt x="200" y="140"/>
                  </a:lnTo>
                  <a:lnTo>
                    <a:pt x="202" y="140"/>
                  </a:lnTo>
                  <a:close/>
                  <a:moveTo>
                    <a:pt x="222" y="134"/>
                  </a:moveTo>
                  <a:lnTo>
                    <a:pt x="220" y="136"/>
                  </a:lnTo>
                  <a:lnTo>
                    <a:pt x="220" y="134"/>
                  </a:lnTo>
                  <a:lnTo>
                    <a:pt x="222" y="132"/>
                  </a:lnTo>
                  <a:lnTo>
                    <a:pt x="222" y="130"/>
                  </a:lnTo>
                  <a:lnTo>
                    <a:pt x="222" y="128"/>
                  </a:lnTo>
                  <a:lnTo>
                    <a:pt x="224" y="128"/>
                  </a:lnTo>
                  <a:lnTo>
                    <a:pt x="224" y="130"/>
                  </a:lnTo>
                  <a:lnTo>
                    <a:pt x="224" y="132"/>
                  </a:lnTo>
                  <a:lnTo>
                    <a:pt x="222" y="132"/>
                  </a:lnTo>
                  <a:lnTo>
                    <a:pt x="222" y="134"/>
                  </a:lnTo>
                  <a:close/>
                  <a:moveTo>
                    <a:pt x="218" y="128"/>
                  </a:moveTo>
                  <a:lnTo>
                    <a:pt x="216" y="128"/>
                  </a:lnTo>
                  <a:lnTo>
                    <a:pt x="216" y="126"/>
                  </a:lnTo>
                  <a:lnTo>
                    <a:pt x="218" y="126"/>
                  </a:lnTo>
                  <a:lnTo>
                    <a:pt x="218" y="126"/>
                  </a:lnTo>
                  <a:lnTo>
                    <a:pt x="220" y="126"/>
                  </a:lnTo>
                  <a:lnTo>
                    <a:pt x="220" y="126"/>
                  </a:lnTo>
                  <a:lnTo>
                    <a:pt x="220" y="128"/>
                  </a:lnTo>
                  <a:lnTo>
                    <a:pt x="218" y="128"/>
                  </a:lnTo>
                  <a:close/>
                  <a:moveTo>
                    <a:pt x="224" y="126"/>
                  </a:moveTo>
                  <a:lnTo>
                    <a:pt x="222" y="126"/>
                  </a:lnTo>
                  <a:lnTo>
                    <a:pt x="220" y="126"/>
                  </a:lnTo>
                  <a:lnTo>
                    <a:pt x="222" y="124"/>
                  </a:lnTo>
                  <a:lnTo>
                    <a:pt x="224" y="124"/>
                  </a:lnTo>
                  <a:lnTo>
                    <a:pt x="224" y="126"/>
                  </a:lnTo>
                  <a:close/>
                  <a:moveTo>
                    <a:pt x="224" y="126"/>
                  </a:moveTo>
                  <a:lnTo>
                    <a:pt x="226" y="124"/>
                  </a:lnTo>
                  <a:lnTo>
                    <a:pt x="226" y="126"/>
                  </a:lnTo>
                  <a:lnTo>
                    <a:pt x="226" y="126"/>
                  </a:lnTo>
                  <a:lnTo>
                    <a:pt x="224" y="126"/>
                  </a:lnTo>
                  <a:lnTo>
                    <a:pt x="224" y="126"/>
                  </a:lnTo>
                  <a:close/>
                  <a:moveTo>
                    <a:pt x="208" y="124"/>
                  </a:moveTo>
                  <a:lnTo>
                    <a:pt x="210" y="122"/>
                  </a:lnTo>
                  <a:lnTo>
                    <a:pt x="212" y="122"/>
                  </a:lnTo>
                  <a:lnTo>
                    <a:pt x="214" y="122"/>
                  </a:lnTo>
                  <a:lnTo>
                    <a:pt x="212" y="122"/>
                  </a:lnTo>
                  <a:lnTo>
                    <a:pt x="212" y="124"/>
                  </a:lnTo>
                  <a:lnTo>
                    <a:pt x="212" y="126"/>
                  </a:lnTo>
                  <a:lnTo>
                    <a:pt x="212" y="126"/>
                  </a:lnTo>
                  <a:lnTo>
                    <a:pt x="212" y="128"/>
                  </a:lnTo>
                  <a:lnTo>
                    <a:pt x="210" y="128"/>
                  </a:lnTo>
                  <a:lnTo>
                    <a:pt x="208" y="126"/>
                  </a:lnTo>
                  <a:lnTo>
                    <a:pt x="208" y="126"/>
                  </a:lnTo>
                  <a:lnTo>
                    <a:pt x="208" y="124"/>
                  </a:lnTo>
                  <a:close/>
                  <a:moveTo>
                    <a:pt x="178" y="56"/>
                  </a:moveTo>
                  <a:lnTo>
                    <a:pt x="178" y="58"/>
                  </a:lnTo>
                  <a:lnTo>
                    <a:pt x="176" y="58"/>
                  </a:lnTo>
                  <a:lnTo>
                    <a:pt x="176" y="60"/>
                  </a:lnTo>
                  <a:lnTo>
                    <a:pt x="174" y="60"/>
                  </a:lnTo>
                  <a:lnTo>
                    <a:pt x="174" y="58"/>
                  </a:lnTo>
                  <a:lnTo>
                    <a:pt x="176" y="58"/>
                  </a:lnTo>
                  <a:lnTo>
                    <a:pt x="176" y="56"/>
                  </a:lnTo>
                  <a:lnTo>
                    <a:pt x="178" y="56"/>
                  </a:lnTo>
                  <a:lnTo>
                    <a:pt x="178" y="56"/>
                  </a:lnTo>
                  <a:lnTo>
                    <a:pt x="180" y="54"/>
                  </a:lnTo>
                  <a:lnTo>
                    <a:pt x="178" y="56"/>
                  </a:lnTo>
                  <a:close/>
                  <a:moveTo>
                    <a:pt x="214" y="50"/>
                  </a:moveTo>
                  <a:lnTo>
                    <a:pt x="216" y="50"/>
                  </a:lnTo>
                  <a:lnTo>
                    <a:pt x="216" y="52"/>
                  </a:lnTo>
                  <a:lnTo>
                    <a:pt x="216" y="54"/>
                  </a:lnTo>
                  <a:lnTo>
                    <a:pt x="216" y="56"/>
                  </a:lnTo>
                  <a:lnTo>
                    <a:pt x="216" y="58"/>
                  </a:lnTo>
                  <a:lnTo>
                    <a:pt x="216" y="60"/>
                  </a:lnTo>
                  <a:lnTo>
                    <a:pt x="216" y="62"/>
                  </a:lnTo>
                  <a:lnTo>
                    <a:pt x="218" y="64"/>
                  </a:lnTo>
                  <a:lnTo>
                    <a:pt x="218" y="66"/>
                  </a:lnTo>
                  <a:lnTo>
                    <a:pt x="218" y="70"/>
                  </a:lnTo>
                  <a:lnTo>
                    <a:pt x="218" y="72"/>
                  </a:lnTo>
                  <a:lnTo>
                    <a:pt x="218" y="74"/>
                  </a:lnTo>
                  <a:lnTo>
                    <a:pt x="220" y="76"/>
                  </a:lnTo>
                  <a:lnTo>
                    <a:pt x="220" y="78"/>
                  </a:lnTo>
                  <a:lnTo>
                    <a:pt x="220" y="78"/>
                  </a:lnTo>
                  <a:lnTo>
                    <a:pt x="220" y="80"/>
                  </a:lnTo>
                  <a:lnTo>
                    <a:pt x="220" y="82"/>
                  </a:lnTo>
                  <a:lnTo>
                    <a:pt x="220" y="84"/>
                  </a:lnTo>
                  <a:lnTo>
                    <a:pt x="220" y="86"/>
                  </a:lnTo>
                  <a:lnTo>
                    <a:pt x="220" y="88"/>
                  </a:lnTo>
                  <a:lnTo>
                    <a:pt x="220" y="90"/>
                  </a:lnTo>
                  <a:lnTo>
                    <a:pt x="220" y="92"/>
                  </a:lnTo>
                  <a:lnTo>
                    <a:pt x="222" y="94"/>
                  </a:lnTo>
                  <a:lnTo>
                    <a:pt x="222" y="96"/>
                  </a:lnTo>
                  <a:lnTo>
                    <a:pt x="222" y="100"/>
                  </a:lnTo>
                  <a:lnTo>
                    <a:pt x="222" y="102"/>
                  </a:lnTo>
                  <a:lnTo>
                    <a:pt x="222" y="104"/>
                  </a:lnTo>
                  <a:lnTo>
                    <a:pt x="222" y="106"/>
                  </a:lnTo>
                  <a:lnTo>
                    <a:pt x="222" y="108"/>
                  </a:lnTo>
                  <a:lnTo>
                    <a:pt x="222" y="110"/>
                  </a:lnTo>
                  <a:lnTo>
                    <a:pt x="222" y="112"/>
                  </a:lnTo>
                  <a:lnTo>
                    <a:pt x="224" y="112"/>
                  </a:lnTo>
                  <a:lnTo>
                    <a:pt x="224" y="114"/>
                  </a:lnTo>
                  <a:lnTo>
                    <a:pt x="224" y="116"/>
                  </a:lnTo>
                  <a:lnTo>
                    <a:pt x="224" y="118"/>
                  </a:lnTo>
                  <a:lnTo>
                    <a:pt x="224" y="120"/>
                  </a:lnTo>
                  <a:lnTo>
                    <a:pt x="226" y="122"/>
                  </a:lnTo>
                  <a:lnTo>
                    <a:pt x="224" y="122"/>
                  </a:lnTo>
                  <a:lnTo>
                    <a:pt x="222" y="122"/>
                  </a:lnTo>
                  <a:lnTo>
                    <a:pt x="222" y="120"/>
                  </a:lnTo>
                  <a:lnTo>
                    <a:pt x="220" y="118"/>
                  </a:lnTo>
                  <a:lnTo>
                    <a:pt x="222" y="118"/>
                  </a:lnTo>
                  <a:lnTo>
                    <a:pt x="222" y="116"/>
                  </a:lnTo>
                  <a:lnTo>
                    <a:pt x="222" y="114"/>
                  </a:lnTo>
                  <a:lnTo>
                    <a:pt x="222" y="112"/>
                  </a:lnTo>
                  <a:lnTo>
                    <a:pt x="220" y="112"/>
                  </a:lnTo>
                  <a:lnTo>
                    <a:pt x="220" y="110"/>
                  </a:lnTo>
                  <a:lnTo>
                    <a:pt x="220" y="108"/>
                  </a:lnTo>
                  <a:lnTo>
                    <a:pt x="220" y="106"/>
                  </a:lnTo>
                  <a:lnTo>
                    <a:pt x="220" y="104"/>
                  </a:lnTo>
                  <a:lnTo>
                    <a:pt x="220" y="102"/>
                  </a:lnTo>
                  <a:lnTo>
                    <a:pt x="218" y="102"/>
                  </a:lnTo>
                  <a:lnTo>
                    <a:pt x="220" y="100"/>
                  </a:lnTo>
                  <a:lnTo>
                    <a:pt x="218" y="100"/>
                  </a:lnTo>
                  <a:lnTo>
                    <a:pt x="218" y="98"/>
                  </a:lnTo>
                  <a:lnTo>
                    <a:pt x="218" y="94"/>
                  </a:lnTo>
                  <a:lnTo>
                    <a:pt x="218" y="90"/>
                  </a:lnTo>
                  <a:lnTo>
                    <a:pt x="218" y="88"/>
                  </a:lnTo>
                  <a:lnTo>
                    <a:pt x="220" y="88"/>
                  </a:lnTo>
                  <a:lnTo>
                    <a:pt x="220" y="86"/>
                  </a:lnTo>
                  <a:lnTo>
                    <a:pt x="220" y="84"/>
                  </a:lnTo>
                  <a:lnTo>
                    <a:pt x="220" y="82"/>
                  </a:lnTo>
                  <a:lnTo>
                    <a:pt x="218" y="82"/>
                  </a:lnTo>
                  <a:lnTo>
                    <a:pt x="218" y="80"/>
                  </a:lnTo>
                  <a:lnTo>
                    <a:pt x="218" y="78"/>
                  </a:lnTo>
                  <a:lnTo>
                    <a:pt x="216" y="78"/>
                  </a:lnTo>
                  <a:lnTo>
                    <a:pt x="218" y="78"/>
                  </a:lnTo>
                  <a:lnTo>
                    <a:pt x="216" y="76"/>
                  </a:lnTo>
                  <a:lnTo>
                    <a:pt x="216" y="74"/>
                  </a:lnTo>
                  <a:lnTo>
                    <a:pt x="216" y="72"/>
                  </a:lnTo>
                  <a:lnTo>
                    <a:pt x="216" y="70"/>
                  </a:lnTo>
                  <a:lnTo>
                    <a:pt x="216" y="68"/>
                  </a:lnTo>
                  <a:lnTo>
                    <a:pt x="214" y="66"/>
                  </a:lnTo>
                  <a:lnTo>
                    <a:pt x="216" y="66"/>
                  </a:lnTo>
                  <a:lnTo>
                    <a:pt x="216" y="64"/>
                  </a:lnTo>
                  <a:lnTo>
                    <a:pt x="214" y="64"/>
                  </a:lnTo>
                  <a:lnTo>
                    <a:pt x="214" y="62"/>
                  </a:lnTo>
                  <a:lnTo>
                    <a:pt x="214" y="60"/>
                  </a:lnTo>
                  <a:lnTo>
                    <a:pt x="212" y="60"/>
                  </a:lnTo>
                  <a:lnTo>
                    <a:pt x="214" y="58"/>
                  </a:lnTo>
                  <a:lnTo>
                    <a:pt x="214" y="56"/>
                  </a:lnTo>
                  <a:lnTo>
                    <a:pt x="214" y="54"/>
                  </a:lnTo>
                  <a:lnTo>
                    <a:pt x="212" y="54"/>
                  </a:lnTo>
                  <a:lnTo>
                    <a:pt x="212" y="52"/>
                  </a:lnTo>
                  <a:lnTo>
                    <a:pt x="214" y="50"/>
                  </a:lnTo>
                  <a:close/>
                  <a:moveTo>
                    <a:pt x="178" y="44"/>
                  </a:moveTo>
                  <a:lnTo>
                    <a:pt x="178" y="42"/>
                  </a:lnTo>
                  <a:lnTo>
                    <a:pt x="178" y="42"/>
                  </a:lnTo>
                  <a:lnTo>
                    <a:pt x="178" y="40"/>
                  </a:lnTo>
                  <a:lnTo>
                    <a:pt x="178" y="40"/>
                  </a:lnTo>
                  <a:lnTo>
                    <a:pt x="178" y="42"/>
                  </a:lnTo>
                  <a:lnTo>
                    <a:pt x="178" y="44"/>
                  </a:lnTo>
                  <a:lnTo>
                    <a:pt x="178" y="44"/>
                  </a:lnTo>
                  <a:close/>
                  <a:moveTo>
                    <a:pt x="214" y="50"/>
                  </a:moveTo>
                  <a:lnTo>
                    <a:pt x="214" y="48"/>
                  </a:lnTo>
                  <a:lnTo>
                    <a:pt x="212" y="48"/>
                  </a:lnTo>
                  <a:lnTo>
                    <a:pt x="212" y="46"/>
                  </a:lnTo>
                  <a:lnTo>
                    <a:pt x="210" y="44"/>
                  </a:lnTo>
                  <a:lnTo>
                    <a:pt x="212" y="44"/>
                  </a:lnTo>
                  <a:lnTo>
                    <a:pt x="210" y="42"/>
                  </a:lnTo>
                  <a:lnTo>
                    <a:pt x="212" y="42"/>
                  </a:lnTo>
                  <a:lnTo>
                    <a:pt x="210" y="40"/>
                  </a:lnTo>
                  <a:lnTo>
                    <a:pt x="212" y="40"/>
                  </a:lnTo>
                  <a:lnTo>
                    <a:pt x="212" y="38"/>
                  </a:lnTo>
                  <a:lnTo>
                    <a:pt x="212" y="36"/>
                  </a:lnTo>
                  <a:lnTo>
                    <a:pt x="212" y="38"/>
                  </a:lnTo>
                  <a:lnTo>
                    <a:pt x="214" y="40"/>
                  </a:lnTo>
                  <a:lnTo>
                    <a:pt x="214" y="42"/>
                  </a:lnTo>
                  <a:lnTo>
                    <a:pt x="214" y="44"/>
                  </a:lnTo>
                  <a:lnTo>
                    <a:pt x="214" y="46"/>
                  </a:lnTo>
                  <a:lnTo>
                    <a:pt x="214" y="48"/>
                  </a:lnTo>
                  <a:lnTo>
                    <a:pt x="214" y="50"/>
                  </a:lnTo>
                  <a:close/>
                  <a:moveTo>
                    <a:pt x="212" y="36"/>
                  </a:moveTo>
                  <a:lnTo>
                    <a:pt x="210" y="36"/>
                  </a:lnTo>
                  <a:lnTo>
                    <a:pt x="210" y="34"/>
                  </a:lnTo>
                  <a:lnTo>
                    <a:pt x="210" y="32"/>
                  </a:lnTo>
                  <a:lnTo>
                    <a:pt x="212" y="34"/>
                  </a:lnTo>
                  <a:lnTo>
                    <a:pt x="212" y="36"/>
                  </a:lnTo>
                  <a:close/>
                  <a:moveTo>
                    <a:pt x="170" y="30"/>
                  </a:moveTo>
                  <a:lnTo>
                    <a:pt x="168" y="32"/>
                  </a:lnTo>
                  <a:lnTo>
                    <a:pt x="170" y="30"/>
                  </a:lnTo>
                  <a:lnTo>
                    <a:pt x="172" y="30"/>
                  </a:lnTo>
                  <a:lnTo>
                    <a:pt x="172" y="30"/>
                  </a:lnTo>
                  <a:lnTo>
                    <a:pt x="170" y="30"/>
                  </a:lnTo>
                  <a:close/>
                  <a:moveTo>
                    <a:pt x="204" y="2"/>
                  </a:moveTo>
                  <a:lnTo>
                    <a:pt x="204" y="6"/>
                  </a:lnTo>
                  <a:lnTo>
                    <a:pt x="204" y="10"/>
                  </a:lnTo>
                  <a:lnTo>
                    <a:pt x="206" y="12"/>
                  </a:lnTo>
                  <a:lnTo>
                    <a:pt x="206" y="14"/>
                  </a:lnTo>
                  <a:lnTo>
                    <a:pt x="206" y="16"/>
                  </a:lnTo>
                  <a:lnTo>
                    <a:pt x="208" y="18"/>
                  </a:lnTo>
                  <a:lnTo>
                    <a:pt x="208" y="20"/>
                  </a:lnTo>
                  <a:lnTo>
                    <a:pt x="208" y="22"/>
                  </a:lnTo>
                  <a:lnTo>
                    <a:pt x="208" y="24"/>
                  </a:lnTo>
                  <a:lnTo>
                    <a:pt x="210" y="26"/>
                  </a:lnTo>
                  <a:lnTo>
                    <a:pt x="210" y="28"/>
                  </a:lnTo>
                  <a:lnTo>
                    <a:pt x="210" y="30"/>
                  </a:lnTo>
                  <a:lnTo>
                    <a:pt x="210" y="30"/>
                  </a:lnTo>
                  <a:lnTo>
                    <a:pt x="210" y="32"/>
                  </a:lnTo>
                  <a:lnTo>
                    <a:pt x="210" y="30"/>
                  </a:lnTo>
                  <a:lnTo>
                    <a:pt x="208" y="32"/>
                  </a:lnTo>
                  <a:lnTo>
                    <a:pt x="208" y="30"/>
                  </a:lnTo>
                  <a:lnTo>
                    <a:pt x="208" y="30"/>
                  </a:lnTo>
                  <a:lnTo>
                    <a:pt x="206" y="28"/>
                  </a:lnTo>
                  <a:lnTo>
                    <a:pt x="208" y="28"/>
                  </a:lnTo>
                  <a:lnTo>
                    <a:pt x="208" y="26"/>
                  </a:lnTo>
                  <a:lnTo>
                    <a:pt x="208" y="24"/>
                  </a:lnTo>
                  <a:lnTo>
                    <a:pt x="206" y="22"/>
                  </a:lnTo>
                  <a:lnTo>
                    <a:pt x="208" y="22"/>
                  </a:lnTo>
                  <a:lnTo>
                    <a:pt x="208" y="20"/>
                  </a:lnTo>
                  <a:lnTo>
                    <a:pt x="206" y="20"/>
                  </a:lnTo>
                  <a:lnTo>
                    <a:pt x="206" y="18"/>
                  </a:lnTo>
                  <a:lnTo>
                    <a:pt x="206" y="16"/>
                  </a:lnTo>
                  <a:lnTo>
                    <a:pt x="204" y="16"/>
                  </a:lnTo>
                  <a:lnTo>
                    <a:pt x="204" y="14"/>
                  </a:lnTo>
                  <a:lnTo>
                    <a:pt x="204" y="12"/>
                  </a:lnTo>
                  <a:lnTo>
                    <a:pt x="202" y="12"/>
                  </a:lnTo>
                  <a:lnTo>
                    <a:pt x="202" y="10"/>
                  </a:lnTo>
                  <a:lnTo>
                    <a:pt x="202" y="8"/>
                  </a:lnTo>
                  <a:lnTo>
                    <a:pt x="204" y="8"/>
                  </a:lnTo>
                  <a:lnTo>
                    <a:pt x="204" y="6"/>
                  </a:lnTo>
                  <a:lnTo>
                    <a:pt x="202" y="6"/>
                  </a:lnTo>
                  <a:lnTo>
                    <a:pt x="200" y="6"/>
                  </a:lnTo>
                  <a:lnTo>
                    <a:pt x="202" y="4"/>
                  </a:lnTo>
                  <a:lnTo>
                    <a:pt x="204" y="2"/>
                  </a:lnTo>
                  <a:close/>
                  <a:moveTo>
                    <a:pt x="208" y="124"/>
                  </a:moveTo>
                  <a:lnTo>
                    <a:pt x="206" y="126"/>
                  </a:lnTo>
                  <a:lnTo>
                    <a:pt x="206" y="124"/>
                  </a:lnTo>
                  <a:lnTo>
                    <a:pt x="206" y="126"/>
                  </a:lnTo>
                  <a:lnTo>
                    <a:pt x="208" y="128"/>
                  </a:lnTo>
                  <a:lnTo>
                    <a:pt x="208" y="130"/>
                  </a:lnTo>
                  <a:lnTo>
                    <a:pt x="206" y="130"/>
                  </a:lnTo>
                  <a:lnTo>
                    <a:pt x="194" y="138"/>
                  </a:lnTo>
                  <a:lnTo>
                    <a:pt x="192" y="138"/>
                  </a:lnTo>
                  <a:lnTo>
                    <a:pt x="190" y="140"/>
                  </a:lnTo>
                  <a:lnTo>
                    <a:pt x="188" y="142"/>
                  </a:lnTo>
                  <a:lnTo>
                    <a:pt x="180" y="146"/>
                  </a:lnTo>
                  <a:lnTo>
                    <a:pt x="172" y="152"/>
                  </a:lnTo>
                  <a:lnTo>
                    <a:pt x="170" y="154"/>
                  </a:lnTo>
                  <a:lnTo>
                    <a:pt x="172" y="154"/>
                  </a:lnTo>
                  <a:lnTo>
                    <a:pt x="174" y="152"/>
                  </a:lnTo>
                  <a:lnTo>
                    <a:pt x="178" y="148"/>
                  </a:lnTo>
                  <a:lnTo>
                    <a:pt x="184" y="146"/>
                  </a:lnTo>
                  <a:lnTo>
                    <a:pt x="186" y="144"/>
                  </a:lnTo>
                  <a:lnTo>
                    <a:pt x="188" y="142"/>
                  </a:lnTo>
                  <a:lnTo>
                    <a:pt x="190" y="142"/>
                  </a:lnTo>
                  <a:lnTo>
                    <a:pt x="192" y="140"/>
                  </a:lnTo>
                  <a:lnTo>
                    <a:pt x="194" y="138"/>
                  </a:lnTo>
                  <a:lnTo>
                    <a:pt x="194" y="140"/>
                  </a:lnTo>
                  <a:lnTo>
                    <a:pt x="196" y="138"/>
                  </a:lnTo>
                  <a:lnTo>
                    <a:pt x="200" y="136"/>
                  </a:lnTo>
                  <a:lnTo>
                    <a:pt x="202" y="134"/>
                  </a:lnTo>
                  <a:lnTo>
                    <a:pt x="204" y="134"/>
                  </a:lnTo>
                  <a:lnTo>
                    <a:pt x="206" y="132"/>
                  </a:lnTo>
                  <a:lnTo>
                    <a:pt x="212" y="128"/>
                  </a:lnTo>
                  <a:lnTo>
                    <a:pt x="214" y="128"/>
                  </a:lnTo>
                  <a:lnTo>
                    <a:pt x="216" y="128"/>
                  </a:lnTo>
                  <a:lnTo>
                    <a:pt x="214" y="130"/>
                  </a:lnTo>
                  <a:lnTo>
                    <a:pt x="212" y="130"/>
                  </a:lnTo>
                  <a:lnTo>
                    <a:pt x="208" y="134"/>
                  </a:lnTo>
                  <a:lnTo>
                    <a:pt x="204" y="136"/>
                  </a:lnTo>
                  <a:lnTo>
                    <a:pt x="202" y="138"/>
                  </a:lnTo>
                  <a:lnTo>
                    <a:pt x="200" y="138"/>
                  </a:lnTo>
                  <a:lnTo>
                    <a:pt x="198" y="138"/>
                  </a:lnTo>
                  <a:lnTo>
                    <a:pt x="198" y="140"/>
                  </a:lnTo>
                  <a:lnTo>
                    <a:pt x="196" y="140"/>
                  </a:lnTo>
                  <a:lnTo>
                    <a:pt x="194" y="140"/>
                  </a:lnTo>
                  <a:lnTo>
                    <a:pt x="192" y="142"/>
                  </a:lnTo>
                  <a:lnTo>
                    <a:pt x="194" y="144"/>
                  </a:lnTo>
                  <a:lnTo>
                    <a:pt x="192" y="144"/>
                  </a:lnTo>
                  <a:lnTo>
                    <a:pt x="192" y="146"/>
                  </a:lnTo>
                  <a:lnTo>
                    <a:pt x="194" y="146"/>
                  </a:lnTo>
                  <a:lnTo>
                    <a:pt x="194" y="144"/>
                  </a:lnTo>
                  <a:lnTo>
                    <a:pt x="196" y="144"/>
                  </a:lnTo>
                  <a:lnTo>
                    <a:pt x="196" y="146"/>
                  </a:lnTo>
                  <a:lnTo>
                    <a:pt x="198" y="146"/>
                  </a:lnTo>
                  <a:lnTo>
                    <a:pt x="198" y="144"/>
                  </a:lnTo>
                  <a:lnTo>
                    <a:pt x="200" y="144"/>
                  </a:lnTo>
                  <a:lnTo>
                    <a:pt x="200" y="146"/>
                  </a:lnTo>
                  <a:lnTo>
                    <a:pt x="198" y="148"/>
                  </a:lnTo>
                  <a:lnTo>
                    <a:pt x="196" y="150"/>
                  </a:lnTo>
                  <a:lnTo>
                    <a:pt x="194" y="152"/>
                  </a:lnTo>
                  <a:lnTo>
                    <a:pt x="196" y="154"/>
                  </a:lnTo>
                  <a:lnTo>
                    <a:pt x="194" y="154"/>
                  </a:lnTo>
                  <a:lnTo>
                    <a:pt x="194" y="156"/>
                  </a:lnTo>
                  <a:lnTo>
                    <a:pt x="194" y="158"/>
                  </a:lnTo>
                  <a:lnTo>
                    <a:pt x="196" y="158"/>
                  </a:lnTo>
                  <a:lnTo>
                    <a:pt x="198" y="158"/>
                  </a:lnTo>
                  <a:lnTo>
                    <a:pt x="198" y="156"/>
                  </a:lnTo>
                  <a:lnTo>
                    <a:pt x="200" y="156"/>
                  </a:lnTo>
                  <a:lnTo>
                    <a:pt x="202" y="156"/>
                  </a:lnTo>
                  <a:lnTo>
                    <a:pt x="204" y="156"/>
                  </a:lnTo>
                  <a:lnTo>
                    <a:pt x="206" y="156"/>
                  </a:lnTo>
                  <a:lnTo>
                    <a:pt x="206" y="154"/>
                  </a:lnTo>
                  <a:lnTo>
                    <a:pt x="206" y="152"/>
                  </a:lnTo>
                  <a:lnTo>
                    <a:pt x="208" y="148"/>
                  </a:lnTo>
                  <a:lnTo>
                    <a:pt x="210" y="148"/>
                  </a:lnTo>
                  <a:lnTo>
                    <a:pt x="212" y="148"/>
                  </a:lnTo>
                  <a:lnTo>
                    <a:pt x="214" y="148"/>
                  </a:lnTo>
                  <a:lnTo>
                    <a:pt x="216" y="146"/>
                  </a:lnTo>
                  <a:lnTo>
                    <a:pt x="218" y="146"/>
                  </a:lnTo>
                  <a:lnTo>
                    <a:pt x="220" y="146"/>
                  </a:lnTo>
                  <a:lnTo>
                    <a:pt x="220" y="144"/>
                  </a:lnTo>
                  <a:lnTo>
                    <a:pt x="222" y="142"/>
                  </a:lnTo>
                  <a:lnTo>
                    <a:pt x="224" y="142"/>
                  </a:lnTo>
                  <a:lnTo>
                    <a:pt x="224" y="144"/>
                  </a:lnTo>
                  <a:lnTo>
                    <a:pt x="224" y="146"/>
                  </a:lnTo>
                  <a:lnTo>
                    <a:pt x="226" y="146"/>
                  </a:lnTo>
                  <a:lnTo>
                    <a:pt x="226" y="144"/>
                  </a:lnTo>
                  <a:lnTo>
                    <a:pt x="224" y="142"/>
                  </a:lnTo>
                  <a:lnTo>
                    <a:pt x="224" y="140"/>
                  </a:lnTo>
                  <a:lnTo>
                    <a:pt x="226" y="140"/>
                  </a:lnTo>
                  <a:lnTo>
                    <a:pt x="224" y="138"/>
                  </a:lnTo>
                  <a:lnTo>
                    <a:pt x="226" y="138"/>
                  </a:lnTo>
                  <a:lnTo>
                    <a:pt x="224" y="136"/>
                  </a:lnTo>
                  <a:lnTo>
                    <a:pt x="224" y="134"/>
                  </a:lnTo>
                  <a:lnTo>
                    <a:pt x="224" y="132"/>
                  </a:lnTo>
                  <a:lnTo>
                    <a:pt x="224" y="130"/>
                  </a:lnTo>
                  <a:lnTo>
                    <a:pt x="224" y="128"/>
                  </a:lnTo>
                  <a:lnTo>
                    <a:pt x="226" y="128"/>
                  </a:lnTo>
                  <a:lnTo>
                    <a:pt x="226" y="132"/>
                  </a:lnTo>
                  <a:lnTo>
                    <a:pt x="226" y="134"/>
                  </a:lnTo>
                  <a:lnTo>
                    <a:pt x="226" y="136"/>
                  </a:lnTo>
                  <a:lnTo>
                    <a:pt x="226" y="140"/>
                  </a:lnTo>
                  <a:lnTo>
                    <a:pt x="226" y="142"/>
                  </a:lnTo>
                  <a:lnTo>
                    <a:pt x="228" y="144"/>
                  </a:lnTo>
                  <a:lnTo>
                    <a:pt x="228" y="146"/>
                  </a:lnTo>
                  <a:lnTo>
                    <a:pt x="228" y="148"/>
                  </a:lnTo>
                  <a:lnTo>
                    <a:pt x="228" y="150"/>
                  </a:lnTo>
                  <a:lnTo>
                    <a:pt x="228" y="152"/>
                  </a:lnTo>
                  <a:lnTo>
                    <a:pt x="228" y="154"/>
                  </a:lnTo>
                  <a:lnTo>
                    <a:pt x="228" y="156"/>
                  </a:lnTo>
                  <a:lnTo>
                    <a:pt x="228" y="158"/>
                  </a:lnTo>
                  <a:lnTo>
                    <a:pt x="228" y="160"/>
                  </a:lnTo>
                  <a:lnTo>
                    <a:pt x="228" y="162"/>
                  </a:lnTo>
                  <a:lnTo>
                    <a:pt x="228" y="164"/>
                  </a:lnTo>
                  <a:lnTo>
                    <a:pt x="226" y="164"/>
                  </a:lnTo>
                  <a:lnTo>
                    <a:pt x="224" y="164"/>
                  </a:lnTo>
                  <a:lnTo>
                    <a:pt x="224" y="162"/>
                  </a:lnTo>
                  <a:lnTo>
                    <a:pt x="224" y="160"/>
                  </a:lnTo>
                  <a:lnTo>
                    <a:pt x="222" y="160"/>
                  </a:lnTo>
                  <a:lnTo>
                    <a:pt x="220" y="160"/>
                  </a:lnTo>
                  <a:lnTo>
                    <a:pt x="220" y="158"/>
                  </a:lnTo>
                  <a:lnTo>
                    <a:pt x="218" y="158"/>
                  </a:lnTo>
                  <a:lnTo>
                    <a:pt x="218" y="160"/>
                  </a:lnTo>
                  <a:lnTo>
                    <a:pt x="216" y="160"/>
                  </a:lnTo>
                  <a:lnTo>
                    <a:pt x="214" y="160"/>
                  </a:lnTo>
                  <a:lnTo>
                    <a:pt x="214" y="162"/>
                  </a:lnTo>
                  <a:lnTo>
                    <a:pt x="212" y="162"/>
                  </a:lnTo>
                  <a:lnTo>
                    <a:pt x="212" y="160"/>
                  </a:lnTo>
                  <a:lnTo>
                    <a:pt x="210" y="160"/>
                  </a:lnTo>
                  <a:lnTo>
                    <a:pt x="208" y="160"/>
                  </a:lnTo>
                  <a:lnTo>
                    <a:pt x="208" y="158"/>
                  </a:lnTo>
                  <a:lnTo>
                    <a:pt x="208" y="160"/>
                  </a:lnTo>
                  <a:lnTo>
                    <a:pt x="206" y="160"/>
                  </a:lnTo>
                  <a:lnTo>
                    <a:pt x="204" y="162"/>
                  </a:lnTo>
                  <a:lnTo>
                    <a:pt x="204" y="160"/>
                  </a:lnTo>
                  <a:lnTo>
                    <a:pt x="202" y="160"/>
                  </a:lnTo>
                  <a:lnTo>
                    <a:pt x="198" y="162"/>
                  </a:lnTo>
                  <a:lnTo>
                    <a:pt x="196" y="162"/>
                  </a:lnTo>
                  <a:lnTo>
                    <a:pt x="196" y="164"/>
                  </a:lnTo>
                  <a:lnTo>
                    <a:pt x="194" y="164"/>
                  </a:lnTo>
                  <a:lnTo>
                    <a:pt x="192" y="164"/>
                  </a:lnTo>
                  <a:lnTo>
                    <a:pt x="190" y="164"/>
                  </a:lnTo>
                  <a:lnTo>
                    <a:pt x="188" y="164"/>
                  </a:lnTo>
                  <a:lnTo>
                    <a:pt x="186" y="164"/>
                  </a:lnTo>
                  <a:lnTo>
                    <a:pt x="186" y="162"/>
                  </a:lnTo>
                  <a:lnTo>
                    <a:pt x="184" y="162"/>
                  </a:lnTo>
                  <a:lnTo>
                    <a:pt x="184" y="160"/>
                  </a:lnTo>
                  <a:lnTo>
                    <a:pt x="182" y="160"/>
                  </a:lnTo>
                  <a:lnTo>
                    <a:pt x="182" y="162"/>
                  </a:lnTo>
                  <a:lnTo>
                    <a:pt x="182" y="164"/>
                  </a:lnTo>
                  <a:lnTo>
                    <a:pt x="184" y="164"/>
                  </a:lnTo>
                  <a:lnTo>
                    <a:pt x="184" y="166"/>
                  </a:lnTo>
                  <a:lnTo>
                    <a:pt x="186" y="168"/>
                  </a:lnTo>
                  <a:lnTo>
                    <a:pt x="186" y="170"/>
                  </a:lnTo>
                  <a:lnTo>
                    <a:pt x="184" y="170"/>
                  </a:lnTo>
                  <a:lnTo>
                    <a:pt x="180" y="168"/>
                  </a:lnTo>
                  <a:lnTo>
                    <a:pt x="178" y="168"/>
                  </a:lnTo>
                  <a:lnTo>
                    <a:pt x="178" y="168"/>
                  </a:lnTo>
                  <a:lnTo>
                    <a:pt x="178" y="170"/>
                  </a:lnTo>
                  <a:lnTo>
                    <a:pt x="178" y="172"/>
                  </a:lnTo>
                  <a:lnTo>
                    <a:pt x="176" y="172"/>
                  </a:lnTo>
                  <a:lnTo>
                    <a:pt x="176" y="170"/>
                  </a:lnTo>
                  <a:lnTo>
                    <a:pt x="174" y="170"/>
                  </a:lnTo>
                  <a:lnTo>
                    <a:pt x="174" y="172"/>
                  </a:lnTo>
                  <a:lnTo>
                    <a:pt x="172" y="172"/>
                  </a:lnTo>
                  <a:lnTo>
                    <a:pt x="172" y="174"/>
                  </a:lnTo>
                  <a:lnTo>
                    <a:pt x="172" y="174"/>
                  </a:lnTo>
                  <a:lnTo>
                    <a:pt x="170" y="174"/>
                  </a:lnTo>
                  <a:lnTo>
                    <a:pt x="170" y="174"/>
                  </a:lnTo>
                  <a:lnTo>
                    <a:pt x="170" y="172"/>
                  </a:lnTo>
                  <a:lnTo>
                    <a:pt x="168" y="172"/>
                  </a:lnTo>
                  <a:lnTo>
                    <a:pt x="168" y="174"/>
                  </a:lnTo>
                  <a:lnTo>
                    <a:pt x="168" y="172"/>
                  </a:lnTo>
                  <a:lnTo>
                    <a:pt x="166" y="172"/>
                  </a:lnTo>
                  <a:lnTo>
                    <a:pt x="164" y="172"/>
                  </a:lnTo>
                  <a:lnTo>
                    <a:pt x="164" y="174"/>
                  </a:lnTo>
                  <a:lnTo>
                    <a:pt x="162" y="174"/>
                  </a:lnTo>
                  <a:lnTo>
                    <a:pt x="162" y="174"/>
                  </a:lnTo>
                  <a:lnTo>
                    <a:pt x="160" y="174"/>
                  </a:lnTo>
                  <a:lnTo>
                    <a:pt x="158" y="174"/>
                  </a:lnTo>
                  <a:lnTo>
                    <a:pt x="156" y="174"/>
                  </a:lnTo>
                  <a:lnTo>
                    <a:pt x="156" y="176"/>
                  </a:lnTo>
                  <a:lnTo>
                    <a:pt x="156" y="178"/>
                  </a:lnTo>
                  <a:lnTo>
                    <a:pt x="158" y="178"/>
                  </a:lnTo>
                  <a:lnTo>
                    <a:pt x="158" y="180"/>
                  </a:lnTo>
                  <a:lnTo>
                    <a:pt x="158" y="182"/>
                  </a:lnTo>
                  <a:lnTo>
                    <a:pt x="158" y="184"/>
                  </a:lnTo>
                  <a:lnTo>
                    <a:pt x="160" y="184"/>
                  </a:lnTo>
                  <a:lnTo>
                    <a:pt x="162" y="184"/>
                  </a:lnTo>
                  <a:lnTo>
                    <a:pt x="160" y="184"/>
                  </a:lnTo>
                  <a:lnTo>
                    <a:pt x="160" y="186"/>
                  </a:lnTo>
                  <a:lnTo>
                    <a:pt x="158" y="186"/>
                  </a:lnTo>
                  <a:lnTo>
                    <a:pt x="156" y="186"/>
                  </a:lnTo>
                  <a:lnTo>
                    <a:pt x="156" y="188"/>
                  </a:lnTo>
                  <a:lnTo>
                    <a:pt x="158" y="188"/>
                  </a:lnTo>
                  <a:lnTo>
                    <a:pt x="160" y="188"/>
                  </a:lnTo>
                  <a:lnTo>
                    <a:pt x="160" y="190"/>
                  </a:lnTo>
                  <a:lnTo>
                    <a:pt x="160" y="192"/>
                  </a:lnTo>
                  <a:lnTo>
                    <a:pt x="158" y="192"/>
                  </a:lnTo>
                  <a:lnTo>
                    <a:pt x="158" y="194"/>
                  </a:lnTo>
                  <a:lnTo>
                    <a:pt x="158" y="196"/>
                  </a:lnTo>
                  <a:lnTo>
                    <a:pt x="156" y="196"/>
                  </a:lnTo>
                  <a:lnTo>
                    <a:pt x="154" y="196"/>
                  </a:lnTo>
                  <a:lnTo>
                    <a:pt x="156" y="196"/>
                  </a:lnTo>
                  <a:lnTo>
                    <a:pt x="158" y="196"/>
                  </a:lnTo>
                  <a:lnTo>
                    <a:pt x="158" y="198"/>
                  </a:lnTo>
                  <a:lnTo>
                    <a:pt x="156" y="198"/>
                  </a:lnTo>
                  <a:lnTo>
                    <a:pt x="156" y="200"/>
                  </a:lnTo>
                  <a:lnTo>
                    <a:pt x="156" y="202"/>
                  </a:lnTo>
                  <a:lnTo>
                    <a:pt x="154" y="202"/>
                  </a:lnTo>
                  <a:lnTo>
                    <a:pt x="152" y="202"/>
                  </a:lnTo>
                  <a:lnTo>
                    <a:pt x="150" y="202"/>
                  </a:lnTo>
                  <a:lnTo>
                    <a:pt x="148" y="204"/>
                  </a:lnTo>
                  <a:lnTo>
                    <a:pt x="148" y="202"/>
                  </a:lnTo>
                  <a:lnTo>
                    <a:pt x="146" y="202"/>
                  </a:lnTo>
                  <a:lnTo>
                    <a:pt x="144" y="202"/>
                  </a:lnTo>
                  <a:lnTo>
                    <a:pt x="146" y="202"/>
                  </a:lnTo>
                  <a:lnTo>
                    <a:pt x="148" y="198"/>
                  </a:lnTo>
                  <a:lnTo>
                    <a:pt x="146" y="198"/>
                  </a:lnTo>
                  <a:lnTo>
                    <a:pt x="146" y="200"/>
                  </a:lnTo>
                  <a:lnTo>
                    <a:pt x="144" y="200"/>
                  </a:lnTo>
                  <a:lnTo>
                    <a:pt x="144" y="198"/>
                  </a:lnTo>
                  <a:lnTo>
                    <a:pt x="144" y="196"/>
                  </a:lnTo>
                  <a:lnTo>
                    <a:pt x="144" y="194"/>
                  </a:lnTo>
                  <a:lnTo>
                    <a:pt x="142" y="194"/>
                  </a:lnTo>
                  <a:lnTo>
                    <a:pt x="142" y="196"/>
                  </a:lnTo>
                  <a:lnTo>
                    <a:pt x="142" y="200"/>
                  </a:lnTo>
                  <a:lnTo>
                    <a:pt x="142" y="202"/>
                  </a:lnTo>
                  <a:lnTo>
                    <a:pt x="140" y="202"/>
                  </a:lnTo>
                  <a:lnTo>
                    <a:pt x="138" y="202"/>
                  </a:lnTo>
                  <a:lnTo>
                    <a:pt x="138" y="200"/>
                  </a:lnTo>
                  <a:lnTo>
                    <a:pt x="136" y="200"/>
                  </a:lnTo>
                  <a:lnTo>
                    <a:pt x="134" y="198"/>
                  </a:lnTo>
                  <a:lnTo>
                    <a:pt x="134" y="200"/>
                  </a:lnTo>
                  <a:lnTo>
                    <a:pt x="132" y="200"/>
                  </a:lnTo>
                  <a:lnTo>
                    <a:pt x="132" y="198"/>
                  </a:lnTo>
                  <a:lnTo>
                    <a:pt x="132" y="196"/>
                  </a:lnTo>
                  <a:lnTo>
                    <a:pt x="130" y="196"/>
                  </a:lnTo>
                  <a:lnTo>
                    <a:pt x="130" y="198"/>
                  </a:lnTo>
                  <a:lnTo>
                    <a:pt x="130" y="196"/>
                  </a:lnTo>
                  <a:lnTo>
                    <a:pt x="132" y="194"/>
                  </a:lnTo>
                  <a:lnTo>
                    <a:pt x="132" y="192"/>
                  </a:lnTo>
                  <a:lnTo>
                    <a:pt x="132" y="190"/>
                  </a:lnTo>
                  <a:lnTo>
                    <a:pt x="130" y="190"/>
                  </a:lnTo>
                  <a:lnTo>
                    <a:pt x="130" y="192"/>
                  </a:lnTo>
                  <a:lnTo>
                    <a:pt x="130" y="192"/>
                  </a:lnTo>
                  <a:lnTo>
                    <a:pt x="130" y="190"/>
                  </a:lnTo>
                  <a:lnTo>
                    <a:pt x="130" y="188"/>
                  </a:lnTo>
                  <a:lnTo>
                    <a:pt x="130" y="186"/>
                  </a:lnTo>
                  <a:lnTo>
                    <a:pt x="128" y="186"/>
                  </a:lnTo>
                  <a:lnTo>
                    <a:pt x="128" y="188"/>
                  </a:lnTo>
                  <a:lnTo>
                    <a:pt x="126" y="188"/>
                  </a:lnTo>
                  <a:lnTo>
                    <a:pt x="126" y="190"/>
                  </a:lnTo>
                  <a:lnTo>
                    <a:pt x="124" y="188"/>
                  </a:lnTo>
                  <a:lnTo>
                    <a:pt x="126" y="188"/>
                  </a:lnTo>
                  <a:lnTo>
                    <a:pt x="126" y="186"/>
                  </a:lnTo>
                  <a:lnTo>
                    <a:pt x="126" y="184"/>
                  </a:lnTo>
                  <a:lnTo>
                    <a:pt x="124" y="186"/>
                  </a:lnTo>
                  <a:lnTo>
                    <a:pt x="122" y="188"/>
                  </a:lnTo>
                  <a:lnTo>
                    <a:pt x="120" y="188"/>
                  </a:lnTo>
                  <a:lnTo>
                    <a:pt x="120" y="186"/>
                  </a:lnTo>
                  <a:lnTo>
                    <a:pt x="118" y="186"/>
                  </a:lnTo>
                  <a:lnTo>
                    <a:pt x="118" y="188"/>
                  </a:lnTo>
                  <a:lnTo>
                    <a:pt x="116" y="188"/>
                  </a:lnTo>
                  <a:lnTo>
                    <a:pt x="116" y="186"/>
                  </a:lnTo>
                  <a:lnTo>
                    <a:pt x="116" y="184"/>
                  </a:lnTo>
                  <a:lnTo>
                    <a:pt x="118" y="184"/>
                  </a:lnTo>
                  <a:lnTo>
                    <a:pt x="118" y="182"/>
                  </a:lnTo>
                  <a:lnTo>
                    <a:pt x="116" y="180"/>
                  </a:lnTo>
                  <a:lnTo>
                    <a:pt x="116" y="182"/>
                  </a:lnTo>
                  <a:lnTo>
                    <a:pt x="114" y="184"/>
                  </a:lnTo>
                  <a:lnTo>
                    <a:pt x="112" y="184"/>
                  </a:lnTo>
                  <a:lnTo>
                    <a:pt x="110" y="184"/>
                  </a:lnTo>
                  <a:lnTo>
                    <a:pt x="110" y="186"/>
                  </a:lnTo>
                  <a:lnTo>
                    <a:pt x="108" y="186"/>
                  </a:lnTo>
                  <a:lnTo>
                    <a:pt x="108" y="184"/>
                  </a:lnTo>
                  <a:lnTo>
                    <a:pt x="108" y="182"/>
                  </a:lnTo>
                  <a:lnTo>
                    <a:pt x="108" y="180"/>
                  </a:lnTo>
                  <a:lnTo>
                    <a:pt x="106" y="178"/>
                  </a:lnTo>
                  <a:lnTo>
                    <a:pt x="104" y="176"/>
                  </a:lnTo>
                  <a:lnTo>
                    <a:pt x="106" y="176"/>
                  </a:lnTo>
                  <a:lnTo>
                    <a:pt x="106" y="174"/>
                  </a:lnTo>
                  <a:lnTo>
                    <a:pt x="106" y="174"/>
                  </a:lnTo>
                  <a:lnTo>
                    <a:pt x="104" y="174"/>
                  </a:lnTo>
                  <a:lnTo>
                    <a:pt x="104" y="174"/>
                  </a:lnTo>
                  <a:lnTo>
                    <a:pt x="102" y="174"/>
                  </a:lnTo>
                  <a:lnTo>
                    <a:pt x="102" y="174"/>
                  </a:lnTo>
                  <a:lnTo>
                    <a:pt x="104" y="172"/>
                  </a:lnTo>
                  <a:lnTo>
                    <a:pt x="104" y="170"/>
                  </a:lnTo>
                  <a:lnTo>
                    <a:pt x="104" y="172"/>
                  </a:lnTo>
                  <a:lnTo>
                    <a:pt x="102" y="172"/>
                  </a:lnTo>
                  <a:lnTo>
                    <a:pt x="102" y="174"/>
                  </a:lnTo>
                  <a:lnTo>
                    <a:pt x="102" y="172"/>
                  </a:lnTo>
                  <a:lnTo>
                    <a:pt x="102" y="170"/>
                  </a:lnTo>
                  <a:lnTo>
                    <a:pt x="100" y="170"/>
                  </a:lnTo>
                  <a:lnTo>
                    <a:pt x="100" y="168"/>
                  </a:lnTo>
                  <a:lnTo>
                    <a:pt x="98" y="168"/>
                  </a:lnTo>
                  <a:lnTo>
                    <a:pt x="98" y="170"/>
                  </a:lnTo>
                  <a:lnTo>
                    <a:pt x="96" y="170"/>
                  </a:lnTo>
                  <a:lnTo>
                    <a:pt x="96" y="172"/>
                  </a:lnTo>
                  <a:lnTo>
                    <a:pt x="94" y="172"/>
                  </a:lnTo>
                  <a:lnTo>
                    <a:pt x="94" y="170"/>
                  </a:lnTo>
                  <a:lnTo>
                    <a:pt x="92" y="170"/>
                  </a:lnTo>
                  <a:lnTo>
                    <a:pt x="90" y="170"/>
                  </a:lnTo>
                  <a:lnTo>
                    <a:pt x="88" y="170"/>
                  </a:lnTo>
                  <a:lnTo>
                    <a:pt x="88" y="168"/>
                  </a:lnTo>
                  <a:lnTo>
                    <a:pt x="90" y="168"/>
                  </a:lnTo>
                  <a:lnTo>
                    <a:pt x="92" y="166"/>
                  </a:lnTo>
                  <a:lnTo>
                    <a:pt x="94" y="166"/>
                  </a:lnTo>
                  <a:lnTo>
                    <a:pt x="94" y="164"/>
                  </a:lnTo>
                  <a:lnTo>
                    <a:pt x="94" y="162"/>
                  </a:lnTo>
                  <a:lnTo>
                    <a:pt x="92" y="162"/>
                  </a:lnTo>
                  <a:lnTo>
                    <a:pt x="92" y="164"/>
                  </a:lnTo>
                  <a:lnTo>
                    <a:pt x="92" y="166"/>
                  </a:lnTo>
                  <a:lnTo>
                    <a:pt x="90" y="166"/>
                  </a:lnTo>
                  <a:lnTo>
                    <a:pt x="88" y="162"/>
                  </a:lnTo>
                  <a:lnTo>
                    <a:pt x="88" y="160"/>
                  </a:lnTo>
                  <a:lnTo>
                    <a:pt x="90" y="160"/>
                  </a:lnTo>
                  <a:lnTo>
                    <a:pt x="88" y="160"/>
                  </a:lnTo>
                  <a:lnTo>
                    <a:pt x="86" y="160"/>
                  </a:lnTo>
                  <a:lnTo>
                    <a:pt x="84" y="160"/>
                  </a:lnTo>
                  <a:lnTo>
                    <a:pt x="84" y="162"/>
                  </a:lnTo>
                  <a:lnTo>
                    <a:pt x="82" y="162"/>
                  </a:lnTo>
                  <a:lnTo>
                    <a:pt x="82" y="160"/>
                  </a:lnTo>
                  <a:lnTo>
                    <a:pt x="82" y="160"/>
                  </a:lnTo>
                  <a:lnTo>
                    <a:pt x="82" y="158"/>
                  </a:lnTo>
                  <a:lnTo>
                    <a:pt x="82" y="156"/>
                  </a:lnTo>
                  <a:lnTo>
                    <a:pt x="82" y="154"/>
                  </a:lnTo>
                  <a:lnTo>
                    <a:pt x="80" y="154"/>
                  </a:lnTo>
                  <a:lnTo>
                    <a:pt x="80" y="152"/>
                  </a:lnTo>
                  <a:lnTo>
                    <a:pt x="78" y="152"/>
                  </a:lnTo>
                  <a:lnTo>
                    <a:pt x="78" y="150"/>
                  </a:lnTo>
                  <a:lnTo>
                    <a:pt x="76" y="150"/>
                  </a:lnTo>
                  <a:lnTo>
                    <a:pt x="74" y="150"/>
                  </a:lnTo>
                  <a:lnTo>
                    <a:pt x="74" y="148"/>
                  </a:lnTo>
                  <a:lnTo>
                    <a:pt x="74" y="146"/>
                  </a:lnTo>
                  <a:lnTo>
                    <a:pt x="76" y="146"/>
                  </a:lnTo>
                  <a:lnTo>
                    <a:pt x="76" y="148"/>
                  </a:lnTo>
                  <a:lnTo>
                    <a:pt x="78" y="148"/>
                  </a:lnTo>
                  <a:lnTo>
                    <a:pt x="80" y="148"/>
                  </a:lnTo>
                  <a:lnTo>
                    <a:pt x="80" y="146"/>
                  </a:lnTo>
                  <a:lnTo>
                    <a:pt x="80" y="144"/>
                  </a:lnTo>
                  <a:lnTo>
                    <a:pt x="78" y="144"/>
                  </a:lnTo>
                  <a:lnTo>
                    <a:pt x="78" y="146"/>
                  </a:lnTo>
                  <a:lnTo>
                    <a:pt x="76" y="146"/>
                  </a:lnTo>
                  <a:lnTo>
                    <a:pt x="76" y="144"/>
                  </a:lnTo>
                  <a:lnTo>
                    <a:pt x="74" y="144"/>
                  </a:lnTo>
                  <a:lnTo>
                    <a:pt x="74" y="146"/>
                  </a:lnTo>
                  <a:lnTo>
                    <a:pt x="70" y="142"/>
                  </a:lnTo>
                  <a:lnTo>
                    <a:pt x="68" y="142"/>
                  </a:lnTo>
                  <a:lnTo>
                    <a:pt x="70" y="140"/>
                  </a:lnTo>
                  <a:lnTo>
                    <a:pt x="70" y="142"/>
                  </a:lnTo>
                  <a:lnTo>
                    <a:pt x="72" y="142"/>
                  </a:lnTo>
                  <a:lnTo>
                    <a:pt x="72" y="140"/>
                  </a:lnTo>
                  <a:lnTo>
                    <a:pt x="74" y="140"/>
                  </a:lnTo>
                  <a:lnTo>
                    <a:pt x="74" y="138"/>
                  </a:lnTo>
                  <a:lnTo>
                    <a:pt x="72" y="138"/>
                  </a:lnTo>
                  <a:lnTo>
                    <a:pt x="72" y="136"/>
                  </a:lnTo>
                  <a:lnTo>
                    <a:pt x="70" y="136"/>
                  </a:lnTo>
                  <a:lnTo>
                    <a:pt x="68" y="136"/>
                  </a:lnTo>
                  <a:lnTo>
                    <a:pt x="68" y="138"/>
                  </a:lnTo>
                  <a:lnTo>
                    <a:pt x="66" y="138"/>
                  </a:lnTo>
                  <a:lnTo>
                    <a:pt x="64" y="138"/>
                  </a:lnTo>
                  <a:lnTo>
                    <a:pt x="62" y="138"/>
                  </a:lnTo>
                  <a:lnTo>
                    <a:pt x="62" y="136"/>
                  </a:lnTo>
                  <a:lnTo>
                    <a:pt x="64" y="136"/>
                  </a:lnTo>
                  <a:lnTo>
                    <a:pt x="64" y="134"/>
                  </a:lnTo>
                  <a:lnTo>
                    <a:pt x="66" y="134"/>
                  </a:lnTo>
                  <a:lnTo>
                    <a:pt x="64" y="132"/>
                  </a:lnTo>
                  <a:lnTo>
                    <a:pt x="64" y="134"/>
                  </a:lnTo>
                  <a:lnTo>
                    <a:pt x="62" y="134"/>
                  </a:lnTo>
                  <a:lnTo>
                    <a:pt x="62" y="136"/>
                  </a:lnTo>
                  <a:lnTo>
                    <a:pt x="62" y="134"/>
                  </a:lnTo>
                  <a:lnTo>
                    <a:pt x="60" y="134"/>
                  </a:lnTo>
                  <a:lnTo>
                    <a:pt x="60" y="136"/>
                  </a:lnTo>
                  <a:lnTo>
                    <a:pt x="62" y="136"/>
                  </a:lnTo>
                  <a:lnTo>
                    <a:pt x="60" y="136"/>
                  </a:lnTo>
                  <a:lnTo>
                    <a:pt x="58" y="136"/>
                  </a:lnTo>
                  <a:lnTo>
                    <a:pt x="56" y="136"/>
                  </a:lnTo>
                  <a:lnTo>
                    <a:pt x="56" y="134"/>
                  </a:lnTo>
                  <a:lnTo>
                    <a:pt x="54" y="134"/>
                  </a:lnTo>
                  <a:lnTo>
                    <a:pt x="54" y="136"/>
                  </a:lnTo>
                  <a:lnTo>
                    <a:pt x="56" y="136"/>
                  </a:lnTo>
                  <a:lnTo>
                    <a:pt x="56" y="138"/>
                  </a:lnTo>
                  <a:lnTo>
                    <a:pt x="54" y="138"/>
                  </a:lnTo>
                  <a:lnTo>
                    <a:pt x="54" y="136"/>
                  </a:lnTo>
                  <a:lnTo>
                    <a:pt x="52" y="136"/>
                  </a:lnTo>
                  <a:lnTo>
                    <a:pt x="54" y="136"/>
                  </a:lnTo>
                  <a:lnTo>
                    <a:pt x="54" y="134"/>
                  </a:lnTo>
                  <a:lnTo>
                    <a:pt x="52" y="134"/>
                  </a:lnTo>
                  <a:lnTo>
                    <a:pt x="52" y="132"/>
                  </a:lnTo>
                  <a:lnTo>
                    <a:pt x="50" y="132"/>
                  </a:lnTo>
                  <a:lnTo>
                    <a:pt x="50" y="134"/>
                  </a:lnTo>
                  <a:lnTo>
                    <a:pt x="50" y="136"/>
                  </a:lnTo>
                  <a:lnTo>
                    <a:pt x="48" y="136"/>
                  </a:lnTo>
                  <a:lnTo>
                    <a:pt x="46" y="136"/>
                  </a:lnTo>
                  <a:lnTo>
                    <a:pt x="46" y="138"/>
                  </a:lnTo>
                  <a:lnTo>
                    <a:pt x="46" y="136"/>
                  </a:lnTo>
                  <a:lnTo>
                    <a:pt x="46" y="134"/>
                  </a:lnTo>
                  <a:lnTo>
                    <a:pt x="40" y="134"/>
                  </a:lnTo>
                  <a:lnTo>
                    <a:pt x="40" y="136"/>
                  </a:lnTo>
                  <a:lnTo>
                    <a:pt x="38" y="134"/>
                  </a:lnTo>
                  <a:lnTo>
                    <a:pt x="36" y="134"/>
                  </a:lnTo>
                  <a:lnTo>
                    <a:pt x="34" y="134"/>
                  </a:lnTo>
                  <a:lnTo>
                    <a:pt x="34" y="136"/>
                  </a:lnTo>
                  <a:lnTo>
                    <a:pt x="34" y="136"/>
                  </a:lnTo>
                  <a:lnTo>
                    <a:pt x="34" y="134"/>
                  </a:lnTo>
                  <a:lnTo>
                    <a:pt x="34" y="132"/>
                  </a:lnTo>
                  <a:lnTo>
                    <a:pt x="34" y="130"/>
                  </a:lnTo>
                  <a:lnTo>
                    <a:pt x="32" y="128"/>
                  </a:lnTo>
                  <a:lnTo>
                    <a:pt x="30" y="128"/>
                  </a:lnTo>
                  <a:lnTo>
                    <a:pt x="30" y="130"/>
                  </a:lnTo>
                  <a:lnTo>
                    <a:pt x="28" y="130"/>
                  </a:lnTo>
                  <a:lnTo>
                    <a:pt x="30" y="130"/>
                  </a:lnTo>
                  <a:lnTo>
                    <a:pt x="30" y="132"/>
                  </a:lnTo>
                  <a:lnTo>
                    <a:pt x="32" y="132"/>
                  </a:lnTo>
                  <a:lnTo>
                    <a:pt x="30" y="134"/>
                  </a:lnTo>
                  <a:lnTo>
                    <a:pt x="28" y="134"/>
                  </a:lnTo>
                  <a:lnTo>
                    <a:pt x="26" y="134"/>
                  </a:lnTo>
                  <a:lnTo>
                    <a:pt x="24" y="134"/>
                  </a:lnTo>
                  <a:lnTo>
                    <a:pt x="24" y="132"/>
                  </a:lnTo>
                  <a:lnTo>
                    <a:pt x="22" y="132"/>
                  </a:lnTo>
                  <a:lnTo>
                    <a:pt x="22" y="130"/>
                  </a:lnTo>
                  <a:lnTo>
                    <a:pt x="22" y="128"/>
                  </a:lnTo>
                  <a:lnTo>
                    <a:pt x="24" y="128"/>
                  </a:lnTo>
                  <a:lnTo>
                    <a:pt x="26" y="128"/>
                  </a:lnTo>
                  <a:lnTo>
                    <a:pt x="24" y="128"/>
                  </a:lnTo>
                  <a:lnTo>
                    <a:pt x="24" y="126"/>
                  </a:lnTo>
                  <a:lnTo>
                    <a:pt x="22" y="126"/>
                  </a:lnTo>
                  <a:lnTo>
                    <a:pt x="22" y="126"/>
                  </a:lnTo>
                  <a:lnTo>
                    <a:pt x="20" y="126"/>
                  </a:lnTo>
                  <a:lnTo>
                    <a:pt x="18" y="126"/>
                  </a:lnTo>
                  <a:lnTo>
                    <a:pt x="18" y="126"/>
                  </a:lnTo>
                  <a:lnTo>
                    <a:pt x="18" y="128"/>
                  </a:lnTo>
                  <a:lnTo>
                    <a:pt x="18" y="130"/>
                  </a:lnTo>
                  <a:lnTo>
                    <a:pt x="16" y="130"/>
                  </a:lnTo>
                  <a:lnTo>
                    <a:pt x="16" y="128"/>
                  </a:lnTo>
                  <a:lnTo>
                    <a:pt x="16" y="126"/>
                  </a:lnTo>
                  <a:lnTo>
                    <a:pt x="16" y="126"/>
                  </a:lnTo>
                  <a:lnTo>
                    <a:pt x="14" y="126"/>
                  </a:lnTo>
                  <a:lnTo>
                    <a:pt x="12" y="126"/>
                  </a:lnTo>
                  <a:lnTo>
                    <a:pt x="12" y="126"/>
                  </a:lnTo>
                  <a:lnTo>
                    <a:pt x="12" y="128"/>
                  </a:lnTo>
                  <a:lnTo>
                    <a:pt x="10" y="128"/>
                  </a:lnTo>
                  <a:lnTo>
                    <a:pt x="10" y="126"/>
                  </a:lnTo>
                  <a:lnTo>
                    <a:pt x="8" y="126"/>
                  </a:lnTo>
                  <a:lnTo>
                    <a:pt x="6" y="126"/>
                  </a:lnTo>
                  <a:lnTo>
                    <a:pt x="4" y="126"/>
                  </a:lnTo>
                  <a:lnTo>
                    <a:pt x="2" y="126"/>
                  </a:lnTo>
                  <a:lnTo>
                    <a:pt x="0" y="126"/>
                  </a:lnTo>
                  <a:lnTo>
                    <a:pt x="2" y="124"/>
                  </a:lnTo>
                  <a:lnTo>
                    <a:pt x="2" y="122"/>
                  </a:lnTo>
                  <a:lnTo>
                    <a:pt x="2" y="118"/>
                  </a:lnTo>
                  <a:lnTo>
                    <a:pt x="2" y="116"/>
                  </a:lnTo>
                  <a:lnTo>
                    <a:pt x="2" y="114"/>
                  </a:lnTo>
                  <a:lnTo>
                    <a:pt x="2" y="110"/>
                  </a:lnTo>
                  <a:lnTo>
                    <a:pt x="2" y="108"/>
                  </a:lnTo>
                  <a:lnTo>
                    <a:pt x="2" y="106"/>
                  </a:lnTo>
                  <a:lnTo>
                    <a:pt x="2" y="104"/>
                  </a:lnTo>
                  <a:lnTo>
                    <a:pt x="2" y="102"/>
                  </a:lnTo>
                  <a:lnTo>
                    <a:pt x="2" y="100"/>
                  </a:lnTo>
                  <a:lnTo>
                    <a:pt x="2" y="98"/>
                  </a:lnTo>
                  <a:lnTo>
                    <a:pt x="2" y="96"/>
                  </a:lnTo>
                  <a:lnTo>
                    <a:pt x="2" y="94"/>
                  </a:lnTo>
                  <a:lnTo>
                    <a:pt x="2" y="92"/>
                  </a:lnTo>
                  <a:lnTo>
                    <a:pt x="2" y="90"/>
                  </a:lnTo>
                  <a:lnTo>
                    <a:pt x="2" y="88"/>
                  </a:lnTo>
                  <a:lnTo>
                    <a:pt x="2" y="86"/>
                  </a:lnTo>
                  <a:lnTo>
                    <a:pt x="2" y="84"/>
                  </a:lnTo>
                  <a:lnTo>
                    <a:pt x="2" y="80"/>
                  </a:lnTo>
                  <a:lnTo>
                    <a:pt x="2" y="78"/>
                  </a:lnTo>
                  <a:lnTo>
                    <a:pt x="2" y="78"/>
                  </a:lnTo>
                  <a:lnTo>
                    <a:pt x="2" y="76"/>
                  </a:lnTo>
                  <a:lnTo>
                    <a:pt x="2" y="74"/>
                  </a:lnTo>
                  <a:lnTo>
                    <a:pt x="2" y="72"/>
                  </a:lnTo>
                  <a:lnTo>
                    <a:pt x="2" y="70"/>
                  </a:lnTo>
                  <a:lnTo>
                    <a:pt x="2" y="66"/>
                  </a:lnTo>
                  <a:lnTo>
                    <a:pt x="2" y="64"/>
                  </a:lnTo>
                  <a:lnTo>
                    <a:pt x="2" y="62"/>
                  </a:lnTo>
                  <a:lnTo>
                    <a:pt x="2" y="60"/>
                  </a:lnTo>
                  <a:lnTo>
                    <a:pt x="2" y="58"/>
                  </a:lnTo>
                  <a:lnTo>
                    <a:pt x="2" y="54"/>
                  </a:lnTo>
                  <a:lnTo>
                    <a:pt x="2" y="50"/>
                  </a:lnTo>
                  <a:lnTo>
                    <a:pt x="2" y="48"/>
                  </a:lnTo>
                  <a:lnTo>
                    <a:pt x="2" y="46"/>
                  </a:lnTo>
                  <a:lnTo>
                    <a:pt x="2" y="44"/>
                  </a:lnTo>
                  <a:lnTo>
                    <a:pt x="2" y="42"/>
                  </a:lnTo>
                  <a:lnTo>
                    <a:pt x="2" y="38"/>
                  </a:lnTo>
                  <a:lnTo>
                    <a:pt x="2" y="36"/>
                  </a:lnTo>
                  <a:lnTo>
                    <a:pt x="2" y="34"/>
                  </a:lnTo>
                  <a:lnTo>
                    <a:pt x="2" y="32"/>
                  </a:lnTo>
                  <a:lnTo>
                    <a:pt x="2" y="30"/>
                  </a:lnTo>
                  <a:lnTo>
                    <a:pt x="2" y="30"/>
                  </a:lnTo>
                  <a:lnTo>
                    <a:pt x="2" y="28"/>
                  </a:lnTo>
                  <a:lnTo>
                    <a:pt x="2" y="26"/>
                  </a:lnTo>
                  <a:lnTo>
                    <a:pt x="2" y="24"/>
                  </a:lnTo>
                  <a:lnTo>
                    <a:pt x="6" y="24"/>
                  </a:lnTo>
                  <a:lnTo>
                    <a:pt x="10" y="26"/>
                  </a:lnTo>
                  <a:lnTo>
                    <a:pt x="12" y="26"/>
                  </a:lnTo>
                  <a:lnTo>
                    <a:pt x="14" y="26"/>
                  </a:lnTo>
                  <a:lnTo>
                    <a:pt x="22" y="28"/>
                  </a:lnTo>
                  <a:lnTo>
                    <a:pt x="24" y="28"/>
                  </a:lnTo>
                  <a:lnTo>
                    <a:pt x="26" y="28"/>
                  </a:lnTo>
                  <a:lnTo>
                    <a:pt x="28" y="28"/>
                  </a:lnTo>
                  <a:lnTo>
                    <a:pt x="30" y="28"/>
                  </a:lnTo>
                  <a:lnTo>
                    <a:pt x="32" y="30"/>
                  </a:lnTo>
                  <a:lnTo>
                    <a:pt x="34" y="30"/>
                  </a:lnTo>
                  <a:lnTo>
                    <a:pt x="34" y="30"/>
                  </a:lnTo>
                  <a:lnTo>
                    <a:pt x="36" y="30"/>
                  </a:lnTo>
                  <a:lnTo>
                    <a:pt x="38" y="30"/>
                  </a:lnTo>
                  <a:lnTo>
                    <a:pt x="40" y="30"/>
                  </a:lnTo>
                  <a:lnTo>
                    <a:pt x="42" y="30"/>
                  </a:lnTo>
                  <a:lnTo>
                    <a:pt x="44" y="30"/>
                  </a:lnTo>
                  <a:lnTo>
                    <a:pt x="46" y="30"/>
                  </a:lnTo>
                  <a:lnTo>
                    <a:pt x="48" y="30"/>
                  </a:lnTo>
                  <a:lnTo>
                    <a:pt x="50" y="30"/>
                  </a:lnTo>
                  <a:lnTo>
                    <a:pt x="52" y="30"/>
                  </a:lnTo>
                  <a:lnTo>
                    <a:pt x="54" y="30"/>
                  </a:lnTo>
                  <a:lnTo>
                    <a:pt x="54" y="32"/>
                  </a:lnTo>
                  <a:lnTo>
                    <a:pt x="56" y="32"/>
                  </a:lnTo>
                  <a:lnTo>
                    <a:pt x="58" y="32"/>
                  </a:lnTo>
                  <a:lnTo>
                    <a:pt x="60" y="32"/>
                  </a:lnTo>
                  <a:lnTo>
                    <a:pt x="64" y="32"/>
                  </a:lnTo>
                  <a:lnTo>
                    <a:pt x="68" y="34"/>
                  </a:lnTo>
                  <a:lnTo>
                    <a:pt x="76" y="34"/>
                  </a:lnTo>
                  <a:lnTo>
                    <a:pt x="78" y="36"/>
                  </a:lnTo>
                  <a:lnTo>
                    <a:pt x="82" y="36"/>
                  </a:lnTo>
                  <a:lnTo>
                    <a:pt x="84" y="36"/>
                  </a:lnTo>
                  <a:lnTo>
                    <a:pt x="86" y="36"/>
                  </a:lnTo>
                  <a:lnTo>
                    <a:pt x="88" y="36"/>
                  </a:lnTo>
                  <a:lnTo>
                    <a:pt x="92" y="38"/>
                  </a:lnTo>
                  <a:lnTo>
                    <a:pt x="96" y="38"/>
                  </a:lnTo>
                  <a:lnTo>
                    <a:pt x="100" y="38"/>
                  </a:lnTo>
                  <a:lnTo>
                    <a:pt x="102" y="40"/>
                  </a:lnTo>
                  <a:lnTo>
                    <a:pt x="104" y="40"/>
                  </a:lnTo>
                  <a:lnTo>
                    <a:pt x="106" y="40"/>
                  </a:lnTo>
                  <a:lnTo>
                    <a:pt x="108" y="40"/>
                  </a:lnTo>
                  <a:lnTo>
                    <a:pt x="108" y="38"/>
                  </a:lnTo>
                  <a:lnTo>
                    <a:pt x="108" y="36"/>
                  </a:lnTo>
                  <a:lnTo>
                    <a:pt x="108" y="34"/>
                  </a:lnTo>
                  <a:lnTo>
                    <a:pt x="108" y="32"/>
                  </a:lnTo>
                  <a:lnTo>
                    <a:pt x="108" y="30"/>
                  </a:lnTo>
                  <a:lnTo>
                    <a:pt x="110" y="30"/>
                  </a:lnTo>
                  <a:lnTo>
                    <a:pt x="112" y="30"/>
                  </a:lnTo>
                  <a:lnTo>
                    <a:pt x="114" y="32"/>
                  </a:lnTo>
                  <a:lnTo>
                    <a:pt x="114" y="34"/>
                  </a:lnTo>
                  <a:lnTo>
                    <a:pt x="112" y="34"/>
                  </a:lnTo>
                  <a:lnTo>
                    <a:pt x="114" y="36"/>
                  </a:lnTo>
                  <a:lnTo>
                    <a:pt x="114" y="34"/>
                  </a:lnTo>
                  <a:lnTo>
                    <a:pt x="116" y="34"/>
                  </a:lnTo>
                  <a:lnTo>
                    <a:pt x="116" y="32"/>
                  </a:lnTo>
                  <a:lnTo>
                    <a:pt x="114" y="30"/>
                  </a:lnTo>
                  <a:lnTo>
                    <a:pt x="114" y="30"/>
                  </a:lnTo>
                  <a:lnTo>
                    <a:pt x="114" y="28"/>
                  </a:lnTo>
                  <a:lnTo>
                    <a:pt x="114" y="30"/>
                  </a:lnTo>
                  <a:lnTo>
                    <a:pt x="116" y="30"/>
                  </a:lnTo>
                  <a:lnTo>
                    <a:pt x="116" y="28"/>
                  </a:lnTo>
                  <a:lnTo>
                    <a:pt x="118" y="28"/>
                  </a:lnTo>
                  <a:lnTo>
                    <a:pt x="120" y="28"/>
                  </a:lnTo>
                  <a:lnTo>
                    <a:pt x="122" y="28"/>
                  </a:lnTo>
                  <a:lnTo>
                    <a:pt x="124" y="28"/>
                  </a:lnTo>
                  <a:lnTo>
                    <a:pt x="124" y="30"/>
                  </a:lnTo>
                  <a:lnTo>
                    <a:pt x="126" y="30"/>
                  </a:lnTo>
                  <a:lnTo>
                    <a:pt x="126" y="28"/>
                  </a:lnTo>
                  <a:lnTo>
                    <a:pt x="124" y="28"/>
                  </a:lnTo>
                  <a:lnTo>
                    <a:pt x="124" y="26"/>
                  </a:lnTo>
                  <a:lnTo>
                    <a:pt x="126" y="26"/>
                  </a:lnTo>
                  <a:lnTo>
                    <a:pt x="128" y="26"/>
                  </a:lnTo>
                  <a:lnTo>
                    <a:pt x="128" y="28"/>
                  </a:lnTo>
                  <a:lnTo>
                    <a:pt x="128" y="30"/>
                  </a:lnTo>
                  <a:lnTo>
                    <a:pt x="130" y="30"/>
                  </a:lnTo>
                  <a:lnTo>
                    <a:pt x="130" y="30"/>
                  </a:lnTo>
                  <a:lnTo>
                    <a:pt x="130" y="30"/>
                  </a:lnTo>
                  <a:lnTo>
                    <a:pt x="132" y="30"/>
                  </a:lnTo>
                  <a:lnTo>
                    <a:pt x="132" y="30"/>
                  </a:lnTo>
                  <a:lnTo>
                    <a:pt x="134" y="30"/>
                  </a:lnTo>
                  <a:lnTo>
                    <a:pt x="134" y="28"/>
                  </a:lnTo>
                  <a:lnTo>
                    <a:pt x="136" y="26"/>
                  </a:lnTo>
                  <a:lnTo>
                    <a:pt x="136" y="24"/>
                  </a:lnTo>
                  <a:lnTo>
                    <a:pt x="136" y="22"/>
                  </a:lnTo>
                  <a:lnTo>
                    <a:pt x="136" y="20"/>
                  </a:lnTo>
                  <a:lnTo>
                    <a:pt x="136" y="18"/>
                  </a:lnTo>
                  <a:lnTo>
                    <a:pt x="138" y="18"/>
                  </a:lnTo>
                  <a:lnTo>
                    <a:pt x="140" y="18"/>
                  </a:lnTo>
                  <a:lnTo>
                    <a:pt x="140" y="16"/>
                  </a:lnTo>
                  <a:lnTo>
                    <a:pt x="142" y="16"/>
                  </a:lnTo>
                  <a:lnTo>
                    <a:pt x="142" y="14"/>
                  </a:lnTo>
                  <a:lnTo>
                    <a:pt x="144" y="12"/>
                  </a:lnTo>
                  <a:lnTo>
                    <a:pt x="146" y="12"/>
                  </a:lnTo>
                  <a:lnTo>
                    <a:pt x="146" y="10"/>
                  </a:lnTo>
                  <a:lnTo>
                    <a:pt x="146" y="8"/>
                  </a:lnTo>
                  <a:lnTo>
                    <a:pt x="148" y="6"/>
                  </a:lnTo>
                  <a:lnTo>
                    <a:pt x="148" y="4"/>
                  </a:lnTo>
                  <a:lnTo>
                    <a:pt x="148" y="2"/>
                  </a:lnTo>
                  <a:lnTo>
                    <a:pt x="150" y="2"/>
                  </a:lnTo>
                  <a:lnTo>
                    <a:pt x="152" y="0"/>
                  </a:lnTo>
                  <a:lnTo>
                    <a:pt x="154" y="0"/>
                  </a:lnTo>
                  <a:lnTo>
                    <a:pt x="154" y="4"/>
                  </a:lnTo>
                  <a:lnTo>
                    <a:pt x="156" y="6"/>
                  </a:lnTo>
                  <a:lnTo>
                    <a:pt x="154" y="6"/>
                  </a:lnTo>
                  <a:lnTo>
                    <a:pt x="152" y="6"/>
                  </a:lnTo>
                  <a:lnTo>
                    <a:pt x="152" y="4"/>
                  </a:lnTo>
                  <a:lnTo>
                    <a:pt x="150" y="6"/>
                  </a:lnTo>
                  <a:lnTo>
                    <a:pt x="156" y="8"/>
                  </a:lnTo>
                  <a:lnTo>
                    <a:pt x="156" y="6"/>
                  </a:lnTo>
                  <a:lnTo>
                    <a:pt x="156" y="8"/>
                  </a:lnTo>
                  <a:lnTo>
                    <a:pt x="156" y="10"/>
                  </a:lnTo>
                  <a:lnTo>
                    <a:pt x="156" y="14"/>
                  </a:lnTo>
                  <a:lnTo>
                    <a:pt x="154" y="14"/>
                  </a:lnTo>
                  <a:lnTo>
                    <a:pt x="152" y="16"/>
                  </a:lnTo>
                  <a:lnTo>
                    <a:pt x="150" y="18"/>
                  </a:lnTo>
                  <a:lnTo>
                    <a:pt x="152" y="20"/>
                  </a:lnTo>
                  <a:lnTo>
                    <a:pt x="158" y="20"/>
                  </a:lnTo>
                  <a:lnTo>
                    <a:pt x="160" y="20"/>
                  </a:lnTo>
                  <a:lnTo>
                    <a:pt x="164" y="18"/>
                  </a:lnTo>
                  <a:lnTo>
                    <a:pt x="164" y="20"/>
                  </a:lnTo>
                  <a:lnTo>
                    <a:pt x="150" y="24"/>
                  </a:lnTo>
                  <a:lnTo>
                    <a:pt x="148" y="26"/>
                  </a:lnTo>
                  <a:lnTo>
                    <a:pt x="146" y="28"/>
                  </a:lnTo>
                  <a:lnTo>
                    <a:pt x="144" y="28"/>
                  </a:lnTo>
                  <a:lnTo>
                    <a:pt x="144" y="30"/>
                  </a:lnTo>
                  <a:lnTo>
                    <a:pt x="146" y="28"/>
                  </a:lnTo>
                  <a:lnTo>
                    <a:pt x="148" y="28"/>
                  </a:lnTo>
                  <a:lnTo>
                    <a:pt x="150" y="26"/>
                  </a:lnTo>
                  <a:lnTo>
                    <a:pt x="150" y="28"/>
                  </a:lnTo>
                  <a:lnTo>
                    <a:pt x="152" y="26"/>
                  </a:lnTo>
                  <a:lnTo>
                    <a:pt x="154" y="24"/>
                  </a:lnTo>
                  <a:lnTo>
                    <a:pt x="156" y="22"/>
                  </a:lnTo>
                  <a:lnTo>
                    <a:pt x="160" y="22"/>
                  </a:lnTo>
                  <a:lnTo>
                    <a:pt x="166" y="20"/>
                  </a:lnTo>
                  <a:lnTo>
                    <a:pt x="168" y="22"/>
                  </a:lnTo>
                  <a:lnTo>
                    <a:pt x="170" y="22"/>
                  </a:lnTo>
                  <a:lnTo>
                    <a:pt x="170" y="24"/>
                  </a:lnTo>
                  <a:lnTo>
                    <a:pt x="168" y="26"/>
                  </a:lnTo>
                  <a:lnTo>
                    <a:pt x="168" y="28"/>
                  </a:lnTo>
                  <a:lnTo>
                    <a:pt x="168" y="30"/>
                  </a:lnTo>
                  <a:lnTo>
                    <a:pt x="166" y="30"/>
                  </a:lnTo>
                  <a:lnTo>
                    <a:pt x="164" y="30"/>
                  </a:lnTo>
                  <a:lnTo>
                    <a:pt x="164" y="32"/>
                  </a:lnTo>
                  <a:lnTo>
                    <a:pt x="162" y="32"/>
                  </a:lnTo>
                  <a:lnTo>
                    <a:pt x="162" y="34"/>
                  </a:lnTo>
                  <a:lnTo>
                    <a:pt x="162" y="36"/>
                  </a:lnTo>
                  <a:lnTo>
                    <a:pt x="164" y="36"/>
                  </a:lnTo>
                  <a:lnTo>
                    <a:pt x="164" y="38"/>
                  </a:lnTo>
                  <a:lnTo>
                    <a:pt x="164" y="40"/>
                  </a:lnTo>
                  <a:lnTo>
                    <a:pt x="164" y="42"/>
                  </a:lnTo>
                  <a:lnTo>
                    <a:pt x="164" y="44"/>
                  </a:lnTo>
                  <a:lnTo>
                    <a:pt x="166" y="46"/>
                  </a:lnTo>
                  <a:lnTo>
                    <a:pt x="166" y="48"/>
                  </a:lnTo>
                  <a:lnTo>
                    <a:pt x="166" y="50"/>
                  </a:lnTo>
                  <a:lnTo>
                    <a:pt x="166" y="52"/>
                  </a:lnTo>
                  <a:lnTo>
                    <a:pt x="168" y="52"/>
                  </a:lnTo>
                  <a:lnTo>
                    <a:pt x="170" y="52"/>
                  </a:lnTo>
                  <a:lnTo>
                    <a:pt x="170" y="50"/>
                  </a:lnTo>
                  <a:lnTo>
                    <a:pt x="172" y="50"/>
                  </a:lnTo>
                  <a:lnTo>
                    <a:pt x="174" y="50"/>
                  </a:lnTo>
                  <a:lnTo>
                    <a:pt x="176" y="50"/>
                  </a:lnTo>
                  <a:lnTo>
                    <a:pt x="176" y="52"/>
                  </a:lnTo>
                  <a:lnTo>
                    <a:pt x="174" y="52"/>
                  </a:lnTo>
                  <a:lnTo>
                    <a:pt x="174" y="54"/>
                  </a:lnTo>
                  <a:lnTo>
                    <a:pt x="172" y="54"/>
                  </a:lnTo>
                  <a:lnTo>
                    <a:pt x="172" y="52"/>
                  </a:lnTo>
                  <a:lnTo>
                    <a:pt x="172" y="54"/>
                  </a:lnTo>
                  <a:lnTo>
                    <a:pt x="170" y="56"/>
                  </a:lnTo>
                  <a:lnTo>
                    <a:pt x="170" y="58"/>
                  </a:lnTo>
                  <a:lnTo>
                    <a:pt x="170" y="60"/>
                  </a:lnTo>
                  <a:lnTo>
                    <a:pt x="172" y="60"/>
                  </a:lnTo>
                  <a:lnTo>
                    <a:pt x="170" y="60"/>
                  </a:lnTo>
                  <a:lnTo>
                    <a:pt x="172" y="60"/>
                  </a:lnTo>
                  <a:lnTo>
                    <a:pt x="174" y="62"/>
                  </a:lnTo>
                  <a:lnTo>
                    <a:pt x="172" y="62"/>
                  </a:lnTo>
                  <a:lnTo>
                    <a:pt x="170" y="62"/>
                  </a:lnTo>
                  <a:lnTo>
                    <a:pt x="168" y="64"/>
                  </a:lnTo>
                  <a:lnTo>
                    <a:pt x="170" y="64"/>
                  </a:lnTo>
                  <a:lnTo>
                    <a:pt x="170" y="66"/>
                  </a:lnTo>
                  <a:lnTo>
                    <a:pt x="170" y="68"/>
                  </a:lnTo>
                  <a:lnTo>
                    <a:pt x="168" y="68"/>
                  </a:lnTo>
                  <a:lnTo>
                    <a:pt x="168" y="70"/>
                  </a:lnTo>
                  <a:lnTo>
                    <a:pt x="168" y="74"/>
                  </a:lnTo>
                  <a:lnTo>
                    <a:pt x="166" y="76"/>
                  </a:lnTo>
                  <a:lnTo>
                    <a:pt x="166" y="78"/>
                  </a:lnTo>
                  <a:lnTo>
                    <a:pt x="168" y="78"/>
                  </a:lnTo>
                  <a:lnTo>
                    <a:pt x="170" y="76"/>
                  </a:lnTo>
                  <a:lnTo>
                    <a:pt x="170" y="74"/>
                  </a:lnTo>
                  <a:lnTo>
                    <a:pt x="170" y="72"/>
                  </a:lnTo>
                  <a:lnTo>
                    <a:pt x="168" y="70"/>
                  </a:lnTo>
                  <a:lnTo>
                    <a:pt x="170" y="68"/>
                  </a:lnTo>
                  <a:lnTo>
                    <a:pt x="172" y="68"/>
                  </a:lnTo>
                  <a:lnTo>
                    <a:pt x="172" y="66"/>
                  </a:lnTo>
                  <a:lnTo>
                    <a:pt x="174" y="68"/>
                  </a:lnTo>
                  <a:lnTo>
                    <a:pt x="174" y="70"/>
                  </a:lnTo>
                  <a:lnTo>
                    <a:pt x="176" y="70"/>
                  </a:lnTo>
                  <a:lnTo>
                    <a:pt x="176" y="72"/>
                  </a:lnTo>
                  <a:lnTo>
                    <a:pt x="176" y="74"/>
                  </a:lnTo>
                  <a:lnTo>
                    <a:pt x="178" y="74"/>
                  </a:lnTo>
                  <a:lnTo>
                    <a:pt x="178" y="76"/>
                  </a:lnTo>
                  <a:lnTo>
                    <a:pt x="178" y="76"/>
                  </a:lnTo>
                  <a:lnTo>
                    <a:pt x="180" y="78"/>
                  </a:lnTo>
                  <a:lnTo>
                    <a:pt x="180" y="78"/>
                  </a:lnTo>
                  <a:lnTo>
                    <a:pt x="180" y="80"/>
                  </a:lnTo>
                  <a:lnTo>
                    <a:pt x="178" y="82"/>
                  </a:lnTo>
                  <a:lnTo>
                    <a:pt x="178" y="84"/>
                  </a:lnTo>
                  <a:lnTo>
                    <a:pt x="178" y="84"/>
                  </a:lnTo>
                  <a:lnTo>
                    <a:pt x="178" y="86"/>
                  </a:lnTo>
                  <a:lnTo>
                    <a:pt x="178" y="88"/>
                  </a:lnTo>
                  <a:lnTo>
                    <a:pt x="178" y="88"/>
                  </a:lnTo>
                  <a:lnTo>
                    <a:pt x="178" y="90"/>
                  </a:lnTo>
                  <a:lnTo>
                    <a:pt x="180" y="90"/>
                  </a:lnTo>
                  <a:lnTo>
                    <a:pt x="180" y="92"/>
                  </a:lnTo>
                  <a:lnTo>
                    <a:pt x="178" y="90"/>
                  </a:lnTo>
                  <a:lnTo>
                    <a:pt x="178" y="90"/>
                  </a:lnTo>
                  <a:lnTo>
                    <a:pt x="178" y="92"/>
                  </a:lnTo>
                  <a:lnTo>
                    <a:pt x="178" y="92"/>
                  </a:lnTo>
                  <a:lnTo>
                    <a:pt x="178" y="94"/>
                  </a:lnTo>
                  <a:lnTo>
                    <a:pt x="178" y="96"/>
                  </a:lnTo>
                  <a:lnTo>
                    <a:pt x="180" y="96"/>
                  </a:lnTo>
                  <a:lnTo>
                    <a:pt x="180" y="98"/>
                  </a:lnTo>
                  <a:lnTo>
                    <a:pt x="182" y="100"/>
                  </a:lnTo>
                  <a:lnTo>
                    <a:pt x="184" y="102"/>
                  </a:lnTo>
                  <a:lnTo>
                    <a:pt x="184" y="104"/>
                  </a:lnTo>
                  <a:lnTo>
                    <a:pt x="182" y="104"/>
                  </a:lnTo>
                  <a:lnTo>
                    <a:pt x="180" y="102"/>
                  </a:lnTo>
                  <a:lnTo>
                    <a:pt x="180" y="100"/>
                  </a:lnTo>
                  <a:lnTo>
                    <a:pt x="180" y="102"/>
                  </a:lnTo>
                  <a:lnTo>
                    <a:pt x="178" y="102"/>
                  </a:lnTo>
                  <a:lnTo>
                    <a:pt x="178" y="102"/>
                  </a:lnTo>
                  <a:lnTo>
                    <a:pt x="178" y="100"/>
                  </a:lnTo>
                  <a:lnTo>
                    <a:pt x="176" y="102"/>
                  </a:lnTo>
                  <a:lnTo>
                    <a:pt x="176" y="104"/>
                  </a:lnTo>
                  <a:lnTo>
                    <a:pt x="178" y="104"/>
                  </a:lnTo>
                  <a:lnTo>
                    <a:pt x="178" y="104"/>
                  </a:lnTo>
                  <a:lnTo>
                    <a:pt x="180" y="104"/>
                  </a:lnTo>
                  <a:lnTo>
                    <a:pt x="180" y="106"/>
                  </a:lnTo>
                  <a:lnTo>
                    <a:pt x="180" y="108"/>
                  </a:lnTo>
                  <a:lnTo>
                    <a:pt x="180" y="110"/>
                  </a:lnTo>
                  <a:lnTo>
                    <a:pt x="182" y="110"/>
                  </a:lnTo>
                  <a:lnTo>
                    <a:pt x="182" y="112"/>
                  </a:lnTo>
                  <a:lnTo>
                    <a:pt x="184" y="112"/>
                  </a:lnTo>
                  <a:lnTo>
                    <a:pt x="184" y="114"/>
                  </a:lnTo>
                  <a:lnTo>
                    <a:pt x="186" y="114"/>
                  </a:lnTo>
                  <a:lnTo>
                    <a:pt x="186" y="116"/>
                  </a:lnTo>
                  <a:lnTo>
                    <a:pt x="188" y="116"/>
                  </a:lnTo>
                  <a:lnTo>
                    <a:pt x="190" y="116"/>
                  </a:lnTo>
                  <a:lnTo>
                    <a:pt x="192" y="118"/>
                  </a:lnTo>
                  <a:lnTo>
                    <a:pt x="194" y="118"/>
                  </a:lnTo>
                  <a:lnTo>
                    <a:pt x="196" y="118"/>
                  </a:lnTo>
                  <a:lnTo>
                    <a:pt x="198" y="118"/>
                  </a:lnTo>
                  <a:lnTo>
                    <a:pt x="200" y="118"/>
                  </a:lnTo>
                  <a:lnTo>
                    <a:pt x="202" y="118"/>
                  </a:lnTo>
                  <a:lnTo>
                    <a:pt x="204" y="120"/>
                  </a:lnTo>
                  <a:lnTo>
                    <a:pt x="204" y="118"/>
                  </a:lnTo>
                  <a:lnTo>
                    <a:pt x="206" y="118"/>
                  </a:lnTo>
                  <a:lnTo>
                    <a:pt x="208" y="118"/>
                  </a:lnTo>
                  <a:lnTo>
                    <a:pt x="210" y="120"/>
                  </a:lnTo>
                  <a:lnTo>
                    <a:pt x="210" y="122"/>
                  </a:lnTo>
                  <a:lnTo>
                    <a:pt x="208" y="122"/>
                  </a:lnTo>
                  <a:lnTo>
                    <a:pt x="208" y="124"/>
                  </a:lnTo>
                  <a:close/>
                  <a:moveTo>
                    <a:pt x="198" y="2"/>
                  </a:moveTo>
                  <a:lnTo>
                    <a:pt x="196" y="0"/>
                  </a:lnTo>
                  <a:lnTo>
                    <a:pt x="202" y="0"/>
                  </a:lnTo>
                  <a:lnTo>
                    <a:pt x="200" y="0"/>
                  </a:lnTo>
                  <a:lnTo>
                    <a:pt x="198" y="2"/>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3" name="Freeform 288"/>
            <p:cNvSpPr>
              <a:spLocks noEditPoints="1"/>
            </p:cNvSpPr>
            <p:nvPr/>
          </p:nvSpPr>
          <p:spPr bwMode="auto">
            <a:xfrm>
              <a:off x="6600825" y="5621338"/>
              <a:ext cx="390525" cy="171450"/>
            </a:xfrm>
            <a:custGeom>
              <a:avLst/>
              <a:gdLst>
                <a:gd name="T0" fmla="*/ 236 w 246"/>
                <a:gd name="T1" fmla="*/ 64 h 108"/>
                <a:gd name="T2" fmla="*/ 246 w 246"/>
                <a:gd name="T3" fmla="*/ 68 h 108"/>
                <a:gd name="T4" fmla="*/ 246 w 246"/>
                <a:gd name="T5" fmla="*/ 66 h 108"/>
                <a:gd name="T6" fmla="*/ 186 w 246"/>
                <a:gd name="T7" fmla="*/ 58 h 108"/>
                <a:gd name="T8" fmla="*/ 240 w 246"/>
                <a:gd name="T9" fmla="*/ 58 h 108"/>
                <a:gd name="T10" fmla="*/ 184 w 246"/>
                <a:gd name="T11" fmla="*/ 54 h 108"/>
                <a:gd name="T12" fmla="*/ 178 w 246"/>
                <a:gd name="T13" fmla="*/ 50 h 108"/>
                <a:gd name="T14" fmla="*/ 190 w 246"/>
                <a:gd name="T15" fmla="*/ 50 h 108"/>
                <a:gd name="T16" fmla="*/ 180 w 246"/>
                <a:gd name="T17" fmla="*/ 50 h 108"/>
                <a:gd name="T18" fmla="*/ 240 w 246"/>
                <a:gd name="T19" fmla="*/ 50 h 108"/>
                <a:gd name="T20" fmla="*/ 238 w 246"/>
                <a:gd name="T21" fmla="*/ 36 h 108"/>
                <a:gd name="T22" fmla="*/ 234 w 246"/>
                <a:gd name="T23" fmla="*/ 44 h 108"/>
                <a:gd name="T24" fmla="*/ 234 w 246"/>
                <a:gd name="T25" fmla="*/ 34 h 108"/>
                <a:gd name="T26" fmla="*/ 186 w 246"/>
                <a:gd name="T27" fmla="*/ 36 h 108"/>
                <a:gd name="T28" fmla="*/ 210 w 246"/>
                <a:gd name="T29" fmla="*/ 18 h 108"/>
                <a:gd name="T30" fmla="*/ 210 w 246"/>
                <a:gd name="T31" fmla="*/ 16 h 108"/>
                <a:gd name="T32" fmla="*/ 220 w 246"/>
                <a:gd name="T33" fmla="*/ 2 h 108"/>
                <a:gd name="T34" fmla="*/ 234 w 246"/>
                <a:gd name="T35" fmla="*/ 32 h 108"/>
                <a:gd name="T36" fmla="*/ 226 w 246"/>
                <a:gd name="T37" fmla="*/ 26 h 108"/>
                <a:gd name="T38" fmla="*/ 222 w 246"/>
                <a:gd name="T39" fmla="*/ 18 h 108"/>
                <a:gd name="T40" fmla="*/ 222 w 246"/>
                <a:gd name="T41" fmla="*/ 16 h 108"/>
                <a:gd name="T42" fmla="*/ 224 w 246"/>
                <a:gd name="T43" fmla="*/ 10 h 108"/>
                <a:gd name="T44" fmla="*/ 228 w 246"/>
                <a:gd name="T45" fmla="*/ 8 h 108"/>
                <a:gd name="T46" fmla="*/ 232 w 246"/>
                <a:gd name="T47" fmla="*/ 20 h 108"/>
                <a:gd name="T48" fmla="*/ 182 w 246"/>
                <a:gd name="T49" fmla="*/ 34 h 108"/>
                <a:gd name="T50" fmla="*/ 182 w 246"/>
                <a:gd name="T51" fmla="*/ 40 h 108"/>
                <a:gd name="T52" fmla="*/ 172 w 246"/>
                <a:gd name="T53" fmla="*/ 42 h 108"/>
                <a:gd name="T54" fmla="*/ 168 w 246"/>
                <a:gd name="T55" fmla="*/ 42 h 108"/>
                <a:gd name="T56" fmla="*/ 180 w 246"/>
                <a:gd name="T57" fmla="*/ 42 h 108"/>
                <a:gd name="T58" fmla="*/ 176 w 246"/>
                <a:gd name="T59" fmla="*/ 50 h 108"/>
                <a:gd name="T60" fmla="*/ 172 w 246"/>
                <a:gd name="T61" fmla="*/ 50 h 108"/>
                <a:gd name="T62" fmla="*/ 172 w 246"/>
                <a:gd name="T63" fmla="*/ 54 h 108"/>
                <a:gd name="T64" fmla="*/ 180 w 246"/>
                <a:gd name="T65" fmla="*/ 56 h 108"/>
                <a:gd name="T66" fmla="*/ 180 w 246"/>
                <a:gd name="T67" fmla="*/ 62 h 108"/>
                <a:gd name="T68" fmla="*/ 180 w 246"/>
                <a:gd name="T69" fmla="*/ 64 h 108"/>
                <a:gd name="T70" fmla="*/ 176 w 246"/>
                <a:gd name="T71" fmla="*/ 72 h 108"/>
                <a:gd name="T72" fmla="*/ 188 w 246"/>
                <a:gd name="T73" fmla="*/ 68 h 108"/>
                <a:gd name="T74" fmla="*/ 192 w 246"/>
                <a:gd name="T75" fmla="*/ 72 h 108"/>
                <a:gd name="T76" fmla="*/ 184 w 246"/>
                <a:gd name="T77" fmla="*/ 86 h 108"/>
                <a:gd name="T78" fmla="*/ 176 w 246"/>
                <a:gd name="T79" fmla="*/ 98 h 108"/>
                <a:gd name="T80" fmla="*/ 168 w 246"/>
                <a:gd name="T81" fmla="*/ 94 h 108"/>
                <a:gd name="T82" fmla="*/ 160 w 246"/>
                <a:gd name="T83" fmla="*/ 96 h 108"/>
                <a:gd name="T84" fmla="*/ 158 w 246"/>
                <a:gd name="T85" fmla="*/ 104 h 108"/>
                <a:gd name="T86" fmla="*/ 152 w 246"/>
                <a:gd name="T87" fmla="*/ 104 h 108"/>
                <a:gd name="T88" fmla="*/ 132 w 246"/>
                <a:gd name="T89" fmla="*/ 104 h 108"/>
                <a:gd name="T90" fmla="*/ 102 w 246"/>
                <a:gd name="T91" fmla="*/ 100 h 108"/>
                <a:gd name="T92" fmla="*/ 86 w 246"/>
                <a:gd name="T93" fmla="*/ 98 h 108"/>
                <a:gd name="T94" fmla="*/ 70 w 246"/>
                <a:gd name="T95" fmla="*/ 96 h 108"/>
                <a:gd name="T96" fmla="*/ 46 w 246"/>
                <a:gd name="T97" fmla="*/ 86 h 108"/>
                <a:gd name="T98" fmla="*/ 46 w 246"/>
                <a:gd name="T99" fmla="*/ 60 h 108"/>
                <a:gd name="T100" fmla="*/ 20 w 246"/>
                <a:gd name="T101" fmla="*/ 58 h 108"/>
                <a:gd name="T102" fmla="*/ 2 w 246"/>
                <a:gd name="T103" fmla="*/ 50 h 108"/>
                <a:gd name="T104" fmla="*/ 8 w 246"/>
                <a:gd name="T105" fmla="*/ 24 h 108"/>
                <a:gd name="T106" fmla="*/ 14 w 246"/>
                <a:gd name="T107" fmla="*/ 10 h 108"/>
                <a:gd name="T108" fmla="*/ 24 w 246"/>
                <a:gd name="T109" fmla="*/ 0 h 108"/>
                <a:gd name="T110" fmla="*/ 42 w 246"/>
                <a:gd name="T111" fmla="*/ 2 h 108"/>
                <a:gd name="T112" fmla="*/ 74 w 246"/>
                <a:gd name="T113" fmla="*/ 2 h 108"/>
                <a:gd name="T114" fmla="*/ 108 w 246"/>
                <a:gd name="T115" fmla="*/ 2 h 108"/>
                <a:gd name="T116" fmla="*/ 152 w 246"/>
                <a:gd name="T117" fmla="*/ 2 h 108"/>
                <a:gd name="T118" fmla="*/ 180 w 246"/>
                <a:gd name="T119" fmla="*/ 4 h 108"/>
                <a:gd name="T120" fmla="*/ 176 w 246"/>
                <a:gd name="T121" fmla="*/ 12 h 108"/>
                <a:gd name="T122" fmla="*/ 184 w 246"/>
                <a:gd name="T123" fmla="*/ 2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6" h="108">
                  <a:moveTo>
                    <a:pt x="176" y="70"/>
                  </a:moveTo>
                  <a:lnTo>
                    <a:pt x="176" y="68"/>
                  </a:lnTo>
                  <a:lnTo>
                    <a:pt x="178" y="68"/>
                  </a:lnTo>
                  <a:lnTo>
                    <a:pt x="178" y="70"/>
                  </a:lnTo>
                  <a:lnTo>
                    <a:pt x="176" y="70"/>
                  </a:lnTo>
                  <a:close/>
                  <a:moveTo>
                    <a:pt x="238" y="66"/>
                  </a:moveTo>
                  <a:lnTo>
                    <a:pt x="238" y="68"/>
                  </a:lnTo>
                  <a:lnTo>
                    <a:pt x="236" y="66"/>
                  </a:lnTo>
                  <a:lnTo>
                    <a:pt x="236" y="64"/>
                  </a:lnTo>
                  <a:lnTo>
                    <a:pt x="238" y="64"/>
                  </a:lnTo>
                  <a:lnTo>
                    <a:pt x="238" y="66"/>
                  </a:lnTo>
                  <a:close/>
                  <a:moveTo>
                    <a:pt x="194" y="62"/>
                  </a:moveTo>
                  <a:lnTo>
                    <a:pt x="194" y="64"/>
                  </a:lnTo>
                  <a:lnTo>
                    <a:pt x="192" y="62"/>
                  </a:lnTo>
                  <a:lnTo>
                    <a:pt x="194" y="60"/>
                  </a:lnTo>
                  <a:lnTo>
                    <a:pt x="194" y="62"/>
                  </a:lnTo>
                  <a:close/>
                  <a:moveTo>
                    <a:pt x="246" y="66"/>
                  </a:moveTo>
                  <a:lnTo>
                    <a:pt x="246" y="68"/>
                  </a:lnTo>
                  <a:lnTo>
                    <a:pt x="240" y="68"/>
                  </a:lnTo>
                  <a:lnTo>
                    <a:pt x="240" y="66"/>
                  </a:lnTo>
                  <a:lnTo>
                    <a:pt x="240" y="64"/>
                  </a:lnTo>
                  <a:lnTo>
                    <a:pt x="242" y="62"/>
                  </a:lnTo>
                  <a:lnTo>
                    <a:pt x="242" y="60"/>
                  </a:lnTo>
                  <a:lnTo>
                    <a:pt x="244" y="60"/>
                  </a:lnTo>
                  <a:lnTo>
                    <a:pt x="246" y="62"/>
                  </a:lnTo>
                  <a:lnTo>
                    <a:pt x="246" y="64"/>
                  </a:lnTo>
                  <a:lnTo>
                    <a:pt x="246" y="66"/>
                  </a:lnTo>
                  <a:close/>
                  <a:moveTo>
                    <a:pt x="182" y="58"/>
                  </a:moveTo>
                  <a:lnTo>
                    <a:pt x="184" y="58"/>
                  </a:lnTo>
                  <a:lnTo>
                    <a:pt x="186" y="58"/>
                  </a:lnTo>
                  <a:lnTo>
                    <a:pt x="184" y="58"/>
                  </a:lnTo>
                  <a:lnTo>
                    <a:pt x="184" y="56"/>
                  </a:lnTo>
                  <a:lnTo>
                    <a:pt x="186" y="56"/>
                  </a:lnTo>
                  <a:lnTo>
                    <a:pt x="188" y="56"/>
                  </a:lnTo>
                  <a:lnTo>
                    <a:pt x="186" y="56"/>
                  </a:lnTo>
                  <a:lnTo>
                    <a:pt x="186" y="58"/>
                  </a:lnTo>
                  <a:lnTo>
                    <a:pt x="186" y="60"/>
                  </a:lnTo>
                  <a:lnTo>
                    <a:pt x="184" y="60"/>
                  </a:lnTo>
                  <a:lnTo>
                    <a:pt x="182" y="60"/>
                  </a:lnTo>
                  <a:lnTo>
                    <a:pt x="182" y="58"/>
                  </a:lnTo>
                  <a:close/>
                  <a:moveTo>
                    <a:pt x="242" y="54"/>
                  </a:moveTo>
                  <a:lnTo>
                    <a:pt x="244" y="56"/>
                  </a:lnTo>
                  <a:lnTo>
                    <a:pt x="242" y="58"/>
                  </a:lnTo>
                  <a:lnTo>
                    <a:pt x="240" y="60"/>
                  </a:lnTo>
                  <a:lnTo>
                    <a:pt x="240" y="58"/>
                  </a:lnTo>
                  <a:lnTo>
                    <a:pt x="240" y="56"/>
                  </a:lnTo>
                  <a:lnTo>
                    <a:pt x="240" y="54"/>
                  </a:lnTo>
                  <a:lnTo>
                    <a:pt x="242" y="54"/>
                  </a:lnTo>
                  <a:close/>
                  <a:moveTo>
                    <a:pt x="186" y="54"/>
                  </a:moveTo>
                  <a:lnTo>
                    <a:pt x="184" y="54"/>
                  </a:lnTo>
                  <a:lnTo>
                    <a:pt x="184" y="56"/>
                  </a:lnTo>
                  <a:lnTo>
                    <a:pt x="182" y="56"/>
                  </a:lnTo>
                  <a:lnTo>
                    <a:pt x="182" y="54"/>
                  </a:lnTo>
                  <a:lnTo>
                    <a:pt x="184" y="54"/>
                  </a:lnTo>
                  <a:lnTo>
                    <a:pt x="186" y="54"/>
                  </a:lnTo>
                  <a:close/>
                  <a:moveTo>
                    <a:pt x="190" y="54"/>
                  </a:moveTo>
                  <a:lnTo>
                    <a:pt x="188" y="54"/>
                  </a:lnTo>
                  <a:lnTo>
                    <a:pt x="188" y="52"/>
                  </a:lnTo>
                  <a:lnTo>
                    <a:pt x="188" y="50"/>
                  </a:lnTo>
                  <a:lnTo>
                    <a:pt x="190" y="50"/>
                  </a:lnTo>
                  <a:lnTo>
                    <a:pt x="190" y="52"/>
                  </a:lnTo>
                  <a:lnTo>
                    <a:pt x="190" y="54"/>
                  </a:lnTo>
                  <a:close/>
                  <a:moveTo>
                    <a:pt x="178" y="50"/>
                  </a:moveTo>
                  <a:lnTo>
                    <a:pt x="180" y="50"/>
                  </a:lnTo>
                  <a:lnTo>
                    <a:pt x="180" y="52"/>
                  </a:lnTo>
                  <a:lnTo>
                    <a:pt x="178" y="52"/>
                  </a:lnTo>
                  <a:lnTo>
                    <a:pt x="176" y="52"/>
                  </a:lnTo>
                  <a:lnTo>
                    <a:pt x="178" y="50"/>
                  </a:lnTo>
                  <a:close/>
                  <a:moveTo>
                    <a:pt x="190" y="50"/>
                  </a:moveTo>
                  <a:lnTo>
                    <a:pt x="190" y="50"/>
                  </a:lnTo>
                  <a:lnTo>
                    <a:pt x="188" y="50"/>
                  </a:lnTo>
                  <a:lnTo>
                    <a:pt x="190" y="50"/>
                  </a:lnTo>
                  <a:lnTo>
                    <a:pt x="190" y="48"/>
                  </a:lnTo>
                  <a:lnTo>
                    <a:pt x="190" y="50"/>
                  </a:lnTo>
                  <a:close/>
                  <a:moveTo>
                    <a:pt x="184" y="48"/>
                  </a:moveTo>
                  <a:lnTo>
                    <a:pt x="184" y="50"/>
                  </a:lnTo>
                  <a:lnTo>
                    <a:pt x="182" y="50"/>
                  </a:lnTo>
                  <a:lnTo>
                    <a:pt x="182" y="50"/>
                  </a:lnTo>
                  <a:lnTo>
                    <a:pt x="180" y="50"/>
                  </a:lnTo>
                  <a:lnTo>
                    <a:pt x="182" y="50"/>
                  </a:lnTo>
                  <a:lnTo>
                    <a:pt x="180" y="50"/>
                  </a:lnTo>
                  <a:lnTo>
                    <a:pt x="182" y="50"/>
                  </a:lnTo>
                  <a:lnTo>
                    <a:pt x="184" y="48"/>
                  </a:lnTo>
                  <a:close/>
                  <a:moveTo>
                    <a:pt x="238" y="46"/>
                  </a:moveTo>
                  <a:lnTo>
                    <a:pt x="240" y="48"/>
                  </a:lnTo>
                  <a:lnTo>
                    <a:pt x="240" y="46"/>
                  </a:lnTo>
                  <a:lnTo>
                    <a:pt x="240" y="48"/>
                  </a:lnTo>
                  <a:lnTo>
                    <a:pt x="242" y="50"/>
                  </a:lnTo>
                  <a:lnTo>
                    <a:pt x="240" y="50"/>
                  </a:lnTo>
                  <a:lnTo>
                    <a:pt x="240" y="50"/>
                  </a:lnTo>
                  <a:lnTo>
                    <a:pt x="240" y="52"/>
                  </a:lnTo>
                  <a:lnTo>
                    <a:pt x="238" y="52"/>
                  </a:lnTo>
                  <a:lnTo>
                    <a:pt x="240" y="52"/>
                  </a:lnTo>
                  <a:lnTo>
                    <a:pt x="238" y="50"/>
                  </a:lnTo>
                  <a:lnTo>
                    <a:pt x="238" y="50"/>
                  </a:lnTo>
                  <a:lnTo>
                    <a:pt x="238" y="48"/>
                  </a:lnTo>
                  <a:lnTo>
                    <a:pt x="238" y="46"/>
                  </a:lnTo>
                  <a:close/>
                  <a:moveTo>
                    <a:pt x="236" y="36"/>
                  </a:moveTo>
                  <a:lnTo>
                    <a:pt x="238" y="36"/>
                  </a:lnTo>
                  <a:lnTo>
                    <a:pt x="238" y="38"/>
                  </a:lnTo>
                  <a:lnTo>
                    <a:pt x="238" y="40"/>
                  </a:lnTo>
                  <a:lnTo>
                    <a:pt x="240" y="44"/>
                  </a:lnTo>
                  <a:lnTo>
                    <a:pt x="238" y="44"/>
                  </a:lnTo>
                  <a:lnTo>
                    <a:pt x="238" y="46"/>
                  </a:lnTo>
                  <a:lnTo>
                    <a:pt x="238" y="44"/>
                  </a:lnTo>
                  <a:lnTo>
                    <a:pt x="236" y="44"/>
                  </a:lnTo>
                  <a:lnTo>
                    <a:pt x="236" y="46"/>
                  </a:lnTo>
                  <a:lnTo>
                    <a:pt x="234" y="44"/>
                  </a:lnTo>
                  <a:lnTo>
                    <a:pt x="236" y="44"/>
                  </a:lnTo>
                  <a:lnTo>
                    <a:pt x="234" y="42"/>
                  </a:lnTo>
                  <a:lnTo>
                    <a:pt x="234" y="40"/>
                  </a:lnTo>
                  <a:lnTo>
                    <a:pt x="236" y="40"/>
                  </a:lnTo>
                  <a:lnTo>
                    <a:pt x="236" y="38"/>
                  </a:lnTo>
                  <a:lnTo>
                    <a:pt x="234" y="38"/>
                  </a:lnTo>
                  <a:lnTo>
                    <a:pt x="234" y="36"/>
                  </a:lnTo>
                  <a:lnTo>
                    <a:pt x="236" y="36"/>
                  </a:lnTo>
                  <a:close/>
                  <a:moveTo>
                    <a:pt x="234" y="34"/>
                  </a:moveTo>
                  <a:lnTo>
                    <a:pt x="232" y="36"/>
                  </a:lnTo>
                  <a:lnTo>
                    <a:pt x="232" y="34"/>
                  </a:lnTo>
                  <a:lnTo>
                    <a:pt x="232" y="32"/>
                  </a:lnTo>
                  <a:lnTo>
                    <a:pt x="234" y="34"/>
                  </a:lnTo>
                  <a:close/>
                  <a:moveTo>
                    <a:pt x="182" y="32"/>
                  </a:moveTo>
                  <a:lnTo>
                    <a:pt x="184" y="32"/>
                  </a:lnTo>
                  <a:lnTo>
                    <a:pt x="186" y="32"/>
                  </a:lnTo>
                  <a:lnTo>
                    <a:pt x="186" y="34"/>
                  </a:lnTo>
                  <a:lnTo>
                    <a:pt x="186" y="36"/>
                  </a:lnTo>
                  <a:lnTo>
                    <a:pt x="184" y="36"/>
                  </a:lnTo>
                  <a:lnTo>
                    <a:pt x="182" y="34"/>
                  </a:lnTo>
                  <a:lnTo>
                    <a:pt x="184" y="34"/>
                  </a:lnTo>
                  <a:lnTo>
                    <a:pt x="182" y="32"/>
                  </a:lnTo>
                  <a:close/>
                  <a:moveTo>
                    <a:pt x="200" y="16"/>
                  </a:moveTo>
                  <a:lnTo>
                    <a:pt x="198" y="18"/>
                  </a:lnTo>
                  <a:lnTo>
                    <a:pt x="198" y="16"/>
                  </a:lnTo>
                  <a:lnTo>
                    <a:pt x="200" y="16"/>
                  </a:lnTo>
                  <a:close/>
                  <a:moveTo>
                    <a:pt x="210" y="18"/>
                  </a:moveTo>
                  <a:lnTo>
                    <a:pt x="208" y="18"/>
                  </a:lnTo>
                  <a:lnTo>
                    <a:pt x="208" y="16"/>
                  </a:lnTo>
                  <a:lnTo>
                    <a:pt x="210" y="16"/>
                  </a:lnTo>
                  <a:lnTo>
                    <a:pt x="210" y="18"/>
                  </a:lnTo>
                  <a:close/>
                  <a:moveTo>
                    <a:pt x="214" y="16"/>
                  </a:moveTo>
                  <a:lnTo>
                    <a:pt x="214" y="18"/>
                  </a:lnTo>
                  <a:lnTo>
                    <a:pt x="212" y="16"/>
                  </a:lnTo>
                  <a:lnTo>
                    <a:pt x="212" y="18"/>
                  </a:lnTo>
                  <a:lnTo>
                    <a:pt x="210" y="16"/>
                  </a:lnTo>
                  <a:lnTo>
                    <a:pt x="212" y="16"/>
                  </a:lnTo>
                  <a:lnTo>
                    <a:pt x="214" y="16"/>
                  </a:lnTo>
                  <a:close/>
                  <a:moveTo>
                    <a:pt x="222" y="10"/>
                  </a:moveTo>
                  <a:lnTo>
                    <a:pt x="220" y="10"/>
                  </a:lnTo>
                  <a:lnTo>
                    <a:pt x="220" y="8"/>
                  </a:lnTo>
                  <a:lnTo>
                    <a:pt x="220" y="6"/>
                  </a:lnTo>
                  <a:lnTo>
                    <a:pt x="218" y="4"/>
                  </a:lnTo>
                  <a:lnTo>
                    <a:pt x="218" y="2"/>
                  </a:lnTo>
                  <a:lnTo>
                    <a:pt x="220" y="2"/>
                  </a:lnTo>
                  <a:lnTo>
                    <a:pt x="220" y="4"/>
                  </a:lnTo>
                  <a:lnTo>
                    <a:pt x="220" y="6"/>
                  </a:lnTo>
                  <a:lnTo>
                    <a:pt x="222" y="6"/>
                  </a:lnTo>
                  <a:lnTo>
                    <a:pt x="222" y="8"/>
                  </a:lnTo>
                  <a:lnTo>
                    <a:pt x="222" y="10"/>
                  </a:lnTo>
                  <a:close/>
                  <a:moveTo>
                    <a:pt x="236" y="36"/>
                  </a:moveTo>
                  <a:lnTo>
                    <a:pt x="236" y="34"/>
                  </a:lnTo>
                  <a:lnTo>
                    <a:pt x="234" y="34"/>
                  </a:lnTo>
                  <a:lnTo>
                    <a:pt x="234" y="32"/>
                  </a:lnTo>
                  <a:lnTo>
                    <a:pt x="232" y="30"/>
                  </a:lnTo>
                  <a:lnTo>
                    <a:pt x="232" y="32"/>
                  </a:lnTo>
                  <a:lnTo>
                    <a:pt x="230" y="30"/>
                  </a:lnTo>
                  <a:lnTo>
                    <a:pt x="230" y="28"/>
                  </a:lnTo>
                  <a:lnTo>
                    <a:pt x="230" y="26"/>
                  </a:lnTo>
                  <a:lnTo>
                    <a:pt x="228" y="26"/>
                  </a:lnTo>
                  <a:lnTo>
                    <a:pt x="228" y="24"/>
                  </a:lnTo>
                  <a:lnTo>
                    <a:pt x="228" y="26"/>
                  </a:lnTo>
                  <a:lnTo>
                    <a:pt x="226" y="26"/>
                  </a:lnTo>
                  <a:lnTo>
                    <a:pt x="226" y="28"/>
                  </a:lnTo>
                  <a:lnTo>
                    <a:pt x="226" y="30"/>
                  </a:lnTo>
                  <a:lnTo>
                    <a:pt x="224" y="28"/>
                  </a:lnTo>
                  <a:lnTo>
                    <a:pt x="224" y="26"/>
                  </a:lnTo>
                  <a:lnTo>
                    <a:pt x="222" y="24"/>
                  </a:lnTo>
                  <a:lnTo>
                    <a:pt x="222" y="22"/>
                  </a:lnTo>
                  <a:lnTo>
                    <a:pt x="222" y="22"/>
                  </a:lnTo>
                  <a:lnTo>
                    <a:pt x="222" y="20"/>
                  </a:lnTo>
                  <a:lnTo>
                    <a:pt x="222" y="18"/>
                  </a:lnTo>
                  <a:lnTo>
                    <a:pt x="220" y="18"/>
                  </a:lnTo>
                  <a:lnTo>
                    <a:pt x="218" y="18"/>
                  </a:lnTo>
                  <a:lnTo>
                    <a:pt x="216" y="16"/>
                  </a:lnTo>
                  <a:lnTo>
                    <a:pt x="216" y="18"/>
                  </a:lnTo>
                  <a:lnTo>
                    <a:pt x="214" y="16"/>
                  </a:lnTo>
                  <a:lnTo>
                    <a:pt x="216" y="16"/>
                  </a:lnTo>
                  <a:lnTo>
                    <a:pt x="218" y="16"/>
                  </a:lnTo>
                  <a:lnTo>
                    <a:pt x="220" y="16"/>
                  </a:lnTo>
                  <a:lnTo>
                    <a:pt x="222" y="16"/>
                  </a:lnTo>
                  <a:lnTo>
                    <a:pt x="222" y="16"/>
                  </a:lnTo>
                  <a:lnTo>
                    <a:pt x="224" y="16"/>
                  </a:lnTo>
                  <a:lnTo>
                    <a:pt x="222" y="14"/>
                  </a:lnTo>
                  <a:lnTo>
                    <a:pt x="222" y="14"/>
                  </a:lnTo>
                  <a:lnTo>
                    <a:pt x="220" y="14"/>
                  </a:lnTo>
                  <a:lnTo>
                    <a:pt x="222" y="14"/>
                  </a:lnTo>
                  <a:lnTo>
                    <a:pt x="222" y="12"/>
                  </a:lnTo>
                  <a:lnTo>
                    <a:pt x="222" y="10"/>
                  </a:lnTo>
                  <a:lnTo>
                    <a:pt x="224" y="10"/>
                  </a:lnTo>
                  <a:lnTo>
                    <a:pt x="222" y="8"/>
                  </a:lnTo>
                  <a:lnTo>
                    <a:pt x="222" y="6"/>
                  </a:lnTo>
                  <a:lnTo>
                    <a:pt x="222" y="6"/>
                  </a:lnTo>
                  <a:lnTo>
                    <a:pt x="222" y="4"/>
                  </a:lnTo>
                  <a:lnTo>
                    <a:pt x="222" y="2"/>
                  </a:lnTo>
                  <a:lnTo>
                    <a:pt x="226" y="2"/>
                  </a:lnTo>
                  <a:lnTo>
                    <a:pt x="226" y="4"/>
                  </a:lnTo>
                  <a:lnTo>
                    <a:pt x="228" y="6"/>
                  </a:lnTo>
                  <a:lnTo>
                    <a:pt x="228" y="8"/>
                  </a:lnTo>
                  <a:lnTo>
                    <a:pt x="228" y="10"/>
                  </a:lnTo>
                  <a:lnTo>
                    <a:pt x="230" y="12"/>
                  </a:lnTo>
                  <a:lnTo>
                    <a:pt x="230" y="14"/>
                  </a:lnTo>
                  <a:lnTo>
                    <a:pt x="228" y="14"/>
                  </a:lnTo>
                  <a:lnTo>
                    <a:pt x="228" y="16"/>
                  </a:lnTo>
                  <a:lnTo>
                    <a:pt x="230" y="16"/>
                  </a:lnTo>
                  <a:lnTo>
                    <a:pt x="232" y="16"/>
                  </a:lnTo>
                  <a:lnTo>
                    <a:pt x="232" y="18"/>
                  </a:lnTo>
                  <a:lnTo>
                    <a:pt x="232" y="20"/>
                  </a:lnTo>
                  <a:lnTo>
                    <a:pt x="232" y="22"/>
                  </a:lnTo>
                  <a:lnTo>
                    <a:pt x="234" y="24"/>
                  </a:lnTo>
                  <a:lnTo>
                    <a:pt x="234" y="26"/>
                  </a:lnTo>
                  <a:lnTo>
                    <a:pt x="234" y="28"/>
                  </a:lnTo>
                  <a:lnTo>
                    <a:pt x="236" y="30"/>
                  </a:lnTo>
                  <a:lnTo>
                    <a:pt x="236" y="34"/>
                  </a:lnTo>
                  <a:lnTo>
                    <a:pt x="236" y="36"/>
                  </a:lnTo>
                  <a:close/>
                  <a:moveTo>
                    <a:pt x="182" y="32"/>
                  </a:moveTo>
                  <a:lnTo>
                    <a:pt x="182" y="34"/>
                  </a:lnTo>
                  <a:lnTo>
                    <a:pt x="180" y="34"/>
                  </a:lnTo>
                  <a:lnTo>
                    <a:pt x="182" y="34"/>
                  </a:lnTo>
                  <a:lnTo>
                    <a:pt x="182" y="36"/>
                  </a:lnTo>
                  <a:lnTo>
                    <a:pt x="180" y="36"/>
                  </a:lnTo>
                  <a:lnTo>
                    <a:pt x="178" y="36"/>
                  </a:lnTo>
                  <a:lnTo>
                    <a:pt x="178" y="38"/>
                  </a:lnTo>
                  <a:lnTo>
                    <a:pt x="180" y="36"/>
                  </a:lnTo>
                  <a:lnTo>
                    <a:pt x="182" y="38"/>
                  </a:lnTo>
                  <a:lnTo>
                    <a:pt x="182" y="40"/>
                  </a:lnTo>
                  <a:lnTo>
                    <a:pt x="180" y="40"/>
                  </a:lnTo>
                  <a:lnTo>
                    <a:pt x="180" y="42"/>
                  </a:lnTo>
                  <a:lnTo>
                    <a:pt x="178" y="42"/>
                  </a:lnTo>
                  <a:lnTo>
                    <a:pt x="176" y="42"/>
                  </a:lnTo>
                  <a:lnTo>
                    <a:pt x="176" y="44"/>
                  </a:lnTo>
                  <a:lnTo>
                    <a:pt x="174" y="44"/>
                  </a:lnTo>
                  <a:lnTo>
                    <a:pt x="174" y="44"/>
                  </a:lnTo>
                  <a:lnTo>
                    <a:pt x="174" y="42"/>
                  </a:lnTo>
                  <a:lnTo>
                    <a:pt x="172" y="42"/>
                  </a:lnTo>
                  <a:lnTo>
                    <a:pt x="172" y="40"/>
                  </a:lnTo>
                  <a:lnTo>
                    <a:pt x="170" y="40"/>
                  </a:lnTo>
                  <a:lnTo>
                    <a:pt x="170" y="42"/>
                  </a:lnTo>
                  <a:lnTo>
                    <a:pt x="168" y="40"/>
                  </a:lnTo>
                  <a:lnTo>
                    <a:pt x="166" y="40"/>
                  </a:lnTo>
                  <a:lnTo>
                    <a:pt x="166" y="38"/>
                  </a:lnTo>
                  <a:lnTo>
                    <a:pt x="164" y="40"/>
                  </a:lnTo>
                  <a:lnTo>
                    <a:pt x="166" y="40"/>
                  </a:lnTo>
                  <a:lnTo>
                    <a:pt x="168" y="42"/>
                  </a:lnTo>
                  <a:lnTo>
                    <a:pt x="168" y="44"/>
                  </a:lnTo>
                  <a:lnTo>
                    <a:pt x="170" y="42"/>
                  </a:lnTo>
                  <a:lnTo>
                    <a:pt x="172" y="44"/>
                  </a:lnTo>
                  <a:lnTo>
                    <a:pt x="174" y="44"/>
                  </a:lnTo>
                  <a:lnTo>
                    <a:pt x="174" y="44"/>
                  </a:lnTo>
                  <a:lnTo>
                    <a:pt x="176" y="46"/>
                  </a:lnTo>
                  <a:lnTo>
                    <a:pt x="178" y="44"/>
                  </a:lnTo>
                  <a:lnTo>
                    <a:pt x="178" y="42"/>
                  </a:lnTo>
                  <a:lnTo>
                    <a:pt x="180" y="42"/>
                  </a:lnTo>
                  <a:lnTo>
                    <a:pt x="180" y="44"/>
                  </a:lnTo>
                  <a:lnTo>
                    <a:pt x="182" y="44"/>
                  </a:lnTo>
                  <a:lnTo>
                    <a:pt x="182" y="46"/>
                  </a:lnTo>
                  <a:lnTo>
                    <a:pt x="180" y="46"/>
                  </a:lnTo>
                  <a:lnTo>
                    <a:pt x="180" y="48"/>
                  </a:lnTo>
                  <a:lnTo>
                    <a:pt x="180" y="50"/>
                  </a:lnTo>
                  <a:lnTo>
                    <a:pt x="178" y="50"/>
                  </a:lnTo>
                  <a:lnTo>
                    <a:pt x="176" y="50"/>
                  </a:lnTo>
                  <a:lnTo>
                    <a:pt x="176" y="50"/>
                  </a:lnTo>
                  <a:lnTo>
                    <a:pt x="174" y="50"/>
                  </a:lnTo>
                  <a:lnTo>
                    <a:pt x="174" y="50"/>
                  </a:lnTo>
                  <a:lnTo>
                    <a:pt x="174" y="50"/>
                  </a:lnTo>
                  <a:lnTo>
                    <a:pt x="174" y="52"/>
                  </a:lnTo>
                  <a:lnTo>
                    <a:pt x="172" y="52"/>
                  </a:lnTo>
                  <a:lnTo>
                    <a:pt x="172" y="54"/>
                  </a:lnTo>
                  <a:lnTo>
                    <a:pt x="170" y="54"/>
                  </a:lnTo>
                  <a:lnTo>
                    <a:pt x="170" y="52"/>
                  </a:lnTo>
                  <a:lnTo>
                    <a:pt x="172" y="50"/>
                  </a:lnTo>
                  <a:lnTo>
                    <a:pt x="174" y="50"/>
                  </a:lnTo>
                  <a:lnTo>
                    <a:pt x="172" y="48"/>
                  </a:lnTo>
                  <a:lnTo>
                    <a:pt x="170" y="50"/>
                  </a:lnTo>
                  <a:lnTo>
                    <a:pt x="170" y="50"/>
                  </a:lnTo>
                  <a:lnTo>
                    <a:pt x="168" y="52"/>
                  </a:lnTo>
                  <a:lnTo>
                    <a:pt x="170" y="54"/>
                  </a:lnTo>
                  <a:lnTo>
                    <a:pt x="170" y="56"/>
                  </a:lnTo>
                  <a:lnTo>
                    <a:pt x="170" y="54"/>
                  </a:lnTo>
                  <a:lnTo>
                    <a:pt x="172" y="54"/>
                  </a:lnTo>
                  <a:lnTo>
                    <a:pt x="174" y="54"/>
                  </a:lnTo>
                  <a:lnTo>
                    <a:pt x="174" y="56"/>
                  </a:lnTo>
                  <a:lnTo>
                    <a:pt x="174" y="56"/>
                  </a:lnTo>
                  <a:lnTo>
                    <a:pt x="176" y="56"/>
                  </a:lnTo>
                  <a:lnTo>
                    <a:pt x="176" y="54"/>
                  </a:lnTo>
                  <a:lnTo>
                    <a:pt x="174" y="54"/>
                  </a:lnTo>
                  <a:lnTo>
                    <a:pt x="176" y="54"/>
                  </a:lnTo>
                  <a:lnTo>
                    <a:pt x="178" y="54"/>
                  </a:lnTo>
                  <a:lnTo>
                    <a:pt x="180" y="56"/>
                  </a:lnTo>
                  <a:lnTo>
                    <a:pt x="182" y="56"/>
                  </a:lnTo>
                  <a:lnTo>
                    <a:pt x="182" y="58"/>
                  </a:lnTo>
                  <a:lnTo>
                    <a:pt x="180" y="58"/>
                  </a:lnTo>
                  <a:lnTo>
                    <a:pt x="180" y="56"/>
                  </a:lnTo>
                  <a:lnTo>
                    <a:pt x="180" y="58"/>
                  </a:lnTo>
                  <a:lnTo>
                    <a:pt x="178" y="58"/>
                  </a:lnTo>
                  <a:lnTo>
                    <a:pt x="178" y="60"/>
                  </a:lnTo>
                  <a:lnTo>
                    <a:pt x="180" y="60"/>
                  </a:lnTo>
                  <a:lnTo>
                    <a:pt x="180" y="62"/>
                  </a:lnTo>
                  <a:lnTo>
                    <a:pt x="182" y="62"/>
                  </a:lnTo>
                  <a:lnTo>
                    <a:pt x="182" y="64"/>
                  </a:lnTo>
                  <a:lnTo>
                    <a:pt x="184" y="64"/>
                  </a:lnTo>
                  <a:lnTo>
                    <a:pt x="184" y="62"/>
                  </a:lnTo>
                  <a:lnTo>
                    <a:pt x="186" y="62"/>
                  </a:lnTo>
                  <a:lnTo>
                    <a:pt x="186" y="64"/>
                  </a:lnTo>
                  <a:lnTo>
                    <a:pt x="184" y="64"/>
                  </a:lnTo>
                  <a:lnTo>
                    <a:pt x="182" y="64"/>
                  </a:lnTo>
                  <a:lnTo>
                    <a:pt x="180" y="64"/>
                  </a:lnTo>
                  <a:lnTo>
                    <a:pt x="178" y="64"/>
                  </a:lnTo>
                  <a:lnTo>
                    <a:pt x="176" y="66"/>
                  </a:lnTo>
                  <a:lnTo>
                    <a:pt x="174" y="66"/>
                  </a:lnTo>
                  <a:lnTo>
                    <a:pt x="176" y="68"/>
                  </a:lnTo>
                  <a:lnTo>
                    <a:pt x="174" y="68"/>
                  </a:lnTo>
                  <a:lnTo>
                    <a:pt x="176" y="68"/>
                  </a:lnTo>
                  <a:lnTo>
                    <a:pt x="176" y="70"/>
                  </a:lnTo>
                  <a:lnTo>
                    <a:pt x="174" y="70"/>
                  </a:lnTo>
                  <a:lnTo>
                    <a:pt x="176" y="72"/>
                  </a:lnTo>
                  <a:lnTo>
                    <a:pt x="178" y="72"/>
                  </a:lnTo>
                  <a:lnTo>
                    <a:pt x="180" y="72"/>
                  </a:lnTo>
                  <a:lnTo>
                    <a:pt x="180" y="70"/>
                  </a:lnTo>
                  <a:lnTo>
                    <a:pt x="182" y="70"/>
                  </a:lnTo>
                  <a:lnTo>
                    <a:pt x="182" y="68"/>
                  </a:lnTo>
                  <a:lnTo>
                    <a:pt x="182" y="66"/>
                  </a:lnTo>
                  <a:lnTo>
                    <a:pt x="184" y="68"/>
                  </a:lnTo>
                  <a:lnTo>
                    <a:pt x="186" y="68"/>
                  </a:lnTo>
                  <a:lnTo>
                    <a:pt x="188" y="68"/>
                  </a:lnTo>
                  <a:lnTo>
                    <a:pt x="188" y="70"/>
                  </a:lnTo>
                  <a:lnTo>
                    <a:pt x="190" y="70"/>
                  </a:lnTo>
                  <a:lnTo>
                    <a:pt x="192" y="68"/>
                  </a:lnTo>
                  <a:lnTo>
                    <a:pt x="192" y="66"/>
                  </a:lnTo>
                  <a:lnTo>
                    <a:pt x="194" y="66"/>
                  </a:lnTo>
                  <a:lnTo>
                    <a:pt x="194" y="68"/>
                  </a:lnTo>
                  <a:lnTo>
                    <a:pt x="194" y="70"/>
                  </a:lnTo>
                  <a:lnTo>
                    <a:pt x="192" y="70"/>
                  </a:lnTo>
                  <a:lnTo>
                    <a:pt x="192" y="72"/>
                  </a:lnTo>
                  <a:lnTo>
                    <a:pt x="192" y="74"/>
                  </a:lnTo>
                  <a:lnTo>
                    <a:pt x="190" y="76"/>
                  </a:lnTo>
                  <a:lnTo>
                    <a:pt x="190" y="78"/>
                  </a:lnTo>
                  <a:lnTo>
                    <a:pt x="190" y="80"/>
                  </a:lnTo>
                  <a:lnTo>
                    <a:pt x="188" y="80"/>
                  </a:lnTo>
                  <a:lnTo>
                    <a:pt x="186" y="82"/>
                  </a:lnTo>
                  <a:lnTo>
                    <a:pt x="186" y="84"/>
                  </a:lnTo>
                  <a:lnTo>
                    <a:pt x="184" y="84"/>
                  </a:lnTo>
                  <a:lnTo>
                    <a:pt x="184" y="86"/>
                  </a:lnTo>
                  <a:lnTo>
                    <a:pt x="182" y="86"/>
                  </a:lnTo>
                  <a:lnTo>
                    <a:pt x="180" y="86"/>
                  </a:lnTo>
                  <a:lnTo>
                    <a:pt x="180" y="88"/>
                  </a:lnTo>
                  <a:lnTo>
                    <a:pt x="180" y="90"/>
                  </a:lnTo>
                  <a:lnTo>
                    <a:pt x="180" y="92"/>
                  </a:lnTo>
                  <a:lnTo>
                    <a:pt x="180" y="94"/>
                  </a:lnTo>
                  <a:lnTo>
                    <a:pt x="178" y="96"/>
                  </a:lnTo>
                  <a:lnTo>
                    <a:pt x="178" y="98"/>
                  </a:lnTo>
                  <a:lnTo>
                    <a:pt x="176" y="98"/>
                  </a:lnTo>
                  <a:lnTo>
                    <a:pt x="176" y="98"/>
                  </a:lnTo>
                  <a:lnTo>
                    <a:pt x="174" y="98"/>
                  </a:lnTo>
                  <a:lnTo>
                    <a:pt x="174" y="98"/>
                  </a:lnTo>
                  <a:lnTo>
                    <a:pt x="174" y="98"/>
                  </a:lnTo>
                  <a:lnTo>
                    <a:pt x="172" y="98"/>
                  </a:lnTo>
                  <a:lnTo>
                    <a:pt x="172" y="96"/>
                  </a:lnTo>
                  <a:lnTo>
                    <a:pt x="172" y="94"/>
                  </a:lnTo>
                  <a:lnTo>
                    <a:pt x="170" y="94"/>
                  </a:lnTo>
                  <a:lnTo>
                    <a:pt x="168" y="94"/>
                  </a:lnTo>
                  <a:lnTo>
                    <a:pt x="168" y="96"/>
                  </a:lnTo>
                  <a:lnTo>
                    <a:pt x="170" y="96"/>
                  </a:lnTo>
                  <a:lnTo>
                    <a:pt x="170" y="98"/>
                  </a:lnTo>
                  <a:lnTo>
                    <a:pt x="168" y="98"/>
                  </a:lnTo>
                  <a:lnTo>
                    <a:pt x="168" y="96"/>
                  </a:lnTo>
                  <a:lnTo>
                    <a:pt x="166" y="96"/>
                  </a:lnTo>
                  <a:lnTo>
                    <a:pt x="164" y="96"/>
                  </a:lnTo>
                  <a:lnTo>
                    <a:pt x="162" y="96"/>
                  </a:lnTo>
                  <a:lnTo>
                    <a:pt x="160" y="96"/>
                  </a:lnTo>
                  <a:lnTo>
                    <a:pt x="160" y="98"/>
                  </a:lnTo>
                  <a:lnTo>
                    <a:pt x="158" y="98"/>
                  </a:lnTo>
                  <a:lnTo>
                    <a:pt x="158" y="96"/>
                  </a:lnTo>
                  <a:lnTo>
                    <a:pt x="158" y="98"/>
                  </a:lnTo>
                  <a:lnTo>
                    <a:pt x="158" y="98"/>
                  </a:lnTo>
                  <a:lnTo>
                    <a:pt x="160" y="100"/>
                  </a:lnTo>
                  <a:lnTo>
                    <a:pt x="160" y="102"/>
                  </a:lnTo>
                  <a:lnTo>
                    <a:pt x="158" y="102"/>
                  </a:lnTo>
                  <a:lnTo>
                    <a:pt x="158" y="104"/>
                  </a:lnTo>
                  <a:lnTo>
                    <a:pt x="156" y="102"/>
                  </a:lnTo>
                  <a:lnTo>
                    <a:pt x="158" y="102"/>
                  </a:lnTo>
                  <a:lnTo>
                    <a:pt x="158" y="100"/>
                  </a:lnTo>
                  <a:lnTo>
                    <a:pt x="156" y="98"/>
                  </a:lnTo>
                  <a:lnTo>
                    <a:pt x="154" y="98"/>
                  </a:lnTo>
                  <a:lnTo>
                    <a:pt x="152" y="98"/>
                  </a:lnTo>
                  <a:lnTo>
                    <a:pt x="152" y="100"/>
                  </a:lnTo>
                  <a:lnTo>
                    <a:pt x="152" y="102"/>
                  </a:lnTo>
                  <a:lnTo>
                    <a:pt x="152" y="104"/>
                  </a:lnTo>
                  <a:lnTo>
                    <a:pt x="152" y="106"/>
                  </a:lnTo>
                  <a:lnTo>
                    <a:pt x="152" y="108"/>
                  </a:lnTo>
                  <a:lnTo>
                    <a:pt x="150" y="108"/>
                  </a:lnTo>
                  <a:lnTo>
                    <a:pt x="148" y="108"/>
                  </a:lnTo>
                  <a:lnTo>
                    <a:pt x="146" y="108"/>
                  </a:lnTo>
                  <a:lnTo>
                    <a:pt x="144" y="106"/>
                  </a:lnTo>
                  <a:lnTo>
                    <a:pt x="140" y="106"/>
                  </a:lnTo>
                  <a:lnTo>
                    <a:pt x="136" y="106"/>
                  </a:lnTo>
                  <a:lnTo>
                    <a:pt x="132" y="104"/>
                  </a:lnTo>
                  <a:lnTo>
                    <a:pt x="130" y="104"/>
                  </a:lnTo>
                  <a:lnTo>
                    <a:pt x="128" y="104"/>
                  </a:lnTo>
                  <a:lnTo>
                    <a:pt x="126" y="104"/>
                  </a:lnTo>
                  <a:lnTo>
                    <a:pt x="122" y="104"/>
                  </a:lnTo>
                  <a:lnTo>
                    <a:pt x="120" y="102"/>
                  </a:lnTo>
                  <a:lnTo>
                    <a:pt x="112" y="102"/>
                  </a:lnTo>
                  <a:lnTo>
                    <a:pt x="108" y="100"/>
                  </a:lnTo>
                  <a:lnTo>
                    <a:pt x="104" y="100"/>
                  </a:lnTo>
                  <a:lnTo>
                    <a:pt x="102" y="100"/>
                  </a:lnTo>
                  <a:lnTo>
                    <a:pt x="100" y="100"/>
                  </a:lnTo>
                  <a:lnTo>
                    <a:pt x="98" y="100"/>
                  </a:lnTo>
                  <a:lnTo>
                    <a:pt x="98" y="98"/>
                  </a:lnTo>
                  <a:lnTo>
                    <a:pt x="96" y="98"/>
                  </a:lnTo>
                  <a:lnTo>
                    <a:pt x="94" y="98"/>
                  </a:lnTo>
                  <a:lnTo>
                    <a:pt x="92" y="98"/>
                  </a:lnTo>
                  <a:lnTo>
                    <a:pt x="90" y="98"/>
                  </a:lnTo>
                  <a:lnTo>
                    <a:pt x="88" y="98"/>
                  </a:lnTo>
                  <a:lnTo>
                    <a:pt x="86" y="98"/>
                  </a:lnTo>
                  <a:lnTo>
                    <a:pt x="84" y="98"/>
                  </a:lnTo>
                  <a:lnTo>
                    <a:pt x="82" y="98"/>
                  </a:lnTo>
                  <a:lnTo>
                    <a:pt x="80" y="98"/>
                  </a:lnTo>
                  <a:lnTo>
                    <a:pt x="78" y="98"/>
                  </a:lnTo>
                  <a:lnTo>
                    <a:pt x="78" y="98"/>
                  </a:lnTo>
                  <a:lnTo>
                    <a:pt x="76" y="98"/>
                  </a:lnTo>
                  <a:lnTo>
                    <a:pt x="74" y="96"/>
                  </a:lnTo>
                  <a:lnTo>
                    <a:pt x="72" y="96"/>
                  </a:lnTo>
                  <a:lnTo>
                    <a:pt x="70" y="96"/>
                  </a:lnTo>
                  <a:lnTo>
                    <a:pt x="68" y="96"/>
                  </a:lnTo>
                  <a:lnTo>
                    <a:pt x="66" y="96"/>
                  </a:lnTo>
                  <a:lnTo>
                    <a:pt x="58" y="94"/>
                  </a:lnTo>
                  <a:lnTo>
                    <a:pt x="56" y="94"/>
                  </a:lnTo>
                  <a:lnTo>
                    <a:pt x="54" y="94"/>
                  </a:lnTo>
                  <a:lnTo>
                    <a:pt x="50" y="92"/>
                  </a:lnTo>
                  <a:lnTo>
                    <a:pt x="46" y="92"/>
                  </a:lnTo>
                  <a:lnTo>
                    <a:pt x="46" y="90"/>
                  </a:lnTo>
                  <a:lnTo>
                    <a:pt x="46" y="86"/>
                  </a:lnTo>
                  <a:lnTo>
                    <a:pt x="46" y="84"/>
                  </a:lnTo>
                  <a:lnTo>
                    <a:pt x="46" y="82"/>
                  </a:lnTo>
                  <a:lnTo>
                    <a:pt x="46" y="78"/>
                  </a:lnTo>
                  <a:lnTo>
                    <a:pt x="46" y="76"/>
                  </a:lnTo>
                  <a:lnTo>
                    <a:pt x="46" y="72"/>
                  </a:lnTo>
                  <a:lnTo>
                    <a:pt x="46" y="70"/>
                  </a:lnTo>
                  <a:lnTo>
                    <a:pt x="46" y="64"/>
                  </a:lnTo>
                  <a:lnTo>
                    <a:pt x="46" y="62"/>
                  </a:lnTo>
                  <a:lnTo>
                    <a:pt x="46" y="60"/>
                  </a:lnTo>
                  <a:lnTo>
                    <a:pt x="40" y="60"/>
                  </a:lnTo>
                  <a:lnTo>
                    <a:pt x="36" y="60"/>
                  </a:lnTo>
                  <a:lnTo>
                    <a:pt x="32" y="60"/>
                  </a:lnTo>
                  <a:lnTo>
                    <a:pt x="30" y="60"/>
                  </a:lnTo>
                  <a:lnTo>
                    <a:pt x="28" y="60"/>
                  </a:lnTo>
                  <a:lnTo>
                    <a:pt x="26" y="60"/>
                  </a:lnTo>
                  <a:lnTo>
                    <a:pt x="24" y="58"/>
                  </a:lnTo>
                  <a:lnTo>
                    <a:pt x="22" y="58"/>
                  </a:lnTo>
                  <a:lnTo>
                    <a:pt x="20" y="58"/>
                  </a:lnTo>
                  <a:lnTo>
                    <a:pt x="16" y="58"/>
                  </a:lnTo>
                  <a:lnTo>
                    <a:pt x="14" y="58"/>
                  </a:lnTo>
                  <a:lnTo>
                    <a:pt x="10" y="56"/>
                  </a:lnTo>
                  <a:lnTo>
                    <a:pt x="6" y="56"/>
                  </a:lnTo>
                  <a:lnTo>
                    <a:pt x="2" y="56"/>
                  </a:lnTo>
                  <a:lnTo>
                    <a:pt x="0" y="56"/>
                  </a:lnTo>
                  <a:lnTo>
                    <a:pt x="0" y="52"/>
                  </a:lnTo>
                  <a:lnTo>
                    <a:pt x="2" y="50"/>
                  </a:lnTo>
                  <a:lnTo>
                    <a:pt x="2" y="50"/>
                  </a:lnTo>
                  <a:lnTo>
                    <a:pt x="2" y="46"/>
                  </a:lnTo>
                  <a:lnTo>
                    <a:pt x="2" y="42"/>
                  </a:lnTo>
                  <a:lnTo>
                    <a:pt x="4" y="42"/>
                  </a:lnTo>
                  <a:lnTo>
                    <a:pt x="4" y="40"/>
                  </a:lnTo>
                  <a:lnTo>
                    <a:pt x="4" y="38"/>
                  </a:lnTo>
                  <a:lnTo>
                    <a:pt x="6" y="32"/>
                  </a:lnTo>
                  <a:lnTo>
                    <a:pt x="6" y="30"/>
                  </a:lnTo>
                  <a:lnTo>
                    <a:pt x="6" y="24"/>
                  </a:lnTo>
                  <a:lnTo>
                    <a:pt x="8" y="24"/>
                  </a:lnTo>
                  <a:lnTo>
                    <a:pt x="8" y="26"/>
                  </a:lnTo>
                  <a:lnTo>
                    <a:pt x="14" y="26"/>
                  </a:lnTo>
                  <a:lnTo>
                    <a:pt x="14" y="24"/>
                  </a:lnTo>
                  <a:lnTo>
                    <a:pt x="12" y="20"/>
                  </a:lnTo>
                  <a:lnTo>
                    <a:pt x="12" y="18"/>
                  </a:lnTo>
                  <a:lnTo>
                    <a:pt x="12" y="16"/>
                  </a:lnTo>
                  <a:lnTo>
                    <a:pt x="12" y="12"/>
                  </a:lnTo>
                  <a:lnTo>
                    <a:pt x="14" y="12"/>
                  </a:lnTo>
                  <a:lnTo>
                    <a:pt x="14" y="10"/>
                  </a:lnTo>
                  <a:lnTo>
                    <a:pt x="14" y="8"/>
                  </a:lnTo>
                  <a:lnTo>
                    <a:pt x="14" y="4"/>
                  </a:lnTo>
                  <a:lnTo>
                    <a:pt x="14" y="2"/>
                  </a:lnTo>
                  <a:lnTo>
                    <a:pt x="16" y="2"/>
                  </a:lnTo>
                  <a:lnTo>
                    <a:pt x="16" y="2"/>
                  </a:lnTo>
                  <a:lnTo>
                    <a:pt x="16" y="0"/>
                  </a:lnTo>
                  <a:lnTo>
                    <a:pt x="18" y="0"/>
                  </a:lnTo>
                  <a:lnTo>
                    <a:pt x="20" y="0"/>
                  </a:lnTo>
                  <a:lnTo>
                    <a:pt x="24" y="0"/>
                  </a:lnTo>
                  <a:lnTo>
                    <a:pt x="26" y="0"/>
                  </a:lnTo>
                  <a:lnTo>
                    <a:pt x="28" y="2"/>
                  </a:lnTo>
                  <a:lnTo>
                    <a:pt x="30" y="2"/>
                  </a:lnTo>
                  <a:lnTo>
                    <a:pt x="30" y="2"/>
                  </a:lnTo>
                  <a:lnTo>
                    <a:pt x="34" y="2"/>
                  </a:lnTo>
                  <a:lnTo>
                    <a:pt x="36" y="2"/>
                  </a:lnTo>
                  <a:lnTo>
                    <a:pt x="38" y="2"/>
                  </a:lnTo>
                  <a:lnTo>
                    <a:pt x="40" y="2"/>
                  </a:lnTo>
                  <a:lnTo>
                    <a:pt x="42" y="2"/>
                  </a:lnTo>
                  <a:lnTo>
                    <a:pt x="44" y="2"/>
                  </a:lnTo>
                  <a:lnTo>
                    <a:pt x="46" y="2"/>
                  </a:lnTo>
                  <a:lnTo>
                    <a:pt x="48" y="2"/>
                  </a:lnTo>
                  <a:lnTo>
                    <a:pt x="54" y="2"/>
                  </a:lnTo>
                  <a:lnTo>
                    <a:pt x="58" y="2"/>
                  </a:lnTo>
                  <a:lnTo>
                    <a:pt x="62" y="2"/>
                  </a:lnTo>
                  <a:lnTo>
                    <a:pt x="66" y="2"/>
                  </a:lnTo>
                  <a:lnTo>
                    <a:pt x="70" y="2"/>
                  </a:lnTo>
                  <a:lnTo>
                    <a:pt x="74" y="2"/>
                  </a:lnTo>
                  <a:lnTo>
                    <a:pt x="76" y="2"/>
                  </a:lnTo>
                  <a:lnTo>
                    <a:pt x="78" y="2"/>
                  </a:lnTo>
                  <a:lnTo>
                    <a:pt x="80" y="2"/>
                  </a:lnTo>
                  <a:lnTo>
                    <a:pt x="96" y="2"/>
                  </a:lnTo>
                  <a:lnTo>
                    <a:pt x="98" y="2"/>
                  </a:lnTo>
                  <a:lnTo>
                    <a:pt x="100" y="2"/>
                  </a:lnTo>
                  <a:lnTo>
                    <a:pt x="102" y="2"/>
                  </a:lnTo>
                  <a:lnTo>
                    <a:pt x="106" y="2"/>
                  </a:lnTo>
                  <a:lnTo>
                    <a:pt x="108" y="2"/>
                  </a:lnTo>
                  <a:lnTo>
                    <a:pt x="110" y="2"/>
                  </a:lnTo>
                  <a:lnTo>
                    <a:pt x="112" y="2"/>
                  </a:lnTo>
                  <a:lnTo>
                    <a:pt x="120" y="2"/>
                  </a:lnTo>
                  <a:lnTo>
                    <a:pt x="122" y="2"/>
                  </a:lnTo>
                  <a:lnTo>
                    <a:pt x="124" y="2"/>
                  </a:lnTo>
                  <a:lnTo>
                    <a:pt x="132" y="2"/>
                  </a:lnTo>
                  <a:lnTo>
                    <a:pt x="136" y="2"/>
                  </a:lnTo>
                  <a:lnTo>
                    <a:pt x="148" y="2"/>
                  </a:lnTo>
                  <a:lnTo>
                    <a:pt x="152" y="2"/>
                  </a:lnTo>
                  <a:lnTo>
                    <a:pt x="156" y="2"/>
                  </a:lnTo>
                  <a:lnTo>
                    <a:pt x="160" y="2"/>
                  </a:lnTo>
                  <a:lnTo>
                    <a:pt x="164" y="2"/>
                  </a:lnTo>
                  <a:lnTo>
                    <a:pt x="168" y="2"/>
                  </a:lnTo>
                  <a:lnTo>
                    <a:pt x="174" y="2"/>
                  </a:lnTo>
                  <a:lnTo>
                    <a:pt x="176" y="2"/>
                  </a:lnTo>
                  <a:lnTo>
                    <a:pt x="178" y="2"/>
                  </a:lnTo>
                  <a:lnTo>
                    <a:pt x="178" y="4"/>
                  </a:lnTo>
                  <a:lnTo>
                    <a:pt x="180" y="4"/>
                  </a:lnTo>
                  <a:lnTo>
                    <a:pt x="178" y="4"/>
                  </a:lnTo>
                  <a:lnTo>
                    <a:pt x="180" y="6"/>
                  </a:lnTo>
                  <a:lnTo>
                    <a:pt x="178" y="6"/>
                  </a:lnTo>
                  <a:lnTo>
                    <a:pt x="178" y="8"/>
                  </a:lnTo>
                  <a:lnTo>
                    <a:pt x="180" y="8"/>
                  </a:lnTo>
                  <a:lnTo>
                    <a:pt x="180" y="10"/>
                  </a:lnTo>
                  <a:lnTo>
                    <a:pt x="180" y="12"/>
                  </a:lnTo>
                  <a:lnTo>
                    <a:pt x="178" y="12"/>
                  </a:lnTo>
                  <a:lnTo>
                    <a:pt x="176" y="12"/>
                  </a:lnTo>
                  <a:lnTo>
                    <a:pt x="178" y="12"/>
                  </a:lnTo>
                  <a:lnTo>
                    <a:pt x="180" y="12"/>
                  </a:lnTo>
                  <a:lnTo>
                    <a:pt x="182" y="12"/>
                  </a:lnTo>
                  <a:lnTo>
                    <a:pt x="182" y="14"/>
                  </a:lnTo>
                  <a:lnTo>
                    <a:pt x="182" y="16"/>
                  </a:lnTo>
                  <a:lnTo>
                    <a:pt x="182" y="18"/>
                  </a:lnTo>
                  <a:lnTo>
                    <a:pt x="184" y="18"/>
                  </a:lnTo>
                  <a:lnTo>
                    <a:pt x="186" y="18"/>
                  </a:lnTo>
                  <a:lnTo>
                    <a:pt x="184" y="20"/>
                  </a:lnTo>
                  <a:lnTo>
                    <a:pt x="184" y="22"/>
                  </a:lnTo>
                  <a:lnTo>
                    <a:pt x="184" y="24"/>
                  </a:lnTo>
                  <a:lnTo>
                    <a:pt x="184" y="26"/>
                  </a:lnTo>
                  <a:lnTo>
                    <a:pt x="184" y="28"/>
                  </a:lnTo>
                  <a:lnTo>
                    <a:pt x="184" y="30"/>
                  </a:lnTo>
                  <a:lnTo>
                    <a:pt x="182" y="30"/>
                  </a:lnTo>
                  <a:lnTo>
                    <a:pt x="182" y="32"/>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4" name="Freeform 87"/>
            <p:cNvSpPr>
              <a:spLocks/>
            </p:cNvSpPr>
            <p:nvPr/>
          </p:nvSpPr>
          <p:spPr bwMode="auto">
            <a:xfrm>
              <a:off x="6715125" y="4306888"/>
              <a:ext cx="314325" cy="304800"/>
            </a:xfrm>
            <a:custGeom>
              <a:avLst/>
              <a:gdLst>
                <a:gd name="T0" fmla="*/ 120 w 198"/>
                <a:gd name="T1" fmla="*/ 2 h 192"/>
                <a:gd name="T2" fmla="*/ 128 w 198"/>
                <a:gd name="T3" fmla="*/ 8 h 192"/>
                <a:gd name="T4" fmla="*/ 136 w 198"/>
                <a:gd name="T5" fmla="*/ 12 h 192"/>
                <a:gd name="T6" fmla="*/ 144 w 198"/>
                <a:gd name="T7" fmla="*/ 14 h 192"/>
                <a:gd name="T8" fmla="*/ 150 w 198"/>
                <a:gd name="T9" fmla="*/ 22 h 192"/>
                <a:gd name="T10" fmla="*/ 152 w 198"/>
                <a:gd name="T11" fmla="*/ 26 h 192"/>
                <a:gd name="T12" fmla="*/ 164 w 198"/>
                <a:gd name="T13" fmla="*/ 26 h 192"/>
                <a:gd name="T14" fmla="*/ 172 w 198"/>
                <a:gd name="T15" fmla="*/ 22 h 192"/>
                <a:gd name="T16" fmla="*/ 178 w 198"/>
                <a:gd name="T17" fmla="*/ 22 h 192"/>
                <a:gd name="T18" fmla="*/ 184 w 198"/>
                <a:gd name="T19" fmla="*/ 30 h 192"/>
                <a:gd name="T20" fmla="*/ 186 w 198"/>
                <a:gd name="T21" fmla="*/ 38 h 192"/>
                <a:gd name="T22" fmla="*/ 190 w 198"/>
                <a:gd name="T23" fmla="*/ 48 h 192"/>
                <a:gd name="T24" fmla="*/ 194 w 198"/>
                <a:gd name="T25" fmla="*/ 56 h 192"/>
                <a:gd name="T26" fmla="*/ 190 w 198"/>
                <a:gd name="T27" fmla="*/ 64 h 192"/>
                <a:gd name="T28" fmla="*/ 192 w 198"/>
                <a:gd name="T29" fmla="*/ 72 h 192"/>
                <a:gd name="T30" fmla="*/ 192 w 198"/>
                <a:gd name="T31" fmla="*/ 88 h 192"/>
                <a:gd name="T32" fmla="*/ 188 w 198"/>
                <a:gd name="T33" fmla="*/ 108 h 192"/>
                <a:gd name="T34" fmla="*/ 192 w 198"/>
                <a:gd name="T35" fmla="*/ 120 h 192"/>
                <a:gd name="T36" fmla="*/ 194 w 198"/>
                <a:gd name="T37" fmla="*/ 122 h 192"/>
                <a:gd name="T38" fmla="*/ 198 w 198"/>
                <a:gd name="T39" fmla="*/ 128 h 192"/>
                <a:gd name="T40" fmla="*/ 196 w 198"/>
                <a:gd name="T41" fmla="*/ 132 h 192"/>
                <a:gd name="T42" fmla="*/ 184 w 198"/>
                <a:gd name="T43" fmla="*/ 144 h 192"/>
                <a:gd name="T44" fmla="*/ 160 w 198"/>
                <a:gd name="T45" fmla="*/ 162 h 192"/>
                <a:gd name="T46" fmla="*/ 138 w 198"/>
                <a:gd name="T47" fmla="*/ 182 h 192"/>
                <a:gd name="T48" fmla="*/ 124 w 198"/>
                <a:gd name="T49" fmla="*/ 192 h 192"/>
                <a:gd name="T50" fmla="*/ 118 w 198"/>
                <a:gd name="T51" fmla="*/ 188 h 192"/>
                <a:gd name="T52" fmla="*/ 110 w 198"/>
                <a:gd name="T53" fmla="*/ 186 h 192"/>
                <a:gd name="T54" fmla="*/ 104 w 198"/>
                <a:gd name="T55" fmla="*/ 186 h 192"/>
                <a:gd name="T56" fmla="*/ 100 w 198"/>
                <a:gd name="T57" fmla="*/ 182 h 192"/>
                <a:gd name="T58" fmla="*/ 94 w 198"/>
                <a:gd name="T59" fmla="*/ 174 h 192"/>
                <a:gd name="T60" fmla="*/ 82 w 198"/>
                <a:gd name="T61" fmla="*/ 176 h 192"/>
                <a:gd name="T62" fmla="*/ 78 w 198"/>
                <a:gd name="T63" fmla="*/ 172 h 192"/>
                <a:gd name="T64" fmla="*/ 70 w 198"/>
                <a:gd name="T65" fmla="*/ 166 h 192"/>
                <a:gd name="T66" fmla="*/ 70 w 198"/>
                <a:gd name="T67" fmla="*/ 154 h 192"/>
                <a:gd name="T68" fmla="*/ 64 w 198"/>
                <a:gd name="T69" fmla="*/ 146 h 192"/>
                <a:gd name="T70" fmla="*/ 54 w 198"/>
                <a:gd name="T71" fmla="*/ 142 h 192"/>
                <a:gd name="T72" fmla="*/ 44 w 198"/>
                <a:gd name="T73" fmla="*/ 144 h 192"/>
                <a:gd name="T74" fmla="*/ 34 w 198"/>
                <a:gd name="T75" fmla="*/ 140 h 192"/>
                <a:gd name="T76" fmla="*/ 24 w 198"/>
                <a:gd name="T77" fmla="*/ 136 h 192"/>
                <a:gd name="T78" fmla="*/ 22 w 198"/>
                <a:gd name="T79" fmla="*/ 128 h 192"/>
                <a:gd name="T80" fmla="*/ 18 w 198"/>
                <a:gd name="T81" fmla="*/ 116 h 192"/>
                <a:gd name="T82" fmla="*/ 16 w 198"/>
                <a:gd name="T83" fmla="*/ 110 h 192"/>
                <a:gd name="T84" fmla="*/ 10 w 198"/>
                <a:gd name="T85" fmla="*/ 104 h 192"/>
                <a:gd name="T86" fmla="*/ 8 w 198"/>
                <a:gd name="T87" fmla="*/ 100 h 192"/>
                <a:gd name="T88" fmla="*/ 0 w 198"/>
                <a:gd name="T89" fmla="*/ 92 h 192"/>
                <a:gd name="T90" fmla="*/ 8 w 198"/>
                <a:gd name="T91" fmla="*/ 84 h 192"/>
                <a:gd name="T92" fmla="*/ 18 w 198"/>
                <a:gd name="T93" fmla="*/ 76 h 192"/>
                <a:gd name="T94" fmla="*/ 26 w 198"/>
                <a:gd name="T95" fmla="*/ 70 h 192"/>
                <a:gd name="T96" fmla="*/ 36 w 198"/>
                <a:gd name="T97" fmla="*/ 62 h 192"/>
                <a:gd name="T98" fmla="*/ 50 w 198"/>
                <a:gd name="T99" fmla="*/ 52 h 192"/>
                <a:gd name="T100" fmla="*/ 62 w 198"/>
                <a:gd name="T101" fmla="*/ 40 h 192"/>
                <a:gd name="T102" fmla="*/ 74 w 198"/>
                <a:gd name="T103" fmla="*/ 30 h 192"/>
                <a:gd name="T104" fmla="*/ 84 w 198"/>
                <a:gd name="T105" fmla="*/ 22 h 192"/>
                <a:gd name="T106" fmla="*/ 92 w 198"/>
                <a:gd name="T107" fmla="*/ 16 h 192"/>
                <a:gd name="T108" fmla="*/ 112 w 198"/>
                <a:gd name="T10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8" h="192">
                  <a:moveTo>
                    <a:pt x="114" y="0"/>
                  </a:moveTo>
                  <a:lnTo>
                    <a:pt x="116" y="0"/>
                  </a:lnTo>
                  <a:lnTo>
                    <a:pt x="116" y="2"/>
                  </a:lnTo>
                  <a:lnTo>
                    <a:pt x="118" y="2"/>
                  </a:lnTo>
                  <a:lnTo>
                    <a:pt x="118" y="4"/>
                  </a:lnTo>
                  <a:lnTo>
                    <a:pt x="120" y="4"/>
                  </a:lnTo>
                  <a:lnTo>
                    <a:pt x="120" y="2"/>
                  </a:lnTo>
                  <a:lnTo>
                    <a:pt x="122" y="2"/>
                  </a:lnTo>
                  <a:lnTo>
                    <a:pt x="124" y="2"/>
                  </a:lnTo>
                  <a:lnTo>
                    <a:pt x="124" y="4"/>
                  </a:lnTo>
                  <a:lnTo>
                    <a:pt x="124" y="6"/>
                  </a:lnTo>
                  <a:lnTo>
                    <a:pt x="126" y="6"/>
                  </a:lnTo>
                  <a:lnTo>
                    <a:pt x="126" y="8"/>
                  </a:lnTo>
                  <a:lnTo>
                    <a:pt x="128" y="8"/>
                  </a:lnTo>
                  <a:lnTo>
                    <a:pt x="128" y="10"/>
                  </a:lnTo>
                  <a:lnTo>
                    <a:pt x="130" y="8"/>
                  </a:lnTo>
                  <a:lnTo>
                    <a:pt x="130" y="10"/>
                  </a:lnTo>
                  <a:lnTo>
                    <a:pt x="132" y="10"/>
                  </a:lnTo>
                  <a:lnTo>
                    <a:pt x="134" y="10"/>
                  </a:lnTo>
                  <a:lnTo>
                    <a:pt x="134" y="12"/>
                  </a:lnTo>
                  <a:lnTo>
                    <a:pt x="136" y="12"/>
                  </a:lnTo>
                  <a:lnTo>
                    <a:pt x="136" y="10"/>
                  </a:lnTo>
                  <a:lnTo>
                    <a:pt x="138" y="10"/>
                  </a:lnTo>
                  <a:lnTo>
                    <a:pt x="138" y="12"/>
                  </a:lnTo>
                  <a:lnTo>
                    <a:pt x="140" y="12"/>
                  </a:lnTo>
                  <a:lnTo>
                    <a:pt x="142" y="14"/>
                  </a:lnTo>
                  <a:lnTo>
                    <a:pt x="144" y="14"/>
                  </a:lnTo>
                  <a:lnTo>
                    <a:pt x="144" y="14"/>
                  </a:lnTo>
                  <a:lnTo>
                    <a:pt x="144" y="16"/>
                  </a:lnTo>
                  <a:lnTo>
                    <a:pt x="146" y="16"/>
                  </a:lnTo>
                  <a:lnTo>
                    <a:pt x="148" y="16"/>
                  </a:lnTo>
                  <a:lnTo>
                    <a:pt x="148" y="18"/>
                  </a:lnTo>
                  <a:lnTo>
                    <a:pt x="148" y="20"/>
                  </a:lnTo>
                  <a:lnTo>
                    <a:pt x="150" y="20"/>
                  </a:lnTo>
                  <a:lnTo>
                    <a:pt x="150" y="22"/>
                  </a:lnTo>
                  <a:lnTo>
                    <a:pt x="150" y="24"/>
                  </a:lnTo>
                  <a:lnTo>
                    <a:pt x="150" y="26"/>
                  </a:lnTo>
                  <a:lnTo>
                    <a:pt x="150" y="26"/>
                  </a:lnTo>
                  <a:lnTo>
                    <a:pt x="150" y="28"/>
                  </a:lnTo>
                  <a:lnTo>
                    <a:pt x="150" y="28"/>
                  </a:lnTo>
                  <a:lnTo>
                    <a:pt x="152" y="28"/>
                  </a:lnTo>
                  <a:lnTo>
                    <a:pt x="152" y="26"/>
                  </a:lnTo>
                  <a:lnTo>
                    <a:pt x="154" y="28"/>
                  </a:lnTo>
                  <a:lnTo>
                    <a:pt x="154" y="26"/>
                  </a:lnTo>
                  <a:lnTo>
                    <a:pt x="156" y="26"/>
                  </a:lnTo>
                  <a:lnTo>
                    <a:pt x="158" y="26"/>
                  </a:lnTo>
                  <a:lnTo>
                    <a:pt x="160" y="26"/>
                  </a:lnTo>
                  <a:lnTo>
                    <a:pt x="162" y="26"/>
                  </a:lnTo>
                  <a:lnTo>
                    <a:pt x="164" y="26"/>
                  </a:lnTo>
                  <a:lnTo>
                    <a:pt x="164" y="24"/>
                  </a:lnTo>
                  <a:lnTo>
                    <a:pt x="166" y="22"/>
                  </a:lnTo>
                  <a:lnTo>
                    <a:pt x="166" y="24"/>
                  </a:lnTo>
                  <a:lnTo>
                    <a:pt x="168" y="24"/>
                  </a:lnTo>
                  <a:lnTo>
                    <a:pt x="170" y="24"/>
                  </a:lnTo>
                  <a:lnTo>
                    <a:pt x="172" y="24"/>
                  </a:lnTo>
                  <a:lnTo>
                    <a:pt x="172" y="22"/>
                  </a:lnTo>
                  <a:lnTo>
                    <a:pt x="170" y="22"/>
                  </a:lnTo>
                  <a:lnTo>
                    <a:pt x="170" y="20"/>
                  </a:lnTo>
                  <a:lnTo>
                    <a:pt x="172" y="20"/>
                  </a:lnTo>
                  <a:lnTo>
                    <a:pt x="174" y="20"/>
                  </a:lnTo>
                  <a:lnTo>
                    <a:pt x="174" y="22"/>
                  </a:lnTo>
                  <a:lnTo>
                    <a:pt x="176" y="22"/>
                  </a:lnTo>
                  <a:lnTo>
                    <a:pt x="178" y="22"/>
                  </a:lnTo>
                  <a:lnTo>
                    <a:pt x="178" y="24"/>
                  </a:lnTo>
                  <a:lnTo>
                    <a:pt x="180" y="24"/>
                  </a:lnTo>
                  <a:lnTo>
                    <a:pt x="182" y="24"/>
                  </a:lnTo>
                  <a:lnTo>
                    <a:pt x="182" y="26"/>
                  </a:lnTo>
                  <a:lnTo>
                    <a:pt x="182" y="28"/>
                  </a:lnTo>
                  <a:lnTo>
                    <a:pt x="184" y="28"/>
                  </a:lnTo>
                  <a:lnTo>
                    <a:pt x="184" y="30"/>
                  </a:lnTo>
                  <a:lnTo>
                    <a:pt x="186" y="30"/>
                  </a:lnTo>
                  <a:lnTo>
                    <a:pt x="186" y="32"/>
                  </a:lnTo>
                  <a:lnTo>
                    <a:pt x="188" y="32"/>
                  </a:lnTo>
                  <a:lnTo>
                    <a:pt x="188" y="34"/>
                  </a:lnTo>
                  <a:lnTo>
                    <a:pt x="186" y="34"/>
                  </a:lnTo>
                  <a:lnTo>
                    <a:pt x="186" y="36"/>
                  </a:lnTo>
                  <a:lnTo>
                    <a:pt x="186" y="38"/>
                  </a:lnTo>
                  <a:lnTo>
                    <a:pt x="186" y="40"/>
                  </a:lnTo>
                  <a:lnTo>
                    <a:pt x="188" y="40"/>
                  </a:lnTo>
                  <a:lnTo>
                    <a:pt x="188" y="42"/>
                  </a:lnTo>
                  <a:lnTo>
                    <a:pt x="188" y="44"/>
                  </a:lnTo>
                  <a:lnTo>
                    <a:pt x="190" y="44"/>
                  </a:lnTo>
                  <a:lnTo>
                    <a:pt x="190" y="46"/>
                  </a:lnTo>
                  <a:lnTo>
                    <a:pt x="190" y="48"/>
                  </a:lnTo>
                  <a:lnTo>
                    <a:pt x="192" y="48"/>
                  </a:lnTo>
                  <a:lnTo>
                    <a:pt x="192" y="50"/>
                  </a:lnTo>
                  <a:lnTo>
                    <a:pt x="194" y="50"/>
                  </a:lnTo>
                  <a:lnTo>
                    <a:pt x="196" y="52"/>
                  </a:lnTo>
                  <a:lnTo>
                    <a:pt x="196" y="54"/>
                  </a:lnTo>
                  <a:lnTo>
                    <a:pt x="196" y="56"/>
                  </a:lnTo>
                  <a:lnTo>
                    <a:pt x="194" y="56"/>
                  </a:lnTo>
                  <a:lnTo>
                    <a:pt x="194" y="58"/>
                  </a:lnTo>
                  <a:lnTo>
                    <a:pt x="194" y="60"/>
                  </a:lnTo>
                  <a:lnTo>
                    <a:pt x="194" y="62"/>
                  </a:lnTo>
                  <a:lnTo>
                    <a:pt x="194" y="62"/>
                  </a:lnTo>
                  <a:lnTo>
                    <a:pt x="192" y="62"/>
                  </a:lnTo>
                  <a:lnTo>
                    <a:pt x="192" y="64"/>
                  </a:lnTo>
                  <a:lnTo>
                    <a:pt x="190" y="64"/>
                  </a:lnTo>
                  <a:lnTo>
                    <a:pt x="190" y="66"/>
                  </a:lnTo>
                  <a:lnTo>
                    <a:pt x="192" y="66"/>
                  </a:lnTo>
                  <a:lnTo>
                    <a:pt x="192" y="68"/>
                  </a:lnTo>
                  <a:lnTo>
                    <a:pt x="194" y="68"/>
                  </a:lnTo>
                  <a:lnTo>
                    <a:pt x="194" y="70"/>
                  </a:lnTo>
                  <a:lnTo>
                    <a:pt x="194" y="72"/>
                  </a:lnTo>
                  <a:lnTo>
                    <a:pt x="192" y="72"/>
                  </a:lnTo>
                  <a:lnTo>
                    <a:pt x="192" y="74"/>
                  </a:lnTo>
                  <a:lnTo>
                    <a:pt x="192" y="76"/>
                  </a:lnTo>
                  <a:lnTo>
                    <a:pt x="192" y="78"/>
                  </a:lnTo>
                  <a:lnTo>
                    <a:pt x="192" y="82"/>
                  </a:lnTo>
                  <a:lnTo>
                    <a:pt x="192" y="84"/>
                  </a:lnTo>
                  <a:lnTo>
                    <a:pt x="192" y="86"/>
                  </a:lnTo>
                  <a:lnTo>
                    <a:pt x="192" y="88"/>
                  </a:lnTo>
                  <a:lnTo>
                    <a:pt x="190" y="96"/>
                  </a:lnTo>
                  <a:lnTo>
                    <a:pt x="190" y="98"/>
                  </a:lnTo>
                  <a:lnTo>
                    <a:pt x="190" y="100"/>
                  </a:lnTo>
                  <a:lnTo>
                    <a:pt x="190" y="102"/>
                  </a:lnTo>
                  <a:lnTo>
                    <a:pt x="190" y="106"/>
                  </a:lnTo>
                  <a:lnTo>
                    <a:pt x="190" y="108"/>
                  </a:lnTo>
                  <a:lnTo>
                    <a:pt x="188" y="108"/>
                  </a:lnTo>
                  <a:lnTo>
                    <a:pt x="188" y="110"/>
                  </a:lnTo>
                  <a:lnTo>
                    <a:pt x="188" y="112"/>
                  </a:lnTo>
                  <a:lnTo>
                    <a:pt x="190" y="114"/>
                  </a:lnTo>
                  <a:lnTo>
                    <a:pt x="190" y="116"/>
                  </a:lnTo>
                  <a:lnTo>
                    <a:pt x="190" y="118"/>
                  </a:lnTo>
                  <a:lnTo>
                    <a:pt x="192" y="118"/>
                  </a:lnTo>
                  <a:lnTo>
                    <a:pt x="192" y="120"/>
                  </a:lnTo>
                  <a:lnTo>
                    <a:pt x="194" y="120"/>
                  </a:lnTo>
                  <a:lnTo>
                    <a:pt x="196" y="122"/>
                  </a:lnTo>
                  <a:lnTo>
                    <a:pt x="194" y="122"/>
                  </a:lnTo>
                  <a:lnTo>
                    <a:pt x="194" y="120"/>
                  </a:lnTo>
                  <a:lnTo>
                    <a:pt x="192" y="120"/>
                  </a:lnTo>
                  <a:lnTo>
                    <a:pt x="192" y="122"/>
                  </a:lnTo>
                  <a:lnTo>
                    <a:pt x="194" y="122"/>
                  </a:lnTo>
                  <a:lnTo>
                    <a:pt x="192" y="122"/>
                  </a:lnTo>
                  <a:lnTo>
                    <a:pt x="192" y="124"/>
                  </a:lnTo>
                  <a:lnTo>
                    <a:pt x="194" y="124"/>
                  </a:lnTo>
                  <a:lnTo>
                    <a:pt x="194" y="126"/>
                  </a:lnTo>
                  <a:lnTo>
                    <a:pt x="196" y="126"/>
                  </a:lnTo>
                  <a:lnTo>
                    <a:pt x="198" y="126"/>
                  </a:lnTo>
                  <a:lnTo>
                    <a:pt x="198" y="128"/>
                  </a:lnTo>
                  <a:lnTo>
                    <a:pt x="196" y="128"/>
                  </a:lnTo>
                  <a:lnTo>
                    <a:pt x="194" y="128"/>
                  </a:lnTo>
                  <a:lnTo>
                    <a:pt x="194" y="130"/>
                  </a:lnTo>
                  <a:lnTo>
                    <a:pt x="196" y="130"/>
                  </a:lnTo>
                  <a:lnTo>
                    <a:pt x="194" y="130"/>
                  </a:lnTo>
                  <a:lnTo>
                    <a:pt x="196" y="130"/>
                  </a:lnTo>
                  <a:lnTo>
                    <a:pt x="196" y="132"/>
                  </a:lnTo>
                  <a:lnTo>
                    <a:pt x="194" y="132"/>
                  </a:lnTo>
                  <a:lnTo>
                    <a:pt x="196" y="132"/>
                  </a:lnTo>
                  <a:lnTo>
                    <a:pt x="196" y="134"/>
                  </a:lnTo>
                  <a:lnTo>
                    <a:pt x="194" y="134"/>
                  </a:lnTo>
                  <a:lnTo>
                    <a:pt x="192" y="136"/>
                  </a:lnTo>
                  <a:lnTo>
                    <a:pt x="188" y="140"/>
                  </a:lnTo>
                  <a:lnTo>
                    <a:pt x="184" y="144"/>
                  </a:lnTo>
                  <a:lnTo>
                    <a:pt x="182" y="144"/>
                  </a:lnTo>
                  <a:lnTo>
                    <a:pt x="180" y="146"/>
                  </a:lnTo>
                  <a:lnTo>
                    <a:pt x="178" y="148"/>
                  </a:lnTo>
                  <a:lnTo>
                    <a:pt x="172" y="152"/>
                  </a:lnTo>
                  <a:lnTo>
                    <a:pt x="170" y="154"/>
                  </a:lnTo>
                  <a:lnTo>
                    <a:pt x="166" y="158"/>
                  </a:lnTo>
                  <a:lnTo>
                    <a:pt x="160" y="162"/>
                  </a:lnTo>
                  <a:lnTo>
                    <a:pt x="158" y="164"/>
                  </a:lnTo>
                  <a:lnTo>
                    <a:pt x="154" y="168"/>
                  </a:lnTo>
                  <a:lnTo>
                    <a:pt x="150" y="172"/>
                  </a:lnTo>
                  <a:lnTo>
                    <a:pt x="150" y="174"/>
                  </a:lnTo>
                  <a:lnTo>
                    <a:pt x="144" y="178"/>
                  </a:lnTo>
                  <a:lnTo>
                    <a:pt x="142" y="180"/>
                  </a:lnTo>
                  <a:lnTo>
                    <a:pt x="138" y="182"/>
                  </a:lnTo>
                  <a:lnTo>
                    <a:pt x="136" y="184"/>
                  </a:lnTo>
                  <a:lnTo>
                    <a:pt x="134" y="186"/>
                  </a:lnTo>
                  <a:lnTo>
                    <a:pt x="132" y="188"/>
                  </a:lnTo>
                  <a:lnTo>
                    <a:pt x="130" y="190"/>
                  </a:lnTo>
                  <a:lnTo>
                    <a:pt x="128" y="192"/>
                  </a:lnTo>
                  <a:lnTo>
                    <a:pt x="126" y="192"/>
                  </a:lnTo>
                  <a:lnTo>
                    <a:pt x="124" y="192"/>
                  </a:lnTo>
                  <a:lnTo>
                    <a:pt x="122" y="192"/>
                  </a:lnTo>
                  <a:lnTo>
                    <a:pt x="122" y="190"/>
                  </a:lnTo>
                  <a:lnTo>
                    <a:pt x="120" y="190"/>
                  </a:lnTo>
                  <a:lnTo>
                    <a:pt x="120" y="192"/>
                  </a:lnTo>
                  <a:lnTo>
                    <a:pt x="118" y="192"/>
                  </a:lnTo>
                  <a:lnTo>
                    <a:pt x="118" y="190"/>
                  </a:lnTo>
                  <a:lnTo>
                    <a:pt x="118" y="188"/>
                  </a:lnTo>
                  <a:lnTo>
                    <a:pt x="120" y="188"/>
                  </a:lnTo>
                  <a:lnTo>
                    <a:pt x="120" y="186"/>
                  </a:lnTo>
                  <a:lnTo>
                    <a:pt x="118" y="186"/>
                  </a:lnTo>
                  <a:lnTo>
                    <a:pt x="116" y="186"/>
                  </a:lnTo>
                  <a:lnTo>
                    <a:pt x="114" y="186"/>
                  </a:lnTo>
                  <a:lnTo>
                    <a:pt x="112" y="186"/>
                  </a:lnTo>
                  <a:lnTo>
                    <a:pt x="110" y="186"/>
                  </a:lnTo>
                  <a:lnTo>
                    <a:pt x="110" y="184"/>
                  </a:lnTo>
                  <a:lnTo>
                    <a:pt x="108" y="184"/>
                  </a:lnTo>
                  <a:lnTo>
                    <a:pt x="106" y="184"/>
                  </a:lnTo>
                  <a:lnTo>
                    <a:pt x="106" y="186"/>
                  </a:lnTo>
                  <a:lnTo>
                    <a:pt x="104" y="186"/>
                  </a:lnTo>
                  <a:lnTo>
                    <a:pt x="104" y="188"/>
                  </a:lnTo>
                  <a:lnTo>
                    <a:pt x="104" y="186"/>
                  </a:lnTo>
                  <a:lnTo>
                    <a:pt x="102" y="186"/>
                  </a:lnTo>
                  <a:lnTo>
                    <a:pt x="102" y="184"/>
                  </a:lnTo>
                  <a:lnTo>
                    <a:pt x="102" y="186"/>
                  </a:lnTo>
                  <a:lnTo>
                    <a:pt x="102" y="186"/>
                  </a:lnTo>
                  <a:lnTo>
                    <a:pt x="100" y="186"/>
                  </a:lnTo>
                  <a:lnTo>
                    <a:pt x="100" y="184"/>
                  </a:lnTo>
                  <a:lnTo>
                    <a:pt x="100" y="182"/>
                  </a:lnTo>
                  <a:lnTo>
                    <a:pt x="98" y="182"/>
                  </a:lnTo>
                  <a:lnTo>
                    <a:pt x="98" y="180"/>
                  </a:lnTo>
                  <a:lnTo>
                    <a:pt x="98" y="178"/>
                  </a:lnTo>
                  <a:lnTo>
                    <a:pt x="96" y="178"/>
                  </a:lnTo>
                  <a:lnTo>
                    <a:pt x="96" y="176"/>
                  </a:lnTo>
                  <a:lnTo>
                    <a:pt x="94" y="176"/>
                  </a:lnTo>
                  <a:lnTo>
                    <a:pt x="94" y="174"/>
                  </a:lnTo>
                  <a:lnTo>
                    <a:pt x="92" y="174"/>
                  </a:lnTo>
                  <a:lnTo>
                    <a:pt x="90" y="174"/>
                  </a:lnTo>
                  <a:lnTo>
                    <a:pt x="88" y="174"/>
                  </a:lnTo>
                  <a:lnTo>
                    <a:pt x="86" y="174"/>
                  </a:lnTo>
                  <a:lnTo>
                    <a:pt x="86" y="176"/>
                  </a:lnTo>
                  <a:lnTo>
                    <a:pt x="84" y="176"/>
                  </a:lnTo>
                  <a:lnTo>
                    <a:pt x="82" y="176"/>
                  </a:lnTo>
                  <a:lnTo>
                    <a:pt x="82" y="174"/>
                  </a:lnTo>
                  <a:lnTo>
                    <a:pt x="80" y="174"/>
                  </a:lnTo>
                  <a:lnTo>
                    <a:pt x="80" y="172"/>
                  </a:lnTo>
                  <a:lnTo>
                    <a:pt x="82" y="172"/>
                  </a:lnTo>
                  <a:lnTo>
                    <a:pt x="80" y="170"/>
                  </a:lnTo>
                  <a:lnTo>
                    <a:pt x="78" y="170"/>
                  </a:lnTo>
                  <a:lnTo>
                    <a:pt x="78" y="172"/>
                  </a:lnTo>
                  <a:lnTo>
                    <a:pt x="78" y="170"/>
                  </a:lnTo>
                  <a:lnTo>
                    <a:pt x="76" y="170"/>
                  </a:lnTo>
                  <a:lnTo>
                    <a:pt x="76" y="172"/>
                  </a:lnTo>
                  <a:lnTo>
                    <a:pt x="74" y="170"/>
                  </a:lnTo>
                  <a:lnTo>
                    <a:pt x="72" y="170"/>
                  </a:lnTo>
                  <a:lnTo>
                    <a:pt x="70" y="168"/>
                  </a:lnTo>
                  <a:lnTo>
                    <a:pt x="70" y="166"/>
                  </a:lnTo>
                  <a:lnTo>
                    <a:pt x="70" y="164"/>
                  </a:lnTo>
                  <a:lnTo>
                    <a:pt x="72" y="162"/>
                  </a:lnTo>
                  <a:lnTo>
                    <a:pt x="70" y="160"/>
                  </a:lnTo>
                  <a:lnTo>
                    <a:pt x="70" y="158"/>
                  </a:lnTo>
                  <a:lnTo>
                    <a:pt x="70" y="158"/>
                  </a:lnTo>
                  <a:lnTo>
                    <a:pt x="70" y="156"/>
                  </a:lnTo>
                  <a:lnTo>
                    <a:pt x="70" y="154"/>
                  </a:lnTo>
                  <a:lnTo>
                    <a:pt x="70" y="152"/>
                  </a:lnTo>
                  <a:lnTo>
                    <a:pt x="70" y="150"/>
                  </a:lnTo>
                  <a:lnTo>
                    <a:pt x="68" y="148"/>
                  </a:lnTo>
                  <a:lnTo>
                    <a:pt x="68" y="146"/>
                  </a:lnTo>
                  <a:lnTo>
                    <a:pt x="66" y="148"/>
                  </a:lnTo>
                  <a:lnTo>
                    <a:pt x="66" y="146"/>
                  </a:lnTo>
                  <a:lnTo>
                    <a:pt x="64" y="146"/>
                  </a:lnTo>
                  <a:lnTo>
                    <a:pt x="64" y="144"/>
                  </a:lnTo>
                  <a:lnTo>
                    <a:pt x="62" y="144"/>
                  </a:lnTo>
                  <a:lnTo>
                    <a:pt x="60" y="144"/>
                  </a:lnTo>
                  <a:lnTo>
                    <a:pt x="58" y="144"/>
                  </a:lnTo>
                  <a:lnTo>
                    <a:pt x="56" y="144"/>
                  </a:lnTo>
                  <a:lnTo>
                    <a:pt x="54" y="144"/>
                  </a:lnTo>
                  <a:lnTo>
                    <a:pt x="54" y="142"/>
                  </a:lnTo>
                  <a:lnTo>
                    <a:pt x="54" y="144"/>
                  </a:lnTo>
                  <a:lnTo>
                    <a:pt x="52" y="144"/>
                  </a:lnTo>
                  <a:lnTo>
                    <a:pt x="52" y="142"/>
                  </a:lnTo>
                  <a:lnTo>
                    <a:pt x="50" y="142"/>
                  </a:lnTo>
                  <a:lnTo>
                    <a:pt x="48" y="142"/>
                  </a:lnTo>
                  <a:lnTo>
                    <a:pt x="46" y="144"/>
                  </a:lnTo>
                  <a:lnTo>
                    <a:pt x="44" y="144"/>
                  </a:lnTo>
                  <a:lnTo>
                    <a:pt x="42" y="146"/>
                  </a:lnTo>
                  <a:lnTo>
                    <a:pt x="40" y="144"/>
                  </a:lnTo>
                  <a:lnTo>
                    <a:pt x="40" y="142"/>
                  </a:lnTo>
                  <a:lnTo>
                    <a:pt x="38" y="142"/>
                  </a:lnTo>
                  <a:lnTo>
                    <a:pt x="36" y="142"/>
                  </a:lnTo>
                  <a:lnTo>
                    <a:pt x="34" y="142"/>
                  </a:lnTo>
                  <a:lnTo>
                    <a:pt x="34" y="140"/>
                  </a:lnTo>
                  <a:lnTo>
                    <a:pt x="32" y="140"/>
                  </a:lnTo>
                  <a:lnTo>
                    <a:pt x="30" y="140"/>
                  </a:lnTo>
                  <a:lnTo>
                    <a:pt x="30" y="138"/>
                  </a:lnTo>
                  <a:lnTo>
                    <a:pt x="28" y="138"/>
                  </a:lnTo>
                  <a:lnTo>
                    <a:pt x="26" y="138"/>
                  </a:lnTo>
                  <a:lnTo>
                    <a:pt x="26" y="136"/>
                  </a:lnTo>
                  <a:lnTo>
                    <a:pt x="24" y="136"/>
                  </a:lnTo>
                  <a:lnTo>
                    <a:pt x="24" y="134"/>
                  </a:lnTo>
                  <a:lnTo>
                    <a:pt x="24" y="132"/>
                  </a:lnTo>
                  <a:lnTo>
                    <a:pt x="24" y="130"/>
                  </a:lnTo>
                  <a:lnTo>
                    <a:pt x="22" y="130"/>
                  </a:lnTo>
                  <a:lnTo>
                    <a:pt x="24" y="130"/>
                  </a:lnTo>
                  <a:lnTo>
                    <a:pt x="24" y="128"/>
                  </a:lnTo>
                  <a:lnTo>
                    <a:pt x="22" y="128"/>
                  </a:lnTo>
                  <a:lnTo>
                    <a:pt x="22" y="126"/>
                  </a:lnTo>
                  <a:lnTo>
                    <a:pt x="22" y="124"/>
                  </a:lnTo>
                  <a:lnTo>
                    <a:pt x="20" y="124"/>
                  </a:lnTo>
                  <a:lnTo>
                    <a:pt x="20" y="122"/>
                  </a:lnTo>
                  <a:lnTo>
                    <a:pt x="20" y="120"/>
                  </a:lnTo>
                  <a:lnTo>
                    <a:pt x="18" y="118"/>
                  </a:lnTo>
                  <a:lnTo>
                    <a:pt x="18" y="116"/>
                  </a:lnTo>
                  <a:lnTo>
                    <a:pt x="18" y="114"/>
                  </a:lnTo>
                  <a:lnTo>
                    <a:pt x="16" y="114"/>
                  </a:lnTo>
                  <a:lnTo>
                    <a:pt x="16" y="112"/>
                  </a:lnTo>
                  <a:lnTo>
                    <a:pt x="14" y="112"/>
                  </a:lnTo>
                  <a:lnTo>
                    <a:pt x="14" y="110"/>
                  </a:lnTo>
                  <a:lnTo>
                    <a:pt x="14" y="110"/>
                  </a:lnTo>
                  <a:lnTo>
                    <a:pt x="16" y="110"/>
                  </a:lnTo>
                  <a:lnTo>
                    <a:pt x="14" y="110"/>
                  </a:lnTo>
                  <a:lnTo>
                    <a:pt x="14" y="108"/>
                  </a:lnTo>
                  <a:lnTo>
                    <a:pt x="14" y="110"/>
                  </a:lnTo>
                  <a:lnTo>
                    <a:pt x="14" y="108"/>
                  </a:lnTo>
                  <a:lnTo>
                    <a:pt x="14" y="106"/>
                  </a:lnTo>
                  <a:lnTo>
                    <a:pt x="12" y="106"/>
                  </a:lnTo>
                  <a:lnTo>
                    <a:pt x="10" y="104"/>
                  </a:lnTo>
                  <a:lnTo>
                    <a:pt x="8" y="104"/>
                  </a:lnTo>
                  <a:lnTo>
                    <a:pt x="8" y="102"/>
                  </a:lnTo>
                  <a:lnTo>
                    <a:pt x="6" y="102"/>
                  </a:lnTo>
                  <a:lnTo>
                    <a:pt x="6" y="100"/>
                  </a:lnTo>
                  <a:lnTo>
                    <a:pt x="8" y="100"/>
                  </a:lnTo>
                  <a:lnTo>
                    <a:pt x="6" y="100"/>
                  </a:lnTo>
                  <a:lnTo>
                    <a:pt x="8" y="100"/>
                  </a:lnTo>
                  <a:lnTo>
                    <a:pt x="6" y="98"/>
                  </a:lnTo>
                  <a:lnTo>
                    <a:pt x="6" y="96"/>
                  </a:lnTo>
                  <a:lnTo>
                    <a:pt x="6" y="96"/>
                  </a:lnTo>
                  <a:lnTo>
                    <a:pt x="6" y="94"/>
                  </a:lnTo>
                  <a:lnTo>
                    <a:pt x="4" y="94"/>
                  </a:lnTo>
                  <a:lnTo>
                    <a:pt x="2" y="92"/>
                  </a:lnTo>
                  <a:lnTo>
                    <a:pt x="0" y="92"/>
                  </a:lnTo>
                  <a:lnTo>
                    <a:pt x="2" y="90"/>
                  </a:lnTo>
                  <a:lnTo>
                    <a:pt x="4" y="90"/>
                  </a:lnTo>
                  <a:lnTo>
                    <a:pt x="4" y="88"/>
                  </a:lnTo>
                  <a:lnTo>
                    <a:pt x="6" y="88"/>
                  </a:lnTo>
                  <a:lnTo>
                    <a:pt x="6" y="86"/>
                  </a:lnTo>
                  <a:lnTo>
                    <a:pt x="8" y="86"/>
                  </a:lnTo>
                  <a:lnTo>
                    <a:pt x="8" y="84"/>
                  </a:lnTo>
                  <a:lnTo>
                    <a:pt x="10" y="84"/>
                  </a:lnTo>
                  <a:lnTo>
                    <a:pt x="10" y="82"/>
                  </a:lnTo>
                  <a:lnTo>
                    <a:pt x="12" y="82"/>
                  </a:lnTo>
                  <a:lnTo>
                    <a:pt x="12" y="80"/>
                  </a:lnTo>
                  <a:lnTo>
                    <a:pt x="14" y="80"/>
                  </a:lnTo>
                  <a:lnTo>
                    <a:pt x="16" y="78"/>
                  </a:lnTo>
                  <a:lnTo>
                    <a:pt x="18" y="76"/>
                  </a:lnTo>
                  <a:lnTo>
                    <a:pt x="20" y="76"/>
                  </a:lnTo>
                  <a:lnTo>
                    <a:pt x="20" y="74"/>
                  </a:lnTo>
                  <a:lnTo>
                    <a:pt x="22" y="74"/>
                  </a:lnTo>
                  <a:lnTo>
                    <a:pt x="22" y="72"/>
                  </a:lnTo>
                  <a:lnTo>
                    <a:pt x="24" y="72"/>
                  </a:lnTo>
                  <a:lnTo>
                    <a:pt x="24" y="70"/>
                  </a:lnTo>
                  <a:lnTo>
                    <a:pt x="26" y="70"/>
                  </a:lnTo>
                  <a:lnTo>
                    <a:pt x="26" y="68"/>
                  </a:lnTo>
                  <a:lnTo>
                    <a:pt x="28" y="68"/>
                  </a:lnTo>
                  <a:lnTo>
                    <a:pt x="30" y="68"/>
                  </a:lnTo>
                  <a:lnTo>
                    <a:pt x="30" y="66"/>
                  </a:lnTo>
                  <a:lnTo>
                    <a:pt x="32" y="64"/>
                  </a:lnTo>
                  <a:lnTo>
                    <a:pt x="34" y="64"/>
                  </a:lnTo>
                  <a:lnTo>
                    <a:pt x="36" y="62"/>
                  </a:lnTo>
                  <a:lnTo>
                    <a:pt x="38" y="62"/>
                  </a:lnTo>
                  <a:lnTo>
                    <a:pt x="40" y="62"/>
                  </a:lnTo>
                  <a:lnTo>
                    <a:pt x="40" y="60"/>
                  </a:lnTo>
                  <a:lnTo>
                    <a:pt x="42" y="58"/>
                  </a:lnTo>
                  <a:lnTo>
                    <a:pt x="44" y="56"/>
                  </a:lnTo>
                  <a:lnTo>
                    <a:pt x="48" y="54"/>
                  </a:lnTo>
                  <a:lnTo>
                    <a:pt x="50" y="52"/>
                  </a:lnTo>
                  <a:lnTo>
                    <a:pt x="52" y="50"/>
                  </a:lnTo>
                  <a:lnTo>
                    <a:pt x="54" y="50"/>
                  </a:lnTo>
                  <a:lnTo>
                    <a:pt x="54" y="48"/>
                  </a:lnTo>
                  <a:lnTo>
                    <a:pt x="54" y="48"/>
                  </a:lnTo>
                  <a:lnTo>
                    <a:pt x="58" y="44"/>
                  </a:lnTo>
                  <a:lnTo>
                    <a:pt x="60" y="42"/>
                  </a:lnTo>
                  <a:lnTo>
                    <a:pt x="62" y="40"/>
                  </a:lnTo>
                  <a:lnTo>
                    <a:pt x="64" y="40"/>
                  </a:lnTo>
                  <a:lnTo>
                    <a:pt x="64" y="38"/>
                  </a:lnTo>
                  <a:lnTo>
                    <a:pt x="66" y="38"/>
                  </a:lnTo>
                  <a:lnTo>
                    <a:pt x="70" y="36"/>
                  </a:lnTo>
                  <a:lnTo>
                    <a:pt x="70" y="34"/>
                  </a:lnTo>
                  <a:lnTo>
                    <a:pt x="74" y="32"/>
                  </a:lnTo>
                  <a:lnTo>
                    <a:pt x="74" y="30"/>
                  </a:lnTo>
                  <a:lnTo>
                    <a:pt x="76" y="30"/>
                  </a:lnTo>
                  <a:lnTo>
                    <a:pt x="76" y="28"/>
                  </a:lnTo>
                  <a:lnTo>
                    <a:pt x="78" y="26"/>
                  </a:lnTo>
                  <a:lnTo>
                    <a:pt x="80" y="26"/>
                  </a:lnTo>
                  <a:lnTo>
                    <a:pt x="82" y="26"/>
                  </a:lnTo>
                  <a:lnTo>
                    <a:pt x="82" y="24"/>
                  </a:lnTo>
                  <a:lnTo>
                    <a:pt x="84" y="22"/>
                  </a:lnTo>
                  <a:lnTo>
                    <a:pt x="86" y="22"/>
                  </a:lnTo>
                  <a:lnTo>
                    <a:pt x="86" y="20"/>
                  </a:lnTo>
                  <a:lnTo>
                    <a:pt x="88" y="20"/>
                  </a:lnTo>
                  <a:lnTo>
                    <a:pt x="88" y="18"/>
                  </a:lnTo>
                  <a:lnTo>
                    <a:pt x="90" y="18"/>
                  </a:lnTo>
                  <a:lnTo>
                    <a:pt x="92" y="18"/>
                  </a:lnTo>
                  <a:lnTo>
                    <a:pt x="92" y="16"/>
                  </a:lnTo>
                  <a:lnTo>
                    <a:pt x="94" y="16"/>
                  </a:lnTo>
                  <a:lnTo>
                    <a:pt x="96" y="14"/>
                  </a:lnTo>
                  <a:lnTo>
                    <a:pt x="96" y="14"/>
                  </a:lnTo>
                  <a:lnTo>
                    <a:pt x="100" y="12"/>
                  </a:lnTo>
                  <a:lnTo>
                    <a:pt x="102" y="10"/>
                  </a:lnTo>
                  <a:lnTo>
                    <a:pt x="108" y="4"/>
                  </a:lnTo>
                  <a:lnTo>
                    <a:pt x="112" y="0"/>
                  </a:lnTo>
                  <a:lnTo>
                    <a:pt x="114" y="0"/>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5" name="Freeform 118"/>
            <p:cNvSpPr>
              <a:spLocks/>
            </p:cNvSpPr>
            <p:nvPr/>
          </p:nvSpPr>
          <p:spPr bwMode="auto">
            <a:xfrm>
              <a:off x="7134225" y="4108450"/>
              <a:ext cx="317500" cy="341313"/>
            </a:xfrm>
            <a:custGeom>
              <a:avLst/>
              <a:gdLst>
                <a:gd name="T0" fmla="*/ 104 w 200"/>
                <a:gd name="T1" fmla="*/ 14 h 215"/>
                <a:gd name="T2" fmla="*/ 122 w 200"/>
                <a:gd name="T3" fmla="*/ 34 h 215"/>
                <a:gd name="T4" fmla="*/ 140 w 200"/>
                <a:gd name="T5" fmla="*/ 50 h 215"/>
                <a:gd name="T6" fmla="*/ 152 w 200"/>
                <a:gd name="T7" fmla="*/ 64 h 215"/>
                <a:gd name="T8" fmla="*/ 164 w 200"/>
                <a:gd name="T9" fmla="*/ 75 h 215"/>
                <a:gd name="T10" fmla="*/ 188 w 200"/>
                <a:gd name="T11" fmla="*/ 99 h 215"/>
                <a:gd name="T12" fmla="*/ 198 w 200"/>
                <a:gd name="T13" fmla="*/ 109 h 215"/>
                <a:gd name="T14" fmla="*/ 200 w 200"/>
                <a:gd name="T15" fmla="*/ 125 h 215"/>
                <a:gd name="T16" fmla="*/ 198 w 200"/>
                <a:gd name="T17" fmla="*/ 139 h 215"/>
                <a:gd name="T18" fmla="*/ 198 w 200"/>
                <a:gd name="T19" fmla="*/ 151 h 215"/>
                <a:gd name="T20" fmla="*/ 198 w 200"/>
                <a:gd name="T21" fmla="*/ 167 h 215"/>
                <a:gd name="T22" fmla="*/ 196 w 200"/>
                <a:gd name="T23" fmla="*/ 181 h 215"/>
                <a:gd name="T24" fmla="*/ 196 w 200"/>
                <a:gd name="T25" fmla="*/ 191 h 215"/>
                <a:gd name="T26" fmla="*/ 190 w 200"/>
                <a:gd name="T27" fmla="*/ 215 h 215"/>
                <a:gd name="T28" fmla="*/ 174 w 200"/>
                <a:gd name="T29" fmla="*/ 213 h 215"/>
                <a:gd name="T30" fmla="*/ 174 w 200"/>
                <a:gd name="T31" fmla="*/ 205 h 215"/>
                <a:gd name="T32" fmla="*/ 176 w 200"/>
                <a:gd name="T33" fmla="*/ 199 h 215"/>
                <a:gd name="T34" fmla="*/ 168 w 200"/>
                <a:gd name="T35" fmla="*/ 191 h 215"/>
                <a:gd name="T36" fmla="*/ 164 w 200"/>
                <a:gd name="T37" fmla="*/ 199 h 215"/>
                <a:gd name="T38" fmla="*/ 162 w 200"/>
                <a:gd name="T39" fmla="*/ 193 h 215"/>
                <a:gd name="T40" fmla="*/ 156 w 200"/>
                <a:gd name="T41" fmla="*/ 187 h 215"/>
                <a:gd name="T42" fmla="*/ 156 w 200"/>
                <a:gd name="T43" fmla="*/ 187 h 215"/>
                <a:gd name="T44" fmla="*/ 160 w 200"/>
                <a:gd name="T45" fmla="*/ 195 h 215"/>
                <a:gd name="T46" fmla="*/ 160 w 200"/>
                <a:gd name="T47" fmla="*/ 203 h 215"/>
                <a:gd name="T48" fmla="*/ 146 w 200"/>
                <a:gd name="T49" fmla="*/ 203 h 215"/>
                <a:gd name="T50" fmla="*/ 130 w 200"/>
                <a:gd name="T51" fmla="*/ 203 h 215"/>
                <a:gd name="T52" fmla="*/ 116 w 200"/>
                <a:gd name="T53" fmla="*/ 203 h 215"/>
                <a:gd name="T54" fmla="*/ 116 w 200"/>
                <a:gd name="T55" fmla="*/ 203 h 215"/>
                <a:gd name="T56" fmla="*/ 112 w 200"/>
                <a:gd name="T57" fmla="*/ 195 h 215"/>
                <a:gd name="T58" fmla="*/ 100 w 200"/>
                <a:gd name="T59" fmla="*/ 199 h 215"/>
                <a:gd name="T60" fmla="*/ 92 w 200"/>
                <a:gd name="T61" fmla="*/ 199 h 215"/>
                <a:gd name="T62" fmla="*/ 90 w 200"/>
                <a:gd name="T63" fmla="*/ 197 h 215"/>
                <a:gd name="T64" fmla="*/ 86 w 200"/>
                <a:gd name="T65" fmla="*/ 189 h 215"/>
                <a:gd name="T66" fmla="*/ 84 w 200"/>
                <a:gd name="T67" fmla="*/ 185 h 215"/>
                <a:gd name="T68" fmla="*/ 80 w 200"/>
                <a:gd name="T69" fmla="*/ 181 h 215"/>
                <a:gd name="T70" fmla="*/ 78 w 200"/>
                <a:gd name="T71" fmla="*/ 173 h 215"/>
                <a:gd name="T72" fmla="*/ 74 w 200"/>
                <a:gd name="T73" fmla="*/ 169 h 215"/>
                <a:gd name="T74" fmla="*/ 70 w 200"/>
                <a:gd name="T75" fmla="*/ 163 h 215"/>
                <a:gd name="T76" fmla="*/ 74 w 200"/>
                <a:gd name="T77" fmla="*/ 159 h 215"/>
                <a:gd name="T78" fmla="*/ 76 w 200"/>
                <a:gd name="T79" fmla="*/ 149 h 215"/>
                <a:gd name="T80" fmla="*/ 70 w 200"/>
                <a:gd name="T81" fmla="*/ 145 h 215"/>
                <a:gd name="T82" fmla="*/ 66 w 200"/>
                <a:gd name="T83" fmla="*/ 139 h 215"/>
                <a:gd name="T84" fmla="*/ 60 w 200"/>
                <a:gd name="T85" fmla="*/ 137 h 215"/>
                <a:gd name="T86" fmla="*/ 54 w 200"/>
                <a:gd name="T87" fmla="*/ 131 h 215"/>
                <a:gd name="T88" fmla="*/ 46 w 200"/>
                <a:gd name="T89" fmla="*/ 125 h 215"/>
                <a:gd name="T90" fmla="*/ 42 w 200"/>
                <a:gd name="T91" fmla="*/ 115 h 215"/>
                <a:gd name="T92" fmla="*/ 40 w 200"/>
                <a:gd name="T93" fmla="*/ 105 h 215"/>
                <a:gd name="T94" fmla="*/ 38 w 200"/>
                <a:gd name="T95" fmla="*/ 97 h 215"/>
                <a:gd name="T96" fmla="*/ 32 w 200"/>
                <a:gd name="T97" fmla="*/ 91 h 215"/>
                <a:gd name="T98" fmla="*/ 18 w 200"/>
                <a:gd name="T99" fmla="*/ 83 h 215"/>
                <a:gd name="T100" fmla="*/ 0 w 200"/>
                <a:gd name="T101" fmla="*/ 75 h 215"/>
                <a:gd name="T102" fmla="*/ 16 w 200"/>
                <a:gd name="T103" fmla="*/ 60 h 215"/>
                <a:gd name="T104" fmla="*/ 26 w 200"/>
                <a:gd name="T105" fmla="*/ 54 h 215"/>
                <a:gd name="T106" fmla="*/ 40 w 200"/>
                <a:gd name="T107" fmla="*/ 42 h 215"/>
                <a:gd name="T108" fmla="*/ 56 w 200"/>
                <a:gd name="T109" fmla="*/ 28 h 215"/>
                <a:gd name="T110" fmla="*/ 78 w 200"/>
                <a:gd name="T111" fmla="*/ 10 h 215"/>
                <a:gd name="T112" fmla="*/ 92 w 200"/>
                <a:gd name="T113" fmla="*/ 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215">
                  <a:moveTo>
                    <a:pt x="94" y="6"/>
                  </a:moveTo>
                  <a:lnTo>
                    <a:pt x="96" y="6"/>
                  </a:lnTo>
                  <a:lnTo>
                    <a:pt x="96" y="8"/>
                  </a:lnTo>
                  <a:lnTo>
                    <a:pt x="98" y="8"/>
                  </a:lnTo>
                  <a:lnTo>
                    <a:pt x="100" y="12"/>
                  </a:lnTo>
                  <a:lnTo>
                    <a:pt x="104" y="14"/>
                  </a:lnTo>
                  <a:lnTo>
                    <a:pt x="108" y="18"/>
                  </a:lnTo>
                  <a:lnTo>
                    <a:pt x="110" y="22"/>
                  </a:lnTo>
                  <a:lnTo>
                    <a:pt x="112" y="22"/>
                  </a:lnTo>
                  <a:lnTo>
                    <a:pt x="118" y="30"/>
                  </a:lnTo>
                  <a:lnTo>
                    <a:pt x="120" y="30"/>
                  </a:lnTo>
                  <a:lnTo>
                    <a:pt x="122" y="34"/>
                  </a:lnTo>
                  <a:lnTo>
                    <a:pt x="126" y="36"/>
                  </a:lnTo>
                  <a:lnTo>
                    <a:pt x="128" y="38"/>
                  </a:lnTo>
                  <a:lnTo>
                    <a:pt x="128" y="42"/>
                  </a:lnTo>
                  <a:lnTo>
                    <a:pt x="130" y="42"/>
                  </a:lnTo>
                  <a:lnTo>
                    <a:pt x="138" y="50"/>
                  </a:lnTo>
                  <a:lnTo>
                    <a:pt x="140" y="50"/>
                  </a:lnTo>
                  <a:lnTo>
                    <a:pt x="142" y="54"/>
                  </a:lnTo>
                  <a:lnTo>
                    <a:pt x="146" y="56"/>
                  </a:lnTo>
                  <a:lnTo>
                    <a:pt x="146" y="58"/>
                  </a:lnTo>
                  <a:lnTo>
                    <a:pt x="150" y="60"/>
                  </a:lnTo>
                  <a:lnTo>
                    <a:pt x="152" y="62"/>
                  </a:lnTo>
                  <a:lnTo>
                    <a:pt x="152" y="64"/>
                  </a:lnTo>
                  <a:lnTo>
                    <a:pt x="154" y="64"/>
                  </a:lnTo>
                  <a:lnTo>
                    <a:pt x="154" y="66"/>
                  </a:lnTo>
                  <a:lnTo>
                    <a:pt x="156" y="66"/>
                  </a:lnTo>
                  <a:lnTo>
                    <a:pt x="160" y="71"/>
                  </a:lnTo>
                  <a:lnTo>
                    <a:pt x="162" y="73"/>
                  </a:lnTo>
                  <a:lnTo>
                    <a:pt x="164" y="75"/>
                  </a:lnTo>
                  <a:lnTo>
                    <a:pt x="172" y="83"/>
                  </a:lnTo>
                  <a:lnTo>
                    <a:pt x="174" y="85"/>
                  </a:lnTo>
                  <a:lnTo>
                    <a:pt x="178" y="91"/>
                  </a:lnTo>
                  <a:lnTo>
                    <a:pt x="180" y="91"/>
                  </a:lnTo>
                  <a:lnTo>
                    <a:pt x="186" y="97"/>
                  </a:lnTo>
                  <a:lnTo>
                    <a:pt x="188" y="99"/>
                  </a:lnTo>
                  <a:lnTo>
                    <a:pt x="190" y="101"/>
                  </a:lnTo>
                  <a:lnTo>
                    <a:pt x="192" y="103"/>
                  </a:lnTo>
                  <a:lnTo>
                    <a:pt x="194" y="103"/>
                  </a:lnTo>
                  <a:lnTo>
                    <a:pt x="194" y="105"/>
                  </a:lnTo>
                  <a:lnTo>
                    <a:pt x="196" y="107"/>
                  </a:lnTo>
                  <a:lnTo>
                    <a:pt x="198" y="109"/>
                  </a:lnTo>
                  <a:lnTo>
                    <a:pt x="200" y="111"/>
                  </a:lnTo>
                  <a:lnTo>
                    <a:pt x="200" y="115"/>
                  </a:lnTo>
                  <a:lnTo>
                    <a:pt x="200" y="119"/>
                  </a:lnTo>
                  <a:lnTo>
                    <a:pt x="200" y="121"/>
                  </a:lnTo>
                  <a:lnTo>
                    <a:pt x="200" y="123"/>
                  </a:lnTo>
                  <a:lnTo>
                    <a:pt x="200" y="125"/>
                  </a:lnTo>
                  <a:lnTo>
                    <a:pt x="198" y="127"/>
                  </a:lnTo>
                  <a:lnTo>
                    <a:pt x="198" y="129"/>
                  </a:lnTo>
                  <a:lnTo>
                    <a:pt x="198" y="131"/>
                  </a:lnTo>
                  <a:lnTo>
                    <a:pt x="198" y="133"/>
                  </a:lnTo>
                  <a:lnTo>
                    <a:pt x="198" y="135"/>
                  </a:lnTo>
                  <a:lnTo>
                    <a:pt x="198" y="139"/>
                  </a:lnTo>
                  <a:lnTo>
                    <a:pt x="198" y="141"/>
                  </a:lnTo>
                  <a:lnTo>
                    <a:pt x="198" y="143"/>
                  </a:lnTo>
                  <a:lnTo>
                    <a:pt x="198" y="145"/>
                  </a:lnTo>
                  <a:lnTo>
                    <a:pt x="198" y="147"/>
                  </a:lnTo>
                  <a:lnTo>
                    <a:pt x="198" y="149"/>
                  </a:lnTo>
                  <a:lnTo>
                    <a:pt x="198" y="151"/>
                  </a:lnTo>
                  <a:lnTo>
                    <a:pt x="198" y="153"/>
                  </a:lnTo>
                  <a:lnTo>
                    <a:pt x="198" y="155"/>
                  </a:lnTo>
                  <a:lnTo>
                    <a:pt x="198" y="157"/>
                  </a:lnTo>
                  <a:lnTo>
                    <a:pt x="198" y="159"/>
                  </a:lnTo>
                  <a:lnTo>
                    <a:pt x="198" y="161"/>
                  </a:lnTo>
                  <a:lnTo>
                    <a:pt x="198" y="167"/>
                  </a:lnTo>
                  <a:lnTo>
                    <a:pt x="198" y="169"/>
                  </a:lnTo>
                  <a:lnTo>
                    <a:pt x="196" y="173"/>
                  </a:lnTo>
                  <a:lnTo>
                    <a:pt x="196" y="175"/>
                  </a:lnTo>
                  <a:lnTo>
                    <a:pt x="196" y="177"/>
                  </a:lnTo>
                  <a:lnTo>
                    <a:pt x="196" y="179"/>
                  </a:lnTo>
                  <a:lnTo>
                    <a:pt x="196" y="181"/>
                  </a:lnTo>
                  <a:lnTo>
                    <a:pt x="196" y="183"/>
                  </a:lnTo>
                  <a:lnTo>
                    <a:pt x="196" y="185"/>
                  </a:lnTo>
                  <a:lnTo>
                    <a:pt x="196" y="187"/>
                  </a:lnTo>
                  <a:lnTo>
                    <a:pt x="196" y="187"/>
                  </a:lnTo>
                  <a:lnTo>
                    <a:pt x="196" y="189"/>
                  </a:lnTo>
                  <a:lnTo>
                    <a:pt x="196" y="191"/>
                  </a:lnTo>
                  <a:lnTo>
                    <a:pt x="196" y="197"/>
                  </a:lnTo>
                  <a:lnTo>
                    <a:pt x="196" y="203"/>
                  </a:lnTo>
                  <a:lnTo>
                    <a:pt x="196" y="205"/>
                  </a:lnTo>
                  <a:lnTo>
                    <a:pt x="194" y="215"/>
                  </a:lnTo>
                  <a:lnTo>
                    <a:pt x="192" y="215"/>
                  </a:lnTo>
                  <a:lnTo>
                    <a:pt x="190" y="215"/>
                  </a:lnTo>
                  <a:lnTo>
                    <a:pt x="184" y="215"/>
                  </a:lnTo>
                  <a:lnTo>
                    <a:pt x="178" y="215"/>
                  </a:lnTo>
                  <a:lnTo>
                    <a:pt x="176" y="215"/>
                  </a:lnTo>
                  <a:lnTo>
                    <a:pt x="176" y="215"/>
                  </a:lnTo>
                  <a:lnTo>
                    <a:pt x="174" y="215"/>
                  </a:lnTo>
                  <a:lnTo>
                    <a:pt x="174" y="213"/>
                  </a:lnTo>
                  <a:lnTo>
                    <a:pt x="174" y="211"/>
                  </a:lnTo>
                  <a:lnTo>
                    <a:pt x="174" y="209"/>
                  </a:lnTo>
                  <a:lnTo>
                    <a:pt x="176" y="209"/>
                  </a:lnTo>
                  <a:lnTo>
                    <a:pt x="176" y="207"/>
                  </a:lnTo>
                  <a:lnTo>
                    <a:pt x="174" y="207"/>
                  </a:lnTo>
                  <a:lnTo>
                    <a:pt x="174" y="205"/>
                  </a:lnTo>
                  <a:lnTo>
                    <a:pt x="176" y="205"/>
                  </a:lnTo>
                  <a:lnTo>
                    <a:pt x="176" y="203"/>
                  </a:lnTo>
                  <a:lnTo>
                    <a:pt x="176" y="203"/>
                  </a:lnTo>
                  <a:lnTo>
                    <a:pt x="176" y="201"/>
                  </a:lnTo>
                  <a:lnTo>
                    <a:pt x="174" y="201"/>
                  </a:lnTo>
                  <a:lnTo>
                    <a:pt x="176" y="199"/>
                  </a:lnTo>
                  <a:lnTo>
                    <a:pt x="176" y="197"/>
                  </a:lnTo>
                  <a:lnTo>
                    <a:pt x="176" y="195"/>
                  </a:lnTo>
                  <a:lnTo>
                    <a:pt x="174" y="193"/>
                  </a:lnTo>
                  <a:lnTo>
                    <a:pt x="172" y="191"/>
                  </a:lnTo>
                  <a:lnTo>
                    <a:pt x="170" y="191"/>
                  </a:lnTo>
                  <a:lnTo>
                    <a:pt x="168" y="191"/>
                  </a:lnTo>
                  <a:lnTo>
                    <a:pt x="168" y="193"/>
                  </a:lnTo>
                  <a:lnTo>
                    <a:pt x="166" y="193"/>
                  </a:lnTo>
                  <a:lnTo>
                    <a:pt x="166" y="195"/>
                  </a:lnTo>
                  <a:lnTo>
                    <a:pt x="166" y="197"/>
                  </a:lnTo>
                  <a:lnTo>
                    <a:pt x="164" y="197"/>
                  </a:lnTo>
                  <a:lnTo>
                    <a:pt x="164" y="199"/>
                  </a:lnTo>
                  <a:lnTo>
                    <a:pt x="162" y="199"/>
                  </a:lnTo>
                  <a:lnTo>
                    <a:pt x="160" y="199"/>
                  </a:lnTo>
                  <a:lnTo>
                    <a:pt x="160" y="197"/>
                  </a:lnTo>
                  <a:lnTo>
                    <a:pt x="162" y="197"/>
                  </a:lnTo>
                  <a:lnTo>
                    <a:pt x="162" y="195"/>
                  </a:lnTo>
                  <a:lnTo>
                    <a:pt x="162" y="193"/>
                  </a:lnTo>
                  <a:lnTo>
                    <a:pt x="162" y="191"/>
                  </a:lnTo>
                  <a:lnTo>
                    <a:pt x="162" y="189"/>
                  </a:lnTo>
                  <a:lnTo>
                    <a:pt x="158" y="189"/>
                  </a:lnTo>
                  <a:lnTo>
                    <a:pt x="158" y="187"/>
                  </a:lnTo>
                  <a:lnTo>
                    <a:pt x="156" y="187"/>
                  </a:lnTo>
                  <a:lnTo>
                    <a:pt x="156" y="187"/>
                  </a:lnTo>
                  <a:lnTo>
                    <a:pt x="156" y="189"/>
                  </a:lnTo>
                  <a:lnTo>
                    <a:pt x="156" y="187"/>
                  </a:lnTo>
                  <a:lnTo>
                    <a:pt x="156" y="187"/>
                  </a:lnTo>
                  <a:lnTo>
                    <a:pt x="154" y="187"/>
                  </a:lnTo>
                  <a:lnTo>
                    <a:pt x="154" y="187"/>
                  </a:lnTo>
                  <a:lnTo>
                    <a:pt x="156" y="187"/>
                  </a:lnTo>
                  <a:lnTo>
                    <a:pt x="154" y="189"/>
                  </a:lnTo>
                  <a:lnTo>
                    <a:pt x="156" y="191"/>
                  </a:lnTo>
                  <a:lnTo>
                    <a:pt x="158" y="191"/>
                  </a:lnTo>
                  <a:lnTo>
                    <a:pt x="160" y="191"/>
                  </a:lnTo>
                  <a:lnTo>
                    <a:pt x="160" y="193"/>
                  </a:lnTo>
                  <a:lnTo>
                    <a:pt x="160" y="195"/>
                  </a:lnTo>
                  <a:lnTo>
                    <a:pt x="158" y="197"/>
                  </a:lnTo>
                  <a:lnTo>
                    <a:pt x="160" y="199"/>
                  </a:lnTo>
                  <a:lnTo>
                    <a:pt x="158" y="199"/>
                  </a:lnTo>
                  <a:lnTo>
                    <a:pt x="160" y="201"/>
                  </a:lnTo>
                  <a:lnTo>
                    <a:pt x="162" y="203"/>
                  </a:lnTo>
                  <a:lnTo>
                    <a:pt x="160" y="203"/>
                  </a:lnTo>
                  <a:lnTo>
                    <a:pt x="158" y="203"/>
                  </a:lnTo>
                  <a:lnTo>
                    <a:pt x="156" y="203"/>
                  </a:lnTo>
                  <a:lnTo>
                    <a:pt x="154" y="203"/>
                  </a:lnTo>
                  <a:lnTo>
                    <a:pt x="150" y="205"/>
                  </a:lnTo>
                  <a:lnTo>
                    <a:pt x="146" y="205"/>
                  </a:lnTo>
                  <a:lnTo>
                    <a:pt x="146" y="203"/>
                  </a:lnTo>
                  <a:lnTo>
                    <a:pt x="148" y="203"/>
                  </a:lnTo>
                  <a:lnTo>
                    <a:pt x="146" y="203"/>
                  </a:lnTo>
                  <a:lnTo>
                    <a:pt x="142" y="203"/>
                  </a:lnTo>
                  <a:lnTo>
                    <a:pt x="138" y="203"/>
                  </a:lnTo>
                  <a:lnTo>
                    <a:pt x="134" y="203"/>
                  </a:lnTo>
                  <a:lnTo>
                    <a:pt x="130" y="203"/>
                  </a:lnTo>
                  <a:lnTo>
                    <a:pt x="128" y="203"/>
                  </a:lnTo>
                  <a:lnTo>
                    <a:pt x="126" y="203"/>
                  </a:lnTo>
                  <a:lnTo>
                    <a:pt x="124" y="203"/>
                  </a:lnTo>
                  <a:lnTo>
                    <a:pt x="122" y="203"/>
                  </a:lnTo>
                  <a:lnTo>
                    <a:pt x="120" y="203"/>
                  </a:lnTo>
                  <a:lnTo>
                    <a:pt x="116" y="203"/>
                  </a:lnTo>
                  <a:lnTo>
                    <a:pt x="116" y="205"/>
                  </a:lnTo>
                  <a:lnTo>
                    <a:pt x="116" y="207"/>
                  </a:lnTo>
                  <a:lnTo>
                    <a:pt x="114" y="207"/>
                  </a:lnTo>
                  <a:lnTo>
                    <a:pt x="114" y="205"/>
                  </a:lnTo>
                  <a:lnTo>
                    <a:pt x="114" y="203"/>
                  </a:lnTo>
                  <a:lnTo>
                    <a:pt x="116" y="203"/>
                  </a:lnTo>
                  <a:lnTo>
                    <a:pt x="114" y="203"/>
                  </a:lnTo>
                  <a:lnTo>
                    <a:pt x="114" y="201"/>
                  </a:lnTo>
                  <a:lnTo>
                    <a:pt x="114" y="199"/>
                  </a:lnTo>
                  <a:lnTo>
                    <a:pt x="114" y="197"/>
                  </a:lnTo>
                  <a:lnTo>
                    <a:pt x="112" y="197"/>
                  </a:lnTo>
                  <a:lnTo>
                    <a:pt x="112" y="195"/>
                  </a:lnTo>
                  <a:lnTo>
                    <a:pt x="110" y="195"/>
                  </a:lnTo>
                  <a:lnTo>
                    <a:pt x="108" y="197"/>
                  </a:lnTo>
                  <a:lnTo>
                    <a:pt x="106" y="197"/>
                  </a:lnTo>
                  <a:lnTo>
                    <a:pt x="104" y="197"/>
                  </a:lnTo>
                  <a:lnTo>
                    <a:pt x="102" y="199"/>
                  </a:lnTo>
                  <a:lnTo>
                    <a:pt x="100" y="199"/>
                  </a:lnTo>
                  <a:lnTo>
                    <a:pt x="98" y="199"/>
                  </a:lnTo>
                  <a:lnTo>
                    <a:pt x="96" y="199"/>
                  </a:lnTo>
                  <a:lnTo>
                    <a:pt x="96" y="201"/>
                  </a:lnTo>
                  <a:lnTo>
                    <a:pt x="94" y="201"/>
                  </a:lnTo>
                  <a:lnTo>
                    <a:pt x="92" y="201"/>
                  </a:lnTo>
                  <a:lnTo>
                    <a:pt x="92" y="199"/>
                  </a:lnTo>
                  <a:lnTo>
                    <a:pt x="92" y="197"/>
                  </a:lnTo>
                  <a:lnTo>
                    <a:pt x="92" y="199"/>
                  </a:lnTo>
                  <a:lnTo>
                    <a:pt x="94" y="199"/>
                  </a:lnTo>
                  <a:lnTo>
                    <a:pt x="94" y="197"/>
                  </a:lnTo>
                  <a:lnTo>
                    <a:pt x="92" y="197"/>
                  </a:lnTo>
                  <a:lnTo>
                    <a:pt x="90" y="197"/>
                  </a:lnTo>
                  <a:lnTo>
                    <a:pt x="88" y="197"/>
                  </a:lnTo>
                  <a:lnTo>
                    <a:pt x="88" y="195"/>
                  </a:lnTo>
                  <a:lnTo>
                    <a:pt x="88" y="193"/>
                  </a:lnTo>
                  <a:lnTo>
                    <a:pt x="86" y="193"/>
                  </a:lnTo>
                  <a:lnTo>
                    <a:pt x="86" y="191"/>
                  </a:lnTo>
                  <a:lnTo>
                    <a:pt x="86" y="189"/>
                  </a:lnTo>
                  <a:lnTo>
                    <a:pt x="88" y="189"/>
                  </a:lnTo>
                  <a:lnTo>
                    <a:pt x="86" y="189"/>
                  </a:lnTo>
                  <a:lnTo>
                    <a:pt x="86" y="187"/>
                  </a:lnTo>
                  <a:lnTo>
                    <a:pt x="84" y="187"/>
                  </a:lnTo>
                  <a:lnTo>
                    <a:pt x="84" y="187"/>
                  </a:lnTo>
                  <a:lnTo>
                    <a:pt x="84" y="185"/>
                  </a:lnTo>
                  <a:lnTo>
                    <a:pt x="84" y="183"/>
                  </a:lnTo>
                  <a:lnTo>
                    <a:pt x="82" y="183"/>
                  </a:lnTo>
                  <a:lnTo>
                    <a:pt x="80" y="183"/>
                  </a:lnTo>
                  <a:lnTo>
                    <a:pt x="80" y="183"/>
                  </a:lnTo>
                  <a:lnTo>
                    <a:pt x="80" y="181"/>
                  </a:lnTo>
                  <a:lnTo>
                    <a:pt x="80" y="181"/>
                  </a:lnTo>
                  <a:lnTo>
                    <a:pt x="80" y="179"/>
                  </a:lnTo>
                  <a:lnTo>
                    <a:pt x="80" y="179"/>
                  </a:lnTo>
                  <a:lnTo>
                    <a:pt x="78" y="179"/>
                  </a:lnTo>
                  <a:lnTo>
                    <a:pt x="78" y="177"/>
                  </a:lnTo>
                  <a:lnTo>
                    <a:pt x="78" y="175"/>
                  </a:lnTo>
                  <a:lnTo>
                    <a:pt x="78" y="173"/>
                  </a:lnTo>
                  <a:lnTo>
                    <a:pt x="78" y="171"/>
                  </a:lnTo>
                  <a:lnTo>
                    <a:pt x="76" y="171"/>
                  </a:lnTo>
                  <a:lnTo>
                    <a:pt x="74" y="171"/>
                  </a:lnTo>
                  <a:lnTo>
                    <a:pt x="76" y="171"/>
                  </a:lnTo>
                  <a:lnTo>
                    <a:pt x="76" y="169"/>
                  </a:lnTo>
                  <a:lnTo>
                    <a:pt x="74" y="169"/>
                  </a:lnTo>
                  <a:lnTo>
                    <a:pt x="74" y="167"/>
                  </a:lnTo>
                  <a:lnTo>
                    <a:pt x="76" y="165"/>
                  </a:lnTo>
                  <a:lnTo>
                    <a:pt x="74" y="165"/>
                  </a:lnTo>
                  <a:lnTo>
                    <a:pt x="74" y="163"/>
                  </a:lnTo>
                  <a:lnTo>
                    <a:pt x="72" y="163"/>
                  </a:lnTo>
                  <a:lnTo>
                    <a:pt x="70" y="163"/>
                  </a:lnTo>
                  <a:lnTo>
                    <a:pt x="70" y="161"/>
                  </a:lnTo>
                  <a:lnTo>
                    <a:pt x="72" y="161"/>
                  </a:lnTo>
                  <a:lnTo>
                    <a:pt x="70" y="161"/>
                  </a:lnTo>
                  <a:lnTo>
                    <a:pt x="70" y="159"/>
                  </a:lnTo>
                  <a:lnTo>
                    <a:pt x="72" y="159"/>
                  </a:lnTo>
                  <a:lnTo>
                    <a:pt x="74" y="159"/>
                  </a:lnTo>
                  <a:lnTo>
                    <a:pt x="72" y="157"/>
                  </a:lnTo>
                  <a:lnTo>
                    <a:pt x="72" y="155"/>
                  </a:lnTo>
                  <a:lnTo>
                    <a:pt x="72" y="153"/>
                  </a:lnTo>
                  <a:lnTo>
                    <a:pt x="74" y="153"/>
                  </a:lnTo>
                  <a:lnTo>
                    <a:pt x="76" y="151"/>
                  </a:lnTo>
                  <a:lnTo>
                    <a:pt x="76" y="149"/>
                  </a:lnTo>
                  <a:lnTo>
                    <a:pt x="74" y="149"/>
                  </a:lnTo>
                  <a:lnTo>
                    <a:pt x="74" y="151"/>
                  </a:lnTo>
                  <a:lnTo>
                    <a:pt x="72" y="149"/>
                  </a:lnTo>
                  <a:lnTo>
                    <a:pt x="72" y="147"/>
                  </a:lnTo>
                  <a:lnTo>
                    <a:pt x="70" y="147"/>
                  </a:lnTo>
                  <a:lnTo>
                    <a:pt x="70" y="145"/>
                  </a:lnTo>
                  <a:lnTo>
                    <a:pt x="68" y="145"/>
                  </a:lnTo>
                  <a:lnTo>
                    <a:pt x="68" y="143"/>
                  </a:lnTo>
                  <a:lnTo>
                    <a:pt x="68" y="141"/>
                  </a:lnTo>
                  <a:lnTo>
                    <a:pt x="66" y="141"/>
                  </a:lnTo>
                  <a:lnTo>
                    <a:pt x="66" y="139"/>
                  </a:lnTo>
                  <a:lnTo>
                    <a:pt x="66" y="139"/>
                  </a:lnTo>
                  <a:lnTo>
                    <a:pt x="66" y="137"/>
                  </a:lnTo>
                  <a:lnTo>
                    <a:pt x="64" y="137"/>
                  </a:lnTo>
                  <a:lnTo>
                    <a:pt x="62" y="137"/>
                  </a:lnTo>
                  <a:lnTo>
                    <a:pt x="62" y="135"/>
                  </a:lnTo>
                  <a:lnTo>
                    <a:pt x="60" y="135"/>
                  </a:lnTo>
                  <a:lnTo>
                    <a:pt x="60" y="137"/>
                  </a:lnTo>
                  <a:lnTo>
                    <a:pt x="60" y="135"/>
                  </a:lnTo>
                  <a:lnTo>
                    <a:pt x="58" y="135"/>
                  </a:lnTo>
                  <a:lnTo>
                    <a:pt x="56" y="135"/>
                  </a:lnTo>
                  <a:lnTo>
                    <a:pt x="56" y="133"/>
                  </a:lnTo>
                  <a:lnTo>
                    <a:pt x="54" y="133"/>
                  </a:lnTo>
                  <a:lnTo>
                    <a:pt x="54" y="131"/>
                  </a:lnTo>
                  <a:lnTo>
                    <a:pt x="52" y="131"/>
                  </a:lnTo>
                  <a:lnTo>
                    <a:pt x="52" y="129"/>
                  </a:lnTo>
                  <a:lnTo>
                    <a:pt x="50" y="129"/>
                  </a:lnTo>
                  <a:lnTo>
                    <a:pt x="48" y="127"/>
                  </a:lnTo>
                  <a:lnTo>
                    <a:pt x="46" y="127"/>
                  </a:lnTo>
                  <a:lnTo>
                    <a:pt x="46" y="125"/>
                  </a:lnTo>
                  <a:lnTo>
                    <a:pt x="46" y="123"/>
                  </a:lnTo>
                  <a:lnTo>
                    <a:pt x="44" y="121"/>
                  </a:lnTo>
                  <a:lnTo>
                    <a:pt x="44" y="119"/>
                  </a:lnTo>
                  <a:lnTo>
                    <a:pt x="44" y="117"/>
                  </a:lnTo>
                  <a:lnTo>
                    <a:pt x="42" y="117"/>
                  </a:lnTo>
                  <a:lnTo>
                    <a:pt x="42" y="115"/>
                  </a:lnTo>
                  <a:lnTo>
                    <a:pt x="42" y="113"/>
                  </a:lnTo>
                  <a:lnTo>
                    <a:pt x="42" y="111"/>
                  </a:lnTo>
                  <a:lnTo>
                    <a:pt x="42" y="109"/>
                  </a:lnTo>
                  <a:lnTo>
                    <a:pt x="42" y="107"/>
                  </a:lnTo>
                  <a:lnTo>
                    <a:pt x="40" y="107"/>
                  </a:lnTo>
                  <a:lnTo>
                    <a:pt x="40" y="105"/>
                  </a:lnTo>
                  <a:lnTo>
                    <a:pt x="40" y="103"/>
                  </a:lnTo>
                  <a:lnTo>
                    <a:pt x="38" y="103"/>
                  </a:lnTo>
                  <a:lnTo>
                    <a:pt x="40" y="101"/>
                  </a:lnTo>
                  <a:lnTo>
                    <a:pt x="38" y="101"/>
                  </a:lnTo>
                  <a:lnTo>
                    <a:pt x="38" y="99"/>
                  </a:lnTo>
                  <a:lnTo>
                    <a:pt x="38" y="97"/>
                  </a:lnTo>
                  <a:lnTo>
                    <a:pt x="36" y="97"/>
                  </a:lnTo>
                  <a:lnTo>
                    <a:pt x="36" y="95"/>
                  </a:lnTo>
                  <a:lnTo>
                    <a:pt x="36" y="93"/>
                  </a:lnTo>
                  <a:lnTo>
                    <a:pt x="34" y="91"/>
                  </a:lnTo>
                  <a:lnTo>
                    <a:pt x="34" y="91"/>
                  </a:lnTo>
                  <a:lnTo>
                    <a:pt x="32" y="91"/>
                  </a:lnTo>
                  <a:lnTo>
                    <a:pt x="32" y="89"/>
                  </a:lnTo>
                  <a:lnTo>
                    <a:pt x="30" y="87"/>
                  </a:lnTo>
                  <a:lnTo>
                    <a:pt x="26" y="85"/>
                  </a:lnTo>
                  <a:lnTo>
                    <a:pt x="22" y="85"/>
                  </a:lnTo>
                  <a:lnTo>
                    <a:pt x="22" y="83"/>
                  </a:lnTo>
                  <a:lnTo>
                    <a:pt x="18" y="83"/>
                  </a:lnTo>
                  <a:lnTo>
                    <a:pt x="12" y="79"/>
                  </a:lnTo>
                  <a:lnTo>
                    <a:pt x="10" y="79"/>
                  </a:lnTo>
                  <a:lnTo>
                    <a:pt x="8" y="77"/>
                  </a:lnTo>
                  <a:lnTo>
                    <a:pt x="6" y="77"/>
                  </a:lnTo>
                  <a:lnTo>
                    <a:pt x="2" y="75"/>
                  </a:lnTo>
                  <a:lnTo>
                    <a:pt x="0" y="75"/>
                  </a:lnTo>
                  <a:lnTo>
                    <a:pt x="2" y="73"/>
                  </a:lnTo>
                  <a:lnTo>
                    <a:pt x="8" y="66"/>
                  </a:lnTo>
                  <a:lnTo>
                    <a:pt x="10" y="66"/>
                  </a:lnTo>
                  <a:lnTo>
                    <a:pt x="12" y="64"/>
                  </a:lnTo>
                  <a:lnTo>
                    <a:pt x="16" y="62"/>
                  </a:lnTo>
                  <a:lnTo>
                    <a:pt x="16" y="60"/>
                  </a:lnTo>
                  <a:lnTo>
                    <a:pt x="18" y="60"/>
                  </a:lnTo>
                  <a:lnTo>
                    <a:pt x="18" y="58"/>
                  </a:lnTo>
                  <a:lnTo>
                    <a:pt x="20" y="58"/>
                  </a:lnTo>
                  <a:lnTo>
                    <a:pt x="22" y="56"/>
                  </a:lnTo>
                  <a:lnTo>
                    <a:pt x="24" y="54"/>
                  </a:lnTo>
                  <a:lnTo>
                    <a:pt x="26" y="54"/>
                  </a:lnTo>
                  <a:lnTo>
                    <a:pt x="28" y="50"/>
                  </a:lnTo>
                  <a:lnTo>
                    <a:pt x="30" y="48"/>
                  </a:lnTo>
                  <a:lnTo>
                    <a:pt x="32" y="46"/>
                  </a:lnTo>
                  <a:lnTo>
                    <a:pt x="34" y="44"/>
                  </a:lnTo>
                  <a:lnTo>
                    <a:pt x="36" y="44"/>
                  </a:lnTo>
                  <a:lnTo>
                    <a:pt x="40" y="42"/>
                  </a:lnTo>
                  <a:lnTo>
                    <a:pt x="42" y="40"/>
                  </a:lnTo>
                  <a:lnTo>
                    <a:pt x="44" y="38"/>
                  </a:lnTo>
                  <a:lnTo>
                    <a:pt x="48" y="34"/>
                  </a:lnTo>
                  <a:lnTo>
                    <a:pt x="50" y="32"/>
                  </a:lnTo>
                  <a:lnTo>
                    <a:pt x="52" y="32"/>
                  </a:lnTo>
                  <a:lnTo>
                    <a:pt x="56" y="28"/>
                  </a:lnTo>
                  <a:lnTo>
                    <a:pt x="58" y="26"/>
                  </a:lnTo>
                  <a:lnTo>
                    <a:pt x="60" y="24"/>
                  </a:lnTo>
                  <a:lnTo>
                    <a:pt x="64" y="22"/>
                  </a:lnTo>
                  <a:lnTo>
                    <a:pt x="68" y="20"/>
                  </a:lnTo>
                  <a:lnTo>
                    <a:pt x="68" y="18"/>
                  </a:lnTo>
                  <a:lnTo>
                    <a:pt x="78" y="10"/>
                  </a:lnTo>
                  <a:lnTo>
                    <a:pt x="80" y="8"/>
                  </a:lnTo>
                  <a:lnTo>
                    <a:pt x="82" y="6"/>
                  </a:lnTo>
                  <a:lnTo>
                    <a:pt x="84" y="4"/>
                  </a:lnTo>
                  <a:lnTo>
                    <a:pt x="88" y="2"/>
                  </a:lnTo>
                  <a:lnTo>
                    <a:pt x="88" y="0"/>
                  </a:lnTo>
                  <a:lnTo>
                    <a:pt x="92" y="4"/>
                  </a:lnTo>
                  <a:lnTo>
                    <a:pt x="94" y="6"/>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6" name="Freeform 191"/>
            <p:cNvSpPr>
              <a:spLocks/>
            </p:cNvSpPr>
            <p:nvPr/>
          </p:nvSpPr>
          <p:spPr bwMode="auto">
            <a:xfrm>
              <a:off x="6832600" y="4516438"/>
              <a:ext cx="390525" cy="279400"/>
            </a:xfrm>
            <a:custGeom>
              <a:avLst/>
              <a:gdLst>
                <a:gd name="T0" fmla="*/ 216 w 246"/>
                <a:gd name="T1" fmla="*/ 28 h 176"/>
                <a:gd name="T2" fmla="*/ 222 w 246"/>
                <a:gd name="T3" fmla="*/ 34 h 176"/>
                <a:gd name="T4" fmla="*/ 230 w 246"/>
                <a:gd name="T5" fmla="*/ 44 h 176"/>
                <a:gd name="T6" fmla="*/ 240 w 246"/>
                <a:gd name="T7" fmla="*/ 42 h 176"/>
                <a:gd name="T8" fmla="*/ 244 w 246"/>
                <a:gd name="T9" fmla="*/ 52 h 176"/>
                <a:gd name="T10" fmla="*/ 232 w 246"/>
                <a:gd name="T11" fmla="*/ 50 h 176"/>
                <a:gd name="T12" fmla="*/ 222 w 246"/>
                <a:gd name="T13" fmla="*/ 46 h 176"/>
                <a:gd name="T14" fmla="*/ 222 w 246"/>
                <a:gd name="T15" fmla="*/ 56 h 176"/>
                <a:gd name="T16" fmla="*/ 234 w 246"/>
                <a:gd name="T17" fmla="*/ 70 h 176"/>
                <a:gd name="T18" fmla="*/ 238 w 246"/>
                <a:gd name="T19" fmla="*/ 82 h 176"/>
                <a:gd name="T20" fmla="*/ 208 w 246"/>
                <a:gd name="T21" fmla="*/ 90 h 176"/>
                <a:gd name="T22" fmla="*/ 172 w 246"/>
                <a:gd name="T23" fmla="*/ 96 h 176"/>
                <a:gd name="T24" fmla="*/ 140 w 246"/>
                <a:gd name="T25" fmla="*/ 100 h 176"/>
                <a:gd name="T26" fmla="*/ 132 w 246"/>
                <a:gd name="T27" fmla="*/ 110 h 176"/>
                <a:gd name="T28" fmla="*/ 138 w 246"/>
                <a:gd name="T29" fmla="*/ 118 h 176"/>
                <a:gd name="T30" fmla="*/ 152 w 246"/>
                <a:gd name="T31" fmla="*/ 124 h 176"/>
                <a:gd name="T32" fmla="*/ 166 w 246"/>
                <a:gd name="T33" fmla="*/ 126 h 176"/>
                <a:gd name="T34" fmla="*/ 152 w 246"/>
                <a:gd name="T35" fmla="*/ 136 h 176"/>
                <a:gd name="T36" fmla="*/ 134 w 246"/>
                <a:gd name="T37" fmla="*/ 142 h 176"/>
                <a:gd name="T38" fmla="*/ 128 w 246"/>
                <a:gd name="T39" fmla="*/ 146 h 176"/>
                <a:gd name="T40" fmla="*/ 120 w 246"/>
                <a:gd name="T41" fmla="*/ 138 h 176"/>
                <a:gd name="T42" fmla="*/ 116 w 246"/>
                <a:gd name="T43" fmla="*/ 148 h 176"/>
                <a:gd name="T44" fmla="*/ 118 w 246"/>
                <a:gd name="T45" fmla="*/ 156 h 176"/>
                <a:gd name="T46" fmla="*/ 106 w 246"/>
                <a:gd name="T47" fmla="*/ 166 h 176"/>
                <a:gd name="T48" fmla="*/ 94 w 246"/>
                <a:gd name="T49" fmla="*/ 170 h 176"/>
                <a:gd name="T50" fmla="*/ 94 w 246"/>
                <a:gd name="T51" fmla="*/ 176 h 176"/>
                <a:gd name="T52" fmla="*/ 86 w 246"/>
                <a:gd name="T53" fmla="*/ 168 h 176"/>
                <a:gd name="T54" fmla="*/ 78 w 246"/>
                <a:gd name="T55" fmla="*/ 160 h 176"/>
                <a:gd name="T56" fmla="*/ 74 w 246"/>
                <a:gd name="T57" fmla="*/ 156 h 176"/>
                <a:gd name="T58" fmla="*/ 72 w 246"/>
                <a:gd name="T59" fmla="*/ 152 h 176"/>
                <a:gd name="T60" fmla="*/ 66 w 246"/>
                <a:gd name="T61" fmla="*/ 154 h 176"/>
                <a:gd name="T62" fmla="*/ 58 w 246"/>
                <a:gd name="T63" fmla="*/ 156 h 176"/>
                <a:gd name="T64" fmla="*/ 50 w 246"/>
                <a:gd name="T65" fmla="*/ 156 h 176"/>
                <a:gd name="T66" fmla="*/ 46 w 246"/>
                <a:gd name="T67" fmla="*/ 158 h 176"/>
                <a:gd name="T68" fmla="*/ 40 w 246"/>
                <a:gd name="T69" fmla="*/ 156 h 176"/>
                <a:gd name="T70" fmla="*/ 38 w 246"/>
                <a:gd name="T71" fmla="*/ 150 h 176"/>
                <a:gd name="T72" fmla="*/ 32 w 246"/>
                <a:gd name="T73" fmla="*/ 148 h 176"/>
                <a:gd name="T74" fmla="*/ 28 w 246"/>
                <a:gd name="T75" fmla="*/ 144 h 176"/>
                <a:gd name="T76" fmla="*/ 22 w 246"/>
                <a:gd name="T77" fmla="*/ 136 h 176"/>
                <a:gd name="T78" fmla="*/ 12 w 246"/>
                <a:gd name="T79" fmla="*/ 142 h 176"/>
                <a:gd name="T80" fmla="*/ 2 w 246"/>
                <a:gd name="T81" fmla="*/ 140 h 176"/>
                <a:gd name="T82" fmla="*/ 14 w 246"/>
                <a:gd name="T83" fmla="*/ 120 h 176"/>
                <a:gd name="T84" fmla="*/ 30 w 246"/>
                <a:gd name="T85" fmla="*/ 94 h 176"/>
                <a:gd name="T86" fmla="*/ 44 w 246"/>
                <a:gd name="T87" fmla="*/ 74 h 176"/>
                <a:gd name="T88" fmla="*/ 58 w 246"/>
                <a:gd name="T89" fmla="*/ 56 h 176"/>
                <a:gd name="T90" fmla="*/ 84 w 246"/>
                <a:gd name="T91" fmla="*/ 32 h 176"/>
                <a:gd name="T92" fmla="*/ 114 w 246"/>
                <a:gd name="T93" fmla="*/ 8 h 176"/>
                <a:gd name="T94" fmla="*/ 124 w 246"/>
                <a:gd name="T95" fmla="*/ 2 h 176"/>
                <a:gd name="T96" fmla="*/ 128 w 246"/>
                <a:gd name="T97" fmla="*/ 2 h 176"/>
                <a:gd name="T98" fmla="*/ 134 w 246"/>
                <a:gd name="T99" fmla="*/ 2 h 176"/>
                <a:gd name="T100" fmla="*/ 142 w 246"/>
                <a:gd name="T101" fmla="*/ 4 h 176"/>
                <a:gd name="T102" fmla="*/ 146 w 246"/>
                <a:gd name="T103" fmla="*/ 6 h 176"/>
                <a:gd name="T104" fmla="*/ 148 w 246"/>
                <a:gd name="T105" fmla="*/ 4 h 176"/>
                <a:gd name="T106" fmla="*/ 154 w 246"/>
                <a:gd name="T107" fmla="*/ 2 h 176"/>
                <a:gd name="T108" fmla="*/ 156 w 246"/>
                <a:gd name="T109" fmla="*/ 8 h 176"/>
                <a:gd name="T110" fmla="*/ 164 w 246"/>
                <a:gd name="T111" fmla="*/ 12 h 176"/>
                <a:gd name="T112" fmla="*/ 174 w 246"/>
                <a:gd name="T113" fmla="*/ 20 h 176"/>
                <a:gd name="T114" fmla="*/ 184 w 246"/>
                <a:gd name="T115" fmla="*/ 20 h 176"/>
                <a:gd name="T116" fmla="*/ 196 w 246"/>
                <a:gd name="T117" fmla="*/ 26 h 176"/>
                <a:gd name="T118" fmla="*/ 202 w 246"/>
                <a:gd name="T119" fmla="*/ 1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6" h="176">
                  <a:moveTo>
                    <a:pt x="206" y="18"/>
                  </a:moveTo>
                  <a:lnTo>
                    <a:pt x="208" y="18"/>
                  </a:lnTo>
                  <a:lnTo>
                    <a:pt x="210" y="20"/>
                  </a:lnTo>
                  <a:lnTo>
                    <a:pt x="210" y="22"/>
                  </a:lnTo>
                  <a:lnTo>
                    <a:pt x="212" y="24"/>
                  </a:lnTo>
                  <a:lnTo>
                    <a:pt x="214" y="24"/>
                  </a:lnTo>
                  <a:lnTo>
                    <a:pt x="216" y="26"/>
                  </a:lnTo>
                  <a:lnTo>
                    <a:pt x="216" y="26"/>
                  </a:lnTo>
                  <a:lnTo>
                    <a:pt x="216" y="28"/>
                  </a:lnTo>
                  <a:lnTo>
                    <a:pt x="218" y="28"/>
                  </a:lnTo>
                  <a:lnTo>
                    <a:pt x="220" y="28"/>
                  </a:lnTo>
                  <a:lnTo>
                    <a:pt x="220" y="30"/>
                  </a:lnTo>
                  <a:lnTo>
                    <a:pt x="222" y="30"/>
                  </a:lnTo>
                  <a:lnTo>
                    <a:pt x="222" y="32"/>
                  </a:lnTo>
                  <a:lnTo>
                    <a:pt x="222" y="32"/>
                  </a:lnTo>
                  <a:lnTo>
                    <a:pt x="222" y="34"/>
                  </a:lnTo>
                  <a:lnTo>
                    <a:pt x="222" y="34"/>
                  </a:lnTo>
                  <a:lnTo>
                    <a:pt x="222" y="34"/>
                  </a:lnTo>
                  <a:lnTo>
                    <a:pt x="222" y="36"/>
                  </a:lnTo>
                  <a:lnTo>
                    <a:pt x="224" y="36"/>
                  </a:lnTo>
                  <a:lnTo>
                    <a:pt x="224" y="38"/>
                  </a:lnTo>
                  <a:lnTo>
                    <a:pt x="226" y="38"/>
                  </a:lnTo>
                  <a:lnTo>
                    <a:pt x="226" y="40"/>
                  </a:lnTo>
                  <a:lnTo>
                    <a:pt x="228" y="40"/>
                  </a:lnTo>
                  <a:lnTo>
                    <a:pt x="228" y="42"/>
                  </a:lnTo>
                  <a:lnTo>
                    <a:pt x="228" y="44"/>
                  </a:lnTo>
                  <a:lnTo>
                    <a:pt x="230" y="44"/>
                  </a:lnTo>
                  <a:lnTo>
                    <a:pt x="232" y="44"/>
                  </a:lnTo>
                  <a:lnTo>
                    <a:pt x="234" y="44"/>
                  </a:lnTo>
                  <a:lnTo>
                    <a:pt x="234" y="42"/>
                  </a:lnTo>
                  <a:lnTo>
                    <a:pt x="234" y="40"/>
                  </a:lnTo>
                  <a:lnTo>
                    <a:pt x="236" y="40"/>
                  </a:lnTo>
                  <a:lnTo>
                    <a:pt x="238" y="38"/>
                  </a:lnTo>
                  <a:lnTo>
                    <a:pt x="240" y="38"/>
                  </a:lnTo>
                  <a:lnTo>
                    <a:pt x="240" y="40"/>
                  </a:lnTo>
                  <a:lnTo>
                    <a:pt x="240" y="42"/>
                  </a:lnTo>
                  <a:lnTo>
                    <a:pt x="242" y="42"/>
                  </a:lnTo>
                  <a:lnTo>
                    <a:pt x="242" y="44"/>
                  </a:lnTo>
                  <a:lnTo>
                    <a:pt x="244" y="44"/>
                  </a:lnTo>
                  <a:lnTo>
                    <a:pt x="244" y="46"/>
                  </a:lnTo>
                  <a:lnTo>
                    <a:pt x="246" y="46"/>
                  </a:lnTo>
                  <a:lnTo>
                    <a:pt x="246" y="48"/>
                  </a:lnTo>
                  <a:lnTo>
                    <a:pt x="246" y="50"/>
                  </a:lnTo>
                  <a:lnTo>
                    <a:pt x="246" y="52"/>
                  </a:lnTo>
                  <a:lnTo>
                    <a:pt x="244" y="52"/>
                  </a:lnTo>
                  <a:lnTo>
                    <a:pt x="244" y="54"/>
                  </a:lnTo>
                  <a:lnTo>
                    <a:pt x="242" y="54"/>
                  </a:lnTo>
                  <a:lnTo>
                    <a:pt x="242" y="56"/>
                  </a:lnTo>
                  <a:lnTo>
                    <a:pt x="240" y="56"/>
                  </a:lnTo>
                  <a:lnTo>
                    <a:pt x="238" y="56"/>
                  </a:lnTo>
                  <a:lnTo>
                    <a:pt x="236" y="54"/>
                  </a:lnTo>
                  <a:lnTo>
                    <a:pt x="234" y="54"/>
                  </a:lnTo>
                  <a:lnTo>
                    <a:pt x="234" y="52"/>
                  </a:lnTo>
                  <a:lnTo>
                    <a:pt x="232" y="50"/>
                  </a:lnTo>
                  <a:lnTo>
                    <a:pt x="230" y="50"/>
                  </a:lnTo>
                  <a:lnTo>
                    <a:pt x="230" y="48"/>
                  </a:lnTo>
                  <a:lnTo>
                    <a:pt x="228" y="48"/>
                  </a:lnTo>
                  <a:lnTo>
                    <a:pt x="228" y="46"/>
                  </a:lnTo>
                  <a:lnTo>
                    <a:pt x="226" y="46"/>
                  </a:lnTo>
                  <a:lnTo>
                    <a:pt x="224" y="46"/>
                  </a:lnTo>
                  <a:lnTo>
                    <a:pt x="222" y="44"/>
                  </a:lnTo>
                  <a:lnTo>
                    <a:pt x="222" y="44"/>
                  </a:lnTo>
                  <a:lnTo>
                    <a:pt x="222" y="46"/>
                  </a:lnTo>
                  <a:lnTo>
                    <a:pt x="220" y="46"/>
                  </a:lnTo>
                  <a:lnTo>
                    <a:pt x="220" y="48"/>
                  </a:lnTo>
                  <a:lnTo>
                    <a:pt x="218" y="48"/>
                  </a:lnTo>
                  <a:lnTo>
                    <a:pt x="218" y="50"/>
                  </a:lnTo>
                  <a:lnTo>
                    <a:pt x="216" y="50"/>
                  </a:lnTo>
                  <a:lnTo>
                    <a:pt x="218" y="52"/>
                  </a:lnTo>
                  <a:lnTo>
                    <a:pt x="218" y="54"/>
                  </a:lnTo>
                  <a:lnTo>
                    <a:pt x="220" y="56"/>
                  </a:lnTo>
                  <a:lnTo>
                    <a:pt x="222" y="56"/>
                  </a:lnTo>
                  <a:lnTo>
                    <a:pt x="222" y="58"/>
                  </a:lnTo>
                  <a:lnTo>
                    <a:pt x="222" y="60"/>
                  </a:lnTo>
                  <a:lnTo>
                    <a:pt x="224" y="62"/>
                  </a:lnTo>
                  <a:lnTo>
                    <a:pt x="224" y="64"/>
                  </a:lnTo>
                  <a:lnTo>
                    <a:pt x="226" y="64"/>
                  </a:lnTo>
                  <a:lnTo>
                    <a:pt x="228" y="66"/>
                  </a:lnTo>
                  <a:lnTo>
                    <a:pt x="230" y="68"/>
                  </a:lnTo>
                  <a:lnTo>
                    <a:pt x="232" y="68"/>
                  </a:lnTo>
                  <a:lnTo>
                    <a:pt x="234" y="70"/>
                  </a:lnTo>
                  <a:lnTo>
                    <a:pt x="236" y="70"/>
                  </a:lnTo>
                  <a:lnTo>
                    <a:pt x="236" y="72"/>
                  </a:lnTo>
                  <a:lnTo>
                    <a:pt x="236" y="74"/>
                  </a:lnTo>
                  <a:lnTo>
                    <a:pt x="236" y="74"/>
                  </a:lnTo>
                  <a:lnTo>
                    <a:pt x="236" y="76"/>
                  </a:lnTo>
                  <a:lnTo>
                    <a:pt x="236" y="78"/>
                  </a:lnTo>
                  <a:lnTo>
                    <a:pt x="236" y="80"/>
                  </a:lnTo>
                  <a:lnTo>
                    <a:pt x="238" y="80"/>
                  </a:lnTo>
                  <a:lnTo>
                    <a:pt x="238" y="82"/>
                  </a:lnTo>
                  <a:lnTo>
                    <a:pt x="238" y="84"/>
                  </a:lnTo>
                  <a:lnTo>
                    <a:pt x="228" y="86"/>
                  </a:lnTo>
                  <a:lnTo>
                    <a:pt x="226" y="86"/>
                  </a:lnTo>
                  <a:lnTo>
                    <a:pt x="224" y="86"/>
                  </a:lnTo>
                  <a:lnTo>
                    <a:pt x="222" y="86"/>
                  </a:lnTo>
                  <a:lnTo>
                    <a:pt x="220" y="88"/>
                  </a:lnTo>
                  <a:lnTo>
                    <a:pt x="214" y="88"/>
                  </a:lnTo>
                  <a:lnTo>
                    <a:pt x="212" y="90"/>
                  </a:lnTo>
                  <a:lnTo>
                    <a:pt x="208" y="90"/>
                  </a:lnTo>
                  <a:lnTo>
                    <a:pt x="204" y="90"/>
                  </a:lnTo>
                  <a:lnTo>
                    <a:pt x="196" y="92"/>
                  </a:lnTo>
                  <a:lnTo>
                    <a:pt x="194" y="92"/>
                  </a:lnTo>
                  <a:lnTo>
                    <a:pt x="188" y="92"/>
                  </a:lnTo>
                  <a:lnTo>
                    <a:pt x="182" y="94"/>
                  </a:lnTo>
                  <a:lnTo>
                    <a:pt x="178" y="94"/>
                  </a:lnTo>
                  <a:lnTo>
                    <a:pt x="176" y="94"/>
                  </a:lnTo>
                  <a:lnTo>
                    <a:pt x="174" y="96"/>
                  </a:lnTo>
                  <a:lnTo>
                    <a:pt x="172" y="96"/>
                  </a:lnTo>
                  <a:lnTo>
                    <a:pt x="166" y="96"/>
                  </a:lnTo>
                  <a:lnTo>
                    <a:pt x="164" y="96"/>
                  </a:lnTo>
                  <a:lnTo>
                    <a:pt x="158" y="98"/>
                  </a:lnTo>
                  <a:lnTo>
                    <a:pt x="156" y="98"/>
                  </a:lnTo>
                  <a:lnTo>
                    <a:pt x="154" y="98"/>
                  </a:lnTo>
                  <a:lnTo>
                    <a:pt x="148" y="100"/>
                  </a:lnTo>
                  <a:lnTo>
                    <a:pt x="146" y="100"/>
                  </a:lnTo>
                  <a:lnTo>
                    <a:pt x="144" y="100"/>
                  </a:lnTo>
                  <a:lnTo>
                    <a:pt x="140" y="100"/>
                  </a:lnTo>
                  <a:lnTo>
                    <a:pt x="136" y="102"/>
                  </a:lnTo>
                  <a:lnTo>
                    <a:pt x="134" y="102"/>
                  </a:lnTo>
                  <a:lnTo>
                    <a:pt x="132" y="102"/>
                  </a:lnTo>
                  <a:lnTo>
                    <a:pt x="132" y="104"/>
                  </a:lnTo>
                  <a:lnTo>
                    <a:pt x="132" y="106"/>
                  </a:lnTo>
                  <a:lnTo>
                    <a:pt x="134" y="106"/>
                  </a:lnTo>
                  <a:lnTo>
                    <a:pt x="134" y="108"/>
                  </a:lnTo>
                  <a:lnTo>
                    <a:pt x="132" y="108"/>
                  </a:lnTo>
                  <a:lnTo>
                    <a:pt x="132" y="110"/>
                  </a:lnTo>
                  <a:lnTo>
                    <a:pt x="134" y="110"/>
                  </a:lnTo>
                  <a:lnTo>
                    <a:pt x="134" y="112"/>
                  </a:lnTo>
                  <a:lnTo>
                    <a:pt x="136" y="112"/>
                  </a:lnTo>
                  <a:lnTo>
                    <a:pt x="136" y="114"/>
                  </a:lnTo>
                  <a:lnTo>
                    <a:pt x="136" y="116"/>
                  </a:lnTo>
                  <a:lnTo>
                    <a:pt x="138" y="116"/>
                  </a:lnTo>
                  <a:lnTo>
                    <a:pt x="140" y="116"/>
                  </a:lnTo>
                  <a:lnTo>
                    <a:pt x="140" y="118"/>
                  </a:lnTo>
                  <a:lnTo>
                    <a:pt x="138" y="118"/>
                  </a:lnTo>
                  <a:lnTo>
                    <a:pt x="140" y="120"/>
                  </a:lnTo>
                  <a:lnTo>
                    <a:pt x="142" y="120"/>
                  </a:lnTo>
                  <a:lnTo>
                    <a:pt x="142" y="120"/>
                  </a:lnTo>
                  <a:lnTo>
                    <a:pt x="144" y="120"/>
                  </a:lnTo>
                  <a:lnTo>
                    <a:pt x="146" y="120"/>
                  </a:lnTo>
                  <a:lnTo>
                    <a:pt x="148" y="120"/>
                  </a:lnTo>
                  <a:lnTo>
                    <a:pt x="150" y="122"/>
                  </a:lnTo>
                  <a:lnTo>
                    <a:pt x="152" y="122"/>
                  </a:lnTo>
                  <a:lnTo>
                    <a:pt x="152" y="124"/>
                  </a:lnTo>
                  <a:lnTo>
                    <a:pt x="154" y="124"/>
                  </a:lnTo>
                  <a:lnTo>
                    <a:pt x="154" y="126"/>
                  </a:lnTo>
                  <a:lnTo>
                    <a:pt x="156" y="126"/>
                  </a:lnTo>
                  <a:lnTo>
                    <a:pt x="156" y="124"/>
                  </a:lnTo>
                  <a:lnTo>
                    <a:pt x="158" y="124"/>
                  </a:lnTo>
                  <a:lnTo>
                    <a:pt x="160" y="124"/>
                  </a:lnTo>
                  <a:lnTo>
                    <a:pt x="160" y="126"/>
                  </a:lnTo>
                  <a:lnTo>
                    <a:pt x="164" y="126"/>
                  </a:lnTo>
                  <a:lnTo>
                    <a:pt x="166" y="126"/>
                  </a:lnTo>
                  <a:lnTo>
                    <a:pt x="166" y="128"/>
                  </a:lnTo>
                  <a:lnTo>
                    <a:pt x="164" y="130"/>
                  </a:lnTo>
                  <a:lnTo>
                    <a:pt x="162" y="132"/>
                  </a:lnTo>
                  <a:lnTo>
                    <a:pt x="160" y="132"/>
                  </a:lnTo>
                  <a:lnTo>
                    <a:pt x="158" y="132"/>
                  </a:lnTo>
                  <a:lnTo>
                    <a:pt x="156" y="134"/>
                  </a:lnTo>
                  <a:lnTo>
                    <a:pt x="154" y="134"/>
                  </a:lnTo>
                  <a:lnTo>
                    <a:pt x="152" y="134"/>
                  </a:lnTo>
                  <a:lnTo>
                    <a:pt x="152" y="136"/>
                  </a:lnTo>
                  <a:lnTo>
                    <a:pt x="150" y="136"/>
                  </a:lnTo>
                  <a:lnTo>
                    <a:pt x="148" y="136"/>
                  </a:lnTo>
                  <a:lnTo>
                    <a:pt x="146" y="138"/>
                  </a:lnTo>
                  <a:lnTo>
                    <a:pt x="144" y="138"/>
                  </a:lnTo>
                  <a:lnTo>
                    <a:pt x="142" y="140"/>
                  </a:lnTo>
                  <a:lnTo>
                    <a:pt x="140" y="140"/>
                  </a:lnTo>
                  <a:lnTo>
                    <a:pt x="138" y="142"/>
                  </a:lnTo>
                  <a:lnTo>
                    <a:pt x="136" y="142"/>
                  </a:lnTo>
                  <a:lnTo>
                    <a:pt x="134" y="142"/>
                  </a:lnTo>
                  <a:lnTo>
                    <a:pt x="136" y="144"/>
                  </a:lnTo>
                  <a:lnTo>
                    <a:pt x="134" y="144"/>
                  </a:lnTo>
                  <a:lnTo>
                    <a:pt x="132" y="146"/>
                  </a:lnTo>
                  <a:lnTo>
                    <a:pt x="130" y="146"/>
                  </a:lnTo>
                  <a:lnTo>
                    <a:pt x="130" y="148"/>
                  </a:lnTo>
                  <a:lnTo>
                    <a:pt x="128" y="148"/>
                  </a:lnTo>
                  <a:lnTo>
                    <a:pt x="126" y="148"/>
                  </a:lnTo>
                  <a:lnTo>
                    <a:pt x="126" y="146"/>
                  </a:lnTo>
                  <a:lnTo>
                    <a:pt x="128" y="146"/>
                  </a:lnTo>
                  <a:lnTo>
                    <a:pt x="128" y="144"/>
                  </a:lnTo>
                  <a:lnTo>
                    <a:pt x="126" y="142"/>
                  </a:lnTo>
                  <a:lnTo>
                    <a:pt x="126" y="140"/>
                  </a:lnTo>
                  <a:lnTo>
                    <a:pt x="126" y="138"/>
                  </a:lnTo>
                  <a:lnTo>
                    <a:pt x="126" y="138"/>
                  </a:lnTo>
                  <a:lnTo>
                    <a:pt x="124" y="136"/>
                  </a:lnTo>
                  <a:lnTo>
                    <a:pt x="124" y="138"/>
                  </a:lnTo>
                  <a:lnTo>
                    <a:pt x="122" y="138"/>
                  </a:lnTo>
                  <a:lnTo>
                    <a:pt x="120" y="138"/>
                  </a:lnTo>
                  <a:lnTo>
                    <a:pt x="120" y="140"/>
                  </a:lnTo>
                  <a:lnTo>
                    <a:pt x="118" y="140"/>
                  </a:lnTo>
                  <a:lnTo>
                    <a:pt x="116" y="140"/>
                  </a:lnTo>
                  <a:lnTo>
                    <a:pt x="116" y="142"/>
                  </a:lnTo>
                  <a:lnTo>
                    <a:pt x="114" y="142"/>
                  </a:lnTo>
                  <a:lnTo>
                    <a:pt x="114" y="144"/>
                  </a:lnTo>
                  <a:lnTo>
                    <a:pt x="114" y="146"/>
                  </a:lnTo>
                  <a:lnTo>
                    <a:pt x="114" y="148"/>
                  </a:lnTo>
                  <a:lnTo>
                    <a:pt x="116" y="148"/>
                  </a:lnTo>
                  <a:lnTo>
                    <a:pt x="116" y="150"/>
                  </a:lnTo>
                  <a:lnTo>
                    <a:pt x="118" y="152"/>
                  </a:lnTo>
                  <a:lnTo>
                    <a:pt x="120" y="152"/>
                  </a:lnTo>
                  <a:lnTo>
                    <a:pt x="122" y="152"/>
                  </a:lnTo>
                  <a:lnTo>
                    <a:pt x="122" y="154"/>
                  </a:lnTo>
                  <a:lnTo>
                    <a:pt x="120" y="154"/>
                  </a:lnTo>
                  <a:lnTo>
                    <a:pt x="120" y="152"/>
                  </a:lnTo>
                  <a:lnTo>
                    <a:pt x="118" y="154"/>
                  </a:lnTo>
                  <a:lnTo>
                    <a:pt x="118" y="156"/>
                  </a:lnTo>
                  <a:lnTo>
                    <a:pt x="116" y="156"/>
                  </a:lnTo>
                  <a:lnTo>
                    <a:pt x="116" y="158"/>
                  </a:lnTo>
                  <a:lnTo>
                    <a:pt x="114" y="158"/>
                  </a:lnTo>
                  <a:lnTo>
                    <a:pt x="114" y="160"/>
                  </a:lnTo>
                  <a:lnTo>
                    <a:pt x="112" y="160"/>
                  </a:lnTo>
                  <a:lnTo>
                    <a:pt x="110" y="162"/>
                  </a:lnTo>
                  <a:lnTo>
                    <a:pt x="108" y="162"/>
                  </a:lnTo>
                  <a:lnTo>
                    <a:pt x="108" y="164"/>
                  </a:lnTo>
                  <a:lnTo>
                    <a:pt x="106" y="166"/>
                  </a:lnTo>
                  <a:lnTo>
                    <a:pt x="104" y="168"/>
                  </a:lnTo>
                  <a:lnTo>
                    <a:pt x="104" y="168"/>
                  </a:lnTo>
                  <a:lnTo>
                    <a:pt x="102" y="168"/>
                  </a:lnTo>
                  <a:lnTo>
                    <a:pt x="102" y="170"/>
                  </a:lnTo>
                  <a:lnTo>
                    <a:pt x="100" y="172"/>
                  </a:lnTo>
                  <a:lnTo>
                    <a:pt x="100" y="170"/>
                  </a:lnTo>
                  <a:lnTo>
                    <a:pt x="98" y="170"/>
                  </a:lnTo>
                  <a:lnTo>
                    <a:pt x="96" y="170"/>
                  </a:lnTo>
                  <a:lnTo>
                    <a:pt x="94" y="170"/>
                  </a:lnTo>
                  <a:lnTo>
                    <a:pt x="94" y="172"/>
                  </a:lnTo>
                  <a:lnTo>
                    <a:pt x="96" y="172"/>
                  </a:lnTo>
                  <a:lnTo>
                    <a:pt x="98" y="172"/>
                  </a:lnTo>
                  <a:lnTo>
                    <a:pt x="98" y="174"/>
                  </a:lnTo>
                  <a:lnTo>
                    <a:pt x="96" y="174"/>
                  </a:lnTo>
                  <a:lnTo>
                    <a:pt x="96" y="176"/>
                  </a:lnTo>
                  <a:lnTo>
                    <a:pt x="98" y="176"/>
                  </a:lnTo>
                  <a:lnTo>
                    <a:pt x="96" y="176"/>
                  </a:lnTo>
                  <a:lnTo>
                    <a:pt x="94" y="176"/>
                  </a:lnTo>
                  <a:lnTo>
                    <a:pt x="94" y="174"/>
                  </a:lnTo>
                  <a:lnTo>
                    <a:pt x="92" y="174"/>
                  </a:lnTo>
                  <a:lnTo>
                    <a:pt x="90" y="174"/>
                  </a:lnTo>
                  <a:lnTo>
                    <a:pt x="90" y="172"/>
                  </a:lnTo>
                  <a:lnTo>
                    <a:pt x="88" y="172"/>
                  </a:lnTo>
                  <a:lnTo>
                    <a:pt x="88" y="170"/>
                  </a:lnTo>
                  <a:lnTo>
                    <a:pt x="88" y="168"/>
                  </a:lnTo>
                  <a:lnTo>
                    <a:pt x="88" y="168"/>
                  </a:lnTo>
                  <a:lnTo>
                    <a:pt x="86" y="168"/>
                  </a:lnTo>
                  <a:lnTo>
                    <a:pt x="84" y="168"/>
                  </a:lnTo>
                  <a:lnTo>
                    <a:pt x="82" y="168"/>
                  </a:lnTo>
                  <a:lnTo>
                    <a:pt x="80" y="166"/>
                  </a:lnTo>
                  <a:lnTo>
                    <a:pt x="80" y="164"/>
                  </a:lnTo>
                  <a:lnTo>
                    <a:pt x="80" y="162"/>
                  </a:lnTo>
                  <a:lnTo>
                    <a:pt x="80" y="160"/>
                  </a:lnTo>
                  <a:lnTo>
                    <a:pt x="80" y="158"/>
                  </a:lnTo>
                  <a:lnTo>
                    <a:pt x="78" y="158"/>
                  </a:lnTo>
                  <a:lnTo>
                    <a:pt x="78" y="160"/>
                  </a:lnTo>
                  <a:lnTo>
                    <a:pt x="78" y="162"/>
                  </a:lnTo>
                  <a:lnTo>
                    <a:pt x="76" y="162"/>
                  </a:lnTo>
                  <a:lnTo>
                    <a:pt x="76" y="162"/>
                  </a:lnTo>
                  <a:lnTo>
                    <a:pt x="74" y="162"/>
                  </a:lnTo>
                  <a:lnTo>
                    <a:pt x="72" y="162"/>
                  </a:lnTo>
                  <a:lnTo>
                    <a:pt x="72" y="160"/>
                  </a:lnTo>
                  <a:lnTo>
                    <a:pt x="72" y="158"/>
                  </a:lnTo>
                  <a:lnTo>
                    <a:pt x="74" y="158"/>
                  </a:lnTo>
                  <a:lnTo>
                    <a:pt x="74" y="156"/>
                  </a:lnTo>
                  <a:lnTo>
                    <a:pt x="74" y="154"/>
                  </a:lnTo>
                  <a:lnTo>
                    <a:pt x="74" y="152"/>
                  </a:lnTo>
                  <a:lnTo>
                    <a:pt x="72" y="152"/>
                  </a:lnTo>
                  <a:lnTo>
                    <a:pt x="72" y="150"/>
                  </a:lnTo>
                  <a:lnTo>
                    <a:pt x="70" y="150"/>
                  </a:lnTo>
                  <a:lnTo>
                    <a:pt x="70" y="152"/>
                  </a:lnTo>
                  <a:lnTo>
                    <a:pt x="68" y="152"/>
                  </a:lnTo>
                  <a:lnTo>
                    <a:pt x="70" y="152"/>
                  </a:lnTo>
                  <a:lnTo>
                    <a:pt x="72" y="152"/>
                  </a:lnTo>
                  <a:lnTo>
                    <a:pt x="72" y="154"/>
                  </a:lnTo>
                  <a:lnTo>
                    <a:pt x="70" y="156"/>
                  </a:lnTo>
                  <a:lnTo>
                    <a:pt x="70" y="158"/>
                  </a:lnTo>
                  <a:lnTo>
                    <a:pt x="68" y="158"/>
                  </a:lnTo>
                  <a:lnTo>
                    <a:pt x="68" y="156"/>
                  </a:lnTo>
                  <a:lnTo>
                    <a:pt x="70" y="156"/>
                  </a:lnTo>
                  <a:lnTo>
                    <a:pt x="70" y="154"/>
                  </a:lnTo>
                  <a:lnTo>
                    <a:pt x="68" y="154"/>
                  </a:lnTo>
                  <a:lnTo>
                    <a:pt x="66" y="154"/>
                  </a:lnTo>
                  <a:lnTo>
                    <a:pt x="66" y="152"/>
                  </a:lnTo>
                  <a:lnTo>
                    <a:pt x="64" y="152"/>
                  </a:lnTo>
                  <a:lnTo>
                    <a:pt x="64" y="154"/>
                  </a:lnTo>
                  <a:lnTo>
                    <a:pt x="64" y="156"/>
                  </a:lnTo>
                  <a:lnTo>
                    <a:pt x="64" y="158"/>
                  </a:lnTo>
                  <a:lnTo>
                    <a:pt x="62" y="158"/>
                  </a:lnTo>
                  <a:lnTo>
                    <a:pt x="62" y="156"/>
                  </a:lnTo>
                  <a:lnTo>
                    <a:pt x="60" y="156"/>
                  </a:lnTo>
                  <a:lnTo>
                    <a:pt x="58" y="156"/>
                  </a:lnTo>
                  <a:lnTo>
                    <a:pt x="58" y="154"/>
                  </a:lnTo>
                  <a:lnTo>
                    <a:pt x="56" y="154"/>
                  </a:lnTo>
                  <a:lnTo>
                    <a:pt x="54" y="152"/>
                  </a:lnTo>
                  <a:lnTo>
                    <a:pt x="52" y="152"/>
                  </a:lnTo>
                  <a:lnTo>
                    <a:pt x="52" y="150"/>
                  </a:lnTo>
                  <a:lnTo>
                    <a:pt x="52" y="152"/>
                  </a:lnTo>
                  <a:lnTo>
                    <a:pt x="52" y="154"/>
                  </a:lnTo>
                  <a:lnTo>
                    <a:pt x="50" y="154"/>
                  </a:lnTo>
                  <a:lnTo>
                    <a:pt x="50" y="156"/>
                  </a:lnTo>
                  <a:lnTo>
                    <a:pt x="50" y="154"/>
                  </a:lnTo>
                  <a:lnTo>
                    <a:pt x="48" y="154"/>
                  </a:lnTo>
                  <a:lnTo>
                    <a:pt x="46" y="154"/>
                  </a:lnTo>
                  <a:lnTo>
                    <a:pt x="44" y="154"/>
                  </a:lnTo>
                  <a:lnTo>
                    <a:pt x="44" y="152"/>
                  </a:lnTo>
                  <a:lnTo>
                    <a:pt x="44" y="154"/>
                  </a:lnTo>
                  <a:lnTo>
                    <a:pt x="44" y="156"/>
                  </a:lnTo>
                  <a:lnTo>
                    <a:pt x="46" y="156"/>
                  </a:lnTo>
                  <a:lnTo>
                    <a:pt x="46" y="158"/>
                  </a:lnTo>
                  <a:lnTo>
                    <a:pt x="44" y="156"/>
                  </a:lnTo>
                  <a:lnTo>
                    <a:pt x="44" y="158"/>
                  </a:lnTo>
                  <a:lnTo>
                    <a:pt x="44" y="160"/>
                  </a:lnTo>
                  <a:lnTo>
                    <a:pt x="44" y="162"/>
                  </a:lnTo>
                  <a:lnTo>
                    <a:pt x="44" y="160"/>
                  </a:lnTo>
                  <a:lnTo>
                    <a:pt x="44" y="158"/>
                  </a:lnTo>
                  <a:lnTo>
                    <a:pt x="42" y="158"/>
                  </a:lnTo>
                  <a:lnTo>
                    <a:pt x="42" y="156"/>
                  </a:lnTo>
                  <a:lnTo>
                    <a:pt x="40" y="156"/>
                  </a:lnTo>
                  <a:lnTo>
                    <a:pt x="38" y="156"/>
                  </a:lnTo>
                  <a:lnTo>
                    <a:pt x="38" y="158"/>
                  </a:lnTo>
                  <a:lnTo>
                    <a:pt x="36" y="158"/>
                  </a:lnTo>
                  <a:lnTo>
                    <a:pt x="36" y="156"/>
                  </a:lnTo>
                  <a:lnTo>
                    <a:pt x="36" y="154"/>
                  </a:lnTo>
                  <a:lnTo>
                    <a:pt x="34" y="154"/>
                  </a:lnTo>
                  <a:lnTo>
                    <a:pt x="34" y="152"/>
                  </a:lnTo>
                  <a:lnTo>
                    <a:pt x="36" y="152"/>
                  </a:lnTo>
                  <a:lnTo>
                    <a:pt x="38" y="150"/>
                  </a:lnTo>
                  <a:lnTo>
                    <a:pt x="38" y="148"/>
                  </a:lnTo>
                  <a:lnTo>
                    <a:pt x="36" y="150"/>
                  </a:lnTo>
                  <a:lnTo>
                    <a:pt x="34" y="150"/>
                  </a:lnTo>
                  <a:lnTo>
                    <a:pt x="32" y="150"/>
                  </a:lnTo>
                  <a:lnTo>
                    <a:pt x="32" y="152"/>
                  </a:lnTo>
                  <a:lnTo>
                    <a:pt x="30" y="152"/>
                  </a:lnTo>
                  <a:lnTo>
                    <a:pt x="30" y="150"/>
                  </a:lnTo>
                  <a:lnTo>
                    <a:pt x="30" y="148"/>
                  </a:lnTo>
                  <a:lnTo>
                    <a:pt x="32" y="148"/>
                  </a:lnTo>
                  <a:lnTo>
                    <a:pt x="30" y="148"/>
                  </a:lnTo>
                  <a:lnTo>
                    <a:pt x="30" y="146"/>
                  </a:lnTo>
                  <a:lnTo>
                    <a:pt x="32" y="146"/>
                  </a:lnTo>
                  <a:lnTo>
                    <a:pt x="32" y="144"/>
                  </a:lnTo>
                  <a:lnTo>
                    <a:pt x="30" y="144"/>
                  </a:lnTo>
                  <a:lnTo>
                    <a:pt x="30" y="146"/>
                  </a:lnTo>
                  <a:lnTo>
                    <a:pt x="28" y="146"/>
                  </a:lnTo>
                  <a:lnTo>
                    <a:pt x="28" y="144"/>
                  </a:lnTo>
                  <a:lnTo>
                    <a:pt x="28" y="144"/>
                  </a:lnTo>
                  <a:lnTo>
                    <a:pt x="28" y="142"/>
                  </a:lnTo>
                  <a:lnTo>
                    <a:pt x="26" y="142"/>
                  </a:lnTo>
                  <a:lnTo>
                    <a:pt x="26" y="144"/>
                  </a:lnTo>
                  <a:lnTo>
                    <a:pt x="24" y="144"/>
                  </a:lnTo>
                  <a:lnTo>
                    <a:pt x="22" y="144"/>
                  </a:lnTo>
                  <a:lnTo>
                    <a:pt x="22" y="142"/>
                  </a:lnTo>
                  <a:lnTo>
                    <a:pt x="22" y="140"/>
                  </a:lnTo>
                  <a:lnTo>
                    <a:pt x="22" y="138"/>
                  </a:lnTo>
                  <a:lnTo>
                    <a:pt x="22" y="136"/>
                  </a:lnTo>
                  <a:lnTo>
                    <a:pt x="22" y="134"/>
                  </a:lnTo>
                  <a:lnTo>
                    <a:pt x="22" y="136"/>
                  </a:lnTo>
                  <a:lnTo>
                    <a:pt x="20" y="136"/>
                  </a:lnTo>
                  <a:lnTo>
                    <a:pt x="20" y="138"/>
                  </a:lnTo>
                  <a:lnTo>
                    <a:pt x="18" y="138"/>
                  </a:lnTo>
                  <a:lnTo>
                    <a:pt x="18" y="140"/>
                  </a:lnTo>
                  <a:lnTo>
                    <a:pt x="16" y="140"/>
                  </a:lnTo>
                  <a:lnTo>
                    <a:pt x="14" y="140"/>
                  </a:lnTo>
                  <a:lnTo>
                    <a:pt x="12" y="142"/>
                  </a:lnTo>
                  <a:lnTo>
                    <a:pt x="10" y="144"/>
                  </a:lnTo>
                  <a:lnTo>
                    <a:pt x="8" y="144"/>
                  </a:lnTo>
                  <a:lnTo>
                    <a:pt x="8" y="146"/>
                  </a:lnTo>
                  <a:lnTo>
                    <a:pt x="6" y="146"/>
                  </a:lnTo>
                  <a:lnTo>
                    <a:pt x="6" y="144"/>
                  </a:lnTo>
                  <a:lnTo>
                    <a:pt x="6" y="142"/>
                  </a:lnTo>
                  <a:lnTo>
                    <a:pt x="4" y="142"/>
                  </a:lnTo>
                  <a:lnTo>
                    <a:pt x="2" y="142"/>
                  </a:lnTo>
                  <a:lnTo>
                    <a:pt x="2" y="140"/>
                  </a:lnTo>
                  <a:lnTo>
                    <a:pt x="0" y="140"/>
                  </a:lnTo>
                  <a:lnTo>
                    <a:pt x="2" y="140"/>
                  </a:lnTo>
                  <a:lnTo>
                    <a:pt x="2" y="138"/>
                  </a:lnTo>
                  <a:lnTo>
                    <a:pt x="4" y="136"/>
                  </a:lnTo>
                  <a:lnTo>
                    <a:pt x="6" y="132"/>
                  </a:lnTo>
                  <a:lnTo>
                    <a:pt x="10" y="126"/>
                  </a:lnTo>
                  <a:lnTo>
                    <a:pt x="12" y="124"/>
                  </a:lnTo>
                  <a:lnTo>
                    <a:pt x="14" y="120"/>
                  </a:lnTo>
                  <a:lnTo>
                    <a:pt x="14" y="120"/>
                  </a:lnTo>
                  <a:lnTo>
                    <a:pt x="16" y="120"/>
                  </a:lnTo>
                  <a:lnTo>
                    <a:pt x="16" y="118"/>
                  </a:lnTo>
                  <a:lnTo>
                    <a:pt x="18" y="114"/>
                  </a:lnTo>
                  <a:lnTo>
                    <a:pt x="20" y="112"/>
                  </a:lnTo>
                  <a:lnTo>
                    <a:pt x="22" y="110"/>
                  </a:lnTo>
                  <a:lnTo>
                    <a:pt x="26" y="104"/>
                  </a:lnTo>
                  <a:lnTo>
                    <a:pt x="26" y="102"/>
                  </a:lnTo>
                  <a:lnTo>
                    <a:pt x="28" y="98"/>
                  </a:lnTo>
                  <a:lnTo>
                    <a:pt x="30" y="94"/>
                  </a:lnTo>
                  <a:lnTo>
                    <a:pt x="30" y="92"/>
                  </a:lnTo>
                  <a:lnTo>
                    <a:pt x="32" y="92"/>
                  </a:lnTo>
                  <a:lnTo>
                    <a:pt x="32" y="90"/>
                  </a:lnTo>
                  <a:lnTo>
                    <a:pt x="34" y="86"/>
                  </a:lnTo>
                  <a:lnTo>
                    <a:pt x="36" y="84"/>
                  </a:lnTo>
                  <a:lnTo>
                    <a:pt x="38" y="82"/>
                  </a:lnTo>
                  <a:lnTo>
                    <a:pt x="40" y="78"/>
                  </a:lnTo>
                  <a:lnTo>
                    <a:pt x="42" y="76"/>
                  </a:lnTo>
                  <a:lnTo>
                    <a:pt x="44" y="74"/>
                  </a:lnTo>
                  <a:lnTo>
                    <a:pt x="44" y="72"/>
                  </a:lnTo>
                  <a:lnTo>
                    <a:pt x="46" y="70"/>
                  </a:lnTo>
                  <a:lnTo>
                    <a:pt x="48" y="66"/>
                  </a:lnTo>
                  <a:lnTo>
                    <a:pt x="50" y="66"/>
                  </a:lnTo>
                  <a:lnTo>
                    <a:pt x="52" y="64"/>
                  </a:lnTo>
                  <a:lnTo>
                    <a:pt x="52" y="60"/>
                  </a:lnTo>
                  <a:lnTo>
                    <a:pt x="54" y="60"/>
                  </a:lnTo>
                  <a:lnTo>
                    <a:pt x="56" y="58"/>
                  </a:lnTo>
                  <a:lnTo>
                    <a:pt x="58" y="56"/>
                  </a:lnTo>
                  <a:lnTo>
                    <a:pt x="60" y="54"/>
                  </a:lnTo>
                  <a:lnTo>
                    <a:pt x="62" y="52"/>
                  </a:lnTo>
                  <a:lnTo>
                    <a:pt x="64" y="50"/>
                  </a:lnTo>
                  <a:lnTo>
                    <a:pt x="68" y="48"/>
                  </a:lnTo>
                  <a:lnTo>
                    <a:pt x="70" y="46"/>
                  </a:lnTo>
                  <a:lnTo>
                    <a:pt x="76" y="42"/>
                  </a:lnTo>
                  <a:lnTo>
                    <a:pt x="76" y="40"/>
                  </a:lnTo>
                  <a:lnTo>
                    <a:pt x="80" y="36"/>
                  </a:lnTo>
                  <a:lnTo>
                    <a:pt x="84" y="32"/>
                  </a:lnTo>
                  <a:lnTo>
                    <a:pt x="86" y="30"/>
                  </a:lnTo>
                  <a:lnTo>
                    <a:pt x="92" y="26"/>
                  </a:lnTo>
                  <a:lnTo>
                    <a:pt x="96" y="22"/>
                  </a:lnTo>
                  <a:lnTo>
                    <a:pt x="98" y="20"/>
                  </a:lnTo>
                  <a:lnTo>
                    <a:pt x="104" y="16"/>
                  </a:lnTo>
                  <a:lnTo>
                    <a:pt x="106" y="14"/>
                  </a:lnTo>
                  <a:lnTo>
                    <a:pt x="108" y="12"/>
                  </a:lnTo>
                  <a:lnTo>
                    <a:pt x="110" y="12"/>
                  </a:lnTo>
                  <a:lnTo>
                    <a:pt x="114" y="8"/>
                  </a:lnTo>
                  <a:lnTo>
                    <a:pt x="118" y="4"/>
                  </a:lnTo>
                  <a:lnTo>
                    <a:pt x="120" y="2"/>
                  </a:lnTo>
                  <a:lnTo>
                    <a:pt x="122" y="2"/>
                  </a:lnTo>
                  <a:lnTo>
                    <a:pt x="122" y="0"/>
                  </a:lnTo>
                  <a:lnTo>
                    <a:pt x="122" y="2"/>
                  </a:lnTo>
                  <a:lnTo>
                    <a:pt x="124" y="2"/>
                  </a:lnTo>
                  <a:lnTo>
                    <a:pt x="122" y="2"/>
                  </a:lnTo>
                  <a:lnTo>
                    <a:pt x="124" y="4"/>
                  </a:lnTo>
                  <a:lnTo>
                    <a:pt x="124" y="2"/>
                  </a:lnTo>
                  <a:lnTo>
                    <a:pt x="126" y="2"/>
                  </a:lnTo>
                  <a:lnTo>
                    <a:pt x="124" y="2"/>
                  </a:lnTo>
                  <a:lnTo>
                    <a:pt x="126" y="2"/>
                  </a:lnTo>
                  <a:lnTo>
                    <a:pt x="126" y="4"/>
                  </a:lnTo>
                  <a:lnTo>
                    <a:pt x="126" y="2"/>
                  </a:lnTo>
                  <a:lnTo>
                    <a:pt x="126" y="2"/>
                  </a:lnTo>
                  <a:lnTo>
                    <a:pt x="126" y="0"/>
                  </a:lnTo>
                  <a:lnTo>
                    <a:pt x="126" y="2"/>
                  </a:lnTo>
                  <a:lnTo>
                    <a:pt x="128" y="2"/>
                  </a:lnTo>
                  <a:lnTo>
                    <a:pt x="130" y="2"/>
                  </a:lnTo>
                  <a:lnTo>
                    <a:pt x="130" y="4"/>
                  </a:lnTo>
                  <a:lnTo>
                    <a:pt x="130" y="2"/>
                  </a:lnTo>
                  <a:lnTo>
                    <a:pt x="132" y="2"/>
                  </a:lnTo>
                  <a:lnTo>
                    <a:pt x="132" y="4"/>
                  </a:lnTo>
                  <a:lnTo>
                    <a:pt x="132" y="2"/>
                  </a:lnTo>
                  <a:lnTo>
                    <a:pt x="132" y="4"/>
                  </a:lnTo>
                  <a:lnTo>
                    <a:pt x="134" y="4"/>
                  </a:lnTo>
                  <a:lnTo>
                    <a:pt x="134" y="2"/>
                  </a:lnTo>
                  <a:lnTo>
                    <a:pt x="136" y="2"/>
                  </a:lnTo>
                  <a:lnTo>
                    <a:pt x="136" y="0"/>
                  </a:lnTo>
                  <a:lnTo>
                    <a:pt x="138" y="0"/>
                  </a:lnTo>
                  <a:lnTo>
                    <a:pt x="138" y="2"/>
                  </a:lnTo>
                  <a:lnTo>
                    <a:pt x="140" y="2"/>
                  </a:lnTo>
                  <a:lnTo>
                    <a:pt x="138" y="2"/>
                  </a:lnTo>
                  <a:lnTo>
                    <a:pt x="138" y="4"/>
                  </a:lnTo>
                  <a:lnTo>
                    <a:pt x="140" y="4"/>
                  </a:lnTo>
                  <a:lnTo>
                    <a:pt x="142" y="4"/>
                  </a:lnTo>
                  <a:lnTo>
                    <a:pt x="140" y="4"/>
                  </a:lnTo>
                  <a:lnTo>
                    <a:pt x="140" y="6"/>
                  </a:lnTo>
                  <a:lnTo>
                    <a:pt x="142" y="6"/>
                  </a:lnTo>
                  <a:lnTo>
                    <a:pt x="142" y="8"/>
                  </a:lnTo>
                  <a:lnTo>
                    <a:pt x="144" y="8"/>
                  </a:lnTo>
                  <a:lnTo>
                    <a:pt x="142" y="8"/>
                  </a:lnTo>
                  <a:lnTo>
                    <a:pt x="144" y="8"/>
                  </a:lnTo>
                  <a:lnTo>
                    <a:pt x="146" y="8"/>
                  </a:lnTo>
                  <a:lnTo>
                    <a:pt x="146" y="6"/>
                  </a:lnTo>
                  <a:lnTo>
                    <a:pt x="146" y="8"/>
                  </a:lnTo>
                  <a:lnTo>
                    <a:pt x="146" y="6"/>
                  </a:lnTo>
                  <a:lnTo>
                    <a:pt x="146" y="4"/>
                  </a:lnTo>
                  <a:lnTo>
                    <a:pt x="148" y="4"/>
                  </a:lnTo>
                  <a:lnTo>
                    <a:pt x="146" y="6"/>
                  </a:lnTo>
                  <a:lnTo>
                    <a:pt x="148" y="6"/>
                  </a:lnTo>
                  <a:lnTo>
                    <a:pt x="148" y="4"/>
                  </a:lnTo>
                  <a:lnTo>
                    <a:pt x="150" y="4"/>
                  </a:lnTo>
                  <a:lnTo>
                    <a:pt x="148" y="4"/>
                  </a:lnTo>
                  <a:lnTo>
                    <a:pt x="150" y="6"/>
                  </a:lnTo>
                  <a:lnTo>
                    <a:pt x="150" y="4"/>
                  </a:lnTo>
                  <a:lnTo>
                    <a:pt x="150" y="6"/>
                  </a:lnTo>
                  <a:lnTo>
                    <a:pt x="152" y="6"/>
                  </a:lnTo>
                  <a:lnTo>
                    <a:pt x="152" y="4"/>
                  </a:lnTo>
                  <a:lnTo>
                    <a:pt x="152" y="6"/>
                  </a:lnTo>
                  <a:lnTo>
                    <a:pt x="152" y="4"/>
                  </a:lnTo>
                  <a:lnTo>
                    <a:pt x="154" y="4"/>
                  </a:lnTo>
                  <a:lnTo>
                    <a:pt x="154" y="2"/>
                  </a:lnTo>
                  <a:lnTo>
                    <a:pt x="156" y="2"/>
                  </a:lnTo>
                  <a:lnTo>
                    <a:pt x="156" y="4"/>
                  </a:lnTo>
                  <a:lnTo>
                    <a:pt x="156" y="2"/>
                  </a:lnTo>
                  <a:lnTo>
                    <a:pt x="158" y="2"/>
                  </a:lnTo>
                  <a:lnTo>
                    <a:pt x="156" y="4"/>
                  </a:lnTo>
                  <a:lnTo>
                    <a:pt x="158" y="4"/>
                  </a:lnTo>
                  <a:lnTo>
                    <a:pt x="158" y="6"/>
                  </a:lnTo>
                  <a:lnTo>
                    <a:pt x="156" y="6"/>
                  </a:lnTo>
                  <a:lnTo>
                    <a:pt x="156" y="8"/>
                  </a:lnTo>
                  <a:lnTo>
                    <a:pt x="158" y="8"/>
                  </a:lnTo>
                  <a:lnTo>
                    <a:pt x="158" y="10"/>
                  </a:lnTo>
                  <a:lnTo>
                    <a:pt x="160" y="8"/>
                  </a:lnTo>
                  <a:lnTo>
                    <a:pt x="160" y="6"/>
                  </a:lnTo>
                  <a:lnTo>
                    <a:pt x="162" y="6"/>
                  </a:lnTo>
                  <a:lnTo>
                    <a:pt x="164" y="6"/>
                  </a:lnTo>
                  <a:lnTo>
                    <a:pt x="164" y="8"/>
                  </a:lnTo>
                  <a:lnTo>
                    <a:pt x="164" y="10"/>
                  </a:lnTo>
                  <a:lnTo>
                    <a:pt x="164" y="12"/>
                  </a:lnTo>
                  <a:lnTo>
                    <a:pt x="164" y="14"/>
                  </a:lnTo>
                  <a:lnTo>
                    <a:pt x="166" y="14"/>
                  </a:lnTo>
                  <a:lnTo>
                    <a:pt x="168" y="14"/>
                  </a:lnTo>
                  <a:lnTo>
                    <a:pt x="168" y="16"/>
                  </a:lnTo>
                  <a:lnTo>
                    <a:pt x="170" y="16"/>
                  </a:lnTo>
                  <a:lnTo>
                    <a:pt x="170" y="18"/>
                  </a:lnTo>
                  <a:lnTo>
                    <a:pt x="172" y="18"/>
                  </a:lnTo>
                  <a:lnTo>
                    <a:pt x="174" y="18"/>
                  </a:lnTo>
                  <a:lnTo>
                    <a:pt x="174" y="20"/>
                  </a:lnTo>
                  <a:lnTo>
                    <a:pt x="174" y="20"/>
                  </a:lnTo>
                  <a:lnTo>
                    <a:pt x="176" y="22"/>
                  </a:lnTo>
                  <a:lnTo>
                    <a:pt x="176" y="20"/>
                  </a:lnTo>
                  <a:lnTo>
                    <a:pt x="176" y="22"/>
                  </a:lnTo>
                  <a:lnTo>
                    <a:pt x="176" y="20"/>
                  </a:lnTo>
                  <a:lnTo>
                    <a:pt x="178" y="20"/>
                  </a:lnTo>
                  <a:lnTo>
                    <a:pt x="180" y="20"/>
                  </a:lnTo>
                  <a:lnTo>
                    <a:pt x="182" y="20"/>
                  </a:lnTo>
                  <a:lnTo>
                    <a:pt x="184" y="20"/>
                  </a:lnTo>
                  <a:lnTo>
                    <a:pt x="186" y="20"/>
                  </a:lnTo>
                  <a:lnTo>
                    <a:pt x="188" y="20"/>
                  </a:lnTo>
                  <a:lnTo>
                    <a:pt x="188" y="22"/>
                  </a:lnTo>
                  <a:lnTo>
                    <a:pt x="190" y="22"/>
                  </a:lnTo>
                  <a:lnTo>
                    <a:pt x="192" y="22"/>
                  </a:lnTo>
                  <a:lnTo>
                    <a:pt x="192" y="24"/>
                  </a:lnTo>
                  <a:lnTo>
                    <a:pt x="194" y="24"/>
                  </a:lnTo>
                  <a:lnTo>
                    <a:pt x="194" y="26"/>
                  </a:lnTo>
                  <a:lnTo>
                    <a:pt x="196" y="26"/>
                  </a:lnTo>
                  <a:lnTo>
                    <a:pt x="198" y="26"/>
                  </a:lnTo>
                  <a:lnTo>
                    <a:pt x="200" y="26"/>
                  </a:lnTo>
                  <a:lnTo>
                    <a:pt x="200" y="24"/>
                  </a:lnTo>
                  <a:lnTo>
                    <a:pt x="200" y="26"/>
                  </a:lnTo>
                  <a:lnTo>
                    <a:pt x="200" y="24"/>
                  </a:lnTo>
                  <a:lnTo>
                    <a:pt x="198" y="22"/>
                  </a:lnTo>
                  <a:lnTo>
                    <a:pt x="198" y="20"/>
                  </a:lnTo>
                  <a:lnTo>
                    <a:pt x="200" y="20"/>
                  </a:lnTo>
                  <a:lnTo>
                    <a:pt x="202" y="18"/>
                  </a:lnTo>
                  <a:lnTo>
                    <a:pt x="204" y="18"/>
                  </a:lnTo>
                  <a:lnTo>
                    <a:pt x="206" y="18"/>
                  </a:lnTo>
                  <a:close/>
                </a:path>
              </a:pathLst>
            </a:custGeom>
            <a:solidFill>
              <a:schemeClr val="accent3">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dirty="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7" name="Freeform 236"/>
            <p:cNvSpPr>
              <a:spLocks/>
            </p:cNvSpPr>
            <p:nvPr/>
          </p:nvSpPr>
          <p:spPr bwMode="auto">
            <a:xfrm>
              <a:off x="7283450" y="3895725"/>
              <a:ext cx="404813" cy="388938"/>
            </a:xfrm>
            <a:custGeom>
              <a:avLst/>
              <a:gdLst>
                <a:gd name="T0" fmla="*/ 156 w 255"/>
                <a:gd name="T1" fmla="*/ 4 h 245"/>
                <a:gd name="T2" fmla="*/ 164 w 255"/>
                <a:gd name="T3" fmla="*/ 6 h 245"/>
                <a:gd name="T4" fmla="*/ 172 w 255"/>
                <a:gd name="T5" fmla="*/ 8 h 245"/>
                <a:gd name="T6" fmla="*/ 178 w 255"/>
                <a:gd name="T7" fmla="*/ 14 h 245"/>
                <a:gd name="T8" fmla="*/ 182 w 255"/>
                <a:gd name="T9" fmla="*/ 20 h 245"/>
                <a:gd name="T10" fmla="*/ 188 w 255"/>
                <a:gd name="T11" fmla="*/ 28 h 245"/>
                <a:gd name="T12" fmla="*/ 190 w 255"/>
                <a:gd name="T13" fmla="*/ 32 h 245"/>
                <a:gd name="T14" fmla="*/ 184 w 255"/>
                <a:gd name="T15" fmla="*/ 36 h 245"/>
                <a:gd name="T16" fmla="*/ 186 w 255"/>
                <a:gd name="T17" fmla="*/ 42 h 245"/>
                <a:gd name="T18" fmla="*/ 196 w 255"/>
                <a:gd name="T19" fmla="*/ 46 h 245"/>
                <a:gd name="T20" fmla="*/ 194 w 255"/>
                <a:gd name="T21" fmla="*/ 52 h 245"/>
                <a:gd name="T22" fmla="*/ 184 w 255"/>
                <a:gd name="T23" fmla="*/ 52 h 245"/>
                <a:gd name="T24" fmla="*/ 188 w 255"/>
                <a:gd name="T25" fmla="*/ 60 h 245"/>
                <a:gd name="T26" fmla="*/ 190 w 255"/>
                <a:gd name="T27" fmla="*/ 66 h 245"/>
                <a:gd name="T28" fmla="*/ 192 w 255"/>
                <a:gd name="T29" fmla="*/ 72 h 245"/>
                <a:gd name="T30" fmla="*/ 200 w 255"/>
                <a:gd name="T31" fmla="*/ 76 h 245"/>
                <a:gd name="T32" fmla="*/ 208 w 255"/>
                <a:gd name="T33" fmla="*/ 76 h 245"/>
                <a:gd name="T34" fmla="*/ 212 w 255"/>
                <a:gd name="T35" fmla="*/ 82 h 245"/>
                <a:gd name="T36" fmla="*/ 216 w 255"/>
                <a:gd name="T37" fmla="*/ 92 h 245"/>
                <a:gd name="T38" fmla="*/ 222 w 255"/>
                <a:gd name="T39" fmla="*/ 100 h 245"/>
                <a:gd name="T40" fmla="*/ 218 w 255"/>
                <a:gd name="T41" fmla="*/ 104 h 245"/>
                <a:gd name="T42" fmla="*/ 224 w 255"/>
                <a:gd name="T43" fmla="*/ 110 h 245"/>
                <a:gd name="T44" fmla="*/ 229 w 255"/>
                <a:gd name="T45" fmla="*/ 116 h 245"/>
                <a:gd name="T46" fmla="*/ 237 w 255"/>
                <a:gd name="T47" fmla="*/ 118 h 245"/>
                <a:gd name="T48" fmla="*/ 239 w 255"/>
                <a:gd name="T49" fmla="*/ 126 h 245"/>
                <a:gd name="T50" fmla="*/ 241 w 255"/>
                <a:gd name="T51" fmla="*/ 134 h 245"/>
                <a:gd name="T52" fmla="*/ 249 w 255"/>
                <a:gd name="T53" fmla="*/ 134 h 245"/>
                <a:gd name="T54" fmla="*/ 251 w 255"/>
                <a:gd name="T55" fmla="*/ 140 h 245"/>
                <a:gd name="T56" fmla="*/ 237 w 255"/>
                <a:gd name="T57" fmla="*/ 154 h 245"/>
                <a:gd name="T58" fmla="*/ 226 w 255"/>
                <a:gd name="T59" fmla="*/ 168 h 245"/>
                <a:gd name="T60" fmla="*/ 202 w 255"/>
                <a:gd name="T61" fmla="*/ 184 h 245"/>
                <a:gd name="T62" fmla="*/ 186 w 255"/>
                <a:gd name="T63" fmla="*/ 194 h 245"/>
                <a:gd name="T64" fmla="*/ 172 w 255"/>
                <a:gd name="T65" fmla="*/ 205 h 245"/>
                <a:gd name="T66" fmla="*/ 156 w 255"/>
                <a:gd name="T67" fmla="*/ 215 h 245"/>
                <a:gd name="T68" fmla="*/ 142 w 255"/>
                <a:gd name="T69" fmla="*/ 223 h 245"/>
                <a:gd name="T70" fmla="*/ 130 w 255"/>
                <a:gd name="T71" fmla="*/ 229 h 245"/>
                <a:gd name="T72" fmla="*/ 116 w 255"/>
                <a:gd name="T73" fmla="*/ 239 h 245"/>
                <a:gd name="T74" fmla="*/ 106 w 255"/>
                <a:gd name="T75" fmla="*/ 245 h 245"/>
                <a:gd name="T76" fmla="*/ 96 w 255"/>
                <a:gd name="T77" fmla="*/ 235 h 245"/>
                <a:gd name="T78" fmla="*/ 78 w 255"/>
                <a:gd name="T79" fmla="*/ 217 h 245"/>
                <a:gd name="T80" fmla="*/ 60 w 255"/>
                <a:gd name="T81" fmla="*/ 198 h 245"/>
                <a:gd name="T82" fmla="*/ 48 w 255"/>
                <a:gd name="T83" fmla="*/ 188 h 245"/>
                <a:gd name="T84" fmla="*/ 32 w 255"/>
                <a:gd name="T85" fmla="*/ 170 h 245"/>
                <a:gd name="T86" fmla="*/ 14 w 255"/>
                <a:gd name="T87" fmla="*/ 152 h 245"/>
                <a:gd name="T88" fmla="*/ 0 w 255"/>
                <a:gd name="T89" fmla="*/ 140 h 245"/>
                <a:gd name="T90" fmla="*/ 10 w 255"/>
                <a:gd name="T91" fmla="*/ 134 h 245"/>
                <a:gd name="T92" fmla="*/ 20 w 255"/>
                <a:gd name="T93" fmla="*/ 128 h 245"/>
                <a:gd name="T94" fmla="*/ 34 w 255"/>
                <a:gd name="T95" fmla="*/ 122 h 245"/>
                <a:gd name="T96" fmla="*/ 46 w 255"/>
                <a:gd name="T97" fmla="*/ 112 h 245"/>
                <a:gd name="T98" fmla="*/ 64 w 255"/>
                <a:gd name="T99" fmla="*/ 102 h 245"/>
                <a:gd name="T100" fmla="*/ 74 w 255"/>
                <a:gd name="T101" fmla="*/ 94 h 245"/>
                <a:gd name="T102" fmla="*/ 82 w 255"/>
                <a:gd name="T103" fmla="*/ 88 h 245"/>
                <a:gd name="T104" fmla="*/ 96 w 255"/>
                <a:gd name="T105" fmla="*/ 76 h 245"/>
                <a:gd name="T106" fmla="*/ 100 w 255"/>
                <a:gd name="T107" fmla="*/ 62 h 245"/>
                <a:gd name="T108" fmla="*/ 110 w 255"/>
                <a:gd name="T109" fmla="*/ 40 h 245"/>
                <a:gd name="T110" fmla="*/ 118 w 255"/>
                <a:gd name="T111" fmla="*/ 32 h 245"/>
                <a:gd name="T112" fmla="*/ 124 w 255"/>
                <a:gd name="T113" fmla="*/ 28 h 245"/>
                <a:gd name="T114" fmla="*/ 130 w 255"/>
                <a:gd name="T115" fmla="*/ 22 h 245"/>
                <a:gd name="T116" fmla="*/ 134 w 255"/>
                <a:gd name="T117" fmla="*/ 16 h 245"/>
                <a:gd name="T118" fmla="*/ 140 w 255"/>
                <a:gd name="T119" fmla="*/ 8 h 245"/>
                <a:gd name="T120" fmla="*/ 150 w 255"/>
                <a:gd name="T121" fmla="*/ 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45">
                  <a:moveTo>
                    <a:pt x="150" y="4"/>
                  </a:moveTo>
                  <a:lnTo>
                    <a:pt x="152" y="4"/>
                  </a:lnTo>
                  <a:lnTo>
                    <a:pt x="152" y="2"/>
                  </a:lnTo>
                  <a:lnTo>
                    <a:pt x="154" y="2"/>
                  </a:lnTo>
                  <a:lnTo>
                    <a:pt x="156" y="2"/>
                  </a:lnTo>
                  <a:lnTo>
                    <a:pt x="156" y="4"/>
                  </a:lnTo>
                  <a:lnTo>
                    <a:pt x="158" y="4"/>
                  </a:lnTo>
                  <a:lnTo>
                    <a:pt x="158" y="6"/>
                  </a:lnTo>
                  <a:lnTo>
                    <a:pt x="160" y="6"/>
                  </a:lnTo>
                  <a:lnTo>
                    <a:pt x="162" y="6"/>
                  </a:lnTo>
                  <a:lnTo>
                    <a:pt x="162" y="4"/>
                  </a:lnTo>
                  <a:lnTo>
                    <a:pt x="164" y="6"/>
                  </a:lnTo>
                  <a:lnTo>
                    <a:pt x="166" y="6"/>
                  </a:lnTo>
                  <a:lnTo>
                    <a:pt x="166" y="4"/>
                  </a:lnTo>
                  <a:lnTo>
                    <a:pt x="168" y="4"/>
                  </a:lnTo>
                  <a:lnTo>
                    <a:pt x="170" y="4"/>
                  </a:lnTo>
                  <a:lnTo>
                    <a:pt x="170" y="6"/>
                  </a:lnTo>
                  <a:lnTo>
                    <a:pt x="172" y="8"/>
                  </a:lnTo>
                  <a:lnTo>
                    <a:pt x="174" y="8"/>
                  </a:lnTo>
                  <a:lnTo>
                    <a:pt x="174" y="10"/>
                  </a:lnTo>
                  <a:lnTo>
                    <a:pt x="174" y="12"/>
                  </a:lnTo>
                  <a:lnTo>
                    <a:pt x="176" y="12"/>
                  </a:lnTo>
                  <a:lnTo>
                    <a:pt x="178" y="12"/>
                  </a:lnTo>
                  <a:lnTo>
                    <a:pt x="178" y="14"/>
                  </a:lnTo>
                  <a:lnTo>
                    <a:pt x="178" y="14"/>
                  </a:lnTo>
                  <a:lnTo>
                    <a:pt x="178" y="16"/>
                  </a:lnTo>
                  <a:lnTo>
                    <a:pt x="180" y="16"/>
                  </a:lnTo>
                  <a:lnTo>
                    <a:pt x="182" y="16"/>
                  </a:lnTo>
                  <a:lnTo>
                    <a:pt x="184" y="18"/>
                  </a:lnTo>
                  <a:lnTo>
                    <a:pt x="182" y="20"/>
                  </a:lnTo>
                  <a:lnTo>
                    <a:pt x="182" y="22"/>
                  </a:lnTo>
                  <a:lnTo>
                    <a:pt x="182" y="24"/>
                  </a:lnTo>
                  <a:lnTo>
                    <a:pt x="184" y="24"/>
                  </a:lnTo>
                  <a:lnTo>
                    <a:pt x="184" y="26"/>
                  </a:lnTo>
                  <a:lnTo>
                    <a:pt x="186" y="26"/>
                  </a:lnTo>
                  <a:lnTo>
                    <a:pt x="188" y="28"/>
                  </a:lnTo>
                  <a:lnTo>
                    <a:pt x="188" y="30"/>
                  </a:lnTo>
                  <a:lnTo>
                    <a:pt x="190" y="30"/>
                  </a:lnTo>
                  <a:lnTo>
                    <a:pt x="190" y="32"/>
                  </a:lnTo>
                  <a:lnTo>
                    <a:pt x="190" y="32"/>
                  </a:lnTo>
                  <a:lnTo>
                    <a:pt x="188" y="32"/>
                  </a:lnTo>
                  <a:lnTo>
                    <a:pt x="190" y="32"/>
                  </a:lnTo>
                  <a:lnTo>
                    <a:pt x="190" y="34"/>
                  </a:lnTo>
                  <a:lnTo>
                    <a:pt x="188" y="34"/>
                  </a:lnTo>
                  <a:lnTo>
                    <a:pt x="186" y="34"/>
                  </a:lnTo>
                  <a:lnTo>
                    <a:pt x="184" y="34"/>
                  </a:lnTo>
                  <a:lnTo>
                    <a:pt x="186" y="36"/>
                  </a:lnTo>
                  <a:lnTo>
                    <a:pt x="184" y="36"/>
                  </a:lnTo>
                  <a:lnTo>
                    <a:pt x="184" y="38"/>
                  </a:lnTo>
                  <a:lnTo>
                    <a:pt x="186" y="38"/>
                  </a:lnTo>
                  <a:lnTo>
                    <a:pt x="186" y="40"/>
                  </a:lnTo>
                  <a:lnTo>
                    <a:pt x="186" y="42"/>
                  </a:lnTo>
                  <a:lnTo>
                    <a:pt x="184" y="42"/>
                  </a:lnTo>
                  <a:lnTo>
                    <a:pt x="186" y="42"/>
                  </a:lnTo>
                  <a:lnTo>
                    <a:pt x="186" y="44"/>
                  </a:lnTo>
                  <a:lnTo>
                    <a:pt x="188" y="46"/>
                  </a:lnTo>
                  <a:lnTo>
                    <a:pt x="190" y="46"/>
                  </a:lnTo>
                  <a:lnTo>
                    <a:pt x="192" y="46"/>
                  </a:lnTo>
                  <a:lnTo>
                    <a:pt x="194" y="46"/>
                  </a:lnTo>
                  <a:lnTo>
                    <a:pt x="196" y="46"/>
                  </a:lnTo>
                  <a:lnTo>
                    <a:pt x="196" y="48"/>
                  </a:lnTo>
                  <a:lnTo>
                    <a:pt x="196" y="50"/>
                  </a:lnTo>
                  <a:lnTo>
                    <a:pt x="194" y="50"/>
                  </a:lnTo>
                  <a:lnTo>
                    <a:pt x="194" y="52"/>
                  </a:lnTo>
                  <a:lnTo>
                    <a:pt x="194" y="50"/>
                  </a:lnTo>
                  <a:lnTo>
                    <a:pt x="194" y="52"/>
                  </a:lnTo>
                  <a:lnTo>
                    <a:pt x="192" y="50"/>
                  </a:lnTo>
                  <a:lnTo>
                    <a:pt x="192" y="52"/>
                  </a:lnTo>
                  <a:lnTo>
                    <a:pt x="190" y="52"/>
                  </a:lnTo>
                  <a:lnTo>
                    <a:pt x="188" y="52"/>
                  </a:lnTo>
                  <a:lnTo>
                    <a:pt x="186" y="52"/>
                  </a:lnTo>
                  <a:lnTo>
                    <a:pt x="184" y="52"/>
                  </a:lnTo>
                  <a:lnTo>
                    <a:pt x="184" y="54"/>
                  </a:lnTo>
                  <a:lnTo>
                    <a:pt x="184" y="56"/>
                  </a:lnTo>
                  <a:lnTo>
                    <a:pt x="184" y="58"/>
                  </a:lnTo>
                  <a:lnTo>
                    <a:pt x="184" y="60"/>
                  </a:lnTo>
                  <a:lnTo>
                    <a:pt x="186" y="60"/>
                  </a:lnTo>
                  <a:lnTo>
                    <a:pt x="188" y="60"/>
                  </a:lnTo>
                  <a:lnTo>
                    <a:pt x="188" y="62"/>
                  </a:lnTo>
                  <a:lnTo>
                    <a:pt x="188" y="64"/>
                  </a:lnTo>
                  <a:lnTo>
                    <a:pt x="188" y="66"/>
                  </a:lnTo>
                  <a:lnTo>
                    <a:pt x="190" y="66"/>
                  </a:lnTo>
                  <a:lnTo>
                    <a:pt x="190" y="64"/>
                  </a:lnTo>
                  <a:lnTo>
                    <a:pt x="190" y="66"/>
                  </a:lnTo>
                  <a:lnTo>
                    <a:pt x="192" y="66"/>
                  </a:lnTo>
                  <a:lnTo>
                    <a:pt x="194" y="66"/>
                  </a:lnTo>
                  <a:lnTo>
                    <a:pt x="194" y="68"/>
                  </a:lnTo>
                  <a:lnTo>
                    <a:pt x="192" y="68"/>
                  </a:lnTo>
                  <a:lnTo>
                    <a:pt x="192" y="70"/>
                  </a:lnTo>
                  <a:lnTo>
                    <a:pt x="192" y="72"/>
                  </a:lnTo>
                  <a:lnTo>
                    <a:pt x="194" y="72"/>
                  </a:lnTo>
                  <a:lnTo>
                    <a:pt x="196" y="72"/>
                  </a:lnTo>
                  <a:lnTo>
                    <a:pt x="198" y="72"/>
                  </a:lnTo>
                  <a:lnTo>
                    <a:pt x="198" y="74"/>
                  </a:lnTo>
                  <a:lnTo>
                    <a:pt x="200" y="74"/>
                  </a:lnTo>
                  <a:lnTo>
                    <a:pt x="200" y="76"/>
                  </a:lnTo>
                  <a:lnTo>
                    <a:pt x="202" y="76"/>
                  </a:lnTo>
                  <a:lnTo>
                    <a:pt x="204" y="76"/>
                  </a:lnTo>
                  <a:lnTo>
                    <a:pt x="204" y="74"/>
                  </a:lnTo>
                  <a:lnTo>
                    <a:pt x="206" y="74"/>
                  </a:lnTo>
                  <a:lnTo>
                    <a:pt x="206" y="76"/>
                  </a:lnTo>
                  <a:lnTo>
                    <a:pt x="208" y="76"/>
                  </a:lnTo>
                  <a:lnTo>
                    <a:pt x="208" y="78"/>
                  </a:lnTo>
                  <a:lnTo>
                    <a:pt x="208" y="80"/>
                  </a:lnTo>
                  <a:lnTo>
                    <a:pt x="208" y="80"/>
                  </a:lnTo>
                  <a:lnTo>
                    <a:pt x="210" y="80"/>
                  </a:lnTo>
                  <a:lnTo>
                    <a:pt x="212" y="80"/>
                  </a:lnTo>
                  <a:lnTo>
                    <a:pt x="212" y="82"/>
                  </a:lnTo>
                  <a:lnTo>
                    <a:pt x="212" y="84"/>
                  </a:lnTo>
                  <a:lnTo>
                    <a:pt x="214" y="86"/>
                  </a:lnTo>
                  <a:lnTo>
                    <a:pt x="214" y="88"/>
                  </a:lnTo>
                  <a:lnTo>
                    <a:pt x="214" y="90"/>
                  </a:lnTo>
                  <a:lnTo>
                    <a:pt x="214" y="92"/>
                  </a:lnTo>
                  <a:lnTo>
                    <a:pt x="216" y="92"/>
                  </a:lnTo>
                  <a:lnTo>
                    <a:pt x="218" y="92"/>
                  </a:lnTo>
                  <a:lnTo>
                    <a:pt x="218" y="94"/>
                  </a:lnTo>
                  <a:lnTo>
                    <a:pt x="220" y="94"/>
                  </a:lnTo>
                  <a:lnTo>
                    <a:pt x="220" y="96"/>
                  </a:lnTo>
                  <a:lnTo>
                    <a:pt x="222" y="98"/>
                  </a:lnTo>
                  <a:lnTo>
                    <a:pt x="222" y="100"/>
                  </a:lnTo>
                  <a:lnTo>
                    <a:pt x="224" y="100"/>
                  </a:lnTo>
                  <a:lnTo>
                    <a:pt x="224" y="102"/>
                  </a:lnTo>
                  <a:lnTo>
                    <a:pt x="222" y="102"/>
                  </a:lnTo>
                  <a:lnTo>
                    <a:pt x="220" y="102"/>
                  </a:lnTo>
                  <a:lnTo>
                    <a:pt x="220" y="104"/>
                  </a:lnTo>
                  <a:lnTo>
                    <a:pt x="218" y="104"/>
                  </a:lnTo>
                  <a:lnTo>
                    <a:pt x="218" y="106"/>
                  </a:lnTo>
                  <a:lnTo>
                    <a:pt x="220" y="106"/>
                  </a:lnTo>
                  <a:lnTo>
                    <a:pt x="220" y="108"/>
                  </a:lnTo>
                  <a:lnTo>
                    <a:pt x="220" y="110"/>
                  </a:lnTo>
                  <a:lnTo>
                    <a:pt x="222" y="110"/>
                  </a:lnTo>
                  <a:lnTo>
                    <a:pt x="224" y="110"/>
                  </a:lnTo>
                  <a:lnTo>
                    <a:pt x="224" y="112"/>
                  </a:lnTo>
                  <a:lnTo>
                    <a:pt x="226" y="112"/>
                  </a:lnTo>
                  <a:lnTo>
                    <a:pt x="226" y="112"/>
                  </a:lnTo>
                  <a:lnTo>
                    <a:pt x="229" y="112"/>
                  </a:lnTo>
                  <a:lnTo>
                    <a:pt x="229" y="114"/>
                  </a:lnTo>
                  <a:lnTo>
                    <a:pt x="229" y="116"/>
                  </a:lnTo>
                  <a:lnTo>
                    <a:pt x="231" y="116"/>
                  </a:lnTo>
                  <a:lnTo>
                    <a:pt x="233" y="116"/>
                  </a:lnTo>
                  <a:lnTo>
                    <a:pt x="235" y="116"/>
                  </a:lnTo>
                  <a:lnTo>
                    <a:pt x="235" y="118"/>
                  </a:lnTo>
                  <a:lnTo>
                    <a:pt x="237" y="116"/>
                  </a:lnTo>
                  <a:lnTo>
                    <a:pt x="237" y="118"/>
                  </a:lnTo>
                  <a:lnTo>
                    <a:pt x="237" y="120"/>
                  </a:lnTo>
                  <a:lnTo>
                    <a:pt x="237" y="122"/>
                  </a:lnTo>
                  <a:lnTo>
                    <a:pt x="235" y="122"/>
                  </a:lnTo>
                  <a:lnTo>
                    <a:pt x="237" y="124"/>
                  </a:lnTo>
                  <a:lnTo>
                    <a:pt x="237" y="126"/>
                  </a:lnTo>
                  <a:lnTo>
                    <a:pt x="239" y="126"/>
                  </a:lnTo>
                  <a:lnTo>
                    <a:pt x="239" y="128"/>
                  </a:lnTo>
                  <a:lnTo>
                    <a:pt x="239" y="128"/>
                  </a:lnTo>
                  <a:lnTo>
                    <a:pt x="239" y="130"/>
                  </a:lnTo>
                  <a:lnTo>
                    <a:pt x="241" y="130"/>
                  </a:lnTo>
                  <a:lnTo>
                    <a:pt x="241" y="132"/>
                  </a:lnTo>
                  <a:lnTo>
                    <a:pt x="241" y="134"/>
                  </a:lnTo>
                  <a:lnTo>
                    <a:pt x="243" y="134"/>
                  </a:lnTo>
                  <a:lnTo>
                    <a:pt x="245" y="134"/>
                  </a:lnTo>
                  <a:lnTo>
                    <a:pt x="245" y="132"/>
                  </a:lnTo>
                  <a:lnTo>
                    <a:pt x="247" y="132"/>
                  </a:lnTo>
                  <a:lnTo>
                    <a:pt x="249" y="132"/>
                  </a:lnTo>
                  <a:lnTo>
                    <a:pt x="249" y="134"/>
                  </a:lnTo>
                  <a:lnTo>
                    <a:pt x="251" y="134"/>
                  </a:lnTo>
                  <a:lnTo>
                    <a:pt x="253" y="134"/>
                  </a:lnTo>
                  <a:lnTo>
                    <a:pt x="253" y="136"/>
                  </a:lnTo>
                  <a:lnTo>
                    <a:pt x="255" y="136"/>
                  </a:lnTo>
                  <a:lnTo>
                    <a:pt x="253" y="136"/>
                  </a:lnTo>
                  <a:lnTo>
                    <a:pt x="251" y="140"/>
                  </a:lnTo>
                  <a:lnTo>
                    <a:pt x="249" y="142"/>
                  </a:lnTo>
                  <a:lnTo>
                    <a:pt x="245" y="146"/>
                  </a:lnTo>
                  <a:lnTo>
                    <a:pt x="243" y="148"/>
                  </a:lnTo>
                  <a:lnTo>
                    <a:pt x="241" y="150"/>
                  </a:lnTo>
                  <a:lnTo>
                    <a:pt x="239" y="152"/>
                  </a:lnTo>
                  <a:lnTo>
                    <a:pt x="237" y="154"/>
                  </a:lnTo>
                  <a:lnTo>
                    <a:pt x="235" y="156"/>
                  </a:lnTo>
                  <a:lnTo>
                    <a:pt x="231" y="160"/>
                  </a:lnTo>
                  <a:lnTo>
                    <a:pt x="229" y="162"/>
                  </a:lnTo>
                  <a:lnTo>
                    <a:pt x="229" y="164"/>
                  </a:lnTo>
                  <a:lnTo>
                    <a:pt x="226" y="164"/>
                  </a:lnTo>
                  <a:lnTo>
                    <a:pt x="226" y="168"/>
                  </a:lnTo>
                  <a:lnTo>
                    <a:pt x="222" y="170"/>
                  </a:lnTo>
                  <a:lnTo>
                    <a:pt x="214" y="176"/>
                  </a:lnTo>
                  <a:lnTo>
                    <a:pt x="210" y="180"/>
                  </a:lnTo>
                  <a:lnTo>
                    <a:pt x="208" y="180"/>
                  </a:lnTo>
                  <a:lnTo>
                    <a:pt x="204" y="184"/>
                  </a:lnTo>
                  <a:lnTo>
                    <a:pt x="202" y="184"/>
                  </a:lnTo>
                  <a:lnTo>
                    <a:pt x="200" y="186"/>
                  </a:lnTo>
                  <a:lnTo>
                    <a:pt x="196" y="188"/>
                  </a:lnTo>
                  <a:lnTo>
                    <a:pt x="194" y="190"/>
                  </a:lnTo>
                  <a:lnTo>
                    <a:pt x="192" y="190"/>
                  </a:lnTo>
                  <a:lnTo>
                    <a:pt x="190" y="192"/>
                  </a:lnTo>
                  <a:lnTo>
                    <a:pt x="186" y="194"/>
                  </a:lnTo>
                  <a:lnTo>
                    <a:pt x="182" y="196"/>
                  </a:lnTo>
                  <a:lnTo>
                    <a:pt x="180" y="198"/>
                  </a:lnTo>
                  <a:lnTo>
                    <a:pt x="178" y="198"/>
                  </a:lnTo>
                  <a:lnTo>
                    <a:pt x="178" y="200"/>
                  </a:lnTo>
                  <a:lnTo>
                    <a:pt x="174" y="202"/>
                  </a:lnTo>
                  <a:lnTo>
                    <a:pt x="172" y="205"/>
                  </a:lnTo>
                  <a:lnTo>
                    <a:pt x="166" y="209"/>
                  </a:lnTo>
                  <a:lnTo>
                    <a:pt x="164" y="209"/>
                  </a:lnTo>
                  <a:lnTo>
                    <a:pt x="162" y="211"/>
                  </a:lnTo>
                  <a:lnTo>
                    <a:pt x="160" y="213"/>
                  </a:lnTo>
                  <a:lnTo>
                    <a:pt x="158" y="213"/>
                  </a:lnTo>
                  <a:lnTo>
                    <a:pt x="156" y="215"/>
                  </a:lnTo>
                  <a:lnTo>
                    <a:pt x="154" y="215"/>
                  </a:lnTo>
                  <a:lnTo>
                    <a:pt x="154" y="217"/>
                  </a:lnTo>
                  <a:lnTo>
                    <a:pt x="148" y="219"/>
                  </a:lnTo>
                  <a:lnTo>
                    <a:pt x="146" y="221"/>
                  </a:lnTo>
                  <a:lnTo>
                    <a:pt x="144" y="221"/>
                  </a:lnTo>
                  <a:lnTo>
                    <a:pt x="142" y="223"/>
                  </a:lnTo>
                  <a:lnTo>
                    <a:pt x="140" y="225"/>
                  </a:lnTo>
                  <a:lnTo>
                    <a:pt x="138" y="225"/>
                  </a:lnTo>
                  <a:lnTo>
                    <a:pt x="134" y="225"/>
                  </a:lnTo>
                  <a:lnTo>
                    <a:pt x="134" y="227"/>
                  </a:lnTo>
                  <a:lnTo>
                    <a:pt x="130" y="227"/>
                  </a:lnTo>
                  <a:lnTo>
                    <a:pt x="130" y="229"/>
                  </a:lnTo>
                  <a:lnTo>
                    <a:pt x="128" y="231"/>
                  </a:lnTo>
                  <a:lnTo>
                    <a:pt x="124" y="233"/>
                  </a:lnTo>
                  <a:lnTo>
                    <a:pt x="122" y="235"/>
                  </a:lnTo>
                  <a:lnTo>
                    <a:pt x="120" y="235"/>
                  </a:lnTo>
                  <a:lnTo>
                    <a:pt x="118" y="237"/>
                  </a:lnTo>
                  <a:lnTo>
                    <a:pt x="116" y="239"/>
                  </a:lnTo>
                  <a:lnTo>
                    <a:pt x="114" y="239"/>
                  </a:lnTo>
                  <a:lnTo>
                    <a:pt x="112" y="239"/>
                  </a:lnTo>
                  <a:lnTo>
                    <a:pt x="110" y="241"/>
                  </a:lnTo>
                  <a:lnTo>
                    <a:pt x="110" y="243"/>
                  </a:lnTo>
                  <a:lnTo>
                    <a:pt x="106" y="243"/>
                  </a:lnTo>
                  <a:lnTo>
                    <a:pt x="106" y="245"/>
                  </a:lnTo>
                  <a:lnTo>
                    <a:pt x="104" y="243"/>
                  </a:lnTo>
                  <a:lnTo>
                    <a:pt x="102" y="241"/>
                  </a:lnTo>
                  <a:lnTo>
                    <a:pt x="100" y="239"/>
                  </a:lnTo>
                  <a:lnTo>
                    <a:pt x="100" y="237"/>
                  </a:lnTo>
                  <a:lnTo>
                    <a:pt x="98" y="237"/>
                  </a:lnTo>
                  <a:lnTo>
                    <a:pt x="96" y="235"/>
                  </a:lnTo>
                  <a:lnTo>
                    <a:pt x="94" y="233"/>
                  </a:lnTo>
                  <a:lnTo>
                    <a:pt x="92" y="231"/>
                  </a:lnTo>
                  <a:lnTo>
                    <a:pt x="86" y="225"/>
                  </a:lnTo>
                  <a:lnTo>
                    <a:pt x="84" y="225"/>
                  </a:lnTo>
                  <a:lnTo>
                    <a:pt x="80" y="219"/>
                  </a:lnTo>
                  <a:lnTo>
                    <a:pt x="78" y="217"/>
                  </a:lnTo>
                  <a:lnTo>
                    <a:pt x="70" y="209"/>
                  </a:lnTo>
                  <a:lnTo>
                    <a:pt x="68" y="207"/>
                  </a:lnTo>
                  <a:lnTo>
                    <a:pt x="66" y="205"/>
                  </a:lnTo>
                  <a:lnTo>
                    <a:pt x="62" y="200"/>
                  </a:lnTo>
                  <a:lnTo>
                    <a:pt x="60" y="200"/>
                  </a:lnTo>
                  <a:lnTo>
                    <a:pt x="60" y="198"/>
                  </a:lnTo>
                  <a:lnTo>
                    <a:pt x="58" y="198"/>
                  </a:lnTo>
                  <a:lnTo>
                    <a:pt x="58" y="196"/>
                  </a:lnTo>
                  <a:lnTo>
                    <a:pt x="56" y="194"/>
                  </a:lnTo>
                  <a:lnTo>
                    <a:pt x="52" y="192"/>
                  </a:lnTo>
                  <a:lnTo>
                    <a:pt x="52" y="190"/>
                  </a:lnTo>
                  <a:lnTo>
                    <a:pt x="48" y="188"/>
                  </a:lnTo>
                  <a:lnTo>
                    <a:pt x="46" y="184"/>
                  </a:lnTo>
                  <a:lnTo>
                    <a:pt x="44" y="184"/>
                  </a:lnTo>
                  <a:lnTo>
                    <a:pt x="36" y="176"/>
                  </a:lnTo>
                  <a:lnTo>
                    <a:pt x="34" y="176"/>
                  </a:lnTo>
                  <a:lnTo>
                    <a:pt x="34" y="172"/>
                  </a:lnTo>
                  <a:lnTo>
                    <a:pt x="32" y="170"/>
                  </a:lnTo>
                  <a:lnTo>
                    <a:pt x="28" y="168"/>
                  </a:lnTo>
                  <a:lnTo>
                    <a:pt x="26" y="164"/>
                  </a:lnTo>
                  <a:lnTo>
                    <a:pt x="24" y="164"/>
                  </a:lnTo>
                  <a:lnTo>
                    <a:pt x="18" y="156"/>
                  </a:lnTo>
                  <a:lnTo>
                    <a:pt x="16" y="156"/>
                  </a:lnTo>
                  <a:lnTo>
                    <a:pt x="14" y="152"/>
                  </a:lnTo>
                  <a:lnTo>
                    <a:pt x="10" y="148"/>
                  </a:lnTo>
                  <a:lnTo>
                    <a:pt x="6" y="146"/>
                  </a:lnTo>
                  <a:lnTo>
                    <a:pt x="4" y="142"/>
                  </a:lnTo>
                  <a:lnTo>
                    <a:pt x="2" y="142"/>
                  </a:lnTo>
                  <a:lnTo>
                    <a:pt x="2" y="140"/>
                  </a:lnTo>
                  <a:lnTo>
                    <a:pt x="0" y="140"/>
                  </a:lnTo>
                  <a:lnTo>
                    <a:pt x="2" y="140"/>
                  </a:lnTo>
                  <a:lnTo>
                    <a:pt x="4" y="138"/>
                  </a:lnTo>
                  <a:lnTo>
                    <a:pt x="6" y="138"/>
                  </a:lnTo>
                  <a:lnTo>
                    <a:pt x="6" y="136"/>
                  </a:lnTo>
                  <a:lnTo>
                    <a:pt x="8" y="136"/>
                  </a:lnTo>
                  <a:lnTo>
                    <a:pt x="10" y="134"/>
                  </a:lnTo>
                  <a:lnTo>
                    <a:pt x="12" y="134"/>
                  </a:lnTo>
                  <a:lnTo>
                    <a:pt x="14" y="132"/>
                  </a:lnTo>
                  <a:lnTo>
                    <a:pt x="16" y="132"/>
                  </a:lnTo>
                  <a:lnTo>
                    <a:pt x="18" y="130"/>
                  </a:lnTo>
                  <a:lnTo>
                    <a:pt x="20" y="130"/>
                  </a:lnTo>
                  <a:lnTo>
                    <a:pt x="20" y="128"/>
                  </a:lnTo>
                  <a:lnTo>
                    <a:pt x="22" y="128"/>
                  </a:lnTo>
                  <a:lnTo>
                    <a:pt x="22" y="128"/>
                  </a:lnTo>
                  <a:lnTo>
                    <a:pt x="24" y="128"/>
                  </a:lnTo>
                  <a:lnTo>
                    <a:pt x="28" y="126"/>
                  </a:lnTo>
                  <a:lnTo>
                    <a:pt x="30" y="124"/>
                  </a:lnTo>
                  <a:lnTo>
                    <a:pt x="34" y="122"/>
                  </a:lnTo>
                  <a:lnTo>
                    <a:pt x="34" y="120"/>
                  </a:lnTo>
                  <a:lnTo>
                    <a:pt x="36" y="118"/>
                  </a:lnTo>
                  <a:lnTo>
                    <a:pt x="40" y="116"/>
                  </a:lnTo>
                  <a:lnTo>
                    <a:pt x="42" y="116"/>
                  </a:lnTo>
                  <a:lnTo>
                    <a:pt x="44" y="114"/>
                  </a:lnTo>
                  <a:lnTo>
                    <a:pt x="46" y="112"/>
                  </a:lnTo>
                  <a:lnTo>
                    <a:pt x="48" y="112"/>
                  </a:lnTo>
                  <a:lnTo>
                    <a:pt x="50" y="110"/>
                  </a:lnTo>
                  <a:lnTo>
                    <a:pt x="52" y="108"/>
                  </a:lnTo>
                  <a:lnTo>
                    <a:pt x="56" y="106"/>
                  </a:lnTo>
                  <a:lnTo>
                    <a:pt x="58" y="106"/>
                  </a:lnTo>
                  <a:lnTo>
                    <a:pt x="64" y="102"/>
                  </a:lnTo>
                  <a:lnTo>
                    <a:pt x="64" y="100"/>
                  </a:lnTo>
                  <a:lnTo>
                    <a:pt x="66" y="100"/>
                  </a:lnTo>
                  <a:lnTo>
                    <a:pt x="70" y="98"/>
                  </a:lnTo>
                  <a:lnTo>
                    <a:pt x="72" y="96"/>
                  </a:lnTo>
                  <a:lnTo>
                    <a:pt x="74" y="96"/>
                  </a:lnTo>
                  <a:lnTo>
                    <a:pt x="74" y="94"/>
                  </a:lnTo>
                  <a:lnTo>
                    <a:pt x="76" y="94"/>
                  </a:lnTo>
                  <a:lnTo>
                    <a:pt x="76" y="92"/>
                  </a:lnTo>
                  <a:lnTo>
                    <a:pt x="78" y="92"/>
                  </a:lnTo>
                  <a:lnTo>
                    <a:pt x="80" y="92"/>
                  </a:lnTo>
                  <a:lnTo>
                    <a:pt x="82" y="90"/>
                  </a:lnTo>
                  <a:lnTo>
                    <a:pt x="82" y="88"/>
                  </a:lnTo>
                  <a:lnTo>
                    <a:pt x="84" y="88"/>
                  </a:lnTo>
                  <a:lnTo>
                    <a:pt x="92" y="82"/>
                  </a:lnTo>
                  <a:lnTo>
                    <a:pt x="92" y="80"/>
                  </a:lnTo>
                  <a:lnTo>
                    <a:pt x="94" y="80"/>
                  </a:lnTo>
                  <a:lnTo>
                    <a:pt x="94" y="78"/>
                  </a:lnTo>
                  <a:lnTo>
                    <a:pt x="96" y="76"/>
                  </a:lnTo>
                  <a:lnTo>
                    <a:pt x="96" y="72"/>
                  </a:lnTo>
                  <a:lnTo>
                    <a:pt x="98" y="70"/>
                  </a:lnTo>
                  <a:lnTo>
                    <a:pt x="98" y="68"/>
                  </a:lnTo>
                  <a:lnTo>
                    <a:pt x="98" y="66"/>
                  </a:lnTo>
                  <a:lnTo>
                    <a:pt x="100" y="64"/>
                  </a:lnTo>
                  <a:lnTo>
                    <a:pt x="100" y="62"/>
                  </a:lnTo>
                  <a:lnTo>
                    <a:pt x="100" y="60"/>
                  </a:lnTo>
                  <a:lnTo>
                    <a:pt x="102" y="58"/>
                  </a:lnTo>
                  <a:lnTo>
                    <a:pt x="102" y="54"/>
                  </a:lnTo>
                  <a:lnTo>
                    <a:pt x="104" y="50"/>
                  </a:lnTo>
                  <a:lnTo>
                    <a:pt x="106" y="44"/>
                  </a:lnTo>
                  <a:lnTo>
                    <a:pt x="110" y="40"/>
                  </a:lnTo>
                  <a:lnTo>
                    <a:pt x="112" y="38"/>
                  </a:lnTo>
                  <a:lnTo>
                    <a:pt x="114" y="36"/>
                  </a:lnTo>
                  <a:lnTo>
                    <a:pt x="114" y="34"/>
                  </a:lnTo>
                  <a:lnTo>
                    <a:pt x="116" y="34"/>
                  </a:lnTo>
                  <a:lnTo>
                    <a:pt x="116" y="32"/>
                  </a:lnTo>
                  <a:lnTo>
                    <a:pt x="118" y="32"/>
                  </a:lnTo>
                  <a:lnTo>
                    <a:pt x="118" y="32"/>
                  </a:lnTo>
                  <a:lnTo>
                    <a:pt x="120" y="32"/>
                  </a:lnTo>
                  <a:lnTo>
                    <a:pt x="120" y="30"/>
                  </a:lnTo>
                  <a:lnTo>
                    <a:pt x="122" y="30"/>
                  </a:lnTo>
                  <a:lnTo>
                    <a:pt x="122" y="28"/>
                  </a:lnTo>
                  <a:lnTo>
                    <a:pt x="124" y="28"/>
                  </a:lnTo>
                  <a:lnTo>
                    <a:pt x="124" y="26"/>
                  </a:lnTo>
                  <a:lnTo>
                    <a:pt x="126" y="26"/>
                  </a:lnTo>
                  <a:lnTo>
                    <a:pt x="126" y="24"/>
                  </a:lnTo>
                  <a:lnTo>
                    <a:pt x="128" y="24"/>
                  </a:lnTo>
                  <a:lnTo>
                    <a:pt x="128" y="22"/>
                  </a:lnTo>
                  <a:lnTo>
                    <a:pt x="130" y="22"/>
                  </a:lnTo>
                  <a:lnTo>
                    <a:pt x="130" y="20"/>
                  </a:lnTo>
                  <a:lnTo>
                    <a:pt x="130" y="20"/>
                  </a:lnTo>
                  <a:lnTo>
                    <a:pt x="130" y="18"/>
                  </a:lnTo>
                  <a:lnTo>
                    <a:pt x="132" y="18"/>
                  </a:lnTo>
                  <a:lnTo>
                    <a:pt x="132" y="16"/>
                  </a:lnTo>
                  <a:lnTo>
                    <a:pt x="134" y="16"/>
                  </a:lnTo>
                  <a:lnTo>
                    <a:pt x="134" y="14"/>
                  </a:lnTo>
                  <a:lnTo>
                    <a:pt x="136" y="14"/>
                  </a:lnTo>
                  <a:lnTo>
                    <a:pt x="136" y="12"/>
                  </a:lnTo>
                  <a:lnTo>
                    <a:pt x="138" y="12"/>
                  </a:lnTo>
                  <a:lnTo>
                    <a:pt x="138" y="10"/>
                  </a:lnTo>
                  <a:lnTo>
                    <a:pt x="140" y="8"/>
                  </a:lnTo>
                  <a:lnTo>
                    <a:pt x="142" y="6"/>
                  </a:lnTo>
                  <a:lnTo>
                    <a:pt x="144" y="4"/>
                  </a:lnTo>
                  <a:lnTo>
                    <a:pt x="148" y="0"/>
                  </a:lnTo>
                  <a:lnTo>
                    <a:pt x="148" y="2"/>
                  </a:lnTo>
                  <a:lnTo>
                    <a:pt x="150" y="2"/>
                  </a:lnTo>
                  <a:lnTo>
                    <a:pt x="150" y="4"/>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8" name="Freeform 286"/>
            <p:cNvSpPr>
              <a:spLocks noEditPoints="1"/>
            </p:cNvSpPr>
            <p:nvPr/>
          </p:nvSpPr>
          <p:spPr bwMode="auto">
            <a:xfrm>
              <a:off x="7413625" y="4130675"/>
              <a:ext cx="442913" cy="481013"/>
            </a:xfrm>
            <a:custGeom>
              <a:avLst/>
              <a:gdLst>
                <a:gd name="T0" fmla="*/ 12 w 279"/>
                <a:gd name="T1" fmla="*/ 287 h 303"/>
                <a:gd name="T2" fmla="*/ 106 w 279"/>
                <a:gd name="T3" fmla="*/ 231 h 303"/>
                <a:gd name="T4" fmla="*/ 62 w 279"/>
                <a:gd name="T5" fmla="*/ 229 h 303"/>
                <a:gd name="T6" fmla="*/ 52 w 279"/>
                <a:gd name="T7" fmla="*/ 223 h 303"/>
                <a:gd name="T8" fmla="*/ 114 w 279"/>
                <a:gd name="T9" fmla="*/ 227 h 303"/>
                <a:gd name="T10" fmla="*/ 126 w 279"/>
                <a:gd name="T11" fmla="*/ 219 h 303"/>
                <a:gd name="T12" fmla="*/ 126 w 279"/>
                <a:gd name="T13" fmla="*/ 209 h 303"/>
                <a:gd name="T14" fmla="*/ 110 w 279"/>
                <a:gd name="T15" fmla="*/ 209 h 303"/>
                <a:gd name="T16" fmla="*/ 88 w 279"/>
                <a:gd name="T17" fmla="*/ 219 h 303"/>
                <a:gd name="T18" fmla="*/ 66 w 279"/>
                <a:gd name="T19" fmla="*/ 225 h 303"/>
                <a:gd name="T20" fmla="*/ 64 w 279"/>
                <a:gd name="T21" fmla="*/ 217 h 303"/>
                <a:gd name="T22" fmla="*/ 48 w 279"/>
                <a:gd name="T23" fmla="*/ 213 h 303"/>
                <a:gd name="T24" fmla="*/ 60 w 279"/>
                <a:gd name="T25" fmla="*/ 193 h 303"/>
                <a:gd name="T26" fmla="*/ 66 w 279"/>
                <a:gd name="T27" fmla="*/ 171 h 303"/>
                <a:gd name="T28" fmla="*/ 60 w 279"/>
                <a:gd name="T29" fmla="*/ 175 h 303"/>
                <a:gd name="T30" fmla="*/ 50 w 279"/>
                <a:gd name="T31" fmla="*/ 193 h 303"/>
                <a:gd name="T32" fmla="*/ 40 w 279"/>
                <a:gd name="T33" fmla="*/ 191 h 303"/>
                <a:gd name="T34" fmla="*/ 38 w 279"/>
                <a:gd name="T35" fmla="*/ 195 h 303"/>
                <a:gd name="T36" fmla="*/ 26 w 279"/>
                <a:gd name="T37" fmla="*/ 211 h 303"/>
                <a:gd name="T38" fmla="*/ 20 w 279"/>
                <a:gd name="T39" fmla="*/ 171 h 303"/>
                <a:gd name="T40" fmla="*/ 22 w 279"/>
                <a:gd name="T41" fmla="*/ 137 h 303"/>
                <a:gd name="T42" fmla="*/ 24 w 279"/>
                <a:gd name="T43" fmla="*/ 107 h 303"/>
                <a:gd name="T44" fmla="*/ 46 w 279"/>
                <a:gd name="T45" fmla="*/ 83 h 303"/>
                <a:gd name="T46" fmla="*/ 76 w 279"/>
                <a:gd name="T47" fmla="*/ 65 h 303"/>
                <a:gd name="T48" fmla="*/ 112 w 279"/>
                <a:gd name="T49" fmla="*/ 42 h 303"/>
                <a:gd name="T50" fmla="*/ 153 w 279"/>
                <a:gd name="T51" fmla="*/ 8 h 303"/>
                <a:gd name="T52" fmla="*/ 169 w 279"/>
                <a:gd name="T53" fmla="*/ 14 h 303"/>
                <a:gd name="T54" fmla="*/ 173 w 279"/>
                <a:gd name="T55" fmla="*/ 30 h 303"/>
                <a:gd name="T56" fmla="*/ 175 w 279"/>
                <a:gd name="T57" fmla="*/ 50 h 303"/>
                <a:gd name="T58" fmla="*/ 193 w 279"/>
                <a:gd name="T59" fmla="*/ 61 h 303"/>
                <a:gd name="T60" fmla="*/ 191 w 279"/>
                <a:gd name="T61" fmla="*/ 73 h 303"/>
                <a:gd name="T62" fmla="*/ 193 w 279"/>
                <a:gd name="T63" fmla="*/ 81 h 303"/>
                <a:gd name="T64" fmla="*/ 193 w 279"/>
                <a:gd name="T65" fmla="*/ 93 h 303"/>
                <a:gd name="T66" fmla="*/ 223 w 279"/>
                <a:gd name="T67" fmla="*/ 95 h 303"/>
                <a:gd name="T68" fmla="*/ 235 w 279"/>
                <a:gd name="T69" fmla="*/ 115 h 303"/>
                <a:gd name="T70" fmla="*/ 251 w 279"/>
                <a:gd name="T71" fmla="*/ 129 h 303"/>
                <a:gd name="T72" fmla="*/ 263 w 279"/>
                <a:gd name="T73" fmla="*/ 145 h 303"/>
                <a:gd name="T74" fmla="*/ 279 w 279"/>
                <a:gd name="T75" fmla="*/ 145 h 303"/>
                <a:gd name="T76" fmla="*/ 225 w 279"/>
                <a:gd name="T77" fmla="*/ 177 h 303"/>
                <a:gd name="T78" fmla="*/ 231 w 279"/>
                <a:gd name="T79" fmla="*/ 173 h 303"/>
                <a:gd name="T80" fmla="*/ 207 w 279"/>
                <a:gd name="T81" fmla="*/ 177 h 303"/>
                <a:gd name="T82" fmla="*/ 185 w 279"/>
                <a:gd name="T83" fmla="*/ 175 h 303"/>
                <a:gd name="T84" fmla="*/ 149 w 279"/>
                <a:gd name="T85" fmla="*/ 189 h 303"/>
                <a:gd name="T86" fmla="*/ 140 w 279"/>
                <a:gd name="T87" fmla="*/ 205 h 303"/>
                <a:gd name="T88" fmla="*/ 142 w 279"/>
                <a:gd name="T89" fmla="*/ 217 h 303"/>
                <a:gd name="T90" fmla="*/ 165 w 279"/>
                <a:gd name="T91" fmla="*/ 207 h 303"/>
                <a:gd name="T92" fmla="*/ 185 w 279"/>
                <a:gd name="T93" fmla="*/ 195 h 303"/>
                <a:gd name="T94" fmla="*/ 203 w 279"/>
                <a:gd name="T95" fmla="*/ 185 h 303"/>
                <a:gd name="T96" fmla="*/ 211 w 279"/>
                <a:gd name="T97" fmla="*/ 185 h 303"/>
                <a:gd name="T98" fmla="*/ 189 w 279"/>
                <a:gd name="T99" fmla="*/ 201 h 303"/>
                <a:gd name="T100" fmla="*/ 163 w 279"/>
                <a:gd name="T101" fmla="*/ 213 h 303"/>
                <a:gd name="T102" fmla="*/ 136 w 279"/>
                <a:gd name="T103" fmla="*/ 225 h 303"/>
                <a:gd name="T104" fmla="*/ 116 w 279"/>
                <a:gd name="T105" fmla="*/ 233 h 303"/>
                <a:gd name="T106" fmla="*/ 94 w 279"/>
                <a:gd name="T107" fmla="*/ 245 h 303"/>
                <a:gd name="T108" fmla="*/ 72 w 279"/>
                <a:gd name="T109" fmla="*/ 257 h 303"/>
                <a:gd name="T110" fmla="*/ 40 w 279"/>
                <a:gd name="T111" fmla="*/ 275 h 303"/>
                <a:gd name="T112" fmla="*/ 56 w 279"/>
                <a:gd name="T113" fmla="*/ 263 h 303"/>
                <a:gd name="T114" fmla="*/ 72 w 279"/>
                <a:gd name="T115" fmla="*/ 249 h 303"/>
                <a:gd name="T116" fmla="*/ 94 w 279"/>
                <a:gd name="T117" fmla="*/ 239 h 303"/>
                <a:gd name="T118" fmla="*/ 104 w 279"/>
                <a:gd name="T119" fmla="*/ 23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9" h="303">
                  <a:moveTo>
                    <a:pt x="2" y="303"/>
                  </a:moveTo>
                  <a:lnTo>
                    <a:pt x="0" y="303"/>
                  </a:lnTo>
                  <a:lnTo>
                    <a:pt x="2" y="299"/>
                  </a:lnTo>
                  <a:lnTo>
                    <a:pt x="2" y="297"/>
                  </a:lnTo>
                  <a:lnTo>
                    <a:pt x="4" y="297"/>
                  </a:lnTo>
                  <a:lnTo>
                    <a:pt x="4" y="295"/>
                  </a:lnTo>
                  <a:lnTo>
                    <a:pt x="6" y="295"/>
                  </a:lnTo>
                  <a:lnTo>
                    <a:pt x="6" y="293"/>
                  </a:lnTo>
                  <a:lnTo>
                    <a:pt x="8" y="293"/>
                  </a:lnTo>
                  <a:lnTo>
                    <a:pt x="8" y="291"/>
                  </a:lnTo>
                  <a:lnTo>
                    <a:pt x="10" y="291"/>
                  </a:lnTo>
                  <a:lnTo>
                    <a:pt x="10" y="289"/>
                  </a:lnTo>
                  <a:lnTo>
                    <a:pt x="12" y="289"/>
                  </a:lnTo>
                  <a:lnTo>
                    <a:pt x="12" y="287"/>
                  </a:lnTo>
                  <a:lnTo>
                    <a:pt x="14" y="287"/>
                  </a:lnTo>
                  <a:lnTo>
                    <a:pt x="16" y="289"/>
                  </a:lnTo>
                  <a:lnTo>
                    <a:pt x="18" y="291"/>
                  </a:lnTo>
                  <a:lnTo>
                    <a:pt x="16" y="291"/>
                  </a:lnTo>
                  <a:lnTo>
                    <a:pt x="14" y="291"/>
                  </a:lnTo>
                  <a:lnTo>
                    <a:pt x="12" y="293"/>
                  </a:lnTo>
                  <a:lnTo>
                    <a:pt x="10" y="295"/>
                  </a:lnTo>
                  <a:lnTo>
                    <a:pt x="10" y="297"/>
                  </a:lnTo>
                  <a:lnTo>
                    <a:pt x="8" y="297"/>
                  </a:lnTo>
                  <a:lnTo>
                    <a:pt x="6" y="299"/>
                  </a:lnTo>
                  <a:lnTo>
                    <a:pt x="4" y="301"/>
                  </a:lnTo>
                  <a:lnTo>
                    <a:pt x="2" y="303"/>
                  </a:lnTo>
                  <a:close/>
                  <a:moveTo>
                    <a:pt x="106" y="233"/>
                  </a:moveTo>
                  <a:lnTo>
                    <a:pt x="106" y="231"/>
                  </a:lnTo>
                  <a:lnTo>
                    <a:pt x="108" y="231"/>
                  </a:lnTo>
                  <a:lnTo>
                    <a:pt x="106" y="233"/>
                  </a:lnTo>
                  <a:close/>
                  <a:moveTo>
                    <a:pt x="54" y="225"/>
                  </a:moveTo>
                  <a:lnTo>
                    <a:pt x="52" y="227"/>
                  </a:lnTo>
                  <a:lnTo>
                    <a:pt x="54" y="227"/>
                  </a:lnTo>
                  <a:lnTo>
                    <a:pt x="56" y="227"/>
                  </a:lnTo>
                  <a:lnTo>
                    <a:pt x="58" y="225"/>
                  </a:lnTo>
                  <a:lnTo>
                    <a:pt x="60" y="225"/>
                  </a:lnTo>
                  <a:lnTo>
                    <a:pt x="62" y="225"/>
                  </a:lnTo>
                  <a:lnTo>
                    <a:pt x="64" y="225"/>
                  </a:lnTo>
                  <a:lnTo>
                    <a:pt x="66" y="223"/>
                  </a:lnTo>
                  <a:lnTo>
                    <a:pt x="64" y="227"/>
                  </a:lnTo>
                  <a:lnTo>
                    <a:pt x="64" y="229"/>
                  </a:lnTo>
                  <a:lnTo>
                    <a:pt x="62" y="229"/>
                  </a:lnTo>
                  <a:lnTo>
                    <a:pt x="60" y="231"/>
                  </a:lnTo>
                  <a:lnTo>
                    <a:pt x="58" y="231"/>
                  </a:lnTo>
                  <a:lnTo>
                    <a:pt x="54" y="233"/>
                  </a:lnTo>
                  <a:lnTo>
                    <a:pt x="52" y="235"/>
                  </a:lnTo>
                  <a:lnTo>
                    <a:pt x="50" y="235"/>
                  </a:lnTo>
                  <a:lnTo>
                    <a:pt x="48" y="235"/>
                  </a:lnTo>
                  <a:lnTo>
                    <a:pt x="48" y="233"/>
                  </a:lnTo>
                  <a:lnTo>
                    <a:pt x="48" y="231"/>
                  </a:lnTo>
                  <a:lnTo>
                    <a:pt x="48" y="229"/>
                  </a:lnTo>
                  <a:lnTo>
                    <a:pt x="48" y="227"/>
                  </a:lnTo>
                  <a:lnTo>
                    <a:pt x="48" y="225"/>
                  </a:lnTo>
                  <a:lnTo>
                    <a:pt x="48" y="225"/>
                  </a:lnTo>
                  <a:lnTo>
                    <a:pt x="50" y="225"/>
                  </a:lnTo>
                  <a:lnTo>
                    <a:pt x="52" y="223"/>
                  </a:lnTo>
                  <a:lnTo>
                    <a:pt x="52" y="221"/>
                  </a:lnTo>
                  <a:lnTo>
                    <a:pt x="54" y="223"/>
                  </a:lnTo>
                  <a:lnTo>
                    <a:pt x="56" y="223"/>
                  </a:lnTo>
                  <a:lnTo>
                    <a:pt x="54" y="225"/>
                  </a:lnTo>
                  <a:close/>
                  <a:moveTo>
                    <a:pt x="106" y="233"/>
                  </a:moveTo>
                  <a:lnTo>
                    <a:pt x="108" y="233"/>
                  </a:lnTo>
                  <a:lnTo>
                    <a:pt x="108" y="235"/>
                  </a:lnTo>
                  <a:lnTo>
                    <a:pt x="110" y="235"/>
                  </a:lnTo>
                  <a:lnTo>
                    <a:pt x="110" y="233"/>
                  </a:lnTo>
                  <a:lnTo>
                    <a:pt x="110" y="231"/>
                  </a:lnTo>
                  <a:lnTo>
                    <a:pt x="112" y="231"/>
                  </a:lnTo>
                  <a:lnTo>
                    <a:pt x="114" y="231"/>
                  </a:lnTo>
                  <a:lnTo>
                    <a:pt x="114" y="229"/>
                  </a:lnTo>
                  <a:lnTo>
                    <a:pt x="114" y="227"/>
                  </a:lnTo>
                  <a:lnTo>
                    <a:pt x="116" y="229"/>
                  </a:lnTo>
                  <a:lnTo>
                    <a:pt x="118" y="229"/>
                  </a:lnTo>
                  <a:lnTo>
                    <a:pt x="118" y="227"/>
                  </a:lnTo>
                  <a:lnTo>
                    <a:pt x="120" y="227"/>
                  </a:lnTo>
                  <a:lnTo>
                    <a:pt x="122" y="227"/>
                  </a:lnTo>
                  <a:lnTo>
                    <a:pt x="124" y="227"/>
                  </a:lnTo>
                  <a:lnTo>
                    <a:pt x="124" y="225"/>
                  </a:lnTo>
                  <a:lnTo>
                    <a:pt x="126" y="225"/>
                  </a:lnTo>
                  <a:lnTo>
                    <a:pt x="126" y="223"/>
                  </a:lnTo>
                  <a:lnTo>
                    <a:pt x="128" y="223"/>
                  </a:lnTo>
                  <a:lnTo>
                    <a:pt x="128" y="221"/>
                  </a:lnTo>
                  <a:lnTo>
                    <a:pt x="126" y="221"/>
                  </a:lnTo>
                  <a:lnTo>
                    <a:pt x="126" y="221"/>
                  </a:lnTo>
                  <a:lnTo>
                    <a:pt x="126" y="219"/>
                  </a:lnTo>
                  <a:lnTo>
                    <a:pt x="128" y="219"/>
                  </a:lnTo>
                  <a:lnTo>
                    <a:pt x="128" y="217"/>
                  </a:lnTo>
                  <a:lnTo>
                    <a:pt x="126" y="217"/>
                  </a:lnTo>
                  <a:lnTo>
                    <a:pt x="126" y="215"/>
                  </a:lnTo>
                  <a:lnTo>
                    <a:pt x="128" y="215"/>
                  </a:lnTo>
                  <a:lnTo>
                    <a:pt x="128" y="213"/>
                  </a:lnTo>
                  <a:lnTo>
                    <a:pt x="126" y="213"/>
                  </a:lnTo>
                  <a:lnTo>
                    <a:pt x="126" y="211"/>
                  </a:lnTo>
                  <a:lnTo>
                    <a:pt x="128" y="211"/>
                  </a:lnTo>
                  <a:lnTo>
                    <a:pt x="128" y="209"/>
                  </a:lnTo>
                  <a:lnTo>
                    <a:pt x="130" y="207"/>
                  </a:lnTo>
                  <a:lnTo>
                    <a:pt x="128" y="207"/>
                  </a:lnTo>
                  <a:lnTo>
                    <a:pt x="128" y="209"/>
                  </a:lnTo>
                  <a:lnTo>
                    <a:pt x="126" y="209"/>
                  </a:lnTo>
                  <a:lnTo>
                    <a:pt x="126" y="207"/>
                  </a:lnTo>
                  <a:lnTo>
                    <a:pt x="124" y="209"/>
                  </a:lnTo>
                  <a:lnTo>
                    <a:pt x="124" y="207"/>
                  </a:lnTo>
                  <a:lnTo>
                    <a:pt x="122" y="207"/>
                  </a:lnTo>
                  <a:lnTo>
                    <a:pt x="120" y="207"/>
                  </a:lnTo>
                  <a:lnTo>
                    <a:pt x="120" y="209"/>
                  </a:lnTo>
                  <a:lnTo>
                    <a:pt x="120" y="211"/>
                  </a:lnTo>
                  <a:lnTo>
                    <a:pt x="118" y="213"/>
                  </a:lnTo>
                  <a:lnTo>
                    <a:pt x="118" y="211"/>
                  </a:lnTo>
                  <a:lnTo>
                    <a:pt x="116" y="213"/>
                  </a:lnTo>
                  <a:lnTo>
                    <a:pt x="116" y="211"/>
                  </a:lnTo>
                  <a:lnTo>
                    <a:pt x="114" y="211"/>
                  </a:lnTo>
                  <a:lnTo>
                    <a:pt x="112" y="209"/>
                  </a:lnTo>
                  <a:lnTo>
                    <a:pt x="110" y="209"/>
                  </a:lnTo>
                  <a:lnTo>
                    <a:pt x="108" y="209"/>
                  </a:lnTo>
                  <a:lnTo>
                    <a:pt x="108" y="211"/>
                  </a:lnTo>
                  <a:lnTo>
                    <a:pt x="106" y="209"/>
                  </a:lnTo>
                  <a:lnTo>
                    <a:pt x="106" y="211"/>
                  </a:lnTo>
                  <a:lnTo>
                    <a:pt x="104" y="211"/>
                  </a:lnTo>
                  <a:lnTo>
                    <a:pt x="102" y="213"/>
                  </a:lnTo>
                  <a:lnTo>
                    <a:pt x="100" y="213"/>
                  </a:lnTo>
                  <a:lnTo>
                    <a:pt x="98" y="215"/>
                  </a:lnTo>
                  <a:lnTo>
                    <a:pt x="96" y="215"/>
                  </a:lnTo>
                  <a:lnTo>
                    <a:pt x="96" y="217"/>
                  </a:lnTo>
                  <a:lnTo>
                    <a:pt x="94" y="217"/>
                  </a:lnTo>
                  <a:lnTo>
                    <a:pt x="92" y="219"/>
                  </a:lnTo>
                  <a:lnTo>
                    <a:pt x="90" y="219"/>
                  </a:lnTo>
                  <a:lnTo>
                    <a:pt x="88" y="219"/>
                  </a:lnTo>
                  <a:lnTo>
                    <a:pt x="86" y="221"/>
                  </a:lnTo>
                  <a:lnTo>
                    <a:pt x="84" y="221"/>
                  </a:lnTo>
                  <a:lnTo>
                    <a:pt x="82" y="221"/>
                  </a:lnTo>
                  <a:lnTo>
                    <a:pt x="80" y="221"/>
                  </a:lnTo>
                  <a:lnTo>
                    <a:pt x="78" y="221"/>
                  </a:lnTo>
                  <a:lnTo>
                    <a:pt x="76" y="221"/>
                  </a:lnTo>
                  <a:lnTo>
                    <a:pt x="76" y="223"/>
                  </a:lnTo>
                  <a:lnTo>
                    <a:pt x="74" y="223"/>
                  </a:lnTo>
                  <a:lnTo>
                    <a:pt x="72" y="223"/>
                  </a:lnTo>
                  <a:lnTo>
                    <a:pt x="70" y="225"/>
                  </a:lnTo>
                  <a:lnTo>
                    <a:pt x="68" y="225"/>
                  </a:lnTo>
                  <a:lnTo>
                    <a:pt x="66" y="227"/>
                  </a:lnTo>
                  <a:lnTo>
                    <a:pt x="64" y="229"/>
                  </a:lnTo>
                  <a:lnTo>
                    <a:pt x="66" y="225"/>
                  </a:lnTo>
                  <a:lnTo>
                    <a:pt x="68" y="223"/>
                  </a:lnTo>
                  <a:lnTo>
                    <a:pt x="68" y="221"/>
                  </a:lnTo>
                  <a:lnTo>
                    <a:pt x="70" y="221"/>
                  </a:lnTo>
                  <a:lnTo>
                    <a:pt x="70" y="223"/>
                  </a:lnTo>
                  <a:lnTo>
                    <a:pt x="72" y="221"/>
                  </a:lnTo>
                  <a:lnTo>
                    <a:pt x="74" y="221"/>
                  </a:lnTo>
                  <a:lnTo>
                    <a:pt x="72" y="221"/>
                  </a:lnTo>
                  <a:lnTo>
                    <a:pt x="70" y="221"/>
                  </a:lnTo>
                  <a:lnTo>
                    <a:pt x="70" y="221"/>
                  </a:lnTo>
                  <a:lnTo>
                    <a:pt x="68" y="221"/>
                  </a:lnTo>
                  <a:lnTo>
                    <a:pt x="68" y="219"/>
                  </a:lnTo>
                  <a:lnTo>
                    <a:pt x="66" y="219"/>
                  </a:lnTo>
                  <a:lnTo>
                    <a:pt x="64" y="219"/>
                  </a:lnTo>
                  <a:lnTo>
                    <a:pt x="64" y="217"/>
                  </a:lnTo>
                  <a:lnTo>
                    <a:pt x="62" y="219"/>
                  </a:lnTo>
                  <a:lnTo>
                    <a:pt x="60" y="221"/>
                  </a:lnTo>
                  <a:lnTo>
                    <a:pt x="58" y="221"/>
                  </a:lnTo>
                  <a:lnTo>
                    <a:pt x="56" y="221"/>
                  </a:lnTo>
                  <a:lnTo>
                    <a:pt x="54" y="221"/>
                  </a:lnTo>
                  <a:lnTo>
                    <a:pt x="54" y="221"/>
                  </a:lnTo>
                  <a:lnTo>
                    <a:pt x="52" y="219"/>
                  </a:lnTo>
                  <a:lnTo>
                    <a:pt x="52" y="217"/>
                  </a:lnTo>
                  <a:lnTo>
                    <a:pt x="50" y="217"/>
                  </a:lnTo>
                  <a:lnTo>
                    <a:pt x="50" y="215"/>
                  </a:lnTo>
                  <a:lnTo>
                    <a:pt x="48" y="215"/>
                  </a:lnTo>
                  <a:lnTo>
                    <a:pt x="48" y="213"/>
                  </a:lnTo>
                  <a:lnTo>
                    <a:pt x="48" y="213"/>
                  </a:lnTo>
                  <a:lnTo>
                    <a:pt x="48" y="213"/>
                  </a:lnTo>
                  <a:lnTo>
                    <a:pt x="48" y="211"/>
                  </a:lnTo>
                  <a:lnTo>
                    <a:pt x="50" y="211"/>
                  </a:lnTo>
                  <a:lnTo>
                    <a:pt x="52" y="209"/>
                  </a:lnTo>
                  <a:lnTo>
                    <a:pt x="54" y="207"/>
                  </a:lnTo>
                  <a:lnTo>
                    <a:pt x="54" y="205"/>
                  </a:lnTo>
                  <a:lnTo>
                    <a:pt x="52" y="205"/>
                  </a:lnTo>
                  <a:lnTo>
                    <a:pt x="52" y="203"/>
                  </a:lnTo>
                  <a:lnTo>
                    <a:pt x="54" y="203"/>
                  </a:lnTo>
                  <a:lnTo>
                    <a:pt x="56" y="201"/>
                  </a:lnTo>
                  <a:lnTo>
                    <a:pt x="58" y="199"/>
                  </a:lnTo>
                  <a:lnTo>
                    <a:pt x="58" y="197"/>
                  </a:lnTo>
                  <a:lnTo>
                    <a:pt x="60" y="197"/>
                  </a:lnTo>
                  <a:lnTo>
                    <a:pt x="60" y="195"/>
                  </a:lnTo>
                  <a:lnTo>
                    <a:pt x="60" y="193"/>
                  </a:lnTo>
                  <a:lnTo>
                    <a:pt x="62" y="191"/>
                  </a:lnTo>
                  <a:lnTo>
                    <a:pt x="64" y="189"/>
                  </a:lnTo>
                  <a:lnTo>
                    <a:pt x="64" y="187"/>
                  </a:lnTo>
                  <a:lnTo>
                    <a:pt x="64" y="185"/>
                  </a:lnTo>
                  <a:lnTo>
                    <a:pt x="62" y="183"/>
                  </a:lnTo>
                  <a:lnTo>
                    <a:pt x="60" y="183"/>
                  </a:lnTo>
                  <a:lnTo>
                    <a:pt x="62" y="181"/>
                  </a:lnTo>
                  <a:lnTo>
                    <a:pt x="62" y="179"/>
                  </a:lnTo>
                  <a:lnTo>
                    <a:pt x="64" y="177"/>
                  </a:lnTo>
                  <a:lnTo>
                    <a:pt x="64" y="175"/>
                  </a:lnTo>
                  <a:lnTo>
                    <a:pt x="66" y="175"/>
                  </a:lnTo>
                  <a:lnTo>
                    <a:pt x="68" y="173"/>
                  </a:lnTo>
                  <a:lnTo>
                    <a:pt x="68" y="173"/>
                  </a:lnTo>
                  <a:lnTo>
                    <a:pt x="66" y="171"/>
                  </a:lnTo>
                  <a:lnTo>
                    <a:pt x="68" y="171"/>
                  </a:lnTo>
                  <a:lnTo>
                    <a:pt x="70" y="171"/>
                  </a:lnTo>
                  <a:lnTo>
                    <a:pt x="72" y="171"/>
                  </a:lnTo>
                  <a:lnTo>
                    <a:pt x="72" y="169"/>
                  </a:lnTo>
                  <a:lnTo>
                    <a:pt x="70" y="169"/>
                  </a:lnTo>
                  <a:lnTo>
                    <a:pt x="68" y="169"/>
                  </a:lnTo>
                  <a:lnTo>
                    <a:pt x="66" y="171"/>
                  </a:lnTo>
                  <a:lnTo>
                    <a:pt x="64" y="171"/>
                  </a:lnTo>
                  <a:lnTo>
                    <a:pt x="66" y="169"/>
                  </a:lnTo>
                  <a:lnTo>
                    <a:pt x="64" y="171"/>
                  </a:lnTo>
                  <a:lnTo>
                    <a:pt x="64" y="173"/>
                  </a:lnTo>
                  <a:lnTo>
                    <a:pt x="64" y="173"/>
                  </a:lnTo>
                  <a:lnTo>
                    <a:pt x="62" y="173"/>
                  </a:lnTo>
                  <a:lnTo>
                    <a:pt x="60" y="175"/>
                  </a:lnTo>
                  <a:lnTo>
                    <a:pt x="58" y="177"/>
                  </a:lnTo>
                  <a:lnTo>
                    <a:pt x="58" y="179"/>
                  </a:lnTo>
                  <a:lnTo>
                    <a:pt x="56" y="179"/>
                  </a:lnTo>
                  <a:lnTo>
                    <a:pt x="56" y="181"/>
                  </a:lnTo>
                  <a:lnTo>
                    <a:pt x="56" y="183"/>
                  </a:lnTo>
                  <a:lnTo>
                    <a:pt x="58" y="185"/>
                  </a:lnTo>
                  <a:lnTo>
                    <a:pt x="58" y="187"/>
                  </a:lnTo>
                  <a:lnTo>
                    <a:pt x="56" y="187"/>
                  </a:lnTo>
                  <a:lnTo>
                    <a:pt x="54" y="187"/>
                  </a:lnTo>
                  <a:lnTo>
                    <a:pt x="54" y="189"/>
                  </a:lnTo>
                  <a:lnTo>
                    <a:pt x="54" y="191"/>
                  </a:lnTo>
                  <a:lnTo>
                    <a:pt x="54" y="193"/>
                  </a:lnTo>
                  <a:lnTo>
                    <a:pt x="52" y="191"/>
                  </a:lnTo>
                  <a:lnTo>
                    <a:pt x="50" y="193"/>
                  </a:lnTo>
                  <a:lnTo>
                    <a:pt x="50" y="191"/>
                  </a:lnTo>
                  <a:lnTo>
                    <a:pt x="48" y="191"/>
                  </a:lnTo>
                  <a:lnTo>
                    <a:pt x="48" y="193"/>
                  </a:lnTo>
                  <a:lnTo>
                    <a:pt x="48" y="193"/>
                  </a:lnTo>
                  <a:lnTo>
                    <a:pt x="46" y="193"/>
                  </a:lnTo>
                  <a:lnTo>
                    <a:pt x="46" y="195"/>
                  </a:lnTo>
                  <a:lnTo>
                    <a:pt x="44" y="195"/>
                  </a:lnTo>
                  <a:lnTo>
                    <a:pt x="42" y="197"/>
                  </a:lnTo>
                  <a:lnTo>
                    <a:pt x="40" y="199"/>
                  </a:lnTo>
                  <a:lnTo>
                    <a:pt x="38" y="199"/>
                  </a:lnTo>
                  <a:lnTo>
                    <a:pt x="40" y="197"/>
                  </a:lnTo>
                  <a:lnTo>
                    <a:pt x="40" y="195"/>
                  </a:lnTo>
                  <a:lnTo>
                    <a:pt x="40" y="193"/>
                  </a:lnTo>
                  <a:lnTo>
                    <a:pt x="40" y="191"/>
                  </a:lnTo>
                  <a:lnTo>
                    <a:pt x="42" y="191"/>
                  </a:lnTo>
                  <a:lnTo>
                    <a:pt x="42" y="189"/>
                  </a:lnTo>
                  <a:lnTo>
                    <a:pt x="40" y="187"/>
                  </a:lnTo>
                  <a:lnTo>
                    <a:pt x="42" y="185"/>
                  </a:lnTo>
                  <a:lnTo>
                    <a:pt x="40" y="185"/>
                  </a:lnTo>
                  <a:lnTo>
                    <a:pt x="40" y="183"/>
                  </a:lnTo>
                  <a:lnTo>
                    <a:pt x="38" y="185"/>
                  </a:lnTo>
                  <a:lnTo>
                    <a:pt x="40" y="185"/>
                  </a:lnTo>
                  <a:lnTo>
                    <a:pt x="40" y="187"/>
                  </a:lnTo>
                  <a:lnTo>
                    <a:pt x="40" y="189"/>
                  </a:lnTo>
                  <a:lnTo>
                    <a:pt x="38" y="189"/>
                  </a:lnTo>
                  <a:lnTo>
                    <a:pt x="38" y="191"/>
                  </a:lnTo>
                  <a:lnTo>
                    <a:pt x="38" y="193"/>
                  </a:lnTo>
                  <a:lnTo>
                    <a:pt x="38" y="195"/>
                  </a:lnTo>
                  <a:lnTo>
                    <a:pt x="36" y="195"/>
                  </a:lnTo>
                  <a:lnTo>
                    <a:pt x="34" y="195"/>
                  </a:lnTo>
                  <a:lnTo>
                    <a:pt x="34" y="197"/>
                  </a:lnTo>
                  <a:lnTo>
                    <a:pt x="32" y="195"/>
                  </a:lnTo>
                  <a:lnTo>
                    <a:pt x="32" y="197"/>
                  </a:lnTo>
                  <a:lnTo>
                    <a:pt x="30" y="197"/>
                  </a:lnTo>
                  <a:lnTo>
                    <a:pt x="28" y="199"/>
                  </a:lnTo>
                  <a:lnTo>
                    <a:pt x="26" y="201"/>
                  </a:lnTo>
                  <a:lnTo>
                    <a:pt x="26" y="203"/>
                  </a:lnTo>
                  <a:lnTo>
                    <a:pt x="24" y="203"/>
                  </a:lnTo>
                  <a:lnTo>
                    <a:pt x="24" y="205"/>
                  </a:lnTo>
                  <a:lnTo>
                    <a:pt x="24" y="207"/>
                  </a:lnTo>
                  <a:lnTo>
                    <a:pt x="24" y="209"/>
                  </a:lnTo>
                  <a:lnTo>
                    <a:pt x="26" y="211"/>
                  </a:lnTo>
                  <a:lnTo>
                    <a:pt x="24" y="211"/>
                  </a:lnTo>
                  <a:lnTo>
                    <a:pt x="22" y="213"/>
                  </a:lnTo>
                  <a:lnTo>
                    <a:pt x="20" y="213"/>
                  </a:lnTo>
                  <a:lnTo>
                    <a:pt x="20" y="211"/>
                  </a:lnTo>
                  <a:lnTo>
                    <a:pt x="18" y="205"/>
                  </a:lnTo>
                  <a:lnTo>
                    <a:pt x="18" y="201"/>
                  </a:lnTo>
                  <a:lnTo>
                    <a:pt x="20" y="191"/>
                  </a:lnTo>
                  <a:lnTo>
                    <a:pt x="20" y="189"/>
                  </a:lnTo>
                  <a:lnTo>
                    <a:pt x="20" y="183"/>
                  </a:lnTo>
                  <a:lnTo>
                    <a:pt x="20" y="177"/>
                  </a:lnTo>
                  <a:lnTo>
                    <a:pt x="20" y="175"/>
                  </a:lnTo>
                  <a:lnTo>
                    <a:pt x="20" y="173"/>
                  </a:lnTo>
                  <a:lnTo>
                    <a:pt x="20" y="173"/>
                  </a:lnTo>
                  <a:lnTo>
                    <a:pt x="20" y="171"/>
                  </a:lnTo>
                  <a:lnTo>
                    <a:pt x="20" y="169"/>
                  </a:lnTo>
                  <a:lnTo>
                    <a:pt x="20" y="167"/>
                  </a:lnTo>
                  <a:lnTo>
                    <a:pt x="20" y="165"/>
                  </a:lnTo>
                  <a:lnTo>
                    <a:pt x="20" y="163"/>
                  </a:lnTo>
                  <a:lnTo>
                    <a:pt x="20" y="161"/>
                  </a:lnTo>
                  <a:lnTo>
                    <a:pt x="20" y="159"/>
                  </a:lnTo>
                  <a:lnTo>
                    <a:pt x="22" y="155"/>
                  </a:lnTo>
                  <a:lnTo>
                    <a:pt x="22" y="153"/>
                  </a:lnTo>
                  <a:lnTo>
                    <a:pt x="22" y="147"/>
                  </a:lnTo>
                  <a:lnTo>
                    <a:pt x="22" y="145"/>
                  </a:lnTo>
                  <a:lnTo>
                    <a:pt x="22" y="143"/>
                  </a:lnTo>
                  <a:lnTo>
                    <a:pt x="22" y="141"/>
                  </a:lnTo>
                  <a:lnTo>
                    <a:pt x="22" y="139"/>
                  </a:lnTo>
                  <a:lnTo>
                    <a:pt x="22" y="137"/>
                  </a:lnTo>
                  <a:lnTo>
                    <a:pt x="22" y="135"/>
                  </a:lnTo>
                  <a:lnTo>
                    <a:pt x="22" y="133"/>
                  </a:lnTo>
                  <a:lnTo>
                    <a:pt x="22" y="131"/>
                  </a:lnTo>
                  <a:lnTo>
                    <a:pt x="22" y="129"/>
                  </a:lnTo>
                  <a:lnTo>
                    <a:pt x="22" y="127"/>
                  </a:lnTo>
                  <a:lnTo>
                    <a:pt x="22" y="125"/>
                  </a:lnTo>
                  <a:lnTo>
                    <a:pt x="22" y="121"/>
                  </a:lnTo>
                  <a:lnTo>
                    <a:pt x="22" y="119"/>
                  </a:lnTo>
                  <a:lnTo>
                    <a:pt x="22" y="117"/>
                  </a:lnTo>
                  <a:lnTo>
                    <a:pt x="22" y="115"/>
                  </a:lnTo>
                  <a:lnTo>
                    <a:pt x="22" y="113"/>
                  </a:lnTo>
                  <a:lnTo>
                    <a:pt x="24" y="111"/>
                  </a:lnTo>
                  <a:lnTo>
                    <a:pt x="24" y="109"/>
                  </a:lnTo>
                  <a:lnTo>
                    <a:pt x="24" y="107"/>
                  </a:lnTo>
                  <a:lnTo>
                    <a:pt x="24" y="105"/>
                  </a:lnTo>
                  <a:lnTo>
                    <a:pt x="24" y="101"/>
                  </a:lnTo>
                  <a:lnTo>
                    <a:pt x="24" y="97"/>
                  </a:lnTo>
                  <a:lnTo>
                    <a:pt x="24" y="95"/>
                  </a:lnTo>
                  <a:lnTo>
                    <a:pt x="28" y="95"/>
                  </a:lnTo>
                  <a:lnTo>
                    <a:pt x="28" y="93"/>
                  </a:lnTo>
                  <a:lnTo>
                    <a:pt x="30" y="91"/>
                  </a:lnTo>
                  <a:lnTo>
                    <a:pt x="32" y="91"/>
                  </a:lnTo>
                  <a:lnTo>
                    <a:pt x="34" y="91"/>
                  </a:lnTo>
                  <a:lnTo>
                    <a:pt x="36" y="89"/>
                  </a:lnTo>
                  <a:lnTo>
                    <a:pt x="38" y="87"/>
                  </a:lnTo>
                  <a:lnTo>
                    <a:pt x="40" y="87"/>
                  </a:lnTo>
                  <a:lnTo>
                    <a:pt x="42" y="85"/>
                  </a:lnTo>
                  <a:lnTo>
                    <a:pt x="46" y="83"/>
                  </a:lnTo>
                  <a:lnTo>
                    <a:pt x="48" y="81"/>
                  </a:lnTo>
                  <a:lnTo>
                    <a:pt x="48" y="79"/>
                  </a:lnTo>
                  <a:lnTo>
                    <a:pt x="52" y="79"/>
                  </a:lnTo>
                  <a:lnTo>
                    <a:pt x="52" y="77"/>
                  </a:lnTo>
                  <a:lnTo>
                    <a:pt x="56" y="77"/>
                  </a:lnTo>
                  <a:lnTo>
                    <a:pt x="58" y="77"/>
                  </a:lnTo>
                  <a:lnTo>
                    <a:pt x="60" y="75"/>
                  </a:lnTo>
                  <a:lnTo>
                    <a:pt x="62" y="73"/>
                  </a:lnTo>
                  <a:lnTo>
                    <a:pt x="64" y="73"/>
                  </a:lnTo>
                  <a:lnTo>
                    <a:pt x="66" y="71"/>
                  </a:lnTo>
                  <a:lnTo>
                    <a:pt x="72" y="69"/>
                  </a:lnTo>
                  <a:lnTo>
                    <a:pt x="72" y="67"/>
                  </a:lnTo>
                  <a:lnTo>
                    <a:pt x="74" y="67"/>
                  </a:lnTo>
                  <a:lnTo>
                    <a:pt x="76" y="65"/>
                  </a:lnTo>
                  <a:lnTo>
                    <a:pt x="78" y="65"/>
                  </a:lnTo>
                  <a:lnTo>
                    <a:pt x="80" y="63"/>
                  </a:lnTo>
                  <a:lnTo>
                    <a:pt x="82" y="61"/>
                  </a:lnTo>
                  <a:lnTo>
                    <a:pt x="84" y="61"/>
                  </a:lnTo>
                  <a:lnTo>
                    <a:pt x="90" y="57"/>
                  </a:lnTo>
                  <a:lnTo>
                    <a:pt x="92" y="54"/>
                  </a:lnTo>
                  <a:lnTo>
                    <a:pt x="96" y="52"/>
                  </a:lnTo>
                  <a:lnTo>
                    <a:pt x="96" y="50"/>
                  </a:lnTo>
                  <a:lnTo>
                    <a:pt x="98" y="50"/>
                  </a:lnTo>
                  <a:lnTo>
                    <a:pt x="100" y="48"/>
                  </a:lnTo>
                  <a:lnTo>
                    <a:pt x="104" y="46"/>
                  </a:lnTo>
                  <a:lnTo>
                    <a:pt x="108" y="44"/>
                  </a:lnTo>
                  <a:lnTo>
                    <a:pt x="110" y="42"/>
                  </a:lnTo>
                  <a:lnTo>
                    <a:pt x="112" y="42"/>
                  </a:lnTo>
                  <a:lnTo>
                    <a:pt x="114" y="40"/>
                  </a:lnTo>
                  <a:lnTo>
                    <a:pt x="118" y="38"/>
                  </a:lnTo>
                  <a:lnTo>
                    <a:pt x="120" y="36"/>
                  </a:lnTo>
                  <a:lnTo>
                    <a:pt x="122" y="36"/>
                  </a:lnTo>
                  <a:lnTo>
                    <a:pt x="126" y="32"/>
                  </a:lnTo>
                  <a:lnTo>
                    <a:pt x="128" y="32"/>
                  </a:lnTo>
                  <a:lnTo>
                    <a:pt x="132" y="28"/>
                  </a:lnTo>
                  <a:lnTo>
                    <a:pt x="140" y="22"/>
                  </a:lnTo>
                  <a:lnTo>
                    <a:pt x="144" y="20"/>
                  </a:lnTo>
                  <a:lnTo>
                    <a:pt x="144" y="16"/>
                  </a:lnTo>
                  <a:lnTo>
                    <a:pt x="147" y="16"/>
                  </a:lnTo>
                  <a:lnTo>
                    <a:pt x="147" y="14"/>
                  </a:lnTo>
                  <a:lnTo>
                    <a:pt x="149" y="12"/>
                  </a:lnTo>
                  <a:lnTo>
                    <a:pt x="153" y="8"/>
                  </a:lnTo>
                  <a:lnTo>
                    <a:pt x="155" y="6"/>
                  </a:lnTo>
                  <a:lnTo>
                    <a:pt x="157" y="4"/>
                  </a:lnTo>
                  <a:lnTo>
                    <a:pt x="159" y="2"/>
                  </a:lnTo>
                  <a:lnTo>
                    <a:pt x="161" y="0"/>
                  </a:lnTo>
                  <a:lnTo>
                    <a:pt x="163" y="2"/>
                  </a:lnTo>
                  <a:lnTo>
                    <a:pt x="165" y="4"/>
                  </a:lnTo>
                  <a:lnTo>
                    <a:pt x="167" y="4"/>
                  </a:lnTo>
                  <a:lnTo>
                    <a:pt x="167" y="6"/>
                  </a:lnTo>
                  <a:lnTo>
                    <a:pt x="169" y="6"/>
                  </a:lnTo>
                  <a:lnTo>
                    <a:pt x="171" y="8"/>
                  </a:lnTo>
                  <a:lnTo>
                    <a:pt x="169" y="10"/>
                  </a:lnTo>
                  <a:lnTo>
                    <a:pt x="167" y="12"/>
                  </a:lnTo>
                  <a:lnTo>
                    <a:pt x="167" y="14"/>
                  </a:lnTo>
                  <a:lnTo>
                    <a:pt x="169" y="14"/>
                  </a:lnTo>
                  <a:lnTo>
                    <a:pt x="171" y="18"/>
                  </a:lnTo>
                  <a:lnTo>
                    <a:pt x="173" y="18"/>
                  </a:lnTo>
                  <a:lnTo>
                    <a:pt x="173" y="20"/>
                  </a:lnTo>
                  <a:lnTo>
                    <a:pt x="173" y="22"/>
                  </a:lnTo>
                  <a:lnTo>
                    <a:pt x="171" y="22"/>
                  </a:lnTo>
                  <a:lnTo>
                    <a:pt x="171" y="24"/>
                  </a:lnTo>
                  <a:lnTo>
                    <a:pt x="169" y="24"/>
                  </a:lnTo>
                  <a:lnTo>
                    <a:pt x="171" y="24"/>
                  </a:lnTo>
                  <a:lnTo>
                    <a:pt x="169" y="26"/>
                  </a:lnTo>
                  <a:lnTo>
                    <a:pt x="169" y="28"/>
                  </a:lnTo>
                  <a:lnTo>
                    <a:pt x="169" y="28"/>
                  </a:lnTo>
                  <a:lnTo>
                    <a:pt x="171" y="28"/>
                  </a:lnTo>
                  <a:lnTo>
                    <a:pt x="171" y="30"/>
                  </a:lnTo>
                  <a:lnTo>
                    <a:pt x="173" y="30"/>
                  </a:lnTo>
                  <a:lnTo>
                    <a:pt x="173" y="32"/>
                  </a:lnTo>
                  <a:lnTo>
                    <a:pt x="173" y="34"/>
                  </a:lnTo>
                  <a:lnTo>
                    <a:pt x="173" y="36"/>
                  </a:lnTo>
                  <a:lnTo>
                    <a:pt x="173" y="38"/>
                  </a:lnTo>
                  <a:lnTo>
                    <a:pt x="173" y="40"/>
                  </a:lnTo>
                  <a:lnTo>
                    <a:pt x="171" y="40"/>
                  </a:lnTo>
                  <a:lnTo>
                    <a:pt x="173" y="40"/>
                  </a:lnTo>
                  <a:lnTo>
                    <a:pt x="171" y="42"/>
                  </a:lnTo>
                  <a:lnTo>
                    <a:pt x="171" y="44"/>
                  </a:lnTo>
                  <a:lnTo>
                    <a:pt x="171" y="46"/>
                  </a:lnTo>
                  <a:lnTo>
                    <a:pt x="173" y="46"/>
                  </a:lnTo>
                  <a:lnTo>
                    <a:pt x="173" y="48"/>
                  </a:lnTo>
                  <a:lnTo>
                    <a:pt x="175" y="48"/>
                  </a:lnTo>
                  <a:lnTo>
                    <a:pt x="175" y="50"/>
                  </a:lnTo>
                  <a:lnTo>
                    <a:pt x="177" y="50"/>
                  </a:lnTo>
                  <a:lnTo>
                    <a:pt x="179" y="50"/>
                  </a:lnTo>
                  <a:lnTo>
                    <a:pt x="181" y="50"/>
                  </a:lnTo>
                  <a:lnTo>
                    <a:pt x="183" y="50"/>
                  </a:lnTo>
                  <a:lnTo>
                    <a:pt x="185" y="50"/>
                  </a:lnTo>
                  <a:lnTo>
                    <a:pt x="185" y="52"/>
                  </a:lnTo>
                  <a:lnTo>
                    <a:pt x="185" y="54"/>
                  </a:lnTo>
                  <a:lnTo>
                    <a:pt x="187" y="54"/>
                  </a:lnTo>
                  <a:lnTo>
                    <a:pt x="187" y="57"/>
                  </a:lnTo>
                  <a:lnTo>
                    <a:pt x="189" y="57"/>
                  </a:lnTo>
                  <a:lnTo>
                    <a:pt x="189" y="59"/>
                  </a:lnTo>
                  <a:lnTo>
                    <a:pt x="191" y="59"/>
                  </a:lnTo>
                  <a:lnTo>
                    <a:pt x="193" y="59"/>
                  </a:lnTo>
                  <a:lnTo>
                    <a:pt x="193" y="61"/>
                  </a:lnTo>
                  <a:lnTo>
                    <a:pt x="193" y="61"/>
                  </a:lnTo>
                  <a:lnTo>
                    <a:pt x="193" y="59"/>
                  </a:lnTo>
                  <a:lnTo>
                    <a:pt x="193" y="61"/>
                  </a:lnTo>
                  <a:lnTo>
                    <a:pt x="195" y="61"/>
                  </a:lnTo>
                  <a:lnTo>
                    <a:pt x="195" y="63"/>
                  </a:lnTo>
                  <a:lnTo>
                    <a:pt x="195" y="65"/>
                  </a:lnTo>
                  <a:lnTo>
                    <a:pt x="193" y="65"/>
                  </a:lnTo>
                  <a:lnTo>
                    <a:pt x="193" y="65"/>
                  </a:lnTo>
                  <a:lnTo>
                    <a:pt x="193" y="67"/>
                  </a:lnTo>
                  <a:lnTo>
                    <a:pt x="193" y="69"/>
                  </a:lnTo>
                  <a:lnTo>
                    <a:pt x="191" y="69"/>
                  </a:lnTo>
                  <a:lnTo>
                    <a:pt x="191" y="71"/>
                  </a:lnTo>
                  <a:lnTo>
                    <a:pt x="193" y="71"/>
                  </a:lnTo>
                  <a:lnTo>
                    <a:pt x="191" y="73"/>
                  </a:lnTo>
                  <a:lnTo>
                    <a:pt x="191" y="75"/>
                  </a:lnTo>
                  <a:lnTo>
                    <a:pt x="193" y="73"/>
                  </a:lnTo>
                  <a:lnTo>
                    <a:pt x="193" y="75"/>
                  </a:lnTo>
                  <a:lnTo>
                    <a:pt x="193" y="77"/>
                  </a:lnTo>
                  <a:lnTo>
                    <a:pt x="191" y="77"/>
                  </a:lnTo>
                  <a:lnTo>
                    <a:pt x="193" y="77"/>
                  </a:lnTo>
                  <a:lnTo>
                    <a:pt x="193" y="77"/>
                  </a:lnTo>
                  <a:lnTo>
                    <a:pt x="193" y="79"/>
                  </a:lnTo>
                  <a:lnTo>
                    <a:pt x="191" y="79"/>
                  </a:lnTo>
                  <a:lnTo>
                    <a:pt x="191" y="77"/>
                  </a:lnTo>
                  <a:lnTo>
                    <a:pt x="191" y="79"/>
                  </a:lnTo>
                  <a:lnTo>
                    <a:pt x="191" y="81"/>
                  </a:lnTo>
                  <a:lnTo>
                    <a:pt x="193" y="79"/>
                  </a:lnTo>
                  <a:lnTo>
                    <a:pt x="193" y="81"/>
                  </a:lnTo>
                  <a:lnTo>
                    <a:pt x="195" y="81"/>
                  </a:lnTo>
                  <a:lnTo>
                    <a:pt x="193" y="81"/>
                  </a:lnTo>
                  <a:lnTo>
                    <a:pt x="193" y="83"/>
                  </a:lnTo>
                  <a:lnTo>
                    <a:pt x="193" y="83"/>
                  </a:lnTo>
                  <a:lnTo>
                    <a:pt x="193" y="85"/>
                  </a:lnTo>
                  <a:lnTo>
                    <a:pt x="193" y="85"/>
                  </a:lnTo>
                  <a:lnTo>
                    <a:pt x="195" y="85"/>
                  </a:lnTo>
                  <a:lnTo>
                    <a:pt x="195" y="87"/>
                  </a:lnTo>
                  <a:lnTo>
                    <a:pt x="193" y="87"/>
                  </a:lnTo>
                  <a:lnTo>
                    <a:pt x="193" y="89"/>
                  </a:lnTo>
                  <a:lnTo>
                    <a:pt x="195" y="89"/>
                  </a:lnTo>
                  <a:lnTo>
                    <a:pt x="195" y="91"/>
                  </a:lnTo>
                  <a:lnTo>
                    <a:pt x="193" y="91"/>
                  </a:lnTo>
                  <a:lnTo>
                    <a:pt x="193" y="93"/>
                  </a:lnTo>
                  <a:lnTo>
                    <a:pt x="195" y="93"/>
                  </a:lnTo>
                  <a:lnTo>
                    <a:pt x="195" y="95"/>
                  </a:lnTo>
                  <a:lnTo>
                    <a:pt x="199" y="95"/>
                  </a:lnTo>
                  <a:lnTo>
                    <a:pt x="201" y="95"/>
                  </a:lnTo>
                  <a:lnTo>
                    <a:pt x="205" y="95"/>
                  </a:lnTo>
                  <a:lnTo>
                    <a:pt x="207" y="95"/>
                  </a:lnTo>
                  <a:lnTo>
                    <a:pt x="209" y="95"/>
                  </a:lnTo>
                  <a:lnTo>
                    <a:pt x="211" y="95"/>
                  </a:lnTo>
                  <a:lnTo>
                    <a:pt x="215" y="95"/>
                  </a:lnTo>
                  <a:lnTo>
                    <a:pt x="217" y="95"/>
                  </a:lnTo>
                  <a:lnTo>
                    <a:pt x="219" y="95"/>
                  </a:lnTo>
                  <a:lnTo>
                    <a:pt x="221" y="97"/>
                  </a:lnTo>
                  <a:lnTo>
                    <a:pt x="223" y="97"/>
                  </a:lnTo>
                  <a:lnTo>
                    <a:pt x="223" y="95"/>
                  </a:lnTo>
                  <a:lnTo>
                    <a:pt x="225" y="95"/>
                  </a:lnTo>
                  <a:lnTo>
                    <a:pt x="225" y="97"/>
                  </a:lnTo>
                  <a:lnTo>
                    <a:pt x="227" y="99"/>
                  </a:lnTo>
                  <a:lnTo>
                    <a:pt x="229" y="99"/>
                  </a:lnTo>
                  <a:lnTo>
                    <a:pt x="231" y="101"/>
                  </a:lnTo>
                  <a:lnTo>
                    <a:pt x="233" y="101"/>
                  </a:lnTo>
                  <a:lnTo>
                    <a:pt x="233" y="103"/>
                  </a:lnTo>
                  <a:lnTo>
                    <a:pt x="233" y="105"/>
                  </a:lnTo>
                  <a:lnTo>
                    <a:pt x="235" y="105"/>
                  </a:lnTo>
                  <a:lnTo>
                    <a:pt x="233" y="107"/>
                  </a:lnTo>
                  <a:lnTo>
                    <a:pt x="233" y="109"/>
                  </a:lnTo>
                  <a:lnTo>
                    <a:pt x="233" y="111"/>
                  </a:lnTo>
                  <a:lnTo>
                    <a:pt x="233" y="113"/>
                  </a:lnTo>
                  <a:lnTo>
                    <a:pt x="235" y="115"/>
                  </a:lnTo>
                  <a:lnTo>
                    <a:pt x="235" y="117"/>
                  </a:lnTo>
                  <a:lnTo>
                    <a:pt x="235" y="119"/>
                  </a:lnTo>
                  <a:lnTo>
                    <a:pt x="237" y="119"/>
                  </a:lnTo>
                  <a:lnTo>
                    <a:pt x="239" y="121"/>
                  </a:lnTo>
                  <a:lnTo>
                    <a:pt x="241" y="123"/>
                  </a:lnTo>
                  <a:lnTo>
                    <a:pt x="243" y="123"/>
                  </a:lnTo>
                  <a:lnTo>
                    <a:pt x="243" y="125"/>
                  </a:lnTo>
                  <a:lnTo>
                    <a:pt x="243" y="125"/>
                  </a:lnTo>
                  <a:lnTo>
                    <a:pt x="243" y="125"/>
                  </a:lnTo>
                  <a:lnTo>
                    <a:pt x="245" y="125"/>
                  </a:lnTo>
                  <a:lnTo>
                    <a:pt x="247" y="125"/>
                  </a:lnTo>
                  <a:lnTo>
                    <a:pt x="247" y="127"/>
                  </a:lnTo>
                  <a:lnTo>
                    <a:pt x="249" y="129"/>
                  </a:lnTo>
                  <a:lnTo>
                    <a:pt x="251" y="129"/>
                  </a:lnTo>
                  <a:lnTo>
                    <a:pt x="251" y="131"/>
                  </a:lnTo>
                  <a:lnTo>
                    <a:pt x="253" y="131"/>
                  </a:lnTo>
                  <a:lnTo>
                    <a:pt x="253" y="133"/>
                  </a:lnTo>
                  <a:lnTo>
                    <a:pt x="255" y="133"/>
                  </a:lnTo>
                  <a:lnTo>
                    <a:pt x="255" y="135"/>
                  </a:lnTo>
                  <a:lnTo>
                    <a:pt x="255" y="137"/>
                  </a:lnTo>
                  <a:lnTo>
                    <a:pt x="255" y="139"/>
                  </a:lnTo>
                  <a:lnTo>
                    <a:pt x="255" y="141"/>
                  </a:lnTo>
                  <a:lnTo>
                    <a:pt x="255" y="143"/>
                  </a:lnTo>
                  <a:lnTo>
                    <a:pt x="257" y="143"/>
                  </a:lnTo>
                  <a:lnTo>
                    <a:pt x="257" y="145"/>
                  </a:lnTo>
                  <a:lnTo>
                    <a:pt x="259" y="145"/>
                  </a:lnTo>
                  <a:lnTo>
                    <a:pt x="261" y="145"/>
                  </a:lnTo>
                  <a:lnTo>
                    <a:pt x="263" y="145"/>
                  </a:lnTo>
                  <a:lnTo>
                    <a:pt x="265" y="145"/>
                  </a:lnTo>
                  <a:lnTo>
                    <a:pt x="265" y="143"/>
                  </a:lnTo>
                  <a:lnTo>
                    <a:pt x="267" y="143"/>
                  </a:lnTo>
                  <a:lnTo>
                    <a:pt x="269" y="143"/>
                  </a:lnTo>
                  <a:lnTo>
                    <a:pt x="269" y="145"/>
                  </a:lnTo>
                  <a:lnTo>
                    <a:pt x="271" y="145"/>
                  </a:lnTo>
                  <a:lnTo>
                    <a:pt x="271" y="143"/>
                  </a:lnTo>
                  <a:lnTo>
                    <a:pt x="273" y="143"/>
                  </a:lnTo>
                  <a:lnTo>
                    <a:pt x="275" y="143"/>
                  </a:lnTo>
                  <a:lnTo>
                    <a:pt x="277" y="143"/>
                  </a:lnTo>
                  <a:lnTo>
                    <a:pt x="277" y="141"/>
                  </a:lnTo>
                  <a:lnTo>
                    <a:pt x="279" y="141"/>
                  </a:lnTo>
                  <a:lnTo>
                    <a:pt x="279" y="143"/>
                  </a:lnTo>
                  <a:lnTo>
                    <a:pt x="279" y="145"/>
                  </a:lnTo>
                  <a:lnTo>
                    <a:pt x="277" y="147"/>
                  </a:lnTo>
                  <a:lnTo>
                    <a:pt x="275" y="149"/>
                  </a:lnTo>
                  <a:lnTo>
                    <a:pt x="273" y="149"/>
                  </a:lnTo>
                  <a:lnTo>
                    <a:pt x="247" y="165"/>
                  </a:lnTo>
                  <a:lnTo>
                    <a:pt x="243" y="167"/>
                  </a:lnTo>
                  <a:lnTo>
                    <a:pt x="239" y="171"/>
                  </a:lnTo>
                  <a:lnTo>
                    <a:pt x="237" y="171"/>
                  </a:lnTo>
                  <a:lnTo>
                    <a:pt x="235" y="173"/>
                  </a:lnTo>
                  <a:lnTo>
                    <a:pt x="231" y="173"/>
                  </a:lnTo>
                  <a:lnTo>
                    <a:pt x="231" y="173"/>
                  </a:lnTo>
                  <a:lnTo>
                    <a:pt x="231" y="173"/>
                  </a:lnTo>
                  <a:lnTo>
                    <a:pt x="229" y="173"/>
                  </a:lnTo>
                  <a:lnTo>
                    <a:pt x="227" y="175"/>
                  </a:lnTo>
                  <a:lnTo>
                    <a:pt x="225" y="177"/>
                  </a:lnTo>
                  <a:lnTo>
                    <a:pt x="223" y="179"/>
                  </a:lnTo>
                  <a:lnTo>
                    <a:pt x="219" y="181"/>
                  </a:lnTo>
                  <a:lnTo>
                    <a:pt x="219" y="179"/>
                  </a:lnTo>
                  <a:lnTo>
                    <a:pt x="221" y="179"/>
                  </a:lnTo>
                  <a:lnTo>
                    <a:pt x="221" y="177"/>
                  </a:lnTo>
                  <a:lnTo>
                    <a:pt x="223" y="177"/>
                  </a:lnTo>
                  <a:lnTo>
                    <a:pt x="225" y="175"/>
                  </a:lnTo>
                  <a:lnTo>
                    <a:pt x="227" y="175"/>
                  </a:lnTo>
                  <a:lnTo>
                    <a:pt x="227" y="173"/>
                  </a:lnTo>
                  <a:lnTo>
                    <a:pt x="229" y="173"/>
                  </a:lnTo>
                  <a:lnTo>
                    <a:pt x="229" y="173"/>
                  </a:lnTo>
                  <a:lnTo>
                    <a:pt x="229" y="171"/>
                  </a:lnTo>
                  <a:lnTo>
                    <a:pt x="231" y="171"/>
                  </a:lnTo>
                  <a:lnTo>
                    <a:pt x="231" y="173"/>
                  </a:lnTo>
                  <a:lnTo>
                    <a:pt x="231" y="171"/>
                  </a:lnTo>
                  <a:lnTo>
                    <a:pt x="233" y="173"/>
                  </a:lnTo>
                  <a:lnTo>
                    <a:pt x="233" y="171"/>
                  </a:lnTo>
                  <a:lnTo>
                    <a:pt x="231" y="171"/>
                  </a:lnTo>
                  <a:lnTo>
                    <a:pt x="231" y="169"/>
                  </a:lnTo>
                  <a:lnTo>
                    <a:pt x="229" y="169"/>
                  </a:lnTo>
                  <a:lnTo>
                    <a:pt x="227" y="171"/>
                  </a:lnTo>
                  <a:lnTo>
                    <a:pt x="225" y="171"/>
                  </a:lnTo>
                  <a:lnTo>
                    <a:pt x="219" y="173"/>
                  </a:lnTo>
                  <a:lnTo>
                    <a:pt x="217" y="173"/>
                  </a:lnTo>
                  <a:lnTo>
                    <a:pt x="215" y="173"/>
                  </a:lnTo>
                  <a:lnTo>
                    <a:pt x="213" y="175"/>
                  </a:lnTo>
                  <a:lnTo>
                    <a:pt x="209" y="175"/>
                  </a:lnTo>
                  <a:lnTo>
                    <a:pt x="207" y="177"/>
                  </a:lnTo>
                  <a:lnTo>
                    <a:pt x="205" y="177"/>
                  </a:lnTo>
                  <a:lnTo>
                    <a:pt x="203" y="177"/>
                  </a:lnTo>
                  <a:lnTo>
                    <a:pt x="203" y="175"/>
                  </a:lnTo>
                  <a:lnTo>
                    <a:pt x="201" y="175"/>
                  </a:lnTo>
                  <a:lnTo>
                    <a:pt x="201" y="173"/>
                  </a:lnTo>
                  <a:lnTo>
                    <a:pt x="199" y="173"/>
                  </a:lnTo>
                  <a:lnTo>
                    <a:pt x="197" y="175"/>
                  </a:lnTo>
                  <a:lnTo>
                    <a:pt x="195" y="175"/>
                  </a:lnTo>
                  <a:lnTo>
                    <a:pt x="193" y="173"/>
                  </a:lnTo>
                  <a:lnTo>
                    <a:pt x="193" y="173"/>
                  </a:lnTo>
                  <a:lnTo>
                    <a:pt x="191" y="175"/>
                  </a:lnTo>
                  <a:lnTo>
                    <a:pt x="189" y="173"/>
                  </a:lnTo>
                  <a:lnTo>
                    <a:pt x="187" y="175"/>
                  </a:lnTo>
                  <a:lnTo>
                    <a:pt x="185" y="175"/>
                  </a:lnTo>
                  <a:lnTo>
                    <a:pt x="183" y="175"/>
                  </a:lnTo>
                  <a:lnTo>
                    <a:pt x="183" y="177"/>
                  </a:lnTo>
                  <a:lnTo>
                    <a:pt x="177" y="179"/>
                  </a:lnTo>
                  <a:lnTo>
                    <a:pt x="177" y="177"/>
                  </a:lnTo>
                  <a:lnTo>
                    <a:pt x="177" y="179"/>
                  </a:lnTo>
                  <a:lnTo>
                    <a:pt x="165" y="185"/>
                  </a:lnTo>
                  <a:lnTo>
                    <a:pt x="161" y="185"/>
                  </a:lnTo>
                  <a:lnTo>
                    <a:pt x="159" y="187"/>
                  </a:lnTo>
                  <a:lnTo>
                    <a:pt x="159" y="185"/>
                  </a:lnTo>
                  <a:lnTo>
                    <a:pt x="157" y="185"/>
                  </a:lnTo>
                  <a:lnTo>
                    <a:pt x="157" y="187"/>
                  </a:lnTo>
                  <a:lnTo>
                    <a:pt x="155" y="187"/>
                  </a:lnTo>
                  <a:lnTo>
                    <a:pt x="151" y="189"/>
                  </a:lnTo>
                  <a:lnTo>
                    <a:pt x="149" y="189"/>
                  </a:lnTo>
                  <a:lnTo>
                    <a:pt x="147" y="191"/>
                  </a:lnTo>
                  <a:lnTo>
                    <a:pt x="147" y="189"/>
                  </a:lnTo>
                  <a:lnTo>
                    <a:pt x="144" y="191"/>
                  </a:lnTo>
                  <a:lnTo>
                    <a:pt x="144" y="191"/>
                  </a:lnTo>
                  <a:lnTo>
                    <a:pt x="142" y="193"/>
                  </a:lnTo>
                  <a:lnTo>
                    <a:pt x="142" y="195"/>
                  </a:lnTo>
                  <a:lnTo>
                    <a:pt x="140" y="195"/>
                  </a:lnTo>
                  <a:lnTo>
                    <a:pt x="140" y="197"/>
                  </a:lnTo>
                  <a:lnTo>
                    <a:pt x="138" y="199"/>
                  </a:lnTo>
                  <a:lnTo>
                    <a:pt x="140" y="199"/>
                  </a:lnTo>
                  <a:lnTo>
                    <a:pt x="142" y="199"/>
                  </a:lnTo>
                  <a:lnTo>
                    <a:pt x="142" y="201"/>
                  </a:lnTo>
                  <a:lnTo>
                    <a:pt x="142" y="203"/>
                  </a:lnTo>
                  <a:lnTo>
                    <a:pt x="140" y="205"/>
                  </a:lnTo>
                  <a:lnTo>
                    <a:pt x="138" y="205"/>
                  </a:lnTo>
                  <a:lnTo>
                    <a:pt x="138" y="207"/>
                  </a:lnTo>
                  <a:lnTo>
                    <a:pt x="136" y="209"/>
                  </a:lnTo>
                  <a:lnTo>
                    <a:pt x="136" y="211"/>
                  </a:lnTo>
                  <a:lnTo>
                    <a:pt x="136" y="213"/>
                  </a:lnTo>
                  <a:lnTo>
                    <a:pt x="136" y="215"/>
                  </a:lnTo>
                  <a:lnTo>
                    <a:pt x="136" y="217"/>
                  </a:lnTo>
                  <a:lnTo>
                    <a:pt x="134" y="217"/>
                  </a:lnTo>
                  <a:lnTo>
                    <a:pt x="134" y="219"/>
                  </a:lnTo>
                  <a:lnTo>
                    <a:pt x="136" y="219"/>
                  </a:lnTo>
                  <a:lnTo>
                    <a:pt x="138" y="219"/>
                  </a:lnTo>
                  <a:lnTo>
                    <a:pt x="138" y="217"/>
                  </a:lnTo>
                  <a:lnTo>
                    <a:pt x="140" y="217"/>
                  </a:lnTo>
                  <a:lnTo>
                    <a:pt x="142" y="217"/>
                  </a:lnTo>
                  <a:lnTo>
                    <a:pt x="144" y="217"/>
                  </a:lnTo>
                  <a:lnTo>
                    <a:pt x="144" y="215"/>
                  </a:lnTo>
                  <a:lnTo>
                    <a:pt x="147" y="215"/>
                  </a:lnTo>
                  <a:lnTo>
                    <a:pt x="149" y="213"/>
                  </a:lnTo>
                  <a:lnTo>
                    <a:pt x="151" y="213"/>
                  </a:lnTo>
                  <a:lnTo>
                    <a:pt x="151" y="215"/>
                  </a:lnTo>
                  <a:lnTo>
                    <a:pt x="153" y="213"/>
                  </a:lnTo>
                  <a:lnTo>
                    <a:pt x="155" y="213"/>
                  </a:lnTo>
                  <a:lnTo>
                    <a:pt x="157" y="211"/>
                  </a:lnTo>
                  <a:lnTo>
                    <a:pt x="159" y="209"/>
                  </a:lnTo>
                  <a:lnTo>
                    <a:pt x="161" y="209"/>
                  </a:lnTo>
                  <a:lnTo>
                    <a:pt x="163" y="209"/>
                  </a:lnTo>
                  <a:lnTo>
                    <a:pt x="163" y="207"/>
                  </a:lnTo>
                  <a:lnTo>
                    <a:pt x="165" y="207"/>
                  </a:lnTo>
                  <a:lnTo>
                    <a:pt x="167" y="205"/>
                  </a:lnTo>
                  <a:lnTo>
                    <a:pt x="169" y="205"/>
                  </a:lnTo>
                  <a:lnTo>
                    <a:pt x="171" y="205"/>
                  </a:lnTo>
                  <a:lnTo>
                    <a:pt x="171" y="203"/>
                  </a:lnTo>
                  <a:lnTo>
                    <a:pt x="173" y="203"/>
                  </a:lnTo>
                  <a:lnTo>
                    <a:pt x="175" y="203"/>
                  </a:lnTo>
                  <a:lnTo>
                    <a:pt x="175" y="201"/>
                  </a:lnTo>
                  <a:lnTo>
                    <a:pt x="173" y="201"/>
                  </a:lnTo>
                  <a:lnTo>
                    <a:pt x="175" y="201"/>
                  </a:lnTo>
                  <a:lnTo>
                    <a:pt x="177" y="199"/>
                  </a:lnTo>
                  <a:lnTo>
                    <a:pt x="179" y="197"/>
                  </a:lnTo>
                  <a:lnTo>
                    <a:pt x="181" y="197"/>
                  </a:lnTo>
                  <a:lnTo>
                    <a:pt x="183" y="197"/>
                  </a:lnTo>
                  <a:lnTo>
                    <a:pt x="185" y="195"/>
                  </a:lnTo>
                  <a:lnTo>
                    <a:pt x="187" y="195"/>
                  </a:lnTo>
                  <a:lnTo>
                    <a:pt x="189" y="195"/>
                  </a:lnTo>
                  <a:lnTo>
                    <a:pt x="189" y="193"/>
                  </a:lnTo>
                  <a:lnTo>
                    <a:pt x="191" y="193"/>
                  </a:lnTo>
                  <a:lnTo>
                    <a:pt x="193" y="191"/>
                  </a:lnTo>
                  <a:lnTo>
                    <a:pt x="193" y="191"/>
                  </a:lnTo>
                  <a:lnTo>
                    <a:pt x="195" y="191"/>
                  </a:lnTo>
                  <a:lnTo>
                    <a:pt x="195" y="189"/>
                  </a:lnTo>
                  <a:lnTo>
                    <a:pt x="197" y="189"/>
                  </a:lnTo>
                  <a:lnTo>
                    <a:pt x="199" y="189"/>
                  </a:lnTo>
                  <a:lnTo>
                    <a:pt x="199" y="187"/>
                  </a:lnTo>
                  <a:lnTo>
                    <a:pt x="201" y="187"/>
                  </a:lnTo>
                  <a:lnTo>
                    <a:pt x="203" y="187"/>
                  </a:lnTo>
                  <a:lnTo>
                    <a:pt x="203" y="185"/>
                  </a:lnTo>
                  <a:lnTo>
                    <a:pt x="205" y="185"/>
                  </a:lnTo>
                  <a:lnTo>
                    <a:pt x="207" y="185"/>
                  </a:lnTo>
                  <a:lnTo>
                    <a:pt x="207" y="183"/>
                  </a:lnTo>
                  <a:lnTo>
                    <a:pt x="209" y="183"/>
                  </a:lnTo>
                  <a:lnTo>
                    <a:pt x="211" y="183"/>
                  </a:lnTo>
                  <a:lnTo>
                    <a:pt x="211" y="181"/>
                  </a:lnTo>
                  <a:lnTo>
                    <a:pt x="213" y="181"/>
                  </a:lnTo>
                  <a:lnTo>
                    <a:pt x="215" y="181"/>
                  </a:lnTo>
                  <a:lnTo>
                    <a:pt x="217" y="181"/>
                  </a:lnTo>
                  <a:lnTo>
                    <a:pt x="217" y="183"/>
                  </a:lnTo>
                  <a:lnTo>
                    <a:pt x="215" y="183"/>
                  </a:lnTo>
                  <a:lnTo>
                    <a:pt x="215" y="185"/>
                  </a:lnTo>
                  <a:lnTo>
                    <a:pt x="213" y="185"/>
                  </a:lnTo>
                  <a:lnTo>
                    <a:pt x="211" y="185"/>
                  </a:lnTo>
                  <a:lnTo>
                    <a:pt x="211" y="187"/>
                  </a:lnTo>
                  <a:lnTo>
                    <a:pt x="209" y="187"/>
                  </a:lnTo>
                  <a:lnTo>
                    <a:pt x="207" y="189"/>
                  </a:lnTo>
                  <a:lnTo>
                    <a:pt x="203" y="191"/>
                  </a:lnTo>
                  <a:lnTo>
                    <a:pt x="201" y="191"/>
                  </a:lnTo>
                  <a:lnTo>
                    <a:pt x="201" y="193"/>
                  </a:lnTo>
                  <a:lnTo>
                    <a:pt x="199" y="193"/>
                  </a:lnTo>
                  <a:lnTo>
                    <a:pt x="197" y="195"/>
                  </a:lnTo>
                  <a:lnTo>
                    <a:pt x="195" y="195"/>
                  </a:lnTo>
                  <a:lnTo>
                    <a:pt x="193" y="197"/>
                  </a:lnTo>
                  <a:lnTo>
                    <a:pt x="193" y="199"/>
                  </a:lnTo>
                  <a:lnTo>
                    <a:pt x="191" y="199"/>
                  </a:lnTo>
                  <a:lnTo>
                    <a:pt x="189" y="199"/>
                  </a:lnTo>
                  <a:lnTo>
                    <a:pt x="189" y="201"/>
                  </a:lnTo>
                  <a:lnTo>
                    <a:pt x="187" y="201"/>
                  </a:lnTo>
                  <a:lnTo>
                    <a:pt x="185" y="203"/>
                  </a:lnTo>
                  <a:lnTo>
                    <a:pt x="183" y="203"/>
                  </a:lnTo>
                  <a:lnTo>
                    <a:pt x="181" y="205"/>
                  </a:lnTo>
                  <a:lnTo>
                    <a:pt x="177" y="207"/>
                  </a:lnTo>
                  <a:lnTo>
                    <a:pt x="175" y="207"/>
                  </a:lnTo>
                  <a:lnTo>
                    <a:pt x="175" y="209"/>
                  </a:lnTo>
                  <a:lnTo>
                    <a:pt x="173" y="209"/>
                  </a:lnTo>
                  <a:lnTo>
                    <a:pt x="171" y="209"/>
                  </a:lnTo>
                  <a:lnTo>
                    <a:pt x="171" y="211"/>
                  </a:lnTo>
                  <a:lnTo>
                    <a:pt x="169" y="211"/>
                  </a:lnTo>
                  <a:lnTo>
                    <a:pt x="167" y="211"/>
                  </a:lnTo>
                  <a:lnTo>
                    <a:pt x="165" y="213"/>
                  </a:lnTo>
                  <a:lnTo>
                    <a:pt x="163" y="213"/>
                  </a:lnTo>
                  <a:lnTo>
                    <a:pt x="161" y="215"/>
                  </a:lnTo>
                  <a:lnTo>
                    <a:pt x="159" y="215"/>
                  </a:lnTo>
                  <a:lnTo>
                    <a:pt x="157" y="217"/>
                  </a:lnTo>
                  <a:lnTo>
                    <a:pt x="155" y="217"/>
                  </a:lnTo>
                  <a:lnTo>
                    <a:pt x="153" y="219"/>
                  </a:lnTo>
                  <a:lnTo>
                    <a:pt x="151" y="219"/>
                  </a:lnTo>
                  <a:lnTo>
                    <a:pt x="149" y="219"/>
                  </a:lnTo>
                  <a:lnTo>
                    <a:pt x="149" y="221"/>
                  </a:lnTo>
                  <a:lnTo>
                    <a:pt x="147" y="221"/>
                  </a:lnTo>
                  <a:lnTo>
                    <a:pt x="144" y="221"/>
                  </a:lnTo>
                  <a:lnTo>
                    <a:pt x="142" y="221"/>
                  </a:lnTo>
                  <a:lnTo>
                    <a:pt x="140" y="223"/>
                  </a:lnTo>
                  <a:lnTo>
                    <a:pt x="138" y="223"/>
                  </a:lnTo>
                  <a:lnTo>
                    <a:pt x="136" y="225"/>
                  </a:lnTo>
                  <a:lnTo>
                    <a:pt x="134" y="225"/>
                  </a:lnTo>
                  <a:lnTo>
                    <a:pt x="132" y="225"/>
                  </a:lnTo>
                  <a:lnTo>
                    <a:pt x="130" y="227"/>
                  </a:lnTo>
                  <a:lnTo>
                    <a:pt x="128" y="227"/>
                  </a:lnTo>
                  <a:lnTo>
                    <a:pt x="128" y="229"/>
                  </a:lnTo>
                  <a:lnTo>
                    <a:pt x="126" y="227"/>
                  </a:lnTo>
                  <a:lnTo>
                    <a:pt x="126" y="229"/>
                  </a:lnTo>
                  <a:lnTo>
                    <a:pt x="126" y="231"/>
                  </a:lnTo>
                  <a:lnTo>
                    <a:pt x="124" y="231"/>
                  </a:lnTo>
                  <a:lnTo>
                    <a:pt x="122" y="231"/>
                  </a:lnTo>
                  <a:lnTo>
                    <a:pt x="120" y="231"/>
                  </a:lnTo>
                  <a:lnTo>
                    <a:pt x="118" y="231"/>
                  </a:lnTo>
                  <a:lnTo>
                    <a:pt x="118" y="233"/>
                  </a:lnTo>
                  <a:lnTo>
                    <a:pt x="116" y="233"/>
                  </a:lnTo>
                  <a:lnTo>
                    <a:pt x="114" y="233"/>
                  </a:lnTo>
                  <a:lnTo>
                    <a:pt x="114" y="235"/>
                  </a:lnTo>
                  <a:lnTo>
                    <a:pt x="112" y="235"/>
                  </a:lnTo>
                  <a:lnTo>
                    <a:pt x="110" y="237"/>
                  </a:lnTo>
                  <a:lnTo>
                    <a:pt x="108" y="237"/>
                  </a:lnTo>
                  <a:lnTo>
                    <a:pt x="106" y="237"/>
                  </a:lnTo>
                  <a:lnTo>
                    <a:pt x="106" y="239"/>
                  </a:lnTo>
                  <a:lnTo>
                    <a:pt x="104" y="239"/>
                  </a:lnTo>
                  <a:lnTo>
                    <a:pt x="102" y="239"/>
                  </a:lnTo>
                  <a:lnTo>
                    <a:pt x="100" y="241"/>
                  </a:lnTo>
                  <a:lnTo>
                    <a:pt x="98" y="241"/>
                  </a:lnTo>
                  <a:lnTo>
                    <a:pt x="96" y="243"/>
                  </a:lnTo>
                  <a:lnTo>
                    <a:pt x="96" y="243"/>
                  </a:lnTo>
                  <a:lnTo>
                    <a:pt x="94" y="245"/>
                  </a:lnTo>
                  <a:lnTo>
                    <a:pt x="92" y="245"/>
                  </a:lnTo>
                  <a:lnTo>
                    <a:pt x="90" y="247"/>
                  </a:lnTo>
                  <a:lnTo>
                    <a:pt x="88" y="247"/>
                  </a:lnTo>
                  <a:lnTo>
                    <a:pt x="86" y="249"/>
                  </a:lnTo>
                  <a:lnTo>
                    <a:pt x="84" y="249"/>
                  </a:lnTo>
                  <a:lnTo>
                    <a:pt x="82" y="251"/>
                  </a:lnTo>
                  <a:lnTo>
                    <a:pt x="80" y="251"/>
                  </a:lnTo>
                  <a:lnTo>
                    <a:pt x="80" y="253"/>
                  </a:lnTo>
                  <a:lnTo>
                    <a:pt x="78" y="253"/>
                  </a:lnTo>
                  <a:lnTo>
                    <a:pt x="76" y="253"/>
                  </a:lnTo>
                  <a:lnTo>
                    <a:pt x="76" y="255"/>
                  </a:lnTo>
                  <a:lnTo>
                    <a:pt x="74" y="255"/>
                  </a:lnTo>
                  <a:lnTo>
                    <a:pt x="72" y="255"/>
                  </a:lnTo>
                  <a:lnTo>
                    <a:pt x="72" y="257"/>
                  </a:lnTo>
                  <a:lnTo>
                    <a:pt x="70" y="257"/>
                  </a:lnTo>
                  <a:lnTo>
                    <a:pt x="68" y="259"/>
                  </a:lnTo>
                  <a:lnTo>
                    <a:pt x="68" y="257"/>
                  </a:lnTo>
                  <a:lnTo>
                    <a:pt x="68" y="259"/>
                  </a:lnTo>
                  <a:lnTo>
                    <a:pt x="66" y="259"/>
                  </a:lnTo>
                  <a:lnTo>
                    <a:pt x="64" y="261"/>
                  </a:lnTo>
                  <a:lnTo>
                    <a:pt x="62" y="261"/>
                  </a:lnTo>
                  <a:lnTo>
                    <a:pt x="60" y="263"/>
                  </a:lnTo>
                  <a:lnTo>
                    <a:pt x="58" y="263"/>
                  </a:lnTo>
                  <a:lnTo>
                    <a:pt x="56" y="265"/>
                  </a:lnTo>
                  <a:lnTo>
                    <a:pt x="54" y="265"/>
                  </a:lnTo>
                  <a:lnTo>
                    <a:pt x="54" y="267"/>
                  </a:lnTo>
                  <a:lnTo>
                    <a:pt x="50" y="269"/>
                  </a:lnTo>
                  <a:lnTo>
                    <a:pt x="40" y="275"/>
                  </a:lnTo>
                  <a:lnTo>
                    <a:pt x="30" y="281"/>
                  </a:lnTo>
                  <a:lnTo>
                    <a:pt x="22" y="287"/>
                  </a:lnTo>
                  <a:lnTo>
                    <a:pt x="20" y="291"/>
                  </a:lnTo>
                  <a:lnTo>
                    <a:pt x="16" y="285"/>
                  </a:lnTo>
                  <a:lnTo>
                    <a:pt x="20" y="283"/>
                  </a:lnTo>
                  <a:lnTo>
                    <a:pt x="22" y="281"/>
                  </a:lnTo>
                  <a:lnTo>
                    <a:pt x="26" y="277"/>
                  </a:lnTo>
                  <a:lnTo>
                    <a:pt x="30" y="275"/>
                  </a:lnTo>
                  <a:lnTo>
                    <a:pt x="46" y="267"/>
                  </a:lnTo>
                  <a:lnTo>
                    <a:pt x="46" y="263"/>
                  </a:lnTo>
                  <a:lnTo>
                    <a:pt x="48" y="261"/>
                  </a:lnTo>
                  <a:lnTo>
                    <a:pt x="52" y="261"/>
                  </a:lnTo>
                  <a:lnTo>
                    <a:pt x="54" y="261"/>
                  </a:lnTo>
                  <a:lnTo>
                    <a:pt x="56" y="263"/>
                  </a:lnTo>
                  <a:lnTo>
                    <a:pt x="56" y="261"/>
                  </a:lnTo>
                  <a:lnTo>
                    <a:pt x="56" y="259"/>
                  </a:lnTo>
                  <a:lnTo>
                    <a:pt x="58" y="259"/>
                  </a:lnTo>
                  <a:lnTo>
                    <a:pt x="56" y="257"/>
                  </a:lnTo>
                  <a:lnTo>
                    <a:pt x="58" y="257"/>
                  </a:lnTo>
                  <a:lnTo>
                    <a:pt x="60" y="257"/>
                  </a:lnTo>
                  <a:lnTo>
                    <a:pt x="60" y="255"/>
                  </a:lnTo>
                  <a:lnTo>
                    <a:pt x="62" y="255"/>
                  </a:lnTo>
                  <a:lnTo>
                    <a:pt x="64" y="255"/>
                  </a:lnTo>
                  <a:lnTo>
                    <a:pt x="66" y="253"/>
                  </a:lnTo>
                  <a:lnTo>
                    <a:pt x="68" y="251"/>
                  </a:lnTo>
                  <a:lnTo>
                    <a:pt x="70" y="251"/>
                  </a:lnTo>
                  <a:lnTo>
                    <a:pt x="70" y="249"/>
                  </a:lnTo>
                  <a:lnTo>
                    <a:pt x="72" y="249"/>
                  </a:lnTo>
                  <a:lnTo>
                    <a:pt x="74" y="249"/>
                  </a:lnTo>
                  <a:lnTo>
                    <a:pt x="76" y="247"/>
                  </a:lnTo>
                  <a:lnTo>
                    <a:pt x="78" y="247"/>
                  </a:lnTo>
                  <a:lnTo>
                    <a:pt x="80" y="247"/>
                  </a:lnTo>
                  <a:lnTo>
                    <a:pt x="80" y="245"/>
                  </a:lnTo>
                  <a:lnTo>
                    <a:pt x="82" y="245"/>
                  </a:lnTo>
                  <a:lnTo>
                    <a:pt x="84" y="245"/>
                  </a:lnTo>
                  <a:lnTo>
                    <a:pt x="86" y="243"/>
                  </a:lnTo>
                  <a:lnTo>
                    <a:pt x="88" y="243"/>
                  </a:lnTo>
                  <a:lnTo>
                    <a:pt x="90" y="243"/>
                  </a:lnTo>
                  <a:lnTo>
                    <a:pt x="90" y="241"/>
                  </a:lnTo>
                  <a:lnTo>
                    <a:pt x="92" y="241"/>
                  </a:lnTo>
                  <a:lnTo>
                    <a:pt x="92" y="239"/>
                  </a:lnTo>
                  <a:lnTo>
                    <a:pt x="94" y="239"/>
                  </a:lnTo>
                  <a:lnTo>
                    <a:pt x="94" y="241"/>
                  </a:lnTo>
                  <a:lnTo>
                    <a:pt x="96" y="239"/>
                  </a:lnTo>
                  <a:lnTo>
                    <a:pt x="96" y="239"/>
                  </a:lnTo>
                  <a:lnTo>
                    <a:pt x="98" y="239"/>
                  </a:lnTo>
                  <a:lnTo>
                    <a:pt x="98" y="237"/>
                  </a:lnTo>
                  <a:lnTo>
                    <a:pt x="98" y="235"/>
                  </a:lnTo>
                  <a:lnTo>
                    <a:pt x="100" y="235"/>
                  </a:lnTo>
                  <a:lnTo>
                    <a:pt x="100" y="237"/>
                  </a:lnTo>
                  <a:lnTo>
                    <a:pt x="102" y="239"/>
                  </a:lnTo>
                  <a:lnTo>
                    <a:pt x="102" y="237"/>
                  </a:lnTo>
                  <a:lnTo>
                    <a:pt x="102" y="235"/>
                  </a:lnTo>
                  <a:lnTo>
                    <a:pt x="104" y="235"/>
                  </a:lnTo>
                  <a:lnTo>
                    <a:pt x="104" y="237"/>
                  </a:lnTo>
                  <a:lnTo>
                    <a:pt x="104" y="235"/>
                  </a:lnTo>
                  <a:lnTo>
                    <a:pt x="106" y="235"/>
                  </a:lnTo>
                  <a:lnTo>
                    <a:pt x="104" y="233"/>
                  </a:lnTo>
                  <a:lnTo>
                    <a:pt x="106" y="233"/>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19" name="Freeform 134"/>
            <p:cNvSpPr>
              <a:spLocks noEditPoints="1"/>
            </p:cNvSpPr>
            <p:nvPr/>
          </p:nvSpPr>
          <p:spPr bwMode="auto">
            <a:xfrm>
              <a:off x="6572250" y="5038725"/>
              <a:ext cx="422275" cy="241300"/>
            </a:xfrm>
            <a:custGeom>
              <a:avLst/>
              <a:gdLst>
                <a:gd name="T0" fmla="*/ 254 w 266"/>
                <a:gd name="T1" fmla="*/ 46 h 152"/>
                <a:gd name="T2" fmla="*/ 234 w 266"/>
                <a:gd name="T3" fmla="*/ 104 h 152"/>
                <a:gd name="T4" fmla="*/ 220 w 266"/>
                <a:gd name="T5" fmla="*/ 128 h 152"/>
                <a:gd name="T6" fmla="*/ 222 w 266"/>
                <a:gd name="T7" fmla="*/ 108 h 152"/>
                <a:gd name="T8" fmla="*/ 226 w 266"/>
                <a:gd name="T9" fmla="*/ 88 h 152"/>
                <a:gd name="T10" fmla="*/ 234 w 266"/>
                <a:gd name="T11" fmla="*/ 66 h 152"/>
                <a:gd name="T12" fmla="*/ 244 w 266"/>
                <a:gd name="T13" fmla="*/ 44 h 152"/>
                <a:gd name="T14" fmla="*/ 252 w 266"/>
                <a:gd name="T15" fmla="*/ 26 h 152"/>
                <a:gd name="T16" fmla="*/ 42 w 266"/>
                <a:gd name="T17" fmla="*/ 2 h 152"/>
                <a:gd name="T18" fmla="*/ 58 w 266"/>
                <a:gd name="T19" fmla="*/ 10 h 152"/>
                <a:gd name="T20" fmla="*/ 70 w 266"/>
                <a:gd name="T21" fmla="*/ 26 h 152"/>
                <a:gd name="T22" fmla="*/ 122 w 266"/>
                <a:gd name="T23" fmla="*/ 30 h 152"/>
                <a:gd name="T24" fmla="*/ 182 w 266"/>
                <a:gd name="T25" fmla="*/ 28 h 152"/>
                <a:gd name="T26" fmla="*/ 234 w 266"/>
                <a:gd name="T27" fmla="*/ 28 h 152"/>
                <a:gd name="T28" fmla="*/ 226 w 266"/>
                <a:gd name="T29" fmla="*/ 50 h 152"/>
                <a:gd name="T30" fmla="*/ 220 w 266"/>
                <a:gd name="T31" fmla="*/ 72 h 152"/>
                <a:gd name="T32" fmla="*/ 214 w 266"/>
                <a:gd name="T33" fmla="*/ 92 h 152"/>
                <a:gd name="T34" fmla="*/ 204 w 266"/>
                <a:gd name="T35" fmla="*/ 114 h 152"/>
                <a:gd name="T36" fmla="*/ 192 w 266"/>
                <a:gd name="T37" fmla="*/ 116 h 152"/>
                <a:gd name="T38" fmla="*/ 172 w 266"/>
                <a:gd name="T39" fmla="*/ 128 h 152"/>
                <a:gd name="T40" fmla="*/ 170 w 266"/>
                <a:gd name="T41" fmla="*/ 122 h 152"/>
                <a:gd name="T42" fmla="*/ 180 w 266"/>
                <a:gd name="T43" fmla="*/ 110 h 152"/>
                <a:gd name="T44" fmla="*/ 184 w 266"/>
                <a:gd name="T45" fmla="*/ 98 h 152"/>
                <a:gd name="T46" fmla="*/ 188 w 266"/>
                <a:gd name="T47" fmla="*/ 84 h 152"/>
                <a:gd name="T48" fmla="*/ 182 w 266"/>
                <a:gd name="T49" fmla="*/ 70 h 152"/>
                <a:gd name="T50" fmla="*/ 178 w 266"/>
                <a:gd name="T51" fmla="*/ 64 h 152"/>
                <a:gd name="T52" fmla="*/ 174 w 266"/>
                <a:gd name="T53" fmla="*/ 76 h 152"/>
                <a:gd name="T54" fmla="*/ 166 w 266"/>
                <a:gd name="T55" fmla="*/ 62 h 152"/>
                <a:gd name="T56" fmla="*/ 166 w 266"/>
                <a:gd name="T57" fmla="*/ 52 h 152"/>
                <a:gd name="T58" fmla="*/ 168 w 266"/>
                <a:gd name="T59" fmla="*/ 80 h 152"/>
                <a:gd name="T60" fmla="*/ 172 w 266"/>
                <a:gd name="T61" fmla="*/ 80 h 152"/>
                <a:gd name="T62" fmla="*/ 182 w 266"/>
                <a:gd name="T63" fmla="*/ 84 h 152"/>
                <a:gd name="T64" fmla="*/ 176 w 266"/>
                <a:gd name="T65" fmla="*/ 92 h 152"/>
                <a:gd name="T66" fmla="*/ 166 w 266"/>
                <a:gd name="T67" fmla="*/ 102 h 152"/>
                <a:gd name="T68" fmla="*/ 158 w 266"/>
                <a:gd name="T69" fmla="*/ 114 h 152"/>
                <a:gd name="T70" fmla="*/ 148 w 266"/>
                <a:gd name="T71" fmla="*/ 114 h 152"/>
                <a:gd name="T72" fmla="*/ 140 w 266"/>
                <a:gd name="T73" fmla="*/ 106 h 152"/>
                <a:gd name="T74" fmla="*/ 144 w 266"/>
                <a:gd name="T75" fmla="*/ 118 h 152"/>
                <a:gd name="T76" fmla="*/ 136 w 266"/>
                <a:gd name="T77" fmla="*/ 120 h 152"/>
                <a:gd name="T78" fmla="*/ 126 w 266"/>
                <a:gd name="T79" fmla="*/ 108 h 152"/>
                <a:gd name="T80" fmla="*/ 120 w 266"/>
                <a:gd name="T81" fmla="*/ 92 h 152"/>
                <a:gd name="T82" fmla="*/ 112 w 266"/>
                <a:gd name="T83" fmla="*/ 84 h 152"/>
                <a:gd name="T84" fmla="*/ 96 w 266"/>
                <a:gd name="T85" fmla="*/ 74 h 152"/>
                <a:gd name="T86" fmla="*/ 102 w 266"/>
                <a:gd name="T87" fmla="*/ 82 h 152"/>
                <a:gd name="T88" fmla="*/ 100 w 266"/>
                <a:gd name="T89" fmla="*/ 90 h 152"/>
                <a:gd name="T90" fmla="*/ 106 w 266"/>
                <a:gd name="T91" fmla="*/ 96 h 152"/>
                <a:gd name="T92" fmla="*/ 118 w 266"/>
                <a:gd name="T93" fmla="*/ 108 h 152"/>
                <a:gd name="T94" fmla="*/ 126 w 266"/>
                <a:gd name="T95" fmla="*/ 126 h 152"/>
                <a:gd name="T96" fmla="*/ 104 w 266"/>
                <a:gd name="T97" fmla="*/ 130 h 152"/>
                <a:gd name="T98" fmla="*/ 86 w 266"/>
                <a:gd name="T99" fmla="*/ 128 h 152"/>
                <a:gd name="T100" fmla="*/ 72 w 266"/>
                <a:gd name="T101" fmla="*/ 140 h 152"/>
                <a:gd name="T102" fmla="*/ 58 w 266"/>
                <a:gd name="T103" fmla="*/ 140 h 152"/>
                <a:gd name="T104" fmla="*/ 44 w 266"/>
                <a:gd name="T105" fmla="*/ 142 h 152"/>
                <a:gd name="T106" fmla="*/ 30 w 266"/>
                <a:gd name="T107" fmla="*/ 152 h 152"/>
                <a:gd name="T108" fmla="*/ 8 w 266"/>
                <a:gd name="T109" fmla="*/ 134 h 152"/>
                <a:gd name="T110" fmla="*/ 0 w 266"/>
                <a:gd name="T111" fmla="*/ 106 h 152"/>
                <a:gd name="T112" fmla="*/ 0 w 266"/>
                <a:gd name="T113" fmla="*/ 60 h 152"/>
                <a:gd name="T114" fmla="*/ 0 w 266"/>
                <a:gd name="T115" fmla="*/ 28 h 152"/>
                <a:gd name="T116" fmla="*/ 12 w 266"/>
                <a:gd name="T11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6" h="152">
                  <a:moveTo>
                    <a:pt x="250" y="24"/>
                  </a:moveTo>
                  <a:lnTo>
                    <a:pt x="250" y="26"/>
                  </a:lnTo>
                  <a:lnTo>
                    <a:pt x="250" y="24"/>
                  </a:lnTo>
                  <a:lnTo>
                    <a:pt x="252" y="22"/>
                  </a:lnTo>
                  <a:lnTo>
                    <a:pt x="250" y="24"/>
                  </a:lnTo>
                  <a:close/>
                  <a:moveTo>
                    <a:pt x="260" y="32"/>
                  </a:moveTo>
                  <a:lnTo>
                    <a:pt x="260" y="34"/>
                  </a:lnTo>
                  <a:lnTo>
                    <a:pt x="258" y="36"/>
                  </a:lnTo>
                  <a:lnTo>
                    <a:pt x="258" y="38"/>
                  </a:lnTo>
                  <a:lnTo>
                    <a:pt x="256" y="40"/>
                  </a:lnTo>
                  <a:lnTo>
                    <a:pt x="256" y="42"/>
                  </a:lnTo>
                  <a:lnTo>
                    <a:pt x="254" y="44"/>
                  </a:lnTo>
                  <a:lnTo>
                    <a:pt x="254" y="46"/>
                  </a:lnTo>
                  <a:lnTo>
                    <a:pt x="252" y="48"/>
                  </a:lnTo>
                  <a:lnTo>
                    <a:pt x="252" y="52"/>
                  </a:lnTo>
                  <a:lnTo>
                    <a:pt x="250" y="52"/>
                  </a:lnTo>
                  <a:lnTo>
                    <a:pt x="248" y="60"/>
                  </a:lnTo>
                  <a:lnTo>
                    <a:pt x="244" y="68"/>
                  </a:lnTo>
                  <a:lnTo>
                    <a:pt x="244" y="70"/>
                  </a:lnTo>
                  <a:lnTo>
                    <a:pt x="242" y="74"/>
                  </a:lnTo>
                  <a:lnTo>
                    <a:pt x="240" y="82"/>
                  </a:lnTo>
                  <a:lnTo>
                    <a:pt x="240" y="84"/>
                  </a:lnTo>
                  <a:lnTo>
                    <a:pt x="238" y="88"/>
                  </a:lnTo>
                  <a:lnTo>
                    <a:pt x="236" y="94"/>
                  </a:lnTo>
                  <a:lnTo>
                    <a:pt x="236" y="96"/>
                  </a:lnTo>
                  <a:lnTo>
                    <a:pt x="234" y="104"/>
                  </a:lnTo>
                  <a:lnTo>
                    <a:pt x="232" y="108"/>
                  </a:lnTo>
                  <a:lnTo>
                    <a:pt x="230" y="112"/>
                  </a:lnTo>
                  <a:lnTo>
                    <a:pt x="230" y="118"/>
                  </a:lnTo>
                  <a:lnTo>
                    <a:pt x="228" y="120"/>
                  </a:lnTo>
                  <a:lnTo>
                    <a:pt x="228" y="124"/>
                  </a:lnTo>
                  <a:lnTo>
                    <a:pt x="226" y="126"/>
                  </a:lnTo>
                  <a:lnTo>
                    <a:pt x="226" y="128"/>
                  </a:lnTo>
                  <a:lnTo>
                    <a:pt x="222" y="128"/>
                  </a:lnTo>
                  <a:lnTo>
                    <a:pt x="220" y="128"/>
                  </a:lnTo>
                  <a:lnTo>
                    <a:pt x="220" y="128"/>
                  </a:lnTo>
                  <a:lnTo>
                    <a:pt x="220" y="128"/>
                  </a:lnTo>
                  <a:lnTo>
                    <a:pt x="218" y="128"/>
                  </a:lnTo>
                  <a:lnTo>
                    <a:pt x="220" y="128"/>
                  </a:lnTo>
                  <a:lnTo>
                    <a:pt x="220" y="126"/>
                  </a:lnTo>
                  <a:lnTo>
                    <a:pt x="220" y="124"/>
                  </a:lnTo>
                  <a:lnTo>
                    <a:pt x="220" y="122"/>
                  </a:lnTo>
                  <a:lnTo>
                    <a:pt x="220" y="120"/>
                  </a:lnTo>
                  <a:lnTo>
                    <a:pt x="222" y="120"/>
                  </a:lnTo>
                  <a:lnTo>
                    <a:pt x="224" y="120"/>
                  </a:lnTo>
                  <a:lnTo>
                    <a:pt x="224" y="118"/>
                  </a:lnTo>
                  <a:lnTo>
                    <a:pt x="222" y="116"/>
                  </a:lnTo>
                  <a:lnTo>
                    <a:pt x="222" y="114"/>
                  </a:lnTo>
                  <a:lnTo>
                    <a:pt x="222" y="112"/>
                  </a:lnTo>
                  <a:lnTo>
                    <a:pt x="220" y="112"/>
                  </a:lnTo>
                  <a:lnTo>
                    <a:pt x="220" y="110"/>
                  </a:lnTo>
                  <a:lnTo>
                    <a:pt x="222" y="108"/>
                  </a:lnTo>
                  <a:lnTo>
                    <a:pt x="220" y="108"/>
                  </a:lnTo>
                  <a:lnTo>
                    <a:pt x="220" y="106"/>
                  </a:lnTo>
                  <a:lnTo>
                    <a:pt x="222" y="104"/>
                  </a:lnTo>
                  <a:lnTo>
                    <a:pt x="222" y="102"/>
                  </a:lnTo>
                  <a:lnTo>
                    <a:pt x="222" y="100"/>
                  </a:lnTo>
                  <a:lnTo>
                    <a:pt x="222" y="98"/>
                  </a:lnTo>
                  <a:lnTo>
                    <a:pt x="222" y="96"/>
                  </a:lnTo>
                  <a:lnTo>
                    <a:pt x="222" y="94"/>
                  </a:lnTo>
                  <a:lnTo>
                    <a:pt x="224" y="94"/>
                  </a:lnTo>
                  <a:lnTo>
                    <a:pt x="224" y="92"/>
                  </a:lnTo>
                  <a:lnTo>
                    <a:pt x="226" y="92"/>
                  </a:lnTo>
                  <a:lnTo>
                    <a:pt x="226" y="90"/>
                  </a:lnTo>
                  <a:lnTo>
                    <a:pt x="226" y="88"/>
                  </a:lnTo>
                  <a:lnTo>
                    <a:pt x="228" y="86"/>
                  </a:lnTo>
                  <a:lnTo>
                    <a:pt x="228" y="84"/>
                  </a:lnTo>
                  <a:lnTo>
                    <a:pt x="230" y="84"/>
                  </a:lnTo>
                  <a:lnTo>
                    <a:pt x="230" y="82"/>
                  </a:lnTo>
                  <a:lnTo>
                    <a:pt x="230" y="80"/>
                  </a:lnTo>
                  <a:lnTo>
                    <a:pt x="232" y="80"/>
                  </a:lnTo>
                  <a:lnTo>
                    <a:pt x="232" y="80"/>
                  </a:lnTo>
                  <a:lnTo>
                    <a:pt x="232" y="78"/>
                  </a:lnTo>
                  <a:lnTo>
                    <a:pt x="232" y="74"/>
                  </a:lnTo>
                  <a:lnTo>
                    <a:pt x="232" y="72"/>
                  </a:lnTo>
                  <a:lnTo>
                    <a:pt x="234" y="70"/>
                  </a:lnTo>
                  <a:lnTo>
                    <a:pt x="234" y="68"/>
                  </a:lnTo>
                  <a:lnTo>
                    <a:pt x="234" y="66"/>
                  </a:lnTo>
                  <a:lnTo>
                    <a:pt x="236" y="66"/>
                  </a:lnTo>
                  <a:lnTo>
                    <a:pt x="236" y="64"/>
                  </a:lnTo>
                  <a:lnTo>
                    <a:pt x="238" y="62"/>
                  </a:lnTo>
                  <a:lnTo>
                    <a:pt x="238" y="60"/>
                  </a:lnTo>
                  <a:lnTo>
                    <a:pt x="238" y="58"/>
                  </a:lnTo>
                  <a:lnTo>
                    <a:pt x="240" y="56"/>
                  </a:lnTo>
                  <a:lnTo>
                    <a:pt x="240" y="56"/>
                  </a:lnTo>
                  <a:lnTo>
                    <a:pt x="240" y="54"/>
                  </a:lnTo>
                  <a:lnTo>
                    <a:pt x="240" y="52"/>
                  </a:lnTo>
                  <a:lnTo>
                    <a:pt x="242" y="50"/>
                  </a:lnTo>
                  <a:lnTo>
                    <a:pt x="242" y="48"/>
                  </a:lnTo>
                  <a:lnTo>
                    <a:pt x="244" y="46"/>
                  </a:lnTo>
                  <a:lnTo>
                    <a:pt x="244" y="44"/>
                  </a:lnTo>
                  <a:lnTo>
                    <a:pt x="246" y="42"/>
                  </a:lnTo>
                  <a:lnTo>
                    <a:pt x="246" y="40"/>
                  </a:lnTo>
                  <a:lnTo>
                    <a:pt x="248" y="38"/>
                  </a:lnTo>
                  <a:lnTo>
                    <a:pt x="248" y="36"/>
                  </a:lnTo>
                  <a:lnTo>
                    <a:pt x="250" y="36"/>
                  </a:lnTo>
                  <a:lnTo>
                    <a:pt x="250" y="34"/>
                  </a:lnTo>
                  <a:lnTo>
                    <a:pt x="250" y="32"/>
                  </a:lnTo>
                  <a:lnTo>
                    <a:pt x="252" y="32"/>
                  </a:lnTo>
                  <a:lnTo>
                    <a:pt x="252" y="32"/>
                  </a:lnTo>
                  <a:lnTo>
                    <a:pt x="252" y="30"/>
                  </a:lnTo>
                  <a:lnTo>
                    <a:pt x="254" y="28"/>
                  </a:lnTo>
                  <a:lnTo>
                    <a:pt x="252" y="28"/>
                  </a:lnTo>
                  <a:lnTo>
                    <a:pt x="252" y="26"/>
                  </a:lnTo>
                  <a:lnTo>
                    <a:pt x="254" y="24"/>
                  </a:lnTo>
                  <a:lnTo>
                    <a:pt x="254" y="22"/>
                  </a:lnTo>
                  <a:lnTo>
                    <a:pt x="256" y="22"/>
                  </a:lnTo>
                  <a:lnTo>
                    <a:pt x="258" y="20"/>
                  </a:lnTo>
                  <a:lnTo>
                    <a:pt x="260" y="20"/>
                  </a:lnTo>
                  <a:lnTo>
                    <a:pt x="266" y="22"/>
                  </a:lnTo>
                  <a:lnTo>
                    <a:pt x="266" y="24"/>
                  </a:lnTo>
                  <a:lnTo>
                    <a:pt x="264" y="28"/>
                  </a:lnTo>
                  <a:lnTo>
                    <a:pt x="262" y="28"/>
                  </a:lnTo>
                  <a:lnTo>
                    <a:pt x="262" y="30"/>
                  </a:lnTo>
                  <a:lnTo>
                    <a:pt x="260" y="32"/>
                  </a:lnTo>
                  <a:close/>
                  <a:moveTo>
                    <a:pt x="42" y="0"/>
                  </a:moveTo>
                  <a:lnTo>
                    <a:pt x="42" y="2"/>
                  </a:lnTo>
                  <a:lnTo>
                    <a:pt x="44" y="2"/>
                  </a:lnTo>
                  <a:lnTo>
                    <a:pt x="44" y="4"/>
                  </a:lnTo>
                  <a:lnTo>
                    <a:pt x="44" y="6"/>
                  </a:lnTo>
                  <a:lnTo>
                    <a:pt x="46" y="6"/>
                  </a:lnTo>
                  <a:lnTo>
                    <a:pt x="48" y="6"/>
                  </a:lnTo>
                  <a:lnTo>
                    <a:pt x="48" y="6"/>
                  </a:lnTo>
                  <a:lnTo>
                    <a:pt x="50" y="6"/>
                  </a:lnTo>
                  <a:lnTo>
                    <a:pt x="52" y="6"/>
                  </a:lnTo>
                  <a:lnTo>
                    <a:pt x="54" y="6"/>
                  </a:lnTo>
                  <a:lnTo>
                    <a:pt x="54" y="8"/>
                  </a:lnTo>
                  <a:lnTo>
                    <a:pt x="56" y="8"/>
                  </a:lnTo>
                  <a:lnTo>
                    <a:pt x="56" y="10"/>
                  </a:lnTo>
                  <a:lnTo>
                    <a:pt x="58" y="10"/>
                  </a:lnTo>
                  <a:lnTo>
                    <a:pt x="58" y="12"/>
                  </a:lnTo>
                  <a:lnTo>
                    <a:pt x="58" y="14"/>
                  </a:lnTo>
                  <a:lnTo>
                    <a:pt x="58" y="16"/>
                  </a:lnTo>
                  <a:lnTo>
                    <a:pt x="58" y="18"/>
                  </a:lnTo>
                  <a:lnTo>
                    <a:pt x="60" y="18"/>
                  </a:lnTo>
                  <a:lnTo>
                    <a:pt x="60" y="20"/>
                  </a:lnTo>
                  <a:lnTo>
                    <a:pt x="62" y="20"/>
                  </a:lnTo>
                  <a:lnTo>
                    <a:pt x="64" y="22"/>
                  </a:lnTo>
                  <a:lnTo>
                    <a:pt x="66" y="22"/>
                  </a:lnTo>
                  <a:lnTo>
                    <a:pt x="66" y="24"/>
                  </a:lnTo>
                  <a:lnTo>
                    <a:pt x="68" y="24"/>
                  </a:lnTo>
                  <a:lnTo>
                    <a:pt x="68" y="26"/>
                  </a:lnTo>
                  <a:lnTo>
                    <a:pt x="70" y="26"/>
                  </a:lnTo>
                  <a:lnTo>
                    <a:pt x="70" y="28"/>
                  </a:lnTo>
                  <a:lnTo>
                    <a:pt x="70" y="30"/>
                  </a:lnTo>
                  <a:lnTo>
                    <a:pt x="72" y="30"/>
                  </a:lnTo>
                  <a:lnTo>
                    <a:pt x="74" y="30"/>
                  </a:lnTo>
                  <a:lnTo>
                    <a:pt x="84" y="30"/>
                  </a:lnTo>
                  <a:lnTo>
                    <a:pt x="86" y="30"/>
                  </a:lnTo>
                  <a:lnTo>
                    <a:pt x="98" y="30"/>
                  </a:lnTo>
                  <a:lnTo>
                    <a:pt x="104" y="30"/>
                  </a:lnTo>
                  <a:lnTo>
                    <a:pt x="106" y="30"/>
                  </a:lnTo>
                  <a:lnTo>
                    <a:pt x="112" y="30"/>
                  </a:lnTo>
                  <a:lnTo>
                    <a:pt x="116" y="30"/>
                  </a:lnTo>
                  <a:lnTo>
                    <a:pt x="120" y="30"/>
                  </a:lnTo>
                  <a:lnTo>
                    <a:pt x="122" y="30"/>
                  </a:lnTo>
                  <a:lnTo>
                    <a:pt x="126" y="30"/>
                  </a:lnTo>
                  <a:lnTo>
                    <a:pt x="134" y="30"/>
                  </a:lnTo>
                  <a:lnTo>
                    <a:pt x="138" y="30"/>
                  </a:lnTo>
                  <a:lnTo>
                    <a:pt x="144" y="28"/>
                  </a:lnTo>
                  <a:lnTo>
                    <a:pt x="146" y="28"/>
                  </a:lnTo>
                  <a:lnTo>
                    <a:pt x="148" y="28"/>
                  </a:lnTo>
                  <a:lnTo>
                    <a:pt x="150" y="28"/>
                  </a:lnTo>
                  <a:lnTo>
                    <a:pt x="152" y="28"/>
                  </a:lnTo>
                  <a:lnTo>
                    <a:pt x="154" y="28"/>
                  </a:lnTo>
                  <a:lnTo>
                    <a:pt x="162" y="28"/>
                  </a:lnTo>
                  <a:lnTo>
                    <a:pt x="172" y="28"/>
                  </a:lnTo>
                  <a:lnTo>
                    <a:pt x="178" y="28"/>
                  </a:lnTo>
                  <a:lnTo>
                    <a:pt x="182" y="28"/>
                  </a:lnTo>
                  <a:lnTo>
                    <a:pt x="188" y="28"/>
                  </a:lnTo>
                  <a:lnTo>
                    <a:pt x="190" y="30"/>
                  </a:lnTo>
                  <a:lnTo>
                    <a:pt x="192" y="30"/>
                  </a:lnTo>
                  <a:lnTo>
                    <a:pt x="196" y="30"/>
                  </a:lnTo>
                  <a:lnTo>
                    <a:pt x="202" y="30"/>
                  </a:lnTo>
                  <a:lnTo>
                    <a:pt x="208" y="30"/>
                  </a:lnTo>
                  <a:lnTo>
                    <a:pt x="212" y="30"/>
                  </a:lnTo>
                  <a:lnTo>
                    <a:pt x="216" y="30"/>
                  </a:lnTo>
                  <a:lnTo>
                    <a:pt x="218" y="30"/>
                  </a:lnTo>
                  <a:lnTo>
                    <a:pt x="218" y="28"/>
                  </a:lnTo>
                  <a:lnTo>
                    <a:pt x="224" y="28"/>
                  </a:lnTo>
                  <a:lnTo>
                    <a:pt x="232" y="28"/>
                  </a:lnTo>
                  <a:lnTo>
                    <a:pt x="234" y="28"/>
                  </a:lnTo>
                  <a:lnTo>
                    <a:pt x="234" y="30"/>
                  </a:lnTo>
                  <a:lnTo>
                    <a:pt x="232" y="32"/>
                  </a:lnTo>
                  <a:lnTo>
                    <a:pt x="232" y="32"/>
                  </a:lnTo>
                  <a:lnTo>
                    <a:pt x="232" y="34"/>
                  </a:lnTo>
                  <a:lnTo>
                    <a:pt x="230" y="36"/>
                  </a:lnTo>
                  <a:lnTo>
                    <a:pt x="230" y="38"/>
                  </a:lnTo>
                  <a:lnTo>
                    <a:pt x="230" y="40"/>
                  </a:lnTo>
                  <a:lnTo>
                    <a:pt x="228" y="40"/>
                  </a:lnTo>
                  <a:lnTo>
                    <a:pt x="228" y="42"/>
                  </a:lnTo>
                  <a:lnTo>
                    <a:pt x="228" y="44"/>
                  </a:lnTo>
                  <a:lnTo>
                    <a:pt x="226" y="46"/>
                  </a:lnTo>
                  <a:lnTo>
                    <a:pt x="226" y="48"/>
                  </a:lnTo>
                  <a:lnTo>
                    <a:pt x="226" y="50"/>
                  </a:lnTo>
                  <a:lnTo>
                    <a:pt x="224" y="52"/>
                  </a:lnTo>
                  <a:lnTo>
                    <a:pt x="226" y="54"/>
                  </a:lnTo>
                  <a:lnTo>
                    <a:pt x="226" y="56"/>
                  </a:lnTo>
                  <a:lnTo>
                    <a:pt x="224" y="58"/>
                  </a:lnTo>
                  <a:lnTo>
                    <a:pt x="224" y="60"/>
                  </a:lnTo>
                  <a:lnTo>
                    <a:pt x="222" y="60"/>
                  </a:lnTo>
                  <a:lnTo>
                    <a:pt x="222" y="62"/>
                  </a:lnTo>
                  <a:lnTo>
                    <a:pt x="222" y="64"/>
                  </a:lnTo>
                  <a:lnTo>
                    <a:pt x="222" y="66"/>
                  </a:lnTo>
                  <a:lnTo>
                    <a:pt x="220" y="66"/>
                  </a:lnTo>
                  <a:lnTo>
                    <a:pt x="220" y="68"/>
                  </a:lnTo>
                  <a:lnTo>
                    <a:pt x="220" y="70"/>
                  </a:lnTo>
                  <a:lnTo>
                    <a:pt x="220" y="72"/>
                  </a:lnTo>
                  <a:lnTo>
                    <a:pt x="220" y="74"/>
                  </a:lnTo>
                  <a:lnTo>
                    <a:pt x="218" y="74"/>
                  </a:lnTo>
                  <a:lnTo>
                    <a:pt x="218" y="76"/>
                  </a:lnTo>
                  <a:lnTo>
                    <a:pt x="218" y="78"/>
                  </a:lnTo>
                  <a:lnTo>
                    <a:pt x="218" y="80"/>
                  </a:lnTo>
                  <a:lnTo>
                    <a:pt x="220" y="80"/>
                  </a:lnTo>
                  <a:lnTo>
                    <a:pt x="220" y="80"/>
                  </a:lnTo>
                  <a:lnTo>
                    <a:pt x="218" y="82"/>
                  </a:lnTo>
                  <a:lnTo>
                    <a:pt x="218" y="84"/>
                  </a:lnTo>
                  <a:lnTo>
                    <a:pt x="216" y="86"/>
                  </a:lnTo>
                  <a:lnTo>
                    <a:pt x="216" y="88"/>
                  </a:lnTo>
                  <a:lnTo>
                    <a:pt x="214" y="90"/>
                  </a:lnTo>
                  <a:lnTo>
                    <a:pt x="214" y="92"/>
                  </a:lnTo>
                  <a:lnTo>
                    <a:pt x="214" y="94"/>
                  </a:lnTo>
                  <a:lnTo>
                    <a:pt x="212" y="94"/>
                  </a:lnTo>
                  <a:lnTo>
                    <a:pt x="212" y="96"/>
                  </a:lnTo>
                  <a:lnTo>
                    <a:pt x="212" y="98"/>
                  </a:lnTo>
                  <a:lnTo>
                    <a:pt x="210" y="98"/>
                  </a:lnTo>
                  <a:lnTo>
                    <a:pt x="210" y="100"/>
                  </a:lnTo>
                  <a:lnTo>
                    <a:pt x="210" y="102"/>
                  </a:lnTo>
                  <a:lnTo>
                    <a:pt x="210" y="104"/>
                  </a:lnTo>
                  <a:lnTo>
                    <a:pt x="208" y="106"/>
                  </a:lnTo>
                  <a:lnTo>
                    <a:pt x="208" y="108"/>
                  </a:lnTo>
                  <a:lnTo>
                    <a:pt x="208" y="110"/>
                  </a:lnTo>
                  <a:lnTo>
                    <a:pt x="206" y="112"/>
                  </a:lnTo>
                  <a:lnTo>
                    <a:pt x="204" y="114"/>
                  </a:lnTo>
                  <a:lnTo>
                    <a:pt x="202" y="114"/>
                  </a:lnTo>
                  <a:lnTo>
                    <a:pt x="204" y="112"/>
                  </a:lnTo>
                  <a:lnTo>
                    <a:pt x="202" y="112"/>
                  </a:lnTo>
                  <a:lnTo>
                    <a:pt x="202" y="114"/>
                  </a:lnTo>
                  <a:lnTo>
                    <a:pt x="200" y="112"/>
                  </a:lnTo>
                  <a:lnTo>
                    <a:pt x="202" y="114"/>
                  </a:lnTo>
                  <a:lnTo>
                    <a:pt x="200" y="114"/>
                  </a:lnTo>
                  <a:lnTo>
                    <a:pt x="200" y="116"/>
                  </a:lnTo>
                  <a:lnTo>
                    <a:pt x="198" y="116"/>
                  </a:lnTo>
                  <a:lnTo>
                    <a:pt x="196" y="116"/>
                  </a:lnTo>
                  <a:lnTo>
                    <a:pt x="194" y="116"/>
                  </a:lnTo>
                  <a:lnTo>
                    <a:pt x="192" y="116"/>
                  </a:lnTo>
                  <a:lnTo>
                    <a:pt x="192" y="116"/>
                  </a:lnTo>
                  <a:lnTo>
                    <a:pt x="192" y="118"/>
                  </a:lnTo>
                  <a:lnTo>
                    <a:pt x="190" y="118"/>
                  </a:lnTo>
                  <a:lnTo>
                    <a:pt x="188" y="120"/>
                  </a:lnTo>
                  <a:lnTo>
                    <a:pt x="186" y="120"/>
                  </a:lnTo>
                  <a:lnTo>
                    <a:pt x="184" y="122"/>
                  </a:lnTo>
                  <a:lnTo>
                    <a:pt x="182" y="124"/>
                  </a:lnTo>
                  <a:lnTo>
                    <a:pt x="180" y="124"/>
                  </a:lnTo>
                  <a:lnTo>
                    <a:pt x="180" y="126"/>
                  </a:lnTo>
                  <a:lnTo>
                    <a:pt x="178" y="128"/>
                  </a:lnTo>
                  <a:lnTo>
                    <a:pt x="176" y="128"/>
                  </a:lnTo>
                  <a:lnTo>
                    <a:pt x="176" y="128"/>
                  </a:lnTo>
                  <a:lnTo>
                    <a:pt x="174" y="128"/>
                  </a:lnTo>
                  <a:lnTo>
                    <a:pt x="172" y="128"/>
                  </a:lnTo>
                  <a:lnTo>
                    <a:pt x="172" y="128"/>
                  </a:lnTo>
                  <a:lnTo>
                    <a:pt x="172" y="128"/>
                  </a:lnTo>
                  <a:lnTo>
                    <a:pt x="170" y="128"/>
                  </a:lnTo>
                  <a:lnTo>
                    <a:pt x="168" y="128"/>
                  </a:lnTo>
                  <a:lnTo>
                    <a:pt x="168" y="128"/>
                  </a:lnTo>
                  <a:lnTo>
                    <a:pt x="166" y="128"/>
                  </a:lnTo>
                  <a:lnTo>
                    <a:pt x="164" y="128"/>
                  </a:lnTo>
                  <a:lnTo>
                    <a:pt x="164" y="126"/>
                  </a:lnTo>
                  <a:lnTo>
                    <a:pt x="166" y="126"/>
                  </a:lnTo>
                  <a:lnTo>
                    <a:pt x="168" y="126"/>
                  </a:lnTo>
                  <a:lnTo>
                    <a:pt x="168" y="124"/>
                  </a:lnTo>
                  <a:lnTo>
                    <a:pt x="170" y="124"/>
                  </a:lnTo>
                  <a:lnTo>
                    <a:pt x="170" y="122"/>
                  </a:lnTo>
                  <a:lnTo>
                    <a:pt x="172" y="122"/>
                  </a:lnTo>
                  <a:lnTo>
                    <a:pt x="172" y="120"/>
                  </a:lnTo>
                  <a:lnTo>
                    <a:pt x="174" y="120"/>
                  </a:lnTo>
                  <a:lnTo>
                    <a:pt x="176" y="120"/>
                  </a:lnTo>
                  <a:lnTo>
                    <a:pt x="178" y="120"/>
                  </a:lnTo>
                  <a:lnTo>
                    <a:pt x="180" y="118"/>
                  </a:lnTo>
                  <a:lnTo>
                    <a:pt x="178" y="116"/>
                  </a:lnTo>
                  <a:lnTo>
                    <a:pt x="180" y="116"/>
                  </a:lnTo>
                  <a:lnTo>
                    <a:pt x="180" y="114"/>
                  </a:lnTo>
                  <a:lnTo>
                    <a:pt x="178" y="114"/>
                  </a:lnTo>
                  <a:lnTo>
                    <a:pt x="176" y="112"/>
                  </a:lnTo>
                  <a:lnTo>
                    <a:pt x="178" y="112"/>
                  </a:lnTo>
                  <a:lnTo>
                    <a:pt x="180" y="110"/>
                  </a:lnTo>
                  <a:lnTo>
                    <a:pt x="182" y="108"/>
                  </a:lnTo>
                  <a:lnTo>
                    <a:pt x="182" y="110"/>
                  </a:lnTo>
                  <a:lnTo>
                    <a:pt x="184" y="110"/>
                  </a:lnTo>
                  <a:lnTo>
                    <a:pt x="182" y="110"/>
                  </a:lnTo>
                  <a:lnTo>
                    <a:pt x="182" y="108"/>
                  </a:lnTo>
                  <a:lnTo>
                    <a:pt x="184" y="108"/>
                  </a:lnTo>
                  <a:lnTo>
                    <a:pt x="184" y="106"/>
                  </a:lnTo>
                  <a:lnTo>
                    <a:pt x="184" y="104"/>
                  </a:lnTo>
                  <a:lnTo>
                    <a:pt x="186" y="102"/>
                  </a:lnTo>
                  <a:lnTo>
                    <a:pt x="184" y="102"/>
                  </a:lnTo>
                  <a:lnTo>
                    <a:pt x="182" y="102"/>
                  </a:lnTo>
                  <a:lnTo>
                    <a:pt x="184" y="100"/>
                  </a:lnTo>
                  <a:lnTo>
                    <a:pt x="184" y="98"/>
                  </a:lnTo>
                  <a:lnTo>
                    <a:pt x="184" y="96"/>
                  </a:lnTo>
                  <a:lnTo>
                    <a:pt x="186" y="96"/>
                  </a:lnTo>
                  <a:lnTo>
                    <a:pt x="186" y="94"/>
                  </a:lnTo>
                  <a:lnTo>
                    <a:pt x="184" y="94"/>
                  </a:lnTo>
                  <a:lnTo>
                    <a:pt x="184" y="92"/>
                  </a:lnTo>
                  <a:lnTo>
                    <a:pt x="182" y="92"/>
                  </a:lnTo>
                  <a:lnTo>
                    <a:pt x="182" y="90"/>
                  </a:lnTo>
                  <a:lnTo>
                    <a:pt x="184" y="90"/>
                  </a:lnTo>
                  <a:lnTo>
                    <a:pt x="184" y="88"/>
                  </a:lnTo>
                  <a:lnTo>
                    <a:pt x="186" y="88"/>
                  </a:lnTo>
                  <a:lnTo>
                    <a:pt x="188" y="88"/>
                  </a:lnTo>
                  <a:lnTo>
                    <a:pt x="188" y="86"/>
                  </a:lnTo>
                  <a:lnTo>
                    <a:pt x="188" y="84"/>
                  </a:lnTo>
                  <a:lnTo>
                    <a:pt x="188" y="82"/>
                  </a:lnTo>
                  <a:lnTo>
                    <a:pt x="188" y="80"/>
                  </a:lnTo>
                  <a:lnTo>
                    <a:pt x="186" y="80"/>
                  </a:lnTo>
                  <a:lnTo>
                    <a:pt x="184" y="80"/>
                  </a:lnTo>
                  <a:lnTo>
                    <a:pt x="184" y="78"/>
                  </a:lnTo>
                  <a:lnTo>
                    <a:pt x="186" y="78"/>
                  </a:lnTo>
                  <a:lnTo>
                    <a:pt x="188" y="78"/>
                  </a:lnTo>
                  <a:lnTo>
                    <a:pt x="188" y="76"/>
                  </a:lnTo>
                  <a:lnTo>
                    <a:pt x="186" y="76"/>
                  </a:lnTo>
                  <a:lnTo>
                    <a:pt x="184" y="76"/>
                  </a:lnTo>
                  <a:lnTo>
                    <a:pt x="184" y="74"/>
                  </a:lnTo>
                  <a:lnTo>
                    <a:pt x="184" y="72"/>
                  </a:lnTo>
                  <a:lnTo>
                    <a:pt x="182" y="70"/>
                  </a:lnTo>
                  <a:lnTo>
                    <a:pt x="184" y="70"/>
                  </a:lnTo>
                  <a:lnTo>
                    <a:pt x="186" y="68"/>
                  </a:lnTo>
                  <a:lnTo>
                    <a:pt x="188" y="68"/>
                  </a:lnTo>
                  <a:lnTo>
                    <a:pt x="186" y="68"/>
                  </a:lnTo>
                  <a:lnTo>
                    <a:pt x="184" y="68"/>
                  </a:lnTo>
                  <a:lnTo>
                    <a:pt x="182" y="68"/>
                  </a:lnTo>
                  <a:lnTo>
                    <a:pt x="182" y="66"/>
                  </a:lnTo>
                  <a:lnTo>
                    <a:pt x="182" y="64"/>
                  </a:lnTo>
                  <a:lnTo>
                    <a:pt x="182" y="66"/>
                  </a:lnTo>
                  <a:lnTo>
                    <a:pt x="180" y="66"/>
                  </a:lnTo>
                  <a:lnTo>
                    <a:pt x="180" y="64"/>
                  </a:lnTo>
                  <a:lnTo>
                    <a:pt x="180" y="62"/>
                  </a:lnTo>
                  <a:lnTo>
                    <a:pt x="178" y="64"/>
                  </a:lnTo>
                  <a:lnTo>
                    <a:pt x="178" y="66"/>
                  </a:lnTo>
                  <a:lnTo>
                    <a:pt x="178" y="68"/>
                  </a:lnTo>
                  <a:lnTo>
                    <a:pt x="180" y="66"/>
                  </a:lnTo>
                  <a:lnTo>
                    <a:pt x="180" y="68"/>
                  </a:lnTo>
                  <a:lnTo>
                    <a:pt x="180" y="70"/>
                  </a:lnTo>
                  <a:lnTo>
                    <a:pt x="180" y="72"/>
                  </a:lnTo>
                  <a:lnTo>
                    <a:pt x="182" y="72"/>
                  </a:lnTo>
                  <a:lnTo>
                    <a:pt x="182" y="74"/>
                  </a:lnTo>
                  <a:lnTo>
                    <a:pt x="180" y="76"/>
                  </a:lnTo>
                  <a:lnTo>
                    <a:pt x="178" y="76"/>
                  </a:lnTo>
                  <a:lnTo>
                    <a:pt x="176" y="74"/>
                  </a:lnTo>
                  <a:lnTo>
                    <a:pt x="174" y="74"/>
                  </a:lnTo>
                  <a:lnTo>
                    <a:pt x="174" y="76"/>
                  </a:lnTo>
                  <a:lnTo>
                    <a:pt x="172" y="76"/>
                  </a:lnTo>
                  <a:lnTo>
                    <a:pt x="170" y="76"/>
                  </a:lnTo>
                  <a:lnTo>
                    <a:pt x="170" y="74"/>
                  </a:lnTo>
                  <a:lnTo>
                    <a:pt x="170" y="76"/>
                  </a:lnTo>
                  <a:lnTo>
                    <a:pt x="168" y="76"/>
                  </a:lnTo>
                  <a:lnTo>
                    <a:pt x="168" y="74"/>
                  </a:lnTo>
                  <a:lnTo>
                    <a:pt x="168" y="72"/>
                  </a:lnTo>
                  <a:lnTo>
                    <a:pt x="166" y="70"/>
                  </a:lnTo>
                  <a:lnTo>
                    <a:pt x="166" y="68"/>
                  </a:lnTo>
                  <a:lnTo>
                    <a:pt x="166" y="66"/>
                  </a:lnTo>
                  <a:lnTo>
                    <a:pt x="164" y="64"/>
                  </a:lnTo>
                  <a:lnTo>
                    <a:pt x="166" y="64"/>
                  </a:lnTo>
                  <a:lnTo>
                    <a:pt x="166" y="62"/>
                  </a:lnTo>
                  <a:lnTo>
                    <a:pt x="166" y="60"/>
                  </a:lnTo>
                  <a:lnTo>
                    <a:pt x="166" y="58"/>
                  </a:lnTo>
                  <a:lnTo>
                    <a:pt x="168" y="56"/>
                  </a:lnTo>
                  <a:lnTo>
                    <a:pt x="168" y="58"/>
                  </a:lnTo>
                  <a:lnTo>
                    <a:pt x="168" y="56"/>
                  </a:lnTo>
                  <a:lnTo>
                    <a:pt x="166" y="56"/>
                  </a:lnTo>
                  <a:lnTo>
                    <a:pt x="166" y="54"/>
                  </a:lnTo>
                  <a:lnTo>
                    <a:pt x="168" y="52"/>
                  </a:lnTo>
                  <a:lnTo>
                    <a:pt x="170" y="52"/>
                  </a:lnTo>
                  <a:lnTo>
                    <a:pt x="170" y="50"/>
                  </a:lnTo>
                  <a:lnTo>
                    <a:pt x="168" y="50"/>
                  </a:lnTo>
                  <a:lnTo>
                    <a:pt x="168" y="52"/>
                  </a:lnTo>
                  <a:lnTo>
                    <a:pt x="166" y="52"/>
                  </a:lnTo>
                  <a:lnTo>
                    <a:pt x="164" y="54"/>
                  </a:lnTo>
                  <a:lnTo>
                    <a:pt x="166" y="56"/>
                  </a:lnTo>
                  <a:lnTo>
                    <a:pt x="166" y="58"/>
                  </a:lnTo>
                  <a:lnTo>
                    <a:pt x="164" y="58"/>
                  </a:lnTo>
                  <a:lnTo>
                    <a:pt x="164" y="60"/>
                  </a:lnTo>
                  <a:lnTo>
                    <a:pt x="164" y="62"/>
                  </a:lnTo>
                  <a:lnTo>
                    <a:pt x="164" y="64"/>
                  </a:lnTo>
                  <a:lnTo>
                    <a:pt x="164" y="66"/>
                  </a:lnTo>
                  <a:lnTo>
                    <a:pt x="164" y="68"/>
                  </a:lnTo>
                  <a:lnTo>
                    <a:pt x="166" y="74"/>
                  </a:lnTo>
                  <a:lnTo>
                    <a:pt x="166" y="76"/>
                  </a:lnTo>
                  <a:lnTo>
                    <a:pt x="168" y="78"/>
                  </a:lnTo>
                  <a:lnTo>
                    <a:pt x="168" y="80"/>
                  </a:lnTo>
                  <a:lnTo>
                    <a:pt x="166" y="80"/>
                  </a:lnTo>
                  <a:lnTo>
                    <a:pt x="166" y="80"/>
                  </a:lnTo>
                  <a:lnTo>
                    <a:pt x="164" y="80"/>
                  </a:lnTo>
                  <a:lnTo>
                    <a:pt x="164" y="82"/>
                  </a:lnTo>
                  <a:lnTo>
                    <a:pt x="166" y="82"/>
                  </a:lnTo>
                  <a:lnTo>
                    <a:pt x="166" y="84"/>
                  </a:lnTo>
                  <a:lnTo>
                    <a:pt x="168" y="84"/>
                  </a:lnTo>
                  <a:lnTo>
                    <a:pt x="168" y="82"/>
                  </a:lnTo>
                  <a:lnTo>
                    <a:pt x="166" y="82"/>
                  </a:lnTo>
                  <a:lnTo>
                    <a:pt x="168" y="82"/>
                  </a:lnTo>
                  <a:lnTo>
                    <a:pt x="168" y="80"/>
                  </a:lnTo>
                  <a:lnTo>
                    <a:pt x="170" y="80"/>
                  </a:lnTo>
                  <a:lnTo>
                    <a:pt x="172" y="80"/>
                  </a:lnTo>
                  <a:lnTo>
                    <a:pt x="170" y="80"/>
                  </a:lnTo>
                  <a:lnTo>
                    <a:pt x="172" y="80"/>
                  </a:lnTo>
                  <a:lnTo>
                    <a:pt x="174" y="80"/>
                  </a:lnTo>
                  <a:lnTo>
                    <a:pt x="176" y="80"/>
                  </a:lnTo>
                  <a:lnTo>
                    <a:pt x="176" y="78"/>
                  </a:lnTo>
                  <a:lnTo>
                    <a:pt x="178" y="78"/>
                  </a:lnTo>
                  <a:lnTo>
                    <a:pt x="178" y="80"/>
                  </a:lnTo>
                  <a:lnTo>
                    <a:pt x="178" y="80"/>
                  </a:lnTo>
                  <a:lnTo>
                    <a:pt x="178" y="82"/>
                  </a:lnTo>
                  <a:lnTo>
                    <a:pt x="178" y="80"/>
                  </a:lnTo>
                  <a:lnTo>
                    <a:pt x="180" y="82"/>
                  </a:lnTo>
                  <a:lnTo>
                    <a:pt x="182" y="82"/>
                  </a:lnTo>
                  <a:lnTo>
                    <a:pt x="182" y="84"/>
                  </a:lnTo>
                  <a:lnTo>
                    <a:pt x="184" y="84"/>
                  </a:lnTo>
                  <a:lnTo>
                    <a:pt x="184" y="82"/>
                  </a:lnTo>
                  <a:lnTo>
                    <a:pt x="186" y="82"/>
                  </a:lnTo>
                  <a:lnTo>
                    <a:pt x="186" y="84"/>
                  </a:lnTo>
                  <a:lnTo>
                    <a:pt x="186" y="86"/>
                  </a:lnTo>
                  <a:lnTo>
                    <a:pt x="184" y="86"/>
                  </a:lnTo>
                  <a:lnTo>
                    <a:pt x="182" y="86"/>
                  </a:lnTo>
                  <a:lnTo>
                    <a:pt x="180" y="88"/>
                  </a:lnTo>
                  <a:lnTo>
                    <a:pt x="178" y="90"/>
                  </a:lnTo>
                  <a:lnTo>
                    <a:pt x="178" y="92"/>
                  </a:lnTo>
                  <a:lnTo>
                    <a:pt x="178" y="94"/>
                  </a:lnTo>
                  <a:lnTo>
                    <a:pt x="176" y="94"/>
                  </a:lnTo>
                  <a:lnTo>
                    <a:pt x="176" y="92"/>
                  </a:lnTo>
                  <a:lnTo>
                    <a:pt x="174" y="92"/>
                  </a:lnTo>
                  <a:lnTo>
                    <a:pt x="176" y="94"/>
                  </a:lnTo>
                  <a:lnTo>
                    <a:pt x="174" y="96"/>
                  </a:lnTo>
                  <a:lnTo>
                    <a:pt x="174" y="94"/>
                  </a:lnTo>
                  <a:lnTo>
                    <a:pt x="172" y="94"/>
                  </a:lnTo>
                  <a:lnTo>
                    <a:pt x="174" y="96"/>
                  </a:lnTo>
                  <a:lnTo>
                    <a:pt x="172" y="96"/>
                  </a:lnTo>
                  <a:lnTo>
                    <a:pt x="172" y="98"/>
                  </a:lnTo>
                  <a:lnTo>
                    <a:pt x="174" y="98"/>
                  </a:lnTo>
                  <a:lnTo>
                    <a:pt x="170" y="102"/>
                  </a:lnTo>
                  <a:lnTo>
                    <a:pt x="168" y="102"/>
                  </a:lnTo>
                  <a:lnTo>
                    <a:pt x="168" y="100"/>
                  </a:lnTo>
                  <a:lnTo>
                    <a:pt x="166" y="102"/>
                  </a:lnTo>
                  <a:lnTo>
                    <a:pt x="166" y="104"/>
                  </a:lnTo>
                  <a:lnTo>
                    <a:pt x="164" y="104"/>
                  </a:lnTo>
                  <a:lnTo>
                    <a:pt x="164" y="106"/>
                  </a:lnTo>
                  <a:lnTo>
                    <a:pt x="164" y="104"/>
                  </a:lnTo>
                  <a:lnTo>
                    <a:pt x="166" y="104"/>
                  </a:lnTo>
                  <a:lnTo>
                    <a:pt x="168" y="104"/>
                  </a:lnTo>
                  <a:lnTo>
                    <a:pt x="168" y="106"/>
                  </a:lnTo>
                  <a:lnTo>
                    <a:pt x="166" y="108"/>
                  </a:lnTo>
                  <a:lnTo>
                    <a:pt x="164" y="108"/>
                  </a:lnTo>
                  <a:lnTo>
                    <a:pt x="162" y="110"/>
                  </a:lnTo>
                  <a:lnTo>
                    <a:pt x="160" y="112"/>
                  </a:lnTo>
                  <a:lnTo>
                    <a:pt x="158" y="112"/>
                  </a:lnTo>
                  <a:lnTo>
                    <a:pt x="158" y="114"/>
                  </a:lnTo>
                  <a:lnTo>
                    <a:pt x="156" y="114"/>
                  </a:lnTo>
                  <a:lnTo>
                    <a:pt x="156" y="112"/>
                  </a:lnTo>
                  <a:lnTo>
                    <a:pt x="156" y="110"/>
                  </a:lnTo>
                  <a:lnTo>
                    <a:pt x="156" y="108"/>
                  </a:lnTo>
                  <a:lnTo>
                    <a:pt x="156" y="110"/>
                  </a:lnTo>
                  <a:lnTo>
                    <a:pt x="154" y="110"/>
                  </a:lnTo>
                  <a:lnTo>
                    <a:pt x="152" y="110"/>
                  </a:lnTo>
                  <a:lnTo>
                    <a:pt x="150" y="110"/>
                  </a:lnTo>
                  <a:lnTo>
                    <a:pt x="152" y="112"/>
                  </a:lnTo>
                  <a:lnTo>
                    <a:pt x="152" y="114"/>
                  </a:lnTo>
                  <a:lnTo>
                    <a:pt x="150" y="114"/>
                  </a:lnTo>
                  <a:lnTo>
                    <a:pt x="148" y="116"/>
                  </a:lnTo>
                  <a:lnTo>
                    <a:pt x="148" y="114"/>
                  </a:lnTo>
                  <a:lnTo>
                    <a:pt x="146" y="114"/>
                  </a:lnTo>
                  <a:lnTo>
                    <a:pt x="144" y="116"/>
                  </a:lnTo>
                  <a:lnTo>
                    <a:pt x="144" y="116"/>
                  </a:lnTo>
                  <a:lnTo>
                    <a:pt x="144" y="114"/>
                  </a:lnTo>
                  <a:lnTo>
                    <a:pt x="144" y="116"/>
                  </a:lnTo>
                  <a:lnTo>
                    <a:pt x="142" y="114"/>
                  </a:lnTo>
                  <a:lnTo>
                    <a:pt x="142" y="112"/>
                  </a:lnTo>
                  <a:lnTo>
                    <a:pt x="142" y="110"/>
                  </a:lnTo>
                  <a:lnTo>
                    <a:pt x="140" y="110"/>
                  </a:lnTo>
                  <a:lnTo>
                    <a:pt x="140" y="108"/>
                  </a:lnTo>
                  <a:lnTo>
                    <a:pt x="138" y="108"/>
                  </a:lnTo>
                  <a:lnTo>
                    <a:pt x="138" y="106"/>
                  </a:lnTo>
                  <a:lnTo>
                    <a:pt x="140" y="106"/>
                  </a:lnTo>
                  <a:lnTo>
                    <a:pt x="140" y="104"/>
                  </a:lnTo>
                  <a:lnTo>
                    <a:pt x="138" y="104"/>
                  </a:lnTo>
                  <a:lnTo>
                    <a:pt x="138" y="102"/>
                  </a:lnTo>
                  <a:lnTo>
                    <a:pt x="138" y="100"/>
                  </a:lnTo>
                  <a:lnTo>
                    <a:pt x="138" y="102"/>
                  </a:lnTo>
                  <a:lnTo>
                    <a:pt x="138" y="104"/>
                  </a:lnTo>
                  <a:lnTo>
                    <a:pt x="138" y="106"/>
                  </a:lnTo>
                  <a:lnTo>
                    <a:pt x="136" y="108"/>
                  </a:lnTo>
                  <a:lnTo>
                    <a:pt x="138" y="110"/>
                  </a:lnTo>
                  <a:lnTo>
                    <a:pt x="140" y="112"/>
                  </a:lnTo>
                  <a:lnTo>
                    <a:pt x="140" y="114"/>
                  </a:lnTo>
                  <a:lnTo>
                    <a:pt x="142" y="116"/>
                  </a:lnTo>
                  <a:lnTo>
                    <a:pt x="144" y="118"/>
                  </a:lnTo>
                  <a:lnTo>
                    <a:pt x="144" y="118"/>
                  </a:lnTo>
                  <a:lnTo>
                    <a:pt x="146" y="120"/>
                  </a:lnTo>
                  <a:lnTo>
                    <a:pt x="146" y="122"/>
                  </a:lnTo>
                  <a:lnTo>
                    <a:pt x="146" y="124"/>
                  </a:lnTo>
                  <a:lnTo>
                    <a:pt x="144" y="126"/>
                  </a:lnTo>
                  <a:lnTo>
                    <a:pt x="144" y="126"/>
                  </a:lnTo>
                  <a:lnTo>
                    <a:pt x="142" y="126"/>
                  </a:lnTo>
                  <a:lnTo>
                    <a:pt x="140" y="126"/>
                  </a:lnTo>
                  <a:lnTo>
                    <a:pt x="140" y="124"/>
                  </a:lnTo>
                  <a:lnTo>
                    <a:pt x="138" y="124"/>
                  </a:lnTo>
                  <a:lnTo>
                    <a:pt x="138" y="122"/>
                  </a:lnTo>
                  <a:lnTo>
                    <a:pt x="136" y="122"/>
                  </a:lnTo>
                  <a:lnTo>
                    <a:pt x="136" y="120"/>
                  </a:lnTo>
                  <a:lnTo>
                    <a:pt x="138" y="120"/>
                  </a:lnTo>
                  <a:lnTo>
                    <a:pt x="138" y="118"/>
                  </a:lnTo>
                  <a:lnTo>
                    <a:pt x="136" y="118"/>
                  </a:lnTo>
                  <a:lnTo>
                    <a:pt x="136" y="116"/>
                  </a:lnTo>
                  <a:lnTo>
                    <a:pt x="136" y="114"/>
                  </a:lnTo>
                  <a:lnTo>
                    <a:pt x="136" y="112"/>
                  </a:lnTo>
                  <a:lnTo>
                    <a:pt x="134" y="112"/>
                  </a:lnTo>
                  <a:lnTo>
                    <a:pt x="132" y="112"/>
                  </a:lnTo>
                  <a:lnTo>
                    <a:pt x="130" y="112"/>
                  </a:lnTo>
                  <a:lnTo>
                    <a:pt x="130" y="110"/>
                  </a:lnTo>
                  <a:lnTo>
                    <a:pt x="130" y="108"/>
                  </a:lnTo>
                  <a:lnTo>
                    <a:pt x="128" y="108"/>
                  </a:lnTo>
                  <a:lnTo>
                    <a:pt x="126" y="108"/>
                  </a:lnTo>
                  <a:lnTo>
                    <a:pt x="126" y="106"/>
                  </a:lnTo>
                  <a:lnTo>
                    <a:pt x="124" y="104"/>
                  </a:lnTo>
                  <a:lnTo>
                    <a:pt x="126" y="104"/>
                  </a:lnTo>
                  <a:lnTo>
                    <a:pt x="126" y="102"/>
                  </a:lnTo>
                  <a:lnTo>
                    <a:pt x="128" y="100"/>
                  </a:lnTo>
                  <a:lnTo>
                    <a:pt x="126" y="100"/>
                  </a:lnTo>
                  <a:lnTo>
                    <a:pt x="126" y="98"/>
                  </a:lnTo>
                  <a:lnTo>
                    <a:pt x="124" y="98"/>
                  </a:lnTo>
                  <a:lnTo>
                    <a:pt x="122" y="98"/>
                  </a:lnTo>
                  <a:lnTo>
                    <a:pt x="122" y="96"/>
                  </a:lnTo>
                  <a:lnTo>
                    <a:pt x="122" y="94"/>
                  </a:lnTo>
                  <a:lnTo>
                    <a:pt x="120" y="94"/>
                  </a:lnTo>
                  <a:lnTo>
                    <a:pt x="120" y="92"/>
                  </a:lnTo>
                  <a:lnTo>
                    <a:pt x="118" y="92"/>
                  </a:lnTo>
                  <a:lnTo>
                    <a:pt x="118" y="90"/>
                  </a:lnTo>
                  <a:lnTo>
                    <a:pt x="118" y="88"/>
                  </a:lnTo>
                  <a:lnTo>
                    <a:pt x="118" y="90"/>
                  </a:lnTo>
                  <a:lnTo>
                    <a:pt x="118" y="92"/>
                  </a:lnTo>
                  <a:lnTo>
                    <a:pt x="116" y="90"/>
                  </a:lnTo>
                  <a:lnTo>
                    <a:pt x="114" y="90"/>
                  </a:lnTo>
                  <a:lnTo>
                    <a:pt x="114" y="88"/>
                  </a:lnTo>
                  <a:lnTo>
                    <a:pt x="116" y="88"/>
                  </a:lnTo>
                  <a:lnTo>
                    <a:pt x="114" y="88"/>
                  </a:lnTo>
                  <a:lnTo>
                    <a:pt x="114" y="86"/>
                  </a:lnTo>
                  <a:lnTo>
                    <a:pt x="112" y="86"/>
                  </a:lnTo>
                  <a:lnTo>
                    <a:pt x="112" y="84"/>
                  </a:lnTo>
                  <a:lnTo>
                    <a:pt x="110" y="84"/>
                  </a:lnTo>
                  <a:lnTo>
                    <a:pt x="108" y="82"/>
                  </a:lnTo>
                  <a:lnTo>
                    <a:pt x="106" y="82"/>
                  </a:lnTo>
                  <a:lnTo>
                    <a:pt x="106" y="80"/>
                  </a:lnTo>
                  <a:lnTo>
                    <a:pt x="106" y="80"/>
                  </a:lnTo>
                  <a:lnTo>
                    <a:pt x="104" y="78"/>
                  </a:lnTo>
                  <a:lnTo>
                    <a:pt x="104" y="76"/>
                  </a:lnTo>
                  <a:lnTo>
                    <a:pt x="102" y="76"/>
                  </a:lnTo>
                  <a:lnTo>
                    <a:pt x="102" y="78"/>
                  </a:lnTo>
                  <a:lnTo>
                    <a:pt x="100" y="76"/>
                  </a:lnTo>
                  <a:lnTo>
                    <a:pt x="98" y="74"/>
                  </a:lnTo>
                  <a:lnTo>
                    <a:pt x="96" y="74"/>
                  </a:lnTo>
                  <a:lnTo>
                    <a:pt x="96" y="74"/>
                  </a:lnTo>
                  <a:lnTo>
                    <a:pt x="94" y="74"/>
                  </a:lnTo>
                  <a:lnTo>
                    <a:pt x="94" y="72"/>
                  </a:lnTo>
                  <a:lnTo>
                    <a:pt x="94" y="74"/>
                  </a:lnTo>
                  <a:lnTo>
                    <a:pt x="96" y="74"/>
                  </a:lnTo>
                  <a:lnTo>
                    <a:pt x="96" y="76"/>
                  </a:lnTo>
                  <a:lnTo>
                    <a:pt x="98" y="76"/>
                  </a:lnTo>
                  <a:lnTo>
                    <a:pt x="98" y="78"/>
                  </a:lnTo>
                  <a:lnTo>
                    <a:pt x="100" y="78"/>
                  </a:lnTo>
                  <a:lnTo>
                    <a:pt x="102" y="78"/>
                  </a:lnTo>
                  <a:lnTo>
                    <a:pt x="102" y="80"/>
                  </a:lnTo>
                  <a:lnTo>
                    <a:pt x="104" y="80"/>
                  </a:lnTo>
                  <a:lnTo>
                    <a:pt x="102" y="80"/>
                  </a:lnTo>
                  <a:lnTo>
                    <a:pt x="102" y="82"/>
                  </a:lnTo>
                  <a:lnTo>
                    <a:pt x="104" y="82"/>
                  </a:lnTo>
                  <a:lnTo>
                    <a:pt x="104" y="84"/>
                  </a:lnTo>
                  <a:lnTo>
                    <a:pt x="106" y="84"/>
                  </a:lnTo>
                  <a:lnTo>
                    <a:pt x="106" y="86"/>
                  </a:lnTo>
                  <a:lnTo>
                    <a:pt x="106" y="88"/>
                  </a:lnTo>
                  <a:lnTo>
                    <a:pt x="106" y="90"/>
                  </a:lnTo>
                  <a:lnTo>
                    <a:pt x="108" y="90"/>
                  </a:lnTo>
                  <a:lnTo>
                    <a:pt x="108" y="92"/>
                  </a:lnTo>
                  <a:lnTo>
                    <a:pt x="106" y="92"/>
                  </a:lnTo>
                  <a:lnTo>
                    <a:pt x="104" y="92"/>
                  </a:lnTo>
                  <a:lnTo>
                    <a:pt x="102" y="92"/>
                  </a:lnTo>
                  <a:lnTo>
                    <a:pt x="102" y="90"/>
                  </a:lnTo>
                  <a:lnTo>
                    <a:pt x="100" y="90"/>
                  </a:lnTo>
                  <a:lnTo>
                    <a:pt x="100" y="88"/>
                  </a:lnTo>
                  <a:lnTo>
                    <a:pt x="98" y="88"/>
                  </a:lnTo>
                  <a:lnTo>
                    <a:pt x="100" y="88"/>
                  </a:lnTo>
                  <a:lnTo>
                    <a:pt x="100" y="90"/>
                  </a:lnTo>
                  <a:lnTo>
                    <a:pt x="100" y="92"/>
                  </a:lnTo>
                  <a:lnTo>
                    <a:pt x="102" y="92"/>
                  </a:lnTo>
                  <a:lnTo>
                    <a:pt x="100" y="92"/>
                  </a:lnTo>
                  <a:lnTo>
                    <a:pt x="100" y="94"/>
                  </a:lnTo>
                  <a:lnTo>
                    <a:pt x="102" y="92"/>
                  </a:lnTo>
                  <a:lnTo>
                    <a:pt x="102" y="94"/>
                  </a:lnTo>
                  <a:lnTo>
                    <a:pt x="104" y="96"/>
                  </a:lnTo>
                  <a:lnTo>
                    <a:pt x="104" y="94"/>
                  </a:lnTo>
                  <a:lnTo>
                    <a:pt x="106" y="96"/>
                  </a:lnTo>
                  <a:lnTo>
                    <a:pt x="108" y="96"/>
                  </a:lnTo>
                  <a:lnTo>
                    <a:pt x="108" y="94"/>
                  </a:lnTo>
                  <a:lnTo>
                    <a:pt x="110" y="94"/>
                  </a:lnTo>
                  <a:lnTo>
                    <a:pt x="112" y="94"/>
                  </a:lnTo>
                  <a:lnTo>
                    <a:pt x="112" y="96"/>
                  </a:lnTo>
                  <a:lnTo>
                    <a:pt x="114" y="98"/>
                  </a:lnTo>
                  <a:lnTo>
                    <a:pt x="114" y="100"/>
                  </a:lnTo>
                  <a:lnTo>
                    <a:pt x="116" y="100"/>
                  </a:lnTo>
                  <a:lnTo>
                    <a:pt x="116" y="102"/>
                  </a:lnTo>
                  <a:lnTo>
                    <a:pt x="116" y="104"/>
                  </a:lnTo>
                  <a:lnTo>
                    <a:pt x="118" y="106"/>
                  </a:lnTo>
                  <a:lnTo>
                    <a:pt x="116" y="108"/>
                  </a:lnTo>
                  <a:lnTo>
                    <a:pt x="118" y="108"/>
                  </a:lnTo>
                  <a:lnTo>
                    <a:pt x="118" y="110"/>
                  </a:lnTo>
                  <a:lnTo>
                    <a:pt x="120" y="110"/>
                  </a:lnTo>
                  <a:lnTo>
                    <a:pt x="120" y="112"/>
                  </a:lnTo>
                  <a:lnTo>
                    <a:pt x="120" y="114"/>
                  </a:lnTo>
                  <a:lnTo>
                    <a:pt x="122" y="114"/>
                  </a:lnTo>
                  <a:lnTo>
                    <a:pt x="122" y="116"/>
                  </a:lnTo>
                  <a:lnTo>
                    <a:pt x="124" y="118"/>
                  </a:lnTo>
                  <a:lnTo>
                    <a:pt x="126" y="118"/>
                  </a:lnTo>
                  <a:lnTo>
                    <a:pt x="128" y="120"/>
                  </a:lnTo>
                  <a:lnTo>
                    <a:pt x="130" y="120"/>
                  </a:lnTo>
                  <a:lnTo>
                    <a:pt x="128" y="122"/>
                  </a:lnTo>
                  <a:lnTo>
                    <a:pt x="128" y="124"/>
                  </a:lnTo>
                  <a:lnTo>
                    <a:pt x="126" y="126"/>
                  </a:lnTo>
                  <a:lnTo>
                    <a:pt x="124" y="126"/>
                  </a:lnTo>
                  <a:lnTo>
                    <a:pt x="124" y="128"/>
                  </a:lnTo>
                  <a:lnTo>
                    <a:pt x="122" y="128"/>
                  </a:lnTo>
                  <a:lnTo>
                    <a:pt x="120" y="128"/>
                  </a:lnTo>
                  <a:lnTo>
                    <a:pt x="118" y="128"/>
                  </a:lnTo>
                  <a:lnTo>
                    <a:pt x="116" y="128"/>
                  </a:lnTo>
                  <a:lnTo>
                    <a:pt x="116" y="128"/>
                  </a:lnTo>
                  <a:lnTo>
                    <a:pt x="114" y="128"/>
                  </a:lnTo>
                  <a:lnTo>
                    <a:pt x="112" y="128"/>
                  </a:lnTo>
                  <a:lnTo>
                    <a:pt x="110" y="128"/>
                  </a:lnTo>
                  <a:lnTo>
                    <a:pt x="108" y="130"/>
                  </a:lnTo>
                  <a:lnTo>
                    <a:pt x="106" y="130"/>
                  </a:lnTo>
                  <a:lnTo>
                    <a:pt x="104" y="130"/>
                  </a:lnTo>
                  <a:lnTo>
                    <a:pt x="104" y="128"/>
                  </a:lnTo>
                  <a:lnTo>
                    <a:pt x="102" y="128"/>
                  </a:lnTo>
                  <a:lnTo>
                    <a:pt x="100" y="128"/>
                  </a:lnTo>
                  <a:lnTo>
                    <a:pt x="98" y="128"/>
                  </a:lnTo>
                  <a:lnTo>
                    <a:pt x="96" y="126"/>
                  </a:lnTo>
                  <a:lnTo>
                    <a:pt x="96" y="126"/>
                  </a:lnTo>
                  <a:lnTo>
                    <a:pt x="96" y="128"/>
                  </a:lnTo>
                  <a:lnTo>
                    <a:pt x="94" y="128"/>
                  </a:lnTo>
                  <a:lnTo>
                    <a:pt x="92" y="128"/>
                  </a:lnTo>
                  <a:lnTo>
                    <a:pt x="90" y="128"/>
                  </a:lnTo>
                  <a:lnTo>
                    <a:pt x="88" y="128"/>
                  </a:lnTo>
                  <a:lnTo>
                    <a:pt x="86" y="128"/>
                  </a:lnTo>
                  <a:lnTo>
                    <a:pt x="86" y="128"/>
                  </a:lnTo>
                  <a:lnTo>
                    <a:pt x="84" y="128"/>
                  </a:lnTo>
                  <a:lnTo>
                    <a:pt x="84" y="130"/>
                  </a:lnTo>
                  <a:lnTo>
                    <a:pt x="82" y="130"/>
                  </a:lnTo>
                  <a:lnTo>
                    <a:pt x="80" y="130"/>
                  </a:lnTo>
                  <a:lnTo>
                    <a:pt x="78" y="130"/>
                  </a:lnTo>
                  <a:lnTo>
                    <a:pt x="78" y="132"/>
                  </a:lnTo>
                  <a:lnTo>
                    <a:pt x="78" y="134"/>
                  </a:lnTo>
                  <a:lnTo>
                    <a:pt x="78" y="136"/>
                  </a:lnTo>
                  <a:lnTo>
                    <a:pt x="76" y="136"/>
                  </a:lnTo>
                  <a:lnTo>
                    <a:pt x="76" y="138"/>
                  </a:lnTo>
                  <a:lnTo>
                    <a:pt x="74" y="138"/>
                  </a:lnTo>
                  <a:lnTo>
                    <a:pt x="72" y="138"/>
                  </a:lnTo>
                  <a:lnTo>
                    <a:pt x="72" y="140"/>
                  </a:lnTo>
                  <a:lnTo>
                    <a:pt x="70" y="140"/>
                  </a:lnTo>
                  <a:lnTo>
                    <a:pt x="68" y="140"/>
                  </a:lnTo>
                  <a:lnTo>
                    <a:pt x="68" y="138"/>
                  </a:lnTo>
                  <a:lnTo>
                    <a:pt x="66" y="138"/>
                  </a:lnTo>
                  <a:lnTo>
                    <a:pt x="64" y="138"/>
                  </a:lnTo>
                  <a:lnTo>
                    <a:pt x="66" y="138"/>
                  </a:lnTo>
                  <a:lnTo>
                    <a:pt x="66" y="140"/>
                  </a:lnTo>
                  <a:lnTo>
                    <a:pt x="64" y="140"/>
                  </a:lnTo>
                  <a:lnTo>
                    <a:pt x="62" y="140"/>
                  </a:lnTo>
                  <a:lnTo>
                    <a:pt x="62" y="142"/>
                  </a:lnTo>
                  <a:lnTo>
                    <a:pt x="60" y="142"/>
                  </a:lnTo>
                  <a:lnTo>
                    <a:pt x="60" y="140"/>
                  </a:lnTo>
                  <a:lnTo>
                    <a:pt x="58" y="140"/>
                  </a:lnTo>
                  <a:lnTo>
                    <a:pt x="58" y="142"/>
                  </a:lnTo>
                  <a:lnTo>
                    <a:pt x="56" y="142"/>
                  </a:lnTo>
                  <a:lnTo>
                    <a:pt x="56" y="144"/>
                  </a:lnTo>
                  <a:lnTo>
                    <a:pt x="54" y="142"/>
                  </a:lnTo>
                  <a:lnTo>
                    <a:pt x="52" y="142"/>
                  </a:lnTo>
                  <a:lnTo>
                    <a:pt x="52" y="140"/>
                  </a:lnTo>
                  <a:lnTo>
                    <a:pt x="50" y="142"/>
                  </a:lnTo>
                  <a:lnTo>
                    <a:pt x="48" y="142"/>
                  </a:lnTo>
                  <a:lnTo>
                    <a:pt x="48" y="142"/>
                  </a:lnTo>
                  <a:lnTo>
                    <a:pt x="46" y="142"/>
                  </a:lnTo>
                  <a:lnTo>
                    <a:pt x="46" y="140"/>
                  </a:lnTo>
                  <a:lnTo>
                    <a:pt x="46" y="142"/>
                  </a:lnTo>
                  <a:lnTo>
                    <a:pt x="44" y="142"/>
                  </a:lnTo>
                  <a:lnTo>
                    <a:pt x="42" y="142"/>
                  </a:lnTo>
                  <a:lnTo>
                    <a:pt x="42" y="144"/>
                  </a:lnTo>
                  <a:lnTo>
                    <a:pt x="40" y="144"/>
                  </a:lnTo>
                  <a:lnTo>
                    <a:pt x="38" y="144"/>
                  </a:lnTo>
                  <a:lnTo>
                    <a:pt x="36" y="144"/>
                  </a:lnTo>
                  <a:lnTo>
                    <a:pt x="36" y="146"/>
                  </a:lnTo>
                  <a:lnTo>
                    <a:pt x="34" y="148"/>
                  </a:lnTo>
                  <a:lnTo>
                    <a:pt x="34" y="150"/>
                  </a:lnTo>
                  <a:lnTo>
                    <a:pt x="34" y="152"/>
                  </a:lnTo>
                  <a:lnTo>
                    <a:pt x="32" y="152"/>
                  </a:lnTo>
                  <a:lnTo>
                    <a:pt x="32" y="150"/>
                  </a:lnTo>
                  <a:lnTo>
                    <a:pt x="32" y="152"/>
                  </a:lnTo>
                  <a:lnTo>
                    <a:pt x="30" y="152"/>
                  </a:lnTo>
                  <a:lnTo>
                    <a:pt x="28" y="152"/>
                  </a:lnTo>
                  <a:lnTo>
                    <a:pt x="26" y="152"/>
                  </a:lnTo>
                  <a:lnTo>
                    <a:pt x="24" y="152"/>
                  </a:lnTo>
                  <a:lnTo>
                    <a:pt x="24" y="148"/>
                  </a:lnTo>
                  <a:lnTo>
                    <a:pt x="24" y="142"/>
                  </a:lnTo>
                  <a:lnTo>
                    <a:pt x="24" y="140"/>
                  </a:lnTo>
                  <a:lnTo>
                    <a:pt x="24" y="138"/>
                  </a:lnTo>
                  <a:lnTo>
                    <a:pt x="24" y="136"/>
                  </a:lnTo>
                  <a:lnTo>
                    <a:pt x="24" y="134"/>
                  </a:lnTo>
                  <a:lnTo>
                    <a:pt x="22" y="134"/>
                  </a:lnTo>
                  <a:lnTo>
                    <a:pt x="20" y="134"/>
                  </a:lnTo>
                  <a:lnTo>
                    <a:pt x="16" y="134"/>
                  </a:lnTo>
                  <a:lnTo>
                    <a:pt x="8" y="134"/>
                  </a:lnTo>
                  <a:lnTo>
                    <a:pt x="0" y="134"/>
                  </a:lnTo>
                  <a:lnTo>
                    <a:pt x="0" y="132"/>
                  </a:lnTo>
                  <a:lnTo>
                    <a:pt x="0" y="128"/>
                  </a:lnTo>
                  <a:lnTo>
                    <a:pt x="0" y="128"/>
                  </a:lnTo>
                  <a:lnTo>
                    <a:pt x="0" y="124"/>
                  </a:lnTo>
                  <a:lnTo>
                    <a:pt x="0" y="122"/>
                  </a:lnTo>
                  <a:lnTo>
                    <a:pt x="0" y="120"/>
                  </a:lnTo>
                  <a:lnTo>
                    <a:pt x="0" y="118"/>
                  </a:lnTo>
                  <a:lnTo>
                    <a:pt x="0" y="116"/>
                  </a:lnTo>
                  <a:lnTo>
                    <a:pt x="0" y="112"/>
                  </a:lnTo>
                  <a:lnTo>
                    <a:pt x="0" y="110"/>
                  </a:lnTo>
                  <a:lnTo>
                    <a:pt x="0" y="108"/>
                  </a:lnTo>
                  <a:lnTo>
                    <a:pt x="0" y="106"/>
                  </a:lnTo>
                  <a:lnTo>
                    <a:pt x="0" y="104"/>
                  </a:lnTo>
                  <a:lnTo>
                    <a:pt x="0" y="102"/>
                  </a:lnTo>
                  <a:lnTo>
                    <a:pt x="0" y="100"/>
                  </a:lnTo>
                  <a:lnTo>
                    <a:pt x="0" y="98"/>
                  </a:lnTo>
                  <a:lnTo>
                    <a:pt x="0" y="94"/>
                  </a:lnTo>
                  <a:lnTo>
                    <a:pt x="0" y="90"/>
                  </a:lnTo>
                  <a:lnTo>
                    <a:pt x="0" y="88"/>
                  </a:lnTo>
                  <a:lnTo>
                    <a:pt x="0" y="86"/>
                  </a:lnTo>
                  <a:lnTo>
                    <a:pt x="0" y="78"/>
                  </a:lnTo>
                  <a:lnTo>
                    <a:pt x="0" y="72"/>
                  </a:lnTo>
                  <a:lnTo>
                    <a:pt x="0" y="68"/>
                  </a:lnTo>
                  <a:lnTo>
                    <a:pt x="0" y="64"/>
                  </a:lnTo>
                  <a:lnTo>
                    <a:pt x="0" y="60"/>
                  </a:lnTo>
                  <a:lnTo>
                    <a:pt x="0" y="54"/>
                  </a:lnTo>
                  <a:lnTo>
                    <a:pt x="0" y="52"/>
                  </a:lnTo>
                  <a:lnTo>
                    <a:pt x="0" y="50"/>
                  </a:lnTo>
                  <a:lnTo>
                    <a:pt x="0" y="46"/>
                  </a:lnTo>
                  <a:lnTo>
                    <a:pt x="0" y="42"/>
                  </a:lnTo>
                  <a:lnTo>
                    <a:pt x="0" y="40"/>
                  </a:lnTo>
                  <a:lnTo>
                    <a:pt x="0" y="38"/>
                  </a:lnTo>
                  <a:lnTo>
                    <a:pt x="0" y="36"/>
                  </a:lnTo>
                  <a:lnTo>
                    <a:pt x="0" y="34"/>
                  </a:lnTo>
                  <a:lnTo>
                    <a:pt x="0" y="32"/>
                  </a:lnTo>
                  <a:lnTo>
                    <a:pt x="0" y="32"/>
                  </a:lnTo>
                  <a:lnTo>
                    <a:pt x="0" y="30"/>
                  </a:lnTo>
                  <a:lnTo>
                    <a:pt x="0" y="28"/>
                  </a:lnTo>
                  <a:lnTo>
                    <a:pt x="0" y="24"/>
                  </a:lnTo>
                  <a:lnTo>
                    <a:pt x="0" y="22"/>
                  </a:lnTo>
                  <a:lnTo>
                    <a:pt x="0" y="20"/>
                  </a:lnTo>
                  <a:lnTo>
                    <a:pt x="0" y="18"/>
                  </a:lnTo>
                  <a:lnTo>
                    <a:pt x="0" y="16"/>
                  </a:lnTo>
                  <a:lnTo>
                    <a:pt x="0" y="14"/>
                  </a:lnTo>
                  <a:lnTo>
                    <a:pt x="0" y="10"/>
                  </a:lnTo>
                  <a:lnTo>
                    <a:pt x="0" y="4"/>
                  </a:lnTo>
                  <a:lnTo>
                    <a:pt x="0" y="0"/>
                  </a:lnTo>
                  <a:lnTo>
                    <a:pt x="2" y="0"/>
                  </a:lnTo>
                  <a:lnTo>
                    <a:pt x="4" y="0"/>
                  </a:lnTo>
                  <a:lnTo>
                    <a:pt x="10" y="0"/>
                  </a:lnTo>
                  <a:lnTo>
                    <a:pt x="12" y="0"/>
                  </a:lnTo>
                  <a:lnTo>
                    <a:pt x="14" y="0"/>
                  </a:lnTo>
                  <a:lnTo>
                    <a:pt x="16" y="0"/>
                  </a:lnTo>
                  <a:lnTo>
                    <a:pt x="18" y="0"/>
                  </a:lnTo>
                  <a:lnTo>
                    <a:pt x="20" y="0"/>
                  </a:lnTo>
                  <a:lnTo>
                    <a:pt x="30" y="0"/>
                  </a:lnTo>
                  <a:lnTo>
                    <a:pt x="34" y="0"/>
                  </a:lnTo>
                  <a:lnTo>
                    <a:pt x="38" y="0"/>
                  </a:lnTo>
                  <a:lnTo>
                    <a:pt x="40" y="0"/>
                  </a:lnTo>
                  <a:lnTo>
                    <a:pt x="42" y="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20" name="Freeform 287"/>
            <p:cNvSpPr>
              <a:spLocks/>
            </p:cNvSpPr>
            <p:nvPr/>
          </p:nvSpPr>
          <p:spPr bwMode="auto">
            <a:xfrm>
              <a:off x="6648450" y="4729163"/>
              <a:ext cx="387350" cy="207963"/>
            </a:xfrm>
            <a:custGeom>
              <a:avLst/>
              <a:gdLst>
                <a:gd name="T0" fmla="*/ 144 w 244"/>
                <a:gd name="T1" fmla="*/ 10 h 131"/>
                <a:gd name="T2" fmla="*/ 148 w 244"/>
                <a:gd name="T3" fmla="*/ 14 h 131"/>
                <a:gd name="T4" fmla="*/ 154 w 244"/>
                <a:gd name="T5" fmla="*/ 16 h 131"/>
                <a:gd name="T6" fmla="*/ 156 w 244"/>
                <a:gd name="T7" fmla="*/ 22 h 131"/>
                <a:gd name="T8" fmla="*/ 162 w 244"/>
                <a:gd name="T9" fmla="*/ 24 h 131"/>
                <a:gd name="T10" fmla="*/ 166 w 244"/>
                <a:gd name="T11" fmla="*/ 22 h 131"/>
                <a:gd name="T12" fmla="*/ 174 w 244"/>
                <a:gd name="T13" fmla="*/ 22 h 131"/>
                <a:gd name="T14" fmla="*/ 182 w 244"/>
                <a:gd name="T15" fmla="*/ 20 h 131"/>
                <a:gd name="T16" fmla="*/ 188 w 244"/>
                <a:gd name="T17" fmla="*/ 18 h 131"/>
                <a:gd name="T18" fmla="*/ 190 w 244"/>
                <a:gd name="T19" fmla="*/ 22 h 131"/>
                <a:gd name="T20" fmla="*/ 194 w 244"/>
                <a:gd name="T21" fmla="*/ 26 h 131"/>
                <a:gd name="T22" fmla="*/ 202 w 244"/>
                <a:gd name="T23" fmla="*/ 34 h 131"/>
                <a:gd name="T24" fmla="*/ 216 w 244"/>
                <a:gd name="T25" fmla="*/ 56 h 131"/>
                <a:gd name="T26" fmla="*/ 226 w 244"/>
                <a:gd name="T27" fmla="*/ 70 h 131"/>
                <a:gd name="T28" fmla="*/ 236 w 244"/>
                <a:gd name="T29" fmla="*/ 84 h 131"/>
                <a:gd name="T30" fmla="*/ 242 w 244"/>
                <a:gd name="T31" fmla="*/ 98 h 131"/>
                <a:gd name="T32" fmla="*/ 240 w 244"/>
                <a:gd name="T33" fmla="*/ 107 h 131"/>
                <a:gd name="T34" fmla="*/ 232 w 244"/>
                <a:gd name="T35" fmla="*/ 123 h 131"/>
                <a:gd name="T36" fmla="*/ 218 w 244"/>
                <a:gd name="T37" fmla="*/ 131 h 131"/>
                <a:gd name="T38" fmla="*/ 214 w 244"/>
                <a:gd name="T39" fmla="*/ 125 h 131"/>
                <a:gd name="T40" fmla="*/ 218 w 244"/>
                <a:gd name="T41" fmla="*/ 121 h 131"/>
                <a:gd name="T42" fmla="*/ 210 w 244"/>
                <a:gd name="T43" fmla="*/ 111 h 131"/>
                <a:gd name="T44" fmla="*/ 194 w 244"/>
                <a:gd name="T45" fmla="*/ 111 h 131"/>
                <a:gd name="T46" fmla="*/ 182 w 244"/>
                <a:gd name="T47" fmla="*/ 115 h 131"/>
                <a:gd name="T48" fmla="*/ 180 w 244"/>
                <a:gd name="T49" fmla="*/ 113 h 131"/>
                <a:gd name="T50" fmla="*/ 176 w 244"/>
                <a:gd name="T51" fmla="*/ 109 h 131"/>
                <a:gd name="T52" fmla="*/ 160 w 244"/>
                <a:gd name="T53" fmla="*/ 111 h 131"/>
                <a:gd name="T54" fmla="*/ 144 w 244"/>
                <a:gd name="T55" fmla="*/ 113 h 131"/>
                <a:gd name="T56" fmla="*/ 144 w 244"/>
                <a:gd name="T57" fmla="*/ 113 h 131"/>
                <a:gd name="T58" fmla="*/ 136 w 244"/>
                <a:gd name="T59" fmla="*/ 115 h 131"/>
                <a:gd name="T60" fmla="*/ 128 w 244"/>
                <a:gd name="T61" fmla="*/ 109 h 131"/>
                <a:gd name="T62" fmla="*/ 124 w 244"/>
                <a:gd name="T63" fmla="*/ 119 h 131"/>
                <a:gd name="T64" fmla="*/ 134 w 244"/>
                <a:gd name="T65" fmla="*/ 123 h 131"/>
                <a:gd name="T66" fmla="*/ 120 w 244"/>
                <a:gd name="T67" fmla="*/ 121 h 131"/>
                <a:gd name="T68" fmla="*/ 106 w 244"/>
                <a:gd name="T69" fmla="*/ 117 h 131"/>
                <a:gd name="T70" fmla="*/ 96 w 244"/>
                <a:gd name="T71" fmla="*/ 113 h 131"/>
                <a:gd name="T72" fmla="*/ 88 w 244"/>
                <a:gd name="T73" fmla="*/ 102 h 131"/>
                <a:gd name="T74" fmla="*/ 86 w 244"/>
                <a:gd name="T75" fmla="*/ 113 h 131"/>
                <a:gd name="T76" fmla="*/ 74 w 244"/>
                <a:gd name="T77" fmla="*/ 102 h 131"/>
                <a:gd name="T78" fmla="*/ 70 w 244"/>
                <a:gd name="T79" fmla="*/ 94 h 131"/>
                <a:gd name="T80" fmla="*/ 60 w 244"/>
                <a:gd name="T81" fmla="*/ 96 h 131"/>
                <a:gd name="T82" fmla="*/ 56 w 244"/>
                <a:gd name="T83" fmla="*/ 92 h 131"/>
                <a:gd name="T84" fmla="*/ 46 w 244"/>
                <a:gd name="T85" fmla="*/ 90 h 131"/>
                <a:gd name="T86" fmla="*/ 42 w 244"/>
                <a:gd name="T87" fmla="*/ 84 h 131"/>
                <a:gd name="T88" fmla="*/ 34 w 244"/>
                <a:gd name="T89" fmla="*/ 86 h 131"/>
                <a:gd name="T90" fmla="*/ 32 w 244"/>
                <a:gd name="T91" fmla="*/ 74 h 131"/>
                <a:gd name="T92" fmla="*/ 36 w 244"/>
                <a:gd name="T93" fmla="*/ 64 h 131"/>
                <a:gd name="T94" fmla="*/ 36 w 244"/>
                <a:gd name="T95" fmla="*/ 52 h 131"/>
                <a:gd name="T96" fmla="*/ 28 w 244"/>
                <a:gd name="T97" fmla="*/ 52 h 131"/>
                <a:gd name="T98" fmla="*/ 18 w 244"/>
                <a:gd name="T99" fmla="*/ 52 h 131"/>
                <a:gd name="T100" fmla="*/ 6 w 244"/>
                <a:gd name="T101" fmla="*/ 44 h 131"/>
                <a:gd name="T102" fmla="*/ 2 w 244"/>
                <a:gd name="T103" fmla="*/ 34 h 131"/>
                <a:gd name="T104" fmla="*/ 4 w 244"/>
                <a:gd name="T105" fmla="*/ 28 h 131"/>
                <a:gd name="T106" fmla="*/ 12 w 244"/>
                <a:gd name="T107" fmla="*/ 16 h 131"/>
                <a:gd name="T108" fmla="*/ 28 w 244"/>
                <a:gd name="T109" fmla="*/ 4 h 131"/>
                <a:gd name="T110" fmla="*/ 48 w 244"/>
                <a:gd name="T111" fmla="*/ 6 h 131"/>
                <a:gd name="T112" fmla="*/ 80 w 244"/>
                <a:gd name="T113" fmla="*/ 12 h 131"/>
                <a:gd name="T114" fmla="*/ 98 w 244"/>
                <a:gd name="T115" fmla="*/ 16 h 131"/>
                <a:gd name="T116" fmla="*/ 122 w 244"/>
                <a:gd name="T117" fmla="*/ 8 h 131"/>
                <a:gd name="T118" fmla="*/ 134 w 244"/>
                <a:gd name="T119" fmla="*/ 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4" h="131">
                  <a:moveTo>
                    <a:pt x="138" y="4"/>
                  </a:moveTo>
                  <a:lnTo>
                    <a:pt x="138" y="6"/>
                  </a:lnTo>
                  <a:lnTo>
                    <a:pt x="138" y="8"/>
                  </a:lnTo>
                  <a:lnTo>
                    <a:pt x="138" y="10"/>
                  </a:lnTo>
                  <a:lnTo>
                    <a:pt x="140" y="10"/>
                  </a:lnTo>
                  <a:lnTo>
                    <a:pt x="142" y="10"/>
                  </a:lnTo>
                  <a:lnTo>
                    <a:pt x="142" y="8"/>
                  </a:lnTo>
                  <a:lnTo>
                    <a:pt x="144" y="8"/>
                  </a:lnTo>
                  <a:lnTo>
                    <a:pt x="144" y="10"/>
                  </a:lnTo>
                  <a:lnTo>
                    <a:pt x="144" y="10"/>
                  </a:lnTo>
                  <a:lnTo>
                    <a:pt x="144" y="12"/>
                  </a:lnTo>
                  <a:lnTo>
                    <a:pt x="146" y="12"/>
                  </a:lnTo>
                  <a:lnTo>
                    <a:pt x="146" y="10"/>
                  </a:lnTo>
                  <a:lnTo>
                    <a:pt x="148" y="10"/>
                  </a:lnTo>
                  <a:lnTo>
                    <a:pt x="148" y="12"/>
                  </a:lnTo>
                  <a:lnTo>
                    <a:pt x="146" y="12"/>
                  </a:lnTo>
                  <a:lnTo>
                    <a:pt x="146" y="14"/>
                  </a:lnTo>
                  <a:lnTo>
                    <a:pt x="148" y="14"/>
                  </a:lnTo>
                  <a:lnTo>
                    <a:pt x="146" y="14"/>
                  </a:lnTo>
                  <a:lnTo>
                    <a:pt x="146" y="16"/>
                  </a:lnTo>
                  <a:lnTo>
                    <a:pt x="146" y="18"/>
                  </a:lnTo>
                  <a:lnTo>
                    <a:pt x="148" y="18"/>
                  </a:lnTo>
                  <a:lnTo>
                    <a:pt x="148" y="16"/>
                  </a:lnTo>
                  <a:lnTo>
                    <a:pt x="150" y="16"/>
                  </a:lnTo>
                  <a:lnTo>
                    <a:pt x="152" y="16"/>
                  </a:lnTo>
                  <a:lnTo>
                    <a:pt x="154" y="14"/>
                  </a:lnTo>
                  <a:lnTo>
                    <a:pt x="154" y="16"/>
                  </a:lnTo>
                  <a:lnTo>
                    <a:pt x="152" y="18"/>
                  </a:lnTo>
                  <a:lnTo>
                    <a:pt x="150" y="18"/>
                  </a:lnTo>
                  <a:lnTo>
                    <a:pt x="150" y="20"/>
                  </a:lnTo>
                  <a:lnTo>
                    <a:pt x="152" y="20"/>
                  </a:lnTo>
                  <a:lnTo>
                    <a:pt x="152" y="22"/>
                  </a:lnTo>
                  <a:lnTo>
                    <a:pt x="152" y="24"/>
                  </a:lnTo>
                  <a:lnTo>
                    <a:pt x="154" y="24"/>
                  </a:lnTo>
                  <a:lnTo>
                    <a:pt x="154" y="22"/>
                  </a:lnTo>
                  <a:lnTo>
                    <a:pt x="156" y="22"/>
                  </a:lnTo>
                  <a:lnTo>
                    <a:pt x="158" y="22"/>
                  </a:lnTo>
                  <a:lnTo>
                    <a:pt x="158" y="24"/>
                  </a:lnTo>
                  <a:lnTo>
                    <a:pt x="160" y="24"/>
                  </a:lnTo>
                  <a:lnTo>
                    <a:pt x="160" y="26"/>
                  </a:lnTo>
                  <a:lnTo>
                    <a:pt x="160" y="28"/>
                  </a:lnTo>
                  <a:lnTo>
                    <a:pt x="160" y="26"/>
                  </a:lnTo>
                  <a:lnTo>
                    <a:pt x="160" y="24"/>
                  </a:lnTo>
                  <a:lnTo>
                    <a:pt x="160" y="22"/>
                  </a:lnTo>
                  <a:lnTo>
                    <a:pt x="162" y="24"/>
                  </a:lnTo>
                  <a:lnTo>
                    <a:pt x="162" y="22"/>
                  </a:lnTo>
                  <a:lnTo>
                    <a:pt x="160" y="22"/>
                  </a:lnTo>
                  <a:lnTo>
                    <a:pt x="160" y="20"/>
                  </a:lnTo>
                  <a:lnTo>
                    <a:pt x="160" y="18"/>
                  </a:lnTo>
                  <a:lnTo>
                    <a:pt x="160" y="20"/>
                  </a:lnTo>
                  <a:lnTo>
                    <a:pt x="162" y="20"/>
                  </a:lnTo>
                  <a:lnTo>
                    <a:pt x="164" y="20"/>
                  </a:lnTo>
                  <a:lnTo>
                    <a:pt x="166" y="20"/>
                  </a:lnTo>
                  <a:lnTo>
                    <a:pt x="166" y="22"/>
                  </a:lnTo>
                  <a:lnTo>
                    <a:pt x="166" y="20"/>
                  </a:lnTo>
                  <a:lnTo>
                    <a:pt x="168" y="20"/>
                  </a:lnTo>
                  <a:lnTo>
                    <a:pt x="168" y="18"/>
                  </a:lnTo>
                  <a:lnTo>
                    <a:pt x="168" y="16"/>
                  </a:lnTo>
                  <a:lnTo>
                    <a:pt x="168" y="18"/>
                  </a:lnTo>
                  <a:lnTo>
                    <a:pt x="170" y="18"/>
                  </a:lnTo>
                  <a:lnTo>
                    <a:pt x="172" y="20"/>
                  </a:lnTo>
                  <a:lnTo>
                    <a:pt x="174" y="20"/>
                  </a:lnTo>
                  <a:lnTo>
                    <a:pt x="174" y="22"/>
                  </a:lnTo>
                  <a:lnTo>
                    <a:pt x="176" y="22"/>
                  </a:lnTo>
                  <a:lnTo>
                    <a:pt x="178" y="22"/>
                  </a:lnTo>
                  <a:lnTo>
                    <a:pt x="178" y="24"/>
                  </a:lnTo>
                  <a:lnTo>
                    <a:pt x="180" y="24"/>
                  </a:lnTo>
                  <a:lnTo>
                    <a:pt x="180" y="22"/>
                  </a:lnTo>
                  <a:lnTo>
                    <a:pt x="180" y="20"/>
                  </a:lnTo>
                  <a:lnTo>
                    <a:pt x="180" y="18"/>
                  </a:lnTo>
                  <a:lnTo>
                    <a:pt x="182" y="18"/>
                  </a:lnTo>
                  <a:lnTo>
                    <a:pt x="182" y="20"/>
                  </a:lnTo>
                  <a:lnTo>
                    <a:pt x="184" y="20"/>
                  </a:lnTo>
                  <a:lnTo>
                    <a:pt x="186" y="20"/>
                  </a:lnTo>
                  <a:lnTo>
                    <a:pt x="186" y="22"/>
                  </a:lnTo>
                  <a:lnTo>
                    <a:pt x="184" y="22"/>
                  </a:lnTo>
                  <a:lnTo>
                    <a:pt x="184" y="24"/>
                  </a:lnTo>
                  <a:lnTo>
                    <a:pt x="186" y="24"/>
                  </a:lnTo>
                  <a:lnTo>
                    <a:pt x="186" y="22"/>
                  </a:lnTo>
                  <a:lnTo>
                    <a:pt x="188" y="20"/>
                  </a:lnTo>
                  <a:lnTo>
                    <a:pt x="188" y="18"/>
                  </a:lnTo>
                  <a:lnTo>
                    <a:pt x="186" y="18"/>
                  </a:lnTo>
                  <a:lnTo>
                    <a:pt x="184" y="18"/>
                  </a:lnTo>
                  <a:lnTo>
                    <a:pt x="186" y="18"/>
                  </a:lnTo>
                  <a:lnTo>
                    <a:pt x="186" y="16"/>
                  </a:lnTo>
                  <a:lnTo>
                    <a:pt x="188" y="16"/>
                  </a:lnTo>
                  <a:lnTo>
                    <a:pt x="188" y="18"/>
                  </a:lnTo>
                  <a:lnTo>
                    <a:pt x="190" y="18"/>
                  </a:lnTo>
                  <a:lnTo>
                    <a:pt x="190" y="20"/>
                  </a:lnTo>
                  <a:lnTo>
                    <a:pt x="190" y="22"/>
                  </a:lnTo>
                  <a:lnTo>
                    <a:pt x="190" y="24"/>
                  </a:lnTo>
                  <a:lnTo>
                    <a:pt x="188" y="24"/>
                  </a:lnTo>
                  <a:lnTo>
                    <a:pt x="188" y="26"/>
                  </a:lnTo>
                  <a:lnTo>
                    <a:pt x="188" y="28"/>
                  </a:lnTo>
                  <a:lnTo>
                    <a:pt x="190" y="28"/>
                  </a:lnTo>
                  <a:lnTo>
                    <a:pt x="192" y="28"/>
                  </a:lnTo>
                  <a:lnTo>
                    <a:pt x="192" y="28"/>
                  </a:lnTo>
                  <a:lnTo>
                    <a:pt x="194" y="28"/>
                  </a:lnTo>
                  <a:lnTo>
                    <a:pt x="194" y="26"/>
                  </a:lnTo>
                  <a:lnTo>
                    <a:pt x="194" y="24"/>
                  </a:lnTo>
                  <a:lnTo>
                    <a:pt x="196" y="24"/>
                  </a:lnTo>
                  <a:lnTo>
                    <a:pt x="196" y="26"/>
                  </a:lnTo>
                  <a:lnTo>
                    <a:pt x="196" y="28"/>
                  </a:lnTo>
                  <a:lnTo>
                    <a:pt x="196" y="30"/>
                  </a:lnTo>
                  <a:lnTo>
                    <a:pt x="196" y="32"/>
                  </a:lnTo>
                  <a:lnTo>
                    <a:pt x="198" y="34"/>
                  </a:lnTo>
                  <a:lnTo>
                    <a:pt x="200" y="34"/>
                  </a:lnTo>
                  <a:lnTo>
                    <a:pt x="202" y="34"/>
                  </a:lnTo>
                  <a:lnTo>
                    <a:pt x="204" y="34"/>
                  </a:lnTo>
                  <a:lnTo>
                    <a:pt x="204" y="34"/>
                  </a:lnTo>
                  <a:lnTo>
                    <a:pt x="204" y="36"/>
                  </a:lnTo>
                  <a:lnTo>
                    <a:pt x="204" y="38"/>
                  </a:lnTo>
                  <a:lnTo>
                    <a:pt x="206" y="38"/>
                  </a:lnTo>
                  <a:lnTo>
                    <a:pt x="206" y="40"/>
                  </a:lnTo>
                  <a:lnTo>
                    <a:pt x="212" y="50"/>
                  </a:lnTo>
                  <a:lnTo>
                    <a:pt x="214" y="52"/>
                  </a:lnTo>
                  <a:lnTo>
                    <a:pt x="216" y="56"/>
                  </a:lnTo>
                  <a:lnTo>
                    <a:pt x="218" y="58"/>
                  </a:lnTo>
                  <a:lnTo>
                    <a:pt x="218" y="60"/>
                  </a:lnTo>
                  <a:lnTo>
                    <a:pt x="220" y="60"/>
                  </a:lnTo>
                  <a:lnTo>
                    <a:pt x="220" y="62"/>
                  </a:lnTo>
                  <a:lnTo>
                    <a:pt x="222" y="64"/>
                  </a:lnTo>
                  <a:lnTo>
                    <a:pt x="222" y="66"/>
                  </a:lnTo>
                  <a:lnTo>
                    <a:pt x="224" y="66"/>
                  </a:lnTo>
                  <a:lnTo>
                    <a:pt x="224" y="68"/>
                  </a:lnTo>
                  <a:lnTo>
                    <a:pt x="226" y="70"/>
                  </a:lnTo>
                  <a:lnTo>
                    <a:pt x="226" y="72"/>
                  </a:lnTo>
                  <a:lnTo>
                    <a:pt x="228" y="72"/>
                  </a:lnTo>
                  <a:lnTo>
                    <a:pt x="228" y="74"/>
                  </a:lnTo>
                  <a:lnTo>
                    <a:pt x="228" y="76"/>
                  </a:lnTo>
                  <a:lnTo>
                    <a:pt x="230" y="76"/>
                  </a:lnTo>
                  <a:lnTo>
                    <a:pt x="232" y="78"/>
                  </a:lnTo>
                  <a:lnTo>
                    <a:pt x="232" y="80"/>
                  </a:lnTo>
                  <a:lnTo>
                    <a:pt x="234" y="82"/>
                  </a:lnTo>
                  <a:lnTo>
                    <a:pt x="236" y="84"/>
                  </a:lnTo>
                  <a:lnTo>
                    <a:pt x="236" y="86"/>
                  </a:lnTo>
                  <a:lnTo>
                    <a:pt x="238" y="86"/>
                  </a:lnTo>
                  <a:lnTo>
                    <a:pt x="238" y="88"/>
                  </a:lnTo>
                  <a:lnTo>
                    <a:pt x="240" y="90"/>
                  </a:lnTo>
                  <a:lnTo>
                    <a:pt x="242" y="92"/>
                  </a:lnTo>
                  <a:lnTo>
                    <a:pt x="242" y="94"/>
                  </a:lnTo>
                  <a:lnTo>
                    <a:pt x="242" y="96"/>
                  </a:lnTo>
                  <a:lnTo>
                    <a:pt x="242" y="96"/>
                  </a:lnTo>
                  <a:lnTo>
                    <a:pt x="242" y="98"/>
                  </a:lnTo>
                  <a:lnTo>
                    <a:pt x="244" y="98"/>
                  </a:lnTo>
                  <a:lnTo>
                    <a:pt x="244" y="100"/>
                  </a:lnTo>
                  <a:lnTo>
                    <a:pt x="244" y="102"/>
                  </a:lnTo>
                  <a:lnTo>
                    <a:pt x="244" y="105"/>
                  </a:lnTo>
                  <a:lnTo>
                    <a:pt x="242" y="102"/>
                  </a:lnTo>
                  <a:lnTo>
                    <a:pt x="242" y="102"/>
                  </a:lnTo>
                  <a:lnTo>
                    <a:pt x="242" y="105"/>
                  </a:lnTo>
                  <a:lnTo>
                    <a:pt x="242" y="107"/>
                  </a:lnTo>
                  <a:lnTo>
                    <a:pt x="240" y="107"/>
                  </a:lnTo>
                  <a:lnTo>
                    <a:pt x="240" y="109"/>
                  </a:lnTo>
                  <a:lnTo>
                    <a:pt x="240" y="111"/>
                  </a:lnTo>
                  <a:lnTo>
                    <a:pt x="238" y="113"/>
                  </a:lnTo>
                  <a:lnTo>
                    <a:pt x="236" y="115"/>
                  </a:lnTo>
                  <a:lnTo>
                    <a:pt x="236" y="117"/>
                  </a:lnTo>
                  <a:lnTo>
                    <a:pt x="234" y="119"/>
                  </a:lnTo>
                  <a:lnTo>
                    <a:pt x="234" y="121"/>
                  </a:lnTo>
                  <a:lnTo>
                    <a:pt x="232" y="121"/>
                  </a:lnTo>
                  <a:lnTo>
                    <a:pt x="232" y="123"/>
                  </a:lnTo>
                  <a:lnTo>
                    <a:pt x="230" y="125"/>
                  </a:lnTo>
                  <a:lnTo>
                    <a:pt x="230" y="127"/>
                  </a:lnTo>
                  <a:lnTo>
                    <a:pt x="228" y="129"/>
                  </a:lnTo>
                  <a:lnTo>
                    <a:pt x="228" y="131"/>
                  </a:lnTo>
                  <a:lnTo>
                    <a:pt x="226" y="131"/>
                  </a:lnTo>
                  <a:lnTo>
                    <a:pt x="224" y="131"/>
                  </a:lnTo>
                  <a:lnTo>
                    <a:pt x="222" y="131"/>
                  </a:lnTo>
                  <a:lnTo>
                    <a:pt x="220" y="131"/>
                  </a:lnTo>
                  <a:lnTo>
                    <a:pt x="218" y="131"/>
                  </a:lnTo>
                  <a:lnTo>
                    <a:pt x="218" y="129"/>
                  </a:lnTo>
                  <a:lnTo>
                    <a:pt x="216" y="129"/>
                  </a:lnTo>
                  <a:lnTo>
                    <a:pt x="214" y="129"/>
                  </a:lnTo>
                  <a:lnTo>
                    <a:pt x="214" y="127"/>
                  </a:lnTo>
                  <a:lnTo>
                    <a:pt x="212" y="127"/>
                  </a:lnTo>
                  <a:lnTo>
                    <a:pt x="210" y="127"/>
                  </a:lnTo>
                  <a:lnTo>
                    <a:pt x="210" y="125"/>
                  </a:lnTo>
                  <a:lnTo>
                    <a:pt x="212" y="125"/>
                  </a:lnTo>
                  <a:lnTo>
                    <a:pt x="214" y="125"/>
                  </a:lnTo>
                  <a:lnTo>
                    <a:pt x="214" y="127"/>
                  </a:lnTo>
                  <a:lnTo>
                    <a:pt x="216" y="127"/>
                  </a:lnTo>
                  <a:lnTo>
                    <a:pt x="218" y="127"/>
                  </a:lnTo>
                  <a:lnTo>
                    <a:pt x="218" y="125"/>
                  </a:lnTo>
                  <a:lnTo>
                    <a:pt x="218" y="123"/>
                  </a:lnTo>
                  <a:lnTo>
                    <a:pt x="216" y="123"/>
                  </a:lnTo>
                  <a:lnTo>
                    <a:pt x="218" y="121"/>
                  </a:lnTo>
                  <a:lnTo>
                    <a:pt x="218" y="119"/>
                  </a:lnTo>
                  <a:lnTo>
                    <a:pt x="218" y="121"/>
                  </a:lnTo>
                  <a:lnTo>
                    <a:pt x="216" y="121"/>
                  </a:lnTo>
                  <a:lnTo>
                    <a:pt x="214" y="121"/>
                  </a:lnTo>
                  <a:lnTo>
                    <a:pt x="214" y="119"/>
                  </a:lnTo>
                  <a:lnTo>
                    <a:pt x="212" y="119"/>
                  </a:lnTo>
                  <a:lnTo>
                    <a:pt x="212" y="117"/>
                  </a:lnTo>
                  <a:lnTo>
                    <a:pt x="210" y="117"/>
                  </a:lnTo>
                  <a:lnTo>
                    <a:pt x="210" y="115"/>
                  </a:lnTo>
                  <a:lnTo>
                    <a:pt x="210" y="113"/>
                  </a:lnTo>
                  <a:lnTo>
                    <a:pt x="210" y="111"/>
                  </a:lnTo>
                  <a:lnTo>
                    <a:pt x="208" y="111"/>
                  </a:lnTo>
                  <a:lnTo>
                    <a:pt x="206" y="109"/>
                  </a:lnTo>
                  <a:lnTo>
                    <a:pt x="204" y="109"/>
                  </a:lnTo>
                  <a:lnTo>
                    <a:pt x="202" y="109"/>
                  </a:lnTo>
                  <a:lnTo>
                    <a:pt x="200" y="109"/>
                  </a:lnTo>
                  <a:lnTo>
                    <a:pt x="198" y="109"/>
                  </a:lnTo>
                  <a:lnTo>
                    <a:pt x="196" y="109"/>
                  </a:lnTo>
                  <a:lnTo>
                    <a:pt x="196" y="111"/>
                  </a:lnTo>
                  <a:lnTo>
                    <a:pt x="194" y="111"/>
                  </a:lnTo>
                  <a:lnTo>
                    <a:pt x="192" y="111"/>
                  </a:lnTo>
                  <a:lnTo>
                    <a:pt x="192" y="111"/>
                  </a:lnTo>
                  <a:lnTo>
                    <a:pt x="190" y="111"/>
                  </a:lnTo>
                  <a:lnTo>
                    <a:pt x="190" y="113"/>
                  </a:lnTo>
                  <a:lnTo>
                    <a:pt x="188" y="113"/>
                  </a:lnTo>
                  <a:lnTo>
                    <a:pt x="186" y="113"/>
                  </a:lnTo>
                  <a:lnTo>
                    <a:pt x="186" y="115"/>
                  </a:lnTo>
                  <a:lnTo>
                    <a:pt x="184" y="115"/>
                  </a:lnTo>
                  <a:lnTo>
                    <a:pt x="182" y="115"/>
                  </a:lnTo>
                  <a:lnTo>
                    <a:pt x="178" y="119"/>
                  </a:lnTo>
                  <a:lnTo>
                    <a:pt x="176" y="119"/>
                  </a:lnTo>
                  <a:lnTo>
                    <a:pt x="174" y="119"/>
                  </a:lnTo>
                  <a:lnTo>
                    <a:pt x="176" y="119"/>
                  </a:lnTo>
                  <a:lnTo>
                    <a:pt x="174" y="119"/>
                  </a:lnTo>
                  <a:lnTo>
                    <a:pt x="176" y="117"/>
                  </a:lnTo>
                  <a:lnTo>
                    <a:pt x="178" y="115"/>
                  </a:lnTo>
                  <a:lnTo>
                    <a:pt x="180" y="115"/>
                  </a:lnTo>
                  <a:lnTo>
                    <a:pt x="180" y="113"/>
                  </a:lnTo>
                  <a:lnTo>
                    <a:pt x="182" y="113"/>
                  </a:lnTo>
                  <a:lnTo>
                    <a:pt x="184" y="111"/>
                  </a:lnTo>
                  <a:lnTo>
                    <a:pt x="182" y="111"/>
                  </a:lnTo>
                  <a:lnTo>
                    <a:pt x="182" y="109"/>
                  </a:lnTo>
                  <a:lnTo>
                    <a:pt x="182" y="107"/>
                  </a:lnTo>
                  <a:lnTo>
                    <a:pt x="180" y="107"/>
                  </a:lnTo>
                  <a:lnTo>
                    <a:pt x="180" y="109"/>
                  </a:lnTo>
                  <a:lnTo>
                    <a:pt x="178" y="109"/>
                  </a:lnTo>
                  <a:lnTo>
                    <a:pt x="176" y="109"/>
                  </a:lnTo>
                  <a:lnTo>
                    <a:pt x="174" y="109"/>
                  </a:lnTo>
                  <a:lnTo>
                    <a:pt x="172" y="109"/>
                  </a:lnTo>
                  <a:lnTo>
                    <a:pt x="172" y="111"/>
                  </a:lnTo>
                  <a:lnTo>
                    <a:pt x="170" y="111"/>
                  </a:lnTo>
                  <a:lnTo>
                    <a:pt x="168" y="111"/>
                  </a:lnTo>
                  <a:lnTo>
                    <a:pt x="166" y="111"/>
                  </a:lnTo>
                  <a:lnTo>
                    <a:pt x="164" y="111"/>
                  </a:lnTo>
                  <a:lnTo>
                    <a:pt x="162" y="111"/>
                  </a:lnTo>
                  <a:lnTo>
                    <a:pt x="160" y="111"/>
                  </a:lnTo>
                  <a:lnTo>
                    <a:pt x="158" y="111"/>
                  </a:lnTo>
                  <a:lnTo>
                    <a:pt x="156" y="111"/>
                  </a:lnTo>
                  <a:lnTo>
                    <a:pt x="156" y="113"/>
                  </a:lnTo>
                  <a:lnTo>
                    <a:pt x="154" y="113"/>
                  </a:lnTo>
                  <a:lnTo>
                    <a:pt x="152" y="113"/>
                  </a:lnTo>
                  <a:lnTo>
                    <a:pt x="150" y="113"/>
                  </a:lnTo>
                  <a:lnTo>
                    <a:pt x="148" y="113"/>
                  </a:lnTo>
                  <a:lnTo>
                    <a:pt x="146" y="113"/>
                  </a:lnTo>
                  <a:lnTo>
                    <a:pt x="144" y="113"/>
                  </a:lnTo>
                  <a:lnTo>
                    <a:pt x="144" y="111"/>
                  </a:lnTo>
                  <a:lnTo>
                    <a:pt x="144" y="111"/>
                  </a:lnTo>
                  <a:lnTo>
                    <a:pt x="144" y="109"/>
                  </a:lnTo>
                  <a:lnTo>
                    <a:pt x="144" y="111"/>
                  </a:lnTo>
                  <a:lnTo>
                    <a:pt x="144" y="109"/>
                  </a:lnTo>
                  <a:lnTo>
                    <a:pt x="144" y="111"/>
                  </a:lnTo>
                  <a:lnTo>
                    <a:pt x="142" y="111"/>
                  </a:lnTo>
                  <a:lnTo>
                    <a:pt x="144" y="111"/>
                  </a:lnTo>
                  <a:lnTo>
                    <a:pt x="144" y="113"/>
                  </a:lnTo>
                  <a:lnTo>
                    <a:pt x="144" y="115"/>
                  </a:lnTo>
                  <a:lnTo>
                    <a:pt x="142" y="117"/>
                  </a:lnTo>
                  <a:lnTo>
                    <a:pt x="142" y="115"/>
                  </a:lnTo>
                  <a:lnTo>
                    <a:pt x="140" y="113"/>
                  </a:lnTo>
                  <a:lnTo>
                    <a:pt x="140" y="115"/>
                  </a:lnTo>
                  <a:lnTo>
                    <a:pt x="138" y="115"/>
                  </a:lnTo>
                  <a:lnTo>
                    <a:pt x="138" y="117"/>
                  </a:lnTo>
                  <a:lnTo>
                    <a:pt x="136" y="117"/>
                  </a:lnTo>
                  <a:lnTo>
                    <a:pt x="136" y="115"/>
                  </a:lnTo>
                  <a:lnTo>
                    <a:pt x="136" y="113"/>
                  </a:lnTo>
                  <a:lnTo>
                    <a:pt x="136" y="111"/>
                  </a:lnTo>
                  <a:lnTo>
                    <a:pt x="134" y="111"/>
                  </a:lnTo>
                  <a:lnTo>
                    <a:pt x="134" y="109"/>
                  </a:lnTo>
                  <a:lnTo>
                    <a:pt x="132" y="109"/>
                  </a:lnTo>
                  <a:lnTo>
                    <a:pt x="132" y="107"/>
                  </a:lnTo>
                  <a:lnTo>
                    <a:pt x="130" y="109"/>
                  </a:lnTo>
                  <a:lnTo>
                    <a:pt x="128" y="111"/>
                  </a:lnTo>
                  <a:lnTo>
                    <a:pt x="128" y="109"/>
                  </a:lnTo>
                  <a:lnTo>
                    <a:pt x="128" y="111"/>
                  </a:lnTo>
                  <a:lnTo>
                    <a:pt x="126" y="111"/>
                  </a:lnTo>
                  <a:lnTo>
                    <a:pt x="126" y="113"/>
                  </a:lnTo>
                  <a:lnTo>
                    <a:pt x="124" y="113"/>
                  </a:lnTo>
                  <a:lnTo>
                    <a:pt x="126" y="113"/>
                  </a:lnTo>
                  <a:lnTo>
                    <a:pt x="124" y="113"/>
                  </a:lnTo>
                  <a:lnTo>
                    <a:pt x="124" y="115"/>
                  </a:lnTo>
                  <a:lnTo>
                    <a:pt x="124" y="117"/>
                  </a:lnTo>
                  <a:lnTo>
                    <a:pt x="124" y="119"/>
                  </a:lnTo>
                  <a:lnTo>
                    <a:pt x="126" y="119"/>
                  </a:lnTo>
                  <a:lnTo>
                    <a:pt x="128" y="119"/>
                  </a:lnTo>
                  <a:lnTo>
                    <a:pt x="130" y="119"/>
                  </a:lnTo>
                  <a:lnTo>
                    <a:pt x="130" y="121"/>
                  </a:lnTo>
                  <a:lnTo>
                    <a:pt x="132" y="121"/>
                  </a:lnTo>
                  <a:lnTo>
                    <a:pt x="134" y="121"/>
                  </a:lnTo>
                  <a:lnTo>
                    <a:pt x="134" y="123"/>
                  </a:lnTo>
                  <a:lnTo>
                    <a:pt x="134" y="125"/>
                  </a:lnTo>
                  <a:lnTo>
                    <a:pt x="134" y="123"/>
                  </a:lnTo>
                  <a:lnTo>
                    <a:pt x="132" y="123"/>
                  </a:lnTo>
                  <a:lnTo>
                    <a:pt x="130" y="123"/>
                  </a:lnTo>
                  <a:lnTo>
                    <a:pt x="130" y="121"/>
                  </a:lnTo>
                  <a:lnTo>
                    <a:pt x="128" y="123"/>
                  </a:lnTo>
                  <a:lnTo>
                    <a:pt x="126" y="123"/>
                  </a:lnTo>
                  <a:lnTo>
                    <a:pt x="126" y="121"/>
                  </a:lnTo>
                  <a:lnTo>
                    <a:pt x="124" y="121"/>
                  </a:lnTo>
                  <a:lnTo>
                    <a:pt x="122" y="121"/>
                  </a:lnTo>
                  <a:lnTo>
                    <a:pt x="120" y="121"/>
                  </a:lnTo>
                  <a:lnTo>
                    <a:pt x="118" y="121"/>
                  </a:lnTo>
                  <a:lnTo>
                    <a:pt x="118" y="119"/>
                  </a:lnTo>
                  <a:lnTo>
                    <a:pt x="116" y="119"/>
                  </a:lnTo>
                  <a:lnTo>
                    <a:pt x="116" y="117"/>
                  </a:lnTo>
                  <a:lnTo>
                    <a:pt x="114" y="117"/>
                  </a:lnTo>
                  <a:lnTo>
                    <a:pt x="112" y="117"/>
                  </a:lnTo>
                  <a:lnTo>
                    <a:pt x="110" y="117"/>
                  </a:lnTo>
                  <a:lnTo>
                    <a:pt x="108" y="117"/>
                  </a:lnTo>
                  <a:lnTo>
                    <a:pt x="106" y="117"/>
                  </a:lnTo>
                  <a:lnTo>
                    <a:pt x="104" y="117"/>
                  </a:lnTo>
                  <a:lnTo>
                    <a:pt x="102" y="117"/>
                  </a:lnTo>
                  <a:lnTo>
                    <a:pt x="102" y="119"/>
                  </a:lnTo>
                  <a:lnTo>
                    <a:pt x="100" y="119"/>
                  </a:lnTo>
                  <a:lnTo>
                    <a:pt x="100" y="117"/>
                  </a:lnTo>
                  <a:lnTo>
                    <a:pt x="98" y="117"/>
                  </a:lnTo>
                  <a:lnTo>
                    <a:pt x="98" y="115"/>
                  </a:lnTo>
                  <a:lnTo>
                    <a:pt x="98" y="113"/>
                  </a:lnTo>
                  <a:lnTo>
                    <a:pt x="96" y="113"/>
                  </a:lnTo>
                  <a:lnTo>
                    <a:pt x="96" y="113"/>
                  </a:lnTo>
                  <a:lnTo>
                    <a:pt x="96" y="111"/>
                  </a:lnTo>
                  <a:lnTo>
                    <a:pt x="96" y="109"/>
                  </a:lnTo>
                  <a:lnTo>
                    <a:pt x="96" y="107"/>
                  </a:lnTo>
                  <a:lnTo>
                    <a:pt x="96" y="105"/>
                  </a:lnTo>
                  <a:lnTo>
                    <a:pt x="94" y="105"/>
                  </a:lnTo>
                  <a:lnTo>
                    <a:pt x="92" y="105"/>
                  </a:lnTo>
                  <a:lnTo>
                    <a:pt x="90" y="102"/>
                  </a:lnTo>
                  <a:lnTo>
                    <a:pt x="88" y="102"/>
                  </a:lnTo>
                  <a:lnTo>
                    <a:pt x="88" y="105"/>
                  </a:lnTo>
                  <a:lnTo>
                    <a:pt x="90" y="105"/>
                  </a:lnTo>
                  <a:lnTo>
                    <a:pt x="90" y="109"/>
                  </a:lnTo>
                  <a:lnTo>
                    <a:pt x="90" y="111"/>
                  </a:lnTo>
                  <a:lnTo>
                    <a:pt x="90" y="113"/>
                  </a:lnTo>
                  <a:lnTo>
                    <a:pt x="88" y="113"/>
                  </a:lnTo>
                  <a:lnTo>
                    <a:pt x="88" y="115"/>
                  </a:lnTo>
                  <a:lnTo>
                    <a:pt x="86" y="115"/>
                  </a:lnTo>
                  <a:lnTo>
                    <a:pt x="86" y="113"/>
                  </a:lnTo>
                  <a:lnTo>
                    <a:pt x="84" y="113"/>
                  </a:lnTo>
                  <a:lnTo>
                    <a:pt x="82" y="113"/>
                  </a:lnTo>
                  <a:lnTo>
                    <a:pt x="80" y="111"/>
                  </a:lnTo>
                  <a:lnTo>
                    <a:pt x="78" y="111"/>
                  </a:lnTo>
                  <a:lnTo>
                    <a:pt x="74" y="109"/>
                  </a:lnTo>
                  <a:lnTo>
                    <a:pt x="74" y="107"/>
                  </a:lnTo>
                  <a:lnTo>
                    <a:pt x="76" y="107"/>
                  </a:lnTo>
                  <a:lnTo>
                    <a:pt x="76" y="105"/>
                  </a:lnTo>
                  <a:lnTo>
                    <a:pt x="74" y="102"/>
                  </a:lnTo>
                  <a:lnTo>
                    <a:pt x="72" y="102"/>
                  </a:lnTo>
                  <a:lnTo>
                    <a:pt x="72" y="100"/>
                  </a:lnTo>
                  <a:lnTo>
                    <a:pt x="72" y="102"/>
                  </a:lnTo>
                  <a:lnTo>
                    <a:pt x="70" y="100"/>
                  </a:lnTo>
                  <a:lnTo>
                    <a:pt x="68" y="100"/>
                  </a:lnTo>
                  <a:lnTo>
                    <a:pt x="68" y="98"/>
                  </a:lnTo>
                  <a:lnTo>
                    <a:pt x="70" y="98"/>
                  </a:lnTo>
                  <a:lnTo>
                    <a:pt x="70" y="96"/>
                  </a:lnTo>
                  <a:lnTo>
                    <a:pt x="70" y="94"/>
                  </a:lnTo>
                  <a:lnTo>
                    <a:pt x="68" y="94"/>
                  </a:lnTo>
                  <a:lnTo>
                    <a:pt x="68" y="96"/>
                  </a:lnTo>
                  <a:lnTo>
                    <a:pt x="66" y="98"/>
                  </a:lnTo>
                  <a:lnTo>
                    <a:pt x="64" y="96"/>
                  </a:lnTo>
                  <a:lnTo>
                    <a:pt x="64" y="94"/>
                  </a:lnTo>
                  <a:lnTo>
                    <a:pt x="62" y="94"/>
                  </a:lnTo>
                  <a:lnTo>
                    <a:pt x="60" y="94"/>
                  </a:lnTo>
                  <a:lnTo>
                    <a:pt x="62" y="96"/>
                  </a:lnTo>
                  <a:lnTo>
                    <a:pt x="60" y="96"/>
                  </a:lnTo>
                  <a:lnTo>
                    <a:pt x="58" y="94"/>
                  </a:lnTo>
                  <a:lnTo>
                    <a:pt x="58" y="96"/>
                  </a:lnTo>
                  <a:lnTo>
                    <a:pt x="56" y="96"/>
                  </a:lnTo>
                  <a:lnTo>
                    <a:pt x="56" y="94"/>
                  </a:lnTo>
                  <a:lnTo>
                    <a:pt x="56" y="96"/>
                  </a:lnTo>
                  <a:lnTo>
                    <a:pt x="54" y="96"/>
                  </a:lnTo>
                  <a:lnTo>
                    <a:pt x="54" y="94"/>
                  </a:lnTo>
                  <a:lnTo>
                    <a:pt x="56" y="94"/>
                  </a:lnTo>
                  <a:lnTo>
                    <a:pt x="56" y="92"/>
                  </a:lnTo>
                  <a:lnTo>
                    <a:pt x="54" y="92"/>
                  </a:lnTo>
                  <a:lnTo>
                    <a:pt x="52" y="90"/>
                  </a:lnTo>
                  <a:lnTo>
                    <a:pt x="50" y="90"/>
                  </a:lnTo>
                  <a:lnTo>
                    <a:pt x="50" y="88"/>
                  </a:lnTo>
                  <a:lnTo>
                    <a:pt x="50" y="90"/>
                  </a:lnTo>
                  <a:lnTo>
                    <a:pt x="48" y="90"/>
                  </a:lnTo>
                  <a:lnTo>
                    <a:pt x="48" y="92"/>
                  </a:lnTo>
                  <a:lnTo>
                    <a:pt x="48" y="92"/>
                  </a:lnTo>
                  <a:lnTo>
                    <a:pt x="46" y="90"/>
                  </a:lnTo>
                  <a:lnTo>
                    <a:pt x="48" y="90"/>
                  </a:lnTo>
                  <a:lnTo>
                    <a:pt x="48" y="88"/>
                  </a:lnTo>
                  <a:lnTo>
                    <a:pt x="48" y="86"/>
                  </a:lnTo>
                  <a:lnTo>
                    <a:pt x="46" y="86"/>
                  </a:lnTo>
                  <a:lnTo>
                    <a:pt x="46" y="88"/>
                  </a:lnTo>
                  <a:lnTo>
                    <a:pt x="44" y="86"/>
                  </a:lnTo>
                  <a:lnTo>
                    <a:pt x="42" y="84"/>
                  </a:lnTo>
                  <a:lnTo>
                    <a:pt x="42" y="82"/>
                  </a:lnTo>
                  <a:lnTo>
                    <a:pt x="42" y="84"/>
                  </a:lnTo>
                  <a:lnTo>
                    <a:pt x="40" y="84"/>
                  </a:lnTo>
                  <a:lnTo>
                    <a:pt x="38" y="84"/>
                  </a:lnTo>
                  <a:lnTo>
                    <a:pt x="36" y="84"/>
                  </a:lnTo>
                  <a:lnTo>
                    <a:pt x="36" y="86"/>
                  </a:lnTo>
                  <a:lnTo>
                    <a:pt x="36" y="88"/>
                  </a:lnTo>
                  <a:lnTo>
                    <a:pt x="34" y="88"/>
                  </a:lnTo>
                  <a:lnTo>
                    <a:pt x="34" y="86"/>
                  </a:lnTo>
                  <a:lnTo>
                    <a:pt x="32" y="86"/>
                  </a:lnTo>
                  <a:lnTo>
                    <a:pt x="34" y="86"/>
                  </a:lnTo>
                  <a:lnTo>
                    <a:pt x="34" y="84"/>
                  </a:lnTo>
                  <a:lnTo>
                    <a:pt x="32" y="84"/>
                  </a:lnTo>
                  <a:lnTo>
                    <a:pt x="32" y="82"/>
                  </a:lnTo>
                  <a:lnTo>
                    <a:pt x="32" y="82"/>
                  </a:lnTo>
                  <a:lnTo>
                    <a:pt x="32" y="80"/>
                  </a:lnTo>
                  <a:lnTo>
                    <a:pt x="32" y="78"/>
                  </a:lnTo>
                  <a:lnTo>
                    <a:pt x="30" y="78"/>
                  </a:lnTo>
                  <a:lnTo>
                    <a:pt x="30" y="76"/>
                  </a:lnTo>
                  <a:lnTo>
                    <a:pt x="32" y="74"/>
                  </a:lnTo>
                  <a:lnTo>
                    <a:pt x="32" y="76"/>
                  </a:lnTo>
                  <a:lnTo>
                    <a:pt x="34" y="76"/>
                  </a:lnTo>
                  <a:lnTo>
                    <a:pt x="34" y="74"/>
                  </a:lnTo>
                  <a:lnTo>
                    <a:pt x="34" y="72"/>
                  </a:lnTo>
                  <a:lnTo>
                    <a:pt x="36" y="72"/>
                  </a:lnTo>
                  <a:lnTo>
                    <a:pt x="36" y="70"/>
                  </a:lnTo>
                  <a:lnTo>
                    <a:pt x="36" y="68"/>
                  </a:lnTo>
                  <a:lnTo>
                    <a:pt x="36" y="66"/>
                  </a:lnTo>
                  <a:lnTo>
                    <a:pt x="36" y="64"/>
                  </a:lnTo>
                  <a:lnTo>
                    <a:pt x="36" y="62"/>
                  </a:lnTo>
                  <a:lnTo>
                    <a:pt x="38" y="62"/>
                  </a:lnTo>
                  <a:lnTo>
                    <a:pt x="38" y="60"/>
                  </a:lnTo>
                  <a:lnTo>
                    <a:pt x="38" y="62"/>
                  </a:lnTo>
                  <a:lnTo>
                    <a:pt x="38" y="60"/>
                  </a:lnTo>
                  <a:lnTo>
                    <a:pt x="38" y="58"/>
                  </a:lnTo>
                  <a:lnTo>
                    <a:pt x="38" y="56"/>
                  </a:lnTo>
                  <a:lnTo>
                    <a:pt x="36" y="54"/>
                  </a:lnTo>
                  <a:lnTo>
                    <a:pt x="36" y="52"/>
                  </a:lnTo>
                  <a:lnTo>
                    <a:pt x="34" y="52"/>
                  </a:lnTo>
                  <a:lnTo>
                    <a:pt x="36" y="52"/>
                  </a:lnTo>
                  <a:lnTo>
                    <a:pt x="34" y="50"/>
                  </a:lnTo>
                  <a:lnTo>
                    <a:pt x="32" y="50"/>
                  </a:lnTo>
                  <a:lnTo>
                    <a:pt x="32" y="52"/>
                  </a:lnTo>
                  <a:lnTo>
                    <a:pt x="30" y="52"/>
                  </a:lnTo>
                  <a:lnTo>
                    <a:pt x="30" y="50"/>
                  </a:lnTo>
                  <a:lnTo>
                    <a:pt x="28" y="50"/>
                  </a:lnTo>
                  <a:lnTo>
                    <a:pt x="28" y="52"/>
                  </a:lnTo>
                  <a:lnTo>
                    <a:pt x="28" y="50"/>
                  </a:lnTo>
                  <a:lnTo>
                    <a:pt x="28" y="52"/>
                  </a:lnTo>
                  <a:lnTo>
                    <a:pt x="26" y="52"/>
                  </a:lnTo>
                  <a:lnTo>
                    <a:pt x="28" y="52"/>
                  </a:lnTo>
                  <a:lnTo>
                    <a:pt x="26" y="52"/>
                  </a:lnTo>
                  <a:lnTo>
                    <a:pt x="24" y="52"/>
                  </a:lnTo>
                  <a:lnTo>
                    <a:pt x="22" y="52"/>
                  </a:lnTo>
                  <a:lnTo>
                    <a:pt x="20" y="52"/>
                  </a:lnTo>
                  <a:lnTo>
                    <a:pt x="18" y="52"/>
                  </a:lnTo>
                  <a:lnTo>
                    <a:pt x="16" y="52"/>
                  </a:lnTo>
                  <a:lnTo>
                    <a:pt x="14" y="50"/>
                  </a:lnTo>
                  <a:lnTo>
                    <a:pt x="12" y="50"/>
                  </a:lnTo>
                  <a:lnTo>
                    <a:pt x="12" y="48"/>
                  </a:lnTo>
                  <a:lnTo>
                    <a:pt x="10" y="48"/>
                  </a:lnTo>
                  <a:lnTo>
                    <a:pt x="10" y="46"/>
                  </a:lnTo>
                  <a:lnTo>
                    <a:pt x="8" y="46"/>
                  </a:lnTo>
                  <a:lnTo>
                    <a:pt x="8" y="44"/>
                  </a:lnTo>
                  <a:lnTo>
                    <a:pt x="6" y="44"/>
                  </a:lnTo>
                  <a:lnTo>
                    <a:pt x="6" y="42"/>
                  </a:lnTo>
                  <a:lnTo>
                    <a:pt x="4" y="42"/>
                  </a:lnTo>
                  <a:lnTo>
                    <a:pt x="2" y="42"/>
                  </a:lnTo>
                  <a:lnTo>
                    <a:pt x="2" y="40"/>
                  </a:lnTo>
                  <a:lnTo>
                    <a:pt x="2" y="38"/>
                  </a:lnTo>
                  <a:lnTo>
                    <a:pt x="4" y="38"/>
                  </a:lnTo>
                  <a:lnTo>
                    <a:pt x="4" y="36"/>
                  </a:lnTo>
                  <a:lnTo>
                    <a:pt x="2" y="36"/>
                  </a:lnTo>
                  <a:lnTo>
                    <a:pt x="2" y="34"/>
                  </a:lnTo>
                  <a:lnTo>
                    <a:pt x="0" y="34"/>
                  </a:lnTo>
                  <a:lnTo>
                    <a:pt x="0" y="34"/>
                  </a:lnTo>
                  <a:lnTo>
                    <a:pt x="0" y="32"/>
                  </a:lnTo>
                  <a:lnTo>
                    <a:pt x="0" y="30"/>
                  </a:lnTo>
                  <a:lnTo>
                    <a:pt x="2" y="30"/>
                  </a:lnTo>
                  <a:lnTo>
                    <a:pt x="4" y="30"/>
                  </a:lnTo>
                  <a:lnTo>
                    <a:pt x="2" y="30"/>
                  </a:lnTo>
                  <a:lnTo>
                    <a:pt x="2" y="28"/>
                  </a:lnTo>
                  <a:lnTo>
                    <a:pt x="4" y="28"/>
                  </a:lnTo>
                  <a:lnTo>
                    <a:pt x="4" y="26"/>
                  </a:lnTo>
                  <a:lnTo>
                    <a:pt x="2" y="26"/>
                  </a:lnTo>
                  <a:lnTo>
                    <a:pt x="4" y="22"/>
                  </a:lnTo>
                  <a:lnTo>
                    <a:pt x="6" y="22"/>
                  </a:lnTo>
                  <a:lnTo>
                    <a:pt x="6" y="20"/>
                  </a:lnTo>
                  <a:lnTo>
                    <a:pt x="8" y="20"/>
                  </a:lnTo>
                  <a:lnTo>
                    <a:pt x="8" y="18"/>
                  </a:lnTo>
                  <a:lnTo>
                    <a:pt x="10" y="18"/>
                  </a:lnTo>
                  <a:lnTo>
                    <a:pt x="12" y="16"/>
                  </a:lnTo>
                  <a:lnTo>
                    <a:pt x="14" y="16"/>
                  </a:lnTo>
                  <a:lnTo>
                    <a:pt x="16" y="14"/>
                  </a:lnTo>
                  <a:lnTo>
                    <a:pt x="18" y="12"/>
                  </a:lnTo>
                  <a:lnTo>
                    <a:pt x="18" y="10"/>
                  </a:lnTo>
                  <a:lnTo>
                    <a:pt x="22" y="8"/>
                  </a:lnTo>
                  <a:lnTo>
                    <a:pt x="24" y="6"/>
                  </a:lnTo>
                  <a:lnTo>
                    <a:pt x="26" y="6"/>
                  </a:lnTo>
                  <a:lnTo>
                    <a:pt x="26" y="4"/>
                  </a:lnTo>
                  <a:lnTo>
                    <a:pt x="28" y="4"/>
                  </a:lnTo>
                  <a:lnTo>
                    <a:pt x="28" y="2"/>
                  </a:lnTo>
                  <a:lnTo>
                    <a:pt x="30" y="2"/>
                  </a:lnTo>
                  <a:lnTo>
                    <a:pt x="32" y="2"/>
                  </a:lnTo>
                  <a:lnTo>
                    <a:pt x="34" y="2"/>
                  </a:lnTo>
                  <a:lnTo>
                    <a:pt x="38" y="4"/>
                  </a:lnTo>
                  <a:lnTo>
                    <a:pt x="40" y="4"/>
                  </a:lnTo>
                  <a:lnTo>
                    <a:pt x="44" y="4"/>
                  </a:lnTo>
                  <a:lnTo>
                    <a:pt x="48" y="6"/>
                  </a:lnTo>
                  <a:lnTo>
                    <a:pt x="48" y="6"/>
                  </a:lnTo>
                  <a:lnTo>
                    <a:pt x="50" y="6"/>
                  </a:lnTo>
                  <a:lnTo>
                    <a:pt x="54" y="8"/>
                  </a:lnTo>
                  <a:lnTo>
                    <a:pt x="60" y="8"/>
                  </a:lnTo>
                  <a:lnTo>
                    <a:pt x="64" y="10"/>
                  </a:lnTo>
                  <a:lnTo>
                    <a:pt x="66" y="10"/>
                  </a:lnTo>
                  <a:lnTo>
                    <a:pt x="68" y="10"/>
                  </a:lnTo>
                  <a:lnTo>
                    <a:pt x="74" y="12"/>
                  </a:lnTo>
                  <a:lnTo>
                    <a:pt x="76" y="12"/>
                  </a:lnTo>
                  <a:lnTo>
                    <a:pt x="80" y="12"/>
                  </a:lnTo>
                  <a:lnTo>
                    <a:pt x="80" y="14"/>
                  </a:lnTo>
                  <a:lnTo>
                    <a:pt x="82" y="14"/>
                  </a:lnTo>
                  <a:lnTo>
                    <a:pt x="84" y="14"/>
                  </a:lnTo>
                  <a:lnTo>
                    <a:pt x="86" y="14"/>
                  </a:lnTo>
                  <a:lnTo>
                    <a:pt x="90" y="14"/>
                  </a:lnTo>
                  <a:lnTo>
                    <a:pt x="90" y="16"/>
                  </a:lnTo>
                  <a:lnTo>
                    <a:pt x="92" y="16"/>
                  </a:lnTo>
                  <a:lnTo>
                    <a:pt x="96" y="16"/>
                  </a:lnTo>
                  <a:lnTo>
                    <a:pt x="98" y="16"/>
                  </a:lnTo>
                  <a:lnTo>
                    <a:pt x="106" y="18"/>
                  </a:lnTo>
                  <a:lnTo>
                    <a:pt x="108" y="20"/>
                  </a:lnTo>
                  <a:lnTo>
                    <a:pt x="114" y="10"/>
                  </a:lnTo>
                  <a:lnTo>
                    <a:pt x="114" y="8"/>
                  </a:lnTo>
                  <a:lnTo>
                    <a:pt x="116" y="6"/>
                  </a:lnTo>
                  <a:lnTo>
                    <a:pt x="118" y="6"/>
                  </a:lnTo>
                  <a:lnTo>
                    <a:pt x="118" y="8"/>
                  </a:lnTo>
                  <a:lnTo>
                    <a:pt x="120" y="8"/>
                  </a:lnTo>
                  <a:lnTo>
                    <a:pt x="122" y="8"/>
                  </a:lnTo>
                  <a:lnTo>
                    <a:pt x="122" y="10"/>
                  </a:lnTo>
                  <a:lnTo>
                    <a:pt x="122" y="12"/>
                  </a:lnTo>
                  <a:lnTo>
                    <a:pt x="124" y="12"/>
                  </a:lnTo>
                  <a:lnTo>
                    <a:pt x="124" y="10"/>
                  </a:lnTo>
                  <a:lnTo>
                    <a:pt x="126" y="10"/>
                  </a:lnTo>
                  <a:lnTo>
                    <a:pt x="128" y="8"/>
                  </a:lnTo>
                  <a:lnTo>
                    <a:pt x="130" y="6"/>
                  </a:lnTo>
                  <a:lnTo>
                    <a:pt x="132" y="6"/>
                  </a:lnTo>
                  <a:lnTo>
                    <a:pt x="134" y="6"/>
                  </a:lnTo>
                  <a:lnTo>
                    <a:pt x="134" y="4"/>
                  </a:lnTo>
                  <a:lnTo>
                    <a:pt x="136" y="4"/>
                  </a:lnTo>
                  <a:lnTo>
                    <a:pt x="136" y="2"/>
                  </a:lnTo>
                  <a:lnTo>
                    <a:pt x="138" y="2"/>
                  </a:lnTo>
                  <a:lnTo>
                    <a:pt x="138" y="0"/>
                  </a:lnTo>
                  <a:lnTo>
                    <a:pt x="138" y="2"/>
                  </a:lnTo>
                  <a:lnTo>
                    <a:pt x="138" y="4"/>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21" name="Freeform 291"/>
            <p:cNvSpPr>
              <a:spLocks noEditPoints="1"/>
            </p:cNvSpPr>
            <p:nvPr/>
          </p:nvSpPr>
          <p:spPr bwMode="auto">
            <a:xfrm>
              <a:off x="6632575" y="4837113"/>
              <a:ext cx="450850" cy="249238"/>
            </a:xfrm>
            <a:custGeom>
              <a:avLst/>
              <a:gdLst>
                <a:gd name="T0" fmla="*/ 230 w 284"/>
                <a:gd name="T1" fmla="*/ 145 h 157"/>
                <a:gd name="T2" fmla="*/ 220 w 284"/>
                <a:gd name="T3" fmla="*/ 143 h 157"/>
                <a:gd name="T4" fmla="*/ 224 w 284"/>
                <a:gd name="T5" fmla="*/ 133 h 157"/>
                <a:gd name="T6" fmla="*/ 232 w 284"/>
                <a:gd name="T7" fmla="*/ 127 h 157"/>
                <a:gd name="T8" fmla="*/ 226 w 284"/>
                <a:gd name="T9" fmla="*/ 115 h 157"/>
                <a:gd name="T10" fmla="*/ 194 w 284"/>
                <a:gd name="T11" fmla="*/ 103 h 157"/>
                <a:gd name="T12" fmla="*/ 252 w 284"/>
                <a:gd name="T13" fmla="*/ 87 h 157"/>
                <a:gd name="T14" fmla="*/ 246 w 284"/>
                <a:gd name="T15" fmla="*/ 85 h 157"/>
                <a:gd name="T16" fmla="*/ 234 w 284"/>
                <a:gd name="T17" fmla="*/ 65 h 157"/>
                <a:gd name="T18" fmla="*/ 250 w 284"/>
                <a:gd name="T19" fmla="*/ 63 h 157"/>
                <a:gd name="T20" fmla="*/ 250 w 284"/>
                <a:gd name="T21" fmla="*/ 95 h 157"/>
                <a:gd name="T22" fmla="*/ 260 w 284"/>
                <a:gd name="T23" fmla="*/ 81 h 157"/>
                <a:gd name="T24" fmla="*/ 264 w 284"/>
                <a:gd name="T25" fmla="*/ 69 h 157"/>
                <a:gd name="T26" fmla="*/ 266 w 284"/>
                <a:gd name="T27" fmla="*/ 61 h 157"/>
                <a:gd name="T28" fmla="*/ 266 w 284"/>
                <a:gd name="T29" fmla="*/ 59 h 157"/>
                <a:gd name="T30" fmla="*/ 280 w 284"/>
                <a:gd name="T31" fmla="*/ 57 h 157"/>
                <a:gd name="T32" fmla="*/ 272 w 284"/>
                <a:gd name="T33" fmla="*/ 69 h 157"/>
                <a:gd name="T34" fmla="*/ 260 w 284"/>
                <a:gd name="T35" fmla="*/ 87 h 157"/>
                <a:gd name="T36" fmla="*/ 246 w 284"/>
                <a:gd name="T37" fmla="*/ 113 h 157"/>
                <a:gd name="T38" fmla="*/ 232 w 284"/>
                <a:gd name="T39" fmla="*/ 129 h 157"/>
                <a:gd name="T40" fmla="*/ 236 w 284"/>
                <a:gd name="T41" fmla="*/ 113 h 157"/>
                <a:gd name="T42" fmla="*/ 268 w 284"/>
                <a:gd name="T43" fmla="*/ 57 h 157"/>
                <a:gd name="T44" fmla="*/ 278 w 284"/>
                <a:gd name="T45" fmla="*/ 53 h 157"/>
                <a:gd name="T46" fmla="*/ 276 w 284"/>
                <a:gd name="T47" fmla="*/ 51 h 157"/>
                <a:gd name="T48" fmla="*/ 270 w 284"/>
                <a:gd name="T49" fmla="*/ 47 h 157"/>
                <a:gd name="T50" fmla="*/ 194 w 284"/>
                <a:gd name="T51" fmla="*/ 101 h 157"/>
                <a:gd name="T52" fmla="*/ 196 w 284"/>
                <a:gd name="T53" fmla="*/ 117 h 157"/>
                <a:gd name="T54" fmla="*/ 186 w 284"/>
                <a:gd name="T55" fmla="*/ 129 h 157"/>
                <a:gd name="T56" fmla="*/ 192 w 284"/>
                <a:gd name="T57" fmla="*/ 123 h 157"/>
                <a:gd name="T58" fmla="*/ 200 w 284"/>
                <a:gd name="T59" fmla="*/ 113 h 157"/>
                <a:gd name="T60" fmla="*/ 206 w 284"/>
                <a:gd name="T61" fmla="*/ 105 h 157"/>
                <a:gd name="T62" fmla="*/ 214 w 284"/>
                <a:gd name="T63" fmla="*/ 111 h 157"/>
                <a:gd name="T64" fmla="*/ 204 w 284"/>
                <a:gd name="T65" fmla="*/ 133 h 157"/>
                <a:gd name="T66" fmla="*/ 196 w 284"/>
                <a:gd name="T67" fmla="*/ 153 h 157"/>
                <a:gd name="T68" fmla="*/ 152 w 284"/>
                <a:gd name="T69" fmla="*/ 157 h 157"/>
                <a:gd name="T70" fmla="*/ 100 w 284"/>
                <a:gd name="T71" fmla="*/ 157 h 157"/>
                <a:gd name="T72" fmla="*/ 36 w 284"/>
                <a:gd name="T73" fmla="*/ 157 h 157"/>
                <a:gd name="T74" fmla="*/ 22 w 284"/>
                <a:gd name="T75" fmla="*/ 145 h 157"/>
                <a:gd name="T76" fmla="*/ 10 w 284"/>
                <a:gd name="T77" fmla="*/ 133 h 157"/>
                <a:gd name="T78" fmla="*/ 2 w 284"/>
                <a:gd name="T79" fmla="*/ 119 h 157"/>
                <a:gd name="T80" fmla="*/ 2 w 284"/>
                <a:gd name="T81" fmla="*/ 91 h 157"/>
                <a:gd name="T82" fmla="*/ 4 w 284"/>
                <a:gd name="T83" fmla="*/ 53 h 157"/>
                <a:gd name="T84" fmla="*/ 20 w 284"/>
                <a:gd name="T85" fmla="*/ 20 h 157"/>
                <a:gd name="T86" fmla="*/ 46 w 284"/>
                <a:gd name="T87" fmla="*/ 2 h 157"/>
                <a:gd name="T88" fmla="*/ 42 w 284"/>
                <a:gd name="T89" fmla="*/ 14 h 157"/>
                <a:gd name="T90" fmla="*/ 52 w 284"/>
                <a:gd name="T91" fmla="*/ 16 h 157"/>
                <a:gd name="T92" fmla="*/ 58 w 284"/>
                <a:gd name="T93" fmla="*/ 22 h 157"/>
                <a:gd name="T94" fmla="*/ 66 w 284"/>
                <a:gd name="T95" fmla="*/ 28 h 157"/>
                <a:gd name="T96" fmla="*/ 80 w 284"/>
                <a:gd name="T97" fmla="*/ 26 h 157"/>
                <a:gd name="T98" fmla="*/ 84 w 284"/>
                <a:gd name="T99" fmla="*/ 39 h 157"/>
                <a:gd name="T100" fmla="*/ 100 w 284"/>
                <a:gd name="T101" fmla="*/ 41 h 157"/>
                <a:gd name="T102" fmla="*/ 106 w 284"/>
                <a:gd name="T103" fmla="*/ 45 h 157"/>
                <a:gd name="T104" fmla="*/ 122 w 284"/>
                <a:gd name="T105" fmla="*/ 49 h 157"/>
                <a:gd name="T106" fmla="*/ 140 w 284"/>
                <a:gd name="T107" fmla="*/ 53 h 157"/>
                <a:gd name="T108" fmla="*/ 162 w 284"/>
                <a:gd name="T109" fmla="*/ 61 h 157"/>
                <a:gd name="T110" fmla="*/ 176 w 284"/>
                <a:gd name="T111" fmla="*/ 61 h 157"/>
                <a:gd name="T112" fmla="*/ 156 w 284"/>
                <a:gd name="T113" fmla="*/ 61 h 157"/>
                <a:gd name="T114" fmla="*/ 174 w 284"/>
                <a:gd name="T115" fmla="*/ 65 h 157"/>
                <a:gd name="T116" fmla="*/ 178 w 284"/>
                <a:gd name="T117"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157">
                  <a:moveTo>
                    <a:pt x="224" y="129"/>
                  </a:moveTo>
                  <a:lnTo>
                    <a:pt x="226" y="129"/>
                  </a:lnTo>
                  <a:lnTo>
                    <a:pt x="228" y="129"/>
                  </a:lnTo>
                  <a:lnTo>
                    <a:pt x="230" y="131"/>
                  </a:lnTo>
                  <a:lnTo>
                    <a:pt x="230" y="133"/>
                  </a:lnTo>
                  <a:lnTo>
                    <a:pt x="230" y="135"/>
                  </a:lnTo>
                  <a:lnTo>
                    <a:pt x="230" y="137"/>
                  </a:lnTo>
                  <a:lnTo>
                    <a:pt x="234" y="137"/>
                  </a:lnTo>
                  <a:lnTo>
                    <a:pt x="232" y="139"/>
                  </a:lnTo>
                  <a:lnTo>
                    <a:pt x="232" y="141"/>
                  </a:lnTo>
                  <a:lnTo>
                    <a:pt x="230" y="143"/>
                  </a:lnTo>
                  <a:lnTo>
                    <a:pt x="230" y="145"/>
                  </a:lnTo>
                  <a:lnTo>
                    <a:pt x="228" y="147"/>
                  </a:lnTo>
                  <a:lnTo>
                    <a:pt x="228" y="149"/>
                  </a:lnTo>
                  <a:lnTo>
                    <a:pt x="222" y="147"/>
                  </a:lnTo>
                  <a:lnTo>
                    <a:pt x="220" y="147"/>
                  </a:lnTo>
                  <a:lnTo>
                    <a:pt x="218" y="149"/>
                  </a:lnTo>
                  <a:lnTo>
                    <a:pt x="220" y="147"/>
                  </a:lnTo>
                  <a:lnTo>
                    <a:pt x="220" y="145"/>
                  </a:lnTo>
                  <a:lnTo>
                    <a:pt x="218" y="143"/>
                  </a:lnTo>
                  <a:lnTo>
                    <a:pt x="218" y="141"/>
                  </a:lnTo>
                  <a:lnTo>
                    <a:pt x="218" y="143"/>
                  </a:lnTo>
                  <a:lnTo>
                    <a:pt x="220" y="141"/>
                  </a:lnTo>
                  <a:lnTo>
                    <a:pt x="220" y="143"/>
                  </a:lnTo>
                  <a:lnTo>
                    <a:pt x="222" y="143"/>
                  </a:lnTo>
                  <a:lnTo>
                    <a:pt x="222" y="141"/>
                  </a:lnTo>
                  <a:lnTo>
                    <a:pt x="224" y="143"/>
                  </a:lnTo>
                  <a:lnTo>
                    <a:pt x="224" y="141"/>
                  </a:lnTo>
                  <a:lnTo>
                    <a:pt x="222" y="141"/>
                  </a:lnTo>
                  <a:lnTo>
                    <a:pt x="220" y="141"/>
                  </a:lnTo>
                  <a:lnTo>
                    <a:pt x="220" y="139"/>
                  </a:lnTo>
                  <a:lnTo>
                    <a:pt x="222" y="139"/>
                  </a:lnTo>
                  <a:lnTo>
                    <a:pt x="222" y="137"/>
                  </a:lnTo>
                  <a:lnTo>
                    <a:pt x="222" y="135"/>
                  </a:lnTo>
                  <a:lnTo>
                    <a:pt x="222" y="133"/>
                  </a:lnTo>
                  <a:lnTo>
                    <a:pt x="224" y="133"/>
                  </a:lnTo>
                  <a:lnTo>
                    <a:pt x="224" y="131"/>
                  </a:lnTo>
                  <a:lnTo>
                    <a:pt x="222" y="131"/>
                  </a:lnTo>
                  <a:lnTo>
                    <a:pt x="222" y="129"/>
                  </a:lnTo>
                  <a:lnTo>
                    <a:pt x="222" y="127"/>
                  </a:lnTo>
                  <a:lnTo>
                    <a:pt x="224" y="127"/>
                  </a:lnTo>
                  <a:lnTo>
                    <a:pt x="222" y="129"/>
                  </a:lnTo>
                  <a:lnTo>
                    <a:pt x="224" y="129"/>
                  </a:lnTo>
                  <a:close/>
                  <a:moveTo>
                    <a:pt x="232" y="127"/>
                  </a:moveTo>
                  <a:lnTo>
                    <a:pt x="230" y="127"/>
                  </a:lnTo>
                  <a:lnTo>
                    <a:pt x="230" y="125"/>
                  </a:lnTo>
                  <a:lnTo>
                    <a:pt x="232" y="125"/>
                  </a:lnTo>
                  <a:lnTo>
                    <a:pt x="232" y="127"/>
                  </a:lnTo>
                  <a:close/>
                  <a:moveTo>
                    <a:pt x="226" y="121"/>
                  </a:moveTo>
                  <a:lnTo>
                    <a:pt x="224" y="121"/>
                  </a:lnTo>
                  <a:lnTo>
                    <a:pt x="226" y="119"/>
                  </a:lnTo>
                  <a:lnTo>
                    <a:pt x="226" y="121"/>
                  </a:lnTo>
                  <a:close/>
                  <a:moveTo>
                    <a:pt x="220" y="113"/>
                  </a:moveTo>
                  <a:lnTo>
                    <a:pt x="220" y="115"/>
                  </a:lnTo>
                  <a:lnTo>
                    <a:pt x="220" y="113"/>
                  </a:lnTo>
                  <a:lnTo>
                    <a:pt x="220" y="111"/>
                  </a:lnTo>
                  <a:lnTo>
                    <a:pt x="222" y="111"/>
                  </a:lnTo>
                  <a:lnTo>
                    <a:pt x="222" y="113"/>
                  </a:lnTo>
                  <a:lnTo>
                    <a:pt x="220" y="113"/>
                  </a:lnTo>
                  <a:close/>
                  <a:moveTo>
                    <a:pt x="226" y="115"/>
                  </a:moveTo>
                  <a:lnTo>
                    <a:pt x="226" y="117"/>
                  </a:lnTo>
                  <a:lnTo>
                    <a:pt x="226" y="113"/>
                  </a:lnTo>
                  <a:lnTo>
                    <a:pt x="226" y="111"/>
                  </a:lnTo>
                  <a:lnTo>
                    <a:pt x="228" y="111"/>
                  </a:lnTo>
                  <a:lnTo>
                    <a:pt x="228" y="111"/>
                  </a:lnTo>
                  <a:lnTo>
                    <a:pt x="226" y="115"/>
                  </a:lnTo>
                  <a:close/>
                  <a:moveTo>
                    <a:pt x="194" y="99"/>
                  </a:moveTo>
                  <a:lnTo>
                    <a:pt x="196" y="101"/>
                  </a:lnTo>
                  <a:lnTo>
                    <a:pt x="198" y="101"/>
                  </a:lnTo>
                  <a:lnTo>
                    <a:pt x="198" y="103"/>
                  </a:lnTo>
                  <a:lnTo>
                    <a:pt x="196" y="103"/>
                  </a:lnTo>
                  <a:lnTo>
                    <a:pt x="194" y="103"/>
                  </a:lnTo>
                  <a:lnTo>
                    <a:pt x="194" y="101"/>
                  </a:lnTo>
                  <a:lnTo>
                    <a:pt x="194" y="99"/>
                  </a:lnTo>
                  <a:close/>
                  <a:moveTo>
                    <a:pt x="246" y="97"/>
                  </a:moveTo>
                  <a:lnTo>
                    <a:pt x="246" y="95"/>
                  </a:lnTo>
                  <a:lnTo>
                    <a:pt x="246" y="93"/>
                  </a:lnTo>
                  <a:lnTo>
                    <a:pt x="248" y="93"/>
                  </a:lnTo>
                  <a:lnTo>
                    <a:pt x="248" y="95"/>
                  </a:lnTo>
                  <a:lnTo>
                    <a:pt x="246" y="95"/>
                  </a:lnTo>
                  <a:lnTo>
                    <a:pt x="246" y="97"/>
                  </a:lnTo>
                  <a:close/>
                  <a:moveTo>
                    <a:pt x="252" y="87"/>
                  </a:moveTo>
                  <a:lnTo>
                    <a:pt x="252" y="89"/>
                  </a:lnTo>
                  <a:lnTo>
                    <a:pt x="252" y="87"/>
                  </a:lnTo>
                  <a:close/>
                  <a:moveTo>
                    <a:pt x="252" y="85"/>
                  </a:moveTo>
                  <a:lnTo>
                    <a:pt x="252" y="83"/>
                  </a:lnTo>
                  <a:lnTo>
                    <a:pt x="252" y="85"/>
                  </a:lnTo>
                  <a:close/>
                  <a:moveTo>
                    <a:pt x="244" y="85"/>
                  </a:moveTo>
                  <a:lnTo>
                    <a:pt x="244" y="87"/>
                  </a:lnTo>
                  <a:lnTo>
                    <a:pt x="242" y="85"/>
                  </a:lnTo>
                  <a:lnTo>
                    <a:pt x="244" y="85"/>
                  </a:lnTo>
                  <a:lnTo>
                    <a:pt x="242" y="85"/>
                  </a:lnTo>
                  <a:lnTo>
                    <a:pt x="244" y="85"/>
                  </a:lnTo>
                  <a:lnTo>
                    <a:pt x="244" y="83"/>
                  </a:lnTo>
                  <a:lnTo>
                    <a:pt x="246" y="83"/>
                  </a:lnTo>
                  <a:lnTo>
                    <a:pt x="246" y="85"/>
                  </a:lnTo>
                  <a:lnTo>
                    <a:pt x="244" y="85"/>
                  </a:lnTo>
                  <a:close/>
                  <a:moveTo>
                    <a:pt x="262" y="69"/>
                  </a:moveTo>
                  <a:lnTo>
                    <a:pt x="262" y="67"/>
                  </a:lnTo>
                  <a:lnTo>
                    <a:pt x="262" y="69"/>
                  </a:lnTo>
                  <a:close/>
                  <a:moveTo>
                    <a:pt x="230" y="65"/>
                  </a:moveTo>
                  <a:lnTo>
                    <a:pt x="228" y="65"/>
                  </a:lnTo>
                  <a:lnTo>
                    <a:pt x="230" y="65"/>
                  </a:lnTo>
                  <a:close/>
                  <a:moveTo>
                    <a:pt x="242" y="63"/>
                  </a:moveTo>
                  <a:lnTo>
                    <a:pt x="240" y="65"/>
                  </a:lnTo>
                  <a:lnTo>
                    <a:pt x="238" y="65"/>
                  </a:lnTo>
                  <a:lnTo>
                    <a:pt x="236" y="65"/>
                  </a:lnTo>
                  <a:lnTo>
                    <a:pt x="234" y="65"/>
                  </a:lnTo>
                  <a:lnTo>
                    <a:pt x="234" y="63"/>
                  </a:lnTo>
                  <a:lnTo>
                    <a:pt x="236" y="63"/>
                  </a:lnTo>
                  <a:lnTo>
                    <a:pt x="238" y="63"/>
                  </a:lnTo>
                  <a:lnTo>
                    <a:pt x="240" y="63"/>
                  </a:lnTo>
                  <a:lnTo>
                    <a:pt x="242" y="63"/>
                  </a:lnTo>
                  <a:close/>
                  <a:moveTo>
                    <a:pt x="250" y="63"/>
                  </a:moveTo>
                  <a:lnTo>
                    <a:pt x="250" y="63"/>
                  </a:lnTo>
                  <a:lnTo>
                    <a:pt x="248" y="63"/>
                  </a:lnTo>
                  <a:lnTo>
                    <a:pt x="246" y="63"/>
                  </a:lnTo>
                  <a:lnTo>
                    <a:pt x="248" y="63"/>
                  </a:lnTo>
                  <a:lnTo>
                    <a:pt x="250" y="63"/>
                  </a:lnTo>
                  <a:close/>
                  <a:moveTo>
                    <a:pt x="250" y="63"/>
                  </a:moveTo>
                  <a:lnTo>
                    <a:pt x="252" y="63"/>
                  </a:lnTo>
                  <a:lnTo>
                    <a:pt x="252" y="63"/>
                  </a:lnTo>
                  <a:lnTo>
                    <a:pt x="252" y="63"/>
                  </a:lnTo>
                  <a:lnTo>
                    <a:pt x="252" y="63"/>
                  </a:lnTo>
                  <a:lnTo>
                    <a:pt x="250" y="63"/>
                  </a:lnTo>
                  <a:lnTo>
                    <a:pt x="250" y="63"/>
                  </a:lnTo>
                  <a:close/>
                  <a:moveTo>
                    <a:pt x="246" y="97"/>
                  </a:moveTo>
                  <a:lnTo>
                    <a:pt x="246" y="99"/>
                  </a:lnTo>
                  <a:lnTo>
                    <a:pt x="248" y="97"/>
                  </a:lnTo>
                  <a:lnTo>
                    <a:pt x="248" y="95"/>
                  </a:lnTo>
                  <a:lnTo>
                    <a:pt x="250" y="97"/>
                  </a:lnTo>
                  <a:lnTo>
                    <a:pt x="250" y="95"/>
                  </a:lnTo>
                  <a:lnTo>
                    <a:pt x="252" y="95"/>
                  </a:lnTo>
                  <a:lnTo>
                    <a:pt x="252" y="93"/>
                  </a:lnTo>
                  <a:lnTo>
                    <a:pt x="252" y="91"/>
                  </a:lnTo>
                  <a:lnTo>
                    <a:pt x="252" y="89"/>
                  </a:lnTo>
                  <a:lnTo>
                    <a:pt x="252" y="89"/>
                  </a:lnTo>
                  <a:lnTo>
                    <a:pt x="254" y="89"/>
                  </a:lnTo>
                  <a:lnTo>
                    <a:pt x="256" y="87"/>
                  </a:lnTo>
                  <a:lnTo>
                    <a:pt x="256" y="85"/>
                  </a:lnTo>
                  <a:lnTo>
                    <a:pt x="256" y="83"/>
                  </a:lnTo>
                  <a:lnTo>
                    <a:pt x="258" y="83"/>
                  </a:lnTo>
                  <a:lnTo>
                    <a:pt x="258" y="81"/>
                  </a:lnTo>
                  <a:lnTo>
                    <a:pt x="260" y="81"/>
                  </a:lnTo>
                  <a:lnTo>
                    <a:pt x="258" y="79"/>
                  </a:lnTo>
                  <a:lnTo>
                    <a:pt x="260" y="79"/>
                  </a:lnTo>
                  <a:lnTo>
                    <a:pt x="262" y="77"/>
                  </a:lnTo>
                  <a:lnTo>
                    <a:pt x="264" y="75"/>
                  </a:lnTo>
                  <a:lnTo>
                    <a:pt x="262" y="75"/>
                  </a:lnTo>
                  <a:lnTo>
                    <a:pt x="264" y="75"/>
                  </a:lnTo>
                  <a:lnTo>
                    <a:pt x="264" y="73"/>
                  </a:lnTo>
                  <a:lnTo>
                    <a:pt x="264" y="71"/>
                  </a:lnTo>
                  <a:lnTo>
                    <a:pt x="266" y="71"/>
                  </a:lnTo>
                  <a:lnTo>
                    <a:pt x="264" y="69"/>
                  </a:lnTo>
                  <a:lnTo>
                    <a:pt x="266" y="69"/>
                  </a:lnTo>
                  <a:lnTo>
                    <a:pt x="264" y="69"/>
                  </a:lnTo>
                  <a:lnTo>
                    <a:pt x="264" y="67"/>
                  </a:lnTo>
                  <a:lnTo>
                    <a:pt x="266" y="67"/>
                  </a:lnTo>
                  <a:lnTo>
                    <a:pt x="268" y="65"/>
                  </a:lnTo>
                  <a:lnTo>
                    <a:pt x="270" y="65"/>
                  </a:lnTo>
                  <a:lnTo>
                    <a:pt x="272" y="65"/>
                  </a:lnTo>
                  <a:lnTo>
                    <a:pt x="272" y="63"/>
                  </a:lnTo>
                  <a:lnTo>
                    <a:pt x="270" y="63"/>
                  </a:lnTo>
                  <a:lnTo>
                    <a:pt x="272" y="63"/>
                  </a:lnTo>
                  <a:lnTo>
                    <a:pt x="272" y="61"/>
                  </a:lnTo>
                  <a:lnTo>
                    <a:pt x="270" y="61"/>
                  </a:lnTo>
                  <a:lnTo>
                    <a:pt x="268" y="61"/>
                  </a:lnTo>
                  <a:lnTo>
                    <a:pt x="266" y="61"/>
                  </a:lnTo>
                  <a:lnTo>
                    <a:pt x="264" y="61"/>
                  </a:lnTo>
                  <a:lnTo>
                    <a:pt x="262" y="61"/>
                  </a:lnTo>
                  <a:lnTo>
                    <a:pt x="260" y="63"/>
                  </a:lnTo>
                  <a:lnTo>
                    <a:pt x="258" y="63"/>
                  </a:lnTo>
                  <a:lnTo>
                    <a:pt x="256" y="63"/>
                  </a:lnTo>
                  <a:lnTo>
                    <a:pt x="254" y="61"/>
                  </a:lnTo>
                  <a:lnTo>
                    <a:pt x="256" y="61"/>
                  </a:lnTo>
                  <a:lnTo>
                    <a:pt x="258" y="61"/>
                  </a:lnTo>
                  <a:lnTo>
                    <a:pt x="260" y="59"/>
                  </a:lnTo>
                  <a:lnTo>
                    <a:pt x="262" y="59"/>
                  </a:lnTo>
                  <a:lnTo>
                    <a:pt x="264" y="59"/>
                  </a:lnTo>
                  <a:lnTo>
                    <a:pt x="266" y="59"/>
                  </a:lnTo>
                  <a:lnTo>
                    <a:pt x="268" y="59"/>
                  </a:lnTo>
                  <a:lnTo>
                    <a:pt x="270" y="59"/>
                  </a:lnTo>
                  <a:lnTo>
                    <a:pt x="270" y="57"/>
                  </a:lnTo>
                  <a:lnTo>
                    <a:pt x="272" y="57"/>
                  </a:lnTo>
                  <a:lnTo>
                    <a:pt x="274" y="57"/>
                  </a:lnTo>
                  <a:lnTo>
                    <a:pt x="276" y="57"/>
                  </a:lnTo>
                  <a:lnTo>
                    <a:pt x="276" y="55"/>
                  </a:lnTo>
                  <a:lnTo>
                    <a:pt x="278" y="55"/>
                  </a:lnTo>
                  <a:lnTo>
                    <a:pt x="276" y="57"/>
                  </a:lnTo>
                  <a:lnTo>
                    <a:pt x="278" y="57"/>
                  </a:lnTo>
                  <a:lnTo>
                    <a:pt x="280" y="55"/>
                  </a:lnTo>
                  <a:lnTo>
                    <a:pt x="280" y="57"/>
                  </a:lnTo>
                  <a:lnTo>
                    <a:pt x="282" y="57"/>
                  </a:lnTo>
                  <a:lnTo>
                    <a:pt x="284" y="59"/>
                  </a:lnTo>
                  <a:lnTo>
                    <a:pt x="282" y="59"/>
                  </a:lnTo>
                  <a:lnTo>
                    <a:pt x="282" y="61"/>
                  </a:lnTo>
                  <a:lnTo>
                    <a:pt x="280" y="61"/>
                  </a:lnTo>
                  <a:lnTo>
                    <a:pt x="280" y="63"/>
                  </a:lnTo>
                  <a:lnTo>
                    <a:pt x="278" y="63"/>
                  </a:lnTo>
                  <a:lnTo>
                    <a:pt x="278" y="63"/>
                  </a:lnTo>
                  <a:lnTo>
                    <a:pt x="276" y="65"/>
                  </a:lnTo>
                  <a:lnTo>
                    <a:pt x="274" y="67"/>
                  </a:lnTo>
                  <a:lnTo>
                    <a:pt x="274" y="69"/>
                  </a:lnTo>
                  <a:lnTo>
                    <a:pt x="272" y="69"/>
                  </a:lnTo>
                  <a:lnTo>
                    <a:pt x="272" y="71"/>
                  </a:lnTo>
                  <a:lnTo>
                    <a:pt x="270" y="71"/>
                  </a:lnTo>
                  <a:lnTo>
                    <a:pt x="270" y="73"/>
                  </a:lnTo>
                  <a:lnTo>
                    <a:pt x="268" y="75"/>
                  </a:lnTo>
                  <a:lnTo>
                    <a:pt x="266" y="77"/>
                  </a:lnTo>
                  <a:lnTo>
                    <a:pt x="266" y="79"/>
                  </a:lnTo>
                  <a:lnTo>
                    <a:pt x="264" y="79"/>
                  </a:lnTo>
                  <a:lnTo>
                    <a:pt x="264" y="81"/>
                  </a:lnTo>
                  <a:lnTo>
                    <a:pt x="262" y="83"/>
                  </a:lnTo>
                  <a:lnTo>
                    <a:pt x="262" y="85"/>
                  </a:lnTo>
                  <a:lnTo>
                    <a:pt x="260" y="85"/>
                  </a:lnTo>
                  <a:lnTo>
                    <a:pt x="260" y="87"/>
                  </a:lnTo>
                  <a:lnTo>
                    <a:pt x="260" y="89"/>
                  </a:lnTo>
                  <a:lnTo>
                    <a:pt x="258" y="89"/>
                  </a:lnTo>
                  <a:lnTo>
                    <a:pt x="258" y="91"/>
                  </a:lnTo>
                  <a:lnTo>
                    <a:pt x="256" y="93"/>
                  </a:lnTo>
                  <a:lnTo>
                    <a:pt x="254" y="95"/>
                  </a:lnTo>
                  <a:lnTo>
                    <a:pt x="252" y="99"/>
                  </a:lnTo>
                  <a:lnTo>
                    <a:pt x="252" y="101"/>
                  </a:lnTo>
                  <a:lnTo>
                    <a:pt x="252" y="101"/>
                  </a:lnTo>
                  <a:lnTo>
                    <a:pt x="250" y="107"/>
                  </a:lnTo>
                  <a:lnTo>
                    <a:pt x="248" y="111"/>
                  </a:lnTo>
                  <a:lnTo>
                    <a:pt x="248" y="111"/>
                  </a:lnTo>
                  <a:lnTo>
                    <a:pt x="246" y="113"/>
                  </a:lnTo>
                  <a:lnTo>
                    <a:pt x="242" y="119"/>
                  </a:lnTo>
                  <a:lnTo>
                    <a:pt x="240" y="125"/>
                  </a:lnTo>
                  <a:lnTo>
                    <a:pt x="238" y="125"/>
                  </a:lnTo>
                  <a:lnTo>
                    <a:pt x="238" y="129"/>
                  </a:lnTo>
                  <a:lnTo>
                    <a:pt x="236" y="131"/>
                  </a:lnTo>
                  <a:lnTo>
                    <a:pt x="236" y="133"/>
                  </a:lnTo>
                  <a:lnTo>
                    <a:pt x="234" y="135"/>
                  </a:lnTo>
                  <a:lnTo>
                    <a:pt x="232" y="135"/>
                  </a:lnTo>
                  <a:lnTo>
                    <a:pt x="230" y="133"/>
                  </a:lnTo>
                  <a:lnTo>
                    <a:pt x="232" y="133"/>
                  </a:lnTo>
                  <a:lnTo>
                    <a:pt x="232" y="131"/>
                  </a:lnTo>
                  <a:lnTo>
                    <a:pt x="232" y="129"/>
                  </a:lnTo>
                  <a:lnTo>
                    <a:pt x="234" y="129"/>
                  </a:lnTo>
                  <a:lnTo>
                    <a:pt x="234" y="127"/>
                  </a:lnTo>
                  <a:lnTo>
                    <a:pt x="234" y="125"/>
                  </a:lnTo>
                  <a:lnTo>
                    <a:pt x="236" y="125"/>
                  </a:lnTo>
                  <a:lnTo>
                    <a:pt x="236" y="123"/>
                  </a:lnTo>
                  <a:lnTo>
                    <a:pt x="234" y="123"/>
                  </a:lnTo>
                  <a:lnTo>
                    <a:pt x="234" y="121"/>
                  </a:lnTo>
                  <a:lnTo>
                    <a:pt x="236" y="121"/>
                  </a:lnTo>
                  <a:lnTo>
                    <a:pt x="236" y="119"/>
                  </a:lnTo>
                  <a:lnTo>
                    <a:pt x="236" y="117"/>
                  </a:lnTo>
                  <a:lnTo>
                    <a:pt x="236" y="115"/>
                  </a:lnTo>
                  <a:lnTo>
                    <a:pt x="236" y="113"/>
                  </a:lnTo>
                  <a:lnTo>
                    <a:pt x="236" y="111"/>
                  </a:lnTo>
                  <a:lnTo>
                    <a:pt x="238" y="109"/>
                  </a:lnTo>
                  <a:lnTo>
                    <a:pt x="240" y="109"/>
                  </a:lnTo>
                  <a:lnTo>
                    <a:pt x="240" y="107"/>
                  </a:lnTo>
                  <a:lnTo>
                    <a:pt x="242" y="103"/>
                  </a:lnTo>
                  <a:lnTo>
                    <a:pt x="242" y="101"/>
                  </a:lnTo>
                  <a:lnTo>
                    <a:pt x="244" y="101"/>
                  </a:lnTo>
                  <a:lnTo>
                    <a:pt x="244" y="99"/>
                  </a:lnTo>
                  <a:lnTo>
                    <a:pt x="244" y="101"/>
                  </a:lnTo>
                  <a:lnTo>
                    <a:pt x="244" y="99"/>
                  </a:lnTo>
                  <a:lnTo>
                    <a:pt x="246" y="97"/>
                  </a:lnTo>
                  <a:close/>
                  <a:moveTo>
                    <a:pt x="268" y="57"/>
                  </a:moveTo>
                  <a:lnTo>
                    <a:pt x="266" y="57"/>
                  </a:lnTo>
                  <a:lnTo>
                    <a:pt x="266" y="55"/>
                  </a:lnTo>
                  <a:lnTo>
                    <a:pt x="268" y="55"/>
                  </a:lnTo>
                  <a:lnTo>
                    <a:pt x="268" y="53"/>
                  </a:lnTo>
                  <a:lnTo>
                    <a:pt x="270" y="55"/>
                  </a:lnTo>
                  <a:lnTo>
                    <a:pt x="268" y="55"/>
                  </a:lnTo>
                  <a:lnTo>
                    <a:pt x="268" y="57"/>
                  </a:lnTo>
                  <a:close/>
                  <a:moveTo>
                    <a:pt x="280" y="45"/>
                  </a:moveTo>
                  <a:lnTo>
                    <a:pt x="280" y="47"/>
                  </a:lnTo>
                  <a:lnTo>
                    <a:pt x="278" y="49"/>
                  </a:lnTo>
                  <a:lnTo>
                    <a:pt x="276" y="51"/>
                  </a:lnTo>
                  <a:lnTo>
                    <a:pt x="278" y="53"/>
                  </a:lnTo>
                  <a:lnTo>
                    <a:pt x="278" y="55"/>
                  </a:lnTo>
                  <a:lnTo>
                    <a:pt x="276" y="55"/>
                  </a:lnTo>
                  <a:lnTo>
                    <a:pt x="274" y="55"/>
                  </a:lnTo>
                  <a:lnTo>
                    <a:pt x="272" y="55"/>
                  </a:lnTo>
                  <a:lnTo>
                    <a:pt x="272" y="53"/>
                  </a:lnTo>
                  <a:lnTo>
                    <a:pt x="270" y="51"/>
                  </a:lnTo>
                  <a:lnTo>
                    <a:pt x="272" y="51"/>
                  </a:lnTo>
                  <a:lnTo>
                    <a:pt x="272" y="49"/>
                  </a:lnTo>
                  <a:lnTo>
                    <a:pt x="272" y="47"/>
                  </a:lnTo>
                  <a:lnTo>
                    <a:pt x="272" y="49"/>
                  </a:lnTo>
                  <a:lnTo>
                    <a:pt x="274" y="49"/>
                  </a:lnTo>
                  <a:lnTo>
                    <a:pt x="276" y="51"/>
                  </a:lnTo>
                  <a:lnTo>
                    <a:pt x="276" y="49"/>
                  </a:lnTo>
                  <a:lnTo>
                    <a:pt x="278" y="49"/>
                  </a:lnTo>
                  <a:lnTo>
                    <a:pt x="278" y="47"/>
                  </a:lnTo>
                  <a:lnTo>
                    <a:pt x="278" y="45"/>
                  </a:lnTo>
                  <a:lnTo>
                    <a:pt x="280" y="45"/>
                  </a:lnTo>
                  <a:close/>
                  <a:moveTo>
                    <a:pt x="270" y="47"/>
                  </a:moveTo>
                  <a:lnTo>
                    <a:pt x="268" y="45"/>
                  </a:lnTo>
                  <a:lnTo>
                    <a:pt x="266" y="43"/>
                  </a:lnTo>
                  <a:lnTo>
                    <a:pt x="266" y="41"/>
                  </a:lnTo>
                  <a:lnTo>
                    <a:pt x="268" y="43"/>
                  </a:lnTo>
                  <a:lnTo>
                    <a:pt x="270" y="45"/>
                  </a:lnTo>
                  <a:lnTo>
                    <a:pt x="270" y="47"/>
                  </a:lnTo>
                  <a:lnTo>
                    <a:pt x="272" y="47"/>
                  </a:lnTo>
                  <a:lnTo>
                    <a:pt x="270" y="47"/>
                  </a:lnTo>
                  <a:close/>
                  <a:moveTo>
                    <a:pt x="260" y="39"/>
                  </a:moveTo>
                  <a:lnTo>
                    <a:pt x="260" y="37"/>
                  </a:lnTo>
                  <a:lnTo>
                    <a:pt x="262" y="37"/>
                  </a:lnTo>
                  <a:lnTo>
                    <a:pt x="260" y="39"/>
                  </a:lnTo>
                  <a:close/>
                  <a:moveTo>
                    <a:pt x="264" y="34"/>
                  </a:moveTo>
                  <a:lnTo>
                    <a:pt x="264" y="32"/>
                  </a:lnTo>
                  <a:lnTo>
                    <a:pt x="266" y="32"/>
                  </a:lnTo>
                  <a:lnTo>
                    <a:pt x="264" y="34"/>
                  </a:lnTo>
                  <a:close/>
                  <a:moveTo>
                    <a:pt x="194" y="99"/>
                  </a:moveTo>
                  <a:lnTo>
                    <a:pt x="194" y="101"/>
                  </a:lnTo>
                  <a:lnTo>
                    <a:pt x="192" y="101"/>
                  </a:lnTo>
                  <a:lnTo>
                    <a:pt x="192" y="103"/>
                  </a:lnTo>
                  <a:lnTo>
                    <a:pt x="192" y="105"/>
                  </a:lnTo>
                  <a:lnTo>
                    <a:pt x="194" y="107"/>
                  </a:lnTo>
                  <a:lnTo>
                    <a:pt x="194" y="109"/>
                  </a:lnTo>
                  <a:lnTo>
                    <a:pt x="196" y="111"/>
                  </a:lnTo>
                  <a:lnTo>
                    <a:pt x="198" y="109"/>
                  </a:lnTo>
                  <a:lnTo>
                    <a:pt x="198" y="111"/>
                  </a:lnTo>
                  <a:lnTo>
                    <a:pt x="198" y="111"/>
                  </a:lnTo>
                  <a:lnTo>
                    <a:pt x="196" y="113"/>
                  </a:lnTo>
                  <a:lnTo>
                    <a:pt x="196" y="115"/>
                  </a:lnTo>
                  <a:lnTo>
                    <a:pt x="196" y="117"/>
                  </a:lnTo>
                  <a:lnTo>
                    <a:pt x="194" y="117"/>
                  </a:lnTo>
                  <a:lnTo>
                    <a:pt x="192" y="117"/>
                  </a:lnTo>
                  <a:lnTo>
                    <a:pt x="192" y="119"/>
                  </a:lnTo>
                  <a:lnTo>
                    <a:pt x="190" y="119"/>
                  </a:lnTo>
                  <a:lnTo>
                    <a:pt x="188" y="119"/>
                  </a:lnTo>
                  <a:lnTo>
                    <a:pt x="188" y="123"/>
                  </a:lnTo>
                  <a:lnTo>
                    <a:pt x="188" y="125"/>
                  </a:lnTo>
                  <a:lnTo>
                    <a:pt x="190" y="125"/>
                  </a:lnTo>
                  <a:lnTo>
                    <a:pt x="190" y="127"/>
                  </a:lnTo>
                  <a:lnTo>
                    <a:pt x="188" y="127"/>
                  </a:lnTo>
                  <a:lnTo>
                    <a:pt x="188" y="129"/>
                  </a:lnTo>
                  <a:lnTo>
                    <a:pt x="186" y="129"/>
                  </a:lnTo>
                  <a:lnTo>
                    <a:pt x="184" y="129"/>
                  </a:lnTo>
                  <a:lnTo>
                    <a:pt x="182" y="127"/>
                  </a:lnTo>
                  <a:lnTo>
                    <a:pt x="182" y="129"/>
                  </a:lnTo>
                  <a:lnTo>
                    <a:pt x="184" y="129"/>
                  </a:lnTo>
                  <a:lnTo>
                    <a:pt x="186" y="129"/>
                  </a:lnTo>
                  <a:lnTo>
                    <a:pt x="186" y="131"/>
                  </a:lnTo>
                  <a:lnTo>
                    <a:pt x="188" y="131"/>
                  </a:lnTo>
                  <a:lnTo>
                    <a:pt x="190" y="129"/>
                  </a:lnTo>
                  <a:lnTo>
                    <a:pt x="192" y="129"/>
                  </a:lnTo>
                  <a:lnTo>
                    <a:pt x="190" y="127"/>
                  </a:lnTo>
                  <a:lnTo>
                    <a:pt x="190" y="125"/>
                  </a:lnTo>
                  <a:lnTo>
                    <a:pt x="192" y="123"/>
                  </a:lnTo>
                  <a:lnTo>
                    <a:pt x="192" y="121"/>
                  </a:lnTo>
                  <a:lnTo>
                    <a:pt x="194" y="121"/>
                  </a:lnTo>
                  <a:lnTo>
                    <a:pt x="194" y="119"/>
                  </a:lnTo>
                  <a:lnTo>
                    <a:pt x="196" y="119"/>
                  </a:lnTo>
                  <a:lnTo>
                    <a:pt x="198" y="121"/>
                  </a:lnTo>
                  <a:lnTo>
                    <a:pt x="198" y="119"/>
                  </a:lnTo>
                  <a:lnTo>
                    <a:pt x="200" y="119"/>
                  </a:lnTo>
                  <a:lnTo>
                    <a:pt x="198" y="117"/>
                  </a:lnTo>
                  <a:lnTo>
                    <a:pt x="200" y="117"/>
                  </a:lnTo>
                  <a:lnTo>
                    <a:pt x="200" y="115"/>
                  </a:lnTo>
                  <a:lnTo>
                    <a:pt x="202" y="113"/>
                  </a:lnTo>
                  <a:lnTo>
                    <a:pt x="200" y="113"/>
                  </a:lnTo>
                  <a:lnTo>
                    <a:pt x="200" y="111"/>
                  </a:lnTo>
                  <a:lnTo>
                    <a:pt x="202" y="111"/>
                  </a:lnTo>
                  <a:lnTo>
                    <a:pt x="202" y="113"/>
                  </a:lnTo>
                  <a:lnTo>
                    <a:pt x="202" y="111"/>
                  </a:lnTo>
                  <a:lnTo>
                    <a:pt x="202" y="111"/>
                  </a:lnTo>
                  <a:lnTo>
                    <a:pt x="202" y="109"/>
                  </a:lnTo>
                  <a:lnTo>
                    <a:pt x="202" y="107"/>
                  </a:lnTo>
                  <a:lnTo>
                    <a:pt x="202" y="107"/>
                  </a:lnTo>
                  <a:lnTo>
                    <a:pt x="202" y="105"/>
                  </a:lnTo>
                  <a:lnTo>
                    <a:pt x="202" y="103"/>
                  </a:lnTo>
                  <a:lnTo>
                    <a:pt x="202" y="103"/>
                  </a:lnTo>
                  <a:lnTo>
                    <a:pt x="206" y="105"/>
                  </a:lnTo>
                  <a:lnTo>
                    <a:pt x="208" y="105"/>
                  </a:lnTo>
                  <a:lnTo>
                    <a:pt x="210" y="105"/>
                  </a:lnTo>
                  <a:lnTo>
                    <a:pt x="212" y="105"/>
                  </a:lnTo>
                  <a:lnTo>
                    <a:pt x="216" y="107"/>
                  </a:lnTo>
                  <a:lnTo>
                    <a:pt x="218" y="107"/>
                  </a:lnTo>
                  <a:lnTo>
                    <a:pt x="220" y="109"/>
                  </a:lnTo>
                  <a:lnTo>
                    <a:pt x="220" y="111"/>
                  </a:lnTo>
                  <a:lnTo>
                    <a:pt x="218" y="109"/>
                  </a:lnTo>
                  <a:lnTo>
                    <a:pt x="216" y="109"/>
                  </a:lnTo>
                  <a:lnTo>
                    <a:pt x="216" y="111"/>
                  </a:lnTo>
                  <a:lnTo>
                    <a:pt x="216" y="111"/>
                  </a:lnTo>
                  <a:lnTo>
                    <a:pt x="214" y="111"/>
                  </a:lnTo>
                  <a:lnTo>
                    <a:pt x="214" y="113"/>
                  </a:lnTo>
                  <a:lnTo>
                    <a:pt x="212" y="113"/>
                  </a:lnTo>
                  <a:lnTo>
                    <a:pt x="212" y="115"/>
                  </a:lnTo>
                  <a:lnTo>
                    <a:pt x="210" y="117"/>
                  </a:lnTo>
                  <a:lnTo>
                    <a:pt x="210" y="119"/>
                  </a:lnTo>
                  <a:lnTo>
                    <a:pt x="210" y="121"/>
                  </a:lnTo>
                  <a:lnTo>
                    <a:pt x="208" y="123"/>
                  </a:lnTo>
                  <a:lnTo>
                    <a:pt x="208" y="125"/>
                  </a:lnTo>
                  <a:lnTo>
                    <a:pt x="206" y="127"/>
                  </a:lnTo>
                  <a:lnTo>
                    <a:pt x="206" y="129"/>
                  </a:lnTo>
                  <a:lnTo>
                    <a:pt x="204" y="131"/>
                  </a:lnTo>
                  <a:lnTo>
                    <a:pt x="204" y="133"/>
                  </a:lnTo>
                  <a:lnTo>
                    <a:pt x="202" y="135"/>
                  </a:lnTo>
                  <a:lnTo>
                    <a:pt x="202" y="137"/>
                  </a:lnTo>
                  <a:lnTo>
                    <a:pt x="202" y="139"/>
                  </a:lnTo>
                  <a:lnTo>
                    <a:pt x="202" y="141"/>
                  </a:lnTo>
                  <a:lnTo>
                    <a:pt x="202" y="143"/>
                  </a:lnTo>
                  <a:lnTo>
                    <a:pt x="204" y="143"/>
                  </a:lnTo>
                  <a:lnTo>
                    <a:pt x="202" y="145"/>
                  </a:lnTo>
                  <a:lnTo>
                    <a:pt x="202" y="147"/>
                  </a:lnTo>
                  <a:lnTo>
                    <a:pt x="200" y="149"/>
                  </a:lnTo>
                  <a:lnTo>
                    <a:pt x="198" y="149"/>
                  </a:lnTo>
                  <a:lnTo>
                    <a:pt x="198" y="151"/>
                  </a:lnTo>
                  <a:lnTo>
                    <a:pt x="196" y="153"/>
                  </a:lnTo>
                  <a:lnTo>
                    <a:pt x="196" y="155"/>
                  </a:lnTo>
                  <a:lnTo>
                    <a:pt x="194" y="155"/>
                  </a:lnTo>
                  <a:lnTo>
                    <a:pt x="186" y="155"/>
                  </a:lnTo>
                  <a:lnTo>
                    <a:pt x="180" y="155"/>
                  </a:lnTo>
                  <a:lnTo>
                    <a:pt x="180" y="157"/>
                  </a:lnTo>
                  <a:lnTo>
                    <a:pt x="178" y="157"/>
                  </a:lnTo>
                  <a:lnTo>
                    <a:pt x="174" y="157"/>
                  </a:lnTo>
                  <a:lnTo>
                    <a:pt x="170" y="157"/>
                  </a:lnTo>
                  <a:lnTo>
                    <a:pt x="164" y="157"/>
                  </a:lnTo>
                  <a:lnTo>
                    <a:pt x="158" y="157"/>
                  </a:lnTo>
                  <a:lnTo>
                    <a:pt x="154" y="157"/>
                  </a:lnTo>
                  <a:lnTo>
                    <a:pt x="152" y="157"/>
                  </a:lnTo>
                  <a:lnTo>
                    <a:pt x="150" y="155"/>
                  </a:lnTo>
                  <a:lnTo>
                    <a:pt x="144" y="155"/>
                  </a:lnTo>
                  <a:lnTo>
                    <a:pt x="140" y="155"/>
                  </a:lnTo>
                  <a:lnTo>
                    <a:pt x="134" y="155"/>
                  </a:lnTo>
                  <a:lnTo>
                    <a:pt x="124" y="155"/>
                  </a:lnTo>
                  <a:lnTo>
                    <a:pt x="116" y="155"/>
                  </a:lnTo>
                  <a:lnTo>
                    <a:pt x="114" y="155"/>
                  </a:lnTo>
                  <a:lnTo>
                    <a:pt x="112" y="155"/>
                  </a:lnTo>
                  <a:lnTo>
                    <a:pt x="110" y="155"/>
                  </a:lnTo>
                  <a:lnTo>
                    <a:pt x="108" y="155"/>
                  </a:lnTo>
                  <a:lnTo>
                    <a:pt x="106" y="155"/>
                  </a:lnTo>
                  <a:lnTo>
                    <a:pt x="100" y="157"/>
                  </a:lnTo>
                  <a:lnTo>
                    <a:pt x="96" y="157"/>
                  </a:lnTo>
                  <a:lnTo>
                    <a:pt x="88" y="157"/>
                  </a:lnTo>
                  <a:lnTo>
                    <a:pt x="84" y="157"/>
                  </a:lnTo>
                  <a:lnTo>
                    <a:pt x="82" y="157"/>
                  </a:lnTo>
                  <a:lnTo>
                    <a:pt x="78" y="157"/>
                  </a:lnTo>
                  <a:lnTo>
                    <a:pt x="74" y="157"/>
                  </a:lnTo>
                  <a:lnTo>
                    <a:pt x="68" y="157"/>
                  </a:lnTo>
                  <a:lnTo>
                    <a:pt x="66" y="157"/>
                  </a:lnTo>
                  <a:lnTo>
                    <a:pt x="60" y="157"/>
                  </a:lnTo>
                  <a:lnTo>
                    <a:pt x="48" y="157"/>
                  </a:lnTo>
                  <a:lnTo>
                    <a:pt x="46" y="157"/>
                  </a:lnTo>
                  <a:lnTo>
                    <a:pt x="36" y="157"/>
                  </a:lnTo>
                  <a:lnTo>
                    <a:pt x="34" y="157"/>
                  </a:lnTo>
                  <a:lnTo>
                    <a:pt x="32" y="157"/>
                  </a:lnTo>
                  <a:lnTo>
                    <a:pt x="32" y="155"/>
                  </a:lnTo>
                  <a:lnTo>
                    <a:pt x="32" y="153"/>
                  </a:lnTo>
                  <a:lnTo>
                    <a:pt x="30" y="153"/>
                  </a:lnTo>
                  <a:lnTo>
                    <a:pt x="30" y="151"/>
                  </a:lnTo>
                  <a:lnTo>
                    <a:pt x="28" y="151"/>
                  </a:lnTo>
                  <a:lnTo>
                    <a:pt x="28" y="149"/>
                  </a:lnTo>
                  <a:lnTo>
                    <a:pt x="26" y="149"/>
                  </a:lnTo>
                  <a:lnTo>
                    <a:pt x="24" y="147"/>
                  </a:lnTo>
                  <a:lnTo>
                    <a:pt x="22" y="147"/>
                  </a:lnTo>
                  <a:lnTo>
                    <a:pt x="22" y="145"/>
                  </a:lnTo>
                  <a:lnTo>
                    <a:pt x="20" y="145"/>
                  </a:lnTo>
                  <a:lnTo>
                    <a:pt x="20" y="143"/>
                  </a:lnTo>
                  <a:lnTo>
                    <a:pt x="20" y="141"/>
                  </a:lnTo>
                  <a:lnTo>
                    <a:pt x="20" y="139"/>
                  </a:lnTo>
                  <a:lnTo>
                    <a:pt x="20" y="137"/>
                  </a:lnTo>
                  <a:lnTo>
                    <a:pt x="18" y="137"/>
                  </a:lnTo>
                  <a:lnTo>
                    <a:pt x="18" y="135"/>
                  </a:lnTo>
                  <a:lnTo>
                    <a:pt x="16" y="135"/>
                  </a:lnTo>
                  <a:lnTo>
                    <a:pt x="16" y="133"/>
                  </a:lnTo>
                  <a:lnTo>
                    <a:pt x="14" y="133"/>
                  </a:lnTo>
                  <a:lnTo>
                    <a:pt x="12" y="133"/>
                  </a:lnTo>
                  <a:lnTo>
                    <a:pt x="10" y="133"/>
                  </a:lnTo>
                  <a:lnTo>
                    <a:pt x="10" y="133"/>
                  </a:lnTo>
                  <a:lnTo>
                    <a:pt x="8" y="133"/>
                  </a:lnTo>
                  <a:lnTo>
                    <a:pt x="6" y="133"/>
                  </a:lnTo>
                  <a:lnTo>
                    <a:pt x="6" y="131"/>
                  </a:lnTo>
                  <a:lnTo>
                    <a:pt x="6" y="129"/>
                  </a:lnTo>
                  <a:lnTo>
                    <a:pt x="4" y="129"/>
                  </a:lnTo>
                  <a:lnTo>
                    <a:pt x="4" y="127"/>
                  </a:lnTo>
                  <a:lnTo>
                    <a:pt x="2" y="127"/>
                  </a:lnTo>
                  <a:lnTo>
                    <a:pt x="0" y="127"/>
                  </a:lnTo>
                  <a:lnTo>
                    <a:pt x="0" y="123"/>
                  </a:lnTo>
                  <a:lnTo>
                    <a:pt x="2" y="121"/>
                  </a:lnTo>
                  <a:lnTo>
                    <a:pt x="2" y="119"/>
                  </a:lnTo>
                  <a:lnTo>
                    <a:pt x="2" y="117"/>
                  </a:lnTo>
                  <a:lnTo>
                    <a:pt x="2" y="115"/>
                  </a:lnTo>
                  <a:lnTo>
                    <a:pt x="2" y="113"/>
                  </a:lnTo>
                  <a:lnTo>
                    <a:pt x="2" y="111"/>
                  </a:lnTo>
                  <a:lnTo>
                    <a:pt x="2" y="111"/>
                  </a:lnTo>
                  <a:lnTo>
                    <a:pt x="2" y="109"/>
                  </a:lnTo>
                  <a:lnTo>
                    <a:pt x="2" y="107"/>
                  </a:lnTo>
                  <a:lnTo>
                    <a:pt x="2" y="105"/>
                  </a:lnTo>
                  <a:lnTo>
                    <a:pt x="2" y="103"/>
                  </a:lnTo>
                  <a:lnTo>
                    <a:pt x="2" y="99"/>
                  </a:lnTo>
                  <a:lnTo>
                    <a:pt x="2" y="97"/>
                  </a:lnTo>
                  <a:lnTo>
                    <a:pt x="2" y="91"/>
                  </a:lnTo>
                  <a:lnTo>
                    <a:pt x="2" y="89"/>
                  </a:lnTo>
                  <a:lnTo>
                    <a:pt x="2" y="87"/>
                  </a:lnTo>
                  <a:lnTo>
                    <a:pt x="4" y="81"/>
                  </a:lnTo>
                  <a:lnTo>
                    <a:pt x="4" y="79"/>
                  </a:lnTo>
                  <a:lnTo>
                    <a:pt x="4" y="77"/>
                  </a:lnTo>
                  <a:lnTo>
                    <a:pt x="4" y="73"/>
                  </a:lnTo>
                  <a:lnTo>
                    <a:pt x="4" y="67"/>
                  </a:lnTo>
                  <a:lnTo>
                    <a:pt x="4" y="63"/>
                  </a:lnTo>
                  <a:lnTo>
                    <a:pt x="4" y="63"/>
                  </a:lnTo>
                  <a:lnTo>
                    <a:pt x="4" y="59"/>
                  </a:lnTo>
                  <a:lnTo>
                    <a:pt x="4" y="57"/>
                  </a:lnTo>
                  <a:lnTo>
                    <a:pt x="4" y="53"/>
                  </a:lnTo>
                  <a:lnTo>
                    <a:pt x="4" y="51"/>
                  </a:lnTo>
                  <a:lnTo>
                    <a:pt x="4" y="49"/>
                  </a:lnTo>
                  <a:lnTo>
                    <a:pt x="4" y="47"/>
                  </a:lnTo>
                  <a:lnTo>
                    <a:pt x="4" y="43"/>
                  </a:lnTo>
                  <a:lnTo>
                    <a:pt x="4" y="39"/>
                  </a:lnTo>
                  <a:lnTo>
                    <a:pt x="4" y="37"/>
                  </a:lnTo>
                  <a:lnTo>
                    <a:pt x="8" y="34"/>
                  </a:lnTo>
                  <a:lnTo>
                    <a:pt x="10" y="32"/>
                  </a:lnTo>
                  <a:lnTo>
                    <a:pt x="10" y="30"/>
                  </a:lnTo>
                  <a:lnTo>
                    <a:pt x="12" y="28"/>
                  </a:lnTo>
                  <a:lnTo>
                    <a:pt x="16" y="24"/>
                  </a:lnTo>
                  <a:lnTo>
                    <a:pt x="20" y="20"/>
                  </a:lnTo>
                  <a:lnTo>
                    <a:pt x="26" y="16"/>
                  </a:lnTo>
                  <a:lnTo>
                    <a:pt x="28" y="14"/>
                  </a:lnTo>
                  <a:lnTo>
                    <a:pt x="28" y="14"/>
                  </a:lnTo>
                  <a:lnTo>
                    <a:pt x="30" y="14"/>
                  </a:lnTo>
                  <a:lnTo>
                    <a:pt x="32" y="12"/>
                  </a:lnTo>
                  <a:lnTo>
                    <a:pt x="34" y="10"/>
                  </a:lnTo>
                  <a:lnTo>
                    <a:pt x="36" y="8"/>
                  </a:lnTo>
                  <a:lnTo>
                    <a:pt x="38" y="6"/>
                  </a:lnTo>
                  <a:lnTo>
                    <a:pt x="40" y="4"/>
                  </a:lnTo>
                  <a:lnTo>
                    <a:pt x="42" y="4"/>
                  </a:lnTo>
                  <a:lnTo>
                    <a:pt x="46" y="0"/>
                  </a:lnTo>
                  <a:lnTo>
                    <a:pt x="46" y="2"/>
                  </a:lnTo>
                  <a:lnTo>
                    <a:pt x="46" y="4"/>
                  </a:lnTo>
                  <a:lnTo>
                    <a:pt x="44" y="4"/>
                  </a:lnTo>
                  <a:lnTo>
                    <a:pt x="44" y="6"/>
                  </a:lnTo>
                  <a:lnTo>
                    <a:pt x="44" y="8"/>
                  </a:lnTo>
                  <a:lnTo>
                    <a:pt x="42" y="8"/>
                  </a:lnTo>
                  <a:lnTo>
                    <a:pt x="42" y="6"/>
                  </a:lnTo>
                  <a:lnTo>
                    <a:pt x="40" y="8"/>
                  </a:lnTo>
                  <a:lnTo>
                    <a:pt x="40" y="10"/>
                  </a:lnTo>
                  <a:lnTo>
                    <a:pt x="42" y="10"/>
                  </a:lnTo>
                  <a:lnTo>
                    <a:pt x="42" y="12"/>
                  </a:lnTo>
                  <a:lnTo>
                    <a:pt x="42" y="14"/>
                  </a:lnTo>
                  <a:lnTo>
                    <a:pt x="42" y="14"/>
                  </a:lnTo>
                  <a:lnTo>
                    <a:pt x="42" y="16"/>
                  </a:lnTo>
                  <a:lnTo>
                    <a:pt x="44" y="16"/>
                  </a:lnTo>
                  <a:lnTo>
                    <a:pt x="44" y="18"/>
                  </a:lnTo>
                  <a:lnTo>
                    <a:pt x="42" y="18"/>
                  </a:lnTo>
                  <a:lnTo>
                    <a:pt x="44" y="18"/>
                  </a:lnTo>
                  <a:lnTo>
                    <a:pt x="44" y="20"/>
                  </a:lnTo>
                  <a:lnTo>
                    <a:pt x="46" y="20"/>
                  </a:lnTo>
                  <a:lnTo>
                    <a:pt x="46" y="18"/>
                  </a:lnTo>
                  <a:lnTo>
                    <a:pt x="46" y="16"/>
                  </a:lnTo>
                  <a:lnTo>
                    <a:pt x="48" y="16"/>
                  </a:lnTo>
                  <a:lnTo>
                    <a:pt x="50" y="16"/>
                  </a:lnTo>
                  <a:lnTo>
                    <a:pt x="52" y="16"/>
                  </a:lnTo>
                  <a:lnTo>
                    <a:pt x="52" y="14"/>
                  </a:lnTo>
                  <a:lnTo>
                    <a:pt x="52" y="16"/>
                  </a:lnTo>
                  <a:lnTo>
                    <a:pt x="54" y="18"/>
                  </a:lnTo>
                  <a:lnTo>
                    <a:pt x="56" y="20"/>
                  </a:lnTo>
                  <a:lnTo>
                    <a:pt x="56" y="18"/>
                  </a:lnTo>
                  <a:lnTo>
                    <a:pt x="58" y="18"/>
                  </a:lnTo>
                  <a:lnTo>
                    <a:pt x="58" y="20"/>
                  </a:lnTo>
                  <a:lnTo>
                    <a:pt x="58" y="22"/>
                  </a:lnTo>
                  <a:lnTo>
                    <a:pt x="56" y="22"/>
                  </a:lnTo>
                  <a:lnTo>
                    <a:pt x="58" y="24"/>
                  </a:lnTo>
                  <a:lnTo>
                    <a:pt x="58" y="24"/>
                  </a:lnTo>
                  <a:lnTo>
                    <a:pt x="58" y="22"/>
                  </a:lnTo>
                  <a:lnTo>
                    <a:pt x="60" y="22"/>
                  </a:lnTo>
                  <a:lnTo>
                    <a:pt x="60" y="20"/>
                  </a:lnTo>
                  <a:lnTo>
                    <a:pt x="60" y="22"/>
                  </a:lnTo>
                  <a:lnTo>
                    <a:pt x="62" y="22"/>
                  </a:lnTo>
                  <a:lnTo>
                    <a:pt x="64" y="24"/>
                  </a:lnTo>
                  <a:lnTo>
                    <a:pt x="66" y="24"/>
                  </a:lnTo>
                  <a:lnTo>
                    <a:pt x="66" y="26"/>
                  </a:lnTo>
                  <a:lnTo>
                    <a:pt x="64" y="26"/>
                  </a:lnTo>
                  <a:lnTo>
                    <a:pt x="64" y="28"/>
                  </a:lnTo>
                  <a:lnTo>
                    <a:pt x="66" y="28"/>
                  </a:lnTo>
                  <a:lnTo>
                    <a:pt x="66" y="26"/>
                  </a:lnTo>
                  <a:lnTo>
                    <a:pt x="66" y="28"/>
                  </a:lnTo>
                  <a:lnTo>
                    <a:pt x="68" y="28"/>
                  </a:lnTo>
                  <a:lnTo>
                    <a:pt x="68" y="26"/>
                  </a:lnTo>
                  <a:lnTo>
                    <a:pt x="70" y="28"/>
                  </a:lnTo>
                  <a:lnTo>
                    <a:pt x="72" y="28"/>
                  </a:lnTo>
                  <a:lnTo>
                    <a:pt x="70" y="26"/>
                  </a:lnTo>
                  <a:lnTo>
                    <a:pt x="72" y="26"/>
                  </a:lnTo>
                  <a:lnTo>
                    <a:pt x="74" y="26"/>
                  </a:lnTo>
                  <a:lnTo>
                    <a:pt x="74" y="28"/>
                  </a:lnTo>
                  <a:lnTo>
                    <a:pt x="76" y="30"/>
                  </a:lnTo>
                  <a:lnTo>
                    <a:pt x="78" y="28"/>
                  </a:lnTo>
                  <a:lnTo>
                    <a:pt x="78" y="26"/>
                  </a:lnTo>
                  <a:lnTo>
                    <a:pt x="80" y="26"/>
                  </a:lnTo>
                  <a:lnTo>
                    <a:pt x="80" y="28"/>
                  </a:lnTo>
                  <a:lnTo>
                    <a:pt x="80" y="30"/>
                  </a:lnTo>
                  <a:lnTo>
                    <a:pt x="78" y="30"/>
                  </a:lnTo>
                  <a:lnTo>
                    <a:pt x="78" y="32"/>
                  </a:lnTo>
                  <a:lnTo>
                    <a:pt x="80" y="32"/>
                  </a:lnTo>
                  <a:lnTo>
                    <a:pt x="82" y="34"/>
                  </a:lnTo>
                  <a:lnTo>
                    <a:pt x="82" y="32"/>
                  </a:lnTo>
                  <a:lnTo>
                    <a:pt x="82" y="34"/>
                  </a:lnTo>
                  <a:lnTo>
                    <a:pt x="84" y="34"/>
                  </a:lnTo>
                  <a:lnTo>
                    <a:pt x="86" y="37"/>
                  </a:lnTo>
                  <a:lnTo>
                    <a:pt x="86" y="39"/>
                  </a:lnTo>
                  <a:lnTo>
                    <a:pt x="84" y="39"/>
                  </a:lnTo>
                  <a:lnTo>
                    <a:pt x="84" y="41"/>
                  </a:lnTo>
                  <a:lnTo>
                    <a:pt x="88" y="43"/>
                  </a:lnTo>
                  <a:lnTo>
                    <a:pt x="90" y="43"/>
                  </a:lnTo>
                  <a:lnTo>
                    <a:pt x="92" y="45"/>
                  </a:lnTo>
                  <a:lnTo>
                    <a:pt x="94" y="45"/>
                  </a:lnTo>
                  <a:lnTo>
                    <a:pt x="96" y="45"/>
                  </a:lnTo>
                  <a:lnTo>
                    <a:pt x="96" y="47"/>
                  </a:lnTo>
                  <a:lnTo>
                    <a:pt x="98" y="47"/>
                  </a:lnTo>
                  <a:lnTo>
                    <a:pt x="98" y="45"/>
                  </a:lnTo>
                  <a:lnTo>
                    <a:pt x="100" y="45"/>
                  </a:lnTo>
                  <a:lnTo>
                    <a:pt x="100" y="43"/>
                  </a:lnTo>
                  <a:lnTo>
                    <a:pt x="100" y="41"/>
                  </a:lnTo>
                  <a:lnTo>
                    <a:pt x="100" y="37"/>
                  </a:lnTo>
                  <a:lnTo>
                    <a:pt x="98" y="37"/>
                  </a:lnTo>
                  <a:lnTo>
                    <a:pt x="98" y="34"/>
                  </a:lnTo>
                  <a:lnTo>
                    <a:pt x="100" y="34"/>
                  </a:lnTo>
                  <a:lnTo>
                    <a:pt x="102" y="37"/>
                  </a:lnTo>
                  <a:lnTo>
                    <a:pt x="104" y="37"/>
                  </a:lnTo>
                  <a:lnTo>
                    <a:pt x="106" y="37"/>
                  </a:lnTo>
                  <a:lnTo>
                    <a:pt x="106" y="39"/>
                  </a:lnTo>
                  <a:lnTo>
                    <a:pt x="106" y="41"/>
                  </a:lnTo>
                  <a:lnTo>
                    <a:pt x="106" y="43"/>
                  </a:lnTo>
                  <a:lnTo>
                    <a:pt x="106" y="45"/>
                  </a:lnTo>
                  <a:lnTo>
                    <a:pt x="106" y="45"/>
                  </a:lnTo>
                  <a:lnTo>
                    <a:pt x="108" y="45"/>
                  </a:lnTo>
                  <a:lnTo>
                    <a:pt x="108" y="47"/>
                  </a:lnTo>
                  <a:lnTo>
                    <a:pt x="108" y="49"/>
                  </a:lnTo>
                  <a:lnTo>
                    <a:pt x="110" y="49"/>
                  </a:lnTo>
                  <a:lnTo>
                    <a:pt x="110" y="51"/>
                  </a:lnTo>
                  <a:lnTo>
                    <a:pt x="112" y="51"/>
                  </a:lnTo>
                  <a:lnTo>
                    <a:pt x="112" y="49"/>
                  </a:lnTo>
                  <a:lnTo>
                    <a:pt x="114" y="49"/>
                  </a:lnTo>
                  <a:lnTo>
                    <a:pt x="116" y="49"/>
                  </a:lnTo>
                  <a:lnTo>
                    <a:pt x="118" y="49"/>
                  </a:lnTo>
                  <a:lnTo>
                    <a:pt x="120" y="49"/>
                  </a:lnTo>
                  <a:lnTo>
                    <a:pt x="122" y="49"/>
                  </a:lnTo>
                  <a:lnTo>
                    <a:pt x="124" y="49"/>
                  </a:lnTo>
                  <a:lnTo>
                    <a:pt x="126" y="49"/>
                  </a:lnTo>
                  <a:lnTo>
                    <a:pt x="126" y="51"/>
                  </a:lnTo>
                  <a:lnTo>
                    <a:pt x="128" y="51"/>
                  </a:lnTo>
                  <a:lnTo>
                    <a:pt x="128" y="53"/>
                  </a:lnTo>
                  <a:lnTo>
                    <a:pt x="130" y="53"/>
                  </a:lnTo>
                  <a:lnTo>
                    <a:pt x="132" y="53"/>
                  </a:lnTo>
                  <a:lnTo>
                    <a:pt x="134" y="53"/>
                  </a:lnTo>
                  <a:lnTo>
                    <a:pt x="136" y="53"/>
                  </a:lnTo>
                  <a:lnTo>
                    <a:pt x="136" y="55"/>
                  </a:lnTo>
                  <a:lnTo>
                    <a:pt x="138" y="55"/>
                  </a:lnTo>
                  <a:lnTo>
                    <a:pt x="140" y="53"/>
                  </a:lnTo>
                  <a:lnTo>
                    <a:pt x="140" y="55"/>
                  </a:lnTo>
                  <a:lnTo>
                    <a:pt x="142" y="55"/>
                  </a:lnTo>
                  <a:lnTo>
                    <a:pt x="144" y="55"/>
                  </a:lnTo>
                  <a:lnTo>
                    <a:pt x="144" y="57"/>
                  </a:lnTo>
                  <a:lnTo>
                    <a:pt x="144" y="59"/>
                  </a:lnTo>
                  <a:lnTo>
                    <a:pt x="146" y="61"/>
                  </a:lnTo>
                  <a:lnTo>
                    <a:pt x="150" y="63"/>
                  </a:lnTo>
                  <a:lnTo>
                    <a:pt x="154" y="63"/>
                  </a:lnTo>
                  <a:lnTo>
                    <a:pt x="154" y="61"/>
                  </a:lnTo>
                  <a:lnTo>
                    <a:pt x="156" y="59"/>
                  </a:lnTo>
                  <a:lnTo>
                    <a:pt x="160" y="59"/>
                  </a:lnTo>
                  <a:lnTo>
                    <a:pt x="162" y="61"/>
                  </a:lnTo>
                  <a:lnTo>
                    <a:pt x="164" y="61"/>
                  </a:lnTo>
                  <a:lnTo>
                    <a:pt x="164" y="63"/>
                  </a:lnTo>
                  <a:lnTo>
                    <a:pt x="166" y="63"/>
                  </a:lnTo>
                  <a:lnTo>
                    <a:pt x="166" y="61"/>
                  </a:lnTo>
                  <a:lnTo>
                    <a:pt x="168" y="59"/>
                  </a:lnTo>
                  <a:lnTo>
                    <a:pt x="170" y="59"/>
                  </a:lnTo>
                  <a:lnTo>
                    <a:pt x="172" y="57"/>
                  </a:lnTo>
                  <a:lnTo>
                    <a:pt x="174" y="57"/>
                  </a:lnTo>
                  <a:lnTo>
                    <a:pt x="176" y="55"/>
                  </a:lnTo>
                  <a:lnTo>
                    <a:pt x="178" y="57"/>
                  </a:lnTo>
                  <a:lnTo>
                    <a:pt x="178" y="59"/>
                  </a:lnTo>
                  <a:lnTo>
                    <a:pt x="176" y="61"/>
                  </a:lnTo>
                  <a:lnTo>
                    <a:pt x="176" y="63"/>
                  </a:lnTo>
                  <a:lnTo>
                    <a:pt x="174" y="63"/>
                  </a:lnTo>
                  <a:lnTo>
                    <a:pt x="174" y="63"/>
                  </a:lnTo>
                  <a:lnTo>
                    <a:pt x="174" y="65"/>
                  </a:lnTo>
                  <a:lnTo>
                    <a:pt x="172" y="63"/>
                  </a:lnTo>
                  <a:lnTo>
                    <a:pt x="170" y="63"/>
                  </a:lnTo>
                  <a:lnTo>
                    <a:pt x="166" y="63"/>
                  </a:lnTo>
                  <a:lnTo>
                    <a:pt x="164" y="63"/>
                  </a:lnTo>
                  <a:lnTo>
                    <a:pt x="162" y="63"/>
                  </a:lnTo>
                  <a:lnTo>
                    <a:pt x="160" y="63"/>
                  </a:lnTo>
                  <a:lnTo>
                    <a:pt x="158" y="61"/>
                  </a:lnTo>
                  <a:lnTo>
                    <a:pt x="156" y="61"/>
                  </a:lnTo>
                  <a:lnTo>
                    <a:pt x="156" y="63"/>
                  </a:lnTo>
                  <a:lnTo>
                    <a:pt x="154" y="63"/>
                  </a:lnTo>
                  <a:lnTo>
                    <a:pt x="154" y="63"/>
                  </a:lnTo>
                  <a:lnTo>
                    <a:pt x="156" y="63"/>
                  </a:lnTo>
                  <a:lnTo>
                    <a:pt x="158" y="63"/>
                  </a:lnTo>
                  <a:lnTo>
                    <a:pt x="160" y="63"/>
                  </a:lnTo>
                  <a:lnTo>
                    <a:pt x="162" y="63"/>
                  </a:lnTo>
                  <a:lnTo>
                    <a:pt x="164" y="63"/>
                  </a:lnTo>
                  <a:lnTo>
                    <a:pt x="166" y="65"/>
                  </a:lnTo>
                  <a:lnTo>
                    <a:pt x="170" y="65"/>
                  </a:lnTo>
                  <a:lnTo>
                    <a:pt x="172" y="65"/>
                  </a:lnTo>
                  <a:lnTo>
                    <a:pt x="174" y="65"/>
                  </a:lnTo>
                  <a:lnTo>
                    <a:pt x="174" y="67"/>
                  </a:lnTo>
                  <a:lnTo>
                    <a:pt x="174" y="69"/>
                  </a:lnTo>
                  <a:lnTo>
                    <a:pt x="174" y="71"/>
                  </a:lnTo>
                  <a:lnTo>
                    <a:pt x="174" y="73"/>
                  </a:lnTo>
                  <a:lnTo>
                    <a:pt x="174" y="75"/>
                  </a:lnTo>
                  <a:lnTo>
                    <a:pt x="174" y="77"/>
                  </a:lnTo>
                  <a:lnTo>
                    <a:pt x="174" y="79"/>
                  </a:lnTo>
                  <a:lnTo>
                    <a:pt x="176" y="79"/>
                  </a:lnTo>
                  <a:lnTo>
                    <a:pt x="174" y="79"/>
                  </a:lnTo>
                  <a:lnTo>
                    <a:pt x="176" y="81"/>
                  </a:lnTo>
                  <a:lnTo>
                    <a:pt x="178" y="83"/>
                  </a:lnTo>
                  <a:lnTo>
                    <a:pt x="178" y="85"/>
                  </a:lnTo>
                  <a:lnTo>
                    <a:pt x="178" y="87"/>
                  </a:lnTo>
                  <a:lnTo>
                    <a:pt x="180" y="89"/>
                  </a:lnTo>
                  <a:lnTo>
                    <a:pt x="182" y="91"/>
                  </a:lnTo>
                  <a:lnTo>
                    <a:pt x="182" y="93"/>
                  </a:lnTo>
                  <a:lnTo>
                    <a:pt x="184" y="93"/>
                  </a:lnTo>
                  <a:lnTo>
                    <a:pt x="186" y="95"/>
                  </a:lnTo>
                  <a:lnTo>
                    <a:pt x="188" y="97"/>
                  </a:lnTo>
                  <a:lnTo>
                    <a:pt x="190" y="97"/>
                  </a:lnTo>
                  <a:lnTo>
                    <a:pt x="192" y="99"/>
                  </a:lnTo>
                  <a:lnTo>
                    <a:pt x="194" y="99"/>
                  </a:lnTo>
                  <a:close/>
                </a:path>
              </a:pathLst>
            </a:custGeom>
            <a:solidFill>
              <a:schemeClr val="accent2">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22" name="Freeform 292"/>
            <p:cNvSpPr>
              <a:spLocks noEditPoints="1"/>
            </p:cNvSpPr>
            <p:nvPr/>
          </p:nvSpPr>
          <p:spPr bwMode="auto">
            <a:xfrm>
              <a:off x="7140575" y="4421188"/>
              <a:ext cx="304800" cy="374650"/>
            </a:xfrm>
            <a:custGeom>
              <a:avLst/>
              <a:gdLst>
                <a:gd name="T0" fmla="*/ 44 w 192"/>
                <a:gd name="T1" fmla="*/ 174 h 236"/>
                <a:gd name="T2" fmla="*/ 42 w 192"/>
                <a:gd name="T3" fmla="*/ 164 h 236"/>
                <a:gd name="T4" fmla="*/ 100 w 192"/>
                <a:gd name="T5" fmla="*/ 158 h 236"/>
                <a:gd name="T6" fmla="*/ 92 w 192"/>
                <a:gd name="T7" fmla="*/ 146 h 236"/>
                <a:gd name="T8" fmla="*/ 146 w 192"/>
                <a:gd name="T9" fmla="*/ 126 h 236"/>
                <a:gd name="T10" fmla="*/ 116 w 192"/>
                <a:gd name="T11" fmla="*/ 152 h 236"/>
                <a:gd name="T12" fmla="*/ 136 w 192"/>
                <a:gd name="T13" fmla="*/ 142 h 236"/>
                <a:gd name="T14" fmla="*/ 154 w 192"/>
                <a:gd name="T15" fmla="*/ 134 h 236"/>
                <a:gd name="T16" fmla="*/ 166 w 192"/>
                <a:gd name="T17" fmla="*/ 130 h 236"/>
                <a:gd name="T18" fmla="*/ 154 w 192"/>
                <a:gd name="T19" fmla="*/ 146 h 236"/>
                <a:gd name="T20" fmla="*/ 124 w 192"/>
                <a:gd name="T21" fmla="*/ 160 h 236"/>
                <a:gd name="T22" fmla="*/ 98 w 192"/>
                <a:gd name="T23" fmla="*/ 178 h 236"/>
                <a:gd name="T24" fmla="*/ 76 w 192"/>
                <a:gd name="T25" fmla="*/ 194 h 236"/>
                <a:gd name="T26" fmla="*/ 52 w 192"/>
                <a:gd name="T27" fmla="*/ 214 h 236"/>
                <a:gd name="T28" fmla="*/ 28 w 192"/>
                <a:gd name="T29" fmla="*/ 234 h 236"/>
                <a:gd name="T30" fmla="*/ 36 w 192"/>
                <a:gd name="T31" fmla="*/ 216 h 236"/>
                <a:gd name="T32" fmla="*/ 38 w 192"/>
                <a:gd name="T33" fmla="*/ 196 h 236"/>
                <a:gd name="T34" fmla="*/ 64 w 192"/>
                <a:gd name="T35" fmla="*/ 190 h 236"/>
                <a:gd name="T36" fmla="*/ 84 w 192"/>
                <a:gd name="T37" fmla="*/ 178 h 236"/>
                <a:gd name="T38" fmla="*/ 98 w 192"/>
                <a:gd name="T39" fmla="*/ 162 h 236"/>
                <a:gd name="T40" fmla="*/ 172 w 192"/>
                <a:gd name="T41" fmla="*/ 120 h 236"/>
                <a:gd name="T42" fmla="*/ 162 w 192"/>
                <a:gd name="T43" fmla="*/ 110 h 236"/>
                <a:gd name="T44" fmla="*/ 112 w 192"/>
                <a:gd name="T45" fmla="*/ 28 h 236"/>
                <a:gd name="T46" fmla="*/ 186 w 192"/>
                <a:gd name="T47" fmla="*/ 32 h 236"/>
                <a:gd name="T48" fmla="*/ 176 w 192"/>
                <a:gd name="T49" fmla="*/ 22 h 236"/>
                <a:gd name="T50" fmla="*/ 98 w 192"/>
                <a:gd name="T51" fmla="*/ 48 h 236"/>
                <a:gd name="T52" fmla="*/ 100 w 192"/>
                <a:gd name="T53" fmla="*/ 56 h 236"/>
                <a:gd name="T54" fmla="*/ 118 w 192"/>
                <a:gd name="T55" fmla="*/ 56 h 236"/>
                <a:gd name="T56" fmla="*/ 138 w 192"/>
                <a:gd name="T57" fmla="*/ 74 h 236"/>
                <a:gd name="T58" fmla="*/ 122 w 192"/>
                <a:gd name="T59" fmla="*/ 86 h 236"/>
                <a:gd name="T60" fmla="*/ 130 w 192"/>
                <a:gd name="T61" fmla="*/ 88 h 236"/>
                <a:gd name="T62" fmla="*/ 144 w 192"/>
                <a:gd name="T63" fmla="*/ 80 h 236"/>
                <a:gd name="T64" fmla="*/ 160 w 192"/>
                <a:gd name="T65" fmla="*/ 94 h 236"/>
                <a:gd name="T66" fmla="*/ 164 w 192"/>
                <a:gd name="T67" fmla="*/ 108 h 236"/>
                <a:gd name="T68" fmla="*/ 144 w 192"/>
                <a:gd name="T69" fmla="*/ 114 h 236"/>
                <a:gd name="T70" fmla="*/ 122 w 192"/>
                <a:gd name="T71" fmla="*/ 126 h 236"/>
                <a:gd name="T72" fmla="*/ 94 w 192"/>
                <a:gd name="T73" fmla="*/ 138 h 236"/>
                <a:gd name="T74" fmla="*/ 84 w 192"/>
                <a:gd name="T75" fmla="*/ 142 h 236"/>
                <a:gd name="T76" fmla="*/ 76 w 192"/>
                <a:gd name="T77" fmla="*/ 134 h 236"/>
                <a:gd name="T78" fmla="*/ 72 w 192"/>
                <a:gd name="T79" fmla="*/ 116 h 236"/>
                <a:gd name="T80" fmla="*/ 52 w 192"/>
                <a:gd name="T81" fmla="*/ 100 h 236"/>
                <a:gd name="T82" fmla="*/ 32 w 192"/>
                <a:gd name="T83" fmla="*/ 90 h 236"/>
                <a:gd name="T84" fmla="*/ 40 w 192"/>
                <a:gd name="T85" fmla="*/ 94 h 236"/>
                <a:gd name="T86" fmla="*/ 30 w 192"/>
                <a:gd name="T87" fmla="*/ 98 h 236"/>
                <a:gd name="T88" fmla="*/ 18 w 192"/>
                <a:gd name="T89" fmla="*/ 84 h 236"/>
                <a:gd name="T90" fmla="*/ 8 w 192"/>
                <a:gd name="T91" fmla="*/ 60 h 236"/>
                <a:gd name="T92" fmla="*/ 6 w 192"/>
                <a:gd name="T93" fmla="*/ 44 h 236"/>
                <a:gd name="T94" fmla="*/ 50 w 192"/>
                <a:gd name="T95" fmla="*/ 24 h 236"/>
                <a:gd name="T96" fmla="*/ 84 w 192"/>
                <a:gd name="T97" fmla="*/ 10 h 236"/>
                <a:gd name="T98" fmla="*/ 100 w 192"/>
                <a:gd name="T99" fmla="*/ 32 h 236"/>
                <a:gd name="T100" fmla="*/ 84 w 192"/>
                <a:gd name="T101" fmla="*/ 0 h 236"/>
                <a:gd name="T102" fmla="*/ 114 w 192"/>
                <a:gd name="T103" fmla="*/ 20 h 236"/>
                <a:gd name="T104" fmla="*/ 122 w 192"/>
                <a:gd name="T105" fmla="*/ 6 h 236"/>
                <a:gd name="T106" fmla="*/ 160 w 192"/>
                <a:gd name="T107" fmla="*/ 6 h 236"/>
                <a:gd name="T108" fmla="*/ 164 w 192"/>
                <a:gd name="T109" fmla="*/ 18 h 236"/>
                <a:gd name="T110" fmla="*/ 168 w 192"/>
                <a:gd name="T111" fmla="*/ 38 h 236"/>
                <a:gd name="T112" fmla="*/ 170 w 192"/>
                <a:gd name="T113" fmla="*/ 40 h 236"/>
                <a:gd name="T114" fmla="*/ 142 w 192"/>
                <a:gd name="T115" fmla="*/ 54 h 236"/>
                <a:gd name="T116" fmla="*/ 150 w 192"/>
                <a:gd name="T117" fmla="*/ 50 h 236"/>
                <a:gd name="T118" fmla="*/ 148 w 192"/>
                <a:gd name="T119" fmla="*/ 30 h 236"/>
                <a:gd name="T120" fmla="*/ 142 w 192"/>
                <a:gd name="T121" fmla="*/ 38 h 236"/>
                <a:gd name="T122" fmla="*/ 136 w 192"/>
                <a:gd name="T123" fmla="*/ 32 h 236"/>
                <a:gd name="T124" fmla="*/ 120 w 192"/>
                <a:gd name="T125" fmla="*/ 3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 h="236">
                  <a:moveTo>
                    <a:pt x="74" y="182"/>
                  </a:moveTo>
                  <a:lnTo>
                    <a:pt x="72" y="182"/>
                  </a:lnTo>
                  <a:lnTo>
                    <a:pt x="72" y="180"/>
                  </a:lnTo>
                  <a:lnTo>
                    <a:pt x="74" y="182"/>
                  </a:lnTo>
                  <a:close/>
                  <a:moveTo>
                    <a:pt x="42" y="180"/>
                  </a:moveTo>
                  <a:lnTo>
                    <a:pt x="42" y="178"/>
                  </a:lnTo>
                  <a:lnTo>
                    <a:pt x="44" y="178"/>
                  </a:lnTo>
                  <a:lnTo>
                    <a:pt x="46" y="176"/>
                  </a:lnTo>
                  <a:lnTo>
                    <a:pt x="44" y="178"/>
                  </a:lnTo>
                  <a:lnTo>
                    <a:pt x="42" y="180"/>
                  </a:lnTo>
                  <a:close/>
                  <a:moveTo>
                    <a:pt x="46" y="172"/>
                  </a:moveTo>
                  <a:lnTo>
                    <a:pt x="48" y="174"/>
                  </a:lnTo>
                  <a:lnTo>
                    <a:pt x="46" y="174"/>
                  </a:lnTo>
                  <a:lnTo>
                    <a:pt x="46" y="176"/>
                  </a:lnTo>
                  <a:lnTo>
                    <a:pt x="44" y="176"/>
                  </a:lnTo>
                  <a:lnTo>
                    <a:pt x="44" y="174"/>
                  </a:lnTo>
                  <a:lnTo>
                    <a:pt x="44" y="172"/>
                  </a:lnTo>
                  <a:lnTo>
                    <a:pt x="46" y="172"/>
                  </a:lnTo>
                  <a:close/>
                  <a:moveTo>
                    <a:pt x="42" y="180"/>
                  </a:moveTo>
                  <a:lnTo>
                    <a:pt x="40" y="180"/>
                  </a:lnTo>
                  <a:lnTo>
                    <a:pt x="38" y="180"/>
                  </a:lnTo>
                  <a:lnTo>
                    <a:pt x="38" y="180"/>
                  </a:lnTo>
                  <a:lnTo>
                    <a:pt x="38" y="180"/>
                  </a:lnTo>
                  <a:lnTo>
                    <a:pt x="38" y="178"/>
                  </a:lnTo>
                  <a:lnTo>
                    <a:pt x="38" y="176"/>
                  </a:lnTo>
                  <a:lnTo>
                    <a:pt x="38" y="174"/>
                  </a:lnTo>
                  <a:lnTo>
                    <a:pt x="38" y="170"/>
                  </a:lnTo>
                  <a:lnTo>
                    <a:pt x="40" y="168"/>
                  </a:lnTo>
                  <a:lnTo>
                    <a:pt x="40" y="166"/>
                  </a:lnTo>
                  <a:lnTo>
                    <a:pt x="40" y="160"/>
                  </a:lnTo>
                  <a:lnTo>
                    <a:pt x="40" y="162"/>
                  </a:lnTo>
                  <a:lnTo>
                    <a:pt x="42" y="164"/>
                  </a:lnTo>
                  <a:lnTo>
                    <a:pt x="42" y="166"/>
                  </a:lnTo>
                  <a:lnTo>
                    <a:pt x="44" y="168"/>
                  </a:lnTo>
                  <a:lnTo>
                    <a:pt x="44" y="170"/>
                  </a:lnTo>
                  <a:lnTo>
                    <a:pt x="44" y="172"/>
                  </a:lnTo>
                  <a:lnTo>
                    <a:pt x="42" y="172"/>
                  </a:lnTo>
                  <a:lnTo>
                    <a:pt x="42" y="174"/>
                  </a:lnTo>
                  <a:lnTo>
                    <a:pt x="42" y="176"/>
                  </a:lnTo>
                  <a:lnTo>
                    <a:pt x="42" y="178"/>
                  </a:lnTo>
                  <a:lnTo>
                    <a:pt x="42" y="180"/>
                  </a:lnTo>
                  <a:close/>
                  <a:moveTo>
                    <a:pt x="100" y="160"/>
                  </a:moveTo>
                  <a:lnTo>
                    <a:pt x="98" y="162"/>
                  </a:lnTo>
                  <a:lnTo>
                    <a:pt x="98" y="160"/>
                  </a:lnTo>
                  <a:lnTo>
                    <a:pt x="100" y="160"/>
                  </a:lnTo>
                  <a:close/>
                  <a:moveTo>
                    <a:pt x="104" y="158"/>
                  </a:moveTo>
                  <a:lnTo>
                    <a:pt x="102" y="158"/>
                  </a:lnTo>
                  <a:lnTo>
                    <a:pt x="100" y="158"/>
                  </a:lnTo>
                  <a:lnTo>
                    <a:pt x="102" y="158"/>
                  </a:lnTo>
                  <a:lnTo>
                    <a:pt x="102" y="156"/>
                  </a:lnTo>
                  <a:lnTo>
                    <a:pt x="104" y="156"/>
                  </a:lnTo>
                  <a:lnTo>
                    <a:pt x="104" y="158"/>
                  </a:lnTo>
                  <a:close/>
                  <a:moveTo>
                    <a:pt x="106" y="154"/>
                  </a:moveTo>
                  <a:lnTo>
                    <a:pt x="106" y="152"/>
                  </a:lnTo>
                  <a:lnTo>
                    <a:pt x="108" y="152"/>
                  </a:lnTo>
                  <a:lnTo>
                    <a:pt x="108" y="154"/>
                  </a:lnTo>
                  <a:lnTo>
                    <a:pt x="106" y="154"/>
                  </a:lnTo>
                  <a:close/>
                  <a:moveTo>
                    <a:pt x="98" y="148"/>
                  </a:moveTo>
                  <a:lnTo>
                    <a:pt x="98" y="150"/>
                  </a:lnTo>
                  <a:lnTo>
                    <a:pt x="96" y="148"/>
                  </a:lnTo>
                  <a:lnTo>
                    <a:pt x="96" y="146"/>
                  </a:lnTo>
                  <a:lnTo>
                    <a:pt x="98" y="148"/>
                  </a:lnTo>
                  <a:close/>
                  <a:moveTo>
                    <a:pt x="94" y="144"/>
                  </a:moveTo>
                  <a:lnTo>
                    <a:pt x="92" y="146"/>
                  </a:lnTo>
                  <a:lnTo>
                    <a:pt x="92" y="144"/>
                  </a:lnTo>
                  <a:lnTo>
                    <a:pt x="90" y="146"/>
                  </a:lnTo>
                  <a:lnTo>
                    <a:pt x="88" y="144"/>
                  </a:lnTo>
                  <a:lnTo>
                    <a:pt x="90" y="144"/>
                  </a:lnTo>
                  <a:lnTo>
                    <a:pt x="92" y="142"/>
                  </a:lnTo>
                  <a:lnTo>
                    <a:pt x="92" y="144"/>
                  </a:lnTo>
                  <a:lnTo>
                    <a:pt x="94" y="144"/>
                  </a:lnTo>
                  <a:close/>
                  <a:moveTo>
                    <a:pt x="154" y="124"/>
                  </a:moveTo>
                  <a:lnTo>
                    <a:pt x="152" y="124"/>
                  </a:lnTo>
                  <a:lnTo>
                    <a:pt x="150" y="126"/>
                  </a:lnTo>
                  <a:lnTo>
                    <a:pt x="148" y="126"/>
                  </a:lnTo>
                  <a:lnTo>
                    <a:pt x="148" y="128"/>
                  </a:lnTo>
                  <a:lnTo>
                    <a:pt x="146" y="128"/>
                  </a:lnTo>
                  <a:lnTo>
                    <a:pt x="144" y="128"/>
                  </a:lnTo>
                  <a:lnTo>
                    <a:pt x="146" y="128"/>
                  </a:lnTo>
                  <a:lnTo>
                    <a:pt x="146" y="126"/>
                  </a:lnTo>
                  <a:lnTo>
                    <a:pt x="148" y="126"/>
                  </a:lnTo>
                  <a:lnTo>
                    <a:pt x="148" y="124"/>
                  </a:lnTo>
                  <a:lnTo>
                    <a:pt x="150" y="124"/>
                  </a:lnTo>
                  <a:lnTo>
                    <a:pt x="154" y="122"/>
                  </a:lnTo>
                  <a:lnTo>
                    <a:pt x="154" y="124"/>
                  </a:lnTo>
                  <a:close/>
                  <a:moveTo>
                    <a:pt x="104" y="158"/>
                  </a:moveTo>
                  <a:lnTo>
                    <a:pt x="106" y="156"/>
                  </a:lnTo>
                  <a:lnTo>
                    <a:pt x="108" y="156"/>
                  </a:lnTo>
                  <a:lnTo>
                    <a:pt x="108" y="154"/>
                  </a:lnTo>
                  <a:lnTo>
                    <a:pt x="110" y="154"/>
                  </a:lnTo>
                  <a:lnTo>
                    <a:pt x="110" y="152"/>
                  </a:lnTo>
                  <a:lnTo>
                    <a:pt x="112" y="152"/>
                  </a:lnTo>
                  <a:lnTo>
                    <a:pt x="112" y="150"/>
                  </a:lnTo>
                  <a:lnTo>
                    <a:pt x="114" y="150"/>
                  </a:lnTo>
                  <a:lnTo>
                    <a:pt x="114" y="152"/>
                  </a:lnTo>
                  <a:lnTo>
                    <a:pt x="116" y="152"/>
                  </a:lnTo>
                  <a:lnTo>
                    <a:pt x="118" y="152"/>
                  </a:lnTo>
                  <a:lnTo>
                    <a:pt x="120" y="152"/>
                  </a:lnTo>
                  <a:lnTo>
                    <a:pt x="120" y="150"/>
                  </a:lnTo>
                  <a:lnTo>
                    <a:pt x="122" y="150"/>
                  </a:lnTo>
                  <a:lnTo>
                    <a:pt x="122" y="148"/>
                  </a:lnTo>
                  <a:lnTo>
                    <a:pt x="122" y="146"/>
                  </a:lnTo>
                  <a:lnTo>
                    <a:pt x="124" y="146"/>
                  </a:lnTo>
                  <a:lnTo>
                    <a:pt x="124" y="144"/>
                  </a:lnTo>
                  <a:lnTo>
                    <a:pt x="124" y="144"/>
                  </a:lnTo>
                  <a:lnTo>
                    <a:pt x="126" y="144"/>
                  </a:lnTo>
                  <a:lnTo>
                    <a:pt x="128" y="142"/>
                  </a:lnTo>
                  <a:lnTo>
                    <a:pt x="128" y="144"/>
                  </a:lnTo>
                  <a:lnTo>
                    <a:pt x="130" y="142"/>
                  </a:lnTo>
                  <a:lnTo>
                    <a:pt x="132" y="142"/>
                  </a:lnTo>
                  <a:lnTo>
                    <a:pt x="134" y="142"/>
                  </a:lnTo>
                  <a:lnTo>
                    <a:pt x="136" y="142"/>
                  </a:lnTo>
                  <a:lnTo>
                    <a:pt x="138" y="142"/>
                  </a:lnTo>
                  <a:lnTo>
                    <a:pt x="140" y="142"/>
                  </a:lnTo>
                  <a:lnTo>
                    <a:pt x="140" y="140"/>
                  </a:lnTo>
                  <a:lnTo>
                    <a:pt x="142" y="140"/>
                  </a:lnTo>
                  <a:lnTo>
                    <a:pt x="144" y="140"/>
                  </a:lnTo>
                  <a:lnTo>
                    <a:pt x="146" y="140"/>
                  </a:lnTo>
                  <a:lnTo>
                    <a:pt x="148" y="138"/>
                  </a:lnTo>
                  <a:lnTo>
                    <a:pt x="150" y="138"/>
                  </a:lnTo>
                  <a:lnTo>
                    <a:pt x="152" y="138"/>
                  </a:lnTo>
                  <a:lnTo>
                    <a:pt x="152" y="136"/>
                  </a:lnTo>
                  <a:lnTo>
                    <a:pt x="154" y="136"/>
                  </a:lnTo>
                  <a:lnTo>
                    <a:pt x="156" y="136"/>
                  </a:lnTo>
                  <a:lnTo>
                    <a:pt x="156" y="134"/>
                  </a:lnTo>
                  <a:lnTo>
                    <a:pt x="158" y="134"/>
                  </a:lnTo>
                  <a:lnTo>
                    <a:pt x="154" y="134"/>
                  </a:lnTo>
                  <a:lnTo>
                    <a:pt x="154" y="134"/>
                  </a:lnTo>
                  <a:lnTo>
                    <a:pt x="156" y="132"/>
                  </a:lnTo>
                  <a:lnTo>
                    <a:pt x="158" y="128"/>
                  </a:lnTo>
                  <a:lnTo>
                    <a:pt x="154" y="128"/>
                  </a:lnTo>
                  <a:lnTo>
                    <a:pt x="158" y="124"/>
                  </a:lnTo>
                  <a:lnTo>
                    <a:pt x="158" y="122"/>
                  </a:lnTo>
                  <a:lnTo>
                    <a:pt x="158" y="120"/>
                  </a:lnTo>
                  <a:lnTo>
                    <a:pt x="160" y="120"/>
                  </a:lnTo>
                  <a:lnTo>
                    <a:pt x="160" y="118"/>
                  </a:lnTo>
                  <a:lnTo>
                    <a:pt x="162" y="116"/>
                  </a:lnTo>
                  <a:lnTo>
                    <a:pt x="164" y="116"/>
                  </a:lnTo>
                  <a:lnTo>
                    <a:pt x="166" y="118"/>
                  </a:lnTo>
                  <a:lnTo>
                    <a:pt x="166" y="122"/>
                  </a:lnTo>
                  <a:lnTo>
                    <a:pt x="166" y="124"/>
                  </a:lnTo>
                  <a:lnTo>
                    <a:pt x="166" y="126"/>
                  </a:lnTo>
                  <a:lnTo>
                    <a:pt x="166" y="128"/>
                  </a:lnTo>
                  <a:lnTo>
                    <a:pt x="166" y="130"/>
                  </a:lnTo>
                  <a:lnTo>
                    <a:pt x="168" y="132"/>
                  </a:lnTo>
                  <a:lnTo>
                    <a:pt x="168" y="130"/>
                  </a:lnTo>
                  <a:lnTo>
                    <a:pt x="168" y="126"/>
                  </a:lnTo>
                  <a:lnTo>
                    <a:pt x="168" y="124"/>
                  </a:lnTo>
                  <a:lnTo>
                    <a:pt x="168" y="120"/>
                  </a:lnTo>
                  <a:lnTo>
                    <a:pt x="170" y="122"/>
                  </a:lnTo>
                  <a:lnTo>
                    <a:pt x="172" y="124"/>
                  </a:lnTo>
                  <a:lnTo>
                    <a:pt x="170" y="128"/>
                  </a:lnTo>
                  <a:lnTo>
                    <a:pt x="170" y="130"/>
                  </a:lnTo>
                  <a:lnTo>
                    <a:pt x="168" y="132"/>
                  </a:lnTo>
                  <a:lnTo>
                    <a:pt x="166" y="134"/>
                  </a:lnTo>
                  <a:lnTo>
                    <a:pt x="166" y="134"/>
                  </a:lnTo>
                  <a:lnTo>
                    <a:pt x="164" y="136"/>
                  </a:lnTo>
                  <a:lnTo>
                    <a:pt x="160" y="140"/>
                  </a:lnTo>
                  <a:lnTo>
                    <a:pt x="158" y="142"/>
                  </a:lnTo>
                  <a:lnTo>
                    <a:pt x="154" y="146"/>
                  </a:lnTo>
                  <a:lnTo>
                    <a:pt x="152" y="146"/>
                  </a:lnTo>
                  <a:lnTo>
                    <a:pt x="150" y="148"/>
                  </a:lnTo>
                  <a:lnTo>
                    <a:pt x="148" y="148"/>
                  </a:lnTo>
                  <a:lnTo>
                    <a:pt x="146" y="150"/>
                  </a:lnTo>
                  <a:lnTo>
                    <a:pt x="144" y="150"/>
                  </a:lnTo>
                  <a:lnTo>
                    <a:pt x="142" y="152"/>
                  </a:lnTo>
                  <a:lnTo>
                    <a:pt x="140" y="152"/>
                  </a:lnTo>
                  <a:lnTo>
                    <a:pt x="136" y="154"/>
                  </a:lnTo>
                  <a:lnTo>
                    <a:pt x="134" y="154"/>
                  </a:lnTo>
                  <a:lnTo>
                    <a:pt x="132" y="156"/>
                  </a:lnTo>
                  <a:lnTo>
                    <a:pt x="130" y="156"/>
                  </a:lnTo>
                  <a:lnTo>
                    <a:pt x="130" y="158"/>
                  </a:lnTo>
                  <a:lnTo>
                    <a:pt x="128" y="158"/>
                  </a:lnTo>
                  <a:lnTo>
                    <a:pt x="126" y="160"/>
                  </a:lnTo>
                  <a:lnTo>
                    <a:pt x="124" y="160"/>
                  </a:lnTo>
                  <a:lnTo>
                    <a:pt x="124" y="160"/>
                  </a:lnTo>
                  <a:lnTo>
                    <a:pt x="124" y="162"/>
                  </a:lnTo>
                  <a:lnTo>
                    <a:pt x="122" y="162"/>
                  </a:lnTo>
                  <a:lnTo>
                    <a:pt x="120" y="164"/>
                  </a:lnTo>
                  <a:lnTo>
                    <a:pt x="118" y="164"/>
                  </a:lnTo>
                  <a:lnTo>
                    <a:pt x="116" y="166"/>
                  </a:lnTo>
                  <a:lnTo>
                    <a:pt x="114" y="166"/>
                  </a:lnTo>
                  <a:lnTo>
                    <a:pt x="112" y="168"/>
                  </a:lnTo>
                  <a:lnTo>
                    <a:pt x="110" y="170"/>
                  </a:lnTo>
                  <a:lnTo>
                    <a:pt x="108" y="170"/>
                  </a:lnTo>
                  <a:lnTo>
                    <a:pt x="106" y="172"/>
                  </a:lnTo>
                  <a:lnTo>
                    <a:pt x="104" y="174"/>
                  </a:lnTo>
                  <a:lnTo>
                    <a:pt x="102" y="174"/>
                  </a:lnTo>
                  <a:lnTo>
                    <a:pt x="102" y="176"/>
                  </a:lnTo>
                  <a:lnTo>
                    <a:pt x="100" y="176"/>
                  </a:lnTo>
                  <a:lnTo>
                    <a:pt x="98" y="176"/>
                  </a:lnTo>
                  <a:lnTo>
                    <a:pt x="98" y="178"/>
                  </a:lnTo>
                  <a:lnTo>
                    <a:pt x="96" y="178"/>
                  </a:lnTo>
                  <a:lnTo>
                    <a:pt x="96" y="180"/>
                  </a:lnTo>
                  <a:lnTo>
                    <a:pt x="94" y="180"/>
                  </a:lnTo>
                  <a:lnTo>
                    <a:pt x="92" y="180"/>
                  </a:lnTo>
                  <a:lnTo>
                    <a:pt x="90" y="180"/>
                  </a:lnTo>
                  <a:lnTo>
                    <a:pt x="90" y="182"/>
                  </a:lnTo>
                  <a:lnTo>
                    <a:pt x="88" y="182"/>
                  </a:lnTo>
                  <a:lnTo>
                    <a:pt x="86" y="184"/>
                  </a:lnTo>
                  <a:lnTo>
                    <a:pt x="84" y="184"/>
                  </a:lnTo>
                  <a:lnTo>
                    <a:pt x="84" y="186"/>
                  </a:lnTo>
                  <a:lnTo>
                    <a:pt x="82" y="188"/>
                  </a:lnTo>
                  <a:lnTo>
                    <a:pt x="80" y="188"/>
                  </a:lnTo>
                  <a:lnTo>
                    <a:pt x="78" y="190"/>
                  </a:lnTo>
                  <a:lnTo>
                    <a:pt x="76" y="192"/>
                  </a:lnTo>
                  <a:lnTo>
                    <a:pt x="76" y="192"/>
                  </a:lnTo>
                  <a:lnTo>
                    <a:pt x="76" y="194"/>
                  </a:lnTo>
                  <a:lnTo>
                    <a:pt x="74" y="194"/>
                  </a:lnTo>
                  <a:lnTo>
                    <a:pt x="72" y="196"/>
                  </a:lnTo>
                  <a:lnTo>
                    <a:pt x="70" y="198"/>
                  </a:lnTo>
                  <a:lnTo>
                    <a:pt x="68" y="198"/>
                  </a:lnTo>
                  <a:lnTo>
                    <a:pt x="66" y="200"/>
                  </a:lnTo>
                  <a:lnTo>
                    <a:pt x="66" y="202"/>
                  </a:lnTo>
                  <a:lnTo>
                    <a:pt x="64" y="202"/>
                  </a:lnTo>
                  <a:lnTo>
                    <a:pt x="64" y="204"/>
                  </a:lnTo>
                  <a:lnTo>
                    <a:pt x="62" y="204"/>
                  </a:lnTo>
                  <a:lnTo>
                    <a:pt x="60" y="206"/>
                  </a:lnTo>
                  <a:lnTo>
                    <a:pt x="58" y="208"/>
                  </a:lnTo>
                  <a:lnTo>
                    <a:pt x="56" y="208"/>
                  </a:lnTo>
                  <a:lnTo>
                    <a:pt x="56" y="210"/>
                  </a:lnTo>
                  <a:lnTo>
                    <a:pt x="54" y="210"/>
                  </a:lnTo>
                  <a:lnTo>
                    <a:pt x="52" y="212"/>
                  </a:lnTo>
                  <a:lnTo>
                    <a:pt x="52" y="214"/>
                  </a:lnTo>
                  <a:lnTo>
                    <a:pt x="50" y="214"/>
                  </a:lnTo>
                  <a:lnTo>
                    <a:pt x="48" y="216"/>
                  </a:lnTo>
                  <a:lnTo>
                    <a:pt x="46" y="216"/>
                  </a:lnTo>
                  <a:lnTo>
                    <a:pt x="46" y="218"/>
                  </a:lnTo>
                  <a:lnTo>
                    <a:pt x="44" y="218"/>
                  </a:lnTo>
                  <a:lnTo>
                    <a:pt x="44" y="220"/>
                  </a:lnTo>
                  <a:lnTo>
                    <a:pt x="42" y="222"/>
                  </a:lnTo>
                  <a:lnTo>
                    <a:pt x="40" y="222"/>
                  </a:lnTo>
                  <a:lnTo>
                    <a:pt x="40" y="224"/>
                  </a:lnTo>
                  <a:lnTo>
                    <a:pt x="38" y="224"/>
                  </a:lnTo>
                  <a:lnTo>
                    <a:pt x="36" y="226"/>
                  </a:lnTo>
                  <a:lnTo>
                    <a:pt x="34" y="228"/>
                  </a:lnTo>
                  <a:lnTo>
                    <a:pt x="32" y="228"/>
                  </a:lnTo>
                  <a:lnTo>
                    <a:pt x="30" y="230"/>
                  </a:lnTo>
                  <a:lnTo>
                    <a:pt x="28" y="232"/>
                  </a:lnTo>
                  <a:lnTo>
                    <a:pt x="28" y="234"/>
                  </a:lnTo>
                  <a:lnTo>
                    <a:pt x="26" y="236"/>
                  </a:lnTo>
                  <a:lnTo>
                    <a:pt x="26" y="234"/>
                  </a:lnTo>
                  <a:lnTo>
                    <a:pt x="28" y="232"/>
                  </a:lnTo>
                  <a:lnTo>
                    <a:pt x="28" y="230"/>
                  </a:lnTo>
                  <a:lnTo>
                    <a:pt x="28" y="228"/>
                  </a:lnTo>
                  <a:lnTo>
                    <a:pt x="28" y="228"/>
                  </a:lnTo>
                  <a:lnTo>
                    <a:pt x="28" y="228"/>
                  </a:lnTo>
                  <a:lnTo>
                    <a:pt x="28" y="226"/>
                  </a:lnTo>
                  <a:lnTo>
                    <a:pt x="28" y="224"/>
                  </a:lnTo>
                  <a:lnTo>
                    <a:pt x="30" y="222"/>
                  </a:lnTo>
                  <a:lnTo>
                    <a:pt x="30" y="220"/>
                  </a:lnTo>
                  <a:lnTo>
                    <a:pt x="32" y="220"/>
                  </a:lnTo>
                  <a:lnTo>
                    <a:pt x="32" y="218"/>
                  </a:lnTo>
                  <a:lnTo>
                    <a:pt x="34" y="218"/>
                  </a:lnTo>
                  <a:lnTo>
                    <a:pt x="34" y="216"/>
                  </a:lnTo>
                  <a:lnTo>
                    <a:pt x="36" y="216"/>
                  </a:lnTo>
                  <a:lnTo>
                    <a:pt x="36" y="214"/>
                  </a:lnTo>
                  <a:lnTo>
                    <a:pt x="36" y="212"/>
                  </a:lnTo>
                  <a:lnTo>
                    <a:pt x="38" y="212"/>
                  </a:lnTo>
                  <a:lnTo>
                    <a:pt x="40" y="210"/>
                  </a:lnTo>
                  <a:lnTo>
                    <a:pt x="40" y="208"/>
                  </a:lnTo>
                  <a:lnTo>
                    <a:pt x="38" y="208"/>
                  </a:lnTo>
                  <a:lnTo>
                    <a:pt x="36" y="208"/>
                  </a:lnTo>
                  <a:lnTo>
                    <a:pt x="34" y="208"/>
                  </a:lnTo>
                  <a:lnTo>
                    <a:pt x="34" y="206"/>
                  </a:lnTo>
                  <a:lnTo>
                    <a:pt x="34" y="204"/>
                  </a:lnTo>
                  <a:lnTo>
                    <a:pt x="34" y="202"/>
                  </a:lnTo>
                  <a:lnTo>
                    <a:pt x="34" y="200"/>
                  </a:lnTo>
                  <a:lnTo>
                    <a:pt x="34" y="198"/>
                  </a:lnTo>
                  <a:lnTo>
                    <a:pt x="34" y="196"/>
                  </a:lnTo>
                  <a:lnTo>
                    <a:pt x="36" y="196"/>
                  </a:lnTo>
                  <a:lnTo>
                    <a:pt x="38" y="196"/>
                  </a:lnTo>
                  <a:lnTo>
                    <a:pt x="38" y="194"/>
                  </a:lnTo>
                  <a:lnTo>
                    <a:pt x="40" y="194"/>
                  </a:lnTo>
                  <a:lnTo>
                    <a:pt x="40" y="192"/>
                  </a:lnTo>
                  <a:lnTo>
                    <a:pt x="42" y="192"/>
                  </a:lnTo>
                  <a:lnTo>
                    <a:pt x="44" y="192"/>
                  </a:lnTo>
                  <a:lnTo>
                    <a:pt x="46" y="192"/>
                  </a:lnTo>
                  <a:lnTo>
                    <a:pt x="48" y="192"/>
                  </a:lnTo>
                  <a:lnTo>
                    <a:pt x="50" y="192"/>
                  </a:lnTo>
                  <a:lnTo>
                    <a:pt x="52" y="192"/>
                  </a:lnTo>
                  <a:lnTo>
                    <a:pt x="54" y="192"/>
                  </a:lnTo>
                  <a:lnTo>
                    <a:pt x="56" y="192"/>
                  </a:lnTo>
                  <a:lnTo>
                    <a:pt x="58" y="192"/>
                  </a:lnTo>
                  <a:lnTo>
                    <a:pt x="58" y="190"/>
                  </a:lnTo>
                  <a:lnTo>
                    <a:pt x="60" y="190"/>
                  </a:lnTo>
                  <a:lnTo>
                    <a:pt x="62" y="190"/>
                  </a:lnTo>
                  <a:lnTo>
                    <a:pt x="64" y="190"/>
                  </a:lnTo>
                  <a:lnTo>
                    <a:pt x="66" y="190"/>
                  </a:lnTo>
                  <a:lnTo>
                    <a:pt x="68" y="190"/>
                  </a:lnTo>
                  <a:lnTo>
                    <a:pt x="68" y="188"/>
                  </a:lnTo>
                  <a:lnTo>
                    <a:pt x="70" y="188"/>
                  </a:lnTo>
                  <a:lnTo>
                    <a:pt x="72" y="188"/>
                  </a:lnTo>
                  <a:lnTo>
                    <a:pt x="74" y="186"/>
                  </a:lnTo>
                  <a:lnTo>
                    <a:pt x="76" y="184"/>
                  </a:lnTo>
                  <a:lnTo>
                    <a:pt x="76" y="182"/>
                  </a:lnTo>
                  <a:lnTo>
                    <a:pt x="76" y="180"/>
                  </a:lnTo>
                  <a:lnTo>
                    <a:pt x="76" y="180"/>
                  </a:lnTo>
                  <a:lnTo>
                    <a:pt x="78" y="180"/>
                  </a:lnTo>
                  <a:lnTo>
                    <a:pt x="78" y="180"/>
                  </a:lnTo>
                  <a:lnTo>
                    <a:pt x="80" y="180"/>
                  </a:lnTo>
                  <a:lnTo>
                    <a:pt x="82" y="180"/>
                  </a:lnTo>
                  <a:lnTo>
                    <a:pt x="84" y="180"/>
                  </a:lnTo>
                  <a:lnTo>
                    <a:pt x="84" y="178"/>
                  </a:lnTo>
                  <a:lnTo>
                    <a:pt x="86" y="178"/>
                  </a:lnTo>
                  <a:lnTo>
                    <a:pt x="84" y="178"/>
                  </a:lnTo>
                  <a:lnTo>
                    <a:pt x="82" y="178"/>
                  </a:lnTo>
                  <a:lnTo>
                    <a:pt x="84" y="176"/>
                  </a:lnTo>
                  <a:lnTo>
                    <a:pt x="84" y="174"/>
                  </a:lnTo>
                  <a:lnTo>
                    <a:pt x="86" y="172"/>
                  </a:lnTo>
                  <a:lnTo>
                    <a:pt x="88" y="170"/>
                  </a:lnTo>
                  <a:lnTo>
                    <a:pt x="90" y="168"/>
                  </a:lnTo>
                  <a:lnTo>
                    <a:pt x="92" y="166"/>
                  </a:lnTo>
                  <a:lnTo>
                    <a:pt x="94" y="166"/>
                  </a:lnTo>
                  <a:lnTo>
                    <a:pt x="96" y="166"/>
                  </a:lnTo>
                  <a:lnTo>
                    <a:pt x="98" y="166"/>
                  </a:lnTo>
                  <a:lnTo>
                    <a:pt x="98" y="164"/>
                  </a:lnTo>
                  <a:lnTo>
                    <a:pt x="96" y="164"/>
                  </a:lnTo>
                  <a:lnTo>
                    <a:pt x="98" y="164"/>
                  </a:lnTo>
                  <a:lnTo>
                    <a:pt x="98" y="162"/>
                  </a:lnTo>
                  <a:lnTo>
                    <a:pt x="100" y="162"/>
                  </a:lnTo>
                  <a:lnTo>
                    <a:pt x="102" y="162"/>
                  </a:lnTo>
                  <a:lnTo>
                    <a:pt x="102" y="160"/>
                  </a:lnTo>
                  <a:lnTo>
                    <a:pt x="104" y="160"/>
                  </a:lnTo>
                  <a:lnTo>
                    <a:pt x="106" y="160"/>
                  </a:lnTo>
                  <a:lnTo>
                    <a:pt x="108" y="158"/>
                  </a:lnTo>
                  <a:lnTo>
                    <a:pt x="106" y="158"/>
                  </a:lnTo>
                  <a:lnTo>
                    <a:pt x="104" y="158"/>
                  </a:lnTo>
                  <a:close/>
                  <a:moveTo>
                    <a:pt x="172" y="120"/>
                  </a:moveTo>
                  <a:lnTo>
                    <a:pt x="172" y="120"/>
                  </a:lnTo>
                  <a:lnTo>
                    <a:pt x="170" y="120"/>
                  </a:lnTo>
                  <a:lnTo>
                    <a:pt x="172" y="120"/>
                  </a:lnTo>
                  <a:lnTo>
                    <a:pt x="172" y="118"/>
                  </a:lnTo>
                  <a:lnTo>
                    <a:pt x="172" y="116"/>
                  </a:lnTo>
                  <a:lnTo>
                    <a:pt x="174" y="116"/>
                  </a:lnTo>
                  <a:lnTo>
                    <a:pt x="172" y="120"/>
                  </a:lnTo>
                  <a:close/>
                  <a:moveTo>
                    <a:pt x="158" y="118"/>
                  </a:moveTo>
                  <a:lnTo>
                    <a:pt x="158" y="120"/>
                  </a:lnTo>
                  <a:lnTo>
                    <a:pt x="156" y="120"/>
                  </a:lnTo>
                  <a:lnTo>
                    <a:pt x="156" y="118"/>
                  </a:lnTo>
                  <a:lnTo>
                    <a:pt x="158" y="116"/>
                  </a:lnTo>
                  <a:lnTo>
                    <a:pt x="160" y="116"/>
                  </a:lnTo>
                  <a:lnTo>
                    <a:pt x="160" y="114"/>
                  </a:lnTo>
                  <a:lnTo>
                    <a:pt x="162" y="116"/>
                  </a:lnTo>
                  <a:lnTo>
                    <a:pt x="160" y="116"/>
                  </a:lnTo>
                  <a:lnTo>
                    <a:pt x="160" y="118"/>
                  </a:lnTo>
                  <a:lnTo>
                    <a:pt x="158" y="118"/>
                  </a:lnTo>
                  <a:close/>
                  <a:moveTo>
                    <a:pt x="166" y="116"/>
                  </a:moveTo>
                  <a:lnTo>
                    <a:pt x="162" y="116"/>
                  </a:lnTo>
                  <a:lnTo>
                    <a:pt x="162" y="114"/>
                  </a:lnTo>
                  <a:lnTo>
                    <a:pt x="162" y="112"/>
                  </a:lnTo>
                  <a:lnTo>
                    <a:pt x="162" y="110"/>
                  </a:lnTo>
                  <a:lnTo>
                    <a:pt x="164" y="108"/>
                  </a:lnTo>
                  <a:lnTo>
                    <a:pt x="166" y="108"/>
                  </a:lnTo>
                  <a:lnTo>
                    <a:pt x="166" y="110"/>
                  </a:lnTo>
                  <a:lnTo>
                    <a:pt x="168" y="110"/>
                  </a:lnTo>
                  <a:lnTo>
                    <a:pt x="166" y="112"/>
                  </a:lnTo>
                  <a:lnTo>
                    <a:pt x="166" y="114"/>
                  </a:lnTo>
                  <a:lnTo>
                    <a:pt x="166" y="116"/>
                  </a:lnTo>
                  <a:close/>
                  <a:moveTo>
                    <a:pt x="120" y="30"/>
                  </a:moveTo>
                  <a:lnTo>
                    <a:pt x="118" y="32"/>
                  </a:lnTo>
                  <a:lnTo>
                    <a:pt x="116" y="32"/>
                  </a:lnTo>
                  <a:lnTo>
                    <a:pt x="118" y="30"/>
                  </a:lnTo>
                  <a:lnTo>
                    <a:pt x="120" y="30"/>
                  </a:lnTo>
                  <a:close/>
                  <a:moveTo>
                    <a:pt x="114" y="32"/>
                  </a:moveTo>
                  <a:lnTo>
                    <a:pt x="112" y="32"/>
                  </a:lnTo>
                  <a:lnTo>
                    <a:pt x="112" y="30"/>
                  </a:lnTo>
                  <a:lnTo>
                    <a:pt x="112" y="28"/>
                  </a:lnTo>
                  <a:lnTo>
                    <a:pt x="112" y="26"/>
                  </a:lnTo>
                  <a:lnTo>
                    <a:pt x="112" y="24"/>
                  </a:lnTo>
                  <a:lnTo>
                    <a:pt x="114" y="24"/>
                  </a:lnTo>
                  <a:lnTo>
                    <a:pt x="114" y="26"/>
                  </a:lnTo>
                  <a:lnTo>
                    <a:pt x="116" y="26"/>
                  </a:lnTo>
                  <a:lnTo>
                    <a:pt x="114" y="28"/>
                  </a:lnTo>
                  <a:lnTo>
                    <a:pt x="114" y="30"/>
                  </a:lnTo>
                  <a:lnTo>
                    <a:pt x="114" y="32"/>
                  </a:lnTo>
                  <a:close/>
                  <a:moveTo>
                    <a:pt x="190" y="18"/>
                  </a:moveTo>
                  <a:lnTo>
                    <a:pt x="190" y="22"/>
                  </a:lnTo>
                  <a:lnTo>
                    <a:pt x="192" y="28"/>
                  </a:lnTo>
                  <a:lnTo>
                    <a:pt x="192" y="30"/>
                  </a:lnTo>
                  <a:lnTo>
                    <a:pt x="190" y="30"/>
                  </a:lnTo>
                  <a:lnTo>
                    <a:pt x="188" y="30"/>
                  </a:lnTo>
                  <a:lnTo>
                    <a:pt x="186" y="30"/>
                  </a:lnTo>
                  <a:lnTo>
                    <a:pt x="186" y="32"/>
                  </a:lnTo>
                  <a:lnTo>
                    <a:pt x="184" y="32"/>
                  </a:lnTo>
                  <a:lnTo>
                    <a:pt x="182" y="34"/>
                  </a:lnTo>
                  <a:lnTo>
                    <a:pt x="180" y="34"/>
                  </a:lnTo>
                  <a:lnTo>
                    <a:pt x="180" y="36"/>
                  </a:lnTo>
                  <a:lnTo>
                    <a:pt x="178" y="36"/>
                  </a:lnTo>
                  <a:lnTo>
                    <a:pt x="176" y="36"/>
                  </a:lnTo>
                  <a:lnTo>
                    <a:pt x="178" y="34"/>
                  </a:lnTo>
                  <a:lnTo>
                    <a:pt x="180" y="34"/>
                  </a:lnTo>
                  <a:lnTo>
                    <a:pt x="180" y="32"/>
                  </a:lnTo>
                  <a:lnTo>
                    <a:pt x="180" y="30"/>
                  </a:lnTo>
                  <a:lnTo>
                    <a:pt x="180" y="28"/>
                  </a:lnTo>
                  <a:lnTo>
                    <a:pt x="180" y="26"/>
                  </a:lnTo>
                  <a:lnTo>
                    <a:pt x="180" y="24"/>
                  </a:lnTo>
                  <a:lnTo>
                    <a:pt x="178" y="24"/>
                  </a:lnTo>
                  <a:lnTo>
                    <a:pt x="178" y="22"/>
                  </a:lnTo>
                  <a:lnTo>
                    <a:pt x="176" y="22"/>
                  </a:lnTo>
                  <a:lnTo>
                    <a:pt x="174" y="22"/>
                  </a:lnTo>
                  <a:lnTo>
                    <a:pt x="174" y="20"/>
                  </a:lnTo>
                  <a:lnTo>
                    <a:pt x="172" y="22"/>
                  </a:lnTo>
                  <a:lnTo>
                    <a:pt x="172" y="22"/>
                  </a:lnTo>
                  <a:lnTo>
                    <a:pt x="172" y="20"/>
                  </a:lnTo>
                  <a:lnTo>
                    <a:pt x="172" y="18"/>
                  </a:lnTo>
                  <a:lnTo>
                    <a:pt x="170" y="18"/>
                  </a:lnTo>
                  <a:lnTo>
                    <a:pt x="172" y="18"/>
                  </a:lnTo>
                  <a:lnTo>
                    <a:pt x="172" y="18"/>
                  </a:lnTo>
                  <a:lnTo>
                    <a:pt x="174" y="18"/>
                  </a:lnTo>
                  <a:lnTo>
                    <a:pt x="180" y="18"/>
                  </a:lnTo>
                  <a:lnTo>
                    <a:pt x="186" y="18"/>
                  </a:lnTo>
                  <a:lnTo>
                    <a:pt x="188" y="18"/>
                  </a:lnTo>
                  <a:lnTo>
                    <a:pt x="190" y="18"/>
                  </a:lnTo>
                  <a:close/>
                  <a:moveTo>
                    <a:pt x="100" y="48"/>
                  </a:moveTo>
                  <a:lnTo>
                    <a:pt x="98" y="48"/>
                  </a:lnTo>
                  <a:lnTo>
                    <a:pt x="98" y="50"/>
                  </a:lnTo>
                  <a:lnTo>
                    <a:pt x="98" y="52"/>
                  </a:lnTo>
                  <a:lnTo>
                    <a:pt x="96" y="52"/>
                  </a:lnTo>
                  <a:lnTo>
                    <a:pt x="94" y="52"/>
                  </a:lnTo>
                  <a:lnTo>
                    <a:pt x="92" y="52"/>
                  </a:lnTo>
                  <a:lnTo>
                    <a:pt x="92" y="50"/>
                  </a:lnTo>
                  <a:lnTo>
                    <a:pt x="90" y="48"/>
                  </a:lnTo>
                  <a:lnTo>
                    <a:pt x="90" y="50"/>
                  </a:lnTo>
                  <a:lnTo>
                    <a:pt x="90" y="52"/>
                  </a:lnTo>
                  <a:lnTo>
                    <a:pt x="90" y="54"/>
                  </a:lnTo>
                  <a:lnTo>
                    <a:pt x="92" y="54"/>
                  </a:lnTo>
                  <a:lnTo>
                    <a:pt x="94" y="54"/>
                  </a:lnTo>
                  <a:lnTo>
                    <a:pt x="96" y="54"/>
                  </a:lnTo>
                  <a:lnTo>
                    <a:pt x="98" y="54"/>
                  </a:lnTo>
                  <a:lnTo>
                    <a:pt x="98" y="56"/>
                  </a:lnTo>
                  <a:lnTo>
                    <a:pt x="100" y="56"/>
                  </a:lnTo>
                  <a:lnTo>
                    <a:pt x="100" y="54"/>
                  </a:lnTo>
                  <a:lnTo>
                    <a:pt x="102" y="54"/>
                  </a:lnTo>
                  <a:lnTo>
                    <a:pt x="104" y="54"/>
                  </a:lnTo>
                  <a:lnTo>
                    <a:pt x="104" y="56"/>
                  </a:lnTo>
                  <a:lnTo>
                    <a:pt x="106" y="56"/>
                  </a:lnTo>
                  <a:lnTo>
                    <a:pt x="106" y="54"/>
                  </a:lnTo>
                  <a:lnTo>
                    <a:pt x="106" y="52"/>
                  </a:lnTo>
                  <a:lnTo>
                    <a:pt x="106" y="50"/>
                  </a:lnTo>
                  <a:lnTo>
                    <a:pt x="108" y="50"/>
                  </a:lnTo>
                  <a:lnTo>
                    <a:pt x="110" y="50"/>
                  </a:lnTo>
                  <a:lnTo>
                    <a:pt x="112" y="50"/>
                  </a:lnTo>
                  <a:lnTo>
                    <a:pt x="114" y="50"/>
                  </a:lnTo>
                  <a:lnTo>
                    <a:pt x="116" y="52"/>
                  </a:lnTo>
                  <a:lnTo>
                    <a:pt x="116" y="54"/>
                  </a:lnTo>
                  <a:lnTo>
                    <a:pt x="118" y="54"/>
                  </a:lnTo>
                  <a:lnTo>
                    <a:pt x="118" y="56"/>
                  </a:lnTo>
                  <a:lnTo>
                    <a:pt x="120" y="56"/>
                  </a:lnTo>
                  <a:lnTo>
                    <a:pt x="122" y="58"/>
                  </a:lnTo>
                  <a:lnTo>
                    <a:pt x="124" y="58"/>
                  </a:lnTo>
                  <a:lnTo>
                    <a:pt x="124" y="60"/>
                  </a:lnTo>
                  <a:lnTo>
                    <a:pt x="126" y="60"/>
                  </a:lnTo>
                  <a:lnTo>
                    <a:pt x="128" y="60"/>
                  </a:lnTo>
                  <a:lnTo>
                    <a:pt x="128" y="62"/>
                  </a:lnTo>
                  <a:lnTo>
                    <a:pt x="128" y="64"/>
                  </a:lnTo>
                  <a:lnTo>
                    <a:pt x="130" y="64"/>
                  </a:lnTo>
                  <a:lnTo>
                    <a:pt x="130" y="66"/>
                  </a:lnTo>
                  <a:lnTo>
                    <a:pt x="130" y="68"/>
                  </a:lnTo>
                  <a:lnTo>
                    <a:pt x="132" y="70"/>
                  </a:lnTo>
                  <a:lnTo>
                    <a:pt x="132" y="72"/>
                  </a:lnTo>
                  <a:lnTo>
                    <a:pt x="134" y="72"/>
                  </a:lnTo>
                  <a:lnTo>
                    <a:pt x="136" y="74"/>
                  </a:lnTo>
                  <a:lnTo>
                    <a:pt x="138" y="74"/>
                  </a:lnTo>
                  <a:lnTo>
                    <a:pt x="138" y="76"/>
                  </a:lnTo>
                  <a:lnTo>
                    <a:pt x="140" y="76"/>
                  </a:lnTo>
                  <a:lnTo>
                    <a:pt x="138" y="76"/>
                  </a:lnTo>
                  <a:lnTo>
                    <a:pt x="138" y="78"/>
                  </a:lnTo>
                  <a:lnTo>
                    <a:pt x="136" y="78"/>
                  </a:lnTo>
                  <a:lnTo>
                    <a:pt x="136" y="76"/>
                  </a:lnTo>
                  <a:lnTo>
                    <a:pt x="134" y="76"/>
                  </a:lnTo>
                  <a:lnTo>
                    <a:pt x="134" y="78"/>
                  </a:lnTo>
                  <a:lnTo>
                    <a:pt x="132" y="78"/>
                  </a:lnTo>
                  <a:lnTo>
                    <a:pt x="130" y="78"/>
                  </a:lnTo>
                  <a:lnTo>
                    <a:pt x="128" y="80"/>
                  </a:lnTo>
                  <a:lnTo>
                    <a:pt x="128" y="82"/>
                  </a:lnTo>
                  <a:lnTo>
                    <a:pt x="126" y="84"/>
                  </a:lnTo>
                  <a:lnTo>
                    <a:pt x="124" y="84"/>
                  </a:lnTo>
                  <a:lnTo>
                    <a:pt x="124" y="86"/>
                  </a:lnTo>
                  <a:lnTo>
                    <a:pt x="122" y="86"/>
                  </a:lnTo>
                  <a:lnTo>
                    <a:pt x="120" y="86"/>
                  </a:lnTo>
                  <a:lnTo>
                    <a:pt x="120" y="84"/>
                  </a:lnTo>
                  <a:lnTo>
                    <a:pt x="118" y="84"/>
                  </a:lnTo>
                  <a:lnTo>
                    <a:pt x="116" y="84"/>
                  </a:lnTo>
                  <a:lnTo>
                    <a:pt x="116" y="86"/>
                  </a:lnTo>
                  <a:lnTo>
                    <a:pt x="116" y="86"/>
                  </a:lnTo>
                  <a:lnTo>
                    <a:pt x="118" y="86"/>
                  </a:lnTo>
                  <a:lnTo>
                    <a:pt x="120" y="86"/>
                  </a:lnTo>
                  <a:lnTo>
                    <a:pt x="122" y="86"/>
                  </a:lnTo>
                  <a:lnTo>
                    <a:pt x="124" y="86"/>
                  </a:lnTo>
                  <a:lnTo>
                    <a:pt x="124" y="88"/>
                  </a:lnTo>
                  <a:lnTo>
                    <a:pt x="124" y="88"/>
                  </a:lnTo>
                  <a:lnTo>
                    <a:pt x="126" y="88"/>
                  </a:lnTo>
                  <a:lnTo>
                    <a:pt x="128" y="90"/>
                  </a:lnTo>
                  <a:lnTo>
                    <a:pt x="128" y="88"/>
                  </a:lnTo>
                  <a:lnTo>
                    <a:pt x="130" y="88"/>
                  </a:lnTo>
                  <a:lnTo>
                    <a:pt x="130" y="86"/>
                  </a:lnTo>
                  <a:lnTo>
                    <a:pt x="132" y="86"/>
                  </a:lnTo>
                  <a:lnTo>
                    <a:pt x="132" y="86"/>
                  </a:lnTo>
                  <a:lnTo>
                    <a:pt x="132" y="84"/>
                  </a:lnTo>
                  <a:lnTo>
                    <a:pt x="134" y="84"/>
                  </a:lnTo>
                  <a:lnTo>
                    <a:pt x="134" y="82"/>
                  </a:lnTo>
                  <a:lnTo>
                    <a:pt x="136" y="82"/>
                  </a:lnTo>
                  <a:lnTo>
                    <a:pt x="138" y="82"/>
                  </a:lnTo>
                  <a:lnTo>
                    <a:pt x="140" y="82"/>
                  </a:lnTo>
                  <a:lnTo>
                    <a:pt x="140" y="80"/>
                  </a:lnTo>
                  <a:lnTo>
                    <a:pt x="142" y="80"/>
                  </a:lnTo>
                  <a:lnTo>
                    <a:pt x="140" y="80"/>
                  </a:lnTo>
                  <a:lnTo>
                    <a:pt x="138" y="78"/>
                  </a:lnTo>
                  <a:lnTo>
                    <a:pt x="140" y="78"/>
                  </a:lnTo>
                  <a:lnTo>
                    <a:pt x="142" y="78"/>
                  </a:lnTo>
                  <a:lnTo>
                    <a:pt x="144" y="80"/>
                  </a:lnTo>
                  <a:lnTo>
                    <a:pt x="146" y="80"/>
                  </a:lnTo>
                  <a:lnTo>
                    <a:pt x="146" y="82"/>
                  </a:lnTo>
                  <a:lnTo>
                    <a:pt x="148" y="82"/>
                  </a:lnTo>
                  <a:lnTo>
                    <a:pt x="150" y="84"/>
                  </a:lnTo>
                  <a:lnTo>
                    <a:pt x="152" y="84"/>
                  </a:lnTo>
                  <a:lnTo>
                    <a:pt x="152" y="86"/>
                  </a:lnTo>
                  <a:lnTo>
                    <a:pt x="154" y="86"/>
                  </a:lnTo>
                  <a:lnTo>
                    <a:pt x="154" y="86"/>
                  </a:lnTo>
                  <a:lnTo>
                    <a:pt x="156" y="86"/>
                  </a:lnTo>
                  <a:lnTo>
                    <a:pt x="156" y="88"/>
                  </a:lnTo>
                  <a:lnTo>
                    <a:pt x="156" y="90"/>
                  </a:lnTo>
                  <a:lnTo>
                    <a:pt x="158" y="90"/>
                  </a:lnTo>
                  <a:lnTo>
                    <a:pt x="160" y="90"/>
                  </a:lnTo>
                  <a:lnTo>
                    <a:pt x="162" y="92"/>
                  </a:lnTo>
                  <a:lnTo>
                    <a:pt x="160" y="92"/>
                  </a:lnTo>
                  <a:lnTo>
                    <a:pt x="160" y="94"/>
                  </a:lnTo>
                  <a:lnTo>
                    <a:pt x="162" y="94"/>
                  </a:lnTo>
                  <a:lnTo>
                    <a:pt x="162" y="96"/>
                  </a:lnTo>
                  <a:lnTo>
                    <a:pt x="162" y="94"/>
                  </a:lnTo>
                  <a:lnTo>
                    <a:pt x="162" y="92"/>
                  </a:lnTo>
                  <a:lnTo>
                    <a:pt x="164" y="94"/>
                  </a:lnTo>
                  <a:lnTo>
                    <a:pt x="164" y="96"/>
                  </a:lnTo>
                  <a:lnTo>
                    <a:pt x="166" y="96"/>
                  </a:lnTo>
                  <a:lnTo>
                    <a:pt x="166" y="98"/>
                  </a:lnTo>
                  <a:lnTo>
                    <a:pt x="166" y="100"/>
                  </a:lnTo>
                  <a:lnTo>
                    <a:pt x="168" y="100"/>
                  </a:lnTo>
                  <a:lnTo>
                    <a:pt x="168" y="102"/>
                  </a:lnTo>
                  <a:lnTo>
                    <a:pt x="168" y="104"/>
                  </a:lnTo>
                  <a:lnTo>
                    <a:pt x="168" y="106"/>
                  </a:lnTo>
                  <a:lnTo>
                    <a:pt x="166" y="106"/>
                  </a:lnTo>
                  <a:lnTo>
                    <a:pt x="164" y="106"/>
                  </a:lnTo>
                  <a:lnTo>
                    <a:pt x="164" y="108"/>
                  </a:lnTo>
                  <a:lnTo>
                    <a:pt x="164" y="106"/>
                  </a:lnTo>
                  <a:lnTo>
                    <a:pt x="164" y="104"/>
                  </a:lnTo>
                  <a:lnTo>
                    <a:pt x="166" y="104"/>
                  </a:lnTo>
                  <a:lnTo>
                    <a:pt x="164" y="104"/>
                  </a:lnTo>
                  <a:lnTo>
                    <a:pt x="162" y="104"/>
                  </a:lnTo>
                  <a:lnTo>
                    <a:pt x="160" y="104"/>
                  </a:lnTo>
                  <a:lnTo>
                    <a:pt x="158" y="104"/>
                  </a:lnTo>
                  <a:lnTo>
                    <a:pt x="158" y="106"/>
                  </a:lnTo>
                  <a:lnTo>
                    <a:pt x="156" y="106"/>
                  </a:lnTo>
                  <a:lnTo>
                    <a:pt x="154" y="108"/>
                  </a:lnTo>
                  <a:lnTo>
                    <a:pt x="152" y="108"/>
                  </a:lnTo>
                  <a:lnTo>
                    <a:pt x="152" y="110"/>
                  </a:lnTo>
                  <a:lnTo>
                    <a:pt x="150" y="110"/>
                  </a:lnTo>
                  <a:lnTo>
                    <a:pt x="148" y="112"/>
                  </a:lnTo>
                  <a:lnTo>
                    <a:pt x="146" y="112"/>
                  </a:lnTo>
                  <a:lnTo>
                    <a:pt x="144" y="114"/>
                  </a:lnTo>
                  <a:lnTo>
                    <a:pt x="142" y="114"/>
                  </a:lnTo>
                  <a:lnTo>
                    <a:pt x="140" y="116"/>
                  </a:lnTo>
                  <a:lnTo>
                    <a:pt x="138" y="118"/>
                  </a:lnTo>
                  <a:lnTo>
                    <a:pt x="138" y="116"/>
                  </a:lnTo>
                  <a:lnTo>
                    <a:pt x="136" y="116"/>
                  </a:lnTo>
                  <a:lnTo>
                    <a:pt x="136" y="118"/>
                  </a:lnTo>
                  <a:lnTo>
                    <a:pt x="134" y="118"/>
                  </a:lnTo>
                  <a:lnTo>
                    <a:pt x="132" y="118"/>
                  </a:lnTo>
                  <a:lnTo>
                    <a:pt x="130" y="120"/>
                  </a:lnTo>
                  <a:lnTo>
                    <a:pt x="128" y="120"/>
                  </a:lnTo>
                  <a:lnTo>
                    <a:pt x="126" y="122"/>
                  </a:lnTo>
                  <a:lnTo>
                    <a:pt x="124" y="122"/>
                  </a:lnTo>
                  <a:lnTo>
                    <a:pt x="124" y="124"/>
                  </a:lnTo>
                  <a:lnTo>
                    <a:pt x="124" y="124"/>
                  </a:lnTo>
                  <a:lnTo>
                    <a:pt x="122" y="124"/>
                  </a:lnTo>
                  <a:lnTo>
                    <a:pt x="122" y="126"/>
                  </a:lnTo>
                  <a:lnTo>
                    <a:pt x="120" y="126"/>
                  </a:lnTo>
                  <a:lnTo>
                    <a:pt x="118" y="126"/>
                  </a:lnTo>
                  <a:lnTo>
                    <a:pt x="116" y="128"/>
                  </a:lnTo>
                  <a:lnTo>
                    <a:pt x="114" y="128"/>
                  </a:lnTo>
                  <a:lnTo>
                    <a:pt x="114" y="130"/>
                  </a:lnTo>
                  <a:lnTo>
                    <a:pt x="112" y="130"/>
                  </a:lnTo>
                  <a:lnTo>
                    <a:pt x="110" y="132"/>
                  </a:lnTo>
                  <a:lnTo>
                    <a:pt x="108" y="132"/>
                  </a:lnTo>
                  <a:lnTo>
                    <a:pt x="106" y="134"/>
                  </a:lnTo>
                  <a:lnTo>
                    <a:pt x="104" y="134"/>
                  </a:lnTo>
                  <a:lnTo>
                    <a:pt x="104" y="134"/>
                  </a:lnTo>
                  <a:lnTo>
                    <a:pt x="102" y="134"/>
                  </a:lnTo>
                  <a:lnTo>
                    <a:pt x="100" y="134"/>
                  </a:lnTo>
                  <a:lnTo>
                    <a:pt x="98" y="136"/>
                  </a:lnTo>
                  <a:lnTo>
                    <a:pt x="96" y="138"/>
                  </a:lnTo>
                  <a:lnTo>
                    <a:pt x="94" y="138"/>
                  </a:lnTo>
                  <a:lnTo>
                    <a:pt x="94" y="140"/>
                  </a:lnTo>
                  <a:lnTo>
                    <a:pt x="92" y="140"/>
                  </a:lnTo>
                  <a:lnTo>
                    <a:pt x="90" y="142"/>
                  </a:lnTo>
                  <a:lnTo>
                    <a:pt x="88" y="142"/>
                  </a:lnTo>
                  <a:lnTo>
                    <a:pt x="88" y="144"/>
                  </a:lnTo>
                  <a:lnTo>
                    <a:pt x="86" y="144"/>
                  </a:lnTo>
                  <a:lnTo>
                    <a:pt x="84" y="146"/>
                  </a:lnTo>
                  <a:lnTo>
                    <a:pt x="82" y="146"/>
                  </a:lnTo>
                  <a:lnTo>
                    <a:pt x="82" y="144"/>
                  </a:lnTo>
                  <a:lnTo>
                    <a:pt x="84" y="144"/>
                  </a:lnTo>
                  <a:lnTo>
                    <a:pt x="86" y="142"/>
                  </a:lnTo>
                  <a:lnTo>
                    <a:pt x="88" y="142"/>
                  </a:lnTo>
                  <a:lnTo>
                    <a:pt x="90" y="140"/>
                  </a:lnTo>
                  <a:lnTo>
                    <a:pt x="88" y="140"/>
                  </a:lnTo>
                  <a:lnTo>
                    <a:pt x="86" y="140"/>
                  </a:lnTo>
                  <a:lnTo>
                    <a:pt x="84" y="142"/>
                  </a:lnTo>
                  <a:lnTo>
                    <a:pt x="82" y="142"/>
                  </a:lnTo>
                  <a:lnTo>
                    <a:pt x="82" y="140"/>
                  </a:lnTo>
                  <a:lnTo>
                    <a:pt x="84" y="140"/>
                  </a:lnTo>
                  <a:lnTo>
                    <a:pt x="86" y="140"/>
                  </a:lnTo>
                  <a:lnTo>
                    <a:pt x="88" y="140"/>
                  </a:lnTo>
                  <a:lnTo>
                    <a:pt x="88" y="138"/>
                  </a:lnTo>
                  <a:lnTo>
                    <a:pt x="86" y="136"/>
                  </a:lnTo>
                  <a:lnTo>
                    <a:pt x="88" y="136"/>
                  </a:lnTo>
                  <a:lnTo>
                    <a:pt x="88" y="134"/>
                  </a:lnTo>
                  <a:lnTo>
                    <a:pt x="86" y="134"/>
                  </a:lnTo>
                  <a:lnTo>
                    <a:pt x="84" y="136"/>
                  </a:lnTo>
                  <a:lnTo>
                    <a:pt x="82" y="138"/>
                  </a:lnTo>
                  <a:lnTo>
                    <a:pt x="80" y="138"/>
                  </a:lnTo>
                  <a:lnTo>
                    <a:pt x="78" y="136"/>
                  </a:lnTo>
                  <a:lnTo>
                    <a:pt x="76" y="136"/>
                  </a:lnTo>
                  <a:lnTo>
                    <a:pt x="76" y="134"/>
                  </a:lnTo>
                  <a:lnTo>
                    <a:pt x="76" y="134"/>
                  </a:lnTo>
                  <a:lnTo>
                    <a:pt x="74" y="134"/>
                  </a:lnTo>
                  <a:lnTo>
                    <a:pt x="74" y="136"/>
                  </a:lnTo>
                  <a:lnTo>
                    <a:pt x="72" y="136"/>
                  </a:lnTo>
                  <a:lnTo>
                    <a:pt x="72" y="134"/>
                  </a:lnTo>
                  <a:lnTo>
                    <a:pt x="70" y="134"/>
                  </a:lnTo>
                  <a:lnTo>
                    <a:pt x="72" y="134"/>
                  </a:lnTo>
                  <a:lnTo>
                    <a:pt x="72" y="132"/>
                  </a:lnTo>
                  <a:lnTo>
                    <a:pt x="72" y="130"/>
                  </a:lnTo>
                  <a:lnTo>
                    <a:pt x="74" y="128"/>
                  </a:lnTo>
                  <a:lnTo>
                    <a:pt x="74" y="126"/>
                  </a:lnTo>
                  <a:lnTo>
                    <a:pt x="74" y="124"/>
                  </a:lnTo>
                  <a:lnTo>
                    <a:pt x="72" y="122"/>
                  </a:lnTo>
                  <a:lnTo>
                    <a:pt x="70" y="120"/>
                  </a:lnTo>
                  <a:lnTo>
                    <a:pt x="72" y="118"/>
                  </a:lnTo>
                  <a:lnTo>
                    <a:pt x="72" y="116"/>
                  </a:lnTo>
                  <a:lnTo>
                    <a:pt x="70" y="114"/>
                  </a:lnTo>
                  <a:lnTo>
                    <a:pt x="68" y="114"/>
                  </a:lnTo>
                  <a:lnTo>
                    <a:pt x="64" y="112"/>
                  </a:lnTo>
                  <a:lnTo>
                    <a:pt x="64" y="114"/>
                  </a:lnTo>
                  <a:lnTo>
                    <a:pt x="62" y="114"/>
                  </a:lnTo>
                  <a:lnTo>
                    <a:pt x="62" y="112"/>
                  </a:lnTo>
                  <a:lnTo>
                    <a:pt x="60" y="112"/>
                  </a:lnTo>
                  <a:lnTo>
                    <a:pt x="58" y="112"/>
                  </a:lnTo>
                  <a:lnTo>
                    <a:pt x="56" y="110"/>
                  </a:lnTo>
                  <a:lnTo>
                    <a:pt x="56" y="108"/>
                  </a:lnTo>
                  <a:lnTo>
                    <a:pt x="56" y="106"/>
                  </a:lnTo>
                  <a:lnTo>
                    <a:pt x="56" y="104"/>
                  </a:lnTo>
                  <a:lnTo>
                    <a:pt x="56" y="102"/>
                  </a:lnTo>
                  <a:lnTo>
                    <a:pt x="54" y="102"/>
                  </a:lnTo>
                  <a:lnTo>
                    <a:pt x="54" y="100"/>
                  </a:lnTo>
                  <a:lnTo>
                    <a:pt x="52" y="100"/>
                  </a:lnTo>
                  <a:lnTo>
                    <a:pt x="50" y="98"/>
                  </a:lnTo>
                  <a:lnTo>
                    <a:pt x="48" y="98"/>
                  </a:lnTo>
                  <a:lnTo>
                    <a:pt x="48" y="96"/>
                  </a:lnTo>
                  <a:lnTo>
                    <a:pt x="46" y="96"/>
                  </a:lnTo>
                  <a:lnTo>
                    <a:pt x="44" y="94"/>
                  </a:lnTo>
                  <a:lnTo>
                    <a:pt x="44" y="92"/>
                  </a:lnTo>
                  <a:lnTo>
                    <a:pt x="42" y="92"/>
                  </a:lnTo>
                  <a:lnTo>
                    <a:pt x="42" y="90"/>
                  </a:lnTo>
                  <a:lnTo>
                    <a:pt x="44" y="88"/>
                  </a:lnTo>
                  <a:lnTo>
                    <a:pt x="42" y="86"/>
                  </a:lnTo>
                  <a:lnTo>
                    <a:pt x="40" y="86"/>
                  </a:lnTo>
                  <a:lnTo>
                    <a:pt x="38" y="86"/>
                  </a:lnTo>
                  <a:lnTo>
                    <a:pt x="38" y="88"/>
                  </a:lnTo>
                  <a:lnTo>
                    <a:pt x="36" y="88"/>
                  </a:lnTo>
                  <a:lnTo>
                    <a:pt x="34" y="88"/>
                  </a:lnTo>
                  <a:lnTo>
                    <a:pt x="32" y="90"/>
                  </a:lnTo>
                  <a:lnTo>
                    <a:pt x="32" y="92"/>
                  </a:lnTo>
                  <a:lnTo>
                    <a:pt x="32" y="94"/>
                  </a:lnTo>
                  <a:lnTo>
                    <a:pt x="30" y="94"/>
                  </a:lnTo>
                  <a:lnTo>
                    <a:pt x="32" y="96"/>
                  </a:lnTo>
                  <a:lnTo>
                    <a:pt x="32" y="98"/>
                  </a:lnTo>
                  <a:lnTo>
                    <a:pt x="32" y="96"/>
                  </a:lnTo>
                  <a:lnTo>
                    <a:pt x="34" y="98"/>
                  </a:lnTo>
                  <a:lnTo>
                    <a:pt x="34" y="100"/>
                  </a:lnTo>
                  <a:lnTo>
                    <a:pt x="34" y="98"/>
                  </a:lnTo>
                  <a:lnTo>
                    <a:pt x="34" y="96"/>
                  </a:lnTo>
                  <a:lnTo>
                    <a:pt x="34" y="94"/>
                  </a:lnTo>
                  <a:lnTo>
                    <a:pt x="36" y="94"/>
                  </a:lnTo>
                  <a:lnTo>
                    <a:pt x="36" y="96"/>
                  </a:lnTo>
                  <a:lnTo>
                    <a:pt x="38" y="96"/>
                  </a:lnTo>
                  <a:lnTo>
                    <a:pt x="38" y="94"/>
                  </a:lnTo>
                  <a:lnTo>
                    <a:pt x="40" y="94"/>
                  </a:lnTo>
                  <a:lnTo>
                    <a:pt x="42" y="94"/>
                  </a:lnTo>
                  <a:lnTo>
                    <a:pt x="42" y="96"/>
                  </a:lnTo>
                  <a:lnTo>
                    <a:pt x="44" y="96"/>
                  </a:lnTo>
                  <a:lnTo>
                    <a:pt x="44" y="98"/>
                  </a:lnTo>
                  <a:lnTo>
                    <a:pt x="42" y="100"/>
                  </a:lnTo>
                  <a:lnTo>
                    <a:pt x="40" y="100"/>
                  </a:lnTo>
                  <a:lnTo>
                    <a:pt x="40" y="102"/>
                  </a:lnTo>
                  <a:lnTo>
                    <a:pt x="40" y="104"/>
                  </a:lnTo>
                  <a:lnTo>
                    <a:pt x="38" y="104"/>
                  </a:lnTo>
                  <a:lnTo>
                    <a:pt x="36" y="104"/>
                  </a:lnTo>
                  <a:lnTo>
                    <a:pt x="34" y="104"/>
                  </a:lnTo>
                  <a:lnTo>
                    <a:pt x="34" y="102"/>
                  </a:lnTo>
                  <a:lnTo>
                    <a:pt x="34" y="100"/>
                  </a:lnTo>
                  <a:lnTo>
                    <a:pt x="32" y="100"/>
                  </a:lnTo>
                  <a:lnTo>
                    <a:pt x="32" y="98"/>
                  </a:lnTo>
                  <a:lnTo>
                    <a:pt x="30" y="98"/>
                  </a:lnTo>
                  <a:lnTo>
                    <a:pt x="30" y="96"/>
                  </a:lnTo>
                  <a:lnTo>
                    <a:pt x="28" y="96"/>
                  </a:lnTo>
                  <a:lnTo>
                    <a:pt x="28" y="94"/>
                  </a:lnTo>
                  <a:lnTo>
                    <a:pt x="28" y="94"/>
                  </a:lnTo>
                  <a:lnTo>
                    <a:pt x="28" y="94"/>
                  </a:lnTo>
                  <a:lnTo>
                    <a:pt x="28" y="92"/>
                  </a:lnTo>
                  <a:lnTo>
                    <a:pt x="28" y="92"/>
                  </a:lnTo>
                  <a:lnTo>
                    <a:pt x="28" y="90"/>
                  </a:lnTo>
                  <a:lnTo>
                    <a:pt x="26" y="90"/>
                  </a:lnTo>
                  <a:lnTo>
                    <a:pt x="26" y="88"/>
                  </a:lnTo>
                  <a:lnTo>
                    <a:pt x="24" y="88"/>
                  </a:lnTo>
                  <a:lnTo>
                    <a:pt x="22" y="88"/>
                  </a:lnTo>
                  <a:lnTo>
                    <a:pt x="22" y="86"/>
                  </a:lnTo>
                  <a:lnTo>
                    <a:pt x="22" y="86"/>
                  </a:lnTo>
                  <a:lnTo>
                    <a:pt x="20" y="84"/>
                  </a:lnTo>
                  <a:lnTo>
                    <a:pt x="18" y="84"/>
                  </a:lnTo>
                  <a:lnTo>
                    <a:pt x="16" y="82"/>
                  </a:lnTo>
                  <a:lnTo>
                    <a:pt x="16" y="80"/>
                  </a:lnTo>
                  <a:lnTo>
                    <a:pt x="14" y="78"/>
                  </a:lnTo>
                  <a:lnTo>
                    <a:pt x="12" y="78"/>
                  </a:lnTo>
                  <a:lnTo>
                    <a:pt x="12" y="76"/>
                  </a:lnTo>
                  <a:lnTo>
                    <a:pt x="10" y="76"/>
                  </a:lnTo>
                  <a:lnTo>
                    <a:pt x="10" y="74"/>
                  </a:lnTo>
                  <a:lnTo>
                    <a:pt x="10" y="72"/>
                  </a:lnTo>
                  <a:lnTo>
                    <a:pt x="8" y="72"/>
                  </a:lnTo>
                  <a:lnTo>
                    <a:pt x="10" y="70"/>
                  </a:lnTo>
                  <a:lnTo>
                    <a:pt x="8" y="70"/>
                  </a:lnTo>
                  <a:lnTo>
                    <a:pt x="8" y="68"/>
                  </a:lnTo>
                  <a:lnTo>
                    <a:pt x="8" y="66"/>
                  </a:lnTo>
                  <a:lnTo>
                    <a:pt x="10" y="64"/>
                  </a:lnTo>
                  <a:lnTo>
                    <a:pt x="10" y="62"/>
                  </a:lnTo>
                  <a:lnTo>
                    <a:pt x="8" y="60"/>
                  </a:lnTo>
                  <a:lnTo>
                    <a:pt x="10" y="60"/>
                  </a:lnTo>
                  <a:lnTo>
                    <a:pt x="10" y="58"/>
                  </a:lnTo>
                  <a:lnTo>
                    <a:pt x="8" y="58"/>
                  </a:lnTo>
                  <a:lnTo>
                    <a:pt x="8" y="56"/>
                  </a:lnTo>
                  <a:lnTo>
                    <a:pt x="6" y="56"/>
                  </a:lnTo>
                  <a:lnTo>
                    <a:pt x="8" y="54"/>
                  </a:lnTo>
                  <a:lnTo>
                    <a:pt x="6" y="54"/>
                  </a:lnTo>
                  <a:lnTo>
                    <a:pt x="6" y="56"/>
                  </a:lnTo>
                  <a:lnTo>
                    <a:pt x="4" y="56"/>
                  </a:lnTo>
                  <a:lnTo>
                    <a:pt x="4" y="54"/>
                  </a:lnTo>
                  <a:lnTo>
                    <a:pt x="2" y="52"/>
                  </a:lnTo>
                  <a:lnTo>
                    <a:pt x="2" y="50"/>
                  </a:lnTo>
                  <a:lnTo>
                    <a:pt x="0" y="50"/>
                  </a:lnTo>
                  <a:lnTo>
                    <a:pt x="0" y="48"/>
                  </a:lnTo>
                  <a:lnTo>
                    <a:pt x="4" y="44"/>
                  </a:lnTo>
                  <a:lnTo>
                    <a:pt x="6" y="44"/>
                  </a:lnTo>
                  <a:lnTo>
                    <a:pt x="8" y="42"/>
                  </a:lnTo>
                  <a:lnTo>
                    <a:pt x="10" y="40"/>
                  </a:lnTo>
                  <a:lnTo>
                    <a:pt x="14" y="38"/>
                  </a:lnTo>
                  <a:lnTo>
                    <a:pt x="18" y="38"/>
                  </a:lnTo>
                  <a:lnTo>
                    <a:pt x="18" y="36"/>
                  </a:lnTo>
                  <a:lnTo>
                    <a:pt x="20" y="36"/>
                  </a:lnTo>
                  <a:lnTo>
                    <a:pt x="24" y="34"/>
                  </a:lnTo>
                  <a:lnTo>
                    <a:pt x="24" y="32"/>
                  </a:lnTo>
                  <a:lnTo>
                    <a:pt x="26" y="32"/>
                  </a:lnTo>
                  <a:lnTo>
                    <a:pt x="28" y="32"/>
                  </a:lnTo>
                  <a:lnTo>
                    <a:pt x="30" y="30"/>
                  </a:lnTo>
                  <a:lnTo>
                    <a:pt x="32" y="30"/>
                  </a:lnTo>
                  <a:lnTo>
                    <a:pt x="36" y="28"/>
                  </a:lnTo>
                  <a:lnTo>
                    <a:pt x="38" y="28"/>
                  </a:lnTo>
                  <a:lnTo>
                    <a:pt x="48" y="24"/>
                  </a:lnTo>
                  <a:lnTo>
                    <a:pt x="50" y="24"/>
                  </a:lnTo>
                  <a:lnTo>
                    <a:pt x="54" y="22"/>
                  </a:lnTo>
                  <a:lnTo>
                    <a:pt x="56" y="22"/>
                  </a:lnTo>
                  <a:lnTo>
                    <a:pt x="58" y="22"/>
                  </a:lnTo>
                  <a:lnTo>
                    <a:pt x="62" y="20"/>
                  </a:lnTo>
                  <a:lnTo>
                    <a:pt x="64" y="20"/>
                  </a:lnTo>
                  <a:lnTo>
                    <a:pt x="66" y="20"/>
                  </a:lnTo>
                  <a:lnTo>
                    <a:pt x="68" y="18"/>
                  </a:lnTo>
                  <a:lnTo>
                    <a:pt x="72" y="14"/>
                  </a:lnTo>
                  <a:lnTo>
                    <a:pt x="76" y="12"/>
                  </a:lnTo>
                  <a:lnTo>
                    <a:pt x="80" y="8"/>
                  </a:lnTo>
                  <a:lnTo>
                    <a:pt x="82" y="6"/>
                  </a:lnTo>
                  <a:lnTo>
                    <a:pt x="84" y="6"/>
                  </a:lnTo>
                  <a:lnTo>
                    <a:pt x="84" y="8"/>
                  </a:lnTo>
                  <a:lnTo>
                    <a:pt x="82" y="8"/>
                  </a:lnTo>
                  <a:lnTo>
                    <a:pt x="82" y="10"/>
                  </a:lnTo>
                  <a:lnTo>
                    <a:pt x="84" y="10"/>
                  </a:lnTo>
                  <a:lnTo>
                    <a:pt x="84" y="12"/>
                  </a:lnTo>
                  <a:lnTo>
                    <a:pt x="86" y="14"/>
                  </a:lnTo>
                  <a:lnTo>
                    <a:pt x="88" y="14"/>
                  </a:lnTo>
                  <a:lnTo>
                    <a:pt x="88" y="16"/>
                  </a:lnTo>
                  <a:lnTo>
                    <a:pt x="90" y="16"/>
                  </a:lnTo>
                  <a:lnTo>
                    <a:pt x="90" y="18"/>
                  </a:lnTo>
                  <a:lnTo>
                    <a:pt x="92" y="18"/>
                  </a:lnTo>
                  <a:lnTo>
                    <a:pt x="92" y="20"/>
                  </a:lnTo>
                  <a:lnTo>
                    <a:pt x="92" y="22"/>
                  </a:lnTo>
                  <a:lnTo>
                    <a:pt x="92" y="24"/>
                  </a:lnTo>
                  <a:lnTo>
                    <a:pt x="94" y="26"/>
                  </a:lnTo>
                  <a:lnTo>
                    <a:pt x="96" y="26"/>
                  </a:lnTo>
                  <a:lnTo>
                    <a:pt x="96" y="28"/>
                  </a:lnTo>
                  <a:lnTo>
                    <a:pt x="98" y="28"/>
                  </a:lnTo>
                  <a:lnTo>
                    <a:pt x="100" y="30"/>
                  </a:lnTo>
                  <a:lnTo>
                    <a:pt x="100" y="32"/>
                  </a:lnTo>
                  <a:lnTo>
                    <a:pt x="100" y="34"/>
                  </a:lnTo>
                  <a:lnTo>
                    <a:pt x="98" y="34"/>
                  </a:lnTo>
                  <a:lnTo>
                    <a:pt x="98" y="36"/>
                  </a:lnTo>
                  <a:lnTo>
                    <a:pt x="96" y="36"/>
                  </a:lnTo>
                  <a:lnTo>
                    <a:pt x="96" y="38"/>
                  </a:lnTo>
                  <a:lnTo>
                    <a:pt x="96" y="38"/>
                  </a:lnTo>
                  <a:lnTo>
                    <a:pt x="98" y="38"/>
                  </a:lnTo>
                  <a:lnTo>
                    <a:pt x="98" y="40"/>
                  </a:lnTo>
                  <a:lnTo>
                    <a:pt x="98" y="42"/>
                  </a:lnTo>
                  <a:lnTo>
                    <a:pt x="100" y="42"/>
                  </a:lnTo>
                  <a:lnTo>
                    <a:pt x="100" y="44"/>
                  </a:lnTo>
                  <a:lnTo>
                    <a:pt x="100" y="46"/>
                  </a:lnTo>
                  <a:lnTo>
                    <a:pt x="100" y="48"/>
                  </a:lnTo>
                  <a:close/>
                  <a:moveTo>
                    <a:pt x="86" y="2"/>
                  </a:moveTo>
                  <a:lnTo>
                    <a:pt x="84" y="2"/>
                  </a:lnTo>
                  <a:lnTo>
                    <a:pt x="84" y="0"/>
                  </a:lnTo>
                  <a:lnTo>
                    <a:pt x="86" y="0"/>
                  </a:lnTo>
                  <a:lnTo>
                    <a:pt x="86" y="2"/>
                  </a:lnTo>
                  <a:close/>
                  <a:moveTo>
                    <a:pt x="120" y="30"/>
                  </a:moveTo>
                  <a:lnTo>
                    <a:pt x="120" y="28"/>
                  </a:lnTo>
                  <a:lnTo>
                    <a:pt x="118" y="28"/>
                  </a:lnTo>
                  <a:lnTo>
                    <a:pt x="116" y="30"/>
                  </a:lnTo>
                  <a:lnTo>
                    <a:pt x="116" y="28"/>
                  </a:lnTo>
                  <a:lnTo>
                    <a:pt x="116" y="26"/>
                  </a:lnTo>
                  <a:lnTo>
                    <a:pt x="116" y="24"/>
                  </a:lnTo>
                  <a:lnTo>
                    <a:pt x="114" y="24"/>
                  </a:lnTo>
                  <a:lnTo>
                    <a:pt x="114" y="22"/>
                  </a:lnTo>
                  <a:lnTo>
                    <a:pt x="112" y="20"/>
                  </a:lnTo>
                  <a:lnTo>
                    <a:pt x="112" y="22"/>
                  </a:lnTo>
                  <a:lnTo>
                    <a:pt x="110" y="22"/>
                  </a:lnTo>
                  <a:lnTo>
                    <a:pt x="112" y="20"/>
                  </a:lnTo>
                  <a:lnTo>
                    <a:pt x="114" y="20"/>
                  </a:lnTo>
                  <a:lnTo>
                    <a:pt x="114" y="18"/>
                  </a:lnTo>
                  <a:lnTo>
                    <a:pt x="116" y="16"/>
                  </a:lnTo>
                  <a:lnTo>
                    <a:pt x="116" y="14"/>
                  </a:lnTo>
                  <a:lnTo>
                    <a:pt x="118" y="12"/>
                  </a:lnTo>
                  <a:lnTo>
                    <a:pt x="118" y="10"/>
                  </a:lnTo>
                  <a:lnTo>
                    <a:pt x="116" y="10"/>
                  </a:lnTo>
                  <a:lnTo>
                    <a:pt x="116" y="8"/>
                  </a:lnTo>
                  <a:lnTo>
                    <a:pt x="114" y="8"/>
                  </a:lnTo>
                  <a:lnTo>
                    <a:pt x="114" y="10"/>
                  </a:lnTo>
                  <a:lnTo>
                    <a:pt x="112" y="10"/>
                  </a:lnTo>
                  <a:lnTo>
                    <a:pt x="112" y="8"/>
                  </a:lnTo>
                  <a:lnTo>
                    <a:pt x="112" y="6"/>
                  </a:lnTo>
                  <a:lnTo>
                    <a:pt x="116" y="6"/>
                  </a:lnTo>
                  <a:lnTo>
                    <a:pt x="118" y="6"/>
                  </a:lnTo>
                  <a:lnTo>
                    <a:pt x="120" y="6"/>
                  </a:lnTo>
                  <a:lnTo>
                    <a:pt x="122" y="6"/>
                  </a:lnTo>
                  <a:lnTo>
                    <a:pt x="124" y="6"/>
                  </a:lnTo>
                  <a:lnTo>
                    <a:pt x="126" y="6"/>
                  </a:lnTo>
                  <a:lnTo>
                    <a:pt x="130" y="6"/>
                  </a:lnTo>
                  <a:lnTo>
                    <a:pt x="134" y="6"/>
                  </a:lnTo>
                  <a:lnTo>
                    <a:pt x="138" y="6"/>
                  </a:lnTo>
                  <a:lnTo>
                    <a:pt x="142" y="6"/>
                  </a:lnTo>
                  <a:lnTo>
                    <a:pt x="144" y="6"/>
                  </a:lnTo>
                  <a:lnTo>
                    <a:pt x="142" y="6"/>
                  </a:lnTo>
                  <a:lnTo>
                    <a:pt x="142" y="8"/>
                  </a:lnTo>
                  <a:lnTo>
                    <a:pt x="146" y="8"/>
                  </a:lnTo>
                  <a:lnTo>
                    <a:pt x="150" y="6"/>
                  </a:lnTo>
                  <a:lnTo>
                    <a:pt x="152" y="6"/>
                  </a:lnTo>
                  <a:lnTo>
                    <a:pt x="154" y="6"/>
                  </a:lnTo>
                  <a:lnTo>
                    <a:pt x="156" y="6"/>
                  </a:lnTo>
                  <a:lnTo>
                    <a:pt x="158" y="6"/>
                  </a:lnTo>
                  <a:lnTo>
                    <a:pt x="160" y="6"/>
                  </a:lnTo>
                  <a:lnTo>
                    <a:pt x="160" y="4"/>
                  </a:lnTo>
                  <a:lnTo>
                    <a:pt x="162" y="4"/>
                  </a:lnTo>
                  <a:lnTo>
                    <a:pt x="164" y="2"/>
                  </a:lnTo>
                  <a:lnTo>
                    <a:pt x="164" y="0"/>
                  </a:lnTo>
                  <a:lnTo>
                    <a:pt x="166" y="2"/>
                  </a:lnTo>
                  <a:lnTo>
                    <a:pt x="166" y="4"/>
                  </a:lnTo>
                  <a:lnTo>
                    <a:pt x="164" y="6"/>
                  </a:lnTo>
                  <a:lnTo>
                    <a:pt x="166" y="6"/>
                  </a:lnTo>
                  <a:lnTo>
                    <a:pt x="164" y="8"/>
                  </a:lnTo>
                  <a:lnTo>
                    <a:pt x="164" y="10"/>
                  </a:lnTo>
                  <a:lnTo>
                    <a:pt x="162" y="12"/>
                  </a:lnTo>
                  <a:lnTo>
                    <a:pt x="160" y="14"/>
                  </a:lnTo>
                  <a:lnTo>
                    <a:pt x="160" y="16"/>
                  </a:lnTo>
                  <a:lnTo>
                    <a:pt x="160" y="18"/>
                  </a:lnTo>
                  <a:lnTo>
                    <a:pt x="162" y="18"/>
                  </a:lnTo>
                  <a:lnTo>
                    <a:pt x="164" y="18"/>
                  </a:lnTo>
                  <a:lnTo>
                    <a:pt x="164" y="20"/>
                  </a:lnTo>
                  <a:lnTo>
                    <a:pt x="166" y="20"/>
                  </a:lnTo>
                  <a:lnTo>
                    <a:pt x="166" y="22"/>
                  </a:lnTo>
                  <a:lnTo>
                    <a:pt x="164" y="22"/>
                  </a:lnTo>
                  <a:lnTo>
                    <a:pt x="164" y="24"/>
                  </a:lnTo>
                  <a:lnTo>
                    <a:pt x="162" y="24"/>
                  </a:lnTo>
                  <a:lnTo>
                    <a:pt x="162" y="26"/>
                  </a:lnTo>
                  <a:lnTo>
                    <a:pt x="162" y="28"/>
                  </a:lnTo>
                  <a:lnTo>
                    <a:pt x="162" y="30"/>
                  </a:lnTo>
                  <a:lnTo>
                    <a:pt x="164" y="32"/>
                  </a:lnTo>
                  <a:lnTo>
                    <a:pt x="166" y="32"/>
                  </a:lnTo>
                  <a:lnTo>
                    <a:pt x="168" y="32"/>
                  </a:lnTo>
                  <a:lnTo>
                    <a:pt x="170" y="34"/>
                  </a:lnTo>
                  <a:lnTo>
                    <a:pt x="168" y="34"/>
                  </a:lnTo>
                  <a:lnTo>
                    <a:pt x="168" y="36"/>
                  </a:lnTo>
                  <a:lnTo>
                    <a:pt x="168" y="38"/>
                  </a:lnTo>
                  <a:lnTo>
                    <a:pt x="168" y="38"/>
                  </a:lnTo>
                  <a:lnTo>
                    <a:pt x="170" y="38"/>
                  </a:lnTo>
                  <a:lnTo>
                    <a:pt x="170" y="38"/>
                  </a:lnTo>
                  <a:lnTo>
                    <a:pt x="172" y="38"/>
                  </a:lnTo>
                  <a:lnTo>
                    <a:pt x="172" y="38"/>
                  </a:lnTo>
                  <a:lnTo>
                    <a:pt x="174" y="36"/>
                  </a:lnTo>
                  <a:lnTo>
                    <a:pt x="172" y="36"/>
                  </a:lnTo>
                  <a:lnTo>
                    <a:pt x="172" y="36"/>
                  </a:lnTo>
                  <a:lnTo>
                    <a:pt x="172" y="34"/>
                  </a:lnTo>
                  <a:lnTo>
                    <a:pt x="172" y="34"/>
                  </a:lnTo>
                  <a:lnTo>
                    <a:pt x="174" y="36"/>
                  </a:lnTo>
                  <a:lnTo>
                    <a:pt x="174" y="38"/>
                  </a:lnTo>
                  <a:lnTo>
                    <a:pt x="172" y="38"/>
                  </a:lnTo>
                  <a:lnTo>
                    <a:pt x="172" y="38"/>
                  </a:lnTo>
                  <a:lnTo>
                    <a:pt x="170" y="38"/>
                  </a:lnTo>
                  <a:lnTo>
                    <a:pt x="170" y="40"/>
                  </a:lnTo>
                  <a:lnTo>
                    <a:pt x="168" y="40"/>
                  </a:lnTo>
                  <a:lnTo>
                    <a:pt x="166" y="40"/>
                  </a:lnTo>
                  <a:lnTo>
                    <a:pt x="164" y="42"/>
                  </a:lnTo>
                  <a:lnTo>
                    <a:pt x="162" y="44"/>
                  </a:lnTo>
                  <a:lnTo>
                    <a:pt x="160" y="44"/>
                  </a:lnTo>
                  <a:lnTo>
                    <a:pt x="158" y="46"/>
                  </a:lnTo>
                  <a:lnTo>
                    <a:pt x="156" y="46"/>
                  </a:lnTo>
                  <a:lnTo>
                    <a:pt x="154" y="48"/>
                  </a:lnTo>
                  <a:lnTo>
                    <a:pt x="152" y="48"/>
                  </a:lnTo>
                  <a:lnTo>
                    <a:pt x="152" y="50"/>
                  </a:lnTo>
                  <a:lnTo>
                    <a:pt x="150" y="50"/>
                  </a:lnTo>
                  <a:lnTo>
                    <a:pt x="148" y="50"/>
                  </a:lnTo>
                  <a:lnTo>
                    <a:pt x="148" y="52"/>
                  </a:lnTo>
                  <a:lnTo>
                    <a:pt x="146" y="52"/>
                  </a:lnTo>
                  <a:lnTo>
                    <a:pt x="144" y="54"/>
                  </a:lnTo>
                  <a:lnTo>
                    <a:pt x="142" y="54"/>
                  </a:lnTo>
                  <a:lnTo>
                    <a:pt x="140" y="54"/>
                  </a:lnTo>
                  <a:lnTo>
                    <a:pt x="140" y="52"/>
                  </a:lnTo>
                  <a:lnTo>
                    <a:pt x="140" y="50"/>
                  </a:lnTo>
                  <a:lnTo>
                    <a:pt x="140" y="48"/>
                  </a:lnTo>
                  <a:lnTo>
                    <a:pt x="140" y="46"/>
                  </a:lnTo>
                  <a:lnTo>
                    <a:pt x="142" y="46"/>
                  </a:lnTo>
                  <a:lnTo>
                    <a:pt x="142" y="44"/>
                  </a:lnTo>
                  <a:lnTo>
                    <a:pt x="142" y="46"/>
                  </a:lnTo>
                  <a:lnTo>
                    <a:pt x="144" y="46"/>
                  </a:lnTo>
                  <a:lnTo>
                    <a:pt x="144" y="48"/>
                  </a:lnTo>
                  <a:lnTo>
                    <a:pt x="144" y="50"/>
                  </a:lnTo>
                  <a:lnTo>
                    <a:pt x="146" y="50"/>
                  </a:lnTo>
                  <a:lnTo>
                    <a:pt x="148" y="50"/>
                  </a:lnTo>
                  <a:lnTo>
                    <a:pt x="148" y="48"/>
                  </a:lnTo>
                  <a:lnTo>
                    <a:pt x="150" y="48"/>
                  </a:lnTo>
                  <a:lnTo>
                    <a:pt x="150" y="50"/>
                  </a:lnTo>
                  <a:lnTo>
                    <a:pt x="150" y="48"/>
                  </a:lnTo>
                  <a:lnTo>
                    <a:pt x="152" y="48"/>
                  </a:lnTo>
                  <a:lnTo>
                    <a:pt x="152" y="46"/>
                  </a:lnTo>
                  <a:lnTo>
                    <a:pt x="154" y="46"/>
                  </a:lnTo>
                  <a:lnTo>
                    <a:pt x="154" y="44"/>
                  </a:lnTo>
                  <a:lnTo>
                    <a:pt x="156" y="44"/>
                  </a:lnTo>
                  <a:lnTo>
                    <a:pt x="156" y="42"/>
                  </a:lnTo>
                  <a:lnTo>
                    <a:pt x="156" y="40"/>
                  </a:lnTo>
                  <a:lnTo>
                    <a:pt x="154" y="38"/>
                  </a:lnTo>
                  <a:lnTo>
                    <a:pt x="154" y="38"/>
                  </a:lnTo>
                  <a:lnTo>
                    <a:pt x="152" y="36"/>
                  </a:lnTo>
                  <a:lnTo>
                    <a:pt x="152" y="34"/>
                  </a:lnTo>
                  <a:lnTo>
                    <a:pt x="152" y="32"/>
                  </a:lnTo>
                  <a:lnTo>
                    <a:pt x="150" y="32"/>
                  </a:lnTo>
                  <a:lnTo>
                    <a:pt x="148" y="32"/>
                  </a:lnTo>
                  <a:lnTo>
                    <a:pt x="148" y="30"/>
                  </a:lnTo>
                  <a:lnTo>
                    <a:pt x="148" y="28"/>
                  </a:lnTo>
                  <a:lnTo>
                    <a:pt x="148" y="26"/>
                  </a:lnTo>
                  <a:lnTo>
                    <a:pt x="148" y="24"/>
                  </a:lnTo>
                  <a:lnTo>
                    <a:pt x="148" y="22"/>
                  </a:lnTo>
                  <a:lnTo>
                    <a:pt x="148" y="20"/>
                  </a:lnTo>
                  <a:lnTo>
                    <a:pt x="146" y="20"/>
                  </a:lnTo>
                  <a:lnTo>
                    <a:pt x="146" y="22"/>
                  </a:lnTo>
                  <a:lnTo>
                    <a:pt x="146" y="24"/>
                  </a:lnTo>
                  <a:lnTo>
                    <a:pt x="146" y="26"/>
                  </a:lnTo>
                  <a:lnTo>
                    <a:pt x="146" y="28"/>
                  </a:lnTo>
                  <a:lnTo>
                    <a:pt x="146" y="30"/>
                  </a:lnTo>
                  <a:lnTo>
                    <a:pt x="148" y="32"/>
                  </a:lnTo>
                  <a:lnTo>
                    <a:pt x="146" y="34"/>
                  </a:lnTo>
                  <a:lnTo>
                    <a:pt x="144" y="34"/>
                  </a:lnTo>
                  <a:lnTo>
                    <a:pt x="144" y="36"/>
                  </a:lnTo>
                  <a:lnTo>
                    <a:pt x="142" y="38"/>
                  </a:lnTo>
                  <a:lnTo>
                    <a:pt x="142" y="38"/>
                  </a:lnTo>
                  <a:lnTo>
                    <a:pt x="140" y="38"/>
                  </a:lnTo>
                  <a:lnTo>
                    <a:pt x="140" y="40"/>
                  </a:lnTo>
                  <a:lnTo>
                    <a:pt x="140" y="42"/>
                  </a:lnTo>
                  <a:lnTo>
                    <a:pt x="140" y="40"/>
                  </a:lnTo>
                  <a:lnTo>
                    <a:pt x="138" y="40"/>
                  </a:lnTo>
                  <a:lnTo>
                    <a:pt x="136" y="38"/>
                  </a:lnTo>
                  <a:lnTo>
                    <a:pt x="134" y="38"/>
                  </a:lnTo>
                  <a:lnTo>
                    <a:pt x="132" y="38"/>
                  </a:lnTo>
                  <a:lnTo>
                    <a:pt x="130" y="38"/>
                  </a:lnTo>
                  <a:lnTo>
                    <a:pt x="132" y="38"/>
                  </a:lnTo>
                  <a:lnTo>
                    <a:pt x="132" y="38"/>
                  </a:lnTo>
                  <a:lnTo>
                    <a:pt x="134" y="38"/>
                  </a:lnTo>
                  <a:lnTo>
                    <a:pt x="136" y="36"/>
                  </a:lnTo>
                  <a:lnTo>
                    <a:pt x="136" y="34"/>
                  </a:lnTo>
                  <a:lnTo>
                    <a:pt x="136" y="32"/>
                  </a:lnTo>
                  <a:lnTo>
                    <a:pt x="134" y="32"/>
                  </a:lnTo>
                  <a:lnTo>
                    <a:pt x="132" y="30"/>
                  </a:lnTo>
                  <a:lnTo>
                    <a:pt x="132" y="28"/>
                  </a:lnTo>
                  <a:lnTo>
                    <a:pt x="132" y="26"/>
                  </a:lnTo>
                  <a:lnTo>
                    <a:pt x="130" y="26"/>
                  </a:lnTo>
                  <a:lnTo>
                    <a:pt x="128" y="26"/>
                  </a:lnTo>
                  <a:lnTo>
                    <a:pt x="128" y="28"/>
                  </a:lnTo>
                  <a:lnTo>
                    <a:pt x="130" y="28"/>
                  </a:lnTo>
                  <a:lnTo>
                    <a:pt x="130" y="30"/>
                  </a:lnTo>
                  <a:lnTo>
                    <a:pt x="128" y="30"/>
                  </a:lnTo>
                  <a:lnTo>
                    <a:pt x="126" y="30"/>
                  </a:lnTo>
                  <a:lnTo>
                    <a:pt x="124" y="30"/>
                  </a:lnTo>
                  <a:lnTo>
                    <a:pt x="124" y="28"/>
                  </a:lnTo>
                  <a:lnTo>
                    <a:pt x="122" y="28"/>
                  </a:lnTo>
                  <a:lnTo>
                    <a:pt x="122" y="30"/>
                  </a:lnTo>
                  <a:lnTo>
                    <a:pt x="120" y="30"/>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sp>
          <p:nvSpPr>
            <p:cNvPr id="923" name="Freeform 290"/>
            <p:cNvSpPr>
              <a:spLocks noEditPoints="1"/>
            </p:cNvSpPr>
            <p:nvPr/>
          </p:nvSpPr>
          <p:spPr bwMode="auto">
            <a:xfrm>
              <a:off x="6972300" y="4649788"/>
              <a:ext cx="238125" cy="274638"/>
            </a:xfrm>
            <a:custGeom>
              <a:avLst/>
              <a:gdLst>
                <a:gd name="T0" fmla="*/ 66 w 150"/>
                <a:gd name="T1" fmla="*/ 167 h 173"/>
                <a:gd name="T2" fmla="*/ 76 w 150"/>
                <a:gd name="T3" fmla="*/ 134 h 173"/>
                <a:gd name="T4" fmla="*/ 62 w 150"/>
                <a:gd name="T5" fmla="*/ 128 h 173"/>
                <a:gd name="T6" fmla="*/ 110 w 150"/>
                <a:gd name="T7" fmla="*/ 92 h 173"/>
                <a:gd name="T8" fmla="*/ 128 w 150"/>
                <a:gd name="T9" fmla="*/ 92 h 173"/>
                <a:gd name="T10" fmla="*/ 116 w 150"/>
                <a:gd name="T11" fmla="*/ 108 h 173"/>
                <a:gd name="T12" fmla="*/ 100 w 150"/>
                <a:gd name="T13" fmla="*/ 126 h 173"/>
                <a:gd name="T14" fmla="*/ 86 w 150"/>
                <a:gd name="T15" fmla="*/ 142 h 173"/>
                <a:gd name="T16" fmla="*/ 72 w 150"/>
                <a:gd name="T17" fmla="*/ 155 h 173"/>
                <a:gd name="T18" fmla="*/ 84 w 150"/>
                <a:gd name="T19" fmla="*/ 138 h 173"/>
                <a:gd name="T20" fmla="*/ 88 w 150"/>
                <a:gd name="T21" fmla="*/ 132 h 173"/>
                <a:gd name="T22" fmla="*/ 88 w 150"/>
                <a:gd name="T23" fmla="*/ 120 h 173"/>
                <a:gd name="T24" fmla="*/ 102 w 150"/>
                <a:gd name="T25" fmla="*/ 114 h 173"/>
                <a:gd name="T26" fmla="*/ 106 w 150"/>
                <a:gd name="T27" fmla="*/ 106 h 173"/>
                <a:gd name="T28" fmla="*/ 114 w 150"/>
                <a:gd name="T29" fmla="*/ 102 h 173"/>
                <a:gd name="T30" fmla="*/ 118 w 150"/>
                <a:gd name="T31" fmla="*/ 92 h 173"/>
                <a:gd name="T32" fmla="*/ 16 w 150"/>
                <a:gd name="T33" fmla="*/ 88 h 173"/>
                <a:gd name="T34" fmla="*/ 32 w 150"/>
                <a:gd name="T35" fmla="*/ 98 h 173"/>
                <a:gd name="T36" fmla="*/ 32 w 150"/>
                <a:gd name="T37" fmla="*/ 116 h 173"/>
                <a:gd name="T38" fmla="*/ 22 w 150"/>
                <a:gd name="T39" fmla="*/ 120 h 173"/>
                <a:gd name="T40" fmla="*/ 2 w 150"/>
                <a:gd name="T41" fmla="*/ 88 h 173"/>
                <a:gd name="T42" fmla="*/ 118 w 150"/>
                <a:gd name="T43" fmla="*/ 86 h 173"/>
                <a:gd name="T44" fmla="*/ 74 w 150"/>
                <a:gd name="T45" fmla="*/ 82 h 173"/>
                <a:gd name="T46" fmla="*/ 76 w 150"/>
                <a:gd name="T47" fmla="*/ 104 h 173"/>
                <a:gd name="T48" fmla="*/ 62 w 150"/>
                <a:gd name="T49" fmla="*/ 118 h 173"/>
                <a:gd name="T50" fmla="*/ 48 w 150"/>
                <a:gd name="T51" fmla="*/ 136 h 173"/>
                <a:gd name="T52" fmla="*/ 40 w 150"/>
                <a:gd name="T53" fmla="*/ 146 h 173"/>
                <a:gd name="T54" fmla="*/ 34 w 150"/>
                <a:gd name="T55" fmla="*/ 136 h 173"/>
                <a:gd name="T56" fmla="*/ 30 w 150"/>
                <a:gd name="T57" fmla="*/ 118 h 173"/>
                <a:gd name="T58" fmla="*/ 42 w 150"/>
                <a:gd name="T59" fmla="*/ 106 h 173"/>
                <a:gd name="T60" fmla="*/ 44 w 150"/>
                <a:gd name="T61" fmla="*/ 96 h 173"/>
                <a:gd name="T62" fmla="*/ 52 w 150"/>
                <a:gd name="T63" fmla="*/ 90 h 173"/>
                <a:gd name="T64" fmla="*/ 64 w 150"/>
                <a:gd name="T65" fmla="*/ 84 h 173"/>
                <a:gd name="T66" fmla="*/ 108 w 150"/>
                <a:gd name="T67" fmla="*/ 72 h 173"/>
                <a:gd name="T68" fmla="*/ 126 w 150"/>
                <a:gd name="T69" fmla="*/ 82 h 173"/>
                <a:gd name="T70" fmla="*/ 136 w 150"/>
                <a:gd name="T71" fmla="*/ 76 h 173"/>
                <a:gd name="T72" fmla="*/ 128 w 150"/>
                <a:gd name="T73" fmla="*/ 90 h 173"/>
                <a:gd name="T74" fmla="*/ 118 w 150"/>
                <a:gd name="T75" fmla="*/ 80 h 173"/>
                <a:gd name="T76" fmla="*/ 120 w 150"/>
                <a:gd name="T77" fmla="*/ 72 h 173"/>
                <a:gd name="T78" fmla="*/ 110 w 150"/>
                <a:gd name="T79" fmla="*/ 70 h 173"/>
                <a:gd name="T80" fmla="*/ 124 w 150"/>
                <a:gd name="T81" fmla="*/ 56 h 173"/>
                <a:gd name="T82" fmla="*/ 134 w 150"/>
                <a:gd name="T83" fmla="*/ 50 h 173"/>
                <a:gd name="T84" fmla="*/ 124 w 150"/>
                <a:gd name="T85" fmla="*/ 52 h 173"/>
                <a:gd name="T86" fmla="*/ 112 w 150"/>
                <a:gd name="T87" fmla="*/ 66 h 173"/>
                <a:gd name="T88" fmla="*/ 98 w 150"/>
                <a:gd name="T89" fmla="*/ 72 h 173"/>
                <a:gd name="T90" fmla="*/ 98 w 150"/>
                <a:gd name="T91" fmla="*/ 54 h 173"/>
                <a:gd name="T92" fmla="*/ 104 w 150"/>
                <a:gd name="T93" fmla="*/ 38 h 173"/>
                <a:gd name="T94" fmla="*/ 112 w 150"/>
                <a:gd name="T95" fmla="*/ 22 h 173"/>
                <a:gd name="T96" fmla="*/ 98 w 150"/>
                <a:gd name="T97" fmla="*/ 34 h 173"/>
                <a:gd name="T98" fmla="*/ 98 w 150"/>
                <a:gd name="T99" fmla="*/ 42 h 173"/>
                <a:gd name="T100" fmla="*/ 94 w 150"/>
                <a:gd name="T101" fmla="*/ 58 h 173"/>
                <a:gd name="T102" fmla="*/ 86 w 150"/>
                <a:gd name="T103" fmla="*/ 66 h 173"/>
                <a:gd name="T104" fmla="*/ 78 w 150"/>
                <a:gd name="T105" fmla="*/ 54 h 173"/>
                <a:gd name="T106" fmla="*/ 72 w 150"/>
                <a:gd name="T107" fmla="*/ 40 h 173"/>
                <a:gd name="T108" fmla="*/ 54 w 150"/>
                <a:gd name="T109" fmla="*/ 36 h 173"/>
                <a:gd name="T110" fmla="*/ 46 w 150"/>
                <a:gd name="T111" fmla="*/ 24 h 173"/>
                <a:gd name="T112" fmla="*/ 70 w 150"/>
                <a:gd name="T113" fmla="*/ 14 h 173"/>
                <a:gd name="T114" fmla="*/ 124 w 150"/>
                <a:gd name="T115" fmla="*/ 6 h 173"/>
                <a:gd name="T116" fmla="*/ 146 w 150"/>
                <a:gd name="T117" fmla="*/ 8 h 173"/>
                <a:gd name="T118" fmla="*/ 144 w 150"/>
                <a:gd name="T119" fmla="*/ 36 h 173"/>
                <a:gd name="T120" fmla="*/ 134 w 150"/>
                <a:gd name="T121" fmla="*/ 4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173">
                  <a:moveTo>
                    <a:pt x="64" y="169"/>
                  </a:moveTo>
                  <a:lnTo>
                    <a:pt x="64" y="171"/>
                  </a:lnTo>
                  <a:lnTo>
                    <a:pt x="62" y="169"/>
                  </a:lnTo>
                  <a:lnTo>
                    <a:pt x="64" y="167"/>
                  </a:lnTo>
                  <a:lnTo>
                    <a:pt x="66" y="165"/>
                  </a:lnTo>
                  <a:lnTo>
                    <a:pt x="66" y="163"/>
                  </a:lnTo>
                  <a:lnTo>
                    <a:pt x="66" y="161"/>
                  </a:lnTo>
                  <a:lnTo>
                    <a:pt x="66" y="159"/>
                  </a:lnTo>
                  <a:lnTo>
                    <a:pt x="68" y="159"/>
                  </a:lnTo>
                  <a:lnTo>
                    <a:pt x="68" y="161"/>
                  </a:lnTo>
                  <a:lnTo>
                    <a:pt x="68" y="163"/>
                  </a:lnTo>
                  <a:lnTo>
                    <a:pt x="66" y="165"/>
                  </a:lnTo>
                  <a:lnTo>
                    <a:pt x="66" y="167"/>
                  </a:lnTo>
                  <a:lnTo>
                    <a:pt x="64" y="169"/>
                  </a:lnTo>
                  <a:close/>
                  <a:moveTo>
                    <a:pt x="66" y="152"/>
                  </a:moveTo>
                  <a:lnTo>
                    <a:pt x="64" y="152"/>
                  </a:lnTo>
                  <a:lnTo>
                    <a:pt x="66" y="150"/>
                  </a:lnTo>
                  <a:lnTo>
                    <a:pt x="66" y="152"/>
                  </a:lnTo>
                  <a:close/>
                  <a:moveTo>
                    <a:pt x="70" y="140"/>
                  </a:moveTo>
                  <a:lnTo>
                    <a:pt x="70" y="138"/>
                  </a:lnTo>
                  <a:lnTo>
                    <a:pt x="72" y="136"/>
                  </a:lnTo>
                  <a:lnTo>
                    <a:pt x="72" y="138"/>
                  </a:lnTo>
                  <a:lnTo>
                    <a:pt x="70" y="140"/>
                  </a:lnTo>
                  <a:close/>
                  <a:moveTo>
                    <a:pt x="76" y="136"/>
                  </a:moveTo>
                  <a:lnTo>
                    <a:pt x="74" y="136"/>
                  </a:lnTo>
                  <a:lnTo>
                    <a:pt x="76" y="134"/>
                  </a:lnTo>
                  <a:lnTo>
                    <a:pt x="78" y="134"/>
                  </a:lnTo>
                  <a:lnTo>
                    <a:pt x="76" y="136"/>
                  </a:lnTo>
                  <a:close/>
                  <a:moveTo>
                    <a:pt x="60" y="138"/>
                  </a:moveTo>
                  <a:lnTo>
                    <a:pt x="58" y="138"/>
                  </a:lnTo>
                  <a:lnTo>
                    <a:pt x="58" y="136"/>
                  </a:lnTo>
                  <a:lnTo>
                    <a:pt x="58" y="134"/>
                  </a:lnTo>
                  <a:lnTo>
                    <a:pt x="60" y="134"/>
                  </a:lnTo>
                  <a:lnTo>
                    <a:pt x="60" y="132"/>
                  </a:lnTo>
                  <a:lnTo>
                    <a:pt x="60" y="134"/>
                  </a:lnTo>
                  <a:lnTo>
                    <a:pt x="60" y="136"/>
                  </a:lnTo>
                  <a:lnTo>
                    <a:pt x="60" y="138"/>
                  </a:lnTo>
                  <a:close/>
                  <a:moveTo>
                    <a:pt x="62" y="126"/>
                  </a:moveTo>
                  <a:lnTo>
                    <a:pt x="62" y="128"/>
                  </a:lnTo>
                  <a:lnTo>
                    <a:pt x="62" y="126"/>
                  </a:lnTo>
                  <a:lnTo>
                    <a:pt x="60" y="126"/>
                  </a:lnTo>
                  <a:lnTo>
                    <a:pt x="60" y="128"/>
                  </a:lnTo>
                  <a:lnTo>
                    <a:pt x="58" y="128"/>
                  </a:lnTo>
                  <a:lnTo>
                    <a:pt x="60" y="126"/>
                  </a:lnTo>
                  <a:lnTo>
                    <a:pt x="62" y="126"/>
                  </a:lnTo>
                  <a:close/>
                  <a:moveTo>
                    <a:pt x="102" y="106"/>
                  </a:moveTo>
                  <a:lnTo>
                    <a:pt x="104" y="106"/>
                  </a:lnTo>
                  <a:lnTo>
                    <a:pt x="106" y="106"/>
                  </a:lnTo>
                  <a:lnTo>
                    <a:pt x="104" y="108"/>
                  </a:lnTo>
                  <a:lnTo>
                    <a:pt x="102" y="106"/>
                  </a:lnTo>
                  <a:close/>
                  <a:moveTo>
                    <a:pt x="112" y="92"/>
                  </a:moveTo>
                  <a:lnTo>
                    <a:pt x="110" y="92"/>
                  </a:lnTo>
                  <a:lnTo>
                    <a:pt x="110" y="90"/>
                  </a:lnTo>
                  <a:lnTo>
                    <a:pt x="112" y="90"/>
                  </a:lnTo>
                  <a:lnTo>
                    <a:pt x="112" y="92"/>
                  </a:lnTo>
                  <a:close/>
                  <a:moveTo>
                    <a:pt x="116" y="90"/>
                  </a:moveTo>
                  <a:lnTo>
                    <a:pt x="116" y="92"/>
                  </a:lnTo>
                  <a:lnTo>
                    <a:pt x="114" y="92"/>
                  </a:lnTo>
                  <a:lnTo>
                    <a:pt x="112" y="92"/>
                  </a:lnTo>
                  <a:lnTo>
                    <a:pt x="114" y="92"/>
                  </a:lnTo>
                  <a:lnTo>
                    <a:pt x="116" y="90"/>
                  </a:lnTo>
                  <a:close/>
                  <a:moveTo>
                    <a:pt x="124" y="90"/>
                  </a:moveTo>
                  <a:lnTo>
                    <a:pt x="126" y="90"/>
                  </a:lnTo>
                  <a:lnTo>
                    <a:pt x="126" y="92"/>
                  </a:lnTo>
                  <a:lnTo>
                    <a:pt x="128" y="92"/>
                  </a:lnTo>
                  <a:lnTo>
                    <a:pt x="130" y="92"/>
                  </a:lnTo>
                  <a:lnTo>
                    <a:pt x="130" y="94"/>
                  </a:lnTo>
                  <a:lnTo>
                    <a:pt x="128" y="94"/>
                  </a:lnTo>
                  <a:lnTo>
                    <a:pt x="128" y="96"/>
                  </a:lnTo>
                  <a:lnTo>
                    <a:pt x="126" y="96"/>
                  </a:lnTo>
                  <a:lnTo>
                    <a:pt x="126" y="98"/>
                  </a:lnTo>
                  <a:lnTo>
                    <a:pt x="124" y="100"/>
                  </a:lnTo>
                  <a:lnTo>
                    <a:pt x="122" y="100"/>
                  </a:lnTo>
                  <a:lnTo>
                    <a:pt x="122" y="102"/>
                  </a:lnTo>
                  <a:lnTo>
                    <a:pt x="120" y="102"/>
                  </a:lnTo>
                  <a:lnTo>
                    <a:pt x="120" y="104"/>
                  </a:lnTo>
                  <a:lnTo>
                    <a:pt x="118" y="106"/>
                  </a:lnTo>
                  <a:lnTo>
                    <a:pt x="116" y="108"/>
                  </a:lnTo>
                  <a:lnTo>
                    <a:pt x="114" y="110"/>
                  </a:lnTo>
                  <a:lnTo>
                    <a:pt x="112" y="112"/>
                  </a:lnTo>
                  <a:lnTo>
                    <a:pt x="112" y="114"/>
                  </a:lnTo>
                  <a:lnTo>
                    <a:pt x="110" y="114"/>
                  </a:lnTo>
                  <a:lnTo>
                    <a:pt x="110" y="116"/>
                  </a:lnTo>
                  <a:lnTo>
                    <a:pt x="108" y="116"/>
                  </a:lnTo>
                  <a:lnTo>
                    <a:pt x="108" y="118"/>
                  </a:lnTo>
                  <a:lnTo>
                    <a:pt x="106" y="118"/>
                  </a:lnTo>
                  <a:lnTo>
                    <a:pt x="106" y="120"/>
                  </a:lnTo>
                  <a:lnTo>
                    <a:pt x="104" y="120"/>
                  </a:lnTo>
                  <a:lnTo>
                    <a:pt x="104" y="122"/>
                  </a:lnTo>
                  <a:lnTo>
                    <a:pt x="102" y="124"/>
                  </a:lnTo>
                  <a:lnTo>
                    <a:pt x="100" y="126"/>
                  </a:lnTo>
                  <a:lnTo>
                    <a:pt x="100" y="128"/>
                  </a:lnTo>
                  <a:lnTo>
                    <a:pt x="98" y="128"/>
                  </a:lnTo>
                  <a:lnTo>
                    <a:pt x="98" y="130"/>
                  </a:lnTo>
                  <a:lnTo>
                    <a:pt x="96" y="130"/>
                  </a:lnTo>
                  <a:lnTo>
                    <a:pt x="96" y="132"/>
                  </a:lnTo>
                  <a:lnTo>
                    <a:pt x="94" y="132"/>
                  </a:lnTo>
                  <a:lnTo>
                    <a:pt x="94" y="132"/>
                  </a:lnTo>
                  <a:lnTo>
                    <a:pt x="92" y="132"/>
                  </a:lnTo>
                  <a:lnTo>
                    <a:pt x="92" y="134"/>
                  </a:lnTo>
                  <a:lnTo>
                    <a:pt x="90" y="136"/>
                  </a:lnTo>
                  <a:lnTo>
                    <a:pt x="88" y="138"/>
                  </a:lnTo>
                  <a:lnTo>
                    <a:pt x="86" y="140"/>
                  </a:lnTo>
                  <a:lnTo>
                    <a:pt x="86" y="142"/>
                  </a:lnTo>
                  <a:lnTo>
                    <a:pt x="86" y="142"/>
                  </a:lnTo>
                  <a:lnTo>
                    <a:pt x="86" y="144"/>
                  </a:lnTo>
                  <a:lnTo>
                    <a:pt x="86" y="146"/>
                  </a:lnTo>
                  <a:lnTo>
                    <a:pt x="84" y="146"/>
                  </a:lnTo>
                  <a:lnTo>
                    <a:pt x="84" y="148"/>
                  </a:lnTo>
                  <a:lnTo>
                    <a:pt x="76" y="161"/>
                  </a:lnTo>
                  <a:lnTo>
                    <a:pt x="70" y="171"/>
                  </a:lnTo>
                  <a:lnTo>
                    <a:pt x="70" y="173"/>
                  </a:lnTo>
                  <a:lnTo>
                    <a:pt x="66" y="171"/>
                  </a:lnTo>
                  <a:lnTo>
                    <a:pt x="68" y="165"/>
                  </a:lnTo>
                  <a:lnTo>
                    <a:pt x="70" y="161"/>
                  </a:lnTo>
                  <a:lnTo>
                    <a:pt x="70" y="155"/>
                  </a:lnTo>
                  <a:lnTo>
                    <a:pt x="72" y="155"/>
                  </a:lnTo>
                  <a:lnTo>
                    <a:pt x="72" y="152"/>
                  </a:lnTo>
                  <a:lnTo>
                    <a:pt x="72" y="150"/>
                  </a:lnTo>
                  <a:lnTo>
                    <a:pt x="72" y="148"/>
                  </a:lnTo>
                  <a:lnTo>
                    <a:pt x="74" y="146"/>
                  </a:lnTo>
                  <a:lnTo>
                    <a:pt x="76" y="146"/>
                  </a:lnTo>
                  <a:lnTo>
                    <a:pt x="78" y="146"/>
                  </a:lnTo>
                  <a:lnTo>
                    <a:pt x="78" y="144"/>
                  </a:lnTo>
                  <a:lnTo>
                    <a:pt x="80" y="144"/>
                  </a:lnTo>
                  <a:lnTo>
                    <a:pt x="80" y="142"/>
                  </a:lnTo>
                  <a:lnTo>
                    <a:pt x="82" y="142"/>
                  </a:lnTo>
                  <a:lnTo>
                    <a:pt x="82" y="140"/>
                  </a:lnTo>
                  <a:lnTo>
                    <a:pt x="84" y="140"/>
                  </a:lnTo>
                  <a:lnTo>
                    <a:pt x="84" y="138"/>
                  </a:lnTo>
                  <a:lnTo>
                    <a:pt x="84" y="136"/>
                  </a:lnTo>
                  <a:lnTo>
                    <a:pt x="86" y="136"/>
                  </a:lnTo>
                  <a:lnTo>
                    <a:pt x="86" y="134"/>
                  </a:lnTo>
                  <a:lnTo>
                    <a:pt x="84" y="134"/>
                  </a:lnTo>
                  <a:lnTo>
                    <a:pt x="82" y="134"/>
                  </a:lnTo>
                  <a:lnTo>
                    <a:pt x="80" y="134"/>
                  </a:lnTo>
                  <a:lnTo>
                    <a:pt x="82" y="134"/>
                  </a:lnTo>
                  <a:lnTo>
                    <a:pt x="84" y="134"/>
                  </a:lnTo>
                  <a:lnTo>
                    <a:pt x="84" y="132"/>
                  </a:lnTo>
                  <a:lnTo>
                    <a:pt x="86" y="132"/>
                  </a:lnTo>
                  <a:lnTo>
                    <a:pt x="86" y="134"/>
                  </a:lnTo>
                  <a:lnTo>
                    <a:pt x="86" y="132"/>
                  </a:lnTo>
                  <a:lnTo>
                    <a:pt x="88" y="132"/>
                  </a:lnTo>
                  <a:lnTo>
                    <a:pt x="88" y="130"/>
                  </a:lnTo>
                  <a:lnTo>
                    <a:pt x="88" y="128"/>
                  </a:lnTo>
                  <a:lnTo>
                    <a:pt x="90" y="126"/>
                  </a:lnTo>
                  <a:lnTo>
                    <a:pt x="90" y="124"/>
                  </a:lnTo>
                  <a:lnTo>
                    <a:pt x="90" y="122"/>
                  </a:lnTo>
                  <a:lnTo>
                    <a:pt x="92" y="122"/>
                  </a:lnTo>
                  <a:lnTo>
                    <a:pt x="92" y="120"/>
                  </a:lnTo>
                  <a:lnTo>
                    <a:pt x="90" y="120"/>
                  </a:lnTo>
                  <a:lnTo>
                    <a:pt x="90" y="122"/>
                  </a:lnTo>
                  <a:lnTo>
                    <a:pt x="88" y="122"/>
                  </a:lnTo>
                  <a:lnTo>
                    <a:pt x="88" y="120"/>
                  </a:lnTo>
                  <a:lnTo>
                    <a:pt x="88" y="122"/>
                  </a:lnTo>
                  <a:lnTo>
                    <a:pt x="88" y="120"/>
                  </a:lnTo>
                  <a:lnTo>
                    <a:pt x="88" y="118"/>
                  </a:lnTo>
                  <a:lnTo>
                    <a:pt x="90" y="118"/>
                  </a:lnTo>
                  <a:lnTo>
                    <a:pt x="90" y="116"/>
                  </a:lnTo>
                  <a:lnTo>
                    <a:pt x="90" y="114"/>
                  </a:lnTo>
                  <a:lnTo>
                    <a:pt x="92" y="116"/>
                  </a:lnTo>
                  <a:lnTo>
                    <a:pt x="92" y="114"/>
                  </a:lnTo>
                  <a:lnTo>
                    <a:pt x="94" y="112"/>
                  </a:lnTo>
                  <a:lnTo>
                    <a:pt x="94" y="114"/>
                  </a:lnTo>
                  <a:lnTo>
                    <a:pt x="96" y="114"/>
                  </a:lnTo>
                  <a:lnTo>
                    <a:pt x="96" y="112"/>
                  </a:lnTo>
                  <a:lnTo>
                    <a:pt x="98" y="114"/>
                  </a:lnTo>
                  <a:lnTo>
                    <a:pt x="100" y="114"/>
                  </a:lnTo>
                  <a:lnTo>
                    <a:pt x="102" y="114"/>
                  </a:lnTo>
                  <a:lnTo>
                    <a:pt x="100" y="112"/>
                  </a:lnTo>
                  <a:lnTo>
                    <a:pt x="100" y="110"/>
                  </a:lnTo>
                  <a:lnTo>
                    <a:pt x="102" y="110"/>
                  </a:lnTo>
                  <a:lnTo>
                    <a:pt x="104" y="112"/>
                  </a:lnTo>
                  <a:lnTo>
                    <a:pt x="104" y="114"/>
                  </a:lnTo>
                  <a:lnTo>
                    <a:pt x="106" y="114"/>
                  </a:lnTo>
                  <a:lnTo>
                    <a:pt x="104" y="114"/>
                  </a:lnTo>
                  <a:lnTo>
                    <a:pt x="106" y="112"/>
                  </a:lnTo>
                  <a:lnTo>
                    <a:pt x="106" y="110"/>
                  </a:lnTo>
                  <a:lnTo>
                    <a:pt x="108" y="110"/>
                  </a:lnTo>
                  <a:lnTo>
                    <a:pt x="108" y="108"/>
                  </a:lnTo>
                  <a:lnTo>
                    <a:pt x="106" y="108"/>
                  </a:lnTo>
                  <a:lnTo>
                    <a:pt x="106" y="106"/>
                  </a:lnTo>
                  <a:lnTo>
                    <a:pt x="104" y="104"/>
                  </a:lnTo>
                  <a:lnTo>
                    <a:pt x="106" y="104"/>
                  </a:lnTo>
                  <a:lnTo>
                    <a:pt x="108" y="104"/>
                  </a:lnTo>
                  <a:lnTo>
                    <a:pt x="110" y="104"/>
                  </a:lnTo>
                  <a:lnTo>
                    <a:pt x="108" y="104"/>
                  </a:lnTo>
                  <a:lnTo>
                    <a:pt x="108" y="102"/>
                  </a:lnTo>
                  <a:lnTo>
                    <a:pt x="110" y="102"/>
                  </a:lnTo>
                  <a:lnTo>
                    <a:pt x="110" y="104"/>
                  </a:lnTo>
                  <a:lnTo>
                    <a:pt x="112" y="104"/>
                  </a:lnTo>
                  <a:lnTo>
                    <a:pt x="112" y="106"/>
                  </a:lnTo>
                  <a:lnTo>
                    <a:pt x="112" y="104"/>
                  </a:lnTo>
                  <a:lnTo>
                    <a:pt x="114" y="104"/>
                  </a:lnTo>
                  <a:lnTo>
                    <a:pt x="114" y="102"/>
                  </a:lnTo>
                  <a:lnTo>
                    <a:pt x="112" y="100"/>
                  </a:lnTo>
                  <a:lnTo>
                    <a:pt x="112" y="98"/>
                  </a:lnTo>
                  <a:lnTo>
                    <a:pt x="114" y="96"/>
                  </a:lnTo>
                  <a:lnTo>
                    <a:pt x="114" y="98"/>
                  </a:lnTo>
                  <a:lnTo>
                    <a:pt x="116" y="96"/>
                  </a:lnTo>
                  <a:lnTo>
                    <a:pt x="114" y="96"/>
                  </a:lnTo>
                  <a:lnTo>
                    <a:pt x="112" y="96"/>
                  </a:lnTo>
                  <a:lnTo>
                    <a:pt x="114" y="96"/>
                  </a:lnTo>
                  <a:lnTo>
                    <a:pt x="114" y="94"/>
                  </a:lnTo>
                  <a:lnTo>
                    <a:pt x="116" y="94"/>
                  </a:lnTo>
                  <a:lnTo>
                    <a:pt x="118" y="94"/>
                  </a:lnTo>
                  <a:lnTo>
                    <a:pt x="116" y="92"/>
                  </a:lnTo>
                  <a:lnTo>
                    <a:pt x="118" y="92"/>
                  </a:lnTo>
                  <a:lnTo>
                    <a:pt x="118" y="90"/>
                  </a:lnTo>
                  <a:lnTo>
                    <a:pt x="120" y="90"/>
                  </a:lnTo>
                  <a:lnTo>
                    <a:pt x="122" y="90"/>
                  </a:lnTo>
                  <a:lnTo>
                    <a:pt x="122" y="88"/>
                  </a:lnTo>
                  <a:lnTo>
                    <a:pt x="124" y="90"/>
                  </a:lnTo>
                  <a:close/>
                  <a:moveTo>
                    <a:pt x="6" y="92"/>
                  </a:moveTo>
                  <a:lnTo>
                    <a:pt x="8" y="94"/>
                  </a:lnTo>
                  <a:lnTo>
                    <a:pt x="10" y="92"/>
                  </a:lnTo>
                  <a:lnTo>
                    <a:pt x="12" y="92"/>
                  </a:lnTo>
                  <a:lnTo>
                    <a:pt x="14" y="92"/>
                  </a:lnTo>
                  <a:lnTo>
                    <a:pt x="14" y="90"/>
                  </a:lnTo>
                  <a:lnTo>
                    <a:pt x="14" y="88"/>
                  </a:lnTo>
                  <a:lnTo>
                    <a:pt x="16" y="88"/>
                  </a:lnTo>
                  <a:lnTo>
                    <a:pt x="18" y="88"/>
                  </a:lnTo>
                  <a:lnTo>
                    <a:pt x="20" y="90"/>
                  </a:lnTo>
                  <a:lnTo>
                    <a:pt x="22" y="90"/>
                  </a:lnTo>
                  <a:lnTo>
                    <a:pt x="22" y="92"/>
                  </a:lnTo>
                  <a:lnTo>
                    <a:pt x="24" y="92"/>
                  </a:lnTo>
                  <a:lnTo>
                    <a:pt x="26" y="92"/>
                  </a:lnTo>
                  <a:lnTo>
                    <a:pt x="26" y="94"/>
                  </a:lnTo>
                  <a:lnTo>
                    <a:pt x="28" y="94"/>
                  </a:lnTo>
                  <a:lnTo>
                    <a:pt x="26" y="96"/>
                  </a:lnTo>
                  <a:lnTo>
                    <a:pt x="28" y="96"/>
                  </a:lnTo>
                  <a:lnTo>
                    <a:pt x="28" y="98"/>
                  </a:lnTo>
                  <a:lnTo>
                    <a:pt x="30" y="98"/>
                  </a:lnTo>
                  <a:lnTo>
                    <a:pt x="32" y="98"/>
                  </a:lnTo>
                  <a:lnTo>
                    <a:pt x="34" y="98"/>
                  </a:lnTo>
                  <a:lnTo>
                    <a:pt x="34" y="100"/>
                  </a:lnTo>
                  <a:lnTo>
                    <a:pt x="34" y="102"/>
                  </a:lnTo>
                  <a:lnTo>
                    <a:pt x="36" y="102"/>
                  </a:lnTo>
                  <a:lnTo>
                    <a:pt x="36" y="104"/>
                  </a:lnTo>
                  <a:lnTo>
                    <a:pt x="36" y="106"/>
                  </a:lnTo>
                  <a:lnTo>
                    <a:pt x="36" y="108"/>
                  </a:lnTo>
                  <a:lnTo>
                    <a:pt x="34" y="108"/>
                  </a:lnTo>
                  <a:lnTo>
                    <a:pt x="34" y="110"/>
                  </a:lnTo>
                  <a:lnTo>
                    <a:pt x="34" y="112"/>
                  </a:lnTo>
                  <a:lnTo>
                    <a:pt x="34" y="114"/>
                  </a:lnTo>
                  <a:lnTo>
                    <a:pt x="32" y="114"/>
                  </a:lnTo>
                  <a:lnTo>
                    <a:pt x="32" y="116"/>
                  </a:lnTo>
                  <a:lnTo>
                    <a:pt x="30" y="116"/>
                  </a:lnTo>
                  <a:lnTo>
                    <a:pt x="30" y="118"/>
                  </a:lnTo>
                  <a:lnTo>
                    <a:pt x="28" y="118"/>
                  </a:lnTo>
                  <a:lnTo>
                    <a:pt x="30" y="120"/>
                  </a:lnTo>
                  <a:lnTo>
                    <a:pt x="28" y="120"/>
                  </a:lnTo>
                  <a:lnTo>
                    <a:pt x="28" y="122"/>
                  </a:lnTo>
                  <a:lnTo>
                    <a:pt x="26" y="122"/>
                  </a:lnTo>
                  <a:lnTo>
                    <a:pt x="26" y="124"/>
                  </a:lnTo>
                  <a:lnTo>
                    <a:pt x="24" y="126"/>
                  </a:lnTo>
                  <a:lnTo>
                    <a:pt x="24" y="124"/>
                  </a:lnTo>
                  <a:lnTo>
                    <a:pt x="24" y="122"/>
                  </a:lnTo>
                  <a:lnTo>
                    <a:pt x="22" y="122"/>
                  </a:lnTo>
                  <a:lnTo>
                    <a:pt x="22" y="120"/>
                  </a:lnTo>
                  <a:lnTo>
                    <a:pt x="20" y="118"/>
                  </a:lnTo>
                  <a:lnTo>
                    <a:pt x="20" y="116"/>
                  </a:lnTo>
                  <a:lnTo>
                    <a:pt x="18" y="116"/>
                  </a:lnTo>
                  <a:lnTo>
                    <a:pt x="18" y="114"/>
                  </a:lnTo>
                  <a:lnTo>
                    <a:pt x="16" y="112"/>
                  </a:lnTo>
                  <a:lnTo>
                    <a:pt x="16" y="110"/>
                  </a:lnTo>
                  <a:lnTo>
                    <a:pt x="14" y="110"/>
                  </a:lnTo>
                  <a:lnTo>
                    <a:pt x="14" y="108"/>
                  </a:lnTo>
                  <a:lnTo>
                    <a:pt x="12" y="106"/>
                  </a:lnTo>
                  <a:lnTo>
                    <a:pt x="10" y="102"/>
                  </a:lnTo>
                  <a:lnTo>
                    <a:pt x="8" y="100"/>
                  </a:lnTo>
                  <a:lnTo>
                    <a:pt x="2" y="90"/>
                  </a:lnTo>
                  <a:lnTo>
                    <a:pt x="2" y="88"/>
                  </a:lnTo>
                  <a:lnTo>
                    <a:pt x="0" y="88"/>
                  </a:lnTo>
                  <a:lnTo>
                    <a:pt x="2" y="88"/>
                  </a:lnTo>
                  <a:lnTo>
                    <a:pt x="2" y="90"/>
                  </a:lnTo>
                  <a:lnTo>
                    <a:pt x="4" y="90"/>
                  </a:lnTo>
                  <a:lnTo>
                    <a:pt x="6" y="90"/>
                  </a:lnTo>
                  <a:lnTo>
                    <a:pt x="6" y="92"/>
                  </a:lnTo>
                  <a:close/>
                  <a:moveTo>
                    <a:pt x="120" y="88"/>
                  </a:moveTo>
                  <a:lnTo>
                    <a:pt x="118" y="88"/>
                  </a:lnTo>
                  <a:lnTo>
                    <a:pt x="116" y="88"/>
                  </a:lnTo>
                  <a:lnTo>
                    <a:pt x="114" y="88"/>
                  </a:lnTo>
                  <a:lnTo>
                    <a:pt x="116" y="86"/>
                  </a:lnTo>
                  <a:lnTo>
                    <a:pt x="116" y="88"/>
                  </a:lnTo>
                  <a:lnTo>
                    <a:pt x="118" y="86"/>
                  </a:lnTo>
                  <a:lnTo>
                    <a:pt x="118" y="88"/>
                  </a:lnTo>
                  <a:lnTo>
                    <a:pt x="120" y="88"/>
                  </a:lnTo>
                  <a:close/>
                  <a:moveTo>
                    <a:pt x="68" y="74"/>
                  </a:moveTo>
                  <a:lnTo>
                    <a:pt x="70" y="74"/>
                  </a:lnTo>
                  <a:lnTo>
                    <a:pt x="72" y="74"/>
                  </a:lnTo>
                  <a:lnTo>
                    <a:pt x="74" y="74"/>
                  </a:lnTo>
                  <a:lnTo>
                    <a:pt x="74" y="76"/>
                  </a:lnTo>
                  <a:lnTo>
                    <a:pt x="76" y="76"/>
                  </a:lnTo>
                  <a:lnTo>
                    <a:pt x="76" y="78"/>
                  </a:lnTo>
                  <a:lnTo>
                    <a:pt x="78" y="78"/>
                  </a:lnTo>
                  <a:lnTo>
                    <a:pt x="76" y="80"/>
                  </a:lnTo>
                  <a:lnTo>
                    <a:pt x="74" y="80"/>
                  </a:lnTo>
                  <a:lnTo>
                    <a:pt x="74" y="82"/>
                  </a:lnTo>
                  <a:lnTo>
                    <a:pt x="74" y="84"/>
                  </a:lnTo>
                  <a:lnTo>
                    <a:pt x="74" y="84"/>
                  </a:lnTo>
                  <a:lnTo>
                    <a:pt x="72" y="86"/>
                  </a:lnTo>
                  <a:lnTo>
                    <a:pt x="72" y="88"/>
                  </a:lnTo>
                  <a:lnTo>
                    <a:pt x="72" y="90"/>
                  </a:lnTo>
                  <a:lnTo>
                    <a:pt x="74" y="90"/>
                  </a:lnTo>
                  <a:lnTo>
                    <a:pt x="74" y="92"/>
                  </a:lnTo>
                  <a:lnTo>
                    <a:pt x="74" y="94"/>
                  </a:lnTo>
                  <a:lnTo>
                    <a:pt x="74" y="96"/>
                  </a:lnTo>
                  <a:lnTo>
                    <a:pt x="74" y="98"/>
                  </a:lnTo>
                  <a:lnTo>
                    <a:pt x="76" y="100"/>
                  </a:lnTo>
                  <a:lnTo>
                    <a:pt x="76" y="102"/>
                  </a:lnTo>
                  <a:lnTo>
                    <a:pt x="76" y="104"/>
                  </a:lnTo>
                  <a:lnTo>
                    <a:pt x="74" y="104"/>
                  </a:lnTo>
                  <a:lnTo>
                    <a:pt x="72" y="104"/>
                  </a:lnTo>
                  <a:lnTo>
                    <a:pt x="70" y="104"/>
                  </a:lnTo>
                  <a:lnTo>
                    <a:pt x="70" y="106"/>
                  </a:lnTo>
                  <a:lnTo>
                    <a:pt x="68" y="106"/>
                  </a:lnTo>
                  <a:lnTo>
                    <a:pt x="68" y="108"/>
                  </a:lnTo>
                  <a:lnTo>
                    <a:pt x="68" y="110"/>
                  </a:lnTo>
                  <a:lnTo>
                    <a:pt x="66" y="112"/>
                  </a:lnTo>
                  <a:lnTo>
                    <a:pt x="66" y="114"/>
                  </a:lnTo>
                  <a:lnTo>
                    <a:pt x="66" y="116"/>
                  </a:lnTo>
                  <a:lnTo>
                    <a:pt x="64" y="116"/>
                  </a:lnTo>
                  <a:lnTo>
                    <a:pt x="64" y="118"/>
                  </a:lnTo>
                  <a:lnTo>
                    <a:pt x="62" y="118"/>
                  </a:lnTo>
                  <a:lnTo>
                    <a:pt x="60" y="118"/>
                  </a:lnTo>
                  <a:lnTo>
                    <a:pt x="60" y="120"/>
                  </a:lnTo>
                  <a:lnTo>
                    <a:pt x="58" y="122"/>
                  </a:lnTo>
                  <a:lnTo>
                    <a:pt x="56" y="124"/>
                  </a:lnTo>
                  <a:lnTo>
                    <a:pt x="58" y="124"/>
                  </a:lnTo>
                  <a:lnTo>
                    <a:pt x="58" y="126"/>
                  </a:lnTo>
                  <a:lnTo>
                    <a:pt x="56" y="126"/>
                  </a:lnTo>
                  <a:lnTo>
                    <a:pt x="54" y="128"/>
                  </a:lnTo>
                  <a:lnTo>
                    <a:pt x="54" y="130"/>
                  </a:lnTo>
                  <a:lnTo>
                    <a:pt x="52" y="132"/>
                  </a:lnTo>
                  <a:lnTo>
                    <a:pt x="50" y="132"/>
                  </a:lnTo>
                  <a:lnTo>
                    <a:pt x="50" y="134"/>
                  </a:lnTo>
                  <a:lnTo>
                    <a:pt x="48" y="136"/>
                  </a:lnTo>
                  <a:lnTo>
                    <a:pt x="48" y="138"/>
                  </a:lnTo>
                  <a:lnTo>
                    <a:pt x="46" y="136"/>
                  </a:lnTo>
                  <a:lnTo>
                    <a:pt x="46" y="138"/>
                  </a:lnTo>
                  <a:lnTo>
                    <a:pt x="46" y="140"/>
                  </a:lnTo>
                  <a:lnTo>
                    <a:pt x="44" y="140"/>
                  </a:lnTo>
                  <a:lnTo>
                    <a:pt x="46" y="140"/>
                  </a:lnTo>
                  <a:lnTo>
                    <a:pt x="44" y="142"/>
                  </a:lnTo>
                  <a:lnTo>
                    <a:pt x="44" y="144"/>
                  </a:lnTo>
                  <a:lnTo>
                    <a:pt x="44" y="142"/>
                  </a:lnTo>
                  <a:lnTo>
                    <a:pt x="42" y="142"/>
                  </a:lnTo>
                  <a:lnTo>
                    <a:pt x="42" y="144"/>
                  </a:lnTo>
                  <a:lnTo>
                    <a:pt x="40" y="144"/>
                  </a:lnTo>
                  <a:lnTo>
                    <a:pt x="40" y="146"/>
                  </a:lnTo>
                  <a:lnTo>
                    <a:pt x="42" y="146"/>
                  </a:lnTo>
                  <a:lnTo>
                    <a:pt x="42" y="148"/>
                  </a:lnTo>
                  <a:lnTo>
                    <a:pt x="40" y="148"/>
                  </a:lnTo>
                  <a:lnTo>
                    <a:pt x="40" y="150"/>
                  </a:lnTo>
                  <a:lnTo>
                    <a:pt x="40" y="148"/>
                  </a:lnTo>
                  <a:lnTo>
                    <a:pt x="38" y="148"/>
                  </a:lnTo>
                  <a:lnTo>
                    <a:pt x="38" y="146"/>
                  </a:lnTo>
                  <a:lnTo>
                    <a:pt x="38" y="146"/>
                  </a:lnTo>
                  <a:lnTo>
                    <a:pt x="38" y="144"/>
                  </a:lnTo>
                  <a:lnTo>
                    <a:pt x="38" y="142"/>
                  </a:lnTo>
                  <a:lnTo>
                    <a:pt x="36" y="140"/>
                  </a:lnTo>
                  <a:lnTo>
                    <a:pt x="34" y="138"/>
                  </a:lnTo>
                  <a:lnTo>
                    <a:pt x="34" y="136"/>
                  </a:lnTo>
                  <a:lnTo>
                    <a:pt x="32" y="136"/>
                  </a:lnTo>
                  <a:lnTo>
                    <a:pt x="32" y="134"/>
                  </a:lnTo>
                  <a:lnTo>
                    <a:pt x="30" y="132"/>
                  </a:lnTo>
                  <a:lnTo>
                    <a:pt x="28" y="130"/>
                  </a:lnTo>
                  <a:lnTo>
                    <a:pt x="28" y="128"/>
                  </a:lnTo>
                  <a:lnTo>
                    <a:pt x="26" y="126"/>
                  </a:lnTo>
                  <a:lnTo>
                    <a:pt x="28" y="126"/>
                  </a:lnTo>
                  <a:lnTo>
                    <a:pt x="28" y="124"/>
                  </a:lnTo>
                  <a:lnTo>
                    <a:pt x="30" y="124"/>
                  </a:lnTo>
                  <a:lnTo>
                    <a:pt x="28" y="122"/>
                  </a:lnTo>
                  <a:lnTo>
                    <a:pt x="30" y="122"/>
                  </a:lnTo>
                  <a:lnTo>
                    <a:pt x="30" y="120"/>
                  </a:lnTo>
                  <a:lnTo>
                    <a:pt x="30" y="118"/>
                  </a:lnTo>
                  <a:lnTo>
                    <a:pt x="32" y="118"/>
                  </a:lnTo>
                  <a:lnTo>
                    <a:pt x="34" y="118"/>
                  </a:lnTo>
                  <a:lnTo>
                    <a:pt x="36" y="116"/>
                  </a:lnTo>
                  <a:lnTo>
                    <a:pt x="38" y="116"/>
                  </a:lnTo>
                  <a:lnTo>
                    <a:pt x="38" y="114"/>
                  </a:lnTo>
                  <a:lnTo>
                    <a:pt x="38" y="112"/>
                  </a:lnTo>
                  <a:lnTo>
                    <a:pt x="38" y="110"/>
                  </a:lnTo>
                  <a:lnTo>
                    <a:pt x="38" y="110"/>
                  </a:lnTo>
                  <a:lnTo>
                    <a:pt x="38" y="108"/>
                  </a:lnTo>
                  <a:lnTo>
                    <a:pt x="38" y="106"/>
                  </a:lnTo>
                  <a:lnTo>
                    <a:pt x="40" y="106"/>
                  </a:lnTo>
                  <a:lnTo>
                    <a:pt x="42" y="104"/>
                  </a:lnTo>
                  <a:lnTo>
                    <a:pt x="42" y="106"/>
                  </a:lnTo>
                  <a:lnTo>
                    <a:pt x="44" y="106"/>
                  </a:lnTo>
                  <a:lnTo>
                    <a:pt x="44" y="104"/>
                  </a:lnTo>
                  <a:lnTo>
                    <a:pt x="46" y="104"/>
                  </a:lnTo>
                  <a:lnTo>
                    <a:pt x="46" y="102"/>
                  </a:lnTo>
                  <a:lnTo>
                    <a:pt x="44" y="102"/>
                  </a:lnTo>
                  <a:lnTo>
                    <a:pt x="44" y="100"/>
                  </a:lnTo>
                  <a:lnTo>
                    <a:pt x="44" y="102"/>
                  </a:lnTo>
                  <a:lnTo>
                    <a:pt x="42" y="102"/>
                  </a:lnTo>
                  <a:lnTo>
                    <a:pt x="42" y="100"/>
                  </a:lnTo>
                  <a:lnTo>
                    <a:pt x="42" y="98"/>
                  </a:lnTo>
                  <a:lnTo>
                    <a:pt x="40" y="98"/>
                  </a:lnTo>
                  <a:lnTo>
                    <a:pt x="42" y="96"/>
                  </a:lnTo>
                  <a:lnTo>
                    <a:pt x="44" y="96"/>
                  </a:lnTo>
                  <a:lnTo>
                    <a:pt x="44" y="98"/>
                  </a:lnTo>
                  <a:lnTo>
                    <a:pt x="46" y="98"/>
                  </a:lnTo>
                  <a:lnTo>
                    <a:pt x="46" y="96"/>
                  </a:lnTo>
                  <a:lnTo>
                    <a:pt x="44" y="96"/>
                  </a:lnTo>
                  <a:lnTo>
                    <a:pt x="46" y="94"/>
                  </a:lnTo>
                  <a:lnTo>
                    <a:pt x="44" y="94"/>
                  </a:lnTo>
                  <a:lnTo>
                    <a:pt x="46" y="92"/>
                  </a:lnTo>
                  <a:lnTo>
                    <a:pt x="48" y="92"/>
                  </a:lnTo>
                  <a:lnTo>
                    <a:pt x="48" y="90"/>
                  </a:lnTo>
                  <a:lnTo>
                    <a:pt x="50" y="90"/>
                  </a:lnTo>
                  <a:lnTo>
                    <a:pt x="52" y="90"/>
                  </a:lnTo>
                  <a:lnTo>
                    <a:pt x="52" y="92"/>
                  </a:lnTo>
                  <a:lnTo>
                    <a:pt x="52" y="90"/>
                  </a:lnTo>
                  <a:lnTo>
                    <a:pt x="54" y="90"/>
                  </a:lnTo>
                  <a:lnTo>
                    <a:pt x="56" y="90"/>
                  </a:lnTo>
                  <a:lnTo>
                    <a:pt x="58" y="90"/>
                  </a:lnTo>
                  <a:lnTo>
                    <a:pt x="58" y="88"/>
                  </a:lnTo>
                  <a:lnTo>
                    <a:pt x="56" y="88"/>
                  </a:lnTo>
                  <a:lnTo>
                    <a:pt x="56" y="86"/>
                  </a:lnTo>
                  <a:lnTo>
                    <a:pt x="54" y="86"/>
                  </a:lnTo>
                  <a:lnTo>
                    <a:pt x="56" y="86"/>
                  </a:lnTo>
                  <a:lnTo>
                    <a:pt x="58" y="86"/>
                  </a:lnTo>
                  <a:lnTo>
                    <a:pt x="60" y="84"/>
                  </a:lnTo>
                  <a:lnTo>
                    <a:pt x="62" y="84"/>
                  </a:lnTo>
                  <a:lnTo>
                    <a:pt x="64" y="84"/>
                  </a:lnTo>
                  <a:lnTo>
                    <a:pt x="64" y="84"/>
                  </a:lnTo>
                  <a:lnTo>
                    <a:pt x="66" y="84"/>
                  </a:lnTo>
                  <a:lnTo>
                    <a:pt x="68" y="82"/>
                  </a:lnTo>
                  <a:lnTo>
                    <a:pt x="68" y="80"/>
                  </a:lnTo>
                  <a:lnTo>
                    <a:pt x="70" y="80"/>
                  </a:lnTo>
                  <a:lnTo>
                    <a:pt x="68" y="78"/>
                  </a:lnTo>
                  <a:lnTo>
                    <a:pt x="68" y="76"/>
                  </a:lnTo>
                  <a:lnTo>
                    <a:pt x="68" y="74"/>
                  </a:lnTo>
                  <a:lnTo>
                    <a:pt x="66" y="74"/>
                  </a:lnTo>
                  <a:lnTo>
                    <a:pt x="68" y="74"/>
                  </a:lnTo>
                  <a:close/>
                  <a:moveTo>
                    <a:pt x="112" y="72"/>
                  </a:moveTo>
                  <a:lnTo>
                    <a:pt x="110" y="72"/>
                  </a:lnTo>
                  <a:lnTo>
                    <a:pt x="108" y="74"/>
                  </a:lnTo>
                  <a:lnTo>
                    <a:pt x="108" y="72"/>
                  </a:lnTo>
                  <a:lnTo>
                    <a:pt x="110" y="72"/>
                  </a:lnTo>
                  <a:lnTo>
                    <a:pt x="112" y="72"/>
                  </a:lnTo>
                  <a:close/>
                  <a:moveTo>
                    <a:pt x="128" y="72"/>
                  </a:moveTo>
                  <a:lnTo>
                    <a:pt x="126" y="74"/>
                  </a:lnTo>
                  <a:lnTo>
                    <a:pt x="124" y="74"/>
                  </a:lnTo>
                  <a:lnTo>
                    <a:pt x="124" y="76"/>
                  </a:lnTo>
                  <a:lnTo>
                    <a:pt x="126" y="76"/>
                  </a:lnTo>
                  <a:lnTo>
                    <a:pt x="124" y="78"/>
                  </a:lnTo>
                  <a:lnTo>
                    <a:pt x="124" y="80"/>
                  </a:lnTo>
                  <a:lnTo>
                    <a:pt x="126" y="80"/>
                  </a:lnTo>
                  <a:lnTo>
                    <a:pt x="124" y="80"/>
                  </a:lnTo>
                  <a:lnTo>
                    <a:pt x="124" y="82"/>
                  </a:lnTo>
                  <a:lnTo>
                    <a:pt x="126" y="82"/>
                  </a:lnTo>
                  <a:lnTo>
                    <a:pt x="126" y="84"/>
                  </a:lnTo>
                  <a:lnTo>
                    <a:pt x="126" y="82"/>
                  </a:lnTo>
                  <a:lnTo>
                    <a:pt x="126" y="80"/>
                  </a:lnTo>
                  <a:lnTo>
                    <a:pt x="128" y="78"/>
                  </a:lnTo>
                  <a:lnTo>
                    <a:pt x="128" y="76"/>
                  </a:lnTo>
                  <a:lnTo>
                    <a:pt x="130" y="74"/>
                  </a:lnTo>
                  <a:lnTo>
                    <a:pt x="130" y="76"/>
                  </a:lnTo>
                  <a:lnTo>
                    <a:pt x="132" y="76"/>
                  </a:lnTo>
                  <a:lnTo>
                    <a:pt x="134" y="76"/>
                  </a:lnTo>
                  <a:lnTo>
                    <a:pt x="134" y="76"/>
                  </a:lnTo>
                  <a:lnTo>
                    <a:pt x="136" y="76"/>
                  </a:lnTo>
                  <a:lnTo>
                    <a:pt x="136" y="74"/>
                  </a:lnTo>
                  <a:lnTo>
                    <a:pt x="136" y="76"/>
                  </a:lnTo>
                  <a:lnTo>
                    <a:pt x="136" y="78"/>
                  </a:lnTo>
                  <a:lnTo>
                    <a:pt x="134" y="80"/>
                  </a:lnTo>
                  <a:lnTo>
                    <a:pt x="134" y="82"/>
                  </a:lnTo>
                  <a:lnTo>
                    <a:pt x="134" y="84"/>
                  </a:lnTo>
                  <a:lnTo>
                    <a:pt x="134" y="84"/>
                  </a:lnTo>
                  <a:lnTo>
                    <a:pt x="134" y="84"/>
                  </a:lnTo>
                  <a:lnTo>
                    <a:pt x="132" y="86"/>
                  </a:lnTo>
                  <a:lnTo>
                    <a:pt x="132" y="88"/>
                  </a:lnTo>
                  <a:lnTo>
                    <a:pt x="132" y="90"/>
                  </a:lnTo>
                  <a:lnTo>
                    <a:pt x="130" y="90"/>
                  </a:lnTo>
                  <a:lnTo>
                    <a:pt x="130" y="92"/>
                  </a:lnTo>
                  <a:lnTo>
                    <a:pt x="128" y="92"/>
                  </a:lnTo>
                  <a:lnTo>
                    <a:pt x="128" y="90"/>
                  </a:lnTo>
                  <a:lnTo>
                    <a:pt x="126" y="90"/>
                  </a:lnTo>
                  <a:lnTo>
                    <a:pt x="128" y="88"/>
                  </a:lnTo>
                  <a:lnTo>
                    <a:pt x="126" y="88"/>
                  </a:lnTo>
                  <a:lnTo>
                    <a:pt x="124" y="86"/>
                  </a:lnTo>
                  <a:lnTo>
                    <a:pt x="122" y="86"/>
                  </a:lnTo>
                  <a:lnTo>
                    <a:pt x="120" y="84"/>
                  </a:lnTo>
                  <a:lnTo>
                    <a:pt x="122" y="84"/>
                  </a:lnTo>
                  <a:lnTo>
                    <a:pt x="122" y="84"/>
                  </a:lnTo>
                  <a:lnTo>
                    <a:pt x="120" y="84"/>
                  </a:lnTo>
                  <a:lnTo>
                    <a:pt x="120" y="82"/>
                  </a:lnTo>
                  <a:lnTo>
                    <a:pt x="122" y="82"/>
                  </a:lnTo>
                  <a:lnTo>
                    <a:pt x="120" y="80"/>
                  </a:lnTo>
                  <a:lnTo>
                    <a:pt x="118" y="80"/>
                  </a:lnTo>
                  <a:lnTo>
                    <a:pt x="118" y="78"/>
                  </a:lnTo>
                  <a:lnTo>
                    <a:pt x="120" y="78"/>
                  </a:lnTo>
                  <a:lnTo>
                    <a:pt x="120" y="80"/>
                  </a:lnTo>
                  <a:lnTo>
                    <a:pt x="120" y="78"/>
                  </a:lnTo>
                  <a:lnTo>
                    <a:pt x="122" y="78"/>
                  </a:lnTo>
                  <a:lnTo>
                    <a:pt x="122" y="76"/>
                  </a:lnTo>
                  <a:lnTo>
                    <a:pt x="120" y="76"/>
                  </a:lnTo>
                  <a:lnTo>
                    <a:pt x="118" y="76"/>
                  </a:lnTo>
                  <a:lnTo>
                    <a:pt x="118" y="74"/>
                  </a:lnTo>
                  <a:lnTo>
                    <a:pt x="120" y="74"/>
                  </a:lnTo>
                  <a:lnTo>
                    <a:pt x="120" y="72"/>
                  </a:lnTo>
                  <a:lnTo>
                    <a:pt x="122" y="72"/>
                  </a:lnTo>
                  <a:lnTo>
                    <a:pt x="120" y="72"/>
                  </a:lnTo>
                  <a:lnTo>
                    <a:pt x="122" y="72"/>
                  </a:lnTo>
                  <a:lnTo>
                    <a:pt x="122" y="70"/>
                  </a:lnTo>
                  <a:lnTo>
                    <a:pt x="122" y="68"/>
                  </a:lnTo>
                  <a:lnTo>
                    <a:pt x="124" y="68"/>
                  </a:lnTo>
                  <a:lnTo>
                    <a:pt x="126" y="70"/>
                  </a:lnTo>
                  <a:lnTo>
                    <a:pt x="128" y="72"/>
                  </a:lnTo>
                  <a:close/>
                  <a:moveTo>
                    <a:pt x="110" y="70"/>
                  </a:moveTo>
                  <a:lnTo>
                    <a:pt x="112" y="68"/>
                  </a:lnTo>
                  <a:lnTo>
                    <a:pt x="116" y="64"/>
                  </a:lnTo>
                  <a:lnTo>
                    <a:pt x="114" y="66"/>
                  </a:lnTo>
                  <a:lnTo>
                    <a:pt x="114" y="68"/>
                  </a:lnTo>
                  <a:lnTo>
                    <a:pt x="112" y="70"/>
                  </a:lnTo>
                  <a:lnTo>
                    <a:pt x="110" y="70"/>
                  </a:lnTo>
                  <a:close/>
                  <a:moveTo>
                    <a:pt x="120" y="62"/>
                  </a:moveTo>
                  <a:lnTo>
                    <a:pt x="118" y="62"/>
                  </a:lnTo>
                  <a:lnTo>
                    <a:pt x="118" y="60"/>
                  </a:lnTo>
                  <a:lnTo>
                    <a:pt x="120" y="60"/>
                  </a:lnTo>
                  <a:lnTo>
                    <a:pt x="120" y="62"/>
                  </a:lnTo>
                  <a:close/>
                  <a:moveTo>
                    <a:pt x="124" y="56"/>
                  </a:moveTo>
                  <a:lnTo>
                    <a:pt x="122" y="56"/>
                  </a:lnTo>
                  <a:lnTo>
                    <a:pt x="124" y="54"/>
                  </a:lnTo>
                  <a:lnTo>
                    <a:pt x="126" y="54"/>
                  </a:lnTo>
                  <a:lnTo>
                    <a:pt x="128" y="52"/>
                  </a:lnTo>
                  <a:lnTo>
                    <a:pt x="128" y="54"/>
                  </a:lnTo>
                  <a:lnTo>
                    <a:pt x="126" y="54"/>
                  </a:lnTo>
                  <a:lnTo>
                    <a:pt x="124" y="56"/>
                  </a:lnTo>
                  <a:close/>
                  <a:moveTo>
                    <a:pt x="132" y="52"/>
                  </a:moveTo>
                  <a:lnTo>
                    <a:pt x="134" y="52"/>
                  </a:lnTo>
                  <a:lnTo>
                    <a:pt x="132" y="52"/>
                  </a:lnTo>
                  <a:lnTo>
                    <a:pt x="130" y="54"/>
                  </a:lnTo>
                  <a:lnTo>
                    <a:pt x="132" y="52"/>
                  </a:lnTo>
                  <a:close/>
                  <a:moveTo>
                    <a:pt x="132" y="52"/>
                  </a:moveTo>
                  <a:lnTo>
                    <a:pt x="132" y="50"/>
                  </a:lnTo>
                  <a:lnTo>
                    <a:pt x="130" y="52"/>
                  </a:lnTo>
                  <a:lnTo>
                    <a:pt x="130" y="50"/>
                  </a:lnTo>
                  <a:lnTo>
                    <a:pt x="132" y="50"/>
                  </a:lnTo>
                  <a:lnTo>
                    <a:pt x="132" y="48"/>
                  </a:lnTo>
                  <a:lnTo>
                    <a:pt x="134" y="48"/>
                  </a:lnTo>
                  <a:lnTo>
                    <a:pt x="134" y="50"/>
                  </a:lnTo>
                  <a:lnTo>
                    <a:pt x="132" y="52"/>
                  </a:lnTo>
                  <a:close/>
                  <a:moveTo>
                    <a:pt x="134" y="48"/>
                  </a:moveTo>
                  <a:lnTo>
                    <a:pt x="134" y="46"/>
                  </a:lnTo>
                  <a:lnTo>
                    <a:pt x="136" y="44"/>
                  </a:lnTo>
                  <a:lnTo>
                    <a:pt x="134" y="44"/>
                  </a:lnTo>
                  <a:lnTo>
                    <a:pt x="134" y="46"/>
                  </a:lnTo>
                  <a:lnTo>
                    <a:pt x="132" y="46"/>
                  </a:lnTo>
                  <a:lnTo>
                    <a:pt x="132" y="48"/>
                  </a:lnTo>
                  <a:lnTo>
                    <a:pt x="130" y="48"/>
                  </a:lnTo>
                  <a:lnTo>
                    <a:pt x="128" y="50"/>
                  </a:lnTo>
                  <a:lnTo>
                    <a:pt x="126" y="50"/>
                  </a:lnTo>
                  <a:lnTo>
                    <a:pt x="126" y="52"/>
                  </a:lnTo>
                  <a:lnTo>
                    <a:pt x="124" y="52"/>
                  </a:lnTo>
                  <a:lnTo>
                    <a:pt x="122" y="54"/>
                  </a:lnTo>
                  <a:lnTo>
                    <a:pt x="120" y="56"/>
                  </a:lnTo>
                  <a:lnTo>
                    <a:pt x="120" y="58"/>
                  </a:lnTo>
                  <a:lnTo>
                    <a:pt x="118" y="58"/>
                  </a:lnTo>
                  <a:lnTo>
                    <a:pt x="118" y="60"/>
                  </a:lnTo>
                  <a:lnTo>
                    <a:pt x="116" y="60"/>
                  </a:lnTo>
                  <a:lnTo>
                    <a:pt x="116" y="62"/>
                  </a:lnTo>
                  <a:lnTo>
                    <a:pt x="114" y="62"/>
                  </a:lnTo>
                  <a:lnTo>
                    <a:pt x="114" y="64"/>
                  </a:lnTo>
                  <a:lnTo>
                    <a:pt x="114" y="66"/>
                  </a:lnTo>
                  <a:lnTo>
                    <a:pt x="112" y="66"/>
                  </a:lnTo>
                  <a:lnTo>
                    <a:pt x="110" y="66"/>
                  </a:lnTo>
                  <a:lnTo>
                    <a:pt x="112" y="66"/>
                  </a:lnTo>
                  <a:lnTo>
                    <a:pt x="112" y="64"/>
                  </a:lnTo>
                  <a:lnTo>
                    <a:pt x="114" y="64"/>
                  </a:lnTo>
                  <a:lnTo>
                    <a:pt x="114" y="62"/>
                  </a:lnTo>
                  <a:lnTo>
                    <a:pt x="112" y="62"/>
                  </a:lnTo>
                  <a:lnTo>
                    <a:pt x="110" y="64"/>
                  </a:lnTo>
                  <a:lnTo>
                    <a:pt x="108" y="66"/>
                  </a:lnTo>
                  <a:lnTo>
                    <a:pt x="106" y="68"/>
                  </a:lnTo>
                  <a:lnTo>
                    <a:pt x="106" y="70"/>
                  </a:lnTo>
                  <a:lnTo>
                    <a:pt x="106" y="72"/>
                  </a:lnTo>
                  <a:lnTo>
                    <a:pt x="104" y="72"/>
                  </a:lnTo>
                  <a:lnTo>
                    <a:pt x="102" y="72"/>
                  </a:lnTo>
                  <a:lnTo>
                    <a:pt x="100" y="72"/>
                  </a:lnTo>
                  <a:lnTo>
                    <a:pt x="98" y="72"/>
                  </a:lnTo>
                  <a:lnTo>
                    <a:pt x="96" y="72"/>
                  </a:lnTo>
                  <a:lnTo>
                    <a:pt x="96" y="70"/>
                  </a:lnTo>
                  <a:lnTo>
                    <a:pt x="96" y="68"/>
                  </a:lnTo>
                  <a:lnTo>
                    <a:pt x="94" y="68"/>
                  </a:lnTo>
                  <a:lnTo>
                    <a:pt x="96" y="68"/>
                  </a:lnTo>
                  <a:lnTo>
                    <a:pt x="98" y="66"/>
                  </a:lnTo>
                  <a:lnTo>
                    <a:pt x="98" y="64"/>
                  </a:lnTo>
                  <a:lnTo>
                    <a:pt x="100" y="64"/>
                  </a:lnTo>
                  <a:lnTo>
                    <a:pt x="100" y="62"/>
                  </a:lnTo>
                  <a:lnTo>
                    <a:pt x="100" y="60"/>
                  </a:lnTo>
                  <a:lnTo>
                    <a:pt x="100" y="58"/>
                  </a:lnTo>
                  <a:lnTo>
                    <a:pt x="100" y="56"/>
                  </a:lnTo>
                  <a:lnTo>
                    <a:pt x="98" y="54"/>
                  </a:lnTo>
                  <a:lnTo>
                    <a:pt x="100" y="54"/>
                  </a:lnTo>
                  <a:lnTo>
                    <a:pt x="102" y="54"/>
                  </a:lnTo>
                  <a:lnTo>
                    <a:pt x="104" y="54"/>
                  </a:lnTo>
                  <a:lnTo>
                    <a:pt x="104" y="52"/>
                  </a:lnTo>
                  <a:lnTo>
                    <a:pt x="102" y="52"/>
                  </a:lnTo>
                  <a:lnTo>
                    <a:pt x="104" y="50"/>
                  </a:lnTo>
                  <a:lnTo>
                    <a:pt x="104" y="48"/>
                  </a:lnTo>
                  <a:lnTo>
                    <a:pt x="106" y="48"/>
                  </a:lnTo>
                  <a:lnTo>
                    <a:pt x="106" y="46"/>
                  </a:lnTo>
                  <a:lnTo>
                    <a:pt x="108" y="44"/>
                  </a:lnTo>
                  <a:lnTo>
                    <a:pt x="106" y="42"/>
                  </a:lnTo>
                  <a:lnTo>
                    <a:pt x="106" y="40"/>
                  </a:lnTo>
                  <a:lnTo>
                    <a:pt x="104" y="38"/>
                  </a:lnTo>
                  <a:lnTo>
                    <a:pt x="102" y="38"/>
                  </a:lnTo>
                  <a:lnTo>
                    <a:pt x="102" y="36"/>
                  </a:lnTo>
                  <a:lnTo>
                    <a:pt x="102" y="36"/>
                  </a:lnTo>
                  <a:lnTo>
                    <a:pt x="104" y="34"/>
                  </a:lnTo>
                  <a:lnTo>
                    <a:pt x="104" y="32"/>
                  </a:lnTo>
                  <a:lnTo>
                    <a:pt x="106" y="32"/>
                  </a:lnTo>
                  <a:lnTo>
                    <a:pt x="106" y="30"/>
                  </a:lnTo>
                  <a:lnTo>
                    <a:pt x="108" y="28"/>
                  </a:lnTo>
                  <a:lnTo>
                    <a:pt x="108" y="26"/>
                  </a:lnTo>
                  <a:lnTo>
                    <a:pt x="108" y="24"/>
                  </a:lnTo>
                  <a:lnTo>
                    <a:pt x="110" y="24"/>
                  </a:lnTo>
                  <a:lnTo>
                    <a:pt x="110" y="22"/>
                  </a:lnTo>
                  <a:lnTo>
                    <a:pt x="112" y="22"/>
                  </a:lnTo>
                  <a:lnTo>
                    <a:pt x="112" y="20"/>
                  </a:lnTo>
                  <a:lnTo>
                    <a:pt x="110" y="20"/>
                  </a:lnTo>
                  <a:lnTo>
                    <a:pt x="108" y="20"/>
                  </a:lnTo>
                  <a:lnTo>
                    <a:pt x="106" y="22"/>
                  </a:lnTo>
                  <a:lnTo>
                    <a:pt x="106" y="24"/>
                  </a:lnTo>
                  <a:lnTo>
                    <a:pt x="104" y="26"/>
                  </a:lnTo>
                  <a:lnTo>
                    <a:pt x="102" y="26"/>
                  </a:lnTo>
                  <a:lnTo>
                    <a:pt x="102" y="24"/>
                  </a:lnTo>
                  <a:lnTo>
                    <a:pt x="100" y="26"/>
                  </a:lnTo>
                  <a:lnTo>
                    <a:pt x="100" y="28"/>
                  </a:lnTo>
                  <a:lnTo>
                    <a:pt x="98" y="30"/>
                  </a:lnTo>
                  <a:lnTo>
                    <a:pt x="98" y="32"/>
                  </a:lnTo>
                  <a:lnTo>
                    <a:pt x="98" y="34"/>
                  </a:lnTo>
                  <a:lnTo>
                    <a:pt x="96" y="34"/>
                  </a:lnTo>
                  <a:lnTo>
                    <a:pt x="96" y="36"/>
                  </a:lnTo>
                  <a:lnTo>
                    <a:pt x="94" y="36"/>
                  </a:lnTo>
                  <a:lnTo>
                    <a:pt x="92" y="36"/>
                  </a:lnTo>
                  <a:lnTo>
                    <a:pt x="90" y="36"/>
                  </a:lnTo>
                  <a:lnTo>
                    <a:pt x="88" y="38"/>
                  </a:lnTo>
                  <a:lnTo>
                    <a:pt x="90" y="38"/>
                  </a:lnTo>
                  <a:lnTo>
                    <a:pt x="92" y="38"/>
                  </a:lnTo>
                  <a:lnTo>
                    <a:pt x="92" y="36"/>
                  </a:lnTo>
                  <a:lnTo>
                    <a:pt x="94" y="38"/>
                  </a:lnTo>
                  <a:lnTo>
                    <a:pt x="96" y="40"/>
                  </a:lnTo>
                  <a:lnTo>
                    <a:pt x="98" y="40"/>
                  </a:lnTo>
                  <a:lnTo>
                    <a:pt x="98" y="42"/>
                  </a:lnTo>
                  <a:lnTo>
                    <a:pt x="100" y="42"/>
                  </a:lnTo>
                  <a:lnTo>
                    <a:pt x="100" y="44"/>
                  </a:lnTo>
                  <a:lnTo>
                    <a:pt x="100" y="46"/>
                  </a:lnTo>
                  <a:lnTo>
                    <a:pt x="100" y="48"/>
                  </a:lnTo>
                  <a:lnTo>
                    <a:pt x="98" y="48"/>
                  </a:lnTo>
                  <a:lnTo>
                    <a:pt x="98" y="50"/>
                  </a:lnTo>
                  <a:lnTo>
                    <a:pt x="96" y="50"/>
                  </a:lnTo>
                  <a:lnTo>
                    <a:pt x="96" y="52"/>
                  </a:lnTo>
                  <a:lnTo>
                    <a:pt x="94" y="52"/>
                  </a:lnTo>
                  <a:lnTo>
                    <a:pt x="94" y="54"/>
                  </a:lnTo>
                  <a:lnTo>
                    <a:pt x="92" y="54"/>
                  </a:lnTo>
                  <a:lnTo>
                    <a:pt x="94" y="56"/>
                  </a:lnTo>
                  <a:lnTo>
                    <a:pt x="94" y="58"/>
                  </a:lnTo>
                  <a:lnTo>
                    <a:pt x="92" y="58"/>
                  </a:lnTo>
                  <a:lnTo>
                    <a:pt x="92" y="60"/>
                  </a:lnTo>
                  <a:lnTo>
                    <a:pt x="92" y="62"/>
                  </a:lnTo>
                  <a:lnTo>
                    <a:pt x="92" y="64"/>
                  </a:lnTo>
                  <a:lnTo>
                    <a:pt x="90" y="64"/>
                  </a:lnTo>
                  <a:lnTo>
                    <a:pt x="90" y="66"/>
                  </a:lnTo>
                  <a:lnTo>
                    <a:pt x="90" y="68"/>
                  </a:lnTo>
                  <a:lnTo>
                    <a:pt x="90" y="70"/>
                  </a:lnTo>
                  <a:lnTo>
                    <a:pt x="88" y="70"/>
                  </a:lnTo>
                  <a:lnTo>
                    <a:pt x="86" y="70"/>
                  </a:lnTo>
                  <a:lnTo>
                    <a:pt x="86" y="68"/>
                  </a:lnTo>
                  <a:lnTo>
                    <a:pt x="86" y="68"/>
                  </a:lnTo>
                  <a:lnTo>
                    <a:pt x="86" y="66"/>
                  </a:lnTo>
                  <a:lnTo>
                    <a:pt x="84" y="66"/>
                  </a:lnTo>
                  <a:lnTo>
                    <a:pt x="82" y="68"/>
                  </a:lnTo>
                  <a:lnTo>
                    <a:pt x="82" y="66"/>
                  </a:lnTo>
                  <a:lnTo>
                    <a:pt x="80" y="66"/>
                  </a:lnTo>
                  <a:lnTo>
                    <a:pt x="80" y="64"/>
                  </a:lnTo>
                  <a:lnTo>
                    <a:pt x="78" y="64"/>
                  </a:lnTo>
                  <a:lnTo>
                    <a:pt x="78" y="62"/>
                  </a:lnTo>
                  <a:lnTo>
                    <a:pt x="76" y="62"/>
                  </a:lnTo>
                  <a:lnTo>
                    <a:pt x="78" y="62"/>
                  </a:lnTo>
                  <a:lnTo>
                    <a:pt x="80" y="60"/>
                  </a:lnTo>
                  <a:lnTo>
                    <a:pt x="80" y="58"/>
                  </a:lnTo>
                  <a:lnTo>
                    <a:pt x="78" y="56"/>
                  </a:lnTo>
                  <a:lnTo>
                    <a:pt x="78" y="54"/>
                  </a:lnTo>
                  <a:lnTo>
                    <a:pt x="78" y="52"/>
                  </a:lnTo>
                  <a:lnTo>
                    <a:pt x="78" y="50"/>
                  </a:lnTo>
                  <a:lnTo>
                    <a:pt x="80" y="48"/>
                  </a:lnTo>
                  <a:lnTo>
                    <a:pt x="82" y="48"/>
                  </a:lnTo>
                  <a:lnTo>
                    <a:pt x="82" y="46"/>
                  </a:lnTo>
                  <a:lnTo>
                    <a:pt x="82" y="44"/>
                  </a:lnTo>
                  <a:lnTo>
                    <a:pt x="80" y="44"/>
                  </a:lnTo>
                  <a:lnTo>
                    <a:pt x="82" y="42"/>
                  </a:lnTo>
                  <a:lnTo>
                    <a:pt x="80" y="42"/>
                  </a:lnTo>
                  <a:lnTo>
                    <a:pt x="78" y="42"/>
                  </a:lnTo>
                  <a:lnTo>
                    <a:pt x="76" y="42"/>
                  </a:lnTo>
                  <a:lnTo>
                    <a:pt x="72" y="42"/>
                  </a:lnTo>
                  <a:lnTo>
                    <a:pt x="72" y="40"/>
                  </a:lnTo>
                  <a:lnTo>
                    <a:pt x="70" y="40"/>
                  </a:lnTo>
                  <a:lnTo>
                    <a:pt x="68" y="40"/>
                  </a:lnTo>
                  <a:lnTo>
                    <a:pt x="68" y="42"/>
                  </a:lnTo>
                  <a:lnTo>
                    <a:pt x="66" y="42"/>
                  </a:lnTo>
                  <a:lnTo>
                    <a:pt x="66" y="40"/>
                  </a:lnTo>
                  <a:lnTo>
                    <a:pt x="64" y="40"/>
                  </a:lnTo>
                  <a:lnTo>
                    <a:pt x="64" y="38"/>
                  </a:lnTo>
                  <a:lnTo>
                    <a:pt x="62" y="38"/>
                  </a:lnTo>
                  <a:lnTo>
                    <a:pt x="60" y="36"/>
                  </a:lnTo>
                  <a:lnTo>
                    <a:pt x="58" y="36"/>
                  </a:lnTo>
                  <a:lnTo>
                    <a:pt x="56" y="36"/>
                  </a:lnTo>
                  <a:lnTo>
                    <a:pt x="54" y="36"/>
                  </a:lnTo>
                  <a:lnTo>
                    <a:pt x="54" y="36"/>
                  </a:lnTo>
                  <a:lnTo>
                    <a:pt x="52" y="36"/>
                  </a:lnTo>
                  <a:lnTo>
                    <a:pt x="50" y="34"/>
                  </a:lnTo>
                  <a:lnTo>
                    <a:pt x="52" y="34"/>
                  </a:lnTo>
                  <a:lnTo>
                    <a:pt x="52" y="32"/>
                  </a:lnTo>
                  <a:lnTo>
                    <a:pt x="50" y="32"/>
                  </a:lnTo>
                  <a:lnTo>
                    <a:pt x="48" y="32"/>
                  </a:lnTo>
                  <a:lnTo>
                    <a:pt x="48" y="30"/>
                  </a:lnTo>
                  <a:lnTo>
                    <a:pt x="48" y="28"/>
                  </a:lnTo>
                  <a:lnTo>
                    <a:pt x="46" y="28"/>
                  </a:lnTo>
                  <a:lnTo>
                    <a:pt x="46" y="26"/>
                  </a:lnTo>
                  <a:lnTo>
                    <a:pt x="44" y="26"/>
                  </a:lnTo>
                  <a:lnTo>
                    <a:pt x="44" y="24"/>
                  </a:lnTo>
                  <a:lnTo>
                    <a:pt x="46" y="24"/>
                  </a:lnTo>
                  <a:lnTo>
                    <a:pt x="46" y="22"/>
                  </a:lnTo>
                  <a:lnTo>
                    <a:pt x="44" y="22"/>
                  </a:lnTo>
                  <a:lnTo>
                    <a:pt x="44" y="20"/>
                  </a:lnTo>
                  <a:lnTo>
                    <a:pt x="44" y="18"/>
                  </a:lnTo>
                  <a:lnTo>
                    <a:pt x="46" y="18"/>
                  </a:lnTo>
                  <a:lnTo>
                    <a:pt x="48" y="18"/>
                  </a:lnTo>
                  <a:lnTo>
                    <a:pt x="52" y="16"/>
                  </a:lnTo>
                  <a:lnTo>
                    <a:pt x="56" y="16"/>
                  </a:lnTo>
                  <a:lnTo>
                    <a:pt x="58" y="16"/>
                  </a:lnTo>
                  <a:lnTo>
                    <a:pt x="60" y="16"/>
                  </a:lnTo>
                  <a:lnTo>
                    <a:pt x="66" y="14"/>
                  </a:lnTo>
                  <a:lnTo>
                    <a:pt x="68" y="14"/>
                  </a:lnTo>
                  <a:lnTo>
                    <a:pt x="70" y="14"/>
                  </a:lnTo>
                  <a:lnTo>
                    <a:pt x="76" y="12"/>
                  </a:lnTo>
                  <a:lnTo>
                    <a:pt x="78" y="12"/>
                  </a:lnTo>
                  <a:lnTo>
                    <a:pt x="84" y="12"/>
                  </a:lnTo>
                  <a:lnTo>
                    <a:pt x="86" y="12"/>
                  </a:lnTo>
                  <a:lnTo>
                    <a:pt x="88" y="10"/>
                  </a:lnTo>
                  <a:lnTo>
                    <a:pt x="90" y="10"/>
                  </a:lnTo>
                  <a:lnTo>
                    <a:pt x="94" y="10"/>
                  </a:lnTo>
                  <a:lnTo>
                    <a:pt x="100" y="8"/>
                  </a:lnTo>
                  <a:lnTo>
                    <a:pt x="106" y="8"/>
                  </a:lnTo>
                  <a:lnTo>
                    <a:pt x="108" y="8"/>
                  </a:lnTo>
                  <a:lnTo>
                    <a:pt x="116" y="6"/>
                  </a:lnTo>
                  <a:lnTo>
                    <a:pt x="120" y="6"/>
                  </a:lnTo>
                  <a:lnTo>
                    <a:pt x="124" y="6"/>
                  </a:lnTo>
                  <a:lnTo>
                    <a:pt x="126" y="4"/>
                  </a:lnTo>
                  <a:lnTo>
                    <a:pt x="132" y="4"/>
                  </a:lnTo>
                  <a:lnTo>
                    <a:pt x="134" y="2"/>
                  </a:lnTo>
                  <a:lnTo>
                    <a:pt x="136" y="2"/>
                  </a:lnTo>
                  <a:lnTo>
                    <a:pt x="138" y="2"/>
                  </a:lnTo>
                  <a:lnTo>
                    <a:pt x="140" y="2"/>
                  </a:lnTo>
                  <a:lnTo>
                    <a:pt x="150" y="0"/>
                  </a:lnTo>
                  <a:lnTo>
                    <a:pt x="150" y="2"/>
                  </a:lnTo>
                  <a:lnTo>
                    <a:pt x="148" y="2"/>
                  </a:lnTo>
                  <a:lnTo>
                    <a:pt x="148" y="4"/>
                  </a:lnTo>
                  <a:lnTo>
                    <a:pt x="148" y="6"/>
                  </a:lnTo>
                  <a:lnTo>
                    <a:pt x="146" y="6"/>
                  </a:lnTo>
                  <a:lnTo>
                    <a:pt x="146" y="8"/>
                  </a:lnTo>
                  <a:lnTo>
                    <a:pt x="144" y="8"/>
                  </a:lnTo>
                  <a:lnTo>
                    <a:pt x="144" y="10"/>
                  </a:lnTo>
                  <a:lnTo>
                    <a:pt x="142" y="12"/>
                  </a:lnTo>
                  <a:lnTo>
                    <a:pt x="144" y="12"/>
                  </a:lnTo>
                  <a:lnTo>
                    <a:pt x="144" y="14"/>
                  </a:lnTo>
                  <a:lnTo>
                    <a:pt x="146" y="16"/>
                  </a:lnTo>
                  <a:lnTo>
                    <a:pt x="146" y="22"/>
                  </a:lnTo>
                  <a:lnTo>
                    <a:pt x="146" y="24"/>
                  </a:lnTo>
                  <a:lnTo>
                    <a:pt x="144" y="26"/>
                  </a:lnTo>
                  <a:lnTo>
                    <a:pt x="144" y="30"/>
                  </a:lnTo>
                  <a:lnTo>
                    <a:pt x="144" y="32"/>
                  </a:lnTo>
                  <a:lnTo>
                    <a:pt x="144" y="34"/>
                  </a:lnTo>
                  <a:lnTo>
                    <a:pt x="144" y="36"/>
                  </a:lnTo>
                  <a:lnTo>
                    <a:pt x="144" y="36"/>
                  </a:lnTo>
                  <a:lnTo>
                    <a:pt x="142" y="36"/>
                  </a:lnTo>
                  <a:lnTo>
                    <a:pt x="142" y="38"/>
                  </a:lnTo>
                  <a:lnTo>
                    <a:pt x="140" y="38"/>
                  </a:lnTo>
                  <a:lnTo>
                    <a:pt x="140" y="40"/>
                  </a:lnTo>
                  <a:lnTo>
                    <a:pt x="138" y="40"/>
                  </a:lnTo>
                  <a:lnTo>
                    <a:pt x="138" y="42"/>
                  </a:lnTo>
                  <a:lnTo>
                    <a:pt x="136" y="42"/>
                  </a:lnTo>
                  <a:lnTo>
                    <a:pt x="138" y="42"/>
                  </a:lnTo>
                  <a:lnTo>
                    <a:pt x="138" y="44"/>
                  </a:lnTo>
                  <a:lnTo>
                    <a:pt x="136" y="46"/>
                  </a:lnTo>
                  <a:lnTo>
                    <a:pt x="134" y="46"/>
                  </a:lnTo>
                  <a:lnTo>
                    <a:pt x="134" y="48"/>
                  </a:lnTo>
                  <a:lnTo>
                    <a:pt x="134" y="48"/>
                  </a:lnTo>
                  <a:close/>
                </a:path>
              </a:pathLst>
            </a:custGeom>
            <a:solidFill>
              <a:schemeClr val="accent1">
                <a:lumMod val="40000"/>
                <a:lumOff val="60000"/>
              </a:schemeClr>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pPr defTabSz="1219170"/>
              <a:endParaRPr lang="zh-CN" altLang="en-US" sz="2400">
                <a:solidFill>
                  <a:prstClr val="black"/>
                </a:solidFill>
                <a:latin typeface="Arial" panose="020B0604020202020204" pitchFamily="34" charset="0"/>
                <a:ea typeface="宋体" panose="02010600030101010101" pitchFamily="2" charset="-122"/>
                <a:cs typeface="Arial" panose="020B0604020202020204" pitchFamily="34" charset="0"/>
              </a:endParaRPr>
            </a:p>
          </p:txBody>
        </p:sp>
      </p:grpSp>
      <p:grpSp>
        <p:nvGrpSpPr>
          <p:cNvPr id="924" name="组合 923"/>
          <p:cNvGrpSpPr/>
          <p:nvPr/>
        </p:nvGrpSpPr>
        <p:grpSpPr>
          <a:xfrm>
            <a:off x="2106179" y="261351"/>
            <a:ext cx="6753628" cy="6224950"/>
            <a:chOff x="2324465" y="-139702"/>
            <a:chExt cx="6597306" cy="6080864"/>
          </a:xfrm>
        </p:grpSpPr>
        <p:sp>
          <p:nvSpPr>
            <p:cNvPr id="925" name="Rectangle 297"/>
            <p:cNvSpPr>
              <a:spLocks noChangeArrowheads="1"/>
            </p:cNvSpPr>
            <p:nvPr/>
          </p:nvSpPr>
          <p:spPr bwMode="auto">
            <a:xfrm>
              <a:off x="4187825" y="3203575"/>
              <a:ext cx="18477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Pecos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26" name="Rectangle 298"/>
            <p:cNvSpPr>
              <a:spLocks noChangeArrowheads="1"/>
            </p:cNvSpPr>
            <p:nvPr/>
          </p:nvSpPr>
          <p:spPr bwMode="auto">
            <a:xfrm>
              <a:off x="3878263" y="3795712"/>
              <a:ext cx="2630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Brewster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27" name="Rectangle 300"/>
            <p:cNvSpPr>
              <a:spLocks noChangeArrowheads="1"/>
            </p:cNvSpPr>
            <p:nvPr/>
          </p:nvSpPr>
          <p:spPr bwMode="auto">
            <a:xfrm>
              <a:off x="5945187" y="4941889"/>
              <a:ext cx="17538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W</a:t>
              </a:r>
              <a:r>
                <a:rPr lang="zh-CN" altLang="zh-CN" sz="533" dirty="0">
                  <a:solidFill>
                    <a:srgbClr val="000000"/>
                  </a:solidFill>
                  <a:latin typeface="Arial" panose="020B0604020202020204" pitchFamily="34" charset="0"/>
                  <a:ea typeface="宋体" pitchFamily="2" charset="-122"/>
                  <a:cs typeface="Arial" panose="020B0604020202020204" pitchFamily="34" charset="0"/>
                </a:rPr>
                <a:t>ebb</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28" name="Rectangle 301"/>
            <p:cNvSpPr>
              <a:spLocks noChangeArrowheads="1"/>
            </p:cNvSpPr>
            <p:nvPr/>
          </p:nvSpPr>
          <p:spPr bwMode="auto">
            <a:xfrm>
              <a:off x="2759075" y="2774156"/>
              <a:ext cx="28812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Hudspeth</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29" name="Rectangle 302"/>
            <p:cNvSpPr>
              <a:spLocks noChangeArrowheads="1"/>
            </p:cNvSpPr>
            <p:nvPr/>
          </p:nvSpPr>
          <p:spPr bwMode="auto">
            <a:xfrm>
              <a:off x="3389314" y="3657598"/>
              <a:ext cx="23958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Presidio</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30" name="Rectangle 304"/>
            <p:cNvSpPr>
              <a:spLocks noChangeArrowheads="1"/>
            </p:cNvSpPr>
            <p:nvPr/>
          </p:nvSpPr>
          <p:spPr bwMode="auto">
            <a:xfrm>
              <a:off x="4457929" y="3567908"/>
              <a:ext cx="18790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T</a:t>
              </a:r>
              <a:r>
                <a:rPr lang="zh-CN" altLang="zh-CN" sz="533" dirty="0">
                  <a:solidFill>
                    <a:srgbClr val="000000"/>
                  </a:solidFill>
                  <a:latin typeface="Arial" panose="020B0604020202020204" pitchFamily="34" charset="0"/>
                  <a:ea typeface="宋体" pitchFamily="2" charset="-122"/>
                  <a:cs typeface="Arial" panose="020B0604020202020204" pitchFamily="34" charset="0"/>
                </a:rPr>
                <a:t>errell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31" name="Rectangle 305"/>
            <p:cNvSpPr>
              <a:spLocks noChangeArrowheads="1"/>
            </p:cNvSpPr>
            <p:nvPr/>
          </p:nvSpPr>
          <p:spPr bwMode="auto">
            <a:xfrm>
              <a:off x="3235325" y="2811464"/>
              <a:ext cx="30535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Culberson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32" name="Rectangle 306"/>
            <p:cNvSpPr>
              <a:spLocks noChangeArrowheads="1"/>
            </p:cNvSpPr>
            <p:nvPr/>
          </p:nvSpPr>
          <p:spPr bwMode="auto">
            <a:xfrm>
              <a:off x="3708400" y="2903538"/>
              <a:ext cx="22705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Reeves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33" name="Rectangle 307"/>
            <p:cNvSpPr>
              <a:spLocks noChangeArrowheads="1"/>
            </p:cNvSpPr>
            <p:nvPr/>
          </p:nvSpPr>
          <p:spPr bwMode="auto">
            <a:xfrm>
              <a:off x="4822826" y="3236913"/>
              <a:ext cx="24897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Crockett</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34" name="Rectangle 311"/>
            <p:cNvSpPr>
              <a:spLocks noChangeArrowheads="1"/>
            </p:cNvSpPr>
            <p:nvPr/>
          </p:nvSpPr>
          <p:spPr bwMode="auto">
            <a:xfrm>
              <a:off x="4861884" y="3701249"/>
              <a:ext cx="29282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Val V</a:t>
              </a:r>
              <a:r>
                <a:rPr lang="zh-CN" altLang="zh-CN" sz="533" dirty="0">
                  <a:solidFill>
                    <a:srgbClr val="000000"/>
                  </a:solidFill>
                  <a:latin typeface="Arial" panose="020B0604020202020204" pitchFamily="34" charset="0"/>
                  <a:ea typeface="宋体" pitchFamily="2" charset="-122"/>
                  <a:cs typeface="Arial" panose="020B0604020202020204" pitchFamily="34" charset="0"/>
                </a:rPr>
                <a:t>erde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35" name="Rectangle 312"/>
            <p:cNvSpPr>
              <a:spLocks noChangeArrowheads="1"/>
            </p:cNvSpPr>
            <p:nvPr/>
          </p:nvSpPr>
          <p:spPr bwMode="auto">
            <a:xfrm>
              <a:off x="7010401" y="2490789"/>
              <a:ext cx="9082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Hill</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36" name="Rectangle 313"/>
            <p:cNvSpPr>
              <a:spLocks noChangeArrowheads="1"/>
            </p:cNvSpPr>
            <p:nvPr/>
          </p:nvSpPr>
          <p:spPr bwMode="auto">
            <a:xfrm>
              <a:off x="6283325" y="4986337"/>
              <a:ext cx="17068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Duval</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37" name="Rectangle 314"/>
            <p:cNvSpPr>
              <a:spLocks noChangeArrowheads="1"/>
            </p:cNvSpPr>
            <p:nvPr/>
          </p:nvSpPr>
          <p:spPr bwMode="auto">
            <a:xfrm>
              <a:off x="6813550" y="3044823"/>
              <a:ext cx="10961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Bell</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38" name="Rectangle 315"/>
            <p:cNvSpPr>
              <a:spLocks noChangeArrowheads="1"/>
            </p:cNvSpPr>
            <p:nvPr/>
          </p:nvSpPr>
          <p:spPr bwMode="auto">
            <a:xfrm>
              <a:off x="7812086" y="3740150"/>
              <a:ext cx="17694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Harris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39" name="Rectangle 316"/>
            <p:cNvSpPr>
              <a:spLocks noChangeArrowheads="1"/>
            </p:cNvSpPr>
            <p:nvPr/>
          </p:nvSpPr>
          <p:spPr bwMode="auto">
            <a:xfrm>
              <a:off x="6007100" y="4311650"/>
              <a:ext cx="11431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Frio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0" name="Rectangle 317"/>
            <p:cNvSpPr>
              <a:spLocks noChangeArrowheads="1"/>
            </p:cNvSpPr>
            <p:nvPr/>
          </p:nvSpPr>
          <p:spPr bwMode="auto">
            <a:xfrm>
              <a:off x="6454776" y="1419225"/>
              <a:ext cx="13310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Clay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1" name="Rectangle 318"/>
            <p:cNvSpPr>
              <a:spLocks noChangeArrowheads="1"/>
            </p:cNvSpPr>
            <p:nvPr/>
          </p:nvSpPr>
          <p:spPr bwMode="auto">
            <a:xfrm>
              <a:off x="5902326" y="3624263"/>
              <a:ext cx="12527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Kerr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2" name="Rectangle 319"/>
            <p:cNvSpPr>
              <a:spLocks noChangeArrowheads="1"/>
            </p:cNvSpPr>
            <p:nvPr/>
          </p:nvSpPr>
          <p:spPr bwMode="auto">
            <a:xfrm>
              <a:off x="8121650" y="3197226"/>
              <a:ext cx="12840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Polk</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3" name="Rectangle 320"/>
            <p:cNvSpPr>
              <a:spLocks noChangeArrowheads="1"/>
            </p:cNvSpPr>
            <p:nvPr/>
          </p:nvSpPr>
          <p:spPr bwMode="auto">
            <a:xfrm>
              <a:off x="5197474" y="998838"/>
              <a:ext cx="11431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Hall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44" name="Rectangle 321"/>
            <p:cNvSpPr>
              <a:spLocks noChangeArrowheads="1"/>
            </p:cNvSpPr>
            <p:nvPr/>
          </p:nvSpPr>
          <p:spPr bwMode="auto">
            <a:xfrm>
              <a:off x="4219575" y="-107950"/>
              <a:ext cx="2082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Dallam</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45" name="Rectangle 322"/>
            <p:cNvSpPr>
              <a:spLocks noChangeArrowheads="1"/>
            </p:cNvSpPr>
            <p:nvPr/>
          </p:nvSpPr>
          <p:spPr bwMode="auto">
            <a:xfrm>
              <a:off x="5062538" y="2897188"/>
              <a:ext cx="12997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Irion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6" name="Rectangle 323"/>
            <p:cNvSpPr>
              <a:spLocks noChangeArrowheads="1"/>
            </p:cNvSpPr>
            <p:nvPr/>
          </p:nvSpPr>
          <p:spPr bwMode="auto">
            <a:xfrm>
              <a:off x="7175501" y="2279650"/>
              <a:ext cx="11900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Ellis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7" name="Rectangle 324"/>
            <p:cNvSpPr>
              <a:spLocks noChangeArrowheads="1"/>
            </p:cNvSpPr>
            <p:nvPr/>
          </p:nvSpPr>
          <p:spPr bwMode="auto">
            <a:xfrm>
              <a:off x="5332414" y="3667126"/>
              <a:ext cx="2599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Edwards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8" name="Rectangle 325"/>
            <p:cNvSpPr>
              <a:spLocks noChangeArrowheads="1"/>
            </p:cNvSpPr>
            <p:nvPr/>
          </p:nvSpPr>
          <p:spPr bwMode="auto">
            <a:xfrm>
              <a:off x="4635500" y="1247775"/>
              <a:ext cx="13779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Hale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49" name="Rectangle 326"/>
            <p:cNvSpPr>
              <a:spLocks noChangeArrowheads="1"/>
            </p:cNvSpPr>
            <p:nvPr/>
          </p:nvSpPr>
          <p:spPr bwMode="auto">
            <a:xfrm>
              <a:off x="6157914" y="5626100"/>
              <a:ext cx="14406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Starr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50" name="Rectangle 327"/>
            <p:cNvSpPr>
              <a:spLocks noChangeArrowheads="1"/>
            </p:cNvSpPr>
            <p:nvPr/>
          </p:nvSpPr>
          <p:spPr bwMode="auto">
            <a:xfrm>
              <a:off x="4217988" y="163513"/>
              <a:ext cx="21139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Hartley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51" name="Rectangle 330"/>
            <p:cNvSpPr>
              <a:spLocks noChangeArrowheads="1"/>
            </p:cNvSpPr>
            <p:nvPr/>
          </p:nvSpPr>
          <p:spPr bwMode="auto">
            <a:xfrm>
              <a:off x="3405183" y="3258737"/>
              <a:ext cx="29282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Jeff </a:t>
              </a:r>
              <a:r>
                <a:rPr lang="zh-CN" altLang="zh-CN" sz="533" dirty="0">
                  <a:solidFill>
                    <a:srgbClr val="000000"/>
                  </a:solidFill>
                  <a:latin typeface="Arial" panose="020B0604020202020204" pitchFamily="34" charset="0"/>
                  <a:ea typeface="宋体" pitchFamily="2" charset="-122"/>
                  <a:cs typeface="Arial" panose="020B0604020202020204" pitchFamily="34" charset="0"/>
                </a:rPr>
                <a:t>Davis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52" name="Rectangle 331"/>
            <p:cNvSpPr>
              <a:spLocks noChangeArrowheads="1"/>
            </p:cNvSpPr>
            <p:nvPr/>
          </p:nvSpPr>
          <p:spPr bwMode="auto">
            <a:xfrm>
              <a:off x="5260976" y="3368675"/>
              <a:ext cx="1941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Sutton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53" name="Rectangle 332"/>
            <p:cNvSpPr>
              <a:spLocks noChangeArrowheads="1"/>
            </p:cNvSpPr>
            <p:nvPr/>
          </p:nvSpPr>
          <p:spPr bwMode="auto">
            <a:xfrm>
              <a:off x="4202113" y="2044700"/>
              <a:ext cx="21139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Gaines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54" name="Rectangle 333"/>
            <p:cNvSpPr>
              <a:spLocks noChangeArrowheads="1"/>
            </p:cNvSpPr>
            <p:nvPr/>
          </p:nvSpPr>
          <p:spPr bwMode="auto">
            <a:xfrm>
              <a:off x="7542213" y="2897188"/>
              <a:ext cx="15032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Leon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55" name="Rectangle 334"/>
            <p:cNvSpPr>
              <a:spLocks noChangeArrowheads="1"/>
            </p:cNvSpPr>
            <p:nvPr/>
          </p:nvSpPr>
          <p:spPr bwMode="auto">
            <a:xfrm>
              <a:off x="5630865" y="4060709"/>
              <a:ext cx="2082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Uvalde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56" name="Rectangle 335"/>
            <p:cNvSpPr>
              <a:spLocks noChangeArrowheads="1"/>
            </p:cNvSpPr>
            <p:nvPr/>
          </p:nvSpPr>
          <p:spPr bwMode="auto">
            <a:xfrm>
              <a:off x="5422900" y="1519239"/>
              <a:ext cx="13310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King</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57" name="Rectangle 336"/>
            <p:cNvSpPr>
              <a:spLocks noChangeArrowheads="1"/>
            </p:cNvSpPr>
            <p:nvPr/>
          </p:nvSpPr>
          <p:spPr bwMode="auto">
            <a:xfrm>
              <a:off x="5141913" y="431800"/>
              <a:ext cx="14406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Gray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58" name="Rectangle 337"/>
            <p:cNvSpPr>
              <a:spLocks noChangeArrowheads="1"/>
            </p:cNvSpPr>
            <p:nvPr/>
          </p:nvSpPr>
          <p:spPr bwMode="auto">
            <a:xfrm>
              <a:off x="4210050" y="431800"/>
              <a:ext cx="23488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Oldham</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59" name="Rectangle 338"/>
            <p:cNvSpPr>
              <a:spLocks noChangeArrowheads="1"/>
            </p:cNvSpPr>
            <p:nvPr/>
          </p:nvSpPr>
          <p:spPr bwMode="auto">
            <a:xfrm>
              <a:off x="6691313" y="4568826"/>
              <a:ext cx="11900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Bee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60" name="Rectangle 339"/>
            <p:cNvSpPr>
              <a:spLocks noChangeArrowheads="1"/>
            </p:cNvSpPr>
            <p:nvPr/>
          </p:nvSpPr>
          <p:spPr bwMode="auto">
            <a:xfrm>
              <a:off x="6469064" y="1752600"/>
              <a:ext cx="13623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Jack</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61" name="Rectangle 340"/>
            <p:cNvSpPr>
              <a:spLocks noChangeArrowheads="1"/>
            </p:cNvSpPr>
            <p:nvPr/>
          </p:nvSpPr>
          <p:spPr bwMode="auto">
            <a:xfrm>
              <a:off x="4510088" y="2860675"/>
              <a:ext cx="18007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Upton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62" name="Rectangle 341"/>
            <p:cNvSpPr>
              <a:spLocks noChangeArrowheads="1"/>
            </p:cNvSpPr>
            <p:nvPr/>
          </p:nvSpPr>
          <p:spPr bwMode="auto">
            <a:xfrm>
              <a:off x="6416676" y="2391161"/>
              <a:ext cx="15972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Erath</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63" name="Rectangle 342"/>
            <p:cNvSpPr>
              <a:spLocks noChangeArrowheads="1"/>
            </p:cNvSpPr>
            <p:nvPr/>
          </p:nvSpPr>
          <p:spPr bwMode="auto">
            <a:xfrm>
              <a:off x="6289676" y="3976688"/>
              <a:ext cx="17381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Bexar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64" name="Rectangle 343"/>
            <p:cNvSpPr>
              <a:spLocks noChangeArrowheads="1"/>
            </p:cNvSpPr>
            <p:nvPr/>
          </p:nvSpPr>
          <p:spPr bwMode="auto">
            <a:xfrm>
              <a:off x="5156273" y="1813778"/>
              <a:ext cx="13779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Kent</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65" name="Rectangle 344"/>
            <p:cNvSpPr>
              <a:spLocks noChangeArrowheads="1"/>
            </p:cNvSpPr>
            <p:nvPr/>
          </p:nvSpPr>
          <p:spPr bwMode="auto">
            <a:xfrm>
              <a:off x="8406627" y="1895307"/>
              <a:ext cx="15189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Cass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66" name="Rectangle 346"/>
            <p:cNvSpPr>
              <a:spLocks noChangeArrowheads="1"/>
            </p:cNvSpPr>
            <p:nvPr/>
          </p:nvSpPr>
          <p:spPr bwMode="auto">
            <a:xfrm>
              <a:off x="4626857" y="1804546"/>
              <a:ext cx="14562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L</a:t>
              </a:r>
              <a:r>
                <a:rPr lang="zh-CN" altLang="zh-CN" sz="533" dirty="0">
                  <a:solidFill>
                    <a:srgbClr val="000000"/>
                  </a:solidFill>
                  <a:latin typeface="Arial" panose="020B0604020202020204" pitchFamily="34" charset="0"/>
                  <a:ea typeface="宋体" pitchFamily="2" charset="-122"/>
                  <a:cs typeface="Arial" panose="020B0604020202020204" pitchFamily="34" charset="0"/>
                </a:rPr>
                <a:t>ynn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67" name="Rectangle 347"/>
            <p:cNvSpPr>
              <a:spLocks noChangeArrowheads="1"/>
            </p:cNvSpPr>
            <p:nvPr/>
          </p:nvSpPr>
          <p:spPr bwMode="auto">
            <a:xfrm>
              <a:off x="7516813" y="1816099"/>
              <a:ext cx="14249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Hunt</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68" name="Rectangle 348"/>
            <p:cNvSpPr>
              <a:spLocks noChangeArrowheads="1"/>
            </p:cNvSpPr>
            <p:nvPr/>
          </p:nvSpPr>
          <p:spPr bwMode="auto">
            <a:xfrm>
              <a:off x="6721475" y="1760539"/>
              <a:ext cx="1471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Wise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69" name="Rectangle 349"/>
            <p:cNvSpPr>
              <a:spLocks noChangeArrowheads="1"/>
            </p:cNvSpPr>
            <p:nvPr/>
          </p:nvSpPr>
          <p:spPr bwMode="auto">
            <a:xfrm>
              <a:off x="4362450" y="1247775"/>
              <a:ext cx="16911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Lamb</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70" name="Rectangle 350"/>
            <p:cNvSpPr>
              <a:spLocks noChangeArrowheads="1"/>
            </p:cNvSpPr>
            <p:nvPr/>
          </p:nvSpPr>
          <p:spPr bwMode="auto">
            <a:xfrm>
              <a:off x="4887913" y="1244600"/>
              <a:ext cx="16285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Floyd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71" name="Rectangle 351"/>
            <p:cNvSpPr>
              <a:spLocks noChangeArrowheads="1"/>
            </p:cNvSpPr>
            <p:nvPr/>
          </p:nvSpPr>
          <p:spPr bwMode="auto">
            <a:xfrm>
              <a:off x="5321300" y="4033838"/>
              <a:ext cx="20356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Kinney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72" name="Rectangle 352"/>
            <p:cNvSpPr>
              <a:spLocks noChangeArrowheads="1"/>
            </p:cNvSpPr>
            <p:nvPr/>
          </p:nvSpPr>
          <p:spPr bwMode="auto">
            <a:xfrm>
              <a:off x="8361363" y="3203575"/>
              <a:ext cx="4071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T</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73" name="Rectangle 353"/>
            <p:cNvSpPr>
              <a:spLocks noChangeArrowheads="1"/>
            </p:cNvSpPr>
            <p:nvPr/>
          </p:nvSpPr>
          <p:spPr bwMode="auto">
            <a:xfrm>
              <a:off x="8388351" y="3203575"/>
              <a:ext cx="10648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yler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74" name="Rectangle 354"/>
            <p:cNvSpPr>
              <a:spLocks noChangeArrowheads="1"/>
            </p:cNvSpPr>
            <p:nvPr/>
          </p:nvSpPr>
          <p:spPr bwMode="auto">
            <a:xfrm>
              <a:off x="6399213" y="5711826"/>
              <a:ext cx="22705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Hidalgo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75" name="Rectangle 355"/>
            <p:cNvSpPr>
              <a:spLocks noChangeArrowheads="1"/>
            </p:cNvSpPr>
            <p:nvPr/>
          </p:nvSpPr>
          <p:spPr bwMode="auto">
            <a:xfrm>
              <a:off x="8156576" y="2424114"/>
              <a:ext cx="15189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Rusk</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76" name="Rectangle 357"/>
            <p:cNvSpPr>
              <a:spLocks noChangeArrowheads="1"/>
            </p:cNvSpPr>
            <p:nvPr/>
          </p:nvSpPr>
          <p:spPr bwMode="auto">
            <a:xfrm>
              <a:off x="4364297" y="1795463"/>
              <a:ext cx="15502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T</a:t>
              </a:r>
              <a:r>
                <a:rPr lang="zh-CN" altLang="zh-CN" sz="533" dirty="0">
                  <a:solidFill>
                    <a:srgbClr val="000000"/>
                  </a:solidFill>
                  <a:latin typeface="Arial" panose="020B0604020202020204" pitchFamily="34" charset="0"/>
                  <a:ea typeface="宋体" pitchFamily="2" charset="-122"/>
                  <a:cs typeface="Arial" panose="020B0604020202020204" pitchFamily="34" charset="0"/>
                </a:rPr>
                <a:t>erry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77" name="Rectangle 358"/>
            <p:cNvSpPr>
              <a:spLocks noChangeArrowheads="1"/>
            </p:cNvSpPr>
            <p:nvPr/>
          </p:nvSpPr>
          <p:spPr bwMode="auto">
            <a:xfrm>
              <a:off x="5638013" y="4332286"/>
              <a:ext cx="20043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Zavala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78" name="Rectangle 359"/>
            <p:cNvSpPr>
              <a:spLocks noChangeArrowheads="1"/>
            </p:cNvSpPr>
            <p:nvPr/>
          </p:nvSpPr>
          <p:spPr bwMode="auto">
            <a:xfrm>
              <a:off x="5646738" y="4565650"/>
              <a:ext cx="2082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Dimmit</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79" name="Rectangle 360"/>
            <p:cNvSpPr>
              <a:spLocks noChangeArrowheads="1"/>
            </p:cNvSpPr>
            <p:nvPr/>
          </p:nvSpPr>
          <p:spPr bwMode="auto">
            <a:xfrm>
              <a:off x="5278438" y="2552700"/>
              <a:ext cx="15659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Coke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0" name="Rectangle 361"/>
            <p:cNvSpPr>
              <a:spLocks noChangeArrowheads="1"/>
            </p:cNvSpPr>
            <p:nvPr/>
          </p:nvSpPr>
          <p:spPr bwMode="auto">
            <a:xfrm>
              <a:off x="5626100" y="3368675"/>
              <a:ext cx="20356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Kimble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1" name="Rectangle 362"/>
            <p:cNvSpPr>
              <a:spLocks noChangeArrowheads="1"/>
            </p:cNvSpPr>
            <p:nvPr/>
          </p:nvSpPr>
          <p:spPr bwMode="auto">
            <a:xfrm>
              <a:off x="5678488" y="1528764"/>
              <a:ext cx="15189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Knox</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82" name="Rectangle 363"/>
            <p:cNvSpPr>
              <a:spLocks noChangeArrowheads="1"/>
            </p:cNvSpPr>
            <p:nvPr/>
          </p:nvSpPr>
          <p:spPr bwMode="auto">
            <a:xfrm>
              <a:off x="4184650" y="2305048"/>
              <a:ext cx="2599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Andrews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3" name="Rectangle 364"/>
            <p:cNvSpPr>
              <a:spLocks noChangeArrowheads="1"/>
            </p:cNvSpPr>
            <p:nvPr/>
          </p:nvSpPr>
          <p:spPr bwMode="auto">
            <a:xfrm>
              <a:off x="5969001" y="4030664"/>
              <a:ext cx="22079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Medina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84" name="Rectangle 365"/>
            <p:cNvSpPr>
              <a:spLocks noChangeArrowheads="1"/>
            </p:cNvSpPr>
            <p:nvPr/>
          </p:nvSpPr>
          <p:spPr bwMode="auto">
            <a:xfrm>
              <a:off x="4268788" y="2563813"/>
              <a:ext cx="15502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Ector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5" name="Rectangle 366"/>
            <p:cNvSpPr>
              <a:spLocks noChangeArrowheads="1"/>
            </p:cNvSpPr>
            <p:nvPr/>
          </p:nvSpPr>
          <p:spPr bwMode="auto">
            <a:xfrm>
              <a:off x="6191250" y="3249614"/>
              <a:ext cx="16442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Llano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6" name="Rectangle 367"/>
            <p:cNvSpPr>
              <a:spLocks noChangeArrowheads="1"/>
            </p:cNvSpPr>
            <p:nvPr/>
          </p:nvSpPr>
          <p:spPr bwMode="auto">
            <a:xfrm>
              <a:off x="5964239" y="4611689"/>
              <a:ext cx="2411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La Salle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7" name="Rectangle 368"/>
            <p:cNvSpPr>
              <a:spLocks noChangeArrowheads="1"/>
            </p:cNvSpPr>
            <p:nvPr/>
          </p:nvSpPr>
          <p:spPr bwMode="auto">
            <a:xfrm>
              <a:off x="8108950" y="3570289"/>
              <a:ext cx="20043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Liberty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8" name="Rectangle 369"/>
            <p:cNvSpPr>
              <a:spLocks noChangeArrowheads="1"/>
            </p:cNvSpPr>
            <p:nvPr/>
          </p:nvSpPr>
          <p:spPr bwMode="auto">
            <a:xfrm>
              <a:off x="7935914" y="2265363"/>
              <a:ext cx="17068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Smith</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89" name="Rectangle 370"/>
            <p:cNvSpPr>
              <a:spLocks noChangeArrowheads="1"/>
            </p:cNvSpPr>
            <p:nvPr/>
          </p:nvSpPr>
          <p:spPr bwMode="auto">
            <a:xfrm>
              <a:off x="4586288" y="431800"/>
              <a:ext cx="17851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Potter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90" name="Rectangle 371"/>
            <p:cNvSpPr>
              <a:spLocks noChangeArrowheads="1"/>
            </p:cNvSpPr>
            <p:nvPr/>
          </p:nvSpPr>
          <p:spPr bwMode="auto">
            <a:xfrm>
              <a:off x="7051675" y="3197226"/>
              <a:ext cx="17851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Milam</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91" name="Rectangle 372"/>
            <p:cNvSpPr>
              <a:spLocks noChangeArrowheads="1"/>
            </p:cNvSpPr>
            <p:nvPr/>
          </p:nvSpPr>
          <p:spPr bwMode="auto">
            <a:xfrm>
              <a:off x="6243638" y="2771773"/>
              <a:ext cx="13153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Mills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92" name="Rectangle 374"/>
            <p:cNvSpPr>
              <a:spLocks noChangeArrowheads="1"/>
            </p:cNvSpPr>
            <p:nvPr/>
          </p:nvSpPr>
          <p:spPr bwMode="auto">
            <a:xfrm>
              <a:off x="6669089" y="3478213"/>
              <a:ext cx="18007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T</a:t>
              </a:r>
              <a:r>
                <a:rPr lang="zh-CN" altLang="zh-CN" sz="533" dirty="0">
                  <a:solidFill>
                    <a:srgbClr val="000000"/>
                  </a:solidFill>
                  <a:latin typeface="Arial" panose="020B0604020202020204" pitchFamily="34" charset="0"/>
                  <a:ea typeface="宋体" pitchFamily="2" charset="-122"/>
                  <a:cs typeface="Arial" panose="020B0604020202020204" pitchFamily="34" charset="0"/>
                </a:rPr>
                <a:t>ravis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93" name="Rectangle 375"/>
            <p:cNvSpPr>
              <a:spLocks noChangeArrowheads="1"/>
            </p:cNvSpPr>
            <p:nvPr/>
          </p:nvSpPr>
          <p:spPr bwMode="auto">
            <a:xfrm>
              <a:off x="7100889" y="3478213"/>
              <a:ext cx="11274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Lee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94" name="Rectangle 376"/>
            <p:cNvSpPr>
              <a:spLocks noChangeArrowheads="1"/>
            </p:cNvSpPr>
            <p:nvPr/>
          </p:nvSpPr>
          <p:spPr bwMode="auto">
            <a:xfrm>
              <a:off x="6677471" y="5446713"/>
              <a:ext cx="22705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Kenedy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995" name="Rectangle 377"/>
            <p:cNvSpPr>
              <a:spLocks noChangeArrowheads="1"/>
            </p:cNvSpPr>
            <p:nvPr/>
          </p:nvSpPr>
          <p:spPr bwMode="auto">
            <a:xfrm>
              <a:off x="7754938" y="4125912"/>
              <a:ext cx="24741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Brazoria</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96" name="Rectangle 378"/>
            <p:cNvSpPr>
              <a:spLocks noChangeArrowheads="1"/>
            </p:cNvSpPr>
            <p:nvPr/>
          </p:nvSpPr>
          <p:spPr bwMode="auto">
            <a:xfrm>
              <a:off x="7259638" y="1779588"/>
              <a:ext cx="16598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Collin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97" name="Rectangle 379"/>
            <p:cNvSpPr>
              <a:spLocks noChangeArrowheads="1"/>
            </p:cNvSpPr>
            <p:nvPr/>
          </p:nvSpPr>
          <p:spPr bwMode="auto">
            <a:xfrm>
              <a:off x="5395913" y="1241426"/>
              <a:ext cx="17538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Cottle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98" name="Rectangle 380"/>
            <p:cNvSpPr>
              <a:spLocks noChangeArrowheads="1"/>
            </p:cNvSpPr>
            <p:nvPr/>
          </p:nvSpPr>
          <p:spPr bwMode="auto">
            <a:xfrm>
              <a:off x="7083425" y="2927351"/>
              <a:ext cx="13936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Falls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999" name="Rectangle 381"/>
            <p:cNvSpPr>
              <a:spLocks noChangeArrowheads="1"/>
            </p:cNvSpPr>
            <p:nvPr/>
          </p:nvSpPr>
          <p:spPr bwMode="auto">
            <a:xfrm>
              <a:off x="5592838" y="2085094"/>
              <a:ext cx="17851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Jones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00" name="Rectangle 382"/>
            <p:cNvSpPr>
              <a:spLocks noChangeArrowheads="1"/>
            </p:cNvSpPr>
            <p:nvPr/>
          </p:nvSpPr>
          <p:spPr bwMode="auto">
            <a:xfrm>
              <a:off x="5138739" y="1244600"/>
              <a:ext cx="19730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Motley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01" name="Rectangle 383"/>
            <p:cNvSpPr>
              <a:spLocks noChangeArrowheads="1"/>
            </p:cNvSpPr>
            <p:nvPr/>
          </p:nvSpPr>
          <p:spPr bwMode="auto">
            <a:xfrm>
              <a:off x="5332414" y="2308225"/>
              <a:ext cx="17538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Nolan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02" name="Rectangle 385"/>
            <p:cNvSpPr>
              <a:spLocks noChangeArrowheads="1"/>
            </p:cNvSpPr>
            <p:nvPr/>
          </p:nvSpPr>
          <p:spPr bwMode="auto">
            <a:xfrm>
              <a:off x="3987799" y="2781103"/>
              <a:ext cx="15972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W</a:t>
              </a:r>
              <a:r>
                <a:rPr lang="zh-CN" altLang="zh-CN" sz="533" dirty="0">
                  <a:solidFill>
                    <a:srgbClr val="000000"/>
                  </a:solidFill>
                  <a:latin typeface="Arial" panose="020B0604020202020204" pitchFamily="34" charset="0"/>
                  <a:ea typeface="宋体" pitchFamily="2" charset="-122"/>
                  <a:cs typeface="Arial" panose="020B0604020202020204" pitchFamily="34" charset="0"/>
                </a:rPr>
                <a:t>ard</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03" name="Rectangle 386"/>
            <p:cNvSpPr>
              <a:spLocks noChangeArrowheads="1"/>
            </p:cNvSpPr>
            <p:nvPr/>
          </p:nvSpPr>
          <p:spPr bwMode="auto">
            <a:xfrm>
              <a:off x="8343900" y="1633538"/>
              <a:ext cx="18164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Bowie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04" name="Rectangle 387"/>
            <p:cNvSpPr>
              <a:spLocks noChangeArrowheads="1"/>
            </p:cNvSpPr>
            <p:nvPr/>
          </p:nvSpPr>
          <p:spPr bwMode="auto">
            <a:xfrm>
              <a:off x="4576764" y="134143"/>
              <a:ext cx="1910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Moore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05" name="Rectangle 388"/>
            <p:cNvSpPr>
              <a:spLocks noChangeArrowheads="1"/>
            </p:cNvSpPr>
            <p:nvPr/>
          </p:nvSpPr>
          <p:spPr bwMode="auto">
            <a:xfrm>
              <a:off x="5589588" y="2308225"/>
              <a:ext cx="4071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T</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06" name="Rectangle 389"/>
            <p:cNvSpPr>
              <a:spLocks noChangeArrowheads="1"/>
            </p:cNvSpPr>
            <p:nvPr/>
          </p:nvSpPr>
          <p:spPr bwMode="auto">
            <a:xfrm>
              <a:off x="5614989" y="2308225"/>
              <a:ext cx="14406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aylor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07" name="Rectangle 390"/>
            <p:cNvSpPr>
              <a:spLocks noChangeArrowheads="1"/>
            </p:cNvSpPr>
            <p:nvPr/>
          </p:nvSpPr>
          <p:spPr bwMode="auto">
            <a:xfrm>
              <a:off x="7747001" y="1489075"/>
              <a:ext cx="1910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Lamar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08" name="Rectangle 392"/>
            <p:cNvSpPr>
              <a:spLocks noChangeArrowheads="1"/>
            </p:cNvSpPr>
            <p:nvPr/>
          </p:nvSpPr>
          <p:spPr bwMode="auto">
            <a:xfrm>
              <a:off x="6201216" y="1841765"/>
              <a:ext cx="1941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Y</a:t>
              </a:r>
              <a:r>
                <a:rPr lang="zh-CN" altLang="zh-CN" sz="533" dirty="0">
                  <a:solidFill>
                    <a:srgbClr val="000000"/>
                  </a:solidFill>
                  <a:latin typeface="Arial" panose="020B0604020202020204" pitchFamily="34" charset="0"/>
                  <a:ea typeface="宋体" pitchFamily="2" charset="-122"/>
                  <a:cs typeface="Arial" panose="020B0604020202020204" pitchFamily="34" charset="0"/>
                </a:rPr>
                <a:t>oung</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09" name="Rectangle 393"/>
            <p:cNvSpPr>
              <a:spLocks noChangeArrowheads="1"/>
            </p:cNvSpPr>
            <p:nvPr/>
          </p:nvSpPr>
          <p:spPr bwMode="auto">
            <a:xfrm>
              <a:off x="4884739" y="1782763"/>
              <a:ext cx="18164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Garza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10" name="Rectangle 394"/>
            <p:cNvSpPr>
              <a:spLocks noChangeArrowheads="1"/>
            </p:cNvSpPr>
            <p:nvPr/>
          </p:nvSpPr>
          <p:spPr bwMode="auto">
            <a:xfrm>
              <a:off x="6427788" y="3179763"/>
              <a:ext cx="19730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Burnet</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11" name="Rectangle 395"/>
            <p:cNvSpPr>
              <a:spLocks noChangeArrowheads="1"/>
            </p:cNvSpPr>
            <p:nvPr/>
          </p:nvSpPr>
          <p:spPr bwMode="auto">
            <a:xfrm>
              <a:off x="6043613" y="2616198"/>
              <a:ext cx="18947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Brown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12" name="Rectangle 396"/>
            <p:cNvSpPr>
              <a:spLocks noChangeArrowheads="1"/>
            </p:cNvSpPr>
            <p:nvPr/>
          </p:nvSpPr>
          <p:spPr bwMode="auto">
            <a:xfrm>
              <a:off x="6629401" y="2844800"/>
              <a:ext cx="20669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Coryell</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13" name="Rectangle 397"/>
            <p:cNvSpPr>
              <a:spLocks noChangeArrowheads="1"/>
            </p:cNvSpPr>
            <p:nvPr/>
          </p:nvSpPr>
          <p:spPr bwMode="auto">
            <a:xfrm>
              <a:off x="7137401" y="2065300"/>
              <a:ext cx="18477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Dallas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14" name="Rectangle 398"/>
            <p:cNvSpPr>
              <a:spLocks noChangeArrowheads="1"/>
            </p:cNvSpPr>
            <p:nvPr/>
          </p:nvSpPr>
          <p:spPr bwMode="auto">
            <a:xfrm>
              <a:off x="4552950" y="2305048"/>
              <a:ext cx="18634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Martin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15" name="Rectangle 399"/>
            <p:cNvSpPr>
              <a:spLocks noChangeArrowheads="1"/>
            </p:cNvSpPr>
            <p:nvPr/>
          </p:nvSpPr>
          <p:spPr bwMode="auto">
            <a:xfrm>
              <a:off x="4752975" y="2860675"/>
              <a:ext cx="23645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Reagan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16" name="Rectangle 400"/>
            <p:cNvSpPr>
              <a:spLocks noChangeArrowheads="1"/>
            </p:cNvSpPr>
            <p:nvPr/>
          </p:nvSpPr>
          <p:spPr bwMode="auto">
            <a:xfrm>
              <a:off x="5321522" y="2075716"/>
              <a:ext cx="18477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Fisher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17" name="Rectangle 401"/>
            <p:cNvSpPr>
              <a:spLocks noChangeArrowheads="1"/>
            </p:cNvSpPr>
            <p:nvPr/>
          </p:nvSpPr>
          <p:spPr bwMode="auto">
            <a:xfrm>
              <a:off x="5924550" y="1522413"/>
              <a:ext cx="18790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Baylor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18" name="Rectangle 402"/>
            <p:cNvSpPr>
              <a:spLocks noChangeArrowheads="1"/>
            </p:cNvSpPr>
            <p:nvPr/>
          </p:nvSpPr>
          <p:spPr bwMode="auto">
            <a:xfrm>
              <a:off x="7821613" y="2887663"/>
              <a:ext cx="25054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Houston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19" name="Rectangle 403"/>
            <p:cNvSpPr>
              <a:spLocks noChangeArrowheads="1"/>
            </p:cNvSpPr>
            <p:nvPr/>
          </p:nvSpPr>
          <p:spPr bwMode="auto">
            <a:xfrm>
              <a:off x="6188075" y="1522413"/>
              <a:ext cx="19573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Archer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20" name="Rectangle 404"/>
            <p:cNvSpPr>
              <a:spLocks noChangeArrowheads="1"/>
            </p:cNvSpPr>
            <p:nvPr/>
          </p:nvSpPr>
          <p:spPr bwMode="auto">
            <a:xfrm>
              <a:off x="5648326" y="3756024"/>
              <a:ext cx="13779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Real</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21" name="Rectangle 405"/>
            <p:cNvSpPr>
              <a:spLocks noChangeArrowheads="1"/>
            </p:cNvSpPr>
            <p:nvPr/>
          </p:nvSpPr>
          <p:spPr bwMode="auto">
            <a:xfrm>
              <a:off x="4173538" y="701675"/>
              <a:ext cx="3319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Deaf Smith</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22" name="Rectangle 406"/>
            <p:cNvSpPr>
              <a:spLocks noChangeArrowheads="1"/>
            </p:cNvSpPr>
            <p:nvPr/>
          </p:nvSpPr>
          <p:spPr bwMode="auto">
            <a:xfrm>
              <a:off x="4394200" y="966788"/>
              <a:ext cx="19730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Castro</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23" name="Rectangle 407"/>
            <p:cNvSpPr>
              <a:spLocks noChangeArrowheads="1"/>
            </p:cNvSpPr>
            <p:nvPr/>
          </p:nvSpPr>
          <p:spPr bwMode="auto">
            <a:xfrm>
              <a:off x="6927851" y="1539139"/>
              <a:ext cx="1941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Cooke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24" name="Rectangle 408"/>
            <p:cNvSpPr>
              <a:spLocks noChangeArrowheads="1"/>
            </p:cNvSpPr>
            <p:nvPr/>
          </p:nvSpPr>
          <p:spPr bwMode="auto">
            <a:xfrm>
              <a:off x="5116513" y="665641"/>
              <a:ext cx="2082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Donley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25" name="Rectangle 409"/>
            <p:cNvSpPr>
              <a:spLocks noChangeArrowheads="1"/>
            </p:cNvSpPr>
            <p:nvPr/>
          </p:nvSpPr>
          <p:spPr bwMode="auto">
            <a:xfrm>
              <a:off x="5062684" y="2069438"/>
              <a:ext cx="1910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Scurry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26" name="Rectangle 410"/>
            <p:cNvSpPr>
              <a:spLocks noChangeArrowheads="1"/>
            </p:cNvSpPr>
            <p:nvPr/>
          </p:nvSpPr>
          <p:spPr bwMode="auto">
            <a:xfrm>
              <a:off x="5773739" y="2662238"/>
              <a:ext cx="26933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Coleman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27" name="Rectangle 411"/>
            <p:cNvSpPr>
              <a:spLocks noChangeArrowheads="1"/>
            </p:cNvSpPr>
            <p:nvPr/>
          </p:nvSpPr>
          <p:spPr bwMode="auto">
            <a:xfrm>
              <a:off x="4114799" y="1247775"/>
              <a:ext cx="18007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Bailey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28" name="Rectangle 412"/>
            <p:cNvSpPr>
              <a:spLocks noChangeArrowheads="1"/>
            </p:cNvSpPr>
            <p:nvPr/>
          </p:nvSpPr>
          <p:spPr bwMode="auto">
            <a:xfrm>
              <a:off x="8501156" y="3133725"/>
              <a:ext cx="20043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Jasper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29" name="Rectangle 413"/>
            <p:cNvSpPr>
              <a:spLocks noChangeArrowheads="1"/>
            </p:cNvSpPr>
            <p:nvPr/>
          </p:nvSpPr>
          <p:spPr bwMode="auto">
            <a:xfrm>
              <a:off x="6629401" y="1986846"/>
              <a:ext cx="19573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Parker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30" name="Rectangle 414"/>
            <p:cNvSpPr>
              <a:spLocks noChangeArrowheads="1"/>
            </p:cNvSpPr>
            <p:nvPr/>
          </p:nvSpPr>
          <p:spPr bwMode="auto">
            <a:xfrm>
              <a:off x="4841876" y="431800"/>
              <a:ext cx="2160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Carson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31" name="Rectangle 415"/>
            <p:cNvSpPr>
              <a:spLocks noChangeArrowheads="1"/>
            </p:cNvSpPr>
            <p:nvPr/>
          </p:nvSpPr>
          <p:spPr bwMode="auto">
            <a:xfrm>
              <a:off x="5932488" y="5334440"/>
              <a:ext cx="20983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Zapata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32" name="Rectangle 417"/>
            <p:cNvSpPr>
              <a:spLocks noChangeArrowheads="1"/>
            </p:cNvSpPr>
            <p:nvPr/>
          </p:nvSpPr>
          <p:spPr bwMode="auto">
            <a:xfrm>
              <a:off x="5249539" y="2820982"/>
              <a:ext cx="33980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T</a:t>
              </a:r>
              <a:r>
                <a:rPr lang="zh-CN" altLang="zh-CN" sz="533" dirty="0">
                  <a:solidFill>
                    <a:srgbClr val="000000"/>
                  </a:solidFill>
                  <a:latin typeface="Arial" panose="020B0604020202020204" pitchFamily="34" charset="0"/>
                  <a:ea typeface="宋体" pitchFamily="2" charset="-122"/>
                  <a:cs typeface="Arial" panose="020B0604020202020204" pitchFamily="34" charset="0"/>
                </a:rPr>
                <a:t>om Green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33" name="Rectangle 418"/>
            <p:cNvSpPr>
              <a:spLocks noChangeArrowheads="1"/>
            </p:cNvSpPr>
            <p:nvPr/>
          </p:nvSpPr>
          <p:spPr bwMode="auto">
            <a:xfrm>
              <a:off x="7277100" y="2460623"/>
              <a:ext cx="23801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Navarro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34" name="Rectangle 419"/>
            <p:cNvSpPr>
              <a:spLocks noChangeArrowheads="1"/>
            </p:cNvSpPr>
            <p:nvPr/>
          </p:nvSpPr>
          <p:spPr bwMode="auto">
            <a:xfrm>
              <a:off x="6967538" y="1770064"/>
              <a:ext cx="21766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Denton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35" name="Rectangle 420"/>
            <p:cNvSpPr>
              <a:spLocks noChangeArrowheads="1"/>
            </p:cNvSpPr>
            <p:nvPr/>
          </p:nvSpPr>
          <p:spPr bwMode="auto">
            <a:xfrm>
              <a:off x="7472363" y="1535113"/>
              <a:ext cx="20513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Fannin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36" name="Rectangle 421"/>
            <p:cNvSpPr>
              <a:spLocks noChangeArrowheads="1"/>
            </p:cNvSpPr>
            <p:nvPr/>
          </p:nvSpPr>
          <p:spPr bwMode="auto">
            <a:xfrm>
              <a:off x="5918200" y="3240089"/>
              <a:ext cx="20200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Mason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37" name="Rectangle 422"/>
            <p:cNvSpPr>
              <a:spLocks noChangeArrowheads="1"/>
            </p:cNvSpPr>
            <p:nvPr/>
          </p:nvSpPr>
          <p:spPr bwMode="auto">
            <a:xfrm>
              <a:off x="5307346" y="4373563"/>
              <a:ext cx="26620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Maverick</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38" name="Rectangle 423"/>
            <p:cNvSpPr>
              <a:spLocks noChangeArrowheads="1"/>
            </p:cNvSpPr>
            <p:nvPr/>
          </p:nvSpPr>
          <p:spPr bwMode="auto">
            <a:xfrm>
              <a:off x="4857750" y="1566068"/>
              <a:ext cx="21139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Crosby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39" name="Rectangle 424"/>
            <p:cNvSpPr>
              <a:spLocks noChangeArrowheads="1"/>
            </p:cNvSpPr>
            <p:nvPr/>
          </p:nvSpPr>
          <p:spPr bwMode="auto">
            <a:xfrm>
              <a:off x="6689726" y="2546349"/>
              <a:ext cx="22705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Bosque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40" name="Rectangle 425"/>
            <p:cNvSpPr>
              <a:spLocks noChangeArrowheads="1"/>
            </p:cNvSpPr>
            <p:nvPr/>
          </p:nvSpPr>
          <p:spPr bwMode="auto">
            <a:xfrm>
              <a:off x="8342313" y="3465514"/>
              <a:ext cx="19730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Hardin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41" name="Rectangle 426"/>
            <p:cNvSpPr>
              <a:spLocks noChangeArrowheads="1"/>
            </p:cNvSpPr>
            <p:nvPr/>
          </p:nvSpPr>
          <p:spPr bwMode="auto">
            <a:xfrm>
              <a:off x="2324465" y="2589211"/>
              <a:ext cx="22862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El Paso</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42" name="Rectangle 428"/>
            <p:cNvSpPr>
              <a:spLocks noChangeArrowheads="1"/>
            </p:cNvSpPr>
            <p:nvPr/>
          </p:nvSpPr>
          <p:spPr bwMode="auto">
            <a:xfrm>
              <a:off x="6863373" y="2058567"/>
              <a:ext cx="2160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T</a:t>
              </a:r>
              <a:r>
                <a:rPr lang="zh-CN" altLang="zh-CN" sz="533" dirty="0">
                  <a:solidFill>
                    <a:srgbClr val="000000"/>
                  </a:solidFill>
                  <a:latin typeface="Arial" panose="020B0604020202020204" pitchFamily="34" charset="0"/>
                  <a:ea typeface="宋体" pitchFamily="2" charset="-122"/>
                  <a:cs typeface="Arial" panose="020B0604020202020204" pitchFamily="34" charset="0"/>
                </a:rPr>
                <a:t>arrant</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43" name="Rectangle 429"/>
            <p:cNvSpPr>
              <a:spLocks noChangeArrowheads="1"/>
            </p:cNvSpPr>
            <p:nvPr/>
          </p:nvSpPr>
          <p:spPr bwMode="auto">
            <a:xfrm>
              <a:off x="4558281" y="670719"/>
              <a:ext cx="22705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Randall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44" name="Rectangle 430"/>
            <p:cNvSpPr>
              <a:spLocks noChangeArrowheads="1"/>
            </p:cNvSpPr>
            <p:nvPr/>
          </p:nvSpPr>
          <p:spPr bwMode="auto">
            <a:xfrm>
              <a:off x="5088739" y="140590"/>
              <a:ext cx="23488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Roberts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45" name="Rectangle 431"/>
            <p:cNvSpPr>
              <a:spLocks noChangeArrowheads="1"/>
            </p:cNvSpPr>
            <p:nvPr/>
          </p:nvSpPr>
          <p:spPr bwMode="auto">
            <a:xfrm>
              <a:off x="5522913" y="2586038"/>
              <a:ext cx="24584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Runnels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46" name="Rectangle 432"/>
            <p:cNvSpPr>
              <a:spLocks noChangeArrowheads="1"/>
            </p:cNvSpPr>
            <p:nvPr/>
          </p:nvSpPr>
          <p:spPr bwMode="auto">
            <a:xfrm>
              <a:off x="6530975" y="3627438"/>
              <a:ext cx="15189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Hays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47" name="Rectangle 433"/>
            <p:cNvSpPr>
              <a:spLocks noChangeArrowheads="1"/>
            </p:cNvSpPr>
            <p:nvPr/>
          </p:nvSpPr>
          <p:spPr bwMode="auto">
            <a:xfrm>
              <a:off x="4899593" y="942973"/>
              <a:ext cx="22079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Briscoe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48" name="Rectangle 434"/>
            <p:cNvSpPr>
              <a:spLocks noChangeArrowheads="1"/>
            </p:cNvSpPr>
            <p:nvPr/>
          </p:nvSpPr>
          <p:spPr bwMode="auto">
            <a:xfrm>
              <a:off x="6865938" y="4189413"/>
              <a:ext cx="20043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DeWitt</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49" name="Rectangle 435"/>
            <p:cNvSpPr>
              <a:spLocks noChangeArrowheads="1"/>
            </p:cNvSpPr>
            <p:nvPr/>
          </p:nvSpPr>
          <p:spPr bwMode="auto">
            <a:xfrm>
              <a:off x="4122738" y="966788"/>
              <a:ext cx="21922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Parmer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50" name="Rectangle 436"/>
            <p:cNvSpPr>
              <a:spLocks noChangeArrowheads="1"/>
            </p:cNvSpPr>
            <p:nvPr/>
          </p:nvSpPr>
          <p:spPr bwMode="auto">
            <a:xfrm>
              <a:off x="4805363" y="2044700"/>
              <a:ext cx="2160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Borden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51" name="Rectangle 437"/>
            <p:cNvSpPr>
              <a:spLocks noChangeArrowheads="1"/>
            </p:cNvSpPr>
            <p:nvPr/>
          </p:nvSpPr>
          <p:spPr bwMode="auto">
            <a:xfrm>
              <a:off x="7065963" y="4016375"/>
              <a:ext cx="2160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Lavaca</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52" name="Rectangle 438"/>
            <p:cNvSpPr>
              <a:spLocks noChangeArrowheads="1"/>
            </p:cNvSpPr>
            <p:nvPr/>
          </p:nvSpPr>
          <p:spPr bwMode="auto">
            <a:xfrm>
              <a:off x="5648471" y="1847968"/>
              <a:ext cx="21766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Haskell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53" name="Rectangle 439"/>
            <p:cNvSpPr>
              <a:spLocks noChangeArrowheads="1"/>
            </p:cNvSpPr>
            <p:nvPr/>
          </p:nvSpPr>
          <p:spPr bwMode="auto">
            <a:xfrm>
              <a:off x="4259263" y="2824161"/>
              <a:ext cx="18321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Crane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54" name="Rectangle 440"/>
            <p:cNvSpPr>
              <a:spLocks noChangeArrowheads="1"/>
            </p:cNvSpPr>
            <p:nvPr/>
          </p:nvSpPr>
          <p:spPr bwMode="auto">
            <a:xfrm>
              <a:off x="5586413" y="2886076"/>
              <a:ext cx="23175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Concho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55" name="Rectangle 441"/>
            <p:cNvSpPr>
              <a:spLocks noChangeArrowheads="1"/>
            </p:cNvSpPr>
            <p:nvPr/>
          </p:nvSpPr>
          <p:spPr bwMode="auto">
            <a:xfrm>
              <a:off x="5656263" y="1314450"/>
              <a:ext cx="17538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Foard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56" name="Rectangle 442"/>
            <p:cNvSpPr>
              <a:spLocks noChangeArrowheads="1"/>
            </p:cNvSpPr>
            <p:nvPr/>
          </p:nvSpPr>
          <p:spPr bwMode="auto">
            <a:xfrm>
              <a:off x="6238875" y="4291012"/>
              <a:ext cx="27403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Atascosa</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57" name="Rectangle 443"/>
            <p:cNvSpPr>
              <a:spLocks noChangeArrowheads="1"/>
            </p:cNvSpPr>
            <p:nvPr/>
          </p:nvSpPr>
          <p:spPr bwMode="auto">
            <a:xfrm>
              <a:off x="6811963" y="4427537"/>
              <a:ext cx="19260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Goliad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58" name="Rectangle 444"/>
            <p:cNvSpPr>
              <a:spLocks noChangeArrowheads="1"/>
            </p:cNvSpPr>
            <p:nvPr/>
          </p:nvSpPr>
          <p:spPr bwMode="auto">
            <a:xfrm>
              <a:off x="6453187" y="5362572"/>
              <a:ext cx="20669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Brooks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59" name="Rectangle 445"/>
            <p:cNvSpPr>
              <a:spLocks noChangeArrowheads="1"/>
            </p:cNvSpPr>
            <p:nvPr/>
          </p:nvSpPr>
          <p:spPr bwMode="auto">
            <a:xfrm>
              <a:off x="7062789" y="3732213"/>
              <a:ext cx="22392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Fayette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60" name="Rectangle 446"/>
            <p:cNvSpPr>
              <a:spLocks noChangeArrowheads="1"/>
            </p:cNvSpPr>
            <p:nvPr/>
          </p:nvSpPr>
          <p:spPr bwMode="auto">
            <a:xfrm>
              <a:off x="5218113" y="3135314"/>
              <a:ext cx="3100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Schleicher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61" name="Rectangle 447"/>
            <p:cNvSpPr>
              <a:spLocks noChangeArrowheads="1"/>
            </p:cNvSpPr>
            <p:nvPr/>
          </p:nvSpPr>
          <p:spPr bwMode="auto">
            <a:xfrm>
              <a:off x="7408863" y="4076699"/>
              <a:ext cx="25367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Wharton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62" name="Rectangle 449"/>
            <p:cNvSpPr>
              <a:spLocks noChangeArrowheads="1"/>
            </p:cNvSpPr>
            <p:nvPr/>
          </p:nvSpPr>
          <p:spPr bwMode="auto">
            <a:xfrm>
              <a:off x="7854197" y="2027127"/>
              <a:ext cx="17538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W</a:t>
              </a:r>
              <a:r>
                <a:rPr lang="zh-CN" altLang="zh-CN" sz="533" dirty="0">
                  <a:solidFill>
                    <a:srgbClr val="000000"/>
                  </a:solidFill>
                  <a:latin typeface="Arial" panose="020B0604020202020204" pitchFamily="34" charset="0"/>
                  <a:ea typeface="宋体" pitchFamily="2" charset="-122"/>
                  <a:cs typeface="Arial" panose="020B0604020202020204" pitchFamily="34" charset="0"/>
                </a:rPr>
                <a:t>ood</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63" name="Rectangle 450"/>
            <p:cNvSpPr>
              <a:spLocks noChangeArrowheads="1"/>
            </p:cNvSpPr>
            <p:nvPr/>
          </p:nvSpPr>
          <p:spPr bwMode="auto">
            <a:xfrm>
              <a:off x="5057774" y="2305048"/>
              <a:ext cx="22548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Mitchell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64" name="Rectangle 451"/>
            <p:cNvSpPr>
              <a:spLocks noChangeArrowheads="1"/>
            </p:cNvSpPr>
            <p:nvPr/>
          </p:nvSpPr>
          <p:spPr bwMode="auto">
            <a:xfrm>
              <a:off x="8461375" y="2603501"/>
              <a:ext cx="20356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Shelby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65" name="Rectangle 452"/>
            <p:cNvSpPr>
              <a:spLocks noChangeArrowheads="1"/>
            </p:cNvSpPr>
            <p:nvPr/>
          </p:nvSpPr>
          <p:spPr bwMode="auto">
            <a:xfrm>
              <a:off x="4986337" y="2638985"/>
              <a:ext cx="22548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Sterling</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66" name="Rectangle 453"/>
            <p:cNvSpPr>
              <a:spLocks noChangeArrowheads="1"/>
            </p:cNvSpPr>
            <p:nvPr/>
          </p:nvSpPr>
          <p:spPr bwMode="auto">
            <a:xfrm>
              <a:off x="7164830" y="1488076"/>
              <a:ext cx="25211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Grayson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67" name="Rectangle 454"/>
            <p:cNvSpPr>
              <a:spLocks noChangeArrowheads="1"/>
            </p:cNvSpPr>
            <p:nvPr/>
          </p:nvSpPr>
          <p:spPr bwMode="auto">
            <a:xfrm>
              <a:off x="4621212" y="998839"/>
              <a:ext cx="23645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Swisher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68" name="Rectangle 455"/>
            <p:cNvSpPr>
              <a:spLocks noChangeArrowheads="1"/>
            </p:cNvSpPr>
            <p:nvPr/>
          </p:nvSpPr>
          <p:spPr bwMode="auto">
            <a:xfrm>
              <a:off x="6034088" y="3475038"/>
              <a:ext cx="25367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Gillespie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69" name="Rectangle 456"/>
            <p:cNvSpPr>
              <a:spLocks noChangeArrowheads="1"/>
            </p:cNvSpPr>
            <p:nvPr/>
          </p:nvSpPr>
          <p:spPr bwMode="auto">
            <a:xfrm>
              <a:off x="5375275" y="431800"/>
              <a:ext cx="24897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Wheeler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70" name="Rectangle 457"/>
            <p:cNvSpPr>
              <a:spLocks noChangeArrowheads="1"/>
            </p:cNvSpPr>
            <p:nvPr/>
          </p:nvSpPr>
          <p:spPr bwMode="auto">
            <a:xfrm>
              <a:off x="4338638" y="1575593"/>
              <a:ext cx="23645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Hockley</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71" name="Rectangle 458"/>
            <p:cNvSpPr>
              <a:spLocks noChangeArrowheads="1"/>
            </p:cNvSpPr>
            <p:nvPr/>
          </p:nvSpPr>
          <p:spPr bwMode="auto">
            <a:xfrm>
              <a:off x="8380413" y="2409823"/>
              <a:ext cx="2082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Panola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72" name="Rectangle 459"/>
            <p:cNvSpPr>
              <a:spLocks noChangeArrowheads="1"/>
            </p:cNvSpPr>
            <p:nvPr/>
          </p:nvSpPr>
          <p:spPr bwMode="auto">
            <a:xfrm>
              <a:off x="4795838" y="2305048"/>
              <a:ext cx="23175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Howard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73" name="Rectangle 460"/>
            <p:cNvSpPr>
              <a:spLocks noChangeArrowheads="1"/>
            </p:cNvSpPr>
            <p:nvPr/>
          </p:nvSpPr>
          <p:spPr bwMode="auto">
            <a:xfrm>
              <a:off x="5111260" y="1501019"/>
              <a:ext cx="23645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Dickens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74" name="Rectangle 461"/>
            <p:cNvSpPr>
              <a:spLocks noChangeArrowheads="1"/>
            </p:cNvSpPr>
            <p:nvPr/>
          </p:nvSpPr>
          <p:spPr bwMode="auto">
            <a:xfrm>
              <a:off x="7978775" y="3022599"/>
              <a:ext cx="4071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T</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75" name="Rectangle 462"/>
            <p:cNvSpPr>
              <a:spLocks noChangeArrowheads="1"/>
            </p:cNvSpPr>
            <p:nvPr/>
          </p:nvSpPr>
          <p:spPr bwMode="auto">
            <a:xfrm>
              <a:off x="8007350" y="3022599"/>
              <a:ext cx="13936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rinity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76" name="Rectangle 463"/>
            <p:cNvSpPr>
              <a:spLocks noChangeArrowheads="1"/>
            </p:cNvSpPr>
            <p:nvPr/>
          </p:nvSpPr>
          <p:spPr bwMode="auto">
            <a:xfrm>
              <a:off x="5588000" y="3135314"/>
              <a:ext cx="22862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Menard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77" name="Rectangle 464"/>
            <p:cNvSpPr>
              <a:spLocks noChangeArrowheads="1"/>
            </p:cNvSpPr>
            <p:nvPr/>
          </p:nvSpPr>
          <p:spPr bwMode="auto">
            <a:xfrm>
              <a:off x="4486276" y="2603501"/>
              <a:ext cx="23488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Midland</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78" name="Rectangle 465"/>
            <p:cNvSpPr>
              <a:spLocks noChangeArrowheads="1"/>
            </p:cNvSpPr>
            <p:nvPr/>
          </p:nvSpPr>
          <p:spPr bwMode="auto">
            <a:xfrm>
              <a:off x="5366521" y="198033"/>
              <a:ext cx="2599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Hemphill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79" name="Rectangle 466"/>
            <p:cNvSpPr>
              <a:spLocks noChangeArrowheads="1"/>
            </p:cNvSpPr>
            <p:nvPr/>
          </p:nvSpPr>
          <p:spPr bwMode="auto">
            <a:xfrm>
              <a:off x="6053138" y="2936378"/>
              <a:ext cx="29439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San Saba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80" name="Rectangle 467"/>
            <p:cNvSpPr>
              <a:spLocks noChangeArrowheads="1"/>
            </p:cNvSpPr>
            <p:nvPr/>
          </p:nvSpPr>
          <p:spPr bwMode="auto">
            <a:xfrm>
              <a:off x="6481763" y="4138612"/>
              <a:ext cx="19887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Wilson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81" name="Rectangle 468"/>
            <p:cNvSpPr>
              <a:spLocks noChangeArrowheads="1"/>
            </p:cNvSpPr>
            <p:nvPr/>
          </p:nvSpPr>
          <p:spPr bwMode="auto">
            <a:xfrm>
              <a:off x="6451328" y="4660458"/>
              <a:ext cx="2630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Live Oak</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82" name="Rectangle 470"/>
            <p:cNvSpPr>
              <a:spLocks noChangeArrowheads="1"/>
            </p:cNvSpPr>
            <p:nvPr/>
          </p:nvSpPr>
          <p:spPr bwMode="auto">
            <a:xfrm>
              <a:off x="7738570" y="3221011"/>
              <a:ext cx="20669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W</a:t>
              </a:r>
              <a:r>
                <a:rPr lang="zh-CN" altLang="zh-CN" sz="533" dirty="0">
                  <a:solidFill>
                    <a:srgbClr val="000000"/>
                  </a:solidFill>
                  <a:latin typeface="Arial" panose="020B0604020202020204" pitchFamily="34" charset="0"/>
                  <a:ea typeface="宋体" pitchFamily="2" charset="-122"/>
                  <a:cs typeface="Arial" panose="020B0604020202020204" pitchFamily="34" charset="0"/>
                </a:rPr>
                <a:t>alker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83" name="Rectangle 471"/>
            <p:cNvSpPr>
              <a:spLocks noChangeArrowheads="1"/>
            </p:cNvSpPr>
            <p:nvPr/>
          </p:nvSpPr>
          <p:spPr bwMode="auto">
            <a:xfrm>
              <a:off x="4526182" y="2078817"/>
              <a:ext cx="24271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Dawson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84" name="Rectangle 472"/>
            <p:cNvSpPr>
              <a:spLocks noChangeArrowheads="1"/>
            </p:cNvSpPr>
            <p:nvPr/>
          </p:nvSpPr>
          <p:spPr bwMode="auto">
            <a:xfrm>
              <a:off x="5076042" y="-39417"/>
              <a:ext cx="26620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Ochiltree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85" name="Rectangle 473"/>
            <p:cNvSpPr>
              <a:spLocks noChangeArrowheads="1"/>
            </p:cNvSpPr>
            <p:nvPr/>
          </p:nvSpPr>
          <p:spPr bwMode="auto">
            <a:xfrm>
              <a:off x="4540671" y="-69850"/>
              <a:ext cx="27246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Sherman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86" name="Rectangle 474"/>
            <p:cNvSpPr>
              <a:spLocks noChangeArrowheads="1"/>
            </p:cNvSpPr>
            <p:nvPr/>
          </p:nvSpPr>
          <p:spPr bwMode="auto">
            <a:xfrm>
              <a:off x="3984625" y="2576513"/>
              <a:ext cx="22079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Winkler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87" name="Rectangle 475"/>
            <p:cNvSpPr>
              <a:spLocks noChangeArrowheads="1"/>
            </p:cNvSpPr>
            <p:nvPr/>
          </p:nvSpPr>
          <p:spPr bwMode="auto">
            <a:xfrm>
              <a:off x="6204442" y="4541838"/>
              <a:ext cx="28656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McMullen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88" name="Rectangle 476"/>
            <p:cNvSpPr>
              <a:spLocks noChangeArrowheads="1"/>
            </p:cNvSpPr>
            <p:nvPr/>
          </p:nvSpPr>
          <p:spPr bwMode="auto">
            <a:xfrm>
              <a:off x="7054850" y="4351338"/>
              <a:ext cx="4384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V</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89" name="Rectangle 477"/>
            <p:cNvSpPr>
              <a:spLocks noChangeArrowheads="1"/>
            </p:cNvSpPr>
            <p:nvPr/>
          </p:nvSpPr>
          <p:spPr bwMode="auto">
            <a:xfrm>
              <a:off x="7086601" y="4351338"/>
              <a:ext cx="17694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ictoria</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90" name="Rectangle 478"/>
            <p:cNvSpPr>
              <a:spLocks noChangeArrowheads="1"/>
            </p:cNvSpPr>
            <p:nvPr/>
          </p:nvSpPr>
          <p:spPr bwMode="auto">
            <a:xfrm>
              <a:off x="7649369" y="2603501"/>
              <a:ext cx="28656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Anderson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91" name="Rectangle 479"/>
            <p:cNvSpPr>
              <a:spLocks noChangeArrowheads="1"/>
            </p:cNvSpPr>
            <p:nvPr/>
          </p:nvSpPr>
          <p:spPr bwMode="auto">
            <a:xfrm>
              <a:off x="4807636" y="-139702"/>
              <a:ext cx="27246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Hansford</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92" name="Rectangle 480"/>
            <p:cNvSpPr>
              <a:spLocks noChangeArrowheads="1"/>
            </p:cNvSpPr>
            <p:nvPr/>
          </p:nvSpPr>
          <p:spPr bwMode="auto">
            <a:xfrm>
              <a:off x="6864351" y="3606799"/>
              <a:ext cx="23018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Bastrop</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93" name="Rectangle 481"/>
            <p:cNvSpPr>
              <a:spLocks noChangeArrowheads="1"/>
            </p:cNvSpPr>
            <p:nvPr/>
          </p:nvSpPr>
          <p:spPr bwMode="auto">
            <a:xfrm>
              <a:off x="7972426" y="1535000"/>
              <a:ext cx="29752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Red River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94" name="Rectangle 482"/>
            <p:cNvSpPr>
              <a:spLocks noChangeArrowheads="1"/>
            </p:cNvSpPr>
            <p:nvPr/>
          </p:nvSpPr>
          <p:spPr bwMode="auto">
            <a:xfrm>
              <a:off x="4584701" y="1494630"/>
              <a:ext cx="25367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Lubbock</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95" name="Rectangle 483"/>
            <p:cNvSpPr>
              <a:spLocks noChangeArrowheads="1"/>
            </p:cNvSpPr>
            <p:nvPr/>
          </p:nvSpPr>
          <p:spPr bwMode="auto">
            <a:xfrm>
              <a:off x="8329613" y="2160587"/>
              <a:ext cx="25211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Harrison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96" name="Rectangle 484"/>
            <p:cNvSpPr>
              <a:spLocks noChangeArrowheads="1"/>
            </p:cNvSpPr>
            <p:nvPr/>
          </p:nvSpPr>
          <p:spPr bwMode="auto">
            <a:xfrm>
              <a:off x="6143625" y="5369367"/>
              <a:ext cx="28342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Jim Hogg</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97" name="Rectangle 485"/>
            <p:cNvSpPr>
              <a:spLocks noChangeArrowheads="1"/>
            </p:cNvSpPr>
            <p:nvPr/>
          </p:nvSpPr>
          <p:spPr bwMode="auto">
            <a:xfrm>
              <a:off x="6094413" y="2298700"/>
              <a:ext cx="2599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Eastland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098" name="Rectangle 486"/>
            <p:cNvSpPr>
              <a:spLocks noChangeArrowheads="1"/>
            </p:cNvSpPr>
            <p:nvPr/>
          </p:nvSpPr>
          <p:spPr bwMode="auto">
            <a:xfrm>
              <a:off x="5359400" y="-107950"/>
              <a:ext cx="28656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Lipscomb</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099" name="Rectangle 487"/>
            <p:cNvSpPr>
              <a:spLocks noChangeArrowheads="1"/>
            </p:cNvSpPr>
            <p:nvPr/>
          </p:nvSpPr>
          <p:spPr bwMode="auto">
            <a:xfrm>
              <a:off x="6716713" y="4022724"/>
              <a:ext cx="28186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Gonzales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00" name="Rectangle 488"/>
            <p:cNvSpPr>
              <a:spLocks noChangeArrowheads="1"/>
            </p:cNvSpPr>
            <p:nvPr/>
          </p:nvSpPr>
          <p:spPr bwMode="auto">
            <a:xfrm>
              <a:off x="5862555" y="1260894"/>
              <a:ext cx="2849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Wilbarger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01" name="Rectangle 489"/>
            <p:cNvSpPr>
              <a:spLocks noChangeArrowheads="1"/>
            </p:cNvSpPr>
            <p:nvPr/>
          </p:nvSpPr>
          <p:spPr bwMode="auto">
            <a:xfrm>
              <a:off x="8474888" y="3756572"/>
              <a:ext cx="27559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Jefferson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02" name="Rectangle 492"/>
            <p:cNvSpPr>
              <a:spLocks noChangeArrowheads="1"/>
            </p:cNvSpPr>
            <p:nvPr/>
          </p:nvSpPr>
          <p:spPr bwMode="auto">
            <a:xfrm>
              <a:off x="5818189" y="2311401"/>
              <a:ext cx="26463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Callahan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03" name="Rectangle 494"/>
            <p:cNvSpPr>
              <a:spLocks noChangeArrowheads="1"/>
            </p:cNvSpPr>
            <p:nvPr/>
          </p:nvSpPr>
          <p:spPr bwMode="auto">
            <a:xfrm>
              <a:off x="4074613" y="1814788"/>
              <a:ext cx="24584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Y</a:t>
              </a:r>
              <a:r>
                <a:rPr lang="zh-CN" altLang="zh-CN" sz="533" dirty="0">
                  <a:solidFill>
                    <a:srgbClr val="000000"/>
                  </a:solidFill>
                  <a:latin typeface="Arial" panose="020B0604020202020204" pitchFamily="34" charset="0"/>
                  <a:ea typeface="宋体" pitchFamily="2" charset="-122"/>
                  <a:cs typeface="Arial" panose="020B0604020202020204" pitchFamily="34" charset="0"/>
                </a:rPr>
                <a:t>oakum</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04" name="Rectangle 495"/>
            <p:cNvSpPr>
              <a:spLocks noChangeArrowheads="1"/>
            </p:cNvSpPr>
            <p:nvPr/>
          </p:nvSpPr>
          <p:spPr bwMode="auto">
            <a:xfrm>
              <a:off x="3740150" y="2576513"/>
              <a:ext cx="19730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Loving</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05" name="Rectangle 496"/>
            <p:cNvSpPr>
              <a:spLocks noChangeArrowheads="1"/>
            </p:cNvSpPr>
            <p:nvPr/>
          </p:nvSpPr>
          <p:spPr bwMode="auto">
            <a:xfrm>
              <a:off x="7243763" y="3878263"/>
              <a:ext cx="27246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Colorado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06" name="Rectangle 498"/>
            <p:cNvSpPr>
              <a:spLocks noChangeArrowheads="1"/>
            </p:cNvSpPr>
            <p:nvPr/>
          </p:nvSpPr>
          <p:spPr bwMode="auto">
            <a:xfrm>
              <a:off x="6669088" y="3263900"/>
              <a:ext cx="32101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Williamson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07" name="Rectangle 499"/>
            <p:cNvSpPr>
              <a:spLocks noChangeArrowheads="1"/>
            </p:cNvSpPr>
            <p:nvPr/>
          </p:nvSpPr>
          <p:spPr bwMode="auto">
            <a:xfrm>
              <a:off x="5810300" y="3030393"/>
              <a:ext cx="31161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McCulloch</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08" name="Rectangle 500"/>
            <p:cNvSpPr>
              <a:spLocks noChangeArrowheads="1"/>
            </p:cNvSpPr>
            <p:nvPr/>
          </p:nvSpPr>
          <p:spPr bwMode="auto">
            <a:xfrm>
              <a:off x="7391400" y="3713163"/>
              <a:ext cx="18477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Austin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09" name="Rectangle 501"/>
            <p:cNvSpPr>
              <a:spLocks noChangeArrowheads="1"/>
            </p:cNvSpPr>
            <p:nvPr/>
          </p:nvSpPr>
          <p:spPr bwMode="auto">
            <a:xfrm>
              <a:off x="7727951" y="1775655"/>
              <a:ext cx="2411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Hopkins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10" name="Rectangle 502"/>
            <p:cNvSpPr>
              <a:spLocks noChangeArrowheads="1"/>
            </p:cNvSpPr>
            <p:nvPr/>
          </p:nvSpPr>
          <p:spPr bwMode="auto">
            <a:xfrm>
              <a:off x="6324600" y="3505200"/>
              <a:ext cx="20356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Blanco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11" name="Rectangle 503"/>
            <p:cNvSpPr>
              <a:spLocks noChangeArrowheads="1"/>
            </p:cNvSpPr>
            <p:nvPr/>
          </p:nvSpPr>
          <p:spPr bwMode="auto">
            <a:xfrm>
              <a:off x="6871486" y="2779557"/>
              <a:ext cx="31474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McLennan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12" name="Rectangle 504"/>
            <p:cNvSpPr>
              <a:spLocks noChangeArrowheads="1"/>
            </p:cNvSpPr>
            <p:nvPr/>
          </p:nvSpPr>
          <p:spPr bwMode="auto">
            <a:xfrm>
              <a:off x="6575425" y="4291012"/>
              <a:ext cx="21139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Karnes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13" name="Rectangle 505"/>
            <p:cNvSpPr>
              <a:spLocks noChangeArrowheads="1"/>
            </p:cNvSpPr>
            <p:nvPr/>
          </p:nvSpPr>
          <p:spPr bwMode="auto">
            <a:xfrm>
              <a:off x="6634164" y="5137149"/>
              <a:ext cx="23018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Kleberg</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14" name="Rectangle 506"/>
            <p:cNvSpPr>
              <a:spLocks noChangeArrowheads="1"/>
            </p:cNvSpPr>
            <p:nvPr/>
          </p:nvSpPr>
          <p:spPr bwMode="auto">
            <a:xfrm>
              <a:off x="7497763" y="4338273"/>
              <a:ext cx="32257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Matagorda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15" name="Rectangle 507"/>
            <p:cNvSpPr>
              <a:spLocks noChangeArrowheads="1"/>
            </p:cNvSpPr>
            <p:nvPr/>
          </p:nvSpPr>
          <p:spPr bwMode="auto">
            <a:xfrm>
              <a:off x="6067719" y="2113007"/>
              <a:ext cx="28342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Stephens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16" name="Rectangle 508"/>
            <p:cNvSpPr>
              <a:spLocks noChangeArrowheads="1"/>
            </p:cNvSpPr>
            <p:nvPr/>
          </p:nvSpPr>
          <p:spPr bwMode="auto">
            <a:xfrm>
              <a:off x="6330950" y="2038350"/>
              <a:ext cx="30378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Palo Pinto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17" name="Rectangle 509"/>
            <p:cNvSpPr>
              <a:spLocks noChangeArrowheads="1"/>
            </p:cNvSpPr>
            <p:nvPr/>
          </p:nvSpPr>
          <p:spPr bwMode="auto">
            <a:xfrm>
              <a:off x="6629401" y="1485901"/>
              <a:ext cx="30065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Montague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18" name="Rectangle 510"/>
            <p:cNvSpPr>
              <a:spLocks noChangeArrowheads="1"/>
            </p:cNvSpPr>
            <p:nvPr/>
          </p:nvSpPr>
          <p:spPr bwMode="auto">
            <a:xfrm>
              <a:off x="8224076" y="2938376"/>
              <a:ext cx="2599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Angelina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19" name="Rectangle 511"/>
            <p:cNvSpPr>
              <a:spLocks noChangeArrowheads="1"/>
            </p:cNvSpPr>
            <p:nvPr/>
          </p:nvSpPr>
          <p:spPr bwMode="auto">
            <a:xfrm>
              <a:off x="6721475" y="4981574"/>
              <a:ext cx="22705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Nueces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20" name="Rectangle 512"/>
            <p:cNvSpPr>
              <a:spLocks noChangeArrowheads="1"/>
            </p:cNvSpPr>
            <p:nvPr/>
          </p:nvSpPr>
          <p:spPr bwMode="auto">
            <a:xfrm>
              <a:off x="7234238" y="4259263"/>
              <a:ext cx="24428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Jackson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21" name="Rectangle 513"/>
            <p:cNvSpPr>
              <a:spLocks noChangeArrowheads="1"/>
            </p:cNvSpPr>
            <p:nvPr/>
          </p:nvSpPr>
          <p:spPr bwMode="auto">
            <a:xfrm>
              <a:off x="5370404" y="1760390"/>
              <a:ext cx="28969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Stonewall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22" name="Rectangle 514"/>
            <p:cNvSpPr>
              <a:spLocks noChangeArrowheads="1"/>
            </p:cNvSpPr>
            <p:nvPr/>
          </p:nvSpPr>
          <p:spPr bwMode="auto">
            <a:xfrm>
              <a:off x="4089400" y="1528764"/>
              <a:ext cx="25367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Cochran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23" name="Rectangle 515"/>
            <p:cNvSpPr>
              <a:spLocks noChangeArrowheads="1"/>
            </p:cNvSpPr>
            <p:nvPr/>
          </p:nvSpPr>
          <p:spPr bwMode="auto">
            <a:xfrm>
              <a:off x="4795670" y="768035"/>
              <a:ext cx="30848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Armstrong</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24" name="Rectangle 516"/>
            <p:cNvSpPr>
              <a:spLocks noChangeArrowheads="1"/>
            </p:cNvSpPr>
            <p:nvPr/>
          </p:nvSpPr>
          <p:spPr bwMode="auto">
            <a:xfrm>
              <a:off x="6469064" y="2662238"/>
              <a:ext cx="26463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Hamilton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25" name="Rectangle 517"/>
            <p:cNvSpPr>
              <a:spLocks noChangeArrowheads="1"/>
            </p:cNvSpPr>
            <p:nvPr/>
          </p:nvSpPr>
          <p:spPr bwMode="auto">
            <a:xfrm>
              <a:off x="6969125" y="4602162"/>
              <a:ext cx="23175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Refugio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26" name="Rectangle 519"/>
            <p:cNvSpPr>
              <a:spLocks noChangeArrowheads="1"/>
            </p:cNvSpPr>
            <p:nvPr/>
          </p:nvSpPr>
          <p:spPr bwMode="auto">
            <a:xfrm>
              <a:off x="8073812" y="1760932"/>
              <a:ext cx="14406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T</a:t>
              </a:r>
              <a:r>
                <a:rPr lang="zh-CN" altLang="zh-CN" sz="533" dirty="0">
                  <a:solidFill>
                    <a:srgbClr val="000000"/>
                  </a:solidFill>
                  <a:latin typeface="Arial" panose="020B0604020202020204" pitchFamily="34" charset="0"/>
                  <a:ea typeface="宋体" pitchFamily="2" charset="-122"/>
                  <a:cs typeface="Arial" panose="020B0604020202020204" pitchFamily="34" charset="0"/>
                </a:rPr>
                <a:t>itus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27" name="Rectangle 520"/>
            <p:cNvSpPr>
              <a:spLocks noChangeArrowheads="1"/>
            </p:cNvSpPr>
            <p:nvPr/>
          </p:nvSpPr>
          <p:spPr bwMode="auto">
            <a:xfrm>
              <a:off x="7358062" y="2106351"/>
              <a:ext cx="26933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Kaufman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28" name="Rectangle 521"/>
            <p:cNvSpPr>
              <a:spLocks noChangeArrowheads="1"/>
            </p:cNvSpPr>
            <p:nvPr/>
          </p:nvSpPr>
          <p:spPr bwMode="auto">
            <a:xfrm>
              <a:off x="6711950" y="5861050"/>
              <a:ext cx="2771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Cameron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29" name="Rectangle 522"/>
            <p:cNvSpPr>
              <a:spLocks noChangeArrowheads="1"/>
            </p:cNvSpPr>
            <p:nvPr/>
          </p:nvSpPr>
          <p:spPr bwMode="auto">
            <a:xfrm>
              <a:off x="6180138" y="1296988"/>
              <a:ext cx="21766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Wichita</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30" name="Rectangle 523"/>
            <p:cNvSpPr>
              <a:spLocks noChangeArrowheads="1"/>
            </p:cNvSpPr>
            <p:nvPr/>
          </p:nvSpPr>
          <p:spPr bwMode="auto">
            <a:xfrm>
              <a:off x="5870575" y="3805237"/>
              <a:ext cx="25367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Bandera</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31" name="Rectangle 524"/>
            <p:cNvSpPr>
              <a:spLocks noChangeArrowheads="1"/>
            </p:cNvSpPr>
            <p:nvPr/>
          </p:nvSpPr>
          <p:spPr bwMode="auto">
            <a:xfrm>
              <a:off x="7416801" y="2679699"/>
              <a:ext cx="30221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Freestone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32" name="Rectangle 525"/>
            <p:cNvSpPr>
              <a:spLocks noChangeArrowheads="1"/>
            </p:cNvSpPr>
            <p:nvPr/>
          </p:nvSpPr>
          <p:spPr bwMode="auto">
            <a:xfrm>
              <a:off x="6835775" y="2262188"/>
              <a:ext cx="25367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Johnson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33" name="Rectangle 526"/>
            <p:cNvSpPr>
              <a:spLocks noChangeArrowheads="1"/>
            </p:cNvSpPr>
            <p:nvPr/>
          </p:nvSpPr>
          <p:spPr bwMode="auto">
            <a:xfrm>
              <a:off x="6238875" y="2555874"/>
              <a:ext cx="32570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Comanche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34" name="Rectangle 527"/>
            <p:cNvSpPr>
              <a:spLocks noChangeArrowheads="1"/>
            </p:cNvSpPr>
            <p:nvPr/>
          </p:nvSpPr>
          <p:spPr bwMode="auto">
            <a:xfrm>
              <a:off x="4784726" y="210440"/>
              <a:ext cx="33510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Hutchinson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35" name="Rectangle 528"/>
            <p:cNvSpPr>
              <a:spLocks noChangeArrowheads="1"/>
            </p:cNvSpPr>
            <p:nvPr/>
          </p:nvSpPr>
          <p:spPr bwMode="auto">
            <a:xfrm>
              <a:off x="7555137" y="2371723"/>
              <a:ext cx="3288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Henderson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36" name="Rectangle 529"/>
            <p:cNvSpPr>
              <a:spLocks noChangeArrowheads="1"/>
            </p:cNvSpPr>
            <p:nvPr/>
          </p:nvSpPr>
          <p:spPr bwMode="auto">
            <a:xfrm>
              <a:off x="4725988" y="2563813"/>
              <a:ext cx="30535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Glasscock</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37" name="Rectangle 530"/>
            <p:cNvSpPr>
              <a:spLocks noChangeArrowheads="1"/>
            </p:cNvSpPr>
            <p:nvPr/>
          </p:nvSpPr>
          <p:spPr bwMode="auto">
            <a:xfrm>
              <a:off x="7632700" y="3933825"/>
              <a:ext cx="29439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Fort Bend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38" name="Rectangle 532"/>
            <p:cNvSpPr>
              <a:spLocks noChangeArrowheads="1"/>
            </p:cNvSpPr>
            <p:nvPr/>
          </p:nvSpPr>
          <p:spPr bwMode="auto">
            <a:xfrm>
              <a:off x="7564501" y="2217841"/>
              <a:ext cx="3100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V</a:t>
              </a:r>
              <a:r>
                <a:rPr lang="zh-CN" altLang="zh-CN" sz="533" dirty="0">
                  <a:solidFill>
                    <a:srgbClr val="000000"/>
                  </a:solidFill>
                  <a:latin typeface="Arial" panose="020B0604020202020204" pitchFamily="34" charset="0"/>
                  <a:ea typeface="宋体" pitchFamily="2" charset="-122"/>
                  <a:cs typeface="Arial" panose="020B0604020202020204" pitchFamily="34" charset="0"/>
                </a:rPr>
                <a:t>an Zandt</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39" name="Rectangle 533"/>
            <p:cNvSpPr>
              <a:spLocks noChangeArrowheads="1"/>
            </p:cNvSpPr>
            <p:nvPr/>
          </p:nvSpPr>
          <p:spPr bwMode="auto">
            <a:xfrm>
              <a:off x="6172200" y="3697289"/>
              <a:ext cx="222357"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Kendall</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40" name="Rectangle 534"/>
            <p:cNvSpPr>
              <a:spLocks noChangeArrowheads="1"/>
            </p:cNvSpPr>
            <p:nvPr/>
          </p:nvSpPr>
          <p:spPr bwMode="auto">
            <a:xfrm>
              <a:off x="6392863" y="3765550"/>
              <a:ext cx="1941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Comal</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41" name="Rectangle 535"/>
            <p:cNvSpPr>
              <a:spLocks noChangeArrowheads="1"/>
            </p:cNvSpPr>
            <p:nvPr/>
          </p:nvSpPr>
          <p:spPr bwMode="auto">
            <a:xfrm>
              <a:off x="7713664" y="3468688"/>
              <a:ext cx="37425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Montgomery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42" name="Rectangle 536"/>
            <p:cNvSpPr>
              <a:spLocks noChangeArrowheads="1"/>
            </p:cNvSpPr>
            <p:nvPr/>
          </p:nvSpPr>
          <p:spPr bwMode="auto">
            <a:xfrm>
              <a:off x="8066088" y="2047875"/>
              <a:ext cx="2160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Upshur</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43" name="Rectangle 537"/>
            <p:cNvSpPr>
              <a:spLocks noChangeArrowheads="1"/>
            </p:cNvSpPr>
            <p:nvPr/>
          </p:nvSpPr>
          <p:spPr bwMode="auto">
            <a:xfrm>
              <a:off x="6637338" y="2232025"/>
              <a:ext cx="16128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Hood</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44" name="Rectangle 538"/>
            <p:cNvSpPr>
              <a:spLocks noChangeArrowheads="1"/>
            </p:cNvSpPr>
            <p:nvPr/>
          </p:nvSpPr>
          <p:spPr bwMode="auto">
            <a:xfrm>
              <a:off x="7231063" y="3049588"/>
              <a:ext cx="3100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Robertson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45" name="Rectangle 539"/>
            <p:cNvSpPr>
              <a:spLocks noChangeArrowheads="1"/>
            </p:cNvSpPr>
            <p:nvPr/>
          </p:nvSpPr>
          <p:spPr bwMode="auto">
            <a:xfrm>
              <a:off x="8623892" y="2903866"/>
              <a:ext cx="2082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Sabine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46" name="Rectangle 540"/>
            <p:cNvSpPr>
              <a:spLocks noChangeArrowheads="1"/>
            </p:cNvSpPr>
            <p:nvPr/>
          </p:nvSpPr>
          <p:spPr bwMode="auto">
            <a:xfrm>
              <a:off x="6691313" y="5676900"/>
              <a:ext cx="2082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Willacy</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47" name="Rectangle 541"/>
            <p:cNvSpPr>
              <a:spLocks noChangeArrowheads="1"/>
            </p:cNvSpPr>
            <p:nvPr/>
          </p:nvSpPr>
          <p:spPr bwMode="auto">
            <a:xfrm>
              <a:off x="7188200" y="3370263"/>
              <a:ext cx="26307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Burleson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48" name="Rectangle 542"/>
            <p:cNvSpPr>
              <a:spLocks noChangeArrowheads="1"/>
            </p:cNvSpPr>
            <p:nvPr/>
          </p:nvSpPr>
          <p:spPr bwMode="auto">
            <a:xfrm>
              <a:off x="5618163" y="1112838"/>
              <a:ext cx="31474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Hardeman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49" name="Rectangle 543"/>
            <p:cNvSpPr>
              <a:spLocks noChangeArrowheads="1"/>
            </p:cNvSpPr>
            <p:nvPr/>
          </p:nvSpPr>
          <p:spPr bwMode="auto">
            <a:xfrm>
              <a:off x="6357939" y="2979738"/>
              <a:ext cx="3100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Lampasas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0" name="Rectangle 544"/>
            <p:cNvSpPr>
              <a:spLocks noChangeArrowheads="1"/>
            </p:cNvSpPr>
            <p:nvPr/>
          </p:nvSpPr>
          <p:spPr bwMode="auto">
            <a:xfrm>
              <a:off x="8353425" y="1993900"/>
              <a:ext cx="20513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Marion</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51" name="Rectangle 545"/>
            <p:cNvSpPr>
              <a:spLocks noChangeArrowheads="1"/>
            </p:cNvSpPr>
            <p:nvPr/>
          </p:nvSpPr>
          <p:spPr bwMode="auto">
            <a:xfrm>
              <a:off x="6694488" y="3749675"/>
              <a:ext cx="25211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Caldwell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2" name="Rectangle 546"/>
            <p:cNvSpPr>
              <a:spLocks noChangeArrowheads="1"/>
            </p:cNvSpPr>
            <p:nvPr/>
          </p:nvSpPr>
          <p:spPr bwMode="auto">
            <a:xfrm>
              <a:off x="7701849" y="1649410"/>
              <a:ext cx="15659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Delta</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3" name="Rectangle 547"/>
            <p:cNvSpPr>
              <a:spLocks noChangeArrowheads="1"/>
            </p:cNvSpPr>
            <p:nvPr/>
          </p:nvSpPr>
          <p:spPr bwMode="auto">
            <a:xfrm>
              <a:off x="7539160" y="3115469"/>
              <a:ext cx="25367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Madison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4" name="Rectangle 548"/>
            <p:cNvSpPr>
              <a:spLocks noChangeArrowheads="1"/>
            </p:cNvSpPr>
            <p:nvPr/>
          </p:nvSpPr>
          <p:spPr bwMode="auto">
            <a:xfrm>
              <a:off x="8623301" y="3588590"/>
              <a:ext cx="22392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Orange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5" name="Rectangle 549"/>
            <p:cNvSpPr>
              <a:spLocks noChangeArrowheads="1"/>
            </p:cNvSpPr>
            <p:nvPr/>
          </p:nvSpPr>
          <p:spPr bwMode="auto">
            <a:xfrm>
              <a:off x="7634290" y="1960641"/>
              <a:ext cx="17068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Rains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6" name="Rectangle 550"/>
            <p:cNvSpPr>
              <a:spLocks noChangeArrowheads="1"/>
            </p:cNvSpPr>
            <p:nvPr/>
          </p:nvSpPr>
          <p:spPr bwMode="auto">
            <a:xfrm>
              <a:off x="8120063" y="2200275"/>
              <a:ext cx="18634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Gregg</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57" name="Rectangle 551"/>
            <p:cNvSpPr>
              <a:spLocks noChangeArrowheads="1"/>
            </p:cNvSpPr>
            <p:nvPr/>
          </p:nvSpPr>
          <p:spPr bwMode="auto">
            <a:xfrm>
              <a:off x="8693150" y="3201301"/>
              <a:ext cx="22862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Newton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8" name="Rectangle 552"/>
            <p:cNvSpPr>
              <a:spLocks noChangeArrowheads="1"/>
            </p:cNvSpPr>
            <p:nvPr/>
          </p:nvSpPr>
          <p:spPr bwMode="auto">
            <a:xfrm>
              <a:off x="7878764" y="2528887"/>
              <a:ext cx="29125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Cherokee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59" name="Rectangle 553"/>
            <p:cNvSpPr>
              <a:spLocks noChangeArrowheads="1"/>
            </p:cNvSpPr>
            <p:nvPr/>
          </p:nvSpPr>
          <p:spPr bwMode="auto">
            <a:xfrm>
              <a:off x="7535862" y="3343276"/>
              <a:ext cx="21452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Grimes</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60" name="Rectangle 554"/>
            <p:cNvSpPr>
              <a:spLocks noChangeArrowheads="1"/>
            </p:cNvSpPr>
            <p:nvPr/>
          </p:nvSpPr>
          <p:spPr bwMode="auto">
            <a:xfrm>
              <a:off x="7208838" y="2754312"/>
              <a:ext cx="3100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Limestone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1" name="Rectangle 555"/>
            <p:cNvSpPr>
              <a:spLocks noChangeArrowheads="1"/>
            </p:cNvSpPr>
            <p:nvPr/>
          </p:nvSpPr>
          <p:spPr bwMode="auto">
            <a:xfrm>
              <a:off x="6417846" y="4889101"/>
              <a:ext cx="28342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Jim</a:t>
              </a:r>
              <a:r>
                <a:rPr lang="en-US" altLang="zh-CN" sz="533" dirty="0">
                  <a:solidFill>
                    <a:srgbClr val="000000"/>
                  </a:solidFill>
                  <a:latin typeface="Arial" panose="020B0604020202020204" pitchFamily="34" charset="0"/>
                  <a:ea typeface="宋体" pitchFamily="2" charset="-122"/>
                  <a:cs typeface="Arial" panose="020B0604020202020204" pitchFamily="34" charset="0"/>
                </a:rPr>
                <a:t> Wells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2" name="Rectangle 558"/>
            <p:cNvSpPr>
              <a:spLocks noChangeArrowheads="1"/>
            </p:cNvSpPr>
            <p:nvPr/>
          </p:nvSpPr>
          <p:spPr bwMode="auto">
            <a:xfrm>
              <a:off x="7342187" y="3273425"/>
              <a:ext cx="20669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Brazos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3" name="Rectangle 559"/>
            <p:cNvSpPr>
              <a:spLocks noChangeArrowheads="1"/>
            </p:cNvSpPr>
            <p:nvPr/>
          </p:nvSpPr>
          <p:spPr bwMode="auto">
            <a:xfrm>
              <a:off x="5394326" y="942972"/>
              <a:ext cx="27716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Childress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4" name="Rectangle 561"/>
            <p:cNvSpPr>
              <a:spLocks noChangeArrowheads="1"/>
            </p:cNvSpPr>
            <p:nvPr/>
          </p:nvSpPr>
          <p:spPr bwMode="auto">
            <a:xfrm>
              <a:off x="7525796" y="3645695"/>
              <a:ext cx="18790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W</a:t>
              </a:r>
              <a:r>
                <a:rPr lang="zh-CN" altLang="zh-CN" sz="533" dirty="0">
                  <a:solidFill>
                    <a:srgbClr val="000000"/>
                  </a:solidFill>
                  <a:latin typeface="Arial" panose="020B0604020202020204" pitchFamily="34" charset="0"/>
                  <a:ea typeface="宋体" pitchFamily="2" charset="-122"/>
                  <a:cs typeface="Arial" panose="020B0604020202020204" pitchFamily="34" charset="0"/>
                </a:rPr>
                <a:t>aller</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5" name="Rectangle 562"/>
            <p:cNvSpPr>
              <a:spLocks noChangeArrowheads="1"/>
            </p:cNvSpPr>
            <p:nvPr/>
          </p:nvSpPr>
          <p:spPr bwMode="auto">
            <a:xfrm>
              <a:off x="5775767" y="2001352"/>
              <a:ext cx="35232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Shackelford</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6" name="Rectangle 563"/>
            <p:cNvSpPr>
              <a:spLocks noChangeArrowheads="1"/>
            </p:cNvSpPr>
            <p:nvPr/>
          </p:nvSpPr>
          <p:spPr bwMode="auto">
            <a:xfrm>
              <a:off x="5307014" y="733109"/>
              <a:ext cx="40087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Collingsworth</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7" name="Rectangle 564"/>
            <p:cNvSpPr>
              <a:spLocks noChangeArrowheads="1"/>
            </p:cNvSpPr>
            <p:nvPr/>
          </p:nvSpPr>
          <p:spPr bwMode="auto">
            <a:xfrm>
              <a:off x="8095081" y="2686377"/>
              <a:ext cx="41026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Nacogdoches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8" name="Rectangle 565"/>
            <p:cNvSpPr>
              <a:spLocks noChangeArrowheads="1"/>
            </p:cNvSpPr>
            <p:nvPr/>
          </p:nvSpPr>
          <p:spPr bwMode="auto">
            <a:xfrm>
              <a:off x="5831499" y="1733549"/>
              <a:ext cx="41339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Throckmorton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69" name="Rectangle 566"/>
            <p:cNvSpPr>
              <a:spLocks noChangeArrowheads="1"/>
            </p:cNvSpPr>
            <p:nvPr/>
          </p:nvSpPr>
          <p:spPr bwMode="auto">
            <a:xfrm>
              <a:off x="6508750" y="3895725"/>
              <a:ext cx="32883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Guadalupe</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70" name="Rectangle 567"/>
            <p:cNvSpPr>
              <a:spLocks noChangeArrowheads="1"/>
            </p:cNvSpPr>
            <p:nvPr/>
          </p:nvSpPr>
          <p:spPr bwMode="auto">
            <a:xfrm>
              <a:off x="8162927" y="3825875"/>
              <a:ext cx="310048"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Chambers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71" name="Rectangle 568"/>
            <p:cNvSpPr>
              <a:spLocks noChangeArrowheads="1"/>
            </p:cNvSpPr>
            <p:nvPr/>
          </p:nvSpPr>
          <p:spPr bwMode="auto">
            <a:xfrm>
              <a:off x="6713538" y="4803774"/>
              <a:ext cx="35859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San Patricio</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72" name="Rectangle 569"/>
            <p:cNvSpPr>
              <a:spLocks noChangeArrowheads="1"/>
            </p:cNvSpPr>
            <p:nvPr/>
          </p:nvSpPr>
          <p:spPr bwMode="auto">
            <a:xfrm>
              <a:off x="7886700" y="3322638"/>
              <a:ext cx="34919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San Jacinto</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73" name="Rectangle 571"/>
            <p:cNvSpPr>
              <a:spLocks noChangeArrowheads="1"/>
            </p:cNvSpPr>
            <p:nvPr/>
          </p:nvSpPr>
          <p:spPr bwMode="auto">
            <a:xfrm>
              <a:off x="7258050" y="3540804"/>
              <a:ext cx="353894"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W</a:t>
              </a:r>
              <a:r>
                <a:rPr lang="zh-CN" altLang="zh-CN" sz="533" dirty="0">
                  <a:solidFill>
                    <a:srgbClr val="000000"/>
                  </a:solidFill>
                  <a:latin typeface="Arial" panose="020B0604020202020204" pitchFamily="34" charset="0"/>
                  <a:ea typeface="宋体" pitchFamily="2" charset="-122"/>
                  <a:cs typeface="Arial" panose="020B0604020202020204" pitchFamily="34" charset="0"/>
                </a:rPr>
                <a:t>ashington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74" name="Rectangle 572"/>
            <p:cNvSpPr>
              <a:spLocks noChangeArrowheads="1"/>
            </p:cNvSpPr>
            <p:nvPr/>
          </p:nvSpPr>
          <p:spPr bwMode="auto">
            <a:xfrm>
              <a:off x="7231063" y="4500563"/>
              <a:ext cx="25054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Calhoun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75" name="Rectangle 573"/>
            <p:cNvSpPr>
              <a:spLocks noChangeArrowheads="1"/>
            </p:cNvSpPr>
            <p:nvPr/>
          </p:nvSpPr>
          <p:spPr bwMode="auto">
            <a:xfrm>
              <a:off x="8198643" y="1846925"/>
              <a:ext cx="184776"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Morris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76" name="Rectangle 575"/>
            <p:cNvSpPr>
              <a:spLocks noChangeArrowheads="1"/>
            </p:cNvSpPr>
            <p:nvPr/>
          </p:nvSpPr>
          <p:spPr bwMode="auto">
            <a:xfrm>
              <a:off x="8344099" y="2792037"/>
              <a:ext cx="43532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en-US" altLang="zh-CN" sz="533" dirty="0">
                  <a:solidFill>
                    <a:srgbClr val="000000"/>
                  </a:solidFill>
                  <a:latin typeface="Arial" panose="020B0604020202020204" pitchFamily="34" charset="0"/>
                  <a:ea typeface="宋体" pitchFamily="2" charset="-122"/>
                  <a:cs typeface="Arial" panose="020B0604020202020204" pitchFamily="34" charset="0"/>
                </a:rPr>
                <a:t>San </a:t>
              </a:r>
              <a:r>
                <a:rPr lang="zh-CN" altLang="zh-CN" sz="533" dirty="0">
                  <a:solidFill>
                    <a:srgbClr val="000000"/>
                  </a:solidFill>
                  <a:latin typeface="Arial" panose="020B0604020202020204" pitchFamily="34" charset="0"/>
                  <a:ea typeface="宋体" pitchFamily="2" charset="-122"/>
                  <a:cs typeface="Arial" panose="020B0604020202020204" pitchFamily="34" charset="0"/>
                </a:rPr>
                <a:t>Augustine</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77" name="Rectangle 576"/>
            <p:cNvSpPr>
              <a:spLocks noChangeArrowheads="1"/>
            </p:cNvSpPr>
            <p:nvPr/>
          </p:nvSpPr>
          <p:spPr bwMode="auto">
            <a:xfrm>
              <a:off x="7920038" y="1687513"/>
              <a:ext cx="236451"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Franklin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78" name="Rectangle 577"/>
            <p:cNvSpPr>
              <a:spLocks noChangeArrowheads="1"/>
            </p:cNvSpPr>
            <p:nvPr/>
          </p:nvSpPr>
          <p:spPr bwMode="auto">
            <a:xfrm>
              <a:off x="8051800" y="1908175"/>
              <a:ext cx="180079"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Camp</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79" name="Rectangle 578"/>
            <p:cNvSpPr>
              <a:spLocks noChangeArrowheads="1"/>
            </p:cNvSpPr>
            <p:nvPr/>
          </p:nvSpPr>
          <p:spPr bwMode="auto">
            <a:xfrm>
              <a:off x="8070850" y="4016375"/>
              <a:ext cx="300653"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Galveston</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80" name="Rectangle 579"/>
            <p:cNvSpPr>
              <a:spLocks noChangeArrowheads="1"/>
            </p:cNvSpPr>
            <p:nvPr/>
          </p:nvSpPr>
          <p:spPr bwMode="auto">
            <a:xfrm>
              <a:off x="6608763" y="2354264"/>
              <a:ext cx="295955"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a:solidFill>
                    <a:srgbClr val="000000"/>
                  </a:solidFill>
                  <a:latin typeface="Arial" panose="020B0604020202020204" pitchFamily="34" charset="0"/>
                  <a:ea typeface="宋体" pitchFamily="2" charset="-122"/>
                  <a:cs typeface="Arial" panose="020B0604020202020204" pitchFamily="34" charset="0"/>
                </a:rPr>
                <a:t>Somervell</a:t>
              </a:r>
              <a:endParaRPr lang="zh-CN" altLang="zh-CN" sz="2400">
                <a:solidFill>
                  <a:prstClr val="black"/>
                </a:solidFill>
                <a:latin typeface="Arial" panose="020B0604020202020204" pitchFamily="34" charset="0"/>
                <a:ea typeface="宋体" pitchFamily="2" charset="-122"/>
                <a:cs typeface="Arial" panose="020B0604020202020204" pitchFamily="34" charset="0"/>
              </a:endParaRPr>
            </a:p>
          </p:txBody>
        </p:sp>
        <p:sp>
          <p:nvSpPr>
            <p:cNvPr id="1181" name="Rectangle 580"/>
            <p:cNvSpPr>
              <a:spLocks noChangeArrowheads="1"/>
            </p:cNvSpPr>
            <p:nvPr/>
          </p:nvSpPr>
          <p:spPr bwMode="auto">
            <a:xfrm>
              <a:off x="7305675" y="1954213"/>
              <a:ext cx="266202"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Rockwall</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sp>
          <p:nvSpPr>
            <p:cNvPr id="1182" name="Rectangle 581"/>
            <p:cNvSpPr>
              <a:spLocks noChangeArrowheads="1"/>
            </p:cNvSpPr>
            <p:nvPr/>
          </p:nvSpPr>
          <p:spPr bwMode="auto">
            <a:xfrm>
              <a:off x="7132635" y="4737763"/>
              <a:ext cx="244280" cy="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1219170" fontAlgn="base">
                <a:spcBef>
                  <a:spcPct val="0"/>
                </a:spcBef>
                <a:spcAft>
                  <a:spcPct val="0"/>
                </a:spcAft>
              </a:pPr>
              <a:r>
                <a:rPr lang="zh-CN" altLang="zh-CN" sz="533" dirty="0">
                  <a:solidFill>
                    <a:srgbClr val="000000"/>
                  </a:solidFill>
                  <a:latin typeface="Arial" panose="020B0604020202020204" pitchFamily="34" charset="0"/>
                  <a:ea typeface="宋体" pitchFamily="2" charset="-122"/>
                  <a:cs typeface="Arial" panose="020B0604020202020204" pitchFamily="34" charset="0"/>
                </a:rPr>
                <a:t>Aransas</a:t>
              </a:r>
              <a:endParaRPr lang="zh-CN" altLang="zh-CN" sz="2400" dirty="0">
                <a:solidFill>
                  <a:prstClr val="black"/>
                </a:solidFill>
                <a:latin typeface="Arial" panose="020B0604020202020204" pitchFamily="34" charset="0"/>
                <a:ea typeface="宋体" pitchFamily="2" charset="-122"/>
                <a:cs typeface="Arial" panose="020B0604020202020204" pitchFamily="34" charset="0"/>
              </a:endParaRPr>
            </a:p>
          </p:txBody>
        </p:sp>
      </p:grpSp>
      <p:sp>
        <p:nvSpPr>
          <p:cNvPr id="2" name="Rectangle 1">
            <a:extLst>
              <a:ext uri="{FF2B5EF4-FFF2-40B4-BE49-F238E27FC236}">
                <a16:creationId xmlns:a16="http://schemas.microsoft.com/office/drawing/2014/main" id="{4B224848-20E7-4B0B-BD38-33A08D24A591}"/>
              </a:ext>
            </a:extLst>
          </p:cNvPr>
          <p:cNvSpPr/>
          <p:nvPr/>
        </p:nvSpPr>
        <p:spPr>
          <a:xfrm>
            <a:off x="2101762" y="740701"/>
            <a:ext cx="845854" cy="3152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Bookman Old Style" panose="02050604050505020204" pitchFamily="18" charset="0"/>
                <a:cs typeface="Arial" panose="020B0604020202020204" pitchFamily="34" charset="0"/>
              </a:rPr>
              <a:t>Tier 1</a:t>
            </a:r>
          </a:p>
        </p:txBody>
      </p:sp>
      <p:sp>
        <p:nvSpPr>
          <p:cNvPr id="576" name="Rectangle 575">
            <a:extLst>
              <a:ext uri="{FF2B5EF4-FFF2-40B4-BE49-F238E27FC236}">
                <a16:creationId xmlns:a16="http://schemas.microsoft.com/office/drawing/2014/main" id="{C12CB620-2B8D-4E31-BA5A-5BE181573E47}"/>
              </a:ext>
            </a:extLst>
          </p:cNvPr>
          <p:cNvSpPr/>
          <p:nvPr/>
        </p:nvSpPr>
        <p:spPr>
          <a:xfrm>
            <a:off x="2101761" y="1247797"/>
            <a:ext cx="845853" cy="315273"/>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Bookman Old Style" panose="02050604050505020204" pitchFamily="18" charset="0"/>
                <a:cs typeface="Arial" panose="020B0604020202020204" pitchFamily="34" charset="0"/>
              </a:rPr>
              <a:t>Tier 2</a:t>
            </a:r>
          </a:p>
        </p:txBody>
      </p:sp>
      <p:sp>
        <p:nvSpPr>
          <p:cNvPr id="577" name="Rectangle 576">
            <a:extLst>
              <a:ext uri="{FF2B5EF4-FFF2-40B4-BE49-F238E27FC236}">
                <a16:creationId xmlns:a16="http://schemas.microsoft.com/office/drawing/2014/main" id="{4D352C3D-3869-411E-95EC-2E11867AA07B}"/>
              </a:ext>
            </a:extLst>
          </p:cNvPr>
          <p:cNvSpPr/>
          <p:nvPr/>
        </p:nvSpPr>
        <p:spPr>
          <a:xfrm>
            <a:off x="2101762" y="1757215"/>
            <a:ext cx="845852" cy="315273"/>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Bookman Old Style" panose="02050604050505020204" pitchFamily="18" charset="0"/>
                <a:cs typeface="Arial" panose="020B0604020202020204" pitchFamily="34" charset="0"/>
              </a:rPr>
              <a:t>Tier 3</a:t>
            </a:r>
          </a:p>
        </p:txBody>
      </p:sp>
    </p:spTree>
    <p:extLst>
      <p:ext uri="{BB962C8B-B14F-4D97-AF65-F5344CB8AC3E}">
        <p14:creationId xmlns:p14="http://schemas.microsoft.com/office/powerpoint/2010/main" val="304546046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defTabSz="457200"/>
            <a:fld id="{4A9D0740-9057-A440-83F0-D81A9D2B18CA}" type="slidenum">
              <a:rPr lang="en-US">
                <a:solidFill>
                  <a:prstClr val="white">
                    <a:tint val="75000"/>
                  </a:prstClr>
                </a:solidFill>
                <a:latin typeface="Calibri"/>
              </a:rPr>
              <a:pPr defTabSz="457200"/>
              <a:t>5</a:t>
            </a:fld>
            <a:endParaRPr lang="en-US">
              <a:solidFill>
                <a:prstClr val="white">
                  <a:tint val="75000"/>
                </a:prstClr>
              </a:solidFill>
              <a:latin typeface="Calibri"/>
            </a:endParaRPr>
          </a:p>
        </p:txBody>
      </p:sp>
      <p:sp>
        <p:nvSpPr>
          <p:cNvPr id="6" name="Title 5">
            <a:extLst>
              <a:ext uri="{FF2B5EF4-FFF2-40B4-BE49-F238E27FC236}">
                <a16:creationId xmlns:a16="http://schemas.microsoft.com/office/drawing/2014/main" id="{FE42391B-6249-40B5-8706-0A3A1548B158}"/>
              </a:ext>
            </a:extLst>
          </p:cNvPr>
          <p:cNvSpPr>
            <a:spLocks noGrp="1"/>
          </p:cNvSpPr>
          <p:nvPr>
            <p:ph type="title"/>
          </p:nvPr>
        </p:nvSpPr>
        <p:spPr/>
        <p:txBody>
          <a:bodyPr>
            <a:normAutofit/>
          </a:bodyPr>
          <a:lstStyle/>
          <a:p>
            <a:r>
              <a:rPr lang="en-US" dirty="0">
                <a:latin typeface="Bookman Old Style" panose="02050604050505020204" pitchFamily="18" charset="0"/>
              </a:rPr>
              <a:t>2020 Census Effects on Tiers</a:t>
            </a:r>
          </a:p>
        </p:txBody>
      </p:sp>
      <p:sp>
        <p:nvSpPr>
          <p:cNvPr id="5" name="TextBox 4">
            <a:extLst>
              <a:ext uri="{FF2B5EF4-FFF2-40B4-BE49-F238E27FC236}">
                <a16:creationId xmlns:a16="http://schemas.microsoft.com/office/drawing/2014/main" id="{CF1E3E47-F1CA-48F1-9F07-6EE6A9C4AA29}"/>
              </a:ext>
            </a:extLst>
          </p:cNvPr>
          <p:cNvSpPr txBox="1"/>
          <p:nvPr/>
        </p:nvSpPr>
        <p:spPr>
          <a:xfrm>
            <a:off x="609600" y="2427208"/>
            <a:ext cx="4837112" cy="369332"/>
          </a:xfrm>
          <a:prstGeom prst="rect">
            <a:avLst/>
          </a:prstGeom>
          <a:noFill/>
        </p:spPr>
        <p:txBody>
          <a:bodyPr wrap="square" rtlCol="0">
            <a:spAutoFit/>
          </a:bodyPr>
          <a:lstStyle/>
          <a:p>
            <a:pPr algn="ctr"/>
            <a:r>
              <a:rPr lang="en-US" dirty="0">
                <a:latin typeface="Bookman Old Style" panose="02050604050505020204" pitchFamily="18" charset="0"/>
              </a:rPr>
              <a:t>2010 Census Tiers</a:t>
            </a:r>
          </a:p>
        </p:txBody>
      </p:sp>
      <p:sp>
        <p:nvSpPr>
          <p:cNvPr id="9" name="TextBox 8">
            <a:extLst>
              <a:ext uri="{FF2B5EF4-FFF2-40B4-BE49-F238E27FC236}">
                <a16:creationId xmlns:a16="http://schemas.microsoft.com/office/drawing/2014/main" id="{AF855B5D-54B3-4A8D-9631-85B38F4CB6C4}"/>
              </a:ext>
            </a:extLst>
          </p:cNvPr>
          <p:cNvSpPr txBox="1"/>
          <p:nvPr/>
        </p:nvSpPr>
        <p:spPr>
          <a:xfrm>
            <a:off x="6623049" y="2427208"/>
            <a:ext cx="4959349" cy="369332"/>
          </a:xfrm>
          <a:prstGeom prst="rect">
            <a:avLst/>
          </a:prstGeom>
          <a:noFill/>
        </p:spPr>
        <p:txBody>
          <a:bodyPr wrap="square" rtlCol="0">
            <a:spAutoFit/>
          </a:bodyPr>
          <a:lstStyle/>
          <a:p>
            <a:pPr algn="ctr"/>
            <a:r>
              <a:rPr lang="en-US" dirty="0">
                <a:latin typeface="Bookman Old Style" panose="02050604050505020204" pitchFamily="18" charset="0"/>
              </a:rPr>
              <a:t>2020 Census Tiers</a:t>
            </a:r>
          </a:p>
        </p:txBody>
      </p:sp>
      <p:graphicFrame>
        <p:nvGraphicFramePr>
          <p:cNvPr id="2" name="Table 6">
            <a:extLst>
              <a:ext uri="{FF2B5EF4-FFF2-40B4-BE49-F238E27FC236}">
                <a16:creationId xmlns:a16="http://schemas.microsoft.com/office/drawing/2014/main" id="{B8CC91BE-B326-4515-91BB-86B1BA548022}"/>
              </a:ext>
            </a:extLst>
          </p:cNvPr>
          <p:cNvGraphicFramePr>
            <a:graphicFrameLocks noGrp="1"/>
          </p:cNvGraphicFramePr>
          <p:nvPr>
            <p:extLst>
              <p:ext uri="{D42A27DB-BD31-4B8C-83A1-F6EECF244321}">
                <p14:modId xmlns:p14="http://schemas.microsoft.com/office/powerpoint/2010/main" val="2883564504"/>
              </p:ext>
            </p:extLst>
          </p:nvPr>
        </p:nvGraphicFramePr>
        <p:xfrm>
          <a:off x="487363" y="3044621"/>
          <a:ext cx="4959350" cy="1463040"/>
        </p:xfrm>
        <a:graphic>
          <a:graphicData uri="http://schemas.openxmlformats.org/drawingml/2006/table">
            <a:tbl>
              <a:tblPr firstRow="1" bandRow="1">
                <a:tableStyleId>{9D7B26C5-4107-4FEC-AEDC-1716B250A1EF}</a:tableStyleId>
              </a:tblPr>
              <a:tblGrid>
                <a:gridCol w="2479675">
                  <a:extLst>
                    <a:ext uri="{9D8B030D-6E8A-4147-A177-3AD203B41FA5}">
                      <a16:colId xmlns:a16="http://schemas.microsoft.com/office/drawing/2014/main" val="2263854974"/>
                    </a:ext>
                  </a:extLst>
                </a:gridCol>
                <a:gridCol w="2479675">
                  <a:extLst>
                    <a:ext uri="{9D8B030D-6E8A-4147-A177-3AD203B41FA5}">
                      <a16:colId xmlns:a16="http://schemas.microsoft.com/office/drawing/2014/main" val="1954952506"/>
                    </a:ext>
                  </a:extLst>
                </a:gridCol>
              </a:tblGrid>
              <a:tr h="322157">
                <a:tc>
                  <a:txBody>
                    <a:bodyPr/>
                    <a:lstStyle/>
                    <a:p>
                      <a:r>
                        <a:rPr lang="en-US" dirty="0"/>
                        <a:t>Even Year: 128 Total</a:t>
                      </a:r>
                    </a:p>
                  </a:txBody>
                  <a:tcPr/>
                </a:tc>
                <a:tc>
                  <a:txBody>
                    <a:bodyPr/>
                    <a:lstStyle/>
                    <a:p>
                      <a:r>
                        <a:rPr lang="en-US" dirty="0"/>
                        <a:t>Odd Year: 125 Total</a:t>
                      </a:r>
                    </a:p>
                  </a:txBody>
                  <a:tcPr/>
                </a:tc>
                <a:extLst>
                  <a:ext uri="{0D108BD9-81ED-4DB2-BD59-A6C34878D82A}">
                    <a16:rowId xmlns:a16="http://schemas.microsoft.com/office/drawing/2014/main" val="965916894"/>
                  </a:ext>
                </a:extLst>
              </a:tr>
              <a:tr h="322157">
                <a:tc>
                  <a:txBody>
                    <a:bodyPr/>
                    <a:lstStyle/>
                    <a:p>
                      <a:r>
                        <a:rPr lang="en-US" dirty="0"/>
                        <a:t>Tier 1: 15</a:t>
                      </a:r>
                    </a:p>
                  </a:txBody>
                  <a:tcPr/>
                </a:tc>
                <a:tc>
                  <a:txBody>
                    <a:bodyPr/>
                    <a:lstStyle/>
                    <a:p>
                      <a:r>
                        <a:rPr lang="en-US" dirty="0"/>
                        <a:t>Tier 1: 19</a:t>
                      </a:r>
                    </a:p>
                  </a:txBody>
                  <a:tcPr/>
                </a:tc>
                <a:extLst>
                  <a:ext uri="{0D108BD9-81ED-4DB2-BD59-A6C34878D82A}">
                    <a16:rowId xmlns:a16="http://schemas.microsoft.com/office/drawing/2014/main" val="1142358230"/>
                  </a:ext>
                </a:extLst>
              </a:tr>
              <a:tr h="322157">
                <a:tc>
                  <a:txBody>
                    <a:bodyPr/>
                    <a:lstStyle/>
                    <a:p>
                      <a:r>
                        <a:rPr lang="en-US" dirty="0"/>
                        <a:t>Tier 2: 44</a:t>
                      </a:r>
                    </a:p>
                  </a:txBody>
                  <a:tcPr/>
                </a:tc>
                <a:tc>
                  <a:txBody>
                    <a:bodyPr/>
                    <a:lstStyle/>
                    <a:p>
                      <a:r>
                        <a:rPr lang="en-US" dirty="0"/>
                        <a:t>Tier 2: 39</a:t>
                      </a:r>
                    </a:p>
                  </a:txBody>
                  <a:tcPr/>
                </a:tc>
                <a:extLst>
                  <a:ext uri="{0D108BD9-81ED-4DB2-BD59-A6C34878D82A}">
                    <a16:rowId xmlns:a16="http://schemas.microsoft.com/office/drawing/2014/main" val="2422771493"/>
                  </a:ext>
                </a:extLst>
              </a:tr>
              <a:tr h="322157">
                <a:tc>
                  <a:txBody>
                    <a:bodyPr/>
                    <a:lstStyle/>
                    <a:p>
                      <a:r>
                        <a:rPr lang="en-US" dirty="0"/>
                        <a:t>Tier 3: 69</a:t>
                      </a:r>
                    </a:p>
                  </a:txBody>
                  <a:tcPr/>
                </a:tc>
                <a:tc>
                  <a:txBody>
                    <a:bodyPr/>
                    <a:lstStyle/>
                    <a:p>
                      <a:r>
                        <a:rPr lang="en-US" dirty="0"/>
                        <a:t>Tier 3: 67</a:t>
                      </a:r>
                    </a:p>
                  </a:txBody>
                  <a:tcPr/>
                </a:tc>
                <a:extLst>
                  <a:ext uri="{0D108BD9-81ED-4DB2-BD59-A6C34878D82A}">
                    <a16:rowId xmlns:a16="http://schemas.microsoft.com/office/drawing/2014/main" val="3226316278"/>
                  </a:ext>
                </a:extLst>
              </a:tr>
            </a:tbl>
          </a:graphicData>
        </a:graphic>
      </p:graphicFrame>
      <p:graphicFrame>
        <p:nvGraphicFramePr>
          <p:cNvPr id="11" name="Table 6">
            <a:extLst>
              <a:ext uri="{FF2B5EF4-FFF2-40B4-BE49-F238E27FC236}">
                <a16:creationId xmlns:a16="http://schemas.microsoft.com/office/drawing/2014/main" id="{80D270D2-BB6D-47F9-9E97-D378B22D1D01}"/>
              </a:ext>
            </a:extLst>
          </p:cNvPr>
          <p:cNvGraphicFramePr>
            <a:graphicFrameLocks noGrp="1"/>
          </p:cNvGraphicFramePr>
          <p:nvPr>
            <p:extLst>
              <p:ext uri="{D42A27DB-BD31-4B8C-83A1-F6EECF244321}">
                <p14:modId xmlns:p14="http://schemas.microsoft.com/office/powerpoint/2010/main" val="686936778"/>
              </p:ext>
            </p:extLst>
          </p:nvPr>
        </p:nvGraphicFramePr>
        <p:xfrm>
          <a:off x="6623050" y="3044621"/>
          <a:ext cx="4959350" cy="1463040"/>
        </p:xfrm>
        <a:graphic>
          <a:graphicData uri="http://schemas.openxmlformats.org/drawingml/2006/table">
            <a:tbl>
              <a:tblPr firstRow="1" bandRow="1">
                <a:tableStyleId>{9D7B26C5-4107-4FEC-AEDC-1716B250A1EF}</a:tableStyleId>
              </a:tblPr>
              <a:tblGrid>
                <a:gridCol w="2479675">
                  <a:extLst>
                    <a:ext uri="{9D8B030D-6E8A-4147-A177-3AD203B41FA5}">
                      <a16:colId xmlns:a16="http://schemas.microsoft.com/office/drawing/2014/main" val="2263854974"/>
                    </a:ext>
                  </a:extLst>
                </a:gridCol>
                <a:gridCol w="2479675">
                  <a:extLst>
                    <a:ext uri="{9D8B030D-6E8A-4147-A177-3AD203B41FA5}">
                      <a16:colId xmlns:a16="http://schemas.microsoft.com/office/drawing/2014/main" val="1954952506"/>
                    </a:ext>
                  </a:extLst>
                </a:gridCol>
              </a:tblGrid>
              <a:tr h="322157">
                <a:tc>
                  <a:txBody>
                    <a:bodyPr/>
                    <a:lstStyle/>
                    <a:p>
                      <a:r>
                        <a:rPr lang="en-US" dirty="0"/>
                        <a:t>Even Year: 128 Total</a:t>
                      </a:r>
                    </a:p>
                  </a:txBody>
                  <a:tcPr/>
                </a:tc>
                <a:tc>
                  <a:txBody>
                    <a:bodyPr/>
                    <a:lstStyle/>
                    <a:p>
                      <a:r>
                        <a:rPr lang="en-US" dirty="0"/>
                        <a:t>Odd Year: 125 Total</a:t>
                      </a:r>
                    </a:p>
                  </a:txBody>
                  <a:tcPr/>
                </a:tc>
                <a:extLst>
                  <a:ext uri="{0D108BD9-81ED-4DB2-BD59-A6C34878D82A}">
                    <a16:rowId xmlns:a16="http://schemas.microsoft.com/office/drawing/2014/main" val="965916894"/>
                  </a:ext>
                </a:extLst>
              </a:tr>
              <a:tr h="322157">
                <a:tc>
                  <a:txBody>
                    <a:bodyPr/>
                    <a:lstStyle/>
                    <a:p>
                      <a:r>
                        <a:rPr lang="en-US" dirty="0"/>
                        <a:t>Tier 1: 19</a:t>
                      </a:r>
                    </a:p>
                  </a:txBody>
                  <a:tcPr/>
                </a:tc>
                <a:tc>
                  <a:txBody>
                    <a:bodyPr/>
                    <a:lstStyle/>
                    <a:p>
                      <a:r>
                        <a:rPr lang="en-US" dirty="0"/>
                        <a:t>Tier 1: 19</a:t>
                      </a:r>
                    </a:p>
                  </a:txBody>
                  <a:tcPr/>
                </a:tc>
                <a:extLst>
                  <a:ext uri="{0D108BD9-81ED-4DB2-BD59-A6C34878D82A}">
                    <a16:rowId xmlns:a16="http://schemas.microsoft.com/office/drawing/2014/main" val="1142358230"/>
                  </a:ext>
                </a:extLst>
              </a:tr>
              <a:tr h="322157">
                <a:tc>
                  <a:txBody>
                    <a:bodyPr/>
                    <a:lstStyle/>
                    <a:p>
                      <a:r>
                        <a:rPr lang="en-US" dirty="0"/>
                        <a:t>Tier 2: 41</a:t>
                      </a:r>
                    </a:p>
                  </a:txBody>
                  <a:tcPr/>
                </a:tc>
                <a:tc>
                  <a:txBody>
                    <a:bodyPr/>
                    <a:lstStyle/>
                    <a:p>
                      <a:r>
                        <a:rPr lang="en-US" dirty="0"/>
                        <a:t>Tier 2: 41</a:t>
                      </a:r>
                    </a:p>
                  </a:txBody>
                  <a:tcPr/>
                </a:tc>
                <a:extLst>
                  <a:ext uri="{0D108BD9-81ED-4DB2-BD59-A6C34878D82A}">
                    <a16:rowId xmlns:a16="http://schemas.microsoft.com/office/drawing/2014/main" val="2422771493"/>
                  </a:ext>
                </a:extLst>
              </a:tr>
              <a:tr h="322157">
                <a:tc>
                  <a:txBody>
                    <a:bodyPr/>
                    <a:lstStyle/>
                    <a:p>
                      <a:r>
                        <a:rPr lang="en-US" dirty="0"/>
                        <a:t>Tier 3: 68</a:t>
                      </a:r>
                    </a:p>
                  </a:txBody>
                  <a:tcPr/>
                </a:tc>
                <a:tc>
                  <a:txBody>
                    <a:bodyPr/>
                    <a:lstStyle/>
                    <a:p>
                      <a:r>
                        <a:rPr lang="en-US" dirty="0"/>
                        <a:t>Tier 3: 65</a:t>
                      </a:r>
                    </a:p>
                  </a:txBody>
                  <a:tcPr/>
                </a:tc>
                <a:extLst>
                  <a:ext uri="{0D108BD9-81ED-4DB2-BD59-A6C34878D82A}">
                    <a16:rowId xmlns:a16="http://schemas.microsoft.com/office/drawing/2014/main" val="3226316278"/>
                  </a:ext>
                </a:extLst>
              </a:tr>
            </a:tbl>
          </a:graphicData>
        </a:graphic>
      </p:graphicFrame>
    </p:spTree>
    <p:extLst>
      <p:ext uri="{BB962C8B-B14F-4D97-AF65-F5344CB8AC3E}">
        <p14:creationId xmlns:p14="http://schemas.microsoft.com/office/powerpoint/2010/main" val="12826476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defTabSz="457200"/>
            <a:fld id="{4A9D0740-9057-A440-83F0-D81A9D2B18CA}" type="slidenum">
              <a:rPr lang="en-US">
                <a:solidFill>
                  <a:prstClr val="white">
                    <a:tint val="75000"/>
                  </a:prstClr>
                </a:solidFill>
                <a:latin typeface="Calibri"/>
              </a:rPr>
              <a:pPr defTabSz="457200"/>
              <a:t>6</a:t>
            </a:fld>
            <a:endParaRPr lang="en-US">
              <a:solidFill>
                <a:prstClr val="white">
                  <a:tint val="75000"/>
                </a:prstClr>
              </a:solidFill>
              <a:latin typeface="Calibri"/>
            </a:endParaRPr>
          </a:p>
        </p:txBody>
      </p:sp>
      <p:sp>
        <p:nvSpPr>
          <p:cNvPr id="6" name="Title 5">
            <a:extLst>
              <a:ext uri="{FF2B5EF4-FFF2-40B4-BE49-F238E27FC236}">
                <a16:creationId xmlns:a16="http://schemas.microsoft.com/office/drawing/2014/main" id="{FE42391B-6249-40B5-8706-0A3A1548B158}"/>
              </a:ext>
            </a:extLst>
          </p:cNvPr>
          <p:cNvSpPr>
            <a:spLocks noGrp="1"/>
          </p:cNvSpPr>
          <p:nvPr>
            <p:ph type="title"/>
          </p:nvPr>
        </p:nvSpPr>
        <p:spPr/>
        <p:txBody>
          <a:bodyPr/>
          <a:lstStyle/>
          <a:p>
            <a:r>
              <a:rPr lang="en-US" dirty="0">
                <a:latin typeface="Bookman Old Style" panose="02050604050505020204" pitchFamily="18" charset="0"/>
              </a:rPr>
              <a:t>Limited Scope Reviews </a:t>
            </a:r>
          </a:p>
        </p:txBody>
      </p:sp>
      <p:sp>
        <p:nvSpPr>
          <p:cNvPr id="8" name="Content Placeholder 7">
            <a:extLst>
              <a:ext uri="{FF2B5EF4-FFF2-40B4-BE49-F238E27FC236}">
                <a16:creationId xmlns:a16="http://schemas.microsoft.com/office/drawing/2014/main" id="{18896453-E2E8-42F3-BF8A-AC84F436AB40}"/>
              </a:ext>
            </a:extLst>
          </p:cNvPr>
          <p:cNvSpPr>
            <a:spLocks noGrp="1"/>
          </p:cNvSpPr>
          <p:nvPr>
            <p:ph idx="1"/>
          </p:nvPr>
        </p:nvSpPr>
        <p:spPr/>
        <p:txBody>
          <a:bodyPr>
            <a:normAutofit fontScale="92500" lnSpcReduction="10000"/>
          </a:bodyPr>
          <a:lstStyle/>
          <a:p>
            <a:r>
              <a:rPr lang="en-US" dirty="0">
                <a:latin typeface="Bookman Old Style" panose="02050604050505020204" pitchFamily="18" charset="0"/>
              </a:rPr>
              <a:t>TCS 5.102(a-1)</a:t>
            </a:r>
          </a:p>
          <a:p>
            <a:pPr lvl="1"/>
            <a:r>
              <a:rPr lang="en-US" dirty="0">
                <a:latin typeface="Bookman Old Style" panose="02050604050505020204" pitchFamily="18" charset="0"/>
              </a:rPr>
              <a:t>2020: 74 or 58%</a:t>
            </a:r>
          </a:p>
          <a:p>
            <a:pPr lvl="1"/>
            <a:r>
              <a:rPr lang="en-US" dirty="0">
                <a:latin typeface="Bookman Old Style" panose="02050604050505020204" pitchFamily="18" charset="0"/>
              </a:rPr>
              <a:t>2021: 125 or 100%</a:t>
            </a:r>
          </a:p>
          <a:p>
            <a:pPr lvl="1"/>
            <a:endParaRPr lang="en-US" dirty="0">
              <a:latin typeface="Bookman Old Style" panose="02050604050505020204" pitchFamily="18" charset="0"/>
            </a:endParaRPr>
          </a:p>
          <a:p>
            <a:r>
              <a:rPr lang="en-US" dirty="0">
                <a:latin typeface="Bookman Old Style" panose="02050604050505020204" pitchFamily="18" charset="0"/>
              </a:rPr>
              <a:t>Difference between Full MAP Review and </a:t>
            </a:r>
            <a:r>
              <a:rPr lang="en-US" dirty="0" err="1">
                <a:latin typeface="Bookman Old Style" panose="02050604050505020204" pitchFamily="18" charset="0"/>
              </a:rPr>
              <a:t>LSR</a:t>
            </a:r>
            <a:endParaRPr lang="en-US" dirty="0">
              <a:latin typeface="Bookman Old Style" panose="02050604050505020204" pitchFamily="18" charset="0"/>
            </a:endParaRPr>
          </a:p>
          <a:p>
            <a:pPr lvl="1"/>
            <a:r>
              <a:rPr lang="en-US" dirty="0">
                <a:latin typeface="Bookman Old Style" panose="02050604050505020204" pitchFamily="18" charset="0"/>
              </a:rPr>
              <a:t>Elimination of 28 questions</a:t>
            </a:r>
          </a:p>
          <a:p>
            <a:pPr lvl="1"/>
            <a:r>
              <a:rPr lang="en-US" dirty="0">
                <a:latin typeface="Bookman Old Style" panose="02050604050505020204" pitchFamily="18" charset="0"/>
              </a:rPr>
              <a:t>Elimination of three sub-mandatory questions</a:t>
            </a:r>
          </a:p>
          <a:p>
            <a:pPr lvl="2"/>
            <a:r>
              <a:rPr lang="en-US" dirty="0">
                <a:latin typeface="Bookman Old Style" panose="02050604050505020204" pitchFamily="18" charset="0"/>
              </a:rPr>
              <a:t>Determination of questions to be eliminated</a:t>
            </a:r>
          </a:p>
        </p:txBody>
      </p:sp>
    </p:spTree>
    <p:extLst>
      <p:ext uri="{BB962C8B-B14F-4D97-AF65-F5344CB8AC3E}">
        <p14:creationId xmlns:p14="http://schemas.microsoft.com/office/powerpoint/2010/main" val="311408527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F4942D-694A-4D35-8FF3-DC1A45DF9A34}"/>
              </a:ext>
            </a:extLst>
          </p:cNvPr>
          <p:cNvSpPr>
            <a:spLocks noGrp="1"/>
          </p:cNvSpPr>
          <p:nvPr>
            <p:ph type="title"/>
          </p:nvPr>
        </p:nvSpPr>
        <p:spPr/>
        <p:txBody>
          <a:bodyPr/>
          <a:lstStyle/>
          <a:p>
            <a:r>
              <a:rPr lang="en-US" dirty="0">
                <a:latin typeface="Bookman Old Style" panose="02050604050505020204" pitchFamily="18" charset="0"/>
              </a:rPr>
              <a:t>2022-23 Question Breakdown</a:t>
            </a:r>
          </a:p>
        </p:txBody>
      </p:sp>
      <p:graphicFrame>
        <p:nvGraphicFramePr>
          <p:cNvPr id="6" name="Content Placeholder 5">
            <a:extLst>
              <a:ext uri="{FF2B5EF4-FFF2-40B4-BE49-F238E27FC236}">
                <a16:creationId xmlns:a16="http://schemas.microsoft.com/office/drawing/2014/main" id="{138AE9F0-FCE6-4706-8244-A0244FD26257}"/>
              </a:ext>
            </a:extLst>
          </p:cNvPr>
          <p:cNvGraphicFramePr>
            <a:graphicFrameLocks noGrp="1"/>
          </p:cNvGraphicFramePr>
          <p:nvPr>
            <p:ph idx="1"/>
            <p:extLst>
              <p:ext uri="{D42A27DB-BD31-4B8C-83A1-F6EECF244321}">
                <p14:modId xmlns:p14="http://schemas.microsoft.com/office/powerpoint/2010/main" val="3547442717"/>
              </p:ext>
            </p:extLst>
          </p:nvPr>
        </p:nvGraphicFramePr>
        <p:xfrm>
          <a:off x="609600" y="2656010"/>
          <a:ext cx="10972800" cy="1483360"/>
        </p:xfrm>
        <a:graphic>
          <a:graphicData uri="http://schemas.openxmlformats.org/drawingml/2006/table">
            <a:tbl>
              <a:tblPr firstRow="1" bandRow="1">
                <a:tableStyleId>{9D7B26C5-4107-4FEC-AEDC-1716B250A1EF}</a:tableStyleId>
              </a:tblPr>
              <a:tblGrid>
                <a:gridCol w="3657600">
                  <a:extLst>
                    <a:ext uri="{9D8B030D-6E8A-4147-A177-3AD203B41FA5}">
                      <a16:colId xmlns:a16="http://schemas.microsoft.com/office/drawing/2014/main" val="1056099563"/>
                    </a:ext>
                  </a:extLst>
                </a:gridCol>
                <a:gridCol w="3657600">
                  <a:extLst>
                    <a:ext uri="{9D8B030D-6E8A-4147-A177-3AD203B41FA5}">
                      <a16:colId xmlns:a16="http://schemas.microsoft.com/office/drawing/2014/main" val="2978726571"/>
                    </a:ext>
                  </a:extLst>
                </a:gridCol>
                <a:gridCol w="3657600">
                  <a:extLst>
                    <a:ext uri="{9D8B030D-6E8A-4147-A177-3AD203B41FA5}">
                      <a16:colId xmlns:a16="http://schemas.microsoft.com/office/drawing/2014/main" val="1776798643"/>
                    </a:ext>
                  </a:extLst>
                </a:gridCol>
              </a:tblGrid>
              <a:tr h="370840">
                <a:tc>
                  <a:txBody>
                    <a:bodyPr/>
                    <a:lstStyle/>
                    <a:p>
                      <a:pPr algn="ctr"/>
                      <a:r>
                        <a:rPr lang="en-US" dirty="0"/>
                        <a:t>Tier</a:t>
                      </a:r>
                      <a:endParaRPr lang="en-US" b="1" dirty="0"/>
                    </a:p>
                  </a:txBody>
                  <a:tcPr/>
                </a:tc>
                <a:tc>
                  <a:txBody>
                    <a:bodyPr/>
                    <a:lstStyle/>
                    <a:p>
                      <a:pPr algn="ctr"/>
                      <a:r>
                        <a:rPr lang="en-US"/>
                        <a:t>Number of New Questions</a:t>
                      </a:r>
                      <a:endParaRPr lang="en-US" b="1" dirty="0"/>
                    </a:p>
                  </a:txBody>
                  <a:tcPr/>
                </a:tc>
                <a:tc>
                  <a:txBody>
                    <a:bodyPr/>
                    <a:lstStyle/>
                    <a:p>
                      <a:pPr algn="ctr"/>
                      <a:r>
                        <a:rPr lang="en-US" dirty="0"/>
                        <a:t>Number of Repeat Questions</a:t>
                      </a:r>
                      <a:endParaRPr lang="en-US" b="1" dirty="0"/>
                    </a:p>
                  </a:txBody>
                  <a:tcPr/>
                </a:tc>
                <a:extLst>
                  <a:ext uri="{0D108BD9-81ED-4DB2-BD59-A6C34878D82A}">
                    <a16:rowId xmlns:a16="http://schemas.microsoft.com/office/drawing/2014/main" val="2712572735"/>
                  </a:ext>
                </a:extLst>
              </a:tr>
              <a:tr h="370840">
                <a:tc>
                  <a:txBody>
                    <a:bodyPr/>
                    <a:lstStyle/>
                    <a:p>
                      <a:pPr algn="ctr"/>
                      <a:r>
                        <a:rPr lang="en-US" dirty="0"/>
                        <a:t>1</a:t>
                      </a:r>
                      <a:endParaRPr lang="en-US" b="1" dirty="0"/>
                    </a:p>
                  </a:txBody>
                  <a:tcPr/>
                </a:tc>
                <a:tc>
                  <a:txBody>
                    <a:bodyPr/>
                    <a:lstStyle/>
                    <a:p>
                      <a:pPr algn="ctr"/>
                      <a:r>
                        <a:rPr lang="en-US" b="1" dirty="0"/>
                        <a:t>8</a:t>
                      </a:r>
                    </a:p>
                  </a:txBody>
                  <a:tcPr/>
                </a:tc>
                <a:tc>
                  <a:txBody>
                    <a:bodyPr/>
                    <a:lstStyle/>
                    <a:p>
                      <a:pPr algn="ctr"/>
                      <a:r>
                        <a:rPr lang="en-US" b="1" dirty="0"/>
                        <a:t>84</a:t>
                      </a:r>
                    </a:p>
                  </a:txBody>
                  <a:tcPr/>
                </a:tc>
                <a:extLst>
                  <a:ext uri="{0D108BD9-81ED-4DB2-BD59-A6C34878D82A}">
                    <a16:rowId xmlns:a16="http://schemas.microsoft.com/office/drawing/2014/main" val="346286275"/>
                  </a:ext>
                </a:extLst>
              </a:tr>
              <a:tr h="370840">
                <a:tc>
                  <a:txBody>
                    <a:bodyPr/>
                    <a:lstStyle/>
                    <a:p>
                      <a:pPr algn="ctr"/>
                      <a:r>
                        <a:rPr lang="en-US" dirty="0"/>
                        <a:t>2</a:t>
                      </a:r>
                      <a:endParaRPr lang="en-US" b="1" dirty="0"/>
                    </a:p>
                  </a:txBody>
                  <a:tcPr/>
                </a:tc>
                <a:tc>
                  <a:txBody>
                    <a:bodyPr/>
                    <a:lstStyle/>
                    <a:p>
                      <a:pPr algn="ctr"/>
                      <a:r>
                        <a:rPr lang="en-US" b="1" dirty="0"/>
                        <a:t>8</a:t>
                      </a:r>
                    </a:p>
                  </a:txBody>
                  <a:tcPr/>
                </a:tc>
                <a:tc>
                  <a:txBody>
                    <a:bodyPr/>
                    <a:lstStyle/>
                    <a:p>
                      <a:pPr algn="ctr"/>
                      <a:r>
                        <a:rPr lang="en-US" b="1" dirty="0"/>
                        <a:t>84</a:t>
                      </a:r>
                    </a:p>
                  </a:txBody>
                  <a:tcPr/>
                </a:tc>
                <a:extLst>
                  <a:ext uri="{0D108BD9-81ED-4DB2-BD59-A6C34878D82A}">
                    <a16:rowId xmlns:a16="http://schemas.microsoft.com/office/drawing/2014/main" val="2067141065"/>
                  </a:ext>
                </a:extLst>
              </a:tr>
              <a:tr h="370840">
                <a:tc>
                  <a:txBody>
                    <a:bodyPr/>
                    <a:lstStyle/>
                    <a:p>
                      <a:pPr algn="ctr"/>
                      <a:r>
                        <a:rPr lang="en-US" dirty="0"/>
                        <a:t>3</a:t>
                      </a:r>
                      <a:endParaRPr lang="en-US" b="1" dirty="0"/>
                    </a:p>
                  </a:txBody>
                  <a:tcPr/>
                </a:tc>
                <a:tc>
                  <a:txBody>
                    <a:bodyPr/>
                    <a:lstStyle/>
                    <a:p>
                      <a:pPr algn="ctr"/>
                      <a:r>
                        <a:rPr lang="en-US" b="1" dirty="0"/>
                        <a:t>7</a:t>
                      </a:r>
                    </a:p>
                  </a:txBody>
                  <a:tcPr/>
                </a:tc>
                <a:tc>
                  <a:txBody>
                    <a:bodyPr/>
                    <a:lstStyle/>
                    <a:p>
                      <a:pPr algn="ctr"/>
                      <a:r>
                        <a:rPr lang="en-US" b="1" dirty="0"/>
                        <a:t>81</a:t>
                      </a:r>
                    </a:p>
                  </a:txBody>
                  <a:tcPr/>
                </a:tc>
                <a:extLst>
                  <a:ext uri="{0D108BD9-81ED-4DB2-BD59-A6C34878D82A}">
                    <a16:rowId xmlns:a16="http://schemas.microsoft.com/office/drawing/2014/main" val="156301943"/>
                  </a:ext>
                </a:extLst>
              </a:tr>
            </a:tbl>
          </a:graphicData>
        </a:graphic>
      </p:graphicFrame>
      <p:graphicFrame>
        <p:nvGraphicFramePr>
          <p:cNvPr id="7" name="Table 6">
            <a:extLst>
              <a:ext uri="{FF2B5EF4-FFF2-40B4-BE49-F238E27FC236}">
                <a16:creationId xmlns:a16="http://schemas.microsoft.com/office/drawing/2014/main" id="{60E27273-108E-4806-98DC-C38F63BF91F5}"/>
              </a:ext>
            </a:extLst>
          </p:cNvPr>
          <p:cNvGraphicFramePr>
            <a:graphicFrameLocks noGrp="1"/>
          </p:cNvGraphicFramePr>
          <p:nvPr>
            <p:extLst>
              <p:ext uri="{D42A27DB-BD31-4B8C-83A1-F6EECF244321}">
                <p14:modId xmlns:p14="http://schemas.microsoft.com/office/powerpoint/2010/main" val="3823366739"/>
              </p:ext>
            </p:extLst>
          </p:nvPr>
        </p:nvGraphicFramePr>
        <p:xfrm>
          <a:off x="2031999" y="4707206"/>
          <a:ext cx="8128002" cy="1752600"/>
        </p:xfrm>
        <a:graphic>
          <a:graphicData uri="http://schemas.openxmlformats.org/drawingml/2006/table">
            <a:tbl>
              <a:tblPr firstRow="1" bandRow="1">
                <a:tableStyleId>{9D7B26C5-4107-4FEC-AEDC-1716B250A1EF}</a:tableStyleId>
              </a:tblPr>
              <a:tblGrid>
                <a:gridCol w="1354667">
                  <a:extLst>
                    <a:ext uri="{9D8B030D-6E8A-4147-A177-3AD203B41FA5}">
                      <a16:colId xmlns:a16="http://schemas.microsoft.com/office/drawing/2014/main" val="1388678220"/>
                    </a:ext>
                  </a:extLst>
                </a:gridCol>
                <a:gridCol w="1354667">
                  <a:extLst>
                    <a:ext uri="{9D8B030D-6E8A-4147-A177-3AD203B41FA5}">
                      <a16:colId xmlns:a16="http://schemas.microsoft.com/office/drawing/2014/main" val="2435257732"/>
                    </a:ext>
                  </a:extLst>
                </a:gridCol>
                <a:gridCol w="1354667">
                  <a:extLst>
                    <a:ext uri="{9D8B030D-6E8A-4147-A177-3AD203B41FA5}">
                      <a16:colId xmlns:a16="http://schemas.microsoft.com/office/drawing/2014/main" val="3135283301"/>
                    </a:ext>
                  </a:extLst>
                </a:gridCol>
                <a:gridCol w="1354667">
                  <a:extLst>
                    <a:ext uri="{9D8B030D-6E8A-4147-A177-3AD203B41FA5}">
                      <a16:colId xmlns:a16="http://schemas.microsoft.com/office/drawing/2014/main" val="1324265968"/>
                    </a:ext>
                  </a:extLst>
                </a:gridCol>
                <a:gridCol w="1354667">
                  <a:extLst>
                    <a:ext uri="{9D8B030D-6E8A-4147-A177-3AD203B41FA5}">
                      <a16:colId xmlns:a16="http://schemas.microsoft.com/office/drawing/2014/main" val="2333092139"/>
                    </a:ext>
                  </a:extLst>
                </a:gridCol>
                <a:gridCol w="1354667">
                  <a:extLst>
                    <a:ext uri="{9D8B030D-6E8A-4147-A177-3AD203B41FA5}">
                      <a16:colId xmlns:a16="http://schemas.microsoft.com/office/drawing/2014/main" val="489677435"/>
                    </a:ext>
                  </a:extLst>
                </a:gridCol>
              </a:tblGrid>
              <a:tr h="370840">
                <a:tc>
                  <a:txBody>
                    <a:bodyPr/>
                    <a:lstStyle/>
                    <a:p>
                      <a:pPr algn="ctr"/>
                      <a:r>
                        <a:rPr lang="en-US" dirty="0"/>
                        <a:t>Tier</a:t>
                      </a:r>
                      <a:endParaRPr lang="en-US" b="1" dirty="0"/>
                    </a:p>
                  </a:txBody>
                  <a:tcPr/>
                </a:tc>
                <a:tc>
                  <a:txBody>
                    <a:bodyPr/>
                    <a:lstStyle/>
                    <a:p>
                      <a:pPr algn="ctr"/>
                      <a:r>
                        <a:rPr lang="en-US" dirty="0"/>
                        <a:t>Governance</a:t>
                      </a:r>
                      <a:endParaRPr lang="en-US" b="1" dirty="0"/>
                    </a:p>
                  </a:txBody>
                  <a:tcPr/>
                </a:tc>
                <a:tc>
                  <a:txBody>
                    <a:bodyPr/>
                    <a:lstStyle/>
                    <a:p>
                      <a:pPr algn="ctr"/>
                      <a:r>
                        <a:rPr lang="en-US" dirty="0"/>
                        <a:t>Taxpayer Assistance</a:t>
                      </a:r>
                      <a:endParaRPr lang="en-US" b="1" dirty="0"/>
                    </a:p>
                  </a:txBody>
                  <a:tcPr/>
                </a:tc>
                <a:tc>
                  <a:txBody>
                    <a:bodyPr/>
                    <a:lstStyle/>
                    <a:p>
                      <a:pPr algn="ctr"/>
                      <a:r>
                        <a:rPr lang="en-US" dirty="0"/>
                        <a:t>Operating Procedures</a:t>
                      </a:r>
                      <a:endParaRPr lang="en-US" b="1" dirty="0"/>
                    </a:p>
                  </a:txBody>
                  <a:tcPr/>
                </a:tc>
                <a:tc>
                  <a:txBody>
                    <a:bodyPr/>
                    <a:lstStyle/>
                    <a:p>
                      <a:pPr algn="ctr"/>
                      <a:r>
                        <a:rPr lang="en-US" dirty="0"/>
                        <a:t>Appraisal Standards</a:t>
                      </a:r>
                      <a:endParaRPr lang="en-US" b="1" dirty="0"/>
                    </a:p>
                  </a:txBody>
                  <a:tcPr/>
                </a:tc>
                <a:tc>
                  <a:txBody>
                    <a:bodyPr/>
                    <a:lstStyle/>
                    <a:p>
                      <a:pPr algn="ctr"/>
                      <a:r>
                        <a:rPr lang="en-US" dirty="0"/>
                        <a:t>Total</a:t>
                      </a:r>
                      <a:endParaRPr lang="en-US" b="1" dirty="0"/>
                    </a:p>
                  </a:txBody>
                  <a:tcPr/>
                </a:tc>
                <a:extLst>
                  <a:ext uri="{0D108BD9-81ED-4DB2-BD59-A6C34878D82A}">
                    <a16:rowId xmlns:a16="http://schemas.microsoft.com/office/drawing/2014/main" val="176600840"/>
                  </a:ext>
                </a:extLst>
              </a:tr>
              <a:tr h="370840">
                <a:tc>
                  <a:txBody>
                    <a:bodyPr/>
                    <a:lstStyle/>
                    <a:p>
                      <a:pPr algn="ctr"/>
                      <a:r>
                        <a:rPr lang="en-US" dirty="0"/>
                        <a:t>1</a:t>
                      </a:r>
                      <a:endParaRPr lang="en-US" b="1" dirty="0"/>
                    </a:p>
                  </a:txBody>
                  <a:tcPr/>
                </a:tc>
                <a:tc>
                  <a:txBody>
                    <a:bodyPr/>
                    <a:lstStyle/>
                    <a:p>
                      <a:pPr algn="ctr"/>
                      <a:r>
                        <a:rPr lang="en-US" b="1" dirty="0"/>
                        <a:t>17</a:t>
                      </a:r>
                    </a:p>
                  </a:txBody>
                  <a:tcPr/>
                </a:tc>
                <a:tc>
                  <a:txBody>
                    <a:bodyPr/>
                    <a:lstStyle/>
                    <a:p>
                      <a:pPr algn="ctr"/>
                      <a:r>
                        <a:rPr lang="en-US" b="1" dirty="0"/>
                        <a:t>20</a:t>
                      </a:r>
                    </a:p>
                  </a:txBody>
                  <a:tcPr/>
                </a:tc>
                <a:tc>
                  <a:txBody>
                    <a:bodyPr/>
                    <a:lstStyle/>
                    <a:p>
                      <a:pPr algn="ctr"/>
                      <a:r>
                        <a:rPr lang="en-US" b="1" dirty="0"/>
                        <a:t>26</a:t>
                      </a:r>
                    </a:p>
                  </a:txBody>
                  <a:tcPr/>
                </a:tc>
                <a:tc>
                  <a:txBody>
                    <a:bodyPr/>
                    <a:lstStyle/>
                    <a:p>
                      <a:pPr algn="ctr"/>
                      <a:r>
                        <a:rPr lang="en-US" b="1" dirty="0"/>
                        <a:t>29</a:t>
                      </a:r>
                    </a:p>
                  </a:txBody>
                  <a:tcPr/>
                </a:tc>
                <a:tc>
                  <a:txBody>
                    <a:bodyPr/>
                    <a:lstStyle/>
                    <a:p>
                      <a:pPr algn="ctr"/>
                      <a:r>
                        <a:rPr lang="en-US" b="1" dirty="0"/>
                        <a:t>92</a:t>
                      </a:r>
                    </a:p>
                  </a:txBody>
                  <a:tcPr/>
                </a:tc>
                <a:extLst>
                  <a:ext uri="{0D108BD9-81ED-4DB2-BD59-A6C34878D82A}">
                    <a16:rowId xmlns:a16="http://schemas.microsoft.com/office/drawing/2014/main" val="1123988530"/>
                  </a:ext>
                </a:extLst>
              </a:tr>
              <a:tr h="370840">
                <a:tc>
                  <a:txBody>
                    <a:bodyPr/>
                    <a:lstStyle/>
                    <a:p>
                      <a:pPr algn="ctr"/>
                      <a:r>
                        <a:rPr lang="en-US" dirty="0"/>
                        <a:t>2</a:t>
                      </a:r>
                      <a:endParaRPr lang="en-US" b="1" dirty="0"/>
                    </a:p>
                  </a:txBody>
                  <a:tcPr/>
                </a:tc>
                <a:tc>
                  <a:txBody>
                    <a:bodyPr/>
                    <a:lstStyle/>
                    <a:p>
                      <a:pPr algn="ctr"/>
                      <a:r>
                        <a:rPr lang="en-US" b="1" dirty="0"/>
                        <a:t>17</a:t>
                      </a:r>
                    </a:p>
                  </a:txBody>
                  <a:tcPr/>
                </a:tc>
                <a:tc>
                  <a:txBody>
                    <a:bodyPr/>
                    <a:lstStyle/>
                    <a:p>
                      <a:pPr algn="ctr"/>
                      <a:r>
                        <a:rPr lang="en-US" b="1" dirty="0"/>
                        <a:t>20</a:t>
                      </a:r>
                    </a:p>
                  </a:txBody>
                  <a:tcPr/>
                </a:tc>
                <a:tc>
                  <a:txBody>
                    <a:bodyPr/>
                    <a:lstStyle/>
                    <a:p>
                      <a:pPr algn="ctr"/>
                      <a:r>
                        <a:rPr lang="en-US" b="1" dirty="0"/>
                        <a:t>26</a:t>
                      </a:r>
                    </a:p>
                  </a:txBody>
                  <a:tcPr/>
                </a:tc>
                <a:tc>
                  <a:txBody>
                    <a:bodyPr/>
                    <a:lstStyle/>
                    <a:p>
                      <a:pPr algn="ctr"/>
                      <a:r>
                        <a:rPr lang="en-US" b="1" dirty="0"/>
                        <a:t>29</a:t>
                      </a:r>
                    </a:p>
                  </a:txBody>
                  <a:tcPr/>
                </a:tc>
                <a:tc>
                  <a:txBody>
                    <a:bodyPr/>
                    <a:lstStyle/>
                    <a:p>
                      <a:pPr algn="ctr"/>
                      <a:r>
                        <a:rPr lang="en-US" b="1" dirty="0"/>
                        <a:t>92</a:t>
                      </a:r>
                    </a:p>
                  </a:txBody>
                  <a:tcPr/>
                </a:tc>
                <a:extLst>
                  <a:ext uri="{0D108BD9-81ED-4DB2-BD59-A6C34878D82A}">
                    <a16:rowId xmlns:a16="http://schemas.microsoft.com/office/drawing/2014/main" val="3797081326"/>
                  </a:ext>
                </a:extLst>
              </a:tr>
              <a:tr h="370840">
                <a:tc>
                  <a:txBody>
                    <a:bodyPr/>
                    <a:lstStyle/>
                    <a:p>
                      <a:pPr algn="ctr"/>
                      <a:r>
                        <a:rPr lang="en-US" dirty="0"/>
                        <a:t>3</a:t>
                      </a:r>
                      <a:endParaRPr lang="en-US" b="1" dirty="0"/>
                    </a:p>
                  </a:txBody>
                  <a:tcPr/>
                </a:tc>
                <a:tc>
                  <a:txBody>
                    <a:bodyPr/>
                    <a:lstStyle/>
                    <a:p>
                      <a:pPr algn="ctr"/>
                      <a:r>
                        <a:rPr lang="en-US" b="1" dirty="0"/>
                        <a:t>17</a:t>
                      </a:r>
                    </a:p>
                  </a:txBody>
                  <a:tcPr/>
                </a:tc>
                <a:tc>
                  <a:txBody>
                    <a:bodyPr/>
                    <a:lstStyle/>
                    <a:p>
                      <a:pPr algn="ctr"/>
                      <a:r>
                        <a:rPr lang="en-US" b="1" dirty="0"/>
                        <a:t>19</a:t>
                      </a:r>
                    </a:p>
                  </a:txBody>
                  <a:tcPr/>
                </a:tc>
                <a:tc>
                  <a:txBody>
                    <a:bodyPr/>
                    <a:lstStyle/>
                    <a:p>
                      <a:pPr algn="ctr"/>
                      <a:r>
                        <a:rPr lang="en-US" b="1" dirty="0"/>
                        <a:t>25</a:t>
                      </a:r>
                    </a:p>
                  </a:txBody>
                  <a:tcPr/>
                </a:tc>
                <a:tc>
                  <a:txBody>
                    <a:bodyPr/>
                    <a:lstStyle/>
                    <a:p>
                      <a:pPr algn="ctr"/>
                      <a:r>
                        <a:rPr lang="en-US" b="1" dirty="0"/>
                        <a:t>27</a:t>
                      </a:r>
                    </a:p>
                  </a:txBody>
                  <a:tcPr/>
                </a:tc>
                <a:tc>
                  <a:txBody>
                    <a:bodyPr/>
                    <a:lstStyle/>
                    <a:p>
                      <a:pPr algn="ctr"/>
                      <a:r>
                        <a:rPr lang="en-US" b="1" dirty="0"/>
                        <a:t>88</a:t>
                      </a:r>
                    </a:p>
                  </a:txBody>
                  <a:tcPr/>
                </a:tc>
                <a:extLst>
                  <a:ext uri="{0D108BD9-81ED-4DB2-BD59-A6C34878D82A}">
                    <a16:rowId xmlns:a16="http://schemas.microsoft.com/office/drawing/2014/main" val="2146519960"/>
                  </a:ext>
                </a:extLst>
              </a:tr>
            </a:tbl>
          </a:graphicData>
        </a:graphic>
      </p:graphicFrame>
    </p:spTree>
    <p:extLst>
      <p:ext uri="{BB962C8B-B14F-4D97-AF65-F5344CB8AC3E}">
        <p14:creationId xmlns:p14="http://schemas.microsoft.com/office/powerpoint/2010/main" val="24376562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F4942D-694A-4D35-8FF3-DC1A45DF9A34}"/>
              </a:ext>
            </a:extLst>
          </p:cNvPr>
          <p:cNvSpPr>
            <a:spLocks noGrp="1"/>
          </p:cNvSpPr>
          <p:nvPr>
            <p:ph type="title"/>
          </p:nvPr>
        </p:nvSpPr>
        <p:spPr/>
        <p:txBody>
          <a:bodyPr/>
          <a:lstStyle/>
          <a:p>
            <a:r>
              <a:rPr lang="en-US" dirty="0">
                <a:latin typeface="Bookman Old Style" panose="02050604050505020204" pitchFamily="18" charset="0"/>
              </a:rPr>
              <a:t>2022-23 Question Sources</a:t>
            </a:r>
          </a:p>
        </p:txBody>
      </p:sp>
      <p:graphicFrame>
        <p:nvGraphicFramePr>
          <p:cNvPr id="6" name="Content Placeholder 5">
            <a:extLst>
              <a:ext uri="{FF2B5EF4-FFF2-40B4-BE49-F238E27FC236}">
                <a16:creationId xmlns:a16="http://schemas.microsoft.com/office/drawing/2014/main" id="{138AE9F0-FCE6-4706-8244-A0244FD26257}"/>
              </a:ext>
            </a:extLst>
          </p:cNvPr>
          <p:cNvGraphicFramePr>
            <a:graphicFrameLocks noGrp="1"/>
          </p:cNvGraphicFramePr>
          <p:nvPr>
            <p:ph idx="1"/>
            <p:extLst>
              <p:ext uri="{D42A27DB-BD31-4B8C-83A1-F6EECF244321}">
                <p14:modId xmlns:p14="http://schemas.microsoft.com/office/powerpoint/2010/main" val="973895241"/>
              </p:ext>
            </p:extLst>
          </p:nvPr>
        </p:nvGraphicFramePr>
        <p:xfrm>
          <a:off x="2422688" y="2721990"/>
          <a:ext cx="7362336" cy="2966720"/>
        </p:xfrm>
        <a:graphic>
          <a:graphicData uri="http://schemas.openxmlformats.org/drawingml/2006/table">
            <a:tbl>
              <a:tblPr firstRow="1" bandRow="1">
                <a:tableStyleId>{9D7B26C5-4107-4FEC-AEDC-1716B250A1EF}</a:tableStyleId>
              </a:tblPr>
              <a:tblGrid>
                <a:gridCol w="3681168">
                  <a:extLst>
                    <a:ext uri="{9D8B030D-6E8A-4147-A177-3AD203B41FA5}">
                      <a16:colId xmlns:a16="http://schemas.microsoft.com/office/drawing/2014/main" val="1056099563"/>
                    </a:ext>
                  </a:extLst>
                </a:gridCol>
                <a:gridCol w="3681168">
                  <a:extLst>
                    <a:ext uri="{9D8B030D-6E8A-4147-A177-3AD203B41FA5}">
                      <a16:colId xmlns:a16="http://schemas.microsoft.com/office/drawing/2014/main" val="1776798643"/>
                    </a:ext>
                  </a:extLst>
                </a:gridCol>
              </a:tblGrid>
              <a:tr h="370840">
                <a:tc>
                  <a:txBody>
                    <a:bodyPr/>
                    <a:lstStyle/>
                    <a:p>
                      <a:pPr algn="ctr"/>
                      <a:r>
                        <a:rPr lang="en-US" dirty="0"/>
                        <a:t>Source/Origin</a:t>
                      </a:r>
                      <a:endParaRPr lang="en-US" b="1" dirty="0"/>
                    </a:p>
                  </a:txBody>
                  <a:tcPr/>
                </a:tc>
                <a:tc>
                  <a:txBody>
                    <a:bodyPr/>
                    <a:lstStyle/>
                    <a:p>
                      <a:pPr algn="ctr"/>
                      <a:r>
                        <a:rPr lang="en-US" dirty="0"/>
                        <a:t>Number of Questions</a:t>
                      </a:r>
                      <a:endParaRPr lang="en-US" b="1" dirty="0"/>
                    </a:p>
                  </a:txBody>
                  <a:tcPr/>
                </a:tc>
                <a:extLst>
                  <a:ext uri="{0D108BD9-81ED-4DB2-BD59-A6C34878D82A}">
                    <a16:rowId xmlns:a16="http://schemas.microsoft.com/office/drawing/2014/main" val="2712572735"/>
                  </a:ext>
                </a:extLst>
              </a:tr>
              <a:tr h="370840">
                <a:tc>
                  <a:txBody>
                    <a:bodyPr/>
                    <a:lstStyle/>
                    <a:p>
                      <a:pPr algn="ctr"/>
                      <a:r>
                        <a:rPr lang="en-US" dirty="0"/>
                        <a:t>2010 – 11 Cycle</a:t>
                      </a:r>
                      <a:endParaRPr lang="en-US" b="1" dirty="0"/>
                    </a:p>
                  </a:txBody>
                  <a:tcPr/>
                </a:tc>
                <a:tc>
                  <a:txBody>
                    <a:bodyPr/>
                    <a:lstStyle/>
                    <a:p>
                      <a:pPr algn="ctr"/>
                      <a:r>
                        <a:rPr lang="en-US" b="1" dirty="0"/>
                        <a:t>20</a:t>
                      </a:r>
                    </a:p>
                  </a:txBody>
                  <a:tcPr/>
                </a:tc>
                <a:extLst>
                  <a:ext uri="{0D108BD9-81ED-4DB2-BD59-A6C34878D82A}">
                    <a16:rowId xmlns:a16="http://schemas.microsoft.com/office/drawing/2014/main" val="346286275"/>
                  </a:ext>
                </a:extLst>
              </a:tr>
              <a:tr h="370840">
                <a:tc>
                  <a:txBody>
                    <a:bodyPr/>
                    <a:lstStyle/>
                    <a:p>
                      <a:pPr algn="ctr"/>
                      <a:r>
                        <a:rPr lang="en-US" dirty="0"/>
                        <a:t>2012 – 13 Cycle</a:t>
                      </a:r>
                      <a:endParaRPr lang="en-US" b="1" dirty="0"/>
                    </a:p>
                  </a:txBody>
                  <a:tcPr/>
                </a:tc>
                <a:tc>
                  <a:txBody>
                    <a:bodyPr/>
                    <a:lstStyle/>
                    <a:p>
                      <a:pPr algn="ctr"/>
                      <a:r>
                        <a:rPr lang="en-US" b="1" dirty="0"/>
                        <a:t>13</a:t>
                      </a:r>
                    </a:p>
                  </a:txBody>
                  <a:tcPr/>
                </a:tc>
                <a:extLst>
                  <a:ext uri="{0D108BD9-81ED-4DB2-BD59-A6C34878D82A}">
                    <a16:rowId xmlns:a16="http://schemas.microsoft.com/office/drawing/2014/main" val="2067141065"/>
                  </a:ext>
                </a:extLst>
              </a:tr>
              <a:tr h="370840">
                <a:tc>
                  <a:txBody>
                    <a:bodyPr/>
                    <a:lstStyle/>
                    <a:p>
                      <a:pPr algn="ctr"/>
                      <a:r>
                        <a:rPr lang="en-US" dirty="0"/>
                        <a:t>2014 – 15 Cycle</a:t>
                      </a:r>
                      <a:endParaRPr lang="en-US" b="1" dirty="0"/>
                    </a:p>
                  </a:txBody>
                  <a:tcPr/>
                </a:tc>
                <a:tc>
                  <a:txBody>
                    <a:bodyPr/>
                    <a:lstStyle/>
                    <a:p>
                      <a:pPr algn="ctr"/>
                      <a:r>
                        <a:rPr lang="en-US" b="1" dirty="0"/>
                        <a:t>6</a:t>
                      </a:r>
                    </a:p>
                  </a:txBody>
                  <a:tcPr/>
                </a:tc>
                <a:extLst>
                  <a:ext uri="{0D108BD9-81ED-4DB2-BD59-A6C34878D82A}">
                    <a16:rowId xmlns:a16="http://schemas.microsoft.com/office/drawing/2014/main" val="156301943"/>
                  </a:ext>
                </a:extLst>
              </a:tr>
              <a:tr h="370840">
                <a:tc>
                  <a:txBody>
                    <a:bodyPr/>
                    <a:lstStyle/>
                    <a:p>
                      <a:pPr algn="ctr"/>
                      <a:r>
                        <a:rPr lang="en-US" dirty="0"/>
                        <a:t>2016 – 17 Cycle</a:t>
                      </a:r>
                      <a:endParaRPr lang="en-US" b="1" dirty="0"/>
                    </a:p>
                  </a:txBody>
                  <a:tcPr/>
                </a:tc>
                <a:tc>
                  <a:txBody>
                    <a:bodyPr/>
                    <a:lstStyle/>
                    <a:p>
                      <a:pPr algn="ctr"/>
                      <a:r>
                        <a:rPr lang="en-US" b="1" dirty="0"/>
                        <a:t>16</a:t>
                      </a:r>
                    </a:p>
                  </a:txBody>
                  <a:tcPr/>
                </a:tc>
                <a:extLst>
                  <a:ext uri="{0D108BD9-81ED-4DB2-BD59-A6C34878D82A}">
                    <a16:rowId xmlns:a16="http://schemas.microsoft.com/office/drawing/2014/main" val="3947563299"/>
                  </a:ext>
                </a:extLst>
              </a:tr>
              <a:tr h="370840">
                <a:tc>
                  <a:txBody>
                    <a:bodyPr/>
                    <a:lstStyle/>
                    <a:p>
                      <a:pPr algn="ctr"/>
                      <a:r>
                        <a:rPr lang="en-US" dirty="0"/>
                        <a:t>2018 – 19 Cycle</a:t>
                      </a:r>
                      <a:endParaRPr lang="en-US" b="1" dirty="0"/>
                    </a:p>
                  </a:txBody>
                  <a:tcPr/>
                </a:tc>
                <a:tc>
                  <a:txBody>
                    <a:bodyPr/>
                    <a:lstStyle/>
                    <a:p>
                      <a:pPr algn="ctr"/>
                      <a:r>
                        <a:rPr lang="en-US" b="1" dirty="0"/>
                        <a:t>11</a:t>
                      </a:r>
                    </a:p>
                  </a:txBody>
                  <a:tcPr/>
                </a:tc>
                <a:extLst>
                  <a:ext uri="{0D108BD9-81ED-4DB2-BD59-A6C34878D82A}">
                    <a16:rowId xmlns:a16="http://schemas.microsoft.com/office/drawing/2014/main" val="2765097086"/>
                  </a:ext>
                </a:extLst>
              </a:tr>
              <a:tr h="370840">
                <a:tc>
                  <a:txBody>
                    <a:bodyPr/>
                    <a:lstStyle/>
                    <a:p>
                      <a:pPr algn="ctr"/>
                      <a:r>
                        <a:rPr lang="en-US" b="0" dirty="0"/>
                        <a:t>2020 – 21 Cycle</a:t>
                      </a:r>
                    </a:p>
                  </a:txBody>
                  <a:tcPr/>
                </a:tc>
                <a:tc>
                  <a:txBody>
                    <a:bodyPr/>
                    <a:lstStyle/>
                    <a:p>
                      <a:pPr algn="ctr"/>
                      <a:r>
                        <a:rPr lang="en-US" b="1" dirty="0"/>
                        <a:t>18</a:t>
                      </a:r>
                    </a:p>
                  </a:txBody>
                  <a:tcPr/>
                </a:tc>
                <a:extLst>
                  <a:ext uri="{0D108BD9-81ED-4DB2-BD59-A6C34878D82A}">
                    <a16:rowId xmlns:a16="http://schemas.microsoft.com/office/drawing/2014/main" val="645287845"/>
                  </a:ext>
                </a:extLst>
              </a:tr>
              <a:tr h="370840">
                <a:tc>
                  <a:txBody>
                    <a:bodyPr/>
                    <a:lstStyle/>
                    <a:p>
                      <a:pPr algn="ctr"/>
                      <a:r>
                        <a:rPr lang="en-US" b="0" dirty="0"/>
                        <a:t>New Questions</a:t>
                      </a:r>
                    </a:p>
                  </a:txBody>
                  <a:tcPr/>
                </a:tc>
                <a:tc>
                  <a:txBody>
                    <a:bodyPr/>
                    <a:lstStyle/>
                    <a:p>
                      <a:pPr algn="ctr"/>
                      <a:r>
                        <a:rPr lang="en-US" b="1" dirty="0"/>
                        <a:t>8</a:t>
                      </a:r>
                    </a:p>
                  </a:txBody>
                  <a:tcPr/>
                </a:tc>
                <a:extLst>
                  <a:ext uri="{0D108BD9-81ED-4DB2-BD59-A6C34878D82A}">
                    <a16:rowId xmlns:a16="http://schemas.microsoft.com/office/drawing/2014/main" val="1236497923"/>
                  </a:ext>
                </a:extLst>
              </a:tr>
            </a:tbl>
          </a:graphicData>
        </a:graphic>
      </p:graphicFrame>
      <p:graphicFrame>
        <p:nvGraphicFramePr>
          <p:cNvPr id="7" name="Table 6">
            <a:extLst>
              <a:ext uri="{FF2B5EF4-FFF2-40B4-BE49-F238E27FC236}">
                <a16:creationId xmlns:a16="http://schemas.microsoft.com/office/drawing/2014/main" id="{60E27273-108E-4806-98DC-C38F63BF91F5}"/>
              </a:ext>
            </a:extLst>
          </p:cNvPr>
          <p:cNvGraphicFramePr>
            <a:graphicFrameLocks noGrp="1"/>
          </p:cNvGraphicFramePr>
          <p:nvPr>
            <p:extLst>
              <p:ext uri="{D42A27DB-BD31-4B8C-83A1-F6EECF244321}">
                <p14:modId xmlns:p14="http://schemas.microsoft.com/office/powerpoint/2010/main" val="759250728"/>
              </p:ext>
            </p:extLst>
          </p:nvPr>
        </p:nvGraphicFramePr>
        <p:xfrm>
          <a:off x="2041428" y="6008105"/>
          <a:ext cx="8128002" cy="426720"/>
        </p:xfrm>
        <a:graphic>
          <a:graphicData uri="http://schemas.openxmlformats.org/drawingml/2006/table">
            <a:tbl>
              <a:tblPr firstRow="1" bandRow="1">
                <a:tableStyleId>{9D7B26C5-4107-4FEC-AEDC-1716B250A1EF}</a:tableStyleId>
              </a:tblPr>
              <a:tblGrid>
                <a:gridCol w="8128002">
                  <a:extLst>
                    <a:ext uri="{9D8B030D-6E8A-4147-A177-3AD203B41FA5}">
                      <a16:colId xmlns:a16="http://schemas.microsoft.com/office/drawing/2014/main" val="1388678220"/>
                    </a:ext>
                  </a:extLst>
                </a:gridCol>
              </a:tblGrid>
              <a:tr h="370840">
                <a:tc>
                  <a:txBody>
                    <a:bodyPr/>
                    <a:lstStyle/>
                    <a:p>
                      <a:pPr algn="ctr"/>
                      <a:r>
                        <a:rPr lang="en-US" sz="2200" dirty="0"/>
                        <a:t>2 Questions Expanded into Smaller Tiers in 2022 - 22</a:t>
                      </a:r>
                      <a:endParaRPr lang="en-US" sz="2200" dirty="0">
                        <a:solidFill>
                          <a:schemeClr val="tx1"/>
                        </a:solidFill>
                      </a:endParaRPr>
                    </a:p>
                  </a:txBody>
                  <a:tcPr/>
                </a:tc>
                <a:extLst>
                  <a:ext uri="{0D108BD9-81ED-4DB2-BD59-A6C34878D82A}">
                    <a16:rowId xmlns:a16="http://schemas.microsoft.com/office/drawing/2014/main" val="1123988530"/>
                  </a:ext>
                </a:extLst>
              </a:tr>
            </a:tbl>
          </a:graphicData>
        </a:graphic>
      </p:graphicFrame>
    </p:spTree>
    <p:extLst>
      <p:ext uri="{BB962C8B-B14F-4D97-AF65-F5344CB8AC3E}">
        <p14:creationId xmlns:p14="http://schemas.microsoft.com/office/powerpoint/2010/main" val="210190581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ontent Placeholder 6">
            <a:extLst>
              <a:ext uri="{FF2B5EF4-FFF2-40B4-BE49-F238E27FC236}">
                <a16:creationId xmlns:a16="http://schemas.microsoft.com/office/drawing/2014/main" id="{6EE65CDF-05B8-4302-AF5D-847862DB2BB9}"/>
              </a:ext>
            </a:extLst>
          </p:cNvPr>
          <p:cNvGraphicFramePr>
            <a:graphicFrameLocks noGrp="1"/>
          </p:cNvGraphicFramePr>
          <p:nvPr>
            <p:ph idx="1"/>
            <p:extLst>
              <p:ext uri="{D42A27DB-BD31-4B8C-83A1-F6EECF244321}">
                <p14:modId xmlns:p14="http://schemas.microsoft.com/office/powerpoint/2010/main" val="1077025476"/>
              </p:ext>
            </p:extLst>
          </p:nvPr>
        </p:nvGraphicFramePr>
        <p:xfrm>
          <a:off x="1" y="0"/>
          <a:ext cx="12191999" cy="68580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258760621"/>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Hegar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ADAE6BF0282BA54FBA39456E28793397" ma:contentTypeVersion="13" ma:contentTypeDescription="Create a new document." ma:contentTypeScope="" ma:versionID="f6c20380235777e50b1658012001387a">
  <xsd:schema xmlns:xsd="http://www.w3.org/2001/XMLSchema" xmlns:xs="http://www.w3.org/2001/XMLSchema" xmlns:p="http://schemas.microsoft.com/office/2006/metadata/properties" xmlns:ns2="e2880697-2bec-4e03-b837-fe5388ce9f99" xmlns:ns3="d902411c-329d-4ca8-93b0-a814687329f5" targetNamespace="http://schemas.microsoft.com/office/2006/metadata/properties" ma:root="true" ma:fieldsID="51e794457920be849d1a4da1cf18160f" ns2:_="" ns3:_="">
    <xsd:import namespace="e2880697-2bec-4e03-b837-fe5388ce9f99"/>
    <xsd:import namespace="d902411c-329d-4ca8-93b0-a814687329f5"/>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OCR" minOccurs="0"/>
                <xsd:element ref="ns2:MediaServiceAutoKeyPoints" minOccurs="0"/>
                <xsd:element ref="ns2:MediaServiceKeyPoints" minOccurs="0"/>
                <xsd:element ref="ns2:MediaServiceLocation" minOccurs="0"/>
                <xsd:element ref="ns2:MediaServiceGenerationTime" minOccurs="0"/>
                <xsd:element ref="ns2:MediaServiceEventHashCode" minOccurs="0"/>
                <xsd:element ref="ns3:SharedWithUsers" minOccurs="0"/>
                <xsd:element ref="ns3:SharedWithDetails" minOccurs="0"/>
                <xsd:element ref="ns2: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e2880697-2bec-4e03-b837-fe5388ce9f99"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OCR" ma:index="12" nillable="true" ma:displayName="Extracted Text" ma:internalName="MediaServiceOCR" ma:readOnly="true">
      <xsd:simpleType>
        <xsd:restriction base="dms:Note">
          <xsd:maxLength value="255"/>
        </xsd:restriction>
      </xsd:simpleType>
    </xsd:element>
    <xsd:element name="MediaServiceAutoKeyPoints" ma:index="13" nillable="true" ma:displayName="MediaServiceAutoKeyPoints" ma:hidden="true" ma:internalName="MediaServiceAutoKeyPoints" ma:readOnly="true">
      <xsd:simpleType>
        <xsd:restriction base="dms:Note"/>
      </xsd:simpleType>
    </xsd:element>
    <xsd:element name="MediaServiceKeyPoints" ma:index="14" nillable="true" ma:displayName="KeyPoints" ma:internalName="MediaServiceKeyPoints" ma:readOnly="true">
      <xsd:simpleType>
        <xsd:restriction base="dms:Note">
          <xsd:maxLength value="255"/>
        </xsd:restriction>
      </xsd:simpleType>
    </xsd:element>
    <xsd:element name="MediaServiceLocation" ma:index="15" nillable="true" ma:displayName="Location" ma:internalName="MediaServiceLocation" ma:readOnly="true">
      <xsd:simpleType>
        <xsd:restriction base="dms:Text"/>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LengthInSeconds" ma:index="20"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d902411c-329d-4ca8-93b0-a814687329f5" elementFormDefault="qualified">
    <xsd:import namespace="http://schemas.microsoft.com/office/2006/documentManagement/types"/>
    <xsd:import namespace="http://schemas.microsoft.com/office/infopath/2007/PartnerControls"/>
    <xsd:element name="SharedWithUsers" ma:index="1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930D5832-C9E6-478A-8068-582737F896B8}"/>
</file>

<file path=customXml/itemProps2.xml><?xml version="1.0" encoding="utf-8"?>
<ds:datastoreItem xmlns:ds="http://schemas.openxmlformats.org/officeDocument/2006/customXml" ds:itemID="{54412DBC-A9F4-4563-9121-8D2A19F26B09}"/>
</file>

<file path=customXml/itemProps3.xml><?xml version="1.0" encoding="utf-8"?>
<ds:datastoreItem xmlns:ds="http://schemas.openxmlformats.org/officeDocument/2006/customXml" ds:itemID="{EC0A3B99-4AFC-4A96-878F-687AA95A86A8}"/>
</file>

<file path=docProps/app.xml><?xml version="1.0" encoding="utf-8"?>
<Properties xmlns="http://schemas.openxmlformats.org/officeDocument/2006/extended-properties" xmlns:vt="http://schemas.openxmlformats.org/officeDocument/2006/docPropsVTypes">
  <TotalTime>5265</TotalTime>
  <Words>8125</Words>
  <Application>Microsoft Office PowerPoint</Application>
  <PresentationFormat>Widescreen</PresentationFormat>
  <Paragraphs>1141</Paragraphs>
  <Slides>30</Slides>
  <Notes>24</Notes>
  <HiddenSlides>0</HiddenSlides>
  <MMClips>0</MMClips>
  <ScaleCrop>false</ScaleCrop>
  <HeadingPairs>
    <vt:vector size="6" baseType="variant">
      <vt:variant>
        <vt:lpstr>Fonts Used</vt:lpstr>
      </vt:variant>
      <vt:variant>
        <vt:i4>6</vt:i4>
      </vt:variant>
      <vt:variant>
        <vt:lpstr>Theme</vt:lpstr>
      </vt:variant>
      <vt:variant>
        <vt:i4>2</vt:i4>
      </vt:variant>
      <vt:variant>
        <vt:lpstr>Slide Titles</vt:lpstr>
      </vt:variant>
      <vt:variant>
        <vt:i4>30</vt:i4>
      </vt:variant>
    </vt:vector>
  </HeadingPairs>
  <TitlesOfParts>
    <vt:vector size="38" baseType="lpstr">
      <vt:lpstr>Arial</vt:lpstr>
      <vt:lpstr>Bookman Old Style</vt:lpstr>
      <vt:lpstr>Calibri</vt:lpstr>
      <vt:lpstr>Libre Baskerville</vt:lpstr>
      <vt:lpstr>Symbol</vt:lpstr>
      <vt:lpstr>Times New Roman</vt:lpstr>
      <vt:lpstr>Hegar Theme</vt:lpstr>
      <vt:lpstr>Office Theme</vt:lpstr>
      <vt:lpstr>Methods and Assistance Program </vt:lpstr>
      <vt:lpstr>2022 MAP Review Districts</vt:lpstr>
      <vt:lpstr>2023 MAP Review Districts</vt:lpstr>
      <vt:lpstr>Tiers 2022-23</vt:lpstr>
      <vt:lpstr>2020 Census Effects on Tiers</vt:lpstr>
      <vt:lpstr>Limited Scope Reviews </vt:lpstr>
      <vt:lpstr>2022-23 Question Breakdown</vt:lpstr>
      <vt:lpstr>2022-23 Question Sources</vt:lpstr>
      <vt:lpstr>PowerPoint Presentation</vt:lpstr>
      <vt:lpstr>New Questions for 2022-23 Cycle</vt:lpstr>
      <vt:lpstr>New Governance Question</vt:lpstr>
      <vt:lpstr>New Taxpayer Assistance Questions</vt:lpstr>
      <vt:lpstr>New Operating Procedures Questions</vt:lpstr>
      <vt:lpstr>New Operating Procedures Questions</vt:lpstr>
      <vt:lpstr>New Operating Procedures Questions</vt:lpstr>
      <vt:lpstr>New Appraisal Standards Question</vt:lpstr>
      <vt:lpstr>New Questions for 2020-21 Cycle</vt:lpstr>
      <vt:lpstr>New Taxpayer Assistance Questions</vt:lpstr>
      <vt:lpstr>New Operating Procedures Questions</vt:lpstr>
      <vt:lpstr>New Operating Procedures Questions</vt:lpstr>
      <vt:lpstr>New Operating Procedures Questions</vt:lpstr>
      <vt:lpstr>Remaining 2022-23 Questions</vt:lpstr>
      <vt:lpstr>PowerPoint Presentation</vt:lpstr>
      <vt:lpstr>PowerPoint Presentation</vt:lpstr>
      <vt:lpstr>PowerPoint Presentation</vt:lpstr>
      <vt:lpstr>PowerPoint Presentation</vt:lpstr>
      <vt:lpstr>PowerPoint Presentation</vt:lpstr>
      <vt:lpstr>PowerPoint Presentation</vt:lpstr>
      <vt:lpstr>Reminders</vt:lpstr>
      <vt:lpstr>For More Information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Emily Hightree</dc:creator>
  <cp:lastModifiedBy>Jennifer Baldwin</cp:lastModifiedBy>
  <cp:revision>86</cp:revision>
  <dcterms:created xsi:type="dcterms:W3CDTF">2021-11-01T20:10:09Z</dcterms:created>
  <dcterms:modified xsi:type="dcterms:W3CDTF">2021-12-02T14:06:37Z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0x010100ADAE6BF0282BA54FBA39456E28793397</vt:lpwstr>
  </property>
</Properties>
</file>